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9"/>
  </p:notesMasterIdLst>
  <p:sldIdLst>
    <p:sldId id="257" r:id="rId2"/>
    <p:sldId id="258" r:id="rId3"/>
    <p:sldId id="259" r:id="rId4"/>
    <p:sldId id="260" r:id="rId5"/>
    <p:sldId id="261" r:id="rId6"/>
    <p:sldId id="262" r:id="rId7"/>
    <p:sldId id="264" r:id="rId8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10"/>
    </p:embeddedFont>
    <p:embeddedFont>
      <p:font typeface="Karla" pitchFamily="2" charset="0"/>
      <p:regular r:id="rId11"/>
      <p:bold r:id="rId12"/>
      <p:italic r:id="rId13"/>
      <p:boldItalic r:id="rId14"/>
    </p:embeddedFont>
    <p:embeddedFont>
      <p:font typeface="Quicksand SemiBold" panose="020B0604020202020204" charset="0"/>
      <p:regular r:id="rId15"/>
      <p:bold r:id="rId16"/>
    </p:embeddedFont>
    <p:embeddedFont>
      <p:font typeface="Roboto Condensed Light" panose="02000000000000000000" pitchFamily="2" charset="0"/>
      <p:regular r:id="rId17"/>
      <p:italic r:id="rId18"/>
    </p:embeddedFont>
    <p:embeddedFont>
      <p:font typeface="Sigmar One" panose="020B0604020202020204" charset="0"/>
      <p:regular r:id="rId1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C5A1ADA-E9CA-459C-AAB5-936FD7ABC265}" v="61" dt="2025-02-04T21:27:16.737"/>
    <p1510:client id="{AD0DC9E2-B6C8-B933-06DA-D5799FB3CD07}" v="1" dt="2025-02-04T19:41:13.26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70621" autoAdjust="0"/>
  </p:normalViewPr>
  <p:slideViewPr>
    <p:cSldViewPr snapToGrid="0">
      <p:cViewPr varScale="1">
        <p:scale>
          <a:sx n="99" d="100"/>
          <a:sy n="99" d="100"/>
        </p:scale>
        <p:origin x="1128" y="9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4.fntdata"/><Relationship Id="rId18" Type="http://schemas.openxmlformats.org/officeDocument/2006/relationships/font" Target="fonts/font9.fntdata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font" Target="fonts/font3.fntdata"/><Relationship Id="rId17" Type="http://schemas.openxmlformats.org/officeDocument/2006/relationships/font" Target="fonts/font8.fntdata"/><Relationship Id="rId25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openxmlformats.org/officeDocument/2006/relationships/font" Target="fonts/font7.fntdata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2.fntdata"/><Relationship Id="rId24" Type="http://schemas.microsoft.com/office/2016/11/relationships/changesInfo" Target="changesInfos/changesInfo1.xml"/><Relationship Id="rId5" Type="http://schemas.openxmlformats.org/officeDocument/2006/relationships/slide" Target="slides/slide4.xml"/><Relationship Id="rId15" Type="http://schemas.openxmlformats.org/officeDocument/2006/relationships/font" Target="fonts/font6.fntdata"/><Relationship Id="rId23" Type="http://schemas.openxmlformats.org/officeDocument/2006/relationships/tableStyles" Target="tableStyles.xml"/><Relationship Id="rId10" Type="http://schemas.openxmlformats.org/officeDocument/2006/relationships/font" Target="fonts/font1.fntdata"/><Relationship Id="rId19" Type="http://schemas.openxmlformats.org/officeDocument/2006/relationships/font" Target="fonts/font10.fntdata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font" Target="fonts/font5.fntdata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aylor, Gail E" userId="S::gail.taylor@okstate.edu::8a7a9086-200b-4da6-9932-7c69b8137037" providerId="AD" clId="Web-{AD0DC9E2-B6C8-B933-06DA-D5799FB3CD07}"/>
    <pc:docChg chg="modSld">
      <pc:chgData name="Taylor, Gail E" userId="S::gail.taylor@okstate.edu::8a7a9086-200b-4da6-9932-7c69b8137037" providerId="AD" clId="Web-{AD0DC9E2-B6C8-B933-06DA-D5799FB3CD07}" dt="2025-02-04T19:41:13.264" v="0"/>
      <pc:docMkLst>
        <pc:docMk/>
      </pc:docMkLst>
      <pc:sldChg chg="delSp">
        <pc:chgData name="Taylor, Gail E" userId="S::gail.taylor@okstate.edu::8a7a9086-200b-4da6-9932-7c69b8137037" providerId="AD" clId="Web-{AD0DC9E2-B6C8-B933-06DA-D5799FB3CD07}" dt="2025-02-04T19:41:13.264" v="0"/>
        <pc:sldMkLst>
          <pc:docMk/>
          <pc:sldMk cId="0" sldId="264"/>
        </pc:sldMkLst>
        <pc:picChg chg="del">
          <ac:chgData name="Taylor, Gail E" userId="S::gail.taylor@okstate.edu::8a7a9086-200b-4da6-9932-7c69b8137037" providerId="AD" clId="Web-{AD0DC9E2-B6C8-B933-06DA-D5799FB3CD07}" dt="2025-02-04T19:41:13.264" v="0"/>
          <ac:picMkLst>
            <pc:docMk/>
            <pc:sldMk cId="0" sldId="264"/>
            <ac:picMk id="2777" creationId="{00000000-0000-0000-0000-000000000000}"/>
          </ac:picMkLst>
        </pc:picChg>
      </pc:sldChg>
    </pc:docChg>
  </pc:docChgLst>
  <pc:docChgLst>
    <pc:chgData name="Taylor, Gail E" userId="8a7a9086-200b-4da6-9932-7c69b8137037" providerId="ADAL" clId="{7C5A1ADA-E9CA-459C-AAB5-936FD7ABC265}"/>
    <pc:docChg chg="undo redo custSel modSld">
      <pc:chgData name="Taylor, Gail E" userId="8a7a9086-200b-4da6-9932-7c69b8137037" providerId="ADAL" clId="{7C5A1ADA-E9CA-459C-AAB5-936FD7ABC265}" dt="2025-02-04T21:42:40.940" v="1062" actId="13244"/>
      <pc:docMkLst>
        <pc:docMk/>
      </pc:docMkLst>
      <pc:sldChg chg="modSp mod">
        <pc:chgData name="Taylor, Gail E" userId="8a7a9086-200b-4da6-9932-7c69b8137037" providerId="ADAL" clId="{7C5A1ADA-E9CA-459C-AAB5-936FD7ABC265}" dt="2025-01-31T15:24:34.135" v="29" actId="962"/>
        <pc:sldMkLst>
          <pc:docMk/>
          <pc:sldMk cId="0" sldId="257"/>
        </pc:sldMkLst>
        <pc:spChg chg="mod">
          <ac:chgData name="Taylor, Gail E" userId="8a7a9086-200b-4da6-9932-7c69b8137037" providerId="ADAL" clId="{7C5A1ADA-E9CA-459C-AAB5-936FD7ABC265}" dt="2025-01-31T15:13:10.820" v="0" actId="962"/>
          <ac:spMkLst>
            <pc:docMk/>
            <pc:sldMk cId="0" sldId="257"/>
            <ac:spMk id="2810" creationId="{00000000-0000-0000-0000-000000000000}"/>
          </ac:spMkLst>
        </pc:spChg>
        <pc:spChg chg="mod">
          <ac:chgData name="Taylor, Gail E" userId="8a7a9086-200b-4da6-9932-7c69b8137037" providerId="ADAL" clId="{7C5A1ADA-E9CA-459C-AAB5-936FD7ABC265}" dt="2025-01-31T15:13:10.824" v="1" actId="962"/>
          <ac:spMkLst>
            <pc:docMk/>
            <pc:sldMk cId="0" sldId="257"/>
            <ac:spMk id="2811" creationId="{00000000-0000-0000-0000-000000000000}"/>
          </ac:spMkLst>
        </pc:spChg>
        <pc:spChg chg="mod">
          <ac:chgData name="Taylor, Gail E" userId="8a7a9086-200b-4da6-9932-7c69b8137037" providerId="ADAL" clId="{7C5A1ADA-E9CA-459C-AAB5-936FD7ABC265}" dt="2025-01-31T15:13:10.827" v="2" actId="962"/>
          <ac:spMkLst>
            <pc:docMk/>
            <pc:sldMk cId="0" sldId="257"/>
            <ac:spMk id="2812" creationId="{00000000-0000-0000-0000-000000000000}"/>
          </ac:spMkLst>
        </pc:spChg>
        <pc:spChg chg="mod">
          <ac:chgData name="Taylor, Gail E" userId="8a7a9086-200b-4da6-9932-7c69b8137037" providerId="ADAL" clId="{7C5A1ADA-E9CA-459C-AAB5-936FD7ABC265}" dt="2025-01-31T15:13:10.830" v="3" actId="962"/>
          <ac:spMkLst>
            <pc:docMk/>
            <pc:sldMk cId="0" sldId="257"/>
            <ac:spMk id="2813" creationId="{00000000-0000-0000-0000-000000000000}"/>
          </ac:spMkLst>
        </pc:spChg>
        <pc:spChg chg="mod">
          <ac:chgData name="Taylor, Gail E" userId="8a7a9086-200b-4da6-9932-7c69b8137037" providerId="ADAL" clId="{7C5A1ADA-E9CA-459C-AAB5-936FD7ABC265}" dt="2025-01-31T15:13:10.832" v="4" actId="962"/>
          <ac:spMkLst>
            <pc:docMk/>
            <pc:sldMk cId="0" sldId="257"/>
            <ac:spMk id="2930" creationId="{00000000-0000-0000-0000-000000000000}"/>
          </ac:spMkLst>
        </pc:spChg>
        <pc:grpChg chg="mod ord">
          <ac:chgData name="Taylor, Gail E" userId="8a7a9086-200b-4da6-9932-7c69b8137037" providerId="ADAL" clId="{7C5A1ADA-E9CA-459C-AAB5-936FD7ABC265}" dt="2025-01-31T15:24:33.658" v="28" actId="962"/>
          <ac:grpSpMkLst>
            <pc:docMk/>
            <pc:sldMk cId="0" sldId="257"/>
            <ac:grpSpMk id="2814" creationId="{00000000-0000-0000-0000-000000000000}"/>
          </ac:grpSpMkLst>
        </pc:grpChg>
        <pc:grpChg chg="mod ord">
          <ac:chgData name="Taylor, Gail E" userId="8a7a9086-200b-4da6-9932-7c69b8137037" providerId="ADAL" clId="{7C5A1ADA-E9CA-459C-AAB5-936FD7ABC265}" dt="2025-01-31T15:24:34.135" v="29" actId="962"/>
          <ac:grpSpMkLst>
            <pc:docMk/>
            <pc:sldMk cId="0" sldId="257"/>
            <ac:grpSpMk id="2924" creationId="{00000000-0000-0000-0000-000000000000}"/>
          </ac:grpSpMkLst>
        </pc:grpChg>
      </pc:sldChg>
      <pc:sldChg chg="modSp mod">
        <pc:chgData name="Taylor, Gail E" userId="8a7a9086-200b-4da6-9932-7c69b8137037" providerId="ADAL" clId="{7C5A1ADA-E9CA-459C-AAB5-936FD7ABC265}" dt="2025-02-04T19:42:01.802" v="98" actId="33553"/>
        <pc:sldMkLst>
          <pc:docMk/>
          <pc:sldMk cId="0" sldId="259"/>
        </pc:sldMkLst>
        <pc:spChg chg="mod">
          <ac:chgData name="Taylor, Gail E" userId="8a7a9086-200b-4da6-9932-7c69b8137037" providerId="ADAL" clId="{7C5A1ADA-E9CA-459C-AAB5-936FD7ABC265}" dt="2025-02-04T19:42:01.802" v="98" actId="33553"/>
          <ac:spMkLst>
            <pc:docMk/>
            <pc:sldMk cId="0" sldId="259"/>
            <ac:spMk id="4" creationId="{126B0AE0-A016-B25D-649A-1572AE5CC2B3}"/>
          </ac:spMkLst>
        </pc:spChg>
      </pc:sldChg>
      <pc:sldChg chg="addSp delSp modSp mod">
        <pc:chgData name="Taylor, Gail E" userId="8a7a9086-200b-4da6-9932-7c69b8137037" providerId="ADAL" clId="{7C5A1ADA-E9CA-459C-AAB5-936FD7ABC265}" dt="2025-02-04T21:42:40.940" v="1062" actId="13244"/>
        <pc:sldMkLst>
          <pc:docMk/>
          <pc:sldMk cId="0" sldId="260"/>
        </pc:sldMkLst>
        <pc:spChg chg="add mod ord">
          <ac:chgData name="Taylor, Gail E" userId="8a7a9086-200b-4da6-9932-7c69b8137037" providerId="ADAL" clId="{7C5A1ADA-E9CA-459C-AAB5-936FD7ABC265}" dt="2025-02-04T19:50:14.009" v="157" actId="13244"/>
          <ac:spMkLst>
            <pc:docMk/>
            <pc:sldMk cId="0" sldId="260"/>
            <ac:spMk id="2" creationId="{40B7FD21-2BF5-C7D5-D9FE-9B4EA661B1B9}"/>
          </ac:spMkLst>
        </pc:spChg>
        <pc:spChg chg="mod ord">
          <ac:chgData name="Taylor, Gail E" userId="8a7a9086-200b-4da6-9932-7c69b8137037" providerId="ADAL" clId="{7C5A1ADA-E9CA-459C-AAB5-936FD7ABC265}" dt="2025-02-04T21:03:57.253" v="1023" actId="166"/>
          <ac:spMkLst>
            <pc:docMk/>
            <pc:sldMk cId="0" sldId="260"/>
            <ac:spMk id="2946" creationId="{00000000-0000-0000-0000-000000000000}"/>
          </ac:spMkLst>
        </pc:spChg>
        <pc:spChg chg="mod topLvl">
          <ac:chgData name="Taylor, Gail E" userId="8a7a9086-200b-4da6-9932-7c69b8137037" providerId="ADAL" clId="{7C5A1ADA-E9CA-459C-AAB5-936FD7ABC265}" dt="2025-02-04T21:27:16.737" v="1049" actId="165"/>
          <ac:spMkLst>
            <pc:docMk/>
            <pc:sldMk cId="0" sldId="260"/>
            <ac:spMk id="3573" creationId="{00000000-0000-0000-0000-000000000000}"/>
          </ac:spMkLst>
        </pc:spChg>
        <pc:spChg chg="mod topLvl">
          <ac:chgData name="Taylor, Gail E" userId="8a7a9086-200b-4da6-9932-7c69b8137037" providerId="ADAL" clId="{7C5A1ADA-E9CA-459C-AAB5-936FD7ABC265}" dt="2025-02-04T21:27:16.737" v="1049" actId="165"/>
          <ac:spMkLst>
            <pc:docMk/>
            <pc:sldMk cId="0" sldId="260"/>
            <ac:spMk id="3574" creationId="{00000000-0000-0000-0000-000000000000}"/>
          </ac:spMkLst>
        </pc:spChg>
        <pc:spChg chg="mod ord">
          <ac:chgData name="Taylor, Gail E" userId="8a7a9086-200b-4da6-9932-7c69b8137037" providerId="ADAL" clId="{7C5A1ADA-E9CA-459C-AAB5-936FD7ABC265}" dt="2025-02-04T21:40:32.774" v="1054" actId="13244"/>
          <ac:spMkLst>
            <pc:docMk/>
            <pc:sldMk cId="0" sldId="260"/>
            <ac:spMk id="3581" creationId="{00000000-0000-0000-0000-000000000000}"/>
          </ac:spMkLst>
        </pc:spChg>
        <pc:spChg chg="mod ord">
          <ac:chgData name="Taylor, Gail E" userId="8a7a9086-200b-4da6-9932-7c69b8137037" providerId="ADAL" clId="{7C5A1ADA-E9CA-459C-AAB5-936FD7ABC265}" dt="2025-02-04T21:40:24.632" v="1053" actId="13244"/>
          <ac:spMkLst>
            <pc:docMk/>
            <pc:sldMk cId="0" sldId="260"/>
            <ac:spMk id="3582" creationId="{00000000-0000-0000-0000-000000000000}"/>
          </ac:spMkLst>
        </pc:spChg>
        <pc:spChg chg="mod ord">
          <ac:chgData name="Taylor, Gail E" userId="8a7a9086-200b-4da6-9932-7c69b8137037" providerId="ADAL" clId="{7C5A1ADA-E9CA-459C-AAB5-936FD7ABC265}" dt="2025-02-04T21:42:37.896" v="1060" actId="1076"/>
          <ac:spMkLst>
            <pc:docMk/>
            <pc:sldMk cId="0" sldId="260"/>
            <ac:spMk id="3583" creationId="{00000000-0000-0000-0000-000000000000}"/>
          </ac:spMkLst>
        </pc:spChg>
        <pc:spChg chg="mod ord">
          <ac:chgData name="Taylor, Gail E" userId="8a7a9086-200b-4da6-9932-7c69b8137037" providerId="ADAL" clId="{7C5A1ADA-E9CA-459C-AAB5-936FD7ABC265}" dt="2025-02-04T21:03:52.991" v="1022" actId="166"/>
          <ac:spMkLst>
            <pc:docMk/>
            <pc:sldMk cId="0" sldId="260"/>
            <ac:spMk id="3584" creationId="{00000000-0000-0000-0000-000000000000}"/>
          </ac:spMkLst>
        </pc:spChg>
        <pc:grpChg chg="add del mod">
          <ac:chgData name="Taylor, Gail E" userId="8a7a9086-200b-4da6-9932-7c69b8137037" providerId="ADAL" clId="{7C5A1ADA-E9CA-459C-AAB5-936FD7ABC265}" dt="2025-02-04T21:28:45.233" v="1051" actId="962"/>
          <ac:grpSpMkLst>
            <pc:docMk/>
            <pc:sldMk cId="0" sldId="260"/>
            <ac:grpSpMk id="3" creationId="{0FD193CD-92BC-1A24-B0C9-35390D100E9E}"/>
          </ac:grpSpMkLst>
        </pc:grpChg>
        <pc:grpChg chg="mod ord">
          <ac:chgData name="Taylor, Gail E" userId="8a7a9086-200b-4da6-9932-7c69b8137037" providerId="ADAL" clId="{7C5A1ADA-E9CA-459C-AAB5-936FD7ABC265}" dt="2025-02-04T21:40:16.842" v="1052" actId="13244"/>
          <ac:grpSpMkLst>
            <pc:docMk/>
            <pc:sldMk cId="0" sldId="260"/>
            <ac:grpSpMk id="2947" creationId="{00000000-0000-0000-0000-000000000000}"/>
          </ac:grpSpMkLst>
        </pc:grpChg>
        <pc:grpChg chg="mod ord">
          <ac:chgData name="Taylor, Gail E" userId="8a7a9086-200b-4da6-9932-7c69b8137037" providerId="ADAL" clId="{7C5A1ADA-E9CA-459C-AAB5-936FD7ABC265}" dt="2025-02-04T21:00:35.166" v="1005" actId="962"/>
          <ac:grpSpMkLst>
            <pc:docMk/>
            <pc:sldMk cId="0" sldId="260"/>
            <ac:grpSpMk id="3569" creationId="{00000000-0000-0000-0000-000000000000}"/>
          </ac:grpSpMkLst>
        </pc:grpChg>
        <pc:grpChg chg="del mod ord">
          <ac:chgData name="Taylor, Gail E" userId="8a7a9086-200b-4da6-9932-7c69b8137037" providerId="ADAL" clId="{7C5A1ADA-E9CA-459C-AAB5-936FD7ABC265}" dt="2025-02-04T21:26:28.840" v="1026" actId="165"/>
          <ac:grpSpMkLst>
            <pc:docMk/>
            <pc:sldMk cId="0" sldId="260"/>
            <ac:grpSpMk id="3572" creationId="{00000000-0000-0000-0000-000000000000}"/>
          </ac:grpSpMkLst>
        </pc:grpChg>
        <pc:grpChg chg="mod ord">
          <ac:chgData name="Taylor, Gail E" userId="8a7a9086-200b-4da6-9932-7c69b8137037" providerId="ADAL" clId="{7C5A1ADA-E9CA-459C-AAB5-936FD7ABC265}" dt="2025-02-04T21:42:40.940" v="1062" actId="13244"/>
          <ac:grpSpMkLst>
            <pc:docMk/>
            <pc:sldMk cId="0" sldId="260"/>
            <ac:grpSpMk id="3575" creationId="{00000000-0000-0000-0000-000000000000}"/>
          </ac:grpSpMkLst>
        </pc:grpChg>
        <pc:grpChg chg="mod ord">
          <ac:chgData name="Taylor, Gail E" userId="8a7a9086-200b-4da6-9932-7c69b8137037" providerId="ADAL" clId="{7C5A1ADA-E9CA-459C-AAB5-936FD7ABC265}" dt="2025-02-04T21:40:39.940" v="1055" actId="13244"/>
          <ac:grpSpMkLst>
            <pc:docMk/>
            <pc:sldMk cId="0" sldId="260"/>
            <ac:grpSpMk id="3578" creationId="{00000000-0000-0000-0000-000000000000}"/>
          </ac:grpSpMkLst>
        </pc:grpChg>
      </pc:sldChg>
      <pc:sldChg chg="modSp mod">
        <pc:chgData name="Taylor, Gail E" userId="8a7a9086-200b-4da6-9932-7c69b8137037" providerId="ADAL" clId="{7C5A1ADA-E9CA-459C-AAB5-936FD7ABC265}" dt="2025-01-31T15:25:19.759" v="30" actId="13244"/>
        <pc:sldMkLst>
          <pc:docMk/>
          <pc:sldMk cId="0" sldId="262"/>
        </pc:sldMkLst>
        <pc:spChg chg="ord">
          <ac:chgData name="Taylor, Gail E" userId="8a7a9086-200b-4da6-9932-7c69b8137037" providerId="ADAL" clId="{7C5A1ADA-E9CA-459C-AAB5-936FD7ABC265}" dt="2025-01-31T15:25:19.759" v="30" actId="13244"/>
          <ac:spMkLst>
            <pc:docMk/>
            <pc:sldMk cId="0" sldId="262"/>
            <ac:spMk id="3596" creationId="{00000000-0000-0000-0000-000000000000}"/>
          </ac:spMkLst>
        </pc:spChg>
      </pc:sldChg>
      <pc:sldChg chg="addSp modSp mod">
        <pc:chgData name="Taylor, Gail E" userId="8a7a9086-200b-4da6-9932-7c69b8137037" providerId="ADAL" clId="{7C5A1ADA-E9CA-459C-AAB5-936FD7ABC265}" dt="2025-02-04T19:49:46.513" v="156" actId="13244"/>
        <pc:sldMkLst>
          <pc:docMk/>
          <pc:sldMk cId="0" sldId="264"/>
        </pc:sldMkLst>
        <pc:spChg chg="add mod ord">
          <ac:chgData name="Taylor, Gail E" userId="8a7a9086-200b-4da6-9932-7c69b8137037" providerId="ADAL" clId="{7C5A1ADA-E9CA-459C-AAB5-936FD7ABC265}" dt="2025-02-04T19:49:46.513" v="156" actId="13244"/>
          <ac:spMkLst>
            <pc:docMk/>
            <pc:sldMk cId="0" sldId="264"/>
            <ac:spMk id="2" creationId="{E89DEFB1-0608-3A7E-7B35-5CBAA4383108}"/>
          </ac:spMkLst>
        </pc:spChg>
        <pc:spChg chg="ord">
          <ac:chgData name="Taylor, Gail E" userId="8a7a9086-200b-4da6-9932-7c69b8137037" providerId="ADAL" clId="{7C5A1ADA-E9CA-459C-AAB5-936FD7ABC265}" dt="2025-01-31T15:29:35.352" v="46" actId="13244"/>
          <ac:spMkLst>
            <pc:docMk/>
            <pc:sldMk cId="0" sldId="264"/>
            <ac:spMk id="2774" creationId="{00000000-0000-0000-0000-000000000000}"/>
          </ac:spMkLst>
        </pc:spChg>
        <pc:spChg chg="ord">
          <ac:chgData name="Taylor, Gail E" userId="8a7a9086-200b-4da6-9932-7c69b8137037" providerId="ADAL" clId="{7C5A1ADA-E9CA-459C-AAB5-936FD7ABC265}" dt="2025-01-31T15:29:41.295" v="48" actId="13244"/>
          <ac:spMkLst>
            <pc:docMk/>
            <pc:sldMk cId="0" sldId="264"/>
            <ac:spMk id="2776" creationId="{00000000-0000-0000-0000-000000000000}"/>
          </ac:spMkLst>
        </pc:spChg>
        <pc:picChg chg="mod ord">
          <ac:chgData name="Taylor, Gail E" userId="8a7a9086-200b-4da6-9932-7c69b8137037" providerId="ADAL" clId="{7C5A1ADA-E9CA-459C-AAB5-936FD7ABC265}" dt="2025-01-31T15:29:38.469" v="47" actId="13244"/>
          <ac:picMkLst>
            <pc:docMk/>
            <pc:sldMk cId="0" sldId="264"/>
            <ac:picMk id="2775" creationId="{00000000-0000-0000-0000-000000000000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6" name="Google Shape;280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07" name="Google Shape;280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2" name="Google Shape;2932;g2af23649b6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33" name="Google Shape;2933;g2af23649b6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Begin by reviewing what students know about the water cycle.  Use these questions to help guide discussion as needed: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“What do you know about the water cycle?”</a:t>
            </a:r>
            <a:endParaRPr i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“What do these words (evaporation, condensation, etc.) mean?”</a:t>
            </a:r>
            <a:endParaRPr i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“Where do we find water?”</a:t>
            </a:r>
            <a:endParaRPr i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“How is water used?”</a:t>
            </a:r>
            <a:endParaRPr i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i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“What are some questions you have about the water cycle?”</a:t>
            </a:r>
            <a:endParaRPr i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i="1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" name="Google Shape;2938;g2af23649b69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39" name="Google Shape;2939;g2af23649b69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Video link:  https://www.youtube.com/watch?v=KM-59ljA4Bs&amp;t=13s</a:t>
            </a: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3" name="Google Shape;2943;g2c77b4382d1_0_4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44" name="Google Shape;2944;g2c77b4382d1_0_4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Deposition - phase change from a gas to a solid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Accumation – may also be referred to as “collection”</a:t>
            </a: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6" name="Google Shape;3586;g2af23649b6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87" name="Google Shape;3587;g2af23649b6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It is possible to stay at one location for multiple “dice rolls”.  You may want to make a rule where you can pick a new spot on the card once you have stayed at the same station 2 times.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It might be helpful to “walk through” or demo 2-3 examples.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	Start at </a:t>
            </a:r>
            <a:r>
              <a:rPr lang="en" sz="1200" u="sng">
                <a:solidFill>
                  <a:schemeClr val="dk1"/>
                </a:solidFill>
              </a:rPr>
              <a:t>Clouds</a:t>
            </a:r>
            <a:r>
              <a:rPr lang="en" sz="1200">
                <a:solidFill>
                  <a:schemeClr val="dk1"/>
                </a:solidFill>
              </a:rPr>
              <a:t>, put a bead on cord, roll dice, </a:t>
            </a:r>
            <a:r>
              <a:rPr lang="en" sz="1200" u="sng">
                <a:solidFill>
                  <a:schemeClr val="dk1"/>
                </a:solidFill>
              </a:rPr>
              <a:t>Fall as rain in the Lake</a:t>
            </a:r>
            <a:r>
              <a:rPr lang="en" sz="1200">
                <a:solidFill>
                  <a:schemeClr val="dk1"/>
                </a:solidFill>
              </a:rPr>
              <a:t>, go to </a:t>
            </a:r>
            <a:r>
              <a:rPr lang="en" sz="1200" u="sng">
                <a:solidFill>
                  <a:schemeClr val="dk1"/>
                </a:solidFill>
              </a:rPr>
              <a:t>Lake</a:t>
            </a:r>
            <a:endParaRPr sz="1200" u="sng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	At </a:t>
            </a:r>
            <a:r>
              <a:rPr lang="en" sz="1200" u="sng">
                <a:solidFill>
                  <a:schemeClr val="dk1"/>
                </a:solidFill>
              </a:rPr>
              <a:t>Lake</a:t>
            </a:r>
            <a:r>
              <a:rPr lang="en" sz="1200">
                <a:solidFill>
                  <a:schemeClr val="dk1"/>
                </a:solidFill>
              </a:rPr>
              <a:t>, put a bead on cord, roll dice, </a:t>
            </a:r>
            <a:r>
              <a:rPr lang="en" sz="1200" u="sng">
                <a:solidFill>
                  <a:schemeClr val="dk1"/>
                </a:solidFill>
              </a:rPr>
              <a:t>An Animal drinks water</a:t>
            </a:r>
            <a:r>
              <a:rPr lang="en" sz="1200">
                <a:solidFill>
                  <a:schemeClr val="dk1"/>
                </a:solidFill>
              </a:rPr>
              <a:t>, go to </a:t>
            </a:r>
            <a:r>
              <a:rPr lang="en" sz="1200" u="sng">
                <a:solidFill>
                  <a:schemeClr val="dk1"/>
                </a:solidFill>
              </a:rPr>
              <a:t>Animal</a:t>
            </a:r>
            <a:endParaRPr sz="1200" u="sng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	At </a:t>
            </a:r>
            <a:r>
              <a:rPr lang="en" sz="1200" u="sng">
                <a:solidFill>
                  <a:schemeClr val="dk1"/>
                </a:solidFill>
              </a:rPr>
              <a:t>Animal</a:t>
            </a:r>
            <a:r>
              <a:rPr lang="en" sz="1200">
                <a:solidFill>
                  <a:schemeClr val="dk1"/>
                </a:solidFill>
              </a:rPr>
              <a:t>….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2" name="Google Shape;3592;g2af23649b69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93" name="Google Shape;3593;g2af23649b69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" name="Google Shape;3604;g2c77b4382d1_0_29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05" name="Google Shape;3605;g2c77b4382d1_0_29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0000" y="272150"/>
            <a:ext cx="4653300" cy="20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424950" y="3613300"/>
            <a:ext cx="5475575" cy="2461900"/>
          </a:xfrm>
          <a:custGeom>
            <a:avLst/>
            <a:gdLst/>
            <a:ahLst/>
            <a:cxnLst/>
            <a:rect l="l" t="t" r="r" b="b"/>
            <a:pathLst>
              <a:path w="219023" h="98476" extrusionOk="0">
                <a:moveTo>
                  <a:pt x="184273" y="1718"/>
                </a:moveTo>
                <a:lnTo>
                  <a:pt x="156614" y="2253"/>
                </a:lnTo>
                <a:lnTo>
                  <a:pt x="118306" y="0"/>
                </a:lnTo>
                <a:lnTo>
                  <a:pt x="41914" y="3605"/>
                </a:lnTo>
                <a:lnTo>
                  <a:pt x="8337" y="5633"/>
                </a:lnTo>
                <a:lnTo>
                  <a:pt x="8563" y="46421"/>
                </a:lnTo>
                <a:lnTo>
                  <a:pt x="1802" y="72336"/>
                </a:lnTo>
                <a:lnTo>
                  <a:pt x="0" y="98476"/>
                </a:lnTo>
                <a:lnTo>
                  <a:pt x="182754" y="95771"/>
                </a:lnTo>
                <a:lnTo>
                  <a:pt x="219023" y="567"/>
                </a:ln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" name="Google Shape;11;p2"/>
          <p:cNvSpPr/>
          <p:nvPr/>
        </p:nvSpPr>
        <p:spPr>
          <a:xfrm flipH="1">
            <a:off x="-1597247" y="4048575"/>
            <a:ext cx="1053917" cy="87521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2" name="Google Shape;12;p2"/>
          <p:cNvSpPr/>
          <p:nvPr/>
        </p:nvSpPr>
        <p:spPr>
          <a:xfrm>
            <a:off x="-990672" y="4278256"/>
            <a:ext cx="227146" cy="27682"/>
          </a:xfrm>
          <a:custGeom>
            <a:avLst/>
            <a:gdLst/>
            <a:ahLst/>
            <a:cxnLst/>
            <a:rect l="l" t="t" r="r" b="b"/>
            <a:pathLst>
              <a:path w="6901" h="841" extrusionOk="0">
                <a:moveTo>
                  <a:pt x="0" y="358"/>
                </a:moveTo>
                <a:cubicBezTo>
                  <a:pt x="652" y="438"/>
                  <a:pt x="2764" y="896"/>
                  <a:pt x="3914" y="836"/>
                </a:cubicBezTo>
                <a:cubicBezTo>
                  <a:pt x="5064" y="776"/>
                  <a:pt x="6403" y="139"/>
                  <a:pt x="6901" y="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" name="Google Shape;13;p2"/>
          <p:cNvSpPr/>
          <p:nvPr/>
        </p:nvSpPr>
        <p:spPr>
          <a:xfrm>
            <a:off x="-2622965" y="3837087"/>
            <a:ext cx="12593100" cy="2233200"/>
          </a:xfrm>
          <a:prstGeom prst="roundRect">
            <a:avLst>
              <a:gd name="adj" fmla="val 26207"/>
            </a:avLst>
          </a:prstGeom>
          <a:solidFill>
            <a:schemeClr val="accent1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2297271" y="4946101"/>
            <a:ext cx="5862361" cy="1502241"/>
          </a:xfrm>
          <a:custGeom>
            <a:avLst/>
            <a:gdLst/>
            <a:ahLst/>
            <a:cxnLst/>
            <a:rect l="l" t="t" r="r" b="b"/>
            <a:pathLst>
              <a:path w="177782" h="45640" extrusionOk="0">
                <a:moveTo>
                  <a:pt x="173003" y="9797"/>
                </a:moveTo>
                <a:lnTo>
                  <a:pt x="159622" y="6213"/>
                </a:lnTo>
                <a:lnTo>
                  <a:pt x="112309" y="478"/>
                </a:lnTo>
                <a:lnTo>
                  <a:pt x="83395" y="0"/>
                </a:lnTo>
                <a:lnTo>
                  <a:pt x="62845" y="1673"/>
                </a:lnTo>
                <a:lnTo>
                  <a:pt x="6930" y="10992"/>
                </a:lnTo>
                <a:lnTo>
                  <a:pt x="0" y="11948"/>
                </a:lnTo>
                <a:lnTo>
                  <a:pt x="478" y="45640"/>
                </a:lnTo>
                <a:lnTo>
                  <a:pt x="177782" y="43251"/>
                </a:lnTo>
                <a:close/>
              </a:path>
            </a:pathLst>
          </a:cu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" name="Google Shape;15;p2"/>
          <p:cNvSpPr/>
          <p:nvPr/>
        </p:nvSpPr>
        <p:spPr>
          <a:xfrm>
            <a:off x="3409866" y="3625245"/>
            <a:ext cx="4090757" cy="1711461"/>
          </a:xfrm>
          <a:custGeom>
            <a:avLst/>
            <a:gdLst/>
            <a:ahLst/>
            <a:cxnLst/>
            <a:rect l="l" t="t" r="r" b="b"/>
            <a:pathLst>
              <a:path w="105602" h="44181" extrusionOk="0">
                <a:moveTo>
                  <a:pt x="26753" y="5825"/>
                </a:moveTo>
                <a:cubicBezTo>
                  <a:pt x="26793" y="5825"/>
                  <a:pt x="26839" y="5848"/>
                  <a:pt x="26861" y="5870"/>
                </a:cubicBezTo>
                <a:cubicBezTo>
                  <a:pt x="26900" y="5899"/>
                  <a:pt x="26918" y="5944"/>
                  <a:pt x="26923" y="5996"/>
                </a:cubicBezTo>
                <a:cubicBezTo>
                  <a:pt x="26923" y="6041"/>
                  <a:pt x="26913" y="6087"/>
                  <a:pt x="26878" y="6121"/>
                </a:cubicBezTo>
                <a:cubicBezTo>
                  <a:pt x="26861" y="6148"/>
                  <a:pt x="26832" y="6166"/>
                  <a:pt x="26798" y="6177"/>
                </a:cubicBezTo>
                <a:lnTo>
                  <a:pt x="26771" y="6182"/>
                </a:lnTo>
                <a:cubicBezTo>
                  <a:pt x="26231" y="6279"/>
                  <a:pt x="25667" y="6337"/>
                  <a:pt x="25043" y="6347"/>
                </a:cubicBezTo>
                <a:cubicBezTo>
                  <a:pt x="24935" y="6353"/>
                  <a:pt x="24827" y="6353"/>
                  <a:pt x="24713" y="6353"/>
                </a:cubicBezTo>
                <a:cubicBezTo>
                  <a:pt x="24350" y="6353"/>
                  <a:pt x="23934" y="6342"/>
                  <a:pt x="23451" y="6319"/>
                </a:cubicBezTo>
                <a:lnTo>
                  <a:pt x="23184" y="6308"/>
                </a:lnTo>
                <a:cubicBezTo>
                  <a:pt x="22793" y="6292"/>
                  <a:pt x="22310" y="6268"/>
                  <a:pt x="21843" y="6263"/>
                </a:cubicBezTo>
                <a:lnTo>
                  <a:pt x="21662" y="6263"/>
                </a:lnTo>
                <a:cubicBezTo>
                  <a:pt x="21458" y="6263"/>
                  <a:pt x="21248" y="6268"/>
                  <a:pt x="21009" y="6274"/>
                </a:cubicBezTo>
                <a:cubicBezTo>
                  <a:pt x="20781" y="6292"/>
                  <a:pt x="20559" y="6313"/>
                  <a:pt x="20332" y="6353"/>
                </a:cubicBezTo>
                <a:cubicBezTo>
                  <a:pt x="19656" y="6489"/>
                  <a:pt x="19025" y="6740"/>
                  <a:pt x="18423" y="6984"/>
                </a:cubicBezTo>
                <a:lnTo>
                  <a:pt x="18332" y="7018"/>
                </a:lnTo>
                <a:cubicBezTo>
                  <a:pt x="18185" y="7076"/>
                  <a:pt x="18043" y="7132"/>
                  <a:pt x="17894" y="7189"/>
                </a:cubicBezTo>
                <a:cubicBezTo>
                  <a:pt x="17519" y="7325"/>
                  <a:pt x="17081" y="7485"/>
                  <a:pt x="16627" y="7587"/>
                </a:cubicBezTo>
                <a:cubicBezTo>
                  <a:pt x="16378" y="7643"/>
                  <a:pt x="16155" y="7677"/>
                  <a:pt x="15956" y="7700"/>
                </a:cubicBezTo>
                <a:cubicBezTo>
                  <a:pt x="15792" y="7717"/>
                  <a:pt x="15599" y="7724"/>
                  <a:pt x="15389" y="7724"/>
                </a:cubicBezTo>
                <a:lnTo>
                  <a:pt x="15332" y="7724"/>
                </a:lnTo>
                <a:cubicBezTo>
                  <a:pt x="14183" y="7717"/>
                  <a:pt x="13092" y="7485"/>
                  <a:pt x="11888" y="7212"/>
                </a:cubicBezTo>
                <a:lnTo>
                  <a:pt x="11553" y="7132"/>
                </a:lnTo>
                <a:cubicBezTo>
                  <a:pt x="10524" y="6893"/>
                  <a:pt x="9467" y="6649"/>
                  <a:pt x="8405" y="6570"/>
                </a:cubicBezTo>
                <a:lnTo>
                  <a:pt x="8405" y="6570"/>
                </a:lnTo>
                <a:lnTo>
                  <a:pt x="8416" y="6592"/>
                </a:lnTo>
                <a:cubicBezTo>
                  <a:pt x="8269" y="6564"/>
                  <a:pt x="8064" y="6552"/>
                  <a:pt x="7815" y="6552"/>
                </a:cubicBezTo>
                <a:cubicBezTo>
                  <a:pt x="7377" y="6552"/>
                  <a:pt x="6962" y="6586"/>
                  <a:pt x="6575" y="6654"/>
                </a:cubicBezTo>
                <a:cubicBezTo>
                  <a:pt x="6092" y="6751"/>
                  <a:pt x="5638" y="6898"/>
                  <a:pt x="5211" y="7103"/>
                </a:cubicBezTo>
                <a:cubicBezTo>
                  <a:pt x="5069" y="7171"/>
                  <a:pt x="4917" y="7257"/>
                  <a:pt x="4752" y="7359"/>
                </a:cubicBezTo>
                <a:cubicBezTo>
                  <a:pt x="4728" y="7370"/>
                  <a:pt x="4712" y="7376"/>
                  <a:pt x="4689" y="7376"/>
                </a:cubicBezTo>
                <a:cubicBezTo>
                  <a:pt x="4649" y="7376"/>
                  <a:pt x="4615" y="7359"/>
                  <a:pt x="4592" y="7325"/>
                </a:cubicBezTo>
                <a:cubicBezTo>
                  <a:pt x="4581" y="7302"/>
                  <a:pt x="4576" y="7273"/>
                  <a:pt x="4581" y="7239"/>
                </a:cubicBezTo>
                <a:cubicBezTo>
                  <a:pt x="4587" y="7212"/>
                  <a:pt x="4603" y="7189"/>
                  <a:pt x="4626" y="7171"/>
                </a:cubicBezTo>
                <a:cubicBezTo>
                  <a:pt x="5121" y="6871"/>
                  <a:pt x="5638" y="6649"/>
                  <a:pt x="6155" y="6512"/>
                </a:cubicBezTo>
                <a:cubicBezTo>
                  <a:pt x="6655" y="6382"/>
                  <a:pt x="7189" y="6313"/>
                  <a:pt x="7734" y="6308"/>
                </a:cubicBezTo>
                <a:lnTo>
                  <a:pt x="7842" y="6308"/>
                </a:lnTo>
                <a:cubicBezTo>
                  <a:pt x="8985" y="6308"/>
                  <a:pt x="10133" y="6536"/>
                  <a:pt x="11206" y="6774"/>
                </a:cubicBezTo>
                <a:lnTo>
                  <a:pt x="11411" y="6819"/>
                </a:lnTo>
                <a:lnTo>
                  <a:pt x="11502" y="6837"/>
                </a:lnTo>
                <a:lnTo>
                  <a:pt x="11649" y="6871"/>
                </a:lnTo>
                <a:lnTo>
                  <a:pt x="11660" y="6871"/>
                </a:lnTo>
                <a:cubicBezTo>
                  <a:pt x="12633" y="7087"/>
                  <a:pt x="13638" y="7308"/>
                  <a:pt x="14644" y="7393"/>
                </a:cubicBezTo>
                <a:lnTo>
                  <a:pt x="14667" y="7393"/>
                </a:lnTo>
                <a:cubicBezTo>
                  <a:pt x="14922" y="7410"/>
                  <a:pt x="15127" y="7417"/>
                  <a:pt x="15287" y="7417"/>
                </a:cubicBezTo>
                <a:cubicBezTo>
                  <a:pt x="15337" y="7417"/>
                  <a:pt x="15389" y="7417"/>
                  <a:pt x="15439" y="7410"/>
                </a:cubicBezTo>
                <a:cubicBezTo>
                  <a:pt x="15735" y="7404"/>
                  <a:pt x="16013" y="7376"/>
                  <a:pt x="16292" y="7331"/>
                </a:cubicBezTo>
                <a:cubicBezTo>
                  <a:pt x="16713" y="7246"/>
                  <a:pt x="17144" y="7115"/>
                  <a:pt x="17661" y="6916"/>
                </a:cubicBezTo>
                <a:cubicBezTo>
                  <a:pt x="17878" y="6830"/>
                  <a:pt x="18093" y="6746"/>
                  <a:pt x="18269" y="6667"/>
                </a:cubicBezTo>
                <a:lnTo>
                  <a:pt x="18287" y="6660"/>
                </a:lnTo>
                <a:lnTo>
                  <a:pt x="18303" y="6654"/>
                </a:lnTo>
                <a:lnTo>
                  <a:pt x="18315" y="6649"/>
                </a:lnTo>
                <a:lnTo>
                  <a:pt x="18360" y="6633"/>
                </a:lnTo>
                <a:cubicBezTo>
                  <a:pt x="18570" y="6547"/>
                  <a:pt x="18780" y="6462"/>
                  <a:pt x="18985" y="6382"/>
                </a:cubicBezTo>
                <a:cubicBezTo>
                  <a:pt x="19656" y="6132"/>
                  <a:pt x="20178" y="5996"/>
                  <a:pt x="20668" y="5938"/>
                </a:cubicBezTo>
                <a:cubicBezTo>
                  <a:pt x="20991" y="5899"/>
                  <a:pt x="21350" y="5893"/>
                  <a:pt x="21657" y="5893"/>
                </a:cubicBezTo>
                <a:lnTo>
                  <a:pt x="21707" y="5893"/>
                </a:lnTo>
                <a:cubicBezTo>
                  <a:pt x="22048" y="5893"/>
                  <a:pt x="22366" y="5899"/>
                  <a:pt x="22673" y="5917"/>
                </a:cubicBezTo>
                <a:cubicBezTo>
                  <a:pt x="22861" y="5922"/>
                  <a:pt x="23054" y="5933"/>
                  <a:pt x="23247" y="5938"/>
                </a:cubicBezTo>
                <a:lnTo>
                  <a:pt x="23286" y="5944"/>
                </a:lnTo>
                <a:lnTo>
                  <a:pt x="23383" y="5944"/>
                </a:lnTo>
                <a:lnTo>
                  <a:pt x="23435" y="5951"/>
                </a:lnTo>
                <a:cubicBezTo>
                  <a:pt x="23815" y="5967"/>
                  <a:pt x="24253" y="5985"/>
                  <a:pt x="24662" y="5990"/>
                </a:cubicBezTo>
                <a:lnTo>
                  <a:pt x="24713" y="5990"/>
                </a:lnTo>
                <a:cubicBezTo>
                  <a:pt x="25066" y="5990"/>
                  <a:pt x="25384" y="5978"/>
                  <a:pt x="25680" y="5956"/>
                </a:cubicBezTo>
                <a:cubicBezTo>
                  <a:pt x="26026" y="5927"/>
                  <a:pt x="26383" y="5882"/>
                  <a:pt x="26737" y="5831"/>
                </a:cubicBezTo>
                <a:cubicBezTo>
                  <a:pt x="26742" y="5825"/>
                  <a:pt x="26748" y="5825"/>
                  <a:pt x="26753" y="5825"/>
                </a:cubicBezTo>
                <a:close/>
                <a:moveTo>
                  <a:pt x="42431" y="7194"/>
                </a:moveTo>
                <a:cubicBezTo>
                  <a:pt x="42772" y="7194"/>
                  <a:pt x="43129" y="7228"/>
                  <a:pt x="43511" y="7302"/>
                </a:cubicBezTo>
                <a:cubicBezTo>
                  <a:pt x="43999" y="7393"/>
                  <a:pt x="44510" y="7535"/>
                  <a:pt x="44914" y="7648"/>
                </a:cubicBezTo>
                <a:lnTo>
                  <a:pt x="44936" y="7655"/>
                </a:lnTo>
                <a:lnTo>
                  <a:pt x="45067" y="7689"/>
                </a:lnTo>
                <a:lnTo>
                  <a:pt x="45250" y="7740"/>
                </a:lnTo>
                <a:cubicBezTo>
                  <a:pt x="45515" y="7814"/>
                  <a:pt x="45822" y="7899"/>
                  <a:pt x="46113" y="7962"/>
                </a:cubicBezTo>
                <a:cubicBezTo>
                  <a:pt x="46425" y="8030"/>
                  <a:pt x="46721" y="8075"/>
                  <a:pt x="46999" y="8099"/>
                </a:cubicBezTo>
                <a:lnTo>
                  <a:pt x="47028" y="8099"/>
                </a:lnTo>
                <a:cubicBezTo>
                  <a:pt x="47198" y="8109"/>
                  <a:pt x="47340" y="8109"/>
                  <a:pt x="47471" y="8109"/>
                </a:cubicBezTo>
                <a:cubicBezTo>
                  <a:pt x="47875" y="8109"/>
                  <a:pt x="48284" y="8081"/>
                  <a:pt x="48681" y="8047"/>
                </a:cubicBezTo>
                <a:lnTo>
                  <a:pt x="48704" y="8047"/>
                </a:lnTo>
                <a:lnTo>
                  <a:pt x="48727" y="8041"/>
                </a:lnTo>
                <a:lnTo>
                  <a:pt x="48783" y="8041"/>
                </a:lnTo>
                <a:cubicBezTo>
                  <a:pt x="49119" y="8013"/>
                  <a:pt x="49470" y="7984"/>
                  <a:pt x="49824" y="7973"/>
                </a:cubicBezTo>
                <a:cubicBezTo>
                  <a:pt x="49874" y="7973"/>
                  <a:pt x="49914" y="8007"/>
                  <a:pt x="49914" y="8052"/>
                </a:cubicBezTo>
                <a:cubicBezTo>
                  <a:pt x="49914" y="8081"/>
                  <a:pt x="49908" y="8104"/>
                  <a:pt x="49892" y="8120"/>
                </a:cubicBezTo>
                <a:cubicBezTo>
                  <a:pt x="49874" y="8138"/>
                  <a:pt x="49858" y="8144"/>
                  <a:pt x="49835" y="8149"/>
                </a:cubicBezTo>
                <a:cubicBezTo>
                  <a:pt x="49483" y="8160"/>
                  <a:pt x="49113" y="8189"/>
                  <a:pt x="48817" y="8217"/>
                </a:cubicBezTo>
                <a:lnTo>
                  <a:pt x="48767" y="8217"/>
                </a:lnTo>
                <a:lnTo>
                  <a:pt x="48744" y="8223"/>
                </a:lnTo>
                <a:lnTo>
                  <a:pt x="48720" y="8223"/>
                </a:lnTo>
                <a:lnTo>
                  <a:pt x="48664" y="8228"/>
                </a:lnTo>
                <a:lnTo>
                  <a:pt x="48625" y="8235"/>
                </a:lnTo>
                <a:lnTo>
                  <a:pt x="48568" y="8240"/>
                </a:lnTo>
                <a:cubicBezTo>
                  <a:pt x="48397" y="8251"/>
                  <a:pt x="48203" y="8269"/>
                  <a:pt x="48022" y="8280"/>
                </a:cubicBezTo>
                <a:cubicBezTo>
                  <a:pt x="47807" y="8296"/>
                  <a:pt x="47602" y="8303"/>
                  <a:pt x="47397" y="8303"/>
                </a:cubicBezTo>
                <a:cubicBezTo>
                  <a:pt x="47306" y="8303"/>
                  <a:pt x="47215" y="8303"/>
                  <a:pt x="47125" y="8296"/>
                </a:cubicBezTo>
                <a:cubicBezTo>
                  <a:pt x="46829" y="8285"/>
                  <a:pt x="46533" y="8251"/>
                  <a:pt x="46244" y="8194"/>
                </a:cubicBezTo>
                <a:cubicBezTo>
                  <a:pt x="45822" y="8115"/>
                  <a:pt x="45386" y="8002"/>
                  <a:pt x="45033" y="7910"/>
                </a:cubicBezTo>
                <a:lnTo>
                  <a:pt x="45022" y="7905"/>
                </a:lnTo>
                <a:lnTo>
                  <a:pt x="45004" y="7899"/>
                </a:lnTo>
                <a:lnTo>
                  <a:pt x="44982" y="7894"/>
                </a:lnTo>
                <a:lnTo>
                  <a:pt x="44948" y="7887"/>
                </a:lnTo>
                <a:lnTo>
                  <a:pt x="44862" y="7865"/>
                </a:lnTo>
                <a:cubicBezTo>
                  <a:pt x="44755" y="7837"/>
                  <a:pt x="44652" y="7808"/>
                  <a:pt x="44550" y="7779"/>
                </a:cubicBezTo>
                <a:cubicBezTo>
                  <a:pt x="44049" y="7648"/>
                  <a:pt x="43459" y="7501"/>
                  <a:pt x="42829" y="7451"/>
                </a:cubicBezTo>
                <a:cubicBezTo>
                  <a:pt x="42703" y="7444"/>
                  <a:pt x="42601" y="7444"/>
                  <a:pt x="42522" y="7444"/>
                </a:cubicBezTo>
                <a:cubicBezTo>
                  <a:pt x="42266" y="7444"/>
                  <a:pt x="42022" y="7462"/>
                  <a:pt x="41783" y="7507"/>
                </a:cubicBezTo>
                <a:cubicBezTo>
                  <a:pt x="41544" y="7558"/>
                  <a:pt x="41300" y="7627"/>
                  <a:pt x="41038" y="7729"/>
                </a:cubicBezTo>
                <a:cubicBezTo>
                  <a:pt x="40862" y="7792"/>
                  <a:pt x="40686" y="7865"/>
                  <a:pt x="40527" y="7939"/>
                </a:cubicBezTo>
                <a:lnTo>
                  <a:pt x="40511" y="7944"/>
                </a:lnTo>
                <a:lnTo>
                  <a:pt x="40351" y="8013"/>
                </a:lnTo>
                <a:cubicBezTo>
                  <a:pt x="39908" y="8194"/>
                  <a:pt x="39430" y="8371"/>
                  <a:pt x="38942" y="8411"/>
                </a:cubicBezTo>
                <a:cubicBezTo>
                  <a:pt x="38867" y="8416"/>
                  <a:pt x="38794" y="8416"/>
                  <a:pt x="38709" y="8416"/>
                </a:cubicBezTo>
                <a:cubicBezTo>
                  <a:pt x="38232" y="8416"/>
                  <a:pt x="37760" y="8314"/>
                  <a:pt x="37317" y="8206"/>
                </a:cubicBezTo>
                <a:lnTo>
                  <a:pt x="37152" y="8160"/>
                </a:lnTo>
                <a:lnTo>
                  <a:pt x="37141" y="8160"/>
                </a:lnTo>
                <a:cubicBezTo>
                  <a:pt x="36692" y="8052"/>
                  <a:pt x="36237" y="7939"/>
                  <a:pt x="35765" y="7899"/>
                </a:cubicBezTo>
                <a:cubicBezTo>
                  <a:pt x="35657" y="7894"/>
                  <a:pt x="35572" y="7887"/>
                  <a:pt x="35492" y="7887"/>
                </a:cubicBezTo>
                <a:cubicBezTo>
                  <a:pt x="35418" y="7887"/>
                  <a:pt x="35345" y="7894"/>
                  <a:pt x="35271" y="7899"/>
                </a:cubicBezTo>
                <a:cubicBezTo>
                  <a:pt x="35083" y="7910"/>
                  <a:pt x="34907" y="7939"/>
                  <a:pt x="34736" y="7962"/>
                </a:cubicBezTo>
                <a:cubicBezTo>
                  <a:pt x="34430" y="8013"/>
                  <a:pt x="34112" y="8070"/>
                  <a:pt x="33737" y="8138"/>
                </a:cubicBezTo>
                <a:lnTo>
                  <a:pt x="33703" y="8144"/>
                </a:lnTo>
                <a:lnTo>
                  <a:pt x="33504" y="8183"/>
                </a:lnTo>
                <a:lnTo>
                  <a:pt x="33453" y="8194"/>
                </a:lnTo>
                <a:lnTo>
                  <a:pt x="33322" y="8217"/>
                </a:lnTo>
                <a:lnTo>
                  <a:pt x="33294" y="8223"/>
                </a:lnTo>
                <a:cubicBezTo>
                  <a:pt x="33071" y="8269"/>
                  <a:pt x="32470" y="8388"/>
                  <a:pt x="31941" y="8467"/>
                </a:cubicBezTo>
                <a:cubicBezTo>
                  <a:pt x="31390" y="8547"/>
                  <a:pt x="30844" y="8587"/>
                  <a:pt x="30333" y="8587"/>
                </a:cubicBezTo>
                <a:cubicBezTo>
                  <a:pt x="30196" y="8587"/>
                  <a:pt x="30066" y="8587"/>
                  <a:pt x="29941" y="8581"/>
                </a:cubicBezTo>
                <a:cubicBezTo>
                  <a:pt x="29913" y="8581"/>
                  <a:pt x="29879" y="8576"/>
                  <a:pt x="29845" y="8547"/>
                </a:cubicBezTo>
                <a:cubicBezTo>
                  <a:pt x="29816" y="8524"/>
                  <a:pt x="29798" y="8490"/>
                  <a:pt x="29798" y="8456"/>
                </a:cubicBezTo>
                <a:cubicBezTo>
                  <a:pt x="29798" y="8422"/>
                  <a:pt x="29811" y="8382"/>
                  <a:pt x="29839" y="8354"/>
                </a:cubicBezTo>
                <a:cubicBezTo>
                  <a:pt x="29861" y="8330"/>
                  <a:pt x="29890" y="8314"/>
                  <a:pt x="29918" y="8314"/>
                </a:cubicBezTo>
                <a:cubicBezTo>
                  <a:pt x="30026" y="8319"/>
                  <a:pt x="30134" y="8319"/>
                  <a:pt x="30236" y="8319"/>
                </a:cubicBezTo>
                <a:cubicBezTo>
                  <a:pt x="30526" y="8319"/>
                  <a:pt x="30828" y="8309"/>
                  <a:pt x="31140" y="8280"/>
                </a:cubicBezTo>
                <a:cubicBezTo>
                  <a:pt x="31492" y="8246"/>
                  <a:pt x="31838" y="8194"/>
                  <a:pt x="32213" y="8126"/>
                </a:cubicBezTo>
                <a:cubicBezTo>
                  <a:pt x="32560" y="8058"/>
                  <a:pt x="32913" y="7979"/>
                  <a:pt x="33202" y="7916"/>
                </a:cubicBezTo>
                <a:lnTo>
                  <a:pt x="33249" y="7905"/>
                </a:lnTo>
                <a:lnTo>
                  <a:pt x="33283" y="7899"/>
                </a:lnTo>
                <a:lnTo>
                  <a:pt x="33304" y="7894"/>
                </a:lnTo>
                <a:lnTo>
                  <a:pt x="33333" y="7882"/>
                </a:lnTo>
                <a:lnTo>
                  <a:pt x="33419" y="7865"/>
                </a:lnTo>
                <a:cubicBezTo>
                  <a:pt x="33521" y="7842"/>
                  <a:pt x="33629" y="7814"/>
                  <a:pt x="33737" y="7792"/>
                </a:cubicBezTo>
                <a:cubicBezTo>
                  <a:pt x="34044" y="7724"/>
                  <a:pt x="34305" y="7672"/>
                  <a:pt x="34544" y="7632"/>
                </a:cubicBezTo>
                <a:cubicBezTo>
                  <a:pt x="34810" y="7580"/>
                  <a:pt x="35095" y="7530"/>
                  <a:pt x="35390" y="7530"/>
                </a:cubicBezTo>
                <a:lnTo>
                  <a:pt x="35452" y="7530"/>
                </a:lnTo>
                <a:cubicBezTo>
                  <a:pt x="35725" y="7530"/>
                  <a:pt x="35992" y="7553"/>
                  <a:pt x="36237" y="7598"/>
                </a:cubicBezTo>
                <a:cubicBezTo>
                  <a:pt x="36504" y="7638"/>
                  <a:pt x="36760" y="7700"/>
                  <a:pt x="36999" y="7763"/>
                </a:cubicBezTo>
                <a:lnTo>
                  <a:pt x="37135" y="7797"/>
                </a:lnTo>
                <a:cubicBezTo>
                  <a:pt x="37385" y="7865"/>
                  <a:pt x="37572" y="7910"/>
                  <a:pt x="37771" y="7955"/>
                </a:cubicBezTo>
                <a:cubicBezTo>
                  <a:pt x="37964" y="8002"/>
                  <a:pt x="38260" y="8064"/>
                  <a:pt x="38549" y="8086"/>
                </a:cubicBezTo>
                <a:cubicBezTo>
                  <a:pt x="38607" y="8092"/>
                  <a:pt x="38669" y="8092"/>
                  <a:pt x="38731" y="8092"/>
                </a:cubicBezTo>
                <a:cubicBezTo>
                  <a:pt x="38890" y="8092"/>
                  <a:pt x="39061" y="8081"/>
                  <a:pt x="39237" y="8052"/>
                </a:cubicBezTo>
                <a:cubicBezTo>
                  <a:pt x="39578" y="7984"/>
                  <a:pt x="39902" y="7865"/>
                  <a:pt x="40283" y="7711"/>
                </a:cubicBezTo>
                <a:lnTo>
                  <a:pt x="40419" y="7661"/>
                </a:lnTo>
                <a:lnTo>
                  <a:pt x="40430" y="7655"/>
                </a:lnTo>
                <a:lnTo>
                  <a:pt x="40442" y="7655"/>
                </a:lnTo>
                <a:lnTo>
                  <a:pt x="40464" y="7643"/>
                </a:lnTo>
                <a:lnTo>
                  <a:pt x="40487" y="7632"/>
                </a:lnTo>
                <a:lnTo>
                  <a:pt x="40498" y="7627"/>
                </a:lnTo>
                <a:cubicBezTo>
                  <a:pt x="40663" y="7564"/>
                  <a:pt x="40823" y="7501"/>
                  <a:pt x="40981" y="7444"/>
                </a:cubicBezTo>
                <a:cubicBezTo>
                  <a:pt x="41226" y="7365"/>
                  <a:pt x="41442" y="7302"/>
                  <a:pt x="41641" y="7268"/>
                </a:cubicBezTo>
                <a:cubicBezTo>
                  <a:pt x="41675" y="7257"/>
                  <a:pt x="41709" y="7252"/>
                  <a:pt x="41743" y="7252"/>
                </a:cubicBezTo>
                <a:lnTo>
                  <a:pt x="41754" y="7246"/>
                </a:lnTo>
                <a:cubicBezTo>
                  <a:pt x="41948" y="7218"/>
                  <a:pt x="42158" y="7200"/>
                  <a:pt x="42386" y="7194"/>
                </a:cubicBezTo>
                <a:close/>
                <a:moveTo>
                  <a:pt x="20298" y="10178"/>
                </a:moveTo>
                <a:cubicBezTo>
                  <a:pt x="20480" y="10178"/>
                  <a:pt x="20645" y="10189"/>
                  <a:pt x="20787" y="10206"/>
                </a:cubicBezTo>
                <a:cubicBezTo>
                  <a:pt x="21576" y="10302"/>
                  <a:pt x="22332" y="10604"/>
                  <a:pt x="22969" y="10887"/>
                </a:cubicBezTo>
                <a:cubicBezTo>
                  <a:pt x="23168" y="10979"/>
                  <a:pt x="23361" y="11070"/>
                  <a:pt x="23559" y="11160"/>
                </a:cubicBezTo>
                <a:lnTo>
                  <a:pt x="23577" y="11172"/>
                </a:lnTo>
                <a:cubicBezTo>
                  <a:pt x="24009" y="11377"/>
                  <a:pt x="24497" y="11603"/>
                  <a:pt x="25009" y="11786"/>
                </a:cubicBezTo>
                <a:lnTo>
                  <a:pt x="25025" y="11792"/>
                </a:lnTo>
                <a:lnTo>
                  <a:pt x="25025" y="11768"/>
                </a:lnTo>
                <a:lnTo>
                  <a:pt x="25032" y="11792"/>
                </a:lnTo>
                <a:cubicBezTo>
                  <a:pt x="25258" y="11871"/>
                  <a:pt x="25452" y="11928"/>
                  <a:pt x="25639" y="11968"/>
                </a:cubicBezTo>
                <a:cubicBezTo>
                  <a:pt x="25850" y="12013"/>
                  <a:pt x="26055" y="12041"/>
                  <a:pt x="26252" y="12059"/>
                </a:cubicBezTo>
                <a:cubicBezTo>
                  <a:pt x="26333" y="12064"/>
                  <a:pt x="26417" y="12070"/>
                  <a:pt x="26498" y="12070"/>
                </a:cubicBezTo>
                <a:cubicBezTo>
                  <a:pt x="26696" y="12070"/>
                  <a:pt x="26913" y="12053"/>
                  <a:pt x="27133" y="12013"/>
                </a:cubicBezTo>
                <a:cubicBezTo>
                  <a:pt x="27327" y="11973"/>
                  <a:pt x="27526" y="11917"/>
                  <a:pt x="27691" y="11865"/>
                </a:cubicBezTo>
                <a:cubicBezTo>
                  <a:pt x="27901" y="11802"/>
                  <a:pt x="28106" y="11740"/>
                  <a:pt x="28316" y="11672"/>
                </a:cubicBezTo>
                <a:lnTo>
                  <a:pt x="28720" y="11542"/>
                </a:lnTo>
                <a:lnTo>
                  <a:pt x="28822" y="11508"/>
                </a:lnTo>
                <a:lnTo>
                  <a:pt x="28969" y="11462"/>
                </a:lnTo>
                <a:lnTo>
                  <a:pt x="29105" y="11417"/>
                </a:lnTo>
                <a:cubicBezTo>
                  <a:pt x="29231" y="11377"/>
                  <a:pt x="29355" y="11337"/>
                  <a:pt x="29480" y="11297"/>
                </a:cubicBezTo>
                <a:cubicBezTo>
                  <a:pt x="30310" y="11036"/>
                  <a:pt x="31009" y="10837"/>
                  <a:pt x="31736" y="10724"/>
                </a:cubicBezTo>
                <a:cubicBezTo>
                  <a:pt x="32134" y="10661"/>
                  <a:pt x="32533" y="10627"/>
                  <a:pt x="32908" y="10621"/>
                </a:cubicBezTo>
                <a:lnTo>
                  <a:pt x="33003" y="10621"/>
                </a:lnTo>
                <a:cubicBezTo>
                  <a:pt x="33396" y="10621"/>
                  <a:pt x="33776" y="10649"/>
                  <a:pt x="34140" y="10701"/>
                </a:cubicBezTo>
                <a:cubicBezTo>
                  <a:pt x="34390" y="10735"/>
                  <a:pt x="34623" y="10774"/>
                  <a:pt x="34851" y="10826"/>
                </a:cubicBezTo>
                <a:cubicBezTo>
                  <a:pt x="35038" y="10866"/>
                  <a:pt x="35260" y="10916"/>
                  <a:pt x="35521" y="10984"/>
                </a:cubicBezTo>
                <a:cubicBezTo>
                  <a:pt x="35793" y="11058"/>
                  <a:pt x="36066" y="11133"/>
                  <a:pt x="36339" y="11212"/>
                </a:cubicBezTo>
                <a:lnTo>
                  <a:pt x="36441" y="11241"/>
                </a:lnTo>
                <a:lnTo>
                  <a:pt x="36543" y="11269"/>
                </a:lnTo>
                <a:lnTo>
                  <a:pt x="36663" y="11297"/>
                </a:lnTo>
                <a:cubicBezTo>
                  <a:pt x="36742" y="11325"/>
                  <a:pt x="36828" y="11348"/>
                  <a:pt x="36913" y="11372"/>
                </a:cubicBezTo>
                <a:cubicBezTo>
                  <a:pt x="37947" y="11650"/>
                  <a:pt x="38822" y="11854"/>
                  <a:pt x="39737" y="11922"/>
                </a:cubicBezTo>
                <a:cubicBezTo>
                  <a:pt x="39987" y="11939"/>
                  <a:pt x="40175" y="11944"/>
                  <a:pt x="40322" y="11944"/>
                </a:cubicBezTo>
                <a:cubicBezTo>
                  <a:pt x="40414" y="11944"/>
                  <a:pt x="40504" y="11944"/>
                  <a:pt x="40595" y="11939"/>
                </a:cubicBezTo>
                <a:cubicBezTo>
                  <a:pt x="40857" y="11928"/>
                  <a:pt x="41130" y="11899"/>
                  <a:pt x="41402" y="11860"/>
                </a:cubicBezTo>
                <a:cubicBezTo>
                  <a:pt x="41419" y="11860"/>
                  <a:pt x="41424" y="11871"/>
                  <a:pt x="41424" y="11883"/>
                </a:cubicBezTo>
                <a:cubicBezTo>
                  <a:pt x="41431" y="11899"/>
                  <a:pt x="41419" y="11910"/>
                  <a:pt x="41402" y="11910"/>
                </a:cubicBezTo>
                <a:cubicBezTo>
                  <a:pt x="41044" y="11968"/>
                  <a:pt x="40658" y="12002"/>
                  <a:pt x="40265" y="12002"/>
                </a:cubicBezTo>
                <a:cubicBezTo>
                  <a:pt x="39999" y="12002"/>
                  <a:pt x="39726" y="11985"/>
                  <a:pt x="39447" y="11957"/>
                </a:cubicBezTo>
                <a:cubicBezTo>
                  <a:pt x="38879" y="11899"/>
                  <a:pt x="38266" y="11792"/>
                  <a:pt x="37516" y="11616"/>
                </a:cubicBezTo>
                <a:cubicBezTo>
                  <a:pt x="37163" y="11530"/>
                  <a:pt x="36787" y="11427"/>
                  <a:pt x="36509" y="11359"/>
                </a:cubicBezTo>
                <a:lnTo>
                  <a:pt x="36459" y="11343"/>
                </a:lnTo>
                <a:lnTo>
                  <a:pt x="36430" y="11337"/>
                </a:lnTo>
                <a:lnTo>
                  <a:pt x="36407" y="11331"/>
                </a:lnTo>
                <a:lnTo>
                  <a:pt x="36322" y="11309"/>
                </a:lnTo>
                <a:cubicBezTo>
                  <a:pt x="36089" y="11246"/>
                  <a:pt x="35851" y="11189"/>
                  <a:pt x="35617" y="11126"/>
                </a:cubicBezTo>
                <a:lnTo>
                  <a:pt x="35601" y="11126"/>
                </a:lnTo>
                <a:lnTo>
                  <a:pt x="35583" y="11121"/>
                </a:lnTo>
                <a:lnTo>
                  <a:pt x="35567" y="11115"/>
                </a:lnTo>
                <a:cubicBezTo>
                  <a:pt x="35316" y="11052"/>
                  <a:pt x="34975" y="10968"/>
                  <a:pt x="34657" y="10911"/>
                </a:cubicBezTo>
                <a:cubicBezTo>
                  <a:pt x="34350" y="10853"/>
                  <a:pt x="34055" y="10814"/>
                  <a:pt x="33742" y="10792"/>
                </a:cubicBezTo>
                <a:lnTo>
                  <a:pt x="33742" y="10792"/>
                </a:lnTo>
                <a:lnTo>
                  <a:pt x="33760" y="10814"/>
                </a:lnTo>
                <a:cubicBezTo>
                  <a:pt x="33606" y="10785"/>
                  <a:pt x="33401" y="10769"/>
                  <a:pt x="33163" y="10769"/>
                </a:cubicBezTo>
                <a:cubicBezTo>
                  <a:pt x="32987" y="10769"/>
                  <a:pt x="32827" y="10774"/>
                  <a:pt x="32680" y="10785"/>
                </a:cubicBezTo>
                <a:cubicBezTo>
                  <a:pt x="32344" y="10808"/>
                  <a:pt x="32003" y="10853"/>
                  <a:pt x="31657" y="10916"/>
                </a:cubicBezTo>
                <a:cubicBezTo>
                  <a:pt x="31356" y="10973"/>
                  <a:pt x="31060" y="11042"/>
                  <a:pt x="30776" y="11121"/>
                </a:cubicBezTo>
                <a:cubicBezTo>
                  <a:pt x="30162" y="11286"/>
                  <a:pt x="29566" y="11496"/>
                  <a:pt x="28987" y="11695"/>
                </a:cubicBezTo>
                <a:lnTo>
                  <a:pt x="28958" y="11700"/>
                </a:lnTo>
                <a:lnTo>
                  <a:pt x="28946" y="11706"/>
                </a:lnTo>
                <a:cubicBezTo>
                  <a:pt x="28775" y="11768"/>
                  <a:pt x="28605" y="11826"/>
                  <a:pt x="28434" y="11883"/>
                </a:cubicBezTo>
                <a:cubicBezTo>
                  <a:pt x="28214" y="11957"/>
                  <a:pt x="27991" y="12036"/>
                  <a:pt x="27770" y="12104"/>
                </a:cubicBezTo>
                <a:lnTo>
                  <a:pt x="27731" y="12122"/>
                </a:lnTo>
                <a:cubicBezTo>
                  <a:pt x="27582" y="12167"/>
                  <a:pt x="27378" y="12235"/>
                  <a:pt x="27191" y="12269"/>
                </a:cubicBezTo>
                <a:cubicBezTo>
                  <a:pt x="26975" y="12314"/>
                  <a:pt x="26793" y="12337"/>
                  <a:pt x="26617" y="12343"/>
                </a:cubicBezTo>
                <a:cubicBezTo>
                  <a:pt x="26559" y="12348"/>
                  <a:pt x="26498" y="12348"/>
                  <a:pt x="26441" y="12348"/>
                </a:cubicBezTo>
                <a:cubicBezTo>
                  <a:pt x="26333" y="12348"/>
                  <a:pt x="26213" y="12343"/>
                  <a:pt x="26094" y="12332"/>
                </a:cubicBezTo>
                <a:cubicBezTo>
                  <a:pt x="25764" y="12308"/>
                  <a:pt x="25400" y="12235"/>
                  <a:pt x="25032" y="12122"/>
                </a:cubicBezTo>
                <a:cubicBezTo>
                  <a:pt x="24702" y="12019"/>
                  <a:pt x="24361" y="11888"/>
                  <a:pt x="23980" y="11729"/>
                </a:cubicBezTo>
                <a:cubicBezTo>
                  <a:pt x="23821" y="11661"/>
                  <a:pt x="23668" y="11587"/>
                  <a:pt x="23509" y="11519"/>
                </a:cubicBezTo>
                <a:lnTo>
                  <a:pt x="23423" y="11479"/>
                </a:lnTo>
                <a:lnTo>
                  <a:pt x="23349" y="11445"/>
                </a:lnTo>
                <a:cubicBezTo>
                  <a:pt x="22934" y="11257"/>
                  <a:pt x="22423" y="11024"/>
                  <a:pt x="21906" y="10848"/>
                </a:cubicBezTo>
                <a:cubicBezTo>
                  <a:pt x="21452" y="10695"/>
                  <a:pt x="21025" y="10604"/>
                  <a:pt x="20616" y="10564"/>
                </a:cubicBezTo>
                <a:cubicBezTo>
                  <a:pt x="20508" y="10559"/>
                  <a:pt x="20406" y="10553"/>
                  <a:pt x="20315" y="10553"/>
                </a:cubicBezTo>
                <a:cubicBezTo>
                  <a:pt x="20230" y="10553"/>
                  <a:pt x="20150" y="10559"/>
                  <a:pt x="20071" y="10564"/>
                </a:cubicBezTo>
                <a:cubicBezTo>
                  <a:pt x="19923" y="10575"/>
                  <a:pt x="19764" y="10593"/>
                  <a:pt x="19593" y="10621"/>
                </a:cubicBezTo>
                <a:cubicBezTo>
                  <a:pt x="19286" y="10683"/>
                  <a:pt x="18974" y="10774"/>
                  <a:pt x="18639" y="10900"/>
                </a:cubicBezTo>
                <a:cubicBezTo>
                  <a:pt x="18400" y="10984"/>
                  <a:pt x="18150" y="11087"/>
                  <a:pt x="17968" y="11160"/>
                </a:cubicBezTo>
                <a:lnTo>
                  <a:pt x="17934" y="11178"/>
                </a:lnTo>
                <a:lnTo>
                  <a:pt x="17912" y="11183"/>
                </a:lnTo>
                <a:lnTo>
                  <a:pt x="17781" y="11235"/>
                </a:lnTo>
                <a:lnTo>
                  <a:pt x="17650" y="11291"/>
                </a:lnTo>
                <a:cubicBezTo>
                  <a:pt x="17314" y="11422"/>
                  <a:pt x="16923" y="11576"/>
                  <a:pt x="16530" y="11684"/>
                </a:cubicBezTo>
                <a:cubicBezTo>
                  <a:pt x="16155" y="11786"/>
                  <a:pt x="15780" y="11865"/>
                  <a:pt x="15417" y="11917"/>
                </a:cubicBezTo>
                <a:cubicBezTo>
                  <a:pt x="14894" y="11996"/>
                  <a:pt x="14320" y="12036"/>
                  <a:pt x="13706" y="12036"/>
                </a:cubicBezTo>
                <a:cubicBezTo>
                  <a:pt x="13451" y="12036"/>
                  <a:pt x="13229" y="12030"/>
                  <a:pt x="13036" y="12019"/>
                </a:cubicBezTo>
                <a:cubicBezTo>
                  <a:pt x="12354" y="11991"/>
                  <a:pt x="11626" y="11928"/>
                  <a:pt x="10684" y="11808"/>
                </a:cubicBezTo>
                <a:cubicBezTo>
                  <a:pt x="10638" y="11802"/>
                  <a:pt x="10592" y="11768"/>
                  <a:pt x="10569" y="11734"/>
                </a:cubicBezTo>
                <a:cubicBezTo>
                  <a:pt x="10542" y="11689"/>
                  <a:pt x="10535" y="11644"/>
                  <a:pt x="10542" y="11592"/>
                </a:cubicBezTo>
                <a:cubicBezTo>
                  <a:pt x="10553" y="11547"/>
                  <a:pt x="10582" y="11501"/>
                  <a:pt x="10621" y="11474"/>
                </a:cubicBezTo>
                <a:cubicBezTo>
                  <a:pt x="10650" y="11456"/>
                  <a:pt x="10684" y="11451"/>
                  <a:pt x="10723" y="11451"/>
                </a:cubicBezTo>
                <a:lnTo>
                  <a:pt x="10763" y="11451"/>
                </a:lnTo>
                <a:cubicBezTo>
                  <a:pt x="11326" y="11513"/>
                  <a:pt x="11797" y="11564"/>
                  <a:pt x="12263" y="11598"/>
                </a:cubicBezTo>
                <a:lnTo>
                  <a:pt x="12281" y="11598"/>
                </a:lnTo>
                <a:cubicBezTo>
                  <a:pt x="12286" y="11598"/>
                  <a:pt x="12292" y="11598"/>
                  <a:pt x="12315" y="11603"/>
                </a:cubicBezTo>
                <a:lnTo>
                  <a:pt x="12303" y="11582"/>
                </a:lnTo>
                <a:lnTo>
                  <a:pt x="12303" y="11582"/>
                </a:lnTo>
                <a:cubicBezTo>
                  <a:pt x="12751" y="11632"/>
                  <a:pt x="13178" y="11655"/>
                  <a:pt x="13632" y="11655"/>
                </a:cubicBezTo>
                <a:cubicBezTo>
                  <a:pt x="13769" y="11655"/>
                  <a:pt x="13905" y="11655"/>
                  <a:pt x="14036" y="11650"/>
                </a:cubicBezTo>
                <a:cubicBezTo>
                  <a:pt x="14626" y="11632"/>
                  <a:pt x="15167" y="11576"/>
                  <a:pt x="15690" y="11479"/>
                </a:cubicBezTo>
                <a:lnTo>
                  <a:pt x="15741" y="11467"/>
                </a:lnTo>
                <a:cubicBezTo>
                  <a:pt x="16223" y="11372"/>
                  <a:pt x="16690" y="11241"/>
                  <a:pt x="17128" y="11070"/>
                </a:cubicBezTo>
                <a:cubicBezTo>
                  <a:pt x="17293" y="11007"/>
                  <a:pt x="17456" y="10945"/>
                  <a:pt x="17621" y="10876"/>
                </a:cubicBezTo>
                <a:lnTo>
                  <a:pt x="17661" y="10860"/>
                </a:lnTo>
                <a:lnTo>
                  <a:pt x="17689" y="10848"/>
                </a:lnTo>
                <a:lnTo>
                  <a:pt x="17718" y="10837"/>
                </a:lnTo>
                <a:cubicBezTo>
                  <a:pt x="17917" y="10758"/>
                  <a:pt x="18127" y="10672"/>
                  <a:pt x="18332" y="10593"/>
                </a:cubicBezTo>
                <a:cubicBezTo>
                  <a:pt x="18798" y="10422"/>
                  <a:pt x="19161" y="10315"/>
                  <a:pt x="19502" y="10252"/>
                </a:cubicBezTo>
                <a:cubicBezTo>
                  <a:pt x="19730" y="10212"/>
                  <a:pt x="19968" y="10184"/>
                  <a:pt x="20202" y="10178"/>
                </a:cubicBezTo>
                <a:close/>
                <a:moveTo>
                  <a:pt x="54324" y="1"/>
                </a:moveTo>
                <a:cubicBezTo>
                  <a:pt x="50800" y="103"/>
                  <a:pt x="47141" y="171"/>
                  <a:pt x="43448" y="194"/>
                </a:cubicBezTo>
                <a:cubicBezTo>
                  <a:pt x="41675" y="205"/>
                  <a:pt x="39578" y="216"/>
                  <a:pt x="37038" y="216"/>
                </a:cubicBezTo>
                <a:cubicBezTo>
                  <a:pt x="34532" y="216"/>
                  <a:pt x="31799" y="205"/>
                  <a:pt x="29952" y="200"/>
                </a:cubicBezTo>
                <a:lnTo>
                  <a:pt x="29350" y="200"/>
                </a:lnTo>
                <a:lnTo>
                  <a:pt x="28885" y="194"/>
                </a:lnTo>
                <a:lnTo>
                  <a:pt x="27810" y="194"/>
                </a:lnTo>
                <a:cubicBezTo>
                  <a:pt x="25339" y="182"/>
                  <a:pt x="23577" y="177"/>
                  <a:pt x="21696" y="177"/>
                </a:cubicBezTo>
                <a:lnTo>
                  <a:pt x="21036" y="177"/>
                </a:lnTo>
                <a:cubicBezTo>
                  <a:pt x="17144" y="177"/>
                  <a:pt x="13928" y="216"/>
                  <a:pt x="10923" y="297"/>
                </a:cubicBezTo>
                <a:cubicBezTo>
                  <a:pt x="9103" y="347"/>
                  <a:pt x="7291" y="421"/>
                  <a:pt x="5541" y="512"/>
                </a:cubicBezTo>
                <a:cubicBezTo>
                  <a:pt x="4529" y="564"/>
                  <a:pt x="3671" y="609"/>
                  <a:pt x="2853" y="666"/>
                </a:cubicBezTo>
                <a:cubicBezTo>
                  <a:pt x="2387" y="693"/>
                  <a:pt x="1922" y="727"/>
                  <a:pt x="1455" y="762"/>
                </a:cubicBezTo>
                <a:lnTo>
                  <a:pt x="1405" y="762"/>
                </a:lnTo>
                <a:lnTo>
                  <a:pt x="1303" y="774"/>
                </a:lnTo>
                <a:lnTo>
                  <a:pt x="1211" y="779"/>
                </a:lnTo>
                <a:lnTo>
                  <a:pt x="1069" y="790"/>
                </a:lnTo>
                <a:cubicBezTo>
                  <a:pt x="1109" y="910"/>
                  <a:pt x="1166" y="1034"/>
                  <a:pt x="1256" y="1212"/>
                </a:cubicBezTo>
                <a:cubicBezTo>
                  <a:pt x="1324" y="1348"/>
                  <a:pt x="1285" y="1506"/>
                  <a:pt x="1159" y="1580"/>
                </a:cubicBezTo>
                <a:cubicBezTo>
                  <a:pt x="1120" y="1603"/>
                  <a:pt x="1069" y="1614"/>
                  <a:pt x="1023" y="1614"/>
                </a:cubicBezTo>
                <a:cubicBezTo>
                  <a:pt x="921" y="1614"/>
                  <a:pt x="831" y="1563"/>
                  <a:pt x="791" y="1484"/>
                </a:cubicBezTo>
                <a:lnTo>
                  <a:pt x="779" y="1472"/>
                </a:lnTo>
                <a:lnTo>
                  <a:pt x="779" y="1472"/>
                </a:lnTo>
                <a:cubicBezTo>
                  <a:pt x="831" y="3955"/>
                  <a:pt x="836" y="6371"/>
                  <a:pt x="797" y="8860"/>
                </a:cubicBezTo>
                <a:cubicBezTo>
                  <a:pt x="745" y="12484"/>
                  <a:pt x="603" y="16001"/>
                  <a:pt x="438" y="19895"/>
                </a:cubicBezTo>
                <a:cubicBezTo>
                  <a:pt x="1069" y="19712"/>
                  <a:pt x="1654" y="19457"/>
                  <a:pt x="2171" y="19235"/>
                </a:cubicBezTo>
                <a:cubicBezTo>
                  <a:pt x="2774" y="18974"/>
                  <a:pt x="3325" y="18741"/>
                  <a:pt x="3910" y="18571"/>
                </a:cubicBezTo>
                <a:cubicBezTo>
                  <a:pt x="4251" y="18469"/>
                  <a:pt x="4558" y="18400"/>
                  <a:pt x="4848" y="18354"/>
                </a:cubicBezTo>
                <a:cubicBezTo>
                  <a:pt x="5143" y="18309"/>
                  <a:pt x="5478" y="18286"/>
                  <a:pt x="5893" y="18280"/>
                </a:cubicBezTo>
                <a:cubicBezTo>
                  <a:pt x="5961" y="18275"/>
                  <a:pt x="6029" y="18275"/>
                  <a:pt x="6092" y="18275"/>
                </a:cubicBezTo>
                <a:cubicBezTo>
                  <a:pt x="6689" y="18275"/>
                  <a:pt x="7285" y="18309"/>
                  <a:pt x="7978" y="18388"/>
                </a:cubicBezTo>
                <a:cubicBezTo>
                  <a:pt x="8240" y="18411"/>
                  <a:pt x="8496" y="18445"/>
                  <a:pt x="8757" y="18474"/>
                </a:cubicBezTo>
                <a:lnTo>
                  <a:pt x="8843" y="18485"/>
                </a:lnTo>
                <a:lnTo>
                  <a:pt x="8877" y="18485"/>
                </a:lnTo>
                <a:lnTo>
                  <a:pt x="8916" y="18490"/>
                </a:lnTo>
                <a:lnTo>
                  <a:pt x="8985" y="18503"/>
                </a:lnTo>
                <a:cubicBezTo>
                  <a:pt x="9286" y="18537"/>
                  <a:pt x="9638" y="18576"/>
                  <a:pt x="9962" y="18610"/>
                </a:cubicBezTo>
                <a:cubicBezTo>
                  <a:pt x="10564" y="18661"/>
                  <a:pt x="11059" y="18689"/>
                  <a:pt x="11490" y="18689"/>
                </a:cubicBezTo>
                <a:cubicBezTo>
                  <a:pt x="11621" y="18689"/>
                  <a:pt x="11769" y="18684"/>
                  <a:pt x="11928" y="18679"/>
                </a:cubicBezTo>
                <a:cubicBezTo>
                  <a:pt x="12286" y="18661"/>
                  <a:pt x="12627" y="18634"/>
                  <a:pt x="12968" y="18576"/>
                </a:cubicBezTo>
                <a:cubicBezTo>
                  <a:pt x="13309" y="18524"/>
                  <a:pt x="13655" y="18451"/>
                  <a:pt x="14020" y="18348"/>
                </a:cubicBezTo>
                <a:lnTo>
                  <a:pt x="14041" y="18348"/>
                </a:lnTo>
                <a:cubicBezTo>
                  <a:pt x="14110" y="18348"/>
                  <a:pt x="14178" y="18406"/>
                  <a:pt x="14190" y="18474"/>
                </a:cubicBezTo>
                <a:cubicBezTo>
                  <a:pt x="14196" y="18514"/>
                  <a:pt x="14183" y="18553"/>
                  <a:pt x="14167" y="18587"/>
                </a:cubicBezTo>
                <a:cubicBezTo>
                  <a:pt x="14138" y="18621"/>
                  <a:pt x="14104" y="18639"/>
                  <a:pt x="14065" y="18650"/>
                </a:cubicBezTo>
                <a:cubicBezTo>
                  <a:pt x="13928" y="18689"/>
                  <a:pt x="13837" y="18713"/>
                  <a:pt x="13752" y="18736"/>
                </a:cubicBezTo>
                <a:cubicBezTo>
                  <a:pt x="13087" y="18899"/>
                  <a:pt x="12376" y="18991"/>
                  <a:pt x="11649" y="19002"/>
                </a:cubicBezTo>
                <a:cubicBezTo>
                  <a:pt x="11570" y="19009"/>
                  <a:pt x="11484" y="19009"/>
                  <a:pt x="11405" y="19009"/>
                </a:cubicBezTo>
                <a:cubicBezTo>
                  <a:pt x="10894" y="19009"/>
                  <a:pt x="10337" y="18974"/>
                  <a:pt x="9661" y="18906"/>
                </a:cubicBezTo>
                <a:cubicBezTo>
                  <a:pt x="9388" y="18878"/>
                  <a:pt x="9116" y="18849"/>
                  <a:pt x="8843" y="18815"/>
                </a:cubicBezTo>
                <a:lnTo>
                  <a:pt x="8820" y="18815"/>
                </a:lnTo>
                <a:cubicBezTo>
                  <a:pt x="8570" y="18786"/>
                  <a:pt x="8098" y="18729"/>
                  <a:pt x="7666" y="18689"/>
                </a:cubicBezTo>
                <a:cubicBezTo>
                  <a:pt x="7092" y="18639"/>
                  <a:pt x="6575" y="18616"/>
                  <a:pt x="6087" y="18616"/>
                </a:cubicBezTo>
                <a:cubicBezTo>
                  <a:pt x="5916" y="18616"/>
                  <a:pt x="5751" y="18616"/>
                  <a:pt x="5604" y="18621"/>
                </a:cubicBezTo>
                <a:lnTo>
                  <a:pt x="5575" y="18621"/>
                </a:lnTo>
                <a:cubicBezTo>
                  <a:pt x="5268" y="18639"/>
                  <a:pt x="4972" y="18673"/>
                  <a:pt x="4717" y="18724"/>
                </a:cubicBezTo>
                <a:cubicBezTo>
                  <a:pt x="4439" y="18775"/>
                  <a:pt x="4177" y="18844"/>
                  <a:pt x="3905" y="18928"/>
                </a:cubicBezTo>
                <a:cubicBezTo>
                  <a:pt x="3695" y="18991"/>
                  <a:pt x="3478" y="19064"/>
                  <a:pt x="3257" y="19156"/>
                </a:cubicBezTo>
                <a:cubicBezTo>
                  <a:pt x="2950" y="19274"/>
                  <a:pt x="2638" y="19405"/>
                  <a:pt x="2347" y="19531"/>
                </a:cubicBezTo>
                <a:lnTo>
                  <a:pt x="2325" y="19542"/>
                </a:lnTo>
                <a:lnTo>
                  <a:pt x="2313" y="19542"/>
                </a:lnTo>
                <a:lnTo>
                  <a:pt x="2291" y="19560"/>
                </a:lnTo>
                <a:cubicBezTo>
                  <a:pt x="2064" y="19656"/>
                  <a:pt x="1780" y="19775"/>
                  <a:pt x="1518" y="19883"/>
                </a:cubicBezTo>
                <a:cubicBezTo>
                  <a:pt x="1143" y="20025"/>
                  <a:pt x="791" y="20150"/>
                  <a:pt x="433" y="20258"/>
                </a:cubicBezTo>
                <a:lnTo>
                  <a:pt x="416" y="20491"/>
                </a:lnTo>
                <a:lnTo>
                  <a:pt x="409" y="20661"/>
                </a:lnTo>
                <a:lnTo>
                  <a:pt x="393" y="20991"/>
                </a:lnTo>
                <a:cubicBezTo>
                  <a:pt x="325" y="22673"/>
                  <a:pt x="251" y="24469"/>
                  <a:pt x="188" y="26247"/>
                </a:cubicBezTo>
                <a:cubicBezTo>
                  <a:pt x="63" y="29714"/>
                  <a:pt x="7" y="32476"/>
                  <a:pt x="0" y="34941"/>
                </a:cubicBezTo>
                <a:cubicBezTo>
                  <a:pt x="0" y="36368"/>
                  <a:pt x="18" y="37828"/>
                  <a:pt x="52" y="39282"/>
                </a:cubicBezTo>
                <a:cubicBezTo>
                  <a:pt x="75" y="40152"/>
                  <a:pt x="97" y="40863"/>
                  <a:pt x="120" y="41448"/>
                </a:cubicBezTo>
                <a:lnTo>
                  <a:pt x="126" y="41493"/>
                </a:lnTo>
                <a:lnTo>
                  <a:pt x="126" y="41516"/>
                </a:lnTo>
                <a:cubicBezTo>
                  <a:pt x="154" y="41545"/>
                  <a:pt x="178" y="41566"/>
                  <a:pt x="188" y="41590"/>
                </a:cubicBezTo>
                <a:cubicBezTo>
                  <a:pt x="217" y="41629"/>
                  <a:pt x="233" y="41669"/>
                  <a:pt x="233" y="41708"/>
                </a:cubicBezTo>
                <a:lnTo>
                  <a:pt x="228" y="41817"/>
                </a:lnTo>
                <a:lnTo>
                  <a:pt x="223" y="41885"/>
                </a:lnTo>
                <a:lnTo>
                  <a:pt x="217" y="42015"/>
                </a:lnTo>
                <a:cubicBezTo>
                  <a:pt x="1689" y="42300"/>
                  <a:pt x="3262" y="42567"/>
                  <a:pt x="4893" y="42811"/>
                </a:cubicBezTo>
                <a:cubicBezTo>
                  <a:pt x="10138" y="43590"/>
                  <a:pt x="15366" y="44039"/>
                  <a:pt x="20429" y="44147"/>
                </a:cubicBezTo>
                <a:cubicBezTo>
                  <a:pt x="21445" y="44170"/>
                  <a:pt x="22378" y="44181"/>
                  <a:pt x="23202" y="44181"/>
                </a:cubicBezTo>
                <a:cubicBezTo>
                  <a:pt x="24867" y="44181"/>
                  <a:pt x="26538" y="44147"/>
                  <a:pt x="28179" y="44073"/>
                </a:cubicBezTo>
                <a:cubicBezTo>
                  <a:pt x="30787" y="43958"/>
                  <a:pt x="33373" y="43761"/>
                  <a:pt x="35856" y="43481"/>
                </a:cubicBezTo>
                <a:cubicBezTo>
                  <a:pt x="40141" y="42998"/>
                  <a:pt x="44311" y="42277"/>
                  <a:pt x="48261" y="41340"/>
                </a:cubicBezTo>
                <a:cubicBezTo>
                  <a:pt x="50364" y="40834"/>
                  <a:pt x="52402" y="40283"/>
                  <a:pt x="54324" y="39686"/>
                </a:cubicBezTo>
                <a:cubicBezTo>
                  <a:pt x="56255" y="39090"/>
                  <a:pt x="58177" y="38430"/>
                  <a:pt x="60046" y="37714"/>
                </a:cubicBezTo>
                <a:cubicBezTo>
                  <a:pt x="61069" y="37322"/>
                  <a:pt x="62182" y="36874"/>
                  <a:pt x="63438" y="36339"/>
                </a:cubicBezTo>
                <a:cubicBezTo>
                  <a:pt x="64296" y="35970"/>
                  <a:pt x="65154" y="35600"/>
                  <a:pt x="66013" y="35230"/>
                </a:cubicBezTo>
                <a:lnTo>
                  <a:pt x="66921" y="34839"/>
                </a:lnTo>
                <a:cubicBezTo>
                  <a:pt x="69171" y="33873"/>
                  <a:pt x="71570" y="32851"/>
                  <a:pt x="73967" y="31918"/>
                </a:cubicBezTo>
                <a:cubicBezTo>
                  <a:pt x="76690" y="30855"/>
                  <a:pt x="78951" y="30077"/>
                  <a:pt x="81088" y="29469"/>
                </a:cubicBezTo>
                <a:cubicBezTo>
                  <a:pt x="82525" y="29054"/>
                  <a:pt x="83713" y="28759"/>
                  <a:pt x="84820" y="28526"/>
                </a:cubicBezTo>
                <a:cubicBezTo>
                  <a:pt x="85593" y="28367"/>
                  <a:pt x="86378" y="28219"/>
                  <a:pt x="87156" y="28099"/>
                </a:cubicBezTo>
                <a:cubicBezTo>
                  <a:pt x="87088" y="28078"/>
                  <a:pt x="87025" y="28071"/>
                  <a:pt x="86957" y="28065"/>
                </a:cubicBezTo>
                <a:lnTo>
                  <a:pt x="86871" y="28060"/>
                </a:lnTo>
                <a:lnTo>
                  <a:pt x="86787" y="28054"/>
                </a:lnTo>
                <a:lnTo>
                  <a:pt x="86729" y="28049"/>
                </a:lnTo>
                <a:cubicBezTo>
                  <a:pt x="86304" y="28015"/>
                  <a:pt x="85911" y="27997"/>
                  <a:pt x="85531" y="27997"/>
                </a:cubicBezTo>
                <a:lnTo>
                  <a:pt x="85418" y="27997"/>
                </a:lnTo>
                <a:cubicBezTo>
                  <a:pt x="85098" y="27997"/>
                  <a:pt x="84736" y="28003"/>
                  <a:pt x="84343" y="28015"/>
                </a:cubicBezTo>
                <a:lnTo>
                  <a:pt x="84117" y="28020"/>
                </a:lnTo>
                <a:lnTo>
                  <a:pt x="83889" y="28026"/>
                </a:lnTo>
                <a:lnTo>
                  <a:pt x="83871" y="28031"/>
                </a:lnTo>
                <a:lnTo>
                  <a:pt x="83792" y="28031"/>
                </a:lnTo>
                <a:cubicBezTo>
                  <a:pt x="83530" y="28043"/>
                  <a:pt x="83241" y="28049"/>
                  <a:pt x="82963" y="28054"/>
                </a:cubicBezTo>
                <a:cubicBezTo>
                  <a:pt x="82724" y="28060"/>
                  <a:pt x="82491" y="28065"/>
                  <a:pt x="82258" y="28065"/>
                </a:cubicBezTo>
                <a:cubicBezTo>
                  <a:pt x="82042" y="28065"/>
                  <a:pt x="81900" y="28060"/>
                  <a:pt x="81764" y="28054"/>
                </a:cubicBezTo>
                <a:cubicBezTo>
                  <a:pt x="81104" y="28037"/>
                  <a:pt x="80366" y="27968"/>
                  <a:pt x="79439" y="27855"/>
                </a:cubicBezTo>
                <a:cubicBezTo>
                  <a:pt x="79234" y="27827"/>
                  <a:pt x="79024" y="27805"/>
                  <a:pt x="78820" y="27776"/>
                </a:cubicBezTo>
                <a:lnTo>
                  <a:pt x="78798" y="27771"/>
                </a:lnTo>
                <a:lnTo>
                  <a:pt x="78780" y="27771"/>
                </a:lnTo>
                <a:lnTo>
                  <a:pt x="78757" y="27764"/>
                </a:lnTo>
                <a:lnTo>
                  <a:pt x="78707" y="27758"/>
                </a:lnTo>
                <a:lnTo>
                  <a:pt x="78678" y="27758"/>
                </a:lnTo>
                <a:cubicBezTo>
                  <a:pt x="78138" y="27685"/>
                  <a:pt x="77530" y="27606"/>
                  <a:pt x="76923" y="27554"/>
                </a:cubicBezTo>
                <a:cubicBezTo>
                  <a:pt x="76570" y="27525"/>
                  <a:pt x="76155" y="27498"/>
                  <a:pt x="75757" y="27491"/>
                </a:cubicBezTo>
                <a:lnTo>
                  <a:pt x="75177" y="27491"/>
                </a:lnTo>
                <a:cubicBezTo>
                  <a:pt x="75001" y="27498"/>
                  <a:pt x="74820" y="27509"/>
                  <a:pt x="74626" y="27520"/>
                </a:cubicBezTo>
                <a:cubicBezTo>
                  <a:pt x="74371" y="27537"/>
                  <a:pt x="74047" y="27566"/>
                  <a:pt x="73582" y="27611"/>
                </a:cubicBezTo>
                <a:lnTo>
                  <a:pt x="73535" y="27617"/>
                </a:lnTo>
                <a:lnTo>
                  <a:pt x="73507" y="27617"/>
                </a:lnTo>
                <a:lnTo>
                  <a:pt x="73382" y="27627"/>
                </a:lnTo>
                <a:lnTo>
                  <a:pt x="73257" y="27640"/>
                </a:lnTo>
                <a:cubicBezTo>
                  <a:pt x="73172" y="27651"/>
                  <a:pt x="73092" y="27656"/>
                  <a:pt x="73007" y="27662"/>
                </a:cubicBezTo>
                <a:lnTo>
                  <a:pt x="72990" y="27662"/>
                </a:lnTo>
                <a:cubicBezTo>
                  <a:pt x="72632" y="27696"/>
                  <a:pt x="72143" y="27742"/>
                  <a:pt x="71660" y="27753"/>
                </a:cubicBezTo>
                <a:cubicBezTo>
                  <a:pt x="71490" y="27764"/>
                  <a:pt x="71314" y="27764"/>
                  <a:pt x="71127" y="27764"/>
                </a:cubicBezTo>
                <a:cubicBezTo>
                  <a:pt x="70739" y="27764"/>
                  <a:pt x="70416" y="27747"/>
                  <a:pt x="70120" y="27719"/>
                </a:cubicBezTo>
                <a:cubicBezTo>
                  <a:pt x="69899" y="27696"/>
                  <a:pt x="69661" y="27674"/>
                  <a:pt x="69433" y="27662"/>
                </a:cubicBezTo>
                <a:cubicBezTo>
                  <a:pt x="69155" y="27651"/>
                  <a:pt x="68825" y="27640"/>
                  <a:pt x="68421" y="27627"/>
                </a:cubicBezTo>
                <a:lnTo>
                  <a:pt x="68371" y="27627"/>
                </a:lnTo>
                <a:lnTo>
                  <a:pt x="68319" y="27622"/>
                </a:lnTo>
                <a:lnTo>
                  <a:pt x="68274" y="27622"/>
                </a:lnTo>
                <a:cubicBezTo>
                  <a:pt x="67574" y="27606"/>
                  <a:pt x="66779" y="27582"/>
                  <a:pt x="66024" y="27503"/>
                </a:cubicBezTo>
                <a:cubicBezTo>
                  <a:pt x="65728" y="27469"/>
                  <a:pt x="65460" y="27435"/>
                  <a:pt x="65222" y="27389"/>
                </a:cubicBezTo>
                <a:cubicBezTo>
                  <a:pt x="65035" y="27355"/>
                  <a:pt x="64819" y="27310"/>
                  <a:pt x="64608" y="27236"/>
                </a:cubicBezTo>
                <a:cubicBezTo>
                  <a:pt x="64335" y="27134"/>
                  <a:pt x="64046" y="26997"/>
                  <a:pt x="63944" y="26725"/>
                </a:cubicBezTo>
                <a:cubicBezTo>
                  <a:pt x="63921" y="26673"/>
                  <a:pt x="63910" y="26611"/>
                  <a:pt x="63915" y="26560"/>
                </a:cubicBezTo>
                <a:cubicBezTo>
                  <a:pt x="63915" y="26497"/>
                  <a:pt x="63921" y="26378"/>
                  <a:pt x="63960" y="26281"/>
                </a:cubicBezTo>
                <a:cubicBezTo>
                  <a:pt x="64012" y="26161"/>
                  <a:pt x="64057" y="26066"/>
                  <a:pt x="64125" y="25975"/>
                </a:cubicBezTo>
                <a:cubicBezTo>
                  <a:pt x="64199" y="25878"/>
                  <a:pt x="64285" y="25770"/>
                  <a:pt x="64387" y="25673"/>
                </a:cubicBezTo>
                <a:cubicBezTo>
                  <a:pt x="64631" y="25440"/>
                  <a:pt x="64888" y="25248"/>
                  <a:pt x="65188" y="25025"/>
                </a:cubicBezTo>
                <a:lnTo>
                  <a:pt x="65245" y="24980"/>
                </a:lnTo>
                <a:cubicBezTo>
                  <a:pt x="65449" y="24832"/>
                  <a:pt x="65665" y="24674"/>
                  <a:pt x="65848" y="24480"/>
                </a:cubicBezTo>
                <a:cubicBezTo>
                  <a:pt x="66142" y="24110"/>
                  <a:pt x="66375" y="23719"/>
                  <a:pt x="66580" y="23355"/>
                </a:cubicBezTo>
                <a:cubicBezTo>
                  <a:pt x="66729" y="23093"/>
                  <a:pt x="66887" y="22815"/>
                  <a:pt x="67052" y="22502"/>
                </a:cubicBezTo>
                <a:lnTo>
                  <a:pt x="67081" y="22452"/>
                </a:lnTo>
                <a:cubicBezTo>
                  <a:pt x="66813" y="22366"/>
                  <a:pt x="66620" y="22241"/>
                  <a:pt x="66512" y="22070"/>
                </a:cubicBezTo>
                <a:cubicBezTo>
                  <a:pt x="66399" y="21889"/>
                  <a:pt x="66399" y="21650"/>
                  <a:pt x="66506" y="21451"/>
                </a:cubicBezTo>
                <a:cubicBezTo>
                  <a:pt x="66620" y="21252"/>
                  <a:pt x="66831" y="21094"/>
                  <a:pt x="67086" y="21026"/>
                </a:cubicBezTo>
                <a:cubicBezTo>
                  <a:pt x="67206" y="20991"/>
                  <a:pt x="67336" y="20974"/>
                  <a:pt x="67472" y="20974"/>
                </a:cubicBezTo>
                <a:cubicBezTo>
                  <a:pt x="67586" y="20974"/>
                  <a:pt x="67689" y="20986"/>
                  <a:pt x="67791" y="21002"/>
                </a:cubicBezTo>
                <a:cubicBezTo>
                  <a:pt x="67751" y="20769"/>
                  <a:pt x="67745" y="20570"/>
                  <a:pt x="67768" y="20406"/>
                </a:cubicBezTo>
                <a:cubicBezTo>
                  <a:pt x="67773" y="20292"/>
                  <a:pt x="67807" y="20179"/>
                  <a:pt x="67854" y="20071"/>
                </a:cubicBezTo>
                <a:cubicBezTo>
                  <a:pt x="67881" y="20025"/>
                  <a:pt x="67899" y="19990"/>
                  <a:pt x="67922" y="19963"/>
                </a:cubicBezTo>
                <a:cubicBezTo>
                  <a:pt x="67949" y="19929"/>
                  <a:pt x="67978" y="19888"/>
                  <a:pt x="68017" y="19854"/>
                </a:cubicBezTo>
                <a:lnTo>
                  <a:pt x="68030" y="19849"/>
                </a:lnTo>
                <a:cubicBezTo>
                  <a:pt x="68052" y="19827"/>
                  <a:pt x="68069" y="19815"/>
                  <a:pt x="68086" y="19798"/>
                </a:cubicBezTo>
                <a:cubicBezTo>
                  <a:pt x="68114" y="19786"/>
                  <a:pt x="68143" y="19775"/>
                  <a:pt x="68166" y="19764"/>
                </a:cubicBezTo>
                <a:cubicBezTo>
                  <a:pt x="68206" y="19746"/>
                  <a:pt x="68251" y="19735"/>
                  <a:pt x="68297" y="19735"/>
                </a:cubicBezTo>
                <a:cubicBezTo>
                  <a:pt x="68308" y="19730"/>
                  <a:pt x="68324" y="19730"/>
                  <a:pt x="68337" y="19730"/>
                </a:cubicBezTo>
                <a:cubicBezTo>
                  <a:pt x="68416" y="19730"/>
                  <a:pt x="68502" y="19752"/>
                  <a:pt x="68581" y="19793"/>
                </a:cubicBezTo>
                <a:cubicBezTo>
                  <a:pt x="68683" y="19843"/>
                  <a:pt x="68780" y="19922"/>
                  <a:pt x="68859" y="20025"/>
                </a:cubicBezTo>
                <a:cubicBezTo>
                  <a:pt x="68877" y="20048"/>
                  <a:pt x="68888" y="20065"/>
                  <a:pt x="68904" y="20087"/>
                </a:cubicBezTo>
                <a:lnTo>
                  <a:pt x="68922" y="20053"/>
                </a:lnTo>
                <a:cubicBezTo>
                  <a:pt x="68979" y="19917"/>
                  <a:pt x="69013" y="19838"/>
                  <a:pt x="69047" y="19759"/>
                </a:cubicBezTo>
                <a:cubicBezTo>
                  <a:pt x="69103" y="19644"/>
                  <a:pt x="69149" y="19554"/>
                  <a:pt x="69200" y="19479"/>
                </a:cubicBezTo>
                <a:cubicBezTo>
                  <a:pt x="69263" y="19389"/>
                  <a:pt x="69320" y="19315"/>
                  <a:pt x="69388" y="19258"/>
                </a:cubicBezTo>
                <a:lnTo>
                  <a:pt x="69399" y="19247"/>
                </a:lnTo>
                <a:cubicBezTo>
                  <a:pt x="69433" y="19219"/>
                  <a:pt x="69467" y="19195"/>
                  <a:pt x="69501" y="19172"/>
                </a:cubicBezTo>
                <a:cubicBezTo>
                  <a:pt x="69558" y="19150"/>
                  <a:pt x="69603" y="19133"/>
                  <a:pt x="69661" y="19127"/>
                </a:cubicBezTo>
                <a:lnTo>
                  <a:pt x="69688" y="19127"/>
                </a:lnTo>
                <a:cubicBezTo>
                  <a:pt x="69768" y="19127"/>
                  <a:pt x="69848" y="19161"/>
                  <a:pt x="69921" y="19219"/>
                </a:cubicBezTo>
                <a:cubicBezTo>
                  <a:pt x="69973" y="19258"/>
                  <a:pt x="70024" y="19321"/>
                  <a:pt x="70070" y="19405"/>
                </a:cubicBezTo>
                <a:lnTo>
                  <a:pt x="70126" y="19321"/>
                </a:lnTo>
                <a:lnTo>
                  <a:pt x="70160" y="19264"/>
                </a:lnTo>
                <a:lnTo>
                  <a:pt x="70206" y="19190"/>
                </a:lnTo>
                <a:cubicBezTo>
                  <a:pt x="70296" y="19054"/>
                  <a:pt x="70388" y="18946"/>
                  <a:pt x="70479" y="18865"/>
                </a:cubicBezTo>
                <a:cubicBezTo>
                  <a:pt x="70581" y="18770"/>
                  <a:pt x="70677" y="18702"/>
                  <a:pt x="70768" y="18661"/>
                </a:cubicBezTo>
                <a:cubicBezTo>
                  <a:pt x="70854" y="18621"/>
                  <a:pt x="70956" y="18582"/>
                  <a:pt x="71070" y="18582"/>
                </a:cubicBezTo>
                <a:lnTo>
                  <a:pt x="71086" y="18582"/>
                </a:lnTo>
                <a:cubicBezTo>
                  <a:pt x="71149" y="18587"/>
                  <a:pt x="71200" y="18593"/>
                  <a:pt x="71240" y="18605"/>
                </a:cubicBezTo>
                <a:lnTo>
                  <a:pt x="71251" y="18610"/>
                </a:lnTo>
                <a:lnTo>
                  <a:pt x="71263" y="18616"/>
                </a:lnTo>
                <a:cubicBezTo>
                  <a:pt x="71290" y="18627"/>
                  <a:pt x="71308" y="18634"/>
                  <a:pt x="71325" y="18644"/>
                </a:cubicBezTo>
                <a:cubicBezTo>
                  <a:pt x="71353" y="18661"/>
                  <a:pt x="71376" y="18679"/>
                  <a:pt x="71400" y="18695"/>
                </a:cubicBezTo>
                <a:cubicBezTo>
                  <a:pt x="71490" y="18770"/>
                  <a:pt x="71547" y="18883"/>
                  <a:pt x="71575" y="18968"/>
                </a:cubicBezTo>
                <a:cubicBezTo>
                  <a:pt x="71586" y="18996"/>
                  <a:pt x="71592" y="19025"/>
                  <a:pt x="71597" y="19054"/>
                </a:cubicBezTo>
                <a:cubicBezTo>
                  <a:pt x="72695" y="18519"/>
                  <a:pt x="73826" y="18093"/>
                  <a:pt x="74962" y="17787"/>
                </a:cubicBezTo>
                <a:cubicBezTo>
                  <a:pt x="76036" y="17491"/>
                  <a:pt x="77217" y="17252"/>
                  <a:pt x="78576" y="17053"/>
                </a:cubicBezTo>
                <a:cubicBezTo>
                  <a:pt x="79667" y="16888"/>
                  <a:pt x="80786" y="16764"/>
                  <a:pt x="81684" y="16662"/>
                </a:cubicBezTo>
                <a:lnTo>
                  <a:pt x="81718" y="16656"/>
                </a:lnTo>
                <a:lnTo>
                  <a:pt x="82365" y="16581"/>
                </a:lnTo>
                <a:cubicBezTo>
                  <a:pt x="82530" y="16559"/>
                  <a:pt x="82696" y="16536"/>
                  <a:pt x="82861" y="16520"/>
                </a:cubicBezTo>
                <a:lnTo>
                  <a:pt x="82877" y="16520"/>
                </a:lnTo>
                <a:lnTo>
                  <a:pt x="83031" y="16497"/>
                </a:lnTo>
                <a:lnTo>
                  <a:pt x="83162" y="16486"/>
                </a:lnTo>
                <a:cubicBezTo>
                  <a:pt x="83394" y="16457"/>
                  <a:pt x="83627" y="16428"/>
                  <a:pt x="83860" y="16400"/>
                </a:cubicBezTo>
                <a:cubicBezTo>
                  <a:pt x="84235" y="16355"/>
                  <a:pt x="84502" y="16321"/>
                  <a:pt x="84775" y="16281"/>
                </a:cubicBezTo>
                <a:cubicBezTo>
                  <a:pt x="85292" y="16201"/>
                  <a:pt x="85969" y="16070"/>
                  <a:pt x="86588" y="15809"/>
                </a:cubicBezTo>
                <a:cubicBezTo>
                  <a:pt x="86815" y="15712"/>
                  <a:pt x="87002" y="15599"/>
                  <a:pt x="87173" y="15474"/>
                </a:cubicBezTo>
                <a:cubicBezTo>
                  <a:pt x="87275" y="15388"/>
                  <a:pt x="87366" y="15298"/>
                  <a:pt x="87440" y="15206"/>
                </a:cubicBezTo>
                <a:cubicBezTo>
                  <a:pt x="87497" y="15122"/>
                  <a:pt x="87542" y="15041"/>
                  <a:pt x="87576" y="14962"/>
                </a:cubicBezTo>
                <a:cubicBezTo>
                  <a:pt x="87605" y="14889"/>
                  <a:pt x="87628" y="14803"/>
                  <a:pt x="87645" y="14706"/>
                </a:cubicBezTo>
                <a:cubicBezTo>
                  <a:pt x="87650" y="14598"/>
                  <a:pt x="87650" y="14485"/>
                  <a:pt x="87634" y="14360"/>
                </a:cubicBezTo>
                <a:cubicBezTo>
                  <a:pt x="87610" y="14257"/>
                  <a:pt x="87587" y="14160"/>
                  <a:pt x="87553" y="14076"/>
                </a:cubicBezTo>
                <a:cubicBezTo>
                  <a:pt x="87508" y="13984"/>
                  <a:pt x="87463" y="13900"/>
                  <a:pt x="87400" y="13819"/>
                </a:cubicBezTo>
                <a:cubicBezTo>
                  <a:pt x="87327" y="13729"/>
                  <a:pt x="87235" y="13644"/>
                  <a:pt x="87133" y="13559"/>
                </a:cubicBezTo>
                <a:cubicBezTo>
                  <a:pt x="86957" y="13439"/>
                  <a:pt x="86758" y="13331"/>
                  <a:pt x="86519" y="13234"/>
                </a:cubicBezTo>
                <a:cubicBezTo>
                  <a:pt x="86008" y="13035"/>
                  <a:pt x="85486" y="12922"/>
                  <a:pt x="84980" y="12814"/>
                </a:cubicBezTo>
                <a:lnTo>
                  <a:pt x="84962" y="12809"/>
                </a:lnTo>
                <a:cubicBezTo>
                  <a:pt x="84820" y="12775"/>
                  <a:pt x="84696" y="12746"/>
                  <a:pt x="84576" y="12723"/>
                </a:cubicBezTo>
                <a:cubicBezTo>
                  <a:pt x="84201" y="12633"/>
                  <a:pt x="83917" y="12565"/>
                  <a:pt x="83621" y="12463"/>
                </a:cubicBezTo>
                <a:cubicBezTo>
                  <a:pt x="83377" y="12377"/>
                  <a:pt x="83116" y="12280"/>
                  <a:pt x="82895" y="12133"/>
                </a:cubicBezTo>
                <a:cubicBezTo>
                  <a:pt x="82780" y="12059"/>
                  <a:pt x="82667" y="11973"/>
                  <a:pt x="82575" y="11876"/>
                </a:cubicBezTo>
                <a:cubicBezTo>
                  <a:pt x="82485" y="11781"/>
                  <a:pt x="82405" y="11689"/>
                  <a:pt x="82331" y="11587"/>
                </a:cubicBezTo>
                <a:cubicBezTo>
                  <a:pt x="82258" y="11485"/>
                  <a:pt x="82195" y="11377"/>
                  <a:pt x="82139" y="11257"/>
                </a:cubicBezTo>
                <a:cubicBezTo>
                  <a:pt x="82098" y="11167"/>
                  <a:pt x="82059" y="11070"/>
                  <a:pt x="82042" y="10979"/>
                </a:cubicBezTo>
                <a:cubicBezTo>
                  <a:pt x="82019" y="10876"/>
                  <a:pt x="81996" y="10769"/>
                  <a:pt x="82008" y="10656"/>
                </a:cubicBezTo>
                <a:cubicBezTo>
                  <a:pt x="82014" y="10564"/>
                  <a:pt x="82019" y="10478"/>
                  <a:pt x="82048" y="10394"/>
                </a:cubicBezTo>
                <a:cubicBezTo>
                  <a:pt x="82076" y="10286"/>
                  <a:pt x="82110" y="10206"/>
                  <a:pt x="82145" y="10137"/>
                </a:cubicBezTo>
                <a:cubicBezTo>
                  <a:pt x="82190" y="10053"/>
                  <a:pt x="82241" y="9974"/>
                  <a:pt x="82297" y="9906"/>
                </a:cubicBezTo>
                <a:cubicBezTo>
                  <a:pt x="82423" y="9746"/>
                  <a:pt x="82575" y="9599"/>
                  <a:pt x="82775" y="9455"/>
                </a:cubicBezTo>
                <a:cubicBezTo>
                  <a:pt x="82951" y="9326"/>
                  <a:pt x="83155" y="9206"/>
                  <a:pt x="83366" y="9098"/>
                </a:cubicBezTo>
                <a:cubicBezTo>
                  <a:pt x="83844" y="8865"/>
                  <a:pt x="84361" y="8660"/>
                  <a:pt x="84957" y="8484"/>
                </a:cubicBezTo>
                <a:cubicBezTo>
                  <a:pt x="85889" y="8206"/>
                  <a:pt x="86905" y="7984"/>
                  <a:pt x="88258" y="7763"/>
                </a:cubicBezTo>
                <a:lnTo>
                  <a:pt x="88571" y="7711"/>
                </a:lnTo>
                <a:cubicBezTo>
                  <a:pt x="89048" y="7632"/>
                  <a:pt x="89394" y="7569"/>
                  <a:pt x="89753" y="7507"/>
                </a:cubicBezTo>
                <a:cubicBezTo>
                  <a:pt x="91099" y="7263"/>
                  <a:pt x="92202" y="7035"/>
                  <a:pt x="93213" y="6796"/>
                </a:cubicBezTo>
                <a:cubicBezTo>
                  <a:pt x="94474" y="6496"/>
                  <a:pt x="95583" y="6189"/>
                  <a:pt x="96606" y="5859"/>
                </a:cubicBezTo>
                <a:cubicBezTo>
                  <a:pt x="97725" y="5501"/>
                  <a:pt x="98822" y="5091"/>
                  <a:pt x="99861" y="4643"/>
                </a:cubicBezTo>
                <a:lnTo>
                  <a:pt x="99873" y="4637"/>
                </a:lnTo>
                <a:lnTo>
                  <a:pt x="99907" y="4626"/>
                </a:lnTo>
                <a:lnTo>
                  <a:pt x="99884" y="4614"/>
                </a:lnTo>
                <a:cubicBezTo>
                  <a:pt x="100516" y="4359"/>
                  <a:pt x="101112" y="4081"/>
                  <a:pt x="101702" y="3762"/>
                </a:cubicBezTo>
                <a:cubicBezTo>
                  <a:pt x="102237" y="3484"/>
                  <a:pt x="102748" y="3194"/>
                  <a:pt x="103220" y="2899"/>
                </a:cubicBezTo>
                <a:cubicBezTo>
                  <a:pt x="104021" y="2405"/>
                  <a:pt x="104822" y="1859"/>
                  <a:pt x="105601" y="1268"/>
                </a:cubicBezTo>
                <a:lnTo>
                  <a:pt x="105601" y="1268"/>
                </a:lnTo>
                <a:cubicBezTo>
                  <a:pt x="104618" y="1773"/>
                  <a:pt x="103618" y="2211"/>
                  <a:pt x="102554" y="2609"/>
                </a:cubicBezTo>
                <a:cubicBezTo>
                  <a:pt x="100311" y="3444"/>
                  <a:pt x="97980" y="4018"/>
                  <a:pt x="95594" y="4575"/>
                </a:cubicBezTo>
                <a:cubicBezTo>
                  <a:pt x="92719" y="5251"/>
                  <a:pt x="89810" y="5859"/>
                  <a:pt x="87002" y="6450"/>
                </a:cubicBezTo>
                <a:lnTo>
                  <a:pt x="86963" y="6455"/>
                </a:lnTo>
                <a:lnTo>
                  <a:pt x="86905" y="6467"/>
                </a:lnTo>
                <a:lnTo>
                  <a:pt x="86850" y="6478"/>
                </a:lnTo>
                <a:lnTo>
                  <a:pt x="86832" y="6484"/>
                </a:lnTo>
                <a:lnTo>
                  <a:pt x="86803" y="6489"/>
                </a:lnTo>
                <a:lnTo>
                  <a:pt x="86719" y="6507"/>
                </a:lnTo>
                <a:lnTo>
                  <a:pt x="86639" y="6523"/>
                </a:lnTo>
                <a:cubicBezTo>
                  <a:pt x="85656" y="6728"/>
                  <a:pt x="84673" y="6939"/>
                  <a:pt x="83684" y="7149"/>
                </a:cubicBezTo>
                <a:cubicBezTo>
                  <a:pt x="83462" y="7194"/>
                  <a:pt x="83218" y="7246"/>
                  <a:pt x="82968" y="7280"/>
                </a:cubicBezTo>
                <a:cubicBezTo>
                  <a:pt x="82775" y="7308"/>
                  <a:pt x="82559" y="7336"/>
                  <a:pt x="82320" y="7365"/>
                </a:cubicBezTo>
                <a:cubicBezTo>
                  <a:pt x="82087" y="7393"/>
                  <a:pt x="81854" y="7422"/>
                  <a:pt x="81621" y="7444"/>
                </a:cubicBezTo>
                <a:lnTo>
                  <a:pt x="81599" y="7451"/>
                </a:lnTo>
                <a:lnTo>
                  <a:pt x="81576" y="7451"/>
                </a:lnTo>
                <a:cubicBezTo>
                  <a:pt x="81274" y="7485"/>
                  <a:pt x="80973" y="7524"/>
                  <a:pt x="80673" y="7558"/>
                </a:cubicBezTo>
                <a:cubicBezTo>
                  <a:pt x="79570" y="7695"/>
                  <a:pt x="78297" y="7871"/>
                  <a:pt x="77110" y="8240"/>
                </a:cubicBezTo>
                <a:cubicBezTo>
                  <a:pt x="76570" y="8411"/>
                  <a:pt x="76144" y="8598"/>
                  <a:pt x="75780" y="8825"/>
                </a:cubicBezTo>
                <a:cubicBezTo>
                  <a:pt x="75575" y="8956"/>
                  <a:pt x="75399" y="9098"/>
                  <a:pt x="75252" y="9251"/>
                </a:cubicBezTo>
                <a:cubicBezTo>
                  <a:pt x="75184" y="9337"/>
                  <a:pt x="75143" y="9387"/>
                  <a:pt x="75116" y="9434"/>
                </a:cubicBezTo>
                <a:cubicBezTo>
                  <a:pt x="75087" y="9479"/>
                  <a:pt x="75053" y="9536"/>
                  <a:pt x="75013" y="9610"/>
                </a:cubicBezTo>
                <a:cubicBezTo>
                  <a:pt x="74962" y="9717"/>
                  <a:pt x="74928" y="9785"/>
                  <a:pt x="74904" y="9859"/>
                </a:cubicBezTo>
                <a:cubicBezTo>
                  <a:pt x="74888" y="9916"/>
                  <a:pt x="74870" y="9974"/>
                  <a:pt x="74859" y="10024"/>
                </a:cubicBezTo>
                <a:cubicBezTo>
                  <a:pt x="74843" y="10121"/>
                  <a:pt x="74831" y="10212"/>
                  <a:pt x="74831" y="10297"/>
                </a:cubicBezTo>
                <a:cubicBezTo>
                  <a:pt x="74843" y="10394"/>
                  <a:pt x="74859" y="10485"/>
                  <a:pt x="74883" y="10564"/>
                </a:cubicBezTo>
                <a:cubicBezTo>
                  <a:pt x="74911" y="10643"/>
                  <a:pt x="74951" y="10729"/>
                  <a:pt x="75001" y="10814"/>
                </a:cubicBezTo>
                <a:cubicBezTo>
                  <a:pt x="75075" y="10922"/>
                  <a:pt x="75166" y="11024"/>
                  <a:pt x="75279" y="11133"/>
                </a:cubicBezTo>
                <a:cubicBezTo>
                  <a:pt x="75479" y="11303"/>
                  <a:pt x="75706" y="11451"/>
                  <a:pt x="75995" y="11598"/>
                </a:cubicBezTo>
                <a:cubicBezTo>
                  <a:pt x="76422" y="11815"/>
                  <a:pt x="76860" y="11973"/>
                  <a:pt x="77309" y="12133"/>
                </a:cubicBezTo>
                <a:cubicBezTo>
                  <a:pt x="77661" y="12258"/>
                  <a:pt x="77973" y="12377"/>
                  <a:pt x="78274" y="12524"/>
                </a:cubicBezTo>
                <a:cubicBezTo>
                  <a:pt x="78439" y="12610"/>
                  <a:pt x="78581" y="12689"/>
                  <a:pt x="78712" y="12786"/>
                </a:cubicBezTo>
                <a:cubicBezTo>
                  <a:pt x="78769" y="12825"/>
                  <a:pt x="78820" y="12865"/>
                  <a:pt x="78872" y="12911"/>
                </a:cubicBezTo>
                <a:cubicBezTo>
                  <a:pt x="78917" y="12951"/>
                  <a:pt x="78962" y="12996"/>
                  <a:pt x="79002" y="13042"/>
                </a:cubicBezTo>
                <a:cubicBezTo>
                  <a:pt x="79087" y="13144"/>
                  <a:pt x="79150" y="13240"/>
                  <a:pt x="79184" y="13342"/>
                </a:cubicBezTo>
                <a:cubicBezTo>
                  <a:pt x="79200" y="13399"/>
                  <a:pt x="79218" y="13444"/>
                  <a:pt x="79218" y="13479"/>
                </a:cubicBezTo>
                <a:lnTo>
                  <a:pt x="79223" y="13519"/>
                </a:lnTo>
                <a:cubicBezTo>
                  <a:pt x="79223" y="13559"/>
                  <a:pt x="79229" y="13593"/>
                  <a:pt x="79223" y="13627"/>
                </a:cubicBezTo>
                <a:cubicBezTo>
                  <a:pt x="79218" y="13667"/>
                  <a:pt x="79212" y="13717"/>
                  <a:pt x="79200" y="13764"/>
                </a:cubicBezTo>
                <a:cubicBezTo>
                  <a:pt x="79184" y="13809"/>
                  <a:pt x="79161" y="13854"/>
                  <a:pt x="79139" y="13900"/>
                </a:cubicBezTo>
                <a:cubicBezTo>
                  <a:pt x="79092" y="13990"/>
                  <a:pt x="79030" y="14076"/>
                  <a:pt x="78951" y="14150"/>
                </a:cubicBezTo>
                <a:cubicBezTo>
                  <a:pt x="78854" y="14246"/>
                  <a:pt x="78741" y="14331"/>
                  <a:pt x="78599" y="14417"/>
                </a:cubicBezTo>
                <a:cubicBezTo>
                  <a:pt x="78445" y="14508"/>
                  <a:pt x="78303" y="14582"/>
                  <a:pt x="78156" y="14645"/>
                </a:cubicBezTo>
                <a:cubicBezTo>
                  <a:pt x="77826" y="14786"/>
                  <a:pt x="77451" y="14910"/>
                  <a:pt x="76979" y="15036"/>
                </a:cubicBezTo>
                <a:cubicBezTo>
                  <a:pt x="76110" y="15264"/>
                  <a:pt x="75177" y="15440"/>
                  <a:pt x="74201" y="15558"/>
                </a:cubicBezTo>
                <a:cubicBezTo>
                  <a:pt x="72866" y="15723"/>
                  <a:pt x="71507" y="15791"/>
                  <a:pt x="70194" y="15860"/>
                </a:cubicBezTo>
                <a:cubicBezTo>
                  <a:pt x="69648" y="15888"/>
                  <a:pt x="69069" y="15917"/>
                  <a:pt x="68507" y="15951"/>
                </a:cubicBezTo>
                <a:cubicBezTo>
                  <a:pt x="67676" y="16008"/>
                  <a:pt x="66688" y="16082"/>
                  <a:pt x="65677" y="16224"/>
                </a:cubicBezTo>
                <a:cubicBezTo>
                  <a:pt x="64597" y="16377"/>
                  <a:pt x="63734" y="16559"/>
                  <a:pt x="62950" y="16798"/>
                </a:cubicBezTo>
                <a:cubicBezTo>
                  <a:pt x="62620" y="16906"/>
                  <a:pt x="62284" y="17024"/>
                  <a:pt x="61956" y="17161"/>
                </a:cubicBezTo>
                <a:cubicBezTo>
                  <a:pt x="61636" y="17349"/>
                  <a:pt x="61364" y="17543"/>
                  <a:pt x="61109" y="17758"/>
                </a:cubicBezTo>
                <a:cubicBezTo>
                  <a:pt x="60926" y="17918"/>
                  <a:pt x="60773" y="18076"/>
                  <a:pt x="60631" y="18235"/>
                </a:cubicBezTo>
                <a:cubicBezTo>
                  <a:pt x="60483" y="18411"/>
                  <a:pt x="60341" y="18593"/>
                  <a:pt x="60222" y="18770"/>
                </a:cubicBezTo>
                <a:cubicBezTo>
                  <a:pt x="60063" y="19002"/>
                  <a:pt x="59921" y="19240"/>
                  <a:pt x="59801" y="19474"/>
                </a:cubicBezTo>
                <a:cubicBezTo>
                  <a:pt x="59671" y="19725"/>
                  <a:pt x="59551" y="19940"/>
                  <a:pt x="59404" y="20127"/>
                </a:cubicBezTo>
                <a:cubicBezTo>
                  <a:pt x="59296" y="20263"/>
                  <a:pt x="59165" y="20389"/>
                  <a:pt x="59011" y="20514"/>
                </a:cubicBezTo>
                <a:cubicBezTo>
                  <a:pt x="58977" y="20543"/>
                  <a:pt x="58943" y="20565"/>
                  <a:pt x="58909" y="20593"/>
                </a:cubicBezTo>
                <a:lnTo>
                  <a:pt x="58887" y="20616"/>
                </a:lnTo>
                <a:lnTo>
                  <a:pt x="58853" y="20638"/>
                </a:lnTo>
                <a:lnTo>
                  <a:pt x="58819" y="20661"/>
                </a:lnTo>
                <a:lnTo>
                  <a:pt x="58790" y="20690"/>
                </a:lnTo>
                <a:lnTo>
                  <a:pt x="58773" y="20701"/>
                </a:lnTo>
                <a:cubicBezTo>
                  <a:pt x="58670" y="20775"/>
                  <a:pt x="58580" y="20850"/>
                  <a:pt x="58483" y="20923"/>
                </a:cubicBezTo>
                <a:cubicBezTo>
                  <a:pt x="58205" y="21178"/>
                  <a:pt x="57967" y="21469"/>
                  <a:pt x="57733" y="21747"/>
                </a:cubicBezTo>
                <a:lnTo>
                  <a:pt x="57687" y="21804"/>
                </a:lnTo>
                <a:lnTo>
                  <a:pt x="57653" y="21844"/>
                </a:lnTo>
                <a:cubicBezTo>
                  <a:pt x="57608" y="21894"/>
                  <a:pt x="57568" y="21946"/>
                  <a:pt x="57529" y="21997"/>
                </a:cubicBezTo>
                <a:cubicBezTo>
                  <a:pt x="57375" y="22179"/>
                  <a:pt x="57204" y="22372"/>
                  <a:pt x="57005" y="22547"/>
                </a:cubicBezTo>
                <a:cubicBezTo>
                  <a:pt x="56847" y="22691"/>
                  <a:pt x="56682" y="22820"/>
                  <a:pt x="56511" y="22929"/>
                </a:cubicBezTo>
                <a:cubicBezTo>
                  <a:pt x="55835" y="23360"/>
                  <a:pt x="55040" y="23679"/>
                  <a:pt x="54148" y="23877"/>
                </a:cubicBezTo>
                <a:cubicBezTo>
                  <a:pt x="53432" y="24031"/>
                  <a:pt x="52716" y="24110"/>
                  <a:pt x="52022" y="24110"/>
                </a:cubicBezTo>
                <a:cubicBezTo>
                  <a:pt x="51846" y="24110"/>
                  <a:pt x="51659" y="24105"/>
                  <a:pt x="51471" y="24094"/>
                </a:cubicBezTo>
                <a:cubicBezTo>
                  <a:pt x="51017" y="24071"/>
                  <a:pt x="50630" y="24020"/>
                  <a:pt x="50261" y="23934"/>
                </a:cubicBezTo>
                <a:cubicBezTo>
                  <a:pt x="50181" y="23924"/>
                  <a:pt x="50107" y="23906"/>
                  <a:pt x="50034" y="23884"/>
                </a:cubicBezTo>
                <a:lnTo>
                  <a:pt x="50010" y="23877"/>
                </a:lnTo>
                <a:lnTo>
                  <a:pt x="49982" y="23872"/>
                </a:lnTo>
                <a:lnTo>
                  <a:pt x="49960" y="23866"/>
                </a:lnTo>
                <a:cubicBezTo>
                  <a:pt x="49835" y="23838"/>
                  <a:pt x="49682" y="23804"/>
                  <a:pt x="49533" y="23775"/>
                </a:cubicBezTo>
                <a:cubicBezTo>
                  <a:pt x="49278" y="23730"/>
                  <a:pt x="49034" y="23701"/>
                  <a:pt x="48806" y="23685"/>
                </a:cubicBezTo>
                <a:cubicBezTo>
                  <a:pt x="48596" y="23673"/>
                  <a:pt x="48408" y="23667"/>
                  <a:pt x="48255" y="23667"/>
                </a:cubicBezTo>
                <a:cubicBezTo>
                  <a:pt x="48085" y="23667"/>
                  <a:pt x="47914" y="23673"/>
                  <a:pt x="47755" y="23679"/>
                </a:cubicBezTo>
                <a:cubicBezTo>
                  <a:pt x="47414" y="23701"/>
                  <a:pt x="47073" y="23730"/>
                  <a:pt x="46772" y="23759"/>
                </a:cubicBezTo>
                <a:lnTo>
                  <a:pt x="46641" y="23769"/>
                </a:lnTo>
                <a:lnTo>
                  <a:pt x="46551" y="23775"/>
                </a:lnTo>
                <a:lnTo>
                  <a:pt x="46533" y="23775"/>
                </a:lnTo>
                <a:lnTo>
                  <a:pt x="46511" y="23782"/>
                </a:lnTo>
                <a:cubicBezTo>
                  <a:pt x="46334" y="23793"/>
                  <a:pt x="46011" y="23821"/>
                  <a:pt x="45715" y="23821"/>
                </a:cubicBezTo>
                <a:cubicBezTo>
                  <a:pt x="45612" y="23821"/>
                  <a:pt x="45522" y="23821"/>
                  <a:pt x="45442" y="23816"/>
                </a:cubicBezTo>
                <a:cubicBezTo>
                  <a:pt x="45215" y="23798"/>
                  <a:pt x="45038" y="23782"/>
                  <a:pt x="44875" y="23759"/>
                </a:cubicBezTo>
                <a:cubicBezTo>
                  <a:pt x="44681" y="23724"/>
                  <a:pt x="44493" y="23690"/>
                  <a:pt x="44311" y="23651"/>
                </a:cubicBezTo>
                <a:cubicBezTo>
                  <a:pt x="43942" y="23559"/>
                  <a:pt x="43572" y="23452"/>
                  <a:pt x="43243" y="23355"/>
                </a:cubicBezTo>
                <a:lnTo>
                  <a:pt x="43226" y="23355"/>
                </a:lnTo>
                <a:lnTo>
                  <a:pt x="43209" y="23349"/>
                </a:lnTo>
                <a:lnTo>
                  <a:pt x="43197" y="23344"/>
                </a:lnTo>
                <a:lnTo>
                  <a:pt x="43181" y="23338"/>
                </a:lnTo>
                <a:lnTo>
                  <a:pt x="43170" y="23338"/>
                </a:lnTo>
                <a:lnTo>
                  <a:pt x="43147" y="23326"/>
                </a:lnTo>
                <a:lnTo>
                  <a:pt x="43123" y="23321"/>
                </a:lnTo>
                <a:lnTo>
                  <a:pt x="43102" y="23315"/>
                </a:lnTo>
                <a:lnTo>
                  <a:pt x="43078" y="23310"/>
                </a:lnTo>
                <a:lnTo>
                  <a:pt x="43044" y="23298"/>
                </a:lnTo>
                <a:cubicBezTo>
                  <a:pt x="42720" y="23202"/>
                  <a:pt x="42391" y="23105"/>
                  <a:pt x="42067" y="23032"/>
                </a:cubicBezTo>
                <a:lnTo>
                  <a:pt x="41817" y="22974"/>
                </a:lnTo>
                <a:lnTo>
                  <a:pt x="41686" y="22940"/>
                </a:lnTo>
                <a:lnTo>
                  <a:pt x="41641" y="22929"/>
                </a:lnTo>
                <a:lnTo>
                  <a:pt x="41612" y="22923"/>
                </a:lnTo>
                <a:lnTo>
                  <a:pt x="41499" y="22901"/>
                </a:lnTo>
                <a:lnTo>
                  <a:pt x="41447" y="22883"/>
                </a:lnTo>
                <a:lnTo>
                  <a:pt x="41431" y="22883"/>
                </a:lnTo>
                <a:lnTo>
                  <a:pt x="41379" y="22867"/>
                </a:lnTo>
                <a:lnTo>
                  <a:pt x="41363" y="22867"/>
                </a:lnTo>
                <a:lnTo>
                  <a:pt x="41311" y="22849"/>
                </a:lnTo>
                <a:cubicBezTo>
                  <a:pt x="41180" y="22820"/>
                  <a:pt x="41049" y="22786"/>
                  <a:pt x="40920" y="22764"/>
                </a:cubicBezTo>
                <a:cubicBezTo>
                  <a:pt x="40579" y="22684"/>
                  <a:pt x="40170" y="22605"/>
                  <a:pt x="39737" y="22565"/>
                </a:cubicBezTo>
                <a:cubicBezTo>
                  <a:pt x="39624" y="22560"/>
                  <a:pt x="39527" y="22554"/>
                  <a:pt x="39441" y="22554"/>
                </a:cubicBezTo>
                <a:cubicBezTo>
                  <a:pt x="39379" y="22554"/>
                  <a:pt x="39323" y="22554"/>
                  <a:pt x="39265" y="22560"/>
                </a:cubicBezTo>
                <a:cubicBezTo>
                  <a:pt x="39118" y="22565"/>
                  <a:pt x="38969" y="22582"/>
                  <a:pt x="38799" y="22610"/>
                </a:cubicBezTo>
                <a:cubicBezTo>
                  <a:pt x="38397" y="22696"/>
                  <a:pt x="37998" y="22833"/>
                  <a:pt x="37652" y="22951"/>
                </a:cubicBezTo>
                <a:cubicBezTo>
                  <a:pt x="37243" y="23093"/>
                  <a:pt x="36834" y="23229"/>
                  <a:pt x="36425" y="23310"/>
                </a:cubicBezTo>
                <a:cubicBezTo>
                  <a:pt x="36192" y="23355"/>
                  <a:pt x="35981" y="23378"/>
                  <a:pt x="35788" y="23383"/>
                </a:cubicBezTo>
                <a:lnTo>
                  <a:pt x="35612" y="23383"/>
                </a:lnTo>
                <a:cubicBezTo>
                  <a:pt x="35431" y="23383"/>
                  <a:pt x="35253" y="23383"/>
                  <a:pt x="35090" y="23373"/>
                </a:cubicBezTo>
                <a:cubicBezTo>
                  <a:pt x="34629" y="23349"/>
                  <a:pt x="34162" y="23310"/>
                  <a:pt x="33703" y="23247"/>
                </a:cubicBezTo>
                <a:cubicBezTo>
                  <a:pt x="32919" y="23145"/>
                  <a:pt x="32134" y="22998"/>
                  <a:pt x="31447" y="22872"/>
                </a:cubicBezTo>
                <a:lnTo>
                  <a:pt x="31361" y="22854"/>
                </a:lnTo>
                <a:lnTo>
                  <a:pt x="31208" y="22827"/>
                </a:lnTo>
                <a:lnTo>
                  <a:pt x="31140" y="22815"/>
                </a:lnTo>
                <a:lnTo>
                  <a:pt x="31067" y="22798"/>
                </a:lnTo>
                <a:lnTo>
                  <a:pt x="30844" y="22759"/>
                </a:lnTo>
                <a:cubicBezTo>
                  <a:pt x="29952" y="22594"/>
                  <a:pt x="28992" y="22434"/>
                  <a:pt x="28014" y="22361"/>
                </a:cubicBezTo>
                <a:lnTo>
                  <a:pt x="28004" y="22361"/>
                </a:lnTo>
                <a:lnTo>
                  <a:pt x="27855" y="22355"/>
                </a:lnTo>
                <a:cubicBezTo>
                  <a:pt x="27605" y="22377"/>
                  <a:pt x="27356" y="22406"/>
                  <a:pt x="27105" y="22440"/>
                </a:cubicBezTo>
                <a:lnTo>
                  <a:pt x="26855" y="22468"/>
                </a:lnTo>
                <a:lnTo>
                  <a:pt x="26839" y="22468"/>
                </a:lnTo>
                <a:lnTo>
                  <a:pt x="26810" y="22474"/>
                </a:lnTo>
                <a:lnTo>
                  <a:pt x="26793" y="22474"/>
                </a:lnTo>
                <a:cubicBezTo>
                  <a:pt x="26207" y="22542"/>
                  <a:pt x="25549" y="22622"/>
                  <a:pt x="24912" y="22650"/>
                </a:cubicBezTo>
                <a:cubicBezTo>
                  <a:pt x="24662" y="22667"/>
                  <a:pt x="24435" y="22673"/>
                  <a:pt x="24180" y="22673"/>
                </a:cubicBezTo>
                <a:cubicBezTo>
                  <a:pt x="24025" y="22673"/>
                  <a:pt x="23907" y="22667"/>
                  <a:pt x="23805" y="22662"/>
                </a:cubicBezTo>
                <a:cubicBezTo>
                  <a:pt x="23451" y="22650"/>
                  <a:pt x="23082" y="22616"/>
                  <a:pt x="22866" y="22594"/>
                </a:cubicBezTo>
                <a:lnTo>
                  <a:pt x="22838" y="22594"/>
                </a:lnTo>
                <a:lnTo>
                  <a:pt x="22827" y="22588"/>
                </a:lnTo>
                <a:lnTo>
                  <a:pt x="22753" y="22582"/>
                </a:lnTo>
                <a:cubicBezTo>
                  <a:pt x="22412" y="22554"/>
                  <a:pt x="22071" y="22520"/>
                  <a:pt x="21730" y="22486"/>
                </a:cubicBezTo>
                <a:lnTo>
                  <a:pt x="21321" y="22452"/>
                </a:lnTo>
                <a:lnTo>
                  <a:pt x="21253" y="22445"/>
                </a:lnTo>
                <a:lnTo>
                  <a:pt x="21230" y="22440"/>
                </a:lnTo>
                <a:lnTo>
                  <a:pt x="21002" y="22418"/>
                </a:lnTo>
                <a:cubicBezTo>
                  <a:pt x="20844" y="22406"/>
                  <a:pt x="20679" y="22389"/>
                  <a:pt x="20519" y="22377"/>
                </a:cubicBezTo>
                <a:cubicBezTo>
                  <a:pt x="18025" y="22145"/>
                  <a:pt x="15366" y="21923"/>
                  <a:pt x="12729" y="21923"/>
                </a:cubicBezTo>
                <a:cubicBezTo>
                  <a:pt x="12349" y="21923"/>
                  <a:pt x="11979" y="21928"/>
                  <a:pt x="11644" y="21934"/>
                </a:cubicBezTo>
                <a:cubicBezTo>
                  <a:pt x="10933" y="21957"/>
                  <a:pt x="10354" y="21986"/>
                  <a:pt x="9814" y="22031"/>
                </a:cubicBezTo>
                <a:cubicBezTo>
                  <a:pt x="9229" y="22082"/>
                  <a:pt x="8660" y="22138"/>
                  <a:pt x="8132" y="22213"/>
                </a:cubicBezTo>
                <a:lnTo>
                  <a:pt x="8104" y="22213"/>
                </a:lnTo>
                <a:cubicBezTo>
                  <a:pt x="7996" y="22213"/>
                  <a:pt x="7905" y="22138"/>
                  <a:pt x="7894" y="22036"/>
                </a:cubicBezTo>
                <a:cubicBezTo>
                  <a:pt x="7883" y="21980"/>
                  <a:pt x="7899" y="21923"/>
                  <a:pt x="7933" y="21878"/>
                </a:cubicBezTo>
                <a:cubicBezTo>
                  <a:pt x="7962" y="21832"/>
                  <a:pt x="8012" y="21804"/>
                  <a:pt x="8064" y="21797"/>
                </a:cubicBezTo>
                <a:cubicBezTo>
                  <a:pt x="9360" y="21616"/>
                  <a:pt x="10700" y="21514"/>
                  <a:pt x="12166" y="21485"/>
                </a:cubicBezTo>
                <a:cubicBezTo>
                  <a:pt x="12399" y="21480"/>
                  <a:pt x="12695" y="21480"/>
                  <a:pt x="13099" y="21480"/>
                </a:cubicBezTo>
                <a:cubicBezTo>
                  <a:pt x="14144" y="21480"/>
                  <a:pt x="15224" y="21508"/>
                  <a:pt x="16297" y="21571"/>
                </a:cubicBezTo>
                <a:cubicBezTo>
                  <a:pt x="17490" y="21634"/>
                  <a:pt x="18770" y="21729"/>
                  <a:pt x="20440" y="21878"/>
                </a:cubicBezTo>
                <a:cubicBezTo>
                  <a:pt x="20752" y="21907"/>
                  <a:pt x="21070" y="21934"/>
                  <a:pt x="21389" y="21962"/>
                </a:cubicBezTo>
                <a:lnTo>
                  <a:pt x="21639" y="21986"/>
                </a:lnTo>
                <a:lnTo>
                  <a:pt x="21684" y="21986"/>
                </a:lnTo>
                <a:lnTo>
                  <a:pt x="21707" y="21991"/>
                </a:lnTo>
                <a:lnTo>
                  <a:pt x="22549" y="22065"/>
                </a:lnTo>
                <a:lnTo>
                  <a:pt x="23026" y="22111"/>
                </a:lnTo>
                <a:lnTo>
                  <a:pt x="23071" y="22111"/>
                </a:lnTo>
                <a:lnTo>
                  <a:pt x="23179" y="22122"/>
                </a:lnTo>
                <a:lnTo>
                  <a:pt x="23207" y="22127"/>
                </a:lnTo>
                <a:lnTo>
                  <a:pt x="23236" y="22127"/>
                </a:lnTo>
                <a:cubicBezTo>
                  <a:pt x="23361" y="22138"/>
                  <a:pt x="23480" y="22151"/>
                  <a:pt x="23593" y="22156"/>
                </a:cubicBezTo>
                <a:cubicBezTo>
                  <a:pt x="23826" y="22167"/>
                  <a:pt x="24049" y="22172"/>
                  <a:pt x="24253" y="22172"/>
                </a:cubicBezTo>
                <a:cubicBezTo>
                  <a:pt x="24332" y="22172"/>
                  <a:pt x="24406" y="22172"/>
                  <a:pt x="24486" y="22167"/>
                </a:cubicBezTo>
                <a:cubicBezTo>
                  <a:pt x="25310" y="22145"/>
                  <a:pt x="26128" y="22048"/>
                  <a:pt x="26855" y="21962"/>
                </a:cubicBezTo>
                <a:lnTo>
                  <a:pt x="26873" y="21957"/>
                </a:lnTo>
                <a:lnTo>
                  <a:pt x="26889" y="21957"/>
                </a:lnTo>
                <a:cubicBezTo>
                  <a:pt x="27668" y="21866"/>
                  <a:pt x="28469" y="21770"/>
                  <a:pt x="29276" y="21752"/>
                </a:cubicBezTo>
                <a:lnTo>
                  <a:pt x="29554" y="21752"/>
                </a:lnTo>
                <a:cubicBezTo>
                  <a:pt x="29929" y="21752"/>
                  <a:pt x="30259" y="21763"/>
                  <a:pt x="30571" y="21797"/>
                </a:cubicBezTo>
                <a:cubicBezTo>
                  <a:pt x="30753" y="21815"/>
                  <a:pt x="30941" y="21838"/>
                  <a:pt x="31122" y="21860"/>
                </a:cubicBezTo>
                <a:lnTo>
                  <a:pt x="31230" y="21872"/>
                </a:lnTo>
                <a:lnTo>
                  <a:pt x="31361" y="21883"/>
                </a:lnTo>
                <a:lnTo>
                  <a:pt x="31379" y="21889"/>
                </a:lnTo>
                <a:lnTo>
                  <a:pt x="31707" y="21923"/>
                </a:lnTo>
                <a:cubicBezTo>
                  <a:pt x="32402" y="22002"/>
                  <a:pt x="32976" y="22054"/>
                  <a:pt x="33549" y="22054"/>
                </a:cubicBezTo>
                <a:lnTo>
                  <a:pt x="33674" y="22054"/>
                </a:lnTo>
                <a:lnTo>
                  <a:pt x="33669" y="22031"/>
                </a:lnTo>
                <a:lnTo>
                  <a:pt x="33679" y="22031"/>
                </a:lnTo>
                <a:cubicBezTo>
                  <a:pt x="34282" y="22031"/>
                  <a:pt x="34896" y="21952"/>
                  <a:pt x="35515" y="21792"/>
                </a:cubicBezTo>
                <a:cubicBezTo>
                  <a:pt x="35617" y="21770"/>
                  <a:pt x="35720" y="21742"/>
                  <a:pt x="35822" y="21713"/>
                </a:cubicBezTo>
                <a:lnTo>
                  <a:pt x="35840" y="21707"/>
                </a:lnTo>
                <a:lnTo>
                  <a:pt x="35856" y="21707"/>
                </a:lnTo>
                <a:cubicBezTo>
                  <a:pt x="36095" y="21645"/>
                  <a:pt x="36328" y="21582"/>
                  <a:pt x="36561" y="21531"/>
                </a:cubicBezTo>
                <a:cubicBezTo>
                  <a:pt x="36918" y="21456"/>
                  <a:pt x="37203" y="21401"/>
                  <a:pt x="37464" y="21361"/>
                </a:cubicBezTo>
                <a:cubicBezTo>
                  <a:pt x="38413" y="21212"/>
                  <a:pt x="39407" y="21144"/>
                  <a:pt x="40504" y="21144"/>
                </a:cubicBezTo>
                <a:cubicBezTo>
                  <a:pt x="40737" y="21144"/>
                  <a:pt x="40959" y="21144"/>
                  <a:pt x="41175" y="21150"/>
                </a:cubicBezTo>
                <a:cubicBezTo>
                  <a:pt x="42266" y="21178"/>
                  <a:pt x="43278" y="21259"/>
                  <a:pt x="44261" y="21332"/>
                </a:cubicBezTo>
                <a:lnTo>
                  <a:pt x="44288" y="21338"/>
                </a:lnTo>
                <a:lnTo>
                  <a:pt x="44306" y="21338"/>
                </a:lnTo>
                <a:cubicBezTo>
                  <a:pt x="44545" y="21354"/>
                  <a:pt x="44778" y="21372"/>
                  <a:pt x="45011" y="21388"/>
                </a:cubicBezTo>
                <a:cubicBezTo>
                  <a:pt x="45709" y="21440"/>
                  <a:pt x="46294" y="21474"/>
                  <a:pt x="46879" y="21503"/>
                </a:cubicBezTo>
                <a:cubicBezTo>
                  <a:pt x="47363" y="21519"/>
                  <a:pt x="47773" y="21525"/>
                  <a:pt x="48130" y="21525"/>
                </a:cubicBezTo>
                <a:cubicBezTo>
                  <a:pt x="48340" y="21525"/>
                  <a:pt x="48544" y="21525"/>
                  <a:pt x="48744" y="21519"/>
                </a:cubicBezTo>
                <a:lnTo>
                  <a:pt x="48778" y="21519"/>
                </a:lnTo>
                <a:cubicBezTo>
                  <a:pt x="49465" y="21497"/>
                  <a:pt x="50084" y="21451"/>
                  <a:pt x="50670" y="21377"/>
                </a:cubicBezTo>
                <a:cubicBezTo>
                  <a:pt x="50988" y="21332"/>
                  <a:pt x="51318" y="21286"/>
                  <a:pt x="51613" y="21241"/>
                </a:cubicBezTo>
                <a:lnTo>
                  <a:pt x="51631" y="21241"/>
                </a:lnTo>
                <a:lnTo>
                  <a:pt x="51665" y="21236"/>
                </a:lnTo>
                <a:lnTo>
                  <a:pt x="51715" y="21230"/>
                </a:lnTo>
                <a:cubicBezTo>
                  <a:pt x="52300" y="21139"/>
                  <a:pt x="53068" y="21013"/>
                  <a:pt x="53813" y="20803"/>
                </a:cubicBezTo>
                <a:cubicBezTo>
                  <a:pt x="54353" y="20638"/>
                  <a:pt x="54784" y="20462"/>
                  <a:pt x="55164" y="20241"/>
                </a:cubicBezTo>
                <a:cubicBezTo>
                  <a:pt x="55386" y="20105"/>
                  <a:pt x="55573" y="19963"/>
                  <a:pt x="55733" y="19809"/>
                </a:cubicBezTo>
                <a:cubicBezTo>
                  <a:pt x="55846" y="19684"/>
                  <a:pt x="55943" y="19560"/>
                  <a:pt x="56029" y="19423"/>
                </a:cubicBezTo>
                <a:cubicBezTo>
                  <a:pt x="56091" y="19298"/>
                  <a:pt x="56142" y="19172"/>
                  <a:pt x="56176" y="19043"/>
                </a:cubicBezTo>
                <a:cubicBezTo>
                  <a:pt x="56216" y="18865"/>
                  <a:pt x="56233" y="18707"/>
                  <a:pt x="56233" y="18542"/>
                </a:cubicBezTo>
                <a:cubicBezTo>
                  <a:pt x="56221" y="18422"/>
                  <a:pt x="56205" y="18314"/>
                  <a:pt x="56181" y="18218"/>
                </a:cubicBezTo>
                <a:cubicBezTo>
                  <a:pt x="56147" y="18110"/>
                  <a:pt x="56108" y="18013"/>
                  <a:pt x="56050" y="17918"/>
                </a:cubicBezTo>
                <a:cubicBezTo>
                  <a:pt x="55977" y="17803"/>
                  <a:pt x="55898" y="17695"/>
                  <a:pt x="55801" y="17598"/>
                </a:cubicBezTo>
                <a:cubicBezTo>
                  <a:pt x="55620" y="17433"/>
                  <a:pt x="55415" y="17292"/>
                  <a:pt x="55148" y="17139"/>
                </a:cubicBezTo>
                <a:cubicBezTo>
                  <a:pt x="54869" y="16985"/>
                  <a:pt x="54574" y="16848"/>
                  <a:pt x="54353" y="16752"/>
                </a:cubicBezTo>
                <a:lnTo>
                  <a:pt x="54335" y="16741"/>
                </a:lnTo>
                <a:cubicBezTo>
                  <a:pt x="54199" y="16678"/>
                  <a:pt x="54073" y="16622"/>
                  <a:pt x="53954" y="16565"/>
                </a:cubicBezTo>
                <a:cubicBezTo>
                  <a:pt x="53613" y="16400"/>
                  <a:pt x="53255" y="16224"/>
                  <a:pt x="52942" y="15980"/>
                </a:cubicBezTo>
                <a:cubicBezTo>
                  <a:pt x="52716" y="15797"/>
                  <a:pt x="52528" y="15626"/>
                  <a:pt x="52375" y="15463"/>
                </a:cubicBezTo>
                <a:cubicBezTo>
                  <a:pt x="52221" y="15303"/>
                  <a:pt x="52113" y="15161"/>
                  <a:pt x="52027" y="15025"/>
                </a:cubicBezTo>
                <a:cubicBezTo>
                  <a:pt x="51966" y="14928"/>
                  <a:pt x="51925" y="14855"/>
                  <a:pt x="51886" y="14774"/>
                </a:cubicBezTo>
                <a:cubicBezTo>
                  <a:pt x="51857" y="14700"/>
                  <a:pt x="51830" y="14616"/>
                  <a:pt x="51801" y="14525"/>
                </a:cubicBezTo>
                <a:cubicBezTo>
                  <a:pt x="51767" y="14383"/>
                  <a:pt x="51749" y="14241"/>
                  <a:pt x="51761" y="14099"/>
                </a:cubicBezTo>
                <a:cubicBezTo>
                  <a:pt x="51783" y="13832"/>
                  <a:pt x="51903" y="13554"/>
                  <a:pt x="52096" y="13320"/>
                </a:cubicBezTo>
                <a:cubicBezTo>
                  <a:pt x="52244" y="13144"/>
                  <a:pt x="52426" y="12974"/>
                  <a:pt x="52636" y="12825"/>
                </a:cubicBezTo>
                <a:cubicBezTo>
                  <a:pt x="52858" y="12667"/>
                  <a:pt x="53102" y="12524"/>
                  <a:pt x="53386" y="12377"/>
                </a:cubicBezTo>
                <a:cubicBezTo>
                  <a:pt x="54068" y="12036"/>
                  <a:pt x="54767" y="11786"/>
                  <a:pt x="55363" y="11592"/>
                </a:cubicBezTo>
                <a:cubicBezTo>
                  <a:pt x="56426" y="11241"/>
                  <a:pt x="57489" y="10945"/>
                  <a:pt x="58512" y="10661"/>
                </a:cubicBezTo>
                <a:lnTo>
                  <a:pt x="58539" y="10649"/>
                </a:lnTo>
                <a:lnTo>
                  <a:pt x="58552" y="10649"/>
                </a:lnTo>
                <a:lnTo>
                  <a:pt x="58580" y="10638"/>
                </a:lnTo>
                <a:lnTo>
                  <a:pt x="58625" y="10627"/>
                </a:lnTo>
                <a:lnTo>
                  <a:pt x="58659" y="10615"/>
                </a:lnTo>
                <a:lnTo>
                  <a:pt x="58744" y="10593"/>
                </a:lnTo>
                <a:lnTo>
                  <a:pt x="58773" y="10587"/>
                </a:lnTo>
                <a:lnTo>
                  <a:pt x="58796" y="10581"/>
                </a:lnTo>
                <a:cubicBezTo>
                  <a:pt x="59182" y="10473"/>
                  <a:pt x="59767" y="10308"/>
                  <a:pt x="60307" y="10150"/>
                </a:cubicBezTo>
                <a:lnTo>
                  <a:pt x="60278" y="10137"/>
                </a:lnTo>
                <a:cubicBezTo>
                  <a:pt x="61120" y="9916"/>
                  <a:pt x="61864" y="9678"/>
                  <a:pt x="62557" y="9416"/>
                </a:cubicBezTo>
                <a:cubicBezTo>
                  <a:pt x="63057" y="9229"/>
                  <a:pt x="63711" y="8967"/>
                  <a:pt x="64324" y="8603"/>
                </a:cubicBezTo>
                <a:cubicBezTo>
                  <a:pt x="64649" y="8416"/>
                  <a:pt x="64893" y="8228"/>
                  <a:pt x="65103" y="8024"/>
                </a:cubicBezTo>
                <a:cubicBezTo>
                  <a:pt x="65216" y="7899"/>
                  <a:pt x="65313" y="7774"/>
                  <a:pt x="65387" y="7643"/>
                </a:cubicBezTo>
                <a:cubicBezTo>
                  <a:pt x="65439" y="7546"/>
                  <a:pt x="65478" y="7451"/>
                  <a:pt x="65507" y="7354"/>
                </a:cubicBezTo>
                <a:cubicBezTo>
                  <a:pt x="65523" y="7257"/>
                  <a:pt x="65535" y="7166"/>
                  <a:pt x="65535" y="7081"/>
                </a:cubicBezTo>
                <a:cubicBezTo>
                  <a:pt x="65529" y="6973"/>
                  <a:pt x="65512" y="6877"/>
                  <a:pt x="65484" y="6774"/>
                </a:cubicBezTo>
                <a:cubicBezTo>
                  <a:pt x="65439" y="6638"/>
                  <a:pt x="65381" y="6502"/>
                  <a:pt x="65297" y="6365"/>
                </a:cubicBezTo>
                <a:cubicBezTo>
                  <a:pt x="65154" y="6137"/>
                  <a:pt x="64967" y="5910"/>
                  <a:pt x="64710" y="5655"/>
                </a:cubicBezTo>
                <a:cubicBezTo>
                  <a:pt x="64603" y="5552"/>
                  <a:pt x="64513" y="5479"/>
                  <a:pt x="64427" y="5416"/>
                </a:cubicBezTo>
                <a:cubicBezTo>
                  <a:pt x="64319" y="5342"/>
                  <a:pt x="64211" y="5269"/>
                  <a:pt x="64091" y="5206"/>
                </a:cubicBezTo>
                <a:cubicBezTo>
                  <a:pt x="63432" y="4847"/>
                  <a:pt x="62699" y="4643"/>
                  <a:pt x="62011" y="4472"/>
                </a:cubicBezTo>
                <a:cubicBezTo>
                  <a:pt x="61319" y="4307"/>
                  <a:pt x="60614" y="4171"/>
                  <a:pt x="59994" y="4052"/>
                </a:cubicBezTo>
                <a:lnTo>
                  <a:pt x="59949" y="4041"/>
                </a:lnTo>
                <a:lnTo>
                  <a:pt x="59937" y="4041"/>
                </a:lnTo>
                <a:lnTo>
                  <a:pt x="59915" y="4035"/>
                </a:lnTo>
                <a:lnTo>
                  <a:pt x="59892" y="4035"/>
                </a:lnTo>
                <a:lnTo>
                  <a:pt x="59858" y="4024"/>
                </a:lnTo>
                <a:cubicBezTo>
                  <a:pt x="59182" y="3893"/>
                  <a:pt x="58421" y="3745"/>
                  <a:pt x="57687" y="3564"/>
                </a:cubicBezTo>
                <a:cubicBezTo>
                  <a:pt x="57062" y="3410"/>
                  <a:pt x="56404" y="3223"/>
                  <a:pt x="55795" y="2944"/>
                </a:cubicBezTo>
                <a:cubicBezTo>
                  <a:pt x="55392" y="2757"/>
                  <a:pt x="54880" y="2489"/>
                  <a:pt x="54500" y="2057"/>
                </a:cubicBezTo>
                <a:cubicBezTo>
                  <a:pt x="54199" y="1716"/>
                  <a:pt x="54028" y="1330"/>
                  <a:pt x="54005" y="973"/>
                </a:cubicBezTo>
                <a:cubicBezTo>
                  <a:pt x="53994" y="774"/>
                  <a:pt x="54028" y="586"/>
                  <a:pt x="54096" y="421"/>
                </a:cubicBezTo>
                <a:cubicBezTo>
                  <a:pt x="54159" y="273"/>
                  <a:pt x="54238" y="137"/>
                  <a:pt x="54329" y="24"/>
                </a:cubicBezTo>
                <a:lnTo>
                  <a:pt x="54324" y="6"/>
                </a:lnTo>
                <a:lnTo>
                  <a:pt x="54324" y="1"/>
                </a:ln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2266866" y="4401149"/>
            <a:ext cx="3376244" cy="706959"/>
          </a:xfrm>
          <a:custGeom>
            <a:avLst/>
            <a:gdLst/>
            <a:ahLst/>
            <a:cxnLst/>
            <a:rect l="l" t="t" r="r" b="b"/>
            <a:pathLst>
              <a:path w="87157" h="18250" extrusionOk="0">
                <a:moveTo>
                  <a:pt x="32282" y="0"/>
                </a:moveTo>
                <a:cubicBezTo>
                  <a:pt x="28062" y="0"/>
                  <a:pt x="23948" y="1933"/>
                  <a:pt x="19696" y="2317"/>
                </a:cubicBezTo>
                <a:cubicBezTo>
                  <a:pt x="19122" y="2368"/>
                  <a:pt x="18549" y="2391"/>
                  <a:pt x="17977" y="2391"/>
                </a:cubicBezTo>
                <a:cubicBezTo>
                  <a:pt x="13857" y="2391"/>
                  <a:pt x="9769" y="1202"/>
                  <a:pt x="5638" y="833"/>
                </a:cubicBezTo>
                <a:cubicBezTo>
                  <a:pt x="5001" y="776"/>
                  <a:pt x="4352" y="746"/>
                  <a:pt x="3699" y="746"/>
                </a:cubicBezTo>
                <a:cubicBezTo>
                  <a:pt x="2516" y="746"/>
                  <a:pt x="1320" y="845"/>
                  <a:pt x="160" y="1061"/>
                </a:cubicBezTo>
                <a:cubicBezTo>
                  <a:pt x="57" y="4180"/>
                  <a:pt x="7" y="6726"/>
                  <a:pt x="0" y="9010"/>
                </a:cubicBezTo>
                <a:cubicBezTo>
                  <a:pt x="0" y="10437"/>
                  <a:pt x="18" y="11897"/>
                  <a:pt x="52" y="13351"/>
                </a:cubicBezTo>
                <a:cubicBezTo>
                  <a:pt x="75" y="14221"/>
                  <a:pt x="97" y="14932"/>
                  <a:pt x="120" y="15517"/>
                </a:cubicBezTo>
                <a:lnTo>
                  <a:pt x="126" y="15562"/>
                </a:lnTo>
                <a:lnTo>
                  <a:pt x="126" y="15585"/>
                </a:lnTo>
                <a:cubicBezTo>
                  <a:pt x="154" y="15614"/>
                  <a:pt x="178" y="15635"/>
                  <a:pt x="188" y="15659"/>
                </a:cubicBezTo>
                <a:cubicBezTo>
                  <a:pt x="217" y="15698"/>
                  <a:pt x="233" y="15738"/>
                  <a:pt x="233" y="15777"/>
                </a:cubicBezTo>
                <a:lnTo>
                  <a:pt x="228" y="15886"/>
                </a:lnTo>
                <a:lnTo>
                  <a:pt x="223" y="15954"/>
                </a:lnTo>
                <a:lnTo>
                  <a:pt x="217" y="16084"/>
                </a:lnTo>
                <a:cubicBezTo>
                  <a:pt x="1689" y="16369"/>
                  <a:pt x="3262" y="16636"/>
                  <a:pt x="4893" y="16880"/>
                </a:cubicBezTo>
                <a:cubicBezTo>
                  <a:pt x="10138" y="17659"/>
                  <a:pt x="15366" y="18108"/>
                  <a:pt x="20429" y="18216"/>
                </a:cubicBezTo>
                <a:cubicBezTo>
                  <a:pt x="21445" y="18239"/>
                  <a:pt x="22378" y="18250"/>
                  <a:pt x="23202" y="18250"/>
                </a:cubicBezTo>
                <a:cubicBezTo>
                  <a:pt x="24867" y="18250"/>
                  <a:pt x="26538" y="18216"/>
                  <a:pt x="28179" y="18142"/>
                </a:cubicBezTo>
                <a:cubicBezTo>
                  <a:pt x="30787" y="18027"/>
                  <a:pt x="33373" y="17830"/>
                  <a:pt x="35856" y="17550"/>
                </a:cubicBezTo>
                <a:cubicBezTo>
                  <a:pt x="40141" y="17067"/>
                  <a:pt x="44311" y="16346"/>
                  <a:pt x="48261" y="15409"/>
                </a:cubicBezTo>
                <a:cubicBezTo>
                  <a:pt x="50364" y="14903"/>
                  <a:pt x="52402" y="14352"/>
                  <a:pt x="54324" y="13755"/>
                </a:cubicBezTo>
                <a:cubicBezTo>
                  <a:pt x="56255" y="13159"/>
                  <a:pt x="58177" y="12499"/>
                  <a:pt x="60046" y="11783"/>
                </a:cubicBezTo>
                <a:cubicBezTo>
                  <a:pt x="61069" y="11391"/>
                  <a:pt x="62182" y="10943"/>
                  <a:pt x="63438" y="10408"/>
                </a:cubicBezTo>
                <a:cubicBezTo>
                  <a:pt x="64296" y="10039"/>
                  <a:pt x="65154" y="9669"/>
                  <a:pt x="66013" y="9299"/>
                </a:cubicBezTo>
                <a:lnTo>
                  <a:pt x="66921" y="8908"/>
                </a:lnTo>
                <a:cubicBezTo>
                  <a:pt x="69171" y="7942"/>
                  <a:pt x="71570" y="6920"/>
                  <a:pt x="73967" y="5987"/>
                </a:cubicBezTo>
                <a:cubicBezTo>
                  <a:pt x="76690" y="4924"/>
                  <a:pt x="78951" y="4146"/>
                  <a:pt x="81088" y="3538"/>
                </a:cubicBezTo>
                <a:cubicBezTo>
                  <a:pt x="82525" y="3123"/>
                  <a:pt x="83713" y="2828"/>
                  <a:pt x="84820" y="2595"/>
                </a:cubicBezTo>
                <a:cubicBezTo>
                  <a:pt x="85593" y="2436"/>
                  <a:pt x="86378" y="2288"/>
                  <a:pt x="87156" y="2168"/>
                </a:cubicBezTo>
                <a:cubicBezTo>
                  <a:pt x="87088" y="2147"/>
                  <a:pt x="87025" y="2140"/>
                  <a:pt x="86957" y="2134"/>
                </a:cubicBezTo>
                <a:lnTo>
                  <a:pt x="86871" y="2129"/>
                </a:lnTo>
                <a:lnTo>
                  <a:pt x="86787" y="2123"/>
                </a:lnTo>
                <a:lnTo>
                  <a:pt x="86729" y="2118"/>
                </a:lnTo>
                <a:cubicBezTo>
                  <a:pt x="86304" y="2084"/>
                  <a:pt x="85911" y="2066"/>
                  <a:pt x="85531" y="2066"/>
                </a:cubicBezTo>
                <a:lnTo>
                  <a:pt x="85418" y="2066"/>
                </a:lnTo>
                <a:cubicBezTo>
                  <a:pt x="85098" y="2066"/>
                  <a:pt x="84736" y="2072"/>
                  <a:pt x="84343" y="2084"/>
                </a:cubicBezTo>
                <a:lnTo>
                  <a:pt x="84117" y="2089"/>
                </a:lnTo>
                <a:lnTo>
                  <a:pt x="83889" y="2095"/>
                </a:lnTo>
                <a:lnTo>
                  <a:pt x="83871" y="2100"/>
                </a:lnTo>
                <a:lnTo>
                  <a:pt x="83792" y="2100"/>
                </a:lnTo>
                <a:cubicBezTo>
                  <a:pt x="83530" y="2112"/>
                  <a:pt x="83241" y="2118"/>
                  <a:pt x="82963" y="2123"/>
                </a:cubicBezTo>
                <a:cubicBezTo>
                  <a:pt x="82724" y="2129"/>
                  <a:pt x="82491" y="2134"/>
                  <a:pt x="82258" y="2134"/>
                </a:cubicBezTo>
                <a:cubicBezTo>
                  <a:pt x="82042" y="2134"/>
                  <a:pt x="81900" y="2129"/>
                  <a:pt x="81764" y="2123"/>
                </a:cubicBezTo>
                <a:cubicBezTo>
                  <a:pt x="81104" y="2106"/>
                  <a:pt x="80366" y="2037"/>
                  <a:pt x="79439" y="1924"/>
                </a:cubicBezTo>
                <a:cubicBezTo>
                  <a:pt x="79234" y="1896"/>
                  <a:pt x="79024" y="1874"/>
                  <a:pt x="78820" y="1845"/>
                </a:cubicBezTo>
                <a:lnTo>
                  <a:pt x="78798" y="1840"/>
                </a:lnTo>
                <a:lnTo>
                  <a:pt x="78780" y="1840"/>
                </a:lnTo>
                <a:lnTo>
                  <a:pt x="78757" y="1833"/>
                </a:lnTo>
                <a:lnTo>
                  <a:pt x="78707" y="1827"/>
                </a:lnTo>
                <a:lnTo>
                  <a:pt x="78678" y="1827"/>
                </a:lnTo>
                <a:cubicBezTo>
                  <a:pt x="78138" y="1754"/>
                  <a:pt x="77530" y="1675"/>
                  <a:pt x="76923" y="1623"/>
                </a:cubicBezTo>
                <a:cubicBezTo>
                  <a:pt x="76570" y="1594"/>
                  <a:pt x="76155" y="1567"/>
                  <a:pt x="75757" y="1560"/>
                </a:cubicBezTo>
                <a:lnTo>
                  <a:pt x="75177" y="1560"/>
                </a:lnTo>
                <a:cubicBezTo>
                  <a:pt x="75001" y="1567"/>
                  <a:pt x="74820" y="1578"/>
                  <a:pt x="74626" y="1589"/>
                </a:cubicBezTo>
                <a:cubicBezTo>
                  <a:pt x="74371" y="1606"/>
                  <a:pt x="74047" y="1635"/>
                  <a:pt x="73582" y="1680"/>
                </a:cubicBezTo>
                <a:lnTo>
                  <a:pt x="73535" y="1686"/>
                </a:lnTo>
                <a:lnTo>
                  <a:pt x="73507" y="1686"/>
                </a:lnTo>
                <a:lnTo>
                  <a:pt x="73382" y="1696"/>
                </a:lnTo>
                <a:lnTo>
                  <a:pt x="73257" y="1709"/>
                </a:lnTo>
                <a:cubicBezTo>
                  <a:pt x="73172" y="1720"/>
                  <a:pt x="73092" y="1725"/>
                  <a:pt x="73007" y="1731"/>
                </a:cubicBezTo>
                <a:lnTo>
                  <a:pt x="72990" y="1731"/>
                </a:lnTo>
                <a:cubicBezTo>
                  <a:pt x="72632" y="1765"/>
                  <a:pt x="72143" y="1811"/>
                  <a:pt x="71660" y="1822"/>
                </a:cubicBezTo>
                <a:cubicBezTo>
                  <a:pt x="71490" y="1833"/>
                  <a:pt x="71314" y="1833"/>
                  <a:pt x="71127" y="1833"/>
                </a:cubicBezTo>
                <a:cubicBezTo>
                  <a:pt x="70739" y="1833"/>
                  <a:pt x="70416" y="1816"/>
                  <a:pt x="70120" y="1788"/>
                </a:cubicBezTo>
                <a:cubicBezTo>
                  <a:pt x="69899" y="1765"/>
                  <a:pt x="69661" y="1743"/>
                  <a:pt x="69433" y="1731"/>
                </a:cubicBezTo>
                <a:cubicBezTo>
                  <a:pt x="69155" y="1720"/>
                  <a:pt x="68825" y="1709"/>
                  <a:pt x="68421" y="1696"/>
                </a:cubicBezTo>
                <a:lnTo>
                  <a:pt x="68371" y="1696"/>
                </a:lnTo>
                <a:lnTo>
                  <a:pt x="68319" y="1691"/>
                </a:lnTo>
                <a:lnTo>
                  <a:pt x="68274" y="1691"/>
                </a:lnTo>
                <a:cubicBezTo>
                  <a:pt x="68177" y="1691"/>
                  <a:pt x="68075" y="1686"/>
                  <a:pt x="67978" y="1686"/>
                </a:cubicBezTo>
                <a:cubicBezTo>
                  <a:pt x="66359" y="2242"/>
                  <a:pt x="64744" y="2787"/>
                  <a:pt x="63040" y="2884"/>
                </a:cubicBezTo>
                <a:cubicBezTo>
                  <a:pt x="62891" y="2893"/>
                  <a:pt x="62743" y="2897"/>
                  <a:pt x="62596" y="2897"/>
                </a:cubicBezTo>
                <a:cubicBezTo>
                  <a:pt x="59598" y="2897"/>
                  <a:pt x="56708" y="1253"/>
                  <a:pt x="53727" y="1253"/>
                </a:cubicBezTo>
                <a:cubicBezTo>
                  <a:pt x="53461" y="1253"/>
                  <a:pt x="53194" y="1266"/>
                  <a:pt x="52926" y="1294"/>
                </a:cubicBezTo>
                <a:cubicBezTo>
                  <a:pt x="50852" y="1510"/>
                  <a:pt x="48971" y="2646"/>
                  <a:pt x="46908" y="2981"/>
                </a:cubicBezTo>
                <a:cubicBezTo>
                  <a:pt x="46443" y="3056"/>
                  <a:pt x="45982" y="3090"/>
                  <a:pt x="45523" y="3090"/>
                </a:cubicBezTo>
                <a:cubicBezTo>
                  <a:pt x="41547" y="3090"/>
                  <a:pt x="37752" y="536"/>
                  <a:pt x="33703" y="78"/>
                </a:cubicBezTo>
                <a:cubicBezTo>
                  <a:pt x="33228" y="24"/>
                  <a:pt x="32754" y="0"/>
                  <a:pt x="32282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5973357" y="3015980"/>
            <a:ext cx="3766680" cy="1563755"/>
          </a:xfrm>
          <a:custGeom>
            <a:avLst/>
            <a:gdLst/>
            <a:ahLst/>
            <a:cxnLst/>
            <a:rect l="l" t="t" r="r" b="b"/>
            <a:pathLst>
              <a:path w="97236" h="40368" extrusionOk="0">
                <a:moveTo>
                  <a:pt x="59727" y="0"/>
                </a:moveTo>
                <a:cubicBezTo>
                  <a:pt x="59528" y="6"/>
                  <a:pt x="59324" y="22"/>
                  <a:pt x="59126" y="51"/>
                </a:cubicBezTo>
                <a:cubicBezTo>
                  <a:pt x="58880" y="90"/>
                  <a:pt x="58670" y="142"/>
                  <a:pt x="58484" y="200"/>
                </a:cubicBezTo>
                <a:cubicBezTo>
                  <a:pt x="58301" y="255"/>
                  <a:pt x="58125" y="318"/>
                  <a:pt x="57944" y="392"/>
                </a:cubicBezTo>
                <a:cubicBezTo>
                  <a:pt x="57545" y="568"/>
                  <a:pt x="57176" y="779"/>
                  <a:pt x="56853" y="1011"/>
                </a:cubicBezTo>
                <a:cubicBezTo>
                  <a:pt x="56528" y="1239"/>
                  <a:pt x="56194" y="1495"/>
                  <a:pt x="55778" y="1813"/>
                </a:cubicBezTo>
                <a:lnTo>
                  <a:pt x="55767" y="1824"/>
                </a:lnTo>
                <a:lnTo>
                  <a:pt x="55756" y="1836"/>
                </a:lnTo>
                <a:cubicBezTo>
                  <a:pt x="55221" y="2256"/>
                  <a:pt x="54694" y="2694"/>
                  <a:pt x="54188" y="3137"/>
                </a:cubicBezTo>
                <a:cubicBezTo>
                  <a:pt x="51977" y="5080"/>
                  <a:pt x="49931" y="7257"/>
                  <a:pt x="47954" y="9364"/>
                </a:cubicBezTo>
                <a:lnTo>
                  <a:pt x="47902" y="9421"/>
                </a:lnTo>
                <a:cubicBezTo>
                  <a:pt x="47289" y="10074"/>
                  <a:pt x="46658" y="10751"/>
                  <a:pt x="46027" y="11404"/>
                </a:cubicBezTo>
                <a:lnTo>
                  <a:pt x="45777" y="11666"/>
                </a:lnTo>
                <a:cubicBezTo>
                  <a:pt x="45772" y="11689"/>
                  <a:pt x="45767" y="11711"/>
                  <a:pt x="45754" y="11729"/>
                </a:cubicBezTo>
                <a:cubicBezTo>
                  <a:pt x="45732" y="11779"/>
                  <a:pt x="45686" y="11813"/>
                  <a:pt x="45630" y="11836"/>
                </a:cubicBezTo>
                <a:lnTo>
                  <a:pt x="45612" y="11836"/>
                </a:lnTo>
                <a:cubicBezTo>
                  <a:pt x="44159" y="13347"/>
                  <a:pt x="43005" y="14462"/>
                  <a:pt x="41880" y="15456"/>
                </a:cubicBezTo>
                <a:cubicBezTo>
                  <a:pt x="40283" y="16871"/>
                  <a:pt x="38799" y="17996"/>
                  <a:pt x="37345" y="18905"/>
                </a:cubicBezTo>
                <a:cubicBezTo>
                  <a:pt x="36459" y="19456"/>
                  <a:pt x="35623" y="19922"/>
                  <a:pt x="34794" y="20315"/>
                </a:cubicBezTo>
                <a:cubicBezTo>
                  <a:pt x="33748" y="20814"/>
                  <a:pt x="32675" y="21257"/>
                  <a:pt x="31612" y="21632"/>
                </a:cubicBezTo>
                <a:cubicBezTo>
                  <a:pt x="29583" y="22354"/>
                  <a:pt x="27361" y="22946"/>
                  <a:pt x="24815" y="23445"/>
                </a:cubicBezTo>
                <a:cubicBezTo>
                  <a:pt x="23986" y="23610"/>
                  <a:pt x="23259" y="23741"/>
                  <a:pt x="22588" y="23854"/>
                </a:cubicBezTo>
                <a:cubicBezTo>
                  <a:pt x="22208" y="23917"/>
                  <a:pt x="21702" y="24002"/>
                  <a:pt x="21207" y="24099"/>
                </a:cubicBezTo>
                <a:cubicBezTo>
                  <a:pt x="20519" y="24236"/>
                  <a:pt x="19968" y="24360"/>
                  <a:pt x="19475" y="24491"/>
                </a:cubicBezTo>
                <a:cubicBezTo>
                  <a:pt x="18815" y="24667"/>
                  <a:pt x="18281" y="24849"/>
                  <a:pt x="17797" y="25054"/>
                </a:cubicBezTo>
                <a:cubicBezTo>
                  <a:pt x="17395" y="25230"/>
                  <a:pt x="17081" y="25406"/>
                  <a:pt x="16809" y="25610"/>
                </a:cubicBezTo>
                <a:cubicBezTo>
                  <a:pt x="16685" y="25713"/>
                  <a:pt x="16577" y="25820"/>
                  <a:pt x="16491" y="25928"/>
                </a:cubicBezTo>
                <a:cubicBezTo>
                  <a:pt x="16440" y="26002"/>
                  <a:pt x="16394" y="26077"/>
                  <a:pt x="16360" y="26150"/>
                </a:cubicBezTo>
                <a:cubicBezTo>
                  <a:pt x="16344" y="26206"/>
                  <a:pt x="16326" y="26264"/>
                  <a:pt x="16315" y="26326"/>
                </a:cubicBezTo>
                <a:cubicBezTo>
                  <a:pt x="16309" y="26394"/>
                  <a:pt x="16309" y="26457"/>
                  <a:pt x="16315" y="26520"/>
                </a:cubicBezTo>
                <a:cubicBezTo>
                  <a:pt x="16331" y="26594"/>
                  <a:pt x="16354" y="26673"/>
                  <a:pt x="16389" y="26752"/>
                </a:cubicBezTo>
                <a:cubicBezTo>
                  <a:pt x="16440" y="26861"/>
                  <a:pt x="16509" y="26969"/>
                  <a:pt x="16593" y="27076"/>
                </a:cubicBezTo>
                <a:cubicBezTo>
                  <a:pt x="16685" y="27190"/>
                  <a:pt x="16769" y="27275"/>
                  <a:pt x="16855" y="27349"/>
                </a:cubicBezTo>
                <a:cubicBezTo>
                  <a:pt x="16997" y="27446"/>
                  <a:pt x="17150" y="27530"/>
                  <a:pt x="17349" y="27616"/>
                </a:cubicBezTo>
                <a:cubicBezTo>
                  <a:pt x="17821" y="27798"/>
                  <a:pt x="18321" y="27911"/>
                  <a:pt x="18809" y="28013"/>
                </a:cubicBezTo>
                <a:cubicBezTo>
                  <a:pt x="18929" y="28042"/>
                  <a:pt x="19042" y="28065"/>
                  <a:pt x="19150" y="28088"/>
                </a:cubicBezTo>
                <a:cubicBezTo>
                  <a:pt x="19509" y="28173"/>
                  <a:pt x="19827" y="28246"/>
                  <a:pt x="20144" y="28349"/>
                </a:cubicBezTo>
                <a:cubicBezTo>
                  <a:pt x="20412" y="28435"/>
                  <a:pt x="20690" y="28531"/>
                  <a:pt x="20946" y="28679"/>
                </a:cubicBezTo>
                <a:cubicBezTo>
                  <a:pt x="21224" y="28838"/>
                  <a:pt x="21440" y="29014"/>
                  <a:pt x="21599" y="29213"/>
                </a:cubicBezTo>
                <a:cubicBezTo>
                  <a:pt x="21679" y="29309"/>
                  <a:pt x="21741" y="29411"/>
                  <a:pt x="21799" y="29531"/>
                </a:cubicBezTo>
                <a:cubicBezTo>
                  <a:pt x="21861" y="29662"/>
                  <a:pt x="21906" y="29786"/>
                  <a:pt x="21923" y="29901"/>
                </a:cubicBezTo>
                <a:lnTo>
                  <a:pt x="21930" y="29929"/>
                </a:lnTo>
                <a:cubicBezTo>
                  <a:pt x="21940" y="30003"/>
                  <a:pt x="21957" y="30088"/>
                  <a:pt x="21957" y="30173"/>
                </a:cubicBezTo>
                <a:cubicBezTo>
                  <a:pt x="21964" y="30253"/>
                  <a:pt x="21964" y="30321"/>
                  <a:pt x="21957" y="30389"/>
                </a:cubicBezTo>
                <a:cubicBezTo>
                  <a:pt x="21946" y="30543"/>
                  <a:pt x="21917" y="30673"/>
                  <a:pt x="21878" y="30782"/>
                </a:cubicBezTo>
                <a:cubicBezTo>
                  <a:pt x="21827" y="30895"/>
                  <a:pt x="21781" y="31014"/>
                  <a:pt x="21702" y="31123"/>
                </a:cubicBezTo>
                <a:cubicBezTo>
                  <a:pt x="21634" y="31218"/>
                  <a:pt x="21554" y="31327"/>
                  <a:pt x="21452" y="31417"/>
                </a:cubicBezTo>
                <a:cubicBezTo>
                  <a:pt x="21321" y="31537"/>
                  <a:pt x="21196" y="31627"/>
                  <a:pt x="21077" y="31702"/>
                </a:cubicBezTo>
                <a:cubicBezTo>
                  <a:pt x="20957" y="31776"/>
                  <a:pt x="20826" y="31839"/>
                  <a:pt x="20684" y="31907"/>
                </a:cubicBezTo>
                <a:cubicBezTo>
                  <a:pt x="20417" y="32025"/>
                  <a:pt x="20128" y="32122"/>
                  <a:pt x="19809" y="32201"/>
                </a:cubicBezTo>
                <a:cubicBezTo>
                  <a:pt x="19156" y="32366"/>
                  <a:pt x="18497" y="32445"/>
                  <a:pt x="17941" y="32508"/>
                </a:cubicBezTo>
                <a:cubicBezTo>
                  <a:pt x="17729" y="32531"/>
                  <a:pt x="17519" y="32555"/>
                  <a:pt x="17309" y="32576"/>
                </a:cubicBezTo>
                <a:cubicBezTo>
                  <a:pt x="17162" y="32594"/>
                  <a:pt x="17020" y="32610"/>
                  <a:pt x="16884" y="32628"/>
                </a:cubicBezTo>
                <a:cubicBezTo>
                  <a:pt x="16496" y="32668"/>
                  <a:pt x="16110" y="32713"/>
                  <a:pt x="15724" y="32752"/>
                </a:cubicBezTo>
                <a:lnTo>
                  <a:pt x="15581" y="32765"/>
                </a:lnTo>
                <a:lnTo>
                  <a:pt x="15247" y="32804"/>
                </a:lnTo>
                <a:cubicBezTo>
                  <a:pt x="14047" y="32930"/>
                  <a:pt x="12963" y="33048"/>
                  <a:pt x="11872" y="33213"/>
                </a:cubicBezTo>
                <a:lnTo>
                  <a:pt x="11888" y="33213"/>
                </a:lnTo>
                <a:cubicBezTo>
                  <a:pt x="10734" y="33389"/>
                  <a:pt x="9843" y="33565"/>
                  <a:pt x="9008" y="33787"/>
                </a:cubicBezTo>
                <a:cubicBezTo>
                  <a:pt x="8456" y="33929"/>
                  <a:pt x="8007" y="34066"/>
                  <a:pt x="7581" y="34207"/>
                </a:cubicBezTo>
                <a:cubicBezTo>
                  <a:pt x="7149" y="34362"/>
                  <a:pt x="6724" y="34520"/>
                  <a:pt x="6320" y="34696"/>
                </a:cubicBezTo>
                <a:lnTo>
                  <a:pt x="6336" y="34690"/>
                </a:lnTo>
                <a:lnTo>
                  <a:pt x="6336" y="34690"/>
                </a:lnTo>
                <a:cubicBezTo>
                  <a:pt x="6055" y="34814"/>
                  <a:pt x="5758" y="34949"/>
                  <a:pt x="5455" y="35105"/>
                </a:cubicBezTo>
                <a:cubicBezTo>
                  <a:pt x="5444" y="35282"/>
                  <a:pt x="5410" y="35463"/>
                  <a:pt x="5353" y="35650"/>
                </a:cubicBezTo>
                <a:cubicBezTo>
                  <a:pt x="5337" y="35708"/>
                  <a:pt x="5303" y="35747"/>
                  <a:pt x="5258" y="35776"/>
                </a:cubicBezTo>
                <a:cubicBezTo>
                  <a:pt x="5229" y="35793"/>
                  <a:pt x="5195" y="35804"/>
                  <a:pt x="5155" y="35804"/>
                </a:cubicBezTo>
                <a:cubicBezTo>
                  <a:pt x="5143" y="35804"/>
                  <a:pt x="5127" y="35804"/>
                  <a:pt x="5109" y="35799"/>
                </a:cubicBezTo>
                <a:cubicBezTo>
                  <a:pt x="5053" y="35787"/>
                  <a:pt x="5007" y="35747"/>
                  <a:pt x="4985" y="35702"/>
                </a:cubicBezTo>
                <a:cubicBezTo>
                  <a:pt x="4956" y="35657"/>
                  <a:pt x="4951" y="35605"/>
                  <a:pt x="4962" y="35555"/>
                </a:cubicBezTo>
                <a:cubicBezTo>
                  <a:pt x="5012" y="35390"/>
                  <a:pt x="5041" y="35248"/>
                  <a:pt x="5059" y="35112"/>
                </a:cubicBezTo>
                <a:cubicBezTo>
                  <a:pt x="5069" y="35020"/>
                  <a:pt x="5069" y="34934"/>
                  <a:pt x="5059" y="34861"/>
                </a:cubicBezTo>
                <a:cubicBezTo>
                  <a:pt x="5053" y="34821"/>
                  <a:pt x="5046" y="34787"/>
                  <a:pt x="5035" y="34758"/>
                </a:cubicBezTo>
                <a:cubicBezTo>
                  <a:pt x="5024" y="34742"/>
                  <a:pt x="5019" y="34730"/>
                  <a:pt x="5007" y="34713"/>
                </a:cubicBezTo>
                <a:cubicBezTo>
                  <a:pt x="4996" y="34702"/>
                  <a:pt x="4990" y="34696"/>
                  <a:pt x="4978" y="34690"/>
                </a:cubicBezTo>
                <a:cubicBezTo>
                  <a:pt x="4973" y="34685"/>
                  <a:pt x="4962" y="34679"/>
                  <a:pt x="4951" y="34674"/>
                </a:cubicBezTo>
                <a:cubicBezTo>
                  <a:pt x="4939" y="34668"/>
                  <a:pt x="4928" y="34668"/>
                  <a:pt x="4917" y="34662"/>
                </a:cubicBezTo>
                <a:lnTo>
                  <a:pt x="4854" y="34662"/>
                </a:lnTo>
                <a:cubicBezTo>
                  <a:pt x="4820" y="34674"/>
                  <a:pt x="4786" y="34679"/>
                  <a:pt x="4752" y="34696"/>
                </a:cubicBezTo>
                <a:cubicBezTo>
                  <a:pt x="4700" y="34719"/>
                  <a:pt x="4644" y="34753"/>
                  <a:pt x="4598" y="34792"/>
                </a:cubicBezTo>
                <a:cubicBezTo>
                  <a:pt x="4524" y="34850"/>
                  <a:pt x="4456" y="34918"/>
                  <a:pt x="4388" y="35002"/>
                </a:cubicBezTo>
                <a:cubicBezTo>
                  <a:pt x="4303" y="35122"/>
                  <a:pt x="4223" y="35259"/>
                  <a:pt x="4160" y="35406"/>
                </a:cubicBezTo>
                <a:cubicBezTo>
                  <a:pt x="4120" y="35508"/>
                  <a:pt x="4086" y="35623"/>
                  <a:pt x="4058" y="35731"/>
                </a:cubicBezTo>
                <a:cubicBezTo>
                  <a:pt x="4041" y="35804"/>
                  <a:pt x="3973" y="35862"/>
                  <a:pt x="3894" y="35862"/>
                </a:cubicBezTo>
                <a:cubicBezTo>
                  <a:pt x="3826" y="35862"/>
                  <a:pt x="3740" y="35815"/>
                  <a:pt x="3723" y="35736"/>
                </a:cubicBezTo>
                <a:cubicBezTo>
                  <a:pt x="3700" y="35623"/>
                  <a:pt x="3672" y="35474"/>
                  <a:pt x="3614" y="35338"/>
                </a:cubicBezTo>
                <a:cubicBezTo>
                  <a:pt x="3592" y="35298"/>
                  <a:pt x="3575" y="35264"/>
                  <a:pt x="3553" y="35230"/>
                </a:cubicBezTo>
                <a:cubicBezTo>
                  <a:pt x="3541" y="35219"/>
                  <a:pt x="3535" y="35207"/>
                  <a:pt x="3524" y="35202"/>
                </a:cubicBezTo>
                <a:lnTo>
                  <a:pt x="3512" y="35196"/>
                </a:lnTo>
                <a:lnTo>
                  <a:pt x="3496" y="35196"/>
                </a:lnTo>
                <a:cubicBezTo>
                  <a:pt x="3472" y="35207"/>
                  <a:pt x="3462" y="35214"/>
                  <a:pt x="3444" y="35225"/>
                </a:cubicBezTo>
                <a:cubicBezTo>
                  <a:pt x="3417" y="35253"/>
                  <a:pt x="3382" y="35288"/>
                  <a:pt x="3348" y="35333"/>
                </a:cubicBezTo>
                <a:cubicBezTo>
                  <a:pt x="3262" y="35446"/>
                  <a:pt x="3194" y="35577"/>
                  <a:pt x="3126" y="35742"/>
                </a:cubicBezTo>
                <a:cubicBezTo>
                  <a:pt x="3052" y="35923"/>
                  <a:pt x="3001" y="36106"/>
                  <a:pt x="2973" y="36287"/>
                </a:cubicBezTo>
                <a:cubicBezTo>
                  <a:pt x="2956" y="36361"/>
                  <a:pt x="2877" y="36413"/>
                  <a:pt x="2808" y="36413"/>
                </a:cubicBezTo>
                <a:cubicBezTo>
                  <a:pt x="2757" y="36413"/>
                  <a:pt x="2688" y="36384"/>
                  <a:pt x="2660" y="36327"/>
                </a:cubicBezTo>
                <a:cubicBezTo>
                  <a:pt x="2591" y="36190"/>
                  <a:pt x="2530" y="36083"/>
                  <a:pt x="2455" y="35986"/>
                </a:cubicBezTo>
                <a:cubicBezTo>
                  <a:pt x="2410" y="35930"/>
                  <a:pt x="2365" y="35883"/>
                  <a:pt x="2319" y="35844"/>
                </a:cubicBezTo>
                <a:cubicBezTo>
                  <a:pt x="2291" y="35828"/>
                  <a:pt x="2257" y="35810"/>
                  <a:pt x="2229" y="35793"/>
                </a:cubicBezTo>
                <a:cubicBezTo>
                  <a:pt x="2211" y="35787"/>
                  <a:pt x="2195" y="35787"/>
                  <a:pt x="2177" y="35781"/>
                </a:cubicBezTo>
                <a:lnTo>
                  <a:pt x="2137" y="35781"/>
                </a:lnTo>
                <a:cubicBezTo>
                  <a:pt x="2121" y="35787"/>
                  <a:pt x="2109" y="35787"/>
                  <a:pt x="2098" y="35793"/>
                </a:cubicBezTo>
                <a:cubicBezTo>
                  <a:pt x="2087" y="35799"/>
                  <a:pt x="2075" y="35804"/>
                  <a:pt x="2064" y="35815"/>
                </a:cubicBezTo>
                <a:cubicBezTo>
                  <a:pt x="2041" y="35833"/>
                  <a:pt x="2024" y="35849"/>
                  <a:pt x="2012" y="35867"/>
                </a:cubicBezTo>
                <a:cubicBezTo>
                  <a:pt x="1985" y="35901"/>
                  <a:pt x="1967" y="35935"/>
                  <a:pt x="1951" y="35975"/>
                </a:cubicBezTo>
                <a:cubicBezTo>
                  <a:pt x="1927" y="36043"/>
                  <a:pt x="1904" y="36117"/>
                  <a:pt x="1899" y="36190"/>
                </a:cubicBezTo>
                <a:cubicBezTo>
                  <a:pt x="1888" y="36293"/>
                  <a:pt x="1888" y="36407"/>
                  <a:pt x="1904" y="36515"/>
                </a:cubicBezTo>
                <a:cubicBezTo>
                  <a:pt x="1927" y="36646"/>
                  <a:pt x="1961" y="36782"/>
                  <a:pt x="2012" y="36906"/>
                </a:cubicBezTo>
                <a:cubicBezTo>
                  <a:pt x="2035" y="36958"/>
                  <a:pt x="2006" y="37026"/>
                  <a:pt x="1972" y="37060"/>
                </a:cubicBezTo>
                <a:cubicBezTo>
                  <a:pt x="1944" y="37089"/>
                  <a:pt x="1899" y="37111"/>
                  <a:pt x="1859" y="37111"/>
                </a:cubicBezTo>
                <a:cubicBezTo>
                  <a:pt x="1848" y="37111"/>
                  <a:pt x="1831" y="37105"/>
                  <a:pt x="1820" y="37105"/>
                </a:cubicBezTo>
                <a:cubicBezTo>
                  <a:pt x="1694" y="37060"/>
                  <a:pt x="1569" y="37032"/>
                  <a:pt x="1445" y="37014"/>
                </a:cubicBezTo>
                <a:cubicBezTo>
                  <a:pt x="1398" y="37009"/>
                  <a:pt x="1348" y="37009"/>
                  <a:pt x="1296" y="37009"/>
                </a:cubicBezTo>
                <a:cubicBezTo>
                  <a:pt x="1235" y="37009"/>
                  <a:pt x="1172" y="37009"/>
                  <a:pt x="1115" y="37014"/>
                </a:cubicBezTo>
                <a:cubicBezTo>
                  <a:pt x="1035" y="37032"/>
                  <a:pt x="955" y="37055"/>
                  <a:pt x="881" y="37082"/>
                </a:cubicBezTo>
                <a:cubicBezTo>
                  <a:pt x="825" y="37111"/>
                  <a:pt x="774" y="37139"/>
                  <a:pt x="723" y="37179"/>
                </a:cubicBezTo>
                <a:cubicBezTo>
                  <a:pt x="689" y="37208"/>
                  <a:pt x="655" y="37242"/>
                  <a:pt x="626" y="37276"/>
                </a:cubicBezTo>
                <a:cubicBezTo>
                  <a:pt x="603" y="37310"/>
                  <a:pt x="587" y="37344"/>
                  <a:pt x="569" y="37373"/>
                </a:cubicBezTo>
                <a:cubicBezTo>
                  <a:pt x="564" y="37401"/>
                  <a:pt x="553" y="37430"/>
                  <a:pt x="546" y="37457"/>
                </a:cubicBezTo>
                <a:cubicBezTo>
                  <a:pt x="546" y="37486"/>
                  <a:pt x="546" y="37509"/>
                  <a:pt x="553" y="37532"/>
                </a:cubicBezTo>
                <a:cubicBezTo>
                  <a:pt x="558" y="37554"/>
                  <a:pt x="564" y="37577"/>
                  <a:pt x="569" y="37600"/>
                </a:cubicBezTo>
                <a:cubicBezTo>
                  <a:pt x="580" y="37628"/>
                  <a:pt x="598" y="37651"/>
                  <a:pt x="614" y="37669"/>
                </a:cubicBezTo>
                <a:cubicBezTo>
                  <a:pt x="637" y="37696"/>
                  <a:pt x="660" y="37725"/>
                  <a:pt x="689" y="37748"/>
                </a:cubicBezTo>
                <a:cubicBezTo>
                  <a:pt x="740" y="37782"/>
                  <a:pt x="797" y="37810"/>
                  <a:pt x="860" y="37839"/>
                </a:cubicBezTo>
                <a:cubicBezTo>
                  <a:pt x="955" y="37873"/>
                  <a:pt x="1064" y="37900"/>
                  <a:pt x="1188" y="37918"/>
                </a:cubicBezTo>
                <a:lnTo>
                  <a:pt x="1211" y="37918"/>
                </a:lnTo>
                <a:lnTo>
                  <a:pt x="1228" y="37924"/>
                </a:lnTo>
                <a:cubicBezTo>
                  <a:pt x="1274" y="37924"/>
                  <a:pt x="1314" y="37935"/>
                  <a:pt x="1342" y="37963"/>
                </a:cubicBezTo>
                <a:cubicBezTo>
                  <a:pt x="1371" y="37992"/>
                  <a:pt x="1387" y="38031"/>
                  <a:pt x="1387" y="38071"/>
                </a:cubicBezTo>
                <a:cubicBezTo>
                  <a:pt x="1387" y="38112"/>
                  <a:pt x="1371" y="38157"/>
                  <a:pt x="1342" y="38185"/>
                </a:cubicBezTo>
                <a:cubicBezTo>
                  <a:pt x="1319" y="38207"/>
                  <a:pt x="1280" y="38230"/>
                  <a:pt x="1245" y="38230"/>
                </a:cubicBezTo>
                <a:lnTo>
                  <a:pt x="1200" y="38225"/>
                </a:lnTo>
                <a:cubicBezTo>
                  <a:pt x="1143" y="38322"/>
                  <a:pt x="1091" y="38419"/>
                  <a:pt x="1041" y="38514"/>
                </a:cubicBezTo>
                <a:cubicBezTo>
                  <a:pt x="894" y="38787"/>
                  <a:pt x="729" y="39088"/>
                  <a:pt x="558" y="39384"/>
                </a:cubicBezTo>
                <a:lnTo>
                  <a:pt x="540" y="39418"/>
                </a:lnTo>
                <a:cubicBezTo>
                  <a:pt x="375" y="39697"/>
                  <a:pt x="205" y="39992"/>
                  <a:pt x="0" y="40253"/>
                </a:cubicBezTo>
                <a:cubicBezTo>
                  <a:pt x="438" y="40305"/>
                  <a:pt x="808" y="40339"/>
                  <a:pt x="1160" y="40367"/>
                </a:cubicBezTo>
                <a:cubicBezTo>
                  <a:pt x="1177" y="40344"/>
                  <a:pt x="1194" y="40321"/>
                  <a:pt x="1211" y="40299"/>
                </a:cubicBezTo>
                <a:lnTo>
                  <a:pt x="1222" y="40282"/>
                </a:lnTo>
                <a:lnTo>
                  <a:pt x="1235" y="40265"/>
                </a:lnTo>
                <a:lnTo>
                  <a:pt x="1285" y="40192"/>
                </a:lnTo>
                <a:lnTo>
                  <a:pt x="1337" y="40123"/>
                </a:lnTo>
                <a:cubicBezTo>
                  <a:pt x="1405" y="40037"/>
                  <a:pt x="1466" y="39953"/>
                  <a:pt x="1529" y="39867"/>
                </a:cubicBezTo>
                <a:cubicBezTo>
                  <a:pt x="1637" y="39714"/>
                  <a:pt x="1746" y="39560"/>
                  <a:pt x="1854" y="39407"/>
                </a:cubicBezTo>
                <a:lnTo>
                  <a:pt x="1916" y="39321"/>
                </a:lnTo>
                <a:lnTo>
                  <a:pt x="2092" y="39066"/>
                </a:lnTo>
                <a:cubicBezTo>
                  <a:pt x="2234" y="38862"/>
                  <a:pt x="2381" y="38657"/>
                  <a:pt x="2523" y="38453"/>
                </a:cubicBezTo>
                <a:cubicBezTo>
                  <a:pt x="2313" y="38424"/>
                  <a:pt x="2103" y="38390"/>
                  <a:pt x="1904" y="38350"/>
                </a:cubicBezTo>
                <a:cubicBezTo>
                  <a:pt x="1848" y="38344"/>
                  <a:pt x="1802" y="38327"/>
                  <a:pt x="1768" y="38282"/>
                </a:cubicBezTo>
                <a:cubicBezTo>
                  <a:pt x="1734" y="38248"/>
                  <a:pt x="1717" y="38191"/>
                  <a:pt x="1723" y="38139"/>
                </a:cubicBezTo>
                <a:cubicBezTo>
                  <a:pt x="1723" y="38089"/>
                  <a:pt x="1746" y="38037"/>
                  <a:pt x="1791" y="38003"/>
                </a:cubicBezTo>
                <a:cubicBezTo>
                  <a:pt x="1820" y="37981"/>
                  <a:pt x="1865" y="37958"/>
                  <a:pt x="1910" y="37958"/>
                </a:cubicBezTo>
                <a:lnTo>
                  <a:pt x="1933" y="37958"/>
                </a:lnTo>
                <a:cubicBezTo>
                  <a:pt x="2405" y="38044"/>
                  <a:pt x="2830" y="38094"/>
                  <a:pt x="3228" y="38105"/>
                </a:cubicBezTo>
                <a:lnTo>
                  <a:pt x="3558" y="38105"/>
                </a:lnTo>
                <a:cubicBezTo>
                  <a:pt x="3808" y="38105"/>
                  <a:pt x="4070" y="38100"/>
                  <a:pt x="4325" y="38089"/>
                </a:cubicBezTo>
                <a:cubicBezTo>
                  <a:pt x="5024" y="38037"/>
                  <a:pt x="5746" y="37941"/>
                  <a:pt x="6383" y="37855"/>
                </a:cubicBezTo>
                <a:lnTo>
                  <a:pt x="6643" y="37821"/>
                </a:lnTo>
                <a:lnTo>
                  <a:pt x="6666" y="37816"/>
                </a:lnTo>
                <a:cubicBezTo>
                  <a:pt x="7070" y="37764"/>
                  <a:pt x="7490" y="37708"/>
                  <a:pt x="7905" y="37674"/>
                </a:cubicBezTo>
                <a:cubicBezTo>
                  <a:pt x="8172" y="37645"/>
                  <a:pt x="8456" y="37622"/>
                  <a:pt x="8735" y="37622"/>
                </a:cubicBezTo>
                <a:cubicBezTo>
                  <a:pt x="8775" y="37622"/>
                  <a:pt x="8809" y="37628"/>
                  <a:pt x="8843" y="37628"/>
                </a:cubicBezTo>
                <a:cubicBezTo>
                  <a:pt x="9274" y="37635"/>
                  <a:pt x="9661" y="37669"/>
                  <a:pt x="10024" y="37725"/>
                </a:cubicBezTo>
                <a:cubicBezTo>
                  <a:pt x="10338" y="37771"/>
                  <a:pt x="10627" y="37821"/>
                  <a:pt x="10905" y="37884"/>
                </a:cubicBezTo>
                <a:cubicBezTo>
                  <a:pt x="11230" y="37952"/>
                  <a:pt x="11558" y="38031"/>
                  <a:pt x="11877" y="38105"/>
                </a:cubicBezTo>
                <a:cubicBezTo>
                  <a:pt x="12235" y="38191"/>
                  <a:pt x="12672" y="38299"/>
                  <a:pt x="13099" y="38385"/>
                </a:cubicBezTo>
                <a:cubicBezTo>
                  <a:pt x="13866" y="38526"/>
                  <a:pt x="14616" y="38611"/>
                  <a:pt x="15332" y="38640"/>
                </a:cubicBezTo>
                <a:cubicBezTo>
                  <a:pt x="15649" y="38651"/>
                  <a:pt x="15985" y="38657"/>
                  <a:pt x="16320" y="38657"/>
                </a:cubicBezTo>
                <a:cubicBezTo>
                  <a:pt x="16713" y="38657"/>
                  <a:pt x="17105" y="38651"/>
                  <a:pt x="17519" y="38634"/>
                </a:cubicBezTo>
                <a:cubicBezTo>
                  <a:pt x="17980" y="38616"/>
                  <a:pt x="18440" y="38595"/>
                  <a:pt x="18912" y="38566"/>
                </a:cubicBezTo>
                <a:cubicBezTo>
                  <a:pt x="19213" y="38548"/>
                  <a:pt x="19514" y="38537"/>
                  <a:pt x="19821" y="38521"/>
                </a:cubicBezTo>
                <a:cubicBezTo>
                  <a:pt x="20645" y="38487"/>
                  <a:pt x="21463" y="38435"/>
                  <a:pt x="22247" y="38385"/>
                </a:cubicBezTo>
                <a:lnTo>
                  <a:pt x="22195" y="38385"/>
                </a:lnTo>
                <a:cubicBezTo>
                  <a:pt x="23952" y="38270"/>
                  <a:pt x="25736" y="38117"/>
                  <a:pt x="27464" y="37963"/>
                </a:cubicBezTo>
                <a:lnTo>
                  <a:pt x="27532" y="37958"/>
                </a:lnTo>
                <a:cubicBezTo>
                  <a:pt x="28662" y="37855"/>
                  <a:pt x="29771" y="37759"/>
                  <a:pt x="30855" y="37674"/>
                </a:cubicBezTo>
                <a:cubicBezTo>
                  <a:pt x="33225" y="37486"/>
                  <a:pt x="36021" y="37294"/>
                  <a:pt x="38788" y="37294"/>
                </a:cubicBezTo>
                <a:cubicBezTo>
                  <a:pt x="38987" y="37294"/>
                  <a:pt x="39192" y="37294"/>
                  <a:pt x="39391" y="37299"/>
                </a:cubicBezTo>
                <a:cubicBezTo>
                  <a:pt x="40601" y="37310"/>
                  <a:pt x="41828" y="37355"/>
                  <a:pt x="43016" y="37401"/>
                </a:cubicBezTo>
                <a:lnTo>
                  <a:pt x="43073" y="37407"/>
                </a:lnTo>
                <a:lnTo>
                  <a:pt x="43511" y="37423"/>
                </a:lnTo>
                <a:lnTo>
                  <a:pt x="44322" y="37452"/>
                </a:lnTo>
                <a:cubicBezTo>
                  <a:pt x="45357" y="37491"/>
                  <a:pt x="46533" y="37543"/>
                  <a:pt x="47658" y="37577"/>
                </a:cubicBezTo>
                <a:cubicBezTo>
                  <a:pt x="49124" y="37617"/>
                  <a:pt x="50335" y="37640"/>
                  <a:pt x="51477" y="37640"/>
                </a:cubicBezTo>
                <a:cubicBezTo>
                  <a:pt x="53091" y="37640"/>
                  <a:pt x="54534" y="37594"/>
                  <a:pt x="55898" y="37509"/>
                </a:cubicBezTo>
                <a:lnTo>
                  <a:pt x="55943" y="37509"/>
                </a:lnTo>
                <a:lnTo>
                  <a:pt x="55955" y="37504"/>
                </a:lnTo>
                <a:cubicBezTo>
                  <a:pt x="56467" y="37470"/>
                  <a:pt x="56892" y="37435"/>
                  <a:pt x="57296" y="37396"/>
                </a:cubicBezTo>
                <a:cubicBezTo>
                  <a:pt x="57687" y="37355"/>
                  <a:pt x="58103" y="37310"/>
                  <a:pt x="58683" y="37242"/>
                </a:cubicBezTo>
                <a:cubicBezTo>
                  <a:pt x="59699" y="37116"/>
                  <a:pt x="60597" y="37021"/>
                  <a:pt x="61421" y="36946"/>
                </a:cubicBezTo>
                <a:cubicBezTo>
                  <a:pt x="64319" y="36673"/>
                  <a:pt x="67296" y="36515"/>
                  <a:pt x="70530" y="36447"/>
                </a:cubicBezTo>
                <a:cubicBezTo>
                  <a:pt x="71865" y="36418"/>
                  <a:pt x="73252" y="36400"/>
                  <a:pt x="74768" y="36400"/>
                </a:cubicBezTo>
                <a:cubicBezTo>
                  <a:pt x="76331" y="36400"/>
                  <a:pt x="77996" y="36418"/>
                  <a:pt x="79866" y="36447"/>
                </a:cubicBezTo>
                <a:cubicBezTo>
                  <a:pt x="81560" y="36475"/>
                  <a:pt x="83281" y="36515"/>
                  <a:pt x="84946" y="36554"/>
                </a:cubicBezTo>
                <a:lnTo>
                  <a:pt x="85156" y="36554"/>
                </a:lnTo>
                <a:cubicBezTo>
                  <a:pt x="86496" y="36589"/>
                  <a:pt x="87838" y="36617"/>
                  <a:pt x="89179" y="36639"/>
                </a:cubicBezTo>
                <a:cubicBezTo>
                  <a:pt x="90548" y="36668"/>
                  <a:pt x="92174" y="36696"/>
                  <a:pt x="93793" y="36702"/>
                </a:cubicBezTo>
                <a:cubicBezTo>
                  <a:pt x="94288" y="36707"/>
                  <a:pt x="94781" y="36707"/>
                  <a:pt x="95271" y="36707"/>
                </a:cubicBezTo>
                <a:lnTo>
                  <a:pt x="97186" y="36707"/>
                </a:lnTo>
                <a:cubicBezTo>
                  <a:pt x="97225" y="35821"/>
                  <a:pt x="97236" y="35139"/>
                  <a:pt x="97231" y="34498"/>
                </a:cubicBezTo>
                <a:cubicBezTo>
                  <a:pt x="97220" y="33753"/>
                  <a:pt x="97180" y="32998"/>
                  <a:pt x="97117" y="32259"/>
                </a:cubicBezTo>
                <a:cubicBezTo>
                  <a:pt x="97060" y="31674"/>
                  <a:pt x="96992" y="31076"/>
                  <a:pt x="96902" y="30486"/>
                </a:cubicBezTo>
                <a:cubicBezTo>
                  <a:pt x="96890" y="30418"/>
                  <a:pt x="96884" y="30355"/>
                  <a:pt x="96873" y="30292"/>
                </a:cubicBezTo>
                <a:cubicBezTo>
                  <a:pt x="96834" y="30053"/>
                  <a:pt x="96800" y="29804"/>
                  <a:pt x="96782" y="29554"/>
                </a:cubicBezTo>
                <a:cubicBezTo>
                  <a:pt x="96766" y="29282"/>
                  <a:pt x="96766" y="28997"/>
                  <a:pt x="96787" y="28713"/>
                </a:cubicBezTo>
                <a:cubicBezTo>
                  <a:pt x="96816" y="28304"/>
                  <a:pt x="96884" y="27884"/>
                  <a:pt x="96941" y="27509"/>
                </a:cubicBezTo>
                <a:cubicBezTo>
                  <a:pt x="96963" y="27349"/>
                  <a:pt x="96986" y="27195"/>
                  <a:pt x="97010" y="27037"/>
                </a:cubicBezTo>
                <a:cubicBezTo>
                  <a:pt x="97072" y="26570"/>
                  <a:pt x="97141" y="25957"/>
                  <a:pt x="97094" y="25338"/>
                </a:cubicBezTo>
                <a:cubicBezTo>
                  <a:pt x="97038" y="24792"/>
                  <a:pt x="96913" y="24257"/>
                  <a:pt x="96787" y="23741"/>
                </a:cubicBezTo>
                <a:cubicBezTo>
                  <a:pt x="96645" y="23132"/>
                  <a:pt x="96498" y="22508"/>
                  <a:pt x="96470" y="21871"/>
                </a:cubicBezTo>
                <a:cubicBezTo>
                  <a:pt x="96452" y="21582"/>
                  <a:pt x="96459" y="21270"/>
                  <a:pt x="96480" y="20905"/>
                </a:cubicBezTo>
                <a:cubicBezTo>
                  <a:pt x="96498" y="20604"/>
                  <a:pt x="96527" y="20292"/>
                  <a:pt x="96561" y="19967"/>
                </a:cubicBezTo>
                <a:cubicBezTo>
                  <a:pt x="96577" y="19803"/>
                  <a:pt x="96600" y="19633"/>
                  <a:pt x="96622" y="19463"/>
                </a:cubicBezTo>
                <a:cubicBezTo>
                  <a:pt x="96446" y="19382"/>
                  <a:pt x="96270" y="19292"/>
                  <a:pt x="96129" y="19217"/>
                </a:cubicBezTo>
                <a:cubicBezTo>
                  <a:pt x="95845" y="19070"/>
                  <a:pt x="95578" y="18922"/>
                  <a:pt x="95321" y="18768"/>
                </a:cubicBezTo>
                <a:cubicBezTo>
                  <a:pt x="94815" y="18462"/>
                  <a:pt x="94304" y="18121"/>
                  <a:pt x="93758" y="17724"/>
                </a:cubicBezTo>
                <a:cubicBezTo>
                  <a:pt x="91736" y="16263"/>
                  <a:pt x="89952" y="14569"/>
                  <a:pt x="88003" y="12678"/>
                </a:cubicBezTo>
                <a:cubicBezTo>
                  <a:pt x="87799" y="12479"/>
                  <a:pt x="87594" y="12280"/>
                  <a:pt x="87390" y="12081"/>
                </a:cubicBezTo>
                <a:lnTo>
                  <a:pt x="87343" y="12036"/>
                </a:lnTo>
                <a:cubicBezTo>
                  <a:pt x="86656" y="11370"/>
                  <a:pt x="85945" y="10677"/>
                  <a:pt x="85235" y="10006"/>
                </a:cubicBezTo>
                <a:lnTo>
                  <a:pt x="84901" y="9699"/>
                </a:lnTo>
                <a:lnTo>
                  <a:pt x="84764" y="9575"/>
                </a:lnTo>
                <a:lnTo>
                  <a:pt x="84571" y="9387"/>
                </a:lnTo>
                <a:lnTo>
                  <a:pt x="84526" y="9353"/>
                </a:lnTo>
                <a:cubicBezTo>
                  <a:pt x="84332" y="9166"/>
                  <a:pt x="84133" y="8983"/>
                  <a:pt x="83934" y="8802"/>
                </a:cubicBezTo>
                <a:cubicBezTo>
                  <a:pt x="83577" y="8478"/>
                  <a:pt x="83139" y="8097"/>
                  <a:pt x="82656" y="7756"/>
                </a:cubicBezTo>
                <a:cubicBezTo>
                  <a:pt x="82235" y="7467"/>
                  <a:pt x="81832" y="7257"/>
                  <a:pt x="81434" y="7108"/>
                </a:cubicBezTo>
                <a:cubicBezTo>
                  <a:pt x="81116" y="6995"/>
                  <a:pt x="80786" y="6927"/>
                  <a:pt x="80456" y="6898"/>
                </a:cubicBezTo>
                <a:cubicBezTo>
                  <a:pt x="80377" y="6893"/>
                  <a:pt x="80291" y="6887"/>
                  <a:pt x="80212" y="6887"/>
                </a:cubicBezTo>
                <a:cubicBezTo>
                  <a:pt x="79963" y="6887"/>
                  <a:pt x="79701" y="6916"/>
                  <a:pt x="79439" y="6961"/>
                </a:cubicBezTo>
                <a:cubicBezTo>
                  <a:pt x="79059" y="7035"/>
                  <a:pt x="78696" y="7155"/>
                  <a:pt x="78348" y="7318"/>
                </a:cubicBezTo>
                <a:cubicBezTo>
                  <a:pt x="77912" y="7530"/>
                  <a:pt x="77468" y="7824"/>
                  <a:pt x="77002" y="8217"/>
                </a:cubicBezTo>
                <a:cubicBezTo>
                  <a:pt x="76541" y="8608"/>
                  <a:pt x="76116" y="9035"/>
                  <a:pt x="75706" y="9455"/>
                </a:cubicBezTo>
                <a:cubicBezTo>
                  <a:pt x="75348" y="9814"/>
                  <a:pt x="74990" y="10182"/>
                  <a:pt x="74610" y="10518"/>
                </a:cubicBezTo>
                <a:cubicBezTo>
                  <a:pt x="75513" y="11388"/>
                  <a:pt x="76309" y="12183"/>
                  <a:pt x="77047" y="12951"/>
                </a:cubicBezTo>
                <a:cubicBezTo>
                  <a:pt x="77571" y="13489"/>
                  <a:pt x="77968" y="13916"/>
                  <a:pt x="78332" y="14320"/>
                </a:cubicBezTo>
                <a:cubicBezTo>
                  <a:pt x="78689" y="14723"/>
                  <a:pt x="79053" y="15144"/>
                  <a:pt x="79371" y="15513"/>
                </a:cubicBezTo>
                <a:lnTo>
                  <a:pt x="79399" y="15547"/>
                </a:lnTo>
                <a:lnTo>
                  <a:pt x="79446" y="15603"/>
                </a:lnTo>
                <a:cubicBezTo>
                  <a:pt x="79803" y="16019"/>
                  <a:pt x="80173" y="16450"/>
                  <a:pt x="80548" y="16854"/>
                </a:cubicBezTo>
                <a:cubicBezTo>
                  <a:pt x="80946" y="17274"/>
                  <a:pt x="81321" y="17643"/>
                  <a:pt x="81712" y="17990"/>
                </a:cubicBezTo>
                <a:cubicBezTo>
                  <a:pt x="81752" y="18031"/>
                  <a:pt x="81781" y="18087"/>
                  <a:pt x="81781" y="18149"/>
                </a:cubicBezTo>
                <a:cubicBezTo>
                  <a:pt x="81786" y="18217"/>
                  <a:pt x="81757" y="18286"/>
                  <a:pt x="81712" y="18331"/>
                </a:cubicBezTo>
                <a:cubicBezTo>
                  <a:pt x="81667" y="18372"/>
                  <a:pt x="81610" y="18399"/>
                  <a:pt x="81547" y="18399"/>
                </a:cubicBezTo>
                <a:cubicBezTo>
                  <a:pt x="81474" y="18399"/>
                  <a:pt x="81429" y="18372"/>
                  <a:pt x="81377" y="18331"/>
                </a:cubicBezTo>
                <a:cubicBezTo>
                  <a:pt x="80951" y="18002"/>
                  <a:pt x="80542" y="17632"/>
                  <a:pt x="80167" y="17240"/>
                </a:cubicBezTo>
                <a:cubicBezTo>
                  <a:pt x="79855" y="16916"/>
                  <a:pt x="79530" y="16558"/>
                  <a:pt x="79184" y="16149"/>
                </a:cubicBezTo>
                <a:cubicBezTo>
                  <a:pt x="79059" y="16007"/>
                  <a:pt x="78940" y="15859"/>
                  <a:pt x="78820" y="15718"/>
                </a:cubicBezTo>
                <a:lnTo>
                  <a:pt x="78764" y="15655"/>
                </a:lnTo>
                <a:cubicBezTo>
                  <a:pt x="78559" y="15411"/>
                  <a:pt x="78343" y="15160"/>
                  <a:pt x="78133" y="14916"/>
                </a:cubicBezTo>
                <a:cubicBezTo>
                  <a:pt x="77803" y="14541"/>
                  <a:pt x="77456" y="14155"/>
                  <a:pt x="77076" y="13746"/>
                </a:cubicBezTo>
                <a:cubicBezTo>
                  <a:pt x="75484" y="12030"/>
                  <a:pt x="73803" y="10410"/>
                  <a:pt x="72371" y="9057"/>
                </a:cubicBezTo>
                <a:cubicBezTo>
                  <a:pt x="71951" y="8660"/>
                  <a:pt x="71529" y="8262"/>
                  <a:pt x="71109" y="7864"/>
                </a:cubicBezTo>
                <a:lnTo>
                  <a:pt x="70791" y="7575"/>
                </a:lnTo>
                <a:cubicBezTo>
                  <a:pt x="70553" y="7347"/>
                  <a:pt x="70309" y="7121"/>
                  <a:pt x="70070" y="6893"/>
                </a:cubicBezTo>
                <a:cubicBezTo>
                  <a:pt x="69638" y="6478"/>
                  <a:pt x="69200" y="6051"/>
                  <a:pt x="68785" y="5631"/>
                </a:cubicBezTo>
                <a:lnTo>
                  <a:pt x="68489" y="5341"/>
                </a:lnTo>
                <a:cubicBezTo>
                  <a:pt x="67377" y="4239"/>
                  <a:pt x="66183" y="3080"/>
                  <a:pt x="64888" y="2091"/>
                </a:cubicBezTo>
                <a:lnTo>
                  <a:pt x="64875" y="2080"/>
                </a:lnTo>
                <a:lnTo>
                  <a:pt x="64859" y="2068"/>
                </a:lnTo>
                <a:cubicBezTo>
                  <a:pt x="63881" y="1341"/>
                  <a:pt x="63006" y="830"/>
                  <a:pt x="62119" y="465"/>
                </a:cubicBezTo>
                <a:lnTo>
                  <a:pt x="62108" y="465"/>
                </a:lnTo>
                <a:cubicBezTo>
                  <a:pt x="61785" y="336"/>
                  <a:pt x="61506" y="245"/>
                  <a:pt x="61233" y="176"/>
                </a:cubicBezTo>
                <a:cubicBezTo>
                  <a:pt x="60972" y="114"/>
                  <a:pt x="60705" y="63"/>
                  <a:pt x="60449" y="29"/>
                </a:cubicBezTo>
                <a:cubicBezTo>
                  <a:pt x="60228" y="6"/>
                  <a:pt x="60046" y="0"/>
                  <a:pt x="59869" y="0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5990982" y="3765242"/>
            <a:ext cx="1387422" cy="740971"/>
          </a:xfrm>
          <a:custGeom>
            <a:avLst/>
            <a:gdLst/>
            <a:ahLst/>
            <a:cxnLst/>
            <a:rect l="l" t="t" r="r" b="b"/>
            <a:pathLst>
              <a:path w="35816" h="19128" extrusionOk="0">
                <a:moveTo>
                  <a:pt x="35658" y="1"/>
                </a:moveTo>
                <a:cubicBezTo>
                  <a:pt x="35634" y="1"/>
                  <a:pt x="35617" y="6"/>
                  <a:pt x="35600" y="18"/>
                </a:cubicBezTo>
                <a:cubicBezTo>
                  <a:pt x="35521" y="63"/>
                  <a:pt x="35446" y="108"/>
                  <a:pt x="35367" y="148"/>
                </a:cubicBezTo>
                <a:cubicBezTo>
                  <a:pt x="35356" y="148"/>
                  <a:pt x="35338" y="142"/>
                  <a:pt x="35322" y="142"/>
                </a:cubicBezTo>
                <a:cubicBezTo>
                  <a:pt x="35299" y="142"/>
                  <a:pt x="35276" y="148"/>
                  <a:pt x="35259" y="160"/>
                </a:cubicBezTo>
                <a:cubicBezTo>
                  <a:pt x="35105" y="234"/>
                  <a:pt x="34958" y="318"/>
                  <a:pt x="34816" y="399"/>
                </a:cubicBezTo>
                <a:cubicBezTo>
                  <a:pt x="34793" y="381"/>
                  <a:pt x="34764" y="370"/>
                  <a:pt x="34737" y="370"/>
                </a:cubicBezTo>
                <a:cubicBezTo>
                  <a:pt x="34714" y="370"/>
                  <a:pt x="34691" y="376"/>
                  <a:pt x="34669" y="386"/>
                </a:cubicBezTo>
                <a:cubicBezTo>
                  <a:pt x="34242" y="637"/>
                  <a:pt x="33788" y="871"/>
                  <a:pt x="33282" y="1097"/>
                </a:cubicBezTo>
                <a:cubicBezTo>
                  <a:pt x="32862" y="1291"/>
                  <a:pt x="32401" y="1477"/>
                  <a:pt x="31821" y="1689"/>
                </a:cubicBezTo>
                <a:cubicBezTo>
                  <a:pt x="30668" y="2109"/>
                  <a:pt x="29474" y="2461"/>
                  <a:pt x="28355" y="2785"/>
                </a:cubicBezTo>
                <a:cubicBezTo>
                  <a:pt x="28179" y="2836"/>
                  <a:pt x="27997" y="2888"/>
                  <a:pt x="27821" y="2938"/>
                </a:cubicBezTo>
                <a:cubicBezTo>
                  <a:pt x="27400" y="3058"/>
                  <a:pt x="26969" y="3182"/>
                  <a:pt x="26542" y="3302"/>
                </a:cubicBezTo>
                <a:cubicBezTo>
                  <a:pt x="25866" y="3484"/>
                  <a:pt x="25191" y="3649"/>
                  <a:pt x="24617" y="3785"/>
                </a:cubicBezTo>
                <a:cubicBezTo>
                  <a:pt x="24032" y="3921"/>
                  <a:pt x="23434" y="4058"/>
                  <a:pt x="22860" y="4189"/>
                </a:cubicBezTo>
                <a:cubicBezTo>
                  <a:pt x="22167" y="4341"/>
                  <a:pt x="21451" y="4506"/>
                  <a:pt x="20752" y="4671"/>
                </a:cubicBezTo>
                <a:cubicBezTo>
                  <a:pt x="20639" y="4700"/>
                  <a:pt x="20525" y="4729"/>
                  <a:pt x="20411" y="4757"/>
                </a:cubicBezTo>
                <a:cubicBezTo>
                  <a:pt x="20229" y="4802"/>
                  <a:pt x="20048" y="4847"/>
                  <a:pt x="19865" y="4887"/>
                </a:cubicBezTo>
                <a:cubicBezTo>
                  <a:pt x="19639" y="4944"/>
                  <a:pt x="19400" y="4989"/>
                  <a:pt x="19173" y="5035"/>
                </a:cubicBezTo>
                <a:lnTo>
                  <a:pt x="19122" y="5041"/>
                </a:lnTo>
                <a:cubicBezTo>
                  <a:pt x="18559" y="5154"/>
                  <a:pt x="18087" y="5251"/>
                  <a:pt x="17615" y="5416"/>
                </a:cubicBezTo>
                <a:cubicBezTo>
                  <a:pt x="17349" y="5507"/>
                  <a:pt x="17116" y="5610"/>
                  <a:pt x="16899" y="5728"/>
                </a:cubicBezTo>
                <a:cubicBezTo>
                  <a:pt x="16684" y="5848"/>
                  <a:pt x="16474" y="5996"/>
                  <a:pt x="16292" y="6171"/>
                </a:cubicBezTo>
                <a:cubicBezTo>
                  <a:pt x="16156" y="6292"/>
                  <a:pt x="16036" y="6428"/>
                  <a:pt x="15939" y="6564"/>
                </a:cubicBezTo>
                <a:cubicBezTo>
                  <a:pt x="15860" y="6683"/>
                  <a:pt x="15797" y="6808"/>
                  <a:pt x="15769" y="6932"/>
                </a:cubicBezTo>
                <a:cubicBezTo>
                  <a:pt x="15706" y="7171"/>
                  <a:pt x="15752" y="7422"/>
                  <a:pt x="15889" y="7627"/>
                </a:cubicBezTo>
                <a:cubicBezTo>
                  <a:pt x="16020" y="7826"/>
                  <a:pt x="16206" y="7989"/>
                  <a:pt x="16479" y="8149"/>
                </a:cubicBezTo>
                <a:cubicBezTo>
                  <a:pt x="16757" y="8314"/>
                  <a:pt x="17059" y="8433"/>
                  <a:pt x="17292" y="8519"/>
                </a:cubicBezTo>
                <a:cubicBezTo>
                  <a:pt x="17593" y="8632"/>
                  <a:pt x="17900" y="8723"/>
                  <a:pt x="18189" y="8808"/>
                </a:cubicBezTo>
                <a:cubicBezTo>
                  <a:pt x="18320" y="8842"/>
                  <a:pt x="18457" y="8883"/>
                  <a:pt x="18587" y="8922"/>
                </a:cubicBezTo>
                <a:cubicBezTo>
                  <a:pt x="18735" y="8962"/>
                  <a:pt x="18877" y="9001"/>
                  <a:pt x="19025" y="9041"/>
                </a:cubicBezTo>
                <a:lnTo>
                  <a:pt x="19065" y="9053"/>
                </a:lnTo>
                <a:cubicBezTo>
                  <a:pt x="19246" y="9109"/>
                  <a:pt x="19434" y="9161"/>
                  <a:pt x="19605" y="9240"/>
                </a:cubicBezTo>
                <a:cubicBezTo>
                  <a:pt x="19888" y="9365"/>
                  <a:pt x="20167" y="9541"/>
                  <a:pt x="20434" y="9757"/>
                </a:cubicBezTo>
                <a:cubicBezTo>
                  <a:pt x="20684" y="9961"/>
                  <a:pt x="20900" y="10184"/>
                  <a:pt x="21065" y="10417"/>
                </a:cubicBezTo>
                <a:cubicBezTo>
                  <a:pt x="21168" y="10564"/>
                  <a:pt x="21247" y="10706"/>
                  <a:pt x="21304" y="10853"/>
                </a:cubicBezTo>
                <a:cubicBezTo>
                  <a:pt x="21338" y="10950"/>
                  <a:pt x="21360" y="11041"/>
                  <a:pt x="21372" y="11133"/>
                </a:cubicBezTo>
                <a:cubicBezTo>
                  <a:pt x="21372" y="11201"/>
                  <a:pt x="21372" y="11269"/>
                  <a:pt x="21365" y="11337"/>
                </a:cubicBezTo>
                <a:cubicBezTo>
                  <a:pt x="21349" y="11399"/>
                  <a:pt x="21331" y="11461"/>
                  <a:pt x="21310" y="11519"/>
                </a:cubicBezTo>
                <a:cubicBezTo>
                  <a:pt x="21275" y="11587"/>
                  <a:pt x="21236" y="11650"/>
                  <a:pt x="21189" y="11712"/>
                </a:cubicBezTo>
                <a:cubicBezTo>
                  <a:pt x="21116" y="11792"/>
                  <a:pt x="21037" y="11865"/>
                  <a:pt x="20940" y="11939"/>
                </a:cubicBezTo>
                <a:cubicBezTo>
                  <a:pt x="20764" y="12059"/>
                  <a:pt x="20570" y="12156"/>
                  <a:pt x="20303" y="12263"/>
                </a:cubicBezTo>
                <a:cubicBezTo>
                  <a:pt x="20274" y="12274"/>
                  <a:pt x="20253" y="12297"/>
                  <a:pt x="20235" y="12319"/>
                </a:cubicBezTo>
                <a:cubicBezTo>
                  <a:pt x="20145" y="12332"/>
                  <a:pt x="20053" y="12348"/>
                  <a:pt x="19957" y="12366"/>
                </a:cubicBezTo>
                <a:cubicBezTo>
                  <a:pt x="19820" y="12387"/>
                  <a:pt x="19684" y="12411"/>
                  <a:pt x="19548" y="12434"/>
                </a:cubicBezTo>
                <a:lnTo>
                  <a:pt x="19445" y="12445"/>
                </a:lnTo>
                <a:cubicBezTo>
                  <a:pt x="19138" y="12497"/>
                  <a:pt x="18826" y="12547"/>
                  <a:pt x="18514" y="12592"/>
                </a:cubicBezTo>
                <a:cubicBezTo>
                  <a:pt x="17775" y="12701"/>
                  <a:pt x="17093" y="12780"/>
                  <a:pt x="16440" y="12843"/>
                </a:cubicBezTo>
                <a:lnTo>
                  <a:pt x="16502" y="12843"/>
                </a:lnTo>
                <a:cubicBezTo>
                  <a:pt x="16201" y="12865"/>
                  <a:pt x="15899" y="12888"/>
                  <a:pt x="15604" y="12911"/>
                </a:cubicBezTo>
                <a:cubicBezTo>
                  <a:pt x="15314" y="12928"/>
                  <a:pt x="15031" y="12951"/>
                  <a:pt x="14746" y="12974"/>
                </a:cubicBezTo>
                <a:cubicBezTo>
                  <a:pt x="14172" y="13030"/>
                  <a:pt x="13610" y="13093"/>
                  <a:pt x="13081" y="13166"/>
                </a:cubicBezTo>
                <a:cubicBezTo>
                  <a:pt x="12018" y="13320"/>
                  <a:pt x="10979" y="13530"/>
                  <a:pt x="9985" y="13803"/>
                </a:cubicBezTo>
                <a:cubicBezTo>
                  <a:pt x="9120" y="14036"/>
                  <a:pt x="8217" y="14343"/>
                  <a:pt x="7297" y="14713"/>
                </a:cubicBezTo>
                <a:cubicBezTo>
                  <a:pt x="6581" y="15007"/>
                  <a:pt x="5819" y="15360"/>
                  <a:pt x="4979" y="15797"/>
                </a:cubicBezTo>
                <a:lnTo>
                  <a:pt x="4979" y="15746"/>
                </a:lnTo>
                <a:cubicBezTo>
                  <a:pt x="4966" y="15667"/>
                  <a:pt x="4944" y="15592"/>
                  <a:pt x="4921" y="15531"/>
                </a:cubicBezTo>
                <a:cubicBezTo>
                  <a:pt x="4898" y="15474"/>
                  <a:pt x="4859" y="15416"/>
                  <a:pt x="4803" y="15354"/>
                </a:cubicBezTo>
                <a:cubicBezTo>
                  <a:pt x="4756" y="15303"/>
                  <a:pt x="4694" y="15258"/>
                  <a:pt x="4632" y="15230"/>
                </a:cubicBezTo>
                <a:cubicBezTo>
                  <a:pt x="4598" y="15212"/>
                  <a:pt x="4564" y="15195"/>
                  <a:pt x="4523" y="15190"/>
                </a:cubicBezTo>
                <a:cubicBezTo>
                  <a:pt x="4473" y="15172"/>
                  <a:pt x="4421" y="15167"/>
                  <a:pt x="4387" y="15167"/>
                </a:cubicBezTo>
                <a:lnTo>
                  <a:pt x="4347" y="15167"/>
                </a:lnTo>
                <a:cubicBezTo>
                  <a:pt x="4291" y="15167"/>
                  <a:pt x="4216" y="15172"/>
                  <a:pt x="4148" y="15195"/>
                </a:cubicBezTo>
                <a:cubicBezTo>
                  <a:pt x="3995" y="15235"/>
                  <a:pt x="3859" y="15314"/>
                  <a:pt x="3746" y="15434"/>
                </a:cubicBezTo>
                <a:cubicBezTo>
                  <a:pt x="3649" y="15531"/>
                  <a:pt x="3563" y="15655"/>
                  <a:pt x="3478" y="15809"/>
                </a:cubicBezTo>
                <a:cubicBezTo>
                  <a:pt x="3461" y="15849"/>
                  <a:pt x="3444" y="15883"/>
                  <a:pt x="3427" y="15922"/>
                </a:cubicBezTo>
                <a:cubicBezTo>
                  <a:pt x="3364" y="15865"/>
                  <a:pt x="3285" y="15831"/>
                  <a:pt x="3200" y="15831"/>
                </a:cubicBezTo>
                <a:cubicBezTo>
                  <a:pt x="3172" y="15831"/>
                  <a:pt x="3148" y="15838"/>
                  <a:pt x="3120" y="15843"/>
                </a:cubicBezTo>
                <a:cubicBezTo>
                  <a:pt x="3017" y="15860"/>
                  <a:pt x="2933" y="15922"/>
                  <a:pt x="2847" y="15985"/>
                </a:cubicBezTo>
                <a:cubicBezTo>
                  <a:pt x="2779" y="16030"/>
                  <a:pt x="2716" y="16093"/>
                  <a:pt x="2642" y="16184"/>
                </a:cubicBezTo>
                <a:cubicBezTo>
                  <a:pt x="2558" y="16286"/>
                  <a:pt x="2490" y="16389"/>
                  <a:pt x="2427" y="16491"/>
                </a:cubicBezTo>
                <a:cubicBezTo>
                  <a:pt x="2359" y="16610"/>
                  <a:pt x="2302" y="16730"/>
                  <a:pt x="2267" y="16843"/>
                </a:cubicBezTo>
                <a:cubicBezTo>
                  <a:pt x="2257" y="16826"/>
                  <a:pt x="2246" y="16803"/>
                  <a:pt x="2233" y="16786"/>
                </a:cubicBezTo>
                <a:cubicBezTo>
                  <a:pt x="2188" y="16724"/>
                  <a:pt x="2126" y="16638"/>
                  <a:pt x="2041" y="16581"/>
                </a:cubicBezTo>
                <a:cubicBezTo>
                  <a:pt x="2029" y="16570"/>
                  <a:pt x="2023" y="16554"/>
                  <a:pt x="2012" y="16541"/>
                </a:cubicBezTo>
                <a:cubicBezTo>
                  <a:pt x="1966" y="16479"/>
                  <a:pt x="1853" y="16342"/>
                  <a:pt x="1688" y="16342"/>
                </a:cubicBezTo>
                <a:cubicBezTo>
                  <a:pt x="1666" y="16342"/>
                  <a:pt x="1637" y="16342"/>
                  <a:pt x="1614" y="16355"/>
                </a:cubicBezTo>
                <a:cubicBezTo>
                  <a:pt x="1483" y="16389"/>
                  <a:pt x="1393" y="16507"/>
                  <a:pt x="1336" y="16712"/>
                </a:cubicBezTo>
                <a:cubicBezTo>
                  <a:pt x="1318" y="16780"/>
                  <a:pt x="1336" y="16854"/>
                  <a:pt x="1386" y="16906"/>
                </a:cubicBezTo>
                <a:lnTo>
                  <a:pt x="1381" y="16916"/>
                </a:lnTo>
                <a:lnTo>
                  <a:pt x="1381" y="16929"/>
                </a:lnTo>
                <a:cubicBezTo>
                  <a:pt x="1352" y="17024"/>
                  <a:pt x="1347" y="17133"/>
                  <a:pt x="1352" y="17236"/>
                </a:cubicBezTo>
                <a:cubicBezTo>
                  <a:pt x="1359" y="17365"/>
                  <a:pt x="1381" y="17485"/>
                  <a:pt x="1427" y="17611"/>
                </a:cubicBezTo>
                <a:cubicBezTo>
                  <a:pt x="1352" y="17570"/>
                  <a:pt x="1268" y="17542"/>
                  <a:pt x="1176" y="17519"/>
                </a:cubicBezTo>
                <a:cubicBezTo>
                  <a:pt x="1080" y="17496"/>
                  <a:pt x="972" y="17485"/>
                  <a:pt x="870" y="17485"/>
                </a:cubicBezTo>
                <a:cubicBezTo>
                  <a:pt x="790" y="17485"/>
                  <a:pt x="705" y="17491"/>
                  <a:pt x="625" y="17508"/>
                </a:cubicBezTo>
                <a:cubicBezTo>
                  <a:pt x="460" y="17542"/>
                  <a:pt x="308" y="17627"/>
                  <a:pt x="200" y="17747"/>
                </a:cubicBezTo>
                <a:cubicBezTo>
                  <a:pt x="137" y="17821"/>
                  <a:pt x="91" y="17900"/>
                  <a:pt x="51" y="17997"/>
                </a:cubicBezTo>
                <a:cubicBezTo>
                  <a:pt x="23" y="18076"/>
                  <a:pt x="6" y="18173"/>
                  <a:pt x="1" y="18293"/>
                </a:cubicBezTo>
                <a:cubicBezTo>
                  <a:pt x="1" y="18343"/>
                  <a:pt x="17" y="18383"/>
                  <a:pt x="46" y="18417"/>
                </a:cubicBezTo>
                <a:cubicBezTo>
                  <a:pt x="80" y="18456"/>
                  <a:pt x="125" y="18474"/>
                  <a:pt x="171" y="18479"/>
                </a:cubicBezTo>
                <a:lnTo>
                  <a:pt x="182" y="18479"/>
                </a:lnTo>
                <a:cubicBezTo>
                  <a:pt x="188" y="18490"/>
                  <a:pt x="200" y="18503"/>
                  <a:pt x="211" y="18513"/>
                </a:cubicBezTo>
                <a:cubicBezTo>
                  <a:pt x="376" y="18655"/>
                  <a:pt x="546" y="18770"/>
                  <a:pt x="739" y="18854"/>
                </a:cubicBezTo>
                <a:cubicBezTo>
                  <a:pt x="932" y="18940"/>
                  <a:pt x="1137" y="19002"/>
                  <a:pt x="1359" y="19048"/>
                </a:cubicBezTo>
                <a:cubicBezTo>
                  <a:pt x="1625" y="19099"/>
                  <a:pt x="1910" y="19127"/>
                  <a:pt x="2222" y="19127"/>
                </a:cubicBezTo>
                <a:cubicBezTo>
                  <a:pt x="2393" y="19127"/>
                  <a:pt x="2563" y="19116"/>
                  <a:pt x="2750" y="19104"/>
                </a:cubicBezTo>
                <a:cubicBezTo>
                  <a:pt x="3172" y="19070"/>
                  <a:pt x="3615" y="19008"/>
                  <a:pt x="4189" y="18899"/>
                </a:cubicBezTo>
                <a:cubicBezTo>
                  <a:pt x="4353" y="18865"/>
                  <a:pt x="4523" y="18831"/>
                  <a:pt x="4688" y="18797"/>
                </a:cubicBezTo>
                <a:cubicBezTo>
                  <a:pt x="4927" y="18752"/>
                  <a:pt x="5171" y="18702"/>
                  <a:pt x="5410" y="18655"/>
                </a:cubicBezTo>
                <a:cubicBezTo>
                  <a:pt x="5734" y="18599"/>
                  <a:pt x="6075" y="18553"/>
                  <a:pt x="6427" y="18519"/>
                </a:cubicBezTo>
                <a:cubicBezTo>
                  <a:pt x="6836" y="18485"/>
                  <a:pt x="7251" y="18468"/>
                  <a:pt x="7660" y="18468"/>
                </a:cubicBezTo>
                <a:cubicBezTo>
                  <a:pt x="7956" y="18468"/>
                  <a:pt x="8262" y="18474"/>
                  <a:pt x="8558" y="18497"/>
                </a:cubicBezTo>
                <a:cubicBezTo>
                  <a:pt x="8899" y="18513"/>
                  <a:pt x="9246" y="18553"/>
                  <a:pt x="9621" y="18605"/>
                </a:cubicBezTo>
                <a:cubicBezTo>
                  <a:pt x="9797" y="18627"/>
                  <a:pt x="9967" y="18655"/>
                  <a:pt x="10143" y="18684"/>
                </a:cubicBezTo>
                <a:cubicBezTo>
                  <a:pt x="10229" y="18695"/>
                  <a:pt x="10314" y="18713"/>
                  <a:pt x="10399" y="18723"/>
                </a:cubicBezTo>
                <a:cubicBezTo>
                  <a:pt x="10428" y="18729"/>
                  <a:pt x="10455" y="18736"/>
                  <a:pt x="10489" y="18736"/>
                </a:cubicBezTo>
                <a:lnTo>
                  <a:pt x="10552" y="18747"/>
                </a:lnTo>
                <a:cubicBezTo>
                  <a:pt x="10575" y="18752"/>
                  <a:pt x="10599" y="18752"/>
                  <a:pt x="10615" y="18752"/>
                </a:cubicBezTo>
                <a:lnTo>
                  <a:pt x="10660" y="18752"/>
                </a:lnTo>
                <a:cubicBezTo>
                  <a:pt x="10678" y="18752"/>
                  <a:pt x="10694" y="18758"/>
                  <a:pt x="10712" y="18758"/>
                </a:cubicBezTo>
                <a:cubicBezTo>
                  <a:pt x="10728" y="18758"/>
                  <a:pt x="10735" y="18758"/>
                  <a:pt x="10746" y="18752"/>
                </a:cubicBezTo>
                <a:cubicBezTo>
                  <a:pt x="10751" y="18763"/>
                  <a:pt x="10757" y="18775"/>
                  <a:pt x="10769" y="18781"/>
                </a:cubicBezTo>
                <a:cubicBezTo>
                  <a:pt x="10803" y="18820"/>
                  <a:pt x="10854" y="18843"/>
                  <a:pt x="10905" y="18843"/>
                </a:cubicBezTo>
                <a:cubicBezTo>
                  <a:pt x="10950" y="18843"/>
                  <a:pt x="10990" y="18826"/>
                  <a:pt x="11024" y="18797"/>
                </a:cubicBezTo>
                <a:cubicBezTo>
                  <a:pt x="11252" y="18582"/>
                  <a:pt x="11478" y="18354"/>
                  <a:pt x="11695" y="18133"/>
                </a:cubicBezTo>
                <a:cubicBezTo>
                  <a:pt x="11837" y="17986"/>
                  <a:pt x="11984" y="17832"/>
                  <a:pt x="12133" y="17684"/>
                </a:cubicBezTo>
                <a:cubicBezTo>
                  <a:pt x="12558" y="17270"/>
                  <a:pt x="12928" y="16956"/>
                  <a:pt x="13292" y="16712"/>
                </a:cubicBezTo>
                <a:cubicBezTo>
                  <a:pt x="13626" y="16496"/>
                  <a:pt x="13979" y="16326"/>
                  <a:pt x="14331" y="16201"/>
                </a:cubicBezTo>
                <a:cubicBezTo>
                  <a:pt x="14785" y="16053"/>
                  <a:pt x="15291" y="15962"/>
                  <a:pt x="15923" y="15917"/>
                </a:cubicBezTo>
                <a:cubicBezTo>
                  <a:pt x="16201" y="15899"/>
                  <a:pt x="16490" y="15888"/>
                  <a:pt x="16809" y="15888"/>
                </a:cubicBezTo>
                <a:cubicBezTo>
                  <a:pt x="17479" y="15888"/>
                  <a:pt x="18150" y="15933"/>
                  <a:pt x="18781" y="15980"/>
                </a:cubicBezTo>
                <a:cubicBezTo>
                  <a:pt x="19178" y="16008"/>
                  <a:pt x="19571" y="16042"/>
                  <a:pt x="19968" y="16070"/>
                </a:cubicBezTo>
                <a:cubicBezTo>
                  <a:pt x="20604" y="16127"/>
                  <a:pt x="21258" y="16179"/>
                  <a:pt x="21905" y="16218"/>
                </a:cubicBezTo>
                <a:cubicBezTo>
                  <a:pt x="22422" y="16247"/>
                  <a:pt x="22872" y="16263"/>
                  <a:pt x="23287" y="16263"/>
                </a:cubicBezTo>
                <a:cubicBezTo>
                  <a:pt x="23877" y="16263"/>
                  <a:pt x="24412" y="16229"/>
                  <a:pt x="24911" y="16172"/>
                </a:cubicBezTo>
                <a:cubicBezTo>
                  <a:pt x="25395" y="16116"/>
                  <a:pt x="25826" y="16025"/>
                  <a:pt x="26235" y="15906"/>
                </a:cubicBezTo>
                <a:cubicBezTo>
                  <a:pt x="26684" y="15763"/>
                  <a:pt x="27071" y="15599"/>
                  <a:pt x="27418" y="15382"/>
                </a:cubicBezTo>
                <a:cubicBezTo>
                  <a:pt x="27605" y="15269"/>
                  <a:pt x="27787" y="15144"/>
                  <a:pt x="27946" y="15007"/>
                </a:cubicBezTo>
                <a:cubicBezTo>
                  <a:pt x="28094" y="14883"/>
                  <a:pt x="28241" y="14734"/>
                  <a:pt x="28396" y="14553"/>
                </a:cubicBezTo>
                <a:cubicBezTo>
                  <a:pt x="28509" y="14422"/>
                  <a:pt x="28611" y="14280"/>
                  <a:pt x="28690" y="14144"/>
                </a:cubicBezTo>
                <a:cubicBezTo>
                  <a:pt x="28771" y="13997"/>
                  <a:pt x="28832" y="13848"/>
                  <a:pt x="28873" y="13712"/>
                </a:cubicBezTo>
                <a:cubicBezTo>
                  <a:pt x="28947" y="13433"/>
                  <a:pt x="28947" y="13155"/>
                  <a:pt x="28866" y="12899"/>
                </a:cubicBezTo>
                <a:cubicBezTo>
                  <a:pt x="28827" y="12763"/>
                  <a:pt x="28771" y="12633"/>
                  <a:pt x="28702" y="12518"/>
                </a:cubicBezTo>
                <a:cubicBezTo>
                  <a:pt x="28627" y="12400"/>
                  <a:pt x="28537" y="12280"/>
                  <a:pt x="28441" y="12167"/>
                </a:cubicBezTo>
                <a:cubicBezTo>
                  <a:pt x="28327" y="12036"/>
                  <a:pt x="28202" y="11928"/>
                  <a:pt x="28094" y="11837"/>
                </a:cubicBezTo>
                <a:cubicBezTo>
                  <a:pt x="27986" y="11740"/>
                  <a:pt x="27866" y="11650"/>
                  <a:pt x="27714" y="11547"/>
                </a:cubicBezTo>
                <a:cubicBezTo>
                  <a:pt x="27457" y="11371"/>
                  <a:pt x="27168" y="11206"/>
                  <a:pt x="26799" y="11024"/>
                </a:cubicBezTo>
                <a:cubicBezTo>
                  <a:pt x="26054" y="10649"/>
                  <a:pt x="25286" y="10360"/>
                  <a:pt x="24633" y="10126"/>
                </a:cubicBezTo>
                <a:cubicBezTo>
                  <a:pt x="24338" y="10019"/>
                  <a:pt x="24042" y="9922"/>
                  <a:pt x="23741" y="9820"/>
                </a:cubicBezTo>
                <a:cubicBezTo>
                  <a:pt x="23542" y="9746"/>
                  <a:pt x="23337" y="9678"/>
                  <a:pt x="23133" y="9604"/>
                </a:cubicBezTo>
                <a:cubicBezTo>
                  <a:pt x="22962" y="9547"/>
                  <a:pt x="22736" y="9468"/>
                  <a:pt x="22514" y="9376"/>
                </a:cubicBezTo>
                <a:cubicBezTo>
                  <a:pt x="22383" y="9331"/>
                  <a:pt x="22218" y="9263"/>
                  <a:pt x="22060" y="9183"/>
                </a:cubicBezTo>
                <a:cubicBezTo>
                  <a:pt x="21866" y="9093"/>
                  <a:pt x="21685" y="8978"/>
                  <a:pt x="21530" y="8883"/>
                </a:cubicBezTo>
                <a:cubicBezTo>
                  <a:pt x="21310" y="8739"/>
                  <a:pt x="21116" y="8603"/>
                  <a:pt x="20940" y="8450"/>
                </a:cubicBezTo>
                <a:cubicBezTo>
                  <a:pt x="20786" y="8314"/>
                  <a:pt x="20667" y="8183"/>
                  <a:pt x="20576" y="8047"/>
                </a:cubicBezTo>
                <a:cubicBezTo>
                  <a:pt x="20525" y="7962"/>
                  <a:pt x="20479" y="7882"/>
                  <a:pt x="20452" y="7797"/>
                </a:cubicBezTo>
                <a:cubicBezTo>
                  <a:pt x="20434" y="7740"/>
                  <a:pt x="20423" y="7677"/>
                  <a:pt x="20418" y="7621"/>
                </a:cubicBezTo>
                <a:cubicBezTo>
                  <a:pt x="20411" y="7564"/>
                  <a:pt x="20418" y="7507"/>
                  <a:pt x="20423" y="7451"/>
                </a:cubicBezTo>
                <a:cubicBezTo>
                  <a:pt x="20439" y="7383"/>
                  <a:pt x="20463" y="7314"/>
                  <a:pt x="20491" y="7252"/>
                </a:cubicBezTo>
                <a:cubicBezTo>
                  <a:pt x="20542" y="7160"/>
                  <a:pt x="20599" y="7076"/>
                  <a:pt x="20673" y="6984"/>
                </a:cubicBezTo>
                <a:cubicBezTo>
                  <a:pt x="20814" y="6830"/>
                  <a:pt x="20985" y="6688"/>
                  <a:pt x="21213" y="6541"/>
                </a:cubicBezTo>
                <a:cubicBezTo>
                  <a:pt x="21491" y="6360"/>
                  <a:pt x="21809" y="6189"/>
                  <a:pt x="22212" y="6012"/>
                </a:cubicBezTo>
                <a:cubicBezTo>
                  <a:pt x="22559" y="5859"/>
                  <a:pt x="22941" y="5717"/>
                  <a:pt x="23411" y="5558"/>
                </a:cubicBezTo>
                <a:lnTo>
                  <a:pt x="23411" y="5558"/>
                </a:lnTo>
                <a:lnTo>
                  <a:pt x="23377" y="5563"/>
                </a:lnTo>
                <a:cubicBezTo>
                  <a:pt x="23877" y="5398"/>
                  <a:pt x="24394" y="5246"/>
                  <a:pt x="24895" y="5098"/>
                </a:cubicBezTo>
                <a:cubicBezTo>
                  <a:pt x="25139" y="5023"/>
                  <a:pt x="25388" y="4950"/>
                  <a:pt x="25634" y="4870"/>
                </a:cubicBezTo>
                <a:cubicBezTo>
                  <a:pt x="27253" y="4370"/>
                  <a:pt x="28480" y="3955"/>
                  <a:pt x="29605" y="3518"/>
                </a:cubicBezTo>
                <a:cubicBezTo>
                  <a:pt x="30458" y="3182"/>
                  <a:pt x="31281" y="2825"/>
                  <a:pt x="32044" y="2455"/>
                </a:cubicBezTo>
                <a:cubicBezTo>
                  <a:pt x="32787" y="2091"/>
                  <a:pt x="33510" y="1700"/>
                  <a:pt x="34185" y="1291"/>
                </a:cubicBezTo>
                <a:cubicBezTo>
                  <a:pt x="34192" y="1291"/>
                  <a:pt x="34197" y="1291"/>
                  <a:pt x="34202" y="1285"/>
                </a:cubicBezTo>
                <a:cubicBezTo>
                  <a:pt x="34402" y="1177"/>
                  <a:pt x="34601" y="1041"/>
                  <a:pt x="34850" y="847"/>
                </a:cubicBezTo>
                <a:lnTo>
                  <a:pt x="34861" y="842"/>
                </a:lnTo>
                <a:lnTo>
                  <a:pt x="34884" y="824"/>
                </a:lnTo>
                <a:cubicBezTo>
                  <a:pt x="34969" y="768"/>
                  <a:pt x="35055" y="706"/>
                  <a:pt x="35134" y="648"/>
                </a:cubicBezTo>
                <a:cubicBezTo>
                  <a:pt x="35214" y="591"/>
                  <a:pt x="35288" y="535"/>
                  <a:pt x="35362" y="478"/>
                </a:cubicBezTo>
                <a:cubicBezTo>
                  <a:pt x="35480" y="404"/>
                  <a:pt x="35600" y="331"/>
                  <a:pt x="35726" y="257"/>
                </a:cubicBezTo>
                <a:cubicBezTo>
                  <a:pt x="35787" y="216"/>
                  <a:pt x="35816" y="142"/>
                  <a:pt x="35782" y="74"/>
                </a:cubicBezTo>
                <a:cubicBezTo>
                  <a:pt x="35760" y="35"/>
                  <a:pt x="35708" y="1"/>
                  <a:pt x="3565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7364070" y="3007380"/>
            <a:ext cx="2358804" cy="1000009"/>
          </a:xfrm>
          <a:custGeom>
            <a:avLst/>
            <a:gdLst/>
            <a:ahLst/>
            <a:cxnLst/>
            <a:rect l="l" t="t" r="r" b="b"/>
            <a:pathLst>
              <a:path w="60892" h="25815" extrusionOk="0">
                <a:moveTo>
                  <a:pt x="45499" y="18633"/>
                </a:moveTo>
                <a:lnTo>
                  <a:pt x="45499" y="18633"/>
                </a:lnTo>
                <a:cubicBezTo>
                  <a:pt x="45539" y="18662"/>
                  <a:pt x="45578" y="18689"/>
                  <a:pt x="45618" y="18718"/>
                </a:cubicBezTo>
                <a:cubicBezTo>
                  <a:pt x="45851" y="18883"/>
                  <a:pt x="46061" y="19071"/>
                  <a:pt x="46221" y="19224"/>
                </a:cubicBezTo>
                <a:cubicBezTo>
                  <a:pt x="46170" y="19189"/>
                  <a:pt x="46113" y="19150"/>
                  <a:pt x="46056" y="19116"/>
                </a:cubicBezTo>
                <a:cubicBezTo>
                  <a:pt x="45880" y="18990"/>
                  <a:pt x="45720" y="18849"/>
                  <a:pt x="45578" y="18712"/>
                </a:cubicBezTo>
                <a:lnTo>
                  <a:pt x="45499" y="18633"/>
                </a:lnTo>
                <a:close/>
                <a:moveTo>
                  <a:pt x="23963" y="0"/>
                </a:moveTo>
                <a:cubicBezTo>
                  <a:pt x="23878" y="0"/>
                  <a:pt x="23792" y="6"/>
                  <a:pt x="23708" y="6"/>
                </a:cubicBezTo>
                <a:cubicBezTo>
                  <a:pt x="23275" y="29"/>
                  <a:pt x="22809" y="126"/>
                  <a:pt x="22292" y="307"/>
                </a:cubicBezTo>
                <a:cubicBezTo>
                  <a:pt x="21861" y="461"/>
                  <a:pt x="21406" y="677"/>
                  <a:pt x="20917" y="972"/>
                </a:cubicBezTo>
                <a:cubicBezTo>
                  <a:pt x="20480" y="1233"/>
                  <a:pt x="20036" y="1540"/>
                  <a:pt x="19577" y="1904"/>
                </a:cubicBezTo>
                <a:cubicBezTo>
                  <a:pt x="18854" y="2473"/>
                  <a:pt x="18127" y="3142"/>
                  <a:pt x="17275" y="4029"/>
                </a:cubicBezTo>
                <a:cubicBezTo>
                  <a:pt x="16968" y="4348"/>
                  <a:pt x="16672" y="4666"/>
                  <a:pt x="16372" y="4996"/>
                </a:cubicBezTo>
                <a:cubicBezTo>
                  <a:pt x="15895" y="5518"/>
                  <a:pt x="15405" y="6035"/>
                  <a:pt x="14928" y="6546"/>
                </a:cubicBezTo>
                <a:cubicBezTo>
                  <a:pt x="12945" y="8649"/>
                  <a:pt x="10905" y="10700"/>
                  <a:pt x="8865" y="12638"/>
                </a:cubicBezTo>
                <a:cubicBezTo>
                  <a:pt x="7825" y="13621"/>
                  <a:pt x="6763" y="14598"/>
                  <a:pt x="5701" y="15547"/>
                </a:cubicBezTo>
                <a:cubicBezTo>
                  <a:pt x="5211" y="15985"/>
                  <a:pt x="4678" y="16451"/>
                  <a:pt x="4081" y="16968"/>
                </a:cubicBezTo>
                <a:cubicBezTo>
                  <a:pt x="3826" y="17183"/>
                  <a:pt x="3540" y="17434"/>
                  <a:pt x="3257" y="17666"/>
                </a:cubicBezTo>
                <a:lnTo>
                  <a:pt x="3081" y="17815"/>
                </a:lnTo>
                <a:cubicBezTo>
                  <a:pt x="2864" y="17996"/>
                  <a:pt x="2649" y="18178"/>
                  <a:pt x="2439" y="18366"/>
                </a:cubicBezTo>
                <a:cubicBezTo>
                  <a:pt x="2291" y="18502"/>
                  <a:pt x="2160" y="18633"/>
                  <a:pt x="2040" y="18769"/>
                </a:cubicBezTo>
                <a:lnTo>
                  <a:pt x="2019" y="18791"/>
                </a:lnTo>
                <a:cubicBezTo>
                  <a:pt x="1995" y="18814"/>
                  <a:pt x="1984" y="18825"/>
                  <a:pt x="1972" y="18843"/>
                </a:cubicBezTo>
                <a:lnTo>
                  <a:pt x="1967" y="18854"/>
                </a:lnTo>
                <a:lnTo>
                  <a:pt x="1956" y="18859"/>
                </a:lnTo>
                <a:cubicBezTo>
                  <a:pt x="1671" y="19105"/>
                  <a:pt x="1416" y="19320"/>
                  <a:pt x="1166" y="19548"/>
                </a:cubicBezTo>
                <a:cubicBezTo>
                  <a:pt x="887" y="19803"/>
                  <a:pt x="660" y="20042"/>
                  <a:pt x="472" y="20275"/>
                </a:cubicBezTo>
                <a:cubicBezTo>
                  <a:pt x="267" y="20530"/>
                  <a:pt x="131" y="20776"/>
                  <a:pt x="63" y="21007"/>
                </a:cubicBezTo>
                <a:cubicBezTo>
                  <a:pt x="0" y="21224"/>
                  <a:pt x="7" y="21445"/>
                  <a:pt x="92" y="21655"/>
                </a:cubicBezTo>
                <a:cubicBezTo>
                  <a:pt x="183" y="21894"/>
                  <a:pt x="416" y="22003"/>
                  <a:pt x="552" y="22042"/>
                </a:cubicBezTo>
                <a:cubicBezTo>
                  <a:pt x="682" y="22087"/>
                  <a:pt x="831" y="22105"/>
                  <a:pt x="1018" y="22105"/>
                </a:cubicBezTo>
                <a:cubicBezTo>
                  <a:pt x="1114" y="22105"/>
                  <a:pt x="1206" y="22098"/>
                  <a:pt x="1308" y="22093"/>
                </a:cubicBezTo>
                <a:cubicBezTo>
                  <a:pt x="1432" y="22087"/>
                  <a:pt x="1558" y="22077"/>
                  <a:pt x="1683" y="22064"/>
                </a:cubicBezTo>
                <a:lnTo>
                  <a:pt x="1705" y="22064"/>
                </a:lnTo>
                <a:cubicBezTo>
                  <a:pt x="1864" y="22053"/>
                  <a:pt x="2024" y="22037"/>
                  <a:pt x="2182" y="22030"/>
                </a:cubicBezTo>
                <a:lnTo>
                  <a:pt x="2205" y="22037"/>
                </a:lnTo>
                <a:cubicBezTo>
                  <a:pt x="2365" y="22037"/>
                  <a:pt x="2489" y="22048"/>
                  <a:pt x="2609" y="22071"/>
                </a:cubicBezTo>
                <a:cubicBezTo>
                  <a:pt x="2745" y="22111"/>
                  <a:pt x="2864" y="22156"/>
                  <a:pt x="2979" y="22213"/>
                </a:cubicBezTo>
                <a:cubicBezTo>
                  <a:pt x="3058" y="22258"/>
                  <a:pt x="3126" y="22310"/>
                  <a:pt x="3189" y="22360"/>
                </a:cubicBezTo>
                <a:cubicBezTo>
                  <a:pt x="3239" y="22417"/>
                  <a:pt x="3285" y="22473"/>
                  <a:pt x="3325" y="22536"/>
                </a:cubicBezTo>
                <a:cubicBezTo>
                  <a:pt x="3370" y="22622"/>
                  <a:pt x="3410" y="22707"/>
                  <a:pt x="3444" y="22803"/>
                </a:cubicBezTo>
                <a:cubicBezTo>
                  <a:pt x="3506" y="23026"/>
                  <a:pt x="3530" y="23264"/>
                  <a:pt x="3558" y="23491"/>
                </a:cubicBezTo>
                <a:cubicBezTo>
                  <a:pt x="3569" y="23611"/>
                  <a:pt x="3580" y="23724"/>
                  <a:pt x="3598" y="23837"/>
                </a:cubicBezTo>
                <a:cubicBezTo>
                  <a:pt x="3626" y="24008"/>
                  <a:pt x="3666" y="24178"/>
                  <a:pt x="3729" y="24343"/>
                </a:cubicBezTo>
                <a:cubicBezTo>
                  <a:pt x="3791" y="24519"/>
                  <a:pt x="3894" y="24684"/>
                  <a:pt x="4030" y="24826"/>
                </a:cubicBezTo>
                <a:cubicBezTo>
                  <a:pt x="4376" y="25190"/>
                  <a:pt x="4893" y="25321"/>
                  <a:pt x="5353" y="25400"/>
                </a:cubicBezTo>
                <a:cubicBezTo>
                  <a:pt x="5598" y="25446"/>
                  <a:pt x="5859" y="25463"/>
                  <a:pt x="6183" y="25463"/>
                </a:cubicBezTo>
                <a:lnTo>
                  <a:pt x="6297" y="25463"/>
                </a:lnTo>
                <a:cubicBezTo>
                  <a:pt x="6580" y="25457"/>
                  <a:pt x="6899" y="25434"/>
                  <a:pt x="7251" y="25395"/>
                </a:cubicBezTo>
                <a:cubicBezTo>
                  <a:pt x="7876" y="25315"/>
                  <a:pt x="8502" y="25185"/>
                  <a:pt x="9098" y="25059"/>
                </a:cubicBezTo>
                <a:lnTo>
                  <a:pt x="9116" y="25054"/>
                </a:lnTo>
                <a:lnTo>
                  <a:pt x="9184" y="25043"/>
                </a:lnTo>
                <a:lnTo>
                  <a:pt x="9212" y="25037"/>
                </a:lnTo>
                <a:cubicBezTo>
                  <a:pt x="9473" y="24980"/>
                  <a:pt x="9735" y="24923"/>
                  <a:pt x="10002" y="24872"/>
                </a:cubicBezTo>
                <a:cubicBezTo>
                  <a:pt x="10269" y="24820"/>
                  <a:pt x="10535" y="24775"/>
                  <a:pt x="10802" y="24730"/>
                </a:cubicBezTo>
                <a:lnTo>
                  <a:pt x="11104" y="24673"/>
                </a:lnTo>
                <a:cubicBezTo>
                  <a:pt x="12554" y="24417"/>
                  <a:pt x="14099" y="24162"/>
                  <a:pt x="15678" y="24110"/>
                </a:cubicBezTo>
                <a:cubicBezTo>
                  <a:pt x="15814" y="24110"/>
                  <a:pt x="15951" y="24104"/>
                  <a:pt x="16087" y="24104"/>
                </a:cubicBezTo>
                <a:cubicBezTo>
                  <a:pt x="16412" y="24104"/>
                  <a:pt x="16729" y="24117"/>
                  <a:pt x="17036" y="24133"/>
                </a:cubicBezTo>
                <a:cubicBezTo>
                  <a:pt x="17258" y="24151"/>
                  <a:pt x="17479" y="24173"/>
                  <a:pt x="17695" y="24201"/>
                </a:cubicBezTo>
                <a:cubicBezTo>
                  <a:pt x="17894" y="24230"/>
                  <a:pt x="18111" y="24269"/>
                  <a:pt x="18389" y="24338"/>
                </a:cubicBezTo>
                <a:cubicBezTo>
                  <a:pt x="18861" y="24458"/>
                  <a:pt x="19338" y="24610"/>
                  <a:pt x="19798" y="24758"/>
                </a:cubicBezTo>
                <a:lnTo>
                  <a:pt x="19816" y="24765"/>
                </a:lnTo>
                <a:cubicBezTo>
                  <a:pt x="20081" y="24855"/>
                  <a:pt x="20361" y="24940"/>
                  <a:pt x="20634" y="25025"/>
                </a:cubicBezTo>
                <a:cubicBezTo>
                  <a:pt x="21048" y="25150"/>
                  <a:pt x="21429" y="25242"/>
                  <a:pt x="21809" y="25315"/>
                </a:cubicBezTo>
                <a:cubicBezTo>
                  <a:pt x="22168" y="25384"/>
                  <a:pt x="22554" y="25423"/>
                  <a:pt x="22952" y="25440"/>
                </a:cubicBezTo>
                <a:cubicBezTo>
                  <a:pt x="23054" y="25440"/>
                  <a:pt x="23150" y="25446"/>
                  <a:pt x="23247" y="25446"/>
                </a:cubicBezTo>
                <a:cubicBezTo>
                  <a:pt x="23804" y="25446"/>
                  <a:pt x="24406" y="25384"/>
                  <a:pt x="25127" y="25258"/>
                </a:cubicBezTo>
                <a:cubicBezTo>
                  <a:pt x="25452" y="25201"/>
                  <a:pt x="25770" y="25133"/>
                  <a:pt x="26082" y="25071"/>
                </a:cubicBezTo>
                <a:lnTo>
                  <a:pt x="26315" y="25020"/>
                </a:lnTo>
                <a:cubicBezTo>
                  <a:pt x="26702" y="24940"/>
                  <a:pt x="27128" y="24894"/>
                  <a:pt x="27611" y="24878"/>
                </a:cubicBezTo>
                <a:lnTo>
                  <a:pt x="27747" y="24878"/>
                </a:lnTo>
                <a:cubicBezTo>
                  <a:pt x="28276" y="24878"/>
                  <a:pt x="28844" y="24917"/>
                  <a:pt x="29486" y="25009"/>
                </a:cubicBezTo>
                <a:cubicBezTo>
                  <a:pt x="30044" y="25082"/>
                  <a:pt x="30616" y="25185"/>
                  <a:pt x="31128" y="25281"/>
                </a:cubicBezTo>
                <a:lnTo>
                  <a:pt x="31481" y="25344"/>
                </a:lnTo>
                <a:cubicBezTo>
                  <a:pt x="31838" y="25405"/>
                  <a:pt x="32140" y="25457"/>
                  <a:pt x="32430" y="25508"/>
                </a:cubicBezTo>
                <a:cubicBezTo>
                  <a:pt x="32753" y="25560"/>
                  <a:pt x="33078" y="25594"/>
                  <a:pt x="33378" y="25633"/>
                </a:cubicBezTo>
                <a:lnTo>
                  <a:pt x="33390" y="25633"/>
                </a:lnTo>
                <a:cubicBezTo>
                  <a:pt x="33873" y="25690"/>
                  <a:pt x="34379" y="25746"/>
                  <a:pt x="34867" y="25787"/>
                </a:cubicBezTo>
                <a:cubicBezTo>
                  <a:pt x="35169" y="25804"/>
                  <a:pt x="35465" y="25815"/>
                  <a:pt x="35737" y="25815"/>
                </a:cubicBezTo>
                <a:cubicBezTo>
                  <a:pt x="35992" y="25815"/>
                  <a:pt x="36242" y="25809"/>
                  <a:pt x="36481" y="25793"/>
                </a:cubicBezTo>
                <a:cubicBezTo>
                  <a:pt x="37021" y="25746"/>
                  <a:pt x="37510" y="25633"/>
                  <a:pt x="37936" y="25452"/>
                </a:cubicBezTo>
                <a:cubicBezTo>
                  <a:pt x="38146" y="25360"/>
                  <a:pt x="38356" y="25235"/>
                  <a:pt x="38538" y="25088"/>
                </a:cubicBezTo>
                <a:cubicBezTo>
                  <a:pt x="38623" y="25020"/>
                  <a:pt x="38697" y="24935"/>
                  <a:pt x="38759" y="24860"/>
                </a:cubicBezTo>
                <a:cubicBezTo>
                  <a:pt x="38833" y="24775"/>
                  <a:pt x="38885" y="24668"/>
                  <a:pt x="38930" y="24571"/>
                </a:cubicBezTo>
                <a:cubicBezTo>
                  <a:pt x="38993" y="24440"/>
                  <a:pt x="39032" y="24287"/>
                  <a:pt x="39066" y="24156"/>
                </a:cubicBezTo>
                <a:lnTo>
                  <a:pt x="39089" y="24059"/>
                </a:lnTo>
                <a:cubicBezTo>
                  <a:pt x="39152" y="23821"/>
                  <a:pt x="39231" y="23611"/>
                  <a:pt x="39328" y="23423"/>
                </a:cubicBezTo>
                <a:cubicBezTo>
                  <a:pt x="39396" y="23304"/>
                  <a:pt x="39475" y="23202"/>
                  <a:pt x="39561" y="23105"/>
                </a:cubicBezTo>
                <a:cubicBezTo>
                  <a:pt x="39646" y="23026"/>
                  <a:pt x="39732" y="22958"/>
                  <a:pt x="39829" y="22889"/>
                </a:cubicBezTo>
                <a:cubicBezTo>
                  <a:pt x="39947" y="22821"/>
                  <a:pt x="40073" y="22764"/>
                  <a:pt x="40209" y="22719"/>
                </a:cubicBezTo>
                <a:cubicBezTo>
                  <a:pt x="40414" y="22662"/>
                  <a:pt x="40635" y="22628"/>
                  <a:pt x="40886" y="22617"/>
                </a:cubicBezTo>
                <a:lnTo>
                  <a:pt x="40936" y="22617"/>
                </a:lnTo>
                <a:cubicBezTo>
                  <a:pt x="41646" y="22617"/>
                  <a:pt x="42345" y="22775"/>
                  <a:pt x="43027" y="22929"/>
                </a:cubicBezTo>
                <a:cubicBezTo>
                  <a:pt x="43272" y="22985"/>
                  <a:pt x="43584" y="23053"/>
                  <a:pt x="43879" y="23110"/>
                </a:cubicBezTo>
                <a:cubicBezTo>
                  <a:pt x="43920" y="23116"/>
                  <a:pt x="43965" y="23128"/>
                  <a:pt x="44010" y="23133"/>
                </a:cubicBezTo>
                <a:lnTo>
                  <a:pt x="44073" y="23144"/>
                </a:lnTo>
                <a:cubicBezTo>
                  <a:pt x="44175" y="23162"/>
                  <a:pt x="44277" y="23178"/>
                  <a:pt x="44374" y="23202"/>
                </a:cubicBezTo>
                <a:lnTo>
                  <a:pt x="44663" y="23258"/>
                </a:lnTo>
                <a:lnTo>
                  <a:pt x="45027" y="23333"/>
                </a:lnTo>
                <a:cubicBezTo>
                  <a:pt x="45618" y="23446"/>
                  <a:pt x="46102" y="23530"/>
                  <a:pt x="46556" y="23593"/>
                </a:cubicBezTo>
                <a:cubicBezTo>
                  <a:pt x="47112" y="23667"/>
                  <a:pt x="47602" y="23708"/>
                  <a:pt x="48062" y="23708"/>
                </a:cubicBezTo>
                <a:lnTo>
                  <a:pt x="48158" y="23708"/>
                </a:lnTo>
                <a:cubicBezTo>
                  <a:pt x="48420" y="23701"/>
                  <a:pt x="48652" y="23684"/>
                  <a:pt x="48880" y="23656"/>
                </a:cubicBezTo>
                <a:cubicBezTo>
                  <a:pt x="49102" y="23627"/>
                  <a:pt x="49329" y="23571"/>
                  <a:pt x="49562" y="23491"/>
                </a:cubicBezTo>
                <a:cubicBezTo>
                  <a:pt x="49738" y="23428"/>
                  <a:pt x="49908" y="23338"/>
                  <a:pt x="50073" y="23213"/>
                </a:cubicBezTo>
                <a:cubicBezTo>
                  <a:pt x="50141" y="23168"/>
                  <a:pt x="50209" y="23105"/>
                  <a:pt x="50272" y="23031"/>
                </a:cubicBezTo>
                <a:cubicBezTo>
                  <a:pt x="50330" y="22968"/>
                  <a:pt x="50369" y="22900"/>
                  <a:pt x="50414" y="22821"/>
                </a:cubicBezTo>
                <a:cubicBezTo>
                  <a:pt x="50443" y="22764"/>
                  <a:pt x="50459" y="22701"/>
                  <a:pt x="50471" y="22651"/>
                </a:cubicBezTo>
                <a:lnTo>
                  <a:pt x="50477" y="22622"/>
                </a:lnTo>
                <a:cubicBezTo>
                  <a:pt x="50488" y="22565"/>
                  <a:pt x="50488" y="22507"/>
                  <a:pt x="50482" y="22452"/>
                </a:cubicBezTo>
                <a:lnTo>
                  <a:pt x="50482" y="22423"/>
                </a:lnTo>
                <a:cubicBezTo>
                  <a:pt x="50482" y="22360"/>
                  <a:pt x="50466" y="22310"/>
                  <a:pt x="50454" y="22269"/>
                </a:cubicBezTo>
                <a:lnTo>
                  <a:pt x="50454" y="22269"/>
                </a:lnTo>
                <a:cubicBezTo>
                  <a:pt x="50550" y="22337"/>
                  <a:pt x="50647" y="22412"/>
                  <a:pt x="50744" y="22480"/>
                </a:cubicBezTo>
                <a:lnTo>
                  <a:pt x="50960" y="22633"/>
                </a:lnTo>
                <a:cubicBezTo>
                  <a:pt x="51182" y="22787"/>
                  <a:pt x="51471" y="22992"/>
                  <a:pt x="51772" y="23184"/>
                </a:cubicBezTo>
                <a:cubicBezTo>
                  <a:pt x="52085" y="23383"/>
                  <a:pt x="52346" y="23530"/>
                  <a:pt x="52596" y="23650"/>
                </a:cubicBezTo>
                <a:cubicBezTo>
                  <a:pt x="52897" y="23792"/>
                  <a:pt x="53147" y="23884"/>
                  <a:pt x="53391" y="23929"/>
                </a:cubicBezTo>
                <a:cubicBezTo>
                  <a:pt x="53511" y="23952"/>
                  <a:pt x="53624" y="23963"/>
                  <a:pt x="53732" y="23963"/>
                </a:cubicBezTo>
                <a:cubicBezTo>
                  <a:pt x="53868" y="23963"/>
                  <a:pt x="53994" y="23946"/>
                  <a:pt x="54107" y="23912"/>
                </a:cubicBezTo>
                <a:cubicBezTo>
                  <a:pt x="54238" y="23866"/>
                  <a:pt x="54363" y="23798"/>
                  <a:pt x="54482" y="23701"/>
                </a:cubicBezTo>
                <a:cubicBezTo>
                  <a:pt x="54568" y="23633"/>
                  <a:pt x="54647" y="23537"/>
                  <a:pt x="54733" y="23406"/>
                </a:cubicBezTo>
                <a:cubicBezTo>
                  <a:pt x="54818" y="23281"/>
                  <a:pt x="54880" y="23144"/>
                  <a:pt x="54943" y="23013"/>
                </a:cubicBezTo>
                <a:cubicBezTo>
                  <a:pt x="54988" y="22917"/>
                  <a:pt x="55028" y="22838"/>
                  <a:pt x="55074" y="22758"/>
                </a:cubicBezTo>
                <a:cubicBezTo>
                  <a:pt x="55114" y="22685"/>
                  <a:pt x="55159" y="22610"/>
                  <a:pt x="55205" y="22548"/>
                </a:cubicBezTo>
                <a:cubicBezTo>
                  <a:pt x="55261" y="22480"/>
                  <a:pt x="55318" y="22417"/>
                  <a:pt x="55381" y="22366"/>
                </a:cubicBezTo>
                <a:cubicBezTo>
                  <a:pt x="55444" y="22321"/>
                  <a:pt x="55512" y="22281"/>
                  <a:pt x="55585" y="22247"/>
                </a:cubicBezTo>
                <a:cubicBezTo>
                  <a:pt x="55675" y="22213"/>
                  <a:pt x="55778" y="22190"/>
                  <a:pt x="55887" y="22173"/>
                </a:cubicBezTo>
                <a:cubicBezTo>
                  <a:pt x="55932" y="22167"/>
                  <a:pt x="55977" y="22167"/>
                  <a:pt x="56023" y="22167"/>
                </a:cubicBezTo>
                <a:cubicBezTo>
                  <a:pt x="56085" y="22167"/>
                  <a:pt x="56147" y="22173"/>
                  <a:pt x="56215" y="22179"/>
                </a:cubicBezTo>
                <a:cubicBezTo>
                  <a:pt x="56386" y="22207"/>
                  <a:pt x="56569" y="22258"/>
                  <a:pt x="56779" y="22344"/>
                </a:cubicBezTo>
                <a:cubicBezTo>
                  <a:pt x="56926" y="22405"/>
                  <a:pt x="57080" y="22473"/>
                  <a:pt x="57210" y="22536"/>
                </a:cubicBezTo>
                <a:cubicBezTo>
                  <a:pt x="57335" y="22599"/>
                  <a:pt x="57477" y="22667"/>
                  <a:pt x="57619" y="22724"/>
                </a:cubicBezTo>
                <a:cubicBezTo>
                  <a:pt x="57920" y="22855"/>
                  <a:pt x="58245" y="22958"/>
                  <a:pt x="58580" y="23031"/>
                </a:cubicBezTo>
                <a:cubicBezTo>
                  <a:pt x="58869" y="23094"/>
                  <a:pt x="59187" y="23139"/>
                  <a:pt x="59546" y="23168"/>
                </a:cubicBezTo>
                <a:cubicBezTo>
                  <a:pt x="59688" y="23178"/>
                  <a:pt x="59847" y="23184"/>
                  <a:pt x="60018" y="23189"/>
                </a:cubicBezTo>
                <a:lnTo>
                  <a:pt x="60159" y="23189"/>
                </a:lnTo>
                <a:cubicBezTo>
                  <a:pt x="60278" y="23189"/>
                  <a:pt x="60398" y="23184"/>
                  <a:pt x="60517" y="23184"/>
                </a:cubicBezTo>
                <a:lnTo>
                  <a:pt x="60540" y="23184"/>
                </a:lnTo>
                <a:cubicBezTo>
                  <a:pt x="60637" y="23178"/>
                  <a:pt x="60716" y="23105"/>
                  <a:pt x="60716" y="23013"/>
                </a:cubicBezTo>
                <a:cubicBezTo>
                  <a:pt x="60716" y="22974"/>
                  <a:pt x="60705" y="22940"/>
                  <a:pt x="60682" y="22906"/>
                </a:cubicBezTo>
                <a:cubicBezTo>
                  <a:pt x="60660" y="22389"/>
                  <a:pt x="60710" y="21867"/>
                  <a:pt x="60762" y="21382"/>
                </a:cubicBezTo>
                <a:lnTo>
                  <a:pt x="60784" y="21172"/>
                </a:lnTo>
                <a:cubicBezTo>
                  <a:pt x="60813" y="20968"/>
                  <a:pt x="60836" y="20763"/>
                  <a:pt x="60852" y="20559"/>
                </a:cubicBezTo>
                <a:cubicBezTo>
                  <a:pt x="60875" y="20286"/>
                  <a:pt x="60892" y="20002"/>
                  <a:pt x="60841" y="19724"/>
                </a:cubicBezTo>
                <a:cubicBezTo>
                  <a:pt x="60847" y="19627"/>
                  <a:pt x="60784" y="19541"/>
                  <a:pt x="60694" y="19520"/>
                </a:cubicBezTo>
                <a:cubicBezTo>
                  <a:pt x="60574" y="19491"/>
                  <a:pt x="60455" y="19451"/>
                  <a:pt x="60330" y="19400"/>
                </a:cubicBezTo>
                <a:cubicBezTo>
                  <a:pt x="60034" y="19275"/>
                  <a:pt x="59733" y="19087"/>
                  <a:pt x="59381" y="18825"/>
                </a:cubicBezTo>
                <a:cubicBezTo>
                  <a:pt x="59006" y="18531"/>
                  <a:pt x="58636" y="18201"/>
                  <a:pt x="58307" y="17905"/>
                </a:cubicBezTo>
                <a:cubicBezTo>
                  <a:pt x="58137" y="17752"/>
                  <a:pt x="57972" y="17598"/>
                  <a:pt x="57802" y="17451"/>
                </a:cubicBezTo>
                <a:cubicBezTo>
                  <a:pt x="57511" y="17196"/>
                  <a:pt x="57272" y="17007"/>
                  <a:pt x="57039" y="16848"/>
                </a:cubicBezTo>
                <a:cubicBezTo>
                  <a:pt x="56978" y="16803"/>
                  <a:pt x="56910" y="16758"/>
                  <a:pt x="56841" y="16712"/>
                </a:cubicBezTo>
                <a:cubicBezTo>
                  <a:pt x="56745" y="16650"/>
                  <a:pt x="56653" y="16582"/>
                  <a:pt x="56556" y="16519"/>
                </a:cubicBezTo>
                <a:cubicBezTo>
                  <a:pt x="56391" y="16399"/>
                  <a:pt x="56215" y="16275"/>
                  <a:pt x="56040" y="16139"/>
                </a:cubicBezTo>
                <a:cubicBezTo>
                  <a:pt x="55499" y="15723"/>
                  <a:pt x="54925" y="15246"/>
                  <a:pt x="54250" y="14639"/>
                </a:cubicBezTo>
                <a:cubicBezTo>
                  <a:pt x="53716" y="14161"/>
                  <a:pt x="53187" y="13672"/>
                  <a:pt x="52557" y="13087"/>
                </a:cubicBezTo>
                <a:cubicBezTo>
                  <a:pt x="52198" y="12757"/>
                  <a:pt x="51864" y="12405"/>
                  <a:pt x="51528" y="12048"/>
                </a:cubicBezTo>
                <a:cubicBezTo>
                  <a:pt x="51358" y="11859"/>
                  <a:pt x="51182" y="11678"/>
                  <a:pt x="51011" y="11490"/>
                </a:cubicBezTo>
                <a:cubicBezTo>
                  <a:pt x="50800" y="11263"/>
                  <a:pt x="50590" y="11036"/>
                  <a:pt x="50375" y="10808"/>
                </a:cubicBezTo>
                <a:cubicBezTo>
                  <a:pt x="49641" y="10036"/>
                  <a:pt x="48754" y="9132"/>
                  <a:pt x="47744" y="8365"/>
                </a:cubicBezTo>
                <a:cubicBezTo>
                  <a:pt x="47254" y="7996"/>
                  <a:pt x="46795" y="7705"/>
                  <a:pt x="46328" y="7479"/>
                </a:cubicBezTo>
                <a:cubicBezTo>
                  <a:pt x="45811" y="7228"/>
                  <a:pt x="45305" y="7063"/>
                  <a:pt x="44823" y="6989"/>
                </a:cubicBezTo>
                <a:cubicBezTo>
                  <a:pt x="44607" y="6961"/>
                  <a:pt x="44403" y="6944"/>
                  <a:pt x="44204" y="6944"/>
                </a:cubicBezTo>
                <a:lnTo>
                  <a:pt x="44039" y="6944"/>
                </a:lnTo>
                <a:cubicBezTo>
                  <a:pt x="43777" y="6961"/>
                  <a:pt x="43498" y="7002"/>
                  <a:pt x="43220" y="7075"/>
                </a:cubicBezTo>
                <a:cubicBezTo>
                  <a:pt x="42948" y="7143"/>
                  <a:pt x="42664" y="7246"/>
                  <a:pt x="42339" y="7393"/>
                </a:cubicBezTo>
                <a:cubicBezTo>
                  <a:pt x="42090" y="7506"/>
                  <a:pt x="41828" y="7649"/>
                  <a:pt x="41544" y="7831"/>
                </a:cubicBezTo>
                <a:cubicBezTo>
                  <a:pt x="41072" y="8127"/>
                  <a:pt x="40595" y="8495"/>
                  <a:pt x="40005" y="9019"/>
                </a:cubicBezTo>
                <a:cubicBezTo>
                  <a:pt x="39595" y="9376"/>
                  <a:pt x="39203" y="9763"/>
                  <a:pt x="38817" y="10131"/>
                </a:cubicBezTo>
                <a:lnTo>
                  <a:pt x="38806" y="10144"/>
                </a:lnTo>
                <a:lnTo>
                  <a:pt x="38594" y="10343"/>
                </a:lnTo>
                <a:cubicBezTo>
                  <a:pt x="38442" y="10496"/>
                  <a:pt x="38282" y="10643"/>
                  <a:pt x="38124" y="10792"/>
                </a:cubicBezTo>
                <a:cubicBezTo>
                  <a:pt x="37487" y="10115"/>
                  <a:pt x="36987" y="9586"/>
                  <a:pt x="36493" y="9087"/>
                </a:cubicBezTo>
                <a:cubicBezTo>
                  <a:pt x="35913" y="8495"/>
                  <a:pt x="35373" y="7962"/>
                  <a:pt x="34828" y="7450"/>
                </a:cubicBezTo>
                <a:cubicBezTo>
                  <a:pt x="34686" y="7314"/>
                  <a:pt x="34544" y="7183"/>
                  <a:pt x="34401" y="7052"/>
                </a:cubicBezTo>
                <a:lnTo>
                  <a:pt x="34322" y="6978"/>
                </a:lnTo>
                <a:cubicBezTo>
                  <a:pt x="34225" y="6887"/>
                  <a:pt x="34128" y="6803"/>
                  <a:pt x="34038" y="6711"/>
                </a:cubicBezTo>
                <a:cubicBezTo>
                  <a:pt x="33839" y="6524"/>
                  <a:pt x="33617" y="6307"/>
                  <a:pt x="33367" y="6058"/>
                </a:cubicBezTo>
                <a:cubicBezTo>
                  <a:pt x="33010" y="5706"/>
                  <a:pt x="32657" y="5336"/>
                  <a:pt x="32310" y="4983"/>
                </a:cubicBezTo>
                <a:lnTo>
                  <a:pt x="32294" y="4967"/>
                </a:lnTo>
                <a:cubicBezTo>
                  <a:pt x="31759" y="4411"/>
                  <a:pt x="31203" y="3842"/>
                  <a:pt x="30634" y="3302"/>
                </a:cubicBezTo>
                <a:cubicBezTo>
                  <a:pt x="29525" y="2239"/>
                  <a:pt x="28549" y="1489"/>
                  <a:pt x="27571" y="938"/>
                </a:cubicBezTo>
                <a:cubicBezTo>
                  <a:pt x="27225" y="745"/>
                  <a:pt x="26861" y="569"/>
                  <a:pt x="26452" y="404"/>
                </a:cubicBezTo>
                <a:cubicBezTo>
                  <a:pt x="26213" y="307"/>
                  <a:pt x="25997" y="233"/>
                  <a:pt x="25787" y="165"/>
                </a:cubicBezTo>
                <a:cubicBezTo>
                  <a:pt x="25543" y="92"/>
                  <a:pt x="25292" y="40"/>
                  <a:pt x="25043" y="23"/>
                </a:cubicBezTo>
                <a:lnTo>
                  <a:pt x="25025" y="23"/>
                </a:lnTo>
                <a:cubicBezTo>
                  <a:pt x="24957" y="23"/>
                  <a:pt x="24889" y="52"/>
                  <a:pt x="24838" y="108"/>
                </a:cubicBezTo>
                <a:cubicBezTo>
                  <a:pt x="24702" y="74"/>
                  <a:pt x="24555" y="46"/>
                  <a:pt x="24411" y="29"/>
                </a:cubicBezTo>
                <a:cubicBezTo>
                  <a:pt x="24275" y="12"/>
                  <a:pt x="24128" y="0"/>
                  <a:pt x="23963" y="0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5432543" y="3131108"/>
            <a:ext cx="2294112" cy="1268304"/>
          </a:xfrm>
          <a:custGeom>
            <a:avLst/>
            <a:gdLst/>
            <a:ahLst/>
            <a:cxnLst/>
            <a:rect l="l" t="t" r="r" b="b"/>
            <a:pathLst>
              <a:path w="59222" h="32741" extrusionOk="0">
                <a:moveTo>
                  <a:pt x="47999" y="0"/>
                </a:moveTo>
                <a:cubicBezTo>
                  <a:pt x="47669" y="0"/>
                  <a:pt x="47323" y="34"/>
                  <a:pt x="46959" y="97"/>
                </a:cubicBezTo>
                <a:cubicBezTo>
                  <a:pt x="46311" y="228"/>
                  <a:pt x="45641" y="454"/>
                  <a:pt x="44919" y="795"/>
                </a:cubicBezTo>
                <a:cubicBezTo>
                  <a:pt x="43504" y="1482"/>
                  <a:pt x="42209" y="2432"/>
                  <a:pt x="40998" y="3347"/>
                </a:cubicBezTo>
                <a:cubicBezTo>
                  <a:pt x="40868" y="3444"/>
                  <a:pt x="40732" y="3551"/>
                  <a:pt x="40595" y="3654"/>
                </a:cubicBezTo>
                <a:lnTo>
                  <a:pt x="40544" y="3688"/>
                </a:lnTo>
                <a:lnTo>
                  <a:pt x="40527" y="3705"/>
                </a:lnTo>
                <a:cubicBezTo>
                  <a:pt x="40111" y="4018"/>
                  <a:pt x="39686" y="4341"/>
                  <a:pt x="39259" y="4653"/>
                </a:cubicBezTo>
                <a:cubicBezTo>
                  <a:pt x="38703" y="5051"/>
                  <a:pt x="38128" y="5455"/>
                  <a:pt x="37617" y="5812"/>
                </a:cubicBezTo>
                <a:lnTo>
                  <a:pt x="37294" y="6046"/>
                </a:lnTo>
                <a:cubicBezTo>
                  <a:pt x="35760" y="7131"/>
                  <a:pt x="34100" y="8274"/>
                  <a:pt x="32406" y="9274"/>
                </a:cubicBezTo>
                <a:cubicBezTo>
                  <a:pt x="31486" y="9819"/>
                  <a:pt x="30651" y="10268"/>
                  <a:pt x="29849" y="10654"/>
                </a:cubicBezTo>
                <a:cubicBezTo>
                  <a:pt x="29372" y="10887"/>
                  <a:pt x="28946" y="11075"/>
                  <a:pt x="28548" y="11240"/>
                </a:cubicBezTo>
                <a:cubicBezTo>
                  <a:pt x="28139" y="11416"/>
                  <a:pt x="27713" y="11574"/>
                  <a:pt x="27242" y="11734"/>
                </a:cubicBezTo>
                <a:cubicBezTo>
                  <a:pt x="27218" y="11745"/>
                  <a:pt x="27197" y="11745"/>
                  <a:pt x="27173" y="11745"/>
                </a:cubicBezTo>
                <a:cubicBezTo>
                  <a:pt x="27082" y="11745"/>
                  <a:pt x="26992" y="11683"/>
                  <a:pt x="26963" y="11597"/>
                </a:cubicBezTo>
                <a:cubicBezTo>
                  <a:pt x="26929" y="11484"/>
                  <a:pt x="26992" y="11359"/>
                  <a:pt x="27105" y="11319"/>
                </a:cubicBezTo>
                <a:cubicBezTo>
                  <a:pt x="27861" y="11057"/>
                  <a:pt x="28645" y="10734"/>
                  <a:pt x="29503" y="10325"/>
                </a:cubicBezTo>
                <a:lnTo>
                  <a:pt x="29503" y="10325"/>
                </a:lnTo>
                <a:lnTo>
                  <a:pt x="29463" y="10336"/>
                </a:lnTo>
                <a:cubicBezTo>
                  <a:pt x="30986" y="9609"/>
                  <a:pt x="32571" y="8689"/>
                  <a:pt x="34446" y="7438"/>
                </a:cubicBezTo>
                <a:cubicBezTo>
                  <a:pt x="35168" y="6961"/>
                  <a:pt x="35936" y="6433"/>
                  <a:pt x="36851" y="5785"/>
                </a:cubicBezTo>
                <a:cubicBezTo>
                  <a:pt x="37152" y="5574"/>
                  <a:pt x="37452" y="5364"/>
                  <a:pt x="37748" y="5154"/>
                </a:cubicBezTo>
                <a:lnTo>
                  <a:pt x="38010" y="4967"/>
                </a:lnTo>
                <a:lnTo>
                  <a:pt x="38311" y="4755"/>
                </a:lnTo>
                <a:cubicBezTo>
                  <a:pt x="38543" y="4592"/>
                  <a:pt x="38816" y="4404"/>
                  <a:pt x="39083" y="4210"/>
                </a:cubicBezTo>
                <a:lnTo>
                  <a:pt x="39101" y="4194"/>
                </a:lnTo>
                <a:lnTo>
                  <a:pt x="39112" y="4188"/>
                </a:lnTo>
                <a:cubicBezTo>
                  <a:pt x="39095" y="4176"/>
                  <a:pt x="39072" y="4170"/>
                  <a:pt x="39054" y="4165"/>
                </a:cubicBezTo>
                <a:cubicBezTo>
                  <a:pt x="38873" y="4120"/>
                  <a:pt x="38692" y="4063"/>
                  <a:pt x="38509" y="3989"/>
                </a:cubicBezTo>
                <a:cubicBezTo>
                  <a:pt x="38197" y="3864"/>
                  <a:pt x="37879" y="3705"/>
                  <a:pt x="37475" y="3472"/>
                </a:cubicBezTo>
                <a:cubicBezTo>
                  <a:pt x="37328" y="3386"/>
                  <a:pt x="37179" y="3302"/>
                  <a:pt x="37032" y="3210"/>
                </a:cubicBezTo>
                <a:cubicBezTo>
                  <a:pt x="36510" y="2903"/>
                  <a:pt x="35975" y="2586"/>
                  <a:pt x="35395" y="2376"/>
                </a:cubicBezTo>
                <a:cubicBezTo>
                  <a:pt x="35078" y="2261"/>
                  <a:pt x="34731" y="2193"/>
                  <a:pt x="34378" y="2159"/>
                </a:cubicBezTo>
                <a:cubicBezTo>
                  <a:pt x="34270" y="2148"/>
                  <a:pt x="34157" y="2148"/>
                  <a:pt x="34049" y="2148"/>
                </a:cubicBezTo>
                <a:cubicBezTo>
                  <a:pt x="33743" y="2148"/>
                  <a:pt x="33429" y="2177"/>
                  <a:pt x="33111" y="2239"/>
                </a:cubicBezTo>
                <a:cubicBezTo>
                  <a:pt x="32600" y="2342"/>
                  <a:pt x="32083" y="2518"/>
                  <a:pt x="31532" y="2773"/>
                </a:cubicBezTo>
                <a:lnTo>
                  <a:pt x="31520" y="2778"/>
                </a:lnTo>
                <a:lnTo>
                  <a:pt x="31503" y="2790"/>
                </a:lnTo>
                <a:cubicBezTo>
                  <a:pt x="30906" y="3079"/>
                  <a:pt x="30287" y="3460"/>
                  <a:pt x="29610" y="3949"/>
                </a:cubicBezTo>
                <a:cubicBezTo>
                  <a:pt x="28855" y="4490"/>
                  <a:pt x="28133" y="5096"/>
                  <a:pt x="27428" y="5683"/>
                </a:cubicBezTo>
                <a:lnTo>
                  <a:pt x="27423" y="5688"/>
                </a:lnTo>
                <a:lnTo>
                  <a:pt x="27042" y="6006"/>
                </a:lnTo>
                <a:cubicBezTo>
                  <a:pt x="26696" y="6296"/>
                  <a:pt x="26292" y="6631"/>
                  <a:pt x="25883" y="6937"/>
                </a:cubicBezTo>
                <a:cubicBezTo>
                  <a:pt x="25411" y="7291"/>
                  <a:pt x="24905" y="7653"/>
                  <a:pt x="24338" y="8052"/>
                </a:cubicBezTo>
                <a:cubicBezTo>
                  <a:pt x="23127" y="8893"/>
                  <a:pt x="22036" y="9569"/>
                  <a:pt x="20997" y="10120"/>
                </a:cubicBezTo>
                <a:cubicBezTo>
                  <a:pt x="20371" y="10449"/>
                  <a:pt x="19786" y="10734"/>
                  <a:pt x="19206" y="10978"/>
                </a:cubicBezTo>
                <a:cubicBezTo>
                  <a:pt x="18894" y="11115"/>
                  <a:pt x="18587" y="11233"/>
                  <a:pt x="18291" y="11342"/>
                </a:cubicBezTo>
                <a:cubicBezTo>
                  <a:pt x="18025" y="11438"/>
                  <a:pt x="17735" y="11535"/>
                  <a:pt x="17354" y="11655"/>
                </a:cubicBezTo>
                <a:cubicBezTo>
                  <a:pt x="17331" y="11660"/>
                  <a:pt x="17309" y="11666"/>
                  <a:pt x="17286" y="11666"/>
                </a:cubicBezTo>
                <a:cubicBezTo>
                  <a:pt x="17189" y="11666"/>
                  <a:pt x="17105" y="11603"/>
                  <a:pt x="17076" y="11513"/>
                </a:cubicBezTo>
                <a:cubicBezTo>
                  <a:pt x="17058" y="11461"/>
                  <a:pt x="17064" y="11398"/>
                  <a:pt x="17087" y="11348"/>
                </a:cubicBezTo>
                <a:cubicBezTo>
                  <a:pt x="17116" y="11291"/>
                  <a:pt x="17161" y="11256"/>
                  <a:pt x="17218" y="11233"/>
                </a:cubicBezTo>
                <a:cubicBezTo>
                  <a:pt x="17638" y="11097"/>
                  <a:pt x="18087" y="10933"/>
                  <a:pt x="18553" y="10745"/>
                </a:cubicBezTo>
                <a:cubicBezTo>
                  <a:pt x="18968" y="10575"/>
                  <a:pt x="19395" y="10388"/>
                  <a:pt x="19820" y="10183"/>
                </a:cubicBezTo>
                <a:lnTo>
                  <a:pt x="19832" y="10176"/>
                </a:lnTo>
                <a:lnTo>
                  <a:pt x="19843" y="10171"/>
                </a:lnTo>
                <a:cubicBezTo>
                  <a:pt x="20349" y="9927"/>
                  <a:pt x="20843" y="9672"/>
                  <a:pt x="21320" y="9399"/>
                </a:cubicBezTo>
                <a:cubicBezTo>
                  <a:pt x="22343" y="8819"/>
                  <a:pt x="23429" y="8125"/>
                  <a:pt x="24627" y="7273"/>
                </a:cubicBezTo>
                <a:cubicBezTo>
                  <a:pt x="25070" y="6961"/>
                  <a:pt x="25542" y="6625"/>
                  <a:pt x="25991" y="6273"/>
                </a:cubicBezTo>
                <a:cubicBezTo>
                  <a:pt x="25611" y="6092"/>
                  <a:pt x="25236" y="5893"/>
                  <a:pt x="24850" y="5654"/>
                </a:cubicBezTo>
                <a:cubicBezTo>
                  <a:pt x="24730" y="5586"/>
                  <a:pt x="24611" y="5512"/>
                  <a:pt x="24491" y="5437"/>
                </a:cubicBezTo>
                <a:cubicBezTo>
                  <a:pt x="24286" y="5308"/>
                  <a:pt x="24026" y="5143"/>
                  <a:pt x="23775" y="5001"/>
                </a:cubicBezTo>
                <a:cubicBezTo>
                  <a:pt x="23474" y="4841"/>
                  <a:pt x="23219" y="4734"/>
                  <a:pt x="22962" y="4665"/>
                </a:cubicBezTo>
                <a:cubicBezTo>
                  <a:pt x="22888" y="4648"/>
                  <a:pt x="22798" y="4631"/>
                  <a:pt x="22707" y="4619"/>
                </a:cubicBezTo>
                <a:cubicBezTo>
                  <a:pt x="22633" y="4614"/>
                  <a:pt x="22560" y="4608"/>
                  <a:pt x="22485" y="4608"/>
                </a:cubicBezTo>
                <a:lnTo>
                  <a:pt x="22445" y="4608"/>
                </a:lnTo>
                <a:cubicBezTo>
                  <a:pt x="22355" y="4614"/>
                  <a:pt x="22241" y="4626"/>
                  <a:pt x="22138" y="4648"/>
                </a:cubicBezTo>
                <a:cubicBezTo>
                  <a:pt x="22065" y="4665"/>
                  <a:pt x="21997" y="4682"/>
                  <a:pt x="21928" y="4700"/>
                </a:cubicBezTo>
                <a:cubicBezTo>
                  <a:pt x="21747" y="4762"/>
                  <a:pt x="21611" y="4818"/>
                  <a:pt x="21485" y="4881"/>
                </a:cubicBezTo>
                <a:cubicBezTo>
                  <a:pt x="21367" y="4938"/>
                  <a:pt x="21247" y="5006"/>
                  <a:pt x="21133" y="5075"/>
                </a:cubicBezTo>
                <a:cubicBezTo>
                  <a:pt x="20861" y="5245"/>
                  <a:pt x="20593" y="5444"/>
                  <a:pt x="20344" y="5631"/>
                </a:cubicBezTo>
                <a:cubicBezTo>
                  <a:pt x="20201" y="5739"/>
                  <a:pt x="20071" y="5836"/>
                  <a:pt x="19935" y="5932"/>
                </a:cubicBezTo>
                <a:cubicBezTo>
                  <a:pt x="19519" y="6228"/>
                  <a:pt x="19144" y="6489"/>
                  <a:pt x="18786" y="6717"/>
                </a:cubicBezTo>
                <a:cubicBezTo>
                  <a:pt x="17991" y="7239"/>
                  <a:pt x="17247" y="7677"/>
                  <a:pt x="16518" y="8057"/>
                </a:cubicBezTo>
                <a:cubicBezTo>
                  <a:pt x="14991" y="8854"/>
                  <a:pt x="13320" y="9541"/>
                  <a:pt x="11553" y="10097"/>
                </a:cubicBezTo>
                <a:lnTo>
                  <a:pt x="11393" y="10149"/>
                </a:lnTo>
                <a:lnTo>
                  <a:pt x="11377" y="10155"/>
                </a:lnTo>
                <a:cubicBezTo>
                  <a:pt x="11132" y="10228"/>
                  <a:pt x="10882" y="10307"/>
                  <a:pt x="10632" y="10370"/>
                </a:cubicBezTo>
                <a:cubicBezTo>
                  <a:pt x="10491" y="10410"/>
                  <a:pt x="10337" y="10444"/>
                  <a:pt x="10155" y="10483"/>
                </a:cubicBezTo>
                <a:cubicBezTo>
                  <a:pt x="9859" y="10546"/>
                  <a:pt x="9558" y="10609"/>
                  <a:pt x="9263" y="10671"/>
                </a:cubicBezTo>
                <a:lnTo>
                  <a:pt x="8881" y="10745"/>
                </a:lnTo>
                <a:cubicBezTo>
                  <a:pt x="7677" y="11001"/>
                  <a:pt x="6665" y="11222"/>
                  <a:pt x="5660" y="11518"/>
                </a:cubicBezTo>
                <a:lnTo>
                  <a:pt x="5642" y="11524"/>
                </a:lnTo>
                <a:lnTo>
                  <a:pt x="5632" y="11524"/>
                </a:lnTo>
                <a:lnTo>
                  <a:pt x="5603" y="11529"/>
                </a:lnTo>
                <a:lnTo>
                  <a:pt x="5632" y="11529"/>
                </a:lnTo>
                <a:cubicBezTo>
                  <a:pt x="5104" y="11683"/>
                  <a:pt x="4700" y="11820"/>
                  <a:pt x="4325" y="11967"/>
                </a:cubicBezTo>
                <a:cubicBezTo>
                  <a:pt x="3887" y="12143"/>
                  <a:pt x="3535" y="12308"/>
                  <a:pt x="3229" y="12489"/>
                </a:cubicBezTo>
                <a:cubicBezTo>
                  <a:pt x="2983" y="12643"/>
                  <a:pt x="2791" y="12791"/>
                  <a:pt x="2626" y="12950"/>
                </a:cubicBezTo>
                <a:cubicBezTo>
                  <a:pt x="2534" y="13047"/>
                  <a:pt x="2461" y="13143"/>
                  <a:pt x="2398" y="13245"/>
                </a:cubicBezTo>
                <a:cubicBezTo>
                  <a:pt x="2359" y="13325"/>
                  <a:pt x="2330" y="13399"/>
                  <a:pt x="2308" y="13473"/>
                </a:cubicBezTo>
                <a:cubicBezTo>
                  <a:pt x="2296" y="13546"/>
                  <a:pt x="2285" y="13609"/>
                  <a:pt x="2285" y="13677"/>
                </a:cubicBezTo>
                <a:cubicBezTo>
                  <a:pt x="2290" y="13751"/>
                  <a:pt x="2301" y="13824"/>
                  <a:pt x="2324" y="13899"/>
                </a:cubicBezTo>
                <a:cubicBezTo>
                  <a:pt x="2359" y="14007"/>
                  <a:pt x="2404" y="14115"/>
                  <a:pt x="2466" y="14223"/>
                </a:cubicBezTo>
                <a:cubicBezTo>
                  <a:pt x="2552" y="14354"/>
                  <a:pt x="2649" y="14479"/>
                  <a:pt x="2768" y="14598"/>
                </a:cubicBezTo>
                <a:cubicBezTo>
                  <a:pt x="2944" y="14763"/>
                  <a:pt x="3154" y="14910"/>
                  <a:pt x="3405" y="15059"/>
                </a:cubicBezTo>
                <a:cubicBezTo>
                  <a:pt x="4126" y="15445"/>
                  <a:pt x="4916" y="15672"/>
                  <a:pt x="5671" y="15859"/>
                </a:cubicBezTo>
                <a:cubicBezTo>
                  <a:pt x="6024" y="15945"/>
                  <a:pt x="6399" y="16030"/>
                  <a:pt x="6819" y="16115"/>
                </a:cubicBezTo>
                <a:cubicBezTo>
                  <a:pt x="7126" y="16177"/>
                  <a:pt x="7433" y="16240"/>
                  <a:pt x="7740" y="16297"/>
                </a:cubicBezTo>
                <a:lnTo>
                  <a:pt x="7848" y="16320"/>
                </a:lnTo>
                <a:cubicBezTo>
                  <a:pt x="8165" y="16381"/>
                  <a:pt x="8485" y="16444"/>
                  <a:pt x="8797" y="16512"/>
                </a:cubicBezTo>
                <a:cubicBezTo>
                  <a:pt x="9484" y="16654"/>
                  <a:pt x="10058" y="16785"/>
                  <a:pt x="10632" y="16956"/>
                </a:cubicBezTo>
                <a:cubicBezTo>
                  <a:pt x="11058" y="17081"/>
                  <a:pt x="11616" y="17262"/>
                  <a:pt x="12127" y="17553"/>
                </a:cubicBezTo>
                <a:cubicBezTo>
                  <a:pt x="12371" y="17695"/>
                  <a:pt x="12553" y="17820"/>
                  <a:pt x="12694" y="17957"/>
                </a:cubicBezTo>
                <a:cubicBezTo>
                  <a:pt x="12854" y="18098"/>
                  <a:pt x="12973" y="18222"/>
                  <a:pt x="13082" y="18348"/>
                </a:cubicBezTo>
                <a:cubicBezTo>
                  <a:pt x="13314" y="18615"/>
                  <a:pt x="13484" y="18859"/>
                  <a:pt x="13599" y="19103"/>
                </a:cubicBezTo>
                <a:cubicBezTo>
                  <a:pt x="13655" y="19234"/>
                  <a:pt x="13701" y="19360"/>
                  <a:pt x="13730" y="19491"/>
                </a:cubicBezTo>
                <a:cubicBezTo>
                  <a:pt x="13757" y="19599"/>
                  <a:pt x="13769" y="19712"/>
                  <a:pt x="13775" y="19837"/>
                </a:cubicBezTo>
                <a:cubicBezTo>
                  <a:pt x="13785" y="20257"/>
                  <a:pt x="13593" y="20690"/>
                  <a:pt x="13234" y="21065"/>
                </a:cubicBezTo>
                <a:cubicBezTo>
                  <a:pt x="13053" y="21251"/>
                  <a:pt x="12836" y="21427"/>
                  <a:pt x="12598" y="21587"/>
                </a:cubicBezTo>
                <a:cubicBezTo>
                  <a:pt x="12337" y="21763"/>
                  <a:pt x="12052" y="21922"/>
                  <a:pt x="11763" y="22064"/>
                </a:cubicBezTo>
                <a:cubicBezTo>
                  <a:pt x="11178" y="22348"/>
                  <a:pt x="10530" y="22604"/>
                  <a:pt x="9666" y="22888"/>
                </a:cubicBezTo>
                <a:cubicBezTo>
                  <a:pt x="8587" y="23252"/>
                  <a:pt x="7467" y="23559"/>
                  <a:pt x="6387" y="23866"/>
                </a:cubicBezTo>
                <a:cubicBezTo>
                  <a:pt x="5876" y="24008"/>
                  <a:pt x="5291" y="24173"/>
                  <a:pt x="4734" y="24332"/>
                </a:cubicBezTo>
                <a:cubicBezTo>
                  <a:pt x="4052" y="24537"/>
                  <a:pt x="3319" y="24758"/>
                  <a:pt x="2597" y="25025"/>
                </a:cubicBezTo>
                <a:cubicBezTo>
                  <a:pt x="2097" y="25212"/>
                  <a:pt x="1517" y="25445"/>
                  <a:pt x="966" y="25769"/>
                </a:cubicBezTo>
                <a:cubicBezTo>
                  <a:pt x="706" y="25935"/>
                  <a:pt x="507" y="26087"/>
                  <a:pt x="336" y="26252"/>
                </a:cubicBezTo>
                <a:cubicBezTo>
                  <a:pt x="245" y="26355"/>
                  <a:pt x="171" y="26446"/>
                  <a:pt x="114" y="26548"/>
                </a:cubicBezTo>
                <a:cubicBezTo>
                  <a:pt x="74" y="26622"/>
                  <a:pt x="46" y="26695"/>
                  <a:pt x="24" y="26769"/>
                </a:cubicBezTo>
                <a:cubicBezTo>
                  <a:pt x="12" y="26837"/>
                  <a:pt x="1" y="26906"/>
                  <a:pt x="1" y="26974"/>
                </a:cubicBezTo>
                <a:cubicBezTo>
                  <a:pt x="6" y="27047"/>
                  <a:pt x="17" y="27121"/>
                  <a:pt x="40" y="27196"/>
                </a:cubicBezTo>
                <a:cubicBezTo>
                  <a:pt x="74" y="27304"/>
                  <a:pt x="119" y="27406"/>
                  <a:pt x="182" y="27514"/>
                </a:cubicBezTo>
                <a:cubicBezTo>
                  <a:pt x="297" y="27690"/>
                  <a:pt x="438" y="27860"/>
                  <a:pt x="620" y="28042"/>
                </a:cubicBezTo>
                <a:cubicBezTo>
                  <a:pt x="727" y="28151"/>
                  <a:pt x="848" y="28253"/>
                  <a:pt x="961" y="28343"/>
                </a:cubicBezTo>
                <a:cubicBezTo>
                  <a:pt x="1120" y="28474"/>
                  <a:pt x="1302" y="28599"/>
                  <a:pt x="1517" y="28718"/>
                </a:cubicBezTo>
                <a:cubicBezTo>
                  <a:pt x="1756" y="28849"/>
                  <a:pt x="2007" y="28962"/>
                  <a:pt x="2251" y="29077"/>
                </a:cubicBezTo>
                <a:cubicBezTo>
                  <a:pt x="2495" y="29190"/>
                  <a:pt x="2751" y="29303"/>
                  <a:pt x="2995" y="29434"/>
                </a:cubicBezTo>
                <a:cubicBezTo>
                  <a:pt x="3229" y="29565"/>
                  <a:pt x="3455" y="29690"/>
                  <a:pt x="3654" y="29855"/>
                </a:cubicBezTo>
                <a:cubicBezTo>
                  <a:pt x="3814" y="29979"/>
                  <a:pt x="4018" y="30155"/>
                  <a:pt x="4155" y="30378"/>
                </a:cubicBezTo>
                <a:lnTo>
                  <a:pt x="4171" y="30406"/>
                </a:lnTo>
                <a:cubicBezTo>
                  <a:pt x="4205" y="30462"/>
                  <a:pt x="4245" y="30530"/>
                  <a:pt x="4279" y="30599"/>
                </a:cubicBezTo>
                <a:cubicBezTo>
                  <a:pt x="4307" y="30656"/>
                  <a:pt x="4331" y="30719"/>
                  <a:pt x="4354" y="30781"/>
                </a:cubicBezTo>
                <a:cubicBezTo>
                  <a:pt x="4399" y="30923"/>
                  <a:pt x="4427" y="31054"/>
                  <a:pt x="4433" y="31178"/>
                </a:cubicBezTo>
                <a:cubicBezTo>
                  <a:pt x="4438" y="31315"/>
                  <a:pt x="4444" y="31474"/>
                  <a:pt x="4422" y="31634"/>
                </a:cubicBezTo>
                <a:cubicBezTo>
                  <a:pt x="4399" y="31765"/>
                  <a:pt x="4376" y="31917"/>
                  <a:pt x="4325" y="32059"/>
                </a:cubicBezTo>
                <a:cubicBezTo>
                  <a:pt x="4228" y="32316"/>
                  <a:pt x="4092" y="32554"/>
                  <a:pt x="3921" y="32741"/>
                </a:cubicBezTo>
                <a:cubicBezTo>
                  <a:pt x="4024" y="32696"/>
                  <a:pt x="4126" y="32639"/>
                  <a:pt x="4234" y="32571"/>
                </a:cubicBezTo>
                <a:cubicBezTo>
                  <a:pt x="4813" y="32242"/>
                  <a:pt x="5387" y="31878"/>
                  <a:pt x="5938" y="31531"/>
                </a:cubicBezTo>
                <a:lnTo>
                  <a:pt x="6484" y="31190"/>
                </a:lnTo>
                <a:cubicBezTo>
                  <a:pt x="7189" y="30753"/>
                  <a:pt x="7944" y="30292"/>
                  <a:pt x="8740" y="29900"/>
                </a:cubicBezTo>
                <a:cubicBezTo>
                  <a:pt x="9604" y="29473"/>
                  <a:pt x="10394" y="29173"/>
                  <a:pt x="11160" y="28974"/>
                </a:cubicBezTo>
                <a:cubicBezTo>
                  <a:pt x="12030" y="28752"/>
                  <a:pt x="12967" y="28582"/>
                  <a:pt x="13945" y="28463"/>
                </a:cubicBezTo>
                <a:cubicBezTo>
                  <a:pt x="15235" y="28309"/>
                  <a:pt x="16552" y="28241"/>
                  <a:pt x="17826" y="28172"/>
                </a:cubicBezTo>
                <a:lnTo>
                  <a:pt x="17877" y="28172"/>
                </a:lnTo>
                <a:cubicBezTo>
                  <a:pt x="18456" y="28138"/>
                  <a:pt x="19054" y="28110"/>
                  <a:pt x="19639" y="28070"/>
                </a:cubicBezTo>
                <a:cubicBezTo>
                  <a:pt x="21338" y="27957"/>
                  <a:pt x="23332" y="27758"/>
                  <a:pt x="25201" y="27184"/>
                </a:cubicBezTo>
                <a:cubicBezTo>
                  <a:pt x="25514" y="27081"/>
                  <a:pt x="25872" y="26951"/>
                  <a:pt x="26208" y="26746"/>
                </a:cubicBezTo>
                <a:cubicBezTo>
                  <a:pt x="26310" y="26678"/>
                  <a:pt x="26389" y="26616"/>
                  <a:pt x="26457" y="26541"/>
                </a:cubicBezTo>
                <a:cubicBezTo>
                  <a:pt x="26492" y="26502"/>
                  <a:pt x="26515" y="26468"/>
                  <a:pt x="26537" y="26434"/>
                </a:cubicBezTo>
                <a:cubicBezTo>
                  <a:pt x="26549" y="26405"/>
                  <a:pt x="26554" y="26383"/>
                  <a:pt x="26560" y="26360"/>
                </a:cubicBezTo>
                <a:cubicBezTo>
                  <a:pt x="26565" y="26349"/>
                  <a:pt x="26565" y="26331"/>
                  <a:pt x="26565" y="26320"/>
                </a:cubicBezTo>
                <a:cubicBezTo>
                  <a:pt x="26560" y="26297"/>
                  <a:pt x="26560" y="26275"/>
                  <a:pt x="26554" y="26252"/>
                </a:cubicBezTo>
                <a:cubicBezTo>
                  <a:pt x="26542" y="26218"/>
                  <a:pt x="26526" y="26184"/>
                  <a:pt x="26502" y="26155"/>
                </a:cubicBezTo>
                <a:cubicBezTo>
                  <a:pt x="26468" y="26105"/>
                  <a:pt x="26429" y="26059"/>
                  <a:pt x="26372" y="26003"/>
                </a:cubicBezTo>
                <a:cubicBezTo>
                  <a:pt x="26230" y="25883"/>
                  <a:pt x="26065" y="25775"/>
                  <a:pt x="25838" y="25655"/>
                </a:cubicBezTo>
                <a:cubicBezTo>
                  <a:pt x="25650" y="25565"/>
                  <a:pt x="25458" y="25479"/>
                  <a:pt x="25270" y="25411"/>
                </a:cubicBezTo>
                <a:cubicBezTo>
                  <a:pt x="25162" y="25371"/>
                  <a:pt x="25060" y="25332"/>
                  <a:pt x="24952" y="25292"/>
                </a:cubicBezTo>
                <a:lnTo>
                  <a:pt x="24923" y="25280"/>
                </a:lnTo>
                <a:cubicBezTo>
                  <a:pt x="24708" y="25201"/>
                  <a:pt x="24469" y="25116"/>
                  <a:pt x="24236" y="25019"/>
                </a:cubicBezTo>
                <a:cubicBezTo>
                  <a:pt x="23940" y="24894"/>
                  <a:pt x="23719" y="24792"/>
                  <a:pt x="23514" y="24678"/>
                </a:cubicBezTo>
                <a:cubicBezTo>
                  <a:pt x="23310" y="24571"/>
                  <a:pt x="23071" y="24434"/>
                  <a:pt x="22867" y="24252"/>
                </a:cubicBezTo>
                <a:cubicBezTo>
                  <a:pt x="22781" y="24178"/>
                  <a:pt x="22689" y="24099"/>
                  <a:pt x="22610" y="24008"/>
                </a:cubicBezTo>
                <a:cubicBezTo>
                  <a:pt x="22531" y="23911"/>
                  <a:pt x="22463" y="23821"/>
                  <a:pt x="22411" y="23729"/>
                </a:cubicBezTo>
                <a:cubicBezTo>
                  <a:pt x="22355" y="23627"/>
                  <a:pt x="22314" y="23530"/>
                  <a:pt x="22280" y="23428"/>
                </a:cubicBezTo>
                <a:cubicBezTo>
                  <a:pt x="22246" y="23320"/>
                  <a:pt x="22230" y="23212"/>
                  <a:pt x="22224" y="23092"/>
                </a:cubicBezTo>
                <a:cubicBezTo>
                  <a:pt x="22219" y="22979"/>
                  <a:pt x="22224" y="22859"/>
                  <a:pt x="22246" y="22735"/>
                </a:cubicBezTo>
                <a:cubicBezTo>
                  <a:pt x="22275" y="22599"/>
                  <a:pt x="22314" y="22468"/>
                  <a:pt x="22366" y="22348"/>
                </a:cubicBezTo>
                <a:cubicBezTo>
                  <a:pt x="22429" y="22218"/>
                  <a:pt x="22479" y="22104"/>
                  <a:pt x="22548" y="22001"/>
                </a:cubicBezTo>
                <a:cubicBezTo>
                  <a:pt x="22599" y="21922"/>
                  <a:pt x="22655" y="21849"/>
                  <a:pt x="22723" y="21775"/>
                </a:cubicBezTo>
                <a:cubicBezTo>
                  <a:pt x="22860" y="21616"/>
                  <a:pt x="23014" y="21474"/>
                  <a:pt x="23190" y="21354"/>
                </a:cubicBezTo>
                <a:cubicBezTo>
                  <a:pt x="23389" y="21217"/>
                  <a:pt x="23588" y="21099"/>
                  <a:pt x="23780" y="21007"/>
                </a:cubicBezTo>
                <a:cubicBezTo>
                  <a:pt x="24207" y="20803"/>
                  <a:pt x="24695" y="20627"/>
                  <a:pt x="25270" y="20480"/>
                </a:cubicBezTo>
                <a:cubicBezTo>
                  <a:pt x="26434" y="20178"/>
                  <a:pt x="27674" y="20019"/>
                  <a:pt x="28742" y="19900"/>
                </a:cubicBezTo>
                <a:cubicBezTo>
                  <a:pt x="28901" y="19877"/>
                  <a:pt x="29065" y="19859"/>
                  <a:pt x="29230" y="19843"/>
                </a:cubicBezTo>
                <a:lnTo>
                  <a:pt x="29259" y="19837"/>
                </a:lnTo>
                <a:lnTo>
                  <a:pt x="29321" y="19832"/>
                </a:lnTo>
                <a:cubicBezTo>
                  <a:pt x="29651" y="19798"/>
                  <a:pt x="29992" y="19757"/>
                  <a:pt x="30321" y="19717"/>
                </a:cubicBezTo>
                <a:cubicBezTo>
                  <a:pt x="30583" y="19683"/>
                  <a:pt x="30764" y="19654"/>
                  <a:pt x="30963" y="19620"/>
                </a:cubicBezTo>
                <a:cubicBezTo>
                  <a:pt x="31071" y="19604"/>
                  <a:pt x="31179" y="19581"/>
                  <a:pt x="31288" y="19559"/>
                </a:cubicBezTo>
                <a:lnTo>
                  <a:pt x="32004" y="19405"/>
                </a:lnTo>
                <a:cubicBezTo>
                  <a:pt x="32605" y="19279"/>
                  <a:pt x="33208" y="19155"/>
                  <a:pt x="33804" y="19030"/>
                </a:cubicBezTo>
                <a:lnTo>
                  <a:pt x="34231" y="18945"/>
                </a:lnTo>
                <a:cubicBezTo>
                  <a:pt x="35424" y="18694"/>
                  <a:pt x="36696" y="18434"/>
                  <a:pt x="37970" y="18167"/>
                </a:cubicBezTo>
                <a:cubicBezTo>
                  <a:pt x="39612" y="17813"/>
                  <a:pt x="41776" y="17348"/>
                  <a:pt x="43913" y="16837"/>
                </a:cubicBezTo>
                <a:cubicBezTo>
                  <a:pt x="45403" y="16478"/>
                  <a:pt x="47158" y="16035"/>
                  <a:pt x="48891" y="15495"/>
                </a:cubicBezTo>
                <a:lnTo>
                  <a:pt x="48891" y="15495"/>
                </a:lnTo>
                <a:lnTo>
                  <a:pt x="48846" y="15507"/>
                </a:lnTo>
                <a:cubicBezTo>
                  <a:pt x="51272" y="14745"/>
                  <a:pt x="53142" y="13927"/>
                  <a:pt x="54727" y="12922"/>
                </a:cubicBezTo>
                <a:lnTo>
                  <a:pt x="54738" y="12916"/>
                </a:lnTo>
                <a:lnTo>
                  <a:pt x="54738" y="12916"/>
                </a:lnTo>
                <a:lnTo>
                  <a:pt x="54721" y="12922"/>
                </a:lnTo>
                <a:cubicBezTo>
                  <a:pt x="54766" y="12898"/>
                  <a:pt x="54813" y="12870"/>
                  <a:pt x="54858" y="12836"/>
                </a:cubicBezTo>
                <a:cubicBezTo>
                  <a:pt x="55687" y="12143"/>
                  <a:pt x="56505" y="11398"/>
                  <a:pt x="57357" y="10575"/>
                </a:cubicBezTo>
                <a:cubicBezTo>
                  <a:pt x="57949" y="10000"/>
                  <a:pt x="58556" y="9392"/>
                  <a:pt x="59222" y="8710"/>
                </a:cubicBezTo>
                <a:cubicBezTo>
                  <a:pt x="58897" y="8484"/>
                  <a:pt x="58585" y="8251"/>
                  <a:pt x="58290" y="8012"/>
                </a:cubicBezTo>
                <a:cubicBezTo>
                  <a:pt x="57517" y="7381"/>
                  <a:pt x="56790" y="6677"/>
                  <a:pt x="56187" y="6080"/>
                </a:cubicBezTo>
                <a:cubicBezTo>
                  <a:pt x="56033" y="5927"/>
                  <a:pt x="55886" y="5778"/>
                  <a:pt x="55733" y="5631"/>
                </a:cubicBezTo>
                <a:lnTo>
                  <a:pt x="55647" y="5540"/>
                </a:lnTo>
                <a:cubicBezTo>
                  <a:pt x="55488" y="5381"/>
                  <a:pt x="55329" y="5227"/>
                  <a:pt x="55175" y="5069"/>
                </a:cubicBezTo>
                <a:cubicBezTo>
                  <a:pt x="55057" y="4955"/>
                  <a:pt x="54942" y="4836"/>
                  <a:pt x="54824" y="4721"/>
                </a:cubicBezTo>
                <a:lnTo>
                  <a:pt x="54789" y="4687"/>
                </a:lnTo>
                <a:cubicBezTo>
                  <a:pt x="54624" y="4529"/>
                  <a:pt x="54459" y="4364"/>
                  <a:pt x="54294" y="4204"/>
                </a:cubicBezTo>
                <a:cubicBezTo>
                  <a:pt x="54079" y="3984"/>
                  <a:pt x="53863" y="3756"/>
                  <a:pt x="53647" y="3535"/>
                </a:cubicBezTo>
                <a:cubicBezTo>
                  <a:pt x="52812" y="2665"/>
                  <a:pt x="51949" y="1773"/>
                  <a:pt x="50948" y="1057"/>
                </a:cubicBezTo>
                <a:cubicBezTo>
                  <a:pt x="50431" y="698"/>
                  <a:pt x="49943" y="438"/>
                  <a:pt x="49448" y="255"/>
                </a:cubicBezTo>
                <a:cubicBezTo>
                  <a:pt x="49067" y="126"/>
                  <a:pt x="48687" y="40"/>
                  <a:pt x="48312" y="5"/>
                </a:cubicBezTo>
                <a:cubicBezTo>
                  <a:pt x="48204" y="0"/>
                  <a:pt x="48102" y="0"/>
                  <a:pt x="47999" y="0"/>
                </a:cubicBezTo>
                <a:close/>
              </a:path>
            </a:pathLst>
          </a:custGeom>
          <a:solidFill>
            <a:srgbClr val="1680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6009499" y="4485916"/>
            <a:ext cx="54581" cy="15921"/>
          </a:xfrm>
          <a:custGeom>
            <a:avLst/>
            <a:gdLst/>
            <a:ahLst/>
            <a:cxnLst/>
            <a:rect l="l" t="t" r="r" b="b"/>
            <a:pathLst>
              <a:path w="1409" h="411" extrusionOk="0">
                <a:moveTo>
                  <a:pt x="704" y="1"/>
                </a:moveTo>
                <a:cubicBezTo>
                  <a:pt x="596" y="1"/>
                  <a:pt x="488" y="17"/>
                  <a:pt x="381" y="40"/>
                </a:cubicBezTo>
                <a:cubicBezTo>
                  <a:pt x="278" y="57"/>
                  <a:pt x="176" y="91"/>
                  <a:pt x="79" y="137"/>
                </a:cubicBezTo>
                <a:cubicBezTo>
                  <a:pt x="51" y="148"/>
                  <a:pt x="34" y="166"/>
                  <a:pt x="17" y="193"/>
                </a:cubicBezTo>
                <a:cubicBezTo>
                  <a:pt x="0" y="216"/>
                  <a:pt x="0" y="250"/>
                  <a:pt x="11" y="279"/>
                </a:cubicBezTo>
                <a:cubicBezTo>
                  <a:pt x="17" y="308"/>
                  <a:pt x="40" y="329"/>
                  <a:pt x="63" y="342"/>
                </a:cubicBezTo>
                <a:cubicBezTo>
                  <a:pt x="77" y="349"/>
                  <a:pt x="98" y="356"/>
                  <a:pt x="117" y="356"/>
                </a:cubicBezTo>
                <a:cubicBezTo>
                  <a:pt x="128" y="356"/>
                  <a:pt x="139" y="353"/>
                  <a:pt x="147" y="347"/>
                </a:cubicBezTo>
                <a:cubicBezTo>
                  <a:pt x="221" y="313"/>
                  <a:pt x="302" y="290"/>
                  <a:pt x="381" y="279"/>
                </a:cubicBezTo>
                <a:cubicBezTo>
                  <a:pt x="444" y="268"/>
                  <a:pt x="507" y="264"/>
                  <a:pt x="571" y="264"/>
                </a:cubicBezTo>
                <a:cubicBezTo>
                  <a:pt x="611" y="264"/>
                  <a:pt x="652" y="266"/>
                  <a:pt x="693" y="268"/>
                </a:cubicBezTo>
                <a:cubicBezTo>
                  <a:pt x="779" y="279"/>
                  <a:pt x="858" y="295"/>
                  <a:pt x="943" y="319"/>
                </a:cubicBezTo>
                <a:cubicBezTo>
                  <a:pt x="1039" y="347"/>
                  <a:pt x="1125" y="392"/>
                  <a:pt x="1228" y="410"/>
                </a:cubicBezTo>
                <a:cubicBezTo>
                  <a:pt x="1233" y="410"/>
                  <a:pt x="1239" y="411"/>
                  <a:pt x="1245" y="411"/>
                </a:cubicBezTo>
                <a:cubicBezTo>
                  <a:pt x="1302" y="411"/>
                  <a:pt x="1354" y="387"/>
                  <a:pt x="1380" y="336"/>
                </a:cubicBezTo>
                <a:cubicBezTo>
                  <a:pt x="1409" y="284"/>
                  <a:pt x="1403" y="205"/>
                  <a:pt x="1352" y="166"/>
                </a:cubicBezTo>
                <a:cubicBezTo>
                  <a:pt x="1312" y="132"/>
                  <a:pt x="1267" y="103"/>
                  <a:pt x="1215" y="80"/>
                </a:cubicBezTo>
                <a:cubicBezTo>
                  <a:pt x="1165" y="64"/>
                  <a:pt x="1108" y="46"/>
                  <a:pt x="1052" y="35"/>
                </a:cubicBezTo>
                <a:cubicBezTo>
                  <a:pt x="943" y="12"/>
                  <a:pt x="829" y="6"/>
                  <a:pt x="716" y="1"/>
                </a:cubicBezTo>
                <a:close/>
              </a:path>
            </a:pathLst>
          </a:custGeom>
          <a:solidFill>
            <a:srgbClr val="FFB0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>
            <a:off x="3439810" y="3682460"/>
            <a:ext cx="1162" cy="49158"/>
          </a:xfrm>
          <a:custGeom>
            <a:avLst/>
            <a:gdLst/>
            <a:ahLst/>
            <a:cxnLst/>
            <a:rect l="l" t="t" r="r" b="b"/>
            <a:pathLst>
              <a:path w="30" h="1269" extrusionOk="0">
                <a:moveTo>
                  <a:pt x="0" y="1"/>
                </a:moveTo>
                <a:lnTo>
                  <a:pt x="0" y="1"/>
                </a:lnTo>
                <a:cubicBezTo>
                  <a:pt x="8" y="274"/>
                  <a:pt x="13" y="547"/>
                  <a:pt x="19" y="822"/>
                </a:cubicBezTo>
                <a:lnTo>
                  <a:pt x="19" y="822"/>
                </a:lnTo>
                <a:cubicBezTo>
                  <a:pt x="14" y="548"/>
                  <a:pt x="8" y="273"/>
                  <a:pt x="0" y="1"/>
                </a:cubicBezTo>
                <a:close/>
                <a:moveTo>
                  <a:pt x="19" y="822"/>
                </a:moveTo>
                <a:cubicBezTo>
                  <a:pt x="21" y="926"/>
                  <a:pt x="22" y="1029"/>
                  <a:pt x="24" y="1132"/>
                </a:cubicBezTo>
                <a:cubicBezTo>
                  <a:pt x="25" y="1142"/>
                  <a:pt x="26" y="1151"/>
                  <a:pt x="26" y="1161"/>
                </a:cubicBezTo>
                <a:lnTo>
                  <a:pt x="26" y="1161"/>
                </a:lnTo>
                <a:cubicBezTo>
                  <a:pt x="24" y="1048"/>
                  <a:pt x="21" y="935"/>
                  <a:pt x="19" y="822"/>
                </a:cubicBezTo>
                <a:close/>
                <a:moveTo>
                  <a:pt x="26" y="1161"/>
                </a:moveTo>
                <a:cubicBezTo>
                  <a:pt x="27" y="1197"/>
                  <a:pt x="28" y="1233"/>
                  <a:pt x="29" y="1269"/>
                </a:cubicBezTo>
                <a:cubicBezTo>
                  <a:pt x="29" y="1232"/>
                  <a:pt x="29" y="1197"/>
                  <a:pt x="26" y="116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5114767" y="4629972"/>
            <a:ext cx="71587" cy="28007"/>
          </a:xfrm>
          <a:custGeom>
            <a:avLst/>
            <a:gdLst/>
            <a:ahLst/>
            <a:cxnLst/>
            <a:rect l="l" t="t" r="r" b="b"/>
            <a:pathLst>
              <a:path w="1848" h="723" extrusionOk="0">
                <a:moveTo>
                  <a:pt x="1842" y="1"/>
                </a:moveTo>
                <a:cubicBezTo>
                  <a:pt x="1231" y="238"/>
                  <a:pt x="620" y="476"/>
                  <a:pt x="9" y="719"/>
                </a:cubicBezTo>
                <a:lnTo>
                  <a:pt x="9" y="719"/>
                </a:lnTo>
                <a:cubicBezTo>
                  <a:pt x="17" y="716"/>
                  <a:pt x="24" y="715"/>
                  <a:pt x="29" y="711"/>
                </a:cubicBezTo>
                <a:cubicBezTo>
                  <a:pt x="636" y="473"/>
                  <a:pt x="1239" y="234"/>
                  <a:pt x="1847" y="1"/>
                </a:cubicBezTo>
                <a:close/>
                <a:moveTo>
                  <a:pt x="9" y="719"/>
                </a:moveTo>
                <a:cubicBezTo>
                  <a:pt x="6" y="720"/>
                  <a:pt x="4" y="721"/>
                  <a:pt x="1" y="722"/>
                </a:cubicBezTo>
                <a:cubicBezTo>
                  <a:pt x="4" y="721"/>
                  <a:pt x="6" y="720"/>
                  <a:pt x="9" y="719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>
            <a:off x="5115193" y="4629972"/>
            <a:ext cx="71354" cy="28007"/>
          </a:xfrm>
          <a:custGeom>
            <a:avLst/>
            <a:gdLst/>
            <a:ahLst/>
            <a:cxnLst/>
            <a:rect l="l" t="t" r="r" b="b"/>
            <a:pathLst>
              <a:path w="1842" h="723" extrusionOk="0">
                <a:moveTo>
                  <a:pt x="1836" y="1"/>
                </a:moveTo>
                <a:cubicBezTo>
                  <a:pt x="1223" y="234"/>
                  <a:pt x="614" y="478"/>
                  <a:pt x="1" y="722"/>
                </a:cubicBezTo>
                <a:cubicBezTo>
                  <a:pt x="614" y="478"/>
                  <a:pt x="1228" y="234"/>
                  <a:pt x="1842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>
            <a:off x="3416258" y="4636915"/>
            <a:ext cx="6313903" cy="1196601"/>
          </a:xfrm>
          <a:custGeom>
            <a:avLst/>
            <a:gdLst/>
            <a:ahLst/>
            <a:cxnLst/>
            <a:rect l="l" t="t" r="r" b="b"/>
            <a:pathLst>
              <a:path w="162992" h="30890" extrusionOk="0">
                <a:moveTo>
                  <a:pt x="127802" y="0"/>
                </a:moveTo>
                <a:cubicBezTo>
                  <a:pt x="126801" y="0"/>
                  <a:pt x="125744" y="40"/>
                  <a:pt x="124471" y="120"/>
                </a:cubicBezTo>
                <a:lnTo>
                  <a:pt x="124489" y="131"/>
                </a:lnTo>
                <a:cubicBezTo>
                  <a:pt x="123676" y="176"/>
                  <a:pt x="122772" y="250"/>
                  <a:pt x="122176" y="296"/>
                </a:cubicBezTo>
                <a:lnTo>
                  <a:pt x="122137" y="302"/>
                </a:lnTo>
                <a:lnTo>
                  <a:pt x="122051" y="307"/>
                </a:lnTo>
                <a:cubicBezTo>
                  <a:pt x="121363" y="365"/>
                  <a:pt x="120642" y="420"/>
                  <a:pt x="119937" y="472"/>
                </a:cubicBezTo>
                <a:cubicBezTo>
                  <a:pt x="118738" y="557"/>
                  <a:pt x="117443" y="637"/>
                  <a:pt x="116129" y="637"/>
                </a:cubicBezTo>
                <a:cubicBezTo>
                  <a:pt x="115993" y="637"/>
                  <a:pt x="115857" y="637"/>
                  <a:pt x="115727" y="632"/>
                </a:cubicBezTo>
                <a:cubicBezTo>
                  <a:pt x="114760" y="620"/>
                  <a:pt x="113800" y="564"/>
                  <a:pt x="112869" y="501"/>
                </a:cubicBezTo>
                <a:lnTo>
                  <a:pt x="112817" y="501"/>
                </a:lnTo>
                <a:cubicBezTo>
                  <a:pt x="112454" y="478"/>
                  <a:pt x="111902" y="444"/>
                  <a:pt x="111356" y="415"/>
                </a:cubicBezTo>
                <a:cubicBezTo>
                  <a:pt x="110652" y="375"/>
                  <a:pt x="109897" y="341"/>
                  <a:pt x="109135" y="341"/>
                </a:cubicBezTo>
                <a:lnTo>
                  <a:pt x="109038" y="341"/>
                </a:lnTo>
                <a:cubicBezTo>
                  <a:pt x="108374" y="341"/>
                  <a:pt x="107754" y="359"/>
                  <a:pt x="107141" y="399"/>
                </a:cubicBezTo>
                <a:cubicBezTo>
                  <a:pt x="106430" y="449"/>
                  <a:pt x="105828" y="517"/>
                  <a:pt x="105287" y="609"/>
                </a:cubicBezTo>
                <a:cubicBezTo>
                  <a:pt x="104981" y="659"/>
                  <a:pt x="104663" y="716"/>
                  <a:pt x="104327" y="785"/>
                </a:cubicBezTo>
                <a:cubicBezTo>
                  <a:pt x="104265" y="802"/>
                  <a:pt x="104196" y="819"/>
                  <a:pt x="104128" y="836"/>
                </a:cubicBezTo>
                <a:lnTo>
                  <a:pt x="104010" y="858"/>
                </a:lnTo>
                <a:lnTo>
                  <a:pt x="104004" y="864"/>
                </a:lnTo>
                <a:lnTo>
                  <a:pt x="103941" y="876"/>
                </a:lnTo>
                <a:cubicBezTo>
                  <a:pt x="103811" y="905"/>
                  <a:pt x="103680" y="932"/>
                  <a:pt x="103549" y="961"/>
                </a:cubicBezTo>
                <a:cubicBezTo>
                  <a:pt x="102913" y="1091"/>
                  <a:pt x="102339" y="1177"/>
                  <a:pt x="101794" y="1233"/>
                </a:cubicBezTo>
                <a:cubicBezTo>
                  <a:pt x="101230" y="1291"/>
                  <a:pt x="100713" y="1330"/>
                  <a:pt x="100220" y="1348"/>
                </a:cubicBezTo>
                <a:cubicBezTo>
                  <a:pt x="99777" y="1364"/>
                  <a:pt x="99305" y="1370"/>
                  <a:pt x="98765" y="1370"/>
                </a:cubicBezTo>
                <a:cubicBezTo>
                  <a:pt x="98287" y="1370"/>
                  <a:pt x="97787" y="1364"/>
                  <a:pt x="97316" y="1359"/>
                </a:cubicBezTo>
                <a:lnTo>
                  <a:pt x="97230" y="1359"/>
                </a:lnTo>
                <a:lnTo>
                  <a:pt x="97112" y="1353"/>
                </a:lnTo>
                <a:lnTo>
                  <a:pt x="96827" y="1353"/>
                </a:lnTo>
                <a:cubicBezTo>
                  <a:pt x="96384" y="1341"/>
                  <a:pt x="96008" y="1341"/>
                  <a:pt x="95651" y="1341"/>
                </a:cubicBezTo>
                <a:cubicBezTo>
                  <a:pt x="94793" y="1341"/>
                  <a:pt x="94077" y="1359"/>
                  <a:pt x="93412" y="1398"/>
                </a:cubicBezTo>
                <a:cubicBezTo>
                  <a:pt x="92611" y="1461"/>
                  <a:pt x="91820" y="1563"/>
                  <a:pt x="91088" y="1666"/>
                </a:cubicBezTo>
                <a:lnTo>
                  <a:pt x="90894" y="1694"/>
                </a:lnTo>
                <a:lnTo>
                  <a:pt x="90878" y="1694"/>
                </a:lnTo>
                <a:lnTo>
                  <a:pt x="90844" y="1700"/>
                </a:lnTo>
                <a:cubicBezTo>
                  <a:pt x="90225" y="1791"/>
                  <a:pt x="89520" y="1887"/>
                  <a:pt x="88838" y="1938"/>
                </a:cubicBezTo>
                <a:cubicBezTo>
                  <a:pt x="88696" y="1944"/>
                  <a:pt x="88554" y="1955"/>
                  <a:pt x="88411" y="1962"/>
                </a:cubicBezTo>
                <a:cubicBezTo>
                  <a:pt x="88400" y="1996"/>
                  <a:pt x="88395" y="2017"/>
                  <a:pt x="88384" y="2035"/>
                </a:cubicBezTo>
                <a:cubicBezTo>
                  <a:pt x="88361" y="2069"/>
                  <a:pt x="88326" y="2103"/>
                  <a:pt x="88287" y="2103"/>
                </a:cubicBezTo>
                <a:cubicBezTo>
                  <a:pt x="87167" y="2251"/>
                  <a:pt x="86037" y="2450"/>
                  <a:pt x="84912" y="2699"/>
                </a:cubicBezTo>
                <a:cubicBezTo>
                  <a:pt x="83747" y="2956"/>
                  <a:pt x="82701" y="3223"/>
                  <a:pt x="81712" y="3507"/>
                </a:cubicBezTo>
                <a:cubicBezTo>
                  <a:pt x="79690" y="4086"/>
                  <a:pt x="77553" y="4813"/>
                  <a:pt x="75177" y="5723"/>
                </a:cubicBezTo>
                <a:lnTo>
                  <a:pt x="75206" y="5723"/>
                </a:lnTo>
                <a:cubicBezTo>
                  <a:pt x="72313" y="6819"/>
                  <a:pt x="69438" y="8057"/>
                  <a:pt x="66666" y="9258"/>
                </a:cubicBezTo>
                <a:lnTo>
                  <a:pt x="66632" y="9274"/>
                </a:lnTo>
                <a:lnTo>
                  <a:pt x="66609" y="9279"/>
                </a:lnTo>
                <a:lnTo>
                  <a:pt x="65466" y="9774"/>
                </a:lnTo>
                <a:lnTo>
                  <a:pt x="65324" y="9837"/>
                </a:lnTo>
                <a:lnTo>
                  <a:pt x="65284" y="9854"/>
                </a:lnTo>
                <a:lnTo>
                  <a:pt x="65250" y="9864"/>
                </a:lnTo>
                <a:cubicBezTo>
                  <a:pt x="63836" y="10473"/>
                  <a:pt x="62376" y="11104"/>
                  <a:pt x="60897" y="11684"/>
                </a:cubicBezTo>
                <a:cubicBezTo>
                  <a:pt x="59352" y="12285"/>
                  <a:pt x="57847" y="12837"/>
                  <a:pt x="56420" y="13308"/>
                </a:cubicBezTo>
                <a:cubicBezTo>
                  <a:pt x="50976" y="15127"/>
                  <a:pt x="45266" y="16479"/>
                  <a:pt x="39436" y="17331"/>
                </a:cubicBezTo>
                <a:cubicBezTo>
                  <a:pt x="34083" y="18115"/>
                  <a:pt x="28594" y="18508"/>
                  <a:pt x="23105" y="18508"/>
                </a:cubicBezTo>
                <a:cubicBezTo>
                  <a:pt x="22741" y="18508"/>
                  <a:pt x="22384" y="18508"/>
                  <a:pt x="22019" y="18502"/>
                </a:cubicBezTo>
                <a:cubicBezTo>
                  <a:pt x="16229" y="18451"/>
                  <a:pt x="10370" y="17979"/>
                  <a:pt x="4608" y="17110"/>
                </a:cubicBezTo>
                <a:cubicBezTo>
                  <a:pt x="3069" y="16877"/>
                  <a:pt x="1534" y="16615"/>
                  <a:pt x="52" y="16337"/>
                </a:cubicBezTo>
                <a:cubicBezTo>
                  <a:pt x="34" y="16513"/>
                  <a:pt x="34" y="16683"/>
                  <a:pt x="29" y="16843"/>
                </a:cubicBezTo>
                <a:cubicBezTo>
                  <a:pt x="40" y="17058"/>
                  <a:pt x="47" y="17281"/>
                  <a:pt x="58" y="17501"/>
                </a:cubicBezTo>
                <a:cubicBezTo>
                  <a:pt x="58" y="17542"/>
                  <a:pt x="47" y="17582"/>
                  <a:pt x="18" y="17616"/>
                </a:cubicBezTo>
                <a:cubicBezTo>
                  <a:pt x="0" y="18826"/>
                  <a:pt x="18" y="20042"/>
                  <a:pt x="34" y="21218"/>
                </a:cubicBezTo>
                <a:lnTo>
                  <a:pt x="34" y="21259"/>
                </a:lnTo>
                <a:lnTo>
                  <a:pt x="34" y="21286"/>
                </a:lnTo>
                <a:lnTo>
                  <a:pt x="34" y="21327"/>
                </a:lnTo>
                <a:lnTo>
                  <a:pt x="34" y="21400"/>
                </a:lnTo>
                <a:lnTo>
                  <a:pt x="40" y="21576"/>
                </a:lnTo>
                <a:cubicBezTo>
                  <a:pt x="47" y="22219"/>
                  <a:pt x="68" y="23407"/>
                  <a:pt x="63" y="24480"/>
                </a:cubicBezTo>
                <a:lnTo>
                  <a:pt x="58" y="24668"/>
                </a:lnTo>
                <a:cubicBezTo>
                  <a:pt x="86" y="24702"/>
                  <a:pt x="97" y="24742"/>
                  <a:pt x="108" y="24792"/>
                </a:cubicBezTo>
                <a:cubicBezTo>
                  <a:pt x="194" y="25253"/>
                  <a:pt x="251" y="25736"/>
                  <a:pt x="278" y="26219"/>
                </a:cubicBezTo>
                <a:cubicBezTo>
                  <a:pt x="302" y="26622"/>
                  <a:pt x="307" y="27060"/>
                  <a:pt x="296" y="27606"/>
                </a:cubicBezTo>
                <a:cubicBezTo>
                  <a:pt x="291" y="27889"/>
                  <a:pt x="285" y="28173"/>
                  <a:pt x="278" y="28463"/>
                </a:cubicBezTo>
                <a:cubicBezTo>
                  <a:pt x="273" y="28639"/>
                  <a:pt x="268" y="28815"/>
                  <a:pt x="262" y="28991"/>
                </a:cubicBezTo>
                <a:cubicBezTo>
                  <a:pt x="262" y="29168"/>
                  <a:pt x="257" y="29344"/>
                  <a:pt x="251" y="29520"/>
                </a:cubicBezTo>
                <a:lnTo>
                  <a:pt x="251" y="29543"/>
                </a:lnTo>
                <a:lnTo>
                  <a:pt x="251" y="29605"/>
                </a:lnTo>
                <a:cubicBezTo>
                  <a:pt x="244" y="29867"/>
                  <a:pt x="244" y="30128"/>
                  <a:pt x="233" y="30383"/>
                </a:cubicBezTo>
                <a:cubicBezTo>
                  <a:pt x="233" y="30457"/>
                  <a:pt x="223" y="30514"/>
                  <a:pt x="183" y="30559"/>
                </a:cubicBezTo>
                <a:cubicBezTo>
                  <a:pt x="1552" y="30498"/>
                  <a:pt x="2932" y="30464"/>
                  <a:pt x="4274" y="30464"/>
                </a:cubicBezTo>
                <a:cubicBezTo>
                  <a:pt x="4655" y="30464"/>
                  <a:pt x="5030" y="30464"/>
                  <a:pt x="5393" y="30469"/>
                </a:cubicBezTo>
                <a:cubicBezTo>
                  <a:pt x="7467" y="30498"/>
                  <a:pt x="9559" y="30583"/>
                  <a:pt x="11581" y="30662"/>
                </a:cubicBezTo>
                <a:lnTo>
                  <a:pt x="11649" y="30662"/>
                </a:lnTo>
                <a:lnTo>
                  <a:pt x="12525" y="30696"/>
                </a:lnTo>
                <a:cubicBezTo>
                  <a:pt x="13928" y="30753"/>
                  <a:pt x="15002" y="30793"/>
                  <a:pt x="16121" y="30821"/>
                </a:cubicBezTo>
                <a:cubicBezTo>
                  <a:pt x="17314" y="30844"/>
                  <a:pt x="18497" y="30866"/>
                  <a:pt x="19746" y="30879"/>
                </a:cubicBezTo>
                <a:cubicBezTo>
                  <a:pt x="20849" y="30884"/>
                  <a:pt x="21878" y="30889"/>
                  <a:pt x="22814" y="30889"/>
                </a:cubicBezTo>
                <a:cubicBezTo>
                  <a:pt x="23997" y="30889"/>
                  <a:pt x="25298" y="30884"/>
                  <a:pt x="26679" y="30866"/>
                </a:cubicBezTo>
                <a:cubicBezTo>
                  <a:pt x="33464" y="30793"/>
                  <a:pt x="40311" y="30548"/>
                  <a:pt x="46931" y="30310"/>
                </a:cubicBezTo>
                <a:lnTo>
                  <a:pt x="47062" y="30310"/>
                </a:lnTo>
                <a:cubicBezTo>
                  <a:pt x="50744" y="30173"/>
                  <a:pt x="55324" y="30008"/>
                  <a:pt x="59693" y="29895"/>
                </a:cubicBezTo>
                <a:cubicBezTo>
                  <a:pt x="62478" y="29822"/>
                  <a:pt x="65256" y="29770"/>
                  <a:pt x="67944" y="29741"/>
                </a:cubicBezTo>
                <a:cubicBezTo>
                  <a:pt x="70791" y="29707"/>
                  <a:pt x="73575" y="29673"/>
                  <a:pt x="76218" y="29633"/>
                </a:cubicBezTo>
                <a:cubicBezTo>
                  <a:pt x="80627" y="29571"/>
                  <a:pt x="85269" y="29492"/>
                  <a:pt x="89003" y="29423"/>
                </a:cubicBezTo>
                <a:lnTo>
                  <a:pt x="89497" y="29418"/>
                </a:lnTo>
                <a:lnTo>
                  <a:pt x="89900" y="29407"/>
                </a:lnTo>
                <a:lnTo>
                  <a:pt x="92764" y="29361"/>
                </a:lnTo>
                <a:cubicBezTo>
                  <a:pt x="103674" y="29174"/>
                  <a:pt x="114363" y="29003"/>
                  <a:pt x="125159" y="29003"/>
                </a:cubicBezTo>
                <a:lnTo>
                  <a:pt x="125880" y="29003"/>
                </a:lnTo>
                <a:cubicBezTo>
                  <a:pt x="132063" y="29003"/>
                  <a:pt x="137479" y="29059"/>
                  <a:pt x="142433" y="29168"/>
                </a:cubicBezTo>
                <a:cubicBezTo>
                  <a:pt x="147775" y="29282"/>
                  <a:pt x="153008" y="29457"/>
                  <a:pt x="157986" y="29685"/>
                </a:cubicBezTo>
                <a:lnTo>
                  <a:pt x="158020" y="29685"/>
                </a:lnTo>
                <a:cubicBezTo>
                  <a:pt x="158037" y="29685"/>
                  <a:pt x="158059" y="29691"/>
                  <a:pt x="158082" y="29691"/>
                </a:cubicBezTo>
                <a:lnTo>
                  <a:pt x="158657" y="29719"/>
                </a:lnTo>
                <a:lnTo>
                  <a:pt x="158678" y="29719"/>
                </a:lnTo>
                <a:cubicBezTo>
                  <a:pt x="159486" y="29753"/>
                  <a:pt x="160299" y="29775"/>
                  <a:pt x="161083" y="29793"/>
                </a:cubicBezTo>
                <a:lnTo>
                  <a:pt x="161185" y="29793"/>
                </a:lnTo>
                <a:lnTo>
                  <a:pt x="161338" y="29798"/>
                </a:lnTo>
                <a:lnTo>
                  <a:pt x="161492" y="29798"/>
                </a:lnTo>
                <a:lnTo>
                  <a:pt x="161639" y="29804"/>
                </a:lnTo>
                <a:cubicBezTo>
                  <a:pt x="161941" y="29809"/>
                  <a:pt x="162231" y="29816"/>
                  <a:pt x="162526" y="29827"/>
                </a:cubicBezTo>
                <a:lnTo>
                  <a:pt x="162538" y="29775"/>
                </a:lnTo>
                <a:lnTo>
                  <a:pt x="162543" y="29753"/>
                </a:lnTo>
                <a:lnTo>
                  <a:pt x="162549" y="29719"/>
                </a:lnTo>
                <a:lnTo>
                  <a:pt x="162554" y="29685"/>
                </a:lnTo>
                <a:cubicBezTo>
                  <a:pt x="162475" y="29662"/>
                  <a:pt x="162407" y="29622"/>
                  <a:pt x="162367" y="29565"/>
                </a:cubicBezTo>
                <a:cubicBezTo>
                  <a:pt x="162339" y="29520"/>
                  <a:pt x="162321" y="29481"/>
                  <a:pt x="162321" y="29434"/>
                </a:cubicBezTo>
                <a:cubicBezTo>
                  <a:pt x="162367" y="28020"/>
                  <a:pt x="162401" y="26900"/>
                  <a:pt x="162418" y="25815"/>
                </a:cubicBezTo>
                <a:cubicBezTo>
                  <a:pt x="162441" y="24622"/>
                  <a:pt x="162452" y="23446"/>
                  <a:pt x="162452" y="22219"/>
                </a:cubicBezTo>
                <a:cubicBezTo>
                  <a:pt x="162452" y="20821"/>
                  <a:pt x="162446" y="19360"/>
                  <a:pt x="162436" y="18183"/>
                </a:cubicBezTo>
                <a:lnTo>
                  <a:pt x="162436" y="17952"/>
                </a:lnTo>
                <a:lnTo>
                  <a:pt x="162436" y="17883"/>
                </a:lnTo>
                <a:lnTo>
                  <a:pt x="162436" y="17837"/>
                </a:lnTo>
                <a:lnTo>
                  <a:pt x="162436" y="17792"/>
                </a:lnTo>
                <a:cubicBezTo>
                  <a:pt x="162418" y="15474"/>
                  <a:pt x="162407" y="13069"/>
                  <a:pt x="162441" y="10700"/>
                </a:cubicBezTo>
                <a:cubicBezTo>
                  <a:pt x="162497" y="6961"/>
                  <a:pt x="162674" y="3905"/>
                  <a:pt x="162992" y="1068"/>
                </a:cubicBezTo>
                <a:cubicBezTo>
                  <a:pt x="162924" y="1063"/>
                  <a:pt x="162867" y="1034"/>
                  <a:pt x="162827" y="989"/>
                </a:cubicBezTo>
                <a:cubicBezTo>
                  <a:pt x="162793" y="950"/>
                  <a:pt x="162777" y="898"/>
                  <a:pt x="162782" y="847"/>
                </a:cubicBezTo>
                <a:lnTo>
                  <a:pt x="162793" y="671"/>
                </a:lnTo>
                <a:lnTo>
                  <a:pt x="162793" y="671"/>
                </a:lnTo>
                <a:cubicBezTo>
                  <a:pt x="162168" y="677"/>
                  <a:pt x="161508" y="693"/>
                  <a:pt x="160980" y="711"/>
                </a:cubicBezTo>
                <a:lnTo>
                  <a:pt x="160907" y="711"/>
                </a:lnTo>
                <a:lnTo>
                  <a:pt x="160855" y="716"/>
                </a:lnTo>
                <a:lnTo>
                  <a:pt x="160702" y="722"/>
                </a:lnTo>
                <a:lnTo>
                  <a:pt x="160288" y="734"/>
                </a:lnTo>
                <a:lnTo>
                  <a:pt x="160254" y="734"/>
                </a:lnTo>
                <a:lnTo>
                  <a:pt x="159958" y="745"/>
                </a:lnTo>
                <a:lnTo>
                  <a:pt x="159662" y="750"/>
                </a:lnTo>
                <a:lnTo>
                  <a:pt x="159373" y="761"/>
                </a:lnTo>
                <a:lnTo>
                  <a:pt x="159315" y="761"/>
                </a:lnTo>
                <a:lnTo>
                  <a:pt x="159253" y="768"/>
                </a:lnTo>
                <a:cubicBezTo>
                  <a:pt x="158599" y="785"/>
                  <a:pt x="157962" y="808"/>
                  <a:pt x="157327" y="819"/>
                </a:cubicBezTo>
                <a:cubicBezTo>
                  <a:pt x="156622" y="836"/>
                  <a:pt x="155696" y="853"/>
                  <a:pt x="154724" y="853"/>
                </a:cubicBezTo>
                <a:lnTo>
                  <a:pt x="154372" y="853"/>
                </a:lnTo>
                <a:cubicBezTo>
                  <a:pt x="151980" y="842"/>
                  <a:pt x="150025" y="734"/>
                  <a:pt x="148229" y="517"/>
                </a:cubicBezTo>
                <a:cubicBezTo>
                  <a:pt x="147973" y="489"/>
                  <a:pt x="147700" y="455"/>
                  <a:pt x="147434" y="415"/>
                </a:cubicBezTo>
                <a:lnTo>
                  <a:pt x="147264" y="393"/>
                </a:lnTo>
                <a:lnTo>
                  <a:pt x="147167" y="375"/>
                </a:lnTo>
                <a:lnTo>
                  <a:pt x="147133" y="370"/>
                </a:lnTo>
                <a:cubicBezTo>
                  <a:pt x="146973" y="347"/>
                  <a:pt x="146814" y="325"/>
                  <a:pt x="146650" y="307"/>
                </a:cubicBezTo>
                <a:cubicBezTo>
                  <a:pt x="146155" y="245"/>
                  <a:pt x="145740" y="210"/>
                  <a:pt x="145342" y="189"/>
                </a:cubicBezTo>
                <a:cubicBezTo>
                  <a:pt x="144985" y="176"/>
                  <a:pt x="144649" y="165"/>
                  <a:pt x="144332" y="165"/>
                </a:cubicBezTo>
                <a:cubicBezTo>
                  <a:pt x="144178" y="165"/>
                  <a:pt x="144030" y="171"/>
                  <a:pt x="143882" y="171"/>
                </a:cubicBezTo>
                <a:cubicBezTo>
                  <a:pt x="143479" y="182"/>
                  <a:pt x="143070" y="200"/>
                  <a:pt x="142632" y="228"/>
                </a:cubicBezTo>
                <a:cubicBezTo>
                  <a:pt x="141775" y="291"/>
                  <a:pt x="140899" y="375"/>
                  <a:pt x="140131" y="455"/>
                </a:cubicBezTo>
                <a:lnTo>
                  <a:pt x="140086" y="455"/>
                </a:lnTo>
                <a:lnTo>
                  <a:pt x="140052" y="461"/>
                </a:lnTo>
                <a:lnTo>
                  <a:pt x="140036" y="461"/>
                </a:lnTo>
                <a:lnTo>
                  <a:pt x="139973" y="467"/>
                </a:lnTo>
                <a:lnTo>
                  <a:pt x="139934" y="472"/>
                </a:lnTo>
                <a:cubicBezTo>
                  <a:pt x="139263" y="540"/>
                  <a:pt x="138342" y="637"/>
                  <a:pt x="137490" y="688"/>
                </a:cubicBezTo>
                <a:cubicBezTo>
                  <a:pt x="136858" y="722"/>
                  <a:pt x="136342" y="740"/>
                  <a:pt x="135853" y="740"/>
                </a:cubicBezTo>
                <a:cubicBezTo>
                  <a:pt x="135461" y="740"/>
                  <a:pt x="135114" y="727"/>
                  <a:pt x="134785" y="711"/>
                </a:cubicBezTo>
                <a:cubicBezTo>
                  <a:pt x="134274" y="677"/>
                  <a:pt x="133858" y="637"/>
                  <a:pt x="133483" y="585"/>
                </a:cubicBezTo>
                <a:cubicBezTo>
                  <a:pt x="133296" y="557"/>
                  <a:pt x="133013" y="517"/>
                  <a:pt x="132728" y="461"/>
                </a:cubicBezTo>
                <a:lnTo>
                  <a:pt x="132563" y="427"/>
                </a:lnTo>
                <a:lnTo>
                  <a:pt x="132478" y="415"/>
                </a:lnTo>
                <a:lnTo>
                  <a:pt x="132365" y="393"/>
                </a:lnTo>
                <a:lnTo>
                  <a:pt x="132331" y="381"/>
                </a:lnTo>
                <a:cubicBezTo>
                  <a:pt x="131620" y="250"/>
                  <a:pt x="130960" y="160"/>
                  <a:pt x="130319" y="108"/>
                </a:cubicBezTo>
                <a:cubicBezTo>
                  <a:pt x="129654" y="52"/>
                  <a:pt x="129024" y="18"/>
                  <a:pt x="128449" y="6"/>
                </a:cubicBezTo>
                <a:cubicBezTo>
                  <a:pt x="128233" y="0"/>
                  <a:pt x="128017" y="0"/>
                  <a:pt x="127802" y="0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425253" y="3739520"/>
            <a:ext cx="2994990" cy="918737"/>
          </a:xfrm>
          <a:custGeom>
            <a:avLst/>
            <a:gdLst/>
            <a:ahLst/>
            <a:cxnLst/>
            <a:rect l="l" t="t" r="r" b="b"/>
            <a:pathLst>
              <a:path w="77315" h="23717" extrusionOk="0">
                <a:moveTo>
                  <a:pt x="77133" y="0"/>
                </a:moveTo>
                <a:cubicBezTo>
                  <a:pt x="77105" y="0"/>
                  <a:pt x="77076" y="6"/>
                  <a:pt x="77048" y="17"/>
                </a:cubicBezTo>
                <a:cubicBezTo>
                  <a:pt x="76786" y="119"/>
                  <a:pt x="76525" y="221"/>
                  <a:pt x="76263" y="318"/>
                </a:cubicBezTo>
                <a:cubicBezTo>
                  <a:pt x="75723" y="512"/>
                  <a:pt x="75172" y="699"/>
                  <a:pt x="74621" y="869"/>
                </a:cubicBezTo>
                <a:cubicBezTo>
                  <a:pt x="74031" y="1057"/>
                  <a:pt x="73434" y="1221"/>
                  <a:pt x="72831" y="1386"/>
                </a:cubicBezTo>
                <a:cubicBezTo>
                  <a:pt x="71689" y="1693"/>
                  <a:pt x="70530" y="1966"/>
                  <a:pt x="69371" y="2222"/>
                </a:cubicBezTo>
                <a:cubicBezTo>
                  <a:pt x="68212" y="2482"/>
                  <a:pt x="67047" y="2721"/>
                  <a:pt x="65882" y="2954"/>
                </a:cubicBezTo>
                <a:cubicBezTo>
                  <a:pt x="64700" y="3187"/>
                  <a:pt x="63523" y="3421"/>
                  <a:pt x="62348" y="3670"/>
                </a:cubicBezTo>
                <a:cubicBezTo>
                  <a:pt x="61626" y="3824"/>
                  <a:pt x="60910" y="3983"/>
                  <a:pt x="60194" y="4137"/>
                </a:cubicBezTo>
                <a:cubicBezTo>
                  <a:pt x="59615" y="4262"/>
                  <a:pt x="59035" y="4392"/>
                  <a:pt x="58461" y="4546"/>
                </a:cubicBezTo>
                <a:cubicBezTo>
                  <a:pt x="57836" y="4711"/>
                  <a:pt x="57216" y="4910"/>
                  <a:pt x="56614" y="5149"/>
                </a:cubicBezTo>
                <a:cubicBezTo>
                  <a:pt x="56069" y="5364"/>
                  <a:pt x="55545" y="5637"/>
                  <a:pt x="55068" y="5989"/>
                </a:cubicBezTo>
                <a:cubicBezTo>
                  <a:pt x="54910" y="6109"/>
                  <a:pt x="54761" y="6245"/>
                  <a:pt x="54632" y="6392"/>
                </a:cubicBezTo>
                <a:cubicBezTo>
                  <a:pt x="54488" y="6552"/>
                  <a:pt x="54364" y="6722"/>
                  <a:pt x="54273" y="6915"/>
                </a:cubicBezTo>
                <a:cubicBezTo>
                  <a:pt x="54228" y="7006"/>
                  <a:pt x="54188" y="7097"/>
                  <a:pt x="54160" y="7194"/>
                </a:cubicBezTo>
                <a:cubicBezTo>
                  <a:pt x="54126" y="7302"/>
                  <a:pt x="54108" y="7421"/>
                  <a:pt x="54091" y="7535"/>
                </a:cubicBezTo>
                <a:cubicBezTo>
                  <a:pt x="54079" y="7625"/>
                  <a:pt x="54086" y="7716"/>
                  <a:pt x="54091" y="7808"/>
                </a:cubicBezTo>
                <a:cubicBezTo>
                  <a:pt x="54097" y="7932"/>
                  <a:pt x="54113" y="8052"/>
                  <a:pt x="54147" y="8176"/>
                </a:cubicBezTo>
                <a:cubicBezTo>
                  <a:pt x="54199" y="8393"/>
                  <a:pt x="54296" y="8603"/>
                  <a:pt x="54404" y="8802"/>
                </a:cubicBezTo>
                <a:cubicBezTo>
                  <a:pt x="54467" y="8915"/>
                  <a:pt x="54540" y="9023"/>
                  <a:pt x="54614" y="9131"/>
                </a:cubicBezTo>
                <a:cubicBezTo>
                  <a:pt x="54716" y="9274"/>
                  <a:pt x="54824" y="9410"/>
                  <a:pt x="54944" y="9547"/>
                </a:cubicBezTo>
                <a:cubicBezTo>
                  <a:pt x="55052" y="9665"/>
                  <a:pt x="55177" y="9762"/>
                  <a:pt x="55301" y="9864"/>
                </a:cubicBezTo>
                <a:cubicBezTo>
                  <a:pt x="55438" y="9978"/>
                  <a:pt x="55592" y="10074"/>
                  <a:pt x="55739" y="10166"/>
                </a:cubicBezTo>
                <a:cubicBezTo>
                  <a:pt x="55949" y="10290"/>
                  <a:pt x="56171" y="10399"/>
                  <a:pt x="56363" y="10552"/>
                </a:cubicBezTo>
                <a:cubicBezTo>
                  <a:pt x="56392" y="10575"/>
                  <a:pt x="56415" y="10597"/>
                  <a:pt x="56439" y="10625"/>
                </a:cubicBezTo>
                <a:cubicBezTo>
                  <a:pt x="56444" y="10643"/>
                  <a:pt x="56455" y="10659"/>
                  <a:pt x="56460" y="10677"/>
                </a:cubicBezTo>
                <a:cubicBezTo>
                  <a:pt x="56466" y="10683"/>
                  <a:pt x="56466" y="10688"/>
                  <a:pt x="56466" y="10699"/>
                </a:cubicBezTo>
                <a:lnTo>
                  <a:pt x="56466" y="10745"/>
                </a:lnTo>
                <a:cubicBezTo>
                  <a:pt x="56449" y="10814"/>
                  <a:pt x="56426" y="10876"/>
                  <a:pt x="56404" y="10938"/>
                </a:cubicBezTo>
                <a:cubicBezTo>
                  <a:pt x="56318" y="11097"/>
                  <a:pt x="56222" y="11251"/>
                  <a:pt x="56114" y="11393"/>
                </a:cubicBezTo>
                <a:cubicBezTo>
                  <a:pt x="56017" y="11495"/>
                  <a:pt x="55909" y="11592"/>
                  <a:pt x="55796" y="11677"/>
                </a:cubicBezTo>
                <a:cubicBezTo>
                  <a:pt x="55529" y="11847"/>
                  <a:pt x="55245" y="11978"/>
                  <a:pt x="54949" y="12086"/>
                </a:cubicBezTo>
                <a:cubicBezTo>
                  <a:pt x="54443" y="12267"/>
                  <a:pt x="53921" y="12393"/>
                  <a:pt x="53397" y="12495"/>
                </a:cubicBezTo>
                <a:cubicBezTo>
                  <a:pt x="52807" y="12615"/>
                  <a:pt x="52211" y="12694"/>
                  <a:pt x="51614" y="12768"/>
                </a:cubicBezTo>
                <a:cubicBezTo>
                  <a:pt x="51125" y="12831"/>
                  <a:pt x="50636" y="12881"/>
                  <a:pt x="50148" y="12938"/>
                </a:cubicBezTo>
                <a:cubicBezTo>
                  <a:pt x="49914" y="12967"/>
                  <a:pt x="49688" y="13006"/>
                  <a:pt x="49460" y="13035"/>
                </a:cubicBezTo>
                <a:cubicBezTo>
                  <a:pt x="49130" y="13075"/>
                  <a:pt x="48807" y="13109"/>
                  <a:pt x="48477" y="13143"/>
                </a:cubicBezTo>
                <a:cubicBezTo>
                  <a:pt x="48469" y="13143"/>
                  <a:pt x="48458" y="13143"/>
                  <a:pt x="48446" y="13145"/>
                </a:cubicBezTo>
                <a:lnTo>
                  <a:pt x="48446" y="13145"/>
                </a:lnTo>
                <a:cubicBezTo>
                  <a:pt x="48447" y="13144"/>
                  <a:pt x="48447" y="13144"/>
                  <a:pt x="48448" y="13143"/>
                </a:cubicBezTo>
                <a:lnTo>
                  <a:pt x="48448" y="13143"/>
                </a:lnTo>
                <a:cubicBezTo>
                  <a:pt x="48446" y="13144"/>
                  <a:pt x="48443" y="13145"/>
                  <a:pt x="48440" y="13146"/>
                </a:cubicBezTo>
                <a:lnTo>
                  <a:pt x="48440" y="13146"/>
                </a:lnTo>
                <a:cubicBezTo>
                  <a:pt x="48439" y="13146"/>
                  <a:pt x="48438" y="13147"/>
                  <a:pt x="48437" y="13147"/>
                </a:cubicBezTo>
                <a:lnTo>
                  <a:pt x="48437" y="13147"/>
                </a:lnTo>
                <a:cubicBezTo>
                  <a:pt x="48430" y="13148"/>
                  <a:pt x="48424" y="13148"/>
                  <a:pt x="48420" y="13148"/>
                </a:cubicBezTo>
                <a:lnTo>
                  <a:pt x="48432" y="13148"/>
                </a:lnTo>
                <a:cubicBezTo>
                  <a:pt x="46783" y="13302"/>
                  <a:pt x="45130" y="13376"/>
                  <a:pt x="43483" y="13557"/>
                </a:cubicBezTo>
                <a:cubicBezTo>
                  <a:pt x="42636" y="13654"/>
                  <a:pt x="41800" y="13780"/>
                  <a:pt x="40971" y="13961"/>
                </a:cubicBezTo>
                <a:cubicBezTo>
                  <a:pt x="40142" y="14142"/>
                  <a:pt x="39323" y="14393"/>
                  <a:pt x="38539" y="14722"/>
                </a:cubicBezTo>
                <a:cubicBezTo>
                  <a:pt x="37800" y="15036"/>
                  <a:pt x="37107" y="15445"/>
                  <a:pt x="36465" y="15928"/>
                </a:cubicBezTo>
                <a:cubicBezTo>
                  <a:pt x="36153" y="16166"/>
                  <a:pt x="35857" y="16434"/>
                  <a:pt x="35584" y="16717"/>
                </a:cubicBezTo>
                <a:cubicBezTo>
                  <a:pt x="35424" y="16877"/>
                  <a:pt x="35272" y="17040"/>
                  <a:pt x="35118" y="17205"/>
                </a:cubicBezTo>
                <a:cubicBezTo>
                  <a:pt x="34970" y="17365"/>
                  <a:pt x="34823" y="17525"/>
                  <a:pt x="34669" y="17683"/>
                </a:cubicBezTo>
                <a:cubicBezTo>
                  <a:pt x="33686" y="18723"/>
                  <a:pt x="32675" y="19768"/>
                  <a:pt x="31498" y="20604"/>
                </a:cubicBezTo>
                <a:cubicBezTo>
                  <a:pt x="31209" y="20803"/>
                  <a:pt x="30913" y="20984"/>
                  <a:pt x="30601" y="21149"/>
                </a:cubicBezTo>
                <a:cubicBezTo>
                  <a:pt x="30276" y="21325"/>
                  <a:pt x="29941" y="21473"/>
                  <a:pt x="29594" y="21604"/>
                </a:cubicBezTo>
                <a:cubicBezTo>
                  <a:pt x="28884" y="21848"/>
                  <a:pt x="28157" y="22002"/>
                  <a:pt x="27412" y="22075"/>
                </a:cubicBezTo>
                <a:cubicBezTo>
                  <a:pt x="26983" y="22113"/>
                  <a:pt x="26556" y="22130"/>
                  <a:pt x="26129" y="22130"/>
                </a:cubicBezTo>
                <a:cubicBezTo>
                  <a:pt x="25849" y="22130"/>
                  <a:pt x="25569" y="22123"/>
                  <a:pt x="25288" y="22110"/>
                </a:cubicBezTo>
                <a:cubicBezTo>
                  <a:pt x="24861" y="22093"/>
                  <a:pt x="24441" y="22041"/>
                  <a:pt x="24021" y="22036"/>
                </a:cubicBezTo>
                <a:cubicBezTo>
                  <a:pt x="23970" y="22035"/>
                  <a:pt x="23918" y="22034"/>
                  <a:pt x="23867" y="22034"/>
                </a:cubicBezTo>
                <a:cubicBezTo>
                  <a:pt x="23464" y="22034"/>
                  <a:pt x="23066" y="22071"/>
                  <a:pt x="22668" y="22120"/>
                </a:cubicBezTo>
                <a:cubicBezTo>
                  <a:pt x="21826" y="22223"/>
                  <a:pt x="21003" y="22440"/>
                  <a:pt x="20179" y="22644"/>
                </a:cubicBezTo>
                <a:cubicBezTo>
                  <a:pt x="19332" y="22854"/>
                  <a:pt x="18474" y="23053"/>
                  <a:pt x="17606" y="23150"/>
                </a:cubicBezTo>
                <a:cubicBezTo>
                  <a:pt x="17333" y="23172"/>
                  <a:pt x="17060" y="23184"/>
                  <a:pt x="16787" y="23184"/>
                </a:cubicBezTo>
                <a:cubicBezTo>
                  <a:pt x="16457" y="23184"/>
                  <a:pt x="16133" y="23156"/>
                  <a:pt x="15810" y="23104"/>
                </a:cubicBezTo>
                <a:cubicBezTo>
                  <a:pt x="15600" y="23070"/>
                  <a:pt x="15400" y="23019"/>
                  <a:pt x="15196" y="22962"/>
                </a:cubicBezTo>
                <a:cubicBezTo>
                  <a:pt x="14946" y="22888"/>
                  <a:pt x="14701" y="22791"/>
                  <a:pt x="14457" y="22695"/>
                </a:cubicBezTo>
                <a:cubicBezTo>
                  <a:pt x="14008" y="22513"/>
                  <a:pt x="13565" y="22314"/>
                  <a:pt x="13116" y="22144"/>
                </a:cubicBezTo>
                <a:cubicBezTo>
                  <a:pt x="12912" y="22065"/>
                  <a:pt x="12702" y="22002"/>
                  <a:pt x="12492" y="21945"/>
                </a:cubicBezTo>
                <a:cubicBezTo>
                  <a:pt x="12246" y="21876"/>
                  <a:pt x="11997" y="21831"/>
                  <a:pt x="11752" y="21786"/>
                </a:cubicBezTo>
                <a:cubicBezTo>
                  <a:pt x="11270" y="21700"/>
                  <a:pt x="10780" y="21650"/>
                  <a:pt x="10297" y="21616"/>
                </a:cubicBezTo>
                <a:cubicBezTo>
                  <a:pt x="9941" y="21592"/>
                  <a:pt x="9586" y="21582"/>
                  <a:pt x="9230" y="21582"/>
                </a:cubicBezTo>
                <a:cubicBezTo>
                  <a:pt x="8569" y="21582"/>
                  <a:pt x="7910" y="21617"/>
                  <a:pt x="7252" y="21661"/>
                </a:cubicBezTo>
                <a:cubicBezTo>
                  <a:pt x="6254" y="21733"/>
                  <a:pt x="5263" y="21839"/>
                  <a:pt x="4266" y="21935"/>
                </a:cubicBezTo>
                <a:lnTo>
                  <a:pt x="4266" y="21935"/>
                </a:lnTo>
                <a:cubicBezTo>
                  <a:pt x="3146" y="22040"/>
                  <a:pt x="2020" y="22131"/>
                  <a:pt x="892" y="22131"/>
                </a:cubicBezTo>
                <a:cubicBezTo>
                  <a:pt x="673" y="22131"/>
                  <a:pt x="453" y="22128"/>
                  <a:pt x="234" y="22120"/>
                </a:cubicBezTo>
                <a:cubicBezTo>
                  <a:pt x="231" y="22120"/>
                  <a:pt x="228" y="22120"/>
                  <a:pt x="225" y="22120"/>
                </a:cubicBezTo>
                <a:cubicBezTo>
                  <a:pt x="110" y="22120"/>
                  <a:pt x="6" y="22215"/>
                  <a:pt x="6" y="22337"/>
                </a:cubicBezTo>
                <a:cubicBezTo>
                  <a:pt x="1" y="22456"/>
                  <a:pt x="98" y="22564"/>
                  <a:pt x="223" y="22564"/>
                </a:cubicBezTo>
                <a:cubicBezTo>
                  <a:pt x="486" y="22575"/>
                  <a:pt x="750" y="22580"/>
                  <a:pt x="1013" y="22580"/>
                </a:cubicBezTo>
                <a:cubicBezTo>
                  <a:pt x="2478" y="22580"/>
                  <a:pt x="3946" y="22420"/>
                  <a:pt x="5405" y="22280"/>
                </a:cubicBezTo>
                <a:lnTo>
                  <a:pt x="5405" y="22280"/>
                </a:lnTo>
                <a:lnTo>
                  <a:pt x="5343" y="22285"/>
                </a:lnTo>
                <a:cubicBezTo>
                  <a:pt x="6572" y="22170"/>
                  <a:pt x="7814" y="22057"/>
                  <a:pt x="9052" y="22057"/>
                </a:cubicBezTo>
                <a:cubicBezTo>
                  <a:pt x="9868" y="22057"/>
                  <a:pt x="10683" y="22106"/>
                  <a:pt x="11491" y="22235"/>
                </a:cubicBezTo>
                <a:cubicBezTo>
                  <a:pt x="11695" y="22269"/>
                  <a:pt x="11900" y="22314"/>
                  <a:pt x="12099" y="22359"/>
                </a:cubicBezTo>
                <a:cubicBezTo>
                  <a:pt x="12355" y="22416"/>
                  <a:pt x="12599" y="22490"/>
                  <a:pt x="12843" y="22581"/>
                </a:cubicBezTo>
                <a:cubicBezTo>
                  <a:pt x="13344" y="22757"/>
                  <a:pt x="13821" y="22985"/>
                  <a:pt x="14309" y="23190"/>
                </a:cubicBezTo>
                <a:cubicBezTo>
                  <a:pt x="14769" y="23382"/>
                  <a:pt x="15253" y="23547"/>
                  <a:pt x="15752" y="23627"/>
                </a:cubicBezTo>
                <a:cubicBezTo>
                  <a:pt x="16003" y="23667"/>
                  <a:pt x="16258" y="23689"/>
                  <a:pt x="16515" y="23706"/>
                </a:cubicBezTo>
                <a:cubicBezTo>
                  <a:pt x="16627" y="23714"/>
                  <a:pt x="16740" y="23717"/>
                  <a:pt x="16853" y="23717"/>
                </a:cubicBezTo>
                <a:cubicBezTo>
                  <a:pt x="16991" y="23717"/>
                  <a:pt x="17129" y="23712"/>
                  <a:pt x="17270" y="23706"/>
                </a:cubicBezTo>
                <a:cubicBezTo>
                  <a:pt x="18212" y="23661"/>
                  <a:pt x="19140" y="23450"/>
                  <a:pt x="20054" y="23235"/>
                </a:cubicBezTo>
                <a:cubicBezTo>
                  <a:pt x="20549" y="23116"/>
                  <a:pt x="21042" y="22996"/>
                  <a:pt x="21537" y="22888"/>
                </a:cubicBezTo>
                <a:cubicBezTo>
                  <a:pt x="22038" y="22780"/>
                  <a:pt x="22532" y="22695"/>
                  <a:pt x="23037" y="22639"/>
                </a:cubicBezTo>
                <a:cubicBezTo>
                  <a:pt x="23320" y="22615"/>
                  <a:pt x="23601" y="22602"/>
                  <a:pt x="23882" y="22602"/>
                </a:cubicBezTo>
                <a:cubicBezTo>
                  <a:pt x="24008" y="22602"/>
                  <a:pt x="24133" y="22605"/>
                  <a:pt x="24259" y="22610"/>
                </a:cubicBezTo>
                <a:cubicBezTo>
                  <a:pt x="24475" y="22621"/>
                  <a:pt x="24685" y="22650"/>
                  <a:pt x="24902" y="22660"/>
                </a:cubicBezTo>
                <a:cubicBezTo>
                  <a:pt x="25099" y="22678"/>
                  <a:pt x="25304" y="22689"/>
                  <a:pt x="25503" y="22700"/>
                </a:cubicBezTo>
                <a:cubicBezTo>
                  <a:pt x="25727" y="22710"/>
                  <a:pt x="25951" y="22716"/>
                  <a:pt x="26175" y="22716"/>
                </a:cubicBezTo>
                <a:cubicBezTo>
                  <a:pt x="26692" y="22716"/>
                  <a:pt x="27209" y="22688"/>
                  <a:pt x="27719" y="22632"/>
                </a:cubicBezTo>
                <a:cubicBezTo>
                  <a:pt x="28351" y="22564"/>
                  <a:pt x="28975" y="22434"/>
                  <a:pt x="29578" y="22235"/>
                </a:cubicBezTo>
                <a:cubicBezTo>
                  <a:pt x="30134" y="22052"/>
                  <a:pt x="30664" y="21814"/>
                  <a:pt x="31168" y="21530"/>
                </a:cubicBezTo>
                <a:cubicBezTo>
                  <a:pt x="31674" y="21234"/>
                  <a:pt x="32157" y="20888"/>
                  <a:pt x="32612" y="20525"/>
                </a:cubicBezTo>
                <a:cubicBezTo>
                  <a:pt x="33106" y="20121"/>
                  <a:pt x="33572" y="19683"/>
                  <a:pt x="34027" y="19229"/>
                </a:cubicBezTo>
                <a:cubicBezTo>
                  <a:pt x="34543" y="18723"/>
                  <a:pt x="35038" y="18194"/>
                  <a:pt x="35539" y="17666"/>
                </a:cubicBezTo>
                <a:cubicBezTo>
                  <a:pt x="35794" y="17399"/>
                  <a:pt x="36044" y="17126"/>
                  <a:pt x="36311" y="16870"/>
                </a:cubicBezTo>
                <a:cubicBezTo>
                  <a:pt x="36578" y="16620"/>
                  <a:pt x="36869" y="16393"/>
                  <a:pt x="37169" y="16183"/>
                </a:cubicBezTo>
                <a:cubicBezTo>
                  <a:pt x="37516" y="15944"/>
                  <a:pt x="37879" y="15734"/>
                  <a:pt x="38254" y="15547"/>
                </a:cubicBezTo>
                <a:cubicBezTo>
                  <a:pt x="38613" y="15364"/>
                  <a:pt x="38982" y="15212"/>
                  <a:pt x="39363" y="15070"/>
                </a:cubicBezTo>
                <a:cubicBezTo>
                  <a:pt x="40965" y="14501"/>
                  <a:pt x="42652" y="14257"/>
                  <a:pt x="44341" y="14097"/>
                </a:cubicBezTo>
                <a:cubicBezTo>
                  <a:pt x="45954" y="13945"/>
                  <a:pt x="47574" y="13870"/>
                  <a:pt x="49182" y="13694"/>
                </a:cubicBezTo>
                <a:cubicBezTo>
                  <a:pt x="49511" y="13654"/>
                  <a:pt x="49835" y="13609"/>
                  <a:pt x="50165" y="13563"/>
                </a:cubicBezTo>
                <a:cubicBezTo>
                  <a:pt x="50438" y="13529"/>
                  <a:pt x="50716" y="13502"/>
                  <a:pt x="50994" y="13467"/>
                </a:cubicBezTo>
                <a:cubicBezTo>
                  <a:pt x="51682" y="13387"/>
                  <a:pt x="52375" y="13308"/>
                  <a:pt x="53056" y="13195"/>
                </a:cubicBezTo>
                <a:cubicBezTo>
                  <a:pt x="53733" y="13080"/>
                  <a:pt x="54404" y="12933"/>
                  <a:pt x="55052" y="12711"/>
                </a:cubicBezTo>
                <a:cubicBezTo>
                  <a:pt x="55335" y="12621"/>
                  <a:pt x="55608" y="12506"/>
                  <a:pt x="55870" y="12364"/>
                </a:cubicBezTo>
                <a:cubicBezTo>
                  <a:pt x="56108" y="12240"/>
                  <a:pt x="56342" y="12075"/>
                  <a:pt x="56534" y="11876"/>
                </a:cubicBezTo>
                <a:cubicBezTo>
                  <a:pt x="56636" y="11768"/>
                  <a:pt x="56722" y="11643"/>
                  <a:pt x="56807" y="11517"/>
                </a:cubicBezTo>
                <a:cubicBezTo>
                  <a:pt x="56916" y="11365"/>
                  <a:pt x="56995" y="11200"/>
                  <a:pt x="57063" y="11029"/>
                </a:cubicBezTo>
                <a:cubicBezTo>
                  <a:pt x="57086" y="10961"/>
                  <a:pt x="57103" y="10882"/>
                  <a:pt x="57108" y="10814"/>
                </a:cubicBezTo>
                <a:cubicBezTo>
                  <a:pt x="57114" y="10740"/>
                  <a:pt x="57114" y="10683"/>
                  <a:pt x="57108" y="10609"/>
                </a:cubicBezTo>
                <a:cubicBezTo>
                  <a:pt x="57097" y="10494"/>
                  <a:pt x="57052" y="10381"/>
                  <a:pt x="56989" y="10284"/>
                </a:cubicBezTo>
                <a:cubicBezTo>
                  <a:pt x="56859" y="10074"/>
                  <a:pt x="56643" y="9938"/>
                  <a:pt x="56432" y="9813"/>
                </a:cubicBezTo>
                <a:cubicBezTo>
                  <a:pt x="56295" y="9728"/>
                  <a:pt x="56159" y="9649"/>
                  <a:pt x="56023" y="9568"/>
                </a:cubicBezTo>
                <a:cubicBezTo>
                  <a:pt x="55886" y="9484"/>
                  <a:pt x="55757" y="9393"/>
                  <a:pt x="55637" y="9296"/>
                </a:cubicBezTo>
                <a:cubicBezTo>
                  <a:pt x="55540" y="9211"/>
                  <a:pt x="55450" y="9120"/>
                  <a:pt x="55364" y="9023"/>
                </a:cubicBezTo>
                <a:cubicBezTo>
                  <a:pt x="55285" y="8933"/>
                  <a:pt x="55217" y="8836"/>
                  <a:pt x="55143" y="8734"/>
                </a:cubicBezTo>
                <a:cubicBezTo>
                  <a:pt x="55028" y="8558"/>
                  <a:pt x="54926" y="8375"/>
                  <a:pt x="54847" y="8176"/>
                </a:cubicBezTo>
                <a:cubicBezTo>
                  <a:pt x="54807" y="8063"/>
                  <a:pt x="54784" y="7950"/>
                  <a:pt x="54768" y="7830"/>
                </a:cubicBezTo>
                <a:cubicBezTo>
                  <a:pt x="54761" y="7733"/>
                  <a:pt x="54761" y="7637"/>
                  <a:pt x="54773" y="7535"/>
                </a:cubicBezTo>
                <a:cubicBezTo>
                  <a:pt x="54795" y="7438"/>
                  <a:pt x="54824" y="7341"/>
                  <a:pt x="54863" y="7245"/>
                </a:cubicBezTo>
                <a:cubicBezTo>
                  <a:pt x="54926" y="7126"/>
                  <a:pt x="55000" y="7011"/>
                  <a:pt x="55080" y="6909"/>
                </a:cubicBezTo>
                <a:cubicBezTo>
                  <a:pt x="55238" y="6733"/>
                  <a:pt x="55416" y="6580"/>
                  <a:pt x="55608" y="6437"/>
                </a:cubicBezTo>
                <a:cubicBezTo>
                  <a:pt x="56108" y="6096"/>
                  <a:pt x="56670" y="5852"/>
                  <a:pt x="57239" y="5642"/>
                </a:cubicBezTo>
                <a:cubicBezTo>
                  <a:pt x="58251" y="5285"/>
                  <a:pt x="59296" y="5034"/>
                  <a:pt x="60347" y="4808"/>
                </a:cubicBezTo>
                <a:cubicBezTo>
                  <a:pt x="60921" y="4682"/>
                  <a:pt x="61495" y="4557"/>
                  <a:pt x="62069" y="4433"/>
                </a:cubicBezTo>
                <a:cubicBezTo>
                  <a:pt x="63103" y="4205"/>
                  <a:pt x="64144" y="3983"/>
                  <a:pt x="65177" y="3756"/>
                </a:cubicBezTo>
                <a:cubicBezTo>
                  <a:pt x="67223" y="3301"/>
                  <a:pt x="69269" y="2852"/>
                  <a:pt x="71286" y="2296"/>
                </a:cubicBezTo>
                <a:cubicBezTo>
                  <a:pt x="72298" y="2017"/>
                  <a:pt x="73303" y="1716"/>
                  <a:pt x="74297" y="1375"/>
                </a:cubicBezTo>
                <a:cubicBezTo>
                  <a:pt x="75275" y="1045"/>
                  <a:pt x="76247" y="693"/>
                  <a:pt x="77202" y="313"/>
                </a:cubicBezTo>
                <a:cubicBezTo>
                  <a:pt x="77286" y="279"/>
                  <a:pt x="77315" y="164"/>
                  <a:pt x="77275" y="90"/>
                </a:cubicBezTo>
                <a:cubicBezTo>
                  <a:pt x="77252" y="51"/>
                  <a:pt x="77218" y="17"/>
                  <a:pt x="77173" y="6"/>
                </a:cubicBezTo>
                <a:cubicBezTo>
                  <a:pt x="77161" y="0"/>
                  <a:pt x="77144" y="0"/>
                  <a:pt x="77133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3957110" y="4215605"/>
            <a:ext cx="1438904" cy="124890"/>
          </a:xfrm>
          <a:custGeom>
            <a:avLst/>
            <a:gdLst/>
            <a:ahLst/>
            <a:cxnLst/>
            <a:rect l="l" t="t" r="r" b="b"/>
            <a:pathLst>
              <a:path w="37145" h="3224" extrusionOk="0">
                <a:moveTo>
                  <a:pt x="25395" y="1"/>
                </a:moveTo>
                <a:cubicBezTo>
                  <a:pt x="24808" y="18"/>
                  <a:pt x="24195" y="86"/>
                  <a:pt x="23531" y="205"/>
                </a:cubicBezTo>
                <a:cubicBezTo>
                  <a:pt x="22951" y="307"/>
                  <a:pt x="22348" y="467"/>
                  <a:pt x="21752" y="666"/>
                </a:cubicBezTo>
                <a:cubicBezTo>
                  <a:pt x="21530" y="740"/>
                  <a:pt x="21309" y="819"/>
                  <a:pt x="21110" y="892"/>
                </a:cubicBezTo>
                <a:lnTo>
                  <a:pt x="20922" y="966"/>
                </a:lnTo>
                <a:cubicBezTo>
                  <a:pt x="20661" y="1063"/>
                  <a:pt x="20383" y="1160"/>
                  <a:pt x="20064" y="1273"/>
                </a:cubicBezTo>
                <a:cubicBezTo>
                  <a:pt x="18917" y="1671"/>
                  <a:pt x="17546" y="2103"/>
                  <a:pt x="16087" y="2296"/>
                </a:cubicBezTo>
                <a:cubicBezTo>
                  <a:pt x="15547" y="2364"/>
                  <a:pt x="14996" y="2398"/>
                  <a:pt x="14456" y="2398"/>
                </a:cubicBezTo>
                <a:lnTo>
                  <a:pt x="14404" y="2398"/>
                </a:lnTo>
                <a:cubicBezTo>
                  <a:pt x="13864" y="2398"/>
                  <a:pt x="13291" y="2358"/>
                  <a:pt x="12666" y="2279"/>
                </a:cubicBezTo>
                <a:cubicBezTo>
                  <a:pt x="11648" y="2143"/>
                  <a:pt x="10672" y="1904"/>
                  <a:pt x="9671" y="1655"/>
                </a:cubicBezTo>
                <a:lnTo>
                  <a:pt x="9660" y="1655"/>
                </a:lnTo>
                <a:cubicBezTo>
                  <a:pt x="8637" y="1398"/>
                  <a:pt x="7586" y="1131"/>
                  <a:pt x="6534" y="944"/>
                </a:cubicBezTo>
                <a:cubicBezTo>
                  <a:pt x="5506" y="756"/>
                  <a:pt x="4603" y="666"/>
                  <a:pt x="3767" y="666"/>
                </a:cubicBezTo>
                <a:cubicBezTo>
                  <a:pt x="3643" y="666"/>
                  <a:pt x="3517" y="666"/>
                  <a:pt x="3397" y="671"/>
                </a:cubicBezTo>
                <a:cubicBezTo>
                  <a:pt x="2306" y="711"/>
                  <a:pt x="1239" y="926"/>
                  <a:pt x="221" y="1319"/>
                </a:cubicBezTo>
                <a:cubicBezTo>
                  <a:pt x="148" y="1348"/>
                  <a:pt x="85" y="1382"/>
                  <a:pt x="45" y="1456"/>
                </a:cubicBezTo>
                <a:cubicBezTo>
                  <a:pt x="6" y="1518"/>
                  <a:pt x="0" y="1597"/>
                  <a:pt x="17" y="1671"/>
                </a:cubicBezTo>
                <a:cubicBezTo>
                  <a:pt x="34" y="1745"/>
                  <a:pt x="85" y="1807"/>
                  <a:pt x="153" y="1847"/>
                </a:cubicBezTo>
                <a:cubicBezTo>
                  <a:pt x="199" y="1870"/>
                  <a:pt x="250" y="1887"/>
                  <a:pt x="302" y="1887"/>
                </a:cubicBezTo>
                <a:cubicBezTo>
                  <a:pt x="329" y="1887"/>
                  <a:pt x="352" y="1881"/>
                  <a:pt x="370" y="1876"/>
                </a:cubicBezTo>
                <a:cubicBezTo>
                  <a:pt x="1029" y="1621"/>
                  <a:pt x="1734" y="1443"/>
                  <a:pt x="2450" y="1348"/>
                </a:cubicBezTo>
                <a:cubicBezTo>
                  <a:pt x="2846" y="1302"/>
                  <a:pt x="3256" y="1273"/>
                  <a:pt x="3670" y="1273"/>
                </a:cubicBezTo>
                <a:cubicBezTo>
                  <a:pt x="4176" y="1273"/>
                  <a:pt x="4711" y="1314"/>
                  <a:pt x="5262" y="1382"/>
                </a:cubicBezTo>
                <a:cubicBezTo>
                  <a:pt x="6507" y="1546"/>
                  <a:pt x="7727" y="1865"/>
                  <a:pt x="8779" y="2148"/>
                </a:cubicBezTo>
                <a:lnTo>
                  <a:pt x="9228" y="2274"/>
                </a:lnTo>
                <a:cubicBezTo>
                  <a:pt x="10228" y="2552"/>
                  <a:pt x="11262" y="2836"/>
                  <a:pt x="12314" y="3006"/>
                </a:cubicBezTo>
                <a:cubicBezTo>
                  <a:pt x="13171" y="3148"/>
                  <a:pt x="14013" y="3223"/>
                  <a:pt x="14808" y="3223"/>
                </a:cubicBezTo>
                <a:cubicBezTo>
                  <a:pt x="15036" y="3223"/>
                  <a:pt x="15257" y="3216"/>
                  <a:pt x="15479" y="3205"/>
                </a:cubicBezTo>
                <a:cubicBezTo>
                  <a:pt x="16405" y="3160"/>
                  <a:pt x="17394" y="3006"/>
                  <a:pt x="18501" y="2739"/>
                </a:cubicBezTo>
                <a:cubicBezTo>
                  <a:pt x="19434" y="2518"/>
                  <a:pt x="20337" y="2228"/>
                  <a:pt x="21173" y="1944"/>
                </a:cubicBezTo>
                <a:cubicBezTo>
                  <a:pt x="21252" y="1921"/>
                  <a:pt x="21331" y="1893"/>
                  <a:pt x="21411" y="1865"/>
                </a:cubicBezTo>
                <a:lnTo>
                  <a:pt x="21456" y="1852"/>
                </a:lnTo>
                <a:cubicBezTo>
                  <a:pt x="21593" y="1802"/>
                  <a:pt x="21729" y="1757"/>
                  <a:pt x="21871" y="1711"/>
                </a:cubicBezTo>
                <a:cubicBezTo>
                  <a:pt x="22110" y="1637"/>
                  <a:pt x="22371" y="1563"/>
                  <a:pt x="22655" y="1490"/>
                </a:cubicBezTo>
                <a:cubicBezTo>
                  <a:pt x="23138" y="1364"/>
                  <a:pt x="23627" y="1267"/>
                  <a:pt x="24110" y="1205"/>
                </a:cubicBezTo>
                <a:cubicBezTo>
                  <a:pt x="24593" y="1149"/>
                  <a:pt x="25070" y="1120"/>
                  <a:pt x="25537" y="1120"/>
                </a:cubicBezTo>
                <a:cubicBezTo>
                  <a:pt x="25985" y="1120"/>
                  <a:pt x="26439" y="1149"/>
                  <a:pt x="26877" y="1199"/>
                </a:cubicBezTo>
                <a:cubicBezTo>
                  <a:pt x="27292" y="1262"/>
                  <a:pt x="27706" y="1341"/>
                  <a:pt x="28110" y="1443"/>
                </a:cubicBezTo>
                <a:cubicBezTo>
                  <a:pt x="28548" y="1552"/>
                  <a:pt x="28968" y="1700"/>
                  <a:pt x="29372" y="1842"/>
                </a:cubicBezTo>
                <a:cubicBezTo>
                  <a:pt x="30087" y="2091"/>
                  <a:pt x="30934" y="2376"/>
                  <a:pt x="31776" y="2597"/>
                </a:cubicBezTo>
                <a:cubicBezTo>
                  <a:pt x="32610" y="2819"/>
                  <a:pt x="33441" y="2956"/>
                  <a:pt x="34236" y="2995"/>
                </a:cubicBezTo>
                <a:cubicBezTo>
                  <a:pt x="34378" y="3006"/>
                  <a:pt x="34520" y="3006"/>
                  <a:pt x="34656" y="3006"/>
                </a:cubicBezTo>
                <a:cubicBezTo>
                  <a:pt x="34923" y="3006"/>
                  <a:pt x="35202" y="2995"/>
                  <a:pt x="35480" y="2972"/>
                </a:cubicBezTo>
                <a:cubicBezTo>
                  <a:pt x="35991" y="2922"/>
                  <a:pt x="36434" y="2841"/>
                  <a:pt x="36822" y="2723"/>
                </a:cubicBezTo>
                <a:cubicBezTo>
                  <a:pt x="37014" y="2665"/>
                  <a:pt x="37145" y="2500"/>
                  <a:pt x="37145" y="2308"/>
                </a:cubicBezTo>
                <a:cubicBezTo>
                  <a:pt x="37145" y="2193"/>
                  <a:pt x="37100" y="2086"/>
                  <a:pt x="37021" y="2001"/>
                </a:cubicBezTo>
                <a:cubicBezTo>
                  <a:pt x="36958" y="1938"/>
                  <a:pt x="36844" y="1876"/>
                  <a:pt x="36741" y="1876"/>
                </a:cubicBezTo>
                <a:lnTo>
                  <a:pt x="36714" y="1876"/>
                </a:lnTo>
                <a:cubicBezTo>
                  <a:pt x="36230" y="1938"/>
                  <a:pt x="35759" y="1989"/>
                  <a:pt x="35275" y="2001"/>
                </a:cubicBezTo>
                <a:cubicBezTo>
                  <a:pt x="35207" y="2007"/>
                  <a:pt x="35139" y="2007"/>
                  <a:pt x="35071" y="2007"/>
                </a:cubicBezTo>
                <a:cubicBezTo>
                  <a:pt x="34719" y="2007"/>
                  <a:pt x="34338" y="1983"/>
                  <a:pt x="33952" y="1933"/>
                </a:cubicBezTo>
                <a:cubicBezTo>
                  <a:pt x="32752" y="1768"/>
                  <a:pt x="31605" y="1404"/>
                  <a:pt x="30741" y="1102"/>
                </a:cubicBezTo>
                <a:cubicBezTo>
                  <a:pt x="30514" y="1023"/>
                  <a:pt x="30287" y="944"/>
                  <a:pt x="30053" y="858"/>
                </a:cubicBezTo>
                <a:cubicBezTo>
                  <a:pt x="29747" y="745"/>
                  <a:pt x="29389" y="620"/>
                  <a:pt x="29048" y="506"/>
                </a:cubicBezTo>
                <a:cubicBezTo>
                  <a:pt x="28491" y="325"/>
                  <a:pt x="27889" y="189"/>
                  <a:pt x="27263" y="103"/>
                </a:cubicBezTo>
                <a:cubicBezTo>
                  <a:pt x="26724" y="35"/>
                  <a:pt x="26195" y="1"/>
                  <a:pt x="25689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>
            <a:off x="3789803" y="4051823"/>
            <a:ext cx="1444676" cy="103507"/>
          </a:xfrm>
          <a:custGeom>
            <a:avLst/>
            <a:gdLst/>
            <a:ahLst/>
            <a:cxnLst/>
            <a:rect l="l" t="t" r="r" b="b"/>
            <a:pathLst>
              <a:path w="37294" h="2672" extrusionOk="0">
                <a:moveTo>
                  <a:pt x="11058" y="1"/>
                </a:moveTo>
                <a:cubicBezTo>
                  <a:pt x="10973" y="1"/>
                  <a:pt x="10887" y="1"/>
                  <a:pt x="10797" y="6"/>
                </a:cubicBezTo>
                <a:cubicBezTo>
                  <a:pt x="10376" y="24"/>
                  <a:pt x="9927" y="98"/>
                  <a:pt x="9416" y="234"/>
                </a:cubicBezTo>
                <a:cubicBezTo>
                  <a:pt x="8944" y="353"/>
                  <a:pt x="8461" y="501"/>
                  <a:pt x="8036" y="625"/>
                </a:cubicBezTo>
                <a:lnTo>
                  <a:pt x="7962" y="649"/>
                </a:lnTo>
                <a:cubicBezTo>
                  <a:pt x="6803" y="995"/>
                  <a:pt x="5609" y="1354"/>
                  <a:pt x="4370" y="1519"/>
                </a:cubicBezTo>
                <a:lnTo>
                  <a:pt x="4359" y="1524"/>
                </a:lnTo>
                <a:lnTo>
                  <a:pt x="4325" y="1524"/>
                </a:lnTo>
                <a:lnTo>
                  <a:pt x="4341" y="1530"/>
                </a:lnTo>
                <a:cubicBezTo>
                  <a:pt x="3950" y="1569"/>
                  <a:pt x="3591" y="1592"/>
                  <a:pt x="3245" y="1592"/>
                </a:cubicBezTo>
                <a:cubicBezTo>
                  <a:pt x="2943" y="1592"/>
                  <a:pt x="2649" y="1575"/>
                  <a:pt x="2364" y="1541"/>
                </a:cubicBezTo>
                <a:cubicBezTo>
                  <a:pt x="1870" y="1467"/>
                  <a:pt x="1398" y="1341"/>
                  <a:pt x="955" y="1166"/>
                </a:cubicBezTo>
                <a:cubicBezTo>
                  <a:pt x="756" y="1086"/>
                  <a:pt x="569" y="990"/>
                  <a:pt x="393" y="893"/>
                </a:cubicBezTo>
                <a:cubicBezTo>
                  <a:pt x="352" y="871"/>
                  <a:pt x="307" y="859"/>
                  <a:pt x="268" y="859"/>
                </a:cubicBezTo>
                <a:cubicBezTo>
                  <a:pt x="171" y="859"/>
                  <a:pt x="86" y="910"/>
                  <a:pt x="40" y="990"/>
                </a:cubicBezTo>
                <a:cubicBezTo>
                  <a:pt x="11" y="1047"/>
                  <a:pt x="0" y="1121"/>
                  <a:pt x="18" y="1189"/>
                </a:cubicBezTo>
                <a:cubicBezTo>
                  <a:pt x="40" y="1251"/>
                  <a:pt x="79" y="1307"/>
                  <a:pt x="137" y="1336"/>
                </a:cubicBezTo>
                <a:cubicBezTo>
                  <a:pt x="529" y="1553"/>
                  <a:pt x="939" y="1723"/>
                  <a:pt x="1359" y="1847"/>
                </a:cubicBezTo>
                <a:cubicBezTo>
                  <a:pt x="1750" y="1967"/>
                  <a:pt x="2182" y="2041"/>
                  <a:pt x="2683" y="2086"/>
                </a:cubicBezTo>
                <a:cubicBezTo>
                  <a:pt x="2875" y="2104"/>
                  <a:pt x="3080" y="2109"/>
                  <a:pt x="3284" y="2109"/>
                </a:cubicBezTo>
                <a:cubicBezTo>
                  <a:pt x="3887" y="2109"/>
                  <a:pt x="4535" y="2041"/>
                  <a:pt x="5314" y="1894"/>
                </a:cubicBezTo>
                <a:cubicBezTo>
                  <a:pt x="6177" y="1734"/>
                  <a:pt x="7029" y="1490"/>
                  <a:pt x="7853" y="1251"/>
                </a:cubicBezTo>
                <a:lnTo>
                  <a:pt x="7921" y="1234"/>
                </a:lnTo>
                <a:lnTo>
                  <a:pt x="8194" y="1160"/>
                </a:lnTo>
                <a:cubicBezTo>
                  <a:pt x="8501" y="1069"/>
                  <a:pt x="8831" y="979"/>
                  <a:pt x="9155" y="887"/>
                </a:cubicBezTo>
                <a:cubicBezTo>
                  <a:pt x="9575" y="774"/>
                  <a:pt x="9956" y="677"/>
                  <a:pt x="10349" y="625"/>
                </a:cubicBezTo>
                <a:cubicBezTo>
                  <a:pt x="10569" y="598"/>
                  <a:pt x="10792" y="586"/>
                  <a:pt x="11018" y="586"/>
                </a:cubicBezTo>
                <a:cubicBezTo>
                  <a:pt x="11257" y="586"/>
                  <a:pt x="11501" y="604"/>
                  <a:pt x="11740" y="632"/>
                </a:cubicBezTo>
                <a:cubicBezTo>
                  <a:pt x="12633" y="756"/>
                  <a:pt x="13478" y="1063"/>
                  <a:pt x="14257" y="1382"/>
                </a:cubicBezTo>
                <a:cubicBezTo>
                  <a:pt x="14422" y="1451"/>
                  <a:pt x="14587" y="1519"/>
                  <a:pt x="14747" y="1587"/>
                </a:cubicBezTo>
                <a:cubicBezTo>
                  <a:pt x="15348" y="1842"/>
                  <a:pt x="15962" y="2098"/>
                  <a:pt x="16581" y="2291"/>
                </a:cubicBezTo>
                <a:cubicBezTo>
                  <a:pt x="17372" y="2547"/>
                  <a:pt x="18149" y="2671"/>
                  <a:pt x="18883" y="2671"/>
                </a:cubicBezTo>
                <a:cubicBezTo>
                  <a:pt x="18974" y="2671"/>
                  <a:pt x="19059" y="2671"/>
                  <a:pt x="19150" y="2666"/>
                </a:cubicBezTo>
                <a:cubicBezTo>
                  <a:pt x="20168" y="2626"/>
                  <a:pt x="21144" y="2348"/>
                  <a:pt x="21883" y="2109"/>
                </a:cubicBezTo>
                <a:cubicBezTo>
                  <a:pt x="22036" y="2057"/>
                  <a:pt x="22190" y="2007"/>
                  <a:pt x="22350" y="1955"/>
                </a:cubicBezTo>
                <a:lnTo>
                  <a:pt x="22434" y="1928"/>
                </a:lnTo>
                <a:cubicBezTo>
                  <a:pt x="23087" y="1711"/>
                  <a:pt x="23764" y="1490"/>
                  <a:pt x="24451" y="1341"/>
                </a:cubicBezTo>
                <a:cubicBezTo>
                  <a:pt x="24622" y="1307"/>
                  <a:pt x="24797" y="1280"/>
                  <a:pt x="24986" y="1251"/>
                </a:cubicBezTo>
                <a:cubicBezTo>
                  <a:pt x="25235" y="1223"/>
                  <a:pt x="25492" y="1212"/>
                  <a:pt x="25736" y="1212"/>
                </a:cubicBezTo>
                <a:cubicBezTo>
                  <a:pt x="25974" y="1212"/>
                  <a:pt x="26213" y="1223"/>
                  <a:pt x="26441" y="1251"/>
                </a:cubicBezTo>
                <a:cubicBezTo>
                  <a:pt x="26622" y="1273"/>
                  <a:pt x="26804" y="1307"/>
                  <a:pt x="26997" y="1354"/>
                </a:cubicBezTo>
                <a:cubicBezTo>
                  <a:pt x="27173" y="1393"/>
                  <a:pt x="27349" y="1444"/>
                  <a:pt x="27498" y="1490"/>
                </a:cubicBezTo>
                <a:cubicBezTo>
                  <a:pt x="27559" y="1506"/>
                  <a:pt x="27627" y="1524"/>
                  <a:pt x="27690" y="1541"/>
                </a:cubicBezTo>
                <a:cubicBezTo>
                  <a:pt x="28162" y="1677"/>
                  <a:pt x="28611" y="1791"/>
                  <a:pt x="29048" y="1899"/>
                </a:cubicBezTo>
                <a:cubicBezTo>
                  <a:pt x="29969" y="2126"/>
                  <a:pt x="30793" y="2285"/>
                  <a:pt x="31560" y="2387"/>
                </a:cubicBezTo>
                <a:cubicBezTo>
                  <a:pt x="32298" y="2484"/>
                  <a:pt x="33026" y="2535"/>
                  <a:pt x="33725" y="2535"/>
                </a:cubicBezTo>
                <a:cubicBezTo>
                  <a:pt x="33861" y="2535"/>
                  <a:pt x="33997" y="2535"/>
                  <a:pt x="34134" y="2529"/>
                </a:cubicBezTo>
                <a:cubicBezTo>
                  <a:pt x="35032" y="2507"/>
                  <a:pt x="35993" y="2393"/>
                  <a:pt x="36981" y="2206"/>
                </a:cubicBezTo>
                <a:cubicBezTo>
                  <a:pt x="37071" y="2188"/>
                  <a:pt x="37157" y="2126"/>
                  <a:pt x="37214" y="2041"/>
                </a:cubicBezTo>
                <a:cubicBezTo>
                  <a:pt x="37270" y="1944"/>
                  <a:pt x="37294" y="1819"/>
                  <a:pt x="37265" y="1716"/>
                </a:cubicBezTo>
                <a:cubicBezTo>
                  <a:pt x="37242" y="1614"/>
                  <a:pt x="37168" y="1524"/>
                  <a:pt x="37078" y="1472"/>
                </a:cubicBezTo>
                <a:cubicBezTo>
                  <a:pt x="37021" y="1438"/>
                  <a:pt x="36958" y="1422"/>
                  <a:pt x="36884" y="1422"/>
                </a:cubicBezTo>
                <a:cubicBezTo>
                  <a:pt x="36850" y="1422"/>
                  <a:pt x="36816" y="1427"/>
                  <a:pt x="36782" y="1433"/>
                </a:cubicBezTo>
                <a:cubicBezTo>
                  <a:pt x="36396" y="1501"/>
                  <a:pt x="36055" y="1553"/>
                  <a:pt x="35736" y="1592"/>
                </a:cubicBezTo>
                <a:cubicBezTo>
                  <a:pt x="35060" y="1677"/>
                  <a:pt x="34390" y="1716"/>
                  <a:pt x="33753" y="1716"/>
                </a:cubicBezTo>
                <a:lnTo>
                  <a:pt x="33714" y="1716"/>
                </a:lnTo>
                <a:cubicBezTo>
                  <a:pt x="33100" y="1716"/>
                  <a:pt x="32441" y="1671"/>
                  <a:pt x="31770" y="1587"/>
                </a:cubicBezTo>
                <a:cubicBezTo>
                  <a:pt x="30929" y="1472"/>
                  <a:pt x="30014" y="1286"/>
                  <a:pt x="28901" y="1007"/>
                </a:cubicBezTo>
                <a:cubicBezTo>
                  <a:pt x="28616" y="932"/>
                  <a:pt x="28338" y="859"/>
                  <a:pt x="28060" y="785"/>
                </a:cubicBezTo>
                <a:cubicBezTo>
                  <a:pt x="27815" y="717"/>
                  <a:pt x="27571" y="654"/>
                  <a:pt x="27327" y="591"/>
                </a:cubicBezTo>
                <a:cubicBezTo>
                  <a:pt x="26850" y="467"/>
                  <a:pt x="26344" y="405"/>
                  <a:pt x="25815" y="399"/>
                </a:cubicBezTo>
                <a:lnTo>
                  <a:pt x="25759" y="399"/>
                </a:lnTo>
                <a:cubicBezTo>
                  <a:pt x="24980" y="399"/>
                  <a:pt x="24139" y="552"/>
                  <a:pt x="23116" y="882"/>
                </a:cubicBezTo>
                <a:cubicBezTo>
                  <a:pt x="22820" y="973"/>
                  <a:pt x="22531" y="1076"/>
                  <a:pt x="22213" y="1183"/>
                </a:cubicBezTo>
                <a:cubicBezTo>
                  <a:pt x="21668" y="1376"/>
                  <a:pt x="21104" y="1569"/>
                  <a:pt x="20543" y="1716"/>
                </a:cubicBezTo>
                <a:cubicBezTo>
                  <a:pt x="20202" y="1808"/>
                  <a:pt x="19854" y="1876"/>
                  <a:pt x="19520" y="1921"/>
                </a:cubicBezTo>
                <a:cubicBezTo>
                  <a:pt x="19269" y="1955"/>
                  <a:pt x="19014" y="1967"/>
                  <a:pt x="18763" y="1967"/>
                </a:cubicBezTo>
                <a:cubicBezTo>
                  <a:pt x="18508" y="1967"/>
                  <a:pt x="18246" y="1950"/>
                  <a:pt x="17991" y="1921"/>
                </a:cubicBezTo>
                <a:cubicBezTo>
                  <a:pt x="17121" y="1797"/>
                  <a:pt x="16303" y="1512"/>
                  <a:pt x="15621" y="1251"/>
                </a:cubicBezTo>
                <a:cubicBezTo>
                  <a:pt x="15428" y="1178"/>
                  <a:pt x="15235" y="1097"/>
                  <a:pt x="15036" y="1018"/>
                </a:cubicBezTo>
                <a:lnTo>
                  <a:pt x="14944" y="979"/>
                </a:lnTo>
                <a:cubicBezTo>
                  <a:pt x="14411" y="769"/>
                  <a:pt x="13866" y="546"/>
                  <a:pt x="13302" y="370"/>
                </a:cubicBezTo>
                <a:cubicBezTo>
                  <a:pt x="12513" y="126"/>
                  <a:pt x="11757" y="1"/>
                  <a:pt x="11058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4260851" y="3909617"/>
            <a:ext cx="1171964" cy="101725"/>
          </a:xfrm>
          <a:custGeom>
            <a:avLst/>
            <a:gdLst/>
            <a:ahLst/>
            <a:cxnLst/>
            <a:rect l="l" t="t" r="r" b="b"/>
            <a:pathLst>
              <a:path w="30254" h="2626" extrusionOk="0">
                <a:moveTo>
                  <a:pt x="21320" y="1"/>
                </a:moveTo>
                <a:cubicBezTo>
                  <a:pt x="20502" y="13"/>
                  <a:pt x="19724" y="268"/>
                  <a:pt x="18968" y="524"/>
                </a:cubicBezTo>
                <a:cubicBezTo>
                  <a:pt x="18383" y="717"/>
                  <a:pt x="17786" y="916"/>
                  <a:pt x="17172" y="1002"/>
                </a:cubicBezTo>
                <a:cubicBezTo>
                  <a:pt x="16922" y="1030"/>
                  <a:pt x="16655" y="1041"/>
                  <a:pt x="16377" y="1041"/>
                </a:cubicBezTo>
                <a:cubicBezTo>
                  <a:pt x="15939" y="1041"/>
                  <a:pt x="15462" y="1007"/>
                  <a:pt x="14888" y="933"/>
                </a:cubicBezTo>
                <a:cubicBezTo>
                  <a:pt x="14644" y="905"/>
                  <a:pt x="14399" y="871"/>
                  <a:pt x="14161" y="831"/>
                </a:cubicBezTo>
                <a:cubicBezTo>
                  <a:pt x="13683" y="763"/>
                  <a:pt x="13143" y="683"/>
                  <a:pt x="12621" y="638"/>
                </a:cubicBezTo>
                <a:cubicBezTo>
                  <a:pt x="12303" y="603"/>
                  <a:pt x="11990" y="593"/>
                  <a:pt x="11695" y="593"/>
                </a:cubicBezTo>
                <a:cubicBezTo>
                  <a:pt x="11155" y="593"/>
                  <a:pt x="10633" y="643"/>
                  <a:pt x="10149" y="740"/>
                </a:cubicBezTo>
                <a:cubicBezTo>
                  <a:pt x="9820" y="808"/>
                  <a:pt x="9490" y="910"/>
                  <a:pt x="9178" y="1013"/>
                </a:cubicBezTo>
                <a:cubicBezTo>
                  <a:pt x="9081" y="1047"/>
                  <a:pt x="8984" y="1075"/>
                  <a:pt x="8894" y="1104"/>
                </a:cubicBezTo>
                <a:cubicBezTo>
                  <a:pt x="8451" y="1240"/>
                  <a:pt x="8013" y="1371"/>
                  <a:pt x="7592" y="1484"/>
                </a:cubicBezTo>
                <a:cubicBezTo>
                  <a:pt x="6728" y="1723"/>
                  <a:pt x="5962" y="1883"/>
                  <a:pt x="5257" y="1973"/>
                </a:cubicBezTo>
                <a:cubicBezTo>
                  <a:pt x="4796" y="2030"/>
                  <a:pt x="4325" y="2059"/>
                  <a:pt x="3864" y="2059"/>
                </a:cubicBezTo>
                <a:cubicBezTo>
                  <a:pt x="3398" y="2059"/>
                  <a:pt x="2938" y="2030"/>
                  <a:pt x="2484" y="1973"/>
                </a:cubicBezTo>
                <a:cubicBezTo>
                  <a:pt x="1802" y="1883"/>
                  <a:pt x="1114" y="1729"/>
                  <a:pt x="371" y="1513"/>
                </a:cubicBezTo>
                <a:cubicBezTo>
                  <a:pt x="347" y="1508"/>
                  <a:pt x="324" y="1501"/>
                  <a:pt x="302" y="1501"/>
                </a:cubicBezTo>
                <a:cubicBezTo>
                  <a:pt x="182" y="1501"/>
                  <a:pt x="69" y="1587"/>
                  <a:pt x="40" y="1705"/>
                </a:cubicBezTo>
                <a:cubicBezTo>
                  <a:pt x="1" y="1849"/>
                  <a:pt x="85" y="1990"/>
                  <a:pt x="234" y="2030"/>
                </a:cubicBezTo>
                <a:cubicBezTo>
                  <a:pt x="1176" y="2308"/>
                  <a:pt x="2057" y="2484"/>
                  <a:pt x="2921" y="2575"/>
                </a:cubicBezTo>
                <a:cubicBezTo>
                  <a:pt x="3274" y="2610"/>
                  <a:pt x="3631" y="2626"/>
                  <a:pt x="3995" y="2626"/>
                </a:cubicBezTo>
                <a:cubicBezTo>
                  <a:pt x="4449" y="2626"/>
                  <a:pt x="4921" y="2599"/>
                  <a:pt x="5393" y="2541"/>
                </a:cubicBezTo>
                <a:cubicBezTo>
                  <a:pt x="6160" y="2450"/>
                  <a:pt x="6967" y="2292"/>
                  <a:pt x="7939" y="2035"/>
                </a:cubicBezTo>
                <a:cubicBezTo>
                  <a:pt x="8376" y="1922"/>
                  <a:pt x="8808" y="1797"/>
                  <a:pt x="9325" y="1644"/>
                </a:cubicBezTo>
                <a:lnTo>
                  <a:pt x="9450" y="1603"/>
                </a:lnTo>
                <a:lnTo>
                  <a:pt x="9461" y="1603"/>
                </a:lnTo>
                <a:cubicBezTo>
                  <a:pt x="9637" y="1547"/>
                  <a:pt x="9820" y="1495"/>
                  <a:pt x="9996" y="1450"/>
                </a:cubicBezTo>
                <a:cubicBezTo>
                  <a:pt x="10206" y="1398"/>
                  <a:pt x="10416" y="1359"/>
                  <a:pt x="10655" y="1330"/>
                </a:cubicBezTo>
                <a:cubicBezTo>
                  <a:pt x="10922" y="1296"/>
                  <a:pt x="11212" y="1280"/>
                  <a:pt x="11501" y="1280"/>
                </a:cubicBezTo>
                <a:cubicBezTo>
                  <a:pt x="11900" y="1280"/>
                  <a:pt x="12314" y="1308"/>
                  <a:pt x="12768" y="1364"/>
                </a:cubicBezTo>
                <a:cubicBezTo>
                  <a:pt x="13190" y="1422"/>
                  <a:pt x="13626" y="1501"/>
                  <a:pt x="13979" y="1564"/>
                </a:cubicBezTo>
                <a:cubicBezTo>
                  <a:pt x="14832" y="1712"/>
                  <a:pt x="15713" y="1865"/>
                  <a:pt x="16599" y="1865"/>
                </a:cubicBezTo>
                <a:cubicBezTo>
                  <a:pt x="16707" y="1865"/>
                  <a:pt x="16815" y="1859"/>
                  <a:pt x="16928" y="1854"/>
                </a:cubicBezTo>
                <a:cubicBezTo>
                  <a:pt x="17297" y="1836"/>
                  <a:pt x="17678" y="1791"/>
                  <a:pt x="18065" y="1712"/>
                </a:cubicBezTo>
                <a:cubicBezTo>
                  <a:pt x="18417" y="1637"/>
                  <a:pt x="18774" y="1542"/>
                  <a:pt x="19088" y="1450"/>
                </a:cubicBezTo>
                <a:lnTo>
                  <a:pt x="19144" y="1433"/>
                </a:lnTo>
                <a:cubicBezTo>
                  <a:pt x="19252" y="1405"/>
                  <a:pt x="19354" y="1377"/>
                  <a:pt x="19463" y="1343"/>
                </a:cubicBezTo>
                <a:cubicBezTo>
                  <a:pt x="19899" y="1217"/>
                  <a:pt x="20355" y="1086"/>
                  <a:pt x="20815" y="1018"/>
                </a:cubicBezTo>
                <a:cubicBezTo>
                  <a:pt x="20974" y="1002"/>
                  <a:pt x="21145" y="989"/>
                  <a:pt x="21310" y="989"/>
                </a:cubicBezTo>
                <a:cubicBezTo>
                  <a:pt x="21502" y="989"/>
                  <a:pt x="21696" y="1007"/>
                  <a:pt x="21895" y="1030"/>
                </a:cubicBezTo>
                <a:cubicBezTo>
                  <a:pt x="22349" y="1098"/>
                  <a:pt x="22797" y="1223"/>
                  <a:pt x="23235" y="1343"/>
                </a:cubicBezTo>
                <a:cubicBezTo>
                  <a:pt x="23411" y="1393"/>
                  <a:pt x="23582" y="1439"/>
                  <a:pt x="23752" y="1484"/>
                </a:cubicBezTo>
                <a:cubicBezTo>
                  <a:pt x="24480" y="1678"/>
                  <a:pt x="25128" y="1808"/>
                  <a:pt x="25736" y="1899"/>
                </a:cubicBezTo>
                <a:cubicBezTo>
                  <a:pt x="26309" y="1978"/>
                  <a:pt x="26861" y="2019"/>
                  <a:pt x="27384" y="2019"/>
                </a:cubicBezTo>
                <a:cubicBezTo>
                  <a:pt x="28299" y="2019"/>
                  <a:pt x="29157" y="1894"/>
                  <a:pt x="29930" y="1637"/>
                </a:cubicBezTo>
                <a:cubicBezTo>
                  <a:pt x="30049" y="1598"/>
                  <a:pt x="30134" y="1535"/>
                  <a:pt x="30185" y="1445"/>
                </a:cubicBezTo>
                <a:cubicBezTo>
                  <a:pt x="30237" y="1353"/>
                  <a:pt x="30253" y="1240"/>
                  <a:pt x="30224" y="1138"/>
                </a:cubicBezTo>
                <a:cubicBezTo>
                  <a:pt x="30179" y="955"/>
                  <a:pt x="30014" y="831"/>
                  <a:pt x="29821" y="831"/>
                </a:cubicBezTo>
                <a:cubicBezTo>
                  <a:pt x="29787" y="831"/>
                  <a:pt x="29753" y="831"/>
                  <a:pt x="29725" y="842"/>
                </a:cubicBezTo>
                <a:cubicBezTo>
                  <a:pt x="29378" y="921"/>
                  <a:pt x="29043" y="984"/>
                  <a:pt x="28719" y="1030"/>
                </a:cubicBezTo>
                <a:cubicBezTo>
                  <a:pt x="28338" y="1075"/>
                  <a:pt x="27969" y="1098"/>
                  <a:pt x="27611" y="1098"/>
                </a:cubicBezTo>
                <a:lnTo>
                  <a:pt x="27509" y="1092"/>
                </a:lnTo>
                <a:cubicBezTo>
                  <a:pt x="27156" y="1092"/>
                  <a:pt x="26776" y="1064"/>
                  <a:pt x="26355" y="1013"/>
                </a:cubicBezTo>
                <a:cubicBezTo>
                  <a:pt x="25406" y="876"/>
                  <a:pt x="24497" y="648"/>
                  <a:pt x="23804" y="462"/>
                </a:cubicBezTo>
                <a:cubicBezTo>
                  <a:pt x="23691" y="428"/>
                  <a:pt x="23576" y="393"/>
                  <a:pt x="23463" y="365"/>
                </a:cubicBezTo>
                <a:cubicBezTo>
                  <a:pt x="23156" y="273"/>
                  <a:pt x="22838" y="183"/>
                  <a:pt x="22519" y="121"/>
                </a:cubicBezTo>
                <a:cubicBezTo>
                  <a:pt x="22122" y="42"/>
                  <a:pt x="21735" y="1"/>
                  <a:pt x="21378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2498245" y="4373568"/>
            <a:ext cx="2297792" cy="406473"/>
          </a:xfrm>
          <a:custGeom>
            <a:avLst/>
            <a:gdLst/>
            <a:ahLst/>
            <a:cxnLst/>
            <a:rect l="l" t="t" r="r" b="b"/>
            <a:pathLst>
              <a:path w="59317" h="10493" extrusionOk="0">
                <a:moveTo>
                  <a:pt x="3995" y="0"/>
                </a:moveTo>
                <a:cubicBezTo>
                  <a:pt x="3028" y="0"/>
                  <a:pt x="2068" y="113"/>
                  <a:pt x="1131" y="352"/>
                </a:cubicBezTo>
                <a:cubicBezTo>
                  <a:pt x="819" y="431"/>
                  <a:pt x="505" y="522"/>
                  <a:pt x="198" y="630"/>
                </a:cubicBezTo>
                <a:cubicBezTo>
                  <a:pt x="125" y="653"/>
                  <a:pt x="56" y="738"/>
                  <a:pt x="28" y="813"/>
                </a:cubicBezTo>
                <a:cubicBezTo>
                  <a:pt x="0" y="892"/>
                  <a:pt x="6" y="977"/>
                  <a:pt x="40" y="1052"/>
                </a:cubicBezTo>
                <a:cubicBezTo>
                  <a:pt x="74" y="1131"/>
                  <a:pt x="142" y="1193"/>
                  <a:pt x="221" y="1222"/>
                </a:cubicBezTo>
                <a:cubicBezTo>
                  <a:pt x="258" y="1237"/>
                  <a:pt x="292" y="1243"/>
                  <a:pt x="326" y="1243"/>
                </a:cubicBezTo>
                <a:cubicBezTo>
                  <a:pt x="372" y="1243"/>
                  <a:pt x="417" y="1232"/>
                  <a:pt x="466" y="1215"/>
                </a:cubicBezTo>
                <a:cubicBezTo>
                  <a:pt x="573" y="1181"/>
                  <a:pt x="682" y="1147"/>
                  <a:pt x="790" y="1113"/>
                </a:cubicBezTo>
                <a:cubicBezTo>
                  <a:pt x="1671" y="852"/>
                  <a:pt x="2579" y="698"/>
                  <a:pt x="3500" y="659"/>
                </a:cubicBezTo>
                <a:cubicBezTo>
                  <a:pt x="3631" y="654"/>
                  <a:pt x="3761" y="652"/>
                  <a:pt x="3892" y="652"/>
                </a:cubicBezTo>
                <a:cubicBezTo>
                  <a:pt x="4931" y="652"/>
                  <a:pt x="5963" y="789"/>
                  <a:pt x="6977" y="1011"/>
                </a:cubicBezTo>
                <a:cubicBezTo>
                  <a:pt x="8086" y="1267"/>
                  <a:pt x="9165" y="1619"/>
                  <a:pt x="10234" y="1994"/>
                </a:cubicBezTo>
                <a:cubicBezTo>
                  <a:pt x="10785" y="2188"/>
                  <a:pt x="11336" y="2392"/>
                  <a:pt x="11881" y="2597"/>
                </a:cubicBezTo>
                <a:cubicBezTo>
                  <a:pt x="12450" y="2801"/>
                  <a:pt x="13017" y="3006"/>
                  <a:pt x="13597" y="3171"/>
                </a:cubicBezTo>
                <a:cubicBezTo>
                  <a:pt x="14711" y="3489"/>
                  <a:pt x="15865" y="3688"/>
                  <a:pt x="17024" y="3750"/>
                </a:cubicBezTo>
                <a:cubicBezTo>
                  <a:pt x="17258" y="3762"/>
                  <a:pt x="17493" y="3767"/>
                  <a:pt x="17727" y="3767"/>
                </a:cubicBezTo>
                <a:cubicBezTo>
                  <a:pt x="18653" y="3767"/>
                  <a:pt x="19578" y="3680"/>
                  <a:pt x="20484" y="3517"/>
                </a:cubicBezTo>
                <a:cubicBezTo>
                  <a:pt x="20961" y="3431"/>
                  <a:pt x="21428" y="3318"/>
                  <a:pt x="21900" y="3193"/>
                </a:cubicBezTo>
                <a:cubicBezTo>
                  <a:pt x="22359" y="3069"/>
                  <a:pt x="22820" y="2938"/>
                  <a:pt x="23287" y="2830"/>
                </a:cubicBezTo>
                <a:cubicBezTo>
                  <a:pt x="24121" y="2631"/>
                  <a:pt x="24974" y="2500"/>
                  <a:pt x="25831" y="2460"/>
                </a:cubicBezTo>
                <a:cubicBezTo>
                  <a:pt x="25926" y="2458"/>
                  <a:pt x="26020" y="2457"/>
                  <a:pt x="26115" y="2457"/>
                </a:cubicBezTo>
                <a:cubicBezTo>
                  <a:pt x="26906" y="2457"/>
                  <a:pt x="27692" y="2543"/>
                  <a:pt x="28469" y="2710"/>
                </a:cubicBezTo>
                <a:cubicBezTo>
                  <a:pt x="28962" y="2824"/>
                  <a:pt x="29451" y="2972"/>
                  <a:pt x="29928" y="3131"/>
                </a:cubicBezTo>
                <a:cubicBezTo>
                  <a:pt x="30486" y="3324"/>
                  <a:pt x="31031" y="3557"/>
                  <a:pt x="31593" y="3745"/>
                </a:cubicBezTo>
                <a:cubicBezTo>
                  <a:pt x="32156" y="3926"/>
                  <a:pt x="32741" y="4063"/>
                  <a:pt x="33327" y="4113"/>
                </a:cubicBezTo>
                <a:cubicBezTo>
                  <a:pt x="33449" y="4123"/>
                  <a:pt x="33570" y="4128"/>
                  <a:pt x="33691" y="4128"/>
                </a:cubicBezTo>
                <a:cubicBezTo>
                  <a:pt x="33856" y="4128"/>
                  <a:pt x="34020" y="4119"/>
                  <a:pt x="34184" y="4102"/>
                </a:cubicBezTo>
                <a:cubicBezTo>
                  <a:pt x="34503" y="4079"/>
                  <a:pt x="34810" y="4005"/>
                  <a:pt x="35110" y="3909"/>
                </a:cubicBezTo>
                <a:cubicBezTo>
                  <a:pt x="35168" y="3881"/>
                  <a:pt x="35213" y="3847"/>
                  <a:pt x="35247" y="3795"/>
                </a:cubicBezTo>
                <a:cubicBezTo>
                  <a:pt x="35304" y="3722"/>
                  <a:pt x="35322" y="3630"/>
                  <a:pt x="35309" y="3546"/>
                </a:cubicBezTo>
                <a:cubicBezTo>
                  <a:pt x="35284" y="3389"/>
                  <a:pt x="35138" y="3254"/>
                  <a:pt x="34978" y="3254"/>
                </a:cubicBezTo>
                <a:cubicBezTo>
                  <a:pt x="34958" y="3254"/>
                  <a:pt x="34938" y="3256"/>
                  <a:pt x="34918" y="3261"/>
                </a:cubicBezTo>
                <a:cubicBezTo>
                  <a:pt x="34633" y="3329"/>
                  <a:pt x="34344" y="3370"/>
                  <a:pt x="34053" y="3386"/>
                </a:cubicBezTo>
                <a:cubicBezTo>
                  <a:pt x="34016" y="3387"/>
                  <a:pt x="33978" y="3388"/>
                  <a:pt x="33940" y="3388"/>
                </a:cubicBezTo>
                <a:cubicBezTo>
                  <a:pt x="33524" y="3388"/>
                  <a:pt x="33108" y="3333"/>
                  <a:pt x="32696" y="3244"/>
                </a:cubicBezTo>
                <a:cubicBezTo>
                  <a:pt x="32139" y="3108"/>
                  <a:pt x="31599" y="2920"/>
                  <a:pt x="31065" y="2715"/>
                </a:cubicBezTo>
                <a:cubicBezTo>
                  <a:pt x="30525" y="2505"/>
                  <a:pt x="29985" y="2306"/>
                  <a:pt x="29423" y="2143"/>
                </a:cubicBezTo>
                <a:cubicBezTo>
                  <a:pt x="28417" y="1852"/>
                  <a:pt x="27378" y="1682"/>
                  <a:pt x="26332" y="1671"/>
                </a:cubicBezTo>
                <a:cubicBezTo>
                  <a:pt x="26292" y="1670"/>
                  <a:pt x="26252" y="1670"/>
                  <a:pt x="26212" y="1670"/>
                </a:cubicBezTo>
                <a:cubicBezTo>
                  <a:pt x="25178" y="1670"/>
                  <a:pt x="24156" y="1822"/>
                  <a:pt x="23156" y="2057"/>
                </a:cubicBezTo>
                <a:cubicBezTo>
                  <a:pt x="22571" y="2193"/>
                  <a:pt x="21996" y="2374"/>
                  <a:pt x="21411" y="2523"/>
                </a:cubicBezTo>
                <a:cubicBezTo>
                  <a:pt x="20837" y="2670"/>
                  <a:pt x="20252" y="2784"/>
                  <a:pt x="19660" y="2869"/>
                </a:cubicBezTo>
                <a:cubicBezTo>
                  <a:pt x="19178" y="2938"/>
                  <a:pt x="18689" y="2977"/>
                  <a:pt x="18207" y="3000"/>
                </a:cubicBezTo>
                <a:cubicBezTo>
                  <a:pt x="18057" y="3005"/>
                  <a:pt x="17908" y="3007"/>
                  <a:pt x="17759" y="3007"/>
                </a:cubicBezTo>
                <a:cubicBezTo>
                  <a:pt x="16677" y="3007"/>
                  <a:pt x="15606" y="2883"/>
                  <a:pt x="14552" y="2654"/>
                </a:cubicBezTo>
                <a:cubicBezTo>
                  <a:pt x="13990" y="2523"/>
                  <a:pt x="13433" y="2363"/>
                  <a:pt x="12881" y="2182"/>
                </a:cubicBezTo>
                <a:cubicBezTo>
                  <a:pt x="12319" y="1994"/>
                  <a:pt x="11763" y="1784"/>
                  <a:pt x="11200" y="1590"/>
                </a:cubicBezTo>
                <a:cubicBezTo>
                  <a:pt x="10120" y="1204"/>
                  <a:pt x="9029" y="840"/>
                  <a:pt x="7916" y="551"/>
                </a:cubicBezTo>
                <a:cubicBezTo>
                  <a:pt x="6825" y="273"/>
                  <a:pt x="5711" y="68"/>
                  <a:pt x="4580" y="11"/>
                </a:cubicBezTo>
                <a:cubicBezTo>
                  <a:pt x="4386" y="6"/>
                  <a:pt x="4187" y="0"/>
                  <a:pt x="3995" y="0"/>
                </a:cubicBezTo>
                <a:close/>
                <a:moveTo>
                  <a:pt x="48509" y="2995"/>
                </a:moveTo>
                <a:cubicBezTo>
                  <a:pt x="48168" y="2995"/>
                  <a:pt x="47834" y="3017"/>
                  <a:pt x="47493" y="3063"/>
                </a:cubicBezTo>
                <a:cubicBezTo>
                  <a:pt x="46697" y="3176"/>
                  <a:pt x="45918" y="3426"/>
                  <a:pt x="45175" y="3727"/>
                </a:cubicBezTo>
                <a:cubicBezTo>
                  <a:pt x="44299" y="4086"/>
                  <a:pt x="43458" y="4522"/>
                  <a:pt x="42611" y="4949"/>
                </a:cubicBezTo>
                <a:cubicBezTo>
                  <a:pt x="42175" y="5165"/>
                  <a:pt x="41737" y="5375"/>
                  <a:pt x="41288" y="5574"/>
                </a:cubicBezTo>
                <a:cubicBezTo>
                  <a:pt x="40833" y="5778"/>
                  <a:pt x="40373" y="5977"/>
                  <a:pt x="39896" y="6125"/>
                </a:cubicBezTo>
                <a:cubicBezTo>
                  <a:pt x="39270" y="6307"/>
                  <a:pt x="38629" y="6404"/>
                  <a:pt x="37981" y="6432"/>
                </a:cubicBezTo>
                <a:cubicBezTo>
                  <a:pt x="37885" y="6434"/>
                  <a:pt x="37789" y="6436"/>
                  <a:pt x="37693" y="6436"/>
                </a:cubicBezTo>
                <a:cubicBezTo>
                  <a:pt x="36971" y="6436"/>
                  <a:pt x="36250" y="6362"/>
                  <a:pt x="35537" y="6256"/>
                </a:cubicBezTo>
                <a:cubicBezTo>
                  <a:pt x="34701" y="6125"/>
                  <a:pt x="33883" y="5943"/>
                  <a:pt x="33059" y="5784"/>
                </a:cubicBezTo>
                <a:cubicBezTo>
                  <a:pt x="31925" y="5557"/>
                  <a:pt x="30761" y="5359"/>
                  <a:pt x="29597" y="5359"/>
                </a:cubicBezTo>
                <a:cubicBezTo>
                  <a:pt x="29129" y="5359"/>
                  <a:pt x="28662" y="5391"/>
                  <a:pt x="28196" y="5466"/>
                </a:cubicBezTo>
                <a:cubicBezTo>
                  <a:pt x="27576" y="5568"/>
                  <a:pt x="26962" y="5767"/>
                  <a:pt x="26389" y="6035"/>
                </a:cubicBezTo>
                <a:cubicBezTo>
                  <a:pt x="26269" y="6091"/>
                  <a:pt x="26212" y="6234"/>
                  <a:pt x="26269" y="6358"/>
                </a:cubicBezTo>
                <a:cubicBezTo>
                  <a:pt x="26308" y="6447"/>
                  <a:pt x="26399" y="6505"/>
                  <a:pt x="26495" y="6505"/>
                </a:cubicBezTo>
                <a:cubicBezTo>
                  <a:pt x="26528" y="6505"/>
                  <a:pt x="26562" y="6498"/>
                  <a:pt x="26594" y="6483"/>
                </a:cubicBezTo>
                <a:cubicBezTo>
                  <a:pt x="26854" y="6358"/>
                  <a:pt x="27127" y="6250"/>
                  <a:pt x="27405" y="6166"/>
                </a:cubicBezTo>
                <a:cubicBezTo>
                  <a:pt x="27957" y="6001"/>
                  <a:pt x="28525" y="5915"/>
                  <a:pt x="29099" y="5886"/>
                </a:cubicBezTo>
                <a:cubicBezTo>
                  <a:pt x="29186" y="5883"/>
                  <a:pt x="29273" y="5882"/>
                  <a:pt x="29360" y="5882"/>
                </a:cubicBezTo>
                <a:cubicBezTo>
                  <a:pt x="30509" y="5882"/>
                  <a:pt x="31644" y="6117"/>
                  <a:pt x="32770" y="6370"/>
                </a:cubicBezTo>
                <a:cubicBezTo>
                  <a:pt x="33583" y="6552"/>
                  <a:pt x="34401" y="6751"/>
                  <a:pt x="35225" y="6909"/>
                </a:cubicBezTo>
                <a:cubicBezTo>
                  <a:pt x="36043" y="7068"/>
                  <a:pt x="36872" y="7182"/>
                  <a:pt x="37714" y="7188"/>
                </a:cubicBezTo>
                <a:cubicBezTo>
                  <a:pt x="37748" y="7189"/>
                  <a:pt x="37783" y="7189"/>
                  <a:pt x="37818" y="7189"/>
                </a:cubicBezTo>
                <a:cubicBezTo>
                  <a:pt x="38215" y="7189"/>
                  <a:pt x="38617" y="7161"/>
                  <a:pt x="39015" y="7108"/>
                </a:cubicBezTo>
                <a:cubicBezTo>
                  <a:pt x="39458" y="7052"/>
                  <a:pt x="39890" y="6943"/>
                  <a:pt x="40316" y="6813"/>
                </a:cubicBezTo>
                <a:cubicBezTo>
                  <a:pt x="40730" y="6688"/>
                  <a:pt x="41134" y="6528"/>
                  <a:pt x="41527" y="6358"/>
                </a:cubicBezTo>
                <a:cubicBezTo>
                  <a:pt x="41918" y="6193"/>
                  <a:pt x="42299" y="6017"/>
                  <a:pt x="42679" y="5836"/>
                </a:cubicBezTo>
                <a:cubicBezTo>
                  <a:pt x="43913" y="5251"/>
                  <a:pt x="45128" y="4597"/>
                  <a:pt x="46436" y="4194"/>
                </a:cubicBezTo>
                <a:cubicBezTo>
                  <a:pt x="47027" y="4018"/>
                  <a:pt x="47635" y="3903"/>
                  <a:pt x="48249" y="3869"/>
                </a:cubicBezTo>
                <a:cubicBezTo>
                  <a:pt x="48300" y="3868"/>
                  <a:pt x="48350" y="3867"/>
                  <a:pt x="48401" y="3867"/>
                </a:cubicBezTo>
                <a:cubicBezTo>
                  <a:pt x="48878" y="3867"/>
                  <a:pt x="49355" y="3914"/>
                  <a:pt x="49822" y="4018"/>
                </a:cubicBezTo>
                <a:cubicBezTo>
                  <a:pt x="50174" y="4097"/>
                  <a:pt x="50515" y="4210"/>
                  <a:pt x="50856" y="4341"/>
                </a:cubicBezTo>
                <a:cubicBezTo>
                  <a:pt x="51231" y="4488"/>
                  <a:pt x="51606" y="4653"/>
                  <a:pt x="51981" y="4807"/>
                </a:cubicBezTo>
                <a:cubicBezTo>
                  <a:pt x="52715" y="5102"/>
                  <a:pt x="53453" y="5381"/>
                  <a:pt x="54215" y="5602"/>
                </a:cubicBezTo>
                <a:cubicBezTo>
                  <a:pt x="54971" y="5825"/>
                  <a:pt x="55755" y="5977"/>
                  <a:pt x="56544" y="6012"/>
                </a:cubicBezTo>
                <a:cubicBezTo>
                  <a:pt x="56650" y="6016"/>
                  <a:pt x="56756" y="6018"/>
                  <a:pt x="56862" y="6018"/>
                </a:cubicBezTo>
                <a:cubicBezTo>
                  <a:pt x="57167" y="6018"/>
                  <a:pt x="57474" y="6000"/>
                  <a:pt x="57777" y="5966"/>
                </a:cubicBezTo>
                <a:cubicBezTo>
                  <a:pt x="58233" y="5915"/>
                  <a:pt x="58676" y="5812"/>
                  <a:pt x="59107" y="5676"/>
                </a:cubicBezTo>
                <a:cubicBezTo>
                  <a:pt x="59164" y="5647"/>
                  <a:pt x="59209" y="5613"/>
                  <a:pt x="59243" y="5563"/>
                </a:cubicBezTo>
                <a:cubicBezTo>
                  <a:pt x="59301" y="5489"/>
                  <a:pt x="59317" y="5398"/>
                  <a:pt x="59306" y="5306"/>
                </a:cubicBezTo>
                <a:cubicBezTo>
                  <a:pt x="59281" y="5150"/>
                  <a:pt x="59134" y="5016"/>
                  <a:pt x="58975" y="5016"/>
                </a:cubicBezTo>
                <a:cubicBezTo>
                  <a:pt x="58955" y="5016"/>
                  <a:pt x="58935" y="5018"/>
                  <a:pt x="58915" y="5023"/>
                </a:cubicBezTo>
                <a:cubicBezTo>
                  <a:pt x="58391" y="5143"/>
                  <a:pt x="57869" y="5222"/>
                  <a:pt x="57339" y="5245"/>
                </a:cubicBezTo>
                <a:cubicBezTo>
                  <a:pt x="57261" y="5248"/>
                  <a:pt x="57182" y="5249"/>
                  <a:pt x="57103" y="5249"/>
                </a:cubicBezTo>
                <a:cubicBezTo>
                  <a:pt x="56501" y="5249"/>
                  <a:pt x="55906" y="5176"/>
                  <a:pt x="55322" y="5046"/>
                </a:cubicBezTo>
                <a:cubicBezTo>
                  <a:pt x="54425" y="4841"/>
                  <a:pt x="53555" y="4517"/>
                  <a:pt x="52710" y="4160"/>
                </a:cubicBezTo>
                <a:cubicBezTo>
                  <a:pt x="52259" y="3977"/>
                  <a:pt x="51823" y="3784"/>
                  <a:pt x="51373" y="3596"/>
                </a:cubicBezTo>
                <a:cubicBezTo>
                  <a:pt x="50924" y="3409"/>
                  <a:pt x="50470" y="3261"/>
                  <a:pt x="49993" y="3153"/>
                </a:cubicBezTo>
                <a:cubicBezTo>
                  <a:pt x="49505" y="3045"/>
                  <a:pt x="49010" y="2995"/>
                  <a:pt x="48509" y="2995"/>
                </a:cubicBezTo>
                <a:close/>
                <a:moveTo>
                  <a:pt x="6216" y="4915"/>
                </a:moveTo>
                <a:cubicBezTo>
                  <a:pt x="4971" y="4915"/>
                  <a:pt x="3733" y="5199"/>
                  <a:pt x="2613" y="5744"/>
                </a:cubicBezTo>
                <a:cubicBezTo>
                  <a:pt x="2489" y="5801"/>
                  <a:pt x="2427" y="5949"/>
                  <a:pt x="2482" y="6080"/>
                </a:cubicBezTo>
                <a:cubicBezTo>
                  <a:pt x="2525" y="6168"/>
                  <a:pt x="2620" y="6229"/>
                  <a:pt x="2717" y="6229"/>
                </a:cubicBezTo>
                <a:cubicBezTo>
                  <a:pt x="2751" y="6229"/>
                  <a:pt x="2786" y="6221"/>
                  <a:pt x="2818" y="6205"/>
                </a:cubicBezTo>
                <a:cubicBezTo>
                  <a:pt x="3182" y="6029"/>
                  <a:pt x="3563" y="5881"/>
                  <a:pt x="3949" y="5762"/>
                </a:cubicBezTo>
                <a:cubicBezTo>
                  <a:pt x="4574" y="5574"/>
                  <a:pt x="5210" y="5471"/>
                  <a:pt x="5858" y="5437"/>
                </a:cubicBezTo>
                <a:cubicBezTo>
                  <a:pt x="5948" y="5435"/>
                  <a:pt x="6038" y="5433"/>
                  <a:pt x="6128" y="5433"/>
                </a:cubicBezTo>
                <a:cubicBezTo>
                  <a:pt x="6725" y="5433"/>
                  <a:pt x="7316" y="5496"/>
                  <a:pt x="7898" y="5626"/>
                </a:cubicBezTo>
                <a:cubicBezTo>
                  <a:pt x="8598" y="5791"/>
                  <a:pt x="9274" y="6040"/>
                  <a:pt x="9909" y="6376"/>
                </a:cubicBezTo>
                <a:cubicBezTo>
                  <a:pt x="10177" y="6517"/>
                  <a:pt x="10444" y="6659"/>
                  <a:pt x="10717" y="6796"/>
                </a:cubicBezTo>
                <a:cubicBezTo>
                  <a:pt x="10972" y="6921"/>
                  <a:pt x="11239" y="7040"/>
                  <a:pt x="11506" y="7142"/>
                </a:cubicBezTo>
                <a:cubicBezTo>
                  <a:pt x="11984" y="7325"/>
                  <a:pt x="12479" y="7454"/>
                  <a:pt x="12978" y="7517"/>
                </a:cubicBezTo>
                <a:cubicBezTo>
                  <a:pt x="13221" y="7545"/>
                  <a:pt x="13465" y="7557"/>
                  <a:pt x="13708" y="7557"/>
                </a:cubicBezTo>
                <a:cubicBezTo>
                  <a:pt x="13965" y="7557"/>
                  <a:pt x="14222" y="7544"/>
                  <a:pt x="14478" y="7523"/>
                </a:cubicBezTo>
                <a:cubicBezTo>
                  <a:pt x="15109" y="7478"/>
                  <a:pt x="15740" y="7381"/>
                  <a:pt x="16359" y="7284"/>
                </a:cubicBezTo>
                <a:cubicBezTo>
                  <a:pt x="16507" y="7262"/>
                  <a:pt x="16610" y="7113"/>
                  <a:pt x="16586" y="6972"/>
                </a:cubicBezTo>
                <a:cubicBezTo>
                  <a:pt x="16566" y="6834"/>
                  <a:pt x="16448" y="6742"/>
                  <a:pt x="16318" y="6742"/>
                </a:cubicBezTo>
                <a:cubicBezTo>
                  <a:pt x="16303" y="6742"/>
                  <a:pt x="16289" y="6743"/>
                  <a:pt x="16274" y="6745"/>
                </a:cubicBezTo>
                <a:cubicBezTo>
                  <a:pt x="15553" y="6841"/>
                  <a:pt x="14831" y="6950"/>
                  <a:pt x="14103" y="6977"/>
                </a:cubicBezTo>
                <a:cubicBezTo>
                  <a:pt x="14016" y="6980"/>
                  <a:pt x="13929" y="6981"/>
                  <a:pt x="13842" y="6981"/>
                </a:cubicBezTo>
                <a:cubicBezTo>
                  <a:pt x="13402" y="6981"/>
                  <a:pt x="12967" y="6943"/>
                  <a:pt x="12540" y="6853"/>
                </a:cubicBezTo>
                <a:cubicBezTo>
                  <a:pt x="11785" y="6677"/>
                  <a:pt x="11074" y="6358"/>
                  <a:pt x="10387" y="5995"/>
                </a:cubicBezTo>
                <a:lnTo>
                  <a:pt x="10387" y="5995"/>
                </a:lnTo>
                <a:lnTo>
                  <a:pt x="10392" y="6001"/>
                </a:lnTo>
                <a:cubicBezTo>
                  <a:pt x="10098" y="5841"/>
                  <a:pt x="9796" y="5688"/>
                  <a:pt x="9489" y="5563"/>
                </a:cubicBezTo>
                <a:cubicBezTo>
                  <a:pt x="9177" y="5432"/>
                  <a:pt x="8853" y="5324"/>
                  <a:pt x="8524" y="5233"/>
                </a:cubicBezTo>
                <a:cubicBezTo>
                  <a:pt x="7882" y="5051"/>
                  <a:pt x="7222" y="4949"/>
                  <a:pt x="6557" y="4921"/>
                </a:cubicBezTo>
                <a:cubicBezTo>
                  <a:pt x="6444" y="4921"/>
                  <a:pt x="6330" y="4915"/>
                  <a:pt x="6216" y="4915"/>
                </a:cubicBezTo>
                <a:close/>
                <a:moveTo>
                  <a:pt x="22348" y="7569"/>
                </a:moveTo>
                <a:cubicBezTo>
                  <a:pt x="22241" y="7569"/>
                  <a:pt x="22133" y="7569"/>
                  <a:pt x="22025" y="7580"/>
                </a:cubicBezTo>
                <a:cubicBezTo>
                  <a:pt x="21445" y="7619"/>
                  <a:pt x="20882" y="7813"/>
                  <a:pt x="20348" y="8023"/>
                </a:cubicBezTo>
                <a:cubicBezTo>
                  <a:pt x="19843" y="8228"/>
                  <a:pt x="19348" y="8455"/>
                  <a:pt x="18831" y="8620"/>
                </a:cubicBezTo>
                <a:cubicBezTo>
                  <a:pt x="18564" y="8699"/>
                  <a:pt x="18286" y="8750"/>
                  <a:pt x="18007" y="8768"/>
                </a:cubicBezTo>
                <a:cubicBezTo>
                  <a:pt x="17791" y="8768"/>
                  <a:pt x="17581" y="8750"/>
                  <a:pt x="17365" y="8705"/>
                </a:cubicBezTo>
                <a:cubicBezTo>
                  <a:pt x="17320" y="8694"/>
                  <a:pt x="17268" y="8682"/>
                  <a:pt x="17218" y="8665"/>
                </a:cubicBezTo>
                <a:cubicBezTo>
                  <a:pt x="17182" y="8657"/>
                  <a:pt x="17147" y="8651"/>
                  <a:pt x="17112" y="8651"/>
                </a:cubicBezTo>
                <a:cubicBezTo>
                  <a:pt x="17073" y="8651"/>
                  <a:pt x="17034" y="8658"/>
                  <a:pt x="16996" y="8676"/>
                </a:cubicBezTo>
                <a:cubicBezTo>
                  <a:pt x="16927" y="8705"/>
                  <a:pt x="16870" y="8768"/>
                  <a:pt x="16843" y="8841"/>
                </a:cubicBezTo>
                <a:cubicBezTo>
                  <a:pt x="16791" y="8983"/>
                  <a:pt x="16865" y="9171"/>
                  <a:pt x="17019" y="9216"/>
                </a:cubicBezTo>
                <a:cubicBezTo>
                  <a:pt x="17195" y="9268"/>
                  <a:pt x="17376" y="9308"/>
                  <a:pt x="17564" y="9330"/>
                </a:cubicBezTo>
                <a:cubicBezTo>
                  <a:pt x="17693" y="9345"/>
                  <a:pt x="17823" y="9353"/>
                  <a:pt x="17951" y="9353"/>
                </a:cubicBezTo>
                <a:cubicBezTo>
                  <a:pt x="18014" y="9353"/>
                  <a:pt x="18077" y="9351"/>
                  <a:pt x="18138" y="9347"/>
                </a:cubicBezTo>
                <a:cubicBezTo>
                  <a:pt x="18507" y="9330"/>
                  <a:pt x="18865" y="9250"/>
                  <a:pt x="19217" y="9143"/>
                </a:cubicBezTo>
                <a:cubicBezTo>
                  <a:pt x="19883" y="8938"/>
                  <a:pt x="20507" y="8626"/>
                  <a:pt x="21173" y="8421"/>
                </a:cubicBezTo>
                <a:cubicBezTo>
                  <a:pt x="21496" y="8324"/>
                  <a:pt x="21831" y="8262"/>
                  <a:pt x="22172" y="8239"/>
                </a:cubicBezTo>
                <a:cubicBezTo>
                  <a:pt x="22422" y="8239"/>
                  <a:pt x="22666" y="8262"/>
                  <a:pt x="22912" y="8307"/>
                </a:cubicBezTo>
                <a:cubicBezTo>
                  <a:pt x="23321" y="8409"/>
                  <a:pt x="23707" y="8569"/>
                  <a:pt x="24076" y="8762"/>
                </a:cubicBezTo>
                <a:cubicBezTo>
                  <a:pt x="24627" y="9064"/>
                  <a:pt x="25155" y="9405"/>
                  <a:pt x="25724" y="9683"/>
                </a:cubicBezTo>
                <a:cubicBezTo>
                  <a:pt x="26389" y="10000"/>
                  <a:pt x="27098" y="10216"/>
                  <a:pt x="27826" y="10352"/>
                </a:cubicBezTo>
                <a:cubicBezTo>
                  <a:pt x="28364" y="10451"/>
                  <a:pt x="28909" y="10493"/>
                  <a:pt x="29456" y="10493"/>
                </a:cubicBezTo>
                <a:cubicBezTo>
                  <a:pt x="29607" y="10493"/>
                  <a:pt x="29760" y="10489"/>
                  <a:pt x="29912" y="10483"/>
                </a:cubicBezTo>
                <a:cubicBezTo>
                  <a:pt x="30644" y="10455"/>
                  <a:pt x="31378" y="10376"/>
                  <a:pt x="32105" y="10262"/>
                </a:cubicBezTo>
                <a:cubicBezTo>
                  <a:pt x="32287" y="10234"/>
                  <a:pt x="32411" y="10058"/>
                  <a:pt x="32377" y="9875"/>
                </a:cubicBezTo>
                <a:cubicBezTo>
                  <a:pt x="32351" y="9704"/>
                  <a:pt x="32201" y="9594"/>
                  <a:pt x="32036" y="9594"/>
                </a:cubicBezTo>
                <a:cubicBezTo>
                  <a:pt x="32021" y="9594"/>
                  <a:pt x="32006" y="9595"/>
                  <a:pt x="31991" y="9597"/>
                </a:cubicBezTo>
                <a:cubicBezTo>
                  <a:pt x="31355" y="9683"/>
                  <a:pt x="30719" y="9756"/>
                  <a:pt x="30077" y="9780"/>
                </a:cubicBezTo>
                <a:cubicBezTo>
                  <a:pt x="29940" y="9784"/>
                  <a:pt x="29804" y="9787"/>
                  <a:pt x="29668" y="9787"/>
                </a:cubicBezTo>
                <a:cubicBezTo>
                  <a:pt x="28993" y="9787"/>
                  <a:pt x="28323" y="9728"/>
                  <a:pt x="27661" y="9586"/>
                </a:cubicBezTo>
                <a:cubicBezTo>
                  <a:pt x="26985" y="9426"/>
                  <a:pt x="26332" y="9188"/>
                  <a:pt x="25713" y="8864"/>
                </a:cubicBezTo>
                <a:cubicBezTo>
                  <a:pt x="25139" y="8558"/>
                  <a:pt x="24588" y="8199"/>
                  <a:pt x="23990" y="7932"/>
                </a:cubicBezTo>
                <a:cubicBezTo>
                  <a:pt x="23672" y="7795"/>
                  <a:pt x="23348" y="7693"/>
                  <a:pt x="23007" y="7625"/>
                </a:cubicBezTo>
                <a:cubicBezTo>
                  <a:pt x="22792" y="7585"/>
                  <a:pt x="22571" y="7569"/>
                  <a:pt x="22348" y="7569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3549863" y="3832607"/>
            <a:ext cx="1141788" cy="128337"/>
          </a:xfrm>
          <a:custGeom>
            <a:avLst/>
            <a:gdLst/>
            <a:ahLst/>
            <a:cxnLst/>
            <a:rect l="l" t="t" r="r" b="b"/>
            <a:pathLst>
              <a:path w="29475" h="3313" extrusionOk="0">
                <a:moveTo>
                  <a:pt x="28355" y="0"/>
                </a:moveTo>
                <a:cubicBezTo>
                  <a:pt x="28128" y="0"/>
                  <a:pt x="27896" y="11"/>
                  <a:pt x="27668" y="34"/>
                </a:cubicBezTo>
                <a:cubicBezTo>
                  <a:pt x="27253" y="74"/>
                  <a:pt x="26827" y="142"/>
                  <a:pt x="26321" y="257"/>
                </a:cubicBezTo>
                <a:cubicBezTo>
                  <a:pt x="25866" y="359"/>
                  <a:pt x="25418" y="478"/>
                  <a:pt x="24991" y="585"/>
                </a:cubicBezTo>
                <a:lnTo>
                  <a:pt x="24872" y="619"/>
                </a:lnTo>
                <a:lnTo>
                  <a:pt x="24793" y="643"/>
                </a:lnTo>
                <a:cubicBezTo>
                  <a:pt x="24639" y="682"/>
                  <a:pt x="24486" y="722"/>
                  <a:pt x="24332" y="761"/>
                </a:cubicBezTo>
                <a:cubicBezTo>
                  <a:pt x="24122" y="819"/>
                  <a:pt x="23894" y="858"/>
                  <a:pt x="23645" y="898"/>
                </a:cubicBezTo>
                <a:cubicBezTo>
                  <a:pt x="23367" y="926"/>
                  <a:pt x="23082" y="944"/>
                  <a:pt x="22775" y="944"/>
                </a:cubicBezTo>
                <a:cubicBezTo>
                  <a:pt x="22253" y="944"/>
                  <a:pt x="21759" y="898"/>
                  <a:pt x="21337" y="858"/>
                </a:cubicBezTo>
                <a:lnTo>
                  <a:pt x="21020" y="829"/>
                </a:lnTo>
                <a:cubicBezTo>
                  <a:pt x="20422" y="774"/>
                  <a:pt x="19809" y="711"/>
                  <a:pt x="19202" y="711"/>
                </a:cubicBezTo>
                <a:lnTo>
                  <a:pt x="19019" y="711"/>
                </a:lnTo>
                <a:cubicBezTo>
                  <a:pt x="18633" y="722"/>
                  <a:pt x="18229" y="761"/>
                  <a:pt x="17815" y="842"/>
                </a:cubicBezTo>
                <a:cubicBezTo>
                  <a:pt x="17497" y="904"/>
                  <a:pt x="17156" y="1000"/>
                  <a:pt x="16747" y="1154"/>
                </a:cubicBezTo>
                <a:cubicBezTo>
                  <a:pt x="16365" y="1301"/>
                  <a:pt x="15985" y="1477"/>
                  <a:pt x="15615" y="1648"/>
                </a:cubicBezTo>
                <a:lnTo>
                  <a:pt x="15599" y="1655"/>
                </a:lnTo>
                <a:cubicBezTo>
                  <a:pt x="15308" y="1791"/>
                  <a:pt x="15008" y="1927"/>
                  <a:pt x="14707" y="2051"/>
                </a:cubicBezTo>
                <a:cubicBezTo>
                  <a:pt x="14206" y="2250"/>
                  <a:pt x="13752" y="2376"/>
                  <a:pt x="13320" y="2432"/>
                </a:cubicBezTo>
                <a:cubicBezTo>
                  <a:pt x="13058" y="2466"/>
                  <a:pt x="12785" y="2478"/>
                  <a:pt x="12507" y="2478"/>
                </a:cubicBezTo>
                <a:cubicBezTo>
                  <a:pt x="12103" y="2478"/>
                  <a:pt x="11683" y="2450"/>
                  <a:pt x="11212" y="2392"/>
                </a:cubicBezTo>
                <a:cubicBezTo>
                  <a:pt x="10228" y="2256"/>
                  <a:pt x="9246" y="2023"/>
                  <a:pt x="8297" y="1802"/>
                </a:cubicBezTo>
                <a:cubicBezTo>
                  <a:pt x="7416" y="1592"/>
                  <a:pt x="6507" y="1375"/>
                  <a:pt x="5598" y="1239"/>
                </a:cubicBezTo>
                <a:cubicBezTo>
                  <a:pt x="5109" y="1165"/>
                  <a:pt x="4660" y="1120"/>
                  <a:pt x="4222" y="1102"/>
                </a:cubicBezTo>
                <a:cubicBezTo>
                  <a:pt x="4132" y="1097"/>
                  <a:pt x="4036" y="1097"/>
                  <a:pt x="3939" y="1097"/>
                </a:cubicBezTo>
                <a:cubicBezTo>
                  <a:pt x="3580" y="1097"/>
                  <a:pt x="3212" y="1125"/>
                  <a:pt x="2819" y="1177"/>
                </a:cubicBezTo>
                <a:cubicBezTo>
                  <a:pt x="1882" y="1301"/>
                  <a:pt x="973" y="1660"/>
                  <a:pt x="194" y="2222"/>
                </a:cubicBezTo>
                <a:cubicBezTo>
                  <a:pt x="120" y="2274"/>
                  <a:pt x="52" y="2336"/>
                  <a:pt x="23" y="2444"/>
                </a:cubicBezTo>
                <a:cubicBezTo>
                  <a:pt x="0" y="2534"/>
                  <a:pt x="12" y="2636"/>
                  <a:pt x="57" y="2717"/>
                </a:cubicBezTo>
                <a:cubicBezTo>
                  <a:pt x="102" y="2801"/>
                  <a:pt x="188" y="2864"/>
                  <a:pt x="280" y="2887"/>
                </a:cubicBezTo>
                <a:cubicBezTo>
                  <a:pt x="314" y="2898"/>
                  <a:pt x="348" y="2904"/>
                  <a:pt x="382" y="2904"/>
                </a:cubicBezTo>
                <a:cubicBezTo>
                  <a:pt x="450" y="2904"/>
                  <a:pt x="512" y="2887"/>
                  <a:pt x="552" y="2853"/>
                </a:cubicBezTo>
                <a:cubicBezTo>
                  <a:pt x="899" y="2602"/>
                  <a:pt x="1274" y="2398"/>
                  <a:pt x="1654" y="2234"/>
                </a:cubicBezTo>
                <a:cubicBezTo>
                  <a:pt x="2080" y="2069"/>
                  <a:pt x="2541" y="1949"/>
                  <a:pt x="3018" y="1886"/>
                </a:cubicBezTo>
                <a:cubicBezTo>
                  <a:pt x="3291" y="1852"/>
                  <a:pt x="3575" y="1841"/>
                  <a:pt x="3865" y="1841"/>
                </a:cubicBezTo>
                <a:cubicBezTo>
                  <a:pt x="4262" y="1841"/>
                  <a:pt x="4671" y="1870"/>
                  <a:pt x="5127" y="1920"/>
                </a:cubicBezTo>
                <a:cubicBezTo>
                  <a:pt x="6155" y="2064"/>
                  <a:pt x="7172" y="2319"/>
                  <a:pt x="8155" y="2563"/>
                </a:cubicBezTo>
                <a:cubicBezTo>
                  <a:pt x="9024" y="2785"/>
                  <a:pt x="9921" y="3006"/>
                  <a:pt x="10820" y="3155"/>
                </a:cubicBezTo>
                <a:cubicBezTo>
                  <a:pt x="11343" y="3239"/>
                  <a:pt x="11814" y="3284"/>
                  <a:pt x="12258" y="3307"/>
                </a:cubicBezTo>
                <a:cubicBezTo>
                  <a:pt x="12360" y="3307"/>
                  <a:pt x="12457" y="3313"/>
                  <a:pt x="12559" y="3313"/>
                </a:cubicBezTo>
                <a:cubicBezTo>
                  <a:pt x="12922" y="3313"/>
                  <a:pt x="13309" y="3284"/>
                  <a:pt x="13690" y="3228"/>
                </a:cubicBezTo>
                <a:cubicBezTo>
                  <a:pt x="14258" y="3148"/>
                  <a:pt x="14791" y="2943"/>
                  <a:pt x="15292" y="2746"/>
                </a:cubicBezTo>
                <a:cubicBezTo>
                  <a:pt x="15531" y="2643"/>
                  <a:pt x="15769" y="2534"/>
                  <a:pt x="16008" y="2432"/>
                </a:cubicBezTo>
                <a:lnTo>
                  <a:pt x="16042" y="2416"/>
                </a:lnTo>
                <a:lnTo>
                  <a:pt x="16082" y="2398"/>
                </a:lnTo>
                <a:cubicBezTo>
                  <a:pt x="16315" y="2295"/>
                  <a:pt x="16553" y="2188"/>
                  <a:pt x="16792" y="2091"/>
                </a:cubicBezTo>
                <a:cubicBezTo>
                  <a:pt x="17036" y="1995"/>
                  <a:pt x="17264" y="1915"/>
                  <a:pt x="17490" y="1847"/>
                </a:cubicBezTo>
                <a:cubicBezTo>
                  <a:pt x="17747" y="1773"/>
                  <a:pt x="18025" y="1710"/>
                  <a:pt x="18343" y="1665"/>
                </a:cubicBezTo>
                <a:cubicBezTo>
                  <a:pt x="18610" y="1637"/>
                  <a:pt x="18888" y="1626"/>
                  <a:pt x="19190" y="1626"/>
                </a:cubicBezTo>
                <a:cubicBezTo>
                  <a:pt x="19787" y="1626"/>
                  <a:pt x="20395" y="1682"/>
                  <a:pt x="20980" y="1739"/>
                </a:cubicBezTo>
                <a:cubicBezTo>
                  <a:pt x="21565" y="1791"/>
                  <a:pt x="22168" y="1852"/>
                  <a:pt x="22769" y="1852"/>
                </a:cubicBezTo>
                <a:cubicBezTo>
                  <a:pt x="22872" y="1852"/>
                  <a:pt x="22979" y="1847"/>
                  <a:pt x="23082" y="1847"/>
                </a:cubicBezTo>
                <a:cubicBezTo>
                  <a:pt x="23485" y="1830"/>
                  <a:pt x="23894" y="1779"/>
                  <a:pt x="24304" y="1694"/>
                </a:cubicBezTo>
                <a:cubicBezTo>
                  <a:pt x="24628" y="1626"/>
                  <a:pt x="24957" y="1529"/>
                  <a:pt x="25276" y="1432"/>
                </a:cubicBezTo>
                <a:cubicBezTo>
                  <a:pt x="25366" y="1404"/>
                  <a:pt x="25452" y="1382"/>
                  <a:pt x="25536" y="1353"/>
                </a:cubicBezTo>
                <a:cubicBezTo>
                  <a:pt x="25611" y="1330"/>
                  <a:pt x="25691" y="1307"/>
                  <a:pt x="25770" y="1285"/>
                </a:cubicBezTo>
                <a:lnTo>
                  <a:pt x="25804" y="1273"/>
                </a:lnTo>
                <a:lnTo>
                  <a:pt x="25827" y="1267"/>
                </a:lnTo>
                <a:cubicBezTo>
                  <a:pt x="26082" y="1194"/>
                  <a:pt x="26344" y="1114"/>
                  <a:pt x="26606" y="1046"/>
                </a:cubicBezTo>
                <a:cubicBezTo>
                  <a:pt x="26986" y="944"/>
                  <a:pt x="27361" y="870"/>
                  <a:pt x="27718" y="824"/>
                </a:cubicBezTo>
                <a:cubicBezTo>
                  <a:pt x="28048" y="784"/>
                  <a:pt x="28384" y="761"/>
                  <a:pt x="28714" y="761"/>
                </a:cubicBezTo>
                <a:cubicBezTo>
                  <a:pt x="28844" y="761"/>
                  <a:pt x="28974" y="768"/>
                  <a:pt x="29105" y="774"/>
                </a:cubicBezTo>
                <a:lnTo>
                  <a:pt x="29123" y="774"/>
                </a:lnTo>
                <a:cubicBezTo>
                  <a:pt x="29310" y="774"/>
                  <a:pt x="29475" y="603"/>
                  <a:pt x="29475" y="404"/>
                </a:cubicBezTo>
                <a:cubicBezTo>
                  <a:pt x="29475" y="313"/>
                  <a:pt x="29435" y="216"/>
                  <a:pt x="29367" y="148"/>
                </a:cubicBezTo>
                <a:cubicBezTo>
                  <a:pt x="29287" y="68"/>
                  <a:pt x="29197" y="45"/>
                  <a:pt x="29105" y="40"/>
                </a:cubicBezTo>
                <a:cubicBezTo>
                  <a:pt x="28856" y="11"/>
                  <a:pt x="28599" y="0"/>
                  <a:pt x="28355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4972923" y="3785967"/>
            <a:ext cx="452377" cy="74182"/>
          </a:xfrm>
          <a:custGeom>
            <a:avLst/>
            <a:gdLst/>
            <a:ahLst/>
            <a:cxnLst/>
            <a:rect l="l" t="t" r="r" b="b"/>
            <a:pathLst>
              <a:path w="11678" h="1915" extrusionOk="0">
                <a:moveTo>
                  <a:pt x="2188" y="0"/>
                </a:moveTo>
                <a:cubicBezTo>
                  <a:pt x="2120" y="0"/>
                  <a:pt x="2052" y="0"/>
                  <a:pt x="1978" y="6"/>
                </a:cubicBezTo>
                <a:cubicBezTo>
                  <a:pt x="1415" y="29"/>
                  <a:pt x="836" y="153"/>
                  <a:pt x="211" y="381"/>
                </a:cubicBezTo>
                <a:cubicBezTo>
                  <a:pt x="126" y="409"/>
                  <a:pt x="80" y="443"/>
                  <a:pt x="46" y="506"/>
                </a:cubicBezTo>
                <a:cubicBezTo>
                  <a:pt x="6" y="562"/>
                  <a:pt x="1" y="636"/>
                  <a:pt x="17" y="704"/>
                </a:cubicBezTo>
                <a:cubicBezTo>
                  <a:pt x="46" y="818"/>
                  <a:pt x="161" y="908"/>
                  <a:pt x="274" y="908"/>
                </a:cubicBezTo>
                <a:cubicBezTo>
                  <a:pt x="297" y="908"/>
                  <a:pt x="319" y="908"/>
                  <a:pt x="342" y="897"/>
                </a:cubicBezTo>
                <a:cubicBezTo>
                  <a:pt x="756" y="750"/>
                  <a:pt x="1137" y="653"/>
                  <a:pt x="1524" y="602"/>
                </a:cubicBezTo>
                <a:cubicBezTo>
                  <a:pt x="1682" y="585"/>
                  <a:pt x="1847" y="574"/>
                  <a:pt x="2012" y="574"/>
                </a:cubicBezTo>
                <a:cubicBezTo>
                  <a:pt x="2206" y="574"/>
                  <a:pt x="2398" y="585"/>
                  <a:pt x="2598" y="614"/>
                </a:cubicBezTo>
                <a:cubicBezTo>
                  <a:pt x="3217" y="698"/>
                  <a:pt x="3825" y="903"/>
                  <a:pt x="4347" y="1091"/>
                </a:cubicBezTo>
                <a:cubicBezTo>
                  <a:pt x="4677" y="1210"/>
                  <a:pt x="5007" y="1324"/>
                  <a:pt x="5336" y="1438"/>
                </a:cubicBezTo>
                <a:cubicBezTo>
                  <a:pt x="5729" y="1568"/>
                  <a:pt x="6132" y="1676"/>
                  <a:pt x="6536" y="1750"/>
                </a:cubicBezTo>
                <a:cubicBezTo>
                  <a:pt x="7116" y="1863"/>
                  <a:pt x="7729" y="1915"/>
                  <a:pt x="8365" y="1915"/>
                </a:cubicBezTo>
                <a:cubicBezTo>
                  <a:pt x="8559" y="1915"/>
                  <a:pt x="8752" y="1915"/>
                  <a:pt x="8944" y="1904"/>
                </a:cubicBezTo>
                <a:cubicBezTo>
                  <a:pt x="9291" y="1886"/>
                  <a:pt x="9673" y="1847"/>
                  <a:pt x="10150" y="1784"/>
                </a:cubicBezTo>
                <a:cubicBezTo>
                  <a:pt x="10610" y="1727"/>
                  <a:pt x="11008" y="1653"/>
                  <a:pt x="11365" y="1563"/>
                </a:cubicBezTo>
                <a:cubicBezTo>
                  <a:pt x="11467" y="1534"/>
                  <a:pt x="11553" y="1466"/>
                  <a:pt x="11609" y="1375"/>
                </a:cubicBezTo>
                <a:cubicBezTo>
                  <a:pt x="11661" y="1283"/>
                  <a:pt x="11677" y="1176"/>
                  <a:pt x="11650" y="1073"/>
                </a:cubicBezTo>
                <a:cubicBezTo>
                  <a:pt x="11627" y="971"/>
                  <a:pt x="11559" y="881"/>
                  <a:pt x="11462" y="829"/>
                </a:cubicBezTo>
                <a:lnTo>
                  <a:pt x="11417" y="813"/>
                </a:lnTo>
                <a:lnTo>
                  <a:pt x="11371" y="790"/>
                </a:lnTo>
                <a:cubicBezTo>
                  <a:pt x="11336" y="784"/>
                  <a:pt x="11302" y="779"/>
                  <a:pt x="11268" y="779"/>
                </a:cubicBezTo>
                <a:cubicBezTo>
                  <a:pt x="11229" y="779"/>
                  <a:pt x="11200" y="784"/>
                  <a:pt x="11166" y="790"/>
                </a:cubicBezTo>
                <a:cubicBezTo>
                  <a:pt x="10974" y="813"/>
                  <a:pt x="10786" y="840"/>
                  <a:pt x="10593" y="869"/>
                </a:cubicBezTo>
                <a:lnTo>
                  <a:pt x="10541" y="881"/>
                </a:lnTo>
                <a:cubicBezTo>
                  <a:pt x="10348" y="908"/>
                  <a:pt x="10155" y="937"/>
                  <a:pt x="9962" y="960"/>
                </a:cubicBezTo>
                <a:cubicBezTo>
                  <a:pt x="9314" y="1039"/>
                  <a:pt x="8724" y="1079"/>
                  <a:pt x="8160" y="1079"/>
                </a:cubicBezTo>
                <a:cubicBezTo>
                  <a:pt x="7712" y="1079"/>
                  <a:pt x="7268" y="1052"/>
                  <a:pt x="6859" y="1005"/>
                </a:cubicBezTo>
                <a:cubicBezTo>
                  <a:pt x="6563" y="960"/>
                  <a:pt x="6263" y="908"/>
                  <a:pt x="5973" y="840"/>
                </a:cubicBezTo>
                <a:cubicBezTo>
                  <a:pt x="5723" y="779"/>
                  <a:pt x="5485" y="704"/>
                  <a:pt x="5246" y="636"/>
                </a:cubicBezTo>
                <a:lnTo>
                  <a:pt x="5070" y="580"/>
                </a:lnTo>
                <a:lnTo>
                  <a:pt x="4939" y="546"/>
                </a:lnTo>
                <a:lnTo>
                  <a:pt x="4916" y="533"/>
                </a:lnTo>
                <a:cubicBezTo>
                  <a:pt x="4456" y="397"/>
                  <a:pt x="3979" y="255"/>
                  <a:pt x="3507" y="153"/>
                </a:cubicBezTo>
                <a:cubicBezTo>
                  <a:pt x="3035" y="51"/>
                  <a:pt x="2603" y="0"/>
                  <a:pt x="2188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>
            <a:off x="5894371" y="4542047"/>
            <a:ext cx="3841714" cy="171723"/>
          </a:xfrm>
          <a:custGeom>
            <a:avLst/>
            <a:gdLst/>
            <a:ahLst/>
            <a:cxnLst/>
            <a:rect l="l" t="t" r="r" b="b"/>
            <a:pathLst>
              <a:path w="99173" h="4433" extrusionOk="0">
                <a:moveTo>
                  <a:pt x="96377" y="0"/>
                </a:moveTo>
                <a:cubicBezTo>
                  <a:pt x="95718" y="0"/>
                  <a:pt x="95002" y="40"/>
                  <a:pt x="94116" y="137"/>
                </a:cubicBezTo>
                <a:cubicBezTo>
                  <a:pt x="93389" y="210"/>
                  <a:pt x="92650" y="319"/>
                  <a:pt x="91939" y="422"/>
                </a:cubicBezTo>
                <a:lnTo>
                  <a:pt x="91747" y="449"/>
                </a:lnTo>
                <a:cubicBezTo>
                  <a:pt x="91564" y="477"/>
                  <a:pt x="91383" y="506"/>
                  <a:pt x="91202" y="529"/>
                </a:cubicBezTo>
                <a:cubicBezTo>
                  <a:pt x="90615" y="619"/>
                  <a:pt x="90014" y="711"/>
                  <a:pt x="89416" y="779"/>
                </a:cubicBezTo>
                <a:cubicBezTo>
                  <a:pt x="88786" y="852"/>
                  <a:pt x="88207" y="899"/>
                  <a:pt x="87644" y="926"/>
                </a:cubicBezTo>
                <a:cubicBezTo>
                  <a:pt x="87240" y="949"/>
                  <a:pt x="86814" y="960"/>
                  <a:pt x="86343" y="960"/>
                </a:cubicBezTo>
                <a:cubicBezTo>
                  <a:pt x="86167" y="960"/>
                  <a:pt x="85996" y="955"/>
                  <a:pt x="85820" y="955"/>
                </a:cubicBezTo>
                <a:cubicBezTo>
                  <a:pt x="84593" y="938"/>
                  <a:pt x="83371" y="852"/>
                  <a:pt x="82217" y="762"/>
                </a:cubicBezTo>
                <a:lnTo>
                  <a:pt x="82183" y="762"/>
                </a:lnTo>
                <a:lnTo>
                  <a:pt x="82047" y="750"/>
                </a:lnTo>
                <a:lnTo>
                  <a:pt x="81921" y="739"/>
                </a:lnTo>
                <a:lnTo>
                  <a:pt x="81887" y="739"/>
                </a:lnTo>
                <a:lnTo>
                  <a:pt x="81257" y="687"/>
                </a:lnTo>
                <a:cubicBezTo>
                  <a:pt x="80632" y="637"/>
                  <a:pt x="79990" y="585"/>
                  <a:pt x="79353" y="540"/>
                </a:cubicBezTo>
                <a:cubicBezTo>
                  <a:pt x="79325" y="506"/>
                  <a:pt x="79280" y="467"/>
                  <a:pt x="79222" y="461"/>
                </a:cubicBezTo>
                <a:cubicBezTo>
                  <a:pt x="78905" y="427"/>
                  <a:pt x="78575" y="415"/>
                  <a:pt x="78296" y="415"/>
                </a:cubicBezTo>
                <a:cubicBezTo>
                  <a:pt x="78223" y="415"/>
                  <a:pt x="78155" y="409"/>
                  <a:pt x="78081" y="409"/>
                </a:cubicBezTo>
                <a:cubicBezTo>
                  <a:pt x="77864" y="409"/>
                  <a:pt x="77638" y="415"/>
                  <a:pt x="77387" y="427"/>
                </a:cubicBezTo>
                <a:cubicBezTo>
                  <a:pt x="77331" y="427"/>
                  <a:pt x="77274" y="427"/>
                  <a:pt x="77216" y="432"/>
                </a:cubicBezTo>
                <a:cubicBezTo>
                  <a:pt x="76888" y="422"/>
                  <a:pt x="76558" y="415"/>
                  <a:pt x="76245" y="415"/>
                </a:cubicBezTo>
                <a:cubicBezTo>
                  <a:pt x="75109" y="415"/>
                  <a:pt x="74074" y="477"/>
                  <a:pt x="73085" y="603"/>
                </a:cubicBezTo>
                <a:cubicBezTo>
                  <a:pt x="73006" y="614"/>
                  <a:pt x="72955" y="677"/>
                  <a:pt x="72955" y="750"/>
                </a:cubicBezTo>
                <a:cubicBezTo>
                  <a:pt x="72961" y="756"/>
                  <a:pt x="72961" y="768"/>
                  <a:pt x="72961" y="773"/>
                </a:cubicBezTo>
                <a:cubicBezTo>
                  <a:pt x="72648" y="784"/>
                  <a:pt x="72324" y="797"/>
                  <a:pt x="71994" y="797"/>
                </a:cubicBezTo>
                <a:lnTo>
                  <a:pt x="71921" y="802"/>
                </a:lnTo>
                <a:cubicBezTo>
                  <a:pt x="71768" y="802"/>
                  <a:pt x="71625" y="797"/>
                  <a:pt x="71489" y="784"/>
                </a:cubicBezTo>
                <a:cubicBezTo>
                  <a:pt x="71120" y="756"/>
                  <a:pt x="70745" y="694"/>
                  <a:pt x="70426" y="642"/>
                </a:cubicBezTo>
                <a:cubicBezTo>
                  <a:pt x="70284" y="614"/>
                  <a:pt x="70142" y="592"/>
                  <a:pt x="70001" y="563"/>
                </a:cubicBezTo>
                <a:lnTo>
                  <a:pt x="69875" y="540"/>
                </a:lnTo>
                <a:cubicBezTo>
                  <a:pt x="69716" y="512"/>
                  <a:pt x="69557" y="490"/>
                  <a:pt x="69392" y="461"/>
                </a:cubicBezTo>
                <a:lnTo>
                  <a:pt x="69290" y="443"/>
                </a:lnTo>
                <a:cubicBezTo>
                  <a:pt x="68886" y="375"/>
                  <a:pt x="68517" y="336"/>
                  <a:pt x="68160" y="325"/>
                </a:cubicBezTo>
                <a:cubicBezTo>
                  <a:pt x="68091" y="319"/>
                  <a:pt x="68023" y="319"/>
                  <a:pt x="67955" y="319"/>
                </a:cubicBezTo>
                <a:cubicBezTo>
                  <a:pt x="67847" y="319"/>
                  <a:pt x="67738" y="325"/>
                  <a:pt x="67630" y="330"/>
                </a:cubicBezTo>
                <a:cubicBezTo>
                  <a:pt x="67370" y="302"/>
                  <a:pt x="67097" y="291"/>
                  <a:pt x="66801" y="291"/>
                </a:cubicBezTo>
                <a:cubicBezTo>
                  <a:pt x="66102" y="291"/>
                  <a:pt x="65409" y="364"/>
                  <a:pt x="64738" y="432"/>
                </a:cubicBezTo>
                <a:cubicBezTo>
                  <a:pt x="64273" y="483"/>
                  <a:pt x="63744" y="540"/>
                  <a:pt x="63221" y="569"/>
                </a:cubicBezTo>
                <a:cubicBezTo>
                  <a:pt x="63022" y="574"/>
                  <a:pt x="62818" y="580"/>
                  <a:pt x="62590" y="580"/>
                </a:cubicBezTo>
                <a:cubicBezTo>
                  <a:pt x="62335" y="580"/>
                  <a:pt x="62062" y="574"/>
                  <a:pt x="61727" y="563"/>
                </a:cubicBezTo>
                <a:lnTo>
                  <a:pt x="61704" y="563"/>
                </a:lnTo>
                <a:cubicBezTo>
                  <a:pt x="61698" y="563"/>
                  <a:pt x="61693" y="563"/>
                  <a:pt x="61687" y="558"/>
                </a:cubicBezTo>
                <a:cubicBezTo>
                  <a:pt x="61005" y="529"/>
                  <a:pt x="60306" y="467"/>
                  <a:pt x="59631" y="409"/>
                </a:cubicBezTo>
                <a:cubicBezTo>
                  <a:pt x="59028" y="359"/>
                  <a:pt x="58403" y="302"/>
                  <a:pt x="57790" y="267"/>
                </a:cubicBezTo>
                <a:cubicBezTo>
                  <a:pt x="57483" y="257"/>
                  <a:pt x="57164" y="244"/>
                  <a:pt x="56823" y="244"/>
                </a:cubicBezTo>
                <a:cubicBezTo>
                  <a:pt x="56499" y="244"/>
                  <a:pt x="56169" y="251"/>
                  <a:pt x="55800" y="267"/>
                </a:cubicBezTo>
                <a:cubicBezTo>
                  <a:pt x="55346" y="285"/>
                  <a:pt x="54885" y="319"/>
                  <a:pt x="54442" y="341"/>
                </a:cubicBezTo>
                <a:cubicBezTo>
                  <a:pt x="54232" y="359"/>
                  <a:pt x="54027" y="370"/>
                  <a:pt x="53817" y="381"/>
                </a:cubicBezTo>
                <a:cubicBezTo>
                  <a:pt x="53555" y="398"/>
                  <a:pt x="53289" y="409"/>
                  <a:pt x="53027" y="422"/>
                </a:cubicBezTo>
                <a:cubicBezTo>
                  <a:pt x="52828" y="432"/>
                  <a:pt x="52629" y="438"/>
                  <a:pt x="52430" y="438"/>
                </a:cubicBezTo>
                <a:lnTo>
                  <a:pt x="52191" y="443"/>
                </a:lnTo>
                <a:cubicBezTo>
                  <a:pt x="51590" y="461"/>
                  <a:pt x="50982" y="495"/>
                  <a:pt x="50521" y="517"/>
                </a:cubicBezTo>
                <a:cubicBezTo>
                  <a:pt x="50316" y="529"/>
                  <a:pt x="50106" y="540"/>
                  <a:pt x="49902" y="551"/>
                </a:cubicBezTo>
                <a:lnTo>
                  <a:pt x="49686" y="563"/>
                </a:lnTo>
                <a:cubicBezTo>
                  <a:pt x="49487" y="580"/>
                  <a:pt x="49293" y="580"/>
                  <a:pt x="49072" y="580"/>
                </a:cubicBezTo>
                <a:lnTo>
                  <a:pt x="48936" y="580"/>
                </a:lnTo>
                <a:cubicBezTo>
                  <a:pt x="48567" y="580"/>
                  <a:pt x="48209" y="585"/>
                  <a:pt x="47861" y="660"/>
                </a:cubicBezTo>
                <a:cubicBezTo>
                  <a:pt x="47282" y="687"/>
                  <a:pt x="46799" y="700"/>
                  <a:pt x="46345" y="705"/>
                </a:cubicBezTo>
                <a:cubicBezTo>
                  <a:pt x="45975" y="711"/>
                  <a:pt x="45606" y="711"/>
                  <a:pt x="45236" y="711"/>
                </a:cubicBezTo>
                <a:lnTo>
                  <a:pt x="44595" y="711"/>
                </a:lnTo>
                <a:cubicBezTo>
                  <a:pt x="44391" y="716"/>
                  <a:pt x="44192" y="716"/>
                  <a:pt x="43987" y="722"/>
                </a:cubicBezTo>
                <a:cubicBezTo>
                  <a:pt x="43743" y="722"/>
                  <a:pt x="43492" y="728"/>
                  <a:pt x="43242" y="728"/>
                </a:cubicBezTo>
                <a:lnTo>
                  <a:pt x="42975" y="728"/>
                </a:lnTo>
                <a:cubicBezTo>
                  <a:pt x="42731" y="722"/>
                  <a:pt x="42487" y="716"/>
                  <a:pt x="42243" y="711"/>
                </a:cubicBezTo>
                <a:cubicBezTo>
                  <a:pt x="41976" y="705"/>
                  <a:pt x="41714" y="700"/>
                  <a:pt x="41446" y="700"/>
                </a:cubicBezTo>
                <a:lnTo>
                  <a:pt x="41168" y="700"/>
                </a:lnTo>
                <a:cubicBezTo>
                  <a:pt x="40373" y="700"/>
                  <a:pt x="39440" y="734"/>
                  <a:pt x="38561" y="989"/>
                </a:cubicBezTo>
                <a:lnTo>
                  <a:pt x="37782" y="989"/>
                </a:lnTo>
                <a:cubicBezTo>
                  <a:pt x="37470" y="989"/>
                  <a:pt x="37140" y="994"/>
                  <a:pt x="36776" y="1007"/>
                </a:cubicBezTo>
                <a:cubicBezTo>
                  <a:pt x="36174" y="1023"/>
                  <a:pt x="35514" y="1057"/>
                  <a:pt x="34764" y="1103"/>
                </a:cubicBezTo>
                <a:cubicBezTo>
                  <a:pt x="34184" y="1137"/>
                  <a:pt x="33542" y="1183"/>
                  <a:pt x="32752" y="1245"/>
                </a:cubicBezTo>
                <a:cubicBezTo>
                  <a:pt x="32485" y="1262"/>
                  <a:pt x="32225" y="1285"/>
                  <a:pt x="31957" y="1308"/>
                </a:cubicBezTo>
                <a:cubicBezTo>
                  <a:pt x="31554" y="1342"/>
                  <a:pt x="31150" y="1376"/>
                  <a:pt x="30741" y="1403"/>
                </a:cubicBezTo>
                <a:cubicBezTo>
                  <a:pt x="29792" y="1472"/>
                  <a:pt x="28826" y="1518"/>
                  <a:pt x="27889" y="1558"/>
                </a:cubicBezTo>
                <a:cubicBezTo>
                  <a:pt x="27656" y="1568"/>
                  <a:pt x="27428" y="1574"/>
                  <a:pt x="27201" y="1586"/>
                </a:cubicBezTo>
                <a:lnTo>
                  <a:pt x="27098" y="1592"/>
                </a:lnTo>
                <a:cubicBezTo>
                  <a:pt x="27019" y="1597"/>
                  <a:pt x="26940" y="1603"/>
                  <a:pt x="26860" y="1603"/>
                </a:cubicBezTo>
                <a:lnTo>
                  <a:pt x="26547" y="1603"/>
                </a:lnTo>
                <a:lnTo>
                  <a:pt x="26416" y="1597"/>
                </a:lnTo>
                <a:cubicBezTo>
                  <a:pt x="26287" y="1592"/>
                  <a:pt x="26161" y="1592"/>
                  <a:pt x="26036" y="1592"/>
                </a:cubicBezTo>
                <a:lnTo>
                  <a:pt x="25912" y="1592"/>
                </a:lnTo>
                <a:cubicBezTo>
                  <a:pt x="25878" y="1592"/>
                  <a:pt x="25844" y="1592"/>
                  <a:pt x="25810" y="1597"/>
                </a:cubicBezTo>
                <a:cubicBezTo>
                  <a:pt x="25797" y="1592"/>
                  <a:pt x="25786" y="1592"/>
                  <a:pt x="25781" y="1592"/>
                </a:cubicBezTo>
                <a:cubicBezTo>
                  <a:pt x="25474" y="1547"/>
                  <a:pt x="25173" y="1523"/>
                  <a:pt x="24889" y="1506"/>
                </a:cubicBezTo>
                <a:cubicBezTo>
                  <a:pt x="24575" y="1484"/>
                  <a:pt x="24258" y="1466"/>
                  <a:pt x="23951" y="1461"/>
                </a:cubicBezTo>
                <a:lnTo>
                  <a:pt x="23599" y="1461"/>
                </a:lnTo>
                <a:cubicBezTo>
                  <a:pt x="23088" y="1461"/>
                  <a:pt x="22571" y="1484"/>
                  <a:pt x="22065" y="1523"/>
                </a:cubicBezTo>
                <a:cubicBezTo>
                  <a:pt x="21774" y="1547"/>
                  <a:pt x="21485" y="1581"/>
                  <a:pt x="21178" y="1626"/>
                </a:cubicBezTo>
                <a:cubicBezTo>
                  <a:pt x="20911" y="1660"/>
                  <a:pt x="20593" y="1710"/>
                  <a:pt x="20274" y="1785"/>
                </a:cubicBezTo>
                <a:cubicBezTo>
                  <a:pt x="20121" y="1819"/>
                  <a:pt x="19973" y="1859"/>
                  <a:pt x="19820" y="1898"/>
                </a:cubicBezTo>
                <a:cubicBezTo>
                  <a:pt x="19411" y="2001"/>
                  <a:pt x="18991" y="2108"/>
                  <a:pt x="18559" y="2137"/>
                </a:cubicBezTo>
                <a:lnTo>
                  <a:pt x="18490" y="2137"/>
                </a:lnTo>
                <a:cubicBezTo>
                  <a:pt x="18246" y="2137"/>
                  <a:pt x="17995" y="2108"/>
                  <a:pt x="17712" y="2051"/>
                </a:cubicBezTo>
                <a:cubicBezTo>
                  <a:pt x="17331" y="1961"/>
                  <a:pt x="16951" y="1830"/>
                  <a:pt x="16587" y="1705"/>
                </a:cubicBezTo>
                <a:cubicBezTo>
                  <a:pt x="16439" y="1654"/>
                  <a:pt x="16291" y="1603"/>
                  <a:pt x="16138" y="1558"/>
                </a:cubicBezTo>
                <a:cubicBezTo>
                  <a:pt x="15871" y="1472"/>
                  <a:pt x="15598" y="1403"/>
                  <a:pt x="15331" y="1358"/>
                </a:cubicBezTo>
                <a:cubicBezTo>
                  <a:pt x="15075" y="1313"/>
                  <a:pt x="14797" y="1290"/>
                  <a:pt x="14484" y="1285"/>
                </a:cubicBezTo>
                <a:lnTo>
                  <a:pt x="14360" y="1285"/>
                </a:lnTo>
                <a:cubicBezTo>
                  <a:pt x="13762" y="1285"/>
                  <a:pt x="13161" y="1358"/>
                  <a:pt x="12574" y="1427"/>
                </a:cubicBezTo>
                <a:cubicBezTo>
                  <a:pt x="12126" y="1484"/>
                  <a:pt x="11661" y="1534"/>
                  <a:pt x="11194" y="1558"/>
                </a:cubicBezTo>
                <a:lnTo>
                  <a:pt x="11183" y="1558"/>
                </a:lnTo>
                <a:cubicBezTo>
                  <a:pt x="11081" y="1563"/>
                  <a:pt x="10984" y="1563"/>
                  <a:pt x="10882" y="1563"/>
                </a:cubicBezTo>
                <a:cubicBezTo>
                  <a:pt x="10626" y="1563"/>
                  <a:pt x="10387" y="1552"/>
                  <a:pt x="10154" y="1523"/>
                </a:cubicBezTo>
                <a:cubicBezTo>
                  <a:pt x="9983" y="1506"/>
                  <a:pt x="9820" y="1478"/>
                  <a:pt x="9637" y="1438"/>
                </a:cubicBezTo>
                <a:cubicBezTo>
                  <a:pt x="9461" y="1410"/>
                  <a:pt x="9274" y="1376"/>
                  <a:pt x="9046" y="1348"/>
                </a:cubicBezTo>
                <a:cubicBezTo>
                  <a:pt x="8302" y="1251"/>
                  <a:pt x="7541" y="1233"/>
                  <a:pt x="6802" y="1211"/>
                </a:cubicBezTo>
                <a:lnTo>
                  <a:pt x="6778" y="1211"/>
                </a:lnTo>
                <a:lnTo>
                  <a:pt x="6484" y="1206"/>
                </a:lnTo>
                <a:cubicBezTo>
                  <a:pt x="6193" y="1199"/>
                  <a:pt x="5899" y="1188"/>
                  <a:pt x="5603" y="1183"/>
                </a:cubicBezTo>
                <a:cubicBezTo>
                  <a:pt x="5205" y="1177"/>
                  <a:pt x="4813" y="1177"/>
                  <a:pt x="4415" y="1177"/>
                </a:cubicBezTo>
                <a:lnTo>
                  <a:pt x="4318" y="1177"/>
                </a:lnTo>
                <a:cubicBezTo>
                  <a:pt x="4160" y="1172"/>
                  <a:pt x="4000" y="1172"/>
                  <a:pt x="3846" y="1172"/>
                </a:cubicBezTo>
                <a:cubicBezTo>
                  <a:pt x="3660" y="1165"/>
                  <a:pt x="3478" y="1154"/>
                  <a:pt x="3290" y="1137"/>
                </a:cubicBezTo>
                <a:lnTo>
                  <a:pt x="3125" y="1120"/>
                </a:lnTo>
                <a:cubicBezTo>
                  <a:pt x="2852" y="1097"/>
                  <a:pt x="2568" y="1069"/>
                  <a:pt x="2290" y="1069"/>
                </a:cubicBezTo>
                <a:lnTo>
                  <a:pt x="2204" y="1069"/>
                </a:lnTo>
                <a:cubicBezTo>
                  <a:pt x="2102" y="1075"/>
                  <a:pt x="2005" y="1080"/>
                  <a:pt x="1915" y="1091"/>
                </a:cubicBezTo>
                <a:cubicBezTo>
                  <a:pt x="1910" y="1080"/>
                  <a:pt x="1903" y="1069"/>
                  <a:pt x="1898" y="1062"/>
                </a:cubicBezTo>
                <a:cubicBezTo>
                  <a:pt x="1863" y="1023"/>
                  <a:pt x="1813" y="1001"/>
                  <a:pt x="1761" y="1001"/>
                </a:cubicBezTo>
                <a:cubicBezTo>
                  <a:pt x="1716" y="1001"/>
                  <a:pt x="1682" y="1012"/>
                  <a:pt x="1659" y="1041"/>
                </a:cubicBezTo>
                <a:cubicBezTo>
                  <a:pt x="1562" y="1137"/>
                  <a:pt x="1454" y="1222"/>
                  <a:pt x="1352" y="1301"/>
                </a:cubicBezTo>
                <a:lnTo>
                  <a:pt x="1296" y="1348"/>
                </a:lnTo>
                <a:cubicBezTo>
                  <a:pt x="1137" y="1472"/>
                  <a:pt x="955" y="1620"/>
                  <a:pt x="778" y="1768"/>
                </a:cubicBezTo>
                <a:cubicBezTo>
                  <a:pt x="580" y="1943"/>
                  <a:pt x="426" y="2098"/>
                  <a:pt x="295" y="2263"/>
                </a:cubicBezTo>
                <a:cubicBezTo>
                  <a:pt x="239" y="2336"/>
                  <a:pt x="182" y="2415"/>
                  <a:pt x="142" y="2494"/>
                </a:cubicBezTo>
                <a:cubicBezTo>
                  <a:pt x="114" y="2546"/>
                  <a:pt x="91" y="2586"/>
                  <a:pt x="80" y="2631"/>
                </a:cubicBezTo>
                <a:cubicBezTo>
                  <a:pt x="56" y="2683"/>
                  <a:pt x="46" y="2733"/>
                  <a:pt x="35" y="2785"/>
                </a:cubicBezTo>
                <a:cubicBezTo>
                  <a:pt x="1" y="2961"/>
                  <a:pt x="56" y="3154"/>
                  <a:pt x="182" y="3291"/>
                </a:cubicBezTo>
                <a:cubicBezTo>
                  <a:pt x="256" y="3370"/>
                  <a:pt x="347" y="3427"/>
                  <a:pt x="437" y="3467"/>
                </a:cubicBezTo>
                <a:cubicBezTo>
                  <a:pt x="552" y="3524"/>
                  <a:pt x="676" y="3551"/>
                  <a:pt x="785" y="3575"/>
                </a:cubicBezTo>
                <a:cubicBezTo>
                  <a:pt x="1034" y="3626"/>
                  <a:pt x="1289" y="3648"/>
                  <a:pt x="1512" y="3660"/>
                </a:cubicBezTo>
                <a:lnTo>
                  <a:pt x="1608" y="3666"/>
                </a:lnTo>
                <a:cubicBezTo>
                  <a:pt x="1671" y="3671"/>
                  <a:pt x="1739" y="3671"/>
                  <a:pt x="1801" y="3677"/>
                </a:cubicBezTo>
                <a:cubicBezTo>
                  <a:pt x="1898" y="3682"/>
                  <a:pt x="1994" y="3695"/>
                  <a:pt x="2097" y="3705"/>
                </a:cubicBezTo>
                <a:cubicBezTo>
                  <a:pt x="2165" y="3711"/>
                  <a:pt x="2228" y="3716"/>
                  <a:pt x="2296" y="3722"/>
                </a:cubicBezTo>
                <a:cubicBezTo>
                  <a:pt x="3119" y="3797"/>
                  <a:pt x="4000" y="3831"/>
                  <a:pt x="4984" y="3831"/>
                </a:cubicBezTo>
                <a:cubicBezTo>
                  <a:pt x="5938" y="3831"/>
                  <a:pt x="6888" y="3797"/>
                  <a:pt x="7609" y="3768"/>
                </a:cubicBezTo>
                <a:lnTo>
                  <a:pt x="7631" y="3768"/>
                </a:lnTo>
                <a:lnTo>
                  <a:pt x="7654" y="3763"/>
                </a:lnTo>
                <a:lnTo>
                  <a:pt x="7711" y="3763"/>
                </a:lnTo>
                <a:lnTo>
                  <a:pt x="7774" y="3756"/>
                </a:lnTo>
                <a:cubicBezTo>
                  <a:pt x="7972" y="3750"/>
                  <a:pt x="8171" y="3745"/>
                  <a:pt x="8370" y="3734"/>
                </a:cubicBezTo>
                <a:lnTo>
                  <a:pt x="8347" y="3734"/>
                </a:lnTo>
                <a:lnTo>
                  <a:pt x="8512" y="3729"/>
                </a:lnTo>
                <a:lnTo>
                  <a:pt x="8865" y="3716"/>
                </a:lnTo>
                <a:lnTo>
                  <a:pt x="8881" y="3716"/>
                </a:lnTo>
                <a:cubicBezTo>
                  <a:pt x="9757" y="3682"/>
                  <a:pt x="10495" y="3654"/>
                  <a:pt x="11245" y="3648"/>
                </a:cubicBezTo>
                <a:cubicBezTo>
                  <a:pt x="11449" y="3643"/>
                  <a:pt x="11661" y="3643"/>
                  <a:pt x="11871" y="3643"/>
                </a:cubicBezTo>
                <a:cubicBezTo>
                  <a:pt x="12524" y="3643"/>
                  <a:pt x="13098" y="3660"/>
                  <a:pt x="13626" y="3688"/>
                </a:cubicBezTo>
                <a:cubicBezTo>
                  <a:pt x="14415" y="3740"/>
                  <a:pt x="15223" y="3847"/>
                  <a:pt x="15996" y="3950"/>
                </a:cubicBezTo>
                <a:cubicBezTo>
                  <a:pt x="16734" y="4052"/>
                  <a:pt x="17502" y="4154"/>
                  <a:pt x="18263" y="4206"/>
                </a:cubicBezTo>
                <a:cubicBezTo>
                  <a:pt x="18485" y="4222"/>
                  <a:pt x="18724" y="4233"/>
                  <a:pt x="18962" y="4240"/>
                </a:cubicBezTo>
                <a:lnTo>
                  <a:pt x="19723" y="4240"/>
                </a:lnTo>
                <a:cubicBezTo>
                  <a:pt x="20190" y="4245"/>
                  <a:pt x="20661" y="4285"/>
                  <a:pt x="21116" y="4319"/>
                </a:cubicBezTo>
                <a:lnTo>
                  <a:pt x="21207" y="4325"/>
                </a:lnTo>
                <a:lnTo>
                  <a:pt x="21405" y="4342"/>
                </a:lnTo>
                <a:cubicBezTo>
                  <a:pt x="21826" y="4376"/>
                  <a:pt x="22264" y="4404"/>
                  <a:pt x="22689" y="4421"/>
                </a:cubicBezTo>
                <a:cubicBezTo>
                  <a:pt x="22831" y="4427"/>
                  <a:pt x="22973" y="4432"/>
                  <a:pt x="23116" y="4432"/>
                </a:cubicBezTo>
                <a:cubicBezTo>
                  <a:pt x="23229" y="4432"/>
                  <a:pt x="23343" y="4427"/>
                  <a:pt x="23457" y="4427"/>
                </a:cubicBezTo>
                <a:lnTo>
                  <a:pt x="23468" y="4427"/>
                </a:lnTo>
                <a:cubicBezTo>
                  <a:pt x="23718" y="4416"/>
                  <a:pt x="23979" y="4411"/>
                  <a:pt x="24229" y="4364"/>
                </a:cubicBezTo>
                <a:cubicBezTo>
                  <a:pt x="24297" y="4353"/>
                  <a:pt x="24354" y="4314"/>
                  <a:pt x="24383" y="4256"/>
                </a:cubicBezTo>
                <a:cubicBezTo>
                  <a:pt x="24575" y="4217"/>
                  <a:pt x="24769" y="4183"/>
                  <a:pt x="24963" y="4143"/>
                </a:cubicBezTo>
                <a:cubicBezTo>
                  <a:pt x="26116" y="3939"/>
                  <a:pt x="27371" y="3802"/>
                  <a:pt x="28905" y="3722"/>
                </a:cubicBezTo>
                <a:cubicBezTo>
                  <a:pt x="30190" y="3660"/>
                  <a:pt x="31503" y="3643"/>
                  <a:pt x="32770" y="3632"/>
                </a:cubicBezTo>
                <a:lnTo>
                  <a:pt x="32923" y="3626"/>
                </a:lnTo>
                <a:lnTo>
                  <a:pt x="33486" y="3620"/>
                </a:lnTo>
                <a:cubicBezTo>
                  <a:pt x="33924" y="3614"/>
                  <a:pt x="34360" y="3609"/>
                  <a:pt x="34793" y="3609"/>
                </a:cubicBezTo>
                <a:cubicBezTo>
                  <a:pt x="35464" y="3598"/>
                  <a:pt x="36111" y="3592"/>
                  <a:pt x="36759" y="3564"/>
                </a:cubicBezTo>
                <a:cubicBezTo>
                  <a:pt x="37475" y="3524"/>
                  <a:pt x="38111" y="3461"/>
                  <a:pt x="38713" y="3365"/>
                </a:cubicBezTo>
                <a:cubicBezTo>
                  <a:pt x="38963" y="3325"/>
                  <a:pt x="39214" y="3273"/>
                  <a:pt x="39453" y="3228"/>
                </a:cubicBezTo>
                <a:lnTo>
                  <a:pt x="39686" y="3183"/>
                </a:lnTo>
                <a:cubicBezTo>
                  <a:pt x="39993" y="3120"/>
                  <a:pt x="40293" y="3063"/>
                  <a:pt x="40599" y="3006"/>
                </a:cubicBezTo>
                <a:lnTo>
                  <a:pt x="40617" y="3006"/>
                </a:lnTo>
                <a:lnTo>
                  <a:pt x="40640" y="3000"/>
                </a:lnTo>
                <a:cubicBezTo>
                  <a:pt x="41656" y="2819"/>
                  <a:pt x="42447" y="2699"/>
                  <a:pt x="43197" y="2631"/>
                </a:cubicBezTo>
                <a:cubicBezTo>
                  <a:pt x="43634" y="2586"/>
                  <a:pt x="44072" y="2557"/>
                  <a:pt x="44504" y="2546"/>
                </a:cubicBezTo>
                <a:lnTo>
                  <a:pt x="45504" y="2546"/>
                </a:lnTo>
                <a:lnTo>
                  <a:pt x="45679" y="2552"/>
                </a:lnTo>
                <a:lnTo>
                  <a:pt x="45868" y="2552"/>
                </a:lnTo>
                <a:cubicBezTo>
                  <a:pt x="45891" y="2552"/>
                  <a:pt x="45913" y="2546"/>
                  <a:pt x="45930" y="2541"/>
                </a:cubicBezTo>
                <a:cubicBezTo>
                  <a:pt x="46322" y="2529"/>
                  <a:pt x="46720" y="2518"/>
                  <a:pt x="47152" y="2518"/>
                </a:cubicBezTo>
                <a:cubicBezTo>
                  <a:pt x="48129" y="2518"/>
                  <a:pt x="49101" y="2557"/>
                  <a:pt x="50004" y="2597"/>
                </a:cubicBezTo>
                <a:lnTo>
                  <a:pt x="50363" y="2609"/>
                </a:lnTo>
                <a:cubicBezTo>
                  <a:pt x="51561" y="2659"/>
                  <a:pt x="52800" y="2711"/>
                  <a:pt x="54016" y="2711"/>
                </a:cubicBezTo>
                <a:lnTo>
                  <a:pt x="54334" y="2711"/>
                </a:lnTo>
                <a:cubicBezTo>
                  <a:pt x="55123" y="2706"/>
                  <a:pt x="55902" y="2665"/>
                  <a:pt x="56487" y="2625"/>
                </a:cubicBezTo>
                <a:cubicBezTo>
                  <a:pt x="57203" y="2586"/>
                  <a:pt x="57931" y="2529"/>
                  <a:pt x="58635" y="2473"/>
                </a:cubicBezTo>
                <a:cubicBezTo>
                  <a:pt x="60033" y="2370"/>
                  <a:pt x="61472" y="2256"/>
                  <a:pt x="62926" y="2239"/>
                </a:cubicBezTo>
                <a:cubicBezTo>
                  <a:pt x="63074" y="2234"/>
                  <a:pt x="63221" y="2234"/>
                  <a:pt x="63369" y="2234"/>
                </a:cubicBezTo>
                <a:cubicBezTo>
                  <a:pt x="63790" y="2234"/>
                  <a:pt x="64205" y="2245"/>
                  <a:pt x="64608" y="2263"/>
                </a:cubicBezTo>
                <a:lnTo>
                  <a:pt x="64567" y="2256"/>
                </a:lnTo>
                <a:lnTo>
                  <a:pt x="64567" y="2256"/>
                </a:lnTo>
                <a:cubicBezTo>
                  <a:pt x="65045" y="2279"/>
                  <a:pt x="65529" y="2319"/>
                  <a:pt x="65999" y="2358"/>
                </a:cubicBezTo>
                <a:lnTo>
                  <a:pt x="66091" y="2370"/>
                </a:lnTo>
                <a:cubicBezTo>
                  <a:pt x="66313" y="2387"/>
                  <a:pt x="66574" y="2410"/>
                  <a:pt x="66846" y="2439"/>
                </a:cubicBezTo>
                <a:cubicBezTo>
                  <a:pt x="66972" y="2455"/>
                  <a:pt x="67097" y="2473"/>
                  <a:pt x="67221" y="2484"/>
                </a:cubicBezTo>
                <a:lnTo>
                  <a:pt x="67324" y="2501"/>
                </a:lnTo>
                <a:cubicBezTo>
                  <a:pt x="67415" y="2512"/>
                  <a:pt x="67506" y="2529"/>
                  <a:pt x="67596" y="2535"/>
                </a:cubicBezTo>
                <a:lnTo>
                  <a:pt x="67625" y="2535"/>
                </a:lnTo>
                <a:cubicBezTo>
                  <a:pt x="67636" y="2535"/>
                  <a:pt x="67654" y="2535"/>
                  <a:pt x="67665" y="2529"/>
                </a:cubicBezTo>
                <a:cubicBezTo>
                  <a:pt x="67858" y="2597"/>
                  <a:pt x="68063" y="2659"/>
                  <a:pt x="68312" y="2728"/>
                </a:cubicBezTo>
                <a:cubicBezTo>
                  <a:pt x="68739" y="2848"/>
                  <a:pt x="69204" y="2944"/>
                  <a:pt x="69728" y="3018"/>
                </a:cubicBezTo>
                <a:cubicBezTo>
                  <a:pt x="70444" y="3126"/>
                  <a:pt x="71199" y="3176"/>
                  <a:pt x="72046" y="3176"/>
                </a:cubicBezTo>
                <a:cubicBezTo>
                  <a:pt x="72233" y="3176"/>
                  <a:pt x="72427" y="3171"/>
                  <a:pt x="72626" y="3165"/>
                </a:cubicBezTo>
                <a:cubicBezTo>
                  <a:pt x="74069" y="3126"/>
                  <a:pt x="75524" y="2950"/>
                  <a:pt x="76927" y="2779"/>
                </a:cubicBezTo>
                <a:cubicBezTo>
                  <a:pt x="77421" y="2717"/>
                  <a:pt x="77932" y="2654"/>
                  <a:pt x="78438" y="2604"/>
                </a:cubicBezTo>
                <a:cubicBezTo>
                  <a:pt x="79166" y="2518"/>
                  <a:pt x="79927" y="2484"/>
                  <a:pt x="80780" y="2484"/>
                </a:cubicBezTo>
                <a:cubicBezTo>
                  <a:pt x="82030" y="2484"/>
                  <a:pt x="83274" y="2569"/>
                  <a:pt x="84661" y="2672"/>
                </a:cubicBezTo>
                <a:lnTo>
                  <a:pt x="84803" y="2677"/>
                </a:lnTo>
                <a:cubicBezTo>
                  <a:pt x="85280" y="2717"/>
                  <a:pt x="85752" y="2751"/>
                  <a:pt x="86224" y="2779"/>
                </a:cubicBezTo>
                <a:cubicBezTo>
                  <a:pt x="86712" y="2814"/>
                  <a:pt x="87224" y="2835"/>
                  <a:pt x="87785" y="2853"/>
                </a:cubicBezTo>
                <a:cubicBezTo>
                  <a:pt x="88417" y="2869"/>
                  <a:pt x="89088" y="2882"/>
                  <a:pt x="89831" y="2882"/>
                </a:cubicBezTo>
                <a:cubicBezTo>
                  <a:pt x="90195" y="2882"/>
                  <a:pt x="90559" y="2876"/>
                  <a:pt x="90922" y="2876"/>
                </a:cubicBezTo>
                <a:cubicBezTo>
                  <a:pt x="91440" y="2869"/>
                  <a:pt x="91957" y="2859"/>
                  <a:pt x="92474" y="2853"/>
                </a:cubicBezTo>
                <a:cubicBezTo>
                  <a:pt x="93332" y="2842"/>
                  <a:pt x="94218" y="2824"/>
                  <a:pt x="95094" y="2824"/>
                </a:cubicBezTo>
                <a:cubicBezTo>
                  <a:pt x="96508" y="2824"/>
                  <a:pt x="97667" y="2864"/>
                  <a:pt x="98742" y="2938"/>
                </a:cubicBezTo>
                <a:cubicBezTo>
                  <a:pt x="98787" y="2938"/>
                  <a:pt x="98832" y="2910"/>
                  <a:pt x="98855" y="2882"/>
                </a:cubicBezTo>
                <a:cubicBezTo>
                  <a:pt x="98889" y="2848"/>
                  <a:pt x="98907" y="2801"/>
                  <a:pt x="98900" y="2762"/>
                </a:cubicBezTo>
                <a:cubicBezTo>
                  <a:pt x="98900" y="2740"/>
                  <a:pt x="98895" y="2722"/>
                  <a:pt x="98889" y="2699"/>
                </a:cubicBezTo>
                <a:cubicBezTo>
                  <a:pt x="98968" y="2518"/>
                  <a:pt x="99015" y="2324"/>
                  <a:pt x="99049" y="2160"/>
                </a:cubicBezTo>
                <a:cubicBezTo>
                  <a:pt x="99083" y="1990"/>
                  <a:pt x="99111" y="1802"/>
                  <a:pt x="99133" y="1581"/>
                </a:cubicBezTo>
                <a:cubicBezTo>
                  <a:pt x="99162" y="1342"/>
                  <a:pt x="99173" y="1154"/>
                  <a:pt x="99173" y="978"/>
                </a:cubicBezTo>
                <a:cubicBezTo>
                  <a:pt x="99173" y="790"/>
                  <a:pt x="99151" y="592"/>
                  <a:pt x="99105" y="370"/>
                </a:cubicBezTo>
                <a:cubicBezTo>
                  <a:pt x="99094" y="319"/>
                  <a:pt x="99043" y="273"/>
                  <a:pt x="99002" y="251"/>
                </a:cubicBezTo>
                <a:cubicBezTo>
                  <a:pt x="98968" y="233"/>
                  <a:pt x="98941" y="228"/>
                  <a:pt x="98907" y="228"/>
                </a:cubicBezTo>
                <a:cubicBezTo>
                  <a:pt x="98889" y="228"/>
                  <a:pt x="98866" y="233"/>
                  <a:pt x="98844" y="239"/>
                </a:cubicBezTo>
                <a:cubicBezTo>
                  <a:pt x="98815" y="244"/>
                  <a:pt x="98787" y="262"/>
                  <a:pt x="98764" y="285"/>
                </a:cubicBezTo>
                <a:cubicBezTo>
                  <a:pt x="98600" y="217"/>
                  <a:pt x="98435" y="165"/>
                  <a:pt x="98270" y="131"/>
                </a:cubicBezTo>
                <a:cubicBezTo>
                  <a:pt x="98076" y="97"/>
                  <a:pt x="97884" y="74"/>
                  <a:pt x="97673" y="57"/>
                </a:cubicBezTo>
                <a:cubicBezTo>
                  <a:pt x="97281" y="23"/>
                  <a:pt x="96883" y="0"/>
                  <a:pt x="96486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5422200" y="3571322"/>
            <a:ext cx="619645" cy="836924"/>
          </a:xfrm>
          <a:custGeom>
            <a:avLst/>
            <a:gdLst/>
            <a:ahLst/>
            <a:cxnLst/>
            <a:rect l="l" t="t" r="r" b="b"/>
            <a:pathLst>
              <a:path w="15996" h="21605" extrusionOk="0">
                <a:moveTo>
                  <a:pt x="5172" y="0"/>
                </a:moveTo>
                <a:cubicBezTo>
                  <a:pt x="5148" y="0"/>
                  <a:pt x="5125" y="12"/>
                  <a:pt x="5109" y="23"/>
                </a:cubicBezTo>
                <a:lnTo>
                  <a:pt x="5046" y="63"/>
                </a:lnTo>
                <a:lnTo>
                  <a:pt x="5023" y="63"/>
                </a:lnTo>
                <a:cubicBezTo>
                  <a:pt x="5007" y="63"/>
                  <a:pt x="4989" y="63"/>
                  <a:pt x="4973" y="74"/>
                </a:cubicBezTo>
                <a:cubicBezTo>
                  <a:pt x="4540" y="228"/>
                  <a:pt x="4194" y="381"/>
                  <a:pt x="3882" y="551"/>
                </a:cubicBezTo>
                <a:cubicBezTo>
                  <a:pt x="3427" y="797"/>
                  <a:pt x="3103" y="1046"/>
                  <a:pt x="2864" y="1335"/>
                </a:cubicBezTo>
                <a:cubicBezTo>
                  <a:pt x="2733" y="1489"/>
                  <a:pt x="2636" y="1671"/>
                  <a:pt x="2581" y="1854"/>
                </a:cubicBezTo>
                <a:cubicBezTo>
                  <a:pt x="2518" y="2046"/>
                  <a:pt x="2500" y="2250"/>
                  <a:pt x="2534" y="2455"/>
                </a:cubicBezTo>
                <a:cubicBezTo>
                  <a:pt x="2557" y="2614"/>
                  <a:pt x="2609" y="2780"/>
                  <a:pt x="2694" y="2927"/>
                </a:cubicBezTo>
                <a:cubicBezTo>
                  <a:pt x="2739" y="3006"/>
                  <a:pt x="2785" y="3074"/>
                  <a:pt x="2836" y="3137"/>
                </a:cubicBezTo>
                <a:cubicBezTo>
                  <a:pt x="2893" y="3217"/>
                  <a:pt x="2961" y="3285"/>
                  <a:pt x="3024" y="3341"/>
                </a:cubicBezTo>
                <a:cubicBezTo>
                  <a:pt x="3137" y="3449"/>
                  <a:pt x="3273" y="3558"/>
                  <a:pt x="3438" y="3660"/>
                </a:cubicBezTo>
                <a:cubicBezTo>
                  <a:pt x="3603" y="3756"/>
                  <a:pt x="3774" y="3847"/>
                  <a:pt x="3966" y="3933"/>
                </a:cubicBezTo>
                <a:cubicBezTo>
                  <a:pt x="4364" y="4104"/>
                  <a:pt x="4779" y="4222"/>
                  <a:pt x="5132" y="4314"/>
                </a:cubicBezTo>
                <a:cubicBezTo>
                  <a:pt x="5484" y="4404"/>
                  <a:pt x="5825" y="4479"/>
                  <a:pt x="6234" y="4563"/>
                </a:cubicBezTo>
                <a:cubicBezTo>
                  <a:pt x="6444" y="4608"/>
                  <a:pt x="6677" y="4655"/>
                  <a:pt x="6955" y="4723"/>
                </a:cubicBezTo>
                <a:lnTo>
                  <a:pt x="7013" y="4734"/>
                </a:lnTo>
                <a:cubicBezTo>
                  <a:pt x="7661" y="4881"/>
                  <a:pt x="8325" y="5035"/>
                  <a:pt x="8978" y="5211"/>
                </a:cubicBezTo>
                <a:cubicBezTo>
                  <a:pt x="9638" y="5387"/>
                  <a:pt x="10218" y="5575"/>
                  <a:pt x="10763" y="5774"/>
                </a:cubicBezTo>
                <a:cubicBezTo>
                  <a:pt x="11456" y="6029"/>
                  <a:pt x="12001" y="6279"/>
                  <a:pt x="12484" y="6564"/>
                </a:cubicBezTo>
                <a:cubicBezTo>
                  <a:pt x="12859" y="6785"/>
                  <a:pt x="13155" y="7013"/>
                  <a:pt x="13388" y="7251"/>
                </a:cubicBezTo>
                <a:cubicBezTo>
                  <a:pt x="13525" y="7393"/>
                  <a:pt x="13632" y="7535"/>
                  <a:pt x="13717" y="7684"/>
                </a:cubicBezTo>
                <a:cubicBezTo>
                  <a:pt x="13774" y="7791"/>
                  <a:pt x="13826" y="7904"/>
                  <a:pt x="13853" y="8018"/>
                </a:cubicBezTo>
                <a:cubicBezTo>
                  <a:pt x="13882" y="8120"/>
                  <a:pt x="13894" y="8229"/>
                  <a:pt x="13900" y="8331"/>
                </a:cubicBezTo>
                <a:cubicBezTo>
                  <a:pt x="13894" y="8450"/>
                  <a:pt x="13877" y="8563"/>
                  <a:pt x="13848" y="8678"/>
                </a:cubicBezTo>
                <a:cubicBezTo>
                  <a:pt x="13808" y="8836"/>
                  <a:pt x="13740" y="8990"/>
                  <a:pt x="13649" y="9150"/>
                </a:cubicBezTo>
                <a:cubicBezTo>
                  <a:pt x="13525" y="9354"/>
                  <a:pt x="13371" y="9546"/>
                  <a:pt x="13195" y="9722"/>
                </a:cubicBezTo>
                <a:cubicBezTo>
                  <a:pt x="12961" y="9945"/>
                  <a:pt x="12683" y="10144"/>
                  <a:pt x="12353" y="10336"/>
                </a:cubicBezTo>
                <a:cubicBezTo>
                  <a:pt x="11962" y="10558"/>
                  <a:pt x="11519" y="10752"/>
                  <a:pt x="10962" y="10944"/>
                </a:cubicBezTo>
                <a:cubicBezTo>
                  <a:pt x="10535" y="11098"/>
                  <a:pt x="10076" y="11235"/>
                  <a:pt x="9462" y="11400"/>
                </a:cubicBezTo>
                <a:lnTo>
                  <a:pt x="9444" y="11405"/>
                </a:lnTo>
                <a:cubicBezTo>
                  <a:pt x="9195" y="11468"/>
                  <a:pt x="8956" y="11529"/>
                  <a:pt x="8712" y="11592"/>
                </a:cubicBezTo>
                <a:cubicBezTo>
                  <a:pt x="8524" y="11644"/>
                  <a:pt x="8330" y="11689"/>
                  <a:pt x="8143" y="11741"/>
                </a:cubicBezTo>
                <a:cubicBezTo>
                  <a:pt x="7916" y="11797"/>
                  <a:pt x="7711" y="11854"/>
                  <a:pt x="7519" y="11904"/>
                </a:cubicBezTo>
                <a:cubicBezTo>
                  <a:pt x="7307" y="11967"/>
                  <a:pt x="7103" y="12035"/>
                  <a:pt x="6893" y="12103"/>
                </a:cubicBezTo>
                <a:cubicBezTo>
                  <a:pt x="5671" y="12496"/>
                  <a:pt x="4359" y="12934"/>
                  <a:pt x="3046" y="13411"/>
                </a:cubicBezTo>
                <a:cubicBezTo>
                  <a:pt x="2893" y="13467"/>
                  <a:pt x="2739" y="13519"/>
                  <a:pt x="2586" y="13564"/>
                </a:cubicBezTo>
                <a:lnTo>
                  <a:pt x="2500" y="13593"/>
                </a:lnTo>
                <a:cubicBezTo>
                  <a:pt x="2296" y="13661"/>
                  <a:pt x="2080" y="13729"/>
                  <a:pt x="1875" y="13803"/>
                </a:cubicBezTo>
                <a:cubicBezTo>
                  <a:pt x="1518" y="13934"/>
                  <a:pt x="1057" y="14120"/>
                  <a:pt x="677" y="14416"/>
                </a:cubicBezTo>
                <a:cubicBezTo>
                  <a:pt x="501" y="14553"/>
                  <a:pt x="359" y="14700"/>
                  <a:pt x="257" y="14865"/>
                </a:cubicBezTo>
                <a:cubicBezTo>
                  <a:pt x="171" y="15001"/>
                  <a:pt x="103" y="15150"/>
                  <a:pt x="63" y="15321"/>
                </a:cubicBezTo>
                <a:cubicBezTo>
                  <a:pt x="0" y="15547"/>
                  <a:pt x="24" y="15786"/>
                  <a:pt x="114" y="16002"/>
                </a:cubicBezTo>
                <a:cubicBezTo>
                  <a:pt x="194" y="16195"/>
                  <a:pt x="341" y="16383"/>
                  <a:pt x="551" y="16564"/>
                </a:cubicBezTo>
                <a:cubicBezTo>
                  <a:pt x="761" y="16746"/>
                  <a:pt x="1007" y="16889"/>
                  <a:pt x="1233" y="17018"/>
                </a:cubicBezTo>
                <a:cubicBezTo>
                  <a:pt x="1529" y="17183"/>
                  <a:pt x="1841" y="17338"/>
                  <a:pt x="2137" y="17485"/>
                </a:cubicBezTo>
                <a:cubicBezTo>
                  <a:pt x="2387" y="17605"/>
                  <a:pt x="2649" y="17729"/>
                  <a:pt x="2898" y="17865"/>
                </a:cubicBezTo>
                <a:cubicBezTo>
                  <a:pt x="2990" y="17912"/>
                  <a:pt x="3074" y="17962"/>
                  <a:pt x="3166" y="18014"/>
                </a:cubicBezTo>
                <a:cubicBezTo>
                  <a:pt x="3530" y="18235"/>
                  <a:pt x="3796" y="18434"/>
                  <a:pt x="4012" y="18655"/>
                </a:cubicBezTo>
                <a:cubicBezTo>
                  <a:pt x="4137" y="18780"/>
                  <a:pt x="4233" y="18911"/>
                  <a:pt x="4314" y="19048"/>
                </a:cubicBezTo>
                <a:cubicBezTo>
                  <a:pt x="4375" y="19161"/>
                  <a:pt x="4427" y="19281"/>
                  <a:pt x="4461" y="19400"/>
                </a:cubicBezTo>
                <a:cubicBezTo>
                  <a:pt x="4490" y="19514"/>
                  <a:pt x="4501" y="19633"/>
                  <a:pt x="4506" y="19758"/>
                </a:cubicBezTo>
                <a:cubicBezTo>
                  <a:pt x="4501" y="19900"/>
                  <a:pt x="4484" y="20042"/>
                  <a:pt x="4443" y="20196"/>
                </a:cubicBezTo>
                <a:cubicBezTo>
                  <a:pt x="4393" y="20354"/>
                  <a:pt x="4330" y="20514"/>
                  <a:pt x="4246" y="20661"/>
                </a:cubicBezTo>
                <a:cubicBezTo>
                  <a:pt x="4217" y="20707"/>
                  <a:pt x="4188" y="20752"/>
                  <a:pt x="4154" y="20797"/>
                </a:cubicBezTo>
                <a:lnTo>
                  <a:pt x="4149" y="20810"/>
                </a:lnTo>
                <a:cubicBezTo>
                  <a:pt x="4120" y="20849"/>
                  <a:pt x="4092" y="20889"/>
                  <a:pt x="4057" y="20923"/>
                </a:cubicBezTo>
                <a:cubicBezTo>
                  <a:pt x="4041" y="20939"/>
                  <a:pt x="4018" y="20957"/>
                  <a:pt x="4000" y="20973"/>
                </a:cubicBezTo>
                <a:cubicBezTo>
                  <a:pt x="3932" y="21025"/>
                  <a:pt x="3916" y="21122"/>
                  <a:pt x="3966" y="21190"/>
                </a:cubicBezTo>
                <a:cubicBezTo>
                  <a:pt x="3939" y="21207"/>
                  <a:pt x="3910" y="21230"/>
                  <a:pt x="3876" y="21246"/>
                </a:cubicBezTo>
                <a:cubicBezTo>
                  <a:pt x="3871" y="21253"/>
                  <a:pt x="3871" y="21253"/>
                  <a:pt x="3864" y="21253"/>
                </a:cubicBezTo>
                <a:lnTo>
                  <a:pt x="3858" y="21258"/>
                </a:lnTo>
                <a:cubicBezTo>
                  <a:pt x="3819" y="21280"/>
                  <a:pt x="3796" y="21303"/>
                  <a:pt x="3779" y="21348"/>
                </a:cubicBezTo>
                <a:cubicBezTo>
                  <a:pt x="3756" y="21389"/>
                  <a:pt x="3756" y="21445"/>
                  <a:pt x="3774" y="21485"/>
                </a:cubicBezTo>
                <a:cubicBezTo>
                  <a:pt x="3802" y="21553"/>
                  <a:pt x="3876" y="21605"/>
                  <a:pt x="3950" y="21605"/>
                </a:cubicBezTo>
                <a:cubicBezTo>
                  <a:pt x="3973" y="21605"/>
                  <a:pt x="3995" y="21599"/>
                  <a:pt x="4018" y="21587"/>
                </a:cubicBezTo>
                <a:cubicBezTo>
                  <a:pt x="4461" y="21382"/>
                  <a:pt x="4870" y="21059"/>
                  <a:pt x="5188" y="20650"/>
                </a:cubicBezTo>
                <a:cubicBezTo>
                  <a:pt x="5342" y="20451"/>
                  <a:pt x="5473" y="20230"/>
                  <a:pt x="5575" y="19997"/>
                </a:cubicBezTo>
                <a:cubicBezTo>
                  <a:pt x="5678" y="19764"/>
                  <a:pt x="5746" y="19507"/>
                  <a:pt x="5762" y="19263"/>
                </a:cubicBezTo>
                <a:cubicBezTo>
                  <a:pt x="5773" y="19150"/>
                  <a:pt x="5773" y="19030"/>
                  <a:pt x="5762" y="18900"/>
                </a:cubicBezTo>
                <a:cubicBezTo>
                  <a:pt x="5751" y="18791"/>
                  <a:pt x="5728" y="18667"/>
                  <a:pt x="5683" y="18519"/>
                </a:cubicBezTo>
                <a:cubicBezTo>
                  <a:pt x="5654" y="18416"/>
                  <a:pt x="5609" y="18309"/>
                  <a:pt x="5547" y="18201"/>
                </a:cubicBezTo>
                <a:cubicBezTo>
                  <a:pt x="5479" y="18070"/>
                  <a:pt x="5405" y="17962"/>
                  <a:pt x="5324" y="17860"/>
                </a:cubicBezTo>
                <a:cubicBezTo>
                  <a:pt x="5143" y="17644"/>
                  <a:pt x="4893" y="17485"/>
                  <a:pt x="4637" y="17338"/>
                </a:cubicBezTo>
                <a:cubicBezTo>
                  <a:pt x="4438" y="17218"/>
                  <a:pt x="4228" y="17104"/>
                  <a:pt x="4029" y="16997"/>
                </a:cubicBezTo>
                <a:cubicBezTo>
                  <a:pt x="3853" y="16900"/>
                  <a:pt x="3677" y="16803"/>
                  <a:pt x="3501" y="16701"/>
                </a:cubicBezTo>
                <a:cubicBezTo>
                  <a:pt x="3223" y="16536"/>
                  <a:pt x="2932" y="16349"/>
                  <a:pt x="2694" y="16116"/>
                </a:cubicBezTo>
                <a:cubicBezTo>
                  <a:pt x="2620" y="16037"/>
                  <a:pt x="2563" y="15956"/>
                  <a:pt x="2512" y="15882"/>
                </a:cubicBezTo>
                <a:cubicBezTo>
                  <a:pt x="2489" y="15837"/>
                  <a:pt x="2473" y="15786"/>
                  <a:pt x="2455" y="15741"/>
                </a:cubicBezTo>
                <a:cubicBezTo>
                  <a:pt x="2444" y="15696"/>
                  <a:pt x="2444" y="15662"/>
                  <a:pt x="2439" y="15621"/>
                </a:cubicBezTo>
                <a:cubicBezTo>
                  <a:pt x="2444" y="15581"/>
                  <a:pt x="2444" y="15542"/>
                  <a:pt x="2455" y="15497"/>
                </a:cubicBezTo>
                <a:cubicBezTo>
                  <a:pt x="2473" y="15445"/>
                  <a:pt x="2495" y="15389"/>
                  <a:pt x="2529" y="15337"/>
                </a:cubicBezTo>
                <a:cubicBezTo>
                  <a:pt x="2581" y="15252"/>
                  <a:pt x="2643" y="15172"/>
                  <a:pt x="2717" y="15093"/>
                </a:cubicBezTo>
                <a:cubicBezTo>
                  <a:pt x="2819" y="15001"/>
                  <a:pt x="2932" y="14917"/>
                  <a:pt x="3069" y="14836"/>
                </a:cubicBezTo>
                <a:cubicBezTo>
                  <a:pt x="3297" y="14712"/>
                  <a:pt x="3552" y="14616"/>
                  <a:pt x="3882" y="14524"/>
                </a:cubicBezTo>
                <a:cubicBezTo>
                  <a:pt x="4512" y="14359"/>
                  <a:pt x="5172" y="14291"/>
                  <a:pt x="5814" y="14217"/>
                </a:cubicBezTo>
                <a:cubicBezTo>
                  <a:pt x="6040" y="14195"/>
                  <a:pt x="6274" y="14172"/>
                  <a:pt x="6501" y="14138"/>
                </a:cubicBezTo>
                <a:cubicBezTo>
                  <a:pt x="6717" y="14115"/>
                  <a:pt x="6927" y="14075"/>
                  <a:pt x="7171" y="14030"/>
                </a:cubicBezTo>
                <a:cubicBezTo>
                  <a:pt x="7524" y="13968"/>
                  <a:pt x="7847" y="13905"/>
                  <a:pt x="8160" y="13842"/>
                </a:cubicBezTo>
                <a:cubicBezTo>
                  <a:pt x="8870" y="13700"/>
                  <a:pt x="9513" y="13548"/>
                  <a:pt x="10137" y="13370"/>
                </a:cubicBezTo>
                <a:cubicBezTo>
                  <a:pt x="10803" y="13189"/>
                  <a:pt x="11445" y="12974"/>
                  <a:pt x="12046" y="12735"/>
                </a:cubicBezTo>
                <a:cubicBezTo>
                  <a:pt x="12541" y="12536"/>
                  <a:pt x="12974" y="12342"/>
                  <a:pt x="13360" y="12138"/>
                </a:cubicBezTo>
                <a:cubicBezTo>
                  <a:pt x="14382" y="11604"/>
                  <a:pt x="15059" y="11036"/>
                  <a:pt x="15484" y="10354"/>
                </a:cubicBezTo>
                <a:cubicBezTo>
                  <a:pt x="15615" y="10149"/>
                  <a:pt x="15718" y="9934"/>
                  <a:pt x="15791" y="9729"/>
                </a:cubicBezTo>
                <a:cubicBezTo>
                  <a:pt x="15877" y="9501"/>
                  <a:pt x="15933" y="9263"/>
                  <a:pt x="15962" y="9019"/>
                </a:cubicBezTo>
                <a:cubicBezTo>
                  <a:pt x="15996" y="8780"/>
                  <a:pt x="15996" y="8518"/>
                  <a:pt x="15974" y="8235"/>
                </a:cubicBezTo>
                <a:cubicBezTo>
                  <a:pt x="15956" y="8018"/>
                  <a:pt x="15911" y="7797"/>
                  <a:pt x="15838" y="7558"/>
                </a:cubicBezTo>
                <a:cubicBezTo>
                  <a:pt x="15723" y="7172"/>
                  <a:pt x="15508" y="6797"/>
                  <a:pt x="15224" y="6473"/>
                </a:cubicBezTo>
                <a:cubicBezTo>
                  <a:pt x="14968" y="6183"/>
                  <a:pt x="14644" y="5916"/>
                  <a:pt x="14262" y="5677"/>
                </a:cubicBezTo>
                <a:cubicBezTo>
                  <a:pt x="13478" y="5200"/>
                  <a:pt x="12604" y="4922"/>
                  <a:pt x="11849" y="4711"/>
                </a:cubicBezTo>
                <a:cubicBezTo>
                  <a:pt x="11337" y="4569"/>
                  <a:pt x="10729" y="4404"/>
                  <a:pt x="10098" y="4285"/>
                </a:cubicBezTo>
                <a:cubicBezTo>
                  <a:pt x="9898" y="4246"/>
                  <a:pt x="9701" y="4206"/>
                  <a:pt x="9496" y="4165"/>
                </a:cubicBezTo>
                <a:cubicBezTo>
                  <a:pt x="9195" y="4109"/>
                  <a:pt x="8893" y="4052"/>
                  <a:pt x="8587" y="3989"/>
                </a:cubicBezTo>
                <a:cubicBezTo>
                  <a:pt x="7962" y="3865"/>
                  <a:pt x="7404" y="3734"/>
                  <a:pt x="6887" y="3592"/>
                </a:cubicBezTo>
                <a:cubicBezTo>
                  <a:pt x="6455" y="3478"/>
                  <a:pt x="6098" y="3365"/>
                  <a:pt x="5762" y="3239"/>
                </a:cubicBezTo>
                <a:cubicBezTo>
                  <a:pt x="5405" y="3103"/>
                  <a:pt x="5098" y="2961"/>
                  <a:pt x="4836" y="2808"/>
                </a:cubicBezTo>
                <a:cubicBezTo>
                  <a:pt x="4621" y="2677"/>
                  <a:pt x="4461" y="2557"/>
                  <a:pt x="4325" y="2421"/>
                </a:cubicBezTo>
                <a:cubicBezTo>
                  <a:pt x="4239" y="2336"/>
                  <a:pt x="4171" y="2245"/>
                  <a:pt x="4120" y="2154"/>
                </a:cubicBezTo>
                <a:cubicBezTo>
                  <a:pt x="4086" y="2092"/>
                  <a:pt x="4057" y="2024"/>
                  <a:pt x="4041" y="1961"/>
                </a:cubicBezTo>
                <a:cubicBezTo>
                  <a:pt x="4023" y="1899"/>
                  <a:pt x="4012" y="1830"/>
                  <a:pt x="4012" y="1768"/>
                </a:cubicBezTo>
                <a:cubicBezTo>
                  <a:pt x="4012" y="1689"/>
                  <a:pt x="4023" y="1615"/>
                  <a:pt x="4041" y="1540"/>
                </a:cubicBezTo>
                <a:cubicBezTo>
                  <a:pt x="4075" y="1438"/>
                  <a:pt x="4120" y="1335"/>
                  <a:pt x="4183" y="1222"/>
                </a:cubicBezTo>
                <a:cubicBezTo>
                  <a:pt x="4285" y="1057"/>
                  <a:pt x="4416" y="892"/>
                  <a:pt x="4592" y="722"/>
                </a:cubicBezTo>
                <a:cubicBezTo>
                  <a:pt x="4598" y="722"/>
                  <a:pt x="4598" y="716"/>
                  <a:pt x="4603" y="711"/>
                </a:cubicBezTo>
                <a:lnTo>
                  <a:pt x="4598" y="711"/>
                </a:lnTo>
                <a:lnTo>
                  <a:pt x="4608" y="705"/>
                </a:lnTo>
                <a:lnTo>
                  <a:pt x="4603" y="711"/>
                </a:lnTo>
                <a:cubicBezTo>
                  <a:pt x="4728" y="592"/>
                  <a:pt x="4865" y="472"/>
                  <a:pt x="5023" y="353"/>
                </a:cubicBezTo>
                <a:lnTo>
                  <a:pt x="5052" y="341"/>
                </a:lnTo>
                <a:lnTo>
                  <a:pt x="5080" y="330"/>
                </a:lnTo>
                <a:cubicBezTo>
                  <a:pt x="5114" y="319"/>
                  <a:pt x="5143" y="291"/>
                  <a:pt x="5154" y="257"/>
                </a:cubicBezTo>
                <a:lnTo>
                  <a:pt x="5234" y="194"/>
                </a:lnTo>
                <a:cubicBezTo>
                  <a:pt x="5256" y="183"/>
                  <a:pt x="5274" y="154"/>
                  <a:pt x="5279" y="126"/>
                </a:cubicBezTo>
                <a:cubicBezTo>
                  <a:pt x="5285" y="97"/>
                  <a:pt x="5274" y="68"/>
                  <a:pt x="5256" y="47"/>
                </a:cubicBezTo>
                <a:cubicBezTo>
                  <a:pt x="5240" y="18"/>
                  <a:pt x="5206" y="0"/>
                  <a:pt x="5172" y="0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5622937" y="3632953"/>
            <a:ext cx="1933776" cy="741862"/>
          </a:xfrm>
          <a:custGeom>
            <a:avLst/>
            <a:gdLst/>
            <a:ahLst/>
            <a:cxnLst/>
            <a:rect l="l" t="t" r="r" b="b"/>
            <a:pathLst>
              <a:path w="49920" h="19151" extrusionOk="0">
                <a:moveTo>
                  <a:pt x="49829" y="1"/>
                </a:moveTo>
                <a:cubicBezTo>
                  <a:pt x="49812" y="1"/>
                  <a:pt x="49795" y="6"/>
                  <a:pt x="49778" y="12"/>
                </a:cubicBezTo>
                <a:cubicBezTo>
                  <a:pt x="48391" y="552"/>
                  <a:pt x="46903" y="1052"/>
                  <a:pt x="45238" y="1535"/>
                </a:cubicBezTo>
                <a:cubicBezTo>
                  <a:pt x="43885" y="1926"/>
                  <a:pt x="42442" y="2301"/>
                  <a:pt x="40703" y="2705"/>
                </a:cubicBezTo>
                <a:cubicBezTo>
                  <a:pt x="39180" y="3064"/>
                  <a:pt x="37595" y="3405"/>
                  <a:pt x="35993" y="3717"/>
                </a:cubicBezTo>
                <a:cubicBezTo>
                  <a:pt x="33123" y="4279"/>
                  <a:pt x="30191" y="4763"/>
                  <a:pt x="27355" y="5240"/>
                </a:cubicBezTo>
                <a:lnTo>
                  <a:pt x="26361" y="5404"/>
                </a:lnTo>
                <a:cubicBezTo>
                  <a:pt x="25555" y="5535"/>
                  <a:pt x="24753" y="5671"/>
                  <a:pt x="23945" y="5808"/>
                </a:cubicBezTo>
                <a:lnTo>
                  <a:pt x="23559" y="5876"/>
                </a:lnTo>
                <a:cubicBezTo>
                  <a:pt x="23213" y="5938"/>
                  <a:pt x="22854" y="6001"/>
                  <a:pt x="22503" y="6052"/>
                </a:cubicBezTo>
                <a:lnTo>
                  <a:pt x="22377" y="6075"/>
                </a:lnTo>
                <a:cubicBezTo>
                  <a:pt x="21668" y="6183"/>
                  <a:pt x="20929" y="6290"/>
                  <a:pt x="20213" y="6439"/>
                </a:cubicBezTo>
                <a:cubicBezTo>
                  <a:pt x="19179" y="6644"/>
                  <a:pt x="18343" y="6877"/>
                  <a:pt x="17598" y="7171"/>
                </a:cubicBezTo>
                <a:cubicBezTo>
                  <a:pt x="17178" y="7331"/>
                  <a:pt x="16798" y="7525"/>
                  <a:pt x="16457" y="7735"/>
                </a:cubicBezTo>
                <a:cubicBezTo>
                  <a:pt x="16292" y="7837"/>
                  <a:pt x="16145" y="7939"/>
                  <a:pt x="16002" y="8052"/>
                </a:cubicBezTo>
                <a:cubicBezTo>
                  <a:pt x="15865" y="8160"/>
                  <a:pt x="15729" y="8291"/>
                  <a:pt x="15587" y="8456"/>
                </a:cubicBezTo>
                <a:cubicBezTo>
                  <a:pt x="15382" y="8677"/>
                  <a:pt x="15224" y="8950"/>
                  <a:pt x="15122" y="9240"/>
                </a:cubicBezTo>
                <a:cubicBezTo>
                  <a:pt x="15076" y="9371"/>
                  <a:pt x="15041" y="9524"/>
                  <a:pt x="15025" y="9694"/>
                </a:cubicBezTo>
                <a:cubicBezTo>
                  <a:pt x="15002" y="9870"/>
                  <a:pt x="15007" y="10047"/>
                  <a:pt x="15047" y="10218"/>
                </a:cubicBezTo>
                <a:cubicBezTo>
                  <a:pt x="15110" y="10502"/>
                  <a:pt x="15269" y="10798"/>
                  <a:pt x="15524" y="11104"/>
                </a:cubicBezTo>
                <a:cubicBezTo>
                  <a:pt x="15712" y="11325"/>
                  <a:pt x="15928" y="11530"/>
                  <a:pt x="16138" y="11723"/>
                </a:cubicBezTo>
                <a:lnTo>
                  <a:pt x="16274" y="11848"/>
                </a:lnTo>
                <a:lnTo>
                  <a:pt x="16229" y="11803"/>
                </a:lnTo>
                <a:lnTo>
                  <a:pt x="16229" y="11803"/>
                </a:lnTo>
                <a:cubicBezTo>
                  <a:pt x="16428" y="11996"/>
                  <a:pt x="16638" y="12195"/>
                  <a:pt x="16792" y="12427"/>
                </a:cubicBezTo>
                <a:cubicBezTo>
                  <a:pt x="16827" y="12490"/>
                  <a:pt x="16854" y="12547"/>
                  <a:pt x="16877" y="12610"/>
                </a:cubicBezTo>
                <a:cubicBezTo>
                  <a:pt x="16882" y="12649"/>
                  <a:pt x="16888" y="12684"/>
                  <a:pt x="16895" y="12723"/>
                </a:cubicBezTo>
                <a:cubicBezTo>
                  <a:pt x="16895" y="12752"/>
                  <a:pt x="16888" y="12780"/>
                  <a:pt x="16882" y="12814"/>
                </a:cubicBezTo>
                <a:cubicBezTo>
                  <a:pt x="16872" y="12849"/>
                  <a:pt x="16861" y="12888"/>
                  <a:pt x="16843" y="12928"/>
                </a:cubicBezTo>
                <a:cubicBezTo>
                  <a:pt x="16803" y="12990"/>
                  <a:pt x="16752" y="13053"/>
                  <a:pt x="16696" y="13121"/>
                </a:cubicBezTo>
                <a:cubicBezTo>
                  <a:pt x="16576" y="13240"/>
                  <a:pt x="16428" y="13355"/>
                  <a:pt x="16247" y="13473"/>
                </a:cubicBezTo>
                <a:cubicBezTo>
                  <a:pt x="16070" y="13570"/>
                  <a:pt x="15877" y="13655"/>
                  <a:pt x="15661" y="13723"/>
                </a:cubicBezTo>
                <a:cubicBezTo>
                  <a:pt x="14951" y="13916"/>
                  <a:pt x="14207" y="13945"/>
                  <a:pt x="13491" y="13968"/>
                </a:cubicBezTo>
                <a:cubicBezTo>
                  <a:pt x="13082" y="13985"/>
                  <a:pt x="12660" y="13996"/>
                  <a:pt x="12251" y="14047"/>
                </a:cubicBezTo>
                <a:lnTo>
                  <a:pt x="12115" y="14058"/>
                </a:lnTo>
                <a:cubicBezTo>
                  <a:pt x="10632" y="14223"/>
                  <a:pt x="9104" y="14394"/>
                  <a:pt x="7638" y="14758"/>
                </a:cubicBezTo>
                <a:cubicBezTo>
                  <a:pt x="6950" y="14928"/>
                  <a:pt x="6251" y="15155"/>
                  <a:pt x="5558" y="15440"/>
                </a:cubicBezTo>
                <a:cubicBezTo>
                  <a:pt x="4939" y="15689"/>
                  <a:pt x="4314" y="15991"/>
                  <a:pt x="3649" y="16371"/>
                </a:cubicBezTo>
                <a:cubicBezTo>
                  <a:pt x="3080" y="16689"/>
                  <a:pt x="2495" y="17053"/>
                  <a:pt x="1865" y="17491"/>
                </a:cubicBezTo>
                <a:cubicBezTo>
                  <a:pt x="1285" y="17889"/>
                  <a:pt x="711" y="18320"/>
                  <a:pt x="160" y="18769"/>
                </a:cubicBezTo>
                <a:lnTo>
                  <a:pt x="126" y="18797"/>
                </a:lnTo>
                <a:lnTo>
                  <a:pt x="92" y="18820"/>
                </a:lnTo>
                <a:cubicBezTo>
                  <a:pt x="11" y="18889"/>
                  <a:pt x="1" y="19002"/>
                  <a:pt x="63" y="19082"/>
                </a:cubicBezTo>
                <a:cubicBezTo>
                  <a:pt x="97" y="19122"/>
                  <a:pt x="142" y="19144"/>
                  <a:pt x="189" y="19150"/>
                </a:cubicBezTo>
                <a:lnTo>
                  <a:pt x="205" y="19150"/>
                </a:lnTo>
                <a:cubicBezTo>
                  <a:pt x="245" y="19150"/>
                  <a:pt x="279" y="19138"/>
                  <a:pt x="325" y="19110"/>
                </a:cubicBezTo>
                <a:cubicBezTo>
                  <a:pt x="517" y="18973"/>
                  <a:pt x="706" y="18844"/>
                  <a:pt x="898" y="18707"/>
                </a:cubicBezTo>
                <a:lnTo>
                  <a:pt x="1109" y="18559"/>
                </a:lnTo>
                <a:cubicBezTo>
                  <a:pt x="1728" y="18235"/>
                  <a:pt x="2353" y="17934"/>
                  <a:pt x="2972" y="17672"/>
                </a:cubicBezTo>
                <a:cubicBezTo>
                  <a:pt x="3837" y="17297"/>
                  <a:pt x="4763" y="16968"/>
                  <a:pt x="5717" y="16689"/>
                </a:cubicBezTo>
                <a:cubicBezTo>
                  <a:pt x="6360" y="16508"/>
                  <a:pt x="7018" y="16348"/>
                  <a:pt x="7683" y="16212"/>
                </a:cubicBezTo>
                <a:cubicBezTo>
                  <a:pt x="8330" y="16088"/>
                  <a:pt x="9007" y="15980"/>
                  <a:pt x="9746" y="15899"/>
                </a:cubicBezTo>
                <a:cubicBezTo>
                  <a:pt x="10069" y="15860"/>
                  <a:pt x="10410" y="15826"/>
                  <a:pt x="10751" y="15802"/>
                </a:cubicBezTo>
                <a:cubicBezTo>
                  <a:pt x="10848" y="15797"/>
                  <a:pt x="10945" y="15797"/>
                  <a:pt x="11042" y="15792"/>
                </a:cubicBezTo>
                <a:lnTo>
                  <a:pt x="11235" y="15781"/>
                </a:lnTo>
                <a:cubicBezTo>
                  <a:pt x="12655" y="15707"/>
                  <a:pt x="13929" y="15616"/>
                  <a:pt x="15127" y="15508"/>
                </a:cubicBezTo>
                <a:cubicBezTo>
                  <a:pt x="16025" y="15427"/>
                  <a:pt x="16814" y="15343"/>
                  <a:pt x="17543" y="15241"/>
                </a:cubicBezTo>
                <a:cubicBezTo>
                  <a:pt x="18400" y="15127"/>
                  <a:pt x="19099" y="15002"/>
                  <a:pt x="19746" y="14860"/>
                </a:cubicBezTo>
                <a:cubicBezTo>
                  <a:pt x="20071" y="14786"/>
                  <a:pt x="20383" y="14701"/>
                  <a:pt x="20672" y="14609"/>
                </a:cubicBezTo>
                <a:cubicBezTo>
                  <a:pt x="20945" y="14525"/>
                  <a:pt x="21178" y="14433"/>
                  <a:pt x="21377" y="14336"/>
                </a:cubicBezTo>
                <a:cubicBezTo>
                  <a:pt x="21673" y="14189"/>
                  <a:pt x="22070" y="13951"/>
                  <a:pt x="22122" y="13536"/>
                </a:cubicBezTo>
                <a:cubicBezTo>
                  <a:pt x="22138" y="13428"/>
                  <a:pt x="22117" y="13297"/>
                  <a:pt x="22059" y="13150"/>
                </a:cubicBezTo>
                <a:cubicBezTo>
                  <a:pt x="21991" y="12985"/>
                  <a:pt x="21866" y="12854"/>
                  <a:pt x="21758" y="12763"/>
                </a:cubicBezTo>
                <a:cubicBezTo>
                  <a:pt x="21639" y="12655"/>
                  <a:pt x="21491" y="12576"/>
                  <a:pt x="21349" y="12508"/>
                </a:cubicBezTo>
                <a:cubicBezTo>
                  <a:pt x="21178" y="12422"/>
                  <a:pt x="20997" y="12359"/>
                  <a:pt x="20826" y="12303"/>
                </a:cubicBezTo>
                <a:cubicBezTo>
                  <a:pt x="20554" y="12212"/>
                  <a:pt x="20263" y="12133"/>
                  <a:pt x="19985" y="12064"/>
                </a:cubicBezTo>
                <a:cubicBezTo>
                  <a:pt x="19457" y="11923"/>
                  <a:pt x="18899" y="11774"/>
                  <a:pt x="18400" y="11519"/>
                </a:cubicBezTo>
                <a:cubicBezTo>
                  <a:pt x="18230" y="11422"/>
                  <a:pt x="18088" y="11325"/>
                  <a:pt x="17963" y="11212"/>
                </a:cubicBezTo>
                <a:cubicBezTo>
                  <a:pt x="17889" y="11138"/>
                  <a:pt x="17821" y="11053"/>
                  <a:pt x="17763" y="10968"/>
                </a:cubicBezTo>
                <a:cubicBezTo>
                  <a:pt x="17713" y="10888"/>
                  <a:pt x="17679" y="10803"/>
                  <a:pt x="17650" y="10712"/>
                </a:cubicBezTo>
                <a:cubicBezTo>
                  <a:pt x="17622" y="10609"/>
                  <a:pt x="17611" y="10512"/>
                  <a:pt x="17604" y="10410"/>
                </a:cubicBezTo>
                <a:cubicBezTo>
                  <a:pt x="17604" y="10263"/>
                  <a:pt x="17622" y="10103"/>
                  <a:pt x="17661" y="9938"/>
                </a:cubicBezTo>
                <a:cubicBezTo>
                  <a:pt x="17713" y="9723"/>
                  <a:pt x="17781" y="9536"/>
                  <a:pt x="17871" y="9359"/>
                </a:cubicBezTo>
                <a:cubicBezTo>
                  <a:pt x="17963" y="9183"/>
                  <a:pt x="18088" y="9018"/>
                  <a:pt x="18230" y="8860"/>
                </a:cubicBezTo>
                <a:cubicBezTo>
                  <a:pt x="18411" y="8671"/>
                  <a:pt x="18627" y="8501"/>
                  <a:pt x="18878" y="8343"/>
                </a:cubicBezTo>
                <a:cubicBezTo>
                  <a:pt x="19281" y="8104"/>
                  <a:pt x="19752" y="7905"/>
                  <a:pt x="20321" y="7735"/>
                </a:cubicBezTo>
                <a:lnTo>
                  <a:pt x="20344" y="7722"/>
                </a:lnTo>
                <a:cubicBezTo>
                  <a:pt x="21281" y="7462"/>
                  <a:pt x="22253" y="7320"/>
                  <a:pt x="23082" y="7223"/>
                </a:cubicBezTo>
                <a:cubicBezTo>
                  <a:pt x="23389" y="7184"/>
                  <a:pt x="23701" y="7149"/>
                  <a:pt x="24008" y="7115"/>
                </a:cubicBezTo>
                <a:lnTo>
                  <a:pt x="24417" y="7069"/>
                </a:lnTo>
                <a:cubicBezTo>
                  <a:pt x="24787" y="7029"/>
                  <a:pt x="25173" y="6984"/>
                  <a:pt x="25560" y="6922"/>
                </a:cubicBezTo>
                <a:cubicBezTo>
                  <a:pt x="25741" y="6893"/>
                  <a:pt x="25923" y="6854"/>
                  <a:pt x="26106" y="6819"/>
                </a:cubicBezTo>
                <a:lnTo>
                  <a:pt x="26242" y="6791"/>
                </a:lnTo>
                <a:cubicBezTo>
                  <a:pt x="26646" y="6706"/>
                  <a:pt x="27048" y="6626"/>
                  <a:pt x="27452" y="6547"/>
                </a:cubicBezTo>
                <a:cubicBezTo>
                  <a:pt x="28241" y="6387"/>
                  <a:pt x="29025" y="6234"/>
                  <a:pt x="29810" y="6080"/>
                </a:cubicBezTo>
                <a:cubicBezTo>
                  <a:pt x="31396" y="5768"/>
                  <a:pt x="32946" y="5461"/>
                  <a:pt x="34509" y="5143"/>
                </a:cubicBezTo>
                <a:cubicBezTo>
                  <a:pt x="35600" y="4916"/>
                  <a:pt x="36765" y="4666"/>
                  <a:pt x="38180" y="4354"/>
                </a:cubicBezTo>
                <a:cubicBezTo>
                  <a:pt x="39594" y="4047"/>
                  <a:pt x="40737" y="3774"/>
                  <a:pt x="41776" y="3507"/>
                </a:cubicBezTo>
                <a:cubicBezTo>
                  <a:pt x="43045" y="3177"/>
                  <a:pt x="44192" y="2830"/>
                  <a:pt x="45288" y="2450"/>
                </a:cubicBezTo>
                <a:cubicBezTo>
                  <a:pt x="45925" y="2228"/>
                  <a:pt x="46476" y="2007"/>
                  <a:pt x="46971" y="1779"/>
                </a:cubicBezTo>
                <a:cubicBezTo>
                  <a:pt x="47249" y="1654"/>
                  <a:pt x="47516" y="1517"/>
                  <a:pt x="47772" y="1375"/>
                </a:cubicBezTo>
                <a:cubicBezTo>
                  <a:pt x="47868" y="1325"/>
                  <a:pt x="47965" y="1262"/>
                  <a:pt x="48062" y="1205"/>
                </a:cubicBezTo>
                <a:lnTo>
                  <a:pt x="48130" y="1160"/>
                </a:lnTo>
                <a:cubicBezTo>
                  <a:pt x="48209" y="1108"/>
                  <a:pt x="48288" y="1058"/>
                  <a:pt x="48363" y="1000"/>
                </a:cubicBezTo>
                <a:cubicBezTo>
                  <a:pt x="48403" y="972"/>
                  <a:pt x="48437" y="950"/>
                  <a:pt x="48477" y="921"/>
                </a:cubicBezTo>
                <a:lnTo>
                  <a:pt x="48505" y="903"/>
                </a:lnTo>
                <a:lnTo>
                  <a:pt x="48534" y="887"/>
                </a:lnTo>
                <a:cubicBezTo>
                  <a:pt x="48584" y="864"/>
                  <a:pt x="48613" y="835"/>
                  <a:pt x="48624" y="790"/>
                </a:cubicBezTo>
                <a:cubicBezTo>
                  <a:pt x="48636" y="774"/>
                  <a:pt x="48636" y="751"/>
                  <a:pt x="48636" y="728"/>
                </a:cubicBezTo>
                <a:cubicBezTo>
                  <a:pt x="48931" y="620"/>
                  <a:pt x="49221" y="512"/>
                  <a:pt x="49505" y="399"/>
                </a:cubicBezTo>
                <a:cubicBezTo>
                  <a:pt x="49647" y="279"/>
                  <a:pt x="49788" y="153"/>
                  <a:pt x="49919" y="40"/>
                </a:cubicBezTo>
                <a:cubicBezTo>
                  <a:pt x="49898" y="17"/>
                  <a:pt x="49864" y="1"/>
                  <a:pt x="49829" y="1"/>
                </a:cubicBezTo>
                <a:close/>
              </a:path>
            </a:pathLst>
          </a:custGeom>
          <a:solidFill>
            <a:srgbClr val="1680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>
            <a:off x="9120194" y="3713528"/>
            <a:ext cx="55085" cy="61167"/>
          </a:xfrm>
          <a:custGeom>
            <a:avLst/>
            <a:gdLst/>
            <a:ahLst/>
            <a:cxnLst/>
            <a:rect l="l" t="t" r="r" b="b"/>
            <a:pathLst>
              <a:path w="1422" h="1579" extrusionOk="0">
                <a:moveTo>
                  <a:pt x="239" y="0"/>
                </a:moveTo>
                <a:cubicBezTo>
                  <a:pt x="171" y="6"/>
                  <a:pt x="113" y="34"/>
                  <a:pt x="68" y="80"/>
                </a:cubicBezTo>
                <a:cubicBezTo>
                  <a:pt x="23" y="131"/>
                  <a:pt x="0" y="200"/>
                  <a:pt x="6" y="262"/>
                </a:cubicBezTo>
                <a:cubicBezTo>
                  <a:pt x="11" y="318"/>
                  <a:pt x="34" y="392"/>
                  <a:pt x="86" y="433"/>
                </a:cubicBezTo>
                <a:cubicBezTo>
                  <a:pt x="199" y="517"/>
                  <a:pt x="301" y="614"/>
                  <a:pt x="393" y="722"/>
                </a:cubicBezTo>
                <a:cubicBezTo>
                  <a:pt x="488" y="842"/>
                  <a:pt x="580" y="971"/>
                  <a:pt x="671" y="1102"/>
                </a:cubicBezTo>
                <a:cubicBezTo>
                  <a:pt x="773" y="1244"/>
                  <a:pt x="870" y="1393"/>
                  <a:pt x="994" y="1511"/>
                </a:cubicBezTo>
                <a:cubicBezTo>
                  <a:pt x="1039" y="1557"/>
                  <a:pt x="1100" y="1578"/>
                  <a:pt x="1161" y="1578"/>
                </a:cubicBezTo>
                <a:cubicBezTo>
                  <a:pt x="1208" y="1578"/>
                  <a:pt x="1256" y="1565"/>
                  <a:pt x="1296" y="1540"/>
                </a:cubicBezTo>
                <a:cubicBezTo>
                  <a:pt x="1353" y="1506"/>
                  <a:pt x="1392" y="1449"/>
                  <a:pt x="1403" y="1381"/>
                </a:cubicBezTo>
                <a:cubicBezTo>
                  <a:pt x="1421" y="1312"/>
                  <a:pt x="1403" y="1256"/>
                  <a:pt x="1369" y="1199"/>
                </a:cubicBezTo>
                <a:cubicBezTo>
                  <a:pt x="1319" y="1097"/>
                  <a:pt x="1251" y="1005"/>
                  <a:pt x="1188" y="915"/>
                </a:cubicBezTo>
                <a:cubicBezTo>
                  <a:pt x="1120" y="813"/>
                  <a:pt x="1041" y="711"/>
                  <a:pt x="966" y="614"/>
                </a:cubicBezTo>
                <a:cubicBezTo>
                  <a:pt x="802" y="410"/>
                  <a:pt x="625" y="221"/>
                  <a:pt x="415" y="69"/>
                </a:cubicBezTo>
                <a:cubicBezTo>
                  <a:pt x="364" y="29"/>
                  <a:pt x="312" y="0"/>
                  <a:pt x="250" y="0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9147504" y="3746532"/>
            <a:ext cx="465" cy="271"/>
          </a:xfrm>
          <a:custGeom>
            <a:avLst/>
            <a:gdLst/>
            <a:ahLst/>
            <a:cxnLst/>
            <a:rect l="l" t="t" r="r" b="b"/>
            <a:pathLst>
              <a:path w="12" h="7" extrusionOk="0">
                <a:moveTo>
                  <a:pt x="0" y="1"/>
                </a:moveTo>
                <a:cubicBezTo>
                  <a:pt x="6" y="1"/>
                  <a:pt x="6" y="6"/>
                  <a:pt x="11" y="6"/>
                </a:cubicBezTo>
                <a:cubicBezTo>
                  <a:pt x="6" y="6"/>
                  <a:pt x="6" y="1"/>
                  <a:pt x="0" y="1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850520" y="3127776"/>
            <a:ext cx="1881209" cy="565761"/>
          </a:xfrm>
          <a:custGeom>
            <a:avLst/>
            <a:gdLst/>
            <a:ahLst/>
            <a:cxnLst/>
            <a:rect l="l" t="t" r="r" b="b"/>
            <a:pathLst>
              <a:path w="48563" h="14605" extrusionOk="0">
                <a:moveTo>
                  <a:pt x="37385" y="0"/>
                </a:moveTo>
                <a:cubicBezTo>
                  <a:pt x="37220" y="0"/>
                  <a:pt x="37044" y="12"/>
                  <a:pt x="36845" y="29"/>
                </a:cubicBezTo>
                <a:cubicBezTo>
                  <a:pt x="36357" y="75"/>
                  <a:pt x="35851" y="177"/>
                  <a:pt x="35305" y="336"/>
                </a:cubicBezTo>
                <a:cubicBezTo>
                  <a:pt x="34817" y="477"/>
                  <a:pt x="34299" y="671"/>
                  <a:pt x="33732" y="927"/>
                </a:cubicBezTo>
                <a:cubicBezTo>
                  <a:pt x="33249" y="1148"/>
                  <a:pt x="32748" y="1410"/>
                  <a:pt x="32208" y="1728"/>
                </a:cubicBezTo>
                <a:cubicBezTo>
                  <a:pt x="31487" y="2148"/>
                  <a:pt x="30766" y="2638"/>
                  <a:pt x="30010" y="3223"/>
                </a:cubicBezTo>
                <a:cubicBezTo>
                  <a:pt x="29601" y="3535"/>
                  <a:pt x="29214" y="3853"/>
                  <a:pt x="28856" y="4166"/>
                </a:cubicBezTo>
                <a:cubicBezTo>
                  <a:pt x="28833" y="4160"/>
                  <a:pt x="28817" y="4149"/>
                  <a:pt x="28799" y="4143"/>
                </a:cubicBezTo>
                <a:lnTo>
                  <a:pt x="28765" y="4132"/>
                </a:lnTo>
                <a:cubicBezTo>
                  <a:pt x="28225" y="3910"/>
                  <a:pt x="27703" y="3621"/>
                  <a:pt x="27197" y="3348"/>
                </a:cubicBezTo>
                <a:lnTo>
                  <a:pt x="27134" y="3314"/>
                </a:lnTo>
                <a:cubicBezTo>
                  <a:pt x="26606" y="3024"/>
                  <a:pt x="26032" y="2722"/>
                  <a:pt x="25429" y="2484"/>
                </a:cubicBezTo>
                <a:cubicBezTo>
                  <a:pt x="25122" y="2365"/>
                  <a:pt x="24844" y="2273"/>
                  <a:pt x="24566" y="2211"/>
                </a:cubicBezTo>
                <a:cubicBezTo>
                  <a:pt x="24430" y="2182"/>
                  <a:pt x="24293" y="2160"/>
                  <a:pt x="24157" y="2137"/>
                </a:cubicBezTo>
                <a:lnTo>
                  <a:pt x="24134" y="2132"/>
                </a:lnTo>
                <a:cubicBezTo>
                  <a:pt x="23963" y="2108"/>
                  <a:pt x="23805" y="2087"/>
                  <a:pt x="23656" y="2074"/>
                </a:cubicBezTo>
                <a:cubicBezTo>
                  <a:pt x="23549" y="2063"/>
                  <a:pt x="23430" y="2063"/>
                  <a:pt x="23315" y="2063"/>
                </a:cubicBezTo>
                <a:cubicBezTo>
                  <a:pt x="22901" y="2063"/>
                  <a:pt x="22458" y="2121"/>
                  <a:pt x="21998" y="2239"/>
                </a:cubicBezTo>
                <a:cubicBezTo>
                  <a:pt x="21503" y="2370"/>
                  <a:pt x="20986" y="2586"/>
                  <a:pt x="20417" y="2893"/>
                </a:cubicBezTo>
                <a:cubicBezTo>
                  <a:pt x="19969" y="3131"/>
                  <a:pt x="19491" y="3427"/>
                  <a:pt x="18923" y="3831"/>
                </a:cubicBezTo>
                <a:cubicBezTo>
                  <a:pt x="18469" y="4149"/>
                  <a:pt x="18020" y="4495"/>
                  <a:pt x="17582" y="4825"/>
                </a:cubicBezTo>
                <a:cubicBezTo>
                  <a:pt x="17105" y="5189"/>
                  <a:pt x="16611" y="5564"/>
                  <a:pt x="16111" y="5911"/>
                </a:cubicBezTo>
                <a:cubicBezTo>
                  <a:pt x="15872" y="6076"/>
                  <a:pt x="15673" y="6212"/>
                  <a:pt x="15479" y="6325"/>
                </a:cubicBezTo>
                <a:cubicBezTo>
                  <a:pt x="15247" y="6223"/>
                  <a:pt x="15009" y="6103"/>
                  <a:pt x="14752" y="5956"/>
                </a:cubicBezTo>
                <a:cubicBezTo>
                  <a:pt x="14582" y="5853"/>
                  <a:pt x="14411" y="5740"/>
                  <a:pt x="14241" y="5632"/>
                </a:cubicBezTo>
                <a:cubicBezTo>
                  <a:pt x="14162" y="5581"/>
                  <a:pt x="14081" y="5530"/>
                  <a:pt x="14002" y="5478"/>
                </a:cubicBezTo>
                <a:cubicBezTo>
                  <a:pt x="13536" y="5189"/>
                  <a:pt x="12990" y="4865"/>
                  <a:pt x="12384" y="4734"/>
                </a:cubicBezTo>
                <a:cubicBezTo>
                  <a:pt x="12253" y="4705"/>
                  <a:pt x="12104" y="4683"/>
                  <a:pt x="11940" y="4678"/>
                </a:cubicBezTo>
                <a:cubicBezTo>
                  <a:pt x="11906" y="4671"/>
                  <a:pt x="11872" y="4671"/>
                  <a:pt x="11838" y="4671"/>
                </a:cubicBezTo>
                <a:cubicBezTo>
                  <a:pt x="11723" y="4671"/>
                  <a:pt x="11605" y="4683"/>
                  <a:pt x="11445" y="4705"/>
                </a:cubicBezTo>
                <a:cubicBezTo>
                  <a:pt x="11190" y="4739"/>
                  <a:pt x="10911" y="4831"/>
                  <a:pt x="10582" y="4985"/>
                </a:cubicBezTo>
                <a:cubicBezTo>
                  <a:pt x="10133" y="5195"/>
                  <a:pt x="9724" y="5496"/>
                  <a:pt x="9331" y="5791"/>
                </a:cubicBezTo>
                <a:cubicBezTo>
                  <a:pt x="9252" y="5848"/>
                  <a:pt x="9172" y="5905"/>
                  <a:pt x="9093" y="5967"/>
                </a:cubicBezTo>
                <a:cubicBezTo>
                  <a:pt x="8075" y="6700"/>
                  <a:pt x="6934" y="7280"/>
                  <a:pt x="5831" y="7836"/>
                </a:cubicBezTo>
                <a:lnTo>
                  <a:pt x="5552" y="7978"/>
                </a:lnTo>
                <a:cubicBezTo>
                  <a:pt x="5235" y="8138"/>
                  <a:pt x="4967" y="8274"/>
                  <a:pt x="4700" y="8416"/>
                </a:cubicBezTo>
                <a:cubicBezTo>
                  <a:pt x="4542" y="8502"/>
                  <a:pt x="4377" y="8586"/>
                  <a:pt x="4217" y="8678"/>
                </a:cubicBezTo>
                <a:lnTo>
                  <a:pt x="3996" y="8796"/>
                </a:lnTo>
                <a:cubicBezTo>
                  <a:pt x="3496" y="9069"/>
                  <a:pt x="2956" y="9360"/>
                  <a:pt x="2405" y="9593"/>
                </a:cubicBezTo>
                <a:cubicBezTo>
                  <a:pt x="2371" y="9609"/>
                  <a:pt x="2337" y="9621"/>
                  <a:pt x="2308" y="9638"/>
                </a:cubicBezTo>
                <a:lnTo>
                  <a:pt x="2331" y="9627"/>
                </a:lnTo>
                <a:lnTo>
                  <a:pt x="2353" y="9621"/>
                </a:lnTo>
                <a:lnTo>
                  <a:pt x="2353" y="9621"/>
                </a:lnTo>
                <a:cubicBezTo>
                  <a:pt x="1814" y="9837"/>
                  <a:pt x="1364" y="9968"/>
                  <a:pt x="939" y="10031"/>
                </a:cubicBezTo>
                <a:cubicBezTo>
                  <a:pt x="792" y="10052"/>
                  <a:pt x="648" y="10058"/>
                  <a:pt x="512" y="10058"/>
                </a:cubicBezTo>
                <a:cubicBezTo>
                  <a:pt x="433" y="10058"/>
                  <a:pt x="354" y="10058"/>
                  <a:pt x="273" y="10052"/>
                </a:cubicBezTo>
                <a:lnTo>
                  <a:pt x="262" y="10052"/>
                </a:lnTo>
                <a:cubicBezTo>
                  <a:pt x="183" y="10052"/>
                  <a:pt x="121" y="10110"/>
                  <a:pt x="97" y="10172"/>
                </a:cubicBezTo>
                <a:lnTo>
                  <a:pt x="87" y="10178"/>
                </a:lnTo>
                <a:cubicBezTo>
                  <a:pt x="47" y="10201"/>
                  <a:pt x="24" y="10235"/>
                  <a:pt x="13" y="10280"/>
                </a:cubicBezTo>
                <a:cubicBezTo>
                  <a:pt x="1" y="10320"/>
                  <a:pt x="7" y="10359"/>
                  <a:pt x="29" y="10388"/>
                </a:cubicBezTo>
                <a:cubicBezTo>
                  <a:pt x="92" y="10490"/>
                  <a:pt x="166" y="10587"/>
                  <a:pt x="246" y="10678"/>
                </a:cubicBezTo>
                <a:cubicBezTo>
                  <a:pt x="336" y="10781"/>
                  <a:pt x="444" y="10865"/>
                  <a:pt x="541" y="10939"/>
                </a:cubicBezTo>
                <a:cubicBezTo>
                  <a:pt x="734" y="11081"/>
                  <a:pt x="973" y="11190"/>
                  <a:pt x="1274" y="11269"/>
                </a:cubicBezTo>
                <a:cubicBezTo>
                  <a:pt x="1495" y="11326"/>
                  <a:pt x="1746" y="11360"/>
                  <a:pt x="2064" y="11371"/>
                </a:cubicBezTo>
                <a:cubicBezTo>
                  <a:pt x="2114" y="11377"/>
                  <a:pt x="2166" y="11377"/>
                  <a:pt x="2211" y="11377"/>
                </a:cubicBezTo>
                <a:cubicBezTo>
                  <a:pt x="2439" y="11377"/>
                  <a:pt x="2683" y="11360"/>
                  <a:pt x="2985" y="11319"/>
                </a:cubicBezTo>
                <a:cubicBezTo>
                  <a:pt x="3553" y="11251"/>
                  <a:pt x="4104" y="11127"/>
                  <a:pt x="4671" y="10996"/>
                </a:cubicBezTo>
                <a:cubicBezTo>
                  <a:pt x="4757" y="10973"/>
                  <a:pt x="4842" y="10957"/>
                  <a:pt x="4933" y="10939"/>
                </a:cubicBezTo>
                <a:cubicBezTo>
                  <a:pt x="5059" y="10910"/>
                  <a:pt x="5183" y="10883"/>
                  <a:pt x="5308" y="10849"/>
                </a:cubicBezTo>
                <a:cubicBezTo>
                  <a:pt x="5570" y="10786"/>
                  <a:pt x="5843" y="10718"/>
                  <a:pt x="6121" y="10678"/>
                </a:cubicBezTo>
                <a:cubicBezTo>
                  <a:pt x="6258" y="10661"/>
                  <a:pt x="6365" y="10655"/>
                  <a:pt x="6468" y="10655"/>
                </a:cubicBezTo>
                <a:cubicBezTo>
                  <a:pt x="6519" y="10655"/>
                  <a:pt x="6570" y="10655"/>
                  <a:pt x="6622" y="10661"/>
                </a:cubicBezTo>
                <a:cubicBezTo>
                  <a:pt x="6678" y="10671"/>
                  <a:pt x="6724" y="10684"/>
                  <a:pt x="6769" y="10695"/>
                </a:cubicBezTo>
                <a:cubicBezTo>
                  <a:pt x="6792" y="10706"/>
                  <a:pt x="6814" y="10718"/>
                  <a:pt x="6837" y="10729"/>
                </a:cubicBezTo>
                <a:cubicBezTo>
                  <a:pt x="6853" y="10746"/>
                  <a:pt x="6871" y="10757"/>
                  <a:pt x="6888" y="10774"/>
                </a:cubicBezTo>
                <a:cubicBezTo>
                  <a:pt x="6871" y="10791"/>
                  <a:pt x="6860" y="10808"/>
                  <a:pt x="6848" y="10826"/>
                </a:cubicBezTo>
                <a:lnTo>
                  <a:pt x="6832" y="10849"/>
                </a:lnTo>
                <a:cubicBezTo>
                  <a:pt x="6808" y="10876"/>
                  <a:pt x="6798" y="10922"/>
                  <a:pt x="6785" y="10957"/>
                </a:cubicBezTo>
                <a:lnTo>
                  <a:pt x="6780" y="10973"/>
                </a:lnTo>
                <a:lnTo>
                  <a:pt x="6763" y="10991"/>
                </a:lnTo>
                <a:cubicBezTo>
                  <a:pt x="6724" y="11012"/>
                  <a:pt x="6690" y="11036"/>
                  <a:pt x="6649" y="11059"/>
                </a:cubicBezTo>
                <a:cubicBezTo>
                  <a:pt x="6570" y="11098"/>
                  <a:pt x="6496" y="11138"/>
                  <a:pt x="6439" y="11190"/>
                </a:cubicBezTo>
                <a:cubicBezTo>
                  <a:pt x="6376" y="11246"/>
                  <a:pt x="6337" y="11303"/>
                  <a:pt x="6308" y="11366"/>
                </a:cubicBezTo>
                <a:cubicBezTo>
                  <a:pt x="6274" y="11439"/>
                  <a:pt x="6263" y="11513"/>
                  <a:pt x="6268" y="11604"/>
                </a:cubicBezTo>
                <a:cubicBezTo>
                  <a:pt x="6292" y="11933"/>
                  <a:pt x="6598" y="12121"/>
                  <a:pt x="6853" y="12223"/>
                </a:cubicBezTo>
                <a:cubicBezTo>
                  <a:pt x="7121" y="12331"/>
                  <a:pt x="7399" y="12383"/>
                  <a:pt x="7672" y="12428"/>
                </a:cubicBezTo>
                <a:lnTo>
                  <a:pt x="7706" y="12433"/>
                </a:lnTo>
                <a:cubicBezTo>
                  <a:pt x="7968" y="12478"/>
                  <a:pt x="8246" y="12513"/>
                  <a:pt x="8531" y="12525"/>
                </a:cubicBezTo>
                <a:cubicBezTo>
                  <a:pt x="8605" y="12530"/>
                  <a:pt x="8684" y="12530"/>
                  <a:pt x="8763" y="12530"/>
                </a:cubicBezTo>
                <a:cubicBezTo>
                  <a:pt x="8945" y="12530"/>
                  <a:pt x="9145" y="12519"/>
                  <a:pt x="9376" y="12502"/>
                </a:cubicBezTo>
                <a:cubicBezTo>
                  <a:pt x="10297" y="12428"/>
                  <a:pt x="11207" y="12184"/>
                  <a:pt x="12082" y="11945"/>
                </a:cubicBezTo>
                <a:cubicBezTo>
                  <a:pt x="12247" y="11899"/>
                  <a:pt x="12418" y="11854"/>
                  <a:pt x="12581" y="11809"/>
                </a:cubicBezTo>
                <a:cubicBezTo>
                  <a:pt x="12883" y="11728"/>
                  <a:pt x="13207" y="11649"/>
                  <a:pt x="13570" y="11565"/>
                </a:cubicBezTo>
                <a:cubicBezTo>
                  <a:pt x="13871" y="11497"/>
                  <a:pt x="14150" y="11445"/>
                  <a:pt x="14429" y="11405"/>
                </a:cubicBezTo>
                <a:cubicBezTo>
                  <a:pt x="14661" y="11377"/>
                  <a:pt x="14849" y="11360"/>
                  <a:pt x="15025" y="11360"/>
                </a:cubicBezTo>
                <a:cubicBezTo>
                  <a:pt x="15122" y="11360"/>
                  <a:pt x="15219" y="11366"/>
                  <a:pt x="15309" y="11377"/>
                </a:cubicBezTo>
                <a:cubicBezTo>
                  <a:pt x="15406" y="11387"/>
                  <a:pt x="15486" y="11411"/>
                  <a:pt x="15565" y="11434"/>
                </a:cubicBezTo>
                <a:cubicBezTo>
                  <a:pt x="15605" y="11456"/>
                  <a:pt x="15644" y="11473"/>
                  <a:pt x="15673" y="11497"/>
                </a:cubicBezTo>
                <a:cubicBezTo>
                  <a:pt x="15691" y="11513"/>
                  <a:pt x="15707" y="11524"/>
                  <a:pt x="15725" y="11542"/>
                </a:cubicBezTo>
                <a:cubicBezTo>
                  <a:pt x="15730" y="11552"/>
                  <a:pt x="15736" y="11570"/>
                  <a:pt x="15747" y="11581"/>
                </a:cubicBezTo>
                <a:cubicBezTo>
                  <a:pt x="15752" y="11604"/>
                  <a:pt x="15759" y="11626"/>
                  <a:pt x="15764" y="11644"/>
                </a:cubicBezTo>
                <a:lnTo>
                  <a:pt x="15764" y="11762"/>
                </a:lnTo>
                <a:cubicBezTo>
                  <a:pt x="15759" y="11791"/>
                  <a:pt x="15747" y="11825"/>
                  <a:pt x="15741" y="11859"/>
                </a:cubicBezTo>
                <a:cubicBezTo>
                  <a:pt x="15712" y="11911"/>
                  <a:pt x="15678" y="11962"/>
                  <a:pt x="15639" y="12019"/>
                </a:cubicBezTo>
                <a:lnTo>
                  <a:pt x="15616" y="12053"/>
                </a:lnTo>
                <a:lnTo>
                  <a:pt x="15565" y="12116"/>
                </a:lnTo>
                <a:cubicBezTo>
                  <a:pt x="15497" y="12200"/>
                  <a:pt x="15429" y="12281"/>
                  <a:pt x="15372" y="12360"/>
                </a:cubicBezTo>
                <a:cubicBezTo>
                  <a:pt x="15281" y="12502"/>
                  <a:pt x="15235" y="12683"/>
                  <a:pt x="15253" y="12848"/>
                </a:cubicBezTo>
                <a:cubicBezTo>
                  <a:pt x="15281" y="13099"/>
                  <a:pt x="15418" y="13309"/>
                  <a:pt x="15537" y="13462"/>
                </a:cubicBezTo>
                <a:cubicBezTo>
                  <a:pt x="15599" y="13542"/>
                  <a:pt x="15662" y="13616"/>
                  <a:pt x="15736" y="13684"/>
                </a:cubicBezTo>
                <a:cubicBezTo>
                  <a:pt x="15827" y="13774"/>
                  <a:pt x="15922" y="13849"/>
                  <a:pt x="16014" y="13910"/>
                </a:cubicBezTo>
                <a:cubicBezTo>
                  <a:pt x="16161" y="14013"/>
                  <a:pt x="16338" y="14104"/>
                  <a:pt x="16577" y="14195"/>
                </a:cubicBezTo>
                <a:cubicBezTo>
                  <a:pt x="16793" y="14280"/>
                  <a:pt x="17026" y="14354"/>
                  <a:pt x="17286" y="14411"/>
                </a:cubicBezTo>
                <a:cubicBezTo>
                  <a:pt x="17708" y="14508"/>
                  <a:pt x="18185" y="14565"/>
                  <a:pt x="18786" y="14592"/>
                </a:cubicBezTo>
                <a:cubicBezTo>
                  <a:pt x="18969" y="14605"/>
                  <a:pt x="19168" y="14605"/>
                  <a:pt x="19366" y="14605"/>
                </a:cubicBezTo>
                <a:cubicBezTo>
                  <a:pt x="19605" y="14605"/>
                  <a:pt x="19861" y="14599"/>
                  <a:pt x="20150" y="14587"/>
                </a:cubicBezTo>
                <a:cubicBezTo>
                  <a:pt x="20742" y="14558"/>
                  <a:pt x="21356" y="14497"/>
                  <a:pt x="21986" y="14395"/>
                </a:cubicBezTo>
                <a:cubicBezTo>
                  <a:pt x="23396" y="14167"/>
                  <a:pt x="24799" y="13747"/>
                  <a:pt x="26037" y="13372"/>
                </a:cubicBezTo>
                <a:lnTo>
                  <a:pt x="26202" y="13325"/>
                </a:lnTo>
                <a:lnTo>
                  <a:pt x="26226" y="13314"/>
                </a:lnTo>
                <a:cubicBezTo>
                  <a:pt x="27168" y="13036"/>
                  <a:pt x="28140" y="12740"/>
                  <a:pt x="29111" y="12507"/>
                </a:cubicBezTo>
                <a:cubicBezTo>
                  <a:pt x="29567" y="12399"/>
                  <a:pt x="30015" y="12315"/>
                  <a:pt x="30391" y="12240"/>
                </a:cubicBezTo>
                <a:cubicBezTo>
                  <a:pt x="30629" y="12195"/>
                  <a:pt x="30913" y="12144"/>
                  <a:pt x="31196" y="12110"/>
                </a:cubicBezTo>
                <a:cubicBezTo>
                  <a:pt x="31537" y="12064"/>
                  <a:pt x="31810" y="12048"/>
                  <a:pt x="32061" y="12048"/>
                </a:cubicBezTo>
                <a:cubicBezTo>
                  <a:pt x="32214" y="12048"/>
                  <a:pt x="32356" y="12053"/>
                  <a:pt x="32487" y="12069"/>
                </a:cubicBezTo>
                <a:cubicBezTo>
                  <a:pt x="32635" y="12087"/>
                  <a:pt x="32759" y="12121"/>
                  <a:pt x="32874" y="12161"/>
                </a:cubicBezTo>
                <a:cubicBezTo>
                  <a:pt x="32930" y="12184"/>
                  <a:pt x="32987" y="12213"/>
                  <a:pt x="33038" y="12247"/>
                </a:cubicBezTo>
                <a:cubicBezTo>
                  <a:pt x="33066" y="12268"/>
                  <a:pt x="33089" y="12297"/>
                  <a:pt x="33118" y="12326"/>
                </a:cubicBezTo>
                <a:cubicBezTo>
                  <a:pt x="33129" y="12349"/>
                  <a:pt x="33147" y="12376"/>
                  <a:pt x="33158" y="12405"/>
                </a:cubicBezTo>
                <a:cubicBezTo>
                  <a:pt x="33163" y="12417"/>
                  <a:pt x="33168" y="12433"/>
                  <a:pt x="33174" y="12451"/>
                </a:cubicBezTo>
                <a:lnTo>
                  <a:pt x="33174" y="12478"/>
                </a:lnTo>
                <a:cubicBezTo>
                  <a:pt x="33168" y="12496"/>
                  <a:pt x="33168" y="12507"/>
                  <a:pt x="33163" y="12519"/>
                </a:cubicBezTo>
                <a:cubicBezTo>
                  <a:pt x="33140" y="12570"/>
                  <a:pt x="33106" y="12622"/>
                  <a:pt x="33066" y="12678"/>
                </a:cubicBezTo>
                <a:lnTo>
                  <a:pt x="33044" y="12706"/>
                </a:lnTo>
                <a:cubicBezTo>
                  <a:pt x="32976" y="12798"/>
                  <a:pt x="32908" y="12882"/>
                  <a:pt x="32856" y="12979"/>
                </a:cubicBezTo>
                <a:cubicBezTo>
                  <a:pt x="32793" y="13081"/>
                  <a:pt x="32765" y="13212"/>
                  <a:pt x="32765" y="13377"/>
                </a:cubicBezTo>
                <a:cubicBezTo>
                  <a:pt x="32765" y="13621"/>
                  <a:pt x="32862" y="13849"/>
                  <a:pt x="33032" y="14002"/>
                </a:cubicBezTo>
                <a:cubicBezTo>
                  <a:pt x="33106" y="14070"/>
                  <a:pt x="33208" y="14127"/>
                  <a:pt x="33323" y="14167"/>
                </a:cubicBezTo>
                <a:cubicBezTo>
                  <a:pt x="33425" y="14206"/>
                  <a:pt x="33533" y="14224"/>
                  <a:pt x="33658" y="14235"/>
                </a:cubicBezTo>
                <a:cubicBezTo>
                  <a:pt x="33703" y="14240"/>
                  <a:pt x="33748" y="14240"/>
                  <a:pt x="33800" y="14240"/>
                </a:cubicBezTo>
                <a:cubicBezTo>
                  <a:pt x="33879" y="14240"/>
                  <a:pt x="33958" y="14235"/>
                  <a:pt x="34015" y="14230"/>
                </a:cubicBezTo>
                <a:cubicBezTo>
                  <a:pt x="34146" y="14224"/>
                  <a:pt x="34283" y="14201"/>
                  <a:pt x="34459" y="14167"/>
                </a:cubicBezTo>
                <a:cubicBezTo>
                  <a:pt x="34624" y="14133"/>
                  <a:pt x="34800" y="14088"/>
                  <a:pt x="34999" y="14030"/>
                </a:cubicBezTo>
                <a:cubicBezTo>
                  <a:pt x="35760" y="13939"/>
                  <a:pt x="36402" y="13854"/>
                  <a:pt x="37021" y="13763"/>
                </a:cubicBezTo>
                <a:cubicBezTo>
                  <a:pt x="38056" y="13610"/>
                  <a:pt x="38977" y="13445"/>
                  <a:pt x="39840" y="13252"/>
                </a:cubicBezTo>
                <a:cubicBezTo>
                  <a:pt x="40845" y="13031"/>
                  <a:pt x="41744" y="12785"/>
                  <a:pt x="42591" y="12507"/>
                </a:cubicBezTo>
                <a:cubicBezTo>
                  <a:pt x="43102" y="12342"/>
                  <a:pt x="43538" y="12189"/>
                  <a:pt x="43937" y="12030"/>
                </a:cubicBezTo>
                <a:cubicBezTo>
                  <a:pt x="44159" y="11945"/>
                  <a:pt x="44380" y="11854"/>
                  <a:pt x="44619" y="11752"/>
                </a:cubicBezTo>
                <a:cubicBezTo>
                  <a:pt x="44732" y="11701"/>
                  <a:pt x="44846" y="11649"/>
                  <a:pt x="44954" y="11599"/>
                </a:cubicBezTo>
                <a:lnTo>
                  <a:pt x="44988" y="11581"/>
                </a:lnTo>
                <a:lnTo>
                  <a:pt x="45011" y="11570"/>
                </a:lnTo>
                <a:cubicBezTo>
                  <a:pt x="45096" y="11531"/>
                  <a:pt x="45182" y="11490"/>
                  <a:pt x="45261" y="11456"/>
                </a:cubicBezTo>
                <a:lnTo>
                  <a:pt x="45397" y="11394"/>
                </a:lnTo>
                <a:lnTo>
                  <a:pt x="45414" y="11387"/>
                </a:lnTo>
                <a:lnTo>
                  <a:pt x="45573" y="11326"/>
                </a:lnTo>
                <a:cubicBezTo>
                  <a:pt x="45778" y="11246"/>
                  <a:pt x="45982" y="11167"/>
                  <a:pt x="46176" y="11064"/>
                </a:cubicBezTo>
                <a:cubicBezTo>
                  <a:pt x="46312" y="10996"/>
                  <a:pt x="46443" y="10910"/>
                  <a:pt x="46562" y="10802"/>
                </a:cubicBezTo>
                <a:cubicBezTo>
                  <a:pt x="46659" y="10723"/>
                  <a:pt x="46750" y="10626"/>
                  <a:pt x="46852" y="10496"/>
                </a:cubicBezTo>
                <a:cubicBezTo>
                  <a:pt x="46908" y="10445"/>
                  <a:pt x="46971" y="10399"/>
                  <a:pt x="47028" y="10348"/>
                </a:cubicBezTo>
                <a:cubicBezTo>
                  <a:pt x="47193" y="10212"/>
                  <a:pt x="47357" y="10065"/>
                  <a:pt x="47545" y="9887"/>
                </a:cubicBezTo>
                <a:cubicBezTo>
                  <a:pt x="47847" y="9598"/>
                  <a:pt x="48130" y="9286"/>
                  <a:pt x="48408" y="8979"/>
                </a:cubicBezTo>
                <a:lnTo>
                  <a:pt x="48511" y="8871"/>
                </a:lnTo>
                <a:cubicBezTo>
                  <a:pt x="48563" y="8809"/>
                  <a:pt x="48563" y="8717"/>
                  <a:pt x="48505" y="8667"/>
                </a:cubicBezTo>
                <a:cubicBezTo>
                  <a:pt x="48477" y="8638"/>
                  <a:pt x="48443" y="8626"/>
                  <a:pt x="48403" y="8626"/>
                </a:cubicBezTo>
                <a:cubicBezTo>
                  <a:pt x="48363" y="8626"/>
                  <a:pt x="48324" y="8638"/>
                  <a:pt x="48301" y="8667"/>
                </a:cubicBezTo>
                <a:lnTo>
                  <a:pt x="48278" y="8689"/>
                </a:lnTo>
                <a:lnTo>
                  <a:pt x="48261" y="8712"/>
                </a:lnTo>
                <a:cubicBezTo>
                  <a:pt x="48261" y="8706"/>
                  <a:pt x="48256" y="8701"/>
                  <a:pt x="48250" y="8694"/>
                </a:cubicBezTo>
                <a:cubicBezTo>
                  <a:pt x="48170" y="8620"/>
                  <a:pt x="48096" y="8541"/>
                  <a:pt x="48017" y="8468"/>
                </a:cubicBezTo>
                <a:cubicBezTo>
                  <a:pt x="47971" y="8421"/>
                  <a:pt x="47926" y="8376"/>
                  <a:pt x="47881" y="8331"/>
                </a:cubicBezTo>
                <a:cubicBezTo>
                  <a:pt x="47750" y="8195"/>
                  <a:pt x="47613" y="8064"/>
                  <a:pt x="47477" y="7933"/>
                </a:cubicBezTo>
                <a:cubicBezTo>
                  <a:pt x="47215" y="7684"/>
                  <a:pt x="46960" y="7433"/>
                  <a:pt x="46698" y="7183"/>
                </a:cubicBezTo>
                <a:cubicBezTo>
                  <a:pt x="46250" y="6745"/>
                  <a:pt x="45885" y="6370"/>
                  <a:pt x="45545" y="6001"/>
                </a:cubicBezTo>
                <a:cubicBezTo>
                  <a:pt x="45209" y="5632"/>
                  <a:pt x="44875" y="5251"/>
                  <a:pt x="44550" y="4882"/>
                </a:cubicBezTo>
                <a:cubicBezTo>
                  <a:pt x="44193" y="4473"/>
                  <a:pt x="43823" y="4052"/>
                  <a:pt x="43454" y="3643"/>
                </a:cubicBezTo>
                <a:cubicBezTo>
                  <a:pt x="43045" y="3199"/>
                  <a:pt x="42670" y="2819"/>
                  <a:pt x="42306" y="2467"/>
                </a:cubicBezTo>
                <a:cubicBezTo>
                  <a:pt x="41897" y="2080"/>
                  <a:pt x="41476" y="1723"/>
                  <a:pt x="41050" y="1405"/>
                </a:cubicBezTo>
                <a:cubicBezTo>
                  <a:pt x="40129" y="711"/>
                  <a:pt x="39215" y="273"/>
                  <a:pt x="38317" y="97"/>
                </a:cubicBezTo>
                <a:cubicBezTo>
                  <a:pt x="38073" y="46"/>
                  <a:pt x="37823" y="18"/>
                  <a:pt x="37567" y="7"/>
                </a:cubicBezTo>
                <a:cubicBezTo>
                  <a:pt x="37504" y="7"/>
                  <a:pt x="37448" y="0"/>
                  <a:pt x="37385" y="0"/>
                </a:cubicBezTo>
                <a:close/>
              </a:path>
            </a:pathLst>
          </a:custGeom>
          <a:solidFill>
            <a:srgbClr val="1680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2"/>
          <p:cNvSpPr/>
          <p:nvPr/>
        </p:nvSpPr>
        <p:spPr>
          <a:xfrm>
            <a:off x="4523220" y="4306329"/>
            <a:ext cx="1243706" cy="246099"/>
          </a:xfrm>
          <a:custGeom>
            <a:avLst/>
            <a:gdLst/>
            <a:ahLst/>
            <a:cxnLst/>
            <a:rect l="l" t="t" r="r" b="b"/>
            <a:pathLst>
              <a:path w="32106" h="6353" extrusionOk="0">
                <a:moveTo>
                  <a:pt x="9137" y="4432"/>
                </a:moveTo>
                <a:lnTo>
                  <a:pt x="9137" y="4432"/>
                </a:lnTo>
                <a:cubicBezTo>
                  <a:pt x="9134" y="4433"/>
                  <a:pt x="9129" y="4434"/>
                  <a:pt x="9125" y="4435"/>
                </a:cubicBezTo>
                <a:lnTo>
                  <a:pt x="9125" y="4435"/>
                </a:lnTo>
                <a:lnTo>
                  <a:pt x="9137" y="4432"/>
                </a:lnTo>
                <a:close/>
                <a:moveTo>
                  <a:pt x="4753" y="5210"/>
                </a:moveTo>
                <a:cubicBezTo>
                  <a:pt x="4762" y="5211"/>
                  <a:pt x="4771" y="5211"/>
                  <a:pt x="4780" y="5211"/>
                </a:cubicBezTo>
                <a:lnTo>
                  <a:pt x="4757" y="5211"/>
                </a:lnTo>
                <a:lnTo>
                  <a:pt x="4753" y="5210"/>
                </a:lnTo>
                <a:close/>
                <a:moveTo>
                  <a:pt x="31980" y="0"/>
                </a:moveTo>
                <a:cubicBezTo>
                  <a:pt x="31946" y="0"/>
                  <a:pt x="31924" y="11"/>
                  <a:pt x="31901" y="34"/>
                </a:cubicBezTo>
                <a:cubicBezTo>
                  <a:pt x="31810" y="102"/>
                  <a:pt x="31725" y="176"/>
                  <a:pt x="31639" y="255"/>
                </a:cubicBezTo>
                <a:cubicBezTo>
                  <a:pt x="31544" y="295"/>
                  <a:pt x="31453" y="341"/>
                  <a:pt x="31361" y="386"/>
                </a:cubicBezTo>
                <a:cubicBezTo>
                  <a:pt x="31237" y="454"/>
                  <a:pt x="31112" y="528"/>
                  <a:pt x="30981" y="601"/>
                </a:cubicBezTo>
                <a:cubicBezTo>
                  <a:pt x="30742" y="738"/>
                  <a:pt x="30503" y="881"/>
                  <a:pt x="30265" y="1023"/>
                </a:cubicBezTo>
                <a:lnTo>
                  <a:pt x="30152" y="1091"/>
                </a:lnTo>
                <a:cubicBezTo>
                  <a:pt x="29719" y="1346"/>
                  <a:pt x="29276" y="1613"/>
                  <a:pt x="28827" y="1857"/>
                </a:cubicBezTo>
                <a:cubicBezTo>
                  <a:pt x="28424" y="2080"/>
                  <a:pt x="27998" y="2284"/>
                  <a:pt x="27589" y="2483"/>
                </a:cubicBezTo>
                <a:cubicBezTo>
                  <a:pt x="27083" y="2728"/>
                  <a:pt x="26559" y="2983"/>
                  <a:pt x="26066" y="3268"/>
                </a:cubicBezTo>
                <a:cubicBezTo>
                  <a:pt x="25987" y="3302"/>
                  <a:pt x="25901" y="3329"/>
                  <a:pt x="25822" y="3358"/>
                </a:cubicBezTo>
                <a:cubicBezTo>
                  <a:pt x="25714" y="3397"/>
                  <a:pt x="25605" y="3438"/>
                  <a:pt x="25497" y="3472"/>
                </a:cubicBezTo>
                <a:cubicBezTo>
                  <a:pt x="25230" y="3562"/>
                  <a:pt x="24941" y="3654"/>
                  <a:pt x="24639" y="3733"/>
                </a:cubicBezTo>
                <a:cubicBezTo>
                  <a:pt x="24133" y="3869"/>
                  <a:pt x="23600" y="3984"/>
                  <a:pt x="23014" y="4079"/>
                </a:cubicBezTo>
                <a:cubicBezTo>
                  <a:pt x="22066" y="4222"/>
                  <a:pt x="21054" y="4296"/>
                  <a:pt x="19929" y="4296"/>
                </a:cubicBezTo>
                <a:cubicBezTo>
                  <a:pt x="19407" y="4296"/>
                  <a:pt x="18861" y="4278"/>
                  <a:pt x="18258" y="4250"/>
                </a:cubicBezTo>
                <a:cubicBezTo>
                  <a:pt x="17429" y="4205"/>
                  <a:pt x="16616" y="4142"/>
                  <a:pt x="15849" y="4074"/>
                </a:cubicBezTo>
                <a:cubicBezTo>
                  <a:pt x="15649" y="4057"/>
                  <a:pt x="15452" y="4040"/>
                  <a:pt x="15253" y="4023"/>
                </a:cubicBezTo>
                <a:cubicBezTo>
                  <a:pt x="14644" y="3971"/>
                  <a:pt x="14020" y="3915"/>
                  <a:pt x="13399" y="3874"/>
                </a:cubicBezTo>
                <a:cubicBezTo>
                  <a:pt x="12997" y="3853"/>
                  <a:pt x="12581" y="3835"/>
                  <a:pt x="12172" y="3835"/>
                </a:cubicBezTo>
                <a:cubicBezTo>
                  <a:pt x="11388" y="3835"/>
                  <a:pt x="10582" y="3887"/>
                  <a:pt x="9780" y="3989"/>
                </a:cubicBezTo>
                <a:cubicBezTo>
                  <a:pt x="9229" y="4052"/>
                  <a:pt x="8649" y="4147"/>
                  <a:pt x="8012" y="4273"/>
                </a:cubicBezTo>
                <a:cubicBezTo>
                  <a:pt x="7740" y="4330"/>
                  <a:pt x="7445" y="4393"/>
                  <a:pt x="7110" y="4466"/>
                </a:cubicBezTo>
                <a:cubicBezTo>
                  <a:pt x="7041" y="4483"/>
                  <a:pt x="6968" y="4500"/>
                  <a:pt x="6894" y="4517"/>
                </a:cubicBezTo>
                <a:cubicBezTo>
                  <a:pt x="6690" y="4563"/>
                  <a:pt x="6473" y="4614"/>
                  <a:pt x="6263" y="4648"/>
                </a:cubicBezTo>
                <a:lnTo>
                  <a:pt x="6246" y="4653"/>
                </a:lnTo>
                <a:cubicBezTo>
                  <a:pt x="5864" y="4705"/>
                  <a:pt x="5455" y="4734"/>
                  <a:pt x="4990" y="4734"/>
                </a:cubicBezTo>
                <a:cubicBezTo>
                  <a:pt x="4859" y="4734"/>
                  <a:pt x="4734" y="4734"/>
                  <a:pt x="4603" y="4727"/>
                </a:cubicBezTo>
                <a:cubicBezTo>
                  <a:pt x="4052" y="4710"/>
                  <a:pt x="3496" y="4665"/>
                  <a:pt x="2973" y="4614"/>
                </a:cubicBezTo>
                <a:cubicBezTo>
                  <a:pt x="2706" y="4585"/>
                  <a:pt x="2433" y="4540"/>
                  <a:pt x="2177" y="4495"/>
                </a:cubicBezTo>
                <a:cubicBezTo>
                  <a:pt x="1985" y="4461"/>
                  <a:pt x="1791" y="4432"/>
                  <a:pt x="1592" y="4404"/>
                </a:cubicBezTo>
                <a:cubicBezTo>
                  <a:pt x="1330" y="4370"/>
                  <a:pt x="1098" y="4346"/>
                  <a:pt x="876" y="4341"/>
                </a:cubicBezTo>
                <a:lnTo>
                  <a:pt x="797" y="4341"/>
                </a:lnTo>
                <a:cubicBezTo>
                  <a:pt x="626" y="4341"/>
                  <a:pt x="444" y="4352"/>
                  <a:pt x="268" y="4386"/>
                </a:cubicBezTo>
                <a:lnTo>
                  <a:pt x="246" y="4375"/>
                </a:lnTo>
                <a:lnTo>
                  <a:pt x="223" y="4370"/>
                </a:lnTo>
                <a:lnTo>
                  <a:pt x="183" y="4370"/>
                </a:lnTo>
                <a:cubicBezTo>
                  <a:pt x="109" y="4370"/>
                  <a:pt x="34" y="4427"/>
                  <a:pt x="18" y="4500"/>
                </a:cubicBezTo>
                <a:cubicBezTo>
                  <a:pt x="0" y="4574"/>
                  <a:pt x="41" y="4659"/>
                  <a:pt x="115" y="4693"/>
                </a:cubicBezTo>
                <a:cubicBezTo>
                  <a:pt x="126" y="4700"/>
                  <a:pt x="144" y="4710"/>
                  <a:pt x="154" y="4721"/>
                </a:cubicBezTo>
                <a:cubicBezTo>
                  <a:pt x="183" y="4734"/>
                  <a:pt x="205" y="4739"/>
                  <a:pt x="234" y="4739"/>
                </a:cubicBezTo>
                <a:cubicBezTo>
                  <a:pt x="251" y="4739"/>
                  <a:pt x="262" y="4739"/>
                  <a:pt x="280" y="4734"/>
                </a:cubicBezTo>
                <a:cubicBezTo>
                  <a:pt x="2211" y="5211"/>
                  <a:pt x="3797" y="5495"/>
                  <a:pt x="5263" y="5613"/>
                </a:cubicBezTo>
                <a:cubicBezTo>
                  <a:pt x="5689" y="5654"/>
                  <a:pt x="6110" y="5671"/>
                  <a:pt x="6525" y="5676"/>
                </a:cubicBezTo>
                <a:lnTo>
                  <a:pt x="6609" y="5676"/>
                </a:lnTo>
                <a:cubicBezTo>
                  <a:pt x="6797" y="5676"/>
                  <a:pt x="6973" y="5671"/>
                  <a:pt x="7144" y="5654"/>
                </a:cubicBezTo>
                <a:cubicBezTo>
                  <a:pt x="7337" y="5636"/>
                  <a:pt x="7535" y="5602"/>
                  <a:pt x="7781" y="5552"/>
                </a:cubicBezTo>
                <a:cubicBezTo>
                  <a:pt x="8149" y="5477"/>
                  <a:pt x="8513" y="5369"/>
                  <a:pt x="8872" y="5261"/>
                </a:cubicBezTo>
                <a:cubicBezTo>
                  <a:pt x="9286" y="5136"/>
                  <a:pt x="9724" y="5012"/>
                  <a:pt x="10160" y="4938"/>
                </a:cubicBezTo>
                <a:cubicBezTo>
                  <a:pt x="10417" y="4897"/>
                  <a:pt x="10679" y="4881"/>
                  <a:pt x="10951" y="4881"/>
                </a:cubicBezTo>
                <a:cubicBezTo>
                  <a:pt x="11138" y="4881"/>
                  <a:pt x="11337" y="4892"/>
                  <a:pt x="11536" y="4910"/>
                </a:cubicBezTo>
                <a:cubicBezTo>
                  <a:pt x="12213" y="4978"/>
                  <a:pt x="12871" y="5136"/>
                  <a:pt x="13650" y="5347"/>
                </a:cubicBezTo>
                <a:cubicBezTo>
                  <a:pt x="13894" y="5416"/>
                  <a:pt x="14144" y="5489"/>
                  <a:pt x="14382" y="5563"/>
                </a:cubicBezTo>
                <a:cubicBezTo>
                  <a:pt x="14826" y="5694"/>
                  <a:pt x="15287" y="5830"/>
                  <a:pt x="15752" y="5932"/>
                </a:cubicBezTo>
                <a:cubicBezTo>
                  <a:pt x="16093" y="6001"/>
                  <a:pt x="16440" y="6046"/>
                  <a:pt x="16787" y="6063"/>
                </a:cubicBezTo>
                <a:cubicBezTo>
                  <a:pt x="16877" y="6069"/>
                  <a:pt x="16968" y="6069"/>
                  <a:pt x="17060" y="6069"/>
                </a:cubicBezTo>
                <a:cubicBezTo>
                  <a:pt x="17354" y="6069"/>
                  <a:pt x="17650" y="6046"/>
                  <a:pt x="17900" y="6029"/>
                </a:cubicBezTo>
                <a:cubicBezTo>
                  <a:pt x="18036" y="6017"/>
                  <a:pt x="18172" y="6001"/>
                  <a:pt x="18316" y="5988"/>
                </a:cubicBezTo>
                <a:cubicBezTo>
                  <a:pt x="18536" y="5966"/>
                  <a:pt x="18770" y="5949"/>
                  <a:pt x="18997" y="5932"/>
                </a:cubicBezTo>
                <a:cubicBezTo>
                  <a:pt x="19173" y="5920"/>
                  <a:pt x="19344" y="5915"/>
                  <a:pt x="19509" y="5915"/>
                </a:cubicBezTo>
                <a:cubicBezTo>
                  <a:pt x="19696" y="5915"/>
                  <a:pt x="19884" y="5920"/>
                  <a:pt x="20060" y="5938"/>
                </a:cubicBezTo>
                <a:cubicBezTo>
                  <a:pt x="20218" y="5954"/>
                  <a:pt x="20378" y="5983"/>
                  <a:pt x="20532" y="6011"/>
                </a:cubicBezTo>
                <a:lnTo>
                  <a:pt x="20588" y="6017"/>
                </a:lnTo>
                <a:cubicBezTo>
                  <a:pt x="20776" y="6051"/>
                  <a:pt x="20963" y="6080"/>
                  <a:pt x="21145" y="6108"/>
                </a:cubicBezTo>
                <a:cubicBezTo>
                  <a:pt x="21571" y="6177"/>
                  <a:pt x="21940" y="6227"/>
                  <a:pt x="22281" y="6268"/>
                </a:cubicBezTo>
                <a:cubicBezTo>
                  <a:pt x="22821" y="6324"/>
                  <a:pt x="23299" y="6352"/>
                  <a:pt x="23747" y="6352"/>
                </a:cubicBezTo>
                <a:cubicBezTo>
                  <a:pt x="24026" y="6352"/>
                  <a:pt x="24304" y="6342"/>
                  <a:pt x="24560" y="6318"/>
                </a:cubicBezTo>
                <a:cubicBezTo>
                  <a:pt x="24923" y="6284"/>
                  <a:pt x="25287" y="6222"/>
                  <a:pt x="25639" y="6137"/>
                </a:cubicBezTo>
                <a:cubicBezTo>
                  <a:pt x="25987" y="6046"/>
                  <a:pt x="26349" y="5915"/>
                  <a:pt x="26719" y="5744"/>
                </a:cubicBezTo>
                <a:cubicBezTo>
                  <a:pt x="27037" y="5591"/>
                  <a:pt x="27372" y="5381"/>
                  <a:pt x="27736" y="5109"/>
                </a:cubicBezTo>
                <a:cubicBezTo>
                  <a:pt x="27907" y="4983"/>
                  <a:pt x="28072" y="4847"/>
                  <a:pt x="28225" y="4721"/>
                </a:cubicBezTo>
                <a:cubicBezTo>
                  <a:pt x="28361" y="4608"/>
                  <a:pt x="28526" y="4472"/>
                  <a:pt x="28686" y="4330"/>
                </a:cubicBezTo>
                <a:cubicBezTo>
                  <a:pt x="28720" y="4296"/>
                  <a:pt x="28741" y="4250"/>
                  <a:pt x="28741" y="4199"/>
                </a:cubicBezTo>
                <a:cubicBezTo>
                  <a:pt x="28759" y="4188"/>
                  <a:pt x="28776" y="4170"/>
                  <a:pt x="28788" y="4147"/>
                </a:cubicBezTo>
                <a:lnTo>
                  <a:pt x="28833" y="4097"/>
                </a:lnTo>
                <a:cubicBezTo>
                  <a:pt x="28946" y="3949"/>
                  <a:pt x="29055" y="3824"/>
                  <a:pt x="29168" y="3699"/>
                </a:cubicBezTo>
                <a:cubicBezTo>
                  <a:pt x="29294" y="3562"/>
                  <a:pt x="29423" y="3431"/>
                  <a:pt x="29567" y="3284"/>
                </a:cubicBezTo>
                <a:cubicBezTo>
                  <a:pt x="29811" y="3034"/>
                  <a:pt x="30083" y="2756"/>
                  <a:pt x="30333" y="2460"/>
                </a:cubicBezTo>
                <a:cubicBezTo>
                  <a:pt x="30453" y="2318"/>
                  <a:pt x="30566" y="2177"/>
                  <a:pt x="30674" y="2028"/>
                </a:cubicBezTo>
                <a:cubicBezTo>
                  <a:pt x="30771" y="1892"/>
                  <a:pt x="30855" y="1755"/>
                  <a:pt x="30958" y="1590"/>
                </a:cubicBezTo>
                <a:lnTo>
                  <a:pt x="30992" y="1534"/>
                </a:lnTo>
                <a:cubicBezTo>
                  <a:pt x="31162" y="1267"/>
                  <a:pt x="31339" y="989"/>
                  <a:pt x="31537" y="732"/>
                </a:cubicBezTo>
                <a:cubicBezTo>
                  <a:pt x="31560" y="704"/>
                  <a:pt x="31583" y="682"/>
                  <a:pt x="31605" y="653"/>
                </a:cubicBezTo>
                <a:cubicBezTo>
                  <a:pt x="31686" y="601"/>
                  <a:pt x="31783" y="540"/>
                  <a:pt x="31867" y="465"/>
                </a:cubicBezTo>
                <a:cubicBezTo>
                  <a:pt x="31907" y="438"/>
                  <a:pt x="31924" y="386"/>
                  <a:pt x="31912" y="336"/>
                </a:cubicBezTo>
                <a:cubicBezTo>
                  <a:pt x="31959" y="295"/>
                  <a:pt x="32014" y="250"/>
                  <a:pt x="32066" y="210"/>
                </a:cubicBezTo>
                <a:cubicBezTo>
                  <a:pt x="32089" y="192"/>
                  <a:pt x="32100" y="165"/>
                  <a:pt x="32106" y="136"/>
                </a:cubicBezTo>
                <a:cubicBezTo>
                  <a:pt x="32106" y="102"/>
                  <a:pt x="32095" y="63"/>
                  <a:pt x="32072" y="40"/>
                </a:cubicBezTo>
                <a:cubicBezTo>
                  <a:pt x="32049" y="11"/>
                  <a:pt x="32014" y="0"/>
                  <a:pt x="31980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2"/>
          <p:cNvSpPr/>
          <p:nvPr/>
        </p:nvSpPr>
        <p:spPr>
          <a:xfrm>
            <a:off x="5951586" y="4436177"/>
            <a:ext cx="3789806" cy="215497"/>
          </a:xfrm>
          <a:custGeom>
            <a:avLst/>
            <a:gdLst/>
            <a:ahLst/>
            <a:cxnLst/>
            <a:rect l="l" t="t" r="r" b="b"/>
            <a:pathLst>
              <a:path w="97833" h="5563" extrusionOk="0">
                <a:moveTo>
                  <a:pt x="76877" y="0"/>
                </a:moveTo>
                <a:cubicBezTo>
                  <a:pt x="76132" y="0"/>
                  <a:pt x="75445" y="6"/>
                  <a:pt x="74779" y="11"/>
                </a:cubicBezTo>
                <a:cubicBezTo>
                  <a:pt x="72575" y="40"/>
                  <a:pt x="70580" y="108"/>
                  <a:pt x="68689" y="233"/>
                </a:cubicBezTo>
                <a:cubicBezTo>
                  <a:pt x="68637" y="239"/>
                  <a:pt x="68592" y="278"/>
                  <a:pt x="68563" y="312"/>
                </a:cubicBezTo>
                <a:cubicBezTo>
                  <a:pt x="68131" y="325"/>
                  <a:pt x="67700" y="336"/>
                  <a:pt x="67273" y="352"/>
                </a:cubicBezTo>
                <a:cubicBezTo>
                  <a:pt x="66631" y="375"/>
                  <a:pt x="65954" y="409"/>
                  <a:pt x="65080" y="461"/>
                </a:cubicBezTo>
                <a:cubicBezTo>
                  <a:pt x="63363" y="551"/>
                  <a:pt x="61965" y="653"/>
                  <a:pt x="60693" y="779"/>
                </a:cubicBezTo>
                <a:cubicBezTo>
                  <a:pt x="60040" y="847"/>
                  <a:pt x="59374" y="921"/>
                  <a:pt x="58733" y="994"/>
                </a:cubicBezTo>
                <a:cubicBezTo>
                  <a:pt x="58392" y="1034"/>
                  <a:pt x="58051" y="1080"/>
                  <a:pt x="57710" y="1120"/>
                </a:cubicBezTo>
                <a:cubicBezTo>
                  <a:pt x="57533" y="1125"/>
                  <a:pt x="57363" y="1136"/>
                  <a:pt x="57192" y="1143"/>
                </a:cubicBezTo>
                <a:cubicBezTo>
                  <a:pt x="57108" y="1148"/>
                  <a:pt x="57022" y="1154"/>
                  <a:pt x="56937" y="1159"/>
                </a:cubicBezTo>
                <a:cubicBezTo>
                  <a:pt x="56636" y="1170"/>
                  <a:pt x="56358" y="1177"/>
                  <a:pt x="56090" y="1183"/>
                </a:cubicBezTo>
                <a:cubicBezTo>
                  <a:pt x="55568" y="1199"/>
                  <a:pt x="55022" y="1204"/>
                  <a:pt x="54459" y="1204"/>
                </a:cubicBezTo>
                <a:lnTo>
                  <a:pt x="54210" y="1204"/>
                </a:lnTo>
                <a:cubicBezTo>
                  <a:pt x="53113" y="1204"/>
                  <a:pt x="52028" y="1183"/>
                  <a:pt x="51204" y="1154"/>
                </a:cubicBezTo>
                <a:cubicBezTo>
                  <a:pt x="50129" y="1125"/>
                  <a:pt x="49044" y="1086"/>
                  <a:pt x="47987" y="1046"/>
                </a:cubicBezTo>
                <a:cubicBezTo>
                  <a:pt x="46908" y="1000"/>
                  <a:pt x="45783" y="960"/>
                  <a:pt x="44680" y="926"/>
                </a:cubicBezTo>
                <a:cubicBezTo>
                  <a:pt x="43811" y="904"/>
                  <a:pt x="42959" y="892"/>
                  <a:pt x="42146" y="892"/>
                </a:cubicBezTo>
                <a:lnTo>
                  <a:pt x="41555" y="892"/>
                </a:lnTo>
                <a:cubicBezTo>
                  <a:pt x="40595" y="898"/>
                  <a:pt x="39578" y="926"/>
                  <a:pt x="38441" y="973"/>
                </a:cubicBezTo>
                <a:cubicBezTo>
                  <a:pt x="37498" y="1012"/>
                  <a:pt x="36486" y="1068"/>
                  <a:pt x="35345" y="1143"/>
                </a:cubicBezTo>
                <a:cubicBezTo>
                  <a:pt x="34816" y="1177"/>
                  <a:pt x="34281" y="1217"/>
                  <a:pt x="33787" y="1256"/>
                </a:cubicBezTo>
                <a:cubicBezTo>
                  <a:pt x="33599" y="1273"/>
                  <a:pt x="33407" y="1290"/>
                  <a:pt x="33219" y="1307"/>
                </a:cubicBezTo>
                <a:cubicBezTo>
                  <a:pt x="32878" y="1335"/>
                  <a:pt x="32526" y="1364"/>
                  <a:pt x="32185" y="1387"/>
                </a:cubicBezTo>
                <a:lnTo>
                  <a:pt x="32196" y="1387"/>
                </a:lnTo>
                <a:cubicBezTo>
                  <a:pt x="31412" y="1432"/>
                  <a:pt x="30617" y="1438"/>
                  <a:pt x="29844" y="1450"/>
                </a:cubicBezTo>
                <a:cubicBezTo>
                  <a:pt x="28480" y="1466"/>
                  <a:pt x="27066" y="1484"/>
                  <a:pt x="25696" y="1699"/>
                </a:cubicBezTo>
                <a:lnTo>
                  <a:pt x="25668" y="1699"/>
                </a:lnTo>
                <a:cubicBezTo>
                  <a:pt x="25497" y="1694"/>
                  <a:pt x="25332" y="1694"/>
                  <a:pt x="25162" y="1694"/>
                </a:cubicBezTo>
                <a:cubicBezTo>
                  <a:pt x="23814" y="1694"/>
                  <a:pt x="22457" y="1825"/>
                  <a:pt x="21257" y="1944"/>
                </a:cubicBezTo>
                <a:lnTo>
                  <a:pt x="20871" y="1983"/>
                </a:lnTo>
                <a:cubicBezTo>
                  <a:pt x="19547" y="2114"/>
                  <a:pt x="18178" y="2250"/>
                  <a:pt x="16825" y="2279"/>
                </a:cubicBezTo>
                <a:lnTo>
                  <a:pt x="16423" y="2279"/>
                </a:lnTo>
                <a:cubicBezTo>
                  <a:pt x="15479" y="2279"/>
                  <a:pt x="14627" y="2216"/>
                  <a:pt x="13819" y="2091"/>
                </a:cubicBezTo>
                <a:cubicBezTo>
                  <a:pt x="13507" y="2040"/>
                  <a:pt x="13200" y="1983"/>
                  <a:pt x="12904" y="1909"/>
                </a:cubicBezTo>
                <a:cubicBezTo>
                  <a:pt x="12741" y="1875"/>
                  <a:pt x="12581" y="1830"/>
                  <a:pt x="12416" y="1791"/>
                </a:cubicBezTo>
                <a:cubicBezTo>
                  <a:pt x="12269" y="1750"/>
                  <a:pt x="12115" y="1710"/>
                  <a:pt x="11962" y="1671"/>
                </a:cubicBezTo>
                <a:cubicBezTo>
                  <a:pt x="11309" y="1518"/>
                  <a:pt x="10701" y="1409"/>
                  <a:pt x="10109" y="1341"/>
                </a:cubicBezTo>
                <a:cubicBezTo>
                  <a:pt x="9728" y="1301"/>
                  <a:pt x="9342" y="1279"/>
                  <a:pt x="8956" y="1279"/>
                </a:cubicBezTo>
                <a:cubicBezTo>
                  <a:pt x="8718" y="1279"/>
                  <a:pt x="8479" y="1290"/>
                  <a:pt x="8240" y="1301"/>
                </a:cubicBezTo>
                <a:cubicBezTo>
                  <a:pt x="7955" y="1324"/>
                  <a:pt x="7648" y="1353"/>
                  <a:pt x="7252" y="1409"/>
                </a:cubicBezTo>
                <a:cubicBezTo>
                  <a:pt x="6945" y="1455"/>
                  <a:pt x="6604" y="1495"/>
                  <a:pt x="6211" y="1534"/>
                </a:cubicBezTo>
                <a:lnTo>
                  <a:pt x="6229" y="1540"/>
                </a:lnTo>
                <a:lnTo>
                  <a:pt x="6206" y="1534"/>
                </a:lnTo>
                <a:lnTo>
                  <a:pt x="6188" y="1540"/>
                </a:lnTo>
                <a:cubicBezTo>
                  <a:pt x="5813" y="1574"/>
                  <a:pt x="5438" y="1603"/>
                  <a:pt x="5057" y="1620"/>
                </a:cubicBezTo>
                <a:cubicBezTo>
                  <a:pt x="4876" y="1631"/>
                  <a:pt x="4705" y="1637"/>
                  <a:pt x="4535" y="1637"/>
                </a:cubicBezTo>
                <a:lnTo>
                  <a:pt x="4524" y="1637"/>
                </a:lnTo>
                <a:cubicBezTo>
                  <a:pt x="4341" y="1637"/>
                  <a:pt x="4160" y="1626"/>
                  <a:pt x="3989" y="1608"/>
                </a:cubicBezTo>
                <a:cubicBezTo>
                  <a:pt x="3801" y="1592"/>
                  <a:pt x="3614" y="1568"/>
                  <a:pt x="3439" y="1545"/>
                </a:cubicBezTo>
                <a:cubicBezTo>
                  <a:pt x="3268" y="1529"/>
                  <a:pt x="3103" y="1506"/>
                  <a:pt x="2933" y="1489"/>
                </a:cubicBezTo>
                <a:cubicBezTo>
                  <a:pt x="2728" y="1472"/>
                  <a:pt x="2534" y="1461"/>
                  <a:pt x="2358" y="1461"/>
                </a:cubicBezTo>
                <a:cubicBezTo>
                  <a:pt x="2193" y="1461"/>
                  <a:pt x="2041" y="1472"/>
                  <a:pt x="1892" y="1489"/>
                </a:cubicBezTo>
                <a:cubicBezTo>
                  <a:pt x="1865" y="1489"/>
                  <a:pt x="1831" y="1511"/>
                  <a:pt x="1807" y="1540"/>
                </a:cubicBezTo>
                <a:cubicBezTo>
                  <a:pt x="1790" y="1545"/>
                  <a:pt x="1773" y="1552"/>
                  <a:pt x="1762" y="1563"/>
                </a:cubicBezTo>
                <a:cubicBezTo>
                  <a:pt x="1671" y="1642"/>
                  <a:pt x="1597" y="1739"/>
                  <a:pt x="1529" y="1830"/>
                </a:cubicBezTo>
                <a:lnTo>
                  <a:pt x="1524" y="1847"/>
                </a:lnTo>
                <a:cubicBezTo>
                  <a:pt x="1467" y="1920"/>
                  <a:pt x="1409" y="2001"/>
                  <a:pt x="1359" y="2080"/>
                </a:cubicBezTo>
                <a:lnTo>
                  <a:pt x="1312" y="2143"/>
                </a:lnTo>
                <a:cubicBezTo>
                  <a:pt x="1176" y="2347"/>
                  <a:pt x="1034" y="2557"/>
                  <a:pt x="892" y="2762"/>
                </a:cubicBezTo>
                <a:cubicBezTo>
                  <a:pt x="631" y="3160"/>
                  <a:pt x="365" y="3546"/>
                  <a:pt x="80" y="3916"/>
                </a:cubicBezTo>
                <a:cubicBezTo>
                  <a:pt x="35" y="3950"/>
                  <a:pt x="6" y="4007"/>
                  <a:pt x="0" y="4063"/>
                </a:cubicBezTo>
                <a:cubicBezTo>
                  <a:pt x="0" y="4109"/>
                  <a:pt x="17" y="4154"/>
                  <a:pt x="51" y="4188"/>
                </a:cubicBezTo>
                <a:cubicBezTo>
                  <a:pt x="80" y="4222"/>
                  <a:pt x="119" y="4239"/>
                  <a:pt x="176" y="4246"/>
                </a:cubicBezTo>
                <a:cubicBezTo>
                  <a:pt x="2086" y="4461"/>
                  <a:pt x="4081" y="4626"/>
                  <a:pt x="6274" y="4745"/>
                </a:cubicBezTo>
                <a:cubicBezTo>
                  <a:pt x="8506" y="4865"/>
                  <a:pt x="10717" y="4927"/>
                  <a:pt x="12400" y="4967"/>
                </a:cubicBezTo>
                <a:cubicBezTo>
                  <a:pt x="12707" y="4972"/>
                  <a:pt x="13013" y="4983"/>
                  <a:pt x="13313" y="4989"/>
                </a:cubicBezTo>
                <a:lnTo>
                  <a:pt x="13922" y="5001"/>
                </a:lnTo>
                <a:cubicBezTo>
                  <a:pt x="14365" y="5012"/>
                  <a:pt x="14842" y="5046"/>
                  <a:pt x="15434" y="5103"/>
                </a:cubicBezTo>
                <a:cubicBezTo>
                  <a:pt x="15967" y="5154"/>
                  <a:pt x="16507" y="5217"/>
                  <a:pt x="17030" y="5285"/>
                </a:cubicBezTo>
                <a:cubicBezTo>
                  <a:pt x="17491" y="5342"/>
                  <a:pt x="17968" y="5398"/>
                  <a:pt x="18434" y="5450"/>
                </a:cubicBezTo>
                <a:cubicBezTo>
                  <a:pt x="18968" y="5500"/>
                  <a:pt x="19463" y="5534"/>
                  <a:pt x="19940" y="5552"/>
                </a:cubicBezTo>
                <a:cubicBezTo>
                  <a:pt x="20121" y="5557"/>
                  <a:pt x="20320" y="5563"/>
                  <a:pt x="20525" y="5563"/>
                </a:cubicBezTo>
                <a:cubicBezTo>
                  <a:pt x="20809" y="5563"/>
                  <a:pt x="21110" y="5557"/>
                  <a:pt x="21456" y="5547"/>
                </a:cubicBezTo>
                <a:cubicBezTo>
                  <a:pt x="22571" y="5507"/>
                  <a:pt x="23678" y="5392"/>
                  <a:pt x="24514" y="5302"/>
                </a:cubicBezTo>
                <a:cubicBezTo>
                  <a:pt x="25162" y="5227"/>
                  <a:pt x="25815" y="5148"/>
                  <a:pt x="26446" y="5069"/>
                </a:cubicBezTo>
                <a:cubicBezTo>
                  <a:pt x="26861" y="5017"/>
                  <a:pt x="27270" y="4967"/>
                  <a:pt x="27679" y="4915"/>
                </a:cubicBezTo>
                <a:cubicBezTo>
                  <a:pt x="27906" y="4886"/>
                  <a:pt x="28139" y="4859"/>
                  <a:pt x="28372" y="4836"/>
                </a:cubicBezTo>
                <a:cubicBezTo>
                  <a:pt x="28663" y="4802"/>
                  <a:pt x="28957" y="4768"/>
                  <a:pt x="29253" y="4728"/>
                </a:cubicBezTo>
                <a:lnTo>
                  <a:pt x="29327" y="4723"/>
                </a:lnTo>
                <a:cubicBezTo>
                  <a:pt x="29799" y="4666"/>
                  <a:pt x="30292" y="4603"/>
                  <a:pt x="30776" y="4552"/>
                </a:cubicBezTo>
                <a:cubicBezTo>
                  <a:pt x="30845" y="4546"/>
                  <a:pt x="30918" y="4540"/>
                  <a:pt x="30992" y="4535"/>
                </a:cubicBezTo>
                <a:cubicBezTo>
                  <a:pt x="31157" y="4518"/>
                  <a:pt x="31327" y="4501"/>
                  <a:pt x="31492" y="4477"/>
                </a:cubicBezTo>
                <a:cubicBezTo>
                  <a:pt x="31537" y="4472"/>
                  <a:pt x="31571" y="4450"/>
                  <a:pt x="31605" y="4421"/>
                </a:cubicBezTo>
                <a:cubicBezTo>
                  <a:pt x="31640" y="4393"/>
                  <a:pt x="31663" y="4348"/>
                  <a:pt x="31674" y="4301"/>
                </a:cubicBezTo>
                <a:cubicBezTo>
                  <a:pt x="31826" y="4296"/>
                  <a:pt x="31986" y="4291"/>
                  <a:pt x="32156" y="4291"/>
                </a:cubicBezTo>
                <a:cubicBezTo>
                  <a:pt x="32458" y="4291"/>
                  <a:pt x="32765" y="4301"/>
                  <a:pt x="33061" y="4314"/>
                </a:cubicBezTo>
                <a:lnTo>
                  <a:pt x="33134" y="4314"/>
                </a:lnTo>
                <a:cubicBezTo>
                  <a:pt x="33344" y="4319"/>
                  <a:pt x="33594" y="4330"/>
                  <a:pt x="33845" y="4330"/>
                </a:cubicBezTo>
                <a:lnTo>
                  <a:pt x="33861" y="4330"/>
                </a:lnTo>
                <a:cubicBezTo>
                  <a:pt x="34105" y="4330"/>
                  <a:pt x="34356" y="4319"/>
                  <a:pt x="34600" y="4314"/>
                </a:cubicBezTo>
                <a:lnTo>
                  <a:pt x="34793" y="4307"/>
                </a:lnTo>
                <a:cubicBezTo>
                  <a:pt x="35878" y="4273"/>
                  <a:pt x="36981" y="4222"/>
                  <a:pt x="38044" y="4171"/>
                </a:cubicBezTo>
                <a:lnTo>
                  <a:pt x="38708" y="4136"/>
                </a:lnTo>
                <a:cubicBezTo>
                  <a:pt x="39282" y="4115"/>
                  <a:pt x="39964" y="4081"/>
                  <a:pt x="40664" y="4057"/>
                </a:cubicBezTo>
                <a:cubicBezTo>
                  <a:pt x="41270" y="4034"/>
                  <a:pt x="41891" y="4018"/>
                  <a:pt x="42487" y="4000"/>
                </a:cubicBezTo>
                <a:lnTo>
                  <a:pt x="42618" y="3995"/>
                </a:lnTo>
                <a:cubicBezTo>
                  <a:pt x="43942" y="3961"/>
                  <a:pt x="45238" y="3921"/>
                  <a:pt x="46521" y="3898"/>
                </a:cubicBezTo>
                <a:cubicBezTo>
                  <a:pt x="48044" y="3870"/>
                  <a:pt x="49289" y="3858"/>
                  <a:pt x="50436" y="3858"/>
                </a:cubicBezTo>
                <a:cubicBezTo>
                  <a:pt x="51448" y="3858"/>
                  <a:pt x="52476" y="3876"/>
                  <a:pt x="53476" y="3892"/>
                </a:cubicBezTo>
                <a:lnTo>
                  <a:pt x="54317" y="3910"/>
                </a:lnTo>
                <a:cubicBezTo>
                  <a:pt x="56040" y="3939"/>
                  <a:pt x="57881" y="3961"/>
                  <a:pt x="59710" y="3961"/>
                </a:cubicBezTo>
                <a:cubicBezTo>
                  <a:pt x="60540" y="3961"/>
                  <a:pt x="61301" y="3955"/>
                  <a:pt x="62046" y="3944"/>
                </a:cubicBezTo>
                <a:cubicBezTo>
                  <a:pt x="63125" y="3932"/>
                  <a:pt x="64126" y="3905"/>
                  <a:pt x="65102" y="3864"/>
                </a:cubicBezTo>
                <a:cubicBezTo>
                  <a:pt x="65136" y="3881"/>
                  <a:pt x="65177" y="3892"/>
                  <a:pt x="65217" y="3892"/>
                </a:cubicBezTo>
                <a:cubicBezTo>
                  <a:pt x="65227" y="3892"/>
                  <a:pt x="65245" y="3892"/>
                  <a:pt x="65256" y="3887"/>
                </a:cubicBezTo>
                <a:cubicBezTo>
                  <a:pt x="65347" y="3876"/>
                  <a:pt x="65443" y="3864"/>
                  <a:pt x="65534" y="3853"/>
                </a:cubicBezTo>
                <a:lnTo>
                  <a:pt x="65563" y="3847"/>
                </a:lnTo>
                <a:cubicBezTo>
                  <a:pt x="66171" y="3819"/>
                  <a:pt x="66773" y="3790"/>
                  <a:pt x="67352" y="3750"/>
                </a:cubicBezTo>
                <a:lnTo>
                  <a:pt x="67318" y="3750"/>
                </a:lnTo>
                <a:cubicBezTo>
                  <a:pt x="67671" y="3734"/>
                  <a:pt x="68018" y="3711"/>
                  <a:pt x="68364" y="3688"/>
                </a:cubicBezTo>
                <a:lnTo>
                  <a:pt x="68443" y="3682"/>
                </a:lnTo>
                <a:cubicBezTo>
                  <a:pt x="68796" y="3654"/>
                  <a:pt x="69159" y="3632"/>
                  <a:pt x="69512" y="3580"/>
                </a:cubicBezTo>
                <a:cubicBezTo>
                  <a:pt x="69529" y="3575"/>
                  <a:pt x="69546" y="3569"/>
                  <a:pt x="69563" y="3564"/>
                </a:cubicBezTo>
                <a:lnTo>
                  <a:pt x="70012" y="3564"/>
                </a:lnTo>
                <a:cubicBezTo>
                  <a:pt x="71330" y="3564"/>
                  <a:pt x="72649" y="3620"/>
                  <a:pt x="73769" y="3677"/>
                </a:cubicBezTo>
                <a:cubicBezTo>
                  <a:pt x="74359" y="3705"/>
                  <a:pt x="74955" y="3740"/>
                  <a:pt x="75547" y="3774"/>
                </a:cubicBezTo>
                <a:cubicBezTo>
                  <a:pt x="76950" y="3847"/>
                  <a:pt x="78399" y="3932"/>
                  <a:pt x="79825" y="3961"/>
                </a:cubicBezTo>
                <a:cubicBezTo>
                  <a:pt x="80206" y="3966"/>
                  <a:pt x="80587" y="3973"/>
                  <a:pt x="80968" y="3973"/>
                </a:cubicBezTo>
                <a:lnTo>
                  <a:pt x="81372" y="3978"/>
                </a:lnTo>
                <a:cubicBezTo>
                  <a:pt x="81768" y="3984"/>
                  <a:pt x="82167" y="3984"/>
                  <a:pt x="82565" y="3989"/>
                </a:cubicBezTo>
                <a:lnTo>
                  <a:pt x="82967" y="3995"/>
                </a:lnTo>
                <a:cubicBezTo>
                  <a:pt x="84099" y="4007"/>
                  <a:pt x="85122" y="4018"/>
                  <a:pt x="86161" y="4018"/>
                </a:cubicBezTo>
                <a:cubicBezTo>
                  <a:pt x="86360" y="4023"/>
                  <a:pt x="86559" y="4023"/>
                  <a:pt x="86752" y="4023"/>
                </a:cubicBezTo>
                <a:cubicBezTo>
                  <a:pt x="87645" y="4023"/>
                  <a:pt x="88519" y="4012"/>
                  <a:pt x="89355" y="4000"/>
                </a:cubicBezTo>
                <a:lnTo>
                  <a:pt x="89639" y="3995"/>
                </a:lnTo>
                <a:cubicBezTo>
                  <a:pt x="89917" y="3989"/>
                  <a:pt x="90202" y="3984"/>
                  <a:pt x="90480" y="3984"/>
                </a:cubicBezTo>
                <a:cubicBezTo>
                  <a:pt x="90604" y="3984"/>
                  <a:pt x="90730" y="3989"/>
                  <a:pt x="90861" y="3989"/>
                </a:cubicBezTo>
                <a:cubicBezTo>
                  <a:pt x="91338" y="4000"/>
                  <a:pt x="91810" y="4023"/>
                  <a:pt x="92327" y="4046"/>
                </a:cubicBezTo>
                <a:lnTo>
                  <a:pt x="92588" y="4063"/>
                </a:lnTo>
                <a:cubicBezTo>
                  <a:pt x="93304" y="4097"/>
                  <a:pt x="94037" y="4136"/>
                  <a:pt x="94764" y="4136"/>
                </a:cubicBezTo>
                <a:cubicBezTo>
                  <a:pt x="95781" y="4136"/>
                  <a:pt x="96612" y="4063"/>
                  <a:pt x="97383" y="3905"/>
                </a:cubicBezTo>
                <a:cubicBezTo>
                  <a:pt x="97457" y="3887"/>
                  <a:pt x="97520" y="3847"/>
                  <a:pt x="97559" y="3790"/>
                </a:cubicBezTo>
                <a:cubicBezTo>
                  <a:pt x="97606" y="3756"/>
                  <a:pt x="97662" y="3705"/>
                  <a:pt x="97674" y="3648"/>
                </a:cubicBezTo>
                <a:cubicBezTo>
                  <a:pt x="97703" y="3512"/>
                  <a:pt x="97719" y="3375"/>
                  <a:pt x="97730" y="3216"/>
                </a:cubicBezTo>
                <a:cubicBezTo>
                  <a:pt x="97737" y="3092"/>
                  <a:pt x="97742" y="2972"/>
                  <a:pt x="97742" y="2825"/>
                </a:cubicBezTo>
                <a:cubicBezTo>
                  <a:pt x="97748" y="2568"/>
                  <a:pt x="97748" y="2308"/>
                  <a:pt x="97742" y="2051"/>
                </a:cubicBezTo>
                <a:lnTo>
                  <a:pt x="97742" y="1920"/>
                </a:lnTo>
                <a:cubicBezTo>
                  <a:pt x="97737" y="1710"/>
                  <a:pt x="97730" y="1495"/>
                  <a:pt x="97737" y="1279"/>
                </a:cubicBezTo>
                <a:cubicBezTo>
                  <a:pt x="97742" y="1023"/>
                  <a:pt x="97776" y="756"/>
                  <a:pt x="97821" y="495"/>
                </a:cubicBezTo>
                <a:cubicBezTo>
                  <a:pt x="97832" y="443"/>
                  <a:pt x="97805" y="386"/>
                  <a:pt x="97776" y="352"/>
                </a:cubicBezTo>
                <a:cubicBezTo>
                  <a:pt x="97742" y="312"/>
                  <a:pt x="97690" y="284"/>
                  <a:pt x="97640" y="284"/>
                </a:cubicBezTo>
                <a:lnTo>
                  <a:pt x="97628" y="284"/>
                </a:lnTo>
                <a:cubicBezTo>
                  <a:pt x="97577" y="284"/>
                  <a:pt x="97532" y="302"/>
                  <a:pt x="97498" y="330"/>
                </a:cubicBezTo>
                <a:cubicBezTo>
                  <a:pt x="97486" y="341"/>
                  <a:pt x="97475" y="352"/>
                  <a:pt x="97464" y="364"/>
                </a:cubicBezTo>
                <a:cubicBezTo>
                  <a:pt x="97457" y="359"/>
                  <a:pt x="97452" y="359"/>
                  <a:pt x="97446" y="359"/>
                </a:cubicBezTo>
                <a:cubicBezTo>
                  <a:pt x="97396" y="341"/>
                  <a:pt x="97338" y="330"/>
                  <a:pt x="97287" y="325"/>
                </a:cubicBezTo>
                <a:cubicBezTo>
                  <a:pt x="97139" y="291"/>
                  <a:pt x="96992" y="284"/>
                  <a:pt x="96861" y="284"/>
                </a:cubicBezTo>
                <a:lnTo>
                  <a:pt x="95969" y="284"/>
                </a:lnTo>
                <a:lnTo>
                  <a:pt x="95793" y="278"/>
                </a:lnTo>
                <a:cubicBezTo>
                  <a:pt x="95401" y="278"/>
                  <a:pt x="94997" y="273"/>
                  <a:pt x="94605" y="257"/>
                </a:cubicBezTo>
                <a:cubicBezTo>
                  <a:pt x="94395" y="250"/>
                  <a:pt x="94184" y="239"/>
                  <a:pt x="93974" y="233"/>
                </a:cubicBezTo>
                <a:cubicBezTo>
                  <a:pt x="93730" y="222"/>
                  <a:pt x="93491" y="210"/>
                  <a:pt x="93247" y="205"/>
                </a:cubicBezTo>
                <a:cubicBezTo>
                  <a:pt x="92815" y="188"/>
                  <a:pt x="92395" y="182"/>
                  <a:pt x="91889" y="182"/>
                </a:cubicBezTo>
                <a:cubicBezTo>
                  <a:pt x="90008" y="182"/>
                  <a:pt x="88088" y="165"/>
                  <a:pt x="86184" y="131"/>
                </a:cubicBezTo>
                <a:cubicBezTo>
                  <a:pt x="84808" y="108"/>
                  <a:pt x="83434" y="86"/>
                  <a:pt x="82053" y="63"/>
                </a:cubicBezTo>
                <a:lnTo>
                  <a:pt x="80485" y="34"/>
                </a:lnTo>
                <a:cubicBezTo>
                  <a:pt x="79251" y="11"/>
                  <a:pt x="78036" y="0"/>
                  <a:pt x="76877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2"/>
          <p:cNvSpPr/>
          <p:nvPr/>
        </p:nvSpPr>
        <p:spPr>
          <a:xfrm>
            <a:off x="2930684" y="2999671"/>
            <a:ext cx="6939707" cy="2354581"/>
          </a:xfrm>
          <a:custGeom>
            <a:avLst/>
            <a:gdLst/>
            <a:ahLst/>
            <a:cxnLst/>
            <a:rect l="l" t="t" r="r" b="b"/>
            <a:pathLst>
              <a:path w="179147" h="60783" extrusionOk="0">
                <a:moveTo>
                  <a:pt x="143411" y="2501"/>
                </a:moveTo>
                <a:lnTo>
                  <a:pt x="143416" y="2507"/>
                </a:lnTo>
                <a:lnTo>
                  <a:pt x="143416" y="2501"/>
                </a:lnTo>
                <a:close/>
                <a:moveTo>
                  <a:pt x="119312" y="16312"/>
                </a:moveTo>
                <a:cubicBezTo>
                  <a:pt x="119308" y="16314"/>
                  <a:pt x="119304" y="16317"/>
                  <a:pt x="119301" y="16320"/>
                </a:cubicBezTo>
                <a:cubicBezTo>
                  <a:pt x="119305" y="16317"/>
                  <a:pt x="119308" y="16315"/>
                  <a:pt x="119312" y="16312"/>
                </a:cubicBezTo>
                <a:close/>
                <a:moveTo>
                  <a:pt x="39107" y="21963"/>
                </a:moveTo>
                <a:cubicBezTo>
                  <a:pt x="38753" y="22025"/>
                  <a:pt x="38402" y="22066"/>
                  <a:pt x="38050" y="22093"/>
                </a:cubicBezTo>
                <a:cubicBezTo>
                  <a:pt x="37709" y="22116"/>
                  <a:pt x="37368" y="22121"/>
                  <a:pt x="37032" y="22121"/>
                </a:cubicBezTo>
                <a:cubicBezTo>
                  <a:pt x="36367" y="22121"/>
                  <a:pt x="35703" y="22076"/>
                  <a:pt x="35043" y="22053"/>
                </a:cubicBezTo>
                <a:cubicBezTo>
                  <a:pt x="34702" y="22037"/>
                  <a:pt x="34368" y="22031"/>
                  <a:pt x="34027" y="22031"/>
                </a:cubicBezTo>
                <a:cubicBezTo>
                  <a:pt x="33697" y="22031"/>
                  <a:pt x="33367" y="22037"/>
                  <a:pt x="33038" y="22076"/>
                </a:cubicBezTo>
                <a:cubicBezTo>
                  <a:pt x="32458" y="22145"/>
                  <a:pt x="31895" y="22315"/>
                  <a:pt x="31350" y="22525"/>
                </a:cubicBezTo>
                <a:cubicBezTo>
                  <a:pt x="30906" y="22690"/>
                  <a:pt x="30469" y="22884"/>
                  <a:pt x="30025" y="23054"/>
                </a:cubicBezTo>
                <a:cubicBezTo>
                  <a:pt x="29582" y="23225"/>
                  <a:pt x="29128" y="23372"/>
                  <a:pt x="28662" y="23469"/>
                </a:cubicBezTo>
                <a:cubicBezTo>
                  <a:pt x="28383" y="23514"/>
                  <a:pt x="28100" y="23542"/>
                  <a:pt x="27815" y="23548"/>
                </a:cubicBezTo>
                <a:cubicBezTo>
                  <a:pt x="27751" y="23549"/>
                  <a:pt x="27687" y="23550"/>
                  <a:pt x="27622" y="23550"/>
                </a:cubicBezTo>
                <a:cubicBezTo>
                  <a:pt x="27429" y="23550"/>
                  <a:pt x="27233" y="23544"/>
                  <a:pt x="27037" y="23532"/>
                </a:cubicBezTo>
                <a:lnTo>
                  <a:pt x="27048" y="23532"/>
                </a:lnTo>
                <a:cubicBezTo>
                  <a:pt x="27045" y="23532"/>
                  <a:pt x="27041" y="23532"/>
                  <a:pt x="27035" y="23529"/>
                </a:cubicBezTo>
                <a:lnTo>
                  <a:pt x="27035" y="23529"/>
                </a:lnTo>
                <a:cubicBezTo>
                  <a:pt x="27034" y="23529"/>
                  <a:pt x="27034" y="23528"/>
                  <a:pt x="27033" y="23528"/>
                </a:cubicBezTo>
                <a:lnTo>
                  <a:pt x="27033" y="23528"/>
                </a:lnTo>
                <a:cubicBezTo>
                  <a:pt x="27034" y="23528"/>
                  <a:pt x="27034" y="23529"/>
                  <a:pt x="27035" y="23529"/>
                </a:cubicBezTo>
                <a:lnTo>
                  <a:pt x="27035" y="23529"/>
                </a:lnTo>
                <a:cubicBezTo>
                  <a:pt x="27032" y="23528"/>
                  <a:pt x="27029" y="23527"/>
                  <a:pt x="27026" y="23525"/>
                </a:cubicBezTo>
                <a:lnTo>
                  <a:pt x="27026" y="23525"/>
                </a:lnTo>
                <a:cubicBezTo>
                  <a:pt x="27028" y="23525"/>
                  <a:pt x="27030" y="23526"/>
                  <a:pt x="27033" y="23528"/>
                </a:cubicBezTo>
                <a:lnTo>
                  <a:pt x="27033" y="23528"/>
                </a:lnTo>
                <a:cubicBezTo>
                  <a:pt x="27030" y="23526"/>
                  <a:pt x="27028" y="23525"/>
                  <a:pt x="27025" y="23525"/>
                </a:cubicBezTo>
                <a:lnTo>
                  <a:pt x="27025" y="23525"/>
                </a:lnTo>
                <a:cubicBezTo>
                  <a:pt x="27025" y="23525"/>
                  <a:pt x="27026" y="23525"/>
                  <a:pt x="27026" y="23525"/>
                </a:cubicBezTo>
                <a:lnTo>
                  <a:pt x="27026" y="23525"/>
                </a:lnTo>
                <a:cubicBezTo>
                  <a:pt x="27024" y="23525"/>
                  <a:pt x="27022" y="23525"/>
                  <a:pt x="27020" y="23525"/>
                </a:cubicBezTo>
                <a:cubicBezTo>
                  <a:pt x="25855" y="23435"/>
                  <a:pt x="24719" y="23157"/>
                  <a:pt x="23576" y="22911"/>
                </a:cubicBezTo>
                <a:cubicBezTo>
                  <a:pt x="22481" y="22670"/>
                  <a:pt x="21364" y="22445"/>
                  <a:pt x="20231" y="22445"/>
                </a:cubicBezTo>
                <a:cubicBezTo>
                  <a:pt x="20189" y="22445"/>
                  <a:pt x="20146" y="22445"/>
                  <a:pt x="20104" y="22446"/>
                </a:cubicBezTo>
                <a:cubicBezTo>
                  <a:pt x="19571" y="22451"/>
                  <a:pt x="19042" y="22520"/>
                  <a:pt x="18519" y="22651"/>
                </a:cubicBezTo>
                <a:cubicBezTo>
                  <a:pt x="17979" y="22792"/>
                  <a:pt x="17468" y="23020"/>
                  <a:pt x="16991" y="23309"/>
                </a:cubicBezTo>
                <a:cubicBezTo>
                  <a:pt x="16933" y="23349"/>
                  <a:pt x="16922" y="23429"/>
                  <a:pt x="16957" y="23480"/>
                </a:cubicBezTo>
                <a:cubicBezTo>
                  <a:pt x="16981" y="23518"/>
                  <a:pt x="17017" y="23537"/>
                  <a:pt x="17056" y="23537"/>
                </a:cubicBezTo>
                <a:cubicBezTo>
                  <a:pt x="17080" y="23537"/>
                  <a:pt x="17105" y="23529"/>
                  <a:pt x="17127" y="23514"/>
                </a:cubicBezTo>
                <a:cubicBezTo>
                  <a:pt x="17274" y="23422"/>
                  <a:pt x="17428" y="23338"/>
                  <a:pt x="17587" y="23264"/>
                </a:cubicBezTo>
                <a:cubicBezTo>
                  <a:pt x="18019" y="23054"/>
                  <a:pt x="18473" y="22906"/>
                  <a:pt x="18945" y="22816"/>
                </a:cubicBezTo>
                <a:cubicBezTo>
                  <a:pt x="19348" y="22743"/>
                  <a:pt x="19756" y="22712"/>
                  <a:pt x="20165" y="22712"/>
                </a:cubicBezTo>
                <a:cubicBezTo>
                  <a:pt x="20373" y="22712"/>
                  <a:pt x="20582" y="22720"/>
                  <a:pt x="20791" y="22735"/>
                </a:cubicBezTo>
                <a:cubicBezTo>
                  <a:pt x="21963" y="22821"/>
                  <a:pt x="23110" y="23105"/>
                  <a:pt x="24253" y="23367"/>
                </a:cubicBezTo>
                <a:cubicBezTo>
                  <a:pt x="25383" y="23627"/>
                  <a:pt x="26531" y="23878"/>
                  <a:pt x="27702" y="23883"/>
                </a:cubicBezTo>
                <a:cubicBezTo>
                  <a:pt x="27738" y="23884"/>
                  <a:pt x="27775" y="23885"/>
                  <a:pt x="27812" y="23885"/>
                </a:cubicBezTo>
                <a:cubicBezTo>
                  <a:pt x="27985" y="23885"/>
                  <a:pt x="28158" y="23875"/>
                  <a:pt x="28326" y="23860"/>
                </a:cubicBezTo>
                <a:cubicBezTo>
                  <a:pt x="28554" y="23838"/>
                  <a:pt x="28782" y="23792"/>
                  <a:pt x="29003" y="23747"/>
                </a:cubicBezTo>
                <a:cubicBezTo>
                  <a:pt x="29435" y="23650"/>
                  <a:pt x="29855" y="23503"/>
                  <a:pt x="30269" y="23343"/>
                </a:cubicBezTo>
                <a:cubicBezTo>
                  <a:pt x="31071" y="23042"/>
                  <a:pt x="31856" y="22685"/>
                  <a:pt x="32702" y="22514"/>
                </a:cubicBezTo>
                <a:cubicBezTo>
                  <a:pt x="32929" y="22475"/>
                  <a:pt x="33151" y="22446"/>
                  <a:pt x="33379" y="22434"/>
                </a:cubicBezTo>
                <a:cubicBezTo>
                  <a:pt x="33657" y="22423"/>
                  <a:pt x="33935" y="22423"/>
                  <a:pt x="34213" y="22423"/>
                </a:cubicBezTo>
                <a:cubicBezTo>
                  <a:pt x="34748" y="22428"/>
                  <a:pt x="35281" y="22457"/>
                  <a:pt x="35821" y="22480"/>
                </a:cubicBezTo>
                <a:cubicBezTo>
                  <a:pt x="36285" y="22499"/>
                  <a:pt x="36752" y="22515"/>
                  <a:pt x="37216" y="22515"/>
                </a:cubicBezTo>
                <a:cubicBezTo>
                  <a:pt x="37282" y="22515"/>
                  <a:pt x="37347" y="22515"/>
                  <a:pt x="37413" y="22514"/>
                </a:cubicBezTo>
                <a:cubicBezTo>
                  <a:pt x="37987" y="22496"/>
                  <a:pt x="38561" y="22451"/>
                  <a:pt x="39123" y="22344"/>
                </a:cubicBezTo>
                <a:cubicBezTo>
                  <a:pt x="39141" y="22344"/>
                  <a:pt x="39157" y="22338"/>
                  <a:pt x="39175" y="22338"/>
                </a:cubicBezTo>
                <a:cubicBezTo>
                  <a:pt x="39209" y="22326"/>
                  <a:pt x="39236" y="22310"/>
                  <a:pt x="39259" y="22281"/>
                </a:cubicBezTo>
                <a:cubicBezTo>
                  <a:pt x="39288" y="22241"/>
                  <a:pt x="39304" y="22195"/>
                  <a:pt x="39304" y="22145"/>
                </a:cubicBezTo>
                <a:cubicBezTo>
                  <a:pt x="39299" y="22093"/>
                  <a:pt x="39277" y="22042"/>
                  <a:pt x="39243" y="22008"/>
                </a:cubicBezTo>
                <a:cubicBezTo>
                  <a:pt x="39209" y="21985"/>
                  <a:pt x="39163" y="21963"/>
                  <a:pt x="39123" y="21963"/>
                </a:cubicBezTo>
                <a:close/>
                <a:moveTo>
                  <a:pt x="54801" y="23332"/>
                </a:moveTo>
                <a:cubicBezTo>
                  <a:pt x="54573" y="23332"/>
                  <a:pt x="54347" y="23349"/>
                  <a:pt x="54124" y="23383"/>
                </a:cubicBezTo>
                <a:cubicBezTo>
                  <a:pt x="53857" y="23422"/>
                  <a:pt x="53602" y="23497"/>
                  <a:pt x="53346" y="23582"/>
                </a:cubicBezTo>
                <a:cubicBezTo>
                  <a:pt x="53112" y="23668"/>
                  <a:pt x="52881" y="23758"/>
                  <a:pt x="52653" y="23855"/>
                </a:cubicBezTo>
                <a:cubicBezTo>
                  <a:pt x="52312" y="23991"/>
                  <a:pt x="51965" y="24117"/>
                  <a:pt x="51607" y="24185"/>
                </a:cubicBezTo>
                <a:cubicBezTo>
                  <a:pt x="51439" y="24214"/>
                  <a:pt x="51268" y="24231"/>
                  <a:pt x="51098" y="24231"/>
                </a:cubicBezTo>
                <a:cubicBezTo>
                  <a:pt x="51038" y="24231"/>
                  <a:pt x="50979" y="24229"/>
                  <a:pt x="50919" y="24224"/>
                </a:cubicBezTo>
                <a:cubicBezTo>
                  <a:pt x="50658" y="24201"/>
                  <a:pt x="50403" y="24151"/>
                  <a:pt x="50146" y="24093"/>
                </a:cubicBezTo>
                <a:cubicBezTo>
                  <a:pt x="49886" y="24036"/>
                  <a:pt x="49629" y="23968"/>
                  <a:pt x="49374" y="23900"/>
                </a:cubicBezTo>
                <a:cubicBezTo>
                  <a:pt x="49118" y="23838"/>
                  <a:pt x="48868" y="23776"/>
                  <a:pt x="48607" y="23729"/>
                </a:cubicBezTo>
                <a:cubicBezTo>
                  <a:pt x="48328" y="23684"/>
                  <a:pt x="48045" y="23661"/>
                  <a:pt x="47760" y="23661"/>
                </a:cubicBezTo>
                <a:cubicBezTo>
                  <a:pt x="47476" y="23668"/>
                  <a:pt x="47192" y="23713"/>
                  <a:pt x="46914" y="23763"/>
                </a:cubicBezTo>
                <a:cubicBezTo>
                  <a:pt x="46641" y="23815"/>
                  <a:pt x="46374" y="23873"/>
                  <a:pt x="46107" y="23928"/>
                </a:cubicBezTo>
                <a:cubicBezTo>
                  <a:pt x="45595" y="24043"/>
                  <a:pt x="45095" y="24167"/>
                  <a:pt x="44583" y="24264"/>
                </a:cubicBezTo>
                <a:cubicBezTo>
                  <a:pt x="44226" y="24327"/>
                  <a:pt x="43867" y="24384"/>
                  <a:pt x="43510" y="24418"/>
                </a:cubicBezTo>
                <a:cubicBezTo>
                  <a:pt x="43223" y="24446"/>
                  <a:pt x="42933" y="24457"/>
                  <a:pt x="42644" y="24457"/>
                </a:cubicBezTo>
                <a:cubicBezTo>
                  <a:pt x="42527" y="24457"/>
                  <a:pt x="42410" y="24455"/>
                  <a:pt x="42294" y="24452"/>
                </a:cubicBezTo>
                <a:cubicBezTo>
                  <a:pt x="42215" y="24452"/>
                  <a:pt x="42152" y="24531"/>
                  <a:pt x="42157" y="24605"/>
                </a:cubicBezTo>
                <a:cubicBezTo>
                  <a:pt x="42157" y="24644"/>
                  <a:pt x="42175" y="24678"/>
                  <a:pt x="42209" y="24707"/>
                </a:cubicBezTo>
                <a:cubicBezTo>
                  <a:pt x="42236" y="24736"/>
                  <a:pt x="42271" y="24741"/>
                  <a:pt x="42311" y="24741"/>
                </a:cubicBezTo>
                <a:cubicBezTo>
                  <a:pt x="42446" y="24747"/>
                  <a:pt x="42580" y="24750"/>
                  <a:pt x="42714" y="24750"/>
                </a:cubicBezTo>
                <a:cubicBezTo>
                  <a:pt x="43249" y="24750"/>
                  <a:pt x="43784" y="24705"/>
                  <a:pt x="44311" y="24628"/>
                </a:cubicBezTo>
                <a:cubicBezTo>
                  <a:pt x="44919" y="24537"/>
                  <a:pt x="45516" y="24411"/>
                  <a:pt x="46112" y="24298"/>
                </a:cubicBezTo>
                <a:lnTo>
                  <a:pt x="46107" y="24298"/>
                </a:lnTo>
                <a:cubicBezTo>
                  <a:pt x="46442" y="24235"/>
                  <a:pt x="46771" y="24179"/>
                  <a:pt x="47106" y="24122"/>
                </a:cubicBezTo>
                <a:cubicBezTo>
                  <a:pt x="47282" y="24093"/>
                  <a:pt x="47460" y="24070"/>
                  <a:pt x="47641" y="24059"/>
                </a:cubicBezTo>
                <a:cubicBezTo>
                  <a:pt x="47723" y="24054"/>
                  <a:pt x="47806" y="24051"/>
                  <a:pt x="47888" y="24051"/>
                </a:cubicBezTo>
                <a:cubicBezTo>
                  <a:pt x="47971" y="24051"/>
                  <a:pt x="48053" y="24054"/>
                  <a:pt x="48135" y="24059"/>
                </a:cubicBezTo>
                <a:cubicBezTo>
                  <a:pt x="48664" y="24099"/>
                  <a:pt x="49170" y="24235"/>
                  <a:pt x="49681" y="24366"/>
                </a:cubicBezTo>
                <a:cubicBezTo>
                  <a:pt x="50143" y="24475"/>
                  <a:pt x="50614" y="24578"/>
                  <a:pt x="51091" y="24578"/>
                </a:cubicBezTo>
                <a:cubicBezTo>
                  <a:pt x="51165" y="24578"/>
                  <a:pt x="51238" y="24576"/>
                  <a:pt x="51312" y="24571"/>
                </a:cubicBezTo>
                <a:cubicBezTo>
                  <a:pt x="51806" y="24531"/>
                  <a:pt x="52272" y="24361"/>
                  <a:pt x="52721" y="24173"/>
                </a:cubicBezTo>
                <a:cubicBezTo>
                  <a:pt x="52954" y="24070"/>
                  <a:pt x="53181" y="23975"/>
                  <a:pt x="53414" y="23883"/>
                </a:cubicBezTo>
                <a:cubicBezTo>
                  <a:pt x="53652" y="23792"/>
                  <a:pt x="53903" y="23718"/>
                  <a:pt x="54153" y="23668"/>
                </a:cubicBezTo>
                <a:cubicBezTo>
                  <a:pt x="54393" y="23624"/>
                  <a:pt x="54633" y="23605"/>
                  <a:pt x="54875" y="23605"/>
                </a:cubicBezTo>
                <a:cubicBezTo>
                  <a:pt x="54983" y="23605"/>
                  <a:pt x="55090" y="23609"/>
                  <a:pt x="55199" y="23616"/>
                </a:cubicBezTo>
                <a:cubicBezTo>
                  <a:pt x="55784" y="23656"/>
                  <a:pt x="56351" y="23792"/>
                  <a:pt x="56915" y="23941"/>
                </a:cubicBezTo>
                <a:cubicBezTo>
                  <a:pt x="57476" y="24088"/>
                  <a:pt x="58040" y="24248"/>
                  <a:pt x="58608" y="24355"/>
                </a:cubicBezTo>
                <a:cubicBezTo>
                  <a:pt x="58903" y="24411"/>
                  <a:pt x="59193" y="24445"/>
                  <a:pt x="59495" y="24458"/>
                </a:cubicBezTo>
                <a:cubicBezTo>
                  <a:pt x="59592" y="24461"/>
                  <a:pt x="59689" y="24463"/>
                  <a:pt x="59787" y="24463"/>
                </a:cubicBezTo>
                <a:cubicBezTo>
                  <a:pt x="59988" y="24463"/>
                  <a:pt x="60190" y="24455"/>
                  <a:pt x="60392" y="24440"/>
                </a:cubicBezTo>
                <a:cubicBezTo>
                  <a:pt x="60995" y="24400"/>
                  <a:pt x="61596" y="24327"/>
                  <a:pt x="62205" y="24309"/>
                </a:cubicBezTo>
                <a:cubicBezTo>
                  <a:pt x="62256" y="24303"/>
                  <a:pt x="62301" y="24258"/>
                  <a:pt x="62296" y="24201"/>
                </a:cubicBezTo>
                <a:cubicBezTo>
                  <a:pt x="62296" y="24151"/>
                  <a:pt x="62244" y="24111"/>
                  <a:pt x="62194" y="24111"/>
                </a:cubicBezTo>
                <a:cubicBezTo>
                  <a:pt x="61407" y="24134"/>
                  <a:pt x="60626" y="24250"/>
                  <a:pt x="59841" y="24250"/>
                </a:cubicBezTo>
                <a:cubicBezTo>
                  <a:pt x="59690" y="24250"/>
                  <a:pt x="59538" y="24245"/>
                  <a:pt x="59386" y="24235"/>
                </a:cubicBezTo>
                <a:cubicBezTo>
                  <a:pt x="59079" y="24213"/>
                  <a:pt x="58784" y="24162"/>
                  <a:pt x="58483" y="24099"/>
                </a:cubicBezTo>
                <a:cubicBezTo>
                  <a:pt x="58192" y="24036"/>
                  <a:pt x="57909" y="23963"/>
                  <a:pt x="57625" y="23883"/>
                </a:cubicBezTo>
                <a:cubicBezTo>
                  <a:pt x="57045" y="23724"/>
                  <a:pt x="56471" y="23548"/>
                  <a:pt x="55881" y="23440"/>
                </a:cubicBezTo>
                <a:cubicBezTo>
                  <a:pt x="55522" y="23372"/>
                  <a:pt x="55158" y="23332"/>
                  <a:pt x="54801" y="23332"/>
                </a:cubicBezTo>
                <a:close/>
                <a:moveTo>
                  <a:pt x="72618" y="26308"/>
                </a:moveTo>
                <a:cubicBezTo>
                  <a:pt x="72617" y="26309"/>
                  <a:pt x="72615" y="26309"/>
                  <a:pt x="72614" y="26310"/>
                </a:cubicBezTo>
                <a:cubicBezTo>
                  <a:pt x="72615" y="26309"/>
                  <a:pt x="72617" y="26309"/>
                  <a:pt x="72618" y="26308"/>
                </a:cubicBezTo>
                <a:close/>
                <a:moveTo>
                  <a:pt x="32668" y="26315"/>
                </a:moveTo>
                <a:cubicBezTo>
                  <a:pt x="32401" y="26315"/>
                  <a:pt x="32134" y="26338"/>
                  <a:pt x="31872" y="26389"/>
                </a:cubicBezTo>
                <a:cubicBezTo>
                  <a:pt x="31470" y="26464"/>
                  <a:pt x="31082" y="26588"/>
                  <a:pt x="30696" y="26736"/>
                </a:cubicBezTo>
                <a:cubicBezTo>
                  <a:pt x="30293" y="26889"/>
                  <a:pt x="29894" y="27060"/>
                  <a:pt x="29492" y="27214"/>
                </a:cubicBezTo>
                <a:cubicBezTo>
                  <a:pt x="29042" y="27384"/>
                  <a:pt x="28577" y="27514"/>
                  <a:pt x="28105" y="27605"/>
                </a:cubicBezTo>
                <a:cubicBezTo>
                  <a:pt x="28087" y="27611"/>
                  <a:pt x="28071" y="27616"/>
                  <a:pt x="28048" y="27616"/>
                </a:cubicBezTo>
                <a:lnTo>
                  <a:pt x="28060" y="27616"/>
                </a:lnTo>
                <a:cubicBezTo>
                  <a:pt x="27515" y="27718"/>
                  <a:pt x="26962" y="27770"/>
                  <a:pt x="26406" y="27786"/>
                </a:cubicBezTo>
                <a:cubicBezTo>
                  <a:pt x="26272" y="27791"/>
                  <a:pt x="26138" y="27793"/>
                  <a:pt x="26004" y="27793"/>
                </a:cubicBezTo>
                <a:cubicBezTo>
                  <a:pt x="25562" y="27793"/>
                  <a:pt x="25118" y="27772"/>
                  <a:pt x="24678" y="27741"/>
                </a:cubicBezTo>
                <a:cubicBezTo>
                  <a:pt x="24161" y="27702"/>
                  <a:pt x="23644" y="27645"/>
                  <a:pt x="23133" y="27589"/>
                </a:cubicBezTo>
                <a:cubicBezTo>
                  <a:pt x="23117" y="27587"/>
                  <a:pt x="23102" y="27585"/>
                  <a:pt x="23086" y="27585"/>
                </a:cubicBezTo>
                <a:cubicBezTo>
                  <a:pt x="23051" y="27585"/>
                  <a:pt x="23017" y="27592"/>
                  <a:pt x="22986" y="27616"/>
                </a:cubicBezTo>
                <a:cubicBezTo>
                  <a:pt x="22946" y="27645"/>
                  <a:pt x="22912" y="27691"/>
                  <a:pt x="22900" y="27741"/>
                </a:cubicBezTo>
                <a:cubicBezTo>
                  <a:pt x="22894" y="27793"/>
                  <a:pt x="22900" y="27844"/>
                  <a:pt x="22928" y="27889"/>
                </a:cubicBezTo>
                <a:cubicBezTo>
                  <a:pt x="22957" y="27930"/>
                  <a:pt x="23008" y="27964"/>
                  <a:pt x="23054" y="27969"/>
                </a:cubicBezTo>
                <a:cubicBezTo>
                  <a:pt x="23838" y="28066"/>
                  <a:pt x="24617" y="28145"/>
                  <a:pt x="25406" y="28185"/>
                </a:cubicBezTo>
                <a:cubicBezTo>
                  <a:pt x="25623" y="28194"/>
                  <a:pt x="25841" y="28199"/>
                  <a:pt x="26058" y="28199"/>
                </a:cubicBezTo>
                <a:cubicBezTo>
                  <a:pt x="26638" y="28199"/>
                  <a:pt x="27217" y="28163"/>
                  <a:pt x="27787" y="28077"/>
                </a:cubicBezTo>
                <a:cubicBezTo>
                  <a:pt x="28168" y="28025"/>
                  <a:pt x="28538" y="27946"/>
                  <a:pt x="28906" y="27844"/>
                </a:cubicBezTo>
                <a:cubicBezTo>
                  <a:pt x="29288" y="27736"/>
                  <a:pt x="29656" y="27600"/>
                  <a:pt x="30020" y="27452"/>
                </a:cubicBezTo>
                <a:cubicBezTo>
                  <a:pt x="30350" y="27321"/>
                  <a:pt x="30679" y="27180"/>
                  <a:pt x="31009" y="27060"/>
                </a:cubicBezTo>
                <a:cubicBezTo>
                  <a:pt x="31321" y="26946"/>
                  <a:pt x="31640" y="26850"/>
                  <a:pt x="31963" y="26781"/>
                </a:cubicBezTo>
                <a:cubicBezTo>
                  <a:pt x="32123" y="26758"/>
                  <a:pt x="32281" y="26736"/>
                  <a:pt x="32441" y="26724"/>
                </a:cubicBezTo>
                <a:cubicBezTo>
                  <a:pt x="32531" y="26719"/>
                  <a:pt x="32622" y="26716"/>
                  <a:pt x="32713" y="26716"/>
                </a:cubicBezTo>
                <a:cubicBezTo>
                  <a:pt x="32804" y="26716"/>
                  <a:pt x="32895" y="26719"/>
                  <a:pt x="32986" y="26724"/>
                </a:cubicBezTo>
                <a:cubicBezTo>
                  <a:pt x="33424" y="26764"/>
                  <a:pt x="33856" y="26866"/>
                  <a:pt x="34271" y="27009"/>
                </a:cubicBezTo>
                <a:cubicBezTo>
                  <a:pt x="34981" y="27253"/>
                  <a:pt x="35656" y="27589"/>
                  <a:pt x="36345" y="27883"/>
                </a:cubicBezTo>
                <a:cubicBezTo>
                  <a:pt x="36691" y="28032"/>
                  <a:pt x="37038" y="28168"/>
                  <a:pt x="37395" y="28276"/>
                </a:cubicBezTo>
                <a:cubicBezTo>
                  <a:pt x="37743" y="28389"/>
                  <a:pt x="38100" y="28463"/>
                  <a:pt x="38464" y="28497"/>
                </a:cubicBezTo>
                <a:cubicBezTo>
                  <a:pt x="38571" y="28504"/>
                  <a:pt x="38678" y="28509"/>
                  <a:pt x="38783" y="28509"/>
                </a:cubicBezTo>
                <a:cubicBezTo>
                  <a:pt x="38851" y="28509"/>
                  <a:pt x="38919" y="28507"/>
                  <a:pt x="38987" y="28502"/>
                </a:cubicBezTo>
                <a:cubicBezTo>
                  <a:pt x="39180" y="28497"/>
                  <a:pt x="39373" y="28468"/>
                  <a:pt x="39566" y="28429"/>
                </a:cubicBezTo>
                <a:cubicBezTo>
                  <a:pt x="39760" y="28389"/>
                  <a:pt x="39952" y="28327"/>
                  <a:pt x="40140" y="28264"/>
                </a:cubicBezTo>
                <a:cubicBezTo>
                  <a:pt x="40368" y="28190"/>
                  <a:pt x="40589" y="28117"/>
                  <a:pt x="40811" y="28043"/>
                </a:cubicBezTo>
                <a:cubicBezTo>
                  <a:pt x="41589" y="27776"/>
                  <a:pt x="42356" y="27497"/>
                  <a:pt x="43146" y="27282"/>
                </a:cubicBezTo>
                <a:cubicBezTo>
                  <a:pt x="43442" y="27201"/>
                  <a:pt x="43731" y="27133"/>
                  <a:pt x="44027" y="27077"/>
                </a:cubicBezTo>
                <a:cubicBezTo>
                  <a:pt x="44368" y="27015"/>
                  <a:pt x="44703" y="26968"/>
                  <a:pt x="45050" y="26946"/>
                </a:cubicBezTo>
                <a:cubicBezTo>
                  <a:pt x="45208" y="26936"/>
                  <a:pt x="45366" y="26932"/>
                  <a:pt x="45524" y="26932"/>
                </a:cubicBezTo>
                <a:cubicBezTo>
                  <a:pt x="45724" y="26932"/>
                  <a:pt x="45924" y="26939"/>
                  <a:pt x="46123" y="26952"/>
                </a:cubicBezTo>
                <a:cubicBezTo>
                  <a:pt x="46425" y="26975"/>
                  <a:pt x="46726" y="27015"/>
                  <a:pt x="47027" y="27071"/>
                </a:cubicBezTo>
                <a:cubicBezTo>
                  <a:pt x="47345" y="27128"/>
                  <a:pt x="47664" y="27207"/>
                  <a:pt x="47982" y="27287"/>
                </a:cubicBezTo>
                <a:cubicBezTo>
                  <a:pt x="48619" y="27446"/>
                  <a:pt x="49249" y="27623"/>
                  <a:pt x="49886" y="27770"/>
                </a:cubicBezTo>
                <a:cubicBezTo>
                  <a:pt x="50521" y="27923"/>
                  <a:pt x="51164" y="28054"/>
                  <a:pt x="51817" y="28117"/>
                </a:cubicBezTo>
                <a:cubicBezTo>
                  <a:pt x="52094" y="28146"/>
                  <a:pt x="52373" y="28161"/>
                  <a:pt x="52652" y="28161"/>
                </a:cubicBezTo>
                <a:cubicBezTo>
                  <a:pt x="53027" y="28161"/>
                  <a:pt x="53402" y="28133"/>
                  <a:pt x="53772" y="28071"/>
                </a:cubicBezTo>
                <a:cubicBezTo>
                  <a:pt x="53794" y="28066"/>
                  <a:pt x="53812" y="28054"/>
                  <a:pt x="53812" y="28032"/>
                </a:cubicBezTo>
                <a:cubicBezTo>
                  <a:pt x="53812" y="28016"/>
                  <a:pt x="53794" y="27997"/>
                  <a:pt x="53779" y="27997"/>
                </a:cubicBezTo>
                <a:cubicBezTo>
                  <a:pt x="53777" y="27997"/>
                  <a:pt x="53774" y="27997"/>
                  <a:pt x="53772" y="27998"/>
                </a:cubicBezTo>
                <a:cubicBezTo>
                  <a:pt x="53505" y="28037"/>
                  <a:pt x="53238" y="28066"/>
                  <a:pt x="52965" y="28077"/>
                </a:cubicBezTo>
                <a:cubicBezTo>
                  <a:pt x="52872" y="28081"/>
                  <a:pt x="52778" y="28082"/>
                  <a:pt x="52685" y="28082"/>
                </a:cubicBezTo>
                <a:cubicBezTo>
                  <a:pt x="52494" y="28082"/>
                  <a:pt x="52303" y="28075"/>
                  <a:pt x="52113" y="28059"/>
                </a:cubicBezTo>
                <a:lnTo>
                  <a:pt x="52118" y="28059"/>
                </a:lnTo>
                <a:cubicBezTo>
                  <a:pt x="51153" y="27986"/>
                  <a:pt x="50214" y="27759"/>
                  <a:pt x="49288" y="27508"/>
                </a:cubicBezTo>
                <a:cubicBezTo>
                  <a:pt x="48823" y="27384"/>
                  <a:pt x="48362" y="27248"/>
                  <a:pt x="47896" y="27128"/>
                </a:cubicBezTo>
                <a:cubicBezTo>
                  <a:pt x="47675" y="27065"/>
                  <a:pt x="47447" y="27009"/>
                  <a:pt x="47221" y="26963"/>
                </a:cubicBezTo>
                <a:cubicBezTo>
                  <a:pt x="46988" y="26912"/>
                  <a:pt x="46749" y="26866"/>
                  <a:pt x="46510" y="26839"/>
                </a:cubicBezTo>
                <a:cubicBezTo>
                  <a:pt x="46134" y="26786"/>
                  <a:pt x="45758" y="26758"/>
                  <a:pt x="45378" y="26758"/>
                </a:cubicBezTo>
                <a:cubicBezTo>
                  <a:pt x="45344" y="26758"/>
                  <a:pt x="45311" y="26758"/>
                  <a:pt x="45278" y="26758"/>
                </a:cubicBezTo>
                <a:cubicBezTo>
                  <a:pt x="44885" y="26764"/>
                  <a:pt x="44493" y="26798"/>
                  <a:pt x="44106" y="26860"/>
                </a:cubicBezTo>
                <a:cubicBezTo>
                  <a:pt x="43334" y="26980"/>
                  <a:pt x="42584" y="27201"/>
                  <a:pt x="41845" y="27440"/>
                </a:cubicBezTo>
                <a:cubicBezTo>
                  <a:pt x="41459" y="27560"/>
                  <a:pt x="41066" y="27691"/>
                  <a:pt x="40680" y="27810"/>
                </a:cubicBezTo>
                <a:cubicBezTo>
                  <a:pt x="40476" y="27878"/>
                  <a:pt x="40266" y="27941"/>
                  <a:pt x="40054" y="28003"/>
                </a:cubicBezTo>
                <a:cubicBezTo>
                  <a:pt x="39873" y="28059"/>
                  <a:pt x="39692" y="28111"/>
                  <a:pt x="39503" y="28151"/>
                </a:cubicBezTo>
                <a:cubicBezTo>
                  <a:pt x="39300" y="28187"/>
                  <a:pt x="39094" y="28206"/>
                  <a:pt x="38887" y="28206"/>
                </a:cubicBezTo>
                <a:cubicBezTo>
                  <a:pt x="38799" y="28206"/>
                  <a:pt x="38711" y="28202"/>
                  <a:pt x="38622" y="28196"/>
                </a:cubicBezTo>
                <a:cubicBezTo>
                  <a:pt x="38418" y="28179"/>
                  <a:pt x="38213" y="28151"/>
                  <a:pt x="38009" y="28106"/>
                </a:cubicBezTo>
                <a:cubicBezTo>
                  <a:pt x="37811" y="28059"/>
                  <a:pt x="37612" y="28003"/>
                  <a:pt x="37418" y="27935"/>
                </a:cubicBezTo>
                <a:cubicBezTo>
                  <a:pt x="37402" y="27935"/>
                  <a:pt x="37390" y="27930"/>
                  <a:pt x="37379" y="27923"/>
                </a:cubicBezTo>
                <a:lnTo>
                  <a:pt x="37379" y="27923"/>
                </a:lnTo>
                <a:cubicBezTo>
                  <a:pt x="37384" y="27923"/>
                  <a:pt x="37395" y="27930"/>
                  <a:pt x="37402" y="27930"/>
                </a:cubicBezTo>
                <a:cubicBezTo>
                  <a:pt x="36691" y="27684"/>
                  <a:pt x="36026" y="27332"/>
                  <a:pt x="35344" y="27025"/>
                </a:cubicBezTo>
                <a:cubicBezTo>
                  <a:pt x="34646" y="26713"/>
                  <a:pt x="33918" y="26435"/>
                  <a:pt x="33157" y="26344"/>
                </a:cubicBezTo>
                <a:cubicBezTo>
                  <a:pt x="32992" y="26327"/>
                  <a:pt x="32827" y="26315"/>
                  <a:pt x="32668" y="26315"/>
                </a:cubicBezTo>
                <a:close/>
                <a:moveTo>
                  <a:pt x="71143" y="35498"/>
                </a:moveTo>
                <a:cubicBezTo>
                  <a:pt x="71143" y="35504"/>
                  <a:pt x="71143" y="35509"/>
                  <a:pt x="71138" y="35509"/>
                </a:cubicBezTo>
                <a:lnTo>
                  <a:pt x="71138" y="35509"/>
                </a:lnTo>
                <a:cubicBezTo>
                  <a:pt x="71140" y="35506"/>
                  <a:pt x="71141" y="35502"/>
                  <a:pt x="71143" y="35498"/>
                </a:cubicBezTo>
                <a:close/>
                <a:moveTo>
                  <a:pt x="112576" y="3394"/>
                </a:moveTo>
                <a:cubicBezTo>
                  <a:pt x="112683" y="3394"/>
                  <a:pt x="112790" y="3397"/>
                  <a:pt x="112897" y="3404"/>
                </a:cubicBezTo>
                <a:cubicBezTo>
                  <a:pt x="113283" y="3438"/>
                  <a:pt x="113663" y="3524"/>
                  <a:pt x="114027" y="3648"/>
                </a:cubicBezTo>
                <a:cubicBezTo>
                  <a:pt x="114567" y="3847"/>
                  <a:pt x="115061" y="4125"/>
                  <a:pt x="115533" y="4455"/>
                </a:cubicBezTo>
                <a:cubicBezTo>
                  <a:pt x="116783" y="5342"/>
                  <a:pt x="117806" y="6506"/>
                  <a:pt x="118879" y="7597"/>
                </a:cubicBezTo>
                <a:cubicBezTo>
                  <a:pt x="119170" y="7888"/>
                  <a:pt x="119466" y="8177"/>
                  <a:pt x="119760" y="8468"/>
                </a:cubicBezTo>
                <a:cubicBezTo>
                  <a:pt x="120096" y="8803"/>
                  <a:pt x="120431" y="9137"/>
                  <a:pt x="120767" y="9473"/>
                </a:cubicBezTo>
                <a:cubicBezTo>
                  <a:pt x="121443" y="10144"/>
                  <a:pt x="122136" y="10802"/>
                  <a:pt x="122875" y="11405"/>
                </a:cubicBezTo>
                <a:cubicBezTo>
                  <a:pt x="123175" y="11649"/>
                  <a:pt x="123482" y="11877"/>
                  <a:pt x="123801" y="12098"/>
                </a:cubicBezTo>
                <a:cubicBezTo>
                  <a:pt x="123193" y="12729"/>
                  <a:pt x="122574" y="13354"/>
                  <a:pt x="121942" y="13962"/>
                </a:cubicBezTo>
                <a:cubicBezTo>
                  <a:pt x="121136" y="14746"/>
                  <a:pt x="120306" y="15502"/>
                  <a:pt x="119448" y="16223"/>
                </a:cubicBezTo>
                <a:cubicBezTo>
                  <a:pt x="119401" y="16250"/>
                  <a:pt x="119358" y="16281"/>
                  <a:pt x="119312" y="16312"/>
                </a:cubicBezTo>
                <a:lnTo>
                  <a:pt x="119312" y="16312"/>
                </a:lnTo>
                <a:cubicBezTo>
                  <a:pt x="119316" y="16310"/>
                  <a:pt x="119320" y="16309"/>
                  <a:pt x="119323" y="16309"/>
                </a:cubicBezTo>
                <a:lnTo>
                  <a:pt x="119323" y="16309"/>
                </a:lnTo>
                <a:cubicBezTo>
                  <a:pt x="117499" y="17463"/>
                  <a:pt x="115482" y="18258"/>
                  <a:pt x="113431" y="18900"/>
                </a:cubicBezTo>
                <a:cubicBezTo>
                  <a:pt x="113433" y="18900"/>
                  <a:pt x="113436" y="18900"/>
                  <a:pt x="113438" y="18900"/>
                </a:cubicBezTo>
                <a:lnTo>
                  <a:pt x="113438" y="18900"/>
                </a:lnTo>
                <a:cubicBezTo>
                  <a:pt x="111808" y="19406"/>
                  <a:pt x="110156" y="19829"/>
                  <a:pt x="108498" y="20224"/>
                </a:cubicBezTo>
                <a:cubicBezTo>
                  <a:pt x="106521" y="20702"/>
                  <a:pt x="104538" y="21133"/>
                  <a:pt x="102555" y="21554"/>
                </a:cubicBezTo>
                <a:cubicBezTo>
                  <a:pt x="100566" y="21974"/>
                  <a:pt x="98577" y="22383"/>
                  <a:pt x="96589" y="22798"/>
                </a:cubicBezTo>
                <a:cubicBezTo>
                  <a:pt x="96350" y="22850"/>
                  <a:pt x="96112" y="22895"/>
                  <a:pt x="95873" y="22945"/>
                </a:cubicBezTo>
                <a:cubicBezTo>
                  <a:pt x="95764" y="22968"/>
                  <a:pt x="95656" y="22992"/>
                  <a:pt x="95548" y="23013"/>
                </a:cubicBezTo>
                <a:cubicBezTo>
                  <a:pt x="95338" y="23047"/>
                  <a:pt x="95123" y="23076"/>
                  <a:pt x="94906" y="23105"/>
                </a:cubicBezTo>
                <a:cubicBezTo>
                  <a:pt x="94378" y="23173"/>
                  <a:pt x="93854" y="23230"/>
                  <a:pt x="93327" y="23286"/>
                </a:cubicBezTo>
                <a:cubicBezTo>
                  <a:pt x="92162" y="23422"/>
                  <a:pt x="90991" y="23577"/>
                  <a:pt x="89855" y="23873"/>
                </a:cubicBezTo>
                <a:cubicBezTo>
                  <a:pt x="89343" y="24002"/>
                  <a:pt x="88843" y="24167"/>
                  <a:pt x="88365" y="24395"/>
                </a:cubicBezTo>
                <a:cubicBezTo>
                  <a:pt x="88161" y="24497"/>
                  <a:pt x="87963" y="24616"/>
                  <a:pt x="87769" y="24747"/>
                </a:cubicBezTo>
                <a:cubicBezTo>
                  <a:pt x="87599" y="24867"/>
                  <a:pt x="87439" y="25009"/>
                  <a:pt x="87303" y="25161"/>
                </a:cubicBezTo>
                <a:cubicBezTo>
                  <a:pt x="87240" y="25236"/>
                  <a:pt x="87184" y="25315"/>
                  <a:pt x="87127" y="25394"/>
                </a:cubicBezTo>
                <a:cubicBezTo>
                  <a:pt x="87059" y="25502"/>
                  <a:pt x="87002" y="25622"/>
                  <a:pt x="86951" y="25741"/>
                </a:cubicBezTo>
                <a:cubicBezTo>
                  <a:pt x="86894" y="25861"/>
                  <a:pt x="86854" y="25992"/>
                  <a:pt x="86831" y="26128"/>
                </a:cubicBezTo>
                <a:cubicBezTo>
                  <a:pt x="86809" y="26247"/>
                  <a:pt x="86797" y="26361"/>
                  <a:pt x="86804" y="26485"/>
                </a:cubicBezTo>
                <a:cubicBezTo>
                  <a:pt x="86809" y="26600"/>
                  <a:pt x="86831" y="26708"/>
                  <a:pt x="86865" y="26821"/>
                </a:cubicBezTo>
                <a:cubicBezTo>
                  <a:pt x="86894" y="26929"/>
                  <a:pt x="86940" y="27025"/>
                  <a:pt x="86996" y="27122"/>
                </a:cubicBezTo>
                <a:cubicBezTo>
                  <a:pt x="87053" y="27225"/>
                  <a:pt x="87122" y="27316"/>
                  <a:pt x="87195" y="27401"/>
                </a:cubicBezTo>
                <a:cubicBezTo>
                  <a:pt x="87274" y="27492"/>
                  <a:pt x="87360" y="27571"/>
                  <a:pt x="87452" y="27645"/>
                </a:cubicBezTo>
                <a:cubicBezTo>
                  <a:pt x="87644" y="27815"/>
                  <a:pt x="87872" y="27951"/>
                  <a:pt x="88093" y="28077"/>
                </a:cubicBezTo>
                <a:cubicBezTo>
                  <a:pt x="88331" y="28202"/>
                  <a:pt x="88577" y="28310"/>
                  <a:pt x="88821" y="28412"/>
                </a:cubicBezTo>
                <a:cubicBezTo>
                  <a:pt x="89054" y="28509"/>
                  <a:pt x="89298" y="28599"/>
                  <a:pt x="89537" y="28685"/>
                </a:cubicBezTo>
                <a:cubicBezTo>
                  <a:pt x="89645" y="28725"/>
                  <a:pt x="89747" y="28764"/>
                  <a:pt x="89855" y="28804"/>
                </a:cubicBezTo>
                <a:cubicBezTo>
                  <a:pt x="90048" y="28877"/>
                  <a:pt x="90235" y="28958"/>
                  <a:pt x="90423" y="29048"/>
                </a:cubicBezTo>
                <a:cubicBezTo>
                  <a:pt x="90616" y="29150"/>
                  <a:pt x="90793" y="29259"/>
                  <a:pt x="90957" y="29396"/>
                </a:cubicBezTo>
                <a:cubicBezTo>
                  <a:pt x="91003" y="29446"/>
                  <a:pt x="91048" y="29491"/>
                  <a:pt x="91087" y="29548"/>
                </a:cubicBezTo>
                <a:cubicBezTo>
                  <a:pt x="91105" y="29583"/>
                  <a:pt x="91122" y="29611"/>
                  <a:pt x="91139" y="29651"/>
                </a:cubicBezTo>
                <a:cubicBezTo>
                  <a:pt x="91139" y="29668"/>
                  <a:pt x="91145" y="29690"/>
                  <a:pt x="91145" y="29713"/>
                </a:cubicBezTo>
                <a:lnTo>
                  <a:pt x="91145" y="29753"/>
                </a:lnTo>
                <a:cubicBezTo>
                  <a:pt x="91139" y="29776"/>
                  <a:pt x="91127" y="29798"/>
                  <a:pt x="91116" y="29827"/>
                </a:cubicBezTo>
                <a:cubicBezTo>
                  <a:pt x="91093" y="29861"/>
                  <a:pt x="91071" y="29900"/>
                  <a:pt x="91042" y="29934"/>
                </a:cubicBezTo>
                <a:cubicBezTo>
                  <a:pt x="90963" y="30015"/>
                  <a:pt x="90883" y="30078"/>
                  <a:pt x="90793" y="30139"/>
                </a:cubicBezTo>
                <a:cubicBezTo>
                  <a:pt x="90479" y="30333"/>
                  <a:pt x="90133" y="30464"/>
                  <a:pt x="89786" y="30577"/>
                </a:cubicBezTo>
                <a:cubicBezTo>
                  <a:pt x="87985" y="31128"/>
                  <a:pt x="86093" y="31332"/>
                  <a:pt x="84224" y="31458"/>
                </a:cubicBezTo>
                <a:cubicBezTo>
                  <a:pt x="82325" y="31589"/>
                  <a:pt x="80422" y="31634"/>
                  <a:pt x="78530" y="31856"/>
                </a:cubicBezTo>
                <a:cubicBezTo>
                  <a:pt x="77592" y="31964"/>
                  <a:pt x="76660" y="32129"/>
                  <a:pt x="75745" y="32367"/>
                </a:cubicBezTo>
                <a:cubicBezTo>
                  <a:pt x="74911" y="32583"/>
                  <a:pt x="74103" y="32907"/>
                  <a:pt x="73325" y="33288"/>
                </a:cubicBezTo>
                <a:cubicBezTo>
                  <a:pt x="72546" y="33674"/>
                  <a:pt x="71808" y="34122"/>
                  <a:pt x="71069" y="34583"/>
                </a:cubicBezTo>
                <a:cubicBezTo>
                  <a:pt x="70324" y="35048"/>
                  <a:pt x="69580" y="35526"/>
                  <a:pt x="68819" y="35964"/>
                </a:cubicBezTo>
                <a:cubicBezTo>
                  <a:pt x="68716" y="36026"/>
                  <a:pt x="68609" y="36084"/>
                  <a:pt x="68501" y="36139"/>
                </a:cubicBezTo>
                <a:cubicBezTo>
                  <a:pt x="68682" y="35942"/>
                  <a:pt x="68819" y="35703"/>
                  <a:pt x="68910" y="35452"/>
                </a:cubicBezTo>
                <a:cubicBezTo>
                  <a:pt x="68961" y="35316"/>
                  <a:pt x="68984" y="35168"/>
                  <a:pt x="69007" y="35027"/>
                </a:cubicBezTo>
                <a:cubicBezTo>
                  <a:pt x="69029" y="34873"/>
                  <a:pt x="69029" y="34725"/>
                  <a:pt x="69018" y="34571"/>
                </a:cubicBezTo>
                <a:cubicBezTo>
                  <a:pt x="69012" y="34442"/>
                  <a:pt x="68984" y="34305"/>
                  <a:pt x="68939" y="34174"/>
                </a:cubicBezTo>
                <a:cubicBezTo>
                  <a:pt x="68916" y="34112"/>
                  <a:pt x="68892" y="34049"/>
                  <a:pt x="68864" y="33986"/>
                </a:cubicBezTo>
                <a:cubicBezTo>
                  <a:pt x="68830" y="33912"/>
                  <a:pt x="68785" y="33839"/>
                  <a:pt x="68740" y="33771"/>
                </a:cubicBezTo>
                <a:cubicBezTo>
                  <a:pt x="68614" y="33566"/>
                  <a:pt x="68427" y="33396"/>
                  <a:pt x="68239" y="33241"/>
                </a:cubicBezTo>
                <a:cubicBezTo>
                  <a:pt x="68040" y="33078"/>
                  <a:pt x="67807" y="32952"/>
                  <a:pt x="67580" y="32827"/>
                </a:cubicBezTo>
                <a:cubicBezTo>
                  <a:pt x="67098" y="32566"/>
                  <a:pt x="66586" y="32367"/>
                  <a:pt x="66102" y="32105"/>
                </a:cubicBezTo>
                <a:cubicBezTo>
                  <a:pt x="65904" y="31998"/>
                  <a:pt x="65722" y="31878"/>
                  <a:pt x="65546" y="31736"/>
                </a:cubicBezTo>
                <a:cubicBezTo>
                  <a:pt x="65427" y="31639"/>
                  <a:pt x="65312" y="31537"/>
                  <a:pt x="65205" y="31435"/>
                </a:cubicBezTo>
                <a:cubicBezTo>
                  <a:pt x="65045" y="31271"/>
                  <a:pt x="64892" y="31100"/>
                  <a:pt x="64772" y="30907"/>
                </a:cubicBezTo>
                <a:cubicBezTo>
                  <a:pt x="64711" y="30804"/>
                  <a:pt x="64659" y="30702"/>
                  <a:pt x="64625" y="30589"/>
                </a:cubicBezTo>
                <a:cubicBezTo>
                  <a:pt x="64609" y="30514"/>
                  <a:pt x="64597" y="30440"/>
                  <a:pt x="64591" y="30367"/>
                </a:cubicBezTo>
                <a:cubicBezTo>
                  <a:pt x="64591" y="30299"/>
                  <a:pt x="64597" y="30230"/>
                  <a:pt x="64614" y="30162"/>
                </a:cubicBezTo>
                <a:cubicBezTo>
                  <a:pt x="64631" y="30083"/>
                  <a:pt x="64665" y="30015"/>
                  <a:pt x="64699" y="29941"/>
                </a:cubicBezTo>
                <a:cubicBezTo>
                  <a:pt x="64762" y="29832"/>
                  <a:pt x="64841" y="29737"/>
                  <a:pt x="64927" y="29645"/>
                </a:cubicBezTo>
                <a:cubicBezTo>
                  <a:pt x="65113" y="29457"/>
                  <a:pt x="65330" y="29304"/>
                  <a:pt x="65551" y="29168"/>
                </a:cubicBezTo>
                <a:cubicBezTo>
                  <a:pt x="66068" y="28861"/>
                  <a:pt x="66626" y="28628"/>
                  <a:pt x="67182" y="28423"/>
                </a:cubicBezTo>
                <a:cubicBezTo>
                  <a:pt x="67887" y="28156"/>
                  <a:pt x="68609" y="27941"/>
                  <a:pt x="69330" y="27725"/>
                </a:cubicBezTo>
                <a:lnTo>
                  <a:pt x="69330" y="27725"/>
                </a:lnTo>
                <a:lnTo>
                  <a:pt x="69319" y="27731"/>
                </a:lnTo>
                <a:cubicBezTo>
                  <a:pt x="70961" y="27248"/>
                  <a:pt x="72626" y="26826"/>
                  <a:pt x="74251" y="26286"/>
                </a:cubicBezTo>
                <a:cubicBezTo>
                  <a:pt x="74967" y="26048"/>
                  <a:pt x="75672" y="25787"/>
                  <a:pt x="76348" y="25457"/>
                </a:cubicBezTo>
                <a:cubicBezTo>
                  <a:pt x="76637" y="25321"/>
                  <a:pt x="76917" y="25161"/>
                  <a:pt x="77183" y="24985"/>
                </a:cubicBezTo>
                <a:cubicBezTo>
                  <a:pt x="77416" y="24833"/>
                  <a:pt x="77633" y="24657"/>
                  <a:pt x="77825" y="24458"/>
                </a:cubicBezTo>
                <a:cubicBezTo>
                  <a:pt x="78144" y="24128"/>
                  <a:pt x="78370" y="23695"/>
                  <a:pt x="78360" y="23230"/>
                </a:cubicBezTo>
                <a:cubicBezTo>
                  <a:pt x="78360" y="23110"/>
                  <a:pt x="78349" y="22997"/>
                  <a:pt x="78320" y="22884"/>
                </a:cubicBezTo>
                <a:cubicBezTo>
                  <a:pt x="78286" y="22753"/>
                  <a:pt x="78240" y="22622"/>
                  <a:pt x="78184" y="22496"/>
                </a:cubicBezTo>
                <a:cubicBezTo>
                  <a:pt x="78053" y="22218"/>
                  <a:pt x="77871" y="21969"/>
                  <a:pt x="77667" y="21741"/>
                </a:cubicBezTo>
                <a:cubicBezTo>
                  <a:pt x="77547" y="21599"/>
                  <a:pt x="77416" y="21474"/>
                  <a:pt x="77279" y="21343"/>
                </a:cubicBezTo>
                <a:cubicBezTo>
                  <a:pt x="77114" y="21190"/>
                  <a:pt x="76917" y="21059"/>
                  <a:pt x="76712" y="20946"/>
                </a:cubicBezTo>
                <a:cubicBezTo>
                  <a:pt x="76246" y="20679"/>
                  <a:pt x="75734" y="20497"/>
                  <a:pt x="75217" y="20343"/>
                </a:cubicBezTo>
                <a:cubicBezTo>
                  <a:pt x="74615" y="20167"/>
                  <a:pt x="74001" y="20031"/>
                  <a:pt x="73382" y="19900"/>
                </a:cubicBezTo>
                <a:cubicBezTo>
                  <a:pt x="72729" y="19764"/>
                  <a:pt x="72063" y="19645"/>
                  <a:pt x="71410" y="19508"/>
                </a:cubicBezTo>
                <a:cubicBezTo>
                  <a:pt x="71024" y="19428"/>
                  <a:pt x="70637" y="19343"/>
                  <a:pt x="70256" y="19252"/>
                </a:cubicBezTo>
                <a:cubicBezTo>
                  <a:pt x="69477" y="19058"/>
                  <a:pt x="68693" y="18832"/>
                  <a:pt x="67990" y="18445"/>
                </a:cubicBezTo>
                <a:cubicBezTo>
                  <a:pt x="67762" y="18315"/>
                  <a:pt x="67546" y="18167"/>
                  <a:pt x="67358" y="17991"/>
                </a:cubicBezTo>
                <a:cubicBezTo>
                  <a:pt x="67239" y="17872"/>
                  <a:pt x="67143" y="17752"/>
                  <a:pt x="67051" y="17616"/>
                </a:cubicBezTo>
                <a:cubicBezTo>
                  <a:pt x="66995" y="17513"/>
                  <a:pt x="66949" y="17406"/>
                  <a:pt x="66909" y="17292"/>
                </a:cubicBezTo>
                <a:cubicBezTo>
                  <a:pt x="66893" y="17217"/>
                  <a:pt x="66881" y="17144"/>
                  <a:pt x="66875" y="17070"/>
                </a:cubicBezTo>
                <a:cubicBezTo>
                  <a:pt x="66875" y="17002"/>
                  <a:pt x="66881" y="16934"/>
                  <a:pt x="66893" y="16866"/>
                </a:cubicBezTo>
                <a:cubicBezTo>
                  <a:pt x="66920" y="16786"/>
                  <a:pt x="66949" y="16713"/>
                  <a:pt x="66983" y="16638"/>
                </a:cubicBezTo>
                <a:cubicBezTo>
                  <a:pt x="67051" y="16536"/>
                  <a:pt x="67125" y="16440"/>
                  <a:pt x="67211" y="16349"/>
                </a:cubicBezTo>
                <a:cubicBezTo>
                  <a:pt x="67392" y="16167"/>
                  <a:pt x="67597" y="16019"/>
                  <a:pt x="67814" y="15888"/>
                </a:cubicBezTo>
                <a:cubicBezTo>
                  <a:pt x="68165" y="15683"/>
                  <a:pt x="68535" y="15513"/>
                  <a:pt x="68910" y="15365"/>
                </a:cubicBezTo>
                <a:cubicBezTo>
                  <a:pt x="69336" y="15195"/>
                  <a:pt x="69773" y="15053"/>
                  <a:pt x="70217" y="14922"/>
                </a:cubicBezTo>
                <a:cubicBezTo>
                  <a:pt x="70217" y="14917"/>
                  <a:pt x="70222" y="14917"/>
                  <a:pt x="70227" y="14917"/>
                </a:cubicBezTo>
                <a:lnTo>
                  <a:pt x="70227" y="14917"/>
                </a:lnTo>
                <a:cubicBezTo>
                  <a:pt x="70222" y="14917"/>
                  <a:pt x="70222" y="14917"/>
                  <a:pt x="70217" y="14922"/>
                </a:cubicBezTo>
                <a:cubicBezTo>
                  <a:pt x="70222" y="14917"/>
                  <a:pt x="70227" y="14917"/>
                  <a:pt x="70234" y="14917"/>
                </a:cubicBezTo>
                <a:lnTo>
                  <a:pt x="70227" y="14917"/>
                </a:lnTo>
                <a:cubicBezTo>
                  <a:pt x="70234" y="14917"/>
                  <a:pt x="70234" y="14917"/>
                  <a:pt x="70240" y="14911"/>
                </a:cubicBezTo>
                <a:cubicBezTo>
                  <a:pt x="71302" y="14604"/>
                  <a:pt x="72388" y="14366"/>
                  <a:pt x="73473" y="14143"/>
                </a:cubicBezTo>
                <a:cubicBezTo>
                  <a:pt x="73893" y="14059"/>
                  <a:pt x="74319" y="13973"/>
                  <a:pt x="74740" y="13883"/>
                </a:cubicBezTo>
                <a:cubicBezTo>
                  <a:pt x="74898" y="13842"/>
                  <a:pt x="75058" y="13808"/>
                  <a:pt x="75217" y="13768"/>
                </a:cubicBezTo>
                <a:cubicBezTo>
                  <a:pt x="75530" y="13689"/>
                  <a:pt x="75837" y="13587"/>
                  <a:pt x="76138" y="13490"/>
                </a:cubicBezTo>
                <a:cubicBezTo>
                  <a:pt x="77848" y="12956"/>
                  <a:pt x="79513" y="12281"/>
                  <a:pt x="81103" y="11450"/>
                </a:cubicBezTo>
                <a:cubicBezTo>
                  <a:pt x="81882" y="11046"/>
                  <a:pt x="82638" y="10592"/>
                  <a:pt x="83371" y="10115"/>
                </a:cubicBezTo>
                <a:cubicBezTo>
                  <a:pt x="83763" y="9860"/>
                  <a:pt x="84145" y="9598"/>
                  <a:pt x="84520" y="9325"/>
                </a:cubicBezTo>
                <a:cubicBezTo>
                  <a:pt x="84922" y="9042"/>
                  <a:pt x="85304" y="8728"/>
                  <a:pt x="85718" y="8468"/>
                </a:cubicBezTo>
                <a:cubicBezTo>
                  <a:pt x="85832" y="8399"/>
                  <a:pt x="85952" y="8337"/>
                  <a:pt x="86070" y="8274"/>
                </a:cubicBezTo>
                <a:cubicBezTo>
                  <a:pt x="86212" y="8200"/>
                  <a:pt x="86366" y="8143"/>
                  <a:pt x="86513" y="8098"/>
                </a:cubicBezTo>
                <a:cubicBezTo>
                  <a:pt x="86582" y="8075"/>
                  <a:pt x="86650" y="8058"/>
                  <a:pt x="86723" y="8046"/>
                </a:cubicBezTo>
                <a:cubicBezTo>
                  <a:pt x="86826" y="8024"/>
                  <a:pt x="86928" y="8012"/>
                  <a:pt x="87030" y="8007"/>
                </a:cubicBezTo>
                <a:cubicBezTo>
                  <a:pt x="87122" y="8007"/>
                  <a:pt x="87206" y="8007"/>
                  <a:pt x="87292" y="8019"/>
                </a:cubicBezTo>
                <a:cubicBezTo>
                  <a:pt x="87383" y="8024"/>
                  <a:pt x="87463" y="8041"/>
                  <a:pt x="87547" y="8058"/>
                </a:cubicBezTo>
                <a:cubicBezTo>
                  <a:pt x="87832" y="8138"/>
                  <a:pt x="88099" y="8258"/>
                  <a:pt x="88354" y="8399"/>
                </a:cubicBezTo>
                <a:cubicBezTo>
                  <a:pt x="88724" y="8604"/>
                  <a:pt x="89070" y="8830"/>
                  <a:pt x="89429" y="9053"/>
                </a:cubicBezTo>
                <a:cubicBezTo>
                  <a:pt x="89797" y="9274"/>
                  <a:pt x="90179" y="9485"/>
                  <a:pt x="90571" y="9666"/>
                </a:cubicBezTo>
                <a:cubicBezTo>
                  <a:pt x="90133" y="10013"/>
                  <a:pt x="89673" y="10337"/>
                  <a:pt x="89212" y="10666"/>
                </a:cubicBezTo>
                <a:cubicBezTo>
                  <a:pt x="88144" y="11421"/>
                  <a:pt x="87048" y="12144"/>
                  <a:pt x="85905" y="12792"/>
                </a:cubicBezTo>
                <a:cubicBezTo>
                  <a:pt x="85411" y="13070"/>
                  <a:pt x="84911" y="13331"/>
                  <a:pt x="84405" y="13576"/>
                </a:cubicBezTo>
                <a:cubicBezTo>
                  <a:pt x="83985" y="13774"/>
                  <a:pt x="83565" y="13962"/>
                  <a:pt x="83138" y="14133"/>
                </a:cubicBezTo>
                <a:cubicBezTo>
                  <a:pt x="82700" y="14314"/>
                  <a:pt x="82252" y="14479"/>
                  <a:pt x="81803" y="14626"/>
                </a:cubicBezTo>
                <a:cubicBezTo>
                  <a:pt x="81683" y="14667"/>
                  <a:pt x="81622" y="14791"/>
                  <a:pt x="81661" y="14906"/>
                </a:cubicBezTo>
                <a:cubicBezTo>
                  <a:pt x="81688" y="15000"/>
                  <a:pt x="81777" y="15059"/>
                  <a:pt x="81869" y="15059"/>
                </a:cubicBezTo>
                <a:cubicBezTo>
                  <a:pt x="81893" y="15059"/>
                  <a:pt x="81916" y="15056"/>
                  <a:pt x="81939" y="15048"/>
                </a:cubicBezTo>
                <a:cubicBezTo>
                  <a:pt x="82257" y="14951"/>
                  <a:pt x="82569" y="14849"/>
                  <a:pt x="82883" y="14735"/>
                </a:cubicBezTo>
                <a:cubicBezTo>
                  <a:pt x="83190" y="14621"/>
                  <a:pt x="83490" y="14502"/>
                  <a:pt x="83797" y="14371"/>
                </a:cubicBezTo>
                <a:cubicBezTo>
                  <a:pt x="84405" y="14115"/>
                  <a:pt x="84997" y="13826"/>
                  <a:pt x="85582" y="13513"/>
                </a:cubicBezTo>
                <a:cubicBezTo>
                  <a:pt x="86741" y="12900"/>
                  <a:pt x="87849" y="12195"/>
                  <a:pt x="88923" y="11450"/>
                </a:cubicBezTo>
                <a:cubicBezTo>
                  <a:pt x="89445" y="11087"/>
                  <a:pt x="89962" y="10718"/>
                  <a:pt x="90468" y="10337"/>
                </a:cubicBezTo>
                <a:cubicBezTo>
                  <a:pt x="90867" y="10036"/>
                  <a:pt x="91247" y="9717"/>
                  <a:pt x="91627" y="9404"/>
                </a:cubicBezTo>
                <a:cubicBezTo>
                  <a:pt x="92474" y="8701"/>
                  <a:pt x="93304" y="7985"/>
                  <a:pt x="94195" y="7342"/>
                </a:cubicBezTo>
                <a:cubicBezTo>
                  <a:pt x="94793" y="6910"/>
                  <a:pt x="95423" y="6512"/>
                  <a:pt x="96088" y="6183"/>
                </a:cubicBezTo>
                <a:cubicBezTo>
                  <a:pt x="96094" y="6183"/>
                  <a:pt x="96099" y="6178"/>
                  <a:pt x="96099" y="6178"/>
                </a:cubicBezTo>
                <a:lnTo>
                  <a:pt x="96099" y="6178"/>
                </a:lnTo>
                <a:lnTo>
                  <a:pt x="96094" y="6183"/>
                </a:lnTo>
                <a:cubicBezTo>
                  <a:pt x="96105" y="6178"/>
                  <a:pt x="96117" y="6171"/>
                  <a:pt x="96128" y="6166"/>
                </a:cubicBezTo>
                <a:lnTo>
                  <a:pt x="96128" y="6166"/>
                </a:lnTo>
                <a:cubicBezTo>
                  <a:pt x="96121" y="6169"/>
                  <a:pt x="96117" y="6170"/>
                  <a:pt x="96111" y="6172"/>
                </a:cubicBezTo>
                <a:lnTo>
                  <a:pt x="96111" y="6172"/>
                </a:lnTo>
                <a:cubicBezTo>
                  <a:pt x="96619" y="5936"/>
                  <a:pt x="97150" y="5745"/>
                  <a:pt x="97696" y="5632"/>
                </a:cubicBezTo>
                <a:cubicBezTo>
                  <a:pt x="98010" y="5572"/>
                  <a:pt x="98324" y="5541"/>
                  <a:pt x="98641" y="5541"/>
                </a:cubicBezTo>
                <a:cubicBezTo>
                  <a:pt x="98748" y="5541"/>
                  <a:pt x="98855" y="5545"/>
                  <a:pt x="98963" y="5552"/>
                </a:cubicBezTo>
                <a:cubicBezTo>
                  <a:pt x="99310" y="5586"/>
                  <a:pt x="99650" y="5654"/>
                  <a:pt x="99980" y="5769"/>
                </a:cubicBezTo>
                <a:cubicBezTo>
                  <a:pt x="100720" y="6035"/>
                  <a:pt x="101378" y="6478"/>
                  <a:pt x="102055" y="6865"/>
                </a:cubicBezTo>
                <a:cubicBezTo>
                  <a:pt x="102390" y="7057"/>
                  <a:pt x="102737" y="7240"/>
                  <a:pt x="103094" y="7382"/>
                </a:cubicBezTo>
                <a:cubicBezTo>
                  <a:pt x="103271" y="7456"/>
                  <a:pt x="103453" y="7513"/>
                  <a:pt x="103639" y="7563"/>
                </a:cubicBezTo>
                <a:cubicBezTo>
                  <a:pt x="103657" y="7569"/>
                  <a:pt x="103680" y="7569"/>
                  <a:pt x="103697" y="7576"/>
                </a:cubicBezTo>
                <a:cubicBezTo>
                  <a:pt x="103686" y="7587"/>
                  <a:pt x="103674" y="7592"/>
                  <a:pt x="103663" y="7597"/>
                </a:cubicBezTo>
                <a:cubicBezTo>
                  <a:pt x="103311" y="7854"/>
                  <a:pt x="102952" y="8103"/>
                  <a:pt x="102600" y="8353"/>
                </a:cubicBezTo>
                <a:cubicBezTo>
                  <a:pt x="102214" y="8633"/>
                  <a:pt x="101827" y="8905"/>
                  <a:pt x="101436" y="9178"/>
                </a:cubicBezTo>
                <a:cubicBezTo>
                  <a:pt x="100639" y="9740"/>
                  <a:pt x="99844" y="10291"/>
                  <a:pt x="99031" y="10831"/>
                </a:cubicBezTo>
                <a:cubicBezTo>
                  <a:pt x="97441" y="11888"/>
                  <a:pt x="95798" y="12887"/>
                  <a:pt x="94071" y="13718"/>
                </a:cubicBezTo>
                <a:cubicBezTo>
                  <a:pt x="93298" y="14093"/>
                  <a:pt x="92503" y="14429"/>
                  <a:pt x="91690" y="14712"/>
                </a:cubicBezTo>
                <a:cubicBezTo>
                  <a:pt x="91577" y="14752"/>
                  <a:pt x="91509" y="14877"/>
                  <a:pt x="91548" y="14990"/>
                </a:cubicBezTo>
                <a:cubicBezTo>
                  <a:pt x="91580" y="15082"/>
                  <a:pt x="91668" y="15144"/>
                  <a:pt x="91760" y="15144"/>
                </a:cubicBezTo>
                <a:cubicBezTo>
                  <a:pt x="91782" y="15144"/>
                  <a:pt x="91805" y="15140"/>
                  <a:pt x="91827" y="15132"/>
                </a:cubicBezTo>
                <a:cubicBezTo>
                  <a:pt x="92270" y="14979"/>
                  <a:pt x="92708" y="14814"/>
                  <a:pt x="93139" y="14639"/>
                </a:cubicBezTo>
                <a:cubicBezTo>
                  <a:pt x="93576" y="14456"/>
                  <a:pt x="94009" y="14258"/>
                  <a:pt x="94434" y="14047"/>
                </a:cubicBezTo>
                <a:cubicBezTo>
                  <a:pt x="95310" y="13627"/>
                  <a:pt x="96162" y="13160"/>
                  <a:pt x="96998" y="12667"/>
                </a:cubicBezTo>
                <a:cubicBezTo>
                  <a:pt x="98674" y="11672"/>
                  <a:pt x="100287" y="10564"/>
                  <a:pt x="101879" y="9439"/>
                </a:cubicBezTo>
                <a:cubicBezTo>
                  <a:pt x="102538" y="8979"/>
                  <a:pt x="103196" y="8518"/>
                  <a:pt x="103844" y="8046"/>
                </a:cubicBezTo>
                <a:cubicBezTo>
                  <a:pt x="104436" y="7621"/>
                  <a:pt x="105010" y="7177"/>
                  <a:pt x="105590" y="6740"/>
                </a:cubicBezTo>
                <a:cubicBezTo>
                  <a:pt x="106828" y="5803"/>
                  <a:pt x="108100" y="4875"/>
                  <a:pt x="109504" y="4194"/>
                </a:cubicBezTo>
                <a:cubicBezTo>
                  <a:pt x="110158" y="3881"/>
                  <a:pt x="110833" y="3632"/>
                  <a:pt x="111544" y="3490"/>
                </a:cubicBezTo>
                <a:cubicBezTo>
                  <a:pt x="111883" y="3428"/>
                  <a:pt x="112229" y="3394"/>
                  <a:pt x="112576" y="3394"/>
                </a:cubicBezTo>
                <a:close/>
                <a:moveTo>
                  <a:pt x="72876" y="34020"/>
                </a:moveTo>
                <a:lnTo>
                  <a:pt x="72876" y="34020"/>
                </a:lnTo>
                <a:cubicBezTo>
                  <a:pt x="72831" y="34067"/>
                  <a:pt x="72785" y="34112"/>
                  <a:pt x="72745" y="34157"/>
                </a:cubicBezTo>
                <a:cubicBezTo>
                  <a:pt x="72506" y="34407"/>
                  <a:pt x="72307" y="34680"/>
                  <a:pt x="72120" y="34969"/>
                </a:cubicBezTo>
                <a:cubicBezTo>
                  <a:pt x="72018" y="35129"/>
                  <a:pt x="71921" y="35294"/>
                  <a:pt x="71830" y="35458"/>
                </a:cubicBezTo>
                <a:cubicBezTo>
                  <a:pt x="71745" y="35617"/>
                  <a:pt x="71659" y="35771"/>
                  <a:pt x="71564" y="35924"/>
                </a:cubicBezTo>
                <a:cubicBezTo>
                  <a:pt x="71518" y="35987"/>
                  <a:pt x="71467" y="36049"/>
                  <a:pt x="71415" y="36112"/>
                </a:cubicBezTo>
                <a:cubicBezTo>
                  <a:pt x="71359" y="36180"/>
                  <a:pt x="71297" y="36242"/>
                  <a:pt x="71228" y="36304"/>
                </a:cubicBezTo>
                <a:cubicBezTo>
                  <a:pt x="71092" y="36419"/>
                  <a:pt x="70943" y="36527"/>
                  <a:pt x="70802" y="36634"/>
                </a:cubicBezTo>
                <a:cubicBezTo>
                  <a:pt x="70762" y="36669"/>
                  <a:pt x="70717" y="36708"/>
                  <a:pt x="70671" y="36742"/>
                </a:cubicBezTo>
                <a:cubicBezTo>
                  <a:pt x="70712" y="36645"/>
                  <a:pt x="70751" y="36555"/>
                  <a:pt x="70785" y="36459"/>
                </a:cubicBezTo>
                <a:cubicBezTo>
                  <a:pt x="70841" y="36299"/>
                  <a:pt x="70904" y="36139"/>
                  <a:pt x="70961" y="35981"/>
                </a:cubicBezTo>
                <a:cubicBezTo>
                  <a:pt x="71017" y="35820"/>
                  <a:pt x="71077" y="35664"/>
                  <a:pt x="71138" y="35509"/>
                </a:cubicBezTo>
                <a:lnTo>
                  <a:pt x="71138" y="35509"/>
                </a:lnTo>
                <a:cubicBezTo>
                  <a:pt x="71143" y="35509"/>
                  <a:pt x="71143" y="35504"/>
                  <a:pt x="71148" y="35498"/>
                </a:cubicBezTo>
                <a:lnTo>
                  <a:pt x="71148" y="35492"/>
                </a:lnTo>
                <a:cubicBezTo>
                  <a:pt x="71194" y="35384"/>
                  <a:pt x="71245" y="35271"/>
                  <a:pt x="71297" y="35163"/>
                </a:cubicBezTo>
                <a:cubicBezTo>
                  <a:pt x="71347" y="35048"/>
                  <a:pt x="71399" y="34946"/>
                  <a:pt x="71462" y="34844"/>
                </a:cubicBezTo>
                <a:cubicBezTo>
                  <a:pt x="71927" y="34555"/>
                  <a:pt x="72399" y="34282"/>
                  <a:pt x="72876" y="34020"/>
                </a:cubicBezTo>
                <a:close/>
                <a:moveTo>
                  <a:pt x="18263" y="34413"/>
                </a:moveTo>
                <a:cubicBezTo>
                  <a:pt x="17911" y="34418"/>
                  <a:pt x="17565" y="34442"/>
                  <a:pt x="17218" y="34492"/>
                </a:cubicBezTo>
                <a:cubicBezTo>
                  <a:pt x="16899" y="34537"/>
                  <a:pt x="16581" y="34618"/>
                  <a:pt x="16275" y="34708"/>
                </a:cubicBezTo>
                <a:cubicBezTo>
                  <a:pt x="15684" y="34885"/>
                  <a:pt x="15110" y="35123"/>
                  <a:pt x="14541" y="35368"/>
                </a:cubicBezTo>
                <a:cubicBezTo>
                  <a:pt x="13973" y="35617"/>
                  <a:pt x="13400" y="35861"/>
                  <a:pt x="12808" y="36049"/>
                </a:cubicBezTo>
                <a:cubicBezTo>
                  <a:pt x="12803" y="36049"/>
                  <a:pt x="12797" y="36055"/>
                  <a:pt x="12797" y="36055"/>
                </a:cubicBezTo>
                <a:cubicBezTo>
                  <a:pt x="11751" y="36373"/>
                  <a:pt x="10660" y="36532"/>
                  <a:pt x="9569" y="36583"/>
                </a:cubicBezTo>
                <a:lnTo>
                  <a:pt x="9547" y="36583"/>
                </a:lnTo>
                <a:cubicBezTo>
                  <a:pt x="9337" y="36591"/>
                  <a:pt x="9127" y="36596"/>
                  <a:pt x="8917" y="36596"/>
                </a:cubicBezTo>
                <a:cubicBezTo>
                  <a:pt x="8007" y="36596"/>
                  <a:pt x="7097" y="36512"/>
                  <a:pt x="6206" y="36322"/>
                </a:cubicBezTo>
                <a:cubicBezTo>
                  <a:pt x="5438" y="36152"/>
                  <a:pt x="4694" y="35908"/>
                  <a:pt x="3995" y="35554"/>
                </a:cubicBezTo>
                <a:cubicBezTo>
                  <a:pt x="3574" y="35339"/>
                  <a:pt x="3177" y="35083"/>
                  <a:pt x="2813" y="34776"/>
                </a:cubicBezTo>
                <a:cubicBezTo>
                  <a:pt x="2789" y="34758"/>
                  <a:pt x="2761" y="34750"/>
                  <a:pt x="2731" y="34750"/>
                </a:cubicBezTo>
                <a:cubicBezTo>
                  <a:pt x="2677" y="34750"/>
                  <a:pt x="2621" y="34778"/>
                  <a:pt x="2592" y="34822"/>
                </a:cubicBezTo>
                <a:cubicBezTo>
                  <a:pt x="2569" y="34856"/>
                  <a:pt x="2558" y="34896"/>
                  <a:pt x="2563" y="34935"/>
                </a:cubicBezTo>
                <a:cubicBezTo>
                  <a:pt x="2574" y="34980"/>
                  <a:pt x="2598" y="35014"/>
                  <a:pt x="2632" y="35043"/>
                </a:cubicBezTo>
                <a:cubicBezTo>
                  <a:pt x="3461" y="35730"/>
                  <a:pt x="4467" y="36191"/>
                  <a:pt x="5501" y="36487"/>
                </a:cubicBezTo>
                <a:cubicBezTo>
                  <a:pt x="6608" y="36800"/>
                  <a:pt x="7762" y="36930"/>
                  <a:pt x="8910" y="36936"/>
                </a:cubicBezTo>
                <a:cubicBezTo>
                  <a:pt x="8959" y="36936"/>
                  <a:pt x="9007" y="36937"/>
                  <a:pt x="9055" y="36937"/>
                </a:cubicBezTo>
                <a:cubicBezTo>
                  <a:pt x="10109" y="36937"/>
                  <a:pt x="11168" y="36823"/>
                  <a:pt x="12194" y="36583"/>
                </a:cubicBezTo>
                <a:cubicBezTo>
                  <a:pt x="12774" y="36446"/>
                  <a:pt x="13337" y="36259"/>
                  <a:pt x="13894" y="36037"/>
                </a:cubicBezTo>
                <a:cubicBezTo>
                  <a:pt x="14473" y="35805"/>
                  <a:pt x="15047" y="35538"/>
                  <a:pt x="15632" y="35310"/>
                </a:cubicBezTo>
                <a:cubicBezTo>
                  <a:pt x="15848" y="35231"/>
                  <a:pt x="16065" y="35151"/>
                  <a:pt x="16280" y="35083"/>
                </a:cubicBezTo>
                <a:cubicBezTo>
                  <a:pt x="16547" y="35003"/>
                  <a:pt x="16815" y="34935"/>
                  <a:pt x="17087" y="34885"/>
                </a:cubicBezTo>
                <a:cubicBezTo>
                  <a:pt x="17377" y="34828"/>
                  <a:pt x="17672" y="34799"/>
                  <a:pt x="17974" y="34783"/>
                </a:cubicBezTo>
                <a:cubicBezTo>
                  <a:pt x="18123" y="34778"/>
                  <a:pt x="18271" y="34775"/>
                  <a:pt x="18420" y="34775"/>
                </a:cubicBezTo>
                <a:cubicBezTo>
                  <a:pt x="18959" y="34775"/>
                  <a:pt x="19497" y="34806"/>
                  <a:pt x="20036" y="34851"/>
                </a:cubicBezTo>
                <a:cubicBezTo>
                  <a:pt x="20701" y="34912"/>
                  <a:pt x="21366" y="34998"/>
                  <a:pt x="22031" y="35066"/>
                </a:cubicBezTo>
                <a:cubicBezTo>
                  <a:pt x="22624" y="35128"/>
                  <a:pt x="23222" y="35170"/>
                  <a:pt x="23819" y="35170"/>
                </a:cubicBezTo>
                <a:cubicBezTo>
                  <a:pt x="23886" y="35170"/>
                  <a:pt x="23953" y="35170"/>
                  <a:pt x="24019" y="35168"/>
                </a:cubicBezTo>
                <a:cubicBezTo>
                  <a:pt x="24730" y="35151"/>
                  <a:pt x="25440" y="35066"/>
                  <a:pt x="26128" y="34890"/>
                </a:cubicBezTo>
                <a:cubicBezTo>
                  <a:pt x="26230" y="34867"/>
                  <a:pt x="26332" y="34838"/>
                  <a:pt x="26440" y="34810"/>
                </a:cubicBezTo>
                <a:cubicBezTo>
                  <a:pt x="26480" y="34793"/>
                  <a:pt x="26514" y="34776"/>
                  <a:pt x="26542" y="34742"/>
                </a:cubicBezTo>
                <a:cubicBezTo>
                  <a:pt x="26566" y="34708"/>
                  <a:pt x="26576" y="34663"/>
                  <a:pt x="26571" y="34623"/>
                </a:cubicBezTo>
                <a:cubicBezTo>
                  <a:pt x="26555" y="34554"/>
                  <a:pt x="26489" y="34488"/>
                  <a:pt x="26415" y="34488"/>
                </a:cubicBezTo>
                <a:cubicBezTo>
                  <a:pt x="26404" y="34488"/>
                  <a:pt x="26394" y="34489"/>
                  <a:pt x="26383" y="34492"/>
                </a:cubicBezTo>
                <a:cubicBezTo>
                  <a:pt x="26036" y="34583"/>
                  <a:pt x="25690" y="34657"/>
                  <a:pt x="25338" y="34714"/>
                </a:cubicBezTo>
                <a:cubicBezTo>
                  <a:pt x="24992" y="34770"/>
                  <a:pt x="24644" y="34799"/>
                  <a:pt x="24298" y="34817"/>
                </a:cubicBezTo>
                <a:cubicBezTo>
                  <a:pt x="24153" y="34823"/>
                  <a:pt x="24008" y="34825"/>
                  <a:pt x="23864" y="34825"/>
                </a:cubicBezTo>
                <a:cubicBezTo>
                  <a:pt x="23352" y="34825"/>
                  <a:pt x="22842" y="34791"/>
                  <a:pt x="22332" y="34742"/>
                </a:cubicBezTo>
                <a:cubicBezTo>
                  <a:pt x="21672" y="34680"/>
                  <a:pt x="21014" y="34594"/>
                  <a:pt x="20348" y="34521"/>
                </a:cubicBezTo>
                <a:cubicBezTo>
                  <a:pt x="19724" y="34458"/>
                  <a:pt x="19094" y="34413"/>
                  <a:pt x="18462" y="34413"/>
                </a:cubicBezTo>
                <a:close/>
                <a:moveTo>
                  <a:pt x="134473" y="37925"/>
                </a:moveTo>
                <a:cubicBezTo>
                  <a:pt x="134472" y="37925"/>
                  <a:pt x="134471" y="37925"/>
                  <a:pt x="134470" y="37925"/>
                </a:cubicBezTo>
                <a:lnTo>
                  <a:pt x="134470" y="37925"/>
                </a:lnTo>
                <a:cubicBezTo>
                  <a:pt x="134471" y="37925"/>
                  <a:pt x="134471" y="37925"/>
                  <a:pt x="134472" y="37925"/>
                </a:cubicBezTo>
                <a:lnTo>
                  <a:pt x="134472" y="37925"/>
                </a:lnTo>
                <a:cubicBezTo>
                  <a:pt x="134472" y="37925"/>
                  <a:pt x="134472" y="37925"/>
                  <a:pt x="134473" y="37925"/>
                </a:cubicBezTo>
                <a:close/>
                <a:moveTo>
                  <a:pt x="52834" y="37760"/>
                </a:moveTo>
                <a:cubicBezTo>
                  <a:pt x="52778" y="37822"/>
                  <a:pt x="52721" y="37891"/>
                  <a:pt x="52664" y="37959"/>
                </a:cubicBezTo>
                <a:cubicBezTo>
                  <a:pt x="52595" y="38038"/>
                  <a:pt x="52527" y="38124"/>
                  <a:pt x="52465" y="38208"/>
                </a:cubicBezTo>
                <a:cubicBezTo>
                  <a:pt x="52425" y="38260"/>
                  <a:pt x="52385" y="38311"/>
                  <a:pt x="52351" y="38362"/>
                </a:cubicBezTo>
                <a:cubicBezTo>
                  <a:pt x="52170" y="38345"/>
                  <a:pt x="51987" y="38339"/>
                  <a:pt x="51800" y="38339"/>
                </a:cubicBezTo>
                <a:cubicBezTo>
                  <a:pt x="51635" y="38339"/>
                  <a:pt x="51470" y="38350"/>
                  <a:pt x="51305" y="38379"/>
                </a:cubicBezTo>
                <a:cubicBezTo>
                  <a:pt x="51374" y="38282"/>
                  <a:pt x="51442" y="38185"/>
                  <a:pt x="51504" y="38095"/>
                </a:cubicBezTo>
                <a:cubicBezTo>
                  <a:pt x="51573" y="37993"/>
                  <a:pt x="51641" y="37891"/>
                  <a:pt x="51709" y="37794"/>
                </a:cubicBezTo>
                <a:cubicBezTo>
                  <a:pt x="51931" y="37776"/>
                  <a:pt x="52158" y="37765"/>
                  <a:pt x="52380" y="37760"/>
                </a:cubicBezTo>
                <a:close/>
                <a:moveTo>
                  <a:pt x="53215" y="37754"/>
                </a:moveTo>
                <a:cubicBezTo>
                  <a:pt x="53584" y="37760"/>
                  <a:pt x="53954" y="37771"/>
                  <a:pt x="54323" y="37788"/>
                </a:cubicBezTo>
                <a:cubicBezTo>
                  <a:pt x="54221" y="37912"/>
                  <a:pt x="54119" y="38038"/>
                  <a:pt x="54011" y="38163"/>
                </a:cubicBezTo>
                <a:cubicBezTo>
                  <a:pt x="53943" y="38242"/>
                  <a:pt x="53875" y="38316"/>
                  <a:pt x="53807" y="38396"/>
                </a:cubicBezTo>
                <a:cubicBezTo>
                  <a:pt x="53772" y="38436"/>
                  <a:pt x="53738" y="38476"/>
                  <a:pt x="53704" y="38515"/>
                </a:cubicBezTo>
                <a:cubicBezTo>
                  <a:pt x="53686" y="38538"/>
                  <a:pt x="53670" y="38560"/>
                  <a:pt x="53652" y="38583"/>
                </a:cubicBezTo>
                <a:cubicBezTo>
                  <a:pt x="53448" y="38538"/>
                  <a:pt x="53238" y="38492"/>
                  <a:pt x="53033" y="38452"/>
                </a:cubicBezTo>
                <a:cubicBezTo>
                  <a:pt x="52926" y="38436"/>
                  <a:pt x="52823" y="38418"/>
                  <a:pt x="52716" y="38402"/>
                </a:cubicBezTo>
                <a:cubicBezTo>
                  <a:pt x="52721" y="38396"/>
                  <a:pt x="52726" y="38390"/>
                  <a:pt x="52732" y="38379"/>
                </a:cubicBezTo>
                <a:cubicBezTo>
                  <a:pt x="52800" y="38294"/>
                  <a:pt x="52868" y="38208"/>
                  <a:pt x="52942" y="38117"/>
                </a:cubicBezTo>
                <a:cubicBezTo>
                  <a:pt x="53033" y="37998"/>
                  <a:pt x="53125" y="37878"/>
                  <a:pt x="53215" y="37754"/>
                </a:cubicBezTo>
                <a:close/>
                <a:moveTo>
                  <a:pt x="41623" y="38413"/>
                </a:moveTo>
                <a:cubicBezTo>
                  <a:pt x="41827" y="38413"/>
                  <a:pt x="42032" y="38413"/>
                  <a:pt x="42236" y="38418"/>
                </a:cubicBezTo>
                <a:cubicBezTo>
                  <a:pt x="42498" y="38424"/>
                  <a:pt x="42760" y="38447"/>
                  <a:pt x="43021" y="38470"/>
                </a:cubicBezTo>
                <a:cubicBezTo>
                  <a:pt x="43101" y="38481"/>
                  <a:pt x="43180" y="38486"/>
                  <a:pt x="43254" y="38499"/>
                </a:cubicBezTo>
                <a:cubicBezTo>
                  <a:pt x="43209" y="38533"/>
                  <a:pt x="43169" y="38572"/>
                  <a:pt x="43123" y="38606"/>
                </a:cubicBezTo>
                <a:cubicBezTo>
                  <a:pt x="43112" y="38623"/>
                  <a:pt x="43101" y="38641"/>
                  <a:pt x="43101" y="38657"/>
                </a:cubicBezTo>
                <a:cubicBezTo>
                  <a:pt x="42850" y="38612"/>
                  <a:pt x="42601" y="38572"/>
                  <a:pt x="42351" y="38533"/>
                </a:cubicBezTo>
                <a:cubicBezTo>
                  <a:pt x="42073" y="38492"/>
                  <a:pt x="41793" y="38452"/>
                  <a:pt x="41515" y="38418"/>
                </a:cubicBezTo>
                <a:cubicBezTo>
                  <a:pt x="41549" y="38418"/>
                  <a:pt x="41583" y="38413"/>
                  <a:pt x="41623" y="38413"/>
                </a:cubicBezTo>
                <a:close/>
                <a:moveTo>
                  <a:pt x="43539" y="38526"/>
                </a:moveTo>
                <a:cubicBezTo>
                  <a:pt x="43817" y="38560"/>
                  <a:pt x="44095" y="38589"/>
                  <a:pt x="44373" y="38617"/>
                </a:cubicBezTo>
                <a:cubicBezTo>
                  <a:pt x="44459" y="38628"/>
                  <a:pt x="44549" y="38635"/>
                  <a:pt x="44641" y="38646"/>
                </a:cubicBezTo>
                <a:cubicBezTo>
                  <a:pt x="44555" y="38703"/>
                  <a:pt x="44470" y="38765"/>
                  <a:pt x="44384" y="38822"/>
                </a:cubicBezTo>
                <a:cubicBezTo>
                  <a:pt x="44368" y="38833"/>
                  <a:pt x="44350" y="38851"/>
                  <a:pt x="44345" y="38874"/>
                </a:cubicBezTo>
                <a:cubicBezTo>
                  <a:pt x="43998" y="38811"/>
                  <a:pt x="43657" y="38754"/>
                  <a:pt x="43311" y="38691"/>
                </a:cubicBezTo>
                <a:cubicBezTo>
                  <a:pt x="43334" y="38675"/>
                  <a:pt x="43356" y="38651"/>
                  <a:pt x="43385" y="38635"/>
                </a:cubicBezTo>
                <a:cubicBezTo>
                  <a:pt x="43430" y="38594"/>
                  <a:pt x="43482" y="38560"/>
                  <a:pt x="43539" y="38526"/>
                </a:cubicBezTo>
                <a:close/>
                <a:moveTo>
                  <a:pt x="54647" y="37799"/>
                </a:moveTo>
                <a:cubicBezTo>
                  <a:pt x="54926" y="37817"/>
                  <a:pt x="55204" y="37828"/>
                  <a:pt x="55477" y="37844"/>
                </a:cubicBezTo>
                <a:cubicBezTo>
                  <a:pt x="55574" y="37851"/>
                  <a:pt x="55669" y="37862"/>
                  <a:pt x="55761" y="37867"/>
                </a:cubicBezTo>
                <a:cubicBezTo>
                  <a:pt x="55761" y="37867"/>
                  <a:pt x="55761" y="37873"/>
                  <a:pt x="55755" y="37873"/>
                </a:cubicBezTo>
                <a:cubicBezTo>
                  <a:pt x="55619" y="38049"/>
                  <a:pt x="55483" y="38219"/>
                  <a:pt x="55341" y="38384"/>
                </a:cubicBezTo>
                <a:cubicBezTo>
                  <a:pt x="55267" y="38476"/>
                  <a:pt x="55192" y="38560"/>
                  <a:pt x="55118" y="38651"/>
                </a:cubicBezTo>
                <a:cubicBezTo>
                  <a:pt x="55079" y="38696"/>
                  <a:pt x="55039" y="38748"/>
                  <a:pt x="55005" y="38799"/>
                </a:cubicBezTo>
                <a:cubicBezTo>
                  <a:pt x="54977" y="38827"/>
                  <a:pt x="54953" y="38862"/>
                  <a:pt x="54937" y="38896"/>
                </a:cubicBezTo>
                <a:cubicBezTo>
                  <a:pt x="54919" y="38890"/>
                  <a:pt x="54903" y="38885"/>
                  <a:pt x="54892" y="38885"/>
                </a:cubicBezTo>
                <a:cubicBezTo>
                  <a:pt x="54681" y="38822"/>
                  <a:pt x="54471" y="38777"/>
                  <a:pt x="54261" y="38725"/>
                </a:cubicBezTo>
                <a:cubicBezTo>
                  <a:pt x="54176" y="38709"/>
                  <a:pt x="54090" y="38686"/>
                  <a:pt x="53999" y="38662"/>
                </a:cubicBezTo>
                <a:lnTo>
                  <a:pt x="54051" y="38612"/>
                </a:lnTo>
                <a:cubicBezTo>
                  <a:pt x="54135" y="38504"/>
                  <a:pt x="54221" y="38396"/>
                  <a:pt x="54300" y="38287"/>
                </a:cubicBezTo>
                <a:cubicBezTo>
                  <a:pt x="54415" y="38129"/>
                  <a:pt x="54528" y="37964"/>
                  <a:pt x="54647" y="37799"/>
                </a:cubicBezTo>
                <a:close/>
                <a:moveTo>
                  <a:pt x="51420" y="37810"/>
                </a:moveTo>
                <a:lnTo>
                  <a:pt x="51420" y="37810"/>
                </a:lnTo>
                <a:cubicBezTo>
                  <a:pt x="51368" y="37873"/>
                  <a:pt x="51318" y="37936"/>
                  <a:pt x="51266" y="37993"/>
                </a:cubicBezTo>
                <a:cubicBezTo>
                  <a:pt x="51158" y="38117"/>
                  <a:pt x="51050" y="38242"/>
                  <a:pt x="50959" y="38379"/>
                </a:cubicBezTo>
                <a:cubicBezTo>
                  <a:pt x="50943" y="38402"/>
                  <a:pt x="50937" y="38424"/>
                  <a:pt x="50937" y="38447"/>
                </a:cubicBezTo>
                <a:cubicBezTo>
                  <a:pt x="50857" y="38465"/>
                  <a:pt x="50778" y="38486"/>
                  <a:pt x="50704" y="38510"/>
                </a:cubicBezTo>
                <a:cubicBezTo>
                  <a:pt x="50358" y="38606"/>
                  <a:pt x="50022" y="38743"/>
                  <a:pt x="49687" y="38867"/>
                </a:cubicBezTo>
                <a:cubicBezTo>
                  <a:pt x="49658" y="38879"/>
                  <a:pt x="49629" y="38890"/>
                  <a:pt x="49601" y="38901"/>
                </a:cubicBezTo>
                <a:cubicBezTo>
                  <a:pt x="49676" y="38799"/>
                  <a:pt x="49744" y="38696"/>
                  <a:pt x="49812" y="38594"/>
                </a:cubicBezTo>
                <a:cubicBezTo>
                  <a:pt x="49948" y="38390"/>
                  <a:pt x="50085" y="38180"/>
                  <a:pt x="50238" y="37987"/>
                </a:cubicBezTo>
                <a:cubicBezTo>
                  <a:pt x="50248" y="37970"/>
                  <a:pt x="50266" y="37946"/>
                  <a:pt x="50283" y="37930"/>
                </a:cubicBezTo>
                <a:cubicBezTo>
                  <a:pt x="50658" y="37878"/>
                  <a:pt x="51039" y="37839"/>
                  <a:pt x="51420" y="37810"/>
                </a:cubicBezTo>
                <a:close/>
                <a:moveTo>
                  <a:pt x="44958" y="38669"/>
                </a:moveTo>
                <a:cubicBezTo>
                  <a:pt x="45163" y="38686"/>
                  <a:pt x="45373" y="38696"/>
                  <a:pt x="45578" y="38703"/>
                </a:cubicBezTo>
                <a:cubicBezTo>
                  <a:pt x="45721" y="38703"/>
                  <a:pt x="45863" y="38703"/>
                  <a:pt x="46004" y="38696"/>
                </a:cubicBezTo>
                <a:lnTo>
                  <a:pt x="46004" y="38696"/>
                </a:lnTo>
                <a:cubicBezTo>
                  <a:pt x="45999" y="38703"/>
                  <a:pt x="45999" y="38709"/>
                  <a:pt x="45994" y="38709"/>
                </a:cubicBezTo>
                <a:cubicBezTo>
                  <a:pt x="45879" y="38811"/>
                  <a:pt x="45766" y="38913"/>
                  <a:pt x="45658" y="39021"/>
                </a:cubicBezTo>
                <a:cubicBezTo>
                  <a:pt x="45640" y="39032"/>
                  <a:pt x="45635" y="39055"/>
                  <a:pt x="45629" y="39072"/>
                </a:cubicBezTo>
                <a:cubicBezTo>
                  <a:pt x="45294" y="39027"/>
                  <a:pt x="44953" y="38976"/>
                  <a:pt x="44618" y="38919"/>
                </a:cubicBezTo>
                <a:cubicBezTo>
                  <a:pt x="44732" y="38840"/>
                  <a:pt x="44851" y="38759"/>
                  <a:pt x="44958" y="38669"/>
                </a:cubicBezTo>
                <a:close/>
                <a:moveTo>
                  <a:pt x="71114" y="35055"/>
                </a:moveTo>
                <a:lnTo>
                  <a:pt x="71114" y="35055"/>
                </a:lnTo>
                <a:cubicBezTo>
                  <a:pt x="71069" y="35140"/>
                  <a:pt x="71024" y="35231"/>
                  <a:pt x="70978" y="35321"/>
                </a:cubicBezTo>
                <a:cubicBezTo>
                  <a:pt x="70870" y="35538"/>
                  <a:pt x="70768" y="35754"/>
                  <a:pt x="70665" y="35976"/>
                </a:cubicBezTo>
                <a:cubicBezTo>
                  <a:pt x="70568" y="36186"/>
                  <a:pt x="70478" y="36401"/>
                  <a:pt x="70376" y="36611"/>
                </a:cubicBezTo>
                <a:cubicBezTo>
                  <a:pt x="70324" y="36726"/>
                  <a:pt x="70279" y="36834"/>
                  <a:pt x="70227" y="36947"/>
                </a:cubicBezTo>
                <a:cubicBezTo>
                  <a:pt x="70206" y="36999"/>
                  <a:pt x="70182" y="37049"/>
                  <a:pt x="70166" y="37101"/>
                </a:cubicBezTo>
                <a:cubicBezTo>
                  <a:pt x="70137" y="37169"/>
                  <a:pt x="70109" y="37230"/>
                  <a:pt x="70091" y="37299"/>
                </a:cubicBezTo>
                <a:cubicBezTo>
                  <a:pt x="70086" y="37311"/>
                  <a:pt x="70086" y="37327"/>
                  <a:pt x="70086" y="37345"/>
                </a:cubicBezTo>
                <a:cubicBezTo>
                  <a:pt x="69927" y="37526"/>
                  <a:pt x="69779" y="37715"/>
                  <a:pt x="69626" y="37901"/>
                </a:cubicBezTo>
                <a:cubicBezTo>
                  <a:pt x="69443" y="38124"/>
                  <a:pt x="69251" y="38339"/>
                  <a:pt x="69041" y="38526"/>
                </a:cubicBezTo>
                <a:cubicBezTo>
                  <a:pt x="68740" y="38782"/>
                  <a:pt x="68393" y="38987"/>
                  <a:pt x="68040" y="39157"/>
                </a:cubicBezTo>
                <a:cubicBezTo>
                  <a:pt x="68052" y="39140"/>
                  <a:pt x="68063" y="39123"/>
                  <a:pt x="68074" y="39100"/>
                </a:cubicBezTo>
                <a:cubicBezTo>
                  <a:pt x="68165" y="38947"/>
                  <a:pt x="68250" y="38793"/>
                  <a:pt x="68336" y="38635"/>
                </a:cubicBezTo>
                <a:cubicBezTo>
                  <a:pt x="68495" y="38328"/>
                  <a:pt x="68648" y="38015"/>
                  <a:pt x="68796" y="37697"/>
                </a:cubicBezTo>
                <a:cubicBezTo>
                  <a:pt x="68944" y="37385"/>
                  <a:pt x="69091" y="37067"/>
                  <a:pt x="69233" y="36753"/>
                </a:cubicBezTo>
                <a:cubicBezTo>
                  <a:pt x="69353" y="36493"/>
                  <a:pt x="69477" y="36236"/>
                  <a:pt x="69603" y="35981"/>
                </a:cubicBezTo>
                <a:cubicBezTo>
                  <a:pt x="70114" y="35680"/>
                  <a:pt x="70615" y="35362"/>
                  <a:pt x="71114" y="35055"/>
                </a:cubicBezTo>
                <a:close/>
                <a:moveTo>
                  <a:pt x="118391" y="39152"/>
                </a:moveTo>
                <a:lnTo>
                  <a:pt x="118391" y="39152"/>
                </a:lnTo>
                <a:cubicBezTo>
                  <a:pt x="118389" y="39156"/>
                  <a:pt x="118386" y="39160"/>
                  <a:pt x="118384" y="39164"/>
                </a:cubicBezTo>
                <a:lnTo>
                  <a:pt x="118384" y="39164"/>
                </a:lnTo>
                <a:cubicBezTo>
                  <a:pt x="118387" y="39160"/>
                  <a:pt x="118389" y="39156"/>
                  <a:pt x="118391" y="39152"/>
                </a:cubicBezTo>
                <a:close/>
                <a:moveTo>
                  <a:pt x="47266" y="38578"/>
                </a:moveTo>
                <a:lnTo>
                  <a:pt x="47266" y="38578"/>
                </a:lnTo>
                <a:cubicBezTo>
                  <a:pt x="47232" y="38617"/>
                  <a:pt x="47198" y="38657"/>
                  <a:pt x="47169" y="38696"/>
                </a:cubicBezTo>
                <a:cubicBezTo>
                  <a:pt x="47106" y="38765"/>
                  <a:pt x="47050" y="38840"/>
                  <a:pt x="46988" y="38913"/>
                </a:cubicBezTo>
                <a:cubicBezTo>
                  <a:pt x="46930" y="38987"/>
                  <a:pt x="46880" y="39061"/>
                  <a:pt x="46823" y="39134"/>
                </a:cubicBezTo>
                <a:lnTo>
                  <a:pt x="46823" y="39129"/>
                </a:lnTo>
                <a:cubicBezTo>
                  <a:pt x="46805" y="39152"/>
                  <a:pt x="46783" y="39181"/>
                  <a:pt x="46765" y="39202"/>
                </a:cubicBezTo>
                <a:cubicBezTo>
                  <a:pt x="46459" y="39174"/>
                  <a:pt x="46157" y="39147"/>
                  <a:pt x="45857" y="39106"/>
                </a:cubicBezTo>
                <a:cubicBezTo>
                  <a:pt x="45942" y="39027"/>
                  <a:pt x="46033" y="38947"/>
                  <a:pt x="46118" y="38867"/>
                </a:cubicBezTo>
                <a:cubicBezTo>
                  <a:pt x="46186" y="38806"/>
                  <a:pt x="46254" y="38748"/>
                  <a:pt x="46317" y="38686"/>
                </a:cubicBezTo>
                <a:cubicBezTo>
                  <a:pt x="46459" y="38675"/>
                  <a:pt x="46607" y="38669"/>
                  <a:pt x="46749" y="38651"/>
                </a:cubicBezTo>
                <a:cubicBezTo>
                  <a:pt x="46920" y="38635"/>
                  <a:pt x="47095" y="38606"/>
                  <a:pt x="47266" y="38578"/>
                </a:cubicBezTo>
                <a:close/>
                <a:moveTo>
                  <a:pt x="48346" y="38321"/>
                </a:moveTo>
                <a:lnTo>
                  <a:pt x="48346" y="38321"/>
                </a:lnTo>
                <a:cubicBezTo>
                  <a:pt x="48283" y="38418"/>
                  <a:pt x="48215" y="38510"/>
                  <a:pt x="48147" y="38601"/>
                </a:cubicBezTo>
                <a:cubicBezTo>
                  <a:pt x="48066" y="38703"/>
                  <a:pt x="47987" y="38806"/>
                  <a:pt x="47903" y="38901"/>
                </a:cubicBezTo>
                <a:cubicBezTo>
                  <a:pt x="47817" y="39003"/>
                  <a:pt x="47720" y="39100"/>
                  <a:pt x="47641" y="39202"/>
                </a:cubicBezTo>
                <a:cubicBezTo>
                  <a:pt x="47630" y="39215"/>
                  <a:pt x="47618" y="39231"/>
                  <a:pt x="47612" y="39249"/>
                </a:cubicBezTo>
                <a:cubicBezTo>
                  <a:pt x="47391" y="39242"/>
                  <a:pt x="47175" y="39231"/>
                  <a:pt x="46959" y="39220"/>
                </a:cubicBezTo>
                <a:cubicBezTo>
                  <a:pt x="46941" y="39220"/>
                  <a:pt x="46925" y="39215"/>
                  <a:pt x="46914" y="39215"/>
                </a:cubicBezTo>
                <a:cubicBezTo>
                  <a:pt x="46941" y="39181"/>
                  <a:pt x="46975" y="39147"/>
                  <a:pt x="47004" y="39118"/>
                </a:cubicBezTo>
                <a:cubicBezTo>
                  <a:pt x="47085" y="39037"/>
                  <a:pt x="47158" y="38964"/>
                  <a:pt x="47232" y="38885"/>
                </a:cubicBezTo>
                <a:cubicBezTo>
                  <a:pt x="47311" y="38811"/>
                  <a:pt x="47385" y="38731"/>
                  <a:pt x="47460" y="38657"/>
                </a:cubicBezTo>
                <a:cubicBezTo>
                  <a:pt x="47505" y="38612"/>
                  <a:pt x="47550" y="38560"/>
                  <a:pt x="47589" y="38510"/>
                </a:cubicBezTo>
                <a:cubicBezTo>
                  <a:pt x="47760" y="38476"/>
                  <a:pt x="47925" y="38436"/>
                  <a:pt x="48090" y="38396"/>
                </a:cubicBezTo>
                <a:cubicBezTo>
                  <a:pt x="48176" y="38373"/>
                  <a:pt x="48260" y="38350"/>
                  <a:pt x="48346" y="38321"/>
                </a:cubicBezTo>
                <a:close/>
                <a:moveTo>
                  <a:pt x="49902" y="37987"/>
                </a:moveTo>
                <a:cubicBezTo>
                  <a:pt x="49805" y="38111"/>
                  <a:pt x="49715" y="38237"/>
                  <a:pt x="49624" y="38362"/>
                </a:cubicBezTo>
                <a:cubicBezTo>
                  <a:pt x="49459" y="38589"/>
                  <a:pt x="49294" y="38811"/>
                  <a:pt x="49130" y="39037"/>
                </a:cubicBezTo>
                <a:cubicBezTo>
                  <a:pt x="49123" y="39044"/>
                  <a:pt x="49123" y="39055"/>
                  <a:pt x="49118" y="39066"/>
                </a:cubicBezTo>
                <a:cubicBezTo>
                  <a:pt x="48971" y="39112"/>
                  <a:pt x="48817" y="39152"/>
                  <a:pt x="48664" y="39181"/>
                </a:cubicBezTo>
                <a:cubicBezTo>
                  <a:pt x="48533" y="39208"/>
                  <a:pt x="48397" y="39226"/>
                  <a:pt x="48266" y="39237"/>
                </a:cubicBezTo>
                <a:cubicBezTo>
                  <a:pt x="48169" y="39242"/>
                  <a:pt x="48079" y="39249"/>
                  <a:pt x="47982" y="39249"/>
                </a:cubicBezTo>
                <a:cubicBezTo>
                  <a:pt x="48021" y="39202"/>
                  <a:pt x="48061" y="39152"/>
                  <a:pt x="48101" y="39106"/>
                </a:cubicBezTo>
                <a:cubicBezTo>
                  <a:pt x="48186" y="38998"/>
                  <a:pt x="48266" y="38890"/>
                  <a:pt x="48346" y="38782"/>
                </a:cubicBezTo>
                <a:cubicBezTo>
                  <a:pt x="48476" y="38601"/>
                  <a:pt x="48596" y="38413"/>
                  <a:pt x="48721" y="38226"/>
                </a:cubicBezTo>
                <a:cubicBezTo>
                  <a:pt x="48727" y="38226"/>
                  <a:pt x="48737" y="38219"/>
                  <a:pt x="48748" y="38219"/>
                </a:cubicBezTo>
                <a:cubicBezTo>
                  <a:pt x="49005" y="38158"/>
                  <a:pt x="49260" y="38106"/>
                  <a:pt x="49522" y="38056"/>
                </a:cubicBezTo>
                <a:cubicBezTo>
                  <a:pt x="49653" y="38027"/>
                  <a:pt x="49778" y="38009"/>
                  <a:pt x="49902" y="37987"/>
                </a:cubicBezTo>
                <a:close/>
                <a:moveTo>
                  <a:pt x="56079" y="37891"/>
                </a:moveTo>
                <a:cubicBezTo>
                  <a:pt x="56454" y="37912"/>
                  <a:pt x="56829" y="37941"/>
                  <a:pt x="57204" y="37970"/>
                </a:cubicBezTo>
                <a:cubicBezTo>
                  <a:pt x="57062" y="38124"/>
                  <a:pt x="56920" y="38276"/>
                  <a:pt x="56784" y="38436"/>
                </a:cubicBezTo>
                <a:cubicBezTo>
                  <a:pt x="56665" y="38567"/>
                  <a:pt x="56550" y="38696"/>
                  <a:pt x="56443" y="38833"/>
                </a:cubicBezTo>
                <a:cubicBezTo>
                  <a:pt x="56380" y="38913"/>
                  <a:pt x="56324" y="38992"/>
                  <a:pt x="56261" y="39078"/>
                </a:cubicBezTo>
                <a:cubicBezTo>
                  <a:pt x="56227" y="39134"/>
                  <a:pt x="56188" y="39192"/>
                  <a:pt x="56159" y="39254"/>
                </a:cubicBezTo>
                <a:cubicBezTo>
                  <a:pt x="55926" y="39186"/>
                  <a:pt x="55687" y="39118"/>
                  <a:pt x="55454" y="39044"/>
                </a:cubicBezTo>
                <a:cubicBezTo>
                  <a:pt x="55380" y="39021"/>
                  <a:pt x="55307" y="39003"/>
                  <a:pt x="55233" y="38982"/>
                </a:cubicBezTo>
                <a:cubicBezTo>
                  <a:pt x="55278" y="38930"/>
                  <a:pt x="55323" y="38879"/>
                  <a:pt x="55363" y="38827"/>
                </a:cubicBezTo>
                <a:cubicBezTo>
                  <a:pt x="55459" y="38714"/>
                  <a:pt x="55556" y="38594"/>
                  <a:pt x="55648" y="38470"/>
                </a:cubicBezTo>
                <a:cubicBezTo>
                  <a:pt x="55795" y="38282"/>
                  <a:pt x="55937" y="38083"/>
                  <a:pt x="56079" y="37891"/>
                </a:cubicBezTo>
                <a:close/>
                <a:moveTo>
                  <a:pt x="62529" y="38106"/>
                </a:moveTo>
                <a:cubicBezTo>
                  <a:pt x="62438" y="38237"/>
                  <a:pt x="62346" y="38368"/>
                  <a:pt x="62244" y="38492"/>
                </a:cubicBezTo>
                <a:cubicBezTo>
                  <a:pt x="62120" y="38662"/>
                  <a:pt x="61984" y="38822"/>
                  <a:pt x="61853" y="38987"/>
                </a:cubicBezTo>
                <a:cubicBezTo>
                  <a:pt x="61784" y="39066"/>
                  <a:pt x="61722" y="39152"/>
                  <a:pt x="61654" y="39237"/>
                </a:cubicBezTo>
                <a:cubicBezTo>
                  <a:pt x="61591" y="39322"/>
                  <a:pt x="61534" y="39407"/>
                  <a:pt x="61489" y="39498"/>
                </a:cubicBezTo>
                <a:cubicBezTo>
                  <a:pt x="61324" y="39481"/>
                  <a:pt x="61159" y="39464"/>
                  <a:pt x="60988" y="39459"/>
                </a:cubicBezTo>
                <a:cubicBezTo>
                  <a:pt x="60818" y="39447"/>
                  <a:pt x="60647" y="39447"/>
                  <a:pt x="60477" y="39447"/>
                </a:cubicBezTo>
                <a:cubicBezTo>
                  <a:pt x="60528" y="39385"/>
                  <a:pt x="60579" y="39317"/>
                  <a:pt x="60631" y="39254"/>
                </a:cubicBezTo>
                <a:cubicBezTo>
                  <a:pt x="60744" y="39112"/>
                  <a:pt x="60864" y="38964"/>
                  <a:pt x="60977" y="38822"/>
                </a:cubicBezTo>
                <a:cubicBezTo>
                  <a:pt x="61176" y="38583"/>
                  <a:pt x="61386" y="38350"/>
                  <a:pt x="61614" y="38135"/>
                </a:cubicBezTo>
                <a:cubicBezTo>
                  <a:pt x="61921" y="38135"/>
                  <a:pt x="62228" y="38124"/>
                  <a:pt x="62529" y="38106"/>
                </a:cubicBezTo>
                <a:close/>
                <a:moveTo>
                  <a:pt x="60301" y="38101"/>
                </a:moveTo>
                <a:cubicBezTo>
                  <a:pt x="60552" y="38117"/>
                  <a:pt x="60807" y="38124"/>
                  <a:pt x="61063" y="38129"/>
                </a:cubicBezTo>
                <a:cubicBezTo>
                  <a:pt x="61094" y="38132"/>
                  <a:pt x="61126" y="38132"/>
                  <a:pt x="61159" y="38132"/>
                </a:cubicBezTo>
                <a:cubicBezTo>
                  <a:pt x="61191" y="38132"/>
                  <a:pt x="61224" y="38132"/>
                  <a:pt x="61255" y="38135"/>
                </a:cubicBezTo>
                <a:cubicBezTo>
                  <a:pt x="61097" y="38294"/>
                  <a:pt x="60943" y="38465"/>
                  <a:pt x="60801" y="38641"/>
                </a:cubicBezTo>
                <a:cubicBezTo>
                  <a:pt x="60681" y="38782"/>
                  <a:pt x="60563" y="38924"/>
                  <a:pt x="60449" y="39072"/>
                </a:cubicBezTo>
                <a:cubicBezTo>
                  <a:pt x="60353" y="39197"/>
                  <a:pt x="60250" y="39322"/>
                  <a:pt x="60153" y="39453"/>
                </a:cubicBezTo>
                <a:cubicBezTo>
                  <a:pt x="59931" y="39464"/>
                  <a:pt x="59716" y="39475"/>
                  <a:pt x="59495" y="39493"/>
                </a:cubicBezTo>
                <a:cubicBezTo>
                  <a:pt x="59380" y="39504"/>
                  <a:pt x="59267" y="39509"/>
                  <a:pt x="59147" y="39522"/>
                </a:cubicBezTo>
                <a:cubicBezTo>
                  <a:pt x="59181" y="39475"/>
                  <a:pt x="59222" y="39430"/>
                  <a:pt x="59256" y="39385"/>
                </a:cubicBezTo>
                <a:cubicBezTo>
                  <a:pt x="59369" y="39226"/>
                  <a:pt x="59488" y="39072"/>
                  <a:pt x="59602" y="38913"/>
                </a:cubicBezTo>
                <a:cubicBezTo>
                  <a:pt x="59795" y="38646"/>
                  <a:pt x="59988" y="38379"/>
                  <a:pt x="60170" y="38106"/>
                </a:cubicBezTo>
                <a:lnTo>
                  <a:pt x="60238" y="38106"/>
                </a:lnTo>
                <a:cubicBezTo>
                  <a:pt x="60261" y="38101"/>
                  <a:pt x="60279" y="38101"/>
                  <a:pt x="60301" y="38101"/>
                </a:cubicBezTo>
                <a:close/>
                <a:moveTo>
                  <a:pt x="57659" y="37998"/>
                </a:moveTo>
                <a:cubicBezTo>
                  <a:pt x="57966" y="38021"/>
                  <a:pt x="58273" y="38038"/>
                  <a:pt x="58580" y="38056"/>
                </a:cubicBezTo>
                <a:cubicBezTo>
                  <a:pt x="58619" y="38056"/>
                  <a:pt x="58659" y="38056"/>
                  <a:pt x="58704" y="38061"/>
                </a:cubicBezTo>
                <a:cubicBezTo>
                  <a:pt x="58499" y="38316"/>
                  <a:pt x="58289" y="38567"/>
                  <a:pt x="58079" y="38816"/>
                </a:cubicBezTo>
                <a:cubicBezTo>
                  <a:pt x="57971" y="38947"/>
                  <a:pt x="57864" y="39078"/>
                  <a:pt x="57761" y="39208"/>
                </a:cubicBezTo>
                <a:lnTo>
                  <a:pt x="57607" y="39412"/>
                </a:lnTo>
                <a:cubicBezTo>
                  <a:pt x="57573" y="39459"/>
                  <a:pt x="57545" y="39498"/>
                  <a:pt x="57517" y="39543"/>
                </a:cubicBezTo>
                <a:cubicBezTo>
                  <a:pt x="57221" y="39509"/>
                  <a:pt x="56925" y="39453"/>
                  <a:pt x="56631" y="39378"/>
                </a:cubicBezTo>
                <a:cubicBezTo>
                  <a:pt x="56608" y="39373"/>
                  <a:pt x="56579" y="39367"/>
                  <a:pt x="56556" y="39362"/>
                </a:cubicBezTo>
                <a:cubicBezTo>
                  <a:pt x="56597" y="39322"/>
                  <a:pt x="56636" y="39283"/>
                  <a:pt x="56676" y="39249"/>
                </a:cubicBezTo>
                <a:cubicBezTo>
                  <a:pt x="56778" y="39140"/>
                  <a:pt x="56870" y="39032"/>
                  <a:pt x="56954" y="38919"/>
                </a:cubicBezTo>
                <a:cubicBezTo>
                  <a:pt x="57130" y="38696"/>
                  <a:pt x="57290" y="38465"/>
                  <a:pt x="57460" y="38242"/>
                </a:cubicBezTo>
                <a:cubicBezTo>
                  <a:pt x="57528" y="38158"/>
                  <a:pt x="57591" y="38077"/>
                  <a:pt x="57659" y="37998"/>
                </a:cubicBezTo>
                <a:close/>
                <a:moveTo>
                  <a:pt x="58989" y="38072"/>
                </a:moveTo>
                <a:cubicBezTo>
                  <a:pt x="59272" y="38083"/>
                  <a:pt x="59556" y="38095"/>
                  <a:pt x="59847" y="38101"/>
                </a:cubicBezTo>
                <a:cubicBezTo>
                  <a:pt x="59687" y="38316"/>
                  <a:pt x="59529" y="38533"/>
                  <a:pt x="59364" y="38748"/>
                </a:cubicBezTo>
                <a:cubicBezTo>
                  <a:pt x="59249" y="38896"/>
                  <a:pt x="59142" y="39044"/>
                  <a:pt x="59028" y="39192"/>
                </a:cubicBezTo>
                <a:cubicBezTo>
                  <a:pt x="58971" y="39271"/>
                  <a:pt x="58908" y="39344"/>
                  <a:pt x="58852" y="39425"/>
                </a:cubicBezTo>
                <a:cubicBezTo>
                  <a:pt x="58824" y="39470"/>
                  <a:pt x="58795" y="39509"/>
                  <a:pt x="58766" y="39549"/>
                </a:cubicBezTo>
                <a:cubicBezTo>
                  <a:pt x="58732" y="39556"/>
                  <a:pt x="58693" y="39556"/>
                  <a:pt x="58659" y="39561"/>
                </a:cubicBezTo>
                <a:cubicBezTo>
                  <a:pt x="58522" y="39572"/>
                  <a:pt x="58386" y="39577"/>
                  <a:pt x="58250" y="39583"/>
                </a:cubicBezTo>
                <a:cubicBezTo>
                  <a:pt x="58209" y="39585"/>
                  <a:pt x="58168" y="39586"/>
                  <a:pt x="58127" y="39586"/>
                </a:cubicBezTo>
                <a:cubicBezTo>
                  <a:pt x="58031" y="39586"/>
                  <a:pt x="57934" y="39581"/>
                  <a:pt x="57835" y="39577"/>
                </a:cubicBezTo>
                <a:cubicBezTo>
                  <a:pt x="57898" y="39498"/>
                  <a:pt x="57954" y="39425"/>
                  <a:pt x="58016" y="39344"/>
                </a:cubicBezTo>
                <a:cubicBezTo>
                  <a:pt x="58136" y="39197"/>
                  <a:pt x="58250" y="39044"/>
                  <a:pt x="58370" y="38890"/>
                </a:cubicBezTo>
                <a:cubicBezTo>
                  <a:pt x="58580" y="38617"/>
                  <a:pt x="58784" y="38345"/>
                  <a:pt x="58989" y="38072"/>
                </a:cubicBezTo>
                <a:close/>
                <a:moveTo>
                  <a:pt x="69267" y="36180"/>
                </a:moveTo>
                <a:lnTo>
                  <a:pt x="69267" y="36180"/>
                </a:lnTo>
                <a:cubicBezTo>
                  <a:pt x="69194" y="36328"/>
                  <a:pt x="69120" y="36469"/>
                  <a:pt x="69046" y="36617"/>
                </a:cubicBezTo>
                <a:cubicBezTo>
                  <a:pt x="68892" y="36924"/>
                  <a:pt x="68745" y="37243"/>
                  <a:pt x="68586" y="37550"/>
                </a:cubicBezTo>
                <a:cubicBezTo>
                  <a:pt x="68427" y="37856"/>
                  <a:pt x="68262" y="38163"/>
                  <a:pt x="68092" y="38470"/>
                </a:cubicBezTo>
                <a:cubicBezTo>
                  <a:pt x="68006" y="38623"/>
                  <a:pt x="67916" y="38777"/>
                  <a:pt x="67825" y="38930"/>
                </a:cubicBezTo>
                <a:cubicBezTo>
                  <a:pt x="67785" y="39003"/>
                  <a:pt x="67739" y="39078"/>
                  <a:pt x="67694" y="39152"/>
                </a:cubicBezTo>
                <a:cubicBezTo>
                  <a:pt x="67654" y="39220"/>
                  <a:pt x="67609" y="39288"/>
                  <a:pt x="67568" y="39357"/>
                </a:cubicBezTo>
                <a:cubicBezTo>
                  <a:pt x="67222" y="39493"/>
                  <a:pt x="66870" y="39595"/>
                  <a:pt x="66506" y="39680"/>
                </a:cubicBezTo>
                <a:cubicBezTo>
                  <a:pt x="66518" y="39663"/>
                  <a:pt x="66534" y="39640"/>
                  <a:pt x="66545" y="39624"/>
                </a:cubicBezTo>
                <a:cubicBezTo>
                  <a:pt x="66626" y="39493"/>
                  <a:pt x="66705" y="39357"/>
                  <a:pt x="66779" y="39220"/>
                </a:cubicBezTo>
                <a:cubicBezTo>
                  <a:pt x="66938" y="38947"/>
                  <a:pt x="67098" y="38669"/>
                  <a:pt x="67245" y="38384"/>
                </a:cubicBezTo>
                <a:cubicBezTo>
                  <a:pt x="67392" y="38101"/>
                  <a:pt x="67546" y="37822"/>
                  <a:pt x="67688" y="37537"/>
                </a:cubicBezTo>
                <a:cubicBezTo>
                  <a:pt x="67807" y="37305"/>
                  <a:pt x="67921" y="37067"/>
                  <a:pt x="68029" y="36828"/>
                </a:cubicBezTo>
                <a:cubicBezTo>
                  <a:pt x="68189" y="36753"/>
                  <a:pt x="68347" y="36679"/>
                  <a:pt x="68501" y="36600"/>
                </a:cubicBezTo>
                <a:cubicBezTo>
                  <a:pt x="68761" y="36469"/>
                  <a:pt x="69012" y="36328"/>
                  <a:pt x="69267" y="36180"/>
                </a:cubicBezTo>
                <a:close/>
                <a:moveTo>
                  <a:pt x="134848" y="38413"/>
                </a:moveTo>
                <a:lnTo>
                  <a:pt x="134848" y="38413"/>
                </a:lnTo>
                <a:cubicBezTo>
                  <a:pt x="134733" y="38567"/>
                  <a:pt x="134620" y="38725"/>
                  <a:pt x="134501" y="38874"/>
                </a:cubicBezTo>
                <a:cubicBezTo>
                  <a:pt x="134302" y="39134"/>
                  <a:pt x="134080" y="39385"/>
                  <a:pt x="133870" y="39635"/>
                </a:cubicBezTo>
                <a:cubicBezTo>
                  <a:pt x="133853" y="39651"/>
                  <a:pt x="133847" y="39674"/>
                  <a:pt x="133841" y="39697"/>
                </a:cubicBezTo>
                <a:cubicBezTo>
                  <a:pt x="133512" y="39685"/>
                  <a:pt x="133182" y="39680"/>
                  <a:pt x="132852" y="39674"/>
                </a:cubicBezTo>
                <a:lnTo>
                  <a:pt x="132784" y="39674"/>
                </a:lnTo>
                <a:cubicBezTo>
                  <a:pt x="132773" y="39674"/>
                  <a:pt x="132762" y="39680"/>
                  <a:pt x="132750" y="39680"/>
                </a:cubicBezTo>
                <a:lnTo>
                  <a:pt x="132750" y="39669"/>
                </a:lnTo>
                <a:cubicBezTo>
                  <a:pt x="132865" y="39538"/>
                  <a:pt x="132967" y="39402"/>
                  <a:pt x="133069" y="39265"/>
                </a:cubicBezTo>
                <a:cubicBezTo>
                  <a:pt x="133172" y="39123"/>
                  <a:pt x="133279" y="38987"/>
                  <a:pt x="133382" y="38851"/>
                </a:cubicBezTo>
                <a:cubicBezTo>
                  <a:pt x="133472" y="38731"/>
                  <a:pt x="133563" y="38612"/>
                  <a:pt x="133654" y="38492"/>
                </a:cubicBezTo>
                <a:cubicBezTo>
                  <a:pt x="134051" y="38470"/>
                  <a:pt x="134449" y="38441"/>
                  <a:pt x="134848" y="38413"/>
                </a:cubicBezTo>
                <a:close/>
                <a:moveTo>
                  <a:pt x="133251" y="38510"/>
                </a:moveTo>
                <a:cubicBezTo>
                  <a:pt x="133222" y="38549"/>
                  <a:pt x="133188" y="38583"/>
                  <a:pt x="133159" y="38623"/>
                </a:cubicBezTo>
                <a:cubicBezTo>
                  <a:pt x="133051" y="38754"/>
                  <a:pt x="132944" y="38890"/>
                  <a:pt x="132831" y="39021"/>
                </a:cubicBezTo>
                <a:cubicBezTo>
                  <a:pt x="132721" y="39157"/>
                  <a:pt x="132608" y="39283"/>
                  <a:pt x="132495" y="39412"/>
                </a:cubicBezTo>
                <a:cubicBezTo>
                  <a:pt x="132421" y="39504"/>
                  <a:pt x="132341" y="39590"/>
                  <a:pt x="132273" y="39685"/>
                </a:cubicBezTo>
                <a:cubicBezTo>
                  <a:pt x="131932" y="39697"/>
                  <a:pt x="131596" y="39714"/>
                  <a:pt x="131262" y="39737"/>
                </a:cubicBezTo>
                <a:cubicBezTo>
                  <a:pt x="131223" y="39742"/>
                  <a:pt x="131185" y="39747"/>
                  <a:pt x="131148" y="39748"/>
                </a:cubicBezTo>
                <a:lnTo>
                  <a:pt x="131148" y="39748"/>
                </a:lnTo>
                <a:cubicBezTo>
                  <a:pt x="131262" y="39617"/>
                  <a:pt x="131365" y="39481"/>
                  <a:pt x="131467" y="39344"/>
                </a:cubicBezTo>
                <a:cubicBezTo>
                  <a:pt x="131654" y="39089"/>
                  <a:pt x="131819" y="38822"/>
                  <a:pt x="131995" y="38555"/>
                </a:cubicBezTo>
                <a:cubicBezTo>
                  <a:pt x="132415" y="38544"/>
                  <a:pt x="132836" y="38533"/>
                  <a:pt x="133251" y="38510"/>
                </a:cubicBezTo>
                <a:close/>
                <a:moveTo>
                  <a:pt x="64234" y="37941"/>
                </a:moveTo>
                <a:lnTo>
                  <a:pt x="64234" y="37941"/>
                </a:lnTo>
                <a:cubicBezTo>
                  <a:pt x="64029" y="38248"/>
                  <a:pt x="63812" y="38549"/>
                  <a:pt x="63586" y="38840"/>
                </a:cubicBezTo>
                <a:cubicBezTo>
                  <a:pt x="63455" y="39010"/>
                  <a:pt x="63319" y="39181"/>
                  <a:pt x="63193" y="39351"/>
                </a:cubicBezTo>
                <a:cubicBezTo>
                  <a:pt x="63130" y="39441"/>
                  <a:pt x="63068" y="39532"/>
                  <a:pt x="63006" y="39624"/>
                </a:cubicBezTo>
                <a:cubicBezTo>
                  <a:pt x="62978" y="39669"/>
                  <a:pt x="62949" y="39719"/>
                  <a:pt x="62926" y="39766"/>
                </a:cubicBezTo>
                <a:cubicBezTo>
                  <a:pt x="62926" y="39771"/>
                  <a:pt x="62920" y="39777"/>
                  <a:pt x="62920" y="39782"/>
                </a:cubicBezTo>
                <a:cubicBezTo>
                  <a:pt x="62818" y="39760"/>
                  <a:pt x="62710" y="39737"/>
                  <a:pt x="62608" y="39714"/>
                </a:cubicBezTo>
                <a:cubicBezTo>
                  <a:pt x="62483" y="39685"/>
                  <a:pt x="62364" y="39651"/>
                  <a:pt x="62239" y="39624"/>
                </a:cubicBezTo>
                <a:cubicBezTo>
                  <a:pt x="62097" y="39590"/>
                  <a:pt x="61955" y="39567"/>
                  <a:pt x="61806" y="39543"/>
                </a:cubicBezTo>
                <a:cubicBezTo>
                  <a:pt x="61819" y="39532"/>
                  <a:pt x="61824" y="39522"/>
                  <a:pt x="61835" y="39509"/>
                </a:cubicBezTo>
                <a:cubicBezTo>
                  <a:pt x="61892" y="39436"/>
                  <a:pt x="61943" y="39362"/>
                  <a:pt x="62000" y="39294"/>
                </a:cubicBezTo>
                <a:cubicBezTo>
                  <a:pt x="62102" y="39157"/>
                  <a:pt x="62199" y="39021"/>
                  <a:pt x="62296" y="38885"/>
                </a:cubicBezTo>
                <a:cubicBezTo>
                  <a:pt x="62488" y="38617"/>
                  <a:pt x="62682" y="38356"/>
                  <a:pt x="62858" y="38090"/>
                </a:cubicBezTo>
                <a:cubicBezTo>
                  <a:pt x="62989" y="38077"/>
                  <a:pt x="63120" y="38072"/>
                  <a:pt x="63251" y="38061"/>
                </a:cubicBezTo>
                <a:cubicBezTo>
                  <a:pt x="63579" y="38032"/>
                  <a:pt x="63904" y="37987"/>
                  <a:pt x="64234" y="37941"/>
                </a:cubicBezTo>
                <a:close/>
                <a:moveTo>
                  <a:pt x="136785" y="38226"/>
                </a:moveTo>
                <a:lnTo>
                  <a:pt x="136785" y="38226"/>
                </a:lnTo>
                <a:cubicBezTo>
                  <a:pt x="136739" y="38282"/>
                  <a:pt x="136694" y="38334"/>
                  <a:pt x="136649" y="38390"/>
                </a:cubicBezTo>
                <a:cubicBezTo>
                  <a:pt x="136506" y="38555"/>
                  <a:pt x="136359" y="38720"/>
                  <a:pt x="136206" y="38879"/>
                </a:cubicBezTo>
                <a:cubicBezTo>
                  <a:pt x="136057" y="39037"/>
                  <a:pt x="135904" y="39197"/>
                  <a:pt x="135756" y="39362"/>
                </a:cubicBezTo>
                <a:cubicBezTo>
                  <a:pt x="135682" y="39447"/>
                  <a:pt x="135614" y="39532"/>
                  <a:pt x="135546" y="39617"/>
                </a:cubicBezTo>
                <a:cubicBezTo>
                  <a:pt x="135506" y="39674"/>
                  <a:pt x="135467" y="39726"/>
                  <a:pt x="135427" y="39782"/>
                </a:cubicBezTo>
                <a:cubicBezTo>
                  <a:pt x="135081" y="39760"/>
                  <a:pt x="134728" y="39737"/>
                  <a:pt x="134381" y="39719"/>
                </a:cubicBezTo>
                <a:cubicBezTo>
                  <a:pt x="134308" y="39714"/>
                  <a:pt x="134234" y="39714"/>
                  <a:pt x="134160" y="39708"/>
                </a:cubicBezTo>
                <a:cubicBezTo>
                  <a:pt x="134353" y="39498"/>
                  <a:pt x="134535" y="39276"/>
                  <a:pt x="134706" y="39050"/>
                </a:cubicBezTo>
                <a:cubicBezTo>
                  <a:pt x="134869" y="38833"/>
                  <a:pt x="135023" y="38612"/>
                  <a:pt x="135176" y="38390"/>
                </a:cubicBezTo>
                <a:cubicBezTo>
                  <a:pt x="135257" y="38379"/>
                  <a:pt x="135336" y="38373"/>
                  <a:pt x="135415" y="38368"/>
                </a:cubicBezTo>
                <a:cubicBezTo>
                  <a:pt x="135876" y="38328"/>
                  <a:pt x="136330" y="38282"/>
                  <a:pt x="136785" y="38226"/>
                </a:cubicBezTo>
                <a:close/>
                <a:moveTo>
                  <a:pt x="145729" y="37442"/>
                </a:moveTo>
                <a:lnTo>
                  <a:pt x="145729" y="37442"/>
                </a:lnTo>
                <a:cubicBezTo>
                  <a:pt x="145417" y="37844"/>
                  <a:pt x="145070" y="38226"/>
                  <a:pt x="144712" y="38594"/>
                </a:cubicBezTo>
                <a:cubicBezTo>
                  <a:pt x="144507" y="38811"/>
                  <a:pt x="144292" y="39021"/>
                  <a:pt x="144082" y="39237"/>
                </a:cubicBezTo>
                <a:cubicBezTo>
                  <a:pt x="143899" y="39419"/>
                  <a:pt x="143717" y="39601"/>
                  <a:pt x="143541" y="39787"/>
                </a:cubicBezTo>
                <a:cubicBezTo>
                  <a:pt x="143297" y="39777"/>
                  <a:pt x="143046" y="39771"/>
                  <a:pt x="142797" y="39771"/>
                </a:cubicBezTo>
                <a:cubicBezTo>
                  <a:pt x="142765" y="39771"/>
                  <a:pt x="142732" y="39770"/>
                  <a:pt x="142700" y="39770"/>
                </a:cubicBezTo>
                <a:cubicBezTo>
                  <a:pt x="142425" y="39770"/>
                  <a:pt x="142150" y="39790"/>
                  <a:pt x="141871" y="39811"/>
                </a:cubicBezTo>
                <a:cubicBezTo>
                  <a:pt x="141865" y="39811"/>
                  <a:pt x="141853" y="39811"/>
                  <a:pt x="141848" y="39816"/>
                </a:cubicBezTo>
                <a:cubicBezTo>
                  <a:pt x="141945" y="39714"/>
                  <a:pt x="142041" y="39612"/>
                  <a:pt x="142131" y="39504"/>
                </a:cubicBezTo>
                <a:cubicBezTo>
                  <a:pt x="142330" y="39283"/>
                  <a:pt x="142519" y="39055"/>
                  <a:pt x="142700" y="38822"/>
                </a:cubicBezTo>
                <a:cubicBezTo>
                  <a:pt x="143041" y="38402"/>
                  <a:pt x="143366" y="37970"/>
                  <a:pt x="143700" y="37550"/>
                </a:cubicBezTo>
                <a:cubicBezTo>
                  <a:pt x="144376" y="37510"/>
                  <a:pt x="145053" y="37469"/>
                  <a:pt x="145729" y="37442"/>
                </a:cubicBezTo>
                <a:close/>
                <a:moveTo>
                  <a:pt x="174732" y="37550"/>
                </a:moveTo>
                <a:cubicBezTo>
                  <a:pt x="175168" y="37550"/>
                  <a:pt x="175606" y="37550"/>
                  <a:pt x="176038" y="37555"/>
                </a:cubicBezTo>
                <a:cubicBezTo>
                  <a:pt x="175726" y="38049"/>
                  <a:pt x="175396" y="38526"/>
                  <a:pt x="175050" y="39003"/>
                </a:cubicBezTo>
                <a:cubicBezTo>
                  <a:pt x="174856" y="39265"/>
                  <a:pt x="174657" y="39527"/>
                  <a:pt x="174459" y="39787"/>
                </a:cubicBezTo>
                <a:cubicBezTo>
                  <a:pt x="173799" y="39787"/>
                  <a:pt x="173140" y="39800"/>
                  <a:pt x="172482" y="39822"/>
                </a:cubicBezTo>
                <a:cubicBezTo>
                  <a:pt x="172589" y="39663"/>
                  <a:pt x="172692" y="39504"/>
                  <a:pt x="172794" y="39344"/>
                </a:cubicBezTo>
                <a:cubicBezTo>
                  <a:pt x="172925" y="39152"/>
                  <a:pt x="173061" y="38964"/>
                  <a:pt x="173198" y="38782"/>
                </a:cubicBezTo>
                <a:cubicBezTo>
                  <a:pt x="173374" y="38538"/>
                  <a:pt x="173560" y="38300"/>
                  <a:pt x="173749" y="38066"/>
                </a:cubicBezTo>
                <a:cubicBezTo>
                  <a:pt x="173896" y="37891"/>
                  <a:pt x="174038" y="37715"/>
                  <a:pt x="174192" y="37550"/>
                </a:cubicBezTo>
                <a:close/>
                <a:moveTo>
                  <a:pt x="138654" y="37993"/>
                </a:moveTo>
                <a:lnTo>
                  <a:pt x="138654" y="37993"/>
                </a:lnTo>
                <a:cubicBezTo>
                  <a:pt x="138449" y="38294"/>
                  <a:pt x="138228" y="38578"/>
                  <a:pt x="138001" y="38856"/>
                </a:cubicBezTo>
                <a:cubicBezTo>
                  <a:pt x="137842" y="39055"/>
                  <a:pt x="137677" y="39249"/>
                  <a:pt x="137512" y="39441"/>
                </a:cubicBezTo>
                <a:cubicBezTo>
                  <a:pt x="137387" y="39590"/>
                  <a:pt x="137256" y="39742"/>
                  <a:pt x="137137" y="39902"/>
                </a:cubicBezTo>
                <a:cubicBezTo>
                  <a:pt x="136689" y="39873"/>
                  <a:pt x="136240" y="39839"/>
                  <a:pt x="135797" y="39811"/>
                </a:cubicBezTo>
                <a:cubicBezTo>
                  <a:pt x="135865" y="39732"/>
                  <a:pt x="135933" y="39651"/>
                  <a:pt x="136001" y="39572"/>
                </a:cubicBezTo>
                <a:cubicBezTo>
                  <a:pt x="136149" y="39407"/>
                  <a:pt x="136290" y="39242"/>
                  <a:pt x="136438" y="39078"/>
                </a:cubicBezTo>
                <a:cubicBezTo>
                  <a:pt x="136581" y="38919"/>
                  <a:pt x="136717" y="38759"/>
                  <a:pt x="136854" y="38594"/>
                </a:cubicBezTo>
                <a:cubicBezTo>
                  <a:pt x="136961" y="38458"/>
                  <a:pt x="137064" y="38321"/>
                  <a:pt x="137166" y="38174"/>
                </a:cubicBezTo>
                <a:cubicBezTo>
                  <a:pt x="137216" y="38169"/>
                  <a:pt x="137274" y="38163"/>
                  <a:pt x="137331" y="38158"/>
                </a:cubicBezTo>
                <a:cubicBezTo>
                  <a:pt x="137767" y="38101"/>
                  <a:pt x="138211" y="38043"/>
                  <a:pt x="138654" y="37993"/>
                </a:cubicBezTo>
                <a:close/>
                <a:moveTo>
                  <a:pt x="155810" y="37271"/>
                </a:moveTo>
                <a:cubicBezTo>
                  <a:pt x="156485" y="37277"/>
                  <a:pt x="157161" y="37282"/>
                  <a:pt x="157838" y="37293"/>
                </a:cubicBezTo>
                <a:cubicBezTo>
                  <a:pt x="157486" y="37702"/>
                  <a:pt x="157127" y="38111"/>
                  <a:pt x="156752" y="38510"/>
                </a:cubicBezTo>
                <a:cubicBezTo>
                  <a:pt x="156526" y="38748"/>
                  <a:pt x="156298" y="38987"/>
                  <a:pt x="156065" y="39226"/>
                </a:cubicBezTo>
                <a:cubicBezTo>
                  <a:pt x="155855" y="39447"/>
                  <a:pt x="155633" y="39669"/>
                  <a:pt x="155435" y="39902"/>
                </a:cubicBezTo>
                <a:cubicBezTo>
                  <a:pt x="154837" y="39868"/>
                  <a:pt x="154235" y="39839"/>
                  <a:pt x="153639" y="39834"/>
                </a:cubicBezTo>
                <a:cubicBezTo>
                  <a:pt x="153667" y="39811"/>
                  <a:pt x="153696" y="39782"/>
                  <a:pt x="153718" y="39760"/>
                </a:cubicBezTo>
                <a:cubicBezTo>
                  <a:pt x="153838" y="39646"/>
                  <a:pt x="153946" y="39522"/>
                  <a:pt x="154059" y="39396"/>
                </a:cubicBezTo>
                <a:cubicBezTo>
                  <a:pt x="154281" y="39140"/>
                  <a:pt x="154491" y="38874"/>
                  <a:pt x="154696" y="38601"/>
                </a:cubicBezTo>
                <a:cubicBezTo>
                  <a:pt x="155053" y="38146"/>
                  <a:pt x="155406" y="37686"/>
                  <a:pt x="155810" y="37271"/>
                </a:cubicBezTo>
                <a:close/>
                <a:moveTo>
                  <a:pt x="67665" y="36992"/>
                </a:moveTo>
                <a:lnTo>
                  <a:pt x="67665" y="36992"/>
                </a:lnTo>
                <a:cubicBezTo>
                  <a:pt x="67597" y="37117"/>
                  <a:pt x="67529" y="37248"/>
                  <a:pt x="67460" y="37374"/>
                </a:cubicBezTo>
                <a:cubicBezTo>
                  <a:pt x="67302" y="37652"/>
                  <a:pt x="67143" y="37925"/>
                  <a:pt x="66978" y="38197"/>
                </a:cubicBezTo>
                <a:cubicBezTo>
                  <a:pt x="66807" y="38470"/>
                  <a:pt x="66637" y="38737"/>
                  <a:pt x="66466" y="39010"/>
                </a:cubicBezTo>
                <a:cubicBezTo>
                  <a:pt x="66387" y="39140"/>
                  <a:pt x="66307" y="39271"/>
                  <a:pt x="66228" y="39407"/>
                </a:cubicBezTo>
                <a:cubicBezTo>
                  <a:pt x="66188" y="39475"/>
                  <a:pt x="66148" y="39549"/>
                  <a:pt x="66114" y="39624"/>
                </a:cubicBezTo>
                <a:cubicBezTo>
                  <a:pt x="66091" y="39674"/>
                  <a:pt x="66063" y="39719"/>
                  <a:pt x="66046" y="39771"/>
                </a:cubicBezTo>
                <a:cubicBezTo>
                  <a:pt x="65603" y="39850"/>
                  <a:pt x="65160" y="39897"/>
                  <a:pt x="64717" y="39908"/>
                </a:cubicBezTo>
                <a:cubicBezTo>
                  <a:pt x="64738" y="39879"/>
                  <a:pt x="64762" y="39850"/>
                  <a:pt x="64785" y="39816"/>
                </a:cubicBezTo>
                <a:cubicBezTo>
                  <a:pt x="64875" y="39703"/>
                  <a:pt x="64961" y="39577"/>
                  <a:pt x="65045" y="39459"/>
                </a:cubicBezTo>
                <a:cubicBezTo>
                  <a:pt x="65210" y="39220"/>
                  <a:pt x="65375" y="38982"/>
                  <a:pt x="65535" y="38737"/>
                </a:cubicBezTo>
                <a:cubicBezTo>
                  <a:pt x="65818" y="38316"/>
                  <a:pt x="66097" y="37885"/>
                  <a:pt x="66375" y="37458"/>
                </a:cubicBezTo>
                <a:cubicBezTo>
                  <a:pt x="66762" y="37340"/>
                  <a:pt x="67137" y="37203"/>
                  <a:pt x="67512" y="37055"/>
                </a:cubicBezTo>
                <a:cubicBezTo>
                  <a:pt x="67563" y="37033"/>
                  <a:pt x="67615" y="37015"/>
                  <a:pt x="67665" y="36992"/>
                </a:cubicBezTo>
                <a:close/>
                <a:moveTo>
                  <a:pt x="171992" y="37537"/>
                </a:moveTo>
                <a:cubicBezTo>
                  <a:pt x="172220" y="37544"/>
                  <a:pt x="172453" y="37544"/>
                  <a:pt x="172679" y="37550"/>
                </a:cubicBezTo>
                <a:lnTo>
                  <a:pt x="173880" y="37550"/>
                </a:lnTo>
                <a:cubicBezTo>
                  <a:pt x="173788" y="37640"/>
                  <a:pt x="173702" y="37731"/>
                  <a:pt x="173618" y="37828"/>
                </a:cubicBezTo>
                <a:cubicBezTo>
                  <a:pt x="173436" y="38027"/>
                  <a:pt x="173259" y="38231"/>
                  <a:pt x="173083" y="38441"/>
                </a:cubicBezTo>
                <a:cubicBezTo>
                  <a:pt x="172913" y="38651"/>
                  <a:pt x="172742" y="38867"/>
                  <a:pt x="172577" y="39078"/>
                </a:cubicBezTo>
                <a:cubicBezTo>
                  <a:pt x="172407" y="39299"/>
                  <a:pt x="172231" y="39509"/>
                  <a:pt x="172073" y="39732"/>
                </a:cubicBezTo>
                <a:cubicBezTo>
                  <a:pt x="172055" y="39760"/>
                  <a:pt x="172049" y="39800"/>
                  <a:pt x="172049" y="39834"/>
                </a:cubicBezTo>
                <a:cubicBezTo>
                  <a:pt x="171680" y="39845"/>
                  <a:pt x="171310" y="39856"/>
                  <a:pt x="170941" y="39873"/>
                </a:cubicBezTo>
                <a:cubicBezTo>
                  <a:pt x="170691" y="39884"/>
                  <a:pt x="170442" y="39897"/>
                  <a:pt x="170197" y="39908"/>
                </a:cubicBezTo>
                <a:cubicBezTo>
                  <a:pt x="170203" y="39902"/>
                  <a:pt x="170208" y="39890"/>
                  <a:pt x="170214" y="39884"/>
                </a:cubicBezTo>
                <a:cubicBezTo>
                  <a:pt x="170305" y="39766"/>
                  <a:pt x="170395" y="39651"/>
                  <a:pt x="170487" y="39532"/>
                </a:cubicBezTo>
                <a:cubicBezTo>
                  <a:pt x="170657" y="39305"/>
                  <a:pt x="170833" y="39078"/>
                  <a:pt x="171003" y="38856"/>
                </a:cubicBezTo>
                <a:cubicBezTo>
                  <a:pt x="171339" y="38418"/>
                  <a:pt x="171663" y="37981"/>
                  <a:pt x="171992" y="37537"/>
                </a:cubicBezTo>
                <a:close/>
                <a:moveTo>
                  <a:pt x="66041" y="37555"/>
                </a:moveTo>
                <a:lnTo>
                  <a:pt x="66041" y="37555"/>
                </a:lnTo>
                <a:cubicBezTo>
                  <a:pt x="65808" y="37901"/>
                  <a:pt x="65569" y="38248"/>
                  <a:pt x="65325" y="38589"/>
                </a:cubicBezTo>
                <a:cubicBezTo>
                  <a:pt x="65154" y="38822"/>
                  <a:pt x="64977" y="39055"/>
                  <a:pt x="64801" y="39288"/>
                </a:cubicBezTo>
                <a:cubicBezTo>
                  <a:pt x="64717" y="39402"/>
                  <a:pt x="64631" y="39509"/>
                  <a:pt x="64546" y="39624"/>
                </a:cubicBezTo>
                <a:cubicBezTo>
                  <a:pt x="64472" y="39719"/>
                  <a:pt x="64397" y="39816"/>
                  <a:pt x="64329" y="39913"/>
                </a:cubicBezTo>
                <a:cubicBezTo>
                  <a:pt x="64153" y="39913"/>
                  <a:pt x="63983" y="39908"/>
                  <a:pt x="63807" y="39897"/>
                </a:cubicBezTo>
                <a:cubicBezTo>
                  <a:pt x="63654" y="39884"/>
                  <a:pt x="63495" y="39868"/>
                  <a:pt x="63341" y="39845"/>
                </a:cubicBezTo>
                <a:cubicBezTo>
                  <a:pt x="63347" y="39839"/>
                  <a:pt x="63353" y="39834"/>
                  <a:pt x="63358" y="39828"/>
                </a:cubicBezTo>
                <a:cubicBezTo>
                  <a:pt x="63432" y="39732"/>
                  <a:pt x="63500" y="39635"/>
                  <a:pt x="63563" y="39538"/>
                </a:cubicBezTo>
                <a:cubicBezTo>
                  <a:pt x="63694" y="39339"/>
                  <a:pt x="63818" y="39140"/>
                  <a:pt x="63943" y="38942"/>
                </a:cubicBezTo>
                <a:cubicBezTo>
                  <a:pt x="64159" y="38589"/>
                  <a:pt x="64370" y="38237"/>
                  <a:pt x="64575" y="37885"/>
                </a:cubicBezTo>
                <a:cubicBezTo>
                  <a:pt x="64864" y="37833"/>
                  <a:pt x="65147" y="37776"/>
                  <a:pt x="65438" y="37715"/>
                </a:cubicBezTo>
                <a:cubicBezTo>
                  <a:pt x="65637" y="37663"/>
                  <a:pt x="65842" y="37612"/>
                  <a:pt x="66041" y="37555"/>
                </a:cubicBezTo>
                <a:close/>
                <a:moveTo>
                  <a:pt x="131625" y="38567"/>
                </a:moveTo>
                <a:cubicBezTo>
                  <a:pt x="131501" y="38754"/>
                  <a:pt x="131370" y="38935"/>
                  <a:pt x="131239" y="39118"/>
                </a:cubicBezTo>
                <a:cubicBezTo>
                  <a:pt x="131142" y="39249"/>
                  <a:pt x="131040" y="39378"/>
                  <a:pt x="130932" y="39504"/>
                </a:cubicBezTo>
                <a:cubicBezTo>
                  <a:pt x="130846" y="39601"/>
                  <a:pt x="130762" y="39697"/>
                  <a:pt x="130676" y="39794"/>
                </a:cubicBezTo>
                <a:cubicBezTo>
                  <a:pt x="130614" y="39805"/>
                  <a:pt x="130552" y="39811"/>
                  <a:pt x="130494" y="39816"/>
                </a:cubicBezTo>
                <a:cubicBezTo>
                  <a:pt x="130233" y="39850"/>
                  <a:pt x="129972" y="39873"/>
                  <a:pt x="129710" y="39902"/>
                </a:cubicBezTo>
                <a:cubicBezTo>
                  <a:pt x="129558" y="39913"/>
                  <a:pt x="129403" y="39924"/>
                  <a:pt x="129251" y="39942"/>
                </a:cubicBezTo>
                <a:cubicBezTo>
                  <a:pt x="129256" y="39936"/>
                  <a:pt x="129262" y="39931"/>
                  <a:pt x="129262" y="39931"/>
                </a:cubicBezTo>
                <a:cubicBezTo>
                  <a:pt x="129387" y="39771"/>
                  <a:pt x="129506" y="39612"/>
                  <a:pt x="129626" y="39453"/>
                </a:cubicBezTo>
                <a:cubicBezTo>
                  <a:pt x="129830" y="39168"/>
                  <a:pt x="130028" y="38879"/>
                  <a:pt x="130222" y="38583"/>
                </a:cubicBezTo>
                <a:cubicBezTo>
                  <a:pt x="130688" y="38583"/>
                  <a:pt x="131160" y="38578"/>
                  <a:pt x="131625" y="38567"/>
                </a:cubicBezTo>
                <a:close/>
                <a:moveTo>
                  <a:pt x="153309" y="37265"/>
                </a:moveTo>
                <a:cubicBezTo>
                  <a:pt x="154008" y="37265"/>
                  <a:pt x="154712" y="37265"/>
                  <a:pt x="155417" y="37271"/>
                </a:cubicBezTo>
                <a:cubicBezTo>
                  <a:pt x="155082" y="37623"/>
                  <a:pt x="154764" y="37993"/>
                  <a:pt x="154452" y="38362"/>
                </a:cubicBezTo>
                <a:cubicBezTo>
                  <a:pt x="154235" y="38617"/>
                  <a:pt x="154019" y="38867"/>
                  <a:pt x="153798" y="39118"/>
                </a:cubicBezTo>
                <a:cubicBezTo>
                  <a:pt x="153689" y="39237"/>
                  <a:pt x="153581" y="39362"/>
                  <a:pt x="153468" y="39481"/>
                </a:cubicBezTo>
                <a:cubicBezTo>
                  <a:pt x="153416" y="39543"/>
                  <a:pt x="153361" y="39606"/>
                  <a:pt x="153309" y="39669"/>
                </a:cubicBezTo>
                <a:cubicBezTo>
                  <a:pt x="153258" y="39719"/>
                  <a:pt x="153212" y="39777"/>
                  <a:pt x="153172" y="39828"/>
                </a:cubicBezTo>
                <a:cubicBezTo>
                  <a:pt x="153020" y="39828"/>
                  <a:pt x="152860" y="39834"/>
                  <a:pt x="152707" y="39834"/>
                </a:cubicBezTo>
                <a:cubicBezTo>
                  <a:pt x="152121" y="39845"/>
                  <a:pt x="151536" y="39884"/>
                  <a:pt x="150956" y="39947"/>
                </a:cubicBezTo>
                <a:cubicBezTo>
                  <a:pt x="150928" y="39947"/>
                  <a:pt x="150900" y="39953"/>
                  <a:pt x="150872" y="39958"/>
                </a:cubicBezTo>
                <a:cubicBezTo>
                  <a:pt x="151003" y="39811"/>
                  <a:pt x="151132" y="39669"/>
                  <a:pt x="151263" y="39527"/>
                </a:cubicBezTo>
                <a:cubicBezTo>
                  <a:pt x="151496" y="39271"/>
                  <a:pt x="151735" y="39016"/>
                  <a:pt x="151974" y="38754"/>
                </a:cubicBezTo>
                <a:cubicBezTo>
                  <a:pt x="152422" y="38266"/>
                  <a:pt x="152871" y="37771"/>
                  <a:pt x="153309" y="37265"/>
                </a:cubicBezTo>
                <a:close/>
                <a:moveTo>
                  <a:pt x="140990" y="37760"/>
                </a:moveTo>
                <a:lnTo>
                  <a:pt x="140990" y="37760"/>
                </a:lnTo>
                <a:cubicBezTo>
                  <a:pt x="140699" y="38083"/>
                  <a:pt x="140416" y="38413"/>
                  <a:pt x="140138" y="38748"/>
                </a:cubicBezTo>
                <a:cubicBezTo>
                  <a:pt x="139808" y="39147"/>
                  <a:pt x="139495" y="39549"/>
                  <a:pt x="139217" y="39981"/>
                </a:cubicBezTo>
                <a:lnTo>
                  <a:pt x="139131" y="39981"/>
                </a:lnTo>
                <a:cubicBezTo>
                  <a:pt x="138632" y="39981"/>
                  <a:pt x="138131" y="39958"/>
                  <a:pt x="137638" y="39931"/>
                </a:cubicBezTo>
                <a:cubicBezTo>
                  <a:pt x="137688" y="39879"/>
                  <a:pt x="137740" y="39822"/>
                  <a:pt x="137796" y="39766"/>
                </a:cubicBezTo>
                <a:cubicBezTo>
                  <a:pt x="137972" y="39572"/>
                  <a:pt x="138149" y="39373"/>
                  <a:pt x="138313" y="39168"/>
                </a:cubicBezTo>
                <a:cubicBezTo>
                  <a:pt x="138643" y="38777"/>
                  <a:pt x="138944" y="38362"/>
                  <a:pt x="139217" y="37930"/>
                </a:cubicBezTo>
                <a:cubicBezTo>
                  <a:pt x="139257" y="37930"/>
                  <a:pt x="139291" y="37925"/>
                  <a:pt x="139330" y="37919"/>
                </a:cubicBezTo>
                <a:cubicBezTo>
                  <a:pt x="139881" y="37862"/>
                  <a:pt x="140439" y="37805"/>
                  <a:pt x="140990" y="37760"/>
                </a:cubicBezTo>
                <a:close/>
                <a:moveTo>
                  <a:pt x="143376" y="37571"/>
                </a:moveTo>
                <a:lnTo>
                  <a:pt x="143376" y="37571"/>
                </a:lnTo>
                <a:cubicBezTo>
                  <a:pt x="143093" y="37919"/>
                  <a:pt x="142808" y="38271"/>
                  <a:pt x="142524" y="38617"/>
                </a:cubicBezTo>
                <a:cubicBezTo>
                  <a:pt x="142330" y="38845"/>
                  <a:pt x="142138" y="39072"/>
                  <a:pt x="141939" y="39288"/>
                </a:cubicBezTo>
                <a:cubicBezTo>
                  <a:pt x="141763" y="39481"/>
                  <a:pt x="141580" y="39669"/>
                  <a:pt x="141410" y="39862"/>
                </a:cubicBezTo>
                <a:cubicBezTo>
                  <a:pt x="141388" y="39868"/>
                  <a:pt x="141359" y="39868"/>
                  <a:pt x="141336" y="39873"/>
                </a:cubicBezTo>
                <a:cubicBezTo>
                  <a:pt x="141098" y="39902"/>
                  <a:pt x="140864" y="39924"/>
                  <a:pt x="140626" y="39942"/>
                </a:cubicBezTo>
                <a:cubicBezTo>
                  <a:pt x="140268" y="39965"/>
                  <a:pt x="139915" y="39976"/>
                  <a:pt x="139563" y="39981"/>
                </a:cubicBezTo>
                <a:cubicBezTo>
                  <a:pt x="139603" y="39924"/>
                  <a:pt x="139643" y="39868"/>
                  <a:pt x="139683" y="39811"/>
                </a:cubicBezTo>
                <a:cubicBezTo>
                  <a:pt x="140222" y="39078"/>
                  <a:pt x="140836" y="38402"/>
                  <a:pt x="141439" y="37720"/>
                </a:cubicBezTo>
                <a:cubicBezTo>
                  <a:pt x="142081" y="37663"/>
                  <a:pt x="142729" y="37618"/>
                  <a:pt x="143376" y="37571"/>
                </a:cubicBezTo>
                <a:close/>
                <a:moveTo>
                  <a:pt x="148002" y="37350"/>
                </a:moveTo>
                <a:lnTo>
                  <a:pt x="148002" y="37350"/>
                </a:lnTo>
                <a:cubicBezTo>
                  <a:pt x="147644" y="37776"/>
                  <a:pt x="147269" y="38185"/>
                  <a:pt x="146888" y="38594"/>
                </a:cubicBezTo>
                <a:cubicBezTo>
                  <a:pt x="146655" y="38845"/>
                  <a:pt x="146416" y="39095"/>
                  <a:pt x="146178" y="39351"/>
                </a:cubicBezTo>
                <a:cubicBezTo>
                  <a:pt x="145979" y="39556"/>
                  <a:pt x="145779" y="39766"/>
                  <a:pt x="145593" y="39981"/>
                </a:cubicBezTo>
                <a:cubicBezTo>
                  <a:pt x="145359" y="39953"/>
                  <a:pt x="145121" y="39924"/>
                  <a:pt x="144888" y="39902"/>
                </a:cubicBezTo>
                <a:cubicBezTo>
                  <a:pt x="144559" y="39862"/>
                  <a:pt x="144229" y="39834"/>
                  <a:pt x="143893" y="39811"/>
                </a:cubicBezTo>
                <a:cubicBezTo>
                  <a:pt x="144024" y="39674"/>
                  <a:pt x="144150" y="39532"/>
                  <a:pt x="144279" y="39396"/>
                </a:cubicBezTo>
                <a:cubicBezTo>
                  <a:pt x="144502" y="39157"/>
                  <a:pt x="144723" y="38924"/>
                  <a:pt x="144939" y="38691"/>
                </a:cubicBezTo>
                <a:cubicBezTo>
                  <a:pt x="145149" y="38458"/>
                  <a:pt x="145359" y="38226"/>
                  <a:pt x="145564" y="37981"/>
                </a:cubicBezTo>
                <a:cubicBezTo>
                  <a:pt x="145711" y="37805"/>
                  <a:pt x="145854" y="37618"/>
                  <a:pt x="145996" y="37424"/>
                </a:cubicBezTo>
                <a:cubicBezTo>
                  <a:pt x="146666" y="37395"/>
                  <a:pt x="147337" y="37374"/>
                  <a:pt x="148002" y="37350"/>
                </a:cubicBezTo>
                <a:close/>
                <a:moveTo>
                  <a:pt x="169618" y="37510"/>
                </a:moveTo>
                <a:cubicBezTo>
                  <a:pt x="170277" y="37521"/>
                  <a:pt x="170930" y="37526"/>
                  <a:pt x="171588" y="37537"/>
                </a:cubicBezTo>
                <a:cubicBezTo>
                  <a:pt x="171310" y="37891"/>
                  <a:pt x="171016" y="38242"/>
                  <a:pt x="170725" y="38589"/>
                </a:cubicBezTo>
                <a:cubicBezTo>
                  <a:pt x="170544" y="38806"/>
                  <a:pt x="170361" y="39027"/>
                  <a:pt x="170185" y="39249"/>
                </a:cubicBezTo>
                <a:cubicBezTo>
                  <a:pt x="170095" y="39362"/>
                  <a:pt x="170004" y="39475"/>
                  <a:pt x="169912" y="39595"/>
                </a:cubicBezTo>
                <a:cubicBezTo>
                  <a:pt x="169833" y="39703"/>
                  <a:pt x="169747" y="39816"/>
                  <a:pt x="169679" y="39931"/>
                </a:cubicBezTo>
                <a:cubicBezTo>
                  <a:pt x="168997" y="39965"/>
                  <a:pt x="168315" y="40004"/>
                  <a:pt x="167634" y="40044"/>
                </a:cubicBezTo>
                <a:cubicBezTo>
                  <a:pt x="167940" y="39692"/>
                  <a:pt x="168247" y="39339"/>
                  <a:pt x="168549" y="38976"/>
                </a:cubicBezTo>
                <a:cubicBezTo>
                  <a:pt x="168941" y="38510"/>
                  <a:pt x="169311" y="38032"/>
                  <a:pt x="169618" y="37510"/>
                </a:cubicBezTo>
                <a:close/>
                <a:moveTo>
                  <a:pt x="158179" y="37299"/>
                </a:moveTo>
                <a:cubicBezTo>
                  <a:pt x="158850" y="37305"/>
                  <a:pt x="159514" y="37316"/>
                  <a:pt x="160185" y="37327"/>
                </a:cubicBezTo>
                <a:cubicBezTo>
                  <a:pt x="159781" y="37742"/>
                  <a:pt x="159390" y="38158"/>
                  <a:pt x="158997" y="38578"/>
                </a:cubicBezTo>
                <a:cubicBezTo>
                  <a:pt x="158753" y="38833"/>
                  <a:pt x="158514" y="39100"/>
                  <a:pt x="158275" y="39362"/>
                </a:cubicBezTo>
                <a:cubicBezTo>
                  <a:pt x="158071" y="39595"/>
                  <a:pt x="157866" y="39834"/>
                  <a:pt x="157673" y="40073"/>
                </a:cubicBezTo>
                <a:cubicBezTo>
                  <a:pt x="157190" y="40033"/>
                  <a:pt x="156707" y="39992"/>
                  <a:pt x="156224" y="39953"/>
                </a:cubicBezTo>
                <a:cubicBezTo>
                  <a:pt x="156110" y="39947"/>
                  <a:pt x="156002" y="39942"/>
                  <a:pt x="155894" y="39931"/>
                </a:cubicBezTo>
                <a:cubicBezTo>
                  <a:pt x="156031" y="39787"/>
                  <a:pt x="156162" y="39635"/>
                  <a:pt x="156298" y="39487"/>
                </a:cubicBezTo>
                <a:cubicBezTo>
                  <a:pt x="156514" y="39237"/>
                  <a:pt x="156736" y="38987"/>
                  <a:pt x="156951" y="38737"/>
                </a:cubicBezTo>
                <a:cubicBezTo>
                  <a:pt x="157366" y="38260"/>
                  <a:pt x="157775" y="37783"/>
                  <a:pt x="158179" y="37299"/>
                </a:cubicBezTo>
                <a:close/>
                <a:moveTo>
                  <a:pt x="128307" y="38572"/>
                </a:moveTo>
                <a:cubicBezTo>
                  <a:pt x="128824" y="38583"/>
                  <a:pt x="129341" y="38583"/>
                  <a:pt x="129858" y="38583"/>
                </a:cubicBezTo>
                <a:cubicBezTo>
                  <a:pt x="129705" y="38799"/>
                  <a:pt x="129551" y="39010"/>
                  <a:pt x="129393" y="39220"/>
                </a:cubicBezTo>
                <a:cubicBezTo>
                  <a:pt x="129278" y="39367"/>
                  <a:pt x="129159" y="39515"/>
                  <a:pt x="129039" y="39658"/>
                </a:cubicBezTo>
                <a:lnTo>
                  <a:pt x="128847" y="39884"/>
                </a:lnTo>
                <a:cubicBezTo>
                  <a:pt x="128818" y="39918"/>
                  <a:pt x="128795" y="39947"/>
                  <a:pt x="128767" y="39981"/>
                </a:cubicBezTo>
                <a:cubicBezTo>
                  <a:pt x="128512" y="40004"/>
                  <a:pt x="128262" y="40021"/>
                  <a:pt x="128006" y="40038"/>
                </a:cubicBezTo>
                <a:cubicBezTo>
                  <a:pt x="127670" y="40060"/>
                  <a:pt x="127341" y="40078"/>
                  <a:pt x="127006" y="40094"/>
                </a:cubicBezTo>
                <a:cubicBezTo>
                  <a:pt x="127046" y="40044"/>
                  <a:pt x="127085" y="39999"/>
                  <a:pt x="127125" y="39947"/>
                </a:cubicBezTo>
                <a:cubicBezTo>
                  <a:pt x="127261" y="39782"/>
                  <a:pt x="127403" y="39617"/>
                  <a:pt x="127539" y="39453"/>
                </a:cubicBezTo>
                <a:cubicBezTo>
                  <a:pt x="127790" y="39152"/>
                  <a:pt x="128045" y="38856"/>
                  <a:pt x="128307" y="38572"/>
                </a:cubicBezTo>
                <a:close/>
                <a:moveTo>
                  <a:pt x="126443" y="38526"/>
                </a:moveTo>
                <a:cubicBezTo>
                  <a:pt x="126836" y="38538"/>
                  <a:pt x="127232" y="38549"/>
                  <a:pt x="127625" y="38560"/>
                </a:cubicBezTo>
                <a:cubicBezTo>
                  <a:pt x="127704" y="38560"/>
                  <a:pt x="127785" y="38560"/>
                  <a:pt x="127869" y="38567"/>
                </a:cubicBezTo>
                <a:cubicBezTo>
                  <a:pt x="127665" y="38777"/>
                  <a:pt x="127466" y="38998"/>
                  <a:pt x="127266" y="39220"/>
                </a:cubicBezTo>
                <a:cubicBezTo>
                  <a:pt x="127130" y="39373"/>
                  <a:pt x="126994" y="39527"/>
                  <a:pt x="126864" y="39685"/>
                </a:cubicBezTo>
                <a:cubicBezTo>
                  <a:pt x="126744" y="39822"/>
                  <a:pt x="126613" y="39965"/>
                  <a:pt x="126511" y="40118"/>
                </a:cubicBezTo>
                <a:cubicBezTo>
                  <a:pt x="126073" y="40135"/>
                  <a:pt x="125637" y="40152"/>
                  <a:pt x="125194" y="40163"/>
                </a:cubicBezTo>
                <a:cubicBezTo>
                  <a:pt x="125215" y="40141"/>
                  <a:pt x="125239" y="40118"/>
                  <a:pt x="125262" y="40089"/>
                </a:cubicBezTo>
                <a:cubicBezTo>
                  <a:pt x="125414" y="39918"/>
                  <a:pt x="125562" y="39737"/>
                  <a:pt x="125710" y="39549"/>
                </a:cubicBezTo>
                <a:cubicBezTo>
                  <a:pt x="125965" y="39220"/>
                  <a:pt x="126210" y="38874"/>
                  <a:pt x="126443" y="38526"/>
                </a:cubicBezTo>
                <a:close/>
                <a:moveTo>
                  <a:pt x="150360" y="37293"/>
                </a:moveTo>
                <a:lnTo>
                  <a:pt x="150360" y="37293"/>
                </a:lnTo>
                <a:cubicBezTo>
                  <a:pt x="150224" y="37430"/>
                  <a:pt x="150093" y="37566"/>
                  <a:pt x="149962" y="37708"/>
                </a:cubicBezTo>
                <a:cubicBezTo>
                  <a:pt x="149689" y="37993"/>
                  <a:pt x="149427" y="38287"/>
                  <a:pt x="149167" y="38583"/>
                </a:cubicBezTo>
                <a:cubicBezTo>
                  <a:pt x="148905" y="38879"/>
                  <a:pt x="148650" y="39181"/>
                  <a:pt x="148399" y="39481"/>
                </a:cubicBezTo>
                <a:cubicBezTo>
                  <a:pt x="148275" y="39629"/>
                  <a:pt x="148150" y="39771"/>
                  <a:pt x="148030" y="39924"/>
                </a:cubicBezTo>
                <a:lnTo>
                  <a:pt x="147825" y="40180"/>
                </a:lnTo>
                <a:cubicBezTo>
                  <a:pt x="147547" y="40169"/>
                  <a:pt x="147274" y="40146"/>
                  <a:pt x="146996" y="40123"/>
                </a:cubicBezTo>
                <a:cubicBezTo>
                  <a:pt x="146660" y="40094"/>
                  <a:pt x="146319" y="40060"/>
                  <a:pt x="145984" y="40021"/>
                </a:cubicBezTo>
                <a:cubicBezTo>
                  <a:pt x="146127" y="39873"/>
                  <a:pt x="146269" y="39726"/>
                  <a:pt x="146411" y="39572"/>
                </a:cubicBezTo>
                <a:cubicBezTo>
                  <a:pt x="146649" y="39322"/>
                  <a:pt x="146883" y="39066"/>
                  <a:pt x="147116" y="38811"/>
                </a:cubicBezTo>
                <a:cubicBezTo>
                  <a:pt x="147559" y="38334"/>
                  <a:pt x="147985" y="37839"/>
                  <a:pt x="148399" y="37340"/>
                </a:cubicBezTo>
                <a:cubicBezTo>
                  <a:pt x="149052" y="37322"/>
                  <a:pt x="149707" y="37305"/>
                  <a:pt x="150360" y="37293"/>
                </a:cubicBezTo>
                <a:close/>
                <a:moveTo>
                  <a:pt x="167554" y="37476"/>
                </a:moveTo>
                <a:cubicBezTo>
                  <a:pt x="167913" y="37481"/>
                  <a:pt x="168270" y="37492"/>
                  <a:pt x="168622" y="37498"/>
                </a:cubicBezTo>
                <a:cubicBezTo>
                  <a:pt x="168845" y="37498"/>
                  <a:pt x="169066" y="37503"/>
                  <a:pt x="169288" y="37503"/>
                </a:cubicBezTo>
                <a:cubicBezTo>
                  <a:pt x="169180" y="37680"/>
                  <a:pt x="169066" y="37844"/>
                  <a:pt x="168947" y="38009"/>
                </a:cubicBezTo>
                <a:cubicBezTo>
                  <a:pt x="168669" y="38384"/>
                  <a:pt x="168362" y="38748"/>
                  <a:pt x="168055" y="39100"/>
                </a:cubicBezTo>
                <a:cubicBezTo>
                  <a:pt x="167777" y="39419"/>
                  <a:pt x="167486" y="39737"/>
                  <a:pt x="167219" y="40073"/>
                </a:cubicBezTo>
                <a:cubicBezTo>
                  <a:pt x="166600" y="40107"/>
                  <a:pt x="165981" y="40146"/>
                  <a:pt x="165356" y="40186"/>
                </a:cubicBezTo>
                <a:cubicBezTo>
                  <a:pt x="165367" y="40169"/>
                  <a:pt x="165383" y="40152"/>
                  <a:pt x="165396" y="40141"/>
                </a:cubicBezTo>
                <a:cubicBezTo>
                  <a:pt x="165503" y="40010"/>
                  <a:pt x="165611" y="39879"/>
                  <a:pt x="165713" y="39748"/>
                </a:cubicBezTo>
                <a:cubicBezTo>
                  <a:pt x="165913" y="39493"/>
                  <a:pt x="166117" y="39231"/>
                  <a:pt x="166316" y="38976"/>
                </a:cubicBezTo>
                <a:cubicBezTo>
                  <a:pt x="166720" y="38470"/>
                  <a:pt x="167122" y="37959"/>
                  <a:pt x="167554" y="37476"/>
                </a:cubicBezTo>
                <a:close/>
                <a:moveTo>
                  <a:pt x="152946" y="37265"/>
                </a:moveTo>
                <a:cubicBezTo>
                  <a:pt x="152564" y="37697"/>
                  <a:pt x="152178" y="38117"/>
                  <a:pt x="151787" y="38538"/>
                </a:cubicBezTo>
                <a:cubicBezTo>
                  <a:pt x="151326" y="39027"/>
                  <a:pt x="150859" y="39509"/>
                  <a:pt x="150416" y="40010"/>
                </a:cubicBezTo>
                <a:cubicBezTo>
                  <a:pt x="150280" y="40033"/>
                  <a:pt x="150143" y="40049"/>
                  <a:pt x="150007" y="40073"/>
                </a:cubicBezTo>
                <a:cubicBezTo>
                  <a:pt x="149718" y="40118"/>
                  <a:pt x="149422" y="40146"/>
                  <a:pt x="149127" y="40169"/>
                </a:cubicBezTo>
                <a:cubicBezTo>
                  <a:pt x="148918" y="40182"/>
                  <a:pt x="148709" y="40188"/>
                  <a:pt x="148498" y="40188"/>
                </a:cubicBezTo>
                <a:cubicBezTo>
                  <a:pt x="148427" y="40188"/>
                  <a:pt x="148357" y="40187"/>
                  <a:pt x="148286" y="40186"/>
                </a:cubicBezTo>
                <a:cubicBezTo>
                  <a:pt x="148291" y="40186"/>
                  <a:pt x="148297" y="40180"/>
                  <a:pt x="148297" y="40175"/>
                </a:cubicBezTo>
                <a:cubicBezTo>
                  <a:pt x="148422" y="40033"/>
                  <a:pt x="148541" y="39879"/>
                  <a:pt x="148661" y="39732"/>
                </a:cubicBezTo>
                <a:cubicBezTo>
                  <a:pt x="148911" y="39430"/>
                  <a:pt x="149167" y="39123"/>
                  <a:pt x="149417" y="38822"/>
                </a:cubicBezTo>
                <a:cubicBezTo>
                  <a:pt x="149865" y="38300"/>
                  <a:pt x="150321" y="37783"/>
                  <a:pt x="150803" y="37288"/>
                </a:cubicBezTo>
                <a:cubicBezTo>
                  <a:pt x="151514" y="37277"/>
                  <a:pt x="152230" y="37271"/>
                  <a:pt x="152946" y="37265"/>
                </a:cubicBezTo>
                <a:close/>
                <a:moveTo>
                  <a:pt x="124675" y="38465"/>
                </a:moveTo>
                <a:cubicBezTo>
                  <a:pt x="125131" y="38481"/>
                  <a:pt x="125585" y="38499"/>
                  <a:pt x="126039" y="38515"/>
                </a:cubicBezTo>
                <a:cubicBezTo>
                  <a:pt x="125847" y="38788"/>
                  <a:pt x="125653" y="39061"/>
                  <a:pt x="125443" y="39328"/>
                </a:cubicBezTo>
                <a:cubicBezTo>
                  <a:pt x="125307" y="39504"/>
                  <a:pt x="125159" y="39674"/>
                  <a:pt x="125016" y="39850"/>
                </a:cubicBezTo>
                <a:cubicBezTo>
                  <a:pt x="124948" y="39936"/>
                  <a:pt x="124880" y="40026"/>
                  <a:pt x="124806" y="40112"/>
                </a:cubicBezTo>
                <a:cubicBezTo>
                  <a:pt x="124790" y="40135"/>
                  <a:pt x="124772" y="40152"/>
                  <a:pt x="124761" y="40175"/>
                </a:cubicBezTo>
                <a:cubicBezTo>
                  <a:pt x="124266" y="40186"/>
                  <a:pt x="123778" y="40197"/>
                  <a:pt x="123290" y="40209"/>
                </a:cubicBezTo>
                <a:cubicBezTo>
                  <a:pt x="123352" y="40141"/>
                  <a:pt x="123408" y="40073"/>
                  <a:pt x="123466" y="40004"/>
                </a:cubicBezTo>
                <a:cubicBezTo>
                  <a:pt x="123625" y="39828"/>
                  <a:pt x="123778" y="39651"/>
                  <a:pt x="123932" y="39475"/>
                </a:cubicBezTo>
                <a:cubicBezTo>
                  <a:pt x="124198" y="39157"/>
                  <a:pt x="124460" y="38822"/>
                  <a:pt x="124675" y="38465"/>
                </a:cubicBezTo>
                <a:close/>
                <a:moveTo>
                  <a:pt x="122902" y="38396"/>
                </a:moveTo>
                <a:cubicBezTo>
                  <a:pt x="123369" y="38413"/>
                  <a:pt x="123841" y="38431"/>
                  <a:pt x="124307" y="38452"/>
                </a:cubicBezTo>
                <a:cubicBezTo>
                  <a:pt x="124096" y="38771"/>
                  <a:pt x="123846" y="39066"/>
                  <a:pt x="123597" y="39357"/>
                </a:cubicBezTo>
                <a:cubicBezTo>
                  <a:pt x="123460" y="39515"/>
                  <a:pt x="123318" y="39669"/>
                  <a:pt x="123187" y="39834"/>
                </a:cubicBezTo>
                <a:cubicBezTo>
                  <a:pt x="123085" y="39953"/>
                  <a:pt x="122988" y="40078"/>
                  <a:pt x="122897" y="40214"/>
                </a:cubicBezTo>
                <a:cubicBezTo>
                  <a:pt x="122414" y="40220"/>
                  <a:pt x="121931" y="40225"/>
                  <a:pt x="121449" y="40231"/>
                </a:cubicBezTo>
                <a:cubicBezTo>
                  <a:pt x="121505" y="40163"/>
                  <a:pt x="121562" y="40089"/>
                  <a:pt x="121619" y="40021"/>
                </a:cubicBezTo>
                <a:cubicBezTo>
                  <a:pt x="121766" y="39834"/>
                  <a:pt x="121908" y="39646"/>
                  <a:pt x="122057" y="39459"/>
                </a:cubicBezTo>
                <a:cubicBezTo>
                  <a:pt x="122335" y="39100"/>
                  <a:pt x="122619" y="38748"/>
                  <a:pt x="122902" y="38396"/>
                </a:cubicBezTo>
                <a:close/>
                <a:moveTo>
                  <a:pt x="160576" y="37333"/>
                </a:moveTo>
                <a:cubicBezTo>
                  <a:pt x="161184" y="37345"/>
                  <a:pt x="161798" y="37356"/>
                  <a:pt x="162412" y="37374"/>
                </a:cubicBezTo>
                <a:cubicBezTo>
                  <a:pt x="162264" y="37537"/>
                  <a:pt x="162110" y="37702"/>
                  <a:pt x="161958" y="37867"/>
                </a:cubicBezTo>
                <a:cubicBezTo>
                  <a:pt x="161714" y="38129"/>
                  <a:pt x="161475" y="38390"/>
                  <a:pt x="161231" y="38657"/>
                </a:cubicBezTo>
                <a:cubicBezTo>
                  <a:pt x="160985" y="38919"/>
                  <a:pt x="160753" y="39186"/>
                  <a:pt x="160520" y="39459"/>
                </a:cubicBezTo>
                <a:cubicBezTo>
                  <a:pt x="160406" y="39590"/>
                  <a:pt x="160292" y="39719"/>
                  <a:pt x="160185" y="39862"/>
                </a:cubicBezTo>
                <a:cubicBezTo>
                  <a:pt x="160127" y="39931"/>
                  <a:pt x="160072" y="40010"/>
                  <a:pt x="160020" y="40083"/>
                </a:cubicBezTo>
                <a:cubicBezTo>
                  <a:pt x="159997" y="40118"/>
                  <a:pt x="159969" y="40152"/>
                  <a:pt x="159946" y="40186"/>
                </a:cubicBezTo>
                <a:cubicBezTo>
                  <a:pt x="159935" y="40209"/>
                  <a:pt x="159917" y="40225"/>
                  <a:pt x="159907" y="40243"/>
                </a:cubicBezTo>
                <a:cubicBezTo>
                  <a:pt x="159849" y="40243"/>
                  <a:pt x="159792" y="40238"/>
                  <a:pt x="159736" y="40238"/>
                </a:cubicBezTo>
                <a:cubicBezTo>
                  <a:pt x="159191" y="40197"/>
                  <a:pt x="158645" y="40157"/>
                  <a:pt x="158094" y="40112"/>
                </a:cubicBezTo>
                <a:cubicBezTo>
                  <a:pt x="158236" y="39936"/>
                  <a:pt x="158378" y="39766"/>
                  <a:pt x="158520" y="39595"/>
                </a:cubicBezTo>
                <a:cubicBezTo>
                  <a:pt x="158747" y="39322"/>
                  <a:pt x="158981" y="39055"/>
                  <a:pt x="159219" y="38788"/>
                </a:cubicBezTo>
                <a:cubicBezTo>
                  <a:pt x="159656" y="38294"/>
                  <a:pt x="160117" y="37810"/>
                  <a:pt x="160576" y="37333"/>
                </a:cubicBezTo>
                <a:close/>
                <a:moveTo>
                  <a:pt x="120954" y="38311"/>
                </a:moveTo>
                <a:cubicBezTo>
                  <a:pt x="121454" y="38334"/>
                  <a:pt x="121948" y="38356"/>
                  <a:pt x="122448" y="38373"/>
                </a:cubicBezTo>
                <a:cubicBezTo>
                  <a:pt x="122227" y="38646"/>
                  <a:pt x="122000" y="38913"/>
                  <a:pt x="121772" y="39181"/>
                </a:cubicBezTo>
                <a:cubicBezTo>
                  <a:pt x="121619" y="39357"/>
                  <a:pt x="121465" y="39538"/>
                  <a:pt x="121323" y="39726"/>
                </a:cubicBezTo>
                <a:cubicBezTo>
                  <a:pt x="121250" y="39822"/>
                  <a:pt x="121181" y="39913"/>
                  <a:pt x="121113" y="40015"/>
                </a:cubicBezTo>
                <a:cubicBezTo>
                  <a:pt x="121061" y="40083"/>
                  <a:pt x="121011" y="40163"/>
                  <a:pt x="120971" y="40243"/>
                </a:cubicBezTo>
                <a:cubicBezTo>
                  <a:pt x="120448" y="40248"/>
                  <a:pt x="119925" y="40254"/>
                  <a:pt x="119403" y="40265"/>
                </a:cubicBezTo>
                <a:cubicBezTo>
                  <a:pt x="119471" y="40191"/>
                  <a:pt x="119539" y="40118"/>
                  <a:pt x="119608" y="40044"/>
                </a:cubicBezTo>
                <a:cubicBezTo>
                  <a:pt x="119789" y="39834"/>
                  <a:pt x="119970" y="39612"/>
                  <a:pt x="120141" y="39396"/>
                </a:cubicBezTo>
                <a:cubicBezTo>
                  <a:pt x="120311" y="39181"/>
                  <a:pt x="120482" y="38964"/>
                  <a:pt x="120647" y="38748"/>
                </a:cubicBezTo>
                <a:cubicBezTo>
                  <a:pt x="120749" y="38606"/>
                  <a:pt x="120851" y="38458"/>
                  <a:pt x="120954" y="38311"/>
                </a:cubicBezTo>
                <a:close/>
                <a:moveTo>
                  <a:pt x="118988" y="38242"/>
                </a:moveTo>
                <a:cubicBezTo>
                  <a:pt x="119175" y="38248"/>
                  <a:pt x="119369" y="38253"/>
                  <a:pt x="119556" y="38260"/>
                </a:cubicBezTo>
                <a:cubicBezTo>
                  <a:pt x="119931" y="38271"/>
                  <a:pt x="120311" y="38287"/>
                  <a:pt x="120693" y="38305"/>
                </a:cubicBezTo>
                <a:cubicBezTo>
                  <a:pt x="120618" y="38390"/>
                  <a:pt x="120545" y="38481"/>
                  <a:pt x="120476" y="38572"/>
                </a:cubicBezTo>
                <a:cubicBezTo>
                  <a:pt x="120300" y="38782"/>
                  <a:pt x="120124" y="38987"/>
                  <a:pt x="119936" y="39186"/>
                </a:cubicBezTo>
                <a:cubicBezTo>
                  <a:pt x="119749" y="39391"/>
                  <a:pt x="119561" y="39583"/>
                  <a:pt x="119374" y="39787"/>
                </a:cubicBezTo>
                <a:cubicBezTo>
                  <a:pt x="119283" y="39884"/>
                  <a:pt x="119193" y="39987"/>
                  <a:pt x="119102" y="40089"/>
                </a:cubicBezTo>
                <a:cubicBezTo>
                  <a:pt x="119044" y="40152"/>
                  <a:pt x="118994" y="40214"/>
                  <a:pt x="118942" y="40277"/>
                </a:cubicBezTo>
                <a:cubicBezTo>
                  <a:pt x="118721" y="40283"/>
                  <a:pt x="118504" y="40283"/>
                  <a:pt x="118283" y="40288"/>
                </a:cubicBezTo>
                <a:cubicBezTo>
                  <a:pt x="118050" y="40293"/>
                  <a:pt x="117817" y="40306"/>
                  <a:pt x="117584" y="40311"/>
                </a:cubicBezTo>
                <a:cubicBezTo>
                  <a:pt x="117681" y="40197"/>
                  <a:pt x="117772" y="40073"/>
                  <a:pt x="117863" y="39953"/>
                </a:cubicBezTo>
                <a:cubicBezTo>
                  <a:pt x="118047" y="39696"/>
                  <a:pt x="118216" y="39427"/>
                  <a:pt x="118384" y="39164"/>
                </a:cubicBezTo>
                <a:lnTo>
                  <a:pt x="118384" y="39164"/>
                </a:lnTo>
                <a:cubicBezTo>
                  <a:pt x="118381" y="39168"/>
                  <a:pt x="118377" y="39172"/>
                  <a:pt x="118374" y="39177"/>
                </a:cubicBezTo>
                <a:lnTo>
                  <a:pt x="118374" y="39177"/>
                </a:lnTo>
                <a:cubicBezTo>
                  <a:pt x="118576" y="38861"/>
                  <a:pt x="118774" y="38546"/>
                  <a:pt x="118988" y="38242"/>
                </a:cubicBezTo>
                <a:close/>
                <a:moveTo>
                  <a:pt x="165197" y="37430"/>
                </a:moveTo>
                <a:cubicBezTo>
                  <a:pt x="165833" y="37442"/>
                  <a:pt x="166474" y="37453"/>
                  <a:pt x="167117" y="37469"/>
                </a:cubicBezTo>
                <a:cubicBezTo>
                  <a:pt x="166747" y="37873"/>
                  <a:pt x="166384" y="38287"/>
                  <a:pt x="166038" y="38709"/>
                </a:cubicBezTo>
                <a:cubicBezTo>
                  <a:pt x="165827" y="38958"/>
                  <a:pt x="165617" y="39208"/>
                  <a:pt x="165412" y="39459"/>
                </a:cubicBezTo>
                <a:cubicBezTo>
                  <a:pt x="165315" y="39583"/>
                  <a:pt x="165220" y="39708"/>
                  <a:pt x="165123" y="39834"/>
                </a:cubicBezTo>
                <a:cubicBezTo>
                  <a:pt x="165066" y="39908"/>
                  <a:pt x="165015" y="39981"/>
                  <a:pt x="164963" y="40055"/>
                </a:cubicBezTo>
                <a:cubicBezTo>
                  <a:pt x="164929" y="40107"/>
                  <a:pt x="164895" y="40157"/>
                  <a:pt x="164867" y="40214"/>
                </a:cubicBezTo>
                <a:cubicBezTo>
                  <a:pt x="164355" y="40243"/>
                  <a:pt x="163844" y="40272"/>
                  <a:pt x="163327" y="40299"/>
                </a:cubicBezTo>
                <a:cubicBezTo>
                  <a:pt x="163185" y="40306"/>
                  <a:pt x="163043" y="40311"/>
                  <a:pt x="162901" y="40317"/>
                </a:cubicBezTo>
                <a:cubicBezTo>
                  <a:pt x="162918" y="40299"/>
                  <a:pt x="162929" y="40283"/>
                  <a:pt x="162946" y="40265"/>
                </a:cubicBezTo>
                <a:cubicBezTo>
                  <a:pt x="163065" y="40135"/>
                  <a:pt x="163185" y="39999"/>
                  <a:pt x="163304" y="39862"/>
                </a:cubicBezTo>
                <a:cubicBezTo>
                  <a:pt x="163537" y="39595"/>
                  <a:pt x="163765" y="39322"/>
                  <a:pt x="163986" y="39050"/>
                </a:cubicBezTo>
                <a:cubicBezTo>
                  <a:pt x="164418" y="38533"/>
                  <a:pt x="164827" y="37998"/>
                  <a:pt x="165197" y="37430"/>
                </a:cubicBezTo>
                <a:close/>
                <a:moveTo>
                  <a:pt x="162833" y="37379"/>
                </a:moveTo>
                <a:cubicBezTo>
                  <a:pt x="163486" y="37395"/>
                  <a:pt x="164145" y="37408"/>
                  <a:pt x="164798" y="37419"/>
                </a:cubicBezTo>
                <a:cubicBezTo>
                  <a:pt x="164730" y="37526"/>
                  <a:pt x="164656" y="37629"/>
                  <a:pt x="164583" y="37731"/>
                </a:cubicBezTo>
                <a:cubicBezTo>
                  <a:pt x="164236" y="38197"/>
                  <a:pt x="163861" y="38635"/>
                  <a:pt x="163481" y="39066"/>
                </a:cubicBezTo>
                <a:cubicBezTo>
                  <a:pt x="163282" y="39283"/>
                  <a:pt x="163088" y="39504"/>
                  <a:pt x="162901" y="39719"/>
                </a:cubicBezTo>
                <a:cubicBezTo>
                  <a:pt x="162799" y="39839"/>
                  <a:pt x="162702" y="39953"/>
                  <a:pt x="162611" y="40073"/>
                </a:cubicBezTo>
                <a:cubicBezTo>
                  <a:pt x="162543" y="40152"/>
                  <a:pt x="162480" y="40238"/>
                  <a:pt x="162417" y="40322"/>
                </a:cubicBezTo>
                <a:cubicBezTo>
                  <a:pt x="162299" y="40324"/>
                  <a:pt x="162180" y="40325"/>
                  <a:pt x="162062" y="40325"/>
                </a:cubicBezTo>
                <a:cubicBezTo>
                  <a:pt x="161497" y="40325"/>
                  <a:pt x="160930" y="40304"/>
                  <a:pt x="160366" y="40272"/>
                </a:cubicBezTo>
                <a:cubicBezTo>
                  <a:pt x="160400" y="40238"/>
                  <a:pt x="160434" y="40203"/>
                  <a:pt x="160463" y="40169"/>
                </a:cubicBezTo>
                <a:cubicBezTo>
                  <a:pt x="160576" y="40038"/>
                  <a:pt x="160691" y="39908"/>
                  <a:pt x="160804" y="39777"/>
                </a:cubicBezTo>
                <a:cubicBezTo>
                  <a:pt x="161032" y="39498"/>
                  <a:pt x="161258" y="39220"/>
                  <a:pt x="161486" y="38947"/>
                </a:cubicBezTo>
                <a:cubicBezTo>
                  <a:pt x="161714" y="38669"/>
                  <a:pt x="161947" y="38396"/>
                  <a:pt x="162179" y="38124"/>
                </a:cubicBezTo>
                <a:cubicBezTo>
                  <a:pt x="162395" y="37873"/>
                  <a:pt x="162611" y="37623"/>
                  <a:pt x="162833" y="37379"/>
                </a:cubicBezTo>
                <a:close/>
                <a:moveTo>
                  <a:pt x="117533" y="38214"/>
                </a:moveTo>
                <a:cubicBezTo>
                  <a:pt x="117903" y="38214"/>
                  <a:pt x="118273" y="38226"/>
                  <a:pt x="118648" y="38231"/>
                </a:cubicBezTo>
                <a:cubicBezTo>
                  <a:pt x="118579" y="38328"/>
                  <a:pt x="118511" y="38418"/>
                  <a:pt x="118448" y="38515"/>
                </a:cubicBezTo>
                <a:cubicBezTo>
                  <a:pt x="118294" y="38737"/>
                  <a:pt x="118147" y="38964"/>
                  <a:pt x="117993" y="39186"/>
                </a:cubicBezTo>
                <a:cubicBezTo>
                  <a:pt x="117840" y="39402"/>
                  <a:pt x="117686" y="39624"/>
                  <a:pt x="117522" y="39834"/>
                </a:cubicBezTo>
                <a:cubicBezTo>
                  <a:pt x="117442" y="39942"/>
                  <a:pt x="117357" y="40049"/>
                  <a:pt x="117277" y="40152"/>
                </a:cubicBezTo>
                <a:cubicBezTo>
                  <a:pt x="117237" y="40203"/>
                  <a:pt x="117198" y="40248"/>
                  <a:pt x="117158" y="40299"/>
                </a:cubicBezTo>
                <a:cubicBezTo>
                  <a:pt x="117153" y="40306"/>
                  <a:pt x="117147" y="40317"/>
                  <a:pt x="117135" y="40328"/>
                </a:cubicBezTo>
                <a:cubicBezTo>
                  <a:pt x="116738" y="40345"/>
                  <a:pt x="116340" y="40362"/>
                  <a:pt x="115936" y="40379"/>
                </a:cubicBezTo>
                <a:cubicBezTo>
                  <a:pt x="115658" y="40396"/>
                  <a:pt x="115385" y="40413"/>
                  <a:pt x="115107" y="40430"/>
                </a:cubicBezTo>
                <a:cubicBezTo>
                  <a:pt x="115215" y="40299"/>
                  <a:pt x="115317" y="40169"/>
                  <a:pt x="115425" y="40038"/>
                </a:cubicBezTo>
                <a:cubicBezTo>
                  <a:pt x="115613" y="39805"/>
                  <a:pt x="115805" y="39572"/>
                  <a:pt x="116005" y="39339"/>
                </a:cubicBezTo>
                <a:cubicBezTo>
                  <a:pt x="116198" y="39106"/>
                  <a:pt x="116391" y="38874"/>
                  <a:pt x="116590" y="38641"/>
                </a:cubicBezTo>
                <a:cubicBezTo>
                  <a:pt x="116710" y="38499"/>
                  <a:pt x="116828" y="38356"/>
                  <a:pt x="116948" y="38214"/>
                </a:cubicBezTo>
                <a:close/>
                <a:moveTo>
                  <a:pt x="116715" y="38214"/>
                </a:moveTo>
                <a:lnTo>
                  <a:pt x="116715" y="38214"/>
                </a:lnTo>
                <a:cubicBezTo>
                  <a:pt x="116629" y="38311"/>
                  <a:pt x="116545" y="38407"/>
                  <a:pt x="116459" y="38504"/>
                </a:cubicBezTo>
                <a:cubicBezTo>
                  <a:pt x="116261" y="38731"/>
                  <a:pt x="116056" y="38953"/>
                  <a:pt x="115852" y="39181"/>
                </a:cubicBezTo>
                <a:cubicBezTo>
                  <a:pt x="115653" y="39407"/>
                  <a:pt x="115448" y="39635"/>
                  <a:pt x="115244" y="39862"/>
                </a:cubicBezTo>
                <a:cubicBezTo>
                  <a:pt x="115068" y="40055"/>
                  <a:pt x="114890" y="40254"/>
                  <a:pt x="114727" y="40458"/>
                </a:cubicBezTo>
                <a:cubicBezTo>
                  <a:pt x="114323" y="40487"/>
                  <a:pt x="113919" y="40516"/>
                  <a:pt x="113521" y="40550"/>
                </a:cubicBezTo>
                <a:cubicBezTo>
                  <a:pt x="113363" y="40561"/>
                  <a:pt x="113209" y="40572"/>
                  <a:pt x="113049" y="40584"/>
                </a:cubicBezTo>
                <a:cubicBezTo>
                  <a:pt x="113124" y="40498"/>
                  <a:pt x="113193" y="40408"/>
                  <a:pt x="113266" y="40311"/>
                </a:cubicBezTo>
                <a:cubicBezTo>
                  <a:pt x="113448" y="40073"/>
                  <a:pt x="113629" y="39828"/>
                  <a:pt x="113806" y="39577"/>
                </a:cubicBezTo>
                <a:cubicBezTo>
                  <a:pt x="114101" y="39157"/>
                  <a:pt x="114379" y="38720"/>
                  <a:pt x="114612" y="38260"/>
                </a:cubicBezTo>
                <a:cubicBezTo>
                  <a:pt x="114897" y="38248"/>
                  <a:pt x="115181" y="38242"/>
                  <a:pt x="115465" y="38231"/>
                </a:cubicBezTo>
                <a:cubicBezTo>
                  <a:pt x="115879" y="38226"/>
                  <a:pt x="116301" y="38219"/>
                  <a:pt x="116715" y="38214"/>
                </a:cubicBezTo>
                <a:close/>
                <a:moveTo>
                  <a:pt x="114345" y="38271"/>
                </a:moveTo>
                <a:lnTo>
                  <a:pt x="114345" y="38271"/>
                </a:lnTo>
                <a:cubicBezTo>
                  <a:pt x="114284" y="38384"/>
                  <a:pt x="114215" y="38504"/>
                  <a:pt x="114140" y="38617"/>
                </a:cubicBezTo>
                <a:cubicBezTo>
                  <a:pt x="113896" y="38998"/>
                  <a:pt x="113623" y="39367"/>
                  <a:pt x="113345" y="39726"/>
                </a:cubicBezTo>
                <a:cubicBezTo>
                  <a:pt x="113203" y="39908"/>
                  <a:pt x="113062" y="40089"/>
                  <a:pt x="112920" y="40272"/>
                </a:cubicBezTo>
                <a:cubicBezTo>
                  <a:pt x="112852" y="40362"/>
                  <a:pt x="112783" y="40453"/>
                  <a:pt x="112715" y="40544"/>
                </a:cubicBezTo>
                <a:cubicBezTo>
                  <a:pt x="112697" y="40566"/>
                  <a:pt x="112681" y="40595"/>
                  <a:pt x="112663" y="40618"/>
                </a:cubicBezTo>
                <a:cubicBezTo>
                  <a:pt x="112073" y="40663"/>
                  <a:pt x="111481" y="40708"/>
                  <a:pt x="110896" y="40754"/>
                </a:cubicBezTo>
                <a:cubicBezTo>
                  <a:pt x="110901" y="40749"/>
                  <a:pt x="110901" y="40742"/>
                  <a:pt x="110908" y="40737"/>
                </a:cubicBezTo>
                <a:cubicBezTo>
                  <a:pt x="110993" y="40600"/>
                  <a:pt x="111084" y="40464"/>
                  <a:pt x="111169" y="40328"/>
                </a:cubicBezTo>
                <a:cubicBezTo>
                  <a:pt x="111345" y="40049"/>
                  <a:pt x="111527" y="39777"/>
                  <a:pt x="111709" y="39504"/>
                </a:cubicBezTo>
                <a:cubicBezTo>
                  <a:pt x="111856" y="39294"/>
                  <a:pt x="112005" y="39084"/>
                  <a:pt x="112152" y="38879"/>
                </a:cubicBezTo>
                <a:cubicBezTo>
                  <a:pt x="112283" y="38703"/>
                  <a:pt x="112414" y="38526"/>
                  <a:pt x="112550" y="38356"/>
                </a:cubicBezTo>
                <a:cubicBezTo>
                  <a:pt x="113146" y="38321"/>
                  <a:pt x="113749" y="38294"/>
                  <a:pt x="114345" y="38271"/>
                </a:cubicBezTo>
                <a:close/>
                <a:moveTo>
                  <a:pt x="86172" y="38538"/>
                </a:moveTo>
                <a:lnTo>
                  <a:pt x="86172" y="38538"/>
                </a:lnTo>
                <a:cubicBezTo>
                  <a:pt x="85973" y="38901"/>
                  <a:pt x="85752" y="39249"/>
                  <a:pt x="85514" y="39583"/>
                </a:cubicBezTo>
                <a:cubicBezTo>
                  <a:pt x="85360" y="39800"/>
                  <a:pt x="85201" y="40015"/>
                  <a:pt x="85042" y="40231"/>
                </a:cubicBezTo>
                <a:cubicBezTo>
                  <a:pt x="84963" y="40333"/>
                  <a:pt x="84882" y="40442"/>
                  <a:pt x="84803" y="40550"/>
                </a:cubicBezTo>
                <a:cubicBezTo>
                  <a:pt x="84764" y="40600"/>
                  <a:pt x="84724" y="40658"/>
                  <a:pt x="84683" y="40715"/>
                </a:cubicBezTo>
                <a:cubicBezTo>
                  <a:pt x="84678" y="40726"/>
                  <a:pt x="84672" y="40731"/>
                  <a:pt x="84667" y="40737"/>
                </a:cubicBezTo>
                <a:cubicBezTo>
                  <a:pt x="84604" y="40737"/>
                  <a:pt x="84541" y="40731"/>
                  <a:pt x="84486" y="40731"/>
                </a:cubicBezTo>
                <a:cubicBezTo>
                  <a:pt x="84059" y="40731"/>
                  <a:pt x="83639" y="40776"/>
                  <a:pt x="83217" y="40810"/>
                </a:cubicBezTo>
                <a:cubicBezTo>
                  <a:pt x="83303" y="40697"/>
                  <a:pt x="83382" y="40589"/>
                  <a:pt x="83463" y="40476"/>
                </a:cubicBezTo>
                <a:cubicBezTo>
                  <a:pt x="83610" y="40277"/>
                  <a:pt x="83752" y="40073"/>
                  <a:pt x="83894" y="39873"/>
                </a:cubicBezTo>
                <a:cubicBezTo>
                  <a:pt x="84155" y="39493"/>
                  <a:pt x="84411" y="39106"/>
                  <a:pt x="84667" y="38725"/>
                </a:cubicBezTo>
                <a:cubicBezTo>
                  <a:pt x="84809" y="38709"/>
                  <a:pt x="84945" y="38686"/>
                  <a:pt x="85087" y="38669"/>
                </a:cubicBezTo>
                <a:cubicBezTo>
                  <a:pt x="85451" y="38623"/>
                  <a:pt x="85808" y="38578"/>
                  <a:pt x="86172" y="38538"/>
                </a:cubicBezTo>
                <a:close/>
                <a:moveTo>
                  <a:pt x="81320" y="38896"/>
                </a:moveTo>
                <a:cubicBezTo>
                  <a:pt x="81525" y="38913"/>
                  <a:pt x="81729" y="38924"/>
                  <a:pt x="81934" y="38930"/>
                </a:cubicBezTo>
                <a:cubicBezTo>
                  <a:pt x="81984" y="38931"/>
                  <a:pt x="82033" y="38932"/>
                  <a:pt x="82083" y="38932"/>
                </a:cubicBezTo>
                <a:cubicBezTo>
                  <a:pt x="82202" y="38932"/>
                  <a:pt x="82319" y="38928"/>
                  <a:pt x="82440" y="38924"/>
                </a:cubicBezTo>
                <a:lnTo>
                  <a:pt x="82440" y="38924"/>
                </a:lnTo>
                <a:cubicBezTo>
                  <a:pt x="82257" y="39220"/>
                  <a:pt x="82076" y="39515"/>
                  <a:pt x="81882" y="39800"/>
                </a:cubicBezTo>
                <a:cubicBezTo>
                  <a:pt x="81763" y="39987"/>
                  <a:pt x="81638" y="40169"/>
                  <a:pt x="81513" y="40351"/>
                </a:cubicBezTo>
                <a:cubicBezTo>
                  <a:pt x="81451" y="40442"/>
                  <a:pt x="81388" y="40532"/>
                  <a:pt x="81326" y="40623"/>
                </a:cubicBezTo>
                <a:cubicBezTo>
                  <a:pt x="81297" y="40668"/>
                  <a:pt x="81268" y="40708"/>
                  <a:pt x="81240" y="40749"/>
                </a:cubicBezTo>
                <a:cubicBezTo>
                  <a:pt x="81218" y="40783"/>
                  <a:pt x="81195" y="40817"/>
                  <a:pt x="81178" y="40857"/>
                </a:cubicBezTo>
                <a:cubicBezTo>
                  <a:pt x="81076" y="40851"/>
                  <a:pt x="80967" y="40851"/>
                  <a:pt x="80865" y="40851"/>
                </a:cubicBezTo>
                <a:cubicBezTo>
                  <a:pt x="80599" y="40839"/>
                  <a:pt x="80326" y="40828"/>
                  <a:pt x="80059" y="40810"/>
                </a:cubicBezTo>
                <a:cubicBezTo>
                  <a:pt x="80075" y="40788"/>
                  <a:pt x="80093" y="40771"/>
                  <a:pt x="80104" y="40754"/>
                </a:cubicBezTo>
                <a:cubicBezTo>
                  <a:pt x="80183" y="40658"/>
                  <a:pt x="80258" y="40561"/>
                  <a:pt x="80326" y="40464"/>
                </a:cubicBezTo>
                <a:cubicBezTo>
                  <a:pt x="80456" y="40283"/>
                  <a:pt x="80576" y="40094"/>
                  <a:pt x="80689" y="39908"/>
                </a:cubicBezTo>
                <a:cubicBezTo>
                  <a:pt x="80893" y="39567"/>
                  <a:pt x="81092" y="39220"/>
                  <a:pt x="81320" y="38896"/>
                </a:cubicBezTo>
                <a:close/>
                <a:moveTo>
                  <a:pt x="84308" y="38771"/>
                </a:moveTo>
                <a:cubicBezTo>
                  <a:pt x="84093" y="39084"/>
                  <a:pt x="83883" y="39396"/>
                  <a:pt x="83667" y="39703"/>
                </a:cubicBezTo>
                <a:cubicBezTo>
                  <a:pt x="83531" y="39902"/>
                  <a:pt x="83395" y="40094"/>
                  <a:pt x="83258" y="40293"/>
                </a:cubicBezTo>
                <a:cubicBezTo>
                  <a:pt x="83133" y="40469"/>
                  <a:pt x="83013" y="40647"/>
                  <a:pt x="82894" y="40828"/>
                </a:cubicBezTo>
                <a:cubicBezTo>
                  <a:pt x="82445" y="40851"/>
                  <a:pt x="81990" y="40862"/>
                  <a:pt x="81536" y="40862"/>
                </a:cubicBezTo>
                <a:cubicBezTo>
                  <a:pt x="81547" y="40839"/>
                  <a:pt x="81564" y="40823"/>
                  <a:pt x="81575" y="40805"/>
                </a:cubicBezTo>
                <a:cubicBezTo>
                  <a:pt x="81643" y="40720"/>
                  <a:pt x="81706" y="40629"/>
                  <a:pt x="81769" y="40538"/>
                </a:cubicBezTo>
                <a:cubicBezTo>
                  <a:pt x="81894" y="40356"/>
                  <a:pt x="82013" y="40169"/>
                  <a:pt x="82126" y="39981"/>
                </a:cubicBezTo>
                <a:cubicBezTo>
                  <a:pt x="82349" y="39629"/>
                  <a:pt x="82553" y="39265"/>
                  <a:pt x="82763" y="38913"/>
                </a:cubicBezTo>
                <a:cubicBezTo>
                  <a:pt x="82996" y="38901"/>
                  <a:pt x="83224" y="38885"/>
                  <a:pt x="83450" y="38862"/>
                </a:cubicBezTo>
                <a:cubicBezTo>
                  <a:pt x="83735" y="38840"/>
                  <a:pt x="84019" y="38806"/>
                  <a:pt x="84308" y="38771"/>
                </a:cubicBezTo>
                <a:close/>
                <a:moveTo>
                  <a:pt x="112288" y="38368"/>
                </a:moveTo>
                <a:lnTo>
                  <a:pt x="112288" y="38368"/>
                </a:lnTo>
                <a:cubicBezTo>
                  <a:pt x="112175" y="38515"/>
                  <a:pt x="112055" y="38662"/>
                  <a:pt x="111942" y="38811"/>
                </a:cubicBezTo>
                <a:cubicBezTo>
                  <a:pt x="111766" y="39044"/>
                  <a:pt x="111601" y="39288"/>
                  <a:pt x="111425" y="39522"/>
                </a:cubicBezTo>
                <a:cubicBezTo>
                  <a:pt x="111255" y="39760"/>
                  <a:pt x="111084" y="39999"/>
                  <a:pt x="110919" y="40238"/>
                </a:cubicBezTo>
                <a:cubicBezTo>
                  <a:pt x="110833" y="40356"/>
                  <a:pt x="110754" y="40476"/>
                  <a:pt x="110670" y="40595"/>
                </a:cubicBezTo>
                <a:cubicBezTo>
                  <a:pt x="110623" y="40658"/>
                  <a:pt x="110584" y="40720"/>
                  <a:pt x="110544" y="40783"/>
                </a:cubicBezTo>
                <a:cubicBezTo>
                  <a:pt x="110061" y="40817"/>
                  <a:pt x="109584" y="40851"/>
                  <a:pt x="109101" y="40885"/>
                </a:cubicBezTo>
                <a:cubicBezTo>
                  <a:pt x="109152" y="40805"/>
                  <a:pt x="109209" y="40720"/>
                  <a:pt x="109259" y="40640"/>
                </a:cubicBezTo>
                <a:cubicBezTo>
                  <a:pt x="109362" y="40487"/>
                  <a:pt x="109459" y="40340"/>
                  <a:pt x="109561" y="40191"/>
                </a:cubicBezTo>
                <a:cubicBezTo>
                  <a:pt x="109959" y="39612"/>
                  <a:pt x="110385" y="39050"/>
                  <a:pt x="110783" y="38470"/>
                </a:cubicBezTo>
                <a:cubicBezTo>
                  <a:pt x="110976" y="38452"/>
                  <a:pt x="111169" y="38441"/>
                  <a:pt x="111362" y="38424"/>
                </a:cubicBezTo>
                <a:cubicBezTo>
                  <a:pt x="111669" y="38407"/>
                  <a:pt x="111982" y="38390"/>
                  <a:pt x="112288" y="38368"/>
                </a:cubicBezTo>
                <a:close/>
                <a:moveTo>
                  <a:pt x="87190" y="38470"/>
                </a:moveTo>
                <a:cubicBezTo>
                  <a:pt x="87418" y="38470"/>
                  <a:pt x="87644" y="38481"/>
                  <a:pt x="87877" y="38499"/>
                </a:cubicBezTo>
                <a:cubicBezTo>
                  <a:pt x="87895" y="38499"/>
                  <a:pt x="87917" y="38504"/>
                  <a:pt x="87940" y="38504"/>
                </a:cubicBezTo>
                <a:cubicBezTo>
                  <a:pt x="87696" y="38908"/>
                  <a:pt x="87428" y="39299"/>
                  <a:pt x="87156" y="39685"/>
                </a:cubicBezTo>
                <a:cubicBezTo>
                  <a:pt x="86996" y="39913"/>
                  <a:pt x="86831" y="40135"/>
                  <a:pt x="86678" y="40362"/>
                </a:cubicBezTo>
                <a:cubicBezTo>
                  <a:pt x="86599" y="40476"/>
                  <a:pt x="86524" y="40595"/>
                  <a:pt x="86451" y="40708"/>
                </a:cubicBezTo>
                <a:cubicBezTo>
                  <a:pt x="86417" y="40765"/>
                  <a:pt x="86377" y="40828"/>
                  <a:pt x="86343" y="40885"/>
                </a:cubicBezTo>
                <a:cubicBezTo>
                  <a:pt x="86337" y="40902"/>
                  <a:pt x="86327" y="40913"/>
                  <a:pt x="86320" y="40925"/>
                </a:cubicBezTo>
                <a:cubicBezTo>
                  <a:pt x="86127" y="40891"/>
                  <a:pt x="85928" y="40862"/>
                  <a:pt x="85735" y="40833"/>
                </a:cubicBezTo>
                <a:cubicBezTo>
                  <a:pt x="85496" y="40794"/>
                  <a:pt x="85263" y="40771"/>
                  <a:pt x="85024" y="40754"/>
                </a:cubicBezTo>
                <a:lnTo>
                  <a:pt x="85036" y="40742"/>
                </a:lnTo>
                <a:cubicBezTo>
                  <a:pt x="85116" y="40634"/>
                  <a:pt x="85195" y="40532"/>
                  <a:pt x="85275" y="40424"/>
                </a:cubicBezTo>
                <a:cubicBezTo>
                  <a:pt x="85433" y="40203"/>
                  <a:pt x="85593" y="39976"/>
                  <a:pt x="85740" y="39748"/>
                </a:cubicBezTo>
                <a:cubicBezTo>
                  <a:pt x="86002" y="39344"/>
                  <a:pt x="86252" y="38935"/>
                  <a:pt x="86468" y="38510"/>
                </a:cubicBezTo>
                <a:cubicBezTo>
                  <a:pt x="86548" y="38504"/>
                  <a:pt x="86621" y="38499"/>
                  <a:pt x="86695" y="38492"/>
                </a:cubicBezTo>
                <a:cubicBezTo>
                  <a:pt x="86860" y="38481"/>
                  <a:pt x="87025" y="38476"/>
                  <a:pt x="87190" y="38470"/>
                </a:cubicBezTo>
                <a:close/>
                <a:moveTo>
                  <a:pt x="90912" y="39095"/>
                </a:moveTo>
                <a:cubicBezTo>
                  <a:pt x="91122" y="39140"/>
                  <a:pt x="91338" y="39192"/>
                  <a:pt x="91548" y="39231"/>
                </a:cubicBezTo>
                <a:cubicBezTo>
                  <a:pt x="91685" y="39260"/>
                  <a:pt x="91816" y="39283"/>
                  <a:pt x="91952" y="39305"/>
                </a:cubicBezTo>
                <a:cubicBezTo>
                  <a:pt x="91809" y="39556"/>
                  <a:pt x="91638" y="39787"/>
                  <a:pt x="91462" y="40015"/>
                </a:cubicBezTo>
                <a:cubicBezTo>
                  <a:pt x="91355" y="40152"/>
                  <a:pt x="91247" y="40283"/>
                  <a:pt x="91145" y="40419"/>
                </a:cubicBezTo>
                <a:cubicBezTo>
                  <a:pt x="91087" y="40487"/>
                  <a:pt x="91037" y="40555"/>
                  <a:pt x="90991" y="40623"/>
                </a:cubicBezTo>
                <a:cubicBezTo>
                  <a:pt x="90957" y="40668"/>
                  <a:pt x="90929" y="40715"/>
                  <a:pt x="90895" y="40765"/>
                </a:cubicBezTo>
                <a:cubicBezTo>
                  <a:pt x="90536" y="40765"/>
                  <a:pt x="90179" y="40828"/>
                  <a:pt x="89826" y="40902"/>
                </a:cubicBezTo>
                <a:cubicBezTo>
                  <a:pt x="89758" y="40913"/>
                  <a:pt x="89690" y="40930"/>
                  <a:pt x="89627" y="40941"/>
                </a:cubicBezTo>
                <a:cubicBezTo>
                  <a:pt x="89673" y="40891"/>
                  <a:pt x="89718" y="40839"/>
                  <a:pt x="89763" y="40783"/>
                </a:cubicBezTo>
                <a:cubicBezTo>
                  <a:pt x="89912" y="40600"/>
                  <a:pt x="90054" y="40419"/>
                  <a:pt x="90190" y="40225"/>
                </a:cubicBezTo>
                <a:cubicBezTo>
                  <a:pt x="90452" y="39862"/>
                  <a:pt x="90696" y="39487"/>
                  <a:pt x="90912" y="39095"/>
                </a:cubicBezTo>
                <a:close/>
                <a:moveTo>
                  <a:pt x="92157" y="39339"/>
                </a:moveTo>
                <a:cubicBezTo>
                  <a:pt x="92537" y="39396"/>
                  <a:pt x="92923" y="39436"/>
                  <a:pt x="93309" y="39470"/>
                </a:cubicBezTo>
                <a:cubicBezTo>
                  <a:pt x="93190" y="39703"/>
                  <a:pt x="93049" y="39931"/>
                  <a:pt x="92907" y="40152"/>
                </a:cubicBezTo>
                <a:cubicBezTo>
                  <a:pt x="92810" y="40306"/>
                  <a:pt x="92713" y="40453"/>
                  <a:pt x="92616" y="40606"/>
                </a:cubicBezTo>
                <a:cubicBezTo>
                  <a:pt x="92537" y="40737"/>
                  <a:pt x="92463" y="40873"/>
                  <a:pt x="92395" y="41015"/>
                </a:cubicBezTo>
                <a:lnTo>
                  <a:pt x="92037" y="40913"/>
                </a:lnTo>
                <a:cubicBezTo>
                  <a:pt x="91803" y="40857"/>
                  <a:pt x="91565" y="40817"/>
                  <a:pt x="91326" y="40783"/>
                </a:cubicBezTo>
                <a:cubicBezTo>
                  <a:pt x="91281" y="40776"/>
                  <a:pt x="91236" y="40776"/>
                  <a:pt x="91190" y="40771"/>
                </a:cubicBezTo>
                <a:cubicBezTo>
                  <a:pt x="91236" y="40708"/>
                  <a:pt x="91281" y="40640"/>
                  <a:pt x="91332" y="40578"/>
                </a:cubicBezTo>
                <a:cubicBezTo>
                  <a:pt x="91434" y="40435"/>
                  <a:pt x="91536" y="40288"/>
                  <a:pt x="91645" y="40146"/>
                </a:cubicBezTo>
                <a:cubicBezTo>
                  <a:pt x="91741" y="40010"/>
                  <a:pt x="91843" y="39868"/>
                  <a:pt x="91934" y="39726"/>
                </a:cubicBezTo>
                <a:cubicBezTo>
                  <a:pt x="92013" y="39601"/>
                  <a:pt x="92082" y="39470"/>
                  <a:pt x="92157" y="39339"/>
                </a:cubicBezTo>
                <a:close/>
                <a:moveTo>
                  <a:pt x="110419" y="38492"/>
                </a:moveTo>
                <a:lnTo>
                  <a:pt x="110419" y="38492"/>
                </a:lnTo>
                <a:cubicBezTo>
                  <a:pt x="110158" y="38856"/>
                  <a:pt x="109891" y="39208"/>
                  <a:pt x="109629" y="39572"/>
                </a:cubicBezTo>
                <a:cubicBezTo>
                  <a:pt x="109469" y="39794"/>
                  <a:pt x="109306" y="40021"/>
                  <a:pt x="109157" y="40248"/>
                </a:cubicBezTo>
                <a:cubicBezTo>
                  <a:pt x="109084" y="40362"/>
                  <a:pt x="109010" y="40476"/>
                  <a:pt x="108942" y="40589"/>
                </a:cubicBezTo>
                <a:cubicBezTo>
                  <a:pt x="108884" y="40692"/>
                  <a:pt x="108822" y="40799"/>
                  <a:pt x="108777" y="40907"/>
                </a:cubicBezTo>
                <a:cubicBezTo>
                  <a:pt x="108754" y="40907"/>
                  <a:pt x="108732" y="40913"/>
                  <a:pt x="108708" y="40913"/>
                </a:cubicBezTo>
                <a:lnTo>
                  <a:pt x="108732" y="40913"/>
                </a:lnTo>
                <a:cubicBezTo>
                  <a:pt x="108152" y="40947"/>
                  <a:pt x="107572" y="40981"/>
                  <a:pt x="106987" y="41015"/>
                </a:cubicBezTo>
                <a:cubicBezTo>
                  <a:pt x="107027" y="40964"/>
                  <a:pt x="107067" y="40913"/>
                  <a:pt x="107101" y="40862"/>
                </a:cubicBezTo>
                <a:cubicBezTo>
                  <a:pt x="107185" y="40749"/>
                  <a:pt x="107266" y="40634"/>
                  <a:pt x="107350" y="40521"/>
                </a:cubicBezTo>
                <a:cubicBezTo>
                  <a:pt x="107510" y="40299"/>
                  <a:pt x="107675" y="40078"/>
                  <a:pt x="107840" y="39862"/>
                </a:cubicBezTo>
                <a:cubicBezTo>
                  <a:pt x="108140" y="39459"/>
                  <a:pt x="108436" y="39055"/>
                  <a:pt x="108698" y="38628"/>
                </a:cubicBezTo>
                <a:cubicBezTo>
                  <a:pt x="109272" y="38578"/>
                  <a:pt x="109845" y="38538"/>
                  <a:pt x="110419" y="38492"/>
                </a:cubicBezTo>
                <a:close/>
                <a:moveTo>
                  <a:pt x="108299" y="38657"/>
                </a:moveTo>
                <a:lnTo>
                  <a:pt x="108299" y="38657"/>
                </a:lnTo>
                <a:cubicBezTo>
                  <a:pt x="108283" y="38686"/>
                  <a:pt x="108265" y="38714"/>
                  <a:pt x="108242" y="38743"/>
                </a:cubicBezTo>
                <a:cubicBezTo>
                  <a:pt x="107987" y="39123"/>
                  <a:pt x="107697" y="39481"/>
                  <a:pt x="107413" y="39839"/>
                </a:cubicBezTo>
                <a:cubicBezTo>
                  <a:pt x="107266" y="40021"/>
                  <a:pt x="107124" y="40203"/>
                  <a:pt x="106981" y="40390"/>
                </a:cubicBezTo>
                <a:cubicBezTo>
                  <a:pt x="106907" y="40482"/>
                  <a:pt x="106839" y="40578"/>
                  <a:pt x="106771" y="40674"/>
                </a:cubicBezTo>
                <a:cubicBezTo>
                  <a:pt x="106708" y="40776"/>
                  <a:pt x="106640" y="40873"/>
                  <a:pt x="106595" y="40988"/>
                </a:cubicBezTo>
                <a:cubicBezTo>
                  <a:pt x="106589" y="41004"/>
                  <a:pt x="106589" y="41015"/>
                  <a:pt x="106584" y="41033"/>
                </a:cubicBezTo>
                <a:cubicBezTo>
                  <a:pt x="106094" y="41056"/>
                  <a:pt x="105606" y="41078"/>
                  <a:pt x="105112" y="41090"/>
                </a:cubicBezTo>
                <a:cubicBezTo>
                  <a:pt x="105134" y="41061"/>
                  <a:pt x="105157" y="41027"/>
                  <a:pt x="105180" y="40999"/>
                </a:cubicBezTo>
                <a:cubicBezTo>
                  <a:pt x="105254" y="40891"/>
                  <a:pt x="105322" y="40776"/>
                  <a:pt x="105396" y="40668"/>
                </a:cubicBezTo>
                <a:cubicBezTo>
                  <a:pt x="105464" y="40555"/>
                  <a:pt x="105538" y="40448"/>
                  <a:pt x="105606" y="40333"/>
                </a:cubicBezTo>
                <a:cubicBezTo>
                  <a:pt x="105680" y="40214"/>
                  <a:pt x="105753" y="40101"/>
                  <a:pt x="105834" y="39981"/>
                </a:cubicBezTo>
                <a:cubicBezTo>
                  <a:pt x="105981" y="39753"/>
                  <a:pt x="106128" y="39532"/>
                  <a:pt x="106277" y="39305"/>
                </a:cubicBezTo>
                <a:cubicBezTo>
                  <a:pt x="106390" y="39134"/>
                  <a:pt x="106498" y="38969"/>
                  <a:pt x="106612" y="38799"/>
                </a:cubicBezTo>
                <a:cubicBezTo>
                  <a:pt x="107174" y="38754"/>
                  <a:pt x="107738" y="38703"/>
                  <a:pt x="108299" y="38657"/>
                </a:cubicBezTo>
                <a:close/>
                <a:moveTo>
                  <a:pt x="102663" y="39129"/>
                </a:moveTo>
                <a:lnTo>
                  <a:pt x="102663" y="39129"/>
                </a:lnTo>
                <a:cubicBezTo>
                  <a:pt x="102527" y="39447"/>
                  <a:pt x="102351" y="39748"/>
                  <a:pt x="102168" y="40038"/>
                </a:cubicBezTo>
                <a:cubicBezTo>
                  <a:pt x="102044" y="40238"/>
                  <a:pt x="101918" y="40424"/>
                  <a:pt x="101793" y="40618"/>
                </a:cubicBezTo>
                <a:cubicBezTo>
                  <a:pt x="101730" y="40715"/>
                  <a:pt x="101669" y="40810"/>
                  <a:pt x="101606" y="40913"/>
                </a:cubicBezTo>
                <a:cubicBezTo>
                  <a:pt x="101567" y="40981"/>
                  <a:pt x="101532" y="41049"/>
                  <a:pt x="101498" y="41124"/>
                </a:cubicBezTo>
                <a:cubicBezTo>
                  <a:pt x="101140" y="41112"/>
                  <a:pt x="100788" y="41106"/>
                  <a:pt x="100429" y="41095"/>
                </a:cubicBezTo>
                <a:lnTo>
                  <a:pt x="100373" y="41095"/>
                </a:lnTo>
                <a:cubicBezTo>
                  <a:pt x="100379" y="41083"/>
                  <a:pt x="100390" y="41072"/>
                  <a:pt x="100395" y="41056"/>
                </a:cubicBezTo>
                <a:cubicBezTo>
                  <a:pt x="100458" y="40964"/>
                  <a:pt x="100515" y="40873"/>
                  <a:pt x="100578" y="40783"/>
                </a:cubicBezTo>
                <a:cubicBezTo>
                  <a:pt x="100696" y="40595"/>
                  <a:pt x="100822" y="40401"/>
                  <a:pt x="100941" y="40214"/>
                </a:cubicBezTo>
                <a:cubicBezTo>
                  <a:pt x="101061" y="40026"/>
                  <a:pt x="101174" y="39845"/>
                  <a:pt x="101281" y="39651"/>
                </a:cubicBezTo>
                <a:cubicBezTo>
                  <a:pt x="101367" y="39509"/>
                  <a:pt x="101441" y="39362"/>
                  <a:pt x="101515" y="39208"/>
                </a:cubicBezTo>
                <a:cubicBezTo>
                  <a:pt x="101895" y="39181"/>
                  <a:pt x="102282" y="39157"/>
                  <a:pt x="102663" y="39129"/>
                </a:cubicBezTo>
                <a:close/>
                <a:moveTo>
                  <a:pt x="106435" y="38816"/>
                </a:moveTo>
                <a:lnTo>
                  <a:pt x="106435" y="38816"/>
                </a:lnTo>
                <a:cubicBezTo>
                  <a:pt x="106356" y="38924"/>
                  <a:pt x="106271" y="39032"/>
                  <a:pt x="106191" y="39134"/>
                </a:cubicBezTo>
                <a:cubicBezTo>
                  <a:pt x="106021" y="39357"/>
                  <a:pt x="105862" y="39583"/>
                  <a:pt x="105697" y="39811"/>
                </a:cubicBezTo>
                <a:cubicBezTo>
                  <a:pt x="105611" y="39918"/>
                  <a:pt x="105532" y="40033"/>
                  <a:pt x="105446" y="40146"/>
                </a:cubicBezTo>
                <a:cubicBezTo>
                  <a:pt x="105362" y="40254"/>
                  <a:pt x="105276" y="40362"/>
                  <a:pt x="105191" y="40469"/>
                </a:cubicBezTo>
                <a:cubicBezTo>
                  <a:pt x="105105" y="40584"/>
                  <a:pt x="105015" y="40692"/>
                  <a:pt x="104930" y="40799"/>
                </a:cubicBezTo>
                <a:cubicBezTo>
                  <a:pt x="104856" y="40896"/>
                  <a:pt x="104782" y="40999"/>
                  <a:pt x="104714" y="41101"/>
                </a:cubicBezTo>
                <a:cubicBezTo>
                  <a:pt x="104299" y="41112"/>
                  <a:pt x="103878" y="41124"/>
                  <a:pt x="103464" y="41129"/>
                </a:cubicBezTo>
                <a:cubicBezTo>
                  <a:pt x="103537" y="41015"/>
                  <a:pt x="103618" y="40902"/>
                  <a:pt x="103697" y="40788"/>
                </a:cubicBezTo>
                <a:cubicBezTo>
                  <a:pt x="103851" y="40561"/>
                  <a:pt x="103998" y="40322"/>
                  <a:pt x="104145" y="40089"/>
                </a:cubicBezTo>
                <a:cubicBezTo>
                  <a:pt x="104294" y="39862"/>
                  <a:pt x="104436" y="39635"/>
                  <a:pt x="104578" y="39407"/>
                </a:cubicBezTo>
                <a:cubicBezTo>
                  <a:pt x="104675" y="39254"/>
                  <a:pt x="104765" y="39100"/>
                  <a:pt x="104856" y="38947"/>
                </a:cubicBezTo>
                <a:cubicBezTo>
                  <a:pt x="105385" y="38908"/>
                  <a:pt x="105907" y="38862"/>
                  <a:pt x="106435" y="38816"/>
                </a:cubicBezTo>
                <a:close/>
                <a:moveTo>
                  <a:pt x="104594" y="38969"/>
                </a:moveTo>
                <a:cubicBezTo>
                  <a:pt x="104544" y="39055"/>
                  <a:pt x="104486" y="39140"/>
                  <a:pt x="104430" y="39226"/>
                </a:cubicBezTo>
                <a:cubicBezTo>
                  <a:pt x="104299" y="39425"/>
                  <a:pt x="104169" y="39624"/>
                  <a:pt x="104032" y="39822"/>
                </a:cubicBezTo>
                <a:cubicBezTo>
                  <a:pt x="103867" y="40067"/>
                  <a:pt x="103691" y="40311"/>
                  <a:pt x="103515" y="40550"/>
                </a:cubicBezTo>
                <a:cubicBezTo>
                  <a:pt x="103429" y="40674"/>
                  <a:pt x="103339" y="40794"/>
                  <a:pt x="103253" y="40919"/>
                </a:cubicBezTo>
                <a:cubicBezTo>
                  <a:pt x="103203" y="40988"/>
                  <a:pt x="103151" y="41061"/>
                  <a:pt x="103101" y="41129"/>
                </a:cubicBezTo>
                <a:cubicBezTo>
                  <a:pt x="102916" y="41132"/>
                  <a:pt x="102731" y="41134"/>
                  <a:pt x="102546" y="41134"/>
                </a:cubicBezTo>
                <a:cubicBezTo>
                  <a:pt x="102362" y="41134"/>
                  <a:pt x="102177" y="41132"/>
                  <a:pt x="101992" y="41129"/>
                </a:cubicBezTo>
                <a:lnTo>
                  <a:pt x="101827" y="41129"/>
                </a:lnTo>
                <a:cubicBezTo>
                  <a:pt x="101832" y="41117"/>
                  <a:pt x="101839" y="41112"/>
                  <a:pt x="101845" y="41106"/>
                </a:cubicBezTo>
                <a:cubicBezTo>
                  <a:pt x="101913" y="41015"/>
                  <a:pt x="101981" y="40919"/>
                  <a:pt x="102049" y="40823"/>
                </a:cubicBezTo>
                <a:cubicBezTo>
                  <a:pt x="102191" y="40623"/>
                  <a:pt x="102327" y="40419"/>
                  <a:pt x="102458" y="40214"/>
                </a:cubicBezTo>
                <a:cubicBezTo>
                  <a:pt x="102679" y="39862"/>
                  <a:pt x="102884" y="39493"/>
                  <a:pt x="103038" y="39095"/>
                </a:cubicBezTo>
                <a:cubicBezTo>
                  <a:pt x="103555" y="39055"/>
                  <a:pt x="104077" y="39016"/>
                  <a:pt x="104594" y="38969"/>
                </a:cubicBezTo>
                <a:close/>
                <a:moveTo>
                  <a:pt x="88247" y="38533"/>
                </a:moveTo>
                <a:cubicBezTo>
                  <a:pt x="88509" y="38567"/>
                  <a:pt x="88764" y="38606"/>
                  <a:pt x="89020" y="38657"/>
                </a:cubicBezTo>
                <a:cubicBezTo>
                  <a:pt x="89128" y="38675"/>
                  <a:pt x="89230" y="38703"/>
                  <a:pt x="89338" y="38725"/>
                </a:cubicBezTo>
                <a:cubicBezTo>
                  <a:pt x="89110" y="39140"/>
                  <a:pt x="88860" y="39543"/>
                  <a:pt x="88593" y="39942"/>
                </a:cubicBezTo>
                <a:cubicBezTo>
                  <a:pt x="88440" y="40169"/>
                  <a:pt x="88286" y="40396"/>
                  <a:pt x="88127" y="40623"/>
                </a:cubicBezTo>
                <a:cubicBezTo>
                  <a:pt x="88048" y="40737"/>
                  <a:pt x="87969" y="40844"/>
                  <a:pt x="87895" y="40959"/>
                </a:cubicBezTo>
                <a:cubicBezTo>
                  <a:pt x="87849" y="41022"/>
                  <a:pt x="87809" y="41083"/>
                  <a:pt x="87769" y="41146"/>
                </a:cubicBezTo>
                <a:cubicBezTo>
                  <a:pt x="87759" y="41140"/>
                  <a:pt x="87746" y="41140"/>
                  <a:pt x="87730" y="41140"/>
                </a:cubicBezTo>
                <a:cubicBezTo>
                  <a:pt x="87491" y="41117"/>
                  <a:pt x="87247" y="41072"/>
                  <a:pt x="87008" y="41038"/>
                </a:cubicBezTo>
                <a:cubicBezTo>
                  <a:pt x="86872" y="41015"/>
                  <a:pt x="86736" y="40993"/>
                  <a:pt x="86599" y="40970"/>
                </a:cubicBezTo>
                <a:cubicBezTo>
                  <a:pt x="86616" y="40941"/>
                  <a:pt x="86633" y="40913"/>
                  <a:pt x="86655" y="40885"/>
                </a:cubicBezTo>
                <a:cubicBezTo>
                  <a:pt x="86736" y="40771"/>
                  <a:pt x="86815" y="40663"/>
                  <a:pt x="86894" y="40550"/>
                </a:cubicBezTo>
                <a:cubicBezTo>
                  <a:pt x="87059" y="40317"/>
                  <a:pt x="87224" y="40083"/>
                  <a:pt x="87389" y="39850"/>
                </a:cubicBezTo>
                <a:cubicBezTo>
                  <a:pt x="87690" y="39425"/>
                  <a:pt x="87985" y="38987"/>
                  <a:pt x="88247" y="38533"/>
                </a:cubicBezTo>
                <a:close/>
                <a:moveTo>
                  <a:pt x="89621" y="38782"/>
                </a:moveTo>
                <a:cubicBezTo>
                  <a:pt x="89797" y="38822"/>
                  <a:pt x="89968" y="38867"/>
                  <a:pt x="90145" y="38908"/>
                </a:cubicBezTo>
                <a:cubicBezTo>
                  <a:pt x="90309" y="38947"/>
                  <a:pt x="90479" y="38987"/>
                  <a:pt x="90650" y="39032"/>
                </a:cubicBezTo>
                <a:cubicBezTo>
                  <a:pt x="90309" y="39635"/>
                  <a:pt x="89894" y="40203"/>
                  <a:pt x="89463" y="40742"/>
                </a:cubicBezTo>
                <a:cubicBezTo>
                  <a:pt x="89383" y="40839"/>
                  <a:pt x="89304" y="40941"/>
                  <a:pt x="89225" y="41038"/>
                </a:cubicBezTo>
                <a:cubicBezTo>
                  <a:pt x="89190" y="41044"/>
                  <a:pt x="89150" y="41056"/>
                  <a:pt x="89115" y="41061"/>
                </a:cubicBezTo>
                <a:cubicBezTo>
                  <a:pt x="88877" y="41117"/>
                  <a:pt x="88633" y="41146"/>
                  <a:pt x="88389" y="41169"/>
                </a:cubicBezTo>
                <a:lnTo>
                  <a:pt x="88116" y="41169"/>
                </a:lnTo>
                <a:cubicBezTo>
                  <a:pt x="88116" y="41164"/>
                  <a:pt x="88121" y="41164"/>
                  <a:pt x="88121" y="41158"/>
                </a:cubicBezTo>
                <a:cubicBezTo>
                  <a:pt x="88202" y="41049"/>
                  <a:pt x="88281" y="40936"/>
                  <a:pt x="88360" y="40823"/>
                </a:cubicBezTo>
                <a:cubicBezTo>
                  <a:pt x="88525" y="40589"/>
                  <a:pt x="88685" y="40356"/>
                  <a:pt x="88837" y="40118"/>
                </a:cubicBezTo>
                <a:cubicBezTo>
                  <a:pt x="89115" y="39685"/>
                  <a:pt x="89377" y="39237"/>
                  <a:pt x="89621" y="38782"/>
                </a:cubicBezTo>
                <a:close/>
                <a:moveTo>
                  <a:pt x="101231" y="39231"/>
                </a:moveTo>
                <a:cubicBezTo>
                  <a:pt x="101179" y="39328"/>
                  <a:pt x="101123" y="39425"/>
                  <a:pt x="101066" y="39515"/>
                </a:cubicBezTo>
                <a:cubicBezTo>
                  <a:pt x="100953" y="39703"/>
                  <a:pt x="100833" y="39884"/>
                  <a:pt x="100707" y="40067"/>
                </a:cubicBezTo>
                <a:cubicBezTo>
                  <a:pt x="100589" y="40243"/>
                  <a:pt x="100463" y="40419"/>
                  <a:pt x="100339" y="40595"/>
                </a:cubicBezTo>
                <a:cubicBezTo>
                  <a:pt x="100276" y="40692"/>
                  <a:pt x="100214" y="40783"/>
                  <a:pt x="100151" y="40878"/>
                </a:cubicBezTo>
                <a:cubicBezTo>
                  <a:pt x="100100" y="40953"/>
                  <a:pt x="100060" y="41027"/>
                  <a:pt x="100015" y="41106"/>
                </a:cubicBezTo>
                <a:cubicBezTo>
                  <a:pt x="99957" y="41106"/>
                  <a:pt x="99901" y="41112"/>
                  <a:pt x="99839" y="41112"/>
                </a:cubicBezTo>
                <a:cubicBezTo>
                  <a:pt x="99543" y="41135"/>
                  <a:pt x="99254" y="41164"/>
                  <a:pt x="98958" y="41203"/>
                </a:cubicBezTo>
                <a:cubicBezTo>
                  <a:pt x="98913" y="41209"/>
                  <a:pt x="98873" y="41214"/>
                  <a:pt x="98827" y="41219"/>
                </a:cubicBezTo>
                <a:cubicBezTo>
                  <a:pt x="98889" y="41135"/>
                  <a:pt x="98947" y="41049"/>
                  <a:pt x="99009" y="40959"/>
                </a:cubicBezTo>
                <a:cubicBezTo>
                  <a:pt x="99134" y="40765"/>
                  <a:pt x="99259" y="40566"/>
                  <a:pt x="99378" y="40362"/>
                </a:cubicBezTo>
                <a:cubicBezTo>
                  <a:pt x="99577" y="40021"/>
                  <a:pt x="99760" y="39669"/>
                  <a:pt x="99923" y="39310"/>
                </a:cubicBezTo>
                <a:cubicBezTo>
                  <a:pt x="100356" y="39288"/>
                  <a:pt x="100793" y="39260"/>
                  <a:pt x="101231" y="39231"/>
                </a:cubicBezTo>
                <a:close/>
                <a:moveTo>
                  <a:pt x="93582" y="39487"/>
                </a:moveTo>
                <a:cubicBezTo>
                  <a:pt x="93786" y="39498"/>
                  <a:pt x="93985" y="39509"/>
                  <a:pt x="94185" y="39515"/>
                </a:cubicBezTo>
                <a:cubicBezTo>
                  <a:pt x="94429" y="39527"/>
                  <a:pt x="94673" y="39527"/>
                  <a:pt x="94918" y="39527"/>
                </a:cubicBezTo>
                <a:cubicBezTo>
                  <a:pt x="94861" y="39624"/>
                  <a:pt x="94798" y="39719"/>
                  <a:pt x="94741" y="39816"/>
                </a:cubicBezTo>
                <a:cubicBezTo>
                  <a:pt x="94617" y="40010"/>
                  <a:pt x="94497" y="40203"/>
                  <a:pt x="94373" y="40396"/>
                </a:cubicBezTo>
                <a:cubicBezTo>
                  <a:pt x="94247" y="40589"/>
                  <a:pt x="94127" y="40783"/>
                  <a:pt x="94009" y="40975"/>
                </a:cubicBezTo>
                <a:cubicBezTo>
                  <a:pt x="93957" y="41072"/>
                  <a:pt x="93901" y="41169"/>
                  <a:pt x="93849" y="41266"/>
                </a:cubicBezTo>
                <a:cubicBezTo>
                  <a:pt x="93820" y="41322"/>
                  <a:pt x="93793" y="41384"/>
                  <a:pt x="93764" y="41447"/>
                </a:cubicBezTo>
                <a:cubicBezTo>
                  <a:pt x="93725" y="41436"/>
                  <a:pt x="93691" y="41424"/>
                  <a:pt x="93657" y="41419"/>
                </a:cubicBezTo>
                <a:cubicBezTo>
                  <a:pt x="93384" y="41339"/>
                  <a:pt x="93117" y="41243"/>
                  <a:pt x="92849" y="41158"/>
                </a:cubicBezTo>
                <a:cubicBezTo>
                  <a:pt x="92787" y="41135"/>
                  <a:pt x="92724" y="41117"/>
                  <a:pt x="92661" y="41095"/>
                </a:cubicBezTo>
                <a:cubicBezTo>
                  <a:pt x="92729" y="40975"/>
                  <a:pt x="92804" y="40857"/>
                  <a:pt x="92878" y="40737"/>
                </a:cubicBezTo>
                <a:cubicBezTo>
                  <a:pt x="92968" y="40584"/>
                  <a:pt x="93065" y="40430"/>
                  <a:pt x="93156" y="40277"/>
                </a:cubicBezTo>
                <a:cubicBezTo>
                  <a:pt x="93316" y="40021"/>
                  <a:pt x="93458" y="39760"/>
                  <a:pt x="93582" y="39487"/>
                </a:cubicBezTo>
                <a:close/>
                <a:moveTo>
                  <a:pt x="99582" y="39333"/>
                </a:moveTo>
                <a:lnTo>
                  <a:pt x="99582" y="39333"/>
                </a:lnTo>
                <a:cubicBezTo>
                  <a:pt x="99440" y="39629"/>
                  <a:pt x="99275" y="39913"/>
                  <a:pt x="99105" y="40197"/>
                </a:cubicBezTo>
                <a:cubicBezTo>
                  <a:pt x="98992" y="40390"/>
                  <a:pt x="98866" y="40578"/>
                  <a:pt x="98742" y="40765"/>
                </a:cubicBezTo>
                <a:cubicBezTo>
                  <a:pt x="98679" y="40857"/>
                  <a:pt x="98617" y="40953"/>
                  <a:pt x="98559" y="41044"/>
                </a:cubicBezTo>
                <a:cubicBezTo>
                  <a:pt x="98509" y="41124"/>
                  <a:pt x="98452" y="41203"/>
                  <a:pt x="98407" y="41288"/>
                </a:cubicBezTo>
                <a:cubicBezTo>
                  <a:pt x="98066" y="41339"/>
                  <a:pt x="97725" y="41402"/>
                  <a:pt x="97384" y="41465"/>
                </a:cubicBezTo>
                <a:cubicBezTo>
                  <a:pt x="97350" y="41470"/>
                  <a:pt x="97310" y="41476"/>
                  <a:pt x="97276" y="41481"/>
                </a:cubicBezTo>
                <a:cubicBezTo>
                  <a:pt x="97327" y="41390"/>
                  <a:pt x="97384" y="41305"/>
                  <a:pt x="97434" y="41219"/>
                </a:cubicBezTo>
                <a:cubicBezTo>
                  <a:pt x="97571" y="41004"/>
                  <a:pt x="97702" y="40783"/>
                  <a:pt x="97827" y="40561"/>
                </a:cubicBezTo>
                <a:cubicBezTo>
                  <a:pt x="97953" y="40340"/>
                  <a:pt x="98071" y="40112"/>
                  <a:pt x="98184" y="39884"/>
                </a:cubicBezTo>
                <a:cubicBezTo>
                  <a:pt x="98242" y="39777"/>
                  <a:pt x="98299" y="39669"/>
                  <a:pt x="98349" y="39556"/>
                </a:cubicBezTo>
                <a:cubicBezTo>
                  <a:pt x="98373" y="39498"/>
                  <a:pt x="98401" y="39441"/>
                  <a:pt x="98423" y="39391"/>
                </a:cubicBezTo>
                <a:cubicBezTo>
                  <a:pt x="98810" y="39367"/>
                  <a:pt x="99196" y="39351"/>
                  <a:pt x="99582" y="39333"/>
                </a:cubicBezTo>
                <a:close/>
                <a:moveTo>
                  <a:pt x="96662" y="39475"/>
                </a:moveTo>
                <a:lnTo>
                  <a:pt x="96662" y="39475"/>
                </a:lnTo>
                <a:cubicBezTo>
                  <a:pt x="96440" y="39771"/>
                  <a:pt x="96241" y="40083"/>
                  <a:pt x="96043" y="40396"/>
                </a:cubicBezTo>
                <a:cubicBezTo>
                  <a:pt x="95907" y="40613"/>
                  <a:pt x="95776" y="40833"/>
                  <a:pt x="95645" y="41056"/>
                </a:cubicBezTo>
                <a:cubicBezTo>
                  <a:pt x="95525" y="41260"/>
                  <a:pt x="95401" y="41458"/>
                  <a:pt x="95281" y="41663"/>
                </a:cubicBezTo>
                <a:lnTo>
                  <a:pt x="95150" y="41663"/>
                </a:lnTo>
                <a:cubicBezTo>
                  <a:pt x="94861" y="41657"/>
                  <a:pt x="94570" y="41623"/>
                  <a:pt x="94287" y="41573"/>
                </a:cubicBezTo>
                <a:cubicBezTo>
                  <a:pt x="94224" y="41560"/>
                  <a:pt x="94161" y="41544"/>
                  <a:pt x="94105" y="41533"/>
                </a:cubicBezTo>
                <a:cubicBezTo>
                  <a:pt x="94122" y="41504"/>
                  <a:pt x="94140" y="41476"/>
                  <a:pt x="94150" y="41447"/>
                </a:cubicBezTo>
                <a:cubicBezTo>
                  <a:pt x="94213" y="41345"/>
                  <a:pt x="94270" y="41243"/>
                  <a:pt x="94326" y="41135"/>
                </a:cubicBezTo>
                <a:cubicBezTo>
                  <a:pt x="94434" y="40936"/>
                  <a:pt x="94543" y="40737"/>
                  <a:pt x="94651" y="40532"/>
                </a:cubicBezTo>
                <a:cubicBezTo>
                  <a:pt x="94759" y="40333"/>
                  <a:pt x="94872" y="40135"/>
                  <a:pt x="94980" y="39936"/>
                </a:cubicBezTo>
                <a:cubicBezTo>
                  <a:pt x="95055" y="39800"/>
                  <a:pt x="95134" y="39663"/>
                  <a:pt x="95213" y="39527"/>
                </a:cubicBezTo>
                <a:cubicBezTo>
                  <a:pt x="95696" y="39515"/>
                  <a:pt x="96180" y="39498"/>
                  <a:pt x="96662" y="39475"/>
                </a:cubicBezTo>
                <a:close/>
                <a:moveTo>
                  <a:pt x="98191" y="39402"/>
                </a:moveTo>
                <a:cubicBezTo>
                  <a:pt x="98128" y="39522"/>
                  <a:pt x="98060" y="39640"/>
                  <a:pt x="97992" y="39760"/>
                </a:cubicBezTo>
                <a:cubicBezTo>
                  <a:pt x="97861" y="39981"/>
                  <a:pt x="97719" y="40197"/>
                  <a:pt x="97583" y="40413"/>
                </a:cubicBezTo>
                <a:cubicBezTo>
                  <a:pt x="97441" y="40623"/>
                  <a:pt x="97298" y="40839"/>
                  <a:pt x="97162" y="41056"/>
                </a:cubicBezTo>
                <a:cubicBezTo>
                  <a:pt x="97093" y="41158"/>
                  <a:pt x="97032" y="41260"/>
                  <a:pt x="96964" y="41368"/>
                </a:cubicBezTo>
                <a:cubicBezTo>
                  <a:pt x="96930" y="41424"/>
                  <a:pt x="96896" y="41481"/>
                  <a:pt x="96855" y="41544"/>
                </a:cubicBezTo>
                <a:cubicBezTo>
                  <a:pt x="96526" y="41589"/>
                  <a:pt x="96196" y="41629"/>
                  <a:pt x="95861" y="41657"/>
                </a:cubicBezTo>
                <a:cubicBezTo>
                  <a:pt x="95792" y="41657"/>
                  <a:pt x="95730" y="41657"/>
                  <a:pt x="95661" y="41663"/>
                </a:cubicBezTo>
                <a:cubicBezTo>
                  <a:pt x="95724" y="41560"/>
                  <a:pt x="95787" y="41458"/>
                  <a:pt x="95844" y="41356"/>
                </a:cubicBezTo>
                <a:cubicBezTo>
                  <a:pt x="95952" y="41169"/>
                  <a:pt x="96054" y="40981"/>
                  <a:pt x="96157" y="40799"/>
                </a:cubicBezTo>
                <a:cubicBezTo>
                  <a:pt x="96350" y="40442"/>
                  <a:pt x="96555" y="40083"/>
                  <a:pt x="96781" y="39748"/>
                </a:cubicBezTo>
                <a:cubicBezTo>
                  <a:pt x="96849" y="39651"/>
                  <a:pt x="96923" y="39556"/>
                  <a:pt x="96991" y="39459"/>
                </a:cubicBezTo>
                <a:cubicBezTo>
                  <a:pt x="97378" y="39441"/>
                  <a:pt x="97764" y="39419"/>
                  <a:pt x="98150" y="39402"/>
                </a:cubicBezTo>
                <a:close/>
                <a:moveTo>
                  <a:pt x="138438" y="0"/>
                </a:moveTo>
                <a:cubicBezTo>
                  <a:pt x="138257" y="0"/>
                  <a:pt x="138074" y="7"/>
                  <a:pt x="137893" y="23"/>
                </a:cubicBezTo>
                <a:cubicBezTo>
                  <a:pt x="137529" y="63"/>
                  <a:pt x="137171" y="143"/>
                  <a:pt x="136820" y="251"/>
                </a:cubicBezTo>
                <a:cubicBezTo>
                  <a:pt x="136410" y="382"/>
                  <a:pt x="136023" y="569"/>
                  <a:pt x="135654" y="784"/>
                </a:cubicBezTo>
                <a:cubicBezTo>
                  <a:pt x="135262" y="1012"/>
                  <a:pt x="134903" y="1296"/>
                  <a:pt x="134546" y="1568"/>
                </a:cubicBezTo>
                <a:cubicBezTo>
                  <a:pt x="134166" y="1859"/>
                  <a:pt x="133796" y="2160"/>
                  <a:pt x="133427" y="2467"/>
                </a:cubicBezTo>
                <a:cubicBezTo>
                  <a:pt x="131944" y="3694"/>
                  <a:pt x="130552" y="5040"/>
                  <a:pt x="129204" y="6416"/>
                </a:cubicBezTo>
                <a:cubicBezTo>
                  <a:pt x="127846" y="7802"/>
                  <a:pt x="126529" y="9229"/>
                  <a:pt x="125199" y="10644"/>
                </a:cubicBezTo>
                <a:cubicBezTo>
                  <a:pt x="124835" y="11025"/>
                  <a:pt x="124471" y="11405"/>
                  <a:pt x="124108" y="11786"/>
                </a:cubicBezTo>
                <a:cubicBezTo>
                  <a:pt x="124074" y="11762"/>
                  <a:pt x="124040" y="11741"/>
                  <a:pt x="124006" y="11717"/>
                </a:cubicBezTo>
                <a:cubicBezTo>
                  <a:pt x="122454" y="10621"/>
                  <a:pt x="121170" y="9212"/>
                  <a:pt x="119834" y="7883"/>
                </a:cubicBezTo>
                <a:cubicBezTo>
                  <a:pt x="119561" y="7610"/>
                  <a:pt x="119288" y="7337"/>
                  <a:pt x="119016" y="7057"/>
                </a:cubicBezTo>
                <a:cubicBezTo>
                  <a:pt x="118755" y="6785"/>
                  <a:pt x="118499" y="6512"/>
                  <a:pt x="118238" y="6239"/>
                </a:cubicBezTo>
                <a:cubicBezTo>
                  <a:pt x="117693" y="5677"/>
                  <a:pt x="117135" y="5121"/>
                  <a:pt x="116534" y="4615"/>
                </a:cubicBezTo>
                <a:cubicBezTo>
                  <a:pt x="115947" y="4120"/>
                  <a:pt x="115306" y="3671"/>
                  <a:pt x="114607" y="3359"/>
                </a:cubicBezTo>
                <a:cubicBezTo>
                  <a:pt x="114260" y="3205"/>
                  <a:pt x="113902" y="3086"/>
                  <a:pt x="113533" y="3007"/>
                </a:cubicBezTo>
                <a:cubicBezTo>
                  <a:pt x="113227" y="2944"/>
                  <a:pt x="112907" y="2916"/>
                  <a:pt x="112595" y="2916"/>
                </a:cubicBezTo>
                <a:cubicBezTo>
                  <a:pt x="112527" y="2916"/>
                  <a:pt x="112459" y="2916"/>
                  <a:pt x="112391" y="2921"/>
                </a:cubicBezTo>
                <a:cubicBezTo>
                  <a:pt x="111583" y="2950"/>
                  <a:pt x="110788" y="3154"/>
                  <a:pt x="110044" y="3450"/>
                </a:cubicBezTo>
                <a:cubicBezTo>
                  <a:pt x="109243" y="3763"/>
                  <a:pt x="108488" y="4177"/>
                  <a:pt x="107765" y="4631"/>
                </a:cubicBezTo>
                <a:cubicBezTo>
                  <a:pt x="106481" y="5439"/>
                  <a:pt x="105305" y="6382"/>
                  <a:pt x="104095" y="7285"/>
                </a:cubicBezTo>
                <a:cubicBezTo>
                  <a:pt x="103867" y="7257"/>
                  <a:pt x="103646" y="7201"/>
                  <a:pt x="103429" y="7126"/>
                </a:cubicBezTo>
                <a:cubicBezTo>
                  <a:pt x="102356" y="6740"/>
                  <a:pt x="101464" y="5984"/>
                  <a:pt x="100424" y="5523"/>
                </a:cubicBezTo>
                <a:cubicBezTo>
                  <a:pt x="100162" y="5410"/>
                  <a:pt x="99901" y="5313"/>
                  <a:pt x="99629" y="5250"/>
                </a:cubicBezTo>
                <a:cubicBezTo>
                  <a:pt x="99367" y="5189"/>
                  <a:pt x="99105" y="5155"/>
                  <a:pt x="98839" y="5137"/>
                </a:cubicBezTo>
                <a:cubicBezTo>
                  <a:pt x="98742" y="5132"/>
                  <a:pt x="98645" y="5126"/>
                  <a:pt x="98549" y="5126"/>
                </a:cubicBezTo>
                <a:cubicBezTo>
                  <a:pt x="98134" y="5126"/>
                  <a:pt x="97719" y="5189"/>
                  <a:pt x="97316" y="5279"/>
                </a:cubicBezTo>
                <a:cubicBezTo>
                  <a:pt x="96799" y="5405"/>
                  <a:pt x="96304" y="5598"/>
                  <a:pt x="95832" y="5825"/>
                </a:cubicBezTo>
                <a:cubicBezTo>
                  <a:pt x="95338" y="6063"/>
                  <a:pt x="94872" y="6341"/>
                  <a:pt x="94418" y="6643"/>
                </a:cubicBezTo>
                <a:cubicBezTo>
                  <a:pt x="93497" y="7257"/>
                  <a:pt x="92645" y="7962"/>
                  <a:pt x="91793" y="8667"/>
                </a:cubicBezTo>
                <a:cubicBezTo>
                  <a:pt x="91486" y="8922"/>
                  <a:pt x="91173" y="9178"/>
                  <a:pt x="90867" y="9428"/>
                </a:cubicBezTo>
                <a:cubicBezTo>
                  <a:pt x="90616" y="9320"/>
                  <a:pt x="90377" y="9205"/>
                  <a:pt x="90145" y="9076"/>
                </a:cubicBezTo>
                <a:cubicBezTo>
                  <a:pt x="89831" y="8905"/>
                  <a:pt x="89531" y="8717"/>
                  <a:pt x="89230" y="8523"/>
                </a:cubicBezTo>
                <a:cubicBezTo>
                  <a:pt x="88968" y="8365"/>
                  <a:pt x="88713" y="8195"/>
                  <a:pt x="88446" y="8053"/>
                </a:cubicBezTo>
                <a:cubicBezTo>
                  <a:pt x="88195" y="7917"/>
                  <a:pt x="87940" y="7797"/>
                  <a:pt x="87667" y="7723"/>
                </a:cubicBezTo>
                <a:cubicBezTo>
                  <a:pt x="87531" y="7683"/>
                  <a:pt x="87394" y="7660"/>
                  <a:pt x="87258" y="7649"/>
                </a:cubicBezTo>
                <a:cubicBezTo>
                  <a:pt x="87206" y="7644"/>
                  <a:pt x="87150" y="7644"/>
                  <a:pt x="87098" y="7644"/>
                </a:cubicBezTo>
                <a:cubicBezTo>
                  <a:pt x="87008" y="7644"/>
                  <a:pt x="86917" y="7649"/>
                  <a:pt x="86826" y="7655"/>
                </a:cubicBezTo>
                <a:cubicBezTo>
                  <a:pt x="86684" y="7666"/>
                  <a:pt x="86548" y="7700"/>
                  <a:pt x="86411" y="7739"/>
                </a:cubicBezTo>
                <a:cubicBezTo>
                  <a:pt x="86241" y="7786"/>
                  <a:pt x="86081" y="7854"/>
                  <a:pt x="85917" y="7928"/>
                </a:cubicBezTo>
                <a:cubicBezTo>
                  <a:pt x="85496" y="8114"/>
                  <a:pt x="85121" y="8387"/>
                  <a:pt x="84751" y="8660"/>
                </a:cubicBezTo>
                <a:cubicBezTo>
                  <a:pt x="84048" y="9171"/>
                  <a:pt x="83314" y="9655"/>
                  <a:pt x="82569" y="10110"/>
                </a:cubicBezTo>
                <a:cubicBezTo>
                  <a:pt x="82031" y="10433"/>
                  <a:pt x="81478" y="10740"/>
                  <a:pt x="80917" y="11036"/>
                </a:cubicBezTo>
                <a:cubicBezTo>
                  <a:pt x="80360" y="11326"/>
                  <a:pt x="79786" y="11592"/>
                  <a:pt x="79212" y="11843"/>
                </a:cubicBezTo>
                <a:cubicBezTo>
                  <a:pt x="77967" y="12388"/>
                  <a:pt x="76683" y="12826"/>
                  <a:pt x="75388" y="13212"/>
                </a:cubicBezTo>
                <a:cubicBezTo>
                  <a:pt x="75035" y="13314"/>
                  <a:pt x="74677" y="13393"/>
                  <a:pt x="74319" y="13462"/>
                </a:cubicBezTo>
                <a:cubicBezTo>
                  <a:pt x="73814" y="13569"/>
                  <a:pt x="73308" y="13666"/>
                  <a:pt x="72808" y="13774"/>
                </a:cubicBezTo>
                <a:cubicBezTo>
                  <a:pt x="71620" y="14019"/>
                  <a:pt x="70439" y="14298"/>
                  <a:pt x="69291" y="14684"/>
                </a:cubicBezTo>
                <a:cubicBezTo>
                  <a:pt x="68774" y="14859"/>
                  <a:pt x="68262" y="15064"/>
                  <a:pt x="67780" y="15320"/>
                </a:cubicBezTo>
                <a:cubicBezTo>
                  <a:pt x="67580" y="15428"/>
                  <a:pt x="67387" y="15547"/>
                  <a:pt x="67205" y="15678"/>
                </a:cubicBezTo>
                <a:cubicBezTo>
                  <a:pt x="67148" y="15724"/>
                  <a:pt x="67091" y="15769"/>
                  <a:pt x="67035" y="15814"/>
                </a:cubicBezTo>
                <a:cubicBezTo>
                  <a:pt x="63443" y="15922"/>
                  <a:pt x="59852" y="15974"/>
                  <a:pt x="56261" y="15997"/>
                </a:cubicBezTo>
                <a:cubicBezTo>
                  <a:pt x="54579" y="16007"/>
                  <a:pt x="52895" y="16011"/>
                  <a:pt x="51211" y="16011"/>
                </a:cubicBezTo>
                <a:cubicBezTo>
                  <a:pt x="49271" y="16011"/>
                  <a:pt x="47331" y="16006"/>
                  <a:pt x="45391" y="15997"/>
                </a:cubicBezTo>
                <a:cubicBezTo>
                  <a:pt x="41766" y="15979"/>
                  <a:pt x="38140" y="15956"/>
                  <a:pt x="34515" y="15945"/>
                </a:cubicBezTo>
                <a:cubicBezTo>
                  <a:pt x="33937" y="15944"/>
                  <a:pt x="33359" y="15944"/>
                  <a:pt x="32781" y="15944"/>
                </a:cubicBezTo>
                <a:cubicBezTo>
                  <a:pt x="29768" y="15944"/>
                  <a:pt x="26754" y="15960"/>
                  <a:pt x="23741" y="16036"/>
                </a:cubicBezTo>
                <a:cubicBezTo>
                  <a:pt x="21871" y="16081"/>
                  <a:pt x="20002" y="16150"/>
                  <a:pt x="18139" y="16246"/>
                </a:cubicBezTo>
                <a:cubicBezTo>
                  <a:pt x="17206" y="16297"/>
                  <a:pt x="16275" y="16354"/>
                  <a:pt x="15343" y="16422"/>
                </a:cubicBezTo>
                <a:cubicBezTo>
                  <a:pt x="14399" y="16491"/>
                  <a:pt x="13450" y="16564"/>
                  <a:pt x="12507" y="16656"/>
                </a:cubicBezTo>
                <a:cubicBezTo>
                  <a:pt x="12473" y="16661"/>
                  <a:pt x="12445" y="16679"/>
                  <a:pt x="12422" y="16701"/>
                </a:cubicBezTo>
                <a:cubicBezTo>
                  <a:pt x="12388" y="16735"/>
                  <a:pt x="12365" y="16781"/>
                  <a:pt x="12365" y="16826"/>
                </a:cubicBezTo>
                <a:cubicBezTo>
                  <a:pt x="12359" y="16876"/>
                  <a:pt x="12382" y="16923"/>
                  <a:pt x="12411" y="16962"/>
                </a:cubicBezTo>
                <a:cubicBezTo>
                  <a:pt x="12445" y="16991"/>
                  <a:pt x="12496" y="17020"/>
                  <a:pt x="12541" y="17020"/>
                </a:cubicBezTo>
                <a:cubicBezTo>
                  <a:pt x="12968" y="16986"/>
                  <a:pt x="13400" y="16951"/>
                  <a:pt x="13825" y="16923"/>
                </a:cubicBezTo>
                <a:cubicBezTo>
                  <a:pt x="14292" y="16889"/>
                  <a:pt x="14757" y="16855"/>
                  <a:pt x="15223" y="16826"/>
                </a:cubicBezTo>
                <a:cubicBezTo>
                  <a:pt x="16115" y="16769"/>
                  <a:pt x="17014" y="16718"/>
                  <a:pt x="17911" y="16672"/>
                </a:cubicBezTo>
                <a:cubicBezTo>
                  <a:pt x="19700" y="16576"/>
                  <a:pt x="21496" y="16508"/>
                  <a:pt x="23293" y="16456"/>
                </a:cubicBezTo>
                <a:cubicBezTo>
                  <a:pt x="26883" y="16360"/>
                  <a:pt x="30474" y="16338"/>
                  <a:pt x="34066" y="16338"/>
                </a:cubicBezTo>
                <a:cubicBezTo>
                  <a:pt x="39223" y="16342"/>
                  <a:pt x="44380" y="16375"/>
                  <a:pt x="49538" y="16375"/>
                </a:cubicBezTo>
                <a:cubicBezTo>
                  <a:pt x="51631" y="16375"/>
                  <a:pt x="53725" y="16369"/>
                  <a:pt x="55818" y="16354"/>
                </a:cubicBezTo>
                <a:cubicBezTo>
                  <a:pt x="59443" y="16326"/>
                  <a:pt x="63068" y="16270"/>
                  <a:pt x="66694" y="16160"/>
                </a:cubicBezTo>
                <a:lnTo>
                  <a:pt x="66694" y="16160"/>
                </a:lnTo>
                <a:cubicBezTo>
                  <a:pt x="66597" y="16286"/>
                  <a:pt x="66518" y="16422"/>
                  <a:pt x="66455" y="16564"/>
                </a:cubicBezTo>
                <a:cubicBezTo>
                  <a:pt x="66382" y="16740"/>
                  <a:pt x="66353" y="16934"/>
                  <a:pt x="66364" y="17122"/>
                </a:cubicBezTo>
                <a:cubicBezTo>
                  <a:pt x="66387" y="17531"/>
                  <a:pt x="66597" y="17917"/>
                  <a:pt x="66864" y="18218"/>
                </a:cubicBezTo>
                <a:cubicBezTo>
                  <a:pt x="67211" y="18615"/>
                  <a:pt x="67683" y="18883"/>
                  <a:pt x="68160" y="19105"/>
                </a:cubicBezTo>
                <a:cubicBezTo>
                  <a:pt x="68761" y="19383"/>
                  <a:pt x="69409" y="19564"/>
                  <a:pt x="70057" y="19724"/>
                </a:cubicBezTo>
                <a:cubicBezTo>
                  <a:pt x="71483" y="20076"/>
                  <a:pt x="72944" y="20293"/>
                  <a:pt x="74376" y="20634"/>
                </a:cubicBezTo>
                <a:cubicBezTo>
                  <a:pt x="75087" y="20810"/>
                  <a:pt x="75808" y="21014"/>
                  <a:pt x="76456" y="21360"/>
                </a:cubicBezTo>
                <a:cubicBezTo>
                  <a:pt x="76569" y="21429"/>
                  <a:pt x="76683" y="21497"/>
                  <a:pt x="76791" y="21576"/>
                </a:cubicBezTo>
                <a:cubicBezTo>
                  <a:pt x="76893" y="21644"/>
                  <a:pt x="76985" y="21730"/>
                  <a:pt x="77075" y="21815"/>
                </a:cubicBezTo>
                <a:cubicBezTo>
                  <a:pt x="77292" y="22031"/>
                  <a:pt x="77496" y="22258"/>
                  <a:pt x="77660" y="22520"/>
                </a:cubicBezTo>
                <a:cubicBezTo>
                  <a:pt x="77735" y="22651"/>
                  <a:pt x="77796" y="22787"/>
                  <a:pt x="77843" y="22929"/>
                </a:cubicBezTo>
                <a:cubicBezTo>
                  <a:pt x="77871" y="23031"/>
                  <a:pt x="77888" y="23128"/>
                  <a:pt x="77893" y="23230"/>
                </a:cubicBezTo>
                <a:cubicBezTo>
                  <a:pt x="77893" y="23320"/>
                  <a:pt x="77882" y="23412"/>
                  <a:pt x="77864" y="23503"/>
                </a:cubicBezTo>
                <a:cubicBezTo>
                  <a:pt x="77837" y="23600"/>
                  <a:pt x="77796" y="23695"/>
                  <a:pt x="77751" y="23787"/>
                </a:cubicBezTo>
                <a:cubicBezTo>
                  <a:pt x="77667" y="23923"/>
                  <a:pt x="77570" y="24048"/>
                  <a:pt x="77462" y="24162"/>
                </a:cubicBezTo>
                <a:cubicBezTo>
                  <a:pt x="77234" y="24389"/>
                  <a:pt x="76967" y="24576"/>
                  <a:pt x="76694" y="24747"/>
                </a:cubicBezTo>
                <a:cubicBezTo>
                  <a:pt x="76133" y="25077"/>
                  <a:pt x="75530" y="25326"/>
                  <a:pt x="74922" y="25554"/>
                </a:cubicBezTo>
                <a:cubicBezTo>
                  <a:pt x="74167" y="25837"/>
                  <a:pt x="73390" y="26076"/>
                  <a:pt x="72618" y="26308"/>
                </a:cubicBezTo>
                <a:lnTo>
                  <a:pt x="72618" y="26308"/>
                </a:lnTo>
                <a:cubicBezTo>
                  <a:pt x="72627" y="26306"/>
                  <a:pt x="72636" y="26303"/>
                  <a:pt x="72646" y="26301"/>
                </a:cubicBezTo>
                <a:lnTo>
                  <a:pt x="72646" y="26301"/>
                </a:lnTo>
                <a:cubicBezTo>
                  <a:pt x="71007" y="26780"/>
                  <a:pt x="69350" y="27193"/>
                  <a:pt x="67728" y="27731"/>
                </a:cubicBezTo>
                <a:cubicBezTo>
                  <a:pt x="67057" y="27951"/>
                  <a:pt x="66387" y="28196"/>
                  <a:pt x="65756" y="28520"/>
                </a:cubicBezTo>
                <a:cubicBezTo>
                  <a:pt x="65495" y="28651"/>
                  <a:pt x="65239" y="28798"/>
                  <a:pt x="65000" y="28969"/>
                </a:cubicBezTo>
                <a:cubicBezTo>
                  <a:pt x="64796" y="29111"/>
                  <a:pt x="64614" y="29276"/>
                  <a:pt x="64455" y="29464"/>
                </a:cubicBezTo>
                <a:cubicBezTo>
                  <a:pt x="64273" y="29685"/>
                  <a:pt x="64142" y="29963"/>
                  <a:pt x="64119" y="30248"/>
                </a:cubicBezTo>
                <a:cubicBezTo>
                  <a:pt x="64108" y="30395"/>
                  <a:pt x="64125" y="30537"/>
                  <a:pt x="64166" y="30679"/>
                </a:cubicBezTo>
                <a:cubicBezTo>
                  <a:pt x="64187" y="30765"/>
                  <a:pt x="64216" y="30844"/>
                  <a:pt x="64250" y="30930"/>
                </a:cubicBezTo>
                <a:cubicBezTo>
                  <a:pt x="64290" y="31014"/>
                  <a:pt x="64336" y="31094"/>
                  <a:pt x="64387" y="31179"/>
                </a:cubicBezTo>
                <a:cubicBezTo>
                  <a:pt x="64483" y="31339"/>
                  <a:pt x="64609" y="31481"/>
                  <a:pt x="64733" y="31623"/>
                </a:cubicBezTo>
                <a:cubicBezTo>
                  <a:pt x="64909" y="31804"/>
                  <a:pt x="65102" y="31975"/>
                  <a:pt x="65307" y="32134"/>
                </a:cubicBezTo>
                <a:cubicBezTo>
                  <a:pt x="65614" y="32378"/>
                  <a:pt x="65966" y="32554"/>
                  <a:pt x="66319" y="32725"/>
                </a:cubicBezTo>
                <a:cubicBezTo>
                  <a:pt x="66716" y="32913"/>
                  <a:pt x="67125" y="33083"/>
                  <a:pt x="67512" y="33293"/>
                </a:cubicBezTo>
                <a:cubicBezTo>
                  <a:pt x="67745" y="33430"/>
                  <a:pt x="67961" y="33577"/>
                  <a:pt x="68160" y="33753"/>
                </a:cubicBezTo>
                <a:cubicBezTo>
                  <a:pt x="68257" y="33855"/>
                  <a:pt x="68341" y="33957"/>
                  <a:pt x="68415" y="34072"/>
                </a:cubicBezTo>
                <a:cubicBezTo>
                  <a:pt x="68467" y="34169"/>
                  <a:pt x="68506" y="34264"/>
                  <a:pt x="68541" y="34373"/>
                </a:cubicBezTo>
                <a:cubicBezTo>
                  <a:pt x="68569" y="34476"/>
                  <a:pt x="68586" y="34583"/>
                  <a:pt x="68591" y="34691"/>
                </a:cubicBezTo>
                <a:cubicBezTo>
                  <a:pt x="68591" y="34856"/>
                  <a:pt x="68575" y="35021"/>
                  <a:pt x="68541" y="35185"/>
                </a:cubicBezTo>
                <a:cubicBezTo>
                  <a:pt x="68501" y="35316"/>
                  <a:pt x="68449" y="35441"/>
                  <a:pt x="68386" y="35567"/>
                </a:cubicBezTo>
                <a:cubicBezTo>
                  <a:pt x="68302" y="35703"/>
                  <a:pt x="68205" y="35827"/>
                  <a:pt x="68097" y="35947"/>
                </a:cubicBezTo>
                <a:cubicBezTo>
                  <a:pt x="67921" y="36118"/>
                  <a:pt x="67733" y="36254"/>
                  <a:pt x="67529" y="36385"/>
                </a:cubicBezTo>
                <a:cubicBezTo>
                  <a:pt x="67103" y="36629"/>
                  <a:pt x="66648" y="36800"/>
                  <a:pt x="66177" y="36941"/>
                </a:cubicBezTo>
                <a:cubicBezTo>
                  <a:pt x="65488" y="37135"/>
                  <a:pt x="64790" y="37259"/>
                  <a:pt x="64085" y="37367"/>
                </a:cubicBezTo>
                <a:cubicBezTo>
                  <a:pt x="63733" y="37419"/>
                  <a:pt x="63387" y="37469"/>
                  <a:pt x="63040" y="37515"/>
                </a:cubicBezTo>
                <a:cubicBezTo>
                  <a:pt x="62409" y="37595"/>
                  <a:pt x="61779" y="37634"/>
                  <a:pt x="61148" y="37657"/>
                </a:cubicBezTo>
                <a:cubicBezTo>
                  <a:pt x="60950" y="37661"/>
                  <a:pt x="60753" y="37663"/>
                  <a:pt x="60556" y="37663"/>
                </a:cubicBezTo>
                <a:cubicBezTo>
                  <a:pt x="60122" y="37663"/>
                  <a:pt x="59687" y="37654"/>
                  <a:pt x="59249" y="37634"/>
                </a:cubicBezTo>
                <a:cubicBezTo>
                  <a:pt x="58630" y="37612"/>
                  <a:pt x="58006" y="37571"/>
                  <a:pt x="57381" y="37526"/>
                </a:cubicBezTo>
                <a:cubicBezTo>
                  <a:pt x="56102" y="37435"/>
                  <a:pt x="54829" y="37322"/>
                  <a:pt x="53545" y="37288"/>
                </a:cubicBezTo>
                <a:cubicBezTo>
                  <a:pt x="53322" y="37282"/>
                  <a:pt x="53099" y="37278"/>
                  <a:pt x="52876" y="37278"/>
                </a:cubicBezTo>
                <a:cubicBezTo>
                  <a:pt x="51859" y="37278"/>
                  <a:pt x="50841" y="37345"/>
                  <a:pt x="49834" y="37498"/>
                </a:cubicBezTo>
                <a:cubicBezTo>
                  <a:pt x="49527" y="37544"/>
                  <a:pt x="49226" y="37605"/>
                  <a:pt x="48931" y="37668"/>
                </a:cubicBezTo>
                <a:cubicBezTo>
                  <a:pt x="48572" y="37742"/>
                  <a:pt x="48231" y="37844"/>
                  <a:pt x="47880" y="37930"/>
                </a:cubicBezTo>
                <a:cubicBezTo>
                  <a:pt x="47282" y="38083"/>
                  <a:pt x="46669" y="38169"/>
                  <a:pt x="46055" y="38185"/>
                </a:cubicBezTo>
                <a:cubicBezTo>
                  <a:pt x="45999" y="38186"/>
                  <a:pt x="45942" y="38187"/>
                  <a:pt x="45886" y="38187"/>
                </a:cubicBezTo>
                <a:cubicBezTo>
                  <a:pt x="45279" y="38187"/>
                  <a:pt x="44677" y="38128"/>
                  <a:pt x="44077" y="38061"/>
                </a:cubicBezTo>
                <a:cubicBezTo>
                  <a:pt x="43697" y="38021"/>
                  <a:pt x="43322" y="37975"/>
                  <a:pt x="42941" y="37936"/>
                </a:cubicBezTo>
                <a:cubicBezTo>
                  <a:pt x="42613" y="37901"/>
                  <a:pt x="42285" y="37886"/>
                  <a:pt x="41957" y="37886"/>
                </a:cubicBezTo>
                <a:cubicBezTo>
                  <a:pt x="41854" y="37886"/>
                  <a:pt x="41750" y="37888"/>
                  <a:pt x="41646" y="37891"/>
                </a:cubicBezTo>
                <a:cubicBezTo>
                  <a:pt x="40845" y="37907"/>
                  <a:pt x="40054" y="37998"/>
                  <a:pt x="39265" y="38095"/>
                </a:cubicBezTo>
                <a:cubicBezTo>
                  <a:pt x="38464" y="38185"/>
                  <a:pt x="37662" y="38282"/>
                  <a:pt x="36856" y="38305"/>
                </a:cubicBezTo>
                <a:cubicBezTo>
                  <a:pt x="36777" y="38307"/>
                  <a:pt x="36697" y="38307"/>
                  <a:pt x="36618" y="38307"/>
                </a:cubicBezTo>
                <a:cubicBezTo>
                  <a:pt x="36399" y="38307"/>
                  <a:pt x="36180" y="38302"/>
                  <a:pt x="35963" y="38294"/>
                </a:cubicBezTo>
                <a:cubicBezTo>
                  <a:pt x="35787" y="38282"/>
                  <a:pt x="35611" y="38266"/>
                  <a:pt x="35441" y="38248"/>
                </a:cubicBezTo>
                <a:cubicBezTo>
                  <a:pt x="35265" y="38231"/>
                  <a:pt x="35094" y="38219"/>
                  <a:pt x="34919" y="38203"/>
                </a:cubicBezTo>
                <a:cubicBezTo>
                  <a:pt x="34213" y="38140"/>
                  <a:pt x="33515" y="38072"/>
                  <a:pt x="32810" y="38015"/>
                </a:cubicBezTo>
                <a:cubicBezTo>
                  <a:pt x="31429" y="37891"/>
                  <a:pt x="30054" y="37783"/>
                  <a:pt x="28674" y="37708"/>
                </a:cubicBezTo>
                <a:cubicBezTo>
                  <a:pt x="27619" y="37647"/>
                  <a:pt x="26564" y="37613"/>
                  <a:pt x="25512" y="37613"/>
                </a:cubicBezTo>
                <a:cubicBezTo>
                  <a:pt x="25186" y="37613"/>
                  <a:pt x="24861" y="37616"/>
                  <a:pt x="24536" y="37623"/>
                </a:cubicBezTo>
                <a:cubicBezTo>
                  <a:pt x="23162" y="37646"/>
                  <a:pt x="21792" y="37742"/>
                  <a:pt x="20434" y="37930"/>
                </a:cubicBezTo>
                <a:cubicBezTo>
                  <a:pt x="20314" y="37946"/>
                  <a:pt x="20230" y="38066"/>
                  <a:pt x="20253" y="38185"/>
                </a:cubicBezTo>
                <a:cubicBezTo>
                  <a:pt x="20268" y="38300"/>
                  <a:pt x="20363" y="38375"/>
                  <a:pt x="20471" y="38375"/>
                </a:cubicBezTo>
                <a:cubicBezTo>
                  <a:pt x="20481" y="38375"/>
                  <a:pt x="20492" y="38375"/>
                  <a:pt x="20502" y="38373"/>
                </a:cubicBezTo>
                <a:cubicBezTo>
                  <a:pt x="21064" y="38300"/>
                  <a:pt x="21622" y="38237"/>
                  <a:pt x="22184" y="38192"/>
                </a:cubicBezTo>
                <a:cubicBezTo>
                  <a:pt x="22787" y="38140"/>
                  <a:pt x="23395" y="38117"/>
                  <a:pt x="23996" y="38095"/>
                </a:cubicBezTo>
                <a:cubicBezTo>
                  <a:pt x="24345" y="38087"/>
                  <a:pt x="24693" y="38083"/>
                  <a:pt x="25041" y="38083"/>
                </a:cubicBezTo>
                <a:cubicBezTo>
                  <a:pt x="27664" y="38083"/>
                  <a:pt x="30282" y="38298"/>
                  <a:pt x="32889" y="38538"/>
                </a:cubicBezTo>
                <a:cubicBezTo>
                  <a:pt x="33634" y="38606"/>
                  <a:pt x="34378" y="38675"/>
                  <a:pt x="35123" y="38743"/>
                </a:cubicBezTo>
                <a:cubicBezTo>
                  <a:pt x="35475" y="38777"/>
                  <a:pt x="35821" y="38811"/>
                  <a:pt x="36175" y="38827"/>
                </a:cubicBezTo>
                <a:cubicBezTo>
                  <a:pt x="36279" y="38831"/>
                  <a:pt x="36383" y="38832"/>
                  <a:pt x="36488" y="38832"/>
                </a:cubicBezTo>
                <a:cubicBezTo>
                  <a:pt x="36752" y="38832"/>
                  <a:pt x="37017" y="38823"/>
                  <a:pt x="37282" y="38811"/>
                </a:cubicBezTo>
                <a:cubicBezTo>
                  <a:pt x="38016" y="38777"/>
                  <a:pt x="38748" y="38686"/>
                  <a:pt x="39475" y="38601"/>
                </a:cubicBezTo>
                <a:cubicBezTo>
                  <a:pt x="39726" y="38567"/>
                  <a:pt x="39981" y="38544"/>
                  <a:pt x="40232" y="38515"/>
                </a:cubicBezTo>
                <a:cubicBezTo>
                  <a:pt x="40277" y="38515"/>
                  <a:pt x="40316" y="38521"/>
                  <a:pt x="40361" y="38521"/>
                </a:cubicBezTo>
                <a:cubicBezTo>
                  <a:pt x="41323" y="38589"/>
                  <a:pt x="42271" y="38748"/>
                  <a:pt x="43214" y="38919"/>
                </a:cubicBezTo>
                <a:cubicBezTo>
                  <a:pt x="44163" y="39095"/>
                  <a:pt x="45113" y="39283"/>
                  <a:pt x="46073" y="39407"/>
                </a:cubicBezTo>
                <a:cubicBezTo>
                  <a:pt x="46532" y="39470"/>
                  <a:pt x="46993" y="39509"/>
                  <a:pt x="47460" y="39532"/>
                </a:cubicBezTo>
                <a:cubicBezTo>
                  <a:pt x="47629" y="39540"/>
                  <a:pt x="47800" y="39546"/>
                  <a:pt x="47970" y="39546"/>
                </a:cubicBezTo>
                <a:cubicBezTo>
                  <a:pt x="48033" y="39546"/>
                  <a:pt x="48095" y="39545"/>
                  <a:pt x="48158" y="39543"/>
                </a:cubicBezTo>
                <a:cubicBezTo>
                  <a:pt x="48373" y="39538"/>
                  <a:pt x="48590" y="39509"/>
                  <a:pt x="48800" y="39470"/>
                </a:cubicBezTo>
                <a:cubicBezTo>
                  <a:pt x="49209" y="39391"/>
                  <a:pt x="49608" y="39254"/>
                  <a:pt x="50004" y="39118"/>
                </a:cubicBezTo>
                <a:cubicBezTo>
                  <a:pt x="50392" y="38987"/>
                  <a:pt x="50772" y="38851"/>
                  <a:pt x="51169" y="38771"/>
                </a:cubicBezTo>
                <a:cubicBezTo>
                  <a:pt x="51323" y="38748"/>
                  <a:pt x="51476" y="38731"/>
                  <a:pt x="51635" y="38720"/>
                </a:cubicBezTo>
                <a:cubicBezTo>
                  <a:pt x="51696" y="38716"/>
                  <a:pt x="51757" y="38714"/>
                  <a:pt x="51818" y="38714"/>
                </a:cubicBezTo>
                <a:cubicBezTo>
                  <a:pt x="51916" y="38714"/>
                  <a:pt x="52014" y="38718"/>
                  <a:pt x="52113" y="38725"/>
                </a:cubicBezTo>
                <a:cubicBezTo>
                  <a:pt x="52505" y="38759"/>
                  <a:pt x="52897" y="38833"/>
                  <a:pt x="53283" y="38919"/>
                </a:cubicBezTo>
                <a:cubicBezTo>
                  <a:pt x="53476" y="38964"/>
                  <a:pt x="53670" y="39010"/>
                  <a:pt x="53862" y="39055"/>
                </a:cubicBezTo>
                <a:cubicBezTo>
                  <a:pt x="54056" y="39100"/>
                  <a:pt x="54244" y="39147"/>
                  <a:pt x="54431" y="39192"/>
                </a:cubicBezTo>
                <a:cubicBezTo>
                  <a:pt x="55187" y="39367"/>
                  <a:pt x="55920" y="39629"/>
                  <a:pt x="56676" y="39805"/>
                </a:cubicBezTo>
                <a:cubicBezTo>
                  <a:pt x="56863" y="39850"/>
                  <a:pt x="57056" y="39884"/>
                  <a:pt x="57245" y="39918"/>
                </a:cubicBezTo>
                <a:cubicBezTo>
                  <a:pt x="57431" y="39947"/>
                  <a:pt x="57625" y="39965"/>
                  <a:pt x="57812" y="39976"/>
                </a:cubicBezTo>
                <a:cubicBezTo>
                  <a:pt x="57909" y="39983"/>
                  <a:pt x="58007" y="39986"/>
                  <a:pt x="58104" y="39986"/>
                </a:cubicBezTo>
                <a:cubicBezTo>
                  <a:pt x="58408" y="39986"/>
                  <a:pt x="58711" y="39957"/>
                  <a:pt x="59017" y="39931"/>
                </a:cubicBezTo>
                <a:cubicBezTo>
                  <a:pt x="59380" y="39897"/>
                  <a:pt x="59750" y="39862"/>
                  <a:pt x="60125" y="39839"/>
                </a:cubicBezTo>
                <a:cubicBezTo>
                  <a:pt x="60286" y="39831"/>
                  <a:pt x="60449" y="39827"/>
                  <a:pt x="60613" y="39827"/>
                </a:cubicBezTo>
                <a:cubicBezTo>
                  <a:pt x="60800" y="39827"/>
                  <a:pt x="60989" y="39832"/>
                  <a:pt x="61176" y="39845"/>
                </a:cubicBezTo>
                <a:cubicBezTo>
                  <a:pt x="61420" y="39862"/>
                  <a:pt x="61659" y="39897"/>
                  <a:pt x="61903" y="39936"/>
                </a:cubicBezTo>
                <a:cubicBezTo>
                  <a:pt x="62147" y="39981"/>
                  <a:pt x="62380" y="40044"/>
                  <a:pt x="62625" y="40094"/>
                </a:cubicBezTo>
                <a:cubicBezTo>
                  <a:pt x="63023" y="40186"/>
                  <a:pt x="63432" y="40231"/>
                  <a:pt x="63841" y="40254"/>
                </a:cubicBezTo>
                <a:cubicBezTo>
                  <a:pt x="64026" y="40266"/>
                  <a:pt x="64212" y="40271"/>
                  <a:pt x="64397" y="40271"/>
                </a:cubicBezTo>
                <a:cubicBezTo>
                  <a:pt x="65110" y="40271"/>
                  <a:pt x="65823" y="40187"/>
                  <a:pt x="66518" y="40038"/>
                </a:cubicBezTo>
                <a:cubicBezTo>
                  <a:pt x="67353" y="39856"/>
                  <a:pt x="68171" y="39549"/>
                  <a:pt x="68887" y="39089"/>
                </a:cubicBezTo>
                <a:cubicBezTo>
                  <a:pt x="69063" y="38969"/>
                  <a:pt x="69228" y="38845"/>
                  <a:pt x="69387" y="38703"/>
                </a:cubicBezTo>
                <a:cubicBezTo>
                  <a:pt x="69574" y="38538"/>
                  <a:pt x="69745" y="38345"/>
                  <a:pt x="69904" y="38151"/>
                </a:cubicBezTo>
                <a:cubicBezTo>
                  <a:pt x="70211" y="37788"/>
                  <a:pt x="70500" y="37401"/>
                  <a:pt x="70864" y="37083"/>
                </a:cubicBezTo>
                <a:cubicBezTo>
                  <a:pt x="71035" y="36941"/>
                  <a:pt x="71216" y="36810"/>
                  <a:pt x="71387" y="36674"/>
                </a:cubicBezTo>
                <a:cubicBezTo>
                  <a:pt x="71535" y="36555"/>
                  <a:pt x="71666" y="36430"/>
                  <a:pt x="71779" y="36283"/>
                </a:cubicBezTo>
                <a:cubicBezTo>
                  <a:pt x="71939" y="36084"/>
                  <a:pt x="72063" y="35856"/>
                  <a:pt x="72183" y="35628"/>
                </a:cubicBezTo>
                <a:cubicBezTo>
                  <a:pt x="72307" y="35389"/>
                  <a:pt x="72450" y="35151"/>
                  <a:pt x="72603" y="34924"/>
                </a:cubicBezTo>
                <a:cubicBezTo>
                  <a:pt x="72729" y="34742"/>
                  <a:pt x="72865" y="34560"/>
                  <a:pt x="73012" y="34395"/>
                </a:cubicBezTo>
                <a:cubicBezTo>
                  <a:pt x="73160" y="34219"/>
                  <a:pt x="73319" y="34067"/>
                  <a:pt x="73490" y="33912"/>
                </a:cubicBezTo>
                <a:cubicBezTo>
                  <a:pt x="73751" y="33692"/>
                  <a:pt x="74041" y="33498"/>
                  <a:pt x="74336" y="33316"/>
                </a:cubicBezTo>
                <a:cubicBezTo>
                  <a:pt x="74660" y="33186"/>
                  <a:pt x="74990" y="33066"/>
                  <a:pt x="75325" y="32958"/>
                </a:cubicBezTo>
                <a:cubicBezTo>
                  <a:pt x="76212" y="32685"/>
                  <a:pt x="77127" y="32515"/>
                  <a:pt x="78047" y="32384"/>
                </a:cubicBezTo>
                <a:cubicBezTo>
                  <a:pt x="78984" y="32247"/>
                  <a:pt x="79933" y="32174"/>
                  <a:pt x="80877" y="32111"/>
                </a:cubicBezTo>
                <a:cubicBezTo>
                  <a:pt x="82774" y="31992"/>
                  <a:pt x="84683" y="31953"/>
                  <a:pt x="86571" y="31720"/>
                </a:cubicBezTo>
                <a:cubicBezTo>
                  <a:pt x="87508" y="31605"/>
                  <a:pt x="88440" y="31435"/>
                  <a:pt x="89354" y="31190"/>
                </a:cubicBezTo>
                <a:cubicBezTo>
                  <a:pt x="89752" y="31088"/>
                  <a:pt x="90151" y="30964"/>
                  <a:pt x="90531" y="30804"/>
                </a:cubicBezTo>
                <a:cubicBezTo>
                  <a:pt x="90684" y="30736"/>
                  <a:pt x="90832" y="30663"/>
                  <a:pt x="90974" y="30577"/>
                </a:cubicBezTo>
                <a:cubicBezTo>
                  <a:pt x="91100" y="30498"/>
                  <a:pt x="91224" y="30412"/>
                  <a:pt x="91332" y="30304"/>
                </a:cubicBezTo>
                <a:cubicBezTo>
                  <a:pt x="91407" y="30230"/>
                  <a:pt x="91468" y="30146"/>
                  <a:pt x="91520" y="30054"/>
                </a:cubicBezTo>
                <a:cubicBezTo>
                  <a:pt x="91543" y="30009"/>
                  <a:pt x="91559" y="29963"/>
                  <a:pt x="91577" y="29918"/>
                </a:cubicBezTo>
                <a:cubicBezTo>
                  <a:pt x="91593" y="29873"/>
                  <a:pt x="91599" y="29821"/>
                  <a:pt x="91604" y="29776"/>
                </a:cubicBezTo>
                <a:cubicBezTo>
                  <a:pt x="91611" y="29724"/>
                  <a:pt x="91604" y="29679"/>
                  <a:pt x="91599" y="29634"/>
                </a:cubicBezTo>
                <a:cubicBezTo>
                  <a:pt x="91599" y="29583"/>
                  <a:pt x="91582" y="29532"/>
                  <a:pt x="91565" y="29491"/>
                </a:cubicBezTo>
                <a:cubicBezTo>
                  <a:pt x="91525" y="29373"/>
                  <a:pt x="91457" y="29276"/>
                  <a:pt x="91378" y="29179"/>
                </a:cubicBezTo>
                <a:cubicBezTo>
                  <a:pt x="91338" y="29134"/>
                  <a:pt x="91292" y="29094"/>
                  <a:pt x="91247" y="29055"/>
                </a:cubicBezTo>
                <a:cubicBezTo>
                  <a:pt x="91195" y="29008"/>
                  <a:pt x="91145" y="28963"/>
                  <a:pt x="91087" y="28924"/>
                </a:cubicBezTo>
                <a:cubicBezTo>
                  <a:pt x="90957" y="28822"/>
                  <a:pt x="90804" y="28741"/>
                  <a:pt x="90650" y="28667"/>
                </a:cubicBezTo>
                <a:cubicBezTo>
                  <a:pt x="90337" y="28509"/>
                  <a:pt x="90014" y="28389"/>
                  <a:pt x="89684" y="28271"/>
                </a:cubicBezTo>
                <a:cubicBezTo>
                  <a:pt x="89235" y="28117"/>
                  <a:pt x="88792" y="27951"/>
                  <a:pt x="88372" y="27741"/>
                </a:cubicBezTo>
                <a:cubicBezTo>
                  <a:pt x="88116" y="27605"/>
                  <a:pt x="87877" y="27458"/>
                  <a:pt x="87656" y="27270"/>
                </a:cubicBezTo>
                <a:cubicBezTo>
                  <a:pt x="87554" y="27173"/>
                  <a:pt x="87463" y="27071"/>
                  <a:pt x="87383" y="26957"/>
                </a:cubicBezTo>
                <a:cubicBezTo>
                  <a:pt x="87332" y="26878"/>
                  <a:pt x="87292" y="26798"/>
                  <a:pt x="87263" y="26708"/>
                </a:cubicBezTo>
                <a:cubicBezTo>
                  <a:pt x="87235" y="26622"/>
                  <a:pt x="87224" y="26537"/>
                  <a:pt x="87213" y="26446"/>
                </a:cubicBezTo>
                <a:cubicBezTo>
                  <a:pt x="87213" y="26355"/>
                  <a:pt x="87224" y="26270"/>
                  <a:pt x="87240" y="26179"/>
                </a:cubicBezTo>
                <a:cubicBezTo>
                  <a:pt x="87253" y="26123"/>
                  <a:pt x="87269" y="26071"/>
                  <a:pt x="87287" y="26014"/>
                </a:cubicBezTo>
                <a:cubicBezTo>
                  <a:pt x="87315" y="25929"/>
                  <a:pt x="87349" y="25843"/>
                  <a:pt x="87389" y="25764"/>
                </a:cubicBezTo>
                <a:cubicBezTo>
                  <a:pt x="87423" y="25701"/>
                  <a:pt x="87457" y="25645"/>
                  <a:pt x="87497" y="25588"/>
                </a:cubicBezTo>
                <a:cubicBezTo>
                  <a:pt x="87536" y="25525"/>
                  <a:pt x="87581" y="25468"/>
                  <a:pt x="87633" y="25412"/>
                </a:cubicBezTo>
                <a:cubicBezTo>
                  <a:pt x="87786" y="25247"/>
                  <a:pt x="87963" y="25105"/>
                  <a:pt x="88155" y="24980"/>
                </a:cubicBezTo>
                <a:cubicBezTo>
                  <a:pt x="88570" y="24725"/>
                  <a:pt x="89025" y="24548"/>
                  <a:pt x="89485" y="24400"/>
                </a:cubicBezTo>
                <a:cubicBezTo>
                  <a:pt x="90639" y="24043"/>
                  <a:pt x="91843" y="23866"/>
                  <a:pt x="93043" y="23718"/>
                </a:cubicBezTo>
                <a:cubicBezTo>
                  <a:pt x="93589" y="23650"/>
                  <a:pt x="94140" y="23593"/>
                  <a:pt x="94690" y="23525"/>
                </a:cubicBezTo>
                <a:cubicBezTo>
                  <a:pt x="94906" y="23503"/>
                  <a:pt x="95123" y="23474"/>
                  <a:pt x="95338" y="23440"/>
                </a:cubicBezTo>
                <a:cubicBezTo>
                  <a:pt x="95582" y="23406"/>
                  <a:pt x="95821" y="23354"/>
                  <a:pt x="96060" y="23304"/>
                </a:cubicBezTo>
                <a:cubicBezTo>
                  <a:pt x="100032" y="22462"/>
                  <a:pt x="104014" y="21662"/>
                  <a:pt x="107969" y="20736"/>
                </a:cubicBezTo>
                <a:cubicBezTo>
                  <a:pt x="110316" y="20184"/>
                  <a:pt x="112669" y="19611"/>
                  <a:pt x="114931" y="18764"/>
                </a:cubicBezTo>
                <a:cubicBezTo>
                  <a:pt x="115965" y="18377"/>
                  <a:pt x="116982" y="17933"/>
                  <a:pt x="117959" y="17411"/>
                </a:cubicBezTo>
                <a:lnTo>
                  <a:pt x="117959" y="17411"/>
                </a:lnTo>
                <a:cubicBezTo>
                  <a:pt x="117192" y="17985"/>
                  <a:pt x="116403" y="18536"/>
                  <a:pt x="115590" y="19037"/>
                </a:cubicBezTo>
                <a:cubicBezTo>
                  <a:pt x="115095" y="19343"/>
                  <a:pt x="114584" y="19633"/>
                  <a:pt x="114072" y="19905"/>
                </a:cubicBezTo>
                <a:cubicBezTo>
                  <a:pt x="113476" y="20218"/>
                  <a:pt x="112868" y="20503"/>
                  <a:pt x="112254" y="20770"/>
                </a:cubicBezTo>
                <a:cubicBezTo>
                  <a:pt x="112256" y="20770"/>
                  <a:pt x="112258" y="20770"/>
                  <a:pt x="112260" y="20770"/>
                </a:cubicBezTo>
                <a:lnTo>
                  <a:pt x="112260" y="20770"/>
                </a:lnTo>
                <a:cubicBezTo>
                  <a:pt x="112255" y="20772"/>
                  <a:pt x="112252" y="20773"/>
                  <a:pt x="112249" y="20774"/>
                </a:cubicBezTo>
                <a:lnTo>
                  <a:pt x="112249" y="20774"/>
                </a:lnTo>
                <a:cubicBezTo>
                  <a:pt x="112251" y="20773"/>
                  <a:pt x="112253" y="20772"/>
                  <a:pt x="112254" y="20770"/>
                </a:cubicBezTo>
                <a:lnTo>
                  <a:pt x="112254" y="20770"/>
                </a:lnTo>
                <a:cubicBezTo>
                  <a:pt x="112249" y="20775"/>
                  <a:pt x="112243" y="20775"/>
                  <a:pt x="112243" y="20775"/>
                </a:cubicBezTo>
                <a:cubicBezTo>
                  <a:pt x="112245" y="20775"/>
                  <a:pt x="112247" y="20775"/>
                  <a:pt x="112249" y="20774"/>
                </a:cubicBezTo>
                <a:lnTo>
                  <a:pt x="112249" y="20774"/>
                </a:lnTo>
                <a:cubicBezTo>
                  <a:pt x="112243" y="20778"/>
                  <a:pt x="112236" y="20781"/>
                  <a:pt x="112231" y="20781"/>
                </a:cubicBezTo>
                <a:cubicBezTo>
                  <a:pt x="112231" y="20781"/>
                  <a:pt x="112238" y="20781"/>
                  <a:pt x="112243" y="20775"/>
                </a:cubicBezTo>
                <a:lnTo>
                  <a:pt x="112243" y="20775"/>
                </a:lnTo>
                <a:cubicBezTo>
                  <a:pt x="112232" y="20780"/>
                  <a:pt x="112227" y="20781"/>
                  <a:pt x="112222" y="20785"/>
                </a:cubicBezTo>
                <a:lnTo>
                  <a:pt x="112222" y="20785"/>
                </a:lnTo>
                <a:cubicBezTo>
                  <a:pt x="111157" y="21243"/>
                  <a:pt x="110075" y="21645"/>
                  <a:pt x="108976" y="21997"/>
                </a:cubicBezTo>
                <a:cubicBezTo>
                  <a:pt x="107856" y="22355"/>
                  <a:pt x="106720" y="22661"/>
                  <a:pt x="105583" y="22934"/>
                </a:cubicBezTo>
                <a:cubicBezTo>
                  <a:pt x="104436" y="23202"/>
                  <a:pt x="103282" y="23435"/>
                  <a:pt x="102123" y="23645"/>
                </a:cubicBezTo>
                <a:cubicBezTo>
                  <a:pt x="101622" y="23736"/>
                  <a:pt x="101123" y="23815"/>
                  <a:pt x="100623" y="23894"/>
                </a:cubicBezTo>
                <a:cubicBezTo>
                  <a:pt x="99514" y="24083"/>
                  <a:pt x="98407" y="24298"/>
                  <a:pt x="97321" y="24623"/>
                </a:cubicBezTo>
                <a:cubicBezTo>
                  <a:pt x="96781" y="24786"/>
                  <a:pt x="96241" y="24980"/>
                  <a:pt x="95736" y="25236"/>
                </a:cubicBezTo>
                <a:cubicBezTo>
                  <a:pt x="95525" y="25339"/>
                  <a:pt x="95327" y="25463"/>
                  <a:pt x="95134" y="25599"/>
                </a:cubicBezTo>
                <a:cubicBezTo>
                  <a:pt x="94958" y="25724"/>
                  <a:pt x="94793" y="25872"/>
                  <a:pt x="94662" y="26048"/>
                </a:cubicBezTo>
                <a:cubicBezTo>
                  <a:pt x="94605" y="26123"/>
                  <a:pt x="94549" y="26196"/>
                  <a:pt x="94509" y="26281"/>
                </a:cubicBezTo>
                <a:cubicBezTo>
                  <a:pt x="94463" y="26361"/>
                  <a:pt x="94429" y="26451"/>
                  <a:pt x="94407" y="26537"/>
                </a:cubicBezTo>
                <a:cubicBezTo>
                  <a:pt x="94378" y="26622"/>
                  <a:pt x="94373" y="26719"/>
                  <a:pt x="94366" y="26805"/>
                </a:cubicBezTo>
                <a:cubicBezTo>
                  <a:pt x="94355" y="26912"/>
                  <a:pt x="94378" y="27020"/>
                  <a:pt x="94395" y="27128"/>
                </a:cubicBezTo>
                <a:cubicBezTo>
                  <a:pt x="94418" y="27225"/>
                  <a:pt x="94457" y="27321"/>
                  <a:pt x="94497" y="27411"/>
                </a:cubicBezTo>
                <a:cubicBezTo>
                  <a:pt x="94554" y="27526"/>
                  <a:pt x="94617" y="27639"/>
                  <a:pt x="94696" y="27741"/>
                </a:cubicBezTo>
                <a:cubicBezTo>
                  <a:pt x="94764" y="27844"/>
                  <a:pt x="94850" y="27941"/>
                  <a:pt x="94935" y="28032"/>
                </a:cubicBezTo>
                <a:cubicBezTo>
                  <a:pt x="95031" y="28134"/>
                  <a:pt x="95145" y="28213"/>
                  <a:pt x="95265" y="28292"/>
                </a:cubicBezTo>
                <a:cubicBezTo>
                  <a:pt x="95480" y="28441"/>
                  <a:pt x="95736" y="28531"/>
                  <a:pt x="95986" y="28622"/>
                </a:cubicBezTo>
                <a:cubicBezTo>
                  <a:pt x="96298" y="28730"/>
                  <a:pt x="96616" y="28804"/>
                  <a:pt x="96941" y="28877"/>
                </a:cubicBezTo>
                <a:cubicBezTo>
                  <a:pt x="97594" y="29032"/>
                  <a:pt x="98259" y="29150"/>
                  <a:pt x="98884" y="29389"/>
                </a:cubicBezTo>
                <a:cubicBezTo>
                  <a:pt x="99099" y="29480"/>
                  <a:pt x="99304" y="29583"/>
                  <a:pt x="99498" y="29719"/>
                </a:cubicBezTo>
                <a:cubicBezTo>
                  <a:pt x="99595" y="29798"/>
                  <a:pt x="99679" y="29878"/>
                  <a:pt x="99760" y="29975"/>
                </a:cubicBezTo>
                <a:cubicBezTo>
                  <a:pt x="99821" y="30054"/>
                  <a:pt x="99867" y="30139"/>
                  <a:pt x="99912" y="30230"/>
                </a:cubicBezTo>
                <a:cubicBezTo>
                  <a:pt x="99946" y="30322"/>
                  <a:pt x="99975" y="30412"/>
                  <a:pt x="99991" y="30509"/>
                </a:cubicBezTo>
                <a:cubicBezTo>
                  <a:pt x="100009" y="30623"/>
                  <a:pt x="100015" y="30736"/>
                  <a:pt x="100004" y="30855"/>
                </a:cubicBezTo>
                <a:cubicBezTo>
                  <a:pt x="99991" y="30941"/>
                  <a:pt x="99970" y="31025"/>
                  <a:pt x="99941" y="31106"/>
                </a:cubicBezTo>
                <a:cubicBezTo>
                  <a:pt x="99901" y="31190"/>
                  <a:pt x="99855" y="31271"/>
                  <a:pt x="99805" y="31345"/>
                </a:cubicBezTo>
                <a:cubicBezTo>
                  <a:pt x="99725" y="31447"/>
                  <a:pt x="99634" y="31531"/>
                  <a:pt x="99532" y="31617"/>
                </a:cubicBezTo>
                <a:cubicBezTo>
                  <a:pt x="99350" y="31754"/>
                  <a:pt x="99157" y="31856"/>
                  <a:pt x="98952" y="31953"/>
                </a:cubicBezTo>
                <a:cubicBezTo>
                  <a:pt x="98378" y="32191"/>
                  <a:pt x="97759" y="32321"/>
                  <a:pt x="97145" y="32418"/>
                </a:cubicBezTo>
                <a:cubicBezTo>
                  <a:pt x="96838" y="32464"/>
                  <a:pt x="96537" y="32498"/>
                  <a:pt x="96230" y="32538"/>
                </a:cubicBezTo>
                <a:cubicBezTo>
                  <a:pt x="95730" y="32594"/>
                  <a:pt x="95236" y="32656"/>
                  <a:pt x="94735" y="32714"/>
                </a:cubicBezTo>
                <a:cubicBezTo>
                  <a:pt x="93469" y="32861"/>
                  <a:pt x="92202" y="33003"/>
                  <a:pt x="90940" y="33191"/>
                </a:cubicBezTo>
                <a:cubicBezTo>
                  <a:pt x="89724" y="33367"/>
                  <a:pt x="88519" y="33600"/>
                  <a:pt x="87332" y="33923"/>
                </a:cubicBezTo>
                <a:cubicBezTo>
                  <a:pt x="86172" y="34237"/>
                  <a:pt x="85053" y="34663"/>
                  <a:pt x="83980" y="35197"/>
                </a:cubicBezTo>
                <a:cubicBezTo>
                  <a:pt x="83974" y="35168"/>
                  <a:pt x="83967" y="35140"/>
                  <a:pt x="83956" y="35111"/>
                </a:cubicBezTo>
                <a:cubicBezTo>
                  <a:pt x="83922" y="35009"/>
                  <a:pt x="83865" y="34907"/>
                  <a:pt x="83775" y="34838"/>
                </a:cubicBezTo>
                <a:cubicBezTo>
                  <a:pt x="83752" y="34817"/>
                  <a:pt x="83729" y="34799"/>
                  <a:pt x="83701" y="34783"/>
                </a:cubicBezTo>
                <a:cubicBezTo>
                  <a:pt x="83673" y="34770"/>
                  <a:pt x="83644" y="34759"/>
                  <a:pt x="83615" y="34748"/>
                </a:cubicBezTo>
                <a:cubicBezTo>
                  <a:pt x="83565" y="34725"/>
                  <a:pt x="83508" y="34725"/>
                  <a:pt x="83456" y="34720"/>
                </a:cubicBezTo>
                <a:lnTo>
                  <a:pt x="83440" y="34720"/>
                </a:lnTo>
                <a:cubicBezTo>
                  <a:pt x="83332" y="34720"/>
                  <a:pt x="83229" y="34759"/>
                  <a:pt x="83133" y="34799"/>
                </a:cubicBezTo>
                <a:cubicBezTo>
                  <a:pt x="83025" y="34851"/>
                  <a:pt x="82928" y="34924"/>
                  <a:pt x="82837" y="35003"/>
                </a:cubicBezTo>
                <a:cubicBezTo>
                  <a:pt x="82734" y="35100"/>
                  <a:pt x="82644" y="35219"/>
                  <a:pt x="82564" y="35333"/>
                </a:cubicBezTo>
                <a:cubicBezTo>
                  <a:pt x="82519" y="35407"/>
                  <a:pt x="82479" y="35475"/>
                  <a:pt x="82445" y="35549"/>
                </a:cubicBezTo>
                <a:cubicBezTo>
                  <a:pt x="82411" y="35481"/>
                  <a:pt x="82359" y="35407"/>
                  <a:pt x="82297" y="35362"/>
                </a:cubicBezTo>
                <a:cubicBezTo>
                  <a:pt x="82228" y="35303"/>
                  <a:pt x="82138" y="35265"/>
                  <a:pt x="82048" y="35265"/>
                </a:cubicBezTo>
                <a:cubicBezTo>
                  <a:pt x="82043" y="35265"/>
                  <a:pt x="82037" y="35265"/>
                  <a:pt x="82031" y="35265"/>
                </a:cubicBezTo>
                <a:cubicBezTo>
                  <a:pt x="81968" y="35271"/>
                  <a:pt x="81922" y="35287"/>
                  <a:pt x="81871" y="35316"/>
                </a:cubicBezTo>
                <a:cubicBezTo>
                  <a:pt x="81826" y="35333"/>
                  <a:pt x="81785" y="35368"/>
                  <a:pt x="81751" y="35396"/>
                </a:cubicBezTo>
                <a:cubicBezTo>
                  <a:pt x="81678" y="35458"/>
                  <a:pt x="81615" y="35543"/>
                  <a:pt x="81564" y="35623"/>
                </a:cubicBezTo>
                <a:cubicBezTo>
                  <a:pt x="81502" y="35709"/>
                  <a:pt x="81451" y="35811"/>
                  <a:pt x="81405" y="35908"/>
                </a:cubicBezTo>
                <a:cubicBezTo>
                  <a:pt x="81360" y="36010"/>
                  <a:pt x="81320" y="36118"/>
                  <a:pt x="81286" y="36225"/>
                </a:cubicBezTo>
                <a:cubicBezTo>
                  <a:pt x="81268" y="36202"/>
                  <a:pt x="81252" y="36186"/>
                  <a:pt x="81234" y="36168"/>
                </a:cubicBezTo>
                <a:cubicBezTo>
                  <a:pt x="81161" y="36071"/>
                  <a:pt x="81064" y="35987"/>
                  <a:pt x="80956" y="35929"/>
                </a:cubicBezTo>
                <a:cubicBezTo>
                  <a:pt x="80879" y="35893"/>
                  <a:pt x="80786" y="35866"/>
                  <a:pt x="80692" y="35866"/>
                </a:cubicBezTo>
                <a:cubicBezTo>
                  <a:pt x="80684" y="35866"/>
                  <a:pt x="80675" y="35866"/>
                  <a:pt x="80667" y="35867"/>
                </a:cubicBezTo>
                <a:cubicBezTo>
                  <a:pt x="80621" y="35874"/>
                  <a:pt x="80576" y="35884"/>
                  <a:pt x="80536" y="35901"/>
                </a:cubicBezTo>
                <a:cubicBezTo>
                  <a:pt x="80507" y="35913"/>
                  <a:pt x="80479" y="35924"/>
                  <a:pt x="80450" y="35942"/>
                </a:cubicBezTo>
                <a:cubicBezTo>
                  <a:pt x="80428" y="35958"/>
                  <a:pt x="80405" y="35976"/>
                  <a:pt x="80382" y="35998"/>
                </a:cubicBezTo>
                <a:cubicBezTo>
                  <a:pt x="80342" y="36026"/>
                  <a:pt x="80308" y="36066"/>
                  <a:pt x="80280" y="36105"/>
                </a:cubicBezTo>
                <a:cubicBezTo>
                  <a:pt x="80258" y="36139"/>
                  <a:pt x="80235" y="36180"/>
                  <a:pt x="80217" y="36220"/>
                </a:cubicBezTo>
                <a:cubicBezTo>
                  <a:pt x="80167" y="36322"/>
                  <a:pt x="80138" y="36435"/>
                  <a:pt x="80121" y="36555"/>
                </a:cubicBezTo>
                <a:cubicBezTo>
                  <a:pt x="80098" y="36748"/>
                  <a:pt x="80115" y="36947"/>
                  <a:pt x="80161" y="37140"/>
                </a:cubicBezTo>
                <a:cubicBezTo>
                  <a:pt x="80056" y="37119"/>
                  <a:pt x="79948" y="37108"/>
                  <a:pt x="79841" y="37108"/>
                </a:cubicBezTo>
                <a:cubicBezTo>
                  <a:pt x="79711" y="37108"/>
                  <a:pt x="79581" y="37125"/>
                  <a:pt x="79456" y="37162"/>
                </a:cubicBezTo>
                <a:cubicBezTo>
                  <a:pt x="79217" y="37230"/>
                  <a:pt x="78990" y="37379"/>
                  <a:pt x="78865" y="37595"/>
                </a:cubicBezTo>
                <a:cubicBezTo>
                  <a:pt x="78758" y="37794"/>
                  <a:pt x="78758" y="38032"/>
                  <a:pt x="78876" y="38226"/>
                </a:cubicBezTo>
                <a:cubicBezTo>
                  <a:pt x="79002" y="38424"/>
                  <a:pt x="79217" y="38538"/>
                  <a:pt x="79445" y="38594"/>
                </a:cubicBezTo>
                <a:cubicBezTo>
                  <a:pt x="79280" y="38896"/>
                  <a:pt x="79115" y="39197"/>
                  <a:pt x="78945" y="39498"/>
                </a:cubicBezTo>
                <a:cubicBezTo>
                  <a:pt x="78724" y="39884"/>
                  <a:pt x="78490" y="40272"/>
                  <a:pt x="78205" y="40618"/>
                </a:cubicBezTo>
                <a:cubicBezTo>
                  <a:pt x="78013" y="40828"/>
                  <a:pt x="77780" y="40993"/>
                  <a:pt x="77552" y="41164"/>
                </a:cubicBezTo>
                <a:cubicBezTo>
                  <a:pt x="77274" y="41368"/>
                  <a:pt x="76996" y="41578"/>
                  <a:pt x="76752" y="41817"/>
                </a:cubicBezTo>
                <a:cubicBezTo>
                  <a:pt x="76655" y="41908"/>
                  <a:pt x="76569" y="42010"/>
                  <a:pt x="76490" y="42113"/>
                </a:cubicBezTo>
                <a:cubicBezTo>
                  <a:pt x="76416" y="42208"/>
                  <a:pt x="76364" y="42317"/>
                  <a:pt x="76319" y="42430"/>
                </a:cubicBezTo>
                <a:cubicBezTo>
                  <a:pt x="76285" y="42510"/>
                  <a:pt x="76274" y="42617"/>
                  <a:pt x="76269" y="42709"/>
                </a:cubicBezTo>
                <a:cubicBezTo>
                  <a:pt x="76269" y="42766"/>
                  <a:pt x="76280" y="42822"/>
                  <a:pt x="76303" y="42879"/>
                </a:cubicBezTo>
                <a:cubicBezTo>
                  <a:pt x="76411" y="43157"/>
                  <a:pt x="76705" y="43294"/>
                  <a:pt x="76973" y="43396"/>
                </a:cubicBezTo>
                <a:cubicBezTo>
                  <a:pt x="77172" y="43464"/>
                  <a:pt x="77382" y="43511"/>
                  <a:pt x="77592" y="43550"/>
                </a:cubicBezTo>
                <a:cubicBezTo>
                  <a:pt x="77859" y="43601"/>
                  <a:pt x="78126" y="43635"/>
                  <a:pt x="78394" y="43663"/>
                </a:cubicBezTo>
                <a:cubicBezTo>
                  <a:pt x="79524" y="43783"/>
                  <a:pt x="80667" y="43771"/>
                  <a:pt x="81803" y="43823"/>
                </a:cubicBezTo>
                <a:cubicBezTo>
                  <a:pt x="82031" y="43834"/>
                  <a:pt x="82263" y="43857"/>
                  <a:pt x="82490" y="43879"/>
                </a:cubicBezTo>
                <a:cubicBezTo>
                  <a:pt x="82841" y="43914"/>
                  <a:pt x="83194" y="43925"/>
                  <a:pt x="83546" y="43925"/>
                </a:cubicBezTo>
                <a:cubicBezTo>
                  <a:pt x="83708" y="43925"/>
                  <a:pt x="83869" y="43923"/>
                  <a:pt x="84030" y="43920"/>
                </a:cubicBezTo>
                <a:cubicBezTo>
                  <a:pt x="84479" y="43902"/>
                  <a:pt x="84929" y="43862"/>
                  <a:pt x="85377" y="43823"/>
                </a:cubicBezTo>
                <a:cubicBezTo>
                  <a:pt x="85917" y="43776"/>
                  <a:pt x="86456" y="43721"/>
                  <a:pt x="86996" y="43681"/>
                </a:cubicBezTo>
                <a:cubicBezTo>
                  <a:pt x="87179" y="43669"/>
                  <a:pt x="87366" y="43663"/>
                  <a:pt x="87547" y="43652"/>
                </a:cubicBezTo>
                <a:cubicBezTo>
                  <a:pt x="87612" y="43651"/>
                  <a:pt x="87676" y="43650"/>
                  <a:pt x="87741" y="43650"/>
                </a:cubicBezTo>
                <a:cubicBezTo>
                  <a:pt x="87870" y="43650"/>
                  <a:pt x="87999" y="43652"/>
                  <a:pt x="88127" y="43652"/>
                </a:cubicBezTo>
                <a:cubicBezTo>
                  <a:pt x="88519" y="43658"/>
                  <a:pt x="88905" y="43686"/>
                  <a:pt x="89293" y="43721"/>
                </a:cubicBezTo>
                <a:cubicBezTo>
                  <a:pt x="90133" y="43789"/>
                  <a:pt x="90974" y="43913"/>
                  <a:pt x="91809" y="44015"/>
                </a:cubicBezTo>
                <a:cubicBezTo>
                  <a:pt x="92582" y="44112"/>
                  <a:pt x="93355" y="44192"/>
                  <a:pt x="94134" y="44214"/>
                </a:cubicBezTo>
                <a:cubicBezTo>
                  <a:pt x="94315" y="44222"/>
                  <a:pt x="94497" y="44226"/>
                  <a:pt x="94680" y="44226"/>
                </a:cubicBezTo>
                <a:cubicBezTo>
                  <a:pt x="94898" y="44226"/>
                  <a:pt x="95116" y="44221"/>
                  <a:pt x="95333" y="44214"/>
                </a:cubicBezTo>
                <a:cubicBezTo>
                  <a:pt x="95792" y="44209"/>
                  <a:pt x="96253" y="44186"/>
                  <a:pt x="96713" y="44175"/>
                </a:cubicBezTo>
                <a:cubicBezTo>
                  <a:pt x="97111" y="44164"/>
                  <a:pt x="97503" y="44158"/>
                  <a:pt x="97901" y="44158"/>
                </a:cubicBezTo>
                <a:cubicBezTo>
                  <a:pt x="98299" y="44158"/>
                  <a:pt x="98703" y="44180"/>
                  <a:pt x="99099" y="44209"/>
                </a:cubicBezTo>
                <a:cubicBezTo>
                  <a:pt x="99248" y="44220"/>
                  <a:pt x="99395" y="44232"/>
                  <a:pt x="99543" y="44237"/>
                </a:cubicBezTo>
                <a:cubicBezTo>
                  <a:pt x="98753" y="44356"/>
                  <a:pt x="97969" y="44499"/>
                  <a:pt x="97190" y="44663"/>
                </a:cubicBezTo>
                <a:cubicBezTo>
                  <a:pt x="95929" y="44925"/>
                  <a:pt x="94685" y="45255"/>
                  <a:pt x="93452" y="45607"/>
                </a:cubicBezTo>
                <a:cubicBezTo>
                  <a:pt x="91037" y="46299"/>
                  <a:pt x="88672" y="47146"/>
                  <a:pt x="86332" y="48056"/>
                </a:cubicBezTo>
                <a:cubicBezTo>
                  <a:pt x="83962" y="48976"/>
                  <a:pt x="81622" y="49976"/>
                  <a:pt x="79286" y="50983"/>
                </a:cubicBezTo>
                <a:cubicBezTo>
                  <a:pt x="78126" y="51482"/>
                  <a:pt x="76967" y="51982"/>
                  <a:pt x="75802" y="52477"/>
                </a:cubicBezTo>
                <a:cubicBezTo>
                  <a:pt x="74677" y="52955"/>
                  <a:pt x="73552" y="53420"/>
                  <a:pt x="72409" y="53857"/>
                </a:cubicBezTo>
                <a:cubicBezTo>
                  <a:pt x="70523" y="54573"/>
                  <a:pt x="68620" y="55232"/>
                  <a:pt x="66689" y="55824"/>
                </a:cubicBezTo>
                <a:cubicBezTo>
                  <a:pt x="64688" y="56443"/>
                  <a:pt x="62665" y="56988"/>
                  <a:pt x="60625" y="57471"/>
                </a:cubicBezTo>
                <a:cubicBezTo>
                  <a:pt x="56545" y="58449"/>
                  <a:pt x="52396" y="59147"/>
                  <a:pt x="48226" y="59619"/>
                </a:cubicBezTo>
                <a:cubicBezTo>
                  <a:pt x="45674" y="59903"/>
                  <a:pt x="43117" y="60096"/>
                  <a:pt x="40549" y="60210"/>
                </a:cubicBezTo>
                <a:cubicBezTo>
                  <a:pt x="38906" y="60283"/>
                  <a:pt x="37261" y="60316"/>
                  <a:pt x="35615" y="60316"/>
                </a:cubicBezTo>
                <a:cubicBezTo>
                  <a:pt x="34676" y="60316"/>
                  <a:pt x="33738" y="60305"/>
                  <a:pt x="32799" y="60285"/>
                </a:cubicBezTo>
                <a:cubicBezTo>
                  <a:pt x="27599" y="60170"/>
                  <a:pt x="22406" y="59711"/>
                  <a:pt x="17258" y="58948"/>
                </a:cubicBezTo>
                <a:lnTo>
                  <a:pt x="17263" y="58948"/>
                </a:lnTo>
                <a:cubicBezTo>
                  <a:pt x="14382" y="58517"/>
                  <a:pt x="11518" y="57994"/>
                  <a:pt x="8672" y="57374"/>
                </a:cubicBezTo>
                <a:cubicBezTo>
                  <a:pt x="7256" y="57062"/>
                  <a:pt x="5847" y="56732"/>
                  <a:pt x="4444" y="56375"/>
                </a:cubicBezTo>
                <a:cubicBezTo>
                  <a:pt x="3052" y="56023"/>
                  <a:pt x="1665" y="55641"/>
                  <a:pt x="279" y="55244"/>
                </a:cubicBezTo>
                <a:cubicBezTo>
                  <a:pt x="262" y="55240"/>
                  <a:pt x="244" y="55237"/>
                  <a:pt x="227" y="55237"/>
                </a:cubicBezTo>
                <a:cubicBezTo>
                  <a:pt x="138" y="55237"/>
                  <a:pt x="57" y="55296"/>
                  <a:pt x="28" y="55386"/>
                </a:cubicBezTo>
                <a:cubicBezTo>
                  <a:pt x="1" y="55488"/>
                  <a:pt x="62" y="55602"/>
                  <a:pt x="171" y="55636"/>
                </a:cubicBezTo>
                <a:cubicBezTo>
                  <a:pt x="2939" y="56448"/>
                  <a:pt x="5734" y="57164"/>
                  <a:pt x="8552" y="57789"/>
                </a:cubicBezTo>
                <a:cubicBezTo>
                  <a:pt x="11394" y="58415"/>
                  <a:pt x="14263" y="58943"/>
                  <a:pt x="17143" y="59381"/>
                </a:cubicBezTo>
                <a:cubicBezTo>
                  <a:pt x="22905" y="60251"/>
                  <a:pt x="28724" y="60721"/>
                  <a:pt x="34554" y="60778"/>
                </a:cubicBezTo>
                <a:cubicBezTo>
                  <a:pt x="34898" y="60781"/>
                  <a:pt x="35241" y="60783"/>
                  <a:pt x="35585" y="60783"/>
                </a:cubicBezTo>
                <a:cubicBezTo>
                  <a:pt x="41066" y="60783"/>
                  <a:pt x="46549" y="60393"/>
                  <a:pt x="51971" y="59603"/>
                </a:cubicBezTo>
                <a:cubicBezTo>
                  <a:pt x="57733" y="58761"/>
                  <a:pt x="63432" y="57426"/>
                  <a:pt x="68955" y="55580"/>
                </a:cubicBezTo>
                <a:cubicBezTo>
                  <a:pt x="70466" y="55079"/>
                  <a:pt x="71955" y="54534"/>
                  <a:pt x="73432" y="53954"/>
                </a:cubicBezTo>
                <a:cubicBezTo>
                  <a:pt x="74973" y="53351"/>
                  <a:pt x="76490" y="52698"/>
                  <a:pt x="78008" y="52045"/>
                </a:cubicBezTo>
                <a:cubicBezTo>
                  <a:pt x="81229" y="50658"/>
                  <a:pt x="84451" y="49249"/>
                  <a:pt x="87724" y="47988"/>
                </a:cubicBezTo>
                <a:cubicBezTo>
                  <a:pt x="89872" y="47169"/>
                  <a:pt x="92042" y="46414"/>
                  <a:pt x="94253" y="45777"/>
                </a:cubicBezTo>
                <a:cubicBezTo>
                  <a:pt x="95310" y="45470"/>
                  <a:pt x="96377" y="45208"/>
                  <a:pt x="97452" y="44970"/>
                </a:cubicBezTo>
                <a:cubicBezTo>
                  <a:pt x="99487" y="44521"/>
                  <a:pt x="101567" y="44227"/>
                  <a:pt x="103623" y="43936"/>
                </a:cubicBezTo>
                <a:cubicBezTo>
                  <a:pt x="104396" y="43828"/>
                  <a:pt x="105168" y="43731"/>
                  <a:pt x="105947" y="43674"/>
                </a:cubicBezTo>
                <a:cubicBezTo>
                  <a:pt x="106670" y="43627"/>
                  <a:pt x="107397" y="43612"/>
                  <a:pt x="108122" y="43612"/>
                </a:cubicBezTo>
                <a:cubicBezTo>
                  <a:pt x="108536" y="43612"/>
                  <a:pt x="108949" y="43617"/>
                  <a:pt x="109362" y="43624"/>
                </a:cubicBezTo>
                <a:cubicBezTo>
                  <a:pt x="109986" y="43633"/>
                  <a:pt x="110610" y="43642"/>
                  <a:pt x="111235" y="43642"/>
                </a:cubicBezTo>
                <a:cubicBezTo>
                  <a:pt x="111742" y="43642"/>
                  <a:pt x="112248" y="43636"/>
                  <a:pt x="112755" y="43618"/>
                </a:cubicBezTo>
                <a:cubicBezTo>
                  <a:pt x="113283" y="43601"/>
                  <a:pt x="113806" y="43561"/>
                  <a:pt x="114329" y="43504"/>
                </a:cubicBezTo>
                <a:cubicBezTo>
                  <a:pt x="114919" y="43448"/>
                  <a:pt x="115504" y="43351"/>
                  <a:pt x="116084" y="43231"/>
                </a:cubicBezTo>
                <a:cubicBezTo>
                  <a:pt x="116346" y="43181"/>
                  <a:pt x="116607" y="43118"/>
                  <a:pt x="116868" y="43060"/>
                </a:cubicBezTo>
                <a:cubicBezTo>
                  <a:pt x="117187" y="42987"/>
                  <a:pt x="117505" y="42936"/>
                  <a:pt x="117822" y="42879"/>
                </a:cubicBezTo>
                <a:cubicBezTo>
                  <a:pt x="118436" y="42782"/>
                  <a:pt x="119057" y="42714"/>
                  <a:pt x="119676" y="42669"/>
                </a:cubicBezTo>
                <a:cubicBezTo>
                  <a:pt x="120340" y="42630"/>
                  <a:pt x="121005" y="42612"/>
                  <a:pt x="121670" y="42612"/>
                </a:cubicBezTo>
                <a:cubicBezTo>
                  <a:pt x="122409" y="42617"/>
                  <a:pt x="123153" y="42646"/>
                  <a:pt x="123891" y="42685"/>
                </a:cubicBezTo>
                <a:cubicBezTo>
                  <a:pt x="125346" y="42760"/>
                  <a:pt x="126801" y="42885"/>
                  <a:pt x="128262" y="42908"/>
                </a:cubicBezTo>
                <a:cubicBezTo>
                  <a:pt x="128386" y="42909"/>
                  <a:pt x="128511" y="42910"/>
                  <a:pt x="128635" y="42910"/>
                </a:cubicBezTo>
                <a:cubicBezTo>
                  <a:pt x="129914" y="42910"/>
                  <a:pt x="131193" y="42836"/>
                  <a:pt x="132472" y="42743"/>
                </a:cubicBezTo>
                <a:cubicBezTo>
                  <a:pt x="134001" y="42635"/>
                  <a:pt x="135524" y="42493"/>
                  <a:pt x="137046" y="42391"/>
                </a:cubicBezTo>
                <a:cubicBezTo>
                  <a:pt x="138153" y="42318"/>
                  <a:pt x="139259" y="42271"/>
                  <a:pt x="140365" y="42271"/>
                </a:cubicBezTo>
                <a:cubicBezTo>
                  <a:pt x="140571" y="42271"/>
                  <a:pt x="140778" y="42273"/>
                  <a:pt x="140984" y="42276"/>
                </a:cubicBezTo>
                <a:cubicBezTo>
                  <a:pt x="141609" y="42289"/>
                  <a:pt x="142234" y="42328"/>
                  <a:pt x="142854" y="42379"/>
                </a:cubicBezTo>
                <a:cubicBezTo>
                  <a:pt x="143529" y="42436"/>
                  <a:pt x="144200" y="42533"/>
                  <a:pt x="144866" y="42658"/>
                </a:cubicBezTo>
                <a:cubicBezTo>
                  <a:pt x="144995" y="42680"/>
                  <a:pt x="145132" y="42709"/>
                  <a:pt x="145263" y="42732"/>
                </a:cubicBezTo>
                <a:cubicBezTo>
                  <a:pt x="145513" y="42782"/>
                  <a:pt x="145769" y="42816"/>
                  <a:pt x="146018" y="42856"/>
                </a:cubicBezTo>
                <a:cubicBezTo>
                  <a:pt x="146450" y="42919"/>
                  <a:pt x="146883" y="42953"/>
                  <a:pt x="147320" y="42981"/>
                </a:cubicBezTo>
                <a:cubicBezTo>
                  <a:pt x="147669" y="43004"/>
                  <a:pt x="148018" y="43013"/>
                  <a:pt x="148368" y="43013"/>
                </a:cubicBezTo>
                <a:cubicBezTo>
                  <a:pt x="148919" y="43013"/>
                  <a:pt x="149472" y="42990"/>
                  <a:pt x="150025" y="42958"/>
                </a:cubicBezTo>
                <a:cubicBezTo>
                  <a:pt x="150877" y="42908"/>
                  <a:pt x="151724" y="42822"/>
                  <a:pt x="152571" y="42737"/>
                </a:cubicBezTo>
                <a:cubicBezTo>
                  <a:pt x="153434" y="42646"/>
                  <a:pt x="154303" y="42561"/>
                  <a:pt x="155167" y="42499"/>
                </a:cubicBezTo>
                <a:cubicBezTo>
                  <a:pt x="155582" y="42475"/>
                  <a:pt x="156002" y="42454"/>
                  <a:pt x="156417" y="42441"/>
                </a:cubicBezTo>
                <a:cubicBezTo>
                  <a:pt x="156547" y="42438"/>
                  <a:pt x="156676" y="42437"/>
                  <a:pt x="156805" y="42437"/>
                </a:cubicBezTo>
                <a:cubicBezTo>
                  <a:pt x="157163" y="42437"/>
                  <a:pt x="157519" y="42448"/>
                  <a:pt x="157877" y="42465"/>
                </a:cubicBezTo>
                <a:cubicBezTo>
                  <a:pt x="158315" y="42481"/>
                  <a:pt x="158753" y="42527"/>
                  <a:pt x="159185" y="42578"/>
                </a:cubicBezTo>
                <a:cubicBezTo>
                  <a:pt x="159446" y="42606"/>
                  <a:pt x="159707" y="42651"/>
                  <a:pt x="159969" y="42685"/>
                </a:cubicBezTo>
                <a:cubicBezTo>
                  <a:pt x="160230" y="42726"/>
                  <a:pt x="160497" y="42760"/>
                  <a:pt x="160764" y="42788"/>
                </a:cubicBezTo>
                <a:cubicBezTo>
                  <a:pt x="162805" y="43039"/>
                  <a:pt x="164856" y="43118"/>
                  <a:pt x="166907" y="43123"/>
                </a:cubicBezTo>
                <a:cubicBezTo>
                  <a:pt x="167036" y="43124"/>
                  <a:pt x="167165" y="43124"/>
                  <a:pt x="167295" y="43124"/>
                </a:cubicBezTo>
                <a:cubicBezTo>
                  <a:pt x="168153" y="43124"/>
                  <a:pt x="169007" y="43109"/>
                  <a:pt x="169862" y="43089"/>
                </a:cubicBezTo>
                <a:cubicBezTo>
                  <a:pt x="170851" y="43067"/>
                  <a:pt x="171839" y="43033"/>
                  <a:pt x="172828" y="43005"/>
                </a:cubicBezTo>
                <a:cubicBezTo>
                  <a:pt x="173817" y="42976"/>
                  <a:pt x="174811" y="42942"/>
                  <a:pt x="175805" y="42924"/>
                </a:cubicBezTo>
                <a:cubicBezTo>
                  <a:pt x="176334" y="42919"/>
                  <a:pt x="176868" y="42913"/>
                  <a:pt x="177402" y="42913"/>
                </a:cubicBezTo>
                <a:cubicBezTo>
                  <a:pt x="177908" y="42913"/>
                  <a:pt x="178419" y="42924"/>
                  <a:pt x="178925" y="42931"/>
                </a:cubicBezTo>
                <a:cubicBezTo>
                  <a:pt x="178929" y="42931"/>
                  <a:pt x="178932" y="42931"/>
                  <a:pt x="178936" y="42931"/>
                </a:cubicBezTo>
                <a:cubicBezTo>
                  <a:pt x="179039" y="42931"/>
                  <a:pt x="179130" y="42852"/>
                  <a:pt x="179141" y="42743"/>
                </a:cubicBezTo>
                <a:cubicBezTo>
                  <a:pt x="179146" y="42640"/>
                  <a:pt x="179062" y="42538"/>
                  <a:pt x="178953" y="42533"/>
                </a:cubicBezTo>
                <a:cubicBezTo>
                  <a:pt x="177714" y="42493"/>
                  <a:pt x="176476" y="42470"/>
                  <a:pt x="175236" y="42465"/>
                </a:cubicBezTo>
                <a:cubicBezTo>
                  <a:pt x="175066" y="42464"/>
                  <a:pt x="174895" y="42463"/>
                  <a:pt x="174725" y="42463"/>
                </a:cubicBezTo>
                <a:cubicBezTo>
                  <a:pt x="173642" y="42463"/>
                  <a:pt x="172560" y="42477"/>
                  <a:pt x="171475" y="42488"/>
                </a:cubicBezTo>
                <a:cubicBezTo>
                  <a:pt x="170232" y="42499"/>
                  <a:pt x="168981" y="42522"/>
                  <a:pt x="167736" y="42522"/>
                </a:cubicBezTo>
                <a:cubicBezTo>
                  <a:pt x="166487" y="42522"/>
                  <a:pt x="165236" y="42493"/>
                  <a:pt x="163986" y="42436"/>
                </a:cubicBezTo>
                <a:cubicBezTo>
                  <a:pt x="162719" y="42373"/>
                  <a:pt x="161457" y="42265"/>
                  <a:pt x="160208" y="42106"/>
                </a:cubicBezTo>
                <a:cubicBezTo>
                  <a:pt x="159941" y="42079"/>
                  <a:pt x="159679" y="42038"/>
                  <a:pt x="159411" y="41998"/>
                </a:cubicBezTo>
                <a:cubicBezTo>
                  <a:pt x="159099" y="41959"/>
                  <a:pt x="158787" y="41930"/>
                  <a:pt x="158475" y="41908"/>
                </a:cubicBezTo>
                <a:cubicBezTo>
                  <a:pt x="158054" y="41873"/>
                  <a:pt x="157633" y="41861"/>
                  <a:pt x="157213" y="41861"/>
                </a:cubicBezTo>
                <a:cubicBezTo>
                  <a:pt x="157020" y="41861"/>
                  <a:pt x="156827" y="41864"/>
                  <a:pt x="156634" y="41867"/>
                </a:cubicBezTo>
                <a:cubicBezTo>
                  <a:pt x="155537" y="41885"/>
                  <a:pt x="154439" y="41993"/>
                  <a:pt x="153348" y="42113"/>
                </a:cubicBezTo>
                <a:cubicBezTo>
                  <a:pt x="152763" y="42181"/>
                  <a:pt x="152173" y="42249"/>
                  <a:pt x="151588" y="42310"/>
                </a:cubicBezTo>
                <a:cubicBezTo>
                  <a:pt x="151019" y="42373"/>
                  <a:pt x="150445" y="42425"/>
                  <a:pt x="149877" y="42465"/>
                </a:cubicBezTo>
                <a:cubicBezTo>
                  <a:pt x="149341" y="42498"/>
                  <a:pt x="148808" y="42516"/>
                  <a:pt x="148274" y="42516"/>
                </a:cubicBezTo>
                <a:cubicBezTo>
                  <a:pt x="148089" y="42516"/>
                  <a:pt x="147903" y="42514"/>
                  <a:pt x="147717" y="42510"/>
                </a:cubicBezTo>
                <a:cubicBezTo>
                  <a:pt x="146967" y="42488"/>
                  <a:pt x="146223" y="42413"/>
                  <a:pt x="145485" y="42289"/>
                </a:cubicBezTo>
                <a:cubicBezTo>
                  <a:pt x="145297" y="42260"/>
                  <a:pt x="145110" y="42220"/>
                  <a:pt x="144922" y="42186"/>
                </a:cubicBezTo>
                <a:cubicBezTo>
                  <a:pt x="144735" y="42152"/>
                  <a:pt x="144552" y="42124"/>
                  <a:pt x="144371" y="42090"/>
                </a:cubicBezTo>
                <a:cubicBezTo>
                  <a:pt x="144001" y="42032"/>
                  <a:pt x="143626" y="41987"/>
                  <a:pt x="143256" y="41948"/>
                </a:cubicBezTo>
                <a:cubicBezTo>
                  <a:pt x="142450" y="41862"/>
                  <a:pt x="141638" y="41822"/>
                  <a:pt x="140825" y="41811"/>
                </a:cubicBezTo>
                <a:cubicBezTo>
                  <a:pt x="140694" y="41810"/>
                  <a:pt x="140563" y="41809"/>
                  <a:pt x="140432" y="41809"/>
                </a:cubicBezTo>
                <a:cubicBezTo>
                  <a:pt x="139086" y="41809"/>
                  <a:pt x="137739" y="41889"/>
                  <a:pt x="136393" y="41987"/>
                </a:cubicBezTo>
                <a:cubicBezTo>
                  <a:pt x="134808" y="42106"/>
                  <a:pt x="133217" y="42260"/>
                  <a:pt x="131630" y="42362"/>
                </a:cubicBezTo>
                <a:cubicBezTo>
                  <a:pt x="130893" y="42413"/>
                  <a:pt x="130154" y="42447"/>
                  <a:pt x="129414" y="42465"/>
                </a:cubicBezTo>
                <a:cubicBezTo>
                  <a:pt x="129143" y="42473"/>
                  <a:pt x="128871" y="42477"/>
                  <a:pt x="128600" y="42477"/>
                </a:cubicBezTo>
                <a:cubicBezTo>
                  <a:pt x="128122" y="42477"/>
                  <a:pt x="127645" y="42465"/>
                  <a:pt x="127171" y="42447"/>
                </a:cubicBezTo>
                <a:cubicBezTo>
                  <a:pt x="126778" y="42430"/>
                  <a:pt x="126392" y="42402"/>
                  <a:pt x="126005" y="42379"/>
                </a:cubicBezTo>
                <a:cubicBezTo>
                  <a:pt x="125624" y="42362"/>
                  <a:pt x="125244" y="42334"/>
                  <a:pt x="124858" y="42310"/>
                </a:cubicBezTo>
                <a:cubicBezTo>
                  <a:pt x="124051" y="42265"/>
                  <a:pt x="123243" y="42226"/>
                  <a:pt x="122432" y="42203"/>
                </a:cubicBezTo>
                <a:cubicBezTo>
                  <a:pt x="122169" y="42197"/>
                  <a:pt x="121907" y="42194"/>
                  <a:pt x="121644" y="42194"/>
                </a:cubicBezTo>
                <a:cubicBezTo>
                  <a:pt x="121168" y="42194"/>
                  <a:pt x="120693" y="42204"/>
                  <a:pt x="120221" y="42226"/>
                </a:cubicBezTo>
                <a:cubicBezTo>
                  <a:pt x="119516" y="42255"/>
                  <a:pt x="118818" y="42323"/>
                  <a:pt x="118118" y="42420"/>
                </a:cubicBezTo>
                <a:cubicBezTo>
                  <a:pt x="117738" y="42475"/>
                  <a:pt x="117357" y="42544"/>
                  <a:pt x="116982" y="42617"/>
                </a:cubicBezTo>
                <a:cubicBezTo>
                  <a:pt x="116590" y="42698"/>
                  <a:pt x="116204" y="42795"/>
                  <a:pt x="115811" y="42874"/>
                </a:cubicBezTo>
                <a:cubicBezTo>
                  <a:pt x="114982" y="43044"/>
                  <a:pt x="114147" y="43136"/>
                  <a:pt x="113306" y="43191"/>
                </a:cubicBezTo>
                <a:cubicBezTo>
                  <a:pt x="112574" y="43234"/>
                  <a:pt x="111840" y="43248"/>
                  <a:pt x="111104" y="43248"/>
                </a:cubicBezTo>
                <a:cubicBezTo>
                  <a:pt x="110846" y="43248"/>
                  <a:pt x="110587" y="43246"/>
                  <a:pt x="110329" y="43243"/>
                </a:cubicBezTo>
                <a:cubicBezTo>
                  <a:pt x="109642" y="43235"/>
                  <a:pt x="108954" y="43224"/>
                  <a:pt x="108267" y="43224"/>
                </a:cubicBezTo>
                <a:cubicBezTo>
                  <a:pt x="107877" y="43224"/>
                  <a:pt x="107489" y="43227"/>
                  <a:pt x="107101" y="43238"/>
                </a:cubicBezTo>
                <a:cubicBezTo>
                  <a:pt x="106629" y="43249"/>
                  <a:pt x="106162" y="43277"/>
                  <a:pt x="105692" y="43311"/>
                </a:cubicBezTo>
                <a:cubicBezTo>
                  <a:pt x="105152" y="43351"/>
                  <a:pt x="104612" y="43419"/>
                  <a:pt x="104072" y="43493"/>
                </a:cubicBezTo>
                <a:cubicBezTo>
                  <a:pt x="103612" y="43556"/>
                  <a:pt x="103151" y="43618"/>
                  <a:pt x="102685" y="43681"/>
                </a:cubicBezTo>
                <a:cubicBezTo>
                  <a:pt x="102180" y="43749"/>
                  <a:pt x="101669" y="43805"/>
                  <a:pt x="101157" y="43839"/>
                </a:cubicBezTo>
                <a:lnTo>
                  <a:pt x="101168" y="43839"/>
                </a:lnTo>
                <a:cubicBezTo>
                  <a:pt x="100867" y="43857"/>
                  <a:pt x="100566" y="43868"/>
                  <a:pt x="100264" y="43868"/>
                </a:cubicBezTo>
                <a:cubicBezTo>
                  <a:pt x="99952" y="43868"/>
                  <a:pt x="99634" y="43857"/>
                  <a:pt x="99322" y="43834"/>
                </a:cubicBezTo>
                <a:cubicBezTo>
                  <a:pt x="99191" y="43823"/>
                  <a:pt x="99054" y="43811"/>
                  <a:pt x="98924" y="43800"/>
                </a:cubicBezTo>
                <a:cubicBezTo>
                  <a:pt x="98724" y="43783"/>
                  <a:pt x="98520" y="43776"/>
                  <a:pt x="98321" y="43766"/>
                </a:cubicBezTo>
                <a:cubicBezTo>
                  <a:pt x="98073" y="43755"/>
                  <a:pt x="97822" y="43751"/>
                  <a:pt x="97570" y="43751"/>
                </a:cubicBezTo>
                <a:cubicBezTo>
                  <a:pt x="97425" y="43751"/>
                  <a:pt x="97280" y="43753"/>
                  <a:pt x="97134" y="43755"/>
                </a:cubicBezTo>
                <a:cubicBezTo>
                  <a:pt x="96406" y="43760"/>
                  <a:pt x="95685" y="43794"/>
                  <a:pt x="94958" y="43800"/>
                </a:cubicBezTo>
                <a:cubicBezTo>
                  <a:pt x="94628" y="43800"/>
                  <a:pt x="94298" y="43794"/>
                  <a:pt x="93969" y="43783"/>
                </a:cubicBezTo>
                <a:cubicBezTo>
                  <a:pt x="93582" y="43766"/>
                  <a:pt x="93196" y="43731"/>
                  <a:pt x="92810" y="43692"/>
                </a:cubicBezTo>
                <a:cubicBezTo>
                  <a:pt x="92094" y="43618"/>
                  <a:pt x="91389" y="43516"/>
                  <a:pt x="90678" y="43419"/>
                </a:cubicBezTo>
                <a:cubicBezTo>
                  <a:pt x="89968" y="43328"/>
                  <a:pt x="89259" y="43254"/>
                  <a:pt x="88548" y="43215"/>
                </a:cubicBezTo>
                <a:cubicBezTo>
                  <a:pt x="88224" y="43197"/>
                  <a:pt x="87900" y="43197"/>
                  <a:pt x="87576" y="43197"/>
                </a:cubicBezTo>
                <a:cubicBezTo>
                  <a:pt x="87240" y="43204"/>
                  <a:pt x="86906" y="43231"/>
                  <a:pt x="86571" y="43260"/>
                </a:cubicBezTo>
                <a:cubicBezTo>
                  <a:pt x="85900" y="43317"/>
                  <a:pt x="85236" y="43391"/>
                  <a:pt x="84559" y="43442"/>
                </a:cubicBezTo>
                <a:cubicBezTo>
                  <a:pt x="84145" y="43470"/>
                  <a:pt x="83723" y="43482"/>
                  <a:pt x="83303" y="43482"/>
                </a:cubicBezTo>
                <a:cubicBezTo>
                  <a:pt x="83041" y="43482"/>
                  <a:pt x="82781" y="43464"/>
                  <a:pt x="82519" y="43442"/>
                </a:cubicBezTo>
                <a:cubicBezTo>
                  <a:pt x="82388" y="43436"/>
                  <a:pt x="82257" y="43419"/>
                  <a:pt x="82133" y="43408"/>
                </a:cubicBezTo>
                <a:cubicBezTo>
                  <a:pt x="81678" y="43380"/>
                  <a:pt x="81229" y="43380"/>
                  <a:pt x="80775" y="43374"/>
                </a:cubicBezTo>
                <a:cubicBezTo>
                  <a:pt x="80212" y="43362"/>
                  <a:pt x="79650" y="43351"/>
                  <a:pt x="79086" y="43322"/>
                </a:cubicBezTo>
                <a:cubicBezTo>
                  <a:pt x="78564" y="43299"/>
                  <a:pt x="78042" y="43260"/>
                  <a:pt x="77530" y="43163"/>
                </a:cubicBezTo>
                <a:cubicBezTo>
                  <a:pt x="77303" y="43118"/>
                  <a:pt x="77075" y="43060"/>
                  <a:pt x="76859" y="42965"/>
                </a:cubicBezTo>
                <a:cubicBezTo>
                  <a:pt x="76802" y="42931"/>
                  <a:pt x="76752" y="42902"/>
                  <a:pt x="76700" y="42863"/>
                </a:cubicBezTo>
                <a:cubicBezTo>
                  <a:pt x="76678" y="42840"/>
                  <a:pt x="76660" y="42816"/>
                  <a:pt x="76637" y="42788"/>
                </a:cubicBezTo>
                <a:cubicBezTo>
                  <a:pt x="76632" y="42777"/>
                  <a:pt x="76626" y="42760"/>
                  <a:pt x="76621" y="42748"/>
                </a:cubicBezTo>
                <a:cubicBezTo>
                  <a:pt x="76615" y="42737"/>
                  <a:pt x="76615" y="42720"/>
                  <a:pt x="76615" y="42709"/>
                </a:cubicBezTo>
                <a:cubicBezTo>
                  <a:pt x="76615" y="42680"/>
                  <a:pt x="76615" y="42651"/>
                  <a:pt x="76621" y="42630"/>
                </a:cubicBezTo>
                <a:cubicBezTo>
                  <a:pt x="76632" y="42567"/>
                  <a:pt x="76655" y="42504"/>
                  <a:pt x="76678" y="42447"/>
                </a:cubicBezTo>
                <a:cubicBezTo>
                  <a:pt x="76705" y="42396"/>
                  <a:pt x="76734" y="42345"/>
                  <a:pt x="76768" y="42300"/>
                </a:cubicBezTo>
                <a:cubicBezTo>
                  <a:pt x="76808" y="42249"/>
                  <a:pt x="76848" y="42197"/>
                  <a:pt x="76888" y="42147"/>
                </a:cubicBezTo>
                <a:cubicBezTo>
                  <a:pt x="77001" y="42027"/>
                  <a:pt x="77121" y="41919"/>
                  <a:pt x="77245" y="41811"/>
                </a:cubicBezTo>
                <a:cubicBezTo>
                  <a:pt x="77376" y="41697"/>
                  <a:pt x="77518" y="41589"/>
                  <a:pt x="77654" y="41487"/>
                </a:cubicBezTo>
                <a:cubicBezTo>
                  <a:pt x="77791" y="41384"/>
                  <a:pt x="77922" y="41282"/>
                  <a:pt x="78053" y="41180"/>
                </a:cubicBezTo>
                <a:cubicBezTo>
                  <a:pt x="78144" y="41106"/>
                  <a:pt x="78240" y="41027"/>
                  <a:pt x="78325" y="40941"/>
                </a:cubicBezTo>
                <a:cubicBezTo>
                  <a:pt x="78354" y="40988"/>
                  <a:pt x="78399" y="41015"/>
                  <a:pt x="78456" y="41022"/>
                </a:cubicBezTo>
                <a:cubicBezTo>
                  <a:pt x="79365" y="41117"/>
                  <a:pt x="80280" y="41192"/>
                  <a:pt x="81200" y="41226"/>
                </a:cubicBezTo>
                <a:cubicBezTo>
                  <a:pt x="81410" y="41231"/>
                  <a:pt x="81620" y="41234"/>
                  <a:pt x="81830" y="41234"/>
                </a:cubicBezTo>
                <a:cubicBezTo>
                  <a:pt x="82097" y="41234"/>
                  <a:pt x="82365" y="41229"/>
                  <a:pt x="82632" y="41219"/>
                </a:cubicBezTo>
                <a:cubicBezTo>
                  <a:pt x="83075" y="41203"/>
                  <a:pt x="83519" y="41169"/>
                  <a:pt x="83962" y="41135"/>
                </a:cubicBezTo>
                <a:cubicBezTo>
                  <a:pt x="84098" y="41129"/>
                  <a:pt x="84235" y="41127"/>
                  <a:pt x="84371" y="41127"/>
                </a:cubicBezTo>
                <a:cubicBezTo>
                  <a:pt x="84507" y="41127"/>
                  <a:pt x="84644" y="41129"/>
                  <a:pt x="84780" y="41135"/>
                </a:cubicBezTo>
                <a:cubicBezTo>
                  <a:pt x="85042" y="41146"/>
                  <a:pt x="85297" y="41174"/>
                  <a:pt x="85559" y="41209"/>
                </a:cubicBezTo>
                <a:cubicBezTo>
                  <a:pt x="85815" y="41243"/>
                  <a:pt x="86070" y="41288"/>
                  <a:pt x="86327" y="41329"/>
                </a:cubicBezTo>
                <a:cubicBezTo>
                  <a:pt x="86661" y="41384"/>
                  <a:pt x="86996" y="41442"/>
                  <a:pt x="87332" y="41492"/>
                </a:cubicBezTo>
                <a:cubicBezTo>
                  <a:pt x="87457" y="41510"/>
                  <a:pt x="87581" y="41526"/>
                  <a:pt x="87707" y="41544"/>
                </a:cubicBezTo>
                <a:cubicBezTo>
                  <a:pt x="87883" y="41567"/>
                  <a:pt x="88053" y="41573"/>
                  <a:pt x="88229" y="41578"/>
                </a:cubicBezTo>
                <a:cubicBezTo>
                  <a:pt x="88354" y="41578"/>
                  <a:pt x="88480" y="41567"/>
                  <a:pt x="88604" y="41555"/>
                </a:cubicBezTo>
                <a:cubicBezTo>
                  <a:pt x="88753" y="41544"/>
                  <a:pt x="88900" y="41515"/>
                  <a:pt x="89047" y="41492"/>
                </a:cubicBezTo>
                <a:cubicBezTo>
                  <a:pt x="89286" y="41447"/>
                  <a:pt x="89525" y="41384"/>
                  <a:pt x="89758" y="41334"/>
                </a:cubicBezTo>
                <a:cubicBezTo>
                  <a:pt x="89906" y="41300"/>
                  <a:pt x="90054" y="41266"/>
                  <a:pt x="90196" y="41237"/>
                </a:cubicBezTo>
                <a:cubicBezTo>
                  <a:pt x="90355" y="41209"/>
                  <a:pt x="90508" y="41192"/>
                  <a:pt x="90662" y="41174"/>
                </a:cubicBezTo>
                <a:cubicBezTo>
                  <a:pt x="90701" y="41174"/>
                  <a:pt x="90741" y="41169"/>
                  <a:pt x="90781" y="41169"/>
                </a:cubicBezTo>
                <a:cubicBezTo>
                  <a:pt x="90838" y="41166"/>
                  <a:pt x="90896" y="41165"/>
                  <a:pt x="90954" y="41165"/>
                </a:cubicBezTo>
                <a:cubicBezTo>
                  <a:pt x="91012" y="41165"/>
                  <a:pt x="91070" y="41166"/>
                  <a:pt x="91127" y="41169"/>
                </a:cubicBezTo>
                <a:cubicBezTo>
                  <a:pt x="91297" y="41174"/>
                  <a:pt x="91462" y="41203"/>
                  <a:pt x="91627" y="41232"/>
                </a:cubicBezTo>
                <a:cubicBezTo>
                  <a:pt x="91775" y="41260"/>
                  <a:pt x="91929" y="41294"/>
                  <a:pt x="92076" y="41334"/>
                </a:cubicBezTo>
                <a:cubicBezTo>
                  <a:pt x="92241" y="41374"/>
                  <a:pt x="92401" y="41424"/>
                  <a:pt x="92559" y="41476"/>
                </a:cubicBezTo>
                <a:cubicBezTo>
                  <a:pt x="92884" y="41578"/>
                  <a:pt x="93207" y="41691"/>
                  <a:pt x="93531" y="41794"/>
                </a:cubicBezTo>
                <a:cubicBezTo>
                  <a:pt x="93820" y="41879"/>
                  <a:pt x="94116" y="41942"/>
                  <a:pt x="94412" y="41998"/>
                </a:cubicBezTo>
                <a:cubicBezTo>
                  <a:pt x="94764" y="42055"/>
                  <a:pt x="95128" y="42066"/>
                  <a:pt x="95480" y="42066"/>
                </a:cubicBezTo>
                <a:cubicBezTo>
                  <a:pt x="95792" y="42066"/>
                  <a:pt x="96105" y="42038"/>
                  <a:pt x="96412" y="42010"/>
                </a:cubicBezTo>
                <a:cubicBezTo>
                  <a:pt x="96765" y="41976"/>
                  <a:pt x="97117" y="41919"/>
                  <a:pt x="97463" y="41862"/>
                </a:cubicBezTo>
                <a:cubicBezTo>
                  <a:pt x="97809" y="41806"/>
                  <a:pt x="98163" y="41743"/>
                  <a:pt x="98509" y="41686"/>
                </a:cubicBezTo>
                <a:cubicBezTo>
                  <a:pt x="98918" y="41618"/>
                  <a:pt x="99322" y="41567"/>
                  <a:pt x="99736" y="41533"/>
                </a:cubicBezTo>
                <a:cubicBezTo>
                  <a:pt x="99946" y="41520"/>
                  <a:pt x="100159" y="41513"/>
                  <a:pt x="100373" y="41513"/>
                </a:cubicBezTo>
                <a:cubicBezTo>
                  <a:pt x="100443" y="41513"/>
                  <a:pt x="100513" y="41514"/>
                  <a:pt x="100583" y="41515"/>
                </a:cubicBezTo>
                <a:cubicBezTo>
                  <a:pt x="100912" y="41526"/>
                  <a:pt x="101242" y="41539"/>
                  <a:pt x="101572" y="41549"/>
                </a:cubicBezTo>
                <a:cubicBezTo>
                  <a:pt x="102040" y="41557"/>
                  <a:pt x="102512" y="41563"/>
                  <a:pt x="102982" y="41563"/>
                </a:cubicBezTo>
                <a:cubicBezTo>
                  <a:pt x="103162" y="41563"/>
                  <a:pt x="103341" y="41562"/>
                  <a:pt x="103521" y="41560"/>
                </a:cubicBezTo>
                <a:cubicBezTo>
                  <a:pt x="104805" y="41555"/>
                  <a:pt x="106083" y="41504"/>
                  <a:pt x="107362" y="41436"/>
                </a:cubicBezTo>
                <a:cubicBezTo>
                  <a:pt x="108601" y="41374"/>
                  <a:pt x="109834" y="41282"/>
                  <a:pt x="111066" y="41192"/>
                </a:cubicBezTo>
                <a:cubicBezTo>
                  <a:pt x="111720" y="41140"/>
                  <a:pt x="112367" y="41090"/>
                  <a:pt x="113015" y="41038"/>
                </a:cubicBezTo>
                <a:cubicBezTo>
                  <a:pt x="113738" y="40981"/>
                  <a:pt x="114459" y="40919"/>
                  <a:pt x="115181" y="40868"/>
                </a:cubicBezTo>
                <a:cubicBezTo>
                  <a:pt x="117885" y="40697"/>
                  <a:pt x="120602" y="40697"/>
                  <a:pt x="123318" y="40658"/>
                </a:cubicBezTo>
                <a:cubicBezTo>
                  <a:pt x="124682" y="40634"/>
                  <a:pt x="126046" y="40600"/>
                  <a:pt x="127403" y="40532"/>
                </a:cubicBezTo>
                <a:cubicBezTo>
                  <a:pt x="128074" y="40498"/>
                  <a:pt x="128745" y="40448"/>
                  <a:pt x="129409" y="40390"/>
                </a:cubicBezTo>
                <a:cubicBezTo>
                  <a:pt x="129739" y="40367"/>
                  <a:pt x="130062" y="40333"/>
                  <a:pt x="130387" y="40299"/>
                </a:cubicBezTo>
                <a:cubicBezTo>
                  <a:pt x="130580" y="40277"/>
                  <a:pt x="130773" y="40254"/>
                  <a:pt x="130972" y="40238"/>
                </a:cubicBezTo>
                <a:cubicBezTo>
                  <a:pt x="131148" y="40214"/>
                  <a:pt x="131324" y="40203"/>
                  <a:pt x="131506" y="40191"/>
                </a:cubicBezTo>
                <a:cubicBezTo>
                  <a:pt x="131944" y="40163"/>
                  <a:pt x="132381" y="40152"/>
                  <a:pt x="132818" y="40152"/>
                </a:cubicBezTo>
                <a:cubicBezTo>
                  <a:pt x="133267" y="40152"/>
                  <a:pt x="133710" y="40169"/>
                  <a:pt x="134160" y="40191"/>
                </a:cubicBezTo>
                <a:cubicBezTo>
                  <a:pt x="135108" y="40238"/>
                  <a:pt x="136063" y="40317"/>
                  <a:pt x="137017" y="40379"/>
                </a:cubicBezTo>
                <a:cubicBezTo>
                  <a:pt x="137790" y="40434"/>
                  <a:pt x="138567" y="40472"/>
                  <a:pt x="139345" y="40472"/>
                </a:cubicBezTo>
                <a:cubicBezTo>
                  <a:pt x="139454" y="40472"/>
                  <a:pt x="139563" y="40471"/>
                  <a:pt x="139671" y="40469"/>
                </a:cubicBezTo>
                <a:cubicBezTo>
                  <a:pt x="140069" y="40464"/>
                  <a:pt x="140468" y="40442"/>
                  <a:pt x="140864" y="40408"/>
                </a:cubicBezTo>
                <a:cubicBezTo>
                  <a:pt x="141121" y="40390"/>
                  <a:pt x="141370" y="40356"/>
                  <a:pt x="141620" y="40322"/>
                </a:cubicBezTo>
                <a:cubicBezTo>
                  <a:pt x="141831" y="40299"/>
                  <a:pt x="142041" y="40277"/>
                  <a:pt x="142251" y="40259"/>
                </a:cubicBezTo>
                <a:cubicBezTo>
                  <a:pt x="142471" y="40249"/>
                  <a:pt x="142691" y="40245"/>
                  <a:pt x="142910" y="40245"/>
                </a:cubicBezTo>
                <a:cubicBezTo>
                  <a:pt x="143037" y="40245"/>
                  <a:pt x="143164" y="40246"/>
                  <a:pt x="143291" y="40248"/>
                </a:cubicBezTo>
                <a:cubicBezTo>
                  <a:pt x="143694" y="40259"/>
                  <a:pt x="144103" y="40293"/>
                  <a:pt x="144507" y="40333"/>
                </a:cubicBezTo>
                <a:cubicBezTo>
                  <a:pt x="145325" y="40413"/>
                  <a:pt x="146144" y="40521"/>
                  <a:pt x="146967" y="40595"/>
                </a:cubicBezTo>
                <a:cubicBezTo>
                  <a:pt x="147229" y="40618"/>
                  <a:pt x="147484" y="40634"/>
                  <a:pt x="147746" y="40647"/>
                </a:cubicBezTo>
                <a:cubicBezTo>
                  <a:pt x="147763" y="40653"/>
                  <a:pt x="147781" y="40656"/>
                  <a:pt x="147800" y="40656"/>
                </a:cubicBezTo>
                <a:cubicBezTo>
                  <a:pt x="147813" y="40656"/>
                  <a:pt x="147825" y="40654"/>
                  <a:pt x="147837" y="40652"/>
                </a:cubicBezTo>
                <a:cubicBezTo>
                  <a:pt x="148030" y="40659"/>
                  <a:pt x="148224" y="40663"/>
                  <a:pt x="148417" y="40663"/>
                </a:cubicBezTo>
                <a:cubicBezTo>
                  <a:pt x="148672" y="40663"/>
                  <a:pt x="148928" y="40656"/>
                  <a:pt x="149183" y="40640"/>
                </a:cubicBezTo>
                <a:cubicBezTo>
                  <a:pt x="149366" y="40623"/>
                  <a:pt x="149547" y="40606"/>
                  <a:pt x="149729" y="40589"/>
                </a:cubicBezTo>
                <a:cubicBezTo>
                  <a:pt x="149980" y="40561"/>
                  <a:pt x="150229" y="40516"/>
                  <a:pt x="150479" y="40482"/>
                </a:cubicBezTo>
                <a:cubicBezTo>
                  <a:pt x="150906" y="40424"/>
                  <a:pt x="151337" y="40385"/>
                  <a:pt x="151764" y="40351"/>
                </a:cubicBezTo>
                <a:cubicBezTo>
                  <a:pt x="152257" y="40322"/>
                  <a:pt x="152747" y="40311"/>
                  <a:pt x="153235" y="40306"/>
                </a:cubicBezTo>
                <a:cubicBezTo>
                  <a:pt x="153791" y="40306"/>
                  <a:pt x="154349" y="40328"/>
                  <a:pt x="154900" y="40356"/>
                </a:cubicBezTo>
                <a:cubicBezTo>
                  <a:pt x="155952" y="40408"/>
                  <a:pt x="156991" y="40503"/>
                  <a:pt x="158037" y="40589"/>
                </a:cubicBezTo>
                <a:cubicBezTo>
                  <a:pt x="159094" y="40681"/>
                  <a:pt x="160151" y="40760"/>
                  <a:pt x="161208" y="40794"/>
                </a:cubicBezTo>
                <a:cubicBezTo>
                  <a:pt x="161492" y="40802"/>
                  <a:pt x="161776" y="40806"/>
                  <a:pt x="162060" y="40806"/>
                </a:cubicBezTo>
                <a:cubicBezTo>
                  <a:pt x="162344" y="40806"/>
                  <a:pt x="162628" y="40802"/>
                  <a:pt x="162912" y="40794"/>
                </a:cubicBezTo>
                <a:cubicBezTo>
                  <a:pt x="163497" y="40783"/>
                  <a:pt x="164077" y="40737"/>
                  <a:pt x="164656" y="40703"/>
                </a:cubicBezTo>
                <a:cubicBezTo>
                  <a:pt x="166935" y="40572"/>
                  <a:pt x="169214" y="40464"/>
                  <a:pt x="171498" y="40401"/>
                </a:cubicBezTo>
                <a:cubicBezTo>
                  <a:pt x="172606" y="40374"/>
                  <a:pt x="173715" y="40362"/>
                  <a:pt x="174822" y="40362"/>
                </a:cubicBezTo>
                <a:cubicBezTo>
                  <a:pt x="175999" y="40362"/>
                  <a:pt x="177169" y="40390"/>
                  <a:pt x="178346" y="40390"/>
                </a:cubicBezTo>
                <a:cubicBezTo>
                  <a:pt x="178402" y="40390"/>
                  <a:pt x="178459" y="40379"/>
                  <a:pt x="178504" y="40340"/>
                </a:cubicBezTo>
                <a:cubicBezTo>
                  <a:pt x="178550" y="40299"/>
                  <a:pt x="178578" y="40243"/>
                  <a:pt x="178585" y="40180"/>
                </a:cubicBezTo>
                <a:cubicBezTo>
                  <a:pt x="178590" y="40055"/>
                  <a:pt x="178493" y="39958"/>
                  <a:pt x="178373" y="39942"/>
                </a:cubicBezTo>
                <a:cubicBezTo>
                  <a:pt x="177203" y="39822"/>
                  <a:pt x="176027" y="39794"/>
                  <a:pt x="174856" y="39787"/>
                </a:cubicBezTo>
                <a:cubicBezTo>
                  <a:pt x="175123" y="39481"/>
                  <a:pt x="175380" y="39168"/>
                  <a:pt x="175618" y="38840"/>
                </a:cubicBezTo>
                <a:cubicBezTo>
                  <a:pt x="175925" y="38431"/>
                  <a:pt x="176214" y="37998"/>
                  <a:pt x="176487" y="37560"/>
                </a:cubicBezTo>
                <a:cubicBezTo>
                  <a:pt x="176663" y="37566"/>
                  <a:pt x="176833" y="37571"/>
                  <a:pt x="177009" y="37578"/>
                </a:cubicBezTo>
                <a:cubicBezTo>
                  <a:pt x="177013" y="37578"/>
                  <a:pt x="177017" y="37578"/>
                  <a:pt x="177020" y="37578"/>
                </a:cubicBezTo>
                <a:cubicBezTo>
                  <a:pt x="177130" y="37578"/>
                  <a:pt x="177221" y="37500"/>
                  <a:pt x="177232" y="37390"/>
                </a:cubicBezTo>
                <a:cubicBezTo>
                  <a:pt x="177237" y="37277"/>
                  <a:pt x="177146" y="37175"/>
                  <a:pt x="177038" y="37169"/>
                </a:cubicBezTo>
                <a:cubicBezTo>
                  <a:pt x="176277" y="37128"/>
                  <a:pt x="175522" y="37123"/>
                  <a:pt x="174759" y="37123"/>
                </a:cubicBezTo>
                <a:cubicBezTo>
                  <a:pt x="174356" y="37125"/>
                  <a:pt x="173953" y="37127"/>
                  <a:pt x="173549" y="37127"/>
                </a:cubicBezTo>
                <a:cubicBezTo>
                  <a:pt x="173146" y="37127"/>
                  <a:pt x="172742" y="37125"/>
                  <a:pt x="172339" y="37123"/>
                </a:cubicBezTo>
                <a:cubicBezTo>
                  <a:pt x="170804" y="37112"/>
                  <a:pt x="169265" y="37089"/>
                  <a:pt x="167725" y="37060"/>
                </a:cubicBezTo>
                <a:cubicBezTo>
                  <a:pt x="164622" y="37004"/>
                  <a:pt x="161514" y="36918"/>
                  <a:pt x="158412" y="36868"/>
                </a:cubicBezTo>
                <a:cubicBezTo>
                  <a:pt x="156713" y="36839"/>
                  <a:pt x="155013" y="36821"/>
                  <a:pt x="153314" y="36821"/>
                </a:cubicBezTo>
                <a:cubicBezTo>
                  <a:pt x="151900" y="36821"/>
                  <a:pt x="150491" y="36834"/>
                  <a:pt x="149076" y="36862"/>
                </a:cubicBezTo>
                <a:cubicBezTo>
                  <a:pt x="146036" y="36930"/>
                  <a:pt x="142996" y="37083"/>
                  <a:pt x="139967" y="37361"/>
                </a:cubicBezTo>
                <a:cubicBezTo>
                  <a:pt x="139052" y="37447"/>
                  <a:pt x="138142" y="37550"/>
                  <a:pt x="137229" y="37657"/>
                </a:cubicBezTo>
                <a:cubicBezTo>
                  <a:pt x="136768" y="37715"/>
                  <a:pt x="136301" y="37771"/>
                  <a:pt x="135842" y="37817"/>
                </a:cubicBezTo>
                <a:cubicBezTo>
                  <a:pt x="135388" y="37862"/>
                  <a:pt x="134938" y="37896"/>
                  <a:pt x="134483" y="37925"/>
                </a:cubicBezTo>
                <a:cubicBezTo>
                  <a:pt x="134480" y="37925"/>
                  <a:pt x="134476" y="37925"/>
                  <a:pt x="134472" y="37925"/>
                </a:cubicBezTo>
                <a:lnTo>
                  <a:pt x="134472" y="37925"/>
                </a:lnTo>
                <a:cubicBezTo>
                  <a:pt x="134467" y="37927"/>
                  <a:pt x="134462" y="37928"/>
                  <a:pt x="134458" y="37929"/>
                </a:cubicBezTo>
                <a:lnTo>
                  <a:pt x="134458" y="37929"/>
                </a:lnTo>
                <a:cubicBezTo>
                  <a:pt x="134463" y="37928"/>
                  <a:pt x="134467" y="37926"/>
                  <a:pt x="134470" y="37925"/>
                </a:cubicBezTo>
                <a:lnTo>
                  <a:pt x="134470" y="37925"/>
                </a:lnTo>
                <a:cubicBezTo>
                  <a:pt x="134463" y="37925"/>
                  <a:pt x="134456" y="37927"/>
                  <a:pt x="134450" y="37930"/>
                </a:cubicBezTo>
                <a:lnTo>
                  <a:pt x="134450" y="37930"/>
                </a:lnTo>
                <a:cubicBezTo>
                  <a:pt x="134446" y="37930"/>
                  <a:pt x="134442" y="37930"/>
                  <a:pt x="134438" y="37930"/>
                </a:cubicBezTo>
                <a:lnTo>
                  <a:pt x="134449" y="37930"/>
                </a:lnTo>
                <a:cubicBezTo>
                  <a:pt x="132986" y="38024"/>
                  <a:pt x="131520" y="38060"/>
                  <a:pt x="130054" y="38060"/>
                </a:cubicBezTo>
                <a:cubicBezTo>
                  <a:pt x="128771" y="38060"/>
                  <a:pt x="127488" y="38032"/>
                  <a:pt x="126204" y="37993"/>
                </a:cubicBezTo>
                <a:cubicBezTo>
                  <a:pt x="124824" y="37953"/>
                  <a:pt x="123437" y="37896"/>
                  <a:pt x="122057" y="37839"/>
                </a:cubicBezTo>
                <a:cubicBezTo>
                  <a:pt x="120686" y="37788"/>
                  <a:pt x="119312" y="37725"/>
                  <a:pt x="117937" y="37715"/>
                </a:cubicBezTo>
                <a:cubicBezTo>
                  <a:pt x="117737" y="37713"/>
                  <a:pt x="117538" y="37712"/>
                  <a:pt x="117338" y="37712"/>
                </a:cubicBezTo>
                <a:cubicBezTo>
                  <a:pt x="114691" y="37712"/>
                  <a:pt x="112044" y="37883"/>
                  <a:pt x="109401" y="38095"/>
                </a:cubicBezTo>
                <a:cubicBezTo>
                  <a:pt x="106516" y="38321"/>
                  <a:pt x="103634" y="38612"/>
                  <a:pt x="100741" y="38806"/>
                </a:cubicBezTo>
                <a:lnTo>
                  <a:pt x="100799" y="38806"/>
                </a:lnTo>
                <a:cubicBezTo>
                  <a:pt x="99991" y="38856"/>
                  <a:pt x="99180" y="38901"/>
                  <a:pt x="98367" y="38942"/>
                </a:cubicBezTo>
                <a:cubicBezTo>
                  <a:pt x="97599" y="38976"/>
                  <a:pt x="96833" y="39021"/>
                  <a:pt x="96065" y="39055"/>
                </a:cubicBezTo>
                <a:cubicBezTo>
                  <a:pt x="95667" y="39071"/>
                  <a:pt x="95268" y="39080"/>
                  <a:pt x="94868" y="39080"/>
                </a:cubicBezTo>
                <a:cubicBezTo>
                  <a:pt x="94537" y="39080"/>
                  <a:pt x="94207" y="39074"/>
                  <a:pt x="93878" y="39061"/>
                </a:cubicBezTo>
                <a:cubicBezTo>
                  <a:pt x="93128" y="39027"/>
                  <a:pt x="92383" y="38935"/>
                  <a:pt x="91645" y="38806"/>
                </a:cubicBezTo>
                <a:cubicBezTo>
                  <a:pt x="90912" y="38657"/>
                  <a:pt x="90185" y="38458"/>
                  <a:pt x="89451" y="38300"/>
                </a:cubicBezTo>
                <a:cubicBezTo>
                  <a:pt x="89156" y="38237"/>
                  <a:pt x="88866" y="38185"/>
                  <a:pt x="88570" y="38140"/>
                </a:cubicBezTo>
                <a:cubicBezTo>
                  <a:pt x="88179" y="38083"/>
                  <a:pt x="87786" y="38056"/>
                  <a:pt x="87389" y="38043"/>
                </a:cubicBezTo>
                <a:cubicBezTo>
                  <a:pt x="87358" y="38043"/>
                  <a:pt x="87327" y="38042"/>
                  <a:pt x="87296" y="38042"/>
                </a:cubicBezTo>
                <a:cubicBezTo>
                  <a:pt x="87014" y="38042"/>
                  <a:pt x="86732" y="38064"/>
                  <a:pt x="86451" y="38090"/>
                </a:cubicBezTo>
                <a:cubicBezTo>
                  <a:pt x="86031" y="38129"/>
                  <a:pt x="85611" y="38185"/>
                  <a:pt x="85189" y="38237"/>
                </a:cubicBezTo>
                <a:cubicBezTo>
                  <a:pt x="84417" y="38339"/>
                  <a:pt x="83650" y="38447"/>
                  <a:pt x="82871" y="38504"/>
                </a:cubicBezTo>
                <a:cubicBezTo>
                  <a:pt x="82629" y="38519"/>
                  <a:pt x="82384" y="38527"/>
                  <a:pt x="82140" y="38527"/>
                </a:cubicBezTo>
                <a:cubicBezTo>
                  <a:pt x="82018" y="38527"/>
                  <a:pt x="81896" y="38525"/>
                  <a:pt x="81774" y="38521"/>
                </a:cubicBezTo>
                <a:cubicBezTo>
                  <a:pt x="81337" y="38510"/>
                  <a:pt x="80906" y="38452"/>
                  <a:pt x="80479" y="38373"/>
                </a:cubicBezTo>
                <a:cubicBezTo>
                  <a:pt x="80475" y="38373"/>
                  <a:pt x="80470" y="38373"/>
                  <a:pt x="80466" y="38373"/>
                </a:cubicBezTo>
                <a:cubicBezTo>
                  <a:pt x="80419" y="38373"/>
                  <a:pt x="80368" y="38399"/>
                  <a:pt x="80332" y="38424"/>
                </a:cubicBezTo>
                <a:cubicBezTo>
                  <a:pt x="80292" y="38458"/>
                  <a:pt x="80269" y="38510"/>
                  <a:pt x="80263" y="38560"/>
                </a:cubicBezTo>
                <a:cubicBezTo>
                  <a:pt x="80263" y="38617"/>
                  <a:pt x="80280" y="38669"/>
                  <a:pt x="80314" y="38709"/>
                </a:cubicBezTo>
                <a:cubicBezTo>
                  <a:pt x="80348" y="38754"/>
                  <a:pt x="80394" y="38765"/>
                  <a:pt x="80450" y="38777"/>
                </a:cubicBezTo>
                <a:cubicBezTo>
                  <a:pt x="80660" y="38816"/>
                  <a:pt x="80865" y="38845"/>
                  <a:pt x="81076" y="38867"/>
                </a:cubicBezTo>
                <a:cubicBezTo>
                  <a:pt x="80865" y="39157"/>
                  <a:pt x="80660" y="39453"/>
                  <a:pt x="80456" y="39742"/>
                </a:cubicBezTo>
                <a:cubicBezTo>
                  <a:pt x="80332" y="39924"/>
                  <a:pt x="80206" y="40107"/>
                  <a:pt x="80075" y="40288"/>
                </a:cubicBezTo>
                <a:cubicBezTo>
                  <a:pt x="80012" y="40374"/>
                  <a:pt x="79944" y="40458"/>
                  <a:pt x="79883" y="40544"/>
                </a:cubicBezTo>
                <a:cubicBezTo>
                  <a:pt x="79849" y="40589"/>
                  <a:pt x="79815" y="40634"/>
                  <a:pt x="79781" y="40681"/>
                </a:cubicBezTo>
                <a:cubicBezTo>
                  <a:pt x="79757" y="40715"/>
                  <a:pt x="79729" y="40749"/>
                  <a:pt x="79706" y="40783"/>
                </a:cubicBezTo>
                <a:cubicBezTo>
                  <a:pt x="79320" y="40754"/>
                  <a:pt x="78934" y="40720"/>
                  <a:pt x="78546" y="40674"/>
                </a:cubicBezTo>
                <a:cubicBezTo>
                  <a:pt x="78758" y="40401"/>
                  <a:pt x="78934" y="40101"/>
                  <a:pt x="79110" y="39805"/>
                </a:cubicBezTo>
                <a:cubicBezTo>
                  <a:pt x="79331" y="39425"/>
                  <a:pt x="79535" y="39032"/>
                  <a:pt x="79746" y="38646"/>
                </a:cubicBezTo>
                <a:cubicBezTo>
                  <a:pt x="79757" y="38651"/>
                  <a:pt x="79768" y="38651"/>
                  <a:pt x="79786" y="38651"/>
                </a:cubicBezTo>
                <a:cubicBezTo>
                  <a:pt x="79790" y="38652"/>
                  <a:pt x="79793" y="38652"/>
                  <a:pt x="79797" y="38652"/>
                </a:cubicBezTo>
                <a:cubicBezTo>
                  <a:pt x="79829" y="38652"/>
                  <a:pt x="79868" y="38632"/>
                  <a:pt x="79894" y="38606"/>
                </a:cubicBezTo>
                <a:cubicBezTo>
                  <a:pt x="79922" y="38578"/>
                  <a:pt x="79939" y="38533"/>
                  <a:pt x="79939" y="38492"/>
                </a:cubicBezTo>
                <a:cubicBezTo>
                  <a:pt x="79933" y="38452"/>
                  <a:pt x="79917" y="38413"/>
                  <a:pt x="79888" y="38384"/>
                </a:cubicBezTo>
                <a:cubicBezTo>
                  <a:pt x="79860" y="38350"/>
                  <a:pt x="79820" y="38345"/>
                  <a:pt x="79774" y="38339"/>
                </a:cubicBezTo>
                <a:cubicBezTo>
                  <a:pt x="79763" y="38339"/>
                  <a:pt x="79752" y="38339"/>
                  <a:pt x="79734" y="38334"/>
                </a:cubicBezTo>
                <a:cubicBezTo>
                  <a:pt x="79621" y="38321"/>
                  <a:pt x="79513" y="38300"/>
                  <a:pt x="79406" y="38260"/>
                </a:cubicBezTo>
                <a:cubicBezTo>
                  <a:pt x="79343" y="38231"/>
                  <a:pt x="79291" y="38203"/>
                  <a:pt x="79241" y="38163"/>
                </a:cubicBezTo>
                <a:cubicBezTo>
                  <a:pt x="79212" y="38140"/>
                  <a:pt x="79183" y="38117"/>
                  <a:pt x="79160" y="38090"/>
                </a:cubicBezTo>
                <a:cubicBezTo>
                  <a:pt x="79144" y="38066"/>
                  <a:pt x="79133" y="38043"/>
                  <a:pt x="79121" y="38021"/>
                </a:cubicBezTo>
                <a:cubicBezTo>
                  <a:pt x="79110" y="37998"/>
                  <a:pt x="79104" y="37975"/>
                  <a:pt x="79099" y="37953"/>
                </a:cubicBezTo>
                <a:lnTo>
                  <a:pt x="79099" y="37878"/>
                </a:lnTo>
                <a:cubicBezTo>
                  <a:pt x="79104" y="37851"/>
                  <a:pt x="79110" y="37822"/>
                  <a:pt x="79121" y="37794"/>
                </a:cubicBezTo>
                <a:cubicBezTo>
                  <a:pt x="79133" y="37760"/>
                  <a:pt x="79155" y="37731"/>
                  <a:pt x="79172" y="37697"/>
                </a:cubicBezTo>
                <a:cubicBezTo>
                  <a:pt x="79206" y="37663"/>
                  <a:pt x="79235" y="37629"/>
                  <a:pt x="79275" y="37600"/>
                </a:cubicBezTo>
                <a:cubicBezTo>
                  <a:pt x="79320" y="37566"/>
                  <a:pt x="79371" y="37532"/>
                  <a:pt x="79427" y="37510"/>
                </a:cubicBezTo>
                <a:cubicBezTo>
                  <a:pt x="79508" y="37476"/>
                  <a:pt x="79581" y="37453"/>
                  <a:pt x="79661" y="37442"/>
                </a:cubicBezTo>
                <a:cubicBezTo>
                  <a:pt x="79724" y="37432"/>
                  <a:pt x="79786" y="37428"/>
                  <a:pt x="79847" y="37428"/>
                </a:cubicBezTo>
                <a:cubicBezTo>
                  <a:pt x="79896" y="37428"/>
                  <a:pt x="79943" y="37430"/>
                  <a:pt x="79991" y="37435"/>
                </a:cubicBezTo>
                <a:cubicBezTo>
                  <a:pt x="80121" y="37453"/>
                  <a:pt x="80246" y="37487"/>
                  <a:pt x="80366" y="37526"/>
                </a:cubicBezTo>
                <a:cubicBezTo>
                  <a:pt x="80379" y="37531"/>
                  <a:pt x="80392" y="37532"/>
                  <a:pt x="80405" y="37532"/>
                </a:cubicBezTo>
                <a:cubicBezTo>
                  <a:pt x="80449" y="37532"/>
                  <a:pt x="80493" y="37512"/>
                  <a:pt x="80524" y="37481"/>
                </a:cubicBezTo>
                <a:cubicBezTo>
                  <a:pt x="80558" y="37447"/>
                  <a:pt x="80581" y="37379"/>
                  <a:pt x="80565" y="37327"/>
                </a:cubicBezTo>
                <a:cubicBezTo>
                  <a:pt x="80513" y="37196"/>
                  <a:pt x="80473" y="37072"/>
                  <a:pt x="80450" y="36936"/>
                </a:cubicBezTo>
                <a:cubicBezTo>
                  <a:pt x="80439" y="36828"/>
                  <a:pt x="80434" y="36719"/>
                  <a:pt x="80445" y="36611"/>
                </a:cubicBezTo>
                <a:cubicBezTo>
                  <a:pt x="80456" y="36538"/>
                  <a:pt x="80473" y="36469"/>
                  <a:pt x="80497" y="36401"/>
                </a:cubicBezTo>
                <a:cubicBezTo>
                  <a:pt x="80513" y="36362"/>
                  <a:pt x="80536" y="36322"/>
                  <a:pt x="80558" y="36288"/>
                </a:cubicBezTo>
                <a:lnTo>
                  <a:pt x="80610" y="36236"/>
                </a:lnTo>
                <a:cubicBezTo>
                  <a:pt x="80621" y="36231"/>
                  <a:pt x="80633" y="36220"/>
                  <a:pt x="80644" y="36214"/>
                </a:cubicBezTo>
                <a:cubicBezTo>
                  <a:pt x="80655" y="36208"/>
                  <a:pt x="80667" y="36208"/>
                  <a:pt x="80683" y="36202"/>
                </a:cubicBezTo>
                <a:lnTo>
                  <a:pt x="80723" y="36202"/>
                </a:lnTo>
                <a:cubicBezTo>
                  <a:pt x="80741" y="36208"/>
                  <a:pt x="80757" y="36214"/>
                  <a:pt x="80775" y="36220"/>
                </a:cubicBezTo>
                <a:cubicBezTo>
                  <a:pt x="80809" y="36231"/>
                  <a:pt x="80837" y="36249"/>
                  <a:pt x="80859" y="36270"/>
                </a:cubicBezTo>
                <a:cubicBezTo>
                  <a:pt x="80911" y="36310"/>
                  <a:pt x="80956" y="36356"/>
                  <a:pt x="81001" y="36407"/>
                </a:cubicBezTo>
                <a:cubicBezTo>
                  <a:pt x="81082" y="36514"/>
                  <a:pt x="81144" y="36629"/>
                  <a:pt x="81206" y="36753"/>
                </a:cubicBezTo>
                <a:cubicBezTo>
                  <a:pt x="81227" y="36801"/>
                  <a:pt x="81288" y="36834"/>
                  <a:pt x="81342" y="36834"/>
                </a:cubicBezTo>
                <a:cubicBezTo>
                  <a:pt x="81346" y="36834"/>
                  <a:pt x="81350" y="36834"/>
                  <a:pt x="81354" y="36834"/>
                </a:cubicBezTo>
                <a:cubicBezTo>
                  <a:pt x="81428" y="36834"/>
                  <a:pt x="81507" y="36782"/>
                  <a:pt x="81519" y="36708"/>
                </a:cubicBezTo>
                <a:cubicBezTo>
                  <a:pt x="81553" y="36521"/>
                  <a:pt x="81604" y="36339"/>
                  <a:pt x="81672" y="36163"/>
                </a:cubicBezTo>
                <a:cubicBezTo>
                  <a:pt x="81735" y="36021"/>
                  <a:pt x="81803" y="35879"/>
                  <a:pt x="81894" y="35754"/>
                </a:cubicBezTo>
                <a:cubicBezTo>
                  <a:pt x="81922" y="35714"/>
                  <a:pt x="81956" y="35680"/>
                  <a:pt x="81997" y="35646"/>
                </a:cubicBezTo>
                <a:cubicBezTo>
                  <a:pt x="82008" y="35640"/>
                  <a:pt x="82018" y="35628"/>
                  <a:pt x="82036" y="35623"/>
                </a:cubicBezTo>
                <a:cubicBezTo>
                  <a:pt x="82042" y="35617"/>
                  <a:pt x="82047" y="35617"/>
                  <a:pt x="82053" y="35617"/>
                </a:cubicBezTo>
                <a:lnTo>
                  <a:pt x="82058" y="35617"/>
                </a:lnTo>
                <a:cubicBezTo>
                  <a:pt x="82058" y="35617"/>
                  <a:pt x="82065" y="35623"/>
                  <a:pt x="82070" y="35623"/>
                </a:cubicBezTo>
                <a:cubicBezTo>
                  <a:pt x="82076" y="35635"/>
                  <a:pt x="82087" y="35640"/>
                  <a:pt x="82092" y="35651"/>
                </a:cubicBezTo>
                <a:cubicBezTo>
                  <a:pt x="82121" y="35685"/>
                  <a:pt x="82138" y="35719"/>
                  <a:pt x="82155" y="35759"/>
                </a:cubicBezTo>
                <a:cubicBezTo>
                  <a:pt x="82207" y="35884"/>
                  <a:pt x="82241" y="36021"/>
                  <a:pt x="82269" y="36157"/>
                </a:cubicBezTo>
                <a:cubicBezTo>
                  <a:pt x="82280" y="36236"/>
                  <a:pt x="82365" y="36288"/>
                  <a:pt x="82440" y="36288"/>
                </a:cubicBezTo>
                <a:cubicBezTo>
                  <a:pt x="82519" y="36288"/>
                  <a:pt x="82593" y="36231"/>
                  <a:pt x="82610" y="36152"/>
                </a:cubicBezTo>
                <a:cubicBezTo>
                  <a:pt x="82632" y="36044"/>
                  <a:pt x="82666" y="35935"/>
                  <a:pt x="82713" y="35827"/>
                </a:cubicBezTo>
                <a:cubicBezTo>
                  <a:pt x="82769" y="35685"/>
                  <a:pt x="82842" y="35549"/>
                  <a:pt x="82939" y="35423"/>
                </a:cubicBezTo>
                <a:cubicBezTo>
                  <a:pt x="82996" y="35350"/>
                  <a:pt x="83064" y="35276"/>
                  <a:pt x="83144" y="35213"/>
                </a:cubicBezTo>
                <a:cubicBezTo>
                  <a:pt x="83190" y="35179"/>
                  <a:pt x="83240" y="35145"/>
                  <a:pt x="83298" y="35117"/>
                </a:cubicBezTo>
                <a:cubicBezTo>
                  <a:pt x="83332" y="35106"/>
                  <a:pt x="83366" y="35095"/>
                  <a:pt x="83400" y="35089"/>
                </a:cubicBezTo>
                <a:cubicBezTo>
                  <a:pt x="83415" y="35089"/>
                  <a:pt x="83427" y="35086"/>
                  <a:pt x="83441" y="35086"/>
                </a:cubicBezTo>
                <a:cubicBezTo>
                  <a:pt x="83448" y="35086"/>
                  <a:pt x="83455" y="35087"/>
                  <a:pt x="83463" y="35089"/>
                </a:cubicBezTo>
                <a:cubicBezTo>
                  <a:pt x="83474" y="35089"/>
                  <a:pt x="83485" y="35095"/>
                  <a:pt x="83497" y="35095"/>
                </a:cubicBezTo>
                <a:cubicBezTo>
                  <a:pt x="83508" y="35100"/>
                  <a:pt x="83519" y="35106"/>
                  <a:pt x="83524" y="35111"/>
                </a:cubicBezTo>
                <a:cubicBezTo>
                  <a:pt x="83536" y="35117"/>
                  <a:pt x="83542" y="35129"/>
                  <a:pt x="83553" y="35134"/>
                </a:cubicBezTo>
                <a:cubicBezTo>
                  <a:pt x="83558" y="35151"/>
                  <a:pt x="83570" y="35168"/>
                  <a:pt x="83576" y="35179"/>
                </a:cubicBezTo>
                <a:cubicBezTo>
                  <a:pt x="83587" y="35213"/>
                  <a:pt x="83599" y="35248"/>
                  <a:pt x="83605" y="35282"/>
                </a:cubicBezTo>
                <a:cubicBezTo>
                  <a:pt x="83615" y="35368"/>
                  <a:pt x="83610" y="35447"/>
                  <a:pt x="83605" y="35533"/>
                </a:cubicBezTo>
                <a:cubicBezTo>
                  <a:pt x="83581" y="35685"/>
                  <a:pt x="83547" y="35833"/>
                  <a:pt x="83508" y="35976"/>
                </a:cubicBezTo>
                <a:cubicBezTo>
                  <a:pt x="83474" y="36084"/>
                  <a:pt x="83547" y="36197"/>
                  <a:pt x="83655" y="36220"/>
                </a:cubicBezTo>
                <a:cubicBezTo>
                  <a:pt x="83671" y="36225"/>
                  <a:pt x="83688" y="36228"/>
                  <a:pt x="83705" y="36228"/>
                </a:cubicBezTo>
                <a:cubicBezTo>
                  <a:pt x="83741" y="36228"/>
                  <a:pt x="83777" y="36216"/>
                  <a:pt x="83809" y="36197"/>
                </a:cubicBezTo>
                <a:cubicBezTo>
                  <a:pt x="83854" y="36168"/>
                  <a:pt x="83883" y="36129"/>
                  <a:pt x="83899" y="36078"/>
                </a:cubicBezTo>
                <a:cubicBezTo>
                  <a:pt x="83956" y="35895"/>
                  <a:pt x="83990" y="35714"/>
                  <a:pt x="84001" y="35526"/>
                </a:cubicBezTo>
                <a:cubicBezTo>
                  <a:pt x="84292" y="35378"/>
                  <a:pt x="84588" y="35242"/>
                  <a:pt x="84882" y="35111"/>
                </a:cubicBezTo>
                <a:cubicBezTo>
                  <a:pt x="85291" y="34935"/>
                  <a:pt x="85706" y="34776"/>
                  <a:pt x="86127" y="34634"/>
                </a:cubicBezTo>
                <a:cubicBezTo>
                  <a:pt x="86599" y="34469"/>
                  <a:pt x="87077" y="34332"/>
                  <a:pt x="87554" y="34208"/>
                </a:cubicBezTo>
                <a:cubicBezTo>
                  <a:pt x="88509" y="33957"/>
                  <a:pt x="89485" y="33782"/>
                  <a:pt x="90463" y="33629"/>
                </a:cubicBezTo>
                <a:cubicBezTo>
                  <a:pt x="90445" y="33629"/>
                  <a:pt x="90429" y="33634"/>
                  <a:pt x="90418" y="33634"/>
                </a:cubicBezTo>
                <a:cubicBezTo>
                  <a:pt x="91536" y="33464"/>
                  <a:pt x="92661" y="33344"/>
                  <a:pt x="93793" y="33225"/>
                </a:cubicBezTo>
                <a:cubicBezTo>
                  <a:pt x="94339" y="33168"/>
                  <a:pt x="94884" y="33112"/>
                  <a:pt x="95430" y="33049"/>
                </a:cubicBezTo>
                <a:cubicBezTo>
                  <a:pt x="95781" y="33010"/>
                  <a:pt x="96133" y="32969"/>
                  <a:pt x="96487" y="32929"/>
                </a:cubicBezTo>
                <a:cubicBezTo>
                  <a:pt x="97117" y="32861"/>
                  <a:pt x="97741" y="32776"/>
                  <a:pt x="98355" y="32622"/>
                </a:cubicBezTo>
                <a:cubicBezTo>
                  <a:pt x="98656" y="32549"/>
                  <a:pt x="98952" y="32452"/>
                  <a:pt x="99230" y="32328"/>
                </a:cubicBezTo>
                <a:cubicBezTo>
                  <a:pt x="99367" y="32265"/>
                  <a:pt x="99498" y="32202"/>
                  <a:pt x="99623" y="32123"/>
                </a:cubicBezTo>
                <a:cubicBezTo>
                  <a:pt x="99760" y="32043"/>
                  <a:pt x="99884" y="31940"/>
                  <a:pt x="99998" y="31838"/>
                </a:cubicBezTo>
                <a:cubicBezTo>
                  <a:pt x="100094" y="31754"/>
                  <a:pt x="100174" y="31646"/>
                  <a:pt x="100253" y="31544"/>
                </a:cubicBezTo>
                <a:cubicBezTo>
                  <a:pt x="100327" y="31441"/>
                  <a:pt x="100379" y="31321"/>
                  <a:pt x="100424" y="31203"/>
                </a:cubicBezTo>
                <a:cubicBezTo>
                  <a:pt x="100469" y="31077"/>
                  <a:pt x="100492" y="30941"/>
                  <a:pt x="100503" y="30810"/>
                </a:cubicBezTo>
                <a:cubicBezTo>
                  <a:pt x="100510" y="30742"/>
                  <a:pt x="100510" y="30668"/>
                  <a:pt x="100510" y="30594"/>
                </a:cubicBezTo>
                <a:cubicBezTo>
                  <a:pt x="100503" y="30503"/>
                  <a:pt x="100486" y="30412"/>
                  <a:pt x="100469" y="30322"/>
                </a:cubicBezTo>
                <a:cubicBezTo>
                  <a:pt x="100452" y="30191"/>
                  <a:pt x="100401" y="30065"/>
                  <a:pt x="100345" y="29947"/>
                </a:cubicBezTo>
                <a:cubicBezTo>
                  <a:pt x="100293" y="29832"/>
                  <a:pt x="100225" y="29730"/>
                  <a:pt x="100145" y="29628"/>
                </a:cubicBezTo>
                <a:cubicBezTo>
                  <a:pt x="99970" y="29407"/>
                  <a:pt x="99742" y="29236"/>
                  <a:pt x="99492" y="29100"/>
                </a:cubicBezTo>
                <a:cubicBezTo>
                  <a:pt x="99241" y="28958"/>
                  <a:pt x="98963" y="28856"/>
                  <a:pt x="98690" y="28764"/>
                </a:cubicBezTo>
                <a:cubicBezTo>
                  <a:pt x="98367" y="28662"/>
                  <a:pt x="98032" y="28583"/>
                  <a:pt x="97696" y="28509"/>
                </a:cubicBezTo>
                <a:cubicBezTo>
                  <a:pt x="97088" y="28373"/>
                  <a:pt x="96474" y="28258"/>
                  <a:pt x="95895" y="28037"/>
                </a:cubicBezTo>
                <a:cubicBezTo>
                  <a:pt x="95719" y="27964"/>
                  <a:pt x="95559" y="27878"/>
                  <a:pt x="95406" y="27770"/>
                </a:cubicBezTo>
                <a:cubicBezTo>
                  <a:pt x="95304" y="27684"/>
                  <a:pt x="95218" y="27594"/>
                  <a:pt x="95139" y="27497"/>
                </a:cubicBezTo>
                <a:cubicBezTo>
                  <a:pt x="95060" y="27395"/>
                  <a:pt x="94992" y="27287"/>
                  <a:pt x="94935" y="27173"/>
                </a:cubicBezTo>
                <a:cubicBezTo>
                  <a:pt x="94906" y="27094"/>
                  <a:pt x="94884" y="27020"/>
                  <a:pt x="94866" y="26941"/>
                </a:cubicBezTo>
                <a:cubicBezTo>
                  <a:pt x="94861" y="26878"/>
                  <a:pt x="94861" y="26815"/>
                  <a:pt x="94861" y="26753"/>
                </a:cubicBezTo>
                <a:cubicBezTo>
                  <a:pt x="94872" y="26690"/>
                  <a:pt x="94890" y="26634"/>
                  <a:pt x="94911" y="26571"/>
                </a:cubicBezTo>
                <a:cubicBezTo>
                  <a:pt x="94945" y="26498"/>
                  <a:pt x="94986" y="26423"/>
                  <a:pt x="95037" y="26349"/>
                </a:cubicBezTo>
                <a:cubicBezTo>
                  <a:pt x="95134" y="26236"/>
                  <a:pt x="95241" y="26128"/>
                  <a:pt x="95361" y="26031"/>
                </a:cubicBezTo>
                <a:cubicBezTo>
                  <a:pt x="95661" y="25804"/>
                  <a:pt x="95997" y="25628"/>
                  <a:pt x="96350" y="25475"/>
                </a:cubicBezTo>
                <a:cubicBezTo>
                  <a:pt x="96889" y="25247"/>
                  <a:pt x="97452" y="25071"/>
                  <a:pt x="98021" y="24917"/>
                </a:cubicBezTo>
                <a:cubicBezTo>
                  <a:pt x="98588" y="24759"/>
                  <a:pt x="99168" y="24633"/>
                  <a:pt x="99753" y="24520"/>
                </a:cubicBezTo>
                <a:cubicBezTo>
                  <a:pt x="100208" y="24429"/>
                  <a:pt x="100668" y="24355"/>
                  <a:pt x="101134" y="24275"/>
                </a:cubicBezTo>
                <a:cubicBezTo>
                  <a:pt x="101879" y="24156"/>
                  <a:pt x="102623" y="24014"/>
                  <a:pt x="103361" y="23873"/>
                </a:cubicBezTo>
                <a:cubicBezTo>
                  <a:pt x="105663" y="23417"/>
                  <a:pt x="107948" y="22843"/>
                  <a:pt x="110164" y="22059"/>
                </a:cubicBezTo>
                <a:cubicBezTo>
                  <a:pt x="111242" y="21673"/>
                  <a:pt x="112306" y="21230"/>
                  <a:pt x="113340" y="20736"/>
                </a:cubicBezTo>
                <a:cubicBezTo>
                  <a:pt x="114221" y="20320"/>
                  <a:pt x="115068" y="19843"/>
                  <a:pt x="115891" y="19326"/>
                </a:cubicBezTo>
                <a:cubicBezTo>
                  <a:pt x="117505" y="18321"/>
                  <a:pt x="119005" y="17138"/>
                  <a:pt x="120431" y="15877"/>
                </a:cubicBezTo>
                <a:cubicBezTo>
                  <a:pt x="121880" y="14592"/>
                  <a:pt x="123238" y="13223"/>
                  <a:pt x="124573" y="11825"/>
                </a:cubicBezTo>
                <a:cubicBezTo>
                  <a:pt x="127250" y="9029"/>
                  <a:pt x="129823" y="6121"/>
                  <a:pt x="132739" y="3558"/>
                </a:cubicBezTo>
                <a:cubicBezTo>
                  <a:pt x="133251" y="3115"/>
                  <a:pt x="133773" y="2677"/>
                  <a:pt x="134302" y="2257"/>
                </a:cubicBezTo>
                <a:cubicBezTo>
                  <a:pt x="134665" y="1972"/>
                  <a:pt x="135023" y="1699"/>
                  <a:pt x="135399" y="1432"/>
                </a:cubicBezTo>
                <a:cubicBezTo>
                  <a:pt x="135739" y="1188"/>
                  <a:pt x="136109" y="983"/>
                  <a:pt x="136490" y="818"/>
                </a:cubicBezTo>
                <a:cubicBezTo>
                  <a:pt x="136665" y="745"/>
                  <a:pt x="136847" y="676"/>
                  <a:pt x="137030" y="626"/>
                </a:cubicBezTo>
                <a:cubicBezTo>
                  <a:pt x="137240" y="558"/>
                  <a:pt x="137455" y="511"/>
                  <a:pt x="137672" y="477"/>
                </a:cubicBezTo>
                <a:cubicBezTo>
                  <a:pt x="137870" y="450"/>
                  <a:pt x="138069" y="432"/>
                  <a:pt x="138273" y="421"/>
                </a:cubicBezTo>
                <a:cubicBezTo>
                  <a:pt x="138313" y="421"/>
                  <a:pt x="138352" y="420"/>
                  <a:pt x="138392" y="420"/>
                </a:cubicBezTo>
                <a:cubicBezTo>
                  <a:pt x="138593" y="420"/>
                  <a:pt x="138796" y="432"/>
                  <a:pt x="138995" y="456"/>
                </a:cubicBezTo>
                <a:cubicBezTo>
                  <a:pt x="139257" y="484"/>
                  <a:pt x="139518" y="535"/>
                  <a:pt x="139779" y="597"/>
                </a:cubicBezTo>
                <a:cubicBezTo>
                  <a:pt x="140080" y="676"/>
                  <a:pt x="140376" y="779"/>
                  <a:pt x="140665" y="886"/>
                </a:cubicBezTo>
                <a:cubicBezTo>
                  <a:pt x="141654" y="1296"/>
                  <a:pt x="142558" y="1864"/>
                  <a:pt x="143411" y="2501"/>
                </a:cubicBezTo>
                <a:cubicBezTo>
                  <a:pt x="143405" y="2496"/>
                  <a:pt x="143400" y="2489"/>
                  <a:pt x="143393" y="2484"/>
                </a:cubicBezTo>
                <a:lnTo>
                  <a:pt x="143393" y="2484"/>
                </a:lnTo>
                <a:cubicBezTo>
                  <a:pt x="143400" y="2489"/>
                  <a:pt x="143405" y="2496"/>
                  <a:pt x="143416" y="2501"/>
                </a:cubicBezTo>
                <a:cubicBezTo>
                  <a:pt x="143421" y="2507"/>
                  <a:pt x="143427" y="2512"/>
                  <a:pt x="143434" y="2517"/>
                </a:cubicBezTo>
                <a:lnTo>
                  <a:pt x="143434" y="2517"/>
                </a:lnTo>
                <a:cubicBezTo>
                  <a:pt x="143427" y="2512"/>
                  <a:pt x="143421" y="2507"/>
                  <a:pt x="143416" y="2507"/>
                </a:cubicBezTo>
                <a:lnTo>
                  <a:pt x="143416" y="2507"/>
                </a:lnTo>
                <a:cubicBezTo>
                  <a:pt x="144712" y="3490"/>
                  <a:pt x="145882" y="4620"/>
                  <a:pt x="147030" y="5762"/>
                </a:cubicBezTo>
                <a:cubicBezTo>
                  <a:pt x="147559" y="6286"/>
                  <a:pt x="148081" y="6808"/>
                  <a:pt x="148616" y="7319"/>
                </a:cubicBezTo>
                <a:cubicBezTo>
                  <a:pt x="148957" y="7644"/>
                  <a:pt x="149303" y="7967"/>
                  <a:pt x="149650" y="8292"/>
                </a:cubicBezTo>
                <a:cubicBezTo>
                  <a:pt x="150070" y="8683"/>
                  <a:pt x="150491" y="9081"/>
                  <a:pt x="150911" y="9478"/>
                </a:cubicBezTo>
                <a:cubicBezTo>
                  <a:pt x="152525" y="11001"/>
                  <a:pt x="154116" y="12541"/>
                  <a:pt x="155622" y="14167"/>
                </a:cubicBezTo>
                <a:cubicBezTo>
                  <a:pt x="155980" y="14553"/>
                  <a:pt x="156332" y="14940"/>
                  <a:pt x="156673" y="15337"/>
                </a:cubicBezTo>
                <a:cubicBezTo>
                  <a:pt x="157030" y="15746"/>
                  <a:pt x="157378" y="16160"/>
                  <a:pt x="157725" y="16570"/>
                </a:cubicBezTo>
                <a:cubicBezTo>
                  <a:pt x="158042" y="16945"/>
                  <a:pt x="158372" y="17309"/>
                  <a:pt x="158713" y="17661"/>
                </a:cubicBezTo>
                <a:cubicBezTo>
                  <a:pt x="159088" y="18053"/>
                  <a:pt x="159492" y="18417"/>
                  <a:pt x="159917" y="18752"/>
                </a:cubicBezTo>
                <a:cubicBezTo>
                  <a:pt x="159975" y="18798"/>
                  <a:pt x="160025" y="18827"/>
                  <a:pt x="160093" y="18827"/>
                </a:cubicBezTo>
                <a:cubicBezTo>
                  <a:pt x="160156" y="18820"/>
                  <a:pt x="160219" y="18798"/>
                  <a:pt x="160258" y="18752"/>
                </a:cubicBezTo>
                <a:cubicBezTo>
                  <a:pt x="160350" y="18662"/>
                  <a:pt x="160355" y="18497"/>
                  <a:pt x="160258" y="18411"/>
                </a:cubicBezTo>
                <a:cubicBezTo>
                  <a:pt x="159855" y="18048"/>
                  <a:pt x="159469" y="17667"/>
                  <a:pt x="159094" y="17269"/>
                </a:cubicBezTo>
                <a:cubicBezTo>
                  <a:pt x="158701" y="16849"/>
                  <a:pt x="158320" y="16406"/>
                  <a:pt x="157945" y="15968"/>
                </a:cubicBezTo>
                <a:cubicBezTo>
                  <a:pt x="157594" y="15554"/>
                  <a:pt x="157242" y="15144"/>
                  <a:pt x="156878" y="14741"/>
                </a:cubicBezTo>
                <a:cubicBezTo>
                  <a:pt x="156458" y="14274"/>
                  <a:pt x="156031" y="13820"/>
                  <a:pt x="155593" y="13372"/>
                </a:cubicBezTo>
                <a:cubicBezTo>
                  <a:pt x="154798" y="12541"/>
                  <a:pt x="153985" y="11735"/>
                  <a:pt x="153156" y="10944"/>
                </a:cubicBezTo>
                <a:cubicBezTo>
                  <a:pt x="153980" y="10206"/>
                  <a:pt x="154701" y="9359"/>
                  <a:pt x="155548" y="8638"/>
                </a:cubicBezTo>
                <a:cubicBezTo>
                  <a:pt x="155963" y="8292"/>
                  <a:pt x="156406" y="7978"/>
                  <a:pt x="156894" y="7739"/>
                </a:cubicBezTo>
                <a:cubicBezTo>
                  <a:pt x="157242" y="7576"/>
                  <a:pt x="157610" y="7461"/>
                  <a:pt x="157985" y="7382"/>
                </a:cubicBezTo>
                <a:cubicBezTo>
                  <a:pt x="158241" y="7338"/>
                  <a:pt x="158501" y="7311"/>
                  <a:pt x="158761" y="7311"/>
                </a:cubicBezTo>
                <a:cubicBezTo>
                  <a:pt x="158841" y="7311"/>
                  <a:pt x="158922" y="7314"/>
                  <a:pt x="159002" y="7319"/>
                </a:cubicBezTo>
                <a:cubicBezTo>
                  <a:pt x="159338" y="7348"/>
                  <a:pt x="159662" y="7422"/>
                  <a:pt x="159980" y="7529"/>
                </a:cubicBezTo>
                <a:cubicBezTo>
                  <a:pt x="160412" y="7689"/>
                  <a:pt x="160815" y="7917"/>
                  <a:pt x="161202" y="8177"/>
                </a:cubicBezTo>
                <a:cubicBezTo>
                  <a:pt x="161651" y="8496"/>
                  <a:pt x="162071" y="8854"/>
                  <a:pt x="162480" y="9229"/>
                </a:cubicBezTo>
                <a:cubicBezTo>
                  <a:pt x="162690" y="9422"/>
                  <a:pt x="162901" y="9614"/>
                  <a:pt x="163111" y="9814"/>
                </a:cubicBezTo>
                <a:cubicBezTo>
                  <a:pt x="163332" y="10018"/>
                  <a:pt x="163555" y="10223"/>
                  <a:pt x="163776" y="10433"/>
                </a:cubicBezTo>
                <a:cubicBezTo>
                  <a:pt x="164714" y="11308"/>
                  <a:pt x="165629" y="12206"/>
                  <a:pt x="166543" y="13099"/>
                </a:cubicBezTo>
                <a:cubicBezTo>
                  <a:pt x="168378" y="14877"/>
                  <a:pt x="170232" y="16650"/>
                  <a:pt x="172299" y="18150"/>
                </a:cubicBezTo>
                <a:cubicBezTo>
                  <a:pt x="172810" y="18513"/>
                  <a:pt x="173327" y="18866"/>
                  <a:pt x="173867" y="19189"/>
                </a:cubicBezTo>
                <a:cubicBezTo>
                  <a:pt x="174129" y="19349"/>
                  <a:pt x="174402" y="19496"/>
                  <a:pt x="174675" y="19638"/>
                </a:cubicBezTo>
                <a:cubicBezTo>
                  <a:pt x="174953" y="19787"/>
                  <a:pt x="175236" y="19929"/>
                  <a:pt x="175538" y="20025"/>
                </a:cubicBezTo>
                <a:cubicBezTo>
                  <a:pt x="175552" y="20031"/>
                  <a:pt x="175567" y="20033"/>
                  <a:pt x="175582" y="20033"/>
                </a:cubicBezTo>
                <a:cubicBezTo>
                  <a:pt x="175651" y="20033"/>
                  <a:pt x="175721" y="19983"/>
                  <a:pt x="175755" y="19923"/>
                </a:cubicBezTo>
                <a:cubicBezTo>
                  <a:pt x="175794" y="19849"/>
                  <a:pt x="175782" y="19740"/>
                  <a:pt x="175708" y="19684"/>
                </a:cubicBezTo>
                <a:cubicBezTo>
                  <a:pt x="175504" y="19525"/>
                  <a:pt x="175271" y="19388"/>
                  <a:pt x="175050" y="19247"/>
                </a:cubicBezTo>
                <a:cubicBezTo>
                  <a:pt x="174822" y="19105"/>
                  <a:pt x="174596" y="18963"/>
                  <a:pt x="174368" y="18814"/>
                </a:cubicBezTo>
                <a:cubicBezTo>
                  <a:pt x="173930" y="18531"/>
                  <a:pt x="173498" y="18247"/>
                  <a:pt x="173072" y="17946"/>
                </a:cubicBezTo>
                <a:cubicBezTo>
                  <a:pt x="172032" y="17217"/>
                  <a:pt x="171032" y="16433"/>
                  <a:pt x="170072" y="15610"/>
                </a:cubicBezTo>
                <a:cubicBezTo>
                  <a:pt x="169100" y="14780"/>
                  <a:pt x="168157" y="13910"/>
                  <a:pt x="167231" y="13031"/>
                </a:cubicBezTo>
                <a:cubicBezTo>
                  <a:pt x="166298" y="12155"/>
                  <a:pt x="165372" y="11269"/>
                  <a:pt x="164436" y="10393"/>
                </a:cubicBezTo>
                <a:cubicBezTo>
                  <a:pt x="163998" y="9979"/>
                  <a:pt x="163549" y="9564"/>
                  <a:pt x="163099" y="9155"/>
                </a:cubicBezTo>
                <a:cubicBezTo>
                  <a:pt x="162685" y="8774"/>
                  <a:pt x="162264" y="8405"/>
                  <a:pt x="161816" y="8064"/>
                </a:cubicBezTo>
                <a:cubicBezTo>
                  <a:pt x="161389" y="7739"/>
                  <a:pt x="160929" y="7450"/>
                  <a:pt x="160429" y="7246"/>
                </a:cubicBezTo>
                <a:cubicBezTo>
                  <a:pt x="160185" y="7143"/>
                  <a:pt x="159928" y="7057"/>
                  <a:pt x="159668" y="7002"/>
                </a:cubicBezTo>
                <a:cubicBezTo>
                  <a:pt x="159401" y="6944"/>
                  <a:pt x="159128" y="6916"/>
                  <a:pt x="158855" y="6910"/>
                </a:cubicBezTo>
                <a:lnTo>
                  <a:pt x="158792" y="6910"/>
                </a:lnTo>
                <a:cubicBezTo>
                  <a:pt x="158525" y="6910"/>
                  <a:pt x="158258" y="6939"/>
                  <a:pt x="157992" y="6996"/>
                </a:cubicBezTo>
                <a:cubicBezTo>
                  <a:pt x="157696" y="7052"/>
                  <a:pt x="157400" y="7138"/>
                  <a:pt x="157116" y="7251"/>
                </a:cubicBezTo>
                <a:cubicBezTo>
                  <a:pt x="156587" y="7461"/>
                  <a:pt x="156104" y="7773"/>
                  <a:pt x="155667" y="8127"/>
                </a:cubicBezTo>
                <a:cubicBezTo>
                  <a:pt x="155162" y="8536"/>
                  <a:pt x="154701" y="8990"/>
                  <a:pt x="154252" y="9456"/>
                </a:cubicBezTo>
                <a:cubicBezTo>
                  <a:pt x="153826" y="9894"/>
                  <a:pt x="153406" y="10337"/>
                  <a:pt x="152951" y="10746"/>
                </a:cubicBezTo>
                <a:cubicBezTo>
                  <a:pt x="152105" y="9939"/>
                  <a:pt x="151252" y="9149"/>
                  <a:pt x="150389" y="8360"/>
                </a:cubicBezTo>
                <a:cubicBezTo>
                  <a:pt x="149962" y="7973"/>
                  <a:pt x="149537" y="7581"/>
                  <a:pt x="149110" y="7188"/>
                </a:cubicBezTo>
                <a:cubicBezTo>
                  <a:pt x="148821" y="6921"/>
                  <a:pt x="148530" y="6643"/>
                  <a:pt x="148246" y="6370"/>
                </a:cubicBezTo>
                <a:cubicBezTo>
                  <a:pt x="147638" y="5780"/>
                  <a:pt x="147041" y="5177"/>
                  <a:pt x="146427" y="4592"/>
                </a:cubicBezTo>
                <a:cubicBezTo>
                  <a:pt x="145166" y="3375"/>
                  <a:pt x="143848" y="2189"/>
                  <a:pt x="142348" y="1268"/>
                </a:cubicBezTo>
                <a:cubicBezTo>
                  <a:pt x="141661" y="841"/>
                  <a:pt x="140927" y="495"/>
                  <a:pt x="140154" y="256"/>
                </a:cubicBezTo>
                <a:cubicBezTo>
                  <a:pt x="139598" y="86"/>
                  <a:pt x="139018" y="0"/>
                  <a:pt x="1384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2"/>
          <p:cNvSpPr/>
          <p:nvPr/>
        </p:nvSpPr>
        <p:spPr>
          <a:xfrm>
            <a:off x="3432631" y="4550947"/>
            <a:ext cx="282668" cy="147048"/>
          </a:xfrm>
          <a:custGeom>
            <a:avLst/>
            <a:gdLst/>
            <a:ahLst/>
            <a:cxnLst/>
            <a:rect l="l" t="t" r="r" b="b"/>
            <a:pathLst>
              <a:path w="7297" h="3796" extrusionOk="0">
                <a:moveTo>
                  <a:pt x="2591" y="535"/>
                </a:moveTo>
                <a:cubicBezTo>
                  <a:pt x="2625" y="535"/>
                  <a:pt x="2659" y="535"/>
                  <a:pt x="2699" y="541"/>
                </a:cubicBezTo>
                <a:cubicBezTo>
                  <a:pt x="2893" y="552"/>
                  <a:pt x="3063" y="603"/>
                  <a:pt x="3210" y="682"/>
                </a:cubicBezTo>
                <a:cubicBezTo>
                  <a:pt x="3370" y="774"/>
                  <a:pt x="3495" y="905"/>
                  <a:pt x="3564" y="1052"/>
                </a:cubicBezTo>
                <a:cubicBezTo>
                  <a:pt x="3603" y="1137"/>
                  <a:pt x="3625" y="1228"/>
                  <a:pt x="3637" y="1319"/>
                </a:cubicBezTo>
                <a:cubicBezTo>
                  <a:pt x="3648" y="1433"/>
                  <a:pt x="3643" y="1546"/>
                  <a:pt x="3620" y="1655"/>
                </a:cubicBezTo>
                <a:cubicBezTo>
                  <a:pt x="3580" y="1853"/>
                  <a:pt x="3478" y="2041"/>
                  <a:pt x="3330" y="2177"/>
                </a:cubicBezTo>
                <a:cubicBezTo>
                  <a:pt x="3189" y="2313"/>
                  <a:pt x="3006" y="2416"/>
                  <a:pt x="2807" y="2461"/>
                </a:cubicBezTo>
                <a:cubicBezTo>
                  <a:pt x="2704" y="2484"/>
                  <a:pt x="2602" y="2495"/>
                  <a:pt x="2500" y="2495"/>
                </a:cubicBezTo>
                <a:cubicBezTo>
                  <a:pt x="2398" y="2495"/>
                  <a:pt x="2295" y="2484"/>
                  <a:pt x="2205" y="2461"/>
                </a:cubicBezTo>
                <a:cubicBezTo>
                  <a:pt x="2098" y="2432"/>
                  <a:pt x="2006" y="2393"/>
                  <a:pt x="1920" y="2342"/>
                </a:cubicBezTo>
                <a:cubicBezTo>
                  <a:pt x="1870" y="2313"/>
                  <a:pt x="1818" y="2279"/>
                  <a:pt x="1762" y="2228"/>
                </a:cubicBezTo>
                <a:cubicBezTo>
                  <a:pt x="1694" y="2172"/>
                  <a:pt x="1642" y="2120"/>
                  <a:pt x="1603" y="2069"/>
                </a:cubicBezTo>
                <a:cubicBezTo>
                  <a:pt x="1574" y="2041"/>
                  <a:pt x="1574" y="1996"/>
                  <a:pt x="1603" y="1967"/>
                </a:cubicBezTo>
                <a:cubicBezTo>
                  <a:pt x="1620" y="1955"/>
                  <a:pt x="1637" y="1944"/>
                  <a:pt x="1654" y="1944"/>
                </a:cubicBezTo>
                <a:cubicBezTo>
                  <a:pt x="1682" y="1949"/>
                  <a:pt x="1694" y="1962"/>
                  <a:pt x="1710" y="1973"/>
                </a:cubicBezTo>
                <a:lnTo>
                  <a:pt x="1762" y="2012"/>
                </a:lnTo>
                <a:lnTo>
                  <a:pt x="1791" y="2046"/>
                </a:lnTo>
                <a:cubicBezTo>
                  <a:pt x="1836" y="2080"/>
                  <a:pt x="1886" y="2120"/>
                  <a:pt x="1944" y="2154"/>
                </a:cubicBezTo>
                <a:cubicBezTo>
                  <a:pt x="1972" y="2172"/>
                  <a:pt x="2001" y="2183"/>
                  <a:pt x="2035" y="2200"/>
                </a:cubicBezTo>
                <a:cubicBezTo>
                  <a:pt x="2114" y="2234"/>
                  <a:pt x="2200" y="2262"/>
                  <a:pt x="2290" y="2279"/>
                </a:cubicBezTo>
                <a:cubicBezTo>
                  <a:pt x="2353" y="2290"/>
                  <a:pt x="2421" y="2296"/>
                  <a:pt x="2484" y="2296"/>
                </a:cubicBezTo>
                <a:cubicBezTo>
                  <a:pt x="2518" y="2296"/>
                  <a:pt x="2552" y="2296"/>
                  <a:pt x="2586" y="2290"/>
                </a:cubicBezTo>
                <a:cubicBezTo>
                  <a:pt x="2665" y="2279"/>
                  <a:pt x="2739" y="2262"/>
                  <a:pt x="2814" y="2240"/>
                </a:cubicBezTo>
                <a:cubicBezTo>
                  <a:pt x="2762" y="2222"/>
                  <a:pt x="2711" y="2211"/>
                  <a:pt x="2654" y="2188"/>
                </a:cubicBezTo>
                <a:cubicBezTo>
                  <a:pt x="2500" y="2138"/>
                  <a:pt x="2342" y="2057"/>
                  <a:pt x="2154" y="1944"/>
                </a:cubicBezTo>
                <a:cubicBezTo>
                  <a:pt x="2137" y="1933"/>
                  <a:pt x="2125" y="1915"/>
                  <a:pt x="2119" y="1899"/>
                </a:cubicBezTo>
                <a:cubicBezTo>
                  <a:pt x="2114" y="1876"/>
                  <a:pt x="2119" y="1853"/>
                  <a:pt x="2132" y="1836"/>
                </a:cubicBezTo>
                <a:cubicBezTo>
                  <a:pt x="2143" y="1813"/>
                  <a:pt x="2166" y="1802"/>
                  <a:pt x="2193" y="1802"/>
                </a:cubicBezTo>
                <a:cubicBezTo>
                  <a:pt x="2211" y="1802"/>
                  <a:pt x="2222" y="1808"/>
                  <a:pt x="2234" y="1813"/>
                </a:cubicBezTo>
                <a:cubicBezTo>
                  <a:pt x="2290" y="1847"/>
                  <a:pt x="2353" y="1881"/>
                  <a:pt x="2415" y="1910"/>
                </a:cubicBezTo>
                <a:cubicBezTo>
                  <a:pt x="2546" y="1967"/>
                  <a:pt x="2694" y="2012"/>
                  <a:pt x="2841" y="2041"/>
                </a:cubicBezTo>
                <a:cubicBezTo>
                  <a:pt x="2909" y="2052"/>
                  <a:pt x="2977" y="2064"/>
                  <a:pt x="3052" y="2069"/>
                </a:cubicBezTo>
                <a:lnTo>
                  <a:pt x="3120" y="2075"/>
                </a:lnTo>
                <a:cubicBezTo>
                  <a:pt x="3171" y="2041"/>
                  <a:pt x="3210" y="1996"/>
                  <a:pt x="3250" y="1949"/>
                </a:cubicBezTo>
                <a:cubicBezTo>
                  <a:pt x="3296" y="1893"/>
                  <a:pt x="3336" y="1836"/>
                  <a:pt x="3365" y="1773"/>
                </a:cubicBezTo>
                <a:cubicBezTo>
                  <a:pt x="3381" y="1734"/>
                  <a:pt x="3393" y="1700"/>
                  <a:pt x="3404" y="1660"/>
                </a:cubicBezTo>
                <a:lnTo>
                  <a:pt x="3404" y="1660"/>
                </a:lnTo>
                <a:cubicBezTo>
                  <a:pt x="3291" y="1682"/>
                  <a:pt x="3182" y="1689"/>
                  <a:pt x="3074" y="1689"/>
                </a:cubicBezTo>
                <a:cubicBezTo>
                  <a:pt x="3011" y="1689"/>
                  <a:pt x="2950" y="1689"/>
                  <a:pt x="2893" y="1682"/>
                </a:cubicBezTo>
                <a:cubicBezTo>
                  <a:pt x="2694" y="1660"/>
                  <a:pt x="2489" y="1614"/>
                  <a:pt x="2284" y="1546"/>
                </a:cubicBezTo>
                <a:cubicBezTo>
                  <a:pt x="2239" y="1529"/>
                  <a:pt x="2211" y="1484"/>
                  <a:pt x="2227" y="1438"/>
                </a:cubicBezTo>
                <a:cubicBezTo>
                  <a:pt x="2239" y="1398"/>
                  <a:pt x="2274" y="1375"/>
                  <a:pt x="2313" y="1375"/>
                </a:cubicBezTo>
                <a:lnTo>
                  <a:pt x="2336" y="1375"/>
                </a:lnTo>
                <a:cubicBezTo>
                  <a:pt x="2494" y="1433"/>
                  <a:pt x="2636" y="1467"/>
                  <a:pt x="2785" y="1495"/>
                </a:cubicBezTo>
                <a:cubicBezTo>
                  <a:pt x="2916" y="1518"/>
                  <a:pt x="3035" y="1529"/>
                  <a:pt x="3148" y="1529"/>
                </a:cubicBezTo>
                <a:cubicBezTo>
                  <a:pt x="3200" y="1529"/>
                  <a:pt x="3250" y="1524"/>
                  <a:pt x="3302" y="1518"/>
                </a:cubicBezTo>
                <a:cubicBezTo>
                  <a:pt x="3347" y="1518"/>
                  <a:pt x="3393" y="1506"/>
                  <a:pt x="3438" y="1501"/>
                </a:cubicBezTo>
                <a:cubicBezTo>
                  <a:pt x="3444" y="1450"/>
                  <a:pt x="3444" y="1393"/>
                  <a:pt x="3438" y="1341"/>
                </a:cubicBezTo>
                <a:cubicBezTo>
                  <a:pt x="3433" y="1280"/>
                  <a:pt x="3415" y="1222"/>
                  <a:pt x="3399" y="1165"/>
                </a:cubicBezTo>
                <a:cubicBezTo>
                  <a:pt x="3381" y="1120"/>
                  <a:pt x="3352" y="1075"/>
                  <a:pt x="3325" y="1029"/>
                </a:cubicBezTo>
                <a:cubicBezTo>
                  <a:pt x="3307" y="1007"/>
                  <a:pt x="3291" y="989"/>
                  <a:pt x="3273" y="966"/>
                </a:cubicBezTo>
                <a:lnTo>
                  <a:pt x="3228" y="966"/>
                </a:lnTo>
                <a:cubicBezTo>
                  <a:pt x="3182" y="966"/>
                  <a:pt x="3137" y="966"/>
                  <a:pt x="3092" y="973"/>
                </a:cubicBezTo>
                <a:cubicBezTo>
                  <a:pt x="2977" y="984"/>
                  <a:pt x="2870" y="1007"/>
                  <a:pt x="2762" y="1047"/>
                </a:cubicBezTo>
                <a:cubicBezTo>
                  <a:pt x="2704" y="1068"/>
                  <a:pt x="2649" y="1097"/>
                  <a:pt x="2586" y="1137"/>
                </a:cubicBezTo>
                <a:cubicBezTo>
                  <a:pt x="2575" y="1143"/>
                  <a:pt x="2563" y="1149"/>
                  <a:pt x="2552" y="1149"/>
                </a:cubicBezTo>
                <a:cubicBezTo>
                  <a:pt x="2518" y="1149"/>
                  <a:pt x="2489" y="1131"/>
                  <a:pt x="2478" y="1102"/>
                </a:cubicBezTo>
                <a:cubicBezTo>
                  <a:pt x="2455" y="1063"/>
                  <a:pt x="2473" y="1018"/>
                  <a:pt x="2512" y="995"/>
                </a:cubicBezTo>
                <a:cubicBezTo>
                  <a:pt x="2631" y="921"/>
                  <a:pt x="2762" y="864"/>
                  <a:pt x="2898" y="830"/>
                </a:cubicBezTo>
                <a:cubicBezTo>
                  <a:pt x="2938" y="819"/>
                  <a:pt x="2984" y="808"/>
                  <a:pt x="3029" y="802"/>
                </a:cubicBezTo>
                <a:cubicBezTo>
                  <a:pt x="2955" y="768"/>
                  <a:pt x="2875" y="740"/>
                  <a:pt x="2785" y="722"/>
                </a:cubicBezTo>
                <a:lnTo>
                  <a:pt x="2773" y="722"/>
                </a:lnTo>
                <a:cubicBezTo>
                  <a:pt x="2711" y="711"/>
                  <a:pt x="2643" y="706"/>
                  <a:pt x="2568" y="706"/>
                </a:cubicBezTo>
                <a:cubicBezTo>
                  <a:pt x="2529" y="706"/>
                  <a:pt x="2484" y="711"/>
                  <a:pt x="2444" y="711"/>
                </a:cubicBezTo>
                <a:cubicBezTo>
                  <a:pt x="2329" y="722"/>
                  <a:pt x="2222" y="751"/>
                  <a:pt x="2119" y="785"/>
                </a:cubicBezTo>
                <a:cubicBezTo>
                  <a:pt x="2029" y="824"/>
                  <a:pt x="1954" y="858"/>
                  <a:pt x="1893" y="910"/>
                </a:cubicBezTo>
                <a:cubicBezTo>
                  <a:pt x="1859" y="927"/>
                  <a:pt x="1830" y="950"/>
                  <a:pt x="1807" y="973"/>
                </a:cubicBezTo>
                <a:cubicBezTo>
                  <a:pt x="1791" y="989"/>
                  <a:pt x="1773" y="995"/>
                  <a:pt x="1750" y="995"/>
                </a:cubicBezTo>
                <a:cubicBezTo>
                  <a:pt x="1728" y="995"/>
                  <a:pt x="1705" y="989"/>
                  <a:pt x="1694" y="973"/>
                </a:cubicBezTo>
                <a:cubicBezTo>
                  <a:pt x="1676" y="955"/>
                  <a:pt x="1671" y="932"/>
                  <a:pt x="1671" y="910"/>
                </a:cubicBezTo>
                <a:cubicBezTo>
                  <a:pt x="1671" y="892"/>
                  <a:pt x="1682" y="871"/>
                  <a:pt x="1699" y="858"/>
                </a:cubicBezTo>
                <a:cubicBezTo>
                  <a:pt x="1825" y="740"/>
                  <a:pt x="1978" y="654"/>
                  <a:pt x="2159" y="598"/>
                </a:cubicBezTo>
                <a:cubicBezTo>
                  <a:pt x="2302" y="557"/>
                  <a:pt x="2444" y="535"/>
                  <a:pt x="2591" y="535"/>
                </a:cubicBezTo>
                <a:close/>
                <a:moveTo>
                  <a:pt x="2159" y="1"/>
                </a:moveTo>
                <a:cubicBezTo>
                  <a:pt x="1961" y="1"/>
                  <a:pt x="1762" y="6"/>
                  <a:pt x="1563" y="24"/>
                </a:cubicBezTo>
                <a:lnTo>
                  <a:pt x="1574" y="29"/>
                </a:lnTo>
                <a:lnTo>
                  <a:pt x="1592" y="29"/>
                </a:lnTo>
                <a:cubicBezTo>
                  <a:pt x="1136" y="69"/>
                  <a:pt x="693" y="160"/>
                  <a:pt x="273" y="296"/>
                </a:cubicBezTo>
                <a:cubicBezTo>
                  <a:pt x="443" y="530"/>
                  <a:pt x="563" y="790"/>
                  <a:pt x="637" y="1075"/>
                </a:cubicBezTo>
                <a:cubicBezTo>
                  <a:pt x="756" y="1529"/>
                  <a:pt x="750" y="2018"/>
                  <a:pt x="632" y="2484"/>
                </a:cubicBezTo>
                <a:cubicBezTo>
                  <a:pt x="563" y="2723"/>
                  <a:pt x="472" y="2938"/>
                  <a:pt x="359" y="3132"/>
                </a:cubicBezTo>
                <a:cubicBezTo>
                  <a:pt x="296" y="3229"/>
                  <a:pt x="228" y="3325"/>
                  <a:pt x="147" y="3410"/>
                </a:cubicBezTo>
                <a:cubicBezTo>
                  <a:pt x="97" y="3462"/>
                  <a:pt x="52" y="3512"/>
                  <a:pt x="0" y="3552"/>
                </a:cubicBezTo>
                <a:cubicBezTo>
                  <a:pt x="194" y="3609"/>
                  <a:pt x="398" y="3654"/>
                  <a:pt x="614" y="3694"/>
                </a:cubicBezTo>
                <a:lnTo>
                  <a:pt x="625" y="3700"/>
                </a:lnTo>
                <a:cubicBezTo>
                  <a:pt x="926" y="3745"/>
                  <a:pt x="1222" y="3780"/>
                  <a:pt x="1506" y="3790"/>
                </a:cubicBezTo>
                <a:cubicBezTo>
                  <a:pt x="1603" y="3790"/>
                  <a:pt x="1694" y="3796"/>
                  <a:pt x="1791" y="3796"/>
                </a:cubicBezTo>
                <a:cubicBezTo>
                  <a:pt x="1961" y="3796"/>
                  <a:pt x="2125" y="3785"/>
                  <a:pt x="2279" y="3774"/>
                </a:cubicBezTo>
                <a:cubicBezTo>
                  <a:pt x="2955" y="3706"/>
                  <a:pt x="3625" y="3546"/>
                  <a:pt x="4273" y="3308"/>
                </a:cubicBezTo>
                <a:cubicBezTo>
                  <a:pt x="4511" y="3216"/>
                  <a:pt x="4739" y="3109"/>
                  <a:pt x="4967" y="2995"/>
                </a:cubicBezTo>
                <a:cubicBezTo>
                  <a:pt x="5075" y="2938"/>
                  <a:pt x="5182" y="2875"/>
                  <a:pt x="5285" y="2814"/>
                </a:cubicBezTo>
                <a:cubicBezTo>
                  <a:pt x="5342" y="2780"/>
                  <a:pt x="5392" y="2746"/>
                  <a:pt x="5444" y="2712"/>
                </a:cubicBezTo>
                <a:lnTo>
                  <a:pt x="5495" y="2678"/>
                </a:lnTo>
                <a:lnTo>
                  <a:pt x="5518" y="2665"/>
                </a:lnTo>
                <a:cubicBezTo>
                  <a:pt x="5534" y="2654"/>
                  <a:pt x="5552" y="2644"/>
                  <a:pt x="5568" y="2631"/>
                </a:cubicBezTo>
                <a:lnTo>
                  <a:pt x="5581" y="2620"/>
                </a:lnTo>
                <a:lnTo>
                  <a:pt x="5592" y="2615"/>
                </a:lnTo>
                <a:cubicBezTo>
                  <a:pt x="5615" y="2597"/>
                  <a:pt x="5637" y="2586"/>
                  <a:pt x="5665" y="2586"/>
                </a:cubicBezTo>
                <a:cubicBezTo>
                  <a:pt x="5694" y="2586"/>
                  <a:pt x="5717" y="2597"/>
                  <a:pt x="5733" y="2620"/>
                </a:cubicBezTo>
                <a:cubicBezTo>
                  <a:pt x="5746" y="2631"/>
                  <a:pt x="5757" y="2649"/>
                  <a:pt x="5762" y="2665"/>
                </a:cubicBezTo>
                <a:cubicBezTo>
                  <a:pt x="5807" y="2712"/>
                  <a:pt x="5859" y="2757"/>
                  <a:pt x="5909" y="2802"/>
                </a:cubicBezTo>
                <a:cubicBezTo>
                  <a:pt x="6092" y="2956"/>
                  <a:pt x="6308" y="3087"/>
                  <a:pt x="6557" y="3205"/>
                </a:cubicBezTo>
                <a:lnTo>
                  <a:pt x="6546" y="3194"/>
                </a:lnTo>
                <a:lnTo>
                  <a:pt x="6546" y="3194"/>
                </a:lnTo>
                <a:cubicBezTo>
                  <a:pt x="6683" y="3263"/>
                  <a:pt x="6824" y="3313"/>
                  <a:pt x="6950" y="3365"/>
                </a:cubicBezTo>
                <a:cubicBezTo>
                  <a:pt x="6995" y="3381"/>
                  <a:pt x="7041" y="3394"/>
                  <a:pt x="7081" y="3410"/>
                </a:cubicBezTo>
                <a:cubicBezTo>
                  <a:pt x="7131" y="3428"/>
                  <a:pt x="7178" y="3444"/>
                  <a:pt x="7228" y="3462"/>
                </a:cubicBezTo>
                <a:cubicBezTo>
                  <a:pt x="7228" y="3433"/>
                  <a:pt x="7234" y="3399"/>
                  <a:pt x="7234" y="3370"/>
                </a:cubicBezTo>
                <a:lnTo>
                  <a:pt x="7239" y="3319"/>
                </a:lnTo>
                <a:lnTo>
                  <a:pt x="7246" y="3245"/>
                </a:lnTo>
                <a:cubicBezTo>
                  <a:pt x="7251" y="3166"/>
                  <a:pt x="7257" y="3092"/>
                  <a:pt x="7262" y="3012"/>
                </a:cubicBezTo>
                <a:lnTo>
                  <a:pt x="7268" y="2972"/>
                </a:lnTo>
                <a:lnTo>
                  <a:pt x="7251" y="2972"/>
                </a:lnTo>
                <a:cubicBezTo>
                  <a:pt x="7212" y="2972"/>
                  <a:pt x="7178" y="2967"/>
                  <a:pt x="7144" y="2961"/>
                </a:cubicBezTo>
                <a:cubicBezTo>
                  <a:pt x="7058" y="2950"/>
                  <a:pt x="6978" y="2933"/>
                  <a:pt x="6905" y="2916"/>
                </a:cubicBezTo>
                <a:cubicBezTo>
                  <a:pt x="6774" y="2882"/>
                  <a:pt x="6638" y="2841"/>
                  <a:pt x="6467" y="2785"/>
                </a:cubicBezTo>
                <a:cubicBezTo>
                  <a:pt x="6399" y="2762"/>
                  <a:pt x="6365" y="2694"/>
                  <a:pt x="6381" y="2626"/>
                </a:cubicBezTo>
                <a:cubicBezTo>
                  <a:pt x="6399" y="2575"/>
                  <a:pt x="6449" y="2541"/>
                  <a:pt x="6507" y="2541"/>
                </a:cubicBezTo>
                <a:cubicBezTo>
                  <a:pt x="6518" y="2541"/>
                  <a:pt x="6530" y="2541"/>
                  <a:pt x="6541" y="2547"/>
                </a:cubicBezTo>
                <a:cubicBezTo>
                  <a:pt x="6688" y="2592"/>
                  <a:pt x="6842" y="2631"/>
                  <a:pt x="7007" y="2660"/>
                </a:cubicBezTo>
                <a:lnTo>
                  <a:pt x="7075" y="2671"/>
                </a:lnTo>
                <a:cubicBezTo>
                  <a:pt x="7144" y="2683"/>
                  <a:pt x="7212" y="2694"/>
                  <a:pt x="7280" y="2712"/>
                </a:cubicBezTo>
                <a:cubicBezTo>
                  <a:pt x="7285" y="2597"/>
                  <a:pt x="7291" y="2489"/>
                  <a:pt x="7291" y="2376"/>
                </a:cubicBezTo>
                <a:cubicBezTo>
                  <a:pt x="7291" y="2313"/>
                  <a:pt x="7296" y="2256"/>
                  <a:pt x="7296" y="2193"/>
                </a:cubicBezTo>
                <a:cubicBezTo>
                  <a:pt x="7268" y="2188"/>
                  <a:pt x="7239" y="2188"/>
                  <a:pt x="7217" y="2183"/>
                </a:cubicBezTo>
                <a:cubicBezTo>
                  <a:pt x="7165" y="2177"/>
                  <a:pt x="7109" y="2166"/>
                  <a:pt x="7058" y="2154"/>
                </a:cubicBezTo>
                <a:lnTo>
                  <a:pt x="7029" y="2148"/>
                </a:lnTo>
                <a:cubicBezTo>
                  <a:pt x="6955" y="2138"/>
                  <a:pt x="6887" y="2132"/>
                  <a:pt x="6819" y="2132"/>
                </a:cubicBezTo>
                <a:cubicBezTo>
                  <a:pt x="6779" y="2132"/>
                  <a:pt x="6745" y="2138"/>
                  <a:pt x="6706" y="2138"/>
                </a:cubicBezTo>
                <a:cubicBezTo>
                  <a:pt x="6683" y="2143"/>
                  <a:pt x="6654" y="2143"/>
                  <a:pt x="6625" y="2148"/>
                </a:cubicBezTo>
                <a:cubicBezTo>
                  <a:pt x="6620" y="2148"/>
                  <a:pt x="6609" y="2154"/>
                  <a:pt x="6603" y="2154"/>
                </a:cubicBezTo>
                <a:cubicBezTo>
                  <a:pt x="6586" y="2154"/>
                  <a:pt x="6564" y="2148"/>
                  <a:pt x="6546" y="2138"/>
                </a:cubicBezTo>
                <a:cubicBezTo>
                  <a:pt x="6530" y="2120"/>
                  <a:pt x="6512" y="2098"/>
                  <a:pt x="6507" y="2075"/>
                </a:cubicBezTo>
                <a:cubicBezTo>
                  <a:pt x="6501" y="2046"/>
                  <a:pt x="6507" y="2018"/>
                  <a:pt x="6523" y="1989"/>
                </a:cubicBezTo>
                <a:cubicBezTo>
                  <a:pt x="6535" y="1973"/>
                  <a:pt x="6557" y="1955"/>
                  <a:pt x="6580" y="1955"/>
                </a:cubicBezTo>
                <a:cubicBezTo>
                  <a:pt x="6711" y="1933"/>
                  <a:pt x="6858" y="1915"/>
                  <a:pt x="7013" y="1910"/>
                </a:cubicBezTo>
                <a:cubicBezTo>
                  <a:pt x="7052" y="1904"/>
                  <a:pt x="7092" y="1904"/>
                  <a:pt x="7131" y="1904"/>
                </a:cubicBezTo>
                <a:cubicBezTo>
                  <a:pt x="7165" y="1904"/>
                  <a:pt x="7194" y="1904"/>
                  <a:pt x="7228" y="1910"/>
                </a:cubicBezTo>
                <a:cubicBezTo>
                  <a:pt x="7246" y="1910"/>
                  <a:pt x="7268" y="1915"/>
                  <a:pt x="7291" y="1921"/>
                </a:cubicBezTo>
                <a:cubicBezTo>
                  <a:pt x="7291" y="1734"/>
                  <a:pt x="7280" y="1546"/>
                  <a:pt x="7268" y="1359"/>
                </a:cubicBezTo>
                <a:lnTo>
                  <a:pt x="7251" y="1364"/>
                </a:lnTo>
                <a:cubicBezTo>
                  <a:pt x="7205" y="1382"/>
                  <a:pt x="7160" y="1398"/>
                  <a:pt x="7115" y="1416"/>
                </a:cubicBezTo>
                <a:cubicBezTo>
                  <a:pt x="7041" y="1443"/>
                  <a:pt x="6966" y="1467"/>
                  <a:pt x="6893" y="1495"/>
                </a:cubicBezTo>
                <a:cubicBezTo>
                  <a:pt x="6819" y="1524"/>
                  <a:pt x="6740" y="1558"/>
                  <a:pt x="6666" y="1587"/>
                </a:cubicBezTo>
                <a:cubicBezTo>
                  <a:pt x="6643" y="1598"/>
                  <a:pt x="6620" y="1603"/>
                  <a:pt x="6591" y="1603"/>
                </a:cubicBezTo>
                <a:cubicBezTo>
                  <a:pt x="6580" y="1603"/>
                  <a:pt x="6569" y="1603"/>
                  <a:pt x="6557" y="1598"/>
                </a:cubicBezTo>
                <a:cubicBezTo>
                  <a:pt x="6518" y="1587"/>
                  <a:pt x="6489" y="1563"/>
                  <a:pt x="6473" y="1529"/>
                </a:cubicBezTo>
                <a:cubicBezTo>
                  <a:pt x="6455" y="1495"/>
                  <a:pt x="6455" y="1456"/>
                  <a:pt x="6467" y="1422"/>
                </a:cubicBezTo>
                <a:cubicBezTo>
                  <a:pt x="6473" y="1393"/>
                  <a:pt x="6501" y="1353"/>
                  <a:pt x="6530" y="1341"/>
                </a:cubicBezTo>
                <a:cubicBezTo>
                  <a:pt x="6654" y="1291"/>
                  <a:pt x="6803" y="1233"/>
                  <a:pt x="6950" y="1188"/>
                </a:cubicBezTo>
                <a:lnTo>
                  <a:pt x="6961" y="1183"/>
                </a:lnTo>
                <a:cubicBezTo>
                  <a:pt x="7018" y="1165"/>
                  <a:pt x="7081" y="1149"/>
                  <a:pt x="7144" y="1137"/>
                </a:cubicBezTo>
                <a:lnTo>
                  <a:pt x="7160" y="1131"/>
                </a:lnTo>
                <a:cubicBezTo>
                  <a:pt x="7189" y="1126"/>
                  <a:pt x="7217" y="1120"/>
                  <a:pt x="7246" y="1120"/>
                </a:cubicBezTo>
                <a:lnTo>
                  <a:pt x="7246" y="1097"/>
                </a:lnTo>
                <a:cubicBezTo>
                  <a:pt x="7223" y="853"/>
                  <a:pt x="7189" y="637"/>
                  <a:pt x="7154" y="444"/>
                </a:cubicBezTo>
                <a:cubicBezTo>
                  <a:pt x="7115" y="467"/>
                  <a:pt x="7086" y="489"/>
                  <a:pt x="7052" y="517"/>
                </a:cubicBezTo>
                <a:cubicBezTo>
                  <a:pt x="6995" y="557"/>
                  <a:pt x="6944" y="598"/>
                  <a:pt x="6893" y="637"/>
                </a:cubicBezTo>
                <a:cubicBezTo>
                  <a:pt x="6785" y="727"/>
                  <a:pt x="6672" y="824"/>
                  <a:pt x="6552" y="932"/>
                </a:cubicBezTo>
                <a:cubicBezTo>
                  <a:pt x="6353" y="1115"/>
                  <a:pt x="6160" y="1302"/>
                  <a:pt x="5984" y="1478"/>
                </a:cubicBezTo>
                <a:cubicBezTo>
                  <a:pt x="5990" y="1524"/>
                  <a:pt x="5967" y="1580"/>
                  <a:pt x="5922" y="1603"/>
                </a:cubicBezTo>
                <a:cubicBezTo>
                  <a:pt x="5904" y="1608"/>
                  <a:pt x="5887" y="1614"/>
                  <a:pt x="5870" y="1614"/>
                </a:cubicBezTo>
                <a:cubicBezTo>
                  <a:pt x="5859" y="1614"/>
                  <a:pt x="5848" y="1614"/>
                  <a:pt x="5836" y="1608"/>
                </a:cubicBezTo>
                <a:cubicBezTo>
                  <a:pt x="5802" y="1598"/>
                  <a:pt x="5785" y="1574"/>
                  <a:pt x="5767" y="1558"/>
                </a:cubicBezTo>
                <a:lnTo>
                  <a:pt x="5757" y="1535"/>
                </a:lnTo>
                <a:lnTo>
                  <a:pt x="5722" y="1490"/>
                </a:lnTo>
                <a:lnTo>
                  <a:pt x="5705" y="1472"/>
                </a:lnTo>
                <a:cubicBezTo>
                  <a:pt x="5671" y="1433"/>
                  <a:pt x="5643" y="1393"/>
                  <a:pt x="5609" y="1359"/>
                </a:cubicBezTo>
                <a:cubicBezTo>
                  <a:pt x="5568" y="1314"/>
                  <a:pt x="5534" y="1267"/>
                  <a:pt x="5489" y="1228"/>
                </a:cubicBezTo>
                <a:cubicBezTo>
                  <a:pt x="5416" y="1149"/>
                  <a:pt x="5330" y="1068"/>
                  <a:pt x="5234" y="989"/>
                </a:cubicBezTo>
                <a:cubicBezTo>
                  <a:pt x="4989" y="785"/>
                  <a:pt x="4705" y="609"/>
                  <a:pt x="4393" y="462"/>
                </a:cubicBezTo>
                <a:cubicBezTo>
                  <a:pt x="4018" y="291"/>
                  <a:pt x="3609" y="160"/>
                  <a:pt x="3176" y="80"/>
                </a:cubicBezTo>
                <a:lnTo>
                  <a:pt x="3165" y="80"/>
                </a:lnTo>
                <a:cubicBezTo>
                  <a:pt x="2835" y="24"/>
                  <a:pt x="2494" y="1"/>
                  <a:pt x="2159" y="1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2"/>
          <p:cNvSpPr/>
          <p:nvPr/>
        </p:nvSpPr>
        <p:spPr>
          <a:xfrm>
            <a:off x="3351167" y="4565474"/>
            <a:ext cx="100408" cy="121326"/>
          </a:xfrm>
          <a:custGeom>
            <a:avLst/>
            <a:gdLst/>
            <a:ahLst/>
            <a:cxnLst/>
            <a:rect l="l" t="t" r="r" b="b"/>
            <a:pathLst>
              <a:path w="2592" h="3132" extrusionOk="0">
                <a:moveTo>
                  <a:pt x="1836" y="950"/>
                </a:moveTo>
                <a:cubicBezTo>
                  <a:pt x="1893" y="950"/>
                  <a:pt x="1944" y="973"/>
                  <a:pt x="1990" y="1018"/>
                </a:cubicBezTo>
                <a:cubicBezTo>
                  <a:pt x="2030" y="1063"/>
                  <a:pt x="2053" y="1120"/>
                  <a:pt x="2053" y="1183"/>
                </a:cubicBezTo>
                <a:cubicBezTo>
                  <a:pt x="2046" y="1302"/>
                  <a:pt x="1944" y="1398"/>
                  <a:pt x="1820" y="1398"/>
                </a:cubicBezTo>
                <a:cubicBezTo>
                  <a:pt x="1762" y="1398"/>
                  <a:pt x="1712" y="1375"/>
                  <a:pt x="1671" y="1330"/>
                </a:cubicBezTo>
                <a:cubicBezTo>
                  <a:pt x="1626" y="1285"/>
                  <a:pt x="1603" y="1228"/>
                  <a:pt x="1603" y="1171"/>
                </a:cubicBezTo>
                <a:cubicBezTo>
                  <a:pt x="1609" y="1047"/>
                  <a:pt x="1712" y="950"/>
                  <a:pt x="1836" y="950"/>
                </a:cubicBezTo>
                <a:close/>
                <a:moveTo>
                  <a:pt x="2143" y="1"/>
                </a:moveTo>
                <a:cubicBezTo>
                  <a:pt x="1728" y="160"/>
                  <a:pt x="1353" y="352"/>
                  <a:pt x="1030" y="586"/>
                </a:cubicBezTo>
                <a:cubicBezTo>
                  <a:pt x="763" y="779"/>
                  <a:pt x="524" y="1000"/>
                  <a:pt x="325" y="1233"/>
                </a:cubicBezTo>
                <a:cubicBezTo>
                  <a:pt x="199" y="1388"/>
                  <a:pt x="92" y="1540"/>
                  <a:pt x="0" y="1700"/>
                </a:cubicBezTo>
                <a:cubicBezTo>
                  <a:pt x="47" y="1818"/>
                  <a:pt x="109" y="1933"/>
                  <a:pt x="188" y="2035"/>
                </a:cubicBezTo>
                <a:cubicBezTo>
                  <a:pt x="285" y="2177"/>
                  <a:pt x="416" y="2314"/>
                  <a:pt x="558" y="2439"/>
                </a:cubicBezTo>
                <a:cubicBezTo>
                  <a:pt x="768" y="2609"/>
                  <a:pt x="1012" y="2762"/>
                  <a:pt x="1279" y="2888"/>
                </a:cubicBezTo>
                <a:lnTo>
                  <a:pt x="1296" y="2893"/>
                </a:lnTo>
                <a:cubicBezTo>
                  <a:pt x="1495" y="2984"/>
                  <a:pt x="1705" y="3064"/>
                  <a:pt x="1927" y="3132"/>
                </a:cubicBezTo>
                <a:cubicBezTo>
                  <a:pt x="1995" y="3046"/>
                  <a:pt x="2075" y="2950"/>
                  <a:pt x="2143" y="2841"/>
                </a:cubicBezTo>
                <a:cubicBezTo>
                  <a:pt x="2211" y="2723"/>
                  <a:pt x="2279" y="2609"/>
                  <a:pt x="2331" y="2500"/>
                </a:cubicBezTo>
                <a:cubicBezTo>
                  <a:pt x="2428" y="2279"/>
                  <a:pt x="2501" y="2046"/>
                  <a:pt x="2541" y="1808"/>
                </a:cubicBezTo>
                <a:cubicBezTo>
                  <a:pt x="2580" y="1574"/>
                  <a:pt x="2591" y="1336"/>
                  <a:pt x="2570" y="1103"/>
                </a:cubicBezTo>
                <a:cubicBezTo>
                  <a:pt x="2546" y="892"/>
                  <a:pt x="2501" y="688"/>
                  <a:pt x="2428" y="496"/>
                </a:cubicBezTo>
                <a:lnTo>
                  <a:pt x="2428" y="507"/>
                </a:lnTo>
                <a:cubicBezTo>
                  <a:pt x="2376" y="359"/>
                  <a:pt x="2302" y="216"/>
                  <a:pt x="2211" y="87"/>
                </a:cubicBezTo>
                <a:cubicBezTo>
                  <a:pt x="2189" y="58"/>
                  <a:pt x="2166" y="29"/>
                  <a:pt x="2148" y="1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2"/>
          <p:cNvSpPr/>
          <p:nvPr/>
        </p:nvSpPr>
        <p:spPr>
          <a:xfrm>
            <a:off x="3342179" y="4541495"/>
            <a:ext cx="383269" cy="167578"/>
          </a:xfrm>
          <a:custGeom>
            <a:avLst/>
            <a:gdLst/>
            <a:ahLst/>
            <a:cxnLst/>
            <a:rect l="l" t="t" r="r" b="b"/>
            <a:pathLst>
              <a:path w="9894" h="4326" extrusionOk="0">
                <a:moveTo>
                  <a:pt x="2068" y="1563"/>
                </a:moveTo>
                <a:cubicBezTo>
                  <a:pt x="1944" y="1563"/>
                  <a:pt x="1835" y="1653"/>
                  <a:pt x="1835" y="1784"/>
                </a:cubicBezTo>
                <a:cubicBezTo>
                  <a:pt x="1829" y="1904"/>
                  <a:pt x="1926" y="2023"/>
                  <a:pt x="2052" y="2023"/>
                </a:cubicBezTo>
                <a:cubicBezTo>
                  <a:pt x="2176" y="2023"/>
                  <a:pt x="2285" y="1926"/>
                  <a:pt x="2290" y="1802"/>
                </a:cubicBezTo>
                <a:cubicBezTo>
                  <a:pt x="2296" y="1682"/>
                  <a:pt x="2193" y="1563"/>
                  <a:pt x="2068" y="1563"/>
                </a:cubicBezTo>
                <a:close/>
                <a:moveTo>
                  <a:pt x="4926" y="779"/>
                </a:moveTo>
                <a:cubicBezTo>
                  <a:pt x="4779" y="779"/>
                  <a:pt x="4630" y="801"/>
                  <a:pt x="4494" y="842"/>
                </a:cubicBezTo>
                <a:cubicBezTo>
                  <a:pt x="4324" y="892"/>
                  <a:pt x="4165" y="978"/>
                  <a:pt x="4029" y="1097"/>
                </a:cubicBezTo>
                <a:cubicBezTo>
                  <a:pt x="3995" y="1131"/>
                  <a:pt x="3995" y="1183"/>
                  <a:pt x="4029" y="1217"/>
                </a:cubicBezTo>
                <a:cubicBezTo>
                  <a:pt x="4044" y="1235"/>
                  <a:pt x="4065" y="1243"/>
                  <a:pt x="4086" y="1243"/>
                </a:cubicBezTo>
                <a:cubicBezTo>
                  <a:pt x="4106" y="1243"/>
                  <a:pt x="4126" y="1236"/>
                  <a:pt x="4142" y="1222"/>
                </a:cubicBezTo>
                <a:cubicBezTo>
                  <a:pt x="4171" y="1199"/>
                  <a:pt x="4199" y="1176"/>
                  <a:pt x="4228" y="1154"/>
                </a:cubicBezTo>
                <a:cubicBezTo>
                  <a:pt x="4296" y="1102"/>
                  <a:pt x="4375" y="1063"/>
                  <a:pt x="4454" y="1034"/>
                </a:cubicBezTo>
                <a:lnTo>
                  <a:pt x="4460" y="1034"/>
                </a:lnTo>
                <a:lnTo>
                  <a:pt x="4467" y="1029"/>
                </a:lnTo>
                <a:lnTo>
                  <a:pt x="4460" y="1029"/>
                </a:lnTo>
                <a:cubicBezTo>
                  <a:pt x="4562" y="995"/>
                  <a:pt x="4664" y="971"/>
                  <a:pt x="4779" y="961"/>
                </a:cubicBezTo>
                <a:cubicBezTo>
                  <a:pt x="4827" y="956"/>
                  <a:pt x="4877" y="953"/>
                  <a:pt x="4927" y="953"/>
                </a:cubicBezTo>
                <a:cubicBezTo>
                  <a:pt x="4989" y="953"/>
                  <a:pt x="5051" y="957"/>
                  <a:pt x="5115" y="966"/>
                </a:cubicBezTo>
                <a:cubicBezTo>
                  <a:pt x="5120" y="971"/>
                  <a:pt x="5125" y="971"/>
                  <a:pt x="5131" y="971"/>
                </a:cubicBezTo>
                <a:lnTo>
                  <a:pt x="5115" y="971"/>
                </a:lnTo>
                <a:cubicBezTo>
                  <a:pt x="5199" y="984"/>
                  <a:pt x="5285" y="1012"/>
                  <a:pt x="5364" y="1046"/>
                </a:cubicBezTo>
                <a:cubicBezTo>
                  <a:pt x="5319" y="1052"/>
                  <a:pt x="5273" y="1063"/>
                  <a:pt x="5233" y="1074"/>
                </a:cubicBezTo>
                <a:cubicBezTo>
                  <a:pt x="5097" y="1108"/>
                  <a:pt x="4966" y="1165"/>
                  <a:pt x="4847" y="1239"/>
                </a:cubicBezTo>
                <a:cubicBezTo>
                  <a:pt x="4808" y="1262"/>
                  <a:pt x="4790" y="1307"/>
                  <a:pt x="4813" y="1346"/>
                </a:cubicBezTo>
                <a:cubicBezTo>
                  <a:pt x="4824" y="1375"/>
                  <a:pt x="4852" y="1391"/>
                  <a:pt x="4882" y="1391"/>
                </a:cubicBezTo>
                <a:cubicBezTo>
                  <a:pt x="4895" y="1391"/>
                  <a:pt x="4909" y="1388"/>
                  <a:pt x="4921" y="1381"/>
                </a:cubicBezTo>
                <a:cubicBezTo>
                  <a:pt x="4978" y="1346"/>
                  <a:pt x="5039" y="1319"/>
                  <a:pt x="5097" y="1291"/>
                </a:cubicBezTo>
                <a:cubicBezTo>
                  <a:pt x="5205" y="1256"/>
                  <a:pt x="5312" y="1228"/>
                  <a:pt x="5427" y="1217"/>
                </a:cubicBezTo>
                <a:cubicBezTo>
                  <a:pt x="5490" y="1210"/>
                  <a:pt x="5545" y="1210"/>
                  <a:pt x="5603" y="1210"/>
                </a:cubicBezTo>
                <a:cubicBezTo>
                  <a:pt x="5626" y="1233"/>
                  <a:pt x="5642" y="1256"/>
                  <a:pt x="5660" y="1273"/>
                </a:cubicBezTo>
                <a:cubicBezTo>
                  <a:pt x="5687" y="1319"/>
                  <a:pt x="5710" y="1364"/>
                  <a:pt x="5734" y="1409"/>
                </a:cubicBezTo>
                <a:cubicBezTo>
                  <a:pt x="5750" y="1466"/>
                  <a:pt x="5762" y="1524"/>
                  <a:pt x="5773" y="1585"/>
                </a:cubicBezTo>
                <a:cubicBezTo>
                  <a:pt x="5773" y="1637"/>
                  <a:pt x="5773" y="1687"/>
                  <a:pt x="5768" y="1739"/>
                </a:cubicBezTo>
                <a:cubicBezTo>
                  <a:pt x="5721" y="1750"/>
                  <a:pt x="5682" y="1756"/>
                  <a:pt x="5637" y="1762"/>
                </a:cubicBezTo>
                <a:cubicBezTo>
                  <a:pt x="5581" y="1768"/>
                  <a:pt x="5526" y="1770"/>
                  <a:pt x="5471" y="1770"/>
                </a:cubicBezTo>
                <a:cubicBezTo>
                  <a:pt x="5353" y="1770"/>
                  <a:pt x="5236" y="1759"/>
                  <a:pt x="5120" y="1739"/>
                </a:cubicBezTo>
                <a:cubicBezTo>
                  <a:pt x="4966" y="1711"/>
                  <a:pt x="4819" y="1671"/>
                  <a:pt x="4671" y="1619"/>
                </a:cubicBezTo>
                <a:cubicBezTo>
                  <a:pt x="4664" y="1619"/>
                  <a:pt x="4654" y="1614"/>
                  <a:pt x="4648" y="1614"/>
                </a:cubicBezTo>
                <a:cubicBezTo>
                  <a:pt x="4609" y="1614"/>
                  <a:pt x="4574" y="1642"/>
                  <a:pt x="4557" y="1677"/>
                </a:cubicBezTo>
                <a:cubicBezTo>
                  <a:pt x="4546" y="1728"/>
                  <a:pt x="4574" y="1779"/>
                  <a:pt x="4619" y="1790"/>
                </a:cubicBezTo>
                <a:cubicBezTo>
                  <a:pt x="4819" y="1858"/>
                  <a:pt x="5018" y="1904"/>
                  <a:pt x="5228" y="1926"/>
                </a:cubicBezTo>
                <a:cubicBezTo>
                  <a:pt x="5290" y="1933"/>
                  <a:pt x="5353" y="1936"/>
                  <a:pt x="5415" y="1936"/>
                </a:cubicBezTo>
                <a:cubicBezTo>
                  <a:pt x="5523" y="1936"/>
                  <a:pt x="5631" y="1926"/>
                  <a:pt x="5739" y="1904"/>
                </a:cubicBezTo>
                <a:lnTo>
                  <a:pt x="5739" y="1904"/>
                </a:lnTo>
                <a:cubicBezTo>
                  <a:pt x="5728" y="1938"/>
                  <a:pt x="5716" y="1978"/>
                  <a:pt x="5700" y="2012"/>
                </a:cubicBezTo>
                <a:cubicBezTo>
                  <a:pt x="5671" y="2080"/>
                  <a:pt x="5631" y="2137"/>
                  <a:pt x="5585" y="2193"/>
                </a:cubicBezTo>
                <a:cubicBezTo>
                  <a:pt x="5545" y="2240"/>
                  <a:pt x="5500" y="2279"/>
                  <a:pt x="5455" y="2319"/>
                </a:cubicBezTo>
                <a:cubicBezTo>
                  <a:pt x="5359" y="2308"/>
                  <a:pt x="5267" y="2301"/>
                  <a:pt x="5176" y="2285"/>
                </a:cubicBezTo>
                <a:cubicBezTo>
                  <a:pt x="5029" y="2256"/>
                  <a:pt x="4887" y="2211"/>
                  <a:pt x="4756" y="2154"/>
                </a:cubicBezTo>
                <a:lnTo>
                  <a:pt x="4750" y="2154"/>
                </a:lnTo>
                <a:cubicBezTo>
                  <a:pt x="4688" y="2125"/>
                  <a:pt x="4630" y="2091"/>
                  <a:pt x="4574" y="2057"/>
                </a:cubicBezTo>
                <a:cubicBezTo>
                  <a:pt x="4557" y="2046"/>
                  <a:pt x="4546" y="2046"/>
                  <a:pt x="4528" y="2046"/>
                </a:cubicBezTo>
                <a:cubicBezTo>
                  <a:pt x="4506" y="2046"/>
                  <a:pt x="4478" y="2057"/>
                  <a:pt x="4460" y="2080"/>
                </a:cubicBezTo>
                <a:cubicBezTo>
                  <a:pt x="4438" y="2114"/>
                  <a:pt x="4449" y="2165"/>
                  <a:pt x="4489" y="2188"/>
                </a:cubicBezTo>
                <a:cubicBezTo>
                  <a:pt x="4648" y="2285"/>
                  <a:pt x="4813" y="2376"/>
                  <a:pt x="4989" y="2437"/>
                </a:cubicBezTo>
                <a:cubicBezTo>
                  <a:pt x="5039" y="2455"/>
                  <a:pt x="5091" y="2472"/>
                  <a:pt x="5149" y="2484"/>
                </a:cubicBezTo>
                <a:cubicBezTo>
                  <a:pt x="5074" y="2506"/>
                  <a:pt x="4994" y="2523"/>
                  <a:pt x="4921" y="2534"/>
                </a:cubicBezTo>
                <a:cubicBezTo>
                  <a:pt x="4893" y="2536"/>
                  <a:pt x="4866" y="2536"/>
                  <a:pt x="4840" y="2536"/>
                </a:cubicBezTo>
                <a:cubicBezTo>
                  <a:pt x="4767" y="2536"/>
                  <a:pt x="4696" y="2531"/>
                  <a:pt x="4625" y="2523"/>
                </a:cubicBezTo>
                <a:cubicBezTo>
                  <a:pt x="4535" y="2506"/>
                  <a:pt x="4449" y="2478"/>
                  <a:pt x="4370" y="2444"/>
                </a:cubicBezTo>
                <a:cubicBezTo>
                  <a:pt x="4341" y="2427"/>
                  <a:pt x="4307" y="2410"/>
                  <a:pt x="4279" y="2392"/>
                </a:cubicBezTo>
                <a:cubicBezTo>
                  <a:pt x="4228" y="2364"/>
                  <a:pt x="4176" y="2324"/>
                  <a:pt x="4131" y="2285"/>
                </a:cubicBezTo>
                <a:cubicBezTo>
                  <a:pt x="4103" y="2262"/>
                  <a:pt x="4074" y="2240"/>
                  <a:pt x="4045" y="2217"/>
                </a:cubicBezTo>
                <a:cubicBezTo>
                  <a:pt x="4029" y="2199"/>
                  <a:pt x="4017" y="2188"/>
                  <a:pt x="3995" y="2188"/>
                </a:cubicBezTo>
                <a:cubicBezTo>
                  <a:pt x="3972" y="2188"/>
                  <a:pt x="3955" y="2193"/>
                  <a:pt x="3938" y="2211"/>
                </a:cubicBezTo>
                <a:cubicBezTo>
                  <a:pt x="3903" y="2240"/>
                  <a:pt x="3909" y="2285"/>
                  <a:pt x="3932" y="2319"/>
                </a:cubicBezTo>
                <a:cubicBezTo>
                  <a:pt x="3983" y="2376"/>
                  <a:pt x="4034" y="2427"/>
                  <a:pt x="4092" y="2472"/>
                </a:cubicBezTo>
                <a:cubicBezTo>
                  <a:pt x="4142" y="2518"/>
                  <a:pt x="4194" y="2557"/>
                  <a:pt x="4250" y="2592"/>
                </a:cubicBezTo>
                <a:cubicBezTo>
                  <a:pt x="4341" y="2642"/>
                  <a:pt x="4438" y="2683"/>
                  <a:pt x="4535" y="2705"/>
                </a:cubicBezTo>
                <a:cubicBezTo>
                  <a:pt x="4634" y="2731"/>
                  <a:pt x="4736" y="2744"/>
                  <a:pt x="4838" y="2744"/>
                </a:cubicBezTo>
                <a:cubicBezTo>
                  <a:pt x="4941" y="2744"/>
                  <a:pt x="5043" y="2731"/>
                  <a:pt x="5142" y="2705"/>
                </a:cubicBezTo>
                <a:cubicBezTo>
                  <a:pt x="5301" y="2671"/>
                  <a:pt x="5449" y="2597"/>
                  <a:pt x="5580" y="2495"/>
                </a:cubicBezTo>
                <a:cubicBezTo>
                  <a:pt x="5585" y="2495"/>
                  <a:pt x="5592" y="2489"/>
                  <a:pt x="5592" y="2484"/>
                </a:cubicBezTo>
                <a:cubicBezTo>
                  <a:pt x="5619" y="2466"/>
                  <a:pt x="5642" y="2444"/>
                  <a:pt x="5665" y="2427"/>
                </a:cubicBezTo>
                <a:cubicBezTo>
                  <a:pt x="5813" y="2285"/>
                  <a:pt x="5915" y="2097"/>
                  <a:pt x="5960" y="1899"/>
                </a:cubicBezTo>
                <a:cubicBezTo>
                  <a:pt x="5983" y="1790"/>
                  <a:pt x="5989" y="1677"/>
                  <a:pt x="5972" y="1563"/>
                </a:cubicBezTo>
                <a:cubicBezTo>
                  <a:pt x="5967" y="1472"/>
                  <a:pt x="5938" y="1381"/>
                  <a:pt x="5899" y="1296"/>
                </a:cubicBezTo>
                <a:cubicBezTo>
                  <a:pt x="5824" y="1136"/>
                  <a:pt x="5700" y="1012"/>
                  <a:pt x="5545" y="926"/>
                </a:cubicBezTo>
                <a:cubicBezTo>
                  <a:pt x="5393" y="842"/>
                  <a:pt x="5210" y="796"/>
                  <a:pt x="5034" y="785"/>
                </a:cubicBezTo>
                <a:cubicBezTo>
                  <a:pt x="4994" y="779"/>
                  <a:pt x="4960" y="779"/>
                  <a:pt x="4926" y="779"/>
                </a:cubicBezTo>
                <a:close/>
                <a:moveTo>
                  <a:pt x="9344" y="2903"/>
                </a:moveTo>
                <a:lnTo>
                  <a:pt x="9344" y="2903"/>
                </a:lnTo>
                <a:cubicBezTo>
                  <a:pt x="9345" y="2903"/>
                  <a:pt x="9346" y="2904"/>
                  <a:pt x="9348" y="2904"/>
                </a:cubicBezTo>
                <a:cubicBezTo>
                  <a:pt x="9346" y="2904"/>
                  <a:pt x="9345" y="2904"/>
                  <a:pt x="9344" y="2903"/>
                </a:cubicBezTo>
                <a:close/>
                <a:moveTo>
                  <a:pt x="2375" y="625"/>
                </a:moveTo>
                <a:cubicBezTo>
                  <a:pt x="2398" y="648"/>
                  <a:pt x="2414" y="677"/>
                  <a:pt x="2437" y="706"/>
                </a:cubicBezTo>
                <a:cubicBezTo>
                  <a:pt x="2529" y="835"/>
                  <a:pt x="2602" y="978"/>
                  <a:pt x="2660" y="1126"/>
                </a:cubicBezTo>
                <a:cubicBezTo>
                  <a:pt x="2733" y="1319"/>
                  <a:pt x="2778" y="1517"/>
                  <a:pt x="2796" y="1722"/>
                </a:cubicBezTo>
                <a:cubicBezTo>
                  <a:pt x="2818" y="1960"/>
                  <a:pt x="2807" y="2193"/>
                  <a:pt x="2773" y="2427"/>
                </a:cubicBezTo>
                <a:cubicBezTo>
                  <a:pt x="2728" y="2665"/>
                  <a:pt x="2660" y="2898"/>
                  <a:pt x="2557" y="3114"/>
                </a:cubicBezTo>
                <a:cubicBezTo>
                  <a:pt x="2500" y="3234"/>
                  <a:pt x="2437" y="3347"/>
                  <a:pt x="2369" y="3455"/>
                </a:cubicBezTo>
                <a:cubicBezTo>
                  <a:pt x="2307" y="3557"/>
                  <a:pt x="2233" y="3654"/>
                  <a:pt x="2159" y="3745"/>
                </a:cubicBezTo>
                <a:cubicBezTo>
                  <a:pt x="1944" y="3683"/>
                  <a:pt x="1732" y="3603"/>
                  <a:pt x="1528" y="3512"/>
                </a:cubicBezTo>
                <a:cubicBezTo>
                  <a:pt x="1267" y="3387"/>
                  <a:pt x="1016" y="3234"/>
                  <a:pt x="795" y="3051"/>
                </a:cubicBezTo>
                <a:cubicBezTo>
                  <a:pt x="654" y="2933"/>
                  <a:pt x="528" y="2802"/>
                  <a:pt x="420" y="2654"/>
                </a:cubicBezTo>
                <a:cubicBezTo>
                  <a:pt x="347" y="2552"/>
                  <a:pt x="284" y="2437"/>
                  <a:pt x="232" y="2319"/>
                </a:cubicBezTo>
                <a:cubicBezTo>
                  <a:pt x="329" y="2159"/>
                  <a:pt x="437" y="2001"/>
                  <a:pt x="557" y="1858"/>
                </a:cubicBezTo>
                <a:cubicBezTo>
                  <a:pt x="767" y="1614"/>
                  <a:pt x="1006" y="1398"/>
                  <a:pt x="1262" y="1210"/>
                </a:cubicBezTo>
                <a:cubicBezTo>
                  <a:pt x="1603" y="966"/>
                  <a:pt x="1978" y="774"/>
                  <a:pt x="2369" y="625"/>
                </a:cubicBezTo>
                <a:close/>
                <a:moveTo>
                  <a:pt x="4511" y="244"/>
                </a:moveTo>
                <a:cubicBezTo>
                  <a:pt x="4839" y="244"/>
                  <a:pt x="5168" y="271"/>
                  <a:pt x="5495" y="324"/>
                </a:cubicBezTo>
                <a:lnTo>
                  <a:pt x="5477" y="324"/>
                </a:lnTo>
                <a:cubicBezTo>
                  <a:pt x="5490" y="324"/>
                  <a:pt x="5495" y="324"/>
                  <a:pt x="5500" y="330"/>
                </a:cubicBezTo>
                <a:lnTo>
                  <a:pt x="5506" y="330"/>
                </a:lnTo>
                <a:cubicBezTo>
                  <a:pt x="5926" y="404"/>
                  <a:pt x="6342" y="528"/>
                  <a:pt x="6728" y="706"/>
                </a:cubicBezTo>
                <a:cubicBezTo>
                  <a:pt x="7029" y="847"/>
                  <a:pt x="7313" y="1023"/>
                  <a:pt x="7569" y="1233"/>
                </a:cubicBezTo>
                <a:cubicBezTo>
                  <a:pt x="7659" y="1312"/>
                  <a:pt x="7745" y="1387"/>
                  <a:pt x="7824" y="1472"/>
                </a:cubicBezTo>
                <a:cubicBezTo>
                  <a:pt x="7864" y="1517"/>
                  <a:pt x="7903" y="1558"/>
                  <a:pt x="7944" y="1603"/>
                </a:cubicBezTo>
                <a:cubicBezTo>
                  <a:pt x="7995" y="1660"/>
                  <a:pt x="8040" y="1722"/>
                  <a:pt x="8086" y="1779"/>
                </a:cubicBezTo>
                <a:cubicBezTo>
                  <a:pt x="8092" y="1784"/>
                  <a:pt x="8097" y="1797"/>
                  <a:pt x="8102" y="1802"/>
                </a:cubicBezTo>
                <a:cubicBezTo>
                  <a:pt x="8120" y="1824"/>
                  <a:pt x="8137" y="1847"/>
                  <a:pt x="8171" y="1858"/>
                </a:cubicBezTo>
                <a:cubicBezTo>
                  <a:pt x="8182" y="1860"/>
                  <a:pt x="8193" y="1862"/>
                  <a:pt x="8205" y="1862"/>
                </a:cubicBezTo>
                <a:cubicBezTo>
                  <a:pt x="8224" y="1862"/>
                  <a:pt x="8242" y="1858"/>
                  <a:pt x="8257" y="1847"/>
                </a:cubicBezTo>
                <a:cubicBezTo>
                  <a:pt x="8302" y="1824"/>
                  <a:pt x="8330" y="1773"/>
                  <a:pt x="8319" y="1722"/>
                </a:cubicBezTo>
                <a:cubicBezTo>
                  <a:pt x="8506" y="1540"/>
                  <a:pt x="8694" y="1353"/>
                  <a:pt x="8887" y="1183"/>
                </a:cubicBezTo>
                <a:cubicBezTo>
                  <a:pt x="9001" y="1081"/>
                  <a:pt x="9114" y="978"/>
                  <a:pt x="9228" y="887"/>
                </a:cubicBezTo>
                <a:cubicBezTo>
                  <a:pt x="9313" y="819"/>
                  <a:pt x="9398" y="756"/>
                  <a:pt x="9484" y="688"/>
                </a:cubicBezTo>
                <a:cubicBezTo>
                  <a:pt x="9529" y="903"/>
                  <a:pt x="9558" y="1126"/>
                  <a:pt x="9581" y="1341"/>
                </a:cubicBezTo>
                <a:lnTo>
                  <a:pt x="9581" y="1364"/>
                </a:lnTo>
                <a:cubicBezTo>
                  <a:pt x="9547" y="1364"/>
                  <a:pt x="9513" y="1370"/>
                  <a:pt x="9479" y="1375"/>
                </a:cubicBezTo>
                <a:cubicBezTo>
                  <a:pt x="9410" y="1393"/>
                  <a:pt x="9348" y="1409"/>
                  <a:pt x="9279" y="1432"/>
                </a:cubicBezTo>
                <a:cubicBezTo>
                  <a:pt x="9143" y="1472"/>
                  <a:pt x="9001" y="1529"/>
                  <a:pt x="8865" y="1580"/>
                </a:cubicBezTo>
                <a:cubicBezTo>
                  <a:pt x="8836" y="1597"/>
                  <a:pt x="8808" y="1631"/>
                  <a:pt x="8797" y="1666"/>
                </a:cubicBezTo>
                <a:cubicBezTo>
                  <a:pt x="8784" y="1700"/>
                  <a:pt x="8790" y="1739"/>
                  <a:pt x="8808" y="1773"/>
                </a:cubicBezTo>
                <a:cubicBezTo>
                  <a:pt x="8824" y="1807"/>
                  <a:pt x="8853" y="1831"/>
                  <a:pt x="8887" y="1842"/>
                </a:cubicBezTo>
                <a:cubicBezTo>
                  <a:pt x="8901" y="1845"/>
                  <a:pt x="8914" y="1847"/>
                  <a:pt x="8927" y="1847"/>
                </a:cubicBezTo>
                <a:cubicBezTo>
                  <a:pt x="8951" y="1847"/>
                  <a:pt x="8975" y="1841"/>
                  <a:pt x="9001" y="1831"/>
                </a:cubicBezTo>
                <a:cubicBezTo>
                  <a:pt x="9075" y="1802"/>
                  <a:pt x="9154" y="1773"/>
                  <a:pt x="9228" y="1745"/>
                </a:cubicBezTo>
                <a:cubicBezTo>
                  <a:pt x="9301" y="1716"/>
                  <a:pt x="9376" y="1687"/>
                  <a:pt x="9450" y="1660"/>
                </a:cubicBezTo>
                <a:cubicBezTo>
                  <a:pt x="9495" y="1642"/>
                  <a:pt x="9540" y="1626"/>
                  <a:pt x="9586" y="1608"/>
                </a:cubicBezTo>
                <a:cubicBezTo>
                  <a:pt x="9592" y="1603"/>
                  <a:pt x="9597" y="1603"/>
                  <a:pt x="9603" y="1603"/>
                </a:cubicBezTo>
                <a:cubicBezTo>
                  <a:pt x="9615" y="1790"/>
                  <a:pt x="9620" y="1978"/>
                  <a:pt x="9626" y="2159"/>
                </a:cubicBezTo>
                <a:cubicBezTo>
                  <a:pt x="9603" y="2159"/>
                  <a:pt x="9581" y="2154"/>
                  <a:pt x="9563" y="2154"/>
                </a:cubicBezTo>
                <a:cubicBezTo>
                  <a:pt x="9529" y="2148"/>
                  <a:pt x="9500" y="2143"/>
                  <a:pt x="9466" y="2143"/>
                </a:cubicBezTo>
                <a:cubicBezTo>
                  <a:pt x="9427" y="2143"/>
                  <a:pt x="9387" y="2148"/>
                  <a:pt x="9348" y="2148"/>
                </a:cubicBezTo>
                <a:cubicBezTo>
                  <a:pt x="9206" y="2159"/>
                  <a:pt x="9057" y="2172"/>
                  <a:pt x="8915" y="2193"/>
                </a:cubicBezTo>
                <a:cubicBezTo>
                  <a:pt x="8858" y="2206"/>
                  <a:pt x="8824" y="2267"/>
                  <a:pt x="8836" y="2319"/>
                </a:cubicBezTo>
                <a:cubicBezTo>
                  <a:pt x="8842" y="2347"/>
                  <a:pt x="8858" y="2369"/>
                  <a:pt x="8881" y="2382"/>
                </a:cubicBezTo>
                <a:cubicBezTo>
                  <a:pt x="8899" y="2392"/>
                  <a:pt x="8915" y="2396"/>
                  <a:pt x="8932" y="2396"/>
                </a:cubicBezTo>
                <a:cubicBezTo>
                  <a:pt x="8941" y="2396"/>
                  <a:pt x="8950" y="2394"/>
                  <a:pt x="8960" y="2392"/>
                </a:cubicBezTo>
                <a:cubicBezTo>
                  <a:pt x="8989" y="2392"/>
                  <a:pt x="9018" y="2387"/>
                  <a:pt x="9041" y="2387"/>
                </a:cubicBezTo>
                <a:cubicBezTo>
                  <a:pt x="9079" y="2383"/>
                  <a:pt x="9117" y="2381"/>
                  <a:pt x="9155" y="2381"/>
                </a:cubicBezTo>
                <a:cubicBezTo>
                  <a:pt x="9225" y="2381"/>
                  <a:pt x="9294" y="2387"/>
                  <a:pt x="9364" y="2398"/>
                </a:cubicBezTo>
                <a:cubicBezTo>
                  <a:pt x="9427" y="2410"/>
                  <a:pt x="9489" y="2421"/>
                  <a:pt x="9552" y="2432"/>
                </a:cubicBezTo>
                <a:cubicBezTo>
                  <a:pt x="9574" y="2432"/>
                  <a:pt x="9603" y="2437"/>
                  <a:pt x="9626" y="2437"/>
                </a:cubicBezTo>
                <a:lnTo>
                  <a:pt x="9626" y="2620"/>
                </a:lnTo>
                <a:cubicBezTo>
                  <a:pt x="9620" y="2733"/>
                  <a:pt x="9620" y="2841"/>
                  <a:pt x="9615" y="2949"/>
                </a:cubicBezTo>
                <a:cubicBezTo>
                  <a:pt x="9529" y="2927"/>
                  <a:pt x="9438" y="2915"/>
                  <a:pt x="9353" y="2904"/>
                </a:cubicBezTo>
                <a:lnTo>
                  <a:pt x="9348" y="2904"/>
                </a:lnTo>
                <a:cubicBezTo>
                  <a:pt x="9342" y="2898"/>
                  <a:pt x="9335" y="2898"/>
                  <a:pt x="9330" y="2898"/>
                </a:cubicBezTo>
                <a:cubicBezTo>
                  <a:pt x="9334" y="2898"/>
                  <a:pt x="9339" y="2902"/>
                  <a:pt x="9344" y="2903"/>
                </a:cubicBezTo>
                <a:lnTo>
                  <a:pt x="9344" y="2903"/>
                </a:lnTo>
                <a:cubicBezTo>
                  <a:pt x="9186" y="2875"/>
                  <a:pt x="9027" y="2835"/>
                  <a:pt x="8876" y="2785"/>
                </a:cubicBezTo>
                <a:cubicBezTo>
                  <a:pt x="8865" y="2785"/>
                  <a:pt x="8853" y="2778"/>
                  <a:pt x="8842" y="2778"/>
                </a:cubicBezTo>
                <a:cubicBezTo>
                  <a:pt x="8784" y="2778"/>
                  <a:pt x="8734" y="2819"/>
                  <a:pt x="8716" y="2870"/>
                </a:cubicBezTo>
                <a:cubicBezTo>
                  <a:pt x="8694" y="2938"/>
                  <a:pt x="8734" y="3012"/>
                  <a:pt x="8802" y="3029"/>
                </a:cubicBezTo>
                <a:cubicBezTo>
                  <a:pt x="8944" y="3080"/>
                  <a:pt x="9091" y="3126"/>
                  <a:pt x="9240" y="3160"/>
                </a:cubicBezTo>
                <a:cubicBezTo>
                  <a:pt x="9313" y="3182"/>
                  <a:pt x="9398" y="3200"/>
                  <a:pt x="9479" y="3211"/>
                </a:cubicBezTo>
                <a:cubicBezTo>
                  <a:pt x="9518" y="3216"/>
                  <a:pt x="9558" y="3216"/>
                  <a:pt x="9597" y="3216"/>
                </a:cubicBezTo>
                <a:lnTo>
                  <a:pt x="9597" y="3256"/>
                </a:lnTo>
                <a:cubicBezTo>
                  <a:pt x="9592" y="3358"/>
                  <a:pt x="9581" y="3460"/>
                  <a:pt x="9574" y="3563"/>
                </a:cubicBezTo>
                <a:cubicBezTo>
                  <a:pt x="9569" y="3614"/>
                  <a:pt x="9563" y="3659"/>
                  <a:pt x="9563" y="3706"/>
                </a:cubicBezTo>
                <a:cubicBezTo>
                  <a:pt x="9472" y="3672"/>
                  <a:pt x="9376" y="3638"/>
                  <a:pt x="9285" y="3603"/>
                </a:cubicBezTo>
                <a:cubicBezTo>
                  <a:pt x="9148" y="3552"/>
                  <a:pt x="9007" y="3501"/>
                  <a:pt x="8876" y="3438"/>
                </a:cubicBezTo>
                <a:cubicBezTo>
                  <a:pt x="8648" y="3331"/>
                  <a:pt x="8438" y="3205"/>
                  <a:pt x="8244" y="3046"/>
                </a:cubicBezTo>
                <a:cubicBezTo>
                  <a:pt x="8194" y="3001"/>
                  <a:pt x="8142" y="2956"/>
                  <a:pt x="8097" y="2904"/>
                </a:cubicBezTo>
                <a:cubicBezTo>
                  <a:pt x="8092" y="2888"/>
                  <a:pt x="8086" y="2875"/>
                  <a:pt x="8074" y="2859"/>
                </a:cubicBezTo>
                <a:cubicBezTo>
                  <a:pt x="8053" y="2838"/>
                  <a:pt x="8027" y="2828"/>
                  <a:pt x="7999" y="2828"/>
                </a:cubicBezTo>
                <a:cubicBezTo>
                  <a:pt x="7974" y="2828"/>
                  <a:pt x="7948" y="2837"/>
                  <a:pt x="7927" y="2853"/>
                </a:cubicBezTo>
                <a:cubicBezTo>
                  <a:pt x="7921" y="2864"/>
                  <a:pt x="7910" y="2870"/>
                  <a:pt x="7903" y="2875"/>
                </a:cubicBezTo>
                <a:cubicBezTo>
                  <a:pt x="7864" y="2904"/>
                  <a:pt x="7819" y="2927"/>
                  <a:pt x="7779" y="2956"/>
                </a:cubicBezTo>
                <a:cubicBezTo>
                  <a:pt x="7727" y="2990"/>
                  <a:pt x="7672" y="3024"/>
                  <a:pt x="7620" y="3051"/>
                </a:cubicBezTo>
                <a:cubicBezTo>
                  <a:pt x="7517" y="3119"/>
                  <a:pt x="7410" y="3177"/>
                  <a:pt x="7297" y="3239"/>
                </a:cubicBezTo>
                <a:cubicBezTo>
                  <a:pt x="7074" y="3353"/>
                  <a:pt x="6841" y="3455"/>
                  <a:pt x="6608" y="3546"/>
                </a:cubicBezTo>
                <a:cubicBezTo>
                  <a:pt x="5967" y="3785"/>
                  <a:pt x="5296" y="3950"/>
                  <a:pt x="4614" y="4018"/>
                </a:cubicBezTo>
                <a:cubicBezTo>
                  <a:pt x="4464" y="4031"/>
                  <a:pt x="4314" y="4036"/>
                  <a:pt x="4163" y="4036"/>
                </a:cubicBezTo>
                <a:cubicBezTo>
                  <a:pt x="4057" y="4036"/>
                  <a:pt x="3949" y="4033"/>
                  <a:pt x="3841" y="4029"/>
                </a:cubicBezTo>
                <a:cubicBezTo>
                  <a:pt x="3552" y="4018"/>
                  <a:pt x="3256" y="3989"/>
                  <a:pt x="2967" y="3938"/>
                </a:cubicBezTo>
                <a:cubicBezTo>
                  <a:pt x="2755" y="3904"/>
                  <a:pt x="2540" y="3859"/>
                  <a:pt x="2335" y="3801"/>
                </a:cubicBezTo>
                <a:cubicBezTo>
                  <a:pt x="2387" y="3756"/>
                  <a:pt x="2437" y="3706"/>
                  <a:pt x="2482" y="3654"/>
                </a:cubicBezTo>
                <a:cubicBezTo>
                  <a:pt x="2563" y="3569"/>
                  <a:pt x="2631" y="3478"/>
                  <a:pt x="2694" y="3376"/>
                </a:cubicBezTo>
                <a:cubicBezTo>
                  <a:pt x="2818" y="3177"/>
                  <a:pt x="2904" y="2956"/>
                  <a:pt x="2967" y="2728"/>
                </a:cubicBezTo>
                <a:cubicBezTo>
                  <a:pt x="3085" y="2274"/>
                  <a:pt x="3096" y="1779"/>
                  <a:pt x="2978" y="1319"/>
                </a:cubicBezTo>
                <a:cubicBezTo>
                  <a:pt x="2904" y="1040"/>
                  <a:pt x="2778" y="774"/>
                  <a:pt x="2608" y="540"/>
                </a:cubicBezTo>
                <a:cubicBezTo>
                  <a:pt x="3035" y="404"/>
                  <a:pt x="3478" y="313"/>
                  <a:pt x="3921" y="273"/>
                </a:cubicBezTo>
                <a:cubicBezTo>
                  <a:pt x="4117" y="254"/>
                  <a:pt x="4314" y="244"/>
                  <a:pt x="4511" y="244"/>
                </a:cubicBezTo>
                <a:close/>
                <a:moveTo>
                  <a:pt x="4467" y="0"/>
                </a:moveTo>
                <a:cubicBezTo>
                  <a:pt x="3966" y="6"/>
                  <a:pt x="3466" y="69"/>
                  <a:pt x="2983" y="187"/>
                </a:cubicBezTo>
                <a:cubicBezTo>
                  <a:pt x="2511" y="302"/>
                  <a:pt x="2046" y="478"/>
                  <a:pt x="1619" y="711"/>
                </a:cubicBezTo>
                <a:cubicBezTo>
                  <a:pt x="1210" y="937"/>
                  <a:pt x="830" y="1222"/>
                  <a:pt x="512" y="1563"/>
                </a:cubicBezTo>
                <a:cubicBezTo>
                  <a:pt x="324" y="1768"/>
                  <a:pt x="153" y="1994"/>
                  <a:pt x="17" y="2240"/>
                </a:cubicBezTo>
                <a:cubicBezTo>
                  <a:pt x="0" y="2274"/>
                  <a:pt x="0" y="2308"/>
                  <a:pt x="11" y="2342"/>
                </a:cubicBezTo>
                <a:cubicBezTo>
                  <a:pt x="11" y="2358"/>
                  <a:pt x="11" y="2376"/>
                  <a:pt x="22" y="2398"/>
                </a:cubicBezTo>
                <a:cubicBezTo>
                  <a:pt x="216" y="2864"/>
                  <a:pt x="580" y="3245"/>
                  <a:pt x="1006" y="3518"/>
                </a:cubicBezTo>
                <a:cubicBezTo>
                  <a:pt x="1233" y="3665"/>
                  <a:pt x="1477" y="3785"/>
                  <a:pt x="1727" y="3887"/>
                </a:cubicBezTo>
                <a:cubicBezTo>
                  <a:pt x="1983" y="3995"/>
                  <a:pt x="2244" y="4074"/>
                  <a:pt x="2511" y="4137"/>
                </a:cubicBezTo>
                <a:cubicBezTo>
                  <a:pt x="3009" y="4258"/>
                  <a:pt x="3528" y="4325"/>
                  <a:pt x="4038" y="4325"/>
                </a:cubicBezTo>
                <a:cubicBezTo>
                  <a:pt x="4058" y="4325"/>
                  <a:pt x="4077" y="4325"/>
                  <a:pt x="4097" y="4325"/>
                </a:cubicBezTo>
                <a:cubicBezTo>
                  <a:pt x="4347" y="4325"/>
                  <a:pt x="4596" y="4302"/>
                  <a:pt x="4847" y="4268"/>
                </a:cubicBezTo>
                <a:cubicBezTo>
                  <a:pt x="5170" y="4223"/>
                  <a:pt x="5495" y="4165"/>
                  <a:pt x="5818" y="4092"/>
                </a:cubicBezTo>
                <a:cubicBezTo>
                  <a:pt x="6240" y="3995"/>
                  <a:pt x="6649" y="3864"/>
                  <a:pt x="7040" y="3688"/>
                </a:cubicBezTo>
                <a:cubicBezTo>
                  <a:pt x="7228" y="3609"/>
                  <a:pt x="7415" y="3512"/>
                  <a:pt x="7586" y="3399"/>
                </a:cubicBezTo>
                <a:cubicBezTo>
                  <a:pt x="7677" y="3342"/>
                  <a:pt x="7762" y="3279"/>
                  <a:pt x="7847" y="3211"/>
                </a:cubicBezTo>
                <a:cubicBezTo>
                  <a:pt x="7887" y="3177"/>
                  <a:pt x="7927" y="3143"/>
                  <a:pt x="7961" y="3108"/>
                </a:cubicBezTo>
                <a:cubicBezTo>
                  <a:pt x="7972" y="3103"/>
                  <a:pt x="7984" y="3092"/>
                  <a:pt x="7995" y="3080"/>
                </a:cubicBezTo>
                <a:cubicBezTo>
                  <a:pt x="8210" y="3290"/>
                  <a:pt x="8449" y="3473"/>
                  <a:pt x="8711" y="3631"/>
                </a:cubicBezTo>
                <a:cubicBezTo>
                  <a:pt x="8847" y="3717"/>
                  <a:pt x="8994" y="3790"/>
                  <a:pt x="9143" y="3859"/>
                </a:cubicBezTo>
                <a:cubicBezTo>
                  <a:pt x="9296" y="3927"/>
                  <a:pt x="9455" y="3995"/>
                  <a:pt x="9615" y="4040"/>
                </a:cubicBezTo>
                <a:cubicBezTo>
                  <a:pt x="9629" y="4043"/>
                  <a:pt x="9642" y="4044"/>
                  <a:pt x="9656" y="4044"/>
                </a:cubicBezTo>
                <a:cubicBezTo>
                  <a:pt x="9720" y="4044"/>
                  <a:pt x="9777" y="4010"/>
                  <a:pt x="9796" y="3944"/>
                </a:cubicBezTo>
                <a:cubicBezTo>
                  <a:pt x="9807" y="3910"/>
                  <a:pt x="9807" y="3864"/>
                  <a:pt x="9791" y="3830"/>
                </a:cubicBezTo>
                <a:lnTo>
                  <a:pt x="9785" y="3824"/>
                </a:lnTo>
                <a:cubicBezTo>
                  <a:pt x="9802" y="3722"/>
                  <a:pt x="9819" y="3620"/>
                  <a:pt x="9830" y="3518"/>
                </a:cubicBezTo>
                <a:cubicBezTo>
                  <a:pt x="9847" y="3376"/>
                  <a:pt x="9859" y="3234"/>
                  <a:pt x="9870" y="3092"/>
                </a:cubicBezTo>
                <a:cubicBezTo>
                  <a:pt x="9888" y="2802"/>
                  <a:pt x="9893" y="2518"/>
                  <a:pt x="9881" y="2227"/>
                </a:cubicBezTo>
                <a:cubicBezTo>
                  <a:pt x="9875" y="1938"/>
                  <a:pt x="9854" y="1648"/>
                  <a:pt x="9819" y="1359"/>
                </a:cubicBezTo>
                <a:cubicBezTo>
                  <a:pt x="9785" y="1074"/>
                  <a:pt x="9734" y="796"/>
                  <a:pt x="9671" y="523"/>
                </a:cubicBezTo>
                <a:cubicBezTo>
                  <a:pt x="9660" y="472"/>
                  <a:pt x="9615" y="438"/>
                  <a:pt x="9563" y="438"/>
                </a:cubicBezTo>
                <a:cubicBezTo>
                  <a:pt x="9558" y="438"/>
                  <a:pt x="9552" y="438"/>
                  <a:pt x="9540" y="444"/>
                </a:cubicBezTo>
                <a:cubicBezTo>
                  <a:pt x="9534" y="444"/>
                  <a:pt x="9529" y="444"/>
                  <a:pt x="9529" y="449"/>
                </a:cubicBezTo>
                <a:cubicBezTo>
                  <a:pt x="9518" y="449"/>
                  <a:pt x="9506" y="449"/>
                  <a:pt x="9495" y="455"/>
                </a:cubicBezTo>
                <a:cubicBezTo>
                  <a:pt x="9359" y="523"/>
                  <a:pt x="9233" y="614"/>
                  <a:pt x="9114" y="711"/>
                </a:cubicBezTo>
                <a:cubicBezTo>
                  <a:pt x="8994" y="808"/>
                  <a:pt x="8881" y="916"/>
                  <a:pt x="8768" y="1023"/>
                </a:cubicBezTo>
                <a:cubicBezTo>
                  <a:pt x="8585" y="1199"/>
                  <a:pt x="8409" y="1387"/>
                  <a:pt x="8228" y="1569"/>
                </a:cubicBezTo>
                <a:cubicBezTo>
                  <a:pt x="8210" y="1540"/>
                  <a:pt x="8188" y="1511"/>
                  <a:pt x="8165" y="1490"/>
                </a:cubicBezTo>
                <a:cubicBezTo>
                  <a:pt x="8131" y="1443"/>
                  <a:pt x="8092" y="1398"/>
                  <a:pt x="8052" y="1353"/>
                </a:cubicBezTo>
                <a:cubicBezTo>
                  <a:pt x="7978" y="1273"/>
                  <a:pt x="7892" y="1194"/>
                  <a:pt x="7813" y="1120"/>
                </a:cubicBezTo>
                <a:cubicBezTo>
                  <a:pt x="7637" y="961"/>
                  <a:pt x="7449" y="824"/>
                  <a:pt x="7250" y="706"/>
                </a:cubicBezTo>
                <a:cubicBezTo>
                  <a:pt x="6841" y="455"/>
                  <a:pt x="6398" y="284"/>
                  <a:pt x="5938" y="171"/>
                </a:cubicBezTo>
                <a:cubicBezTo>
                  <a:pt x="5472" y="58"/>
                  <a:pt x="4994" y="0"/>
                  <a:pt x="451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/>
          <p:nvPr/>
        </p:nvSpPr>
        <p:spPr>
          <a:xfrm>
            <a:off x="3033984" y="4770396"/>
            <a:ext cx="258883" cy="91847"/>
          </a:xfrm>
          <a:custGeom>
            <a:avLst/>
            <a:gdLst/>
            <a:ahLst/>
            <a:cxnLst/>
            <a:rect l="l" t="t" r="r" b="b"/>
            <a:pathLst>
              <a:path w="6683" h="2371" extrusionOk="0">
                <a:moveTo>
                  <a:pt x="2126" y="524"/>
                </a:moveTo>
                <a:cubicBezTo>
                  <a:pt x="2148" y="524"/>
                  <a:pt x="2171" y="530"/>
                  <a:pt x="2188" y="535"/>
                </a:cubicBezTo>
                <a:cubicBezTo>
                  <a:pt x="2229" y="541"/>
                  <a:pt x="2263" y="564"/>
                  <a:pt x="2290" y="598"/>
                </a:cubicBezTo>
                <a:cubicBezTo>
                  <a:pt x="2319" y="627"/>
                  <a:pt x="2336" y="666"/>
                  <a:pt x="2353" y="711"/>
                </a:cubicBezTo>
                <a:cubicBezTo>
                  <a:pt x="2370" y="740"/>
                  <a:pt x="2381" y="768"/>
                  <a:pt x="2387" y="802"/>
                </a:cubicBezTo>
                <a:cubicBezTo>
                  <a:pt x="2392" y="813"/>
                  <a:pt x="2399" y="824"/>
                  <a:pt x="2399" y="837"/>
                </a:cubicBezTo>
                <a:cubicBezTo>
                  <a:pt x="2405" y="899"/>
                  <a:pt x="2405" y="967"/>
                  <a:pt x="2399" y="1057"/>
                </a:cubicBezTo>
                <a:cubicBezTo>
                  <a:pt x="2387" y="1154"/>
                  <a:pt x="2376" y="1251"/>
                  <a:pt x="2365" y="1343"/>
                </a:cubicBezTo>
                <a:cubicBezTo>
                  <a:pt x="2347" y="1438"/>
                  <a:pt x="2331" y="1524"/>
                  <a:pt x="2302" y="1608"/>
                </a:cubicBezTo>
                <a:cubicBezTo>
                  <a:pt x="2279" y="1677"/>
                  <a:pt x="2256" y="1739"/>
                  <a:pt x="2205" y="1773"/>
                </a:cubicBezTo>
                <a:cubicBezTo>
                  <a:pt x="2166" y="1808"/>
                  <a:pt x="2120" y="1825"/>
                  <a:pt x="2080" y="1831"/>
                </a:cubicBezTo>
                <a:cubicBezTo>
                  <a:pt x="2051" y="1836"/>
                  <a:pt x="2024" y="1836"/>
                  <a:pt x="2001" y="1836"/>
                </a:cubicBezTo>
                <a:cubicBezTo>
                  <a:pt x="1983" y="1836"/>
                  <a:pt x="1967" y="1836"/>
                  <a:pt x="1949" y="1831"/>
                </a:cubicBezTo>
                <a:cubicBezTo>
                  <a:pt x="1854" y="1820"/>
                  <a:pt x="1762" y="1791"/>
                  <a:pt x="1655" y="1739"/>
                </a:cubicBezTo>
                <a:cubicBezTo>
                  <a:pt x="1513" y="1677"/>
                  <a:pt x="1376" y="1592"/>
                  <a:pt x="1245" y="1506"/>
                </a:cubicBezTo>
                <a:lnTo>
                  <a:pt x="1143" y="1445"/>
                </a:lnTo>
                <a:cubicBezTo>
                  <a:pt x="1125" y="1433"/>
                  <a:pt x="1114" y="1422"/>
                  <a:pt x="1114" y="1404"/>
                </a:cubicBezTo>
                <a:cubicBezTo>
                  <a:pt x="1109" y="1388"/>
                  <a:pt x="1109" y="1370"/>
                  <a:pt x="1120" y="1353"/>
                </a:cubicBezTo>
                <a:cubicBezTo>
                  <a:pt x="1131" y="1336"/>
                  <a:pt x="1154" y="1325"/>
                  <a:pt x="1177" y="1325"/>
                </a:cubicBezTo>
                <a:cubicBezTo>
                  <a:pt x="1188" y="1325"/>
                  <a:pt x="1199" y="1325"/>
                  <a:pt x="1211" y="1336"/>
                </a:cubicBezTo>
                <a:lnTo>
                  <a:pt x="1274" y="1370"/>
                </a:lnTo>
                <a:lnTo>
                  <a:pt x="1279" y="1377"/>
                </a:lnTo>
                <a:cubicBezTo>
                  <a:pt x="1404" y="1456"/>
                  <a:pt x="1529" y="1535"/>
                  <a:pt x="1665" y="1598"/>
                </a:cubicBezTo>
                <a:cubicBezTo>
                  <a:pt x="1762" y="1643"/>
                  <a:pt x="1836" y="1671"/>
                  <a:pt x="1910" y="1683"/>
                </a:cubicBezTo>
                <a:cubicBezTo>
                  <a:pt x="1938" y="1689"/>
                  <a:pt x="1967" y="1694"/>
                  <a:pt x="1990" y="1694"/>
                </a:cubicBezTo>
                <a:cubicBezTo>
                  <a:pt x="2001" y="1694"/>
                  <a:pt x="2006" y="1694"/>
                  <a:pt x="2017" y="1689"/>
                </a:cubicBezTo>
                <a:cubicBezTo>
                  <a:pt x="2030" y="1689"/>
                  <a:pt x="2046" y="1683"/>
                  <a:pt x="2064" y="1683"/>
                </a:cubicBezTo>
                <a:cubicBezTo>
                  <a:pt x="2075" y="1677"/>
                  <a:pt x="2085" y="1666"/>
                  <a:pt x="2103" y="1660"/>
                </a:cubicBezTo>
                <a:cubicBezTo>
                  <a:pt x="2103" y="1655"/>
                  <a:pt x="2109" y="1655"/>
                  <a:pt x="2114" y="1649"/>
                </a:cubicBezTo>
                <a:cubicBezTo>
                  <a:pt x="2114" y="1643"/>
                  <a:pt x="2120" y="1637"/>
                  <a:pt x="2120" y="1632"/>
                </a:cubicBezTo>
                <a:cubicBezTo>
                  <a:pt x="2148" y="1574"/>
                  <a:pt x="2160" y="1513"/>
                  <a:pt x="2171" y="1467"/>
                </a:cubicBezTo>
                <a:lnTo>
                  <a:pt x="2148" y="1461"/>
                </a:lnTo>
                <a:cubicBezTo>
                  <a:pt x="2126" y="1467"/>
                  <a:pt x="2109" y="1467"/>
                  <a:pt x="2085" y="1467"/>
                </a:cubicBezTo>
                <a:lnTo>
                  <a:pt x="2064" y="1467"/>
                </a:lnTo>
                <a:cubicBezTo>
                  <a:pt x="2012" y="1461"/>
                  <a:pt x="1956" y="1456"/>
                  <a:pt x="1893" y="1445"/>
                </a:cubicBezTo>
                <a:cubicBezTo>
                  <a:pt x="1762" y="1422"/>
                  <a:pt x="1637" y="1382"/>
                  <a:pt x="1535" y="1343"/>
                </a:cubicBezTo>
                <a:cubicBezTo>
                  <a:pt x="1495" y="1325"/>
                  <a:pt x="1472" y="1280"/>
                  <a:pt x="1484" y="1240"/>
                </a:cubicBezTo>
                <a:cubicBezTo>
                  <a:pt x="1495" y="1206"/>
                  <a:pt x="1529" y="1183"/>
                  <a:pt x="1563" y="1183"/>
                </a:cubicBezTo>
                <a:cubicBezTo>
                  <a:pt x="1574" y="1183"/>
                  <a:pt x="1581" y="1183"/>
                  <a:pt x="1586" y="1188"/>
                </a:cubicBezTo>
                <a:cubicBezTo>
                  <a:pt x="1717" y="1233"/>
                  <a:pt x="1859" y="1280"/>
                  <a:pt x="2001" y="1308"/>
                </a:cubicBezTo>
                <a:cubicBezTo>
                  <a:pt x="2046" y="1314"/>
                  <a:pt x="2085" y="1319"/>
                  <a:pt x="2126" y="1325"/>
                </a:cubicBezTo>
                <a:lnTo>
                  <a:pt x="2154" y="1325"/>
                </a:lnTo>
                <a:lnTo>
                  <a:pt x="2195" y="1330"/>
                </a:lnTo>
                <a:cubicBezTo>
                  <a:pt x="2205" y="1257"/>
                  <a:pt x="2211" y="1183"/>
                  <a:pt x="2216" y="1104"/>
                </a:cubicBezTo>
                <a:lnTo>
                  <a:pt x="2205" y="1092"/>
                </a:lnTo>
                <a:cubicBezTo>
                  <a:pt x="2166" y="1097"/>
                  <a:pt x="2120" y="1104"/>
                  <a:pt x="2080" y="1109"/>
                </a:cubicBezTo>
                <a:cubicBezTo>
                  <a:pt x="1967" y="1120"/>
                  <a:pt x="1881" y="1131"/>
                  <a:pt x="1807" y="1154"/>
                </a:cubicBezTo>
                <a:lnTo>
                  <a:pt x="1785" y="1154"/>
                </a:lnTo>
                <a:cubicBezTo>
                  <a:pt x="1739" y="1154"/>
                  <a:pt x="1694" y="1120"/>
                  <a:pt x="1689" y="1081"/>
                </a:cubicBezTo>
                <a:cubicBezTo>
                  <a:pt x="1671" y="1023"/>
                  <a:pt x="1705" y="973"/>
                  <a:pt x="1762" y="961"/>
                </a:cubicBezTo>
                <a:cubicBezTo>
                  <a:pt x="1859" y="933"/>
                  <a:pt x="1967" y="916"/>
                  <a:pt x="2075" y="910"/>
                </a:cubicBezTo>
                <a:lnTo>
                  <a:pt x="2154" y="910"/>
                </a:lnTo>
                <a:cubicBezTo>
                  <a:pt x="2177" y="910"/>
                  <a:pt x="2200" y="910"/>
                  <a:pt x="2222" y="916"/>
                </a:cubicBezTo>
                <a:lnTo>
                  <a:pt x="2222" y="887"/>
                </a:lnTo>
                <a:cubicBezTo>
                  <a:pt x="2216" y="865"/>
                  <a:pt x="2211" y="842"/>
                  <a:pt x="2205" y="819"/>
                </a:cubicBezTo>
                <a:cubicBezTo>
                  <a:pt x="2195" y="797"/>
                  <a:pt x="2182" y="763"/>
                  <a:pt x="2160" y="734"/>
                </a:cubicBezTo>
                <a:lnTo>
                  <a:pt x="2148" y="722"/>
                </a:lnTo>
                <a:lnTo>
                  <a:pt x="2143" y="717"/>
                </a:lnTo>
                <a:lnTo>
                  <a:pt x="2114" y="717"/>
                </a:lnTo>
                <a:cubicBezTo>
                  <a:pt x="2069" y="722"/>
                  <a:pt x="2024" y="734"/>
                  <a:pt x="1978" y="745"/>
                </a:cubicBezTo>
                <a:cubicBezTo>
                  <a:pt x="1949" y="751"/>
                  <a:pt x="1927" y="756"/>
                  <a:pt x="1904" y="763"/>
                </a:cubicBezTo>
                <a:lnTo>
                  <a:pt x="1865" y="768"/>
                </a:lnTo>
                <a:lnTo>
                  <a:pt x="1854" y="774"/>
                </a:lnTo>
                <a:cubicBezTo>
                  <a:pt x="1813" y="779"/>
                  <a:pt x="1773" y="785"/>
                  <a:pt x="1734" y="797"/>
                </a:cubicBezTo>
                <a:cubicBezTo>
                  <a:pt x="1683" y="813"/>
                  <a:pt x="1631" y="831"/>
                  <a:pt x="1569" y="853"/>
                </a:cubicBezTo>
                <a:cubicBezTo>
                  <a:pt x="1524" y="871"/>
                  <a:pt x="1479" y="887"/>
                  <a:pt x="1432" y="910"/>
                </a:cubicBezTo>
                <a:lnTo>
                  <a:pt x="1421" y="916"/>
                </a:lnTo>
                <a:cubicBezTo>
                  <a:pt x="1369" y="933"/>
                  <a:pt x="1324" y="955"/>
                  <a:pt x="1274" y="978"/>
                </a:cubicBezTo>
                <a:cubicBezTo>
                  <a:pt x="1256" y="984"/>
                  <a:pt x="1240" y="989"/>
                  <a:pt x="1222" y="989"/>
                </a:cubicBezTo>
                <a:lnTo>
                  <a:pt x="1217" y="989"/>
                </a:lnTo>
                <a:lnTo>
                  <a:pt x="1199" y="984"/>
                </a:lnTo>
                <a:lnTo>
                  <a:pt x="1183" y="984"/>
                </a:lnTo>
                <a:cubicBezTo>
                  <a:pt x="1154" y="973"/>
                  <a:pt x="1131" y="955"/>
                  <a:pt x="1120" y="927"/>
                </a:cubicBezTo>
                <a:cubicBezTo>
                  <a:pt x="1091" y="876"/>
                  <a:pt x="1109" y="808"/>
                  <a:pt x="1165" y="774"/>
                </a:cubicBezTo>
                <a:cubicBezTo>
                  <a:pt x="1233" y="734"/>
                  <a:pt x="1314" y="700"/>
                  <a:pt x="1416" y="666"/>
                </a:cubicBezTo>
                <a:cubicBezTo>
                  <a:pt x="1490" y="643"/>
                  <a:pt x="1574" y="627"/>
                  <a:pt x="1671" y="603"/>
                </a:cubicBezTo>
                <a:cubicBezTo>
                  <a:pt x="1705" y="598"/>
                  <a:pt x="1745" y="586"/>
                  <a:pt x="1785" y="580"/>
                </a:cubicBezTo>
                <a:lnTo>
                  <a:pt x="1813" y="575"/>
                </a:lnTo>
                <a:lnTo>
                  <a:pt x="1899" y="558"/>
                </a:lnTo>
                <a:lnTo>
                  <a:pt x="1938" y="552"/>
                </a:lnTo>
                <a:cubicBezTo>
                  <a:pt x="1978" y="546"/>
                  <a:pt x="2012" y="535"/>
                  <a:pt x="2051" y="530"/>
                </a:cubicBezTo>
                <a:cubicBezTo>
                  <a:pt x="2075" y="530"/>
                  <a:pt x="2098" y="524"/>
                  <a:pt x="2126" y="524"/>
                </a:cubicBezTo>
                <a:close/>
                <a:moveTo>
                  <a:pt x="944" y="1"/>
                </a:moveTo>
                <a:cubicBezTo>
                  <a:pt x="694" y="1"/>
                  <a:pt x="438" y="13"/>
                  <a:pt x="183" y="35"/>
                </a:cubicBezTo>
                <a:lnTo>
                  <a:pt x="171" y="35"/>
                </a:lnTo>
                <a:cubicBezTo>
                  <a:pt x="108" y="40"/>
                  <a:pt x="58" y="52"/>
                  <a:pt x="0" y="58"/>
                </a:cubicBezTo>
                <a:cubicBezTo>
                  <a:pt x="74" y="189"/>
                  <a:pt x="131" y="342"/>
                  <a:pt x="165" y="501"/>
                </a:cubicBezTo>
                <a:cubicBezTo>
                  <a:pt x="188" y="598"/>
                  <a:pt x="199" y="695"/>
                  <a:pt x="210" y="785"/>
                </a:cubicBezTo>
                <a:cubicBezTo>
                  <a:pt x="217" y="882"/>
                  <a:pt x="228" y="989"/>
                  <a:pt x="228" y="1097"/>
                </a:cubicBezTo>
                <a:cubicBezTo>
                  <a:pt x="228" y="1206"/>
                  <a:pt x="217" y="1308"/>
                  <a:pt x="205" y="1404"/>
                </a:cubicBezTo>
                <a:cubicBezTo>
                  <a:pt x="188" y="1501"/>
                  <a:pt x="171" y="1603"/>
                  <a:pt x="137" y="1711"/>
                </a:cubicBezTo>
                <a:cubicBezTo>
                  <a:pt x="120" y="1768"/>
                  <a:pt x="108" y="1808"/>
                  <a:pt x="92" y="1847"/>
                </a:cubicBezTo>
                <a:cubicBezTo>
                  <a:pt x="68" y="1893"/>
                  <a:pt x="47" y="1938"/>
                  <a:pt x="18" y="1983"/>
                </a:cubicBezTo>
                <a:lnTo>
                  <a:pt x="6" y="2001"/>
                </a:lnTo>
                <a:lnTo>
                  <a:pt x="23" y="2007"/>
                </a:lnTo>
                <a:lnTo>
                  <a:pt x="40" y="2007"/>
                </a:lnTo>
                <a:cubicBezTo>
                  <a:pt x="176" y="2030"/>
                  <a:pt x="307" y="2052"/>
                  <a:pt x="438" y="2069"/>
                </a:cubicBezTo>
                <a:cubicBezTo>
                  <a:pt x="960" y="2132"/>
                  <a:pt x="1495" y="2166"/>
                  <a:pt x="2080" y="2172"/>
                </a:cubicBezTo>
                <a:lnTo>
                  <a:pt x="2166" y="2172"/>
                </a:lnTo>
                <a:cubicBezTo>
                  <a:pt x="2376" y="2172"/>
                  <a:pt x="2604" y="2166"/>
                  <a:pt x="2836" y="2161"/>
                </a:cubicBezTo>
                <a:cubicBezTo>
                  <a:pt x="3086" y="2148"/>
                  <a:pt x="3325" y="2143"/>
                  <a:pt x="3558" y="2120"/>
                </a:cubicBezTo>
                <a:cubicBezTo>
                  <a:pt x="3899" y="2086"/>
                  <a:pt x="4240" y="2024"/>
                  <a:pt x="4563" y="1944"/>
                </a:cubicBezTo>
                <a:cubicBezTo>
                  <a:pt x="4904" y="1854"/>
                  <a:pt x="5229" y="1739"/>
                  <a:pt x="5502" y="1637"/>
                </a:cubicBezTo>
                <a:lnTo>
                  <a:pt x="5536" y="1621"/>
                </a:lnTo>
                <a:cubicBezTo>
                  <a:pt x="5552" y="1615"/>
                  <a:pt x="5570" y="1608"/>
                  <a:pt x="5586" y="1608"/>
                </a:cubicBezTo>
                <a:cubicBezTo>
                  <a:pt x="5626" y="1608"/>
                  <a:pt x="5660" y="1632"/>
                  <a:pt x="5683" y="1666"/>
                </a:cubicBezTo>
                <a:cubicBezTo>
                  <a:pt x="5689" y="1683"/>
                  <a:pt x="5694" y="1694"/>
                  <a:pt x="5694" y="1711"/>
                </a:cubicBezTo>
                <a:cubicBezTo>
                  <a:pt x="5768" y="1813"/>
                  <a:pt x="5859" y="1910"/>
                  <a:pt x="5956" y="2001"/>
                </a:cubicBezTo>
                <a:cubicBezTo>
                  <a:pt x="6064" y="2086"/>
                  <a:pt x="6184" y="2166"/>
                  <a:pt x="6313" y="2234"/>
                </a:cubicBezTo>
                <a:cubicBezTo>
                  <a:pt x="6381" y="2269"/>
                  <a:pt x="6444" y="2303"/>
                  <a:pt x="6512" y="2331"/>
                </a:cubicBezTo>
                <a:lnTo>
                  <a:pt x="6552" y="2353"/>
                </a:lnTo>
                <a:lnTo>
                  <a:pt x="6586" y="2371"/>
                </a:lnTo>
                <a:lnTo>
                  <a:pt x="6593" y="2331"/>
                </a:lnTo>
                <a:cubicBezTo>
                  <a:pt x="6598" y="2274"/>
                  <a:pt x="6604" y="2222"/>
                  <a:pt x="6609" y="2166"/>
                </a:cubicBezTo>
                <a:lnTo>
                  <a:pt x="6614" y="2103"/>
                </a:lnTo>
                <a:lnTo>
                  <a:pt x="6632" y="1938"/>
                </a:lnTo>
                <a:lnTo>
                  <a:pt x="6614" y="1933"/>
                </a:lnTo>
                <a:cubicBezTo>
                  <a:pt x="6552" y="1933"/>
                  <a:pt x="6490" y="1928"/>
                  <a:pt x="6439" y="1915"/>
                </a:cubicBezTo>
                <a:cubicBezTo>
                  <a:pt x="6347" y="1899"/>
                  <a:pt x="6263" y="1881"/>
                  <a:pt x="6177" y="1865"/>
                </a:cubicBezTo>
                <a:cubicBezTo>
                  <a:pt x="6155" y="1859"/>
                  <a:pt x="6132" y="1836"/>
                  <a:pt x="6121" y="1813"/>
                </a:cubicBezTo>
                <a:cubicBezTo>
                  <a:pt x="6109" y="1791"/>
                  <a:pt x="6103" y="1763"/>
                  <a:pt x="6115" y="1739"/>
                </a:cubicBezTo>
                <a:cubicBezTo>
                  <a:pt x="6121" y="1718"/>
                  <a:pt x="6137" y="1694"/>
                  <a:pt x="6160" y="1683"/>
                </a:cubicBezTo>
                <a:cubicBezTo>
                  <a:pt x="6177" y="1677"/>
                  <a:pt x="6189" y="1671"/>
                  <a:pt x="6205" y="1671"/>
                </a:cubicBezTo>
                <a:cubicBezTo>
                  <a:pt x="6218" y="1671"/>
                  <a:pt x="6223" y="1671"/>
                  <a:pt x="6239" y="1677"/>
                </a:cubicBezTo>
                <a:cubicBezTo>
                  <a:pt x="6286" y="1683"/>
                  <a:pt x="6331" y="1694"/>
                  <a:pt x="6376" y="1700"/>
                </a:cubicBezTo>
                <a:cubicBezTo>
                  <a:pt x="6428" y="1711"/>
                  <a:pt x="6484" y="1718"/>
                  <a:pt x="6541" y="1728"/>
                </a:cubicBezTo>
                <a:lnTo>
                  <a:pt x="6575" y="1734"/>
                </a:lnTo>
                <a:cubicBezTo>
                  <a:pt x="6598" y="1734"/>
                  <a:pt x="6627" y="1739"/>
                  <a:pt x="6649" y="1745"/>
                </a:cubicBezTo>
                <a:lnTo>
                  <a:pt x="6661" y="1643"/>
                </a:lnTo>
                <a:cubicBezTo>
                  <a:pt x="6666" y="1592"/>
                  <a:pt x="6672" y="1540"/>
                  <a:pt x="6672" y="1495"/>
                </a:cubicBezTo>
                <a:cubicBezTo>
                  <a:pt x="6627" y="1495"/>
                  <a:pt x="6586" y="1501"/>
                  <a:pt x="6541" y="1501"/>
                </a:cubicBezTo>
                <a:lnTo>
                  <a:pt x="6524" y="1501"/>
                </a:lnTo>
                <a:lnTo>
                  <a:pt x="6490" y="1506"/>
                </a:lnTo>
                <a:cubicBezTo>
                  <a:pt x="6422" y="1506"/>
                  <a:pt x="6359" y="1513"/>
                  <a:pt x="6291" y="1518"/>
                </a:cubicBezTo>
                <a:cubicBezTo>
                  <a:pt x="6257" y="1518"/>
                  <a:pt x="6229" y="1495"/>
                  <a:pt x="6211" y="1479"/>
                </a:cubicBezTo>
                <a:cubicBezTo>
                  <a:pt x="6189" y="1456"/>
                  <a:pt x="6177" y="1427"/>
                  <a:pt x="6177" y="1393"/>
                </a:cubicBezTo>
                <a:cubicBezTo>
                  <a:pt x="6177" y="1364"/>
                  <a:pt x="6194" y="1336"/>
                  <a:pt x="6218" y="1314"/>
                </a:cubicBezTo>
                <a:cubicBezTo>
                  <a:pt x="6239" y="1291"/>
                  <a:pt x="6268" y="1285"/>
                  <a:pt x="6302" y="1280"/>
                </a:cubicBezTo>
                <a:cubicBezTo>
                  <a:pt x="6365" y="1274"/>
                  <a:pt x="6439" y="1274"/>
                  <a:pt x="6512" y="1274"/>
                </a:cubicBezTo>
                <a:cubicBezTo>
                  <a:pt x="6575" y="1274"/>
                  <a:pt x="6627" y="1274"/>
                  <a:pt x="6677" y="1285"/>
                </a:cubicBezTo>
                <a:cubicBezTo>
                  <a:pt x="6683" y="1165"/>
                  <a:pt x="6683" y="1052"/>
                  <a:pt x="6683" y="944"/>
                </a:cubicBezTo>
                <a:lnTo>
                  <a:pt x="6683" y="944"/>
                </a:lnTo>
                <a:lnTo>
                  <a:pt x="6632" y="967"/>
                </a:lnTo>
                <a:cubicBezTo>
                  <a:pt x="6609" y="978"/>
                  <a:pt x="6586" y="989"/>
                  <a:pt x="6564" y="1002"/>
                </a:cubicBezTo>
                <a:cubicBezTo>
                  <a:pt x="6490" y="1041"/>
                  <a:pt x="6422" y="1075"/>
                  <a:pt x="6365" y="1115"/>
                </a:cubicBezTo>
                <a:cubicBezTo>
                  <a:pt x="6359" y="1120"/>
                  <a:pt x="6347" y="1120"/>
                  <a:pt x="6342" y="1120"/>
                </a:cubicBezTo>
                <a:lnTo>
                  <a:pt x="6320" y="1120"/>
                </a:lnTo>
                <a:cubicBezTo>
                  <a:pt x="6308" y="1115"/>
                  <a:pt x="6291" y="1104"/>
                  <a:pt x="6286" y="1092"/>
                </a:cubicBezTo>
                <a:cubicBezTo>
                  <a:pt x="6279" y="1075"/>
                  <a:pt x="6279" y="1057"/>
                  <a:pt x="6279" y="1047"/>
                </a:cubicBezTo>
                <a:cubicBezTo>
                  <a:pt x="6286" y="1029"/>
                  <a:pt x="6297" y="1018"/>
                  <a:pt x="6308" y="1007"/>
                </a:cubicBezTo>
                <a:cubicBezTo>
                  <a:pt x="6388" y="961"/>
                  <a:pt x="6456" y="916"/>
                  <a:pt x="6524" y="882"/>
                </a:cubicBezTo>
                <a:cubicBezTo>
                  <a:pt x="6569" y="858"/>
                  <a:pt x="6620" y="831"/>
                  <a:pt x="6672" y="813"/>
                </a:cubicBezTo>
                <a:cubicBezTo>
                  <a:pt x="6672" y="785"/>
                  <a:pt x="6672" y="756"/>
                  <a:pt x="6666" y="734"/>
                </a:cubicBezTo>
                <a:cubicBezTo>
                  <a:pt x="6649" y="580"/>
                  <a:pt x="6627" y="444"/>
                  <a:pt x="6598" y="320"/>
                </a:cubicBezTo>
                <a:lnTo>
                  <a:pt x="6501" y="388"/>
                </a:lnTo>
                <a:lnTo>
                  <a:pt x="6467" y="410"/>
                </a:lnTo>
                <a:lnTo>
                  <a:pt x="6478" y="404"/>
                </a:lnTo>
                <a:lnTo>
                  <a:pt x="6478" y="404"/>
                </a:lnTo>
                <a:cubicBezTo>
                  <a:pt x="6320" y="517"/>
                  <a:pt x="6166" y="637"/>
                  <a:pt x="6024" y="768"/>
                </a:cubicBezTo>
                <a:cubicBezTo>
                  <a:pt x="5899" y="887"/>
                  <a:pt x="5768" y="1018"/>
                  <a:pt x="5644" y="1160"/>
                </a:cubicBezTo>
                <a:cubicBezTo>
                  <a:pt x="5631" y="1172"/>
                  <a:pt x="5626" y="1188"/>
                  <a:pt x="5609" y="1194"/>
                </a:cubicBezTo>
                <a:cubicBezTo>
                  <a:pt x="5592" y="1217"/>
                  <a:pt x="5563" y="1223"/>
                  <a:pt x="5541" y="1223"/>
                </a:cubicBezTo>
                <a:cubicBezTo>
                  <a:pt x="5518" y="1223"/>
                  <a:pt x="5489" y="1212"/>
                  <a:pt x="5473" y="1194"/>
                </a:cubicBezTo>
                <a:cubicBezTo>
                  <a:pt x="5473" y="1188"/>
                  <a:pt x="5468" y="1183"/>
                  <a:pt x="5461" y="1178"/>
                </a:cubicBezTo>
                <a:lnTo>
                  <a:pt x="5433" y="1165"/>
                </a:lnTo>
                <a:cubicBezTo>
                  <a:pt x="5399" y="1154"/>
                  <a:pt x="5371" y="1143"/>
                  <a:pt x="5342" y="1126"/>
                </a:cubicBezTo>
                <a:cubicBezTo>
                  <a:pt x="5279" y="1097"/>
                  <a:pt x="5222" y="1070"/>
                  <a:pt x="5161" y="1036"/>
                </a:cubicBezTo>
                <a:cubicBezTo>
                  <a:pt x="5058" y="984"/>
                  <a:pt x="4962" y="933"/>
                  <a:pt x="4859" y="887"/>
                </a:cubicBezTo>
                <a:lnTo>
                  <a:pt x="4859" y="887"/>
                </a:lnTo>
                <a:lnTo>
                  <a:pt x="4881" y="905"/>
                </a:lnTo>
                <a:cubicBezTo>
                  <a:pt x="4109" y="541"/>
                  <a:pt x="3291" y="279"/>
                  <a:pt x="2450" y="132"/>
                </a:cubicBezTo>
                <a:cubicBezTo>
                  <a:pt x="1944" y="47"/>
                  <a:pt x="1438" y="1"/>
                  <a:pt x="944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2"/>
          <p:cNvSpPr/>
          <p:nvPr/>
        </p:nvSpPr>
        <p:spPr>
          <a:xfrm>
            <a:off x="2937141" y="4773533"/>
            <a:ext cx="97347" cy="72400"/>
          </a:xfrm>
          <a:custGeom>
            <a:avLst/>
            <a:gdLst/>
            <a:ahLst/>
            <a:cxnLst/>
            <a:rect l="l" t="t" r="r" b="b"/>
            <a:pathLst>
              <a:path w="2513" h="1869" extrusionOk="0">
                <a:moveTo>
                  <a:pt x="1967" y="591"/>
                </a:moveTo>
                <a:cubicBezTo>
                  <a:pt x="2007" y="591"/>
                  <a:pt x="2052" y="614"/>
                  <a:pt x="2080" y="641"/>
                </a:cubicBezTo>
                <a:cubicBezTo>
                  <a:pt x="2114" y="675"/>
                  <a:pt x="2131" y="721"/>
                  <a:pt x="2131" y="772"/>
                </a:cubicBezTo>
                <a:cubicBezTo>
                  <a:pt x="2125" y="863"/>
                  <a:pt x="2052" y="931"/>
                  <a:pt x="1955" y="931"/>
                </a:cubicBezTo>
                <a:cubicBezTo>
                  <a:pt x="1910" y="931"/>
                  <a:pt x="1870" y="914"/>
                  <a:pt x="1842" y="886"/>
                </a:cubicBezTo>
                <a:cubicBezTo>
                  <a:pt x="1808" y="852"/>
                  <a:pt x="1790" y="801"/>
                  <a:pt x="1790" y="756"/>
                </a:cubicBezTo>
                <a:cubicBezTo>
                  <a:pt x="1790" y="664"/>
                  <a:pt x="1870" y="591"/>
                  <a:pt x="1967" y="591"/>
                </a:cubicBezTo>
                <a:close/>
                <a:moveTo>
                  <a:pt x="2319" y="0"/>
                </a:moveTo>
                <a:cubicBezTo>
                  <a:pt x="1836" y="68"/>
                  <a:pt x="1375" y="187"/>
                  <a:pt x="955" y="346"/>
                </a:cubicBezTo>
                <a:cubicBezTo>
                  <a:pt x="614" y="477"/>
                  <a:pt x="290" y="636"/>
                  <a:pt x="1" y="818"/>
                </a:cubicBezTo>
                <a:cubicBezTo>
                  <a:pt x="51" y="874"/>
                  <a:pt x="114" y="937"/>
                  <a:pt x="182" y="994"/>
                </a:cubicBezTo>
                <a:cubicBezTo>
                  <a:pt x="392" y="1165"/>
                  <a:pt x="631" y="1312"/>
                  <a:pt x="921" y="1448"/>
                </a:cubicBezTo>
                <a:cubicBezTo>
                  <a:pt x="1302" y="1624"/>
                  <a:pt x="1728" y="1761"/>
                  <a:pt x="2233" y="1868"/>
                </a:cubicBezTo>
                <a:lnTo>
                  <a:pt x="2251" y="1829"/>
                </a:lnTo>
                <a:lnTo>
                  <a:pt x="2262" y="1795"/>
                </a:lnTo>
                <a:lnTo>
                  <a:pt x="2267" y="1784"/>
                </a:lnTo>
                <a:cubicBezTo>
                  <a:pt x="2296" y="1716"/>
                  <a:pt x="2319" y="1653"/>
                  <a:pt x="2342" y="1590"/>
                </a:cubicBezTo>
                <a:cubicBezTo>
                  <a:pt x="2398" y="1432"/>
                  <a:pt x="2438" y="1283"/>
                  <a:pt x="2466" y="1136"/>
                </a:cubicBezTo>
                <a:cubicBezTo>
                  <a:pt x="2500" y="921"/>
                  <a:pt x="2513" y="727"/>
                  <a:pt x="2495" y="539"/>
                </a:cubicBezTo>
                <a:cubicBezTo>
                  <a:pt x="2478" y="409"/>
                  <a:pt x="2450" y="278"/>
                  <a:pt x="2403" y="164"/>
                </a:cubicBezTo>
                <a:cubicBezTo>
                  <a:pt x="2382" y="108"/>
                  <a:pt x="2358" y="51"/>
                  <a:pt x="2324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2928308" y="4764275"/>
            <a:ext cx="372965" cy="108233"/>
          </a:xfrm>
          <a:custGeom>
            <a:avLst/>
            <a:gdLst/>
            <a:ahLst/>
            <a:cxnLst/>
            <a:rect l="l" t="t" r="r" b="b"/>
            <a:pathLst>
              <a:path w="9628" h="2794" extrusionOk="0">
                <a:moveTo>
                  <a:pt x="2195" y="830"/>
                </a:moveTo>
                <a:cubicBezTo>
                  <a:pt x="2098" y="830"/>
                  <a:pt x="2018" y="898"/>
                  <a:pt x="2012" y="995"/>
                </a:cubicBezTo>
                <a:cubicBezTo>
                  <a:pt x="2012" y="1085"/>
                  <a:pt x="2086" y="1176"/>
                  <a:pt x="2183" y="1176"/>
                </a:cubicBezTo>
                <a:cubicBezTo>
                  <a:pt x="2274" y="1176"/>
                  <a:pt x="2359" y="1108"/>
                  <a:pt x="2359" y="1011"/>
                </a:cubicBezTo>
                <a:cubicBezTo>
                  <a:pt x="2366" y="921"/>
                  <a:pt x="2291" y="830"/>
                  <a:pt x="2195" y="830"/>
                </a:cubicBezTo>
                <a:close/>
                <a:moveTo>
                  <a:pt x="4854" y="682"/>
                </a:moveTo>
                <a:cubicBezTo>
                  <a:pt x="4826" y="682"/>
                  <a:pt x="4803" y="682"/>
                  <a:pt x="4779" y="688"/>
                </a:cubicBezTo>
                <a:cubicBezTo>
                  <a:pt x="4729" y="693"/>
                  <a:pt x="4677" y="704"/>
                  <a:pt x="4627" y="716"/>
                </a:cubicBezTo>
                <a:cubicBezTo>
                  <a:pt x="4553" y="727"/>
                  <a:pt x="4473" y="744"/>
                  <a:pt x="4399" y="761"/>
                </a:cubicBezTo>
                <a:cubicBezTo>
                  <a:pt x="4314" y="778"/>
                  <a:pt x="4228" y="795"/>
                  <a:pt x="4144" y="824"/>
                </a:cubicBezTo>
                <a:cubicBezTo>
                  <a:pt x="4058" y="853"/>
                  <a:pt x="3973" y="880"/>
                  <a:pt x="3893" y="932"/>
                </a:cubicBezTo>
                <a:cubicBezTo>
                  <a:pt x="3837" y="960"/>
                  <a:pt x="3814" y="1029"/>
                  <a:pt x="3842" y="1085"/>
                </a:cubicBezTo>
                <a:cubicBezTo>
                  <a:pt x="3859" y="1113"/>
                  <a:pt x="3882" y="1136"/>
                  <a:pt x="3911" y="1142"/>
                </a:cubicBezTo>
                <a:cubicBezTo>
                  <a:pt x="3922" y="1147"/>
                  <a:pt x="3934" y="1147"/>
                  <a:pt x="3945" y="1147"/>
                </a:cubicBezTo>
                <a:cubicBezTo>
                  <a:pt x="3961" y="1147"/>
                  <a:pt x="3984" y="1147"/>
                  <a:pt x="4002" y="1136"/>
                </a:cubicBezTo>
                <a:cubicBezTo>
                  <a:pt x="4104" y="1097"/>
                  <a:pt x="4200" y="1050"/>
                  <a:pt x="4297" y="1011"/>
                </a:cubicBezTo>
                <a:cubicBezTo>
                  <a:pt x="4354" y="995"/>
                  <a:pt x="4404" y="971"/>
                  <a:pt x="4462" y="960"/>
                </a:cubicBezTo>
                <a:cubicBezTo>
                  <a:pt x="4519" y="943"/>
                  <a:pt x="4575" y="932"/>
                  <a:pt x="4632" y="921"/>
                </a:cubicBezTo>
                <a:cubicBezTo>
                  <a:pt x="4700" y="909"/>
                  <a:pt x="4768" y="887"/>
                  <a:pt x="4842" y="880"/>
                </a:cubicBezTo>
                <a:lnTo>
                  <a:pt x="4876" y="880"/>
                </a:lnTo>
                <a:cubicBezTo>
                  <a:pt x="4882" y="887"/>
                  <a:pt x="4888" y="892"/>
                  <a:pt x="4888" y="892"/>
                </a:cubicBezTo>
                <a:cubicBezTo>
                  <a:pt x="4905" y="921"/>
                  <a:pt x="4916" y="948"/>
                  <a:pt x="4933" y="982"/>
                </a:cubicBezTo>
                <a:cubicBezTo>
                  <a:pt x="4939" y="1005"/>
                  <a:pt x="4944" y="1023"/>
                  <a:pt x="4950" y="1045"/>
                </a:cubicBezTo>
                <a:lnTo>
                  <a:pt x="4950" y="1068"/>
                </a:lnTo>
                <a:lnTo>
                  <a:pt x="4803" y="1068"/>
                </a:lnTo>
                <a:cubicBezTo>
                  <a:pt x="4695" y="1074"/>
                  <a:pt x="4593" y="1091"/>
                  <a:pt x="4490" y="1113"/>
                </a:cubicBezTo>
                <a:cubicBezTo>
                  <a:pt x="4433" y="1131"/>
                  <a:pt x="4399" y="1181"/>
                  <a:pt x="4411" y="1239"/>
                </a:cubicBezTo>
                <a:cubicBezTo>
                  <a:pt x="4420" y="1281"/>
                  <a:pt x="4462" y="1317"/>
                  <a:pt x="4508" y="1317"/>
                </a:cubicBezTo>
                <a:cubicBezTo>
                  <a:pt x="4517" y="1317"/>
                  <a:pt x="4526" y="1315"/>
                  <a:pt x="4535" y="1312"/>
                </a:cubicBezTo>
                <a:cubicBezTo>
                  <a:pt x="4621" y="1289"/>
                  <a:pt x="4711" y="1278"/>
                  <a:pt x="4803" y="1267"/>
                </a:cubicBezTo>
                <a:cubicBezTo>
                  <a:pt x="4848" y="1262"/>
                  <a:pt x="4888" y="1262"/>
                  <a:pt x="4933" y="1255"/>
                </a:cubicBezTo>
                <a:lnTo>
                  <a:pt x="4944" y="1255"/>
                </a:lnTo>
                <a:lnTo>
                  <a:pt x="4944" y="1262"/>
                </a:lnTo>
                <a:cubicBezTo>
                  <a:pt x="4939" y="1336"/>
                  <a:pt x="4928" y="1409"/>
                  <a:pt x="4916" y="1483"/>
                </a:cubicBezTo>
                <a:lnTo>
                  <a:pt x="4854" y="1483"/>
                </a:lnTo>
                <a:cubicBezTo>
                  <a:pt x="4813" y="1477"/>
                  <a:pt x="4774" y="1472"/>
                  <a:pt x="4729" y="1466"/>
                </a:cubicBezTo>
                <a:cubicBezTo>
                  <a:pt x="4587" y="1438"/>
                  <a:pt x="4451" y="1391"/>
                  <a:pt x="4314" y="1341"/>
                </a:cubicBezTo>
                <a:lnTo>
                  <a:pt x="4291" y="1341"/>
                </a:lnTo>
                <a:cubicBezTo>
                  <a:pt x="4257" y="1341"/>
                  <a:pt x="4223" y="1364"/>
                  <a:pt x="4212" y="1398"/>
                </a:cubicBezTo>
                <a:cubicBezTo>
                  <a:pt x="4194" y="1443"/>
                  <a:pt x="4223" y="1488"/>
                  <a:pt x="4263" y="1501"/>
                </a:cubicBezTo>
                <a:cubicBezTo>
                  <a:pt x="4383" y="1546"/>
                  <a:pt x="4496" y="1580"/>
                  <a:pt x="4621" y="1603"/>
                </a:cubicBezTo>
                <a:cubicBezTo>
                  <a:pt x="4677" y="1614"/>
                  <a:pt x="4734" y="1625"/>
                  <a:pt x="4792" y="1625"/>
                </a:cubicBezTo>
                <a:lnTo>
                  <a:pt x="4888" y="1625"/>
                </a:lnTo>
                <a:cubicBezTo>
                  <a:pt x="4894" y="1625"/>
                  <a:pt x="4894" y="1619"/>
                  <a:pt x="4899" y="1619"/>
                </a:cubicBezTo>
                <a:cubicBezTo>
                  <a:pt x="4888" y="1682"/>
                  <a:pt x="4871" y="1739"/>
                  <a:pt x="4848" y="1790"/>
                </a:cubicBezTo>
                <a:cubicBezTo>
                  <a:pt x="4842" y="1795"/>
                  <a:pt x="4842" y="1801"/>
                  <a:pt x="4837" y="1807"/>
                </a:cubicBezTo>
                <a:cubicBezTo>
                  <a:pt x="4837" y="1813"/>
                  <a:pt x="4831" y="1813"/>
                  <a:pt x="4831" y="1818"/>
                </a:cubicBezTo>
                <a:cubicBezTo>
                  <a:pt x="4813" y="1824"/>
                  <a:pt x="4803" y="1829"/>
                  <a:pt x="4786" y="1835"/>
                </a:cubicBezTo>
                <a:cubicBezTo>
                  <a:pt x="4774" y="1841"/>
                  <a:pt x="4758" y="1847"/>
                  <a:pt x="4745" y="1847"/>
                </a:cubicBezTo>
                <a:cubicBezTo>
                  <a:pt x="4706" y="1847"/>
                  <a:pt x="4672" y="1847"/>
                  <a:pt x="4638" y="1841"/>
                </a:cubicBezTo>
                <a:cubicBezTo>
                  <a:pt x="4558" y="1824"/>
                  <a:pt x="4479" y="1795"/>
                  <a:pt x="4399" y="1761"/>
                </a:cubicBezTo>
                <a:cubicBezTo>
                  <a:pt x="4241" y="1682"/>
                  <a:pt x="4092" y="1585"/>
                  <a:pt x="3939" y="1488"/>
                </a:cubicBezTo>
                <a:cubicBezTo>
                  <a:pt x="3929" y="1482"/>
                  <a:pt x="3917" y="1479"/>
                  <a:pt x="3905" y="1479"/>
                </a:cubicBezTo>
                <a:cubicBezTo>
                  <a:pt x="3882" y="1479"/>
                  <a:pt x="3859" y="1489"/>
                  <a:pt x="3848" y="1511"/>
                </a:cubicBezTo>
                <a:cubicBezTo>
                  <a:pt x="3825" y="1540"/>
                  <a:pt x="3837" y="1585"/>
                  <a:pt x="3866" y="1603"/>
                </a:cubicBezTo>
                <a:cubicBezTo>
                  <a:pt x="4036" y="1711"/>
                  <a:pt x="4200" y="1818"/>
                  <a:pt x="4383" y="1903"/>
                </a:cubicBezTo>
                <a:cubicBezTo>
                  <a:pt x="4479" y="1944"/>
                  <a:pt x="4569" y="1978"/>
                  <a:pt x="4677" y="1994"/>
                </a:cubicBezTo>
                <a:cubicBezTo>
                  <a:pt x="4689" y="1996"/>
                  <a:pt x="4701" y="1996"/>
                  <a:pt x="4714" y="1996"/>
                </a:cubicBezTo>
                <a:cubicBezTo>
                  <a:pt x="4744" y="1996"/>
                  <a:pt x="4776" y="1993"/>
                  <a:pt x="4808" y="1989"/>
                </a:cubicBezTo>
                <a:cubicBezTo>
                  <a:pt x="4854" y="1983"/>
                  <a:pt x="4899" y="1960"/>
                  <a:pt x="4933" y="1937"/>
                </a:cubicBezTo>
                <a:cubicBezTo>
                  <a:pt x="4991" y="1897"/>
                  <a:pt x="5013" y="1829"/>
                  <a:pt x="5030" y="1766"/>
                </a:cubicBezTo>
                <a:cubicBezTo>
                  <a:pt x="5059" y="1682"/>
                  <a:pt x="5075" y="1591"/>
                  <a:pt x="5093" y="1501"/>
                </a:cubicBezTo>
                <a:cubicBezTo>
                  <a:pt x="5109" y="1404"/>
                  <a:pt x="5120" y="1312"/>
                  <a:pt x="5127" y="1215"/>
                </a:cubicBezTo>
                <a:cubicBezTo>
                  <a:pt x="5133" y="1142"/>
                  <a:pt x="5138" y="1068"/>
                  <a:pt x="5127" y="995"/>
                </a:cubicBezTo>
                <a:cubicBezTo>
                  <a:pt x="5127" y="982"/>
                  <a:pt x="5120" y="971"/>
                  <a:pt x="5120" y="960"/>
                </a:cubicBezTo>
                <a:cubicBezTo>
                  <a:pt x="5109" y="926"/>
                  <a:pt x="5098" y="898"/>
                  <a:pt x="5086" y="864"/>
                </a:cubicBezTo>
                <a:cubicBezTo>
                  <a:pt x="5070" y="824"/>
                  <a:pt x="5047" y="785"/>
                  <a:pt x="5018" y="750"/>
                </a:cubicBezTo>
                <a:cubicBezTo>
                  <a:pt x="4996" y="722"/>
                  <a:pt x="4957" y="699"/>
                  <a:pt x="4916" y="688"/>
                </a:cubicBezTo>
                <a:cubicBezTo>
                  <a:pt x="4894" y="682"/>
                  <a:pt x="4871" y="682"/>
                  <a:pt x="4854" y="682"/>
                </a:cubicBezTo>
                <a:close/>
                <a:moveTo>
                  <a:pt x="2552" y="239"/>
                </a:moveTo>
                <a:cubicBezTo>
                  <a:pt x="2581" y="290"/>
                  <a:pt x="2610" y="347"/>
                  <a:pt x="2631" y="403"/>
                </a:cubicBezTo>
                <a:cubicBezTo>
                  <a:pt x="2678" y="523"/>
                  <a:pt x="2706" y="648"/>
                  <a:pt x="2717" y="778"/>
                </a:cubicBezTo>
                <a:cubicBezTo>
                  <a:pt x="2741" y="977"/>
                  <a:pt x="2723" y="1176"/>
                  <a:pt x="2694" y="1375"/>
                </a:cubicBezTo>
                <a:cubicBezTo>
                  <a:pt x="2666" y="1528"/>
                  <a:pt x="2621" y="1682"/>
                  <a:pt x="2570" y="1829"/>
                </a:cubicBezTo>
                <a:cubicBezTo>
                  <a:pt x="2547" y="1897"/>
                  <a:pt x="2518" y="1966"/>
                  <a:pt x="2490" y="2034"/>
                </a:cubicBezTo>
                <a:cubicBezTo>
                  <a:pt x="2479" y="2057"/>
                  <a:pt x="2473" y="2080"/>
                  <a:pt x="2461" y="2102"/>
                </a:cubicBezTo>
                <a:cubicBezTo>
                  <a:pt x="2012" y="2012"/>
                  <a:pt x="1569" y="1881"/>
                  <a:pt x="1149" y="1687"/>
                </a:cubicBezTo>
                <a:cubicBezTo>
                  <a:pt x="887" y="1562"/>
                  <a:pt x="638" y="1415"/>
                  <a:pt x="415" y="1228"/>
                </a:cubicBezTo>
                <a:cubicBezTo>
                  <a:pt x="347" y="1176"/>
                  <a:pt x="291" y="1119"/>
                  <a:pt x="229" y="1063"/>
                </a:cubicBezTo>
                <a:cubicBezTo>
                  <a:pt x="535" y="869"/>
                  <a:pt x="853" y="716"/>
                  <a:pt x="1183" y="585"/>
                </a:cubicBezTo>
                <a:cubicBezTo>
                  <a:pt x="1626" y="420"/>
                  <a:pt x="2081" y="307"/>
                  <a:pt x="2552" y="239"/>
                </a:cubicBezTo>
                <a:close/>
                <a:moveTo>
                  <a:pt x="3677" y="161"/>
                </a:moveTo>
                <a:cubicBezTo>
                  <a:pt x="4175" y="161"/>
                  <a:pt x="4675" y="207"/>
                  <a:pt x="5167" y="290"/>
                </a:cubicBezTo>
                <a:cubicBezTo>
                  <a:pt x="6007" y="437"/>
                  <a:pt x="6825" y="693"/>
                  <a:pt x="7598" y="1057"/>
                </a:cubicBezTo>
                <a:cubicBezTo>
                  <a:pt x="7695" y="1102"/>
                  <a:pt x="7792" y="1147"/>
                  <a:pt x="7889" y="1199"/>
                </a:cubicBezTo>
                <a:cubicBezTo>
                  <a:pt x="7950" y="1228"/>
                  <a:pt x="8007" y="1262"/>
                  <a:pt x="8070" y="1284"/>
                </a:cubicBezTo>
                <a:cubicBezTo>
                  <a:pt x="8099" y="1301"/>
                  <a:pt x="8127" y="1312"/>
                  <a:pt x="8161" y="1323"/>
                </a:cubicBezTo>
                <a:cubicBezTo>
                  <a:pt x="8172" y="1330"/>
                  <a:pt x="8178" y="1330"/>
                  <a:pt x="8189" y="1336"/>
                </a:cubicBezTo>
                <a:cubicBezTo>
                  <a:pt x="8196" y="1341"/>
                  <a:pt x="8196" y="1346"/>
                  <a:pt x="8201" y="1352"/>
                </a:cubicBezTo>
                <a:cubicBezTo>
                  <a:pt x="8217" y="1370"/>
                  <a:pt x="8241" y="1381"/>
                  <a:pt x="8269" y="1381"/>
                </a:cubicBezTo>
                <a:cubicBezTo>
                  <a:pt x="8291" y="1381"/>
                  <a:pt x="8320" y="1375"/>
                  <a:pt x="8337" y="1357"/>
                </a:cubicBezTo>
                <a:cubicBezTo>
                  <a:pt x="8337" y="1352"/>
                  <a:pt x="8343" y="1352"/>
                  <a:pt x="8348" y="1346"/>
                </a:cubicBezTo>
                <a:lnTo>
                  <a:pt x="8366" y="1330"/>
                </a:lnTo>
                <a:cubicBezTo>
                  <a:pt x="8490" y="1187"/>
                  <a:pt x="8621" y="1057"/>
                  <a:pt x="8757" y="926"/>
                </a:cubicBezTo>
                <a:cubicBezTo>
                  <a:pt x="8899" y="795"/>
                  <a:pt x="9053" y="670"/>
                  <a:pt x="9218" y="557"/>
                </a:cubicBezTo>
                <a:cubicBezTo>
                  <a:pt x="9214" y="557"/>
                  <a:pt x="9211" y="557"/>
                  <a:pt x="9208" y="558"/>
                </a:cubicBezTo>
                <a:lnTo>
                  <a:pt x="9208" y="558"/>
                </a:lnTo>
                <a:cubicBezTo>
                  <a:pt x="9245" y="533"/>
                  <a:pt x="9284" y="508"/>
                  <a:pt x="9321" y="478"/>
                </a:cubicBezTo>
                <a:cubicBezTo>
                  <a:pt x="9355" y="614"/>
                  <a:pt x="9377" y="750"/>
                  <a:pt x="9394" y="892"/>
                </a:cubicBezTo>
                <a:cubicBezTo>
                  <a:pt x="9394" y="914"/>
                  <a:pt x="9394" y="943"/>
                  <a:pt x="9400" y="971"/>
                </a:cubicBezTo>
                <a:cubicBezTo>
                  <a:pt x="9348" y="989"/>
                  <a:pt x="9297" y="1011"/>
                  <a:pt x="9252" y="1040"/>
                </a:cubicBezTo>
                <a:cubicBezTo>
                  <a:pt x="9177" y="1074"/>
                  <a:pt x="9104" y="1119"/>
                  <a:pt x="9036" y="1165"/>
                </a:cubicBezTo>
                <a:cubicBezTo>
                  <a:pt x="9025" y="1176"/>
                  <a:pt x="9014" y="1187"/>
                  <a:pt x="9007" y="1205"/>
                </a:cubicBezTo>
                <a:cubicBezTo>
                  <a:pt x="9002" y="1215"/>
                  <a:pt x="9002" y="1233"/>
                  <a:pt x="9014" y="1250"/>
                </a:cubicBezTo>
                <a:cubicBezTo>
                  <a:pt x="9019" y="1262"/>
                  <a:pt x="9030" y="1273"/>
                  <a:pt x="9048" y="1278"/>
                </a:cubicBezTo>
                <a:cubicBezTo>
                  <a:pt x="9055" y="1280"/>
                  <a:pt x="9062" y="1282"/>
                  <a:pt x="9068" y="1282"/>
                </a:cubicBezTo>
                <a:cubicBezTo>
                  <a:pt x="9078" y="1282"/>
                  <a:pt x="9087" y="1279"/>
                  <a:pt x="9093" y="1273"/>
                </a:cubicBezTo>
                <a:cubicBezTo>
                  <a:pt x="9161" y="1233"/>
                  <a:pt x="9224" y="1194"/>
                  <a:pt x="9292" y="1160"/>
                </a:cubicBezTo>
                <a:cubicBezTo>
                  <a:pt x="9332" y="1142"/>
                  <a:pt x="9366" y="1119"/>
                  <a:pt x="9405" y="1102"/>
                </a:cubicBezTo>
                <a:cubicBezTo>
                  <a:pt x="9411" y="1215"/>
                  <a:pt x="9411" y="1330"/>
                  <a:pt x="9405" y="1443"/>
                </a:cubicBezTo>
                <a:cubicBezTo>
                  <a:pt x="9355" y="1432"/>
                  <a:pt x="9303" y="1426"/>
                  <a:pt x="9246" y="1426"/>
                </a:cubicBezTo>
                <a:lnTo>
                  <a:pt x="9240" y="1426"/>
                </a:lnTo>
                <a:cubicBezTo>
                  <a:pt x="9167" y="1426"/>
                  <a:pt x="9098" y="1432"/>
                  <a:pt x="9030" y="1438"/>
                </a:cubicBezTo>
                <a:cubicBezTo>
                  <a:pt x="8996" y="1438"/>
                  <a:pt x="8967" y="1443"/>
                  <a:pt x="8939" y="1472"/>
                </a:cubicBezTo>
                <a:cubicBezTo>
                  <a:pt x="8917" y="1488"/>
                  <a:pt x="8905" y="1522"/>
                  <a:pt x="8905" y="1551"/>
                </a:cubicBezTo>
                <a:cubicBezTo>
                  <a:pt x="8899" y="1585"/>
                  <a:pt x="8917" y="1614"/>
                  <a:pt x="8933" y="1637"/>
                </a:cubicBezTo>
                <a:cubicBezTo>
                  <a:pt x="8954" y="1657"/>
                  <a:pt x="8984" y="1677"/>
                  <a:pt x="9010" y="1677"/>
                </a:cubicBezTo>
                <a:cubicBezTo>
                  <a:pt x="9013" y="1677"/>
                  <a:pt x="9016" y="1677"/>
                  <a:pt x="9019" y="1676"/>
                </a:cubicBezTo>
                <a:cubicBezTo>
                  <a:pt x="9087" y="1671"/>
                  <a:pt x="9150" y="1671"/>
                  <a:pt x="9218" y="1664"/>
                </a:cubicBezTo>
                <a:cubicBezTo>
                  <a:pt x="9274" y="1659"/>
                  <a:pt x="9337" y="1659"/>
                  <a:pt x="9400" y="1653"/>
                </a:cubicBezTo>
                <a:lnTo>
                  <a:pt x="9400" y="1653"/>
                </a:lnTo>
                <a:cubicBezTo>
                  <a:pt x="9394" y="1698"/>
                  <a:pt x="9394" y="1750"/>
                  <a:pt x="9389" y="1801"/>
                </a:cubicBezTo>
                <a:cubicBezTo>
                  <a:pt x="9382" y="1835"/>
                  <a:pt x="9382" y="1869"/>
                  <a:pt x="9377" y="1903"/>
                </a:cubicBezTo>
                <a:cubicBezTo>
                  <a:pt x="9342" y="1892"/>
                  <a:pt x="9303" y="1886"/>
                  <a:pt x="9269" y="1886"/>
                </a:cubicBezTo>
                <a:cubicBezTo>
                  <a:pt x="9212" y="1876"/>
                  <a:pt x="9156" y="1863"/>
                  <a:pt x="9098" y="1858"/>
                </a:cubicBezTo>
                <a:lnTo>
                  <a:pt x="9104" y="1858"/>
                </a:lnTo>
                <a:cubicBezTo>
                  <a:pt x="9059" y="1847"/>
                  <a:pt x="9014" y="1841"/>
                  <a:pt x="8967" y="1829"/>
                </a:cubicBezTo>
                <a:cubicBezTo>
                  <a:pt x="8957" y="1829"/>
                  <a:pt x="8946" y="1824"/>
                  <a:pt x="8933" y="1824"/>
                </a:cubicBezTo>
                <a:cubicBezTo>
                  <a:pt x="8917" y="1824"/>
                  <a:pt x="8905" y="1829"/>
                  <a:pt x="8888" y="1841"/>
                </a:cubicBezTo>
                <a:cubicBezTo>
                  <a:pt x="8865" y="1852"/>
                  <a:pt x="8849" y="1869"/>
                  <a:pt x="8837" y="1897"/>
                </a:cubicBezTo>
                <a:cubicBezTo>
                  <a:pt x="8831" y="1921"/>
                  <a:pt x="8831" y="1949"/>
                  <a:pt x="8849" y="1978"/>
                </a:cubicBezTo>
                <a:cubicBezTo>
                  <a:pt x="8860" y="1994"/>
                  <a:pt x="8883" y="2017"/>
                  <a:pt x="8905" y="2023"/>
                </a:cubicBezTo>
                <a:cubicBezTo>
                  <a:pt x="8991" y="2046"/>
                  <a:pt x="9075" y="2062"/>
                  <a:pt x="9167" y="2073"/>
                </a:cubicBezTo>
                <a:cubicBezTo>
                  <a:pt x="9229" y="2086"/>
                  <a:pt x="9297" y="2096"/>
                  <a:pt x="9360" y="2096"/>
                </a:cubicBezTo>
                <a:cubicBezTo>
                  <a:pt x="9355" y="2148"/>
                  <a:pt x="9348" y="2204"/>
                  <a:pt x="9342" y="2261"/>
                </a:cubicBezTo>
                <a:cubicBezTo>
                  <a:pt x="9337" y="2335"/>
                  <a:pt x="9326" y="2409"/>
                  <a:pt x="9321" y="2489"/>
                </a:cubicBezTo>
                <a:cubicBezTo>
                  <a:pt x="9321" y="2500"/>
                  <a:pt x="9321" y="2511"/>
                  <a:pt x="9314" y="2523"/>
                </a:cubicBezTo>
                <a:cubicBezTo>
                  <a:pt x="9292" y="2511"/>
                  <a:pt x="9269" y="2500"/>
                  <a:pt x="9240" y="2489"/>
                </a:cubicBezTo>
                <a:cubicBezTo>
                  <a:pt x="9172" y="2461"/>
                  <a:pt x="9109" y="2427"/>
                  <a:pt x="9041" y="2392"/>
                </a:cubicBezTo>
                <a:cubicBezTo>
                  <a:pt x="8917" y="2324"/>
                  <a:pt x="8797" y="2244"/>
                  <a:pt x="8689" y="2154"/>
                </a:cubicBezTo>
                <a:cubicBezTo>
                  <a:pt x="8587" y="2068"/>
                  <a:pt x="8502" y="1978"/>
                  <a:pt x="8422" y="1869"/>
                </a:cubicBezTo>
                <a:cubicBezTo>
                  <a:pt x="8422" y="1852"/>
                  <a:pt x="8417" y="1841"/>
                  <a:pt x="8411" y="1824"/>
                </a:cubicBezTo>
                <a:cubicBezTo>
                  <a:pt x="8392" y="1785"/>
                  <a:pt x="8354" y="1767"/>
                  <a:pt x="8316" y="1767"/>
                </a:cubicBezTo>
                <a:cubicBezTo>
                  <a:pt x="8298" y="1767"/>
                  <a:pt x="8280" y="1771"/>
                  <a:pt x="8264" y="1779"/>
                </a:cubicBezTo>
                <a:cubicBezTo>
                  <a:pt x="8251" y="1784"/>
                  <a:pt x="8235" y="1790"/>
                  <a:pt x="8223" y="1795"/>
                </a:cubicBezTo>
                <a:cubicBezTo>
                  <a:pt x="7916" y="1910"/>
                  <a:pt x="7609" y="2017"/>
                  <a:pt x="7291" y="2102"/>
                </a:cubicBezTo>
                <a:cubicBezTo>
                  <a:pt x="6961" y="2182"/>
                  <a:pt x="6627" y="2244"/>
                  <a:pt x="6286" y="2272"/>
                </a:cubicBezTo>
                <a:cubicBezTo>
                  <a:pt x="6048" y="2296"/>
                  <a:pt x="5809" y="2306"/>
                  <a:pt x="5564" y="2312"/>
                </a:cubicBezTo>
                <a:cubicBezTo>
                  <a:pt x="5314" y="2324"/>
                  <a:pt x="5059" y="2324"/>
                  <a:pt x="4808" y="2324"/>
                </a:cubicBezTo>
                <a:cubicBezTo>
                  <a:pt x="4257" y="2324"/>
                  <a:pt x="3712" y="2290"/>
                  <a:pt x="3166" y="2222"/>
                </a:cubicBezTo>
                <a:cubicBezTo>
                  <a:pt x="3035" y="2204"/>
                  <a:pt x="2899" y="2188"/>
                  <a:pt x="2762" y="2165"/>
                </a:cubicBezTo>
                <a:cubicBezTo>
                  <a:pt x="2757" y="2159"/>
                  <a:pt x="2746" y="2159"/>
                  <a:pt x="2741" y="2159"/>
                </a:cubicBezTo>
                <a:cubicBezTo>
                  <a:pt x="2741" y="2154"/>
                  <a:pt x="2746" y="2148"/>
                  <a:pt x="2751" y="2141"/>
                </a:cubicBezTo>
                <a:cubicBezTo>
                  <a:pt x="2775" y="2096"/>
                  <a:pt x="2796" y="2051"/>
                  <a:pt x="2820" y="2005"/>
                </a:cubicBezTo>
                <a:cubicBezTo>
                  <a:pt x="2836" y="1960"/>
                  <a:pt x="2854" y="1915"/>
                  <a:pt x="2870" y="1869"/>
                </a:cubicBezTo>
                <a:cubicBezTo>
                  <a:pt x="2899" y="1773"/>
                  <a:pt x="2922" y="1671"/>
                  <a:pt x="2933" y="1562"/>
                </a:cubicBezTo>
                <a:cubicBezTo>
                  <a:pt x="2951" y="1460"/>
                  <a:pt x="2956" y="1357"/>
                  <a:pt x="2956" y="1255"/>
                </a:cubicBezTo>
                <a:cubicBezTo>
                  <a:pt x="2956" y="1153"/>
                  <a:pt x="2951" y="1045"/>
                  <a:pt x="2938" y="943"/>
                </a:cubicBezTo>
                <a:cubicBezTo>
                  <a:pt x="2927" y="846"/>
                  <a:pt x="2916" y="756"/>
                  <a:pt x="2893" y="659"/>
                </a:cubicBezTo>
                <a:cubicBezTo>
                  <a:pt x="2859" y="505"/>
                  <a:pt x="2809" y="352"/>
                  <a:pt x="2728" y="216"/>
                </a:cubicBezTo>
                <a:cubicBezTo>
                  <a:pt x="2786" y="210"/>
                  <a:pt x="2836" y="205"/>
                  <a:pt x="2893" y="198"/>
                </a:cubicBezTo>
                <a:lnTo>
                  <a:pt x="2911" y="198"/>
                </a:lnTo>
                <a:cubicBezTo>
                  <a:pt x="3165" y="173"/>
                  <a:pt x="3421" y="161"/>
                  <a:pt x="3677" y="161"/>
                </a:cubicBezTo>
                <a:close/>
                <a:moveTo>
                  <a:pt x="3722" y="0"/>
                </a:moveTo>
                <a:cubicBezTo>
                  <a:pt x="3206" y="0"/>
                  <a:pt x="2678" y="45"/>
                  <a:pt x="2166" y="148"/>
                </a:cubicBezTo>
                <a:cubicBezTo>
                  <a:pt x="1791" y="227"/>
                  <a:pt x="1416" y="335"/>
                  <a:pt x="1058" y="478"/>
                </a:cubicBezTo>
                <a:cubicBezTo>
                  <a:pt x="706" y="620"/>
                  <a:pt x="365" y="795"/>
                  <a:pt x="53" y="1005"/>
                </a:cubicBezTo>
                <a:cubicBezTo>
                  <a:pt x="19" y="1029"/>
                  <a:pt x="1" y="1068"/>
                  <a:pt x="19" y="1102"/>
                </a:cubicBezTo>
                <a:cubicBezTo>
                  <a:pt x="24" y="1108"/>
                  <a:pt x="29" y="1113"/>
                  <a:pt x="35" y="1119"/>
                </a:cubicBezTo>
                <a:cubicBezTo>
                  <a:pt x="35" y="1136"/>
                  <a:pt x="40" y="1160"/>
                  <a:pt x="58" y="1170"/>
                </a:cubicBezTo>
                <a:cubicBezTo>
                  <a:pt x="229" y="1352"/>
                  <a:pt x="415" y="1506"/>
                  <a:pt x="620" y="1642"/>
                </a:cubicBezTo>
                <a:cubicBezTo>
                  <a:pt x="837" y="1784"/>
                  <a:pt x="1063" y="1903"/>
                  <a:pt x="1302" y="2005"/>
                </a:cubicBezTo>
                <a:cubicBezTo>
                  <a:pt x="1802" y="2222"/>
                  <a:pt x="2337" y="2353"/>
                  <a:pt x="2877" y="2448"/>
                </a:cubicBezTo>
                <a:cubicBezTo>
                  <a:pt x="3422" y="2540"/>
                  <a:pt x="3973" y="2585"/>
                  <a:pt x="4524" y="2602"/>
                </a:cubicBezTo>
                <a:cubicBezTo>
                  <a:pt x="4643" y="2605"/>
                  <a:pt x="4763" y="2606"/>
                  <a:pt x="4882" y="2606"/>
                </a:cubicBezTo>
                <a:cubicBezTo>
                  <a:pt x="5259" y="2606"/>
                  <a:pt x="5638" y="2593"/>
                  <a:pt x="6014" y="2563"/>
                </a:cubicBezTo>
                <a:cubicBezTo>
                  <a:pt x="6405" y="2534"/>
                  <a:pt x="6798" y="2482"/>
                  <a:pt x="7184" y="2398"/>
                </a:cubicBezTo>
                <a:cubicBezTo>
                  <a:pt x="7383" y="2353"/>
                  <a:pt x="7582" y="2296"/>
                  <a:pt x="7780" y="2227"/>
                </a:cubicBezTo>
                <a:cubicBezTo>
                  <a:pt x="7882" y="2193"/>
                  <a:pt x="7984" y="2154"/>
                  <a:pt x="8086" y="2107"/>
                </a:cubicBezTo>
                <a:cubicBezTo>
                  <a:pt x="8133" y="2091"/>
                  <a:pt x="8172" y="2068"/>
                  <a:pt x="8217" y="2051"/>
                </a:cubicBezTo>
                <a:cubicBezTo>
                  <a:pt x="8246" y="2034"/>
                  <a:pt x="8269" y="2023"/>
                  <a:pt x="8298" y="2005"/>
                </a:cubicBezTo>
                <a:cubicBezTo>
                  <a:pt x="8348" y="2080"/>
                  <a:pt x="8406" y="2148"/>
                  <a:pt x="8468" y="2210"/>
                </a:cubicBezTo>
                <a:cubicBezTo>
                  <a:pt x="8553" y="2290"/>
                  <a:pt x="8644" y="2369"/>
                  <a:pt x="8741" y="2437"/>
                </a:cubicBezTo>
                <a:cubicBezTo>
                  <a:pt x="8831" y="2500"/>
                  <a:pt x="8933" y="2557"/>
                  <a:pt x="9036" y="2608"/>
                </a:cubicBezTo>
                <a:cubicBezTo>
                  <a:pt x="9087" y="2637"/>
                  <a:pt x="9143" y="2660"/>
                  <a:pt x="9201" y="2682"/>
                </a:cubicBezTo>
                <a:cubicBezTo>
                  <a:pt x="9240" y="2699"/>
                  <a:pt x="9274" y="2710"/>
                  <a:pt x="9314" y="2716"/>
                </a:cubicBezTo>
                <a:lnTo>
                  <a:pt x="9314" y="2733"/>
                </a:lnTo>
                <a:cubicBezTo>
                  <a:pt x="9321" y="2762"/>
                  <a:pt x="9342" y="2784"/>
                  <a:pt x="9366" y="2789"/>
                </a:cubicBezTo>
                <a:cubicBezTo>
                  <a:pt x="9373" y="2792"/>
                  <a:pt x="9381" y="2794"/>
                  <a:pt x="9390" y="2794"/>
                </a:cubicBezTo>
                <a:cubicBezTo>
                  <a:pt x="9415" y="2794"/>
                  <a:pt x="9444" y="2781"/>
                  <a:pt x="9457" y="2755"/>
                </a:cubicBezTo>
                <a:cubicBezTo>
                  <a:pt x="9497" y="2671"/>
                  <a:pt x="9513" y="2579"/>
                  <a:pt x="9536" y="2489"/>
                </a:cubicBezTo>
                <a:cubicBezTo>
                  <a:pt x="9559" y="2375"/>
                  <a:pt x="9570" y="2267"/>
                  <a:pt x="9587" y="2154"/>
                </a:cubicBezTo>
                <a:cubicBezTo>
                  <a:pt x="9615" y="1955"/>
                  <a:pt x="9628" y="1750"/>
                  <a:pt x="9628" y="1546"/>
                </a:cubicBezTo>
                <a:cubicBezTo>
                  <a:pt x="9628" y="1341"/>
                  <a:pt x="9610" y="1147"/>
                  <a:pt x="9581" y="948"/>
                </a:cubicBezTo>
                <a:cubicBezTo>
                  <a:pt x="9553" y="744"/>
                  <a:pt x="9502" y="551"/>
                  <a:pt x="9445" y="352"/>
                </a:cubicBezTo>
                <a:cubicBezTo>
                  <a:pt x="9434" y="329"/>
                  <a:pt x="9416" y="313"/>
                  <a:pt x="9400" y="300"/>
                </a:cubicBezTo>
                <a:cubicBezTo>
                  <a:pt x="9382" y="290"/>
                  <a:pt x="9366" y="279"/>
                  <a:pt x="9342" y="279"/>
                </a:cubicBezTo>
                <a:cubicBezTo>
                  <a:pt x="9337" y="279"/>
                  <a:pt x="9332" y="279"/>
                  <a:pt x="9326" y="284"/>
                </a:cubicBezTo>
                <a:cubicBezTo>
                  <a:pt x="9269" y="300"/>
                  <a:pt x="9212" y="324"/>
                  <a:pt x="9161" y="352"/>
                </a:cubicBezTo>
                <a:cubicBezTo>
                  <a:pt x="9109" y="381"/>
                  <a:pt x="9059" y="415"/>
                  <a:pt x="9014" y="449"/>
                </a:cubicBezTo>
                <a:cubicBezTo>
                  <a:pt x="8912" y="517"/>
                  <a:pt x="8809" y="596"/>
                  <a:pt x="8718" y="682"/>
                </a:cubicBezTo>
                <a:cubicBezTo>
                  <a:pt x="8553" y="830"/>
                  <a:pt x="8406" y="995"/>
                  <a:pt x="8257" y="1160"/>
                </a:cubicBezTo>
                <a:cubicBezTo>
                  <a:pt x="8246" y="1147"/>
                  <a:pt x="8235" y="1142"/>
                  <a:pt x="8223" y="1136"/>
                </a:cubicBezTo>
                <a:cubicBezTo>
                  <a:pt x="8196" y="1113"/>
                  <a:pt x="8161" y="1097"/>
                  <a:pt x="8127" y="1079"/>
                </a:cubicBezTo>
                <a:cubicBezTo>
                  <a:pt x="8052" y="1034"/>
                  <a:pt x="7973" y="1000"/>
                  <a:pt x="7900" y="960"/>
                </a:cubicBezTo>
                <a:cubicBezTo>
                  <a:pt x="7780" y="898"/>
                  <a:pt x="7661" y="846"/>
                  <a:pt x="7541" y="790"/>
                </a:cubicBezTo>
                <a:cubicBezTo>
                  <a:pt x="7309" y="688"/>
                  <a:pt x="7076" y="596"/>
                  <a:pt x="6837" y="517"/>
                </a:cubicBezTo>
                <a:cubicBezTo>
                  <a:pt x="6337" y="347"/>
                  <a:pt x="5825" y="227"/>
                  <a:pt x="5309" y="137"/>
                </a:cubicBezTo>
                <a:cubicBezTo>
                  <a:pt x="4792" y="45"/>
                  <a:pt x="4263" y="0"/>
                  <a:pt x="373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2"/>
          <p:cNvSpPr/>
          <p:nvPr/>
        </p:nvSpPr>
        <p:spPr>
          <a:xfrm>
            <a:off x="2743879" y="4625323"/>
            <a:ext cx="218402" cy="77785"/>
          </a:xfrm>
          <a:custGeom>
            <a:avLst/>
            <a:gdLst/>
            <a:ahLst/>
            <a:cxnLst/>
            <a:rect l="l" t="t" r="r" b="b"/>
            <a:pathLst>
              <a:path w="5638" h="2008" extrusionOk="0">
                <a:moveTo>
                  <a:pt x="1821" y="582"/>
                </a:moveTo>
                <a:cubicBezTo>
                  <a:pt x="1830" y="582"/>
                  <a:pt x="1839" y="584"/>
                  <a:pt x="1847" y="587"/>
                </a:cubicBezTo>
                <a:cubicBezTo>
                  <a:pt x="1876" y="587"/>
                  <a:pt x="1910" y="604"/>
                  <a:pt x="1932" y="627"/>
                </a:cubicBezTo>
                <a:cubicBezTo>
                  <a:pt x="1961" y="649"/>
                  <a:pt x="1984" y="677"/>
                  <a:pt x="2000" y="711"/>
                </a:cubicBezTo>
                <a:cubicBezTo>
                  <a:pt x="2012" y="740"/>
                  <a:pt x="2023" y="763"/>
                  <a:pt x="2034" y="785"/>
                </a:cubicBezTo>
                <a:cubicBezTo>
                  <a:pt x="2040" y="797"/>
                  <a:pt x="2040" y="808"/>
                  <a:pt x="2047" y="814"/>
                </a:cubicBezTo>
                <a:cubicBezTo>
                  <a:pt x="2057" y="865"/>
                  <a:pt x="2063" y="921"/>
                  <a:pt x="2068" y="996"/>
                </a:cubicBezTo>
                <a:cubicBezTo>
                  <a:pt x="2068" y="1081"/>
                  <a:pt x="2068" y="1154"/>
                  <a:pt x="2063" y="1235"/>
                </a:cubicBezTo>
                <a:cubicBezTo>
                  <a:pt x="2057" y="1314"/>
                  <a:pt x="2052" y="1388"/>
                  <a:pt x="2040" y="1461"/>
                </a:cubicBezTo>
                <a:cubicBezTo>
                  <a:pt x="2029" y="1519"/>
                  <a:pt x="2012" y="1569"/>
                  <a:pt x="1978" y="1603"/>
                </a:cubicBezTo>
                <a:cubicBezTo>
                  <a:pt x="1944" y="1632"/>
                  <a:pt x="1910" y="1655"/>
                  <a:pt x="1876" y="1660"/>
                </a:cubicBezTo>
                <a:cubicBezTo>
                  <a:pt x="1853" y="1666"/>
                  <a:pt x="1835" y="1671"/>
                  <a:pt x="1813" y="1671"/>
                </a:cubicBezTo>
                <a:cubicBezTo>
                  <a:pt x="1796" y="1678"/>
                  <a:pt x="1785" y="1678"/>
                  <a:pt x="1767" y="1678"/>
                </a:cubicBezTo>
                <a:cubicBezTo>
                  <a:pt x="1693" y="1671"/>
                  <a:pt x="1614" y="1660"/>
                  <a:pt x="1517" y="1626"/>
                </a:cubicBezTo>
                <a:cubicBezTo>
                  <a:pt x="1392" y="1587"/>
                  <a:pt x="1273" y="1529"/>
                  <a:pt x="1160" y="1474"/>
                </a:cubicBezTo>
                <a:lnTo>
                  <a:pt x="1069" y="1433"/>
                </a:lnTo>
                <a:cubicBezTo>
                  <a:pt x="1058" y="1427"/>
                  <a:pt x="1046" y="1416"/>
                  <a:pt x="1040" y="1399"/>
                </a:cubicBezTo>
                <a:cubicBezTo>
                  <a:pt x="1035" y="1388"/>
                  <a:pt x="1035" y="1371"/>
                  <a:pt x="1046" y="1359"/>
                </a:cubicBezTo>
                <a:cubicBezTo>
                  <a:pt x="1051" y="1343"/>
                  <a:pt x="1069" y="1330"/>
                  <a:pt x="1085" y="1330"/>
                </a:cubicBezTo>
                <a:cubicBezTo>
                  <a:pt x="1097" y="1330"/>
                  <a:pt x="1108" y="1330"/>
                  <a:pt x="1114" y="1337"/>
                </a:cubicBezTo>
                <a:lnTo>
                  <a:pt x="1171" y="1359"/>
                </a:lnTo>
                <a:lnTo>
                  <a:pt x="1176" y="1364"/>
                </a:lnTo>
                <a:cubicBezTo>
                  <a:pt x="1284" y="1416"/>
                  <a:pt x="1399" y="1467"/>
                  <a:pt x="1512" y="1513"/>
                </a:cubicBezTo>
                <a:cubicBezTo>
                  <a:pt x="1597" y="1535"/>
                  <a:pt x="1665" y="1553"/>
                  <a:pt x="1722" y="1558"/>
                </a:cubicBezTo>
                <a:lnTo>
                  <a:pt x="1790" y="1558"/>
                </a:lnTo>
                <a:cubicBezTo>
                  <a:pt x="1796" y="1553"/>
                  <a:pt x="1801" y="1553"/>
                  <a:pt x="1813" y="1553"/>
                </a:cubicBezTo>
                <a:cubicBezTo>
                  <a:pt x="1824" y="1553"/>
                  <a:pt x="1835" y="1547"/>
                  <a:pt x="1847" y="1542"/>
                </a:cubicBezTo>
                <a:cubicBezTo>
                  <a:pt x="1858" y="1535"/>
                  <a:pt x="1869" y="1529"/>
                  <a:pt x="1882" y="1519"/>
                </a:cubicBezTo>
                <a:cubicBezTo>
                  <a:pt x="1882" y="1519"/>
                  <a:pt x="1882" y="1513"/>
                  <a:pt x="1887" y="1513"/>
                </a:cubicBezTo>
                <a:cubicBezTo>
                  <a:pt x="1887" y="1508"/>
                  <a:pt x="1892" y="1501"/>
                  <a:pt x="1892" y="1495"/>
                </a:cubicBezTo>
                <a:cubicBezTo>
                  <a:pt x="1910" y="1445"/>
                  <a:pt x="1916" y="1393"/>
                  <a:pt x="1916" y="1354"/>
                </a:cubicBezTo>
                <a:lnTo>
                  <a:pt x="1898" y="1354"/>
                </a:lnTo>
                <a:cubicBezTo>
                  <a:pt x="1882" y="1359"/>
                  <a:pt x="1864" y="1359"/>
                  <a:pt x="1847" y="1359"/>
                </a:cubicBezTo>
                <a:lnTo>
                  <a:pt x="1830" y="1364"/>
                </a:lnTo>
                <a:cubicBezTo>
                  <a:pt x="1785" y="1364"/>
                  <a:pt x="1740" y="1364"/>
                  <a:pt x="1682" y="1359"/>
                </a:cubicBezTo>
                <a:cubicBezTo>
                  <a:pt x="1575" y="1354"/>
                  <a:pt x="1472" y="1330"/>
                  <a:pt x="1386" y="1314"/>
                </a:cubicBezTo>
                <a:cubicBezTo>
                  <a:pt x="1347" y="1303"/>
                  <a:pt x="1324" y="1269"/>
                  <a:pt x="1331" y="1235"/>
                </a:cubicBezTo>
                <a:cubicBezTo>
                  <a:pt x="1336" y="1206"/>
                  <a:pt x="1365" y="1178"/>
                  <a:pt x="1392" y="1178"/>
                </a:cubicBezTo>
                <a:lnTo>
                  <a:pt x="1410" y="1178"/>
                </a:lnTo>
                <a:cubicBezTo>
                  <a:pt x="1523" y="1206"/>
                  <a:pt x="1643" y="1228"/>
                  <a:pt x="1762" y="1240"/>
                </a:cubicBezTo>
                <a:cubicBezTo>
                  <a:pt x="1788" y="1240"/>
                  <a:pt x="1812" y="1243"/>
                  <a:pt x="1835" y="1243"/>
                </a:cubicBezTo>
                <a:cubicBezTo>
                  <a:pt x="1847" y="1243"/>
                  <a:pt x="1858" y="1242"/>
                  <a:pt x="1869" y="1240"/>
                </a:cubicBezTo>
                <a:lnTo>
                  <a:pt x="1921" y="1240"/>
                </a:lnTo>
                <a:cubicBezTo>
                  <a:pt x="1927" y="1178"/>
                  <a:pt x="1927" y="1115"/>
                  <a:pt x="1921" y="1052"/>
                </a:cubicBezTo>
                <a:lnTo>
                  <a:pt x="1916" y="1047"/>
                </a:lnTo>
                <a:cubicBezTo>
                  <a:pt x="1882" y="1052"/>
                  <a:pt x="1842" y="1058"/>
                  <a:pt x="1808" y="1070"/>
                </a:cubicBezTo>
                <a:cubicBezTo>
                  <a:pt x="1717" y="1086"/>
                  <a:pt x="1648" y="1109"/>
                  <a:pt x="1586" y="1133"/>
                </a:cubicBezTo>
                <a:cubicBezTo>
                  <a:pt x="1580" y="1133"/>
                  <a:pt x="1575" y="1133"/>
                  <a:pt x="1569" y="1138"/>
                </a:cubicBezTo>
                <a:cubicBezTo>
                  <a:pt x="1535" y="1138"/>
                  <a:pt x="1494" y="1115"/>
                  <a:pt x="1483" y="1081"/>
                </a:cubicBezTo>
                <a:cubicBezTo>
                  <a:pt x="1467" y="1041"/>
                  <a:pt x="1489" y="989"/>
                  <a:pt x="1535" y="973"/>
                </a:cubicBezTo>
                <a:cubicBezTo>
                  <a:pt x="1614" y="944"/>
                  <a:pt x="1699" y="921"/>
                  <a:pt x="1785" y="905"/>
                </a:cubicBezTo>
                <a:cubicBezTo>
                  <a:pt x="1808" y="905"/>
                  <a:pt x="1830" y="899"/>
                  <a:pt x="1853" y="899"/>
                </a:cubicBezTo>
                <a:cubicBezTo>
                  <a:pt x="1869" y="894"/>
                  <a:pt x="1887" y="894"/>
                  <a:pt x="1910" y="894"/>
                </a:cubicBezTo>
                <a:lnTo>
                  <a:pt x="1903" y="871"/>
                </a:lnTo>
                <a:cubicBezTo>
                  <a:pt x="1898" y="853"/>
                  <a:pt x="1892" y="837"/>
                  <a:pt x="1887" y="819"/>
                </a:cubicBezTo>
                <a:cubicBezTo>
                  <a:pt x="1876" y="803"/>
                  <a:pt x="1858" y="774"/>
                  <a:pt x="1842" y="751"/>
                </a:cubicBezTo>
                <a:lnTo>
                  <a:pt x="1830" y="745"/>
                </a:lnTo>
                <a:lnTo>
                  <a:pt x="1824" y="740"/>
                </a:lnTo>
                <a:cubicBezTo>
                  <a:pt x="1819" y="740"/>
                  <a:pt x="1813" y="740"/>
                  <a:pt x="1808" y="745"/>
                </a:cubicBezTo>
                <a:lnTo>
                  <a:pt x="1801" y="745"/>
                </a:lnTo>
                <a:cubicBezTo>
                  <a:pt x="1762" y="751"/>
                  <a:pt x="1727" y="769"/>
                  <a:pt x="1693" y="779"/>
                </a:cubicBezTo>
                <a:cubicBezTo>
                  <a:pt x="1672" y="785"/>
                  <a:pt x="1654" y="792"/>
                  <a:pt x="1637" y="797"/>
                </a:cubicBezTo>
                <a:lnTo>
                  <a:pt x="1603" y="808"/>
                </a:lnTo>
                <a:lnTo>
                  <a:pt x="1591" y="814"/>
                </a:lnTo>
                <a:cubicBezTo>
                  <a:pt x="1562" y="819"/>
                  <a:pt x="1528" y="831"/>
                  <a:pt x="1494" y="848"/>
                </a:cubicBezTo>
                <a:cubicBezTo>
                  <a:pt x="1455" y="860"/>
                  <a:pt x="1415" y="882"/>
                  <a:pt x="1365" y="905"/>
                </a:cubicBezTo>
                <a:cubicBezTo>
                  <a:pt x="1331" y="928"/>
                  <a:pt x="1296" y="944"/>
                  <a:pt x="1256" y="968"/>
                </a:cubicBezTo>
                <a:lnTo>
                  <a:pt x="1250" y="968"/>
                </a:lnTo>
                <a:cubicBezTo>
                  <a:pt x="1211" y="989"/>
                  <a:pt x="1171" y="1013"/>
                  <a:pt x="1137" y="1036"/>
                </a:cubicBezTo>
                <a:cubicBezTo>
                  <a:pt x="1119" y="1041"/>
                  <a:pt x="1108" y="1047"/>
                  <a:pt x="1092" y="1052"/>
                </a:cubicBezTo>
                <a:lnTo>
                  <a:pt x="1085" y="1052"/>
                </a:lnTo>
                <a:lnTo>
                  <a:pt x="1074" y="1047"/>
                </a:lnTo>
                <a:lnTo>
                  <a:pt x="1063" y="1047"/>
                </a:lnTo>
                <a:cubicBezTo>
                  <a:pt x="1040" y="1047"/>
                  <a:pt x="1017" y="1030"/>
                  <a:pt x="1001" y="1007"/>
                </a:cubicBezTo>
                <a:cubicBezTo>
                  <a:pt x="972" y="968"/>
                  <a:pt x="983" y="910"/>
                  <a:pt x="1029" y="876"/>
                </a:cubicBezTo>
                <a:cubicBezTo>
                  <a:pt x="1080" y="837"/>
                  <a:pt x="1142" y="803"/>
                  <a:pt x="1221" y="769"/>
                </a:cubicBezTo>
                <a:cubicBezTo>
                  <a:pt x="1284" y="740"/>
                  <a:pt x="1347" y="717"/>
                  <a:pt x="1426" y="689"/>
                </a:cubicBezTo>
                <a:cubicBezTo>
                  <a:pt x="1455" y="683"/>
                  <a:pt x="1489" y="672"/>
                  <a:pt x="1517" y="661"/>
                </a:cubicBezTo>
                <a:lnTo>
                  <a:pt x="1541" y="655"/>
                </a:lnTo>
                <a:lnTo>
                  <a:pt x="1614" y="632"/>
                </a:lnTo>
                <a:lnTo>
                  <a:pt x="1643" y="627"/>
                </a:lnTo>
                <a:cubicBezTo>
                  <a:pt x="1672" y="614"/>
                  <a:pt x="1706" y="604"/>
                  <a:pt x="1733" y="598"/>
                </a:cubicBezTo>
                <a:cubicBezTo>
                  <a:pt x="1751" y="593"/>
                  <a:pt x="1774" y="587"/>
                  <a:pt x="1790" y="587"/>
                </a:cubicBezTo>
                <a:cubicBezTo>
                  <a:pt x="1802" y="584"/>
                  <a:pt x="1812" y="582"/>
                  <a:pt x="1821" y="582"/>
                </a:cubicBezTo>
                <a:close/>
                <a:moveTo>
                  <a:pt x="5449" y="1"/>
                </a:moveTo>
                <a:lnTo>
                  <a:pt x="5375" y="63"/>
                </a:lnTo>
                <a:lnTo>
                  <a:pt x="5357" y="83"/>
                </a:lnTo>
                <a:lnTo>
                  <a:pt x="5357" y="83"/>
                </a:lnTo>
                <a:cubicBezTo>
                  <a:pt x="5238" y="190"/>
                  <a:pt x="5125" y="303"/>
                  <a:pt x="5024" y="422"/>
                </a:cubicBezTo>
                <a:cubicBezTo>
                  <a:pt x="4927" y="535"/>
                  <a:pt x="4835" y="655"/>
                  <a:pt x="4745" y="779"/>
                </a:cubicBezTo>
                <a:cubicBezTo>
                  <a:pt x="4740" y="792"/>
                  <a:pt x="4728" y="803"/>
                  <a:pt x="4722" y="808"/>
                </a:cubicBezTo>
                <a:cubicBezTo>
                  <a:pt x="4706" y="831"/>
                  <a:pt x="4683" y="837"/>
                  <a:pt x="4665" y="842"/>
                </a:cubicBezTo>
                <a:cubicBezTo>
                  <a:pt x="4643" y="842"/>
                  <a:pt x="4625" y="837"/>
                  <a:pt x="4609" y="819"/>
                </a:cubicBezTo>
                <a:cubicBezTo>
                  <a:pt x="4604" y="819"/>
                  <a:pt x="4604" y="814"/>
                  <a:pt x="4597" y="808"/>
                </a:cubicBezTo>
                <a:lnTo>
                  <a:pt x="4569" y="803"/>
                </a:lnTo>
                <a:cubicBezTo>
                  <a:pt x="4546" y="797"/>
                  <a:pt x="4518" y="792"/>
                  <a:pt x="4494" y="779"/>
                </a:cubicBezTo>
                <a:cubicBezTo>
                  <a:pt x="4439" y="763"/>
                  <a:pt x="4387" y="745"/>
                  <a:pt x="4336" y="724"/>
                </a:cubicBezTo>
                <a:cubicBezTo>
                  <a:pt x="4250" y="689"/>
                  <a:pt x="4160" y="661"/>
                  <a:pt x="4074" y="627"/>
                </a:cubicBezTo>
                <a:lnTo>
                  <a:pt x="4074" y="627"/>
                </a:lnTo>
                <a:lnTo>
                  <a:pt x="4092" y="638"/>
                </a:lnTo>
                <a:cubicBezTo>
                  <a:pt x="3427" y="410"/>
                  <a:pt x="2728" y="273"/>
                  <a:pt x="2023" y="228"/>
                </a:cubicBezTo>
                <a:cubicBezTo>
                  <a:pt x="1882" y="221"/>
                  <a:pt x="1741" y="217"/>
                  <a:pt x="1602" y="217"/>
                </a:cubicBezTo>
                <a:cubicBezTo>
                  <a:pt x="1320" y="217"/>
                  <a:pt x="1043" y="232"/>
                  <a:pt x="773" y="263"/>
                </a:cubicBezTo>
                <a:cubicBezTo>
                  <a:pt x="563" y="286"/>
                  <a:pt x="358" y="320"/>
                  <a:pt x="148" y="365"/>
                </a:cubicBezTo>
                <a:lnTo>
                  <a:pt x="143" y="365"/>
                </a:lnTo>
                <a:cubicBezTo>
                  <a:pt x="91" y="376"/>
                  <a:pt x="46" y="388"/>
                  <a:pt x="1" y="393"/>
                </a:cubicBezTo>
                <a:cubicBezTo>
                  <a:pt x="75" y="501"/>
                  <a:pt x="137" y="621"/>
                  <a:pt x="177" y="751"/>
                </a:cubicBezTo>
                <a:cubicBezTo>
                  <a:pt x="205" y="826"/>
                  <a:pt x="227" y="899"/>
                  <a:pt x="240" y="979"/>
                </a:cubicBezTo>
                <a:cubicBezTo>
                  <a:pt x="256" y="1058"/>
                  <a:pt x="279" y="1144"/>
                  <a:pt x="285" y="1235"/>
                </a:cubicBezTo>
                <a:cubicBezTo>
                  <a:pt x="295" y="1319"/>
                  <a:pt x="295" y="1405"/>
                  <a:pt x="295" y="1490"/>
                </a:cubicBezTo>
                <a:cubicBezTo>
                  <a:pt x="290" y="1564"/>
                  <a:pt x="290" y="1655"/>
                  <a:pt x="267" y="1746"/>
                </a:cubicBezTo>
                <a:cubicBezTo>
                  <a:pt x="261" y="1791"/>
                  <a:pt x="250" y="1825"/>
                  <a:pt x="240" y="1860"/>
                </a:cubicBezTo>
                <a:cubicBezTo>
                  <a:pt x="227" y="1899"/>
                  <a:pt x="216" y="1939"/>
                  <a:pt x="199" y="1978"/>
                </a:cubicBezTo>
                <a:lnTo>
                  <a:pt x="188" y="1996"/>
                </a:lnTo>
                <a:lnTo>
                  <a:pt x="216" y="1996"/>
                </a:lnTo>
                <a:cubicBezTo>
                  <a:pt x="330" y="2001"/>
                  <a:pt x="437" y="2007"/>
                  <a:pt x="552" y="2007"/>
                </a:cubicBezTo>
                <a:cubicBezTo>
                  <a:pt x="595" y="2007"/>
                  <a:pt x="638" y="2008"/>
                  <a:pt x="681" y="2008"/>
                </a:cubicBezTo>
                <a:cubicBezTo>
                  <a:pt x="1071" y="2008"/>
                  <a:pt x="1474" y="1985"/>
                  <a:pt x="1910" y="1939"/>
                </a:cubicBezTo>
                <a:lnTo>
                  <a:pt x="1978" y="1933"/>
                </a:lnTo>
                <a:cubicBezTo>
                  <a:pt x="2154" y="1910"/>
                  <a:pt x="2336" y="1888"/>
                  <a:pt x="2529" y="1860"/>
                </a:cubicBezTo>
                <a:cubicBezTo>
                  <a:pt x="2734" y="1831"/>
                  <a:pt x="2926" y="1802"/>
                  <a:pt x="3120" y="1763"/>
                </a:cubicBezTo>
                <a:cubicBezTo>
                  <a:pt x="3398" y="1700"/>
                  <a:pt x="3671" y="1621"/>
                  <a:pt x="3927" y="1524"/>
                </a:cubicBezTo>
                <a:cubicBezTo>
                  <a:pt x="4205" y="1422"/>
                  <a:pt x="4460" y="1296"/>
                  <a:pt x="4672" y="1183"/>
                </a:cubicBezTo>
                <a:lnTo>
                  <a:pt x="4699" y="1172"/>
                </a:lnTo>
                <a:cubicBezTo>
                  <a:pt x="4711" y="1160"/>
                  <a:pt x="4722" y="1154"/>
                  <a:pt x="4740" y="1154"/>
                </a:cubicBezTo>
                <a:cubicBezTo>
                  <a:pt x="4744" y="1154"/>
                  <a:pt x="4748" y="1153"/>
                  <a:pt x="4752" y="1153"/>
                </a:cubicBezTo>
                <a:cubicBezTo>
                  <a:pt x="4781" y="1153"/>
                  <a:pt x="4804" y="1170"/>
                  <a:pt x="4825" y="1194"/>
                </a:cubicBezTo>
                <a:cubicBezTo>
                  <a:pt x="4830" y="1201"/>
                  <a:pt x="4835" y="1217"/>
                  <a:pt x="4835" y="1228"/>
                </a:cubicBezTo>
                <a:cubicBezTo>
                  <a:pt x="4910" y="1309"/>
                  <a:pt x="4990" y="1377"/>
                  <a:pt x="5081" y="1439"/>
                </a:cubicBezTo>
                <a:cubicBezTo>
                  <a:pt x="5176" y="1501"/>
                  <a:pt x="5285" y="1558"/>
                  <a:pt x="5399" y="1598"/>
                </a:cubicBezTo>
                <a:cubicBezTo>
                  <a:pt x="5456" y="1621"/>
                  <a:pt x="5512" y="1644"/>
                  <a:pt x="5569" y="1660"/>
                </a:cubicBezTo>
                <a:lnTo>
                  <a:pt x="5603" y="1678"/>
                </a:lnTo>
                <a:lnTo>
                  <a:pt x="5632" y="1684"/>
                </a:lnTo>
                <a:lnTo>
                  <a:pt x="5637" y="1655"/>
                </a:lnTo>
                <a:cubicBezTo>
                  <a:pt x="5632" y="1610"/>
                  <a:pt x="5632" y="1564"/>
                  <a:pt x="5632" y="1519"/>
                </a:cubicBezTo>
                <a:lnTo>
                  <a:pt x="5632" y="1461"/>
                </a:lnTo>
                <a:lnTo>
                  <a:pt x="5632" y="1325"/>
                </a:lnTo>
                <a:lnTo>
                  <a:pt x="5614" y="1325"/>
                </a:lnTo>
                <a:cubicBezTo>
                  <a:pt x="5589" y="1328"/>
                  <a:pt x="5563" y="1329"/>
                  <a:pt x="5538" y="1329"/>
                </a:cubicBezTo>
                <a:cubicBezTo>
                  <a:pt x="5514" y="1329"/>
                  <a:pt x="5489" y="1328"/>
                  <a:pt x="5467" y="1325"/>
                </a:cubicBezTo>
                <a:cubicBezTo>
                  <a:pt x="5393" y="1325"/>
                  <a:pt x="5325" y="1314"/>
                  <a:pt x="5251" y="1309"/>
                </a:cubicBezTo>
                <a:cubicBezTo>
                  <a:pt x="5228" y="1309"/>
                  <a:pt x="5205" y="1291"/>
                  <a:pt x="5200" y="1274"/>
                </a:cubicBezTo>
                <a:cubicBezTo>
                  <a:pt x="5183" y="1257"/>
                  <a:pt x="5183" y="1235"/>
                  <a:pt x="5183" y="1212"/>
                </a:cubicBezTo>
                <a:cubicBezTo>
                  <a:pt x="5189" y="1189"/>
                  <a:pt x="5200" y="1172"/>
                  <a:pt x="5217" y="1160"/>
                </a:cubicBezTo>
                <a:cubicBezTo>
                  <a:pt x="5228" y="1154"/>
                  <a:pt x="5239" y="1149"/>
                  <a:pt x="5257" y="1149"/>
                </a:cubicBezTo>
                <a:cubicBezTo>
                  <a:pt x="5260" y="1146"/>
                  <a:pt x="5262" y="1145"/>
                  <a:pt x="5266" y="1145"/>
                </a:cubicBezTo>
                <a:cubicBezTo>
                  <a:pt x="5269" y="1145"/>
                  <a:pt x="5273" y="1146"/>
                  <a:pt x="5279" y="1149"/>
                </a:cubicBezTo>
                <a:cubicBezTo>
                  <a:pt x="5320" y="1149"/>
                  <a:pt x="5359" y="1154"/>
                  <a:pt x="5399" y="1154"/>
                </a:cubicBezTo>
                <a:cubicBezTo>
                  <a:pt x="5438" y="1160"/>
                  <a:pt x="5490" y="1160"/>
                  <a:pt x="5535" y="1160"/>
                </a:cubicBezTo>
                <a:lnTo>
                  <a:pt x="5564" y="1160"/>
                </a:lnTo>
                <a:cubicBezTo>
                  <a:pt x="5585" y="1160"/>
                  <a:pt x="5603" y="1167"/>
                  <a:pt x="5626" y="1167"/>
                </a:cubicBezTo>
                <a:lnTo>
                  <a:pt x="5626" y="1081"/>
                </a:lnTo>
                <a:cubicBezTo>
                  <a:pt x="5626" y="1041"/>
                  <a:pt x="5626" y="1002"/>
                  <a:pt x="5620" y="955"/>
                </a:cubicBezTo>
                <a:cubicBezTo>
                  <a:pt x="5585" y="968"/>
                  <a:pt x="5551" y="973"/>
                  <a:pt x="5512" y="979"/>
                </a:cubicBezTo>
                <a:lnTo>
                  <a:pt x="5501" y="979"/>
                </a:lnTo>
                <a:lnTo>
                  <a:pt x="5472" y="984"/>
                </a:lnTo>
                <a:cubicBezTo>
                  <a:pt x="5415" y="989"/>
                  <a:pt x="5365" y="1002"/>
                  <a:pt x="5307" y="1013"/>
                </a:cubicBezTo>
                <a:cubicBezTo>
                  <a:pt x="5279" y="1013"/>
                  <a:pt x="5257" y="1002"/>
                  <a:pt x="5239" y="989"/>
                </a:cubicBezTo>
                <a:cubicBezTo>
                  <a:pt x="5223" y="973"/>
                  <a:pt x="5205" y="950"/>
                  <a:pt x="5205" y="921"/>
                </a:cubicBezTo>
                <a:cubicBezTo>
                  <a:pt x="5205" y="899"/>
                  <a:pt x="5210" y="871"/>
                  <a:pt x="5228" y="853"/>
                </a:cubicBezTo>
                <a:cubicBezTo>
                  <a:pt x="5245" y="831"/>
                  <a:pt x="5268" y="826"/>
                  <a:pt x="5296" y="819"/>
                </a:cubicBezTo>
                <a:cubicBezTo>
                  <a:pt x="5347" y="808"/>
                  <a:pt x="5404" y="797"/>
                  <a:pt x="5467" y="792"/>
                </a:cubicBezTo>
                <a:cubicBezTo>
                  <a:pt x="5503" y="787"/>
                  <a:pt x="5537" y="783"/>
                  <a:pt x="5570" y="783"/>
                </a:cubicBezTo>
                <a:cubicBezTo>
                  <a:pt x="5583" y="783"/>
                  <a:pt x="5596" y="783"/>
                  <a:pt x="5609" y="785"/>
                </a:cubicBezTo>
                <a:cubicBezTo>
                  <a:pt x="5603" y="689"/>
                  <a:pt x="5592" y="598"/>
                  <a:pt x="5575" y="507"/>
                </a:cubicBezTo>
                <a:lnTo>
                  <a:pt x="5540" y="530"/>
                </a:lnTo>
                <a:cubicBezTo>
                  <a:pt x="5524" y="541"/>
                  <a:pt x="5501" y="546"/>
                  <a:pt x="5490" y="564"/>
                </a:cubicBezTo>
                <a:cubicBezTo>
                  <a:pt x="5427" y="604"/>
                  <a:pt x="5375" y="638"/>
                  <a:pt x="5336" y="677"/>
                </a:cubicBezTo>
                <a:cubicBezTo>
                  <a:pt x="5330" y="677"/>
                  <a:pt x="5325" y="683"/>
                  <a:pt x="5313" y="683"/>
                </a:cubicBezTo>
                <a:lnTo>
                  <a:pt x="5296" y="683"/>
                </a:lnTo>
                <a:cubicBezTo>
                  <a:pt x="5285" y="677"/>
                  <a:pt x="5273" y="672"/>
                  <a:pt x="5268" y="661"/>
                </a:cubicBezTo>
                <a:cubicBezTo>
                  <a:pt x="5257" y="649"/>
                  <a:pt x="5257" y="638"/>
                  <a:pt x="5257" y="627"/>
                </a:cubicBezTo>
                <a:cubicBezTo>
                  <a:pt x="5262" y="609"/>
                  <a:pt x="5268" y="604"/>
                  <a:pt x="5279" y="593"/>
                </a:cubicBezTo>
                <a:cubicBezTo>
                  <a:pt x="5336" y="546"/>
                  <a:pt x="5388" y="507"/>
                  <a:pt x="5444" y="467"/>
                </a:cubicBezTo>
                <a:cubicBezTo>
                  <a:pt x="5478" y="444"/>
                  <a:pt x="5517" y="417"/>
                  <a:pt x="5558" y="399"/>
                </a:cubicBezTo>
                <a:cubicBezTo>
                  <a:pt x="5551" y="376"/>
                  <a:pt x="5551" y="354"/>
                  <a:pt x="5546" y="331"/>
                </a:cubicBezTo>
                <a:cubicBezTo>
                  <a:pt x="5517" y="205"/>
                  <a:pt x="5490" y="98"/>
                  <a:pt x="5449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2"/>
          <p:cNvSpPr/>
          <p:nvPr/>
        </p:nvSpPr>
        <p:spPr>
          <a:xfrm>
            <a:off x="2667295" y="4642097"/>
            <a:ext cx="80109" cy="59888"/>
          </a:xfrm>
          <a:custGeom>
            <a:avLst/>
            <a:gdLst/>
            <a:ahLst/>
            <a:cxnLst/>
            <a:rect l="l" t="t" r="r" b="b"/>
            <a:pathLst>
              <a:path w="2068" h="1546" extrusionOk="0">
                <a:moveTo>
                  <a:pt x="1612" y="521"/>
                </a:moveTo>
                <a:cubicBezTo>
                  <a:pt x="1641" y="521"/>
                  <a:pt x="1669" y="533"/>
                  <a:pt x="1693" y="551"/>
                </a:cubicBezTo>
                <a:cubicBezTo>
                  <a:pt x="1727" y="580"/>
                  <a:pt x="1745" y="614"/>
                  <a:pt x="1750" y="653"/>
                </a:cubicBezTo>
                <a:cubicBezTo>
                  <a:pt x="1756" y="727"/>
                  <a:pt x="1698" y="795"/>
                  <a:pt x="1619" y="802"/>
                </a:cubicBezTo>
                <a:cubicBezTo>
                  <a:pt x="1614" y="803"/>
                  <a:pt x="1608" y="803"/>
                  <a:pt x="1603" y="803"/>
                </a:cubicBezTo>
                <a:cubicBezTo>
                  <a:pt x="1573" y="803"/>
                  <a:pt x="1542" y="792"/>
                  <a:pt x="1522" y="773"/>
                </a:cubicBezTo>
                <a:cubicBezTo>
                  <a:pt x="1488" y="745"/>
                  <a:pt x="1472" y="711"/>
                  <a:pt x="1467" y="671"/>
                </a:cubicBezTo>
                <a:cubicBezTo>
                  <a:pt x="1460" y="597"/>
                  <a:pt x="1517" y="529"/>
                  <a:pt x="1596" y="522"/>
                </a:cubicBezTo>
                <a:cubicBezTo>
                  <a:pt x="1602" y="521"/>
                  <a:pt x="1607" y="521"/>
                  <a:pt x="1612" y="521"/>
                </a:cubicBezTo>
                <a:close/>
                <a:moveTo>
                  <a:pt x="1835" y="0"/>
                </a:moveTo>
                <a:cubicBezTo>
                  <a:pt x="1443" y="102"/>
                  <a:pt x="1074" y="239"/>
                  <a:pt x="744" y="415"/>
                </a:cubicBezTo>
                <a:cubicBezTo>
                  <a:pt x="471" y="551"/>
                  <a:pt x="227" y="711"/>
                  <a:pt x="0" y="886"/>
                </a:cubicBezTo>
                <a:cubicBezTo>
                  <a:pt x="51" y="931"/>
                  <a:pt x="108" y="972"/>
                  <a:pt x="171" y="1017"/>
                </a:cubicBezTo>
                <a:cubicBezTo>
                  <a:pt x="358" y="1136"/>
                  <a:pt x="568" y="1238"/>
                  <a:pt x="819" y="1324"/>
                </a:cubicBezTo>
                <a:cubicBezTo>
                  <a:pt x="1147" y="1432"/>
                  <a:pt x="1512" y="1506"/>
                  <a:pt x="1932" y="1545"/>
                </a:cubicBezTo>
                <a:lnTo>
                  <a:pt x="1944" y="1511"/>
                </a:lnTo>
                <a:lnTo>
                  <a:pt x="1955" y="1484"/>
                </a:lnTo>
                <a:lnTo>
                  <a:pt x="1955" y="1472"/>
                </a:lnTo>
                <a:cubicBezTo>
                  <a:pt x="1971" y="1416"/>
                  <a:pt x="1989" y="1364"/>
                  <a:pt x="2000" y="1307"/>
                </a:cubicBezTo>
                <a:cubicBezTo>
                  <a:pt x="2028" y="1170"/>
                  <a:pt x="2052" y="1046"/>
                  <a:pt x="2057" y="921"/>
                </a:cubicBezTo>
                <a:cubicBezTo>
                  <a:pt x="2068" y="745"/>
                  <a:pt x="2057" y="580"/>
                  <a:pt x="2028" y="432"/>
                </a:cubicBezTo>
                <a:cubicBezTo>
                  <a:pt x="2000" y="318"/>
                  <a:pt x="1966" y="216"/>
                  <a:pt x="1921" y="126"/>
                </a:cubicBezTo>
                <a:cubicBezTo>
                  <a:pt x="1897" y="79"/>
                  <a:pt x="1869" y="40"/>
                  <a:pt x="1835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2"/>
          <p:cNvSpPr/>
          <p:nvPr/>
        </p:nvSpPr>
        <p:spPr>
          <a:xfrm>
            <a:off x="2660206" y="4618893"/>
            <a:ext cx="309319" cy="92893"/>
          </a:xfrm>
          <a:custGeom>
            <a:avLst/>
            <a:gdLst/>
            <a:ahLst/>
            <a:cxnLst/>
            <a:rect l="l" t="t" r="r" b="b"/>
            <a:pathLst>
              <a:path w="7985" h="2398" extrusionOk="0">
                <a:moveTo>
                  <a:pt x="1789" y="1116"/>
                </a:moveTo>
                <a:cubicBezTo>
                  <a:pt x="1786" y="1116"/>
                  <a:pt x="1782" y="1116"/>
                  <a:pt x="1779" y="1116"/>
                </a:cubicBezTo>
                <a:cubicBezTo>
                  <a:pt x="1700" y="1128"/>
                  <a:pt x="1643" y="1190"/>
                  <a:pt x="1650" y="1270"/>
                </a:cubicBezTo>
                <a:cubicBezTo>
                  <a:pt x="1655" y="1346"/>
                  <a:pt x="1718" y="1407"/>
                  <a:pt x="1793" y="1407"/>
                </a:cubicBezTo>
                <a:cubicBezTo>
                  <a:pt x="1796" y="1407"/>
                  <a:pt x="1799" y="1407"/>
                  <a:pt x="1802" y="1406"/>
                </a:cubicBezTo>
                <a:cubicBezTo>
                  <a:pt x="1876" y="1394"/>
                  <a:pt x="1939" y="1333"/>
                  <a:pt x="1933" y="1252"/>
                </a:cubicBezTo>
                <a:cubicBezTo>
                  <a:pt x="1928" y="1176"/>
                  <a:pt x="1865" y="1116"/>
                  <a:pt x="1789" y="1116"/>
                </a:cubicBezTo>
                <a:close/>
                <a:moveTo>
                  <a:pt x="3950" y="746"/>
                </a:moveTo>
                <a:cubicBezTo>
                  <a:pt x="3934" y="753"/>
                  <a:pt x="3911" y="759"/>
                  <a:pt x="3893" y="759"/>
                </a:cubicBezTo>
                <a:cubicBezTo>
                  <a:pt x="3853" y="770"/>
                  <a:pt x="3814" y="787"/>
                  <a:pt x="3769" y="798"/>
                </a:cubicBezTo>
                <a:cubicBezTo>
                  <a:pt x="3712" y="815"/>
                  <a:pt x="3649" y="838"/>
                  <a:pt x="3586" y="855"/>
                </a:cubicBezTo>
                <a:cubicBezTo>
                  <a:pt x="3518" y="877"/>
                  <a:pt x="3450" y="900"/>
                  <a:pt x="3381" y="929"/>
                </a:cubicBezTo>
                <a:cubicBezTo>
                  <a:pt x="3313" y="963"/>
                  <a:pt x="3245" y="997"/>
                  <a:pt x="3184" y="1042"/>
                </a:cubicBezTo>
                <a:cubicBezTo>
                  <a:pt x="3143" y="1076"/>
                  <a:pt x="3132" y="1134"/>
                  <a:pt x="3161" y="1179"/>
                </a:cubicBezTo>
                <a:cubicBezTo>
                  <a:pt x="3177" y="1196"/>
                  <a:pt x="3195" y="1213"/>
                  <a:pt x="3223" y="1218"/>
                </a:cubicBezTo>
                <a:lnTo>
                  <a:pt x="3245" y="1218"/>
                </a:lnTo>
                <a:cubicBezTo>
                  <a:pt x="3263" y="1218"/>
                  <a:pt x="3279" y="1213"/>
                  <a:pt x="3297" y="1202"/>
                </a:cubicBezTo>
                <a:cubicBezTo>
                  <a:pt x="3371" y="1162"/>
                  <a:pt x="3450" y="1116"/>
                  <a:pt x="3525" y="1071"/>
                </a:cubicBezTo>
                <a:cubicBezTo>
                  <a:pt x="3570" y="1053"/>
                  <a:pt x="3615" y="1031"/>
                  <a:pt x="3654" y="1014"/>
                </a:cubicBezTo>
                <a:cubicBezTo>
                  <a:pt x="3701" y="997"/>
                  <a:pt x="3751" y="980"/>
                  <a:pt x="3797" y="969"/>
                </a:cubicBezTo>
                <a:cubicBezTo>
                  <a:pt x="3848" y="945"/>
                  <a:pt x="3905" y="929"/>
                  <a:pt x="3961" y="911"/>
                </a:cubicBezTo>
                <a:lnTo>
                  <a:pt x="3990" y="911"/>
                </a:lnTo>
                <a:lnTo>
                  <a:pt x="4002" y="924"/>
                </a:lnTo>
                <a:cubicBezTo>
                  <a:pt x="4018" y="940"/>
                  <a:pt x="4029" y="963"/>
                  <a:pt x="4042" y="992"/>
                </a:cubicBezTo>
                <a:cubicBezTo>
                  <a:pt x="4052" y="1003"/>
                  <a:pt x="4058" y="1019"/>
                  <a:pt x="4063" y="1037"/>
                </a:cubicBezTo>
                <a:cubicBezTo>
                  <a:pt x="4063" y="1048"/>
                  <a:pt x="4063" y="1053"/>
                  <a:pt x="4070" y="1060"/>
                </a:cubicBezTo>
                <a:cubicBezTo>
                  <a:pt x="4047" y="1060"/>
                  <a:pt x="4029" y="1060"/>
                  <a:pt x="4013" y="1065"/>
                </a:cubicBezTo>
                <a:cubicBezTo>
                  <a:pt x="3990" y="1065"/>
                  <a:pt x="3968" y="1071"/>
                  <a:pt x="3945" y="1071"/>
                </a:cubicBezTo>
                <a:cubicBezTo>
                  <a:pt x="3859" y="1087"/>
                  <a:pt x="3774" y="1110"/>
                  <a:pt x="3695" y="1139"/>
                </a:cubicBezTo>
                <a:cubicBezTo>
                  <a:pt x="3649" y="1155"/>
                  <a:pt x="3627" y="1202"/>
                  <a:pt x="3643" y="1247"/>
                </a:cubicBezTo>
                <a:cubicBezTo>
                  <a:pt x="3652" y="1282"/>
                  <a:pt x="3685" y="1304"/>
                  <a:pt x="3721" y="1304"/>
                </a:cubicBezTo>
                <a:cubicBezTo>
                  <a:pt x="3731" y="1304"/>
                  <a:pt x="3741" y="1302"/>
                  <a:pt x="3751" y="1299"/>
                </a:cubicBezTo>
                <a:cubicBezTo>
                  <a:pt x="3819" y="1270"/>
                  <a:pt x="3887" y="1252"/>
                  <a:pt x="3961" y="1236"/>
                </a:cubicBezTo>
                <a:cubicBezTo>
                  <a:pt x="4002" y="1230"/>
                  <a:pt x="4036" y="1218"/>
                  <a:pt x="4076" y="1213"/>
                </a:cubicBezTo>
                <a:lnTo>
                  <a:pt x="4081" y="1213"/>
                </a:lnTo>
                <a:lnTo>
                  <a:pt x="4081" y="1218"/>
                </a:lnTo>
                <a:lnTo>
                  <a:pt x="4081" y="1406"/>
                </a:lnTo>
                <a:lnTo>
                  <a:pt x="3922" y="1406"/>
                </a:lnTo>
                <a:cubicBezTo>
                  <a:pt x="3803" y="1394"/>
                  <a:pt x="3688" y="1372"/>
                  <a:pt x="3570" y="1344"/>
                </a:cubicBezTo>
                <a:cubicBezTo>
                  <a:pt x="3566" y="1344"/>
                  <a:pt x="3562" y="1341"/>
                  <a:pt x="3558" y="1341"/>
                </a:cubicBezTo>
                <a:cubicBezTo>
                  <a:pt x="3556" y="1341"/>
                  <a:pt x="3554" y="1342"/>
                  <a:pt x="3552" y="1344"/>
                </a:cubicBezTo>
                <a:cubicBezTo>
                  <a:pt x="3525" y="1344"/>
                  <a:pt x="3496" y="1367"/>
                  <a:pt x="3491" y="1394"/>
                </a:cubicBezTo>
                <a:cubicBezTo>
                  <a:pt x="3484" y="1435"/>
                  <a:pt x="3507" y="1469"/>
                  <a:pt x="3546" y="1480"/>
                </a:cubicBezTo>
                <a:cubicBezTo>
                  <a:pt x="3643" y="1503"/>
                  <a:pt x="3746" y="1520"/>
                  <a:pt x="3848" y="1530"/>
                </a:cubicBezTo>
                <a:cubicBezTo>
                  <a:pt x="3878" y="1530"/>
                  <a:pt x="3911" y="1534"/>
                  <a:pt x="3943" y="1534"/>
                </a:cubicBezTo>
                <a:cubicBezTo>
                  <a:pt x="3959" y="1534"/>
                  <a:pt x="3975" y="1533"/>
                  <a:pt x="3990" y="1530"/>
                </a:cubicBezTo>
                <a:cubicBezTo>
                  <a:pt x="4018" y="1530"/>
                  <a:pt x="4042" y="1525"/>
                  <a:pt x="4070" y="1520"/>
                </a:cubicBezTo>
                <a:lnTo>
                  <a:pt x="4076" y="1520"/>
                </a:lnTo>
                <a:cubicBezTo>
                  <a:pt x="4070" y="1565"/>
                  <a:pt x="4063" y="1616"/>
                  <a:pt x="4052" y="1661"/>
                </a:cubicBezTo>
                <a:cubicBezTo>
                  <a:pt x="4047" y="1667"/>
                  <a:pt x="4047" y="1674"/>
                  <a:pt x="4047" y="1674"/>
                </a:cubicBezTo>
                <a:cubicBezTo>
                  <a:pt x="4042" y="1679"/>
                  <a:pt x="4042" y="1679"/>
                  <a:pt x="4036" y="1685"/>
                </a:cubicBezTo>
                <a:cubicBezTo>
                  <a:pt x="4029" y="1690"/>
                  <a:pt x="4018" y="1701"/>
                  <a:pt x="4007" y="1708"/>
                </a:cubicBezTo>
                <a:cubicBezTo>
                  <a:pt x="3995" y="1713"/>
                  <a:pt x="3984" y="1713"/>
                  <a:pt x="3973" y="1719"/>
                </a:cubicBezTo>
                <a:cubicBezTo>
                  <a:pt x="3945" y="1724"/>
                  <a:pt x="3916" y="1724"/>
                  <a:pt x="3887" y="1724"/>
                </a:cubicBezTo>
                <a:cubicBezTo>
                  <a:pt x="3814" y="1719"/>
                  <a:pt x="3746" y="1695"/>
                  <a:pt x="3677" y="1679"/>
                </a:cubicBezTo>
                <a:cubicBezTo>
                  <a:pt x="3541" y="1627"/>
                  <a:pt x="3410" y="1565"/>
                  <a:pt x="3274" y="1496"/>
                </a:cubicBezTo>
                <a:cubicBezTo>
                  <a:pt x="3268" y="1494"/>
                  <a:pt x="3262" y="1492"/>
                  <a:pt x="3255" y="1492"/>
                </a:cubicBezTo>
                <a:cubicBezTo>
                  <a:pt x="3236" y="1492"/>
                  <a:pt x="3213" y="1504"/>
                  <a:pt x="3200" y="1525"/>
                </a:cubicBezTo>
                <a:cubicBezTo>
                  <a:pt x="3189" y="1554"/>
                  <a:pt x="3200" y="1588"/>
                  <a:pt x="3229" y="1599"/>
                </a:cubicBezTo>
                <a:cubicBezTo>
                  <a:pt x="3376" y="1667"/>
                  <a:pt x="3525" y="1747"/>
                  <a:pt x="3677" y="1798"/>
                </a:cubicBezTo>
                <a:cubicBezTo>
                  <a:pt x="3757" y="1821"/>
                  <a:pt x="3842" y="1844"/>
                  <a:pt x="3927" y="1844"/>
                </a:cubicBezTo>
                <a:cubicBezTo>
                  <a:pt x="3961" y="1844"/>
                  <a:pt x="4002" y="1837"/>
                  <a:pt x="4036" y="1832"/>
                </a:cubicBezTo>
                <a:cubicBezTo>
                  <a:pt x="4076" y="1821"/>
                  <a:pt x="4110" y="1798"/>
                  <a:pt x="4138" y="1769"/>
                </a:cubicBezTo>
                <a:cubicBezTo>
                  <a:pt x="4178" y="1735"/>
                  <a:pt x="4189" y="1679"/>
                  <a:pt x="4200" y="1627"/>
                </a:cubicBezTo>
                <a:cubicBezTo>
                  <a:pt x="4217" y="1554"/>
                  <a:pt x="4223" y="1475"/>
                  <a:pt x="4223" y="1401"/>
                </a:cubicBezTo>
                <a:cubicBezTo>
                  <a:pt x="4228" y="1320"/>
                  <a:pt x="4228" y="1241"/>
                  <a:pt x="4228" y="1162"/>
                </a:cubicBezTo>
                <a:cubicBezTo>
                  <a:pt x="4228" y="1100"/>
                  <a:pt x="4223" y="1042"/>
                  <a:pt x="4207" y="980"/>
                </a:cubicBezTo>
                <a:cubicBezTo>
                  <a:pt x="4207" y="969"/>
                  <a:pt x="4200" y="963"/>
                  <a:pt x="4194" y="951"/>
                </a:cubicBezTo>
                <a:cubicBezTo>
                  <a:pt x="4183" y="929"/>
                  <a:pt x="4172" y="906"/>
                  <a:pt x="4160" y="877"/>
                </a:cubicBezTo>
                <a:cubicBezTo>
                  <a:pt x="4144" y="849"/>
                  <a:pt x="4121" y="815"/>
                  <a:pt x="4097" y="793"/>
                </a:cubicBezTo>
                <a:cubicBezTo>
                  <a:pt x="4070" y="770"/>
                  <a:pt x="4036" y="753"/>
                  <a:pt x="4007" y="746"/>
                </a:cubicBezTo>
                <a:close/>
                <a:moveTo>
                  <a:pt x="2018" y="599"/>
                </a:moveTo>
                <a:cubicBezTo>
                  <a:pt x="2046" y="639"/>
                  <a:pt x="2075" y="685"/>
                  <a:pt x="2098" y="725"/>
                </a:cubicBezTo>
                <a:cubicBezTo>
                  <a:pt x="2149" y="821"/>
                  <a:pt x="2183" y="924"/>
                  <a:pt x="2206" y="1026"/>
                </a:cubicBezTo>
                <a:cubicBezTo>
                  <a:pt x="2240" y="1190"/>
                  <a:pt x="2245" y="1355"/>
                  <a:pt x="2240" y="1520"/>
                </a:cubicBezTo>
                <a:cubicBezTo>
                  <a:pt x="2229" y="1650"/>
                  <a:pt x="2211" y="1781"/>
                  <a:pt x="2183" y="1906"/>
                </a:cubicBezTo>
                <a:cubicBezTo>
                  <a:pt x="2166" y="1963"/>
                  <a:pt x="2149" y="2020"/>
                  <a:pt x="2138" y="2083"/>
                </a:cubicBezTo>
                <a:cubicBezTo>
                  <a:pt x="2132" y="2099"/>
                  <a:pt x="2127" y="2122"/>
                  <a:pt x="2120" y="2139"/>
                </a:cubicBezTo>
                <a:cubicBezTo>
                  <a:pt x="1740" y="2105"/>
                  <a:pt x="1359" y="2042"/>
                  <a:pt x="1002" y="1918"/>
                </a:cubicBezTo>
                <a:cubicBezTo>
                  <a:pt x="774" y="1844"/>
                  <a:pt x="552" y="1742"/>
                  <a:pt x="354" y="1611"/>
                </a:cubicBezTo>
                <a:cubicBezTo>
                  <a:pt x="297" y="1577"/>
                  <a:pt x="239" y="1530"/>
                  <a:pt x="189" y="1491"/>
                </a:cubicBezTo>
                <a:cubicBezTo>
                  <a:pt x="415" y="1310"/>
                  <a:pt x="666" y="1145"/>
                  <a:pt x="927" y="1014"/>
                </a:cubicBezTo>
                <a:cubicBezTo>
                  <a:pt x="1274" y="838"/>
                  <a:pt x="1637" y="701"/>
                  <a:pt x="2018" y="599"/>
                </a:cubicBezTo>
                <a:close/>
                <a:moveTo>
                  <a:pt x="7609" y="167"/>
                </a:moveTo>
                <a:cubicBezTo>
                  <a:pt x="7650" y="276"/>
                  <a:pt x="7677" y="384"/>
                  <a:pt x="7706" y="497"/>
                </a:cubicBezTo>
                <a:cubicBezTo>
                  <a:pt x="7706" y="520"/>
                  <a:pt x="7711" y="542"/>
                  <a:pt x="7718" y="565"/>
                </a:cubicBezTo>
                <a:cubicBezTo>
                  <a:pt x="7677" y="583"/>
                  <a:pt x="7638" y="610"/>
                  <a:pt x="7598" y="633"/>
                </a:cubicBezTo>
                <a:cubicBezTo>
                  <a:pt x="7541" y="673"/>
                  <a:pt x="7490" y="712"/>
                  <a:pt x="7439" y="759"/>
                </a:cubicBezTo>
                <a:cubicBezTo>
                  <a:pt x="7428" y="770"/>
                  <a:pt x="7422" y="775"/>
                  <a:pt x="7417" y="793"/>
                </a:cubicBezTo>
                <a:cubicBezTo>
                  <a:pt x="7417" y="804"/>
                  <a:pt x="7417" y="815"/>
                  <a:pt x="7422" y="827"/>
                </a:cubicBezTo>
                <a:cubicBezTo>
                  <a:pt x="7433" y="838"/>
                  <a:pt x="7445" y="849"/>
                  <a:pt x="7456" y="849"/>
                </a:cubicBezTo>
                <a:cubicBezTo>
                  <a:pt x="7460" y="851"/>
                  <a:pt x="7464" y="851"/>
                  <a:pt x="7468" y="851"/>
                </a:cubicBezTo>
                <a:cubicBezTo>
                  <a:pt x="7477" y="851"/>
                  <a:pt x="7488" y="847"/>
                  <a:pt x="7496" y="843"/>
                </a:cubicBezTo>
                <a:cubicBezTo>
                  <a:pt x="7548" y="804"/>
                  <a:pt x="7593" y="764"/>
                  <a:pt x="7650" y="730"/>
                </a:cubicBezTo>
                <a:cubicBezTo>
                  <a:pt x="7677" y="707"/>
                  <a:pt x="7706" y="690"/>
                  <a:pt x="7735" y="673"/>
                </a:cubicBezTo>
                <a:cubicBezTo>
                  <a:pt x="7752" y="764"/>
                  <a:pt x="7758" y="855"/>
                  <a:pt x="7769" y="951"/>
                </a:cubicBezTo>
                <a:cubicBezTo>
                  <a:pt x="7754" y="949"/>
                  <a:pt x="7739" y="948"/>
                  <a:pt x="7723" y="948"/>
                </a:cubicBezTo>
                <a:cubicBezTo>
                  <a:pt x="7693" y="948"/>
                  <a:pt x="7662" y="951"/>
                  <a:pt x="7632" y="951"/>
                </a:cubicBezTo>
                <a:lnTo>
                  <a:pt x="7627" y="951"/>
                </a:lnTo>
                <a:cubicBezTo>
                  <a:pt x="7570" y="963"/>
                  <a:pt x="7514" y="969"/>
                  <a:pt x="7456" y="980"/>
                </a:cubicBezTo>
                <a:cubicBezTo>
                  <a:pt x="7428" y="985"/>
                  <a:pt x="7405" y="997"/>
                  <a:pt x="7388" y="1014"/>
                </a:cubicBezTo>
                <a:cubicBezTo>
                  <a:pt x="7370" y="1037"/>
                  <a:pt x="7360" y="1065"/>
                  <a:pt x="7365" y="1087"/>
                </a:cubicBezTo>
                <a:cubicBezTo>
                  <a:pt x="7365" y="1116"/>
                  <a:pt x="7377" y="1139"/>
                  <a:pt x="7399" y="1155"/>
                </a:cubicBezTo>
                <a:cubicBezTo>
                  <a:pt x="7414" y="1170"/>
                  <a:pt x="7436" y="1180"/>
                  <a:pt x="7458" y="1180"/>
                </a:cubicBezTo>
                <a:cubicBezTo>
                  <a:pt x="7463" y="1180"/>
                  <a:pt x="7468" y="1180"/>
                  <a:pt x="7473" y="1179"/>
                </a:cubicBezTo>
                <a:cubicBezTo>
                  <a:pt x="7525" y="1168"/>
                  <a:pt x="7575" y="1162"/>
                  <a:pt x="7632" y="1150"/>
                </a:cubicBezTo>
                <a:cubicBezTo>
                  <a:pt x="7677" y="1145"/>
                  <a:pt x="7729" y="1139"/>
                  <a:pt x="7780" y="1121"/>
                </a:cubicBezTo>
                <a:cubicBezTo>
                  <a:pt x="7780" y="1168"/>
                  <a:pt x="7786" y="1207"/>
                  <a:pt x="7786" y="1247"/>
                </a:cubicBezTo>
                <a:lnTo>
                  <a:pt x="7786" y="1333"/>
                </a:lnTo>
                <a:cubicBezTo>
                  <a:pt x="7758" y="1326"/>
                  <a:pt x="7724" y="1326"/>
                  <a:pt x="7695" y="1326"/>
                </a:cubicBezTo>
                <a:cubicBezTo>
                  <a:pt x="7650" y="1326"/>
                  <a:pt x="7598" y="1320"/>
                  <a:pt x="7553" y="1320"/>
                </a:cubicBezTo>
                <a:lnTo>
                  <a:pt x="7559" y="1320"/>
                </a:lnTo>
                <a:cubicBezTo>
                  <a:pt x="7519" y="1315"/>
                  <a:pt x="7480" y="1315"/>
                  <a:pt x="7439" y="1310"/>
                </a:cubicBezTo>
                <a:lnTo>
                  <a:pt x="7411" y="1310"/>
                </a:lnTo>
                <a:cubicBezTo>
                  <a:pt x="7399" y="1315"/>
                  <a:pt x="7388" y="1315"/>
                  <a:pt x="7377" y="1326"/>
                </a:cubicBezTo>
                <a:cubicBezTo>
                  <a:pt x="7360" y="1338"/>
                  <a:pt x="7349" y="1355"/>
                  <a:pt x="7343" y="1378"/>
                </a:cubicBezTo>
                <a:cubicBezTo>
                  <a:pt x="7336" y="1401"/>
                  <a:pt x="7343" y="1423"/>
                  <a:pt x="7354" y="1440"/>
                </a:cubicBezTo>
                <a:cubicBezTo>
                  <a:pt x="7365" y="1457"/>
                  <a:pt x="7388" y="1475"/>
                  <a:pt x="7411" y="1475"/>
                </a:cubicBezTo>
                <a:cubicBezTo>
                  <a:pt x="7480" y="1485"/>
                  <a:pt x="7553" y="1491"/>
                  <a:pt x="7627" y="1496"/>
                </a:cubicBezTo>
                <a:cubicBezTo>
                  <a:pt x="7677" y="1496"/>
                  <a:pt x="7735" y="1496"/>
                  <a:pt x="7792" y="1491"/>
                </a:cubicBezTo>
                <a:lnTo>
                  <a:pt x="7792" y="1627"/>
                </a:lnTo>
                <a:lnTo>
                  <a:pt x="7792" y="1821"/>
                </a:lnTo>
                <a:lnTo>
                  <a:pt x="7792" y="1850"/>
                </a:lnTo>
                <a:cubicBezTo>
                  <a:pt x="7774" y="1844"/>
                  <a:pt x="7752" y="1832"/>
                  <a:pt x="7729" y="1826"/>
                </a:cubicBezTo>
                <a:cubicBezTo>
                  <a:pt x="7672" y="1810"/>
                  <a:pt x="7616" y="1787"/>
                  <a:pt x="7559" y="1764"/>
                </a:cubicBezTo>
                <a:cubicBezTo>
                  <a:pt x="7445" y="1724"/>
                  <a:pt x="7343" y="1667"/>
                  <a:pt x="7241" y="1605"/>
                </a:cubicBezTo>
                <a:cubicBezTo>
                  <a:pt x="7155" y="1543"/>
                  <a:pt x="7070" y="1475"/>
                  <a:pt x="6995" y="1394"/>
                </a:cubicBezTo>
                <a:cubicBezTo>
                  <a:pt x="6995" y="1383"/>
                  <a:pt x="6990" y="1367"/>
                  <a:pt x="6985" y="1355"/>
                </a:cubicBezTo>
                <a:cubicBezTo>
                  <a:pt x="6967" y="1330"/>
                  <a:pt x="6939" y="1319"/>
                  <a:pt x="6911" y="1319"/>
                </a:cubicBezTo>
                <a:cubicBezTo>
                  <a:pt x="6893" y="1319"/>
                  <a:pt x="6875" y="1324"/>
                  <a:pt x="6859" y="1333"/>
                </a:cubicBezTo>
                <a:cubicBezTo>
                  <a:pt x="6848" y="1338"/>
                  <a:pt x="6837" y="1344"/>
                  <a:pt x="6832" y="1349"/>
                </a:cubicBezTo>
                <a:cubicBezTo>
                  <a:pt x="6586" y="1475"/>
                  <a:pt x="6342" y="1593"/>
                  <a:pt x="6087" y="1690"/>
                </a:cubicBezTo>
                <a:cubicBezTo>
                  <a:pt x="5825" y="1787"/>
                  <a:pt x="5553" y="1866"/>
                  <a:pt x="5280" y="1929"/>
                </a:cubicBezTo>
                <a:cubicBezTo>
                  <a:pt x="5086" y="1968"/>
                  <a:pt x="4888" y="1997"/>
                  <a:pt x="4689" y="2026"/>
                </a:cubicBezTo>
                <a:cubicBezTo>
                  <a:pt x="4485" y="2054"/>
                  <a:pt x="4275" y="2083"/>
                  <a:pt x="4070" y="2105"/>
                </a:cubicBezTo>
                <a:cubicBezTo>
                  <a:pt x="3660" y="2151"/>
                  <a:pt x="3255" y="2174"/>
                  <a:pt x="2847" y="2174"/>
                </a:cubicBezTo>
                <a:cubicBezTo>
                  <a:pt x="2802" y="2174"/>
                  <a:pt x="2757" y="2173"/>
                  <a:pt x="2712" y="2173"/>
                </a:cubicBezTo>
                <a:cubicBezTo>
                  <a:pt x="2597" y="2173"/>
                  <a:pt x="2484" y="2167"/>
                  <a:pt x="2376" y="2162"/>
                </a:cubicBezTo>
                <a:lnTo>
                  <a:pt x="2348" y="2162"/>
                </a:lnTo>
                <a:cubicBezTo>
                  <a:pt x="2353" y="2156"/>
                  <a:pt x="2353" y="2151"/>
                  <a:pt x="2359" y="2144"/>
                </a:cubicBezTo>
                <a:cubicBezTo>
                  <a:pt x="2376" y="2105"/>
                  <a:pt x="2387" y="2065"/>
                  <a:pt x="2405" y="2026"/>
                </a:cubicBezTo>
                <a:cubicBezTo>
                  <a:pt x="2416" y="1991"/>
                  <a:pt x="2421" y="1952"/>
                  <a:pt x="2434" y="1912"/>
                </a:cubicBezTo>
                <a:cubicBezTo>
                  <a:pt x="2450" y="1826"/>
                  <a:pt x="2455" y="1742"/>
                  <a:pt x="2455" y="1656"/>
                </a:cubicBezTo>
                <a:cubicBezTo>
                  <a:pt x="2461" y="1571"/>
                  <a:pt x="2455" y="1480"/>
                  <a:pt x="2445" y="1394"/>
                </a:cubicBezTo>
                <a:cubicBezTo>
                  <a:pt x="2439" y="1310"/>
                  <a:pt x="2421" y="1224"/>
                  <a:pt x="2405" y="1145"/>
                </a:cubicBezTo>
                <a:cubicBezTo>
                  <a:pt x="2387" y="1065"/>
                  <a:pt x="2365" y="992"/>
                  <a:pt x="2342" y="911"/>
                </a:cubicBezTo>
                <a:cubicBezTo>
                  <a:pt x="2297" y="793"/>
                  <a:pt x="2240" y="673"/>
                  <a:pt x="2161" y="565"/>
                </a:cubicBezTo>
                <a:cubicBezTo>
                  <a:pt x="2206" y="554"/>
                  <a:pt x="2251" y="542"/>
                  <a:pt x="2297" y="531"/>
                </a:cubicBezTo>
                <a:lnTo>
                  <a:pt x="2308" y="531"/>
                </a:lnTo>
                <a:cubicBezTo>
                  <a:pt x="2778" y="435"/>
                  <a:pt x="3256" y="386"/>
                  <a:pt x="3736" y="386"/>
                </a:cubicBezTo>
                <a:cubicBezTo>
                  <a:pt x="3883" y="386"/>
                  <a:pt x="4031" y="391"/>
                  <a:pt x="4178" y="400"/>
                </a:cubicBezTo>
                <a:cubicBezTo>
                  <a:pt x="4876" y="439"/>
                  <a:pt x="5576" y="576"/>
                  <a:pt x="6245" y="798"/>
                </a:cubicBezTo>
                <a:cubicBezTo>
                  <a:pt x="6331" y="827"/>
                  <a:pt x="6410" y="861"/>
                  <a:pt x="6496" y="890"/>
                </a:cubicBezTo>
                <a:cubicBezTo>
                  <a:pt x="6547" y="911"/>
                  <a:pt x="6599" y="929"/>
                  <a:pt x="6654" y="945"/>
                </a:cubicBezTo>
                <a:cubicBezTo>
                  <a:pt x="6678" y="958"/>
                  <a:pt x="6706" y="963"/>
                  <a:pt x="6729" y="969"/>
                </a:cubicBezTo>
                <a:cubicBezTo>
                  <a:pt x="6740" y="974"/>
                  <a:pt x="6746" y="974"/>
                  <a:pt x="6757" y="974"/>
                </a:cubicBezTo>
                <a:cubicBezTo>
                  <a:pt x="6764" y="980"/>
                  <a:pt x="6764" y="985"/>
                  <a:pt x="6769" y="992"/>
                </a:cubicBezTo>
                <a:cubicBezTo>
                  <a:pt x="6785" y="1003"/>
                  <a:pt x="6803" y="1008"/>
                  <a:pt x="6825" y="1008"/>
                </a:cubicBezTo>
                <a:cubicBezTo>
                  <a:pt x="6843" y="1008"/>
                  <a:pt x="6871" y="997"/>
                  <a:pt x="6882" y="980"/>
                </a:cubicBezTo>
                <a:cubicBezTo>
                  <a:pt x="6882" y="980"/>
                  <a:pt x="6882" y="974"/>
                  <a:pt x="6888" y="974"/>
                </a:cubicBezTo>
                <a:cubicBezTo>
                  <a:pt x="6893" y="969"/>
                  <a:pt x="6900" y="963"/>
                  <a:pt x="6900" y="951"/>
                </a:cubicBezTo>
                <a:cubicBezTo>
                  <a:pt x="6990" y="827"/>
                  <a:pt x="7087" y="707"/>
                  <a:pt x="7184" y="588"/>
                </a:cubicBezTo>
                <a:cubicBezTo>
                  <a:pt x="7291" y="463"/>
                  <a:pt x="7405" y="349"/>
                  <a:pt x="7530" y="242"/>
                </a:cubicBezTo>
                <a:cubicBezTo>
                  <a:pt x="7525" y="242"/>
                  <a:pt x="7519" y="247"/>
                  <a:pt x="7514" y="253"/>
                </a:cubicBezTo>
                <a:cubicBezTo>
                  <a:pt x="7541" y="224"/>
                  <a:pt x="7575" y="195"/>
                  <a:pt x="7609" y="167"/>
                </a:cubicBezTo>
                <a:close/>
                <a:moveTo>
                  <a:pt x="7623" y="0"/>
                </a:moveTo>
                <a:cubicBezTo>
                  <a:pt x="7618" y="0"/>
                  <a:pt x="7614" y="1"/>
                  <a:pt x="7609" y="3"/>
                </a:cubicBezTo>
                <a:lnTo>
                  <a:pt x="7593" y="3"/>
                </a:lnTo>
                <a:cubicBezTo>
                  <a:pt x="7548" y="25"/>
                  <a:pt x="7501" y="48"/>
                  <a:pt x="7462" y="77"/>
                </a:cubicBezTo>
                <a:cubicBezTo>
                  <a:pt x="7422" y="105"/>
                  <a:pt x="7388" y="139"/>
                  <a:pt x="7349" y="167"/>
                </a:cubicBezTo>
                <a:cubicBezTo>
                  <a:pt x="7275" y="242"/>
                  <a:pt x="7200" y="315"/>
                  <a:pt x="7132" y="389"/>
                </a:cubicBezTo>
                <a:cubicBezTo>
                  <a:pt x="7008" y="525"/>
                  <a:pt x="6900" y="673"/>
                  <a:pt x="6798" y="827"/>
                </a:cubicBezTo>
                <a:cubicBezTo>
                  <a:pt x="6785" y="821"/>
                  <a:pt x="6780" y="815"/>
                  <a:pt x="6769" y="809"/>
                </a:cubicBezTo>
                <a:cubicBezTo>
                  <a:pt x="6740" y="798"/>
                  <a:pt x="6706" y="780"/>
                  <a:pt x="6678" y="770"/>
                </a:cubicBezTo>
                <a:cubicBezTo>
                  <a:pt x="6615" y="741"/>
                  <a:pt x="6547" y="719"/>
                  <a:pt x="6484" y="696"/>
                </a:cubicBezTo>
                <a:cubicBezTo>
                  <a:pt x="6382" y="656"/>
                  <a:pt x="6274" y="622"/>
                  <a:pt x="6172" y="588"/>
                </a:cubicBezTo>
                <a:cubicBezTo>
                  <a:pt x="5973" y="525"/>
                  <a:pt x="5768" y="474"/>
                  <a:pt x="5570" y="429"/>
                </a:cubicBezTo>
                <a:cubicBezTo>
                  <a:pt x="5143" y="337"/>
                  <a:pt x="4711" y="281"/>
                  <a:pt x="4280" y="258"/>
                </a:cubicBezTo>
                <a:cubicBezTo>
                  <a:pt x="4125" y="248"/>
                  <a:pt x="3969" y="243"/>
                  <a:pt x="3814" y="243"/>
                </a:cubicBezTo>
                <a:cubicBezTo>
                  <a:pt x="3530" y="243"/>
                  <a:pt x="3246" y="260"/>
                  <a:pt x="2967" y="292"/>
                </a:cubicBezTo>
                <a:lnTo>
                  <a:pt x="2961" y="292"/>
                </a:lnTo>
                <a:cubicBezTo>
                  <a:pt x="2529" y="344"/>
                  <a:pt x="2104" y="429"/>
                  <a:pt x="1695" y="559"/>
                </a:cubicBezTo>
                <a:cubicBezTo>
                  <a:pt x="1388" y="662"/>
                  <a:pt x="1097" y="787"/>
                  <a:pt x="814" y="935"/>
                </a:cubicBezTo>
                <a:cubicBezTo>
                  <a:pt x="535" y="1082"/>
                  <a:pt x="273" y="1258"/>
                  <a:pt x="35" y="1462"/>
                </a:cubicBezTo>
                <a:cubicBezTo>
                  <a:pt x="6" y="1485"/>
                  <a:pt x="1" y="1514"/>
                  <a:pt x="18" y="1543"/>
                </a:cubicBezTo>
                <a:cubicBezTo>
                  <a:pt x="24" y="1548"/>
                  <a:pt x="24" y="1554"/>
                  <a:pt x="29" y="1554"/>
                </a:cubicBezTo>
                <a:cubicBezTo>
                  <a:pt x="35" y="1571"/>
                  <a:pt x="40" y="1588"/>
                  <a:pt x="58" y="1599"/>
                </a:cubicBezTo>
                <a:cubicBezTo>
                  <a:pt x="211" y="1730"/>
                  <a:pt x="381" y="1837"/>
                  <a:pt x="564" y="1929"/>
                </a:cubicBezTo>
                <a:cubicBezTo>
                  <a:pt x="751" y="2031"/>
                  <a:pt x="950" y="2105"/>
                  <a:pt x="1154" y="2167"/>
                </a:cubicBezTo>
                <a:cubicBezTo>
                  <a:pt x="1587" y="2298"/>
                  <a:pt x="2041" y="2361"/>
                  <a:pt x="2490" y="2383"/>
                </a:cubicBezTo>
                <a:cubicBezTo>
                  <a:pt x="2650" y="2393"/>
                  <a:pt x="2809" y="2397"/>
                  <a:pt x="2968" y="2397"/>
                </a:cubicBezTo>
                <a:cubicBezTo>
                  <a:pt x="3266" y="2397"/>
                  <a:pt x="3562" y="2381"/>
                  <a:pt x="3859" y="2356"/>
                </a:cubicBezTo>
                <a:cubicBezTo>
                  <a:pt x="4268" y="2321"/>
                  <a:pt x="4677" y="2264"/>
                  <a:pt x="5081" y="2191"/>
                </a:cubicBezTo>
                <a:cubicBezTo>
                  <a:pt x="5400" y="2128"/>
                  <a:pt x="5718" y="2049"/>
                  <a:pt x="6024" y="1940"/>
                </a:cubicBezTo>
                <a:cubicBezTo>
                  <a:pt x="6189" y="1884"/>
                  <a:pt x="6348" y="1821"/>
                  <a:pt x="6502" y="1747"/>
                </a:cubicBezTo>
                <a:cubicBezTo>
                  <a:pt x="6586" y="1708"/>
                  <a:pt x="6667" y="1667"/>
                  <a:pt x="6746" y="1622"/>
                </a:cubicBezTo>
                <a:cubicBezTo>
                  <a:pt x="6780" y="1605"/>
                  <a:pt x="6814" y="1582"/>
                  <a:pt x="6848" y="1559"/>
                </a:cubicBezTo>
                <a:cubicBezTo>
                  <a:pt x="6866" y="1548"/>
                  <a:pt x="6888" y="1530"/>
                  <a:pt x="6911" y="1520"/>
                </a:cubicBezTo>
                <a:cubicBezTo>
                  <a:pt x="6956" y="1571"/>
                  <a:pt x="7008" y="1622"/>
                  <a:pt x="7064" y="1667"/>
                </a:cubicBezTo>
                <a:cubicBezTo>
                  <a:pt x="7144" y="1730"/>
                  <a:pt x="7223" y="1781"/>
                  <a:pt x="7309" y="1832"/>
                </a:cubicBezTo>
                <a:cubicBezTo>
                  <a:pt x="7394" y="1878"/>
                  <a:pt x="7480" y="1912"/>
                  <a:pt x="7570" y="1946"/>
                </a:cubicBezTo>
                <a:cubicBezTo>
                  <a:pt x="7616" y="1963"/>
                  <a:pt x="7666" y="1981"/>
                  <a:pt x="7718" y="1991"/>
                </a:cubicBezTo>
                <a:cubicBezTo>
                  <a:pt x="7745" y="1997"/>
                  <a:pt x="7780" y="2002"/>
                  <a:pt x="7808" y="2008"/>
                </a:cubicBezTo>
                <a:cubicBezTo>
                  <a:pt x="7808" y="2015"/>
                  <a:pt x="7808" y="2020"/>
                  <a:pt x="7814" y="2020"/>
                </a:cubicBezTo>
                <a:cubicBezTo>
                  <a:pt x="7814" y="2042"/>
                  <a:pt x="7837" y="2060"/>
                  <a:pt x="7860" y="2065"/>
                </a:cubicBezTo>
                <a:cubicBezTo>
                  <a:pt x="7882" y="2065"/>
                  <a:pt x="7916" y="2054"/>
                  <a:pt x="7928" y="2026"/>
                </a:cubicBezTo>
                <a:cubicBezTo>
                  <a:pt x="7957" y="1957"/>
                  <a:pt x="7962" y="1878"/>
                  <a:pt x="7968" y="1798"/>
                </a:cubicBezTo>
                <a:cubicBezTo>
                  <a:pt x="7979" y="1708"/>
                  <a:pt x="7979" y="1611"/>
                  <a:pt x="7984" y="1520"/>
                </a:cubicBezTo>
                <a:cubicBezTo>
                  <a:pt x="7984" y="1349"/>
                  <a:pt x="7973" y="1184"/>
                  <a:pt x="7957" y="1014"/>
                </a:cubicBezTo>
                <a:cubicBezTo>
                  <a:pt x="7939" y="849"/>
                  <a:pt x="7911" y="690"/>
                  <a:pt x="7865" y="525"/>
                </a:cubicBezTo>
                <a:cubicBezTo>
                  <a:pt x="7820" y="366"/>
                  <a:pt x="7763" y="208"/>
                  <a:pt x="7695" y="54"/>
                </a:cubicBezTo>
                <a:cubicBezTo>
                  <a:pt x="7690" y="37"/>
                  <a:pt x="7672" y="19"/>
                  <a:pt x="7655" y="14"/>
                </a:cubicBezTo>
                <a:cubicBezTo>
                  <a:pt x="7643" y="6"/>
                  <a:pt x="7633" y="0"/>
                  <a:pt x="762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2"/>
          <p:cNvSpPr/>
          <p:nvPr/>
        </p:nvSpPr>
        <p:spPr>
          <a:xfrm>
            <a:off x="2604115" y="4822110"/>
            <a:ext cx="218170" cy="78017"/>
          </a:xfrm>
          <a:custGeom>
            <a:avLst/>
            <a:gdLst/>
            <a:ahLst/>
            <a:cxnLst/>
            <a:rect l="l" t="t" r="r" b="b"/>
            <a:pathLst>
              <a:path w="5632" h="2014" extrusionOk="0">
                <a:moveTo>
                  <a:pt x="1847" y="587"/>
                </a:moveTo>
                <a:cubicBezTo>
                  <a:pt x="1876" y="593"/>
                  <a:pt x="1910" y="603"/>
                  <a:pt x="1932" y="627"/>
                </a:cubicBezTo>
                <a:cubicBezTo>
                  <a:pt x="1960" y="648"/>
                  <a:pt x="1978" y="677"/>
                  <a:pt x="2000" y="717"/>
                </a:cubicBezTo>
                <a:cubicBezTo>
                  <a:pt x="2012" y="740"/>
                  <a:pt x="2023" y="763"/>
                  <a:pt x="2034" y="785"/>
                </a:cubicBezTo>
                <a:cubicBezTo>
                  <a:pt x="2041" y="797"/>
                  <a:pt x="2041" y="808"/>
                  <a:pt x="2046" y="819"/>
                </a:cubicBezTo>
                <a:cubicBezTo>
                  <a:pt x="2057" y="871"/>
                  <a:pt x="2062" y="921"/>
                  <a:pt x="2062" y="996"/>
                </a:cubicBezTo>
                <a:cubicBezTo>
                  <a:pt x="2068" y="1081"/>
                  <a:pt x="2068" y="1160"/>
                  <a:pt x="2062" y="1235"/>
                </a:cubicBezTo>
                <a:cubicBezTo>
                  <a:pt x="2057" y="1314"/>
                  <a:pt x="2052" y="1388"/>
                  <a:pt x="2041" y="1461"/>
                </a:cubicBezTo>
                <a:cubicBezTo>
                  <a:pt x="2023" y="1519"/>
                  <a:pt x="2012" y="1569"/>
                  <a:pt x="1972" y="1603"/>
                </a:cubicBezTo>
                <a:cubicBezTo>
                  <a:pt x="1944" y="1632"/>
                  <a:pt x="1910" y="1655"/>
                  <a:pt x="1876" y="1660"/>
                </a:cubicBezTo>
                <a:cubicBezTo>
                  <a:pt x="1852" y="1666"/>
                  <a:pt x="1829" y="1671"/>
                  <a:pt x="1813" y="1678"/>
                </a:cubicBezTo>
                <a:lnTo>
                  <a:pt x="1768" y="1678"/>
                </a:lnTo>
                <a:cubicBezTo>
                  <a:pt x="1687" y="1678"/>
                  <a:pt x="1614" y="1660"/>
                  <a:pt x="1517" y="1632"/>
                </a:cubicBezTo>
                <a:cubicBezTo>
                  <a:pt x="1393" y="1587"/>
                  <a:pt x="1273" y="1529"/>
                  <a:pt x="1160" y="1474"/>
                </a:cubicBezTo>
                <a:lnTo>
                  <a:pt x="1068" y="1433"/>
                </a:lnTo>
                <a:cubicBezTo>
                  <a:pt x="1057" y="1427"/>
                  <a:pt x="1045" y="1416"/>
                  <a:pt x="1040" y="1399"/>
                </a:cubicBezTo>
                <a:cubicBezTo>
                  <a:pt x="1034" y="1388"/>
                  <a:pt x="1034" y="1371"/>
                  <a:pt x="1040" y="1359"/>
                </a:cubicBezTo>
                <a:cubicBezTo>
                  <a:pt x="1052" y="1343"/>
                  <a:pt x="1068" y="1330"/>
                  <a:pt x="1086" y="1330"/>
                </a:cubicBezTo>
                <a:cubicBezTo>
                  <a:pt x="1097" y="1330"/>
                  <a:pt x="1102" y="1330"/>
                  <a:pt x="1113" y="1337"/>
                </a:cubicBezTo>
                <a:lnTo>
                  <a:pt x="1171" y="1359"/>
                </a:lnTo>
                <a:lnTo>
                  <a:pt x="1176" y="1364"/>
                </a:lnTo>
                <a:cubicBezTo>
                  <a:pt x="1284" y="1416"/>
                  <a:pt x="1398" y="1474"/>
                  <a:pt x="1511" y="1513"/>
                </a:cubicBezTo>
                <a:cubicBezTo>
                  <a:pt x="1597" y="1542"/>
                  <a:pt x="1659" y="1553"/>
                  <a:pt x="1721" y="1558"/>
                </a:cubicBezTo>
                <a:lnTo>
                  <a:pt x="1790" y="1558"/>
                </a:lnTo>
                <a:cubicBezTo>
                  <a:pt x="1795" y="1558"/>
                  <a:pt x="1802" y="1553"/>
                  <a:pt x="1807" y="1553"/>
                </a:cubicBezTo>
                <a:cubicBezTo>
                  <a:pt x="1824" y="1553"/>
                  <a:pt x="1836" y="1547"/>
                  <a:pt x="1847" y="1542"/>
                </a:cubicBezTo>
                <a:cubicBezTo>
                  <a:pt x="1858" y="1535"/>
                  <a:pt x="1870" y="1529"/>
                  <a:pt x="1876" y="1519"/>
                </a:cubicBezTo>
                <a:cubicBezTo>
                  <a:pt x="1881" y="1519"/>
                  <a:pt x="1881" y="1513"/>
                  <a:pt x="1886" y="1513"/>
                </a:cubicBezTo>
                <a:cubicBezTo>
                  <a:pt x="1886" y="1508"/>
                  <a:pt x="1892" y="1501"/>
                  <a:pt x="1892" y="1495"/>
                </a:cubicBezTo>
                <a:cubicBezTo>
                  <a:pt x="1910" y="1445"/>
                  <a:pt x="1915" y="1393"/>
                  <a:pt x="1915" y="1354"/>
                </a:cubicBezTo>
                <a:lnTo>
                  <a:pt x="1897" y="1354"/>
                </a:lnTo>
                <a:cubicBezTo>
                  <a:pt x="1881" y="1359"/>
                  <a:pt x="1863" y="1359"/>
                  <a:pt x="1847" y="1359"/>
                </a:cubicBezTo>
                <a:lnTo>
                  <a:pt x="1829" y="1364"/>
                </a:lnTo>
                <a:lnTo>
                  <a:pt x="1682" y="1364"/>
                </a:lnTo>
                <a:cubicBezTo>
                  <a:pt x="1574" y="1354"/>
                  <a:pt x="1472" y="1330"/>
                  <a:pt x="1386" y="1314"/>
                </a:cubicBezTo>
                <a:cubicBezTo>
                  <a:pt x="1346" y="1303"/>
                  <a:pt x="1325" y="1269"/>
                  <a:pt x="1330" y="1235"/>
                </a:cubicBezTo>
                <a:cubicBezTo>
                  <a:pt x="1336" y="1206"/>
                  <a:pt x="1364" y="1183"/>
                  <a:pt x="1393" y="1178"/>
                </a:cubicBezTo>
                <a:lnTo>
                  <a:pt x="1409" y="1178"/>
                </a:lnTo>
                <a:cubicBezTo>
                  <a:pt x="1522" y="1206"/>
                  <a:pt x="1642" y="1235"/>
                  <a:pt x="1761" y="1240"/>
                </a:cubicBezTo>
                <a:cubicBezTo>
                  <a:pt x="1784" y="1240"/>
                  <a:pt x="1810" y="1243"/>
                  <a:pt x="1834" y="1243"/>
                </a:cubicBezTo>
                <a:cubicBezTo>
                  <a:pt x="1847" y="1243"/>
                  <a:pt x="1859" y="1242"/>
                  <a:pt x="1870" y="1240"/>
                </a:cubicBezTo>
                <a:lnTo>
                  <a:pt x="1921" y="1240"/>
                </a:lnTo>
                <a:cubicBezTo>
                  <a:pt x="1926" y="1178"/>
                  <a:pt x="1926" y="1115"/>
                  <a:pt x="1921" y="1052"/>
                </a:cubicBezTo>
                <a:lnTo>
                  <a:pt x="1915" y="1047"/>
                </a:lnTo>
                <a:cubicBezTo>
                  <a:pt x="1876" y="1052"/>
                  <a:pt x="1841" y="1058"/>
                  <a:pt x="1807" y="1070"/>
                </a:cubicBezTo>
                <a:cubicBezTo>
                  <a:pt x="1716" y="1086"/>
                  <a:pt x="1648" y="1109"/>
                  <a:pt x="1585" y="1133"/>
                </a:cubicBezTo>
                <a:cubicBezTo>
                  <a:pt x="1580" y="1133"/>
                  <a:pt x="1574" y="1138"/>
                  <a:pt x="1569" y="1138"/>
                </a:cubicBezTo>
                <a:cubicBezTo>
                  <a:pt x="1535" y="1138"/>
                  <a:pt x="1495" y="1115"/>
                  <a:pt x="1483" y="1081"/>
                </a:cubicBezTo>
                <a:cubicBezTo>
                  <a:pt x="1466" y="1041"/>
                  <a:pt x="1488" y="996"/>
                  <a:pt x="1535" y="979"/>
                </a:cubicBezTo>
                <a:cubicBezTo>
                  <a:pt x="1614" y="944"/>
                  <a:pt x="1700" y="921"/>
                  <a:pt x="1784" y="910"/>
                </a:cubicBezTo>
                <a:cubicBezTo>
                  <a:pt x="1807" y="905"/>
                  <a:pt x="1829" y="899"/>
                  <a:pt x="1852" y="899"/>
                </a:cubicBezTo>
                <a:cubicBezTo>
                  <a:pt x="1870" y="899"/>
                  <a:pt x="1886" y="894"/>
                  <a:pt x="1910" y="894"/>
                </a:cubicBezTo>
                <a:lnTo>
                  <a:pt x="1904" y="871"/>
                </a:lnTo>
                <a:cubicBezTo>
                  <a:pt x="1897" y="853"/>
                  <a:pt x="1892" y="837"/>
                  <a:pt x="1881" y="819"/>
                </a:cubicBezTo>
                <a:cubicBezTo>
                  <a:pt x="1876" y="803"/>
                  <a:pt x="1858" y="779"/>
                  <a:pt x="1841" y="758"/>
                </a:cubicBezTo>
                <a:lnTo>
                  <a:pt x="1829" y="745"/>
                </a:lnTo>
                <a:lnTo>
                  <a:pt x="1802" y="745"/>
                </a:lnTo>
                <a:cubicBezTo>
                  <a:pt x="1761" y="758"/>
                  <a:pt x="1727" y="768"/>
                  <a:pt x="1687" y="779"/>
                </a:cubicBezTo>
                <a:cubicBezTo>
                  <a:pt x="1671" y="785"/>
                  <a:pt x="1653" y="792"/>
                  <a:pt x="1631" y="797"/>
                </a:cubicBezTo>
                <a:lnTo>
                  <a:pt x="1603" y="808"/>
                </a:lnTo>
                <a:lnTo>
                  <a:pt x="1591" y="813"/>
                </a:lnTo>
                <a:cubicBezTo>
                  <a:pt x="1556" y="826"/>
                  <a:pt x="1529" y="831"/>
                  <a:pt x="1495" y="848"/>
                </a:cubicBezTo>
                <a:cubicBezTo>
                  <a:pt x="1454" y="865"/>
                  <a:pt x="1415" y="882"/>
                  <a:pt x="1364" y="905"/>
                </a:cubicBezTo>
                <a:cubicBezTo>
                  <a:pt x="1330" y="928"/>
                  <a:pt x="1291" y="944"/>
                  <a:pt x="1256" y="968"/>
                </a:cubicBezTo>
                <a:lnTo>
                  <a:pt x="1250" y="973"/>
                </a:lnTo>
                <a:cubicBezTo>
                  <a:pt x="1210" y="989"/>
                  <a:pt x="1171" y="1013"/>
                  <a:pt x="1131" y="1036"/>
                </a:cubicBezTo>
                <a:cubicBezTo>
                  <a:pt x="1120" y="1041"/>
                  <a:pt x="1108" y="1047"/>
                  <a:pt x="1091" y="1052"/>
                </a:cubicBezTo>
                <a:lnTo>
                  <a:pt x="1074" y="1052"/>
                </a:lnTo>
                <a:lnTo>
                  <a:pt x="1063" y="1047"/>
                </a:lnTo>
                <a:cubicBezTo>
                  <a:pt x="1034" y="1047"/>
                  <a:pt x="1018" y="1030"/>
                  <a:pt x="1000" y="1013"/>
                </a:cubicBezTo>
                <a:cubicBezTo>
                  <a:pt x="971" y="968"/>
                  <a:pt x="984" y="910"/>
                  <a:pt x="1023" y="876"/>
                </a:cubicBezTo>
                <a:cubicBezTo>
                  <a:pt x="1079" y="837"/>
                  <a:pt x="1142" y="803"/>
                  <a:pt x="1222" y="768"/>
                </a:cubicBezTo>
                <a:cubicBezTo>
                  <a:pt x="1278" y="740"/>
                  <a:pt x="1346" y="717"/>
                  <a:pt x="1427" y="695"/>
                </a:cubicBezTo>
                <a:cubicBezTo>
                  <a:pt x="1454" y="683"/>
                  <a:pt x="1483" y="672"/>
                  <a:pt x="1517" y="661"/>
                </a:cubicBezTo>
                <a:lnTo>
                  <a:pt x="1540" y="655"/>
                </a:lnTo>
                <a:lnTo>
                  <a:pt x="1608" y="632"/>
                </a:lnTo>
                <a:lnTo>
                  <a:pt x="1642" y="627"/>
                </a:lnTo>
                <a:cubicBezTo>
                  <a:pt x="1671" y="614"/>
                  <a:pt x="1700" y="603"/>
                  <a:pt x="1734" y="598"/>
                </a:cubicBezTo>
                <a:cubicBezTo>
                  <a:pt x="1750" y="593"/>
                  <a:pt x="1773" y="587"/>
                  <a:pt x="1790" y="587"/>
                </a:cubicBezTo>
                <a:close/>
                <a:moveTo>
                  <a:pt x="5450" y="1"/>
                </a:moveTo>
                <a:lnTo>
                  <a:pt x="5375" y="63"/>
                </a:lnTo>
                <a:lnTo>
                  <a:pt x="5348" y="87"/>
                </a:lnTo>
                <a:lnTo>
                  <a:pt x="5359" y="81"/>
                </a:lnTo>
                <a:lnTo>
                  <a:pt x="5359" y="81"/>
                </a:lnTo>
                <a:cubicBezTo>
                  <a:pt x="5239" y="189"/>
                  <a:pt x="5125" y="302"/>
                  <a:pt x="5023" y="422"/>
                </a:cubicBezTo>
                <a:cubicBezTo>
                  <a:pt x="4926" y="535"/>
                  <a:pt x="4829" y="655"/>
                  <a:pt x="4739" y="779"/>
                </a:cubicBezTo>
                <a:cubicBezTo>
                  <a:pt x="4739" y="792"/>
                  <a:pt x="4727" y="803"/>
                  <a:pt x="4722" y="808"/>
                </a:cubicBezTo>
                <a:cubicBezTo>
                  <a:pt x="4705" y="831"/>
                  <a:pt x="4682" y="837"/>
                  <a:pt x="4666" y="842"/>
                </a:cubicBezTo>
                <a:cubicBezTo>
                  <a:pt x="4643" y="842"/>
                  <a:pt x="4625" y="837"/>
                  <a:pt x="4609" y="819"/>
                </a:cubicBezTo>
                <a:cubicBezTo>
                  <a:pt x="4603" y="819"/>
                  <a:pt x="4598" y="813"/>
                  <a:pt x="4598" y="808"/>
                </a:cubicBezTo>
                <a:lnTo>
                  <a:pt x="4569" y="803"/>
                </a:lnTo>
                <a:cubicBezTo>
                  <a:pt x="4546" y="797"/>
                  <a:pt x="4517" y="792"/>
                  <a:pt x="4495" y="779"/>
                </a:cubicBezTo>
                <a:cubicBezTo>
                  <a:pt x="4438" y="763"/>
                  <a:pt x="4386" y="745"/>
                  <a:pt x="4336" y="723"/>
                </a:cubicBezTo>
                <a:cubicBezTo>
                  <a:pt x="4244" y="689"/>
                  <a:pt x="4160" y="661"/>
                  <a:pt x="4074" y="627"/>
                </a:cubicBezTo>
                <a:lnTo>
                  <a:pt x="4074" y="627"/>
                </a:lnTo>
                <a:lnTo>
                  <a:pt x="4092" y="638"/>
                </a:lnTo>
                <a:cubicBezTo>
                  <a:pt x="3426" y="410"/>
                  <a:pt x="2728" y="273"/>
                  <a:pt x="2023" y="228"/>
                </a:cubicBezTo>
                <a:cubicBezTo>
                  <a:pt x="1882" y="221"/>
                  <a:pt x="1742" y="217"/>
                  <a:pt x="1602" y="217"/>
                </a:cubicBezTo>
                <a:cubicBezTo>
                  <a:pt x="1320" y="217"/>
                  <a:pt x="1042" y="232"/>
                  <a:pt x="772" y="263"/>
                </a:cubicBezTo>
                <a:cubicBezTo>
                  <a:pt x="562" y="286"/>
                  <a:pt x="352" y="320"/>
                  <a:pt x="148" y="365"/>
                </a:cubicBezTo>
                <a:lnTo>
                  <a:pt x="142" y="365"/>
                </a:lnTo>
                <a:cubicBezTo>
                  <a:pt x="90" y="376"/>
                  <a:pt x="45" y="388"/>
                  <a:pt x="0" y="399"/>
                </a:cubicBezTo>
                <a:cubicBezTo>
                  <a:pt x="74" y="501"/>
                  <a:pt x="137" y="621"/>
                  <a:pt x="176" y="751"/>
                </a:cubicBezTo>
                <a:cubicBezTo>
                  <a:pt x="205" y="826"/>
                  <a:pt x="221" y="905"/>
                  <a:pt x="239" y="979"/>
                </a:cubicBezTo>
                <a:cubicBezTo>
                  <a:pt x="255" y="1058"/>
                  <a:pt x="273" y="1144"/>
                  <a:pt x="284" y="1235"/>
                </a:cubicBezTo>
                <a:cubicBezTo>
                  <a:pt x="295" y="1319"/>
                  <a:pt x="295" y="1411"/>
                  <a:pt x="295" y="1490"/>
                </a:cubicBezTo>
                <a:cubicBezTo>
                  <a:pt x="290" y="1564"/>
                  <a:pt x="284" y="1655"/>
                  <a:pt x="268" y="1746"/>
                </a:cubicBezTo>
                <a:cubicBezTo>
                  <a:pt x="261" y="1791"/>
                  <a:pt x="250" y="1825"/>
                  <a:pt x="239" y="1859"/>
                </a:cubicBezTo>
                <a:cubicBezTo>
                  <a:pt x="227" y="1899"/>
                  <a:pt x="216" y="1939"/>
                  <a:pt x="193" y="1978"/>
                </a:cubicBezTo>
                <a:lnTo>
                  <a:pt x="187" y="1996"/>
                </a:lnTo>
                <a:lnTo>
                  <a:pt x="210" y="1996"/>
                </a:lnTo>
                <a:cubicBezTo>
                  <a:pt x="329" y="2007"/>
                  <a:pt x="438" y="2007"/>
                  <a:pt x="551" y="2012"/>
                </a:cubicBezTo>
                <a:cubicBezTo>
                  <a:pt x="600" y="2013"/>
                  <a:pt x="649" y="2013"/>
                  <a:pt x="698" y="2013"/>
                </a:cubicBezTo>
                <a:cubicBezTo>
                  <a:pt x="1084" y="2013"/>
                  <a:pt x="1481" y="1989"/>
                  <a:pt x="1904" y="1939"/>
                </a:cubicBezTo>
                <a:lnTo>
                  <a:pt x="1978" y="1933"/>
                </a:lnTo>
                <a:cubicBezTo>
                  <a:pt x="2154" y="1917"/>
                  <a:pt x="2335" y="1888"/>
                  <a:pt x="2529" y="1859"/>
                </a:cubicBezTo>
                <a:cubicBezTo>
                  <a:pt x="2728" y="1831"/>
                  <a:pt x="2927" y="1802"/>
                  <a:pt x="3119" y="1763"/>
                </a:cubicBezTo>
                <a:cubicBezTo>
                  <a:pt x="3398" y="1700"/>
                  <a:pt x="3670" y="1621"/>
                  <a:pt x="3927" y="1524"/>
                </a:cubicBezTo>
                <a:cubicBezTo>
                  <a:pt x="4199" y="1422"/>
                  <a:pt x="4454" y="1296"/>
                  <a:pt x="4671" y="1189"/>
                </a:cubicBezTo>
                <a:lnTo>
                  <a:pt x="4700" y="1172"/>
                </a:lnTo>
                <a:cubicBezTo>
                  <a:pt x="4711" y="1160"/>
                  <a:pt x="4722" y="1160"/>
                  <a:pt x="4739" y="1154"/>
                </a:cubicBezTo>
                <a:cubicBezTo>
                  <a:pt x="4774" y="1154"/>
                  <a:pt x="4802" y="1167"/>
                  <a:pt x="4819" y="1194"/>
                </a:cubicBezTo>
                <a:cubicBezTo>
                  <a:pt x="4829" y="1206"/>
                  <a:pt x="4836" y="1217"/>
                  <a:pt x="4836" y="1228"/>
                </a:cubicBezTo>
                <a:cubicBezTo>
                  <a:pt x="4910" y="1309"/>
                  <a:pt x="4989" y="1377"/>
                  <a:pt x="5080" y="1439"/>
                </a:cubicBezTo>
                <a:cubicBezTo>
                  <a:pt x="5177" y="1501"/>
                  <a:pt x="5280" y="1558"/>
                  <a:pt x="5393" y="1603"/>
                </a:cubicBezTo>
                <a:cubicBezTo>
                  <a:pt x="5450" y="1621"/>
                  <a:pt x="5511" y="1644"/>
                  <a:pt x="5569" y="1666"/>
                </a:cubicBezTo>
                <a:lnTo>
                  <a:pt x="5603" y="1678"/>
                </a:lnTo>
                <a:lnTo>
                  <a:pt x="5631" y="1689"/>
                </a:lnTo>
                <a:lnTo>
                  <a:pt x="5631" y="1655"/>
                </a:lnTo>
                <a:lnTo>
                  <a:pt x="5631" y="1519"/>
                </a:lnTo>
                <a:lnTo>
                  <a:pt x="5631" y="1461"/>
                </a:lnTo>
                <a:lnTo>
                  <a:pt x="5631" y="1325"/>
                </a:lnTo>
                <a:lnTo>
                  <a:pt x="5614" y="1325"/>
                </a:lnTo>
                <a:cubicBezTo>
                  <a:pt x="5588" y="1328"/>
                  <a:pt x="5563" y="1329"/>
                  <a:pt x="5538" y="1329"/>
                </a:cubicBezTo>
                <a:cubicBezTo>
                  <a:pt x="5513" y="1329"/>
                  <a:pt x="5489" y="1328"/>
                  <a:pt x="5466" y="1325"/>
                </a:cubicBezTo>
                <a:cubicBezTo>
                  <a:pt x="5393" y="1325"/>
                  <a:pt x="5319" y="1314"/>
                  <a:pt x="5251" y="1309"/>
                </a:cubicBezTo>
                <a:cubicBezTo>
                  <a:pt x="5228" y="1309"/>
                  <a:pt x="5205" y="1291"/>
                  <a:pt x="5194" y="1274"/>
                </a:cubicBezTo>
                <a:cubicBezTo>
                  <a:pt x="5183" y="1257"/>
                  <a:pt x="5177" y="1235"/>
                  <a:pt x="5183" y="1212"/>
                </a:cubicBezTo>
                <a:cubicBezTo>
                  <a:pt x="5188" y="1194"/>
                  <a:pt x="5199" y="1172"/>
                  <a:pt x="5217" y="1160"/>
                </a:cubicBezTo>
                <a:cubicBezTo>
                  <a:pt x="5228" y="1154"/>
                  <a:pt x="5239" y="1149"/>
                  <a:pt x="5251" y="1149"/>
                </a:cubicBezTo>
                <a:lnTo>
                  <a:pt x="5280" y="1149"/>
                </a:lnTo>
                <a:cubicBezTo>
                  <a:pt x="5319" y="1149"/>
                  <a:pt x="5359" y="1154"/>
                  <a:pt x="5393" y="1154"/>
                </a:cubicBezTo>
                <a:cubicBezTo>
                  <a:pt x="5438" y="1160"/>
                  <a:pt x="5490" y="1160"/>
                  <a:pt x="5535" y="1160"/>
                </a:cubicBezTo>
                <a:lnTo>
                  <a:pt x="5563" y="1167"/>
                </a:lnTo>
                <a:lnTo>
                  <a:pt x="5626" y="1167"/>
                </a:lnTo>
                <a:lnTo>
                  <a:pt x="5626" y="1081"/>
                </a:lnTo>
                <a:cubicBezTo>
                  <a:pt x="5626" y="1041"/>
                  <a:pt x="5620" y="1002"/>
                  <a:pt x="5620" y="955"/>
                </a:cubicBezTo>
                <a:cubicBezTo>
                  <a:pt x="5586" y="968"/>
                  <a:pt x="5545" y="973"/>
                  <a:pt x="5511" y="979"/>
                </a:cubicBezTo>
                <a:lnTo>
                  <a:pt x="5500" y="979"/>
                </a:lnTo>
                <a:lnTo>
                  <a:pt x="5472" y="984"/>
                </a:lnTo>
                <a:cubicBezTo>
                  <a:pt x="5416" y="996"/>
                  <a:pt x="5364" y="1002"/>
                  <a:pt x="5307" y="1013"/>
                </a:cubicBezTo>
                <a:cubicBezTo>
                  <a:pt x="5303" y="1013"/>
                  <a:pt x="5299" y="1014"/>
                  <a:pt x="5296" y="1014"/>
                </a:cubicBezTo>
                <a:cubicBezTo>
                  <a:pt x="5273" y="1014"/>
                  <a:pt x="5254" y="1000"/>
                  <a:pt x="5239" y="989"/>
                </a:cubicBezTo>
                <a:cubicBezTo>
                  <a:pt x="5217" y="973"/>
                  <a:pt x="5205" y="950"/>
                  <a:pt x="5205" y="921"/>
                </a:cubicBezTo>
                <a:cubicBezTo>
                  <a:pt x="5205" y="899"/>
                  <a:pt x="5211" y="871"/>
                  <a:pt x="5228" y="853"/>
                </a:cubicBezTo>
                <a:cubicBezTo>
                  <a:pt x="5245" y="831"/>
                  <a:pt x="5267" y="826"/>
                  <a:pt x="5296" y="819"/>
                </a:cubicBezTo>
                <a:cubicBezTo>
                  <a:pt x="5348" y="808"/>
                  <a:pt x="5404" y="797"/>
                  <a:pt x="5466" y="792"/>
                </a:cubicBezTo>
                <a:cubicBezTo>
                  <a:pt x="5503" y="787"/>
                  <a:pt x="5537" y="783"/>
                  <a:pt x="5569" y="783"/>
                </a:cubicBezTo>
                <a:cubicBezTo>
                  <a:pt x="5582" y="783"/>
                  <a:pt x="5595" y="783"/>
                  <a:pt x="5608" y="785"/>
                </a:cubicBezTo>
                <a:cubicBezTo>
                  <a:pt x="5603" y="689"/>
                  <a:pt x="5592" y="598"/>
                  <a:pt x="5574" y="507"/>
                </a:cubicBezTo>
                <a:lnTo>
                  <a:pt x="5535" y="530"/>
                </a:lnTo>
                <a:cubicBezTo>
                  <a:pt x="5518" y="541"/>
                  <a:pt x="5500" y="553"/>
                  <a:pt x="5484" y="564"/>
                </a:cubicBezTo>
                <a:cubicBezTo>
                  <a:pt x="5427" y="603"/>
                  <a:pt x="5375" y="638"/>
                  <a:pt x="5335" y="677"/>
                </a:cubicBezTo>
                <a:cubicBezTo>
                  <a:pt x="5330" y="677"/>
                  <a:pt x="5319" y="683"/>
                  <a:pt x="5314" y="683"/>
                </a:cubicBezTo>
                <a:lnTo>
                  <a:pt x="5296" y="683"/>
                </a:lnTo>
                <a:cubicBezTo>
                  <a:pt x="5285" y="683"/>
                  <a:pt x="5273" y="672"/>
                  <a:pt x="5267" y="661"/>
                </a:cubicBezTo>
                <a:cubicBezTo>
                  <a:pt x="5256" y="648"/>
                  <a:pt x="5256" y="638"/>
                  <a:pt x="5256" y="627"/>
                </a:cubicBezTo>
                <a:cubicBezTo>
                  <a:pt x="5262" y="609"/>
                  <a:pt x="5267" y="603"/>
                  <a:pt x="5280" y="593"/>
                </a:cubicBezTo>
                <a:cubicBezTo>
                  <a:pt x="5335" y="546"/>
                  <a:pt x="5387" y="507"/>
                  <a:pt x="5438" y="467"/>
                </a:cubicBezTo>
                <a:cubicBezTo>
                  <a:pt x="5477" y="444"/>
                  <a:pt x="5518" y="422"/>
                  <a:pt x="5558" y="399"/>
                </a:cubicBezTo>
                <a:cubicBezTo>
                  <a:pt x="5552" y="376"/>
                  <a:pt x="5552" y="354"/>
                  <a:pt x="5545" y="331"/>
                </a:cubicBezTo>
                <a:cubicBezTo>
                  <a:pt x="5518" y="212"/>
                  <a:pt x="5484" y="98"/>
                  <a:pt x="5450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2"/>
          <p:cNvSpPr/>
          <p:nvPr/>
        </p:nvSpPr>
        <p:spPr>
          <a:xfrm>
            <a:off x="2527492" y="4838884"/>
            <a:ext cx="80148" cy="59888"/>
          </a:xfrm>
          <a:custGeom>
            <a:avLst/>
            <a:gdLst/>
            <a:ahLst/>
            <a:cxnLst/>
            <a:rect l="l" t="t" r="r" b="b"/>
            <a:pathLst>
              <a:path w="2069" h="1546" extrusionOk="0">
                <a:moveTo>
                  <a:pt x="1614" y="521"/>
                </a:moveTo>
                <a:cubicBezTo>
                  <a:pt x="1643" y="521"/>
                  <a:pt x="1670" y="533"/>
                  <a:pt x="1693" y="551"/>
                </a:cubicBezTo>
                <a:cubicBezTo>
                  <a:pt x="1727" y="580"/>
                  <a:pt x="1745" y="614"/>
                  <a:pt x="1751" y="653"/>
                </a:cubicBezTo>
                <a:cubicBezTo>
                  <a:pt x="1756" y="727"/>
                  <a:pt x="1700" y="795"/>
                  <a:pt x="1620" y="802"/>
                </a:cubicBezTo>
                <a:cubicBezTo>
                  <a:pt x="1613" y="803"/>
                  <a:pt x="1607" y="803"/>
                  <a:pt x="1601" y="803"/>
                </a:cubicBezTo>
                <a:cubicBezTo>
                  <a:pt x="1569" y="803"/>
                  <a:pt x="1542" y="792"/>
                  <a:pt x="1517" y="773"/>
                </a:cubicBezTo>
                <a:cubicBezTo>
                  <a:pt x="1489" y="750"/>
                  <a:pt x="1472" y="711"/>
                  <a:pt x="1467" y="671"/>
                </a:cubicBezTo>
                <a:cubicBezTo>
                  <a:pt x="1462" y="597"/>
                  <a:pt x="1517" y="529"/>
                  <a:pt x="1598" y="522"/>
                </a:cubicBezTo>
                <a:cubicBezTo>
                  <a:pt x="1603" y="521"/>
                  <a:pt x="1609" y="521"/>
                  <a:pt x="1614" y="521"/>
                </a:cubicBezTo>
                <a:close/>
                <a:moveTo>
                  <a:pt x="1837" y="0"/>
                </a:moveTo>
                <a:cubicBezTo>
                  <a:pt x="1444" y="102"/>
                  <a:pt x="1074" y="244"/>
                  <a:pt x="739" y="415"/>
                </a:cubicBezTo>
                <a:cubicBezTo>
                  <a:pt x="473" y="551"/>
                  <a:pt x="222" y="711"/>
                  <a:pt x="1" y="892"/>
                </a:cubicBezTo>
                <a:cubicBezTo>
                  <a:pt x="51" y="931"/>
                  <a:pt x="109" y="978"/>
                  <a:pt x="166" y="1017"/>
                </a:cubicBezTo>
                <a:cubicBezTo>
                  <a:pt x="358" y="1136"/>
                  <a:pt x="568" y="1238"/>
                  <a:pt x="814" y="1324"/>
                </a:cubicBezTo>
                <a:cubicBezTo>
                  <a:pt x="1142" y="1432"/>
                  <a:pt x="1512" y="1506"/>
                  <a:pt x="1932" y="1545"/>
                </a:cubicBezTo>
                <a:lnTo>
                  <a:pt x="1944" y="1511"/>
                </a:lnTo>
                <a:lnTo>
                  <a:pt x="1955" y="1484"/>
                </a:lnTo>
                <a:lnTo>
                  <a:pt x="1955" y="1472"/>
                </a:lnTo>
                <a:cubicBezTo>
                  <a:pt x="1973" y="1416"/>
                  <a:pt x="1989" y="1364"/>
                  <a:pt x="2000" y="1306"/>
                </a:cubicBezTo>
                <a:cubicBezTo>
                  <a:pt x="2029" y="1170"/>
                  <a:pt x="2052" y="1046"/>
                  <a:pt x="2058" y="921"/>
                </a:cubicBezTo>
                <a:cubicBezTo>
                  <a:pt x="2068" y="745"/>
                  <a:pt x="2058" y="580"/>
                  <a:pt x="2023" y="432"/>
                </a:cubicBezTo>
                <a:cubicBezTo>
                  <a:pt x="2000" y="318"/>
                  <a:pt x="1966" y="222"/>
                  <a:pt x="1921" y="125"/>
                </a:cubicBezTo>
                <a:cubicBezTo>
                  <a:pt x="1893" y="86"/>
                  <a:pt x="1864" y="40"/>
                  <a:pt x="1837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2"/>
          <p:cNvSpPr/>
          <p:nvPr/>
        </p:nvSpPr>
        <p:spPr>
          <a:xfrm>
            <a:off x="2520209" y="4815796"/>
            <a:ext cx="309590" cy="92776"/>
          </a:xfrm>
          <a:custGeom>
            <a:avLst/>
            <a:gdLst/>
            <a:ahLst/>
            <a:cxnLst/>
            <a:rect l="l" t="t" r="r" b="b"/>
            <a:pathLst>
              <a:path w="7992" h="2395" extrusionOk="0">
                <a:moveTo>
                  <a:pt x="1804" y="1117"/>
                </a:moveTo>
                <a:cubicBezTo>
                  <a:pt x="1798" y="1117"/>
                  <a:pt x="1792" y="1117"/>
                  <a:pt x="1786" y="1118"/>
                </a:cubicBezTo>
                <a:cubicBezTo>
                  <a:pt x="1705" y="1125"/>
                  <a:pt x="1650" y="1187"/>
                  <a:pt x="1655" y="1272"/>
                </a:cubicBezTo>
                <a:cubicBezTo>
                  <a:pt x="1660" y="1343"/>
                  <a:pt x="1723" y="1404"/>
                  <a:pt x="1798" y="1404"/>
                </a:cubicBezTo>
                <a:cubicBezTo>
                  <a:pt x="1801" y="1404"/>
                  <a:pt x="1805" y="1404"/>
                  <a:pt x="1808" y="1403"/>
                </a:cubicBezTo>
                <a:cubicBezTo>
                  <a:pt x="1881" y="1391"/>
                  <a:pt x="1944" y="1330"/>
                  <a:pt x="1939" y="1249"/>
                </a:cubicBezTo>
                <a:cubicBezTo>
                  <a:pt x="1934" y="1176"/>
                  <a:pt x="1875" y="1117"/>
                  <a:pt x="1804" y="1117"/>
                </a:cubicBezTo>
                <a:close/>
                <a:moveTo>
                  <a:pt x="3982" y="745"/>
                </a:moveTo>
                <a:cubicBezTo>
                  <a:pt x="3973" y="745"/>
                  <a:pt x="3965" y="747"/>
                  <a:pt x="3956" y="750"/>
                </a:cubicBezTo>
                <a:cubicBezTo>
                  <a:pt x="3939" y="750"/>
                  <a:pt x="3916" y="756"/>
                  <a:pt x="3900" y="761"/>
                </a:cubicBezTo>
                <a:cubicBezTo>
                  <a:pt x="3853" y="766"/>
                  <a:pt x="3814" y="784"/>
                  <a:pt x="3774" y="795"/>
                </a:cubicBezTo>
                <a:cubicBezTo>
                  <a:pt x="3712" y="811"/>
                  <a:pt x="3649" y="835"/>
                  <a:pt x="3586" y="852"/>
                </a:cubicBezTo>
                <a:cubicBezTo>
                  <a:pt x="3518" y="874"/>
                  <a:pt x="3450" y="897"/>
                  <a:pt x="3388" y="931"/>
                </a:cubicBezTo>
                <a:cubicBezTo>
                  <a:pt x="3320" y="960"/>
                  <a:pt x="3252" y="994"/>
                  <a:pt x="3189" y="1039"/>
                </a:cubicBezTo>
                <a:cubicBezTo>
                  <a:pt x="3150" y="1073"/>
                  <a:pt x="3132" y="1131"/>
                  <a:pt x="3166" y="1176"/>
                </a:cubicBezTo>
                <a:cubicBezTo>
                  <a:pt x="3177" y="1193"/>
                  <a:pt x="3200" y="1210"/>
                  <a:pt x="3229" y="1215"/>
                </a:cubicBezTo>
                <a:lnTo>
                  <a:pt x="3252" y="1215"/>
                </a:lnTo>
                <a:cubicBezTo>
                  <a:pt x="3268" y="1215"/>
                  <a:pt x="3286" y="1210"/>
                  <a:pt x="3302" y="1199"/>
                </a:cubicBezTo>
                <a:cubicBezTo>
                  <a:pt x="3376" y="1159"/>
                  <a:pt x="3457" y="1113"/>
                  <a:pt x="3530" y="1073"/>
                </a:cubicBezTo>
                <a:cubicBezTo>
                  <a:pt x="3575" y="1050"/>
                  <a:pt x="3615" y="1028"/>
                  <a:pt x="3661" y="1011"/>
                </a:cubicBezTo>
                <a:cubicBezTo>
                  <a:pt x="3706" y="994"/>
                  <a:pt x="3751" y="976"/>
                  <a:pt x="3803" y="966"/>
                </a:cubicBezTo>
                <a:cubicBezTo>
                  <a:pt x="3853" y="948"/>
                  <a:pt x="3911" y="926"/>
                  <a:pt x="3968" y="908"/>
                </a:cubicBezTo>
                <a:lnTo>
                  <a:pt x="3995" y="908"/>
                </a:lnTo>
                <a:cubicBezTo>
                  <a:pt x="4002" y="914"/>
                  <a:pt x="4002" y="914"/>
                  <a:pt x="4007" y="921"/>
                </a:cubicBezTo>
                <a:cubicBezTo>
                  <a:pt x="4024" y="937"/>
                  <a:pt x="4036" y="966"/>
                  <a:pt x="4047" y="989"/>
                </a:cubicBezTo>
                <a:cubicBezTo>
                  <a:pt x="4058" y="1005"/>
                  <a:pt x="4063" y="1016"/>
                  <a:pt x="4070" y="1039"/>
                </a:cubicBezTo>
                <a:lnTo>
                  <a:pt x="4070" y="1057"/>
                </a:lnTo>
                <a:cubicBezTo>
                  <a:pt x="4052" y="1057"/>
                  <a:pt x="4036" y="1057"/>
                  <a:pt x="4013" y="1062"/>
                </a:cubicBezTo>
                <a:cubicBezTo>
                  <a:pt x="3995" y="1062"/>
                  <a:pt x="3973" y="1068"/>
                  <a:pt x="3950" y="1068"/>
                </a:cubicBezTo>
                <a:cubicBezTo>
                  <a:pt x="3866" y="1084"/>
                  <a:pt x="3780" y="1107"/>
                  <a:pt x="3695" y="1136"/>
                </a:cubicBezTo>
                <a:cubicBezTo>
                  <a:pt x="3654" y="1152"/>
                  <a:pt x="3632" y="1204"/>
                  <a:pt x="3649" y="1244"/>
                </a:cubicBezTo>
                <a:cubicBezTo>
                  <a:pt x="3658" y="1279"/>
                  <a:pt x="3691" y="1301"/>
                  <a:pt x="3724" y="1301"/>
                </a:cubicBezTo>
                <a:cubicBezTo>
                  <a:pt x="3733" y="1301"/>
                  <a:pt x="3743" y="1299"/>
                  <a:pt x="3751" y="1296"/>
                </a:cubicBezTo>
                <a:cubicBezTo>
                  <a:pt x="3825" y="1267"/>
                  <a:pt x="3893" y="1249"/>
                  <a:pt x="3968" y="1233"/>
                </a:cubicBezTo>
                <a:cubicBezTo>
                  <a:pt x="4007" y="1227"/>
                  <a:pt x="4042" y="1221"/>
                  <a:pt x="4081" y="1210"/>
                </a:cubicBezTo>
                <a:lnTo>
                  <a:pt x="4087" y="1210"/>
                </a:lnTo>
                <a:lnTo>
                  <a:pt x="4087" y="1215"/>
                </a:lnTo>
                <a:lnTo>
                  <a:pt x="4087" y="1403"/>
                </a:lnTo>
                <a:lnTo>
                  <a:pt x="3927" y="1403"/>
                </a:lnTo>
                <a:cubicBezTo>
                  <a:pt x="3808" y="1391"/>
                  <a:pt x="3695" y="1369"/>
                  <a:pt x="3575" y="1341"/>
                </a:cubicBezTo>
                <a:lnTo>
                  <a:pt x="3559" y="1341"/>
                </a:lnTo>
                <a:cubicBezTo>
                  <a:pt x="3525" y="1341"/>
                  <a:pt x="3502" y="1364"/>
                  <a:pt x="3496" y="1398"/>
                </a:cubicBezTo>
                <a:cubicBezTo>
                  <a:pt x="3491" y="1432"/>
                  <a:pt x="3512" y="1466"/>
                  <a:pt x="3547" y="1477"/>
                </a:cubicBezTo>
                <a:cubicBezTo>
                  <a:pt x="3649" y="1500"/>
                  <a:pt x="3751" y="1522"/>
                  <a:pt x="3848" y="1527"/>
                </a:cubicBezTo>
                <a:cubicBezTo>
                  <a:pt x="3874" y="1531"/>
                  <a:pt x="3898" y="1533"/>
                  <a:pt x="3922" y="1533"/>
                </a:cubicBezTo>
                <a:cubicBezTo>
                  <a:pt x="3946" y="1533"/>
                  <a:pt x="3970" y="1531"/>
                  <a:pt x="3995" y="1527"/>
                </a:cubicBezTo>
                <a:cubicBezTo>
                  <a:pt x="4024" y="1527"/>
                  <a:pt x="4047" y="1522"/>
                  <a:pt x="4076" y="1517"/>
                </a:cubicBezTo>
                <a:lnTo>
                  <a:pt x="4081" y="1517"/>
                </a:lnTo>
                <a:cubicBezTo>
                  <a:pt x="4076" y="1562"/>
                  <a:pt x="4070" y="1613"/>
                  <a:pt x="4058" y="1658"/>
                </a:cubicBezTo>
                <a:cubicBezTo>
                  <a:pt x="4052" y="1664"/>
                  <a:pt x="4052" y="1671"/>
                  <a:pt x="4052" y="1676"/>
                </a:cubicBezTo>
                <a:cubicBezTo>
                  <a:pt x="4047" y="1676"/>
                  <a:pt x="4047" y="1682"/>
                  <a:pt x="4042" y="1682"/>
                </a:cubicBezTo>
                <a:cubicBezTo>
                  <a:pt x="4029" y="1687"/>
                  <a:pt x="4024" y="1698"/>
                  <a:pt x="4013" y="1705"/>
                </a:cubicBezTo>
                <a:cubicBezTo>
                  <a:pt x="4002" y="1710"/>
                  <a:pt x="3990" y="1710"/>
                  <a:pt x="3973" y="1716"/>
                </a:cubicBezTo>
                <a:cubicBezTo>
                  <a:pt x="3945" y="1721"/>
                  <a:pt x="3916" y="1721"/>
                  <a:pt x="3887" y="1721"/>
                </a:cubicBezTo>
                <a:cubicBezTo>
                  <a:pt x="3819" y="1716"/>
                  <a:pt x="3751" y="1698"/>
                  <a:pt x="3683" y="1676"/>
                </a:cubicBezTo>
                <a:cubicBezTo>
                  <a:pt x="3547" y="1624"/>
                  <a:pt x="3416" y="1562"/>
                  <a:pt x="3279" y="1500"/>
                </a:cubicBezTo>
                <a:cubicBezTo>
                  <a:pt x="3270" y="1494"/>
                  <a:pt x="3260" y="1492"/>
                  <a:pt x="3251" y="1492"/>
                </a:cubicBezTo>
                <a:cubicBezTo>
                  <a:pt x="3232" y="1492"/>
                  <a:pt x="3214" y="1503"/>
                  <a:pt x="3206" y="1522"/>
                </a:cubicBezTo>
                <a:cubicBezTo>
                  <a:pt x="3195" y="1551"/>
                  <a:pt x="3206" y="1585"/>
                  <a:pt x="3234" y="1596"/>
                </a:cubicBezTo>
                <a:cubicBezTo>
                  <a:pt x="3382" y="1664"/>
                  <a:pt x="3525" y="1744"/>
                  <a:pt x="3683" y="1795"/>
                </a:cubicBezTo>
                <a:cubicBezTo>
                  <a:pt x="3763" y="1823"/>
                  <a:pt x="3848" y="1841"/>
                  <a:pt x="3934" y="1841"/>
                </a:cubicBezTo>
                <a:cubicBezTo>
                  <a:pt x="3968" y="1841"/>
                  <a:pt x="4007" y="1834"/>
                  <a:pt x="4042" y="1829"/>
                </a:cubicBezTo>
                <a:cubicBezTo>
                  <a:pt x="4076" y="1818"/>
                  <a:pt x="4115" y="1795"/>
                  <a:pt x="4144" y="1773"/>
                </a:cubicBezTo>
                <a:cubicBezTo>
                  <a:pt x="4183" y="1732"/>
                  <a:pt x="4194" y="1676"/>
                  <a:pt x="4207" y="1624"/>
                </a:cubicBezTo>
                <a:cubicBezTo>
                  <a:pt x="4218" y="1551"/>
                  <a:pt x="4223" y="1472"/>
                  <a:pt x="4228" y="1398"/>
                </a:cubicBezTo>
                <a:cubicBezTo>
                  <a:pt x="4234" y="1317"/>
                  <a:pt x="4234" y="1238"/>
                  <a:pt x="4234" y="1159"/>
                </a:cubicBezTo>
                <a:cubicBezTo>
                  <a:pt x="4228" y="1102"/>
                  <a:pt x="4223" y="1039"/>
                  <a:pt x="4212" y="982"/>
                </a:cubicBezTo>
                <a:cubicBezTo>
                  <a:pt x="4212" y="971"/>
                  <a:pt x="4207" y="960"/>
                  <a:pt x="4200" y="948"/>
                </a:cubicBezTo>
                <a:cubicBezTo>
                  <a:pt x="4189" y="926"/>
                  <a:pt x="4178" y="903"/>
                  <a:pt x="4166" y="874"/>
                </a:cubicBezTo>
                <a:cubicBezTo>
                  <a:pt x="4149" y="846"/>
                  <a:pt x="4126" y="811"/>
                  <a:pt x="4098" y="790"/>
                </a:cubicBezTo>
                <a:cubicBezTo>
                  <a:pt x="4076" y="766"/>
                  <a:pt x="4042" y="750"/>
                  <a:pt x="4013" y="750"/>
                </a:cubicBezTo>
                <a:cubicBezTo>
                  <a:pt x="4001" y="747"/>
                  <a:pt x="3991" y="745"/>
                  <a:pt x="3982" y="745"/>
                </a:cubicBezTo>
                <a:close/>
                <a:moveTo>
                  <a:pt x="2025" y="596"/>
                </a:moveTo>
                <a:cubicBezTo>
                  <a:pt x="2052" y="636"/>
                  <a:pt x="2081" y="682"/>
                  <a:pt x="2104" y="727"/>
                </a:cubicBezTo>
                <a:cubicBezTo>
                  <a:pt x="2154" y="818"/>
                  <a:pt x="2188" y="921"/>
                  <a:pt x="2211" y="1023"/>
                </a:cubicBezTo>
                <a:cubicBezTo>
                  <a:pt x="2246" y="1187"/>
                  <a:pt x="2251" y="1352"/>
                  <a:pt x="2246" y="1522"/>
                </a:cubicBezTo>
                <a:cubicBezTo>
                  <a:pt x="2235" y="1647"/>
                  <a:pt x="2217" y="1778"/>
                  <a:pt x="2183" y="1902"/>
                </a:cubicBezTo>
                <a:cubicBezTo>
                  <a:pt x="2172" y="1960"/>
                  <a:pt x="2154" y="2022"/>
                  <a:pt x="2138" y="2080"/>
                </a:cubicBezTo>
                <a:cubicBezTo>
                  <a:pt x="2132" y="2096"/>
                  <a:pt x="2127" y="2119"/>
                  <a:pt x="2120" y="2141"/>
                </a:cubicBezTo>
                <a:cubicBezTo>
                  <a:pt x="1745" y="2102"/>
                  <a:pt x="1365" y="2039"/>
                  <a:pt x="1007" y="1920"/>
                </a:cubicBezTo>
                <a:cubicBezTo>
                  <a:pt x="779" y="1841"/>
                  <a:pt x="559" y="1744"/>
                  <a:pt x="359" y="1613"/>
                </a:cubicBezTo>
                <a:cubicBezTo>
                  <a:pt x="302" y="1574"/>
                  <a:pt x="245" y="1534"/>
                  <a:pt x="194" y="1488"/>
                </a:cubicBezTo>
                <a:cubicBezTo>
                  <a:pt x="422" y="1307"/>
                  <a:pt x="672" y="1147"/>
                  <a:pt x="934" y="1011"/>
                </a:cubicBezTo>
                <a:lnTo>
                  <a:pt x="927" y="1011"/>
                </a:lnTo>
                <a:cubicBezTo>
                  <a:pt x="1280" y="835"/>
                  <a:pt x="1643" y="698"/>
                  <a:pt x="2025" y="596"/>
                </a:cubicBezTo>
                <a:close/>
                <a:moveTo>
                  <a:pt x="7609" y="164"/>
                </a:moveTo>
                <a:cubicBezTo>
                  <a:pt x="7656" y="273"/>
                  <a:pt x="7684" y="386"/>
                  <a:pt x="7711" y="494"/>
                </a:cubicBezTo>
                <a:cubicBezTo>
                  <a:pt x="7711" y="517"/>
                  <a:pt x="7718" y="539"/>
                  <a:pt x="7724" y="562"/>
                </a:cubicBezTo>
                <a:cubicBezTo>
                  <a:pt x="7684" y="580"/>
                  <a:pt x="7643" y="607"/>
                  <a:pt x="7604" y="630"/>
                </a:cubicBezTo>
                <a:cubicBezTo>
                  <a:pt x="7548" y="670"/>
                  <a:pt x="7496" y="709"/>
                  <a:pt x="7446" y="756"/>
                </a:cubicBezTo>
                <a:cubicBezTo>
                  <a:pt x="7433" y="766"/>
                  <a:pt x="7422" y="772"/>
                  <a:pt x="7422" y="790"/>
                </a:cubicBezTo>
                <a:cubicBezTo>
                  <a:pt x="7417" y="801"/>
                  <a:pt x="7422" y="818"/>
                  <a:pt x="7428" y="829"/>
                </a:cubicBezTo>
                <a:cubicBezTo>
                  <a:pt x="7439" y="840"/>
                  <a:pt x="7451" y="846"/>
                  <a:pt x="7462" y="846"/>
                </a:cubicBezTo>
                <a:cubicBezTo>
                  <a:pt x="7465" y="848"/>
                  <a:pt x="7469" y="848"/>
                  <a:pt x="7473" y="848"/>
                </a:cubicBezTo>
                <a:cubicBezTo>
                  <a:pt x="7483" y="848"/>
                  <a:pt x="7494" y="844"/>
                  <a:pt x="7501" y="840"/>
                </a:cubicBezTo>
                <a:cubicBezTo>
                  <a:pt x="7548" y="801"/>
                  <a:pt x="7598" y="761"/>
                  <a:pt x="7650" y="727"/>
                </a:cubicBezTo>
                <a:cubicBezTo>
                  <a:pt x="7684" y="704"/>
                  <a:pt x="7711" y="687"/>
                  <a:pt x="7740" y="670"/>
                </a:cubicBezTo>
                <a:cubicBezTo>
                  <a:pt x="7752" y="761"/>
                  <a:pt x="7763" y="852"/>
                  <a:pt x="7774" y="948"/>
                </a:cubicBezTo>
                <a:cubicBezTo>
                  <a:pt x="7759" y="946"/>
                  <a:pt x="7744" y="945"/>
                  <a:pt x="7729" y="945"/>
                </a:cubicBezTo>
                <a:cubicBezTo>
                  <a:pt x="7699" y="945"/>
                  <a:pt x="7669" y="948"/>
                  <a:pt x="7638" y="948"/>
                </a:cubicBezTo>
                <a:lnTo>
                  <a:pt x="7632" y="955"/>
                </a:lnTo>
                <a:cubicBezTo>
                  <a:pt x="7575" y="960"/>
                  <a:pt x="7519" y="971"/>
                  <a:pt x="7462" y="982"/>
                </a:cubicBezTo>
                <a:cubicBezTo>
                  <a:pt x="7433" y="982"/>
                  <a:pt x="7411" y="994"/>
                  <a:pt x="7394" y="1016"/>
                </a:cubicBezTo>
                <a:cubicBezTo>
                  <a:pt x="7377" y="1034"/>
                  <a:pt x="7365" y="1062"/>
                  <a:pt x="7371" y="1084"/>
                </a:cubicBezTo>
                <a:cubicBezTo>
                  <a:pt x="7371" y="1113"/>
                  <a:pt x="7383" y="1136"/>
                  <a:pt x="7405" y="1152"/>
                </a:cubicBezTo>
                <a:cubicBezTo>
                  <a:pt x="7419" y="1167"/>
                  <a:pt x="7441" y="1177"/>
                  <a:pt x="7461" y="1177"/>
                </a:cubicBezTo>
                <a:cubicBezTo>
                  <a:pt x="7465" y="1177"/>
                  <a:pt x="7469" y="1177"/>
                  <a:pt x="7473" y="1176"/>
                </a:cubicBezTo>
                <a:cubicBezTo>
                  <a:pt x="7530" y="1170"/>
                  <a:pt x="7582" y="1159"/>
                  <a:pt x="7638" y="1147"/>
                </a:cubicBezTo>
                <a:cubicBezTo>
                  <a:pt x="7684" y="1142"/>
                  <a:pt x="7735" y="1136"/>
                  <a:pt x="7786" y="1118"/>
                </a:cubicBezTo>
                <a:cubicBezTo>
                  <a:pt x="7786" y="1165"/>
                  <a:pt x="7786" y="1204"/>
                  <a:pt x="7792" y="1249"/>
                </a:cubicBezTo>
                <a:lnTo>
                  <a:pt x="7792" y="1330"/>
                </a:lnTo>
                <a:cubicBezTo>
                  <a:pt x="7763" y="1323"/>
                  <a:pt x="7729" y="1323"/>
                  <a:pt x="7701" y="1323"/>
                </a:cubicBezTo>
                <a:cubicBezTo>
                  <a:pt x="7656" y="1323"/>
                  <a:pt x="7604" y="1317"/>
                  <a:pt x="7559" y="1317"/>
                </a:cubicBezTo>
                <a:cubicBezTo>
                  <a:pt x="7525" y="1317"/>
                  <a:pt x="7485" y="1312"/>
                  <a:pt x="7446" y="1312"/>
                </a:cubicBezTo>
                <a:cubicBezTo>
                  <a:pt x="7439" y="1307"/>
                  <a:pt x="7428" y="1307"/>
                  <a:pt x="7417" y="1307"/>
                </a:cubicBezTo>
                <a:cubicBezTo>
                  <a:pt x="7405" y="1312"/>
                  <a:pt x="7394" y="1312"/>
                  <a:pt x="7383" y="1323"/>
                </a:cubicBezTo>
                <a:cubicBezTo>
                  <a:pt x="7365" y="1335"/>
                  <a:pt x="7354" y="1352"/>
                  <a:pt x="7349" y="1375"/>
                </a:cubicBezTo>
                <a:cubicBezTo>
                  <a:pt x="7343" y="1398"/>
                  <a:pt x="7349" y="1420"/>
                  <a:pt x="7360" y="1437"/>
                </a:cubicBezTo>
                <a:cubicBezTo>
                  <a:pt x="7371" y="1454"/>
                  <a:pt x="7394" y="1472"/>
                  <a:pt x="7417" y="1477"/>
                </a:cubicBezTo>
                <a:cubicBezTo>
                  <a:pt x="7485" y="1482"/>
                  <a:pt x="7559" y="1488"/>
                  <a:pt x="7632" y="1493"/>
                </a:cubicBezTo>
                <a:cubicBezTo>
                  <a:pt x="7660" y="1493"/>
                  <a:pt x="7688" y="1495"/>
                  <a:pt x="7717" y="1495"/>
                </a:cubicBezTo>
                <a:cubicBezTo>
                  <a:pt x="7743" y="1495"/>
                  <a:pt x="7770" y="1494"/>
                  <a:pt x="7797" y="1488"/>
                </a:cubicBezTo>
                <a:lnTo>
                  <a:pt x="7797" y="1624"/>
                </a:lnTo>
                <a:lnTo>
                  <a:pt x="7797" y="1818"/>
                </a:lnTo>
                <a:lnTo>
                  <a:pt x="7797" y="1847"/>
                </a:lnTo>
                <a:cubicBezTo>
                  <a:pt x="7774" y="1841"/>
                  <a:pt x="7758" y="1834"/>
                  <a:pt x="7735" y="1823"/>
                </a:cubicBezTo>
                <a:cubicBezTo>
                  <a:pt x="7677" y="1807"/>
                  <a:pt x="7616" y="1784"/>
                  <a:pt x="7559" y="1761"/>
                </a:cubicBezTo>
                <a:cubicBezTo>
                  <a:pt x="7451" y="1721"/>
                  <a:pt x="7343" y="1664"/>
                  <a:pt x="7246" y="1602"/>
                </a:cubicBezTo>
                <a:cubicBezTo>
                  <a:pt x="7155" y="1540"/>
                  <a:pt x="7076" y="1472"/>
                  <a:pt x="7002" y="1391"/>
                </a:cubicBezTo>
                <a:cubicBezTo>
                  <a:pt x="7002" y="1380"/>
                  <a:pt x="6995" y="1369"/>
                  <a:pt x="6990" y="1357"/>
                </a:cubicBezTo>
                <a:cubicBezTo>
                  <a:pt x="6973" y="1330"/>
                  <a:pt x="6946" y="1318"/>
                  <a:pt x="6918" y="1318"/>
                </a:cubicBezTo>
                <a:cubicBezTo>
                  <a:pt x="6898" y="1318"/>
                  <a:pt x="6878" y="1324"/>
                  <a:pt x="6859" y="1335"/>
                </a:cubicBezTo>
                <a:cubicBezTo>
                  <a:pt x="6854" y="1335"/>
                  <a:pt x="6843" y="1346"/>
                  <a:pt x="6832" y="1352"/>
                </a:cubicBezTo>
                <a:cubicBezTo>
                  <a:pt x="6593" y="1472"/>
                  <a:pt x="6348" y="1590"/>
                  <a:pt x="6093" y="1687"/>
                </a:cubicBezTo>
                <a:cubicBezTo>
                  <a:pt x="5831" y="1784"/>
                  <a:pt x="5558" y="1863"/>
                  <a:pt x="5285" y="1926"/>
                </a:cubicBezTo>
                <a:cubicBezTo>
                  <a:pt x="5086" y="1965"/>
                  <a:pt x="4894" y="1994"/>
                  <a:pt x="4695" y="2022"/>
                </a:cubicBezTo>
                <a:cubicBezTo>
                  <a:pt x="4490" y="2051"/>
                  <a:pt x="4280" y="2080"/>
                  <a:pt x="4070" y="2102"/>
                </a:cubicBezTo>
                <a:cubicBezTo>
                  <a:pt x="3665" y="2148"/>
                  <a:pt x="3256" y="2171"/>
                  <a:pt x="2851" y="2171"/>
                </a:cubicBezTo>
                <a:cubicBezTo>
                  <a:pt x="2807" y="2171"/>
                  <a:pt x="2762" y="2170"/>
                  <a:pt x="2717" y="2170"/>
                </a:cubicBezTo>
                <a:cubicBezTo>
                  <a:pt x="2604" y="2170"/>
                  <a:pt x="2490" y="2164"/>
                  <a:pt x="2376" y="2159"/>
                </a:cubicBezTo>
                <a:lnTo>
                  <a:pt x="2353" y="2159"/>
                </a:lnTo>
                <a:cubicBezTo>
                  <a:pt x="2359" y="2153"/>
                  <a:pt x="2359" y="2148"/>
                  <a:pt x="2366" y="2141"/>
                </a:cubicBezTo>
                <a:cubicBezTo>
                  <a:pt x="2382" y="2102"/>
                  <a:pt x="2393" y="2062"/>
                  <a:pt x="2405" y="2022"/>
                </a:cubicBezTo>
                <a:cubicBezTo>
                  <a:pt x="2421" y="1988"/>
                  <a:pt x="2427" y="1949"/>
                  <a:pt x="2439" y="1909"/>
                </a:cubicBezTo>
                <a:cubicBezTo>
                  <a:pt x="2450" y="1823"/>
                  <a:pt x="2456" y="1739"/>
                  <a:pt x="2461" y="1653"/>
                </a:cubicBezTo>
                <a:cubicBezTo>
                  <a:pt x="2461" y="1568"/>
                  <a:pt x="2461" y="1482"/>
                  <a:pt x="2450" y="1398"/>
                </a:cubicBezTo>
                <a:cubicBezTo>
                  <a:pt x="2445" y="1312"/>
                  <a:pt x="2427" y="1227"/>
                  <a:pt x="2411" y="1142"/>
                </a:cubicBezTo>
                <a:cubicBezTo>
                  <a:pt x="2393" y="1062"/>
                  <a:pt x="2371" y="989"/>
                  <a:pt x="2342" y="914"/>
                </a:cubicBezTo>
                <a:cubicBezTo>
                  <a:pt x="2303" y="790"/>
                  <a:pt x="2246" y="670"/>
                  <a:pt x="2166" y="562"/>
                </a:cubicBezTo>
                <a:cubicBezTo>
                  <a:pt x="2211" y="551"/>
                  <a:pt x="2256" y="539"/>
                  <a:pt x="2303" y="533"/>
                </a:cubicBezTo>
                <a:lnTo>
                  <a:pt x="2308" y="528"/>
                </a:lnTo>
                <a:lnTo>
                  <a:pt x="2314" y="528"/>
                </a:lnTo>
                <a:cubicBezTo>
                  <a:pt x="2788" y="431"/>
                  <a:pt x="3273" y="385"/>
                  <a:pt x="3754" y="385"/>
                </a:cubicBezTo>
                <a:cubicBezTo>
                  <a:pt x="3896" y="385"/>
                  <a:pt x="4037" y="389"/>
                  <a:pt x="4178" y="397"/>
                </a:cubicBezTo>
                <a:cubicBezTo>
                  <a:pt x="4882" y="436"/>
                  <a:pt x="5581" y="573"/>
                  <a:pt x="6252" y="801"/>
                </a:cubicBezTo>
                <a:cubicBezTo>
                  <a:pt x="6337" y="829"/>
                  <a:pt x="6416" y="858"/>
                  <a:pt x="6502" y="886"/>
                </a:cubicBezTo>
                <a:cubicBezTo>
                  <a:pt x="6552" y="908"/>
                  <a:pt x="6604" y="926"/>
                  <a:pt x="6661" y="942"/>
                </a:cubicBezTo>
                <a:cubicBezTo>
                  <a:pt x="6683" y="955"/>
                  <a:pt x="6712" y="960"/>
                  <a:pt x="6735" y="971"/>
                </a:cubicBezTo>
                <a:cubicBezTo>
                  <a:pt x="6746" y="971"/>
                  <a:pt x="6751" y="971"/>
                  <a:pt x="6764" y="976"/>
                </a:cubicBezTo>
                <a:cubicBezTo>
                  <a:pt x="6769" y="976"/>
                  <a:pt x="6769" y="982"/>
                  <a:pt x="6775" y="989"/>
                </a:cubicBezTo>
                <a:cubicBezTo>
                  <a:pt x="6785" y="1000"/>
                  <a:pt x="6809" y="1005"/>
                  <a:pt x="6832" y="1005"/>
                </a:cubicBezTo>
                <a:cubicBezTo>
                  <a:pt x="6848" y="1005"/>
                  <a:pt x="6871" y="994"/>
                  <a:pt x="6882" y="976"/>
                </a:cubicBezTo>
                <a:cubicBezTo>
                  <a:pt x="6888" y="976"/>
                  <a:pt x="6888" y="971"/>
                  <a:pt x="6888" y="971"/>
                </a:cubicBezTo>
                <a:cubicBezTo>
                  <a:pt x="6900" y="966"/>
                  <a:pt x="6900" y="960"/>
                  <a:pt x="6905" y="948"/>
                </a:cubicBezTo>
                <a:cubicBezTo>
                  <a:pt x="6995" y="824"/>
                  <a:pt x="7087" y="704"/>
                  <a:pt x="7189" y="585"/>
                </a:cubicBezTo>
                <a:cubicBezTo>
                  <a:pt x="7297" y="460"/>
                  <a:pt x="7411" y="346"/>
                  <a:pt x="7536" y="239"/>
                </a:cubicBezTo>
                <a:cubicBezTo>
                  <a:pt x="7531" y="239"/>
                  <a:pt x="7526" y="243"/>
                  <a:pt x="7521" y="248"/>
                </a:cubicBezTo>
                <a:lnTo>
                  <a:pt x="7521" y="248"/>
                </a:lnTo>
                <a:cubicBezTo>
                  <a:pt x="7549" y="220"/>
                  <a:pt x="7582" y="192"/>
                  <a:pt x="7609" y="164"/>
                </a:cubicBezTo>
                <a:close/>
                <a:moveTo>
                  <a:pt x="7616" y="0"/>
                </a:moveTo>
                <a:cubicBezTo>
                  <a:pt x="7609" y="0"/>
                  <a:pt x="7604" y="0"/>
                  <a:pt x="7598" y="6"/>
                </a:cubicBezTo>
                <a:cubicBezTo>
                  <a:pt x="7553" y="22"/>
                  <a:pt x="7507" y="45"/>
                  <a:pt x="7467" y="79"/>
                </a:cubicBezTo>
                <a:cubicBezTo>
                  <a:pt x="7428" y="102"/>
                  <a:pt x="7394" y="136"/>
                  <a:pt x="7354" y="171"/>
                </a:cubicBezTo>
                <a:cubicBezTo>
                  <a:pt x="7275" y="239"/>
                  <a:pt x="7207" y="312"/>
                  <a:pt x="7132" y="386"/>
                </a:cubicBezTo>
                <a:cubicBezTo>
                  <a:pt x="7013" y="522"/>
                  <a:pt x="6905" y="670"/>
                  <a:pt x="6803" y="824"/>
                </a:cubicBezTo>
                <a:cubicBezTo>
                  <a:pt x="6791" y="818"/>
                  <a:pt x="6780" y="811"/>
                  <a:pt x="6775" y="806"/>
                </a:cubicBezTo>
                <a:cubicBezTo>
                  <a:pt x="6740" y="795"/>
                  <a:pt x="6712" y="777"/>
                  <a:pt x="6683" y="766"/>
                </a:cubicBezTo>
                <a:cubicBezTo>
                  <a:pt x="6620" y="743"/>
                  <a:pt x="6552" y="716"/>
                  <a:pt x="6491" y="693"/>
                </a:cubicBezTo>
                <a:cubicBezTo>
                  <a:pt x="6389" y="653"/>
                  <a:pt x="6280" y="619"/>
                  <a:pt x="6177" y="585"/>
                </a:cubicBezTo>
                <a:cubicBezTo>
                  <a:pt x="5979" y="522"/>
                  <a:pt x="5775" y="471"/>
                  <a:pt x="5570" y="426"/>
                </a:cubicBezTo>
                <a:cubicBezTo>
                  <a:pt x="5149" y="334"/>
                  <a:pt x="4718" y="278"/>
                  <a:pt x="4286" y="255"/>
                </a:cubicBezTo>
                <a:cubicBezTo>
                  <a:pt x="4141" y="247"/>
                  <a:pt x="3995" y="244"/>
                  <a:pt x="3850" y="244"/>
                </a:cubicBezTo>
                <a:cubicBezTo>
                  <a:pt x="3556" y="244"/>
                  <a:pt x="3262" y="259"/>
                  <a:pt x="2972" y="289"/>
                </a:cubicBezTo>
                <a:lnTo>
                  <a:pt x="2967" y="289"/>
                </a:lnTo>
                <a:cubicBezTo>
                  <a:pt x="2536" y="341"/>
                  <a:pt x="2109" y="426"/>
                  <a:pt x="1700" y="562"/>
                </a:cubicBezTo>
                <a:cubicBezTo>
                  <a:pt x="1393" y="659"/>
                  <a:pt x="1097" y="784"/>
                  <a:pt x="819" y="931"/>
                </a:cubicBezTo>
                <a:cubicBezTo>
                  <a:pt x="541" y="1079"/>
                  <a:pt x="279" y="1262"/>
                  <a:pt x="35" y="1459"/>
                </a:cubicBezTo>
                <a:cubicBezTo>
                  <a:pt x="13" y="1482"/>
                  <a:pt x="1" y="1517"/>
                  <a:pt x="24" y="1545"/>
                </a:cubicBezTo>
                <a:lnTo>
                  <a:pt x="35" y="1556"/>
                </a:lnTo>
                <a:cubicBezTo>
                  <a:pt x="40" y="1568"/>
                  <a:pt x="47" y="1585"/>
                  <a:pt x="58" y="1596"/>
                </a:cubicBezTo>
                <a:cubicBezTo>
                  <a:pt x="218" y="1727"/>
                  <a:pt x="388" y="1834"/>
                  <a:pt x="569" y="1931"/>
                </a:cubicBezTo>
                <a:cubicBezTo>
                  <a:pt x="756" y="2028"/>
                  <a:pt x="955" y="2102"/>
                  <a:pt x="1160" y="2164"/>
                </a:cubicBezTo>
                <a:cubicBezTo>
                  <a:pt x="1592" y="2301"/>
                  <a:pt x="2046" y="2358"/>
                  <a:pt x="2495" y="2380"/>
                </a:cubicBezTo>
                <a:cubicBezTo>
                  <a:pt x="2658" y="2390"/>
                  <a:pt x="2821" y="2395"/>
                  <a:pt x="2984" y="2395"/>
                </a:cubicBezTo>
                <a:cubicBezTo>
                  <a:pt x="3278" y="2395"/>
                  <a:pt x="3573" y="2380"/>
                  <a:pt x="3866" y="2358"/>
                </a:cubicBezTo>
                <a:cubicBezTo>
                  <a:pt x="4275" y="2318"/>
                  <a:pt x="4684" y="2267"/>
                  <a:pt x="5086" y="2188"/>
                </a:cubicBezTo>
                <a:cubicBezTo>
                  <a:pt x="5405" y="2125"/>
                  <a:pt x="5723" y="2046"/>
                  <a:pt x="6030" y="1937"/>
                </a:cubicBezTo>
                <a:cubicBezTo>
                  <a:pt x="6195" y="1886"/>
                  <a:pt x="6355" y="1818"/>
                  <a:pt x="6507" y="1744"/>
                </a:cubicBezTo>
                <a:cubicBezTo>
                  <a:pt x="6586" y="1710"/>
                  <a:pt x="6672" y="1664"/>
                  <a:pt x="6746" y="1619"/>
                </a:cubicBezTo>
                <a:cubicBezTo>
                  <a:pt x="6785" y="1602"/>
                  <a:pt x="6820" y="1579"/>
                  <a:pt x="6854" y="1556"/>
                </a:cubicBezTo>
                <a:cubicBezTo>
                  <a:pt x="6871" y="1545"/>
                  <a:pt x="6893" y="1527"/>
                  <a:pt x="6911" y="1517"/>
                </a:cubicBezTo>
                <a:cubicBezTo>
                  <a:pt x="6961" y="1568"/>
                  <a:pt x="7013" y="1619"/>
                  <a:pt x="7070" y="1664"/>
                </a:cubicBezTo>
                <a:cubicBezTo>
                  <a:pt x="7150" y="1727"/>
                  <a:pt x="7229" y="1778"/>
                  <a:pt x="7315" y="1829"/>
                </a:cubicBezTo>
                <a:cubicBezTo>
                  <a:pt x="7399" y="1875"/>
                  <a:pt x="7485" y="1909"/>
                  <a:pt x="7575" y="1943"/>
                </a:cubicBezTo>
                <a:cubicBezTo>
                  <a:pt x="7621" y="1960"/>
                  <a:pt x="7672" y="1977"/>
                  <a:pt x="7718" y="1988"/>
                </a:cubicBezTo>
                <a:cubicBezTo>
                  <a:pt x="7752" y="1994"/>
                  <a:pt x="7780" y="2005"/>
                  <a:pt x="7814" y="2005"/>
                </a:cubicBezTo>
                <a:lnTo>
                  <a:pt x="7814" y="2022"/>
                </a:lnTo>
                <a:cubicBezTo>
                  <a:pt x="7821" y="2039"/>
                  <a:pt x="7842" y="2057"/>
                  <a:pt x="7866" y="2062"/>
                </a:cubicBezTo>
                <a:cubicBezTo>
                  <a:pt x="7869" y="2063"/>
                  <a:pt x="7872" y="2063"/>
                  <a:pt x="7875" y="2063"/>
                </a:cubicBezTo>
                <a:cubicBezTo>
                  <a:pt x="7897" y="2063"/>
                  <a:pt x="7924" y="2048"/>
                  <a:pt x="7934" y="2028"/>
                </a:cubicBezTo>
                <a:cubicBezTo>
                  <a:pt x="7957" y="1954"/>
                  <a:pt x="7968" y="1875"/>
                  <a:pt x="7973" y="1795"/>
                </a:cubicBezTo>
                <a:cubicBezTo>
                  <a:pt x="7984" y="1705"/>
                  <a:pt x="7984" y="1608"/>
                  <a:pt x="7984" y="1517"/>
                </a:cubicBezTo>
                <a:cubicBezTo>
                  <a:pt x="7991" y="1346"/>
                  <a:pt x="7979" y="1181"/>
                  <a:pt x="7962" y="1011"/>
                </a:cubicBezTo>
                <a:cubicBezTo>
                  <a:pt x="7945" y="846"/>
                  <a:pt x="7911" y="687"/>
                  <a:pt x="7871" y="528"/>
                </a:cubicBezTo>
                <a:cubicBezTo>
                  <a:pt x="7826" y="363"/>
                  <a:pt x="7769" y="205"/>
                  <a:pt x="7701" y="51"/>
                </a:cubicBezTo>
                <a:cubicBezTo>
                  <a:pt x="7695" y="34"/>
                  <a:pt x="7677" y="16"/>
                  <a:pt x="7661" y="11"/>
                </a:cubicBezTo>
                <a:cubicBezTo>
                  <a:pt x="7643" y="6"/>
                  <a:pt x="7627" y="0"/>
                  <a:pt x="761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2"/>
          <p:cNvSpPr/>
          <p:nvPr/>
        </p:nvSpPr>
        <p:spPr>
          <a:xfrm>
            <a:off x="3491164" y="4807584"/>
            <a:ext cx="151076" cy="94093"/>
          </a:xfrm>
          <a:custGeom>
            <a:avLst/>
            <a:gdLst/>
            <a:ahLst/>
            <a:cxnLst/>
            <a:rect l="l" t="t" r="r" b="b"/>
            <a:pathLst>
              <a:path w="3900" h="2429" extrusionOk="0">
                <a:moveTo>
                  <a:pt x="3058" y="689"/>
                </a:moveTo>
                <a:cubicBezTo>
                  <a:pt x="3063" y="689"/>
                  <a:pt x="3069" y="695"/>
                  <a:pt x="3075" y="695"/>
                </a:cubicBezTo>
                <a:cubicBezTo>
                  <a:pt x="3144" y="706"/>
                  <a:pt x="3217" y="711"/>
                  <a:pt x="3285" y="711"/>
                </a:cubicBezTo>
                <a:cubicBezTo>
                  <a:pt x="3302" y="711"/>
                  <a:pt x="3314" y="711"/>
                  <a:pt x="3330" y="706"/>
                </a:cubicBezTo>
                <a:lnTo>
                  <a:pt x="3388" y="706"/>
                </a:lnTo>
                <a:lnTo>
                  <a:pt x="3416" y="700"/>
                </a:lnTo>
                <a:cubicBezTo>
                  <a:pt x="3444" y="700"/>
                  <a:pt x="3472" y="700"/>
                  <a:pt x="3501" y="695"/>
                </a:cubicBezTo>
                <a:lnTo>
                  <a:pt x="3519" y="695"/>
                </a:lnTo>
                <a:cubicBezTo>
                  <a:pt x="3541" y="695"/>
                  <a:pt x="3558" y="700"/>
                  <a:pt x="3575" y="711"/>
                </a:cubicBezTo>
                <a:cubicBezTo>
                  <a:pt x="3592" y="729"/>
                  <a:pt x="3609" y="745"/>
                  <a:pt x="3614" y="774"/>
                </a:cubicBezTo>
                <a:cubicBezTo>
                  <a:pt x="3621" y="808"/>
                  <a:pt x="3598" y="860"/>
                  <a:pt x="3558" y="876"/>
                </a:cubicBezTo>
                <a:cubicBezTo>
                  <a:pt x="3519" y="887"/>
                  <a:pt x="3472" y="905"/>
                  <a:pt x="3427" y="905"/>
                </a:cubicBezTo>
                <a:cubicBezTo>
                  <a:pt x="3393" y="910"/>
                  <a:pt x="3359" y="910"/>
                  <a:pt x="3330" y="910"/>
                </a:cubicBezTo>
                <a:lnTo>
                  <a:pt x="3302" y="910"/>
                </a:lnTo>
                <a:cubicBezTo>
                  <a:pt x="3217" y="910"/>
                  <a:pt x="3126" y="894"/>
                  <a:pt x="3058" y="882"/>
                </a:cubicBezTo>
                <a:cubicBezTo>
                  <a:pt x="3024" y="876"/>
                  <a:pt x="3007" y="865"/>
                  <a:pt x="2990" y="848"/>
                </a:cubicBezTo>
                <a:cubicBezTo>
                  <a:pt x="2973" y="831"/>
                  <a:pt x="2966" y="803"/>
                  <a:pt x="2966" y="779"/>
                </a:cubicBezTo>
                <a:cubicBezTo>
                  <a:pt x="2973" y="734"/>
                  <a:pt x="3013" y="689"/>
                  <a:pt x="3058" y="689"/>
                </a:cubicBezTo>
                <a:close/>
                <a:moveTo>
                  <a:pt x="1211" y="485"/>
                </a:moveTo>
                <a:cubicBezTo>
                  <a:pt x="1234" y="485"/>
                  <a:pt x="1251" y="485"/>
                  <a:pt x="1274" y="490"/>
                </a:cubicBezTo>
                <a:cubicBezTo>
                  <a:pt x="1330" y="496"/>
                  <a:pt x="1376" y="512"/>
                  <a:pt x="1427" y="535"/>
                </a:cubicBezTo>
                <a:cubicBezTo>
                  <a:pt x="1466" y="558"/>
                  <a:pt x="1500" y="587"/>
                  <a:pt x="1534" y="621"/>
                </a:cubicBezTo>
                <a:cubicBezTo>
                  <a:pt x="1592" y="689"/>
                  <a:pt x="1637" y="774"/>
                  <a:pt x="1660" y="882"/>
                </a:cubicBezTo>
                <a:cubicBezTo>
                  <a:pt x="1683" y="978"/>
                  <a:pt x="1689" y="1081"/>
                  <a:pt x="1683" y="1188"/>
                </a:cubicBezTo>
                <a:cubicBezTo>
                  <a:pt x="1671" y="1296"/>
                  <a:pt x="1654" y="1399"/>
                  <a:pt x="1615" y="1501"/>
                </a:cubicBezTo>
                <a:cubicBezTo>
                  <a:pt x="1569" y="1632"/>
                  <a:pt x="1461" y="1859"/>
                  <a:pt x="1240" y="1917"/>
                </a:cubicBezTo>
                <a:cubicBezTo>
                  <a:pt x="1211" y="1922"/>
                  <a:pt x="1183" y="1928"/>
                  <a:pt x="1154" y="1928"/>
                </a:cubicBezTo>
                <a:cubicBezTo>
                  <a:pt x="1138" y="1928"/>
                  <a:pt x="1125" y="1922"/>
                  <a:pt x="1109" y="1922"/>
                </a:cubicBezTo>
                <a:cubicBezTo>
                  <a:pt x="1052" y="1917"/>
                  <a:pt x="1007" y="1894"/>
                  <a:pt x="949" y="1865"/>
                </a:cubicBezTo>
                <a:cubicBezTo>
                  <a:pt x="904" y="1842"/>
                  <a:pt x="859" y="1808"/>
                  <a:pt x="813" y="1757"/>
                </a:cubicBezTo>
                <a:cubicBezTo>
                  <a:pt x="773" y="1723"/>
                  <a:pt x="739" y="1678"/>
                  <a:pt x="711" y="1621"/>
                </a:cubicBezTo>
                <a:cubicBezTo>
                  <a:pt x="677" y="1564"/>
                  <a:pt x="655" y="1508"/>
                  <a:pt x="632" y="1450"/>
                </a:cubicBezTo>
                <a:cubicBezTo>
                  <a:pt x="608" y="1405"/>
                  <a:pt x="626" y="1354"/>
                  <a:pt x="671" y="1330"/>
                </a:cubicBezTo>
                <a:cubicBezTo>
                  <a:pt x="682" y="1325"/>
                  <a:pt x="694" y="1325"/>
                  <a:pt x="711" y="1325"/>
                </a:cubicBezTo>
                <a:cubicBezTo>
                  <a:pt x="745" y="1325"/>
                  <a:pt x="773" y="1343"/>
                  <a:pt x="791" y="1377"/>
                </a:cubicBezTo>
                <a:lnTo>
                  <a:pt x="808" y="1411"/>
                </a:lnTo>
                <a:cubicBezTo>
                  <a:pt x="831" y="1461"/>
                  <a:pt x="853" y="1508"/>
                  <a:pt x="876" y="1547"/>
                </a:cubicBezTo>
                <a:cubicBezTo>
                  <a:pt x="899" y="1576"/>
                  <a:pt x="915" y="1603"/>
                  <a:pt x="944" y="1626"/>
                </a:cubicBezTo>
                <a:cubicBezTo>
                  <a:pt x="978" y="1655"/>
                  <a:pt x="1012" y="1684"/>
                  <a:pt x="1046" y="1700"/>
                </a:cubicBezTo>
                <a:cubicBezTo>
                  <a:pt x="1069" y="1712"/>
                  <a:pt x="1091" y="1723"/>
                  <a:pt x="1114" y="1729"/>
                </a:cubicBezTo>
                <a:cubicBezTo>
                  <a:pt x="1132" y="1729"/>
                  <a:pt x="1148" y="1734"/>
                  <a:pt x="1159" y="1734"/>
                </a:cubicBezTo>
                <a:cubicBezTo>
                  <a:pt x="1177" y="1729"/>
                  <a:pt x="1193" y="1729"/>
                  <a:pt x="1206" y="1723"/>
                </a:cubicBezTo>
                <a:cubicBezTo>
                  <a:pt x="1222" y="1718"/>
                  <a:pt x="1240" y="1712"/>
                  <a:pt x="1256" y="1700"/>
                </a:cubicBezTo>
                <a:cubicBezTo>
                  <a:pt x="1274" y="1689"/>
                  <a:pt x="1296" y="1671"/>
                  <a:pt x="1314" y="1649"/>
                </a:cubicBezTo>
                <a:cubicBezTo>
                  <a:pt x="1348" y="1615"/>
                  <a:pt x="1376" y="1576"/>
                  <a:pt x="1398" y="1529"/>
                </a:cubicBezTo>
                <a:lnTo>
                  <a:pt x="1410" y="1508"/>
                </a:lnTo>
                <a:cubicBezTo>
                  <a:pt x="1342" y="1501"/>
                  <a:pt x="1269" y="1490"/>
                  <a:pt x="1200" y="1467"/>
                </a:cubicBezTo>
                <a:cubicBezTo>
                  <a:pt x="1109" y="1445"/>
                  <a:pt x="1018" y="1405"/>
                  <a:pt x="915" y="1348"/>
                </a:cubicBezTo>
                <a:cubicBezTo>
                  <a:pt x="904" y="1343"/>
                  <a:pt x="893" y="1325"/>
                  <a:pt x="887" y="1309"/>
                </a:cubicBezTo>
                <a:cubicBezTo>
                  <a:pt x="887" y="1291"/>
                  <a:pt x="887" y="1274"/>
                  <a:pt x="899" y="1257"/>
                </a:cubicBezTo>
                <a:cubicBezTo>
                  <a:pt x="910" y="1246"/>
                  <a:pt x="928" y="1235"/>
                  <a:pt x="944" y="1235"/>
                </a:cubicBezTo>
                <a:cubicBezTo>
                  <a:pt x="944" y="1228"/>
                  <a:pt x="949" y="1228"/>
                  <a:pt x="955" y="1228"/>
                </a:cubicBezTo>
                <a:cubicBezTo>
                  <a:pt x="967" y="1228"/>
                  <a:pt x="983" y="1235"/>
                  <a:pt x="989" y="1240"/>
                </a:cubicBezTo>
                <a:lnTo>
                  <a:pt x="1007" y="1251"/>
                </a:lnTo>
                <a:cubicBezTo>
                  <a:pt x="1114" y="1309"/>
                  <a:pt x="1222" y="1348"/>
                  <a:pt x="1324" y="1371"/>
                </a:cubicBezTo>
                <a:cubicBezTo>
                  <a:pt x="1359" y="1377"/>
                  <a:pt x="1387" y="1382"/>
                  <a:pt x="1421" y="1388"/>
                </a:cubicBezTo>
                <a:lnTo>
                  <a:pt x="1455" y="1388"/>
                </a:lnTo>
                <a:cubicBezTo>
                  <a:pt x="1466" y="1364"/>
                  <a:pt x="1473" y="1337"/>
                  <a:pt x="1479" y="1309"/>
                </a:cubicBezTo>
                <a:cubicBezTo>
                  <a:pt x="1500" y="1212"/>
                  <a:pt x="1507" y="1126"/>
                  <a:pt x="1507" y="1036"/>
                </a:cubicBezTo>
                <a:lnTo>
                  <a:pt x="1500" y="1023"/>
                </a:lnTo>
                <a:lnTo>
                  <a:pt x="1479" y="1023"/>
                </a:lnTo>
                <a:lnTo>
                  <a:pt x="1398" y="1030"/>
                </a:lnTo>
                <a:cubicBezTo>
                  <a:pt x="1364" y="1036"/>
                  <a:pt x="1330" y="1041"/>
                  <a:pt x="1303" y="1041"/>
                </a:cubicBezTo>
                <a:cubicBezTo>
                  <a:pt x="1206" y="1052"/>
                  <a:pt x="1114" y="1070"/>
                  <a:pt x="1035" y="1092"/>
                </a:cubicBezTo>
                <a:cubicBezTo>
                  <a:pt x="1030" y="1092"/>
                  <a:pt x="1023" y="1098"/>
                  <a:pt x="1018" y="1098"/>
                </a:cubicBezTo>
                <a:cubicBezTo>
                  <a:pt x="983" y="1098"/>
                  <a:pt x="949" y="1064"/>
                  <a:pt x="944" y="1030"/>
                </a:cubicBezTo>
                <a:cubicBezTo>
                  <a:pt x="938" y="1013"/>
                  <a:pt x="944" y="989"/>
                  <a:pt x="955" y="973"/>
                </a:cubicBezTo>
                <a:cubicBezTo>
                  <a:pt x="973" y="950"/>
                  <a:pt x="989" y="944"/>
                  <a:pt x="1007" y="939"/>
                </a:cubicBezTo>
                <a:cubicBezTo>
                  <a:pt x="1103" y="916"/>
                  <a:pt x="1200" y="894"/>
                  <a:pt x="1290" y="882"/>
                </a:cubicBezTo>
                <a:cubicBezTo>
                  <a:pt x="1359" y="871"/>
                  <a:pt x="1416" y="865"/>
                  <a:pt x="1473" y="865"/>
                </a:cubicBezTo>
                <a:cubicBezTo>
                  <a:pt x="1461" y="831"/>
                  <a:pt x="1450" y="797"/>
                  <a:pt x="1432" y="768"/>
                </a:cubicBezTo>
                <a:cubicBezTo>
                  <a:pt x="1416" y="751"/>
                  <a:pt x="1405" y="729"/>
                  <a:pt x="1387" y="711"/>
                </a:cubicBezTo>
                <a:cubicBezTo>
                  <a:pt x="1371" y="700"/>
                  <a:pt x="1353" y="689"/>
                  <a:pt x="1337" y="677"/>
                </a:cubicBezTo>
                <a:cubicBezTo>
                  <a:pt x="1314" y="666"/>
                  <a:pt x="1290" y="661"/>
                  <a:pt x="1269" y="655"/>
                </a:cubicBezTo>
                <a:cubicBezTo>
                  <a:pt x="1245" y="648"/>
                  <a:pt x="1217" y="648"/>
                  <a:pt x="1188" y="648"/>
                </a:cubicBezTo>
                <a:cubicBezTo>
                  <a:pt x="1138" y="648"/>
                  <a:pt x="1086" y="661"/>
                  <a:pt x="1030" y="677"/>
                </a:cubicBezTo>
                <a:cubicBezTo>
                  <a:pt x="938" y="711"/>
                  <a:pt x="853" y="751"/>
                  <a:pt x="750" y="813"/>
                </a:cubicBezTo>
                <a:cubicBezTo>
                  <a:pt x="728" y="831"/>
                  <a:pt x="711" y="842"/>
                  <a:pt x="689" y="860"/>
                </a:cubicBezTo>
                <a:cubicBezTo>
                  <a:pt x="671" y="871"/>
                  <a:pt x="655" y="876"/>
                  <a:pt x="637" y="876"/>
                </a:cubicBezTo>
                <a:lnTo>
                  <a:pt x="632" y="876"/>
                </a:lnTo>
                <a:cubicBezTo>
                  <a:pt x="608" y="876"/>
                  <a:pt x="592" y="865"/>
                  <a:pt x="574" y="848"/>
                </a:cubicBezTo>
                <a:cubicBezTo>
                  <a:pt x="563" y="831"/>
                  <a:pt x="558" y="808"/>
                  <a:pt x="558" y="785"/>
                </a:cubicBezTo>
                <a:cubicBezTo>
                  <a:pt x="563" y="763"/>
                  <a:pt x="569" y="745"/>
                  <a:pt x="587" y="734"/>
                </a:cubicBezTo>
                <a:cubicBezTo>
                  <a:pt x="700" y="655"/>
                  <a:pt x="831" y="575"/>
                  <a:pt x="973" y="530"/>
                </a:cubicBezTo>
                <a:cubicBezTo>
                  <a:pt x="1064" y="496"/>
                  <a:pt x="1138" y="485"/>
                  <a:pt x="1211" y="485"/>
                </a:cubicBezTo>
                <a:close/>
                <a:moveTo>
                  <a:pt x="3365" y="1"/>
                </a:moveTo>
                <a:cubicBezTo>
                  <a:pt x="3325" y="1"/>
                  <a:pt x="3280" y="13"/>
                  <a:pt x="3239" y="24"/>
                </a:cubicBezTo>
                <a:cubicBezTo>
                  <a:pt x="3171" y="47"/>
                  <a:pt x="3097" y="87"/>
                  <a:pt x="3013" y="137"/>
                </a:cubicBezTo>
                <a:cubicBezTo>
                  <a:pt x="2830" y="252"/>
                  <a:pt x="2660" y="404"/>
                  <a:pt x="2455" y="632"/>
                </a:cubicBezTo>
                <a:cubicBezTo>
                  <a:pt x="2405" y="677"/>
                  <a:pt x="2360" y="734"/>
                  <a:pt x="2313" y="785"/>
                </a:cubicBezTo>
                <a:cubicBezTo>
                  <a:pt x="2331" y="826"/>
                  <a:pt x="2308" y="871"/>
                  <a:pt x="2274" y="887"/>
                </a:cubicBezTo>
                <a:cubicBezTo>
                  <a:pt x="2263" y="894"/>
                  <a:pt x="2250" y="899"/>
                  <a:pt x="2234" y="899"/>
                </a:cubicBezTo>
                <a:cubicBezTo>
                  <a:pt x="2205" y="899"/>
                  <a:pt x="2177" y="876"/>
                  <a:pt x="2160" y="848"/>
                </a:cubicBezTo>
                <a:cubicBezTo>
                  <a:pt x="2143" y="808"/>
                  <a:pt x="2114" y="768"/>
                  <a:pt x="2092" y="734"/>
                </a:cubicBezTo>
                <a:cubicBezTo>
                  <a:pt x="2024" y="627"/>
                  <a:pt x="1944" y="530"/>
                  <a:pt x="1859" y="451"/>
                </a:cubicBezTo>
                <a:cubicBezTo>
                  <a:pt x="1768" y="370"/>
                  <a:pt x="1671" y="297"/>
                  <a:pt x="1563" y="239"/>
                </a:cubicBezTo>
                <a:cubicBezTo>
                  <a:pt x="1455" y="183"/>
                  <a:pt x="1337" y="144"/>
                  <a:pt x="1206" y="110"/>
                </a:cubicBezTo>
                <a:cubicBezTo>
                  <a:pt x="1069" y="81"/>
                  <a:pt x="921" y="69"/>
                  <a:pt x="773" y="69"/>
                </a:cubicBezTo>
                <a:lnTo>
                  <a:pt x="682" y="69"/>
                </a:lnTo>
                <a:cubicBezTo>
                  <a:pt x="461" y="81"/>
                  <a:pt x="233" y="121"/>
                  <a:pt x="0" y="189"/>
                </a:cubicBezTo>
                <a:cubicBezTo>
                  <a:pt x="102" y="314"/>
                  <a:pt x="183" y="467"/>
                  <a:pt x="239" y="661"/>
                </a:cubicBezTo>
                <a:cubicBezTo>
                  <a:pt x="302" y="860"/>
                  <a:pt x="330" y="1075"/>
                  <a:pt x="330" y="1296"/>
                </a:cubicBezTo>
                <a:cubicBezTo>
                  <a:pt x="330" y="1529"/>
                  <a:pt x="302" y="1746"/>
                  <a:pt x="246" y="1939"/>
                </a:cubicBezTo>
                <a:cubicBezTo>
                  <a:pt x="212" y="2041"/>
                  <a:pt x="177" y="2127"/>
                  <a:pt x="126" y="2211"/>
                </a:cubicBezTo>
                <a:cubicBezTo>
                  <a:pt x="97" y="2263"/>
                  <a:pt x="75" y="2297"/>
                  <a:pt x="52" y="2331"/>
                </a:cubicBezTo>
                <a:cubicBezTo>
                  <a:pt x="92" y="2353"/>
                  <a:pt x="137" y="2365"/>
                  <a:pt x="177" y="2376"/>
                </a:cubicBezTo>
                <a:cubicBezTo>
                  <a:pt x="336" y="2410"/>
                  <a:pt x="495" y="2428"/>
                  <a:pt x="648" y="2428"/>
                </a:cubicBezTo>
                <a:cubicBezTo>
                  <a:pt x="677" y="2428"/>
                  <a:pt x="711" y="2428"/>
                  <a:pt x="739" y="2421"/>
                </a:cubicBezTo>
                <a:lnTo>
                  <a:pt x="723" y="2421"/>
                </a:lnTo>
                <a:cubicBezTo>
                  <a:pt x="887" y="2416"/>
                  <a:pt x="1057" y="2387"/>
                  <a:pt x="1217" y="2337"/>
                </a:cubicBezTo>
                <a:cubicBezTo>
                  <a:pt x="1376" y="2285"/>
                  <a:pt x="1529" y="2217"/>
                  <a:pt x="1665" y="2132"/>
                </a:cubicBezTo>
                <a:cubicBezTo>
                  <a:pt x="1785" y="2053"/>
                  <a:pt x="1899" y="1956"/>
                  <a:pt x="2001" y="1849"/>
                </a:cubicBezTo>
                <a:cubicBezTo>
                  <a:pt x="2053" y="1791"/>
                  <a:pt x="2098" y="1734"/>
                  <a:pt x="2148" y="1671"/>
                </a:cubicBezTo>
                <a:cubicBezTo>
                  <a:pt x="2171" y="1637"/>
                  <a:pt x="2189" y="1610"/>
                  <a:pt x="2211" y="1576"/>
                </a:cubicBezTo>
                <a:cubicBezTo>
                  <a:pt x="2229" y="1553"/>
                  <a:pt x="2245" y="1529"/>
                  <a:pt x="2263" y="1508"/>
                </a:cubicBezTo>
                <a:cubicBezTo>
                  <a:pt x="2268" y="1474"/>
                  <a:pt x="2284" y="1445"/>
                  <a:pt x="2308" y="1433"/>
                </a:cubicBezTo>
                <a:cubicBezTo>
                  <a:pt x="2319" y="1427"/>
                  <a:pt x="2336" y="1427"/>
                  <a:pt x="2347" y="1427"/>
                </a:cubicBezTo>
                <a:cubicBezTo>
                  <a:pt x="2365" y="1427"/>
                  <a:pt x="2381" y="1433"/>
                  <a:pt x="2399" y="1445"/>
                </a:cubicBezTo>
                <a:cubicBezTo>
                  <a:pt x="2421" y="1461"/>
                  <a:pt x="2433" y="1479"/>
                  <a:pt x="2439" y="1501"/>
                </a:cubicBezTo>
                <a:cubicBezTo>
                  <a:pt x="2455" y="1535"/>
                  <a:pt x="2467" y="1558"/>
                  <a:pt x="2484" y="1587"/>
                </a:cubicBezTo>
                <a:lnTo>
                  <a:pt x="2478" y="1564"/>
                </a:lnTo>
                <a:lnTo>
                  <a:pt x="2478" y="1564"/>
                </a:lnTo>
                <a:cubicBezTo>
                  <a:pt x="2489" y="1592"/>
                  <a:pt x="2512" y="1626"/>
                  <a:pt x="2546" y="1660"/>
                </a:cubicBezTo>
                <a:cubicBezTo>
                  <a:pt x="2570" y="1689"/>
                  <a:pt x="2591" y="1712"/>
                  <a:pt x="2615" y="1734"/>
                </a:cubicBezTo>
                <a:cubicBezTo>
                  <a:pt x="2717" y="1825"/>
                  <a:pt x="2837" y="1910"/>
                  <a:pt x="2984" y="1985"/>
                </a:cubicBezTo>
                <a:cubicBezTo>
                  <a:pt x="3126" y="2059"/>
                  <a:pt x="3251" y="2109"/>
                  <a:pt x="3376" y="2138"/>
                </a:cubicBezTo>
                <a:cubicBezTo>
                  <a:pt x="3444" y="2149"/>
                  <a:pt x="3506" y="2161"/>
                  <a:pt x="3564" y="2161"/>
                </a:cubicBezTo>
                <a:lnTo>
                  <a:pt x="3592" y="2161"/>
                </a:lnTo>
                <a:cubicBezTo>
                  <a:pt x="3632" y="2155"/>
                  <a:pt x="3666" y="2149"/>
                  <a:pt x="3695" y="2138"/>
                </a:cubicBezTo>
                <a:cubicBezTo>
                  <a:pt x="3716" y="2132"/>
                  <a:pt x="3740" y="2121"/>
                  <a:pt x="3763" y="2109"/>
                </a:cubicBezTo>
                <a:cubicBezTo>
                  <a:pt x="3779" y="2098"/>
                  <a:pt x="3797" y="2080"/>
                  <a:pt x="3813" y="2069"/>
                </a:cubicBezTo>
                <a:cubicBezTo>
                  <a:pt x="3831" y="2046"/>
                  <a:pt x="3842" y="2030"/>
                  <a:pt x="3853" y="2007"/>
                </a:cubicBezTo>
                <a:cubicBezTo>
                  <a:pt x="3871" y="1978"/>
                  <a:pt x="3881" y="1944"/>
                  <a:pt x="3887" y="1910"/>
                </a:cubicBezTo>
                <a:cubicBezTo>
                  <a:pt x="3894" y="1888"/>
                  <a:pt x="3899" y="1859"/>
                  <a:pt x="3899" y="1831"/>
                </a:cubicBezTo>
                <a:cubicBezTo>
                  <a:pt x="3894" y="1808"/>
                  <a:pt x="3887" y="1780"/>
                  <a:pt x="3881" y="1757"/>
                </a:cubicBezTo>
                <a:cubicBezTo>
                  <a:pt x="3865" y="1700"/>
                  <a:pt x="3836" y="1655"/>
                  <a:pt x="3808" y="1610"/>
                </a:cubicBezTo>
                <a:cubicBezTo>
                  <a:pt x="3791" y="1632"/>
                  <a:pt x="3768" y="1644"/>
                  <a:pt x="3745" y="1649"/>
                </a:cubicBezTo>
                <a:cubicBezTo>
                  <a:pt x="3700" y="1660"/>
                  <a:pt x="3655" y="1666"/>
                  <a:pt x="3614" y="1666"/>
                </a:cubicBezTo>
                <a:cubicBezTo>
                  <a:pt x="3580" y="1666"/>
                  <a:pt x="3553" y="1666"/>
                  <a:pt x="3519" y="1660"/>
                </a:cubicBezTo>
                <a:cubicBezTo>
                  <a:pt x="3444" y="1649"/>
                  <a:pt x="3382" y="1632"/>
                  <a:pt x="3320" y="1610"/>
                </a:cubicBezTo>
                <a:cubicBezTo>
                  <a:pt x="3189" y="1564"/>
                  <a:pt x="3063" y="1501"/>
                  <a:pt x="2945" y="1422"/>
                </a:cubicBezTo>
                <a:cubicBezTo>
                  <a:pt x="2927" y="1411"/>
                  <a:pt x="2921" y="1393"/>
                  <a:pt x="2916" y="1377"/>
                </a:cubicBezTo>
                <a:cubicBezTo>
                  <a:pt x="2910" y="1359"/>
                  <a:pt x="2916" y="1337"/>
                  <a:pt x="2927" y="1325"/>
                </a:cubicBezTo>
                <a:cubicBezTo>
                  <a:pt x="2939" y="1303"/>
                  <a:pt x="2961" y="1296"/>
                  <a:pt x="2984" y="1296"/>
                </a:cubicBezTo>
                <a:cubicBezTo>
                  <a:pt x="2995" y="1296"/>
                  <a:pt x="3013" y="1296"/>
                  <a:pt x="3024" y="1309"/>
                </a:cubicBezTo>
                <a:cubicBezTo>
                  <a:pt x="3052" y="1325"/>
                  <a:pt x="3081" y="1343"/>
                  <a:pt x="3110" y="1359"/>
                </a:cubicBezTo>
                <a:cubicBezTo>
                  <a:pt x="3189" y="1399"/>
                  <a:pt x="3268" y="1427"/>
                  <a:pt x="3354" y="1450"/>
                </a:cubicBezTo>
                <a:cubicBezTo>
                  <a:pt x="3416" y="1461"/>
                  <a:pt x="3478" y="1474"/>
                  <a:pt x="3535" y="1474"/>
                </a:cubicBezTo>
                <a:lnTo>
                  <a:pt x="3592" y="1474"/>
                </a:lnTo>
                <a:cubicBezTo>
                  <a:pt x="3632" y="1474"/>
                  <a:pt x="3677" y="1474"/>
                  <a:pt x="3723" y="1467"/>
                </a:cubicBezTo>
                <a:cubicBezTo>
                  <a:pt x="3700" y="1422"/>
                  <a:pt x="3682" y="1388"/>
                  <a:pt x="3671" y="1354"/>
                </a:cubicBezTo>
                <a:cubicBezTo>
                  <a:pt x="3648" y="1274"/>
                  <a:pt x="3648" y="1188"/>
                  <a:pt x="3671" y="1115"/>
                </a:cubicBezTo>
                <a:cubicBezTo>
                  <a:pt x="3689" y="1070"/>
                  <a:pt x="3716" y="1023"/>
                  <a:pt x="3740" y="989"/>
                </a:cubicBezTo>
                <a:lnTo>
                  <a:pt x="3745" y="973"/>
                </a:lnTo>
                <a:cubicBezTo>
                  <a:pt x="3757" y="962"/>
                  <a:pt x="3763" y="944"/>
                  <a:pt x="3774" y="933"/>
                </a:cubicBezTo>
                <a:cubicBezTo>
                  <a:pt x="3785" y="916"/>
                  <a:pt x="3791" y="894"/>
                  <a:pt x="3797" y="876"/>
                </a:cubicBezTo>
                <a:lnTo>
                  <a:pt x="3797" y="837"/>
                </a:lnTo>
                <a:cubicBezTo>
                  <a:pt x="3797" y="826"/>
                  <a:pt x="3797" y="813"/>
                  <a:pt x="3791" y="797"/>
                </a:cubicBezTo>
                <a:cubicBezTo>
                  <a:pt x="3785" y="785"/>
                  <a:pt x="3779" y="768"/>
                  <a:pt x="3768" y="758"/>
                </a:cubicBezTo>
                <a:cubicBezTo>
                  <a:pt x="3763" y="745"/>
                  <a:pt x="3757" y="740"/>
                  <a:pt x="3751" y="734"/>
                </a:cubicBezTo>
                <a:cubicBezTo>
                  <a:pt x="3740" y="723"/>
                  <a:pt x="3729" y="717"/>
                  <a:pt x="3716" y="711"/>
                </a:cubicBezTo>
                <a:cubicBezTo>
                  <a:pt x="3695" y="700"/>
                  <a:pt x="3671" y="689"/>
                  <a:pt x="3648" y="683"/>
                </a:cubicBezTo>
                <a:cubicBezTo>
                  <a:pt x="3609" y="666"/>
                  <a:pt x="3575" y="655"/>
                  <a:pt x="3541" y="638"/>
                </a:cubicBezTo>
                <a:cubicBezTo>
                  <a:pt x="3490" y="603"/>
                  <a:pt x="3456" y="553"/>
                  <a:pt x="3451" y="496"/>
                </a:cubicBezTo>
                <a:cubicBezTo>
                  <a:pt x="3451" y="444"/>
                  <a:pt x="3461" y="399"/>
                  <a:pt x="3501" y="354"/>
                </a:cubicBezTo>
                <a:cubicBezTo>
                  <a:pt x="3519" y="325"/>
                  <a:pt x="3541" y="302"/>
                  <a:pt x="3564" y="280"/>
                </a:cubicBezTo>
                <a:lnTo>
                  <a:pt x="3592" y="252"/>
                </a:lnTo>
                <a:cubicBezTo>
                  <a:pt x="3609" y="234"/>
                  <a:pt x="3621" y="218"/>
                  <a:pt x="3632" y="200"/>
                </a:cubicBezTo>
                <a:cubicBezTo>
                  <a:pt x="3632" y="194"/>
                  <a:pt x="3637" y="189"/>
                  <a:pt x="3637" y="183"/>
                </a:cubicBezTo>
                <a:lnTo>
                  <a:pt x="3637" y="166"/>
                </a:lnTo>
                <a:lnTo>
                  <a:pt x="3637" y="149"/>
                </a:lnTo>
                <a:cubicBezTo>
                  <a:pt x="3632" y="144"/>
                  <a:pt x="3632" y="132"/>
                  <a:pt x="3626" y="126"/>
                </a:cubicBezTo>
                <a:cubicBezTo>
                  <a:pt x="3609" y="103"/>
                  <a:pt x="3598" y="92"/>
                  <a:pt x="3580" y="76"/>
                </a:cubicBezTo>
                <a:cubicBezTo>
                  <a:pt x="3564" y="58"/>
                  <a:pt x="3541" y="42"/>
                  <a:pt x="3519" y="29"/>
                </a:cubicBezTo>
                <a:cubicBezTo>
                  <a:pt x="3501" y="18"/>
                  <a:pt x="3478" y="13"/>
                  <a:pt x="3456" y="7"/>
                </a:cubicBezTo>
                <a:cubicBezTo>
                  <a:pt x="3433" y="1"/>
                  <a:pt x="3404" y="1"/>
                  <a:pt x="3382" y="1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2"/>
          <p:cNvSpPr/>
          <p:nvPr/>
        </p:nvSpPr>
        <p:spPr>
          <a:xfrm>
            <a:off x="3433949" y="4816416"/>
            <a:ext cx="65156" cy="79954"/>
          </a:xfrm>
          <a:custGeom>
            <a:avLst/>
            <a:gdLst/>
            <a:ahLst/>
            <a:cxnLst/>
            <a:rect l="l" t="t" r="r" b="b"/>
            <a:pathLst>
              <a:path w="1682" h="2064" extrusionOk="0">
                <a:moveTo>
                  <a:pt x="1041" y="375"/>
                </a:moveTo>
                <a:cubicBezTo>
                  <a:pt x="1097" y="375"/>
                  <a:pt x="1154" y="415"/>
                  <a:pt x="1183" y="455"/>
                </a:cubicBezTo>
                <a:cubicBezTo>
                  <a:pt x="1217" y="495"/>
                  <a:pt x="1233" y="551"/>
                  <a:pt x="1233" y="609"/>
                </a:cubicBezTo>
                <a:cubicBezTo>
                  <a:pt x="1228" y="666"/>
                  <a:pt x="1199" y="716"/>
                  <a:pt x="1154" y="750"/>
                </a:cubicBezTo>
                <a:cubicBezTo>
                  <a:pt x="1114" y="785"/>
                  <a:pt x="1068" y="802"/>
                  <a:pt x="1000" y="802"/>
                </a:cubicBezTo>
                <a:cubicBezTo>
                  <a:pt x="944" y="802"/>
                  <a:pt x="887" y="761"/>
                  <a:pt x="858" y="722"/>
                </a:cubicBezTo>
                <a:cubicBezTo>
                  <a:pt x="824" y="688"/>
                  <a:pt x="808" y="637"/>
                  <a:pt x="808" y="585"/>
                </a:cubicBezTo>
                <a:lnTo>
                  <a:pt x="808" y="569"/>
                </a:lnTo>
                <a:cubicBezTo>
                  <a:pt x="813" y="512"/>
                  <a:pt x="842" y="461"/>
                  <a:pt x="887" y="427"/>
                </a:cubicBezTo>
                <a:cubicBezTo>
                  <a:pt x="926" y="393"/>
                  <a:pt x="973" y="375"/>
                  <a:pt x="1041" y="375"/>
                </a:cubicBezTo>
                <a:close/>
                <a:moveTo>
                  <a:pt x="1348" y="0"/>
                </a:moveTo>
                <a:cubicBezTo>
                  <a:pt x="1091" y="92"/>
                  <a:pt x="847" y="210"/>
                  <a:pt x="625" y="352"/>
                </a:cubicBezTo>
                <a:cubicBezTo>
                  <a:pt x="427" y="478"/>
                  <a:pt x="250" y="625"/>
                  <a:pt x="97" y="779"/>
                </a:cubicBezTo>
                <a:lnTo>
                  <a:pt x="92" y="790"/>
                </a:lnTo>
                <a:cubicBezTo>
                  <a:pt x="58" y="824"/>
                  <a:pt x="29" y="858"/>
                  <a:pt x="0" y="898"/>
                </a:cubicBezTo>
                <a:lnTo>
                  <a:pt x="11" y="921"/>
                </a:lnTo>
                <a:cubicBezTo>
                  <a:pt x="34" y="960"/>
                  <a:pt x="58" y="1000"/>
                  <a:pt x="86" y="1041"/>
                </a:cubicBezTo>
                <a:cubicBezTo>
                  <a:pt x="199" y="1222"/>
                  <a:pt x="341" y="1387"/>
                  <a:pt x="501" y="1540"/>
                </a:cubicBezTo>
                <a:lnTo>
                  <a:pt x="495" y="1524"/>
                </a:lnTo>
                <a:lnTo>
                  <a:pt x="495" y="1524"/>
                </a:lnTo>
                <a:cubicBezTo>
                  <a:pt x="654" y="1682"/>
                  <a:pt x="847" y="1818"/>
                  <a:pt x="1057" y="1927"/>
                </a:cubicBezTo>
                <a:lnTo>
                  <a:pt x="1041" y="1910"/>
                </a:lnTo>
                <a:lnTo>
                  <a:pt x="1041" y="1910"/>
                </a:lnTo>
                <a:cubicBezTo>
                  <a:pt x="1131" y="1967"/>
                  <a:pt x="1239" y="2017"/>
                  <a:pt x="1364" y="2064"/>
                </a:cubicBezTo>
                <a:cubicBezTo>
                  <a:pt x="1416" y="2006"/>
                  <a:pt x="1461" y="1944"/>
                  <a:pt x="1495" y="1870"/>
                </a:cubicBezTo>
                <a:cubicBezTo>
                  <a:pt x="1552" y="1762"/>
                  <a:pt x="1597" y="1642"/>
                  <a:pt x="1626" y="1506"/>
                </a:cubicBezTo>
                <a:lnTo>
                  <a:pt x="1626" y="1506"/>
                </a:lnTo>
                <a:lnTo>
                  <a:pt x="1620" y="1524"/>
                </a:lnTo>
                <a:cubicBezTo>
                  <a:pt x="1665" y="1341"/>
                  <a:pt x="1682" y="1143"/>
                  <a:pt x="1671" y="926"/>
                </a:cubicBezTo>
                <a:lnTo>
                  <a:pt x="1671" y="926"/>
                </a:lnTo>
                <a:lnTo>
                  <a:pt x="1665" y="944"/>
                </a:lnTo>
                <a:cubicBezTo>
                  <a:pt x="1660" y="768"/>
                  <a:pt x="1631" y="585"/>
                  <a:pt x="1579" y="415"/>
                </a:cubicBezTo>
                <a:cubicBezTo>
                  <a:pt x="1545" y="313"/>
                  <a:pt x="1500" y="216"/>
                  <a:pt x="1450" y="131"/>
                </a:cubicBezTo>
                <a:cubicBezTo>
                  <a:pt x="1421" y="86"/>
                  <a:pt x="1387" y="45"/>
                  <a:pt x="134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2"/>
          <p:cNvSpPr/>
          <p:nvPr/>
        </p:nvSpPr>
        <p:spPr>
          <a:xfrm>
            <a:off x="3427324" y="4802083"/>
            <a:ext cx="220804" cy="106451"/>
          </a:xfrm>
          <a:custGeom>
            <a:avLst/>
            <a:gdLst/>
            <a:ahLst/>
            <a:cxnLst/>
            <a:rect l="l" t="t" r="r" b="b"/>
            <a:pathLst>
              <a:path w="5700" h="2748" extrusionOk="0">
                <a:moveTo>
                  <a:pt x="4706" y="831"/>
                </a:moveTo>
                <a:cubicBezTo>
                  <a:pt x="4661" y="831"/>
                  <a:pt x="4621" y="876"/>
                  <a:pt x="4614" y="921"/>
                </a:cubicBezTo>
                <a:cubicBezTo>
                  <a:pt x="4609" y="945"/>
                  <a:pt x="4621" y="973"/>
                  <a:pt x="4638" y="990"/>
                </a:cubicBezTo>
                <a:cubicBezTo>
                  <a:pt x="4655" y="1013"/>
                  <a:pt x="4677" y="1024"/>
                  <a:pt x="4706" y="1029"/>
                </a:cubicBezTo>
                <a:cubicBezTo>
                  <a:pt x="4785" y="1041"/>
                  <a:pt x="4865" y="1052"/>
                  <a:pt x="4950" y="1058"/>
                </a:cubicBezTo>
                <a:cubicBezTo>
                  <a:pt x="4989" y="1058"/>
                  <a:pt x="5030" y="1052"/>
                  <a:pt x="5075" y="1052"/>
                </a:cubicBezTo>
                <a:cubicBezTo>
                  <a:pt x="5120" y="1047"/>
                  <a:pt x="5167" y="1036"/>
                  <a:pt x="5212" y="1018"/>
                </a:cubicBezTo>
                <a:cubicBezTo>
                  <a:pt x="5251" y="1002"/>
                  <a:pt x="5269" y="950"/>
                  <a:pt x="5262" y="916"/>
                </a:cubicBezTo>
                <a:cubicBezTo>
                  <a:pt x="5257" y="887"/>
                  <a:pt x="5246" y="865"/>
                  <a:pt x="5223" y="853"/>
                </a:cubicBezTo>
                <a:cubicBezTo>
                  <a:pt x="5201" y="837"/>
                  <a:pt x="5178" y="837"/>
                  <a:pt x="5149" y="837"/>
                </a:cubicBezTo>
                <a:cubicBezTo>
                  <a:pt x="5092" y="842"/>
                  <a:pt x="5036" y="848"/>
                  <a:pt x="4978" y="848"/>
                </a:cubicBezTo>
                <a:cubicBezTo>
                  <a:pt x="4956" y="849"/>
                  <a:pt x="4933" y="850"/>
                  <a:pt x="4911" y="850"/>
                </a:cubicBezTo>
                <a:cubicBezTo>
                  <a:pt x="4845" y="850"/>
                  <a:pt x="4783" y="844"/>
                  <a:pt x="4723" y="831"/>
                </a:cubicBezTo>
                <a:close/>
                <a:moveTo>
                  <a:pt x="1212" y="745"/>
                </a:moveTo>
                <a:cubicBezTo>
                  <a:pt x="1149" y="745"/>
                  <a:pt x="1097" y="751"/>
                  <a:pt x="1052" y="790"/>
                </a:cubicBezTo>
                <a:cubicBezTo>
                  <a:pt x="1007" y="831"/>
                  <a:pt x="984" y="882"/>
                  <a:pt x="979" y="939"/>
                </a:cubicBezTo>
                <a:cubicBezTo>
                  <a:pt x="973" y="995"/>
                  <a:pt x="990" y="1052"/>
                  <a:pt x="1024" y="1097"/>
                </a:cubicBezTo>
                <a:cubicBezTo>
                  <a:pt x="1058" y="1138"/>
                  <a:pt x="1120" y="1172"/>
                  <a:pt x="1171" y="1172"/>
                </a:cubicBezTo>
                <a:cubicBezTo>
                  <a:pt x="1234" y="1172"/>
                  <a:pt x="1285" y="1165"/>
                  <a:pt x="1330" y="1126"/>
                </a:cubicBezTo>
                <a:cubicBezTo>
                  <a:pt x="1375" y="1086"/>
                  <a:pt x="1399" y="1036"/>
                  <a:pt x="1404" y="979"/>
                </a:cubicBezTo>
                <a:cubicBezTo>
                  <a:pt x="1410" y="921"/>
                  <a:pt x="1393" y="865"/>
                  <a:pt x="1359" y="819"/>
                </a:cubicBezTo>
                <a:cubicBezTo>
                  <a:pt x="1325" y="780"/>
                  <a:pt x="1262" y="745"/>
                  <a:pt x="1212" y="745"/>
                </a:cubicBezTo>
                <a:close/>
                <a:moveTo>
                  <a:pt x="2859" y="620"/>
                </a:moveTo>
                <a:cubicBezTo>
                  <a:pt x="2773" y="620"/>
                  <a:pt x="2694" y="643"/>
                  <a:pt x="2621" y="666"/>
                </a:cubicBezTo>
                <a:cubicBezTo>
                  <a:pt x="2479" y="717"/>
                  <a:pt x="2353" y="797"/>
                  <a:pt x="2235" y="876"/>
                </a:cubicBezTo>
                <a:cubicBezTo>
                  <a:pt x="2194" y="905"/>
                  <a:pt x="2194" y="961"/>
                  <a:pt x="2222" y="990"/>
                </a:cubicBezTo>
                <a:cubicBezTo>
                  <a:pt x="2235" y="1007"/>
                  <a:pt x="2256" y="1018"/>
                  <a:pt x="2280" y="1018"/>
                </a:cubicBezTo>
                <a:cubicBezTo>
                  <a:pt x="2284" y="1019"/>
                  <a:pt x="2288" y="1020"/>
                  <a:pt x="2292" y="1020"/>
                </a:cubicBezTo>
                <a:cubicBezTo>
                  <a:pt x="2309" y="1020"/>
                  <a:pt x="2322" y="1011"/>
                  <a:pt x="2337" y="1002"/>
                </a:cubicBezTo>
                <a:cubicBezTo>
                  <a:pt x="2359" y="990"/>
                  <a:pt x="2376" y="973"/>
                  <a:pt x="2398" y="961"/>
                </a:cubicBezTo>
                <a:cubicBezTo>
                  <a:pt x="2490" y="905"/>
                  <a:pt x="2581" y="853"/>
                  <a:pt x="2678" y="819"/>
                </a:cubicBezTo>
                <a:cubicBezTo>
                  <a:pt x="2728" y="808"/>
                  <a:pt x="2780" y="797"/>
                  <a:pt x="2836" y="790"/>
                </a:cubicBezTo>
                <a:cubicBezTo>
                  <a:pt x="2865" y="790"/>
                  <a:pt x="2893" y="790"/>
                  <a:pt x="2917" y="797"/>
                </a:cubicBezTo>
                <a:cubicBezTo>
                  <a:pt x="2938" y="803"/>
                  <a:pt x="2962" y="814"/>
                  <a:pt x="2978" y="819"/>
                </a:cubicBezTo>
                <a:cubicBezTo>
                  <a:pt x="3001" y="831"/>
                  <a:pt x="3012" y="842"/>
                  <a:pt x="3030" y="859"/>
                </a:cubicBezTo>
                <a:cubicBezTo>
                  <a:pt x="3046" y="871"/>
                  <a:pt x="3064" y="893"/>
                  <a:pt x="3075" y="910"/>
                </a:cubicBezTo>
                <a:cubicBezTo>
                  <a:pt x="3092" y="939"/>
                  <a:pt x="3109" y="973"/>
                  <a:pt x="3121" y="1002"/>
                </a:cubicBezTo>
                <a:cubicBezTo>
                  <a:pt x="3058" y="1007"/>
                  <a:pt x="3001" y="1013"/>
                  <a:pt x="2938" y="1024"/>
                </a:cubicBezTo>
                <a:cubicBezTo>
                  <a:pt x="2841" y="1036"/>
                  <a:pt x="2746" y="1052"/>
                  <a:pt x="2655" y="1081"/>
                </a:cubicBezTo>
                <a:cubicBezTo>
                  <a:pt x="2631" y="1086"/>
                  <a:pt x="2615" y="1092"/>
                  <a:pt x="2603" y="1115"/>
                </a:cubicBezTo>
                <a:cubicBezTo>
                  <a:pt x="2592" y="1131"/>
                  <a:pt x="2586" y="1155"/>
                  <a:pt x="2592" y="1172"/>
                </a:cubicBezTo>
                <a:cubicBezTo>
                  <a:pt x="2597" y="1207"/>
                  <a:pt x="2634" y="1242"/>
                  <a:pt x="2669" y="1242"/>
                </a:cubicBezTo>
                <a:cubicBezTo>
                  <a:pt x="2674" y="1242"/>
                  <a:pt x="2679" y="1242"/>
                  <a:pt x="2683" y="1240"/>
                </a:cubicBezTo>
                <a:cubicBezTo>
                  <a:pt x="2768" y="1212"/>
                  <a:pt x="2859" y="1200"/>
                  <a:pt x="2951" y="1189"/>
                </a:cubicBezTo>
                <a:cubicBezTo>
                  <a:pt x="3019" y="1178"/>
                  <a:pt x="3080" y="1172"/>
                  <a:pt x="3148" y="1165"/>
                </a:cubicBezTo>
                <a:lnTo>
                  <a:pt x="3148" y="1178"/>
                </a:lnTo>
                <a:cubicBezTo>
                  <a:pt x="3155" y="1268"/>
                  <a:pt x="3143" y="1359"/>
                  <a:pt x="3127" y="1451"/>
                </a:cubicBezTo>
                <a:cubicBezTo>
                  <a:pt x="3121" y="1479"/>
                  <a:pt x="3109" y="1501"/>
                  <a:pt x="3103" y="1530"/>
                </a:cubicBezTo>
                <a:cubicBezTo>
                  <a:pt x="3092" y="1530"/>
                  <a:pt x="3080" y="1530"/>
                  <a:pt x="3069" y="1524"/>
                </a:cubicBezTo>
                <a:cubicBezTo>
                  <a:pt x="3035" y="1524"/>
                  <a:pt x="3007" y="1519"/>
                  <a:pt x="2978" y="1513"/>
                </a:cubicBezTo>
                <a:cubicBezTo>
                  <a:pt x="2859" y="1485"/>
                  <a:pt x="2746" y="1438"/>
                  <a:pt x="2644" y="1382"/>
                </a:cubicBezTo>
                <a:cubicBezTo>
                  <a:pt x="2626" y="1377"/>
                  <a:pt x="2615" y="1370"/>
                  <a:pt x="2603" y="1370"/>
                </a:cubicBezTo>
                <a:lnTo>
                  <a:pt x="2592" y="1370"/>
                </a:lnTo>
                <a:cubicBezTo>
                  <a:pt x="2569" y="1377"/>
                  <a:pt x="2558" y="1382"/>
                  <a:pt x="2547" y="1399"/>
                </a:cubicBezTo>
                <a:cubicBezTo>
                  <a:pt x="2535" y="1416"/>
                  <a:pt x="2529" y="1433"/>
                  <a:pt x="2535" y="1451"/>
                </a:cubicBezTo>
                <a:cubicBezTo>
                  <a:pt x="2535" y="1467"/>
                  <a:pt x="2547" y="1485"/>
                  <a:pt x="2563" y="1496"/>
                </a:cubicBezTo>
                <a:cubicBezTo>
                  <a:pt x="2655" y="1541"/>
                  <a:pt x="2746" y="1581"/>
                  <a:pt x="2841" y="1609"/>
                </a:cubicBezTo>
                <a:cubicBezTo>
                  <a:pt x="2910" y="1632"/>
                  <a:pt x="2985" y="1643"/>
                  <a:pt x="3053" y="1650"/>
                </a:cubicBezTo>
                <a:cubicBezTo>
                  <a:pt x="3053" y="1655"/>
                  <a:pt x="3046" y="1661"/>
                  <a:pt x="3046" y="1671"/>
                </a:cubicBezTo>
                <a:cubicBezTo>
                  <a:pt x="3024" y="1711"/>
                  <a:pt x="2996" y="1752"/>
                  <a:pt x="2962" y="1791"/>
                </a:cubicBezTo>
                <a:cubicBezTo>
                  <a:pt x="2944" y="1808"/>
                  <a:pt x="2922" y="1826"/>
                  <a:pt x="2904" y="1842"/>
                </a:cubicBezTo>
                <a:cubicBezTo>
                  <a:pt x="2888" y="1847"/>
                  <a:pt x="2870" y="1860"/>
                  <a:pt x="2854" y="1865"/>
                </a:cubicBezTo>
                <a:cubicBezTo>
                  <a:pt x="2836" y="1865"/>
                  <a:pt x="2825" y="1871"/>
                  <a:pt x="2807" y="1871"/>
                </a:cubicBezTo>
                <a:cubicBezTo>
                  <a:pt x="2791" y="1871"/>
                  <a:pt x="2780" y="1871"/>
                  <a:pt x="2762" y="1865"/>
                </a:cubicBezTo>
                <a:cubicBezTo>
                  <a:pt x="2739" y="1860"/>
                  <a:pt x="2717" y="1854"/>
                  <a:pt x="2694" y="1842"/>
                </a:cubicBezTo>
                <a:cubicBezTo>
                  <a:pt x="2660" y="1820"/>
                  <a:pt x="2626" y="1797"/>
                  <a:pt x="2592" y="1763"/>
                </a:cubicBezTo>
                <a:cubicBezTo>
                  <a:pt x="2569" y="1740"/>
                  <a:pt x="2547" y="1718"/>
                  <a:pt x="2529" y="1689"/>
                </a:cubicBezTo>
                <a:cubicBezTo>
                  <a:pt x="2495" y="1632"/>
                  <a:pt x="2466" y="1575"/>
                  <a:pt x="2439" y="1513"/>
                </a:cubicBezTo>
                <a:cubicBezTo>
                  <a:pt x="2426" y="1483"/>
                  <a:pt x="2392" y="1464"/>
                  <a:pt x="2357" y="1464"/>
                </a:cubicBezTo>
                <a:cubicBezTo>
                  <a:pt x="2344" y="1464"/>
                  <a:pt x="2331" y="1466"/>
                  <a:pt x="2319" y="1472"/>
                </a:cubicBezTo>
                <a:cubicBezTo>
                  <a:pt x="2274" y="1496"/>
                  <a:pt x="2256" y="1547"/>
                  <a:pt x="2274" y="1592"/>
                </a:cubicBezTo>
                <a:cubicBezTo>
                  <a:pt x="2296" y="1650"/>
                  <a:pt x="2325" y="1706"/>
                  <a:pt x="2353" y="1763"/>
                </a:cubicBezTo>
                <a:cubicBezTo>
                  <a:pt x="2382" y="1813"/>
                  <a:pt x="2416" y="1860"/>
                  <a:pt x="2456" y="1899"/>
                </a:cubicBezTo>
                <a:cubicBezTo>
                  <a:pt x="2501" y="1944"/>
                  <a:pt x="2547" y="1984"/>
                  <a:pt x="2597" y="2012"/>
                </a:cubicBezTo>
                <a:cubicBezTo>
                  <a:pt x="2649" y="2036"/>
                  <a:pt x="2700" y="2059"/>
                  <a:pt x="2757" y="2064"/>
                </a:cubicBezTo>
                <a:cubicBezTo>
                  <a:pt x="2772" y="2068"/>
                  <a:pt x="2789" y="2070"/>
                  <a:pt x="2806" y="2070"/>
                </a:cubicBezTo>
                <a:cubicBezTo>
                  <a:pt x="2834" y="2070"/>
                  <a:pt x="2863" y="2065"/>
                  <a:pt x="2888" y="2059"/>
                </a:cubicBezTo>
                <a:cubicBezTo>
                  <a:pt x="3080" y="2007"/>
                  <a:pt x="3200" y="1820"/>
                  <a:pt x="3268" y="1643"/>
                </a:cubicBezTo>
                <a:cubicBezTo>
                  <a:pt x="3302" y="1541"/>
                  <a:pt x="3326" y="1438"/>
                  <a:pt x="3331" y="1330"/>
                </a:cubicBezTo>
                <a:cubicBezTo>
                  <a:pt x="3342" y="1228"/>
                  <a:pt x="3337" y="1120"/>
                  <a:pt x="3313" y="1024"/>
                </a:cubicBezTo>
                <a:cubicBezTo>
                  <a:pt x="3292" y="927"/>
                  <a:pt x="3245" y="837"/>
                  <a:pt x="3182" y="763"/>
                </a:cubicBezTo>
                <a:cubicBezTo>
                  <a:pt x="3155" y="729"/>
                  <a:pt x="3114" y="700"/>
                  <a:pt x="3075" y="677"/>
                </a:cubicBezTo>
                <a:cubicBezTo>
                  <a:pt x="3030" y="649"/>
                  <a:pt x="2978" y="638"/>
                  <a:pt x="2922" y="627"/>
                </a:cubicBezTo>
                <a:cubicBezTo>
                  <a:pt x="2899" y="627"/>
                  <a:pt x="2882" y="620"/>
                  <a:pt x="2859" y="620"/>
                </a:cubicBezTo>
                <a:close/>
                <a:moveTo>
                  <a:pt x="1519" y="376"/>
                </a:moveTo>
                <a:cubicBezTo>
                  <a:pt x="1553" y="415"/>
                  <a:pt x="1587" y="462"/>
                  <a:pt x="1614" y="501"/>
                </a:cubicBezTo>
                <a:cubicBezTo>
                  <a:pt x="1671" y="593"/>
                  <a:pt x="1711" y="688"/>
                  <a:pt x="1745" y="790"/>
                </a:cubicBezTo>
                <a:cubicBezTo>
                  <a:pt x="1802" y="955"/>
                  <a:pt x="1825" y="1126"/>
                  <a:pt x="1836" y="1302"/>
                </a:cubicBezTo>
                <a:cubicBezTo>
                  <a:pt x="1847" y="1496"/>
                  <a:pt x="1831" y="1689"/>
                  <a:pt x="1791" y="1876"/>
                </a:cubicBezTo>
                <a:cubicBezTo>
                  <a:pt x="1763" y="2001"/>
                  <a:pt x="1723" y="2127"/>
                  <a:pt x="1666" y="2240"/>
                </a:cubicBezTo>
                <a:cubicBezTo>
                  <a:pt x="1626" y="2308"/>
                  <a:pt x="1587" y="2371"/>
                  <a:pt x="1535" y="2427"/>
                </a:cubicBezTo>
                <a:cubicBezTo>
                  <a:pt x="1427" y="2387"/>
                  <a:pt x="1320" y="2342"/>
                  <a:pt x="1217" y="2291"/>
                </a:cubicBezTo>
                <a:cubicBezTo>
                  <a:pt x="1024" y="2183"/>
                  <a:pt x="842" y="2059"/>
                  <a:pt x="677" y="1905"/>
                </a:cubicBezTo>
                <a:cubicBezTo>
                  <a:pt x="518" y="1757"/>
                  <a:pt x="376" y="1592"/>
                  <a:pt x="257" y="1411"/>
                </a:cubicBezTo>
                <a:cubicBezTo>
                  <a:pt x="234" y="1370"/>
                  <a:pt x="211" y="1330"/>
                  <a:pt x="189" y="1291"/>
                </a:cubicBezTo>
                <a:cubicBezTo>
                  <a:pt x="182" y="1285"/>
                  <a:pt x="177" y="1280"/>
                  <a:pt x="177" y="1275"/>
                </a:cubicBezTo>
                <a:cubicBezTo>
                  <a:pt x="205" y="1234"/>
                  <a:pt x="234" y="1200"/>
                  <a:pt x="268" y="1160"/>
                </a:cubicBezTo>
                <a:cubicBezTo>
                  <a:pt x="274" y="1155"/>
                  <a:pt x="274" y="1155"/>
                  <a:pt x="274" y="1149"/>
                </a:cubicBezTo>
                <a:lnTo>
                  <a:pt x="274" y="1155"/>
                </a:lnTo>
                <a:cubicBezTo>
                  <a:pt x="426" y="991"/>
                  <a:pt x="605" y="851"/>
                  <a:pt x="796" y="727"/>
                </a:cubicBezTo>
                <a:lnTo>
                  <a:pt x="796" y="727"/>
                </a:lnTo>
                <a:cubicBezTo>
                  <a:pt x="796" y="727"/>
                  <a:pt x="796" y="728"/>
                  <a:pt x="796" y="729"/>
                </a:cubicBezTo>
                <a:cubicBezTo>
                  <a:pt x="1024" y="580"/>
                  <a:pt x="1262" y="467"/>
                  <a:pt x="1519" y="376"/>
                </a:cubicBezTo>
                <a:close/>
                <a:moveTo>
                  <a:pt x="5013" y="143"/>
                </a:moveTo>
                <a:cubicBezTo>
                  <a:pt x="5041" y="143"/>
                  <a:pt x="5070" y="143"/>
                  <a:pt x="5099" y="149"/>
                </a:cubicBezTo>
                <a:cubicBezTo>
                  <a:pt x="5120" y="155"/>
                  <a:pt x="5144" y="166"/>
                  <a:pt x="5167" y="171"/>
                </a:cubicBezTo>
                <a:cubicBezTo>
                  <a:pt x="5189" y="189"/>
                  <a:pt x="5206" y="200"/>
                  <a:pt x="5228" y="218"/>
                </a:cubicBezTo>
                <a:cubicBezTo>
                  <a:pt x="5240" y="234"/>
                  <a:pt x="5257" y="252"/>
                  <a:pt x="5269" y="268"/>
                </a:cubicBezTo>
                <a:cubicBezTo>
                  <a:pt x="5274" y="274"/>
                  <a:pt x="5280" y="286"/>
                  <a:pt x="5285" y="291"/>
                </a:cubicBezTo>
                <a:lnTo>
                  <a:pt x="5285" y="308"/>
                </a:lnTo>
                <a:lnTo>
                  <a:pt x="5285" y="325"/>
                </a:lnTo>
                <a:cubicBezTo>
                  <a:pt x="5285" y="331"/>
                  <a:pt x="5280" y="336"/>
                  <a:pt x="5280" y="342"/>
                </a:cubicBezTo>
                <a:cubicBezTo>
                  <a:pt x="5269" y="360"/>
                  <a:pt x="5257" y="376"/>
                  <a:pt x="5240" y="388"/>
                </a:cubicBezTo>
                <a:cubicBezTo>
                  <a:pt x="5212" y="422"/>
                  <a:pt x="5172" y="456"/>
                  <a:pt x="5144" y="496"/>
                </a:cubicBezTo>
                <a:cubicBezTo>
                  <a:pt x="5115" y="535"/>
                  <a:pt x="5092" y="586"/>
                  <a:pt x="5099" y="638"/>
                </a:cubicBezTo>
                <a:cubicBezTo>
                  <a:pt x="5104" y="700"/>
                  <a:pt x="5138" y="751"/>
                  <a:pt x="5189" y="780"/>
                </a:cubicBezTo>
                <a:cubicBezTo>
                  <a:pt x="5246" y="814"/>
                  <a:pt x="5309" y="825"/>
                  <a:pt x="5364" y="853"/>
                </a:cubicBezTo>
                <a:cubicBezTo>
                  <a:pt x="5377" y="859"/>
                  <a:pt x="5388" y="871"/>
                  <a:pt x="5399" y="876"/>
                </a:cubicBezTo>
                <a:cubicBezTo>
                  <a:pt x="5405" y="882"/>
                  <a:pt x="5411" y="893"/>
                  <a:pt x="5416" y="900"/>
                </a:cubicBezTo>
                <a:cubicBezTo>
                  <a:pt x="5422" y="910"/>
                  <a:pt x="5433" y="927"/>
                  <a:pt x="5439" y="939"/>
                </a:cubicBezTo>
                <a:cubicBezTo>
                  <a:pt x="5439" y="955"/>
                  <a:pt x="5445" y="968"/>
                  <a:pt x="5445" y="979"/>
                </a:cubicBezTo>
                <a:cubicBezTo>
                  <a:pt x="5445" y="995"/>
                  <a:pt x="5445" y="1007"/>
                  <a:pt x="5439" y="1018"/>
                </a:cubicBezTo>
                <a:cubicBezTo>
                  <a:pt x="5439" y="1036"/>
                  <a:pt x="5427" y="1052"/>
                  <a:pt x="5422" y="1075"/>
                </a:cubicBezTo>
                <a:cubicBezTo>
                  <a:pt x="5388" y="1131"/>
                  <a:pt x="5343" y="1194"/>
                  <a:pt x="5319" y="1257"/>
                </a:cubicBezTo>
                <a:cubicBezTo>
                  <a:pt x="5291" y="1336"/>
                  <a:pt x="5296" y="1422"/>
                  <a:pt x="5319" y="1496"/>
                </a:cubicBezTo>
                <a:cubicBezTo>
                  <a:pt x="5330" y="1535"/>
                  <a:pt x="5348" y="1575"/>
                  <a:pt x="5371" y="1609"/>
                </a:cubicBezTo>
                <a:cubicBezTo>
                  <a:pt x="5329" y="1609"/>
                  <a:pt x="5288" y="1612"/>
                  <a:pt x="5246" y="1612"/>
                </a:cubicBezTo>
                <a:cubicBezTo>
                  <a:pt x="5225" y="1612"/>
                  <a:pt x="5204" y="1611"/>
                  <a:pt x="5183" y="1609"/>
                </a:cubicBezTo>
                <a:cubicBezTo>
                  <a:pt x="5120" y="1609"/>
                  <a:pt x="5064" y="1603"/>
                  <a:pt x="5002" y="1587"/>
                </a:cubicBezTo>
                <a:cubicBezTo>
                  <a:pt x="4916" y="1569"/>
                  <a:pt x="4837" y="1541"/>
                  <a:pt x="4758" y="1501"/>
                </a:cubicBezTo>
                <a:cubicBezTo>
                  <a:pt x="4729" y="1485"/>
                  <a:pt x="4700" y="1467"/>
                  <a:pt x="4672" y="1445"/>
                </a:cubicBezTo>
                <a:cubicBezTo>
                  <a:pt x="4661" y="1438"/>
                  <a:pt x="4643" y="1433"/>
                  <a:pt x="4632" y="1433"/>
                </a:cubicBezTo>
                <a:cubicBezTo>
                  <a:pt x="4609" y="1433"/>
                  <a:pt x="4587" y="1445"/>
                  <a:pt x="4575" y="1461"/>
                </a:cubicBezTo>
                <a:cubicBezTo>
                  <a:pt x="4553" y="1496"/>
                  <a:pt x="4558" y="1541"/>
                  <a:pt x="4593" y="1564"/>
                </a:cubicBezTo>
                <a:cubicBezTo>
                  <a:pt x="4706" y="1643"/>
                  <a:pt x="4831" y="1706"/>
                  <a:pt x="4962" y="1752"/>
                </a:cubicBezTo>
                <a:cubicBezTo>
                  <a:pt x="5030" y="1774"/>
                  <a:pt x="5099" y="1791"/>
                  <a:pt x="5167" y="1802"/>
                </a:cubicBezTo>
                <a:cubicBezTo>
                  <a:pt x="5200" y="1807"/>
                  <a:pt x="5234" y="1810"/>
                  <a:pt x="5268" y="1810"/>
                </a:cubicBezTo>
                <a:cubicBezTo>
                  <a:pt x="5310" y="1810"/>
                  <a:pt x="5353" y="1806"/>
                  <a:pt x="5393" y="1797"/>
                </a:cubicBezTo>
                <a:cubicBezTo>
                  <a:pt x="5416" y="1791"/>
                  <a:pt x="5439" y="1774"/>
                  <a:pt x="5456" y="1752"/>
                </a:cubicBezTo>
                <a:cubicBezTo>
                  <a:pt x="5484" y="1797"/>
                  <a:pt x="5508" y="1847"/>
                  <a:pt x="5529" y="1899"/>
                </a:cubicBezTo>
                <a:cubicBezTo>
                  <a:pt x="5535" y="1922"/>
                  <a:pt x="5542" y="1950"/>
                  <a:pt x="5542" y="1973"/>
                </a:cubicBezTo>
                <a:cubicBezTo>
                  <a:pt x="5542" y="2001"/>
                  <a:pt x="5542" y="2030"/>
                  <a:pt x="5535" y="2052"/>
                </a:cubicBezTo>
                <a:cubicBezTo>
                  <a:pt x="5524" y="2086"/>
                  <a:pt x="5519" y="2115"/>
                  <a:pt x="5501" y="2149"/>
                </a:cubicBezTo>
                <a:cubicBezTo>
                  <a:pt x="5490" y="2172"/>
                  <a:pt x="5479" y="2188"/>
                  <a:pt x="5461" y="2206"/>
                </a:cubicBezTo>
                <a:cubicBezTo>
                  <a:pt x="5445" y="2222"/>
                  <a:pt x="5427" y="2235"/>
                  <a:pt x="5411" y="2251"/>
                </a:cubicBezTo>
                <a:cubicBezTo>
                  <a:pt x="5388" y="2263"/>
                  <a:pt x="5364" y="2274"/>
                  <a:pt x="5343" y="2280"/>
                </a:cubicBezTo>
                <a:cubicBezTo>
                  <a:pt x="5309" y="2291"/>
                  <a:pt x="5274" y="2297"/>
                  <a:pt x="5240" y="2297"/>
                </a:cubicBezTo>
                <a:cubicBezTo>
                  <a:pt x="5228" y="2298"/>
                  <a:pt x="5215" y="2299"/>
                  <a:pt x="5203" y="2299"/>
                </a:cubicBezTo>
                <a:cubicBezTo>
                  <a:pt x="5141" y="2299"/>
                  <a:pt x="5080" y="2289"/>
                  <a:pt x="5024" y="2280"/>
                </a:cubicBezTo>
                <a:cubicBezTo>
                  <a:pt x="4887" y="2246"/>
                  <a:pt x="4763" y="2195"/>
                  <a:pt x="4643" y="2132"/>
                </a:cubicBezTo>
                <a:cubicBezTo>
                  <a:pt x="4507" y="2059"/>
                  <a:pt x="4376" y="1973"/>
                  <a:pt x="4263" y="1871"/>
                </a:cubicBezTo>
                <a:lnTo>
                  <a:pt x="4194" y="1802"/>
                </a:lnTo>
                <a:cubicBezTo>
                  <a:pt x="4171" y="1774"/>
                  <a:pt x="4149" y="1745"/>
                  <a:pt x="4132" y="1718"/>
                </a:cubicBezTo>
                <a:cubicBezTo>
                  <a:pt x="4115" y="1695"/>
                  <a:pt x="4098" y="1666"/>
                  <a:pt x="4087" y="1637"/>
                </a:cubicBezTo>
                <a:cubicBezTo>
                  <a:pt x="4081" y="1616"/>
                  <a:pt x="4069" y="1598"/>
                  <a:pt x="4053" y="1587"/>
                </a:cubicBezTo>
                <a:cubicBezTo>
                  <a:pt x="4038" y="1573"/>
                  <a:pt x="4018" y="1565"/>
                  <a:pt x="3997" y="1565"/>
                </a:cubicBezTo>
                <a:cubicBezTo>
                  <a:pt x="3983" y="1565"/>
                  <a:pt x="3969" y="1568"/>
                  <a:pt x="3956" y="1575"/>
                </a:cubicBezTo>
                <a:cubicBezTo>
                  <a:pt x="3927" y="1587"/>
                  <a:pt x="3916" y="1616"/>
                  <a:pt x="3911" y="1643"/>
                </a:cubicBezTo>
                <a:cubicBezTo>
                  <a:pt x="3871" y="1700"/>
                  <a:pt x="3830" y="1757"/>
                  <a:pt x="3791" y="1808"/>
                </a:cubicBezTo>
                <a:cubicBezTo>
                  <a:pt x="3746" y="1871"/>
                  <a:pt x="3701" y="1928"/>
                  <a:pt x="3649" y="1984"/>
                </a:cubicBezTo>
                <a:cubicBezTo>
                  <a:pt x="3547" y="2093"/>
                  <a:pt x="3439" y="2188"/>
                  <a:pt x="3313" y="2274"/>
                </a:cubicBezTo>
                <a:cubicBezTo>
                  <a:pt x="3172" y="2359"/>
                  <a:pt x="3024" y="2427"/>
                  <a:pt x="2865" y="2479"/>
                </a:cubicBezTo>
                <a:cubicBezTo>
                  <a:pt x="2705" y="2524"/>
                  <a:pt x="2541" y="2552"/>
                  <a:pt x="2371" y="2563"/>
                </a:cubicBezTo>
                <a:cubicBezTo>
                  <a:pt x="2345" y="2564"/>
                  <a:pt x="2320" y="2565"/>
                  <a:pt x="2294" y="2565"/>
                </a:cubicBezTo>
                <a:cubicBezTo>
                  <a:pt x="2137" y="2565"/>
                  <a:pt x="1981" y="2547"/>
                  <a:pt x="1825" y="2513"/>
                </a:cubicBezTo>
                <a:cubicBezTo>
                  <a:pt x="1779" y="2507"/>
                  <a:pt x="1740" y="2495"/>
                  <a:pt x="1695" y="2479"/>
                </a:cubicBezTo>
                <a:cubicBezTo>
                  <a:pt x="1695" y="2479"/>
                  <a:pt x="1700" y="2479"/>
                  <a:pt x="1700" y="2473"/>
                </a:cubicBezTo>
                <a:cubicBezTo>
                  <a:pt x="1729" y="2439"/>
                  <a:pt x="1757" y="2400"/>
                  <a:pt x="1779" y="2353"/>
                </a:cubicBezTo>
                <a:cubicBezTo>
                  <a:pt x="1825" y="2269"/>
                  <a:pt x="1865" y="2177"/>
                  <a:pt x="1894" y="2081"/>
                </a:cubicBezTo>
                <a:cubicBezTo>
                  <a:pt x="1955" y="1876"/>
                  <a:pt x="1984" y="1655"/>
                  <a:pt x="1978" y="1438"/>
                </a:cubicBezTo>
                <a:cubicBezTo>
                  <a:pt x="1978" y="1223"/>
                  <a:pt x="1950" y="1007"/>
                  <a:pt x="1887" y="803"/>
                </a:cubicBezTo>
                <a:cubicBezTo>
                  <a:pt x="1836" y="632"/>
                  <a:pt x="1763" y="473"/>
                  <a:pt x="1648" y="336"/>
                </a:cubicBezTo>
                <a:cubicBezTo>
                  <a:pt x="1871" y="268"/>
                  <a:pt x="2098" y="223"/>
                  <a:pt x="2330" y="211"/>
                </a:cubicBezTo>
                <a:cubicBezTo>
                  <a:pt x="2356" y="210"/>
                  <a:pt x="2383" y="210"/>
                  <a:pt x="2409" y="210"/>
                </a:cubicBezTo>
                <a:cubicBezTo>
                  <a:pt x="2559" y="210"/>
                  <a:pt x="2709" y="224"/>
                  <a:pt x="2854" y="257"/>
                </a:cubicBezTo>
                <a:cubicBezTo>
                  <a:pt x="2978" y="286"/>
                  <a:pt x="3098" y="331"/>
                  <a:pt x="3211" y="388"/>
                </a:cubicBezTo>
                <a:cubicBezTo>
                  <a:pt x="3319" y="444"/>
                  <a:pt x="3416" y="512"/>
                  <a:pt x="3502" y="593"/>
                </a:cubicBezTo>
                <a:cubicBezTo>
                  <a:pt x="3592" y="677"/>
                  <a:pt x="3672" y="774"/>
                  <a:pt x="3740" y="882"/>
                </a:cubicBezTo>
                <a:cubicBezTo>
                  <a:pt x="3762" y="916"/>
                  <a:pt x="3785" y="955"/>
                  <a:pt x="3808" y="995"/>
                </a:cubicBezTo>
                <a:cubicBezTo>
                  <a:pt x="3825" y="1025"/>
                  <a:pt x="3854" y="1042"/>
                  <a:pt x="3887" y="1042"/>
                </a:cubicBezTo>
                <a:cubicBezTo>
                  <a:pt x="3898" y="1042"/>
                  <a:pt x="3910" y="1040"/>
                  <a:pt x="3922" y="1036"/>
                </a:cubicBezTo>
                <a:cubicBezTo>
                  <a:pt x="3956" y="1013"/>
                  <a:pt x="3979" y="973"/>
                  <a:pt x="3961" y="934"/>
                </a:cubicBezTo>
                <a:cubicBezTo>
                  <a:pt x="4008" y="876"/>
                  <a:pt x="4053" y="825"/>
                  <a:pt x="4103" y="774"/>
                </a:cubicBezTo>
                <a:cubicBezTo>
                  <a:pt x="4268" y="593"/>
                  <a:pt x="4456" y="415"/>
                  <a:pt x="4661" y="279"/>
                </a:cubicBezTo>
                <a:cubicBezTo>
                  <a:pt x="4734" y="234"/>
                  <a:pt x="4808" y="194"/>
                  <a:pt x="4887" y="166"/>
                </a:cubicBezTo>
                <a:cubicBezTo>
                  <a:pt x="4928" y="155"/>
                  <a:pt x="4973" y="149"/>
                  <a:pt x="5013" y="143"/>
                </a:cubicBezTo>
                <a:close/>
                <a:moveTo>
                  <a:pt x="2501" y="1"/>
                </a:moveTo>
                <a:cubicBezTo>
                  <a:pt x="2450" y="1"/>
                  <a:pt x="2398" y="1"/>
                  <a:pt x="2348" y="6"/>
                </a:cubicBezTo>
                <a:cubicBezTo>
                  <a:pt x="2251" y="13"/>
                  <a:pt x="2160" y="24"/>
                  <a:pt x="2064" y="35"/>
                </a:cubicBezTo>
                <a:cubicBezTo>
                  <a:pt x="1871" y="69"/>
                  <a:pt x="1677" y="126"/>
                  <a:pt x="1490" y="194"/>
                </a:cubicBezTo>
                <a:cubicBezTo>
                  <a:pt x="1302" y="263"/>
                  <a:pt x="1126" y="342"/>
                  <a:pt x="950" y="439"/>
                </a:cubicBezTo>
                <a:cubicBezTo>
                  <a:pt x="785" y="535"/>
                  <a:pt x="620" y="643"/>
                  <a:pt x="473" y="763"/>
                </a:cubicBezTo>
                <a:cubicBezTo>
                  <a:pt x="331" y="876"/>
                  <a:pt x="200" y="1002"/>
                  <a:pt x="87" y="1144"/>
                </a:cubicBezTo>
                <a:cubicBezTo>
                  <a:pt x="64" y="1172"/>
                  <a:pt x="40" y="1200"/>
                  <a:pt x="24" y="1228"/>
                </a:cubicBezTo>
                <a:cubicBezTo>
                  <a:pt x="1" y="1251"/>
                  <a:pt x="6" y="1285"/>
                  <a:pt x="24" y="1314"/>
                </a:cubicBezTo>
                <a:cubicBezTo>
                  <a:pt x="19" y="1330"/>
                  <a:pt x="19" y="1348"/>
                  <a:pt x="29" y="1365"/>
                </a:cubicBezTo>
                <a:cubicBezTo>
                  <a:pt x="263" y="1779"/>
                  <a:pt x="604" y="2132"/>
                  <a:pt x="1013" y="2382"/>
                </a:cubicBezTo>
                <a:cubicBezTo>
                  <a:pt x="1395" y="2608"/>
                  <a:pt x="1838" y="2747"/>
                  <a:pt x="2285" y="2747"/>
                </a:cubicBezTo>
                <a:cubicBezTo>
                  <a:pt x="2309" y="2747"/>
                  <a:pt x="2334" y="2747"/>
                  <a:pt x="2359" y="2746"/>
                </a:cubicBezTo>
                <a:cubicBezTo>
                  <a:pt x="2518" y="2741"/>
                  <a:pt x="2683" y="2717"/>
                  <a:pt x="2836" y="2672"/>
                </a:cubicBezTo>
                <a:cubicBezTo>
                  <a:pt x="2996" y="2632"/>
                  <a:pt x="3155" y="2563"/>
                  <a:pt x="3302" y="2484"/>
                </a:cubicBezTo>
                <a:cubicBezTo>
                  <a:pt x="3462" y="2393"/>
                  <a:pt x="3615" y="2280"/>
                  <a:pt x="3746" y="2149"/>
                </a:cubicBezTo>
                <a:cubicBezTo>
                  <a:pt x="3814" y="2081"/>
                  <a:pt x="3877" y="2007"/>
                  <a:pt x="3932" y="1928"/>
                </a:cubicBezTo>
                <a:cubicBezTo>
                  <a:pt x="3956" y="1899"/>
                  <a:pt x="3979" y="1865"/>
                  <a:pt x="3995" y="1836"/>
                </a:cubicBezTo>
                <a:cubicBezTo>
                  <a:pt x="4024" y="1871"/>
                  <a:pt x="4053" y="1910"/>
                  <a:pt x="4081" y="1939"/>
                </a:cubicBezTo>
                <a:cubicBezTo>
                  <a:pt x="4137" y="2001"/>
                  <a:pt x="4205" y="2052"/>
                  <a:pt x="4268" y="2104"/>
                </a:cubicBezTo>
                <a:cubicBezTo>
                  <a:pt x="4342" y="2154"/>
                  <a:pt x="4417" y="2201"/>
                  <a:pt x="4496" y="2246"/>
                </a:cubicBezTo>
                <a:cubicBezTo>
                  <a:pt x="4580" y="2291"/>
                  <a:pt x="4672" y="2331"/>
                  <a:pt x="4763" y="2371"/>
                </a:cubicBezTo>
                <a:cubicBezTo>
                  <a:pt x="4901" y="2424"/>
                  <a:pt x="5047" y="2460"/>
                  <a:pt x="5194" y="2460"/>
                </a:cubicBezTo>
                <a:cubicBezTo>
                  <a:pt x="5223" y="2460"/>
                  <a:pt x="5251" y="2458"/>
                  <a:pt x="5280" y="2456"/>
                </a:cubicBezTo>
                <a:cubicBezTo>
                  <a:pt x="5359" y="2450"/>
                  <a:pt x="5433" y="2422"/>
                  <a:pt x="5495" y="2376"/>
                </a:cubicBezTo>
                <a:cubicBezTo>
                  <a:pt x="5564" y="2337"/>
                  <a:pt x="5610" y="2274"/>
                  <a:pt x="5644" y="2201"/>
                </a:cubicBezTo>
                <a:cubicBezTo>
                  <a:pt x="5666" y="2161"/>
                  <a:pt x="5678" y="2109"/>
                  <a:pt x="5689" y="2064"/>
                </a:cubicBezTo>
                <a:cubicBezTo>
                  <a:pt x="5700" y="2007"/>
                  <a:pt x="5694" y="1939"/>
                  <a:pt x="5678" y="1881"/>
                </a:cubicBezTo>
                <a:cubicBezTo>
                  <a:pt x="5649" y="1768"/>
                  <a:pt x="5576" y="1671"/>
                  <a:pt x="5513" y="1575"/>
                </a:cubicBezTo>
                <a:cubicBezTo>
                  <a:pt x="5484" y="1535"/>
                  <a:pt x="5461" y="1496"/>
                  <a:pt x="5450" y="1456"/>
                </a:cubicBezTo>
                <a:cubicBezTo>
                  <a:pt x="5439" y="1427"/>
                  <a:pt x="5433" y="1404"/>
                  <a:pt x="5433" y="1377"/>
                </a:cubicBezTo>
                <a:cubicBezTo>
                  <a:pt x="5433" y="1359"/>
                  <a:pt x="5433" y="1336"/>
                  <a:pt x="5439" y="1320"/>
                </a:cubicBezTo>
                <a:cubicBezTo>
                  <a:pt x="5445" y="1291"/>
                  <a:pt x="5456" y="1268"/>
                  <a:pt x="5467" y="1246"/>
                </a:cubicBezTo>
                <a:cubicBezTo>
                  <a:pt x="5495" y="1194"/>
                  <a:pt x="5529" y="1149"/>
                  <a:pt x="5547" y="1092"/>
                </a:cubicBezTo>
                <a:cubicBezTo>
                  <a:pt x="5558" y="1063"/>
                  <a:pt x="5564" y="1036"/>
                  <a:pt x="5569" y="1002"/>
                </a:cubicBezTo>
                <a:cubicBezTo>
                  <a:pt x="5569" y="961"/>
                  <a:pt x="5558" y="921"/>
                  <a:pt x="5547" y="887"/>
                </a:cubicBezTo>
                <a:cubicBezTo>
                  <a:pt x="5535" y="853"/>
                  <a:pt x="5513" y="825"/>
                  <a:pt x="5490" y="803"/>
                </a:cubicBezTo>
                <a:cubicBezTo>
                  <a:pt x="5467" y="774"/>
                  <a:pt x="5439" y="763"/>
                  <a:pt x="5411" y="745"/>
                </a:cubicBezTo>
                <a:cubicBezTo>
                  <a:pt x="5359" y="717"/>
                  <a:pt x="5303" y="711"/>
                  <a:pt x="5251" y="683"/>
                </a:cubicBezTo>
                <a:cubicBezTo>
                  <a:pt x="5246" y="683"/>
                  <a:pt x="5235" y="677"/>
                  <a:pt x="5228" y="672"/>
                </a:cubicBezTo>
                <a:cubicBezTo>
                  <a:pt x="5223" y="666"/>
                  <a:pt x="5223" y="661"/>
                  <a:pt x="5217" y="661"/>
                </a:cubicBezTo>
                <a:cubicBezTo>
                  <a:pt x="5217" y="654"/>
                  <a:pt x="5217" y="649"/>
                  <a:pt x="5212" y="643"/>
                </a:cubicBezTo>
                <a:lnTo>
                  <a:pt x="5212" y="627"/>
                </a:lnTo>
                <a:lnTo>
                  <a:pt x="5212" y="609"/>
                </a:lnTo>
                <a:cubicBezTo>
                  <a:pt x="5212" y="598"/>
                  <a:pt x="5217" y="593"/>
                  <a:pt x="5217" y="586"/>
                </a:cubicBezTo>
                <a:cubicBezTo>
                  <a:pt x="5228" y="564"/>
                  <a:pt x="5246" y="546"/>
                  <a:pt x="5257" y="530"/>
                </a:cubicBezTo>
                <a:cubicBezTo>
                  <a:pt x="5309" y="478"/>
                  <a:pt x="5364" y="433"/>
                  <a:pt x="5388" y="365"/>
                </a:cubicBezTo>
                <a:cubicBezTo>
                  <a:pt x="5399" y="336"/>
                  <a:pt x="5399" y="297"/>
                  <a:pt x="5388" y="263"/>
                </a:cubicBezTo>
                <a:cubicBezTo>
                  <a:pt x="5371" y="211"/>
                  <a:pt x="5343" y="171"/>
                  <a:pt x="5303" y="137"/>
                </a:cubicBezTo>
                <a:cubicBezTo>
                  <a:pt x="5274" y="109"/>
                  <a:pt x="5240" y="87"/>
                  <a:pt x="5206" y="69"/>
                </a:cubicBezTo>
                <a:cubicBezTo>
                  <a:pt x="5172" y="53"/>
                  <a:pt x="5133" y="40"/>
                  <a:pt x="5092" y="35"/>
                </a:cubicBezTo>
                <a:cubicBezTo>
                  <a:pt x="5075" y="35"/>
                  <a:pt x="5052" y="29"/>
                  <a:pt x="5036" y="29"/>
                </a:cubicBezTo>
                <a:cubicBezTo>
                  <a:pt x="4978" y="29"/>
                  <a:pt x="4921" y="47"/>
                  <a:pt x="4865" y="58"/>
                </a:cubicBezTo>
                <a:cubicBezTo>
                  <a:pt x="4779" y="87"/>
                  <a:pt x="4700" y="126"/>
                  <a:pt x="4621" y="177"/>
                </a:cubicBezTo>
                <a:cubicBezTo>
                  <a:pt x="4541" y="229"/>
                  <a:pt x="4462" y="286"/>
                  <a:pt x="4383" y="347"/>
                </a:cubicBezTo>
                <a:cubicBezTo>
                  <a:pt x="4239" y="467"/>
                  <a:pt x="4110" y="604"/>
                  <a:pt x="3984" y="740"/>
                </a:cubicBezTo>
                <a:cubicBezTo>
                  <a:pt x="3961" y="763"/>
                  <a:pt x="3939" y="790"/>
                  <a:pt x="3916" y="819"/>
                </a:cubicBezTo>
                <a:cubicBezTo>
                  <a:pt x="3911" y="808"/>
                  <a:pt x="3905" y="797"/>
                  <a:pt x="3898" y="785"/>
                </a:cubicBezTo>
                <a:cubicBezTo>
                  <a:pt x="3877" y="740"/>
                  <a:pt x="3848" y="688"/>
                  <a:pt x="3819" y="643"/>
                </a:cubicBezTo>
                <a:cubicBezTo>
                  <a:pt x="3769" y="570"/>
                  <a:pt x="3706" y="496"/>
                  <a:pt x="3643" y="433"/>
                </a:cubicBezTo>
                <a:cubicBezTo>
                  <a:pt x="3507" y="297"/>
                  <a:pt x="3347" y="200"/>
                  <a:pt x="3177" y="126"/>
                </a:cubicBezTo>
                <a:cubicBezTo>
                  <a:pt x="3007" y="58"/>
                  <a:pt x="2825" y="24"/>
                  <a:pt x="2644" y="6"/>
                </a:cubicBezTo>
                <a:cubicBezTo>
                  <a:pt x="2597" y="1"/>
                  <a:pt x="2547" y="1"/>
                  <a:pt x="250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2"/>
          <p:cNvSpPr/>
          <p:nvPr/>
        </p:nvSpPr>
        <p:spPr>
          <a:xfrm>
            <a:off x="3764340" y="4732317"/>
            <a:ext cx="150805" cy="94055"/>
          </a:xfrm>
          <a:custGeom>
            <a:avLst/>
            <a:gdLst/>
            <a:ahLst/>
            <a:cxnLst/>
            <a:rect l="l" t="t" r="r" b="b"/>
            <a:pathLst>
              <a:path w="3893" h="2428" extrusionOk="0">
                <a:moveTo>
                  <a:pt x="3058" y="689"/>
                </a:moveTo>
                <a:cubicBezTo>
                  <a:pt x="3063" y="689"/>
                  <a:pt x="3063" y="694"/>
                  <a:pt x="3069" y="694"/>
                </a:cubicBezTo>
                <a:cubicBezTo>
                  <a:pt x="3142" y="705"/>
                  <a:pt x="3210" y="711"/>
                  <a:pt x="3285" y="711"/>
                </a:cubicBezTo>
                <a:cubicBezTo>
                  <a:pt x="3296" y="711"/>
                  <a:pt x="3313" y="711"/>
                  <a:pt x="3325" y="705"/>
                </a:cubicBezTo>
                <a:lnTo>
                  <a:pt x="3381" y="705"/>
                </a:lnTo>
                <a:lnTo>
                  <a:pt x="3410" y="700"/>
                </a:lnTo>
                <a:cubicBezTo>
                  <a:pt x="3444" y="700"/>
                  <a:pt x="3472" y="700"/>
                  <a:pt x="3501" y="694"/>
                </a:cubicBezTo>
                <a:lnTo>
                  <a:pt x="3512" y="694"/>
                </a:lnTo>
                <a:cubicBezTo>
                  <a:pt x="3535" y="694"/>
                  <a:pt x="3551" y="700"/>
                  <a:pt x="3569" y="711"/>
                </a:cubicBezTo>
                <a:cubicBezTo>
                  <a:pt x="3592" y="729"/>
                  <a:pt x="3603" y="745"/>
                  <a:pt x="3609" y="774"/>
                </a:cubicBezTo>
                <a:cubicBezTo>
                  <a:pt x="3614" y="808"/>
                  <a:pt x="3598" y="859"/>
                  <a:pt x="3558" y="876"/>
                </a:cubicBezTo>
                <a:cubicBezTo>
                  <a:pt x="3517" y="887"/>
                  <a:pt x="3472" y="904"/>
                  <a:pt x="3422" y="904"/>
                </a:cubicBezTo>
                <a:cubicBezTo>
                  <a:pt x="3393" y="910"/>
                  <a:pt x="3359" y="910"/>
                  <a:pt x="3325" y="910"/>
                </a:cubicBezTo>
                <a:lnTo>
                  <a:pt x="3302" y="910"/>
                </a:lnTo>
                <a:cubicBezTo>
                  <a:pt x="3210" y="910"/>
                  <a:pt x="3126" y="894"/>
                  <a:pt x="3052" y="881"/>
                </a:cubicBezTo>
                <a:cubicBezTo>
                  <a:pt x="3024" y="876"/>
                  <a:pt x="3000" y="865"/>
                  <a:pt x="2990" y="847"/>
                </a:cubicBezTo>
                <a:cubicBezTo>
                  <a:pt x="2972" y="831"/>
                  <a:pt x="2961" y="802"/>
                  <a:pt x="2966" y="779"/>
                </a:cubicBezTo>
                <a:cubicBezTo>
                  <a:pt x="2972" y="734"/>
                  <a:pt x="3013" y="689"/>
                  <a:pt x="3058" y="689"/>
                </a:cubicBezTo>
                <a:close/>
                <a:moveTo>
                  <a:pt x="1274" y="484"/>
                </a:moveTo>
                <a:cubicBezTo>
                  <a:pt x="1330" y="495"/>
                  <a:pt x="1376" y="512"/>
                  <a:pt x="1427" y="535"/>
                </a:cubicBezTo>
                <a:cubicBezTo>
                  <a:pt x="1461" y="558"/>
                  <a:pt x="1500" y="587"/>
                  <a:pt x="1529" y="621"/>
                </a:cubicBezTo>
                <a:cubicBezTo>
                  <a:pt x="1592" y="689"/>
                  <a:pt x="1631" y="774"/>
                  <a:pt x="1660" y="881"/>
                </a:cubicBezTo>
                <a:cubicBezTo>
                  <a:pt x="1683" y="978"/>
                  <a:pt x="1689" y="1080"/>
                  <a:pt x="1676" y="1188"/>
                </a:cubicBezTo>
                <a:cubicBezTo>
                  <a:pt x="1671" y="1296"/>
                  <a:pt x="1649" y="1398"/>
                  <a:pt x="1615" y="1500"/>
                </a:cubicBezTo>
                <a:cubicBezTo>
                  <a:pt x="1568" y="1631"/>
                  <a:pt x="1455" y="1859"/>
                  <a:pt x="1240" y="1916"/>
                </a:cubicBezTo>
                <a:cubicBezTo>
                  <a:pt x="1211" y="1922"/>
                  <a:pt x="1183" y="1927"/>
                  <a:pt x="1154" y="1927"/>
                </a:cubicBezTo>
                <a:cubicBezTo>
                  <a:pt x="1138" y="1927"/>
                  <a:pt x="1120" y="1922"/>
                  <a:pt x="1103" y="1922"/>
                </a:cubicBezTo>
                <a:cubicBezTo>
                  <a:pt x="1052" y="1916"/>
                  <a:pt x="1001" y="1893"/>
                  <a:pt x="949" y="1865"/>
                </a:cubicBezTo>
                <a:cubicBezTo>
                  <a:pt x="904" y="1841"/>
                  <a:pt x="858" y="1807"/>
                  <a:pt x="808" y="1757"/>
                </a:cubicBezTo>
                <a:cubicBezTo>
                  <a:pt x="773" y="1723"/>
                  <a:pt x="739" y="1678"/>
                  <a:pt x="705" y="1620"/>
                </a:cubicBezTo>
                <a:cubicBezTo>
                  <a:pt x="677" y="1563"/>
                  <a:pt x="648" y="1507"/>
                  <a:pt x="626" y="1450"/>
                </a:cubicBezTo>
                <a:cubicBezTo>
                  <a:pt x="608" y="1405"/>
                  <a:pt x="626" y="1353"/>
                  <a:pt x="671" y="1330"/>
                </a:cubicBezTo>
                <a:cubicBezTo>
                  <a:pt x="682" y="1325"/>
                  <a:pt x="694" y="1325"/>
                  <a:pt x="705" y="1325"/>
                </a:cubicBezTo>
                <a:cubicBezTo>
                  <a:pt x="739" y="1325"/>
                  <a:pt x="773" y="1342"/>
                  <a:pt x="790" y="1376"/>
                </a:cubicBezTo>
                <a:lnTo>
                  <a:pt x="808" y="1410"/>
                </a:lnTo>
                <a:cubicBezTo>
                  <a:pt x="831" y="1461"/>
                  <a:pt x="853" y="1507"/>
                  <a:pt x="876" y="1547"/>
                </a:cubicBezTo>
                <a:cubicBezTo>
                  <a:pt x="892" y="1575"/>
                  <a:pt x="915" y="1597"/>
                  <a:pt x="938" y="1626"/>
                </a:cubicBezTo>
                <a:cubicBezTo>
                  <a:pt x="973" y="1655"/>
                  <a:pt x="1012" y="1683"/>
                  <a:pt x="1046" y="1700"/>
                </a:cubicBezTo>
                <a:cubicBezTo>
                  <a:pt x="1069" y="1712"/>
                  <a:pt x="1086" y="1723"/>
                  <a:pt x="1109" y="1728"/>
                </a:cubicBezTo>
                <a:cubicBezTo>
                  <a:pt x="1125" y="1728"/>
                  <a:pt x="1143" y="1734"/>
                  <a:pt x="1159" y="1734"/>
                </a:cubicBezTo>
                <a:cubicBezTo>
                  <a:pt x="1172" y="1728"/>
                  <a:pt x="1188" y="1728"/>
                  <a:pt x="1206" y="1723"/>
                </a:cubicBezTo>
                <a:cubicBezTo>
                  <a:pt x="1222" y="1717"/>
                  <a:pt x="1240" y="1705"/>
                  <a:pt x="1251" y="1700"/>
                </a:cubicBezTo>
                <a:cubicBezTo>
                  <a:pt x="1274" y="1683"/>
                  <a:pt x="1290" y="1671"/>
                  <a:pt x="1313" y="1649"/>
                </a:cubicBezTo>
                <a:cubicBezTo>
                  <a:pt x="1342" y="1615"/>
                  <a:pt x="1369" y="1575"/>
                  <a:pt x="1398" y="1529"/>
                </a:cubicBezTo>
                <a:lnTo>
                  <a:pt x="1403" y="1507"/>
                </a:lnTo>
                <a:cubicBezTo>
                  <a:pt x="1335" y="1500"/>
                  <a:pt x="1267" y="1490"/>
                  <a:pt x="1193" y="1466"/>
                </a:cubicBezTo>
                <a:cubicBezTo>
                  <a:pt x="1109" y="1445"/>
                  <a:pt x="1018" y="1405"/>
                  <a:pt x="915" y="1348"/>
                </a:cubicBezTo>
                <a:cubicBezTo>
                  <a:pt x="899" y="1342"/>
                  <a:pt x="887" y="1325"/>
                  <a:pt x="887" y="1308"/>
                </a:cubicBezTo>
                <a:cubicBezTo>
                  <a:pt x="881" y="1290"/>
                  <a:pt x="887" y="1274"/>
                  <a:pt x="899" y="1256"/>
                </a:cubicBezTo>
                <a:cubicBezTo>
                  <a:pt x="910" y="1245"/>
                  <a:pt x="921" y="1235"/>
                  <a:pt x="938" y="1235"/>
                </a:cubicBezTo>
                <a:cubicBezTo>
                  <a:pt x="944" y="1228"/>
                  <a:pt x="949" y="1228"/>
                  <a:pt x="949" y="1228"/>
                </a:cubicBezTo>
                <a:cubicBezTo>
                  <a:pt x="967" y="1228"/>
                  <a:pt x="978" y="1235"/>
                  <a:pt x="989" y="1240"/>
                </a:cubicBezTo>
                <a:lnTo>
                  <a:pt x="1007" y="1251"/>
                </a:lnTo>
                <a:cubicBezTo>
                  <a:pt x="1114" y="1308"/>
                  <a:pt x="1222" y="1348"/>
                  <a:pt x="1324" y="1371"/>
                </a:cubicBezTo>
                <a:cubicBezTo>
                  <a:pt x="1353" y="1376"/>
                  <a:pt x="1387" y="1382"/>
                  <a:pt x="1416" y="1387"/>
                </a:cubicBezTo>
                <a:lnTo>
                  <a:pt x="1450" y="1387"/>
                </a:lnTo>
                <a:cubicBezTo>
                  <a:pt x="1461" y="1364"/>
                  <a:pt x="1466" y="1337"/>
                  <a:pt x="1478" y="1308"/>
                </a:cubicBezTo>
                <a:cubicBezTo>
                  <a:pt x="1495" y="1211"/>
                  <a:pt x="1506" y="1125"/>
                  <a:pt x="1500" y="1035"/>
                </a:cubicBezTo>
                <a:lnTo>
                  <a:pt x="1500" y="1023"/>
                </a:lnTo>
                <a:lnTo>
                  <a:pt x="1472" y="1023"/>
                </a:lnTo>
                <a:lnTo>
                  <a:pt x="1393" y="1030"/>
                </a:lnTo>
                <a:cubicBezTo>
                  <a:pt x="1364" y="1035"/>
                  <a:pt x="1330" y="1041"/>
                  <a:pt x="1296" y="1041"/>
                </a:cubicBezTo>
                <a:cubicBezTo>
                  <a:pt x="1199" y="1052"/>
                  <a:pt x="1114" y="1070"/>
                  <a:pt x="1035" y="1091"/>
                </a:cubicBezTo>
                <a:cubicBezTo>
                  <a:pt x="1028" y="1091"/>
                  <a:pt x="1023" y="1098"/>
                  <a:pt x="1018" y="1098"/>
                </a:cubicBezTo>
                <a:cubicBezTo>
                  <a:pt x="983" y="1098"/>
                  <a:pt x="949" y="1064"/>
                  <a:pt x="944" y="1030"/>
                </a:cubicBezTo>
                <a:cubicBezTo>
                  <a:pt x="938" y="1012"/>
                  <a:pt x="944" y="989"/>
                  <a:pt x="955" y="973"/>
                </a:cubicBezTo>
                <a:cubicBezTo>
                  <a:pt x="967" y="949"/>
                  <a:pt x="989" y="944"/>
                  <a:pt x="1007" y="939"/>
                </a:cubicBezTo>
                <a:cubicBezTo>
                  <a:pt x="1097" y="915"/>
                  <a:pt x="1193" y="894"/>
                  <a:pt x="1290" y="881"/>
                </a:cubicBezTo>
                <a:cubicBezTo>
                  <a:pt x="1358" y="870"/>
                  <a:pt x="1416" y="865"/>
                  <a:pt x="1466" y="865"/>
                </a:cubicBezTo>
                <a:cubicBezTo>
                  <a:pt x="1461" y="831"/>
                  <a:pt x="1444" y="797"/>
                  <a:pt x="1427" y="768"/>
                </a:cubicBezTo>
                <a:cubicBezTo>
                  <a:pt x="1416" y="750"/>
                  <a:pt x="1398" y="729"/>
                  <a:pt x="1382" y="711"/>
                </a:cubicBezTo>
                <a:cubicBezTo>
                  <a:pt x="1364" y="700"/>
                  <a:pt x="1348" y="689"/>
                  <a:pt x="1330" y="677"/>
                </a:cubicBezTo>
                <a:cubicBezTo>
                  <a:pt x="1313" y="666"/>
                  <a:pt x="1290" y="660"/>
                  <a:pt x="1267" y="655"/>
                </a:cubicBezTo>
                <a:cubicBezTo>
                  <a:pt x="1240" y="648"/>
                  <a:pt x="1211" y="648"/>
                  <a:pt x="1183" y="648"/>
                </a:cubicBezTo>
                <a:cubicBezTo>
                  <a:pt x="1131" y="648"/>
                  <a:pt x="1080" y="660"/>
                  <a:pt x="1023" y="677"/>
                </a:cubicBezTo>
                <a:cubicBezTo>
                  <a:pt x="938" y="711"/>
                  <a:pt x="847" y="750"/>
                  <a:pt x="750" y="813"/>
                </a:cubicBezTo>
                <a:cubicBezTo>
                  <a:pt x="728" y="831"/>
                  <a:pt x="705" y="842"/>
                  <a:pt x="682" y="859"/>
                </a:cubicBezTo>
                <a:cubicBezTo>
                  <a:pt x="671" y="870"/>
                  <a:pt x="653" y="876"/>
                  <a:pt x="632" y="876"/>
                </a:cubicBezTo>
                <a:lnTo>
                  <a:pt x="626" y="876"/>
                </a:lnTo>
                <a:cubicBezTo>
                  <a:pt x="608" y="876"/>
                  <a:pt x="585" y="865"/>
                  <a:pt x="574" y="847"/>
                </a:cubicBezTo>
                <a:cubicBezTo>
                  <a:pt x="558" y="831"/>
                  <a:pt x="551" y="808"/>
                  <a:pt x="558" y="784"/>
                </a:cubicBezTo>
                <a:cubicBezTo>
                  <a:pt x="558" y="763"/>
                  <a:pt x="569" y="745"/>
                  <a:pt x="580" y="734"/>
                </a:cubicBezTo>
                <a:cubicBezTo>
                  <a:pt x="700" y="655"/>
                  <a:pt x="824" y="574"/>
                  <a:pt x="967" y="529"/>
                </a:cubicBezTo>
                <a:cubicBezTo>
                  <a:pt x="1063" y="495"/>
                  <a:pt x="1138" y="484"/>
                  <a:pt x="1206" y="484"/>
                </a:cubicBezTo>
                <a:close/>
                <a:moveTo>
                  <a:pt x="3365" y="0"/>
                </a:moveTo>
                <a:cubicBezTo>
                  <a:pt x="3320" y="0"/>
                  <a:pt x="3279" y="13"/>
                  <a:pt x="3239" y="24"/>
                </a:cubicBezTo>
                <a:cubicBezTo>
                  <a:pt x="3165" y="47"/>
                  <a:pt x="3092" y="86"/>
                  <a:pt x="3013" y="137"/>
                </a:cubicBezTo>
                <a:cubicBezTo>
                  <a:pt x="2830" y="251"/>
                  <a:pt x="2659" y="404"/>
                  <a:pt x="2449" y="626"/>
                </a:cubicBezTo>
                <a:cubicBezTo>
                  <a:pt x="2404" y="677"/>
                  <a:pt x="2358" y="734"/>
                  <a:pt x="2313" y="784"/>
                </a:cubicBezTo>
                <a:cubicBezTo>
                  <a:pt x="2324" y="825"/>
                  <a:pt x="2308" y="870"/>
                  <a:pt x="2268" y="887"/>
                </a:cubicBezTo>
                <a:cubicBezTo>
                  <a:pt x="2256" y="894"/>
                  <a:pt x="2245" y="899"/>
                  <a:pt x="2234" y="899"/>
                </a:cubicBezTo>
                <a:cubicBezTo>
                  <a:pt x="2205" y="899"/>
                  <a:pt x="2171" y="876"/>
                  <a:pt x="2160" y="847"/>
                </a:cubicBezTo>
                <a:cubicBezTo>
                  <a:pt x="2137" y="808"/>
                  <a:pt x="2114" y="768"/>
                  <a:pt x="2092" y="734"/>
                </a:cubicBezTo>
                <a:cubicBezTo>
                  <a:pt x="2017" y="626"/>
                  <a:pt x="1938" y="529"/>
                  <a:pt x="1854" y="450"/>
                </a:cubicBezTo>
                <a:cubicBezTo>
                  <a:pt x="1762" y="370"/>
                  <a:pt x="1665" y="296"/>
                  <a:pt x="1563" y="239"/>
                </a:cubicBezTo>
                <a:cubicBezTo>
                  <a:pt x="1450" y="183"/>
                  <a:pt x="1330" y="144"/>
                  <a:pt x="1206" y="109"/>
                </a:cubicBezTo>
                <a:cubicBezTo>
                  <a:pt x="1069" y="81"/>
                  <a:pt x="921" y="69"/>
                  <a:pt x="768" y="69"/>
                </a:cubicBezTo>
                <a:lnTo>
                  <a:pt x="677" y="69"/>
                </a:lnTo>
                <a:cubicBezTo>
                  <a:pt x="461" y="81"/>
                  <a:pt x="233" y="120"/>
                  <a:pt x="0" y="189"/>
                </a:cubicBezTo>
                <a:cubicBezTo>
                  <a:pt x="102" y="314"/>
                  <a:pt x="176" y="467"/>
                  <a:pt x="239" y="660"/>
                </a:cubicBezTo>
                <a:cubicBezTo>
                  <a:pt x="296" y="859"/>
                  <a:pt x="325" y="1070"/>
                  <a:pt x="330" y="1296"/>
                </a:cubicBezTo>
                <a:cubicBezTo>
                  <a:pt x="330" y="1529"/>
                  <a:pt x="302" y="1746"/>
                  <a:pt x="239" y="1938"/>
                </a:cubicBezTo>
                <a:cubicBezTo>
                  <a:pt x="210" y="2040"/>
                  <a:pt x="171" y="2126"/>
                  <a:pt x="126" y="2211"/>
                </a:cubicBezTo>
                <a:cubicBezTo>
                  <a:pt x="97" y="2263"/>
                  <a:pt x="74" y="2297"/>
                  <a:pt x="47" y="2331"/>
                </a:cubicBezTo>
                <a:cubicBezTo>
                  <a:pt x="86" y="2353"/>
                  <a:pt x="131" y="2365"/>
                  <a:pt x="176" y="2376"/>
                </a:cubicBezTo>
                <a:cubicBezTo>
                  <a:pt x="330" y="2410"/>
                  <a:pt x="490" y="2428"/>
                  <a:pt x="648" y="2428"/>
                </a:cubicBezTo>
                <a:cubicBezTo>
                  <a:pt x="677" y="2428"/>
                  <a:pt x="705" y="2428"/>
                  <a:pt x="739" y="2421"/>
                </a:cubicBezTo>
                <a:lnTo>
                  <a:pt x="722" y="2421"/>
                </a:lnTo>
                <a:cubicBezTo>
                  <a:pt x="887" y="2416"/>
                  <a:pt x="1052" y="2387"/>
                  <a:pt x="1217" y="2336"/>
                </a:cubicBezTo>
                <a:cubicBezTo>
                  <a:pt x="1376" y="2285"/>
                  <a:pt x="1523" y="2216"/>
                  <a:pt x="1660" y="2132"/>
                </a:cubicBezTo>
                <a:cubicBezTo>
                  <a:pt x="1785" y="2053"/>
                  <a:pt x="1899" y="1956"/>
                  <a:pt x="2001" y="1841"/>
                </a:cubicBezTo>
                <a:cubicBezTo>
                  <a:pt x="2046" y="1791"/>
                  <a:pt x="2098" y="1734"/>
                  <a:pt x="2143" y="1671"/>
                </a:cubicBezTo>
                <a:cubicBezTo>
                  <a:pt x="2166" y="1637"/>
                  <a:pt x="2188" y="1610"/>
                  <a:pt x="2211" y="1575"/>
                </a:cubicBezTo>
                <a:cubicBezTo>
                  <a:pt x="2229" y="1552"/>
                  <a:pt x="2245" y="1529"/>
                  <a:pt x="2263" y="1507"/>
                </a:cubicBezTo>
                <a:cubicBezTo>
                  <a:pt x="2263" y="1473"/>
                  <a:pt x="2279" y="1445"/>
                  <a:pt x="2308" y="1432"/>
                </a:cubicBezTo>
                <a:cubicBezTo>
                  <a:pt x="2319" y="1427"/>
                  <a:pt x="2331" y="1427"/>
                  <a:pt x="2342" y="1427"/>
                </a:cubicBezTo>
                <a:cubicBezTo>
                  <a:pt x="2365" y="1427"/>
                  <a:pt x="2381" y="1432"/>
                  <a:pt x="2399" y="1445"/>
                </a:cubicBezTo>
                <a:cubicBezTo>
                  <a:pt x="2421" y="1461"/>
                  <a:pt x="2433" y="1479"/>
                  <a:pt x="2439" y="1500"/>
                </a:cubicBezTo>
                <a:cubicBezTo>
                  <a:pt x="2449" y="1529"/>
                  <a:pt x="2467" y="1558"/>
                  <a:pt x="2484" y="1586"/>
                </a:cubicBezTo>
                <a:lnTo>
                  <a:pt x="2478" y="1563"/>
                </a:lnTo>
                <a:lnTo>
                  <a:pt x="2478" y="1563"/>
                </a:lnTo>
                <a:cubicBezTo>
                  <a:pt x="2489" y="1586"/>
                  <a:pt x="2512" y="1626"/>
                  <a:pt x="2541" y="1660"/>
                </a:cubicBezTo>
                <a:cubicBezTo>
                  <a:pt x="2563" y="1689"/>
                  <a:pt x="2586" y="1712"/>
                  <a:pt x="2614" y="1734"/>
                </a:cubicBezTo>
                <a:cubicBezTo>
                  <a:pt x="2717" y="1825"/>
                  <a:pt x="2835" y="1910"/>
                  <a:pt x="2979" y="1985"/>
                </a:cubicBezTo>
                <a:cubicBezTo>
                  <a:pt x="3126" y="2058"/>
                  <a:pt x="3245" y="2109"/>
                  <a:pt x="3370" y="2137"/>
                </a:cubicBezTo>
                <a:cubicBezTo>
                  <a:pt x="3438" y="2148"/>
                  <a:pt x="3501" y="2161"/>
                  <a:pt x="3564" y="2161"/>
                </a:cubicBezTo>
                <a:lnTo>
                  <a:pt x="3585" y="2161"/>
                </a:lnTo>
                <a:cubicBezTo>
                  <a:pt x="3626" y="2155"/>
                  <a:pt x="3660" y="2148"/>
                  <a:pt x="3695" y="2137"/>
                </a:cubicBezTo>
                <a:cubicBezTo>
                  <a:pt x="3716" y="2132"/>
                  <a:pt x="3740" y="2121"/>
                  <a:pt x="3763" y="2109"/>
                </a:cubicBezTo>
                <a:cubicBezTo>
                  <a:pt x="3779" y="2098"/>
                  <a:pt x="3797" y="2080"/>
                  <a:pt x="3813" y="2069"/>
                </a:cubicBezTo>
                <a:cubicBezTo>
                  <a:pt x="3824" y="2046"/>
                  <a:pt x="3842" y="2030"/>
                  <a:pt x="3853" y="2006"/>
                </a:cubicBezTo>
                <a:cubicBezTo>
                  <a:pt x="3865" y="1978"/>
                  <a:pt x="3876" y="1944"/>
                  <a:pt x="3887" y="1910"/>
                </a:cubicBezTo>
                <a:cubicBezTo>
                  <a:pt x="3892" y="1888"/>
                  <a:pt x="3892" y="1859"/>
                  <a:pt x="3892" y="1830"/>
                </a:cubicBezTo>
                <a:cubicBezTo>
                  <a:pt x="3892" y="1807"/>
                  <a:pt x="3887" y="1780"/>
                  <a:pt x="3881" y="1757"/>
                </a:cubicBezTo>
                <a:cubicBezTo>
                  <a:pt x="3858" y="1700"/>
                  <a:pt x="3831" y="1655"/>
                  <a:pt x="3808" y="1610"/>
                </a:cubicBezTo>
                <a:cubicBezTo>
                  <a:pt x="3790" y="1631"/>
                  <a:pt x="3768" y="1644"/>
                  <a:pt x="3740" y="1649"/>
                </a:cubicBezTo>
                <a:cubicBezTo>
                  <a:pt x="3700" y="1660"/>
                  <a:pt x="3654" y="1665"/>
                  <a:pt x="3609" y="1665"/>
                </a:cubicBezTo>
                <a:cubicBezTo>
                  <a:pt x="3580" y="1665"/>
                  <a:pt x="3546" y="1665"/>
                  <a:pt x="3517" y="1660"/>
                </a:cubicBezTo>
                <a:cubicBezTo>
                  <a:pt x="3444" y="1649"/>
                  <a:pt x="3375" y="1631"/>
                  <a:pt x="3313" y="1610"/>
                </a:cubicBezTo>
                <a:cubicBezTo>
                  <a:pt x="3189" y="1563"/>
                  <a:pt x="3063" y="1500"/>
                  <a:pt x="2938" y="1421"/>
                </a:cubicBezTo>
                <a:cubicBezTo>
                  <a:pt x="2927" y="1410"/>
                  <a:pt x="2916" y="1393"/>
                  <a:pt x="2916" y="1376"/>
                </a:cubicBezTo>
                <a:cubicBezTo>
                  <a:pt x="2910" y="1359"/>
                  <a:pt x="2916" y="1337"/>
                  <a:pt x="2927" y="1325"/>
                </a:cubicBezTo>
                <a:cubicBezTo>
                  <a:pt x="2938" y="1303"/>
                  <a:pt x="2955" y="1296"/>
                  <a:pt x="2979" y="1296"/>
                </a:cubicBezTo>
                <a:cubicBezTo>
                  <a:pt x="2995" y="1296"/>
                  <a:pt x="3006" y="1296"/>
                  <a:pt x="3024" y="1308"/>
                </a:cubicBezTo>
                <a:cubicBezTo>
                  <a:pt x="3047" y="1325"/>
                  <a:pt x="3081" y="1342"/>
                  <a:pt x="3108" y="1359"/>
                </a:cubicBezTo>
                <a:cubicBezTo>
                  <a:pt x="3183" y="1398"/>
                  <a:pt x="3262" y="1427"/>
                  <a:pt x="3347" y="1450"/>
                </a:cubicBezTo>
                <a:cubicBezTo>
                  <a:pt x="3415" y="1461"/>
                  <a:pt x="3478" y="1473"/>
                  <a:pt x="3535" y="1473"/>
                </a:cubicBezTo>
                <a:lnTo>
                  <a:pt x="3585" y="1473"/>
                </a:lnTo>
                <a:cubicBezTo>
                  <a:pt x="3632" y="1473"/>
                  <a:pt x="3677" y="1473"/>
                  <a:pt x="3716" y="1466"/>
                </a:cubicBezTo>
                <a:cubicBezTo>
                  <a:pt x="3695" y="1421"/>
                  <a:pt x="3682" y="1387"/>
                  <a:pt x="3671" y="1353"/>
                </a:cubicBezTo>
                <a:cubicBezTo>
                  <a:pt x="3643" y="1274"/>
                  <a:pt x="3643" y="1188"/>
                  <a:pt x="3671" y="1115"/>
                </a:cubicBezTo>
                <a:cubicBezTo>
                  <a:pt x="3688" y="1070"/>
                  <a:pt x="3711" y="1023"/>
                  <a:pt x="3740" y="989"/>
                </a:cubicBezTo>
                <a:lnTo>
                  <a:pt x="3745" y="973"/>
                </a:lnTo>
                <a:cubicBezTo>
                  <a:pt x="3751" y="962"/>
                  <a:pt x="3763" y="944"/>
                  <a:pt x="3774" y="933"/>
                </a:cubicBezTo>
                <a:cubicBezTo>
                  <a:pt x="3779" y="915"/>
                  <a:pt x="3785" y="894"/>
                  <a:pt x="3790" y="876"/>
                </a:cubicBezTo>
                <a:cubicBezTo>
                  <a:pt x="3797" y="865"/>
                  <a:pt x="3797" y="847"/>
                  <a:pt x="3797" y="836"/>
                </a:cubicBezTo>
                <a:cubicBezTo>
                  <a:pt x="3797" y="825"/>
                  <a:pt x="3790" y="813"/>
                  <a:pt x="3785" y="797"/>
                </a:cubicBezTo>
                <a:cubicBezTo>
                  <a:pt x="3785" y="784"/>
                  <a:pt x="3774" y="768"/>
                  <a:pt x="3768" y="757"/>
                </a:cubicBezTo>
                <a:cubicBezTo>
                  <a:pt x="3763" y="745"/>
                  <a:pt x="3756" y="739"/>
                  <a:pt x="3751" y="734"/>
                </a:cubicBezTo>
                <a:cubicBezTo>
                  <a:pt x="3740" y="723"/>
                  <a:pt x="3729" y="716"/>
                  <a:pt x="3716" y="711"/>
                </a:cubicBezTo>
                <a:cubicBezTo>
                  <a:pt x="3695" y="700"/>
                  <a:pt x="3671" y="689"/>
                  <a:pt x="3648" y="682"/>
                </a:cubicBezTo>
                <a:cubicBezTo>
                  <a:pt x="3603" y="666"/>
                  <a:pt x="3569" y="655"/>
                  <a:pt x="3540" y="637"/>
                </a:cubicBezTo>
                <a:cubicBezTo>
                  <a:pt x="3483" y="603"/>
                  <a:pt x="3449" y="553"/>
                  <a:pt x="3449" y="495"/>
                </a:cubicBezTo>
                <a:cubicBezTo>
                  <a:pt x="3444" y="444"/>
                  <a:pt x="3461" y="399"/>
                  <a:pt x="3495" y="354"/>
                </a:cubicBezTo>
                <a:cubicBezTo>
                  <a:pt x="3517" y="325"/>
                  <a:pt x="3540" y="302"/>
                  <a:pt x="3564" y="280"/>
                </a:cubicBezTo>
                <a:lnTo>
                  <a:pt x="3592" y="251"/>
                </a:lnTo>
                <a:cubicBezTo>
                  <a:pt x="3603" y="234"/>
                  <a:pt x="3620" y="217"/>
                  <a:pt x="3626" y="199"/>
                </a:cubicBezTo>
                <a:cubicBezTo>
                  <a:pt x="3632" y="194"/>
                  <a:pt x="3632" y="189"/>
                  <a:pt x="3637" y="183"/>
                </a:cubicBezTo>
                <a:lnTo>
                  <a:pt x="3637" y="165"/>
                </a:lnTo>
                <a:cubicBezTo>
                  <a:pt x="3637" y="160"/>
                  <a:pt x="3637" y="154"/>
                  <a:pt x="3632" y="149"/>
                </a:cubicBezTo>
                <a:cubicBezTo>
                  <a:pt x="3632" y="144"/>
                  <a:pt x="3626" y="131"/>
                  <a:pt x="3620" y="126"/>
                </a:cubicBezTo>
                <a:cubicBezTo>
                  <a:pt x="3609" y="103"/>
                  <a:pt x="3592" y="92"/>
                  <a:pt x="3575" y="75"/>
                </a:cubicBezTo>
                <a:cubicBezTo>
                  <a:pt x="3558" y="58"/>
                  <a:pt x="3540" y="41"/>
                  <a:pt x="3517" y="29"/>
                </a:cubicBezTo>
                <a:cubicBezTo>
                  <a:pt x="3495" y="18"/>
                  <a:pt x="3472" y="13"/>
                  <a:pt x="3456" y="7"/>
                </a:cubicBezTo>
                <a:cubicBezTo>
                  <a:pt x="3427" y="0"/>
                  <a:pt x="3404" y="0"/>
                  <a:pt x="3375" y="0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2"/>
          <p:cNvSpPr/>
          <p:nvPr/>
        </p:nvSpPr>
        <p:spPr>
          <a:xfrm>
            <a:off x="3706893" y="4741149"/>
            <a:ext cx="65195" cy="79954"/>
          </a:xfrm>
          <a:custGeom>
            <a:avLst/>
            <a:gdLst/>
            <a:ahLst/>
            <a:cxnLst/>
            <a:rect l="l" t="t" r="r" b="b"/>
            <a:pathLst>
              <a:path w="1683" h="2064" extrusionOk="0">
                <a:moveTo>
                  <a:pt x="1040" y="375"/>
                </a:moveTo>
                <a:cubicBezTo>
                  <a:pt x="1097" y="375"/>
                  <a:pt x="1155" y="415"/>
                  <a:pt x="1189" y="454"/>
                </a:cubicBezTo>
                <a:cubicBezTo>
                  <a:pt x="1223" y="495"/>
                  <a:pt x="1239" y="551"/>
                  <a:pt x="1234" y="608"/>
                </a:cubicBezTo>
                <a:cubicBezTo>
                  <a:pt x="1228" y="666"/>
                  <a:pt x="1200" y="716"/>
                  <a:pt x="1160" y="750"/>
                </a:cubicBezTo>
                <a:cubicBezTo>
                  <a:pt x="1120" y="784"/>
                  <a:pt x="1074" y="802"/>
                  <a:pt x="1006" y="802"/>
                </a:cubicBezTo>
                <a:cubicBezTo>
                  <a:pt x="950" y="802"/>
                  <a:pt x="893" y="761"/>
                  <a:pt x="859" y="721"/>
                </a:cubicBezTo>
                <a:cubicBezTo>
                  <a:pt x="830" y="687"/>
                  <a:pt x="814" y="637"/>
                  <a:pt x="814" y="585"/>
                </a:cubicBezTo>
                <a:lnTo>
                  <a:pt x="814" y="569"/>
                </a:lnTo>
                <a:cubicBezTo>
                  <a:pt x="819" y="511"/>
                  <a:pt x="848" y="461"/>
                  <a:pt x="887" y="427"/>
                </a:cubicBezTo>
                <a:cubicBezTo>
                  <a:pt x="927" y="393"/>
                  <a:pt x="972" y="375"/>
                  <a:pt x="1040" y="375"/>
                </a:cubicBezTo>
                <a:close/>
                <a:moveTo>
                  <a:pt x="1347" y="0"/>
                </a:moveTo>
                <a:cubicBezTo>
                  <a:pt x="1097" y="91"/>
                  <a:pt x="853" y="210"/>
                  <a:pt x="625" y="352"/>
                </a:cubicBezTo>
                <a:cubicBezTo>
                  <a:pt x="426" y="477"/>
                  <a:pt x="250" y="625"/>
                  <a:pt x="103" y="779"/>
                </a:cubicBezTo>
                <a:lnTo>
                  <a:pt x="98" y="790"/>
                </a:lnTo>
                <a:cubicBezTo>
                  <a:pt x="64" y="824"/>
                  <a:pt x="35" y="858"/>
                  <a:pt x="1" y="897"/>
                </a:cubicBezTo>
                <a:lnTo>
                  <a:pt x="17" y="921"/>
                </a:lnTo>
                <a:cubicBezTo>
                  <a:pt x="35" y="960"/>
                  <a:pt x="64" y="1000"/>
                  <a:pt x="85" y="1041"/>
                </a:cubicBezTo>
                <a:cubicBezTo>
                  <a:pt x="200" y="1222"/>
                  <a:pt x="342" y="1387"/>
                  <a:pt x="507" y="1540"/>
                </a:cubicBezTo>
                <a:lnTo>
                  <a:pt x="500" y="1523"/>
                </a:lnTo>
                <a:lnTo>
                  <a:pt x="500" y="1523"/>
                </a:lnTo>
                <a:cubicBezTo>
                  <a:pt x="659" y="1682"/>
                  <a:pt x="848" y="1818"/>
                  <a:pt x="1058" y="1927"/>
                </a:cubicBezTo>
                <a:lnTo>
                  <a:pt x="1040" y="1909"/>
                </a:lnTo>
                <a:lnTo>
                  <a:pt x="1040" y="1909"/>
                </a:lnTo>
                <a:cubicBezTo>
                  <a:pt x="1131" y="1967"/>
                  <a:pt x="1245" y="2017"/>
                  <a:pt x="1365" y="2063"/>
                </a:cubicBezTo>
                <a:cubicBezTo>
                  <a:pt x="1420" y="2006"/>
                  <a:pt x="1461" y="1943"/>
                  <a:pt x="1501" y="1870"/>
                </a:cubicBezTo>
                <a:cubicBezTo>
                  <a:pt x="1557" y="1762"/>
                  <a:pt x="1598" y="1642"/>
                  <a:pt x="1632" y="1500"/>
                </a:cubicBezTo>
                <a:lnTo>
                  <a:pt x="1632" y="1500"/>
                </a:lnTo>
                <a:lnTo>
                  <a:pt x="1620" y="1518"/>
                </a:lnTo>
                <a:cubicBezTo>
                  <a:pt x="1666" y="1341"/>
                  <a:pt x="1682" y="1136"/>
                  <a:pt x="1677" y="926"/>
                </a:cubicBezTo>
                <a:lnTo>
                  <a:pt x="1677" y="926"/>
                </a:lnTo>
                <a:lnTo>
                  <a:pt x="1666" y="944"/>
                </a:lnTo>
                <a:cubicBezTo>
                  <a:pt x="1666" y="768"/>
                  <a:pt x="1637" y="585"/>
                  <a:pt x="1580" y="415"/>
                </a:cubicBezTo>
                <a:cubicBezTo>
                  <a:pt x="1546" y="312"/>
                  <a:pt x="1506" y="216"/>
                  <a:pt x="1449" y="131"/>
                </a:cubicBezTo>
                <a:cubicBezTo>
                  <a:pt x="1420" y="86"/>
                  <a:pt x="1393" y="45"/>
                  <a:pt x="1352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2"/>
          <p:cNvSpPr/>
          <p:nvPr/>
        </p:nvSpPr>
        <p:spPr>
          <a:xfrm>
            <a:off x="3700501" y="4726816"/>
            <a:ext cx="220610" cy="106412"/>
          </a:xfrm>
          <a:custGeom>
            <a:avLst/>
            <a:gdLst/>
            <a:ahLst/>
            <a:cxnLst/>
            <a:rect l="l" t="t" r="r" b="b"/>
            <a:pathLst>
              <a:path w="5695" h="2747" extrusionOk="0">
                <a:moveTo>
                  <a:pt x="4706" y="831"/>
                </a:moveTo>
                <a:cubicBezTo>
                  <a:pt x="4661" y="831"/>
                  <a:pt x="4614" y="876"/>
                  <a:pt x="4609" y="921"/>
                </a:cubicBezTo>
                <a:cubicBezTo>
                  <a:pt x="4609" y="944"/>
                  <a:pt x="4620" y="973"/>
                  <a:pt x="4632" y="989"/>
                </a:cubicBezTo>
                <a:cubicBezTo>
                  <a:pt x="4654" y="1012"/>
                  <a:pt x="4672" y="1023"/>
                  <a:pt x="4700" y="1023"/>
                </a:cubicBezTo>
                <a:cubicBezTo>
                  <a:pt x="4779" y="1041"/>
                  <a:pt x="4865" y="1052"/>
                  <a:pt x="4950" y="1057"/>
                </a:cubicBezTo>
                <a:cubicBezTo>
                  <a:pt x="4989" y="1057"/>
                  <a:pt x="5029" y="1052"/>
                  <a:pt x="5070" y="1052"/>
                </a:cubicBezTo>
                <a:cubicBezTo>
                  <a:pt x="5115" y="1046"/>
                  <a:pt x="5160" y="1036"/>
                  <a:pt x="5206" y="1018"/>
                </a:cubicBezTo>
                <a:cubicBezTo>
                  <a:pt x="5246" y="1001"/>
                  <a:pt x="5268" y="950"/>
                  <a:pt x="5257" y="916"/>
                </a:cubicBezTo>
                <a:cubicBezTo>
                  <a:pt x="5257" y="887"/>
                  <a:pt x="5240" y="865"/>
                  <a:pt x="5223" y="853"/>
                </a:cubicBezTo>
                <a:cubicBezTo>
                  <a:pt x="5199" y="836"/>
                  <a:pt x="5172" y="836"/>
                  <a:pt x="5149" y="836"/>
                </a:cubicBezTo>
                <a:cubicBezTo>
                  <a:pt x="5092" y="836"/>
                  <a:pt x="5029" y="842"/>
                  <a:pt x="4973" y="847"/>
                </a:cubicBezTo>
                <a:cubicBezTo>
                  <a:pt x="4887" y="847"/>
                  <a:pt x="4803" y="847"/>
                  <a:pt x="4717" y="831"/>
                </a:cubicBezTo>
                <a:close/>
                <a:moveTo>
                  <a:pt x="274" y="1149"/>
                </a:moveTo>
                <a:lnTo>
                  <a:pt x="268" y="1154"/>
                </a:lnTo>
                <a:lnTo>
                  <a:pt x="268" y="1160"/>
                </a:lnTo>
                <a:cubicBezTo>
                  <a:pt x="268" y="1154"/>
                  <a:pt x="274" y="1154"/>
                  <a:pt x="274" y="1149"/>
                </a:cubicBezTo>
                <a:close/>
                <a:moveTo>
                  <a:pt x="263" y="1160"/>
                </a:moveTo>
                <a:lnTo>
                  <a:pt x="263" y="1165"/>
                </a:lnTo>
                <a:lnTo>
                  <a:pt x="268" y="1160"/>
                </a:lnTo>
                <a:close/>
                <a:moveTo>
                  <a:pt x="1205" y="745"/>
                </a:moveTo>
                <a:cubicBezTo>
                  <a:pt x="1149" y="745"/>
                  <a:pt x="1097" y="751"/>
                  <a:pt x="1052" y="790"/>
                </a:cubicBezTo>
                <a:cubicBezTo>
                  <a:pt x="1006" y="831"/>
                  <a:pt x="979" y="881"/>
                  <a:pt x="972" y="939"/>
                </a:cubicBezTo>
                <a:cubicBezTo>
                  <a:pt x="966" y="995"/>
                  <a:pt x="984" y="1052"/>
                  <a:pt x="1024" y="1097"/>
                </a:cubicBezTo>
                <a:cubicBezTo>
                  <a:pt x="1058" y="1138"/>
                  <a:pt x="1115" y="1172"/>
                  <a:pt x="1171" y="1172"/>
                </a:cubicBezTo>
                <a:cubicBezTo>
                  <a:pt x="1228" y="1172"/>
                  <a:pt x="1279" y="1165"/>
                  <a:pt x="1325" y="1126"/>
                </a:cubicBezTo>
                <a:cubicBezTo>
                  <a:pt x="1370" y="1086"/>
                  <a:pt x="1399" y="1036"/>
                  <a:pt x="1404" y="978"/>
                </a:cubicBezTo>
                <a:cubicBezTo>
                  <a:pt x="1410" y="921"/>
                  <a:pt x="1393" y="865"/>
                  <a:pt x="1354" y="819"/>
                </a:cubicBezTo>
                <a:cubicBezTo>
                  <a:pt x="1320" y="779"/>
                  <a:pt x="1262" y="745"/>
                  <a:pt x="1205" y="745"/>
                </a:cubicBezTo>
                <a:close/>
                <a:moveTo>
                  <a:pt x="2854" y="620"/>
                </a:moveTo>
                <a:cubicBezTo>
                  <a:pt x="2773" y="620"/>
                  <a:pt x="2694" y="643"/>
                  <a:pt x="2615" y="666"/>
                </a:cubicBezTo>
                <a:cubicBezTo>
                  <a:pt x="2479" y="716"/>
                  <a:pt x="2348" y="797"/>
                  <a:pt x="2228" y="876"/>
                </a:cubicBezTo>
                <a:cubicBezTo>
                  <a:pt x="2194" y="905"/>
                  <a:pt x="2194" y="961"/>
                  <a:pt x="2217" y="989"/>
                </a:cubicBezTo>
                <a:cubicBezTo>
                  <a:pt x="2233" y="1007"/>
                  <a:pt x="2251" y="1018"/>
                  <a:pt x="2274" y="1018"/>
                </a:cubicBezTo>
                <a:cubicBezTo>
                  <a:pt x="2278" y="1019"/>
                  <a:pt x="2282" y="1019"/>
                  <a:pt x="2286" y="1019"/>
                </a:cubicBezTo>
                <a:cubicBezTo>
                  <a:pt x="2303" y="1019"/>
                  <a:pt x="2318" y="1010"/>
                  <a:pt x="2336" y="1001"/>
                </a:cubicBezTo>
                <a:cubicBezTo>
                  <a:pt x="2353" y="989"/>
                  <a:pt x="2376" y="973"/>
                  <a:pt x="2398" y="961"/>
                </a:cubicBezTo>
                <a:cubicBezTo>
                  <a:pt x="2484" y="905"/>
                  <a:pt x="2574" y="853"/>
                  <a:pt x="2671" y="819"/>
                </a:cubicBezTo>
                <a:cubicBezTo>
                  <a:pt x="2723" y="808"/>
                  <a:pt x="2779" y="797"/>
                  <a:pt x="2831" y="790"/>
                </a:cubicBezTo>
                <a:cubicBezTo>
                  <a:pt x="2859" y="790"/>
                  <a:pt x="2888" y="790"/>
                  <a:pt x="2915" y="797"/>
                </a:cubicBezTo>
                <a:cubicBezTo>
                  <a:pt x="2938" y="802"/>
                  <a:pt x="2956" y="813"/>
                  <a:pt x="2978" y="819"/>
                </a:cubicBezTo>
                <a:cubicBezTo>
                  <a:pt x="2996" y="831"/>
                  <a:pt x="3012" y="842"/>
                  <a:pt x="3030" y="858"/>
                </a:cubicBezTo>
                <a:cubicBezTo>
                  <a:pt x="3046" y="871"/>
                  <a:pt x="3058" y="892"/>
                  <a:pt x="3075" y="910"/>
                </a:cubicBezTo>
                <a:cubicBezTo>
                  <a:pt x="3092" y="939"/>
                  <a:pt x="3103" y="973"/>
                  <a:pt x="3114" y="1001"/>
                </a:cubicBezTo>
                <a:cubicBezTo>
                  <a:pt x="3058" y="1007"/>
                  <a:pt x="2996" y="1012"/>
                  <a:pt x="2938" y="1023"/>
                </a:cubicBezTo>
                <a:cubicBezTo>
                  <a:pt x="2841" y="1036"/>
                  <a:pt x="2745" y="1052"/>
                  <a:pt x="2655" y="1081"/>
                </a:cubicBezTo>
                <a:cubicBezTo>
                  <a:pt x="2631" y="1086"/>
                  <a:pt x="2615" y="1091"/>
                  <a:pt x="2603" y="1109"/>
                </a:cubicBezTo>
                <a:cubicBezTo>
                  <a:pt x="2586" y="1131"/>
                  <a:pt x="2586" y="1149"/>
                  <a:pt x="2586" y="1172"/>
                </a:cubicBezTo>
                <a:cubicBezTo>
                  <a:pt x="2592" y="1209"/>
                  <a:pt x="2631" y="1241"/>
                  <a:pt x="2673" y="1241"/>
                </a:cubicBezTo>
                <a:cubicBezTo>
                  <a:pt x="2677" y="1241"/>
                  <a:pt x="2680" y="1241"/>
                  <a:pt x="2683" y="1240"/>
                </a:cubicBezTo>
                <a:cubicBezTo>
                  <a:pt x="2768" y="1212"/>
                  <a:pt x="2859" y="1199"/>
                  <a:pt x="2944" y="1188"/>
                </a:cubicBezTo>
                <a:cubicBezTo>
                  <a:pt x="3012" y="1177"/>
                  <a:pt x="3080" y="1172"/>
                  <a:pt x="3143" y="1165"/>
                </a:cubicBezTo>
                <a:cubicBezTo>
                  <a:pt x="3148" y="1165"/>
                  <a:pt x="3148" y="1172"/>
                  <a:pt x="3148" y="1177"/>
                </a:cubicBezTo>
                <a:cubicBezTo>
                  <a:pt x="3148" y="1267"/>
                  <a:pt x="3143" y="1359"/>
                  <a:pt x="3120" y="1450"/>
                </a:cubicBezTo>
                <a:cubicBezTo>
                  <a:pt x="3114" y="1479"/>
                  <a:pt x="3109" y="1501"/>
                  <a:pt x="3098" y="1529"/>
                </a:cubicBezTo>
                <a:cubicBezTo>
                  <a:pt x="3086" y="1529"/>
                  <a:pt x="3075" y="1529"/>
                  <a:pt x="3064" y="1524"/>
                </a:cubicBezTo>
                <a:cubicBezTo>
                  <a:pt x="3035" y="1524"/>
                  <a:pt x="3001" y="1518"/>
                  <a:pt x="2972" y="1513"/>
                </a:cubicBezTo>
                <a:cubicBezTo>
                  <a:pt x="2859" y="1484"/>
                  <a:pt x="2745" y="1438"/>
                  <a:pt x="2637" y="1382"/>
                </a:cubicBezTo>
                <a:lnTo>
                  <a:pt x="2637" y="1382"/>
                </a:lnTo>
                <a:lnTo>
                  <a:pt x="2646" y="1387"/>
                </a:lnTo>
                <a:lnTo>
                  <a:pt x="2646" y="1387"/>
                </a:lnTo>
                <a:cubicBezTo>
                  <a:pt x="2643" y="1386"/>
                  <a:pt x="2640" y="1385"/>
                  <a:pt x="2637" y="1382"/>
                </a:cubicBezTo>
                <a:lnTo>
                  <a:pt x="2637" y="1382"/>
                </a:lnTo>
                <a:cubicBezTo>
                  <a:pt x="2637" y="1382"/>
                  <a:pt x="2637" y="1382"/>
                  <a:pt x="2637" y="1382"/>
                </a:cubicBezTo>
                <a:cubicBezTo>
                  <a:pt x="2626" y="1377"/>
                  <a:pt x="2615" y="1370"/>
                  <a:pt x="2597" y="1370"/>
                </a:cubicBezTo>
                <a:lnTo>
                  <a:pt x="2586" y="1370"/>
                </a:lnTo>
                <a:cubicBezTo>
                  <a:pt x="2569" y="1377"/>
                  <a:pt x="2552" y="1382"/>
                  <a:pt x="2547" y="1398"/>
                </a:cubicBezTo>
                <a:cubicBezTo>
                  <a:pt x="2535" y="1416"/>
                  <a:pt x="2529" y="1432"/>
                  <a:pt x="2535" y="1450"/>
                </a:cubicBezTo>
                <a:cubicBezTo>
                  <a:pt x="2535" y="1467"/>
                  <a:pt x="2547" y="1484"/>
                  <a:pt x="2558" y="1495"/>
                </a:cubicBezTo>
                <a:cubicBezTo>
                  <a:pt x="2649" y="1540"/>
                  <a:pt x="2745" y="1581"/>
                  <a:pt x="2841" y="1608"/>
                </a:cubicBezTo>
                <a:cubicBezTo>
                  <a:pt x="2910" y="1632"/>
                  <a:pt x="2978" y="1642"/>
                  <a:pt x="3051" y="1649"/>
                </a:cubicBezTo>
                <a:cubicBezTo>
                  <a:pt x="3046" y="1655"/>
                  <a:pt x="3046" y="1660"/>
                  <a:pt x="3041" y="1671"/>
                </a:cubicBezTo>
                <a:cubicBezTo>
                  <a:pt x="3017" y="1711"/>
                  <a:pt x="2990" y="1752"/>
                  <a:pt x="2956" y="1791"/>
                </a:cubicBezTo>
                <a:cubicBezTo>
                  <a:pt x="2938" y="1807"/>
                  <a:pt x="2922" y="1825"/>
                  <a:pt x="2899" y="1842"/>
                </a:cubicBezTo>
                <a:cubicBezTo>
                  <a:pt x="2881" y="1847"/>
                  <a:pt x="2870" y="1859"/>
                  <a:pt x="2854" y="1865"/>
                </a:cubicBezTo>
                <a:cubicBezTo>
                  <a:pt x="2836" y="1865"/>
                  <a:pt x="2820" y="1870"/>
                  <a:pt x="2807" y="1870"/>
                </a:cubicBezTo>
                <a:cubicBezTo>
                  <a:pt x="2791" y="1870"/>
                  <a:pt x="2773" y="1870"/>
                  <a:pt x="2762" y="1865"/>
                </a:cubicBezTo>
                <a:cubicBezTo>
                  <a:pt x="2739" y="1859"/>
                  <a:pt x="2717" y="1854"/>
                  <a:pt x="2694" y="1842"/>
                </a:cubicBezTo>
                <a:cubicBezTo>
                  <a:pt x="2655" y="1820"/>
                  <a:pt x="2621" y="1797"/>
                  <a:pt x="2586" y="1762"/>
                </a:cubicBezTo>
                <a:cubicBezTo>
                  <a:pt x="2563" y="1739"/>
                  <a:pt x="2547" y="1717"/>
                  <a:pt x="2524" y="1689"/>
                </a:cubicBezTo>
                <a:cubicBezTo>
                  <a:pt x="2490" y="1632"/>
                  <a:pt x="2466" y="1574"/>
                  <a:pt x="2438" y="1513"/>
                </a:cubicBezTo>
                <a:cubicBezTo>
                  <a:pt x="2422" y="1483"/>
                  <a:pt x="2387" y="1463"/>
                  <a:pt x="2352" y="1463"/>
                </a:cubicBezTo>
                <a:cubicBezTo>
                  <a:pt x="2339" y="1463"/>
                  <a:pt x="2326" y="1466"/>
                  <a:pt x="2314" y="1472"/>
                </a:cubicBezTo>
                <a:cubicBezTo>
                  <a:pt x="2267" y="1495"/>
                  <a:pt x="2251" y="1547"/>
                  <a:pt x="2274" y="1592"/>
                </a:cubicBezTo>
                <a:cubicBezTo>
                  <a:pt x="2296" y="1649"/>
                  <a:pt x="2325" y="1705"/>
                  <a:pt x="2353" y="1762"/>
                </a:cubicBezTo>
                <a:cubicBezTo>
                  <a:pt x="2382" y="1813"/>
                  <a:pt x="2416" y="1859"/>
                  <a:pt x="2456" y="1899"/>
                </a:cubicBezTo>
                <a:cubicBezTo>
                  <a:pt x="2495" y="1944"/>
                  <a:pt x="2540" y="1978"/>
                  <a:pt x="2592" y="2012"/>
                </a:cubicBezTo>
                <a:cubicBezTo>
                  <a:pt x="2642" y="2035"/>
                  <a:pt x="2694" y="2058"/>
                  <a:pt x="2751" y="2064"/>
                </a:cubicBezTo>
                <a:cubicBezTo>
                  <a:pt x="2770" y="2066"/>
                  <a:pt x="2789" y="2067"/>
                  <a:pt x="2807" y="2067"/>
                </a:cubicBezTo>
                <a:cubicBezTo>
                  <a:pt x="2834" y="2067"/>
                  <a:pt x="2861" y="2065"/>
                  <a:pt x="2888" y="2058"/>
                </a:cubicBezTo>
                <a:cubicBezTo>
                  <a:pt x="3080" y="2007"/>
                  <a:pt x="3200" y="1820"/>
                  <a:pt x="3263" y="1642"/>
                </a:cubicBezTo>
                <a:cubicBezTo>
                  <a:pt x="3302" y="1540"/>
                  <a:pt x="3319" y="1438"/>
                  <a:pt x="3331" y="1330"/>
                </a:cubicBezTo>
                <a:cubicBezTo>
                  <a:pt x="3337" y="1228"/>
                  <a:pt x="3331" y="1120"/>
                  <a:pt x="3308" y="1023"/>
                </a:cubicBezTo>
                <a:cubicBezTo>
                  <a:pt x="3285" y="926"/>
                  <a:pt x="3245" y="836"/>
                  <a:pt x="3182" y="763"/>
                </a:cubicBezTo>
                <a:cubicBezTo>
                  <a:pt x="3148" y="729"/>
                  <a:pt x="3114" y="700"/>
                  <a:pt x="3075" y="677"/>
                </a:cubicBezTo>
                <a:cubicBezTo>
                  <a:pt x="3024" y="648"/>
                  <a:pt x="2978" y="637"/>
                  <a:pt x="2922" y="626"/>
                </a:cubicBezTo>
                <a:cubicBezTo>
                  <a:pt x="2899" y="626"/>
                  <a:pt x="2876" y="620"/>
                  <a:pt x="2854" y="620"/>
                </a:cubicBezTo>
                <a:close/>
                <a:moveTo>
                  <a:pt x="1512" y="376"/>
                </a:moveTo>
                <a:cubicBezTo>
                  <a:pt x="1551" y="415"/>
                  <a:pt x="1585" y="456"/>
                  <a:pt x="1614" y="501"/>
                </a:cubicBezTo>
                <a:cubicBezTo>
                  <a:pt x="1671" y="592"/>
                  <a:pt x="1711" y="688"/>
                  <a:pt x="1745" y="790"/>
                </a:cubicBezTo>
                <a:cubicBezTo>
                  <a:pt x="1797" y="955"/>
                  <a:pt x="1824" y="1126"/>
                  <a:pt x="1836" y="1302"/>
                </a:cubicBezTo>
                <a:cubicBezTo>
                  <a:pt x="1842" y="1495"/>
                  <a:pt x="1831" y="1689"/>
                  <a:pt x="1790" y="1876"/>
                </a:cubicBezTo>
                <a:cubicBezTo>
                  <a:pt x="1763" y="2001"/>
                  <a:pt x="1722" y="2127"/>
                  <a:pt x="1660" y="2240"/>
                </a:cubicBezTo>
                <a:cubicBezTo>
                  <a:pt x="1626" y="2308"/>
                  <a:pt x="1580" y="2371"/>
                  <a:pt x="1535" y="2427"/>
                </a:cubicBezTo>
                <a:cubicBezTo>
                  <a:pt x="1427" y="2387"/>
                  <a:pt x="1320" y="2342"/>
                  <a:pt x="1217" y="2290"/>
                </a:cubicBezTo>
                <a:cubicBezTo>
                  <a:pt x="1018" y="2182"/>
                  <a:pt x="835" y="2052"/>
                  <a:pt x="672" y="1904"/>
                </a:cubicBezTo>
                <a:cubicBezTo>
                  <a:pt x="512" y="1757"/>
                  <a:pt x="370" y="1592"/>
                  <a:pt x="256" y="1411"/>
                </a:cubicBezTo>
                <a:cubicBezTo>
                  <a:pt x="229" y="1370"/>
                  <a:pt x="205" y="1330"/>
                  <a:pt x="182" y="1291"/>
                </a:cubicBezTo>
                <a:cubicBezTo>
                  <a:pt x="182" y="1285"/>
                  <a:pt x="177" y="1280"/>
                  <a:pt x="171" y="1274"/>
                </a:cubicBezTo>
                <a:cubicBezTo>
                  <a:pt x="200" y="1233"/>
                  <a:pt x="234" y="1199"/>
                  <a:pt x="263" y="1160"/>
                </a:cubicBezTo>
                <a:cubicBezTo>
                  <a:pt x="268" y="1160"/>
                  <a:pt x="268" y="1160"/>
                  <a:pt x="268" y="1154"/>
                </a:cubicBezTo>
                <a:cubicBezTo>
                  <a:pt x="426" y="989"/>
                  <a:pt x="609" y="847"/>
                  <a:pt x="796" y="722"/>
                </a:cubicBezTo>
                <a:lnTo>
                  <a:pt x="796" y="722"/>
                </a:lnTo>
                <a:lnTo>
                  <a:pt x="790" y="729"/>
                </a:lnTo>
                <a:cubicBezTo>
                  <a:pt x="1018" y="580"/>
                  <a:pt x="1262" y="467"/>
                  <a:pt x="1512" y="376"/>
                </a:cubicBezTo>
                <a:close/>
                <a:moveTo>
                  <a:pt x="5013" y="142"/>
                </a:moveTo>
                <a:cubicBezTo>
                  <a:pt x="5041" y="142"/>
                  <a:pt x="5070" y="142"/>
                  <a:pt x="5097" y="149"/>
                </a:cubicBezTo>
                <a:cubicBezTo>
                  <a:pt x="5120" y="155"/>
                  <a:pt x="5143" y="166"/>
                  <a:pt x="5165" y="171"/>
                </a:cubicBezTo>
                <a:cubicBezTo>
                  <a:pt x="5183" y="189"/>
                  <a:pt x="5206" y="200"/>
                  <a:pt x="5223" y="217"/>
                </a:cubicBezTo>
                <a:cubicBezTo>
                  <a:pt x="5240" y="234"/>
                  <a:pt x="5257" y="251"/>
                  <a:pt x="5268" y="268"/>
                </a:cubicBezTo>
                <a:cubicBezTo>
                  <a:pt x="5274" y="273"/>
                  <a:pt x="5274" y="286"/>
                  <a:pt x="5280" y="291"/>
                </a:cubicBezTo>
                <a:cubicBezTo>
                  <a:pt x="5280" y="296"/>
                  <a:pt x="5285" y="302"/>
                  <a:pt x="5285" y="307"/>
                </a:cubicBezTo>
                <a:cubicBezTo>
                  <a:pt x="5285" y="313"/>
                  <a:pt x="5285" y="320"/>
                  <a:pt x="5280" y="325"/>
                </a:cubicBezTo>
                <a:cubicBezTo>
                  <a:pt x="5280" y="331"/>
                  <a:pt x="5280" y="336"/>
                  <a:pt x="5274" y="341"/>
                </a:cubicBezTo>
                <a:cubicBezTo>
                  <a:pt x="5262" y="359"/>
                  <a:pt x="5251" y="376"/>
                  <a:pt x="5240" y="388"/>
                </a:cubicBezTo>
                <a:cubicBezTo>
                  <a:pt x="5206" y="422"/>
                  <a:pt x="5172" y="456"/>
                  <a:pt x="5143" y="496"/>
                </a:cubicBezTo>
                <a:cubicBezTo>
                  <a:pt x="5109" y="535"/>
                  <a:pt x="5092" y="586"/>
                  <a:pt x="5092" y="637"/>
                </a:cubicBezTo>
                <a:cubicBezTo>
                  <a:pt x="5097" y="700"/>
                  <a:pt x="5131" y="751"/>
                  <a:pt x="5183" y="779"/>
                </a:cubicBezTo>
                <a:cubicBezTo>
                  <a:pt x="5240" y="813"/>
                  <a:pt x="5302" y="824"/>
                  <a:pt x="5364" y="853"/>
                </a:cubicBezTo>
                <a:cubicBezTo>
                  <a:pt x="5377" y="858"/>
                  <a:pt x="5388" y="871"/>
                  <a:pt x="5399" y="876"/>
                </a:cubicBezTo>
                <a:cubicBezTo>
                  <a:pt x="5404" y="881"/>
                  <a:pt x="5411" y="887"/>
                  <a:pt x="5416" y="899"/>
                </a:cubicBezTo>
                <a:cubicBezTo>
                  <a:pt x="5422" y="910"/>
                  <a:pt x="5427" y="926"/>
                  <a:pt x="5433" y="939"/>
                </a:cubicBezTo>
                <a:cubicBezTo>
                  <a:pt x="5438" y="955"/>
                  <a:pt x="5438" y="967"/>
                  <a:pt x="5445" y="978"/>
                </a:cubicBezTo>
                <a:cubicBezTo>
                  <a:pt x="5445" y="995"/>
                  <a:pt x="5438" y="1007"/>
                  <a:pt x="5438" y="1018"/>
                </a:cubicBezTo>
                <a:cubicBezTo>
                  <a:pt x="5433" y="1036"/>
                  <a:pt x="5427" y="1052"/>
                  <a:pt x="5416" y="1075"/>
                </a:cubicBezTo>
                <a:cubicBezTo>
                  <a:pt x="5382" y="1131"/>
                  <a:pt x="5343" y="1188"/>
                  <a:pt x="5314" y="1257"/>
                </a:cubicBezTo>
                <a:cubicBezTo>
                  <a:pt x="5285" y="1336"/>
                  <a:pt x="5291" y="1422"/>
                  <a:pt x="5314" y="1495"/>
                </a:cubicBezTo>
                <a:cubicBezTo>
                  <a:pt x="5330" y="1535"/>
                  <a:pt x="5348" y="1574"/>
                  <a:pt x="5364" y="1608"/>
                </a:cubicBezTo>
                <a:cubicBezTo>
                  <a:pt x="5323" y="1608"/>
                  <a:pt x="5284" y="1611"/>
                  <a:pt x="5244" y="1611"/>
                </a:cubicBezTo>
                <a:cubicBezTo>
                  <a:pt x="5224" y="1611"/>
                  <a:pt x="5204" y="1611"/>
                  <a:pt x="5183" y="1608"/>
                </a:cubicBezTo>
                <a:cubicBezTo>
                  <a:pt x="5120" y="1608"/>
                  <a:pt x="5058" y="1603"/>
                  <a:pt x="5002" y="1587"/>
                </a:cubicBezTo>
                <a:cubicBezTo>
                  <a:pt x="4916" y="1569"/>
                  <a:pt x="4831" y="1540"/>
                  <a:pt x="4756" y="1501"/>
                </a:cubicBezTo>
                <a:cubicBezTo>
                  <a:pt x="4729" y="1484"/>
                  <a:pt x="4700" y="1467"/>
                  <a:pt x="4672" y="1445"/>
                </a:cubicBezTo>
                <a:cubicBezTo>
                  <a:pt x="4661" y="1438"/>
                  <a:pt x="4643" y="1432"/>
                  <a:pt x="4627" y="1432"/>
                </a:cubicBezTo>
                <a:cubicBezTo>
                  <a:pt x="4609" y="1432"/>
                  <a:pt x="4586" y="1445"/>
                  <a:pt x="4569" y="1461"/>
                </a:cubicBezTo>
                <a:cubicBezTo>
                  <a:pt x="4546" y="1495"/>
                  <a:pt x="4558" y="1540"/>
                  <a:pt x="4586" y="1563"/>
                </a:cubicBezTo>
                <a:cubicBezTo>
                  <a:pt x="4706" y="1642"/>
                  <a:pt x="4831" y="1705"/>
                  <a:pt x="4961" y="1752"/>
                </a:cubicBezTo>
                <a:cubicBezTo>
                  <a:pt x="5029" y="1773"/>
                  <a:pt x="5097" y="1791"/>
                  <a:pt x="5165" y="1802"/>
                </a:cubicBezTo>
                <a:cubicBezTo>
                  <a:pt x="5199" y="1807"/>
                  <a:pt x="5234" y="1810"/>
                  <a:pt x="5268" y="1810"/>
                </a:cubicBezTo>
                <a:cubicBezTo>
                  <a:pt x="5309" y="1810"/>
                  <a:pt x="5350" y="1806"/>
                  <a:pt x="5388" y="1797"/>
                </a:cubicBezTo>
                <a:cubicBezTo>
                  <a:pt x="5416" y="1791"/>
                  <a:pt x="5438" y="1773"/>
                  <a:pt x="5450" y="1752"/>
                </a:cubicBezTo>
                <a:cubicBezTo>
                  <a:pt x="5479" y="1797"/>
                  <a:pt x="5506" y="1847"/>
                  <a:pt x="5524" y="1899"/>
                </a:cubicBezTo>
                <a:cubicBezTo>
                  <a:pt x="5535" y="1922"/>
                  <a:pt x="5535" y="1949"/>
                  <a:pt x="5540" y="1972"/>
                </a:cubicBezTo>
                <a:cubicBezTo>
                  <a:pt x="5540" y="2001"/>
                  <a:pt x="5535" y="2030"/>
                  <a:pt x="5535" y="2052"/>
                </a:cubicBezTo>
                <a:cubicBezTo>
                  <a:pt x="5524" y="2086"/>
                  <a:pt x="5513" y="2114"/>
                  <a:pt x="5501" y="2148"/>
                </a:cubicBezTo>
                <a:cubicBezTo>
                  <a:pt x="5490" y="2172"/>
                  <a:pt x="5472" y="2188"/>
                  <a:pt x="5456" y="2206"/>
                </a:cubicBezTo>
                <a:cubicBezTo>
                  <a:pt x="5445" y="2222"/>
                  <a:pt x="5427" y="2234"/>
                  <a:pt x="5411" y="2245"/>
                </a:cubicBezTo>
                <a:cubicBezTo>
                  <a:pt x="5388" y="2263"/>
                  <a:pt x="5364" y="2274"/>
                  <a:pt x="5343" y="2279"/>
                </a:cubicBezTo>
                <a:cubicBezTo>
                  <a:pt x="5308" y="2290"/>
                  <a:pt x="5274" y="2297"/>
                  <a:pt x="5233" y="2297"/>
                </a:cubicBezTo>
                <a:cubicBezTo>
                  <a:pt x="5221" y="2298"/>
                  <a:pt x="5209" y="2298"/>
                  <a:pt x="5197" y="2298"/>
                </a:cubicBezTo>
                <a:cubicBezTo>
                  <a:pt x="5137" y="2298"/>
                  <a:pt x="5079" y="2288"/>
                  <a:pt x="5018" y="2279"/>
                </a:cubicBezTo>
                <a:cubicBezTo>
                  <a:pt x="4887" y="2245"/>
                  <a:pt x="4756" y="2195"/>
                  <a:pt x="4638" y="2132"/>
                </a:cubicBezTo>
                <a:cubicBezTo>
                  <a:pt x="4501" y="2058"/>
                  <a:pt x="4370" y="1972"/>
                  <a:pt x="4257" y="1870"/>
                </a:cubicBezTo>
                <a:cubicBezTo>
                  <a:pt x="4234" y="1847"/>
                  <a:pt x="4211" y="1825"/>
                  <a:pt x="4194" y="1802"/>
                </a:cubicBezTo>
                <a:cubicBezTo>
                  <a:pt x="4166" y="1773"/>
                  <a:pt x="4149" y="1745"/>
                  <a:pt x="4132" y="1717"/>
                </a:cubicBezTo>
                <a:cubicBezTo>
                  <a:pt x="4115" y="1694"/>
                  <a:pt x="4097" y="1666"/>
                  <a:pt x="4081" y="1637"/>
                </a:cubicBezTo>
                <a:cubicBezTo>
                  <a:pt x="4081" y="1615"/>
                  <a:pt x="4069" y="1597"/>
                  <a:pt x="4052" y="1587"/>
                </a:cubicBezTo>
                <a:cubicBezTo>
                  <a:pt x="4035" y="1572"/>
                  <a:pt x="4015" y="1565"/>
                  <a:pt x="3995" y="1565"/>
                </a:cubicBezTo>
                <a:cubicBezTo>
                  <a:pt x="3982" y="1565"/>
                  <a:pt x="3969" y="1568"/>
                  <a:pt x="3956" y="1574"/>
                </a:cubicBezTo>
                <a:cubicBezTo>
                  <a:pt x="3927" y="1587"/>
                  <a:pt x="3911" y="1615"/>
                  <a:pt x="3911" y="1642"/>
                </a:cubicBezTo>
                <a:cubicBezTo>
                  <a:pt x="3870" y="1700"/>
                  <a:pt x="3830" y="1757"/>
                  <a:pt x="3791" y="1807"/>
                </a:cubicBezTo>
                <a:cubicBezTo>
                  <a:pt x="3746" y="1870"/>
                  <a:pt x="3694" y="1927"/>
                  <a:pt x="3649" y="1983"/>
                </a:cubicBezTo>
                <a:cubicBezTo>
                  <a:pt x="3547" y="2092"/>
                  <a:pt x="3433" y="2188"/>
                  <a:pt x="3308" y="2274"/>
                </a:cubicBezTo>
                <a:cubicBezTo>
                  <a:pt x="3171" y="2358"/>
                  <a:pt x="3017" y="2427"/>
                  <a:pt x="2865" y="2478"/>
                </a:cubicBezTo>
                <a:cubicBezTo>
                  <a:pt x="2705" y="2523"/>
                  <a:pt x="2535" y="2552"/>
                  <a:pt x="2370" y="2563"/>
                </a:cubicBezTo>
                <a:cubicBezTo>
                  <a:pt x="2344" y="2564"/>
                  <a:pt x="2319" y="2564"/>
                  <a:pt x="2293" y="2564"/>
                </a:cubicBezTo>
                <a:cubicBezTo>
                  <a:pt x="2136" y="2564"/>
                  <a:pt x="1977" y="2547"/>
                  <a:pt x="1824" y="2513"/>
                </a:cubicBezTo>
                <a:cubicBezTo>
                  <a:pt x="1779" y="2507"/>
                  <a:pt x="1734" y="2489"/>
                  <a:pt x="1695" y="2478"/>
                </a:cubicBezTo>
                <a:lnTo>
                  <a:pt x="1700" y="2473"/>
                </a:lnTo>
                <a:cubicBezTo>
                  <a:pt x="1729" y="2439"/>
                  <a:pt x="1750" y="2393"/>
                  <a:pt x="1774" y="2353"/>
                </a:cubicBezTo>
                <a:cubicBezTo>
                  <a:pt x="1824" y="2268"/>
                  <a:pt x="1865" y="2177"/>
                  <a:pt x="1892" y="2080"/>
                </a:cubicBezTo>
                <a:cubicBezTo>
                  <a:pt x="1955" y="1870"/>
                  <a:pt x="1978" y="1655"/>
                  <a:pt x="1978" y="1438"/>
                </a:cubicBezTo>
                <a:cubicBezTo>
                  <a:pt x="1978" y="1222"/>
                  <a:pt x="1950" y="1007"/>
                  <a:pt x="1887" y="802"/>
                </a:cubicBezTo>
                <a:cubicBezTo>
                  <a:pt x="1836" y="632"/>
                  <a:pt x="1763" y="467"/>
                  <a:pt x="1648" y="336"/>
                </a:cubicBezTo>
                <a:cubicBezTo>
                  <a:pt x="1870" y="268"/>
                  <a:pt x="2097" y="223"/>
                  <a:pt x="2325" y="211"/>
                </a:cubicBezTo>
                <a:cubicBezTo>
                  <a:pt x="2351" y="210"/>
                  <a:pt x="2377" y="209"/>
                  <a:pt x="2403" y="209"/>
                </a:cubicBezTo>
                <a:cubicBezTo>
                  <a:pt x="2552" y="209"/>
                  <a:pt x="2702" y="223"/>
                  <a:pt x="2847" y="257"/>
                </a:cubicBezTo>
                <a:cubicBezTo>
                  <a:pt x="2972" y="286"/>
                  <a:pt x="3098" y="331"/>
                  <a:pt x="3211" y="388"/>
                </a:cubicBezTo>
                <a:cubicBezTo>
                  <a:pt x="3313" y="444"/>
                  <a:pt x="3410" y="512"/>
                  <a:pt x="3502" y="592"/>
                </a:cubicBezTo>
                <a:cubicBezTo>
                  <a:pt x="3592" y="677"/>
                  <a:pt x="3672" y="774"/>
                  <a:pt x="3740" y="881"/>
                </a:cubicBezTo>
                <a:cubicBezTo>
                  <a:pt x="3762" y="916"/>
                  <a:pt x="3785" y="955"/>
                  <a:pt x="3802" y="989"/>
                </a:cubicBezTo>
                <a:cubicBezTo>
                  <a:pt x="3819" y="1024"/>
                  <a:pt x="3852" y="1042"/>
                  <a:pt x="3884" y="1042"/>
                </a:cubicBezTo>
                <a:cubicBezTo>
                  <a:pt x="3895" y="1042"/>
                  <a:pt x="3906" y="1040"/>
                  <a:pt x="3916" y="1036"/>
                </a:cubicBezTo>
                <a:cubicBezTo>
                  <a:pt x="3956" y="1012"/>
                  <a:pt x="3972" y="973"/>
                  <a:pt x="3961" y="933"/>
                </a:cubicBezTo>
                <a:cubicBezTo>
                  <a:pt x="4006" y="876"/>
                  <a:pt x="4052" y="824"/>
                  <a:pt x="4097" y="774"/>
                </a:cubicBezTo>
                <a:cubicBezTo>
                  <a:pt x="4268" y="592"/>
                  <a:pt x="4449" y="415"/>
                  <a:pt x="4661" y="279"/>
                </a:cubicBezTo>
                <a:cubicBezTo>
                  <a:pt x="4729" y="234"/>
                  <a:pt x="4808" y="194"/>
                  <a:pt x="4887" y="166"/>
                </a:cubicBezTo>
                <a:cubicBezTo>
                  <a:pt x="4927" y="155"/>
                  <a:pt x="4968" y="149"/>
                  <a:pt x="5013" y="142"/>
                </a:cubicBezTo>
                <a:close/>
                <a:moveTo>
                  <a:pt x="2501" y="0"/>
                </a:moveTo>
                <a:cubicBezTo>
                  <a:pt x="2450" y="0"/>
                  <a:pt x="2398" y="0"/>
                  <a:pt x="2348" y="6"/>
                </a:cubicBezTo>
                <a:cubicBezTo>
                  <a:pt x="2251" y="13"/>
                  <a:pt x="2154" y="24"/>
                  <a:pt x="2063" y="35"/>
                </a:cubicBezTo>
                <a:cubicBezTo>
                  <a:pt x="1865" y="69"/>
                  <a:pt x="1671" y="126"/>
                  <a:pt x="1483" y="194"/>
                </a:cubicBezTo>
                <a:cubicBezTo>
                  <a:pt x="1302" y="257"/>
                  <a:pt x="1120" y="341"/>
                  <a:pt x="950" y="438"/>
                </a:cubicBezTo>
                <a:cubicBezTo>
                  <a:pt x="779" y="535"/>
                  <a:pt x="620" y="643"/>
                  <a:pt x="467" y="763"/>
                </a:cubicBezTo>
                <a:cubicBezTo>
                  <a:pt x="331" y="876"/>
                  <a:pt x="200" y="1001"/>
                  <a:pt x="85" y="1143"/>
                </a:cubicBezTo>
                <a:cubicBezTo>
                  <a:pt x="63" y="1172"/>
                  <a:pt x="40" y="1199"/>
                  <a:pt x="17" y="1228"/>
                </a:cubicBezTo>
                <a:cubicBezTo>
                  <a:pt x="1" y="1251"/>
                  <a:pt x="1" y="1285"/>
                  <a:pt x="17" y="1314"/>
                </a:cubicBezTo>
                <a:cubicBezTo>
                  <a:pt x="12" y="1330"/>
                  <a:pt x="12" y="1348"/>
                  <a:pt x="24" y="1364"/>
                </a:cubicBezTo>
                <a:cubicBezTo>
                  <a:pt x="256" y="1779"/>
                  <a:pt x="604" y="2132"/>
                  <a:pt x="1013" y="2382"/>
                </a:cubicBezTo>
                <a:cubicBezTo>
                  <a:pt x="1394" y="2608"/>
                  <a:pt x="1833" y="2747"/>
                  <a:pt x="2279" y="2747"/>
                </a:cubicBezTo>
                <a:cubicBezTo>
                  <a:pt x="2304" y="2747"/>
                  <a:pt x="2329" y="2747"/>
                  <a:pt x="2353" y="2746"/>
                </a:cubicBezTo>
                <a:cubicBezTo>
                  <a:pt x="2518" y="2740"/>
                  <a:pt x="2676" y="2717"/>
                  <a:pt x="2836" y="2672"/>
                </a:cubicBezTo>
                <a:cubicBezTo>
                  <a:pt x="2996" y="2626"/>
                  <a:pt x="3148" y="2563"/>
                  <a:pt x="3297" y="2484"/>
                </a:cubicBezTo>
                <a:cubicBezTo>
                  <a:pt x="3461" y="2393"/>
                  <a:pt x="3609" y="2279"/>
                  <a:pt x="3746" y="2148"/>
                </a:cubicBezTo>
                <a:cubicBezTo>
                  <a:pt x="3808" y="2080"/>
                  <a:pt x="3870" y="2007"/>
                  <a:pt x="3932" y="1927"/>
                </a:cubicBezTo>
                <a:cubicBezTo>
                  <a:pt x="3956" y="1899"/>
                  <a:pt x="3972" y="1865"/>
                  <a:pt x="3995" y="1836"/>
                </a:cubicBezTo>
                <a:cubicBezTo>
                  <a:pt x="4018" y="1870"/>
                  <a:pt x="4047" y="1910"/>
                  <a:pt x="4081" y="1938"/>
                </a:cubicBezTo>
                <a:cubicBezTo>
                  <a:pt x="4137" y="2001"/>
                  <a:pt x="4200" y="2052"/>
                  <a:pt x="4268" y="2103"/>
                </a:cubicBezTo>
                <a:cubicBezTo>
                  <a:pt x="4336" y="2154"/>
                  <a:pt x="4415" y="2200"/>
                  <a:pt x="4496" y="2245"/>
                </a:cubicBezTo>
                <a:cubicBezTo>
                  <a:pt x="4580" y="2290"/>
                  <a:pt x="4666" y="2331"/>
                  <a:pt x="4756" y="2365"/>
                </a:cubicBezTo>
                <a:cubicBezTo>
                  <a:pt x="4895" y="2422"/>
                  <a:pt x="5045" y="2459"/>
                  <a:pt x="5194" y="2459"/>
                </a:cubicBezTo>
                <a:cubicBezTo>
                  <a:pt x="5223" y="2459"/>
                  <a:pt x="5251" y="2458"/>
                  <a:pt x="5280" y="2455"/>
                </a:cubicBezTo>
                <a:cubicBezTo>
                  <a:pt x="5353" y="2450"/>
                  <a:pt x="5433" y="2421"/>
                  <a:pt x="5495" y="2376"/>
                </a:cubicBezTo>
                <a:cubicBezTo>
                  <a:pt x="5564" y="2337"/>
                  <a:pt x="5609" y="2274"/>
                  <a:pt x="5643" y="2200"/>
                </a:cubicBezTo>
                <a:cubicBezTo>
                  <a:pt x="5666" y="2161"/>
                  <a:pt x="5677" y="2109"/>
                  <a:pt x="5684" y="2064"/>
                </a:cubicBezTo>
                <a:cubicBezTo>
                  <a:pt x="5694" y="2001"/>
                  <a:pt x="5689" y="1938"/>
                  <a:pt x="5671" y="1881"/>
                </a:cubicBezTo>
                <a:cubicBezTo>
                  <a:pt x="5643" y="1768"/>
                  <a:pt x="5569" y="1671"/>
                  <a:pt x="5506" y="1574"/>
                </a:cubicBezTo>
                <a:cubicBezTo>
                  <a:pt x="5484" y="1535"/>
                  <a:pt x="5461" y="1495"/>
                  <a:pt x="5445" y="1456"/>
                </a:cubicBezTo>
                <a:cubicBezTo>
                  <a:pt x="5438" y="1427"/>
                  <a:pt x="5433" y="1404"/>
                  <a:pt x="5433" y="1377"/>
                </a:cubicBezTo>
                <a:lnTo>
                  <a:pt x="5433" y="1319"/>
                </a:lnTo>
                <a:cubicBezTo>
                  <a:pt x="5445" y="1291"/>
                  <a:pt x="5456" y="1267"/>
                  <a:pt x="5467" y="1246"/>
                </a:cubicBezTo>
                <a:cubicBezTo>
                  <a:pt x="5495" y="1194"/>
                  <a:pt x="5524" y="1143"/>
                  <a:pt x="5547" y="1091"/>
                </a:cubicBezTo>
                <a:cubicBezTo>
                  <a:pt x="5558" y="1063"/>
                  <a:pt x="5564" y="1036"/>
                  <a:pt x="5564" y="1001"/>
                </a:cubicBezTo>
                <a:cubicBezTo>
                  <a:pt x="5569" y="961"/>
                  <a:pt x="5558" y="921"/>
                  <a:pt x="5540" y="887"/>
                </a:cubicBezTo>
                <a:cubicBezTo>
                  <a:pt x="5529" y="853"/>
                  <a:pt x="5513" y="824"/>
                  <a:pt x="5490" y="802"/>
                </a:cubicBezTo>
                <a:cubicBezTo>
                  <a:pt x="5467" y="774"/>
                  <a:pt x="5438" y="763"/>
                  <a:pt x="5411" y="745"/>
                </a:cubicBezTo>
                <a:cubicBezTo>
                  <a:pt x="5359" y="716"/>
                  <a:pt x="5302" y="711"/>
                  <a:pt x="5251" y="682"/>
                </a:cubicBezTo>
                <a:cubicBezTo>
                  <a:pt x="5240" y="682"/>
                  <a:pt x="5233" y="677"/>
                  <a:pt x="5228" y="671"/>
                </a:cubicBezTo>
                <a:cubicBezTo>
                  <a:pt x="5223" y="666"/>
                  <a:pt x="5217" y="661"/>
                  <a:pt x="5217" y="661"/>
                </a:cubicBezTo>
                <a:cubicBezTo>
                  <a:pt x="5217" y="654"/>
                  <a:pt x="5212" y="648"/>
                  <a:pt x="5212" y="643"/>
                </a:cubicBezTo>
                <a:cubicBezTo>
                  <a:pt x="5212" y="637"/>
                  <a:pt x="5206" y="632"/>
                  <a:pt x="5206" y="626"/>
                </a:cubicBezTo>
                <a:lnTo>
                  <a:pt x="5206" y="609"/>
                </a:lnTo>
                <a:cubicBezTo>
                  <a:pt x="5212" y="598"/>
                  <a:pt x="5212" y="592"/>
                  <a:pt x="5217" y="586"/>
                </a:cubicBezTo>
                <a:cubicBezTo>
                  <a:pt x="5228" y="564"/>
                  <a:pt x="5240" y="546"/>
                  <a:pt x="5257" y="530"/>
                </a:cubicBezTo>
                <a:cubicBezTo>
                  <a:pt x="5308" y="478"/>
                  <a:pt x="5359" y="433"/>
                  <a:pt x="5388" y="365"/>
                </a:cubicBezTo>
                <a:cubicBezTo>
                  <a:pt x="5399" y="336"/>
                  <a:pt x="5399" y="296"/>
                  <a:pt x="5388" y="262"/>
                </a:cubicBezTo>
                <a:cubicBezTo>
                  <a:pt x="5370" y="211"/>
                  <a:pt x="5336" y="171"/>
                  <a:pt x="5296" y="137"/>
                </a:cubicBezTo>
                <a:cubicBezTo>
                  <a:pt x="5268" y="108"/>
                  <a:pt x="5240" y="86"/>
                  <a:pt x="5199" y="69"/>
                </a:cubicBezTo>
                <a:cubicBezTo>
                  <a:pt x="5165" y="52"/>
                  <a:pt x="5131" y="40"/>
                  <a:pt x="5092" y="35"/>
                </a:cubicBezTo>
                <a:cubicBezTo>
                  <a:pt x="5070" y="35"/>
                  <a:pt x="5052" y="29"/>
                  <a:pt x="5029" y="29"/>
                </a:cubicBezTo>
                <a:cubicBezTo>
                  <a:pt x="4973" y="29"/>
                  <a:pt x="4916" y="47"/>
                  <a:pt x="4865" y="58"/>
                </a:cubicBezTo>
                <a:cubicBezTo>
                  <a:pt x="4779" y="86"/>
                  <a:pt x="4695" y="126"/>
                  <a:pt x="4620" y="176"/>
                </a:cubicBezTo>
                <a:cubicBezTo>
                  <a:pt x="4535" y="228"/>
                  <a:pt x="4456" y="286"/>
                  <a:pt x="4381" y="347"/>
                </a:cubicBezTo>
                <a:cubicBezTo>
                  <a:pt x="4239" y="467"/>
                  <a:pt x="4103" y="603"/>
                  <a:pt x="3979" y="740"/>
                </a:cubicBezTo>
                <a:cubicBezTo>
                  <a:pt x="3956" y="763"/>
                  <a:pt x="3932" y="790"/>
                  <a:pt x="3911" y="819"/>
                </a:cubicBezTo>
                <a:cubicBezTo>
                  <a:pt x="3911" y="808"/>
                  <a:pt x="3904" y="797"/>
                  <a:pt x="3898" y="785"/>
                </a:cubicBezTo>
                <a:cubicBezTo>
                  <a:pt x="3877" y="740"/>
                  <a:pt x="3842" y="688"/>
                  <a:pt x="3814" y="643"/>
                </a:cubicBezTo>
                <a:cubicBezTo>
                  <a:pt x="3762" y="569"/>
                  <a:pt x="3706" y="496"/>
                  <a:pt x="3643" y="433"/>
                </a:cubicBezTo>
                <a:cubicBezTo>
                  <a:pt x="3507" y="296"/>
                  <a:pt x="3347" y="200"/>
                  <a:pt x="3171" y="126"/>
                </a:cubicBezTo>
                <a:cubicBezTo>
                  <a:pt x="3006" y="58"/>
                  <a:pt x="2820" y="18"/>
                  <a:pt x="2637" y="6"/>
                </a:cubicBezTo>
                <a:cubicBezTo>
                  <a:pt x="2592" y="0"/>
                  <a:pt x="2547" y="0"/>
                  <a:pt x="250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2"/>
          <p:cNvSpPr/>
          <p:nvPr/>
        </p:nvSpPr>
        <p:spPr>
          <a:xfrm>
            <a:off x="3747141" y="4887538"/>
            <a:ext cx="151076" cy="94016"/>
          </a:xfrm>
          <a:custGeom>
            <a:avLst/>
            <a:gdLst/>
            <a:ahLst/>
            <a:cxnLst/>
            <a:rect l="l" t="t" r="r" b="b"/>
            <a:pathLst>
              <a:path w="3900" h="2427" extrusionOk="0">
                <a:moveTo>
                  <a:pt x="3075" y="693"/>
                </a:moveTo>
                <a:cubicBezTo>
                  <a:pt x="3143" y="705"/>
                  <a:pt x="3218" y="711"/>
                  <a:pt x="3286" y="711"/>
                </a:cubicBezTo>
                <a:lnTo>
                  <a:pt x="3331" y="711"/>
                </a:lnTo>
                <a:cubicBezTo>
                  <a:pt x="3348" y="711"/>
                  <a:pt x="3365" y="711"/>
                  <a:pt x="3389" y="705"/>
                </a:cubicBezTo>
                <a:lnTo>
                  <a:pt x="3416" y="705"/>
                </a:lnTo>
                <a:cubicBezTo>
                  <a:pt x="3444" y="698"/>
                  <a:pt x="3473" y="698"/>
                  <a:pt x="3502" y="698"/>
                </a:cubicBezTo>
                <a:lnTo>
                  <a:pt x="3518" y="698"/>
                </a:lnTo>
                <a:cubicBezTo>
                  <a:pt x="3541" y="698"/>
                  <a:pt x="3559" y="705"/>
                  <a:pt x="3575" y="716"/>
                </a:cubicBezTo>
                <a:cubicBezTo>
                  <a:pt x="3593" y="727"/>
                  <a:pt x="3609" y="750"/>
                  <a:pt x="3615" y="773"/>
                </a:cubicBezTo>
                <a:cubicBezTo>
                  <a:pt x="3620" y="813"/>
                  <a:pt x="3604" y="863"/>
                  <a:pt x="3559" y="876"/>
                </a:cubicBezTo>
                <a:cubicBezTo>
                  <a:pt x="3518" y="892"/>
                  <a:pt x="3473" y="903"/>
                  <a:pt x="3428" y="910"/>
                </a:cubicBezTo>
                <a:cubicBezTo>
                  <a:pt x="3394" y="910"/>
                  <a:pt x="3360" y="915"/>
                  <a:pt x="3331" y="915"/>
                </a:cubicBezTo>
                <a:lnTo>
                  <a:pt x="3303" y="915"/>
                </a:lnTo>
                <a:cubicBezTo>
                  <a:pt x="3218" y="910"/>
                  <a:pt x="3132" y="897"/>
                  <a:pt x="3058" y="886"/>
                </a:cubicBezTo>
                <a:cubicBezTo>
                  <a:pt x="3030" y="881"/>
                  <a:pt x="3007" y="869"/>
                  <a:pt x="2990" y="852"/>
                </a:cubicBezTo>
                <a:cubicBezTo>
                  <a:pt x="2973" y="829"/>
                  <a:pt x="2967" y="807"/>
                  <a:pt x="2967" y="779"/>
                </a:cubicBezTo>
                <a:cubicBezTo>
                  <a:pt x="2973" y="732"/>
                  <a:pt x="3019" y="693"/>
                  <a:pt x="3058" y="693"/>
                </a:cubicBezTo>
                <a:close/>
                <a:moveTo>
                  <a:pt x="1212" y="483"/>
                </a:moveTo>
                <a:cubicBezTo>
                  <a:pt x="1234" y="483"/>
                  <a:pt x="1252" y="483"/>
                  <a:pt x="1275" y="488"/>
                </a:cubicBezTo>
                <a:cubicBezTo>
                  <a:pt x="1331" y="494"/>
                  <a:pt x="1382" y="511"/>
                  <a:pt x="1427" y="540"/>
                </a:cubicBezTo>
                <a:cubicBezTo>
                  <a:pt x="1467" y="556"/>
                  <a:pt x="1501" y="591"/>
                  <a:pt x="1535" y="625"/>
                </a:cubicBezTo>
                <a:cubicBezTo>
                  <a:pt x="1592" y="687"/>
                  <a:pt x="1637" y="779"/>
                  <a:pt x="1661" y="881"/>
                </a:cubicBezTo>
                <a:cubicBezTo>
                  <a:pt x="1684" y="978"/>
                  <a:pt x="1689" y="1080"/>
                  <a:pt x="1684" y="1188"/>
                </a:cubicBezTo>
                <a:cubicBezTo>
                  <a:pt x="1677" y="1296"/>
                  <a:pt x="1655" y="1403"/>
                  <a:pt x="1621" y="1500"/>
                </a:cubicBezTo>
                <a:cubicBezTo>
                  <a:pt x="1569" y="1631"/>
                  <a:pt x="1462" y="1857"/>
                  <a:pt x="1241" y="1915"/>
                </a:cubicBezTo>
                <a:cubicBezTo>
                  <a:pt x="1212" y="1926"/>
                  <a:pt x="1183" y="1926"/>
                  <a:pt x="1155" y="1926"/>
                </a:cubicBezTo>
                <a:cubicBezTo>
                  <a:pt x="1138" y="1926"/>
                  <a:pt x="1126" y="1926"/>
                  <a:pt x="1110" y="1920"/>
                </a:cubicBezTo>
                <a:cubicBezTo>
                  <a:pt x="1052" y="1915"/>
                  <a:pt x="1007" y="1898"/>
                  <a:pt x="950" y="1870"/>
                </a:cubicBezTo>
                <a:cubicBezTo>
                  <a:pt x="905" y="1841"/>
                  <a:pt x="859" y="1807"/>
                  <a:pt x="814" y="1762"/>
                </a:cubicBezTo>
                <a:cubicBezTo>
                  <a:pt x="774" y="1721"/>
                  <a:pt x="740" y="1676"/>
                  <a:pt x="711" y="1619"/>
                </a:cubicBezTo>
                <a:cubicBezTo>
                  <a:pt x="677" y="1563"/>
                  <a:pt x="654" y="1506"/>
                  <a:pt x="632" y="1455"/>
                </a:cubicBezTo>
                <a:cubicBezTo>
                  <a:pt x="609" y="1403"/>
                  <a:pt x="627" y="1353"/>
                  <a:pt x="672" y="1335"/>
                </a:cubicBezTo>
                <a:cubicBezTo>
                  <a:pt x="683" y="1330"/>
                  <a:pt x="695" y="1324"/>
                  <a:pt x="711" y="1324"/>
                </a:cubicBezTo>
                <a:cubicBezTo>
                  <a:pt x="746" y="1324"/>
                  <a:pt x="774" y="1346"/>
                  <a:pt x="791" y="1375"/>
                </a:cubicBezTo>
                <a:lnTo>
                  <a:pt x="808" y="1414"/>
                </a:lnTo>
                <a:cubicBezTo>
                  <a:pt x="831" y="1461"/>
                  <a:pt x="853" y="1506"/>
                  <a:pt x="876" y="1545"/>
                </a:cubicBezTo>
                <a:cubicBezTo>
                  <a:pt x="900" y="1574"/>
                  <a:pt x="921" y="1602"/>
                  <a:pt x="945" y="1626"/>
                </a:cubicBezTo>
                <a:cubicBezTo>
                  <a:pt x="979" y="1660"/>
                  <a:pt x="1013" y="1682"/>
                  <a:pt x="1047" y="1705"/>
                </a:cubicBezTo>
                <a:cubicBezTo>
                  <a:pt x="1070" y="1716"/>
                  <a:pt x="1092" y="1721"/>
                  <a:pt x="1115" y="1728"/>
                </a:cubicBezTo>
                <a:cubicBezTo>
                  <a:pt x="1132" y="1733"/>
                  <a:pt x="1149" y="1733"/>
                  <a:pt x="1160" y="1733"/>
                </a:cubicBezTo>
                <a:cubicBezTo>
                  <a:pt x="1178" y="1733"/>
                  <a:pt x="1194" y="1728"/>
                  <a:pt x="1207" y="1728"/>
                </a:cubicBezTo>
                <a:cubicBezTo>
                  <a:pt x="1223" y="1716"/>
                  <a:pt x="1241" y="1710"/>
                  <a:pt x="1257" y="1699"/>
                </a:cubicBezTo>
                <a:cubicBezTo>
                  <a:pt x="1275" y="1687"/>
                  <a:pt x="1297" y="1671"/>
                  <a:pt x="1314" y="1653"/>
                </a:cubicBezTo>
                <a:cubicBezTo>
                  <a:pt x="1348" y="1613"/>
                  <a:pt x="1377" y="1574"/>
                  <a:pt x="1399" y="1529"/>
                </a:cubicBezTo>
                <a:lnTo>
                  <a:pt x="1411" y="1506"/>
                </a:lnTo>
                <a:cubicBezTo>
                  <a:pt x="1343" y="1500"/>
                  <a:pt x="1268" y="1489"/>
                  <a:pt x="1200" y="1472"/>
                </a:cubicBezTo>
                <a:cubicBezTo>
                  <a:pt x="1110" y="1443"/>
                  <a:pt x="1018" y="1403"/>
                  <a:pt x="916" y="1353"/>
                </a:cubicBezTo>
                <a:cubicBezTo>
                  <a:pt x="905" y="1341"/>
                  <a:pt x="893" y="1324"/>
                  <a:pt x="887" y="1307"/>
                </a:cubicBezTo>
                <a:cubicBezTo>
                  <a:pt x="887" y="1290"/>
                  <a:pt x="893" y="1272"/>
                  <a:pt x="900" y="1261"/>
                </a:cubicBezTo>
                <a:cubicBezTo>
                  <a:pt x="911" y="1244"/>
                  <a:pt x="927" y="1233"/>
                  <a:pt x="945" y="1233"/>
                </a:cubicBezTo>
                <a:lnTo>
                  <a:pt x="956" y="1233"/>
                </a:lnTo>
                <a:cubicBezTo>
                  <a:pt x="968" y="1233"/>
                  <a:pt x="984" y="1238"/>
                  <a:pt x="995" y="1244"/>
                </a:cubicBezTo>
                <a:lnTo>
                  <a:pt x="1007" y="1251"/>
                </a:lnTo>
                <a:cubicBezTo>
                  <a:pt x="1121" y="1307"/>
                  <a:pt x="1223" y="1346"/>
                  <a:pt x="1325" y="1375"/>
                </a:cubicBezTo>
                <a:cubicBezTo>
                  <a:pt x="1359" y="1380"/>
                  <a:pt x="1388" y="1387"/>
                  <a:pt x="1422" y="1387"/>
                </a:cubicBezTo>
                <a:lnTo>
                  <a:pt x="1456" y="1392"/>
                </a:lnTo>
                <a:cubicBezTo>
                  <a:pt x="1467" y="1364"/>
                  <a:pt x="1472" y="1335"/>
                  <a:pt x="1479" y="1312"/>
                </a:cubicBezTo>
                <a:cubicBezTo>
                  <a:pt x="1501" y="1216"/>
                  <a:pt x="1507" y="1125"/>
                  <a:pt x="1507" y="1039"/>
                </a:cubicBezTo>
                <a:lnTo>
                  <a:pt x="1507" y="1023"/>
                </a:lnTo>
                <a:lnTo>
                  <a:pt x="1479" y="1028"/>
                </a:lnTo>
                <a:lnTo>
                  <a:pt x="1399" y="1034"/>
                </a:lnTo>
                <a:cubicBezTo>
                  <a:pt x="1365" y="1039"/>
                  <a:pt x="1331" y="1039"/>
                  <a:pt x="1302" y="1046"/>
                </a:cubicBezTo>
                <a:cubicBezTo>
                  <a:pt x="1207" y="1057"/>
                  <a:pt x="1115" y="1073"/>
                  <a:pt x="1036" y="1096"/>
                </a:cubicBezTo>
                <a:lnTo>
                  <a:pt x="1018" y="1096"/>
                </a:lnTo>
                <a:cubicBezTo>
                  <a:pt x="984" y="1096"/>
                  <a:pt x="950" y="1068"/>
                  <a:pt x="945" y="1034"/>
                </a:cubicBezTo>
                <a:cubicBezTo>
                  <a:pt x="945" y="1012"/>
                  <a:pt x="945" y="989"/>
                  <a:pt x="956" y="971"/>
                </a:cubicBezTo>
                <a:cubicBezTo>
                  <a:pt x="973" y="955"/>
                  <a:pt x="990" y="949"/>
                  <a:pt x="1007" y="944"/>
                </a:cubicBezTo>
                <a:cubicBezTo>
                  <a:pt x="1104" y="915"/>
                  <a:pt x="1200" y="897"/>
                  <a:pt x="1291" y="881"/>
                </a:cubicBezTo>
                <a:cubicBezTo>
                  <a:pt x="1359" y="876"/>
                  <a:pt x="1422" y="869"/>
                  <a:pt x="1472" y="863"/>
                </a:cubicBezTo>
                <a:cubicBezTo>
                  <a:pt x="1462" y="829"/>
                  <a:pt x="1451" y="795"/>
                  <a:pt x="1433" y="766"/>
                </a:cubicBezTo>
                <a:cubicBezTo>
                  <a:pt x="1417" y="750"/>
                  <a:pt x="1404" y="732"/>
                  <a:pt x="1388" y="716"/>
                </a:cubicBezTo>
                <a:cubicBezTo>
                  <a:pt x="1370" y="698"/>
                  <a:pt x="1354" y="687"/>
                  <a:pt x="1336" y="676"/>
                </a:cubicBezTo>
                <a:cubicBezTo>
                  <a:pt x="1314" y="671"/>
                  <a:pt x="1291" y="659"/>
                  <a:pt x="1275" y="653"/>
                </a:cubicBezTo>
                <a:cubicBezTo>
                  <a:pt x="1246" y="648"/>
                  <a:pt x="1217" y="648"/>
                  <a:pt x="1189" y="648"/>
                </a:cubicBezTo>
                <a:cubicBezTo>
                  <a:pt x="1138" y="653"/>
                  <a:pt x="1087" y="664"/>
                  <a:pt x="1029" y="682"/>
                </a:cubicBezTo>
                <a:cubicBezTo>
                  <a:pt x="939" y="711"/>
                  <a:pt x="853" y="756"/>
                  <a:pt x="751" y="818"/>
                </a:cubicBezTo>
                <a:cubicBezTo>
                  <a:pt x="729" y="829"/>
                  <a:pt x="711" y="847"/>
                  <a:pt x="688" y="858"/>
                </a:cubicBezTo>
                <a:cubicBezTo>
                  <a:pt x="672" y="869"/>
                  <a:pt x="654" y="881"/>
                  <a:pt x="638" y="881"/>
                </a:cubicBezTo>
                <a:lnTo>
                  <a:pt x="632" y="876"/>
                </a:lnTo>
                <a:cubicBezTo>
                  <a:pt x="609" y="876"/>
                  <a:pt x="593" y="863"/>
                  <a:pt x="575" y="852"/>
                </a:cubicBezTo>
                <a:cubicBezTo>
                  <a:pt x="564" y="835"/>
                  <a:pt x="559" y="807"/>
                  <a:pt x="559" y="784"/>
                </a:cubicBezTo>
                <a:cubicBezTo>
                  <a:pt x="564" y="766"/>
                  <a:pt x="570" y="750"/>
                  <a:pt x="586" y="739"/>
                </a:cubicBezTo>
                <a:cubicBezTo>
                  <a:pt x="701" y="659"/>
                  <a:pt x="831" y="580"/>
                  <a:pt x="973" y="528"/>
                </a:cubicBezTo>
                <a:cubicBezTo>
                  <a:pt x="1063" y="501"/>
                  <a:pt x="1138" y="483"/>
                  <a:pt x="1212" y="483"/>
                </a:cubicBezTo>
                <a:close/>
                <a:moveTo>
                  <a:pt x="3365" y="0"/>
                </a:moveTo>
                <a:cubicBezTo>
                  <a:pt x="3326" y="5"/>
                  <a:pt x="3279" y="11"/>
                  <a:pt x="3240" y="29"/>
                </a:cubicBezTo>
                <a:cubicBezTo>
                  <a:pt x="3172" y="50"/>
                  <a:pt x="3098" y="85"/>
                  <a:pt x="3013" y="136"/>
                </a:cubicBezTo>
                <a:cubicBezTo>
                  <a:pt x="2836" y="255"/>
                  <a:pt x="2660" y="409"/>
                  <a:pt x="2456" y="630"/>
                </a:cubicBezTo>
                <a:cubicBezTo>
                  <a:pt x="2405" y="682"/>
                  <a:pt x="2359" y="732"/>
                  <a:pt x="2314" y="790"/>
                </a:cubicBezTo>
                <a:cubicBezTo>
                  <a:pt x="2332" y="829"/>
                  <a:pt x="2308" y="876"/>
                  <a:pt x="2274" y="892"/>
                </a:cubicBezTo>
                <a:cubicBezTo>
                  <a:pt x="2263" y="897"/>
                  <a:pt x="2251" y="897"/>
                  <a:pt x="2240" y="897"/>
                </a:cubicBezTo>
                <a:cubicBezTo>
                  <a:pt x="2206" y="897"/>
                  <a:pt x="2178" y="881"/>
                  <a:pt x="2161" y="852"/>
                </a:cubicBezTo>
                <a:cubicBezTo>
                  <a:pt x="2143" y="813"/>
                  <a:pt x="2115" y="773"/>
                  <a:pt x="2093" y="739"/>
                </a:cubicBezTo>
                <a:cubicBezTo>
                  <a:pt x="2025" y="630"/>
                  <a:pt x="1944" y="535"/>
                  <a:pt x="1860" y="449"/>
                </a:cubicBezTo>
                <a:cubicBezTo>
                  <a:pt x="1768" y="370"/>
                  <a:pt x="1672" y="301"/>
                  <a:pt x="1569" y="244"/>
                </a:cubicBezTo>
                <a:cubicBezTo>
                  <a:pt x="1456" y="187"/>
                  <a:pt x="1336" y="142"/>
                  <a:pt x="1207" y="113"/>
                </a:cubicBezTo>
                <a:cubicBezTo>
                  <a:pt x="1070" y="85"/>
                  <a:pt x="921" y="68"/>
                  <a:pt x="774" y="68"/>
                </a:cubicBezTo>
                <a:lnTo>
                  <a:pt x="683" y="68"/>
                </a:lnTo>
                <a:cubicBezTo>
                  <a:pt x="462" y="79"/>
                  <a:pt x="234" y="119"/>
                  <a:pt x="1" y="194"/>
                </a:cubicBezTo>
                <a:cubicBezTo>
                  <a:pt x="103" y="312"/>
                  <a:pt x="184" y="472"/>
                  <a:pt x="240" y="664"/>
                </a:cubicBezTo>
                <a:cubicBezTo>
                  <a:pt x="302" y="858"/>
                  <a:pt x="331" y="1073"/>
                  <a:pt x="331" y="1301"/>
                </a:cubicBezTo>
                <a:cubicBezTo>
                  <a:pt x="331" y="1529"/>
                  <a:pt x="302" y="1744"/>
                  <a:pt x="245" y="1938"/>
                </a:cubicBezTo>
                <a:cubicBezTo>
                  <a:pt x="211" y="2040"/>
                  <a:pt x="177" y="2130"/>
                  <a:pt x="126" y="2216"/>
                </a:cubicBezTo>
                <a:cubicBezTo>
                  <a:pt x="103" y="2261"/>
                  <a:pt x="75" y="2301"/>
                  <a:pt x="53" y="2329"/>
                </a:cubicBezTo>
                <a:cubicBezTo>
                  <a:pt x="92" y="2352"/>
                  <a:pt x="137" y="2363"/>
                  <a:pt x="177" y="2376"/>
                </a:cubicBezTo>
                <a:cubicBezTo>
                  <a:pt x="336" y="2410"/>
                  <a:pt x="496" y="2426"/>
                  <a:pt x="649" y="2426"/>
                </a:cubicBezTo>
                <a:lnTo>
                  <a:pt x="740" y="2426"/>
                </a:lnTo>
                <a:lnTo>
                  <a:pt x="722" y="2421"/>
                </a:lnTo>
                <a:cubicBezTo>
                  <a:pt x="887" y="2415"/>
                  <a:pt x="1058" y="2387"/>
                  <a:pt x="1217" y="2342"/>
                </a:cubicBezTo>
                <a:cubicBezTo>
                  <a:pt x="1377" y="2290"/>
                  <a:pt x="1530" y="2216"/>
                  <a:pt x="1666" y="2130"/>
                </a:cubicBezTo>
                <a:cubicBezTo>
                  <a:pt x="1786" y="2057"/>
                  <a:pt x="1899" y="1960"/>
                  <a:pt x="2002" y="1847"/>
                </a:cubicBezTo>
                <a:cubicBezTo>
                  <a:pt x="2052" y="1789"/>
                  <a:pt x="2098" y="1733"/>
                  <a:pt x="2149" y="1671"/>
                </a:cubicBezTo>
                <a:cubicBezTo>
                  <a:pt x="2172" y="1642"/>
                  <a:pt x="2195" y="1608"/>
                  <a:pt x="2212" y="1579"/>
                </a:cubicBezTo>
                <a:cubicBezTo>
                  <a:pt x="2229" y="1551"/>
                  <a:pt x="2246" y="1529"/>
                  <a:pt x="2263" y="1506"/>
                </a:cubicBezTo>
                <a:cubicBezTo>
                  <a:pt x="2269" y="1477"/>
                  <a:pt x="2285" y="1448"/>
                  <a:pt x="2314" y="1437"/>
                </a:cubicBezTo>
                <a:cubicBezTo>
                  <a:pt x="2325" y="1432"/>
                  <a:pt x="2337" y="1427"/>
                  <a:pt x="2348" y="1427"/>
                </a:cubicBezTo>
                <a:cubicBezTo>
                  <a:pt x="2366" y="1427"/>
                  <a:pt x="2388" y="1432"/>
                  <a:pt x="2400" y="1448"/>
                </a:cubicBezTo>
                <a:cubicBezTo>
                  <a:pt x="2422" y="1461"/>
                  <a:pt x="2434" y="1482"/>
                  <a:pt x="2439" y="1506"/>
                </a:cubicBezTo>
                <a:cubicBezTo>
                  <a:pt x="2453" y="1529"/>
                  <a:pt x="2467" y="1552"/>
                  <a:pt x="2481" y="1572"/>
                </a:cubicBezTo>
                <a:lnTo>
                  <a:pt x="2481" y="1572"/>
                </a:lnTo>
                <a:cubicBezTo>
                  <a:pt x="2492" y="1595"/>
                  <a:pt x="2515" y="1628"/>
                  <a:pt x="2547" y="1665"/>
                </a:cubicBezTo>
                <a:cubicBezTo>
                  <a:pt x="2570" y="1687"/>
                  <a:pt x="2592" y="1716"/>
                  <a:pt x="2615" y="1739"/>
                </a:cubicBezTo>
                <a:cubicBezTo>
                  <a:pt x="2718" y="1830"/>
                  <a:pt x="2843" y="1909"/>
                  <a:pt x="2985" y="1988"/>
                </a:cubicBezTo>
                <a:cubicBezTo>
                  <a:pt x="3127" y="2062"/>
                  <a:pt x="3252" y="2108"/>
                  <a:pt x="3376" y="2137"/>
                </a:cubicBezTo>
                <a:cubicBezTo>
                  <a:pt x="3444" y="2153"/>
                  <a:pt x="3507" y="2159"/>
                  <a:pt x="3564" y="2159"/>
                </a:cubicBezTo>
                <a:lnTo>
                  <a:pt x="3593" y="2159"/>
                </a:lnTo>
                <a:cubicBezTo>
                  <a:pt x="3633" y="2159"/>
                  <a:pt x="3667" y="2148"/>
                  <a:pt x="3695" y="2142"/>
                </a:cubicBezTo>
                <a:cubicBezTo>
                  <a:pt x="3723" y="2130"/>
                  <a:pt x="3746" y="2119"/>
                  <a:pt x="3764" y="2108"/>
                </a:cubicBezTo>
                <a:cubicBezTo>
                  <a:pt x="3785" y="2096"/>
                  <a:pt x="3798" y="2085"/>
                  <a:pt x="3814" y="2069"/>
                </a:cubicBezTo>
                <a:cubicBezTo>
                  <a:pt x="3832" y="2051"/>
                  <a:pt x="3843" y="2028"/>
                  <a:pt x="3854" y="2006"/>
                </a:cubicBezTo>
                <a:cubicBezTo>
                  <a:pt x="3871" y="1977"/>
                  <a:pt x="3882" y="1949"/>
                  <a:pt x="3888" y="1915"/>
                </a:cubicBezTo>
                <a:cubicBezTo>
                  <a:pt x="3893" y="1886"/>
                  <a:pt x="3900" y="1864"/>
                  <a:pt x="3900" y="1836"/>
                </a:cubicBezTo>
                <a:cubicBezTo>
                  <a:pt x="3893" y="1807"/>
                  <a:pt x="3888" y="1784"/>
                  <a:pt x="3882" y="1755"/>
                </a:cubicBezTo>
                <a:cubicBezTo>
                  <a:pt x="3866" y="1705"/>
                  <a:pt x="3837" y="1653"/>
                  <a:pt x="3809" y="1608"/>
                </a:cubicBezTo>
                <a:cubicBezTo>
                  <a:pt x="3791" y="1631"/>
                  <a:pt x="3769" y="1647"/>
                  <a:pt x="3746" y="1653"/>
                </a:cubicBezTo>
                <a:cubicBezTo>
                  <a:pt x="3701" y="1665"/>
                  <a:pt x="3661" y="1671"/>
                  <a:pt x="3615" y="1671"/>
                </a:cubicBezTo>
                <a:cubicBezTo>
                  <a:pt x="3581" y="1671"/>
                  <a:pt x="3552" y="1665"/>
                  <a:pt x="3518" y="1660"/>
                </a:cubicBezTo>
                <a:cubicBezTo>
                  <a:pt x="3444" y="1647"/>
                  <a:pt x="3382" y="1631"/>
                  <a:pt x="3320" y="1613"/>
                </a:cubicBezTo>
                <a:cubicBezTo>
                  <a:pt x="3189" y="1568"/>
                  <a:pt x="3064" y="1500"/>
                  <a:pt x="2945" y="1421"/>
                </a:cubicBezTo>
                <a:cubicBezTo>
                  <a:pt x="2928" y="1409"/>
                  <a:pt x="2922" y="1398"/>
                  <a:pt x="2917" y="1375"/>
                </a:cubicBezTo>
                <a:cubicBezTo>
                  <a:pt x="2911" y="1358"/>
                  <a:pt x="2917" y="1341"/>
                  <a:pt x="2928" y="1324"/>
                </a:cubicBezTo>
                <a:cubicBezTo>
                  <a:pt x="2938" y="1307"/>
                  <a:pt x="2962" y="1296"/>
                  <a:pt x="2985" y="1296"/>
                </a:cubicBezTo>
                <a:cubicBezTo>
                  <a:pt x="2996" y="1296"/>
                  <a:pt x="3013" y="1301"/>
                  <a:pt x="3024" y="1307"/>
                </a:cubicBezTo>
                <a:cubicBezTo>
                  <a:pt x="3053" y="1330"/>
                  <a:pt x="3082" y="1346"/>
                  <a:pt x="3109" y="1364"/>
                </a:cubicBezTo>
                <a:cubicBezTo>
                  <a:pt x="3189" y="1398"/>
                  <a:pt x="3269" y="1432"/>
                  <a:pt x="3354" y="1448"/>
                </a:cubicBezTo>
                <a:cubicBezTo>
                  <a:pt x="3416" y="1466"/>
                  <a:pt x="3479" y="1472"/>
                  <a:pt x="3536" y="1472"/>
                </a:cubicBezTo>
                <a:lnTo>
                  <a:pt x="3723" y="1472"/>
                </a:lnTo>
                <a:cubicBezTo>
                  <a:pt x="3701" y="1427"/>
                  <a:pt x="3683" y="1392"/>
                  <a:pt x="3672" y="1358"/>
                </a:cubicBezTo>
                <a:cubicBezTo>
                  <a:pt x="3649" y="1272"/>
                  <a:pt x="3649" y="1188"/>
                  <a:pt x="3672" y="1120"/>
                </a:cubicBezTo>
                <a:cubicBezTo>
                  <a:pt x="3689" y="1068"/>
                  <a:pt x="3717" y="1028"/>
                  <a:pt x="3740" y="989"/>
                </a:cubicBezTo>
                <a:lnTo>
                  <a:pt x="3746" y="978"/>
                </a:lnTo>
                <a:cubicBezTo>
                  <a:pt x="3757" y="960"/>
                  <a:pt x="3769" y="949"/>
                  <a:pt x="3774" y="931"/>
                </a:cubicBezTo>
                <a:cubicBezTo>
                  <a:pt x="3785" y="915"/>
                  <a:pt x="3791" y="897"/>
                  <a:pt x="3798" y="876"/>
                </a:cubicBezTo>
                <a:lnTo>
                  <a:pt x="3798" y="841"/>
                </a:lnTo>
                <a:cubicBezTo>
                  <a:pt x="3798" y="824"/>
                  <a:pt x="3798" y="813"/>
                  <a:pt x="3791" y="801"/>
                </a:cubicBezTo>
                <a:cubicBezTo>
                  <a:pt x="3785" y="784"/>
                  <a:pt x="3780" y="773"/>
                  <a:pt x="3769" y="756"/>
                </a:cubicBezTo>
                <a:cubicBezTo>
                  <a:pt x="3764" y="750"/>
                  <a:pt x="3757" y="745"/>
                  <a:pt x="3751" y="732"/>
                </a:cubicBezTo>
                <a:cubicBezTo>
                  <a:pt x="3740" y="727"/>
                  <a:pt x="3729" y="716"/>
                  <a:pt x="3717" y="711"/>
                </a:cubicBezTo>
                <a:cubicBezTo>
                  <a:pt x="3695" y="698"/>
                  <a:pt x="3672" y="693"/>
                  <a:pt x="3649" y="687"/>
                </a:cubicBezTo>
                <a:cubicBezTo>
                  <a:pt x="3609" y="671"/>
                  <a:pt x="3575" y="659"/>
                  <a:pt x="3541" y="642"/>
                </a:cubicBezTo>
                <a:cubicBezTo>
                  <a:pt x="3491" y="608"/>
                  <a:pt x="3457" y="556"/>
                  <a:pt x="3450" y="501"/>
                </a:cubicBezTo>
                <a:cubicBezTo>
                  <a:pt x="3450" y="449"/>
                  <a:pt x="3468" y="398"/>
                  <a:pt x="3502" y="352"/>
                </a:cubicBezTo>
                <a:cubicBezTo>
                  <a:pt x="3518" y="330"/>
                  <a:pt x="3541" y="307"/>
                  <a:pt x="3564" y="284"/>
                </a:cubicBezTo>
                <a:lnTo>
                  <a:pt x="3599" y="250"/>
                </a:lnTo>
                <a:cubicBezTo>
                  <a:pt x="3609" y="239"/>
                  <a:pt x="3620" y="221"/>
                  <a:pt x="3633" y="205"/>
                </a:cubicBezTo>
                <a:cubicBezTo>
                  <a:pt x="3633" y="199"/>
                  <a:pt x="3638" y="187"/>
                  <a:pt x="3638" y="181"/>
                </a:cubicBezTo>
                <a:cubicBezTo>
                  <a:pt x="3638" y="176"/>
                  <a:pt x="3644" y="170"/>
                  <a:pt x="3644" y="170"/>
                </a:cubicBezTo>
                <a:cubicBezTo>
                  <a:pt x="3638" y="160"/>
                  <a:pt x="3638" y="160"/>
                  <a:pt x="3638" y="153"/>
                </a:cubicBezTo>
                <a:cubicBezTo>
                  <a:pt x="3633" y="142"/>
                  <a:pt x="3633" y="136"/>
                  <a:pt x="3627" y="125"/>
                </a:cubicBezTo>
                <a:cubicBezTo>
                  <a:pt x="3609" y="108"/>
                  <a:pt x="3599" y="91"/>
                  <a:pt x="3581" y="74"/>
                </a:cubicBezTo>
                <a:cubicBezTo>
                  <a:pt x="3564" y="57"/>
                  <a:pt x="3541" y="45"/>
                  <a:pt x="3518" y="34"/>
                </a:cubicBezTo>
                <a:cubicBezTo>
                  <a:pt x="3502" y="23"/>
                  <a:pt x="3479" y="11"/>
                  <a:pt x="3457" y="5"/>
                </a:cubicBezTo>
                <a:cubicBezTo>
                  <a:pt x="3434" y="0"/>
                  <a:pt x="3405" y="0"/>
                  <a:pt x="3382" y="0"/>
                </a:cubicBezTo>
                <a:close/>
              </a:path>
            </a:pathLst>
          </a:custGeom>
          <a:solidFill>
            <a:srgbClr val="D8C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2"/>
          <p:cNvSpPr/>
          <p:nvPr/>
        </p:nvSpPr>
        <p:spPr>
          <a:xfrm>
            <a:off x="3689964" y="4896564"/>
            <a:ext cx="65156" cy="79683"/>
          </a:xfrm>
          <a:custGeom>
            <a:avLst/>
            <a:gdLst/>
            <a:ahLst/>
            <a:cxnLst/>
            <a:rect l="l" t="t" r="r" b="b"/>
            <a:pathLst>
              <a:path w="1682" h="2057" extrusionOk="0">
                <a:moveTo>
                  <a:pt x="1039" y="375"/>
                </a:moveTo>
                <a:cubicBezTo>
                  <a:pt x="1096" y="375"/>
                  <a:pt x="1154" y="415"/>
                  <a:pt x="1182" y="449"/>
                </a:cubicBezTo>
                <a:cubicBezTo>
                  <a:pt x="1216" y="494"/>
                  <a:pt x="1233" y="546"/>
                  <a:pt x="1233" y="602"/>
                </a:cubicBezTo>
                <a:cubicBezTo>
                  <a:pt x="1227" y="659"/>
                  <a:pt x="1199" y="711"/>
                  <a:pt x="1154" y="750"/>
                </a:cubicBezTo>
                <a:cubicBezTo>
                  <a:pt x="1120" y="784"/>
                  <a:pt x="1068" y="795"/>
                  <a:pt x="1000" y="795"/>
                </a:cubicBezTo>
                <a:cubicBezTo>
                  <a:pt x="944" y="795"/>
                  <a:pt x="886" y="756"/>
                  <a:pt x="858" y="722"/>
                </a:cubicBezTo>
                <a:cubicBezTo>
                  <a:pt x="824" y="682"/>
                  <a:pt x="807" y="636"/>
                  <a:pt x="807" y="580"/>
                </a:cubicBezTo>
                <a:cubicBezTo>
                  <a:pt x="807" y="580"/>
                  <a:pt x="807" y="574"/>
                  <a:pt x="813" y="568"/>
                </a:cubicBezTo>
                <a:cubicBezTo>
                  <a:pt x="813" y="512"/>
                  <a:pt x="841" y="460"/>
                  <a:pt x="886" y="420"/>
                </a:cubicBezTo>
                <a:cubicBezTo>
                  <a:pt x="926" y="392"/>
                  <a:pt x="971" y="375"/>
                  <a:pt x="1039" y="375"/>
                </a:cubicBezTo>
                <a:close/>
                <a:moveTo>
                  <a:pt x="1346" y="0"/>
                </a:moveTo>
                <a:cubicBezTo>
                  <a:pt x="1091" y="85"/>
                  <a:pt x="852" y="205"/>
                  <a:pt x="625" y="347"/>
                </a:cubicBezTo>
                <a:cubicBezTo>
                  <a:pt x="426" y="478"/>
                  <a:pt x="250" y="619"/>
                  <a:pt x="97" y="779"/>
                </a:cubicBezTo>
                <a:lnTo>
                  <a:pt x="91" y="790"/>
                </a:lnTo>
                <a:cubicBezTo>
                  <a:pt x="57" y="824"/>
                  <a:pt x="29" y="858"/>
                  <a:pt x="0" y="898"/>
                </a:cubicBezTo>
                <a:lnTo>
                  <a:pt x="11" y="921"/>
                </a:lnTo>
                <a:cubicBezTo>
                  <a:pt x="34" y="960"/>
                  <a:pt x="57" y="1000"/>
                  <a:pt x="85" y="1039"/>
                </a:cubicBezTo>
                <a:cubicBezTo>
                  <a:pt x="199" y="1215"/>
                  <a:pt x="341" y="1386"/>
                  <a:pt x="501" y="1534"/>
                </a:cubicBezTo>
                <a:lnTo>
                  <a:pt x="494" y="1517"/>
                </a:lnTo>
                <a:lnTo>
                  <a:pt x="494" y="1517"/>
                </a:lnTo>
                <a:cubicBezTo>
                  <a:pt x="653" y="1676"/>
                  <a:pt x="847" y="1813"/>
                  <a:pt x="1057" y="1926"/>
                </a:cubicBezTo>
                <a:lnTo>
                  <a:pt x="1039" y="1909"/>
                </a:lnTo>
                <a:lnTo>
                  <a:pt x="1039" y="1909"/>
                </a:lnTo>
                <a:cubicBezTo>
                  <a:pt x="1131" y="1965"/>
                  <a:pt x="1238" y="2017"/>
                  <a:pt x="1364" y="2057"/>
                </a:cubicBezTo>
                <a:cubicBezTo>
                  <a:pt x="1414" y="1999"/>
                  <a:pt x="1461" y="1938"/>
                  <a:pt x="1495" y="1870"/>
                </a:cubicBezTo>
                <a:cubicBezTo>
                  <a:pt x="1551" y="1761"/>
                  <a:pt x="1597" y="1637"/>
                  <a:pt x="1626" y="1500"/>
                </a:cubicBezTo>
                <a:lnTo>
                  <a:pt x="1626" y="1500"/>
                </a:lnTo>
                <a:lnTo>
                  <a:pt x="1619" y="1517"/>
                </a:lnTo>
                <a:cubicBezTo>
                  <a:pt x="1665" y="1335"/>
                  <a:pt x="1682" y="1136"/>
                  <a:pt x="1671" y="926"/>
                </a:cubicBezTo>
                <a:lnTo>
                  <a:pt x="1671" y="926"/>
                </a:lnTo>
                <a:lnTo>
                  <a:pt x="1665" y="943"/>
                </a:lnTo>
                <a:cubicBezTo>
                  <a:pt x="1665" y="761"/>
                  <a:pt x="1631" y="585"/>
                  <a:pt x="1579" y="415"/>
                </a:cubicBezTo>
                <a:cubicBezTo>
                  <a:pt x="1545" y="307"/>
                  <a:pt x="1500" y="210"/>
                  <a:pt x="1448" y="131"/>
                </a:cubicBezTo>
                <a:cubicBezTo>
                  <a:pt x="1421" y="79"/>
                  <a:pt x="1387" y="40"/>
                  <a:pt x="134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2"/>
          <p:cNvSpPr/>
          <p:nvPr/>
        </p:nvSpPr>
        <p:spPr>
          <a:xfrm>
            <a:off x="3683340" y="4882231"/>
            <a:ext cx="220804" cy="106179"/>
          </a:xfrm>
          <a:custGeom>
            <a:avLst/>
            <a:gdLst/>
            <a:ahLst/>
            <a:cxnLst/>
            <a:rect l="l" t="t" r="r" b="b"/>
            <a:pathLst>
              <a:path w="5700" h="2741" extrusionOk="0">
                <a:moveTo>
                  <a:pt x="801" y="719"/>
                </a:moveTo>
                <a:cubicBezTo>
                  <a:pt x="799" y="720"/>
                  <a:pt x="797" y="721"/>
                  <a:pt x="796" y="722"/>
                </a:cubicBezTo>
                <a:cubicBezTo>
                  <a:pt x="796" y="722"/>
                  <a:pt x="799" y="722"/>
                  <a:pt x="801" y="719"/>
                </a:cubicBezTo>
                <a:close/>
                <a:moveTo>
                  <a:pt x="4705" y="830"/>
                </a:moveTo>
                <a:cubicBezTo>
                  <a:pt x="4660" y="830"/>
                  <a:pt x="4620" y="869"/>
                  <a:pt x="4614" y="916"/>
                </a:cubicBezTo>
                <a:cubicBezTo>
                  <a:pt x="4614" y="944"/>
                  <a:pt x="4620" y="972"/>
                  <a:pt x="4637" y="989"/>
                </a:cubicBezTo>
                <a:cubicBezTo>
                  <a:pt x="4654" y="1013"/>
                  <a:pt x="4677" y="1018"/>
                  <a:pt x="4705" y="1023"/>
                </a:cubicBezTo>
                <a:cubicBezTo>
                  <a:pt x="4785" y="1034"/>
                  <a:pt x="4865" y="1052"/>
                  <a:pt x="4950" y="1052"/>
                </a:cubicBezTo>
                <a:cubicBezTo>
                  <a:pt x="4989" y="1052"/>
                  <a:pt x="5036" y="1052"/>
                  <a:pt x="5075" y="1047"/>
                </a:cubicBezTo>
                <a:cubicBezTo>
                  <a:pt x="5120" y="1047"/>
                  <a:pt x="5165" y="1029"/>
                  <a:pt x="5211" y="1013"/>
                </a:cubicBezTo>
                <a:cubicBezTo>
                  <a:pt x="5251" y="1000"/>
                  <a:pt x="5267" y="950"/>
                  <a:pt x="5262" y="910"/>
                </a:cubicBezTo>
                <a:cubicBezTo>
                  <a:pt x="5256" y="887"/>
                  <a:pt x="5246" y="864"/>
                  <a:pt x="5222" y="848"/>
                </a:cubicBezTo>
                <a:cubicBezTo>
                  <a:pt x="5199" y="830"/>
                  <a:pt x="5177" y="830"/>
                  <a:pt x="5149" y="830"/>
                </a:cubicBezTo>
                <a:cubicBezTo>
                  <a:pt x="5091" y="835"/>
                  <a:pt x="5036" y="842"/>
                  <a:pt x="4978" y="848"/>
                </a:cubicBezTo>
                <a:cubicBezTo>
                  <a:pt x="4892" y="848"/>
                  <a:pt x="4808" y="842"/>
                  <a:pt x="4722" y="830"/>
                </a:cubicBezTo>
                <a:close/>
                <a:moveTo>
                  <a:pt x="268" y="1154"/>
                </a:moveTo>
                <a:lnTo>
                  <a:pt x="268" y="1160"/>
                </a:lnTo>
                <a:cubicBezTo>
                  <a:pt x="268" y="1154"/>
                  <a:pt x="268" y="1154"/>
                  <a:pt x="273" y="1154"/>
                </a:cubicBezTo>
                <a:close/>
                <a:moveTo>
                  <a:pt x="1210" y="740"/>
                </a:moveTo>
                <a:cubicBezTo>
                  <a:pt x="1149" y="740"/>
                  <a:pt x="1097" y="751"/>
                  <a:pt x="1052" y="790"/>
                </a:cubicBezTo>
                <a:cubicBezTo>
                  <a:pt x="1006" y="824"/>
                  <a:pt x="984" y="882"/>
                  <a:pt x="978" y="938"/>
                </a:cubicBezTo>
                <a:cubicBezTo>
                  <a:pt x="972" y="995"/>
                  <a:pt x="989" y="1052"/>
                  <a:pt x="1023" y="1092"/>
                </a:cubicBezTo>
                <a:cubicBezTo>
                  <a:pt x="1057" y="1137"/>
                  <a:pt x="1120" y="1171"/>
                  <a:pt x="1171" y="1171"/>
                </a:cubicBezTo>
                <a:cubicBezTo>
                  <a:pt x="1233" y="1171"/>
                  <a:pt x="1285" y="1160"/>
                  <a:pt x="1330" y="1120"/>
                </a:cubicBezTo>
                <a:cubicBezTo>
                  <a:pt x="1375" y="1086"/>
                  <a:pt x="1404" y="1029"/>
                  <a:pt x="1404" y="972"/>
                </a:cubicBezTo>
                <a:cubicBezTo>
                  <a:pt x="1409" y="916"/>
                  <a:pt x="1393" y="858"/>
                  <a:pt x="1359" y="819"/>
                </a:cubicBezTo>
                <a:cubicBezTo>
                  <a:pt x="1325" y="774"/>
                  <a:pt x="1267" y="740"/>
                  <a:pt x="1210" y="740"/>
                </a:cubicBezTo>
                <a:close/>
                <a:moveTo>
                  <a:pt x="2652" y="1385"/>
                </a:moveTo>
                <a:lnTo>
                  <a:pt x="2652" y="1385"/>
                </a:lnTo>
                <a:cubicBezTo>
                  <a:pt x="2655" y="1386"/>
                  <a:pt x="2657" y="1388"/>
                  <a:pt x="2660" y="1388"/>
                </a:cubicBezTo>
                <a:lnTo>
                  <a:pt x="2652" y="1385"/>
                </a:lnTo>
                <a:close/>
                <a:moveTo>
                  <a:pt x="2859" y="620"/>
                </a:moveTo>
                <a:cubicBezTo>
                  <a:pt x="2773" y="620"/>
                  <a:pt x="2694" y="638"/>
                  <a:pt x="2620" y="665"/>
                </a:cubicBezTo>
                <a:cubicBezTo>
                  <a:pt x="2478" y="711"/>
                  <a:pt x="2353" y="790"/>
                  <a:pt x="2233" y="876"/>
                </a:cubicBezTo>
                <a:cubicBezTo>
                  <a:pt x="2193" y="898"/>
                  <a:pt x="2193" y="955"/>
                  <a:pt x="2222" y="989"/>
                </a:cubicBezTo>
                <a:cubicBezTo>
                  <a:pt x="2233" y="1006"/>
                  <a:pt x="2256" y="1018"/>
                  <a:pt x="2279" y="1018"/>
                </a:cubicBezTo>
                <a:cubicBezTo>
                  <a:pt x="2301" y="1018"/>
                  <a:pt x="2319" y="1013"/>
                  <a:pt x="2335" y="1000"/>
                </a:cubicBezTo>
                <a:cubicBezTo>
                  <a:pt x="2358" y="984"/>
                  <a:pt x="2382" y="972"/>
                  <a:pt x="2398" y="955"/>
                </a:cubicBezTo>
                <a:cubicBezTo>
                  <a:pt x="2489" y="903"/>
                  <a:pt x="2581" y="853"/>
                  <a:pt x="2676" y="819"/>
                </a:cubicBezTo>
                <a:cubicBezTo>
                  <a:pt x="2728" y="801"/>
                  <a:pt x="2779" y="790"/>
                  <a:pt x="2836" y="785"/>
                </a:cubicBezTo>
                <a:cubicBezTo>
                  <a:pt x="2864" y="785"/>
                  <a:pt x="2893" y="790"/>
                  <a:pt x="2915" y="796"/>
                </a:cubicBezTo>
                <a:cubicBezTo>
                  <a:pt x="2938" y="801"/>
                  <a:pt x="2961" y="808"/>
                  <a:pt x="2983" y="819"/>
                </a:cubicBezTo>
                <a:cubicBezTo>
                  <a:pt x="3001" y="830"/>
                  <a:pt x="3017" y="842"/>
                  <a:pt x="3029" y="853"/>
                </a:cubicBezTo>
                <a:cubicBezTo>
                  <a:pt x="3046" y="869"/>
                  <a:pt x="3064" y="887"/>
                  <a:pt x="3074" y="910"/>
                </a:cubicBezTo>
                <a:cubicBezTo>
                  <a:pt x="3092" y="938"/>
                  <a:pt x="3109" y="966"/>
                  <a:pt x="3119" y="1000"/>
                </a:cubicBezTo>
                <a:cubicBezTo>
                  <a:pt x="3058" y="1006"/>
                  <a:pt x="3001" y="1013"/>
                  <a:pt x="2938" y="1018"/>
                </a:cubicBezTo>
                <a:cubicBezTo>
                  <a:pt x="2841" y="1029"/>
                  <a:pt x="2744" y="1052"/>
                  <a:pt x="2654" y="1074"/>
                </a:cubicBezTo>
                <a:cubicBezTo>
                  <a:pt x="2631" y="1081"/>
                  <a:pt x="2615" y="1092"/>
                  <a:pt x="2603" y="1108"/>
                </a:cubicBezTo>
                <a:cubicBezTo>
                  <a:pt x="2592" y="1126"/>
                  <a:pt x="2586" y="1149"/>
                  <a:pt x="2592" y="1171"/>
                </a:cubicBezTo>
                <a:cubicBezTo>
                  <a:pt x="2596" y="1205"/>
                  <a:pt x="2631" y="1236"/>
                  <a:pt x="2667" y="1236"/>
                </a:cubicBezTo>
                <a:cubicBezTo>
                  <a:pt x="2672" y="1236"/>
                  <a:pt x="2678" y="1235"/>
                  <a:pt x="2683" y="1233"/>
                </a:cubicBezTo>
                <a:cubicBezTo>
                  <a:pt x="2773" y="1210"/>
                  <a:pt x="2859" y="1194"/>
                  <a:pt x="2949" y="1183"/>
                </a:cubicBezTo>
                <a:cubicBezTo>
                  <a:pt x="3017" y="1176"/>
                  <a:pt x="3080" y="1171"/>
                  <a:pt x="3148" y="1160"/>
                </a:cubicBezTo>
                <a:lnTo>
                  <a:pt x="3148" y="1176"/>
                </a:lnTo>
                <a:cubicBezTo>
                  <a:pt x="3154" y="1268"/>
                  <a:pt x="3143" y="1359"/>
                  <a:pt x="3126" y="1444"/>
                </a:cubicBezTo>
                <a:cubicBezTo>
                  <a:pt x="3119" y="1472"/>
                  <a:pt x="3109" y="1501"/>
                  <a:pt x="3103" y="1524"/>
                </a:cubicBezTo>
                <a:lnTo>
                  <a:pt x="3069" y="1524"/>
                </a:lnTo>
                <a:cubicBezTo>
                  <a:pt x="3035" y="1517"/>
                  <a:pt x="3006" y="1512"/>
                  <a:pt x="2978" y="1506"/>
                </a:cubicBezTo>
                <a:cubicBezTo>
                  <a:pt x="2859" y="1478"/>
                  <a:pt x="2744" y="1433"/>
                  <a:pt x="2642" y="1381"/>
                </a:cubicBezTo>
                <a:lnTo>
                  <a:pt x="2642" y="1381"/>
                </a:lnTo>
                <a:lnTo>
                  <a:pt x="2652" y="1385"/>
                </a:lnTo>
                <a:lnTo>
                  <a:pt x="2652" y="1385"/>
                </a:lnTo>
                <a:cubicBezTo>
                  <a:pt x="2649" y="1383"/>
                  <a:pt x="2646" y="1381"/>
                  <a:pt x="2642" y="1381"/>
                </a:cubicBezTo>
                <a:cubicBezTo>
                  <a:pt x="2626" y="1370"/>
                  <a:pt x="2615" y="1364"/>
                  <a:pt x="2603" y="1364"/>
                </a:cubicBezTo>
                <a:cubicBezTo>
                  <a:pt x="2597" y="1364"/>
                  <a:pt x="2592" y="1370"/>
                  <a:pt x="2592" y="1370"/>
                </a:cubicBezTo>
                <a:cubicBezTo>
                  <a:pt x="2574" y="1370"/>
                  <a:pt x="2558" y="1381"/>
                  <a:pt x="2547" y="1393"/>
                </a:cubicBezTo>
                <a:cubicBezTo>
                  <a:pt x="2534" y="1409"/>
                  <a:pt x="2529" y="1427"/>
                  <a:pt x="2534" y="1449"/>
                </a:cubicBezTo>
                <a:cubicBezTo>
                  <a:pt x="2540" y="1461"/>
                  <a:pt x="2547" y="1483"/>
                  <a:pt x="2563" y="1490"/>
                </a:cubicBezTo>
                <a:cubicBezTo>
                  <a:pt x="2654" y="1540"/>
                  <a:pt x="2744" y="1580"/>
                  <a:pt x="2847" y="1609"/>
                </a:cubicBezTo>
                <a:cubicBezTo>
                  <a:pt x="2909" y="1626"/>
                  <a:pt x="2983" y="1643"/>
                  <a:pt x="3058" y="1643"/>
                </a:cubicBezTo>
                <a:cubicBezTo>
                  <a:pt x="3051" y="1648"/>
                  <a:pt x="3046" y="1660"/>
                  <a:pt x="3046" y="1666"/>
                </a:cubicBezTo>
                <a:cubicBezTo>
                  <a:pt x="3024" y="1711"/>
                  <a:pt x="2995" y="1750"/>
                  <a:pt x="2961" y="1784"/>
                </a:cubicBezTo>
                <a:cubicBezTo>
                  <a:pt x="2944" y="1808"/>
                  <a:pt x="2922" y="1824"/>
                  <a:pt x="2904" y="1836"/>
                </a:cubicBezTo>
                <a:cubicBezTo>
                  <a:pt x="2888" y="1847"/>
                  <a:pt x="2870" y="1853"/>
                  <a:pt x="2854" y="1858"/>
                </a:cubicBezTo>
                <a:cubicBezTo>
                  <a:pt x="2841" y="1865"/>
                  <a:pt x="2825" y="1865"/>
                  <a:pt x="2807" y="1870"/>
                </a:cubicBezTo>
                <a:cubicBezTo>
                  <a:pt x="2796" y="1870"/>
                  <a:pt x="2779" y="1865"/>
                  <a:pt x="2762" y="1865"/>
                </a:cubicBezTo>
                <a:cubicBezTo>
                  <a:pt x="2739" y="1858"/>
                  <a:pt x="2717" y="1847"/>
                  <a:pt x="2699" y="1842"/>
                </a:cubicBezTo>
                <a:cubicBezTo>
                  <a:pt x="2660" y="1819"/>
                  <a:pt x="2626" y="1790"/>
                  <a:pt x="2592" y="1763"/>
                </a:cubicBezTo>
                <a:cubicBezTo>
                  <a:pt x="2568" y="1739"/>
                  <a:pt x="2547" y="1711"/>
                  <a:pt x="2529" y="1682"/>
                </a:cubicBezTo>
                <a:cubicBezTo>
                  <a:pt x="2495" y="1632"/>
                  <a:pt x="2466" y="1569"/>
                  <a:pt x="2438" y="1512"/>
                </a:cubicBezTo>
                <a:cubicBezTo>
                  <a:pt x="2425" y="1478"/>
                  <a:pt x="2391" y="1460"/>
                  <a:pt x="2355" y="1460"/>
                </a:cubicBezTo>
                <a:cubicBezTo>
                  <a:pt x="2343" y="1460"/>
                  <a:pt x="2331" y="1462"/>
                  <a:pt x="2319" y="1467"/>
                </a:cubicBezTo>
                <a:cubicBezTo>
                  <a:pt x="2274" y="1490"/>
                  <a:pt x="2256" y="1546"/>
                  <a:pt x="2274" y="1592"/>
                </a:cubicBezTo>
                <a:cubicBezTo>
                  <a:pt x="2296" y="1648"/>
                  <a:pt x="2324" y="1705"/>
                  <a:pt x="2353" y="1756"/>
                </a:cubicBezTo>
                <a:cubicBezTo>
                  <a:pt x="2382" y="1808"/>
                  <a:pt x="2416" y="1858"/>
                  <a:pt x="2455" y="1899"/>
                </a:cubicBezTo>
                <a:cubicBezTo>
                  <a:pt x="2500" y="1939"/>
                  <a:pt x="2547" y="1978"/>
                  <a:pt x="2597" y="2007"/>
                </a:cubicBezTo>
                <a:cubicBezTo>
                  <a:pt x="2649" y="2035"/>
                  <a:pt x="2699" y="2052"/>
                  <a:pt x="2757" y="2063"/>
                </a:cubicBezTo>
                <a:cubicBezTo>
                  <a:pt x="2774" y="2066"/>
                  <a:pt x="2792" y="2067"/>
                  <a:pt x="2812" y="2067"/>
                </a:cubicBezTo>
                <a:cubicBezTo>
                  <a:pt x="2838" y="2067"/>
                  <a:pt x="2864" y="2064"/>
                  <a:pt x="2888" y="2057"/>
                </a:cubicBezTo>
                <a:cubicBezTo>
                  <a:pt x="3085" y="2007"/>
                  <a:pt x="3205" y="1819"/>
                  <a:pt x="3268" y="1637"/>
                </a:cubicBezTo>
                <a:cubicBezTo>
                  <a:pt x="3302" y="1540"/>
                  <a:pt x="3324" y="1433"/>
                  <a:pt x="3331" y="1325"/>
                </a:cubicBezTo>
                <a:cubicBezTo>
                  <a:pt x="3342" y="1223"/>
                  <a:pt x="3336" y="1120"/>
                  <a:pt x="3313" y="1018"/>
                </a:cubicBezTo>
                <a:cubicBezTo>
                  <a:pt x="3290" y="927"/>
                  <a:pt x="3250" y="830"/>
                  <a:pt x="3182" y="762"/>
                </a:cubicBezTo>
                <a:cubicBezTo>
                  <a:pt x="3154" y="728"/>
                  <a:pt x="3114" y="693"/>
                  <a:pt x="3074" y="677"/>
                </a:cubicBezTo>
                <a:cubicBezTo>
                  <a:pt x="3029" y="648"/>
                  <a:pt x="2978" y="631"/>
                  <a:pt x="2922" y="625"/>
                </a:cubicBezTo>
                <a:cubicBezTo>
                  <a:pt x="2899" y="620"/>
                  <a:pt x="2881" y="620"/>
                  <a:pt x="2859" y="620"/>
                </a:cubicBezTo>
                <a:close/>
                <a:moveTo>
                  <a:pt x="1517" y="376"/>
                </a:moveTo>
                <a:cubicBezTo>
                  <a:pt x="1551" y="415"/>
                  <a:pt x="1585" y="455"/>
                  <a:pt x="1614" y="501"/>
                </a:cubicBezTo>
                <a:cubicBezTo>
                  <a:pt x="1671" y="591"/>
                  <a:pt x="1716" y="688"/>
                  <a:pt x="1745" y="785"/>
                </a:cubicBezTo>
                <a:cubicBezTo>
                  <a:pt x="1802" y="950"/>
                  <a:pt x="1831" y="1126"/>
                  <a:pt x="1836" y="1296"/>
                </a:cubicBezTo>
                <a:cubicBezTo>
                  <a:pt x="1847" y="1490"/>
                  <a:pt x="1836" y="1688"/>
                  <a:pt x="1790" y="1876"/>
                </a:cubicBezTo>
                <a:cubicBezTo>
                  <a:pt x="1763" y="2001"/>
                  <a:pt x="1722" y="2120"/>
                  <a:pt x="1666" y="2233"/>
                </a:cubicBezTo>
                <a:cubicBezTo>
                  <a:pt x="1626" y="2301"/>
                  <a:pt x="1585" y="2364"/>
                  <a:pt x="1535" y="2427"/>
                </a:cubicBezTo>
                <a:cubicBezTo>
                  <a:pt x="1427" y="2387"/>
                  <a:pt x="1325" y="2342"/>
                  <a:pt x="1222" y="2285"/>
                </a:cubicBezTo>
                <a:cubicBezTo>
                  <a:pt x="1023" y="2183"/>
                  <a:pt x="842" y="2052"/>
                  <a:pt x="677" y="1904"/>
                </a:cubicBezTo>
                <a:cubicBezTo>
                  <a:pt x="517" y="1756"/>
                  <a:pt x="376" y="1585"/>
                  <a:pt x="256" y="1404"/>
                </a:cubicBezTo>
                <a:cubicBezTo>
                  <a:pt x="234" y="1364"/>
                  <a:pt x="211" y="1325"/>
                  <a:pt x="187" y="1285"/>
                </a:cubicBezTo>
                <a:cubicBezTo>
                  <a:pt x="182" y="1278"/>
                  <a:pt x="176" y="1273"/>
                  <a:pt x="176" y="1268"/>
                </a:cubicBezTo>
                <a:cubicBezTo>
                  <a:pt x="205" y="1233"/>
                  <a:pt x="234" y="1194"/>
                  <a:pt x="268" y="1160"/>
                </a:cubicBezTo>
                <a:lnTo>
                  <a:pt x="262" y="1160"/>
                </a:lnTo>
                <a:lnTo>
                  <a:pt x="268" y="1154"/>
                </a:lnTo>
                <a:cubicBezTo>
                  <a:pt x="273" y="1154"/>
                  <a:pt x="273" y="1149"/>
                  <a:pt x="273" y="1149"/>
                </a:cubicBezTo>
                <a:lnTo>
                  <a:pt x="273" y="1154"/>
                </a:lnTo>
                <a:cubicBezTo>
                  <a:pt x="426" y="984"/>
                  <a:pt x="609" y="842"/>
                  <a:pt x="801" y="717"/>
                </a:cubicBezTo>
                <a:lnTo>
                  <a:pt x="801" y="717"/>
                </a:lnTo>
                <a:cubicBezTo>
                  <a:pt x="801" y="718"/>
                  <a:pt x="801" y="718"/>
                  <a:pt x="801" y="719"/>
                </a:cubicBezTo>
                <a:lnTo>
                  <a:pt x="801" y="719"/>
                </a:lnTo>
                <a:cubicBezTo>
                  <a:pt x="1027" y="578"/>
                  <a:pt x="1264" y="460"/>
                  <a:pt x="1517" y="376"/>
                </a:cubicBezTo>
                <a:close/>
                <a:moveTo>
                  <a:pt x="5037" y="140"/>
                </a:moveTo>
                <a:cubicBezTo>
                  <a:pt x="5058" y="140"/>
                  <a:pt x="5078" y="144"/>
                  <a:pt x="5097" y="148"/>
                </a:cubicBezTo>
                <a:cubicBezTo>
                  <a:pt x="5126" y="153"/>
                  <a:pt x="5143" y="160"/>
                  <a:pt x="5165" y="171"/>
                </a:cubicBezTo>
                <a:cubicBezTo>
                  <a:pt x="5188" y="182"/>
                  <a:pt x="5206" y="200"/>
                  <a:pt x="5228" y="216"/>
                </a:cubicBezTo>
                <a:cubicBezTo>
                  <a:pt x="5246" y="228"/>
                  <a:pt x="5256" y="245"/>
                  <a:pt x="5274" y="268"/>
                </a:cubicBezTo>
                <a:cubicBezTo>
                  <a:pt x="5274" y="273"/>
                  <a:pt x="5280" y="279"/>
                  <a:pt x="5285" y="290"/>
                </a:cubicBezTo>
                <a:lnTo>
                  <a:pt x="5285" y="307"/>
                </a:lnTo>
                <a:lnTo>
                  <a:pt x="5285" y="318"/>
                </a:lnTo>
                <a:cubicBezTo>
                  <a:pt x="5285" y="324"/>
                  <a:pt x="5280" y="331"/>
                  <a:pt x="5280" y="342"/>
                </a:cubicBezTo>
                <a:cubicBezTo>
                  <a:pt x="5267" y="358"/>
                  <a:pt x="5256" y="370"/>
                  <a:pt x="5240" y="387"/>
                </a:cubicBezTo>
                <a:cubicBezTo>
                  <a:pt x="5211" y="421"/>
                  <a:pt x="5177" y="455"/>
                  <a:pt x="5143" y="489"/>
                </a:cubicBezTo>
                <a:cubicBezTo>
                  <a:pt x="5115" y="528"/>
                  <a:pt x="5091" y="580"/>
                  <a:pt x="5097" y="638"/>
                </a:cubicBezTo>
                <a:cubicBezTo>
                  <a:pt x="5104" y="693"/>
                  <a:pt x="5138" y="745"/>
                  <a:pt x="5188" y="779"/>
                </a:cubicBezTo>
                <a:cubicBezTo>
                  <a:pt x="5246" y="813"/>
                  <a:pt x="5308" y="824"/>
                  <a:pt x="5364" y="853"/>
                </a:cubicBezTo>
                <a:cubicBezTo>
                  <a:pt x="5376" y="858"/>
                  <a:pt x="5387" y="864"/>
                  <a:pt x="5398" y="876"/>
                </a:cubicBezTo>
                <a:cubicBezTo>
                  <a:pt x="5404" y="882"/>
                  <a:pt x="5411" y="887"/>
                  <a:pt x="5416" y="893"/>
                </a:cubicBezTo>
                <a:cubicBezTo>
                  <a:pt x="5427" y="910"/>
                  <a:pt x="5432" y="921"/>
                  <a:pt x="5438" y="938"/>
                </a:cubicBezTo>
                <a:cubicBezTo>
                  <a:pt x="5438" y="950"/>
                  <a:pt x="5445" y="966"/>
                  <a:pt x="5445" y="978"/>
                </a:cubicBezTo>
                <a:lnTo>
                  <a:pt x="5445" y="1013"/>
                </a:lnTo>
                <a:cubicBezTo>
                  <a:pt x="5438" y="1034"/>
                  <a:pt x="5427" y="1052"/>
                  <a:pt x="5421" y="1068"/>
                </a:cubicBezTo>
                <a:cubicBezTo>
                  <a:pt x="5387" y="1131"/>
                  <a:pt x="5342" y="1188"/>
                  <a:pt x="5319" y="1257"/>
                </a:cubicBezTo>
                <a:cubicBezTo>
                  <a:pt x="5291" y="1330"/>
                  <a:pt x="5296" y="1415"/>
                  <a:pt x="5319" y="1495"/>
                </a:cubicBezTo>
                <a:cubicBezTo>
                  <a:pt x="5330" y="1535"/>
                  <a:pt x="5348" y="1569"/>
                  <a:pt x="5370" y="1603"/>
                </a:cubicBezTo>
                <a:cubicBezTo>
                  <a:pt x="5308" y="1609"/>
                  <a:pt x="5246" y="1609"/>
                  <a:pt x="5183" y="1609"/>
                </a:cubicBezTo>
                <a:cubicBezTo>
                  <a:pt x="5120" y="1609"/>
                  <a:pt x="5063" y="1598"/>
                  <a:pt x="5001" y="1585"/>
                </a:cubicBezTo>
                <a:cubicBezTo>
                  <a:pt x="4916" y="1564"/>
                  <a:pt x="4836" y="1535"/>
                  <a:pt x="4756" y="1495"/>
                </a:cubicBezTo>
                <a:cubicBezTo>
                  <a:pt x="4729" y="1478"/>
                  <a:pt x="4700" y="1461"/>
                  <a:pt x="4671" y="1444"/>
                </a:cubicBezTo>
                <a:cubicBezTo>
                  <a:pt x="4660" y="1433"/>
                  <a:pt x="4643" y="1433"/>
                  <a:pt x="4632" y="1433"/>
                </a:cubicBezTo>
                <a:cubicBezTo>
                  <a:pt x="4609" y="1433"/>
                  <a:pt x="4585" y="1438"/>
                  <a:pt x="4575" y="1461"/>
                </a:cubicBezTo>
                <a:cubicBezTo>
                  <a:pt x="4551" y="1490"/>
                  <a:pt x="4558" y="1540"/>
                  <a:pt x="4592" y="1558"/>
                </a:cubicBezTo>
                <a:cubicBezTo>
                  <a:pt x="4705" y="1637"/>
                  <a:pt x="4831" y="1705"/>
                  <a:pt x="4967" y="1750"/>
                </a:cubicBezTo>
                <a:cubicBezTo>
                  <a:pt x="5029" y="1774"/>
                  <a:pt x="5097" y="1790"/>
                  <a:pt x="5165" y="1802"/>
                </a:cubicBezTo>
                <a:cubicBezTo>
                  <a:pt x="5191" y="1806"/>
                  <a:pt x="5218" y="1808"/>
                  <a:pt x="5245" y="1808"/>
                </a:cubicBezTo>
                <a:cubicBezTo>
                  <a:pt x="5295" y="1808"/>
                  <a:pt x="5345" y="1801"/>
                  <a:pt x="5393" y="1790"/>
                </a:cubicBezTo>
                <a:cubicBezTo>
                  <a:pt x="5416" y="1784"/>
                  <a:pt x="5438" y="1768"/>
                  <a:pt x="5456" y="1745"/>
                </a:cubicBezTo>
                <a:cubicBezTo>
                  <a:pt x="5484" y="1797"/>
                  <a:pt x="5513" y="1842"/>
                  <a:pt x="5529" y="1892"/>
                </a:cubicBezTo>
                <a:cubicBezTo>
                  <a:pt x="5535" y="1921"/>
                  <a:pt x="5540" y="1944"/>
                  <a:pt x="5540" y="1973"/>
                </a:cubicBezTo>
                <a:cubicBezTo>
                  <a:pt x="5540" y="1994"/>
                  <a:pt x="5540" y="2023"/>
                  <a:pt x="5535" y="2052"/>
                </a:cubicBezTo>
                <a:cubicBezTo>
                  <a:pt x="5529" y="2080"/>
                  <a:pt x="5518" y="2114"/>
                  <a:pt x="5501" y="2143"/>
                </a:cubicBezTo>
                <a:cubicBezTo>
                  <a:pt x="5490" y="2165"/>
                  <a:pt x="5479" y="2188"/>
                  <a:pt x="5461" y="2206"/>
                </a:cubicBezTo>
                <a:cubicBezTo>
                  <a:pt x="5445" y="2217"/>
                  <a:pt x="5427" y="2233"/>
                  <a:pt x="5411" y="2245"/>
                </a:cubicBezTo>
                <a:cubicBezTo>
                  <a:pt x="5387" y="2256"/>
                  <a:pt x="5364" y="2267"/>
                  <a:pt x="5342" y="2279"/>
                </a:cubicBezTo>
                <a:cubicBezTo>
                  <a:pt x="5308" y="2285"/>
                  <a:pt x="5274" y="2290"/>
                  <a:pt x="5240" y="2296"/>
                </a:cubicBezTo>
                <a:cubicBezTo>
                  <a:pt x="5165" y="2296"/>
                  <a:pt x="5091" y="2290"/>
                  <a:pt x="5023" y="2274"/>
                </a:cubicBezTo>
                <a:cubicBezTo>
                  <a:pt x="4887" y="2240"/>
                  <a:pt x="4763" y="2188"/>
                  <a:pt x="4643" y="2125"/>
                </a:cubicBezTo>
                <a:cubicBezTo>
                  <a:pt x="4506" y="2057"/>
                  <a:pt x="4375" y="1973"/>
                  <a:pt x="4262" y="1870"/>
                </a:cubicBezTo>
                <a:cubicBezTo>
                  <a:pt x="4239" y="1847"/>
                  <a:pt x="4217" y="1824"/>
                  <a:pt x="4194" y="1802"/>
                </a:cubicBezTo>
                <a:cubicBezTo>
                  <a:pt x="4171" y="1774"/>
                  <a:pt x="4149" y="1745"/>
                  <a:pt x="4131" y="1716"/>
                </a:cubicBezTo>
                <a:cubicBezTo>
                  <a:pt x="4115" y="1688"/>
                  <a:pt x="4097" y="1660"/>
                  <a:pt x="4086" y="1632"/>
                </a:cubicBezTo>
                <a:cubicBezTo>
                  <a:pt x="4081" y="1614"/>
                  <a:pt x="4069" y="1598"/>
                  <a:pt x="4052" y="1585"/>
                </a:cubicBezTo>
                <a:cubicBezTo>
                  <a:pt x="4037" y="1571"/>
                  <a:pt x="4014" y="1564"/>
                  <a:pt x="3991" y="1564"/>
                </a:cubicBezTo>
                <a:cubicBezTo>
                  <a:pt x="3979" y="1564"/>
                  <a:pt x="3967" y="1565"/>
                  <a:pt x="3955" y="1569"/>
                </a:cubicBezTo>
                <a:cubicBezTo>
                  <a:pt x="3927" y="1585"/>
                  <a:pt x="3916" y="1609"/>
                  <a:pt x="3910" y="1643"/>
                </a:cubicBezTo>
                <a:cubicBezTo>
                  <a:pt x="3870" y="1694"/>
                  <a:pt x="3830" y="1750"/>
                  <a:pt x="3790" y="1808"/>
                </a:cubicBezTo>
                <a:cubicBezTo>
                  <a:pt x="3745" y="1870"/>
                  <a:pt x="3699" y="1926"/>
                  <a:pt x="3649" y="1984"/>
                </a:cubicBezTo>
                <a:cubicBezTo>
                  <a:pt x="3546" y="2091"/>
                  <a:pt x="3439" y="2188"/>
                  <a:pt x="3313" y="2267"/>
                </a:cubicBezTo>
                <a:cubicBezTo>
                  <a:pt x="3171" y="2353"/>
                  <a:pt x="3024" y="2421"/>
                  <a:pt x="2864" y="2472"/>
                </a:cubicBezTo>
                <a:cubicBezTo>
                  <a:pt x="2705" y="2524"/>
                  <a:pt x="2540" y="2552"/>
                  <a:pt x="2369" y="2558"/>
                </a:cubicBezTo>
                <a:cubicBezTo>
                  <a:pt x="2333" y="2560"/>
                  <a:pt x="2296" y="2561"/>
                  <a:pt x="2259" y="2561"/>
                </a:cubicBezTo>
                <a:cubicBezTo>
                  <a:pt x="2114" y="2561"/>
                  <a:pt x="1970" y="2544"/>
                  <a:pt x="1824" y="2513"/>
                </a:cubicBezTo>
                <a:cubicBezTo>
                  <a:pt x="1784" y="2500"/>
                  <a:pt x="1739" y="2489"/>
                  <a:pt x="1694" y="2479"/>
                </a:cubicBezTo>
                <a:cubicBezTo>
                  <a:pt x="1694" y="2472"/>
                  <a:pt x="1700" y="2472"/>
                  <a:pt x="1700" y="2472"/>
                </a:cubicBezTo>
                <a:cubicBezTo>
                  <a:pt x="1728" y="2432"/>
                  <a:pt x="1756" y="2393"/>
                  <a:pt x="1779" y="2353"/>
                </a:cubicBezTo>
                <a:cubicBezTo>
                  <a:pt x="1824" y="2262"/>
                  <a:pt x="1865" y="2172"/>
                  <a:pt x="1892" y="2075"/>
                </a:cubicBezTo>
                <a:cubicBezTo>
                  <a:pt x="1955" y="1870"/>
                  <a:pt x="1983" y="1654"/>
                  <a:pt x="1983" y="1438"/>
                </a:cubicBezTo>
                <a:cubicBezTo>
                  <a:pt x="1978" y="1223"/>
                  <a:pt x="1949" y="1006"/>
                  <a:pt x="1887" y="796"/>
                </a:cubicBezTo>
                <a:cubicBezTo>
                  <a:pt x="1836" y="631"/>
                  <a:pt x="1763" y="467"/>
                  <a:pt x="1648" y="331"/>
                </a:cubicBezTo>
                <a:cubicBezTo>
                  <a:pt x="1870" y="268"/>
                  <a:pt x="2097" y="222"/>
                  <a:pt x="2330" y="211"/>
                </a:cubicBezTo>
                <a:cubicBezTo>
                  <a:pt x="2358" y="210"/>
                  <a:pt x="2387" y="209"/>
                  <a:pt x="2415" y="209"/>
                </a:cubicBezTo>
                <a:cubicBezTo>
                  <a:pt x="2563" y="209"/>
                  <a:pt x="2711" y="222"/>
                  <a:pt x="2854" y="250"/>
                </a:cubicBezTo>
                <a:cubicBezTo>
                  <a:pt x="2978" y="279"/>
                  <a:pt x="3098" y="324"/>
                  <a:pt x="3211" y="381"/>
                </a:cubicBezTo>
                <a:cubicBezTo>
                  <a:pt x="3319" y="438"/>
                  <a:pt x="3415" y="507"/>
                  <a:pt x="3501" y="591"/>
                </a:cubicBezTo>
                <a:cubicBezTo>
                  <a:pt x="3591" y="677"/>
                  <a:pt x="3672" y="774"/>
                  <a:pt x="3740" y="876"/>
                </a:cubicBezTo>
                <a:cubicBezTo>
                  <a:pt x="3762" y="916"/>
                  <a:pt x="3785" y="950"/>
                  <a:pt x="3808" y="989"/>
                </a:cubicBezTo>
                <a:cubicBezTo>
                  <a:pt x="3824" y="1018"/>
                  <a:pt x="3853" y="1038"/>
                  <a:pt x="3885" y="1038"/>
                </a:cubicBezTo>
                <a:cubicBezTo>
                  <a:pt x="3897" y="1038"/>
                  <a:pt x="3909" y="1035"/>
                  <a:pt x="3921" y="1029"/>
                </a:cubicBezTo>
                <a:cubicBezTo>
                  <a:pt x="3955" y="1013"/>
                  <a:pt x="3979" y="966"/>
                  <a:pt x="3961" y="927"/>
                </a:cubicBezTo>
                <a:cubicBezTo>
                  <a:pt x="4006" y="876"/>
                  <a:pt x="4058" y="819"/>
                  <a:pt x="4103" y="767"/>
                </a:cubicBezTo>
                <a:cubicBezTo>
                  <a:pt x="4273" y="586"/>
                  <a:pt x="4456" y="415"/>
                  <a:pt x="4660" y="279"/>
                </a:cubicBezTo>
                <a:cubicBezTo>
                  <a:pt x="4734" y="234"/>
                  <a:pt x="4808" y="194"/>
                  <a:pt x="4887" y="166"/>
                </a:cubicBezTo>
                <a:cubicBezTo>
                  <a:pt x="4933" y="153"/>
                  <a:pt x="4973" y="142"/>
                  <a:pt x="5012" y="142"/>
                </a:cubicBezTo>
                <a:cubicBezTo>
                  <a:pt x="5021" y="141"/>
                  <a:pt x="5029" y="140"/>
                  <a:pt x="5037" y="140"/>
                </a:cubicBezTo>
                <a:close/>
                <a:moveTo>
                  <a:pt x="2348" y="1"/>
                </a:moveTo>
                <a:cubicBezTo>
                  <a:pt x="2251" y="6"/>
                  <a:pt x="2159" y="17"/>
                  <a:pt x="2063" y="35"/>
                </a:cubicBezTo>
                <a:cubicBezTo>
                  <a:pt x="1870" y="69"/>
                  <a:pt x="1677" y="119"/>
                  <a:pt x="1490" y="187"/>
                </a:cubicBezTo>
                <a:cubicBezTo>
                  <a:pt x="1302" y="256"/>
                  <a:pt x="1126" y="342"/>
                  <a:pt x="950" y="438"/>
                </a:cubicBezTo>
                <a:cubicBezTo>
                  <a:pt x="785" y="528"/>
                  <a:pt x="620" y="643"/>
                  <a:pt x="472" y="762"/>
                </a:cubicBezTo>
                <a:cubicBezTo>
                  <a:pt x="331" y="876"/>
                  <a:pt x="200" y="1000"/>
                  <a:pt x="85" y="1137"/>
                </a:cubicBezTo>
                <a:cubicBezTo>
                  <a:pt x="63" y="1165"/>
                  <a:pt x="46" y="1194"/>
                  <a:pt x="24" y="1223"/>
                </a:cubicBezTo>
                <a:cubicBezTo>
                  <a:pt x="1" y="1251"/>
                  <a:pt x="6" y="1285"/>
                  <a:pt x="24" y="1307"/>
                </a:cubicBezTo>
                <a:cubicBezTo>
                  <a:pt x="17" y="1325"/>
                  <a:pt x="17" y="1347"/>
                  <a:pt x="29" y="1359"/>
                </a:cubicBezTo>
                <a:cubicBezTo>
                  <a:pt x="262" y="1779"/>
                  <a:pt x="603" y="2131"/>
                  <a:pt x="1012" y="2376"/>
                </a:cubicBezTo>
                <a:cubicBezTo>
                  <a:pt x="1391" y="2606"/>
                  <a:pt x="1832" y="2741"/>
                  <a:pt x="2276" y="2741"/>
                </a:cubicBezTo>
                <a:cubicBezTo>
                  <a:pt x="2304" y="2741"/>
                  <a:pt x="2331" y="2740"/>
                  <a:pt x="2358" y="2739"/>
                </a:cubicBezTo>
                <a:cubicBezTo>
                  <a:pt x="2523" y="2734"/>
                  <a:pt x="2683" y="2710"/>
                  <a:pt x="2836" y="2671"/>
                </a:cubicBezTo>
                <a:cubicBezTo>
                  <a:pt x="3001" y="2626"/>
                  <a:pt x="3154" y="2563"/>
                  <a:pt x="3302" y="2484"/>
                </a:cubicBezTo>
                <a:cubicBezTo>
                  <a:pt x="3460" y="2393"/>
                  <a:pt x="3614" y="2274"/>
                  <a:pt x="3745" y="2143"/>
                </a:cubicBezTo>
                <a:cubicBezTo>
                  <a:pt x="3814" y="2075"/>
                  <a:pt x="3876" y="2001"/>
                  <a:pt x="3932" y="1926"/>
                </a:cubicBezTo>
                <a:cubicBezTo>
                  <a:pt x="3955" y="1899"/>
                  <a:pt x="3979" y="1865"/>
                  <a:pt x="3995" y="1831"/>
                </a:cubicBezTo>
                <a:cubicBezTo>
                  <a:pt x="4024" y="1870"/>
                  <a:pt x="4052" y="1904"/>
                  <a:pt x="4081" y="1939"/>
                </a:cubicBezTo>
                <a:cubicBezTo>
                  <a:pt x="4137" y="1994"/>
                  <a:pt x="4205" y="2046"/>
                  <a:pt x="4268" y="2097"/>
                </a:cubicBezTo>
                <a:cubicBezTo>
                  <a:pt x="4341" y="2149"/>
                  <a:pt x="4415" y="2199"/>
                  <a:pt x="4495" y="2240"/>
                </a:cubicBezTo>
                <a:cubicBezTo>
                  <a:pt x="4580" y="2290"/>
                  <a:pt x="4671" y="2330"/>
                  <a:pt x="4763" y="2364"/>
                </a:cubicBezTo>
                <a:cubicBezTo>
                  <a:pt x="4898" y="2416"/>
                  <a:pt x="5042" y="2456"/>
                  <a:pt x="5188" y="2456"/>
                </a:cubicBezTo>
                <a:cubicBezTo>
                  <a:pt x="5218" y="2456"/>
                  <a:pt x="5249" y="2454"/>
                  <a:pt x="5280" y="2450"/>
                </a:cubicBezTo>
                <a:cubicBezTo>
                  <a:pt x="5359" y="2444"/>
                  <a:pt x="5432" y="2416"/>
                  <a:pt x="5501" y="2376"/>
                </a:cubicBezTo>
                <a:cubicBezTo>
                  <a:pt x="5563" y="2330"/>
                  <a:pt x="5608" y="2267"/>
                  <a:pt x="5642" y="2199"/>
                </a:cubicBezTo>
                <a:cubicBezTo>
                  <a:pt x="5666" y="2154"/>
                  <a:pt x="5676" y="2109"/>
                  <a:pt x="5689" y="2063"/>
                </a:cubicBezTo>
                <a:cubicBezTo>
                  <a:pt x="5700" y="2001"/>
                  <a:pt x="5694" y="1939"/>
                  <a:pt x="5676" y="1876"/>
                </a:cubicBezTo>
                <a:cubicBezTo>
                  <a:pt x="5649" y="1763"/>
                  <a:pt x="5574" y="1671"/>
                  <a:pt x="5513" y="1574"/>
                </a:cubicBezTo>
                <a:cubicBezTo>
                  <a:pt x="5484" y="1535"/>
                  <a:pt x="5466" y="1495"/>
                  <a:pt x="5450" y="1449"/>
                </a:cubicBezTo>
                <a:cubicBezTo>
                  <a:pt x="5438" y="1427"/>
                  <a:pt x="5432" y="1398"/>
                  <a:pt x="5432" y="1370"/>
                </a:cubicBezTo>
                <a:cubicBezTo>
                  <a:pt x="5432" y="1353"/>
                  <a:pt x="5432" y="1336"/>
                  <a:pt x="5438" y="1319"/>
                </a:cubicBezTo>
                <a:cubicBezTo>
                  <a:pt x="5445" y="1291"/>
                  <a:pt x="5456" y="1262"/>
                  <a:pt x="5466" y="1239"/>
                </a:cubicBezTo>
                <a:cubicBezTo>
                  <a:pt x="5495" y="1188"/>
                  <a:pt x="5529" y="1142"/>
                  <a:pt x="5552" y="1092"/>
                </a:cubicBezTo>
                <a:cubicBezTo>
                  <a:pt x="5558" y="1063"/>
                  <a:pt x="5569" y="1029"/>
                  <a:pt x="5569" y="1000"/>
                </a:cubicBezTo>
                <a:cubicBezTo>
                  <a:pt x="5569" y="961"/>
                  <a:pt x="5558" y="921"/>
                  <a:pt x="5547" y="882"/>
                </a:cubicBezTo>
                <a:cubicBezTo>
                  <a:pt x="5535" y="853"/>
                  <a:pt x="5513" y="819"/>
                  <a:pt x="5490" y="796"/>
                </a:cubicBezTo>
                <a:cubicBezTo>
                  <a:pt x="5466" y="774"/>
                  <a:pt x="5438" y="756"/>
                  <a:pt x="5411" y="745"/>
                </a:cubicBezTo>
                <a:cubicBezTo>
                  <a:pt x="5359" y="717"/>
                  <a:pt x="5301" y="706"/>
                  <a:pt x="5251" y="683"/>
                </a:cubicBezTo>
                <a:cubicBezTo>
                  <a:pt x="5246" y="677"/>
                  <a:pt x="5233" y="672"/>
                  <a:pt x="5228" y="665"/>
                </a:cubicBezTo>
                <a:cubicBezTo>
                  <a:pt x="5222" y="665"/>
                  <a:pt x="5222" y="659"/>
                  <a:pt x="5217" y="654"/>
                </a:cubicBezTo>
                <a:cubicBezTo>
                  <a:pt x="5217" y="654"/>
                  <a:pt x="5217" y="648"/>
                  <a:pt x="5211" y="643"/>
                </a:cubicBezTo>
                <a:lnTo>
                  <a:pt x="5211" y="620"/>
                </a:lnTo>
                <a:lnTo>
                  <a:pt x="5211" y="603"/>
                </a:lnTo>
                <a:cubicBezTo>
                  <a:pt x="5211" y="597"/>
                  <a:pt x="5217" y="586"/>
                  <a:pt x="5217" y="580"/>
                </a:cubicBezTo>
                <a:cubicBezTo>
                  <a:pt x="5228" y="563"/>
                  <a:pt x="5246" y="546"/>
                  <a:pt x="5262" y="528"/>
                </a:cubicBezTo>
                <a:cubicBezTo>
                  <a:pt x="5308" y="478"/>
                  <a:pt x="5364" y="433"/>
                  <a:pt x="5387" y="365"/>
                </a:cubicBezTo>
                <a:cubicBezTo>
                  <a:pt x="5398" y="331"/>
                  <a:pt x="5398" y="290"/>
                  <a:pt x="5387" y="262"/>
                </a:cubicBezTo>
                <a:cubicBezTo>
                  <a:pt x="5370" y="211"/>
                  <a:pt x="5342" y="171"/>
                  <a:pt x="5301" y="132"/>
                </a:cubicBezTo>
                <a:cubicBezTo>
                  <a:pt x="5274" y="108"/>
                  <a:pt x="5240" y="85"/>
                  <a:pt x="5206" y="69"/>
                </a:cubicBezTo>
                <a:cubicBezTo>
                  <a:pt x="5172" y="46"/>
                  <a:pt x="5131" y="40"/>
                  <a:pt x="5091" y="35"/>
                </a:cubicBezTo>
                <a:cubicBezTo>
                  <a:pt x="5075" y="29"/>
                  <a:pt x="5052" y="29"/>
                  <a:pt x="5036" y="29"/>
                </a:cubicBezTo>
                <a:cubicBezTo>
                  <a:pt x="4978" y="29"/>
                  <a:pt x="4921" y="40"/>
                  <a:pt x="4865" y="58"/>
                </a:cubicBezTo>
                <a:cubicBezTo>
                  <a:pt x="4779" y="85"/>
                  <a:pt x="4700" y="126"/>
                  <a:pt x="4626" y="171"/>
                </a:cubicBezTo>
                <a:cubicBezTo>
                  <a:pt x="4540" y="222"/>
                  <a:pt x="4461" y="284"/>
                  <a:pt x="4388" y="347"/>
                </a:cubicBezTo>
                <a:cubicBezTo>
                  <a:pt x="4239" y="467"/>
                  <a:pt x="4108" y="597"/>
                  <a:pt x="3984" y="733"/>
                </a:cubicBezTo>
                <a:cubicBezTo>
                  <a:pt x="3961" y="762"/>
                  <a:pt x="3938" y="790"/>
                  <a:pt x="3916" y="813"/>
                </a:cubicBezTo>
                <a:cubicBezTo>
                  <a:pt x="3910" y="801"/>
                  <a:pt x="3904" y="796"/>
                  <a:pt x="3898" y="785"/>
                </a:cubicBezTo>
                <a:cubicBezTo>
                  <a:pt x="3876" y="733"/>
                  <a:pt x="3848" y="688"/>
                  <a:pt x="3819" y="643"/>
                </a:cubicBezTo>
                <a:cubicBezTo>
                  <a:pt x="3767" y="563"/>
                  <a:pt x="3711" y="494"/>
                  <a:pt x="3643" y="426"/>
                </a:cubicBezTo>
                <a:cubicBezTo>
                  <a:pt x="3512" y="297"/>
                  <a:pt x="3353" y="194"/>
                  <a:pt x="3177" y="126"/>
                </a:cubicBezTo>
                <a:cubicBezTo>
                  <a:pt x="3006" y="51"/>
                  <a:pt x="2825" y="17"/>
                  <a:pt x="2642" y="6"/>
                </a:cubicBezTo>
                <a:cubicBezTo>
                  <a:pt x="2597" y="1"/>
                  <a:pt x="2552" y="1"/>
                  <a:pt x="250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2"/>
          <p:cNvSpPr/>
          <p:nvPr/>
        </p:nvSpPr>
        <p:spPr>
          <a:xfrm>
            <a:off x="5075732" y="3254565"/>
            <a:ext cx="116677" cy="422471"/>
          </a:xfrm>
          <a:custGeom>
            <a:avLst/>
            <a:gdLst/>
            <a:ahLst/>
            <a:cxnLst/>
            <a:rect l="l" t="t" r="r" b="b"/>
            <a:pathLst>
              <a:path w="3012" h="10906" extrusionOk="0">
                <a:moveTo>
                  <a:pt x="1575" y="0"/>
                </a:moveTo>
                <a:cubicBezTo>
                  <a:pt x="1557" y="0"/>
                  <a:pt x="1546" y="7"/>
                  <a:pt x="1530" y="12"/>
                </a:cubicBezTo>
                <a:cubicBezTo>
                  <a:pt x="1517" y="18"/>
                  <a:pt x="1506" y="18"/>
                  <a:pt x="1496" y="29"/>
                </a:cubicBezTo>
                <a:cubicBezTo>
                  <a:pt x="1370" y="109"/>
                  <a:pt x="1257" y="205"/>
                  <a:pt x="1142" y="296"/>
                </a:cubicBezTo>
                <a:cubicBezTo>
                  <a:pt x="1029" y="393"/>
                  <a:pt x="916" y="484"/>
                  <a:pt x="807" y="580"/>
                </a:cubicBezTo>
                <a:cubicBezTo>
                  <a:pt x="751" y="632"/>
                  <a:pt x="694" y="677"/>
                  <a:pt x="643" y="728"/>
                </a:cubicBezTo>
                <a:cubicBezTo>
                  <a:pt x="586" y="773"/>
                  <a:pt x="529" y="818"/>
                  <a:pt x="473" y="865"/>
                </a:cubicBezTo>
                <a:cubicBezTo>
                  <a:pt x="358" y="962"/>
                  <a:pt x="245" y="1057"/>
                  <a:pt x="132" y="1148"/>
                </a:cubicBezTo>
                <a:cubicBezTo>
                  <a:pt x="103" y="1172"/>
                  <a:pt x="74" y="1188"/>
                  <a:pt x="46" y="1211"/>
                </a:cubicBezTo>
                <a:cubicBezTo>
                  <a:pt x="29" y="1222"/>
                  <a:pt x="12" y="1240"/>
                  <a:pt x="6" y="1262"/>
                </a:cubicBezTo>
                <a:cubicBezTo>
                  <a:pt x="1" y="1290"/>
                  <a:pt x="1" y="1313"/>
                  <a:pt x="12" y="1337"/>
                </a:cubicBezTo>
                <a:cubicBezTo>
                  <a:pt x="29" y="1358"/>
                  <a:pt x="46" y="1376"/>
                  <a:pt x="69" y="1382"/>
                </a:cubicBezTo>
                <a:cubicBezTo>
                  <a:pt x="77" y="1384"/>
                  <a:pt x="87" y="1385"/>
                  <a:pt x="97" y="1385"/>
                </a:cubicBezTo>
                <a:cubicBezTo>
                  <a:pt x="114" y="1385"/>
                  <a:pt x="131" y="1381"/>
                  <a:pt x="143" y="1371"/>
                </a:cubicBezTo>
                <a:cubicBezTo>
                  <a:pt x="268" y="1279"/>
                  <a:pt x="392" y="1193"/>
                  <a:pt x="518" y="1103"/>
                </a:cubicBezTo>
                <a:cubicBezTo>
                  <a:pt x="643" y="1007"/>
                  <a:pt x="773" y="910"/>
                  <a:pt x="904" y="813"/>
                </a:cubicBezTo>
                <a:cubicBezTo>
                  <a:pt x="1029" y="716"/>
                  <a:pt x="1148" y="621"/>
                  <a:pt x="1273" y="524"/>
                </a:cubicBezTo>
                <a:cubicBezTo>
                  <a:pt x="1330" y="472"/>
                  <a:pt x="1393" y="422"/>
                  <a:pt x="1449" y="370"/>
                </a:cubicBezTo>
                <a:lnTo>
                  <a:pt x="1449" y="370"/>
                </a:lnTo>
                <a:cubicBezTo>
                  <a:pt x="1449" y="432"/>
                  <a:pt x="1444" y="495"/>
                  <a:pt x="1438" y="552"/>
                </a:cubicBezTo>
                <a:cubicBezTo>
                  <a:pt x="1410" y="739"/>
                  <a:pt x="1359" y="915"/>
                  <a:pt x="1284" y="1086"/>
                </a:cubicBezTo>
                <a:cubicBezTo>
                  <a:pt x="1160" y="1382"/>
                  <a:pt x="995" y="1660"/>
                  <a:pt x="848" y="1943"/>
                </a:cubicBezTo>
                <a:cubicBezTo>
                  <a:pt x="767" y="2092"/>
                  <a:pt x="699" y="2239"/>
                  <a:pt x="643" y="2399"/>
                </a:cubicBezTo>
                <a:cubicBezTo>
                  <a:pt x="580" y="2564"/>
                  <a:pt x="534" y="2740"/>
                  <a:pt x="512" y="2916"/>
                </a:cubicBezTo>
                <a:cubicBezTo>
                  <a:pt x="450" y="3291"/>
                  <a:pt x="478" y="3677"/>
                  <a:pt x="609" y="4030"/>
                </a:cubicBezTo>
                <a:cubicBezTo>
                  <a:pt x="677" y="4211"/>
                  <a:pt x="773" y="4376"/>
                  <a:pt x="882" y="4529"/>
                </a:cubicBezTo>
                <a:cubicBezTo>
                  <a:pt x="984" y="4666"/>
                  <a:pt x="1097" y="4796"/>
                  <a:pt x="1210" y="4927"/>
                </a:cubicBezTo>
                <a:cubicBezTo>
                  <a:pt x="1296" y="5024"/>
                  <a:pt x="1381" y="5114"/>
                  <a:pt x="1455" y="5216"/>
                </a:cubicBezTo>
                <a:cubicBezTo>
                  <a:pt x="1546" y="5336"/>
                  <a:pt x="1632" y="5467"/>
                  <a:pt x="1693" y="5604"/>
                </a:cubicBezTo>
                <a:cubicBezTo>
                  <a:pt x="1740" y="5728"/>
                  <a:pt x="1774" y="5853"/>
                  <a:pt x="1796" y="5984"/>
                </a:cubicBezTo>
                <a:cubicBezTo>
                  <a:pt x="1808" y="6110"/>
                  <a:pt x="1808" y="6234"/>
                  <a:pt x="1790" y="6359"/>
                </a:cubicBezTo>
                <a:cubicBezTo>
                  <a:pt x="1768" y="6535"/>
                  <a:pt x="1716" y="6700"/>
                  <a:pt x="1648" y="6865"/>
                </a:cubicBezTo>
                <a:cubicBezTo>
                  <a:pt x="1415" y="7398"/>
                  <a:pt x="1052" y="7865"/>
                  <a:pt x="807" y="8394"/>
                </a:cubicBezTo>
                <a:cubicBezTo>
                  <a:pt x="745" y="8530"/>
                  <a:pt x="688" y="8672"/>
                  <a:pt x="649" y="8814"/>
                </a:cubicBezTo>
                <a:cubicBezTo>
                  <a:pt x="597" y="8979"/>
                  <a:pt x="575" y="9155"/>
                  <a:pt x="563" y="9325"/>
                </a:cubicBezTo>
                <a:cubicBezTo>
                  <a:pt x="552" y="9512"/>
                  <a:pt x="568" y="9695"/>
                  <a:pt x="597" y="9876"/>
                </a:cubicBezTo>
                <a:cubicBezTo>
                  <a:pt x="625" y="10058"/>
                  <a:pt x="683" y="10228"/>
                  <a:pt x="756" y="10399"/>
                </a:cubicBezTo>
                <a:cubicBezTo>
                  <a:pt x="825" y="10564"/>
                  <a:pt x="927" y="10723"/>
                  <a:pt x="1040" y="10865"/>
                </a:cubicBezTo>
                <a:cubicBezTo>
                  <a:pt x="1064" y="10892"/>
                  <a:pt x="1104" y="10905"/>
                  <a:pt x="1144" y="10905"/>
                </a:cubicBezTo>
                <a:cubicBezTo>
                  <a:pt x="1170" y="10905"/>
                  <a:pt x="1196" y="10900"/>
                  <a:pt x="1216" y="10888"/>
                </a:cubicBezTo>
                <a:cubicBezTo>
                  <a:pt x="1284" y="10849"/>
                  <a:pt x="1318" y="10752"/>
                  <a:pt x="1273" y="10684"/>
                </a:cubicBezTo>
                <a:cubicBezTo>
                  <a:pt x="1182" y="10553"/>
                  <a:pt x="1103" y="10416"/>
                  <a:pt x="1040" y="10275"/>
                </a:cubicBezTo>
                <a:cubicBezTo>
                  <a:pt x="972" y="10099"/>
                  <a:pt x="921" y="9921"/>
                  <a:pt x="893" y="9735"/>
                </a:cubicBezTo>
                <a:cubicBezTo>
                  <a:pt x="870" y="9541"/>
                  <a:pt x="870" y="9349"/>
                  <a:pt x="893" y="9155"/>
                </a:cubicBezTo>
                <a:cubicBezTo>
                  <a:pt x="921" y="8967"/>
                  <a:pt x="977" y="8791"/>
                  <a:pt x="1045" y="8609"/>
                </a:cubicBezTo>
                <a:cubicBezTo>
                  <a:pt x="1279" y="8069"/>
                  <a:pt x="1648" y="7598"/>
                  <a:pt x="1881" y="7058"/>
                </a:cubicBezTo>
                <a:cubicBezTo>
                  <a:pt x="2000" y="6792"/>
                  <a:pt x="2086" y="6501"/>
                  <a:pt x="2091" y="6205"/>
                </a:cubicBezTo>
                <a:cubicBezTo>
                  <a:pt x="2097" y="5887"/>
                  <a:pt x="2000" y="5564"/>
                  <a:pt x="1836" y="5291"/>
                </a:cubicBezTo>
                <a:cubicBezTo>
                  <a:pt x="1632" y="4961"/>
                  <a:pt x="1336" y="4705"/>
                  <a:pt x="1103" y="4405"/>
                </a:cubicBezTo>
                <a:lnTo>
                  <a:pt x="1103" y="4405"/>
                </a:lnTo>
                <a:cubicBezTo>
                  <a:pt x="1103" y="4410"/>
                  <a:pt x="1108" y="4416"/>
                  <a:pt x="1108" y="4416"/>
                </a:cubicBezTo>
                <a:lnTo>
                  <a:pt x="1108" y="4416"/>
                </a:lnTo>
                <a:cubicBezTo>
                  <a:pt x="1103" y="4411"/>
                  <a:pt x="1103" y="4405"/>
                  <a:pt x="1097" y="4398"/>
                </a:cubicBezTo>
                <a:cubicBezTo>
                  <a:pt x="1092" y="4398"/>
                  <a:pt x="1092" y="4393"/>
                  <a:pt x="1092" y="4393"/>
                </a:cubicBezTo>
                <a:lnTo>
                  <a:pt x="1092" y="4393"/>
                </a:lnTo>
                <a:lnTo>
                  <a:pt x="1097" y="4398"/>
                </a:lnTo>
                <a:cubicBezTo>
                  <a:pt x="1000" y="4269"/>
                  <a:pt x="921" y="4132"/>
                  <a:pt x="853" y="3989"/>
                </a:cubicBezTo>
                <a:cubicBezTo>
                  <a:pt x="796" y="3842"/>
                  <a:pt x="756" y="3695"/>
                  <a:pt x="733" y="3535"/>
                </a:cubicBezTo>
                <a:cubicBezTo>
                  <a:pt x="705" y="3348"/>
                  <a:pt x="711" y="3160"/>
                  <a:pt x="733" y="2973"/>
                </a:cubicBezTo>
                <a:cubicBezTo>
                  <a:pt x="767" y="2740"/>
                  <a:pt x="830" y="2512"/>
                  <a:pt x="927" y="2297"/>
                </a:cubicBezTo>
                <a:cubicBezTo>
                  <a:pt x="1069" y="1961"/>
                  <a:pt x="1262" y="1654"/>
                  <a:pt x="1415" y="1324"/>
                </a:cubicBezTo>
                <a:cubicBezTo>
                  <a:pt x="1489" y="1159"/>
                  <a:pt x="1557" y="989"/>
                  <a:pt x="1603" y="813"/>
                </a:cubicBezTo>
                <a:cubicBezTo>
                  <a:pt x="1643" y="648"/>
                  <a:pt x="1659" y="472"/>
                  <a:pt x="1659" y="302"/>
                </a:cubicBezTo>
                <a:cubicBezTo>
                  <a:pt x="1722" y="341"/>
                  <a:pt x="1779" y="382"/>
                  <a:pt x="1842" y="427"/>
                </a:cubicBezTo>
                <a:cubicBezTo>
                  <a:pt x="2007" y="563"/>
                  <a:pt x="2165" y="711"/>
                  <a:pt x="2319" y="859"/>
                </a:cubicBezTo>
                <a:cubicBezTo>
                  <a:pt x="2477" y="1012"/>
                  <a:pt x="2632" y="1172"/>
                  <a:pt x="2797" y="1308"/>
                </a:cubicBezTo>
                <a:cubicBezTo>
                  <a:pt x="2825" y="1324"/>
                  <a:pt x="2847" y="1342"/>
                  <a:pt x="2881" y="1342"/>
                </a:cubicBezTo>
                <a:cubicBezTo>
                  <a:pt x="2915" y="1342"/>
                  <a:pt x="2944" y="1330"/>
                  <a:pt x="2967" y="1308"/>
                </a:cubicBezTo>
                <a:cubicBezTo>
                  <a:pt x="3012" y="1262"/>
                  <a:pt x="3012" y="1183"/>
                  <a:pt x="2967" y="1137"/>
                </a:cubicBezTo>
                <a:cubicBezTo>
                  <a:pt x="2762" y="938"/>
                  <a:pt x="2558" y="734"/>
                  <a:pt x="2348" y="540"/>
                </a:cubicBezTo>
                <a:cubicBezTo>
                  <a:pt x="2131" y="341"/>
                  <a:pt x="1898" y="154"/>
                  <a:pt x="1637" y="18"/>
                </a:cubicBezTo>
                <a:cubicBezTo>
                  <a:pt x="1620" y="7"/>
                  <a:pt x="1598" y="0"/>
                  <a:pt x="15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2"/>
          <p:cNvSpPr/>
          <p:nvPr/>
        </p:nvSpPr>
        <p:spPr>
          <a:xfrm>
            <a:off x="4915049" y="3254565"/>
            <a:ext cx="116677" cy="422471"/>
          </a:xfrm>
          <a:custGeom>
            <a:avLst/>
            <a:gdLst/>
            <a:ahLst/>
            <a:cxnLst/>
            <a:rect l="l" t="t" r="r" b="b"/>
            <a:pathLst>
              <a:path w="3012" h="10906" extrusionOk="0">
                <a:moveTo>
                  <a:pt x="1580" y="0"/>
                </a:moveTo>
                <a:cubicBezTo>
                  <a:pt x="1563" y="0"/>
                  <a:pt x="1545" y="7"/>
                  <a:pt x="1529" y="12"/>
                </a:cubicBezTo>
                <a:cubicBezTo>
                  <a:pt x="1518" y="18"/>
                  <a:pt x="1506" y="18"/>
                  <a:pt x="1495" y="29"/>
                </a:cubicBezTo>
                <a:cubicBezTo>
                  <a:pt x="1369" y="109"/>
                  <a:pt x="1256" y="205"/>
                  <a:pt x="1143" y="296"/>
                </a:cubicBezTo>
                <a:cubicBezTo>
                  <a:pt x="1029" y="393"/>
                  <a:pt x="915" y="484"/>
                  <a:pt x="808" y="580"/>
                </a:cubicBezTo>
                <a:cubicBezTo>
                  <a:pt x="750" y="632"/>
                  <a:pt x="693" y="677"/>
                  <a:pt x="643" y="728"/>
                </a:cubicBezTo>
                <a:cubicBezTo>
                  <a:pt x="585" y="773"/>
                  <a:pt x="529" y="818"/>
                  <a:pt x="472" y="865"/>
                </a:cubicBezTo>
                <a:cubicBezTo>
                  <a:pt x="359" y="962"/>
                  <a:pt x="244" y="1057"/>
                  <a:pt x="131" y="1148"/>
                </a:cubicBezTo>
                <a:cubicBezTo>
                  <a:pt x="103" y="1172"/>
                  <a:pt x="74" y="1188"/>
                  <a:pt x="45" y="1211"/>
                </a:cubicBezTo>
                <a:cubicBezTo>
                  <a:pt x="29" y="1222"/>
                  <a:pt x="11" y="1240"/>
                  <a:pt x="6" y="1262"/>
                </a:cubicBezTo>
                <a:cubicBezTo>
                  <a:pt x="0" y="1290"/>
                  <a:pt x="0" y="1313"/>
                  <a:pt x="18" y="1337"/>
                </a:cubicBezTo>
                <a:cubicBezTo>
                  <a:pt x="29" y="1358"/>
                  <a:pt x="45" y="1376"/>
                  <a:pt x="68" y="1382"/>
                </a:cubicBezTo>
                <a:cubicBezTo>
                  <a:pt x="77" y="1384"/>
                  <a:pt x="87" y="1385"/>
                  <a:pt x="97" y="1385"/>
                </a:cubicBezTo>
                <a:cubicBezTo>
                  <a:pt x="114" y="1385"/>
                  <a:pt x="132" y="1381"/>
                  <a:pt x="142" y="1371"/>
                </a:cubicBezTo>
                <a:cubicBezTo>
                  <a:pt x="268" y="1279"/>
                  <a:pt x="393" y="1193"/>
                  <a:pt x="517" y="1103"/>
                </a:cubicBezTo>
                <a:cubicBezTo>
                  <a:pt x="643" y="1007"/>
                  <a:pt x="774" y="910"/>
                  <a:pt x="904" y="813"/>
                </a:cubicBezTo>
                <a:cubicBezTo>
                  <a:pt x="1029" y="716"/>
                  <a:pt x="1149" y="621"/>
                  <a:pt x="1273" y="524"/>
                </a:cubicBezTo>
                <a:cubicBezTo>
                  <a:pt x="1330" y="472"/>
                  <a:pt x="1393" y="422"/>
                  <a:pt x="1450" y="370"/>
                </a:cubicBezTo>
                <a:lnTo>
                  <a:pt x="1450" y="370"/>
                </a:lnTo>
                <a:cubicBezTo>
                  <a:pt x="1450" y="432"/>
                  <a:pt x="1443" y="495"/>
                  <a:pt x="1438" y="552"/>
                </a:cubicBezTo>
                <a:cubicBezTo>
                  <a:pt x="1409" y="739"/>
                  <a:pt x="1359" y="915"/>
                  <a:pt x="1285" y="1086"/>
                </a:cubicBezTo>
                <a:cubicBezTo>
                  <a:pt x="1159" y="1382"/>
                  <a:pt x="994" y="1660"/>
                  <a:pt x="847" y="1943"/>
                </a:cubicBezTo>
                <a:cubicBezTo>
                  <a:pt x="774" y="2092"/>
                  <a:pt x="700" y="2239"/>
                  <a:pt x="643" y="2399"/>
                </a:cubicBezTo>
                <a:cubicBezTo>
                  <a:pt x="580" y="2564"/>
                  <a:pt x="540" y="2740"/>
                  <a:pt x="512" y="2916"/>
                </a:cubicBezTo>
                <a:cubicBezTo>
                  <a:pt x="449" y="3291"/>
                  <a:pt x="478" y="3677"/>
                  <a:pt x="609" y="4030"/>
                </a:cubicBezTo>
                <a:cubicBezTo>
                  <a:pt x="677" y="4211"/>
                  <a:pt x="774" y="4376"/>
                  <a:pt x="881" y="4529"/>
                </a:cubicBezTo>
                <a:cubicBezTo>
                  <a:pt x="984" y="4666"/>
                  <a:pt x="1097" y="4796"/>
                  <a:pt x="1211" y="4927"/>
                </a:cubicBezTo>
                <a:cubicBezTo>
                  <a:pt x="1296" y="5024"/>
                  <a:pt x="1382" y="5114"/>
                  <a:pt x="1455" y="5216"/>
                </a:cubicBezTo>
                <a:cubicBezTo>
                  <a:pt x="1545" y="5336"/>
                  <a:pt x="1631" y="5467"/>
                  <a:pt x="1694" y="5604"/>
                </a:cubicBezTo>
                <a:cubicBezTo>
                  <a:pt x="1739" y="5728"/>
                  <a:pt x="1773" y="5853"/>
                  <a:pt x="1796" y="5984"/>
                </a:cubicBezTo>
                <a:cubicBezTo>
                  <a:pt x="1807" y="6110"/>
                  <a:pt x="1807" y="6234"/>
                  <a:pt x="1791" y="6359"/>
                </a:cubicBezTo>
                <a:cubicBezTo>
                  <a:pt x="1768" y="6535"/>
                  <a:pt x="1716" y="6700"/>
                  <a:pt x="1648" y="6865"/>
                </a:cubicBezTo>
                <a:cubicBezTo>
                  <a:pt x="1416" y="7398"/>
                  <a:pt x="1052" y="7865"/>
                  <a:pt x="808" y="8394"/>
                </a:cubicBezTo>
                <a:cubicBezTo>
                  <a:pt x="745" y="8530"/>
                  <a:pt x="688" y="8672"/>
                  <a:pt x="648" y="8814"/>
                </a:cubicBezTo>
                <a:cubicBezTo>
                  <a:pt x="598" y="8979"/>
                  <a:pt x="574" y="9155"/>
                  <a:pt x="564" y="9325"/>
                </a:cubicBezTo>
                <a:cubicBezTo>
                  <a:pt x="551" y="9512"/>
                  <a:pt x="569" y="9695"/>
                  <a:pt x="598" y="9876"/>
                </a:cubicBezTo>
                <a:cubicBezTo>
                  <a:pt x="625" y="10058"/>
                  <a:pt x="682" y="10228"/>
                  <a:pt x="756" y="10399"/>
                </a:cubicBezTo>
                <a:cubicBezTo>
                  <a:pt x="829" y="10564"/>
                  <a:pt x="926" y="10723"/>
                  <a:pt x="1041" y="10865"/>
                </a:cubicBezTo>
                <a:cubicBezTo>
                  <a:pt x="1065" y="10892"/>
                  <a:pt x="1105" y="10905"/>
                  <a:pt x="1144" y="10905"/>
                </a:cubicBezTo>
                <a:cubicBezTo>
                  <a:pt x="1170" y="10905"/>
                  <a:pt x="1196" y="10900"/>
                  <a:pt x="1217" y="10888"/>
                </a:cubicBezTo>
                <a:cubicBezTo>
                  <a:pt x="1285" y="10849"/>
                  <a:pt x="1319" y="10752"/>
                  <a:pt x="1273" y="10684"/>
                </a:cubicBezTo>
                <a:cubicBezTo>
                  <a:pt x="1183" y="10553"/>
                  <a:pt x="1102" y="10416"/>
                  <a:pt x="1041" y="10275"/>
                </a:cubicBezTo>
                <a:cubicBezTo>
                  <a:pt x="973" y="10099"/>
                  <a:pt x="921" y="9921"/>
                  <a:pt x="892" y="9735"/>
                </a:cubicBezTo>
                <a:cubicBezTo>
                  <a:pt x="870" y="9541"/>
                  <a:pt x="870" y="9349"/>
                  <a:pt x="892" y="9155"/>
                </a:cubicBezTo>
                <a:cubicBezTo>
                  <a:pt x="921" y="8967"/>
                  <a:pt x="978" y="8791"/>
                  <a:pt x="1046" y="8609"/>
                </a:cubicBezTo>
                <a:cubicBezTo>
                  <a:pt x="1279" y="8069"/>
                  <a:pt x="1648" y="7598"/>
                  <a:pt x="1881" y="7058"/>
                </a:cubicBezTo>
                <a:cubicBezTo>
                  <a:pt x="2001" y="6792"/>
                  <a:pt x="2085" y="6501"/>
                  <a:pt x="2091" y="6205"/>
                </a:cubicBezTo>
                <a:cubicBezTo>
                  <a:pt x="2098" y="5887"/>
                  <a:pt x="2001" y="5564"/>
                  <a:pt x="1836" y="5291"/>
                </a:cubicBezTo>
                <a:cubicBezTo>
                  <a:pt x="1639" y="4964"/>
                  <a:pt x="1341" y="4710"/>
                  <a:pt x="1108" y="4413"/>
                </a:cubicBezTo>
                <a:lnTo>
                  <a:pt x="1108" y="4413"/>
                </a:lnTo>
                <a:cubicBezTo>
                  <a:pt x="1107" y="4408"/>
                  <a:pt x="1101" y="4404"/>
                  <a:pt x="1097" y="4398"/>
                </a:cubicBezTo>
                <a:cubicBezTo>
                  <a:pt x="1000" y="4269"/>
                  <a:pt x="921" y="4132"/>
                  <a:pt x="858" y="3989"/>
                </a:cubicBezTo>
                <a:cubicBezTo>
                  <a:pt x="795" y="3842"/>
                  <a:pt x="756" y="3695"/>
                  <a:pt x="734" y="3535"/>
                </a:cubicBezTo>
                <a:cubicBezTo>
                  <a:pt x="711" y="3348"/>
                  <a:pt x="711" y="3160"/>
                  <a:pt x="734" y="2973"/>
                </a:cubicBezTo>
                <a:cubicBezTo>
                  <a:pt x="768" y="2740"/>
                  <a:pt x="829" y="2512"/>
                  <a:pt x="926" y="2297"/>
                </a:cubicBezTo>
                <a:cubicBezTo>
                  <a:pt x="1068" y="1961"/>
                  <a:pt x="1262" y="1654"/>
                  <a:pt x="1416" y="1324"/>
                </a:cubicBezTo>
                <a:cubicBezTo>
                  <a:pt x="1490" y="1159"/>
                  <a:pt x="1558" y="989"/>
                  <a:pt x="1603" y="813"/>
                </a:cubicBezTo>
                <a:cubicBezTo>
                  <a:pt x="1642" y="648"/>
                  <a:pt x="1660" y="472"/>
                  <a:pt x="1660" y="302"/>
                </a:cubicBezTo>
                <a:cubicBezTo>
                  <a:pt x="1723" y="341"/>
                  <a:pt x="1779" y="382"/>
                  <a:pt x="1841" y="427"/>
                </a:cubicBezTo>
                <a:cubicBezTo>
                  <a:pt x="2012" y="563"/>
                  <a:pt x="2166" y="711"/>
                  <a:pt x="2319" y="859"/>
                </a:cubicBezTo>
                <a:cubicBezTo>
                  <a:pt x="2478" y="1012"/>
                  <a:pt x="2631" y="1172"/>
                  <a:pt x="2801" y="1308"/>
                </a:cubicBezTo>
                <a:cubicBezTo>
                  <a:pt x="2825" y="1324"/>
                  <a:pt x="2848" y="1342"/>
                  <a:pt x="2882" y="1342"/>
                </a:cubicBezTo>
                <a:cubicBezTo>
                  <a:pt x="2916" y="1342"/>
                  <a:pt x="2943" y="1330"/>
                  <a:pt x="2966" y="1308"/>
                </a:cubicBezTo>
                <a:cubicBezTo>
                  <a:pt x="3011" y="1262"/>
                  <a:pt x="3011" y="1183"/>
                  <a:pt x="2966" y="1137"/>
                </a:cubicBezTo>
                <a:cubicBezTo>
                  <a:pt x="2762" y="938"/>
                  <a:pt x="2557" y="734"/>
                  <a:pt x="2347" y="540"/>
                </a:cubicBezTo>
                <a:cubicBezTo>
                  <a:pt x="2132" y="341"/>
                  <a:pt x="1899" y="154"/>
                  <a:pt x="1637" y="18"/>
                </a:cubicBezTo>
                <a:cubicBezTo>
                  <a:pt x="1620" y="7"/>
                  <a:pt x="1597" y="0"/>
                  <a:pt x="158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2"/>
          <p:cNvSpPr/>
          <p:nvPr/>
        </p:nvSpPr>
        <p:spPr>
          <a:xfrm>
            <a:off x="4754327" y="3254565"/>
            <a:ext cx="116755" cy="422471"/>
          </a:xfrm>
          <a:custGeom>
            <a:avLst/>
            <a:gdLst/>
            <a:ahLst/>
            <a:cxnLst/>
            <a:rect l="l" t="t" r="r" b="b"/>
            <a:pathLst>
              <a:path w="3014" h="10906" extrusionOk="0">
                <a:moveTo>
                  <a:pt x="1581" y="0"/>
                </a:moveTo>
                <a:cubicBezTo>
                  <a:pt x="1564" y="0"/>
                  <a:pt x="1547" y="7"/>
                  <a:pt x="1530" y="12"/>
                </a:cubicBezTo>
                <a:cubicBezTo>
                  <a:pt x="1519" y="18"/>
                  <a:pt x="1508" y="18"/>
                  <a:pt x="1495" y="29"/>
                </a:cubicBezTo>
                <a:cubicBezTo>
                  <a:pt x="1371" y="109"/>
                  <a:pt x="1257" y="205"/>
                  <a:pt x="1144" y="296"/>
                </a:cubicBezTo>
                <a:cubicBezTo>
                  <a:pt x="1030" y="393"/>
                  <a:pt x="916" y="484"/>
                  <a:pt x="808" y="580"/>
                </a:cubicBezTo>
                <a:cubicBezTo>
                  <a:pt x="751" y="632"/>
                  <a:pt x="695" y="677"/>
                  <a:pt x="643" y="728"/>
                </a:cubicBezTo>
                <a:cubicBezTo>
                  <a:pt x="587" y="773"/>
                  <a:pt x="530" y="818"/>
                  <a:pt x="473" y="865"/>
                </a:cubicBezTo>
                <a:cubicBezTo>
                  <a:pt x="359" y="962"/>
                  <a:pt x="246" y="1057"/>
                  <a:pt x="132" y="1148"/>
                </a:cubicBezTo>
                <a:cubicBezTo>
                  <a:pt x="103" y="1172"/>
                  <a:pt x="76" y="1188"/>
                  <a:pt x="53" y="1211"/>
                </a:cubicBezTo>
                <a:cubicBezTo>
                  <a:pt x="29" y="1222"/>
                  <a:pt x="13" y="1240"/>
                  <a:pt x="8" y="1262"/>
                </a:cubicBezTo>
                <a:cubicBezTo>
                  <a:pt x="1" y="1290"/>
                  <a:pt x="1" y="1313"/>
                  <a:pt x="18" y="1337"/>
                </a:cubicBezTo>
                <a:cubicBezTo>
                  <a:pt x="29" y="1358"/>
                  <a:pt x="47" y="1376"/>
                  <a:pt x="69" y="1382"/>
                </a:cubicBezTo>
                <a:cubicBezTo>
                  <a:pt x="77" y="1384"/>
                  <a:pt x="87" y="1385"/>
                  <a:pt x="97" y="1385"/>
                </a:cubicBezTo>
                <a:cubicBezTo>
                  <a:pt x="115" y="1385"/>
                  <a:pt x="133" y="1381"/>
                  <a:pt x="144" y="1371"/>
                </a:cubicBezTo>
                <a:cubicBezTo>
                  <a:pt x="268" y="1279"/>
                  <a:pt x="394" y="1193"/>
                  <a:pt x="519" y="1103"/>
                </a:cubicBezTo>
                <a:cubicBezTo>
                  <a:pt x="643" y="1007"/>
                  <a:pt x="774" y="910"/>
                  <a:pt x="905" y="813"/>
                </a:cubicBezTo>
                <a:cubicBezTo>
                  <a:pt x="1030" y="716"/>
                  <a:pt x="1149" y="621"/>
                  <a:pt x="1274" y="524"/>
                </a:cubicBezTo>
                <a:cubicBezTo>
                  <a:pt x="1330" y="472"/>
                  <a:pt x="1393" y="422"/>
                  <a:pt x="1450" y="370"/>
                </a:cubicBezTo>
                <a:lnTo>
                  <a:pt x="1450" y="370"/>
                </a:lnTo>
                <a:cubicBezTo>
                  <a:pt x="1450" y="432"/>
                  <a:pt x="1445" y="495"/>
                  <a:pt x="1440" y="552"/>
                </a:cubicBezTo>
                <a:cubicBezTo>
                  <a:pt x="1416" y="739"/>
                  <a:pt x="1359" y="915"/>
                  <a:pt x="1285" y="1086"/>
                </a:cubicBezTo>
                <a:cubicBezTo>
                  <a:pt x="1160" y="1382"/>
                  <a:pt x="996" y="1660"/>
                  <a:pt x="848" y="1943"/>
                </a:cubicBezTo>
                <a:cubicBezTo>
                  <a:pt x="774" y="2092"/>
                  <a:pt x="700" y="2239"/>
                  <a:pt x="643" y="2399"/>
                </a:cubicBezTo>
                <a:cubicBezTo>
                  <a:pt x="580" y="2564"/>
                  <a:pt x="541" y="2740"/>
                  <a:pt x="512" y="2916"/>
                </a:cubicBezTo>
                <a:cubicBezTo>
                  <a:pt x="456" y="3291"/>
                  <a:pt x="478" y="3677"/>
                  <a:pt x="614" y="4030"/>
                </a:cubicBezTo>
                <a:cubicBezTo>
                  <a:pt x="677" y="4211"/>
                  <a:pt x="774" y="4376"/>
                  <a:pt x="882" y="4529"/>
                </a:cubicBezTo>
                <a:cubicBezTo>
                  <a:pt x="984" y="4666"/>
                  <a:pt x="1099" y="4796"/>
                  <a:pt x="1212" y="4927"/>
                </a:cubicBezTo>
                <a:cubicBezTo>
                  <a:pt x="1296" y="5024"/>
                  <a:pt x="1382" y="5114"/>
                  <a:pt x="1456" y="5216"/>
                </a:cubicBezTo>
                <a:cubicBezTo>
                  <a:pt x="1547" y="5336"/>
                  <a:pt x="1632" y="5467"/>
                  <a:pt x="1695" y="5604"/>
                </a:cubicBezTo>
                <a:cubicBezTo>
                  <a:pt x="1740" y="5728"/>
                  <a:pt x="1780" y="5853"/>
                  <a:pt x="1797" y="5984"/>
                </a:cubicBezTo>
                <a:cubicBezTo>
                  <a:pt x="1808" y="6110"/>
                  <a:pt x="1808" y="6234"/>
                  <a:pt x="1797" y="6359"/>
                </a:cubicBezTo>
                <a:cubicBezTo>
                  <a:pt x="1768" y="6535"/>
                  <a:pt x="1718" y="6700"/>
                  <a:pt x="1650" y="6865"/>
                </a:cubicBezTo>
                <a:cubicBezTo>
                  <a:pt x="1416" y="7398"/>
                  <a:pt x="1052" y="7865"/>
                  <a:pt x="808" y="8394"/>
                </a:cubicBezTo>
                <a:cubicBezTo>
                  <a:pt x="745" y="8530"/>
                  <a:pt x="689" y="8672"/>
                  <a:pt x="649" y="8814"/>
                </a:cubicBezTo>
                <a:cubicBezTo>
                  <a:pt x="598" y="8979"/>
                  <a:pt x="575" y="9155"/>
                  <a:pt x="564" y="9325"/>
                </a:cubicBezTo>
                <a:cubicBezTo>
                  <a:pt x="553" y="9512"/>
                  <a:pt x="569" y="9695"/>
                  <a:pt x="598" y="9876"/>
                </a:cubicBezTo>
                <a:cubicBezTo>
                  <a:pt x="627" y="10058"/>
                  <a:pt x="683" y="10228"/>
                  <a:pt x="758" y="10399"/>
                </a:cubicBezTo>
                <a:cubicBezTo>
                  <a:pt x="831" y="10564"/>
                  <a:pt x="928" y="10723"/>
                  <a:pt x="1041" y="10865"/>
                </a:cubicBezTo>
                <a:cubicBezTo>
                  <a:pt x="1068" y="10892"/>
                  <a:pt x="1108" y="10905"/>
                  <a:pt x="1148" y="10905"/>
                </a:cubicBezTo>
                <a:cubicBezTo>
                  <a:pt x="1174" y="10905"/>
                  <a:pt x="1200" y="10900"/>
                  <a:pt x="1223" y="10888"/>
                </a:cubicBezTo>
                <a:cubicBezTo>
                  <a:pt x="1285" y="10849"/>
                  <a:pt x="1320" y="10752"/>
                  <a:pt x="1274" y="10684"/>
                </a:cubicBezTo>
                <a:cubicBezTo>
                  <a:pt x="1183" y="10553"/>
                  <a:pt x="1104" y="10416"/>
                  <a:pt x="1041" y="10275"/>
                </a:cubicBezTo>
                <a:cubicBezTo>
                  <a:pt x="973" y="10099"/>
                  <a:pt x="921" y="9921"/>
                  <a:pt x="894" y="9735"/>
                </a:cubicBezTo>
                <a:cubicBezTo>
                  <a:pt x="871" y="9541"/>
                  <a:pt x="871" y="9349"/>
                  <a:pt x="894" y="9155"/>
                </a:cubicBezTo>
                <a:cubicBezTo>
                  <a:pt x="921" y="8967"/>
                  <a:pt x="979" y="8791"/>
                  <a:pt x="1047" y="8609"/>
                </a:cubicBezTo>
                <a:cubicBezTo>
                  <a:pt x="1280" y="8069"/>
                  <a:pt x="1650" y="7598"/>
                  <a:pt x="1883" y="7058"/>
                </a:cubicBezTo>
                <a:cubicBezTo>
                  <a:pt x="2001" y="6792"/>
                  <a:pt x="2087" y="6501"/>
                  <a:pt x="2093" y="6205"/>
                </a:cubicBezTo>
                <a:cubicBezTo>
                  <a:pt x="2098" y="5887"/>
                  <a:pt x="2001" y="5564"/>
                  <a:pt x="1836" y="5291"/>
                </a:cubicBezTo>
                <a:cubicBezTo>
                  <a:pt x="1638" y="4962"/>
                  <a:pt x="1344" y="4707"/>
                  <a:pt x="1106" y="4408"/>
                </a:cubicBezTo>
                <a:lnTo>
                  <a:pt x="1106" y="4408"/>
                </a:lnTo>
                <a:cubicBezTo>
                  <a:pt x="1104" y="4405"/>
                  <a:pt x="1101" y="4402"/>
                  <a:pt x="1099" y="4398"/>
                </a:cubicBezTo>
                <a:lnTo>
                  <a:pt x="1099" y="4398"/>
                </a:lnTo>
                <a:lnTo>
                  <a:pt x="1104" y="4405"/>
                </a:lnTo>
                <a:cubicBezTo>
                  <a:pt x="1099" y="4405"/>
                  <a:pt x="1099" y="4398"/>
                  <a:pt x="1099" y="4398"/>
                </a:cubicBezTo>
                <a:lnTo>
                  <a:pt x="1099" y="4398"/>
                </a:lnTo>
                <a:cubicBezTo>
                  <a:pt x="1099" y="4398"/>
                  <a:pt x="1099" y="4398"/>
                  <a:pt x="1099" y="4398"/>
                </a:cubicBezTo>
                <a:cubicBezTo>
                  <a:pt x="1002" y="4269"/>
                  <a:pt x="921" y="4132"/>
                  <a:pt x="860" y="3989"/>
                </a:cubicBezTo>
                <a:cubicBezTo>
                  <a:pt x="797" y="3842"/>
                  <a:pt x="758" y="3695"/>
                  <a:pt x="734" y="3535"/>
                </a:cubicBezTo>
                <a:cubicBezTo>
                  <a:pt x="711" y="3348"/>
                  <a:pt x="711" y="3160"/>
                  <a:pt x="734" y="2973"/>
                </a:cubicBezTo>
                <a:cubicBezTo>
                  <a:pt x="769" y="2740"/>
                  <a:pt x="831" y="2512"/>
                  <a:pt x="928" y="2297"/>
                </a:cubicBezTo>
                <a:cubicBezTo>
                  <a:pt x="1070" y="1961"/>
                  <a:pt x="1262" y="1654"/>
                  <a:pt x="1416" y="1324"/>
                </a:cubicBezTo>
                <a:cubicBezTo>
                  <a:pt x="1490" y="1159"/>
                  <a:pt x="1558" y="989"/>
                  <a:pt x="1603" y="813"/>
                </a:cubicBezTo>
                <a:cubicBezTo>
                  <a:pt x="1644" y="648"/>
                  <a:pt x="1666" y="472"/>
                  <a:pt x="1660" y="302"/>
                </a:cubicBezTo>
                <a:lnTo>
                  <a:pt x="1660" y="302"/>
                </a:lnTo>
                <a:cubicBezTo>
                  <a:pt x="1723" y="341"/>
                  <a:pt x="1786" y="382"/>
                  <a:pt x="1842" y="427"/>
                </a:cubicBezTo>
                <a:cubicBezTo>
                  <a:pt x="2012" y="563"/>
                  <a:pt x="2166" y="711"/>
                  <a:pt x="2319" y="859"/>
                </a:cubicBezTo>
                <a:cubicBezTo>
                  <a:pt x="2479" y="1012"/>
                  <a:pt x="2633" y="1172"/>
                  <a:pt x="2803" y="1308"/>
                </a:cubicBezTo>
                <a:cubicBezTo>
                  <a:pt x="2825" y="1324"/>
                  <a:pt x="2848" y="1342"/>
                  <a:pt x="2888" y="1342"/>
                </a:cubicBezTo>
                <a:cubicBezTo>
                  <a:pt x="2916" y="1342"/>
                  <a:pt x="2945" y="1330"/>
                  <a:pt x="2967" y="1308"/>
                </a:cubicBezTo>
                <a:cubicBezTo>
                  <a:pt x="3013" y="1262"/>
                  <a:pt x="3013" y="1183"/>
                  <a:pt x="2967" y="1137"/>
                </a:cubicBezTo>
                <a:cubicBezTo>
                  <a:pt x="2762" y="938"/>
                  <a:pt x="2558" y="734"/>
                  <a:pt x="2348" y="540"/>
                </a:cubicBezTo>
                <a:cubicBezTo>
                  <a:pt x="2132" y="341"/>
                  <a:pt x="1899" y="154"/>
                  <a:pt x="1637" y="18"/>
                </a:cubicBezTo>
                <a:cubicBezTo>
                  <a:pt x="1621" y="7"/>
                  <a:pt x="1598" y="0"/>
                  <a:pt x="158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2"/>
          <p:cNvSpPr/>
          <p:nvPr/>
        </p:nvSpPr>
        <p:spPr>
          <a:xfrm>
            <a:off x="4593683" y="3254565"/>
            <a:ext cx="116910" cy="422471"/>
          </a:xfrm>
          <a:custGeom>
            <a:avLst/>
            <a:gdLst/>
            <a:ahLst/>
            <a:cxnLst/>
            <a:rect l="l" t="t" r="r" b="b"/>
            <a:pathLst>
              <a:path w="3018" h="10906" extrusionOk="0">
                <a:moveTo>
                  <a:pt x="1580" y="0"/>
                </a:moveTo>
                <a:cubicBezTo>
                  <a:pt x="1563" y="0"/>
                  <a:pt x="1546" y="7"/>
                  <a:pt x="1529" y="12"/>
                </a:cubicBezTo>
                <a:cubicBezTo>
                  <a:pt x="1517" y="18"/>
                  <a:pt x="1506" y="18"/>
                  <a:pt x="1501" y="29"/>
                </a:cubicBezTo>
                <a:cubicBezTo>
                  <a:pt x="1370" y="109"/>
                  <a:pt x="1257" y="205"/>
                  <a:pt x="1142" y="296"/>
                </a:cubicBezTo>
                <a:cubicBezTo>
                  <a:pt x="1029" y="393"/>
                  <a:pt x="916" y="484"/>
                  <a:pt x="807" y="580"/>
                </a:cubicBezTo>
                <a:cubicBezTo>
                  <a:pt x="751" y="632"/>
                  <a:pt x="699" y="677"/>
                  <a:pt x="643" y="728"/>
                </a:cubicBezTo>
                <a:cubicBezTo>
                  <a:pt x="586" y="773"/>
                  <a:pt x="528" y="818"/>
                  <a:pt x="472" y="865"/>
                </a:cubicBezTo>
                <a:cubicBezTo>
                  <a:pt x="358" y="962"/>
                  <a:pt x="245" y="1057"/>
                  <a:pt x="131" y="1148"/>
                </a:cubicBezTo>
                <a:cubicBezTo>
                  <a:pt x="103" y="1172"/>
                  <a:pt x="74" y="1188"/>
                  <a:pt x="51" y="1211"/>
                </a:cubicBezTo>
                <a:cubicBezTo>
                  <a:pt x="29" y="1222"/>
                  <a:pt x="11" y="1240"/>
                  <a:pt x="6" y="1262"/>
                </a:cubicBezTo>
                <a:cubicBezTo>
                  <a:pt x="1" y="1290"/>
                  <a:pt x="1" y="1313"/>
                  <a:pt x="17" y="1337"/>
                </a:cubicBezTo>
                <a:cubicBezTo>
                  <a:pt x="29" y="1358"/>
                  <a:pt x="46" y="1376"/>
                  <a:pt x="74" y="1382"/>
                </a:cubicBezTo>
                <a:cubicBezTo>
                  <a:pt x="80" y="1384"/>
                  <a:pt x="89" y="1385"/>
                  <a:pt x="98" y="1385"/>
                </a:cubicBezTo>
                <a:cubicBezTo>
                  <a:pt x="113" y="1385"/>
                  <a:pt x="131" y="1381"/>
                  <a:pt x="142" y="1371"/>
                </a:cubicBezTo>
                <a:cubicBezTo>
                  <a:pt x="268" y="1279"/>
                  <a:pt x="392" y="1193"/>
                  <a:pt x="517" y="1103"/>
                </a:cubicBezTo>
                <a:cubicBezTo>
                  <a:pt x="648" y="1007"/>
                  <a:pt x="772" y="910"/>
                  <a:pt x="903" y="813"/>
                </a:cubicBezTo>
                <a:cubicBezTo>
                  <a:pt x="1029" y="716"/>
                  <a:pt x="1154" y="621"/>
                  <a:pt x="1273" y="524"/>
                </a:cubicBezTo>
                <a:cubicBezTo>
                  <a:pt x="1330" y="472"/>
                  <a:pt x="1393" y="422"/>
                  <a:pt x="1449" y="370"/>
                </a:cubicBezTo>
                <a:lnTo>
                  <a:pt x="1449" y="370"/>
                </a:lnTo>
                <a:cubicBezTo>
                  <a:pt x="1449" y="432"/>
                  <a:pt x="1449" y="495"/>
                  <a:pt x="1438" y="552"/>
                </a:cubicBezTo>
                <a:cubicBezTo>
                  <a:pt x="1415" y="739"/>
                  <a:pt x="1359" y="915"/>
                  <a:pt x="1284" y="1086"/>
                </a:cubicBezTo>
                <a:cubicBezTo>
                  <a:pt x="1160" y="1382"/>
                  <a:pt x="995" y="1660"/>
                  <a:pt x="847" y="1943"/>
                </a:cubicBezTo>
                <a:cubicBezTo>
                  <a:pt x="772" y="2092"/>
                  <a:pt x="699" y="2239"/>
                  <a:pt x="643" y="2399"/>
                </a:cubicBezTo>
                <a:cubicBezTo>
                  <a:pt x="580" y="2564"/>
                  <a:pt x="541" y="2740"/>
                  <a:pt x="512" y="2916"/>
                </a:cubicBezTo>
                <a:cubicBezTo>
                  <a:pt x="455" y="3291"/>
                  <a:pt x="478" y="3677"/>
                  <a:pt x="614" y="4030"/>
                </a:cubicBezTo>
                <a:cubicBezTo>
                  <a:pt x="682" y="4211"/>
                  <a:pt x="772" y="4376"/>
                  <a:pt x="882" y="4529"/>
                </a:cubicBezTo>
                <a:cubicBezTo>
                  <a:pt x="984" y="4666"/>
                  <a:pt x="1097" y="4796"/>
                  <a:pt x="1216" y="4927"/>
                </a:cubicBezTo>
                <a:cubicBezTo>
                  <a:pt x="1296" y="5024"/>
                  <a:pt x="1381" y="5114"/>
                  <a:pt x="1454" y="5216"/>
                </a:cubicBezTo>
                <a:cubicBezTo>
                  <a:pt x="1551" y="5336"/>
                  <a:pt x="1632" y="5467"/>
                  <a:pt x="1693" y="5604"/>
                </a:cubicBezTo>
                <a:cubicBezTo>
                  <a:pt x="1739" y="5728"/>
                  <a:pt x="1779" y="5853"/>
                  <a:pt x="1795" y="5984"/>
                </a:cubicBezTo>
                <a:cubicBezTo>
                  <a:pt x="1813" y="6110"/>
                  <a:pt x="1808" y="6234"/>
                  <a:pt x="1795" y="6359"/>
                </a:cubicBezTo>
                <a:cubicBezTo>
                  <a:pt x="1768" y="6535"/>
                  <a:pt x="1716" y="6700"/>
                  <a:pt x="1648" y="6865"/>
                </a:cubicBezTo>
                <a:cubicBezTo>
                  <a:pt x="1415" y="7398"/>
                  <a:pt x="1052" y="7865"/>
                  <a:pt x="807" y="8394"/>
                </a:cubicBezTo>
                <a:cubicBezTo>
                  <a:pt x="745" y="8530"/>
                  <a:pt x="688" y="8672"/>
                  <a:pt x="648" y="8814"/>
                </a:cubicBezTo>
                <a:cubicBezTo>
                  <a:pt x="597" y="8979"/>
                  <a:pt x="575" y="9155"/>
                  <a:pt x="562" y="9325"/>
                </a:cubicBezTo>
                <a:cubicBezTo>
                  <a:pt x="552" y="9512"/>
                  <a:pt x="568" y="9695"/>
                  <a:pt x="597" y="9876"/>
                </a:cubicBezTo>
                <a:cubicBezTo>
                  <a:pt x="631" y="10058"/>
                  <a:pt x="688" y="10228"/>
                  <a:pt x="756" y="10399"/>
                </a:cubicBezTo>
                <a:cubicBezTo>
                  <a:pt x="830" y="10564"/>
                  <a:pt x="927" y="10723"/>
                  <a:pt x="1040" y="10865"/>
                </a:cubicBezTo>
                <a:cubicBezTo>
                  <a:pt x="1068" y="10892"/>
                  <a:pt x="1107" y="10905"/>
                  <a:pt x="1147" y="10905"/>
                </a:cubicBezTo>
                <a:cubicBezTo>
                  <a:pt x="1173" y="10905"/>
                  <a:pt x="1200" y="10900"/>
                  <a:pt x="1222" y="10888"/>
                </a:cubicBezTo>
                <a:cubicBezTo>
                  <a:pt x="1284" y="10849"/>
                  <a:pt x="1318" y="10752"/>
                  <a:pt x="1273" y="10684"/>
                </a:cubicBezTo>
                <a:cubicBezTo>
                  <a:pt x="1182" y="10553"/>
                  <a:pt x="1102" y="10416"/>
                  <a:pt x="1040" y="10275"/>
                </a:cubicBezTo>
                <a:cubicBezTo>
                  <a:pt x="972" y="10099"/>
                  <a:pt x="921" y="9921"/>
                  <a:pt x="892" y="9735"/>
                </a:cubicBezTo>
                <a:cubicBezTo>
                  <a:pt x="869" y="9541"/>
                  <a:pt x="869" y="9349"/>
                  <a:pt x="898" y="9155"/>
                </a:cubicBezTo>
                <a:cubicBezTo>
                  <a:pt x="927" y="8967"/>
                  <a:pt x="977" y="8791"/>
                  <a:pt x="1045" y="8609"/>
                </a:cubicBezTo>
                <a:cubicBezTo>
                  <a:pt x="1278" y="8069"/>
                  <a:pt x="1648" y="7598"/>
                  <a:pt x="1881" y="7058"/>
                </a:cubicBezTo>
                <a:cubicBezTo>
                  <a:pt x="2000" y="6792"/>
                  <a:pt x="2086" y="6501"/>
                  <a:pt x="2091" y="6205"/>
                </a:cubicBezTo>
                <a:cubicBezTo>
                  <a:pt x="2097" y="5887"/>
                  <a:pt x="2000" y="5564"/>
                  <a:pt x="1836" y="5291"/>
                </a:cubicBezTo>
                <a:cubicBezTo>
                  <a:pt x="1639" y="4965"/>
                  <a:pt x="1348" y="4711"/>
                  <a:pt x="1111" y="4416"/>
                </a:cubicBezTo>
                <a:lnTo>
                  <a:pt x="1111" y="4416"/>
                </a:lnTo>
                <a:cubicBezTo>
                  <a:pt x="1112" y="4416"/>
                  <a:pt x="1113" y="4416"/>
                  <a:pt x="1113" y="4416"/>
                </a:cubicBezTo>
                <a:lnTo>
                  <a:pt x="1097" y="4398"/>
                </a:lnTo>
                <a:cubicBezTo>
                  <a:pt x="1000" y="4269"/>
                  <a:pt x="921" y="4132"/>
                  <a:pt x="858" y="3989"/>
                </a:cubicBezTo>
                <a:cubicBezTo>
                  <a:pt x="796" y="3842"/>
                  <a:pt x="756" y="3695"/>
                  <a:pt x="733" y="3535"/>
                </a:cubicBezTo>
                <a:cubicBezTo>
                  <a:pt x="711" y="3348"/>
                  <a:pt x="711" y="3160"/>
                  <a:pt x="733" y="2973"/>
                </a:cubicBezTo>
                <a:cubicBezTo>
                  <a:pt x="767" y="2740"/>
                  <a:pt x="835" y="2512"/>
                  <a:pt x="927" y="2297"/>
                </a:cubicBezTo>
                <a:cubicBezTo>
                  <a:pt x="1068" y="1961"/>
                  <a:pt x="1262" y="1654"/>
                  <a:pt x="1415" y="1324"/>
                </a:cubicBezTo>
                <a:cubicBezTo>
                  <a:pt x="1488" y="1159"/>
                  <a:pt x="1557" y="989"/>
                  <a:pt x="1603" y="813"/>
                </a:cubicBezTo>
                <a:cubicBezTo>
                  <a:pt x="1643" y="648"/>
                  <a:pt x="1666" y="472"/>
                  <a:pt x="1659" y="302"/>
                </a:cubicBezTo>
                <a:lnTo>
                  <a:pt x="1659" y="302"/>
                </a:lnTo>
                <a:cubicBezTo>
                  <a:pt x="1722" y="341"/>
                  <a:pt x="1784" y="382"/>
                  <a:pt x="1842" y="427"/>
                </a:cubicBezTo>
                <a:cubicBezTo>
                  <a:pt x="2012" y="563"/>
                  <a:pt x="2165" y="711"/>
                  <a:pt x="2319" y="859"/>
                </a:cubicBezTo>
                <a:cubicBezTo>
                  <a:pt x="2477" y="1012"/>
                  <a:pt x="2631" y="1172"/>
                  <a:pt x="2802" y="1308"/>
                </a:cubicBezTo>
                <a:cubicBezTo>
                  <a:pt x="2825" y="1324"/>
                  <a:pt x="2852" y="1342"/>
                  <a:pt x="2886" y="1342"/>
                </a:cubicBezTo>
                <a:cubicBezTo>
                  <a:pt x="2915" y="1342"/>
                  <a:pt x="2944" y="1330"/>
                  <a:pt x="2967" y="1308"/>
                </a:cubicBezTo>
                <a:cubicBezTo>
                  <a:pt x="3012" y="1262"/>
                  <a:pt x="3017" y="1183"/>
                  <a:pt x="2967" y="1137"/>
                </a:cubicBezTo>
                <a:cubicBezTo>
                  <a:pt x="2768" y="938"/>
                  <a:pt x="2563" y="734"/>
                  <a:pt x="2348" y="540"/>
                </a:cubicBezTo>
                <a:cubicBezTo>
                  <a:pt x="2131" y="341"/>
                  <a:pt x="1898" y="154"/>
                  <a:pt x="1637" y="18"/>
                </a:cubicBezTo>
                <a:cubicBezTo>
                  <a:pt x="1619" y="7"/>
                  <a:pt x="1598" y="0"/>
                  <a:pt x="158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2"/>
          <p:cNvSpPr/>
          <p:nvPr/>
        </p:nvSpPr>
        <p:spPr>
          <a:xfrm>
            <a:off x="8631095" y="4020833"/>
            <a:ext cx="75112" cy="254467"/>
          </a:xfrm>
          <a:custGeom>
            <a:avLst/>
            <a:gdLst/>
            <a:ahLst/>
            <a:cxnLst/>
            <a:rect l="l" t="t" r="r" b="b"/>
            <a:pathLst>
              <a:path w="1939" h="6569" extrusionOk="0">
                <a:moveTo>
                  <a:pt x="1745" y="0"/>
                </a:moveTo>
                <a:cubicBezTo>
                  <a:pt x="1676" y="124"/>
                  <a:pt x="1580" y="227"/>
                  <a:pt x="1466" y="289"/>
                </a:cubicBezTo>
                <a:cubicBezTo>
                  <a:pt x="1398" y="329"/>
                  <a:pt x="1325" y="358"/>
                  <a:pt x="1244" y="375"/>
                </a:cubicBezTo>
                <a:cubicBezTo>
                  <a:pt x="1244" y="437"/>
                  <a:pt x="1250" y="499"/>
                  <a:pt x="1250" y="557"/>
                </a:cubicBezTo>
                <a:lnTo>
                  <a:pt x="1256" y="539"/>
                </a:lnTo>
                <a:cubicBezTo>
                  <a:pt x="1262" y="625"/>
                  <a:pt x="1267" y="716"/>
                  <a:pt x="1278" y="806"/>
                </a:cubicBezTo>
                <a:lnTo>
                  <a:pt x="1301" y="948"/>
                </a:lnTo>
                <a:lnTo>
                  <a:pt x="1312" y="1050"/>
                </a:lnTo>
                <a:lnTo>
                  <a:pt x="1318" y="1097"/>
                </a:lnTo>
                <a:lnTo>
                  <a:pt x="1325" y="1113"/>
                </a:lnTo>
                <a:cubicBezTo>
                  <a:pt x="1330" y="1176"/>
                  <a:pt x="1341" y="1244"/>
                  <a:pt x="1341" y="1307"/>
                </a:cubicBezTo>
                <a:cubicBezTo>
                  <a:pt x="1346" y="1352"/>
                  <a:pt x="1346" y="1404"/>
                  <a:pt x="1346" y="1443"/>
                </a:cubicBezTo>
                <a:cubicBezTo>
                  <a:pt x="1346" y="1460"/>
                  <a:pt x="1346" y="1472"/>
                  <a:pt x="1341" y="1483"/>
                </a:cubicBezTo>
                <a:cubicBezTo>
                  <a:pt x="1370" y="1506"/>
                  <a:pt x="1386" y="1517"/>
                  <a:pt x="1404" y="1528"/>
                </a:cubicBezTo>
                <a:cubicBezTo>
                  <a:pt x="1461" y="1574"/>
                  <a:pt x="1535" y="1637"/>
                  <a:pt x="1591" y="1716"/>
                </a:cubicBezTo>
                <a:cubicBezTo>
                  <a:pt x="1653" y="1807"/>
                  <a:pt x="1687" y="1881"/>
                  <a:pt x="1711" y="1960"/>
                </a:cubicBezTo>
                <a:cubicBezTo>
                  <a:pt x="1734" y="2046"/>
                  <a:pt x="1734" y="2131"/>
                  <a:pt x="1711" y="2210"/>
                </a:cubicBezTo>
                <a:cubicBezTo>
                  <a:pt x="1693" y="2290"/>
                  <a:pt x="1648" y="2369"/>
                  <a:pt x="1585" y="2432"/>
                </a:cubicBezTo>
                <a:cubicBezTo>
                  <a:pt x="1495" y="2523"/>
                  <a:pt x="1370" y="2585"/>
                  <a:pt x="1210" y="2626"/>
                </a:cubicBezTo>
                <a:cubicBezTo>
                  <a:pt x="1222" y="2660"/>
                  <a:pt x="1233" y="2687"/>
                  <a:pt x="1244" y="2721"/>
                </a:cubicBezTo>
                <a:cubicBezTo>
                  <a:pt x="1291" y="2830"/>
                  <a:pt x="1307" y="2949"/>
                  <a:pt x="1296" y="3051"/>
                </a:cubicBezTo>
                <a:cubicBezTo>
                  <a:pt x="1291" y="3142"/>
                  <a:pt x="1273" y="3232"/>
                  <a:pt x="1239" y="3318"/>
                </a:cubicBezTo>
                <a:lnTo>
                  <a:pt x="1239" y="3329"/>
                </a:lnTo>
                <a:cubicBezTo>
                  <a:pt x="1244" y="3415"/>
                  <a:pt x="1250" y="3483"/>
                  <a:pt x="1250" y="3552"/>
                </a:cubicBezTo>
                <a:cubicBezTo>
                  <a:pt x="1244" y="3631"/>
                  <a:pt x="1239" y="3693"/>
                  <a:pt x="1233" y="3751"/>
                </a:cubicBezTo>
                <a:cubicBezTo>
                  <a:pt x="1222" y="3801"/>
                  <a:pt x="1210" y="3864"/>
                  <a:pt x="1188" y="3921"/>
                </a:cubicBezTo>
                <a:cubicBezTo>
                  <a:pt x="1165" y="3972"/>
                  <a:pt x="1142" y="4023"/>
                  <a:pt x="1097" y="4058"/>
                </a:cubicBezTo>
                <a:cubicBezTo>
                  <a:pt x="1074" y="4068"/>
                  <a:pt x="1045" y="4092"/>
                  <a:pt x="1011" y="4097"/>
                </a:cubicBezTo>
                <a:lnTo>
                  <a:pt x="971" y="4097"/>
                </a:lnTo>
                <a:cubicBezTo>
                  <a:pt x="955" y="4097"/>
                  <a:pt x="943" y="4097"/>
                  <a:pt x="921" y="4092"/>
                </a:cubicBezTo>
                <a:cubicBezTo>
                  <a:pt x="869" y="4079"/>
                  <a:pt x="819" y="4051"/>
                  <a:pt x="761" y="3995"/>
                </a:cubicBezTo>
                <a:cubicBezTo>
                  <a:pt x="727" y="3961"/>
                  <a:pt x="693" y="3921"/>
                  <a:pt x="654" y="3869"/>
                </a:cubicBezTo>
                <a:cubicBezTo>
                  <a:pt x="585" y="3893"/>
                  <a:pt x="523" y="3909"/>
                  <a:pt x="465" y="3914"/>
                </a:cubicBezTo>
                <a:cubicBezTo>
                  <a:pt x="404" y="3927"/>
                  <a:pt x="347" y="3932"/>
                  <a:pt x="290" y="3932"/>
                </a:cubicBezTo>
                <a:cubicBezTo>
                  <a:pt x="239" y="3932"/>
                  <a:pt x="182" y="3927"/>
                  <a:pt x="119" y="3914"/>
                </a:cubicBezTo>
                <a:cubicBezTo>
                  <a:pt x="80" y="3903"/>
                  <a:pt x="40" y="3893"/>
                  <a:pt x="0" y="3880"/>
                </a:cubicBezTo>
                <a:lnTo>
                  <a:pt x="0" y="3880"/>
                </a:lnTo>
                <a:cubicBezTo>
                  <a:pt x="0" y="3893"/>
                  <a:pt x="11" y="3903"/>
                  <a:pt x="17" y="3914"/>
                </a:cubicBezTo>
                <a:cubicBezTo>
                  <a:pt x="45" y="3948"/>
                  <a:pt x="80" y="3989"/>
                  <a:pt x="119" y="4023"/>
                </a:cubicBezTo>
                <a:cubicBezTo>
                  <a:pt x="210" y="4097"/>
                  <a:pt x="318" y="4153"/>
                  <a:pt x="410" y="4199"/>
                </a:cubicBezTo>
                <a:cubicBezTo>
                  <a:pt x="512" y="4250"/>
                  <a:pt x="614" y="4307"/>
                  <a:pt x="704" y="4381"/>
                </a:cubicBezTo>
                <a:cubicBezTo>
                  <a:pt x="751" y="4420"/>
                  <a:pt x="790" y="4467"/>
                  <a:pt x="830" y="4523"/>
                </a:cubicBezTo>
                <a:cubicBezTo>
                  <a:pt x="864" y="4569"/>
                  <a:pt x="887" y="4614"/>
                  <a:pt x="909" y="4677"/>
                </a:cubicBezTo>
                <a:cubicBezTo>
                  <a:pt x="926" y="4727"/>
                  <a:pt x="937" y="4784"/>
                  <a:pt x="950" y="4842"/>
                </a:cubicBezTo>
                <a:cubicBezTo>
                  <a:pt x="955" y="4915"/>
                  <a:pt x="961" y="4978"/>
                  <a:pt x="961" y="5034"/>
                </a:cubicBezTo>
                <a:cubicBezTo>
                  <a:pt x="966" y="5159"/>
                  <a:pt x="955" y="5285"/>
                  <a:pt x="932" y="5427"/>
                </a:cubicBezTo>
                <a:cubicBezTo>
                  <a:pt x="909" y="5574"/>
                  <a:pt x="881" y="5716"/>
                  <a:pt x="847" y="5852"/>
                </a:cubicBezTo>
                <a:cubicBezTo>
                  <a:pt x="819" y="5954"/>
                  <a:pt x="654" y="6466"/>
                  <a:pt x="620" y="6568"/>
                </a:cubicBezTo>
                <a:lnTo>
                  <a:pt x="1910" y="6324"/>
                </a:lnTo>
                <a:cubicBezTo>
                  <a:pt x="1910" y="6216"/>
                  <a:pt x="1847" y="5909"/>
                  <a:pt x="1852" y="5802"/>
                </a:cubicBezTo>
                <a:lnTo>
                  <a:pt x="1852" y="5369"/>
                </a:lnTo>
                <a:cubicBezTo>
                  <a:pt x="1858" y="5086"/>
                  <a:pt x="1863" y="4808"/>
                  <a:pt x="1876" y="4523"/>
                </a:cubicBezTo>
                <a:cubicBezTo>
                  <a:pt x="1876" y="4318"/>
                  <a:pt x="1881" y="4108"/>
                  <a:pt x="1892" y="3903"/>
                </a:cubicBezTo>
                <a:cubicBezTo>
                  <a:pt x="1892" y="3727"/>
                  <a:pt x="1897" y="3557"/>
                  <a:pt x="1904" y="3387"/>
                </a:cubicBezTo>
                <a:cubicBezTo>
                  <a:pt x="1915" y="3006"/>
                  <a:pt x="1921" y="2626"/>
                  <a:pt x="1926" y="2244"/>
                </a:cubicBezTo>
                <a:cubicBezTo>
                  <a:pt x="1938" y="1818"/>
                  <a:pt x="1938" y="1443"/>
                  <a:pt x="1932" y="1102"/>
                </a:cubicBezTo>
                <a:cubicBezTo>
                  <a:pt x="1926" y="819"/>
                  <a:pt x="1921" y="478"/>
                  <a:pt x="1897" y="130"/>
                </a:cubicBezTo>
                <a:cubicBezTo>
                  <a:pt x="1847" y="90"/>
                  <a:pt x="1795" y="45"/>
                  <a:pt x="1750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2"/>
          <p:cNvSpPr/>
          <p:nvPr/>
        </p:nvSpPr>
        <p:spPr>
          <a:xfrm>
            <a:off x="8556913" y="3868943"/>
            <a:ext cx="253614" cy="294095"/>
          </a:xfrm>
          <a:custGeom>
            <a:avLst/>
            <a:gdLst/>
            <a:ahLst/>
            <a:cxnLst/>
            <a:rect l="l" t="t" r="r" b="b"/>
            <a:pathLst>
              <a:path w="6547" h="7592" extrusionOk="0">
                <a:moveTo>
                  <a:pt x="3012" y="1"/>
                </a:moveTo>
                <a:cubicBezTo>
                  <a:pt x="2926" y="11"/>
                  <a:pt x="2841" y="28"/>
                  <a:pt x="2762" y="56"/>
                </a:cubicBezTo>
                <a:cubicBezTo>
                  <a:pt x="2676" y="91"/>
                  <a:pt x="2597" y="137"/>
                  <a:pt x="2524" y="187"/>
                </a:cubicBezTo>
                <a:cubicBezTo>
                  <a:pt x="2449" y="245"/>
                  <a:pt x="2380" y="307"/>
                  <a:pt x="2319" y="376"/>
                </a:cubicBezTo>
                <a:cubicBezTo>
                  <a:pt x="2256" y="455"/>
                  <a:pt x="2199" y="539"/>
                  <a:pt x="2154" y="636"/>
                </a:cubicBezTo>
                <a:cubicBezTo>
                  <a:pt x="2102" y="738"/>
                  <a:pt x="2068" y="853"/>
                  <a:pt x="2052" y="966"/>
                </a:cubicBezTo>
                <a:cubicBezTo>
                  <a:pt x="2040" y="1017"/>
                  <a:pt x="2034" y="1068"/>
                  <a:pt x="2034" y="1119"/>
                </a:cubicBezTo>
                <a:cubicBezTo>
                  <a:pt x="2029" y="1176"/>
                  <a:pt x="2000" y="1228"/>
                  <a:pt x="1955" y="1250"/>
                </a:cubicBezTo>
                <a:cubicBezTo>
                  <a:pt x="1932" y="1262"/>
                  <a:pt x="1910" y="1267"/>
                  <a:pt x="1881" y="1267"/>
                </a:cubicBezTo>
                <a:cubicBezTo>
                  <a:pt x="1858" y="1267"/>
                  <a:pt x="1830" y="1262"/>
                  <a:pt x="1795" y="1244"/>
                </a:cubicBezTo>
                <a:cubicBezTo>
                  <a:pt x="1779" y="1233"/>
                  <a:pt x="1756" y="1221"/>
                  <a:pt x="1733" y="1210"/>
                </a:cubicBezTo>
                <a:cubicBezTo>
                  <a:pt x="1648" y="1176"/>
                  <a:pt x="1562" y="1147"/>
                  <a:pt x="1478" y="1131"/>
                </a:cubicBezTo>
                <a:cubicBezTo>
                  <a:pt x="1420" y="1119"/>
                  <a:pt x="1370" y="1119"/>
                  <a:pt x="1318" y="1119"/>
                </a:cubicBezTo>
                <a:lnTo>
                  <a:pt x="1244" y="1119"/>
                </a:lnTo>
                <a:cubicBezTo>
                  <a:pt x="1171" y="1131"/>
                  <a:pt x="1097" y="1147"/>
                  <a:pt x="1029" y="1171"/>
                </a:cubicBezTo>
                <a:cubicBezTo>
                  <a:pt x="961" y="1199"/>
                  <a:pt x="898" y="1233"/>
                  <a:pt x="835" y="1273"/>
                </a:cubicBezTo>
                <a:cubicBezTo>
                  <a:pt x="785" y="1312"/>
                  <a:pt x="733" y="1357"/>
                  <a:pt x="688" y="1404"/>
                </a:cubicBezTo>
                <a:cubicBezTo>
                  <a:pt x="654" y="1449"/>
                  <a:pt x="625" y="1494"/>
                  <a:pt x="602" y="1546"/>
                </a:cubicBezTo>
                <a:cubicBezTo>
                  <a:pt x="580" y="1591"/>
                  <a:pt x="563" y="1643"/>
                  <a:pt x="552" y="1693"/>
                </a:cubicBezTo>
                <a:cubicBezTo>
                  <a:pt x="546" y="1739"/>
                  <a:pt x="546" y="1779"/>
                  <a:pt x="546" y="1824"/>
                </a:cubicBezTo>
                <a:cubicBezTo>
                  <a:pt x="552" y="1869"/>
                  <a:pt x="563" y="1915"/>
                  <a:pt x="580" y="1955"/>
                </a:cubicBezTo>
                <a:cubicBezTo>
                  <a:pt x="597" y="2000"/>
                  <a:pt x="620" y="2052"/>
                  <a:pt x="654" y="2091"/>
                </a:cubicBezTo>
                <a:cubicBezTo>
                  <a:pt x="694" y="2142"/>
                  <a:pt x="739" y="2193"/>
                  <a:pt x="790" y="2244"/>
                </a:cubicBezTo>
                <a:cubicBezTo>
                  <a:pt x="841" y="2285"/>
                  <a:pt x="898" y="2319"/>
                  <a:pt x="961" y="2358"/>
                </a:cubicBezTo>
                <a:cubicBezTo>
                  <a:pt x="1006" y="2387"/>
                  <a:pt x="1040" y="2443"/>
                  <a:pt x="1034" y="2500"/>
                </a:cubicBezTo>
                <a:cubicBezTo>
                  <a:pt x="1034" y="2534"/>
                  <a:pt x="1017" y="2585"/>
                  <a:pt x="983" y="2608"/>
                </a:cubicBezTo>
                <a:cubicBezTo>
                  <a:pt x="914" y="2660"/>
                  <a:pt x="853" y="2716"/>
                  <a:pt x="801" y="2773"/>
                </a:cubicBezTo>
                <a:cubicBezTo>
                  <a:pt x="773" y="2813"/>
                  <a:pt x="744" y="2852"/>
                  <a:pt x="728" y="2892"/>
                </a:cubicBezTo>
                <a:cubicBezTo>
                  <a:pt x="710" y="2920"/>
                  <a:pt x="704" y="2954"/>
                  <a:pt x="694" y="2983"/>
                </a:cubicBezTo>
                <a:cubicBezTo>
                  <a:pt x="694" y="3012"/>
                  <a:pt x="688" y="3040"/>
                  <a:pt x="694" y="3069"/>
                </a:cubicBezTo>
                <a:cubicBezTo>
                  <a:pt x="699" y="3103"/>
                  <a:pt x="704" y="3130"/>
                  <a:pt x="717" y="3159"/>
                </a:cubicBezTo>
                <a:cubicBezTo>
                  <a:pt x="733" y="3199"/>
                  <a:pt x="751" y="3233"/>
                  <a:pt x="773" y="3267"/>
                </a:cubicBezTo>
                <a:cubicBezTo>
                  <a:pt x="801" y="3308"/>
                  <a:pt x="835" y="3347"/>
                  <a:pt x="880" y="3387"/>
                </a:cubicBezTo>
                <a:cubicBezTo>
                  <a:pt x="938" y="3432"/>
                  <a:pt x="1000" y="3471"/>
                  <a:pt x="1074" y="3505"/>
                </a:cubicBezTo>
                <a:cubicBezTo>
                  <a:pt x="1160" y="3546"/>
                  <a:pt x="1244" y="3568"/>
                  <a:pt x="1330" y="3586"/>
                </a:cubicBezTo>
                <a:cubicBezTo>
                  <a:pt x="1386" y="3597"/>
                  <a:pt x="1438" y="3597"/>
                  <a:pt x="1489" y="3597"/>
                </a:cubicBezTo>
                <a:lnTo>
                  <a:pt x="1562" y="3597"/>
                </a:lnTo>
                <a:cubicBezTo>
                  <a:pt x="1630" y="3591"/>
                  <a:pt x="1699" y="3574"/>
                  <a:pt x="1761" y="3552"/>
                </a:cubicBezTo>
                <a:cubicBezTo>
                  <a:pt x="1819" y="3529"/>
                  <a:pt x="1864" y="3500"/>
                  <a:pt x="1910" y="3471"/>
                </a:cubicBezTo>
                <a:cubicBezTo>
                  <a:pt x="1960" y="3437"/>
                  <a:pt x="2000" y="3398"/>
                  <a:pt x="2040" y="3353"/>
                </a:cubicBezTo>
                <a:cubicBezTo>
                  <a:pt x="2068" y="3319"/>
                  <a:pt x="2091" y="3284"/>
                  <a:pt x="2115" y="3250"/>
                </a:cubicBezTo>
                <a:cubicBezTo>
                  <a:pt x="2136" y="3211"/>
                  <a:pt x="2183" y="3188"/>
                  <a:pt x="2228" y="3188"/>
                </a:cubicBezTo>
                <a:cubicBezTo>
                  <a:pt x="2244" y="3188"/>
                  <a:pt x="2256" y="3188"/>
                  <a:pt x="2267" y="3193"/>
                </a:cubicBezTo>
                <a:cubicBezTo>
                  <a:pt x="2301" y="3205"/>
                  <a:pt x="2335" y="3227"/>
                  <a:pt x="2346" y="3256"/>
                </a:cubicBezTo>
                <a:cubicBezTo>
                  <a:pt x="2359" y="3279"/>
                  <a:pt x="2364" y="3301"/>
                  <a:pt x="2364" y="3329"/>
                </a:cubicBezTo>
                <a:cubicBezTo>
                  <a:pt x="2370" y="3364"/>
                  <a:pt x="2370" y="3398"/>
                  <a:pt x="2370" y="3432"/>
                </a:cubicBezTo>
                <a:cubicBezTo>
                  <a:pt x="2387" y="3563"/>
                  <a:pt x="2409" y="3665"/>
                  <a:pt x="2438" y="3756"/>
                </a:cubicBezTo>
                <a:cubicBezTo>
                  <a:pt x="2455" y="3801"/>
                  <a:pt x="2477" y="3841"/>
                  <a:pt x="2500" y="3880"/>
                </a:cubicBezTo>
                <a:cubicBezTo>
                  <a:pt x="2524" y="3904"/>
                  <a:pt x="2545" y="3927"/>
                  <a:pt x="2569" y="3955"/>
                </a:cubicBezTo>
                <a:cubicBezTo>
                  <a:pt x="2597" y="3972"/>
                  <a:pt x="2626" y="3995"/>
                  <a:pt x="2653" y="4006"/>
                </a:cubicBezTo>
                <a:cubicBezTo>
                  <a:pt x="2700" y="4024"/>
                  <a:pt x="2745" y="4040"/>
                  <a:pt x="2796" y="4051"/>
                </a:cubicBezTo>
                <a:cubicBezTo>
                  <a:pt x="2847" y="4058"/>
                  <a:pt x="2904" y="4063"/>
                  <a:pt x="2955" y="4063"/>
                </a:cubicBezTo>
                <a:lnTo>
                  <a:pt x="3023" y="4063"/>
                </a:lnTo>
                <a:cubicBezTo>
                  <a:pt x="3080" y="4051"/>
                  <a:pt x="3137" y="4040"/>
                  <a:pt x="3188" y="4024"/>
                </a:cubicBezTo>
                <a:cubicBezTo>
                  <a:pt x="3233" y="4006"/>
                  <a:pt x="3267" y="3983"/>
                  <a:pt x="3301" y="3961"/>
                </a:cubicBezTo>
                <a:cubicBezTo>
                  <a:pt x="3335" y="3938"/>
                  <a:pt x="3364" y="3909"/>
                  <a:pt x="3387" y="3880"/>
                </a:cubicBezTo>
                <a:cubicBezTo>
                  <a:pt x="3416" y="3846"/>
                  <a:pt x="3437" y="3812"/>
                  <a:pt x="3461" y="3767"/>
                </a:cubicBezTo>
                <a:cubicBezTo>
                  <a:pt x="3471" y="3733"/>
                  <a:pt x="3489" y="3699"/>
                  <a:pt x="3495" y="3665"/>
                </a:cubicBezTo>
                <a:cubicBezTo>
                  <a:pt x="3484" y="3586"/>
                  <a:pt x="3523" y="3505"/>
                  <a:pt x="3591" y="3471"/>
                </a:cubicBezTo>
                <a:cubicBezTo>
                  <a:pt x="3615" y="3460"/>
                  <a:pt x="3642" y="3449"/>
                  <a:pt x="3676" y="3449"/>
                </a:cubicBezTo>
                <a:cubicBezTo>
                  <a:pt x="3694" y="3449"/>
                  <a:pt x="3710" y="3455"/>
                  <a:pt x="3728" y="3460"/>
                </a:cubicBezTo>
                <a:cubicBezTo>
                  <a:pt x="3773" y="3471"/>
                  <a:pt x="3807" y="3500"/>
                  <a:pt x="3836" y="3546"/>
                </a:cubicBezTo>
                <a:cubicBezTo>
                  <a:pt x="3841" y="3563"/>
                  <a:pt x="3853" y="3574"/>
                  <a:pt x="3859" y="3591"/>
                </a:cubicBezTo>
                <a:cubicBezTo>
                  <a:pt x="3893" y="3631"/>
                  <a:pt x="3932" y="3676"/>
                  <a:pt x="3977" y="3717"/>
                </a:cubicBezTo>
                <a:cubicBezTo>
                  <a:pt x="4024" y="3751"/>
                  <a:pt x="4074" y="3785"/>
                  <a:pt x="4132" y="3812"/>
                </a:cubicBezTo>
                <a:cubicBezTo>
                  <a:pt x="4200" y="3841"/>
                  <a:pt x="4273" y="3864"/>
                  <a:pt x="4358" y="3880"/>
                </a:cubicBezTo>
                <a:cubicBezTo>
                  <a:pt x="4426" y="3893"/>
                  <a:pt x="4507" y="3898"/>
                  <a:pt x="4586" y="3898"/>
                </a:cubicBezTo>
                <a:cubicBezTo>
                  <a:pt x="4631" y="3898"/>
                  <a:pt x="4677" y="3898"/>
                  <a:pt x="4722" y="3893"/>
                </a:cubicBezTo>
                <a:cubicBezTo>
                  <a:pt x="4938" y="3870"/>
                  <a:pt x="5165" y="3812"/>
                  <a:pt x="5409" y="3722"/>
                </a:cubicBezTo>
                <a:cubicBezTo>
                  <a:pt x="5666" y="3625"/>
                  <a:pt x="5876" y="3523"/>
                  <a:pt x="6052" y="3398"/>
                </a:cubicBezTo>
                <a:cubicBezTo>
                  <a:pt x="6159" y="3319"/>
                  <a:pt x="6251" y="3239"/>
                  <a:pt x="6330" y="3148"/>
                </a:cubicBezTo>
                <a:cubicBezTo>
                  <a:pt x="6387" y="3074"/>
                  <a:pt x="6432" y="3001"/>
                  <a:pt x="6472" y="2926"/>
                </a:cubicBezTo>
                <a:cubicBezTo>
                  <a:pt x="6500" y="2864"/>
                  <a:pt x="6524" y="2802"/>
                  <a:pt x="6534" y="2739"/>
                </a:cubicBezTo>
                <a:cubicBezTo>
                  <a:pt x="6540" y="2682"/>
                  <a:pt x="6547" y="2626"/>
                  <a:pt x="6540" y="2574"/>
                </a:cubicBezTo>
                <a:cubicBezTo>
                  <a:pt x="6534" y="2524"/>
                  <a:pt x="6524" y="2472"/>
                  <a:pt x="6506" y="2421"/>
                </a:cubicBezTo>
                <a:cubicBezTo>
                  <a:pt x="6489" y="2369"/>
                  <a:pt x="6461" y="2324"/>
                  <a:pt x="6432" y="2278"/>
                </a:cubicBezTo>
                <a:cubicBezTo>
                  <a:pt x="6393" y="2228"/>
                  <a:pt x="6353" y="2188"/>
                  <a:pt x="6301" y="2142"/>
                </a:cubicBezTo>
                <a:cubicBezTo>
                  <a:pt x="6233" y="2086"/>
                  <a:pt x="6159" y="2039"/>
                  <a:pt x="6080" y="2000"/>
                </a:cubicBezTo>
                <a:cubicBezTo>
                  <a:pt x="5967" y="1949"/>
                  <a:pt x="5842" y="1915"/>
                  <a:pt x="5711" y="1887"/>
                </a:cubicBezTo>
                <a:cubicBezTo>
                  <a:pt x="5608" y="1869"/>
                  <a:pt x="5501" y="1863"/>
                  <a:pt x="5388" y="1858"/>
                </a:cubicBezTo>
                <a:cubicBezTo>
                  <a:pt x="5319" y="1858"/>
                  <a:pt x="5262" y="1808"/>
                  <a:pt x="5244" y="1745"/>
                </a:cubicBezTo>
                <a:cubicBezTo>
                  <a:pt x="5233" y="1693"/>
                  <a:pt x="5244" y="1625"/>
                  <a:pt x="5291" y="1596"/>
                </a:cubicBezTo>
                <a:cubicBezTo>
                  <a:pt x="5393" y="1517"/>
                  <a:pt x="5478" y="1443"/>
                  <a:pt x="5540" y="1370"/>
                </a:cubicBezTo>
                <a:cubicBezTo>
                  <a:pt x="5574" y="1330"/>
                  <a:pt x="5598" y="1289"/>
                  <a:pt x="5619" y="1250"/>
                </a:cubicBezTo>
                <a:cubicBezTo>
                  <a:pt x="5632" y="1228"/>
                  <a:pt x="5643" y="1199"/>
                  <a:pt x="5648" y="1171"/>
                </a:cubicBezTo>
                <a:lnTo>
                  <a:pt x="5648" y="1126"/>
                </a:lnTo>
                <a:cubicBezTo>
                  <a:pt x="5648" y="1108"/>
                  <a:pt x="5643" y="1092"/>
                  <a:pt x="5637" y="1074"/>
                </a:cubicBezTo>
                <a:cubicBezTo>
                  <a:pt x="5632" y="1057"/>
                  <a:pt x="5619" y="1040"/>
                  <a:pt x="5608" y="1029"/>
                </a:cubicBezTo>
                <a:cubicBezTo>
                  <a:pt x="5592" y="1006"/>
                  <a:pt x="5574" y="982"/>
                  <a:pt x="5551" y="966"/>
                </a:cubicBezTo>
                <a:cubicBezTo>
                  <a:pt x="5517" y="937"/>
                  <a:pt x="5478" y="914"/>
                  <a:pt x="5433" y="892"/>
                </a:cubicBezTo>
                <a:cubicBezTo>
                  <a:pt x="5359" y="858"/>
                  <a:pt x="5273" y="835"/>
                  <a:pt x="5183" y="812"/>
                </a:cubicBezTo>
                <a:cubicBezTo>
                  <a:pt x="5103" y="801"/>
                  <a:pt x="5018" y="796"/>
                  <a:pt x="4932" y="796"/>
                </a:cubicBezTo>
                <a:cubicBezTo>
                  <a:pt x="4893" y="796"/>
                  <a:pt x="4848" y="796"/>
                  <a:pt x="4808" y="801"/>
                </a:cubicBezTo>
                <a:cubicBezTo>
                  <a:pt x="4677" y="812"/>
                  <a:pt x="4557" y="841"/>
                  <a:pt x="4444" y="880"/>
                </a:cubicBezTo>
                <a:cubicBezTo>
                  <a:pt x="4352" y="921"/>
                  <a:pt x="4262" y="966"/>
                  <a:pt x="4182" y="1017"/>
                </a:cubicBezTo>
                <a:cubicBezTo>
                  <a:pt x="4148" y="1045"/>
                  <a:pt x="4114" y="1074"/>
                  <a:pt x="4085" y="1102"/>
                </a:cubicBezTo>
                <a:cubicBezTo>
                  <a:pt x="4058" y="1126"/>
                  <a:pt x="4024" y="1142"/>
                  <a:pt x="3983" y="1142"/>
                </a:cubicBezTo>
                <a:cubicBezTo>
                  <a:pt x="3956" y="1142"/>
                  <a:pt x="3927" y="1131"/>
                  <a:pt x="3904" y="1119"/>
                </a:cubicBezTo>
                <a:cubicBezTo>
                  <a:pt x="3859" y="1092"/>
                  <a:pt x="3830" y="1040"/>
                  <a:pt x="3836" y="989"/>
                </a:cubicBezTo>
                <a:cubicBezTo>
                  <a:pt x="3836" y="898"/>
                  <a:pt x="3836" y="819"/>
                  <a:pt x="3830" y="744"/>
                </a:cubicBezTo>
                <a:cubicBezTo>
                  <a:pt x="3819" y="642"/>
                  <a:pt x="3796" y="546"/>
                  <a:pt x="3767" y="460"/>
                </a:cubicBezTo>
                <a:cubicBezTo>
                  <a:pt x="3739" y="392"/>
                  <a:pt x="3705" y="335"/>
                  <a:pt x="3671" y="279"/>
                </a:cubicBezTo>
                <a:cubicBezTo>
                  <a:pt x="3631" y="227"/>
                  <a:pt x="3597" y="187"/>
                  <a:pt x="3552" y="153"/>
                </a:cubicBezTo>
                <a:cubicBezTo>
                  <a:pt x="3512" y="119"/>
                  <a:pt x="3461" y="91"/>
                  <a:pt x="3416" y="62"/>
                </a:cubicBezTo>
                <a:cubicBezTo>
                  <a:pt x="3364" y="40"/>
                  <a:pt x="3301" y="22"/>
                  <a:pt x="3240" y="6"/>
                </a:cubicBezTo>
                <a:cubicBezTo>
                  <a:pt x="3188" y="1"/>
                  <a:pt x="3137" y="1"/>
                  <a:pt x="3086" y="1"/>
                </a:cubicBezTo>
                <a:close/>
                <a:moveTo>
                  <a:pt x="1733" y="5115"/>
                </a:moveTo>
                <a:cubicBezTo>
                  <a:pt x="1677" y="5120"/>
                  <a:pt x="1620" y="5136"/>
                  <a:pt x="1562" y="5154"/>
                </a:cubicBezTo>
                <a:cubicBezTo>
                  <a:pt x="1501" y="5183"/>
                  <a:pt x="1444" y="5210"/>
                  <a:pt x="1386" y="5251"/>
                </a:cubicBezTo>
                <a:cubicBezTo>
                  <a:pt x="1336" y="5291"/>
                  <a:pt x="1284" y="5336"/>
                  <a:pt x="1244" y="5381"/>
                </a:cubicBezTo>
                <a:cubicBezTo>
                  <a:pt x="1205" y="5427"/>
                  <a:pt x="1176" y="5477"/>
                  <a:pt x="1148" y="5535"/>
                </a:cubicBezTo>
                <a:cubicBezTo>
                  <a:pt x="1126" y="5585"/>
                  <a:pt x="1108" y="5637"/>
                  <a:pt x="1097" y="5694"/>
                </a:cubicBezTo>
                <a:cubicBezTo>
                  <a:pt x="1092" y="5722"/>
                  <a:pt x="1085" y="5756"/>
                  <a:pt x="1058" y="5784"/>
                </a:cubicBezTo>
                <a:cubicBezTo>
                  <a:pt x="1040" y="5797"/>
                  <a:pt x="1024" y="5807"/>
                  <a:pt x="1000" y="5813"/>
                </a:cubicBezTo>
                <a:lnTo>
                  <a:pt x="972" y="5813"/>
                </a:lnTo>
                <a:cubicBezTo>
                  <a:pt x="943" y="5813"/>
                  <a:pt x="904" y="5807"/>
                  <a:pt x="880" y="5773"/>
                </a:cubicBezTo>
                <a:cubicBezTo>
                  <a:pt x="859" y="5739"/>
                  <a:pt x="830" y="5711"/>
                  <a:pt x="801" y="5682"/>
                </a:cubicBezTo>
                <a:cubicBezTo>
                  <a:pt x="773" y="5666"/>
                  <a:pt x="751" y="5648"/>
                  <a:pt x="722" y="5637"/>
                </a:cubicBezTo>
                <a:cubicBezTo>
                  <a:pt x="699" y="5626"/>
                  <a:pt x="665" y="5614"/>
                  <a:pt x="631" y="5608"/>
                </a:cubicBezTo>
                <a:cubicBezTo>
                  <a:pt x="608" y="5603"/>
                  <a:pt x="580" y="5603"/>
                  <a:pt x="557" y="5603"/>
                </a:cubicBezTo>
                <a:lnTo>
                  <a:pt x="529" y="5603"/>
                </a:lnTo>
                <a:cubicBezTo>
                  <a:pt x="483" y="5608"/>
                  <a:pt x="444" y="5619"/>
                  <a:pt x="398" y="5631"/>
                </a:cubicBezTo>
                <a:cubicBezTo>
                  <a:pt x="347" y="5653"/>
                  <a:pt x="308" y="5677"/>
                  <a:pt x="261" y="5711"/>
                </a:cubicBezTo>
                <a:cubicBezTo>
                  <a:pt x="216" y="5739"/>
                  <a:pt x="182" y="5773"/>
                  <a:pt x="148" y="5813"/>
                </a:cubicBezTo>
                <a:cubicBezTo>
                  <a:pt x="108" y="5870"/>
                  <a:pt x="69" y="5926"/>
                  <a:pt x="35" y="5989"/>
                </a:cubicBezTo>
                <a:cubicBezTo>
                  <a:pt x="23" y="6023"/>
                  <a:pt x="12" y="6052"/>
                  <a:pt x="6" y="6086"/>
                </a:cubicBezTo>
                <a:cubicBezTo>
                  <a:pt x="1" y="6103"/>
                  <a:pt x="1" y="6125"/>
                  <a:pt x="1" y="6143"/>
                </a:cubicBezTo>
                <a:cubicBezTo>
                  <a:pt x="6" y="6159"/>
                  <a:pt x="6" y="6177"/>
                  <a:pt x="12" y="6193"/>
                </a:cubicBezTo>
                <a:cubicBezTo>
                  <a:pt x="23" y="6217"/>
                  <a:pt x="35" y="6240"/>
                  <a:pt x="46" y="6256"/>
                </a:cubicBezTo>
                <a:cubicBezTo>
                  <a:pt x="103" y="6330"/>
                  <a:pt x="171" y="6387"/>
                  <a:pt x="233" y="6437"/>
                </a:cubicBezTo>
                <a:cubicBezTo>
                  <a:pt x="290" y="6489"/>
                  <a:pt x="347" y="6540"/>
                  <a:pt x="392" y="6597"/>
                </a:cubicBezTo>
                <a:cubicBezTo>
                  <a:pt x="415" y="6620"/>
                  <a:pt x="449" y="6665"/>
                  <a:pt x="478" y="6717"/>
                </a:cubicBezTo>
                <a:cubicBezTo>
                  <a:pt x="500" y="6757"/>
                  <a:pt x="518" y="6796"/>
                  <a:pt x="518" y="6841"/>
                </a:cubicBezTo>
                <a:cubicBezTo>
                  <a:pt x="512" y="6881"/>
                  <a:pt x="494" y="6915"/>
                  <a:pt x="483" y="6956"/>
                </a:cubicBezTo>
                <a:lnTo>
                  <a:pt x="471" y="6978"/>
                </a:lnTo>
                <a:cubicBezTo>
                  <a:pt x="460" y="7017"/>
                  <a:pt x="444" y="7063"/>
                  <a:pt x="432" y="7108"/>
                </a:cubicBezTo>
                <a:lnTo>
                  <a:pt x="432" y="7137"/>
                </a:lnTo>
                <a:cubicBezTo>
                  <a:pt x="437" y="7171"/>
                  <a:pt x="449" y="7205"/>
                  <a:pt x="466" y="7245"/>
                </a:cubicBezTo>
                <a:cubicBezTo>
                  <a:pt x="483" y="7284"/>
                  <a:pt x="500" y="7324"/>
                  <a:pt x="523" y="7358"/>
                </a:cubicBezTo>
                <a:cubicBezTo>
                  <a:pt x="552" y="7392"/>
                  <a:pt x="574" y="7421"/>
                  <a:pt x="602" y="7444"/>
                </a:cubicBezTo>
                <a:cubicBezTo>
                  <a:pt x="642" y="7473"/>
                  <a:pt x="683" y="7501"/>
                  <a:pt x="728" y="7523"/>
                </a:cubicBezTo>
                <a:cubicBezTo>
                  <a:pt x="785" y="7546"/>
                  <a:pt x="846" y="7569"/>
                  <a:pt x="909" y="7580"/>
                </a:cubicBezTo>
                <a:cubicBezTo>
                  <a:pt x="955" y="7591"/>
                  <a:pt x="1006" y="7591"/>
                  <a:pt x="1045" y="7591"/>
                </a:cubicBezTo>
                <a:lnTo>
                  <a:pt x="1103" y="7591"/>
                </a:lnTo>
                <a:cubicBezTo>
                  <a:pt x="1165" y="7586"/>
                  <a:pt x="1216" y="7569"/>
                  <a:pt x="1273" y="7552"/>
                </a:cubicBezTo>
                <a:cubicBezTo>
                  <a:pt x="1307" y="7535"/>
                  <a:pt x="1347" y="7518"/>
                  <a:pt x="1381" y="7494"/>
                </a:cubicBezTo>
                <a:cubicBezTo>
                  <a:pt x="1409" y="7473"/>
                  <a:pt x="1433" y="7449"/>
                  <a:pt x="1460" y="7421"/>
                </a:cubicBezTo>
                <a:lnTo>
                  <a:pt x="1467" y="7410"/>
                </a:lnTo>
                <a:cubicBezTo>
                  <a:pt x="1467" y="7392"/>
                  <a:pt x="1467" y="7370"/>
                  <a:pt x="1472" y="7358"/>
                </a:cubicBezTo>
                <a:cubicBezTo>
                  <a:pt x="1483" y="7324"/>
                  <a:pt x="1506" y="7302"/>
                  <a:pt x="1528" y="7284"/>
                </a:cubicBezTo>
                <a:cubicBezTo>
                  <a:pt x="1546" y="7279"/>
                  <a:pt x="1569" y="7273"/>
                  <a:pt x="1591" y="7273"/>
                </a:cubicBezTo>
                <a:cubicBezTo>
                  <a:pt x="1625" y="7273"/>
                  <a:pt x="1659" y="7284"/>
                  <a:pt x="1677" y="7313"/>
                </a:cubicBezTo>
                <a:cubicBezTo>
                  <a:pt x="1716" y="7358"/>
                  <a:pt x="1756" y="7404"/>
                  <a:pt x="1795" y="7438"/>
                </a:cubicBezTo>
                <a:cubicBezTo>
                  <a:pt x="1835" y="7473"/>
                  <a:pt x="1881" y="7501"/>
                  <a:pt x="1926" y="7523"/>
                </a:cubicBezTo>
                <a:cubicBezTo>
                  <a:pt x="1971" y="7546"/>
                  <a:pt x="2023" y="7557"/>
                  <a:pt x="2080" y="7569"/>
                </a:cubicBezTo>
                <a:cubicBezTo>
                  <a:pt x="2120" y="7580"/>
                  <a:pt x="2160" y="7580"/>
                  <a:pt x="2199" y="7580"/>
                </a:cubicBezTo>
                <a:lnTo>
                  <a:pt x="2256" y="7580"/>
                </a:lnTo>
                <a:cubicBezTo>
                  <a:pt x="2319" y="7569"/>
                  <a:pt x="2387" y="7557"/>
                  <a:pt x="2449" y="7535"/>
                </a:cubicBezTo>
                <a:cubicBezTo>
                  <a:pt x="2517" y="7507"/>
                  <a:pt x="2585" y="7473"/>
                  <a:pt x="2642" y="7433"/>
                </a:cubicBezTo>
                <a:cubicBezTo>
                  <a:pt x="2694" y="7392"/>
                  <a:pt x="2739" y="7353"/>
                  <a:pt x="2779" y="7302"/>
                </a:cubicBezTo>
                <a:cubicBezTo>
                  <a:pt x="2813" y="7263"/>
                  <a:pt x="2847" y="7216"/>
                  <a:pt x="2870" y="7166"/>
                </a:cubicBezTo>
                <a:cubicBezTo>
                  <a:pt x="2886" y="7126"/>
                  <a:pt x="2904" y="7074"/>
                  <a:pt x="2915" y="7024"/>
                </a:cubicBezTo>
                <a:cubicBezTo>
                  <a:pt x="2921" y="6978"/>
                  <a:pt x="2921" y="6933"/>
                  <a:pt x="2921" y="6881"/>
                </a:cubicBezTo>
                <a:cubicBezTo>
                  <a:pt x="2915" y="6836"/>
                  <a:pt x="2904" y="6785"/>
                  <a:pt x="2886" y="6739"/>
                </a:cubicBezTo>
                <a:cubicBezTo>
                  <a:pt x="2858" y="6683"/>
                  <a:pt x="2831" y="6626"/>
                  <a:pt x="2796" y="6568"/>
                </a:cubicBezTo>
                <a:lnTo>
                  <a:pt x="2768" y="6534"/>
                </a:lnTo>
                <a:cubicBezTo>
                  <a:pt x="2739" y="6500"/>
                  <a:pt x="2728" y="6466"/>
                  <a:pt x="2728" y="6432"/>
                </a:cubicBezTo>
                <a:cubicBezTo>
                  <a:pt x="2728" y="6403"/>
                  <a:pt x="2739" y="6382"/>
                  <a:pt x="2750" y="6358"/>
                </a:cubicBezTo>
                <a:cubicBezTo>
                  <a:pt x="2768" y="6335"/>
                  <a:pt x="2784" y="6319"/>
                  <a:pt x="2807" y="6308"/>
                </a:cubicBezTo>
                <a:cubicBezTo>
                  <a:pt x="2831" y="6296"/>
                  <a:pt x="2852" y="6290"/>
                  <a:pt x="2876" y="6290"/>
                </a:cubicBezTo>
                <a:cubicBezTo>
                  <a:pt x="2983" y="6279"/>
                  <a:pt x="3075" y="6256"/>
                  <a:pt x="3154" y="6227"/>
                </a:cubicBezTo>
                <a:cubicBezTo>
                  <a:pt x="3193" y="6211"/>
                  <a:pt x="3227" y="6193"/>
                  <a:pt x="3256" y="6177"/>
                </a:cubicBezTo>
                <a:cubicBezTo>
                  <a:pt x="3274" y="6159"/>
                  <a:pt x="3290" y="6148"/>
                  <a:pt x="3308" y="6131"/>
                </a:cubicBezTo>
                <a:cubicBezTo>
                  <a:pt x="3319" y="6114"/>
                  <a:pt x="3324" y="6103"/>
                  <a:pt x="3330" y="6091"/>
                </a:cubicBezTo>
                <a:cubicBezTo>
                  <a:pt x="3335" y="6075"/>
                  <a:pt x="3342" y="6062"/>
                  <a:pt x="3347" y="6046"/>
                </a:cubicBezTo>
                <a:lnTo>
                  <a:pt x="3347" y="5989"/>
                </a:lnTo>
                <a:cubicBezTo>
                  <a:pt x="3347" y="5967"/>
                  <a:pt x="3335" y="5944"/>
                  <a:pt x="3330" y="5915"/>
                </a:cubicBezTo>
                <a:cubicBezTo>
                  <a:pt x="3319" y="5887"/>
                  <a:pt x="3296" y="5852"/>
                  <a:pt x="3279" y="5818"/>
                </a:cubicBezTo>
                <a:cubicBezTo>
                  <a:pt x="3245" y="5779"/>
                  <a:pt x="3211" y="5739"/>
                  <a:pt x="3165" y="5700"/>
                </a:cubicBezTo>
                <a:cubicBezTo>
                  <a:pt x="3114" y="5660"/>
                  <a:pt x="3057" y="5626"/>
                  <a:pt x="2994" y="5592"/>
                </a:cubicBezTo>
                <a:cubicBezTo>
                  <a:pt x="2933" y="5569"/>
                  <a:pt x="2870" y="5546"/>
                  <a:pt x="2802" y="5529"/>
                </a:cubicBezTo>
                <a:cubicBezTo>
                  <a:pt x="2756" y="5524"/>
                  <a:pt x="2705" y="5524"/>
                  <a:pt x="2666" y="5524"/>
                </a:cubicBezTo>
                <a:lnTo>
                  <a:pt x="2603" y="5524"/>
                </a:lnTo>
                <a:cubicBezTo>
                  <a:pt x="2535" y="5535"/>
                  <a:pt x="2466" y="5546"/>
                  <a:pt x="2398" y="5574"/>
                </a:cubicBezTo>
                <a:cubicBezTo>
                  <a:pt x="2370" y="5585"/>
                  <a:pt x="2335" y="5597"/>
                  <a:pt x="2307" y="5614"/>
                </a:cubicBezTo>
                <a:cubicBezTo>
                  <a:pt x="2285" y="5626"/>
                  <a:pt x="2262" y="5631"/>
                  <a:pt x="2239" y="5631"/>
                </a:cubicBezTo>
                <a:cubicBezTo>
                  <a:pt x="2210" y="5631"/>
                  <a:pt x="2188" y="5626"/>
                  <a:pt x="2165" y="5608"/>
                </a:cubicBezTo>
                <a:cubicBezTo>
                  <a:pt x="2125" y="5585"/>
                  <a:pt x="2102" y="5540"/>
                  <a:pt x="2102" y="5490"/>
                </a:cubicBezTo>
                <a:cubicBezTo>
                  <a:pt x="2102" y="5466"/>
                  <a:pt x="2102" y="5443"/>
                  <a:pt x="2097" y="5427"/>
                </a:cubicBezTo>
                <a:cubicBezTo>
                  <a:pt x="2091" y="5375"/>
                  <a:pt x="2086" y="5336"/>
                  <a:pt x="2068" y="5301"/>
                </a:cubicBezTo>
                <a:cubicBezTo>
                  <a:pt x="2057" y="5273"/>
                  <a:pt x="2046" y="5251"/>
                  <a:pt x="2034" y="5228"/>
                </a:cubicBezTo>
                <a:cubicBezTo>
                  <a:pt x="2023" y="5210"/>
                  <a:pt x="2005" y="5194"/>
                  <a:pt x="1989" y="5176"/>
                </a:cubicBezTo>
                <a:cubicBezTo>
                  <a:pt x="1971" y="5165"/>
                  <a:pt x="1950" y="5154"/>
                  <a:pt x="1932" y="5142"/>
                </a:cubicBezTo>
                <a:cubicBezTo>
                  <a:pt x="1903" y="5131"/>
                  <a:pt x="1881" y="5126"/>
                  <a:pt x="1853" y="5120"/>
                </a:cubicBezTo>
                <a:cubicBezTo>
                  <a:pt x="1824" y="5115"/>
                  <a:pt x="1801" y="5115"/>
                  <a:pt x="1774" y="5115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2"/>
          <p:cNvSpPr/>
          <p:nvPr/>
        </p:nvSpPr>
        <p:spPr>
          <a:xfrm>
            <a:off x="8584184" y="3976556"/>
            <a:ext cx="3564" cy="6624"/>
          </a:xfrm>
          <a:custGeom>
            <a:avLst/>
            <a:gdLst/>
            <a:ahLst/>
            <a:cxnLst/>
            <a:rect l="l" t="t" r="r" b="b"/>
            <a:pathLst>
              <a:path w="92" h="171" extrusionOk="0">
                <a:moveTo>
                  <a:pt x="13" y="137"/>
                </a:moveTo>
                <a:cubicBezTo>
                  <a:pt x="6" y="148"/>
                  <a:pt x="6" y="160"/>
                  <a:pt x="0" y="171"/>
                </a:cubicBezTo>
                <a:cubicBezTo>
                  <a:pt x="6" y="160"/>
                  <a:pt x="6" y="148"/>
                  <a:pt x="13" y="137"/>
                </a:cubicBezTo>
                <a:close/>
                <a:moveTo>
                  <a:pt x="92" y="1"/>
                </a:moveTo>
                <a:cubicBezTo>
                  <a:pt x="74" y="24"/>
                  <a:pt x="63" y="46"/>
                  <a:pt x="47" y="69"/>
                </a:cubicBezTo>
                <a:cubicBezTo>
                  <a:pt x="63" y="46"/>
                  <a:pt x="74" y="24"/>
                  <a:pt x="92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2"/>
          <p:cNvSpPr/>
          <p:nvPr/>
        </p:nvSpPr>
        <p:spPr>
          <a:xfrm>
            <a:off x="8583951" y="3989145"/>
            <a:ext cx="271" cy="852"/>
          </a:xfrm>
          <a:custGeom>
            <a:avLst/>
            <a:gdLst/>
            <a:ahLst/>
            <a:cxnLst/>
            <a:rect l="l" t="t" r="r" b="b"/>
            <a:pathLst>
              <a:path w="7" h="22" extrusionOk="0">
                <a:moveTo>
                  <a:pt x="1" y="0"/>
                </a:moveTo>
                <a:cubicBezTo>
                  <a:pt x="1" y="11"/>
                  <a:pt x="1" y="16"/>
                  <a:pt x="6" y="22"/>
                </a:cubicBezTo>
                <a:cubicBezTo>
                  <a:pt x="1" y="16"/>
                  <a:pt x="1" y="11"/>
                  <a:pt x="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2"/>
          <p:cNvSpPr/>
          <p:nvPr/>
        </p:nvSpPr>
        <p:spPr>
          <a:xfrm>
            <a:off x="8583758" y="3984691"/>
            <a:ext cx="63026" cy="9297"/>
          </a:xfrm>
          <a:custGeom>
            <a:avLst/>
            <a:gdLst/>
            <a:ahLst/>
            <a:cxnLst/>
            <a:rect l="l" t="t" r="r" b="b"/>
            <a:pathLst>
              <a:path w="1627" h="240" extrusionOk="0">
                <a:moveTo>
                  <a:pt x="1574" y="205"/>
                </a:moveTo>
                <a:lnTo>
                  <a:pt x="1574" y="205"/>
                </a:lnTo>
                <a:cubicBezTo>
                  <a:pt x="1597" y="211"/>
                  <a:pt x="1614" y="217"/>
                  <a:pt x="1626" y="234"/>
                </a:cubicBezTo>
                <a:cubicBezTo>
                  <a:pt x="1614" y="217"/>
                  <a:pt x="1597" y="211"/>
                  <a:pt x="1574" y="205"/>
                </a:cubicBezTo>
                <a:lnTo>
                  <a:pt x="1574" y="205"/>
                </a:lnTo>
                <a:close/>
                <a:moveTo>
                  <a:pt x="1535" y="200"/>
                </a:moveTo>
                <a:cubicBezTo>
                  <a:pt x="1495" y="200"/>
                  <a:pt x="1461" y="211"/>
                  <a:pt x="1438" y="239"/>
                </a:cubicBezTo>
                <a:cubicBezTo>
                  <a:pt x="1461" y="211"/>
                  <a:pt x="1495" y="200"/>
                  <a:pt x="1535" y="200"/>
                </a:cubicBezTo>
                <a:lnTo>
                  <a:pt x="1569" y="200"/>
                </a:lnTo>
                <a:lnTo>
                  <a:pt x="1535" y="200"/>
                </a:lnTo>
                <a:close/>
                <a:moveTo>
                  <a:pt x="1" y="1"/>
                </a:moveTo>
                <a:lnTo>
                  <a:pt x="1" y="24"/>
                </a:lnTo>
                <a:lnTo>
                  <a:pt x="1" y="81"/>
                </a:lnTo>
                <a:cubicBezTo>
                  <a:pt x="1" y="92"/>
                  <a:pt x="1" y="103"/>
                  <a:pt x="6" y="115"/>
                </a:cubicBezTo>
                <a:lnTo>
                  <a:pt x="6" y="115"/>
                </a:lnTo>
                <a:cubicBezTo>
                  <a:pt x="1" y="103"/>
                  <a:pt x="1" y="92"/>
                  <a:pt x="1" y="8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2"/>
          <p:cNvSpPr/>
          <p:nvPr/>
        </p:nvSpPr>
        <p:spPr>
          <a:xfrm>
            <a:off x="8606845" y="4007623"/>
            <a:ext cx="1627" cy="232"/>
          </a:xfrm>
          <a:custGeom>
            <a:avLst/>
            <a:gdLst/>
            <a:ahLst/>
            <a:cxnLst/>
            <a:rect l="l" t="t" r="r" b="b"/>
            <a:pathLst>
              <a:path w="42" h="6" extrusionOk="0">
                <a:moveTo>
                  <a:pt x="1" y="0"/>
                </a:moveTo>
                <a:cubicBezTo>
                  <a:pt x="13" y="0"/>
                  <a:pt x="24" y="6"/>
                  <a:pt x="41" y="6"/>
                </a:cubicBezTo>
                <a:cubicBezTo>
                  <a:pt x="29" y="6"/>
                  <a:pt x="13" y="0"/>
                  <a:pt x="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2"/>
          <p:cNvSpPr/>
          <p:nvPr/>
        </p:nvSpPr>
        <p:spPr>
          <a:xfrm>
            <a:off x="8648488" y="3996351"/>
            <a:ext cx="232" cy="2905"/>
          </a:xfrm>
          <a:custGeom>
            <a:avLst/>
            <a:gdLst/>
            <a:ahLst/>
            <a:cxnLst/>
            <a:rect l="l" t="t" r="r" b="b"/>
            <a:pathLst>
              <a:path w="6" h="75" extrusionOk="0">
                <a:moveTo>
                  <a:pt x="0" y="1"/>
                </a:moveTo>
                <a:lnTo>
                  <a:pt x="0" y="40"/>
                </a:lnTo>
                <a:cubicBezTo>
                  <a:pt x="0" y="53"/>
                  <a:pt x="0" y="64"/>
                  <a:pt x="6" y="75"/>
                </a:cubicBezTo>
                <a:lnTo>
                  <a:pt x="6" y="75"/>
                </a:lnTo>
                <a:cubicBezTo>
                  <a:pt x="0" y="64"/>
                  <a:pt x="0" y="53"/>
                  <a:pt x="0" y="4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2"/>
          <p:cNvSpPr/>
          <p:nvPr/>
        </p:nvSpPr>
        <p:spPr>
          <a:xfrm>
            <a:off x="8634155" y="3998791"/>
            <a:ext cx="1782" cy="1782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46" y="1"/>
                </a:moveTo>
                <a:lnTo>
                  <a:pt x="46" y="1"/>
                </a:lnTo>
                <a:cubicBezTo>
                  <a:pt x="29" y="17"/>
                  <a:pt x="18" y="35"/>
                  <a:pt x="1" y="46"/>
                </a:cubicBezTo>
                <a:cubicBezTo>
                  <a:pt x="18" y="35"/>
                  <a:pt x="35" y="17"/>
                  <a:pt x="46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2"/>
          <p:cNvSpPr/>
          <p:nvPr/>
        </p:nvSpPr>
        <p:spPr>
          <a:xfrm>
            <a:off x="8636789" y="3996583"/>
            <a:ext cx="736" cy="1162"/>
          </a:xfrm>
          <a:custGeom>
            <a:avLst/>
            <a:gdLst/>
            <a:ahLst/>
            <a:cxnLst/>
            <a:rect l="l" t="t" r="r" b="b"/>
            <a:pathLst>
              <a:path w="19" h="30" extrusionOk="0">
                <a:moveTo>
                  <a:pt x="18" y="0"/>
                </a:moveTo>
                <a:cubicBezTo>
                  <a:pt x="12" y="13"/>
                  <a:pt x="6" y="24"/>
                  <a:pt x="1" y="29"/>
                </a:cubicBezTo>
                <a:lnTo>
                  <a:pt x="1" y="29"/>
                </a:lnTo>
                <a:cubicBezTo>
                  <a:pt x="6" y="24"/>
                  <a:pt x="12" y="13"/>
                  <a:pt x="18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2"/>
          <p:cNvSpPr/>
          <p:nvPr/>
        </p:nvSpPr>
        <p:spPr>
          <a:xfrm>
            <a:off x="8696213" y="4002549"/>
            <a:ext cx="4687" cy="659"/>
          </a:xfrm>
          <a:custGeom>
            <a:avLst/>
            <a:gdLst/>
            <a:ahLst/>
            <a:cxnLst/>
            <a:rect l="l" t="t" r="r" b="b"/>
            <a:pathLst>
              <a:path w="121" h="17" extrusionOk="0">
                <a:moveTo>
                  <a:pt x="80" y="0"/>
                </a:moveTo>
                <a:cubicBezTo>
                  <a:pt x="53" y="0"/>
                  <a:pt x="24" y="6"/>
                  <a:pt x="1" y="17"/>
                </a:cubicBezTo>
                <a:cubicBezTo>
                  <a:pt x="24" y="6"/>
                  <a:pt x="53" y="0"/>
                  <a:pt x="80" y="0"/>
                </a:cubicBezTo>
                <a:cubicBezTo>
                  <a:pt x="92" y="0"/>
                  <a:pt x="109" y="6"/>
                  <a:pt x="121" y="6"/>
                </a:cubicBezTo>
                <a:cubicBezTo>
                  <a:pt x="109" y="6"/>
                  <a:pt x="92" y="0"/>
                  <a:pt x="80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"/>
          <p:cNvSpPr/>
          <p:nvPr/>
        </p:nvSpPr>
        <p:spPr>
          <a:xfrm>
            <a:off x="8685444" y="4009986"/>
            <a:ext cx="49119" cy="74918"/>
          </a:xfrm>
          <a:custGeom>
            <a:avLst/>
            <a:gdLst/>
            <a:ahLst/>
            <a:cxnLst/>
            <a:rect l="l" t="t" r="r" b="b"/>
            <a:pathLst>
              <a:path w="1268" h="1934" extrusionOk="0">
                <a:moveTo>
                  <a:pt x="586" y="1"/>
                </a:moveTo>
                <a:lnTo>
                  <a:pt x="586" y="1"/>
                </a:lnTo>
                <a:cubicBezTo>
                  <a:pt x="609" y="24"/>
                  <a:pt x="631" y="53"/>
                  <a:pt x="659" y="76"/>
                </a:cubicBezTo>
                <a:cubicBezTo>
                  <a:pt x="631" y="47"/>
                  <a:pt x="609" y="24"/>
                  <a:pt x="586" y="1"/>
                </a:cubicBezTo>
                <a:close/>
                <a:moveTo>
                  <a:pt x="837" y="184"/>
                </a:moveTo>
                <a:cubicBezTo>
                  <a:pt x="900" y="206"/>
                  <a:pt x="967" y="229"/>
                  <a:pt x="1040" y="246"/>
                </a:cubicBezTo>
                <a:cubicBezTo>
                  <a:pt x="1108" y="252"/>
                  <a:pt x="1189" y="257"/>
                  <a:pt x="1268" y="257"/>
                </a:cubicBezTo>
                <a:cubicBezTo>
                  <a:pt x="1189" y="257"/>
                  <a:pt x="1108" y="252"/>
                  <a:pt x="1040" y="239"/>
                </a:cubicBezTo>
                <a:cubicBezTo>
                  <a:pt x="967" y="229"/>
                  <a:pt x="900" y="206"/>
                  <a:pt x="837" y="184"/>
                </a:cubicBezTo>
                <a:close/>
                <a:moveTo>
                  <a:pt x="69" y="239"/>
                </a:moveTo>
                <a:cubicBezTo>
                  <a:pt x="51" y="263"/>
                  <a:pt x="29" y="286"/>
                  <a:pt x="1" y="308"/>
                </a:cubicBezTo>
                <a:cubicBezTo>
                  <a:pt x="29" y="286"/>
                  <a:pt x="51" y="268"/>
                  <a:pt x="69" y="239"/>
                </a:cubicBezTo>
                <a:close/>
                <a:moveTo>
                  <a:pt x="347" y="281"/>
                </a:moveTo>
                <a:cubicBezTo>
                  <a:pt x="392" y="325"/>
                  <a:pt x="439" y="370"/>
                  <a:pt x="494" y="410"/>
                </a:cubicBezTo>
                <a:cubicBezTo>
                  <a:pt x="444" y="370"/>
                  <a:pt x="392" y="325"/>
                  <a:pt x="347" y="281"/>
                </a:cubicBezTo>
                <a:close/>
                <a:moveTo>
                  <a:pt x="494" y="410"/>
                </a:moveTo>
                <a:cubicBezTo>
                  <a:pt x="518" y="758"/>
                  <a:pt x="523" y="1099"/>
                  <a:pt x="529" y="1382"/>
                </a:cubicBezTo>
                <a:cubicBezTo>
                  <a:pt x="523" y="1099"/>
                  <a:pt x="518" y="758"/>
                  <a:pt x="501" y="410"/>
                </a:cubicBezTo>
                <a:close/>
                <a:moveTo>
                  <a:pt x="529" y="1382"/>
                </a:moveTo>
                <a:lnTo>
                  <a:pt x="529" y="1933"/>
                </a:lnTo>
                <a:cubicBezTo>
                  <a:pt x="535" y="1740"/>
                  <a:pt x="529" y="1558"/>
                  <a:pt x="529" y="1382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2"/>
          <p:cNvSpPr/>
          <p:nvPr/>
        </p:nvSpPr>
        <p:spPr>
          <a:xfrm>
            <a:off x="8673784" y="4020833"/>
            <a:ext cx="32152" cy="250980"/>
          </a:xfrm>
          <a:custGeom>
            <a:avLst/>
            <a:gdLst/>
            <a:ahLst/>
            <a:cxnLst/>
            <a:rect l="l" t="t" r="r" b="b"/>
            <a:pathLst>
              <a:path w="830" h="6479" extrusionOk="0">
                <a:moveTo>
                  <a:pt x="643" y="0"/>
                </a:moveTo>
                <a:cubicBezTo>
                  <a:pt x="574" y="124"/>
                  <a:pt x="478" y="227"/>
                  <a:pt x="364" y="289"/>
                </a:cubicBezTo>
                <a:cubicBezTo>
                  <a:pt x="364" y="289"/>
                  <a:pt x="359" y="295"/>
                  <a:pt x="352" y="295"/>
                </a:cubicBezTo>
                <a:cubicBezTo>
                  <a:pt x="330" y="630"/>
                  <a:pt x="352" y="966"/>
                  <a:pt x="375" y="1296"/>
                </a:cubicBezTo>
                <a:lnTo>
                  <a:pt x="386" y="1483"/>
                </a:lnTo>
                <a:lnTo>
                  <a:pt x="386" y="1454"/>
                </a:lnTo>
                <a:cubicBezTo>
                  <a:pt x="386" y="1506"/>
                  <a:pt x="386" y="1556"/>
                  <a:pt x="393" y="1608"/>
                </a:cubicBezTo>
                <a:cubicBezTo>
                  <a:pt x="427" y="1642"/>
                  <a:pt x="461" y="1676"/>
                  <a:pt x="489" y="1716"/>
                </a:cubicBezTo>
                <a:cubicBezTo>
                  <a:pt x="551" y="1807"/>
                  <a:pt x="585" y="1881"/>
                  <a:pt x="609" y="1960"/>
                </a:cubicBezTo>
                <a:cubicBezTo>
                  <a:pt x="666" y="1847"/>
                  <a:pt x="740" y="1739"/>
                  <a:pt x="830" y="1653"/>
                </a:cubicBezTo>
                <a:lnTo>
                  <a:pt x="830" y="1102"/>
                </a:lnTo>
                <a:cubicBezTo>
                  <a:pt x="824" y="819"/>
                  <a:pt x="819" y="478"/>
                  <a:pt x="795" y="130"/>
                </a:cubicBezTo>
                <a:cubicBezTo>
                  <a:pt x="745" y="90"/>
                  <a:pt x="693" y="45"/>
                  <a:pt x="648" y="0"/>
                </a:cubicBezTo>
                <a:close/>
                <a:moveTo>
                  <a:pt x="802" y="3313"/>
                </a:moveTo>
                <a:cubicBezTo>
                  <a:pt x="774" y="3324"/>
                  <a:pt x="740" y="3342"/>
                  <a:pt x="705" y="3352"/>
                </a:cubicBezTo>
                <a:cubicBezTo>
                  <a:pt x="585" y="3397"/>
                  <a:pt x="461" y="3421"/>
                  <a:pt x="336" y="3444"/>
                </a:cubicBezTo>
                <a:cubicBezTo>
                  <a:pt x="330" y="3512"/>
                  <a:pt x="325" y="3586"/>
                  <a:pt x="318" y="3659"/>
                </a:cubicBezTo>
                <a:cubicBezTo>
                  <a:pt x="330" y="3704"/>
                  <a:pt x="330" y="3756"/>
                  <a:pt x="318" y="3801"/>
                </a:cubicBezTo>
                <a:cubicBezTo>
                  <a:pt x="313" y="3835"/>
                  <a:pt x="307" y="3864"/>
                  <a:pt x="302" y="3893"/>
                </a:cubicBezTo>
                <a:cubicBezTo>
                  <a:pt x="273" y="4210"/>
                  <a:pt x="239" y="4528"/>
                  <a:pt x="210" y="4824"/>
                </a:cubicBezTo>
                <a:lnTo>
                  <a:pt x="176" y="5108"/>
                </a:lnTo>
                <a:lnTo>
                  <a:pt x="148" y="5393"/>
                </a:lnTo>
                <a:lnTo>
                  <a:pt x="137" y="5517"/>
                </a:lnTo>
                <a:cubicBezTo>
                  <a:pt x="120" y="5665"/>
                  <a:pt x="108" y="5807"/>
                  <a:pt x="86" y="5954"/>
                </a:cubicBezTo>
                <a:lnTo>
                  <a:pt x="79" y="6012"/>
                </a:lnTo>
                <a:lnTo>
                  <a:pt x="0" y="6478"/>
                </a:lnTo>
                <a:lnTo>
                  <a:pt x="802" y="6324"/>
                </a:lnTo>
                <a:cubicBezTo>
                  <a:pt x="795" y="6319"/>
                  <a:pt x="785" y="6313"/>
                  <a:pt x="774" y="6301"/>
                </a:cubicBezTo>
                <a:cubicBezTo>
                  <a:pt x="756" y="6285"/>
                  <a:pt x="750" y="6261"/>
                  <a:pt x="750" y="6233"/>
                </a:cubicBezTo>
                <a:cubicBezTo>
                  <a:pt x="750" y="6193"/>
                  <a:pt x="745" y="6159"/>
                  <a:pt x="745" y="6120"/>
                </a:cubicBezTo>
                <a:cubicBezTo>
                  <a:pt x="745" y="6012"/>
                  <a:pt x="745" y="5904"/>
                  <a:pt x="750" y="5802"/>
                </a:cubicBezTo>
                <a:lnTo>
                  <a:pt x="750" y="5369"/>
                </a:lnTo>
                <a:cubicBezTo>
                  <a:pt x="756" y="5086"/>
                  <a:pt x="761" y="4808"/>
                  <a:pt x="768" y="4528"/>
                </a:cubicBezTo>
                <a:cubicBezTo>
                  <a:pt x="774" y="4318"/>
                  <a:pt x="779" y="4108"/>
                  <a:pt x="790" y="3903"/>
                </a:cubicBezTo>
                <a:cubicBezTo>
                  <a:pt x="790" y="3819"/>
                  <a:pt x="790" y="3733"/>
                  <a:pt x="795" y="3648"/>
                </a:cubicBezTo>
                <a:cubicBezTo>
                  <a:pt x="795" y="3562"/>
                  <a:pt x="802" y="3471"/>
                  <a:pt x="802" y="3387"/>
                </a:cubicBezTo>
                <a:lnTo>
                  <a:pt x="802" y="3313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2"/>
          <p:cNvSpPr/>
          <p:nvPr/>
        </p:nvSpPr>
        <p:spPr>
          <a:xfrm>
            <a:off x="8583758" y="3969970"/>
            <a:ext cx="165138" cy="125083"/>
          </a:xfrm>
          <a:custGeom>
            <a:avLst/>
            <a:gdLst/>
            <a:ahLst/>
            <a:cxnLst/>
            <a:rect l="l" t="t" r="r" b="b"/>
            <a:pathLst>
              <a:path w="4263" h="3229" extrusionOk="0">
                <a:moveTo>
                  <a:pt x="1677" y="0"/>
                </a:moveTo>
                <a:cubicBezTo>
                  <a:pt x="1632" y="0"/>
                  <a:pt x="1585" y="23"/>
                  <a:pt x="1558" y="63"/>
                </a:cubicBezTo>
                <a:cubicBezTo>
                  <a:pt x="1535" y="97"/>
                  <a:pt x="1506" y="126"/>
                  <a:pt x="1483" y="160"/>
                </a:cubicBezTo>
                <a:cubicBezTo>
                  <a:pt x="1427" y="216"/>
                  <a:pt x="1370" y="267"/>
                  <a:pt x="1302" y="312"/>
                </a:cubicBezTo>
                <a:cubicBezTo>
                  <a:pt x="1228" y="359"/>
                  <a:pt x="1149" y="398"/>
                  <a:pt x="1068" y="427"/>
                </a:cubicBezTo>
                <a:cubicBezTo>
                  <a:pt x="972" y="454"/>
                  <a:pt x="882" y="472"/>
                  <a:pt x="796" y="477"/>
                </a:cubicBezTo>
                <a:cubicBezTo>
                  <a:pt x="779" y="483"/>
                  <a:pt x="761" y="483"/>
                  <a:pt x="751" y="483"/>
                </a:cubicBezTo>
                <a:cubicBezTo>
                  <a:pt x="682" y="483"/>
                  <a:pt x="614" y="477"/>
                  <a:pt x="546" y="461"/>
                </a:cubicBezTo>
                <a:cubicBezTo>
                  <a:pt x="478" y="443"/>
                  <a:pt x="410" y="420"/>
                  <a:pt x="352" y="393"/>
                </a:cubicBezTo>
                <a:cubicBezTo>
                  <a:pt x="302" y="364"/>
                  <a:pt x="256" y="330"/>
                  <a:pt x="211" y="296"/>
                </a:cubicBezTo>
                <a:cubicBezTo>
                  <a:pt x="171" y="256"/>
                  <a:pt x="131" y="216"/>
                  <a:pt x="103" y="171"/>
                </a:cubicBezTo>
                <a:cubicBezTo>
                  <a:pt x="85" y="194"/>
                  <a:pt x="74" y="216"/>
                  <a:pt x="58" y="239"/>
                </a:cubicBezTo>
                <a:cubicBezTo>
                  <a:pt x="51" y="250"/>
                  <a:pt x="40" y="267"/>
                  <a:pt x="35" y="284"/>
                </a:cubicBezTo>
                <a:cubicBezTo>
                  <a:pt x="29" y="291"/>
                  <a:pt x="29" y="296"/>
                  <a:pt x="24" y="307"/>
                </a:cubicBezTo>
                <a:cubicBezTo>
                  <a:pt x="17" y="318"/>
                  <a:pt x="17" y="330"/>
                  <a:pt x="11" y="341"/>
                </a:cubicBezTo>
                <a:cubicBezTo>
                  <a:pt x="6" y="352"/>
                  <a:pt x="6" y="364"/>
                  <a:pt x="1" y="375"/>
                </a:cubicBezTo>
                <a:lnTo>
                  <a:pt x="1" y="381"/>
                </a:lnTo>
                <a:lnTo>
                  <a:pt x="1" y="461"/>
                </a:lnTo>
                <a:cubicBezTo>
                  <a:pt x="1" y="472"/>
                  <a:pt x="1" y="483"/>
                  <a:pt x="6" y="495"/>
                </a:cubicBezTo>
                <a:cubicBezTo>
                  <a:pt x="6" y="506"/>
                  <a:pt x="6" y="511"/>
                  <a:pt x="11" y="517"/>
                </a:cubicBezTo>
                <a:cubicBezTo>
                  <a:pt x="11" y="529"/>
                  <a:pt x="17" y="540"/>
                  <a:pt x="24" y="551"/>
                </a:cubicBezTo>
                <a:cubicBezTo>
                  <a:pt x="35" y="580"/>
                  <a:pt x="46" y="603"/>
                  <a:pt x="58" y="625"/>
                </a:cubicBezTo>
                <a:cubicBezTo>
                  <a:pt x="63" y="631"/>
                  <a:pt x="69" y="642"/>
                  <a:pt x="69" y="648"/>
                </a:cubicBezTo>
                <a:cubicBezTo>
                  <a:pt x="74" y="653"/>
                  <a:pt x="74" y="653"/>
                  <a:pt x="80" y="659"/>
                </a:cubicBezTo>
                <a:cubicBezTo>
                  <a:pt x="80" y="666"/>
                  <a:pt x="85" y="671"/>
                  <a:pt x="92" y="676"/>
                </a:cubicBezTo>
                <a:cubicBezTo>
                  <a:pt x="108" y="693"/>
                  <a:pt x="126" y="716"/>
                  <a:pt x="148" y="739"/>
                </a:cubicBezTo>
                <a:lnTo>
                  <a:pt x="176" y="739"/>
                </a:lnTo>
                <a:cubicBezTo>
                  <a:pt x="239" y="756"/>
                  <a:pt x="302" y="773"/>
                  <a:pt x="358" y="802"/>
                </a:cubicBezTo>
                <a:cubicBezTo>
                  <a:pt x="426" y="836"/>
                  <a:pt x="483" y="876"/>
                  <a:pt x="541" y="921"/>
                </a:cubicBezTo>
                <a:cubicBezTo>
                  <a:pt x="557" y="938"/>
                  <a:pt x="575" y="955"/>
                  <a:pt x="596" y="972"/>
                </a:cubicBezTo>
                <a:cubicBezTo>
                  <a:pt x="609" y="972"/>
                  <a:pt x="620" y="978"/>
                  <a:pt x="637" y="978"/>
                </a:cubicBezTo>
                <a:cubicBezTo>
                  <a:pt x="693" y="989"/>
                  <a:pt x="745" y="989"/>
                  <a:pt x="796" y="989"/>
                </a:cubicBezTo>
                <a:lnTo>
                  <a:pt x="869" y="989"/>
                </a:lnTo>
                <a:cubicBezTo>
                  <a:pt x="921" y="983"/>
                  <a:pt x="978" y="972"/>
                  <a:pt x="1029" y="955"/>
                </a:cubicBezTo>
                <a:cubicBezTo>
                  <a:pt x="1040" y="955"/>
                  <a:pt x="1057" y="949"/>
                  <a:pt x="1068" y="944"/>
                </a:cubicBezTo>
                <a:cubicBezTo>
                  <a:pt x="1126" y="921"/>
                  <a:pt x="1171" y="892"/>
                  <a:pt x="1217" y="863"/>
                </a:cubicBezTo>
                <a:cubicBezTo>
                  <a:pt x="1251" y="841"/>
                  <a:pt x="1278" y="818"/>
                  <a:pt x="1302" y="790"/>
                </a:cubicBezTo>
                <a:cubicBezTo>
                  <a:pt x="1319" y="779"/>
                  <a:pt x="1336" y="761"/>
                  <a:pt x="1347" y="745"/>
                </a:cubicBezTo>
                <a:cubicBezTo>
                  <a:pt x="1353" y="734"/>
                  <a:pt x="1359" y="727"/>
                  <a:pt x="1370" y="716"/>
                </a:cubicBezTo>
                <a:cubicBezTo>
                  <a:pt x="1375" y="711"/>
                  <a:pt x="1381" y="700"/>
                  <a:pt x="1387" y="687"/>
                </a:cubicBezTo>
                <a:cubicBezTo>
                  <a:pt x="1398" y="671"/>
                  <a:pt x="1409" y="653"/>
                  <a:pt x="1422" y="642"/>
                </a:cubicBezTo>
                <a:cubicBezTo>
                  <a:pt x="1427" y="631"/>
                  <a:pt x="1432" y="625"/>
                  <a:pt x="1438" y="619"/>
                </a:cubicBezTo>
                <a:cubicBezTo>
                  <a:pt x="1461" y="591"/>
                  <a:pt x="1495" y="580"/>
                  <a:pt x="1535" y="580"/>
                </a:cubicBezTo>
                <a:lnTo>
                  <a:pt x="1569" y="580"/>
                </a:lnTo>
                <a:cubicBezTo>
                  <a:pt x="1574" y="580"/>
                  <a:pt x="1574" y="585"/>
                  <a:pt x="1574" y="585"/>
                </a:cubicBezTo>
                <a:cubicBezTo>
                  <a:pt x="1597" y="591"/>
                  <a:pt x="1614" y="597"/>
                  <a:pt x="1626" y="614"/>
                </a:cubicBezTo>
                <a:cubicBezTo>
                  <a:pt x="1637" y="625"/>
                  <a:pt x="1648" y="637"/>
                  <a:pt x="1660" y="648"/>
                </a:cubicBezTo>
                <a:cubicBezTo>
                  <a:pt x="1666" y="659"/>
                  <a:pt x="1666" y="671"/>
                  <a:pt x="1671" y="682"/>
                </a:cubicBezTo>
                <a:lnTo>
                  <a:pt x="1671" y="721"/>
                </a:lnTo>
                <a:cubicBezTo>
                  <a:pt x="1671" y="734"/>
                  <a:pt x="1671" y="745"/>
                  <a:pt x="1677" y="756"/>
                </a:cubicBezTo>
                <a:lnTo>
                  <a:pt x="1677" y="824"/>
                </a:lnTo>
                <a:cubicBezTo>
                  <a:pt x="1687" y="910"/>
                  <a:pt x="1700" y="978"/>
                  <a:pt x="1716" y="1041"/>
                </a:cubicBezTo>
                <a:cubicBezTo>
                  <a:pt x="1722" y="1080"/>
                  <a:pt x="1734" y="1114"/>
                  <a:pt x="1745" y="1154"/>
                </a:cubicBezTo>
                <a:cubicBezTo>
                  <a:pt x="1762" y="1193"/>
                  <a:pt x="1784" y="1233"/>
                  <a:pt x="1807" y="1272"/>
                </a:cubicBezTo>
                <a:cubicBezTo>
                  <a:pt x="1813" y="1279"/>
                  <a:pt x="1818" y="1285"/>
                  <a:pt x="1824" y="1296"/>
                </a:cubicBezTo>
                <a:lnTo>
                  <a:pt x="1876" y="1347"/>
                </a:lnTo>
                <a:cubicBezTo>
                  <a:pt x="1899" y="1364"/>
                  <a:pt x="1921" y="1375"/>
                  <a:pt x="1944" y="1392"/>
                </a:cubicBezTo>
                <a:cubicBezTo>
                  <a:pt x="1949" y="1392"/>
                  <a:pt x="1955" y="1398"/>
                  <a:pt x="1960" y="1398"/>
                </a:cubicBezTo>
                <a:cubicBezTo>
                  <a:pt x="1973" y="1403"/>
                  <a:pt x="1978" y="1403"/>
                  <a:pt x="1983" y="1409"/>
                </a:cubicBezTo>
                <a:cubicBezTo>
                  <a:pt x="2023" y="1421"/>
                  <a:pt x="2063" y="1432"/>
                  <a:pt x="2103" y="1443"/>
                </a:cubicBezTo>
                <a:cubicBezTo>
                  <a:pt x="2154" y="1450"/>
                  <a:pt x="2211" y="1455"/>
                  <a:pt x="2262" y="1455"/>
                </a:cubicBezTo>
                <a:lnTo>
                  <a:pt x="2330" y="1455"/>
                </a:lnTo>
                <a:cubicBezTo>
                  <a:pt x="2382" y="1443"/>
                  <a:pt x="2427" y="1437"/>
                  <a:pt x="2478" y="1421"/>
                </a:cubicBezTo>
                <a:cubicBezTo>
                  <a:pt x="2484" y="1421"/>
                  <a:pt x="2489" y="1416"/>
                  <a:pt x="2495" y="1416"/>
                </a:cubicBezTo>
                <a:cubicBezTo>
                  <a:pt x="2500" y="1416"/>
                  <a:pt x="2506" y="1409"/>
                  <a:pt x="2513" y="1409"/>
                </a:cubicBezTo>
                <a:cubicBezTo>
                  <a:pt x="2540" y="1392"/>
                  <a:pt x="2574" y="1382"/>
                  <a:pt x="2597" y="1364"/>
                </a:cubicBezTo>
                <a:cubicBezTo>
                  <a:pt x="2603" y="1358"/>
                  <a:pt x="2608" y="1358"/>
                  <a:pt x="2608" y="1353"/>
                </a:cubicBezTo>
                <a:cubicBezTo>
                  <a:pt x="2615" y="1353"/>
                  <a:pt x="2620" y="1347"/>
                  <a:pt x="2626" y="1341"/>
                </a:cubicBezTo>
                <a:cubicBezTo>
                  <a:pt x="2654" y="1319"/>
                  <a:pt x="2676" y="1296"/>
                  <a:pt x="2694" y="1272"/>
                </a:cubicBezTo>
                <a:cubicBezTo>
                  <a:pt x="2717" y="1251"/>
                  <a:pt x="2733" y="1222"/>
                  <a:pt x="2751" y="1188"/>
                </a:cubicBezTo>
                <a:cubicBezTo>
                  <a:pt x="2757" y="1182"/>
                  <a:pt x="2762" y="1170"/>
                  <a:pt x="2768" y="1159"/>
                </a:cubicBezTo>
                <a:cubicBezTo>
                  <a:pt x="2778" y="1125"/>
                  <a:pt x="2796" y="1091"/>
                  <a:pt x="2802" y="1057"/>
                </a:cubicBezTo>
                <a:cubicBezTo>
                  <a:pt x="2791" y="978"/>
                  <a:pt x="2830" y="897"/>
                  <a:pt x="2898" y="863"/>
                </a:cubicBezTo>
                <a:lnTo>
                  <a:pt x="2904" y="858"/>
                </a:lnTo>
                <a:cubicBezTo>
                  <a:pt x="2927" y="847"/>
                  <a:pt x="2956" y="841"/>
                  <a:pt x="2983" y="841"/>
                </a:cubicBezTo>
                <a:cubicBezTo>
                  <a:pt x="2995" y="841"/>
                  <a:pt x="3012" y="847"/>
                  <a:pt x="3024" y="847"/>
                </a:cubicBezTo>
                <a:cubicBezTo>
                  <a:pt x="3029" y="847"/>
                  <a:pt x="3035" y="852"/>
                  <a:pt x="3035" y="852"/>
                </a:cubicBezTo>
                <a:cubicBezTo>
                  <a:pt x="3080" y="863"/>
                  <a:pt x="3114" y="892"/>
                  <a:pt x="3143" y="938"/>
                </a:cubicBezTo>
                <a:cubicBezTo>
                  <a:pt x="3148" y="955"/>
                  <a:pt x="3160" y="966"/>
                  <a:pt x="3166" y="983"/>
                </a:cubicBezTo>
                <a:cubicBezTo>
                  <a:pt x="3182" y="1000"/>
                  <a:pt x="3194" y="1017"/>
                  <a:pt x="3211" y="1034"/>
                </a:cubicBezTo>
                <a:cubicBezTo>
                  <a:pt x="3234" y="1057"/>
                  <a:pt x="3256" y="1080"/>
                  <a:pt x="3284" y="1109"/>
                </a:cubicBezTo>
                <a:cubicBezTo>
                  <a:pt x="3313" y="1131"/>
                  <a:pt x="3347" y="1154"/>
                  <a:pt x="3381" y="1170"/>
                </a:cubicBezTo>
                <a:cubicBezTo>
                  <a:pt x="3399" y="1182"/>
                  <a:pt x="3415" y="1193"/>
                  <a:pt x="3439" y="1204"/>
                </a:cubicBezTo>
                <a:cubicBezTo>
                  <a:pt x="3444" y="1211"/>
                  <a:pt x="3455" y="1211"/>
                  <a:pt x="3460" y="1217"/>
                </a:cubicBezTo>
                <a:cubicBezTo>
                  <a:pt x="3523" y="1238"/>
                  <a:pt x="3591" y="1262"/>
                  <a:pt x="3665" y="1272"/>
                </a:cubicBezTo>
                <a:cubicBezTo>
                  <a:pt x="3733" y="1285"/>
                  <a:pt x="3814" y="1290"/>
                  <a:pt x="3893" y="1290"/>
                </a:cubicBezTo>
                <a:cubicBezTo>
                  <a:pt x="3938" y="1290"/>
                  <a:pt x="3984" y="1290"/>
                  <a:pt x="4029" y="1285"/>
                </a:cubicBezTo>
                <a:cubicBezTo>
                  <a:pt x="4108" y="1279"/>
                  <a:pt x="4183" y="1267"/>
                  <a:pt x="4262" y="1251"/>
                </a:cubicBezTo>
                <a:cubicBezTo>
                  <a:pt x="4074" y="1199"/>
                  <a:pt x="3898" y="1109"/>
                  <a:pt x="3751" y="983"/>
                </a:cubicBezTo>
                <a:cubicBezTo>
                  <a:pt x="3586" y="841"/>
                  <a:pt x="3467" y="637"/>
                  <a:pt x="3473" y="415"/>
                </a:cubicBezTo>
                <a:cubicBezTo>
                  <a:pt x="3473" y="386"/>
                  <a:pt x="3478" y="359"/>
                  <a:pt x="3478" y="336"/>
                </a:cubicBezTo>
                <a:cubicBezTo>
                  <a:pt x="3392" y="291"/>
                  <a:pt x="3308" y="239"/>
                  <a:pt x="3205" y="188"/>
                </a:cubicBezTo>
                <a:cubicBezTo>
                  <a:pt x="3194" y="188"/>
                  <a:pt x="3188" y="181"/>
                  <a:pt x="3177" y="181"/>
                </a:cubicBezTo>
                <a:cubicBezTo>
                  <a:pt x="3148" y="181"/>
                  <a:pt x="3119" y="205"/>
                  <a:pt x="3109" y="233"/>
                </a:cubicBezTo>
                <a:cubicBezTo>
                  <a:pt x="3085" y="301"/>
                  <a:pt x="3064" y="364"/>
                  <a:pt x="3035" y="420"/>
                </a:cubicBezTo>
                <a:cubicBezTo>
                  <a:pt x="2983" y="511"/>
                  <a:pt x="2933" y="591"/>
                  <a:pt x="2870" y="659"/>
                </a:cubicBezTo>
                <a:cubicBezTo>
                  <a:pt x="2813" y="721"/>
                  <a:pt x="2751" y="773"/>
                  <a:pt x="2688" y="813"/>
                </a:cubicBezTo>
                <a:cubicBezTo>
                  <a:pt x="2642" y="847"/>
                  <a:pt x="2586" y="870"/>
                  <a:pt x="2529" y="892"/>
                </a:cubicBezTo>
                <a:cubicBezTo>
                  <a:pt x="2484" y="904"/>
                  <a:pt x="2438" y="915"/>
                  <a:pt x="2398" y="915"/>
                </a:cubicBezTo>
                <a:lnTo>
                  <a:pt x="2382" y="915"/>
                </a:lnTo>
                <a:cubicBezTo>
                  <a:pt x="2348" y="915"/>
                  <a:pt x="2308" y="915"/>
                  <a:pt x="2267" y="904"/>
                </a:cubicBezTo>
                <a:cubicBezTo>
                  <a:pt x="2233" y="897"/>
                  <a:pt x="2193" y="881"/>
                  <a:pt x="2159" y="870"/>
                </a:cubicBezTo>
                <a:cubicBezTo>
                  <a:pt x="2125" y="847"/>
                  <a:pt x="2091" y="824"/>
                  <a:pt x="2063" y="795"/>
                </a:cubicBezTo>
                <a:cubicBezTo>
                  <a:pt x="2035" y="773"/>
                  <a:pt x="2012" y="745"/>
                  <a:pt x="1983" y="705"/>
                </a:cubicBezTo>
                <a:cubicBezTo>
                  <a:pt x="1955" y="659"/>
                  <a:pt x="1926" y="603"/>
                  <a:pt x="1904" y="540"/>
                </a:cubicBezTo>
                <a:cubicBezTo>
                  <a:pt x="1865" y="415"/>
                  <a:pt x="1842" y="284"/>
                  <a:pt x="1818" y="160"/>
                </a:cubicBezTo>
                <a:lnTo>
                  <a:pt x="1813" y="113"/>
                </a:lnTo>
                <a:cubicBezTo>
                  <a:pt x="1802" y="68"/>
                  <a:pt x="1768" y="29"/>
                  <a:pt x="1722" y="11"/>
                </a:cubicBezTo>
                <a:cubicBezTo>
                  <a:pt x="1705" y="6"/>
                  <a:pt x="1687" y="0"/>
                  <a:pt x="1677" y="0"/>
                </a:cubicBezTo>
                <a:close/>
                <a:moveTo>
                  <a:pt x="2523" y="3142"/>
                </a:moveTo>
                <a:lnTo>
                  <a:pt x="2523" y="3154"/>
                </a:lnTo>
                <a:cubicBezTo>
                  <a:pt x="2518" y="3171"/>
                  <a:pt x="2513" y="3194"/>
                  <a:pt x="2500" y="3210"/>
                </a:cubicBezTo>
                <a:lnTo>
                  <a:pt x="2500" y="3216"/>
                </a:lnTo>
                <a:cubicBezTo>
                  <a:pt x="2534" y="3223"/>
                  <a:pt x="2563" y="3228"/>
                  <a:pt x="2597" y="3228"/>
                </a:cubicBezTo>
                <a:cubicBezTo>
                  <a:pt x="2592" y="3223"/>
                  <a:pt x="2586" y="3216"/>
                  <a:pt x="2586" y="3210"/>
                </a:cubicBezTo>
                <a:cubicBezTo>
                  <a:pt x="2574" y="3199"/>
                  <a:pt x="2563" y="3182"/>
                  <a:pt x="2547" y="3171"/>
                </a:cubicBezTo>
                <a:cubicBezTo>
                  <a:pt x="2540" y="3160"/>
                  <a:pt x="2534" y="3154"/>
                  <a:pt x="2523" y="3142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2"/>
          <p:cNvSpPr/>
          <p:nvPr/>
        </p:nvSpPr>
        <p:spPr>
          <a:xfrm>
            <a:off x="8547887" y="3857283"/>
            <a:ext cx="275579" cy="419488"/>
          </a:xfrm>
          <a:custGeom>
            <a:avLst/>
            <a:gdLst/>
            <a:ahLst/>
            <a:cxnLst/>
            <a:rect l="l" t="t" r="r" b="b"/>
            <a:pathLst>
              <a:path w="7114" h="10829" extrusionOk="0">
                <a:moveTo>
                  <a:pt x="3319" y="302"/>
                </a:moveTo>
                <a:cubicBezTo>
                  <a:pt x="3370" y="302"/>
                  <a:pt x="3421" y="302"/>
                  <a:pt x="3473" y="312"/>
                </a:cubicBezTo>
                <a:cubicBezTo>
                  <a:pt x="3534" y="323"/>
                  <a:pt x="3597" y="341"/>
                  <a:pt x="3649" y="363"/>
                </a:cubicBezTo>
                <a:cubicBezTo>
                  <a:pt x="3694" y="392"/>
                  <a:pt x="3745" y="420"/>
                  <a:pt x="3785" y="454"/>
                </a:cubicBezTo>
                <a:cubicBezTo>
                  <a:pt x="3830" y="488"/>
                  <a:pt x="3864" y="528"/>
                  <a:pt x="3904" y="580"/>
                </a:cubicBezTo>
                <a:cubicBezTo>
                  <a:pt x="3938" y="636"/>
                  <a:pt x="3972" y="693"/>
                  <a:pt x="4000" y="761"/>
                </a:cubicBezTo>
                <a:cubicBezTo>
                  <a:pt x="4029" y="847"/>
                  <a:pt x="4052" y="943"/>
                  <a:pt x="4063" y="1045"/>
                </a:cubicBezTo>
                <a:cubicBezTo>
                  <a:pt x="4069" y="1120"/>
                  <a:pt x="4074" y="1199"/>
                  <a:pt x="4069" y="1290"/>
                </a:cubicBezTo>
                <a:cubicBezTo>
                  <a:pt x="4063" y="1341"/>
                  <a:pt x="4092" y="1393"/>
                  <a:pt x="4137" y="1420"/>
                </a:cubicBezTo>
                <a:cubicBezTo>
                  <a:pt x="4160" y="1432"/>
                  <a:pt x="4189" y="1443"/>
                  <a:pt x="4216" y="1443"/>
                </a:cubicBezTo>
                <a:cubicBezTo>
                  <a:pt x="4250" y="1443"/>
                  <a:pt x="4291" y="1427"/>
                  <a:pt x="4318" y="1403"/>
                </a:cubicBezTo>
                <a:cubicBezTo>
                  <a:pt x="4347" y="1375"/>
                  <a:pt x="4381" y="1346"/>
                  <a:pt x="4420" y="1318"/>
                </a:cubicBezTo>
                <a:cubicBezTo>
                  <a:pt x="4495" y="1267"/>
                  <a:pt x="4585" y="1222"/>
                  <a:pt x="4677" y="1181"/>
                </a:cubicBezTo>
                <a:cubicBezTo>
                  <a:pt x="4790" y="1142"/>
                  <a:pt x="4910" y="1113"/>
                  <a:pt x="5041" y="1102"/>
                </a:cubicBezTo>
                <a:cubicBezTo>
                  <a:pt x="5081" y="1097"/>
                  <a:pt x="5126" y="1097"/>
                  <a:pt x="5165" y="1097"/>
                </a:cubicBezTo>
                <a:cubicBezTo>
                  <a:pt x="5251" y="1097"/>
                  <a:pt x="5336" y="1102"/>
                  <a:pt x="5416" y="1113"/>
                </a:cubicBezTo>
                <a:cubicBezTo>
                  <a:pt x="5506" y="1136"/>
                  <a:pt x="5592" y="1159"/>
                  <a:pt x="5666" y="1193"/>
                </a:cubicBezTo>
                <a:cubicBezTo>
                  <a:pt x="5711" y="1215"/>
                  <a:pt x="5750" y="1238"/>
                  <a:pt x="5784" y="1267"/>
                </a:cubicBezTo>
                <a:cubicBezTo>
                  <a:pt x="5807" y="1283"/>
                  <a:pt x="5825" y="1307"/>
                  <a:pt x="5841" y="1330"/>
                </a:cubicBezTo>
                <a:cubicBezTo>
                  <a:pt x="5852" y="1341"/>
                  <a:pt x="5865" y="1358"/>
                  <a:pt x="5870" y="1375"/>
                </a:cubicBezTo>
                <a:cubicBezTo>
                  <a:pt x="5876" y="1393"/>
                  <a:pt x="5881" y="1409"/>
                  <a:pt x="5881" y="1427"/>
                </a:cubicBezTo>
                <a:lnTo>
                  <a:pt x="5881" y="1472"/>
                </a:lnTo>
                <a:cubicBezTo>
                  <a:pt x="5876" y="1495"/>
                  <a:pt x="5870" y="1511"/>
                  <a:pt x="5859" y="1534"/>
                </a:cubicBezTo>
                <a:cubicBezTo>
                  <a:pt x="5859" y="1540"/>
                  <a:pt x="5852" y="1545"/>
                  <a:pt x="5852" y="1551"/>
                </a:cubicBezTo>
                <a:cubicBezTo>
                  <a:pt x="5831" y="1590"/>
                  <a:pt x="5807" y="1631"/>
                  <a:pt x="5773" y="1671"/>
                </a:cubicBezTo>
                <a:cubicBezTo>
                  <a:pt x="5711" y="1750"/>
                  <a:pt x="5626" y="1818"/>
                  <a:pt x="5524" y="1897"/>
                </a:cubicBezTo>
                <a:cubicBezTo>
                  <a:pt x="5477" y="1926"/>
                  <a:pt x="5466" y="1994"/>
                  <a:pt x="5477" y="2046"/>
                </a:cubicBezTo>
                <a:cubicBezTo>
                  <a:pt x="5495" y="2109"/>
                  <a:pt x="5552" y="2159"/>
                  <a:pt x="5621" y="2159"/>
                </a:cubicBezTo>
                <a:cubicBezTo>
                  <a:pt x="5734" y="2164"/>
                  <a:pt x="5841" y="2170"/>
                  <a:pt x="5944" y="2188"/>
                </a:cubicBezTo>
                <a:cubicBezTo>
                  <a:pt x="6075" y="2216"/>
                  <a:pt x="6200" y="2250"/>
                  <a:pt x="6313" y="2301"/>
                </a:cubicBezTo>
                <a:cubicBezTo>
                  <a:pt x="6392" y="2340"/>
                  <a:pt x="6466" y="2387"/>
                  <a:pt x="6534" y="2443"/>
                </a:cubicBezTo>
                <a:cubicBezTo>
                  <a:pt x="6586" y="2489"/>
                  <a:pt x="6626" y="2534"/>
                  <a:pt x="6665" y="2579"/>
                </a:cubicBezTo>
                <a:cubicBezTo>
                  <a:pt x="6694" y="2625"/>
                  <a:pt x="6717" y="2670"/>
                  <a:pt x="6739" y="2722"/>
                </a:cubicBezTo>
                <a:cubicBezTo>
                  <a:pt x="6757" y="2773"/>
                  <a:pt x="6767" y="2825"/>
                  <a:pt x="6773" y="2875"/>
                </a:cubicBezTo>
                <a:cubicBezTo>
                  <a:pt x="6780" y="2927"/>
                  <a:pt x="6773" y="2983"/>
                  <a:pt x="6767" y="3040"/>
                </a:cubicBezTo>
                <a:cubicBezTo>
                  <a:pt x="6757" y="3103"/>
                  <a:pt x="6733" y="3165"/>
                  <a:pt x="6705" y="3227"/>
                </a:cubicBezTo>
                <a:cubicBezTo>
                  <a:pt x="6665" y="3302"/>
                  <a:pt x="6620" y="3375"/>
                  <a:pt x="6563" y="3449"/>
                </a:cubicBezTo>
                <a:cubicBezTo>
                  <a:pt x="6484" y="3540"/>
                  <a:pt x="6392" y="3620"/>
                  <a:pt x="6285" y="3699"/>
                </a:cubicBezTo>
                <a:cubicBezTo>
                  <a:pt x="6109" y="3824"/>
                  <a:pt x="5899" y="3926"/>
                  <a:pt x="5642" y="4023"/>
                </a:cubicBezTo>
                <a:cubicBezTo>
                  <a:pt x="5398" y="4113"/>
                  <a:pt x="5171" y="4171"/>
                  <a:pt x="4955" y="4194"/>
                </a:cubicBezTo>
                <a:cubicBezTo>
                  <a:pt x="4910" y="4199"/>
                  <a:pt x="4864" y="4199"/>
                  <a:pt x="4819" y="4199"/>
                </a:cubicBezTo>
                <a:cubicBezTo>
                  <a:pt x="4740" y="4199"/>
                  <a:pt x="4659" y="4194"/>
                  <a:pt x="4591" y="4188"/>
                </a:cubicBezTo>
                <a:cubicBezTo>
                  <a:pt x="4506" y="4165"/>
                  <a:pt x="4433" y="4142"/>
                  <a:pt x="4365" y="4113"/>
                </a:cubicBezTo>
                <a:cubicBezTo>
                  <a:pt x="4307" y="4086"/>
                  <a:pt x="4257" y="4052"/>
                  <a:pt x="4210" y="4018"/>
                </a:cubicBezTo>
                <a:cubicBezTo>
                  <a:pt x="4165" y="3977"/>
                  <a:pt x="4126" y="3932"/>
                  <a:pt x="4092" y="3892"/>
                </a:cubicBezTo>
                <a:cubicBezTo>
                  <a:pt x="4086" y="3875"/>
                  <a:pt x="4074" y="3864"/>
                  <a:pt x="4069" y="3847"/>
                </a:cubicBezTo>
                <a:cubicBezTo>
                  <a:pt x="4040" y="3801"/>
                  <a:pt x="4006" y="3772"/>
                  <a:pt x="3961" y="3761"/>
                </a:cubicBezTo>
                <a:cubicBezTo>
                  <a:pt x="3943" y="3756"/>
                  <a:pt x="3927" y="3750"/>
                  <a:pt x="3909" y="3750"/>
                </a:cubicBezTo>
                <a:cubicBezTo>
                  <a:pt x="3882" y="3750"/>
                  <a:pt x="3848" y="3761"/>
                  <a:pt x="3824" y="3772"/>
                </a:cubicBezTo>
                <a:cubicBezTo>
                  <a:pt x="3756" y="3806"/>
                  <a:pt x="3717" y="3887"/>
                  <a:pt x="3728" y="3966"/>
                </a:cubicBezTo>
                <a:cubicBezTo>
                  <a:pt x="3722" y="4000"/>
                  <a:pt x="3704" y="4034"/>
                  <a:pt x="3694" y="4068"/>
                </a:cubicBezTo>
                <a:cubicBezTo>
                  <a:pt x="3670" y="4113"/>
                  <a:pt x="3649" y="4147"/>
                  <a:pt x="3620" y="4181"/>
                </a:cubicBezTo>
                <a:cubicBezTo>
                  <a:pt x="3597" y="4210"/>
                  <a:pt x="3568" y="4239"/>
                  <a:pt x="3534" y="4262"/>
                </a:cubicBezTo>
                <a:cubicBezTo>
                  <a:pt x="3500" y="4284"/>
                  <a:pt x="3466" y="4307"/>
                  <a:pt x="3421" y="4325"/>
                </a:cubicBezTo>
                <a:cubicBezTo>
                  <a:pt x="3370" y="4341"/>
                  <a:pt x="3313" y="4352"/>
                  <a:pt x="3256" y="4364"/>
                </a:cubicBezTo>
                <a:lnTo>
                  <a:pt x="3188" y="4364"/>
                </a:lnTo>
                <a:cubicBezTo>
                  <a:pt x="3137" y="4364"/>
                  <a:pt x="3080" y="4359"/>
                  <a:pt x="3029" y="4352"/>
                </a:cubicBezTo>
                <a:cubicBezTo>
                  <a:pt x="2978" y="4341"/>
                  <a:pt x="2933" y="4325"/>
                  <a:pt x="2886" y="4307"/>
                </a:cubicBezTo>
                <a:cubicBezTo>
                  <a:pt x="2859" y="4296"/>
                  <a:pt x="2830" y="4273"/>
                  <a:pt x="2802" y="4256"/>
                </a:cubicBezTo>
                <a:cubicBezTo>
                  <a:pt x="2778" y="4233"/>
                  <a:pt x="2757" y="4205"/>
                  <a:pt x="2733" y="4181"/>
                </a:cubicBezTo>
                <a:cubicBezTo>
                  <a:pt x="2710" y="4142"/>
                  <a:pt x="2688" y="4102"/>
                  <a:pt x="2671" y="4063"/>
                </a:cubicBezTo>
                <a:cubicBezTo>
                  <a:pt x="2642" y="3966"/>
                  <a:pt x="2620" y="3864"/>
                  <a:pt x="2603" y="3733"/>
                </a:cubicBezTo>
                <a:cubicBezTo>
                  <a:pt x="2603" y="3699"/>
                  <a:pt x="2603" y="3665"/>
                  <a:pt x="2597" y="3630"/>
                </a:cubicBezTo>
                <a:cubicBezTo>
                  <a:pt x="2597" y="3602"/>
                  <a:pt x="2597" y="3580"/>
                  <a:pt x="2586" y="3557"/>
                </a:cubicBezTo>
                <a:cubicBezTo>
                  <a:pt x="2568" y="3528"/>
                  <a:pt x="2534" y="3506"/>
                  <a:pt x="2500" y="3494"/>
                </a:cubicBezTo>
                <a:cubicBezTo>
                  <a:pt x="2489" y="3489"/>
                  <a:pt x="2477" y="3489"/>
                  <a:pt x="2461" y="3489"/>
                </a:cubicBezTo>
                <a:cubicBezTo>
                  <a:pt x="2416" y="3489"/>
                  <a:pt x="2369" y="3512"/>
                  <a:pt x="2348" y="3551"/>
                </a:cubicBezTo>
                <a:cubicBezTo>
                  <a:pt x="2324" y="3585"/>
                  <a:pt x="2301" y="3620"/>
                  <a:pt x="2273" y="3654"/>
                </a:cubicBezTo>
                <a:cubicBezTo>
                  <a:pt x="2233" y="3699"/>
                  <a:pt x="2193" y="3738"/>
                  <a:pt x="2143" y="3772"/>
                </a:cubicBezTo>
                <a:cubicBezTo>
                  <a:pt x="2097" y="3801"/>
                  <a:pt x="2052" y="3830"/>
                  <a:pt x="1994" y="3853"/>
                </a:cubicBezTo>
                <a:cubicBezTo>
                  <a:pt x="1932" y="3875"/>
                  <a:pt x="1863" y="3892"/>
                  <a:pt x="1795" y="3898"/>
                </a:cubicBezTo>
                <a:lnTo>
                  <a:pt x="1722" y="3898"/>
                </a:lnTo>
                <a:cubicBezTo>
                  <a:pt x="1671" y="3898"/>
                  <a:pt x="1619" y="3898"/>
                  <a:pt x="1563" y="3887"/>
                </a:cubicBezTo>
                <a:cubicBezTo>
                  <a:pt x="1477" y="3869"/>
                  <a:pt x="1393" y="3847"/>
                  <a:pt x="1307" y="3806"/>
                </a:cubicBezTo>
                <a:cubicBezTo>
                  <a:pt x="1233" y="3772"/>
                  <a:pt x="1171" y="3733"/>
                  <a:pt x="1113" y="3688"/>
                </a:cubicBezTo>
                <a:cubicBezTo>
                  <a:pt x="1068" y="3648"/>
                  <a:pt x="1034" y="3609"/>
                  <a:pt x="1006" y="3568"/>
                </a:cubicBezTo>
                <a:cubicBezTo>
                  <a:pt x="984" y="3534"/>
                  <a:pt x="966" y="3500"/>
                  <a:pt x="950" y="3460"/>
                </a:cubicBezTo>
                <a:cubicBezTo>
                  <a:pt x="937" y="3431"/>
                  <a:pt x="927" y="3404"/>
                  <a:pt x="927" y="3370"/>
                </a:cubicBezTo>
                <a:lnTo>
                  <a:pt x="927" y="3313"/>
                </a:lnTo>
                <a:lnTo>
                  <a:pt x="927" y="3284"/>
                </a:lnTo>
                <a:cubicBezTo>
                  <a:pt x="937" y="3255"/>
                  <a:pt x="943" y="3221"/>
                  <a:pt x="961" y="3193"/>
                </a:cubicBezTo>
                <a:cubicBezTo>
                  <a:pt x="977" y="3153"/>
                  <a:pt x="1006" y="3114"/>
                  <a:pt x="1034" y="3074"/>
                </a:cubicBezTo>
                <a:cubicBezTo>
                  <a:pt x="1086" y="3017"/>
                  <a:pt x="1147" y="2961"/>
                  <a:pt x="1216" y="2909"/>
                </a:cubicBezTo>
                <a:cubicBezTo>
                  <a:pt x="1250" y="2886"/>
                  <a:pt x="1267" y="2835"/>
                  <a:pt x="1267" y="2801"/>
                </a:cubicBezTo>
                <a:cubicBezTo>
                  <a:pt x="1267" y="2744"/>
                  <a:pt x="1239" y="2688"/>
                  <a:pt x="1194" y="2665"/>
                </a:cubicBezTo>
                <a:cubicBezTo>
                  <a:pt x="1131" y="2620"/>
                  <a:pt x="1074" y="2586"/>
                  <a:pt x="1023" y="2545"/>
                </a:cubicBezTo>
                <a:cubicBezTo>
                  <a:pt x="972" y="2494"/>
                  <a:pt x="927" y="2443"/>
                  <a:pt x="887" y="2392"/>
                </a:cubicBezTo>
                <a:cubicBezTo>
                  <a:pt x="853" y="2353"/>
                  <a:pt x="830" y="2301"/>
                  <a:pt x="813" y="2256"/>
                </a:cubicBezTo>
                <a:cubicBezTo>
                  <a:pt x="796" y="2216"/>
                  <a:pt x="785" y="2170"/>
                  <a:pt x="779" y="2125"/>
                </a:cubicBezTo>
                <a:cubicBezTo>
                  <a:pt x="779" y="2080"/>
                  <a:pt x="779" y="2040"/>
                  <a:pt x="785" y="1994"/>
                </a:cubicBezTo>
                <a:cubicBezTo>
                  <a:pt x="796" y="1944"/>
                  <a:pt x="813" y="1892"/>
                  <a:pt x="835" y="1847"/>
                </a:cubicBezTo>
                <a:cubicBezTo>
                  <a:pt x="858" y="1802"/>
                  <a:pt x="887" y="1750"/>
                  <a:pt x="921" y="1705"/>
                </a:cubicBezTo>
                <a:cubicBezTo>
                  <a:pt x="966" y="1658"/>
                  <a:pt x="1018" y="1613"/>
                  <a:pt x="1068" y="1574"/>
                </a:cubicBezTo>
                <a:cubicBezTo>
                  <a:pt x="1131" y="1534"/>
                  <a:pt x="1194" y="1500"/>
                  <a:pt x="1262" y="1472"/>
                </a:cubicBezTo>
                <a:cubicBezTo>
                  <a:pt x="1330" y="1448"/>
                  <a:pt x="1404" y="1432"/>
                  <a:pt x="1477" y="1420"/>
                </a:cubicBezTo>
                <a:lnTo>
                  <a:pt x="1551" y="1420"/>
                </a:lnTo>
                <a:cubicBezTo>
                  <a:pt x="1603" y="1420"/>
                  <a:pt x="1653" y="1420"/>
                  <a:pt x="1711" y="1432"/>
                </a:cubicBezTo>
                <a:cubicBezTo>
                  <a:pt x="1795" y="1448"/>
                  <a:pt x="1881" y="1472"/>
                  <a:pt x="1966" y="1511"/>
                </a:cubicBezTo>
                <a:cubicBezTo>
                  <a:pt x="1989" y="1522"/>
                  <a:pt x="2012" y="1534"/>
                  <a:pt x="2028" y="1545"/>
                </a:cubicBezTo>
                <a:cubicBezTo>
                  <a:pt x="2063" y="1563"/>
                  <a:pt x="2091" y="1568"/>
                  <a:pt x="2114" y="1568"/>
                </a:cubicBezTo>
                <a:cubicBezTo>
                  <a:pt x="2143" y="1568"/>
                  <a:pt x="2165" y="1563"/>
                  <a:pt x="2188" y="1551"/>
                </a:cubicBezTo>
                <a:cubicBezTo>
                  <a:pt x="2233" y="1529"/>
                  <a:pt x="2262" y="1477"/>
                  <a:pt x="2267" y="1420"/>
                </a:cubicBezTo>
                <a:cubicBezTo>
                  <a:pt x="2267" y="1369"/>
                  <a:pt x="2273" y="1318"/>
                  <a:pt x="2285" y="1267"/>
                </a:cubicBezTo>
                <a:cubicBezTo>
                  <a:pt x="2301" y="1154"/>
                  <a:pt x="2335" y="1039"/>
                  <a:pt x="2387" y="937"/>
                </a:cubicBezTo>
                <a:cubicBezTo>
                  <a:pt x="2432" y="840"/>
                  <a:pt x="2489" y="756"/>
                  <a:pt x="2552" y="677"/>
                </a:cubicBezTo>
                <a:cubicBezTo>
                  <a:pt x="2613" y="608"/>
                  <a:pt x="2682" y="546"/>
                  <a:pt x="2757" y="488"/>
                </a:cubicBezTo>
                <a:cubicBezTo>
                  <a:pt x="2830" y="438"/>
                  <a:pt x="2909" y="392"/>
                  <a:pt x="2995" y="357"/>
                </a:cubicBezTo>
                <a:cubicBezTo>
                  <a:pt x="3074" y="329"/>
                  <a:pt x="3159" y="312"/>
                  <a:pt x="3245" y="302"/>
                </a:cubicBezTo>
                <a:close/>
                <a:moveTo>
                  <a:pt x="2007" y="5416"/>
                </a:moveTo>
                <a:cubicBezTo>
                  <a:pt x="2034" y="5416"/>
                  <a:pt x="2057" y="5416"/>
                  <a:pt x="2086" y="5421"/>
                </a:cubicBezTo>
                <a:cubicBezTo>
                  <a:pt x="2114" y="5427"/>
                  <a:pt x="2136" y="5432"/>
                  <a:pt x="2165" y="5443"/>
                </a:cubicBezTo>
                <a:cubicBezTo>
                  <a:pt x="2183" y="5455"/>
                  <a:pt x="2204" y="5466"/>
                  <a:pt x="2222" y="5477"/>
                </a:cubicBezTo>
                <a:cubicBezTo>
                  <a:pt x="2238" y="5495"/>
                  <a:pt x="2256" y="5511"/>
                  <a:pt x="2267" y="5529"/>
                </a:cubicBezTo>
                <a:cubicBezTo>
                  <a:pt x="2279" y="5552"/>
                  <a:pt x="2290" y="5574"/>
                  <a:pt x="2301" y="5602"/>
                </a:cubicBezTo>
                <a:cubicBezTo>
                  <a:pt x="2319" y="5637"/>
                  <a:pt x="2324" y="5676"/>
                  <a:pt x="2330" y="5728"/>
                </a:cubicBezTo>
                <a:cubicBezTo>
                  <a:pt x="2335" y="5744"/>
                  <a:pt x="2335" y="5767"/>
                  <a:pt x="2335" y="5791"/>
                </a:cubicBezTo>
                <a:cubicBezTo>
                  <a:pt x="2335" y="5841"/>
                  <a:pt x="2358" y="5886"/>
                  <a:pt x="2398" y="5909"/>
                </a:cubicBezTo>
                <a:cubicBezTo>
                  <a:pt x="2421" y="5927"/>
                  <a:pt x="2443" y="5932"/>
                  <a:pt x="2472" y="5932"/>
                </a:cubicBezTo>
                <a:cubicBezTo>
                  <a:pt x="2495" y="5932"/>
                  <a:pt x="2518" y="5927"/>
                  <a:pt x="2540" y="5915"/>
                </a:cubicBezTo>
                <a:cubicBezTo>
                  <a:pt x="2568" y="5904"/>
                  <a:pt x="2603" y="5886"/>
                  <a:pt x="2631" y="5875"/>
                </a:cubicBezTo>
                <a:cubicBezTo>
                  <a:pt x="2699" y="5847"/>
                  <a:pt x="2768" y="5836"/>
                  <a:pt x="2836" y="5825"/>
                </a:cubicBezTo>
                <a:lnTo>
                  <a:pt x="2899" y="5825"/>
                </a:lnTo>
                <a:cubicBezTo>
                  <a:pt x="2938" y="5825"/>
                  <a:pt x="2989" y="5825"/>
                  <a:pt x="3035" y="5830"/>
                </a:cubicBezTo>
                <a:cubicBezTo>
                  <a:pt x="3103" y="5847"/>
                  <a:pt x="3166" y="5870"/>
                  <a:pt x="3227" y="5893"/>
                </a:cubicBezTo>
                <a:cubicBezTo>
                  <a:pt x="3290" y="5927"/>
                  <a:pt x="3347" y="5961"/>
                  <a:pt x="3398" y="6001"/>
                </a:cubicBezTo>
                <a:cubicBezTo>
                  <a:pt x="3444" y="6040"/>
                  <a:pt x="3478" y="6080"/>
                  <a:pt x="3512" y="6119"/>
                </a:cubicBezTo>
                <a:cubicBezTo>
                  <a:pt x="3529" y="6153"/>
                  <a:pt x="3552" y="6188"/>
                  <a:pt x="3563" y="6216"/>
                </a:cubicBezTo>
                <a:cubicBezTo>
                  <a:pt x="3568" y="6245"/>
                  <a:pt x="3580" y="6268"/>
                  <a:pt x="3580" y="6295"/>
                </a:cubicBezTo>
                <a:lnTo>
                  <a:pt x="3580" y="6347"/>
                </a:lnTo>
                <a:cubicBezTo>
                  <a:pt x="3575" y="6363"/>
                  <a:pt x="3568" y="6376"/>
                  <a:pt x="3563" y="6392"/>
                </a:cubicBezTo>
                <a:cubicBezTo>
                  <a:pt x="3557" y="6404"/>
                  <a:pt x="3552" y="6415"/>
                  <a:pt x="3541" y="6432"/>
                </a:cubicBezTo>
                <a:cubicBezTo>
                  <a:pt x="3523" y="6449"/>
                  <a:pt x="3507" y="6460"/>
                  <a:pt x="3489" y="6478"/>
                </a:cubicBezTo>
                <a:cubicBezTo>
                  <a:pt x="3460" y="6494"/>
                  <a:pt x="3426" y="6512"/>
                  <a:pt x="3387" y="6528"/>
                </a:cubicBezTo>
                <a:cubicBezTo>
                  <a:pt x="3308" y="6557"/>
                  <a:pt x="3216" y="6580"/>
                  <a:pt x="3109" y="6591"/>
                </a:cubicBezTo>
                <a:cubicBezTo>
                  <a:pt x="3085" y="6591"/>
                  <a:pt x="3064" y="6597"/>
                  <a:pt x="3040" y="6609"/>
                </a:cubicBezTo>
                <a:cubicBezTo>
                  <a:pt x="3017" y="6620"/>
                  <a:pt x="3001" y="6636"/>
                  <a:pt x="2983" y="6659"/>
                </a:cubicBezTo>
                <a:cubicBezTo>
                  <a:pt x="2972" y="6683"/>
                  <a:pt x="2967" y="6704"/>
                  <a:pt x="2961" y="6733"/>
                </a:cubicBezTo>
                <a:cubicBezTo>
                  <a:pt x="2961" y="6767"/>
                  <a:pt x="2972" y="6801"/>
                  <a:pt x="3001" y="6835"/>
                </a:cubicBezTo>
                <a:lnTo>
                  <a:pt x="3029" y="6869"/>
                </a:lnTo>
                <a:cubicBezTo>
                  <a:pt x="3064" y="6927"/>
                  <a:pt x="3091" y="6984"/>
                  <a:pt x="3119" y="7040"/>
                </a:cubicBezTo>
                <a:cubicBezTo>
                  <a:pt x="3137" y="7086"/>
                  <a:pt x="3148" y="7137"/>
                  <a:pt x="3154" y="7182"/>
                </a:cubicBezTo>
                <a:cubicBezTo>
                  <a:pt x="3154" y="7234"/>
                  <a:pt x="3154" y="7279"/>
                  <a:pt x="3148" y="7325"/>
                </a:cubicBezTo>
                <a:cubicBezTo>
                  <a:pt x="3137" y="7375"/>
                  <a:pt x="3119" y="7427"/>
                  <a:pt x="3103" y="7467"/>
                </a:cubicBezTo>
                <a:cubicBezTo>
                  <a:pt x="3080" y="7517"/>
                  <a:pt x="3046" y="7564"/>
                  <a:pt x="3012" y="7603"/>
                </a:cubicBezTo>
                <a:cubicBezTo>
                  <a:pt x="2972" y="7654"/>
                  <a:pt x="2927" y="7693"/>
                  <a:pt x="2875" y="7734"/>
                </a:cubicBezTo>
                <a:cubicBezTo>
                  <a:pt x="2818" y="7774"/>
                  <a:pt x="2750" y="7808"/>
                  <a:pt x="2682" y="7836"/>
                </a:cubicBezTo>
                <a:cubicBezTo>
                  <a:pt x="2620" y="7858"/>
                  <a:pt x="2552" y="7870"/>
                  <a:pt x="2489" y="7881"/>
                </a:cubicBezTo>
                <a:lnTo>
                  <a:pt x="2432" y="7881"/>
                </a:lnTo>
                <a:cubicBezTo>
                  <a:pt x="2393" y="7881"/>
                  <a:pt x="2353" y="7881"/>
                  <a:pt x="2313" y="7876"/>
                </a:cubicBezTo>
                <a:cubicBezTo>
                  <a:pt x="2256" y="7858"/>
                  <a:pt x="2204" y="7847"/>
                  <a:pt x="2159" y="7824"/>
                </a:cubicBezTo>
                <a:cubicBezTo>
                  <a:pt x="2114" y="7802"/>
                  <a:pt x="2068" y="7774"/>
                  <a:pt x="2028" y="7739"/>
                </a:cubicBezTo>
                <a:cubicBezTo>
                  <a:pt x="1989" y="7705"/>
                  <a:pt x="1949" y="7659"/>
                  <a:pt x="1910" y="7614"/>
                </a:cubicBezTo>
                <a:cubicBezTo>
                  <a:pt x="1892" y="7585"/>
                  <a:pt x="1858" y="7574"/>
                  <a:pt x="1824" y="7574"/>
                </a:cubicBezTo>
                <a:cubicBezTo>
                  <a:pt x="1802" y="7574"/>
                  <a:pt x="1779" y="7580"/>
                  <a:pt x="1761" y="7585"/>
                </a:cubicBezTo>
                <a:cubicBezTo>
                  <a:pt x="1739" y="7603"/>
                  <a:pt x="1716" y="7625"/>
                  <a:pt x="1705" y="7659"/>
                </a:cubicBezTo>
                <a:cubicBezTo>
                  <a:pt x="1700" y="7671"/>
                  <a:pt x="1700" y="7693"/>
                  <a:pt x="1700" y="7711"/>
                </a:cubicBezTo>
                <a:lnTo>
                  <a:pt x="1693" y="7722"/>
                </a:lnTo>
                <a:cubicBezTo>
                  <a:pt x="1666" y="7750"/>
                  <a:pt x="1642" y="7774"/>
                  <a:pt x="1614" y="7795"/>
                </a:cubicBezTo>
                <a:cubicBezTo>
                  <a:pt x="1580" y="7819"/>
                  <a:pt x="1546" y="7836"/>
                  <a:pt x="1506" y="7853"/>
                </a:cubicBezTo>
                <a:cubicBezTo>
                  <a:pt x="1449" y="7870"/>
                  <a:pt x="1398" y="7887"/>
                  <a:pt x="1336" y="7892"/>
                </a:cubicBezTo>
                <a:lnTo>
                  <a:pt x="1278" y="7892"/>
                </a:lnTo>
                <a:cubicBezTo>
                  <a:pt x="1239" y="7892"/>
                  <a:pt x="1188" y="7892"/>
                  <a:pt x="1137" y="7881"/>
                </a:cubicBezTo>
                <a:cubicBezTo>
                  <a:pt x="1079" y="7870"/>
                  <a:pt x="1018" y="7847"/>
                  <a:pt x="961" y="7824"/>
                </a:cubicBezTo>
                <a:cubicBezTo>
                  <a:pt x="916" y="7802"/>
                  <a:pt x="875" y="7774"/>
                  <a:pt x="835" y="7745"/>
                </a:cubicBezTo>
                <a:cubicBezTo>
                  <a:pt x="807" y="7722"/>
                  <a:pt x="785" y="7693"/>
                  <a:pt x="756" y="7659"/>
                </a:cubicBezTo>
                <a:cubicBezTo>
                  <a:pt x="733" y="7625"/>
                  <a:pt x="716" y="7585"/>
                  <a:pt x="699" y="7546"/>
                </a:cubicBezTo>
                <a:cubicBezTo>
                  <a:pt x="682" y="7506"/>
                  <a:pt x="670" y="7472"/>
                  <a:pt x="665" y="7438"/>
                </a:cubicBezTo>
                <a:lnTo>
                  <a:pt x="665" y="7409"/>
                </a:lnTo>
                <a:cubicBezTo>
                  <a:pt x="677" y="7364"/>
                  <a:pt x="693" y="7318"/>
                  <a:pt x="704" y="7279"/>
                </a:cubicBezTo>
                <a:lnTo>
                  <a:pt x="716" y="7257"/>
                </a:lnTo>
                <a:cubicBezTo>
                  <a:pt x="727" y="7216"/>
                  <a:pt x="745" y="7182"/>
                  <a:pt x="745" y="7142"/>
                </a:cubicBezTo>
                <a:cubicBezTo>
                  <a:pt x="751" y="7097"/>
                  <a:pt x="733" y="7058"/>
                  <a:pt x="711" y="7018"/>
                </a:cubicBezTo>
                <a:cubicBezTo>
                  <a:pt x="682" y="6966"/>
                  <a:pt x="648" y="6921"/>
                  <a:pt x="625" y="6898"/>
                </a:cubicBezTo>
                <a:cubicBezTo>
                  <a:pt x="580" y="6841"/>
                  <a:pt x="523" y="6796"/>
                  <a:pt x="466" y="6738"/>
                </a:cubicBezTo>
                <a:cubicBezTo>
                  <a:pt x="404" y="6688"/>
                  <a:pt x="336" y="6631"/>
                  <a:pt x="279" y="6557"/>
                </a:cubicBezTo>
                <a:cubicBezTo>
                  <a:pt x="268" y="6541"/>
                  <a:pt x="256" y="6518"/>
                  <a:pt x="245" y="6494"/>
                </a:cubicBezTo>
                <a:cubicBezTo>
                  <a:pt x="239" y="6478"/>
                  <a:pt x="239" y="6460"/>
                  <a:pt x="234" y="6444"/>
                </a:cubicBezTo>
                <a:cubicBezTo>
                  <a:pt x="234" y="6426"/>
                  <a:pt x="234" y="6404"/>
                  <a:pt x="239" y="6387"/>
                </a:cubicBezTo>
                <a:cubicBezTo>
                  <a:pt x="245" y="6353"/>
                  <a:pt x="256" y="6324"/>
                  <a:pt x="268" y="6290"/>
                </a:cubicBezTo>
                <a:cubicBezTo>
                  <a:pt x="302" y="6227"/>
                  <a:pt x="341" y="6171"/>
                  <a:pt x="381" y="6114"/>
                </a:cubicBezTo>
                <a:cubicBezTo>
                  <a:pt x="415" y="6074"/>
                  <a:pt x="449" y="6040"/>
                  <a:pt x="494" y="6012"/>
                </a:cubicBezTo>
                <a:cubicBezTo>
                  <a:pt x="534" y="5978"/>
                  <a:pt x="580" y="5954"/>
                  <a:pt x="631" y="5932"/>
                </a:cubicBezTo>
                <a:cubicBezTo>
                  <a:pt x="670" y="5920"/>
                  <a:pt x="716" y="5909"/>
                  <a:pt x="762" y="5904"/>
                </a:cubicBezTo>
                <a:lnTo>
                  <a:pt x="790" y="5904"/>
                </a:lnTo>
                <a:cubicBezTo>
                  <a:pt x="813" y="5904"/>
                  <a:pt x="841" y="5904"/>
                  <a:pt x="864" y="5909"/>
                </a:cubicBezTo>
                <a:cubicBezTo>
                  <a:pt x="898" y="5915"/>
                  <a:pt x="927" y="5927"/>
                  <a:pt x="955" y="5938"/>
                </a:cubicBezTo>
                <a:cubicBezTo>
                  <a:pt x="984" y="5949"/>
                  <a:pt x="1006" y="5967"/>
                  <a:pt x="1034" y="5983"/>
                </a:cubicBezTo>
                <a:cubicBezTo>
                  <a:pt x="1063" y="6012"/>
                  <a:pt x="1086" y="6040"/>
                  <a:pt x="1113" y="6074"/>
                </a:cubicBezTo>
                <a:cubicBezTo>
                  <a:pt x="1137" y="6108"/>
                  <a:pt x="1176" y="6114"/>
                  <a:pt x="1205" y="6114"/>
                </a:cubicBezTo>
                <a:lnTo>
                  <a:pt x="1233" y="6114"/>
                </a:lnTo>
                <a:cubicBezTo>
                  <a:pt x="1257" y="6108"/>
                  <a:pt x="1273" y="6098"/>
                  <a:pt x="1291" y="6085"/>
                </a:cubicBezTo>
                <a:cubicBezTo>
                  <a:pt x="1318" y="6057"/>
                  <a:pt x="1325" y="6023"/>
                  <a:pt x="1330" y="5995"/>
                </a:cubicBezTo>
                <a:cubicBezTo>
                  <a:pt x="1341" y="5938"/>
                  <a:pt x="1359" y="5886"/>
                  <a:pt x="1381" y="5836"/>
                </a:cubicBezTo>
                <a:cubicBezTo>
                  <a:pt x="1409" y="5778"/>
                  <a:pt x="1438" y="5728"/>
                  <a:pt x="1477" y="5682"/>
                </a:cubicBezTo>
                <a:cubicBezTo>
                  <a:pt x="1517" y="5637"/>
                  <a:pt x="1569" y="5592"/>
                  <a:pt x="1619" y="5552"/>
                </a:cubicBezTo>
                <a:cubicBezTo>
                  <a:pt x="1677" y="5511"/>
                  <a:pt x="1734" y="5484"/>
                  <a:pt x="1795" y="5455"/>
                </a:cubicBezTo>
                <a:cubicBezTo>
                  <a:pt x="1853" y="5437"/>
                  <a:pt x="1910" y="5421"/>
                  <a:pt x="1966" y="5416"/>
                </a:cubicBezTo>
                <a:close/>
                <a:moveTo>
                  <a:pt x="3188" y="7836"/>
                </a:moveTo>
                <a:cubicBezTo>
                  <a:pt x="3188" y="7876"/>
                  <a:pt x="3182" y="7910"/>
                  <a:pt x="3177" y="7944"/>
                </a:cubicBezTo>
                <a:cubicBezTo>
                  <a:pt x="3166" y="7994"/>
                  <a:pt x="3154" y="8041"/>
                  <a:pt x="3137" y="8086"/>
                </a:cubicBezTo>
                <a:cubicBezTo>
                  <a:pt x="3132" y="8091"/>
                  <a:pt x="3125" y="8102"/>
                  <a:pt x="3119" y="8115"/>
                </a:cubicBezTo>
                <a:lnTo>
                  <a:pt x="3103" y="8115"/>
                </a:lnTo>
                <a:cubicBezTo>
                  <a:pt x="3091" y="8102"/>
                  <a:pt x="3080" y="8097"/>
                  <a:pt x="3064" y="8086"/>
                </a:cubicBezTo>
                <a:cubicBezTo>
                  <a:pt x="3035" y="8057"/>
                  <a:pt x="3012" y="8029"/>
                  <a:pt x="2983" y="8000"/>
                </a:cubicBezTo>
                <a:cubicBezTo>
                  <a:pt x="3051" y="7955"/>
                  <a:pt x="3114" y="7910"/>
                  <a:pt x="3171" y="7858"/>
                </a:cubicBezTo>
                <a:cubicBezTo>
                  <a:pt x="3177" y="7853"/>
                  <a:pt x="3182" y="7842"/>
                  <a:pt x="3188" y="7836"/>
                </a:cubicBezTo>
                <a:close/>
                <a:moveTo>
                  <a:pt x="3336" y="0"/>
                </a:moveTo>
                <a:cubicBezTo>
                  <a:pt x="3261" y="0"/>
                  <a:pt x="3188" y="6"/>
                  <a:pt x="3119" y="17"/>
                </a:cubicBezTo>
                <a:cubicBezTo>
                  <a:pt x="2899" y="51"/>
                  <a:pt x="2694" y="153"/>
                  <a:pt x="2518" y="289"/>
                </a:cubicBezTo>
                <a:cubicBezTo>
                  <a:pt x="2364" y="409"/>
                  <a:pt x="2233" y="567"/>
                  <a:pt x="2143" y="745"/>
                </a:cubicBezTo>
                <a:cubicBezTo>
                  <a:pt x="2068" y="881"/>
                  <a:pt x="2018" y="1034"/>
                  <a:pt x="1989" y="1188"/>
                </a:cubicBezTo>
                <a:lnTo>
                  <a:pt x="1983" y="1188"/>
                </a:lnTo>
                <a:cubicBezTo>
                  <a:pt x="1904" y="1154"/>
                  <a:pt x="1824" y="1136"/>
                  <a:pt x="1745" y="1125"/>
                </a:cubicBezTo>
                <a:cubicBezTo>
                  <a:pt x="1682" y="1115"/>
                  <a:pt x="1618" y="1110"/>
                  <a:pt x="1554" y="1110"/>
                </a:cubicBezTo>
                <a:cubicBezTo>
                  <a:pt x="1473" y="1110"/>
                  <a:pt x="1392" y="1118"/>
                  <a:pt x="1312" y="1131"/>
                </a:cubicBezTo>
                <a:cubicBezTo>
                  <a:pt x="1188" y="1159"/>
                  <a:pt x="1063" y="1210"/>
                  <a:pt x="955" y="1273"/>
                </a:cubicBezTo>
                <a:cubicBezTo>
                  <a:pt x="835" y="1346"/>
                  <a:pt x="738" y="1438"/>
                  <a:pt x="654" y="1545"/>
                </a:cubicBezTo>
                <a:cubicBezTo>
                  <a:pt x="580" y="1637"/>
                  <a:pt x="528" y="1744"/>
                  <a:pt x="494" y="1858"/>
                </a:cubicBezTo>
                <a:cubicBezTo>
                  <a:pt x="460" y="1983"/>
                  <a:pt x="455" y="2119"/>
                  <a:pt x="483" y="2245"/>
                </a:cubicBezTo>
                <a:cubicBezTo>
                  <a:pt x="506" y="2381"/>
                  <a:pt x="575" y="2500"/>
                  <a:pt x="654" y="2613"/>
                </a:cubicBezTo>
                <a:cubicBezTo>
                  <a:pt x="711" y="2688"/>
                  <a:pt x="779" y="2749"/>
                  <a:pt x="853" y="2812"/>
                </a:cubicBezTo>
                <a:cubicBezTo>
                  <a:pt x="716" y="2949"/>
                  <a:pt x="620" y="3125"/>
                  <a:pt x="614" y="3324"/>
                </a:cubicBezTo>
                <a:cubicBezTo>
                  <a:pt x="609" y="3546"/>
                  <a:pt x="727" y="3756"/>
                  <a:pt x="892" y="3898"/>
                </a:cubicBezTo>
                <a:cubicBezTo>
                  <a:pt x="1110" y="4088"/>
                  <a:pt x="1410" y="4200"/>
                  <a:pt x="1706" y="4200"/>
                </a:cubicBezTo>
                <a:cubicBezTo>
                  <a:pt x="1897" y="4200"/>
                  <a:pt x="2086" y="4154"/>
                  <a:pt x="2251" y="4052"/>
                </a:cubicBezTo>
                <a:cubicBezTo>
                  <a:pt x="2290" y="4023"/>
                  <a:pt x="2330" y="3995"/>
                  <a:pt x="2369" y="3961"/>
                </a:cubicBezTo>
                <a:cubicBezTo>
                  <a:pt x="2387" y="4052"/>
                  <a:pt x="2416" y="4142"/>
                  <a:pt x="2455" y="4228"/>
                </a:cubicBezTo>
                <a:cubicBezTo>
                  <a:pt x="2500" y="4318"/>
                  <a:pt x="2563" y="4398"/>
                  <a:pt x="2637" y="4461"/>
                </a:cubicBezTo>
                <a:cubicBezTo>
                  <a:pt x="2723" y="4529"/>
                  <a:pt x="2818" y="4569"/>
                  <a:pt x="2920" y="4591"/>
                </a:cubicBezTo>
                <a:cubicBezTo>
                  <a:pt x="3005" y="4613"/>
                  <a:pt x="3089" y="4621"/>
                  <a:pt x="3173" y="4621"/>
                </a:cubicBezTo>
                <a:cubicBezTo>
                  <a:pt x="3197" y="4621"/>
                  <a:pt x="3221" y="4620"/>
                  <a:pt x="3245" y="4619"/>
                </a:cubicBezTo>
                <a:lnTo>
                  <a:pt x="3245" y="4750"/>
                </a:lnTo>
                <a:cubicBezTo>
                  <a:pt x="3245" y="4863"/>
                  <a:pt x="3245" y="4978"/>
                  <a:pt x="3250" y="5091"/>
                </a:cubicBezTo>
                <a:cubicBezTo>
                  <a:pt x="3250" y="5204"/>
                  <a:pt x="3250" y="5319"/>
                  <a:pt x="3245" y="5432"/>
                </a:cubicBezTo>
                <a:lnTo>
                  <a:pt x="3245" y="5592"/>
                </a:lnTo>
                <a:cubicBezTo>
                  <a:pt x="3171" y="5563"/>
                  <a:pt x="3091" y="5545"/>
                  <a:pt x="3017" y="5540"/>
                </a:cubicBezTo>
                <a:cubicBezTo>
                  <a:pt x="2980" y="5536"/>
                  <a:pt x="2943" y="5534"/>
                  <a:pt x="2907" y="5534"/>
                </a:cubicBezTo>
                <a:cubicBezTo>
                  <a:pt x="2799" y="5534"/>
                  <a:pt x="2694" y="5551"/>
                  <a:pt x="2592" y="5586"/>
                </a:cubicBezTo>
                <a:cubicBezTo>
                  <a:pt x="2579" y="5545"/>
                  <a:pt x="2563" y="5506"/>
                  <a:pt x="2545" y="5466"/>
                </a:cubicBezTo>
                <a:cubicBezTo>
                  <a:pt x="2506" y="5375"/>
                  <a:pt x="2443" y="5307"/>
                  <a:pt x="2369" y="5251"/>
                </a:cubicBezTo>
                <a:cubicBezTo>
                  <a:pt x="2296" y="5193"/>
                  <a:pt x="2204" y="5165"/>
                  <a:pt x="2120" y="5154"/>
                </a:cubicBezTo>
                <a:cubicBezTo>
                  <a:pt x="2086" y="5148"/>
                  <a:pt x="2052" y="5143"/>
                  <a:pt x="2018" y="5143"/>
                </a:cubicBezTo>
                <a:cubicBezTo>
                  <a:pt x="1960" y="5143"/>
                  <a:pt x="1904" y="5154"/>
                  <a:pt x="1847" y="5165"/>
                </a:cubicBezTo>
                <a:cubicBezTo>
                  <a:pt x="1756" y="5182"/>
                  <a:pt x="1671" y="5217"/>
                  <a:pt x="1585" y="5262"/>
                </a:cubicBezTo>
                <a:cubicBezTo>
                  <a:pt x="1501" y="5307"/>
                  <a:pt x="1420" y="5364"/>
                  <a:pt x="1352" y="5432"/>
                </a:cubicBezTo>
                <a:cubicBezTo>
                  <a:pt x="1284" y="5500"/>
                  <a:pt x="1222" y="5579"/>
                  <a:pt x="1176" y="5671"/>
                </a:cubicBezTo>
                <a:cubicBezTo>
                  <a:pt x="1160" y="5699"/>
                  <a:pt x="1147" y="5728"/>
                  <a:pt x="1137" y="5757"/>
                </a:cubicBezTo>
                <a:cubicBezTo>
                  <a:pt x="1086" y="5728"/>
                  <a:pt x="1034" y="5705"/>
                  <a:pt x="977" y="5688"/>
                </a:cubicBezTo>
                <a:cubicBezTo>
                  <a:pt x="922" y="5673"/>
                  <a:pt x="865" y="5665"/>
                  <a:pt x="808" y="5665"/>
                </a:cubicBezTo>
                <a:cubicBezTo>
                  <a:pt x="740" y="5665"/>
                  <a:pt x="673" y="5675"/>
                  <a:pt x="609" y="5694"/>
                </a:cubicBezTo>
                <a:cubicBezTo>
                  <a:pt x="347" y="5773"/>
                  <a:pt x="159" y="5983"/>
                  <a:pt x="51" y="6227"/>
                </a:cubicBezTo>
                <a:cubicBezTo>
                  <a:pt x="11" y="6318"/>
                  <a:pt x="1" y="6421"/>
                  <a:pt x="22" y="6518"/>
                </a:cubicBezTo>
                <a:cubicBezTo>
                  <a:pt x="40" y="6602"/>
                  <a:pt x="91" y="6683"/>
                  <a:pt x="148" y="6745"/>
                </a:cubicBezTo>
                <a:cubicBezTo>
                  <a:pt x="261" y="6869"/>
                  <a:pt x="410" y="6955"/>
                  <a:pt x="512" y="7092"/>
                </a:cubicBezTo>
                <a:cubicBezTo>
                  <a:pt x="523" y="7108"/>
                  <a:pt x="534" y="7126"/>
                  <a:pt x="541" y="7142"/>
                </a:cubicBezTo>
                <a:cubicBezTo>
                  <a:pt x="528" y="7199"/>
                  <a:pt x="506" y="7257"/>
                  <a:pt x="489" y="7313"/>
                </a:cubicBezTo>
                <a:cubicBezTo>
                  <a:pt x="478" y="7352"/>
                  <a:pt x="472" y="7393"/>
                  <a:pt x="472" y="7433"/>
                </a:cubicBezTo>
                <a:cubicBezTo>
                  <a:pt x="472" y="7478"/>
                  <a:pt x="489" y="7529"/>
                  <a:pt x="500" y="7569"/>
                </a:cubicBezTo>
                <a:cubicBezTo>
                  <a:pt x="534" y="7659"/>
                  <a:pt x="575" y="7734"/>
                  <a:pt x="631" y="7808"/>
                </a:cubicBezTo>
                <a:cubicBezTo>
                  <a:pt x="688" y="7881"/>
                  <a:pt x="767" y="7932"/>
                  <a:pt x="847" y="7978"/>
                </a:cubicBezTo>
                <a:cubicBezTo>
                  <a:pt x="975" y="8044"/>
                  <a:pt x="1116" y="8077"/>
                  <a:pt x="1259" y="8077"/>
                </a:cubicBezTo>
                <a:cubicBezTo>
                  <a:pt x="1312" y="8077"/>
                  <a:pt x="1366" y="8072"/>
                  <a:pt x="1420" y="8063"/>
                </a:cubicBezTo>
                <a:cubicBezTo>
                  <a:pt x="1563" y="8041"/>
                  <a:pt x="1700" y="7973"/>
                  <a:pt x="1802" y="7870"/>
                </a:cubicBezTo>
                <a:cubicBezTo>
                  <a:pt x="1808" y="7876"/>
                  <a:pt x="1818" y="7887"/>
                  <a:pt x="1829" y="7898"/>
                </a:cubicBezTo>
                <a:cubicBezTo>
                  <a:pt x="1870" y="7944"/>
                  <a:pt x="1921" y="7984"/>
                  <a:pt x="1973" y="8018"/>
                </a:cubicBezTo>
                <a:cubicBezTo>
                  <a:pt x="1989" y="8029"/>
                  <a:pt x="2007" y="8034"/>
                  <a:pt x="2023" y="8046"/>
                </a:cubicBezTo>
                <a:cubicBezTo>
                  <a:pt x="2046" y="8102"/>
                  <a:pt x="2075" y="8160"/>
                  <a:pt x="2109" y="8211"/>
                </a:cubicBezTo>
                <a:cubicBezTo>
                  <a:pt x="2148" y="8267"/>
                  <a:pt x="2199" y="8319"/>
                  <a:pt x="2251" y="8364"/>
                </a:cubicBezTo>
                <a:cubicBezTo>
                  <a:pt x="2353" y="8455"/>
                  <a:pt x="2466" y="8529"/>
                  <a:pt x="2574" y="8620"/>
                </a:cubicBezTo>
                <a:lnTo>
                  <a:pt x="2568" y="8614"/>
                </a:lnTo>
                <a:lnTo>
                  <a:pt x="2568" y="8614"/>
                </a:lnTo>
                <a:cubicBezTo>
                  <a:pt x="2574" y="8614"/>
                  <a:pt x="2574" y="8620"/>
                  <a:pt x="2579" y="8626"/>
                </a:cubicBezTo>
                <a:lnTo>
                  <a:pt x="2579" y="8620"/>
                </a:lnTo>
                <a:cubicBezTo>
                  <a:pt x="2579" y="8626"/>
                  <a:pt x="2579" y="8626"/>
                  <a:pt x="2586" y="8626"/>
                </a:cubicBezTo>
                <a:cubicBezTo>
                  <a:pt x="2631" y="8671"/>
                  <a:pt x="2676" y="8716"/>
                  <a:pt x="2716" y="8768"/>
                </a:cubicBezTo>
                <a:cubicBezTo>
                  <a:pt x="2733" y="8796"/>
                  <a:pt x="2750" y="8830"/>
                  <a:pt x="2762" y="8859"/>
                </a:cubicBezTo>
                <a:cubicBezTo>
                  <a:pt x="2791" y="8938"/>
                  <a:pt x="2807" y="9023"/>
                  <a:pt x="2818" y="9103"/>
                </a:cubicBezTo>
                <a:cubicBezTo>
                  <a:pt x="2830" y="9279"/>
                  <a:pt x="2813" y="9455"/>
                  <a:pt x="2784" y="9631"/>
                </a:cubicBezTo>
                <a:cubicBezTo>
                  <a:pt x="2750" y="9825"/>
                  <a:pt x="2705" y="10011"/>
                  <a:pt x="2660" y="10200"/>
                </a:cubicBezTo>
                <a:cubicBezTo>
                  <a:pt x="2637" y="10291"/>
                  <a:pt x="2620" y="10376"/>
                  <a:pt x="2603" y="10462"/>
                </a:cubicBezTo>
                <a:cubicBezTo>
                  <a:pt x="2592" y="10507"/>
                  <a:pt x="2586" y="10557"/>
                  <a:pt x="2574" y="10603"/>
                </a:cubicBezTo>
                <a:cubicBezTo>
                  <a:pt x="2568" y="10637"/>
                  <a:pt x="2568" y="10672"/>
                  <a:pt x="2563" y="10706"/>
                </a:cubicBezTo>
                <a:cubicBezTo>
                  <a:pt x="2563" y="10727"/>
                  <a:pt x="2568" y="10751"/>
                  <a:pt x="2579" y="10768"/>
                </a:cubicBezTo>
                <a:cubicBezTo>
                  <a:pt x="2592" y="10796"/>
                  <a:pt x="2613" y="10813"/>
                  <a:pt x="2642" y="10824"/>
                </a:cubicBezTo>
                <a:cubicBezTo>
                  <a:pt x="2653" y="10827"/>
                  <a:pt x="2665" y="10829"/>
                  <a:pt x="2676" y="10829"/>
                </a:cubicBezTo>
                <a:cubicBezTo>
                  <a:pt x="2729" y="10829"/>
                  <a:pt x="2781" y="10797"/>
                  <a:pt x="2791" y="10745"/>
                </a:cubicBezTo>
                <a:cubicBezTo>
                  <a:pt x="2796" y="10722"/>
                  <a:pt x="2807" y="10706"/>
                  <a:pt x="2813" y="10682"/>
                </a:cubicBezTo>
                <a:cubicBezTo>
                  <a:pt x="2825" y="10654"/>
                  <a:pt x="2830" y="10632"/>
                  <a:pt x="2841" y="10609"/>
                </a:cubicBezTo>
                <a:cubicBezTo>
                  <a:pt x="2859" y="10557"/>
                  <a:pt x="2870" y="10501"/>
                  <a:pt x="2886" y="10449"/>
                </a:cubicBezTo>
                <a:cubicBezTo>
                  <a:pt x="2893" y="10427"/>
                  <a:pt x="2904" y="10410"/>
                  <a:pt x="2909" y="10387"/>
                </a:cubicBezTo>
                <a:lnTo>
                  <a:pt x="2904" y="10387"/>
                </a:lnTo>
                <a:cubicBezTo>
                  <a:pt x="2938" y="10284"/>
                  <a:pt x="2967" y="10176"/>
                  <a:pt x="2995" y="10074"/>
                </a:cubicBezTo>
                <a:cubicBezTo>
                  <a:pt x="3023" y="9938"/>
                  <a:pt x="3057" y="9796"/>
                  <a:pt x="3080" y="9649"/>
                </a:cubicBezTo>
                <a:cubicBezTo>
                  <a:pt x="3103" y="9507"/>
                  <a:pt x="3109" y="9381"/>
                  <a:pt x="3109" y="9256"/>
                </a:cubicBezTo>
                <a:cubicBezTo>
                  <a:pt x="3109" y="9200"/>
                  <a:pt x="3103" y="9137"/>
                  <a:pt x="3098" y="9064"/>
                </a:cubicBezTo>
                <a:cubicBezTo>
                  <a:pt x="3085" y="9006"/>
                  <a:pt x="3074" y="8949"/>
                  <a:pt x="3057" y="8899"/>
                </a:cubicBezTo>
                <a:cubicBezTo>
                  <a:pt x="3035" y="8836"/>
                  <a:pt x="3012" y="8791"/>
                  <a:pt x="2978" y="8745"/>
                </a:cubicBezTo>
                <a:cubicBezTo>
                  <a:pt x="2938" y="8689"/>
                  <a:pt x="2899" y="8642"/>
                  <a:pt x="2852" y="8603"/>
                </a:cubicBezTo>
                <a:cubicBezTo>
                  <a:pt x="2762" y="8529"/>
                  <a:pt x="2660" y="8472"/>
                  <a:pt x="2558" y="8421"/>
                </a:cubicBezTo>
                <a:cubicBezTo>
                  <a:pt x="2461" y="8375"/>
                  <a:pt x="2358" y="8319"/>
                  <a:pt x="2267" y="8245"/>
                </a:cubicBezTo>
                <a:cubicBezTo>
                  <a:pt x="2228" y="8211"/>
                  <a:pt x="2193" y="8170"/>
                  <a:pt x="2165" y="8136"/>
                </a:cubicBezTo>
                <a:cubicBezTo>
                  <a:pt x="2159" y="8125"/>
                  <a:pt x="2154" y="8120"/>
                  <a:pt x="2148" y="8109"/>
                </a:cubicBezTo>
                <a:lnTo>
                  <a:pt x="2148" y="8102"/>
                </a:lnTo>
                <a:cubicBezTo>
                  <a:pt x="2188" y="8115"/>
                  <a:pt x="2228" y="8125"/>
                  <a:pt x="2267" y="8136"/>
                </a:cubicBezTo>
                <a:cubicBezTo>
                  <a:pt x="2330" y="8149"/>
                  <a:pt x="2387" y="8154"/>
                  <a:pt x="2438" y="8154"/>
                </a:cubicBezTo>
                <a:cubicBezTo>
                  <a:pt x="2495" y="8154"/>
                  <a:pt x="2552" y="8149"/>
                  <a:pt x="2613" y="8136"/>
                </a:cubicBezTo>
                <a:cubicBezTo>
                  <a:pt x="2671" y="8131"/>
                  <a:pt x="2728" y="8115"/>
                  <a:pt x="2802" y="8091"/>
                </a:cubicBezTo>
                <a:cubicBezTo>
                  <a:pt x="2841" y="8143"/>
                  <a:pt x="2875" y="8183"/>
                  <a:pt x="2909" y="8217"/>
                </a:cubicBezTo>
                <a:cubicBezTo>
                  <a:pt x="2967" y="8273"/>
                  <a:pt x="3017" y="8301"/>
                  <a:pt x="3069" y="8314"/>
                </a:cubicBezTo>
                <a:cubicBezTo>
                  <a:pt x="3091" y="8319"/>
                  <a:pt x="3103" y="8319"/>
                  <a:pt x="3119" y="8319"/>
                </a:cubicBezTo>
                <a:lnTo>
                  <a:pt x="3159" y="8319"/>
                </a:lnTo>
                <a:cubicBezTo>
                  <a:pt x="3193" y="8314"/>
                  <a:pt x="3222" y="8296"/>
                  <a:pt x="3245" y="8280"/>
                </a:cubicBezTo>
                <a:cubicBezTo>
                  <a:pt x="3290" y="8245"/>
                  <a:pt x="3313" y="8194"/>
                  <a:pt x="3336" y="8143"/>
                </a:cubicBezTo>
                <a:cubicBezTo>
                  <a:pt x="3358" y="8086"/>
                  <a:pt x="3370" y="8023"/>
                  <a:pt x="3381" y="7973"/>
                </a:cubicBezTo>
                <a:cubicBezTo>
                  <a:pt x="3387" y="7915"/>
                  <a:pt x="3392" y="7853"/>
                  <a:pt x="3392" y="7774"/>
                </a:cubicBezTo>
                <a:cubicBezTo>
                  <a:pt x="3398" y="7705"/>
                  <a:pt x="3392" y="7637"/>
                  <a:pt x="3387" y="7551"/>
                </a:cubicBezTo>
                <a:lnTo>
                  <a:pt x="3387" y="7546"/>
                </a:lnTo>
                <a:lnTo>
                  <a:pt x="3387" y="7540"/>
                </a:lnTo>
                <a:lnTo>
                  <a:pt x="3387" y="7535"/>
                </a:lnTo>
                <a:cubicBezTo>
                  <a:pt x="3421" y="7449"/>
                  <a:pt x="3439" y="7364"/>
                  <a:pt x="3444" y="7273"/>
                </a:cubicBezTo>
                <a:cubicBezTo>
                  <a:pt x="3455" y="7171"/>
                  <a:pt x="3439" y="7052"/>
                  <a:pt x="3392" y="6943"/>
                </a:cubicBezTo>
                <a:cubicBezTo>
                  <a:pt x="3381" y="6916"/>
                  <a:pt x="3370" y="6882"/>
                  <a:pt x="3358" y="6848"/>
                </a:cubicBezTo>
                <a:cubicBezTo>
                  <a:pt x="3518" y="6807"/>
                  <a:pt x="3643" y="6745"/>
                  <a:pt x="3733" y="6654"/>
                </a:cubicBezTo>
                <a:cubicBezTo>
                  <a:pt x="3796" y="6591"/>
                  <a:pt x="3841" y="6512"/>
                  <a:pt x="3864" y="6432"/>
                </a:cubicBezTo>
                <a:cubicBezTo>
                  <a:pt x="3882" y="6353"/>
                  <a:pt x="3882" y="6268"/>
                  <a:pt x="3859" y="6182"/>
                </a:cubicBezTo>
                <a:cubicBezTo>
                  <a:pt x="3835" y="6103"/>
                  <a:pt x="3801" y="6029"/>
                  <a:pt x="3739" y="5938"/>
                </a:cubicBezTo>
                <a:cubicBezTo>
                  <a:pt x="3683" y="5859"/>
                  <a:pt x="3609" y="5796"/>
                  <a:pt x="3552" y="5757"/>
                </a:cubicBezTo>
                <a:cubicBezTo>
                  <a:pt x="3534" y="5739"/>
                  <a:pt x="3518" y="5728"/>
                  <a:pt x="3494" y="5710"/>
                </a:cubicBezTo>
                <a:lnTo>
                  <a:pt x="3489" y="5705"/>
                </a:lnTo>
                <a:cubicBezTo>
                  <a:pt x="3494" y="5694"/>
                  <a:pt x="3494" y="5682"/>
                  <a:pt x="3494" y="5665"/>
                </a:cubicBezTo>
                <a:cubicBezTo>
                  <a:pt x="3494" y="5626"/>
                  <a:pt x="3494" y="5574"/>
                  <a:pt x="3489" y="5534"/>
                </a:cubicBezTo>
                <a:cubicBezTo>
                  <a:pt x="3489" y="5466"/>
                  <a:pt x="3478" y="5398"/>
                  <a:pt x="3473" y="5335"/>
                </a:cubicBezTo>
                <a:lnTo>
                  <a:pt x="3466" y="5319"/>
                </a:lnTo>
                <a:lnTo>
                  <a:pt x="3460" y="5272"/>
                </a:lnTo>
                <a:lnTo>
                  <a:pt x="3449" y="5170"/>
                </a:lnTo>
                <a:lnTo>
                  <a:pt x="3426" y="5028"/>
                </a:lnTo>
                <a:cubicBezTo>
                  <a:pt x="3421" y="4938"/>
                  <a:pt x="3410" y="4852"/>
                  <a:pt x="3404" y="4761"/>
                </a:cubicBezTo>
                <a:lnTo>
                  <a:pt x="3404" y="4779"/>
                </a:lnTo>
                <a:cubicBezTo>
                  <a:pt x="3398" y="4721"/>
                  <a:pt x="3392" y="4659"/>
                  <a:pt x="3392" y="4597"/>
                </a:cubicBezTo>
                <a:cubicBezTo>
                  <a:pt x="3473" y="4580"/>
                  <a:pt x="3546" y="4551"/>
                  <a:pt x="3614" y="4511"/>
                </a:cubicBezTo>
                <a:cubicBezTo>
                  <a:pt x="3728" y="4449"/>
                  <a:pt x="3824" y="4346"/>
                  <a:pt x="3893" y="4222"/>
                </a:cubicBezTo>
                <a:lnTo>
                  <a:pt x="3898" y="4222"/>
                </a:lnTo>
                <a:cubicBezTo>
                  <a:pt x="3943" y="4267"/>
                  <a:pt x="3990" y="4312"/>
                  <a:pt x="4045" y="4352"/>
                </a:cubicBezTo>
                <a:lnTo>
                  <a:pt x="4052" y="4352"/>
                </a:lnTo>
                <a:cubicBezTo>
                  <a:pt x="4069" y="4700"/>
                  <a:pt x="4074" y="5041"/>
                  <a:pt x="4080" y="5324"/>
                </a:cubicBezTo>
                <a:cubicBezTo>
                  <a:pt x="4086" y="5665"/>
                  <a:pt x="4086" y="6040"/>
                  <a:pt x="4074" y="6466"/>
                </a:cubicBezTo>
                <a:cubicBezTo>
                  <a:pt x="4069" y="6848"/>
                  <a:pt x="4063" y="7228"/>
                  <a:pt x="4052" y="7609"/>
                </a:cubicBezTo>
                <a:cubicBezTo>
                  <a:pt x="4045" y="7779"/>
                  <a:pt x="4040" y="7955"/>
                  <a:pt x="4040" y="8125"/>
                </a:cubicBezTo>
                <a:cubicBezTo>
                  <a:pt x="4029" y="8330"/>
                  <a:pt x="4024" y="8540"/>
                  <a:pt x="4018" y="8750"/>
                </a:cubicBezTo>
                <a:cubicBezTo>
                  <a:pt x="4011" y="9030"/>
                  <a:pt x="4006" y="9308"/>
                  <a:pt x="4000" y="9591"/>
                </a:cubicBezTo>
                <a:lnTo>
                  <a:pt x="4000" y="10024"/>
                </a:lnTo>
                <a:cubicBezTo>
                  <a:pt x="3995" y="10126"/>
                  <a:pt x="3995" y="10234"/>
                  <a:pt x="3995" y="10342"/>
                </a:cubicBezTo>
                <a:cubicBezTo>
                  <a:pt x="3995" y="10381"/>
                  <a:pt x="4000" y="10415"/>
                  <a:pt x="4000" y="10455"/>
                </a:cubicBezTo>
                <a:cubicBezTo>
                  <a:pt x="4000" y="10483"/>
                  <a:pt x="4006" y="10507"/>
                  <a:pt x="4024" y="10523"/>
                </a:cubicBezTo>
                <a:cubicBezTo>
                  <a:pt x="4045" y="10546"/>
                  <a:pt x="4069" y="10557"/>
                  <a:pt x="4097" y="10557"/>
                </a:cubicBezTo>
                <a:cubicBezTo>
                  <a:pt x="4101" y="10557"/>
                  <a:pt x="4104" y="10558"/>
                  <a:pt x="4107" y="10558"/>
                </a:cubicBezTo>
                <a:cubicBezTo>
                  <a:pt x="4154" y="10558"/>
                  <a:pt x="4200" y="10514"/>
                  <a:pt x="4200" y="10462"/>
                </a:cubicBezTo>
                <a:cubicBezTo>
                  <a:pt x="4210" y="10273"/>
                  <a:pt x="4210" y="10086"/>
                  <a:pt x="4210" y="9893"/>
                </a:cubicBezTo>
                <a:cubicBezTo>
                  <a:pt x="4216" y="9705"/>
                  <a:pt x="4216" y="9518"/>
                  <a:pt x="4223" y="9324"/>
                </a:cubicBezTo>
                <a:cubicBezTo>
                  <a:pt x="4228" y="8944"/>
                  <a:pt x="4239" y="8569"/>
                  <a:pt x="4245" y="8188"/>
                </a:cubicBezTo>
                <a:cubicBezTo>
                  <a:pt x="4250" y="7808"/>
                  <a:pt x="4257" y="7427"/>
                  <a:pt x="4257" y="7040"/>
                </a:cubicBezTo>
                <a:cubicBezTo>
                  <a:pt x="4257" y="6659"/>
                  <a:pt x="4257" y="6284"/>
                  <a:pt x="4250" y="5904"/>
                </a:cubicBezTo>
                <a:cubicBezTo>
                  <a:pt x="4245" y="5620"/>
                  <a:pt x="4234" y="5341"/>
                  <a:pt x="4223" y="5057"/>
                </a:cubicBezTo>
                <a:cubicBezTo>
                  <a:pt x="4216" y="4915"/>
                  <a:pt x="4205" y="4773"/>
                  <a:pt x="4200" y="4625"/>
                </a:cubicBezTo>
                <a:cubicBezTo>
                  <a:pt x="4194" y="4563"/>
                  <a:pt x="4194" y="4501"/>
                  <a:pt x="4189" y="4438"/>
                </a:cubicBezTo>
                <a:lnTo>
                  <a:pt x="4189" y="4438"/>
                </a:lnTo>
                <a:cubicBezTo>
                  <a:pt x="4318" y="4501"/>
                  <a:pt x="4461" y="4540"/>
                  <a:pt x="4609" y="4556"/>
                </a:cubicBezTo>
                <a:cubicBezTo>
                  <a:pt x="4673" y="4565"/>
                  <a:pt x="4738" y="4569"/>
                  <a:pt x="4803" y="4569"/>
                </a:cubicBezTo>
                <a:cubicBezTo>
                  <a:pt x="4906" y="4569"/>
                  <a:pt x="5010" y="4560"/>
                  <a:pt x="5115" y="4546"/>
                </a:cubicBezTo>
                <a:cubicBezTo>
                  <a:pt x="5273" y="4522"/>
                  <a:pt x="5432" y="4477"/>
                  <a:pt x="5586" y="4427"/>
                </a:cubicBezTo>
                <a:cubicBezTo>
                  <a:pt x="5899" y="4318"/>
                  <a:pt x="6200" y="4181"/>
                  <a:pt x="6466" y="3989"/>
                </a:cubicBezTo>
                <a:cubicBezTo>
                  <a:pt x="6597" y="3892"/>
                  <a:pt x="6717" y="3785"/>
                  <a:pt x="6819" y="3665"/>
                </a:cubicBezTo>
                <a:cubicBezTo>
                  <a:pt x="6904" y="3557"/>
                  <a:pt x="6972" y="3438"/>
                  <a:pt x="7029" y="3313"/>
                </a:cubicBezTo>
                <a:cubicBezTo>
                  <a:pt x="7098" y="3142"/>
                  <a:pt x="7114" y="2961"/>
                  <a:pt x="7087" y="2784"/>
                </a:cubicBezTo>
                <a:cubicBezTo>
                  <a:pt x="7063" y="2608"/>
                  <a:pt x="6972" y="2443"/>
                  <a:pt x="6853" y="2313"/>
                </a:cubicBezTo>
                <a:cubicBezTo>
                  <a:pt x="6722" y="2159"/>
                  <a:pt x="6547" y="2057"/>
                  <a:pt x="6364" y="1983"/>
                </a:cubicBezTo>
                <a:cubicBezTo>
                  <a:pt x="6262" y="1944"/>
                  <a:pt x="6154" y="1915"/>
                  <a:pt x="6046" y="1897"/>
                </a:cubicBezTo>
                <a:cubicBezTo>
                  <a:pt x="6030" y="1892"/>
                  <a:pt x="6012" y="1892"/>
                  <a:pt x="5989" y="1886"/>
                </a:cubicBezTo>
                <a:cubicBezTo>
                  <a:pt x="6098" y="1768"/>
                  <a:pt x="6172" y="1624"/>
                  <a:pt x="6182" y="1466"/>
                </a:cubicBezTo>
                <a:cubicBezTo>
                  <a:pt x="6200" y="1249"/>
                  <a:pt x="6046" y="1063"/>
                  <a:pt x="5870" y="960"/>
                </a:cubicBezTo>
                <a:cubicBezTo>
                  <a:pt x="5660" y="835"/>
                  <a:pt x="5404" y="795"/>
                  <a:pt x="5160" y="795"/>
                </a:cubicBezTo>
                <a:cubicBezTo>
                  <a:pt x="4881" y="801"/>
                  <a:pt x="4603" y="863"/>
                  <a:pt x="4365" y="1000"/>
                </a:cubicBezTo>
                <a:lnTo>
                  <a:pt x="4359" y="1000"/>
                </a:lnTo>
                <a:cubicBezTo>
                  <a:pt x="4341" y="829"/>
                  <a:pt x="4296" y="664"/>
                  <a:pt x="4216" y="512"/>
                </a:cubicBezTo>
                <a:cubicBezTo>
                  <a:pt x="4165" y="420"/>
                  <a:pt x="4097" y="329"/>
                  <a:pt x="4018" y="255"/>
                </a:cubicBezTo>
                <a:cubicBezTo>
                  <a:pt x="3932" y="182"/>
                  <a:pt x="3835" y="124"/>
                  <a:pt x="3733" y="74"/>
                </a:cubicBezTo>
                <a:cubicBezTo>
                  <a:pt x="3609" y="22"/>
                  <a:pt x="3473" y="0"/>
                  <a:pt x="33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2"/>
          <p:cNvSpPr/>
          <p:nvPr/>
        </p:nvSpPr>
        <p:spPr>
          <a:xfrm>
            <a:off x="7665641" y="4123139"/>
            <a:ext cx="38583" cy="58649"/>
          </a:xfrm>
          <a:custGeom>
            <a:avLst/>
            <a:gdLst/>
            <a:ahLst/>
            <a:cxnLst/>
            <a:rect l="l" t="t" r="r" b="b"/>
            <a:pathLst>
              <a:path w="996" h="1514" extrusionOk="0">
                <a:moveTo>
                  <a:pt x="1" y="1501"/>
                </a:moveTo>
                <a:cubicBezTo>
                  <a:pt x="1" y="1501"/>
                  <a:pt x="1" y="1501"/>
                  <a:pt x="2" y="1501"/>
                </a:cubicBezTo>
                <a:lnTo>
                  <a:pt x="2" y="1501"/>
                </a:lnTo>
                <a:cubicBezTo>
                  <a:pt x="1" y="1501"/>
                  <a:pt x="1" y="1501"/>
                  <a:pt x="1" y="1501"/>
                </a:cubicBezTo>
                <a:close/>
                <a:moveTo>
                  <a:pt x="785" y="1"/>
                </a:moveTo>
                <a:cubicBezTo>
                  <a:pt x="717" y="24"/>
                  <a:pt x="649" y="40"/>
                  <a:pt x="591" y="46"/>
                </a:cubicBezTo>
                <a:cubicBezTo>
                  <a:pt x="546" y="53"/>
                  <a:pt x="507" y="58"/>
                  <a:pt x="466" y="58"/>
                </a:cubicBezTo>
                <a:cubicBezTo>
                  <a:pt x="426" y="58"/>
                  <a:pt x="392" y="53"/>
                  <a:pt x="358" y="53"/>
                </a:cubicBezTo>
                <a:cubicBezTo>
                  <a:pt x="353" y="177"/>
                  <a:pt x="347" y="285"/>
                  <a:pt x="336" y="394"/>
                </a:cubicBezTo>
                <a:cubicBezTo>
                  <a:pt x="324" y="518"/>
                  <a:pt x="308" y="649"/>
                  <a:pt x="285" y="774"/>
                </a:cubicBezTo>
                <a:cubicBezTo>
                  <a:pt x="261" y="898"/>
                  <a:pt x="234" y="1024"/>
                  <a:pt x="193" y="1149"/>
                </a:cubicBezTo>
                <a:cubicBezTo>
                  <a:pt x="172" y="1217"/>
                  <a:pt x="71" y="1501"/>
                  <a:pt x="3" y="1501"/>
                </a:cubicBezTo>
                <a:cubicBezTo>
                  <a:pt x="2" y="1501"/>
                  <a:pt x="2" y="1501"/>
                  <a:pt x="2" y="1501"/>
                </a:cubicBezTo>
                <a:lnTo>
                  <a:pt x="2" y="1501"/>
                </a:lnTo>
                <a:cubicBezTo>
                  <a:pt x="140" y="1510"/>
                  <a:pt x="260" y="1513"/>
                  <a:pt x="363" y="1513"/>
                </a:cubicBezTo>
                <a:cubicBezTo>
                  <a:pt x="888" y="1513"/>
                  <a:pt x="995" y="1422"/>
                  <a:pt x="995" y="1422"/>
                </a:cubicBezTo>
                <a:cubicBezTo>
                  <a:pt x="977" y="1348"/>
                  <a:pt x="825" y="1081"/>
                  <a:pt x="814" y="1007"/>
                </a:cubicBezTo>
                <a:cubicBezTo>
                  <a:pt x="790" y="882"/>
                  <a:pt x="773" y="751"/>
                  <a:pt x="773" y="615"/>
                </a:cubicBezTo>
                <a:cubicBezTo>
                  <a:pt x="767" y="507"/>
                  <a:pt x="767" y="376"/>
                  <a:pt x="773" y="229"/>
                </a:cubicBezTo>
                <a:cubicBezTo>
                  <a:pt x="780" y="160"/>
                  <a:pt x="780" y="87"/>
                  <a:pt x="785" y="19"/>
                </a:cubicBezTo>
                <a:lnTo>
                  <a:pt x="785" y="1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2"/>
          <p:cNvSpPr/>
          <p:nvPr/>
        </p:nvSpPr>
        <p:spPr>
          <a:xfrm>
            <a:off x="7546562" y="3914266"/>
            <a:ext cx="271434" cy="205851"/>
          </a:xfrm>
          <a:custGeom>
            <a:avLst/>
            <a:gdLst/>
            <a:ahLst/>
            <a:cxnLst/>
            <a:rect l="l" t="t" r="r" b="b"/>
            <a:pathLst>
              <a:path w="7007" h="5314" extrusionOk="0">
                <a:moveTo>
                  <a:pt x="3723" y="1"/>
                </a:moveTo>
                <a:cubicBezTo>
                  <a:pt x="3699" y="1"/>
                  <a:pt x="3676" y="6"/>
                  <a:pt x="3654" y="6"/>
                </a:cubicBezTo>
                <a:cubicBezTo>
                  <a:pt x="3569" y="17"/>
                  <a:pt x="3489" y="35"/>
                  <a:pt x="3404" y="69"/>
                </a:cubicBezTo>
                <a:cubicBezTo>
                  <a:pt x="3324" y="97"/>
                  <a:pt x="3256" y="132"/>
                  <a:pt x="3193" y="182"/>
                </a:cubicBezTo>
                <a:cubicBezTo>
                  <a:pt x="3131" y="222"/>
                  <a:pt x="3075" y="279"/>
                  <a:pt x="3018" y="342"/>
                </a:cubicBezTo>
                <a:cubicBezTo>
                  <a:pt x="2960" y="410"/>
                  <a:pt x="2910" y="489"/>
                  <a:pt x="2870" y="580"/>
                </a:cubicBezTo>
                <a:cubicBezTo>
                  <a:pt x="2813" y="699"/>
                  <a:pt x="2773" y="830"/>
                  <a:pt x="2745" y="978"/>
                </a:cubicBezTo>
                <a:cubicBezTo>
                  <a:pt x="2745" y="1000"/>
                  <a:pt x="2722" y="1013"/>
                  <a:pt x="2700" y="1018"/>
                </a:cubicBezTo>
                <a:lnTo>
                  <a:pt x="2688" y="1018"/>
                </a:lnTo>
                <a:cubicBezTo>
                  <a:pt x="2671" y="1018"/>
                  <a:pt x="2653" y="1013"/>
                  <a:pt x="2643" y="1000"/>
                </a:cubicBezTo>
                <a:cubicBezTo>
                  <a:pt x="2540" y="882"/>
                  <a:pt x="2449" y="785"/>
                  <a:pt x="2353" y="706"/>
                </a:cubicBezTo>
                <a:lnTo>
                  <a:pt x="2353" y="706"/>
                </a:lnTo>
                <a:lnTo>
                  <a:pt x="2359" y="728"/>
                </a:lnTo>
                <a:cubicBezTo>
                  <a:pt x="2302" y="665"/>
                  <a:pt x="2228" y="614"/>
                  <a:pt x="2142" y="569"/>
                </a:cubicBezTo>
                <a:cubicBezTo>
                  <a:pt x="2092" y="546"/>
                  <a:pt x="2040" y="528"/>
                  <a:pt x="1978" y="518"/>
                </a:cubicBezTo>
                <a:cubicBezTo>
                  <a:pt x="1944" y="512"/>
                  <a:pt x="1916" y="507"/>
                  <a:pt x="1882" y="507"/>
                </a:cubicBezTo>
                <a:lnTo>
                  <a:pt x="1835" y="507"/>
                </a:lnTo>
                <a:cubicBezTo>
                  <a:pt x="1785" y="518"/>
                  <a:pt x="1733" y="528"/>
                  <a:pt x="1688" y="546"/>
                </a:cubicBezTo>
                <a:cubicBezTo>
                  <a:pt x="1620" y="575"/>
                  <a:pt x="1557" y="603"/>
                  <a:pt x="1494" y="648"/>
                </a:cubicBezTo>
                <a:cubicBezTo>
                  <a:pt x="1426" y="699"/>
                  <a:pt x="1370" y="751"/>
                  <a:pt x="1313" y="813"/>
                </a:cubicBezTo>
                <a:cubicBezTo>
                  <a:pt x="1256" y="882"/>
                  <a:pt x="1211" y="955"/>
                  <a:pt x="1176" y="1029"/>
                </a:cubicBezTo>
                <a:cubicBezTo>
                  <a:pt x="1131" y="1126"/>
                  <a:pt x="1097" y="1228"/>
                  <a:pt x="1080" y="1341"/>
                </a:cubicBezTo>
                <a:cubicBezTo>
                  <a:pt x="1063" y="1449"/>
                  <a:pt x="1058" y="1564"/>
                  <a:pt x="1063" y="1677"/>
                </a:cubicBezTo>
                <a:cubicBezTo>
                  <a:pt x="1080" y="1797"/>
                  <a:pt x="1108" y="1910"/>
                  <a:pt x="1142" y="2018"/>
                </a:cubicBezTo>
                <a:cubicBezTo>
                  <a:pt x="1171" y="2091"/>
                  <a:pt x="1200" y="2143"/>
                  <a:pt x="1228" y="2188"/>
                </a:cubicBezTo>
                <a:cubicBezTo>
                  <a:pt x="1245" y="2222"/>
                  <a:pt x="1234" y="2262"/>
                  <a:pt x="1211" y="2279"/>
                </a:cubicBezTo>
                <a:cubicBezTo>
                  <a:pt x="1200" y="2296"/>
                  <a:pt x="1182" y="2301"/>
                  <a:pt x="1160" y="2301"/>
                </a:cubicBezTo>
                <a:cubicBezTo>
                  <a:pt x="1153" y="2301"/>
                  <a:pt x="1148" y="2301"/>
                  <a:pt x="1137" y="2296"/>
                </a:cubicBezTo>
                <a:cubicBezTo>
                  <a:pt x="1097" y="2285"/>
                  <a:pt x="1051" y="2274"/>
                  <a:pt x="1011" y="2267"/>
                </a:cubicBezTo>
                <a:cubicBezTo>
                  <a:pt x="938" y="2256"/>
                  <a:pt x="875" y="2251"/>
                  <a:pt x="819" y="2251"/>
                </a:cubicBezTo>
                <a:cubicBezTo>
                  <a:pt x="785" y="2251"/>
                  <a:pt x="744" y="2251"/>
                  <a:pt x="710" y="2256"/>
                </a:cubicBezTo>
                <a:cubicBezTo>
                  <a:pt x="615" y="2267"/>
                  <a:pt x="523" y="2290"/>
                  <a:pt x="432" y="2319"/>
                </a:cubicBezTo>
                <a:cubicBezTo>
                  <a:pt x="369" y="2342"/>
                  <a:pt x="313" y="2376"/>
                  <a:pt x="256" y="2416"/>
                </a:cubicBezTo>
                <a:cubicBezTo>
                  <a:pt x="211" y="2445"/>
                  <a:pt x="171" y="2479"/>
                  <a:pt x="130" y="2524"/>
                </a:cubicBezTo>
                <a:cubicBezTo>
                  <a:pt x="103" y="2563"/>
                  <a:pt x="75" y="2603"/>
                  <a:pt x="57" y="2649"/>
                </a:cubicBezTo>
                <a:cubicBezTo>
                  <a:pt x="40" y="2683"/>
                  <a:pt x="23" y="2728"/>
                  <a:pt x="12" y="2779"/>
                </a:cubicBezTo>
                <a:cubicBezTo>
                  <a:pt x="6" y="2836"/>
                  <a:pt x="1" y="2893"/>
                  <a:pt x="6" y="2956"/>
                </a:cubicBezTo>
                <a:cubicBezTo>
                  <a:pt x="12" y="3006"/>
                  <a:pt x="23" y="3046"/>
                  <a:pt x="40" y="3085"/>
                </a:cubicBezTo>
                <a:cubicBezTo>
                  <a:pt x="51" y="3126"/>
                  <a:pt x="75" y="3171"/>
                  <a:pt x="109" y="3211"/>
                </a:cubicBezTo>
                <a:cubicBezTo>
                  <a:pt x="137" y="3256"/>
                  <a:pt x="177" y="3302"/>
                  <a:pt x="227" y="3342"/>
                </a:cubicBezTo>
                <a:cubicBezTo>
                  <a:pt x="313" y="3415"/>
                  <a:pt x="421" y="3478"/>
                  <a:pt x="557" y="3541"/>
                </a:cubicBezTo>
                <a:lnTo>
                  <a:pt x="540" y="3523"/>
                </a:lnTo>
                <a:lnTo>
                  <a:pt x="540" y="3523"/>
                </a:lnTo>
                <a:cubicBezTo>
                  <a:pt x="597" y="3563"/>
                  <a:pt x="683" y="3597"/>
                  <a:pt x="791" y="3638"/>
                </a:cubicBezTo>
                <a:cubicBezTo>
                  <a:pt x="875" y="3665"/>
                  <a:pt x="949" y="3694"/>
                  <a:pt x="1035" y="3717"/>
                </a:cubicBezTo>
                <a:cubicBezTo>
                  <a:pt x="1058" y="3722"/>
                  <a:pt x="1080" y="3746"/>
                  <a:pt x="1097" y="3767"/>
                </a:cubicBezTo>
                <a:cubicBezTo>
                  <a:pt x="1108" y="3796"/>
                  <a:pt x="1108" y="3819"/>
                  <a:pt x="1103" y="3842"/>
                </a:cubicBezTo>
                <a:cubicBezTo>
                  <a:pt x="1063" y="3932"/>
                  <a:pt x="1035" y="4013"/>
                  <a:pt x="1017" y="4086"/>
                </a:cubicBezTo>
                <a:cubicBezTo>
                  <a:pt x="1011" y="4155"/>
                  <a:pt x="1006" y="4223"/>
                  <a:pt x="1011" y="4279"/>
                </a:cubicBezTo>
                <a:cubicBezTo>
                  <a:pt x="1024" y="4341"/>
                  <a:pt x="1035" y="4399"/>
                  <a:pt x="1051" y="4449"/>
                </a:cubicBezTo>
                <a:cubicBezTo>
                  <a:pt x="1074" y="4507"/>
                  <a:pt x="1108" y="4558"/>
                  <a:pt x="1142" y="4609"/>
                </a:cubicBezTo>
                <a:cubicBezTo>
                  <a:pt x="1182" y="4666"/>
                  <a:pt x="1234" y="4722"/>
                  <a:pt x="1297" y="4779"/>
                </a:cubicBezTo>
                <a:cubicBezTo>
                  <a:pt x="1370" y="4837"/>
                  <a:pt x="1449" y="4887"/>
                  <a:pt x="1528" y="4927"/>
                </a:cubicBezTo>
                <a:cubicBezTo>
                  <a:pt x="1625" y="4967"/>
                  <a:pt x="1727" y="5002"/>
                  <a:pt x="1830" y="5018"/>
                </a:cubicBezTo>
                <a:cubicBezTo>
                  <a:pt x="1887" y="5029"/>
                  <a:pt x="1937" y="5036"/>
                  <a:pt x="1984" y="5036"/>
                </a:cubicBezTo>
                <a:cubicBezTo>
                  <a:pt x="2006" y="5036"/>
                  <a:pt x="2029" y="5029"/>
                  <a:pt x="2052" y="5029"/>
                </a:cubicBezTo>
                <a:cubicBezTo>
                  <a:pt x="2120" y="5023"/>
                  <a:pt x="2194" y="5007"/>
                  <a:pt x="2262" y="4978"/>
                </a:cubicBezTo>
                <a:cubicBezTo>
                  <a:pt x="2307" y="4961"/>
                  <a:pt x="2353" y="4939"/>
                  <a:pt x="2398" y="4910"/>
                </a:cubicBezTo>
                <a:cubicBezTo>
                  <a:pt x="2438" y="4876"/>
                  <a:pt x="2483" y="4842"/>
                  <a:pt x="2524" y="4790"/>
                </a:cubicBezTo>
                <a:cubicBezTo>
                  <a:pt x="2558" y="4745"/>
                  <a:pt x="2585" y="4700"/>
                  <a:pt x="2614" y="4648"/>
                </a:cubicBezTo>
                <a:lnTo>
                  <a:pt x="2614" y="4648"/>
                </a:lnTo>
                <a:lnTo>
                  <a:pt x="2598" y="4654"/>
                </a:lnTo>
                <a:cubicBezTo>
                  <a:pt x="2614" y="4648"/>
                  <a:pt x="2626" y="4627"/>
                  <a:pt x="2626" y="4614"/>
                </a:cubicBezTo>
                <a:cubicBezTo>
                  <a:pt x="2637" y="4586"/>
                  <a:pt x="2660" y="4575"/>
                  <a:pt x="2682" y="4575"/>
                </a:cubicBezTo>
                <a:cubicBezTo>
                  <a:pt x="2705" y="4575"/>
                  <a:pt x="2722" y="4586"/>
                  <a:pt x="2734" y="4603"/>
                </a:cubicBezTo>
                <a:cubicBezTo>
                  <a:pt x="2808" y="4763"/>
                  <a:pt x="2870" y="4876"/>
                  <a:pt x="2938" y="4978"/>
                </a:cubicBezTo>
                <a:cubicBezTo>
                  <a:pt x="2989" y="5052"/>
                  <a:pt x="3046" y="5109"/>
                  <a:pt x="3103" y="5160"/>
                </a:cubicBezTo>
                <a:cubicBezTo>
                  <a:pt x="3148" y="5194"/>
                  <a:pt x="3193" y="5222"/>
                  <a:pt x="3245" y="5251"/>
                </a:cubicBezTo>
                <a:cubicBezTo>
                  <a:pt x="3290" y="5274"/>
                  <a:pt x="3348" y="5291"/>
                  <a:pt x="3410" y="5302"/>
                </a:cubicBezTo>
                <a:cubicBezTo>
                  <a:pt x="3455" y="5308"/>
                  <a:pt x="3495" y="5314"/>
                  <a:pt x="3534" y="5314"/>
                </a:cubicBezTo>
                <a:lnTo>
                  <a:pt x="3597" y="5314"/>
                </a:lnTo>
                <a:cubicBezTo>
                  <a:pt x="3665" y="5302"/>
                  <a:pt x="3739" y="5285"/>
                  <a:pt x="3813" y="5257"/>
                </a:cubicBezTo>
                <a:cubicBezTo>
                  <a:pt x="3836" y="5251"/>
                  <a:pt x="3859" y="5240"/>
                  <a:pt x="3875" y="5228"/>
                </a:cubicBezTo>
                <a:cubicBezTo>
                  <a:pt x="3893" y="5206"/>
                  <a:pt x="3915" y="5188"/>
                  <a:pt x="3944" y="5188"/>
                </a:cubicBezTo>
                <a:lnTo>
                  <a:pt x="3956" y="5188"/>
                </a:lnTo>
                <a:cubicBezTo>
                  <a:pt x="3995" y="5165"/>
                  <a:pt x="4029" y="5143"/>
                  <a:pt x="4064" y="5120"/>
                </a:cubicBezTo>
                <a:cubicBezTo>
                  <a:pt x="4137" y="5063"/>
                  <a:pt x="4205" y="5002"/>
                  <a:pt x="4263" y="4933"/>
                </a:cubicBezTo>
                <a:cubicBezTo>
                  <a:pt x="4313" y="4871"/>
                  <a:pt x="4353" y="4808"/>
                  <a:pt x="4381" y="4751"/>
                </a:cubicBezTo>
                <a:cubicBezTo>
                  <a:pt x="4405" y="4688"/>
                  <a:pt x="4426" y="4632"/>
                  <a:pt x="4439" y="4564"/>
                </a:cubicBezTo>
                <a:cubicBezTo>
                  <a:pt x="4444" y="4530"/>
                  <a:pt x="4450" y="4496"/>
                  <a:pt x="4450" y="4461"/>
                </a:cubicBezTo>
                <a:cubicBezTo>
                  <a:pt x="4450" y="4438"/>
                  <a:pt x="4467" y="4410"/>
                  <a:pt x="4489" y="4399"/>
                </a:cubicBezTo>
                <a:cubicBezTo>
                  <a:pt x="4501" y="4388"/>
                  <a:pt x="4518" y="4381"/>
                  <a:pt x="4523" y="4381"/>
                </a:cubicBezTo>
                <a:cubicBezTo>
                  <a:pt x="4535" y="4376"/>
                  <a:pt x="4541" y="4376"/>
                  <a:pt x="4546" y="4376"/>
                </a:cubicBezTo>
                <a:cubicBezTo>
                  <a:pt x="4580" y="4376"/>
                  <a:pt x="4615" y="4404"/>
                  <a:pt x="4625" y="4438"/>
                </a:cubicBezTo>
                <a:cubicBezTo>
                  <a:pt x="4631" y="4461"/>
                  <a:pt x="4638" y="4478"/>
                  <a:pt x="4643" y="4501"/>
                </a:cubicBezTo>
                <a:cubicBezTo>
                  <a:pt x="4660" y="4546"/>
                  <a:pt x="4683" y="4586"/>
                  <a:pt x="4706" y="4620"/>
                </a:cubicBezTo>
                <a:cubicBezTo>
                  <a:pt x="4728" y="4648"/>
                  <a:pt x="4751" y="4677"/>
                  <a:pt x="4785" y="4706"/>
                </a:cubicBezTo>
                <a:cubicBezTo>
                  <a:pt x="4819" y="4734"/>
                  <a:pt x="4853" y="4756"/>
                  <a:pt x="4887" y="4774"/>
                </a:cubicBezTo>
                <a:cubicBezTo>
                  <a:pt x="4932" y="4790"/>
                  <a:pt x="4979" y="4808"/>
                  <a:pt x="5035" y="4819"/>
                </a:cubicBezTo>
                <a:cubicBezTo>
                  <a:pt x="5097" y="4831"/>
                  <a:pt x="5149" y="4837"/>
                  <a:pt x="5200" y="4837"/>
                </a:cubicBezTo>
                <a:cubicBezTo>
                  <a:pt x="5228" y="4837"/>
                  <a:pt x="5257" y="4837"/>
                  <a:pt x="5285" y="4831"/>
                </a:cubicBezTo>
                <a:lnTo>
                  <a:pt x="5302" y="4831"/>
                </a:lnTo>
                <a:cubicBezTo>
                  <a:pt x="5410" y="4819"/>
                  <a:pt x="5517" y="4790"/>
                  <a:pt x="5626" y="4751"/>
                </a:cubicBezTo>
                <a:cubicBezTo>
                  <a:pt x="5729" y="4711"/>
                  <a:pt x="5824" y="4661"/>
                  <a:pt x="5910" y="4598"/>
                </a:cubicBezTo>
                <a:cubicBezTo>
                  <a:pt x="5973" y="4552"/>
                  <a:pt x="6029" y="4501"/>
                  <a:pt x="6081" y="4449"/>
                </a:cubicBezTo>
                <a:cubicBezTo>
                  <a:pt x="6115" y="4410"/>
                  <a:pt x="6138" y="4365"/>
                  <a:pt x="6160" y="4325"/>
                </a:cubicBezTo>
                <a:cubicBezTo>
                  <a:pt x="6177" y="4291"/>
                  <a:pt x="6188" y="4257"/>
                  <a:pt x="6194" y="4223"/>
                </a:cubicBezTo>
                <a:cubicBezTo>
                  <a:pt x="6199" y="4189"/>
                  <a:pt x="6199" y="4160"/>
                  <a:pt x="6199" y="4137"/>
                </a:cubicBezTo>
                <a:cubicBezTo>
                  <a:pt x="6194" y="4097"/>
                  <a:pt x="6188" y="4069"/>
                  <a:pt x="6183" y="4047"/>
                </a:cubicBezTo>
                <a:cubicBezTo>
                  <a:pt x="6165" y="4018"/>
                  <a:pt x="6154" y="3990"/>
                  <a:pt x="6131" y="3961"/>
                </a:cubicBezTo>
                <a:cubicBezTo>
                  <a:pt x="6104" y="3921"/>
                  <a:pt x="6075" y="3887"/>
                  <a:pt x="6046" y="3859"/>
                </a:cubicBezTo>
                <a:cubicBezTo>
                  <a:pt x="6023" y="3836"/>
                  <a:pt x="6018" y="3801"/>
                  <a:pt x="6023" y="3767"/>
                </a:cubicBezTo>
                <a:cubicBezTo>
                  <a:pt x="6036" y="3733"/>
                  <a:pt x="6063" y="3711"/>
                  <a:pt x="6091" y="3706"/>
                </a:cubicBezTo>
                <a:cubicBezTo>
                  <a:pt x="6143" y="3699"/>
                  <a:pt x="6194" y="3688"/>
                  <a:pt x="6251" y="3683"/>
                </a:cubicBezTo>
                <a:cubicBezTo>
                  <a:pt x="6398" y="3654"/>
                  <a:pt x="6547" y="3631"/>
                  <a:pt x="6671" y="3586"/>
                </a:cubicBezTo>
                <a:cubicBezTo>
                  <a:pt x="6739" y="3563"/>
                  <a:pt x="6791" y="3536"/>
                  <a:pt x="6836" y="3501"/>
                </a:cubicBezTo>
                <a:cubicBezTo>
                  <a:pt x="6870" y="3484"/>
                  <a:pt x="6893" y="3455"/>
                  <a:pt x="6922" y="3433"/>
                </a:cubicBezTo>
                <a:cubicBezTo>
                  <a:pt x="6938" y="3405"/>
                  <a:pt x="6956" y="3376"/>
                  <a:pt x="6967" y="3353"/>
                </a:cubicBezTo>
                <a:cubicBezTo>
                  <a:pt x="6978" y="3324"/>
                  <a:pt x="6990" y="3290"/>
                  <a:pt x="7001" y="3250"/>
                </a:cubicBezTo>
                <a:cubicBezTo>
                  <a:pt x="7007" y="3200"/>
                  <a:pt x="7007" y="3148"/>
                  <a:pt x="7007" y="3092"/>
                </a:cubicBezTo>
                <a:cubicBezTo>
                  <a:pt x="6996" y="3024"/>
                  <a:pt x="6983" y="2972"/>
                  <a:pt x="6967" y="2922"/>
                </a:cubicBezTo>
                <a:cubicBezTo>
                  <a:pt x="6949" y="2881"/>
                  <a:pt x="6933" y="2847"/>
                  <a:pt x="6910" y="2813"/>
                </a:cubicBezTo>
                <a:cubicBezTo>
                  <a:pt x="6881" y="2785"/>
                  <a:pt x="6854" y="2751"/>
                  <a:pt x="6825" y="2723"/>
                </a:cubicBezTo>
                <a:cubicBezTo>
                  <a:pt x="6779" y="2689"/>
                  <a:pt x="6728" y="2660"/>
                  <a:pt x="6671" y="2631"/>
                </a:cubicBezTo>
                <a:cubicBezTo>
                  <a:pt x="6574" y="2586"/>
                  <a:pt x="6456" y="2552"/>
                  <a:pt x="6308" y="2524"/>
                </a:cubicBezTo>
                <a:cubicBezTo>
                  <a:pt x="6194" y="2506"/>
                  <a:pt x="6075" y="2495"/>
                  <a:pt x="5967" y="2484"/>
                </a:cubicBezTo>
                <a:lnTo>
                  <a:pt x="5944" y="2479"/>
                </a:lnTo>
                <a:lnTo>
                  <a:pt x="5926" y="2479"/>
                </a:lnTo>
                <a:cubicBezTo>
                  <a:pt x="5836" y="2466"/>
                  <a:pt x="5751" y="2461"/>
                  <a:pt x="5666" y="2450"/>
                </a:cubicBezTo>
                <a:cubicBezTo>
                  <a:pt x="5648" y="2450"/>
                  <a:pt x="5637" y="2445"/>
                  <a:pt x="5620" y="2432"/>
                </a:cubicBezTo>
                <a:cubicBezTo>
                  <a:pt x="5609" y="2427"/>
                  <a:pt x="5598" y="2416"/>
                  <a:pt x="5592" y="2398"/>
                </a:cubicBezTo>
                <a:cubicBezTo>
                  <a:pt x="5575" y="2370"/>
                  <a:pt x="5575" y="2335"/>
                  <a:pt x="5592" y="2308"/>
                </a:cubicBezTo>
                <a:lnTo>
                  <a:pt x="5614" y="2285"/>
                </a:lnTo>
                <a:cubicBezTo>
                  <a:pt x="5626" y="2262"/>
                  <a:pt x="5637" y="2251"/>
                  <a:pt x="5643" y="2240"/>
                </a:cubicBezTo>
                <a:cubicBezTo>
                  <a:pt x="5648" y="2211"/>
                  <a:pt x="5654" y="2188"/>
                  <a:pt x="5661" y="2172"/>
                </a:cubicBezTo>
                <a:cubicBezTo>
                  <a:pt x="5671" y="2143"/>
                  <a:pt x="5682" y="2120"/>
                  <a:pt x="5695" y="2091"/>
                </a:cubicBezTo>
                <a:cubicBezTo>
                  <a:pt x="5722" y="2046"/>
                  <a:pt x="5756" y="2001"/>
                  <a:pt x="5802" y="1949"/>
                </a:cubicBezTo>
                <a:lnTo>
                  <a:pt x="5836" y="1904"/>
                </a:lnTo>
                <a:cubicBezTo>
                  <a:pt x="5905" y="1824"/>
                  <a:pt x="5967" y="1745"/>
                  <a:pt x="6007" y="1660"/>
                </a:cubicBezTo>
                <a:cubicBezTo>
                  <a:pt x="6023" y="1632"/>
                  <a:pt x="6029" y="1603"/>
                  <a:pt x="6041" y="1569"/>
                </a:cubicBezTo>
                <a:cubicBezTo>
                  <a:pt x="6041" y="1529"/>
                  <a:pt x="6046" y="1495"/>
                  <a:pt x="6041" y="1449"/>
                </a:cubicBezTo>
                <a:cubicBezTo>
                  <a:pt x="6036" y="1409"/>
                  <a:pt x="6029" y="1375"/>
                  <a:pt x="6012" y="1336"/>
                </a:cubicBezTo>
                <a:cubicBezTo>
                  <a:pt x="6001" y="1302"/>
                  <a:pt x="5984" y="1268"/>
                  <a:pt x="5967" y="1239"/>
                </a:cubicBezTo>
                <a:cubicBezTo>
                  <a:pt x="5944" y="1210"/>
                  <a:pt x="5916" y="1183"/>
                  <a:pt x="5887" y="1160"/>
                </a:cubicBezTo>
                <a:cubicBezTo>
                  <a:pt x="5847" y="1126"/>
                  <a:pt x="5808" y="1103"/>
                  <a:pt x="5763" y="1081"/>
                </a:cubicBezTo>
                <a:cubicBezTo>
                  <a:pt x="5711" y="1058"/>
                  <a:pt x="5654" y="1040"/>
                  <a:pt x="5598" y="1023"/>
                </a:cubicBezTo>
                <a:cubicBezTo>
                  <a:pt x="5551" y="1018"/>
                  <a:pt x="5512" y="1018"/>
                  <a:pt x="5478" y="1018"/>
                </a:cubicBezTo>
                <a:lnTo>
                  <a:pt x="5427" y="1018"/>
                </a:lnTo>
                <a:cubicBezTo>
                  <a:pt x="5302" y="1034"/>
                  <a:pt x="5189" y="1068"/>
                  <a:pt x="5108" y="1103"/>
                </a:cubicBezTo>
                <a:lnTo>
                  <a:pt x="5058" y="1120"/>
                </a:lnTo>
                <a:cubicBezTo>
                  <a:pt x="5013" y="1137"/>
                  <a:pt x="4972" y="1149"/>
                  <a:pt x="4932" y="1165"/>
                </a:cubicBezTo>
                <a:cubicBezTo>
                  <a:pt x="4904" y="1171"/>
                  <a:pt x="4882" y="1183"/>
                  <a:pt x="4859" y="1188"/>
                </a:cubicBezTo>
                <a:cubicBezTo>
                  <a:pt x="4835" y="1194"/>
                  <a:pt x="4808" y="1205"/>
                  <a:pt x="4785" y="1210"/>
                </a:cubicBezTo>
                <a:cubicBezTo>
                  <a:pt x="4762" y="1217"/>
                  <a:pt x="4745" y="1228"/>
                  <a:pt x="4722" y="1239"/>
                </a:cubicBezTo>
                <a:lnTo>
                  <a:pt x="4711" y="1251"/>
                </a:lnTo>
                <a:cubicBezTo>
                  <a:pt x="4699" y="1262"/>
                  <a:pt x="4688" y="1268"/>
                  <a:pt x="4683" y="1273"/>
                </a:cubicBezTo>
                <a:cubicBezTo>
                  <a:pt x="4665" y="1285"/>
                  <a:pt x="4649" y="1285"/>
                  <a:pt x="4631" y="1285"/>
                </a:cubicBezTo>
                <a:cubicBezTo>
                  <a:pt x="4604" y="1285"/>
                  <a:pt x="4575" y="1273"/>
                  <a:pt x="4557" y="1257"/>
                </a:cubicBezTo>
                <a:cubicBezTo>
                  <a:pt x="4541" y="1239"/>
                  <a:pt x="4535" y="1223"/>
                  <a:pt x="4529" y="1210"/>
                </a:cubicBezTo>
                <a:lnTo>
                  <a:pt x="4518" y="1194"/>
                </a:lnTo>
                <a:cubicBezTo>
                  <a:pt x="4512" y="1176"/>
                  <a:pt x="4507" y="1165"/>
                  <a:pt x="4495" y="1149"/>
                </a:cubicBezTo>
                <a:lnTo>
                  <a:pt x="4489" y="1137"/>
                </a:lnTo>
                <a:cubicBezTo>
                  <a:pt x="4473" y="1108"/>
                  <a:pt x="4467" y="1092"/>
                  <a:pt x="4460" y="1074"/>
                </a:cubicBezTo>
                <a:cubicBezTo>
                  <a:pt x="4433" y="1013"/>
                  <a:pt x="4421" y="966"/>
                  <a:pt x="4410" y="921"/>
                </a:cubicBezTo>
                <a:cubicBezTo>
                  <a:pt x="4405" y="864"/>
                  <a:pt x="4399" y="808"/>
                  <a:pt x="4392" y="756"/>
                </a:cubicBezTo>
                <a:cubicBezTo>
                  <a:pt x="4376" y="643"/>
                  <a:pt x="4365" y="528"/>
                  <a:pt x="4331" y="421"/>
                </a:cubicBezTo>
                <a:cubicBezTo>
                  <a:pt x="4313" y="381"/>
                  <a:pt x="4297" y="347"/>
                  <a:pt x="4268" y="308"/>
                </a:cubicBezTo>
                <a:cubicBezTo>
                  <a:pt x="4229" y="250"/>
                  <a:pt x="4182" y="200"/>
                  <a:pt x="4126" y="148"/>
                </a:cubicBezTo>
                <a:cubicBezTo>
                  <a:pt x="4080" y="114"/>
                  <a:pt x="4029" y="80"/>
                  <a:pt x="3983" y="58"/>
                </a:cubicBezTo>
                <a:cubicBezTo>
                  <a:pt x="3938" y="40"/>
                  <a:pt x="3893" y="24"/>
                  <a:pt x="3836" y="12"/>
                </a:cubicBezTo>
                <a:cubicBezTo>
                  <a:pt x="3796" y="6"/>
                  <a:pt x="3762" y="1"/>
                  <a:pt x="3723" y="1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2"/>
          <p:cNvSpPr/>
          <p:nvPr/>
        </p:nvSpPr>
        <p:spPr>
          <a:xfrm>
            <a:off x="7578908" y="4040628"/>
            <a:ext cx="84990" cy="40093"/>
          </a:xfrm>
          <a:custGeom>
            <a:avLst/>
            <a:gdLst/>
            <a:ahLst/>
            <a:cxnLst/>
            <a:rect l="l" t="t" r="r" b="b"/>
            <a:pathLst>
              <a:path w="2194" h="1035" extrusionOk="0">
                <a:moveTo>
                  <a:pt x="1" y="1"/>
                </a:moveTo>
                <a:lnTo>
                  <a:pt x="1" y="1"/>
                </a:lnTo>
                <a:cubicBezTo>
                  <a:pt x="18" y="74"/>
                  <a:pt x="35" y="153"/>
                  <a:pt x="58" y="227"/>
                </a:cubicBezTo>
                <a:cubicBezTo>
                  <a:pt x="74" y="274"/>
                  <a:pt x="103" y="308"/>
                  <a:pt x="142" y="319"/>
                </a:cubicBezTo>
                <a:cubicBezTo>
                  <a:pt x="160" y="324"/>
                  <a:pt x="171" y="324"/>
                  <a:pt x="189" y="324"/>
                </a:cubicBezTo>
                <a:lnTo>
                  <a:pt x="211" y="324"/>
                </a:lnTo>
                <a:cubicBezTo>
                  <a:pt x="239" y="313"/>
                  <a:pt x="279" y="295"/>
                  <a:pt x="291" y="267"/>
                </a:cubicBezTo>
                <a:cubicBezTo>
                  <a:pt x="336" y="182"/>
                  <a:pt x="381" y="103"/>
                  <a:pt x="438" y="28"/>
                </a:cubicBezTo>
                <a:lnTo>
                  <a:pt x="421" y="28"/>
                </a:lnTo>
                <a:cubicBezTo>
                  <a:pt x="268" y="28"/>
                  <a:pt x="126" y="17"/>
                  <a:pt x="1" y="1"/>
                </a:cubicBezTo>
                <a:close/>
                <a:moveTo>
                  <a:pt x="2035" y="683"/>
                </a:moveTo>
                <a:cubicBezTo>
                  <a:pt x="2012" y="683"/>
                  <a:pt x="1989" y="694"/>
                  <a:pt x="1978" y="704"/>
                </a:cubicBezTo>
                <a:cubicBezTo>
                  <a:pt x="1904" y="773"/>
                  <a:pt x="1831" y="830"/>
                  <a:pt x="1750" y="880"/>
                </a:cubicBezTo>
                <a:cubicBezTo>
                  <a:pt x="1682" y="927"/>
                  <a:pt x="1608" y="961"/>
                  <a:pt x="1540" y="989"/>
                </a:cubicBezTo>
                <a:cubicBezTo>
                  <a:pt x="1592" y="977"/>
                  <a:pt x="1637" y="972"/>
                  <a:pt x="1689" y="966"/>
                </a:cubicBezTo>
                <a:cubicBezTo>
                  <a:pt x="1723" y="961"/>
                  <a:pt x="1763" y="961"/>
                  <a:pt x="1797" y="961"/>
                </a:cubicBezTo>
                <a:cubicBezTo>
                  <a:pt x="1847" y="961"/>
                  <a:pt x="1893" y="966"/>
                  <a:pt x="1944" y="972"/>
                </a:cubicBezTo>
                <a:cubicBezTo>
                  <a:pt x="2018" y="949"/>
                  <a:pt x="2098" y="938"/>
                  <a:pt x="2177" y="938"/>
                </a:cubicBezTo>
                <a:lnTo>
                  <a:pt x="2193" y="938"/>
                </a:lnTo>
                <a:cubicBezTo>
                  <a:pt x="2172" y="893"/>
                  <a:pt x="2148" y="841"/>
                  <a:pt x="2132" y="796"/>
                </a:cubicBezTo>
                <a:lnTo>
                  <a:pt x="2132" y="785"/>
                </a:lnTo>
                <a:lnTo>
                  <a:pt x="2120" y="756"/>
                </a:lnTo>
                <a:cubicBezTo>
                  <a:pt x="2120" y="739"/>
                  <a:pt x="2109" y="728"/>
                  <a:pt x="2103" y="717"/>
                </a:cubicBezTo>
                <a:cubicBezTo>
                  <a:pt x="2091" y="704"/>
                  <a:pt x="2080" y="694"/>
                  <a:pt x="2064" y="688"/>
                </a:cubicBezTo>
                <a:cubicBezTo>
                  <a:pt x="2052" y="688"/>
                  <a:pt x="2046" y="683"/>
                  <a:pt x="2035" y="683"/>
                </a:cubicBezTo>
                <a:close/>
                <a:moveTo>
                  <a:pt x="1387" y="1029"/>
                </a:moveTo>
                <a:cubicBezTo>
                  <a:pt x="1387" y="1029"/>
                  <a:pt x="1387" y="1029"/>
                  <a:pt x="1387" y="1029"/>
                </a:cubicBezTo>
                <a:lnTo>
                  <a:pt x="1387" y="1029"/>
                </a:lnTo>
                <a:cubicBezTo>
                  <a:pt x="1389" y="1029"/>
                  <a:pt x="1391" y="1029"/>
                  <a:pt x="1393" y="1029"/>
                </a:cubicBezTo>
                <a:close/>
                <a:moveTo>
                  <a:pt x="1387" y="1029"/>
                </a:moveTo>
                <a:cubicBezTo>
                  <a:pt x="1378" y="1031"/>
                  <a:pt x="1368" y="1034"/>
                  <a:pt x="1359" y="1034"/>
                </a:cubicBezTo>
                <a:lnTo>
                  <a:pt x="1364" y="1034"/>
                </a:lnTo>
                <a:cubicBezTo>
                  <a:pt x="1370" y="1034"/>
                  <a:pt x="1381" y="1034"/>
                  <a:pt x="1387" y="1029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84;p2"/>
          <p:cNvSpPr/>
          <p:nvPr/>
        </p:nvSpPr>
        <p:spPr>
          <a:xfrm>
            <a:off x="7539706" y="3907680"/>
            <a:ext cx="286425" cy="275230"/>
          </a:xfrm>
          <a:custGeom>
            <a:avLst/>
            <a:gdLst/>
            <a:ahLst/>
            <a:cxnLst/>
            <a:rect l="l" t="t" r="r" b="b"/>
            <a:pathLst>
              <a:path w="7394" h="7105" extrusionOk="0">
                <a:moveTo>
                  <a:pt x="2780" y="4818"/>
                </a:moveTo>
                <a:lnTo>
                  <a:pt x="2780" y="4824"/>
                </a:lnTo>
                <a:lnTo>
                  <a:pt x="2785" y="4818"/>
                </a:lnTo>
                <a:close/>
                <a:moveTo>
                  <a:pt x="3900" y="171"/>
                </a:moveTo>
                <a:cubicBezTo>
                  <a:pt x="3939" y="171"/>
                  <a:pt x="3973" y="176"/>
                  <a:pt x="4013" y="182"/>
                </a:cubicBezTo>
                <a:cubicBezTo>
                  <a:pt x="4070" y="194"/>
                  <a:pt x="4115" y="210"/>
                  <a:pt x="4160" y="228"/>
                </a:cubicBezTo>
                <a:cubicBezTo>
                  <a:pt x="4206" y="250"/>
                  <a:pt x="4257" y="284"/>
                  <a:pt x="4303" y="318"/>
                </a:cubicBezTo>
                <a:cubicBezTo>
                  <a:pt x="4359" y="370"/>
                  <a:pt x="4406" y="420"/>
                  <a:pt x="4445" y="478"/>
                </a:cubicBezTo>
                <a:cubicBezTo>
                  <a:pt x="4474" y="517"/>
                  <a:pt x="4490" y="557"/>
                  <a:pt x="4508" y="591"/>
                </a:cubicBezTo>
                <a:cubicBezTo>
                  <a:pt x="4542" y="698"/>
                  <a:pt x="4558" y="813"/>
                  <a:pt x="4569" y="926"/>
                </a:cubicBezTo>
                <a:cubicBezTo>
                  <a:pt x="4576" y="978"/>
                  <a:pt x="4582" y="1034"/>
                  <a:pt x="4587" y="1091"/>
                </a:cubicBezTo>
                <a:cubicBezTo>
                  <a:pt x="4598" y="1136"/>
                  <a:pt x="4610" y="1183"/>
                  <a:pt x="4632" y="1244"/>
                </a:cubicBezTo>
                <a:cubicBezTo>
                  <a:pt x="4644" y="1262"/>
                  <a:pt x="4650" y="1278"/>
                  <a:pt x="4666" y="1307"/>
                </a:cubicBezTo>
                <a:lnTo>
                  <a:pt x="4672" y="1319"/>
                </a:lnTo>
                <a:cubicBezTo>
                  <a:pt x="4684" y="1335"/>
                  <a:pt x="4689" y="1346"/>
                  <a:pt x="4695" y="1364"/>
                </a:cubicBezTo>
                <a:lnTo>
                  <a:pt x="4706" y="1380"/>
                </a:lnTo>
                <a:cubicBezTo>
                  <a:pt x="4712" y="1393"/>
                  <a:pt x="4718" y="1409"/>
                  <a:pt x="4734" y="1427"/>
                </a:cubicBezTo>
                <a:cubicBezTo>
                  <a:pt x="4752" y="1443"/>
                  <a:pt x="4781" y="1455"/>
                  <a:pt x="4808" y="1455"/>
                </a:cubicBezTo>
                <a:cubicBezTo>
                  <a:pt x="4826" y="1455"/>
                  <a:pt x="4842" y="1455"/>
                  <a:pt x="4854" y="1443"/>
                </a:cubicBezTo>
                <a:cubicBezTo>
                  <a:pt x="4865" y="1438"/>
                  <a:pt x="4876" y="1432"/>
                  <a:pt x="4888" y="1421"/>
                </a:cubicBezTo>
                <a:lnTo>
                  <a:pt x="4899" y="1409"/>
                </a:lnTo>
                <a:cubicBezTo>
                  <a:pt x="4922" y="1398"/>
                  <a:pt x="4939" y="1393"/>
                  <a:pt x="4962" y="1380"/>
                </a:cubicBezTo>
                <a:cubicBezTo>
                  <a:pt x="4985" y="1375"/>
                  <a:pt x="5012" y="1364"/>
                  <a:pt x="5036" y="1358"/>
                </a:cubicBezTo>
                <a:cubicBezTo>
                  <a:pt x="5059" y="1353"/>
                  <a:pt x="5081" y="1341"/>
                  <a:pt x="5109" y="1335"/>
                </a:cubicBezTo>
                <a:cubicBezTo>
                  <a:pt x="5149" y="1319"/>
                  <a:pt x="5190" y="1307"/>
                  <a:pt x="5235" y="1290"/>
                </a:cubicBezTo>
                <a:lnTo>
                  <a:pt x="5285" y="1273"/>
                </a:lnTo>
                <a:cubicBezTo>
                  <a:pt x="5366" y="1238"/>
                  <a:pt x="5479" y="1204"/>
                  <a:pt x="5604" y="1188"/>
                </a:cubicBezTo>
                <a:lnTo>
                  <a:pt x="5655" y="1188"/>
                </a:lnTo>
                <a:cubicBezTo>
                  <a:pt x="5689" y="1188"/>
                  <a:pt x="5728" y="1188"/>
                  <a:pt x="5775" y="1193"/>
                </a:cubicBezTo>
                <a:cubicBezTo>
                  <a:pt x="5831" y="1210"/>
                  <a:pt x="5888" y="1228"/>
                  <a:pt x="5940" y="1251"/>
                </a:cubicBezTo>
                <a:cubicBezTo>
                  <a:pt x="5985" y="1273"/>
                  <a:pt x="6024" y="1296"/>
                  <a:pt x="6064" y="1330"/>
                </a:cubicBezTo>
                <a:cubicBezTo>
                  <a:pt x="6093" y="1353"/>
                  <a:pt x="6121" y="1380"/>
                  <a:pt x="6144" y="1414"/>
                </a:cubicBezTo>
                <a:cubicBezTo>
                  <a:pt x="6161" y="1438"/>
                  <a:pt x="6178" y="1472"/>
                  <a:pt x="6189" y="1506"/>
                </a:cubicBezTo>
                <a:cubicBezTo>
                  <a:pt x="6206" y="1545"/>
                  <a:pt x="6213" y="1579"/>
                  <a:pt x="6218" y="1619"/>
                </a:cubicBezTo>
                <a:cubicBezTo>
                  <a:pt x="6223" y="1665"/>
                  <a:pt x="6218" y="1699"/>
                  <a:pt x="6218" y="1739"/>
                </a:cubicBezTo>
                <a:cubicBezTo>
                  <a:pt x="6206" y="1773"/>
                  <a:pt x="6200" y="1802"/>
                  <a:pt x="6184" y="1830"/>
                </a:cubicBezTo>
                <a:cubicBezTo>
                  <a:pt x="6144" y="1915"/>
                  <a:pt x="6082" y="1994"/>
                  <a:pt x="6013" y="2074"/>
                </a:cubicBezTo>
                <a:lnTo>
                  <a:pt x="5979" y="2119"/>
                </a:lnTo>
                <a:cubicBezTo>
                  <a:pt x="5933" y="2171"/>
                  <a:pt x="5899" y="2216"/>
                  <a:pt x="5872" y="2261"/>
                </a:cubicBezTo>
                <a:cubicBezTo>
                  <a:pt x="5859" y="2290"/>
                  <a:pt x="5848" y="2313"/>
                  <a:pt x="5838" y="2342"/>
                </a:cubicBezTo>
                <a:cubicBezTo>
                  <a:pt x="5831" y="2364"/>
                  <a:pt x="5825" y="2381"/>
                  <a:pt x="5820" y="2410"/>
                </a:cubicBezTo>
                <a:cubicBezTo>
                  <a:pt x="5809" y="2421"/>
                  <a:pt x="5803" y="2432"/>
                  <a:pt x="5791" y="2455"/>
                </a:cubicBezTo>
                <a:lnTo>
                  <a:pt x="5769" y="2478"/>
                </a:lnTo>
                <a:cubicBezTo>
                  <a:pt x="5752" y="2505"/>
                  <a:pt x="5752" y="2540"/>
                  <a:pt x="5769" y="2574"/>
                </a:cubicBezTo>
                <a:cubicBezTo>
                  <a:pt x="5775" y="2586"/>
                  <a:pt x="5786" y="2597"/>
                  <a:pt x="5797" y="2602"/>
                </a:cubicBezTo>
                <a:cubicBezTo>
                  <a:pt x="5814" y="2615"/>
                  <a:pt x="5825" y="2620"/>
                  <a:pt x="5843" y="2620"/>
                </a:cubicBezTo>
                <a:cubicBezTo>
                  <a:pt x="5928" y="2631"/>
                  <a:pt x="6013" y="2636"/>
                  <a:pt x="6103" y="2649"/>
                </a:cubicBezTo>
                <a:lnTo>
                  <a:pt x="6121" y="2649"/>
                </a:lnTo>
                <a:lnTo>
                  <a:pt x="6144" y="2654"/>
                </a:lnTo>
                <a:cubicBezTo>
                  <a:pt x="6252" y="2665"/>
                  <a:pt x="6371" y="2676"/>
                  <a:pt x="6485" y="2694"/>
                </a:cubicBezTo>
                <a:cubicBezTo>
                  <a:pt x="6633" y="2722"/>
                  <a:pt x="6751" y="2756"/>
                  <a:pt x="6848" y="2801"/>
                </a:cubicBezTo>
                <a:cubicBezTo>
                  <a:pt x="6905" y="2830"/>
                  <a:pt x="6956" y="2859"/>
                  <a:pt x="7002" y="2893"/>
                </a:cubicBezTo>
                <a:cubicBezTo>
                  <a:pt x="7031" y="2921"/>
                  <a:pt x="7058" y="2955"/>
                  <a:pt x="7087" y="2983"/>
                </a:cubicBezTo>
                <a:cubicBezTo>
                  <a:pt x="7110" y="3017"/>
                  <a:pt x="7126" y="3051"/>
                  <a:pt x="7144" y="3092"/>
                </a:cubicBezTo>
                <a:cubicBezTo>
                  <a:pt x="7160" y="3142"/>
                  <a:pt x="7173" y="3200"/>
                  <a:pt x="7184" y="3262"/>
                </a:cubicBezTo>
                <a:cubicBezTo>
                  <a:pt x="7184" y="3318"/>
                  <a:pt x="7184" y="3370"/>
                  <a:pt x="7178" y="3420"/>
                </a:cubicBezTo>
                <a:cubicBezTo>
                  <a:pt x="7167" y="3460"/>
                  <a:pt x="7155" y="3494"/>
                  <a:pt x="7144" y="3523"/>
                </a:cubicBezTo>
                <a:cubicBezTo>
                  <a:pt x="7133" y="3546"/>
                  <a:pt x="7115" y="3575"/>
                  <a:pt x="7099" y="3603"/>
                </a:cubicBezTo>
                <a:cubicBezTo>
                  <a:pt x="7070" y="3625"/>
                  <a:pt x="7047" y="3654"/>
                  <a:pt x="7013" y="3671"/>
                </a:cubicBezTo>
                <a:cubicBezTo>
                  <a:pt x="6968" y="3706"/>
                  <a:pt x="6916" y="3733"/>
                  <a:pt x="6848" y="3756"/>
                </a:cubicBezTo>
                <a:cubicBezTo>
                  <a:pt x="6717" y="3801"/>
                  <a:pt x="6575" y="3824"/>
                  <a:pt x="6428" y="3853"/>
                </a:cubicBezTo>
                <a:cubicBezTo>
                  <a:pt x="6371" y="3858"/>
                  <a:pt x="6320" y="3869"/>
                  <a:pt x="6268" y="3881"/>
                </a:cubicBezTo>
                <a:cubicBezTo>
                  <a:pt x="6240" y="3881"/>
                  <a:pt x="6213" y="3903"/>
                  <a:pt x="6200" y="3937"/>
                </a:cubicBezTo>
                <a:cubicBezTo>
                  <a:pt x="6195" y="3971"/>
                  <a:pt x="6200" y="4006"/>
                  <a:pt x="6223" y="4029"/>
                </a:cubicBezTo>
                <a:cubicBezTo>
                  <a:pt x="6252" y="4057"/>
                  <a:pt x="6281" y="4091"/>
                  <a:pt x="6308" y="4131"/>
                </a:cubicBezTo>
                <a:cubicBezTo>
                  <a:pt x="6331" y="4160"/>
                  <a:pt x="6342" y="4188"/>
                  <a:pt x="6354" y="4217"/>
                </a:cubicBezTo>
                <a:cubicBezTo>
                  <a:pt x="6365" y="4239"/>
                  <a:pt x="6371" y="4267"/>
                  <a:pt x="6376" y="4307"/>
                </a:cubicBezTo>
                <a:cubicBezTo>
                  <a:pt x="6376" y="4330"/>
                  <a:pt x="6376" y="4359"/>
                  <a:pt x="6371" y="4393"/>
                </a:cubicBezTo>
                <a:cubicBezTo>
                  <a:pt x="6365" y="4427"/>
                  <a:pt x="6354" y="4461"/>
                  <a:pt x="6337" y="4495"/>
                </a:cubicBezTo>
                <a:cubicBezTo>
                  <a:pt x="6315" y="4535"/>
                  <a:pt x="6292" y="4580"/>
                  <a:pt x="6258" y="4619"/>
                </a:cubicBezTo>
                <a:cubicBezTo>
                  <a:pt x="6206" y="4671"/>
                  <a:pt x="6150" y="4722"/>
                  <a:pt x="6087" y="4768"/>
                </a:cubicBezTo>
                <a:cubicBezTo>
                  <a:pt x="6001" y="4831"/>
                  <a:pt x="5906" y="4881"/>
                  <a:pt x="5803" y="4921"/>
                </a:cubicBezTo>
                <a:cubicBezTo>
                  <a:pt x="5694" y="4960"/>
                  <a:pt x="5587" y="4989"/>
                  <a:pt x="5479" y="5001"/>
                </a:cubicBezTo>
                <a:lnTo>
                  <a:pt x="5462" y="5001"/>
                </a:lnTo>
                <a:cubicBezTo>
                  <a:pt x="5434" y="5007"/>
                  <a:pt x="5405" y="5007"/>
                  <a:pt x="5377" y="5007"/>
                </a:cubicBezTo>
                <a:cubicBezTo>
                  <a:pt x="5326" y="5007"/>
                  <a:pt x="5274" y="5001"/>
                  <a:pt x="5212" y="4989"/>
                </a:cubicBezTo>
                <a:cubicBezTo>
                  <a:pt x="5156" y="4978"/>
                  <a:pt x="5109" y="4960"/>
                  <a:pt x="5064" y="4944"/>
                </a:cubicBezTo>
                <a:cubicBezTo>
                  <a:pt x="5030" y="4926"/>
                  <a:pt x="4996" y="4904"/>
                  <a:pt x="4962" y="4876"/>
                </a:cubicBezTo>
                <a:cubicBezTo>
                  <a:pt x="4928" y="4852"/>
                  <a:pt x="4905" y="4818"/>
                  <a:pt x="4883" y="4790"/>
                </a:cubicBezTo>
                <a:cubicBezTo>
                  <a:pt x="4860" y="4756"/>
                  <a:pt x="4837" y="4716"/>
                  <a:pt x="4820" y="4671"/>
                </a:cubicBezTo>
                <a:cubicBezTo>
                  <a:pt x="4815" y="4648"/>
                  <a:pt x="4808" y="4631"/>
                  <a:pt x="4802" y="4608"/>
                </a:cubicBezTo>
                <a:cubicBezTo>
                  <a:pt x="4792" y="4574"/>
                  <a:pt x="4757" y="4546"/>
                  <a:pt x="4723" y="4546"/>
                </a:cubicBezTo>
                <a:cubicBezTo>
                  <a:pt x="4718" y="4546"/>
                  <a:pt x="4712" y="4546"/>
                  <a:pt x="4700" y="4551"/>
                </a:cubicBezTo>
                <a:cubicBezTo>
                  <a:pt x="4695" y="4551"/>
                  <a:pt x="4678" y="4558"/>
                  <a:pt x="4666" y="4569"/>
                </a:cubicBezTo>
                <a:cubicBezTo>
                  <a:pt x="4644" y="4580"/>
                  <a:pt x="4627" y="4608"/>
                  <a:pt x="4627" y="4631"/>
                </a:cubicBezTo>
                <a:cubicBezTo>
                  <a:pt x="4627" y="4666"/>
                  <a:pt x="4621" y="4700"/>
                  <a:pt x="4616" y="4739"/>
                </a:cubicBezTo>
                <a:cubicBezTo>
                  <a:pt x="4603" y="4802"/>
                  <a:pt x="4587" y="4858"/>
                  <a:pt x="4558" y="4921"/>
                </a:cubicBezTo>
                <a:cubicBezTo>
                  <a:pt x="4530" y="4978"/>
                  <a:pt x="4490" y="5041"/>
                  <a:pt x="4440" y="5103"/>
                </a:cubicBezTo>
                <a:cubicBezTo>
                  <a:pt x="4382" y="5172"/>
                  <a:pt x="4314" y="5233"/>
                  <a:pt x="4241" y="5290"/>
                </a:cubicBezTo>
                <a:cubicBezTo>
                  <a:pt x="4206" y="5313"/>
                  <a:pt x="4172" y="5335"/>
                  <a:pt x="4133" y="5358"/>
                </a:cubicBezTo>
                <a:lnTo>
                  <a:pt x="4121" y="5358"/>
                </a:lnTo>
                <a:cubicBezTo>
                  <a:pt x="4104" y="5369"/>
                  <a:pt x="4081" y="5382"/>
                  <a:pt x="4065" y="5392"/>
                </a:cubicBezTo>
                <a:cubicBezTo>
                  <a:pt x="4058" y="5392"/>
                  <a:pt x="4058" y="5398"/>
                  <a:pt x="4052" y="5398"/>
                </a:cubicBezTo>
                <a:cubicBezTo>
                  <a:pt x="4036" y="5410"/>
                  <a:pt x="4013" y="5421"/>
                  <a:pt x="3990" y="5427"/>
                </a:cubicBezTo>
                <a:cubicBezTo>
                  <a:pt x="3916" y="5455"/>
                  <a:pt x="3842" y="5472"/>
                  <a:pt x="3774" y="5484"/>
                </a:cubicBezTo>
                <a:lnTo>
                  <a:pt x="3711" y="5484"/>
                </a:lnTo>
                <a:cubicBezTo>
                  <a:pt x="3672" y="5484"/>
                  <a:pt x="3632" y="5484"/>
                  <a:pt x="3581" y="5478"/>
                </a:cubicBezTo>
                <a:cubicBezTo>
                  <a:pt x="3525" y="5461"/>
                  <a:pt x="3467" y="5444"/>
                  <a:pt x="3422" y="5421"/>
                </a:cubicBezTo>
                <a:cubicBezTo>
                  <a:pt x="3370" y="5398"/>
                  <a:pt x="3325" y="5364"/>
                  <a:pt x="3280" y="5330"/>
                </a:cubicBezTo>
                <a:cubicBezTo>
                  <a:pt x="3223" y="5279"/>
                  <a:pt x="3166" y="5222"/>
                  <a:pt x="3115" y="5148"/>
                </a:cubicBezTo>
                <a:cubicBezTo>
                  <a:pt x="3047" y="5046"/>
                  <a:pt x="2985" y="4933"/>
                  <a:pt x="2911" y="4773"/>
                </a:cubicBezTo>
                <a:cubicBezTo>
                  <a:pt x="2899" y="4756"/>
                  <a:pt x="2882" y="4745"/>
                  <a:pt x="2859" y="4745"/>
                </a:cubicBezTo>
                <a:cubicBezTo>
                  <a:pt x="2837" y="4745"/>
                  <a:pt x="2814" y="4756"/>
                  <a:pt x="2803" y="4784"/>
                </a:cubicBezTo>
                <a:cubicBezTo>
                  <a:pt x="2803" y="4790"/>
                  <a:pt x="2796" y="4807"/>
                  <a:pt x="2785" y="4818"/>
                </a:cubicBezTo>
                <a:lnTo>
                  <a:pt x="2791" y="4818"/>
                </a:lnTo>
                <a:cubicBezTo>
                  <a:pt x="2762" y="4870"/>
                  <a:pt x="2735" y="4915"/>
                  <a:pt x="2701" y="4960"/>
                </a:cubicBezTo>
                <a:cubicBezTo>
                  <a:pt x="2660" y="5012"/>
                  <a:pt x="2615" y="5052"/>
                  <a:pt x="2570" y="5080"/>
                </a:cubicBezTo>
                <a:cubicBezTo>
                  <a:pt x="2530" y="5109"/>
                  <a:pt x="2484" y="5131"/>
                  <a:pt x="2439" y="5148"/>
                </a:cubicBezTo>
                <a:cubicBezTo>
                  <a:pt x="2365" y="5177"/>
                  <a:pt x="2297" y="5193"/>
                  <a:pt x="2229" y="5199"/>
                </a:cubicBezTo>
                <a:cubicBezTo>
                  <a:pt x="2206" y="5199"/>
                  <a:pt x="2183" y="5206"/>
                  <a:pt x="2161" y="5206"/>
                </a:cubicBezTo>
                <a:cubicBezTo>
                  <a:pt x="2114" y="5206"/>
                  <a:pt x="2064" y="5199"/>
                  <a:pt x="2007" y="5188"/>
                </a:cubicBezTo>
                <a:cubicBezTo>
                  <a:pt x="1904" y="5172"/>
                  <a:pt x="1802" y="5137"/>
                  <a:pt x="1705" y="5097"/>
                </a:cubicBezTo>
                <a:cubicBezTo>
                  <a:pt x="1626" y="5057"/>
                  <a:pt x="1547" y="5007"/>
                  <a:pt x="1474" y="4949"/>
                </a:cubicBezTo>
                <a:cubicBezTo>
                  <a:pt x="1411" y="4892"/>
                  <a:pt x="1359" y="4836"/>
                  <a:pt x="1319" y="4779"/>
                </a:cubicBezTo>
                <a:cubicBezTo>
                  <a:pt x="1285" y="4734"/>
                  <a:pt x="1251" y="4677"/>
                  <a:pt x="1228" y="4619"/>
                </a:cubicBezTo>
                <a:cubicBezTo>
                  <a:pt x="1212" y="4569"/>
                  <a:pt x="1201" y="4511"/>
                  <a:pt x="1188" y="4449"/>
                </a:cubicBezTo>
                <a:cubicBezTo>
                  <a:pt x="1183" y="4393"/>
                  <a:pt x="1188" y="4325"/>
                  <a:pt x="1194" y="4256"/>
                </a:cubicBezTo>
                <a:cubicBezTo>
                  <a:pt x="1212" y="4183"/>
                  <a:pt x="1240" y="4102"/>
                  <a:pt x="1280" y="4012"/>
                </a:cubicBezTo>
                <a:cubicBezTo>
                  <a:pt x="1285" y="3989"/>
                  <a:pt x="1285" y="3966"/>
                  <a:pt x="1274" y="3937"/>
                </a:cubicBezTo>
                <a:cubicBezTo>
                  <a:pt x="1257" y="3916"/>
                  <a:pt x="1235" y="3892"/>
                  <a:pt x="1212" y="3887"/>
                </a:cubicBezTo>
                <a:cubicBezTo>
                  <a:pt x="1126" y="3864"/>
                  <a:pt x="1052" y="3835"/>
                  <a:pt x="968" y="3808"/>
                </a:cubicBezTo>
                <a:cubicBezTo>
                  <a:pt x="882" y="3779"/>
                  <a:pt x="813" y="3751"/>
                  <a:pt x="763" y="3722"/>
                </a:cubicBezTo>
                <a:lnTo>
                  <a:pt x="763" y="3716"/>
                </a:lnTo>
                <a:lnTo>
                  <a:pt x="751" y="3716"/>
                </a:lnTo>
                <a:cubicBezTo>
                  <a:pt x="745" y="3711"/>
                  <a:pt x="734" y="3706"/>
                  <a:pt x="723" y="3699"/>
                </a:cubicBezTo>
                <a:lnTo>
                  <a:pt x="723" y="3699"/>
                </a:lnTo>
                <a:lnTo>
                  <a:pt x="734" y="3711"/>
                </a:lnTo>
                <a:cubicBezTo>
                  <a:pt x="598" y="3648"/>
                  <a:pt x="490" y="3585"/>
                  <a:pt x="404" y="3512"/>
                </a:cubicBezTo>
                <a:cubicBezTo>
                  <a:pt x="354" y="3472"/>
                  <a:pt x="314" y="3426"/>
                  <a:pt x="286" y="3381"/>
                </a:cubicBezTo>
                <a:cubicBezTo>
                  <a:pt x="252" y="3341"/>
                  <a:pt x="228" y="3296"/>
                  <a:pt x="217" y="3255"/>
                </a:cubicBezTo>
                <a:cubicBezTo>
                  <a:pt x="200" y="3216"/>
                  <a:pt x="189" y="3176"/>
                  <a:pt x="183" y="3126"/>
                </a:cubicBezTo>
                <a:cubicBezTo>
                  <a:pt x="178" y="3063"/>
                  <a:pt x="183" y="3006"/>
                  <a:pt x="189" y="2949"/>
                </a:cubicBezTo>
                <a:cubicBezTo>
                  <a:pt x="200" y="2898"/>
                  <a:pt x="217" y="2853"/>
                  <a:pt x="234" y="2819"/>
                </a:cubicBezTo>
                <a:cubicBezTo>
                  <a:pt x="252" y="2773"/>
                  <a:pt x="280" y="2733"/>
                  <a:pt x="307" y="2694"/>
                </a:cubicBezTo>
                <a:cubicBezTo>
                  <a:pt x="348" y="2649"/>
                  <a:pt x="388" y="2615"/>
                  <a:pt x="433" y="2586"/>
                </a:cubicBezTo>
                <a:cubicBezTo>
                  <a:pt x="490" y="2546"/>
                  <a:pt x="546" y="2512"/>
                  <a:pt x="609" y="2489"/>
                </a:cubicBezTo>
                <a:cubicBezTo>
                  <a:pt x="700" y="2460"/>
                  <a:pt x="792" y="2437"/>
                  <a:pt x="887" y="2426"/>
                </a:cubicBezTo>
                <a:cubicBezTo>
                  <a:pt x="921" y="2421"/>
                  <a:pt x="962" y="2421"/>
                  <a:pt x="996" y="2421"/>
                </a:cubicBezTo>
                <a:cubicBezTo>
                  <a:pt x="1052" y="2421"/>
                  <a:pt x="1115" y="2426"/>
                  <a:pt x="1188" y="2437"/>
                </a:cubicBezTo>
                <a:cubicBezTo>
                  <a:pt x="1228" y="2449"/>
                  <a:pt x="1274" y="2455"/>
                  <a:pt x="1314" y="2466"/>
                </a:cubicBezTo>
                <a:cubicBezTo>
                  <a:pt x="1325" y="2471"/>
                  <a:pt x="1330" y="2471"/>
                  <a:pt x="1337" y="2471"/>
                </a:cubicBezTo>
                <a:cubicBezTo>
                  <a:pt x="1359" y="2471"/>
                  <a:pt x="1377" y="2466"/>
                  <a:pt x="1388" y="2449"/>
                </a:cubicBezTo>
                <a:cubicBezTo>
                  <a:pt x="1411" y="2432"/>
                  <a:pt x="1422" y="2392"/>
                  <a:pt x="1405" y="2358"/>
                </a:cubicBezTo>
                <a:cubicBezTo>
                  <a:pt x="1377" y="2313"/>
                  <a:pt x="1348" y="2261"/>
                  <a:pt x="1319" y="2188"/>
                </a:cubicBezTo>
                <a:cubicBezTo>
                  <a:pt x="1285" y="2080"/>
                  <a:pt x="1257" y="1967"/>
                  <a:pt x="1240" y="1847"/>
                </a:cubicBezTo>
                <a:cubicBezTo>
                  <a:pt x="1235" y="1734"/>
                  <a:pt x="1240" y="1619"/>
                  <a:pt x="1257" y="1511"/>
                </a:cubicBezTo>
                <a:cubicBezTo>
                  <a:pt x="1274" y="1398"/>
                  <a:pt x="1308" y="1296"/>
                  <a:pt x="1353" y="1199"/>
                </a:cubicBezTo>
                <a:cubicBezTo>
                  <a:pt x="1388" y="1125"/>
                  <a:pt x="1433" y="1052"/>
                  <a:pt x="1490" y="983"/>
                </a:cubicBezTo>
                <a:cubicBezTo>
                  <a:pt x="1547" y="921"/>
                  <a:pt x="1603" y="869"/>
                  <a:pt x="1671" y="824"/>
                </a:cubicBezTo>
                <a:cubicBezTo>
                  <a:pt x="1734" y="773"/>
                  <a:pt x="1797" y="745"/>
                  <a:pt x="1865" y="716"/>
                </a:cubicBezTo>
                <a:cubicBezTo>
                  <a:pt x="1910" y="698"/>
                  <a:pt x="1962" y="688"/>
                  <a:pt x="2012" y="677"/>
                </a:cubicBezTo>
                <a:lnTo>
                  <a:pt x="2059" y="677"/>
                </a:lnTo>
                <a:cubicBezTo>
                  <a:pt x="2093" y="677"/>
                  <a:pt x="2121" y="682"/>
                  <a:pt x="2155" y="682"/>
                </a:cubicBezTo>
                <a:cubicBezTo>
                  <a:pt x="2217" y="698"/>
                  <a:pt x="2269" y="716"/>
                  <a:pt x="2319" y="739"/>
                </a:cubicBezTo>
                <a:cubicBezTo>
                  <a:pt x="2387" y="773"/>
                  <a:pt x="2445" y="813"/>
                  <a:pt x="2496" y="858"/>
                </a:cubicBezTo>
                <a:cubicBezTo>
                  <a:pt x="2507" y="869"/>
                  <a:pt x="2518" y="876"/>
                  <a:pt x="2536" y="887"/>
                </a:cubicBezTo>
                <a:lnTo>
                  <a:pt x="2530" y="881"/>
                </a:lnTo>
                <a:lnTo>
                  <a:pt x="2530" y="876"/>
                </a:lnTo>
                <a:cubicBezTo>
                  <a:pt x="2626" y="955"/>
                  <a:pt x="2717" y="1052"/>
                  <a:pt x="2820" y="1170"/>
                </a:cubicBezTo>
                <a:cubicBezTo>
                  <a:pt x="2830" y="1183"/>
                  <a:pt x="2848" y="1188"/>
                  <a:pt x="2865" y="1188"/>
                </a:cubicBezTo>
                <a:lnTo>
                  <a:pt x="2877" y="1188"/>
                </a:lnTo>
                <a:cubicBezTo>
                  <a:pt x="2899" y="1183"/>
                  <a:pt x="2922" y="1170"/>
                  <a:pt x="2922" y="1148"/>
                </a:cubicBezTo>
                <a:cubicBezTo>
                  <a:pt x="2950" y="1000"/>
                  <a:pt x="2990" y="869"/>
                  <a:pt x="3047" y="750"/>
                </a:cubicBezTo>
                <a:cubicBezTo>
                  <a:pt x="3092" y="659"/>
                  <a:pt x="3137" y="580"/>
                  <a:pt x="3195" y="512"/>
                </a:cubicBezTo>
                <a:cubicBezTo>
                  <a:pt x="3252" y="449"/>
                  <a:pt x="3308" y="398"/>
                  <a:pt x="3370" y="352"/>
                </a:cubicBezTo>
                <a:cubicBezTo>
                  <a:pt x="3433" y="302"/>
                  <a:pt x="3507" y="267"/>
                  <a:pt x="3581" y="239"/>
                </a:cubicBezTo>
                <a:cubicBezTo>
                  <a:pt x="3666" y="205"/>
                  <a:pt x="3746" y="187"/>
                  <a:pt x="3831" y="176"/>
                </a:cubicBezTo>
                <a:cubicBezTo>
                  <a:pt x="3853" y="176"/>
                  <a:pt x="3876" y="171"/>
                  <a:pt x="3900" y="171"/>
                </a:cubicBezTo>
                <a:close/>
                <a:moveTo>
                  <a:pt x="3921" y="0"/>
                </a:moveTo>
                <a:cubicBezTo>
                  <a:pt x="3900" y="0"/>
                  <a:pt x="3876" y="0"/>
                  <a:pt x="3860" y="6"/>
                </a:cubicBezTo>
                <a:cubicBezTo>
                  <a:pt x="3581" y="23"/>
                  <a:pt x="3315" y="153"/>
                  <a:pt x="3132" y="357"/>
                </a:cubicBezTo>
                <a:cubicBezTo>
                  <a:pt x="2974" y="535"/>
                  <a:pt x="2877" y="756"/>
                  <a:pt x="2825" y="983"/>
                </a:cubicBezTo>
                <a:cubicBezTo>
                  <a:pt x="2660" y="808"/>
                  <a:pt x="2479" y="643"/>
                  <a:pt x="2245" y="574"/>
                </a:cubicBezTo>
                <a:cubicBezTo>
                  <a:pt x="2186" y="556"/>
                  <a:pt x="2125" y="548"/>
                  <a:pt x="2063" y="548"/>
                </a:cubicBezTo>
                <a:cubicBezTo>
                  <a:pt x="1989" y="548"/>
                  <a:pt x="1913" y="561"/>
                  <a:pt x="1842" y="585"/>
                </a:cubicBezTo>
                <a:cubicBezTo>
                  <a:pt x="1694" y="630"/>
                  <a:pt x="1564" y="716"/>
                  <a:pt x="1456" y="824"/>
                </a:cubicBezTo>
                <a:cubicBezTo>
                  <a:pt x="1269" y="1000"/>
                  <a:pt x="1154" y="1251"/>
                  <a:pt x="1115" y="1500"/>
                </a:cubicBezTo>
                <a:cubicBezTo>
                  <a:pt x="1070" y="1755"/>
                  <a:pt x="1098" y="2023"/>
                  <a:pt x="1188" y="2267"/>
                </a:cubicBezTo>
                <a:lnTo>
                  <a:pt x="1194" y="2274"/>
                </a:lnTo>
                <a:cubicBezTo>
                  <a:pt x="1143" y="2267"/>
                  <a:pt x="1086" y="2261"/>
                  <a:pt x="1036" y="2256"/>
                </a:cubicBezTo>
                <a:cubicBezTo>
                  <a:pt x="921" y="2256"/>
                  <a:pt x="803" y="2267"/>
                  <a:pt x="689" y="2295"/>
                </a:cubicBezTo>
                <a:cubicBezTo>
                  <a:pt x="580" y="2319"/>
                  <a:pt x="473" y="2364"/>
                  <a:pt x="376" y="2426"/>
                </a:cubicBezTo>
                <a:cubicBezTo>
                  <a:pt x="280" y="2484"/>
                  <a:pt x="194" y="2563"/>
                  <a:pt x="132" y="2654"/>
                </a:cubicBezTo>
                <a:cubicBezTo>
                  <a:pt x="63" y="2756"/>
                  <a:pt x="29" y="2870"/>
                  <a:pt x="13" y="2990"/>
                </a:cubicBezTo>
                <a:cubicBezTo>
                  <a:pt x="1" y="3108"/>
                  <a:pt x="18" y="3234"/>
                  <a:pt x="63" y="3341"/>
                </a:cubicBezTo>
                <a:cubicBezTo>
                  <a:pt x="144" y="3551"/>
                  <a:pt x="331" y="3706"/>
                  <a:pt x="524" y="3813"/>
                </a:cubicBezTo>
                <a:cubicBezTo>
                  <a:pt x="627" y="3869"/>
                  <a:pt x="734" y="3921"/>
                  <a:pt x="842" y="3966"/>
                </a:cubicBezTo>
                <a:cubicBezTo>
                  <a:pt x="905" y="3989"/>
                  <a:pt x="973" y="4012"/>
                  <a:pt x="1036" y="4040"/>
                </a:cubicBezTo>
                <a:cubicBezTo>
                  <a:pt x="1013" y="4108"/>
                  <a:pt x="989" y="4176"/>
                  <a:pt x="978" y="4244"/>
                </a:cubicBezTo>
                <a:cubicBezTo>
                  <a:pt x="968" y="4341"/>
                  <a:pt x="968" y="4438"/>
                  <a:pt x="984" y="4529"/>
                </a:cubicBezTo>
                <a:cubicBezTo>
                  <a:pt x="996" y="4619"/>
                  <a:pt x="1030" y="4705"/>
                  <a:pt x="1070" y="4784"/>
                </a:cubicBezTo>
                <a:cubicBezTo>
                  <a:pt x="1109" y="4865"/>
                  <a:pt x="1160" y="4938"/>
                  <a:pt x="1223" y="5007"/>
                </a:cubicBezTo>
                <a:cubicBezTo>
                  <a:pt x="1348" y="5137"/>
                  <a:pt x="1508" y="5233"/>
                  <a:pt x="1678" y="5296"/>
                </a:cubicBezTo>
                <a:cubicBezTo>
                  <a:pt x="1806" y="5345"/>
                  <a:pt x="1943" y="5370"/>
                  <a:pt x="2080" y="5370"/>
                </a:cubicBezTo>
                <a:cubicBezTo>
                  <a:pt x="2118" y="5370"/>
                  <a:pt x="2157" y="5368"/>
                  <a:pt x="2195" y="5364"/>
                </a:cubicBezTo>
                <a:cubicBezTo>
                  <a:pt x="2274" y="5358"/>
                  <a:pt x="2348" y="5342"/>
                  <a:pt x="2421" y="5319"/>
                </a:cubicBezTo>
                <a:cubicBezTo>
                  <a:pt x="2502" y="5290"/>
                  <a:pt x="2570" y="5251"/>
                  <a:pt x="2638" y="5206"/>
                </a:cubicBezTo>
                <a:cubicBezTo>
                  <a:pt x="2735" y="5137"/>
                  <a:pt x="2809" y="5046"/>
                  <a:pt x="2865" y="4944"/>
                </a:cubicBezTo>
                <a:cubicBezTo>
                  <a:pt x="2950" y="5114"/>
                  <a:pt x="3042" y="5279"/>
                  <a:pt x="3178" y="5410"/>
                </a:cubicBezTo>
                <a:cubicBezTo>
                  <a:pt x="3257" y="5484"/>
                  <a:pt x="3349" y="5540"/>
                  <a:pt x="3451" y="5574"/>
                </a:cubicBezTo>
                <a:cubicBezTo>
                  <a:pt x="3444" y="5728"/>
                  <a:pt x="3428" y="5881"/>
                  <a:pt x="3399" y="6035"/>
                </a:cubicBezTo>
                <a:cubicBezTo>
                  <a:pt x="3370" y="6194"/>
                  <a:pt x="3336" y="6347"/>
                  <a:pt x="3291" y="6507"/>
                </a:cubicBezTo>
                <a:cubicBezTo>
                  <a:pt x="3268" y="6580"/>
                  <a:pt x="3246" y="6659"/>
                  <a:pt x="3223" y="6733"/>
                </a:cubicBezTo>
                <a:cubicBezTo>
                  <a:pt x="3200" y="6814"/>
                  <a:pt x="3171" y="6898"/>
                  <a:pt x="3150" y="6979"/>
                </a:cubicBezTo>
                <a:cubicBezTo>
                  <a:pt x="3137" y="7024"/>
                  <a:pt x="3150" y="7063"/>
                  <a:pt x="3189" y="7086"/>
                </a:cubicBezTo>
                <a:cubicBezTo>
                  <a:pt x="3201" y="7099"/>
                  <a:pt x="3221" y="7105"/>
                  <a:pt x="3239" y="7105"/>
                </a:cubicBezTo>
                <a:cubicBezTo>
                  <a:pt x="3245" y="7105"/>
                  <a:pt x="3252" y="7104"/>
                  <a:pt x="3257" y="7103"/>
                </a:cubicBezTo>
                <a:cubicBezTo>
                  <a:pt x="3280" y="7097"/>
                  <a:pt x="3308" y="7081"/>
                  <a:pt x="3320" y="7058"/>
                </a:cubicBezTo>
                <a:cubicBezTo>
                  <a:pt x="3342" y="7013"/>
                  <a:pt x="3365" y="6961"/>
                  <a:pt x="3383" y="6904"/>
                </a:cubicBezTo>
                <a:lnTo>
                  <a:pt x="3383" y="6904"/>
                </a:lnTo>
                <a:lnTo>
                  <a:pt x="3376" y="6910"/>
                </a:lnTo>
                <a:cubicBezTo>
                  <a:pt x="3405" y="6842"/>
                  <a:pt x="3422" y="6779"/>
                  <a:pt x="3444" y="6711"/>
                </a:cubicBezTo>
                <a:cubicBezTo>
                  <a:pt x="3485" y="6586"/>
                  <a:pt x="3512" y="6460"/>
                  <a:pt x="3536" y="6336"/>
                </a:cubicBezTo>
                <a:cubicBezTo>
                  <a:pt x="3559" y="6211"/>
                  <a:pt x="3575" y="6080"/>
                  <a:pt x="3587" y="5956"/>
                </a:cubicBezTo>
                <a:cubicBezTo>
                  <a:pt x="3598" y="5853"/>
                  <a:pt x="3604" y="5744"/>
                  <a:pt x="3609" y="5620"/>
                </a:cubicBezTo>
                <a:lnTo>
                  <a:pt x="3609" y="5615"/>
                </a:lnTo>
                <a:cubicBezTo>
                  <a:pt x="3643" y="5615"/>
                  <a:pt x="3677" y="5620"/>
                  <a:pt x="3717" y="5620"/>
                </a:cubicBezTo>
                <a:cubicBezTo>
                  <a:pt x="3758" y="5620"/>
                  <a:pt x="3797" y="5615"/>
                  <a:pt x="3842" y="5608"/>
                </a:cubicBezTo>
                <a:cubicBezTo>
                  <a:pt x="3900" y="5602"/>
                  <a:pt x="3968" y="5586"/>
                  <a:pt x="4036" y="5563"/>
                </a:cubicBezTo>
                <a:lnTo>
                  <a:pt x="4041" y="5563"/>
                </a:lnTo>
                <a:cubicBezTo>
                  <a:pt x="4041" y="5586"/>
                  <a:pt x="4036" y="5608"/>
                  <a:pt x="4036" y="5631"/>
                </a:cubicBezTo>
                <a:lnTo>
                  <a:pt x="4036" y="5642"/>
                </a:lnTo>
                <a:cubicBezTo>
                  <a:pt x="4031" y="5710"/>
                  <a:pt x="4031" y="5778"/>
                  <a:pt x="4024" y="5847"/>
                </a:cubicBezTo>
                <a:cubicBezTo>
                  <a:pt x="4018" y="5990"/>
                  <a:pt x="4018" y="6108"/>
                  <a:pt x="4024" y="6216"/>
                </a:cubicBezTo>
                <a:cubicBezTo>
                  <a:pt x="4024" y="6342"/>
                  <a:pt x="4041" y="6467"/>
                  <a:pt x="4065" y="6591"/>
                </a:cubicBezTo>
                <a:cubicBezTo>
                  <a:pt x="4076" y="6659"/>
                  <a:pt x="4092" y="6722"/>
                  <a:pt x="4110" y="6796"/>
                </a:cubicBezTo>
                <a:cubicBezTo>
                  <a:pt x="4126" y="6848"/>
                  <a:pt x="4149" y="6904"/>
                  <a:pt x="4172" y="6955"/>
                </a:cubicBezTo>
                <a:cubicBezTo>
                  <a:pt x="4185" y="6987"/>
                  <a:pt x="4224" y="7004"/>
                  <a:pt x="4259" y="7004"/>
                </a:cubicBezTo>
                <a:cubicBezTo>
                  <a:pt x="4268" y="7004"/>
                  <a:pt x="4277" y="7003"/>
                  <a:pt x="4286" y="7000"/>
                </a:cubicBezTo>
                <a:cubicBezTo>
                  <a:pt x="4337" y="6989"/>
                  <a:pt x="4382" y="6938"/>
                  <a:pt x="4365" y="6882"/>
                </a:cubicBezTo>
                <a:cubicBezTo>
                  <a:pt x="4348" y="6830"/>
                  <a:pt x="4331" y="6779"/>
                  <a:pt x="4314" y="6722"/>
                </a:cubicBezTo>
                <a:cubicBezTo>
                  <a:pt x="4296" y="6665"/>
                  <a:pt x="4280" y="6603"/>
                  <a:pt x="4262" y="6541"/>
                </a:cubicBezTo>
                <a:cubicBezTo>
                  <a:pt x="4241" y="6433"/>
                  <a:pt x="4223" y="6313"/>
                  <a:pt x="4212" y="6200"/>
                </a:cubicBezTo>
                <a:cubicBezTo>
                  <a:pt x="4212" y="6200"/>
                  <a:pt x="4212" y="6194"/>
                  <a:pt x="4206" y="6188"/>
                </a:cubicBezTo>
                <a:lnTo>
                  <a:pt x="4206" y="6182"/>
                </a:lnTo>
                <a:cubicBezTo>
                  <a:pt x="4201" y="6074"/>
                  <a:pt x="4194" y="5967"/>
                  <a:pt x="4194" y="5853"/>
                </a:cubicBezTo>
                <a:cubicBezTo>
                  <a:pt x="4189" y="5739"/>
                  <a:pt x="4189" y="5620"/>
                  <a:pt x="4194" y="5500"/>
                </a:cubicBezTo>
                <a:lnTo>
                  <a:pt x="4194" y="5495"/>
                </a:lnTo>
                <a:cubicBezTo>
                  <a:pt x="4296" y="5437"/>
                  <a:pt x="4393" y="5369"/>
                  <a:pt x="4479" y="5285"/>
                </a:cubicBezTo>
                <a:cubicBezTo>
                  <a:pt x="4598" y="5172"/>
                  <a:pt x="4689" y="5028"/>
                  <a:pt x="4740" y="4876"/>
                </a:cubicBezTo>
                <a:cubicBezTo>
                  <a:pt x="4747" y="4876"/>
                  <a:pt x="4747" y="4881"/>
                  <a:pt x="4747" y="4881"/>
                </a:cubicBezTo>
                <a:cubicBezTo>
                  <a:pt x="4792" y="4944"/>
                  <a:pt x="4849" y="4994"/>
                  <a:pt x="4917" y="5035"/>
                </a:cubicBezTo>
                <a:cubicBezTo>
                  <a:pt x="5047" y="5114"/>
                  <a:pt x="5206" y="5148"/>
                  <a:pt x="5360" y="5148"/>
                </a:cubicBezTo>
                <a:cubicBezTo>
                  <a:pt x="5524" y="5148"/>
                  <a:pt x="5694" y="5114"/>
                  <a:pt x="5848" y="5062"/>
                </a:cubicBezTo>
                <a:cubicBezTo>
                  <a:pt x="6008" y="5007"/>
                  <a:pt x="6155" y="4921"/>
                  <a:pt x="6286" y="4813"/>
                </a:cubicBezTo>
                <a:cubicBezTo>
                  <a:pt x="6349" y="4762"/>
                  <a:pt x="6405" y="4694"/>
                  <a:pt x="6451" y="4626"/>
                </a:cubicBezTo>
                <a:cubicBezTo>
                  <a:pt x="6473" y="4592"/>
                  <a:pt x="6491" y="4551"/>
                  <a:pt x="6507" y="4511"/>
                </a:cubicBezTo>
                <a:cubicBezTo>
                  <a:pt x="6525" y="4472"/>
                  <a:pt x="6536" y="4432"/>
                  <a:pt x="6541" y="4387"/>
                </a:cubicBezTo>
                <a:cubicBezTo>
                  <a:pt x="6553" y="4312"/>
                  <a:pt x="6547" y="4228"/>
                  <a:pt x="6519" y="4154"/>
                </a:cubicBezTo>
                <a:cubicBezTo>
                  <a:pt x="6507" y="4115"/>
                  <a:pt x="6491" y="4074"/>
                  <a:pt x="6468" y="4040"/>
                </a:cubicBezTo>
                <a:cubicBezTo>
                  <a:pt x="6622" y="4018"/>
                  <a:pt x="6780" y="3995"/>
                  <a:pt x="6929" y="3937"/>
                </a:cubicBezTo>
                <a:cubicBezTo>
                  <a:pt x="7031" y="3898"/>
                  <a:pt x="7126" y="3853"/>
                  <a:pt x="7207" y="3774"/>
                </a:cubicBezTo>
                <a:cubicBezTo>
                  <a:pt x="7286" y="3699"/>
                  <a:pt x="7343" y="3596"/>
                  <a:pt x="7365" y="3494"/>
                </a:cubicBezTo>
                <a:cubicBezTo>
                  <a:pt x="7394" y="3370"/>
                  <a:pt x="7388" y="3239"/>
                  <a:pt x="7359" y="3114"/>
                </a:cubicBezTo>
                <a:cubicBezTo>
                  <a:pt x="7331" y="3011"/>
                  <a:pt x="7286" y="2915"/>
                  <a:pt x="7218" y="2830"/>
                </a:cubicBezTo>
                <a:cubicBezTo>
                  <a:pt x="7155" y="2756"/>
                  <a:pt x="7070" y="2699"/>
                  <a:pt x="6990" y="2654"/>
                </a:cubicBezTo>
                <a:cubicBezTo>
                  <a:pt x="6900" y="2608"/>
                  <a:pt x="6803" y="2568"/>
                  <a:pt x="6701" y="2546"/>
                </a:cubicBezTo>
                <a:cubicBezTo>
                  <a:pt x="6553" y="2505"/>
                  <a:pt x="6399" y="2489"/>
                  <a:pt x="6252" y="2471"/>
                </a:cubicBezTo>
                <a:cubicBezTo>
                  <a:pt x="6166" y="2466"/>
                  <a:pt x="6087" y="2460"/>
                  <a:pt x="6001" y="2449"/>
                </a:cubicBezTo>
                <a:cubicBezTo>
                  <a:pt x="6008" y="2426"/>
                  <a:pt x="6013" y="2410"/>
                  <a:pt x="6024" y="2387"/>
                </a:cubicBezTo>
                <a:cubicBezTo>
                  <a:pt x="6058" y="2319"/>
                  <a:pt x="6103" y="2261"/>
                  <a:pt x="6155" y="2205"/>
                </a:cubicBezTo>
                <a:lnTo>
                  <a:pt x="6155" y="2199"/>
                </a:lnTo>
                <a:lnTo>
                  <a:pt x="6161" y="2193"/>
                </a:lnTo>
                <a:lnTo>
                  <a:pt x="6161" y="2188"/>
                </a:lnTo>
                <a:lnTo>
                  <a:pt x="6166" y="2188"/>
                </a:lnTo>
                <a:cubicBezTo>
                  <a:pt x="6223" y="2119"/>
                  <a:pt x="6286" y="2046"/>
                  <a:pt x="6331" y="1967"/>
                </a:cubicBezTo>
                <a:cubicBezTo>
                  <a:pt x="6360" y="1920"/>
                  <a:pt x="6383" y="1870"/>
                  <a:pt x="6394" y="1824"/>
                </a:cubicBezTo>
                <a:cubicBezTo>
                  <a:pt x="6410" y="1762"/>
                  <a:pt x="6417" y="1705"/>
                  <a:pt x="6417" y="1642"/>
                </a:cubicBezTo>
                <a:cubicBezTo>
                  <a:pt x="6410" y="1529"/>
                  <a:pt x="6376" y="1421"/>
                  <a:pt x="6320" y="1324"/>
                </a:cubicBezTo>
                <a:cubicBezTo>
                  <a:pt x="6258" y="1228"/>
                  <a:pt x="6172" y="1154"/>
                  <a:pt x="6076" y="1097"/>
                </a:cubicBezTo>
                <a:cubicBezTo>
                  <a:pt x="5956" y="1028"/>
                  <a:pt x="5825" y="994"/>
                  <a:pt x="5694" y="989"/>
                </a:cubicBezTo>
                <a:cubicBezTo>
                  <a:pt x="5678" y="987"/>
                  <a:pt x="5661" y="987"/>
                  <a:pt x="5644" y="987"/>
                </a:cubicBezTo>
                <a:cubicBezTo>
                  <a:pt x="5597" y="987"/>
                  <a:pt x="5548" y="992"/>
                  <a:pt x="5502" y="1000"/>
                </a:cubicBezTo>
                <a:cubicBezTo>
                  <a:pt x="5439" y="1012"/>
                  <a:pt x="5377" y="1028"/>
                  <a:pt x="5308" y="1052"/>
                </a:cubicBezTo>
                <a:cubicBezTo>
                  <a:pt x="5251" y="1068"/>
                  <a:pt x="5195" y="1091"/>
                  <a:pt x="5132" y="1114"/>
                </a:cubicBezTo>
                <a:cubicBezTo>
                  <a:pt x="5070" y="1136"/>
                  <a:pt x="5002" y="1159"/>
                  <a:pt x="4933" y="1176"/>
                </a:cubicBezTo>
                <a:cubicBezTo>
                  <a:pt x="4905" y="1188"/>
                  <a:pt x="4871" y="1199"/>
                  <a:pt x="4842" y="1210"/>
                </a:cubicBezTo>
                <a:cubicBezTo>
                  <a:pt x="4831" y="1188"/>
                  <a:pt x="4820" y="1170"/>
                  <a:pt x="4808" y="1148"/>
                </a:cubicBezTo>
                <a:cubicBezTo>
                  <a:pt x="4768" y="1023"/>
                  <a:pt x="4763" y="892"/>
                  <a:pt x="4747" y="761"/>
                </a:cubicBezTo>
                <a:cubicBezTo>
                  <a:pt x="4734" y="693"/>
                  <a:pt x="4723" y="625"/>
                  <a:pt x="4700" y="562"/>
                </a:cubicBezTo>
                <a:cubicBezTo>
                  <a:pt x="4684" y="523"/>
                  <a:pt x="4672" y="488"/>
                  <a:pt x="4655" y="454"/>
                </a:cubicBezTo>
                <a:cubicBezTo>
                  <a:pt x="4632" y="415"/>
                  <a:pt x="4610" y="375"/>
                  <a:pt x="4582" y="341"/>
                </a:cubicBezTo>
                <a:cubicBezTo>
                  <a:pt x="4542" y="289"/>
                  <a:pt x="4490" y="239"/>
                  <a:pt x="4433" y="194"/>
                </a:cubicBezTo>
                <a:cubicBezTo>
                  <a:pt x="4382" y="147"/>
                  <a:pt x="4320" y="108"/>
                  <a:pt x="4257" y="74"/>
                </a:cubicBezTo>
                <a:cubicBezTo>
                  <a:pt x="4194" y="45"/>
                  <a:pt x="4138" y="29"/>
                  <a:pt x="4076" y="17"/>
                </a:cubicBezTo>
                <a:cubicBezTo>
                  <a:pt x="4024" y="6"/>
                  <a:pt x="3973" y="0"/>
                  <a:pt x="39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2"/>
          <p:cNvSpPr/>
          <p:nvPr/>
        </p:nvSpPr>
        <p:spPr>
          <a:xfrm>
            <a:off x="8082108" y="4129337"/>
            <a:ext cx="39861" cy="57525"/>
          </a:xfrm>
          <a:custGeom>
            <a:avLst/>
            <a:gdLst/>
            <a:ahLst/>
            <a:cxnLst/>
            <a:rect l="l" t="t" r="r" b="b"/>
            <a:pathLst>
              <a:path w="1029" h="1485" extrusionOk="0">
                <a:moveTo>
                  <a:pt x="182" y="0"/>
                </a:moveTo>
                <a:lnTo>
                  <a:pt x="189" y="97"/>
                </a:lnTo>
                <a:lnTo>
                  <a:pt x="189" y="142"/>
                </a:lnTo>
                <a:cubicBezTo>
                  <a:pt x="194" y="261"/>
                  <a:pt x="194" y="386"/>
                  <a:pt x="199" y="506"/>
                </a:cubicBezTo>
                <a:cubicBezTo>
                  <a:pt x="199" y="665"/>
                  <a:pt x="97" y="733"/>
                  <a:pt x="79" y="858"/>
                </a:cubicBezTo>
                <a:cubicBezTo>
                  <a:pt x="63" y="955"/>
                  <a:pt x="0" y="1273"/>
                  <a:pt x="29" y="1404"/>
                </a:cubicBezTo>
                <a:cubicBezTo>
                  <a:pt x="324" y="1465"/>
                  <a:pt x="536" y="1484"/>
                  <a:pt x="686" y="1484"/>
                </a:cubicBezTo>
                <a:cubicBezTo>
                  <a:pt x="958" y="1484"/>
                  <a:pt x="1029" y="1420"/>
                  <a:pt x="1029" y="1420"/>
                </a:cubicBezTo>
                <a:cubicBezTo>
                  <a:pt x="1012" y="1352"/>
                  <a:pt x="1000" y="1291"/>
                  <a:pt x="989" y="1228"/>
                </a:cubicBezTo>
                <a:cubicBezTo>
                  <a:pt x="966" y="1092"/>
                  <a:pt x="864" y="779"/>
                  <a:pt x="853" y="654"/>
                </a:cubicBezTo>
                <a:cubicBezTo>
                  <a:pt x="842" y="512"/>
                  <a:pt x="842" y="386"/>
                  <a:pt x="842" y="261"/>
                </a:cubicBezTo>
                <a:lnTo>
                  <a:pt x="842" y="51"/>
                </a:lnTo>
                <a:cubicBezTo>
                  <a:pt x="813" y="63"/>
                  <a:pt x="784" y="74"/>
                  <a:pt x="750" y="85"/>
                </a:cubicBezTo>
                <a:cubicBezTo>
                  <a:pt x="700" y="97"/>
                  <a:pt x="643" y="108"/>
                  <a:pt x="591" y="114"/>
                </a:cubicBezTo>
                <a:lnTo>
                  <a:pt x="557" y="114"/>
                </a:lnTo>
                <a:cubicBezTo>
                  <a:pt x="517" y="114"/>
                  <a:pt x="478" y="108"/>
                  <a:pt x="433" y="103"/>
                </a:cubicBezTo>
                <a:cubicBezTo>
                  <a:pt x="370" y="91"/>
                  <a:pt x="273" y="69"/>
                  <a:pt x="199" y="11"/>
                </a:cubicBezTo>
                <a:lnTo>
                  <a:pt x="189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2"/>
          <p:cNvSpPr/>
          <p:nvPr/>
        </p:nvSpPr>
        <p:spPr>
          <a:xfrm>
            <a:off x="7970931" y="3908571"/>
            <a:ext cx="273216" cy="215962"/>
          </a:xfrm>
          <a:custGeom>
            <a:avLst/>
            <a:gdLst/>
            <a:ahLst/>
            <a:cxnLst/>
            <a:rect l="l" t="t" r="r" b="b"/>
            <a:pathLst>
              <a:path w="7053" h="5575" extrusionOk="0">
                <a:moveTo>
                  <a:pt x="3154" y="0"/>
                </a:moveTo>
                <a:cubicBezTo>
                  <a:pt x="3120" y="6"/>
                  <a:pt x="3093" y="17"/>
                  <a:pt x="3064" y="22"/>
                </a:cubicBezTo>
                <a:cubicBezTo>
                  <a:pt x="3035" y="40"/>
                  <a:pt x="3007" y="56"/>
                  <a:pt x="2967" y="79"/>
                </a:cubicBezTo>
                <a:cubicBezTo>
                  <a:pt x="2933" y="114"/>
                  <a:pt x="2899" y="148"/>
                  <a:pt x="2865" y="187"/>
                </a:cubicBezTo>
                <a:cubicBezTo>
                  <a:pt x="2813" y="255"/>
                  <a:pt x="2768" y="334"/>
                  <a:pt x="2723" y="431"/>
                </a:cubicBezTo>
                <a:cubicBezTo>
                  <a:pt x="2671" y="557"/>
                  <a:pt x="2637" y="682"/>
                  <a:pt x="2615" y="806"/>
                </a:cubicBezTo>
                <a:lnTo>
                  <a:pt x="2615" y="846"/>
                </a:lnTo>
                <a:cubicBezTo>
                  <a:pt x="2608" y="875"/>
                  <a:pt x="2598" y="898"/>
                  <a:pt x="2574" y="914"/>
                </a:cubicBezTo>
                <a:cubicBezTo>
                  <a:pt x="2563" y="921"/>
                  <a:pt x="2547" y="921"/>
                  <a:pt x="2535" y="921"/>
                </a:cubicBezTo>
                <a:cubicBezTo>
                  <a:pt x="2518" y="921"/>
                  <a:pt x="2506" y="921"/>
                  <a:pt x="2495" y="914"/>
                </a:cubicBezTo>
                <a:cubicBezTo>
                  <a:pt x="2427" y="864"/>
                  <a:pt x="2359" y="824"/>
                  <a:pt x="2285" y="790"/>
                </a:cubicBezTo>
                <a:cubicBezTo>
                  <a:pt x="2233" y="767"/>
                  <a:pt x="2183" y="756"/>
                  <a:pt x="2138" y="750"/>
                </a:cubicBezTo>
                <a:cubicBezTo>
                  <a:pt x="2120" y="744"/>
                  <a:pt x="2104" y="744"/>
                  <a:pt x="2086" y="744"/>
                </a:cubicBezTo>
                <a:cubicBezTo>
                  <a:pt x="2075" y="744"/>
                  <a:pt x="2063" y="744"/>
                  <a:pt x="2047" y="750"/>
                </a:cubicBezTo>
                <a:cubicBezTo>
                  <a:pt x="2018" y="750"/>
                  <a:pt x="1995" y="761"/>
                  <a:pt x="1973" y="767"/>
                </a:cubicBezTo>
                <a:cubicBezTo>
                  <a:pt x="1950" y="778"/>
                  <a:pt x="1933" y="790"/>
                  <a:pt x="1916" y="801"/>
                </a:cubicBezTo>
                <a:cubicBezTo>
                  <a:pt x="1893" y="819"/>
                  <a:pt x="1876" y="835"/>
                  <a:pt x="1865" y="858"/>
                </a:cubicBezTo>
                <a:cubicBezTo>
                  <a:pt x="1847" y="880"/>
                  <a:pt x="1831" y="909"/>
                  <a:pt x="1813" y="937"/>
                </a:cubicBezTo>
                <a:cubicBezTo>
                  <a:pt x="1790" y="989"/>
                  <a:pt x="1779" y="1050"/>
                  <a:pt x="1768" y="1119"/>
                </a:cubicBezTo>
                <a:cubicBezTo>
                  <a:pt x="1756" y="1199"/>
                  <a:pt x="1756" y="1284"/>
                  <a:pt x="1768" y="1375"/>
                </a:cubicBezTo>
                <a:cubicBezTo>
                  <a:pt x="1768" y="1398"/>
                  <a:pt x="1763" y="1415"/>
                  <a:pt x="1745" y="1432"/>
                </a:cubicBezTo>
                <a:cubicBezTo>
                  <a:pt x="1729" y="1449"/>
                  <a:pt x="1706" y="1454"/>
                  <a:pt x="1682" y="1454"/>
                </a:cubicBezTo>
                <a:cubicBezTo>
                  <a:pt x="1672" y="1454"/>
                  <a:pt x="1654" y="1454"/>
                  <a:pt x="1648" y="1449"/>
                </a:cubicBezTo>
                <a:cubicBezTo>
                  <a:pt x="1609" y="1420"/>
                  <a:pt x="1569" y="1398"/>
                  <a:pt x="1530" y="1380"/>
                </a:cubicBezTo>
                <a:cubicBezTo>
                  <a:pt x="1472" y="1357"/>
                  <a:pt x="1410" y="1341"/>
                  <a:pt x="1342" y="1330"/>
                </a:cubicBezTo>
                <a:cubicBezTo>
                  <a:pt x="1307" y="1323"/>
                  <a:pt x="1279" y="1323"/>
                  <a:pt x="1245" y="1323"/>
                </a:cubicBezTo>
                <a:cubicBezTo>
                  <a:pt x="1211" y="1323"/>
                  <a:pt x="1177" y="1323"/>
                  <a:pt x="1137" y="1330"/>
                </a:cubicBezTo>
                <a:cubicBezTo>
                  <a:pt x="1069" y="1341"/>
                  <a:pt x="1013" y="1357"/>
                  <a:pt x="961" y="1380"/>
                </a:cubicBezTo>
                <a:cubicBezTo>
                  <a:pt x="922" y="1398"/>
                  <a:pt x="882" y="1420"/>
                  <a:pt x="853" y="1443"/>
                </a:cubicBezTo>
                <a:cubicBezTo>
                  <a:pt x="825" y="1460"/>
                  <a:pt x="808" y="1477"/>
                  <a:pt x="791" y="1501"/>
                </a:cubicBezTo>
                <a:cubicBezTo>
                  <a:pt x="780" y="1517"/>
                  <a:pt x="767" y="1540"/>
                  <a:pt x="756" y="1556"/>
                </a:cubicBezTo>
                <a:cubicBezTo>
                  <a:pt x="751" y="1574"/>
                  <a:pt x="746" y="1596"/>
                  <a:pt x="740" y="1614"/>
                </a:cubicBezTo>
                <a:cubicBezTo>
                  <a:pt x="733" y="1637"/>
                  <a:pt x="733" y="1659"/>
                  <a:pt x="740" y="1682"/>
                </a:cubicBezTo>
                <a:cubicBezTo>
                  <a:pt x="746" y="1711"/>
                  <a:pt x="751" y="1739"/>
                  <a:pt x="762" y="1766"/>
                </a:cubicBezTo>
                <a:cubicBezTo>
                  <a:pt x="780" y="1795"/>
                  <a:pt x="796" y="1829"/>
                  <a:pt x="814" y="1858"/>
                </a:cubicBezTo>
                <a:lnTo>
                  <a:pt x="836" y="1863"/>
                </a:lnTo>
                <a:lnTo>
                  <a:pt x="853" y="1863"/>
                </a:lnTo>
                <a:lnTo>
                  <a:pt x="877" y="1869"/>
                </a:lnTo>
                <a:cubicBezTo>
                  <a:pt x="916" y="1886"/>
                  <a:pt x="956" y="1903"/>
                  <a:pt x="995" y="1921"/>
                </a:cubicBezTo>
                <a:cubicBezTo>
                  <a:pt x="1029" y="1931"/>
                  <a:pt x="1058" y="1978"/>
                  <a:pt x="1063" y="2012"/>
                </a:cubicBezTo>
                <a:cubicBezTo>
                  <a:pt x="1074" y="2046"/>
                  <a:pt x="1069" y="2091"/>
                  <a:pt x="1052" y="2125"/>
                </a:cubicBezTo>
                <a:cubicBezTo>
                  <a:pt x="1024" y="2170"/>
                  <a:pt x="972" y="2199"/>
                  <a:pt x="916" y="2199"/>
                </a:cubicBezTo>
                <a:cubicBezTo>
                  <a:pt x="887" y="2199"/>
                  <a:pt x="864" y="2193"/>
                  <a:pt x="842" y="2176"/>
                </a:cubicBezTo>
                <a:cubicBezTo>
                  <a:pt x="819" y="2159"/>
                  <a:pt x="791" y="2148"/>
                  <a:pt x="762" y="2131"/>
                </a:cubicBezTo>
                <a:cubicBezTo>
                  <a:pt x="728" y="2120"/>
                  <a:pt x="694" y="2107"/>
                  <a:pt x="649" y="2102"/>
                </a:cubicBezTo>
                <a:cubicBezTo>
                  <a:pt x="631" y="2096"/>
                  <a:pt x="609" y="2096"/>
                  <a:pt x="586" y="2096"/>
                </a:cubicBezTo>
                <a:cubicBezTo>
                  <a:pt x="563" y="2096"/>
                  <a:pt x="541" y="2096"/>
                  <a:pt x="518" y="2102"/>
                </a:cubicBezTo>
                <a:cubicBezTo>
                  <a:pt x="473" y="2107"/>
                  <a:pt x="426" y="2120"/>
                  <a:pt x="392" y="2136"/>
                </a:cubicBezTo>
                <a:cubicBezTo>
                  <a:pt x="365" y="2148"/>
                  <a:pt x="336" y="2165"/>
                  <a:pt x="313" y="2182"/>
                </a:cubicBezTo>
                <a:cubicBezTo>
                  <a:pt x="290" y="2199"/>
                  <a:pt x="268" y="2222"/>
                  <a:pt x="245" y="2244"/>
                </a:cubicBezTo>
                <a:cubicBezTo>
                  <a:pt x="234" y="2261"/>
                  <a:pt x="229" y="2278"/>
                  <a:pt x="216" y="2296"/>
                </a:cubicBezTo>
                <a:cubicBezTo>
                  <a:pt x="216" y="2306"/>
                  <a:pt x="211" y="2312"/>
                  <a:pt x="206" y="2330"/>
                </a:cubicBezTo>
                <a:lnTo>
                  <a:pt x="206" y="2353"/>
                </a:lnTo>
                <a:lnTo>
                  <a:pt x="211" y="2364"/>
                </a:lnTo>
                <a:cubicBezTo>
                  <a:pt x="211" y="2369"/>
                  <a:pt x="211" y="2369"/>
                  <a:pt x="216" y="2375"/>
                </a:cubicBezTo>
                <a:cubicBezTo>
                  <a:pt x="222" y="2387"/>
                  <a:pt x="222" y="2392"/>
                  <a:pt x="234" y="2403"/>
                </a:cubicBezTo>
                <a:cubicBezTo>
                  <a:pt x="245" y="2421"/>
                  <a:pt x="256" y="2432"/>
                  <a:pt x="274" y="2448"/>
                </a:cubicBezTo>
                <a:cubicBezTo>
                  <a:pt x="313" y="2471"/>
                  <a:pt x="353" y="2500"/>
                  <a:pt x="410" y="2523"/>
                </a:cubicBezTo>
                <a:cubicBezTo>
                  <a:pt x="439" y="2534"/>
                  <a:pt x="461" y="2551"/>
                  <a:pt x="478" y="2579"/>
                </a:cubicBezTo>
                <a:cubicBezTo>
                  <a:pt x="495" y="2608"/>
                  <a:pt x="501" y="2642"/>
                  <a:pt x="495" y="2676"/>
                </a:cubicBezTo>
                <a:cubicBezTo>
                  <a:pt x="478" y="2733"/>
                  <a:pt x="433" y="2767"/>
                  <a:pt x="371" y="2773"/>
                </a:cubicBezTo>
                <a:cubicBezTo>
                  <a:pt x="347" y="2773"/>
                  <a:pt x="324" y="2773"/>
                  <a:pt x="302" y="2778"/>
                </a:cubicBezTo>
                <a:cubicBezTo>
                  <a:pt x="245" y="2784"/>
                  <a:pt x="200" y="2802"/>
                  <a:pt x="154" y="2818"/>
                </a:cubicBezTo>
                <a:cubicBezTo>
                  <a:pt x="126" y="2830"/>
                  <a:pt x="103" y="2841"/>
                  <a:pt x="80" y="2857"/>
                </a:cubicBezTo>
                <a:cubicBezTo>
                  <a:pt x="69" y="2870"/>
                  <a:pt x="51" y="2881"/>
                  <a:pt x="41" y="2898"/>
                </a:cubicBezTo>
                <a:cubicBezTo>
                  <a:pt x="30" y="2909"/>
                  <a:pt x="24" y="2926"/>
                  <a:pt x="17" y="2938"/>
                </a:cubicBezTo>
                <a:cubicBezTo>
                  <a:pt x="12" y="2954"/>
                  <a:pt x="6" y="2972"/>
                  <a:pt x="1" y="2988"/>
                </a:cubicBezTo>
                <a:lnTo>
                  <a:pt x="1" y="3057"/>
                </a:lnTo>
                <a:cubicBezTo>
                  <a:pt x="6" y="3085"/>
                  <a:pt x="17" y="3114"/>
                  <a:pt x="30" y="3142"/>
                </a:cubicBezTo>
                <a:cubicBezTo>
                  <a:pt x="46" y="3182"/>
                  <a:pt x="64" y="3216"/>
                  <a:pt x="92" y="3250"/>
                </a:cubicBezTo>
                <a:cubicBezTo>
                  <a:pt x="126" y="3295"/>
                  <a:pt x="166" y="3329"/>
                  <a:pt x="206" y="3369"/>
                </a:cubicBezTo>
                <a:cubicBezTo>
                  <a:pt x="256" y="3403"/>
                  <a:pt x="308" y="3432"/>
                  <a:pt x="358" y="3455"/>
                </a:cubicBezTo>
                <a:cubicBezTo>
                  <a:pt x="405" y="3471"/>
                  <a:pt x="450" y="3489"/>
                  <a:pt x="501" y="3500"/>
                </a:cubicBezTo>
                <a:cubicBezTo>
                  <a:pt x="557" y="3512"/>
                  <a:pt x="604" y="3568"/>
                  <a:pt x="604" y="3631"/>
                </a:cubicBezTo>
                <a:cubicBezTo>
                  <a:pt x="604" y="3683"/>
                  <a:pt x="575" y="3722"/>
                  <a:pt x="536" y="3751"/>
                </a:cubicBezTo>
                <a:cubicBezTo>
                  <a:pt x="495" y="3778"/>
                  <a:pt x="450" y="3801"/>
                  <a:pt x="410" y="3835"/>
                </a:cubicBezTo>
                <a:cubicBezTo>
                  <a:pt x="358" y="3875"/>
                  <a:pt x="319" y="3914"/>
                  <a:pt x="285" y="3955"/>
                </a:cubicBezTo>
                <a:cubicBezTo>
                  <a:pt x="268" y="3983"/>
                  <a:pt x="256" y="4006"/>
                  <a:pt x="245" y="4029"/>
                </a:cubicBezTo>
                <a:cubicBezTo>
                  <a:pt x="234" y="4045"/>
                  <a:pt x="234" y="4063"/>
                  <a:pt x="229" y="4079"/>
                </a:cubicBezTo>
                <a:lnTo>
                  <a:pt x="229" y="4119"/>
                </a:lnTo>
                <a:cubicBezTo>
                  <a:pt x="234" y="4142"/>
                  <a:pt x="234" y="4160"/>
                  <a:pt x="240" y="4176"/>
                </a:cubicBezTo>
                <a:cubicBezTo>
                  <a:pt x="251" y="4194"/>
                  <a:pt x="263" y="4210"/>
                  <a:pt x="279" y="4233"/>
                </a:cubicBezTo>
                <a:cubicBezTo>
                  <a:pt x="302" y="4262"/>
                  <a:pt x="331" y="4289"/>
                  <a:pt x="371" y="4323"/>
                </a:cubicBezTo>
                <a:cubicBezTo>
                  <a:pt x="439" y="4370"/>
                  <a:pt x="507" y="4409"/>
                  <a:pt x="586" y="4443"/>
                </a:cubicBezTo>
                <a:cubicBezTo>
                  <a:pt x="699" y="4488"/>
                  <a:pt x="830" y="4523"/>
                  <a:pt x="961" y="4546"/>
                </a:cubicBezTo>
                <a:cubicBezTo>
                  <a:pt x="1029" y="4551"/>
                  <a:pt x="1092" y="4557"/>
                  <a:pt x="1155" y="4557"/>
                </a:cubicBezTo>
                <a:lnTo>
                  <a:pt x="1183" y="4557"/>
                </a:lnTo>
                <a:cubicBezTo>
                  <a:pt x="1217" y="4557"/>
                  <a:pt x="1252" y="4574"/>
                  <a:pt x="1279" y="4596"/>
                </a:cubicBezTo>
                <a:cubicBezTo>
                  <a:pt x="1297" y="4619"/>
                  <a:pt x="1320" y="4654"/>
                  <a:pt x="1313" y="4688"/>
                </a:cubicBezTo>
                <a:cubicBezTo>
                  <a:pt x="1307" y="4779"/>
                  <a:pt x="1302" y="4864"/>
                  <a:pt x="1313" y="4937"/>
                </a:cubicBezTo>
                <a:cubicBezTo>
                  <a:pt x="1320" y="4994"/>
                  <a:pt x="1336" y="5039"/>
                  <a:pt x="1354" y="5091"/>
                </a:cubicBezTo>
                <a:cubicBezTo>
                  <a:pt x="1365" y="5120"/>
                  <a:pt x="1381" y="5149"/>
                  <a:pt x="1399" y="5176"/>
                </a:cubicBezTo>
                <a:cubicBezTo>
                  <a:pt x="1415" y="5194"/>
                  <a:pt x="1438" y="5217"/>
                  <a:pt x="1456" y="5233"/>
                </a:cubicBezTo>
                <a:cubicBezTo>
                  <a:pt x="1483" y="5251"/>
                  <a:pt x="1512" y="5267"/>
                  <a:pt x="1541" y="5278"/>
                </a:cubicBezTo>
                <a:cubicBezTo>
                  <a:pt x="1575" y="5296"/>
                  <a:pt x="1609" y="5307"/>
                  <a:pt x="1637" y="5312"/>
                </a:cubicBezTo>
                <a:lnTo>
                  <a:pt x="1711" y="5312"/>
                </a:lnTo>
                <a:cubicBezTo>
                  <a:pt x="1751" y="5301"/>
                  <a:pt x="1790" y="5290"/>
                  <a:pt x="1824" y="5278"/>
                </a:cubicBezTo>
                <a:cubicBezTo>
                  <a:pt x="1968" y="5217"/>
                  <a:pt x="2086" y="5125"/>
                  <a:pt x="2206" y="5034"/>
                </a:cubicBezTo>
                <a:lnTo>
                  <a:pt x="2228" y="5012"/>
                </a:lnTo>
                <a:lnTo>
                  <a:pt x="2246" y="5000"/>
                </a:lnTo>
                <a:cubicBezTo>
                  <a:pt x="2302" y="4960"/>
                  <a:pt x="2353" y="4921"/>
                  <a:pt x="2411" y="4887"/>
                </a:cubicBezTo>
                <a:cubicBezTo>
                  <a:pt x="2438" y="4869"/>
                  <a:pt x="2461" y="4853"/>
                  <a:pt x="2490" y="4842"/>
                </a:cubicBezTo>
                <a:lnTo>
                  <a:pt x="2501" y="4835"/>
                </a:lnTo>
                <a:cubicBezTo>
                  <a:pt x="2535" y="4819"/>
                  <a:pt x="2563" y="4813"/>
                  <a:pt x="2587" y="4808"/>
                </a:cubicBezTo>
                <a:cubicBezTo>
                  <a:pt x="2615" y="4801"/>
                  <a:pt x="2637" y="4795"/>
                  <a:pt x="2660" y="4795"/>
                </a:cubicBezTo>
                <a:cubicBezTo>
                  <a:pt x="2683" y="4795"/>
                  <a:pt x="2700" y="4801"/>
                  <a:pt x="2718" y="4801"/>
                </a:cubicBezTo>
                <a:cubicBezTo>
                  <a:pt x="2745" y="4808"/>
                  <a:pt x="2773" y="4824"/>
                  <a:pt x="2802" y="4842"/>
                </a:cubicBezTo>
                <a:cubicBezTo>
                  <a:pt x="2859" y="4876"/>
                  <a:pt x="2904" y="4921"/>
                  <a:pt x="2938" y="4984"/>
                </a:cubicBezTo>
                <a:cubicBezTo>
                  <a:pt x="2978" y="5052"/>
                  <a:pt x="3001" y="5125"/>
                  <a:pt x="3030" y="5199"/>
                </a:cubicBezTo>
                <a:cubicBezTo>
                  <a:pt x="3046" y="5244"/>
                  <a:pt x="3059" y="5278"/>
                  <a:pt x="3075" y="5319"/>
                </a:cubicBezTo>
                <a:cubicBezTo>
                  <a:pt x="3098" y="5369"/>
                  <a:pt x="3120" y="5409"/>
                  <a:pt x="3143" y="5449"/>
                </a:cubicBezTo>
                <a:cubicBezTo>
                  <a:pt x="3161" y="5466"/>
                  <a:pt x="3177" y="5489"/>
                  <a:pt x="3200" y="5506"/>
                </a:cubicBezTo>
                <a:cubicBezTo>
                  <a:pt x="3222" y="5517"/>
                  <a:pt x="3240" y="5529"/>
                  <a:pt x="3263" y="5540"/>
                </a:cubicBezTo>
                <a:cubicBezTo>
                  <a:pt x="3290" y="5551"/>
                  <a:pt x="3324" y="5563"/>
                  <a:pt x="3365" y="5569"/>
                </a:cubicBezTo>
                <a:cubicBezTo>
                  <a:pt x="3387" y="5569"/>
                  <a:pt x="3405" y="5574"/>
                  <a:pt x="3427" y="5574"/>
                </a:cubicBezTo>
                <a:cubicBezTo>
                  <a:pt x="3444" y="5574"/>
                  <a:pt x="3461" y="5569"/>
                  <a:pt x="3484" y="5569"/>
                </a:cubicBezTo>
                <a:cubicBezTo>
                  <a:pt x="3524" y="5563"/>
                  <a:pt x="3563" y="5551"/>
                  <a:pt x="3604" y="5534"/>
                </a:cubicBezTo>
                <a:cubicBezTo>
                  <a:pt x="3654" y="5511"/>
                  <a:pt x="3706" y="5483"/>
                  <a:pt x="3757" y="5443"/>
                </a:cubicBezTo>
                <a:cubicBezTo>
                  <a:pt x="3809" y="5398"/>
                  <a:pt x="3854" y="5353"/>
                  <a:pt x="3893" y="5307"/>
                </a:cubicBezTo>
                <a:cubicBezTo>
                  <a:pt x="3933" y="5251"/>
                  <a:pt x="3967" y="5188"/>
                  <a:pt x="4001" y="5125"/>
                </a:cubicBezTo>
                <a:cubicBezTo>
                  <a:pt x="4013" y="5086"/>
                  <a:pt x="4024" y="5052"/>
                  <a:pt x="4035" y="5018"/>
                </a:cubicBezTo>
                <a:cubicBezTo>
                  <a:pt x="4047" y="4971"/>
                  <a:pt x="4087" y="4944"/>
                  <a:pt x="4137" y="4944"/>
                </a:cubicBezTo>
                <a:cubicBezTo>
                  <a:pt x="4171" y="4944"/>
                  <a:pt x="4211" y="4960"/>
                  <a:pt x="4229" y="4994"/>
                </a:cubicBezTo>
                <a:cubicBezTo>
                  <a:pt x="4252" y="5046"/>
                  <a:pt x="4279" y="5091"/>
                  <a:pt x="4313" y="5136"/>
                </a:cubicBezTo>
                <a:cubicBezTo>
                  <a:pt x="4342" y="5176"/>
                  <a:pt x="4376" y="5210"/>
                  <a:pt x="4410" y="5239"/>
                </a:cubicBezTo>
                <a:cubicBezTo>
                  <a:pt x="4450" y="5262"/>
                  <a:pt x="4484" y="5285"/>
                  <a:pt x="4518" y="5296"/>
                </a:cubicBezTo>
                <a:cubicBezTo>
                  <a:pt x="4546" y="5312"/>
                  <a:pt x="4580" y="5319"/>
                  <a:pt x="4620" y="5330"/>
                </a:cubicBezTo>
                <a:lnTo>
                  <a:pt x="4763" y="5330"/>
                </a:lnTo>
                <a:cubicBezTo>
                  <a:pt x="4814" y="5319"/>
                  <a:pt x="4865" y="5301"/>
                  <a:pt x="4916" y="5285"/>
                </a:cubicBezTo>
                <a:cubicBezTo>
                  <a:pt x="4979" y="5256"/>
                  <a:pt x="5036" y="5222"/>
                  <a:pt x="5097" y="5176"/>
                </a:cubicBezTo>
                <a:cubicBezTo>
                  <a:pt x="5166" y="5125"/>
                  <a:pt x="5228" y="5063"/>
                  <a:pt x="5286" y="4989"/>
                </a:cubicBezTo>
                <a:cubicBezTo>
                  <a:pt x="5336" y="4926"/>
                  <a:pt x="5377" y="4858"/>
                  <a:pt x="5404" y="4784"/>
                </a:cubicBezTo>
                <a:cubicBezTo>
                  <a:pt x="5427" y="4733"/>
                  <a:pt x="5445" y="4677"/>
                  <a:pt x="5461" y="4614"/>
                </a:cubicBezTo>
                <a:cubicBezTo>
                  <a:pt x="5467" y="4585"/>
                  <a:pt x="5496" y="4557"/>
                  <a:pt x="5524" y="4551"/>
                </a:cubicBezTo>
                <a:cubicBezTo>
                  <a:pt x="5530" y="4546"/>
                  <a:pt x="5541" y="4546"/>
                  <a:pt x="5547" y="4546"/>
                </a:cubicBezTo>
                <a:cubicBezTo>
                  <a:pt x="5575" y="4546"/>
                  <a:pt x="5598" y="4557"/>
                  <a:pt x="5616" y="4574"/>
                </a:cubicBezTo>
                <a:cubicBezTo>
                  <a:pt x="5632" y="4585"/>
                  <a:pt x="5643" y="4603"/>
                  <a:pt x="5661" y="4614"/>
                </a:cubicBezTo>
                <a:cubicBezTo>
                  <a:pt x="5700" y="4643"/>
                  <a:pt x="5740" y="4664"/>
                  <a:pt x="5779" y="4682"/>
                </a:cubicBezTo>
                <a:cubicBezTo>
                  <a:pt x="5813" y="4699"/>
                  <a:pt x="5854" y="4711"/>
                  <a:pt x="5894" y="4716"/>
                </a:cubicBezTo>
                <a:lnTo>
                  <a:pt x="6007" y="4716"/>
                </a:lnTo>
                <a:cubicBezTo>
                  <a:pt x="6052" y="4711"/>
                  <a:pt x="6098" y="4699"/>
                  <a:pt x="6138" y="4682"/>
                </a:cubicBezTo>
                <a:cubicBezTo>
                  <a:pt x="6177" y="4664"/>
                  <a:pt x="6217" y="4637"/>
                  <a:pt x="6263" y="4608"/>
                </a:cubicBezTo>
                <a:cubicBezTo>
                  <a:pt x="6308" y="4569"/>
                  <a:pt x="6342" y="4535"/>
                  <a:pt x="6377" y="4494"/>
                </a:cubicBezTo>
                <a:cubicBezTo>
                  <a:pt x="6405" y="4454"/>
                  <a:pt x="6434" y="4404"/>
                  <a:pt x="6456" y="4358"/>
                </a:cubicBezTo>
                <a:cubicBezTo>
                  <a:pt x="6473" y="4313"/>
                  <a:pt x="6484" y="4268"/>
                  <a:pt x="6495" y="4216"/>
                </a:cubicBezTo>
                <a:lnTo>
                  <a:pt x="6495" y="4085"/>
                </a:lnTo>
                <a:cubicBezTo>
                  <a:pt x="6484" y="4040"/>
                  <a:pt x="6473" y="3995"/>
                  <a:pt x="6456" y="3948"/>
                </a:cubicBezTo>
                <a:cubicBezTo>
                  <a:pt x="6434" y="3903"/>
                  <a:pt x="6411" y="3858"/>
                  <a:pt x="6382" y="3819"/>
                </a:cubicBezTo>
                <a:lnTo>
                  <a:pt x="6353" y="3785"/>
                </a:lnTo>
                <a:cubicBezTo>
                  <a:pt x="6314" y="3744"/>
                  <a:pt x="6308" y="3693"/>
                  <a:pt x="6332" y="3654"/>
                </a:cubicBezTo>
                <a:cubicBezTo>
                  <a:pt x="6348" y="3625"/>
                  <a:pt x="6387" y="3602"/>
                  <a:pt x="6422" y="3602"/>
                </a:cubicBezTo>
                <a:cubicBezTo>
                  <a:pt x="6434" y="3602"/>
                  <a:pt x="6439" y="3602"/>
                  <a:pt x="6450" y="3608"/>
                </a:cubicBezTo>
                <a:cubicBezTo>
                  <a:pt x="6484" y="3620"/>
                  <a:pt x="6518" y="3625"/>
                  <a:pt x="6552" y="3631"/>
                </a:cubicBezTo>
                <a:cubicBezTo>
                  <a:pt x="6576" y="3636"/>
                  <a:pt x="6592" y="3636"/>
                  <a:pt x="6615" y="3636"/>
                </a:cubicBezTo>
                <a:cubicBezTo>
                  <a:pt x="6632" y="3636"/>
                  <a:pt x="6649" y="3636"/>
                  <a:pt x="6672" y="3631"/>
                </a:cubicBezTo>
                <a:cubicBezTo>
                  <a:pt x="6717" y="3625"/>
                  <a:pt x="6752" y="3614"/>
                  <a:pt x="6780" y="3602"/>
                </a:cubicBezTo>
                <a:cubicBezTo>
                  <a:pt x="6814" y="3586"/>
                  <a:pt x="6843" y="3568"/>
                  <a:pt x="6870" y="3546"/>
                </a:cubicBezTo>
                <a:cubicBezTo>
                  <a:pt x="6911" y="3517"/>
                  <a:pt x="6938" y="3494"/>
                  <a:pt x="6962" y="3460"/>
                </a:cubicBezTo>
                <a:cubicBezTo>
                  <a:pt x="6985" y="3426"/>
                  <a:pt x="7001" y="3397"/>
                  <a:pt x="7019" y="3363"/>
                </a:cubicBezTo>
                <a:cubicBezTo>
                  <a:pt x="7030" y="3329"/>
                  <a:pt x="7041" y="3295"/>
                  <a:pt x="7047" y="3250"/>
                </a:cubicBezTo>
                <a:cubicBezTo>
                  <a:pt x="7053" y="3211"/>
                  <a:pt x="7053" y="3164"/>
                  <a:pt x="7047" y="3125"/>
                </a:cubicBezTo>
                <a:cubicBezTo>
                  <a:pt x="7041" y="3080"/>
                  <a:pt x="7030" y="3040"/>
                  <a:pt x="7013" y="3001"/>
                </a:cubicBezTo>
                <a:cubicBezTo>
                  <a:pt x="6990" y="2954"/>
                  <a:pt x="6967" y="2915"/>
                  <a:pt x="6938" y="2875"/>
                </a:cubicBezTo>
                <a:cubicBezTo>
                  <a:pt x="6899" y="2823"/>
                  <a:pt x="6854" y="2778"/>
                  <a:pt x="6797" y="2733"/>
                </a:cubicBezTo>
                <a:cubicBezTo>
                  <a:pt x="6717" y="2676"/>
                  <a:pt x="6621" y="2619"/>
                  <a:pt x="6518" y="2579"/>
                </a:cubicBezTo>
                <a:cubicBezTo>
                  <a:pt x="6411" y="2534"/>
                  <a:pt x="6291" y="2500"/>
                  <a:pt x="6172" y="2477"/>
                </a:cubicBezTo>
                <a:cubicBezTo>
                  <a:pt x="6132" y="2466"/>
                  <a:pt x="6104" y="2421"/>
                  <a:pt x="6104" y="2380"/>
                </a:cubicBezTo>
                <a:cubicBezTo>
                  <a:pt x="6104" y="2341"/>
                  <a:pt x="6127" y="2306"/>
                  <a:pt x="6172" y="2290"/>
                </a:cubicBezTo>
                <a:cubicBezTo>
                  <a:pt x="6195" y="2278"/>
                  <a:pt x="6222" y="2267"/>
                  <a:pt x="6246" y="2261"/>
                </a:cubicBezTo>
                <a:lnTo>
                  <a:pt x="6222" y="2256"/>
                </a:lnTo>
                <a:cubicBezTo>
                  <a:pt x="6314" y="2227"/>
                  <a:pt x="6400" y="2188"/>
                  <a:pt x="6473" y="2131"/>
                </a:cubicBezTo>
                <a:cubicBezTo>
                  <a:pt x="6513" y="2096"/>
                  <a:pt x="6547" y="2062"/>
                  <a:pt x="6581" y="2028"/>
                </a:cubicBezTo>
                <a:cubicBezTo>
                  <a:pt x="6597" y="2000"/>
                  <a:pt x="6615" y="1978"/>
                  <a:pt x="6626" y="1949"/>
                </a:cubicBezTo>
                <a:cubicBezTo>
                  <a:pt x="6632" y="1926"/>
                  <a:pt x="6638" y="1910"/>
                  <a:pt x="6644" y="1886"/>
                </a:cubicBezTo>
                <a:lnTo>
                  <a:pt x="6644" y="1835"/>
                </a:lnTo>
                <a:cubicBezTo>
                  <a:pt x="6638" y="1813"/>
                  <a:pt x="6632" y="1795"/>
                  <a:pt x="6626" y="1784"/>
                </a:cubicBezTo>
                <a:cubicBezTo>
                  <a:pt x="6621" y="1761"/>
                  <a:pt x="6610" y="1739"/>
                  <a:pt x="6592" y="1721"/>
                </a:cubicBezTo>
                <a:cubicBezTo>
                  <a:pt x="6576" y="1698"/>
                  <a:pt x="6552" y="1676"/>
                  <a:pt x="6529" y="1653"/>
                </a:cubicBezTo>
                <a:cubicBezTo>
                  <a:pt x="6495" y="1630"/>
                  <a:pt x="6456" y="1608"/>
                  <a:pt x="6416" y="1591"/>
                </a:cubicBezTo>
                <a:cubicBezTo>
                  <a:pt x="6366" y="1574"/>
                  <a:pt x="6314" y="1556"/>
                  <a:pt x="6257" y="1546"/>
                </a:cubicBezTo>
                <a:cubicBezTo>
                  <a:pt x="6217" y="1546"/>
                  <a:pt x="6183" y="1540"/>
                  <a:pt x="6149" y="1540"/>
                </a:cubicBezTo>
                <a:cubicBezTo>
                  <a:pt x="6115" y="1540"/>
                  <a:pt x="6081" y="1546"/>
                  <a:pt x="6041" y="1546"/>
                </a:cubicBezTo>
                <a:cubicBezTo>
                  <a:pt x="5978" y="1556"/>
                  <a:pt x="5939" y="1569"/>
                  <a:pt x="5899" y="1580"/>
                </a:cubicBezTo>
                <a:cubicBezTo>
                  <a:pt x="5888" y="1585"/>
                  <a:pt x="5876" y="1591"/>
                  <a:pt x="5865" y="1596"/>
                </a:cubicBezTo>
                <a:lnTo>
                  <a:pt x="5813" y="1614"/>
                </a:lnTo>
                <a:cubicBezTo>
                  <a:pt x="5763" y="1637"/>
                  <a:pt x="5718" y="1659"/>
                  <a:pt x="5666" y="1693"/>
                </a:cubicBezTo>
                <a:cubicBezTo>
                  <a:pt x="5650" y="1698"/>
                  <a:pt x="5626" y="1705"/>
                  <a:pt x="5609" y="1705"/>
                </a:cubicBezTo>
                <a:cubicBezTo>
                  <a:pt x="5575" y="1705"/>
                  <a:pt x="5547" y="1693"/>
                  <a:pt x="5524" y="1671"/>
                </a:cubicBezTo>
                <a:cubicBezTo>
                  <a:pt x="5490" y="1637"/>
                  <a:pt x="5479" y="1574"/>
                  <a:pt x="5506" y="1528"/>
                </a:cubicBezTo>
                <a:cubicBezTo>
                  <a:pt x="5530" y="1494"/>
                  <a:pt x="5547" y="1454"/>
                  <a:pt x="5564" y="1415"/>
                </a:cubicBezTo>
                <a:cubicBezTo>
                  <a:pt x="5587" y="1364"/>
                  <a:pt x="5598" y="1312"/>
                  <a:pt x="5609" y="1273"/>
                </a:cubicBezTo>
                <a:lnTo>
                  <a:pt x="5609" y="1176"/>
                </a:lnTo>
                <a:cubicBezTo>
                  <a:pt x="5603" y="1153"/>
                  <a:pt x="5598" y="1125"/>
                  <a:pt x="5587" y="1102"/>
                </a:cubicBezTo>
                <a:cubicBezTo>
                  <a:pt x="5575" y="1085"/>
                  <a:pt x="5569" y="1063"/>
                  <a:pt x="5553" y="1045"/>
                </a:cubicBezTo>
                <a:cubicBezTo>
                  <a:pt x="5541" y="1029"/>
                  <a:pt x="5524" y="1016"/>
                  <a:pt x="5513" y="1005"/>
                </a:cubicBezTo>
                <a:cubicBezTo>
                  <a:pt x="5490" y="989"/>
                  <a:pt x="5467" y="977"/>
                  <a:pt x="5445" y="966"/>
                </a:cubicBezTo>
                <a:cubicBezTo>
                  <a:pt x="5422" y="955"/>
                  <a:pt x="5393" y="948"/>
                  <a:pt x="5354" y="937"/>
                </a:cubicBezTo>
                <a:lnTo>
                  <a:pt x="5296" y="937"/>
                </a:lnTo>
                <a:cubicBezTo>
                  <a:pt x="5280" y="937"/>
                  <a:pt x="5257" y="937"/>
                  <a:pt x="5234" y="943"/>
                </a:cubicBezTo>
                <a:cubicBezTo>
                  <a:pt x="5183" y="948"/>
                  <a:pt x="5138" y="966"/>
                  <a:pt x="5092" y="982"/>
                </a:cubicBezTo>
                <a:cubicBezTo>
                  <a:pt x="5036" y="1005"/>
                  <a:pt x="4979" y="1040"/>
                  <a:pt x="4921" y="1079"/>
                </a:cubicBezTo>
                <a:lnTo>
                  <a:pt x="4905" y="1097"/>
                </a:lnTo>
                <a:cubicBezTo>
                  <a:pt x="4871" y="1125"/>
                  <a:pt x="4842" y="1136"/>
                  <a:pt x="4814" y="1136"/>
                </a:cubicBezTo>
                <a:cubicBezTo>
                  <a:pt x="4790" y="1136"/>
                  <a:pt x="4769" y="1131"/>
                  <a:pt x="4751" y="1125"/>
                </a:cubicBezTo>
                <a:cubicBezTo>
                  <a:pt x="4717" y="1102"/>
                  <a:pt x="4688" y="1057"/>
                  <a:pt x="4695" y="1016"/>
                </a:cubicBezTo>
                <a:cubicBezTo>
                  <a:pt x="4706" y="903"/>
                  <a:pt x="4706" y="812"/>
                  <a:pt x="4695" y="727"/>
                </a:cubicBezTo>
                <a:cubicBezTo>
                  <a:pt x="4688" y="675"/>
                  <a:pt x="4672" y="630"/>
                  <a:pt x="4661" y="585"/>
                </a:cubicBezTo>
                <a:cubicBezTo>
                  <a:pt x="4649" y="562"/>
                  <a:pt x="4632" y="539"/>
                  <a:pt x="4615" y="517"/>
                </a:cubicBezTo>
                <a:cubicBezTo>
                  <a:pt x="4604" y="494"/>
                  <a:pt x="4586" y="483"/>
                  <a:pt x="4570" y="465"/>
                </a:cubicBezTo>
                <a:cubicBezTo>
                  <a:pt x="4552" y="455"/>
                  <a:pt x="4541" y="449"/>
                  <a:pt x="4525" y="437"/>
                </a:cubicBezTo>
                <a:cubicBezTo>
                  <a:pt x="4501" y="431"/>
                  <a:pt x="4478" y="426"/>
                  <a:pt x="4456" y="420"/>
                </a:cubicBezTo>
                <a:lnTo>
                  <a:pt x="4365" y="420"/>
                </a:lnTo>
                <a:cubicBezTo>
                  <a:pt x="4325" y="431"/>
                  <a:pt x="4286" y="444"/>
                  <a:pt x="4245" y="460"/>
                </a:cubicBezTo>
                <a:cubicBezTo>
                  <a:pt x="4189" y="483"/>
                  <a:pt x="4137" y="512"/>
                  <a:pt x="4087" y="551"/>
                </a:cubicBezTo>
                <a:cubicBezTo>
                  <a:pt x="4006" y="614"/>
                  <a:pt x="3933" y="693"/>
                  <a:pt x="3859" y="785"/>
                </a:cubicBezTo>
                <a:lnTo>
                  <a:pt x="3830" y="824"/>
                </a:lnTo>
                <a:cubicBezTo>
                  <a:pt x="3809" y="853"/>
                  <a:pt x="3774" y="869"/>
                  <a:pt x="3746" y="869"/>
                </a:cubicBezTo>
                <a:lnTo>
                  <a:pt x="3717" y="869"/>
                </a:lnTo>
                <a:cubicBezTo>
                  <a:pt x="3683" y="858"/>
                  <a:pt x="3654" y="830"/>
                  <a:pt x="3649" y="795"/>
                </a:cubicBezTo>
                <a:cubicBezTo>
                  <a:pt x="3638" y="744"/>
                  <a:pt x="3626" y="693"/>
                  <a:pt x="3620" y="641"/>
                </a:cubicBezTo>
                <a:cubicBezTo>
                  <a:pt x="3592" y="512"/>
                  <a:pt x="3570" y="375"/>
                  <a:pt x="3518" y="244"/>
                </a:cubicBezTo>
                <a:cubicBezTo>
                  <a:pt x="3502" y="198"/>
                  <a:pt x="3473" y="159"/>
                  <a:pt x="3450" y="124"/>
                </a:cubicBezTo>
                <a:cubicBezTo>
                  <a:pt x="3434" y="103"/>
                  <a:pt x="3410" y="79"/>
                  <a:pt x="3387" y="56"/>
                </a:cubicBezTo>
                <a:cubicBezTo>
                  <a:pt x="3365" y="45"/>
                  <a:pt x="3348" y="34"/>
                  <a:pt x="3324" y="22"/>
                </a:cubicBezTo>
                <a:cubicBezTo>
                  <a:pt x="3297" y="11"/>
                  <a:pt x="3269" y="6"/>
                  <a:pt x="3240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2"/>
          <p:cNvSpPr/>
          <p:nvPr/>
        </p:nvSpPr>
        <p:spPr>
          <a:xfrm>
            <a:off x="7974495" y="4031137"/>
            <a:ext cx="4416" cy="3370"/>
          </a:xfrm>
          <a:custGeom>
            <a:avLst/>
            <a:gdLst/>
            <a:ahLst/>
            <a:cxnLst/>
            <a:rect l="l" t="t" r="r" b="b"/>
            <a:pathLst>
              <a:path w="114" h="87" extrusionOk="0">
                <a:moveTo>
                  <a:pt x="62" y="81"/>
                </a:moveTo>
                <a:cubicBezTo>
                  <a:pt x="62" y="81"/>
                  <a:pt x="69" y="86"/>
                  <a:pt x="74" y="86"/>
                </a:cubicBezTo>
                <a:lnTo>
                  <a:pt x="96" y="86"/>
                </a:lnTo>
                <a:lnTo>
                  <a:pt x="114" y="86"/>
                </a:lnTo>
                <a:lnTo>
                  <a:pt x="114" y="86"/>
                </a:lnTo>
                <a:lnTo>
                  <a:pt x="96" y="86"/>
                </a:lnTo>
                <a:lnTo>
                  <a:pt x="74" y="86"/>
                </a:lnTo>
                <a:cubicBezTo>
                  <a:pt x="69" y="86"/>
                  <a:pt x="62" y="81"/>
                  <a:pt x="62" y="81"/>
                </a:cubicBezTo>
                <a:close/>
                <a:moveTo>
                  <a:pt x="0" y="0"/>
                </a:moveTo>
                <a:cubicBezTo>
                  <a:pt x="6" y="7"/>
                  <a:pt x="6" y="13"/>
                  <a:pt x="6" y="18"/>
                </a:cubicBezTo>
                <a:cubicBezTo>
                  <a:pt x="6" y="23"/>
                  <a:pt x="6" y="23"/>
                  <a:pt x="11" y="29"/>
                </a:cubicBezTo>
                <a:cubicBezTo>
                  <a:pt x="6" y="23"/>
                  <a:pt x="6" y="23"/>
                  <a:pt x="6" y="18"/>
                </a:cubicBezTo>
                <a:cubicBezTo>
                  <a:pt x="6" y="13"/>
                  <a:pt x="6" y="7"/>
                  <a:pt x="0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2"/>
          <p:cNvSpPr/>
          <p:nvPr/>
        </p:nvSpPr>
        <p:spPr>
          <a:xfrm>
            <a:off x="7960162" y="3901715"/>
            <a:ext cx="292546" cy="287006"/>
          </a:xfrm>
          <a:custGeom>
            <a:avLst/>
            <a:gdLst/>
            <a:ahLst/>
            <a:cxnLst/>
            <a:rect l="l" t="t" r="r" b="b"/>
            <a:pathLst>
              <a:path w="7552" h="7409" extrusionOk="0">
                <a:moveTo>
                  <a:pt x="3518" y="177"/>
                </a:moveTo>
                <a:cubicBezTo>
                  <a:pt x="3547" y="183"/>
                  <a:pt x="3575" y="194"/>
                  <a:pt x="3602" y="199"/>
                </a:cubicBezTo>
                <a:cubicBezTo>
                  <a:pt x="3626" y="211"/>
                  <a:pt x="3643" y="222"/>
                  <a:pt x="3665" y="233"/>
                </a:cubicBezTo>
                <a:cubicBezTo>
                  <a:pt x="3688" y="256"/>
                  <a:pt x="3705" y="280"/>
                  <a:pt x="3728" y="301"/>
                </a:cubicBezTo>
                <a:cubicBezTo>
                  <a:pt x="3751" y="336"/>
                  <a:pt x="3780" y="375"/>
                  <a:pt x="3796" y="421"/>
                </a:cubicBezTo>
                <a:cubicBezTo>
                  <a:pt x="3848" y="552"/>
                  <a:pt x="3870" y="689"/>
                  <a:pt x="3898" y="818"/>
                </a:cubicBezTo>
                <a:cubicBezTo>
                  <a:pt x="3904" y="870"/>
                  <a:pt x="3916" y="921"/>
                  <a:pt x="3927" y="972"/>
                </a:cubicBezTo>
                <a:cubicBezTo>
                  <a:pt x="3932" y="1007"/>
                  <a:pt x="3961" y="1035"/>
                  <a:pt x="3995" y="1046"/>
                </a:cubicBezTo>
                <a:lnTo>
                  <a:pt x="4024" y="1046"/>
                </a:lnTo>
                <a:cubicBezTo>
                  <a:pt x="4052" y="1046"/>
                  <a:pt x="4087" y="1030"/>
                  <a:pt x="4108" y="1001"/>
                </a:cubicBezTo>
                <a:lnTo>
                  <a:pt x="4137" y="955"/>
                </a:lnTo>
                <a:cubicBezTo>
                  <a:pt x="4211" y="870"/>
                  <a:pt x="4284" y="791"/>
                  <a:pt x="4365" y="728"/>
                </a:cubicBezTo>
                <a:cubicBezTo>
                  <a:pt x="4415" y="689"/>
                  <a:pt x="4467" y="660"/>
                  <a:pt x="4523" y="637"/>
                </a:cubicBezTo>
                <a:cubicBezTo>
                  <a:pt x="4564" y="621"/>
                  <a:pt x="4603" y="608"/>
                  <a:pt x="4643" y="597"/>
                </a:cubicBezTo>
                <a:lnTo>
                  <a:pt x="4734" y="597"/>
                </a:lnTo>
                <a:cubicBezTo>
                  <a:pt x="4756" y="603"/>
                  <a:pt x="4779" y="608"/>
                  <a:pt x="4803" y="614"/>
                </a:cubicBezTo>
                <a:cubicBezTo>
                  <a:pt x="4819" y="626"/>
                  <a:pt x="4830" y="632"/>
                  <a:pt x="4848" y="642"/>
                </a:cubicBezTo>
                <a:cubicBezTo>
                  <a:pt x="4864" y="660"/>
                  <a:pt x="4882" y="671"/>
                  <a:pt x="4893" y="694"/>
                </a:cubicBezTo>
                <a:cubicBezTo>
                  <a:pt x="4910" y="716"/>
                  <a:pt x="4927" y="739"/>
                  <a:pt x="4939" y="762"/>
                </a:cubicBezTo>
                <a:cubicBezTo>
                  <a:pt x="4955" y="807"/>
                  <a:pt x="4966" y="852"/>
                  <a:pt x="4973" y="904"/>
                </a:cubicBezTo>
                <a:cubicBezTo>
                  <a:pt x="4984" y="989"/>
                  <a:pt x="4984" y="1080"/>
                  <a:pt x="4973" y="1193"/>
                </a:cubicBezTo>
                <a:cubicBezTo>
                  <a:pt x="4966" y="1234"/>
                  <a:pt x="4995" y="1279"/>
                  <a:pt x="5029" y="1302"/>
                </a:cubicBezTo>
                <a:cubicBezTo>
                  <a:pt x="5047" y="1308"/>
                  <a:pt x="5068" y="1313"/>
                  <a:pt x="5092" y="1313"/>
                </a:cubicBezTo>
                <a:cubicBezTo>
                  <a:pt x="5120" y="1313"/>
                  <a:pt x="5149" y="1302"/>
                  <a:pt x="5183" y="1274"/>
                </a:cubicBezTo>
                <a:lnTo>
                  <a:pt x="5199" y="1256"/>
                </a:lnTo>
                <a:cubicBezTo>
                  <a:pt x="5257" y="1217"/>
                  <a:pt x="5314" y="1188"/>
                  <a:pt x="5370" y="1159"/>
                </a:cubicBezTo>
                <a:cubicBezTo>
                  <a:pt x="5416" y="1143"/>
                  <a:pt x="5461" y="1125"/>
                  <a:pt x="5512" y="1120"/>
                </a:cubicBezTo>
                <a:cubicBezTo>
                  <a:pt x="5535" y="1114"/>
                  <a:pt x="5558" y="1114"/>
                  <a:pt x="5574" y="1114"/>
                </a:cubicBezTo>
                <a:lnTo>
                  <a:pt x="5632" y="1114"/>
                </a:lnTo>
                <a:cubicBezTo>
                  <a:pt x="5671" y="1125"/>
                  <a:pt x="5700" y="1132"/>
                  <a:pt x="5723" y="1143"/>
                </a:cubicBezTo>
                <a:cubicBezTo>
                  <a:pt x="5745" y="1154"/>
                  <a:pt x="5768" y="1166"/>
                  <a:pt x="5791" y="1182"/>
                </a:cubicBezTo>
                <a:cubicBezTo>
                  <a:pt x="5802" y="1193"/>
                  <a:pt x="5819" y="1206"/>
                  <a:pt x="5831" y="1222"/>
                </a:cubicBezTo>
                <a:cubicBezTo>
                  <a:pt x="5842" y="1240"/>
                  <a:pt x="5853" y="1262"/>
                  <a:pt x="5865" y="1279"/>
                </a:cubicBezTo>
                <a:cubicBezTo>
                  <a:pt x="5876" y="1302"/>
                  <a:pt x="5881" y="1330"/>
                  <a:pt x="5887" y="1353"/>
                </a:cubicBezTo>
                <a:lnTo>
                  <a:pt x="5887" y="1444"/>
                </a:lnTo>
                <a:cubicBezTo>
                  <a:pt x="5876" y="1489"/>
                  <a:pt x="5865" y="1541"/>
                  <a:pt x="5842" y="1592"/>
                </a:cubicBezTo>
                <a:cubicBezTo>
                  <a:pt x="5825" y="1631"/>
                  <a:pt x="5808" y="1671"/>
                  <a:pt x="5784" y="1705"/>
                </a:cubicBezTo>
                <a:cubicBezTo>
                  <a:pt x="5757" y="1751"/>
                  <a:pt x="5768" y="1814"/>
                  <a:pt x="5802" y="1848"/>
                </a:cubicBezTo>
                <a:cubicBezTo>
                  <a:pt x="5825" y="1870"/>
                  <a:pt x="5853" y="1882"/>
                  <a:pt x="5887" y="1882"/>
                </a:cubicBezTo>
                <a:cubicBezTo>
                  <a:pt x="5904" y="1882"/>
                  <a:pt x="5928" y="1875"/>
                  <a:pt x="5944" y="1870"/>
                </a:cubicBezTo>
                <a:cubicBezTo>
                  <a:pt x="5996" y="1836"/>
                  <a:pt x="6041" y="1814"/>
                  <a:pt x="6091" y="1796"/>
                </a:cubicBezTo>
                <a:lnTo>
                  <a:pt x="6143" y="1773"/>
                </a:lnTo>
                <a:cubicBezTo>
                  <a:pt x="6154" y="1768"/>
                  <a:pt x="6166" y="1762"/>
                  <a:pt x="6177" y="1757"/>
                </a:cubicBezTo>
                <a:cubicBezTo>
                  <a:pt x="6217" y="1746"/>
                  <a:pt x="6256" y="1733"/>
                  <a:pt x="6319" y="1723"/>
                </a:cubicBezTo>
                <a:cubicBezTo>
                  <a:pt x="6359" y="1723"/>
                  <a:pt x="6393" y="1717"/>
                  <a:pt x="6427" y="1717"/>
                </a:cubicBezTo>
                <a:cubicBezTo>
                  <a:pt x="6461" y="1717"/>
                  <a:pt x="6495" y="1723"/>
                  <a:pt x="6535" y="1723"/>
                </a:cubicBezTo>
                <a:cubicBezTo>
                  <a:pt x="6592" y="1733"/>
                  <a:pt x="6644" y="1751"/>
                  <a:pt x="6694" y="1768"/>
                </a:cubicBezTo>
                <a:cubicBezTo>
                  <a:pt x="6734" y="1785"/>
                  <a:pt x="6773" y="1807"/>
                  <a:pt x="6807" y="1830"/>
                </a:cubicBezTo>
                <a:cubicBezTo>
                  <a:pt x="6830" y="1853"/>
                  <a:pt x="6854" y="1875"/>
                  <a:pt x="6870" y="1898"/>
                </a:cubicBezTo>
                <a:cubicBezTo>
                  <a:pt x="6888" y="1916"/>
                  <a:pt x="6899" y="1938"/>
                  <a:pt x="6904" y="1961"/>
                </a:cubicBezTo>
                <a:cubicBezTo>
                  <a:pt x="6910" y="1972"/>
                  <a:pt x="6916" y="1990"/>
                  <a:pt x="6922" y="2012"/>
                </a:cubicBezTo>
                <a:lnTo>
                  <a:pt x="6922" y="2063"/>
                </a:lnTo>
                <a:cubicBezTo>
                  <a:pt x="6916" y="2087"/>
                  <a:pt x="6910" y="2103"/>
                  <a:pt x="6904" y="2126"/>
                </a:cubicBezTo>
                <a:cubicBezTo>
                  <a:pt x="6893" y="2155"/>
                  <a:pt x="6875" y="2177"/>
                  <a:pt x="6859" y="2205"/>
                </a:cubicBezTo>
                <a:cubicBezTo>
                  <a:pt x="6825" y="2239"/>
                  <a:pt x="6791" y="2273"/>
                  <a:pt x="6751" y="2308"/>
                </a:cubicBezTo>
                <a:cubicBezTo>
                  <a:pt x="6694" y="2347"/>
                  <a:pt x="6626" y="2387"/>
                  <a:pt x="6563" y="2415"/>
                </a:cubicBezTo>
                <a:cubicBezTo>
                  <a:pt x="6558" y="2415"/>
                  <a:pt x="6552" y="2415"/>
                  <a:pt x="6547" y="2421"/>
                </a:cubicBezTo>
                <a:cubicBezTo>
                  <a:pt x="6535" y="2428"/>
                  <a:pt x="6524" y="2433"/>
                  <a:pt x="6513" y="2438"/>
                </a:cubicBezTo>
                <a:lnTo>
                  <a:pt x="6524" y="2433"/>
                </a:lnTo>
                <a:lnTo>
                  <a:pt x="6518" y="2438"/>
                </a:lnTo>
                <a:lnTo>
                  <a:pt x="6524" y="2438"/>
                </a:lnTo>
                <a:cubicBezTo>
                  <a:pt x="6500" y="2444"/>
                  <a:pt x="6473" y="2455"/>
                  <a:pt x="6450" y="2467"/>
                </a:cubicBezTo>
                <a:cubicBezTo>
                  <a:pt x="6405" y="2483"/>
                  <a:pt x="6382" y="2518"/>
                  <a:pt x="6382" y="2557"/>
                </a:cubicBezTo>
                <a:cubicBezTo>
                  <a:pt x="6382" y="2598"/>
                  <a:pt x="6410" y="2648"/>
                  <a:pt x="6450" y="2654"/>
                </a:cubicBezTo>
                <a:cubicBezTo>
                  <a:pt x="6569" y="2677"/>
                  <a:pt x="6689" y="2711"/>
                  <a:pt x="6796" y="2756"/>
                </a:cubicBezTo>
                <a:cubicBezTo>
                  <a:pt x="6899" y="2796"/>
                  <a:pt x="6995" y="2853"/>
                  <a:pt x="7075" y="2910"/>
                </a:cubicBezTo>
                <a:cubicBezTo>
                  <a:pt x="7132" y="2955"/>
                  <a:pt x="7177" y="3000"/>
                  <a:pt x="7216" y="3052"/>
                </a:cubicBezTo>
                <a:cubicBezTo>
                  <a:pt x="7245" y="3092"/>
                  <a:pt x="7268" y="3131"/>
                  <a:pt x="7291" y="3178"/>
                </a:cubicBezTo>
                <a:cubicBezTo>
                  <a:pt x="7308" y="3217"/>
                  <a:pt x="7319" y="3257"/>
                  <a:pt x="7325" y="3302"/>
                </a:cubicBezTo>
                <a:cubicBezTo>
                  <a:pt x="7331" y="3341"/>
                  <a:pt x="7331" y="3388"/>
                  <a:pt x="7325" y="3433"/>
                </a:cubicBezTo>
                <a:cubicBezTo>
                  <a:pt x="7319" y="3472"/>
                  <a:pt x="7308" y="3506"/>
                  <a:pt x="7297" y="3540"/>
                </a:cubicBezTo>
                <a:cubicBezTo>
                  <a:pt x="7279" y="3574"/>
                  <a:pt x="7263" y="3603"/>
                  <a:pt x="7240" y="3637"/>
                </a:cubicBezTo>
                <a:cubicBezTo>
                  <a:pt x="7216" y="3666"/>
                  <a:pt x="7189" y="3694"/>
                  <a:pt x="7148" y="3723"/>
                </a:cubicBezTo>
                <a:cubicBezTo>
                  <a:pt x="7121" y="3745"/>
                  <a:pt x="7092" y="3763"/>
                  <a:pt x="7058" y="3779"/>
                </a:cubicBezTo>
                <a:cubicBezTo>
                  <a:pt x="7030" y="3791"/>
                  <a:pt x="6995" y="3802"/>
                  <a:pt x="6950" y="3808"/>
                </a:cubicBezTo>
                <a:cubicBezTo>
                  <a:pt x="6927" y="3813"/>
                  <a:pt x="6910" y="3813"/>
                  <a:pt x="6893" y="3813"/>
                </a:cubicBezTo>
                <a:cubicBezTo>
                  <a:pt x="6870" y="3813"/>
                  <a:pt x="6854" y="3813"/>
                  <a:pt x="6836" y="3808"/>
                </a:cubicBezTo>
                <a:cubicBezTo>
                  <a:pt x="6796" y="3802"/>
                  <a:pt x="6762" y="3797"/>
                  <a:pt x="6728" y="3785"/>
                </a:cubicBezTo>
                <a:cubicBezTo>
                  <a:pt x="6717" y="3779"/>
                  <a:pt x="6712" y="3779"/>
                  <a:pt x="6700" y="3779"/>
                </a:cubicBezTo>
                <a:cubicBezTo>
                  <a:pt x="6665" y="3779"/>
                  <a:pt x="6626" y="3802"/>
                  <a:pt x="6610" y="3831"/>
                </a:cubicBezTo>
                <a:cubicBezTo>
                  <a:pt x="6586" y="3870"/>
                  <a:pt x="6592" y="3921"/>
                  <a:pt x="6631" y="3962"/>
                </a:cubicBezTo>
                <a:lnTo>
                  <a:pt x="6660" y="3996"/>
                </a:lnTo>
                <a:cubicBezTo>
                  <a:pt x="6689" y="4035"/>
                  <a:pt x="6712" y="4080"/>
                  <a:pt x="6734" y="4125"/>
                </a:cubicBezTo>
                <a:cubicBezTo>
                  <a:pt x="6751" y="4172"/>
                  <a:pt x="6762" y="4217"/>
                  <a:pt x="6773" y="4262"/>
                </a:cubicBezTo>
                <a:lnTo>
                  <a:pt x="6773" y="4393"/>
                </a:lnTo>
                <a:cubicBezTo>
                  <a:pt x="6762" y="4445"/>
                  <a:pt x="6751" y="4490"/>
                  <a:pt x="6734" y="4535"/>
                </a:cubicBezTo>
                <a:cubicBezTo>
                  <a:pt x="6712" y="4581"/>
                  <a:pt x="6683" y="4631"/>
                  <a:pt x="6655" y="4671"/>
                </a:cubicBezTo>
                <a:cubicBezTo>
                  <a:pt x="6620" y="4712"/>
                  <a:pt x="6586" y="4751"/>
                  <a:pt x="6541" y="4785"/>
                </a:cubicBezTo>
                <a:cubicBezTo>
                  <a:pt x="6495" y="4814"/>
                  <a:pt x="6455" y="4841"/>
                  <a:pt x="6416" y="4859"/>
                </a:cubicBezTo>
                <a:cubicBezTo>
                  <a:pt x="6376" y="4876"/>
                  <a:pt x="6330" y="4888"/>
                  <a:pt x="6285" y="4893"/>
                </a:cubicBezTo>
                <a:cubicBezTo>
                  <a:pt x="6269" y="4893"/>
                  <a:pt x="6251" y="4899"/>
                  <a:pt x="6234" y="4899"/>
                </a:cubicBezTo>
                <a:cubicBezTo>
                  <a:pt x="6211" y="4899"/>
                  <a:pt x="6188" y="4893"/>
                  <a:pt x="6172" y="4893"/>
                </a:cubicBezTo>
                <a:cubicBezTo>
                  <a:pt x="6132" y="4888"/>
                  <a:pt x="6091" y="4876"/>
                  <a:pt x="6057" y="4859"/>
                </a:cubicBezTo>
                <a:cubicBezTo>
                  <a:pt x="6018" y="4841"/>
                  <a:pt x="5978" y="4820"/>
                  <a:pt x="5939" y="4791"/>
                </a:cubicBezTo>
                <a:cubicBezTo>
                  <a:pt x="5921" y="4780"/>
                  <a:pt x="5904" y="4762"/>
                  <a:pt x="5894" y="4751"/>
                </a:cubicBezTo>
                <a:cubicBezTo>
                  <a:pt x="5876" y="4734"/>
                  <a:pt x="5853" y="4723"/>
                  <a:pt x="5825" y="4723"/>
                </a:cubicBezTo>
                <a:cubicBezTo>
                  <a:pt x="5819" y="4723"/>
                  <a:pt x="5808" y="4728"/>
                  <a:pt x="5802" y="4728"/>
                </a:cubicBezTo>
                <a:cubicBezTo>
                  <a:pt x="5774" y="4734"/>
                  <a:pt x="5745" y="4762"/>
                  <a:pt x="5739" y="4791"/>
                </a:cubicBezTo>
                <a:cubicBezTo>
                  <a:pt x="5723" y="4854"/>
                  <a:pt x="5705" y="4910"/>
                  <a:pt x="5682" y="4961"/>
                </a:cubicBezTo>
                <a:cubicBezTo>
                  <a:pt x="5655" y="5035"/>
                  <a:pt x="5609" y="5103"/>
                  <a:pt x="5564" y="5166"/>
                </a:cubicBezTo>
                <a:cubicBezTo>
                  <a:pt x="5506" y="5240"/>
                  <a:pt x="5444" y="5302"/>
                  <a:pt x="5375" y="5353"/>
                </a:cubicBezTo>
                <a:cubicBezTo>
                  <a:pt x="5314" y="5399"/>
                  <a:pt x="5257" y="5433"/>
                  <a:pt x="5194" y="5462"/>
                </a:cubicBezTo>
                <a:cubicBezTo>
                  <a:pt x="5143" y="5478"/>
                  <a:pt x="5092" y="5496"/>
                  <a:pt x="5041" y="5507"/>
                </a:cubicBezTo>
                <a:lnTo>
                  <a:pt x="4898" y="5507"/>
                </a:lnTo>
                <a:cubicBezTo>
                  <a:pt x="4858" y="5496"/>
                  <a:pt x="4824" y="5489"/>
                  <a:pt x="4796" y="5473"/>
                </a:cubicBezTo>
                <a:cubicBezTo>
                  <a:pt x="4762" y="5462"/>
                  <a:pt x="4728" y="5439"/>
                  <a:pt x="4688" y="5416"/>
                </a:cubicBezTo>
                <a:cubicBezTo>
                  <a:pt x="4654" y="5387"/>
                  <a:pt x="4620" y="5353"/>
                  <a:pt x="4591" y="5313"/>
                </a:cubicBezTo>
                <a:cubicBezTo>
                  <a:pt x="4557" y="5268"/>
                  <a:pt x="4530" y="5223"/>
                  <a:pt x="4507" y="5171"/>
                </a:cubicBezTo>
                <a:cubicBezTo>
                  <a:pt x="4489" y="5137"/>
                  <a:pt x="4449" y="5121"/>
                  <a:pt x="4415" y="5121"/>
                </a:cubicBezTo>
                <a:cubicBezTo>
                  <a:pt x="4365" y="5121"/>
                  <a:pt x="4325" y="5148"/>
                  <a:pt x="4313" y="5195"/>
                </a:cubicBezTo>
                <a:cubicBezTo>
                  <a:pt x="4302" y="5229"/>
                  <a:pt x="4291" y="5263"/>
                  <a:pt x="4279" y="5302"/>
                </a:cubicBezTo>
                <a:cubicBezTo>
                  <a:pt x="4245" y="5365"/>
                  <a:pt x="4211" y="5428"/>
                  <a:pt x="4171" y="5484"/>
                </a:cubicBezTo>
                <a:cubicBezTo>
                  <a:pt x="4132" y="5530"/>
                  <a:pt x="4087" y="5575"/>
                  <a:pt x="4035" y="5620"/>
                </a:cubicBezTo>
                <a:cubicBezTo>
                  <a:pt x="3984" y="5660"/>
                  <a:pt x="3932" y="5688"/>
                  <a:pt x="3882" y="5711"/>
                </a:cubicBezTo>
                <a:cubicBezTo>
                  <a:pt x="3841" y="5728"/>
                  <a:pt x="3802" y="5740"/>
                  <a:pt x="3762" y="5746"/>
                </a:cubicBezTo>
                <a:cubicBezTo>
                  <a:pt x="3739" y="5746"/>
                  <a:pt x="3722" y="5751"/>
                  <a:pt x="3705" y="5751"/>
                </a:cubicBezTo>
                <a:cubicBezTo>
                  <a:pt x="3683" y="5751"/>
                  <a:pt x="3665" y="5746"/>
                  <a:pt x="3643" y="5746"/>
                </a:cubicBezTo>
                <a:cubicBezTo>
                  <a:pt x="3602" y="5740"/>
                  <a:pt x="3568" y="5728"/>
                  <a:pt x="3541" y="5717"/>
                </a:cubicBezTo>
                <a:cubicBezTo>
                  <a:pt x="3518" y="5706"/>
                  <a:pt x="3500" y="5694"/>
                  <a:pt x="3478" y="5683"/>
                </a:cubicBezTo>
                <a:cubicBezTo>
                  <a:pt x="3455" y="5666"/>
                  <a:pt x="3439" y="5643"/>
                  <a:pt x="3421" y="5626"/>
                </a:cubicBezTo>
                <a:cubicBezTo>
                  <a:pt x="3398" y="5586"/>
                  <a:pt x="3376" y="5546"/>
                  <a:pt x="3353" y="5496"/>
                </a:cubicBezTo>
                <a:cubicBezTo>
                  <a:pt x="3337" y="5455"/>
                  <a:pt x="3324" y="5421"/>
                  <a:pt x="3308" y="5376"/>
                </a:cubicBezTo>
                <a:cubicBezTo>
                  <a:pt x="3279" y="5302"/>
                  <a:pt x="3256" y="5229"/>
                  <a:pt x="3216" y="5155"/>
                </a:cubicBezTo>
                <a:cubicBezTo>
                  <a:pt x="3182" y="5098"/>
                  <a:pt x="3137" y="5053"/>
                  <a:pt x="3080" y="5019"/>
                </a:cubicBezTo>
                <a:cubicBezTo>
                  <a:pt x="3051" y="5001"/>
                  <a:pt x="3023" y="4985"/>
                  <a:pt x="2996" y="4985"/>
                </a:cubicBezTo>
                <a:cubicBezTo>
                  <a:pt x="2978" y="4978"/>
                  <a:pt x="2961" y="4972"/>
                  <a:pt x="2938" y="4972"/>
                </a:cubicBezTo>
                <a:cubicBezTo>
                  <a:pt x="2915" y="4972"/>
                  <a:pt x="2893" y="4978"/>
                  <a:pt x="2865" y="4985"/>
                </a:cubicBezTo>
                <a:cubicBezTo>
                  <a:pt x="2841" y="4990"/>
                  <a:pt x="2813" y="4996"/>
                  <a:pt x="2779" y="5012"/>
                </a:cubicBezTo>
                <a:lnTo>
                  <a:pt x="2768" y="5019"/>
                </a:lnTo>
                <a:cubicBezTo>
                  <a:pt x="2739" y="5030"/>
                  <a:pt x="2716" y="5046"/>
                  <a:pt x="2689" y="5058"/>
                </a:cubicBezTo>
                <a:cubicBezTo>
                  <a:pt x="2631" y="5098"/>
                  <a:pt x="2580" y="5137"/>
                  <a:pt x="2524" y="5177"/>
                </a:cubicBezTo>
                <a:lnTo>
                  <a:pt x="2506" y="5189"/>
                </a:lnTo>
                <a:lnTo>
                  <a:pt x="2484" y="5211"/>
                </a:lnTo>
                <a:cubicBezTo>
                  <a:pt x="2364" y="5302"/>
                  <a:pt x="2246" y="5394"/>
                  <a:pt x="2102" y="5455"/>
                </a:cubicBezTo>
                <a:cubicBezTo>
                  <a:pt x="2068" y="5467"/>
                  <a:pt x="2029" y="5478"/>
                  <a:pt x="1989" y="5489"/>
                </a:cubicBezTo>
                <a:lnTo>
                  <a:pt x="1915" y="5489"/>
                </a:lnTo>
                <a:cubicBezTo>
                  <a:pt x="1887" y="5484"/>
                  <a:pt x="1853" y="5473"/>
                  <a:pt x="1819" y="5455"/>
                </a:cubicBezTo>
                <a:cubicBezTo>
                  <a:pt x="1790" y="5444"/>
                  <a:pt x="1761" y="5428"/>
                  <a:pt x="1734" y="5410"/>
                </a:cubicBezTo>
                <a:cubicBezTo>
                  <a:pt x="1716" y="5394"/>
                  <a:pt x="1693" y="5371"/>
                  <a:pt x="1677" y="5353"/>
                </a:cubicBezTo>
                <a:cubicBezTo>
                  <a:pt x="1659" y="5326"/>
                  <a:pt x="1643" y="5297"/>
                  <a:pt x="1632" y="5268"/>
                </a:cubicBezTo>
                <a:cubicBezTo>
                  <a:pt x="1614" y="5216"/>
                  <a:pt x="1598" y="5171"/>
                  <a:pt x="1591" y="5114"/>
                </a:cubicBezTo>
                <a:cubicBezTo>
                  <a:pt x="1580" y="5041"/>
                  <a:pt x="1585" y="4956"/>
                  <a:pt x="1591" y="4865"/>
                </a:cubicBezTo>
                <a:cubicBezTo>
                  <a:pt x="1598" y="4831"/>
                  <a:pt x="1575" y="4796"/>
                  <a:pt x="1557" y="4773"/>
                </a:cubicBezTo>
                <a:cubicBezTo>
                  <a:pt x="1530" y="4751"/>
                  <a:pt x="1495" y="4734"/>
                  <a:pt x="1461" y="4734"/>
                </a:cubicBezTo>
                <a:lnTo>
                  <a:pt x="1433" y="4734"/>
                </a:lnTo>
                <a:cubicBezTo>
                  <a:pt x="1370" y="4734"/>
                  <a:pt x="1307" y="4728"/>
                  <a:pt x="1239" y="4723"/>
                </a:cubicBezTo>
                <a:cubicBezTo>
                  <a:pt x="1108" y="4700"/>
                  <a:pt x="977" y="4665"/>
                  <a:pt x="864" y="4620"/>
                </a:cubicBezTo>
                <a:cubicBezTo>
                  <a:pt x="785" y="4586"/>
                  <a:pt x="717" y="4547"/>
                  <a:pt x="649" y="4500"/>
                </a:cubicBezTo>
                <a:cubicBezTo>
                  <a:pt x="609" y="4466"/>
                  <a:pt x="580" y="4439"/>
                  <a:pt x="557" y="4410"/>
                </a:cubicBezTo>
                <a:cubicBezTo>
                  <a:pt x="541" y="4387"/>
                  <a:pt x="529" y="4371"/>
                  <a:pt x="518" y="4353"/>
                </a:cubicBezTo>
                <a:cubicBezTo>
                  <a:pt x="512" y="4337"/>
                  <a:pt x="512" y="4319"/>
                  <a:pt x="507" y="4296"/>
                </a:cubicBezTo>
                <a:lnTo>
                  <a:pt x="507" y="4256"/>
                </a:lnTo>
                <a:cubicBezTo>
                  <a:pt x="512" y="4240"/>
                  <a:pt x="518" y="4222"/>
                  <a:pt x="523" y="4206"/>
                </a:cubicBezTo>
                <a:cubicBezTo>
                  <a:pt x="534" y="4183"/>
                  <a:pt x="546" y="4160"/>
                  <a:pt x="563" y="4132"/>
                </a:cubicBezTo>
                <a:cubicBezTo>
                  <a:pt x="597" y="4091"/>
                  <a:pt x="636" y="4052"/>
                  <a:pt x="688" y="4012"/>
                </a:cubicBezTo>
                <a:cubicBezTo>
                  <a:pt x="733" y="3978"/>
                  <a:pt x="773" y="3955"/>
                  <a:pt x="814" y="3928"/>
                </a:cubicBezTo>
                <a:cubicBezTo>
                  <a:pt x="853" y="3899"/>
                  <a:pt x="882" y="3860"/>
                  <a:pt x="882" y="3808"/>
                </a:cubicBezTo>
                <a:cubicBezTo>
                  <a:pt x="882" y="3745"/>
                  <a:pt x="835" y="3689"/>
                  <a:pt x="779" y="3677"/>
                </a:cubicBezTo>
                <a:cubicBezTo>
                  <a:pt x="728" y="3666"/>
                  <a:pt x="683" y="3648"/>
                  <a:pt x="636" y="3632"/>
                </a:cubicBezTo>
                <a:cubicBezTo>
                  <a:pt x="586" y="3609"/>
                  <a:pt x="534" y="3580"/>
                  <a:pt x="484" y="3546"/>
                </a:cubicBezTo>
                <a:cubicBezTo>
                  <a:pt x="444" y="3506"/>
                  <a:pt x="404" y="3472"/>
                  <a:pt x="370" y="3427"/>
                </a:cubicBezTo>
                <a:cubicBezTo>
                  <a:pt x="342" y="3393"/>
                  <a:pt x="324" y="3359"/>
                  <a:pt x="308" y="3319"/>
                </a:cubicBezTo>
                <a:cubicBezTo>
                  <a:pt x="295" y="3291"/>
                  <a:pt x="284" y="3262"/>
                  <a:pt x="279" y="3234"/>
                </a:cubicBezTo>
                <a:cubicBezTo>
                  <a:pt x="279" y="3212"/>
                  <a:pt x="279" y="3189"/>
                  <a:pt x="284" y="3165"/>
                </a:cubicBezTo>
                <a:cubicBezTo>
                  <a:pt x="284" y="3149"/>
                  <a:pt x="290" y="3131"/>
                  <a:pt x="295" y="3115"/>
                </a:cubicBezTo>
                <a:cubicBezTo>
                  <a:pt x="302" y="3103"/>
                  <a:pt x="308" y="3086"/>
                  <a:pt x="319" y="3075"/>
                </a:cubicBezTo>
                <a:cubicBezTo>
                  <a:pt x="329" y="3058"/>
                  <a:pt x="347" y="3047"/>
                  <a:pt x="358" y="3034"/>
                </a:cubicBezTo>
                <a:cubicBezTo>
                  <a:pt x="381" y="3018"/>
                  <a:pt x="404" y="3007"/>
                  <a:pt x="432" y="2995"/>
                </a:cubicBezTo>
                <a:cubicBezTo>
                  <a:pt x="478" y="2979"/>
                  <a:pt x="523" y="2961"/>
                  <a:pt x="580" y="2955"/>
                </a:cubicBezTo>
                <a:cubicBezTo>
                  <a:pt x="602" y="2950"/>
                  <a:pt x="625" y="2950"/>
                  <a:pt x="649" y="2950"/>
                </a:cubicBezTo>
                <a:cubicBezTo>
                  <a:pt x="711" y="2944"/>
                  <a:pt x="756" y="2910"/>
                  <a:pt x="773" y="2853"/>
                </a:cubicBezTo>
                <a:cubicBezTo>
                  <a:pt x="779" y="2819"/>
                  <a:pt x="773" y="2785"/>
                  <a:pt x="756" y="2756"/>
                </a:cubicBezTo>
                <a:cubicBezTo>
                  <a:pt x="739" y="2728"/>
                  <a:pt x="717" y="2711"/>
                  <a:pt x="688" y="2700"/>
                </a:cubicBezTo>
                <a:cubicBezTo>
                  <a:pt x="631" y="2677"/>
                  <a:pt x="591" y="2648"/>
                  <a:pt x="552" y="2625"/>
                </a:cubicBezTo>
                <a:cubicBezTo>
                  <a:pt x="534" y="2609"/>
                  <a:pt x="523" y="2598"/>
                  <a:pt x="512" y="2580"/>
                </a:cubicBezTo>
                <a:cubicBezTo>
                  <a:pt x="500" y="2569"/>
                  <a:pt x="500" y="2564"/>
                  <a:pt x="494" y="2552"/>
                </a:cubicBezTo>
                <a:cubicBezTo>
                  <a:pt x="489" y="2552"/>
                  <a:pt x="489" y="2546"/>
                  <a:pt x="489" y="2541"/>
                </a:cubicBezTo>
                <a:lnTo>
                  <a:pt x="484" y="2530"/>
                </a:lnTo>
                <a:cubicBezTo>
                  <a:pt x="484" y="2523"/>
                  <a:pt x="484" y="2512"/>
                  <a:pt x="489" y="2507"/>
                </a:cubicBezTo>
                <a:cubicBezTo>
                  <a:pt x="489" y="2489"/>
                  <a:pt x="494" y="2483"/>
                  <a:pt x="494" y="2473"/>
                </a:cubicBezTo>
                <a:cubicBezTo>
                  <a:pt x="507" y="2455"/>
                  <a:pt x="512" y="2438"/>
                  <a:pt x="523" y="2421"/>
                </a:cubicBezTo>
                <a:cubicBezTo>
                  <a:pt x="546" y="2399"/>
                  <a:pt x="568" y="2376"/>
                  <a:pt x="591" y="2359"/>
                </a:cubicBezTo>
                <a:cubicBezTo>
                  <a:pt x="614" y="2342"/>
                  <a:pt x="643" y="2325"/>
                  <a:pt x="670" y="2313"/>
                </a:cubicBezTo>
                <a:cubicBezTo>
                  <a:pt x="704" y="2297"/>
                  <a:pt x="751" y="2284"/>
                  <a:pt x="796" y="2279"/>
                </a:cubicBezTo>
                <a:cubicBezTo>
                  <a:pt x="819" y="2273"/>
                  <a:pt x="841" y="2273"/>
                  <a:pt x="864" y="2273"/>
                </a:cubicBezTo>
                <a:cubicBezTo>
                  <a:pt x="887" y="2273"/>
                  <a:pt x="909" y="2273"/>
                  <a:pt x="927" y="2279"/>
                </a:cubicBezTo>
                <a:cubicBezTo>
                  <a:pt x="972" y="2284"/>
                  <a:pt x="1006" y="2297"/>
                  <a:pt x="1040" y="2308"/>
                </a:cubicBezTo>
                <a:cubicBezTo>
                  <a:pt x="1069" y="2325"/>
                  <a:pt x="1097" y="2336"/>
                  <a:pt x="1120" y="2353"/>
                </a:cubicBezTo>
                <a:cubicBezTo>
                  <a:pt x="1142" y="2370"/>
                  <a:pt x="1165" y="2376"/>
                  <a:pt x="1194" y="2376"/>
                </a:cubicBezTo>
                <a:cubicBezTo>
                  <a:pt x="1250" y="2376"/>
                  <a:pt x="1302" y="2347"/>
                  <a:pt x="1330" y="2302"/>
                </a:cubicBezTo>
                <a:cubicBezTo>
                  <a:pt x="1347" y="2268"/>
                  <a:pt x="1352" y="2223"/>
                  <a:pt x="1341" y="2189"/>
                </a:cubicBezTo>
                <a:cubicBezTo>
                  <a:pt x="1336" y="2155"/>
                  <a:pt x="1307" y="2108"/>
                  <a:pt x="1273" y="2092"/>
                </a:cubicBezTo>
                <a:cubicBezTo>
                  <a:pt x="1234" y="2080"/>
                  <a:pt x="1194" y="2063"/>
                  <a:pt x="1148" y="2046"/>
                </a:cubicBezTo>
                <a:lnTo>
                  <a:pt x="1131" y="2040"/>
                </a:lnTo>
                <a:lnTo>
                  <a:pt x="1114" y="2040"/>
                </a:lnTo>
                <a:lnTo>
                  <a:pt x="1092" y="2035"/>
                </a:lnTo>
                <a:cubicBezTo>
                  <a:pt x="1074" y="2006"/>
                  <a:pt x="1058" y="1972"/>
                  <a:pt x="1040" y="1943"/>
                </a:cubicBezTo>
                <a:cubicBezTo>
                  <a:pt x="1029" y="1916"/>
                  <a:pt x="1024" y="1888"/>
                  <a:pt x="1018" y="1859"/>
                </a:cubicBezTo>
                <a:cubicBezTo>
                  <a:pt x="1011" y="1836"/>
                  <a:pt x="1011" y="1814"/>
                  <a:pt x="1018" y="1791"/>
                </a:cubicBezTo>
                <a:cubicBezTo>
                  <a:pt x="1024" y="1773"/>
                  <a:pt x="1029" y="1751"/>
                  <a:pt x="1034" y="1733"/>
                </a:cubicBezTo>
                <a:cubicBezTo>
                  <a:pt x="1045" y="1717"/>
                  <a:pt x="1058" y="1699"/>
                  <a:pt x="1069" y="1678"/>
                </a:cubicBezTo>
                <a:cubicBezTo>
                  <a:pt x="1086" y="1654"/>
                  <a:pt x="1103" y="1637"/>
                  <a:pt x="1126" y="1620"/>
                </a:cubicBezTo>
                <a:cubicBezTo>
                  <a:pt x="1160" y="1597"/>
                  <a:pt x="1200" y="1575"/>
                  <a:pt x="1239" y="1557"/>
                </a:cubicBezTo>
                <a:cubicBezTo>
                  <a:pt x="1291" y="1534"/>
                  <a:pt x="1347" y="1518"/>
                  <a:pt x="1415" y="1507"/>
                </a:cubicBezTo>
                <a:cubicBezTo>
                  <a:pt x="1455" y="1500"/>
                  <a:pt x="1489" y="1500"/>
                  <a:pt x="1523" y="1500"/>
                </a:cubicBezTo>
                <a:cubicBezTo>
                  <a:pt x="1557" y="1500"/>
                  <a:pt x="1585" y="1500"/>
                  <a:pt x="1620" y="1507"/>
                </a:cubicBezTo>
                <a:cubicBezTo>
                  <a:pt x="1688" y="1518"/>
                  <a:pt x="1750" y="1534"/>
                  <a:pt x="1808" y="1557"/>
                </a:cubicBezTo>
                <a:cubicBezTo>
                  <a:pt x="1847" y="1575"/>
                  <a:pt x="1887" y="1597"/>
                  <a:pt x="1926" y="1626"/>
                </a:cubicBezTo>
                <a:cubicBezTo>
                  <a:pt x="1932" y="1631"/>
                  <a:pt x="1950" y="1631"/>
                  <a:pt x="1960" y="1631"/>
                </a:cubicBezTo>
                <a:cubicBezTo>
                  <a:pt x="1984" y="1631"/>
                  <a:pt x="2007" y="1626"/>
                  <a:pt x="2023" y="1602"/>
                </a:cubicBezTo>
                <a:cubicBezTo>
                  <a:pt x="2041" y="1592"/>
                  <a:pt x="2046" y="1575"/>
                  <a:pt x="2041" y="1552"/>
                </a:cubicBezTo>
                <a:cubicBezTo>
                  <a:pt x="2034" y="1461"/>
                  <a:pt x="2034" y="1376"/>
                  <a:pt x="2046" y="1296"/>
                </a:cubicBezTo>
                <a:cubicBezTo>
                  <a:pt x="2057" y="1227"/>
                  <a:pt x="2068" y="1172"/>
                  <a:pt x="2091" y="1114"/>
                </a:cubicBezTo>
                <a:cubicBezTo>
                  <a:pt x="2109" y="1086"/>
                  <a:pt x="2125" y="1057"/>
                  <a:pt x="2143" y="1030"/>
                </a:cubicBezTo>
                <a:cubicBezTo>
                  <a:pt x="2154" y="1012"/>
                  <a:pt x="2171" y="996"/>
                  <a:pt x="2194" y="978"/>
                </a:cubicBezTo>
                <a:cubicBezTo>
                  <a:pt x="2211" y="967"/>
                  <a:pt x="2228" y="955"/>
                  <a:pt x="2251" y="944"/>
                </a:cubicBezTo>
                <a:cubicBezTo>
                  <a:pt x="2273" y="938"/>
                  <a:pt x="2296" y="927"/>
                  <a:pt x="2325" y="927"/>
                </a:cubicBezTo>
                <a:cubicBezTo>
                  <a:pt x="2341" y="921"/>
                  <a:pt x="2353" y="921"/>
                  <a:pt x="2364" y="921"/>
                </a:cubicBezTo>
                <a:cubicBezTo>
                  <a:pt x="2382" y="921"/>
                  <a:pt x="2398" y="921"/>
                  <a:pt x="2416" y="927"/>
                </a:cubicBezTo>
                <a:cubicBezTo>
                  <a:pt x="2461" y="933"/>
                  <a:pt x="2511" y="944"/>
                  <a:pt x="2563" y="967"/>
                </a:cubicBezTo>
                <a:cubicBezTo>
                  <a:pt x="2637" y="1001"/>
                  <a:pt x="2705" y="1041"/>
                  <a:pt x="2773" y="1091"/>
                </a:cubicBezTo>
                <a:cubicBezTo>
                  <a:pt x="2784" y="1098"/>
                  <a:pt x="2796" y="1098"/>
                  <a:pt x="2813" y="1098"/>
                </a:cubicBezTo>
                <a:cubicBezTo>
                  <a:pt x="2825" y="1098"/>
                  <a:pt x="2841" y="1098"/>
                  <a:pt x="2852" y="1091"/>
                </a:cubicBezTo>
                <a:cubicBezTo>
                  <a:pt x="2876" y="1075"/>
                  <a:pt x="2886" y="1052"/>
                  <a:pt x="2886" y="1023"/>
                </a:cubicBezTo>
                <a:cubicBezTo>
                  <a:pt x="2893" y="1007"/>
                  <a:pt x="2893" y="996"/>
                  <a:pt x="2893" y="983"/>
                </a:cubicBezTo>
                <a:cubicBezTo>
                  <a:pt x="2915" y="859"/>
                  <a:pt x="2949" y="734"/>
                  <a:pt x="3001" y="608"/>
                </a:cubicBezTo>
                <a:cubicBezTo>
                  <a:pt x="3046" y="511"/>
                  <a:pt x="3091" y="432"/>
                  <a:pt x="3143" y="364"/>
                </a:cubicBezTo>
                <a:cubicBezTo>
                  <a:pt x="3177" y="325"/>
                  <a:pt x="3211" y="285"/>
                  <a:pt x="3245" y="256"/>
                </a:cubicBezTo>
                <a:cubicBezTo>
                  <a:pt x="3285" y="233"/>
                  <a:pt x="3313" y="217"/>
                  <a:pt x="3342" y="199"/>
                </a:cubicBezTo>
                <a:cubicBezTo>
                  <a:pt x="3371" y="194"/>
                  <a:pt x="3398" y="183"/>
                  <a:pt x="3432" y="177"/>
                </a:cubicBezTo>
                <a:close/>
                <a:moveTo>
                  <a:pt x="3484" y="0"/>
                </a:moveTo>
                <a:cubicBezTo>
                  <a:pt x="3450" y="0"/>
                  <a:pt x="3416" y="7"/>
                  <a:pt x="3382" y="12"/>
                </a:cubicBezTo>
                <a:cubicBezTo>
                  <a:pt x="3279" y="29"/>
                  <a:pt x="3188" y="86"/>
                  <a:pt x="3109" y="154"/>
                </a:cubicBezTo>
                <a:cubicBezTo>
                  <a:pt x="3030" y="228"/>
                  <a:pt x="2961" y="325"/>
                  <a:pt x="2910" y="421"/>
                </a:cubicBezTo>
                <a:cubicBezTo>
                  <a:pt x="2831" y="563"/>
                  <a:pt x="2779" y="723"/>
                  <a:pt x="2750" y="881"/>
                </a:cubicBezTo>
                <a:cubicBezTo>
                  <a:pt x="2635" y="815"/>
                  <a:pt x="2502" y="765"/>
                  <a:pt x="2371" y="765"/>
                </a:cubicBezTo>
                <a:cubicBezTo>
                  <a:pt x="2289" y="765"/>
                  <a:pt x="2207" y="785"/>
                  <a:pt x="2131" y="831"/>
                </a:cubicBezTo>
                <a:cubicBezTo>
                  <a:pt x="2029" y="887"/>
                  <a:pt x="1966" y="996"/>
                  <a:pt x="1926" y="1103"/>
                </a:cubicBezTo>
                <a:cubicBezTo>
                  <a:pt x="1905" y="1166"/>
                  <a:pt x="1892" y="1240"/>
                  <a:pt x="1881" y="1308"/>
                </a:cubicBezTo>
                <a:cubicBezTo>
                  <a:pt x="1881" y="1342"/>
                  <a:pt x="1876" y="1376"/>
                  <a:pt x="1876" y="1410"/>
                </a:cubicBezTo>
                <a:cubicBezTo>
                  <a:pt x="1779" y="1364"/>
                  <a:pt x="1671" y="1342"/>
                  <a:pt x="1564" y="1337"/>
                </a:cubicBezTo>
                <a:cubicBezTo>
                  <a:pt x="1549" y="1336"/>
                  <a:pt x="1534" y="1336"/>
                  <a:pt x="1520" y="1336"/>
                </a:cubicBezTo>
                <a:cubicBezTo>
                  <a:pt x="1379" y="1336"/>
                  <a:pt x="1237" y="1365"/>
                  <a:pt x="1108" y="1432"/>
                </a:cubicBezTo>
                <a:cubicBezTo>
                  <a:pt x="989" y="1495"/>
                  <a:pt x="887" y="1602"/>
                  <a:pt x="859" y="1733"/>
                </a:cubicBezTo>
                <a:cubicBezTo>
                  <a:pt x="841" y="1807"/>
                  <a:pt x="848" y="1882"/>
                  <a:pt x="864" y="1950"/>
                </a:cubicBezTo>
                <a:cubicBezTo>
                  <a:pt x="869" y="1978"/>
                  <a:pt x="882" y="2001"/>
                  <a:pt x="893" y="2024"/>
                </a:cubicBezTo>
                <a:cubicBezTo>
                  <a:pt x="853" y="2024"/>
                  <a:pt x="814" y="2029"/>
                  <a:pt x="779" y="2040"/>
                </a:cubicBezTo>
                <a:cubicBezTo>
                  <a:pt x="704" y="2053"/>
                  <a:pt x="631" y="2080"/>
                  <a:pt x="563" y="2114"/>
                </a:cubicBezTo>
                <a:cubicBezTo>
                  <a:pt x="534" y="2126"/>
                  <a:pt x="512" y="2143"/>
                  <a:pt x="484" y="2160"/>
                </a:cubicBezTo>
                <a:cubicBezTo>
                  <a:pt x="473" y="2166"/>
                  <a:pt x="460" y="2177"/>
                  <a:pt x="444" y="2182"/>
                </a:cubicBezTo>
                <a:cubicBezTo>
                  <a:pt x="426" y="2194"/>
                  <a:pt x="404" y="2211"/>
                  <a:pt x="387" y="2228"/>
                </a:cubicBezTo>
                <a:cubicBezTo>
                  <a:pt x="342" y="2268"/>
                  <a:pt x="302" y="2318"/>
                  <a:pt x="274" y="2376"/>
                </a:cubicBezTo>
                <a:cubicBezTo>
                  <a:pt x="261" y="2404"/>
                  <a:pt x="250" y="2433"/>
                  <a:pt x="245" y="2462"/>
                </a:cubicBezTo>
                <a:cubicBezTo>
                  <a:pt x="245" y="2483"/>
                  <a:pt x="239" y="2501"/>
                  <a:pt x="239" y="2523"/>
                </a:cubicBezTo>
                <a:cubicBezTo>
                  <a:pt x="239" y="2546"/>
                  <a:pt x="245" y="2569"/>
                  <a:pt x="245" y="2591"/>
                </a:cubicBezTo>
                <a:cubicBezTo>
                  <a:pt x="250" y="2625"/>
                  <a:pt x="261" y="2654"/>
                  <a:pt x="279" y="2683"/>
                </a:cubicBezTo>
                <a:cubicBezTo>
                  <a:pt x="290" y="2706"/>
                  <a:pt x="308" y="2728"/>
                  <a:pt x="324" y="2751"/>
                </a:cubicBezTo>
                <a:cubicBezTo>
                  <a:pt x="256" y="2779"/>
                  <a:pt x="193" y="2819"/>
                  <a:pt x="137" y="2871"/>
                </a:cubicBezTo>
                <a:cubicBezTo>
                  <a:pt x="85" y="2927"/>
                  <a:pt x="46" y="2995"/>
                  <a:pt x="23" y="3069"/>
                </a:cubicBezTo>
                <a:cubicBezTo>
                  <a:pt x="1" y="3144"/>
                  <a:pt x="6" y="3223"/>
                  <a:pt x="17" y="3302"/>
                </a:cubicBezTo>
                <a:cubicBezTo>
                  <a:pt x="29" y="3370"/>
                  <a:pt x="57" y="3444"/>
                  <a:pt x="91" y="3506"/>
                </a:cubicBezTo>
                <a:cubicBezTo>
                  <a:pt x="109" y="3540"/>
                  <a:pt x="132" y="3569"/>
                  <a:pt x="148" y="3598"/>
                </a:cubicBezTo>
                <a:cubicBezTo>
                  <a:pt x="177" y="3632"/>
                  <a:pt x="205" y="3666"/>
                  <a:pt x="239" y="3700"/>
                </a:cubicBezTo>
                <a:cubicBezTo>
                  <a:pt x="302" y="3757"/>
                  <a:pt x="370" y="3808"/>
                  <a:pt x="449" y="3853"/>
                </a:cubicBezTo>
                <a:cubicBezTo>
                  <a:pt x="353" y="3939"/>
                  <a:pt x="279" y="4035"/>
                  <a:pt x="245" y="4160"/>
                </a:cubicBezTo>
                <a:cubicBezTo>
                  <a:pt x="216" y="4240"/>
                  <a:pt x="222" y="4330"/>
                  <a:pt x="245" y="4410"/>
                </a:cubicBezTo>
                <a:cubicBezTo>
                  <a:pt x="274" y="4495"/>
                  <a:pt x="324" y="4569"/>
                  <a:pt x="381" y="4631"/>
                </a:cubicBezTo>
                <a:cubicBezTo>
                  <a:pt x="444" y="4700"/>
                  <a:pt x="518" y="4751"/>
                  <a:pt x="597" y="4796"/>
                </a:cubicBezTo>
                <a:cubicBezTo>
                  <a:pt x="683" y="4848"/>
                  <a:pt x="773" y="4882"/>
                  <a:pt x="869" y="4916"/>
                </a:cubicBezTo>
                <a:cubicBezTo>
                  <a:pt x="1011" y="4961"/>
                  <a:pt x="1165" y="4990"/>
                  <a:pt x="1318" y="5001"/>
                </a:cubicBezTo>
                <a:cubicBezTo>
                  <a:pt x="1318" y="5035"/>
                  <a:pt x="1318" y="5069"/>
                  <a:pt x="1325" y="5103"/>
                </a:cubicBezTo>
                <a:cubicBezTo>
                  <a:pt x="1336" y="5200"/>
                  <a:pt x="1352" y="5291"/>
                  <a:pt x="1393" y="5381"/>
                </a:cubicBezTo>
                <a:cubicBezTo>
                  <a:pt x="1427" y="5462"/>
                  <a:pt x="1478" y="5530"/>
                  <a:pt x="1540" y="5586"/>
                </a:cubicBezTo>
                <a:cubicBezTo>
                  <a:pt x="1614" y="5654"/>
                  <a:pt x="1705" y="5701"/>
                  <a:pt x="1795" y="5728"/>
                </a:cubicBezTo>
                <a:cubicBezTo>
                  <a:pt x="1848" y="5744"/>
                  <a:pt x="1900" y="5751"/>
                  <a:pt x="1951" y="5751"/>
                </a:cubicBezTo>
                <a:cubicBezTo>
                  <a:pt x="2207" y="5751"/>
                  <a:pt x="2438" y="5567"/>
                  <a:pt x="2637" y="5410"/>
                </a:cubicBezTo>
                <a:cubicBezTo>
                  <a:pt x="2716" y="5353"/>
                  <a:pt x="2796" y="5285"/>
                  <a:pt x="2893" y="5240"/>
                </a:cubicBezTo>
                <a:cubicBezTo>
                  <a:pt x="2904" y="5234"/>
                  <a:pt x="2915" y="5234"/>
                  <a:pt x="2933" y="5229"/>
                </a:cubicBezTo>
                <a:lnTo>
                  <a:pt x="2944" y="5229"/>
                </a:lnTo>
                <a:cubicBezTo>
                  <a:pt x="2949" y="5234"/>
                  <a:pt x="2955" y="5234"/>
                  <a:pt x="2961" y="5240"/>
                </a:cubicBezTo>
                <a:cubicBezTo>
                  <a:pt x="2967" y="5245"/>
                  <a:pt x="2972" y="5257"/>
                  <a:pt x="2983" y="5263"/>
                </a:cubicBezTo>
                <a:cubicBezTo>
                  <a:pt x="3001" y="5291"/>
                  <a:pt x="3017" y="5326"/>
                  <a:pt x="3035" y="5360"/>
                </a:cubicBezTo>
                <a:cubicBezTo>
                  <a:pt x="3080" y="5478"/>
                  <a:pt x="3114" y="5604"/>
                  <a:pt x="3182" y="5711"/>
                </a:cubicBezTo>
                <a:cubicBezTo>
                  <a:pt x="3177" y="5819"/>
                  <a:pt x="3171" y="5927"/>
                  <a:pt x="3166" y="6035"/>
                </a:cubicBezTo>
                <a:cubicBezTo>
                  <a:pt x="3159" y="6205"/>
                  <a:pt x="3143" y="6376"/>
                  <a:pt x="3120" y="6546"/>
                </a:cubicBezTo>
                <a:cubicBezTo>
                  <a:pt x="3109" y="6643"/>
                  <a:pt x="3091" y="6734"/>
                  <a:pt x="3075" y="6826"/>
                </a:cubicBezTo>
                <a:cubicBezTo>
                  <a:pt x="3057" y="6939"/>
                  <a:pt x="3030" y="7047"/>
                  <a:pt x="3012" y="7154"/>
                </a:cubicBezTo>
                <a:cubicBezTo>
                  <a:pt x="3006" y="7183"/>
                  <a:pt x="3006" y="7212"/>
                  <a:pt x="3023" y="7240"/>
                </a:cubicBezTo>
                <a:cubicBezTo>
                  <a:pt x="3041" y="7269"/>
                  <a:pt x="3064" y="7285"/>
                  <a:pt x="3091" y="7291"/>
                </a:cubicBezTo>
                <a:cubicBezTo>
                  <a:pt x="3101" y="7295"/>
                  <a:pt x="3112" y="7297"/>
                  <a:pt x="3123" y="7297"/>
                </a:cubicBezTo>
                <a:cubicBezTo>
                  <a:pt x="3142" y="7297"/>
                  <a:pt x="3162" y="7290"/>
                  <a:pt x="3177" y="7280"/>
                </a:cubicBezTo>
                <a:cubicBezTo>
                  <a:pt x="3206" y="7262"/>
                  <a:pt x="3216" y="7240"/>
                  <a:pt x="3227" y="7212"/>
                </a:cubicBezTo>
                <a:cubicBezTo>
                  <a:pt x="3240" y="7183"/>
                  <a:pt x="3251" y="7149"/>
                  <a:pt x="3262" y="7120"/>
                </a:cubicBezTo>
                <a:cubicBezTo>
                  <a:pt x="3290" y="7007"/>
                  <a:pt x="3313" y="6894"/>
                  <a:pt x="3324" y="6797"/>
                </a:cubicBezTo>
                <a:cubicBezTo>
                  <a:pt x="3342" y="6672"/>
                  <a:pt x="3347" y="6541"/>
                  <a:pt x="3347" y="6382"/>
                </a:cubicBezTo>
                <a:cubicBezTo>
                  <a:pt x="3342" y="6262"/>
                  <a:pt x="3342" y="6137"/>
                  <a:pt x="3337" y="6018"/>
                </a:cubicBezTo>
                <a:lnTo>
                  <a:pt x="3337" y="5973"/>
                </a:lnTo>
                <a:lnTo>
                  <a:pt x="3330" y="5882"/>
                </a:lnTo>
                <a:lnTo>
                  <a:pt x="3330" y="5876"/>
                </a:lnTo>
                <a:lnTo>
                  <a:pt x="3337" y="5876"/>
                </a:lnTo>
                <a:lnTo>
                  <a:pt x="3347" y="5887"/>
                </a:lnTo>
                <a:cubicBezTo>
                  <a:pt x="3421" y="5945"/>
                  <a:pt x="3518" y="5967"/>
                  <a:pt x="3581" y="5979"/>
                </a:cubicBezTo>
                <a:cubicBezTo>
                  <a:pt x="3626" y="5984"/>
                  <a:pt x="3665" y="5990"/>
                  <a:pt x="3705" y="5990"/>
                </a:cubicBezTo>
                <a:lnTo>
                  <a:pt x="3739" y="5990"/>
                </a:lnTo>
                <a:cubicBezTo>
                  <a:pt x="3791" y="5984"/>
                  <a:pt x="3848" y="5973"/>
                  <a:pt x="3898" y="5961"/>
                </a:cubicBezTo>
                <a:cubicBezTo>
                  <a:pt x="3927" y="5950"/>
                  <a:pt x="3950" y="5939"/>
                  <a:pt x="3977" y="5932"/>
                </a:cubicBezTo>
                <a:cubicBezTo>
                  <a:pt x="3984" y="5927"/>
                  <a:pt x="3984" y="5927"/>
                  <a:pt x="3990" y="5927"/>
                </a:cubicBezTo>
                <a:lnTo>
                  <a:pt x="3995" y="5927"/>
                </a:lnTo>
                <a:cubicBezTo>
                  <a:pt x="3990" y="5995"/>
                  <a:pt x="3990" y="6069"/>
                  <a:pt x="3990" y="6137"/>
                </a:cubicBezTo>
                <a:cubicBezTo>
                  <a:pt x="3990" y="6262"/>
                  <a:pt x="3990" y="6388"/>
                  <a:pt x="4001" y="6530"/>
                </a:cubicBezTo>
                <a:cubicBezTo>
                  <a:pt x="4012" y="6655"/>
                  <a:pt x="4024" y="6779"/>
                  <a:pt x="4052" y="6921"/>
                </a:cubicBezTo>
                <a:cubicBezTo>
                  <a:pt x="4063" y="6978"/>
                  <a:pt x="4074" y="7036"/>
                  <a:pt x="4087" y="7098"/>
                </a:cubicBezTo>
                <a:cubicBezTo>
                  <a:pt x="4103" y="7172"/>
                  <a:pt x="4126" y="7246"/>
                  <a:pt x="4148" y="7319"/>
                </a:cubicBezTo>
                <a:cubicBezTo>
                  <a:pt x="4160" y="7348"/>
                  <a:pt x="4177" y="7377"/>
                  <a:pt x="4205" y="7393"/>
                </a:cubicBezTo>
                <a:cubicBezTo>
                  <a:pt x="4224" y="7404"/>
                  <a:pt x="4244" y="7408"/>
                  <a:pt x="4264" y="7408"/>
                </a:cubicBezTo>
                <a:cubicBezTo>
                  <a:pt x="4275" y="7408"/>
                  <a:pt x="4286" y="7407"/>
                  <a:pt x="4297" y="7405"/>
                </a:cubicBezTo>
                <a:cubicBezTo>
                  <a:pt x="4359" y="7388"/>
                  <a:pt x="4404" y="7319"/>
                  <a:pt x="4381" y="7257"/>
                </a:cubicBezTo>
                <a:cubicBezTo>
                  <a:pt x="4336" y="7115"/>
                  <a:pt x="4291" y="6978"/>
                  <a:pt x="4257" y="6837"/>
                </a:cubicBezTo>
                <a:cubicBezTo>
                  <a:pt x="4223" y="6700"/>
                  <a:pt x="4194" y="6558"/>
                  <a:pt x="4171" y="6410"/>
                </a:cubicBezTo>
                <a:cubicBezTo>
                  <a:pt x="4148" y="6223"/>
                  <a:pt x="4137" y="6024"/>
                  <a:pt x="4142" y="5830"/>
                </a:cubicBezTo>
                <a:cubicBezTo>
                  <a:pt x="4160" y="5819"/>
                  <a:pt x="4177" y="5808"/>
                  <a:pt x="4194" y="5796"/>
                </a:cubicBezTo>
                <a:cubicBezTo>
                  <a:pt x="4228" y="5762"/>
                  <a:pt x="4262" y="5722"/>
                  <a:pt x="4297" y="5683"/>
                </a:cubicBezTo>
                <a:cubicBezTo>
                  <a:pt x="4331" y="5643"/>
                  <a:pt x="4370" y="5591"/>
                  <a:pt x="4399" y="5541"/>
                </a:cubicBezTo>
                <a:cubicBezTo>
                  <a:pt x="4415" y="5518"/>
                  <a:pt x="4428" y="5489"/>
                  <a:pt x="4438" y="5462"/>
                </a:cubicBezTo>
                <a:cubicBezTo>
                  <a:pt x="4462" y="5484"/>
                  <a:pt x="4478" y="5507"/>
                  <a:pt x="4501" y="5523"/>
                </a:cubicBezTo>
                <a:cubicBezTo>
                  <a:pt x="4569" y="5591"/>
                  <a:pt x="4648" y="5638"/>
                  <a:pt x="4734" y="5672"/>
                </a:cubicBezTo>
                <a:cubicBezTo>
                  <a:pt x="4796" y="5701"/>
                  <a:pt x="4866" y="5713"/>
                  <a:pt x="4937" y="5713"/>
                </a:cubicBezTo>
                <a:cubicBezTo>
                  <a:pt x="4951" y="5713"/>
                  <a:pt x="4965" y="5712"/>
                  <a:pt x="4978" y="5711"/>
                </a:cubicBezTo>
                <a:cubicBezTo>
                  <a:pt x="5063" y="5711"/>
                  <a:pt x="5143" y="5694"/>
                  <a:pt x="5223" y="5666"/>
                </a:cubicBezTo>
                <a:cubicBezTo>
                  <a:pt x="5529" y="5552"/>
                  <a:pt x="5768" y="5285"/>
                  <a:pt x="5881" y="4978"/>
                </a:cubicBezTo>
                <a:cubicBezTo>
                  <a:pt x="5921" y="5006"/>
                  <a:pt x="5973" y="5030"/>
                  <a:pt x="6018" y="5046"/>
                </a:cubicBezTo>
                <a:cubicBezTo>
                  <a:pt x="6088" y="5069"/>
                  <a:pt x="6161" y="5082"/>
                  <a:pt x="6233" y="5082"/>
                </a:cubicBezTo>
                <a:cubicBezTo>
                  <a:pt x="6248" y="5082"/>
                  <a:pt x="6264" y="5081"/>
                  <a:pt x="6279" y="5080"/>
                </a:cubicBezTo>
                <a:cubicBezTo>
                  <a:pt x="6455" y="5069"/>
                  <a:pt x="6620" y="4978"/>
                  <a:pt x="6746" y="4854"/>
                </a:cubicBezTo>
                <a:cubicBezTo>
                  <a:pt x="6807" y="4791"/>
                  <a:pt x="6859" y="4717"/>
                  <a:pt x="6893" y="4644"/>
                </a:cubicBezTo>
                <a:cubicBezTo>
                  <a:pt x="6938" y="4558"/>
                  <a:pt x="6961" y="4466"/>
                  <a:pt x="6972" y="4376"/>
                </a:cubicBezTo>
                <a:cubicBezTo>
                  <a:pt x="6985" y="4280"/>
                  <a:pt x="6978" y="4183"/>
                  <a:pt x="6944" y="4091"/>
                </a:cubicBezTo>
                <a:cubicBezTo>
                  <a:pt x="6938" y="4070"/>
                  <a:pt x="6933" y="4046"/>
                  <a:pt x="6922" y="4030"/>
                </a:cubicBezTo>
                <a:cubicBezTo>
                  <a:pt x="6956" y="4023"/>
                  <a:pt x="6990" y="4018"/>
                  <a:pt x="7024" y="4018"/>
                </a:cubicBezTo>
                <a:cubicBezTo>
                  <a:pt x="7137" y="3996"/>
                  <a:pt x="7240" y="3933"/>
                  <a:pt x="7325" y="3860"/>
                </a:cubicBezTo>
                <a:cubicBezTo>
                  <a:pt x="7415" y="3779"/>
                  <a:pt x="7478" y="3677"/>
                  <a:pt x="7512" y="3569"/>
                </a:cubicBezTo>
                <a:cubicBezTo>
                  <a:pt x="7552" y="3450"/>
                  <a:pt x="7546" y="3319"/>
                  <a:pt x="7523" y="3199"/>
                </a:cubicBezTo>
                <a:cubicBezTo>
                  <a:pt x="7496" y="3092"/>
                  <a:pt x="7439" y="3000"/>
                  <a:pt x="7376" y="2910"/>
                </a:cubicBezTo>
                <a:cubicBezTo>
                  <a:pt x="7302" y="2824"/>
                  <a:pt x="7211" y="2751"/>
                  <a:pt x="7121" y="2694"/>
                </a:cubicBezTo>
                <a:cubicBezTo>
                  <a:pt x="7024" y="2632"/>
                  <a:pt x="6916" y="2580"/>
                  <a:pt x="6807" y="2541"/>
                </a:cubicBezTo>
                <a:cubicBezTo>
                  <a:pt x="6796" y="2541"/>
                  <a:pt x="6785" y="2535"/>
                  <a:pt x="6768" y="2530"/>
                </a:cubicBezTo>
                <a:cubicBezTo>
                  <a:pt x="6802" y="2512"/>
                  <a:pt x="6830" y="2489"/>
                  <a:pt x="6865" y="2467"/>
                </a:cubicBezTo>
                <a:cubicBezTo>
                  <a:pt x="6944" y="2404"/>
                  <a:pt x="7024" y="2331"/>
                  <a:pt x="7069" y="2234"/>
                </a:cubicBezTo>
                <a:cubicBezTo>
                  <a:pt x="7109" y="2160"/>
                  <a:pt x="7126" y="2080"/>
                  <a:pt x="7121" y="1995"/>
                </a:cubicBezTo>
                <a:cubicBezTo>
                  <a:pt x="7114" y="1950"/>
                  <a:pt x="7103" y="1909"/>
                  <a:pt x="7087" y="1864"/>
                </a:cubicBezTo>
                <a:cubicBezTo>
                  <a:pt x="7064" y="1825"/>
                  <a:pt x="7040" y="1791"/>
                  <a:pt x="7012" y="1757"/>
                </a:cubicBezTo>
                <a:cubicBezTo>
                  <a:pt x="6967" y="1694"/>
                  <a:pt x="6893" y="1643"/>
                  <a:pt x="6825" y="1602"/>
                </a:cubicBezTo>
                <a:cubicBezTo>
                  <a:pt x="6728" y="1557"/>
                  <a:pt x="6631" y="1529"/>
                  <a:pt x="6529" y="1518"/>
                </a:cubicBezTo>
                <a:cubicBezTo>
                  <a:pt x="6489" y="1514"/>
                  <a:pt x="6449" y="1512"/>
                  <a:pt x="6409" y="1512"/>
                </a:cubicBezTo>
                <a:cubicBezTo>
                  <a:pt x="6335" y="1512"/>
                  <a:pt x="6262" y="1518"/>
                  <a:pt x="6188" y="1529"/>
                </a:cubicBezTo>
                <a:cubicBezTo>
                  <a:pt x="6166" y="1534"/>
                  <a:pt x="6138" y="1541"/>
                  <a:pt x="6114" y="1547"/>
                </a:cubicBezTo>
                <a:cubicBezTo>
                  <a:pt x="6132" y="1478"/>
                  <a:pt x="6138" y="1410"/>
                  <a:pt x="6132" y="1342"/>
                </a:cubicBezTo>
                <a:cubicBezTo>
                  <a:pt x="6120" y="1268"/>
                  <a:pt x="6104" y="1193"/>
                  <a:pt x="6064" y="1125"/>
                </a:cubicBezTo>
                <a:cubicBezTo>
                  <a:pt x="6023" y="1057"/>
                  <a:pt x="5973" y="1007"/>
                  <a:pt x="5910" y="962"/>
                </a:cubicBezTo>
                <a:cubicBezTo>
                  <a:pt x="5853" y="927"/>
                  <a:pt x="5791" y="899"/>
                  <a:pt x="5729" y="881"/>
                </a:cubicBezTo>
                <a:cubicBezTo>
                  <a:pt x="5677" y="871"/>
                  <a:pt x="5625" y="864"/>
                  <a:pt x="5575" y="864"/>
                </a:cubicBezTo>
                <a:cubicBezTo>
                  <a:pt x="5548" y="864"/>
                  <a:pt x="5521" y="866"/>
                  <a:pt x="5495" y="870"/>
                </a:cubicBezTo>
                <a:cubicBezTo>
                  <a:pt x="5450" y="876"/>
                  <a:pt x="5409" y="881"/>
                  <a:pt x="5370" y="899"/>
                </a:cubicBezTo>
                <a:cubicBezTo>
                  <a:pt x="5325" y="910"/>
                  <a:pt x="5285" y="927"/>
                  <a:pt x="5246" y="944"/>
                </a:cubicBezTo>
                <a:cubicBezTo>
                  <a:pt x="5233" y="949"/>
                  <a:pt x="5228" y="949"/>
                  <a:pt x="5223" y="955"/>
                </a:cubicBezTo>
                <a:cubicBezTo>
                  <a:pt x="5212" y="842"/>
                  <a:pt x="5188" y="728"/>
                  <a:pt x="5137" y="626"/>
                </a:cubicBezTo>
                <a:cubicBezTo>
                  <a:pt x="5068" y="501"/>
                  <a:pt x="4944" y="398"/>
                  <a:pt x="4796" y="375"/>
                </a:cubicBezTo>
                <a:cubicBezTo>
                  <a:pt x="4766" y="370"/>
                  <a:pt x="4737" y="368"/>
                  <a:pt x="4707" y="368"/>
                </a:cubicBezTo>
                <a:cubicBezTo>
                  <a:pt x="4579" y="368"/>
                  <a:pt x="4453" y="413"/>
                  <a:pt x="4342" y="477"/>
                </a:cubicBezTo>
                <a:cubicBezTo>
                  <a:pt x="4262" y="524"/>
                  <a:pt x="4189" y="587"/>
                  <a:pt x="4126" y="648"/>
                </a:cubicBezTo>
                <a:cubicBezTo>
                  <a:pt x="4108" y="666"/>
                  <a:pt x="4092" y="689"/>
                  <a:pt x="4074" y="705"/>
                </a:cubicBezTo>
                <a:cubicBezTo>
                  <a:pt x="4069" y="677"/>
                  <a:pt x="4058" y="648"/>
                  <a:pt x="4052" y="614"/>
                </a:cubicBezTo>
                <a:cubicBezTo>
                  <a:pt x="4029" y="506"/>
                  <a:pt x="3995" y="398"/>
                  <a:pt x="3943" y="296"/>
                </a:cubicBezTo>
                <a:cubicBezTo>
                  <a:pt x="3893" y="199"/>
                  <a:pt x="3819" y="115"/>
                  <a:pt x="3722" y="63"/>
                </a:cubicBezTo>
                <a:cubicBezTo>
                  <a:pt x="3654" y="18"/>
                  <a:pt x="3568" y="0"/>
                  <a:pt x="34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2"/>
          <p:cNvSpPr/>
          <p:nvPr/>
        </p:nvSpPr>
        <p:spPr>
          <a:xfrm>
            <a:off x="7253823" y="4199762"/>
            <a:ext cx="39861" cy="57525"/>
          </a:xfrm>
          <a:custGeom>
            <a:avLst/>
            <a:gdLst/>
            <a:ahLst/>
            <a:cxnLst/>
            <a:rect l="l" t="t" r="r" b="b"/>
            <a:pathLst>
              <a:path w="1029" h="1485" extrusionOk="0">
                <a:moveTo>
                  <a:pt x="187" y="0"/>
                </a:moveTo>
                <a:lnTo>
                  <a:pt x="187" y="92"/>
                </a:lnTo>
                <a:lnTo>
                  <a:pt x="187" y="142"/>
                </a:lnTo>
                <a:cubicBezTo>
                  <a:pt x="194" y="262"/>
                  <a:pt x="199" y="386"/>
                  <a:pt x="199" y="506"/>
                </a:cubicBezTo>
                <a:cubicBezTo>
                  <a:pt x="199" y="666"/>
                  <a:pt x="97" y="734"/>
                  <a:pt x="79" y="858"/>
                </a:cubicBezTo>
                <a:cubicBezTo>
                  <a:pt x="68" y="955"/>
                  <a:pt x="0" y="1267"/>
                  <a:pt x="29" y="1404"/>
                </a:cubicBezTo>
                <a:cubicBezTo>
                  <a:pt x="326" y="1465"/>
                  <a:pt x="538" y="1484"/>
                  <a:pt x="689" y="1484"/>
                </a:cubicBezTo>
                <a:cubicBezTo>
                  <a:pt x="958" y="1484"/>
                  <a:pt x="1028" y="1421"/>
                  <a:pt x="1028" y="1421"/>
                </a:cubicBezTo>
                <a:cubicBezTo>
                  <a:pt x="1012" y="1353"/>
                  <a:pt x="1000" y="1290"/>
                  <a:pt x="989" y="1228"/>
                </a:cubicBezTo>
                <a:cubicBezTo>
                  <a:pt x="966" y="1091"/>
                  <a:pt x="863" y="779"/>
                  <a:pt x="852" y="648"/>
                </a:cubicBezTo>
                <a:cubicBezTo>
                  <a:pt x="847" y="512"/>
                  <a:pt x="841" y="386"/>
                  <a:pt x="841" y="262"/>
                </a:cubicBezTo>
                <a:cubicBezTo>
                  <a:pt x="841" y="194"/>
                  <a:pt x="841" y="120"/>
                  <a:pt x="847" y="52"/>
                </a:cubicBezTo>
                <a:lnTo>
                  <a:pt x="847" y="52"/>
                </a:lnTo>
                <a:cubicBezTo>
                  <a:pt x="813" y="63"/>
                  <a:pt x="784" y="74"/>
                  <a:pt x="750" y="86"/>
                </a:cubicBezTo>
                <a:cubicBezTo>
                  <a:pt x="698" y="97"/>
                  <a:pt x="648" y="108"/>
                  <a:pt x="596" y="114"/>
                </a:cubicBezTo>
                <a:lnTo>
                  <a:pt x="556" y="114"/>
                </a:lnTo>
                <a:cubicBezTo>
                  <a:pt x="517" y="114"/>
                  <a:pt x="477" y="108"/>
                  <a:pt x="438" y="103"/>
                </a:cubicBezTo>
                <a:cubicBezTo>
                  <a:pt x="370" y="92"/>
                  <a:pt x="278" y="69"/>
                  <a:pt x="199" y="11"/>
                </a:cubicBezTo>
                <a:lnTo>
                  <a:pt x="187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2"/>
          <p:cNvSpPr/>
          <p:nvPr/>
        </p:nvSpPr>
        <p:spPr>
          <a:xfrm>
            <a:off x="7142647" y="3978996"/>
            <a:ext cx="273216" cy="215729"/>
          </a:xfrm>
          <a:custGeom>
            <a:avLst/>
            <a:gdLst/>
            <a:ahLst/>
            <a:cxnLst/>
            <a:rect l="l" t="t" r="r" b="b"/>
            <a:pathLst>
              <a:path w="7053" h="5569" extrusionOk="0">
                <a:moveTo>
                  <a:pt x="3154" y="0"/>
                </a:moveTo>
                <a:cubicBezTo>
                  <a:pt x="3120" y="6"/>
                  <a:pt x="3091" y="11"/>
                  <a:pt x="3069" y="23"/>
                </a:cubicBezTo>
                <a:cubicBezTo>
                  <a:pt x="3035" y="34"/>
                  <a:pt x="3006" y="58"/>
                  <a:pt x="2972" y="79"/>
                </a:cubicBezTo>
                <a:cubicBezTo>
                  <a:pt x="2933" y="108"/>
                  <a:pt x="2899" y="142"/>
                  <a:pt x="2865" y="187"/>
                </a:cubicBezTo>
                <a:cubicBezTo>
                  <a:pt x="2813" y="255"/>
                  <a:pt x="2768" y="336"/>
                  <a:pt x="2728" y="433"/>
                </a:cubicBezTo>
                <a:cubicBezTo>
                  <a:pt x="2671" y="551"/>
                  <a:pt x="2637" y="682"/>
                  <a:pt x="2620" y="801"/>
                </a:cubicBezTo>
                <a:cubicBezTo>
                  <a:pt x="2614" y="819"/>
                  <a:pt x="2614" y="829"/>
                  <a:pt x="2614" y="847"/>
                </a:cubicBezTo>
                <a:cubicBezTo>
                  <a:pt x="2614" y="876"/>
                  <a:pt x="2597" y="898"/>
                  <a:pt x="2574" y="910"/>
                </a:cubicBezTo>
                <a:cubicBezTo>
                  <a:pt x="2563" y="921"/>
                  <a:pt x="2552" y="921"/>
                  <a:pt x="2535" y="921"/>
                </a:cubicBezTo>
                <a:cubicBezTo>
                  <a:pt x="2518" y="921"/>
                  <a:pt x="2506" y="921"/>
                  <a:pt x="2495" y="910"/>
                </a:cubicBezTo>
                <a:cubicBezTo>
                  <a:pt x="2427" y="858"/>
                  <a:pt x="2359" y="819"/>
                  <a:pt x="2285" y="790"/>
                </a:cubicBezTo>
                <a:cubicBezTo>
                  <a:pt x="2233" y="767"/>
                  <a:pt x="2188" y="756"/>
                  <a:pt x="2143" y="750"/>
                </a:cubicBezTo>
                <a:cubicBezTo>
                  <a:pt x="2125" y="745"/>
                  <a:pt x="2109" y="745"/>
                  <a:pt x="2091" y="745"/>
                </a:cubicBezTo>
                <a:lnTo>
                  <a:pt x="2052" y="745"/>
                </a:lnTo>
                <a:cubicBezTo>
                  <a:pt x="2023" y="750"/>
                  <a:pt x="1994" y="756"/>
                  <a:pt x="1973" y="767"/>
                </a:cubicBezTo>
                <a:cubicBezTo>
                  <a:pt x="1955" y="779"/>
                  <a:pt x="1932" y="790"/>
                  <a:pt x="1915" y="801"/>
                </a:cubicBezTo>
                <a:lnTo>
                  <a:pt x="1864" y="853"/>
                </a:lnTo>
                <a:cubicBezTo>
                  <a:pt x="1847" y="881"/>
                  <a:pt x="1829" y="910"/>
                  <a:pt x="1819" y="937"/>
                </a:cubicBezTo>
                <a:cubicBezTo>
                  <a:pt x="1795" y="989"/>
                  <a:pt x="1779" y="1052"/>
                  <a:pt x="1768" y="1120"/>
                </a:cubicBezTo>
                <a:cubicBezTo>
                  <a:pt x="1761" y="1199"/>
                  <a:pt x="1756" y="1285"/>
                  <a:pt x="1768" y="1375"/>
                </a:cubicBezTo>
                <a:cubicBezTo>
                  <a:pt x="1768" y="1398"/>
                  <a:pt x="1761" y="1414"/>
                  <a:pt x="1750" y="1427"/>
                </a:cubicBezTo>
                <a:cubicBezTo>
                  <a:pt x="1734" y="1443"/>
                  <a:pt x="1711" y="1455"/>
                  <a:pt x="1682" y="1455"/>
                </a:cubicBezTo>
                <a:cubicBezTo>
                  <a:pt x="1671" y="1455"/>
                  <a:pt x="1659" y="1455"/>
                  <a:pt x="1648" y="1443"/>
                </a:cubicBezTo>
                <a:cubicBezTo>
                  <a:pt x="1609" y="1421"/>
                  <a:pt x="1569" y="1398"/>
                  <a:pt x="1529" y="1375"/>
                </a:cubicBezTo>
                <a:cubicBezTo>
                  <a:pt x="1472" y="1353"/>
                  <a:pt x="1409" y="1341"/>
                  <a:pt x="1341" y="1330"/>
                </a:cubicBezTo>
                <a:cubicBezTo>
                  <a:pt x="1313" y="1324"/>
                  <a:pt x="1279" y="1324"/>
                  <a:pt x="1250" y="1324"/>
                </a:cubicBezTo>
                <a:cubicBezTo>
                  <a:pt x="1210" y="1324"/>
                  <a:pt x="1176" y="1324"/>
                  <a:pt x="1142" y="1330"/>
                </a:cubicBezTo>
                <a:cubicBezTo>
                  <a:pt x="1074" y="1341"/>
                  <a:pt x="1011" y="1359"/>
                  <a:pt x="961" y="1380"/>
                </a:cubicBezTo>
                <a:cubicBezTo>
                  <a:pt x="921" y="1398"/>
                  <a:pt x="882" y="1421"/>
                  <a:pt x="853" y="1443"/>
                </a:cubicBezTo>
                <a:cubicBezTo>
                  <a:pt x="830" y="1461"/>
                  <a:pt x="807" y="1477"/>
                  <a:pt x="790" y="1500"/>
                </a:cubicBezTo>
                <a:cubicBezTo>
                  <a:pt x="779" y="1517"/>
                  <a:pt x="767" y="1540"/>
                  <a:pt x="756" y="1558"/>
                </a:cubicBezTo>
                <a:cubicBezTo>
                  <a:pt x="751" y="1574"/>
                  <a:pt x="745" y="1597"/>
                  <a:pt x="738" y="1614"/>
                </a:cubicBezTo>
                <a:lnTo>
                  <a:pt x="738" y="1682"/>
                </a:lnTo>
                <a:cubicBezTo>
                  <a:pt x="745" y="1710"/>
                  <a:pt x="756" y="1739"/>
                  <a:pt x="762" y="1762"/>
                </a:cubicBezTo>
                <a:cubicBezTo>
                  <a:pt x="779" y="1796"/>
                  <a:pt x="796" y="1830"/>
                  <a:pt x="813" y="1858"/>
                </a:cubicBezTo>
                <a:lnTo>
                  <a:pt x="841" y="1865"/>
                </a:lnTo>
                <a:lnTo>
                  <a:pt x="853" y="1865"/>
                </a:lnTo>
                <a:lnTo>
                  <a:pt x="875" y="1870"/>
                </a:lnTo>
                <a:cubicBezTo>
                  <a:pt x="916" y="1881"/>
                  <a:pt x="961" y="1899"/>
                  <a:pt x="1000" y="1915"/>
                </a:cubicBezTo>
                <a:cubicBezTo>
                  <a:pt x="1034" y="1933"/>
                  <a:pt x="1058" y="1978"/>
                  <a:pt x="1069" y="2006"/>
                </a:cubicBezTo>
                <a:cubicBezTo>
                  <a:pt x="1079" y="2046"/>
                  <a:pt x="1074" y="2091"/>
                  <a:pt x="1052" y="2125"/>
                </a:cubicBezTo>
                <a:cubicBezTo>
                  <a:pt x="1023" y="2171"/>
                  <a:pt x="972" y="2199"/>
                  <a:pt x="916" y="2199"/>
                </a:cubicBezTo>
                <a:cubicBezTo>
                  <a:pt x="893" y="2199"/>
                  <a:pt x="864" y="2193"/>
                  <a:pt x="848" y="2177"/>
                </a:cubicBezTo>
                <a:cubicBezTo>
                  <a:pt x="819" y="2159"/>
                  <a:pt x="790" y="2143"/>
                  <a:pt x="762" y="2130"/>
                </a:cubicBezTo>
                <a:cubicBezTo>
                  <a:pt x="728" y="2120"/>
                  <a:pt x="693" y="2109"/>
                  <a:pt x="654" y="2103"/>
                </a:cubicBezTo>
                <a:cubicBezTo>
                  <a:pt x="631" y="2096"/>
                  <a:pt x="609" y="2096"/>
                  <a:pt x="591" y="2096"/>
                </a:cubicBezTo>
                <a:cubicBezTo>
                  <a:pt x="568" y="2096"/>
                  <a:pt x="541" y="2096"/>
                  <a:pt x="518" y="2103"/>
                </a:cubicBezTo>
                <a:cubicBezTo>
                  <a:pt x="473" y="2109"/>
                  <a:pt x="432" y="2120"/>
                  <a:pt x="392" y="2137"/>
                </a:cubicBezTo>
                <a:cubicBezTo>
                  <a:pt x="363" y="2148"/>
                  <a:pt x="342" y="2159"/>
                  <a:pt x="313" y="2177"/>
                </a:cubicBezTo>
                <a:cubicBezTo>
                  <a:pt x="290" y="2199"/>
                  <a:pt x="268" y="2222"/>
                  <a:pt x="245" y="2245"/>
                </a:cubicBezTo>
                <a:cubicBezTo>
                  <a:pt x="239" y="2261"/>
                  <a:pt x="227" y="2279"/>
                  <a:pt x="222" y="2295"/>
                </a:cubicBezTo>
                <a:cubicBezTo>
                  <a:pt x="216" y="2308"/>
                  <a:pt x="211" y="2313"/>
                  <a:pt x="211" y="2324"/>
                </a:cubicBezTo>
                <a:lnTo>
                  <a:pt x="211" y="2353"/>
                </a:lnTo>
                <a:lnTo>
                  <a:pt x="211" y="2364"/>
                </a:lnTo>
                <a:cubicBezTo>
                  <a:pt x="216" y="2369"/>
                  <a:pt x="216" y="2369"/>
                  <a:pt x="216" y="2376"/>
                </a:cubicBezTo>
                <a:cubicBezTo>
                  <a:pt x="222" y="2387"/>
                  <a:pt x="227" y="2392"/>
                  <a:pt x="234" y="2403"/>
                </a:cubicBezTo>
                <a:cubicBezTo>
                  <a:pt x="245" y="2421"/>
                  <a:pt x="261" y="2432"/>
                  <a:pt x="273" y="2444"/>
                </a:cubicBezTo>
                <a:cubicBezTo>
                  <a:pt x="313" y="2471"/>
                  <a:pt x="358" y="2495"/>
                  <a:pt x="410" y="2523"/>
                </a:cubicBezTo>
                <a:cubicBezTo>
                  <a:pt x="438" y="2534"/>
                  <a:pt x="466" y="2546"/>
                  <a:pt x="483" y="2580"/>
                </a:cubicBezTo>
                <a:cubicBezTo>
                  <a:pt x="500" y="2608"/>
                  <a:pt x="507" y="2642"/>
                  <a:pt x="494" y="2676"/>
                </a:cubicBezTo>
                <a:cubicBezTo>
                  <a:pt x="478" y="2733"/>
                  <a:pt x="432" y="2767"/>
                  <a:pt x="370" y="2773"/>
                </a:cubicBezTo>
                <a:cubicBezTo>
                  <a:pt x="347" y="2773"/>
                  <a:pt x="324" y="2773"/>
                  <a:pt x="302" y="2778"/>
                </a:cubicBezTo>
                <a:cubicBezTo>
                  <a:pt x="250" y="2785"/>
                  <a:pt x="200" y="2801"/>
                  <a:pt x="153" y="2819"/>
                </a:cubicBezTo>
                <a:cubicBezTo>
                  <a:pt x="132" y="2830"/>
                  <a:pt x="108" y="2841"/>
                  <a:pt x="85" y="2859"/>
                </a:cubicBezTo>
                <a:cubicBezTo>
                  <a:pt x="69" y="2870"/>
                  <a:pt x="57" y="2881"/>
                  <a:pt x="40" y="2898"/>
                </a:cubicBezTo>
                <a:cubicBezTo>
                  <a:pt x="35" y="2909"/>
                  <a:pt x="23" y="2927"/>
                  <a:pt x="17" y="2938"/>
                </a:cubicBezTo>
                <a:cubicBezTo>
                  <a:pt x="12" y="2956"/>
                  <a:pt x="6" y="2972"/>
                  <a:pt x="6" y="2990"/>
                </a:cubicBezTo>
                <a:cubicBezTo>
                  <a:pt x="1" y="3011"/>
                  <a:pt x="1" y="3035"/>
                  <a:pt x="6" y="3051"/>
                </a:cubicBezTo>
                <a:cubicBezTo>
                  <a:pt x="12" y="3085"/>
                  <a:pt x="17" y="3114"/>
                  <a:pt x="29" y="3142"/>
                </a:cubicBezTo>
                <a:cubicBezTo>
                  <a:pt x="46" y="3182"/>
                  <a:pt x="69" y="3216"/>
                  <a:pt x="91" y="3250"/>
                </a:cubicBezTo>
                <a:cubicBezTo>
                  <a:pt x="125" y="3290"/>
                  <a:pt x="166" y="3331"/>
                  <a:pt x="211" y="3370"/>
                </a:cubicBezTo>
                <a:cubicBezTo>
                  <a:pt x="261" y="3404"/>
                  <a:pt x="308" y="3433"/>
                  <a:pt x="358" y="3455"/>
                </a:cubicBezTo>
                <a:cubicBezTo>
                  <a:pt x="404" y="3472"/>
                  <a:pt x="455" y="3489"/>
                  <a:pt x="500" y="3501"/>
                </a:cubicBezTo>
                <a:cubicBezTo>
                  <a:pt x="557" y="3512"/>
                  <a:pt x="602" y="3569"/>
                  <a:pt x="602" y="3631"/>
                </a:cubicBezTo>
                <a:cubicBezTo>
                  <a:pt x="602" y="3677"/>
                  <a:pt x="580" y="3722"/>
                  <a:pt x="534" y="3751"/>
                </a:cubicBezTo>
                <a:cubicBezTo>
                  <a:pt x="494" y="3779"/>
                  <a:pt x="455" y="3801"/>
                  <a:pt x="415" y="3830"/>
                </a:cubicBezTo>
                <a:cubicBezTo>
                  <a:pt x="358" y="3876"/>
                  <a:pt x="318" y="3916"/>
                  <a:pt x="284" y="3955"/>
                </a:cubicBezTo>
                <a:cubicBezTo>
                  <a:pt x="268" y="3978"/>
                  <a:pt x="256" y="4006"/>
                  <a:pt x="245" y="4029"/>
                </a:cubicBezTo>
                <a:cubicBezTo>
                  <a:pt x="239" y="4047"/>
                  <a:pt x="234" y="4063"/>
                  <a:pt x="227" y="4081"/>
                </a:cubicBezTo>
                <a:lnTo>
                  <a:pt x="227" y="4120"/>
                </a:lnTo>
                <a:cubicBezTo>
                  <a:pt x="234" y="4142"/>
                  <a:pt x="239" y="4160"/>
                  <a:pt x="245" y="4171"/>
                </a:cubicBezTo>
                <a:cubicBezTo>
                  <a:pt x="256" y="4194"/>
                  <a:pt x="268" y="4210"/>
                  <a:pt x="279" y="4233"/>
                </a:cubicBezTo>
                <a:cubicBezTo>
                  <a:pt x="302" y="4262"/>
                  <a:pt x="336" y="4291"/>
                  <a:pt x="370" y="4325"/>
                </a:cubicBezTo>
                <a:cubicBezTo>
                  <a:pt x="438" y="4370"/>
                  <a:pt x="507" y="4409"/>
                  <a:pt x="586" y="4443"/>
                </a:cubicBezTo>
                <a:cubicBezTo>
                  <a:pt x="704" y="4490"/>
                  <a:pt x="830" y="4524"/>
                  <a:pt x="961" y="4546"/>
                </a:cubicBezTo>
                <a:cubicBezTo>
                  <a:pt x="1029" y="4551"/>
                  <a:pt x="1097" y="4558"/>
                  <a:pt x="1160" y="4558"/>
                </a:cubicBezTo>
                <a:lnTo>
                  <a:pt x="1189" y="4558"/>
                </a:lnTo>
                <a:cubicBezTo>
                  <a:pt x="1223" y="4558"/>
                  <a:pt x="1257" y="4569"/>
                  <a:pt x="1279" y="4597"/>
                </a:cubicBezTo>
                <a:cubicBezTo>
                  <a:pt x="1302" y="4619"/>
                  <a:pt x="1318" y="4653"/>
                  <a:pt x="1318" y="4687"/>
                </a:cubicBezTo>
                <a:cubicBezTo>
                  <a:pt x="1307" y="4779"/>
                  <a:pt x="1307" y="4858"/>
                  <a:pt x="1313" y="4938"/>
                </a:cubicBezTo>
                <a:cubicBezTo>
                  <a:pt x="1325" y="4989"/>
                  <a:pt x="1336" y="5041"/>
                  <a:pt x="1352" y="5091"/>
                </a:cubicBezTo>
                <a:cubicBezTo>
                  <a:pt x="1370" y="5120"/>
                  <a:pt x="1381" y="5148"/>
                  <a:pt x="1404" y="5172"/>
                </a:cubicBezTo>
                <a:cubicBezTo>
                  <a:pt x="1415" y="5193"/>
                  <a:pt x="1438" y="5217"/>
                  <a:pt x="1461" y="5233"/>
                </a:cubicBezTo>
                <a:cubicBezTo>
                  <a:pt x="1489" y="5251"/>
                  <a:pt x="1512" y="5267"/>
                  <a:pt x="1540" y="5279"/>
                </a:cubicBezTo>
                <a:cubicBezTo>
                  <a:pt x="1580" y="5296"/>
                  <a:pt x="1609" y="5301"/>
                  <a:pt x="1643" y="5313"/>
                </a:cubicBezTo>
                <a:lnTo>
                  <a:pt x="1677" y="5313"/>
                </a:lnTo>
                <a:cubicBezTo>
                  <a:pt x="1688" y="5313"/>
                  <a:pt x="1700" y="5313"/>
                  <a:pt x="1716" y="5308"/>
                </a:cubicBezTo>
                <a:cubicBezTo>
                  <a:pt x="1750" y="5301"/>
                  <a:pt x="1790" y="5290"/>
                  <a:pt x="1824" y="5279"/>
                </a:cubicBezTo>
                <a:cubicBezTo>
                  <a:pt x="1966" y="5217"/>
                  <a:pt x="2086" y="5120"/>
                  <a:pt x="2205" y="5035"/>
                </a:cubicBezTo>
                <a:lnTo>
                  <a:pt x="2233" y="5012"/>
                </a:lnTo>
                <a:lnTo>
                  <a:pt x="2245" y="5001"/>
                </a:lnTo>
                <a:cubicBezTo>
                  <a:pt x="2301" y="4955"/>
                  <a:pt x="2353" y="4915"/>
                  <a:pt x="2409" y="4881"/>
                </a:cubicBezTo>
                <a:cubicBezTo>
                  <a:pt x="2438" y="4870"/>
                  <a:pt x="2466" y="4852"/>
                  <a:pt x="2495" y="4842"/>
                </a:cubicBezTo>
                <a:lnTo>
                  <a:pt x="2506" y="4836"/>
                </a:lnTo>
                <a:cubicBezTo>
                  <a:pt x="2535" y="4818"/>
                  <a:pt x="2563" y="4807"/>
                  <a:pt x="2592" y="4807"/>
                </a:cubicBezTo>
                <a:cubicBezTo>
                  <a:pt x="2614" y="4802"/>
                  <a:pt x="2637" y="4797"/>
                  <a:pt x="2660" y="4797"/>
                </a:cubicBezTo>
                <a:cubicBezTo>
                  <a:pt x="2682" y="4797"/>
                  <a:pt x="2700" y="4802"/>
                  <a:pt x="2716" y="4802"/>
                </a:cubicBezTo>
                <a:cubicBezTo>
                  <a:pt x="2745" y="4807"/>
                  <a:pt x="2779" y="4818"/>
                  <a:pt x="2807" y="4836"/>
                </a:cubicBezTo>
                <a:cubicBezTo>
                  <a:pt x="2859" y="4876"/>
                  <a:pt x="2904" y="4921"/>
                  <a:pt x="2938" y="4978"/>
                </a:cubicBezTo>
                <a:cubicBezTo>
                  <a:pt x="2978" y="5046"/>
                  <a:pt x="3006" y="5125"/>
                  <a:pt x="3030" y="5199"/>
                </a:cubicBezTo>
                <a:cubicBezTo>
                  <a:pt x="3046" y="5245"/>
                  <a:pt x="3057" y="5279"/>
                  <a:pt x="3075" y="5319"/>
                </a:cubicBezTo>
                <a:cubicBezTo>
                  <a:pt x="3098" y="5369"/>
                  <a:pt x="3120" y="5410"/>
                  <a:pt x="3148" y="5444"/>
                </a:cubicBezTo>
                <a:cubicBezTo>
                  <a:pt x="3159" y="5466"/>
                  <a:pt x="3182" y="5484"/>
                  <a:pt x="3200" y="5500"/>
                </a:cubicBezTo>
                <a:cubicBezTo>
                  <a:pt x="3222" y="5518"/>
                  <a:pt x="3245" y="5529"/>
                  <a:pt x="3268" y="5540"/>
                </a:cubicBezTo>
                <a:cubicBezTo>
                  <a:pt x="3296" y="5552"/>
                  <a:pt x="3324" y="5563"/>
                  <a:pt x="3364" y="5568"/>
                </a:cubicBezTo>
                <a:lnTo>
                  <a:pt x="3484" y="5568"/>
                </a:lnTo>
                <a:cubicBezTo>
                  <a:pt x="3523" y="5563"/>
                  <a:pt x="3563" y="5552"/>
                  <a:pt x="3602" y="5534"/>
                </a:cubicBezTo>
                <a:cubicBezTo>
                  <a:pt x="3654" y="5513"/>
                  <a:pt x="3705" y="5484"/>
                  <a:pt x="3756" y="5444"/>
                </a:cubicBezTo>
                <a:cubicBezTo>
                  <a:pt x="3807" y="5398"/>
                  <a:pt x="3853" y="5353"/>
                  <a:pt x="3893" y="5308"/>
                </a:cubicBezTo>
                <a:cubicBezTo>
                  <a:pt x="3932" y="5251"/>
                  <a:pt x="3972" y="5188"/>
                  <a:pt x="4001" y="5120"/>
                </a:cubicBezTo>
                <a:cubicBezTo>
                  <a:pt x="4011" y="5086"/>
                  <a:pt x="4024" y="5052"/>
                  <a:pt x="4035" y="5018"/>
                </a:cubicBezTo>
                <a:cubicBezTo>
                  <a:pt x="4046" y="4973"/>
                  <a:pt x="4092" y="4944"/>
                  <a:pt x="4137" y="4944"/>
                </a:cubicBezTo>
                <a:cubicBezTo>
                  <a:pt x="4176" y="4944"/>
                  <a:pt x="4211" y="4960"/>
                  <a:pt x="4228" y="4989"/>
                </a:cubicBezTo>
                <a:cubicBezTo>
                  <a:pt x="4257" y="5046"/>
                  <a:pt x="4284" y="5091"/>
                  <a:pt x="4313" y="5138"/>
                </a:cubicBezTo>
                <a:cubicBezTo>
                  <a:pt x="4347" y="5177"/>
                  <a:pt x="4376" y="5211"/>
                  <a:pt x="4415" y="5240"/>
                </a:cubicBezTo>
                <a:cubicBezTo>
                  <a:pt x="4449" y="5262"/>
                  <a:pt x="4483" y="5285"/>
                  <a:pt x="4517" y="5296"/>
                </a:cubicBezTo>
                <a:cubicBezTo>
                  <a:pt x="4552" y="5313"/>
                  <a:pt x="4586" y="5319"/>
                  <a:pt x="4620" y="5330"/>
                </a:cubicBezTo>
                <a:lnTo>
                  <a:pt x="4762" y="5330"/>
                </a:lnTo>
                <a:cubicBezTo>
                  <a:pt x="4819" y="5319"/>
                  <a:pt x="4864" y="5301"/>
                  <a:pt x="4916" y="5285"/>
                </a:cubicBezTo>
                <a:cubicBezTo>
                  <a:pt x="4978" y="5256"/>
                  <a:pt x="5041" y="5222"/>
                  <a:pt x="5097" y="5177"/>
                </a:cubicBezTo>
                <a:cubicBezTo>
                  <a:pt x="5165" y="5120"/>
                  <a:pt x="5233" y="5057"/>
                  <a:pt x="5285" y="4989"/>
                </a:cubicBezTo>
                <a:cubicBezTo>
                  <a:pt x="5336" y="4926"/>
                  <a:pt x="5375" y="4858"/>
                  <a:pt x="5404" y="4784"/>
                </a:cubicBezTo>
                <a:cubicBezTo>
                  <a:pt x="5427" y="4734"/>
                  <a:pt x="5450" y="4677"/>
                  <a:pt x="5461" y="4614"/>
                </a:cubicBezTo>
                <a:cubicBezTo>
                  <a:pt x="5467" y="4585"/>
                  <a:pt x="5495" y="4558"/>
                  <a:pt x="5529" y="4551"/>
                </a:cubicBezTo>
                <a:cubicBezTo>
                  <a:pt x="5535" y="4546"/>
                  <a:pt x="5540" y="4546"/>
                  <a:pt x="5553" y="4546"/>
                </a:cubicBezTo>
                <a:cubicBezTo>
                  <a:pt x="5574" y="4546"/>
                  <a:pt x="5598" y="4558"/>
                  <a:pt x="5614" y="4574"/>
                </a:cubicBezTo>
                <a:cubicBezTo>
                  <a:pt x="5632" y="4585"/>
                  <a:pt x="5643" y="4603"/>
                  <a:pt x="5660" y="4614"/>
                </a:cubicBezTo>
                <a:cubicBezTo>
                  <a:pt x="5700" y="4642"/>
                  <a:pt x="5739" y="4666"/>
                  <a:pt x="5784" y="4682"/>
                </a:cubicBezTo>
                <a:cubicBezTo>
                  <a:pt x="5818" y="4700"/>
                  <a:pt x="5853" y="4705"/>
                  <a:pt x="5893" y="4716"/>
                </a:cubicBezTo>
                <a:lnTo>
                  <a:pt x="6007" y="4716"/>
                </a:lnTo>
                <a:cubicBezTo>
                  <a:pt x="6052" y="4711"/>
                  <a:pt x="6098" y="4694"/>
                  <a:pt x="6138" y="4682"/>
                </a:cubicBezTo>
                <a:cubicBezTo>
                  <a:pt x="6177" y="4660"/>
                  <a:pt x="6222" y="4637"/>
                  <a:pt x="6262" y="4608"/>
                </a:cubicBezTo>
                <a:cubicBezTo>
                  <a:pt x="6308" y="4569"/>
                  <a:pt x="6342" y="4535"/>
                  <a:pt x="6376" y="4495"/>
                </a:cubicBezTo>
                <a:cubicBezTo>
                  <a:pt x="6405" y="4456"/>
                  <a:pt x="6432" y="4404"/>
                  <a:pt x="6455" y="4359"/>
                </a:cubicBezTo>
                <a:cubicBezTo>
                  <a:pt x="6473" y="4312"/>
                  <a:pt x="6489" y="4267"/>
                  <a:pt x="6495" y="4217"/>
                </a:cubicBezTo>
                <a:cubicBezTo>
                  <a:pt x="6500" y="4176"/>
                  <a:pt x="6500" y="4131"/>
                  <a:pt x="6495" y="4086"/>
                </a:cubicBezTo>
                <a:cubicBezTo>
                  <a:pt x="6489" y="4040"/>
                  <a:pt x="6473" y="3995"/>
                  <a:pt x="6455" y="3950"/>
                </a:cubicBezTo>
                <a:cubicBezTo>
                  <a:pt x="6432" y="3903"/>
                  <a:pt x="6410" y="3858"/>
                  <a:pt x="6382" y="3819"/>
                </a:cubicBezTo>
                <a:lnTo>
                  <a:pt x="6353" y="3785"/>
                </a:lnTo>
                <a:cubicBezTo>
                  <a:pt x="6313" y="3745"/>
                  <a:pt x="6308" y="3693"/>
                  <a:pt x="6330" y="3654"/>
                </a:cubicBezTo>
                <a:cubicBezTo>
                  <a:pt x="6353" y="3620"/>
                  <a:pt x="6387" y="3603"/>
                  <a:pt x="6421" y="3603"/>
                </a:cubicBezTo>
                <a:lnTo>
                  <a:pt x="6450" y="3603"/>
                </a:lnTo>
                <a:cubicBezTo>
                  <a:pt x="6484" y="3620"/>
                  <a:pt x="6518" y="3625"/>
                  <a:pt x="6558" y="3631"/>
                </a:cubicBezTo>
                <a:cubicBezTo>
                  <a:pt x="6575" y="3637"/>
                  <a:pt x="6592" y="3637"/>
                  <a:pt x="6615" y="3637"/>
                </a:cubicBezTo>
                <a:cubicBezTo>
                  <a:pt x="6631" y="3637"/>
                  <a:pt x="6654" y="3637"/>
                  <a:pt x="6671" y="3631"/>
                </a:cubicBezTo>
                <a:cubicBezTo>
                  <a:pt x="6717" y="3625"/>
                  <a:pt x="6751" y="3614"/>
                  <a:pt x="6785" y="3603"/>
                </a:cubicBezTo>
                <a:cubicBezTo>
                  <a:pt x="6814" y="3586"/>
                  <a:pt x="6841" y="3569"/>
                  <a:pt x="6875" y="3546"/>
                </a:cubicBezTo>
                <a:cubicBezTo>
                  <a:pt x="6909" y="3517"/>
                  <a:pt x="6938" y="3489"/>
                  <a:pt x="6961" y="3460"/>
                </a:cubicBezTo>
                <a:cubicBezTo>
                  <a:pt x="6984" y="3426"/>
                  <a:pt x="7001" y="3399"/>
                  <a:pt x="7019" y="3365"/>
                </a:cubicBezTo>
                <a:cubicBezTo>
                  <a:pt x="7029" y="3331"/>
                  <a:pt x="7040" y="3296"/>
                  <a:pt x="7046" y="3250"/>
                </a:cubicBezTo>
                <a:cubicBezTo>
                  <a:pt x="7053" y="3211"/>
                  <a:pt x="7053" y="3166"/>
                  <a:pt x="7046" y="3126"/>
                </a:cubicBezTo>
                <a:cubicBezTo>
                  <a:pt x="7040" y="3080"/>
                  <a:pt x="7029" y="3040"/>
                  <a:pt x="7012" y="3001"/>
                </a:cubicBezTo>
                <a:cubicBezTo>
                  <a:pt x="6995" y="2956"/>
                  <a:pt x="6972" y="2915"/>
                  <a:pt x="6938" y="2875"/>
                </a:cubicBezTo>
                <a:cubicBezTo>
                  <a:pt x="6899" y="2825"/>
                  <a:pt x="6854" y="2778"/>
                  <a:pt x="6796" y="2733"/>
                </a:cubicBezTo>
                <a:cubicBezTo>
                  <a:pt x="6717" y="2676"/>
                  <a:pt x="6626" y="2620"/>
                  <a:pt x="6518" y="2580"/>
                </a:cubicBezTo>
                <a:cubicBezTo>
                  <a:pt x="6410" y="2534"/>
                  <a:pt x="6296" y="2495"/>
                  <a:pt x="6172" y="2478"/>
                </a:cubicBezTo>
                <a:cubicBezTo>
                  <a:pt x="6132" y="2466"/>
                  <a:pt x="6103" y="2421"/>
                  <a:pt x="6103" y="2381"/>
                </a:cubicBezTo>
                <a:cubicBezTo>
                  <a:pt x="6103" y="2342"/>
                  <a:pt x="6125" y="2308"/>
                  <a:pt x="6172" y="2290"/>
                </a:cubicBezTo>
                <a:cubicBezTo>
                  <a:pt x="6200" y="2279"/>
                  <a:pt x="6222" y="2267"/>
                  <a:pt x="6245" y="2261"/>
                </a:cubicBezTo>
                <a:lnTo>
                  <a:pt x="6228" y="2256"/>
                </a:lnTo>
                <a:cubicBezTo>
                  <a:pt x="6313" y="2227"/>
                  <a:pt x="6398" y="2188"/>
                  <a:pt x="6473" y="2130"/>
                </a:cubicBezTo>
                <a:cubicBezTo>
                  <a:pt x="6518" y="2096"/>
                  <a:pt x="6552" y="2062"/>
                  <a:pt x="6581" y="2028"/>
                </a:cubicBezTo>
                <a:cubicBezTo>
                  <a:pt x="6597" y="2001"/>
                  <a:pt x="6615" y="1972"/>
                  <a:pt x="6626" y="1949"/>
                </a:cubicBezTo>
                <a:cubicBezTo>
                  <a:pt x="6631" y="1926"/>
                  <a:pt x="6637" y="1910"/>
                  <a:pt x="6644" y="1886"/>
                </a:cubicBezTo>
                <a:cubicBezTo>
                  <a:pt x="6649" y="1870"/>
                  <a:pt x="6649" y="1852"/>
                  <a:pt x="6644" y="1836"/>
                </a:cubicBezTo>
                <a:cubicBezTo>
                  <a:pt x="6644" y="1813"/>
                  <a:pt x="6637" y="1796"/>
                  <a:pt x="6631" y="1779"/>
                </a:cubicBezTo>
                <a:cubicBezTo>
                  <a:pt x="6620" y="1755"/>
                  <a:pt x="6609" y="1739"/>
                  <a:pt x="6597" y="1721"/>
                </a:cubicBezTo>
                <a:cubicBezTo>
                  <a:pt x="6575" y="1699"/>
                  <a:pt x="6552" y="1676"/>
                  <a:pt x="6529" y="1653"/>
                </a:cubicBezTo>
                <a:cubicBezTo>
                  <a:pt x="6495" y="1631"/>
                  <a:pt x="6461" y="1608"/>
                  <a:pt x="6416" y="1592"/>
                </a:cubicBezTo>
                <a:cubicBezTo>
                  <a:pt x="6371" y="1574"/>
                  <a:pt x="6313" y="1558"/>
                  <a:pt x="6256" y="1545"/>
                </a:cubicBezTo>
                <a:cubicBezTo>
                  <a:pt x="6222" y="1545"/>
                  <a:pt x="6188" y="1540"/>
                  <a:pt x="6154" y="1540"/>
                </a:cubicBezTo>
                <a:cubicBezTo>
                  <a:pt x="6114" y="1540"/>
                  <a:pt x="6080" y="1545"/>
                  <a:pt x="6046" y="1545"/>
                </a:cubicBezTo>
                <a:cubicBezTo>
                  <a:pt x="5983" y="1558"/>
                  <a:pt x="5938" y="1569"/>
                  <a:pt x="5904" y="1579"/>
                </a:cubicBezTo>
                <a:cubicBezTo>
                  <a:pt x="5887" y="1585"/>
                  <a:pt x="5876" y="1592"/>
                  <a:pt x="5865" y="1597"/>
                </a:cubicBezTo>
                <a:lnTo>
                  <a:pt x="5813" y="1614"/>
                </a:lnTo>
                <a:cubicBezTo>
                  <a:pt x="5768" y="1637"/>
                  <a:pt x="5716" y="1660"/>
                  <a:pt x="5666" y="1687"/>
                </a:cubicBezTo>
                <a:cubicBezTo>
                  <a:pt x="5648" y="1699"/>
                  <a:pt x="5632" y="1705"/>
                  <a:pt x="5608" y="1705"/>
                </a:cubicBezTo>
                <a:cubicBezTo>
                  <a:pt x="5574" y="1705"/>
                  <a:pt x="5546" y="1694"/>
                  <a:pt x="5524" y="1671"/>
                </a:cubicBezTo>
                <a:cubicBezTo>
                  <a:pt x="5490" y="1637"/>
                  <a:pt x="5478" y="1574"/>
                  <a:pt x="5506" y="1529"/>
                </a:cubicBezTo>
                <a:cubicBezTo>
                  <a:pt x="5529" y="1495"/>
                  <a:pt x="5553" y="1455"/>
                  <a:pt x="5569" y="1414"/>
                </a:cubicBezTo>
                <a:cubicBezTo>
                  <a:pt x="5587" y="1364"/>
                  <a:pt x="5603" y="1312"/>
                  <a:pt x="5608" y="1267"/>
                </a:cubicBezTo>
                <a:lnTo>
                  <a:pt x="5608" y="1176"/>
                </a:lnTo>
                <a:cubicBezTo>
                  <a:pt x="5603" y="1149"/>
                  <a:pt x="5598" y="1125"/>
                  <a:pt x="5587" y="1102"/>
                </a:cubicBezTo>
                <a:cubicBezTo>
                  <a:pt x="5580" y="1086"/>
                  <a:pt x="5569" y="1063"/>
                  <a:pt x="5558" y="1046"/>
                </a:cubicBezTo>
                <a:cubicBezTo>
                  <a:pt x="5540" y="1029"/>
                  <a:pt x="5524" y="1012"/>
                  <a:pt x="5512" y="1005"/>
                </a:cubicBezTo>
                <a:cubicBezTo>
                  <a:pt x="5490" y="989"/>
                  <a:pt x="5472" y="978"/>
                  <a:pt x="5450" y="966"/>
                </a:cubicBezTo>
                <a:cubicBezTo>
                  <a:pt x="5422" y="955"/>
                  <a:pt x="5393" y="949"/>
                  <a:pt x="5353" y="937"/>
                </a:cubicBezTo>
                <a:lnTo>
                  <a:pt x="5239" y="937"/>
                </a:lnTo>
                <a:cubicBezTo>
                  <a:pt x="5188" y="949"/>
                  <a:pt x="5137" y="966"/>
                  <a:pt x="5092" y="984"/>
                </a:cubicBezTo>
                <a:cubicBezTo>
                  <a:pt x="5034" y="1005"/>
                  <a:pt x="4978" y="1039"/>
                  <a:pt x="4927" y="1080"/>
                </a:cubicBezTo>
                <a:lnTo>
                  <a:pt x="4905" y="1097"/>
                </a:lnTo>
                <a:cubicBezTo>
                  <a:pt x="4871" y="1125"/>
                  <a:pt x="4847" y="1136"/>
                  <a:pt x="4813" y="1136"/>
                </a:cubicBezTo>
                <a:cubicBezTo>
                  <a:pt x="4790" y="1136"/>
                  <a:pt x="4774" y="1131"/>
                  <a:pt x="4751" y="1120"/>
                </a:cubicBezTo>
                <a:cubicBezTo>
                  <a:pt x="4717" y="1102"/>
                  <a:pt x="4688" y="1057"/>
                  <a:pt x="4693" y="1018"/>
                </a:cubicBezTo>
                <a:cubicBezTo>
                  <a:pt x="4706" y="903"/>
                  <a:pt x="4706" y="813"/>
                  <a:pt x="4700" y="727"/>
                </a:cubicBezTo>
                <a:cubicBezTo>
                  <a:pt x="4688" y="677"/>
                  <a:pt x="4677" y="625"/>
                  <a:pt x="4659" y="585"/>
                </a:cubicBezTo>
                <a:cubicBezTo>
                  <a:pt x="4648" y="562"/>
                  <a:pt x="4632" y="535"/>
                  <a:pt x="4620" y="512"/>
                </a:cubicBezTo>
                <a:cubicBezTo>
                  <a:pt x="4603" y="494"/>
                  <a:pt x="4591" y="483"/>
                  <a:pt x="4575" y="467"/>
                </a:cubicBezTo>
                <a:cubicBezTo>
                  <a:pt x="4557" y="454"/>
                  <a:pt x="4541" y="449"/>
                  <a:pt x="4523" y="438"/>
                </a:cubicBezTo>
                <a:cubicBezTo>
                  <a:pt x="4501" y="433"/>
                  <a:pt x="4478" y="426"/>
                  <a:pt x="4455" y="420"/>
                </a:cubicBezTo>
                <a:lnTo>
                  <a:pt x="4370" y="420"/>
                </a:lnTo>
                <a:cubicBezTo>
                  <a:pt x="4325" y="433"/>
                  <a:pt x="4284" y="443"/>
                  <a:pt x="4245" y="460"/>
                </a:cubicBezTo>
                <a:cubicBezTo>
                  <a:pt x="4194" y="483"/>
                  <a:pt x="4137" y="512"/>
                  <a:pt x="4086" y="551"/>
                </a:cubicBezTo>
                <a:cubicBezTo>
                  <a:pt x="4006" y="614"/>
                  <a:pt x="3932" y="688"/>
                  <a:pt x="3859" y="779"/>
                </a:cubicBezTo>
                <a:lnTo>
                  <a:pt x="3830" y="819"/>
                </a:lnTo>
                <a:cubicBezTo>
                  <a:pt x="3807" y="853"/>
                  <a:pt x="3780" y="869"/>
                  <a:pt x="3746" y="869"/>
                </a:cubicBezTo>
                <a:lnTo>
                  <a:pt x="3717" y="869"/>
                </a:lnTo>
                <a:cubicBezTo>
                  <a:pt x="3683" y="858"/>
                  <a:pt x="3660" y="829"/>
                  <a:pt x="3649" y="795"/>
                </a:cubicBezTo>
                <a:cubicBezTo>
                  <a:pt x="3636" y="745"/>
                  <a:pt x="3631" y="693"/>
                  <a:pt x="3620" y="643"/>
                </a:cubicBezTo>
                <a:cubicBezTo>
                  <a:pt x="3597" y="512"/>
                  <a:pt x="3568" y="375"/>
                  <a:pt x="3518" y="244"/>
                </a:cubicBezTo>
                <a:cubicBezTo>
                  <a:pt x="3500" y="199"/>
                  <a:pt x="3478" y="160"/>
                  <a:pt x="3450" y="126"/>
                </a:cubicBezTo>
                <a:cubicBezTo>
                  <a:pt x="3432" y="97"/>
                  <a:pt x="3410" y="79"/>
                  <a:pt x="3387" y="58"/>
                </a:cubicBezTo>
                <a:cubicBezTo>
                  <a:pt x="3371" y="45"/>
                  <a:pt x="3347" y="34"/>
                  <a:pt x="3324" y="23"/>
                </a:cubicBezTo>
                <a:cubicBezTo>
                  <a:pt x="3296" y="11"/>
                  <a:pt x="3274" y="6"/>
                  <a:pt x="3245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2"/>
          <p:cNvSpPr/>
          <p:nvPr/>
        </p:nvSpPr>
        <p:spPr>
          <a:xfrm>
            <a:off x="7263043" y="4187676"/>
            <a:ext cx="24017" cy="37653"/>
          </a:xfrm>
          <a:custGeom>
            <a:avLst/>
            <a:gdLst/>
            <a:ahLst/>
            <a:cxnLst/>
            <a:rect l="l" t="t" r="r" b="b"/>
            <a:pathLst>
              <a:path w="620" h="972" extrusionOk="0">
                <a:moveTo>
                  <a:pt x="609" y="852"/>
                </a:moveTo>
                <a:cubicBezTo>
                  <a:pt x="614" y="887"/>
                  <a:pt x="614" y="926"/>
                  <a:pt x="614" y="960"/>
                </a:cubicBezTo>
                <a:cubicBezTo>
                  <a:pt x="614" y="966"/>
                  <a:pt x="614" y="971"/>
                  <a:pt x="620" y="971"/>
                </a:cubicBezTo>
                <a:cubicBezTo>
                  <a:pt x="614" y="971"/>
                  <a:pt x="614" y="966"/>
                  <a:pt x="614" y="960"/>
                </a:cubicBezTo>
                <a:cubicBezTo>
                  <a:pt x="614" y="926"/>
                  <a:pt x="614" y="887"/>
                  <a:pt x="609" y="852"/>
                </a:cubicBezTo>
                <a:close/>
                <a:moveTo>
                  <a:pt x="399" y="420"/>
                </a:moveTo>
                <a:cubicBezTo>
                  <a:pt x="387" y="420"/>
                  <a:pt x="370" y="420"/>
                  <a:pt x="358" y="426"/>
                </a:cubicBezTo>
                <a:lnTo>
                  <a:pt x="318" y="426"/>
                </a:lnTo>
                <a:cubicBezTo>
                  <a:pt x="297" y="426"/>
                  <a:pt x="273" y="426"/>
                  <a:pt x="250" y="420"/>
                </a:cubicBezTo>
                <a:lnTo>
                  <a:pt x="250" y="420"/>
                </a:lnTo>
                <a:cubicBezTo>
                  <a:pt x="273" y="426"/>
                  <a:pt x="297" y="426"/>
                  <a:pt x="318" y="426"/>
                </a:cubicBezTo>
                <a:lnTo>
                  <a:pt x="358" y="426"/>
                </a:lnTo>
                <a:cubicBezTo>
                  <a:pt x="370" y="420"/>
                  <a:pt x="387" y="420"/>
                  <a:pt x="399" y="420"/>
                </a:cubicBezTo>
                <a:close/>
                <a:moveTo>
                  <a:pt x="609" y="364"/>
                </a:moveTo>
                <a:lnTo>
                  <a:pt x="609" y="364"/>
                </a:lnTo>
                <a:cubicBezTo>
                  <a:pt x="603" y="432"/>
                  <a:pt x="603" y="506"/>
                  <a:pt x="603" y="574"/>
                </a:cubicBezTo>
                <a:cubicBezTo>
                  <a:pt x="603" y="642"/>
                  <a:pt x="603" y="716"/>
                  <a:pt x="609" y="790"/>
                </a:cubicBezTo>
                <a:cubicBezTo>
                  <a:pt x="603" y="716"/>
                  <a:pt x="603" y="642"/>
                  <a:pt x="603" y="574"/>
                </a:cubicBezTo>
                <a:cubicBezTo>
                  <a:pt x="603" y="506"/>
                  <a:pt x="603" y="432"/>
                  <a:pt x="609" y="364"/>
                </a:cubicBezTo>
                <a:close/>
                <a:moveTo>
                  <a:pt x="603" y="364"/>
                </a:moveTo>
                <a:lnTo>
                  <a:pt x="597" y="364"/>
                </a:lnTo>
                <a:lnTo>
                  <a:pt x="603" y="364"/>
                </a:lnTo>
                <a:lnTo>
                  <a:pt x="603" y="364"/>
                </a:lnTo>
                <a:close/>
                <a:moveTo>
                  <a:pt x="404" y="176"/>
                </a:moveTo>
                <a:cubicBezTo>
                  <a:pt x="392" y="176"/>
                  <a:pt x="387" y="181"/>
                  <a:pt x="376" y="181"/>
                </a:cubicBezTo>
                <a:lnTo>
                  <a:pt x="318" y="181"/>
                </a:lnTo>
                <a:lnTo>
                  <a:pt x="256" y="181"/>
                </a:lnTo>
                <a:cubicBezTo>
                  <a:pt x="250" y="181"/>
                  <a:pt x="245" y="181"/>
                  <a:pt x="239" y="176"/>
                </a:cubicBezTo>
                <a:cubicBezTo>
                  <a:pt x="245" y="181"/>
                  <a:pt x="250" y="181"/>
                  <a:pt x="256" y="181"/>
                </a:cubicBezTo>
                <a:lnTo>
                  <a:pt x="318" y="181"/>
                </a:lnTo>
                <a:lnTo>
                  <a:pt x="376" y="181"/>
                </a:lnTo>
                <a:cubicBezTo>
                  <a:pt x="387" y="181"/>
                  <a:pt x="392" y="176"/>
                  <a:pt x="404" y="176"/>
                </a:cubicBezTo>
                <a:close/>
                <a:moveTo>
                  <a:pt x="46" y="74"/>
                </a:moveTo>
                <a:cubicBezTo>
                  <a:pt x="63" y="91"/>
                  <a:pt x="74" y="102"/>
                  <a:pt x="92" y="113"/>
                </a:cubicBezTo>
                <a:cubicBezTo>
                  <a:pt x="98" y="119"/>
                  <a:pt x="98" y="119"/>
                  <a:pt x="103" y="126"/>
                </a:cubicBezTo>
                <a:cubicBezTo>
                  <a:pt x="98" y="119"/>
                  <a:pt x="98" y="119"/>
                  <a:pt x="92" y="113"/>
                </a:cubicBezTo>
                <a:cubicBezTo>
                  <a:pt x="74" y="102"/>
                  <a:pt x="63" y="91"/>
                  <a:pt x="46" y="74"/>
                </a:cubicBezTo>
                <a:close/>
                <a:moveTo>
                  <a:pt x="1" y="0"/>
                </a:moveTo>
                <a:lnTo>
                  <a:pt x="1" y="0"/>
                </a:lnTo>
                <a:cubicBezTo>
                  <a:pt x="6" y="11"/>
                  <a:pt x="12" y="23"/>
                  <a:pt x="24" y="34"/>
                </a:cubicBezTo>
                <a:cubicBezTo>
                  <a:pt x="12" y="23"/>
                  <a:pt x="6" y="11"/>
                  <a:pt x="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2"/>
          <p:cNvSpPr/>
          <p:nvPr/>
        </p:nvSpPr>
        <p:spPr>
          <a:xfrm>
            <a:off x="7271875" y="4201776"/>
            <a:ext cx="20686" cy="55511"/>
          </a:xfrm>
          <a:custGeom>
            <a:avLst/>
            <a:gdLst/>
            <a:ahLst/>
            <a:cxnLst/>
            <a:rect l="l" t="t" r="r" b="b"/>
            <a:pathLst>
              <a:path w="534" h="1433" extrusionOk="0">
                <a:moveTo>
                  <a:pt x="369" y="0"/>
                </a:moveTo>
                <a:lnTo>
                  <a:pt x="369" y="6"/>
                </a:lnTo>
                <a:cubicBezTo>
                  <a:pt x="341" y="11"/>
                  <a:pt x="313" y="22"/>
                  <a:pt x="284" y="34"/>
                </a:cubicBezTo>
                <a:cubicBezTo>
                  <a:pt x="250" y="45"/>
                  <a:pt x="210" y="51"/>
                  <a:pt x="171" y="56"/>
                </a:cubicBezTo>
                <a:cubicBezTo>
                  <a:pt x="159" y="56"/>
                  <a:pt x="142" y="56"/>
                  <a:pt x="130" y="62"/>
                </a:cubicBezTo>
                <a:lnTo>
                  <a:pt x="90" y="62"/>
                </a:lnTo>
                <a:cubicBezTo>
                  <a:pt x="69" y="62"/>
                  <a:pt x="45" y="62"/>
                  <a:pt x="22" y="56"/>
                </a:cubicBezTo>
                <a:cubicBezTo>
                  <a:pt x="17" y="171"/>
                  <a:pt x="11" y="284"/>
                  <a:pt x="6" y="397"/>
                </a:cubicBezTo>
                <a:cubicBezTo>
                  <a:pt x="0" y="523"/>
                  <a:pt x="0" y="648"/>
                  <a:pt x="6" y="772"/>
                </a:cubicBezTo>
                <a:cubicBezTo>
                  <a:pt x="6" y="840"/>
                  <a:pt x="11" y="908"/>
                  <a:pt x="28" y="971"/>
                </a:cubicBezTo>
                <a:cubicBezTo>
                  <a:pt x="28" y="1028"/>
                  <a:pt x="28" y="1079"/>
                  <a:pt x="35" y="1136"/>
                </a:cubicBezTo>
                <a:cubicBezTo>
                  <a:pt x="40" y="1187"/>
                  <a:pt x="45" y="1244"/>
                  <a:pt x="62" y="1296"/>
                </a:cubicBezTo>
                <a:cubicBezTo>
                  <a:pt x="56" y="1364"/>
                  <a:pt x="114" y="1432"/>
                  <a:pt x="176" y="1432"/>
                </a:cubicBezTo>
                <a:lnTo>
                  <a:pt x="182" y="1432"/>
                </a:lnTo>
                <a:cubicBezTo>
                  <a:pt x="232" y="1425"/>
                  <a:pt x="279" y="1425"/>
                  <a:pt x="329" y="1425"/>
                </a:cubicBezTo>
                <a:cubicBezTo>
                  <a:pt x="397" y="1420"/>
                  <a:pt x="460" y="1414"/>
                  <a:pt x="523" y="1380"/>
                </a:cubicBezTo>
                <a:cubicBezTo>
                  <a:pt x="523" y="1380"/>
                  <a:pt x="528" y="1380"/>
                  <a:pt x="534" y="1375"/>
                </a:cubicBezTo>
                <a:cubicBezTo>
                  <a:pt x="512" y="1307"/>
                  <a:pt x="489" y="1238"/>
                  <a:pt x="471" y="1170"/>
                </a:cubicBezTo>
                <a:cubicBezTo>
                  <a:pt x="460" y="1108"/>
                  <a:pt x="449" y="1050"/>
                  <a:pt x="437" y="989"/>
                </a:cubicBezTo>
                <a:cubicBezTo>
                  <a:pt x="415" y="858"/>
                  <a:pt x="397" y="733"/>
                  <a:pt x="392" y="607"/>
                </a:cubicBezTo>
                <a:cubicBezTo>
                  <a:pt x="386" y="607"/>
                  <a:pt x="386" y="602"/>
                  <a:pt x="386" y="596"/>
                </a:cubicBezTo>
                <a:cubicBezTo>
                  <a:pt x="386" y="562"/>
                  <a:pt x="386" y="523"/>
                  <a:pt x="381" y="488"/>
                </a:cubicBezTo>
                <a:lnTo>
                  <a:pt x="381" y="426"/>
                </a:lnTo>
                <a:cubicBezTo>
                  <a:pt x="375" y="352"/>
                  <a:pt x="375" y="278"/>
                  <a:pt x="375" y="210"/>
                </a:cubicBezTo>
                <a:cubicBezTo>
                  <a:pt x="375" y="142"/>
                  <a:pt x="375" y="68"/>
                  <a:pt x="381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2"/>
          <p:cNvSpPr/>
          <p:nvPr/>
        </p:nvSpPr>
        <p:spPr>
          <a:xfrm>
            <a:off x="7263043" y="4182369"/>
            <a:ext cx="18943" cy="12357"/>
          </a:xfrm>
          <a:custGeom>
            <a:avLst/>
            <a:gdLst/>
            <a:ahLst/>
            <a:cxnLst/>
            <a:rect l="l" t="t" r="r" b="b"/>
            <a:pathLst>
              <a:path w="489" h="319" extrusionOk="0">
                <a:moveTo>
                  <a:pt x="114" y="1"/>
                </a:moveTo>
                <a:cubicBezTo>
                  <a:pt x="80" y="51"/>
                  <a:pt x="40" y="98"/>
                  <a:pt x="1" y="137"/>
                </a:cubicBezTo>
                <a:cubicBezTo>
                  <a:pt x="6" y="148"/>
                  <a:pt x="12" y="160"/>
                  <a:pt x="24" y="171"/>
                </a:cubicBezTo>
                <a:cubicBezTo>
                  <a:pt x="29" y="182"/>
                  <a:pt x="35" y="188"/>
                  <a:pt x="40" y="194"/>
                </a:cubicBezTo>
                <a:cubicBezTo>
                  <a:pt x="40" y="200"/>
                  <a:pt x="46" y="205"/>
                  <a:pt x="46" y="211"/>
                </a:cubicBezTo>
                <a:cubicBezTo>
                  <a:pt x="63" y="228"/>
                  <a:pt x="74" y="239"/>
                  <a:pt x="92" y="250"/>
                </a:cubicBezTo>
                <a:cubicBezTo>
                  <a:pt x="98" y="256"/>
                  <a:pt x="98" y="256"/>
                  <a:pt x="103" y="263"/>
                </a:cubicBezTo>
                <a:cubicBezTo>
                  <a:pt x="119" y="273"/>
                  <a:pt x="137" y="279"/>
                  <a:pt x="160" y="290"/>
                </a:cubicBezTo>
                <a:cubicBezTo>
                  <a:pt x="182" y="302"/>
                  <a:pt x="211" y="308"/>
                  <a:pt x="239" y="313"/>
                </a:cubicBezTo>
                <a:cubicBezTo>
                  <a:pt x="245" y="318"/>
                  <a:pt x="250" y="318"/>
                  <a:pt x="256" y="318"/>
                </a:cubicBezTo>
                <a:lnTo>
                  <a:pt x="376" y="318"/>
                </a:lnTo>
                <a:cubicBezTo>
                  <a:pt x="387" y="318"/>
                  <a:pt x="392" y="313"/>
                  <a:pt x="404" y="313"/>
                </a:cubicBezTo>
                <a:cubicBezTo>
                  <a:pt x="433" y="308"/>
                  <a:pt x="460" y="297"/>
                  <a:pt x="489" y="284"/>
                </a:cubicBezTo>
                <a:cubicBezTo>
                  <a:pt x="433" y="200"/>
                  <a:pt x="399" y="103"/>
                  <a:pt x="392" y="1"/>
                </a:cubicBezTo>
                <a:cubicBezTo>
                  <a:pt x="342" y="6"/>
                  <a:pt x="290" y="12"/>
                  <a:pt x="239" y="12"/>
                </a:cubicBezTo>
                <a:cubicBezTo>
                  <a:pt x="205" y="12"/>
                  <a:pt x="171" y="12"/>
                  <a:pt x="137" y="6"/>
                </a:cubicBezTo>
                <a:cubicBezTo>
                  <a:pt x="132" y="6"/>
                  <a:pt x="126" y="6"/>
                  <a:pt x="114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2"/>
          <p:cNvSpPr/>
          <p:nvPr/>
        </p:nvSpPr>
        <p:spPr>
          <a:xfrm>
            <a:off x="7132071" y="3972178"/>
            <a:ext cx="292352" cy="286929"/>
          </a:xfrm>
          <a:custGeom>
            <a:avLst/>
            <a:gdLst/>
            <a:ahLst/>
            <a:cxnLst/>
            <a:rect l="l" t="t" r="r" b="b"/>
            <a:pathLst>
              <a:path w="7547" h="7407" extrusionOk="0">
                <a:moveTo>
                  <a:pt x="3518" y="176"/>
                </a:moveTo>
                <a:cubicBezTo>
                  <a:pt x="3547" y="182"/>
                  <a:pt x="3569" y="187"/>
                  <a:pt x="3597" y="199"/>
                </a:cubicBezTo>
                <a:cubicBezTo>
                  <a:pt x="3620" y="210"/>
                  <a:pt x="3644" y="221"/>
                  <a:pt x="3660" y="234"/>
                </a:cubicBezTo>
                <a:cubicBezTo>
                  <a:pt x="3683" y="255"/>
                  <a:pt x="3705" y="273"/>
                  <a:pt x="3723" y="302"/>
                </a:cubicBezTo>
                <a:cubicBezTo>
                  <a:pt x="3751" y="336"/>
                  <a:pt x="3773" y="375"/>
                  <a:pt x="3791" y="420"/>
                </a:cubicBezTo>
                <a:cubicBezTo>
                  <a:pt x="3841" y="551"/>
                  <a:pt x="3870" y="688"/>
                  <a:pt x="3893" y="819"/>
                </a:cubicBezTo>
                <a:cubicBezTo>
                  <a:pt x="3904" y="869"/>
                  <a:pt x="3909" y="921"/>
                  <a:pt x="3922" y="971"/>
                </a:cubicBezTo>
                <a:cubicBezTo>
                  <a:pt x="3933" y="1005"/>
                  <a:pt x="3956" y="1034"/>
                  <a:pt x="3990" y="1045"/>
                </a:cubicBezTo>
                <a:lnTo>
                  <a:pt x="4019" y="1045"/>
                </a:lnTo>
                <a:cubicBezTo>
                  <a:pt x="4053" y="1045"/>
                  <a:pt x="4080" y="1029"/>
                  <a:pt x="4103" y="1000"/>
                </a:cubicBezTo>
                <a:lnTo>
                  <a:pt x="4132" y="955"/>
                </a:lnTo>
                <a:cubicBezTo>
                  <a:pt x="4205" y="864"/>
                  <a:pt x="4279" y="790"/>
                  <a:pt x="4359" y="727"/>
                </a:cubicBezTo>
                <a:cubicBezTo>
                  <a:pt x="4410" y="688"/>
                  <a:pt x="4467" y="659"/>
                  <a:pt x="4518" y="636"/>
                </a:cubicBezTo>
                <a:cubicBezTo>
                  <a:pt x="4557" y="619"/>
                  <a:pt x="4598" y="609"/>
                  <a:pt x="4643" y="596"/>
                </a:cubicBezTo>
                <a:lnTo>
                  <a:pt x="4728" y="596"/>
                </a:lnTo>
                <a:cubicBezTo>
                  <a:pt x="4751" y="602"/>
                  <a:pt x="4774" y="609"/>
                  <a:pt x="4796" y="614"/>
                </a:cubicBezTo>
                <a:cubicBezTo>
                  <a:pt x="4814" y="625"/>
                  <a:pt x="4830" y="630"/>
                  <a:pt x="4848" y="643"/>
                </a:cubicBezTo>
                <a:cubicBezTo>
                  <a:pt x="4864" y="659"/>
                  <a:pt x="4876" y="670"/>
                  <a:pt x="4893" y="688"/>
                </a:cubicBezTo>
                <a:cubicBezTo>
                  <a:pt x="4905" y="711"/>
                  <a:pt x="4921" y="738"/>
                  <a:pt x="4932" y="761"/>
                </a:cubicBezTo>
                <a:cubicBezTo>
                  <a:pt x="4950" y="801"/>
                  <a:pt x="4961" y="853"/>
                  <a:pt x="4973" y="903"/>
                </a:cubicBezTo>
                <a:cubicBezTo>
                  <a:pt x="4979" y="989"/>
                  <a:pt x="4979" y="1079"/>
                  <a:pt x="4966" y="1194"/>
                </a:cubicBezTo>
                <a:cubicBezTo>
                  <a:pt x="4961" y="1233"/>
                  <a:pt x="4990" y="1278"/>
                  <a:pt x="5024" y="1296"/>
                </a:cubicBezTo>
                <a:cubicBezTo>
                  <a:pt x="5047" y="1307"/>
                  <a:pt x="5063" y="1312"/>
                  <a:pt x="5086" y="1312"/>
                </a:cubicBezTo>
                <a:cubicBezTo>
                  <a:pt x="5120" y="1312"/>
                  <a:pt x="5144" y="1301"/>
                  <a:pt x="5178" y="1273"/>
                </a:cubicBezTo>
                <a:lnTo>
                  <a:pt x="5200" y="1256"/>
                </a:lnTo>
                <a:cubicBezTo>
                  <a:pt x="5251" y="1215"/>
                  <a:pt x="5307" y="1181"/>
                  <a:pt x="5365" y="1160"/>
                </a:cubicBezTo>
                <a:cubicBezTo>
                  <a:pt x="5410" y="1142"/>
                  <a:pt x="5461" y="1125"/>
                  <a:pt x="5512" y="1113"/>
                </a:cubicBezTo>
                <a:lnTo>
                  <a:pt x="5626" y="1113"/>
                </a:lnTo>
                <a:cubicBezTo>
                  <a:pt x="5666" y="1125"/>
                  <a:pt x="5695" y="1131"/>
                  <a:pt x="5723" y="1142"/>
                </a:cubicBezTo>
                <a:cubicBezTo>
                  <a:pt x="5745" y="1154"/>
                  <a:pt x="5763" y="1165"/>
                  <a:pt x="5785" y="1181"/>
                </a:cubicBezTo>
                <a:cubicBezTo>
                  <a:pt x="5797" y="1188"/>
                  <a:pt x="5813" y="1205"/>
                  <a:pt x="5831" y="1222"/>
                </a:cubicBezTo>
                <a:cubicBezTo>
                  <a:pt x="5842" y="1239"/>
                  <a:pt x="5853" y="1262"/>
                  <a:pt x="5860" y="1278"/>
                </a:cubicBezTo>
                <a:cubicBezTo>
                  <a:pt x="5871" y="1301"/>
                  <a:pt x="5876" y="1325"/>
                  <a:pt x="5881" y="1352"/>
                </a:cubicBezTo>
                <a:cubicBezTo>
                  <a:pt x="5887" y="1380"/>
                  <a:pt x="5887" y="1415"/>
                  <a:pt x="5881" y="1443"/>
                </a:cubicBezTo>
                <a:cubicBezTo>
                  <a:pt x="5876" y="1488"/>
                  <a:pt x="5860" y="1540"/>
                  <a:pt x="5842" y="1590"/>
                </a:cubicBezTo>
                <a:cubicBezTo>
                  <a:pt x="5826" y="1631"/>
                  <a:pt x="5802" y="1671"/>
                  <a:pt x="5779" y="1705"/>
                </a:cubicBezTo>
                <a:cubicBezTo>
                  <a:pt x="5751" y="1750"/>
                  <a:pt x="5763" y="1813"/>
                  <a:pt x="5797" y="1847"/>
                </a:cubicBezTo>
                <a:cubicBezTo>
                  <a:pt x="5819" y="1870"/>
                  <a:pt x="5847" y="1881"/>
                  <a:pt x="5881" y="1881"/>
                </a:cubicBezTo>
                <a:cubicBezTo>
                  <a:pt x="5905" y="1881"/>
                  <a:pt x="5921" y="1875"/>
                  <a:pt x="5939" y="1863"/>
                </a:cubicBezTo>
                <a:cubicBezTo>
                  <a:pt x="5989" y="1836"/>
                  <a:pt x="6041" y="1813"/>
                  <a:pt x="6086" y="1790"/>
                </a:cubicBezTo>
                <a:lnTo>
                  <a:pt x="6138" y="1773"/>
                </a:lnTo>
                <a:cubicBezTo>
                  <a:pt x="6149" y="1768"/>
                  <a:pt x="6160" y="1761"/>
                  <a:pt x="6177" y="1755"/>
                </a:cubicBezTo>
                <a:cubicBezTo>
                  <a:pt x="6211" y="1745"/>
                  <a:pt x="6256" y="1734"/>
                  <a:pt x="6319" y="1721"/>
                </a:cubicBezTo>
                <a:cubicBezTo>
                  <a:pt x="6353" y="1721"/>
                  <a:pt x="6387" y="1716"/>
                  <a:pt x="6427" y="1716"/>
                </a:cubicBezTo>
                <a:cubicBezTo>
                  <a:pt x="6461" y="1716"/>
                  <a:pt x="6495" y="1721"/>
                  <a:pt x="6529" y="1721"/>
                </a:cubicBezTo>
                <a:cubicBezTo>
                  <a:pt x="6586" y="1734"/>
                  <a:pt x="6644" y="1750"/>
                  <a:pt x="6689" y="1768"/>
                </a:cubicBezTo>
                <a:cubicBezTo>
                  <a:pt x="6734" y="1784"/>
                  <a:pt x="6768" y="1807"/>
                  <a:pt x="6802" y="1829"/>
                </a:cubicBezTo>
                <a:cubicBezTo>
                  <a:pt x="6825" y="1852"/>
                  <a:pt x="6848" y="1875"/>
                  <a:pt x="6870" y="1897"/>
                </a:cubicBezTo>
                <a:cubicBezTo>
                  <a:pt x="6882" y="1915"/>
                  <a:pt x="6893" y="1931"/>
                  <a:pt x="6904" y="1955"/>
                </a:cubicBezTo>
                <a:cubicBezTo>
                  <a:pt x="6910" y="1972"/>
                  <a:pt x="6917" y="1989"/>
                  <a:pt x="6917" y="2012"/>
                </a:cubicBezTo>
                <a:cubicBezTo>
                  <a:pt x="6922" y="2028"/>
                  <a:pt x="6922" y="2046"/>
                  <a:pt x="6917" y="2062"/>
                </a:cubicBezTo>
                <a:cubicBezTo>
                  <a:pt x="6910" y="2086"/>
                  <a:pt x="6904" y="2102"/>
                  <a:pt x="6899" y="2125"/>
                </a:cubicBezTo>
                <a:cubicBezTo>
                  <a:pt x="6888" y="2148"/>
                  <a:pt x="6870" y="2177"/>
                  <a:pt x="6854" y="2204"/>
                </a:cubicBezTo>
                <a:cubicBezTo>
                  <a:pt x="6825" y="2238"/>
                  <a:pt x="6791" y="2272"/>
                  <a:pt x="6746" y="2306"/>
                </a:cubicBezTo>
                <a:cubicBezTo>
                  <a:pt x="6689" y="2347"/>
                  <a:pt x="6626" y="2387"/>
                  <a:pt x="6558" y="2416"/>
                </a:cubicBezTo>
                <a:lnTo>
                  <a:pt x="6547" y="2416"/>
                </a:lnTo>
                <a:cubicBezTo>
                  <a:pt x="6535" y="2426"/>
                  <a:pt x="6518" y="2426"/>
                  <a:pt x="6507" y="2432"/>
                </a:cubicBezTo>
                <a:lnTo>
                  <a:pt x="6518" y="2432"/>
                </a:lnTo>
                <a:lnTo>
                  <a:pt x="6513" y="2437"/>
                </a:lnTo>
                <a:lnTo>
                  <a:pt x="6518" y="2437"/>
                </a:lnTo>
                <a:cubicBezTo>
                  <a:pt x="6495" y="2443"/>
                  <a:pt x="6473" y="2455"/>
                  <a:pt x="6445" y="2466"/>
                </a:cubicBezTo>
                <a:cubicBezTo>
                  <a:pt x="6398" y="2484"/>
                  <a:pt x="6376" y="2518"/>
                  <a:pt x="6376" y="2557"/>
                </a:cubicBezTo>
                <a:cubicBezTo>
                  <a:pt x="6376" y="2597"/>
                  <a:pt x="6405" y="2642"/>
                  <a:pt x="6445" y="2647"/>
                </a:cubicBezTo>
                <a:cubicBezTo>
                  <a:pt x="6569" y="2671"/>
                  <a:pt x="6683" y="2710"/>
                  <a:pt x="6791" y="2756"/>
                </a:cubicBezTo>
                <a:cubicBezTo>
                  <a:pt x="6899" y="2796"/>
                  <a:pt x="6990" y="2852"/>
                  <a:pt x="7069" y="2909"/>
                </a:cubicBezTo>
                <a:cubicBezTo>
                  <a:pt x="7127" y="2954"/>
                  <a:pt x="7172" y="3001"/>
                  <a:pt x="7211" y="3051"/>
                </a:cubicBezTo>
                <a:cubicBezTo>
                  <a:pt x="7245" y="3091"/>
                  <a:pt x="7268" y="3132"/>
                  <a:pt x="7285" y="3177"/>
                </a:cubicBezTo>
                <a:cubicBezTo>
                  <a:pt x="7302" y="3216"/>
                  <a:pt x="7313" y="3256"/>
                  <a:pt x="7326" y="3302"/>
                </a:cubicBezTo>
                <a:cubicBezTo>
                  <a:pt x="7326" y="3342"/>
                  <a:pt x="7326" y="3381"/>
                  <a:pt x="7319" y="3426"/>
                </a:cubicBezTo>
                <a:cubicBezTo>
                  <a:pt x="7313" y="3472"/>
                  <a:pt x="7302" y="3507"/>
                  <a:pt x="7292" y="3541"/>
                </a:cubicBezTo>
                <a:cubicBezTo>
                  <a:pt x="7274" y="3575"/>
                  <a:pt x="7257" y="3602"/>
                  <a:pt x="7234" y="3636"/>
                </a:cubicBezTo>
                <a:cubicBezTo>
                  <a:pt x="7211" y="3665"/>
                  <a:pt x="7182" y="3693"/>
                  <a:pt x="7148" y="3722"/>
                </a:cubicBezTo>
                <a:cubicBezTo>
                  <a:pt x="7114" y="3745"/>
                  <a:pt x="7087" y="3762"/>
                  <a:pt x="7058" y="3779"/>
                </a:cubicBezTo>
                <a:cubicBezTo>
                  <a:pt x="7024" y="3790"/>
                  <a:pt x="6990" y="3801"/>
                  <a:pt x="6944" y="3807"/>
                </a:cubicBezTo>
                <a:cubicBezTo>
                  <a:pt x="6927" y="3813"/>
                  <a:pt x="6904" y="3813"/>
                  <a:pt x="6888" y="3813"/>
                </a:cubicBezTo>
                <a:cubicBezTo>
                  <a:pt x="6865" y="3813"/>
                  <a:pt x="6848" y="3813"/>
                  <a:pt x="6831" y="3807"/>
                </a:cubicBezTo>
                <a:cubicBezTo>
                  <a:pt x="6791" y="3801"/>
                  <a:pt x="6757" y="3796"/>
                  <a:pt x="6723" y="3779"/>
                </a:cubicBezTo>
                <a:lnTo>
                  <a:pt x="6694" y="3779"/>
                </a:lnTo>
                <a:cubicBezTo>
                  <a:pt x="6660" y="3779"/>
                  <a:pt x="6626" y="3796"/>
                  <a:pt x="6603" y="3830"/>
                </a:cubicBezTo>
                <a:cubicBezTo>
                  <a:pt x="6581" y="3869"/>
                  <a:pt x="6586" y="3921"/>
                  <a:pt x="6626" y="3961"/>
                </a:cubicBezTo>
                <a:lnTo>
                  <a:pt x="6655" y="3995"/>
                </a:lnTo>
                <a:cubicBezTo>
                  <a:pt x="6683" y="4034"/>
                  <a:pt x="6705" y="4074"/>
                  <a:pt x="6728" y="4126"/>
                </a:cubicBezTo>
                <a:cubicBezTo>
                  <a:pt x="6746" y="4171"/>
                  <a:pt x="6762" y="4216"/>
                  <a:pt x="6768" y="4262"/>
                </a:cubicBezTo>
                <a:cubicBezTo>
                  <a:pt x="6773" y="4307"/>
                  <a:pt x="6773" y="4352"/>
                  <a:pt x="6768" y="4393"/>
                </a:cubicBezTo>
                <a:cubicBezTo>
                  <a:pt x="6762" y="4443"/>
                  <a:pt x="6746" y="4488"/>
                  <a:pt x="6728" y="4535"/>
                </a:cubicBezTo>
                <a:cubicBezTo>
                  <a:pt x="6705" y="4580"/>
                  <a:pt x="6678" y="4625"/>
                  <a:pt x="6649" y="4671"/>
                </a:cubicBezTo>
                <a:cubicBezTo>
                  <a:pt x="6615" y="4711"/>
                  <a:pt x="6581" y="4745"/>
                  <a:pt x="6535" y="4784"/>
                </a:cubicBezTo>
                <a:cubicBezTo>
                  <a:pt x="6495" y="4813"/>
                  <a:pt x="6450" y="4836"/>
                  <a:pt x="6411" y="4858"/>
                </a:cubicBezTo>
                <a:cubicBezTo>
                  <a:pt x="6371" y="4870"/>
                  <a:pt x="6325" y="4887"/>
                  <a:pt x="6280" y="4892"/>
                </a:cubicBezTo>
                <a:lnTo>
                  <a:pt x="6166" y="4892"/>
                </a:lnTo>
                <a:cubicBezTo>
                  <a:pt x="6126" y="4881"/>
                  <a:pt x="6091" y="4876"/>
                  <a:pt x="6057" y="4858"/>
                </a:cubicBezTo>
                <a:cubicBezTo>
                  <a:pt x="6012" y="4842"/>
                  <a:pt x="5973" y="4818"/>
                  <a:pt x="5933" y="4790"/>
                </a:cubicBezTo>
                <a:cubicBezTo>
                  <a:pt x="5916" y="4779"/>
                  <a:pt x="5905" y="4761"/>
                  <a:pt x="5887" y="4750"/>
                </a:cubicBezTo>
                <a:cubicBezTo>
                  <a:pt x="5871" y="4734"/>
                  <a:pt x="5847" y="4722"/>
                  <a:pt x="5826" y="4722"/>
                </a:cubicBezTo>
                <a:cubicBezTo>
                  <a:pt x="5813" y="4722"/>
                  <a:pt x="5808" y="4722"/>
                  <a:pt x="5802" y="4727"/>
                </a:cubicBezTo>
                <a:cubicBezTo>
                  <a:pt x="5768" y="4734"/>
                  <a:pt x="5740" y="4761"/>
                  <a:pt x="5734" y="4790"/>
                </a:cubicBezTo>
                <a:cubicBezTo>
                  <a:pt x="5723" y="4853"/>
                  <a:pt x="5700" y="4910"/>
                  <a:pt x="5677" y="4960"/>
                </a:cubicBezTo>
                <a:cubicBezTo>
                  <a:pt x="5648" y="5034"/>
                  <a:pt x="5609" y="5102"/>
                  <a:pt x="5558" y="5165"/>
                </a:cubicBezTo>
                <a:cubicBezTo>
                  <a:pt x="5506" y="5233"/>
                  <a:pt x="5444" y="5296"/>
                  <a:pt x="5370" y="5353"/>
                </a:cubicBezTo>
                <a:cubicBezTo>
                  <a:pt x="5314" y="5398"/>
                  <a:pt x="5251" y="5432"/>
                  <a:pt x="5189" y="5461"/>
                </a:cubicBezTo>
                <a:cubicBezTo>
                  <a:pt x="5137" y="5477"/>
                  <a:pt x="5092" y="5495"/>
                  <a:pt x="5035" y="5506"/>
                </a:cubicBezTo>
                <a:lnTo>
                  <a:pt x="4893" y="5506"/>
                </a:lnTo>
                <a:cubicBezTo>
                  <a:pt x="4859" y="5495"/>
                  <a:pt x="4825" y="5489"/>
                  <a:pt x="4790" y="5472"/>
                </a:cubicBezTo>
                <a:cubicBezTo>
                  <a:pt x="4756" y="5461"/>
                  <a:pt x="4722" y="5438"/>
                  <a:pt x="4688" y="5416"/>
                </a:cubicBezTo>
                <a:cubicBezTo>
                  <a:pt x="4649" y="5387"/>
                  <a:pt x="4620" y="5353"/>
                  <a:pt x="4586" y="5314"/>
                </a:cubicBezTo>
                <a:cubicBezTo>
                  <a:pt x="4557" y="5267"/>
                  <a:pt x="4530" y="5222"/>
                  <a:pt x="4501" y="5165"/>
                </a:cubicBezTo>
                <a:cubicBezTo>
                  <a:pt x="4484" y="5136"/>
                  <a:pt x="4449" y="5120"/>
                  <a:pt x="4410" y="5120"/>
                </a:cubicBezTo>
                <a:cubicBezTo>
                  <a:pt x="4365" y="5120"/>
                  <a:pt x="4319" y="5149"/>
                  <a:pt x="4308" y="5194"/>
                </a:cubicBezTo>
                <a:cubicBezTo>
                  <a:pt x="4297" y="5228"/>
                  <a:pt x="4284" y="5262"/>
                  <a:pt x="4274" y="5296"/>
                </a:cubicBezTo>
                <a:cubicBezTo>
                  <a:pt x="4245" y="5364"/>
                  <a:pt x="4205" y="5427"/>
                  <a:pt x="4166" y="5484"/>
                </a:cubicBezTo>
                <a:cubicBezTo>
                  <a:pt x="4126" y="5529"/>
                  <a:pt x="4080" y="5574"/>
                  <a:pt x="4029" y="5620"/>
                </a:cubicBezTo>
                <a:cubicBezTo>
                  <a:pt x="3978" y="5660"/>
                  <a:pt x="3927" y="5689"/>
                  <a:pt x="3875" y="5710"/>
                </a:cubicBezTo>
                <a:cubicBezTo>
                  <a:pt x="3836" y="5728"/>
                  <a:pt x="3796" y="5739"/>
                  <a:pt x="3757" y="5744"/>
                </a:cubicBezTo>
                <a:lnTo>
                  <a:pt x="3637" y="5744"/>
                </a:lnTo>
                <a:cubicBezTo>
                  <a:pt x="3597" y="5739"/>
                  <a:pt x="3569" y="5728"/>
                  <a:pt x="3541" y="5716"/>
                </a:cubicBezTo>
                <a:cubicBezTo>
                  <a:pt x="3518" y="5705"/>
                  <a:pt x="3495" y="5694"/>
                  <a:pt x="3473" y="5676"/>
                </a:cubicBezTo>
                <a:cubicBezTo>
                  <a:pt x="3455" y="5660"/>
                  <a:pt x="3432" y="5642"/>
                  <a:pt x="3421" y="5620"/>
                </a:cubicBezTo>
                <a:cubicBezTo>
                  <a:pt x="3393" y="5586"/>
                  <a:pt x="3371" y="5545"/>
                  <a:pt x="3348" y="5495"/>
                </a:cubicBezTo>
                <a:cubicBezTo>
                  <a:pt x="3330" y="5455"/>
                  <a:pt x="3319" y="5421"/>
                  <a:pt x="3303" y="5375"/>
                </a:cubicBezTo>
                <a:cubicBezTo>
                  <a:pt x="3279" y="5301"/>
                  <a:pt x="3251" y="5222"/>
                  <a:pt x="3211" y="5154"/>
                </a:cubicBezTo>
                <a:cubicBezTo>
                  <a:pt x="3177" y="5097"/>
                  <a:pt x="3132" y="5052"/>
                  <a:pt x="3080" y="5012"/>
                </a:cubicBezTo>
                <a:cubicBezTo>
                  <a:pt x="3052" y="4994"/>
                  <a:pt x="3018" y="4983"/>
                  <a:pt x="2989" y="4978"/>
                </a:cubicBezTo>
                <a:cubicBezTo>
                  <a:pt x="2973" y="4978"/>
                  <a:pt x="2955" y="4973"/>
                  <a:pt x="2933" y="4973"/>
                </a:cubicBezTo>
                <a:cubicBezTo>
                  <a:pt x="2910" y="4973"/>
                  <a:pt x="2887" y="4978"/>
                  <a:pt x="2865" y="4983"/>
                </a:cubicBezTo>
                <a:cubicBezTo>
                  <a:pt x="2836" y="4983"/>
                  <a:pt x="2808" y="4994"/>
                  <a:pt x="2779" y="5012"/>
                </a:cubicBezTo>
                <a:lnTo>
                  <a:pt x="2768" y="5018"/>
                </a:lnTo>
                <a:cubicBezTo>
                  <a:pt x="2739" y="5028"/>
                  <a:pt x="2711" y="5041"/>
                  <a:pt x="2682" y="5057"/>
                </a:cubicBezTo>
                <a:cubicBezTo>
                  <a:pt x="2626" y="5091"/>
                  <a:pt x="2574" y="5131"/>
                  <a:pt x="2518" y="5177"/>
                </a:cubicBezTo>
                <a:lnTo>
                  <a:pt x="2506" y="5188"/>
                </a:lnTo>
                <a:lnTo>
                  <a:pt x="2478" y="5211"/>
                </a:lnTo>
                <a:cubicBezTo>
                  <a:pt x="2359" y="5296"/>
                  <a:pt x="2239" y="5393"/>
                  <a:pt x="2097" y="5455"/>
                </a:cubicBezTo>
                <a:cubicBezTo>
                  <a:pt x="2063" y="5466"/>
                  <a:pt x="2023" y="5477"/>
                  <a:pt x="1989" y="5489"/>
                </a:cubicBezTo>
                <a:lnTo>
                  <a:pt x="1916" y="5489"/>
                </a:lnTo>
                <a:cubicBezTo>
                  <a:pt x="1882" y="5477"/>
                  <a:pt x="1853" y="5472"/>
                  <a:pt x="1813" y="5455"/>
                </a:cubicBezTo>
                <a:cubicBezTo>
                  <a:pt x="1785" y="5443"/>
                  <a:pt x="1762" y="5427"/>
                  <a:pt x="1734" y="5409"/>
                </a:cubicBezTo>
                <a:cubicBezTo>
                  <a:pt x="1711" y="5393"/>
                  <a:pt x="1688" y="5369"/>
                  <a:pt x="1677" y="5348"/>
                </a:cubicBezTo>
                <a:cubicBezTo>
                  <a:pt x="1654" y="5324"/>
                  <a:pt x="1643" y="5296"/>
                  <a:pt x="1625" y="5267"/>
                </a:cubicBezTo>
                <a:cubicBezTo>
                  <a:pt x="1609" y="5217"/>
                  <a:pt x="1598" y="5165"/>
                  <a:pt x="1586" y="5114"/>
                </a:cubicBezTo>
                <a:cubicBezTo>
                  <a:pt x="1580" y="5034"/>
                  <a:pt x="1580" y="4955"/>
                  <a:pt x="1591" y="4863"/>
                </a:cubicBezTo>
                <a:cubicBezTo>
                  <a:pt x="1591" y="4829"/>
                  <a:pt x="1575" y="4795"/>
                  <a:pt x="1552" y="4773"/>
                </a:cubicBezTo>
                <a:cubicBezTo>
                  <a:pt x="1530" y="4745"/>
                  <a:pt x="1496" y="4734"/>
                  <a:pt x="1462" y="4734"/>
                </a:cubicBezTo>
                <a:lnTo>
                  <a:pt x="1433" y="4734"/>
                </a:lnTo>
                <a:cubicBezTo>
                  <a:pt x="1370" y="4734"/>
                  <a:pt x="1302" y="4727"/>
                  <a:pt x="1234" y="4722"/>
                </a:cubicBezTo>
                <a:cubicBezTo>
                  <a:pt x="1103" y="4700"/>
                  <a:pt x="977" y="4666"/>
                  <a:pt x="859" y="4619"/>
                </a:cubicBezTo>
                <a:cubicBezTo>
                  <a:pt x="780" y="4585"/>
                  <a:pt x="711" y="4546"/>
                  <a:pt x="643" y="4501"/>
                </a:cubicBezTo>
                <a:cubicBezTo>
                  <a:pt x="609" y="4467"/>
                  <a:pt x="575" y="4438"/>
                  <a:pt x="552" y="4409"/>
                </a:cubicBezTo>
                <a:cubicBezTo>
                  <a:pt x="541" y="4386"/>
                  <a:pt x="529" y="4370"/>
                  <a:pt x="518" y="4347"/>
                </a:cubicBezTo>
                <a:cubicBezTo>
                  <a:pt x="512" y="4336"/>
                  <a:pt x="507" y="4318"/>
                  <a:pt x="500" y="4296"/>
                </a:cubicBezTo>
                <a:lnTo>
                  <a:pt x="500" y="4257"/>
                </a:lnTo>
                <a:cubicBezTo>
                  <a:pt x="507" y="4239"/>
                  <a:pt x="512" y="4223"/>
                  <a:pt x="518" y="4205"/>
                </a:cubicBezTo>
                <a:cubicBezTo>
                  <a:pt x="529" y="4182"/>
                  <a:pt x="546" y="4160"/>
                  <a:pt x="557" y="4131"/>
                </a:cubicBezTo>
                <a:cubicBezTo>
                  <a:pt x="591" y="4092"/>
                  <a:pt x="631" y="4052"/>
                  <a:pt x="688" y="4006"/>
                </a:cubicBezTo>
                <a:cubicBezTo>
                  <a:pt x="728" y="3977"/>
                  <a:pt x="767" y="3955"/>
                  <a:pt x="807" y="3927"/>
                </a:cubicBezTo>
                <a:cubicBezTo>
                  <a:pt x="853" y="3898"/>
                  <a:pt x="875" y="3853"/>
                  <a:pt x="875" y="3807"/>
                </a:cubicBezTo>
                <a:cubicBezTo>
                  <a:pt x="875" y="3745"/>
                  <a:pt x="830" y="3688"/>
                  <a:pt x="773" y="3677"/>
                </a:cubicBezTo>
                <a:cubicBezTo>
                  <a:pt x="722" y="3665"/>
                  <a:pt x="677" y="3648"/>
                  <a:pt x="631" y="3631"/>
                </a:cubicBezTo>
                <a:cubicBezTo>
                  <a:pt x="581" y="3609"/>
                  <a:pt x="534" y="3580"/>
                  <a:pt x="484" y="3546"/>
                </a:cubicBezTo>
                <a:cubicBezTo>
                  <a:pt x="439" y="3507"/>
                  <a:pt x="398" y="3466"/>
                  <a:pt x="364" y="3426"/>
                </a:cubicBezTo>
                <a:cubicBezTo>
                  <a:pt x="342" y="3392"/>
                  <a:pt x="319" y="3358"/>
                  <a:pt x="302" y="3318"/>
                </a:cubicBezTo>
                <a:cubicBezTo>
                  <a:pt x="290" y="3290"/>
                  <a:pt x="285" y="3261"/>
                  <a:pt x="279" y="3227"/>
                </a:cubicBezTo>
                <a:cubicBezTo>
                  <a:pt x="274" y="3211"/>
                  <a:pt x="274" y="3187"/>
                  <a:pt x="279" y="3166"/>
                </a:cubicBezTo>
                <a:cubicBezTo>
                  <a:pt x="279" y="3148"/>
                  <a:pt x="285" y="3132"/>
                  <a:pt x="290" y="3114"/>
                </a:cubicBezTo>
                <a:cubicBezTo>
                  <a:pt x="296" y="3103"/>
                  <a:pt x="308" y="3085"/>
                  <a:pt x="313" y="3074"/>
                </a:cubicBezTo>
                <a:cubicBezTo>
                  <a:pt x="330" y="3057"/>
                  <a:pt x="342" y="3046"/>
                  <a:pt x="358" y="3035"/>
                </a:cubicBezTo>
                <a:cubicBezTo>
                  <a:pt x="381" y="3017"/>
                  <a:pt x="405" y="3006"/>
                  <a:pt x="426" y="2995"/>
                </a:cubicBezTo>
                <a:cubicBezTo>
                  <a:pt x="473" y="2977"/>
                  <a:pt x="523" y="2961"/>
                  <a:pt x="575" y="2954"/>
                </a:cubicBezTo>
                <a:cubicBezTo>
                  <a:pt x="597" y="2949"/>
                  <a:pt x="620" y="2949"/>
                  <a:pt x="643" y="2949"/>
                </a:cubicBezTo>
                <a:cubicBezTo>
                  <a:pt x="705" y="2943"/>
                  <a:pt x="751" y="2909"/>
                  <a:pt x="767" y="2852"/>
                </a:cubicBezTo>
                <a:cubicBezTo>
                  <a:pt x="780" y="2818"/>
                  <a:pt x="773" y="2784"/>
                  <a:pt x="756" y="2756"/>
                </a:cubicBezTo>
                <a:cubicBezTo>
                  <a:pt x="739" y="2722"/>
                  <a:pt x="711" y="2710"/>
                  <a:pt x="683" y="2699"/>
                </a:cubicBezTo>
                <a:cubicBezTo>
                  <a:pt x="631" y="2671"/>
                  <a:pt x="586" y="2647"/>
                  <a:pt x="546" y="2620"/>
                </a:cubicBezTo>
                <a:cubicBezTo>
                  <a:pt x="534" y="2608"/>
                  <a:pt x="518" y="2597"/>
                  <a:pt x="507" y="2579"/>
                </a:cubicBezTo>
                <a:cubicBezTo>
                  <a:pt x="500" y="2568"/>
                  <a:pt x="495" y="2563"/>
                  <a:pt x="489" y="2552"/>
                </a:cubicBezTo>
                <a:cubicBezTo>
                  <a:pt x="489" y="2545"/>
                  <a:pt x="489" y="2545"/>
                  <a:pt x="484" y="2540"/>
                </a:cubicBezTo>
                <a:lnTo>
                  <a:pt x="484" y="2529"/>
                </a:lnTo>
                <a:cubicBezTo>
                  <a:pt x="484" y="2523"/>
                  <a:pt x="478" y="2511"/>
                  <a:pt x="484" y="2500"/>
                </a:cubicBezTo>
                <a:cubicBezTo>
                  <a:pt x="484" y="2489"/>
                  <a:pt x="489" y="2477"/>
                  <a:pt x="495" y="2471"/>
                </a:cubicBezTo>
                <a:cubicBezTo>
                  <a:pt x="500" y="2455"/>
                  <a:pt x="512" y="2437"/>
                  <a:pt x="518" y="2421"/>
                </a:cubicBezTo>
                <a:cubicBezTo>
                  <a:pt x="541" y="2398"/>
                  <a:pt x="563" y="2375"/>
                  <a:pt x="586" y="2353"/>
                </a:cubicBezTo>
                <a:cubicBezTo>
                  <a:pt x="615" y="2335"/>
                  <a:pt x="636" y="2324"/>
                  <a:pt x="665" y="2313"/>
                </a:cubicBezTo>
                <a:cubicBezTo>
                  <a:pt x="705" y="2296"/>
                  <a:pt x="746" y="2285"/>
                  <a:pt x="791" y="2279"/>
                </a:cubicBezTo>
                <a:cubicBezTo>
                  <a:pt x="814" y="2272"/>
                  <a:pt x="836" y="2272"/>
                  <a:pt x="864" y="2272"/>
                </a:cubicBezTo>
                <a:cubicBezTo>
                  <a:pt x="882" y="2272"/>
                  <a:pt x="904" y="2272"/>
                  <a:pt x="927" y="2279"/>
                </a:cubicBezTo>
                <a:cubicBezTo>
                  <a:pt x="966" y="2285"/>
                  <a:pt x="1001" y="2296"/>
                  <a:pt x="1035" y="2306"/>
                </a:cubicBezTo>
                <a:cubicBezTo>
                  <a:pt x="1063" y="2319"/>
                  <a:pt x="1092" y="2335"/>
                  <a:pt x="1121" y="2353"/>
                </a:cubicBezTo>
                <a:cubicBezTo>
                  <a:pt x="1137" y="2369"/>
                  <a:pt x="1166" y="2375"/>
                  <a:pt x="1189" y="2375"/>
                </a:cubicBezTo>
                <a:cubicBezTo>
                  <a:pt x="1245" y="2375"/>
                  <a:pt x="1296" y="2347"/>
                  <a:pt x="1325" y="2301"/>
                </a:cubicBezTo>
                <a:cubicBezTo>
                  <a:pt x="1347" y="2267"/>
                  <a:pt x="1347" y="2222"/>
                  <a:pt x="1342" y="2182"/>
                </a:cubicBezTo>
                <a:cubicBezTo>
                  <a:pt x="1331" y="2154"/>
                  <a:pt x="1307" y="2109"/>
                  <a:pt x="1273" y="2091"/>
                </a:cubicBezTo>
                <a:cubicBezTo>
                  <a:pt x="1234" y="2075"/>
                  <a:pt x="1189" y="2057"/>
                  <a:pt x="1148" y="2046"/>
                </a:cubicBezTo>
                <a:lnTo>
                  <a:pt x="1126" y="2041"/>
                </a:lnTo>
                <a:lnTo>
                  <a:pt x="1114" y="2041"/>
                </a:lnTo>
                <a:lnTo>
                  <a:pt x="1086" y="2034"/>
                </a:lnTo>
                <a:cubicBezTo>
                  <a:pt x="1069" y="2006"/>
                  <a:pt x="1052" y="1972"/>
                  <a:pt x="1035" y="1938"/>
                </a:cubicBezTo>
                <a:cubicBezTo>
                  <a:pt x="1029" y="1915"/>
                  <a:pt x="1018" y="1886"/>
                  <a:pt x="1011" y="1858"/>
                </a:cubicBezTo>
                <a:lnTo>
                  <a:pt x="1011" y="1790"/>
                </a:lnTo>
                <a:cubicBezTo>
                  <a:pt x="1018" y="1773"/>
                  <a:pt x="1024" y="1750"/>
                  <a:pt x="1029" y="1734"/>
                </a:cubicBezTo>
                <a:cubicBezTo>
                  <a:pt x="1040" y="1716"/>
                  <a:pt x="1052" y="1693"/>
                  <a:pt x="1063" y="1676"/>
                </a:cubicBezTo>
                <a:cubicBezTo>
                  <a:pt x="1080" y="1653"/>
                  <a:pt x="1103" y="1637"/>
                  <a:pt x="1126" y="1619"/>
                </a:cubicBezTo>
                <a:cubicBezTo>
                  <a:pt x="1160" y="1597"/>
                  <a:pt x="1194" y="1574"/>
                  <a:pt x="1234" y="1556"/>
                </a:cubicBezTo>
                <a:cubicBezTo>
                  <a:pt x="1284" y="1535"/>
                  <a:pt x="1347" y="1517"/>
                  <a:pt x="1415" y="1506"/>
                </a:cubicBezTo>
                <a:cubicBezTo>
                  <a:pt x="1449" y="1500"/>
                  <a:pt x="1483" y="1500"/>
                  <a:pt x="1523" y="1500"/>
                </a:cubicBezTo>
                <a:cubicBezTo>
                  <a:pt x="1552" y="1500"/>
                  <a:pt x="1586" y="1500"/>
                  <a:pt x="1614" y="1506"/>
                </a:cubicBezTo>
                <a:cubicBezTo>
                  <a:pt x="1682" y="1517"/>
                  <a:pt x="1745" y="1529"/>
                  <a:pt x="1802" y="1551"/>
                </a:cubicBezTo>
                <a:cubicBezTo>
                  <a:pt x="1842" y="1574"/>
                  <a:pt x="1882" y="1597"/>
                  <a:pt x="1921" y="1619"/>
                </a:cubicBezTo>
                <a:cubicBezTo>
                  <a:pt x="1932" y="1631"/>
                  <a:pt x="1944" y="1631"/>
                  <a:pt x="1955" y="1631"/>
                </a:cubicBezTo>
                <a:cubicBezTo>
                  <a:pt x="1984" y="1631"/>
                  <a:pt x="2007" y="1619"/>
                  <a:pt x="2018" y="1603"/>
                </a:cubicBezTo>
                <a:cubicBezTo>
                  <a:pt x="2034" y="1590"/>
                  <a:pt x="2041" y="1574"/>
                  <a:pt x="2041" y="1551"/>
                </a:cubicBezTo>
                <a:cubicBezTo>
                  <a:pt x="2029" y="1461"/>
                  <a:pt x="2029" y="1375"/>
                  <a:pt x="2041" y="1296"/>
                </a:cubicBezTo>
                <a:cubicBezTo>
                  <a:pt x="2052" y="1228"/>
                  <a:pt x="2068" y="1165"/>
                  <a:pt x="2092" y="1113"/>
                </a:cubicBezTo>
                <a:cubicBezTo>
                  <a:pt x="2102" y="1086"/>
                  <a:pt x="2120" y="1057"/>
                  <a:pt x="2137" y="1029"/>
                </a:cubicBezTo>
                <a:lnTo>
                  <a:pt x="2188" y="977"/>
                </a:lnTo>
                <a:cubicBezTo>
                  <a:pt x="2205" y="966"/>
                  <a:pt x="2228" y="955"/>
                  <a:pt x="2246" y="943"/>
                </a:cubicBezTo>
                <a:cubicBezTo>
                  <a:pt x="2267" y="932"/>
                  <a:pt x="2296" y="926"/>
                  <a:pt x="2325" y="921"/>
                </a:cubicBezTo>
                <a:lnTo>
                  <a:pt x="2364" y="921"/>
                </a:lnTo>
                <a:cubicBezTo>
                  <a:pt x="2382" y="921"/>
                  <a:pt x="2398" y="921"/>
                  <a:pt x="2416" y="926"/>
                </a:cubicBezTo>
                <a:cubicBezTo>
                  <a:pt x="2461" y="932"/>
                  <a:pt x="2506" y="943"/>
                  <a:pt x="2558" y="966"/>
                </a:cubicBezTo>
                <a:cubicBezTo>
                  <a:pt x="2632" y="995"/>
                  <a:pt x="2700" y="1034"/>
                  <a:pt x="2768" y="1086"/>
                </a:cubicBezTo>
                <a:cubicBezTo>
                  <a:pt x="2779" y="1097"/>
                  <a:pt x="2791" y="1097"/>
                  <a:pt x="2808" y="1097"/>
                </a:cubicBezTo>
                <a:cubicBezTo>
                  <a:pt x="2825" y="1097"/>
                  <a:pt x="2836" y="1097"/>
                  <a:pt x="2847" y="1086"/>
                </a:cubicBezTo>
                <a:cubicBezTo>
                  <a:pt x="2870" y="1074"/>
                  <a:pt x="2887" y="1052"/>
                  <a:pt x="2887" y="1023"/>
                </a:cubicBezTo>
                <a:cubicBezTo>
                  <a:pt x="2887" y="1005"/>
                  <a:pt x="2887" y="995"/>
                  <a:pt x="2893" y="977"/>
                </a:cubicBezTo>
                <a:cubicBezTo>
                  <a:pt x="2910" y="853"/>
                  <a:pt x="2944" y="727"/>
                  <a:pt x="3001" y="609"/>
                </a:cubicBezTo>
                <a:cubicBezTo>
                  <a:pt x="3041" y="512"/>
                  <a:pt x="3086" y="431"/>
                  <a:pt x="3138" y="363"/>
                </a:cubicBezTo>
                <a:cubicBezTo>
                  <a:pt x="3172" y="318"/>
                  <a:pt x="3206" y="284"/>
                  <a:pt x="3245" y="255"/>
                </a:cubicBezTo>
                <a:cubicBezTo>
                  <a:pt x="3279" y="234"/>
                  <a:pt x="3308" y="210"/>
                  <a:pt x="3342" y="199"/>
                </a:cubicBezTo>
                <a:cubicBezTo>
                  <a:pt x="3364" y="187"/>
                  <a:pt x="3393" y="182"/>
                  <a:pt x="3427" y="176"/>
                </a:cubicBezTo>
                <a:close/>
                <a:moveTo>
                  <a:pt x="3484" y="0"/>
                </a:moveTo>
                <a:cubicBezTo>
                  <a:pt x="3444" y="0"/>
                  <a:pt x="3410" y="6"/>
                  <a:pt x="3376" y="11"/>
                </a:cubicBezTo>
                <a:cubicBezTo>
                  <a:pt x="3274" y="29"/>
                  <a:pt x="3183" y="85"/>
                  <a:pt x="3109" y="153"/>
                </a:cubicBezTo>
                <a:cubicBezTo>
                  <a:pt x="3023" y="227"/>
                  <a:pt x="2962" y="324"/>
                  <a:pt x="2904" y="420"/>
                </a:cubicBezTo>
                <a:cubicBezTo>
                  <a:pt x="2831" y="562"/>
                  <a:pt x="2773" y="722"/>
                  <a:pt x="2745" y="881"/>
                </a:cubicBezTo>
                <a:cubicBezTo>
                  <a:pt x="2629" y="814"/>
                  <a:pt x="2496" y="762"/>
                  <a:pt x="2365" y="762"/>
                </a:cubicBezTo>
                <a:cubicBezTo>
                  <a:pt x="2285" y="762"/>
                  <a:pt x="2205" y="782"/>
                  <a:pt x="2131" y="829"/>
                </a:cubicBezTo>
                <a:cubicBezTo>
                  <a:pt x="2029" y="887"/>
                  <a:pt x="1966" y="989"/>
                  <a:pt x="1921" y="1097"/>
                </a:cubicBezTo>
                <a:cubicBezTo>
                  <a:pt x="1898" y="1165"/>
                  <a:pt x="1887" y="1239"/>
                  <a:pt x="1882" y="1307"/>
                </a:cubicBezTo>
                <a:cubicBezTo>
                  <a:pt x="1876" y="1341"/>
                  <a:pt x="1876" y="1375"/>
                  <a:pt x="1871" y="1404"/>
                </a:cubicBezTo>
                <a:cubicBezTo>
                  <a:pt x="1774" y="1364"/>
                  <a:pt x="1666" y="1341"/>
                  <a:pt x="1564" y="1335"/>
                </a:cubicBezTo>
                <a:cubicBezTo>
                  <a:pt x="1544" y="1334"/>
                  <a:pt x="1525" y="1333"/>
                  <a:pt x="1505" y="1333"/>
                </a:cubicBezTo>
                <a:cubicBezTo>
                  <a:pt x="1366" y="1333"/>
                  <a:pt x="1228" y="1368"/>
                  <a:pt x="1108" y="1432"/>
                </a:cubicBezTo>
                <a:cubicBezTo>
                  <a:pt x="990" y="1495"/>
                  <a:pt x="887" y="1597"/>
                  <a:pt x="853" y="1734"/>
                </a:cubicBezTo>
                <a:cubicBezTo>
                  <a:pt x="836" y="1802"/>
                  <a:pt x="841" y="1881"/>
                  <a:pt x="859" y="1949"/>
                </a:cubicBezTo>
                <a:cubicBezTo>
                  <a:pt x="870" y="1972"/>
                  <a:pt x="875" y="2000"/>
                  <a:pt x="887" y="2023"/>
                </a:cubicBezTo>
                <a:cubicBezTo>
                  <a:pt x="848" y="2023"/>
                  <a:pt x="814" y="2028"/>
                  <a:pt x="773" y="2041"/>
                </a:cubicBezTo>
                <a:cubicBezTo>
                  <a:pt x="699" y="2051"/>
                  <a:pt x="631" y="2080"/>
                  <a:pt x="563" y="2114"/>
                </a:cubicBezTo>
                <a:cubicBezTo>
                  <a:pt x="534" y="2125"/>
                  <a:pt x="507" y="2143"/>
                  <a:pt x="478" y="2159"/>
                </a:cubicBezTo>
                <a:cubicBezTo>
                  <a:pt x="466" y="2165"/>
                  <a:pt x="455" y="2177"/>
                  <a:pt x="444" y="2182"/>
                </a:cubicBezTo>
                <a:cubicBezTo>
                  <a:pt x="421" y="2193"/>
                  <a:pt x="405" y="2211"/>
                  <a:pt x="381" y="2227"/>
                </a:cubicBezTo>
                <a:cubicBezTo>
                  <a:pt x="336" y="2261"/>
                  <a:pt x="296" y="2319"/>
                  <a:pt x="274" y="2375"/>
                </a:cubicBezTo>
                <a:cubicBezTo>
                  <a:pt x="256" y="2403"/>
                  <a:pt x="245" y="2432"/>
                  <a:pt x="240" y="2461"/>
                </a:cubicBezTo>
                <a:cubicBezTo>
                  <a:pt x="240" y="2484"/>
                  <a:pt x="234" y="2500"/>
                  <a:pt x="234" y="2523"/>
                </a:cubicBezTo>
                <a:cubicBezTo>
                  <a:pt x="234" y="2545"/>
                  <a:pt x="240" y="2568"/>
                  <a:pt x="240" y="2591"/>
                </a:cubicBezTo>
                <a:cubicBezTo>
                  <a:pt x="245" y="2620"/>
                  <a:pt x="261" y="2654"/>
                  <a:pt x="274" y="2681"/>
                </a:cubicBezTo>
                <a:cubicBezTo>
                  <a:pt x="285" y="2705"/>
                  <a:pt x="302" y="2728"/>
                  <a:pt x="319" y="2750"/>
                </a:cubicBezTo>
                <a:cubicBezTo>
                  <a:pt x="250" y="2778"/>
                  <a:pt x="188" y="2818"/>
                  <a:pt x="137" y="2870"/>
                </a:cubicBezTo>
                <a:cubicBezTo>
                  <a:pt x="80" y="2927"/>
                  <a:pt x="40" y="2995"/>
                  <a:pt x="23" y="3069"/>
                </a:cubicBezTo>
                <a:cubicBezTo>
                  <a:pt x="1" y="3142"/>
                  <a:pt x="1" y="3222"/>
                  <a:pt x="12" y="3302"/>
                </a:cubicBezTo>
                <a:cubicBezTo>
                  <a:pt x="23" y="3370"/>
                  <a:pt x="57" y="3444"/>
                  <a:pt x="85" y="3507"/>
                </a:cubicBezTo>
                <a:cubicBezTo>
                  <a:pt x="103" y="3534"/>
                  <a:pt x="125" y="3568"/>
                  <a:pt x="148" y="3591"/>
                </a:cubicBezTo>
                <a:cubicBezTo>
                  <a:pt x="171" y="3631"/>
                  <a:pt x="200" y="3665"/>
                  <a:pt x="234" y="3693"/>
                </a:cubicBezTo>
                <a:cubicBezTo>
                  <a:pt x="296" y="3756"/>
                  <a:pt x="371" y="3807"/>
                  <a:pt x="444" y="3853"/>
                </a:cubicBezTo>
                <a:cubicBezTo>
                  <a:pt x="353" y="3937"/>
                  <a:pt x="274" y="4034"/>
                  <a:pt x="240" y="4160"/>
                </a:cubicBezTo>
                <a:cubicBezTo>
                  <a:pt x="216" y="4239"/>
                  <a:pt x="216" y="4330"/>
                  <a:pt x="245" y="4409"/>
                </a:cubicBezTo>
                <a:cubicBezTo>
                  <a:pt x="268" y="4495"/>
                  <a:pt x="319" y="4569"/>
                  <a:pt x="381" y="4632"/>
                </a:cubicBezTo>
                <a:cubicBezTo>
                  <a:pt x="439" y="4700"/>
                  <a:pt x="518" y="4750"/>
                  <a:pt x="591" y="4795"/>
                </a:cubicBezTo>
                <a:cubicBezTo>
                  <a:pt x="677" y="4842"/>
                  <a:pt x="773" y="4881"/>
                  <a:pt x="864" y="4915"/>
                </a:cubicBezTo>
                <a:cubicBezTo>
                  <a:pt x="1011" y="4960"/>
                  <a:pt x="1166" y="4989"/>
                  <a:pt x="1313" y="5000"/>
                </a:cubicBezTo>
                <a:cubicBezTo>
                  <a:pt x="1313" y="5034"/>
                  <a:pt x="1318" y="5068"/>
                  <a:pt x="1318" y="5102"/>
                </a:cubicBezTo>
                <a:cubicBezTo>
                  <a:pt x="1331" y="5199"/>
                  <a:pt x="1352" y="5290"/>
                  <a:pt x="1387" y="5382"/>
                </a:cubicBezTo>
                <a:cubicBezTo>
                  <a:pt x="1421" y="5455"/>
                  <a:pt x="1472" y="5529"/>
                  <a:pt x="1535" y="5586"/>
                </a:cubicBezTo>
                <a:cubicBezTo>
                  <a:pt x="1609" y="5654"/>
                  <a:pt x="1700" y="5699"/>
                  <a:pt x="1796" y="5728"/>
                </a:cubicBezTo>
                <a:cubicBezTo>
                  <a:pt x="1848" y="5744"/>
                  <a:pt x="1900" y="5751"/>
                  <a:pt x="1950" y="5751"/>
                </a:cubicBezTo>
                <a:cubicBezTo>
                  <a:pt x="2207" y="5751"/>
                  <a:pt x="2437" y="5566"/>
                  <a:pt x="2632" y="5409"/>
                </a:cubicBezTo>
                <a:cubicBezTo>
                  <a:pt x="2711" y="5348"/>
                  <a:pt x="2797" y="5285"/>
                  <a:pt x="2887" y="5239"/>
                </a:cubicBezTo>
                <a:cubicBezTo>
                  <a:pt x="2899" y="5233"/>
                  <a:pt x="2915" y="5233"/>
                  <a:pt x="2928" y="5228"/>
                </a:cubicBezTo>
                <a:lnTo>
                  <a:pt x="2938" y="5228"/>
                </a:lnTo>
                <a:cubicBezTo>
                  <a:pt x="2944" y="5233"/>
                  <a:pt x="2949" y="5233"/>
                  <a:pt x="2955" y="5239"/>
                </a:cubicBezTo>
                <a:cubicBezTo>
                  <a:pt x="2967" y="5245"/>
                  <a:pt x="2973" y="5256"/>
                  <a:pt x="2978" y="5262"/>
                </a:cubicBezTo>
                <a:cubicBezTo>
                  <a:pt x="2996" y="5290"/>
                  <a:pt x="3012" y="5324"/>
                  <a:pt x="3030" y="5359"/>
                </a:cubicBezTo>
                <a:cubicBezTo>
                  <a:pt x="3075" y="5477"/>
                  <a:pt x="3109" y="5603"/>
                  <a:pt x="3177" y="5710"/>
                </a:cubicBezTo>
                <a:cubicBezTo>
                  <a:pt x="3172" y="5818"/>
                  <a:pt x="3172" y="5927"/>
                  <a:pt x="3166" y="6035"/>
                </a:cubicBezTo>
                <a:cubicBezTo>
                  <a:pt x="3154" y="6205"/>
                  <a:pt x="3138" y="6376"/>
                  <a:pt x="3114" y="6546"/>
                </a:cubicBezTo>
                <a:cubicBezTo>
                  <a:pt x="3103" y="6636"/>
                  <a:pt x="3086" y="6733"/>
                  <a:pt x="3069" y="6825"/>
                </a:cubicBezTo>
                <a:cubicBezTo>
                  <a:pt x="3052" y="6938"/>
                  <a:pt x="3030" y="7045"/>
                  <a:pt x="3012" y="7155"/>
                </a:cubicBezTo>
                <a:cubicBezTo>
                  <a:pt x="3007" y="7182"/>
                  <a:pt x="3007" y="7210"/>
                  <a:pt x="3023" y="7239"/>
                </a:cubicBezTo>
                <a:cubicBezTo>
                  <a:pt x="3035" y="7262"/>
                  <a:pt x="3057" y="7284"/>
                  <a:pt x="3086" y="7291"/>
                </a:cubicBezTo>
                <a:cubicBezTo>
                  <a:pt x="3096" y="7293"/>
                  <a:pt x="3107" y="7294"/>
                  <a:pt x="3118" y="7294"/>
                </a:cubicBezTo>
                <a:cubicBezTo>
                  <a:pt x="3137" y="7294"/>
                  <a:pt x="3157" y="7290"/>
                  <a:pt x="3172" y="7279"/>
                </a:cubicBezTo>
                <a:cubicBezTo>
                  <a:pt x="3200" y="7262"/>
                  <a:pt x="3211" y="7239"/>
                  <a:pt x="3222" y="7210"/>
                </a:cubicBezTo>
                <a:cubicBezTo>
                  <a:pt x="3240" y="7182"/>
                  <a:pt x="3251" y="7148"/>
                  <a:pt x="3256" y="7120"/>
                </a:cubicBezTo>
                <a:lnTo>
                  <a:pt x="3256" y="7114"/>
                </a:lnTo>
                <a:cubicBezTo>
                  <a:pt x="3290" y="7006"/>
                  <a:pt x="3308" y="6893"/>
                  <a:pt x="3319" y="6796"/>
                </a:cubicBezTo>
                <a:cubicBezTo>
                  <a:pt x="3337" y="6670"/>
                  <a:pt x="3342" y="6541"/>
                  <a:pt x="3342" y="6381"/>
                </a:cubicBezTo>
                <a:cubicBezTo>
                  <a:pt x="3342" y="6261"/>
                  <a:pt x="3337" y="6137"/>
                  <a:pt x="3330" y="6017"/>
                </a:cubicBezTo>
                <a:lnTo>
                  <a:pt x="3330" y="5967"/>
                </a:lnTo>
                <a:lnTo>
                  <a:pt x="3330" y="5875"/>
                </a:lnTo>
                <a:lnTo>
                  <a:pt x="3348" y="5886"/>
                </a:lnTo>
                <a:cubicBezTo>
                  <a:pt x="3421" y="5944"/>
                  <a:pt x="3513" y="5967"/>
                  <a:pt x="3581" y="5978"/>
                </a:cubicBezTo>
                <a:cubicBezTo>
                  <a:pt x="3620" y="5983"/>
                  <a:pt x="3660" y="5989"/>
                  <a:pt x="3699" y="5989"/>
                </a:cubicBezTo>
                <a:lnTo>
                  <a:pt x="3739" y="5989"/>
                </a:lnTo>
                <a:cubicBezTo>
                  <a:pt x="3791" y="5983"/>
                  <a:pt x="3841" y="5972"/>
                  <a:pt x="3893" y="5961"/>
                </a:cubicBezTo>
                <a:cubicBezTo>
                  <a:pt x="3922" y="5949"/>
                  <a:pt x="3950" y="5938"/>
                  <a:pt x="3978" y="5933"/>
                </a:cubicBezTo>
                <a:cubicBezTo>
                  <a:pt x="3978" y="5927"/>
                  <a:pt x="3984" y="5927"/>
                  <a:pt x="3984" y="5927"/>
                </a:cubicBezTo>
                <a:lnTo>
                  <a:pt x="3990" y="5927"/>
                </a:lnTo>
                <a:cubicBezTo>
                  <a:pt x="3984" y="5995"/>
                  <a:pt x="3984" y="6069"/>
                  <a:pt x="3984" y="6137"/>
                </a:cubicBezTo>
                <a:cubicBezTo>
                  <a:pt x="3984" y="6261"/>
                  <a:pt x="3990" y="6387"/>
                  <a:pt x="3995" y="6523"/>
                </a:cubicBezTo>
                <a:cubicBezTo>
                  <a:pt x="4006" y="6654"/>
                  <a:pt x="4024" y="6780"/>
                  <a:pt x="4046" y="6916"/>
                </a:cubicBezTo>
                <a:cubicBezTo>
                  <a:pt x="4058" y="6977"/>
                  <a:pt x="4069" y="7035"/>
                  <a:pt x="4080" y="7097"/>
                </a:cubicBezTo>
                <a:cubicBezTo>
                  <a:pt x="4098" y="7171"/>
                  <a:pt x="4121" y="7245"/>
                  <a:pt x="4148" y="7318"/>
                </a:cubicBezTo>
                <a:cubicBezTo>
                  <a:pt x="4160" y="7347"/>
                  <a:pt x="4171" y="7376"/>
                  <a:pt x="4200" y="7386"/>
                </a:cubicBezTo>
                <a:cubicBezTo>
                  <a:pt x="4222" y="7400"/>
                  <a:pt x="4246" y="7406"/>
                  <a:pt x="4272" y="7406"/>
                </a:cubicBezTo>
                <a:cubicBezTo>
                  <a:pt x="4280" y="7406"/>
                  <a:pt x="4288" y="7405"/>
                  <a:pt x="4297" y="7404"/>
                </a:cubicBezTo>
                <a:cubicBezTo>
                  <a:pt x="4359" y="7386"/>
                  <a:pt x="4399" y="7318"/>
                  <a:pt x="4381" y="7257"/>
                </a:cubicBezTo>
                <a:cubicBezTo>
                  <a:pt x="4336" y="7114"/>
                  <a:pt x="4291" y="6977"/>
                  <a:pt x="4250" y="6835"/>
                </a:cubicBezTo>
                <a:cubicBezTo>
                  <a:pt x="4216" y="6699"/>
                  <a:pt x="4189" y="6557"/>
                  <a:pt x="4166" y="6410"/>
                </a:cubicBezTo>
                <a:cubicBezTo>
                  <a:pt x="4143" y="6216"/>
                  <a:pt x="4132" y="6023"/>
                  <a:pt x="4137" y="5830"/>
                </a:cubicBezTo>
                <a:cubicBezTo>
                  <a:pt x="4155" y="5818"/>
                  <a:pt x="4171" y="5807"/>
                  <a:pt x="4189" y="5791"/>
                </a:cubicBezTo>
                <a:cubicBezTo>
                  <a:pt x="4223" y="5762"/>
                  <a:pt x="4257" y="5723"/>
                  <a:pt x="4291" y="5682"/>
                </a:cubicBezTo>
                <a:cubicBezTo>
                  <a:pt x="4331" y="5637"/>
                  <a:pt x="4365" y="5592"/>
                  <a:pt x="4394" y="5540"/>
                </a:cubicBezTo>
                <a:cubicBezTo>
                  <a:pt x="4410" y="5511"/>
                  <a:pt x="4421" y="5489"/>
                  <a:pt x="4439" y="5461"/>
                </a:cubicBezTo>
                <a:cubicBezTo>
                  <a:pt x="4455" y="5484"/>
                  <a:pt x="4478" y="5506"/>
                  <a:pt x="4496" y="5524"/>
                </a:cubicBezTo>
                <a:cubicBezTo>
                  <a:pt x="4564" y="5592"/>
                  <a:pt x="4643" y="5637"/>
                  <a:pt x="4728" y="5671"/>
                </a:cubicBezTo>
                <a:cubicBezTo>
                  <a:pt x="4795" y="5699"/>
                  <a:pt x="4866" y="5712"/>
                  <a:pt x="4934" y="5712"/>
                </a:cubicBezTo>
                <a:cubicBezTo>
                  <a:pt x="4947" y="5712"/>
                  <a:pt x="4960" y="5711"/>
                  <a:pt x="4973" y="5710"/>
                </a:cubicBezTo>
                <a:cubicBezTo>
                  <a:pt x="5058" y="5710"/>
                  <a:pt x="5144" y="5694"/>
                  <a:pt x="5223" y="5665"/>
                </a:cubicBezTo>
                <a:cubicBezTo>
                  <a:pt x="5530" y="5552"/>
                  <a:pt x="5768" y="5285"/>
                  <a:pt x="5876" y="4978"/>
                </a:cubicBezTo>
                <a:cubicBezTo>
                  <a:pt x="5921" y="5007"/>
                  <a:pt x="5967" y="5028"/>
                  <a:pt x="6018" y="5046"/>
                </a:cubicBezTo>
                <a:cubicBezTo>
                  <a:pt x="6085" y="5070"/>
                  <a:pt x="6159" y="5082"/>
                  <a:pt x="6231" y="5082"/>
                </a:cubicBezTo>
                <a:cubicBezTo>
                  <a:pt x="6246" y="5082"/>
                  <a:pt x="6260" y="5081"/>
                  <a:pt x="6274" y="5080"/>
                </a:cubicBezTo>
                <a:cubicBezTo>
                  <a:pt x="6450" y="5063"/>
                  <a:pt x="6615" y="4978"/>
                  <a:pt x="6739" y="4853"/>
                </a:cubicBezTo>
                <a:cubicBezTo>
                  <a:pt x="6802" y="4790"/>
                  <a:pt x="6854" y="4716"/>
                  <a:pt x="6893" y="4637"/>
                </a:cubicBezTo>
                <a:cubicBezTo>
                  <a:pt x="6933" y="4551"/>
                  <a:pt x="6956" y="4467"/>
                  <a:pt x="6967" y="4370"/>
                </a:cubicBezTo>
                <a:cubicBezTo>
                  <a:pt x="6985" y="4278"/>
                  <a:pt x="6972" y="4182"/>
                  <a:pt x="6944" y="4092"/>
                </a:cubicBezTo>
                <a:cubicBezTo>
                  <a:pt x="6938" y="4068"/>
                  <a:pt x="6927" y="4045"/>
                  <a:pt x="6917" y="4029"/>
                </a:cubicBezTo>
                <a:cubicBezTo>
                  <a:pt x="6951" y="4023"/>
                  <a:pt x="6985" y="4018"/>
                  <a:pt x="7019" y="4011"/>
                </a:cubicBezTo>
                <a:cubicBezTo>
                  <a:pt x="7132" y="3995"/>
                  <a:pt x="7234" y="3932"/>
                  <a:pt x="7326" y="3858"/>
                </a:cubicBezTo>
                <a:cubicBezTo>
                  <a:pt x="7410" y="3779"/>
                  <a:pt x="7473" y="3677"/>
                  <a:pt x="7507" y="3562"/>
                </a:cubicBezTo>
                <a:cubicBezTo>
                  <a:pt x="7547" y="3449"/>
                  <a:pt x="7547" y="3318"/>
                  <a:pt x="7518" y="3200"/>
                </a:cubicBezTo>
                <a:cubicBezTo>
                  <a:pt x="7496" y="3091"/>
                  <a:pt x="7439" y="2995"/>
                  <a:pt x="7371" y="2909"/>
                </a:cubicBezTo>
                <a:cubicBezTo>
                  <a:pt x="7302" y="2825"/>
                  <a:pt x="7211" y="2750"/>
                  <a:pt x="7114" y="2688"/>
                </a:cubicBezTo>
                <a:cubicBezTo>
                  <a:pt x="7019" y="2626"/>
                  <a:pt x="6910" y="2579"/>
                  <a:pt x="6802" y="2540"/>
                </a:cubicBezTo>
                <a:cubicBezTo>
                  <a:pt x="6791" y="2540"/>
                  <a:pt x="6780" y="2534"/>
                  <a:pt x="6768" y="2529"/>
                </a:cubicBezTo>
                <a:cubicBezTo>
                  <a:pt x="6797" y="2511"/>
                  <a:pt x="6831" y="2489"/>
                  <a:pt x="6859" y="2466"/>
                </a:cubicBezTo>
                <a:cubicBezTo>
                  <a:pt x="6944" y="2403"/>
                  <a:pt x="7019" y="2330"/>
                  <a:pt x="7069" y="2233"/>
                </a:cubicBezTo>
                <a:cubicBezTo>
                  <a:pt x="7103" y="2159"/>
                  <a:pt x="7127" y="2075"/>
                  <a:pt x="7114" y="1994"/>
                </a:cubicBezTo>
                <a:cubicBezTo>
                  <a:pt x="7109" y="1949"/>
                  <a:pt x="7098" y="1910"/>
                  <a:pt x="7080" y="1863"/>
                </a:cubicBezTo>
                <a:cubicBezTo>
                  <a:pt x="7064" y="1824"/>
                  <a:pt x="7035" y="1790"/>
                  <a:pt x="7012" y="1755"/>
                </a:cubicBezTo>
                <a:cubicBezTo>
                  <a:pt x="6962" y="1693"/>
                  <a:pt x="6893" y="1642"/>
                  <a:pt x="6820" y="1603"/>
                </a:cubicBezTo>
                <a:cubicBezTo>
                  <a:pt x="6728" y="1556"/>
                  <a:pt x="6626" y="1529"/>
                  <a:pt x="6524" y="1517"/>
                </a:cubicBezTo>
                <a:cubicBezTo>
                  <a:pt x="6485" y="1511"/>
                  <a:pt x="6446" y="1509"/>
                  <a:pt x="6407" y="1509"/>
                </a:cubicBezTo>
                <a:cubicBezTo>
                  <a:pt x="6332" y="1509"/>
                  <a:pt x="6259" y="1517"/>
                  <a:pt x="6188" y="1529"/>
                </a:cubicBezTo>
                <a:cubicBezTo>
                  <a:pt x="6160" y="1535"/>
                  <a:pt x="6132" y="1540"/>
                  <a:pt x="6109" y="1545"/>
                </a:cubicBezTo>
                <a:cubicBezTo>
                  <a:pt x="6126" y="1477"/>
                  <a:pt x="6132" y="1409"/>
                  <a:pt x="6126" y="1341"/>
                </a:cubicBezTo>
                <a:cubicBezTo>
                  <a:pt x="6120" y="1262"/>
                  <a:pt x="6098" y="1194"/>
                  <a:pt x="6057" y="1125"/>
                </a:cubicBezTo>
                <a:cubicBezTo>
                  <a:pt x="6023" y="1057"/>
                  <a:pt x="5967" y="1005"/>
                  <a:pt x="5905" y="960"/>
                </a:cubicBezTo>
                <a:cubicBezTo>
                  <a:pt x="5853" y="921"/>
                  <a:pt x="5785" y="898"/>
                  <a:pt x="5723" y="881"/>
                </a:cubicBezTo>
                <a:cubicBezTo>
                  <a:pt x="5674" y="870"/>
                  <a:pt x="5624" y="863"/>
                  <a:pt x="5573" y="863"/>
                </a:cubicBezTo>
                <a:cubicBezTo>
                  <a:pt x="5545" y="863"/>
                  <a:pt x="5518" y="865"/>
                  <a:pt x="5490" y="869"/>
                </a:cubicBezTo>
                <a:cubicBezTo>
                  <a:pt x="5450" y="875"/>
                  <a:pt x="5404" y="881"/>
                  <a:pt x="5365" y="892"/>
                </a:cubicBezTo>
                <a:cubicBezTo>
                  <a:pt x="5320" y="903"/>
                  <a:pt x="5280" y="926"/>
                  <a:pt x="5239" y="943"/>
                </a:cubicBezTo>
                <a:cubicBezTo>
                  <a:pt x="5234" y="943"/>
                  <a:pt x="5223" y="950"/>
                  <a:pt x="5217" y="955"/>
                </a:cubicBezTo>
                <a:cubicBezTo>
                  <a:pt x="5212" y="840"/>
                  <a:pt x="5183" y="727"/>
                  <a:pt x="5131" y="625"/>
                </a:cubicBezTo>
                <a:cubicBezTo>
                  <a:pt x="5063" y="499"/>
                  <a:pt x="4939" y="397"/>
                  <a:pt x="4796" y="375"/>
                </a:cubicBezTo>
                <a:cubicBezTo>
                  <a:pt x="4764" y="370"/>
                  <a:pt x="4733" y="367"/>
                  <a:pt x="4702" y="367"/>
                </a:cubicBezTo>
                <a:cubicBezTo>
                  <a:pt x="4573" y="367"/>
                  <a:pt x="4451" y="413"/>
                  <a:pt x="4336" y="478"/>
                </a:cubicBezTo>
                <a:cubicBezTo>
                  <a:pt x="4257" y="523"/>
                  <a:pt x="4189" y="585"/>
                  <a:pt x="4121" y="648"/>
                </a:cubicBezTo>
                <a:cubicBezTo>
                  <a:pt x="4103" y="664"/>
                  <a:pt x="4087" y="682"/>
                  <a:pt x="4069" y="704"/>
                </a:cubicBezTo>
                <a:cubicBezTo>
                  <a:pt x="4064" y="677"/>
                  <a:pt x="4058" y="643"/>
                  <a:pt x="4053" y="614"/>
                </a:cubicBezTo>
                <a:cubicBezTo>
                  <a:pt x="4024" y="506"/>
                  <a:pt x="3990" y="397"/>
                  <a:pt x="3938" y="295"/>
                </a:cubicBezTo>
                <a:cubicBezTo>
                  <a:pt x="3888" y="199"/>
                  <a:pt x="3814" y="114"/>
                  <a:pt x="3723" y="63"/>
                </a:cubicBezTo>
                <a:cubicBezTo>
                  <a:pt x="3649" y="17"/>
                  <a:pt x="3563" y="0"/>
                  <a:pt x="34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2"/>
          <p:cNvSpPr/>
          <p:nvPr/>
        </p:nvSpPr>
        <p:spPr>
          <a:xfrm>
            <a:off x="8777678" y="4020833"/>
            <a:ext cx="75112" cy="254467"/>
          </a:xfrm>
          <a:custGeom>
            <a:avLst/>
            <a:gdLst/>
            <a:ahLst/>
            <a:cxnLst/>
            <a:rect l="l" t="t" r="r" b="b"/>
            <a:pathLst>
              <a:path w="1939" h="6569" extrusionOk="0">
                <a:moveTo>
                  <a:pt x="1751" y="0"/>
                </a:moveTo>
                <a:cubicBezTo>
                  <a:pt x="1682" y="124"/>
                  <a:pt x="1586" y="227"/>
                  <a:pt x="1472" y="289"/>
                </a:cubicBezTo>
                <a:cubicBezTo>
                  <a:pt x="1404" y="329"/>
                  <a:pt x="1325" y="358"/>
                  <a:pt x="1245" y="375"/>
                </a:cubicBezTo>
                <a:cubicBezTo>
                  <a:pt x="1245" y="437"/>
                  <a:pt x="1250" y="499"/>
                  <a:pt x="1257" y="557"/>
                </a:cubicBezTo>
                <a:lnTo>
                  <a:pt x="1257" y="534"/>
                </a:lnTo>
                <a:cubicBezTo>
                  <a:pt x="1262" y="625"/>
                  <a:pt x="1273" y="716"/>
                  <a:pt x="1284" y="806"/>
                </a:cubicBezTo>
                <a:lnTo>
                  <a:pt x="1302" y="948"/>
                </a:lnTo>
                <a:lnTo>
                  <a:pt x="1318" y="1050"/>
                </a:lnTo>
                <a:lnTo>
                  <a:pt x="1325" y="1097"/>
                </a:lnTo>
                <a:lnTo>
                  <a:pt x="1325" y="1108"/>
                </a:lnTo>
                <a:cubicBezTo>
                  <a:pt x="1336" y="1176"/>
                  <a:pt x="1341" y="1244"/>
                  <a:pt x="1347" y="1307"/>
                </a:cubicBezTo>
                <a:cubicBezTo>
                  <a:pt x="1347" y="1352"/>
                  <a:pt x="1352" y="1398"/>
                  <a:pt x="1347" y="1443"/>
                </a:cubicBezTo>
                <a:lnTo>
                  <a:pt x="1347" y="1483"/>
                </a:lnTo>
                <a:cubicBezTo>
                  <a:pt x="1370" y="1500"/>
                  <a:pt x="1386" y="1517"/>
                  <a:pt x="1410" y="1528"/>
                </a:cubicBezTo>
                <a:cubicBezTo>
                  <a:pt x="1461" y="1574"/>
                  <a:pt x="1535" y="1637"/>
                  <a:pt x="1591" y="1716"/>
                </a:cubicBezTo>
                <a:cubicBezTo>
                  <a:pt x="1654" y="1807"/>
                  <a:pt x="1693" y="1881"/>
                  <a:pt x="1716" y="1960"/>
                </a:cubicBezTo>
                <a:cubicBezTo>
                  <a:pt x="1734" y="2046"/>
                  <a:pt x="1734" y="2131"/>
                  <a:pt x="1716" y="2210"/>
                </a:cubicBezTo>
                <a:cubicBezTo>
                  <a:pt x="1700" y="2290"/>
                  <a:pt x="1654" y="2369"/>
                  <a:pt x="1591" y="2432"/>
                </a:cubicBezTo>
                <a:cubicBezTo>
                  <a:pt x="1501" y="2523"/>
                  <a:pt x="1376" y="2585"/>
                  <a:pt x="1211" y="2626"/>
                </a:cubicBezTo>
                <a:cubicBezTo>
                  <a:pt x="1228" y="2660"/>
                  <a:pt x="1239" y="2687"/>
                  <a:pt x="1250" y="2721"/>
                </a:cubicBezTo>
                <a:cubicBezTo>
                  <a:pt x="1291" y="2830"/>
                  <a:pt x="1307" y="2949"/>
                  <a:pt x="1302" y="3051"/>
                </a:cubicBezTo>
                <a:cubicBezTo>
                  <a:pt x="1296" y="3142"/>
                  <a:pt x="1273" y="3232"/>
                  <a:pt x="1239" y="3318"/>
                </a:cubicBezTo>
                <a:lnTo>
                  <a:pt x="1239" y="3329"/>
                </a:lnTo>
                <a:cubicBezTo>
                  <a:pt x="1250" y="3415"/>
                  <a:pt x="1250" y="3483"/>
                  <a:pt x="1250" y="3552"/>
                </a:cubicBezTo>
                <a:cubicBezTo>
                  <a:pt x="1250" y="3631"/>
                  <a:pt x="1245" y="3693"/>
                  <a:pt x="1234" y="3751"/>
                </a:cubicBezTo>
                <a:cubicBezTo>
                  <a:pt x="1228" y="3801"/>
                  <a:pt x="1216" y="3864"/>
                  <a:pt x="1194" y="3921"/>
                </a:cubicBezTo>
                <a:cubicBezTo>
                  <a:pt x="1171" y="3972"/>
                  <a:pt x="1142" y="4023"/>
                  <a:pt x="1097" y="4051"/>
                </a:cubicBezTo>
                <a:cubicBezTo>
                  <a:pt x="1074" y="4068"/>
                  <a:pt x="1045" y="4092"/>
                  <a:pt x="1018" y="4092"/>
                </a:cubicBezTo>
                <a:cubicBezTo>
                  <a:pt x="1000" y="4097"/>
                  <a:pt x="990" y="4097"/>
                  <a:pt x="977" y="4097"/>
                </a:cubicBezTo>
                <a:cubicBezTo>
                  <a:pt x="961" y="4097"/>
                  <a:pt x="943" y="4097"/>
                  <a:pt x="927" y="4092"/>
                </a:cubicBezTo>
                <a:cubicBezTo>
                  <a:pt x="875" y="4079"/>
                  <a:pt x="825" y="4051"/>
                  <a:pt x="767" y="3995"/>
                </a:cubicBezTo>
                <a:cubicBezTo>
                  <a:pt x="728" y="3961"/>
                  <a:pt x="694" y="3921"/>
                  <a:pt x="660" y="3869"/>
                </a:cubicBezTo>
                <a:cubicBezTo>
                  <a:pt x="586" y="3893"/>
                  <a:pt x="523" y="3909"/>
                  <a:pt x="466" y="3914"/>
                </a:cubicBezTo>
                <a:cubicBezTo>
                  <a:pt x="405" y="3927"/>
                  <a:pt x="347" y="3932"/>
                  <a:pt x="295" y="3932"/>
                </a:cubicBezTo>
                <a:cubicBezTo>
                  <a:pt x="240" y="3932"/>
                  <a:pt x="188" y="3927"/>
                  <a:pt x="125" y="3914"/>
                </a:cubicBezTo>
                <a:cubicBezTo>
                  <a:pt x="85" y="3903"/>
                  <a:pt x="46" y="3893"/>
                  <a:pt x="1" y="3880"/>
                </a:cubicBezTo>
                <a:lnTo>
                  <a:pt x="1" y="3880"/>
                </a:lnTo>
                <a:cubicBezTo>
                  <a:pt x="6" y="3893"/>
                  <a:pt x="12" y="3903"/>
                  <a:pt x="17" y="3914"/>
                </a:cubicBezTo>
                <a:cubicBezTo>
                  <a:pt x="46" y="3948"/>
                  <a:pt x="80" y="3989"/>
                  <a:pt x="120" y="4023"/>
                </a:cubicBezTo>
                <a:cubicBezTo>
                  <a:pt x="211" y="4097"/>
                  <a:pt x="319" y="4153"/>
                  <a:pt x="410" y="4199"/>
                </a:cubicBezTo>
                <a:cubicBezTo>
                  <a:pt x="512" y="4250"/>
                  <a:pt x="620" y="4307"/>
                  <a:pt x="711" y="4381"/>
                </a:cubicBezTo>
                <a:cubicBezTo>
                  <a:pt x="756" y="4420"/>
                  <a:pt x="796" y="4467"/>
                  <a:pt x="835" y="4523"/>
                </a:cubicBezTo>
                <a:cubicBezTo>
                  <a:pt x="870" y="4569"/>
                  <a:pt x="893" y="4614"/>
                  <a:pt x="916" y="4671"/>
                </a:cubicBezTo>
                <a:cubicBezTo>
                  <a:pt x="932" y="4727"/>
                  <a:pt x="943" y="4784"/>
                  <a:pt x="950" y="4842"/>
                </a:cubicBezTo>
                <a:cubicBezTo>
                  <a:pt x="961" y="4915"/>
                  <a:pt x="966" y="4978"/>
                  <a:pt x="966" y="5034"/>
                </a:cubicBezTo>
                <a:cubicBezTo>
                  <a:pt x="966" y="5159"/>
                  <a:pt x="955" y="5285"/>
                  <a:pt x="932" y="5427"/>
                </a:cubicBezTo>
                <a:cubicBezTo>
                  <a:pt x="909" y="5574"/>
                  <a:pt x="882" y="5716"/>
                  <a:pt x="848" y="5852"/>
                </a:cubicBezTo>
                <a:cubicBezTo>
                  <a:pt x="819" y="5954"/>
                  <a:pt x="654" y="6466"/>
                  <a:pt x="625" y="6568"/>
                </a:cubicBezTo>
                <a:lnTo>
                  <a:pt x="1910" y="6324"/>
                </a:lnTo>
                <a:cubicBezTo>
                  <a:pt x="1910" y="6216"/>
                  <a:pt x="1853" y="5909"/>
                  <a:pt x="1853" y="5802"/>
                </a:cubicBezTo>
                <a:cubicBezTo>
                  <a:pt x="1853" y="5653"/>
                  <a:pt x="1858" y="5511"/>
                  <a:pt x="1858" y="5369"/>
                </a:cubicBezTo>
                <a:cubicBezTo>
                  <a:pt x="1864" y="5086"/>
                  <a:pt x="1871" y="4808"/>
                  <a:pt x="1876" y="4523"/>
                </a:cubicBezTo>
                <a:cubicBezTo>
                  <a:pt x="1881" y="4318"/>
                  <a:pt x="1887" y="4108"/>
                  <a:pt x="1892" y="3903"/>
                </a:cubicBezTo>
                <a:cubicBezTo>
                  <a:pt x="1898" y="3727"/>
                  <a:pt x="1905" y="3557"/>
                  <a:pt x="1910" y="3381"/>
                </a:cubicBezTo>
                <a:cubicBezTo>
                  <a:pt x="1916" y="3001"/>
                  <a:pt x="1926" y="2626"/>
                  <a:pt x="1932" y="2244"/>
                </a:cubicBezTo>
                <a:cubicBezTo>
                  <a:pt x="1939" y="1818"/>
                  <a:pt x="1939" y="1443"/>
                  <a:pt x="1932" y="1102"/>
                </a:cubicBezTo>
                <a:cubicBezTo>
                  <a:pt x="1926" y="812"/>
                  <a:pt x="1921" y="478"/>
                  <a:pt x="1905" y="130"/>
                </a:cubicBezTo>
                <a:cubicBezTo>
                  <a:pt x="1847" y="90"/>
                  <a:pt x="1796" y="45"/>
                  <a:pt x="1751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2"/>
          <p:cNvSpPr/>
          <p:nvPr/>
        </p:nvSpPr>
        <p:spPr>
          <a:xfrm>
            <a:off x="8703728" y="3868672"/>
            <a:ext cx="253421" cy="294366"/>
          </a:xfrm>
          <a:custGeom>
            <a:avLst/>
            <a:gdLst/>
            <a:ahLst/>
            <a:cxnLst/>
            <a:rect l="l" t="t" r="r" b="b"/>
            <a:pathLst>
              <a:path w="6542" h="7599" extrusionOk="0">
                <a:moveTo>
                  <a:pt x="3085" y="1"/>
                </a:moveTo>
                <a:cubicBezTo>
                  <a:pt x="3057" y="1"/>
                  <a:pt x="3035" y="8"/>
                  <a:pt x="3006" y="8"/>
                </a:cubicBezTo>
                <a:cubicBezTo>
                  <a:pt x="2920" y="18"/>
                  <a:pt x="2841" y="35"/>
                  <a:pt x="2762" y="63"/>
                </a:cubicBezTo>
                <a:cubicBezTo>
                  <a:pt x="2676" y="98"/>
                  <a:pt x="2597" y="144"/>
                  <a:pt x="2518" y="194"/>
                </a:cubicBezTo>
                <a:cubicBezTo>
                  <a:pt x="2443" y="252"/>
                  <a:pt x="2375" y="314"/>
                  <a:pt x="2314" y="383"/>
                </a:cubicBezTo>
                <a:cubicBezTo>
                  <a:pt x="2251" y="462"/>
                  <a:pt x="2194" y="546"/>
                  <a:pt x="2149" y="643"/>
                </a:cubicBezTo>
                <a:cubicBezTo>
                  <a:pt x="2102" y="745"/>
                  <a:pt x="2068" y="860"/>
                  <a:pt x="2046" y="973"/>
                </a:cubicBezTo>
                <a:cubicBezTo>
                  <a:pt x="2041" y="1024"/>
                  <a:pt x="2034" y="1075"/>
                  <a:pt x="2029" y="1126"/>
                </a:cubicBezTo>
                <a:cubicBezTo>
                  <a:pt x="2029" y="1183"/>
                  <a:pt x="1994" y="1235"/>
                  <a:pt x="1949" y="1257"/>
                </a:cubicBezTo>
                <a:cubicBezTo>
                  <a:pt x="1926" y="1269"/>
                  <a:pt x="1904" y="1274"/>
                  <a:pt x="1881" y="1274"/>
                </a:cubicBezTo>
                <a:cubicBezTo>
                  <a:pt x="1853" y="1274"/>
                  <a:pt x="1824" y="1269"/>
                  <a:pt x="1795" y="1251"/>
                </a:cubicBezTo>
                <a:cubicBezTo>
                  <a:pt x="1773" y="1240"/>
                  <a:pt x="1750" y="1228"/>
                  <a:pt x="1727" y="1217"/>
                </a:cubicBezTo>
                <a:cubicBezTo>
                  <a:pt x="1648" y="1178"/>
                  <a:pt x="1563" y="1154"/>
                  <a:pt x="1472" y="1138"/>
                </a:cubicBezTo>
                <a:cubicBezTo>
                  <a:pt x="1415" y="1126"/>
                  <a:pt x="1370" y="1126"/>
                  <a:pt x="1318" y="1126"/>
                </a:cubicBezTo>
                <a:lnTo>
                  <a:pt x="1239" y="1126"/>
                </a:lnTo>
                <a:cubicBezTo>
                  <a:pt x="1165" y="1138"/>
                  <a:pt x="1097" y="1154"/>
                  <a:pt x="1023" y="1178"/>
                </a:cubicBezTo>
                <a:cubicBezTo>
                  <a:pt x="961" y="1206"/>
                  <a:pt x="893" y="1240"/>
                  <a:pt x="830" y="1280"/>
                </a:cubicBezTo>
                <a:cubicBezTo>
                  <a:pt x="779" y="1319"/>
                  <a:pt x="733" y="1364"/>
                  <a:pt x="688" y="1411"/>
                </a:cubicBezTo>
                <a:cubicBezTo>
                  <a:pt x="654" y="1456"/>
                  <a:pt x="620" y="1501"/>
                  <a:pt x="597" y="1553"/>
                </a:cubicBezTo>
                <a:cubicBezTo>
                  <a:pt x="575" y="1598"/>
                  <a:pt x="562" y="1650"/>
                  <a:pt x="552" y="1700"/>
                </a:cubicBezTo>
                <a:cubicBezTo>
                  <a:pt x="546" y="1746"/>
                  <a:pt x="541" y="1786"/>
                  <a:pt x="546" y="1831"/>
                </a:cubicBezTo>
                <a:cubicBezTo>
                  <a:pt x="552" y="1876"/>
                  <a:pt x="562" y="1922"/>
                  <a:pt x="575" y="1962"/>
                </a:cubicBezTo>
                <a:cubicBezTo>
                  <a:pt x="597" y="2007"/>
                  <a:pt x="620" y="2053"/>
                  <a:pt x="648" y="2098"/>
                </a:cubicBezTo>
                <a:cubicBezTo>
                  <a:pt x="688" y="2149"/>
                  <a:pt x="733" y="2200"/>
                  <a:pt x="790" y="2245"/>
                </a:cubicBezTo>
                <a:cubicBezTo>
                  <a:pt x="841" y="2285"/>
                  <a:pt x="893" y="2326"/>
                  <a:pt x="961" y="2365"/>
                </a:cubicBezTo>
                <a:cubicBezTo>
                  <a:pt x="1006" y="2394"/>
                  <a:pt x="1034" y="2450"/>
                  <a:pt x="1034" y="2507"/>
                </a:cubicBezTo>
                <a:cubicBezTo>
                  <a:pt x="1029" y="2541"/>
                  <a:pt x="1011" y="2592"/>
                  <a:pt x="984" y="2615"/>
                </a:cubicBezTo>
                <a:cubicBezTo>
                  <a:pt x="909" y="2667"/>
                  <a:pt x="847" y="2723"/>
                  <a:pt x="796" y="2780"/>
                </a:cubicBezTo>
                <a:cubicBezTo>
                  <a:pt x="767" y="2820"/>
                  <a:pt x="745" y="2859"/>
                  <a:pt x="722" y="2899"/>
                </a:cubicBezTo>
                <a:cubicBezTo>
                  <a:pt x="711" y="2927"/>
                  <a:pt x="699" y="2956"/>
                  <a:pt x="693" y="2990"/>
                </a:cubicBezTo>
                <a:cubicBezTo>
                  <a:pt x="688" y="3019"/>
                  <a:pt x="688" y="3047"/>
                  <a:pt x="688" y="3076"/>
                </a:cubicBezTo>
                <a:cubicBezTo>
                  <a:pt x="693" y="3110"/>
                  <a:pt x="699" y="3137"/>
                  <a:pt x="711" y="3166"/>
                </a:cubicBezTo>
                <a:cubicBezTo>
                  <a:pt x="727" y="3206"/>
                  <a:pt x="745" y="3240"/>
                  <a:pt x="767" y="3274"/>
                </a:cubicBezTo>
                <a:cubicBezTo>
                  <a:pt x="796" y="3315"/>
                  <a:pt x="835" y="3354"/>
                  <a:pt x="875" y="3388"/>
                </a:cubicBezTo>
                <a:cubicBezTo>
                  <a:pt x="938" y="3433"/>
                  <a:pt x="1000" y="3473"/>
                  <a:pt x="1074" y="3512"/>
                </a:cubicBezTo>
                <a:cubicBezTo>
                  <a:pt x="1154" y="3547"/>
                  <a:pt x="1239" y="3575"/>
                  <a:pt x="1325" y="3593"/>
                </a:cubicBezTo>
                <a:cubicBezTo>
                  <a:pt x="1381" y="3604"/>
                  <a:pt x="1438" y="3604"/>
                  <a:pt x="1488" y="3604"/>
                </a:cubicBezTo>
                <a:lnTo>
                  <a:pt x="1557" y="3604"/>
                </a:lnTo>
                <a:cubicBezTo>
                  <a:pt x="1625" y="3598"/>
                  <a:pt x="1693" y="3581"/>
                  <a:pt x="1761" y="3559"/>
                </a:cubicBezTo>
                <a:cubicBezTo>
                  <a:pt x="1813" y="3536"/>
                  <a:pt x="1863" y="3507"/>
                  <a:pt x="1910" y="3478"/>
                </a:cubicBezTo>
                <a:cubicBezTo>
                  <a:pt x="1955" y="3439"/>
                  <a:pt x="2000" y="3399"/>
                  <a:pt x="2034" y="3360"/>
                </a:cubicBezTo>
                <a:cubicBezTo>
                  <a:pt x="2063" y="3326"/>
                  <a:pt x="2086" y="3291"/>
                  <a:pt x="2109" y="3257"/>
                </a:cubicBezTo>
                <a:cubicBezTo>
                  <a:pt x="2136" y="3218"/>
                  <a:pt x="2177" y="3195"/>
                  <a:pt x="2228" y="3195"/>
                </a:cubicBezTo>
                <a:cubicBezTo>
                  <a:pt x="2239" y="3195"/>
                  <a:pt x="2256" y="3195"/>
                  <a:pt x="2267" y="3200"/>
                </a:cubicBezTo>
                <a:cubicBezTo>
                  <a:pt x="2301" y="3212"/>
                  <a:pt x="2330" y="3234"/>
                  <a:pt x="2348" y="3263"/>
                </a:cubicBezTo>
                <a:cubicBezTo>
                  <a:pt x="2359" y="3286"/>
                  <a:pt x="2364" y="3308"/>
                  <a:pt x="2364" y="3336"/>
                </a:cubicBezTo>
                <a:cubicBezTo>
                  <a:pt x="2364" y="3371"/>
                  <a:pt x="2369" y="3405"/>
                  <a:pt x="2369" y="3439"/>
                </a:cubicBezTo>
                <a:cubicBezTo>
                  <a:pt x="2382" y="3570"/>
                  <a:pt x="2404" y="3672"/>
                  <a:pt x="2438" y="3763"/>
                </a:cubicBezTo>
                <a:cubicBezTo>
                  <a:pt x="2455" y="3808"/>
                  <a:pt x="2477" y="3848"/>
                  <a:pt x="2500" y="3882"/>
                </a:cubicBezTo>
                <a:cubicBezTo>
                  <a:pt x="2518" y="3911"/>
                  <a:pt x="2540" y="3934"/>
                  <a:pt x="2569" y="3962"/>
                </a:cubicBezTo>
                <a:cubicBezTo>
                  <a:pt x="2592" y="3979"/>
                  <a:pt x="2626" y="3997"/>
                  <a:pt x="2654" y="4013"/>
                </a:cubicBezTo>
                <a:cubicBezTo>
                  <a:pt x="2694" y="4031"/>
                  <a:pt x="2739" y="4047"/>
                  <a:pt x="2796" y="4058"/>
                </a:cubicBezTo>
                <a:cubicBezTo>
                  <a:pt x="2847" y="4065"/>
                  <a:pt x="2899" y="4070"/>
                  <a:pt x="2954" y="4070"/>
                </a:cubicBezTo>
                <a:cubicBezTo>
                  <a:pt x="2972" y="4070"/>
                  <a:pt x="2995" y="4070"/>
                  <a:pt x="3017" y="4065"/>
                </a:cubicBezTo>
                <a:cubicBezTo>
                  <a:pt x="3080" y="4058"/>
                  <a:pt x="3132" y="4047"/>
                  <a:pt x="3188" y="4031"/>
                </a:cubicBezTo>
                <a:cubicBezTo>
                  <a:pt x="3227" y="4013"/>
                  <a:pt x="3268" y="3990"/>
                  <a:pt x="3302" y="3968"/>
                </a:cubicBezTo>
                <a:cubicBezTo>
                  <a:pt x="3336" y="3945"/>
                  <a:pt x="3364" y="3916"/>
                  <a:pt x="3387" y="3887"/>
                </a:cubicBezTo>
                <a:cubicBezTo>
                  <a:pt x="3415" y="3853"/>
                  <a:pt x="3439" y="3819"/>
                  <a:pt x="3455" y="3774"/>
                </a:cubicBezTo>
                <a:cubicBezTo>
                  <a:pt x="3473" y="3740"/>
                  <a:pt x="3484" y="3706"/>
                  <a:pt x="3495" y="3672"/>
                </a:cubicBezTo>
                <a:cubicBezTo>
                  <a:pt x="3484" y="3593"/>
                  <a:pt x="3518" y="3512"/>
                  <a:pt x="3586" y="3478"/>
                </a:cubicBezTo>
                <a:cubicBezTo>
                  <a:pt x="3615" y="3462"/>
                  <a:pt x="3643" y="3456"/>
                  <a:pt x="3670" y="3456"/>
                </a:cubicBezTo>
                <a:cubicBezTo>
                  <a:pt x="3688" y="3456"/>
                  <a:pt x="3705" y="3462"/>
                  <a:pt x="3728" y="3467"/>
                </a:cubicBezTo>
                <a:cubicBezTo>
                  <a:pt x="3767" y="3478"/>
                  <a:pt x="3801" y="3507"/>
                  <a:pt x="3830" y="3553"/>
                </a:cubicBezTo>
                <a:cubicBezTo>
                  <a:pt x="3841" y="3564"/>
                  <a:pt x="3848" y="3581"/>
                  <a:pt x="3859" y="3598"/>
                </a:cubicBezTo>
                <a:cubicBezTo>
                  <a:pt x="3893" y="3638"/>
                  <a:pt x="3927" y="3677"/>
                  <a:pt x="3972" y="3724"/>
                </a:cubicBezTo>
                <a:cubicBezTo>
                  <a:pt x="4024" y="3758"/>
                  <a:pt x="4074" y="3792"/>
                  <a:pt x="4126" y="3819"/>
                </a:cubicBezTo>
                <a:cubicBezTo>
                  <a:pt x="4200" y="3848"/>
                  <a:pt x="4273" y="3871"/>
                  <a:pt x="4352" y="3887"/>
                </a:cubicBezTo>
                <a:cubicBezTo>
                  <a:pt x="4427" y="3900"/>
                  <a:pt x="4501" y="3905"/>
                  <a:pt x="4580" y="3905"/>
                </a:cubicBezTo>
                <a:cubicBezTo>
                  <a:pt x="4625" y="3905"/>
                  <a:pt x="4677" y="3905"/>
                  <a:pt x="4722" y="3900"/>
                </a:cubicBezTo>
                <a:cubicBezTo>
                  <a:pt x="4939" y="3877"/>
                  <a:pt x="5160" y="3819"/>
                  <a:pt x="5409" y="3729"/>
                </a:cubicBezTo>
                <a:cubicBezTo>
                  <a:pt x="5666" y="3632"/>
                  <a:pt x="5870" y="3525"/>
                  <a:pt x="6046" y="3405"/>
                </a:cubicBezTo>
                <a:cubicBezTo>
                  <a:pt x="6154" y="3326"/>
                  <a:pt x="6245" y="3246"/>
                  <a:pt x="6324" y="3155"/>
                </a:cubicBezTo>
                <a:cubicBezTo>
                  <a:pt x="6387" y="3081"/>
                  <a:pt x="6432" y="3008"/>
                  <a:pt x="6473" y="2933"/>
                </a:cubicBezTo>
                <a:cubicBezTo>
                  <a:pt x="6500" y="2871"/>
                  <a:pt x="6518" y="2809"/>
                  <a:pt x="6529" y="2746"/>
                </a:cubicBezTo>
                <a:cubicBezTo>
                  <a:pt x="6541" y="2689"/>
                  <a:pt x="6541" y="2633"/>
                  <a:pt x="6541" y="2581"/>
                </a:cubicBezTo>
                <a:cubicBezTo>
                  <a:pt x="6534" y="2531"/>
                  <a:pt x="6523" y="2479"/>
                  <a:pt x="6507" y="2428"/>
                </a:cubicBezTo>
                <a:cubicBezTo>
                  <a:pt x="6484" y="2376"/>
                  <a:pt x="6455" y="2331"/>
                  <a:pt x="6427" y="2285"/>
                </a:cubicBezTo>
                <a:cubicBezTo>
                  <a:pt x="6393" y="2235"/>
                  <a:pt x="6348" y="2190"/>
                  <a:pt x="6303" y="2149"/>
                </a:cubicBezTo>
                <a:cubicBezTo>
                  <a:pt x="6234" y="2093"/>
                  <a:pt x="6159" y="2046"/>
                  <a:pt x="6075" y="2007"/>
                </a:cubicBezTo>
                <a:cubicBezTo>
                  <a:pt x="5967" y="1956"/>
                  <a:pt x="5842" y="1922"/>
                  <a:pt x="5705" y="1894"/>
                </a:cubicBezTo>
                <a:cubicBezTo>
                  <a:pt x="5603" y="1876"/>
                  <a:pt x="5501" y="1870"/>
                  <a:pt x="5387" y="1865"/>
                </a:cubicBezTo>
                <a:cubicBezTo>
                  <a:pt x="5319" y="1865"/>
                  <a:pt x="5257" y="1815"/>
                  <a:pt x="5246" y="1746"/>
                </a:cubicBezTo>
                <a:cubicBezTo>
                  <a:pt x="5233" y="1700"/>
                  <a:pt x="5246" y="1632"/>
                  <a:pt x="5285" y="1603"/>
                </a:cubicBezTo>
                <a:cubicBezTo>
                  <a:pt x="5393" y="1524"/>
                  <a:pt x="5472" y="1450"/>
                  <a:pt x="5540" y="1377"/>
                </a:cubicBezTo>
                <a:cubicBezTo>
                  <a:pt x="5569" y="1337"/>
                  <a:pt x="5597" y="1296"/>
                  <a:pt x="5614" y="1257"/>
                </a:cubicBezTo>
                <a:cubicBezTo>
                  <a:pt x="5626" y="1235"/>
                  <a:pt x="5637" y="1206"/>
                  <a:pt x="5642" y="1178"/>
                </a:cubicBezTo>
                <a:cubicBezTo>
                  <a:pt x="5648" y="1160"/>
                  <a:pt x="5648" y="1144"/>
                  <a:pt x="5648" y="1126"/>
                </a:cubicBezTo>
                <a:cubicBezTo>
                  <a:pt x="5642" y="1115"/>
                  <a:pt x="5637" y="1099"/>
                  <a:pt x="5637" y="1081"/>
                </a:cubicBezTo>
                <a:cubicBezTo>
                  <a:pt x="5626" y="1064"/>
                  <a:pt x="5621" y="1047"/>
                  <a:pt x="5608" y="1036"/>
                </a:cubicBezTo>
                <a:cubicBezTo>
                  <a:pt x="5592" y="1013"/>
                  <a:pt x="5574" y="989"/>
                  <a:pt x="5552" y="973"/>
                </a:cubicBezTo>
                <a:cubicBezTo>
                  <a:pt x="5512" y="944"/>
                  <a:pt x="5472" y="921"/>
                  <a:pt x="5432" y="899"/>
                </a:cubicBezTo>
                <a:cubicBezTo>
                  <a:pt x="5359" y="865"/>
                  <a:pt x="5273" y="837"/>
                  <a:pt x="5183" y="819"/>
                </a:cubicBezTo>
                <a:cubicBezTo>
                  <a:pt x="5097" y="808"/>
                  <a:pt x="5018" y="803"/>
                  <a:pt x="4932" y="803"/>
                </a:cubicBezTo>
                <a:cubicBezTo>
                  <a:pt x="4887" y="803"/>
                  <a:pt x="4847" y="803"/>
                  <a:pt x="4802" y="808"/>
                </a:cubicBezTo>
                <a:cubicBezTo>
                  <a:pt x="4677" y="819"/>
                  <a:pt x="4551" y="848"/>
                  <a:pt x="4438" y="887"/>
                </a:cubicBezTo>
                <a:cubicBezTo>
                  <a:pt x="4347" y="928"/>
                  <a:pt x="4262" y="973"/>
                  <a:pt x="4182" y="1024"/>
                </a:cubicBezTo>
                <a:cubicBezTo>
                  <a:pt x="4148" y="1052"/>
                  <a:pt x="4114" y="1075"/>
                  <a:pt x="4080" y="1109"/>
                </a:cubicBezTo>
                <a:cubicBezTo>
                  <a:pt x="4052" y="1133"/>
                  <a:pt x="4018" y="1149"/>
                  <a:pt x="3977" y="1149"/>
                </a:cubicBezTo>
                <a:cubicBezTo>
                  <a:pt x="3950" y="1149"/>
                  <a:pt x="3927" y="1138"/>
                  <a:pt x="3898" y="1126"/>
                </a:cubicBezTo>
                <a:cubicBezTo>
                  <a:pt x="3859" y="1099"/>
                  <a:pt x="3830" y="1041"/>
                  <a:pt x="3830" y="989"/>
                </a:cubicBezTo>
                <a:cubicBezTo>
                  <a:pt x="3835" y="905"/>
                  <a:pt x="3835" y="826"/>
                  <a:pt x="3830" y="751"/>
                </a:cubicBezTo>
                <a:cubicBezTo>
                  <a:pt x="3819" y="649"/>
                  <a:pt x="3796" y="553"/>
                  <a:pt x="3762" y="467"/>
                </a:cubicBezTo>
                <a:cubicBezTo>
                  <a:pt x="3739" y="399"/>
                  <a:pt x="3705" y="336"/>
                  <a:pt x="3665" y="286"/>
                </a:cubicBezTo>
                <a:cubicBezTo>
                  <a:pt x="3631" y="234"/>
                  <a:pt x="3591" y="194"/>
                  <a:pt x="3552" y="155"/>
                </a:cubicBezTo>
                <a:cubicBezTo>
                  <a:pt x="3507" y="126"/>
                  <a:pt x="3460" y="92"/>
                  <a:pt x="3415" y="69"/>
                </a:cubicBezTo>
                <a:cubicBezTo>
                  <a:pt x="3358" y="47"/>
                  <a:pt x="3302" y="29"/>
                  <a:pt x="3234" y="13"/>
                </a:cubicBezTo>
                <a:cubicBezTo>
                  <a:pt x="3188" y="8"/>
                  <a:pt x="3137" y="1"/>
                  <a:pt x="3085" y="1"/>
                </a:cubicBezTo>
                <a:close/>
                <a:moveTo>
                  <a:pt x="1734" y="5122"/>
                </a:moveTo>
                <a:cubicBezTo>
                  <a:pt x="1677" y="5127"/>
                  <a:pt x="1619" y="5143"/>
                  <a:pt x="1563" y="5161"/>
                </a:cubicBezTo>
                <a:cubicBezTo>
                  <a:pt x="1501" y="5183"/>
                  <a:pt x="1438" y="5217"/>
                  <a:pt x="1381" y="5258"/>
                </a:cubicBezTo>
                <a:cubicBezTo>
                  <a:pt x="1330" y="5298"/>
                  <a:pt x="1284" y="5337"/>
                  <a:pt x="1244" y="5382"/>
                </a:cubicBezTo>
                <a:cubicBezTo>
                  <a:pt x="1205" y="5434"/>
                  <a:pt x="1171" y="5484"/>
                  <a:pt x="1142" y="5536"/>
                </a:cubicBezTo>
                <a:cubicBezTo>
                  <a:pt x="1120" y="5592"/>
                  <a:pt x="1103" y="5644"/>
                  <a:pt x="1092" y="5694"/>
                </a:cubicBezTo>
                <a:cubicBezTo>
                  <a:pt x="1092" y="5729"/>
                  <a:pt x="1079" y="5763"/>
                  <a:pt x="1052" y="5791"/>
                </a:cubicBezTo>
                <a:cubicBezTo>
                  <a:pt x="1040" y="5804"/>
                  <a:pt x="1018" y="5814"/>
                  <a:pt x="995" y="5820"/>
                </a:cubicBezTo>
                <a:lnTo>
                  <a:pt x="972" y="5820"/>
                </a:lnTo>
                <a:cubicBezTo>
                  <a:pt x="938" y="5820"/>
                  <a:pt x="898" y="5809"/>
                  <a:pt x="882" y="5780"/>
                </a:cubicBezTo>
                <a:cubicBezTo>
                  <a:pt x="853" y="5746"/>
                  <a:pt x="824" y="5718"/>
                  <a:pt x="796" y="5689"/>
                </a:cubicBezTo>
                <a:cubicBezTo>
                  <a:pt x="772" y="5673"/>
                  <a:pt x="751" y="5655"/>
                  <a:pt x="722" y="5644"/>
                </a:cubicBezTo>
                <a:cubicBezTo>
                  <a:pt x="693" y="5633"/>
                  <a:pt x="659" y="5621"/>
                  <a:pt x="625" y="5615"/>
                </a:cubicBezTo>
                <a:cubicBezTo>
                  <a:pt x="602" y="5610"/>
                  <a:pt x="580" y="5610"/>
                  <a:pt x="557" y="5610"/>
                </a:cubicBezTo>
                <a:lnTo>
                  <a:pt x="523" y="5610"/>
                </a:lnTo>
                <a:cubicBezTo>
                  <a:pt x="483" y="5615"/>
                  <a:pt x="438" y="5626"/>
                  <a:pt x="397" y="5638"/>
                </a:cubicBezTo>
                <a:cubicBezTo>
                  <a:pt x="347" y="5660"/>
                  <a:pt x="302" y="5684"/>
                  <a:pt x="256" y="5712"/>
                </a:cubicBezTo>
                <a:cubicBezTo>
                  <a:pt x="216" y="5746"/>
                  <a:pt x="182" y="5780"/>
                  <a:pt x="148" y="5820"/>
                </a:cubicBezTo>
                <a:cubicBezTo>
                  <a:pt x="103" y="5872"/>
                  <a:pt x="63" y="5933"/>
                  <a:pt x="35" y="5996"/>
                </a:cubicBezTo>
                <a:cubicBezTo>
                  <a:pt x="17" y="6030"/>
                  <a:pt x="6" y="6059"/>
                  <a:pt x="1" y="6093"/>
                </a:cubicBezTo>
                <a:lnTo>
                  <a:pt x="1" y="6150"/>
                </a:lnTo>
                <a:cubicBezTo>
                  <a:pt x="1" y="6166"/>
                  <a:pt x="6" y="6184"/>
                  <a:pt x="12" y="6200"/>
                </a:cubicBezTo>
                <a:cubicBezTo>
                  <a:pt x="17" y="6224"/>
                  <a:pt x="35" y="6247"/>
                  <a:pt x="46" y="6263"/>
                </a:cubicBezTo>
                <a:cubicBezTo>
                  <a:pt x="97" y="6337"/>
                  <a:pt x="166" y="6394"/>
                  <a:pt x="227" y="6444"/>
                </a:cubicBezTo>
                <a:cubicBezTo>
                  <a:pt x="290" y="6496"/>
                  <a:pt x="342" y="6547"/>
                  <a:pt x="387" y="6599"/>
                </a:cubicBezTo>
                <a:cubicBezTo>
                  <a:pt x="415" y="6627"/>
                  <a:pt x="449" y="6672"/>
                  <a:pt x="472" y="6717"/>
                </a:cubicBezTo>
                <a:cubicBezTo>
                  <a:pt x="494" y="6764"/>
                  <a:pt x="517" y="6803"/>
                  <a:pt x="512" y="6843"/>
                </a:cubicBezTo>
                <a:cubicBezTo>
                  <a:pt x="507" y="6882"/>
                  <a:pt x="494" y="6922"/>
                  <a:pt x="478" y="6963"/>
                </a:cubicBezTo>
                <a:lnTo>
                  <a:pt x="472" y="6985"/>
                </a:lnTo>
                <a:cubicBezTo>
                  <a:pt x="455" y="7024"/>
                  <a:pt x="444" y="7070"/>
                  <a:pt x="432" y="7115"/>
                </a:cubicBezTo>
                <a:lnTo>
                  <a:pt x="432" y="7139"/>
                </a:lnTo>
                <a:cubicBezTo>
                  <a:pt x="438" y="7178"/>
                  <a:pt x="449" y="7212"/>
                  <a:pt x="460" y="7252"/>
                </a:cubicBezTo>
                <a:cubicBezTo>
                  <a:pt x="478" y="7291"/>
                  <a:pt x="500" y="7331"/>
                  <a:pt x="523" y="7365"/>
                </a:cubicBezTo>
                <a:cubicBezTo>
                  <a:pt x="546" y="7399"/>
                  <a:pt x="575" y="7428"/>
                  <a:pt x="602" y="7451"/>
                </a:cubicBezTo>
                <a:cubicBezTo>
                  <a:pt x="636" y="7480"/>
                  <a:pt x="677" y="7508"/>
                  <a:pt x="722" y="7530"/>
                </a:cubicBezTo>
                <a:cubicBezTo>
                  <a:pt x="785" y="7553"/>
                  <a:pt x="841" y="7576"/>
                  <a:pt x="903" y="7587"/>
                </a:cubicBezTo>
                <a:cubicBezTo>
                  <a:pt x="955" y="7593"/>
                  <a:pt x="1000" y="7598"/>
                  <a:pt x="1045" y="7598"/>
                </a:cubicBezTo>
                <a:lnTo>
                  <a:pt x="1103" y="7598"/>
                </a:lnTo>
                <a:cubicBezTo>
                  <a:pt x="1160" y="7587"/>
                  <a:pt x="1216" y="7576"/>
                  <a:pt x="1268" y="7559"/>
                </a:cubicBezTo>
                <a:cubicBezTo>
                  <a:pt x="1307" y="7542"/>
                  <a:pt x="1341" y="7525"/>
                  <a:pt x="1375" y="7501"/>
                </a:cubicBezTo>
                <a:cubicBezTo>
                  <a:pt x="1404" y="7480"/>
                  <a:pt x="1433" y="7456"/>
                  <a:pt x="1454" y="7428"/>
                </a:cubicBezTo>
                <a:lnTo>
                  <a:pt x="1467" y="7417"/>
                </a:lnTo>
                <a:cubicBezTo>
                  <a:pt x="1467" y="7399"/>
                  <a:pt x="1467" y="7377"/>
                  <a:pt x="1472" y="7360"/>
                </a:cubicBezTo>
                <a:cubicBezTo>
                  <a:pt x="1478" y="7331"/>
                  <a:pt x="1501" y="7309"/>
                  <a:pt x="1529" y="7291"/>
                </a:cubicBezTo>
                <a:cubicBezTo>
                  <a:pt x="1546" y="7280"/>
                  <a:pt x="1569" y="7280"/>
                  <a:pt x="1585" y="7280"/>
                </a:cubicBezTo>
                <a:cubicBezTo>
                  <a:pt x="1625" y="7280"/>
                  <a:pt x="1653" y="7291"/>
                  <a:pt x="1677" y="7315"/>
                </a:cubicBezTo>
                <a:cubicBezTo>
                  <a:pt x="1711" y="7365"/>
                  <a:pt x="1750" y="7406"/>
                  <a:pt x="1795" y="7445"/>
                </a:cubicBezTo>
                <a:cubicBezTo>
                  <a:pt x="1836" y="7480"/>
                  <a:pt x="1876" y="7508"/>
                  <a:pt x="1926" y="7530"/>
                </a:cubicBezTo>
                <a:cubicBezTo>
                  <a:pt x="1973" y="7548"/>
                  <a:pt x="2023" y="7564"/>
                  <a:pt x="2080" y="7576"/>
                </a:cubicBezTo>
                <a:cubicBezTo>
                  <a:pt x="2114" y="7582"/>
                  <a:pt x="2159" y="7587"/>
                  <a:pt x="2199" y="7587"/>
                </a:cubicBezTo>
                <a:lnTo>
                  <a:pt x="2251" y="7587"/>
                </a:lnTo>
                <a:cubicBezTo>
                  <a:pt x="2319" y="7576"/>
                  <a:pt x="2382" y="7564"/>
                  <a:pt x="2443" y="7542"/>
                </a:cubicBezTo>
                <a:cubicBezTo>
                  <a:pt x="2518" y="7514"/>
                  <a:pt x="2579" y="7480"/>
                  <a:pt x="2642" y="7440"/>
                </a:cubicBezTo>
                <a:cubicBezTo>
                  <a:pt x="2689" y="7399"/>
                  <a:pt x="2734" y="7360"/>
                  <a:pt x="2779" y="7309"/>
                </a:cubicBezTo>
                <a:cubicBezTo>
                  <a:pt x="2813" y="7270"/>
                  <a:pt x="2841" y="7223"/>
                  <a:pt x="2864" y="7173"/>
                </a:cubicBezTo>
                <a:cubicBezTo>
                  <a:pt x="2886" y="7133"/>
                  <a:pt x="2899" y="7081"/>
                  <a:pt x="2909" y="7031"/>
                </a:cubicBezTo>
                <a:cubicBezTo>
                  <a:pt x="2920" y="6985"/>
                  <a:pt x="2920" y="6940"/>
                  <a:pt x="2915" y="6888"/>
                </a:cubicBezTo>
                <a:cubicBezTo>
                  <a:pt x="2909" y="6843"/>
                  <a:pt x="2899" y="6792"/>
                  <a:pt x="2881" y="6746"/>
                </a:cubicBezTo>
                <a:cubicBezTo>
                  <a:pt x="2859" y="6690"/>
                  <a:pt x="2825" y="6627"/>
                  <a:pt x="2791" y="6575"/>
                </a:cubicBezTo>
                <a:lnTo>
                  <a:pt x="2768" y="6541"/>
                </a:lnTo>
                <a:cubicBezTo>
                  <a:pt x="2739" y="6507"/>
                  <a:pt x="2728" y="6473"/>
                  <a:pt x="2728" y="6439"/>
                </a:cubicBezTo>
                <a:cubicBezTo>
                  <a:pt x="2728" y="6410"/>
                  <a:pt x="2734" y="6383"/>
                  <a:pt x="2750" y="6360"/>
                </a:cubicBezTo>
                <a:cubicBezTo>
                  <a:pt x="2762" y="6342"/>
                  <a:pt x="2779" y="6326"/>
                  <a:pt x="2807" y="6315"/>
                </a:cubicBezTo>
                <a:cubicBezTo>
                  <a:pt x="2825" y="6297"/>
                  <a:pt x="2847" y="6292"/>
                  <a:pt x="2875" y="6292"/>
                </a:cubicBezTo>
                <a:cubicBezTo>
                  <a:pt x="2983" y="6281"/>
                  <a:pt x="3069" y="6263"/>
                  <a:pt x="3148" y="6234"/>
                </a:cubicBezTo>
                <a:cubicBezTo>
                  <a:pt x="3188" y="6218"/>
                  <a:pt x="3222" y="6200"/>
                  <a:pt x="3256" y="6179"/>
                </a:cubicBezTo>
                <a:cubicBezTo>
                  <a:pt x="3274" y="6166"/>
                  <a:pt x="3290" y="6150"/>
                  <a:pt x="3302" y="6138"/>
                </a:cubicBezTo>
                <a:cubicBezTo>
                  <a:pt x="3313" y="6121"/>
                  <a:pt x="3324" y="6110"/>
                  <a:pt x="3330" y="6093"/>
                </a:cubicBezTo>
                <a:cubicBezTo>
                  <a:pt x="3336" y="6082"/>
                  <a:pt x="3342" y="6064"/>
                  <a:pt x="3347" y="6053"/>
                </a:cubicBezTo>
                <a:lnTo>
                  <a:pt x="3347" y="5996"/>
                </a:lnTo>
                <a:cubicBezTo>
                  <a:pt x="3342" y="5974"/>
                  <a:pt x="3336" y="5951"/>
                  <a:pt x="3330" y="5922"/>
                </a:cubicBezTo>
                <a:cubicBezTo>
                  <a:pt x="3313" y="5894"/>
                  <a:pt x="3295" y="5859"/>
                  <a:pt x="3274" y="5825"/>
                </a:cubicBezTo>
                <a:cubicBezTo>
                  <a:pt x="3240" y="5786"/>
                  <a:pt x="3205" y="5746"/>
                  <a:pt x="3166" y="5707"/>
                </a:cubicBezTo>
                <a:cubicBezTo>
                  <a:pt x="3114" y="5667"/>
                  <a:pt x="3051" y="5633"/>
                  <a:pt x="2995" y="5599"/>
                </a:cubicBezTo>
                <a:cubicBezTo>
                  <a:pt x="2933" y="5570"/>
                  <a:pt x="2864" y="5553"/>
                  <a:pt x="2796" y="5536"/>
                </a:cubicBezTo>
                <a:cubicBezTo>
                  <a:pt x="2750" y="5531"/>
                  <a:pt x="2705" y="5531"/>
                  <a:pt x="2660" y="5531"/>
                </a:cubicBezTo>
                <a:lnTo>
                  <a:pt x="2603" y="5531"/>
                </a:lnTo>
                <a:cubicBezTo>
                  <a:pt x="2534" y="5536"/>
                  <a:pt x="2466" y="5553"/>
                  <a:pt x="2398" y="5576"/>
                </a:cubicBezTo>
                <a:cubicBezTo>
                  <a:pt x="2364" y="5592"/>
                  <a:pt x="2335" y="5604"/>
                  <a:pt x="2301" y="5621"/>
                </a:cubicBezTo>
                <a:cubicBezTo>
                  <a:pt x="2285" y="5633"/>
                  <a:pt x="2262" y="5638"/>
                  <a:pt x="2239" y="5638"/>
                </a:cubicBezTo>
                <a:cubicBezTo>
                  <a:pt x="2211" y="5638"/>
                  <a:pt x="2183" y="5633"/>
                  <a:pt x="2159" y="5615"/>
                </a:cubicBezTo>
                <a:cubicBezTo>
                  <a:pt x="2120" y="5592"/>
                  <a:pt x="2097" y="5547"/>
                  <a:pt x="2097" y="5490"/>
                </a:cubicBezTo>
                <a:lnTo>
                  <a:pt x="2097" y="5434"/>
                </a:lnTo>
                <a:cubicBezTo>
                  <a:pt x="2091" y="5382"/>
                  <a:pt x="2080" y="5343"/>
                  <a:pt x="2068" y="5303"/>
                </a:cubicBezTo>
                <a:cubicBezTo>
                  <a:pt x="2057" y="5280"/>
                  <a:pt x="2046" y="5258"/>
                  <a:pt x="2029" y="5235"/>
                </a:cubicBezTo>
                <a:cubicBezTo>
                  <a:pt x="2018" y="5217"/>
                  <a:pt x="2000" y="5201"/>
                  <a:pt x="1989" y="5183"/>
                </a:cubicBezTo>
                <a:cubicBezTo>
                  <a:pt x="1966" y="5172"/>
                  <a:pt x="1949" y="5161"/>
                  <a:pt x="1926" y="5149"/>
                </a:cubicBezTo>
                <a:cubicBezTo>
                  <a:pt x="1904" y="5138"/>
                  <a:pt x="1876" y="5133"/>
                  <a:pt x="1847" y="5127"/>
                </a:cubicBezTo>
                <a:cubicBezTo>
                  <a:pt x="1824" y="5122"/>
                  <a:pt x="1795" y="5122"/>
                  <a:pt x="1773" y="5122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2"/>
          <p:cNvSpPr/>
          <p:nvPr/>
        </p:nvSpPr>
        <p:spPr>
          <a:xfrm>
            <a:off x="8947580" y="3951686"/>
            <a:ext cx="9568" cy="28666"/>
          </a:xfrm>
          <a:custGeom>
            <a:avLst/>
            <a:gdLst/>
            <a:ahLst/>
            <a:cxnLst/>
            <a:rect l="l" t="t" r="r" b="b"/>
            <a:pathLst>
              <a:path w="247" h="740" extrusionOk="0">
                <a:moveTo>
                  <a:pt x="246" y="535"/>
                </a:moveTo>
                <a:cubicBezTo>
                  <a:pt x="239" y="558"/>
                  <a:pt x="239" y="580"/>
                  <a:pt x="234" y="603"/>
                </a:cubicBezTo>
                <a:cubicBezTo>
                  <a:pt x="228" y="648"/>
                  <a:pt x="212" y="694"/>
                  <a:pt x="194" y="739"/>
                </a:cubicBezTo>
                <a:cubicBezTo>
                  <a:pt x="212" y="694"/>
                  <a:pt x="228" y="648"/>
                  <a:pt x="234" y="603"/>
                </a:cubicBezTo>
                <a:cubicBezTo>
                  <a:pt x="239" y="580"/>
                  <a:pt x="239" y="558"/>
                  <a:pt x="246" y="535"/>
                </a:cubicBezTo>
                <a:close/>
                <a:moveTo>
                  <a:pt x="234" y="375"/>
                </a:moveTo>
                <a:cubicBezTo>
                  <a:pt x="239" y="398"/>
                  <a:pt x="239" y="415"/>
                  <a:pt x="246" y="438"/>
                </a:cubicBezTo>
                <a:lnTo>
                  <a:pt x="246" y="472"/>
                </a:lnTo>
                <a:lnTo>
                  <a:pt x="246" y="438"/>
                </a:lnTo>
                <a:cubicBezTo>
                  <a:pt x="239" y="415"/>
                  <a:pt x="239" y="398"/>
                  <a:pt x="234" y="375"/>
                </a:cubicBezTo>
                <a:close/>
                <a:moveTo>
                  <a:pt x="1" y="0"/>
                </a:moveTo>
                <a:lnTo>
                  <a:pt x="8" y="6"/>
                </a:lnTo>
                <a:lnTo>
                  <a:pt x="13" y="12"/>
                </a:lnTo>
                <a:lnTo>
                  <a:pt x="8" y="6"/>
                </a:ln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2"/>
          <p:cNvSpPr/>
          <p:nvPr/>
        </p:nvSpPr>
        <p:spPr>
          <a:xfrm>
            <a:off x="8730999" y="3976556"/>
            <a:ext cx="3370" cy="6624"/>
          </a:xfrm>
          <a:custGeom>
            <a:avLst/>
            <a:gdLst/>
            <a:ahLst/>
            <a:cxnLst/>
            <a:rect l="l" t="t" r="r" b="b"/>
            <a:pathLst>
              <a:path w="87" h="171" extrusionOk="0">
                <a:moveTo>
                  <a:pt x="7" y="142"/>
                </a:moveTo>
                <a:cubicBezTo>
                  <a:pt x="7" y="148"/>
                  <a:pt x="0" y="160"/>
                  <a:pt x="0" y="171"/>
                </a:cubicBezTo>
                <a:cubicBezTo>
                  <a:pt x="0" y="160"/>
                  <a:pt x="7" y="148"/>
                  <a:pt x="7" y="142"/>
                </a:cubicBezTo>
                <a:close/>
                <a:moveTo>
                  <a:pt x="86" y="1"/>
                </a:moveTo>
                <a:cubicBezTo>
                  <a:pt x="75" y="24"/>
                  <a:pt x="58" y="40"/>
                  <a:pt x="47" y="63"/>
                </a:cubicBezTo>
                <a:cubicBezTo>
                  <a:pt x="58" y="40"/>
                  <a:pt x="75" y="24"/>
                  <a:pt x="86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2"/>
          <p:cNvSpPr/>
          <p:nvPr/>
        </p:nvSpPr>
        <p:spPr>
          <a:xfrm>
            <a:off x="8938128" y="3984265"/>
            <a:ext cx="15030" cy="16308"/>
          </a:xfrm>
          <a:custGeom>
            <a:avLst/>
            <a:gdLst/>
            <a:ahLst/>
            <a:cxnLst/>
            <a:rect l="l" t="t" r="r" b="b"/>
            <a:pathLst>
              <a:path w="388" h="421" extrusionOk="0">
                <a:moveTo>
                  <a:pt x="388" y="1"/>
                </a:moveTo>
                <a:cubicBezTo>
                  <a:pt x="359" y="58"/>
                  <a:pt x="320" y="114"/>
                  <a:pt x="273" y="171"/>
                </a:cubicBezTo>
                <a:cubicBezTo>
                  <a:pt x="200" y="262"/>
                  <a:pt x="108" y="342"/>
                  <a:pt x="1" y="421"/>
                </a:cubicBezTo>
                <a:cubicBezTo>
                  <a:pt x="108" y="342"/>
                  <a:pt x="200" y="262"/>
                  <a:pt x="273" y="171"/>
                </a:cubicBezTo>
                <a:cubicBezTo>
                  <a:pt x="320" y="114"/>
                  <a:pt x="359" y="58"/>
                  <a:pt x="388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2"/>
          <p:cNvSpPr/>
          <p:nvPr/>
        </p:nvSpPr>
        <p:spPr>
          <a:xfrm>
            <a:off x="8730340" y="3984691"/>
            <a:ext cx="271" cy="3138"/>
          </a:xfrm>
          <a:custGeom>
            <a:avLst/>
            <a:gdLst/>
            <a:ahLst/>
            <a:cxnLst/>
            <a:rect l="l" t="t" r="r" b="b"/>
            <a:pathLst>
              <a:path w="7" h="81" extrusionOk="0">
                <a:moveTo>
                  <a:pt x="6" y="1"/>
                </a:moveTo>
                <a:cubicBezTo>
                  <a:pt x="6" y="2"/>
                  <a:pt x="6" y="3"/>
                  <a:pt x="6" y="5"/>
                </a:cubicBezTo>
                <a:lnTo>
                  <a:pt x="6" y="5"/>
                </a:lnTo>
                <a:cubicBezTo>
                  <a:pt x="6" y="3"/>
                  <a:pt x="6" y="2"/>
                  <a:pt x="6" y="1"/>
                </a:cubicBezTo>
                <a:close/>
                <a:moveTo>
                  <a:pt x="6" y="5"/>
                </a:moveTo>
                <a:cubicBezTo>
                  <a:pt x="4" y="9"/>
                  <a:pt x="1" y="15"/>
                  <a:pt x="1" y="24"/>
                </a:cubicBezTo>
                <a:lnTo>
                  <a:pt x="1" y="81"/>
                </a:lnTo>
                <a:cubicBezTo>
                  <a:pt x="1" y="54"/>
                  <a:pt x="1" y="31"/>
                  <a:pt x="6" y="5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2"/>
          <p:cNvSpPr/>
          <p:nvPr/>
        </p:nvSpPr>
        <p:spPr>
          <a:xfrm>
            <a:off x="8737584" y="3992399"/>
            <a:ext cx="52451" cy="15456"/>
          </a:xfrm>
          <a:custGeom>
            <a:avLst/>
            <a:gdLst/>
            <a:ahLst/>
            <a:cxnLst/>
            <a:rect l="l" t="t" r="r" b="b"/>
            <a:pathLst>
              <a:path w="1354" h="399" extrusionOk="0">
                <a:moveTo>
                  <a:pt x="1354" y="1"/>
                </a:moveTo>
                <a:lnTo>
                  <a:pt x="1354" y="1"/>
                </a:lnTo>
                <a:cubicBezTo>
                  <a:pt x="1314" y="1"/>
                  <a:pt x="1275" y="12"/>
                  <a:pt x="1251" y="40"/>
                </a:cubicBezTo>
                <a:cubicBezTo>
                  <a:pt x="1275" y="18"/>
                  <a:pt x="1314" y="1"/>
                  <a:pt x="1354" y="1"/>
                </a:cubicBezTo>
                <a:close/>
                <a:moveTo>
                  <a:pt x="1" y="194"/>
                </a:moveTo>
                <a:cubicBezTo>
                  <a:pt x="64" y="239"/>
                  <a:pt x="126" y="284"/>
                  <a:pt x="200" y="318"/>
                </a:cubicBezTo>
                <a:cubicBezTo>
                  <a:pt x="126" y="279"/>
                  <a:pt x="64" y="239"/>
                  <a:pt x="1" y="194"/>
                </a:cubicBezTo>
                <a:close/>
                <a:moveTo>
                  <a:pt x="200" y="318"/>
                </a:moveTo>
                <a:lnTo>
                  <a:pt x="200" y="318"/>
                </a:lnTo>
                <a:cubicBezTo>
                  <a:pt x="267" y="353"/>
                  <a:pt x="341" y="373"/>
                  <a:pt x="410" y="390"/>
                </a:cubicBezTo>
                <a:lnTo>
                  <a:pt x="410" y="390"/>
                </a:lnTo>
                <a:cubicBezTo>
                  <a:pt x="338" y="372"/>
                  <a:pt x="268" y="347"/>
                  <a:pt x="200" y="318"/>
                </a:cubicBezTo>
                <a:close/>
                <a:moveTo>
                  <a:pt x="410" y="390"/>
                </a:moveTo>
                <a:cubicBezTo>
                  <a:pt x="424" y="393"/>
                  <a:pt x="437" y="396"/>
                  <a:pt x="451" y="399"/>
                </a:cubicBezTo>
                <a:cubicBezTo>
                  <a:pt x="438" y="396"/>
                  <a:pt x="424" y="393"/>
                  <a:pt x="410" y="390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8795264" y="3997474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8795071" y="3996351"/>
            <a:ext cx="232" cy="1162"/>
          </a:xfrm>
          <a:custGeom>
            <a:avLst/>
            <a:gdLst/>
            <a:ahLst/>
            <a:cxnLst/>
            <a:rect l="l" t="t" r="r" b="b"/>
            <a:pathLst>
              <a:path w="6" h="30" extrusionOk="0">
                <a:moveTo>
                  <a:pt x="1" y="1"/>
                </a:moveTo>
                <a:cubicBezTo>
                  <a:pt x="6" y="12"/>
                  <a:pt x="6" y="24"/>
                  <a:pt x="6" y="30"/>
                </a:cubicBezTo>
                <a:lnTo>
                  <a:pt x="6" y="30"/>
                </a:lnTo>
                <a:cubicBezTo>
                  <a:pt x="6" y="24"/>
                  <a:pt x="6" y="12"/>
                  <a:pt x="1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8795264" y="3997900"/>
            <a:ext cx="271" cy="3990"/>
          </a:xfrm>
          <a:custGeom>
            <a:avLst/>
            <a:gdLst/>
            <a:ahLst/>
            <a:cxnLst/>
            <a:rect l="l" t="t" r="r" b="b"/>
            <a:pathLst>
              <a:path w="7" h="103" extrusionOk="0">
                <a:moveTo>
                  <a:pt x="1" y="1"/>
                </a:moveTo>
                <a:cubicBezTo>
                  <a:pt x="1" y="35"/>
                  <a:pt x="1" y="69"/>
                  <a:pt x="6" y="103"/>
                </a:cubicBezTo>
                <a:cubicBezTo>
                  <a:pt x="6" y="69"/>
                  <a:pt x="1" y="35"/>
                  <a:pt x="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2"/>
          <p:cNvSpPr/>
          <p:nvPr/>
        </p:nvSpPr>
        <p:spPr>
          <a:xfrm>
            <a:off x="8720230" y="4019245"/>
            <a:ext cx="131475" cy="143367"/>
          </a:xfrm>
          <a:custGeom>
            <a:avLst/>
            <a:gdLst/>
            <a:ahLst/>
            <a:cxnLst/>
            <a:rect l="l" t="t" r="r" b="b"/>
            <a:pathLst>
              <a:path w="3394" h="3701" extrusionOk="0">
                <a:moveTo>
                  <a:pt x="2961" y="0"/>
                </a:moveTo>
                <a:lnTo>
                  <a:pt x="2961" y="0"/>
                </a:lnTo>
                <a:cubicBezTo>
                  <a:pt x="2938" y="24"/>
                  <a:pt x="2916" y="47"/>
                  <a:pt x="2887" y="69"/>
                </a:cubicBezTo>
                <a:cubicBezTo>
                  <a:pt x="2916" y="47"/>
                  <a:pt x="2938" y="29"/>
                  <a:pt x="2961" y="0"/>
                </a:cubicBezTo>
                <a:close/>
                <a:moveTo>
                  <a:pt x="2085" y="18"/>
                </a:moveTo>
                <a:cubicBezTo>
                  <a:pt x="2103" y="35"/>
                  <a:pt x="2119" y="58"/>
                  <a:pt x="2143" y="75"/>
                </a:cubicBezTo>
                <a:cubicBezTo>
                  <a:pt x="2119" y="52"/>
                  <a:pt x="2103" y="35"/>
                  <a:pt x="2085" y="18"/>
                </a:cubicBezTo>
                <a:close/>
                <a:moveTo>
                  <a:pt x="3388" y="172"/>
                </a:moveTo>
                <a:cubicBezTo>
                  <a:pt x="3388" y="200"/>
                  <a:pt x="3388" y="223"/>
                  <a:pt x="3393" y="246"/>
                </a:cubicBezTo>
                <a:cubicBezTo>
                  <a:pt x="3388" y="223"/>
                  <a:pt x="3388" y="195"/>
                  <a:pt x="3388" y="172"/>
                </a:cubicBezTo>
                <a:close/>
                <a:moveTo>
                  <a:pt x="6" y="3234"/>
                </a:moveTo>
                <a:cubicBezTo>
                  <a:pt x="6" y="3239"/>
                  <a:pt x="0" y="3246"/>
                  <a:pt x="0" y="3252"/>
                </a:cubicBezTo>
                <a:cubicBezTo>
                  <a:pt x="12" y="3286"/>
                  <a:pt x="18" y="3320"/>
                  <a:pt x="34" y="3354"/>
                </a:cubicBezTo>
                <a:cubicBezTo>
                  <a:pt x="18" y="3320"/>
                  <a:pt x="12" y="3286"/>
                  <a:pt x="6" y="3252"/>
                </a:cubicBezTo>
                <a:lnTo>
                  <a:pt x="6" y="3234"/>
                </a:lnTo>
                <a:close/>
                <a:moveTo>
                  <a:pt x="1520" y="3649"/>
                </a:moveTo>
                <a:cubicBezTo>
                  <a:pt x="1559" y="3667"/>
                  <a:pt x="1603" y="3677"/>
                  <a:pt x="1649" y="3689"/>
                </a:cubicBezTo>
                <a:cubicBezTo>
                  <a:pt x="1688" y="3695"/>
                  <a:pt x="1733" y="3700"/>
                  <a:pt x="1773" y="3700"/>
                </a:cubicBezTo>
                <a:cubicBezTo>
                  <a:pt x="1733" y="3700"/>
                  <a:pt x="1688" y="3695"/>
                  <a:pt x="1654" y="3689"/>
                </a:cubicBezTo>
                <a:cubicBezTo>
                  <a:pt x="1603" y="3677"/>
                  <a:pt x="1559" y="3667"/>
                  <a:pt x="1520" y="3649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8820599" y="4020833"/>
            <a:ext cx="31106" cy="250980"/>
          </a:xfrm>
          <a:custGeom>
            <a:avLst/>
            <a:gdLst/>
            <a:ahLst/>
            <a:cxnLst/>
            <a:rect l="l" t="t" r="r" b="b"/>
            <a:pathLst>
              <a:path w="803" h="6479" extrusionOk="0">
                <a:moveTo>
                  <a:pt x="643" y="0"/>
                </a:moveTo>
                <a:cubicBezTo>
                  <a:pt x="574" y="124"/>
                  <a:pt x="478" y="227"/>
                  <a:pt x="364" y="289"/>
                </a:cubicBezTo>
                <a:cubicBezTo>
                  <a:pt x="359" y="289"/>
                  <a:pt x="353" y="295"/>
                  <a:pt x="353" y="295"/>
                </a:cubicBezTo>
                <a:cubicBezTo>
                  <a:pt x="347" y="352"/>
                  <a:pt x="347" y="409"/>
                  <a:pt x="341" y="460"/>
                </a:cubicBezTo>
                <a:cubicBezTo>
                  <a:pt x="456" y="358"/>
                  <a:pt x="585" y="273"/>
                  <a:pt x="728" y="227"/>
                </a:cubicBezTo>
                <a:cubicBezTo>
                  <a:pt x="750" y="216"/>
                  <a:pt x="773" y="210"/>
                  <a:pt x="802" y="205"/>
                </a:cubicBezTo>
                <a:cubicBezTo>
                  <a:pt x="797" y="182"/>
                  <a:pt x="797" y="153"/>
                  <a:pt x="797" y="130"/>
                </a:cubicBezTo>
                <a:cubicBezTo>
                  <a:pt x="739" y="90"/>
                  <a:pt x="688" y="45"/>
                  <a:pt x="643" y="0"/>
                </a:cubicBezTo>
                <a:close/>
                <a:moveTo>
                  <a:pt x="448" y="552"/>
                </a:moveTo>
                <a:cubicBezTo>
                  <a:pt x="426" y="574"/>
                  <a:pt x="403" y="597"/>
                  <a:pt x="375" y="625"/>
                </a:cubicBezTo>
                <a:cubicBezTo>
                  <a:pt x="364" y="636"/>
                  <a:pt x="353" y="654"/>
                  <a:pt x="341" y="670"/>
                </a:cubicBezTo>
                <a:cubicBezTo>
                  <a:pt x="353" y="654"/>
                  <a:pt x="364" y="636"/>
                  <a:pt x="381" y="625"/>
                </a:cubicBezTo>
                <a:cubicBezTo>
                  <a:pt x="404" y="597"/>
                  <a:pt x="426" y="574"/>
                  <a:pt x="448" y="552"/>
                </a:cubicBezTo>
                <a:close/>
                <a:moveTo>
                  <a:pt x="217" y="4745"/>
                </a:moveTo>
                <a:cubicBezTo>
                  <a:pt x="210" y="4767"/>
                  <a:pt x="210" y="4795"/>
                  <a:pt x="205" y="4824"/>
                </a:cubicBezTo>
                <a:lnTo>
                  <a:pt x="176" y="5108"/>
                </a:lnTo>
                <a:lnTo>
                  <a:pt x="149" y="5393"/>
                </a:lnTo>
                <a:lnTo>
                  <a:pt x="131" y="5517"/>
                </a:lnTo>
                <a:cubicBezTo>
                  <a:pt x="120" y="5665"/>
                  <a:pt x="103" y="5807"/>
                  <a:pt x="86" y="5954"/>
                </a:cubicBezTo>
                <a:lnTo>
                  <a:pt x="74" y="6012"/>
                </a:lnTo>
                <a:lnTo>
                  <a:pt x="0" y="6478"/>
                </a:lnTo>
                <a:lnTo>
                  <a:pt x="802" y="6324"/>
                </a:lnTo>
                <a:cubicBezTo>
                  <a:pt x="790" y="6319"/>
                  <a:pt x="779" y="6313"/>
                  <a:pt x="773" y="6301"/>
                </a:cubicBezTo>
                <a:cubicBezTo>
                  <a:pt x="756" y="6285"/>
                  <a:pt x="745" y="6261"/>
                  <a:pt x="745" y="6233"/>
                </a:cubicBezTo>
                <a:lnTo>
                  <a:pt x="745" y="6120"/>
                </a:lnTo>
                <a:lnTo>
                  <a:pt x="745" y="5802"/>
                </a:lnTo>
                <a:cubicBezTo>
                  <a:pt x="745" y="5653"/>
                  <a:pt x="745" y="5511"/>
                  <a:pt x="750" y="5369"/>
                </a:cubicBezTo>
                <a:cubicBezTo>
                  <a:pt x="750" y="5244"/>
                  <a:pt x="756" y="5120"/>
                  <a:pt x="756" y="4989"/>
                </a:cubicBezTo>
                <a:cubicBezTo>
                  <a:pt x="694" y="4978"/>
                  <a:pt x="626" y="4960"/>
                  <a:pt x="563" y="4937"/>
                </a:cubicBezTo>
                <a:cubicBezTo>
                  <a:pt x="438" y="4892"/>
                  <a:pt x="319" y="4829"/>
                  <a:pt x="217" y="4745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2"/>
          <p:cNvSpPr/>
          <p:nvPr/>
        </p:nvSpPr>
        <p:spPr>
          <a:xfrm>
            <a:off x="8720424" y="3947076"/>
            <a:ext cx="236725" cy="215962"/>
          </a:xfrm>
          <a:custGeom>
            <a:avLst/>
            <a:gdLst/>
            <a:ahLst/>
            <a:cxnLst/>
            <a:rect l="l" t="t" r="r" b="b"/>
            <a:pathLst>
              <a:path w="6111" h="5575" extrusionOk="0">
                <a:moveTo>
                  <a:pt x="5678" y="1"/>
                </a:moveTo>
                <a:cubicBezTo>
                  <a:pt x="5694" y="63"/>
                  <a:pt x="5706" y="125"/>
                  <a:pt x="5706" y="187"/>
                </a:cubicBezTo>
                <a:cubicBezTo>
                  <a:pt x="5712" y="273"/>
                  <a:pt x="5706" y="358"/>
                  <a:pt x="5689" y="438"/>
                </a:cubicBezTo>
                <a:cubicBezTo>
                  <a:pt x="5667" y="523"/>
                  <a:pt x="5644" y="597"/>
                  <a:pt x="5604" y="670"/>
                </a:cubicBezTo>
                <a:cubicBezTo>
                  <a:pt x="5565" y="745"/>
                  <a:pt x="5518" y="813"/>
                  <a:pt x="5456" y="875"/>
                </a:cubicBezTo>
                <a:cubicBezTo>
                  <a:pt x="5394" y="950"/>
                  <a:pt x="5319" y="1006"/>
                  <a:pt x="5240" y="1063"/>
                </a:cubicBezTo>
                <a:cubicBezTo>
                  <a:pt x="5156" y="1113"/>
                  <a:pt x="5064" y="1160"/>
                  <a:pt x="4967" y="1194"/>
                </a:cubicBezTo>
                <a:cubicBezTo>
                  <a:pt x="4860" y="1228"/>
                  <a:pt x="4757" y="1250"/>
                  <a:pt x="4655" y="1257"/>
                </a:cubicBezTo>
                <a:lnTo>
                  <a:pt x="4615" y="1257"/>
                </a:lnTo>
                <a:cubicBezTo>
                  <a:pt x="4542" y="1257"/>
                  <a:pt x="4474" y="1250"/>
                  <a:pt x="4411" y="1239"/>
                </a:cubicBezTo>
                <a:cubicBezTo>
                  <a:pt x="4296" y="1210"/>
                  <a:pt x="4183" y="1165"/>
                  <a:pt x="4047" y="1097"/>
                </a:cubicBezTo>
                <a:lnTo>
                  <a:pt x="4047" y="1097"/>
                </a:lnTo>
                <a:lnTo>
                  <a:pt x="4058" y="1108"/>
                </a:lnTo>
                <a:cubicBezTo>
                  <a:pt x="3979" y="1063"/>
                  <a:pt x="3900" y="1018"/>
                  <a:pt x="3819" y="972"/>
                </a:cubicBezTo>
                <a:lnTo>
                  <a:pt x="3780" y="950"/>
                </a:lnTo>
                <a:cubicBezTo>
                  <a:pt x="3683" y="892"/>
                  <a:pt x="3580" y="841"/>
                  <a:pt x="3462" y="779"/>
                </a:cubicBezTo>
                <a:cubicBezTo>
                  <a:pt x="3456" y="779"/>
                  <a:pt x="3444" y="772"/>
                  <a:pt x="3439" y="772"/>
                </a:cubicBezTo>
                <a:cubicBezTo>
                  <a:pt x="3410" y="772"/>
                  <a:pt x="3376" y="796"/>
                  <a:pt x="3370" y="824"/>
                </a:cubicBezTo>
                <a:cubicBezTo>
                  <a:pt x="3349" y="892"/>
                  <a:pt x="3320" y="955"/>
                  <a:pt x="3291" y="1011"/>
                </a:cubicBezTo>
                <a:cubicBezTo>
                  <a:pt x="3246" y="1097"/>
                  <a:pt x="3189" y="1182"/>
                  <a:pt x="3126" y="1250"/>
                </a:cubicBezTo>
                <a:cubicBezTo>
                  <a:pt x="3069" y="1312"/>
                  <a:pt x="3013" y="1364"/>
                  <a:pt x="2950" y="1404"/>
                </a:cubicBezTo>
                <a:cubicBezTo>
                  <a:pt x="2899" y="1438"/>
                  <a:pt x="2843" y="1461"/>
                  <a:pt x="2785" y="1483"/>
                </a:cubicBezTo>
                <a:cubicBezTo>
                  <a:pt x="2746" y="1495"/>
                  <a:pt x="2701" y="1506"/>
                  <a:pt x="2654" y="1506"/>
                </a:cubicBezTo>
                <a:lnTo>
                  <a:pt x="2644" y="1506"/>
                </a:lnTo>
                <a:cubicBezTo>
                  <a:pt x="2604" y="1506"/>
                  <a:pt x="2570" y="1506"/>
                  <a:pt x="2530" y="1495"/>
                </a:cubicBezTo>
                <a:cubicBezTo>
                  <a:pt x="2489" y="1488"/>
                  <a:pt x="2455" y="1472"/>
                  <a:pt x="2421" y="1454"/>
                </a:cubicBezTo>
                <a:cubicBezTo>
                  <a:pt x="2382" y="1438"/>
                  <a:pt x="2348" y="1415"/>
                  <a:pt x="2319" y="1386"/>
                </a:cubicBezTo>
                <a:cubicBezTo>
                  <a:pt x="2297" y="1364"/>
                  <a:pt x="2268" y="1336"/>
                  <a:pt x="2245" y="1296"/>
                </a:cubicBezTo>
                <a:cubicBezTo>
                  <a:pt x="2211" y="1244"/>
                  <a:pt x="2189" y="1194"/>
                  <a:pt x="2166" y="1131"/>
                </a:cubicBezTo>
                <a:cubicBezTo>
                  <a:pt x="2127" y="1006"/>
                  <a:pt x="2103" y="875"/>
                  <a:pt x="2080" y="751"/>
                </a:cubicBezTo>
                <a:lnTo>
                  <a:pt x="2069" y="704"/>
                </a:lnTo>
                <a:cubicBezTo>
                  <a:pt x="2064" y="659"/>
                  <a:pt x="2030" y="620"/>
                  <a:pt x="1978" y="602"/>
                </a:cubicBezTo>
                <a:cubicBezTo>
                  <a:pt x="1967" y="597"/>
                  <a:pt x="1951" y="591"/>
                  <a:pt x="1933" y="591"/>
                </a:cubicBezTo>
                <a:cubicBezTo>
                  <a:pt x="1888" y="591"/>
                  <a:pt x="1848" y="614"/>
                  <a:pt x="1820" y="654"/>
                </a:cubicBezTo>
                <a:cubicBezTo>
                  <a:pt x="1791" y="688"/>
                  <a:pt x="1768" y="717"/>
                  <a:pt x="1739" y="751"/>
                </a:cubicBezTo>
                <a:cubicBezTo>
                  <a:pt x="1689" y="807"/>
                  <a:pt x="1626" y="858"/>
                  <a:pt x="1558" y="903"/>
                </a:cubicBezTo>
                <a:cubicBezTo>
                  <a:pt x="1484" y="950"/>
                  <a:pt x="1411" y="989"/>
                  <a:pt x="1325" y="1018"/>
                </a:cubicBezTo>
                <a:cubicBezTo>
                  <a:pt x="1235" y="1045"/>
                  <a:pt x="1143" y="1063"/>
                  <a:pt x="1052" y="1068"/>
                </a:cubicBezTo>
                <a:lnTo>
                  <a:pt x="1007" y="1068"/>
                </a:lnTo>
                <a:cubicBezTo>
                  <a:pt x="939" y="1068"/>
                  <a:pt x="871" y="1063"/>
                  <a:pt x="808" y="1052"/>
                </a:cubicBezTo>
                <a:cubicBezTo>
                  <a:pt x="734" y="1034"/>
                  <a:pt x="672" y="1011"/>
                  <a:pt x="609" y="984"/>
                </a:cubicBezTo>
                <a:cubicBezTo>
                  <a:pt x="558" y="955"/>
                  <a:pt x="512" y="921"/>
                  <a:pt x="472" y="887"/>
                </a:cubicBezTo>
                <a:cubicBezTo>
                  <a:pt x="427" y="847"/>
                  <a:pt x="393" y="807"/>
                  <a:pt x="359" y="762"/>
                </a:cubicBezTo>
                <a:cubicBezTo>
                  <a:pt x="348" y="785"/>
                  <a:pt x="331" y="801"/>
                  <a:pt x="320" y="824"/>
                </a:cubicBezTo>
                <a:cubicBezTo>
                  <a:pt x="307" y="841"/>
                  <a:pt x="302" y="858"/>
                  <a:pt x="291" y="875"/>
                </a:cubicBezTo>
                <a:cubicBezTo>
                  <a:pt x="286" y="882"/>
                  <a:pt x="286" y="892"/>
                  <a:pt x="280" y="903"/>
                </a:cubicBezTo>
                <a:cubicBezTo>
                  <a:pt x="280" y="909"/>
                  <a:pt x="273" y="921"/>
                  <a:pt x="273" y="932"/>
                </a:cubicBezTo>
                <a:cubicBezTo>
                  <a:pt x="268" y="943"/>
                  <a:pt x="262" y="955"/>
                  <a:pt x="262" y="966"/>
                </a:cubicBezTo>
                <a:lnTo>
                  <a:pt x="262" y="972"/>
                </a:lnTo>
                <a:cubicBezTo>
                  <a:pt x="257" y="1000"/>
                  <a:pt x="257" y="1023"/>
                  <a:pt x="257" y="1052"/>
                </a:cubicBezTo>
                <a:cubicBezTo>
                  <a:pt x="262" y="1068"/>
                  <a:pt x="262" y="1086"/>
                  <a:pt x="268" y="1102"/>
                </a:cubicBezTo>
                <a:lnTo>
                  <a:pt x="268" y="1108"/>
                </a:lnTo>
                <a:cubicBezTo>
                  <a:pt x="273" y="1120"/>
                  <a:pt x="273" y="1131"/>
                  <a:pt x="280" y="1142"/>
                </a:cubicBezTo>
                <a:cubicBezTo>
                  <a:pt x="291" y="1165"/>
                  <a:pt x="302" y="1188"/>
                  <a:pt x="314" y="1205"/>
                </a:cubicBezTo>
                <a:cubicBezTo>
                  <a:pt x="320" y="1216"/>
                  <a:pt x="325" y="1228"/>
                  <a:pt x="331" y="1239"/>
                </a:cubicBezTo>
                <a:cubicBezTo>
                  <a:pt x="331" y="1244"/>
                  <a:pt x="336" y="1244"/>
                  <a:pt x="336" y="1250"/>
                </a:cubicBezTo>
                <a:cubicBezTo>
                  <a:pt x="341" y="1257"/>
                  <a:pt x="348" y="1262"/>
                  <a:pt x="348" y="1267"/>
                </a:cubicBezTo>
                <a:cubicBezTo>
                  <a:pt x="376" y="1302"/>
                  <a:pt x="410" y="1336"/>
                  <a:pt x="444" y="1364"/>
                </a:cubicBezTo>
                <a:cubicBezTo>
                  <a:pt x="507" y="1409"/>
                  <a:pt x="569" y="1449"/>
                  <a:pt x="643" y="1488"/>
                </a:cubicBezTo>
                <a:cubicBezTo>
                  <a:pt x="723" y="1523"/>
                  <a:pt x="808" y="1551"/>
                  <a:pt x="894" y="1569"/>
                </a:cubicBezTo>
                <a:cubicBezTo>
                  <a:pt x="950" y="1580"/>
                  <a:pt x="1007" y="1580"/>
                  <a:pt x="1057" y="1580"/>
                </a:cubicBezTo>
                <a:lnTo>
                  <a:pt x="1126" y="1580"/>
                </a:lnTo>
                <a:cubicBezTo>
                  <a:pt x="1177" y="1574"/>
                  <a:pt x="1228" y="1563"/>
                  <a:pt x="1280" y="1551"/>
                </a:cubicBezTo>
                <a:cubicBezTo>
                  <a:pt x="1296" y="1546"/>
                  <a:pt x="1314" y="1540"/>
                  <a:pt x="1330" y="1535"/>
                </a:cubicBezTo>
                <a:cubicBezTo>
                  <a:pt x="1382" y="1512"/>
                  <a:pt x="1432" y="1483"/>
                  <a:pt x="1479" y="1454"/>
                </a:cubicBezTo>
                <a:cubicBezTo>
                  <a:pt x="1508" y="1432"/>
                  <a:pt x="1535" y="1409"/>
                  <a:pt x="1558" y="1386"/>
                </a:cubicBezTo>
                <a:cubicBezTo>
                  <a:pt x="1576" y="1370"/>
                  <a:pt x="1592" y="1352"/>
                  <a:pt x="1603" y="1336"/>
                </a:cubicBezTo>
                <a:cubicBezTo>
                  <a:pt x="1621" y="1312"/>
                  <a:pt x="1637" y="1296"/>
                  <a:pt x="1649" y="1273"/>
                </a:cubicBezTo>
                <a:cubicBezTo>
                  <a:pt x="1660" y="1262"/>
                  <a:pt x="1671" y="1244"/>
                  <a:pt x="1678" y="1233"/>
                </a:cubicBezTo>
                <a:cubicBezTo>
                  <a:pt x="1683" y="1222"/>
                  <a:pt x="1689" y="1216"/>
                  <a:pt x="1694" y="1210"/>
                </a:cubicBezTo>
                <a:cubicBezTo>
                  <a:pt x="1718" y="1182"/>
                  <a:pt x="1757" y="1171"/>
                  <a:pt x="1797" y="1171"/>
                </a:cubicBezTo>
                <a:cubicBezTo>
                  <a:pt x="1808" y="1171"/>
                  <a:pt x="1825" y="1171"/>
                  <a:pt x="1836" y="1176"/>
                </a:cubicBezTo>
                <a:cubicBezTo>
                  <a:pt x="1854" y="1182"/>
                  <a:pt x="1870" y="1188"/>
                  <a:pt x="1888" y="1205"/>
                </a:cubicBezTo>
                <a:cubicBezTo>
                  <a:pt x="1899" y="1216"/>
                  <a:pt x="1910" y="1228"/>
                  <a:pt x="1917" y="1239"/>
                </a:cubicBezTo>
                <a:cubicBezTo>
                  <a:pt x="1922" y="1250"/>
                  <a:pt x="1928" y="1262"/>
                  <a:pt x="1928" y="1273"/>
                </a:cubicBezTo>
                <a:cubicBezTo>
                  <a:pt x="1933" y="1284"/>
                  <a:pt x="1933" y="1296"/>
                  <a:pt x="1933" y="1302"/>
                </a:cubicBezTo>
                <a:lnTo>
                  <a:pt x="1933" y="1312"/>
                </a:lnTo>
                <a:cubicBezTo>
                  <a:pt x="1933" y="1347"/>
                  <a:pt x="1938" y="1381"/>
                  <a:pt x="1938" y="1415"/>
                </a:cubicBezTo>
                <a:cubicBezTo>
                  <a:pt x="1944" y="1495"/>
                  <a:pt x="1956" y="1563"/>
                  <a:pt x="1973" y="1625"/>
                </a:cubicBezTo>
                <a:cubicBezTo>
                  <a:pt x="1985" y="1666"/>
                  <a:pt x="1996" y="1705"/>
                  <a:pt x="2007" y="1739"/>
                </a:cubicBezTo>
                <a:cubicBezTo>
                  <a:pt x="2024" y="1784"/>
                  <a:pt x="2046" y="1824"/>
                  <a:pt x="2069" y="1858"/>
                </a:cubicBezTo>
                <a:cubicBezTo>
                  <a:pt x="2075" y="1870"/>
                  <a:pt x="2075" y="1876"/>
                  <a:pt x="2080" y="1881"/>
                </a:cubicBezTo>
                <a:cubicBezTo>
                  <a:pt x="2098" y="1898"/>
                  <a:pt x="2114" y="1915"/>
                  <a:pt x="2138" y="1938"/>
                </a:cubicBezTo>
                <a:cubicBezTo>
                  <a:pt x="2161" y="1955"/>
                  <a:pt x="2189" y="1973"/>
                  <a:pt x="2217" y="1983"/>
                </a:cubicBezTo>
                <a:cubicBezTo>
                  <a:pt x="2217" y="1989"/>
                  <a:pt x="2223" y="1989"/>
                  <a:pt x="2223" y="1989"/>
                </a:cubicBezTo>
                <a:lnTo>
                  <a:pt x="2229" y="1994"/>
                </a:lnTo>
                <a:cubicBezTo>
                  <a:pt x="2274" y="2012"/>
                  <a:pt x="2313" y="2023"/>
                  <a:pt x="2365" y="2034"/>
                </a:cubicBezTo>
                <a:cubicBezTo>
                  <a:pt x="2416" y="2041"/>
                  <a:pt x="2468" y="2046"/>
                  <a:pt x="2523" y="2046"/>
                </a:cubicBezTo>
                <a:cubicBezTo>
                  <a:pt x="2541" y="2046"/>
                  <a:pt x="2564" y="2046"/>
                  <a:pt x="2586" y="2041"/>
                </a:cubicBezTo>
                <a:cubicBezTo>
                  <a:pt x="2638" y="2034"/>
                  <a:pt x="2689" y="2028"/>
                  <a:pt x="2735" y="2012"/>
                </a:cubicBezTo>
                <a:cubicBezTo>
                  <a:pt x="2740" y="2012"/>
                  <a:pt x="2751" y="2007"/>
                  <a:pt x="2757" y="2007"/>
                </a:cubicBezTo>
                <a:cubicBezTo>
                  <a:pt x="2762" y="2007"/>
                  <a:pt x="2762" y="2000"/>
                  <a:pt x="2769" y="2000"/>
                </a:cubicBezTo>
                <a:cubicBezTo>
                  <a:pt x="2803" y="1983"/>
                  <a:pt x="2830" y="1966"/>
                  <a:pt x="2859" y="1949"/>
                </a:cubicBezTo>
                <a:cubicBezTo>
                  <a:pt x="2864" y="1949"/>
                  <a:pt x="2864" y="1949"/>
                  <a:pt x="2871" y="1944"/>
                </a:cubicBezTo>
                <a:cubicBezTo>
                  <a:pt x="2877" y="1944"/>
                  <a:pt x="2877" y="1938"/>
                  <a:pt x="2882" y="1932"/>
                </a:cubicBezTo>
                <a:cubicBezTo>
                  <a:pt x="2911" y="1910"/>
                  <a:pt x="2933" y="1887"/>
                  <a:pt x="2956" y="1863"/>
                </a:cubicBezTo>
                <a:cubicBezTo>
                  <a:pt x="2979" y="1836"/>
                  <a:pt x="2995" y="1808"/>
                  <a:pt x="3013" y="1773"/>
                </a:cubicBezTo>
                <a:cubicBezTo>
                  <a:pt x="3019" y="1768"/>
                  <a:pt x="3024" y="1761"/>
                  <a:pt x="3024" y="1750"/>
                </a:cubicBezTo>
                <a:cubicBezTo>
                  <a:pt x="3042" y="1716"/>
                  <a:pt x="3053" y="1682"/>
                  <a:pt x="3064" y="1648"/>
                </a:cubicBezTo>
                <a:cubicBezTo>
                  <a:pt x="3053" y="1569"/>
                  <a:pt x="3087" y="1488"/>
                  <a:pt x="3155" y="1454"/>
                </a:cubicBezTo>
                <a:cubicBezTo>
                  <a:pt x="3160" y="1454"/>
                  <a:pt x="3160" y="1454"/>
                  <a:pt x="3160" y="1449"/>
                </a:cubicBezTo>
                <a:cubicBezTo>
                  <a:pt x="3189" y="1438"/>
                  <a:pt x="3212" y="1432"/>
                  <a:pt x="3239" y="1432"/>
                </a:cubicBezTo>
                <a:cubicBezTo>
                  <a:pt x="3257" y="1432"/>
                  <a:pt x="3268" y="1432"/>
                  <a:pt x="3286" y="1438"/>
                </a:cubicBezTo>
                <a:cubicBezTo>
                  <a:pt x="3291" y="1438"/>
                  <a:pt x="3291" y="1438"/>
                  <a:pt x="3297" y="1443"/>
                </a:cubicBezTo>
                <a:cubicBezTo>
                  <a:pt x="3336" y="1454"/>
                  <a:pt x="3370" y="1483"/>
                  <a:pt x="3399" y="1529"/>
                </a:cubicBezTo>
                <a:cubicBezTo>
                  <a:pt x="3410" y="1540"/>
                  <a:pt x="3417" y="1557"/>
                  <a:pt x="3428" y="1574"/>
                </a:cubicBezTo>
                <a:cubicBezTo>
                  <a:pt x="3439" y="1585"/>
                  <a:pt x="3451" y="1598"/>
                  <a:pt x="3462" y="1614"/>
                </a:cubicBezTo>
                <a:cubicBezTo>
                  <a:pt x="3485" y="1643"/>
                  <a:pt x="3512" y="1671"/>
                  <a:pt x="3541" y="1700"/>
                </a:cubicBezTo>
                <a:cubicBezTo>
                  <a:pt x="3580" y="1727"/>
                  <a:pt x="3614" y="1750"/>
                  <a:pt x="3655" y="1773"/>
                </a:cubicBezTo>
                <a:cubicBezTo>
                  <a:pt x="3661" y="1779"/>
                  <a:pt x="3672" y="1779"/>
                  <a:pt x="3677" y="1784"/>
                </a:cubicBezTo>
                <a:cubicBezTo>
                  <a:pt x="3683" y="1790"/>
                  <a:pt x="3690" y="1790"/>
                  <a:pt x="3695" y="1795"/>
                </a:cubicBezTo>
                <a:cubicBezTo>
                  <a:pt x="3769" y="1824"/>
                  <a:pt x="3842" y="1847"/>
                  <a:pt x="3921" y="1863"/>
                </a:cubicBezTo>
                <a:cubicBezTo>
                  <a:pt x="3996" y="1876"/>
                  <a:pt x="4070" y="1881"/>
                  <a:pt x="4149" y="1881"/>
                </a:cubicBezTo>
                <a:cubicBezTo>
                  <a:pt x="4194" y="1881"/>
                  <a:pt x="4246" y="1881"/>
                  <a:pt x="4291" y="1876"/>
                </a:cubicBezTo>
                <a:cubicBezTo>
                  <a:pt x="4427" y="1863"/>
                  <a:pt x="4564" y="1836"/>
                  <a:pt x="4712" y="1790"/>
                </a:cubicBezTo>
                <a:lnTo>
                  <a:pt x="4729" y="1790"/>
                </a:lnTo>
                <a:cubicBezTo>
                  <a:pt x="4899" y="1653"/>
                  <a:pt x="5109" y="1569"/>
                  <a:pt x="5331" y="1551"/>
                </a:cubicBezTo>
                <a:cubicBezTo>
                  <a:pt x="5331" y="1551"/>
                  <a:pt x="5337" y="1551"/>
                  <a:pt x="5337" y="1546"/>
                </a:cubicBezTo>
                <a:cubicBezTo>
                  <a:pt x="5439" y="1495"/>
                  <a:pt x="5531" y="1443"/>
                  <a:pt x="5615" y="1386"/>
                </a:cubicBezTo>
                <a:lnTo>
                  <a:pt x="5615" y="1381"/>
                </a:lnTo>
                <a:lnTo>
                  <a:pt x="5621" y="1381"/>
                </a:lnTo>
                <a:cubicBezTo>
                  <a:pt x="5728" y="1302"/>
                  <a:pt x="5820" y="1222"/>
                  <a:pt x="5893" y="1131"/>
                </a:cubicBezTo>
                <a:cubicBezTo>
                  <a:pt x="5940" y="1074"/>
                  <a:pt x="5979" y="1018"/>
                  <a:pt x="6008" y="961"/>
                </a:cubicBezTo>
                <a:cubicBezTo>
                  <a:pt x="6019" y="943"/>
                  <a:pt x="6030" y="927"/>
                  <a:pt x="6042" y="909"/>
                </a:cubicBezTo>
                <a:cubicBezTo>
                  <a:pt x="6047" y="892"/>
                  <a:pt x="6053" y="875"/>
                  <a:pt x="6058" y="858"/>
                </a:cubicBezTo>
                <a:cubicBezTo>
                  <a:pt x="6076" y="813"/>
                  <a:pt x="6092" y="767"/>
                  <a:pt x="6098" y="722"/>
                </a:cubicBezTo>
                <a:cubicBezTo>
                  <a:pt x="6103" y="699"/>
                  <a:pt x="6103" y="677"/>
                  <a:pt x="6110" y="654"/>
                </a:cubicBezTo>
                <a:lnTo>
                  <a:pt x="6110" y="591"/>
                </a:lnTo>
                <a:lnTo>
                  <a:pt x="6110" y="557"/>
                </a:lnTo>
                <a:cubicBezTo>
                  <a:pt x="6103" y="534"/>
                  <a:pt x="6103" y="517"/>
                  <a:pt x="6098" y="494"/>
                </a:cubicBezTo>
                <a:cubicBezTo>
                  <a:pt x="6092" y="466"/>
                  <a:pt x="6082" y="431"/>
                  <a:pt x="6076" y="404"/>
                </a:cubicBezTo>
                <a:cubicBezTo>
                  <a:pt x="6053" y="352"/>
                  <a:pt x="6024" y="307"/>
                  <a:pt x="5996" y="261"/>
                </a:cubicBezTo>
                <a:cubicBezTo>
                  <a:pt x="5962" y="216"/>
                  <a:pt x="5922" y="171"/>
                  <a:pt x="5877" y="131"/>
                </a:cubicBezTo>
                <a:lnTo>
                  <a:pt x="5872" y="125"/>
                </a:lnTo>
                <a:lnTo>
                  <a:pt x="5865" y="119"/>
                </a:lnTo>
                <a:cubicBezTo>
                  <a:pt x="5809" y="74"/>
                  <a:pt x="5746" y="35"/>
                  <a:pt x="5678" y="1"/>
                </a:cubicBezTo>
                <a:close/>
                <a:moveTo>
                  <a:pt x="2502" y="3966"/>
                </a:moveTo>
                <a:cubicBezTo>
                  <a:pt x="2518" y="3966"/>
                  <a:pt x="2536" y="3966"/>
                  <a:pt x="2558" y="3972"/>
                </a:cubicBezTo>
                <a:cubicBezTo>
                  <a:pt x="2541" y="3966"/>
                  <a:pt x="2518" y="3966"/>
                  <a:pt x="2502" y="3966"/>
                </a:cubicBezTo>
                <a:close/>
                <a:moveTo>
                  <a:pt x="1064" y="4727"/>
                </a:moveTo>
                <a:cubicBezTo>
                  <a:pt x="1047" y="4734"/>
                  <a:pt x="1030" y="4740"/>
                  <a:pt x="1012" y="4756"/>
                </a:cubicBezTo>
                <a:cubicBezTo>
                  <a:pt x="989" y="4774"/>
                  <a:pt x="984" y="4790"/>
                  <a:pt x="978" y="4819"/>
                </a:cubicBezTo>
                <a:cubicBezTo>
                  <a:pt x="973" y="4842"/>
                  <a:pt x="962" y="4864"/>
                  <a:pt x="955" y="4887"/>
                </a:cubicBezTo>
                <a:cubicBezTo>
                  <a:pt x="944" y="4910"/>
                  <a:pt x="928" y="4926"/>
                  <a:pt x="910" y="4944"/>
                </a:cubicBezTo>
                <a:cubicBezTo>
                  <a:pt x="894" y="4966"/>
                  <a:pt x="871" y="4984"/>
                  <a:pt x="847" y="5007"/>
                </a:cubicBezTo>
                <a:cubicBezTo>
                  <a:pt x="808" y="5023"/>
                  <a:pt x="774" y="5041"/>
                  <a:pt x="740" y="5052"/>
                </a:cubicBezTo>
                <a:cubicBezTo>
                  <a:pt x="682" y="5068"/>
                  <a:pt x="627" y="5081"/>
                  <a:pt x="564" y="5086"/>
                </a:cubicBezTo>
                <a:lnTo>
                  <a:pt x="535" y="5086"/>
                </a:lnTo>
                <a:cubicBezTo>
                  <a:pt x="472" y="5086"/>
                  <a:pt x="410" y="5081"/>
                  <a:pt x="348" y="5068"/>
                </a:cubicBezTo>
                <a:cubicBezTo>
                  <a:pt x="286" y="5052"/>
                  <a:pt x="217" y="5029"/>
                  <a:pt x="155" y="5000"/>
                </a:cubicBezTo>
                <a:cubicBezTo>
                  <a:pt x="144" y="4989"/>
                  <a:pt x="131" y="4984"/>
                  <a:pt x="115" y="4973"/>
                </a:cubicBezTo>
                <a:lnTo>
                  <a:pt x="81" y="4955"/>
                </a:lnTo>
                <a:cubicBezTo>
                  <a:pt x="69" y="4950"/>
                  <a:pt x="58" y="4944"/>
                  <a:pt x="47" y="4944"/>
                </a:cubicBezTo>
                <a:lnTo>
                  <a:pt x="41" y="4961"/>
                </a:lnTo>
                <a:cubicBezTo>
                  <a:pt x="24" y="5000"/>
                  <a:pt x="13" y="5046"/>
                  <a:pt x="1" y="5091"/>
                </a:cubicBezTo>
                <a:lnTo>
                  <a:pt x="1" y="5097"/>
                </a:lnTo>
                <a:lnTo>
                  <a:pt x="1" y="5115"/>
                </a:lnTo>
                <a:cubicBezTo>
                  <a:pt x="7" y="5149"/>
                  <a:pt x="13" y="5183"/>
                  <a:pt x="29" y="5217"/>
                </a:cubicBezTo>
                <a:lnTo>
                  <a:pt x="29" y="5228"/>
                </a:lnTo>
                <a:cubicBezTo>
                  <a:pt x="35" y="5233"/>
                  <a:pt x="41" y="5246"/>
                  <a:pt x="41" y="5256"/>
                </a:cubicBezTo>
                <a:cubicBezTo>
                  <a:pt x="47" y="5262"/>
                  <a:pt x="52" y="5273"/>
                  <a:pt x="58" y="5285"/>
                </a:cubicBezTo>
                <a:cubicBezTo>
                  <a:pt x="69" y="5301"/>
                  <a:pt x="81" y="5325"/>
                  <a:pt x="92" y="5341"/>
                </a:cubicBezTo>
                <a:cubicBezTo>
                  <a:pt x="97" y="5348"/>
                  <a:pt x="97" y="5353"/>
                  <a:pt x="103" y="5359"/>
                </a:cubicBezTo>
                <a:cubicBezTo>
                  <a:pt x="126" y="5382"/>
                  <a:pt x="149" y="5409"/>
                  <a:pt x="171" y="5427"/>
                </a:cubicBezTo>
                <a:cubicBezTo>
                  <a:pt x="189" y="5443"/>
                  <a:pt x="212" y="5461"/>
                  <a:pt x="239" y="5477"/>
                </a:cubicBezTo>
                <a:cubicBezTo>
                  <a:pt x="257" y="5484"/>
                  <a:pt x="273" y="5495"/>
                  <a:pt x="291" y="5506"/>
                </a:cubicBezTo>
                <a:cubicBezTo>
                  <a:pt x="307" y="5511"/>
                  <a:pt x="320" y="5518"/>
                  <a:pt x="331" y="5524"/>
                </a:cubicBezTo>
                <a:cubicBezTo>
                  <a:pt x="376" y="5540"/>
                  <a:pt x="427" y="5552"/>
                  <a:pt x="472" y="5563"/>
                </a:cubicBezTo>
                <a:cubicBezTo>
                  <a:pt x="524" y="5569"/>
                  <a:pt x="569" y="5574"/>
                  <a:pt x="614" y="5574"/>
                </a:cubicBezTo>
                <a:lnTo>
                  <a:pt x="672" y="5574"/>
                </a:lnTo>
                <a:cubicBezTo>
                  <a:pt x="723" y="5569"/>
                  <a:pt x="774" y="5558"/>
                  <a:pt x="819" y="5540"/>
                </a:cubicBezTo>
                <a:cubicBezTo>
                  <a:pt x="826" y="5540"/>
                  <a:pt x="831" y="5535"/>
                  <a:pt x="837" y="5535"/>
                </a:cubicBezTo>
                <a:cubicBezTo>
                  <a:pt x="842" y="5535"/>
                  <a:pt x="842" y="5535"/>
                  <a:pt x="847" y="5529"/>
                </a:cubicBezTo>
                <a:cubicBezTo>
                  <a:pt x="876" y="5518"/>
                  <a:pt x="899" y="5506"/>
                  <a:pt x="928" y="5490"/>
                </a:cubicBezTo>
                <a:cubicBezTo>
                  <a:pt x="933" y="5484"/>
                  <a:pt x="939" y="5484"/>
                  <a:pt x="944" y="5477"/>
                </a:cubicBezTo>
                <a:cubicBezTo>
                  <a:pt x="950" y="5472"/>
                  <a:pt x="950" y="5472"/>
                  <a:pt x="955" y="5466"/>
                </a:cubicBezTo>
                <a:cubicBezTo>
                  <a:pt x="984" y="5450"/>
                  <a:pt x="1007" y="5427"/>
                  <a:pt x="1023" y="5404"/>
                </a:cubicBezTo>
                <a:lnTo>
                  <a:pt x="1036" y="5393"/>
                </a:lnTo>
                <a:lnTo>
                  <a:pt x="1036" y="5387"/>
                </a:lnTo>
                <a:lnTo>
                  <a:pt x="1036" y="5353"/>
                </a:lnTo>
                <a:cubicBezTo>
                  <a:pt x="1036" y="5348"/>
                  <a:pt x="1036" y="5341"/>
                  <a:pt x="1041" y="5336"/>
                </a:cubicBezTo>
                <a:cubicBezTo>
                  <a:pt x="1047" y="5307"/>
                  <a:pt x="1070" y="5285"/>
                  <a:pt x="1098" y="5267"/>
                </a:cubicBezTo>
                <a:cubicBezTo>
                  <a:pt x="1104" y="5262"/>
                  <a:pt x="1115" y="5262"/>
                  <a:pt x="1120" y="5256"/>
                </a:cubicBezTo>
                <a:lnTo>
                  <a:pt x="1154" y="5256"/>
                </a:lnTo>
                <a:cubicBezTo>
                  <a:pt x="1194" y="5256"/>
                  <a:pt x="1222" y="5267"/>
                  <a:pt x="1246" y="5291"/>
                </a:cubicBezTo>
                <a:cubicBezTo>
                  <a:pt x="1280" y="5341"/>
                  <a:pt x="1319" y="5382"/>
                  <a:pt x="1364" y="5421"/>
                </a:cubicBezTo>
                <a:cubicBezTo>
                  <a:pt x="1393" y="5443"/>
                  <a:pt x="1416" y="5461"/>
                  <a:pt x="1450" y="5477"/>
                </a:cubicBezTo>
                <a:cubicBezTo>
                  <a:pt x="1461" y="5490"/>
                  <a:pt x="1479" y="5495"/>
                  <a:pt x="1495" y="5506"/>
                </a:cubicBezTo>
                <a:cubicBezTo>
                  <a:pt x="1501" y="5506"/>
                  <a:pt x="1508" y="5511"/>
                  <a:pt x="1513" y="5511"/>
                </a:cubicBezTo>
                <a:cubicBezTo>
                  <a:pt x="1553" y="5529"/>
                  <a:pt x="1598" y="5540"/>
                  <a:pt x="1649" y="5552"/>
                </a:cubicBezTo>
                <a:cubicBezTo>
                  <a:pt x="1683" y="5558"/>
                  <a:pt x="1728" y="5563"/>
                  <a:pt x="1768" y="5563"/>
                </a:cubicBezTo>
                <a:lnTo>
                  <a:pt x="1820" y="5563"/>
                </a:lnTo>
                <a:cubicBezTo>
                  <a:pt x="1883" y="5552"/>
                  <a:pt x="1944" y="5540"/>
                  <a:pt x="2007" y="5518"/>
                </a:cubicBezTo>
                <a:lnTo>
                  <a:pt x="2012" y="5518"/>
                </a:lnTo>
                <a:cubicBezTo>
                  <a:pt x="2024" y="5511"/>
                  <a:pt x="2030" y="5511"/>
                  <a:pt x="2041" y="5506"/>
                </a:cubicBezTo>
                <a:cubicBezTo>
                  <a:pt x="2080" y="5490"/>
                  <a:pt x="2121" y="5466"/>
                  <a:pt x="2161" y="5443"/>
                </a:cubicBezTo>
                <a:cubicBezTo>
                  <a:pt x="2103" y="5416"/>
                  <a:pt x="2046" y="5387"/>
                  <a:pt x="1996" y="5359"/>
                </a:cubicBezTo>
                <a:cubicBezTo>
                  <a:pt x="1854" y="5280"/>
                  <a:pt x="1718" y="5177"/>
                  <a:pt x="1621" y="5046"/>
                </a:cubicBezTo>
                <a:cubicBezTo>
                  <a:pt x="1603" y="5041"/>
                  <a:pt x="1592" y="5041"/>
                  <a:pt x="1581" y="5041"/>
                </a:cubicBezTo>
                <a:cubicBezTo>
                  <a:pt x="1535" y="5029"/>
                  <a:pt x="1484" y="5007"/>
                  <a:pt x="1432" y="4984"/>
                </a:cubicBezTo>
                <a:cubicBezTo>
                  <a:pt x="1371" y="4950"/>
                  <a:pt x="1314" y="4910"/>
                  <a:pt x="1251" y="4858"/>
                </a:cubicBezTo>
                <a:cubicBezTo>
                  <a:pt x="1222" y="4830"/>
                  <a:pt x="1194" y="4796"/>
                  <a:pt x="1167" y="4768"/>
                </a:cubicBezTo>
                <a:cubicBezTo>
                  <a:pt x="1149" y="4745"/>
                  <a:pt x="1115" y="4727"/>
                  <a:pt x="1081" y="4727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2"/>
          <p:cNvSpPr/>
          <p:nvPr/>
        </p:nvSpPr>
        <p:spPr>
          <a:xfrm>
            <a:off x="8694702" y="3857050"/>
            <a:ext cx="275385" cy="419721"/>
          </a:xfrm>
          <a:custGeom>
            <a:avLst/>
            <a:gdLst/>
            <a:ahLst/>
            <a:cxnLst/>
            <a:rect l="l" t="t" r="r" b="b"/>
            <a:pathLst>
              <a:path w="7109" h="10835" extrusionOk="0">
                <a:moveTo>
                  <a:pt x="3318" y="301"/>
                </a:moveTo>
                <a:cubicBezTo>
                  <a:pt x="3370" y="301"/>
                  <a:pt x="3421" y="308"/>
                  <a:pt x="3467" y="313"/>
                </a:cubicBezTo>
                <a:cubicBezTo>
                  <a:pt x="3535" y="329"/>
                  <a:pt x="3591" y="347"/>
                  <a:pt x="3648" y="369"/>
                </a:cubicBezTo>
                <a:cubicBezTo>
                  <a:pt x="3693" y="392"/>
                  <a:pt x="3740" y="426"/>
                  <a:pt x="3785" y="455"/>
                </a:cubicBezTo>
                <a:cubicBezTo>
                  <a:pt x="3824" y="494"/>
                  <a:pt x="3864" y="534"/>
                  <a:pt x="3898" y="586"/>
                </a:cubicBezTo>
                <a:cubicBezTo>
                  <a:pt x="3938" y="636"/>
                  <a:pt x="3972" y="699"/>
                  <a:pt x="3995" y="767"/>
                </a:cubicBezTo>
                <a:cubicBezTo>
                  <a:pt x="4029" y="853"/>
                  <a:pt x="4052" y="949"/>
                  <a:pt x="4063" y="1051"/>
                </a:cubicBezTo>
                <a:cubicBezTo>
                  <a:pt x="4068" y="1126"/>
                  <a:pt x="4068" y="1205"/>
                  <a:pt x="4063" y="1289"/>
                </a:cubicBezTo>
                <a:cubicBezTo>
                  <a:pt x="4063" y="1347"/>
                  <a:pt x="4092" y="1399"/>
                  <a:pt x="4131" y="1426"/>
                </a:cubicBezTo>
                <a:cubicBezTo>
                  <a:pt x="4160" y="1438"/>
                  <a:pt x="4183" y="1449"/>
                  <a:pt x="4210" y="1449"/>
                </a:cubicBezTo>
                <a:cubicBezTo>
                  <a:pt x="4251" y="1449"/>
                  <a:pt x="4285" y="1433"/>
                  <a:pt x="4313" y="1409"/>
                </a:cubicBezTo>
                <a:cubicBezTo>
                  <a:pt x="4347" y="1375"/>
                  <a:pt x="4381" y="1352"/>
                  <a:pt x="4415" y="1324"/>
                </a:cubicBezTo>
                <a:cubicBezTo>
                  <a:pt x="4495" y="1273"/>
                  <a:pt x="4580" y="1228"/>
                  <a:pt x="4671" y="1187"/>
                </a:cubicBezTo>
                <a:cubicBezTo>
                  <a:pt x="4784" y="1148"/>
                  <a:pt x="4910" y="1119"/>
                  <a:pt x="5035" y="1108"/>
                </a:cubicBezTo>
                <a:cubicBezTo>
                  <a:pt x="5080" y="1103"/>
                  <a:pt x="5120" y="1103"/>
                  <a:pt x="5165" y="1103"/>
                </a:cubicBezTo>
                <a:cubicBezTo>
                  <a:pt x="5251" y="1103"/>
                  <a:pt x="5330" y="1108"/>
                  <a:pt x="5416" y="1119"/>
                </a:cubicBezTo>
                <a:cubicBezTo>
                  <a:pt x="5506" y="1137"/>
                  <a:pt x="5592" y="1165"/>
                  <a:pt x="5665" y="1199"/>
                </a:cubicBezTo>
                <a:cubicBezTo>
                  <a:pt x="5705" y="1221"/>
                  <a:pt x="5745" y="1244"/>
                  <a:pt x="5785" y="1273"/>
                </a:cubicBezTo>
                <a:cubicBezTo>
                  <a:pt x="5807" y="1289"/>
                  <a:pt x="5825" y="1313"/>
                  <a:pt x="5841" y="1336"/>
                </a:cubicBezTo>
                <a:cubicBezTo>
                  <a:pt x="5854" y="1347"/>
                  <a:pt x="5859" y="1364"/>
                  <a:pt x="5870" y="1381"/>
                </a:cubicBezTo>
                <a:cubicBezTo>
                  <a:pt x="5870" y="1399"/>
                  <a:pt x="5875" y="1415"/>
                  <a:pt x="5881" y="1426"/>
                </a:cubicBezTo>
                <a:cubicBezTo>
                  <a:pt x="5881" y="1444"/>
                  <a:pt x="5881" y="1460"/>
                  <a:pt x="5875" y="1478"/>
                </a:cubicBezTo>
                <a:cubicBezTo>
                  <a:pt x="5870" y="1501"/>
                  <a:pt x="5865" y="1517"/>
                  <a:pt x="5859" y="1540"/>
                </a:cubicBezTo>
                <a:cubicBezTo>
                  <a:pt x="5854" y="1546"/>
                  <a:pt x="5854" y="1551"/>
                  <a:pt x="5847" y="1557"/>
                </a:cubicBezTo>
                <a:cubicBezTo>
                  <a:pt x="5830" y="1596"/>
                  <a:pt x="5802" y="1637"/>
                  <a:pt x="5773" y="1677"/>
                </a:cubicBezTo>
                <a:cubicBezTo>
                  <a:pt x="5705" y="1750"/>
                  <a:pt x="5626" y="1824"/>
                  <a:pt x="5518" y="1903"/>
                </a:cubicBezTo>
                <a:cubicBezTo>
                  <a:pt x="5479" y="1932"/>
                  <a:pt x="5466" y="2000"/>
                  <a:pt x="5479" y="2046"/>
                </a:cubicBezTo>
                <a:cubicBezTo>
                  <a:pt x="5490" y="2115"/>
                  <a:pt x="5552" y="2165"/>
                  <a:pt x="5620" y="2165"/>
                </a:cubicBezTo>
                <a:cubicBezTo>
                  <a:pt x="5734" y="2170"/>
                  <a:pt x="5836" y="2176"/>
                  <a:pt x="5938" y="2194"/>
                </a:cubicBezTo>
                <a:cubicBezTo>
                  <a:pt x="6075" y="2222"/>
                  <a:pt x="6200" y="2256"/>
                  <a:pt x="6308" y="2307"/>
                </a:cubicBezTo>
                <a:cubicBezTo>
                  <a:pt x="6392" y="2346"/>
                  <a:pt x="6467" y="2393"/>
                  <a:pt x="6536" y="2449"/>
                </a:cubicBezTo>
                <a:cubicBezTo>
                  <a:pt x="6581" y="2495"/>
                  <a:pt x="6626" y="2535"/>
                  <a:pt x="6660" y="2585"/>
                </a:cubicBezTo>
                <a:cubicBezTo>
                  <a:pt x="6688" y="2631"/>
                  <a:pt x="6717" y="2676"/>
                  <a:pt x="6740" y="2728"/>
                </a:cubicBezTo>
                <a:cubicBezTo>
                  <a:pt x="6756" y="2779"/>
                  <a:pt x="6767" y="2831"/>
                  <a:pt x="6774" y="2881"/>
                </a:cubicBezTo>
                <a:cubicBezTo>
                  <a:pt x="6774" y="2933"/>
                  <a:pt x="6774" y="2989"/>
                  <a:pt x="6762" y="3046"/>
                </a:cubicBezTo>
                <a:cubicBezTo>
                  <a:pt x="6751" y="3109"/>
                  <a:pt x="6733" y="3171"/>
                  <a:pt x="6706" y="3233"/>
                </a:cubicBezTo>
                <a:cubicBezTo>
                  <a:pt x="6665" y="3308"/>
                  <a:pt x="6620" y="3381"/>
                  <a:pt x="6557" y="3455"/>
                </a:cubicBezTo>
                <a:cubicBezTo>
                  <a:pt x="6478" y="3546"/>
                  <a:pt x="6387" y="3626"/>
                  <a:pt x="6279" y="3705"/>
                </a:cubicBezTo>
                <a:cubicBezTo>
                  <a:pt x="6103" y="3830"/>
                  <a:pt x="5899" y="3932"/>
                  <a:pt x="5642" y="4029"/>
                </a:cubicBezTo>
                <a:cubicBezTo>
                  <a:pt x="5393" y="4119"/>
                  <a:pt x="5172" y="4177"/>
                  <a:pt x="4955" y="4200"/>
                </a:cubicBezTo>
                <a:cubicBezTo>
                  <a:pt x="4910" y="4205"/>
                  <a:pt x="4858" y="4205"/>
                  <a:pt x="4813" y="4205"/>
                </a:cubicBezTo>
                <a:cubicBezTo>
                  <a:pt x="4734" y="4205"/>
                  <a:pt x="4660" y="4200"/>
                  <a:pt x="4585" y="4187"/>
                </a:cubicBezTo>
                <a:cubicBezTo>
                  <a:pt x="4506" y="4171"/>
                  <a:pt x="4433" y="4148"/>
                  <a:pt x="4359" y="4119"/>
                </a:cubicBezTo>
                <a:cubicBezTo>
                  <a:pt x="4307" y="4092"/>
                  <a:pt x="4257" y="4058"/>
                  <a:pt x="4205" y="4024"/>
                </a:cubicBezTo>
                <a:cubicBezTo>
                  <a:pt x="4160" y="3977"/>
                  <a:pt x="4126" y="3938"/>
                  <a:pt x="4092" y="3898"/>
                </a:cubicBezTo>
                <a:cubicBezTo>
                  <a:pt x="4081" y="3881"/>
                  <a:pt x="4074" y="3864"/>
                  <a:pt x="4063" y="3853"/>
                </a:cubicBezTo>
                <a:cubicBezTo>
                  <a:pt x="4034" y="3807"/>
                  <a:pt x="4000" y="3778"/>
                  <a:pt x="3961" y="3767"/>
                </a:cubicBezTo>
                <a:cubicBezTo>
                  <a:pt x="3944" y="3762"/>
                  <a:pt x="3921" y="3756"/>
                  <a:pt x="3903" y="3756"/>
                </a:cubicBezTo>
                <a:cubicBezTo>
                  <a:pt x="3876" y="3756"/>
                  <a:pt x="3848" y="3762"/>
                  <a:pt x="3819" y="3778"/>
                </a:cubicBezTo>
                <a:cubicBezTo>
                  <a:pt x="3751" y="3812"/>
                  <a:pt x="3717" y="3893"/>
                  <a:pt x="3728" y="3972"/>
                </a:cubicBezTo>
                <a:cubicBezTo>
                  <a:pt x="3717" y="4006"/>
                  <a:pt x="3706" y="4040"/>
                  <a:pt x="3688" y="4074"/>
                </a:cubicBezTo>
                <a:cubicBezTo>
                  <a:pt x="3672" y="4119"/>
                  <a:pt x="3648" y="4153"/>
                  <a:pt x="3620" y="4187"/>
                </a:cubicBezTo>
                <a:cubicBezTo>
                  <a:pt x="3597" y="4216"/>
                  <a:pt x="3569" y="4245"/>
                  <a:pt x="3535" y="4268"/>
                </a:cubicBezTo>
                <a:cubicBezTo>
                  <a:pt x="3501" y="4290"/>
                  <a:pt x="3460" y="4313"/>
                  <a:pt x="3421" y="4331"/>
                </a:cubicBezTo>
                <a:cubicBezTo>
                  <a:pt x="3365" y="4347"/>
                  <a:pt x="3313" y="4358"/>
                  <a:pt x="3250" y="4365"/>
                </a:cubicBezTo>
                <a:cubicBezTo>
                  <a:pt x="3228" y="4370"/>
                  <a:pt x="3205" y="4370"/>
                  <a:pt x="3187" y="4370"/>
                </a:cubicBezTo>
                <a:cubicBezTo>
                  <a:pt x="3132" y="4370"/>
                  <a:pt x="3080" y="4365"/>
                  <a:pt x="3029" y="4358"/>
                </a:cubicBezTo>
                <a:cubicBezTo>
                  <a:pt x="2977" y="4347"/>
                  <a:pt x="2927" y="4331"/>
                  <a:pt x="2887" y="4313"/>
                </a:cubicBezTo>
                <a:cubicBezTo>
                  <a:pt x="2859" y="4297"/>
                  <a:pt x="2830" y="4279"/>
                  <a:pt x="2802" y="4262"/>
                </a:cubicBezTo>
                <a:cubicBezTo>
                  <a:pt x="2773" y="4234"/>
                  <a:pt x="2751" y="4211"/>
                  <a:pt x="2733" y="4182"/>
                </a:cubicBezTo>
                <a:cubicBezTo>
                  <a:pt x="2710" y="4148"/>
                  <a:pt x="2688" y="4108"/>
                  <a:pt x="2671" y="4063"/>
                </a:cubicBezTo>
                <a:cubicBezTo>
                  <a:pt x="2637" y="3972"/>
                  <a:pt x="2615" y="3870"/>
                  <a:pt x="2602" y="3739"/>
                </a:cubicBezTo>
                <a:cubicBezTo>
                  <a:pt x="2597" y="3705"/>
                  <a:pt x="2597" y="3671"/>
                  <a:pt x="2597" y="3636"/>
                </a:cubicBezTo>
                <a:cubicBezTo>
                  <a:pt x="2597" y="3608"/>
                  <a:pt x="2592" y="3586"/>
                  <a:pt x="2581" y="3563"/>
                </a:cubicBezTo>
                <a:cubicBezTo>
                  <a:pt x="2563" y="3534"/>
                  <a:pt x="2534" y="3512"/>
                  <a:pt x="2500" y="3500"/>
                </a:cubicBezTo>
                <a:cubicBezTo>
                  <a:pt x="2489" y="3495"/>
                  <a:pt x="2472" y="3495"/>
                  <a:pt x="2461" y="3495"/>
                </a:cubicBezTo>
                <a:cubicBezTo>
                  <a:pt x="2410" y="3495"/>
                  <a:pt x="2369" y="3518"/>
                  <a:pt x="2342" y="3557"/>
                </a:cubicBezTo>
                <a:cubicBezTo>
                  <a:pt x="2319" y="3591"/>
                  <a:pt x="2296" y="3626"/>
                  <a:pt x="2267" y="3660"/>
                </a:cubicBezTo>
                <a:cubicBezTo>
                  <a:pt x="2233" y="3699"/>
                  <a:pt x="2188" y="3739"/>
                  <a:pt x="2143" y="3778"/>
                </a:cubicBezTo>
                <a:cubicBezTo>
                  <a:pt x="2096" y="3807"/>
                  <a:pt x="2046" y="3836"/>
                  <a:pt x="1994" y="3859"/>
                </a:cubicBezTo>
                <a:cubicBezTo>
                  <a:pt x="1926" y="3881"/>
                  <a:pt x="1858" y="3898"/>
                  <a:pt x="1790" y="3904"/>
                </a:cubicBezTo>
                <a:lnTo>
                  <a:pt x="1721" y="3904"/>
                </a:lnTo>
                <a:cubicBezTo>
                  <a:pt x="1671" y="3904"/>
                  <a:pt x="1614" y="3904"/>
                  <a:pt x="1558" y="3893"/>
                </a:cubicBezTo>
                <a:cubicBezTo>
                  <a:pt x="1477" y="3875"/>
                  <a:pt x="1387" y="3853"/>
                  <a:pt x="1307" y="3812"/>
                </a:cubicBezTo>
                <a:cubicBezTo>
                  <a:pt x="1233" y="3778"/>
                  <a:pt x="1171" y="3733"/>
                  <a:pt x="1108" y="3688"/>
                </a:cubicBezTo>
                <a:cubicBezTo>
                  <a:pt x="1068" y="3654"/>
                  <a:pt x="1029" y="3615"/>
                  <a:pt x="1000" y="3574"/>
                </a:cubicBezTo>
                <a:cubicBezTo>
                  <a:pt x="978" y="3540"/>
                  <a:pt x="960" y="3506"/>
                  <a:pt x="944" y="3466"/>
                </a:cubicBezTo>
                <a:cubicBezTo>
                  <a:pt x="932" y="3437"/>
                  <a:pt x="926" y="3410"/>
                  <a:pt x="921" y="3376"/>
                </a:cubicBezTo>
                <a:lnTo>
                  <a:pt x="921" y="3319"/>
                </a:lnTo>
                <a:cubicBezTo>
                  <a:pt x="921" y="3308"/>
                  <a:pt x="926" y="3301"/>
                  <a:pt x="926" y="3290"/>
                </a:cubicBezTo>
                <a:cubicBezTo>
                  <a:pt x="932" y="3256"/>
                  <a:pt x="944" y="3227"/>
                  <a:pt x="955" y="3199"/>
                </a:cubicBezTo>
                <a:cubicBezTo>
                  <a:pt x="978" y="3159"/>
                  <a:pt x="1000" y="3120"/>
                  <a:pt x="1029" y="3080"/>
                </a:cubicBezTo>
                <a:cubicBezTo>
                  <a:pt x="1080" y="3023"/>
                  <a:pt x="1142" y="2967"/>
                  <a:pt x="1217" y="2915"/>
                </a:cubicBezTo>
                <a:cubicBezTo>
                  <a:pt x="1244" y="2892"/>
                  <a:pt x="1262" y="2841"/>
                  <a:pt x="1267" y="2807"/>
                </a:cubicBezTo>
                <a:cubicBezTo>
                  <a:pt x="1267" y="2750"/>
                  <a:pt x="1239" y="2694"/>
                  <a:pt x="1194" y="2665"/>
                </a:cubicBezTo>
                <a:cubicBezTo>
                  <a:pt x="1126" y="2626"/>
                  <a:pt x="1074" y="2592"/>
                  <a:pt x="1023" y="2545"/>
                </a:cubicBezTo>
                <a:cubicBezTo>
                  <a:pt x="966" y="2500"/>
                  <a:pt x="921" y="2449"/>
                  <a:pt x="881" y="2398"/>
                </a:cubicBezTo>
                <a:cubicBezTo>
                  <a:pt x="853" y="2353"/>
                  <a:pt x="830" y="2307"/>
                  <a:pt x="808" y="2262"/>
                </a:cubicBezTo>
                <a:cubicBezTo>
                  <a:pt x="795" y="2222"/>
                  <a:pt x="785" y="2176"/>
                  <a:pt x="779" y="2131"/>
                </a:cubicBezTo>
                <a:cubicBezTo>
                  <a:pt x="774" y="2086"/>
                  <a:pt x="779" y="2046"/>
                  <a:pt x="785" y="2000"/>
                </a:cubicBezTo>
                <a:cubicBezTo>
                  <a:pt x="795" y="1950"/>
                  <a:pt x="808" y="1898"/>
                  <a:pt x="830" y="1853"/>
                </a:cubicBezTo>
                <a:cubicBezTo>
                  <a:pt x="853" y="1801"/>
                  <a:pt x="887" y="1756"/>
                  <a:pt x="921" y="1711"/>
                </a:cubicBezTo>
                <a:cubicBezTo>
                  <a:pt x="966" y="1664"/>
                  <a:pt x="1012" y="1619"/>
                  <a:pt x="1063" y="1580"/>
                </a:cubicBezTo>
                <a:cubicBezTo>
                  <a:pt x="1126" y="1540"/>
                  <a:pt x="1194" y="1506"/>
                  <a:pt x="1256" y="1478"/>
                </a:cubicBezTo>
                <a:cubicBezTo>
                  <a:pt x="1330" y="1454"/>
                  <a:pt x="1398" y="1438"/>
                  <a:pt x="1472" y="1426"/>
                </a:cubicBezTo>
                <a:lnTo>
                  <a:pt x="1551" y="1426"/>
                </a:lnTo>
                <a:cubicBezTo>
                  <a:pt x="1603" y="1426"/>
                  <a:pt x="1648" y="1426"/>
                  <a:pt x="1705" y="1438"/>
                </a:cubicBezTo>
                <a:cubicBezTo>
                  <a:pt x="1796" y="1454"/>
                  <a:pt x="1881" y="1478"/>
                  <a:pt x="1960" y="1517"/>
                </a:cubicBezTo>
                <a:cubicBezTo>
                  <a:pt x="1983" y="1528"/>
                  <a:pt x="2006" y="1540"/>
                  <a:pt x="2028" y="1551"/>
                </a:cubicBezTo>
                <a:cubicBezTo>
                  <a:pt x="2057" y="1569"/>
                  <a:pt x="2086" y="1574"/>
                  <a:pt x="2114" y="1574"/>
                </a:cubicBezTo>
                <a:cubicBezTo>
                  <a:pt x="2137" y="1574"/>
                  <a:pt x="2159" y="1569"/>
                  <a:pt x="2182" y="1557"/>
                </a:cubicBezTo>
                <a:cubicBezTo>
                  <a:pt x="2227" y="1535"/>
                  <a:pt x="2262" y="1483"/>
                  <a:pt x="2262" y="1426"/>
                </a:cubicBezTo>
                <a:cubicBezTo>
                  <a:pt x="2267" y="1375"/>
                  <a:pt x="2274" y="1324"/>
                  <a:pt x="2279" y="1273"/>
                </a:cubicBezTo>
                <a:cubicBezTo>
                  <a:pt x="2301" y="1160"/>
                  <a:pt x="2335" y="1045"/>
                  <a:pt x="2382" y="943"/>
                </a:cubicBezTo>
                <a:cubicBezTo>
                  <a:pt x="2427" y="846"/>
                  <a:pt x="2484" y="762"/>
                  <a:pt x="2547" y="683"/>
                </a:cubicBezTo>
                <a:cubicBezTo>
                  <a:pt x="2608" y="614"/>
                  <a:pt x="2676" y="552"/>
                  <a:pt x="2751" y="494"/>
                </a:cubicBezTo>
                <a:cubicBezTo>
                  <a:pt x="2830" y="444"/>
                  <a:pt x="2909" y="398"/>
                  <a:pt x="2995" y="363"/>
                </a:cubicBezTo>
                <a:cubicBezTo>
                  <a:pt x="3074" y="335"/>
                  <a:pt x="3153" y="318"/>
                  <a:pt x="3239" y="308"/>
                </a:cubicBezTo>
                <a:cubicBezTo>
                  <a:pt x="3268" y="308"/>
                  <a:pt x="3290" y="301"/>
                  <a:pt x="3318" y="301"/>
                </a:cubicBezTo>
                <a:close/>
                <a:moveTo>
                  <a:pt x="2006" y="5422"/>
                </a:moveTo>
                <a:cubicBezTo>
                  <a:pt x="2028" y="5422"/>
                  <a:pt x="2057" y="5422"/>
                  <a:pt x="2086" y="5427"/>
                </a:cubicBezTo>
                <a:cubicBezTo>
                  <a:pt x="2109" y="5433"/>
                  <a:pt x="2137" y="5438"/>
                  <a:pt x="2159" y="5449"/>
                </a:cubicBezTo>
                <a:cubicBezTo>
                  <a:pt x="2182" y="5461"/>
                  <a:pt x="2199" y="5472"/>
                  <a:pt x="2222" y="5483"/>
                </a:cubicBezTo>
                <a:cubicBezTo>
                  <a:pt x="2233" y="5501"/>
                  <a:pt x="2251" y="5517"/>
                  <a:pt x="2262" y="5535"/>
                </a:cubicBezTo>
                <a:cubicBezTo>
                  <a:pt x="2279" y="5558"/>
                  <a:pt x="2290" y="5580"/>
                  <a:pt x="2301" y="5603"/>
                </a:cubicBezTo>
                <a:cubicBezTo>
                  <a:pt x="2313" y="5643"/>
                  <a:pt x="2324" y="5682"/>
                  <a:pt x="2330" y="5734"/>
                </a:cubicBezTo>
                <a:lnTo>
                  <a:pt x="2330" y="5790"/>
                </a:lnTo>
                <a:cubicBezTo>
                  <a:pt x="2330" y="5847"/>
                  <a:pt x="2353" y="5892"/>
                  <a:pt x="2392" y="5915"/>
                </a:cubicBezTo>
                <a:cubicBezTo>
                  <a:pt x="2416" y="5933"/>
                  <a:pt x="2444" y="5938"/>
                  <a:pt x="2472" y="5938"/>
                </a:cubicBezTo>
                <a:cubicBezTo>
                  <a:pt x="2495" y="5938"/>
                  <a:pt x="2518" y="5933"/>
                  <a:pt x="2534" y="5921"/>
                </a:cubicBezTo>
                <a:cubicBezTo>
                  <a:pt x="2568" y="5904"/>
                  <a:pt x="2597" y="5892"/>
                  <a:pt x="2631" y="5881"/>
                </a:cubicBezTo>
                <a:cubicBezTo>
                  <a:pt x="2699" y="5853"/>
                  <a:pt x="2767" y="5836"/>
                  <a:pt x="2836" y="5831"/>
                </a:cubicBezTo>
                <a:lnTo>
                  <a:pt x="2893" y="5831"/>
                </a:lnTo>
                <a:cubicBezTo>
                  <a:pt x="2938" y="5831"/>
                  <a:pt x="2983" y="5831"/>
                  <a:pt x="3029" y="5836"/>
                </a:cubicBezTo>
                <a:cubicBezTo>
                  <a:pt x="3097" y="5853"/>
                  <a:pt x="3166" y="5870"/>
                  <a:pt x="3228" y="5899"/>
                </a:cubicBezTo>
                <a:cubicBezTo>
                  <a:pt x="3284" y="5933"/>
                  <a:pt x="3347" y="5967"/>
                  <a:pt x="3399" y="6007"/>
                </a:cubicBezTo>
                <a:cubicBezTo>
                  <a:pt x="3438" y="6046"/>
                  <a:pt x="3473" y="6086"/>
                  <a:pt x="3507" y="6125"/>
                </a:cubicBezTo>
                <a:cubicBezTo>
                  <a:pt x="3528" y="6159"/>
                  <a:pt x="3546" y="6194"/>
                  <a:pt x="3563" y="6222"/>
                </a:cubicBezTo>
                <a:cubicBezTo>
                  <a:pt x="3569" y="6251"/>
                  <a:pt x="3575" y="6274"/>
                  <a:pt x="3580" y="6296"/>
                </a:cubicBezTo>
                <a:cubicBezTo>
                  <a:pt x="3580" y="6319"/>
                  <a:pt x="3580" y="6335"/>
                  <a:pt x="3575" y="6353"/>
                </a:cubicBezTo>
                <a:cubicBezTo>
                  <a:pt x="3575" y="6369"/>
                  <a:pt x="3569" y="6382"/>
                  <a:pt x="3563" y="6393"/>
                </a:cubicBezTo>
                <a:cubicBezTo>
                  <a:pt x="3557" y="6410"/>
                  <a:pt x="3546" y="6421"/>
                  <a:pt x="3535" y="6438"/>
                </a:cubicBezTo>
                <a:cubicBezTo>
                  <a:pt x="3523" y="6450"/>
                  <a:pt x="3507" y="6466"/>
                  <a:pt x="3489" y="6479"/>
                </a:cubicBezTo>
                <a:cubicBezTo>
                  <a:pt x="3455" y="6500"/>
                  <a:pt x="3421" y="6518"/>
                  <a:pt x="3381" y="6534"/>
                </a:cubicBezTo>
                <a:cubicBezTo>
                  <a:pt x="3302" y="6563"/>
                  <a:pt x="3216" y="6586"/>
                  <a:pt x="3108" y="6597"/>
                </a:cubicBezTo>
                <a:cubicBezTo>
                  <a:pt x="3080" y="6597"/>
                  <a:pt x="3058" y="6597"/>
                  <a:pt x="3040" y="6615"/>
                </a:cubicBezTo>
                <a:cubicBezTo>
                  <a:pt x="3012" y="6626"/>
                  <a:pt x="2995" y="6642"/>
                  <a:pt x="2983" y="6660"/>
                </a:cubicBezTo>
                <a:cubicBezTo>
                  <a:pt x="2967" y="6683"/>
                  <a:pt x="2961" y="6710"/>
                  <a:pt x="2961" y="6739"/>
                </a:cubicBezTo>
                <a:cubicBezTo>
                  <a:pt x="2961" y="6773"/>
                  <a:pt x="2972" y="6807"/>
                  <a:pt x="3001" y="6841"/>
                </a:cubicBezTo>
                <a:lnTo>
                  <a:pt x="3024" y="6875"/>
                </a:lnTo>
                <a:cubicBezTo>
                  <a:pt x="3058" y="6927"/>
                  <a:pt x="3092" y="6990"/>
                  <a:pt x="3114" y="7046"/>
                </a:cubicBezTo>
                <a:cubicBezTo>
                  <a:pt x="3132" y="7092"/>
                  <a:pt x="3142" y="7143"/>
                  <a:pt x="3148" y="7188"/>
                </a:cubicBezTo>
                <a:cubicBezTo>
                  <a:pt x="3153" y="7240"/>
                  <a:pt x="3153" y="7285"/>
                  <a:pt x="3148" y="7331"/>
                </a:cubicBezTo>
                <a:cubicBezTo>
                  <a:pt x="3132" y="7381"/>
                  <a:pt x="3119" y="7433"/>
                  <a:pt x="3097" y="7473"/>
                </a:cubicBezTo>
                <a:cubicBezTo>
                  <a:pt x="3074" y="7523"/>
                  <a:pt x="3046" y="7570"/>
                  <a:pt x="3012" y="7609"/>
                </a:cubicBezTo>
                <a:cubicBezTo>
                  <a:pt x="2967" y="7660"/>
                  <a:pt x="2922" y="7699"/>
                  <a:pt x="2875" y="7740"/>
                </a:cubicBezTo>
                <a:cubicBezTo>
                  <a:pt x="2812" y="7780"/>
                  <a:pt x="2751" y="7814"/>
                  <a:pt x="2676" y="7842"/>
                </a:cubicBezTo>
                <a:cubicBezTo>
                  <a:pt x="2615" y="7864"/>
                  <a:pt x="2552" y="7876"/>
                  <a:pt x="2484" y="7887"/>
                </a:cubicBezTo>
                <a:lnTo>
                  <a:pt x="2432" y="7887"/>
                </a:lnTo>
                <a:cubicBezTo>
                  <a:pt x="2392" y="7887"/>
                  <a:pt x="2347" y="7882"/>
                  <a:pt x="2308" y="7876"/>
                </a:cubicBezTo>
                <a:cubicBezTo>
                  <a:pt x="2251" y="7864"/>
                  <a:pt x="2206" y="7848"/>
                  <a:pt x="2159" y="7830"/>
                </a:cubicBezTo>
                <a:cubicBezTo>
                  <a:pt x="2109" y="7808"/>
                  <a:pt x="2069" y="7780"/>
                  <a:pt x="2028" y="7745"/>
                </a:cubicBezTo>
                <a:cubicBezTo>
                  <a:pt x="1983" y="7706"/>
                  <a:pt x="1944" y="7665"/>
                  <a:pt x="1910" y="7615"/>
                </a:cubicBezTo>
                <a:cubicBezTo>
                  <a:pt x="1886" y="7591"/>
                  <a:pt x="1858" y="7580"/>
                  <a:pt x="1818" y="7580"/>
                </a:cubicBezTo>
                <a:cubicBezTo>
                  <a:pt x="1802" y="7580"/>
                  <a:pt x="1779" y="7580"/>
                  <a:pt x="1762" y="7591"/>
                </a:cubicBezTo>
                <a:cubicBezTo>
                  <a:pt x="1734" y="7609"/>
                  <a:pt x="1711" y="7631"/>
                  <a:pt x="1705" y="7660"/>
                </a:cubicBezTo>
                <a:cubicBezTo>
                  <a:pt x="1700" y="7677"/>
                  <a:pt x="1700" y="7699"/>
                  <a:pt x="1700" y="7717"/>
                </a:cubicBezTo>
                <a:lnTo>
                  <a:pt x="1687" y="7728"/>
                </a:lnTo>
                <a:cubicBezTo>
                  <a:pt x="1666" y="7756"/>
                  <a:pt x="1637" y="7780"/>
                  <a:pt x="1608" y="7801"/>
                </a:cubicBezTo>
                <a:cubicBezTo>
                  <a:pt x="1574" y="7825"/>
                  <a:pt x="1540" y="7842"/>
                  <a:pt x="1501" y="7859"/>
                </a:cubicBezTo>
                <a:cubicBezTo>
                  <a:pt x="1449" y="7876"/>
                  <a:pt x="1393" y="7887"/>
                  <a:pt x="1336" y="7898"/>
                </a:cubicBezTo>
                <a:lnTo>
                  <a:pt x="1278" y="7898"/>
                </a:lnTo>
                <a:cubicBezTo>
                  <a:pt x="1233" y="7898"/>
                  <a:pt x="1188" y="7893"/>
                  <a:pt x="1136" y="7887"/>
                </a:cubicBezTo>
                <a:cubicBezTo>
                  <a:pt x="1074" y="7876"/>
                  <a:pt x="1018" y="7853"/>
                  <a:pt x="955" y="7830"/>
                </a:cubicBezTo>
                <a:cubicBezTo>
                  <a:pt x="910" y="7808"/>
                  <a:pt x="869" y="7780"/>
                  <a:pt x="835" y="7751"/>
                </a:cubicBezTo>
                <a:cubicBezTo>
                  <a:pt x="808" y="7728"/>
                  <a:pt x="779" y="7699"/>
                  <a:pt x="756" y="7665"/>
                </a:cubicBezTo>
                <a:cubicBezTo>
                  <a:pt x="733" y="7631"/>
                  <a:pt x="711" y="7591"/>
                  <a:pt x="693" y="7552"/>
                </a:cubicBezTo>
                <a:cubicBezTo>
                  <a:pt x="682" y="7512"/>
                  <a:pt x="671" y="7478"/>
                  <a:pt x="659" y="7439"/>
                </a:cubicBezTo>
                <a:cubicBezTo>
                  <a:pt x="659" y="7433"/>
                  <a:pt x="665" y="7421"/>
                  <a:pt x="665" y="7415"/>
                </a:cubicBezTo>
                <a:cubicBezTo>
                  <a:pt x="677" y="7370"/>
                  <a:pt x="688" y="7324"/>
                  <a:pt x="705" y="7285"/>
                </a:cubicBezTo>
                <a:lnTo>
                  <a:pt x="711" y="7263"/>
                </a:lnTo>
                <a:cubicBezTo>
                  <a:pt x="727" y="7222"/>
                  <a:pt x="740" y="7182"/>
                  <a:pt x="745" y="7148"/>
                </a:cubicBezTo>
                <a:cubicBezTo>
                  <a:pt x="750" y="7103"/>
                  <a:pt x="727" y="7064"/>
                  <a:pt x="705" y="7017"/>
                </a:cubicBezTo>
                <a:cubicBezTo>
                  <a:pt x="682" y="6972"/>
                  <a:pt x="648" y="6927"/>
                  <a:pt x="620" y="6904"/>
                </a:cubicBezTo>
                <a:cubicBezTo>
                  <a:pt x="575" y="6847"/>
                  <a:pt x="523" y="6796"/>
                  <a:pt x="460" y="6744"/>
                </a:cubicBezTo>
                <a:cubicBezTo>
                  <a:pt x="399" y="6694"/>
                  <a:pt x="330" y="6637"/>
                  <a:pt x="279" y="6563"/>
                </a:cubicBezTo>
                <a:cubicBezTo>
                  <a:pt x="268" y="6547"/>
                  <a:pt x="255" y="6524"/>
                  <a:pt x="245" y="6500"/>
                </a:cubicBezTo>
                <a:cubicBezTo>
                  <a:pt x="239" y="6484"/>
                  <a:pt x="234" y="6466"/>
                  <a:pt x="234" y="6450"/>
                </a:cubicBezTo>
                <a:lnTo>
                  <a:pt x="234" y="6393"/>
                </a:lnTo>
                <a:cubicBezTo>
                  <a:pt x="239" y="6359"/>
                  <a:pt x="250" y="6330"/>
                  <a:pt x="268" y="6296"/>
                </a:cubicBezTo>
                <a:cubicBezTo>
                  <a:pt x="296" y="6233"/>
                  <a:pt x="336" y="6172"/>
                  <a:pt x="381" y="6114"/>
                </a:cubicBezTo>
                <a:cubicBezTo>
                  <a:pt x="415" y="6080"/>
                  <a:pt x="449" y="6046"/>
                  <a:pt x="489" y="6012"/>
                </a:cubicBezTo>
                <a:cubicBezTo>
                  <a:pt x="535" y="5984"/>
                  <a:pt x="580" y="5960"/>
                  <a:pt x="630" y="5938"/>
                </a:cubicBezTo>
                <a:cubicBezTo>
                  <a:pt x="671" y="5926"/>
                  <a:pt x="716" y="5915"/>
                  <a:pt x="756" y="5910"/>
                </a:cubicBezTo>
                <a:lnTo>
                  <a:pt x="790" y="5910"/>
                </a:lnTo>
                <a:cubicBezTo>
                  <a:pt x="813" y="5910"/>
                  <a:pt x="835" y="5910"/>
                  <a:pt x="858" y="5915"/>
                </a:cubicBezTo>
                <a:cubicBezTo>
                  <a:pt x="892" y="5921"/>
                  <a:pt x="926" y="5933"/>
                  <a:pt x="955" y="5944"/>
                </a:cubicBezTo>
                <a:cubicBezTo>
                  <a:pt x="984" y="5955"/>
                  <a:pt x="1005" y="5973"/>
                  <a:pt x="1029" y="5989"/>
                </a:cubicBezTo>
                <a:cubicBezTo>
                  <a:pt x="1057" y="6018"/>
                  <a:pt x="1086" y="6046"/>
                  <a:pt x="1115" y="6080"/>
                </a:cubicBezTo>
                <a:cubicBezTo>
                  <a:pt x="1131" y="6109"/>
                  <a:pt x="1171" y="6120"/>
                  <a:pt x="1205" y="6120"/>
                </a:cubicBezTo>
                <a:lnTo>
                  <a:pt x="1228" y="6120"/>
                </a:lnTo>
                <a:cubicBezTo>
                  <a:pt x="1251" y="6114"/>
                  <a:pt x="1273" y="6104"/>
                  <a:pt x="1285" y="6091"/>
                </a:cubicBezTo>
                <a:cubicBezTo>
                  <a:pt x="1312" y="6063"/>
                  <a:pt x="1325" y="6029"/>
                  <a:pt x="1330" y="5994"/>
                </a:cubicBezTo>
                <a:cubicBezTo>
                  <a:pt x="1336" y="5944"/>
                  <a:pt x="1353" y="5892"/>
                  <a:pt x="1375" y="5842"/>
                </a:cubicBezTo>
                <a:cubicBezTo>
                  <a:pt x="1404" y="5784"/>
                  <a:pt x="1438" y="5734"/>
                  <a:pt x="1477" y="5682"/>
                </a:cubicBezTo>
                <a:cubicBezTo>
                  <a:pt x="1517" y="5637"/>
                  <a:pt x="1563" y="5598"/>
                  <a:pt x="1614" y="5558"/>
                </a:cubicBezTo>
                <a:cubicBezTo>
                  <a:pt x="1671" y="5517"/>
                  <a:pt x="1734" y="5483"/>
                  <a:pt x="1796" y="5461"/>
                </a:cubicBezTo>
                <a:cubicBezTo>
                  <a:pt x="1852" y="5443"/>
                  <a:pt x="1910" y="5427"/>
                  <a:pt x="1967" y="5422"/>
                </a:cubicBezTo>
                <a:close/>
                <a:moveTo>
                  <a:pt x="3187" y="7842"/>
                </a:moveTo>
                <a:cubicBezTo>
                  <a:pt x="3182" y="7882"/>
                  <a:pt x="3182" y="7916"/>
                  <a:pt x="3177" y="7950"/>
                </a:cubicBezTo>
                <a:cubicBezTo>
                  <a:pt x="3166" y="8000"/>
                  <a:pt x="3153" y="8047"/>
                  <a:pt x="3137" y="8086"/>
                </a:cubicBezTo>
                <a:cubicBezTo>
                  <a:pt x="3132" y="8097"/>
                  <a:pt x="3126" y="8108"/>
                  <a:pt x="3114" y="8121"/>
                </a:cubicBezTo>
                <a:cubicBezTo>
                  <a:pt x="3108" y="8121"/>
                  <a:pt x="3103" y="8121"/>
                  <a:pt x="3103" y="8115"/>
                </a:cubicBezTo>
                <a:cubicBezTo>
                  <a:pt x="3085" y="8108"/>
                  <a:pt x="3074" y="8103"/>
                  <a:pt x="3063" y="8092"/>
                </a:cubicBezTo>
                <a:cubicBezTo>
                  <a:pt x="3035" y="8063"/>
                  <a:pt x="3006" y="8035"/>
                  <a:pt x="2983" y="8006"/>
                </a:cubicBezTo>
                <a:cubicBezTo>
                  <a:pt x="3046" y="7961"/>
                  <a:pt x="3114" y="7916"/>
                  <a:pt x="3171" y="7859"/>
                </a:cubicBezTo>
                <a:cubicBezTo>
                  <a:pt x="3177" y="7853"/>
                  <a:pt x="3182" y="7848"/>
                  <a:pt x="3187" y="7842"/>
                </a:cubicBezTo>
                <a:close/>
                <a:moveTo>
                  <a:pt x="3331" y="1"/>
                </a:moveTo>
                <a:cubicBezTo>
                  <a:pt x="3256" y="1"/>
                  <a:pt x="3187" y="12"/>
                  <a:pt x="3114" y="23"/>
                </a:cubicBezTo>
                <a:cubicBezTo>
                  <a:pt x="2893" y="57"/>
                  <a:pt x="2688" y="159"/>
                  <a:pt x="2512" y="295"/>
                </a:cubicBezTo>
                <a:cubicBezTo>
                  <a:pt x="2358" y="415"/>
                  <a:pt x="2233" y="573"/>
                  <a:pt x="2143" y="751"/>
                </a:cubicBezTo>
                <a:cubicBezTo>
                  <a:pt x="2069" y="887"/>
                  <a:pt x="2017" y="1040"/>
                  <a:pt x="1983" y="1194"/>
                </a:cubicBezTo>
                <a:lnTo>
                  <a:pt x="1978" y="1187"/>
                </a:lnTo>
                <a:cubicBezTo>
                  <a:pt x="1904" y="1160"/>
                  <a:pt x="1824" y="1142"/>
                  <a:pt x="1739" y="1131"/>
                </a:cubicBezTo>
                <a:cubicBezTo>
                  <a:pt x="1672" y="1120"/>
                  <a:pt x="1605" y="1115"/>
                  <a:pt x="1538" y="1115"/>
                </a:cubicBezTo>
                <a:cubicBezTo>
                  <a:pt x="1463" y="1115"/>
                  <a:pt x="1388" y="1122"/>
                  <a:pt x="1312" y="1137"/>
                </a:cubicBezTo>
                <a:cubicBezTo>
                  <a:pt x="1188" y="1165"/>
                  <a:pt x="1063" y="1210"/>
                  <a:pt x="955" y="1279"/>
                </a:cubicBezTo>
                <a:cubicBezTo>
                  <a:pt x="835" y="1352"/>
                  <a:pt x="740" y="1444"/>
                  <a:pt x="648" y="1551"/>
                </a:cubicBezTo>
                <a:cubicBezTo>
                  <a:pt x="580" y="1643"/>
                  <a:pt x="523" y="1750"/>
                  <a:pt x="489" y="1864"/>
                </a:cubicBezTo>
                <a:cubicBezTo>
                  <a:pt x="455" y="1989"/>
                  <a:pt x="455" y="2120"/>
                  <a:pt x="478" y="2251"/>
                </a:cubicBezTo>
                <a:cubicBezTo>
                  <a:pt x="506" y="2387"/>
                  <a:pt x="569" y="2506"/>
                  <a:pt x="654" y="2619"/>
                </a:cubicBezTo>
                <a:cubicBezTo>
                  <a:pt x="705" y="2694"/>
                  <a:pt x="774" y="2755"/>
                  <a:pt x="847" y="2813"/>
                </a:cubicBezTo>
                <a:cubicBezTo>
                  <a:pt x="711" y="2955"/>
                  <a:pt x="614" y="3131"/>
                  <a:pt x="609" y="3330"/>
                </a:cubicBezTo>
                <a:cubicBezTo>
                  <a:pt x="603" y="3552"/>
                  <a:pt x="722" y="3756"/>
                  <a:pt x="887" y="3898"/>
                </a:cubicBezTo>
                <a:cubicBezTo>
                  <a:pt x="1109" y="4092"/>
                  <a:pt x="1411" y="4206"/>
                  <a:pt x="1708" y="4206"/>
                </a:cubicBezTo>
                <a:cubicBezTo>
                  <a:pt x="1897" y="4206"/>
                  <a:pt x="2084" y="4159"/>
                  <a:pt x="2245" y="4058"/>
                </a:cubicBezTo>
                <a:cubicBezTo>
                  <a:pt x="2290" y="4029"/>
                  <a:pt x="2330" y="4001"/>
                  <a:pt x="2364" y="3967"/>
                </a:cubicBezTo>
                <a:cubicBezTo>
                  <a:pt x="2382" y="4058"/>
                  <a:pt x="2410" y="4148"/>
                  <a:pt x="2455" y="4234"/>
                </a:cubicBezTo>
                <a:cubicBezTo>
                  <a:pt x="2495" y="4324"/>
                  <a:pt x="2557" y="4404"/>
                  <a:pt x="2637" y="4467"/>
                </a:cubicBezTo>
                <a:cubicBezTo>
                  <a:pt x="2717" y="4528"/>
                  <a:pt x="2819" y="4575"/>
                  <a:pt x="2922" y="4597"/>
                </a:cubicBezTo>
                <a:cubicBezTo>
                  <a:pt x="3001" y="4619"/>
                  <a:pt x="3084" y="4627"/>
                  <a:pt x="3170" y="4627"/>
                </a:cubicBezTo>
                <a:cubicBezTo>
                  <a:pt x="3195" y="4627"/>
                  <a:pt x="3220" y="4626"/>
                  <a:pt x="3245" y="4625"/>
                </a:cubicBezTo>
                <a:lnTo>
                  <a:pt x="3245" y="4625"/>
                </a:lnTo>
                <a:cubicBezTo>
                  <a:pt x="3239" y="4672"/>
                  <a:pt x="3239" y="4711"/>
                  <a:pt x="3239" y="4756"/>
                </a:cubicBezTo>
                <a:cubicBezTo>
                  <a:pt x="3239" y="4869"/>
                  <a:pt x="3245" y="4984"/>
                  <a:pt x="3245" y="5097"/>
                </a:cubicBezTo>
                <a:lnTo>
                  <a:pt x="3245" y="5438"/>
                </a:lnTo>
                <a:cubicBezTo>
                  <a:pt x="3245" y="5490"/>
                  <a:pt x="3239" y="5540"/>
                  <a:pt x="3239" y="5592"/>
                </a:cubicBezTo>
                <a:cubicBezTo>
                  <a:pt x="3166" y="5569"/>
                  <a:pt x="3092" y="5551"/>
                  <a:pt x="3012" y="5546"/>
                </a:cubicBezTo>
                <a:cubicBezTo>
                  <a:pt x="2976" y="5542"/>
                  <a:pt x="2940" y="5540"/>
                  <a:pt x="2903" y="5540"/>
                </a:cubicBezTo>
                <a:cubicBezTo>
                  <a:pt x="2796" y="5540"/>
                  <a:pt x="2688" y="5557"/>
                  <a:pt x="2586" y="5592"/>
                </a:cubicBezTo>
                <a:cubicBezTo>
                  <a:pt x="2574" y="5551"/>
                  <a:pt x="2563" y="5512"/>
                  <a:pt x="2547" y="5472"/>
                </a:cubicBezTo>
                <a:cubicBezTo>
                  <a:pt x="2506" y="5381"/>
                  <a:pt x="2444" y="5313"/>
                  <a:pt x="2364" y="5257"/>
                </a:cubicBezTo>
                <a:cubicBezTo>
                  <a:pt x="2296" y="5199"/>
                  <a:pt x="2206" y="5171"/>
                  <a:pt x="2114" y="5160"/>
                </a:cubicBezTo>
                <a:cubicBezTo>
                  <a:pt x="2080" y="5154"/>
                  <a:pt x="2051" y="5149"/>
                  <a:pt x="2017" y="5149"/>
                </a:cubicBezTo>
                <a:cubicBezTo>
                  <a:pt x="1960" y="5149"/>
                  <a:pt x="1904" y="5154"/>
                  <a:pt x="1847" y="5171"/>
                </a:cubicBezTo>
                <a:cubicBezTo>
                  <a:pt x="1756" y="5188"/>
                  <a:pt x="1666" y="5223"/>
                  <a:pt x="1585" y="5268"/>
                </a:cubicBezTo>
                <a:cubicBezTo>
                  <a:pt x="1501" y="5313"/>
                  <a:pt x="1421" y="5370"/>
                  <a:pt x="1353" y="5438"/>
                </a:cubicBezTo>
                <a:cubicBezTo>
                  <a:pt x="1278" y="5506"/>
                  <a:pt x="1217" y="5585"/>
                  <a:pt x="1171" y="5671"/>
                </a:cubicBezTo>
                <a:cubicBezTo>
                  <a:pt x="1160" y="5705"/>
                  <a:pt x="1142" y="5734"/>
                  <a:pt x="1131" y="5763"/>
                </a:cubicBezTo>
                <a:cubicBezTo>
                  <a:pt x="1086" y="5734"/>
                  <a:pt x="1029" y="5711"/>
                  <a:pt x="978" y="5694"/>
                </a:cubicBezTo>
                <a:cubicBezTo>
                  <a:pt x="920" y="5679"/>
                  <a:pt x="862" y="5671"/>
                  <a:pt x="803" y="5671"/>
                </a:cubicBezTo>
                <a:cubicBezTo>
                  <a:pt x="735" y="5671"/>
                  <a:pt x="667" y="5681"/>
                  <a:pt x="603" y="5700"/>
                </a:cubicBezTo>
                <a:cubicBezTo>
                  <a:pt x="347" y="5779"/>
                  <a:pt x="153" y="5989"/>
                  <a:pt x="51" y="6233"/>
                </a:cubicBezTo>
                <a:cubicBezTo>
                  <a:pt x="11" y="6324"/>
                  <a:pt x="0" y="6427"/>
                  <a:pt x="17" y="6524"/>
                </a:cubicBezTo>
                <a:cubicBezTo>
                  <a:pt x="40" y="6608"/>
                  <a:pt x="92" y="6689"/>
                  <a:pt x="148" y="6751"/>
                </a:cubicBezTo>
                <a:cubicBezTo>
                  <a:pt x="255" y="6875"/>
                  <a:pt x="404" y="6961"/>
                  <a:pt x="506" y="7098"/>
                </a:cubicBezTo>
                <a:cubicBezTo>
                  <a:pt x="517" y="7114"/>
                  <a:pt x="528" y="7132"/>
                  <a:pt x="540" y="7148"/>
                </a:cubicBezTo>
                <a:cubicBezTo>
                  <a:pt x="523" y="7205"/>
                  <a:pt x="501" y="7263"/>
                  <a:pt x="489" y="7319"/>
                </a:cubicBezTo>
                <a:cubicBezTo>
                  <a:pt x="478" y="7358"/>
                  <a:pt x="467" y="7399"/>
                  <a:pt x="467" y="7439"/>
                </a:cubicBezTo>
                <a:cubicBezTo>
                  <a:pt x="467" y="7484"/>
                  <a:pt x="483" y="7529"/>
                  <a:pt x="501" y="7575"/>
                </a:cubicBezTo>
                <a:cubicBezTo>
                  <a:pt x="528" y="7665"/>
                  <a:pt x="575" y="7740"/>
                  <a:pt x="630" y="7814"/>
                </a:cubicBezTo>
                <a:cubicBezTo>
                  <a:pt x="688" y="7882"/>
                  <a:pt x="761" y="7938"/>
                  <a:pt x="842" y="7984"/>
                </a:cubicBezTo>
                <a:cubicBezTo>
                  <a:pt x="970" y="8050"/>
                  <a:pt x="1113" y="8083"/>
                  <a:pt x="1255" y="8083"/>
                </a:cubicBezTo>
                <a:cubicBezTo>
                  <a:pt x="1309" y="8083"/>
                  <a:pt x="1362" y="8078"/>
                  <a:pt x="1415" y="8069"/>
                </a:cubicBezTo>
                <a:cubicBezTo>
                  <a:pt x="1563" y="8047"/>
                  <a:pt x="1700" y="7979"/>
                  <a:pt x="1796" y="7876"/>
                </a:cubicBezTo>
                <a:cubicBezTo>
                  <a:pt x="1807" y="7882"/>
                  <a:pt x="1813" y="7893"/>
                  <a:pt x="1824" y="7904"/>
                </a:cubicBezTo>
                <a:cubicBezTo>
                  <a:pt x="1870" y="7945"/>
                  <a:pt x="1915" y="7990"/>
                  <a:pt x="1967" y="8024"/>
                </a:cubicBezTo>
                <a:cubicBezTo>
                  <a:pt x="1983" y="8035"/>
                  <a:pt x="2006" y="8040"/>
                  <a:pt x="2023" y="8052"/>
                </a:cubicBezTo>
                <a:cubicBezTo>
                  <a:pt x="2046" y="8108"/>
                  <a:pt x="2075" y="8166"/>
                  <a:pt x="2109" y="8217"/>
                </a:cubicBezTo>
                <a:cubicBezTo>
                  <a:pt x="2148" y="8273"/>
                  <a:pt x="2193" y="8325"/>
                  <a:pt x="2245" y="8370"/>
                </a:cubicBezTo>
                <a:cubicBezTo>
                  <a:pt x="2347" y="8461"/>
                  <a:pt x="2466" y="8535"/>
                  <a:pt x="2568" y="8626"/>
                </a:cubicBezTo>
                <a:lnTo>
                  <a:pt x="2563" y="8620"/>
                </a:lnTo>
                <a:lnTo>
                  <a:pt x="2563" y="8620"/>
                </a:lnTo>
                <a:cubicBezTo>
                  <a:pt x="2568" y="8620"/>
                  <a:pt x="2574" y="8626"/>
                  <a:pt x="2574" y="8626"/>
                </a:cubicBezTo>
                <a:cubicBezTo>
                  <a:pt x="2574" y="8632"/>
                  <a:pt x="2581" y="8632"/>
                  <a:pt x="2581" y="8632"/>
                </a:cubicBezTo>
                <a:cubicBezTo>
                  <a:pt x="2631" y="8677"/>
                  <a:pt x="2671" y="8722"/>
                  <a:pt x="2710" y="8774"/>
                </a:cubicBezTo>
                <a:cubicBezTo>
                  <a:pt x="2733" y="8802"/>
                  <a:pt x="2751" y="8836"/>
                  <a:pt x="2762" y="8865"/>
                </a:cubicBezTo>
                <a:cubicBezTo>
                  <a:pt x="2791" y="8944"/>
                  <a:pt x="2807" y="9023"/>
                  <a:pt x="2812" y="9109"/>
                </a:cubicBezTo>
                <a:cubicBezTo>
                  <a:pt x="2830" y="9285"/>
                  <a:pt x="2807" y="9461"/>
                  <a:pt x="2778" y="9637"/>
                </a:cubicBezTo>
                <a:cubicBezTo>
                  <a:pt x="2744" y="9831"/>
                  <a:pt x="2699" y="10017"/>
                  <a:pt x="2654" y="10206"/>
                </a:cubicBezTo>
                <a:cubicBezTo>
                  <a:pt x="2637" y="10290"/>
                  <a:pt x="2615" y="10382"/>
                  <a:pt x="2597" y="10468"/>
                </a:cubicBezTo>
                <a:cubicBezTo>
                  <a:pt x="2592" y="10513"/>
                  <a:pt x="2581" y="10558"/>
                  <a:pt x="2574" y="10609"/>
                </a:cubicBezTo>
                <a:cubicBezTo>
                  <a:pt x="2568" y="10643"/>
                  <a:pt x="2568" y="10678"/>
                  <a:pt x="2563" y="10712"/>
                </a:cubicBezTo>
                <a:cubicBezTo>
                  <a:pt x="2563" y="10733"/>
                  <a:pt x="2563" y="10751"/>
                  <a:pt x="2574" y="10774"/>
                </a:cubicBezTo>
                <a:cubicBezTo>
                  <a:pt x="2592" y="10796"/>
                  <a:pt x="2615" y="10819"/>
                  <a:pt x="2642" y="10830"/>
                </a:cubicBezTo>
                <a:cubicBezTo>
                  <a:pt x="2652" y="10833"/>
                  <a:pt x="2663" y="10835"/>
                  <a:pt x="2674" y="10835"/>
                </a:cubicBezTo>
                <a:cubicBezTo>
                  <a:pt x="2724" y="10835"/>
                  <a:pt x="2776" y="10803"/>
                  <a:pt x="2791" y="10751"/>
                </a:cubicBezTo>
                <a:cubicBezTo>
                  <a:pt x="2796" y="10728"/>
                  <a:pt x="2802" y="10706"/>
                  <a:pt x="2812" y="10688"/>
                </a:cubicBezTo>
                <a:cubicBezTo>
                  <a:pt x="2819" y="10660"/>
                  <a:pt x="2830" y="10638"/>
                  <a:pt x="2836" y="10615"/>
                </a:cubicBezTo>
                <a:cubicBezTo>
                  <a:pt x="2853" y="10563"/>
                  <a:pt x="2870" y="10507"/>
                  <a:pt x="2887" y="10455"/>
                </a:cubicBezTo>
                <a:cubicBezTo>
                  <a:pt x="2893" y="10433"/>
                  <a:pt x="2898" y="10416"/>
                  <a:pt x="2904" y="10393"/>
                </a:cubicBezTo>
                <a:cubicBezTo>
                  <a:pt x="2932" y="10290"/>
                  <a:pt x="2961" y="10182"/>
                  <a:pt x="2990" y="10080"/>
                </a:cubicBezTo>
                <a:cubicBezTo>
                  <a:pt x="3024" y="9944"/>
                  <a:pt x="3051" y="9802"/>
                  <a:pt x="3074" y="9655"/>
                </a:cubicBezTo>
                <a:cubicBezTo>
                  <a:pt x="3097" y="9513"/>
                  <a:pt x="3108" y="9387"/>
                  <a:pt x="3108" y="9262"/>
                </a:cubicBezTo>
                <a:cubicBezTo>
                  <a:pt x="3108" y="9206"/>
                  <a:pt x="3103" y="9143"/>
                  <a:pt x="3092" y="9070"/>
                </a:cubicBezTo>
                <a:cubicBezTo>
                  <a:pt x="3085" y="9012"/>
                  <a:pt x="3074" y="8955"/>
                  <a:pt x="3051" y="8905"/>
                </a:cubicBezTo>
                <a:cubicBezTo>
                  <a:pt x="3035" y="8842"/>
                  <a:pt x="3006" y="8797"/>
                  <a:pt x="2977" y="8751"/>
                </a:cubicBezTo>
                <a:cubicBezTo>
                  <a:pt x="2938" y="8695"/>
                  <a:pt x="2898" y="8648"/>
                  <a:pt x="2853" y="8609"/>
                </a:cubicBezTo>
                <a:cubicBezTo>
                  <a:pt x="2762" y="8530"/>
                  <a:pt x="2654" y="8478"/>
                  <a:pt x="2552" y="8427"/>
                </a:cubicBezTo>
                <a:cubicBezTo>
                  <a:pt x="2461" y="8381"/>
                  <a:pt x="2353" y="8325"/>
                  <a:pt x="2262" y="8251"/>
                </a:cubicBezTo>
                <a:cubicBezTo>
                  <a:pt x="2222" y="8217"/>
                  <a:pt x="2188" y="8176"/>
                  <a:pt x="2159" y="8137"/>
                </a:cubicBezTo>
                <a:cubicBezTo>
                  <a:pt x="2154" y="8131"/>
                  <a:pt x="2148" y="8126"/>
                  <a:pt x="2148" y="8115"/>
                </a:cubicBezTo>
                <a:lnTo>
                  <a:pt x="2143" y="8108"/>
                </a:lnTo>
                <a:lnTo>
                  <a:pt x="2143" y="8108"/>
                </a:lnTo>
                <a:cubicBezTo>
                  <a:pt x="2188" y="8121"/>
                  <a:pt x="2227" y="8131"/>
                  <a:pt x="2267" y="8142"/>
                </a:cubicBezTo>
                <a:cubicBezTo>
                  <a:pt x="2330" y="8155"/>
                  <a:pt x="2382" y="8160"/>
                  <a:pt x="2437" y="8160"/>
                </a:cubicBezTo>
                <a:cubicBezTo>
                  <a:pt x="2489" y="8160"/>
                  <a:pt x="2547" y="8155"/>
                  <a:pt x="2608" y="8142"/>
                </a:cubicBezTo>
                <a:cubicBezTo>
                  <a:pt x="2665" y="8137"/>
                  <a:pt x="2728" y="8121"/>
                  <a:pt x="2796" y="8097"/>
                </a:cubicBezTo>
                <a:cubicBezTo>
                  <a:pt x="2836" y="8149"/>
                  <a:pt x="2870" y="8189"/>
                  <a:pt x="2909" y="8223"/>
                </a:cubicBezTo>
                <a:cubicBezTo>
                  <a:pt x="2967" y="8279"/>
                  <a:pt x="3017" y="8307"/>
                  <a:pt x="3069" y="8320"/>
                </a:cubicBezTo>
                <a:cubicBezTo>
                  <a:pt x="3085" y="8325"/>
                  <a:pt x="3103" y="8325"/>
                  <a:pt x="3119" y="8325"/>
                </a:cubicBezTo>
                <a:cubicBezTo>
                  <a:pt x="3132" y="8325"/>
                  <a:pt x="3142" y="8325"/>
                  <a:pt x="3160" y="8320"/>
                </a:cubicBezTo>
                <a:cubicBezTo>
                  <a:pt x="3187" y="8320"/>
                  <a:pt x="3216" y="8296"/>
                  <a:pt x="3239" y="8279"/>
                </a:cubicBezTo>
                <a:cubicBezTo>
                  <a:pt x="3284" y="8251"/>
                  <a:pt x="3313" y="8200"/>
                  <a:pt x="3336" y="8149"/>
                </a:cubicBezTo>
                <a:cubicBezTo>
                  <a:pt x="3358" y="8092"/>
                  <a:pt x="3370" y="8029"/>
                  <a:pt x="3376" y="7979"/>
                </a:cubicBezTo>
                <a:cubicBezTo>
                  <a:pt x="3387" y="7921"/>
                  <a:pt x="3392" y="7859"/>
                  <a:pt x="3392" y="7780"/>
                </a:cubicBezTo>
                <a:cubicBezTo>
                  <a:pt x="3392" y="7711"/>
                  <a:pt x="3392" y="7643"/>
                  <a:pt x="3381" y="7557"/>
                </a:cubicBezTo>
                <a:lnTo>
                  <a:pt x="3381" y="7552"/>
                </a:lnTo>
                <a:lnTo>
                  <a:pt x="3381" y="7546"/>
                </a:lnTo>
                <a:lnTo>
                  <a:pt x="3381" y="7541"/>
                </a:lnTo>
                <a:cubicBezTo>
                  <a:pt x="3415" y="7455"/>
                  <a:pt x="3438" y="7370"/>
                  <a:pt x="3444" y="7279"/>
                </a:cubicBezTo>
                <a:cubicBezTo>
                  <a:pt x="3449" y="7177"/>
                  <a:pt x="3433" y="7058"/>
                  <a:pt x="3392" y="6949"/>
                </a:cubicBezTo>
                <a:cubicBezTo>
                  <a:pt x="3381" y="6915"/>
                  <a:pt x="3370" y="6888"/>
                  <a:pt x="3353" y="6854"/>
                </a:cubicBezTo>
                <a:cubicBezTo>
                  <a:pt x="3518" y="6813"/>
                  <a:pt x="3643" y="6751"/>
                  <a:pt x="3733" y="6660"/>
                </a:cubicBezTo>
                <a:cubicBezTo>
                  <a:pt x="3796" y="6597"/>
                  <a:pt x="3842" y="6518"/>
                  <a:pt x="3858" y="6438"/>
                </a:cubicBezTo>
                <a:cubicBezTo>
                  <a:pt x="3882" y="6359"/>
                  <a:pt x="3876" y="6274"/>
                  <a:pt x="3858" y="6188"/>
                </a:cubicBezTo>
                <a:cubicBezTo>
                  <a:pt x="3835" y="6109"/>
                  <a:pt x="3796" y="6035"/>
                  <a:pt x="3733" y="5944"/>
                </a:cubicBezTo>
                <a:cubicBezTo>
                  <a:pt x="3677" y="5865"/>
                  <a:pt x="3609" y="5802"/>
                  <a:pt x="3552" y="5756"/>
                </a:cubicBezTo>
                <a:cubicBezTo>
                  <a:pt x="3535" y="5745"/>
                  <a:pt x="3512" y="5734"/>
                  <a:pt x="3489" y="5716"/>
                </a:cubicBezTo>
                <a:lnTo>
                  <a:pt x="3489" y="5711"/>
                </a:lnTo>
                <a:lnTo>
                  <a:pt x="3489" y="5671"/>
                </a:lnTo>
                <a:cubicBezTo>
                  <a:pt x="3494" y="5626"/>
                  <a:pt x="3489" y="5580"/>
                  <a:pt x="3489" y="5535"/>
                </a:cubicBezTo>
                <a:cubicBezTo>
                  <a:pt x="3483" y="5472"/>
                  <a:pt x="3478" y="5404"/>
                  <a:pt x="3467" y="5336"/>
                </a:cubicBezTo>
                <a:lnTo>
                  <a:pt x="3467" y="5325"/>
                </a:lnTo>
                <a:lnTo>
                  <a:pt x="3460" y="5278"/>
                </a:lnTo>
                <a:lnTo>
                  <a:pt x="3444" y="5176"/>
                </a:lnTo>
                <a:lnTo>
                  <a:pt x="3426" y="5034"/>
                </a:lnTo>
                <a:cubicBezTo>
                  <a:pt x="3415" y="4944"/>
                  <a:pt x="3404" y="4858"/>
                  <a:pt x="3399" y="4767"/>
                </a:cubicBezTo>
                <a:lnTo>
                  <a:pt x="3399" y="4785"/>
                </a:lnTo>
                <a:cubicBezTo>
                  <a:pt x="3392" y="4727"/>
                  <a:pt x="3387" y="4665"/>
                  <a:pt x="3387" y="4603"/>
                </a:cubicBezTo>
                <a:cubicBezTo>
                  <a:pt x="3473" y="4586"/>
                  <a:pt x="3546" y="4557"/>
                  <a:pt x="3614" y="4517"/>
                </a:cubicBezTo>
                <a:cubicBezTo>
                  <a:pt x="3728" y="4455"/>
                  <a:pt x="3824" y="4352"/>
                  <a:pt x="3893" y="4228"/>
                </a:cubicBezTo>
                <a:cubicBezTo>
                  <a:pt x="3938" y="4273"/>
                  <a:pt x="3989" y="4318"/>
                  <a:pt x="4047" y="4358"/>
                </a:cubicBezTo>
                <a:cubicBezTo>
                  <a:pt x="4063" y="4706"/>
                  <a:pt x="4074" y="5047"/>
                  <a:pt x="4074" y="5330"/>
                </a:cubicBezTo>
                <a:cubicBezTo>
                  <a:pt x="4081" y="5671"/>
                  <a:pt x="4081" y="6046"/>
                  <a:pt x="4074" y="6472"/>
                </a:cubicBezTo>
                <a:cubicBezTo>
                  <a:pt x="4068" y="6854"/>
                  <a:pt x="4058" y="7234"/>
                  <a:pt x="4052" y="7615"/>
                </a:cubicBezTo>
                <a:cubicBezTo>
                  <a:pt x="4047" y="7785"/>
                  <a:pt x="4040" y="7955"/>
                  <a:pt x="4034" y="8131"/>
                </a:cubicBezTo>
                <a:cubicBezTo>
                  <a:pt x="4029" y="8336"/>
                  <a:pt x="4023" y="8546"/>
                  <a:pt x="4018" y="8751"/>
                </a:cubicBezTo>
                <a:cubicBezTo>
                  <a:pt x="4013" y="9036"/>
                  <a:pt x="4006" y="9314"/>
                  <a:pt x="4000" y="9597"/>
                </a:cubicBezTo>
                <a:cubicBezTo>
                  <a:pt x="3995" y="9739"/>
                  <a:pt x="3995" y="9881"/>
                  <a:pt x="3995" y="10030"/>
                </a:cubicBezTo>
                <a:lnTo>
                  <a:pt x="3995" y="10348"/>
                </a:lnTo>
                <a:lnTo>
                  <a:pt x="3995" y="10461"/>
                </a:lnTo>
                <a:cubicBezTo>
                  <a:pt x="3995" y="10489"/>
                  <a:pt x="4006" y="10513"/>
                  <a:pt x="4023" y="10529"/>
                </a:cubicBezTo>
                <a:cubicBezTo>
                  <a:pt x="4040" y="10552"/>
                  <a:pt x="4068" y="10563"/>
                  <a:pt x="4092" y="10563"/>
                </a:cubicBezTo>
                <a:cubicBezTo>
                  <a:pt x="4149" y="10563"/>
                  <a:pt x="4194" y="10523"/>
                  <a:pt x="4199" y="10468"/>
                </a:cubicBezTo>
                <a:cubicBezTo>
                  <a:pt x="4205" y="10279"/>
                  <a:pt x="4205" y="10092"/>
                  <a:pt x="4210" y="9899"/>
                </a:cubicBezTo>
                <a:cubicBezTo>
                  <a:pt x="4210" y="9711"/>
                  <a:pt x="4217" y="9524"/>
                  <a:pt x="4223" y="9330"/>
                </a:cubicBezTo>
                <a:cubicBezTo>
                  <a:pt x="4228" y="8950"/>
                  <a:pt x="4233" y="8569"/>
                  <a:pt x="4239" y="8189"/>
                </a:cubicBezTo>
                <a:cubicBezTo>
                  <a:pt x="4244" y="7808"/>
                  <a:pt x="4251" y="7426"/>
                  <a:pt x="4257" y="7046"/>
                </a:cubicBezTo>
                <a:cubicBezTo>
                  <a:pt x="4257" y="6665"/>
                  <a:pt x="4251" y="6285"/>
                  <a:pt x="4244" y="5904"/>
                </a:cubicBezTo>
                <a:cubicBezTo>
                  <a:pt x="4239" y="5626"/>
                  <a:pt x="4233" y="5347"/>
                  <a:pt x="4217" y="5063"/>
                </a:cubicBezTo>
                <a:cubicBezTo>
                  <a:pt x="4210" y="4921"/>
                  <a:pt x="4205" y="4779"/>
                  <a:pt x="4199" y="4631"/>
                </a:cubicBezTo>
                <a:cubicBezTo>
                  <a:pt x="4194" y="4569"/>
                  <a:pt x="4188" y="4507"/>
                  <a:pt x="4183" y="4444"/>
                </a:cubicBezTo>
                <a:lnTo>
                  <a:pt x="4183" y="4444"/>
                </a:lnTo>
                <a:cubicBezTo>
                  <a:pt x="4319" y="4507"/>
                  <a:pt x="4461" y="4546"/>
                  <a:pt x="4603" y="4562"/>
                </a:cubicBezTo>
                <a:cubicBezTo>
                  <a:pt x="4669" y="4571"/>
                  <a:pt x="4735" y="4575"/>
                  <a:pt x="4801" y="4575"/>
                </a:cubicBezTo>
                <a:cubicBezTo>
                  <a:pt x="4905" y="4575"/>
                  <a:pt x="5008" y="4566"/>
                  <a:pt x="5109" y="4552"/>
                </a:cubicBezTo>
                <a:cubicBezTo>
                  <a:pt x="5274" y="4523"/>
                  <a:pt x="5432" y="4483"/>
                  <a:pt x="5586" y="4433"/>
                </a:cubicBezTo>
                <a:cubicBezTo>
                  <a:pt x="5899" y="4324"/>
                  <a:pt x="6200" y="4182"/>
                  <a:pt x="6467" y="3995"/>
                </a:cubicBezTo>
                <a:cubicBezTo>
                  <a:pt x="6597" y="3898"/>
                  <a:pt x="6711" y="3791"/>
                  <a:pt x="6814" y="3671"/>
                </a:cubicBezTo>
                <a:cubicBezTo>
                  <a:pt x="6904" y="3563"/>
                  <a:pt x="6972" y="3444"/>
                  <a:pt x="7024" y="3319"/>
                </a:cubicBezTo>
                <a:cubicBezTo>
                  <a:pt x="7092" y="3148"/>
                  <a:pt x="7108" y="2967"/>
                  <a:pt x="7086" y="2790"/>
                </a:cubicBezTo>
                <a:cubicBezTo>
                  <a:pt x="7058" y="2614"/>
                  <a:pt x="6966" y="2449"/>
                  <a:pt x="6853" y="2319"/>
                </a:cubicBezTo>
                <a:cubicBezTo>
                  <a:pt x="6722" y="2165"/>
                  <a:pt x="6541" y="2063"/>
                  <a:pt x="6358" y="1989"/>
                </a:cubicBezTo>
                <a:cubicBezTo>
                  <a:pt x="6256" y="1950"/>
                  <a:pt x="6154" y="1921"/>
                  <a:pt x="6046" y="1903"/>
                </a:cubicBezTo>
                <a:cubicBezTo>
                  <a:pt x="6030" y="1898"/>
                  <a:pt x="6006" y="1898"/>
                  <a:pt x="5990" y="1892"/>
                </a:cubicBezTo>
                <a:cubicBezTo>
                  <a:pt x="6092" y="1774"/>
                  <a:pt x="6171" y="1630"/>
                  <a:pt x="6182" y="1472"/>
                </a:cubicBezTo>
                <a:cubicBezTo>
                  <a:pt x="6200" y="1255"/>
                  <a:pt x="6046" y="1069"/>
                  <a:pt x="5865" y="966"/>
                </a:cubicBezTo>
                <a:cubicBezTo>
                  <a:pt x="5655" y="841"/>
                  <a:pt x="5398" y="801"/>
                  <a:pt x="5154" y="801"/>
                </a:cubicBezTo>
                <a:cubicBezTo>
                  <a:pt x="4881" y="807"/>
                  <a:pt x="4603" y="869"/>
                  <a:pt x="4359" y="1006"/>
                </a:cubicBezTo>
                <a:cubicBezTo>
                  <a:pt x="4341" y="835"/>
                  <a:pt x="4296" y="670"/>
                  <a:pt x="4210" y="518"/>
                </a:cubicBezTo>
                <a:cubicBezTo>
                  <a:pt x="4160" y="421"/>
                  <a:pt x="4092" y="335"/>
                  <a:pt x="4013" y="261"/>
                </a:cubicBezTo>
                <a:cubicBezTo>
                  <a:pt x="3927" y="182"/>
                  <a:pt x="3835" y="125"/>
                  <a:pt x="3733" y="80"/>
                </a:cubicBezTo>
                <a:cubicBezTo>
                  <a:pt x="3609" y="23"/>
                  <a:pt x="3467" y="1"/>
                  <a:pt x="333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2"/>
          <p:cNvSpPr/>
          <p:nvPr/>
        </p:nvSpPr>
        <p:spPr>
          <a:xfrm>
            <a:off x="7422874" y="3999024"/>
            <a:ext cx="75073" cy="254699"/>
          </a:xfrm>
          <a:custGeom>
            <a:avLst/>
            <a:gdLst/>
            <a:ahLst/>
            <a:cxnLst/>
            <a:rect l="l" t="t" r="r" b="b"/>
            <a:pathLst>
              <a:path w="1938" h="6575" extrusionOk="0">
                <a:moveTo>
                  <a:pt x="1750" y="0"/>
                </a:moveTo>
                <a:cubicBezTo>
                  <a:pt x="1676" y="126"/>
                  <a:pt x="1579" y="228"/>
                  <a:pt x="1466" y="291"/>
                </a:cubicBezTo>
                <a:cubicBezTo>
                  <a:pt x="1398" y="330"/>
                  <a:pt x="1324" y="359"/>
                  <a:pt x="1244" y="375"/>
                </a:cubicBezTo>
                <a:cubicBezTo>
                  <a:pt x="1244" y="438"/>
                  <a:pt x="1251" y="501"/>
                  <a:pt x="1256" y="563"/>
                </a:cubicBezTo>
                <a:lnTo>
                  <a:pt x="1256" y="540"/>
                </a:lnTo>
                <a:cubicBezTo>
                  <a:pt x="1262" y="632"/>
                  <a:pt x="1272" y="722"/>
                  <a:pt x="1285" y="807"/>
                </a:cubicBezTo>
                <a:lnTo>
                  <a:pt x="1301" y="949"/>
                </a:lnTo>
                <a:lnTo>
                  <a:pt x="1319" y="1057"/>
                </a:lnTo>
                <a:lnTo>
                  <a:pt x="1324" y="1097"/>
                </a:lnTo>
                <a:lnTo>
                  <a:pt x="1324" y="1114"/>
                </a:lnTo>
                <a:cubicBezTo>
                  <a:pt x="1330" y="1177"/>
                  <a:pt x="1341" y="1245"/>
                  <a:pt x="1346" y="1313"/>
                </a:cubicBezTo>
                <a:cubicBezTo>
                  <a:pt x="1346" y="1358"/>
                  <a:pt x="1353" y="1403"/>
                  <a:pt x="1346" y="1450"/>
                </a:cubicBezTo>
                <a:lnTo>
                  <a:pt x="1346" y="1489"/>
                </a:lnTo>
                <a:cubicBezTo>
                  <a:pt x="1369" y="1506"/>
                  <a:pt x="1387" y="1518"/>
                  <a:pt x="1403" y="1534"/>
                </a:cubicBezTo>
                <a:cubicBezTo>
                  <a:pt x="1461" y="1579"/>
                  <a:pt x="1534" y="1642"/>
                  <a:pt x="1592" y="1723"/>
                </a:cubicBezTo>
                <a:cubicBezTo>
                  <a:pt x="1653" y="1807"/>
                  <a:pt x="1694" y="1881"/>
                  <a:pt x="1710" y="1961"/>
                </a:cubicBezTo>
                <a:cubicBezTo>
                  <a:pt x="1733" y="2046"/>
                  <a:pt x="1733" y="2132"/>
                  <a:pt x="1716" y="2216"/>
                </a:cubicBezTo>
                <a:cubicBezTo>
                  <a:pt x="1694" y="2295"/>
                  <a:pt x="1647" y="2370"/>
                  <a:pt x="1585" y="2432"/>
                </a:cubicBezTo>
                <a:cubicBezTo>
                  <a:pt x="1495" y="2529"/>
                  <a:pt x="1375" y="2591"/>
                  <a:pt x="1210" y="2625"/>
                </a:cubicBezTo>
                <a:cubicBezTo>
                  <a:pt x="1222" y="2659"/>
                  <a:pt x="1238" y="2694"/>
                  <a:pt x="1251" y="2722"/>
                </a:cubicBezTo>
                <a:cubicBezTo>
                  <a:pt x="1290" y="2835"/>
                  <a:pt x="1307" y="2950"/>
                  <a:pt x="1301" y="3058"/>
                </a:cubicBezTo>
                <a:cubicBezTo>
                  <a:pt x="1296" y="3148"/>
                  <a:pt x="1272" y="3234"/>
                  <a:pt x="1238" y="3318"/>
                </a:cubicBezTo>
                <a:lnTo>
                  <a:pt x="1238" y="3330"/>
                </a:lnTo>
                <a:cubicBezTo>
                  <a:pt x="1244" y="3415"/>
                  <a:pt x="1251" y="3483"/>
                  <a:pt x="1251" y="3551"/>
                </a:cubicBezTo>
                <a:cubicBezTo>
                  <a:pt x="1251" y="3632"/>
                  <a:pt x="1244" y="3693"/>
                  <a:pt x="1233" y="3750"/>
                </a:cubicBezTo>
                <a:cubicBezTo>
                  <a:pt x="1227" y="3802"/>
                  <a:pt x="1216" y="3870"/>
                  <a:pt x="1193" y="3921"/>
                </a:cubicBezTo>
                <a:cubicBezTo>
                  <a:pt x="1170" y="3973"/>
                  <a:pt x="1141" y="4023"/>
                  <a:pt x="1096" y="4057"/>
                </a:cubicBezTo>
                <a:cubicBezTo>
                  <a:pt x="1073" y="4075"/>
                  <a:pt x="1046" y="4091"/>
                  <a:pt x="1017" y="4097"/>
                </a:cubicBezTo>
                <a:cubicBezTo>
                  <a:pt x="1000" y="4097"/>
                  <a:pt x="989" y="4102"/>
                  <a:pt x="971" y="4102"/>
                </a:cubicBezTo>
                <a:cubicBezTo>
                  <a:pt x="960" y="4102"/>
                  <a:pt x="944" y="4097"/>
                  <a:pt x="926" y="4097"/>
                </a:cubicBezTo>
                <a:cubicBezTo>
                  <a:pt x="876" y="4086"/>
                  <a:pt x="818" y="4052"/>
                  <a:pt x="761" y="3995"/>
                </a:cubicBezTo>
                <a:cubicBezTo>
                  <a:pt x="727" y="3960"/>
                  <a:pt x="693" y="3921"/>
                  <a:pt x="653" y="3870"/>
                </a:cubicBezTo>
                <a:cubicBezTo>
                  <a:pt x="585" y="3892"/>
                  <a:pt x="522" y="3910"/>
                  <a:pt x="466" y="3921"/>
                </a:cubicBezTo>
                <a:cubicBezTo>
                  <a:pt x="404" y="3926"/>
                  <a:pt x="346" y="3932"/>
                  <a:pt x="296" y="3932"/>
                </a:cubicBezTo>
                <a:cubicBezTo>
                  <a:pt x="239" y="3932"/>
                  <a:pt x="187" y="3926"/>
                  <a:pt x="125" y="3915"/>
                </a:cubicBezTo>
                <a:cubicBezTo>
                  <a:pt x="85" y="3910"/>
                  <a:pt x="45" y="3898"/>
                  <a:pt x="0" y="3881"/>
                </a:cubicBezTo>
                <a:lnTo>
                  <a:pt x="0" y="3881"/>
                </a:lnTo>
                <a:cubicBezTo>
                  <a:pt x="5" y="3898"/>
                  <a:pt x="11" y="3905"/>
                  <a:pt x="16" y="3915"/>
                </a:cubicBezTo>
                <a:cubicBezTo>
                  <a:pt x="45" y="3955"/>
                  <a:pt x="79" y="3989"/>
                  <a:pt x="119" y="4023"/>
                </a:cubicBezTo>
                <a:cubicBezTo>
                  <a:pt x="210" y="4097"/>
                  <a:pt x="318" y="4154"/>
                  <a:pt x="409" y="4199"/>
                </a:cubicBezTo>
                <a:cubicBezTo>
                  <a:pt x="511" y="4251"/>
                  <a:pt x="619" y="4307"/>
                  <a:pt x="711" y="4387"/>
                </a:cubicBezTo>
                <a:cubicBezTo>
                  <a:pt x="750" y="4421"/>
                  <a:pt x="795" y="4466"/>
                  <a:pt x="835" y="4524"/>
                </a:cubicBezTo>
                <a:cubicBezTo>
                  <a:pt x="863" y="4569"/>
                  <a:pt x="892" y="4621"/>
                  <a:pt x="910" y="4676"/>
                </a:cubicBezTo>
                <a:cubicBezTo>
                  <a:pt x="931" y="4728"/>
                  <a:pt x="944" y="4784"/>
                  <a:pt x="949" y="4841"/>
                </a:cubicBezTo>
                <a:cubicBezTo>
                  <a:pt x="960" y="4915"/>
                  <a:pt x="966" y="4983"/>
                  <a:pt x="966" y="5041"/>
                </a:cubicBezTo>
                <a:cubicBezTo>
                  <a:pt x="966" y="5159"/>
                  <a:pt x="955" y="5290"/>
                  <a:pt x="931" y="5426"/>
                </a:cubicBezTo>
                <a:cubicBezTo>
                  <a:pt x="910" y="5575"/>
                  <a:pt x="881" y="5717"/>
                  <a:pt x="847" y="5853"/>
                </a:cubicBezTo>
                <a:cubicBezTo>
                  <a:pt x="818" y="5961"/>
                  <a:pt x="653" y="6467"/>
                  <a:pt x="619" y="6575"/>
                </a:cubicBezTo>
                <a:lnTo>
                  <a:pt x="1909" y="6331"/>
                </a:lnTo>
                <a:cubicBezTo>
                  <a:pt x="1909" y="6216"/>
                  <a:pt x="1852" y="5909"/>
                  <a:pt x="1852" y="5802"/>
                </a:cubicBezTo>
                <a:cubicBezTo>
                  <a:pt x="1852" y="5660"/>
                  <a:pt x="1852" y="5518"/>
                  <a:pt x="1857" y="5371"/>
                </a:cubicBezTo>
                <a:cubicBezTo>
                  <a:pt x="1857" y="5091"/>
                  <a:pt x="1870" y="4807"/>
                  <a:pt x="1875" y="4529"/>
                </a:cubicBezTo>
                <a:cubicBezTo>
                  <a:pt x="1881" y="4319"/>
                  <a:pt x="1886" y="4115"/>
                  <a:pt x="1892" y="3905"/>
                </a:cubicBezTo>
                <a:cubicBezTo>
                  <a:pt x="1898" y="3734"/>
                  <a:pt x="1904" y="3557"/>
                  <a:pt x="1904" y="3386"/>
                </a:cubicBezTo>
                <a:cubicBezTo>
                  <a:pt x="1915" y="3006"/>
                  <a:pt x="1926" y="2625"/>
                  <a:pt x="1932" y="2245"/>
                </a:cubicBezTo>
                <a:cubicBezTo>
                  <a:pt x="1938" y="1818"/>
                  <a:pt x="1938" y="1443"/>
                  <a:pt x="1932" y="1102"/>
                </a:cubicBezTo>
                <a:cubicBezTo>
                  <a:pt x="1926" y="818"/>
                  <a:pt x="1920" y="477"/>
                  <a:pt x="1904" y="136"/>
                </a:cubicBezTo>
                <a:cubicBezTo>
                  <a:pt x="1847" y="91"/>
                  <a:pt x="1796" y="45"/>
                  <a:pt x="1750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2"/>
          <p:cNvSpPr/>
          <p:nvPr/>
        </p:nvSpPr>
        <p:spPr>
          <a:xfrm>
            <a:off x="7348691" y="3847133"/>
            <a:ext cx="253614" cy="294134"/>
          </a:xfrm>
          <a:custGeom>
            <a:avLst/>
            <a:gdLst/>
            <a:ahLst/>
            <a:cxnLst/>
            <a:rect l="l" t="t" r="r" b="b"/>
            <a:pathLst>
              <a:path w="6547" h="7593" extrusionOk="0">
                <a:moveTo>
                  <a:pt x="3011" y="0"/>
                </a:moveTo>
                <a:cubicBezTo>
                  <a:pt x="2927" y="11"/>
                  <a:pt x="2846" y="34"/>
                  <a:pt x="2767" y="63"/>
                </a:cubicBezTo>
                <a:cubicBezTo>
                  <a:pt x="2681" y="97"/>
                  <a:pt x="2597" y="137"/>
                  <a:pt x="2523" y="189"/>
                </a:cubicBezTo>
                <a:cubicBezTo>
                  <a:pt x="2450" y="244"/>
                  <a:pt x="2381" y="307"/>
                  <a:pt x="2319" y="375"/>
                </a:cubicBezTo>
                <a:cubicBezTo>
                  <a:pt x="2256" y="454"/>
                  <a:pt x="2199" y="546"/>
                  <a:pt x="2154" y="637"/>
                </a:cubicBezTo>
                <a:cubicBezTo>
                  <a:pt x="2109" y="745"/>
                  <a:pt x="2075" y="853"/>
                  <a:pt x="2051" y="966"/>
                </a:cubicBezTo>
                <a:cubicBezTo>
                  <a:pt x="2046" y="1018"/>
                  <a:pt x="2040" y="1068"/>
                  <a:pt x="2034" y="1125"/>
                </a:cubicBezTo>
                <a:cubicBezTo>
                  <a:pt x="2028" y="1183"/>
                  <a:pt x="2000" y="1228"/>
                  <a:pt x="1955" y="1251"/>
                </a:cubicBezTo>
                <a:cubicBezTo>
                  <a:pt x="1931" y="1267"/>
                  <a:pt x="1910" y="1273"/>
                  <a:pt x="1886" y="1273"/>
                </a:cubicBezTo>
                <a:cubicBezTo>
                  <a:pt x="1858" y="1273"/>
                  <a:pt x="1829" y="1262"/>
                  <a:pt x="1802" y="1245"/>
                </a:cubicBezTo>
                <a:cubicBezTo>
                  <a:pt x="1779" y="1233"/>
                  <a:pt x="1755" y="1222"/>
                  <a:pt x="1734" y="1211"/>
                </a:cubicBezTo>
                <a:cubicBezTo>
                  <a:pt x="1648" y="1177"/>
                  <a:pt x="1563" y="1149"/>
                  <a:pt x="1477" y="1131"/>
                </a:cubicBezTo>
                <a:cubicBezTo>
                  <a:pt x="1420" y="1125"/>
                  <a:pt x="1370" y="1120"/>
                  <a:pt x="1325" y="1120"/>
                </a:cubicBezTo>
                <a:cubicBezTo>
                  <a:pt x="1296" y="1120"/>
                  <a:pt x="1273" y="1120"/>
                  <a:pt x="1244" y="1125"/>
                </a:cubicBezTo>
                <a:cubicBezTo>
                  <a:pt x="1170" y="1131"/>
                  <a:pt x="1097" y="1149"/>
                  <a:pt x="1029" y="1170"/>
                </a:cubicBezTo>
                <a:cubicBezTo>
                  <a:pt x="960" y="1199"/>
                  <a:pt x="898" y="1233"/>
                  <a:pt x="835" y="1273"/>
                </a:cubicBezTo>
                <a:cubicBezTo>
                  <a:pt x="784" y="1314"/>
                  <a:pt x="733" y="1359"/>
                  <a:pt x="693" y="1409"/>
                </a:cubicBezTo>
                <a:cubicBezTo>
                  <a:pt x="654" y="1455"/>
                  <a:pt x="625" y="1500"/>
                  <a:pt x="602" y="1545"/>
                </a:cubicBezTo>
                <a:cubicBezTo>
                  <a:pt x="580" y="1597"/>
                  <a:pt x="562" y="1642"/>
                  <a:pt x="557" y="1700"/>
                </a:cubicBezTo>
                <a:cubicBezTo>
                  <a:pt x="551" y="1739"/>
                  <a:pt x="546" y="1779"/>
                  <a:pt x="551" y="1825"/>
                </a:cubicBezTo>
                <a:cubicBezTo>
                  <a:pt x="557" y="1870"/>
                  <a:pt x="562" y="1915"/>
                  <a:pt x="580" y="1955"/>
                </a:cubicBezTo>
                <a:cubicBezTo>
                  <a:pt x="596" y="2006"/>
                  <a:pt x="625" y="2051"/>
                  <a:pt x="654" y="2098"/>
                </a:cubicBezTo>
                <a:cubicBezTo>
                  <a:pt x="693" y="2148"/>
                  <a:pt x="738" y="2193"/>
                  <a:pt x="795" y="2245"/>
                </a:cubicBezTo>
                <a:cubicBezTo>
                  <a:pt x="840" y="2285"/>
                  <a:pt x="898" y="2324"/>
                  <a:pt x="966" y="2364"/>
                </a:cubicBezTo>
                <a:cubicBezTo>
                  <a:pt x="1011" y="2392"/>
                  <a:pt x="1040" y="2444"/>
                  <a:pt x="1034" y="2500"/>
                </a:cubicBezTo>
                <a:cubicBezTo>
                  <a:pt x="1034" y="2541"/>
                  <a:pt x="1018" y="2586"/>
                  <a:pt x="984" y="2609"/>
                </a:cubicBezTo>
                <a:cubicBezTo>
                  <a:pt x="915" y="2665"/>
                  <a:pt x="853" y="2717"/>
                  <a:pt x="801" y="2780"/>
                </a:cubicBezTo>
                <a:cubicBezTo>
                  <a:pt x="772" y="2814"/>
                  <a:pt x="750" y="2853"/>
                  <a:pt x="727" y="2893"/>
                </a:cubicBezTo>
                <a:cubicBezTo>
                  <a:pt x="716" y="2921"/>
                  <a:pt x="704" y="2956"/>
                  <a:pt x="699" y="2990"/>
                </a:cubicBezTo>
                <a:cubicBezTo>
                  <a:pt x="693" y="3018"/>
                  <a:pt x="693" y="3046"/>
                  <a:pt x="693" y="3074"/>
                </a:cubicBezTo>
                <a:cubicBezTo>
                  <a:pt x="699" y="3103"/>
                  <a:pt x="704" y="3132"/>
                  <a:pt x="716" y="3166"/>
                </a:cubicBezTo>
                <a:cubicBezTo>
                  <a:pt x="733" y="3205"/>
                  <a:pt x="750" y="3239"/>
                  <a:pt x="772" y="3268"/>
                </a:cubicBezTo>
                <a:cubicBezTo>
                  <a:pt x="801" y="3307"/>
                  <a:pt x="840" y="3347"/>
                  <a:pt x="881" y="3387"/>
                </a:cubicBezTo>
                <a:cubicBezTo>
                  <a:pt x="937" y="3433"/>
                  <a:pt x="1005" y="3472"/>
                  <a:pt x="1074" y="3507"/>
                </a:cubicBezTo>
                <a:cubicBezTo>
                  <a:pt x="1160" y="3546"/>
                  <a:pt x="1244" y="3575"/>
                  <a:pt x="1330" y="3591"/>
                </a:cubicBezTo>
                <a:cubicBezTo>
                  <a:pt x="1386" y="3598"/>
                  <a:pt x="1438" y="3603"/>
                  <a:pt x="1495" y="3603"/>
                </a:cubicBezTo>
                <a:cubicBezTo>
                  <a:pt x="1517" y="3603"/>
                  <a:pt x="1540" y="3603"/>
                  <a:pt x="1563" y="3598"/>
                </a:cubicBezTo>
                <a:cubicBezTo>
                  <a:pt x="1631" y="3591"/>
                  <a:pt x="1700" y="3575"/>
                  <a:pt x="1761" y="3552"/>
                </a:cubicBezTo>
                <a:cubicBezTo>
                  <a:pt x="1818" y="3530"/>
                  <a:pt x="1870" y="3507"/>
                  <a:pt x="1915" y="3472"/>
                </a:cubicBezTo>
                <a:cubicBezTo>
                  <a:pt x="1960" y="3438"/>
                  <a:pt x="2006" y="3399"/>
                  <a:pt x="2040" y="3352"/>
                </a:cubicBezTo>
                <a:cubicBezTo>
                  <a:pt x="2068" y="3318"/>
                  <a:pt x="2091" y="3284"/>
                  <a:pt x="2114" y="3250"/>
                </a:cubicBezTo>
                <a:cubicBezTo>
                  <a:pt x="2136" y="3211"/>
                  <a:pt x="2182" y="3189"/>
                  <a:pt x="2233" y="3189"/>
                </a:cubicBezTo>
                <a:cubicBezTo>
                  <a:pt x="2245" y="3189"/>
                  <a:pt x="2256" y="3189"/>
                  <a:pt x="2272" y="3194"/>
                </a:cubicBezTo>
                <a:cubicBezTo>
                  <a:pt x="2306" y="3205"/>
                  <a:pt x="2335" y="3228"/>
                  <a:pt x="2353" y="3262"/>
                </a:cubicBezTo>
                <a:cubicBezTo>
                  <a:pt x="2364" y="3284"/>
                  <a:pt x="2369" y="3307"/>
                  <a:pt x="2369" y="3331"/>
                </a:cubicBezTo>
                <a:cubicBezTo>
                  <a:pt x="2369" y="3365"/>
                  <a:pt x="2369" y="3399"/>
                  <a:pt x="2375" y="3433"/>
                </a:cubicBezTo>
                <a:cubicBezTo>
                  <a:pt x="2387" y="3569"/>
                  <a:pt x="2409" y="3672"/>
                  <a:pt x="2437" y="3762"/>
                </a:cubicBezTo>
                <a:cubicBezTo>
                  <a:pt x="2461" y="3808"/>
                  <a:pt x="2477" y="3847"/>
                  <a:pt x="2500" y="3882"/>
                </a:cubicBezTo>
                <a:cubicBezTo>
                  <a:pt x="2523" y="3905"/>
                  <a:pt x="2545" y="3932"/>
                  <a:pt x="2568" y="3955"/>
                </a:cubicBezTo>
                <a:cubicBezTo>
                  <a:pt x="2597" y="3978"/>
                  <a:pt x="2626" y="3995"/>
                  <a:pt x="2660" y="4007"/>
                </a:cubicBezTo>
                <a:cubicBezTo>
                  <a:pt x="2699" y="4029"/>
                  <a:pt x="2744" y="4041"/>
                  <a:pt x="2796" y="4052"/>
                </a:cubicBezTo>
                <a:cubicBezTo>
                  <a:pt x="2852" y="4057"/>
                  <a:pt x="2904" y="4063"/>
                  <a:pt x="2954" y="4063"/>
                </a:cubicBezTo>
                <a:lnTo>
                  <a:pt x="3022" y="4063"/>
                </a:lnTo>
                <a:cubicBezTo>
                  <a:pt x="3080" y="4057"/>
                  <a:pt x="3137" y="4041"/>
                  <a:pt x="3193" y="4023"/>
                </a:cubicBezTo>
                <a:cubicBezTo>
                  <a:pt x="3234" y="4007"/>
                  <a:pt x="3273" y="3989"/>
                  <a:pt x="3307" y="3966"/>
                </a:cubicBezTo>
                <a:cubicBezTo>
                  <a:pt x="3336" y="3939"/>
                  <a:pt x="3363" y="3916"/>
                  <a:pt x="3392" y="3887"/>
                </a:cubicBezTo>
                <a:cubicBezTo>
                  <a:pt x="3415" y="3853"/>
                  <a:pt x="3438" y="3813"/>
                  <a:pt x="3460" y="3774"/>
                </a:cubicBezTo>
                <a:cubicBezTo>
                  <a:pt x="3478" y="3740"/>
                  <a:pt x="3489" y="3700"/>
                  <a:pt x="3500" y="3666"/>
                </a:cubicBezTo>
                <a:cubicBezTo>
                  <a:pt x="3483" y="3591"/>
                  <a:pt x="3523" y="3512"/>
                  <a:pt x="3591" y="3472"/>
                </a:cubicBezTo>
                <a:cubicBezTo>
                  <a:pt x="3620" y="3462"/>
                  <a:pt x="3648" y="3455"/>
                  <a:pt x="3677" y="3455"/>
                </a:cubicBezTo>
                <a:cubicBezTo>
                  <a:pt x="3693" y="3455"/>
                  <a:pt x="3711" y="3455"/>
                  <a:pt x="3733" y="3462"/>
                </a:cubicBezTo>
                <a:cubicBezTo>
                  <a:pt x="3772" y="3478"/>
                  <a:pt x="3807" y="3501"/>
                  <a:pt x="3835" y="3546"/>
                </a:cubicBezTo>
                <a:cubicBezTo>
                  <a:pt x="3841" y="3564"/>
                  <a:pt x="3853" y="3580"/>
                  <a:pt x="3864" y="3591"/>
                </a:cubicBezTo>
                <a:cubicBezTo>
                  <a:pt x="3892" y="3632"/>
                  <a:pt x="3932" y="3677"/>
                  <a:pt x="3977" y="3717"/>
                </a:cubicBezTo>
                <a:cubicBezTo>
                  <a:pt x="4029" y="3756"/>
                  <a:pt x="4074" y="3785"/>
                  <a:pt x="4131" y="3813"/>
                </a:cubicBezTo>
                <a:cubicBezTo>
                  <a:pt x="4199" y="3847"/>
                  <a:pt x="4273" y="3871"/>
                  <a:pt x="4359" y="3887"/>
                </a:cubicBezTo>
                <a:cubicBezTo>
                  <a:pt x="4433" y="3898"/>
                  <a:pt x="4506" y="3905"/>
                  <a:pt x="4585" y="3905"/>
                </a:cubicBezTo>
                <a:cubicBezTo>
                  <a:pt x="4632" y="3905"/>
                  <a:pt x="4677" y="3898"/>
                  <a:pt x="4727" y="3898"/>
                </a:cubicBezTo>
                <a:cubicBezTo>
                  <a:pt x="4944" y="3871"/>
                  <a:pt x="5165" y="3819"/>
                  <a:pt x="5416" y="3727"/>
                </a:cubicBezTo>
                <a:cubicBezTo>
                  <a:pt x="5671" y="3632"/>
                  <a:pt x="5875" y="3523"/>
                  <a:pt x="6051" y="3404"/>
                </a:cubicBezTo>
                <a:cubicBezTo>
                  <a:pt x="6159" y="3325"/>
                  <a:pt x="6250" y="3239"/>
                  <a:pt x="6330" y="3148"/>
                </a:cubicBezTo>
                <a:cubicBezTo>
                  <a:pt x="6387" y="3074"/>
                  <a:pt x="6439" y="3006"/>
                  <a:pt x="6478" y="2927"/>
                </a:cubicBezTo>
                <a:cubicBezTo>
                  <a:pt x="6500" y="2864"/>
                  <a:pt x="6523" y="2801"/>
                  <a:pt x="6534" y="2739"/>
                </a:cubicBezTo>
                <a:cubicBezTo>
                  <a:pt x="6546" y="2683"/>
                  <a:pt x="6546" y="2631"/>
                  <a:pt x="6541" y="2575"/>
                </a:cubicBezTo>
                <a:cubicBezTo>
                  <a:pt x="6534" y="2523"/>
                  <a:pt x="6523" y="2473"/>
                  <a:pt x="6507" y="2426"/>
                </a:cubicBezTo>
                <a:cubicBezTo>
                  <a:pt x="6489" y="2376"/>
                  <a:pt x="6460" y="2324"/>
                  <a:pt x="6432" y="2279"/>
                </a:cubicBezTo>
                <a:cubicBezTo>
                  <a:pt x="6398" y="2234"/>
                  <a:pt x="6353" y="2188"/>
                  <a:pt x="6302" y="2143"/>
                </a:cubicBezTo>
                <a:cubicBezTo>
                  <a:pt x="6239" y="2091"/>
                  <a:pt x="6166" y="2046"/>
                  <a:pt x="6080" y="2001"/>
                </a:cubicBezTo>
                <a:cubicBezTo>
                  <a:pt x="5967" y="1955"/>
                  <a:pt x="5847" y="1915"/>
                  <a:pt x="5710" y="1893"/>
                </a:cubicBezTo>
                <a:cubicBezTo>
                  <a:pt x="5608" y="1875"/>
                  <a:pt x="5500" y="1865"/>
                  <a:pt x="5387" y="1865"/>
                </a:cubicBezTo>
                <a:cubicBezTo>
                  <a:pt x="5324" y="1859"/>
                  <a:pt x="5262" y="1813"/>
                  <a:pt x="5245" y="1745"/>
                </a:cubicBezTo>
                <a:cubicBezTo>
                  <a:pt x="5233" y="1700"/>
                  <a:pt x="5251" y="1631"/>
                  <a:pt x="5290" y="1597"/>
                </a:cubicBezTo>
                <a:cubicBezTo>
                  <a:pt x="5398" y="1518"/>
                  <a:pt x="5477" y="1450"/>
                  <a:pt x="5545" y="1375"/>
                </a:cubicBezTo>
                <a:cubicBezTo>
                  <a:pt x="5574" y="1335"/>
                  <a:pt x="5603" y="1296"/>
                  <a:pt x="5620" y="1256"/>
                </a:cubicBezTo>
                <a:cubicBezTo>
                  <a:pt x="5631" y="1228"/>
                  <a:pt x="5642" y="1199"/>
                  <a:pt x="5648" y="1177"/>
                </a:cubicBezTo>
                <a:lnTo>
                  <a:pt x="5648" y="1125"/>
                </a:lnTo>
                <a:cubicBezTo>
                  <a:pt x="5648" y="1109"/>
                  <a:pt x="5642" y="1091"/>
                  <a:pt x="5637" y="1080"/>
                </a:cubicBezTo>
                <a:cubicBezTo>
                  <a:pt x="5631" y="1063"/>
                  <a:pt x="5626" y="1046"/>
                  <a:pt x="5614" y="1029"/>
                </a:cubicBezTo>
                <a:cubicBezTo>
                  <a:pt x="5597" y="1007"/>
                  <a:pt x="5574" y="989"/>
                  <a:pt x="5558" y="966"/>
                </a:cubicBezTo>
                <a:cubicBezTo>
                  <a:pt x="5518" y="939"/>
                  <a:pt x="5477" y="915"/>
                  <a:pt x="5438" y="892"/>
                </a:cubicBezTo>
                <a:cubicBezTo>
                  <a:pt x="5359" y="858"/>
                  <a:pt x="5273" y="836"/>
                  <a:pt x="5183" y="819"/>
                </a:cubicBezTo>
                <a:cubicBezTo>
                  <a:pt x="5102" y="802"/>
                  <a:pt x="5018" y="795"/>
                  <a:pt x="4932" y="795"/>
                </a:cubicBezTo>
                <a:cubicBezTo>
                  <a:pt x="4892" y="795"/>
                  <a:pt x="4853" y="802"/>
                  <a:pt x="4808" y="802"/>
                </a:cubicBezTo>
                <a:cubicBezTo>
                  <a:pt x="4682" y="819"/>
                  <a:pt x="4557" y="847"/>
                  <a:pt x="4443" y="887"/>
                </a:cubicBezTo>
                <a:cubicBezTo>
                  <a:pt x="4352" y="921"/>
                  <a:pt x="4268" y="966"/>
                  <a:pt x="4188" y="1018"/>
                </a:cubicBezTo>
                <a:cubicBezTo>
                  <a:pt x="4154" y="1046"/>
                  <a:pt x="4120" y="1075"/>
                  <a:pt x="4086" y="1102"/>
                </a:cubicBezTo>
                <a:cubicBezTo>
                  <a:pt x="4057" y="1131"/>
                  <a:pt x="4023" y="1143"/>
                  <a:pt x="3984" y="1143"/>
                </a:cubicBezTo>
                <a:cubicBezTo>
                  <a:pt x="3955" y="1143"/>
                  <a:pt x="3927" y="1136"/>
                  <a:pt x="3903" y="1120"/>
                </a:cubicBezTo>
                <a:cubicBezTo>
                  <a:pt x="3858" y="1091"/>
                  <a:pt x="3835" y="1041"/>
                  <a:pt x="3835" y="989"/>
                </a:cubicBezTo>
                <a:cubicBezTo>
                  <a:pt x="3841" y="898"/>
                  <a:pt x="3841" y="819"/>
                  <a:pt x="3830" y="745"/>
                </a:cubicBezTo>
                <a:cubicBezTo>
                  <a:pt x="3819" y="643"/>
                  <a:pt x="3796" y="546"/>
                  <a:pt x="3767" y="461"/>
                </a:cubicBezTo>
                <a:cubicBezTo>
                  <a:pt x="3738" y="399"/>
                  <a:pt x="3711" y="336"/>
                  <a:pt x="3670" y="279"/>
                </a:cubicBezTo>
                <a:cubicBezTo>
                  <a:pt x="3636" y="234"/>
                  <a:pt x="3597" y="189"/>
                  <a:pt x="3552" y="154"/>
                </a:cubicBezTo>
                <a:cubicBezTo>
                  <a:pt x="3512" y="120"/>
                  <a:pt x="3466" y="92"/>
                  <a:pt x="3415" y="69"/>
                </a:cubicBezTo>
                <a:cubicBezTo>
                  <a:pt x="3363" y="45"/>
                  <a:pt x="3302" y="24"/>
                  <a:pt x="3239" y="11"/>
                </a:cubicBezTo>
                <a:cubicBezTo>
                  <a:pt x="3187" y="0"/>
                  <a:pt x="3142" y="0"/>
                  <a:pt x="3091" y="0"/>
                </a:cubicBezTo>
                <a:close/>
                <a:moveTo>
                  <a:pt x="1739" y="5114"/>
                </a:moveTo>
                <a:cubicBezTo>
                  <a:pt x="1682" y="5125"/>
                  <a:pt x="1619" y="5138"/>
                  <a:pt x="1563" y="5154"/>
                </a:cubicBezTo>
                <a:cubicBezTo>
                  <a:pt x="1506" y="5183"/>
                  <a:pt x="1443" y="5217"/>
                  <a:pt x="1386" y="5251"/>
                </a:cubicBezTo>
                <a:cubicBezTo>
                  <a:pt x="1335" y="5290"/>
                  <a:pt x="1290" y="5337"/>
                  <a:pt x="1250" y="5382"/>
                </a:cubicBezTo>
                <a:cubicBezTo>
                  <a:pt x="1210" y="5432"/>
                  <a:pt x="1176" y="5479"/>
                  <a:pt x="1147" y="5534"/>
                </a:cubicBezTo>
                <a:cubicBezTo>
                  <a:pt x="1125" y="5586"/>
                  <a:pt x="1108" y="5644"/>
                  <a:pt x="1097" y="5694"/>
                </a:cubicBezTo>
                <a:cubicBezTo>
                  <a:pt x="1091" y="5723"/>
                  <a:pt x="1086" y="5757"/>
                  <a:pt x="1057" y="5785"/>
                </a:cubicBezTo>
                <a:cubicBezTo>
                  <a:pt x="1040" y="5802"/>
                  <a:pt x="1023" y="5807"/>
                  <a:pt x="1000" y="5814"/>
                </a:cubicBezTo>
                <a:cubicBezTo>
                  <a:pt x="994" y="5819"/>
                  <a:pt x="984" y="5819"/>
                  <a:pt x="971" y="5819"/>
                </a:cubicBezTo>
                <a:cubicBezTo>
                  <a:pt x="943" y="5819"/>
                  <a:pt x="903" y="5807"/>
                  <a:pt x="881" y="5780"/>
                </a:cubicBezTo>
                <a:cubicBezTo>
                  <a:pt x="858" y="5746"/>
                  <a:pt x="829" y="5712"/>
                  <a:pt x="801" y="5689"/>
                </a:cubicBezTo>
                <a:cubicBezTo>
                  <a:pt x="779" y="5665"/>
                  <a:pt x="750" y="5654"/>
                  <a:pt x="727" y="5637"/>
                </a:cubicBezTo>
                <a:cubicBezTo>
                  <a:pt x="699" y="5626"/>
                  <a:pt x="664" y="5615"/>
                  <a:pt x="630" y="5609"/>
                </a:cubicBezTo>
                <a:cubicBezTo>
                  <a:pt x="609" y="5603"/>
                  <a:pt x="585" y="5603"/>
                  <a:pt x="562" y="5603"/>
                </a:cubicBezTo>
                <a:lnTo>
                  <a:pt x="528" y="5603"/>
                </a:lnTo>
                <a:cubicBezTo>
                  <a:pt x="483" y="5609"/>
                  <a:pt x="444" y="5620"/>
                  <a:pt x="397" y="5637"/>
                </a:cubicBezTo>
                <a:cubicBezTo>
                  <a:pt x="352" y="5654"/>
                  <a:pt x="307" y="5678"/>
                  <a:pt x="261" y="5712"/>
                </a:cubicBezTo>
                <a:cubicBezTo>
                  <a:pt x="221" y="5739"/>
                  <a:pt x="182" y="5773"/>
                  <a:pt x="153" y="5814"/>
                </a:cubicBezTo>
                <a:cubicBezTo>
                  <a:pt x="108" y="5870"/>
                  <a:pt x="69" y="5927"/>
                  <a:pt x="40" y="5990"/>
                </a:cubicBezTo>
                <a:cubicBezTo>
                  <a:pt x="22" y="6024"/>
                  <a:pt x="11" y="6058"/>
                  <a:pt x="6" y="6087"/>
                </a:cubicBezTo>
                <a:cubicBezTo>
                  <a:pt x="6" y="6109"/>
                  <a:pt x="0" y="6126"/>
                  <a:pt x="6" y="6143"/>
                </a:cubicBezTo>
                <a:cubicBezTo>
                  <a:pt x="6" y="6166"/>
                  <a:pt x="11" y="6182"/>
                  <a:pt x="17" y="6200"/>
                </a:cubicBezTo>
                <a:cubicBezTo>
                  <a:pt x="22" y="6216"/>
                  <a:pt x="34" y="6240"/>
                  <a:pt x="51" y="6263"/>
                </a:cubicBezTo>
                <a:cubicBezTo>
                  <a:pt x="103" y="6331"/>
                  <a:pt x="171" y="6394"/>
                  <a:pt x="234" y="6444"/>
                </a:cubicBezTo>
                <a:cubicBezTo>
                  <a:pt x="289" y="6496"/>
                  <a:pt x="347" y="6541"/>
                  <a:pt x="392" y="6598"/>
                </a:cubicBezTo>
                <a:cubicBezTo>
                  <a:pt x="415" y="6625"/>
                  <a:pt x="454" y="6666"/>
                  <a:pt x="478" y="6717"/>
                </a:cubicBezTo>
                <a:cubicBezTo>
                  <a:pt x="499" y="6762"/>
                  <a:pt x="523" y="6803"/>
                  <a:pt x="517" y="6842"/>
                </a:cubicBezTo>
                <a:cubicBezTo>
                  <a:pt x="512" y="6882"/>
                  <a:pt x="499" y="6921"/>
                  <a:pt x="483" y="6955"/>
                </a:cubicBezTo>
                <a:lnTo>
                  <a:pt x="478" y="6979"/>
                </a:lnTo>
                <a:cubicBezTo>
                  <a:pt x="460" y="7024"/>
                  <a:pt x="444" y="7063"/>
                  <a:pt x="438" y="7110"/>
                </a:cubicBezTo>
                <a:cubicBezTo>
                  <a:pt x="431" y="7120"/>
                  <a:pt x="431" y="7126"/>
                  <a:pt x="431" y="7137"/>
                </a:cubicBezTo>
                <a:cubicBezTo>
                  <a:pt x="444" y="7171"/>
                  <a:pt x="449" y="7205"/>
                  <a:pt x="465" y="7246"/>
                </a:cubicBezTo>
                <a:cubicBezTo>
                  <a:pt x="483" y="7291"/>
                  <a:pt x="506" y="7325"/>
                  <a:pt x="528" y="7365"/>
                </a:cubicBezTo>
                <a:cubicBezTo>
                  <a:pt x="551" y="7393"/>
                  <a:pt x="580" y="7422"/>
                  <a:pt x="609" y="7451"/>
                </a:cubicBezTo>
                <a:cubicBezTo>
                  <a:pt x="643" y="7478"/>
                  <a:pt x="682" y="7501"/>
                  <a:pt x="727" y="7524"/>
                </a:cubicBezTo>
                <a:cubicBezTo>
                  <a:pt x="790" y="7553"/>
                  <a:pt x="847" y="7569"/>
                  <a:pt x="909" y="7580"/>
                </a:cubicBezTo>
                <a:cubicBezTo>
                  <a:pt x="960" y="7592"/>
                  <a:pt x="1005" y="7592"/>
                  <a:pt x="1052" y="7592"/>
                </a:cubicBezTo>
                <a:lnTo>
                  <a:pt x="1108" y="7592"/>
                </a:lnTo>
                <a:cubicBezTo>
                  <a:pt x="1165" y="7587"/>
                  <a:pt x="1222" y="7575"/>
                  <a:pt x="1273" y="7553"/>
                </a:cubicBezTo>
                <a:cubicBezTo>
                  <a:pt x="1312" y="7541"/>
                  <a:pt x="1346" y="7519"/>
                  <a:pt x="1380" y="7496"/>
                </a:cubicBezTo>
                <a:cubicBezTo>
                  <a:pt x="1409" y="7478"/>
                  <a:pt x="1438" y="7451"/>
                  <a:pt x="1461" y="7422"/>
                </a:cubicBezTo>
                <a:lnTo>
                  <a:pt x="1472" y="7410"/>
                </a:lnTo>
                <a:cubicBezTo>
                  <a:pt x="1466" y="7393"/>
                  <a:pt x="1472" y="7376"/>
                  <a:pt x="1472" y="7359"/>
                </a:cubicBezTo>
                <a:cubicBezTo>
                  <a:pt x="1483" y="7331"/>
                  <a:pt x="1506" y="7302"/>
                  <a:pt x="1535" y="7285"/>
                </a:cubicBezTo>
                <a:cubicBezTo>
                  <a:pt x="1551" y="7280"/>
                  <a:pt x="1569" y="7273"/>
                  <a:pt x="1590" y="7273"/>
                </a:cubicBezTo>
                <a:cubicBezTo>
                  <a:pt x="1625" y="7273"/>
                  <a:pt x="1659" y="7291"/>
                  <a:pt x="1682" y="7314"/>
                </a:cubicBezTo>
                <a:cubicBezTo>
                  <a:pt x="1716" y="7359"/>
                  <a:pt x="1755" y="7404"/>
                  <a:pt x="1802" y="7438"/>
                </a:cubicBezTo>
                <a:cubicBezTo>
                  <a:pt x="1841" y="7472"/>
                  <a:pt x="1881" y="7501"/>
                  <a:pt x="1926" y="7524"/>
                </a:cubicBezTo>
                <a:cubicBezTo>
                  <a:pt x="1978" y="7546"/>
                  <a:pt x="2023" y="7564"/>
                  <a:pt x="2080" y="7575"/>
                </a:cubicBezTo>
                <a:cubicBezTo>
                  <a:pt x="2120" y="7580"/>
                  <a:pt x="2159" y="7580"/>
                  <a:pt x="2204" y="7580"/>
                </a:cubicBezTo>
                <a:lnTo>
                  <a:pt x="2256" y="7580"/>
                </a:lnTo>
                <a:cubicBezTo>
                  <a:pt x="2319" y="7575"/>
                  <a:pt x="2387" y="7558"/>
                  <a:pt x="2450" y="7535"/>
                </a:cubicBezTo>
                <a:cubicBezTo>
                  <a:pt x="2518" y="7506"/>
                  <a:pt x="2586" y="7472"/>
                  <a:pt x="2642" y="7433"/>
                </a:cubicBezTo>
                <a:cubicBezTo>
                  <a:pt x="2694" y="7393"/>
                  <a:pt x="2739" y="7354"/>
                  <a:pt x="2784" y="7307"/>
                </a:cubicBezTo>
                <a:cubicBezTo>
                  <a:pt x="2818" y="7262"/>
                  <a:pt x="2846" y="7217"/>
                  <a:pt x="2870" y="7171"/>
                </a:cubicBezTo>
                <a:cubicBezTo>
                  <a:pt x="2893" y="7126"/>
                  <a:pt x="2904" y="7081"/>
                  <a:pt x="2915" y="7029"/>
                </a:cubicBezTo>
                <a:cubicBezTo>
                  <a:pt x="2920" y="6979"/>
                  <a:pt x="2927" y="6932"/>
                  <a:pt x="2920" y="6887"/>
                </a:cubicBezTo>
                <a:cubicBezTo>
                  <a:pt x="2915" y="6837"/>
                  <a:pt x="2904" y="6790"/>
                  <a:pt x="2886" y="6745"/>
                </a:cubicBezTo>
                <a:cubicBezTo>
                  <a:pt x="2864" y="6683"/>
                  <a:pt x="2830" y="6625"/>
                  <a:pt x="2796" y="6575"/>
                </a:cubicBezTo>
                <a:lnTo>
                  <a:pt x="2767" y="6541"/>
                </a:lnTo>
                <a:cubicBezTo>
                  <a:pt x="2739" y="6501"/>
                  <a:pt x="2728" y="6467"/>
                  <a:pt x="2733" y="6433"/>
                </a:cubicBezTo>
                <a:cubicBezTo>
                  <a:pt x="2733" y="6405"/>
                  <a:pt x="2739" y="6381"/>
                  <a:pt x="2756" y="6360"/>
                </a:cubicBezTo>
                <a:cubicBezTo>
                  <a:pt x="2767" y="6336"/>
                  <a:pt x="2784" y="6319"/>
                  <a:pt x="2807" y="6308"/>
                </a:cubicBezTo>
                <a:cubicBezTo>
                  <a:pt x="2830" y="6297"/>
                  <a:pt x="2852" y="6291"/>
                  <a:pt x="2875" y="6291"/>
                </a:cubicBezTo>
                <a:cubicBezTo>
                  <a:pt x="2983" y="6279"/>
                  <a:pt x="3074" y="6263"/>
                  <a:pt x="3153" y="6234"/>
                </a:cubicBezTo>
                <a:cubicBezTo>
                  <a:pt x="3193" y="6216"/>
                  <a:pt x="3227" y="6200"/>
                  <a:pt x="3261" y="6177"/>
                </a:cubicBezTo>
                <a:cubicBezTo>
                  <a:pt x="3279" y="6160"/>
                  <a:pt x="3295" y="6148"/>
                  <a:pt x="3307" y="6132"/>
                </a:cubicBezTo>
                <a:cubicBezTo>
                  <a:pt x="3318" y="6121"/>
                  <a:pt x="3324" y="6103"/>
                  <a:pt x="3336" y="6092"/>
                </a:cubicBezTo>
                <a:cubicBezTo>
                  <a:pt x="3342" y="6074"/>
                  <a:pt x="3347" y="6064"/>
                  <a:pt x="3347" y="6046"/>
                </a:cubicBezTo>
                <a:cubicBezTo>
                  <a:pt x="3352" y="6029"/>
                  <a:pt x="3352" y="6012"/>
                  <a:pt x="3352" y="5995"/>
                </a:cubicBezTo>
                <a:cubicBezTo>
                  <a:pt x="3347" y="5967"/>
                  <a:pt x="3342" y="5944"/>
                  <a:pt x="3329" y="5922"/>
                </a:cubicBezTo>
                <a:cubicBezTo>
                  <a:pt x="3318" y="5888"/>
                  <a:pt x="3302" y="5854"/>
                  <a:pt x="3279" y="5825"/>
                </a:cubicBezTo>
                <a:cubicBezTo>
                  <a:pt x="3245" y="5780"/>
                  <a:pt x="3211" y="5739"/>
                  <a:pt x="3171" y="5705"/>
                </a:cubicBezTo>
                <a:cubicBezTo>
                  <a:pt x="3114" y="5660"/>
                  <a:pt x="3056" y="5626"/>
                  <a:pt x="2995" y="5597"/>
                </a:cubicBezTo>
                <a:cubicBezTo>
                  <a:pt x="2932" y="5569"/>
                  <a:pt x="2870" y="5547"/>
                  <a:pt x="2801" y="5534"/>
                </a:cubicBezTo>
                <a:cubicBezTo>
                  <a:pt x="2756" y="5529"/>
                  <a:pt x="2710" y="5524"/>
                  <a:pt x="2665" y="5524"/>
                </a:cubicBezTo>
                <a:lnTo>
                  <a:pt x="2602" y="5524"/>
                </a:lnTo>
                <a:cubicBezTo>
                  <a:pt x="2534" y="5534"/>
                  <a:pt x="2466" y="5552"/>
                  <a:pt x="2403" y="5575"/>
                </a:cubicBezTo>
                <a:cubicBezTo>
                  <a:pt x="2369" y="5586"/>
                  <a:pt x="2341" y="5603"/>
                  <a:pt x="2306" y="5620"/>
                </a:cubicBezTo>
                <a:cubicBezTo>
                  <a:pt x="2285" y="5631"/>
                  <a:pt x="2267" y="5637"/>
                  <a:pt x="2245" y="5637"/>
                </a:cubicBezTo>
                <a:cubicBezTo>
                  <a:pt x="2216" y="5637"/>
                  <a:pt x="2188" y="5626"/>
                  <a:pt x="2165" y="5615"/>
                </a:cubicBezTo>
                <a:cubicBezTo>
                  <a:pt x="2125" y="5586"/>
                  <a:pt x="2102" y="5541"/>
                  <a:pt x="2102" y="5489"/>
                </a:cubicBezTo>
                <a:lnTo>
                  <a:pt x="2102" y="5427"/>
                </a:lnTo>
                <a:cubicBezTo>
                  <a:pt x="2091" y="5382"/>
                  <a:pt x="2086" y="5337"/>
                  <a:pt x="2075" y="5303"/>
                </a:cubicBezTo>
                <a:cubicBezTo>
                  <a:pt x="2062" y="5279"/>
                  <a:pt x="2051" y="5251"/>
                  <a:pt x="2034" y="5228"/>
                </a:cubicBezTo>
                <a:cubicBezTo>
                  <a:pt x="2023" y="5211"/>
                  <a:pt x="2006" y="5194"/>
                  <a:pt x="1989" y="5183"/>
                </a:cubicBezTo>
                <a:cubicBezTo>
                  <a:pt x="1972" y="5166"/>
                  <a:pt x="1955" y="5154"/>
                  <a:pt x="1931" y="5143"/>
                </a:cubicBezTo>
                <a:cubicBezTo>
                  <a:pt x="1910" y="5138"/>
                  <a:pt x="1881" y="5125"/>
                  <a:pt x="1852" y="5120"/>
                </a:cubicBezTo>
                <a:cubicBezTo>
                  <a:pt x="1829" y="5114"/>
                  <a:pt x="1802" y="5114"/>
                  <a:pt x="1773" y="5114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2"/>
          <p:cNvSpPr/>
          <p:nvPr/>
        </p:nvSpPr>
        <p:spPr>
          <a:xfrm>
            <a:off x="7601802" y="3944481"/>
            <a:ext cx="504" cy="3951"/>
          </a:xfrm>
          <a:custGeom>
            <a:avLst/>
            <a:gdLst/>
            <a:ahLst/>
            <a:cxnLst/>
            <a:rect l="l" t="t" r="r" b="b"/>
            <a:pathLst>
              <a:path w="13" h="102" extrusionOk="0">
                <a:moveTo>
                  <a:pt x="0" y="0"/>
                </a:moveTo>
                <a:cubicBezTo>
                  <a:pt x="0" y="22"/>
                  <a:pt x="7" y="39"/>
                  <a:pt x="7" y="62"/>
                </a:cubicBezTo>
                <a:cubicBezTo>
                  <a:pt x="12" y="73"/>
                  <a:pt x="12" y="89"/>
                  <a:pt x="12" y="102"/>
                </a:cubicBezTo>
                <a:lnTo>
                  <a:pt x="12" y="62"/>
                </a:lnTo>
                <a:cubicBezTo>
                  <a:pt x="7" y="39"/>
                  <a:pt x="0" y="22"/>
                  <a:pt x="0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2"/>
          <p:cNvSpPr/>
          <p:nvPr/>
        </p:nvSpPr>
        <p:spPr>
          <a:xfrm>
            <a:off x="7375962" y="3955018"/>
            <a:ext cx="3564" cy="6624"/>
          </a:xfrm>
          <a:custGeom>
            <a:avLst/>
            <a:gdLst/>
            <a:ahLst/>
            <a:cxnLst/>
            <a:rect l="l" t="t" r="r" b="b"/>
            <a:pathLst>
              <a:path w="92" h="171" extrusionOk="0">
                <a:moveTo>
                  <a:pt x="12" y="131"/>
                </a:moveTo>
                <a:cubicBezTo>
                  <a:pt x="12" y="142"/>
                  <a:pt x="7" y="153"/>
                  <a:pt x="0" y="171"/>
                </a:cubicBezTo>
                <a:cubicBezTo>
                  <a:pt x="7" y="153"/>
                  <a:pt x="12" y="142"/>
                  <a:pt x="12" y="131"/>
                </a:cubicBezTo>
                <a:close/>
                <a:moveTo>
                  <a:pt x="91" y="0"/>
                </a:moveTo>
                <a:cubicBezTo>
                  <a:pt x="80" y="16"/>
                  <a:pt x="63" y="40"/>
                  <a:pt x="52" y="63"/>
                </a:cubicBezTo>
                <a:cubicBezTo>
                  <a:pt x="63" y="40"/>
                  <a:pt x="80" y="16"/>
                  <a:pt x="9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2"/>
          <p:cNvSpPr/>
          <p:nvPr/>
        </p:nvSpPr>
        <p:spPr>
          <a:xfrm>
            <a:off x="7587740" y="3975239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2"/>
          <p:cNvSpPr/>
          <p:nvPr/>
        </p:nvSpPr>
        <p:spPr>
          <a:xfrm>
            <a:off x="7562173" y="3989765"/>
            <a:ext cx="697" cy="232"/>
          </a:xfrm>
          <a:custGeom>
            <a:avLst/>
            <a:gdLst/>
            <a:ahLst/>
            <a:cxnLst/>
            <a:rect l="l" t="t" r="r" b="b"/>
            <a:pathLst>
              <a:path w="18" h="6" extrusionOk="0">
                <a:moveTo>
                  <a:pt x="18" y="0"/>
                </a:moveTo>
                <a:cubicBezTo>
                  <a:pt x="13" y="0"/>
                  <a:pt x="7" y="6"/>
                  <a:pt x="0" y="6"/>
                </a:cubicBezTo>
                <a:cubicBezTo>
                  <a:pt x="7" y="6"/>
                  <a:pt x="13" y="0"/>
                  <a:pt x="18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2"/>
          <p:cNvSpPr/>
          <p:nvPr/>
        </p:nvSpPr>
        <p:spPr>
          <a:xfrm>
            <a:off x="7562832" y="3979422"/>
            <a:ext cx="19446" cy="10382"/>
          </a:xfrm>
          <a:custGeom>
            <a:avLst/>
            <a:gdLst/>
            <a:ahLst/>
            <a:cxnLst/>
            <a:rect l="l" t="t" r="r" b="b"/>
            <a:pathLst>
              <a:path w="502" h="268" extrusionOk="0">
                <a:moveTo>
                  <a:pt x="501" y="0"/>
                </a:moveTo>
                <a:cubicBezTo>
                  <a:pt x="358" y="97"/>
                  <a:pt x="195" y="188"/>
                  <a:pt x="1" y="267"/>
                </a:cubicBezTo>
                <a:lnTo>
                  <a:pt x="1" y="267"/>
                </a:lnTo>
                <a:cubicBezTo>
                  <a:pt x="195" y="188"/>
                  <a:pt x="358" y="97"/>
                  <a:pt x="50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2"/>
          <p:cNvSpPr/>
          <p:nvPr/>
        </p:nvSpPr>
        <p:spPr>
          <a:xfrm>
            <a:off x="7593861" y="3962920"/>
            <a:ext cx="4261" cy="6159"/>
          </a:xfrm>
          <a:custGeom>
            <a:avLst/>
            <a:gdLst/>
            <a:ahLst/>
            <a:cxnLst/>
            <a:rect l="l" t="t" r="r" b="b"/>
            <a:pathLst>
              <a:path w="110" h="159" extrusionOk="0">
                <a:moveTo>
                  <a:pt x="109" y="1"/>
                </a:moveTo>
                <a:cubicBezTo>
                  <a:pt x="81" y="57"/>
                  <a:pt x="41" y="108"/>
                  <a:pt x="1" y="159"/>
                </a:cubicBezTo>
                <a:cubicBezTo>
                  <a:pt x="47" y="108"/>
                  <a:pt x="81" y="57"/>
                  <a:pt x="109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2"/>
          <p:cNvSpPr/>
          <p:nvPr/>
        </p:nvSpPr>
        <p:spPr>
          <a:xfrm>
            <a:off x="7582239" y="3978996"/>
            <a:ext cx="891" cy="465"/>
          </a:xfrm>
          <a:custGeom>
            <a:avLst/>
            <a:gdLst/>
            <a:ahLst/>
            <a:cxnLst/>
            <a:rect l="l" t="t" r="r" b="b"/>
            <a:pathLst>
              <a:path w="23" h="12" extrusionOk="0">
                <a:moveTo>
                  <a:pt x="22" y="0"/>
                </a:moveTo>
                <a:lnTo>
                  <a:pt x="22" y="0"/>
                </a:lnTo>
                <a:cubicBezTo>
                  <a:pt x="17" y="6"/>
                  <a:pt x="6" y="6"/>
                  <a:pt x="0" y="11"/>
                </a:cubicBezTo>
                <a:cubicBezTo>
                  <a:pt x="11" y="6"/>
                  <a:pt x="17" y="6"/>
                  <a:pt x="22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2"/>
          <p:cNvSpPr/>
          <p:nvPr/>
        </p:nvSpPr>
        <p:spPr>
          <a:xfrm>
            <a:off x="7375536" y="3965980"/>
            <a:ext cx="122410" cy="85959"/>
          </a:xfrm>
          <a:custGeom>
            <a:avLst/>
            <a:gdLst/>
            <a:ahLst/>
            <a:cxnLst/>
            <a:rect l="l" t="t" r="r" b="b"/>
            <a:pathLst>
              <a:path w="3160" h="2219" extrusionOk="0">
                <a:moveTo>
                  <a:pt x="0" y="1"/>
                </a:moveTo>
                <a:lnTo>
                  <a:pt x="0" y="6"/>
                </a:lnTo>
                <a:cubicBezTo>
                  <a:pt x="0" y="6"/>
                  <a:pt x="0" y="6"/>
                  <a:pt x="0" y="7"/>
                </a:cubicBezTo>
                <a:lnTo>
                  <a:pt x="0" y="7"/>
                </a:lnTo>
                <a:cubicBezTo>
                  <a:pt x="0" y="5"/>
                  <a:pt x="0" y="3"/>
                  <a:pt x="0" y="1"/>
                </a:cubicBezTo>
                <a:close/>
                <a:moveTo>
                  <a:pt x="0" y="7"/>
                </a:moveTo>
                <a:cubicBezTo>
                  <a:pt x="1" y="27"/>
                  <a:pt x="6" y="42"/>
                  <a:pt x="11" y="64"/>
                </a:cubicBezTo>
                <a:cubicBezTo>
                  <a:pt x="6" y="40"/>
                  <a:pt x="6" y="24"/>
                  <a:pt x="0" y="7"/>
                </a:cubicBezTo>
                <a:close/>
                <a:moveTo>
                  <a:pt x="1540" y="121"/>
                </a:moveTo>
                <a:cubicBezTo>
                  <a:pt x="1545" y="121"/>
                  <a:pt x="1558" y="121"/>
                  <a:pt x="1568" y="126"/>
                </a:cubicBezTo>
                <a:cubicBezTo>
                  <a:pt x="1558" y="121"/>
                  <a:pt x="1552" y="121"/>
                  <a:pt x="1540" y="121"/>
                </a:cubicBezTo>
                <a:close/>
                <a:moveTo>
                  <a:pt x="1023" y="501"/>
                </a:moveTo>
                <a:lnTo>
                  <a:pt x="1023" y="501"/>
                </a:lnTo>
                <a:cubicBezTo>
                  <a:pt x="972" y="512"/>
                  <a:pt x="921" y="523"/>
                  <a:pt x="870" y="530"/>
                </a:cubicBezTo>
                <a:cubicBezTo>
                  <a:pt x="921" y="523"/>
                  <a:pt x="972" y="518"/>
                  <a:pt x="1023" y="501"/>
                </a:cubicBezTo>
                <a:close/>
                <a:moveTo>
                  <a:pt x="1682" y="365"/>
                </a:moveTo>
                <a:cubicBezTo>
                  <a:pt x="1688" y="449"/>
                  <a:pt x="1699" y="518"/>
                  <a:pt x="1716" y="580"/>
                </a:cubicBezTo>
                <a:cubicBezTo>
                  <a:pt x="1699" y="518"/>
                  <a:pt x="1688" y="444"/>
                  <a:pt x="1682" y="365"/>
                </a:cubicBezTo>
                <a:close/>
                <a:moveTo>
                  <a:pt x="2979" y="860"/>
                </a:moveTo>
                <a:cubicBezTo>
                  <a:pt x="3023" y="903"/>
                  <a:pt x="3071" y="947"/>
                  <a:pt x="3126" y="989"/>
                </a:cubicBezTo>
                <a:lnTo>
                  <a:pt x="3120" y="984"/>
                </a:lnTo>
                <a:cubicBezTo>
                  <a:pt x="3071" y="946"/>
                  <a:pt x="3023" y="903"/>
                  <a:pt x="2979" y="860"/>
                </a:cubicBezTo>
                <a:close/>
                <a:moveTo>
                  <a:pt x="3128" y="1033"/>
                </a:moveTo>
                <a:cubicBezTo>
                  <a:pt x="3143" y="1359"/>
                  <a:pt x="3148" y="1684"/>
                  <a:pt x="3154" y="1962"/>
                </a:cubicBezTo>
                <a:cubicBezTo>
                  <a:pt x="3154" y="2044"/>
                  <a:pt x="3160" y="2132"/>
                  <a:pt x="3160" y="2219"/>
                </a:cubicBezTo>
                <a:lnTo>
                  <a:pt x="3160" y="2219"/>
                </a:lnTo>
                <a:cubicBezTo>
                  <a:pt x="3160" y="2132"/>
                  <a:pt x="3154" y="2043"/>
                  <a:pt x="3154" y="1955"/>
                </a:cubicBezTo>
                <a:cubicBezTo>
                  <a:pt x="3148" y="1683"/>
                  <a:pt x="3143" y="1359"/>
                  <a:pt x="3128" y="1033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2"/>
          <p:cNvSpPr/>
          <p:nvPr/>
        </p:nvSpPr>
        <p:spPr>
          <a:xfrm>
            <a:off x="7465523" y="3999024"/>
            <a:ext cx="32423" cy="250942"/>
          </a:xfrm>
          <a:custGeom>
            <a:avLst/>
            <a:gdLst/>
            <a:ahLst/>
            <a:cxnLst/>
            <a:rect l="l" t="t" r="r" b="b"/>
            <a:pathLst>
              <a:path w="837" h="6478" extrusionOk="0">
                <a:moveTo>
                  <a:pt x="649" y="0"/>
                </a:moveTo>
                <a:cubicBezTo>
                  <a:pt x="581" y="126"/>
                  <a:pt x="484" y="228"/>
                  <a:pt x="365" y="291"/>
                </a:cubicBezTo>
                <a:cubicBezTo>
                  <a:pt x="365" y="296"/>
                  <a:pt x="360" y="296"/>
                  <a:pt x="354" y="296"/>
                </a:cubicBezTo>
                <a:cubicBezTo>
                  <a:pt x="336" y="632"/>
                  <a:pt x="354" y="966"/>
                  <a:pt x="376" y="1296"/>
                </a:cubicBezTo>
                <a:lnTo>
                  <a:pt x="381" y="1364"/>
                </a:lnTo>
                <a:lnTo>
                  <a:pt x="381" y="1358"/>
                </a:lnTo>
                <a:cubicBezTo>
                  <a:pt x="410" y="1341"/>
                  <a:pt x="433" y="1330"/>
                  <a:pt x="462" y="1319"/>
                </a:cubicBezTo>
                <a:cubicBezTo>
                  <a:pt x="491" y="1307"/>
                  <a:pt x="518" y="1301"/>
                  <a:pt x="546" y="1301"/>
                </a:cubicBezTo>
                <a:lnTo>
                  <a:pt x="564" y="1301"/>
                </a:lnTo>
                <a:cubicBezTo>
                  <a:pt x="593" y="1301"/>
                  <a:pt x="620" y="1301"/>
                  <a:pt x="649" y="1307"/>
                </a:cubicBezTo>
                <a:cubicBezTo>
                  <a:pt x="701" y="1319"/>
                  <a:pt x="751" y="1335"/>
                  <a:pt x="803" y="1358"/>
                </a:cubicBezTo>
                <a:cubicBezTo>
                  <a:pt x="814" y="1364"/>
                  <a:pt x="825" y="1369"/>
                  <a:pt x="837" y="1375"/>
                </a:cubicBezTo>
                <a:cubicBezTo>
                  <a:pt x="837" y="1285"/>
                  <a:pt x="831" y="1193"/>
                  <a:pt x="831" y="1102"/>
                </a:cubicBezTo>
                <a:cubicBezTo>
                  <a:pt x="825" y="818"/>
                  <a:pt x="819" y="477"/>
                  <a:pt x="803" y="136"/>
                </a:cubicBezTo>
                <a:cubicBezTo>
                  <a:pt x="746" y="91"/>
                  <a:pt x="695" y="45"/>
                  <a:pt x="649" y="0"/>
                </a:cubicBezTo>
                <a:close/>
                <a:moveTo>
                  <a:pt x="756" y="5200"/>
                </a:moveTo>
                <a:cubicBezTo>
                  <a:pt x="649" y="5234"/>
                  <a:pt x="525" y="5256"/>
                  <a:pt x="394" y="5256"/>
                </a:cubicBezTo>
                <a:cubicBezTo>
                  <a:pt x="376" y="5256"/>
                  <a:pt x="360" y="5256"/>
                  <a:pt x="336" y="5251"/>
                </a:cubicBezTo>
                <a:cubicBezTo>
                  <a:pt x="279" y="5251"/>
                  <a:pt x="223" y="5245"/>
                  <a:pt x="166" y="5240"/>
                </a:cubicBezTo>
                <a:lnTo>
                  <a:pt x="150" y="5392"/>
                </a:lnTo>
                <a:lnTo>
                  <a:pt x="137" y="5518"/>
                </a:lnTo>
                <a:cubicBezTo>
                  <a:pt x="126" y="5665"/>
                  <a:pt x="109" y="5814"/>
                  <a:pt x="87" y="5956"/>
                </a:cubicBezTo>
                <a:lnTo>
                  <a:pt x="81" y="6012"/>
                </a:lnTo>
                <a:lnTo>
                  <a:pt x="1" y="6478"/>
                </a:lnTo>
                <a:lnTo>
                  <a:pt x="1" y="6478"/>
                </a:lnTo>
                <a:lnTo>
                  <a:pt x="808" y="6331"/>
                </a:lnTo>
                <a:cubicBezTo>
                  <a:pt x="797" y="6325"/>
                  <a:pt x="785" y="6313"/>
                  <a:pt x="780" y="6307"/>
                </a:cubicBezTo>
                <a:cubicBezTo>
                  <a:pt x="756" y="6284"/>
                  <a:pt x="751" y="6262"/>
                  <a:pt x="751" y="6234"/>
                </a:cubicBezTo>
                <a:cubicBezTo>
                  <a:pt x="751" y="6194"/>
                  <a:pt x="751" y="6160"/>
                  <a:pt x="746" y="6121"/>
                </a:cubicBezTo>
                <a:cubicBezTo>
                  <a:pt x="751" y="6012"/>
                  <a:pt x="751" y="5909"/>
                  <a:pt x="751" y="5802"/>
                </a:cubicBezTo>
                <a:cubicBezTo>
                  <a:pt x="751" y="5660"/>
                  <a:pt x="751" y="5518"/>
                  <a:pt x="756" y="5371"/>
                </a:cubicBezTo>
                <a:lnTo>
                  <a:pt x="756" y="520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2"/>
          <p:cNvSpPr/>
          <p:nvPr/>
        </p:nvSpPr>
        <p:spPr>
          <a:xfrm>
            <a:off x="7375536" y="3925267"/>
            <a:ext cx="226769" cy="159211"/>
          </a:xfrm>
          <a:custGeom>
            <a:avLst/>
            <a:gdLst/>
            <a:ahLst/>
            <a:cxnLst/>
            <a:rect l="l" t="t" r="r" b="b"/>
            <a:pathLst>
              <a:path w="5854" h="4110" extrusionOk="0">
                <a:moveTo>
                  <a:pt x="5421" y="0"/>
                </a:moveTo>
                <a:cubicBezTo>
                  <a:pt x="5439" y="63"/>
                  <a:pt x="5444" y="126"/>
                  <a:pt x="5450" y="189"/>
                </a:cubicBezTo>
                <a:cubicBezTo>
                  <a:pt x="5455" y="273"/>
                  <a:pt x="5450" y="359"/>
                  <a:pt x="5432" y="438"/>
                </a:cubicBezTo>
                <a:cubicBezTo>
                  <a:pt x="5410" y="524"/>
                  <a:pt x="5381" y="603"/>
                  <a:pt x="5347" y="671"/>
                </a:cubicBezTo>
                <a:cubicBezTo>
                  <a:pt x="5308" y="745"/>
                  <a:pt x="5256" y="813"/>
                  <a:pt x="5200" y="881"/>
                </a:cubicBezTo>
                <a:cubicBezTo>
                  <a:pt x="5132" y="949"/>
                  <a:pt x="5064" y="1012"/>
                  <a:pt x="4983" y="1063"/>
                </a:cubicBezTo>
                <a:cubicBezTo>
                  <a:pt x="4899" y="1115"/>
                  <a:pt x="4807" y="1160"/>
                  <a:pt x="4711" y="1194"/>
                </a:cubicBezTo>
                <a:cubicBezTo>
                  <a:pt x="4603" y="1228"/>
                  <a:pt x="4500" y="1251"/>
                  <a:pt x="4398" y="1256"/>
                </a:cubicBezTo>
                <a:lnTo>
                  <a:pt x="4359" y="1256"/>
                </a:lnTo>
                <a:cubicBezTo>
                  <a:pt x="4285" y="1256"/>
                  <a:pt x="4217" y="1251"/>
                  <a:pt x="4149" y="1240"/>
                </a:cubicBezTo>
                <a:cubicBezTo>
                  <a:pt x="4041" y="1217"/>
                  <a:pt x="3921" y="1172"/>
                  <a:pt x="3785" y="1097"/>
                </a:cubicBezTo>
                <a:lnTo>
                  <a:pt x="3785" y="1097"/>
                </a:lnTo>
                <a:lnTo>
                  <a:pt x="3795" y="1109"/>
                </a:lnTo>
                <a:cubicBezTo>
                  <a:pt x="3722" y="1063"/>
                  <a:pt x="3643" y="1018"/>
                  <a:pt x="3564" y="973"/>
                </a:cubicBezTo>
                <a:lnTo>
                  <a:pt x="3523" y="949"/>
                </a:lnTo>
                <a:cubicBezTo>
                  <a:pt x="3427" y="892"/>
                  <a:pt x="3325" y="842"/>
                  <a:pt x="3205" y="784"/>
                </a:cubicBezTo>
                <a:cubicBezTo>
                  <a:pt x="3199" y="779"/>
                  <a:pt x="3189" y="779"/>
                  <a:pt x="3182" y="779"/>
                </a:cubicBezTo>
                <a:cubicBezTo>
                  <a:pt x="3148" y="779"/>
                  <a:pt x="3120" y="802"/>
                  <a:pt x="3108" y="824"/>
                </a:cubicBezTo>
                <a:cubicBezTo>
                  <a:pt x="3092" y="892"/>
                  <a:pt x="3063" y="955"/>
                  <a:pt x="3034" y="1012"/>
                </a:cubicBezTo>
                <a:cubicBezTo>
                  <a:pt x="2989" y="1104"/>
                  <a:pt x="2932" y="1183"/>
                  <a:pt x="2869" y="1256"/>
                </a:cubicBezTo>
                <a:cubicBezTo>
                  <a:pt x="2814" y="1314"/>
                  <a:pt x="2756" y="1364"/>
                  <a:pt x="2694" y="1404"/>
                </a:cubicBezTo>
                <a:cubicBezTo>
                  <a:pt x="2643" y="1438"/>
                  <a:pt x="2586" y="1466"/>
                  <a:pt x="2529" y="1484"/>
                </a:cubicBezTo>
                <a:cubicBezTo>
                  <a:pt x="2484" y="1500"/>
                  <a:pt x="2444" y="1506"/>
                  <a:pt x="2398" y="1513"/>
                </a:cubicBezTo>
                <a:lnTo>
                  <a:pt x="2387" y="1513"/>
                </a:lnTo>
                <a:cubicBezTo>
                  <a:pt x="2347" y="1513"/>
                  <a:pt x="2308" y="1506"/>
                  <a:pt x="2273" y="1500"/>
                </a:cubicBezTo>
                <a:cubicBezTo>
                  <a:pt x="2234" y="1490"/>
                  <a:pt x="2200" y="1479"/>
                  <a:pt x="2166" y="1461"/>
                </a:cubicBezTo>
                <a:cubicBezTo>
                  <a:pt x="2125" y="1445"/>
                  <a:pt x="2091" y="1416"/>
                  <a:pt x="2063" y="1393"/>
                </a:cubicBezTo>
                <a:cubicBezTo>
                  <a:pt x="2035" y="1370"/>
                  <a:pt x="2012" y="1335"/>
                  <a:pt x="1983" y="1296"/>
                </a:cubicBezTo>
                <a:cubicBezTo>
                  <a:pt x="1954" y="1251"/>
                  <a:pt x="1933" y="1194"/>
                  <a:pt x="1909" y="1131"/>
                </a:cubicBezTo>
                <a:cubicBezTo>
                  <a:pt x="1870" y="1007"/>
                  <a:pt x="1847" y="876"/>
                  <a:pt x="1825" y="750"/>
                </a:cubicBezTo>
                <a:lnTo>
                  <a:pt x="1813" y="711"/>
                </a:lnTo>
                <a:cubicBezTo>
                  <a:pt x="1807" y="660"/>
                  <a:pt x="1768" y="619"/>
                  <a:pt x="1723" y="603"/>
                </a:cubicBezTo>
                <a:cubicBezTo>
                  <a:pt x="1710" y="598"/>
                  <a:pt x="1694" y="598"/>
                  <a:pt x="1676" y="598"/>
                </a:cubicBezTo>
                <a:cubicBezTo>
                  <a:pt x="1631" y="598"/>
                  <a:pt x="1592" y="619"/>
                  <a:pt x="1563" y="654"/>
                </a:cubicBezTo>
                <a:cubicBezTo>
                  <a:pt x="1534" y="688"/>
                  <a:pt x="1511" y="722"/>
                  <a:pt x="1484" y="750"/>
                </a:cubicBezTo>
                <a:cubicBezTo>
                  <a:pt x="1432" y="808"/>
                  <a:pt x="1369" y="858"/>
                  <a:pt x="1301" y="904"/>
                </a:cubicBezTo>
                <a:cubicBezTo>
                  <a:pt x="1227" y="949"/>
                  <a:pt x="1148" y="989"/>
                  <a:pt x="1068" y="1018"/>
                </a:cubicBezTo>
                <a:cubicBezTo>
                  <a:pt x="972" y="1046"/>
                  <a:pt x="881" y="1070"/>
                  <a:pt x="795" y="1075"/>
                </a:cubicBezTo>
                <a:lnTo>
                  <a:pt x="750" y="1075"/>
                </a:lnTo>
                <a:cubicBezTo>
                  <a:pt x="682" y="1075"/>
                  <a:pt x="614" y="1070"/>
                  <a:pt x="551" y="1057"/>
                </a:cubicBezTo>
                <a:cubicBezTo>
                  <a:pt x="477" y="1041"/>
                  <a:pt x="415" y="1018"/>
                  <a:pt x="352" y="984"/>
                </a:cubicBezTo>
                <a:cubicBezTo>
                  <a:pt x="301" y="955"/>
                  <a:pt x="256" y="926"/>
                  <a:pt x="210" y="887"/>
                </a:cubicBezTo>
                <a:cubicBezTo>
                  <a:pt x="171" y="847"/>
                  <a:pt x="136" y="808"/>
                  <a:pt x="102" y="768"/>
                </a:cubicBezTo>
                <a:cubicBezTo>
                  <a:pt x="91" y="784"/>
                  <a:pt x="74" y="808"/>
                  <a:pt x="63" y="831"/>
                </a:cubicBezTo>
                <a:cubicBezTo>
                  <a:pt x="52" y="842"/>
                  <a:pt x="40" y="858"/>
                  <a:pt x="34" y="876"/>
                </a:cubicBezTo>
                <a:cubicBezTo>
                  <a:pt x="29" y="881"/>
                  <a:pt x="29" y="892"/>
                  <a:pt x="23" y="899"/>
                </a:cubicBezTo>
                <a:cubicBezTo>
                  <a:pt x="23" y="910"/>
                  <a:pt x="18" y="921"/>
                  <a:pt x="11" y="939"/>
                </a:cubicBezTo>
                <a:cubicBezTo>
                  <a:pt x="11" y="949"/>
                  <a:pt x="6" y="960"/>
                  <a:pt x="6" y="973"/>
                </a:cubicBezTo>
                <a:lnTo>
                  <a:pt x="0" y="978"/>
                </a:lnTo>
                <a:lnTo>
                  <a:pt x="0" y="1057"/>
                </a:lnTo>
                <a:cubicBezTo>
                  <a:pt x="6" y="1075"/>
                  <a:pt x="6" y="1091"/>
                  <a:pt x="11" y="1115"/>
                </a:cubicBezTo>
                <a:cubicBezTo>
                  <a:pt x="18" y="1125"/>
                  <a:pt x="18" y="1138"/>
                  <a:pt x="23" y="1149"/>
                </a:cubicBezTo>
                <a:cubicBezTo>
                  <a:pt x="34" y="1172"/>
                  <a:pt x="45" y="1194"/>
                  <a:pt x="57" y="1211"/>
                </a:cubicBezTo>
                <a:cubicBezTo>
                  <a:pt x="63" y="1222"/>
                  <a:pt x="68" y="1233"/>
                  <a:pt x="74" y="1245"/>
                </a:cubicBezTo>
                <a:lnTo>
                  <a:pt x="79" y="1251"/>
                </a:lnTo>
                <a:cubicBezTo>
                  <a:pt x="79" y="1256"/>
                  <a:pt x="86" y="1262"/>
                  <a:pt x="91" y="1262"/>
                </a:cubicBezTo>
                <a:cubicBezTo>
                  <a:pt x="120" y="1301"/>
                  <a:pt x="147" y="1335"/>
                  <a:pt x="188" y="1370"/>
                </a:cubicBezTo>
                <a:cubicBezTo>
                  <a:pt x="244" y="1416"/>
                  <a:pt x="312" y="1455"/>
                  <a:pt x="381" y="1490"/>
                </a:cubicBezTo>
                <a:cubicBezTo>
                  <a:pt x="467" y="1529"/>
                  <a:pt x="551" y="1558"/>
                  <a:pt x="637" y="1574"/>
                </a:cubicBezTo>
                <a:cubicBezTo>
                  <a:pt x="693" y="1581"/>
                  <a:pt x="745" y="1586"/>
                  <a:pt x="802" y="1586"/>
                </a:cubicBezTo>
                <a:cubicBezTo>
                  <a:pt x="824" y="1586"/>
                  <a:pt x="847" y="1586"/>
                  <a:pt x="870" y="1581"/>
                </a:cubicBezTo>
                <a:cubicBezTo>
                  <a:pt x="921" y="1574"/>
                  <a:pt x="972" y="1563"/>
                  <a:pt x="1023" y="1552"/>
                </a:cubicBezTo>
                <a:cubicBezTo>
                  <a:pt x="1041" y="1547"/>
                  <a:pt x="1057" y="1540"/>
                  <a:pt x="1068" y="1535"/>
                </a:cubicBezTo>
                <a:cubicBezTo>
                  <a:pt x="1125" y="1513"/>
                  <a:pt x="1177" y="1490"/>
                  <a:pt x="1222" y="1455"/>
                </a:cubicBezTo>
                <a:cubicBezTo>
                  <a:pt x="1245" y="1438"/>
                  <a:pt x="1272" y="1416"/>
                  <a:pt x="1296" y="1393"/>
                </a:cubicBezTo>
                <a:cubicBezTo>
                  <a:pt x="1313" y="1376"/>
                  <a:pt x="1330" y="1359"/>
                  <a:pt x="1347" y="1335"/>
                </a:cubicBezTo>
                <a:cubicBezTo>
                  <a:pt x="1364" y="1319"/>
                  <a:pt x="1375" y="1301"/>
                  <a:pt x="1393" y="1280"/>
                </a:cubicBezTo>
                <a:cubicBezTo>
                  <a:pt x="1403" y="1267"/>
                  <a:pt x="1409" y="1251"/>
                  <a:pt x="1421" y="1233"/>
                </a:cubicBezTo>
                <a:cubicBezTo>
                  <a:pt x="1427" y="1228"/>
                  <a:pt x="1432" y="1222"/>
                  <a:pt x="1438" y="1211"/>
                </a:cubicBezTo>
                <a:cubicBezTo>
                  <a:pt x="1461" y="1188"/>
                  <a:pt x="1500" y="1172"/>
                  <a:pt x="1540" y="1172"/>
                </a:cubicBezTo>
                <a:cubicBezTo>
                  <a:pt x="1552" y="1172"/>
                  <a:pt x="1558" y="1172"/>
                  <a:pt x="1568" y="1177"/>
                </a:cubicBezTo>
                <a:lnTo>
                  <a:pt x="1579" y="1177"/>
                </a:lnTo>
                <a:cubicBezTo>
                  <a:pt x="1592" y="1183"/>
                  <a:pt x="1597" y="1183"/>
                  <a:pt x="1608" y="1194"/>
                </a:cubicBezTo>
                <a:cubicBezTo>
                  <a:pt x="1631" y="1206"/>
                  <a:pt x="1648" y="1222"/>
                  <a:pt x="1660" y="1245"/>
                </a:cubicBezTo>
                <a:cubicBezTo>
                  <a:pt x="1665" y="1256"/>
                  <a:pt x="1671" y="1267"/>
                  <a:pt x="1671" y="1280"/>
                </a:cubicBezTo>
                <a:cubicBezTo>
                  <a:pt x="1671" y="1290"/>
                  <a:pt x="1676" y="1301"/>
                  <a:pt x="1676" y="1314"/>
                </a:cubicBezTo>
                <a:cubicBezTo>
                  <a:pt x="1676" y="1348"/>
                  <a:pt x="1676" y="1382"/>
                  <a:pt x="1682" y="1416"/>
                </a:cubicBezTo>
                <a:cubicBezTo>
                  <a:pt x="1688" y="1500"/>
                  <a:pt x="1699" y="1569"/>
                  <a:pt x="1716" y="1631"/>
                </a:cubicBezTo>
                <a:cubicBezTo>
                  <a:pt x="1723" y="1671"/>
                  <a:pt x="1733" y="1705"/>
                  <a:pt x="1750" y="1745"/>
                </a:cubicBezTo>
                <a:cubicBezTo>
                  <a:pt x="1768" y="1791"/>
                  <a:pt x="1784" y="1830"/>
                  <a:pt x="1807" y="1865"/>
                </a:cubicBezTo>
                <a:cubicBezTo>
                  <a:pt x="1818" y="1870"/>
                  <a:pt x="1825" y="1881"/>
                  <a:pt x="1830" y="1888"/>
                </a:cubicBezTo>
                <a:cubicBezTo>
                  <a:pt x="1841" y="1904"/>
                  <a:pt x="1859" y="1922"/>
                  <a:pt x="1875" y="1938"/>
                </a:cubicBezTo>
                <a:cubicBezTo>
                  <a:pt x="1898" y="1956"/>
                  <a:pt x="1927" y="1972"/>
                  <a:pt x="1949" y="1983"/>
                </a:cubicBezTo>
                <a:cubicBezTo>
                  <a:pt x="1954" y="1983"/>
                  <a:pt x="1961" y="1990"/>
                  <a:pt x="1967" y="1990"/>
                </a:cubicBezTo>
                <a:cubicBezTo>
                  <a:pt x="1972" y="1995"/>
                  <a:pt x="1983" y="2001"/>
                  <a:pt x="1995" y="2006"/>
                </a:cubicBezTo>
                <a:cubicBezTo>
                  <a:pt x="2029" y="2017"/>
                  <a:pt x="2063" y="2030"/>
                  <a:pt x="2103" y="2035"/>
                </a:cubicBezTo>
                <a:cubicBezTo>
                  <a:pt x="2159" y="2040"/>
                  <a:pt x="2211" y="2046"/>
                  <a:pt x="2261" y="2046"/>
                </a:cubicBezTo>
                <a:lnTo>
                  <a:pt x="2329" y="2046"/>
                </a:lnTo>
                <a:cubicBezTo>
                  <a:pt x="2381" y="2040"/>
                  <a:pt x="2432" y="2030"/>
                  <a:pt x="2484" y="2012"/>
                </a:cubicBezTo>
                <a:cubicBezTo>
                  <a:pt x="2489" y="2012"/>
                  <a:pt x="2494" y="2012"/>
                  <a:pt x="2500" y="2006"/>
                </a:cubicBezTo>
                <a:lnTo>
                  <a:pt x="2507" y="2006"/>
                </a:lnTo>
                <a:cubicBezTo>
                  <a:pt x="2541" y="1990"/>
                  <a:pt x="2568" y="1972"/>
                  <a:pt x="2597" y="1956"/>
                </a:cubicBezTo>
                <a:cubicBezTo>
                  <a:pt x="2602" y="1956"/>
                  <a:pt x="2609" y="1949"/>
                  <a:pt x="2614" y="1949"/>
                </a:cubicBezTo>
                <a:cubicBezTo>
                  <a:pt x="2620" y="1944"/>
                  <a:pt x="2625" y="1938"/>
                  <a:pt x="2631" y="1933"/>
                </a:cubicBezTo>
                <a:cubicBezTo>
                  <a:pt x="2654" y="1910"/>
                  <a:pt x="2677" y="1893"/>
                  <a:pt x="2699" y="1870"/>
                </a:cubicBezTo>
                <a:cubicBezTo>
                  <a:pt x="2717" y="1841"/>
                  <a:pt x="2733" y="1813"/>
                  <a:pt x="2751" y="1785"/>
                </a:cubicBezTo>
                <a:cubicBezTo>
                  <a:pt x="2756" y="1773"/>
                  <a:pt x="2762" y="1768"/>
                  <a:pt x="2767" y="1757"/>
                </a:cubicBezTo>
                <a:cubicBezTo>
                  <a:pt x="2785" y="1723"/>
                  <a:pt x="2796" y="1683"/>
                  <a:pt x="2807" y="1649"/>
                </a:cubicBezTo>
                <a:cubicBezTo>
                  <a:pt x="2801" y="1626"/>
                  <a:pt x="2801" y="1608"/>
                  <a:pt x="2807" y="1586"/>
                </a:cubicBezTo>
                <a:cubicBezTo>
                  <a:pt x="2807" y="1563"/>
                  <a:pt x="2819" y="1540"/>
                  <a:pt x="2830" y="1518"/>
                </a:cubicBezTo>
                <a:cubicBezTo>
                  <a:pt x="2848" y="1495"/>
                  <a:pt x="2869" y="1472"/>
                  <a:pt x="2898" y="1455"/>
                </a:cubicBezTo>
                <a:lnTo>
                  <a:pt x="2904" y="1455"/>
                </a:lnTo>
                <a:cubicBezTo>
                  <a:pt x="2932" y="1445"/>
                  <a:pt x="2955" y="1438"/>
                  <a:pt x="2984" y="1438"/>
                </a:cubicBezTo>
                <a:cubicBezTo>
                  <a:pt x="2995" y="1438"/>
                  <a:pt x="3011" y="1438"/>
                  <a:pt x="3029" y="1445"/>
                </a:cubicBezTo>
                <a:lnTo>
                  <a:pt x="3040" y="1445"/>
                </a:lnTo>
                <a:cubicBezTo>
                  <a:pt x="3079" y="1461"/>
                  <a:pt x="3114" y="1490"/>
                  <a:pt x="3142" y="1529"/>
                </a:cubicBezTo>
                <a:cubicBezTo>
                  <a:pt x="3148" y="1547"/>
                  <a:pt x="3160" y="1563"/>
                  <a:pt x="3171" y="1574"/>
                </a:cubicBezTo>
                <a:cubicBezTo>
                  <a:pt x="3182" y="1586"/>
                  <a:pt x="3189" y="1603"/>
                  <a:pt x="3199" y="1615"/>
                </a:cubicBezTo>
                <a:cubicBezTo>
                  <a:pt x="3228" y="1642"/>
                  <a:pt x="3257" y="1671"/>
                  <a:pt x="3284" y="1700"/>
                </a:cubicBezTo>
                <a:cubicBezTo>
                  <a:pt x="3318" y="1723"/>
                  <a:pt x="3352" y="1745"/>
                  <a:pt x="3386" y="1768"/>
                </a:cubicBezTo>
                <a:cubicBezTo>
                  <a:pt x="3404" y="1779"/>
                  <a:pt x="3420" y="1791"/>
                  <a:pt x="3438" y="1796"/>
                </a:cubicBezTo>
                <a:cubicBezTo>
                  <a:pt x="3444" y="1802"/>
                  <a:pt x="3454" y="1802"/>
                  <a:pt x="3461" y="1807"/>
                </a:cubicBezTo>
                <a:cubicBezTo>
                  <a:pt x="3530" y="1836"/>
                  <a:pt x="3591" y="1854"/>
                  <a:pt x="3666" y="1870"/>
                </a:cubicBezTo>
                <a:cubicBezTo>
                  <a:pt x="3740" y="1881"/>
                  <a:pt x="3813" y="1888"/>
                  <a:pt x="3892" y="1888"/>
                </a:cubicBezTo>
                <a:cubicBezTo>
                  <a:pt x="3939" y="1888"/>
                  <a:pt x="3984" y="1881"/>
                  <a:pt x="4034" y="1881"/>
                </a:cubicBezTo>
                <a:cubicBezTo>
                  <a:pt x="4170" y="1865"/>
                  <a:pt x="4319" y="1836"/>
                  <a:pt x="4466" y="1791"/>
                </a:cubicBezTo>
                <a:cubicBezTo>
                  <a:pt x="4552" y="1768"/>
                  <a:pt x="4631" y="1739"/>
                  <a:pt x="4723" y="1710"/>
                </a:cubicBezTo>
                <a:cubicBezTo>
                  <a:pt x="4757" y="1700"/>
                  <a:pt x="4784" y="1683"/>
                  <a:pt x="4818" y="1671"/>
                </a:cubicBezTo>
                <a:cubicBezTo>
                  <a:pt x="4825" y="1671"/>
                  <a:pt x="4831" y="1665"/>
                  <a:pt x="4836" y="1665"/>
                </a:cubicBezTo>
                <a:cubicBezTo>
                  <a:pt x="5030" y="1586"/>
                  <a:pt x="5193" y="1495"/>
                  <a:pt x="5336" y="1398"/>
                </a:cubicBezTo>
                <a:cubicBezTo>
                  <a:pt x="5347" y="1393"/>
                  <a:pt x="5353" y="1393"/>
                  <a:pt x="5358" y="1387"/>
                </a:cubicBezTo>
                <a:cubicBezTo>
                  <a:pt x="5398" y="1353"/>
                  <a:pt x="5439" y="1325"/>
                  <a:pt x="5478" y="1290"/>
                </a:cubicBezTo>
                <a:cubicBezTo>
                  <a:pt x="5534" y="1240"/>
                  <a:pt x="5591" y="1188"/>
                  <a:pt x="5637" y="1131"/>
                </a:cubicBezTo>
                <a:cubicBezTo>
                  <a:pt x="5677" y="1080"/>
                  <a:pt x="5717" y="1029"/>
                  <a:pt x="5746" y="973"/>
                </a:cubicBezTo>
                <a:cubicBezTo>
                  <a:pt x="5762" y="955"/>
                  <a:pt x="5773" y="933"/>
                  <a:pt x="5780" y="910"/>
                </a:cubicBezTo>
                <a:cubicBezTo>
                  <a:pt x="5791" y="892"/>
                  <a:pt x="5796" y="870"/>
                  <a:pt x="5807" y="853"/>
                </a:cubicBezTo>
                <a:cubicBezTo>
                  <a:pt x="5819" y="808"/>
                  <a:pt x="5836" y="768"/>
                  <a:pt x="5841" y="722"/>
                </a:cubicBezTo>
                <a:cubicBezTo>
                  <a:pt x="5848" y="700"/>
                  <a:pt x="5848" y="677"/>
                  <a:pt x="5848" y="648"/>
                </a:cubicBezTo>
                <a:cubicBezTo>
                  <a:pt x="5853" y="632"/>
                  <a:pt x="5853" y="614"/>
                  <a:pt x="5853" y="598"/>
                </a:cubicBezTo>
                <a:cubicBezTo>
                  <a:pt x="5853" y="585"/>
                  <a:pt x="5853" y="569"/>
                  <a:pt x="5848" y="558"/>
                </a:cubicBezTo>
                <a:cubicBezTo>
                  <a:pt x="5848" y="535"/>
                  <a:pt x="5841" y="517"/>
                  <a:pt x="5841" y="495"/>
                </a:cubicBezTo>
                <a:cubicBezTo>
                  <a:pt x="5836" y="467"/>
                  <a:pt x="5825" y="438"/>
                  <a:pt x="5814" y="409"/>
                </a:cubicBezTo>
                <a:cubicBezTo>
                  <a:pt x="5796" y="359"/>
                  <a:pt x="5767" y="307"/>
                  <a:pt x="5739" y="262"/>
                </a:cubicBezTo>
                <a:cubicBezTo>
                  <a:pt x="5705" y="217"/>
                  <a:pt x="5660" y="171"/>
                  <a:pt x="5609" y="126"/>
                </a:cubicBezTo>
                <a:cubicBezTo>
                  <a:pt x="5552" y="81"/>
                  <a:pt x="5489" y="40"/>
                  <a:pt x="5421" y="0"/>
                </a:cubicBezTo>
                <a:close/>
                <a:moveTo>
                  <a:pt x="2500" y="3882"/>
                </a:moveTo>
                <a:cubicBezTo>
                  <a:pt x="2494" y="3905"/>
                  <a:pt x="2484" y="3933"/>
                  <a:pt x="2478" y="3955"/>
                </a:cubicBezTo>
                <a:cubicBezTo>
                  <a:pt x="2455" y="4002"/>
                  <a:pt x="2432" y="4047"/>
                  <a:pt x="2410" y="4086"/>
                </a:cubicBezTo>
                <a:cubicBezTo>
                  <a:pt x="2460" y="4092"/>
                  <a:pt x="2512" y="4104"/>
                  <a:pt x="2568" y="4109"/>
                </a:cubicBezTo>
                <a:cubicBezTo>
                  <a:pt x="2563" y="4104"/>
                  <a:pt x="2557" y="4092"/>
                  <a:pt x="2557" y="4081"/>
                </a:cubicBezTo>
                <a:cubicBezTo>
                  <a:pt x="2529" y="4012"/>
                  <a:pt x="2512" y="3944"/>
                  <a:pt x="2500" y="3882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2"/>
          <p:cNvSpPr/>
          <p:nvPr/>
        </p:nvSpPr>
        <p:spPr>
          <a:xfrm>
            <a:off x="7339665" y="3835435"/>
            <a:ext cx="275617" cy="419566"/>
          </a:xfrm>
          <a:custGeom>
            <a:avLst/>
            <a:gdLst/>
            <a:ahLst/>
            <a:cxnLst/>
            <a:rect l="l" t="t" r="r" b="b"/>
            <a:pathLst>
              <a:path w="7115" h="10831" extrusionOk="0">
                <a:moveTo>
                  <a:pt x="3324" y="302"/>
                </a:moveTo>
                <a:cubicBezTo>
                  <a:pt x="3375" y="302"/>
                  <a:pt x="3420" y="308"/>
                  <a:pt x="3472" y="313"/>
                </a:cubicBezTo>
                <a:cubicBezTo>
                  <a:pt x="3535" y="326"/>
                  <a:pt x="3596" y="347"/>
                  <a:pt x="3648" y="371"/>
                </a:cubicBezTo>
                <a:cubicBezTo>
                  <a:pt x="3699" y="394"/>
                  <a:pt x="3745" y="422"/>
                  <a:pt x="3785" y="456"/>
                </a:cubicBezTo>
                <a:cubicBezTo>
                  <a:pt x="3830" y="491"/>
                  <a:pt x="3869" y="536"/>
                  <a:pt x="3903" y="581"/>
                </a:cubicBezTo>
                <a:cubicBezTo>
                  <a:pt x="3944" y="638"/>
                  <a:pt x="3971" y="701"/>
                  <a:pt x="4000" y="763"/>
                </a:cubicBezTo>
                <a:cubicBezTo>
                  <a:pt x="4029" y="848"/>
                  <a:pt x="4052" y="945"/>
                  <a:pt x="4068" y="1047"/>
                </a:cubicBezTo>
                <a:cubicBezTo>
                  <a:pt x="4074" y="1121"/>
                  <a:pt x="4074" y="1200"/>
                  <a:pt x="4068" y="1291"/>
                </a:cubicBezTo>
                <a:cubicBezTo>
                  <a:pt x="4068" y="1343"/>
                  <a:pt x="4091" y="1393"/>
                  <a:pt x="4136" y="1422"/>
                </a:cubicBezTo>
                <a:cubicBezTo>
                  <a:pt x="4160" y="1438"/>
                  <a:pt x="4188" y="1445"/>
                  <a:pt x="4217" y="1445"/>
                </a:cubicBezTo>
                <a:cubicBezTo>
                  <a:pt x="4256" y="1445"/>
                  <a:pt x="4290" y="1433"/>
                  <a:pt x="4319" y="1404"/>
                </a:cubicBezTo>
                <a:cubicBezTo>
                  <a:pt x="4353" y="1377"/>
                  <a:pt x="4387" y="1348"/>
                  <a:pt x="4421" y="1320"/>
                </a:cubicBezTo>
                <a:cubicBezTo>
                  <a:pt x="4501" y="1268"/>
                  <a:pt x="4585" y="1223"/>
                  <a:pt x="4676" y="1189"/>
                </a:cubicBezTo>
                <a:cubicBezTo>
                  <a:pt x="4790" y="1149"/>
                  <a:pt x="4915" y="1121"/>
                  <a:pt x="5041" y="1104"/>
                </a:cubicBezTo>
                <a:cubicBezTo>
                  <a:pt x="5086" y="1104"/>
                  <a:pt x="5125" y="1097"/>
                  <a:pt x="5165" y="1097"/>
                </a:cubicBezTo>
                <a:cubicBezTo>
                  <a:pt x="5251" y="1097"/>
                  <a:pt x="5335" y="1110"/>
                  <a:pt x="5416" y="1121"/>
                </a:cubicBezTo>
                <a:cubicBezTo>
                  <a:pt x="5506" y="1138"/>
                  <a:pt x="5592" y="1160"/>
                  <a:pt x="5671" y="1194"/>
                </a:cubicBezTo>
                <a:cubicBezTo>
                  <a:pt x="5710" y="1217"/>
                  <a:pt x="5751" y="1246"/>
                  <a:pt x="5791" y="1268"/>
                </a:cubicBezTo>
                <a:cubicBezTo>
                  <a:pt x="5807" y="1291"/>
                  <a:pt x="5830" y="1309"/>
                  <a:pt x="5847" y="1331"/>
                </a:cubicBezTo>
                <a:cubicBezTo>
                  <a:pt x="5853" y="1348"/>
                  <a:pt x="5864" y="1365"/>
                  <a:pt x="5870" y="1382"/>
                </a:cubicBezTo>
                <a:cubicBezTo>
                  <a:pt x="5875" y="1393"/>
                  <a:pt x="5881" y="1411"/>
                  <a:pt x="5881" y="1427"/>
                </a:cubicBezTo>
                <a:cubicBezTo>
                  <a:pt x="5887" y="1445"/>
                  <a:pt x="5881" y="1462"/>
                  <a:pt x="5881" y="1479"/>
                </a:cubicBezTo>
                <a:cubicBezTo>
                  <a:pt x="5875" y="1496"/>
                  <a:pt x="5870" y="1519"/>
                  <a:pt x="5864" y="1535"/>
                </a:cubicBezTo>
                <a:cubicBezTo>
                  <a:pt x="5859" y="1541"/>
                  <a:pt x="5859" y="1553"/>
                  <a:pt x="5853" y="1558"/>
                </a:cubicBezTo>
                <a:cubicBezTo>
                  <a:pt x="5836" y="1598"/>
                  <a:pt x="5807" y="1637"/>
                  <a:pt x="5778" y="1677"/>
                </a:cubicBezTo>
                <a:cubicBezTo>
                  <a:pt x="5710" y="1752"/>
                  <a:pt x="5631" y="1820"/>
                  <a:pt x="5523" y="1899"/>
                </a:cubicBezTo>
                <a:cubicBezTo>
                  <a:pt x="5484" y="1933"/>
                  <a:pt x="5466" y="2002"/>
                  <a:pt x="5478" y="2047"/>
                </a:cubicBezTo>
                <a:cubicBezTo>
                  <a:pt x="5495" y="2115"/>
                  <a:pt x="5557" y="2161"/>
                  <a:pt x="5620" y="2167"/>
                </a:cubicBezTo>
                <a:cubicBezTo>
                  <a:pt x="5733" y="2167"/>
                  <a:pt x="5841" y="2177"/>
                  <a:pt x="5943" y="2195"/>
                </a:cubicBezTo>
                <a:cubicBezTo>
                  <a:pt x="6080" y="2217"/>
                  <a:pt x="6200" y="2257"/>
                  <a:pt x="6313" y="2303"/>
                </a:cubicBezTo>
                <a:cubicBezTo>
                  <a:pt x="6399" y="2348"/>
                  <a:pt x="6472" y="2393"/>
                  <a:pt x="6535" y="2445"/>
                </a:cubicBezTo>
                <a:cubicBezTo>
                  <a:pt x="6586" y="2490"/>
                  <a:pt x="6631" y="2536"/>
                  <a:pt x="6665" y="2581"/>
                </a:cubicBezTo>
                <a:cubicBezTo>
                  <a:pt x="6693" y="2626"/>
                  <a:pt x="6722" y="2678"/>
                  <a:pt x="6740" y="2728"/>
                </a:cubicBezTo>
                <a:cubicBezTo>
                  <a:pt x="6756" y="2775"/>
                  <a:pt x="6767" y="2825"/>
                  <a:pt x="6779" y="2877"/>
                </a:cubicBezTo>
                <a:cubicBezTo>
                  <a:pt x="6779" y="2933"/>
                  <a:pt x="6779" y="2985"/>
                  <a:pt x="6767" y="3041"/>
                </a:cubicBezTo>
                <a:cubicBezTo>
                  <a:pt x="6756" y="3103"/>
                  <a:pt x="6733" y="3166"/>
                  <a:pt x="6706" y="3229"/>
                </a:cubicBezTo>
                <a:cubicBezTo>
                  <a:pt x="6672" y="3308"/>
                  <a:pt x="6620" y="3376"/>
                  <a:pt x="6563" y="3450"/>
                </a:cubicBezTo>
                <a:cubicBezTo>
                  <a:pt x="6483" y="3541"/>
                  <a:pt x="6392" y="3627"/>
                  <a:pt x="6284" y="3706"/>
                </a:cubicBezTo>
                <a:cubicBezTo>
                  <a:pt x="6108" y="3825"/>
                  <a:pt x="5898" y="3934"/>
                  <a:pt x="5649" y="4029"/>
                </a:cubicBezTo>
                <a:cubicBezTo>
                  <a:pt x="5398" y="4121"/>
                  <a:pt x="5177" y="4173"/>
                  <a:pt x="4960" y="4200"/>
                </a:cubicBezTo>
                <a:cubicBezTo>
                  <a:pt x="4910" y="4200"/>
                  <a:pt x="4865" y="4207"/>
                  <a:pt x="4818" y="4207"/>
                </a:cubicBezTo>
                <a:cubicBezTo>
                  <a:pt x="4739" y="4207"/>
                  <a:pt x="4666" y="4200"/>
                  <a:pt x="4592" y="4189"/>
                </a:cubicBezTo>
                <a:cubicBezTo>
                  <a:pt x="4506" y="4173"/>
                  <a:pt x="4432" y="4149"/>
                  <a:pt x="4364" y="4115"/>
                </a:cubicBezTo>
                <a:cubicBezTo>
                  <a:pt x="4307" y="4087"/>
                  <a:pt x="4262" y="4058"/>
                  <a:pt x="4210" y="4019"/>
                </a:cubicBezTo>
                <a:cubicBezTo>
                  <a:pt x="4165" y="3979"/>
                  <a:pt x="4125" y="3934"/>
                  <a:pt x="4097" y="3893"/>
                </a:cubicBezTo>
                <a:cubicBezTo>
                  <a:pt x="4086" y="3882"/>
                  <a:pt x="4074" y="3866"/>
                  <a:pt x="4068" y="3848"/>
                </a:cubicBezTo>
                <a:cubicBezTo>
                  <a:pt x="4040" y="3809"/>
                  <a:pt x="4005" y="3780"/>
                  <a:pt x="3966" y="3764"/>
                </a:cubicBezTo>
                <a:cubicBezTo>
                  <a:pt x="3944" y="3757"/>
                  <a:pt x="3926" y="3757"/>
                  <a:pt x="3910" y="3757"/>
                </a:cubicBezTo>
                <a:cubicBezTo>
                  <a:pt x="3881" y="3757"/>
                  <a:pt x="3853" y="3764"/>
                  <a:pt x="3824" y="3774"/>
                </a:cubicBezTo>
                <a:cubicBezTo>
                  <a:pt x="3756" y="3814"/>
                  <a:pt x="3716" y="3893"/>
                  <a:pt x="3733" y="3968"/>
                </a:cubicBezTo>
                <a:cubicBezTo>
                  <a:pt x="3722" y="4002"/>
                  <a:pt x="3711" y="4042"/>
                  <a:pt x="3693" y="4076"/>
                </a:cubicBezTo>
                <a:cubicBezTo>
                  <a:pt x="3671" y="4115"/>
                  <a:pt x="3648" y="4155"/>
                  <a:pt x="3625" y="4189"/>
                </a:cubicBezTo>
                <a:cubicBezTo>
                  <a:pt x="3596" y="4218"/>
                  <a:pt x="3569" y="4241"/>
                  <a:pt x="3540" y="4268"/>
                </a:cubicBezTo>
                <a:cubicBezTo>
                  <a:pt x="3506" y="4291"/>
                  <a:pt x="3467" y="4309"/>
                  <a:pt x="3426" y="4325"/>
                </a:cubicBezTo>
                <a:cubicBezTo>
                  <a:pt x="3370" y="4343"/>
                  <a:pt x="3313" y="4359"/>
                  <a:pt x="3255" y="4365"/>
                </a:cubicBezTo>
                <a:lnTo>
                  <a:pt x="3187" y="4365"/>
                </a:lnTo>
                <a:cubicBezTo>
                  <a:pt x="3137" y="4365"/>
                  <a:pt x="3085" y="4359"/>
                  <a:pt x="3029" y="4354"/>
                </a:cubicBezTo>
                <a:cubicBezTo>
                  <a:pt x="2977" y="4343"/>
                  <a:pt x="2932" y="4331"/>
                  <a:pt x="2893" y="4309"/>
                </a:cubicBezTo>
                <a:cubicBezTo>
                  <a:pt x="2859" y="4297"/>
                  <a:pt x="2830" y="4280"/>
                  <a:pt x="2801" y="4257"/>
                </a:cubicBezTo>
                <a:cubicBezTo>
                  <a:pt x="2778" y="4234"/>
                  <a:pt x="2756" y="4207"/>
                  <a:pt x="2733" y="4184"/>
                </a:cubicBezTo>
                <a:cubicBezTo>
                  <a:pt x="2710" y="4149"/>
                  <a:pt x="2694" y="4110"/>
                  <a:pt x="2676" y="4064"/>
                </a:cubicBezTo>
                <a:cubicBezTo>
                  <a:pt x="2642" y="3974"/>
                  <a:pt x="2620" y="3871"/>
                  <a:pt x="2608" y="3735"/>
                </a:cubicBezTo>
                <a:cubicBezTo>
                  <a:pt x="2602" y="3701"/>
                  <a:pt x="2602" y="3667"/>
                  <a:pt x="2602" y="3633"/>
                </a:cubicBezTo>
                <a:cubicBezTo>
                  <a:pt x="2602" y="3609"/>
                  <a:pt x="2597" y="3586"/>
                  <a:pt x="2586" y="3564"/>
                </a:cubicBezTo>
                <a:cubicBezTo>
                  <a:pt x="2568" y="3530"/>
                  <a:pt x="2539" y="3507"/>
                  <a:pt x="2505" y="3496"/>
                </a:cubicBezTo>
                <a:cubicBezTo>
                  <a:pt x="2489" y="3491"/>
                  <a:pt x="2478" y="3491"/>
                  <a:pt x="2466" y="3491"/>
                </a:cubicBezTo>
                <a:cubicBezTo>
                  <a:pt x="2415" y="3491"/>
                  <a:pt x="2369" y="3513"/>
                  <a:pt x="2347" y="3552"/>
                </a:cubicBezTo>
                <a:cubicBezTo>
                  <a:pt x="2324" y="3586"/>
                  <a:pt x="2301" y="3627"/>
                  <a:pt x="2273" y="3654"/>
                </a:cubicBezTo>
                <a:cubicBezTo>
                  <a:pt x="2239" y="3701"/>
                  <a:pt x="2193" y="3740"/>
                  <a:pt x="2148" y="3774"/>
                </a:cubicBezTo>
                <a:cubicBezTo>
                  <a:pt x="2103" y="3809"/>
                  <a:pt x="2051" y="3832"/>
                  <a:pt x="1994" y="3854"/>
                </a:cubicBezTo>
                <a:cubicBezTo>
                  <a:pt x="1933" y="3877"/>
                  <a:pt x="1864" y="3893"/>
                  <a:pt x="1796" y="3900"/>
                </a:cubicBezTo>
                <a:cubicBezTo>
                  <a:pt x="1773" y="3905"/>
                  <a:pt x="1750" y="3905"/>
                  <a:pt x="1728" y="3905"/>
                </a:cubicBezTo>
                <a:cubicBezTo>
                  <a:pt x="1671" y="3905"/>
                  <a:pt x="1619" y="3900"/>
                  <a:pt x="1563" y="3893"/>
                </a:cubicBezTo>
                <a:cubicBezTo>
                  <a:pt x="1477" y="3877"/>
                  <a:pt x="1393" y="3848"/>
                  <a:pt x="1307" y="3809"/>
                </a:cubicBezTo>
                <a:cubicBezTo>
                  <a:pt x="1238" y="3774"/>
                  <a:pt x="1170" y="3735"/>
                  <a:pt x="1114" y="3689"/>
                </a:cubicBezTo>
                <a:cubicBezTo>
                  <a:pt x="1073" y="3649"/>
                  <a:pt x="1034" y="3609"/>
                  <a:pt x="1005" y="3570"/>
                </a:cubicBezTo>
                <a:cubicBezTo>
                  <a:pt x="983" y="3541"/>
                  <a:pt x="966" y="3507"/>
                  <a:pt x="949" y="3468"/>
                </a:cubicBezTo>
                <a:cubicBezTo>
                  <a:pt x="937" y="3434"/>
                  <a:pt x="932" y="3405"/>
                  <a:pt x="926" y="3371"/>
                </a:cubicBezTo>
                <a:lnTo>
                  <a:pt x="926" y="3313"/>
                </a:lnTo>
                <a:cubicBezTo>
                  <a:pt x="926" y="3308"/>
                  <a:pt x="926" y="3297"/>
                  <a:pt x="932" y="3292"/>
                </a:cubicBezTo>
                <a:cubicBezTo>
                  <a:pt x="937" y="3258"/>
                  <a:pt x="949" y="3223"/>
                  <a:pt x="960" y="3195"/>
                </a:cubicBezTo>
                <a:cubicBezTo>
                  <a:pt x="983" y="3155"/>
                  <a:pt x="1005" y="3116"/>
                  <a:pt x="1034" y="3082"/>
                </a:cubicBezTo>
                <a:cubicBezTo>
                  <a:pt x="1086" y="3019"/>
                  <a:pt x="1148" y="2967"/>
                  <a:pt x="1222" y="2911"/>
                </a:cubicBezTo>
                <a:cubicBezTo>
                  <a:pt x="1251" y="2888"/>
                  <a:pt x="1267" y="2843"/>
                  <a:pt x="1267" y="2802"/>
                </a:cubicBezTo>
                <a:cubicBezTo>
                  <a:pt x="1273" y="2746"/>
                  <a:pt x="1244" y="2694"/>
                  <a:pt x="1199" y="2666"/>
                </a:cubicBezTo>
                <a:cubicBezTo>
                  <a:pt x="1131" y="2626"/>
                  <a:pt x="1073" y="2587"/>
                  <a:pt x="1028" y="2547"/>
                </a:cubicBezTo>
                <a:cubicBezTo>
                  <a:pt x="971" y="2495"/>
                  <a:pt x="926" y="2450"/>
                  <a:pt x="887" y="2400"/>
                </a:cubicBezTo>
                <a:cubicBezTo>
                  <a:pt x="858" y="2353"/>
                  <a:pt x="829" y="2308"/>
                  <a:pt x="813" y="2257"/>
                </a:cubicBezTo>
                <a:cubicBezTo>
                  <a:pt x="795" y="2217"/>
                  <a:pt x="790" y="2172"/>
                  <a:pt x="784" y="2127"/>
                </a:cubicBezTo>
                <a:cubicBezTo>
                  <a:pt x="779" y="2081"/>
                  <a:pt x="784" y="2041"/>
                  <a:pt x="790" y="2002"/>
                </a:cubicBezTo>
                <a:cubicBezTo>
                  <a:pt x="795" y="1944"/>
                  <a:pt x="813" y="1899"/>
                  <a:pt x="835" y="1847"/>
                </a:cubicBezTo>
                <a:cubicBezTo>
                  <a:pt x="858" y="1802"/>
                  <a:pt x="887" y="1757"/>
                  <a:pt x="926" y="1711"/>
                </a:cubicBezTo>
                <a:cubicBezTo>
                  <a:pt x="966" y="1661"/>
                  <a:pt x="1017" y="1616"/>
                  <a:pt x="1068" y="1575"/>
                </a:cubicBezTo>
                <a:cubicBezTo>
                  <a:pt x="1131" y="1535"/>
                  <a:pt x="1193" y="1501"/>
                  <a:pt x="1262" y="1472"/>
                </a:cubicBezTo>
                <a:cubicBezTo>
                  <a:pt x="1330" y="1451"/>
                  <a:pt x="1403" y="1433"/>
                  <a:pt x="1477" y="1427"/>
                </a:cubicBezTo>
                <a:cubicBezTo>
                  <a:pt x="1506" y="1422"/>
                  <a:pt x="1529" y="1422"/>
                  <a:pt x="1558" y="1422"/>
                </a:cubicBezTo>
                <a:cubicBezTo>
                  <a:pt x="1603" y="1422"/>
                  <a:pt x="1653" y="1427"/>
                  <a:pt x="1710" y="1433"/>
                </a:cubicBezTo>
                <a:cubicBezTo>
                  <a:pt x="1796" y="1451"/>
                  <a:pt x="1881" y="1479"/>
                  <a:pt x="1967" y="1513"/>
                </a:cubicBezTo>
                <a:cubicBezTo>
                  <a:pt x="1988" y="1524"/>
                  <a:pt x="2012" y="1535"/>
                  <a:pt x="2035" y="1547"/>
                </a:cubicBezTo>
                <a:cubicBezTo>
                  <a:pt x="2062" y="1564"/>
                  <a:pt x="2091" y="1575"/>
                  <a:pt x="2119" y="1575"/>
                </a:cubicBezTo>
                <a:cubicBezTo>
                  <a:pt x="2143" y="1575"/>
                  <a:pt x="2164" y="1569"/>
                  <a:pt x="2188" y="1558"/>
                </a:cubicBezTo>
                <a:cubicBezTo>
                  <a:pt x="2233" y="1530"/>
                  <a:pt x="2261" y="1485"/>
                  <a:pt x="2267" y="1427"/>
                </a:cubicBezTo>
                <a:cubicBezTo>
                  <a:pt x="2273" y="1377"/>
                  <a:pt x="2279" y="1320"/>
                  <a:pt x="2284" y="1268"/>
                </a:cubicBezTo>
                <a:cubicBezTo>
                  <a:pt x="2308" y="1155"/>
                  <a:pt x="2342" y="1047"/>
                  <a:pt x="2387" y="939"/>
                </a:cubicBezTo>
                <a:cubicBezTo>
                  <a:pt x="2432" y="842"/>
                  <a:pt x="2489" y="756"/>
                  <a:pt x="2552" y="677"/>
                </a:cubicBezTo>
                <a:cubicBezTo>
                  <a:pt x="2614" y="609"/>
                  <a:pt x="2683" y="546"/>
                  <a:pt x="2756" y="491"/>
                </a:cubicBezTo>
                <a:cubicBezTo>
                  <a:pt x="2830" y="439"/>
                  <a:pt x="2914" y="399"/>
                  <a:pt x="3000" y="365"/>
                </a:cubicBezTo>
                <a:cubicBezTo>
                  <a:pt x="3079" y="336"/>
                  <a:pt x="3160" y="313"/>
                  <a:pt x="3244" y="302"/>
                </a:cubicBezTo>
                <a:close/>
                <a:moveTo>
                  <a:pt x="2006" y="5416"/>
                </a:moveTo>
                <a:cubicBezTo>
                  <a:pt x="2035" y="5416"/>
                  <a:pt x="2062" y="5416"/>
                  <a:pt x="2085" y="5422"/>
                </a:cubicBezTo>
                <a:cubicBezTo>
                  <a:pt x="2114" y="5427"/>
                  <a:pt x="2143" y="5440"/>
                  <a:pt x="2164" y="5445"/>
                </a:cubicBezTo>
                <a:cubicBezTo>
                  <a:pt x="2188" y="5456"/>
                  <a:pt x="2205" y="5468"/>
                  <a:pt x="2222" y="5485"/>
                </a:cubicBezTo>
                <a:cubicBezTo>
                  <a:pt x="2239" y="5496"/>
                  <a:pt x="2256" y="5513"/>
                  <a:pt x="2267" y="5530"/>
                </a:cubicBezTo>
                <a:cubicBezTo>
                  <a:pt x="2284" y="5553"/>
                  <a:pt x="2295" y="5581"/>
                  <a:pt x="2308" y="5605"/>
                </a:cubicBezTo>
                <a:cubicBezTo>
                  <a:pt x="2319" y="5639"/>
                  <a:pt x="2324" y="5684"/>
                  <a:pt x="2335" y="5729"/>
                </a:cubicBezTo>
                <a:lnTo>
                  <a:pt x="2335" y="5791"/>
                </a:lnTo>
                <a:cubicBezTo>
                  <a:pt x="2335" y="5843"/>
                  <a:pt x="2358" y="5888"/>
                  <a:pt x="2398" y="5917"/>
                </a:cubicBezTo>
                <a:cubicBezTo>
                  <a:pt x="2421" y="5928"/>
                  <a:pt x="2449" y="5933"/>
                  <a:pt x="2478" y="5933"/>
                </a:cubicBezTo>
                <a:cubicBezTo>
                  <a:pt x="2500" y="5933"/>
                  <a:pt x="2518" y="5933"/>
                  <a:pt x="2539" y="5922"/>
                </a:cubicBezTo>
                <a:cubicBezTo>
                  <a:pt x="2574" y="5905"/>
                  <a:pt x="2602" y="5888"/>
                  <a:pt x="2636" y="5877"/>
                </a:cubicBezTo>
                <a:cubicBezTo>
                  <a:pt x="2699" y="5854"/>
                  <a:pt x="2767" y="5836"/>
                  <a:pt x="2835" y="5826"/>
                </a:cubicBezTo>
                <a:lnTo>
                  <a:pt x="2898" y="5826"/>
                </a:lnTo>
                <a:cubicBezTo>
                  <a:pt x="2943" y="5826"/>
                  <a:pt x="2989" y="5831"/>
                  <a:pt x="3034" y="5836"/>
                </a:cubicBezTo>
                <a:cubicBezTo>
                  <a:pt x="3103" y="5849"/>
                  <a:pt x="3165" y="5871"/>
                  <a:pt x="3228" y="5899"/>
                </a:cubicBezTo>
                <a:cubicBezTo>
                  <a:pt x="3289" y="5928"/>
                  <a:pt x="3347" y="5962"/>
                  <a:pt x="3404" y="6007"/>
                </a:cubicBezTo>
                <a:cubicBezTo>
                  <a:pt x="3444" y="6041"/>
                  <a:pt x="3478" y="6082"/>
                  <a:pt x="3512" y="6127"/>
                </a:cubicBezTo>
                <a:cubicBezTo>
                  <a:pt x="3535" y="6156"/>
                  <a:pt x="3551" y="6190"/>
                  <a:pt x="3562" y="6224"/>
                </a:cubicBezTo>
                <a:cubicBezTo>
                  <a:pt x="3575" y="6246"/>
                  <a:pt x="3580" y="6269"/>
                  <a:pt x="3585" y="6297"/>
                </a:cubicBezTo>
                <a:cubicBezTo>
                  <a:pt x="3585" y="6314"/>
                  <a:pt x="3585" y="6331"/>
                  <a:pt x="3580" y="6348"/>
                </a:cubicBezTo>
                <a:cubicBezTo>
                  <a:pt x="3580" y="6366"/>
                  <a:pt x="3575" y="6376"/>
                  <a:pt x="3569" y="6394"/>
                </a:cubicBezTo>
                <a:cubicBezTo>
                  <a:pt x="3557" y="6405"/>
                  <a:pt x="3551" y="6423"/>
                  <a:pt x="3540" y="6434"/>
                </a:cubicBezTo>
                <a:cubicBezTo>
                  <a:pt x="3528" y="6450"/>
                  <a:pt x="3512" y="6468"/>
                  <a:pt x="3494" y="6479"/>
                </a:cubicBezTo>
                <a:cubicBezTo>
                  <a:pt x="3460" y="6502"/>
                  <a:pt x="3426" y="6518"/>
                  <a:pt x="3386" y="6536"/>
                </a:cubicBezTo>
                <a:cubicBezTo>
                  <a:pt x="3307" y="6565"/>
                  <a:pt x="3216" y="6581"/>
                  <a:pt x="3108" y="6593"/>
                </a:cubicBezTo>
                <a:cubicBezTo>
                  <a:pt x="3085" y="6593"/>
                  <a:pt x="3063" y="6599"/>
                  <a:pt x="3040" y="6610"/>
                </a:cubicBezTo>
                <a:cubicBezTo>
                  <a:pt x="3017" y="6621"/>
                  <a:pt x="3000" y="6638"/>
                  <a:pt x="2989" y="6662"/>
                </a:cubicBezTo>
                <a:cubicBezTo>
                  <a:pt x="2972" y="6683"/>
                  <a:pt x="2966" y="6707"/>
                  <a:pt x="2966" y="6735"/>
                </a:cubicBezTo>
                <a:cubicBezTo>
                  <a:pt x="2961" y="6769"/>
                  <a:pt x="2972" y="6803"/>
                  <a:pt x="3000" y="6843"/>
                </a:cubicBezTo>
                <a:lnTo>
                  <a:pt x="3029" y="6877"/>
                </a:lnTo>
                <a:cubicBezTo>
                  <a:pt x="3063" y="6927"/>
                  <a:pt x="3097" y="6985"/>
                  <a:pt x="3119" y="7047"/>
                </a:cubicBezTo>
                <a:cubicBezTo>
                  <a:pt x="3137" y="7092"/>
                  <a:pt x="3148" y="7139"/>
                  <a:pt x="3153" y="7189"/>
                </a:cubicBezTo>
                <a:cubicBezTo>
                  <a:pt x="3160" y="7234"/>
                  <a:pt x="3153" y="7286"/>
                  <a:pt x="3148" y="7331"/>
                </a:cubicBezTo>
                <a:cubicBezTo>
                  <a:pt x="3137" y="7383"/>
                  <a:pt x="3126" y="7428"/>
                  <a:pt x="3103" y="7473"/>
                </a:cubicBezTo>
                <a:cubicBezTo>
                  <a:pt x="3079" y="7519"/>
                  <a:pt x="3051" y="7564"/>
                  <a:pt x="3017" y="7609"/>
                </a:cubicBezTo>
                <a:cubicBezTo>
                  <a:pt x="2972" y="7656"/>
                  <a:pt x="2927" y="7695"/>
                  <a:pt x="2875" y="7735"/>
                </a:cubicBezTo>
                <a:cubicBezTo>
                  <a:pt x="2819" y="7774"/>
                  <a:pt x="2751" y="7808"/>
                  <a:pt x="2683" y="7837"/>
                </a:cubicBezTo>
                <a:cubicBezTo>
                  <a:pt x="2620" y="7860"/>
                  <a:pt x="2552" y="7877"/>
                  <a:pt x="2489" y="7882"/>
                </a:cubicBezTo>
                <a:lnTo>
                  <a:pt x="2437" y="7882"/>
                </a:lnTo>
                <a:cubicBezTo>
                  <a:pt x="2392" y="7882"/>
                  <a:pt x="2353" y="7882"/>
                  <a:pt x="2313" y="7877"/>
                </a:cubicBezTo>
                <a:cubicBezTo>
                  <a:pt x="2256" y="7866"/>
                  <a:pt x="2211" y="7848"/>
                  <a:pt x="2159" y="7826"/>
                </a:cubicBezTo>
                <a:cubicBezTo>
                  <a:pt x="2114" y="7803"/>
                  <a:pt x="2074" y="7774"/>
                  <a:pt x="2035" y="7746"/>
                </a:cubicBezTo>
                <a:cubicBezTo>
                  <a:pt x="1988" y="7706"/>
                  <a:pt x="1949" y="7661"/>
                  <a:pt x="1915" y="7616"/>
                </a:cubicBezTo>
                <a:cubicBezTo>
                  <a:pt x="1892" y="7593"/>
                  <a:pt x="1858" y="7575"/>
                  <a:pt x="1823" y="7575"/>
                </a:cubicBezTo>
                <a:cubicBezTo>
                  <a:pt x="1802" y="7575"/>
                  <a:pt x="1784" y="7582"/>
                  <a:pt x="1768" y="7587"/>
                </a:cubicBezTo>
                <a:cubicBezTo>
                  <a:pt x="1739" y="7604"/>
                  <a:pt x="1716" y="7633"/>
                  <a:pt x="1705" y="7661"/>
                </a:cubicBezTo>
                <a:cubicBezTo>
                  <a:pt x="1705" y="7678"/>
                  <a:pt x="1699" y="7695"/>
                  <a:pt x="1705" y="7712"/>
                </a:cubicBezTo>
                <a:lnTo>
                  <a:pt x="1694" y="7724"/>
                </a:lnTo>
                <a:cubicBezTo>
                  <a:pt x="1671" y="7753"/>
                  <a:pt x="1642" y="7780"/>
                  <a:pt x="1613" y="7798"/>
                </a:cubicBezTo>
                <a:cubicBezTo>
                  <a:pt x="1579" y="7821"/>
                  <a:pt x="1545" y="7843"/>
                  <a:pt x="1506" y="7855"/>
                </a:cubicBezTo>
                <a:cubicBezTo>
                  <a:pt x="1455" y="7877"/>
                  <a:pt x="1398" y="7889"/>
                  <a:pt x="1341" y="7894"/>
                </a:cubicBezTo>
                <a:cubicBezTo>
                  <a:pt x="1319" y="7894"/>
                  <a:pt x="1301" y="7900"/>
                  <a:pt x="1285" y="7900"/>
                </a:cubicBezTo>
                <a:cubicBezTo>
                  <a:pt x="1238" y="7900"/>
                  <a:pt x="1193" y="7894"/>
                  <a:pt x="1142" y="7889"/>
                </a:cubicBezTo>
                <a:cubicBezTo>
                  <a:pt x="1080" y="7871"/>
                  <a:pt x="1023" y="7855"/>
                  <a:pt x="960" y="7826"/>
                </a:cubicBezTo>
                <a:cubicBezTo>
                  <a:pt x="915" y="7803"/>
                  <a:pt x="876" y="7780"/>
                  <a:pt x="842" y="7753"/>
                </a:cubicBezTo>
                <a:cubicBezTo>
                  <a:pt x="813" y="7724"/>
                  <a:pt x="784" y="7695"/>
                  <a:pt x="761" y="7667"/>
                </a:cubicBezTo>
                <a:cubicBezTo>
                  <a:pt x="739" y="7627"/>
                  <a:pt x="716" y="7593"/>
                  <a:pt x="698" y="7548"/>
                </a:cubicBezTo>
                <a:cubicBezTo>
                  <a:pt x="682" y="7507"/>
                  <a:pt x="677" y="7473"/>
                  <a:pt x="664" y="7439"/>
                </a:cubicBezTo>
                <a:cubicBezTo>
                  <a:pt x="664" y="7428"/>
                  <a:pt x="664" y="7422"/>
                  <a:pt x="671" y="7412"/>
                </a:cubicBezTo>
                <a:cubicBezTo>
                  <a:pt x="682" y="7365"/>
                  <a:pt x="693" y="7326"/>
                  <a:pt x="711" y="7281"/>
                </a:cubicBezTo>
                <a:lnTo>
                  <a:pt x="716" y="7257"/>
                </a:lnTo>
                <a:cubicBezTo>
                  <a:pt x="732" y="7223"/>
                  <a:pt x="745" y="7184"/>
                  <a:pt x="750" y="7144"/>
                </a:cubicBezTo>
                <a:cubicBezTo>
                  <a:pt x="756" y="7105"/>
                  <a:pt x="732" y="7064"/>
                  <a:pt x="711" y="7019"/>
                </a:cubicBezTo>
                <a:cubicBezTo>
                  <a:pt x="687" y="6968"/>
                  <a:pt x="648" y="6927"/>
                  <a:pt x="625" y="6900"/>
                </a:cubicBezTo>
                <a:cubicBezTo>
                  <a:pt x="580" y="6843"/>
                  <a:pt x="522" y="6798"/>
                  <a:pt x="467" y="6746"/>
                </a:cubicBezTo>
                <a:cubicBezTo>
                  <a:pt x="404" y="6696"/>
                  <a:pt x="336" y="6633"/>
                  <a:pt x="284" y="6565"/>
                </a:cubicBezTo>
                <a:cubicBezTo>
                  <a:pt x="267" y="6542"/>
                  <a:pt x="255" y="6518"/>
                  <a:pt x="250" y="6502"/>
                </a:cubicBezTo>
                <a:cubicBezTo>
                  <a:pt x="244" y="6484"/>
                  <a:pt x="239" y="6468"/>
                  <a:pt x="233" y="6445"/>
                </a:cubicBezTo>
                <a:cubicBezTo>
                  <a:pt x="233" y="6428"/>
                  <a:pt x="233" y="6411"/>
                  <a:pt x="239" y="6389"/>
                </a:cubicBezTo>
                <a:cubicBezTo>
                  <a:pt x="244" y="6360"/>
                  <a:pt x="255" y="6326"/>
                  <a:pt x="273" y="6292"/>
                </a:cubicBezTo>
                <a:cubicBezTo>
                  <a:pt x="302" y="6229"/>
                  <a:pt x="341" y="6172"/>
                  <a:pt x="386" y="6116"/>
                </a:cubicBezTo>
                <a:cubicBezTo>
                  <a:pt x="415" y="6075"/>
                  <a:pt x="454" y="6048"/>
                  <a:pt x="494" y="6014"/>
                </a:cubicBezTo>
                <a:cubicBezTo>
                  <a:pt x="540" y="5980"/>
                  <a:pt x="585" y="5956"/>
                  <a:pt x="630" y="5939"/>
                </a:cubicBezTo>
                <a:cubicBezTo>
                  <a:pt x="677" y="5922"/>
                  <a:pt x="716" y="5911"/>
                  <a:pt x="761" y="5905"/>
                </a:cubicBezTo>
                <a:lnTo>
                  <a:pt x="795" y="5905"/>
                </a:lnTo>
                <a:cubicBezTo>
                  <a:pt x="818" y="5905"/>
                  <a:pt x="842" y="5905"/>
                  <a:pt x="863" y="5911"/>
                </a:cubicBezTo>
                <a:cubicBezTo>
                  <a:pt x="897" y="5917"/>
                  <a:pt x="932" y="5928"/>
                  <a:pt x="960" y="5939"/>
                </a:cubicBezTo>
                <a:cubicBezTo>
                  <a:pt x="983" y="5956"/>
                  <a:pt x="1012" y="5967"/>
                  <a:pt x="1034" y="5991"/>
                </a:cubicBezTo>
                <a:cubicBezTo>
                  <a:pt x="1062" y="6014"/>
                  <a:pt x="1091" y="6048"/>
                  <a:pt x="1114" y="6082"/>
                </a:cubicBezTo>
                <a:cubicBezTo>
                  <a:pt x="1136" y="6109"/>
                  <a:pt x="1176" y="6121"/>
                  <a:pt x="1204" y="6121"/>
                </a:cubicBezTo>
                <a:cubicBezTo>
                  <a:pt x="1217" y="6121"/>
                  <a:pt x="1222" y="6121"/>
                  <a:pt x="1233" y="6116"/>
                </a:cubicBezTo>
                <a:cubicBezTo>
                  <a:pt x="1256" y="6109"/>
                  <a:pt x="1273" y="6104"/>
                  <a:pt x="1290" y="6087"/>
                </a:cubicBezTo>
                <a:cubicBezTo>
                  <a:pt x="1319" y="6059"/>
                  <a:pt x="1324" y="6025"/>
                  <a:pt x="1330" y="5996"/>
                </a:cubicBezTo>
                <a:cubicBezTo>
                  <a:pt x="1341" y="5946"/>
                  <a:pt x="1358" y="5888"/>
                  <a:pt x="1380" y="5836"/>
                </a:cubicBezTo>
                <a:cubicBezTo>
                  <a:pt x="1409" y="5781"/>
                  <a:pt x="1443" y="5734"/>
                  <a:pt x="1483" y="5684"/>
                </a:cubicBezTo>
                <a:cubicBezTo>
                  <a:pt x="1523" y="5639"/>
                  <a:pt x="1568" y="5592"/>
                  <a:pt x="1619" y="5553"/>
                </a:cubicBezTo>
                <a:cubicBezTo>
                  <a:pt x="1676" y="5519"/>
                  <a:pt x="1739" y="5485"/>
                  <a:pt x="1796" y="5456"/>
                </a:cubicBezTo>
                <a:cubicBezTo>
                  <a:pt x="1852" y="5440"/>
                  <a:pt x="1915" y="5427"/>
                  <a:pt x="1972" y="5416"/>
                </a:cubicBezTo>
                <a:close/>
                <a:moveTo>
                  <a:pt x="3194" y="7843"/>
                </a:moveTo>
                <a:lnTo>
                  <a:pt x="3194" y="7843"/>
                </a:lnTo>
                <a:cubicBezTo>
                  <a:pt x="3187" y="7877"/>
                  <a:pt x="3182" y="7911"/>
                  <a:pt x="3176" y="7950"/>
                </a:cubicBezTo>
                <a:cubicBezTo>
                  <a:pt x="3171" y="7997"/>
                  <a:pt x="3160" y="8042"/>
                  <a:pt x="3137" y="8087"/>
                </a:cubicBezTo>
                <a:cubicBezTo>
                  <a:pt x="3131" y="8099"/>
                  <a:pt x="3126" y="8104"/>
                  <a:pt x="3119" y="8115"/>
                </a:cubicBezTo>
                <a:lnTo>
                  <a:pt x="3119" y="8121"/>
                </a:lnTo>
                <a:cubicBezTo>
                  <a:pt x="3114" y="8115"/>
                  <a:pt x="3108" y="8115"/>
                  <a:pt x="3103" y="8115"/>
                </a:cubicBezTo>
                <a:cubicBezTo>
                  <a:pt x="3092" y="8110"/>
                  <a:pt x="3079" y="8099"/>
                  <a:pt x="3069" y="8087"/>
                </a:cubicBezTo>
                <a:cubicBezTo>
                  <a:pt x="3040" y="8065"/>
                  <a:pt x="3011" y="8031"/>
                  <a:pt x="2983" y="8002"/>
                </a:cubicBezTo>
                <a:cubicBezTo>
                  <a:pt x="3051" y="7963"/>
                  <a:pt x="3119" y="7911"/>
                  <a:pt x="3176" y="7860"/>
                </a:cubicBezTo>
                <a:cubicBezTo>
                  <a:pt x="3182" y="7855"/>
                  <a:pt x="3187" y="7848"/>
                  <a:pt x="3194" y="7843"/>
                </a:cubicBezTo>
                <a:close/>
                <a:moveTo>
                  <a:pt x="3336" y="1"/>
                </a:moveTo>
                <a:cubicBezTo>
                  <a:pt x="3262" y="1"/>
                  <a:pt x="3187" y="6"/>
                  <a:pt x="3119" y="19"/>
                </a:cubicBezTo>
                <a:cubicBezTo>
                  <a:pt x="2898" y="53"/>
                  <a:pt x="2694" y="161"/>
                  <a:pt x="2518" y="297"/>
                </a:cubicBezTo>
                <a:cubicBezTo>
                  <a:pt x="2364" y="416"/>
                  <a:pt x="2233" y="575"/>
                  <a:pt x="2143" y="746"/>
                </a:cubicBezTo>
                <a:cubicBezTo>
                  <a:pt x="2069" y="887"/>
                  <a:pt x="2017" y="1036"/>
                  <a:pt x="1988" y="1189"/>
                </a:cubicBezTo>
                <a:lnTo>
                  <a:pt x="1983" y="1189"/>
                </a:lnTo>
                <a:cubicBezTo>
                  <a:pt x="1904" y="1160"/>
                  <a:pt x="1823" y="1144"/>
                  <a:pt x="1744" y="1126"/>
                </a:cubicBezTo>
                <a:cubicBezTo>
                  <a:pt x="1686" y="1117"/>
                  <a:pt x="1627" y="1113"/>
                  <a:pt x="1569" y="1113"/>
                </a:cubicBezTo>
                <a:cubicBezTo>
                  <a:pt x="1485" y="1113"/>
                  <a:pt x="1402" y="1121"/>
                  <a:pt x="1319" y="1138"/>
                </a:cubicBezTo>
                <a:cubicBezTo>
                  <a:pt x="1188" y="1160"/>
                  <a:pt x="1068" y="1212"/>
                  <a:pt x="955" y="1280"/>
                </a:cubicBezTo>
                <a:cubicBezTo>
                  <a:pt x="842" y="1348"/>
                  <a:pt x="739" y="1438"/>
                  <a:pt x="653" y="1547"/>
                </a:cubicBezTo>
                <a:cubicBezTo>
                  <a:pt x="580" y="1637"/>
                  <a:pt x="528" y="1745"/>
                  <a:pt x="494" y="1860"/>
                </a:cubicBezTo>
                <a:cubicBezTo>
                  <a:pt x="460" y="1984"/>
                  <a:pt x="454" y="2120"/>
                  <a:pt x="483" y="2251"/>
                </a:cubicBezTo>
                <a:cubicBezTo>
                  <a:pt x="506" y="2382"/>
                  <a:pt x="574" y="2508"/>
                  <a:pt x="653" y="2615"/>
                </a:cubicBezTo>
                <a:cubicBezTo>
                  <a:pt x="711" y="2689"/>
                  <a:pt x="779" y="2757"/>
                  <a:pt x="852" y="2814"/>
                </a:cubicBezTo>
                <a:cubicBezTo>
                  <a:pt x="716" y="2951"/>
                  <a:pt x="619" y="3127"/>
                  <a:pt x="614" y="3326"/>
                </a:cubicBezTo>
                <a:cubicBezTo>
                  <a:pt x="608" y="3547"/>
                  <a:pt x="727" y="3757"/>
                  <a:pt x="892" y="3900"/>
                </a:cubicBezTo>
                <a:cubicBezTo>
                  <a:pt x="1113" y="4090"/>
                  <a:pt x="1412" y="4202"/>
                  <a:pt x="1707" y="4202"/>
                </a:cubicBezTo>
                <a:cubicBezTo>
                  <a:pt x="1897" y="4202"/>
                  <a:pt x="2086" y="4155"/>
                  <a:pt x="2250" y="4053"/>
                </a:cubicBezTo>
                <a:cubicBezTo>
                  <a:pt x="2295" y="4024"/>
                  <a:pt x="2329" y="3995"/>
                  <a:pt x="2369" y="3968"/>
                </a:cubicBezTo>
                <a:cubicBezTo>
                  <a:pt x="2387" y="4058"/>
                  <a:pt x="2415" y="4149"/>
                  <a:pt x="2455" y="4234"/>
                </a:cubicBezTo>
                <a:cubicBezTo>
                  <a:pt x="2500" y="4320"/>
                  <a:pt x="2563" y="4399"/>
                  <a:pt x="2642" y="4462"/>
                </a:cubicBezTo>
                <a:cubicBezTo>
                  <a:pt x="2722" y="4530"/>
                  <a:pt x="2819" y="4570"/>
                  <a:pt x="2921" y="4598"/>
                </a:cubicBezTo>
                <a:cubicBezTo>
                  <a:pt x="3000" y="4615"/>
                  <a:pt x="3080" y="4626"/>
                  <a:pt x="3159" y="4626"/>
                </a:cubicBezTo>
                <a:cubicBezTo>
                  <a:pt x="3187" y="4626"/>
                  <a:pt x="3216" y="4624"/>
                  <a:pt x="3244" y="4621"/>
                </a:cubicBezTo>
                <a:lnTo>
                  <a:pt x="3244" y="4758"/>
                </a:lnTo>
                <a:cubicBezTo>
                  <a:pt x="3244" y="4871"/>
                  <a:pt x="3250" y="4979"/>
                  <a:pt x="3250" y="5093"/>
                </a:cubicBezTo>
                <a:lnTo>
                  <a:pt x="3250" y="5434"/>
                </a:lnTo>
                <a:cubicBezTo>
                  <a:pt x="3244" y="5485"/>
                  <a:pt x="3244" y="5542"/>
                  <a:pt x="3244" y="5592"/>
                </a:cubicBezTo>
                <a:cubicBezTo>
                  <a:pt x="3171" y="5571"/>
                  <a:pt x="3097" y="5553"/>
                  <a:pt x="3017" y="5542"/>
                </a:cubicBezTo>
                <a:cubicBezTo>
                  <a:pt x="2980" y="5537"/>
                  <a:pt x="2943" y="5535"/>
                  <a:pt x="2906" y="5535"/>
                </a:cubicBezTo>
                <a:cubicBezTo>
                  <a:pt x="2800" y="5535"/>
                  <a:pt x="2692" y="5553"/>
                  <a:pt x="2591" y="5587"/>
                </a:cubicBezTo>
                <a:cubicBezTo>
                  <a:pt x="2580" y="5547"/>
                  <a:pt x="2563" y="5508"/>
                  <a:pt x="2546" y="5468"/>
                </a:cubicBezTo>
                <a:cubicBezTo>
                  <a:pt x="2512" y="5382"/>
                  <a:pt x="2444" y="5309"/>
                  <a:pt x="2369" y="5251"/>
                </a:cubicBezTo>
                <a:cubicBezTo>
                  <a:pt x="2295" y="5195"/>
                  <a:pt x="2211" y="5172"/>
                  <a:pt x="2119" y="5155"/>
                </a:cubicBezTo>
                <a:cubicBezTo>
                  <a:pt x="2085" y="5149"/>
                  <a:pt x="2051" y="5149"/>
                  <a:pt x="2023" y="5149"/>
                </a:cubicBezTo>
                <a:cubicBezTo>
                  <a:pt x="1967" y="5149"/>
                  <a:pt x="1904" y="5155"/>
                  <a:pt x="1847" y="5167"/>
                </a:cubicBezTo>
                <a:cubicBezTo>
                  <a:pt x="1755" y="5183"/>
                  <a:pt x="1671" y="5223"/>
                  <a:pt x="1585" y="5264"/>
                </a:cubicBezTo>
                <a:cubicBezTo>
                  <a:pt x="1506" y="5309"/>
                  <a:pt x="1427" y="5371"/>
                  <a:pt x="1353" y="5440"/>
                </a:cubicBezTo>
                <a:cubicBezTo>
                  <a:pt x="1285" y="5508"/>
                  <a:pt x="1222" y="5587"/>
                  <a:pt x="1176" y="5673"/>
                </a:cubicBezTo>
                <a:cubicBezTo>
                  <a:pt x="1159" y="5700"/>
                  <a:pt x="1148" y="5729"/>
                  <a:pt x="1136" y="5763"/>
                </a:cubicBezTo>
                <a:cubicBezTo>
                  <a:pt x="1086" y="5729"/>
                  <a:pt x="1034" y="5707"/>
                  <a:pt x="978" y="5689"/>
                </a:cubicBezTo>
                <a:cubicBezTo>
                  <a:pt x="925" y="5674"/>
                  <a:pt x="869" y="5667"/>
                  <a:pt x="813" y="5667"/>
                </a:cubicBezTo>
                <a:cubicBezTo>
                  <a:pt x="744" y="5667"/>
                  <a:pt x="674" y="5678"/>
                  <a:pt x="608" y="5700"/>
                </a:cubicBezTo>
                <a:cubicBezTo>
                  <a:pt x="352" y="5775"/>
                  <a:pt x="160" y="5985"/>
                  <a:pt x="51" y="6229"/>
                </a:cubicBezTo>
                <a:cubicBezTo>
                  <a:pt x="16" y="6321"/>
                  <a:pt x="0" y="6423"/>
                  <a:pt x="23" y="6518"/>
                </a:cubicBezTo>
                <a:cubicBezTo>
                  <a:pt x="40" y="6610"/>
                  <a:pt x="91" y="6683"/>
                  <a:pt x="153" y="6746"/>
                </a:cubicBezTo>
                <a:cubicBezTo>
                  <a:pt x="262" y="6872"/>
                  <a:pt x="409" y="6962"/>
                  <a:pt x="512" y="7092"/>
                </a:cubicBezTo>
                <a:cubicBezTo>
                  <a:pt x="522" y="7110"/>
                  <a:pt x="535" y="7127"/>
                  <a:pt x="546" y="7144"/>
                </a:cubicBezTo>
                <a:cubicBezTo>
                  <a:pt x="528" y="7200"/>
                  <a:pt x="506" y="7257"/>
                  <a:pt x="488" y="7315"/>
                </a:cubicBezTo>
                <a:cubicBezTo>
                  <a:pt x="483" y="7354"/>
                  <a:pt x="472" y="7394"/>
                  <a:pt x="472" y="7433"/>
                </a:cubicBezTo>
                <a:cubicBezTo>
                  <a:pt x="472" y="7485"/>
                  <a:pt x="488" y="7530"/>
                  <a:pt x="506" y="7575"/>
                </a:cubicBezTo>
                <a:cubicBezTo>
                  <a:pt x="535" y="7661"/>
                  <a:pt x="574" y="7740"/>
                  <a:pt x="630" y="7808"/>
                </a:cubicBezTo>
                <a:cubicBezTo>
                  <a:pt x="687" y="7882"/>
                  <a:pt x="767" y="7939"/>
                  <a:pt x="847" y="7979"/>
                </a:cubicBezTo>
                <a:cubicBezTo>
                  <a:pt x="979" y="8048"/>
                  <a:pt x="1128" y="8081"/>
                  <a:pt x="1276" y="8081"/>
                </a:cubicBezTo>
                <a:cubicBezTo>
                  <a:pt x="1325" y="8081"/>
                  <a:pt x="1373" y="8077"/>
                  <a:pt x="1421" y="8070"/>
                </a:cubicBezTo>
                <a:cubicBezTo>
                  <a:pt x="1568" y="8047"/>
                  <a:pt x="1705" y="7979"/>
                  <a:pt x="1802" y="7871"/>
                </a:cubicBezTo>
                <a:cubicBezTo>
                  <a:pt x="1813" y="7882"/>
                  <a:pt x="1818" y="7889"/>
                  <a:pt x="1830" y="7900"/>
                </a:cubicBezTo>
                <a:cubicBezTo>
                  <a:pt x="1870" y="7945"/>
                  <a:pt x="1920" y="7984"/>
                  <a:pt x="1972" y="8018"/>
                </a:cubicBezTo>
                <a:cubicBezTo>
                  <a:pt x="1988" y="8031"/>
                  <a:pt x="2006" y="8042"/>
                  <a:pt x="2023" y="8047"/>
                </a:cubicBezTo>
                <a:cubicBezTo>
                  <a:pt x="2051" y="8110"/>
                  <a:pt x="2074" y="8162"/>
                  <a:pt x="2114" y="8218"/>
                </a:cubicBezTo>
                <a:cubicBezTo>
                  <a:pt x="2153" y="8275"/>
                  <a:pt x="2198" y="8325"/>
                  <a:pt x="2250" y="8372"/>
                </a:cubicBezTo>
                <a:cubicBezTo>
                  <a:pt x="2353" y="8462"/>
                  <a:pt x="2466" y="8537"/>
                  <a:pt x="2574" y="8621"/>
                </a:cubicBezTo>
                <a:lnTo>
                  <a:pt x="2568" y="8616"/>
                </a:lnTo>
                <a:lnTo>
                  <a:pt x="2568" y="8616"/>
                </a:lnTo>
                <a:cubicBezTo>
                  <a:pt x="2574" y="8621"/>
                  <a:pt x="2574" y="8621"/>
                  <a:pt x="2580" y="8627"/>
                </a:cubicBezTo>
                <a:cubicBezTo>
                  <a:pt x="2580" y="8627"/>
                  <a:pt x="2586" y="8627"/>
                  <a:pt x="2586" y="8632"/>
                </a:cubicBezTo>
                <a:cubicBezTo>
                  <a:pt x="2636" y="8673"/>
                  <a:pt x="2676" y="8718"/>
                  <a:pt x="2717" y="8769"/>
                </a:cubicBezTo>
                <a:cubicBezTo>
                  <a:pt x="2733" y="8803"/>
                  <a:pt x="2751" y="8831"/>
                  <a:pt x="2767" y="8865"/>
                </a:cubicBezTo>
                <a:cubicBezTo>
                  <a:pt x="2790" y="8939"/>
                  <a:pt x="2807" y="9025"/>
                  <a:pt x="2819" y="9104"/>
                </a:cubicBezTo>
                <a:cubicBezTo>
                  <a:pt x="2830" y="9280"/>
                  <a:pt x="2812" y="9463"/>
                  <a:pt x="2785" y="9633"/>
                </a:cubicBezTo>
                <a:cubicBezTo>
                  <a:pt x="2751" y="9825"/>
                  <a:pt x="2704" y="10014"/>
                  <a:pt x="2659" y="10207"/>
                </a:cubicBezTo>
                <a:cubicBezTo>
                  <a:pt x="2636" y="10292"/>
                  <a:pt x="2620" y="10378"/>
                  <a:pt x="2602" y="10462"/>
                </a:cubicBezTo>
                <a:cubicBezTo>
                  <a:pt x="2591" y="10514"/>
                  <a:pt x="2586" y="10559"/>
                  <a:pt x="2580" y="10604"/>
                </a:cubicBezTo>
                <a:cubicBezTo>
                  <a:pt x="2574" y="10638"/>
                  <a:pt x="2574" y="10678"/>
                  <a:pt x="2563" y="10712"/>
                </a:cubicBezTo>
                <a:cubicBezTo>
                  <a:pt x="2563" y="10730"/>
                  <a:pt x="2568" y="10753"/>
                  <a:pt x="2580" y="10769"/>
                </a:cubicBezTo>
                <a:cubicBezTo>
                  <a:pt x="2591" y="10798"/>
                  <a:pt x="2620" y="10821"/>
                  <a:pt x="2649" y="10826"/>
                </a:cubicBezTo>
                <a:cubicBezTo>
                  <a:pt x="2659" y="10829"/>
                  <a:pt x="2670" y="10831"/>
                  <a:pt x="2681" y="10831"/>
                </a:cubicBezTo>
                <a:cubicBezTo>
                  <a:pt x="2730" y="10831"/>
                  <a:pt x="2781" y="10803"/>
                  <a:pt x="2796" y="10753"/>
                </a:cubicBezTo>
                <a:cubicBezTo>
                  <a:pt x="2801" y="10730"/>
                  <a:pt x="2807" y="10706"/>
                  <a:pt x="2819" y="10685"/>
                </a:cubicBezTo>
                <a:cubicBezTo>
                  <a:pt x="2824" y="10661"/>
                  <a:pt x="2830" y="10633"/>
                  <a:pt x="2841" y="10610"/>
                </a:cubicBezTo>
                <a:cubicBezTo>
                  <a:pt x="2859" y="10559"/>
                  <a:pt x="2875" y="10507"/>
                  <a:pt x="2893" y="10451"/>
                </a:cubicBezTo>
                <a:cubicBezTo>
                  <a:pt x="2898" y="10434"/>
                  <a:pt x="2904" y="10412"/>
                  <a:pt x="2909" y="10394"/>
                </a:cubicBezTo>
                <a:lnTo>
                  <a:pt x="2904" y="10394"/>
                </a:lnTo>
                <a:cubicBezTo>
                  <a:pt x="2938" y="10286"/>
                  <a:pt x="2966" y="10184"/>
                  <a:pt x="2995" y="10076"/>
                </a:cubicBezTo>
                <a:cubicBezTo>
                  <a:pt x="3029" y="9940"/>
                  <a:pt x="3058" y="9798"/>
                  <a:pt x="3079" y="9649"/>
                </a:cubicBezTo>
                <a:cubicBezTo>
                  <a:pt x="3103" y="9513"/>
                  <a:pt x="3114" y="9382"/>
                  <a:pt x="3114" y="9264"/>
                </a:cubicBezTo>
                <a:cubicBezTo>
                  <a:pt x="3114" y="9206"/>
                  <a:pt x="3108" y="9138"/>
                  <a:pt x="3097" y="9064"/>
                </a:cubicBezTo>
                <a:cubicBezTo>
                  <a:pt x="3092" y="9007"/>
                  <a:pt x="3074" y="8951"/>
                  <a:pt x="3058" y="8899"/>
                </a:cubicBezTo>
                <a:cubicBezTo>
                  <a:pt x="3040" y="8844"/>
                  <a:pt x="3011" y="8792"/>
                  <a:pt x="2983" y="8747"/>
                </a:cubicBezTo>
                <a:cubicBezTo>
                  <a:pt x="2943" y="8689"/>
                  <a:pt x="2898" y="8644"/>
                  <a:pt x="2853" y="8610"/>
                </a:cubicBezTo>
                <a:cubicBezTo>
                  <a:pt x="2767" y="8530"/>
                  <a:pt x="2659" y="8474"/>
                  <a:pt x="2557" y="8422"/>
                </a:cubicBezTo>
                <a:cubicBezTo>
                  <a:pt x="2466" y="8377"/>
                  <a:pt x="2358" y="8320"/>
                  <a:pt x="2267" y="8246"/>
                </a:cubicBezTo>
                <a:cubicBezTo>
                  <a:pt x="2227" y="8212"/>
                  <a:pt x="2193" y="8178"/>
                  <a:pt x="2164" y="8138"/>
                </a:cubicBezTo>
                <a:cubicBezTo>
                  <a:pt x="2159" y="8133"/>
                  <a:pt x="2153" y="8121"/>
                  <a:pt x="2148" y="8110"/>
                </a:cubicBezTo>
                <a:lnTo>
                  <a:pt x="2148" y="8104"/>
                </a:lnTo>
                <a:cubicBezTo>
                  <a:pt x="2188" y="8121"/>
                  <a:pt x="2233" y="8133"/>
                  <a:pt x="2273" y="8138"/>
                </a:cubicBezTo>
                <a:cubicBezTo>
                  <a:pt x="2335" y="8149"/>
                  <a:pt x="2387" y="8155"/>
                  <a:pt x="2444" y="8155"/>
                </a:cubicBezTo>
                <a:cubicBezTo>
                  <a:pt x="2494" y="8155"/>
                  <a:pt x="2552" y="8149"/>
                  <a:pt x="2614" y="8144"/>
                </a:cubicBezTo>
                <a:cubicBezTo>
                  <a:pt x="2670" y="8133"/>
                  <a:pt x="2733" y="8115"/>
                  <a:pt x="2801" y="8093"/>
                </a:cubicBezTo>
                <a:cubicBezTo>
                  <a:pt x="2841" y="8144"/>
                  <a:pt x="2875" y="8183"/>
                  <a:pt x="2909" y="8218"/>
                </a:cubicBezTo>
                <a:cubicBezTo>
                  <a:pt x="2966" y="8275"/>
                  <a:pt x="3024" y="8309"/>
                  <a:pt x="3074" y="8320"/>
                </a:cubicBezTo>
                <a:cubicBezTo>
                  <a:pt x="3092" y="8320"/>
                  <a:pt x="3108" y="8325"/>
                  <a:pt x="3119" y="8325"/>
                </a:cubicBezTo>
                <a:cubicBezTo>
                  <a:pt x="3137" y="8325"/>
                  <a:pt x="3148" y="8320"/>
                  <a:pt x="3165" y="8320"/>
                </a:cubicBezTo>
                <a:cubicBezTo>
                  <a:pt x="3194" y="8314"/>
                  <a:pt x="3221" y="8298"/>
                  <a:pt x="3244" y="8280"/>
                </a:cubicBezTo>
                <a:cubicBezTo>
                  <a:pt x="3289" y="8246"/>
                  <a:pt x="3318" y="8196"/>
                  <a:pt x="3336" y="8144"/>
                </a:cubicBezTo>
                <a:cubicBezTo>
                  <a:pt x="3364" y="8093"/>
                  <a:pt x="3370" y="8025"/>
                  <a:pt x="3381" y="7973"/>
                </a:cubicBezTo>
                <a:cubicBezTo>
                  <a:pt x="3392" y="7916"/>
                  <a:pt x="3399" y="7855"/>
                  <a:pt x="3399" y="7774"/>
                </a:cubicBezTo>
                <a:cubicBezTo>
                  <a:pt x="3399" y="7706"/>
                  <a:pt x="3392" y="7638"/>
                  <a:pt x="3386" y="7553"/>
                </a:cubicBezTo>
                <a:lnTo>
                  <a:pt x="3386" y="7548"/>
                </a:lnTo>
                <a:lnTo>
                  <a:pt x="3386" y="7541"/>
                </a:lnTo>
                <a:lnTo>
                  <a:pt x="3386" y="7536"/>
                </a:lnTo>
                <a:cubicBezTo>
                  <a:pt x="3420" y="7451"/>
                  <a:pt x="3444" y="7365"/>
                  <a:pt x="3449" y="7281"/>
                </a:cubicBezTo>
                <a:cubicBezTo>
                  <a:pt x="3455" y="7173"/>
                  <a:pt x="3438" y="7058"/>
                  <a:pt x="3399" y="6945"/>
                </a:cubicBezTo>
                <a:cubicBezTo>
                  <a:pt x="3386" y="6917"/>
                  <a:pt x="3370" y="6882"/>
                  <a:pt x="3358" y="6848"/>
                </a:cubicBezTo>
                <a:cubicBezTo>
                  <a:pt x="3523" y="6814"/>
                  <a:pt x="3643" y="6752"/>
                  <a:pt x="3733" y="6662"/>
                </a:cubicBezTo>
                <a:cubicBezTo>
                  <a:pt x="3801" y="6593"/>
                  <a:pt x="3847" y="6518"/>
                  <a:pt x="3864" y="6439"/>
                </a:cubicBezTo>
                <a:cubicBezTo>
                  <a:pt x="3881" y="6355"/>
                  <a:pt x="3881" y="6269"/>
                  <a:pt x="3858" y="6184"/>
                </a:cubicBezTo>
                <a:cubicBezTo>
                  <a:pt x="3842" y="6104"/>
                  <a:pt x="3801" y="6030"/>
                  <a:pt x="3740" y="5946"/>
                </a:cubicBezTo>
                <a:cubicBezTo>
                  <a:pt x="3682" y="5865"/>
                  <a:pt x="3609" y="5802"/>
                  <a:pt x="3551" y="5757"/>
                </a:cubicBezTo>
                <a:cubicBezTo>
                  <a:pt x="3535" y="5741"/>
                  <a:pt x="3517" y="5729"/>
                  <a:pt x="3494" y="5712"/>
                </a:cubicBezTo>
                <a:lnTo>
                  <a:pt x="3494" y="5707"/>
                </a:lnTo>
                <a:lnTo>
                  <a:pt x="3494" y="5673"/>
                </a:lnTo>
                <a:cubicBezTo>
                  <a:pt x="3501" y="5626"/>
                  <a:pt x="3494" y="5581"/>
                  <a:pt x="3494" y="5536"/>
                </a:cubicBezTo>
                <a:cubicBezTo>
                  <a:pt x="3489" y="5468"/>
                  <a:pt x="3483" y="5405"/>
                  <a:pt x="3472" y="5337"/>
                </a:cubicBezTo>
                <a:lnTo>
                  <a:pt x="3472" y="5320"/>
                </a:lnTo>
                <a:lnTo>
                  <a:pt x="3467" y="5280"/>
                </a:lnTo>
                <a:lnTo>
                  <a:pt x="3449" y="5172"/>
                </a:lnTo>
                <a:lnTo>
                  <a:pt x="3433" y="5030"/>
                </a:lnTo>
                <a:cubicBezTo>
                  <a:pt x="3420" y="4945"/>
                  <a:pt x="3410" y="4855"/>
                  <a:pt x="3404" y="4769"/>
                </a:cubicBezTo>
                <a:lnTo>
                  <a:pt x="3404" y="4786"/>
                </a:lnTo>
                <a:cubicBezTo>
                  <a:pt x="3399" y="4724"/>
                  <a:pt x="3392" y="4666"/>
                  <a:pt x="3392" y="4604"/>
                </a:cubicBezTo>
                <a:lnTo>
                  <a:pt x="3392" y="4598"/>
                </a:lnTo>
                <a:cubicBezTo>
                  <a:pt x="3472" y="4582"/>
                  <a:pt x="3551" y="4553"/>
                  <a:pt x="3614" y="4514"/>
                </a:cubicBezTo>
                <a:cubicBezTo>
                  <a:pt x="3733" y="4451"/>
                  <a:pt x="3830" y="4349"/>
                  <a:pt x="3898" y="4223"/>
                </a:cubicBezTo>
                <a:cubicBezTo>
                  <a:pt x="3944" y="4268"/>
                  <a:pt x="3995" y="4314"/>
                  <a:pt x="4046" y="4354"/>
                </a:cubicBezTo>
                <a:lnTo>
                  <a:pt x="4052" y="4359"/>
                </a:lnTo>
                <a:cubicBezTo>
                  <a:pt x="4068" y="4700"/>
                  <a:pt x="4074" y="5041"/>
                  <a:pt x="4080" y="5332"/>
                </a:cubicBezTo>
                <a:cubicBezTo>
                  <a:pt x="4086" y="5666"/>
                  <a:pt x="4086" y="6041"/>
                  <a:pt x="4080" y="6468"/>
                </a:cubicBezTo>
                <a:cubicBezTo>
                  <a:pt x="4074" y="6848"/>
                  <a:pt x="4063" y="7229"/>
                  <a:pt x="4052" y="7609"/>
                </a:cubicBezTo>
                <a:cubicBezTo>
                  <a:pt x="4052" y="7780"/>
                  <a:pt x="4046" y="7957"/>
                  <a:pt x="4040" y="8128"/>
                </a:cubicBezTo>
                <a:cubicBezTo>
                  <a:pt x="4034" y="8338"/>
                  <a:pt x="4029" y="8542"/>
                  <a:pt x="4023" y="8752"/>
                </a:cubicBezTo>
                <a:cubicBezTo>
                  <a:pt x="4018" y="9030"/>
                  <a:pt x="4005" y="9314"/>
                  <a:pt x="4005" y="9594"/>
                </a:cubicBezTo>
                <a:cubicBezTo>
                  <a:pt x="4000" y="9741"/>
                  <a:pt x="4000" y="9883"/>
                  <a:pt x="4000" y="10025"/>
                </a:cubicBezTo>
                <a:cubicBezTo>
                  <a:pt x="4000" y="10132"/>
                  <a:pt x="4000" y="10235"/>
                  <a:pt x="3995" y="10344"/>
                </a:cubicBezTo>
                <a:cubicBezTo>
                  <a:pt x="4000" y="10383"/>
                  <a:pt x="4000" y="10417"/>
                  <a:pt x="4000" y="10457"/>
                </a:cubicBezTo>
                <a:cubicBezTo>
                  <a:pt x="4000" y="10485"/>
                  <a:pt x="4005" y="10507"/>
                  <a:pt x="4029" y="10530"/>
                </a:cubicBezTo>
                <a:cubicBezTo>
                  <a:pt x="4046" y="10548"/>
                  <a:pt x="4068" y="10559"/>
                  <a:pt x="4097" y="10559"/>
                </a:cubicBezTo>
                <a:cubicBezTo>
                  <a:pt x="4100" y="10559"/>
                  <a:pt x="4103" y="10560"/>
                  <a:pt x="4106" y="10560"/>
                </a:cubicBezTo>
                <a:cubicBezTo>
                  <a:pt x="4159" y="10560"/>
                  <a:pt x="4199" y="10517"/>
                  <a:pt x="4199" y="10468"/>
                </a:cubicBezTo>
                <a:cubicBezTo>
                  <a:pt x="4210" y="10275"/>
                  <a:pt x="4210" y="10087"/>
                  <a:pt x="4217" y="9900"/>
                </a:cubicBezTo>
                <a:cubicBezTo>
                  <a:pt x="4217" y="9707"/>
                  <a:pt x="4222" y="9519"/>
                  <a:pt x="4222" y="9332"/>
                </a:cubicBezTo>
                <a:cubicBezTo>
                  <a:pt x="4233" y="8951"/>
                  <a:pt x="4239" y="8571"/>
                  <a:pt x="4244" y="8189"/>
                </a:cubicBezTo>
                <a:cubicBezTo>
                  <a:pt x="4251" y="7808"/>
                  <a:pt x="4256" y="7428"/>
                  <a:pt x="4256" y="7047"/>
                </a:cubicBezTo>
                <a:cubicBezTo>
                  <a:pt x="4262" y="6667"/>
                  <a:pt x="4256" y="6286"/>
                  <a:pt x="4251" y="5905"/>
                </a:cubicBezTo>
                <a:cubicBezTo>
                  <a:pt x="4244" y="5621"/>
                  <a:pt x="4233" y="5343"/>
                  <a:pt x="4222" y="5065"/>
                </a:cubicBezTo>
                <a:cubicBezTo>
                  <a:pt x="4217" y="4916"/>
                  <a:pt x="4210" y="4774"/>
                  <a:pt x="4199" y="4632"/>
                </a:cubicBezTo>
                <a:cubicBezTo>
                  <a:pt x="4199" y="4570"/>
                  <a:pt x="4194" y="4501"/>
                  <a:pt x="4188" y="4439"/>
                </a:cubicBezTo>
                <a:lnTo>
                  <a:pt x="4188" y="4439"/>
                </a:lnTo>
                <a:cubicBezTo>
                  <a:pt x="4319" y="4507"/>
                  <a:pt x="4461" y="4541"/>
                  <a:pt x="4608" y="4564"/>
                </a:cubicBezTo>
                <a:cubicBezTo>
                  <a:pt x="4665" y="4572"/>
                  <a:pt x="4722" y="4575"/>
                  <a:pt x="4779" y="4575"/>
                </a:cubicBezTo>
                <a:cubicBezTo>
                  <a:pt x="4892" y="4575"/>
                  <a:pt x="5004" y="4562"/>
                  <a:pt x="5114" y="4548"/>
                </a:cubicBezTo>
                <a:cubicBezTo>
                  <a:pt x="5274" y="4525"/>
                  <a:pt x="5432" y="4480"/>
                  <a:pt x="5592" y="4428"/>
                </a:cubicBezTo>
                <a:cubicBezTo>
                  <a:pt x="5898" y="4325"/>
                  <a:pt x="6205" y="4184"/>
                  <a:pt x="6472" y="3990"/>
                </a:cubicBezTo>
                <a:cubicBezTo>
                  <a:pt x="6603" y="3900"/>
                  <a:pt x="6717" y="3791"/>
                  <a:pt x="6819" y="3667"/>
                </a:cubicBezTo>
                <a:cubicBezTo>
                  <a:pt x="6910" y="3559"/>
                  <a:pt x="6978" y="3444"/>
                  <a:pt x="7029" y="3313"/>
                </a:cubicBezTo>
                <a:cubicBezTo>
                  <a:pt x="7097" y="3150"/>
                  <a:pt x="7115" y="2967"/>
                  <a:pt x="7086" y="2786"/>
                </a:cubicBezTo>
                <a:cubicBezTo>
                  <a:pt x="7063" y="2610"/>
                  <a:pt x="6972" y="2445"/>
                  <a:pt x="6858" y="2314"/>
                </a:cubicBezTo>
                <a:cubicBezTo>
                  <a:pt x="6722" y="2167"/>
                  <a:pt x="6546" y="2059"/>
                  <a:pt x="6365" y="1991"/>
                </a:cubicBezTo>
                <a:cubicBezTo>
                  <a:pt x="6262" y="1944"/>
                  <a:pt x="6160" y="1922"/>
                  <a:pt x="6051" y="1899"/>
                </a:cubicBezTo>
                <a:cubicBezTo>
                  <a:pt x="6029" y="1899"/>
                  <a:pt x="6012" y="1894"/>
                  <a:pt x="5995" y="1888"/>
                </a:cubicBezTo>
                <a:cubicBezTo>
                  <a:pt x="6097" y="1768"/>
                  <a:pt x="6177" y="1632"/>
                  <a:pt x="6187" y="1467"/>
                </a:cubicBezTo>
                <a:cubicBezTo>
                  <a:pt x="6200" y="1252"/>
                  <a:pt x="6051" y="1070"/>
                  <a:pt x="5870" y="961"/>
                </a:cubicBezTo>
                <a:cubicBezTo>
                  <a:pt x="5671" y="849"/>
                  <a:pt x="5431" y="802"/>
                  <a:pt x="5198" y="802"/>
                </a:cubicBezTo>
                <a:cubicBezTo>
                  <a:pt x="5185" y="802"/>
                  <a:pt x="5172" y="803"/>
                  <a:pt x="5159" y="803"/>
                </a:cubicBezTo>
                <a:cubicBezTo>
                  <a:pt x="4886" y="803"/>
                  <a:pt x="4608" y="871"/>
                  <a:pt x="4364" y="1002"/>
                </a:cubicBezTo>
                <a:lnTo>
                  <a:pt x="4364" y="1007"/>
                </a:lnTo>
                <a:cubicBezTo>
                  <a:pt x="4341" y="837"/>
                  <a:pt x="4301" y="666"/>
                  <a:pt x="4217" y="518"/>
                </a:cubicBezTo>
                <a:cubicBezTo>
                  <a:pt x="4165" y="422"/>
                  <a:pt x="4097" y="331"/>
                  <a:pt x="4018" y="257"/>
                </a:cubicBezTo>
                <a:cubicBezTo>
                  <a:pt x="3932" y="184"/>
                  <a:pt x="3842" y="126"/>
                  <a:pt x="3733" y="81"/>
                </a:cubicBezTo>
                <a:cubicBezTo>
                  <a:pt x="3609" y="24"/>
                  <a:pt x="3472" y="1"/>
                  <a:pt x="333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2"/>
          <p:cNvSpPr/>
          <p:nvPr/>
        </p:nvSpPr>
        <p:spPr>
          <a:xfrm>
            <a:off x="7804980" y="3999024"/>
            <a:ext cx="74880" cy="254699"/>
          </a:xfrm>
          <a:custGeom>
            <a:avLst/>
            <a:gdLst/>
            <a:ahLst/>
            <a:cxnLst/>
            <a:rect l="l" t="t" r="r" b="b"/>
            <a:pathLst>
              <a:path w="1933" h="6575" extrusionOk="0">
                <a:moveTo>
                  <a:pt x="1744" y="0"/>
                </a:moveTo>
                <a:cubicBezTo>
                  <a:pt x="1676" y="126"/>
                  <a:pt x="1581" y="228"/>
                  <a:pt x="1466" y="291"/>
                </a:cubicBezTo>
                <a:cubicBezTo>
                  <a:pt x="1398" y="330"/>
                  <a:pt x="1324" y="359"/>
                  <a:pt x="1240" y="375"/>
                </a:cubicBezTo>
                <a:cubicBezTo>
                  <a:pt x="1245" y="438"/>
                  <a:pt x="1245" y="501"/>
                  <a:pt x="1251" y="563"/>
                </a:cubicBezTo>
                <a:lnTo>
                  <a:pt x="1251" y="540"/>
                </a:lnTo>
                <a:cubicBezTo>
                  <a:pt x="1256" y="632"/>
                  <a:pt x="1267" y="722"/>
                  <a:pt x="1279" y="807"/>
                </a:cubicBezTo>
                <a:lnTo>
                  <a:pt x="1296" y="949"/>
                </a:lnTo>
                <a:lnTo>
                  <a:pt x="1313" y="1057"/>
                </a:lnTo>
                <a:lnTo>
                  <a:pt x="1319" y="1097"/>
                </a:lnTo>
                <a:lnTo>
                  <a:pt x="1319" y="1114"/>
                </a:lnTo>
                <a:cubicBezTo>
                  <a:pt x="1330" y="1177"/>
                  <a:pt x="1335" y="1245"/>
                  <a:pt x="1342" y="1313"/>
                </a:cubicBezTo>
                <a:cubicBezTo>
                  <a:pt x="1347" y="1358"/>
                  <a:pt x="1347" y="1403"/>
                  <a:pt x="1347" y="1450"/>
                </a:cubicBezTo>
                <a:cubicBezTo>
                  <a:pt x="1347" y="1461"/>
                  <a:pt x="1342" y="1472"/>
                  <a:pt x="1342" y="1489"/>
                </a:cubicBezTo>
                <a:cubicBezTo>
                  <a:pt x="1364" y="1506"/>
                  <a:pt x="1387" y="1518"/>
                  <a:pt x="1403" y="1534"/>
                </a:cubicBezTo>
                <a:cubicBezTo>
                  <a:pt x="1461" y="1579"/>
                  <a:pt x="1529" y="1642"/>
                  <a:pt x="1592" y="1723"/>
                </a:cubicBezTo>
                <a:cubicBezTo>
                  <a:pt x="1649" y="1807"/>
                  <a:pt x="1688" y="1881"/>
                  <a:pt x="1710" y="1961"/>
                </a:cubicBezTo>
                <a:cubicBezTo>
                  <a:pt x="1733" y="2046"/>
                  <a:pt x="1733" y="2132"/>
                  <a:pt x="1710" y="2216"/>
                </a:cubicBezTo>
                <a:cubicBezTo>
                  <a:pt x="1694" y="2295"/>
                  <a:pt x="1649" y="2370"/>
                  <a:pt x="1586" y="2432"/>
                </a:cubicBezTo>
                <a:cubicBezTo>
                  <a:pt x="1495" y="2529"/>
                  <a:pt x="1369" y="2591"/>
                  <a:pt x="1206" y="2625"/>
                </a:cubicBezTo>
                <a:cubicBezTo>
                  <a:pt x="1222" y="2659"/>
                  <a:pt x="1233" y="2694"/>
                  <a:pt x="1245" y="2722"/>
                </a:cubicBezTo>
                <a:cubicBezTo>
                  <a:pt x="1285" y="2835"/>
                  <a:pt x="1301" y="2950"/>
                  <a:pt x="1296" y="3058"/>
                </a:cubicBezTo>
                <a:cubicBezTo>
                  <a:pt x="1290" y="3148"/>
                  <a:pt x="1267" y="3234"/>
                  <a:pt x="1233" y="3318"/>
                </a:cubicBezTo>
                <a:lnTo>
                  <a:pt x="1233" y="3330"/>
                </a:lnTo>
                <a:cubicBezTo>
                  <a:pt x="1245" y="3415"/>
                  <a:pt x="1245" y="3483"/>
                  <a:pt x="1245" y="3551"/>
                </a:cubicBezTo>
                <a:cubicBezTo>
                  <a:pt x="1245" y="3632"/>
                  <a:pt x="1240" y="3693"/>
                  <a:pt x="1227" y="3750"/>
                </a:cubicBezTo>
                <a:cubicBezTo>
                  <a:pt x="1222" y="3802"/>
                  <a:pt x="1211" y="3870"/>
                  <a:pt x="1188" y="3921"/>
                </a:cubicBezTo>
                <a:cubicBezTo>
                  <a:pt x="1165" y="3973"/>
                  <a:pt x="1137" y="4023"/>
                  <a:pt x="1097" y="4057"/>
                </a:cubicBezTo>
                <a:cubicBezTo>
                  <a:pt x="1069" y="4075"/>
                  <a:pt x="1046" y="4091"/>
                  <a:pt x="1012" y="4097"/>
                </a:cubicBezTo>
                <a:cubicBezTo>
                  <a:pt x="1001" y="4097"/>
                  <a:pt x="983" y="4102"/>
                  <a:pt x="972" y="4102"/>
                </a:cubicBezTo>
                <a:cubicBezTo>
                  <a:pt x="955" y="4102"/>
                  <a:pt x="938" y="4097"/>
                  <a:pt x="921" y="4097"/>
                </a:cubicBezTo>
                <a:cubicBezTo>
                  <a:pt x="870" y="4086"/>
                  <a:pt x="818" y="4052"/>
                  <a:pt x="762" y="3995"/>
                </a:cubicBezTo>
                <a:cubicBezTo>
                  <a:pt x="721" y="3960"/>
                  <a:pt x="687" y="3921"/>
                  <a:pt x="653" y="3870"/>
                </a:cubicBezTo>
                <a:cubicBezTo>
                  <a:pt x="580" y="3892"/>
                  <a:pt x="524" y="3910"/>
                  <a:pt x="461" y="3921"/>
                </a:cubicBezTo>
                <a:cubicBezTo>
                  <a:pt x="398" y="3926"/>
                  <a:pt x="346" y="3932"/>
                  <a:pt x="291" y="3932"/>
                </a:cubicBezTo>
                <a:cubicBezTo>
                  <a:pt x="233" y="3932"/>
                  <a:pt x="183" y="3926"/>
                  <a:pt x="120" y="3915"/>
                </a:cubicBezTo>
                <a:cubicBezTo>
                  <a:pt x="81" y="3910"/>
                  <a:pt x="40" y="3898"/>
                  <a:pt x="0" y="3881"/>
                </a:cubicBezTo>
                <a:lnTo>
                  <a:pt x="0" y="3881"/>
                </a:lnTo>
                <a:cubicBezTo>
                  <a:pt x="0" y="3898"/>
                  <a:pt x="6" y="3905"/>
                  <a:pt x="12" y="3915"/>
                </a:cubicBezTo>
                <a:cubicBezTo>
                  <a:pt x="46" y="3955"/>
                  <a:pt x="74" y="3989"/>
                  <a:pt x="115" y="4023"/>
                </a:cubicBezTo>
                <a:cubicBezTo>
                  <a:pt x="205" y="4097"/>
                  <a:pt x="312" y="4154"/>
                  <a:pt x="409" y="4199"/>
                </a:cubicBezTo>
                <a:cubicBezTo>
                  <a:pt x="506" y="4251"/>
                  <a:pt x="614" y="4307"/>
                  <a:pt x="705" y="4387"/>
                </a:cubicBezTo>
                <a:cubicBezTo>
                  <a:pt x="750" y="4421"/>
                  <a:pt x="790" y="4466"/>
                  <a:pt x="831" y="4524"/>
                </a:cubicBezTo>
                <a:cubicBezTo>
                  <a:pt x="865" y="4569"/>
                  <a:pt x="887" y="4621"/>
                  <a:pt x="910" y="4676"/>
                </a:cubicBezTo>
                <a:cubicBezTo>
                  <a:pt x="926" y="4728"/>
                  <a:pt x="938" y="4784"/>
                  <a:pt x="944" y="4841"/>
                </a:cubicBezTo>
                <a:cubicBezTo>
                  <a:pt x="955" y="4915"/>
                  <a:pt x="960" y="4983"/>
                  <a:pt x="960" y="5041"/>
                </a:cubicBezTo>
                <a:cubicBezTo>
                  <a:pt x="960" y="5159"/>
                  <a:pt x="949" y="5290"/>
                  <a:pt x="933" y="5426"/>
                </a:cubicBezTo>
                <a:cubicBezTo>
                  <a:pt x="904" y="5575"/>
                  <a:pt x="876" y="5717"/>
                  <a:pt x="841" y="5853"/>
                </a:cubicBezTo>
                <a:cubicBezTo>
                  <a:pt x="818" y="5961"/>
                  <a:pt x="648" y="6467"/>
                  <a:pt x="619" y="6575"/>
                </a:cubicBezTo>
                <a:lnTo>
                  <a:pt x="1904" y="6331"/>
                </a:lnTo>
                <a:cubicBezTo>
                  <a:pt x="1904" y="6216"/>
                  <a:pt x="1847" y="5909"/>
                  <a:pt x="1847" y="5802"/>
                </a:cubicBezTo>
                <a:cubicBezTo>
                  <a:pt x="1847" y="5660"/>
                  <a:pt x="1853" y="5518"/>
                  <a:pt x="1853" y="5371"/>
                </a:cubicBezTo>
                <a:cubicBezTo>
                  <a:pt x="1859" y="5091"/>
                  <a:pt x="1864" y="4807"/>
                  <a:pt x="1870" y="4529"/>
                </a:cubicBezTo>
                <a:cubicBezTo>
                  <a:pt x="1875" y="4319"/>
                  <a:pt x="1881" y="4115"/>
                  <a:pt x="1887" y="3905"/>
                </a:cubicBezTo>
                <a:cubicBezTo>
                  <a:pt x="1893" y="3734"/>
                  <a:pt x="1898" y="3557"/>
                  <a:pt x="1904" y="3386"/>
                </a:cubicBezTo>
                <a:cubicBezTo>
                  <a:pt x="1915" y="3006"/>
                  <a:pt x="1922" y="2625"/>
                  <a:pt x="1927" y="2245"/>
                </a:cubicBezTo>
                <a:cubicBezTo>
                  <a:pt x="1932" y="1818"/>
                  <a:pt x="1932" y="1443"/>
                  <a:pt x="1932" y="1102"/>
                </a:cubicBezTo>
                <a:cubicBezTo>
                  <a:pt x="1927" y="818"/>
                  <a:pt x="1915" y="477"/>
                  <a:pt x="1898" y="136"/>
                </a:cubicBezTo>
                <a:cubicBezTo>
                  <a:pt x="1841" y="91"/>
                  <a:pt x="1791" y="45"/>
                  <a:pt x="1751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2"/>
          <p:cNvSpPr/>
          <p:nvPr/>
        </p:nvSpPr>
        <p:spPr>
          <a:xfrm>
            <a:off x="7730798" y="3847133"/>
            <a:ext cx="253382" cy="294134"/>
          </a:xfrm>
          <a:custGeom>
            <a:avLst/>
            <a:gdLst/>
            <a:ahLst/>
            <a:cxnLst/>
            <a:rect l="l" t="t" r="r" b="b"/>
            <a:pathLst>
              <a:path w="6541" h="7593" extrusionOk="0">
                <a:moveTo>
                  <a:pt x="3006" y="0"/>
                </a:moveTo>
                <a:cubicBezTo>
                  <a:pt x="2927" y="11"/>
                  <a:pt x="2841" y="34"/>
                  <a:pt x="2762" y="63"/>
                </a:cubicBezTo>
                <a:cubicBezTo>
                  <a:pt x="2677" y="97"/>
                  <a:pt x="2597" y="137"/>
                  <a:pt x="2523" y="189"/>
                </a:cubicBezTo>
                <a:cubicBezTo>
                  <a:pt x="2450" y="244"/>
                  <a:pt x="2376" y="307"/>
                  <a:pt x="2319" y="375"/>
                </a:cubicBezTo>
                <a:cubicBezTo>
                  <a:pt x="2251" y="454"/>
                  <a:pt x="2200" y="546"/>
                  <a:pt x="2148" y="637"/>
                </a:cubicBezTo>
                <a:cubicBezTo>
                  <a:pt x="2103" y="745"/>
                  <a:pt x="2069" y="853"/>
                  <a:pt x="2046" y="966"/>
                </a:cubicBezTo>
                <a:cubicBezTo>
                  <a:pt x="2041" y="1018"/>
                  <a:pt x="2035" y="1068"/>
                  <a:pt x="2035" y="1125"/>
                </a:cubicBezTo>
                <a:cubicBezTo>
                  <a:pt x="2030" y="1183"/>
                  <a:pt x="2001" y="1228"/>
                  <a:pt x="1949" y="1251"/>
                </a:cubicBezTo>
                <a:cubicBezTo>
                  <a:pt x="1933" y="1267"/>
                  <a:pt x="1904" y="1273"/>
                  <a:pt x="1881" y="1273"/>
                </a:cubicBezTo>
                <a:cubicBezTo>
                  <a:pt x="1852" y="1273"/>
                  <a:pt x="1825" y="1262"/>
                  <a:pt x="1796" y="1245"/>
                </a:cubicBezTo>
                <a:cubicBezTo>
                  <a:pt x="1773" y="1233"/>
                  <a:pt x="1757" y="1222"/>
                  <a:pt x="1734" y="1211"/>
                </a:cubicBezTo>
                <a:cubicBezTo>
                  <a:pt x="1648" y="1177"/>
                  <a:pt x="1563" y="1149"/>
                  <a:pt x="1472" y="1131"/>
                </a:cubicBezTo>
                <a:cubicBezTo>
                  <a:pt x="1421" y="1125"/>
                  <a:pt x="1370" y="1120"/>
                  <a:pt x="1319" y="1120"/>
                </a:cubicBezTo>
                <a:cubicBezTo>
                  <a:pt x="1296" y="1120"/>
                  <a:pt x="1267" y="1120"/>
                  <a:pt x="1239" y="1125"/>
                </a:cubicBezTo>
                <a:cubicBezTo>
                  <a:pt x="1165" y="1131"/>
                  <a:pt x="1097" y="1149"/>
                  <a:pt x="1029" y="1170"/>
                </a:cubicBezTo>
                <a:cubicBezTo>
                  <a:pt x="960" y="1199"/>
                  <a:pt x="892" y="1233"/>
                  <a:pt x="830" y="1273"/>
                </a:cubicBezTo>
                <a:cubicBezTo>
                  <a:pt x="779" y="1314"/>
                  <a:pt x="734" y="1359"/>
                  <a:pt x="688" y="1409"/>
                </a:cubicBezTo>
                <a:cubicBezTo>
                  <a:pt x="654" y="1455"/>
                  <a:pt x="625" y="1500"/>
                  <a:pt x="598" y="1545"/>
                </a:cubicBezTo>
                <a:cubicBezTo>
                  <a:pt x="580" y="1597"/>
                  <a:pt x="564" y="1642"/>
                  <a:pt x="551" y="1700"/>
                </a:cubicBezTo>
                <a:cubicBezTo>
                  <a:pt x="546" y="1739"/>
                  <a:pt x="546" y="1779"/>
                  <a:pt x="546" y="1825"/>
                </a:cubicBezTo>
                <a:cubicBezTo>
                  <a:pt x="551" y="1870"/>
                  <a:pt x="564" y="1915"/>
                  <a:pt x="574" y="1955"/>
                </a:cubicBezTo>
                <a:cubicBezTo>
                  <a:pt x="598" y="2006"/>
                  <a:pt x="619" y="2051"/>
                  <a:pt x="654" y="2098"/>
                </a:cubicBezTo>
                <a:cubicBezTo>
                  <a:pt x="688" y="2148"/>
                  <a:pt x="734" y="2193"/>
                  <a:pt x="790" y="2245"/>
                </a:cubicBezTo>
                <a:cubicBezTo>
                  <a:pt x="842" y="2285"/>
                  <a:pt x="898" y="2324"/>
                  <a:pt x="960" y="2364"/>
                </a:cubicBezTo>
                <a:cubicBezTo>
                  <a:pt x="1007" y="2392"/>
                  <a:pt x="1034" y="2444"/>
                  <a:pt x="1034" y="2500"/>
                </a:cubicBezTo>
                <a:cubicBezTo>
                  <a:pt x="1034" y="2541"/>
                  <a:pt x="1012" y="2586"/>
                  <a:pt x="984" y="2609"/>
                </a:cubicBezTo>
                <a:cubicBezTo>
                  <a:pt x="910" y="2665"/>
                  <a:pt x="853" y="2717"/>
                  <a:pt x="795" y="2780"/>
                </a:cubicBezTo>
                <a:cubicBezTo>
                  <a:pt x="768" y="2814"/>
                  <a:pt x="745" y="2853"/>
                  <a:pt x="722" y="2893"/>
                </a:cubicBezTo>
                <a:cubicBezTo>
                  <a:pt x="711" y="2921"/>
                  <a:pt x="700" y="2956"/>
                  <a:pt x="693" y="2990"/>
                </a:cubicBezTo>
                <a:cubicBezTo>
                  <a:pt x="688" y="3018"/>
                  <a:pt x="688" y="3046"/>
                  <a:pt x="688" y="3074"/>
                </a:cubicBezTo>
                <a:cubicBezTo>
                  <a:pt x="693" y="3103"/>
                  <a:pt x="705" y="3132"/>
                  <a:pt x="711" y="3166"/>
                </a:cubicBezTo>
                <a:cubicBezTo>
                  <a:pt x="727" y="3205"/>
                  <a:pt x="750" y="3239"/>
                  <a:pt x="768" y="3268"/>
                </a:cubicBezTo>
                <a:cubicBezTo>
                  <a:pt x="802" y="3307"/>
                  <a:pt x="836" y="3347"/>
                  <a:pt x="881" y="3387"/>
                </a:cubicBezTo>
                <a:cubicBezTo>
                  <a:pt x="939" y="3433"/>
                  <a:pt x="1000" y="3472"/>
                  <a:pt x="1075" y="3507"/>
                </a:cubicBezTo>
                <a:cubicBezTo>
                  <a:pt x="1160" y="3546"/>
                  <a:pt x="1245" y="3575"/>
                  <a:pt x="1330" y="3591"/>
                </a:cubicBezTo>
                <a:cubicBezTo>
                  <a:pt x="1382" y="3598"/>
                  <a:pt x="1438" y="3603"/>
                  <a:pt x="1490" y="3603"/>
                </a:cubicBezTo>
                <a:cubicBezTo>
                  <a:pt x="1511" y="3603"/>
                  <a:pt x="1535" y="3603"/>
                  <a:pt x="1563" y="3598"/>
                </a:cubicBezTo>
                <a:cubicBezTo>
                  <a:pt x="1626" y="3591"/>
                  <a:pt x="1694" y="3575"/>
                  <a:pt x="1762" y="3552"/>
                </a:cubicBezTo>
                <a:cubicBezTo>
                  <a:pt x="1813" y="3530"/>
                  <a:pt x="1865" y="3507"/>
                  <a:pt x="1910" y="3472"/>
                </a:cubicBezTo>
                <a:cubicBezTo>
                  <a:pt x="1961" y="3438"/>
                  <a:pt x="2001" y="3399"/>
                  <a:pt x="2041" y="3352"/>
                </a:cubicBezTo>
                <a:cubicBezTo>
                  <a:pt x="2064" y="3318"/>
                  <a:pt x="2091" y="3284"/>
                  <a:pt x="2114" y="3250"/>
                </a:cubicBezTo>
                <a:cubicBezTo>
                  <a:pt x="2137" y="3211"/>
                  <a:pt x="2182" y="3189"/>
                  <a:pt x="2227" y="3189"/>
                </a:cubicBezTo>
                <a:cubicBezTo>
                  <a:pt x="2240" y="3189"/>
                  <a:pt x="2256" y="3189"/>
                  <a:pt x="2268" y="3194"/>
                </a:cubicBezTo>
                <a:cubicBezTo>
                  <a:pt x="2302" y="3205"/>
                  <a:pt x="2330" y="3228"/>
                  <a:pt x="2347" y="3262"/>
                </a:cubicBezTo>
                <a:cubicBezTo>
                  <a:pt x="2358" y="3284"/>
                  <a:pt x="2364" y="3307"/>
                  <a:pt x="2364" y="3331"/>
                </a:cubicBezTo>
                <a:cubicBezTo>
                  <a:pt x="2364" y="3365"/>
                  <a:pt x="2371" y="3399"/>
                  <a:pt x="2371" y="3433"/>
                </a:cubicBezTo>
                <a:cubicBezTo>
                  <a:pt x="2387" y="3569"/>
                  <a:pt x="2405" y="3672"/>
                  <a:pt x="2439" y="3762"/>
                </a:cubicBezTo>
                <a:cubicBezTo>
                  <a:pt x="2455" y="3808"/>
                  <a:pt x="2478" y="3847"/>
                  <a:pt x="2500" y="3882"/>
                </a:cubicBezTo>
                <a:cubicBezTo>
                  <a:pt x="2518" y="3905"/>
                  <a:pt x="2541" y="3932"/>
                  <a:pt x="2568" y="3955"/>
                </a:cubicBezTo>
                <a:cubicBezTo>
                  <a:pt x="2597" y="3978"/>
                  <a:pt x="2626" y="3995"/>
                  <a:pt x="2654" y="4007"/>
                </a:cubicBezTo>
                <a:cubicBezTo>
                  <a:pt x="2699" y="4029"/>
                  <a:pt x="2746" y="4041"/>
                  <a:pt x="2796" y="4052"/>
                </a:cubicBezTo>
                <a:cubicBezTo>
                  <a:pt x="2848" y="4057"/>
                  <a:pt x="2904" y="4063"/>
                  <a:pt x="2956" y="4063"/>
                </a:cubicBezTo>
                <a:lnTo>
                  <a:pt x="3018" y="4063"/>
                </a:lnTo>
                <a:cubicBezTo>
                  <a:pt x="3080" y="4057"/>
                  <a:pt x="3132" y="4041"/>
                  <a:pt x="3189" y="4023"/>
                </a:cubicBezTo>
                <a:cubicBezTo>
                  <a:pt x="3234" y="4007"/>
                  <a:pt x="3268" y="3989"/>
                  <a:pt x="3302" y="3966"/>
                </a:cubicBezTo>
                <a:cubicBezTo>
                  <a:pt x="3336" y="3939"/>
                  <a:pt x="3365" y="3916"/>
                  <a:pt x="3387" y="3887"/>
                </a:cubicBezTo>
                <a:cubicBezTo>
                  <a:pt x="3415" y="3853"/>
                  <a:pt x="3438" y="3813"/>
                  <a:pt x="3462" y="3774"/>
                </a:cubicBezTo>
                <a:cubicBezTo>
                  <a:pt x="3472" y="3740"/>
                  <a:pt x="3483" y="3700"/>
                  <a:pt x="3496" y="3666"/>
                </a:cubicBezTo>
                <a:cubicBezTo>
                  <a:pt x="3483" y="3591"/>
                  <a:pt x="3523" y="3512"/>
                  <a:pt x="3586" y="3472"/>
                </a:cubicBezTo>
                <a:cubicBezTo>
                  <a:pt x="3614" y="3462"/>
                  <a:pt x="3643" y="3455"/>
                  <a:pt x="3672" y="3455"/>
                </a:cubicBezTo>
                <a:cubicBezTo>
                  <a:pt x="3688" y="3455"/>
                  <a:pt x="3711" y="3455"/>
                  <a:pt x="3727" y="3462"/>
                </a:cubicBezTo>
                <a:cubicBezTo>
                  <a:pt x="3774" y="3478"/>
                  <a:pt x="3808" y="3501"/>
                  <a:pt x="3830" y="3546"/>
                </a:cubicBezTo>
                <a:cubicBezTo>
                  <a:pt x="3842" y="3564"/>
                  <a:pt x="3853" y="3580"/>
                  <a:pt x="3858" y="3591"/>
                </a:cubicBezTo>
                <a:cubicBezTo>
                  <a:pt x="3893" y="3632"/>
                  <a:pt x="3932" y="3677"/>
                  <a:pt x="3973" y="3717"/>
                </a:cubicBezTo>
                <a:cubicBezTo>
                  <a:pt x="4023" y="3756"/>
                  <a:pt x="4075" y="3785"/>
                  <a:pt x="4126" y="3813"/>
                </a:cubicBezTo>
                <a:cubicBezTo>
                  <a:pt x="4199" y="3847"/>
                  <a:pt x="4273" y="3871"/>
                  <a:pt x="4359" y="3887"/>
                </a:cubicBezTo>
                <a:cubicBezTo>
                  <a:pt x="4427" y="3898"/>
                  <a:pt x="4501" y="3905"/>
                  <a:pt x="4580" y="3905"/>
                </a:cubicBezTo>
                <a:cubicBezTo>
                  <a:pt x="4632" y="3905"/>
                  <a:pt x="4677" y="3898"/>
                  <a:pt x="4723" y="3898"/>
                </a:cubicBezTo>
                <a:cubicBezTo>
                  <a:pt x="4939" y="3871"/>
                  <a:pt x="5166" y="3819"/>
                  <a:pt x="5410" y="3727"/>
                </a:cubicBezTo>
                <a:cubicBezTo>
                  <a:pt x="5665" y="3632"/>
                  <a:pt x="5875" y="3523"/>
                  <a:pt x="6046" y="3404"/>
                </a:cubicBezTo>
                <a:cubicBezTo>
                  <a:pt x="6160" y="3325"/>
                  <a:pt x="6250" y="3239"/>
                  <a:pt x="6325" y="3148"/>
                </a:cubicBezTo>
                <a:cubicBezTo>
                  <a:pt x="6387" y="3074"/>
                  <a:pt x="6433" y="3006"/>
                  <a:pt x="6473" y="2927"/>
                </a:cubicBezTo>
                <a:cubicBezTo>
                  <a:pt x="6501" y="2864"/>
                  <a:pt x="6518" y="2801"/>
                  <a:pt x="6535" y="2739"/>
                </a:cubicBezTo>
                <a:cubicBezTo>
                  <a:pt x="6541" y="2683"/>
                  <a:pt x="6541" y="2631"/>
                  <a:pt x="6541" y="2575"/>
                </a:cubicBezTo>
                <a:cubicBezTo>
                  <a:pt x="6535" y="2523"/>
                  <a:pt x="6523" y="2473"/>
                  <a:pt x="6507" y="2426"/>
                </a:cubicBezTo>
                <a:cubicBezTo>
                  <a:pt x="6484" y="2376"/>
                  <a:pt x="6462" y="2324"/>
                  <a:pt x="6428" y="2279"/>
                </a:cubicBezTo>
                <a:cubicBezTo>
                  <a:pt x="6394" y="2234"/>
                  <a:pt x="6353" y="2188"/>
                  <a:pt x="6302" y="2143"/>
                </a:cubicBezTo>
                <a:cubicBezTo>
                  <a:pt x="6234" y="2091"/>
                  <a:pt x="6160" y="2046"/>
                  <a:pt x="6075" y="2001"/>
                </a:cubicBezTo>
                <a:cubicBezTo>
                  <a:pt x="5967" y="1955"/>
                  <a:pt x="5841" y="1915"/>
                  <a:pt x="5712" y="1893"/>
                </a:cubicBezTo>
                <a:cubicBezTo>
                  <a:pt x="5603" y="1875"/>
                  <a:pt x="5500" y="1865"/>
                  <a:pt x="5387" y="1865"/>
                </a:cubicBezTo>
                <a:cubicBezTo>
                  <a:pt x="5319" y="1859"/>
                  <a:pt x="5262" y="1813"/>
                  <a:pt x="5245" y="1745"/>
                </a:cubicBezTo>
                <a:cubicBezTo>
                  <a:pt x="5234" y="1700"/>
                  <a:pt x="5245" y="1631"/>
                  <a:pt x="5290" y="1597"/>
                </a:cubicBezTo>
                <a:cubicBezTo>
                  <a:pt x="5393" y="1518"/>
                  <a:pt x="5473" y="1450"/>
                  <a:pt x="5541" y="1375"/>
                </a:cubicBezTo>
                <a:cubicBezTo>
                  <a:pt x="5575" y="1335"/>
                  <a:pt x="5597" y="1296"/>
                  <a:pt x="5620" y="1256"/>
                </a:cubicBezTo>
                <a:cubicBezTo>
                  <a:pt x="5631" y="1228"/>
                  <a:pt x="5637" y="1199"/>
                  <a:pt x="5644" y="1177"/>
                </a:cubicBezTo>
                <a:cubicBezTo>
                  <a:pt x="5649" y="1160"/>
                  <a:pt x="5649" y="1143"/>
                  <a:pt x="5649" y="1125"/>
                </a:cubicBezTo>
                <a:cubicBezTo>
                  <a:pt x="5644" y="1109"/>
                  <a:pt x="5644" y="1091"/>
                  <a:pt x="5637" y="1080"/>
                </a:cubicBezTo>
                <a:cubicBezTo>
                  <a:pt x="5631" y="1063"/>
                  <a:pt x="5620" y="1046"/>
                  <a:pt x="5609" y="1029"/>
                </a:cubicBezTo>
                <a:cubicBezTo>
                  <a:pt x="5592" y="1007"/>
                  <a:pt x="5575" y="989"/>
                  <a:pt x="5552" y="966"/>
                </a:cubicBezTo>
                <a:cubicBezTo>
                  <a:pt x="5518" y="939"/>
                  <a:pt x="5479" y="915"/>
                  <a:pt x="5432" y="892"/>
                </a:cubicBezTo>
                <a:cubicBezTo>
                  <a:pt x="5359" y="858"/>
                  <a:pt x="5274" y="836"/>
                  <a:pt x="5183" y="819"/>
                </a:cubicBezTo>
                <a:cubicBezTo>
                  <a:pt x="5104" y="802"/>
                  <a:pt x="5018" y="795"/>
                  <a:pt x="4933" y="795"/>
                </a:cubicBezTo>
                <a:cubicBezTo>
                  <a:pt x="4887" y="795"/>
                  <a:pt x="4847" y="802"/>
                  <a:pt x="4808" y="802"/>
                </a:cubicBezTo>
                <a:cubicBezTo>
                  <a:pt x="4677" y="819"/>
                  <a:pt x="4558" y="847"/>
                  <a:pt x="4443" y="887"/>
                </a:cubicBezTo>
                <a:cubicBezTo>
                  <a:pt x="4348" y="921"/>
                  <a:pt x="4262" y="966"/>
                  <a:pt x="4183" y="1018"/>
                </a:cubicBezTo>
                <a:cubicBezTo>
                  <a:pt x="4149" y="1046"/>
                  <a:pt x="4115" y="1075"/>
                  <a:pt x="4081" y="1102"/>
                </a:cubicBezTo>
                <a:cubicBezTo>
                  <a:pt x="4058" y="1131"/>
                  <a:pt x="4018" y="1143"/>
                  <a:pt x="3984" y="1143"/>
                </a:cubicBezTo>
                <a:cubicBezTo>
                  <a:pt x="3955" y="1143"/>
                  <a:pt x="3927" y="1136"/>
                  <a:pt x="3905" y="1120"/>
                </a:cubicBezTo>
                <a:cubicBezTo>
                  <a:pt x="3858" y="1091"/>
                  <a:pt x="3830" y="1041"/>
                  <a:pt x="3837" y="989"/>
                </a:cubicBezTo>
                <a:cubicBezTo>
                  <a:pt x="3837" y="898"/>
                  <a:pt x="3837" y="819"/>
                  <a:pt x="3830" y="745"/>
                </a:cubicBezTo>
                <a:cubicBezTo>
                  <a:pt x="3819" y="643"/>
                  <a:pt x="3796" y="546"/>
                  <a:pt x="3768" y="461"/>
                </a:cubicBezTo>
                <a:cubicBezTo>
                  <a:pt x="3740" y="399"/>
                  <a:pt x="3706" y="336"/>
                  <a:pt x="3666" y="279"/>
                </a:cubicBezTo>
                <a:cubicBezTo>
                  <a:pt x="3632" y="234"/>
                  <a:pt x="3591" y="189"/>
                  <a:pt x="3552" y="154"/>
                </a:cubicBezTo>
                <a:cubicBezTo>
                  <a:pt x="3507" y="120"/>
                  <a:pt x="3462" y="92"/>
                  <a:pt x="3415" y="69"/>
                </a:cubicBezTo>
                <a:cubicBezTo>
                  <a:pt x="3359" y="45"/>
                  <a:pt x="3302" y="24"/>
                  <a:pt x="3234" y="11"/>
                </a:cubicBezTo>
                <a:cubicBezTo>
                  <a:pt x="3189" y="0"/>
                  <a:pt x="3137" y="0"/>
                  <a:pt x="3087" y="0"/>
                </a:cubicBezTo>
                <a:close/>
                <a:moveTo>
                  <a:pt x="1734" y="5114"/>
                </a:moveTo>
                <a:cubicBezTo>
                  <a:pt x="1676" y="5125"/>
                  <a:pt x="1620" y="5138"/>
                  <a:pt x="1563" y="5154"/>
                </a:cubicBezTo>
                <a:cubicBezTo>
                  <a:pt x="1500" y="5183"/>
                  <a:pt x="1443" y="5217"/>
                  <a:pt x="1387" y="5251"/>
                </a:cubicBezTo>
                <a:cubicBezTo>
                  <a:pt x="1330" y="5290"/>
                  <a:pt x="1285" y="5337"/>
                  <a:pt x="1245" y="5382"/>
                </a:cubicBezTo>
                <a:cubicBezTo>
                  <a:pt x="1205" y="5432"/>
                  <a:pt x="1170" y="5479"/>
                  <a:pt x="1149" y="5534"/>
                </a:cubicBezTo>
                <a:cubicBezTo>
                  <a:pt x="1125" y="5586"/>
                  <a:pt x="1109" y="5644"/>
                  <a:pt x="1097" y="5694"/>
                </a:cubicBezTo>
                <a:cubicBezTo>
                  <a:pt x="1091" y="5723"/>
                  <a:pt x="1086" y="5757"/>
                  <a:pt x="1057" y="5785"/>
                </a:cubicBezTo>
                <a:cubicBezTo>
                  <a:pt x="1041" y="5802"/>
                  <a:pt x="1023" y="5807"/>
                  <a:pt x="1000" y="5814"/>
                </a:cubicBezTo>
                <a:cubicBezTo>
                  <a:pt x="989" y="5819"/>
                  <a:pt x="978" y="5819"/>
                  <a:pt x="973" y="5819"/>
                </a:cubicBezTo>
                <a:cubicBezTo>
                  <a:pt x="944" y="5819"/>
                  <a:pt x="905" y="5807"/>
                  <a:pt x="881" y="5780"/>
                </a:cubicBezTo>
                <a:cubicBezTo>
                  <a:pt x="853" y="5746"/>
                  <a:pt x="830" y="5712"/>
                  <a:pt x="795" y="5689"/>
                </a:cubicBezTo>
                <a:cubicBezTo>
                  <a:pt x="774" y="5665"/>
                  <a:pt x="750" y="5654"/>
                  <a:pt x="722" y="5637"/>
                </a:cubicBezTo>
                <a:cubicBezTo>
                  <a:pt x="693" y="5626"/>
                  <a:pt x="666" y="5615"/>
                  <a:pt x="632" y="5609"/>
                </a:cubicBezTo>
                <a:cubicBezTo>
                  <a:pt x="603" y="5603"/>
                  <a:pt x="580" y="5603"/>
                  <a:pt x="557" y="5603"/>
                </a:cubicBezTo>
                <a:lnTo>
                  <a:pt x="523" y="5603"/>
                </a:lnTo>
                <a:cubicBezTo>
                  <a:pt x="483" y="5609"/>
                  <a:pt x="438" y="5620"/>
                  <a:pt x="399" y="5637"/>
                </a:cubicBezTo>
                <a:cubicBezTo>
                  <a:pt x="347" y="5654"/>
                  <a:pt x="302" y="5678"/>
                  <a:pt x="257" y="5712"/>
                </a:cubicBezTo>
                <a:cubicBezTo>
                  <a:pt x="216" y="5739"/>
                  <a:pt x="182" y="5773"/>
                  <a:pt x="148" y="5814"/>
                </a:cubicBezTo>
                <a:cubicBezTo>
                  <a:pt x="103" y="5870"/>
                  <a:pt x="69" y="5927"/>
                  <a:pt x="34" y="5990"/>
                </a:cubicBezTo>
                <a:cubicBezTo>
                  <a:pt x="18" y="6024"/>
                  <a:pt x="11" y="6058"/>
                  <a:pt x="0" y="6087"/>
                </a:cubicBezTo>
                <a:lnTo>
                  <a:pt x="0" y="6143"/>
                </a:lnTo>
                <a:cubicBezTo>
                  <a:pt x="0" y="6166"/>
                  <a:pt x="6" y="6182"/>
                  <a:pt x="11" y="6200"/>
                </a:cubicBezTo>
                <a:cubicBezTo>
                  <a:pt x="24" y="6216"/>
                  <a:pt x="34" y="6240"/>
                  <a:pt x="45" y="6263"/>
                </a:cubicBezTo>
                <a:cubicBezTo>
                  <a:pt x="103" y="6331"/>
                  <a:pt x="171" y="6394"/>
                  <a:pt x="228" y="6444"/>
                </a:cubicBezTo>
                <a:cubicBezTo>
                  <a:pt x="291" y="6496"/>
                  <a:pt x="341" y="6541"/>
                  <a:pt x="393" y="6598"/>
                </a:cubicBezTo>
                <a:cubicBezTo>
                  <a:pt x="415" y="6625"/>
                  <a:pt x="449" y="6666"/>
                  <a:pt x="472" y="6717"/>
                </a:cubicBezTo>
                <a:cubicBezTo>
                  <a:pt x="495" y="6762"/>
                  <a:pt x="517" y="6803"/>
                  <a:pt x="512" y="6842"/>
                </a:cubicBezTo>
                <a:cubicBezTo>
                  <a:pt x="512" y="6882"/>
                  <a:pt x="495" y="6921"/>
                  <a:pt x="483" y="6955"/>
                </a:cubicBezTo>
                <a:lnTo>
                  <a:pt x="472" y="6979"/>
                </a:lnTo>
                <a:cubicBezTo>
                  <a:pt x="461" y="7024"/>
                  <a:pt x="444" y="7063"/>
                  <a:pt x="433" y="7110"/>
                </a:cubicBezTo>
                <a:lnTo>
                  <a:pt x="433" y="7137"/>
                </a:lnTo>
                <a:cubicBezTo>
                  <a:pt x="438" y="7171"/>
                  <a:pt x="449" y="7205"/>
                  <a:pt x="461" y="7246"/>
                </a:cubicBezTo>
                <a:cubicBezTo>
                  <a:pt x="478" y="7291"/>
                  <a:pt x="501" y="7325"/>
                  <a:pt x="523" y="7365"/>
                </a:cubicBezTo>
                <a:cubicBezTo>
                  <a:pt x="546" y="7393"/>
                  <a:pt x="574" y="7422"/>
                  <a:pt x="603" y="7451"/>
                </a:cubicBezTo>
                <a:cubicBezTo>
                  <a:pt x="637" y="7478"/>
                  <a:pt x="677" y="7501"/>
                  <a:pt x="722" y="7524"/>
                </a:cubicBezTo>
                <a:cubicBezTo>
                  <a:pt x="785" y="7553"/>
                  <a:pt x="842" y="7569"/>
                  <a:pt x="905" y="7580"/>
                </a:cubicBezTo>
                <a:cubicBezTo>
                  <a:pt x="955" y="7592"/>
                  <a:pt x="1000" y="7592"/>
                  <a:pt x="1046" y="7592"/>
                </a:cubicBezTo>
                <a:lnTo>
                  <a:pt x="1102" y="7592"/>
                </a:lnTo>
                <a:cubicBezTo>
                  <a:pt x="1160" y="7587"/>
                  <a:pt x="1217" y="7575"/>
                  <a:pt x="1267" y="7553"/>
                </a:cubicBezTo>
                <a:cubicBezTo>
                  <a:pt x="1307" y="7541"/>
                  <a:pt x="1341" y="7519"/>
                  <a:pt x="1375" y="7496"/>
                </a:cubicBezTo>
                <a:cubicBezTo>
                  <a:pt x="1404" y="7478"/>
                  <a:pt x="1432" y="7451"/>
                  <a:pt x="1455" y="7422"/>
                </a:cubicBezTo>
                <a:lnTo>
                  <a:pt x="1466" y="7410"/>
                </a:lnTo>
                <a:cubicBezTo>
                  <a:pt x="1466" y="7393"/>
                  <a:pt x="1466" y="7376"/>
                  <a:pt x="1472" y="7359"/>
                </a:cubicBezTo>
                <a:cubicBezTo>
                  <a:pt x="1484" y="7331"/>
                  <a:pt x="1500" y="7302"/>
                  <a:pt x="1529" y="7285"/>
                </a:cubicBezTo>
                <a:cubicBezTo>
                  <a:pt x="1545" y="7280"/>
                  <a:pt x="1569" y="7273"/>
                  <a:pt x="1592" y="7273"/>
                </a:cubicBezTo>
                <a:cubicBezTo>
                  <a:pt x="1626" y="7273"/>
                  <a:pt x="1660" y="7291"/>
                  <a:pt x="1676" y="7314"/>
                </a:cubicBezTo>
                <a:cubicBezTo>
                  <a:pt x="1716" y="7359"/>
                  <a:pt x="1750" y="7404"/>
                  <a:pt x="1796" y="7438"/>
                </a:cubicBezTo>
                <a:cubicBezTo>
                  <a:pt x="1836" y="7472"/>
                  <a:pt x="1881" y="7501"/>
                  <a:pt x="1927" y="7524"/>
                </a:cubicBezTo>
                <a:cubicBezTo>
                  <a:pt x="1972" y="7546"/>
                  <a:pt x="2023" y="7564"/>
                  <a:pt x="2080" y="7575"/>
                </a:cubicBezTo>
                <a:cubicBezTo>
                  <a:pt x="2120" y="7580"/>
                  <a:pt x="2159" y="7580"/>
                  <a:pt x="2200" y="7580"/>
                </a:cubicBezTo>
                <a:lnTo>
                  <a:pt x="2256" y="7580"/>
                </a:lnTo>
                <a:cubicBezTo>
                  <a:pt x="2319" y="7575"/>
                  <a:pt x="2381" y="7558"/>
                  <a:pt x="2450" y="7535"/>
                </a:cubicBezTo>
                <a:cubicBezTo>
                  <a:pt x="2518" y="7506"/>
                  <a:pt x="2581" y="7472"/>
                  <a:pt x="2643" y="7433"/>
                </a:cubicBezTo>
                <a:cubicBezTo>
                  <a:pt x="2694" y="7393"/>
                  <a:pt x="2739" y="7354"/>
                  <a:pt x="2780" y="7307"/>
                </a:cubicBezTo>
                <a:cubicBezTo>
                  <a:pt x="2814" y="7262"/>
                  <a:pt x="2841" y="7217"/>
                  <a:pt x="2870" y="7171"/>
                </a:cubicBezTo>
                <a:cubicBezTo>
                  <a:pt x="2887" y="7126"/>
                  <a:pt x="2904" y="7081"/>
                  <a:pt x="2916" y="7029"/>
                </a:cubicBezTo>
                <a:cubicBezTo>
                  <a:pt x="2922" y="6979"/>
                  <a:pt x="2922" y="6932"/>
                  <a:pt x="2922" y="6887"/>
                </a:cubicBezTo>
                <a:cubicBezTo>
                  <a:pt x="2909" y="6837"/>
                  <a:pt x="2898" y="6790"/>
                  <a:pt x="2887" y="6745"/>
                </a:cubicBezTo>
                <a:cubicBezTo>
                  <a:pt x="2859" y="6683"/>
                  <a:pt x="2830" y="6625"/>
                  <a:pt x="2791" y="6575"/>
                </a:cubicBezTo>
                <a:lnTo>
                  <a:pt x="2767" y="6541"/>
                </a:lnTo>
                <a:cubicBezTo>
                  <a:pt x="2739" y="6501"/>
                  <a:pt x="2728" y="6467"/>
                  <a:pt x="2728" y="6433"/>
                </a:cubicBezTo>
                <a:cubicBezTo>
                  <a:pt x="2728" y="6405"/>
                  <a:pt x="2739" y="6381"/>
                  <a:pt x="2751" y="6360"/>
                </a:cubicBezTo>
                <a:cubicBezTo>
                  <a:pt x="2767" y="6336"/>
                  <a:pt x="2785" y="6319"/>
                  <a:pt x="2807" y="6308"/>
                </a:cubicBezTo>
                <a:cubicBezTo>
                  <a:pt x="2830" y="6297"/>
                  <a:pt x="2853" y="6291"/>
                  <a:pt x="2875" y="6291"/>
                </a:cubicBezTo>
                <a:cubicBezTo>
                  <a:pt x="2984" y="6279"/>
                  <a:pt x="3069" y="6263"/>
                  <a:pt x="3155" y="6234"/>
                </a:cubicBezTo>
                <a:cubicBezTo>
                  <a:pt x="3189" y="6216"/>
                  <a:pt x="3223" y="6200"/>
                  <a:pt x="3257" y="6177"/>
                </a:cubicBezTo>
                <a:cubicBezTo>
                  <a:pt x="3273" y="6160"/>
                  <a:pt x="3291" y="6148"/>
                  <a:pt x="3307" y="6132"/>
                </a:cubicBezTo>
                <a:cubicBezTo>
                  <a:pt x="3313" y="6121"/>
                  <a:pt x="3325" y="6103"/>
                  <a:pt x="3331" y="6092"/>
                </a:cubicBezTo>
                <a:cubicBezTo>
                  <a:pt x="3336" y="6074"/>
                  <a:pt x="3342" y="6064"/>
                  <a:pt x="3347" y="6046"/>
                </a:cubicBezTo>
                <a:lnTo>
                  <a:pt x="3347" y="5995"/>
                </a:lnTo>
                <a:cubicBezTo>
                  <a:pt x="3342" y="5967"/>
                  <a:pt x="3336" y="5944"/>
                  <a:pt x="3331" y="5922"/>
                </a:cubicBezTo>
                <a:cubicBezTo>
                  <a:pt x="3313" y="5888"/>
                  <a:pt x="3297" y="5854"/>
                  <a:pt x="3273" y="5825"/>
                </a:cubicBezTo>
                <a:cubicBezTo>
                  <a:pt x="3245" y="5780"/>
                  <a:pt x="3205" y="5739"/>
                  <a:pt x="3166" y="5705"/>
                </a:cubicBezTo>
                <a:cubicBezTo>
                  <a:pt x="3114" y="5660"/>
                  <a:pt x="3058" y="5626"/>
                  <a:pt x="2995" y="5597"/>
                </a:cubicBezTo>
                <a:cubicBezTo>
                  <a:pt x="2932" y="5569"/>
                  <a:pt x="2864" y="5547"/>
                  <a:pt x="2796" y="5534"/>
                </a:cubicBezTo>
                <a:cubicBezTo>
                  <a:pt x="2751" y="5529"/>
                  <a:pt x="2705" y="5524"/>
                  <a:pt x="2660" y="5524"/>
                </a:cubicBezTo>
                <a:lnTo>
                  <a:pt x="2602" y="5524"/>
                </a:lnTo>
                <a:cubicBezTo>
                  <a:pt x="2534" y="5534"/>
                  <a:pt x="2466" y="5552"/>
                  <a:pt x="2398" y="5575"/>
                </a:cubicBezTo>
                <a:cubicBezTo>
                  <a:pt x="2364" y="5586"/>
                  <a:pt x="2336" y="5603"/>
                  <a:pt x="2308" y="5620"/>
                </a:cubicBezTo>
                <a:cubicBezTo>
                  <a:pt x="2285" y="5631"/>
                  <a:pt x="2261" y="5637"/>
                  <a:pt x="2240" y="5637"/>
                </a:cubicBezTo>
                <a:cubicBezTo>
                  <a:pt x="2211" y="5637"/>
                  <a:pt x="2188" y="5626"/>
                  <a:pt x="2166" y="5615"/>
                </a:cubicBezTo>
                <a:cubicBezTo>
                  <a:pt x="2125" y="5586"/>
                  <a:pt x="2098" y="5541"/>
                  <a:pt x="2098" y="5489"/>
                </a:cubicBezTo>
                <a:lnTo>
                  <a:pt x="2098" y="5427"/>
                </a:lnTo>
                <a:cubicBezTo>
                  <a:pt x="2091" y="5382"/>
                  <a:pt x="2080" y="5337"/>
                  <a:pt x="2069" y="5303"/>
                </a:cubicBezTo>
                <a:cubicBezTo>
                  <a:pt x="2057" y="5279"/>
                  <a:pt x="2046" y="5251"/>
                  <a:pt x="2035" y="5228"/>
                </a:cubicBezTo>
                <a:cubicBezTo>
                  <a:pt x="2017" y="5211"/>
                  <a:pt x="2006" y="5194"/>
                  <a:pt x="1989" y="5183"/>
                </a:cubicBezTo>
                <a:cubicBezTo>
                  <a:pt x="1967" y="5166"/>
                  <a:pt x="1949" y="5154"/>
                  <a:pt x="1933" y="5143"/>
                </a:cubicBezTo>
                <a:cubicBezTo>
                  <a:pt x="1904" y="5138"/>
                  <a:pt x="1876" y="5125"/>
                  <a:pt x="1852" y="5120"/>
                </a:cubicBezTo>
                <a:cubicBezTo>
                  <a:pt x="1825" y="5114"/>
                  <a:pt x="1796" y="5114"/>
                  <a:pt x="1773" y="5114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2"/>
          <p:cNvSpPr/>
          <p:nvPr/>
        </p:nvSpPr>
        <p:spPr>
          <a:xfrm>
            <a:off x="7982165" y="3944868"/>
            <a:ext cx="2014" cy="13907"/>
          </a:xfrm>
          <a:custGeom>
            <a:avLst/>
            <a:gdLst/>
            <a:ahLst/>
            <a:cxnLst/>
            <a:rect l="l" t="t" r="r" b="b"/>
            <a:pathLst>
              <a:path w="52" h="359" extrusionOk="0">
                <a:moveTo>
                  <a:pt x="52" y="142"/>
                </a:moveTo>
                <a:cubicBezTo>
                  <a:pt x="52" y="165"/>
                  <a:pt x="46" y="194"/>
                  <a:pt x="46" y="216"/>
                </a:cubicBezTo>
                <a:cubicBezTo>
                  <a:pt x="34" y="262"/>
                  <a:pt x="18" y="313"/>
                  <a:pt x="0" y="359"/>
                </a:cubicBezTo>
                <a:cubicBezTo>
                  <a:pt x="18" y="313"/>
                  <a:pt x="34" y="262"/>
                  <a:pt x="46" y="216"/>
                </a:cubicBezTo>
                <a:cubicBezTo>
                  <a:pt x="46" y="194"/>
                  <a:pt x="52" y="165"/>
                  <a:pt x="52" y="142"/>
                </a:cubicBezTo>
                <a:close/>
                <a:moveTo>
                  <a:pt x="41" y="0"/>
                </a:moveTo>
                <a:cubicBezTo>
                  <a:pt x="46" y="18"/>
                  <a:pt x="52" y="34"/>
                  <a:pt x="52" y="52"/>
                </a:cubicBezTo>
                <a:lnTo>
                  <a:pt x="52" y="86"/>
                </a:lnTo>
                <a:lnTo>
                  <a:pt x="52" y="52"/>
                </a:lnTo>
                <a:cubicBezTo>
                  <a:pt x="52" y="34"/>
                  <a:pt x="46" y="18"/>
                  <a:pt x="4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2"/>
          <p:cNvSpPr/>
          <p:nvPr/>
        </p:nvSpPr>
        <p:spPr>
          <a:xfrm>
            <a:off x="7757875" y="3955018"/>
            <a:ext cx="3758" cy="6624"/>
          </a:xfrm>
          <a:custGeom>
            <a:avLst/>
            <a:gdLst/>
            <a:ahLst/>
            <a:cxnLst/>
            <a:rect l="l" t="t" r="r" b="b"/>
            <a:pathLst>
              <a:path w="97" h="171" extrusionOk="0">
                <a:moveTo>
                  <a:pt x="17" y="131"/>
                </a:moveTo>
                <a:cubicBezTo>
                  <a:pt x="12" y="147"/>
                  <a:pt x="6" y="158"/>
                  <a:pt x="1" y="171"/>
                </a:cubicBezTo>
                <a:cubicBezTo>
                  <a:pt x="6" y="158"/>
                  <a:pt x="12" y="147"/>
                  <a:pt x="17" y="131"/>
                </a:cubicBezTo>
                <a:close/>
                <a:moveTo>
                  <a:pt x="96" y="0"/>
                </a:moveTo>
                <a:cubicBezTo>
                  <a:pt x="80" y="16"/>
                  <a:pt x="62" y="40"/>
                  <a:pt x="51" y="63"/>
                </a:cubicBezTo>
                <a:cubicBezTo>
                  <a:pt x="62" y="40"/>
                  <a:pt x="80" y="16"/>
                  <a:pt x="96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2"/>
          <p:cNvSpPr/>
          <p:nvPr/>
        </p:nvSpPr>
        <p:spPr>
          <a:xfrm>
            <a:off x="7944125" y="3962920"/>
            <a:ext cx="36103" cy="27078"/>
          </a:xfrm>
          <a:custGeom>
            <a:avLst/>
            <a:gdLst/>
            <a:ahLst/>
            <a:cxnLst/>
            <a:rect l="l" t="t" r="r" b="b"/>
            <a:pathLst>
              <a:path w="932" h="699" extrusionOk="0">
                <a:moveTo>
                  <a:pt x="932" y="1"/>
                </a:moveTo>
                <a:cubicBezTo>
                  <a:pt x="898" y="57"/>
                  <a:pt x="863" y="108"/>
                  <a:pt x="818" y="159"/>
                </a:cubicBezTo>
                <a:cubicBezTo>
                  <a:pt x="743" y="250"/>
                  <a:pt x="653" y="336"/>
                  <a:pt x="539" y="415"/>
                </a:cubicBezTo>
                <a:cubicBezTo>
                  <a:pt x="392" y="518"/>
                  <a:pt x="210" y="614"/>
                  <a:pt x="0" y="699"/>
                </a:cubicBezTo>
                <a:cubicBezTo>
                  <a:pt x="210" y="614"/>
                  <a:pt x="392" y="518"/>
                  <a:pt x="539" y="415"/>
                </a:cubicBezTo>
                <a:cubicBezTo>
                  <a:pt x="653" y="336"/>
                  <a:pt x="743" y="250"/>
                  <a:pt x="818" y="159"/>
                </a:cubicBezTo>
                <a:cubicBezTo>
                  <a:pt x="863" y="108"/>
                  <a:pt x="898" y="57"/>
                  <a:pt x="932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2"/>
          <p:cNvSpPr/>
          <p:nvPr/>
        </p:nvSpPr>
        <p:spPr>
          <a:xfrm>
            <a:off x="7757410" y="3962920"/>
            <a:ext cx="736" cy="5539"/>
          </a:xfrm>
          <a:custGeom>
            <a:avLst/>
            <a:gdLst/>
            <a:ahLst/>
            <a:cxnLst/>
            <a:rect l="l" t="t" r="r" b="b"/>
            <a:pathLst>
              <a:path w="19" h="143" extrusionOk="0">
                <a:moveTo>
                  <a:pt x="6" y="1"/>
                </a:moveTo>
                <a:cubicBezTo>
                  <a:pt x="2" y="25"/>
                  <a:pt x="1" y="48"/>
                  <a:pt x="1" y="71"/>
                </a:cubicBezTo>
                <a:lnTo>
                  <a:pt x="1" y="71"/>
                </a:lnTo>
                <a:cubicBezTo>
                  <a:pt x="1" y="56"/>
                  <a:pt x="2" y="37"/>
                  <a:pt x="6" y="22"/>
                </a:cubicBezTo>
                <a:lnTo>
                  <a:pt x="6" y="1"/>
                </a:lnTo>
                <a:close/>
                <a:moveTo>
                  <a:pt x="1" y="71"/>
                </a:moveTo>
                <a:lnTo>
                  <a:pt x="1" y="71"/>
                </a:lnTo>
                <a:cubicBezTo>
                  <a:pt x="1" y="74"/>
                  <a:pt x="1" y="77"/>
                  <a:pt x="1" y="80"/>
                </a:cubicBezTo>
                <a:cubicBezTo>
                  <a:pt x="1" y="80"/>
                  <a:pt x="1" y="80"/>
                  <a:pt x="1" y="80"/>
                </a:cubicBezTo>
                <a:lnTo>
                  <a:pt x="1" y="80"/>
                </a:lnTo>
                <a:cubicBezTo>
                  <a:pt x="1" y="77"/>
                  <a:pt x="1" y="74"/>
                  <a:pt x="1" y="71"/>
                </a:cubicBezTo>
                <a:close/>
                <a:moveTo>
                  <a:pt x="1" y="80"/>
                </a:moveTo>
                <a:cubicBezTo>
                  <a:pt x="1" y="82"/>
                  <a:pt x="1" y="83"/>
                  <a:pt x="1" y="85"/>
                </a:cubicBezTo>
                <a:cubicBezTo>
                  <a:pt x="6" y="103"/>
                  <a:pt x="13" y="125"/>
                  <a:pt x="18" y="142"/>
                </a:cubicBezTo>
                <a:lnTo>
                  <a:pt x="18" y="142"/>
                </a:lnTo>
                <a:cubicBezTo>
                  <a:pt x="13" y="125"/>
                  <a:pt x="6" y="103"/>
                  <a:pt x="1" y="8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2"/>
          <p:cNvSpPr/>
          <p:nvPr/>
        </p:nvSpPr>
        <p:spPr>
          <a:xfrm>
            <a:off x="7813115" y="3970629"/>
            <a:ext cx="7089" cy="1588"/>
          </a:xfrm>
          <a:custGeom>
            <a:avLst/>
            <a:gdLst/>
            <a:ahLst/>
            <a:cxnLst/>
            <a:rect l="l" t="t" r="r" b="b"/>
            <a:pathLst>
              <a:path w="183" h="41" extrusionOk="0">
                <a:moveTo>
                  <a:pt x="143" y="6"/>
                </a:moveTo>
                <a:lnTo>
                  <a:pt x="143" y="6"/>
                </a:lnTo>
                <a:cubicBezTo>
                  <a:pt x="160" y="12"/>
                  <a:pt x="171" y="17"/>
                  <a:pt x="183" y="23"/>
                </a:cubicBezTo>
                <a:cubicBezTo>
                  <a:pt x="171" y="17"/>
                  <a:pt x="160" y="12"/>
                  <a:pt x="143" y="6"/>
                </a:cubicBezTo>
                <a:lnTo>
                  <a:pt x="143" y="6"/>
                </a:lnTo>
                <a:close/>
                <a:moveTo>
                  <a:pt x="102" y="1"/>
                </a:moveTo>
                <a:cubicBezTo>
                  <a:pt x="63" y="1"/>
                  <a:pt x="29" y="17"/>
                  <a:pt x="0" y="40"/>
                </a:cubicBezTo>
                <a:cubicBezTo>
                  <a:pt x="29" y="17"/>
                  <a:pt x="63" y="1"/>
                  <a:pt x="102" y="1"/>
                </a:cubicBezTo>
                <a:cubicBezTo>
                  <a:pt x="115" y="1"/>
                  <a:pt x="126" y="1"/>
                  <a:pt x="136" y="6"/>
                </a:cubicBezTo>
                <a:cubicBezTo>
                  <a:pt x="126" y="1"/>
                  <a:pt x="115" y="1"/>
                  <a:pt x="102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2"/>
          <p:cNvSpPr/>
          <p:nvPr/>
        </p:nvSpPr>
        <p:spPr>
          <a:xfrm>
            <a:off x="7759618" y="3972178"/>
            <a:ext cx="968" cy="1356"/>
          </a:xfrm>
          <a:custGeom>
            <a:avLst/>
            <a:gdLst/>
            <a:ahLst/>
            <a:cxnLst/>
            <a:rect l="l" t="t" r="r" b="b"/>
            <a:pathLst>
              <a:path w="25" h="35" extrusionOk="0">
                <a:moveTo>
                  <a:pt x="1" y="0"/>
                </a:moveTo>
                <a:cubicBezTo>
                  <a:pt x="6" y="11"/>
                  <a:pt x="17" y="22"/>
                  <a:pt x="24" y="34"/>
                </a:cubicBezTo>
                <a:cubicBezTo>
                  <a:pt x="17" y="22"/>
                  <a:pt x="6" y="11"/>
                  <a:pt x="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2"/>
          <p:cNvSpPr/>
          <p:nvPr/>
        </p:nvSpPr>
        <p:spPr>
          <a:xfrm>
            <a:off x="7791344" y="3985388"/>
            <a:ext cx="5927" cy="1123"/>
          </a:xfrm>
          <a:custGeom>
            <a:avLst/>
            <a:gdLst/>
            <a:ahLst/>
            <a:cxnLst/>
            <a:rect l="l" t="t" r="r" b="b"/>
            <a:pathLst>
              <a:path w="153" h="29" extrusionOk="0">
                <a:moveTo>
                  <a:pt x="153" y="0"/>
                </a:moveTo>
                <a:lnTo>
                  <a:pt x="153" y="0"/>
                </a:lnTo>
                <a:cubicBezTo>
                  <a:pt x="102" y="11"/>
                  <a:pt x="51" y="22"/>
                  <a:pt x="0" y="29"/>
                </a:cubicBezTo>
                <a:cubicBezTo>
                  <a:pt x="51" y="22"/>
                  <a:pt x="102" y="17"/>
                  <a:pt x="153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2"/>
          <p:cNvSpPr/>
          <p:nvPr/>
        </p:nvSpPr>
        <p:spPr>
          <a:xfrm>
            <a:off x="7760742" y="3973922"/>
            <a:ext cx="14991" cy="10382"/>
          </a:xfrm>
          <a:custGeom>
            <a:avLst/>
            <a:gdLst/>
            <a:ahLst/>
            <a:cxnLst/>
            <a:rect l="l" t="t" r="r" b="b"/>
            <a:pathLst>
              <a:path w="387" h="268" extrusionOk="0">
                <a:moveTo>
                  <a:pt x="1" y="0"/>
                </a:moveTo>
                <a:cubicBezTo>
                  <a:pt x="29" y="40"/>
                  <a:pt x="69" y="74"/>
                  <a:pt x="108" y="114"/>
                </a:cubicBezTo>
                <a:cubicBezTo>
                  <a:pt x="166" y="160"/>
                  <a:pt x="227" y="199"/>
                  <a:pt x="302" y="234"/>
                </a:cubicBezTo>
                <a:cubicBezTo>
                  <a:pt x="329" y="250"/>
                  <a:pt x="358" y="262"/>
                  <a:pt x="387" y="268"/>
                </a:cubicBezTo>
                <a:lnTo>
                  <a:pt x="387" y="268"/>
                </a:lnTo>
                <a:cubicBezTo>
                  <a:pt x="358" y="262"/>
                  <a:pt x="329" y="250"/>
                  <a:pt x="302" y="234"/>
                </a:cubicBezTo>
                <a:cubicBezTo>
                  <a:pt x="227" y="199"/>
                  <a:pt x="166" y="160"/>
                  <a:pt x="108" y="114"/>
                </a:cubicBezTo>
                <a:cubicBezTo>
                  <a:pt x="69" y="74"/>
                  <a:pt x="29" y="40"/>
                  <a:pt x="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2"/>
          <p:cNvSpPr/>
          <p:nvPr/>
        </p:nvSpPr>
        <p:spPr>
          <a:xfrm>
            <a:off x="7775694" y="3984265"/>
            <a:ext cx="7748" cy="2014"/>
          </a:xfrm>
          <a:custGeom>
            <a:avLst/>
            <a:gdLst/>
            <a:ahLst/>
            <a:cxnLst/>
            <a:rect l="l" t="t" r="r" b="b"/>
            <a:pathLst>
              <a:path w="200" h="52" extrusionOk="0">
                <a:moveTo>
                  <a:pt x="1" y="1"/>
                </a:moveTo>
                <a:lnTo>
                  <a:pt x="1" y="1"/>
                </a:lnTo>
                <a:cubicBezTo>
                  <a:pt x="58" y="24"/>
                  <a:pt x="114" y="40"/>
                  <a:pt x="171" y="51"/>
                </a:cubicBezTo>
                <a:lnTo>
                  <a:pt x="200" y="51"/>
                </a:lnTo>
                <a:lnTo>
                  <a:pt x="200" y="51"/>
                </a:lnTo>
                <a:lnTo>
                  <a:pt x="171" y="51"/>
                </a:lnTo>
                <a:cubicBezTo>
                  <a:pt x="114" y="40"/>
                  <a:pt x="58" y="24"/>
                  <a:pt x="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2"/>
          <p:cNvSpPr/>
          <p:nvPr/>
        </p:nvSpPr>
        <p:spPr>
          <a:xfrm>
            <a:off x="7828300" y="3987325"/>
            <a:ext cx="56402" cy="54659"/>
          </a:xfrm>
          <a:custGeom>
            <a:avLst/>
            <a:gdLst/>
            <a:ahLst/>
            <a:cxnLst/>
            <a:rect l="l" t="t" r="r" b="b"/>
            <a:pathLst>
              <a:path w="1456" h="1411" extrusionOk="0">
                <a:moveTo>
                  <a:pt x="1365" y="1"/>
                </a:moveTo>
                <a:cubicBezTo>
                  <a:pt x="1393" y="35"/>
                  <a:pt x="1422" y="69"/>
                  <a:pt x="1456" y="98"/>
                </a:cubicBezTo>
                <a:cubicBezTo>
                  <a:pt x="1422" y="64"/>
                  <a:pt x="1393" y="35"/>
                  <a:pt x="1365" y="1"/>
                </a:cubicBezTo>
                <a:close/>
                <a:moveTo>
                  <a:pt x="1" y="279"/>
                </a:moveTo>
                <a:lnTo>
                  <a:pt x="1" y="279"/>
                </a:lnTo>
                <a:cubicBezTo>
                  <a:pt x="12" y="302"/>
                  <a:pt x="30" y="320"/>
                  <a:pt x="51" y="336"/>
                </a:cubicBezTo>
                <a:cubicBezTo>
                  <a:pt x="35" y="320"/>
                  <a:pt x="12" y="302"/>
                  <a:pt x="1" y="279"/>
                </a:cubicBezTo>
                <a:close/>
                <a:moveTo>
                  <a:pt x="1149" y="302"/>
                </a:moveTo>
                <a:lnTo>
                  <a:pt x="1149" y="302"/>
                </a:lnTo>
                <a:cubicBezTo>
                  <a:pt x="1189" y="347"/>
                  <a:pt x="1239" y="393"/>
                  <a:pt x="1296" y="438"/>
                </a:cubicBezTo>
                <a:lnTo>
                  <a:pt x="1296" y="433"/>
                </a:lnTo>
                <a:cubicBezTo>
                  <a:pt x="1239" y="393"/>
                  <a:pt x="1194" y="347"/>
                  <a:pt x="1149" y="302"/>
                </a:cubicBezTo>
                <a:close/>
                <a:moveTo>
                  <a:pt x="1298" y="482"/>
                </a:moveTo>
                <a:lnTo>
                  <a:pt x="1298" y="482"/>
                </a:lnTo>
                <a:cubicBezTo>
                  <a:pt x="1314" y="808"/>
                  <a:pt x="1325" y="1133"/>
                  <a:pt x="1330" y="1411"/>
                </a:cubicBezTo>
                <a:lnTo>
                  <a:pt x="1330" y="1404"/>
                </a:lnTo>
                <a:cubicBezTo>
                  <a:pt x="1325" y="1132"/>
                  <a:pt x="1314" y="808"/>
                  <a:pt x="1298" y="482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2"/>
          <p:cNvSpPr/>
          <p:nvPr/>
        </p:nvSpPr>
        <p:spPr>
          <a:xfrm>
            <a:off x="7847707" y="3999024"/>
            <a:ext cx="32152" cy="250942"/>
          </a:xfrm>
          <a:custGeom>
            <a:avLst/>
            <a:gdLst/>
            <a:ahLst/>
            <a:cxnLst/>
            <a:rect l="l" t="t" r="r" b="b"/>
            <a:pathLst>
              <a:path w="830" h="6478" extrusionOk="0">
                <a:moveTo>
                  <a:pt x="641" y="0"/>
                </a:moveTo>
                <a:cubicBezTo>
                  <a:pt x="573" y="126"/>
                  <a:pt x="478" y="228"/>
                  <a:pt x="363" y="291"/>
                </a:cubicBezTo>
                <a:cubicBezTo>
                  <a:pt x="358" y="296"/>
                  <a:pt x="358" y="296"/>
                  <a:pt x="352" y="296"/>
                </a:cubicBezTo>
                <a:cubicBezTo>
                  <a:pt x="329" y="632"/>
                  <a:pt x="352" y="966"/>
                  <a:pt x="369" y="1296"/>
                </a:cubicBezTo>
                <a:lnTo>
                  <a:pt x="375" y="1358"/>
                </a:lnTo>
                <a:cubicBezTo>
                  <a:pt x="403" y="1335"/>
                  <a:pt x="431" y="1319"/>
                  <a:pt x="460" y="1301"/>
                </a:cubicBezTo>
                <a:cubicBezTo>
                  <a:pt x="573" y="1245"/>
                  <a:pt x="699" y="1211"/>
                  <a:pt x="829" y="1204"/>
                </a:cubicBezTo>
                <a:lnTo>
                  <a:pt x="829" y="1102"/>
                </a:lnTo>
                <a:cubicBezTo>
                  <a:pt x="824" y="818"/>
                  <a:pt x="812" y="477"/>
                  <a:pt x="795" y="136"/>
                </a:cubicBezTo>
                <a:cubicBezTo>
                  <a:pt x="738" y="91"/>
                  <a:pt x="688" y="45"/>
                  <a:pt x="648" y="0"/>
                </a:cubicBezTo>
                <a:close/>
                <a:moveTo>
                  <a:pt x="478" y="1489"/>
                </a:moveTo>
                <a:lnTo>
                  <a:pt x="478" y="1489"/>
                </a:lnTo>
                <a:cubicBezTo>
                  <a:pt x="454" y="1506"/>
                  <a:pt x="437" y="1523"/>
                  <a:pt x="420" y="1545"/>
                </a:cubicBezTo>
                <a:cubicBezTo>
                  <a:pt x="437" y="1529"/>
                  <a:pt x="454" y="1506"/>
                  <a:pt x="478" y="1489"/>
                </a:cubicBezTo>
                <a:close/>
                <a:moveTo>
                  <a:pt x="210" y="4779"/>
                </a:moveTo>
                <a:lnTo>
                  <a:pt x="210" y="4825"/>
                </a:lnTo>
                <a:lnTo>
                  <a:pt x="176" y="5109"/>
                </a:lnTo>
                <a:lnTo>
                  <a:pt x="148" y="5392"/>
                </a:lnTo>
                <a:lnTo>
                  <a:pt x="137" y="5518"/>
                </a:lnTo>
                <a:cubicBezTo>
                  <a:pt x="119" y="5665"/>
                  <a:pt x="103" y="5814"/>
                  <a:pt x="85" y="5956"/>
                </a:cubicBezTo>
                <a:lnTo>
                  <a:pt x="74" y="6012"/>
                </a:lnTo>
                <a:lnTo>
                  <a:pt x="0" y="6478"/>
                </a:lnTo>
                <a:lnTo>
                  <a:pt x="0" y="6478"/>
                </a:lnTo>
                <a:lnTo>
                  <a:pt x="801" y="6331"/>
                </a:lnTo>
                <a:cubicBezTo>
                  <a:pt x="790" y="6325"/>
                  <a:pt x="784" y="6313"/>
                  <a:pt x="772" y="6307"/>
                </a:cubicBezTo>
                <a:cubicBezTo>
                  <a:pt x="756" y="6284"/>
                  <a:pt x="750" y="6262"/>
                  <a:pt x="744" y="6234"/>
                </a:cubicBezTo>
                <a:lnTo>
                  <a:pt x="744" y="6121"/>
                </a:lnTo>
                <a:lnTo>
                  <a:pt x="744" y="5802"/>
                </a:lnTo>
                <a:cubicBezTo>
                  <a:pt x="744" y="5660"/>
                  <a:pt x="750" y="5518"/>
                  <a:pt x="750" y="5371"/>
                </a:cubicBezTo>
                <a:lnTo>
                  <a:pt x="750" y="5268"/>
                </a:lnTo>
                <a:cubicBezTo>
                  <a:pt x="750" y="5261"/>
                  <a:pt x="744" y="5256"/>
                  <a:pt x="744" y="5251"/>
                </a:cubicBezTo>
                <a:cubicBezTo>
                  <a:pt x="704" y="5159"/>
                  <a:pt x="682" y="5075"/>
                  <a:pt x="675" y="4978"/>
                </a:cubicBezTo>
                <a:cubicBezTo>
                  <a:pt x="670" y="4938"/>
                  <a:pt x="670" y="4904"/>
                  <a:pt x="670" y="4870"/>
                </a:cubicBezTo>
                <a:cubicBezTo>
                  <a:pt x="517" y="4859"/>
                  <a:pt x="363" y="4831"/>
                  <a:pt x="221" y="4784"/>
                </a:cubicBezTo>
                <a:cubicBezTo>
                  <a:pt x="216" y="4784"/>
                  <a:pt x="216" y="4784"/>
                  <a:pt x="210" y="4779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2"/>
          <p:cNvSpPr/>
          <p:nvPr/>
        </p:nvSpPr>
        <p:spPr>
          <a:xfrm>
            <a:off x="7757410" y="3925267"/>
            <a:ext cx="226769" cy="79257"/>
          </a:xfrm>
          <a:custGeom>
            <a:avLst/>
            <a:gdLst/>
            <a:ahLst/>
            <a:cxnLst/>
            <a:rect l="l" t="t" r="r" b="b"/>
            <a:pathLst>
              <a:path w="5854" h="2046" extrusionOk="0">
                <a:moveTo>
                  <a:pt x="5422" y="0"/>
                </a:moveTo>
                <a:lnTo>
                  <a:pt x="5422" y="0"/>
                </a:lnTo>
                <a:cubicBezTo>
                  <a:pt x="5439" y="63"/>
                  <a:pt x="5450" y="126"/>
                  <a:pt x="5456" y="189"/>
                </a:cubicBezTo>
                <a:cubicBezTo>
                  <a:pt x="5456" y="273"/>
                  <a:pt x="5450" y="359"/>
                  <a:pt x="5434" y="438"/>
                </a:cubicBezTo>
                <a:cubicBezTo>
                  <a:pt x="5416" y="524"/>
                  <a:pt x="5388" y="603"/>
                  <a:pt x="5348" y="671"/>
                </a:cubicBezTo>
                <a:cubicBezTo>
                  <a:pt x="5308" y="745"/>
                  <a:pt x="5263" y="813"/>
                  <a:pt x="5206" y="881"/>
                </a:cubicBezTo>
                <a:cubicBezTo>
                  <a:pt x="5138" y="949"/>
                  <a:pt x="5064" y="1012"/>
                  <a:pt x="4984" y="1063"/>
                </a:cubicBezTo>
                <a:cubicBezTo>
                  <a:pt x="4899" y="1115"/>
                  <a:pt x="4808" y="1160"/>
                  <a:pt x="4711" y="1194"/>
                </a:cubicBezTo>
                <a:cubicBezTo>
                  <a:pt x="4603" y="1228"/>
                  <a:pt x="4501" y="1251"/>
                  <a:pt x="4404" y="1256"/>
                </a:cubicBezTo>
                <a:lnTo>
                  <a:pt x="4359" y="1256"/>
                </a:lnTo>
                <a:cubicBezTo>
                  <a:pt x="4286" y="1256"/>
                  <a:pt x="4223" y="1251"/>
                  <a:pt x="4155" y="1240"/>
                </a:cubicBezTo>
                <a:cubicBezTo>
                  <a:pt x="4041" y="1217"/>
                  <a:pt x="3927" y="1172"/>
                  <a:pt x="3791" y="1097"/>
                </a:cubicBezTo>
                <a:lnTo>
                  <a:pt x="3791" y="1097"/>
                </a:lnTo>
                <a:lnTo>
                  <a:pt x="3803" y="1109"/>
                </a:lnTo>
                <a:cubicBezTo>
                  <a:pt x="3722" y="1063"/>
                  <a:pt x="3643" y="1018"/>
                  <a:pt x="3570" y="973"/>
                </a:cubicBezTo>
                <a:lnTo>
                  <a:pt x="3525" y="949"/>
                </a:lnTo>
                <a:cubicBezTo>
                  <a:pt x="3428" y="892"/>
                  <a:pt x="3326" y="842"/>
                  <a:pt x="3206" y="784"/>
                </a:cubicBezTo>
                <a:cubicBezTo>
                  <a:pt x="3200" y="779"/>
                  <a:pt x="3195" y="779"/>
                  <a:pt x="3184" y="779"/>
                </a:cubicBezTo>
                <a:cubicBezTo>
                  <a:pt x="3155" y="779"/>
                  <a:pt x="3121" y="802"/>
                  <a:pt x="3115" y="824"/>
                </a:cubicBezTo>
                <a:cubicBezTo>
                  <a:pt x="3092" y="892"/>
                  <a:pt x="3064" y="955"/>
                  <a:pt x="3035" y="1012"/>
                </a:cubicBezTo>
                <a:cubicBezTo>
                  <a:pt x="2990" y="1104"/>
                  <a:pt x="2933" y="1183"/>
                  <a:pt x="2870" y="1256"/>
                </a:cubicBezTo>
                <a:cubicBezTo>
                  <a:pt x="2814" y="1314"/>
                  <a:pt x="2757" y="1364"/>
                  <a:pt x="2694" y="1404"/>
                </a:cubicBezTo>
                <a:cubicBezTo>
                  <a:pt x="2644" y="1438"/>
                  <a:pt x="2592" y="1466"/>
                  <a:pt x="2529" y="1484"/>
                </a:cubicBezTo>
                <a:cubicBezTo>
                  <a:pt x="2490" y="1500"/>
                  <a:pt x="2445" y="1506"/>
                  <a:pt x="2400" y="1513"/>
                </a:cubicBezTo>
                <a:lnTo>
                  <a:pt x="2387" y="1513"/>
                </a:lnTo>
                <a:cubicBezTo>
                  <a:pt x="2348" y="1513"/>
                  <a:pt x="2314" y="1506"/>
                  <a:pt x="2274" y="1500"/>
                </a:cubicBezTo>
                <a:cubicBezTo>
                  <a:pt x="2235" y="1490"/>
                  <a:pt x="2200" y="1479"/>
                  <a:pt x="2166" y="1461"/>
                </a:cubicBezTo>
                <a:cubicBezTo>
                  <a:pt x="2132" y="1445"/>
                  <a:pt x="2098" y="1416"/>
                  <a:pt x="2064" y="1393"/>
                </a:cubicBezTo>
                <a:cubicBezTo>
                  <a:pt x="2041" y="1370"/>
                  <a:pt x="2018" y="1335"/>
                  <a:pt x="1990" y="1296"/>
                </a:cubicBezTo>
                <a:cubicBezTo>
                  <a:pt x="1962" y="1251"/>
                  <a:pt x="1933" y="1194"/>
                  <a:pt x="1910" y="1131"/>
                </a:cubicBezTo>
                <a:cubicBezTo>
                  <a:pt x="1870" y="1007"/>
                  <a:pt x="1847" y="876"/>
                  <a:pt x="1825" y="750"/>
                </a:cubicBezTo>
                <a:lnTo>
                  <a:pt x="1820" y="711"/>
                </a:lnTo>
                <a:cubicBezTo>
                  <a:pt x="1808" y="660"/>
                  <a:pt x="1774" y="619"/>
                  <a:pt x="1729" y="603"/>
                </a:cubicBezTo>
                <a:cubicBezTo>
                  <a:pt x="1711" y="598"/>
                  <a:pt x="1694" y="598"/>
                  <a:pt x="1677" y="598"/>
                </a:cubicBezTo>
                <a:cubicBezTo>
                  <a:pt x="1637" y="598"/>
                  <a:pt x="1592" y="619"/>
                  <a:pt x="1564" y="654"/>
                </a:cubicBezTo>
                <a:cubicBezTo>
                  <a:pt x="1540" y="688"/>
                  <a:pt x="1513" y="722"/>
                  <a:pt x="1484" y="750"/>
                </a:cubicBezTo>
                <a:cubicBezTo>
                  <a:pt x="1433" y="808"/>
                  <a:pt x="1370" y="858"/>
                  <a:pt x="1309" y="904"/>
                </a:cubicBezTo>
                <a:cubicBezTo>
                  <a:pt x="1234" y="949"/>
                  <a:pt x="1154" y="989"/>
                  <a:pt x="1070" y="1018"/>
                </a:cubicBezTo>
                <a:cubicBezTo>
                  <a:pt x="978" y="1046"/>
                  <a:pt x="887" y="1070"/>
                  <a:pt x="803" y="1075"/>
                </a:cubicBezTo>
                <a:lnTo>
                  <a:pt x="751" y="1075"/>
                </a:lnTo>
                <a:cubicBezTo>
                  <a:pt x="683" y="1075"/>
                  <a:pt x="620" y="1070"/>
                  <a:pt x="552" y="1057"/>
                </a:cubicBezTo>
                <a:cubicBezTo>
                  <a:pt x="478" y="1041"/>
                  <a:pt x="415" y="1018"/>
                  <a:pt x="354" y="984"/>
                </a:cubicBezTo>
                <a:cubicBezTo>
                  <a:pt x="302" y="955"/>
                  <a:pt x="257" y="926"/>
                  <a:pt x="218" y="887"/>
                </a:cubicBezTo>
                <a:cubicBezTo>
                  <a:pt x="171" y="847"/>
                  <a:pt x="137" y="808"/>
                  <a:pt x="108" y="768"/>
                </a:cubicBezTo>
                <a:cubicBezTo>
                  <a:pt x="92" y="784"/>
                  <a:pt x="74" y="808"/>
                  <a:pt x="63" y="831"/>
                </a:cubicBezTo>
                <a:cubicBezTo>
                  <a:pt x="53" y="842"/>
                  <a:pt x="47" y="858"/>
                  <a:pt x="35" y="876"/>
                </a:cubicBezTo>
                <a:cubicBezTo>
                  <a:pt x="35" y="887"/>
                  <a:pt x="29" y="892"/>
                  <a:pt x="29" y="899"/>
                </a:cubicBezTo>
                <a:cubicBezTo>
                  <a:pt x="24" y="915"/>
                  <a:pt x="18" y="926"/>
                  <a:pt x="13" y="939"/>
                </a:cubicBezTo>
                <a:cubicBezTo>
                  <a:pt x="13" y="949"/>
                  <a:pt x="6" y="960"/>
                  <a:pt x="6" y="973"/>
                </a:cubicBezTo>
                <a:cubicBezTo>
                  <a:pt x="1" y="1001"/>
                  <a:pt x="1" y="1029"/>
                  <a:pt x="1" y="1057"/>
                </a:cubicBezTo>
                <a:cubicBezTo>
                  <a:pt x="6" y="1075"/>
                  <a:pt x="13" y="1097"/>
                  <a:pt x="18" y="1115"/>
                </a:cubicBezTo>
                <a:cubicBezTo>
                  <a:pt x="18" y="1125"/>
                  <a:pt x="24" y="1138"/>
                  <a:pt x="24" y="1149"/>
                </a:cubicBezTo>
                <a:cubicBezTo>
                  <a:pt x="35" y="1172"/>
                  <a:pt x="47" y="1188"/>
                  <a:pt x="58" y="1211"/>
                </a:cubicBezTo>
                <a:cubicBezTo>
                  <a:pt x="63" y="1222"/>
                  <a:pt x="74" y="1233"/>
                  <a:pt x="81" y="1245"/>
                </a:cubicBezTo>
                <a:lnTo>
                  <a:pt x="81" y="1251"/>
                </a:lnTo>
                <a:cubicBezTo>
                  <a:pt x="87" y="1251"/>
                  <a:pt x="87" y="1256"/>
                  <a:pt x="87" y="1256"/>
                </a:cubicBezTo>
                <a:cubicBezTo>
                  <a:pt x="115" y="1296"/>
                  <a:pt x="155" y="1330"/>
                  <a:pt x="194" y="1370"/>
                </a:cubicBezTo>
                <a:cubicBezTo>
                  <a:pt x="252" y="1416"/>
                  <a:pt x="313" y="1455"/>
                  <a:pt x="388" y="1490"/>
                </a:cubicBezTo>
                <a:cubicBezTo>
                  <a:pt x="415" y="1506"/>
                  <a:pt x="444" y="1518"/>
                  <a:pt x="473" y="1524"/>
                </a:cubicBezTo>
                <a:cubicBezTo>
                  <a:pt x="530" y="1547"/>
                  <a:pt x="586" y="1563"/>
                  <a:pt x="643" y="1574"/>
                </a:cubicBezTo>
                <a:lnTo>
                  <a:pt x="672" y="1574"/>
                </a:lnTo>
                <a:cubicBezTo>
                  <a:pt x="717" y="1581"/>
                  <a:pt x="756" y="1586"/>
                  <a:pt x="803" y="1586"/>
                </a:cubicBezTo>
                <a:cubicBezTo>
                  <a:pt x="824" y="1586"/>
                  <a:pt x="848" y="1586"/>
                  <a:pt x="876" y="1581"/>
                </a:cubicBezTo>
                <a:cubicBezTo>
                  <a:pt x="927" y="1574"/>
                  <a:pt x="978" y="1563"/>
                  <a:pt x="1029" y="1552"/>
                </a:cubicBezTo>
                <a:cubicBezTo>
                  <a:pt x="1041" y="1547"/>
                  <a:pt x="1058" y="1540"/>
                  <a:pt x="1075" y="1535"/>
                </a:cubicBezTo>
                <a:cubicBezTo>
                  <a:pt x="1126" y="1513"/>
                  <a:pt x="1178" y="1490"/>
                  <a:pt x="1223" y="1455"/>
                </a:cubicBezTo>
                <a:cubicBezTo>
                  <a:pt x="1251" y="1438"/>
                  <a:pt x="1274" y="1416"/>
                  <a:pt x="1302" y="1393"/>
                </a:cubicBezTo>
                <a:cubicBezTo>
                  <a:pt x="1319" y="1376"/>
                  <a:pt x="1336" y="1359"/>
                  <a:pt x="1354" y="1335"/>
                </a:cubicBezTo>
                <a:cubicBezTo>
                  <a:pt x="1364" y="1319"/>
                  <a:pt x="1382" y="1296"/>
                  <a:pt x="1399" y="1280"/>
                </a:cubicBezTo>
                <a:cubicBezTo>
                  <a:pt x="1404" y="1262"/>
                  <a:pt x="1416" y="1251"/>
                  <a:pt x="1427" y="1233"/>
                </a:cubicBezTo>
                <a:cubicBezTo>
                  <a:pt x="1427" y="1228"/>
                  <a:pt x="1433" y="1222"/>
                  <a:pt x="1438" y="1211"/>
                </a:cubicBezTo>
                <a:cubicBezTo>
                  <a:pt x="1467" y="1188"/>
                  <a:pt x="1501" y="1172"/>
                  <a:pt x="1540" y="1172"/>
                </a:cubicBezTo>
                <a:cubicBezTo>
                  <a:pt x="1553" y="1172"/>
                  <a:pt x="1564" y="1172"/>
                  <a:pt x="1574" y="1177"/>
                </a:cubicBezTo>
                <a:lnTo>
                  <a:pt x="1581" y="1177"/>
                </a:lnTo>
                <a:cubicBezTo>
                  <a:pt x="1598" y="1183"/>
                  <a:pt x="1609" y="1188"/>
                  <a:pt x="1621" y="1194"/>
                </a:cubicBezTo>
                <a:cubicBezTo>
                  <a:pt x="1637" y="1206"/>
                  <a:pt x="1649" y="1222"/>
                  <a:pt x="1660" y="1245"/>
                </a:cubicBezTo>
                <a:cubicBezTo>
                  <a:pt x="1666" y="1256"/>
                  <a:pt x="1671" y="1267"/>
                  <a:pt x="1671" y="1280"/>
                </a:cubicBezTo>
                <a:cubicBezTo>
                  <a:pt x="1677" y="1290"/>
                  <a:pt x="1677" y="1301"/>
                  <a:pt x="1677" y="1314"/>
                </a:cubicBezTo>
                <a:cubicBezTo>
                  <a:pt x="1677" y="1348"/>
                  <a:pt x="1684" y="1382"/>
                  <a:pt x="1684" y="1416"/>
                </a:cubicBezTo>
                <a:cubicBezTo>
                  <a:pt x="1694" y="1495"/>
                  <a:pt x="1705" y="1563"/>
                  <a:pt x="1718" y="1626"/>
                </a:cubicBezTo>
                <a:cubicBezTo>
                  <a:pt x="1729" y="1665"/>
                  <a:pt x="1739" y="1705"/>
                  <a:pt x="1752" y="1745"/>
                </a:cubicBezTo>
                <a:cubicBezTo>
                  <a:pt x="1768" y="1791"/>
                  <a:pt x="1791" y="1830"/>
                  <a:pt x="1813" y="1865"/>
                </a:cubicBezTo>
                <a:cubicBezTo>
                  <a:pt x="1820" y="1870"/>
                  <a:pt x="1825" y="1875"/>
                  <a:pt x="1831" y="1881"/>
                </a:cubicBezTo>
                <a:cubicBezTo>
                  <a:pt x="1842" y="1904"/>
                  <a:pt x="1865" y="1922"/>
                  <a:pt x="1881" y="1938"/>
                </a:cubicBezTo>
                <a:cubicBezTo>
                  <a:pt x="1904" y="1956"/>
                  <a:pt x="1928" y="1972"/>
                  <a:pt x="1956" y="1983"/>
                </a:cubicBezTo>
                <a:cubicBezTo>
                  <a:pt x="1956" y="1990"/>
                  <a:pt x="1962" y="1990"/>
                  <a:pt x="1967" y="1990"/>
                </a:cubicBezTo>
                <a:cubicBezTo>
                  <a:pt x="1978" y="1995"/>
                  <a:pt x="1984" y="2001"/>
                  <a:pt x="1996" y="2001"/>
                </a:cubicBezTo>
                <a:cubicBezTo>
                  <a:pt x="2030" y="2017"/>
                  <a:pt x="2069" y="2030"/>
                  <a:pt x="2109" y="2035"/>
                </a:cubicBezTo>
                <a:cubicBezTo>
                  <a:pt x="2161" y="2040"/>
                  <a:pt x="2217" y="2046"/>
                  <a:pt x="2269" y="2046"/>
                </a:cubicBezTo>
                <a:lnTo>
                  <a:pt x="2331" y="2046"/>
                </a:lnTo>
                <a:cubicBezTo>
                  <a:pt x="2387" y="2040"/>
                  <a:pt x="2434" y="2030"/>
                  <a:pt x="2484" y="2012"/>
                </a:cubicBezTo>
                <a:cubicBezTo>
                  <a:pt x="2490" y="2012"/>
                  <a:pt x="2495" y="2012"/>
                  <a:pt x="2502" y="2006"/>
                </a:cubicBezTo>
                <a:lnTo>
                  <a:pt x="2513" y="2006"/>
                </a:lnTo>
                <a:cubicBezTo>
                  <a:pt x="2547" y="1990"/>
                  <a:pt x="2575" y="1972"/>
                  <a:pt x="2604" y="1956"/>
                </a:cubicBezTo>
                <a:cubicBezTo>
                  <a:pt x="2604" y="1956"/>
                  <a:pt x="2610" y="1949"/>
                  <a:pt x="2615" y="1949"/>
                </a:cubicBezTo>
                <a:cubicBezTo>
                  <a:pt x="2620" y="1944"/>
                  <a:pt x="2626" y="1938"/>
                  <a:pt x="2631" y="1933"/>
                </a:cubicBezTo>
                <a:cubicBezTo>
                  <a:pt x="2660" y="1910"/>
                  <a:pt x="2683" y="1893"/>
                  <a:pt x="2700" y="1870"/>
                </a:cubicBezTo>
                <a:cubicBezTo>
                  <a:pt x="2723" y="1841"/>
                  <a:pt x="2740" y="1813"/>
                  <a:pt x="2757" y="1785"/>
                </a:cubicBezTo>
                <a:cubicBezTo>
                  <a:pt x="2762" y="1773"/>
                  <a:pt x="2768" y="1768"/>
                  <a:pt x="2775" y="1757"/>
                </a:cubicBezTo>
                <a:cubicBezTo>
                  <a:pt x="2785" y="1723"/>
                  <a:pt x="2796" y="1683"/>
                  <a:pt x="2809" y="1649"/>
                </a:cubicBezTo>
                <a:cubicBezTo>
                  <a:pt x="2796" y="1574"/>
                  <a:pt x="2836" y="1495"/>
                  <a:pt x="2899" y="1455"/>
                </a:cubicBezTo>
                <a:lnTo>
                  <a:pt x="2911" y="1455"/>
                </a:lnTo>
                <a:cubicBezTo>
                  <a:pt x="2933" y="1445"/>
                  <a:pt x="2961" y="1438"/>
                  <a:pt x="2985" y="1438"/>
                </a:cubicBezTo>
                <a:cubicBezTo>
                  <a:pt x="3001" y="1438"/>
                  <a:pt x="3013" y="1438"/>
                  <a:pt x="3030" y="1445"/>
                </a:cubicBezTo>
                <a:lnTo>
                  <a:pt x="3040" y="1445"/>
                </a:lnTo>
                <a:cubicBezTo>
                  <a:pt x="3087" y="1461"/>
                  <a:pt x="3121" y="1490"/>
                  <a:pt x="3143" y="1529"/>
                </a:cubicBezTo>
                <a:cubicBezTo>
                  <a:pt x="3155" y="1547"/>
                  <a:pt x="3166" y="1563"/>
                  <a:pt x="3171" y="1574"/>
                </a:cubicBezTo>
                <a:cubicBezTo>
                  <a:pt x="3184" y="1586"/>
                  <a:pt x="3189" y="1597"/>
                  <a:pt x="3195" y="1603"/>
                </a:cubicBezTo>
                <a:cubicBezTo>
                  <a:pt x="3223" y="1637"/>
                  <a:pt x="3252" y="1665"/>
                  <a:pt x="3286" y="1700"/>
                </a:cubicBezTo>
                <a:cubicBezTo>
                  <a:pt x="3320" y="1723"/>
                  <a:pt x="3347" y="1745"/>
                  <a:pt x="3381" y="1762"/>
                </a:cubicBezTo>
                <a:cubicBezTo>
                  <a:pt x="3399" y="1773"/>
                  <a:pt x="3422" y="1785"/>
                  <a:pt x="3439" y="1796"/>
                </a:cubicBezTo>
                <a:cubicBezTo>
                  <a:pt x="3450" y="1802"/>
                  <a:pt x="3456" y="1802"/>
                  <a:pt x="3467" y="1807"/>
                </a:cubicBezTo>
                <a:cubicBezTo>
                  <a:pt x="3530" y="1836"/>
                  <a:pt x="3598" y="1854"/>
                  <a:pt x="3672" y="1870"/>
                </a:cubicBezTo>
                <a:cubicBezTo>
                  <a:pt x="3740" y="1881"/>
                  <a:pt x="3814" y="1888"/>
                  <a:pt x="3893" y="1888"/>
                </a:cubicBezTo>
                <a:cubicBezTo>
                  <a:pt x="3945" y="1888"/>
                  <a:pt x="3990" y="1881"/>
                  <a:pt x="4036" y="1881"/>
                </a:cubicBezTo>
                <a:cubicBezTo>
                  <a:pt x="4178" y="1865"/>
                  <a:pt x="4325" y="1836"/>
                  <a:pt x="4485" y="1791"/>
                </a:cubicBezTo>
                <a:cubicBezTo>
                  <a:pt x="4564" y="1768"/>
                  <a:pt x="4643" y="1739"/>
                  <a:pt x="4723" y="1710"/>
                </a:cubicBezTo>
                <a:cubicBezTo>
                  <a:pt x="4757" y="1700"/>
                  <a:pt x="4786" y="1683"/>
                  <a:pt x="4820" y="1671"/>
                </a:cubicBezTo>
                <a:cubicBezTo>
                  <a:pt x="5030" y="1586"/>
                  <a:pt x="5212" y="1490"/>
                  <a:pt x="5359" y="1387"/>
                </a:cubicBezTo>
                <a:cubicBezTo>
                  <a:pt x="5473" y="1308"/>
                  <a:pt x="5563" y="1222"/>
                  <a:pt x="5638" y="1131"/>
                </a:cubicBezTo>
                <a:cubicBezTo>
                  <a:pt x="5683" y="1080"/>
                  <a:pt x="5718" y="1029"/>
                  <a:pt x="5752" y="973"/>
                </a:cubicBezTo>
                <a:cubicBezTo>
                  <a:pt x="5763" y="955"/>
                  <a:pt x="5775" y="933"/>
                  <a:pt x="5786" y="910"/>
                </a:cubicBezTo>
                <a:cubicBezTo>
                  <a:pt x="5791" y="892"/>
                  <a:pt x="5797" y="881"/>
                  <a:pt x="5802" y="865"/>
                </a:cubicBezTo>
                <a:cubicBezTo>
                  <a:pt x="5820" y="819"/>
                  <a:pt x="5836" y="768"/>
                  <a:pt x="5848" y="722"/>
                </a:cubicBezTo>
                <a:cubicBezTo>
                  <a:pt x="5848" y="700"/>
                  <a:pt x="5854" y="671"/>
                  <a:pt x="5854" y="648"/>
                </a:cubicBezTo>
                <a:lnTo>
                  <a:pt x="5854" y="592"/>
                </a:lnTo>
                <a:lnTo>
                  <a:pt x="5854" y="558"/>
                </a:lnTo>
                <a:cubicBezTo>
                  <a:pt x="5854" y="540"/>
                  <a:pt x="5848" y="524"/>
                  <a:pt x="5843" y="506"/>
                </a:cubicBezTo>
                <a:cubicBezTo>
                  <a:pt x="5836" y="472"/>
                  <a:pt x="5831" y="438"/>
                  <a:pt x="5820" y="409"/>
                </a:cubicBezTo>
                <a:cubicBezTo>
                  <a:pt x="5797" y="359"/>
                  <a:pt x="5775" y="307"/>
                  <a:pt x="5741" y="262"/>
                </a:cubicBezTo>
                <a:cubicBezTo>
                  <a:pt x="5707" y="217"/>
                  <a:pt x="5666" y="171"/>
                  <a:pt x="5615" y="126"/>
                </a:cubicBezTo>
                <a:cubicBezTo>
                  <a:pt x="5558" y="81"/>
                  <a:pt x="5495" y="40"/>
                  <a:pt x="5422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2"/>
          <p:cNvSpPr/>
          <p:nvPr/>
        </p:nvSpPr>
        <p:spPr>
          <a:xfrm>
            <a:off x="7721772" y="3835435"/>
            <a:ext cx="275424" cy="419566"/>
          </a:xfrm>
          <a:custGeom>
            <a:avLst/>
            <a:gdLst/>
            <a:ahLst/>
            <a:cxnLst/>
            <a:rect l="l" t="t" r="r" b="b"/>
            <a:pathLst>
              <a:path w="7110" h="10831" extrusionOk="0">
                <a:moveTo>
                  <a:pt x="3320" y="302"/>
                </a:moveTo>
                <a:cubicBezTo>
                  <a:pt x="3370" y="302"/>
                  <a:pt x="3422" y="308"/>
                  <a:pt x="3472" y="313"/>
                </a:cubicBezTo>
                <a:cubicBezTo>
                  <a:pt x="3535" y="326"/>
                  <a:pt x="3592" y="347"/>
                  <a:pt x="3648" y="371"/>
                </a:cubicBezTo>
                <a:cubicBezTo>
                  <a:pt x="3695" y="394"/>
                  <a:pt x="3740" y="422"/>
                  <a:pt x="3785" y="456"/>
                </a:cubicBezTo>
                <a:cubicBezTo>
                  <a:pt x="3824" y="491"/>
                  <a:pt x="3865" y="536"/>
                  <a:pt x="3899" y="581"/>
                </a:cubicBezTo>
                <a:cubicBezTo>
                  <a:pt x="3939" y="638"/>
                  <a:pt x="3973" y="701"/>
                  <a:pt x="3995" y="763"/>
                </a:cubicBezTo>
                <a:cubicBezTo>
                  <a:pt x="4029" y="848"/>
                  <a:pt x="4052" y="945"/>
                  <a:pt x="4063" y="1047"/>
                </a:cubicBezTo>
                <a:cubicBezTo>
                  <a:pt x="4070" y="1121"/>
                  <a:pt x="4070" y="1200"/>
                  <a:pt x="4070" y="1291"/>
                </a:cubicBezTo>
                <a:cubicBezTo>
                  <a:pt x="4063" y="1343"/>
                  <a:pt x="4091" y="1393"/>
                  <a:pt x="4131" y="1422"/>
                </a:cubicBezTo>
                <a:cubicBezTo>
                  <a:pt x="4160" y="1438"/>
                  <a:pt x="4188" y="1445"/>
                  <a:pt x="4217" y="1445"/>
                </a:cubicBezTo>
                <a:cubicBezTo>
                  <a:pt x="4251" y="1445"/>
                  <a:pt x="4291" y="1433"/>
                  <a:pt x="4314" y="1404"/>
                </a:cubicBezTo>
                <a:cubicBezTo>
                  <a:pt x="4348" y="1377"/>
                  <a:pt x="4382" y="1348"/>
                  <a:pt x="4416" y="1320"/>
                </a:cubicBezTo>
                <a:cubicBezTo>
                  <a:pt x="4495" y="1268"/>
                  <a:pt x="4581" y="1223"/>
                  <a:pt x="4671" y="1189"/>
                </a:cubicBezTo>
                <a:cubicBezTo>
                  <a:pt x="4791" y="1149"/>
                  <a:pt x="4910" y="1121"/>
                  <a:pt x="5041" y="1104"/>
                </a:cubicBezTo>
                <a:cubicBezTo>
                  <a:pt x="5080" y="1104"/>
                  <a:pt x="5120" y="1097"/>
                  <a:pt x="5166" y="1097"/>
                </a:cubicBezTo>
                <a:cubicBezTo>
                  <a:pt x="5251" y="1097"/>
                  <a:pt x="5337" y="1110"/>
                  <a:pt x="5416" y="1121"/>
                </a:cubicBezTo>
                <a:cubicBezTo>
                  <a:pt x="5507" y="1138"/>
                  <a:pt x="5592" y="1160"/>
                  <a:pt x="5665" y="1194"/>
                </a:cubicBezTo>
                <a:cubicBezTo>
                  <a:pt x="5712" y="1217"/>
                  <a:pt x="5751" y="1246"/>
                  <a:pt x="5785" y="1268"/>
                </a:cubicBezTo>
                <a:cubicBezTo>
                  <a:pt x="5808" y="1291"/>
                  <a:pt x="5825" y="1309"/>
                  <a:pt x="5842" y="1331"/>
                </a:cubicBezTo>
                <a:cubicBezTo>
                  <a:pt x="5853" y="1348"/>
                  <a:pt x="5864" y="1365"/>
                  <a:pt x="5870" y="1382"/>
                </a:cubicBezTo>
                <a:cubicBezTo>
                  <a:pt x="5877" y="1393"/>
                  <a:pt x="5877" y="1411"/>
                  <a:pt x="5882" y="1427"/>
                </a:cubicBezTo>
                <a:cubicBezTo>
                  <a:pt x="5882" y="1445"/>
                  <a:pt x="5882" y="1462"/>
                  <a:pt x="5877" y="1479"/>
                </a:cubicBezTo>
                <a:cubicBezTo>
                  <a:pt x="5877" y="1496"/>
                  <a:pt x="5864" y="1519"/>
                  <a:pt x="5859" y="1535"/>
                </a:cubicBezTo>
                <a:cubicBezTo>
                  <a:pt x="5859" y="1541"/>
                  <a:pt x="5853" y="1553"/>
                  <a:pt x="5853" y="1558"/>
                </a:cubicBezTo>
                <a:cubicBezTo>
                  <a:pt x="5830" y="1598"/>
                  <a:pt x="5808" y="1637"/>
                  <a:pt x="5774" y="1677"/>
                </a:cubicBezTo>
                <a:cubicBezTo>
                  <a:pt x="5706" y="1752"/>
                  <a:pt x="5626" y="1820"/>
                  <a:pt x="5523" y="1899"/>
                </a:cubicBezTo>
                <a:cubicBezTo>
                  <a:pt x="5478" y="1933"/>
                  <a:pt x="5467" y="2002"/>
                  <a:pt x="5478" y="2047"/>
                </a:cubicBezTo>
                <a:cubicBezTo>
                  <a:pt x="5495" y="2115"/>
                  <a:pt x="5552" y="2161"/>
                  <a:pt x="5620" y="2167"/>
                </a:cubicBezTo>
                <a:cubicBezTo>
                  <a:pt x="5733" y="2167"/>
                  <a:pt x="5836" y="2177"/>
                  <a:pt x="5938" y="2195"/>
                </a:cubicBezTo>
                <a:cubicBezTo>
                  <a:pt x="6074" y="2217"/>
                  <a:pt x="6200" y="2257"/>
                  <a:pt x="6308" y="2303"/>
                </a:cubicBezTo>
                <a:cubicBezTo>
                  <a:pt x="6393" y="2348"/>
                  <a:pt x="6467" y="2393"/>
                  <a:pt x="6535" y="2445"/>
                </a:cubicBezTo>
                <a:cubicBezTo>
                  <a:pt x="6586" y="2490"/>
                  <a:pt x="6627" y="2536"/>
                  <a:pt x="6661" y="2581"/>
                </a:cubicBezTo>
                <a:cubicBezTo>
                  <a:pt x="6695" y="2626"/>
                  <a:pt x="6717" y="2678"/>
                  <a:pt x="6740" y="2728"/>
                </a:cubicBezTo>
                <a:cubicBezTo>
                  <a:pt x="6756" y="2775"/>
                  <a:pt x="6768" y="2825"/>
                  <a:pt x="6774" y="2877"/>
                </a:cubicBezTo>
                <a:cubicBezTo>
                  <a:pt x="6774" y="2933"/>
                  <a:pt x="6774" y="2985"/>
                  <a:pt x="6768" y="3041"/>
                </a:cubicBezTo>
                <a:cubicBezTo>
                  <a:pt x="6751" y="3103"/>
                  <a:pt x="6734" y="3166"/>
                  <a:pt x="6706" y="3229"/>
                </a:cubicBezTo>
                <a:cubicBezTo>
                  <a:pt x="6666" y="3308"/>
                  <a:pt x="6620" y="3376"/>
                  <a:pt x="6558" y="3450"/>
                </a:cubicBezTo>
                <a:cubicBezTo>
                  <a:pt x="6483" y="3541"/>
                  <a:pt x="6393" y="3627"/>
                  <a:pt x="6279" y="3706"/>
                </a:cubicBezTo>
                <a:cubicBezTo>
                  <a:pt x="6108" y="3825"/>
                  <a:pt x="5898" y="3934"/>
                  <a:pt x="5643" y="4029"/>
                </a:cubicBezTo>
                <a:cubicBezTo>
                  <a:pt x="5399" y="4121"/>
                  <a:pt x="5172" y="4173"/>
                  <a:pt x="4956" y="4200"/>
                </a:cubicBezTo>
                <a:cubicBezTo>
                  <a:pt x="4910" y="4200"/>
                  <a:pt x="4865" y="4207"/>
                  <a:pt x="4813" y="4207"/>
                </a:cubicBezTo>
                <a:cubicBezTo>
                  <a:pt x="4734" y="4207"/>
                  <a:pt x="4660" y="4200"/>
                  <a:pt x="4592" y="4189"/>
                </a:cubicBezTo>
                <a:cubicBezTo>
                  <a:pt x="4506" y="4173"/>
                  <a:pt x="4432" y="4149"/>
                  <a:pt x="4359" y="4115"/>
                </a:cubicBezTo>
                <a:cubicBezTo>
                  <a:pt x="4308" y="4087"/>
                  <a:pt x="4256" y="4058"/>
                  <a:pt x="4206" y="4019"/>
                </a:cubicBezTo>
                <a:cubicBezTo>
                  <a:pt x="4165" y="3979"/>
                  <a:pt x="4126" y="3934"/>
                  <a:pt x="4091" y="3893"/>
                </a:cubicBezTo>
                <a:cubicBezTo>
                  <a:pt x="4086" y="3882"/>
                  <a:pt x="4075" y="3866"/>
                  <a:pt x="4063" y="3848"/>
                </a:cubicBezTo>
                <a:cubicBezTo>
                  <a:pt x="4041" y="3809"/>
                  <a:pt x="4007" y="3780"/>
                  <a:pt x="3960" y="3764"/>
                </a:cubicBezTo>
                <a:cubicBezTo>
                  <a:pt x="3944" y="3757"/>
                  <a:pt x="3921" y="3757"/>
                  <a:pt x="3905" y="3757"/>
                </a:cubicBezTo>
                <a:cubicBezTo>
                  <a:pt x="3876" y="3757"/>
                  <a:pt x="3847" y="3764"/>
                  <a:pt x="3819" y="3774"/>
                </a:cubicBezTo>
                <a:cubicBezTo>
                  <a:pt x="3756" y="3814"/>
                  <a:pt x="3716" y="3893"/>
                  <a:pt x="3729" y="3968"/>
                </a:cubicBezTo>
                <a:cubicBezTo>
                  <a:pt x="3716" y="4002"/>
                  <a:pt x="3705" y="4042"/>
                  <a:pt x="3695" y="4076"/>
                </a:cubicBezTo>
                <a:cubicBezTo>
                  <a:pt x="3671" y="4115"/>
                  <a:pt x="3648" y="4155"/>
                  <a:pt x="3620" y="4189"/>
                </a:cubicBezTo>
                <a:cubicBezTo>
                  <a:pt x="3598" y="4218"/>
                  <a:pt x="3569" y="4241"/>
                  <a:pt x="3535" y="4268"/>
                </a:cubicBezTo>
                <a:cubicBezTo>
                  <a:pt x="3501" y="4291"/>
                  <a:pt x="3467" y="4309"/>
                  <a:pt x="3422" y="4325"/>
                </a:cubicBezTo>
                <a:cubicBezTo>
                  <a:pt x="3365" y="4343"/>
                  <a:pt x="3313" y="4359"/>
                  <a:pt x="3251" y="4365"/>
                </a:cubicBezTo>
                <a:lnTo>
                  <a:pt x="3189" y="4365"/>
                </a:lnTo>
                <a:cubicBezTo>
                  <a:pt x="3137" y="4365"/>
                  <a:pt x="3081" y="4359"/>
                  <a:pt x="3029" y="4354"/>
                </a:cubicBezTo>
                <a:cubicBezTo>
                  <a:pt x="2979" y="4343"/>
                  <a:pt x="2932" y="4331"/>
                  <a:pt x="2887" y="4309"/>
                </a:cubicBezTo>
                <a:cubicBezTo>
                  <a:pt x="2859" y="4297"/>
                  <a:pt x="2830" y="4280"/>
                  <a:pt x="2801" y="4257"/>
                </a:cubicBezTo>
                <a:cubicBezTo>
                  <a:pt x="2774" y="4234"/>
                  <a:pt x="2751" y="4207"/>
                  <a:pt x="2733" y="4184"/>
                </a:cubicBezTo>
                <a:cubicBezTo>
                  <a:pt x="2711" y="4149"/>
                  <a:pt x="2688" y="4110"/>
                  <a:pt x="2672" y="4064"/>
                </a:cubicBezTo>
                <a:cubicBezTo>
                  <a:pt x="2638" y="3974"/>
                  <a:pt x="2620" y="3871"/>
                  <a:pt x="2604" y="3735"/>
                </a:cubicBezTo>
                <a:cubicBezTo>
                  <a:pt x="2604" y="3701"/>
                  <a:pt x="2597" y="3667"/>
                  <a:pt x="2597" y="3633"/>
                </a:cubicBezTo>
                <a:cubicBezTo>
                  <a:pt x="2597" y="3609"/>
                  <a:pt x="2591" y="3586"/>
                  <a:pt x="2580" y="3564"/>
                </a:cubicBezTo>
                <a:cubicBezTo>
                  <a:pt x="2563" y="3530"/>
                  <a:pt x="2535" y="3507"/>
                  <a:pt x="2501" y="3496"/>
                </a:cubicBezTo>
                <a:cubicBezTo>
                  <a:pt x="2489" y="3491"/>
                  <a:pt x="2473" y="3491"/>
                  <a:pt x="2460" y="3491"/>
                </a:cubicBezTo>
                <a:cubicBezTo>
                  <a:pt x="2415" y="3491"/>
                  <a:pt x="2370" y="3513"/>
                  <a:pt x="2347" y="3552"/>
                </a:cubicBezTo>
                <a:cubicBezTo>
                  <a:pt x="2324" y="3586"/>
                  <a:pt x="2297" y="3627"/>
                  <a:pt x="2274" y="3654"/>
                </a:cubicBezTo>
                <a:cubicBezTo>
                  <a:pt x="2234" y="3701"/>
                  <a:pt x="2188" y="3740"/>
                  <a:pt x="2143" y="3774"/>
                </a:cubicBezTo>
                <a:cubicBezTo>
                  <a:pt x="2098" y="3809"/>
                  <a:pt x="2046" y="3832"/>
                  <a:pt x="1995" y="3854"/>
                </a:cubicBezTo>
                <a:cubicBezTo>
                  <a:pt x="1927" y="3877"/>
                  <a:pt x="1859" y="3893"/>
                  <a:pt x="1796" y="3900"/>
                </a:cubicBezTo>
                <a:cubicBezTo>
                  <a:pt x="1768" y="3905"/>
                  <a:pt x="1744" y="3905"/>
                  <a:pt x="1723" y="3905"/>
                </a:cubicBezTo>
                <a:cubicBezTo>
                  <a:pt x="1671" y="3905"/>
                  <a:pt x="1615" y="3900"/>
                  <a:pt x="1563" y="3893"/>
                </a:cubicBezTo>
                <a:cubicBezTo>
                  <a:pt x="1478" y="3877"/>
                  <a:pt x="1393" y="3848"/>
                  <a:pt x="1308" y="3809"/>
                </a:cubicBezTo>
                <a:cubicBezTo>
                  <a:pt x="1233" y="3774"/>
                  <a:pt x="1172" y="3735"/>
                  <a:pt x="1114" y="3689"/>
                </a:cubicBezTo>
                <a:cubicBezTo>
                  <a:pt x="1069" y="3649"/>
                  <a:pt x="1035" y="3609"/>
                  <a:pt x="1001" y="3570"/>
                </a:cubicBezTo>
                <a:cubicBezTo>
                  <a:pt x="983" y="3541"/>
                  <a:pt x="960" y="3507"/>
                  <a:pt x="944" y="3468"/>
                </a:cubicBezTo>
                <a:cubicBezTo>
                  <a:pt x="938" y="3434"/>
                  <a:pt x="926" y="3405"/>
                  <a:pt x="921" y="3371"/>
                </a:cubicBezTo>
                <a:cubicBezTo>
                  <a:pt x="921" y="3354"/>
                  <a:pt x="921" y="3331"/>
                  <a:pt x="926" y="3313"/>
                </a:cubicBezTo>
                <a:lnTo>
                  <a:pt x="926" y="3292"/>
                </a:lnTo>
                <a:cubicBezTo>
                  <a:pt x="933" y="3258"/>
                  <a:pt x="944" y="3223"/>
                  <a:pt x="955" y="3195"/>
                </a:cubicBezTo>
                <a:cubicBezTo>
                  <a:pt x="978" y="3155"/>
                  <a:pt x="1001" y="3116"/>
                  <a:pt x="1028" y="3082"/>
                </a:cubicBezTo>
                <a:cubicBezTo>
                  <a:pt x="1086" y="3019"/>
                  <a:pt x="1143" y="2967"/>
                  <a:pt x="1217" y="2911"/>
                </a:cubicBezTo>
                <a:cubicBezTo>
                  <a:pt x="1251" y="2888"/>
                  <a:pt x="1267" y="2843"/>
                  <a:pt x="1267" y="2802"/>
                </a:cubicBezTo>
                <a:cubicBezTo>
                  <a:pt x="1267" y="2746"/>
                  <a:pt x="1240" y="2694"/>
                  <a:pt x="1193" y="2666"/>
                </a:cubicBezTo>
                <a:cubicBezTo>
                  <a:pt x="1131" y="2626"/>
                  <a:pt x="1075" y="2587"/>
                  <a:pt x="1023" y="2547"/>
                </a:cubicBezTo>
                <a:cubicBezTo>
                  <a:pt x="967" y="2495"/>
                  <a:pt x="921" y="2450"/>
                  <a:pt x="887" y="2400"/>
                </a:cubicBezTo>
                <a:cubicBezTo>
                  <a:pt x="852" y="2353"/>
                  <a:pt x="831" y="2308"/>
                  <a:pt x="807" y="2257"/>
                </a:cubicBezTo>
                <a:cubicBezTo>
                  <a:pt x="797" y="2217"/>
                  <a:pt x="784" y="2172"/>
                  <a:pt x="779" y="2127"/>
                </a:cubicBezTo>
                <a:cubicBezTo>
                  <a:pt x="779" y="2081"/>
                  <a:pt x="779" y="2041"/>
                  <a:pt x="784" y="2002"/>
                </a:cubicBezTo>
                <a:cubicBezTo>
                  <a:pt x="797" y="1944"/>
                  <a:pt x="813" y="1899"/>
                  <a:pt x="831" y="1847"/>
                </a:cubicBezTo>
                <a:cubicBezTo>
                  <a:pt x="858" y="1802"/>
                  <a:pt x="887" y="1757"/>
                  <a:pt x="921" y="1711"/>
                </a:cubicBezTo>
                <a:cubicBezTo>
                  <a:pt x="967" y="1661"/>
                  <a:pt x="1012" y="1616"/>
                  <a:pt x="1069" y="1575"/>
                </a:cubicBezTo>
                <a:cubicBezTo>
                  <a:pt x="1125" y="1535"/>
                  <a:pt x="1193" y="1501"/>
                  <a:pt x="1262" y="1472"/>
                </a:cubicBezTo>
                <a:cubicBezTo>
                  <a:pt x="1330" y="1451"/>
                  <a:pt x="1398" y="1433"/>
                  <a:pt x="1478" y="1427"/>
                </a:cubicBezTo>
                <a:cubicBezTo>
                  <a:pt x="1500" y="1422"/>
                  <a:pt x="1529" y="1422"/>
                  <a:pt x="1552" y="1422"/>
                </a:cubicBezTo>
                <a:cubicBezTo>
                  <a:pt x="1603" y="1422"/>
                  <a:pt x="1654" y="1427"/>
                  <a:pt x="1705" y="1433"/>
                </a:cubicBezTo>
                <a:cubicBezTo>
                  <a:pt x="1796" y="1451"/>
                  <a:pt x="1881" y="1479"/>
                  <a:pt x="1967" y="1513"/>
                </a:cubicBezTo>
                <a:cubicBezTo>
                  <a:pt x="1990" y="1524"/>
                  <a:pt x="2006" y="1535"/>
                  <a:pt x="2029" y="1547"/>
                </a:cubicBezTo>
                <a:cubicBezTo>
                  <a:pt x="2058" y="1564"/>
                  <a:pt x="2085" y="1575"/>
                  <a:pt x="2114" y="1575"/>
                </a:cubicBezTo>
                <a:cubicBezTo>
                  <a:pt x="2137" y="1575"/>
                  <a:pt x="2166" y="1569"/>
                  <a:pt x="2182" y="1558"/>
                </a:cubicBezTo>
                <a:cubicBezTo>
                  <a:pt x="2234" y="1530"/>
                  <a:pt x="2263" y="1485"/>
                  <a:pt x="2263" y="1427"/>
                </a:cubicBezTo>
                <a:cubicBezTo>
                  <a:pt x="2268" y="1377"/>
                  <a:pt x="2274" y="1320"/>
                  <a:pt x="2279" y="1268"/>
                </a:cubicBezTo>
                <a:cubicBezTo>
                  <a:pt x="2302" y="1155"/>
                  <a:pt x="2336" y="1047"/>
                  <a:pt x="2381" y="939"/>
                </a:cubicBezTo>
                <a:cubicBezTo>
                  <a:pt x="2433" y="842"/>
                  <a:pt x="2484" y="756"/>
                  <a:pt x="2552" y="677"/>
                </a:cubicBezTo>
                <a:cubicBezTo>
                  <a:pt x="2609" y="609"/>
                  <a:pt x="2683" y="546"/>
                  <a:pt x="2756" y="491"/>
                </a:cubicBezTo>
                <a:cubicBezTo>
                  <a:pt x="2830" y="439"/>
                  <a:pt x="2910" y="399"/>
                  <a:pt x="2995" y="365"/>
                </a:cubicBezTo>
                <a:cubicBezTo>
                  <a:pt x="3074" y="336"/>
                  <a:pt x="3160" y="313"/>
                  <a:pt x="3239" y="302"/>
                </a:cubicBezTo>
                <a:close/>
                <a:moveTo>
                  <a:pt x="2006" y="5416"/>
                </a:moveTo>
                <a:cubicBezTo>
                  <a:pt x="2029" y="5416"/>
                  <a:pt x="2058" y="5416"/>
                  <a:pt x="2085" y="5422"/>
                </a:cubicBezTo>
                <a:cubicBezTo>
                  <a:pt x="2114" y="5427"/>
                  <a:pt x="2137" y="5440"/>
                  <a:pt x="2166" y="5445"/>
                </a:cubicBezTo>
                <a:cubicBezTo>
                  <a:pt x="2182" y="5456"/>
                  <a:pt x="2200" y="5468"/>
                  <a:pt x="2222" y="5485"/>
                </a:cubicBezTo>
                <a:cubicBezTo>
                  <a:pt x="2239" y="5496"/>
                  <a:pt x="2250" y="5513"/>
                  <a:pt x="2268" y="5530"/>
                </a:cubicBezTo>
                <a:cubicBezTo>
                  <a:pt x="2279" y="5553"/>
                  <a:pt x="2290" y="5581"/>
                  <a:pt x="2302" y="5605"/>
                </a:cubicBezTo>
                <a:cubicBezTo>
                  <a:pt x="2313" y="5639"/>
                  <a:pt x="2324" y="5684"/>
                  <a:pt x="2331" y="5729"/>
                </a:cubicBezTo>
                <a:lnTo>
                  <a:pt x="2331" y="5791"/>
                </a:lnTo>
                <a:cubicBezTo>
                  <a:pt x="2331" y="5843"/>
                  <a:pt x="2358" y="5888"/>
                  <a:pt x="2399" y="5917"/>
                </a:cubicBezTo>
                <a:cubicBezTo>
                  <a:pt x="2421" y="5928"/>
                  <a:pt x="2444" y="5933"/>
                  <a:pt x="2473" y="5933"/>
                </a:cubicBezTo>
                <a:cubicBezTo>
                  <a:pt x="2494" y="5933"/>
                  <a:pt x="2518" y="5933"/>
                  <a:pt x="2541" y="5922"/>
                </a:cubicBezTo>
                <a:cubicBezTo>
                  <a:pt x="2569" y="5905"/>
                  <a:pt x="2597" y="5888"/>
                  <a:pt x="2631" y="5877"/>
                </a:cubicBezTo>
                <a:cubicBezTo>
                  <a:pt x="2699" y="5854"/>
                  <a:pt x="2767" y="5836"/>
                  <a:pt x="2835" y="5826"/>
                </a:cubicBezTo>
                <a:lnTo>
                  <a:pt x="2893" y="5826"/>
                </a:lnTo>
                <a:cubicBezTo>
                  <a:pt x="2938" y="5826"/>
                  <a:pt x="2984" y="5831"/>
                  <a:pt x="3029" y="5836"/>
                </a:cubicBezTo>
                <a:cubicBezTo>
                  <a:pt x="3097" y="5849"/>
                  <a:pt x="3165" y="5871"/>
                  <a:pt x="3228" y="5899"/>
                </a:cubicBezTo>
                <a:cubicBezTo>
                  <a:pt x="3291" y="5928"/>
                  <a:pt x="3347" y="5962"/>
                  <a:pt x="3399" y="6007"/>
                </a:cubicBezTo>
                <a:cubicBezTo>
                  <a:pt x="3438" y="6041"/>
                  <a:pt x="3478" y="6082"/>
                  <a:pt x="3506" y="6127"/>
                </a:cubicBezTo>
                <a:cubicBezTo>
                  <a:pt x="3530" y="6156"/>
                  <a:pt x="3546" y="6190"/>
                  <a:pt x="3564" y="6224"/>
                </a:cubicBezTo>
                <a:cubicBezTo>
                  <a:pt x="3569" y="6246"/>
                  <a:pt x="3575" y="6269"/>
                  <a:pt x="3580" y="6297"/>
                </a:cubicBezTo>
                <a:lnTo>
                  <a:pt x="3580" y="6348"/>
                </a:lnTo>
                <a:cubicBezTo>
                  <a:pt x="3575" y="6366"/>
                  <a:pt x="3569" y="6376"/>
                  <a:pt x="3564" y="6394"/>
                </a:cubicBezTo>
                <a:cubicBezTo>
                  <a:pt x="3558" y="6405"/>
                  <a:pt x="3546" y="6423"/>
                  <a:pt x="3540" y="6434"/>
                </a:cubicBezTo>
                <a:cubicBezTo>
                  <a:pt x="3524" y="6450"/>
                  <a:pt x="3506" y="6468"/>
                  <a:pt x="3490" y="6479"/>
                </a:cubicBezTo>
                <a:cubicBezTo>
                  <a:pt x="3456" y="6502"/>
                  <a:pt x="3422" y="6518"/>
                  <a:pt x="3388" y="6536"/>
                </a:cubicBezTo>
                <a:cubicBezTo>
                  <a:pt x="3302" y="6565"/>
                  <a:pt x="3217" y="6581"/>
                  <a:pt x="3108" y="6593"/>
                </a:cubicBezTo>
                <a:cubicBezTo>
                  <a:pt x="3086" y="6593"/>
                  <a:pt x="3063" y="6599"/>
                  <a:pt x="3040" y="6610"/>
                </a:cubicBezTo>
                <a:cubicBezTo>
                  <a:pt x="3018" y="6621"/>
                  <a:pt x="3000" y="6638"/>
                  <a:pt x="2984" y="6662"/>
                </a:cubicBezTo>
                <a:cubicBezTo>
                  <a:pt x="2972" y="6683"/>
                  <a:pt x="2961" y="6707"/>
                  <a:pt x="2961" y="6735"/>
                </a:cubicBezTo>
                <a:cubicBezTo>
                  <a:pt x="2961" y="6769"/>
                  <a:pt x="2972" y="6803"/>
                  <a:pt x="3000" y="6843"/>
                </a:cubicBezTo>
                <a:lnTo>
                  <a:pt x="3024" y="6877"/>
                </a:lnTo>
                <a:cubicBezTo>
                  <a:pt x="3063" y="6927"/>
                  <a:pt x="3092" y="6985"/>
                  <a:pt x="3120" y="7047"/>
                </a:cubicBezTo>
                <a:cubicBezTo>
                  <a:pt x="3131" y="7092"/>
                  <a:pt x="3142" y="7139"/>
                  <a:pt x="3155" y="7189"/>
                </a:cubicBezTo>
                <a:cubicBezTo>
                  <a:pt x="3155" y="7234"/>
                  <a:pt x="3155" y="7286"/>
                  <a:pt x="3149" y="7331"/>
                </a:cubicBezTo>
                <a:cubicBezTo>
                  <a:pt x="3137" y="7383"/>
                  <a:pt x="3120" y="7428"/>
                  <a:pt x="3103" y="7473"/>
                </a:cubicBezTo>
                <a:cubicBezTo>
                  <a:pt x="3074" y="7519"/>
                  <a:pt x="3047" y="7564"/>
                  <a:pt x="3013" y="7609"/>
                </a:cubicBezTo>
                <a:cubicBezTo>
                  <a:pt x="2972" y="7656"/>
                  <a:pt x="2927" y="7695"/>
                  <a:pt x="2876" y="7735"/>
                </a:cubicBezTo>
                <a:cubicBezTo>
                  <a:pt x="2814" y="7774"/>
                  <a:pt x="2751" y="7808"/>
                  <a:pt x="2683" y="7837"/>
                </a:cubicBezTo>
                <a:cubicBezTo>
                  <a:pt x="2614" y="7860"/>
                  <a:pt x="2552" y="7877"/>
                  <a:pt x="2484" y="7882"/>
                </a:cubicBezTo>
                <a:lnTo>
                  <a:pt x="2433" y="7882"/>
                </a:lnTo>
                <a:cubicBezTo>
                  <a:pt x="2392" y="7882"/>
                  <a:pt x="2353" y="7882"/>
                  <a:pt x="2313" y="7877"/>
                </a:cubicBezTo>
                <a:cubicBezTo>
                  <a:pt x="2256" y="7866"/>
                  <a:pt x="2205" y="7848"/>
                  <a:pt x="2160" y="7826"/>
                </a:cubicBezTo>
                <a:cubicBezTo>
                  <a:pt x="2114" y="7803"/>
                  <a:pt x="2069" y="7774"/>
                  <a:pt x="2029" y="7746"/>
                </a:cubicBezTo>
                <a:cubicBezTo>
                  <a:pt x="1983" y="7706"/>
                  <a:pt x="1949" y="7661"/>
                  <a:pt x="1909" y="7616"/>
                </a:cubicBezTo>
                <a:cubicBezTo>
                  <a:pt x="1893" y="7593"/>
                  <a:pt x="1859" y="7575"/>
                  <a:pt x="1825" y="7575"/>
                </a:cubicBezTo>
                <a:cubicBezTo>
                  <a:pt x="1802" y="7575"/>
                  <a:pt x="1778" y="7582"/>
                  <a:pt x="1762" y="7587"/>
                </a:cubicBezTo>
                <a:cubicBezTo>
                  <a:pt x="1733" y="7604"/>
                  <a:pt x="1717" y="7633"/>
                  <a:pt x="1705" y="7661"/>
                </a:cubicBezTo>
                <a:cubicBezTo>
                  <a:pt x="1699" y="7678"/>
                  <a:pt x="1699" y="7695"/>
                  <a:pt x="1699" y="7712"/>
                </a:cubicBezTo>
                <a:lnTo>
                  <a:pt x="1688" y="7724"/>
                </a:lnTo>
                <a:cubicBezTo>
                  <a:pt x="1665" y="7753"/>
                  <a:pt x="1637" y="7780"/>
                  <a:pt x="1608" y="7798"/>
                </a:cubicBezTo>
                <a:cubicBezTo>
                  <a:pt x="1574" y="7821"/>
                  <a:pt x="1540" y="7843"/>
                  <a:pt x="1500" y="7855"/>
                </a:cubicBezTo>
                <a:cubicBezTo>
                  <a:pt x="1450" y="7877"/>
                  <a:pt x="1393" y="7889"/>
                  <a:pt x="1335" y="7894"/>
                </a:cubicBezTo>
                <a:cubicBezTo>
                  <a:pt x="1319" y="7894"/>
                  <a:pt x="1296" y="7900"/>
                  <a:pt x="1279" y="7900"/>
                </a:cubicBezTo>
                <a:cubicBezTo>
                  <a:pt x="1233" y="7900"/>
                  <a:pt x="1188" y="7894"/>
                  <a:pt x="1138" y="7889"/>
                </a:cubicBezTo>
                <a:cubicBezTo>
                  <a:pt x="1075" y="7871"/>
                  <a:pt x="1018" y="7855"/>
                  <a:pt x="955" y="7826"/>
                </a:cubicBezTo>
                <a:cubicBezTo>
                  <a:pt x="910" y="7803"/>
                  <a:pt x="870" y="7780"/>
                  <a:pt x="836" y="7753"/>
                </a:cubicBezTo>
                <a:cubicBezTo>
                  <a:pt x="807" y="7724"/>
                  <a:pt x="779" y="7695"/>
                  <a:pt x="756" y="7667"/>
                </a:cubicBezTo>
                <a:cubicBezTo>
                  <a:pt x="734" y="7627"/>
                  <a:pt x="711" y="7593"/>
                  <a:pt x="694" y="7548"/>
                </a:cubicBezTo>
                <a:cubicBezTo>
                  <a:pt x="682" y="7507"/>
                  <a:pt x="671" y="7473"/>
                  <a:pt x="666" y="7439"/>
                </a:cubicBezTo>
                <a:lnTo>
                  <a:pt x="666" y="7412"/>
                </a:lnTo>
                <a:cubicBezTo>
                  <a:pt x="677" y="7365"/>
                  <a:pt x="694" y="7326"/>
                  <a:pt x="705" y="7281"/>
                </a:cubicBezTo>
                <a:lnTo>
                  <a:pt x="716" y="7257"/>
                </a:lnTo>
                <a:cubicBezTo>
                  <a:pt x="728" y="7223"/>
                  <a:pt x="745" y="7184"/>
                  <a:pt x="745" y="7144"/>
                </a:cubicBezTo>
                <a:cubicBezTo>
                  <a:pt x="750" y="7105"/>
                  <a:pt x="728" y="7064"/>
                  <a:pt x="711" y="7019"/>
                </a:cubicBezTo>
                <a:cubicBezTo>
                  <a:pt x="682" y="6968"/>
                  <a:pt x="648" y="6927"/>
                  <a:pt x="626" y="6900"/>
                </a:cubicBezTo>
                <a:cubicBezTo>
                  <a:pt x="574" y="6843"/>
                  <a:pt x="524" y="6798"/>
                  <a:pt x="461" y="6746"/>
                </a:cubicBezTo>
                <a:cubicBezTo>
                  <a:pt x="404" y="6696"/>
                  <a:pt x="336" y="6633"/>
                  <a:pt x="278" y="6565"/>
                </a:cubicBezTo>
                <a:cubicBezTo>
                  <a:pt x="267" y="6542"/>
                  <a:pt x="257" y="6518"/>
                  <a:pt x="244" y="6502"/>
                </a:cubicBezTo>
                <a:cubicBezTo>
                  <a:pt x="239" y="6484"/>
                  <a:pt x="233" y="6468"/>
                  <a:pt x="233" y="6445"/>
                </a:cubicBezTo>
                <a:lnTo>
                  <a:pt x="233" y="6389"/>
                </a:lnTo>
                <a:cubicBezTo>
                  <a:pt x="244" y="6360"/>
                  <a:pt x="251" y="6326"/>
                  <a:pt x="267" y="6292"/>
                </a:cubicBezTo>
                <a:cubicBezTo>
                  <a:pt x="296" y="6229"/>
                  <a:pt x="336" y="6172"/>
                  <a:pt x="381" y="6116"/>
                </a:cubicBezTo>
                <a:cubicBezTo>
                  <a:pt x="415" y="6075"/>
                  <a:pt x="449" y="6048"/>
                  <a:pt x="490" y="6014"/>
                </a:cubicBezTo>
                <a:cubicBezTo>
                  <a:pt x="535" y="5980"/>
                  <a:pt x="580" y="5956"/>
                  <a:pt x="632" y="5939"/>
                </a:cubicBezTo>
                <a:cubicBezTo>
                  <a:pt x="671" y="5922"/>
                  <a:pt x="716" y="5911"/>
                  <a:pt x="756" y="5905"/>
                </a:cubicBezTo>
                <a:lnTo>
                  <a:pt x="790" y="5905"/>
                </a:lnTo>
                <a:cubicBezTo>
                  <a:pt x="813" y="5905"/>
                  <a:pt x="836" y="5905"/>
                  <a:pt x="865" y="5911"/>
                </a:cubicBezTo>
                <a:cubicBezTo>
                  <a:pt x="899" y="5917"/>
                  <a:pt x="926" y="5928"/>
                  <a:pt x="955" y="5939"/>
                </a:cubicBezTo>
                <a:cubicBezTo>
                  <a:pt x="983" y="5956"/>
                  <a:pt x="1007" y="5967"/>
                  <a:pt x="1028" y="5991"/>
                </a:cubicBezTo>
                <a:cubicBezTo>
                  <a:pt x="1063" y="6014"/>
                  <a:pt x="1086" y="6048"/>
                  <a:pt x="1114" y="6082"/>
                </a:cubicBezTo>
                <a:cubicBezTo>
                  <a:pt x="1138" y="6109"/>
                  <a:pt x="1177" y="6121"/>
                  <a:pt x="1206" y="6121"/>
                </a:cubicBezTo>
                <a:cubicBezTo>
                  <a:pt x="1211" y="6121"/>
                  <a:pt x="1222" y="6121"/>
                  <a:pt x="1233" y="6116"/>
                </a:cubicBezTo>
                <a:cubicBezTo>
                  <a:pt x="1251" y="6109"/>
                  <a:pt x="1274" y="6104"/>
                  <a:pt x="1290" y="6087"/>
                </a:cubicBezTo>
                <a:cubicBezTo>
                  <a:pt x="1319" y="6059"/>
                  <a:pt x="1324" y="6025"/>
                  <a:pt x="1330" y="5996"/>
                </a:cubicBezTo>
                <a:cubicBezTo>
                  <a:pt x="1342" y="5946"/>
                  <a:pt x="1358" y="5888"/>
                  <a:pt x="1382" y="5836"/>
                </a:cubicBezTo>
                <a:cubicBezTo>
                  <a:pt x="1403" y="5781"/>
                  <a:pt x="1438" y="5734"/>
                  <a:pt x="1478" y="5684"/>
                </a:cubicBezTo>
                <a:cubicBezTo>
                  <a:pt x="1518" y="5639"/>
                  <a:pt x="1563" y="5592"/>
                  <a:pt x="1620" y="5553"/>
                </a:cubicBezTo>
                <a:cubicBezTo>
                  <a:pt x="1676" y="5519"/>
                  <a:pt x="1733" y="5485"/>
                  <a:pt x="1796" y="5456"/>
                </a:cubicBezTo>
                <a:cubicBezTo>
                  <a:pt x="1853" y="5440"/>
                  <a:pt x="1909" y="5427"/>
                  <a:pt x="1967" y="5416"/>
                </a:cubicBezTo>
                <a:close/>
                <a:moveTo>
                  <a:pt x="3189" y="7843"/>
                </a:moveTo>
                <a:lnTo>
                  <a:pt x="3189" y="7843"/>
                </a:lnTo>
                <a:cubicBezTo>
                  <a:pt x="3183" y="7877"/>
                  <a:pt x="3183" y="7911"/>
                  <a:pt x="3176" y="7950"/>
                </a:cubicBezTo>
                <a:cubicBezTo>
                  <a:pt x="3165" y="7997"/>
                  <a:pt x="3155" y="8042"/>
                  <a:pt x="3137" y="8087"/>
                </a:cubicBezTo>
                <a:cubicBezTo>
                  <a:pt x="3131" y="8099"/>
                  <a:pt x="3126" y="8104"/>
                  <a:pt x="3120" y="8115"/>
                </a:cubicBezTo>
                <a:lnTo>
                  <a:pt x="3115" y="8121"/>
                </a:lnTo>
                <a:cubicBezTo>
                  <a:pt x="3108" y="8115"/>
                  <a:pt x="3108" y="8115"/>
                  <a:pt x="3103" y="8115"/>
                </a:cubicBezTo>
                <a:cubicBezTo>
                  <a:pt x="3092" y="8110"/>
                  <a:pt x="3074" y="8099"/>
                  <a:pt x="3063" y="8087"/>
                </a:cubicBezTo>
                <a:cubicBezTo>
                  <a:pt x="3035" y="8065"/>
                  <a:pt x="3006" y="8031"/>
                  <a:pt x="2984" y="8002"/>
                </a:cubicBezTo>
                <a:cubicBezTo>
                  <a:pt x="3052" y="7963"/>
                  <a:pt x="3115" y="7911"/>
                  <a:pt x="3171" y="7860"/>
                </a:cubicBezTo>
                <a:cubicBezTo>
                  <a:pt x="3176" y="7855"/>
                  <a:pt x="3183" y="7848"/>
                  <a:pt x="3189" y="7843"/>
                </a:cubicBezTo>
                <a:close/>
                <a:moveTo>
                  <a:pt x="3336" y="1"/>
                </a:moveTo>
                <a:cubicBezTo>
                  <a:pt x="3262" y="1"/>
                  <a:pt x="3189" y="6"/>
                  <a:pt x="3115" y="19"/>
                </a:cubicBezTo>
                <a:cubicBezTo>
                  <a:pt x="2898" y="53"/>
                  <a:pt x="2694" y="161"/>
                  <a:pt x="2518" y="297"/>
                </a:cubicBezTo>
                <a:cubicBezTo>
                  <a:pt x="2358" y="416"/>
                  <a:pt x="2234" y="575"/>
                  <a:pt x="2143" y="746"/>
                </a:cubicBezTo>
                <a:cubicBezTo>
                  <a:pt x="2069" y="887"/>
                  <a:pt x="2017" y="1036"/>
                  <a:pt x="1990" y="1189"/>
                </a:cubicBezTo>
                <a:lnTo>
                  <a:pt x="1978" y="1189"/>
                </a:lnTo>
                <a:cubicBezTo>
                  <a:pt x="1904" y="1160"/>
                  <a:pt x="1825" y="1144"/>
                  <a:pt x="1744" y="1126"/>
                </a:cubicBezTo>
                <a:cubicBezTo>
                  <a:pt x="1686" y="1117"/>
                  <a:pt x="1626" y="1113"/>
                  <a:pt x="1567" y="1113"/>
                </a:cubicBezTo>
                <a:cubicBezTo>
                  <a:pt x="1482" y="1113"/>
                  <a:pt x="1397" y="1121"/>
                  <a:pt x="1313" y="1138"/>
                </a:cubicBezTo>
                <a:cubicBezTo>
                  <a:pt x="1188" y="1160"/>
                  <a:pt x="1063" y="1212"/>
                  <a:pt x="955" y="1280"/>
                </a:cubicBezTo>
                <a:cubicBezTo>
                  <a:pt x="836" y="1348"/>
                  <a:pt x="739" y="1438"/>
                  <a:pt x="653" y="1547"/>
                </a:cubicBezTo>
                <a:cubicBezTo>
                  <a:pt x="580" y="1637"/>
                  <a:pt x="524" y="1745"/>
                  <a:pt x="495" y="1860"/>
                </a:cubicBezTo>
                <a:cubicBezTo>
                  <a:pt x="456" y="1984"/>
                  <a:pt x="456" y="2120"/>
                  <a:pt x="477" y="2251"/>
                </a:cubicBezTo>
                <a:cubicBezTo>
                  <a:pt x="506" y="2382"/>
                  <a:pt x="574" y="2508"/>
                  <a:pt x="653" y="2615"/>
                </a:cubicBezTo>
                <a:cubicBezTo>
                  <a:pt x="711" y="2689"/>
                  <a:pt x="773" y="2757"/>
                  <a:pt x="847" y="2814"/>
                </a:cubicBezTo>
                <a:cubicBezTo>
                  <a:pt x="716" y="2951"/>
                  <a:pt x="614" y="3127"/>
                  <a:pt x="608" y="3326"/>
                </a:cubicBezTo>
                <a:cubicBezTo>
                  <a:pt x="603" y="3547"/>
                  <a:pt x="728" y="3757"/>
                  <a:pt x="892" y="3900"/>
                </a:cubicBezTo>
                <a:cubicBezTo>
                  <a:pt x="1110" y="4090"/>
                  <a:pt x="1410" y="4202"/>
                  <a:pt x="1706" y="4202"/>
                </a:cubicBezTo>
                <a:cubicBezTo>
                  <a:pt x="1896" y="4202"/>
                  <a:pt x="2086" y="4155"/>
                  <a:pt x="2250" y="4053"/>
                </a:cubicBezTo>
                <a:cubicBezTo>
                  <a:pt x="2290" y="4024"/>
                  <a:pt x="2331" y="3995"/>
                  <a:pt x="2365" y="3968"/>
                </a:cubicBezTo>
                <a:cubicBezTo>
                  <a:pt x="2387" y="4058"/>
                  <a:pt x="2415" y="4149"/>
                  <a:pt x="2455" y="4234"/>
                </a:cubicBezTo>
                <a:cubicBezTo>
                  <a:pt x="2494" y="4320"/>
                  <a:pt x="2563" y="4399"/>
                  <a:pt x="2638" y="4462"/>
                </a:cubicBezTo>
                <a:cubicBezTo>
                  <a:pt x="2717" y="4530"/>
                  <a:pt x="2819" y="4570"/>
                  <a:pt x="2921" y="4598"/>
                </a:cubicBezTo>
                <a:cubicBezTo>
                  <a:pt x="2996" y="4615"/>
                  <a:pt x="3077" y="4626"/>
                  <a:pt x="3158" y="4626"/>
                </a:cubicBezTo>
                <a:cubicBezTo>
                  <a:pt x="3187" y="4626"/>
                  <a:pt x="3216" y="4624"/>
                  <a:pt x="3245" y="4621"/>
                </a:cubicBezTo>
                <a:lnTo>
                  <a:pt x="3245" y="4621"/>
                </a:lnTo>
                <a:cubicBezTo>
                  <a:pt x="3245" y="4666"/>
                  <a:pt x="3239" y="4711"/>
                  <a:pt x="3239" y="4758"/>
                </a:cubicBezTo>
                <a:cubicBezTo>
                  <a:pt x="3239" y="4871"/>
                  <a:pt x="3245" y="4979"/>
                  <a:pt x="3245" y="5093"/>
                </a:cubicBezTo>
                <a:cubicBezTo>
                  <a:pt x="3251" y="5206"/>
                  <a:pt x="3251" y="5320"/>
                  <a:pt x="3245" y="5434"/>
                </a:cubicBezTo>
                <a:lnTo>
                  <a:pt x="3245" y="5592"/>
                </a:lnTo>
                <a:cubicBezTo>
                  <a:pt x="3171" y="5571"/>
                  <a:pt x="3092" y="5553"/>
                  <a:pt x="3013" y="5542"/>
                </a:cubicBezTo>
                <a:cubicBezTo>
                  <a:pt x="2976" y="5537"/>
                  <a:pt x="2939" y="5535"/>
                  <a:pt x="2902" y="5535"/>
                </a:cubicBezTo>
                <a:cubicBezTo>
                  <a:pt x="2797" y="5535"/>
                  <a:pt x="2693" y="5553"/>
                  <a:pt x="2591" y="5587"/>
                </a:cubicBezTo>
                <a:cubicBezTo>
                  <a:pt x="2580" y="5547"/>
                  <a:pt x="2563" y="5508"/>
                  <a:pt x="2546" y="5468"/>
                </a:cubicBezTo>
                <a:cubicBezTo>
                  <a:pt x="2507" y="5382"/>
                  <a:pt x="2444" y="5309"/>
                  <a:pt x="2370" y="5251"/>
                </a:cubicBezTo>
                <a:cubicBezTo>
                  <a:pt x="2297" y="5195"/>
                  <a:pt x="2205" y="5172"/>
                  <a:pt x="2114" y="5155"/>
                </a:cubicBezTo>
                <a:cubicBezTo>
                  <a:pt x="2085" y="5149"/>
                  <a:pt x="2051" y="5149"/>
                  <a:pt x="2017" y="5149"/>
                </a:cubicBezTo>
                <a:cubicBezTo>
                  <a:pt x="1961" y="5149"/>
                  <a:pt x="1904" y="5155"/>
                  <a:pt x="1847" y="5167"/>
                </a:cubicBezTo>
                <a:cubicBezTo>
                  <a:pt x="1757" y="5183"/>
                  <a:pt x="1665" y="5223"/>
                  <a:pt x="1586" y="5264"/>
                </a:cubicBezTo>
                <a:cubicBezTo>
                  <a:pt x="1500" y="5309"/>
                  <a:pt x="1421" y="5371"/>
                  <a:pt x="1353" y="5440"/>
                </a:cubicBezTo>
                <a:cubicBezTo>
                  <a:pt x="1279" y="5508"/>
                  <a:pt x="1222" y="5587"/>
                  <a:pt x="1177" y="5673"/>
                </a:cubicBezTo>
                <a:cubicBezTo>
                  <a:pt x="1159" y="5700"/>
                  <a:pt x="1143" y="5729"/>
                  <a:pt x="1131" y="5763"/>
                </a:cubicBezTo>
                <a:cubicBezTo>
                  <a:pt x="1086" y="5729"/>
                  <a:pt x="1035" y="5707"/>
                  <a:pt x="978" y="5689"/>
                </a:cubicBezTo>
                <a:cubicBezTo>
                  <a:pt x="925" y="5674"/>
                  <a:pt x="868" y="5667"/>
                  <a:pt x="812" y="5667"/>
                </a:cubicBezTo>
                <a:cubicBezTo>
                  <a:pt x="741" y="5667"/>
                  <a:pt x="671" y="5678"/>
                  <a:pt x="608" y="5700"/>
                </a:cubicBezTo>
                <a:cubicBezTo>
                  <a:pt x="347" y="5775"/>
                  <a:pt x="154" y="5985"/>
                  <a:pt x="52" y="6229"/>
                </a:cubicBezTo>
                <a:cubicBezTo>
                  <a:pt x="12" y="6321"/>
                  <a:pt x="0" y="6423"/>
                  <a:pt x="23" y="6518"/>
                </a:cubicBezTo>
                <a:cubicBezTo>
                  <a:pt x="40" y="6610"/>
                  <a:pt x="92" y="6683"/>
                  <a:pt x="149" y="6746"/>
                </a:cubicBezTo>
                <a:cubicBezTo>
                  <a:pt x="262" y="6872"/>
                  <a:pt x="404" y="6962"/>
                  <a:pt x="506" y="7092"/>
                </a:cubicBezTo>
                <a:cubicBezTo>
                  <a:pt x="517" y="7110"/>
                  <a:pt x="529" y="7127"/>
                  <a:pt x="540" y="7144"/>
                </a:cubicBezTo>
                <a:cubicBezTo>
                  <a:pt x="529" y="7200"/>
                  <a:pt x="506" y="7257"/>
                  <a:pt x="490" y="7315"/>
                </a:cubicBezTo>
                <a:cubicBezTo>
                  <a:pt x="477" y="7354"/>
                  <a:pt x="472" y="7394"/>
                  <a:pt x="472" y="7433"/>
                </a:cubicBezTo>
                <a:cubicBezTo>
                  <a:pt x="472" y="7485"/>
                  <a:pt x="490" y="7530"/>
                  <a:pt x="501" y="7575"/>
                </a:cubicBezTo>
                <a:cubicBezTo>
                  <a:pt x="529" y="7661"/>
                  <a:pt x="574" y="7740"/>
                  <a:pt x="632" y="7808"/>
                </a:cubicBezTo>
                <a:cubicBezTo>
                  <a:pt x="687" y="7882"/>
                  <a:pt x="762" y="7939"/>
                  <a:pt x="842" y="7979"/>
                </a:cubicBezTo>
                <a:cubicBezTo>
                  <a:pt x="978" y="8048"/>
                  <a:pt x="1125" y="8081"/>
                  <a:pt x="1274" y="8081"/>
                </a:cubicBezTo>
                <a:cubicBezTo>
                  <a:pt x="1323" y="8081"/>
                  <a:pt x="1372" y="8077"/>
                  <a:pt x="1421" y="8070"/>
                </a:cubicBezTo>
                <a:cubicBezTo>
                  <a:pt x="1563" y="8047"/>
                  <a:pt x="1699" y="7979"/>
                  <a:pt x="1802" y="7871"/>
                </a:cubicBezTo>
                <a:cubicBezTo>
                  <a:pt x="1807" y="7882"/>
                  <a:pt x="1819" y="7889"/>
                  <a:pt x="1825" y="7900"/>
                </a:cubicBezTo>
                <a:cubicBezTo>
                  <a:pt x="1870" y="7945"/>
                  <a:pt x="1922" y="7984"/>
                  <a:pt x="1972" y="8018"/>
                </a:cubicBezTo>
                <a:cubicBezTo>
                  <a:pt x="1990" y="8031"/>
                  <a:pt x="2006" y="8042"/>
                  <a:pt x="2024" y="8047"/>
                </a:cubicBezTo>
                <a:cubicBezTo>
                  <a:pt x="2046" y="8110"/>
                  <a:pt x="2074" y="8162"/>
                  <a:pt x="2109" y="8218"/>
                </a:cubicBezTo>
                <a:cubicBezTo>
                  <a:pt x="2148" y="8275"/>
                  <a:pt x="2194" y="8325"/>
                  <a:pt x="2245" y="8372"/>
                </a:cubicBezTo>
                <a:cubicBezTo>
                  <a:pt x="2347" y="8462"/>
                  <a:pt x="2467" y="8537"/>
                  <a:pt x="2569" y="8621"/>
                </a:cubicBezTo>
                <a:lnTo>
                  <a:pt x="2569" y="8616"/>
                </a:lnTo>
                <a:cubicBezTo>
                  <a:pt x="2569" y="8621"/>
                  <a:pt x="2575" y="8621"/>
                  <a:pt x="2575" y="8627"/>
                </a:cubicBezTo>
                <a:cubicBezTo>
                  <a:pt x="2580" y="8627"/>
                  <a:pt x="2580" y="8627"/>
                  <a:pt x="2580" y="8632"/>
                </a:cubicBezTo>
                <a:cubicBezTo>
                  <a:pt x="2631" y="8673"/>
                  <a:pt x="2677" y="8718"/>
                  <a:pt x="2711" y="8769"/>
                </a:cubicBezTo>
                <a:cubicBezTo>
                  <a:pt x="2733" y="8803"/>
                  <a:pt x="2751" y="8831"/>
                  <a:pt x="2762" y="8865"/>
                </a:cubicBezTo>
                <a:cubicBezTo>
                  <a:pt x="2790" y="8939"/>
                  <a:pt x="2808" y="9025"/>
                  <a:pt x="2814" y="9104"/>
                </a:cubicBezTo>
                <a:cubicBezTo>
                  <a:pt x="2830" y="9280"/>
                  <a:pt x="2808" y="9463"/>
                  <a:pt x="2779" y="9633"/>
                </a:cubicBezTo>
                <a:cubicBezTo>
                  <a:pt x="2745" y="9825"/>
                  <a:pt x="2699" y="10014"/>
                  <a:pt x="2654" y="10207"/>
                </a:cubicBezTo>
                <a:cubicBezTo>
                  <a:pt x="2638" y="10292"/>
                  <a:pt x="2614" y="10378"/>
                  <a:pt x="2597" y="10462"/>
                </a:cubicBezTo>
                <a:cubicBezTo>
                  <a:pt x="2591" y="10514"/>
                  <a:pt x="2580" y="10559"/>
                  <a:pt x="2575" y="10604"/>
                </a:cubicBezTo>
                <a:cubicBezTo>
                  <a:pt x="2569" y="10638"/>
                  <a:pt x="2569" y="10678"/>
                  <a:pt x="2563" y="10712"/>
                </a:cubicBezTo>
                <a:cubicBezTo>
                  <a:pt x="2563" y="10730"/>
                  <a:pt x="2569" y="10753"/>
                  <a:pt x="2575" y="10769"/>
                </a:cubicBezTo>
                <a:cubicBezTo>
                  <a:pt x="2591" y="10798"/>
                  <a:pt x="2614" y="10821"/>
                  <a:pt x="2643" y="10826"/>
                </a:cubicBezTo>
                <a:cubicBezTo>
                  <a:pt x="2654" y="10829"/>
                  <a:pt x="2665" y="10831"/>
                  <a:pt x="2676" y="10831"/>
                </a:cubicBezTo>
                <a:cubicBezTo>
                  <a:pt x="2725" y="10831"/>
                  <a:pt x="2777" y="10803"/>
                  <a:pt x="2790" y="10753"/>
                </a:cubicBezTo>
                <a:cubicBezTo>
                  <a:pt x="2796" y="10730"/>
                  <a:pt x="2808" y="10706"/>
                  <a:pt x="2814" y="10685"/>
                </a:cubicBezTo>
                <a:cubicBezTo>
                  <a:pt x="2819" y="10661"/>
                  <a:pt x="2830" y="10633"/>
                  <a:pt x="2835" y="10610"/>
                </a:cubicBezTo>
                <a:cubicBezTo>
                  <a:pt x="2853" y="10559"/>
                  <a:pt x="2869" y="10507"/>
                  <a:pt x="2887" y="10451"/>
                </a:cubicBezTo>
                <a:cubicBezTo>
                  <a:pt x="2893" y="10434"/>
                  <a:pt x="2898" y="10412"/>
                  <a:pt x="2904" y="10394"/>
                </a:cubicBezTo>
                <a:cubicBezTo>
                  <a:pt x="2932" y="10286"/>
                  <a:pt x="2966" y="10184"/>
                  <a:pt x="2989" y="10076"/>
                </a:cubicBezTo>
                <a:cubicBezTo>
                  <a:pt x="3024" y="9940"/>
                  <a:pt x="3052" y="9798"/>
                  <a:pt x="3074" y="9649"/>
                </a:cubicBezTo>
                <a:cubicBezTo>
                  <a:pt x="3097" y="9513"/>
                  <a:pt x="3108" y="9382"/>
                  <a:pt x="3108" y="9264"/>
                </a:cubicBezTo>
                <a:cubicBezTo>
                  <a:pt x="3108" y="9206"/>
                  <a:pt x="3103" y="9138"/>
                  <a:pt x="3092" y="9064"/>
                </a:cubicBezTo>
                <a:cubicBezTo>
                  <a:pt x="3086" y="9007"/>
                  <a:pt x="3074" y="8951"/>
                  <a:pt x="3058" y="8899"/>
                </a:cubicBezTo>
                <a:cubicBezTo>
                  <a:pt x="3035" y="8844"/>
                  <a:pt x="3013" y="8792"/>
                  <a:pt x="2979" y="8747"/>
                </a:cubicBezTo>
                <a:cubicBezTo>
                  <a:pt x="2938" y="8689"/>
                  <a:pt x="2898" y="8644"/>
                  <a:pt x="2853" y="8610"/>
                </a:cubicBezTo>
                <a:cubicBezTo>
                  <a:pt x="2762" y="8530"/>
                  <a:pt x="2654" y="8474"/>
                  <a:pt x="2557" y="8422"/>
                </a:cubicBezTo>
                <a:cubicBezTo>
                  <a:pt x="2460" y="8377"/>
                  <a:pt x="2353" y="8320"/>
                  <a:pt x="2263" y="8246"/>
                </a:cubicBezTo>
                <a:cubicBezTo>
                  <a:pt x="2222" y="8212"/>
                  <a:pt x="2194" y="8178"/>
                  <a:pt x="2160" y="8138"/>
                </a:cubicBezTo>
                <a:cubicBezTo>
                  <a:pt x="2154" y="8133"/>
                  <a:pt x="2148" y="8121"/>
                  <a:pt x="2148" y="8110"/>
                </a:cubicBezTo>
                <a:lnTo>
                  <a:pt x="2148" y="8104"/>
                </a:lnTo>
                <a:cubicBezTo>
                  <a:pt x="2188" y="8121"/>
                  <a:pt x="2229" y="8133"/>
                  <a:pt x="2268" y="8138"/>
                </a:cubicBezTo>
                <a:cubicBezTo>
                  <a:pt x="2331" y="8149"/>
                  <a:pt x="2381" y="8155"/>
                  <a:pt x="2439" y="8155"/>
                </a:cubicBezTo>
                <a:cubicBezTo>
                  <a:pt x="2494" y="8155"/>
                  <a:pt x="2546" y="8149"/>
                  <a:pt x="2609" y="8144"/>
                </a:cubicBezTo>
                <a:cubicBezTo>
                  <a:pt x="2665" y="8133"/>
                  <a:pt x="2728" y="8115"/>
                  <a:pt x="2796" y="8093"/>
                </a:cubicBezTo>
                <a:lnTo>
                  <a:pt x="2801" y="8093"/>
                </a:lnTo>
                <a:cubicBezTo>
                  <a:pt x="2835" y="8144"/>
                  <a:pt x="2869" y="8183"/>
                  <a:pt x="2910" y="8218"/>
                </a:cubicBezTo>
                <a:cubicBezTo>
                  <a:pt x="2966" y="8275"/>
                  <a:pt x="3018" y="8309"/>
                  <a:pt x="3069" y="8320"/>
                </a:cubicBezTo>
                <a:cubicBezTo>
                  <a:pt x="3086" y="8320"/>
                  <a:pt x="3103" y="8325"/>
                  <a:pt x="3120" y="8325"/>
                </a:cubicBezTo>
                <a:cubicBezTo>
                  <a:pt x="3131" y="8325"/>
                  <a:pt x="3142" y="8320"/>
                  <a:pt x="3160" y="8320"/>
                </a:cubicBezTo>
                <a:cubicBezTo>
                  <a:pt x="3194" y="8314"/>
                  <a:pt x="3217" y="8298"/>
                  <a:pt x="3245" y="8280"/>
                </a:cubicBezTo>
                <a:cubicBezTo>
                  <a:pt x="3285" y="8246"/>
                  <a:pt x="3313" y="8196"/>
                  <a:pt x="3336" y="8144"/>
                </a:cubicBezTo>
                <a:cubicBezTo>
                  <a:pt x="3359" y="8093"/>
                  <a:pt x="3370" y="8025"/>
                  <a:pt x="3375" y="7973"/>
                </a:cubicBezTo>
                <a:cubicBezTo>
                  <a:pt x="3388" y="7916"/>
                  <a:pt x="3393" y="7855"/>
                  <a:pt x="3393" y="7774"/>
                </a:cubicBezTo>
                <a:cubicBezTo>
                  <a:pt x="3399" y="7706"/>
                  <a:pt x="3393" y="7638"/>
                  <a:pt x="3381" y="7553"/>
                </a:cubicBezTo>
                <a:lnTo>
                  <a:pt x="3381" y="7548"/>
                </a:lnTo>
                <a:lnTo>
                  <a:pt x="3381" y="7541"/>
                </a:lnTo>
                <a:lnTo>
                  <a:pt x="3388" y="7541"/>
                </a:lnTo>
                <a:lnTo>
                  <a:pt x="3388" y="7536"/>
                </a:lnTo>
                <a:cubicBezTo>
                  <a:pt x="3415" y="7451"/>
                  <a:pt x="3438" y="7365"/>
                  <a:pt x="3444" y="7281"/>
                </a:cubicBezTo>
                <a:cubicBezTo>
                  <a:pt x="3449" y="7173"/>
                  <a:pt x="3433" y="7058"/>
                  <a:pt x="3393" y="6945"/>
                </a:cubicBezTo>
                <a:cubicBezTo>
                  <a:pt x="3381" y="6917"/>
                  <a:pt x="3370" y="6882"/>
                  <a:pt x="3354" y="6848"/>
                </a:cubicBezTo>
                <a:cubicBezTo>
                  <a:pt x="3517" y="6814"/>
                  <a:pt x="3643" y="6752"/>
                  <a:pt x="3734" y="6662"/>
                </a:cubicBezTo>
                <a:cubicBezTo>
                  <a:pt x="3797" y="6593"/>
                  <a:pt x="3842" y="6518"/>
                  <a:pt x="3858" y="6439"/>
                </a:cubicBezTo>
                <a:cubicBezTo>
                  <a:pt x="3881" y="6355"/>
                  <a:pt x="3881" y="6269"/>
                  <a:pt x="3858" y="6184"/>
                </a:cubicBezTo>
                <a:cubicBezTo>
                  <a:pt x="3836" y="6104"/>
                  <a:pt x="3802" y="6030"/>
                  <a:pt x="3740" y="5946"/>
                </a:cubicBezTo>
                <a:cubicBezTo>
                  <a:pt x="3677" y="5865"/>
                  <a:pt x="3609" y="5802"/>
                  <a:pt x="3551" y="5757"/>
                </a:cubicBezTo>
                <a:cubicBezTo>
                  <a:pt x="3535" y="5741"/>
                  <a:pt x="3517" y="5729"/>
                  <a:pt x="3495" y="5712"/>
                </a:cubicBezTo>
                <a:lnTo>
                  <a:pt x="3490" y="5712"/>
                </a:lnTo>
                <a:lnTo>
                  <a:pt x="3490" y="5707"/>
                </a:lnTo>
                <a:cubicBezTo>
                  <a:pt x="3490" y="5695"/>
                  <a:pt x="3495" y="5684"/>
                  <a:pt x="3495" y="5673"/>
                </a:cubicBezTo>
                <a:cubicBezTo>
                  <a:pt x="3495" y="5626"/>
                  <a:pt x="3495" y="5581"/>
                  <a:pt x="3490" y="5536"/>
                </a:cubicBezTo>
                <a:cubicBezTo>
                  <a:pt x="3483" y="5468"/>
                  <a:pt x="3478" y="5405"/>
                  <a:pt x="3472" y="5337"/>
                </a:cubicBezTo>
                <a:lnTo>
                  <a:pt x="3467" y="5320"/>
                </a:lnTo>
                <a:lnTo>
                  <a:pt x="3461" y="5280"/>
                </a:lnTo>
                <a:lnTo>
                  <a:pt x="3449" y="5172"/>
                </a:lnTo>
                <a:lnTo>
                  <a:pt x="3427" y="5030"/>
                </a:lnTo>
                <a:cubicBezTo>
                  <a:pt x="3415" y="4945"/>
                  <a:pt x="3410" y="4855"/>
                  <a:pt x="3404" y="4769"/>
                </a:cubicBezTo>
                <a:lnTo>
                  <a:pt x="3399" y="4763"/>
                </a:lnTo>
                <a:lnTo>
                  <a:pt x="3399" y="4786"/>
                </a:lnTo>
                <a:cubicBezTo>
                  <a:pt x="3393" y="4724"/>
                  <a:pt x="3393" y="4666"/>
                  <a:pt x="3393" y="4604"/>
                </a:cubicBezTo>
                <a:lnTo>
                  <a:pt x="3393" y="4598"/>
                </a:lnTo>
                <a:cubicBezTo>
                  <a:pt x="3472" y="4582"/>
                  <a:pt x="3546" y="4553"/>
                  <a:pt x="3614" y="4514"/>
                </a:cubicBezTo>
                <a:cubicBezTo>
                  <a:pt x="3729" y="4451"/>
                  <a:pt x="3824" y="4349"/>
                  <a:pt x="3892" y="4223"/>
                </a:cubicBezTo>
                <a:lnTo>
                  <a:pt x="3899" y="4223"/>
                </a:lnTo>
                <a:cubicBezTo>
                  <a:pt x="3944" y="4268"/>
                  <a:pt x="3989" y="4314"/>
                  <a:pt x="4046" y="4354"/>
                </a:cubicBezTo>
                <a:lnTo>
                  <a:pt x="4046" y="4359"/>
                </a:lnTo>
                <a:cubicBezTo>
                  <a:pt x="4063" y="4700"/>
                  <a:pt x="4075" y="5041"/>
                  <a:pt x="4080" y="5332"/>
                </a:cubicBezTo>
                <a:cubicBezTo>
                  <a:pt x="4086" y="5666"/>
                  <a:pt x="4080" y="6041"/>
                  <a:pt x="4075" y="6468"/>
                </a:cubicBezTo>
                <a:cubicBezTo>
                  <a:pt x="4070" y="6848"/>
                  <a:pt x="4063" y="7229"/>
                  <a:pt x="4052" y="7609"/>
                </a:cubicBezTo>
                <a:cubicBezTo>
                  <a:pt x="4046" y="7780"/>
                  <a:pt x="4041" y="7957"/>
                  <a:pt x="4035" y="8128"/>
                </a:cubicBezTo>
                <a:cubicBezTo>
                  <a:pt x="4029" y="8338"/>
                  <a:pt x="4023" y="8542"/>
                  <a:pt x="4018" y="8752"/>
                </a:cubicBezTo>
                <a:cubicBezTo>
                  <a:pt x="4012" y="9030"/>
                  <a:pt x="4007" y="9314"/>
                  <a:pt x="4001" y="9594"/>
                </a:cubicBezTo>
                <a:cubicBezTo>
                  <a:pt x="4001" y="9741"/>
                  <a:pt x="3995" y="9883"/>
                  <a:pt x="3995" y="10025"/>
                </a:cubicBezTo>
                <a:lnTo>
                  <a:pt x="3995" y="10344"/>
                </a:lnTo>
                <a:lnTo>
                  <a:pt x="3995" y="10457"/>
                </a:lnTo>
                <a:cubicBezTo>
                  <a:pt x="4001" y="10485"/>
                  <a:pt x="4007" y="10507"/>
                  <a:pt x="4023" y="10530"/>
                </a:cubicBezTo>
                <a:cubicBezTo>
                  <a:pt x="4041" y="10548"/>
                  <a:pt x="4070" y="10559"/>
                  <a:pt x="4091" y="10559"/>
                </a:cubicBezTo>
                <a:cubicBezTo>
                  <a:pt x="4095" y="10559"/>
                  <a:pt x="4098" y="10560"/>
                  <a:pt x="4101" y="10560"/>
                </a:cubicBezTo>
                <a:cubicBezTo>
                  <a:pt x="4154" y="10560"/>
                  <a:pt x="4194" y="10517"/>
                  <a:pt x="4199" y="10468"/>
                </a:cubicBezTo>
                <a:cubicBezTo>
                  <a:pt x="4206" y="10275"/>
                  <a:pt x="4206" y="10087"/>
                  <a:pt x="4211" y="9900"/>
                </a:cubicBezTo>
                <a:cubicBezTo>
                  <a:pt x="4217" y="9707"/>
                  <a:pt x="4217" y="9519"/>
                  <a:pt x="4222" y="9332"/>
                </a:cubicBezTo>
                <a:cubicBezTo>
                  <a:pt x="4228" y="8951"/>
                  <a:pt x="4233" y="8571"/>
                  <a:pt x="4240" y="8189"/>
                </a:cubicBezTo>
                <a:cubicBezTo>
                  <a:pt x="4251" y="7808"/>
                  <a:pt x="4256" y="7428"/>
                  <a:pt x="4256" y="7047"/>
                </a:cubicBezTo>
                <a:cubicBezTo>
                  <a:pt x="4256" y="6667"/>
                  <a:pt x="4251" y="6286"/>
                  <a:pt x="4246" y="5905"/>
                </a:cubicBezTo>
                <a:cubicBezTo>
                  <a:pt x="4246" y="5621"/>
                  <a:pt x="4233" y="5343"/>
                  <a:pt x="4222" y="5065"/>
                </a:cubicBezTo>
                <a:cubicBezTo>
                  <a:pt x="4211" y="4916"/>
                  <a:pt x="4206" y="4774"/>
                  <a:pt x="4199" y="4632"/>
                </a:cubicBezTo>
                <a:cubicBezTo>
                  <a:pt x="4194" y="4570"/>
                  <a:pt x="4188" y="4501"/>
                  <a:pt x="4188" y="4439"/>
                </a:cubicBezTo>
                <a:lnTo>
                  <a:pt x="4188" y="4439"/>
                </a:lnTo>
                <a:cubicBezTo>
                  <a:pt x="4319" y="4507"/>
                  <a:pt x="4461" y="4541"/>
                  <a:pt x="4608" y="4564"/>
                </a:cubicBezTo>
                <a:cubicBezTo>
                  <a:pt x="4663" y="4572"/>
                  <a:pt x="4719" y="4575"/>
                  <a:pt x="4775" y="4575"/>
                </a:cubicBezTo>
                <a:cubicBezTo>
                  <a:pt x="4886" y="4575"/>
                  <a:pt x="4999" y="4562"/>
                  <a:pt x="5109" y="4548"/>
                </a:cubicBezTo>
                <a:cubicBezTo>
                  <a:pt x="5274" y="4525"/>
                  <a:pt x="5433" y="4480"/>
                  <a:pt x="5586" y="4428"/>
                </a:cubicBezTo>
                <a:cubicBezTo>
                  <a:pt x="5898" y="4325"/>
                  <a:pt x="6200" y="4184"/>
                  <a:pt x="6467" y="3990"/>
                </a:cubicBezTo>
                <a:cubicBezTo>
                  <a:pt x="6598" y="3900"/>
                  <a:pt x="6711" y="3791"/>
                  <a:pt x="6813" y="3667"/>
                </a:cubicBezTo>
                <a:cubicBezTo>
                  <a:pt x="6905" y="3559"/>
                  <a:pt x="6973" y="3444"/>
                  <a:pt x="7023" y="3313"/>
                </a:cubicBezTo>
                <a:cubicBezTo>
                  <a:pt x="7092" y="3150"/>
                  <a:pt x="7109" y="2967"/>
                  <a:pt x="7086" y="2786"/>
                </a:cubicBezTo>
                <a:cubicBezTo>
                  <a:pt x="7058" y="2610"/>
                  <a:pt x="6968" y="2445"/>
                  <a:pt x="6853" y="2314"/>
                </a:cubicBezTo>
                <a:cubicBezTo>
                  <a:pt x="6722" y="2167"/>
                  <a:pt x="6546" y="2059"/>
                  <a:pt x="6359" y="1991"/>
                </a:cubicBezTo>
                <a:cubicBezTo>
                  <a:pt x="6263" y="1944"/>
                  <a:pt x="6155" y="1922"/>
                  <a:pt x="6047" y="1899"/>
                </a:cubicBezTo>
                <a:cubicBezTo>
                  <a:pt x="6029" y="1899"/>
                  <a:pt x="6006" y="1894"/>
                  <a:pt x="5990" y="1888"/>
                </a:cubicBezTo>
                <a:cubicBezTo>
                  <a:pt x="6092" y="1768"/>
                  <a:pt x="6171" y="1632"/>
                  <a:pt x="6183" y="1467"/>
                </a:cubicBezTo>
                <a:cubicBezTo>
                  <a:pt x="6200" y="1252"/>
                  <a:pt x="6047" y="1070"/>
                  <a:pt x="5870" y="961"/>
                </a:cubicBezTo>
                <a:cubicBezTo>
                  <a:pt x="5666" y="849"/>
                  <a:pt x="5426" y="802"/>
                  <a:pt x="5199" y="802"/>
                </a:cubicBezTo>
                <a:cubicBezTo>
                  <a:pt x="5186" y="802"/>
                  <a:pt x="5173" y="803"/>
                  <a:pt x="5161" y="803"/>
                </a:cubicBezTo>
                <a:cubicBezTo>
                  <a:pt x="4881" y="803"/>
                  <a:pt x="4603" y="871"/>
                  <a:pt x="4359" y="1002"/>
                </a:cubicBezTo>
                <a:lnTo>
                  <a:pt x="4359" y="1007"/>
                </a:lnTo>
                <a:cubicBezTo>
                  <a:pt x="4342" y="837"/>
                  <a:pt x="4296" y="666"/>
                  <a:pt x="4217" y="518"/>
                </a:cubicBezTo>
                <a:cubicBezTo>
                  <a:pt x="4165" y="422"/>
                  <a:pt x="4097" y="331"/>
                  <a:pt x="4012" y="257"/>
                </a:cubicBezTo>
                <a:cubicBezTo>
                  <a:pt x="3933" y="184"/>
                  <a:pt x="3836" y="126"/>
                  <a:pt x="3734" y="81"/>
                </a:cubicBezTo>
                <a:cubicBezTo>
                  <a:pt x="3609" y="24"/>
                  <a:pt x="3472" y="1"/>
                  <a:pt x="333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2"/>
          <p:cNvSpPr/>
          <p:nvPr/>
        </p:nvSpPr>
        <p:spPr>
          <a:xfrm>
            <a:off x="7341176" y="4183492"/>
            <a:ext cx="65854" cy="98393"/>
          </a:xfrm>
          <a:custGeom>
            <a:avLst/>
            <a:gdLst/>
            <a:ahLst/>
            <a:cxnLst/>
            <a:rect l="l" t="t" r="r" b="b"/>
            <a:pathLst>
              <a:path w="1700" h="2540" extrusionOk="0">
                <a:moveTo>
                  <a:pt x="1178" y="0"/>
                </a:moveTo>
                <a:lnTo>
                  <a:pt x="512" y="630"/>
                </a:lnTo>
                <a:cubicBezTo>
                  <a:pt x="512" y="630"/>
                  <a:pt x="1" y="2519"/>
                  <a:pt x="271" y="2519"/>
                </a:cubicBezTo>
                <a:cubicBezTo>
                  <a:pt x="275" y="2519"/>
                  <a:pt x="280" y="2519"/>
                  <a:pt x="284" y="2518"/>
                </a:cubicBezTo>
                <a:cubicBezTo>
                  <a:pt x="366" y="2501"/>
                  <a:pt x="507" y="2495"/>
                  <a:pt x="669" y="2495"/>
                </a:cubicBezTo>
                <a:cubicBezTo>
                  <a:pt x="1107" y="2495"/>
                  <a:pt x="1700" y="2540"/>
                  <a:pt x="1700" y="2540"/>
                </a:cubicBezTo>
                <a:cubicBezTo>
                  <a:pt x="1393" y="2000"/>
                  <a:pt x="1404" y="352"/>
                  <a:pt x="1404" y="352"/>
                </a:cubicBezTo>
                <a:lnTo>
                  <a:pt x="1178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2"/>
          <p:cNvSpPr/>
          <p:nvPr/>
        </p:nvSpPr>
        <p:spPr>
          <a:xfrm>
            <a:off x="7246502" y="4006500"/>
            <a:ext cx="257837" cy="197251"/>
          </a:xfrm>
          <a:custGeom>
            <a:avLst/>
            <a:gdLst/>
            <a:ahLst/>
            <a:cxnLst/>
            <a:rect l="l" t="t" r="r" b="b"/>
            <a:pathLst>
              <a:path w="6656" h="5092" extrusionOk="0">
                <a:moveTo>
                  <a:pt x="3047" y="1"/>
                </a:moveTo>
                <a:cubicBezTo>
                  <a:pt x="3013" y="6"/>
                  <a:pt x="2979" y="12"/>
                  <a:pt x="2951" y="23"/>
                </a:cubicBezTo>
                <a:cubicBezTo>
                  <a:pt x="2917" y="35"/>
                  <a:pt x="2877" y="51"/>
                  <a:pt x="2831" y="80"/>
                </a:cubicBezTo>
                <a:cubicBezTo>
                  <a:pt x="2780" y="119"/>
                  <a:pt x="2723" y="166"/>
                  <a:pt x="2678" y="216"/>
                </a:cubicBezTo>
                <a:cubicBezTo>
                  <a:pt x="2604" y="308"/>
                  <a:pt x="2536" y="410"/>
                  <a:pt x="2473" y="523"/>
                </a:cubicBezTo>
                <a:cubicBezTo>
                  <a:pt x="2421" y="631"/>
                  <a:pt x="2382" y="733"/>
                  <a:pt x="2360" y="841"/>
                </a:cubicBezTo>
                <a:cubicBezTo>
                  <a:pt x="2348" y="875"/>
                  <a:pt x="2308" y="904"/>
                  <a:pt x="2280" y="909"/>
                </a:cubicBezTo>
                <a:lnTo>
                  <a:pt x="2258" y="909"/>
                </a:lnTo>
                <a:cubicBezTo>
                  <a:pt x="2235" y="909"/>
                  <a:pt x="2217" y="904"/>
                  <a:pt x="2195" y="893"/>
                </a:cubicBezTo>
                <a:lnTo>
                  <a:pt x="2132" y="853"/>
                </a:lnTo>
                <a:cubicBezTo>
                  <a:pt x="2075" y="814"/>
                  <a:pt x="1985" y="751"/>
                  <a:pt x="1894" y="704"/>
                </a:cubicBezTo>
                <a:cubicBezTo>
                  <a:pt x="1849" y="683"/>
                  <a:pt x="1808" y="665"/>
                  <a:pt x="1757" y="654"/>
                </a:cubicBezTo>
                <a:cubicBezTo>
                  <a:pt x="1729" y="649"/>
                  <a:pt x="1700" y="643"/>
                  <a:pt x="1671" y="643"/>
                </a:cubicBezTo>
                <a:cubicBezTo>
                  <a:pt x="1637" y="649"/>
                  <a:pt x="1610" y="654"/>
                  <a:pt x="1581" y="659"/>
                </a:cubicBezTo>
                <a:cubicBezTo>
                  <a:pt x="1542" y="677"/>
                  <a:pt x="1508" y="694"/>
                  <a:pt x="1461" y="722"/>
                </a:cubicBezTo>
                <a:cubicBezTo>
                  <a:pt x="1405" y="762"/>
                  <a:pt x="1348" y="807"/>
                  <a:pt x="1303" y="859"/>
                </a:cubicBezTo>
                <a:cubicBezTo>
                  <a:pt x="1246" y="927"/>
                  <a:pt x="1201" y="995"/>
                  <a:pt x="1160" y="1074"/>
                </a:cubicBezTo>
                <a:cubicBezTo>
                  <a:pt x="1110" y="1176"/>
                  <a:pt x="1070" y="1291"/>
                  <a:pt x="1047" y="1404"/>
                </a:cubicBezTo>
                <a:cubicBezTo>
                  <a:pt x="1018" y="1551"/>
                  <a:pt x="1007" y="1693"/>
                  <a:pt x="1013" y="1847"/>
                </a:cubicBezTo>
                <a:cubicBezTo>
                  <a:pt x="1024" y="1973"/>
                  <a:pt x="1052" y="2091"/>
                  <a:pt x="1086" y="2199"/>
                </a:cubicBezTo>
                <a:cubicBezTo>
                  <a:pt x="1092" y="2228"/>
                  <a:pt x="1104" y="2256"/>
                  <a:pt x="1115" y="2280"/>
                </a:cubicBezTo>
                <a:cubicBezTo>
                  <a:pt x="1138" y="2330"/>
                  <a:pt x="1126" y="2387"/>
                  <a:pt x="1086" y="2416"/>
                </a:cubicBezTo>
                <a:cubicBezTo>
                  <a:pt x="1070" y="2438"/>
                  <a:pt x="1041" y="2443"/>
                  <a:pt x="1013" y="2443"/>
                </a:cubicBezTo>
                <a:cubicBezTo>
                  <a:pt x="996" y="2443"/>
                  <a:pt x="984" y="2443"/>
                  <a:pt x="973" y="2438"/>
                </a:cubicBezTo>
                <a:cubicBezTo>
                  <a:pt x="921" y="2421"/>
                  <a:pt x="876" y="2404"/>
                  <a:pt x="826" y="2393"/>
                </a:cubicBezTo>
                <a:cubicBezTo>
                  <a:pt x="774" y="2382"/>
                  <a:pt x="729" y="2382"/>
                  <a:pt x="690" y="2382"/>
                </a:cubicBezTo>
                <a:lnTo>
                  <a:pt x="661" y="2382"/>
                </a:lnTo>
                <a:cubicBezTo>
                  <a:pt x="598" y="2387"/>
                  <a:pt x="546" y="2398"/>
                  <a:pt x="496" y="2416"/>
                </a:cubicBezTo>
                <a:cubicBezTo>
                  <a:pt x="451" y="2427"/>
                  <a:pt x="410" y="2450"/>
                  <a:pt x="365" y="2477"/>
                </a:cubicBezTo>
                <a:cubicBezTo>
                  <a:pt x="320" y="2511"/>
                  <a:pt x="280" y="2546"/>
                  <a:pt x="239" y="2586"/>
                </a:cubicBezTo>
                <a:cubicBezTo>
                  <a:pt x="205" y="2631"/>
                  <a:pt x="178" y="2671"/>
                  <a:pt x="155" y="2716"/>
                </a:cubicBezTo>
                <a:cubicBezTo>
                  <a:pt x="132" y="2762"/>
                  <a:pt x="115" y="2813"/>
                  <a:pt x="103" y="2865"/>
                </a:cubicBezTo>
                <a:cubicBezTo>
                  <a:pt x="92" y="2915"/>
                  <a:pt x="87" y="2967"/>
                  <a:pt x="87" y="3017"/>
                </a:cubicBezTo>
                <a:cubicBezTo>
                  <a:pt x="98" y="3080"/>
                  <a:pt x="110" y="3132"/>
                  <a:pt x="121" y="3171"/>
                </a:cubicBezTo>
                <a:cubicBezTo>
                  <a:pt x="144" y="3227"/>
                  <a:pt x="171" y="3285"/>
                  <a:pt x="205" y="3342"/>
                </a:cubicBezTo>
                <a:cubicBezTo>
                  <a:pt x="234" y="3382"/>
                  <a:pt x="263" y="3416"/>
                  <a:pt x="291" y="3444"/>
                </a:cubicBezTo>
                <a:cubicBezTo>
                  <a:pt x="308" y="3466"/>
                  <a:pt x="314" y="3495"/>
                  <a:pt x="302" y="3529"/>
                </a:cubicBezTo>
                <a:cubicBezTo>
                  <a:pt x="291" y="3557"/>
                  <a:pt x="263" y="3575"/>
                  <a:pt x="234" y="3575"/>
                </a:cubicBezTo>
                <a:cubicBezTo>
                  <a:pt x="200" y="3575"/>
                  <a:pt x="178" y="3568"/>
                  <a:pt x="155" y="3568"/>
                </a:cubicBezTo>
                <a:cubicBezTo>
                  <a:pt x="132" y="3575"/>
                  <a:pt x="115" y="3581"/>
                  <a:pt x="103" y="3586"/>
                </a:cubicBezTo>
                <a:cubicBezTo>
                  <a:pt x="92" y="3586"/>
                  <a:pt x="81" y="3592"/>
                  <a:pt x="76" y="3597"/>
                </a:cubicBezTo>
                <a:cubicBezTo>
                  <a:pt x="64" y="3602"/>
                  <a:pt x="58" y="3609"/>
                  <a:pt x="47" y="3615"/>
                </a:cubicBezTo>
                <a:cubicBezTo>
                  <a:pt x="35" y="3637"/>
                  <a:pt x="29" y="3643"/>
                  <a:pt x="29" y="3654"/>
                </a:cubicBezTo>
                <a:cubicBezTo>
                  <a:pt x="19" y="3665"/>
                  <a:pt x="13" y="3683"/>
                  <a:pt x="13" y="3699"/>
                </a:cubicBezTo>
                <a:cubicBezTo>
                  <a:pt x="1" y="3733"/>
                  <a:pt x="1" y="3767"/>
                  <a:pt x="1" y="3802"/>
                </a:cubicBezTo>
                <a:cubicBezTo>
                  <a:pt x="8" y="3848"/>
                  <a:pt x="19" y="3893"/>
                  <a:pt x="35" y="3938"/>
                </a:cubicBezTo>
                <a:cubicBezTo>
                  <a:pt x="53" y="3990"/>
                  <a:pt x="81" y="4046"/>
                  <a:pt x="115" y="4097"/>
                </a:cubicBezTo>
                <a:cubicBezTo>
                  <a:pt x="149" y="4142"/>
                  <a:pt x="184" y="4182"/>
                  <a:pt x="229" y="4228"/>
                </a:cubicBezTo>
                <a:cubicBezTo>
                  <a:pt x="274" y="4268"/>
                  <a:pt x="325" y="4302"/>
                  <a:pt x="376" y="4331"/>
                </a:cubicBezTo>
                <a:cubicBezTo>
                  <a:pt x="422" y="4353"/>
                  <a:pt x="478" y="4370"/>
                  <a:pt x="535" y="4387"/>
                </a:cubicBezTo>
                <a:cubicBezTo>
                  <a:pt x="587" y="4393"/>
                  <a:pt x="632" y="4399"/>
                  <a:pt x="672" y="4399"/>
                </a:cubicBezTo>
                <a:lnTo>
                  <a:pt x="711" y="4399"/>
                </a:lnTo>
                <a:cubicBezTo>
                  <a:pt x="774" y="4393"/>
                  <a:pt x="831" y="4381"/>
                  <a:pt x="887" y="4365"/>
                </a:cubicBezTo>
                <a:lnTo>
                  <a:pt x="905" y="4365"/>
                </a:lnTo>
                <a:cubicBezTo>
                  <a:pt x="921" y="4365"/>
                  <a:pt x="945" y="4370"/>
                  <a:pt x="955" y="4387"/>
                </a:cubicBezTo>
                <a:cubicBezTo>
                  <a:pt x="973" y="4404"/>
                  <a:pt x="979" y="4421"/>
                  <a:pt x="979" y="4444"/>
                </a:cubicBezTo>
                <a:cubicBezTo>
                  <a:pt x="973" y="4473"/>
                  <a:pt x="973" y="4501"/>
                  <a:pt x="973" y="4530"/>
                </a:cubicBezTo>
                <a:cubicBezTo>
                  <a:pt x="979" y="4564"/>
                  <a:pt x="984" y="4603"/>
                  <a:pt x="996" y="4638"/>
                </a:cubicBezTo>
                <a:cubicBezTo>
                  <a:pt x="1007" y="4666"/>
                  <a:pt x="1024" y="4693"/>
                  <a:pt x="1041" y="4717"/>
                </a:cubicBezTo>
                <a:cubicBezTo>
                  <a:pt x="1058" y="4751"/>
                  <a:pt x="1081" y="4774"/>
                  <a:pt x="1099" y="4790"/>
                </a:cubicBezTo>
                <a:cubicBezTo>
                  <a:pt x="1133" y="4813"/>
                  <a:pt x="1160" y="4837"/>
                  <a:pt x="1189" y="4853"/>
                </a:cubicBezTo>
                <a:cubicBezTo>
                  <a:pt x="1228" y="4871"/>
                  <a:pt x="1275" y="4887"/>
                  <a:pt x="1314" y="4893"/>
                </a:cubicBezTo>
                <a:cubicBezTo>
                  <a:pt x="1359" y="4905"/>
                  <a:pt x="1399" y="4905"/>
                  <a:pt x="1433" y="4905"/>
                </a:cubicBezTo>
                <a:lnTo>
                  <a:pt x="1456" y="4905"/>
                </a:lnTo>
                <a:cubicBezTo>
                  <a:pt x="1513" y="4898"/>
                  <a:pt x="1558" y="4893"/>
                  <a:pt x="1592" y="4876"/>
                </a:cubicBezTo>
                <a:cubicBezTo>
                  <a:pt x="1626" y="4864"/>
                  <a:pt x="1661" y="4848"/>
                  <a:pt x="1689" y="4830"/>
                </a:cubicBezTo>
                <a:cubicBezTo>
                  <a:pt x="1718" y="4813"/>
                  <a:pt x="1746" y="4790"/>
                  <a:pt x="1763" y="4768"/>
                </a:cubicBezTo>
                <a:cubicBezTo>
                  <a:pt x="1786" y="4745"/>
                  <a:pt x="1802" y="4717"/>
                  <a:pt x="1820" y="4688"/>
                </a:cubicBezTo>
                <a:cubicBezTo>
                  <a:pt x="1831" y="4659"/>
                  <a:pt x="1842" y="4625"/>
                  <a:pt x="1849" y="4598"/>
                </a:cubicBezTo>
                <a:cubicBezTo>
                  <a:pt x="1842" y="4557"/>
                  <a:pt x="1836" y="4530"/>
                  <a:pt x="1826" y="4507"/>
                </a:cubicBezTo>
                <a:lnTo>
                  <a:pt x="1815" y="4462"/>
                </a:lnTo>
                <a:cubicBezTo>
                  <a:pt x="1808" y="4433"/>
                  <a:pt x="1815" y="4399"/>
                  <a:pt x="1831" y="4370"/>
                </a:cubicBezTo>
                <a:cubicBezTo>
                  <a:pt x="1849" y="4342"/>
                  <a:pt x="1883" y="4318"/>
                  <a:pt x="1917" y="4313"/>
                </a:cubicBezTo>
                <a:cubicBezTo>
                  <a:pt x="1922" y="4308"/>
                  <a:pt x="1933" y="4308"/>
                  <a:pt x="1939" y="4308"/>
                </a:cubicBezTo>
                <a:cubicBezTo>
                  <a:pt x="1967" y="4308"/>
                  <a:pt x="1991" y="4318"/>
                  <a:pt x="2012" y="4331"/>
                </a:cubicBezTo>
                <a:cubicBezTo>
                  <a:pt x="2036" y="4347"/>
                  <a:pt x="2053" y="4376"/>
                  <a:pt x="2064" y="4410"/>
                </a:cubicBezTo>
                <a:lnTo>
                  <a:pt x="2087" y="4473"/>
                </a:lnTo>
                <a:cubicBezTo>
                  <a:pt x="2121" y="4580"/>
                  <a:pt x="2166" y="4672"/>
                  <a:pt x="2224" y="4762"/>
                </a:cubicBezTo>
                <a:cubicBezTo>
                  <a:pt x="2269" y="4824"/>
                  <a:pt x="2319" y="4882"/>
                  <a:pt x="2371" y="4939"/>
                </a:cubicBezTo>
                <a:cubicBezTo>
                  <a:pt x="2421" y="4973"/>
                  <a:pt x="2468" y="5007"/>
                  <a:pt x="2518" y="5034"/>
                </a:cubicBezTo>
                <a:cubicBezTo>
                  <a:pt x="2565" y="5058"/>
                  <a:pt x="2610" y="5068"/>
                  <a:pt x="2655" y="5081"/>
                </a:cubicBezTo>
                <a:cubicBezTo>
                  <a:pt x="2694" y="5086"/>
                  <a:pt x="2728" y="5092"/>
                  <a:pt x="2762" y="5092"/>
                </a:cubicBezTo>
                <a:lnTo>
                  <a:pt x="2786" y="5092"/>
                </a:lnTo>
                <a:cubicBezTo>
                  <a:pt x="2837" y="5086"/>
                  <a:pt x="2877" y="5075"/>
                  <a:pt x="2911" y="5063"/>
                </a:cubicBezTo>
                <a:cubicBezTo>
                  <a:pt x="2962" y="5047"/>
                  <a:pt x="3001" y="5023"/>
                  <a:pt x="3042" y="5000"/>
                </a:cubicBezTo>
                <a:cubicBezTo>
                  <a:pt x="3092" y="4961"/>
                  <a:pt x="3144" y="4921"/>
                  <a:pt x="3195" y="4871"/>
                </a:cubicBezTo>
                <a:cubicBezTo>
                  <a:pt x="3252" y="4796"/>
                  <a:pt x="3308" y="4711"/>
                  <a:pt x="3354" y="4620"/>
                </a:cubicBezTo>
                <a:cubicBezTo>
                  <a:pt x="3394" y="4552"/>
                  <a:pt x="3422" y="4473"/>
                  <a:pt x="3451" y="4381"/>
                </a:cubicBezTo>
                <a:cubicBezTo>
                  <a:pt x="3473" y="4331"/>
                  <a:pt x="3525" y="4291"/>
                  <a:pt x="3581" y="4291"/>
                </a:cubicBezTo>
                <a:cubicBezTo>
                  <a:pt x="3615" y="4291"/>
                  <a:pt x="3638" y="4297"/>
                  <a:pt x="3661" y="4313"/>
                </a:cubicBezTo>
                <a:cubicBezTo>
                  <a:pt x="3678" y="4325"/>
                  <a:pt x="3695" y="4342"/>
                  <a:pt x="3706" y="4365"/>
                </a:cubicBezTo>
                <a:lnTo>
                  <a:pt x="3751" y="4433"/>
                </a:lnTo>
                <a:lnTo>
                  <a:pt x="3798" y="4501"/>
                </a:lnTo>
                <a:cubicBezTo>
                  <a:pt x="3848" y="4586"/>
                  <a:pt x="3922" y="4688"/>
                  <a:pt x="4018" y="4779"/>
                </a:cubicBezTo>
                <a:cubicBezTo>
                  <a:pt x="4065" y="4813"/>
                  <a:pt x="4110" y="4848"/>
                  <a:pt x="4155" y="4871"/>
                </a:cubicBezTo>
                <a:cubicBezTo>
                  <a:pt x="4194" y="4887"/>
                  <a:pt x="4241" y="4905"/>
                  <a:pt x="4291" y="4916"/>
                </a:cubicBezTo>
                <a:cubicBezTo>
                  <a:pt x="4331" y="4927"/>
                  <a:pt x="4372" y="4927"/>
                  <a:pt x="4411" y="4927"/>
                </a:cubicBezTo>
                <a:lnTo>
                  <a:pt x="4433" y="4927"/>
                </a:lnTo>
                <a:cubicBezTo>
                  <a:pt x="4485" y="4921"/>
                  <a:pt x="4524" y="4916"/>
                  <a:pt x="4564" y="4898"/>
                </a:cubicBezTo>
                <a:cubicBezTo>
                  <a:pt x="4598" y="4887"/>
                  <a:pt x="4632" y="4871"/>
                  <a:pt x="4666" y="4848"/>
                </a:cubicBezTo>
                <a:cubicBezTo>
                  <a:pt x="4706" y="4824"/>
                  <a:pt x="4734" y="4803"/>
                  <a:pt x="4758" y="4774"/>
                </a:cubicBezTo>
                <a:cubicBezTo>
                  <a:pt x="4781" y="4745"/>
                  <a:pt x="4797" y="4717"/>
                  <a:pt x="4808" y="4688"/>
                </a:cubicBezTo>
                <a:cubicBezTo>
                  <a:pt x="4826" y="4659"/>
                  <a:pt x="4837" y="4625"/>
                  <a:pt x="4849" y="4586"/>
                </a:cubicBezTo>
                <a:cubicBezTo>
                  <a:pt x="4854" y="4546"/>
                  <a:pt x="4860" y="4501"/>
                  <a:pt x="4854" y="4455"/>
                </a:cubicBezTo>
                <a:lnTo>
                  <a:pt x="4854" y="4438"/>
                </a:lnTo>
                <a:lnTo>
                  <a:pt x="4854" y="4421"/>
                </a:lnTo>
                <a:cubicBezTo>
                  <a:pt x="4842" y="4365"/>
                  <a:pt x="4865" y="4318"/>
                  <a:pt x="4910" y="4297"/>
                </a:cubicBezTo>
                <a:cubicBezTo>
                  <a:pt x="4928" y="4291"/>
                  <a:pt x="4944" y="4284"/>
                  <a:pt x="4962" y="4284"/>
                </a:cubicBezTo>
                <a:cubicBezTo>
                  <a:pt x="4996" y="4284"/>
                  <a:pt x="5025" y="4302"/>
                  <a:pt x="5047" y="4325"/>
                </a:cubicBezTo>
                <a:cubicBezTo>
                  <a:pt x="5064" y="4342"/>
                  <a:pt x="5081" y="4359"/>
                  <a:pt x="5104" y="4376"/>
                </a:cubicBezTo>
                <a:cubicBezTo>
                  <a:pt x="5149" y="4415"/>
                  <a:pt x="5195" y="4444"/>
                  <a:pt x="5240" y="4473"/>
                </a:cubicBezTo>
                <a:cubicBezTo>
                  <a:pt x="5285" y="4489"/>
                  <a:pt x="5326" y="4507"/>
                  <a:pt x="5371" y="4518"/>
                </a:cubicBezTo>
                <a:cubicBezTo>
                  <a:pt x="5405" y="4523"/>
                  <a:pt x="5439" y="4530"/>
                  <a:pt x="5479" y="4530"/>
                </a:cubicBezTo>
                <a:lnTo>
                  <a:pt x="5502" y="4530"/>
                </a:lnTo>
                <a:cubicBezTo>
                  <a:pt x="5547" y="4523"/>
                  <a:pt x="5587" y="4512"/>
                  <a:pt x="5626" y="4501"/>
                </a:cubicBezTo>
                <a:cubicBezTo>
                  <a:pt x="5673" y="4483"/>
                  <a:pt x="5723" y="4462"/>
                  <a:pt x="5763" y="4433"/>
                </a:cubicBezTo>
                <a:cubicBezTo>
                  <a:pt x="5809" y="4399"/>
                  <a:pt x="5854" y="4359"/>
                  <a:pt x="5894" y="4318"/>
                </a:cubicBezTo>
                <a:cubicBezTo>
                  <a:pt x="5928" y="4273"/>
                  <a:pt x="5962" y="4228"/>
                  <a:pt x="5985" y="4182"/>
                </a:cubicBezTo>
                <a:cubicBezTo>
                  <a:pt x="6008" y="4137"/>
                  <a:pt x="6025" y="4092"/>
                  <a:pt x="6035" y="4046"/>
                </a:cubicBezTo>
                <a:cubicBezTo>
                  <a:pt x="6042" y="4001"/>
                  <a:pt x="6048" y="3956"/>
                  <a:pt x="6048" y="3916"/>
                </a:cubicBezTo>
                <a:cubicBezTo>
                  <a:pt x="6042" y="3887"/>
                  <a:pt x="6035" y="3859"/>
                  <a:pt x="6030" y="3836"/>
                </a:cubicBezTo>
                <a:cubicBezTo>
                  <a:pt x="6014" y="3791"/>
                  <a:pt x="5996" y="3757"/>
                  <a:pt x="5974" y="3728"/>
                </a:cubicBezTo>
                <a:cubicBezTo>
                  <a:pt x="5956" y="3694"/>
                  <a:pt x="5928" y="3665"/>
                  <a:pt x="5899" y="3637"/>
                </a:cubicBezTo>
                <a:cubicBezTo>
                  <a:pt x="5872" y="3615"/>
                  <a:pt x="5843" y="3597"/>
                  <a:pt x="5815" y="3575"/>
                </a:cubicBezTo>
                <a:cubicBezTo>
                  <a:pt x="5786" y="3568"/>
                  <a:pt x="5763" y="3541"/>
                  <a:pt x="5746" y="3518"/>
                </a:cubicBezTo>
                <a:cubicBezTo>
                  <a:pt x="5735" y="3489"/>
                  <a:pt x="5735" y="3455"/>
                  <a:pt x="5741" y="3421"/>
                </a:cubicBezTo>
                <a:cubicBezTo>
                  <a:pt x="5757" y="3387"/>
                  <a:pt x="5804" y="3342"/>
                  <a:pt x="5849" y="3342"/>
                </a:cubicBezTo>
                <a:lnTo>
                  <a:pt x="5865" y="3342"/>
                </a:lnTo>
                <a:cubicBezTo>
                  <a:pt x="5945" y="3358"/>
                  <a:pt x="6019" y="3364"/>
                  <a:pt x="6082" y="3364"/>
                </a:cubicBezTo>
                <a:lnTo>
                  <a:pt x="6132" y="3364"/>
                </a:lnTo>
                <a:cubicBezTo>
                  <a:pt x="6218" y="3353"/>
                  <a:pt x="6297" y="3337"/>
                  <a:pt x="6360" y="3313"/>
                </a:cubicBezTo>
                <a:cubicBezTo>
                  <a:pt x="6410" y="3296"/>
                  <a:pt x="6451" y="3279"/>
                  <a:pt x="6485" y="3256"/>
                </a:cubicBezTo>
                <a:cubicBezTo>
                  <a:pt x="6513" y="3234"/>
                  <a:pt x="6541" y="3211"/>
                  <a:pt x="6565" y="3188"/>
                </a:cubicBezTo>
                <a:cubicBezTo>
                  <a:pt x="6581" y="3166"/>
                  <a:pt x="6599" y="3143"/>
                  <a:pt x="6615" y="3114"/>
                </a:cubicBezTo>
                <a:cubicBezTo>
                  <a:pt x="6627" y="3086"/>
                  <a:pt x="6638" y="3057"/>
                  <a:pt x="6644" y="3023"/>
                </a:cubicBezTo>
                <a:cubicBezTo>
                  <a:pt x="6649" y="2983"/>
                  <a:pt x="6656" y="2944"/>
                  <a:pt x="6656" y="2899"/>
                </a:cubicBezTo>
                <a:cubicBezTo>
                  <a:pt x="6644" y="2841"/>
                  <a:pt x="6638" y="2796"/>
                  <a:pt x="6622" y="2750"/>
                </a:cubicBezTo>
                <a:cubicBezTo>
                  <a:pt x="6610" y="2711"/>
                  <a:pt x="6588" y="2676"/>
                  <a:pt x="6570" y="2642"/>
                </a:cubicBezTo>
                <a:cubicBezTo>
                  <a:pt x="6547" y="2614"/>
                  <a:pt x="6520" y="2580"/>
                  <a:pt x="6485" y="2546"/>
                </a:cubicBezTo>
                <a:cubicBezTo>
                  <a:pt x="6434" y="2501"/>
                  <a:pt x="6383" y="2466"/>
                  <a:pt x="6320" y="2438"/>
                </a:cubicBezTo>
                <a:cubicBezTo>
                  <a:pt x="6235" y="2393"/>
                  <a:pt x="6138" y="2359"/>
                  <a:pt x="6019" y="2336"/>
                </a:cubicBezTo>
                <a:cubicBezTo>
                  <a:pt x="5980" y="2330"/>
                  <a:pt x="5940" y="2319"/>
                  <a:pt x="5906" y="2319"/>
                </a:cubicBezTo>
                <a:cubicBezTo>
                  <a:pt x="5865" y="2314"/>
                  <a:pt x="5831" y="2314"/>
                  <a:pt x="5791" y="2314"/>
                </a:cubicBezTo>
                <a:lnTo>
                  <a:pt x="5757" y="2307"/>
                </a:lnTo>
                <a:lnTo>
                  <a:pt x="5513" y="2307"/>
                </a:lnTo>
                <a:cubicBezTo>
                  <a:pt x="5474" y="2314"/>
                  <a:pt x="5439" y="2319"/>
                  <a:pt x="5400" y="2319"/>
                </a:cubicBezTo>
                <a:cubicBezTo>
                  <a:pt x="5388" y="2325"/>
                  <a:pt x="5377" y="2325"/>
                  <a:pt x="5371" y="2325"/>
                </a:cubicBezTo>
                <a:cubicBezTo>
                  <a:pt x="5332" y="2325"/>
                  <a:pt x="5303" y="2314"/>
                  <a:pt x="5280" y="2296"/>
                </a:cubicBezTo>
                <a:cubicBezTo>
                  <a:pt x="5258" y="2285"/>
                  <a:pt x="5240" y="2262"/>
                  <a:pt x="5224" y="2239"/>
                </a:cubicBezTo>
                <a:cubicBezTo>
                  <a:pt x="5195" y="2171"/>
                  <a:pt x="5212" y="2097"/>
                  <a:pt x="5264" y="2046"/>
                </a:cubicBezTo>
                <a:lnTo>
                  <a:pt x="5366" y="1944"/>
                </a:lnTo>
                <a:cubicBezTo>
                  <a:pt x="5422" y="1876"/>
                  <a:pt x="5463" y="1824"/>
                  <a:pt x="5490" y="1768"/>
                </a:cubicBezTo>
                <a:cubicBezTo>
                  <a:pt x="5502" y="1745"/>
                  <a:pt x="5508" y="1716"/>
                  <a:pt x="5519" y="1688"/>
                </a:cubicBezTo>
                <a:cubicBezTo>
                  <a:pt x="5519" y="1677"/>
                  <a:pt x="5519" y="1666"/>
                  <a:pt x="5524" y="1654"/>
                </a:cubicBezTo>
                <a:cubicBezTo>
                  <a:pt x="5519" y="1648"/>
                  <a:pt x="5519" y="1637"/>
                  <a:pt x="5519" y="1632"/>
                </a:cubicBezTo>
                <a:cubicBezTo>
                  <a:pt x="5513" y="1625"/>
                  <a:pt x="5513" y="1620"/>
                  <a:pt x="5508" y="1614"/>
                </a:cubicBezTo>
                <a:lnTo>
                  <a:pt x="5497" y="1598"/>
                </a:lnTo>
                <a:cubicBezTo>
                  <a:pt x="5474" y="1585"/>
                  <a:pt x="5468" y="1580"/>
                  <a:pt x="5456" y="1575"/>
                </a:cubicBezTo>
                <a:cubicBezTo>
                  <a:pt x="5429" y="1557"/>
                  <a:pt x="5400" y="1551"/>
                  <a:pt x="5371" y="1540"/>
                </a:cubicBezTo>
                <a:cubicBezTo>
                  <a:pt x="5319" y="1535"/>
                  <a:pt x="5274" y="1530"/>
                  <a:pt x="5229" y="1530"/>
                </a:cubicBezTo>
                <a:lnTo>
                  <a:pt x="5195" y="1530"/>
                </a:lnTo>
                <a:cubicBezTo>
                  <a:pt x="5088" y="1540"/>
                  <a:pt x="4979" y="1569"/>
                  <a:pt x="4871" y="1603"/>
                </a:cubicBezTo>
                <a:cubicBezTo>
                  <a:pt x="4797" y="1632"/>
                  <a:pt x="4729" y="1666"/>
                  <a:pt x="4644" y="1711"/>
                </a:cubicBezTo>
                <a:cubicBezTo>
                  <a:pt x="4627" y="1722"/>
                  <a:pt x="4610" y="1727"/>
                  <a:pt x="4587" y="1727"/>
                </a:cubicBezTo>
                <a:cubicBezTo>
                  <a:pt x="4548" y="1727"/>
                  <a:pt x="4501" y="1711"/>
                  <a:pt x="4479" y="1677"/>
                </a:cubicBezTo>
                <a:cubicBezTo>
                  <a:pt x="4451" y="1654"/>
                  <a:pt x="4440" y="1614"/>
                  <a:pt x="4445" y="1575"/>
                </a:cubicBezTo>
                <a:cubicBezTo>
                  <a:pt x="4445" y="1551"/>
                  <a:pt x="4451" y="1530"/>
                  <a:pt x="4467" y="1506"/>
                </a:cubicBezTo>
                <a:lnTo>
                  <a:pt x="4474" y="1495"/>
                </a:lnTo>
                <a:lnTo>
                  <a:pt x="4479" y="1483"/>
                </a:lnTo>
                <a:cubicBezTo>
                  <a:pt x="4513" y="1410"/>
                  <a:pt x="4535" y="1347"/>
                  <a:pt x="4553" y="1284"/>
                </a:cubicBezTo>
                <a:cubicBezTo>
                  <a:pt x="4558" y="1228"/>
                  <a:pt x="4564" y="1176"/>
                  <a:pt x="4564" y="1131"/>
                </a:cubicBezTo>
                <a:cubicBezTo>
                  <a:pt x="4558" y="1092"/>
                  <a:pt x="4553" y="1063"/>
                  <a:pt x="4542" y="1029"/>
                </a:cubicBezTo>
                <a:cubicBezTo>
                  <a:pt x="4535" y="1006"/>
                  <a:pt x="4524" y="977"/>
                  <a:pt x="4508" y="955"/>
                </a:cubicBezTo>
                <a:cubicBezTo>
                  <a:pt x="4496" y="938"/>
                  <a:pt x="4479" y="916"/>
                  <a:pt x="4462" y="898"/>
                </a:cubicBezTo>
                <a:cubicBezTo>
                  <a:pt x="4440" y="882"/>
                  <a:pt x="4417" y="869"/>
                  <a:pt x="4393" y="853"/>
                </a:cubicBezTo>
                <a:cubicBezTo>
                  <a:pt x="4359" y="841"/>
                  <a:pt x="4331" y="830"/>
                  <a:pt x="4297" y="824"/>
                </a:cubicBezTo>
                <a:cubicBezTo>
                  <a:pt x="4269" y="819"/>
                  <a:pt x="4241" y="814"/>
                  <a:pt x="4212" y="814"/>
                </a:cubicBezTo>
                <a:lnTo>
                  <a:pt x="4194" y="814"/>
                </a:lnTo>
                <a:cubicBezTo>
                  <a:pt x="4144" y="819"/>
                  <a:pt x="4099" y="830"/>
                  <a:pt x="4058" y="841"/>
                </a:cubicBezTo>
                <a:cubicBezTo>
                  <a:pt x="4024" y="853"/>
                  <a:pt x="3997" y="869"/>
                  <a:pt x="3963" y="882"/>
                </a:cubicBezTo>
                <a:cubicBezTo>
                  <a:pt x="3934" y="898"/>
                  <a:pt x="3905" y="916"/>
                  <a:pt x="3882" y="932"/>
                </a:cubicBezTo>
                <a:lnTo>
                  <a:pt x="3871" y="938"/>
                </a:lnTo>
                <a:cubicBezTo>
                  <a:pt x="3814" y="977"/>
                  <a:pt x="3769" y="1018"/>
                  <a:pt x="3717" y="1074"/>
                </a:cubicBezTo>
                <a:cubicBezTo>
                  <a:pt x="3701" y="1086"/>
                  <a:pt x="3678" y="1097"/>
                  <a:pt x="3649" y="1097"/>
                </a:cubicBezTo>
                <a:cubicBezTo>
                  <a:pt x="3632" y="1097"/>
                  <a:pt x="3622" y="1097"/>
                  <a:pt x="3615" y="1092"/>
                </a:cubicBezTo>
                <a:cubicBezTo>
                  <a:pt x="3575" y="1080"/>
                  <a:pt x="3547" y="1045"/>
                  <a:pt x="3547" y="1018"/>
                </a:cubicBezTo>
                <a:cubicBezTo>
                  <a:pt x="3536" y="950"/>
                  <a:pt x="3525" y="882"/>
                  <a:pt x="3519" y="819"/>
                </a:cubicBezTo>
                <a:lnTo>
                  <a:pt x="3519" y="796"/>
                </a:lnTo>
                <a:lnTo>
                  <a:pt x="3519" y="773"/>
                </a:lnTo>
                <a:lnTo>
                  <a:pt x="3512" y="751"/>
                </a:lnTo>
                <a:cubicBezTo>
                  <a:pt x="3502" y="597"/>
                  <a:pt x="3485" y="439"/>
                  <a:pt x="3439" y="295"/>
                </a:cubicBezTo>
                <a:cubicBezTo>
                  <a:pt x="3422" y="250"/>
                  <a:pt x="3399" y="205"/>
                  <a:pt x="3371" y="166"/>
                </a:cubicBezTo>
                <a:cubicBezTo>
                  <a:pt x="3354" y="143"/>
                  <a:pt x="3337" y="114"/>
                  <a:pt x="3308" y="91"/>
                </a:cubicBezTo>
                <a:cubicBezTo>
                  <a:pt x="3292" y="74"/>
                  <a:pt x="3263" y="57"/>
                  <a:pt x="3240" y="46"/>
                </a:cubicBezTo>
                <a:cubicBezTo>
                  <a:pt x="3212" y="29"/>
                  <a:pt x="3178" y="17"/>
                  <a:pt x="3144" y="12"/>
                </a:cubicBezTo>
                <a:cubicBezTo>
                  <a:pt x="3116" y="6"/>
                  <a:pt x="3087" y="1"/>
                  <a:pt x="3053" y="1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2"/>
          <p:cNvSpPr/>
          <p:nvPr/>
        </p:nvSpPr>
        <p:spPr>
          <a:xfrm>
            <a:off x="7437594" y="4172452"/>
            <a:ext cx="6237" cy="3138"/>
          </a:xfrm>
          <a:custGeom>
            <a:avLst/>
            <a:gdLst/>
            <a:ahLst/>
            <a:cxnLst/>
            <a:rect l="l" t="t" r="r" b="b"/>
            <a:pathLst>
              <a:path w="161" h="81" extrusionOk="0">
                <a:moveTo>
                  <a:pt x="29" y="0"/>
                </a:moveTo>
                <a:cubicBezTo>
                  <a:pt x="18" y="0"/>
                  <a:pt x="11" y="0"/>
                  <a:pt x="1" y="7"/>
                </a:cubicBezTo>
                <a:cubicBezTo>
                  <a:pt x="11" y="0"/>
                  <a:pt x="18" y="0"/>
                  <a:pt x="29" y="0"/>
                </a:cubicBezTo>
                <a:cubicBezTo>
                  <a:pt x="63" y="0"/>
                  <a:pt x="92" y="18"/>
                  <a:pt x="114" y="41"/>
                </a:cubicBezTo>
                <a:cubicBezTo>
                  <a:pt x="131" y="52"/>
                  <a:pt x="142" y="69"/>
                  <a:pt x="160" y="81"/>
                </a:cubicBezTo>
                <a:lnTo>
                  <a:pt x="160" y="81"/>
                </a:lnTo>
                <a:cubicBezTo>
                  <a:pt x="142" y="69"/>
                  <a:pt x="131" y="52"/>
                  <a:pt x="114" y="41"/>
                </a:cubicBezTo>
                <a:cubicBezTo>
                  <a:pt x="92" y="18"/>
                  <a:pt x="63" y="0"/>
                  <a:pt x="29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2"/>
          <p:cNvSpPr/>
          <p:nvPr/>
        </p:nvSpPr>
        <p:spPr>
          <a:xfrm>
            <a:off x="7380805" y="4172723"/>
            <a:ext cx="6857" cy="2402"/>
          </a:xfrm>
          <a:custGeom>
            <a:avLst/>
            <a:gdLst/>
            <a:ahLst/>
            <a:cxnLst/>
            <a:rect l="l" t="t" r="r" b="b"/>
            <a:pathLst>
              <a:path w="177" h="62" extrusionOk="0">
                <a:moveTo>
                  <a:pt x="114" y="0"/>
                </a:moveTo>
                <a:cubicBezTo>
                  <a:pt x="69" y="0"/>
                  <a:pt x="24" y="22"/>
                  <a:pt x="0" y="62"/>
                </a:cubicBezTo>
                <a:cubicBezTo>
                  <a:pt x="24" y="22"/>
                  <a:pt x="69" y="0"/>
                  <a:pt x="114" y="0"/>
                </a:cubicBezTo>
                <a:cubicBezTo>
                  <a:pt x="142" y="0"/>
                  <a:pt x="160" y="6"/>
                  <a:pt x="176" y="11"/>
                </a:cubicBezTo>
                <a:cubicBezTo>
                  <a:pt x="160" y="6"/>
                  <a:pt x="142" y="0"/>
                  <a:pt x="114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2"/>
          <p:cNvSpPr/>
          <p:nvPr/>
        </p:nvSpPr>
        <p:spPr>
          <a:xfrm>
            <a:off x="7320723" y="4173343"/>
            <a:ext cx="891" cy="232"/>
          </a:xfrm>
          <a:custGeom>
            <a:avLst/>
            <a:gdLst/>
            <a:ahLst/>
            <a:cxnLst/>
            <a:rect l="l" t="t" r="r" b="b"/>
            <a:pathLst>
              <a:path w="23" h="6" extrusionOk="0">
                <a:moveTo>
                  <a:pt x="23" y="1"/>
                </a:moveTo>
                <a:cubicBezTo>
                  <a:pt x="17" y="1"/>
                  <a:pt x="6" y="1"/>
                  <a:pt x="1" y="6"/>
                </a:cubicBezTo>
                <a:cubicBezTo>
                  <a:pt x="6" y="6"/>
                  <a:pt x="17" y="1"/>
                  <a:pt x="23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2"/>
          <p:cNvSpPr/>
          <p:nvPr/>
        </p:nvSpPr>
        <p:spPr>
          <a:xfrm>
            <a:off x="7389404" y="4173769"/>
            <a:ext cx="46291" cy="8871"/>
          </a:xfrm>
          <a:custGeom>
            <a:avLst/>
            <a:gdLst/>
            <a:ahLst/>
            <a:cxnLst/>
            <a:rect l="l" t="t" r="r" b="b"/>
            <a:pathLst>
              <a:path w="1195" h="229" extrusionOk="0">
                <a:moveTo>
                  <a:pt x="1" y="18"/>
                </a:moveTo>
                <a:cubicBezTo>
                  <a:pt x="1" y="24"/>
                  <a:pt x="6" y="29"/>
                  <a:pt x="12" y="35"/>
                </a:cubicBezTo>
                <a:cubicBezTo>
                  <a:pt x="6" y="29"/>
                  <a:pt x="1" y="24"/>
                  <a:pt x="1" y="18"/>
                </a:cubicBezTo>
                <a:close/>
                <a:moveTo>
                  <a:pt x="1194" y="0"/>
                </a:moveTo>
                <a:cubicBezTo>
                  <a:pt x="1171" y="29"/>
                  <a:pt x="1160" y="63"/>
                  <a:pt x="1165" y="103"/>
                </a:cubicBezTo>
                <a:lnTo>
                  <a:pt x="1165" y="120"/>
                </a:lnTo>
                <a:lnTo>
                  <a:pt x="1165" y="137"/>
                </a:lnTo>
                <a:cubicBezTo>
                  <a:pt x="1171" y="171"/>
                  <a:pt x="1165" y="200"/>
                  <a:pt x="1165" y="228"/>
                </a:cubicBezTo>
                <a:cubicBezTo>
                  <a:pt x="1165" y="200"/>
                  <a:pt x="1171" y="171"/>
                  <a:pt x="1165" y="137"/>
                </a:cubicBezTo>
                <a:lnTo>
                  <a:pt x="1165" y="120"/>
                </a:lnTo>
                <a:lnTo>
                  <a:pt x="1165" y="103"/>
                </a:lnTo>
                <a:cubicBezTo>
                  <a:pt x="1160" y="63"/>
                  <a:pt x="1171" y="29"/>
                  <a:pt x="1194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2"/>
          <p:cNvSpPr/>
          <p:nvPr/>
        </p:nvSpPr>
        <p:spPr>
          <a:xfrm>
            <a:off x="7271178" y="4175551"/>
            <a:ext cx="13674" cy="9917"/>
          </a:xfrm>
          <a:custGeom>
            <a:avLst/>
            <a:gdLst/>
            <a:ahLst/>
            <a:cxnLst/>
            <a:rect l="l" t="t" r="r" b="b"/>
            <a:pathLst>
              <a:path w="353" h="256" extrusionOk="0">
                <a:moveTo>
                  <a:pt x="108" y="29"/>
                </a:moveTo>
                <a:cubicBezTo>
                  <a:pt x="98" y="29"/>
                  <a:pt x="87" y="29"/>
                  <a:pt x="74" y="35"/>
                </a:cubicBezTo>
                <a:lnTo>
                  <a:pt x="35" y="35"/>
                </a:lnTo>
                <a:lnTo>
                  <a:pt x="1" y="35"/>
                </a:lnTo>
                <a:lnTo>
                  <a:pt x="1" y="35"/>
                </a:lnTo>
                <a:lnTo>
                  <a:pt x="35" y="35"/>
                </a:lnTo>
                <a:lnTo>
                  <a:pt x="74" y="35"/>
                </a:lnTo>
                <a:cubicBezTo>
                  <a:pt x="87" y="29"/>
                  <a:pt x="98" y="29"/>
                  <a:pt x="108" y="29"/>
                </a:cubicBezTo>
                <a:close/>
                <a:moveTo>
                  <a:pt x="268" y="1"/>
                </a:moveTo>
                <a:lnTo>
                  <a:pt x="257" y="1"/>
                </a:lnTo>
                <a:lnTo>
                  <a:pt x="268" y="1"/>
                </a:lnTo>
                <a:cubicBezTo>
                  <a:pt x="284" y="1"/>
                  <a:pt x="308" y="6"/>
                  <a:pt x="318" y="23"/>
                </a:cubicBezTo>
                <a:cubicBezTo>
                  <a:pt x="336" y="40"/>
                  <a:pt x="342" y="57"/>
                  <a:pt x="342" y="80"/>
                </a:cubicBezTo>
                <a:cubicBezTo>
                  <a:pt x="336" y="109"/>
                  <a:pt x="336" y="137"/>
                  <a:pt x="336" y="166"/>
                </a:cubicBezTo>
                <a:cubicBezTo>
                  <a:pt x="342" y="193"/>
                  <a:pt x="347" y="222"/>
                  <a:pt x="353" y="256"/>
                </a:cubicBezTo>
                <a:cubicBezTo>
                  <a:pt x="347" y="222"/>
                  <a:pt x="342" y="193"/>
                  <a:pt x="336" y="166"/>
                </a:cubicBezTo>
                <a:cubicBezTo>
                  <a:pt x="336" y="137"/>
                  <a:pt x="336" y="109"/>
                  <a:pt x="342" y="80"/>
                </a:cubicBezTo>
                <a:cubicBezTo>
                  <a:pt x="342" y="57"/>
                  <a:pt x="336" y="40"/>
                  <a:pt x="318" y="23"/>
                </a:cubicBezTo>
                <a:cubicBezTo>
                  <a:pt x="308" y="6"/>
                  <a:pt x="284" y="1"/>
                  <a:pt x="268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2"/>
          <p:cNvSpPr/>
          <p:nvPr/>
        </p:nvSpPr>
        <p:spPr>
          <a:xfrm>
            <a:off x="7393782" y="4181284"/>
            <a:ext cx="10188" cy="11699"/>
          </a:xfrm>
          <a:custGeom>
            <a:avLst/>
            <a:gdLst/>
            <a:ahLst/>
            <a:cxnLst/>
            <a:rect l="l" t="t" r="r" b="b"/>
            <a:pathLst>
              <a:path w="263" h="302" extrusionOk="0">
                <a:moveTo>
                  <a:pt x="1" y="0"/>
                </a:moveTo>
                <a:cubicBezTo>
                  <a:pt x="51" y="79"/>
                  <a:pt x="126" y="181"/>
                  <a:pt x="216" y="267"/>
                </a:cubicBezTo>
                <a:cubicBezTo>
                  <a:pt x="234" y="278"/>
                  <a:pt x="245" y="291"/>
                  <a:pt x="263" y="301"/>
                </a:cubicBezTo>
                <a:cubicBezTo>
                  <a:pt x="245" y="291"/>
                  <a:pt x="234" y="278"/>
                  <a:pt x="216" y="267"/>
                </a:cubicBezTo>
                <a:cubicBezTo>
                  <a:pt x="126" y="181"/>
                  <a:pt x="51" y="79"/>
                  <a:pt x="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2"/>
          <p:cNvSpPr/>
          <p:nvPr/>
        </p:nvSpPr>
        <p:spPr>
          <a:xfrm>
            <a:off x="7329284" y="4184809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2"/>
          <p:cNvSpPr/>
          <p:nvPr/>
        </p:nvSpPr>
        <p:spPr>
          <a:xfrm>
            <a:off x="7327967" y="4181478"/>
            <a:ext cx="1356" cy="3370"/>
          </a:xfrm>
          <a:custGeom>
            <a:avLst/>
            <a:gdLst/>
            <a:ahLst/>
            <a:cxnLst/>
            <a:rect l="l" t="t" r="r" b="b"/>
            <a:pathLst>
              <a:path w="35" h="87" extrusionOk="0">
                <a:moveTo>
                  <a:pt x="1" y="1"/>
                </a:moveTo>
                <a:cubicBezTo>
                  <a:pt x="12" y="29"/>
                  <a:pt x="24" y="58"/>
                  <a:pt x="35" y="86"/>
                </a:cubicBezTo>
                <a:lnTo>
                  <a:pt x="35" y="86"/>
                </a:lnTo>
                <a:cubicBezTo>
                  <a:pt x="24" y="58"/>
                  <a:pt x="12" y="29"/>
                  <a:pt x="1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2"/>
          <p:cNvSpPr/>
          <p:nvPr/>
        </p:nvSpPr>
        <p:spPr>
          <a:xfrm>
            <a:off x="7329284" y="4184809"/>
            <a:ext cx="1356" cy="2673"/>
          </a:xfrm>
          <a:custGeom>
            <a:avLst/>
            <a:gdLst/>
            <a:ahLst/>
            <a:cxnLst/>
            <a:rect l="l" t="t" r="r" b="b"/>
            <a:pathLst>
              <a:path w="35" h="69" extrusionOk="0">
                <a:moveTo>
                  <a:pt x="1" y="0"/>
                </a:moveTo>
                <a:lnTo>
                  <a:pt x="1" y="0"/>
                </a:lnTo>
                <a:cubicBezTo>
                  <a:pt x="12" y="22"/>
                  <a:pt x="24" y="45"/>
                  <a:pt x="35" y="69"/>
                </a:cubicBezTo>
                <a:cubicBezTo>
                  <a:pt x="24" y="45"/>
                  <a:pt x="12" y="22"/>
                  <a:pt x="1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2"/>
          <p:cNvSpPr/>
          <p:nvPr/>
        </p:nvSpPr>
        <p:spPr>
          <a:xfrm>
            <a:off x="7317818" y="4183686"/>
            <a:ext cx="310" cy="697"/>
          </a:xfrm>
          <a:custGeom>
            <a:avLst/>
            <a:gdLst/>
            <a:ahLst/>
            <a:cxnLst/>
            <a:rect l="l" t="t" r="r" b="b"/>
            <a:pathLst>
              <a:path w="8" h="18" extrusionOk="0">
                <a:moveTo>
                  <a:pt x="1" y="1"/>
                </a:moveTo>
                <a:cubicBezTo>
                  <a:pt x="8" y="6"/>
                  <a:pt x="8" y="12"/>
                  <a:pt x="8" y="17"/>
                </a:cubicBezTo>
                <a:lnTo>
                  <a:pt x="8" y="17"/>
                </a:lnTo>
                <a:cubicBezTo>
                  <a:pt x="8" y="12"/>
                  <a:pt x="8" y="6"/>
                  <a:pt x="1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2"/>
          <p:cNvSpPr/>
          <p:nvPr/>
        </p:nvSpPr>
        <p:spPr>
          <a:xfrm>
            <a:off x="7314564" y="4184344"/>
            <a:ext cx="3564" cy="7089"/>
          </a:xfrm>
          <a:custGeom>
            <a:avLst/>
            <a:gdLst/>
            <a:ahLst/>
            <a:cxnLst/>
            <a:rect l="l" t="t" r="r" b="b"/>
            <a:pathLst>
              <a:path w="92" h="183" extrusionOk="0">
                <a:moveTo>
                  <a:pt x="17" y="165"/>
                </a:moveTo>
                <a:cubicBezTo>
                  <a:pt x="17" y="171"/>
                  <a:pt x="11" y="171"/>
                  <a:pt x="6" y="177"/>
                </a:cubicBezTo>
                <a:cubicBezTo>
                  <a:pt x="6" y="177"/>
                  <a:pt x="6" y="183"/>
                  <a:pt x="0" y="183"/>
                </a:cubicBezTo>
                <a:cubicBezTo>
                  <a:pt x="6" y="183"/>
                  <a:pt x="6" y="177"/>
                  <a:pt x="6" y="177"/>
                </a:cubicBezTo>
                <a:cubicBezTo>
                  <a:pt x="11" y="171"/>
                  <a:pt x="17" y="171"/>
                  <a:pt x="17" y="165"/>
                </a:cubicBezTo>
                <a:close/>
                <a:moveTo>
                  <a:pt x="92" y="0"/>
                </a:moveTo>
                <a:lnTo>
                  <a:pt x="92" y="7"/>
                </a:lnTo>
                <a:cubicBezTo>
                  <a:pt x="92" y="18"/>
                  <a:pt x="85" y="29"/>
                  <a:pt x="79" y="47"/>
                </a:cubicBezTo>
                <a:cubicBezTo>
                  <a:pt x="85" y="29"/>
                  <a:pt x="92" y="18"/>
                  <a:pt x="92" y="7"/>
                </a:cubicBezTo>
                <a:lnTo>
                  <a:pt x="92" y="0"/>
                </a:ln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2"/>
          <p:cNvSpPr/>
          <p:nvPr/>
        </p:nvSpPr>
        <p:spPr>
          <a:xfrm>
            <a:off x="7430582" y="4190930"/>
            <a:ext cx="465" cy="930"/>
          </a:xfrm>
          <a:custGeom>
            <a:avLst/>
            <a:gdLst/>
            <a:ahLst/>
            <a:cxnLst/>
            <a:rect l="l" t="t" r="r" b="b"/>
            <a:pathLst>
              <a:path w="12" h="24" extrusionOk="0">
                <a:moveTo>
                  <a:pt x="11" y="1"/>
                </a:moveTo>
                <a:cubicBezTo>
                  <a:pt x="11" y="7"/>
                  <a:pt x="6" y="13"/>
                  <a:pt x="6" y="13"/>
                </a:cubicBezTo>
                <a:cubicBezTo>
                  <a:pt x="0" y="18"/>
                  <a:pt x="0" y="18"/>
                  <a:pt x="0" y="24"/>
                </a:cubicBezTo>
                <a:cubicBezTo>
                  <a:pt x="0" y="18"/>
                  <a:pt x="0" y="18"/>
                  <a:pt x="6" y="13"/>
                </a:cubicBezTo>
                <a:cubicBezTo>
                  <a:pt x="6" y="13"/>
                  <a:pt x="11" y="7"/>
                  <a:pt x="1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2"/>
          <p:cNvSpPr/>
          <p:nvPr/>
        </p:nvSpPr>
        <p:spPr>
          <a:xfrm>
            <a:off x="7288571" y="4191627"/>
            <a:ext cx="3796" cy="2673"/>
          </a:xfrm>
          <a:custGeom>
            <a:avLst/>
            <a:gdLst/>
            <a:ahLst/>
            <a:cxnLst/>
            <a:rect l="l" t="t" r="r" b="b"/>
            <a:pathLst>
              <a:path w="98" h="69" extrusionOk="0">
                <a:moveTo>
                  <a:pt x="0" y="0"/>
                </a:moveTo>
                <a:cubicBezTo>
                  <a:pt x="6" y="0"/>
                  <a:pt x="13" y="6"/>
                  <a:pt x="13" y="11"/>
                </a:cubicBezTo>
                <a:cubicBezTo>
                  <a:pt x="40" y="34"/>
                  <a:pt x="69" y="51"/>
                  <a:pt x="97" y="69"/>
                </a:cubicBezTo>
                <a:cubicBezTo>
                  <a:pt x="69" y="51"/>
                  <a:pt x="40" y="34"/>
                  <a:pt x="13" y="11"/>
                </a:cubicBezTo>
                <a:cubicBezTo>
                  <a:pt x="13" y="6"/>
                  <a:pt x="6" y="0"/>
                  <a:pt x="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2"/>
          <p:cNvSpPr/>
          <p:nvPr/>
        </p:nvSpPr>
        <p:spPr>
          <a:xfrm>
            <a:off x="7295389" y="4192944"/>
            <a:ext cx="75112" cy="7050"/>
          </a:xfrm>
          <a:custGeom>
            <a:avLst/>
            <a:gdLst/>
            <a:ahLst/>
            <a:cxnLst/>
            <a:rect l="l" t="t" r="r" b="b"/>
            <a:pathLst>
              <a:path w="1939" h="182" extrusionOk="0">
                <a:moveTo>
                  <a:pt x="0" y="69"/>
                </a:moveTo>
                <a:lnTo>
                  <a:pt x="0" y="69"/>
                </a:lnTo>
                <a:cubicBezTo>
                  <a:pt x="18" y="74"/>
                  <a:pt x="34" y="80"/>
                  <a:pt x="52" y="80"/>
                </a:cubicBezTo>
                <a:cubicBezTo>
                  <a:pt x="63" y="85"/>
                  <a:pt x="81" y="85"/>
                  <a:pt x="92" y="85"/>
                </a:cubicBezTo>
                <a:cubicBezTo>
                  <a:pt x="81" y="85"/>
                  <a:pt x="63" y="85"/>
                  <a:pt x="52" y="80"/>
                </a:cubicBezTo>
                <a:cubicBezTo>
                  <a:pt x="34" y="80"/>
                  <a:pt x="18" y="74"/>
                  <a:pt x="0" y="69"/>
                </a:cubicBezTo>
                <a:close/>
                <a:moveTo>
                  <a:pt x="1938" y="45"/>
                </a:moveTo>
                <a:cubicBezTo>
                  <a:pt x="1933" y="51"/>
                  <a:pt x="1933" y="51"/>
                  <a:pt x="1933" y="58"/>
                </a:cubicBezTo>
                <a:cubicBezTo>
                  <a:pt x="1904" y="80"/>
                  <a:pt x="1882" y="103"/>
                  <a:pt x="1859" y="126"/>
                </a:cubicBezTo>
                <a:cubicBezTo>
                  <a:pt x="1882" y="103"/>
                  <a:pt x="1904" y="80"/>
                  <a:pt x="1933" y="58"/>
                </a:cubicBezTo>
                <a:cubicBezTo>
                  <a:pt x="1933" y="51"/>
                  <a:pt x="1933" y="51"/>
                  <a:pt x="1938" y="45"/>
                </a:cubicBezTo>
                <a:close/>
                <a:moveTo>
                  <a:pt x="1001" y="0"/>
                </a:moveTo>
                <a:cubicBezTo>
                  <a:pt x="1035" y="45"/>
                  <a:pt x="1069" y="85"/>
                  <a:pt x="1109" y="126"/>
                </a:cubicBezTo>
                <a:cubicBezTo>
                  <a:pt x="1138" y="142"/>
                  <a:pt x="1159" y="165"/>
                  <a:pt x="1188" y="182"/>
                </a:cubicBezTo>
                <a:cubicBezTo>
                  <a:pt x="1159" y="165"/>
                  <a:pt x="1138" y="142"/>
                  <a:pt x="1109" y="126"/>
                </a:cubicBezTo>
                <a:cubicBezTo>
                  <a:pt x="1069" y="85"/>
                  <a:pt x="1035" y="45"/>
                  <a:pt x="1001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2"/>
          <p:cNvSpPr/>
          <p:nvPr/>
        </p:nvSpPr>
        <p:spPr>
          <a:xfrm>
            <a:off x="7294730" y="4195384"/>
            <a:ext cx="697" cy="232"/>
          </a:xfrm>
          <a:custGeom>
            <a:avLst/>
            <a:gdLst/>
            <a:ahLst/>
            <a:cxnLst/>
            <a:rect l="l" t="t" r="r" b="b"/>
            <a:pathLst>
              <a:path w="18" h="6" extrusionOk="0">
                <a:moveTo>
                  <a:pt x="1" y="0"/>
                </a:moveTo>
                <a:cubicBezTo>
                  <a:pt x="6" y="0"/>
                  <a:pt x="12" y="0"/>
                  <a:pt x="17" y="6"/>
                </a:cubicBezTo>
                <a:lnTo>
                  <a:pt x="17" y="6"/>
                </a:lnTo>
                <a:cubicBezTo>
                  <a:pt x="12" y="0"/>
                  <a:pt x="6" y="0"/>
                  <a:pt x="1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2"/>
          <p:cNvSpPr/>
          <p:nvPr/>
        </p:nvSpPr>
        <p:spPr>
          <a:xfrm>
            <a:off x="7299805" y="4196004"/>
            <a:ext cx="119544" cy="7747"/>
          </a:xfrm>
          <a:custGeom>
            <a:avLst/>
            <a:gdLst/>
            <a:ahLst/>
            <a:cxnLst/>
            <a:rect l="l" t="t" r="r" b="b"/>
            <a:pathLst>
              <a:path w="3086" h="200" extrusionOk="0">
                <a:moveTo>
                  <a:pt x="1478" y="189"/>
                </a:moveTo>
                <a:cubicBezTo>
                  <a:pt x="1455" y="194"/>
                  <a:pt x="1433" y="194"/>
                  <a:pt x="1410" y="200"/>
                </a:cubicBezTo>
                <a:lnTo>
                  <a:pt x="1386" y="200"/>
                </a:lnTo>
                <a:cubicBezTo>
                  <a:pt x="1365" y="200"/>
                  <a:pt x="1336" y="200"/>
                  <a:pt x="1302" y="194"/>
                </a:cubicBezTo>
                <a:cubicBezTo>
                  <a:pt x="1336" y="200"/>
                  <a:pt x="1365" y="200"/>
                  <a:pt x="1386" y="200"/>
                </a:cubicBezTo>
                <a:lnTo>
                  <a:pt x="1410" y="200"/>
                </a:lnTo>
                <a:cubicBezTo>
                  <a:pt x="1433" y="194"/>
                  <a:pt x="1455" y="194"/>
                  <a:pt x="1478" y="189"/>
                </a:cubicBezTo>
                <a:close/>
                <a:moveTo>
                  <a:pt x="2944" y="29"/>
                </a:moveTo>
                <a:cubicBezTo>
                  <a:pt x="2978" y="35"/>
                  <a:pt x="3007" y="35"/>
                  <a:pt x="3035" y="35"/>
                </a:cubicBezTo>
                <a:lnTo>
                  <a:pt x="3057" y="35"/>
                </a:lnTo>
                <a:cubicBezTo>
                  <a:pt x="3069" y="35"/>
                  <a:pt x="3080" y="35"/>
                  <a:pt x="3086" y="29"/>
                </a:cubicBezTo>
                <a:cubicBezTo>
                  <a:pt x="3080" y="35"/>
                  <a:pt x="3069" y="35"/>
                  <a:pt x="3057" y="35"/>
                </a:cubicBezTo>
                <a:lnTo>
                  <a:pt x="3035" y="35"/>
                </a:lnTo>
                <a:cubicBezTo>
                  <a:pt x="3007" y="35"/>
                  <a:pt x="2978" y="35"/>
                  <a:pt x="2944" y="29"/>
                </a:cubicBezTo>
                <a:close/>
                <a:moveTo>
                  <a:pt x="154" y="1"/>
                </a:moveTo>
                <a:cubicBezTo>
                  <a:pt x="132" y="6"/>
                  <a:pt x="109" y="13"/>
                  <a:pt x="80" y="13"/>
                </a:cubicBezTo>
                <a:lnTo>
                  <a:pt x="57" y="13"/>
                </a:lnTo>
                <a:lnTo>
                  <a:pt x="1" y="13"/>
                </a:lnTo>
                <a:lnTo>
                  <a:pt x="57" y="13"/>
                </a:lnTo>
                <a:lnTo>
                  <a:pt x="80" y="13"/>
                </a:lnTo>
                <a:cubicBezTo>
                  <a:pt x="109" y="13"/>
                  <a:pt x="132" y="6"/>
                  <a:pt x="154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2"/>
          <p:cNvSpPr/>
          <p:nvPr/>
        </p:nvSpPr>
        <p:spPr>
          <a:xfrm>
            <a:off x="7374219" y="4189884"/>
            <a:ext cx="26225" cy="88748"/>
          </a:xfrm>
          <a:custGeom>
            <a:avLst/>
            <a:gdLst/>
            <a:ahLst/>
            <a:cxnLst/>
            <a:rect l="l" t="t" r="r" b="b"/>
            <a:pathLst>
              <a:path w="677" h="2291" extrusionOk="0">
                <a:moveTo>
                  <a:pt x="318" y="0"/>
                </a:moveTo>
                <a:cubicBezTo>
                  <a:pt x="244" y="159"/>
                  <a:pt x="154" y="295"/>
                  <a:pt x="40" y="397"/>
                </a:cubicBezTo>
                <a:cubicBezTo>
                  <a:pt x="23" y="580"/>
                  <a:pt x="18" y="767"/>
                  <a:pt x="11" y="955"/>
                </a:cubicBezTo>
                <a:cubicBezTo>
                  <a:pt x="5" y="1160"/>
                  <a:pt x="0" y="1364"/>
                  <a:pt x="11" y="1569"/>
                </a:cubicBezTo>
                <a:cubicBezTo>
                  <a:pt x="18" y="1671"/>
                  <a:pt x="23" y="1766"/>
                  <a:pt x="40" y="1863"/>
                </a:cubicBezTo>
                <a:cubicBezTo>
                  <a:pt x="57" y="1966"/>
                  <a:pt x="79" y="2080"/>
                  <a:pt x="131" y="2176"/>
                </a:cubicBezTo>
                <a:cubicBezTo>
                  <a:pt x="147" y="2216"/>
                  <a:pt x="181" y="2244"/>
                  <a:pt x="215" y="2256"/>
                </a:cubicBezTo>
                <a:cubicBezTo>
                  <a:pt x="233" y="2267"/>
                  <a:pt x="250" y="2272"/>
                  <a:pt x="267" y="2278"/>
                </a:cubicBezTo>
                <a:cubicBezTo>
                  <a:pt x="335" y="2285"/>
                  <a:pt x="404" y="2290"/>
                  <a:pt x="472" y="2290"/>
                </a:cubicBezTo>
                <a:lnTo>
                  <a:pt x="488" y="2290"/>
                </a:lnTo>
                <a:cubicBezTo>
                  <a:pt x="529" y="2290"/>
                  <a:pt x="569" y="2285"/>
                  <a:pt x="603" y="2272"/>
                </a:cubicBezTo>
                <a:cubicBezTo>
                  <a:pt x="625" y="2267"/>
                  <a:pt x="642" y="2261"/>
                  <a:pt x="659" y="2251"/>
                </a:cubicBezTo>
                <a:cubicBezTo>
                  <a:pt x="666" y="2251"/>
                  <a:pt x="671" y="2244"/>
                  <a:pt x="676" y="2244"/>
                </a:cubicBezTo>
                <a:cubicBezTo>
                  <a:pt x="666" y="2210"/>
                  <a:pt x="653" y="2176"/>
                  <a:pt x="642" y="2141"/>
                </a:cubicBezTo>
                <a:cubicBezTo>
                  <a:pt x="631" y="2114"/>
                  <a:pt x="625" y="2091"/>
                  <a:pt x="619" y="2068"/>
                </a:cubicBezTo>
                <a:cubicBezTo>
                  <a:pt x="585" y="1971"/>
                  <a:pt x="563" y="1876"/>
                  <a:pt x="540" y="1779"/>
                </a:cubicBezTo>
                <a:cubicBezTo>
                  <a:pt x="506" y="1596"/>
                  <a:pt x="477" y="1404"/>
                  <a:pt x="461" y="1199"/>
                </a:cubicBezTo>
                <a:cubicBezTo>
                  <a:pt x="443" y="982"/>
                  <a:pt x="438" y="790"/>
                  <a:pt x="443" y="607"/>
                </a:cubicBezTo>
                <a:cubicBezTo>
                  <a:pt x="449" y="460"/>
                  <a:pt x="461" y="318"/>
                  <a:pt x="472" y="176"/>
                </a:cubicBezTo>
                <a:cubicBezTo>
                  <a:pt x="427" y="124"/>
                  <a:pt x="386" y="79"/>
                  <a:pt x="346" y="28"/>
                </a:cubicBezTo>
                <a:lnTo>
                  <a:pt x="325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2"/>
          <p:cNvSpPr/>
          <p:nvPr/>
        </p:nvSpPr>
        <p:spPr>
          <a:xfrm>
            <a:off x="7271178" y="4145800"/>
            <a:ext cx="179665" cy="57951"/>
          </a:xfrm>
          <a:custGeom>
            <a:avLst/>
            <a:gdLst/>
            <a:ahLst/>
            <a:cxnLst/>
            <a:rect l="l" t="t" r="r" b="b"/>
            <a:pathLst>
              <a:path w="4638" h="1496" extrusionOk="0">
                <a:moveTo>
                  <a:pt x="4178" y="1"/>
                </a:moveTo>
                <a:cubicBezTo>
                  <a:pt x="4132" y="6"/>
                  <a:pt x="4087" y="30"/>
                  <a:pt x="4076" y="64"/>
                </a:cubicBezTo>
                <a:cubicBezTo>
                  <a:pt x="4029" y="218"/>
                  <a:pt x="3979" y="360"/>
                  <a:pt x="3905" y="491"/>
                </a:cubicBezTo>
                <a:cubicBezTo>
                  <a:pt x="3871" y="541"/>
                  <a:pt x="3842" y="586"/>
                  <a:pt x="3803" y="620"/>
                </a:cubicBezTo>
                <a:cubicBezTo>
                  <a:pt x="3785" y="638"/>
                  <a:pt x="3762" y="654"/>
                  <a:pt x="3740" y="672"/>
                </a:cubicBezTo>
                <a:cubicBezTo>
                  <a:pt x="3717" y="683"/>
                  <a:pt x="3701" y="688"/>
                  <a:pt x="3677" y="695"/>
                </a:cubicBezTo>
                <a:cubicBezTo>
                  <a:pt x="3654" y="701"/>
                  <a:pt x="3626" y="706"/>
                  <a:pt x="3604" y="706"/>
                </a:cubicBezTo>
                <a:cubicBezTo>
                  <a:pt x="3575" y="701"/>
                  <a:pt x="3541" y="701"/>
                  <a:pt x="3507" y="688"/>
                </a:cubicBezTo>
                <a:cubicBezTo>
                  <a:pt x="3473" y="677"/>
                  <a:pt x="3433" y="661"/>
                  <a:pt x="3394" y="638"/>
                </a:cubicBezTo>
                <a:cubicBezTo>
                  <a:pt x="3336" y="598"/>
                  <a:pt x="3279" y="552"/>
                  <a:pt x="3223" y="501"/>
                </a:cubicBezTo>
                <a:cubicBezTo>
                  <a:pt x="3182" y="456"/>
                  <a:pt x="3143" y="410"/>
                  <a:pt x="3109" y="360"/>
                </a:cubicBezTo>
                <a:cubicBezTo>
                  <a:pt x="3069" y="302"/>
                  <a:pt x="3035" y="245"/>
                  <a:pt x="3006" y="200"/>
                </a:cubicBezTo>
                <a:cubicBezTo>
                  <a:pt x="3001" y="189"/>
                  <a:pt x="2995" y="171"/>
                  <a:pt x="2985" y="161"/>
                </a:cubicBezTo>
                <a:cubicBezTo>
                  <a:pt x="2967" y="121"/>
                  <a:pt x="2938" y="98"/>
                  <a:pt x="2899" y="87"/>
                </a:cubicBezTo>
                <a:lnTo>
                  <a:pt x="2882" y="87"/>
                </a:lnTo>
                <a:cubicBezTo>
                  <a:pt x="2841" y="87"/>
                  <a:pt x="2802" y="116"/>
                  <a:pt x="2780" y="155"/>
                </a:cubicBezTo>
                <a:cubicBezTo>
                  <a:pt x="2739" y="223"/>
                  <a:pt x="2705" y="297"/>
                  <a:pt x="2660" y="365"/>
                </a:cubicBezTo>
                <a:cubicBezTo>
                  <a:pt x="2603" y="456"/>
                  <a:pt x="2529" y="575"/>
                  <a:pt x="2427" y="677"/>
                </a:cubicBezTo>
                <a:cubicBezTo>
                  <a:pt x="2382" y="722"/>
                  <a:pt x="2330" y="763"/>
                  <a:pt x="2280" y="791"/>
                </a:cubicBezTo>
                <a:cubicBezTo>
                  <a:pt x="2240" y="808"/>
                  <a:pt x="2200" y="825"/>
                  <a:pt x="2154" y="842"/>
                </a:cubicBezTo>
                <a:cubicBezTo>
                  <a:pt x="2115" y="848"/>
                  <a:pt x="2070" y="853"/>
                  <a:pt x="2023" y="853"/>
                </a:cubicBezTo>
                <a:cubicBezTo>
                  <a:pt x="1978" y="853"/>
                  <a:pt x="1939" y="848"/>
                  <a:pt x="1899" y="837"/>
                </a:cubicBezTo>
                <a:cubicBezTo>
                  <a:pt x="1865" y="825"/>
                  <a:pt x="1825" y="808"/>
                  <a:pt x="1791" y="785"/>
                </a:cubicBezTo>
                <a:cubicBezTo>
                  <a:pt x="1739" y="757"/>
                  <a:pt x="1700" y="722"/>
                  <a:pt x="1655" y="677"/>
                </a:cubicBezTo>
                <a:cubicBezTo>
                  <a:pt x="1598" y="620"/>
                  <a:pt x="1546" y="552"/>
                  <a:pt x="1501" y="467"/>
                </a:cubicBezTo>
                <a:cubicBezTo>
                  <a:pt x="1478" y="428"/>
                  <a:pt x="1456" y="381"/>
                  <a:pt x="1438" y="336"/>
                </a:cubicBezTo>
                <a:cubicBezTo>
                  <a:pt x="1422" y="302"/>
                  <a:pt x="1399" y="252"/>
                  <a:pt x="1382" y="200"/>
                </a:cubicBezTo>
                <a:cubicBezTo>
                  <a:pt x="1375" y="177"/>
                  <a:pt x="1348" y="161"/>
                  <a:pt x="1325" y="155"/>
                </a:cubicBezTo>
                <a:cubicBezTo>
                  <a:pt x="1285" y="155"/>
                  <a:pt x="1257" y="171"/>
                  <a:pt x="1246" y="200"/>
                </a:cubicBezTo>
                <a:cubicBezTo>
                  <a:pt x="1228" y="234"/>
                  <a:pt x="1212" y="274"/>
                  <a:pt x="1189" y="308"/>
                </a:cubicBezTo>
                <a:cubicBezTo>
                  <a:pt x="1149" y="365"/>
                  <a:pt x="1109" y="422"/>
                  <a:pt x="1058" y="467"/>
                </a:cubicBezTo>
                <a:cubicBezTo>
                  <a:pt x="1018" y="507"/>
                  <a:pt x="979" y="541"/>
                  <a:pt x="932" y="564"/>
                </a:cubicBezTo>
                <a:cubicBezTo>
                  <a:pt x="898" y="581"/>
                  <a:pt x="864" y="598"/>
                  <a:pt x="837" y="604"/>
                </a:cubicBezTo>
                <a:cubicBezTo>
                  <a:pt x="808" y="609"/>
                  <a:pt x="785" y="615"/>
                  <a:pt x="762" y="615"/>
                </a:cubicBezTo>
                <a:cubicBezTo>
                  <a:pt x="740" y="615"/>
                  <a:pt x="722" y="609"/>
                  <a:pt x="700" y="604"/>
                </a:cubicBezTo>
                <a:cubicBezTo>
                  <a:pt x="688" y="604"/>
                  <a:pt x="672" y="593"/>
                  <a:pt x="654" y="586"/>
                </a:cubicBezTo>
                <a:cubicBezTo>
                  <a:pt x="638" y="575"/>
                  <a:pt x="620" y="564"/>
                  <a:pt x="609" y="546"/>
                </a:cubicBezTo>
                <a:cubicBezTo>
                  <a:pt x="591" y="530"/>
                  <a:pt x="575" y="507"/>
                  <a:pt x="564" y="484"/>
                </a:cubicBezTo>
                <a:cubicBezTo>
                  <a:pt x="541" y="444"/>
                  <a:pt x="523" y="399"/>
                  <a:pt x="507" y="347"/>
                </a:cubicBezTo>
                <a:cubicBezTo>
                  <a:pt x="501" y="308"/>
                  <a:pt x="496" y="274"/>
                  <a:pt x="489" y="240"/>
                </a:cubicBezTo>
                <a:cubicBezTo>
                  <a:pt x="483" y="206"/>
                  <a:pt x="462" y="184"/>
                  <a:pt x="428" y="184"/>
                </a:cubicBezTo>
                <a:cubicBezTo>
                  <a:pt x="410" y="184"/>
                  <a:pt x="399" y="189"/>
                  <a:pt x="387" y="195"/>
                </a:cubicBezTo>
                <a:cubicBezTo>
                  <a:pt x="370" y="206"/>
                  <a:pt x="359" y="218"/>
                  <a:pt x="342" y="223"/>
                </a:cubicBezTo>
                <a:cubicBezTo>
                  <a:pt x="284" y="257"/>
                  <a:pt x="223" y="279"/>
                  <a:pt x="160" y="297"/>
                </a:cubicBezTo>
                <a:cubicBezTo>
                  <a:pt x="103" y="308"/>
                  <a:pt x="53" y="313"/>
                  <a:pt x="1" y="313"/>
                </a:cubicBezTo>
                <a:cubicBezTo>
                  <a:pt x="1" y="320"/>
                  <a:pt x="6" y="326"/>
                  <a:pt x="12" y="331"/>
                </a:cubicBezTo>
                <a:cubicBezTo>
                  <a:pt x="46" y="388"/>
                  <a:pt x="69" y="456"/>
                  <a:pt x="69" y="525"/>
                </a:cubicBezTo>
                <a:cubicBezTo>
                  <a:pt x="74" y="586"/>
                  <a:pt x="63" y="654"/>
                  <a:pt x="35" y="722"/>
                </a:cubicBezTo>
                <a:cubicBezTo>
                  <a:pt x="24" y="751"/>
                  <a:pt x="12" y="774"/>
                  <a:pt x="1" y="803"/>
                </a:cubicBezTo>
                <a:lnTo>
                  <a:pt x="74" y="803"/>
                </a:lnTo>
                <a:cubicBezTo>
                  <a:pt x="87" y="797"/>
                  <a:pt x="98" y="797"/>
                  <a:pt x="108" y="797"/>
                </a:cubicBezTo>
                <a:cubicBezTo>
                  <a:pt x="160" y="791"/>
                  <a:pt x="205" y="780"/>
                  <a:pt x="250" y="769"/>
                </a:cubicBezTo>
                <a:lnTo>
                  <a:pt x="268" y="769"/>
                </a:lnTo>
                <a:cubicBezTo>
                  <a:pt x="284" y="769"/>
                  <a:pt x="308" y="774"/>
                  <a:pt x="318" y="791"/>
                </a:cubicBezTo>
                <a:cubicBezTo>
                  <a:pt x="336" y="808"/>
                  <a:pt x="342" y="825"/>
                  <a:pt x="342" y="848"/>
                </a:cubicBezTo>
                <a:cubicBezTo>
                  <a:pt x="336" y="877"/>
                  <a:pt x="336" y="905"/>
                  <a:pt x="336" y="934"/>
                </a:cubicBezTo>
                <a:cubicBezTo>
                  <a:pt x="342" y="961"/>
                  <a:pt x="347" y="990"/>
                  <a:pt x="353" y="1024"/>
                </a:cubicBezTo>
                <a:cubicBezTo>
                  <a:pt x="359" y="1029"/>
                  <a:pt x="359" y="1036"/>
                  <a:pt x="365" y="1042"/>
                </a:cubicBezTo>
                <a:cubicBezTo>
                  <a:pt x="370" y="1070"/>
                  <a:pt x="387" y="1097"/>
                  <a:pt x="404" y="1121"/>
                </a:cubicBezTo>
                <a:cubicBezTo>
                  <a:pt x="415" y="1144"/>
                  <a:pt x="433" y="1166"/>
                  <a:pt x="449" y="1183"/>
                </a:cubicBezTo>
                <a:cubicBezTo>
                  <a:pt x="455" y="1183"/>
                  <a:pt x="462" y="1189"/>
                  <a:pt x="462" y="1194"/>
                </a:cubicBezTo>
                <a:cubicBezTo>
                  <a:pt x="489" y="1217"/>
                  <a:pt x="518" y="1234"/>
                  <a:pt x="546" y="1252"/>
                </a:cubicBezTo>
                <a:cubicBezTo>
                  <a:pt x="552" y="1252"/>
                  <a:pt x="552" y="1252"/>
                  <a:pt x="552" y="1257"/>
                </a:cubicBezTo>
                <a:cubicBezTo>
                  <a:pt x="575" y="1262"/>
                  <a:pt x="591" y="1275"/>
                  <a:pt x="609" y="1280"/>
                </a:cubicBezTo>
                <a:cubicBezTo>
                  <a:pt x="614" y="1280"/>
                  <a:pt x="620" y="1280"/>
                  <a:pt x="625" y="1286"/>
                </a:cubicBezTo>
                <a:cubicBezTo>
                  <a:pt x="643" y="1291"/>
                  <a:pt x="659" y="1297"/>
                  <a:pt x="677" y="1297"/>
                </a:cubicBezTo>
                <a:cubicBezTo>
                  <a:pt x="688" y="1302"/>
                  <a:pt x="706" y="1302"/>
                  <a:pt x="717" y="1302"/>
                </a:cubicBezTo>
                <a:cubicBezTo>
                  <a:pt x="722" y="1302"/>
                  <a:pt x="734" y="1309"/>
                  <a:pt x="740" y="1309"/>
                </a:cubicBezTo>
                <a:lnTo>
                  <a:pt x="819" y="1309"/>
                </a:lnTo>
                <a:cubicBezTo>
                  <a:pt x="848" y="1309"/>
                  <a:pt x="871" y="1302"/>
                  <a:pt x="893" y="1297"/>
                </a:cubicBezTo>
                <a:cubicBezTo>
                  <a:pt x="916" y="1291"/>
                  <a:pt x="939" y="1286"/>
                  <a:pt x="955" y="1280"/>
                </a:cubicBezTo>
                <a:cubicBezTo>
                  <a:pt x="989" y="1268"/>
                  <a:pt x="1024" y="1252"/>
                  <a:pt x="1052" y="1234"/>
                </a:cubicBezTo>
                <a:cubicBezTo>
                  <a:pt x="1081" y="1217"/>
                  <a:pt x="1103" y="1200"/>
                  <a:pt x="1120" y="1178"/>
                </a:cubicBezTo>
                <a:cubicBezTo>
                  <a:pt x="1126" y="1178"/>
                  <a:pt x="1126" y="1172"/>
                  <a:pt x="1126" y="1172"/>
                </a:cubicBezTo>
                <a:cubicBezTo>
                  <a:pt x="1131" y="1166"/>
                  <a:pt x="1137" y="1166"/>
                  <a:pt x="1137" y="1160"/>
                </a:cubicBezTo>
                <a:cubicBezTo>
                  <a:pt x="1154" y="1138"/>
                  <a:pt x="1171" y="1115"/>
                  <a:pt x="1183" y="1092"/>
                </a:cubicBezTo>
                <a:cubicBezTo>
                  <a:pt x="1189" y="1076"/>
                  <a:pt x="1194" y="1058"/>
                  <a:pt x="1199" y="1042"/>
                </a:cubicBezTo>
                <a:cubicBezTo>
                  <a:pt x="1205" y="1024"/>
                  <a:pt x="1212" y="1013"/>
                  <a:pt x="1212" y="1002"/>
                </a:cubicBezTo>
                <a:lnTo>
                  <a:pt x="1212" y="995"/>
                </a:lnTo>
                <a:cubicBezTo>
                  <a:pt x="1212" y="990"/>
                  <a:pt x="1212" y="984"/>
                  <a:pt x="1205" y="979"/>
                </a:cubicBezTo>
                <a:cubicBezTo>
                  <a:pt x="1199" y="950"/>
                  <a:pt x="1194" y="927"/>
                  <a:pt x="1189" y="911"/>
                </a:cubicBezTo>
                <a:lnTo>
                  <a:pt x="1178" y="866"/>
                </a:lnTo>
                <a:cubicBezTo>
                  <a:pt x="1171" y="837"/>
                  <a:pt x="1178" y="803"/>
                  <a:pt x="1194" y="774"/>
                </a:cubicBezTo>
                <a:cubicBezTo>
                  <a:pt x="1212" y="746"/>
                  <a:pt x="1239" y="722"/>
                  <a:pt x="1268" y="717"/>
                </a:cubicBezTo>
                <a:lnTo>
                  <a:pt x="1280" y="717"/>
                </a:lnTo>
                <a:cubicBezTo>
                  <a:pt x="1285" y="712"/>
                  <a:pt x="1296" y="712"/>
                  <a:pt x="1302" y="712"/>
                </a:cubicBezTo>
                <a:cubicBezTo>
                  <a:pt x="1319" y="712"/>
                  <a:pt x="1330" y="717"/>
                  <a:pt x="1348" y="722"/>
                </a:cubicBezTo>
                <a:cubicBezTo>
                  <a:pt x="1359" y="722"/>
                  <a:pt x="1364" y="729"/>
                  <a:pt x="1375" y="735"/>
                </a:cubicBezTo>
                <a:cubicBezTo>
                  <a:pt x="1399" y="751"/>
                  <a:pt x="1416" y="780"/>
                  <a:pt x="1427" y="814"/>
                </a:cubicBezTo>
                <a:lnTo>
                  <a:pt x="1450" y="877"/>
                </a:lnTo>
                <a:cubicBezTo>
                  <a:pt x="1456" y="893"/>
                  <a:pt x="1461" y="905"/>
                  <a:pt x="1467" y="922"/>
                </a:cubicBezTo>
                <a:cubicBezTo>
                  <a:pt x="1478" y="950"/>
                  <a:pt x="1490" y="979"/>
                  <a:pt x="1501" y="1007"/>
                </a:cubicBezTo>
                <a:cubicBezTo>
                  <a:pt x="1512" y="1029"/>
                  <a:pt x="1524" y="1052"/>
                  <a:pt x="1535" y="1076"/>
                </a:cubicBezTo>
                <a:cubicBezTo>
                  <a:pt x="1553" y="1104"/>
                  <a:pt x="1569" y="1138"/>
                  <a:pt x="1587" y="1166"/>
                </a:cubicBezTo>
                <a:cubicBezTo>
                  <a:pt x="1598" y="1183"/>
                  <a:pt x="1614" y="1200"/>
                  <a:pt x="1626" y="1217"/>
                </a:cubicBezTo>
                <a:cubicBezTo>
                  <a:pt x="1660" y="1262"/>
                  <a:pt x="1694" y="1302"/>
                  <a:pt x="1734" y="1343"/>
                </a:cubicBezTo>
                <a:cubicBezTo>
                  <a:pt x="1763" y="1359"/>
                  <a:pt x="1784" y="1382"/>
                  <a:pt x="1813" y="1399"/>
                </a:cubicBezTo>
                <a:cubicBezTo>
                  <a:pt x="1836" y="1411"/>
                  <a:pt x="1859" y="1427"/>
                  <a:pt x="1881" y="1438"/>
                </a:cubicBezTo>
                <a:cubicBezTo>
                  <a:pt x="1928" y="1462"/>
                  <a:pt x="1973" y="1472"/>
                  <a:pt x="2012" y="1485"/>
                </a:cubicBezTo>
                <a:cubicBezTo>
                  <a:pt x="2023" y="1485"/>
                  <a:pt x="2035" y="1490"/>
                  <a:pt x="2041" y="1490"/>
                </a:cubicBezTo>
                <a:cubicBezTo>
                  <a:pt x="2075" y="1496"/>
                  <a:pt x="2104" y="1496"/>
                  <a:pt x="2125" y="1496"/>
                </a:cubicBezTo>
                <a:lnTo>
                  <a:pt x="2149" y="1496"/>
                </a:lnTo>
                <a:cubicBezTo>
                  <a:pt x="2172" y="1490"/>
                  <a:pt x="2194" y="1490"/>
                  <a:pt x="2217" y="1485"/>
                </a:cubicBezTo>
                <a:cubicBezTo>
                  <a:pt x="2240" y="1479"/>
                  <a:pt x="2256" y="1472"/>
                  <a:pt x="2274" y="1467"/>
                </a:cubicBezTo>
                <a:cubicBezTo>
                  <a:pt x="2325" y="1451"/>
                  <a:pt x="2364" y="1427"/>
                  <a:pt x="2405" y="1404"/>
                </a:cubicBezTo>
                <a:cubicBezTo>
                  <a:pt x="2432" y="1382"/>
                  <a:pt x="2455" y="1365"/>
                  <a:pt x="2484" y="1343"/>
                </a:cubicBezTo>
                <a:cubicBezTo>
                  <a:pt x="2507" y="1320"/>
                  <a:pt x="2529" y="1297"/>
                  <a:pt x="2558" y="1275"/>
                </a:cubicBezTo>
                <a:cubicBezTo>
                  <a:pt x="2558" y="1268"/>
                  <a:pt x="2558" y="1268"/>
                  <a:pt x="2563" y="1262"/>
                </a:cubicBezTo>
                <a:cubicBezTo>
                  <a:pt x="2620" y="1194"/>
                  <a:pt x="2671" y="1115"/>
                  <a:pt x="2717" y="1024"/>
                </a:cubicBezTo>
                <a:cubicBezTo>
                  <a:pt x="2757" y="956"/>
                  <a:pt x="2785" y="877"/>
                  <a:pt x="2814" y="785"/>
                </a:cubicBezTo>
                <a:cubicBezTo>
                  <a:pt x="2820" y="774"/>
                  <a:pt x="2825" y="769"/>
                  <a:pt x="2830" y="757"/>
                </a:cubicBezTo>
                <a:cubicBezTo>
                  <a:pt x="2854" y="717"/>
                  <a:pt x="2899" y="695"/>
                  <a:pt x="2944" y="695"/>
                </a:cubicBezTo>
                <a:cubicBezTo>
                  <a:pt x="2972" y="695"/>
                  <a:pt x="2990" y="701"/>
                  <a:pt x="3006" y="706"/>
                </a:cubicBezTo>
                <a:cubicBezTo>
                  <a:pt x="3012" y="712"/>
                  <a:pt x="3019" y="712"/>
                  <a:pt x="3024" y="717"/>
                </a:cubicBezTo>
                <a:cubicBezTo>
                  <a:pt x="3035" y="722"/>
                  <a:pt x="3041" y="735"/>
                  <a:pt x="3053" y="740"/>
                </a:cubicBezTo>
                <a:cubicBezTo>
                  <a:pt x="3053" y="746"/>
                  <a:pt x="3058" y="751"/>
                  <a:pt x="3064" y="757"/>
                </a:cubicBezTo>
                <a:cubicBezTo>
                  <a:pt x="3064" y="763"/>
                  <a:pt x="3069" y="769"/>
                  <a:pt x="3069" y="769"/>
                </a:cubicBezTo>
                <a:lnTo>
                  <a:pt x="3114" y="837"/>
                </a:lnTo>
                <a:lnTo>
                  <a:pt x="3161" y="905"/>
                </a:lnTo>
                <a:cubicBezTo>
                  <a:pt x="3161" y="911"/>
                  <a:pt x="3161" y="911"/>
                  <a:pt x="3166" y="916"/>
                </a:cubicBezTo>
                <a:cubicBezTo>
                  <a:pt x="3216" y="995"/>
                  <a:pt x="3291" y="1097"/>
                  <a:pt x="3381" y="1183"/>
                </a:cubicBezTo>
                <a:cubicBezTo>
                  <a:pt x="3399" y="1194"/>
                  <a:pt x="3410" y="1207"/>
                  <a:pt x="3428" y="1217"/>
                </a:cubicBezTo>
                <a:cubicBezTo>
                  <a:pt x="3455" y="1241"/>
                  <a:pt x="3489" y="1257"/>
                  <a:pt x="3518" y="1275"/>
                </a:cubicBezTo>
                <a:cubicBezTo>
                  <a:pt x="3557" y="1291"/>
                  <a:pt x="3604" y="1309"/>
                  <a:pt x="3654" y="1320"/>
                </a:cubicBezTo>
                <a:cubicBezTo>
                  <a:pt x="3666" y="1320"/>
                  <a:pt x="3672" y="1325"/>
                  <a:pt x="3683" y="1325"/>
                </a:cubicBezTo>
                <a:cubicBezTo>
                  <a:pt x="3717" y="1331"/>
                  <a:pt x="3746" y="1331"/>
                  <a:pt x="3774" y="1331"/>
                </a:cubicBezTo>
                <a:lnTo>
                  <a:pt x="3796" y="1331"/>
                </a:lnTo>
                <a:cubicBezTo>
                  <a:pt x="3808" y="1331"/>
                  <a:pt x="3819" y="1331"/>
                  <a:pt x="3825" y="1325"/>
                </a:cubicBezTo>
                <a:cubicBezTo>
                  <a:pt x="3864" y="1320"/>
                  <a:pt x="3898" y="1314"/>
                  <a:pt x="3927" y="1302"/>
                </a:cubicBezTo>
                <a:cubicBezTo>
                  <a:pt x="3961" y="1291"/>
                  <a:pt x="3995" y="1275"/>
                  <a:pt x="4029" y="1252"/>
                </a:cubicBezTo>
                <a:cubicBezTo>
                  <a:pt x="4063" y="1228"/>
                  <a:pt x="4092" y="1207"/>
                  <a:pt x="4115" y="1189"/>
                </a:cubicBezTo>
                <a:cubicBezTo>
                  <a:pt x="4115" y="1183"/>
                  <a:pt x="4115" y="1183"/>
                  <a:pt x="4121" y="1178"/>
                </a:cubicBezTo>
                <a:cubicBezTo>
                  <a:pt x="4121" y="1178"/>
                  <a:pt x="4126" y="1172"/>
                  <a:pt x="4126" y="1166"/>
                </a:cubicBezTo>
                <a:cubicBezTo>
                  <a:pt x="4149" y="1144"/>
                  <a:pt x="4160" y="1121"/>
                  <a:pt x="4171" y="1092"/>
                </a:cubicBezTo>
                <a:cubicBezTo>
                  <a:pt x="4189" y="1063"/>
                  <a:pt x="4200" y="1029"/>
                  <a:pt x="4212" y="990"/>
                </a:cubicBezTo>
                <a:cubicBezTo>
                  <a:pt x="4212" y="979"/>
                  <a:pt x="4212" y="968"/>
                  <a:pt x="4217" y="950"/>
                </a:cubicBezTo>
                <a:cubicBezTo>
                  <a:pt x="4217" y="922"/>
                  <a:pt x="4223" y="893"/>
                  <a:pt x="4217" y="859"/>
                </a:cubicBezTo>
                <a:lnTo>
                  <a:pt x="4217" y="842"/>
                </a:lnTo>
                <a:lnTo>
                  <a:pt x="4217" y="825"/>
                </a:lnTo>
                <a:cubicBezTo>
                  <a:pt x="4212" y="785"/>
                  <a:pt x="4223" y="751"/>
                  <a:pt x="4246" y="722"/>
                </a:cubicBezTo>
                <a:cubicBezTo>
                  <a:pt x="4252" y="712"/>
                  <a:pt x="4262" y="706"/>
                  <a:pt x="4273" y="701"/>
                </a:cubicBezTo>
                <a:cubicBezTo>
                  <a:pt x="4286" y="695"/>
                  <a:pt x="4291" y="695"/>
                  <a:pt x="4297" y="695"/>
                </a:cubicBezTo>
                <a:cubicBezTo>
                  <a:pt x="4307" y="688"/>
                  <a:pt x="4314" y="688"/>
                  <a:pt x="4325" y="688"/>
                </a:cubicBezTo>
                <a:cubicBezTo>
                  <a:pt x="4359" y="688"/>
                  <a:pt x="4388" y="706"/>
                  <a:pt x="4410" y="729"/>
                </a:cubicBezTo>
                <a:cubicBezTo>
                  <a:pt x="4427" y="740"/>
                  <a:pt x="4438" y="757"/>
                  <a:pt x="4456" y="769"/>
                </a:cubicBezTo>
                <a:cubicBezTo>
                  <a:pt x="4456" y="722"/>
                  <a:pt x="4462" y="677"/>
                  <a:pt x="4472" y="638"/>
                </a:cubicBezTo>
                <a:cubicBezTo>
                  <a:pt x="4501" y="530"/>
                  <a:pt x="4558" y="428"/>
                  <a:pt x="4637" y="336"/>
                </a:cubicBezTo>
                <a:cubicBezTo>
                  <a:pt x="4627" y="336"/>
                  <a:pt x="4621" y="336"/>
                  <a:pt x="4614" y="331"/>
                </a:cubicBezTo>
                <a:cubicBezTo>
                  <a:pt x="4569" y="320"/>
                  <a:pt x="4524" y="297"/>
                  <a:pt x="4485" y="274"/>
                </a:cubicBezTo>
                <a:cubicBezTo>
                  <a:pt x="4438" y="245"/>
                  <a:pt x="4393" y="211"/>
                  <a:pt x="4354" y="171"/>
                </a:cubicBezTo>
                <a:cubicBezTo>
                  <a:pt x="4320" y="137"/>
                  <a:pt x="4291" y="98"/>
                  <a:pt x="4262" y="47"/>
                </a:cubicBezTo>
                <a:cubicBezTo>
                  <a:pt x="4252" y="30"/>
                  <a:pt x="4239" y="19"/>
                  <a:pt x="4223" y="13"/>
                </a:cubicBezTo>
                <a:cubicBezTo>
                  <a:pt x="4205" y="6"/>
                  <a:pt x="4189" y="1"/>
                  <a:pt x="4178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2"/>
          <p:cNvSpPr/>
          <p:nvPr/>
        </p:nvSpPr>
        <p:spPr>
          <a:xfrm>
            <a:off x="7240381" y="3998597"/>
            <a:ext cx="274533" cy="285534"/>
          </a:xfrm>
          <a:custGeom>
            <a:avLst/>
            <a:gdLst/>
            <a:ahLst/>
            <a:cxnLst/>
            <a:rect l="l" t="t" r="r" b="b"/>
            <a:pathLst>
              <a:path w="7087" h="7371" extrusionOk="0">
                <a:moveTo>
                  <a:pt x="3211" y="205"/>
                </a:moveTo>
                <a:cubicBezTo>
                  <a:pt x="3245" y="205"/>
                  <a:pt x="3274" y="210"/>
                  <a:pt x="3302" y="216"/>
                </a:cubicBezTo>
                <a:cubicBezTo>
                  <a:pt x="3336" y="221"/>
                  <a:pt x="3370" y="233"/>
                  <a:pt x="3398" y="250"/>
                </a:cubicBezTo>
                <a:cubicBezTo>
                  <a:pt x="3421" y="261"/>
                  <a:pt x="3450" y="278"/>
                  <a:pt x="3466" y="295"/>
                </a:cubicBezTo>
                <a:cubicBezTo>
                  <a:pt x="3495" y="318"/>
                  <a:pt x="3512" y="347"/>
                  <a:pt x="3529" y="370"/>
                </a:cubicBezTo>
                <a:cubicBezTo>
                  <a:pt x="3557" y="409"/>
                  <a:pt x="3580" y="454"/>
                  <a:pt x="3591" y="499"/>
                </a:cubicBezTo>
                <a:cubicBezTo>
                  <a:pt x="3643" y="643"/>
                  <a:pt x="3660" y="801"/>
                  <a:pt x="3670" y="955"/>
                </a:cubicBezTo>
                <a:lnTo>
                  <a:pt x="3677" y="977"/>
                </a:lnTo>
                <a:lnTo>
                  <a:pt x="3677" y="1000"/>
                </a:lnTo>
                <a:lnTo>
                  <a:pt x="3677" y="1023"/>
                </a:lnTo>
                <a:cubicBezTo>
                  <a:pt x="3683" y="1086"/>
                  <a:pt x="3694" y="1154"/>
                  <a:pt x="3705" y="1222"/>
                </a:cubicBezTo>
                <a:cubicBezTo>
                  <a:pt x="3705" y="1256"/>
                  <a:pt x="3733" y="1284"/>
                  <a:pt x="3773" y="1296"/>
                </a:cubicBezTo>
                <a:cubicBezTo>
                  <a:pt x="3780" y="1301"/>
                  <a:pt x="3796" y="1301"/>
                  <a:pt x="3807" y="1301"/>
                </a:cubicBezTo>
                <a:cubicBezTo>
                  <a:pt x="3836" y="1301"/>
                  <a:pt x="3859" y="1290"/>
                  <a:pt x="3875" y="1278"/>
                </a:cubicBezTo>
                <a:cubicBezTo>
                  <a:pt x="3927" y="1222"/>
                  <a:pt x="3972" y="1181"/>
                  <a:pt x="4029" y="1142"/>
                </a:cubicBezTo>
                <a:lnTo>
                  <a:pt x="4040" y="1136"/>
                </a:lnTo>
                <a:cubicBezTo>
                  <a:pt x="4063" y="1120"/>
                  <a:pt x="4092" y="1102"/>
                  <a:pt x="4121" y="1086"/>
                </a:cubicBezTo>
                <a:cubicBezTo>
                  <a:pt x="4155" y="1073"/>
                  <a:pt x="4182" y="1057"/>
                  <a:pt x="4216" y="1045"/>
                </a:cubicBezTo>
                <a:cubicBezTo>
                  <a:pt x="4257" y="1034"/>
                  <a:pt x="4302" y="1023"/>
                  <a:pt x="4352" y="1018"/>
                </a:cubicBezTo>
                <a:lnTo>
                  <a:pt x="4370" y="1018"/>
                </a:lnTo>
                <a:cubicBezTo>
                  <a:pt x="4399" y="1018"/>
                  <a:pt x="4427" y="1018"/>
                  <a:pt x="4455" y="1028"/>
                </a:cubicBezTo>
                <a:cubicBezTo>
                  <a:pt x="4489" y="1034"/>
                  <a:pt x="4517" y="1045"/>
                  <a:pt x="4551" y="1057"/>
                </a:cubicBezTo>
                <a:cubicBezTo>
                  <a:pt x="4575" y="1073"/>
                  <a:pt x="4598" y="1086"/>
                  <a:pt x="4620" y="1102"/>
                </a:cubicBezTo>
                <a:cubicBezTo>
                  <a:pt x="4637" y="1120"/>
                  <a:pt x="4654" y="1136"/>
                  <a:pt x="4666" y="1159"/>
                </a:cubicBezTo>
                <a:cubicBezTo>
                  <a:pt x="4677" y="1181"/>
                  <a:pt x="4693" y="1210"/>
                  <a:pt x="4700" y="1233"/>
                </a:cubicBezTo>
                <a:cubicBezTo>
                  <a:pt x="4711" y="1267"/>
                  <a:pt x="4716" y="1296"/>
                  <a:pt x="4722" y="1335"/>
                </a:cubicBezTo>
                <a:cubicBezTo>
                  <a:pt x="4722" y="1380"/>
                  <a:pt x="4716" y="1432"/>
                  <a:pt x="4711" y="1488"/>
                </a:cubicBezTo>
                <a:cubicBezTo>
                  <a:pt x="4693" y="1551"/>
                  <a:pt x="4671" y="1614"/>
                  <a:pt x="4637" y="1687"/>
                </a:cubicBezTo>
                <a:lnTo>
                  <a:pt x="4632" y="1699"/>
                </a:lnTo>
                <a:lnTo>
                  <a:pt x="4625" y="1710"/>
                </a:lnTo>
                <a:cubicBezTo>
                  <a:pt x="4609" y="1734"/>
                  <a:pt x="4603" y="1755"/>
                  <a:pt x="4603" y="1779"/>
                </a:cubicBezTo>
                <a:cubicBezTo>
                  <a:pt x="4598" y="1818"/>
                  <a:pt x="4609" y="1858"/>
                  <a:pt x="4637" y="1881"/>
                </a:cubicBezTo>
                <a:cubicBezTo>
                  <a:pt x="4659" y="1915"/>
                  <a:pt x="4706" y="1931"/>
                  <a:pt x="4745" y="1931"/>
                </a:cubicBezTo>
                <a:cubicBezTo>
                  <a:pt x="4768" y="1931"/>
                  <a:pt x="4785" y="1926"/>
                  <a:pt x="4802" y="1915"/>
                </a:cubicBezTo>
                <a:cubicBezTo>
                  <a:pt x="4887" y="1870"/>
                  <a:pt x="4955" y="1836"/>
                  <a:pt x="5029" y="1807"/>
                </a:cubicBezTo>
                <a:cubicBezTo>
                  <a:pt x="5137" y="1773"/>
                  <a:pt x="5246" y="1744"/>
                  <a:pt x="5353" y="1734"/>
                </a:cubicBezTo>
                <a:lnTo>
                  <a:pt x="5387" y="1734"/>
                </a:lnTo>
                <a:cubicBezTo>
                  <a:pt x="5432" y="1734"/>
                  <a:pt x="5477" y="1739"/>
                  <a:pt x="5529" y="1750"/>
                </a:cubicBezTo>
                <a:cubicBezTo>
                  <a:pt x="5558" y="1755"/>
                  <a:pt x="5587" y="1761"/>
                  <a:pt x="5614" y="1779"/>
                </a:cubicBezTo>
                <a:cubicBezTo>
                  <a:pt x="5626" y="1784"/>
                  <a:pt x="5632" y="1789"/>
                  <a:pt x="5655" y="1802"/>
                </a:cubicBezTo>
                <a:lnTo>
                  <a:pt x="5666" y="1818"/>
                </a:lnTo>
                <a:cubicBezTo>
                  <a:pt x="5666" y="1824"/>
                  <a:pt x="5671" y="1829"/>
                  <a:pt x="5677" y="1836"/>
                </a:cubicBezTo>
                <a:cubicBezTo>
                  <a:pt x="5677" y="1841"/>
                  <a:pt x="5677" y="1852"/>
                  <a:pt x="5682" y="1858"/>
                </a:cubicBezTo>
                <a:cubicBezTo>
                  <a:pt x="5677" y="1870"/>
                  <a:pt x="5677" y="1881"/>
                  <a:pt x="5677" y="1892"/>
                </a:cubicBezTo>
                <a:cubicBezTo>
                  <a:pt x="5666" y="1920"/>
                  <a:pt x="5660" y="1949"/>
                  <a:pt x="5648" y="1972"/>
                </a:cubicBezTo>
                <a:cubicBezTo>
                  <a:pt x="5621" y="2028"/>
                  <a:pt x="5580" y="2080"/>
                  <a:pt x="5524" y="2148"/>
                </a:cubicBezTo>
                <a:lnTo>
                  <a:pt x="5422" y="2250"/>
                </a:lnTo>
                <a:cubicBezTo>
                  <a:pt x="5370" y="2301"/>
                  <a:pt x="5353" y="2375"/>
                  <a:pt x="5382" y="2443"/>
                </a:cubicBezTo>
                <a:cubicBezTo>
                  <a:pt x="5398" y="2466"/>
                  <a:pt x="5416" y="2489"/>
                  <a:pt x="5438" y="2500"/>
                </a:cubicBezTo>
                <a:cubicBezTo>
                  <a:pt x="5461" y="2518"/>
                  <a:pt x="5490" y="2529"/>
                  <a:pt x="5529" y="2529"/>
                </a:cubicBezTo>
                <a:cubicBezTo>
                  <a:pt x="5535" y="2529"/>
                  <a:pt x="5552" y="2529"/>
                  <a:pt x="5558" y="2523"/>
                </a:cubicBezTo>
                <a:cubicBezTo>
                  <a:pt x="5597" y="2523"/>
                  <a:pt x="5632" y="2518"/>
                  <a:pt x="5671" y="2511"/>
                </a:cubicBezTo>
                <a:lnTo>
                  <a:pt x="5915" y="2511"/>
                </a:lnTo>
                <a:lnTo>
                  <a:pt x="5949" y="2518"/>
                </a:lnTo>
                <a:cubicBezTo>
                  <a:pt x="5989" y="2518"/>
                  <a:pt x="6023" y="2518"/>
                  <a:pt x="6064" y="2523"/>
                </a:cubicBezTo>
                <a:cubicBezTo>
                  <a:pt x="6098" y="2523"/>
                  <a:pt x="6138" y="2529"/>
                  <a:pt x="6177" y="2540"/>
                </a:cubicBezTo>
                <a:cubicBezTo>
                  <a:pt x="6290" y="2563"/>
                  <a:pt x="6393" y="2597"/>
                  <a:pt x="6478" y="2642"/>
                </a:cubicBezTo>
                <a:cubicBezTo>
                  <a:pt x="6541" y="2670"/>
                  <a:pt x="6592" y="2705"/>
                  <a:pt x="6643" y="2750"/>
                </a:cubicBezTo>
                <a:cubicBezTo>
                  <a:pt x="6678" y="2784"/>
                  <a:pt x="6705" y="2818"/>
                  <a:pt x="6728" y="2846"/>
                </a:cubicBezTo>
                <a:cubicBezTo>
                  <a:pt x="6746" y="2880"/>
                  <a:pt x="6768" y="2915"/>
                  <a:pt x="6780" y="2954"/>
                </a:cubicBezTo>
                <a:cubicBezTo>
                  <a:pt x="6796" y="3000"/>
                  <a:pt x="6802" y="3045"/>
                  <a:pt x="6814" y="3103"/>
                </a:cubicBezTo>
                <a:cubicBezTo>
                  <a:pt x="6814" y="3148"/>
                  <a:pt x="6807" y="3187"/>
                  <a:pt x="6802" y="3227"/>
                </a:cubicBezTo>
                <a:cubicBezTo>
                  <a:pt x="6796" y="3261"/>
                  <a:pt x="6785" y="3290"/>
                  <a:pt x="6773" y="3318"/>
                </a:cubicBezTo>
                <a:cubicBezTo>
                  <a:pt x="6757" y="3347"/>
                  <a:pt x="6739" y="3370"/>
                  <a:pt x="6723" y="3392"/>
                </a:cubicBezTo>
                <a:cubicBezTo>
                  <a:pt x="6699" y="3415"/>
                  <a:pt x="6671" y="3438"/>
                  <a:pt x="6643" y="3460"/>
                </a:cubicBezTo>
                <a:cubicBezTo>
                  <a:pt x="6609" y="3483"/>
                  <a:pt x="6568" y="3500"/>
                  <a:pt x="6518" y="3517"/>
                </a:cubicBezTo>
                <a:cubicBezTo>
                  <a:pt x="6455" y="3541"/>
                  <a:pt x="6376" y="3557"/>
                  <a:pt x="6290" y="3568"/>
                </a:cubicBezTo>
                <a:lnTo>
                  <a:pt x="6240" y="3568"/>
                </a:lnTo>
                <a:cubicBezTo>
                  <a:pt x="6177" y="3568"/>
                  <a:pt x="6103" y="3562"/>
                  <a:pt x="6023" y="3546"/>
                </a:cubicBezTo>
                <a:lnTo>
                  <a:pt x="6007" y="3546"/>
                </a:lnTo>
                <a:cubicBezTo>
                  <a:pt x="5962" y="3546"/>
                  <a:pt x="5915" y="3591"/>
                  <a:pt x="5899" y="3625"/>
                </a:cubicBezTo>
                <a:cubicBezTo>
                  <a:pt x="5887" y="3659"/>
                  <a:pt x="5893" y="3693"/>
                  <a:pt x="5904" y="3722"/>
                </a:cubicBezTo>
                <a:cubicBezTo>
                  <a:pt x="5921" y="3745"/>
                  <a:pt x="5944" y="3772"/>
                  <a:pt x="5973" y="3785"/>
                </a:cubicBezTo>
                <a:cubicBezTo>
                  <a:pt x="6001" y="3801"/>
                  <a:pt x="6030" y="3819"/>
                  <a:pt x="6057" y="3841"/>
                </a:cubicBezTo>
                <a:cubicBezTo>
                  <a:pt x="6086" y="3869"/>
                  <a:pt x="6114" y="3898"/>
                  <a:pt x="6132" y="3932"/>
                </a:cubicBezTo>
                <a:cubicBezTo>
                  <a:pt x="6154" y="3961"/>
                  <a:pt x="6172" y="3995"/>
                  <a:pt x="6188" y="4040"/>
                </a:cubicBezTo>
                <a:cubicBezTo>
                  <a:pt x="6193" y="4063"/>
                  <a:pt x="6200" y="4091"/>
                  <a:pt x="6206" y="4120"/>
                </a:cubicBezTo>
                <a:cubicBezTo>
                  <a:pt x="6206" y="4160"/>
                  <a:pt x="6200" y="4205"/>
                  <a:pt x="6193" y="4250"/>
                </a:cubicBezTo>
                <a:cubicBezTo>
                  <a:pt x="6183" y="4296"/>
                  <a:pt x="6166" y="4341"/>
                  <a:pt x="6143" y="4386"/>
                </a:cubicBezTo>
                <a:cubicBezTo>
                  <a:pt x="6120" y="4432"/>
                  <a:pt x="6086" y="4477"/>
                  <a:pt x="6052" y="4522"/>
                </a:cubicBezTo>
                <a:cubicBezTo>
                  <a:pt x="6012" y="4563"/>
                  <a:pt x="5967" y="4603"/>
                  <a:pt x="5921" y="4637"/>
                </a:cubicBezTo>
                <a:cubicBezTo>
                  <a:pt x="5881" y="4666"/>
                  <a:pt x="5836" y="4687"/>
                  <a:pt x="5784" y="4705"/>
                </a:cubicBezTo>
                <a:cubicBezTo>
                  <a:pt x="5745" y="4716"/>
                  <a:pt x="5705" y="4727"/>
                  <a:pt x="5660" y="4734"/>
                </a:cubicBezTo>
                <a:lnTo>
                  <a:pt x="5637" y="4734"/>
                </a:lnTo>
                <a:cubicBezTo>
                  <a:pt x="5597" y="4734"/>
                  <a:pt x="5563" y="4727"/>
                  <a:pt x="5529" y="4722"/>
                </a:cubicBezTo>
                <a:cubicBezTo>
                  <a:pt x="5484" y="4711"/>
                  <a:pt x="5443" y="4700"/>
                  <a:pt x="5398" y="4677"/>
                </a:cubicBezTo>
                <a:cubicBezTo>
                  <a:pt x="5353" y="4648"/>
                  <a:pt x="5307" y="4619"/>
                  <a:pt x="5262" y="4580"/>
                </a:cubicBezTo>
                <a:cubicBezTo>
                  <a:pt x="5239" y="4563"/>
                  <a:pt x="5222" y="4546"/>
                  <a:pt x="5205" y="4529"/>
                </a:cubicBezTo>
                <a:cubicBezTo>
                  <a:pt x="5183" y="4506"/>
                  <a:pt x="5154" y="4488"/>
                  <a:pt x="5120" y="4488"/>
                </a:cubicBezTo>
                <a:cubicBezTo>
                  <a:pt x="5102" y="4488"/>
                  <a:pt x="5086" y="4495"/>
                  <a:pt x="5068" y="4501"/>
                </a:cubicBezTo>
                <a:cubicBezTo>
                  <a:pt x="5023" y="4522"/>
                  <a:pt x="5000" y="4569"/>
                  <a:pt x="5012" y="4625"/>
                </a:cubicBezTo>
                <a:lnTo>
                  <a:pt x="5012" y="4642"/>
                </a:lnTo>
                <a:lnTo>
                  <a:pt x="5012" y="4659"/>
                </a:lnTo>
                <a:cubicBezTo>
                  <a:pt x="5018" y="4705"/>
                  <a:pt x="5012" y="4750"/>
                  <a:pt x="5007" y="4790"/>
                </a:cubicBezTo>
                <a:cubicBezTo>
                  <a:pt x="4995" y="4829"/>
                  <a:pt x="4984" y="4863"/>
                  <a:pt x="4966" y="4892"/>
                </a:cubicBezTo>
                <a:cubicBezTo>
                  <a:pt x="4955" y="4921"/>
                  <a:pt x="4939" y="4949"/>
                  <a:pt x="4916" y="4978"/>
                </a:cubicBezTo>
                <a:cubicBezTo>
                  <a:pt x="4892" y="5007"/>
                  <a:pt x="4864" y="5028"/>
                  <a:pt x="4824" y="5052"/>
                </a:cubicBezTo>
                <a:cubicBezTo>
                  <a:pt x="4790" y="5075"/>
                  <a:pt x="4756" y="5091"/>
                  <a:pt x="4722" y="5102"/>
                </a:cubicBezTo>
                <a:cubicBezTo>
                  <a:pt x="4682" y="5120"/>
                  <a:pt x="4643" y="5125"/>
                  <a:pt x="4591" y="5131"/>
                </a:cubicBezTo>
                <a:lnTo>
                  <a:pt x="4569" y="5131"/>
                </a:lnTo>
                <a:cubicBezTo>
                  <a:pt x="4530" y="5131"/>
                  <a:pt x="4489" y="5131"/>
                  <a:pt x="4449" y="5120"/>
                </a:cubicBezTo>
                <a:cubicBezTo>
                  <a:pt x="4399" y="5109"/>
                  <a:pt x="4352" y="5091"/>
                  <a:pt x="4313" y="5075"/>
                </a:cubicBezTo>
                <a:cubicBezTo>
                  <a:pt x="4268" y="5052"/>
                  <a:pt x="4223" y="5017"/>
                  <a:pt x="4176" y="4983"/>
                </a:cubicBezTo>
                <a:cubicBezTo>
                  <a:pt x="4080" y="4892"/>
                  <a:pt x="4006" y="4790"/>
                  <a:pt x="3956" y="4705"/>
                </a:cubicBezTo>
                <a:lnTo>
                  <a:pt x="3909" y="4637"/>
                </a:lnTo>
                <a:lnTo>
                  <a:pt x="3864" y="4569"/>
                </a:lnTo>
                <a:cubicBezTo>
                  <a:pt x="3853" y="4546"/>
                  <a:pt x="3836" y="4529"/>
                  <a:pt x="3819" y="4517"/>
                </a:cubicBezTo>
                <a:cubicBezTo>
                  <a:pt x="3796" y="4501"/>
                  <a:pt x="3773" y="4495"/>
                  <a:pt x="3739" y="4495"/>
                </a:cubicBezTo>
                <a:cubicBezTo>
                  <a:pt x="3683" y="4495"/>
                  <a:pt x="3631" y="4535"/>
                  <a:pt x="3609" y="4585"/>
                </a:cubicBezTo>
                <a:cubicBezTo>
                  <a:pt x="3580" y="4677"/>
                  <a:pt x="3552" y="4756"/>
                  <a:pt x="3512" y="4824"/>
                </a:cubicBezTo>
                <a:cubicBezTo>
                  <a:pt x="3466" y="4915"/>
                  <a:pt x="3410" y="5000"/>
                  <a:pt x="3353" y="5075"/>
                </a:cubicBezTo>
                <a:cubicBezTo>
                  <a:pt x="3302" y="5125"/>
                  <a:pt x="3250" y="5165"/>
                  <a:pt x="3200" y="5204"/>
                </a:cubicBezTo>
                <a:cubicBezTo>
                  <a:pt x="3159" y="5227"/>
                  <a:pt x="3120" y="5251"/>
                  <a:pt x="3069" y="5267"/>
                </a:cubicBezTo>
                <a:cubicBezTo>
                  <a:pt x="3035" y="5279"/>
                  <a:pt x="2995" y="5290"/>
                  <a:pt x="2944" y="5296"/>
                </a:cubicBezTo>
                <a:lnTo>
                  <a:pt x="2920" y="5296"/>
                </a:lnTo>
                <a:cubicBezTo>
                  <a:pt x="2886" y="5296"/>
                  <a:pt x="2852" y="5290"/>
                  <a:pt x="2807" y="5285"/>
                </a:cubicBezTo>
                <a:cubicBezTo>
                  <a:pt x="2768" y="5272"/>
                  <a:pt x="2723" y="5262"/>
                  <a:pt x="2676" y="5238"/>
                </a:cubicBezTo>
                <a:cubicBezTo>
                  <a:pt x="2626" y="5211"/>
                  <a:pt x="2579" y="5177"/>
                  <a:pt x="2529" y="5143"/>
                </a:cubicBezTo>
                <a:cubicBezTo>
                  <a:pt x="2477" y="5086"/>
                  <a:pt x="2427" y="5028"/>
                  <a:pt x="2382" y="4966"/>
                </a:cubicBezTo>
                <a:cubicBezTo>
                  <a:pt x="2324" y="4876"/>
                  <a:pt x="2279" y="4784"/>
                  <a:pt x="2245" y="4677"/>
                </a:cubicBezTo>
                <a:lnTo>
                  <a:pt x="2222" y="4614"/>
                </a:lnTo>
                <a:cubicBezTo>
                  <a:pt x="2211" y="4580"/>
                  <a:pt x="2194" y="4551"/>
                  <a:pt x="2170" y="4535"/>
                </a:cubicBezTo>
                <a:cubicBezTo>
                  <a:pt x="2149" y="4522"/>
                  <a:pt x="2125" y="4512"/>
                  <a:pt x="2097" y="4512"/>
                </a:cubicBezTo>
                <a:cubicBezTo>
                  <a:pt x="2091" y="4512"/>
                  <a:pt x="2080" y="4517"/>
                  <a:pt x="2075" y="4517"/>
                </a:cubicBezTo>
                <a:cubicBezTo>
                  <a:pt x="2041" y="4522"/>
                  <a:pt x="2007" y="4546"/>
                  <a:pt x="1989" y="4574"/>
                </a:cubicBezTo>
                <a:cubicBezTo>
                  <a:pt x="1973" y="4603"/>
                  <a:pt x="1966" y="4637"/>
                  <a:pt x="1973" y="4666"/>
                </a:cubicBezTo>
                <a:lnTo>
                  <a:pt x="1984" y="4711"/>
                </a:lnTo>
                <a:cubicBezTo>
                  <a:pt x="1989" y="4734"/>
                  <a:pt x="2000" y="4761"/>
                  <a:pt x="2007" y="4802"/>
                </a:cubicBezTo>
                <a:cubicBezTo>
                  <a:pt x="2000" y="4829"/>
                  <a:pt x="1989" y="4863"/>
                  <a:pt x="1978" y="4892"/>
                </a:cubicBezTo>
                <a:cubicBezTo>
                  <a:pt x="1960" y="4921"/>
                  <a:pt x="1944" y="4949"/>
                  <a:pt x="1921" y="4972"/>
                </a:cubicBezTo>
                <a:cubicBezTo>
                  <a:pt x="1904" y="4994"/>
                  <a:pt x="1876" y="5017"/>
                  <a:pt x="1847" y="5034"/>
                </a:cubicBezTo>
                <a:cubicBezTo>
                  <a:pt x="1819" y="5052"/>
                  <a:pt x="1784" y="5068"/>
                  <a:pt x="1750" y="5080"/>
                </a:cubicBezTo>
                <a:cubicBezTo>
                  <a:pt x="1716" y="5097"/>
                  <a:pt x="1671" y="5102"/>
                  <a:pt x="1614" y="5109"/>
                </a:cubicBezTo>
                <a:lnTo>
                  <a:pt x="1591" y="5109"/>
                </a:lnTo>
                <a:cubicBezTo>
                  <a:pt x="1557" y="5109"/>
                  <a:pt x="1517" y="5109"/>
                  <a:pt x="1472" y="5097"/>
                </a:cubicBezTo>
                <a:cubicBezTo>
                  <a:pt x="1433" y="5091"/>
                  <a:pt x="1393" y="5075"/>
                  <a:pt x="1347" y="5057"/>
                </a:cubicBezTo>
                <a:cubicBezTo>
                  <a:pt x="1318" y="5041"/>
                  <a:pt x="1291" y="5017"/>
                  <a:pt x="1257" y="4994"/>
                </a:cubicBezTo>
                <a:cubicBezTo>
                  <a:pt x="1239" y="4978"/>
                  <a:pt x="1216" y="4955"/>
                  <a:pt x="1199" y="4921"/>
                </a:cubicBezTo>
                <a:cubicBezTo>
                  <a:pt x="1182" y="4897"/>
                  <a:pt x="1165" y="4870"/>
                  <a:pt x="1160" y="4842"/>
                </a:cubicBezTo>
                <a:cubicBezTo>
                  <a:pt x="1142" y="4807"/>
                  <a:pt x="1137" y="4768"/>
                  <a:pt x="1131" y="4734"/>
                </a:cubicBezTo>
                <a:cubicBezTo>
                  <a:pt x="1131" y="4705"/>
                  <a:pt x="1131" y="4677"/>
                  <a:pt x="1137" y="4648"/>
                </a:cubicBezTo>
                <a:cubicBezTo>
                  <a:pt x="1137" y="4625"/>
                  <a:pt x="1131" y="4608"/>
                  <a:pt x="1113" y="4591"/>
                </a:cubicBezTo>
                <a:cubicBezTo>
                  <a:pt x="1103" y="4574"/>
                  <a:pt x="1079" y="4569"/>
                  <a:pt x="1063" y="4569"/>
                </a:cubicBezTo>
                <a:lnTo>
                  <a:pt x="1045" y="4569"/>
                </a:lnTo>
                <a:cubicBezTo>
                  <a:pt x="989" y="4585"/>
                  <a:pt x="932" y="4591"/>
                  <a:pt x="869" y="4603"/>
                </a:cubicBezTo>
                <a:lnTo>
                  <a:pt x="830" y="4603"/>
                </a:lnTo>
                <a:cubicBezTo>
                  <a:pt x="790" y="4603"/>
                  <a:pt x="745" y="4597"/>
                  <a:pt x="693" y="4591"/>
                </a:cubicBezTo>
                <a:cubicBezTo>
                  <a:pt x="636" y="4574"/>
                  <a:pt x="580" y="4557"/>
                  <a:pt x="534" y="4535"/>
                </a:cubicBezTo>
                <a:cubicBezTo>
                  <a:pt x="483" y="4506"/>
                  <a:pt x="432" y="4472"/>
                  <a:pt x="387" y="4432"/>
                </a:cubicBezTo>
                <a:cubicBezTo>
                  <a:pt x="342" y="4386"/>
                  <a:pt x="307" y="4346"/>
                  <a:pt x="273" y="4301"/>
                </a:cubicBezTo>
                <a:cubicBezTo>
                  <a:pt x="239" y="4250"/>
                  <a:pt x="211" y="4194"/>
                  <a:pt x="193" y="4142"/>
                </a:cubicBezTo>
                <a:cubicBezTo>
                  <a:pt x="177" y="4097"/>
                  <a:pt x="166" y="4052"/>
                  <a:pt x="159" y="4006"/>
                </a:cubicBezTo>
                <a:cubicBezTo>
                  <a:pt x="159" y="3971"/>
                  <a:pt x="159" y="3937"/>
                  <a:pt x="171" y="3903"/>
                </a:cubicBezTo>
                <a:cubicBezTo>
                  <a:pt x="171" y="3887"/>
                  <a:pt x="177" y="3869"/>
                  <a:pt x="187" y="3858"/>
                </a:cubicBezTo>
                <a:cubicBezTo>
                  <a:pt x="187" y="3847"/>
                  <a:pt x="193" y="3841"/>
                  <a:pt x="205" y="3819"/>
                </a:cubicBezTo>
                <a:cubicBezTo>
                  <a:pt x="216" y="3813"/>
                  <a:pt x="222" y="3806"/>
                  <a:pt x="234" y="3801"/>
                </a:cubicBezTo>
                <a:cubicBezTo>
                  <a:pt x="239" y="3796"/>
                  <a:pt x="250" y="3790"/>
                  <a:pt x="261" y="3790"/>
                </a:cubicBezTo>
                <a:cubicBezTo>
                  <a:pt x="273" y="3785"/>
                  <a:pt x="290" y="3779"/>
                  <a:pt x="313" y="3772"/>
                </a:cubicBezTo>
                <a:cubicBezTo>
                  <a:pt x="336" y="3772"/>
                  <a:pt x="358" y="3779"/>
                  <a:pt x="392" y="3779"/>
                </a:cubicBezTo>
                <a:cubicBezTo>
                  <a:pt x="421" y="3779"/>
                  <a:pt x="449" y="3761"/>
                  <a:pt x="460" y="3733"/>
                </a:cubicBezTo>
                <a:cubicBezTo>
                  <a:pt x="472" y="3699"/>
                  <a:pt x="466" y="3670"/>
                  <a:pt x="449" y="3648"/>
                </a:cubicBezTo>
                <a:cubicBezTo>
                  <a:pt x="421" y="3620"/>
                  <a:pt x="392" y="3586"/>
                  <a:pt x="363" y="3546"/>
                </a:cubicBezTo>
                <a:cubicBezTo>
                  <a:pt x="329" y="3489"/>
                  <a:pt x="302" y="3431"/>
                  <a:pt x="279" y="3375"/>
                </a:cubicBezTo>
                <a:cubicBezTo>
                  <a:pt x="268" y="3336"/>
                  <a:pt x="256" y="3284"/>
                  <a:pt x="245" y="3221"/>
                </a:cubicBezTo>
                <a:cubicBezTo>
                  <a:pt x="245" y="3171"/>
                  <a:pt x="250" y="3119"/>
                  <a:pt x="261" y="3069"/>
                </a:cubicBezTo>
                <a:cubicBezTo>
                  <a:pt x="273" y="3017"/>
                  <a:pt x="290" y="2966"/>
                  <a:pt x="313" y="2920"/>
                </a:cubicBezTo>
                <a:cubicBezTo>
                  <a:pt x="336" y="2875"/>
                  <a:pt x="363" y="2835"/>
                  <a:pt x="397" y="2790"/>
                </a:cubicBezTo>
                <a:cubicBezTo>
                  <a:pt x="438" y="2750"/>
                  <a:pt x="478" y="2715"/>
                  <a:pt x="523" y="2681"/>
                </a:cubicBezTo>
                <a:cubicBezTo>
                  <a:pt x="568" y="2654"/>
                  <a:pt x="609" y="2631"/>
                  <a:pt x="654" y="2620"/>
                </a:cubicBezTo>
                <a:cubicBezTo>
                  <a:pt x="704" y="2602"/>
                  <a:pt x="756" y="2591"/>
                  <a:pt x="819" y="2579"/>
                </a:cubicBezTo>
                <a:lnTo>
                  <a:pt x="848" y="2579"/>
                </a:lnTo>
                <a:cubicBezTo>
                  <a:pt x="887" y="2579"/>
                  <a:pt x="938" y="2586"/>
                  <a:pt x="984" y="2597"/>
                </a:cubicBezTo>
                <a:cubicBezTo>
                  <a:pt x="1034" y="2608"/>
                  <a:pt x="1079" y="2625"/>
                  <a:pt x="1131" y="2642"/>
                </a:cubicBezTo>
                <a:cubicBezTo>
                  <a:pt x="1142" y="2647"/>
                  <a:pt x="1154" y="2647"/>
                  <a:pt x="1171" y="2647"/>
                </a:cubicBezTo>
                <a:cubicBezTo>
                  <a:pt x="1199" y="2647"/>
                  <a:pt x="1228" y="2642"/>
                  <a:pt x="1244" y="2620"/>
                </a:cubicBezTo>
                <a:cubicBezTo>
                  <a:pt x="1284" y="2591"/>
                  <a:pt x="1296" y="2534"/>
                  <a:pt x="1273" y="2484"/>
                </a:cubicBezTo>
                <a:cubicBezTo>
                  <a:pt x="1262" y="2460"/>
                  <a:pt x="1250" y="2432"/>
                  <a:pt x="1244" y="2403"/>
                </a:cubicBezTo>
                <a:cubicBezTo>
                  <a:pt x="1210" y="2295"/>
                  <a:pt x="1182" y="2177"/>
                  <a:pt x="1171" y="2051"/>
                </a:cubicBezTo>
                <a:cubicBezTo>
                  <a:pt x="1165" y="1897"/>
                  <a:pt x="1176" y="1755"/>
                  <a:pt x="1205" y="1608"/>
                </a:cubicBezTo>
                <a:cubicBezTo>
                  <a:pt x="1228" y="1495"/>
                  <a:pt x="1268" y="1380"/>
                  <a:pt x="1318" y="1278"/>
                </a:cubicBezTo>
                <a:cubicBezTo>
                  <a:pt x="1359" y="1199"/>
                  <a:pt x="1404" y="1131"/>
                  <a:pt x="1461" y="1063"/>
                </a:cubicBezTo>
                <a:cubicBezTo>
                  <a:pt x="1506" y="1011"/>
                  <a:pt x="1563" y="966"/>
                  <a:pt x="1619" y="926"/>
                </a:cubicBezTo>
                <a:cubicBezTo>
                  <a:pt x="1666" y="898"/>
                  <a:pt x="1700" y="881"/>
                  <a:pt x="1739" y="863"/>
                </a:cubicBezTo>
                <a:cubicBezTo>
                  <a:pt x="1768" y="858"/>
                  <a:pt x="1795" y="853"/>
                  <a:pt x="1829" y="847"/>
                </a:cubicBezTo>
                <a:cubicBezTo>
                  <a:pt x="1858" y="847"/>
                  <a:pt x="1887" y="853"/>
                  <a:pt x="1915" y="858"/>
                </a:cubicBezTo>
                <a:cubicBezTo>
                  <a:pt x="1966" y="869"/>
                  <a:pt x="2007" y="887"/>
                  <a:pt x="2052" y="908"/>
                </a:cubicBezTo>
                <a:cubicBezTo>
                  <a:pt x="2143" y="955"/>
                  <a:pt x="2233" y="1018"/>
                  <a:pt x="2290" y="1057"/>
                </a:cubicBezTo>
                <a:lnTo>
                  <a:pt x="2353" y="1097"/>
                </a:lnTo>
                <a:cubicBezTo>
                  <a:pt x="2375" y="1108"/>
                  <a:pt x="2393" y="1113"/>
                  <a:pt x="2416" y="1113"/>
                </a:cubicBezTo>
                <a:lnTo>
                  <a:pt x="2438" y="1113"/>
                </a:lnTo>
                <a:cubicBezTo>
                  <a:pt x="2466" y="1108"/>
                  <a:pt x="2506" y="1079"/>
                  <a:pt x="2518" y="1045"/>
                </a:cubicBezTo>
                <a:cubicBezTo>
                  <a:pt x="2540" y="937"/>
                  <a:pt x="2579" y="835"/>
                  <a:pt x="2637" y="727"/>
                </a:cubicBezTo>
                <a:cubicBezTo>
                  <a:pt x="2694" y="614"/>
                  <a:pt x="2762" y="512"/>
                  <a:pt x="2836" y="420"/>
                </a:cubicBezTo>
                <a:cubicBezTo>
                  <a:pt x="2881" y="370"/>
                  <a:pt x="2938" y="323"/>
                  <a:pt x="2989" y="284"/>
                </a:cubicBezTo>
                <a:cubicBezTo>
                  <a:pt x="3035" y="255"/>
                  <a:pt x="3075" y="239"/>
                  <a:pt x="3109" y="227"/>
                </a:cubicBezTo>
                <a:cubicBezTo>
                  <a:pt x="3137" y="216"/>
                  <a:pt x="3171" y="210"/>
                  <a:pt x="3205" y="205"/>
                </a:cubicBezTo>
                <a:close/>
                <a:moveTo>
                  <a:pt x="3227" y="0"/>
                </a:moveTo>
                <a:cubicBezTo>
                  <a:pt x="3132" y="0"/>
                  <a:pt x="3035" y="29"/>
                  <a:pt x="2949" y="74"/>
                </a:cubicBezTo>
                <a:cubicBezTo>
                  <a:pt x="2830" y="131"/>
                  <a:pt x="2734" y="227"/>
                  <a:pt x="2648" y="323"/>
                </a:cubicBezTo>
                <a:cubicBezTo>
                  <a:pt x="2569" y="420"/>
                  <a:pt x="2500" y="533"/>
                  <a:pt x="2438" y="648"/>
                </a:cubicBezTo>
                <a:cubicBezTo>
                  <a:pt x="2409" y="711"/>
                  <a:pt x="2382" y="772"/>
                  <a:pt x="2359" y="835"/>
                </a:cubicBezTo>
                <a:cubicBezTo>
                  <a:pt x="2285" y="784"/>
                  <a:pt x="2211" y="738"/>
                  <a:pt x="2131" y="698"/>
                </a:cubicBezTo>
                <a:cubicBezTo>
                  <a:pt x="2080" y="670"/>
                  <a:pt x="2029" y="653"/>
                  <a:pt x="1978" y="643"/>
                </a:cubicBezTo>
                <a:cubicBezTo>
                  <a:pt x="1927" y="629"/>
                  <a:pt x="1878" y="623"/>
                  <a:pt x="1826" y="623"/>
                </a:cubicBezTo>
                <a:cubicBezTo>
                  <a:pt x="1809" y="623"/>
                  <a:pt x="1792" y="623"/>
                  <a:pt x="1774" y="625"/>
                </a:cubicBezTo>
                <a:cubicBezTo>
                  <a:pt x="1711" y="630"/>
                  <a:pt x="1653" y="653"/>
                  <a:pt x="1598" y="677"/>
                </a:cubicBezTo>
                <a:cubicBezTo>
                  <a:pt x="1523" y="711"/>
                  <a:pt x="1449" y="761"/>
                  <a:pt x="1386" y="818"/>
                </a:cubicBezTo>
                <a:cubicBezTo>
                  <a:pt x="1291" y="898"/>
                  <a:pt x="1210" y="1000"/>
                  <a:pt x="1148" y="1108"/>
                </a:cubicBezTo>
                <a:cubicBezTo>
                  <a:pt x="1018" y="1330"/>
                  <a:pt x="955" y="1590"/>
                  <a:pt x="938" y="1841"/>
                </a:cubicBezTo>
                <a:cubicBezTo>
                  <a:pt x="927" y="2017"/>
                  <a:pt x="943" y="2193"/>
                  <a:pt x="984" y="2358"/>
                </a:cubicBezTo>
                <a:cubicBezTo>
                  <a:pt x="943" y="2352"/>
                  <a:pt x="901" y="2349"/>
                  <a:pt x="860" y="2349"/>
                </a:cubicBezTo>
                <a:cubicBezTo>
                  <a:pt x="780" y="2349"/>
                  <a:pt x="700" y="2361"/>
                  <a:pt x="625" y="2387"/>
                </a:cubicBezTo>
                <a:cubicBezTo>
                  <a:pt x="444" y="2443"/>
                  <a:pt x="284" y="2557"/>
                  <a:pt x="177" y="2715"/>
                </a:cubicBezTo>
                <a:cubicBezTo>
                  <a:pt x="132" y="2784"/>
                  <a:pt x="91" y="2870"/>
                  <a:pt x="69" y="2949"/>
                </a:cubicBezTo>
                <a:cubicBezTo>
                  <a:pt x="40" y="3045"/>
                  <a:pt x="35" y="3142"/>
                  <a:pt x="40" y="3245"/>
                </a:cubicBezTo>
                <a:cubicBezTo>
                  <a:pt x="51" y="3336"/>
                  <a:pt x="80" y="3426"/>
                  <a:pt x="119" y="3506"/>
                </a:cubicBezTo>
                <a:cubicBezTo>
                  <a:pt x="142" y="3551"/>
                  <a:pt x="171" y="3591"/>
                  <a:pt x="200" y="3631"/>
                </a:cubicBezTo>
                <a:cubicBezTo>
                  <a:pt x="193" y="3636"/>
                  <a:pt x="182" y="3643"/>
                  <a:pt x="171" y="3648"/>
                </a:cubicBezTo>
                <a:cubicBezTo>
                  <a:pt x="103" y="3682"/>
                  <a:pt x="57" y="3738"/>
                  <a:pt x="29" y="3806"/>
                </a:cubicBezTo>
                <a:cubicBezTo>
                  <a:pt x="1" y="3875"/>
                  <a:pt x="1" y="3950"/>
                  <a:pt x="6" y="4023"/>
                </a:cubicBezTo>
                <a:cubicBezTo>
                  <a:pt x="12" y="4102"/>
                  <a:pt x="35" y="4181"/>
                  <a:pt x="69" y="4256"/>
                </a:cubicBezTo>
                <a:cubicBezTo>
                  <a:pt x="142" y="4420"/>
                  <a:pt x="273" y="4569"/>
                  <a:pt x="432" y="4653"/>
                </a:cubicBezTo>
                <a:cubicBezTo>
                  <a:pt x="523" y="4705"/>
                  <a:pt x="620" y="4739"/>
                  <a:pt x="722" y="4750"/>
                </a:cubicBezTo>
                <a:cubicBezTo>
                  <a:pt x="754" y="4754"/>
                  <a:pt x="787" y="4756"/>
                  <a:pt x="819" y="4756"/>
                </a:cubicBezTo>
                <a:cubicBezTo>
                  <a:pt x="872" y="4756"/>
                  <a:pt x="925" y="4751"/>
                  <a:pt x="977" y="4745"/>
                </a:cubicBezTo>
                <a:cubicBezTo>
                  <a:pt x="989" y="4876"/>
                  <a:pt x="1034" y="5000"/>
                  <a:pt x="1131" y="5097"/>
                </a:cubicBezTo>
                <a:cubicBezTo>
                  <a:pt x="1239" y="5204"/>
                  <a:pt x="1393" y="5262"/>
                  <a:pt x="1546" y="5272"/>
                </a:cubicBezTo>
                <a:cubicBezTo>
                  <a:pt x="1563" y="5274"/>
                  <a:pt x="1579" y="5274"/>
                  <a:pt x="1596" y="5274"/>
                </a:cubicBezTo>
                <a:cubicBezTo>
                  <a:pt x="1737" y="5274"/>
                  <a:pt x="1871" y="5228"/>
                  <a:pt x="1984" y="5143"/>
                </a:cubicBezTo>
                <a:cubicBezTo>
                  <a:pt x="2029" y="5109"/>
                  <a:pt x="2068" y="5062"/>
                  <a:pt x="2102" y="5017"/>
                </a:cubicBezTo>
                <a:cubicBezTo>
                  <a:pt x="2159" y="5131"/>
                  <a:pt x="2233" y="5233"/>
                  <a:pt x="2324" y="5324"/>
                </a:cubicBezTo>
                <a:cubicBezTo>
                  <a:pt x="2472" y="5472"/>
                  <a:pt x="2671" y="5568"/>
                  <a:pt x="2886" y="5579"/>
                </a:cubicBezTo>
                <a:lnTo>
                  <a:pt x="2938" y="5579"/>
                </a:lnTo>
                <a:cubicBezTo>
                  <a:pt x="2910" y="5825"/>
                  <a:pt x="2870" y="6074"/>
                  <a:pt x="2830" y="6318"/>
                </a:cubicBezTo>
                <a:cubicBezTo>
                  <a:pt x="2807" y="6466"/>
                  <a:pt x="2784" y="6614"/>
                  <a:pt x="2768" y="6762"/>
                </a:cubicBezTo>
                <a:cubicBezTo>
                  <a:pt x="2744" y="6921"/>
                  <a:pt x="2728" y="7074"/>
                  <a:pt x="2728" y="7234"/>
                </a:cubicBezTo>
                <a:cubicBezTo>
                  <a:pt x="2728" y="7302"/>
                  <a:pt x="2773" y="7364"/>
                  <a:pt x="2847" y="7370"/>
                </a:cubicBezTo>
                <a:cubicBezTo>
                  <a:pt x="2850" y="7370"/>
                  <a:pt x="2853" y="7370"/>
                  <a:pt x="2856" y="7370"/>
                </a:cubicBezTo>
                <a:cubicBezTo>
                  <a:pt x="2920" y="7370"/>
                  <a:pt x="2972" y="7315"/>
                  <a:pt x="2978" y="7250"/>
                </a:cubicBezTo>
                <a:cubicBezTo>
                  <a:pt x="2983" y="7210"/>
                  <a:pt x="2989" y="7171"/>
                  <a:pt x="2995" y="7131"/>
                </a:cubicBezTo>
                <a:lnTo>
                  <a:pt x="2989" y="7131"/>
                </a:lnTo>
                <a:lnTo>
                  <a:pt x="3001" y="7063"/>
                </a:lnTo>
                <a:lnTo>
                  <a:pt x="3006" y="7018"/>
                </a:lnTo>
                <a:cubicBezTo>
                  <a:pt x="3012" y="6943"/>
                  <a:pt x="3017" y="6875"/>
                  <a:pt x="3030" y="6801"/>
                </a:cubicBezTo>
                <a:cubicBezTo>
                  <a:pt x="3046" y="6649"/>
                  <a:pt x="3069" y="6489"/>
                  <a:pt x="3091" y="6336"/>
                </a:cubicBezTo>
                <a:cubicBezTo>
                  <a:pt x="3132" y="6029"/>
                  <a:pt x="3166" y="5773"/>
                  <a:pt x="3182" y="5534"/>
                </a:cubicBezTo>
                <a:lnTo>
                  <a:pt x="3182" y="5529"/>
                </a:lnTo>
                <a:cubicBezTo>
                  <a:pt x="3285" y="5495"/>
                  <a:pt x="3381" y="5437"/>
                  <a:pt x="3466" y="5358"/>
                </a:cubicBezTo>
                <a:cubicBezTo>
                  <a:pt x="3591" y="5256"/>
                  <a:pt x="3694" y="5114"/>
                  <a:pt x="3773" y="4938"/>
                </a:cubicBezTo>
                <a:lnTo>
                  <a:pt x="3780" y="4938"/>
                </a:lnTo>
                <a:lnTo>
                  <a:pt x="3801" y="4966"/>
                </a:lnTo>
                <a:cubicBezTo>
                  <a:pt x="3841" y="5017"/>
                  <a:pt x="3882" y="5062"/>
                  <a:pt x="3927" y="5114"/>
                </a:cubicBezTo>
                <a:cubicBezTo>
                  <a:pt x="3916" y="5256"/>
                  <a:pt x="3904" y="5398"/>
                  <a:pt x="3898" y="5545"/>
                </a:cubicBezTo>
                <a:cubicBezTo>
                  <a:pt x="3893" y="5728"/>
                  <a:pt x="3898" y="5920"/>
                  <a:pt x="3916" y="6137"/>
                </a:cubicBezTo>
                <a:cubicBezTo>
                  <a:pt x="3932" y="6342"/>
                  <a:pt x="3961" y="6534"/>
                  <a:pt x="3995" y="6717"/>
                </a:cubicBezTo>
                <a:cubicBezTo>
                  <a:pt x="4018" y="6814"/>
                  <a:pt x="4040" y="6909"/>
                  <a:pt x="4074" y="7006"/>
                </a:cubicBezTo>
                <a:cubicBezTo>
                  <a:pt x="4080" y="7029"/>
                  <a:pt x="4086" y="7052"/>
                  <a:pt x="4097" y="7079"/>
                </a:cubicBezTo>
                <a:cubicBezTo>
                  <a:pt x="4121" y="7148"/>
                  <a:pt x="4148" y="7223"/>
                  <a:pt x="4182" y="7291"/>
                </a:cubicBezTo>
                <a:cubicBezTo>
                  <a:pt x="4196" y="7328"/>
                  <a:pt x="4238" y="7350"/>
                  <a:pt x="4277" y="7350"/>
                </a:cubicBezTo>
                <a:cubicBezTo>
                  <a:pt x="4285" y="7350"/>
                  <a:pt x="4294" y="7349"/>
                  <a:pt x="4302" y="7347"/>
                </a:cubicBezTo>
                <a:cubicBezTo>
                  <a:pt x="4331" y="7341"/>
                  <a:pt x="4359" y="7325"/>
                  <a:pt x="4376" y="7302"/>
                </a:cubicBezTo>
                <a:cubicBezTo>
                  <a:pt x="4386" y="7279"/>
                  <a:pt x="4399" y="7244"/>
                  <a:pt x="4393" y="7216"/>
                </a:cubicBezTo>
                <a:cubicBezTo>
                  <a:pt x="4359" y="7108"/>
                  <a:pt x="4325" y="7006"/>
                  <a:pt x="4291" y="6898"/>
                </a:cubicBezTo>
                <a:cubicBezTo>
                  <a:pt x="4257" y="6785"/>
                  <a:pt x="4228" y="6670"/>
                  <a:pt x="4200" y="6552"/>
                </a:cubicBezTo>
                <a:cubicBezTo>
                  <a:pt x="4155" y="6329"/>
                  <a:pt x="4121" y="6098"/>
                  <a:pt x="4103" y="5870"/>
                </a:cubicBezTo>
                <a:lnTo>
                  <a:pt x="4103" y="5864"/>
                </a:lnTo>
                <a:lnTo>
                  <a:pt x="4103" y="5859"/>
                </a:lnTo>
                <a:cubicBezTo>
                  <a:pt x="4092" y="5660"/>
                  <a:pt x="4092" y="5461"/>
                  <a:pt x="4103" y="5262"/>
                </a:cubicBezTo>
                <a:cubicBezTo>
                  <a:pt x="4240" y="5348"/>
                  <a:pt x="4395" y="5389"/>
                  <a:pt x="4556" y="5389"/>
                </a:cubicBezTo>
                <a:cubicBezTo>
                  <a:pt x="4575" y="5389"/>
                  <a:pt x="4595" y="5388"/>
                  <a:pt x="4614" y="5387"/>
                </a:cubicBezTo>
                <a:cubicBezTo>
                  <a:pt x="4706" y="5382"/>
                  <a:pt x="4796" y="5353"/>
                  <a:pt x="4882" y="5313"/>
                </a:cubicBezTo>
                <a:cubicBezTo>
                  <a:pt x="4966" y="5272"/>
                  <a:pt x="5041" y="5211"/>
                  <a:pt x="5097" y="5136"/>
                </a:cubicBezTo>
                <a:cubicBezTo>
                  <a:pt x="5154" y="5062"/>
                  <a:pt x="5199" y="4983"/>
                  <a:pt x="5222" y="4897"/>
                </a:cubicBezTo>
                <a:cubicBezTo>
                  <a:pt x="5228" y="4881"/>
                  <a:pt x="5233" y="4863"/>
                  <a:pt x="5233" y="4847"/>
                </a:cubicBezTo>
                <a:cubicBezTo>
                  <a:pt x="5273" y="4870"/>
                  <a:pt x="5307" y="4892"/>
                  <a:pt x="5348" y="4910"/>
                </a:cubicBezTo>
                <a:cubicBezTo>
                  <a:pt x="5439" y="4948"/>
                  <a:pt x="5534" y="4961"/>
                  <a:pt x="5630" y="4961"/>
                </a:cubicBezTo>
                <a:cubicBezTo>
                  <a:pt x="5647" y="4961"/>
                  <a:pt x="5665" y="4961"/>
                  <a:pt x="5682" y="4960"/>
                </a:cubicBezTo>
                <a:cubicBezTo>
                  <a:pt x="5899" y="4944"/>
                  <a:pt x="6098" y="4824"/>
                  <a:pt x="6234" y="4666"/>
                </a:cubicBezTo>
                <a:cubicBezTo>
                  <a:pt x="6303" y="4591"/>
                  <a:pt x="6353" y="4501"/>
                  <a:pt x="6387" y="4409"/>
                </a:cubicBezTo>
                <a:cubicBezTo>
                  <a:pt x="6427" y="4307"/>
                  <a:pt x="6444" y="4194"/>
                  <a:pt x="6432" y="4086"/>
                </a:cubicBezTo>
                <a:cubicBezTo>
                  <a:pt x="6427" y="3989"/>
                  <a:pt x="6398" y="3898"/>
                  <a:pt x="6348" y="3813"/>
                </a:cubicBezTo>
                <a:cubicBezTo>
                  <a:pt x="6364" y="3813"/>
                  <a:pt x="6382" y="3813"/>
                  <a:pt x="6398" y="3806"/>
                </a:cubicBezTo>
                <a:cubicBezTo>
                  <a:pt x="6523" y="3796"/>
                  <a:pt x="6649" y="3756"/>
                  <a:pt x="6762" y="3693"/>
                </a:cubicBezTo>
                <a:cubicBezTo>
                  <a:pt x="6814" y="3665"/>
                  <a:pt x="6864" y="3625"/>
                  <a:pt x="6909" y="3580"/>
                </a:cubicBezTo>
                <a:cubicBezTo>
                  <a:pt x="6961" y="3528"/>
                  <a:pt x="7001" y="3466"/>
                  <a:pt x="7029" y="3397"/>
                </a:cubicBezTo>
                <a:cubicBezTo>
                  <a:pt x="7058" y="3336"/>
                  <a:pt x="7074" y="3268"/>
                  <a:pt x="7080" y="3200"/>
                </a:cubicBezTo>
                <a:cubicBezTo>
                  <a:pt x="7087" y="3125"/>
                  <a:pt x="7080" y="3045"/>
                  <a:pt x="7069" y="2972"/>
                </a:cubicBezTo>
                <a:cubicBezTo>
                  <a:pt x="7029" y="2722"/>
                  <a:pt x="6853" y="2518"/>
                  <a:pt x="6637" y="2398"/>
                </a:cubicBezTo>
                <a:cubicBezTo>
                  <a:pt x="6523" y="2335"/>
                  <a:pt x="6405" y="2290"/>
                  <a:pt x="6279" y="2261"/>
                </a:cubicBezTo>
                <a:cubicBezTo>
                  <a:pt x="6217" y="2245"/>
                  <a:pt x="6148" y="2233"/>
                  <a:pt x="6080" y="2222"/>
                </a:cubicBezTo>
                <a:cubicBezTo>
                  <a:pt x="6023" y="2211"/>
                  <a:pt x="5962" y="2199"/>
                  <a:pt x="5899" y="2193"/>
                </a:cubicBezTo>
                <a:cubicBezTo>
                  <a:pt x="5921" y="2154"/>
                  <a:pt x="5944" y="2109"/>
                  <a:pt x="5967" y="2062"/>
                </a:cubicBezTo>
                <a:cubicBezTo>
                  <a:pt x="5983" y="2017"/>
                  <a:pt x="5996" y="1972"/>
                  <a:pt x="6001" y="1926"/>
                </a:cubicBezTo>
                <a:cubicBezTo>
                  <a:pt x="6012" y="1841"/>
                  <a:pt x="6001" y="1755"/>
                  <a:pt x="5962" y="1682"/>
                </a:cubicBezTo>
                <a:cubicBezTo>
                  <a:pt x="5927" y="1608"/>
                  <a:pt x="5865" y="1545"/>
                  <a:pt x="5797" y="1506"/>
                </a:cubicBezTo>
                <a:cubicBezTo>
                  <a:pt x="5683" y="1443"/>
                  <a:pt x="5553" y="1418"/>
                  <a:pt x="5424" y="1418"/>
                </a:cubicBezTo>
                <a:cubicBezTo>
                  <a:pt x="5366" y="1418"/>
                  <a:pt x="5308" y="1423"/>
                  <a:pt x="5251" y="1432"/>
                </a:cubicBezTo>
                <a:cubicBezTo>
                  <a:pt x="5160" y="1443"/>
                  <a:pt x="5068" y="1466"/>
                  <a:pt x="4989" y="1495"/>
                </a:cubicBezTo>
                <a:cubicBezTo>
                  <a:pt x="4995" y="1414"/>
                  <a:pt x="4995" y="1335"/>
                  <a:pt x="4984" y="1249"/>
                </a:cubicBezTo>
                <a:cubicBezTo>
                  <a:pt x="4950" y="1091"/>
                  <a:pt x="4858" y="949"/>
                  <a:pt x="4716" y="863"/>
                </a:cubicBezTo>
                <a:cubicBezTo>
                  <a:pt x="4619" y="801"/>
                  <a:pt x="4508" y="773"/>
                  <a:pt x="4397" y="773"/>
                </a:cubicBezTo>
                <a:cubicBezTo>
                  <a:pt x="4346" y="773"/>
                  <a:pt x="4295" y="779"/>
                  <a:pt x="4245" y="790"/>
                </a:cubicBezTo>
                <a:cubicBezTo>
                  <a:pt x="4108" y="818"/>
                  <a:pt x="3990" y="881"/>
                  <a:pt x="3887" y="966"/>
                </a:cubicBezTo>
                <a:cubicBezTo>
                  <a:pt x="3882" y="926"/>
                  <a:pt x="3882" y="892"/>
                  <a:pt x="3875" y="858"/>
                </a:cubicBezTo>
                <a:cubicBezTo>
                  <a:pt x="3864" y="733"/>
                  <a:pt x="3841" y="614"/>
                  <a:pt x="3807" y="488"/>
                </a:cubicBezTo>
                <a:cubicBezTo>
                  <a:pt x="3773" y="375"/>
                  <a:pt x="3722" y="268"/>
                  <a:pt x="3643" y="176"/>
                </a:cubicBezTo>
                <a:cubicBezTo>
                  <a:pt x="3552" y="79"/>
                  <a:pt x="3426" y="22"/>
                  <a:pt x="3290" y="6"/>
                </a:cubicBezTo>
                <a:cubicBezTo>
                  <a:pt x="3274" y="0"/>
                  <a:pt x="3250" y="0"/>
                  <a:pt x="32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2"/>
          <p:cNvSpPr/>
          <p:nvPr/>
        </p:nvSpPr>
        <p:spPr>
          <a:xfrm>
            <a:off x="7730759" y="4170709"/>
            <a:ext cx="65892" cy="98432"/>
          </a:xfrm>
          <a:custGeom>
            <a:avLst/>
            <a:gdLst/>
            <a:ahLst/>
            <a:cxnLst/>
            <a:rect l="l" t="t" r="r" b="b"/>
            <a:pathLst>
              <a:path w="1701" h="2541" extrusionOk="0">
                <a:moveTo>
                  <a:pt x="1178" y="0"/>
                </a:moveTo>
                <a:lnTo>
                  <a:pt x="513" y="632"/>
                </a:lnTo>
                <a:cubicBezTo>
                  <a:pt x="513" y="632"/>
                  <a:pt x="0" y="2519"/>
                  <a:pt x="272" y="2519"/>
                </a:cubicBezTo>
                <a:cubicBezTo>
                  <a:pt x="276" y="2519"/>
                  <a:pt x="281" y="2519"/>
                  <a:pt x="285" y="2518"/>
                </a:cubicBezTo>
                <a:cubicBezTo>
                  <a:pt x="366" y="2501"/>
                  <a:pt x="504" y="2495"/>
                  <a:pt x="664" y="2495"/>
                </a:cubicBezTo>
                <a:cubicBezTo>
                  <a:pt x="1103" y="2495"/>
                  <a:pt x="1701" y="2541"/>
                  <a:pt x="1701" y="2541"/>
                </a:cubicBezTo>
                <a:cubicBezTo>
                  <a:pt x="1394" y="2001"/>
                  <a:pt x="1405" y="352"/>
                  <a:pt x="1405" y="352"/>
                </a:cubicBezTo>
                <a:lnTo>
                  <a:pt x="1178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2"/>
          <p:cNvSpPr/>
          <p:nvPr/>
        </p:nvSpPr>
        <p:spPr>
          <a:xfrm>
            <a:off x="7636123" y="3993717"/>
            <a:ext cx="257837" cy="197251"/>
          </a:xfrm>
          <a:custGeom>
            <a:avLst/>
            <a:gdLst/>
            <a:ahLst/>
            <a:cxnLst/>
            <a:rect l="l" t="t" r="r" b="b"/>
            <a:pathLst>
              <a:path w="6656" h="5092" extrusionOk="0">
                <a:moveTo>
                  <a:pt x="3047" y="1"/>
                </a:moveTo>
                <a:cubicBezTo>
                  <a:pt x="3013" y="6"/>
                  <a:pt x="2979" y="12"/>
                  <a:pt x="2950" y="24"/>
                </a:cubicBezTo>
                <a:cubicBezTo>
                  <a:pt x="2916" y="35"/>
                  <a:pt x="2877" y="53"/>
                  <a:pt x="2830" y="80"/>
                </a:cubicBezTo>
                <a:cubicBezTo>
                  <a:pt x="2780" y="121"/>
                  <a:pt x="2723" y="166"/>
                  <a:pt x="2678" y="216"/>
                </a:cubicBezTo>
                <a:cubicBezTo>
                  <a:pt x="2604" y="308"/>
                  <a:pt x="2536" y="410"/>
                  <a:pt x="2478" y="523"/>
                </a:cubicBezTo>
                <a:cubicBezTo>
                  <a:pt x="2421" y="632"/>
                  <a:pt x="2382" y="734"/>
                  <a:pt x="2360" y="842"/>
                </a:cubicBezTo>
                <a:cubicBezTo>
                  <a:pt x="2348" y="876"/>
                  <a:pt x="2308" y="905"/>
                  <a:pt x="2279" y="910"/>
                </a:cubicBezTo>
                <a:lnTo>
                  <a:pt x="2258" y="910"/>
                </a:lnTo>
                <a:cubicBezTo>
                  <a:pt x="2234" y="910"/>
                  <a:pt x="2217" y="905"/>
                  <a:pt x="2200" y="893"/>
                </a:cubicBezTo>
                <a:lnTo>
                  <a:pt x="2132" y="853"/>
                </a:lnTo>
                <a:cubicBezTo>
                  <a:pt x="2075" y="808"/>
                  <a:pt x="1985" y="751"/>
                  <a:pt x="1893" y="706"/>
                </a:cubicBezTo>
                <a:cubicBezTo>
                  <a:pt x="1848" y="677"/>
                  <a:pt x="1807" y="659"/>
                  <a:pt x="1757" y="649"/>
                </a:cubicBezTo>
                <a:cubicBezTo>
                  <a:pt x="1728" y="643"/>
                  <a:pt x="1700" y="643"/>
                  <a:pt x="1671" y="643"/>
                </a:cubicBezTo>
                <a:cubicBezTo>
                  <a:pt x="1637" y="649"/>
                  <a:pt x="1610" y="654"/>
                  <a:pt x="1581" y="659"/>
                </a:cubicBezTo>
                <a:cubicBezTo>
                  <a:pt x="1542" y="677"/>
                  <a:pt x="1507" y="694"/>
                  <a:pt x="1461" y="722"/>
                </a:cubicBezTo>
                <a:cubicBezTo>
                  <a:pt x="1405" y="762"/>
                  <a:pt x="1348" y="808"/>
                  <a:pt x="1303" y="859"/>
                </a:cubicBezTo>
                <a:cubicBezTo>
                  <a:pt x="1246" y="921"/>
                  <a:pt x="1201" y="995"/>
                  <a:pt x="1160" y="1075"/>
                </a:cubicBezTo>
                <a:cubicBezTo>
                  <a:pt x="1109" y="1178"/>
                  <a:pt x="1075" y="1291"/>
                  <a:pt x="1047" y="1404"/>
                </a:cubicBezTo>
                <a:cubicBezTo>
                  <a:pt x="1018" y="1553"/>
                  <a:pt x="1007" y="1695"/>
                  <a:pt x="1012" y="1842"/>
                </a:cubicBezTo>
                <a:cubicBezTo>
                  <a:pt x="1023" y="1973"/>
                  <a:pt x="1052" y="2091"/>
                  <a:pt x="1086" y="2200"/>
                </a:cubicBezTo>
                <a:cubicBezTo>
                  <a:pt x="1092" y="2228"/>
                  <a:pt x="1104" y="2251"/>
                  <a:pt x="1115" y="2280"/>
                </a:cubicBezTo>
                <a:cubicBezTo>
                  <a:pt x="1138" y="2330"/>
                  <a:pt x="1126" y="2387"/>
                  <a:pt x="1086" y="2416"/>
                </a:cubicBezTo>
                <a:cubicBezTo>
                  <a:pt x="1070" y="2432"/>
                  <a:pt x="1041" y="2445"/>
                  <a:pt x="1012" y="2445"/>
                </a:cubicBezTo>
                <a:cubicBezTo>
                  <a:pt x="996" y="2445"/>
                  <a:pt x="984" y="2445"/>
                  <a:pt x="973" y="2439"/>
                </a:cubicBezTo>
                <a:cubicBezTo>
                  <a:pt x="921" y="2416"/>
                  <a:pt x="876" y="2405"/>
                  <a:pt x="826" y="2393"/>
                </a:cubicBezTo>
                <a:cubicBezTo>
                  <a:pt x="779" y="2382"/>
                  <a:pt x="729" y="2376"/>
                  <a:pt x="689" y="2376"/>
                </a:cubicBezTo>
                <a:lnTo>
                  <a:pt x="661" y="2376"/>
                </a:lnTo>
                <a:cubicBezTo>
                  <a:pt x="598" y="2387"/>
                  <a:pt x="546" y="2398"/>
                  <a:pt x="496" y="2410"/>
                </a:cubicBezTo>
                <a:cubicBezTo>
                  <a:pt x="451" y="2427"/>
                  <a:pt x="410" y="2450"/>
                  <a:pt x="365" y="2479"/>
                </a:cubicBezTo>
                <a:cubicBezTo>
                  <a:pt x="320" y="2507"/>
                  <a:pt x="280" y="2541"/>
                  <a:pt x="239" y="2586"/>
                </a:cubicBezTo>
                <a:cubicBezTo>
                  <a:pt x="205" y="2631"/>
                  <a:pt x="178" y="2671"/>
                  <a:pt x="155" y="2717"/>
                </a:cubicBezTo>
                <a:cubicBezTo>
                  <a:pt x="131" y="2762"/>
                  <a:pt x="115" y="2814"/>
                  <a:pt x="103" y="2865"/>
                </a:cubicBezTo>
                <a:cubicBezTo>
                  <a:pt x="92" y="2916"/>
                  <a:pt x="86" y="2967"/>
                  <a:pt x="86" y="3019"/>
                </a:cubicBezTo>
                <a:cubicBezTo>
                  <a:pt x="97" y="3080"/>
                  <a:pt x="110" y="3132"/>
                  <a:pt x="121" y="3171"/>
                </a:cubicBezTo>
                <a:cubicBezTo>
                  <a:pt x="144" y="3229"/>
                  <a:pt x="171" y="3285"/>
                  <a:pt x="205" y="3342"/>
                </a:cubicBezTo>
                <a:cubicBezTo>
                  <a:pt x="234" y="3381"/>
                  <a:pt x="262" y="3416"/>
                  <a:pt x="291" y="3444"/>
                </a:cubicBezTo>
                <a:cubicBezTo>
                  <a:pt x="307" y="3462"/>
                  <a:pt x="314" y="3496"/>
                  <a:pt x="302" y="3530"/>
                </a:cubicBezTo>
                <a:cubicBezTo>
                  <a:pt x="291" y="3557"/>
                  <a:pt x="262" y="3575"/>
                  <a:pt x="234" y="3575"/>
                </a:cubicBezTo>
                <a:cubicBezTo>
                  <a:pt x="200" y="3575"/>
                  <a:pt x="178" y="3570"/>
                  <a:pt x="155" y="3570"/>
                </a:cubicBezTo>
                <a:cubicBezTo>
                  <a:pt x="131" y="3575"/>
                  <a:pt x="115" y="3581"/>
                  <a:pt x="103" y="3581"/>
                </a:cubicBezTo>
                <a:cubicBezTo>
                  <a:pt x="92" y="3586"/>
                  <a:pt x="81" y="3592"/>
                  <a:pt x="76" y="3598"/>
                </a:cubicBezTo>
                <a:cubicBezTo>
                  <a:pt x="63" y="3604"/>
                  <a:pt x="58" y="3609"/>
                  <a:pt x="47" y="3615"/>
                </a:cubicBezTo>
                <a:cubicBezTo>
                  <a:pt x="35" y="3638"/>
                  <a:pt x="29" y="3643"/>
                  <a:pt x="29" y="3649"/>
                </a:cubicBezTo>
                <a:cubicBezTo>
                  <a:pt x="18" y="3667"/>
                  <a:pt x="13" y="3683"/>
                  <a:pt x="13" y="3701"/>
                </a:cubicBezTo>
                <a:cubicBezTo>
                  <a:pt x="7" y="3735"/>
                  <a:pt x="1" y="3769"/>
                  <a:pt x="1" y="3803"/>
                </a:cubicBezTo>
                <a:cubicBezTo>
                  <a:pt x="7" y="3848"/>
                  <a:pt x="18" y="3893"/>
                  <a:pt x="35" y="3939"/>
                </a:cubicBezTo>
                <a:cubicBezTo>
                  <a:pt x="52" y="3990"/>
                  <a:pt x="81" y="4042"/>
                  <a:pt x="115" y="4097"/>
                </a:cubicBezTo>
                <a:cubicBezTo>
                  <a:pt x="149" y="4144"/>
                  <a:pt x="183" y="4183"/>
                  <a:pt x="228" y="4228"/>
                </a:cubicBezTo>
                <a:cubicBezTo>
                  <a:pt x="273" y="4268"/>
                  <a:pt x="325" y="4302"/>
                  <a:pt x="376" y="4331"/>
                </a:cubicBezTo>
                <a:cubicBezTo>
                  <a:pt x="427" y="4354"/>
                  <a:pt x="478" y="4370"/>
                  <a:pt x="535" y="4388"/>
                </a:cubicBezTo>
                <a:cubicBezTo>
                  <a:pt x="587" y="4393"/>
                  <a:pt x="632" y="4399"/>
                  <a:pt x="671" y="4399"/>
                </a:cubicBezTo>
                <a:cubicBezTo>
                  <a:pt x="689" y="4399"/>
                  <a:pt x="700" y="4399"/>
                  <a:pt x="711" y="4393"/>
                </a:cubicBezTo>
                <a:cubicBezTo>
                  <a:pt x="774" y="4388"/>
                  <a:pt x="831" y="4376"/>
                  <a:pt x="887" y="4365"/>
                </a:cubicBezTo>
                <a:lnTo>
                  <a:pt x="905" y="4359"/>
                </a:lnTo>
                <a:cubicBezTo>
                  <a:pt x="921" y="4359"/>
                  <a:pt x="944" y="4370"/>
                  <a:pt x="955" y="4388"/>
                </a:cubicBezTo>
                <a:cubicBezTo>
                  <a:pt x="973" y="4404"/>
                  <a:pt x="978" y="4422"/>
                  <a:pt x="978" y="4444"/>
                </a:cubicBezTo>
                <a:cubicBezTo>
                  <a:pt x="973" y="4472"/>
                  <a:pt x="973" y="4496"/>
                  <a:pt x="973" y="4524"/>
                </a:cubicBezTo>
                <a:cubicBezTo>
                  <a:pt x="978" y="4564"/>
                  <a:pt x="984" y="4598"/>
                  <a:pt x="1001" y="4638"/>
                </a:cubicBezTo>
                <a:cubicBezTo>
                  <a:pt x="1007" y="4666"/>
                  <a:pt x="1023" y="4695"/>
                  <a:pt x="1041" y="4717"/>
                </a:cubicBezTo>
                <a:cubicBezTo>
                  <a:pt x="1057" y="4751"/>
                  <a:pt x="1081" y="4774"/>
                  <a:pt x="1098" y="4792"/>
                </a:cubicBezTo>
                <a:cubicBezTo>
                  <a:pt x="1132" y="4813"/>
                  <a:pt x="1160" y="4837"/>
                  <a:pt x="1188" y="4853"/>
                </a:cubicBezTo>
                <a:cubicBezTo>
                  <a:pt x="1235" y="4871"/>
                  <a:pt x="1274" y="4882"/>
                  <a:pt x="1314" y="4894"/>
                </a:cubicBezTo>
                <a:cubicBezTo>
                  <a:pt x="1359" y="4905"/>
                  <a:pt x="1398" y="4905"/>
                  <a:pt x="1432" y="4905"/>
                </a:cubicBezTo>
                <a:lnTo>
                  <a:pt x="1456" y="4905"/>
                </a:lnTo>
                <a:cubicBezTo>
                  <a:pt x="1513" y="4899"/>
                  <a:pt x="1558" y="4887"/>
                  <a:pt x="1592" y="4876"/>
                </a:cubicBezTo>
                <a:cubicBezTo>
                  <a:pt x="1626" y="4865"/>
                  <a:pt x="1660" y="4848"/>
                  <a:pt x="1689" y="4831"/>
                </a:cubicBezTo>
                <a:cubicBezTo>
                  <a:pt x="1717" y="4808"/>
                  <a:pt x="1746" y="4792"/>
                  <a:pt x="1762" y="4768"/>
                </a:cubicBezTo>
                <a:cubicBezTo>
                  <a:pt x="1786" y="4740"/>
                  <a:pt x="1802" y="4717"/>
                  <a:pt x="1820" y="4689"/>
                </a:cubicBezTo>
                <a:cubicBezTo>
                  <a:pt x="1831" y="4661"/>
                  <a:pt x="1842" y="4627"/>
                  <a:pt x="1848" y="4593"/>
                </a:cubicBezTo>
                <a:cubicBezTo>
                  <a:pt x="1842" y="4558"/>
                  <a:pt x="1836" y="4530"/>
                  <a:pt x="1825" y="4507"/>
                </a:cubicBezTo>
                <a:lnTo>
                  <a:pt x="1814" y="4462"/>
                </a:lnTo>
                <a:cubicBezTo>
                  <a:pt x="1807" y="4433"/>
                  <a:pt x="1814" y="4399"/>
                  <a:pt x="1831" y="4370"/>
                </a:cubicBezTo>
                <a:cubicBezTo>
                  <a:pt x="1848" y="4342"/>
                  <a:pt x="1882" y="4320"/>
                  <a:pt x="1917" y="4314"/>
                </a:cubicBezTo>
                <a:cubicBezTo>
                  <a:pt x="1922" y="4307"/>
                  <a:pt x="1933" y="4307"/>
                  <a:pt x="1938" y="4307"/>
                </a:cubicBezTo>
                <a:cubicBezTo>
                  <a:pt x="1967" y="4307"/>
                  <a:pt x="1990" y="4314"/>
                  <a:pt x="2012" y="4331"/>
                </a:cubicBezTo>
                <a:cubicBezTo>
                  <a:pt x="2035" y="4348"/>
                  <a:pt x="2053" y="4376"/>
                  <a:pt x="2064" y="4410"/>
                </a:cubicBezTo>
                <a:lnTo>
                  <a:pt x="2087" y="4472"/>
                </a:lnTo>
                <a:cubicBezTo>
                  <a:pt x="2121" y="4580"/>
                  <a:pt x="2166" y="4672"/>
                  <a:pt x="2223" y="4763"/>
                </a:cubicBezTo>
                <a:cubicBezTo>
                  <a:pt x="2268" y="4826"/>
                  <a:pt x="2319" y="4882"/>
                  <a:pt x="2371" y="4933"/>
                </a:cubicBezTo>
                <a:cubicBezTo>
                  <a:pt x="2421" y="4973"/>
                  <a:pt x="2468" y="5007"/>
                  <a:pt x="2518" y="5036"/>
                </a:cubicBezTo>
                <a:cubicBezTo>
                  <a:pt x="2564" y="5052"/>
                  <a:pt x="2609" y="5070"/>
                  <a:pt x="2654" y="5081"/>
                </a:cubicBezTo>
                <a:cubicBezTo>
                  <a:pt x="2694" y="5086"/>
                  <a:pt x="2728" y="5092"/>
                  <a:pt x="2762" y="5092"/>
                </a:cubicBezTo>
                <a:lnTo>
                  <a:pt x="2785" y="5092"/>
                </a:lnTo>
                <a:cubicBezTo>
                  <a:pt x="2837" y="5086"/>
                  <a:pt x="2877" y="5075"/>
                  <a:pt x="2911" y="5064"/>
                </a:cubicBezTo>
                <a:cubicBezTo>
                  <a:pt x="2961" y="5047"/>
                  <a:pt x="3001" y="5023"/>
                  <a:pt x="3042" y="5002"/>
                </a:cubicBezTo>
                <a:cubicBezTo>
                  <a:pt x="3092" y="4962"/>
                  <a:pt x="3144" y="4921"/>
                  <a:pt x="3194" y="4871"/>
                </a:cubicBezTo>
                <a:cubicBezTo>
                  <a:pt x="3252" y="4797"/>
                  <a:pt x="3308" y="4711"/>
                  <a:pt x="3354" y="4621"/>
                </a:cubicBezTo>
                <a:cubicBezTo>
                  <a:pt x="3394" y="4553"/>
                  <a:pt x="3422" y="4472"/>
                  <a:pt x="3451" y="4382"/>
                </a:cubicBezTo>
                <a:cubicBezTo>
                  <a:pt x="3473" y="4325"/>
                  <a:pt x="3524" y="4291"/>
                  <a:pt x="3580" y="4291"/>
                </a:cubicBezTo>
                <a:cubicBezTo>
                  <a:pt x="3614" y="4291"/>
                  <a:pt x="3638" y="4297"/>
                  <a:pt x="3661" y="4314"/>
                </a:cubicBezTo>
                <a:cubicBezTo>
                  <a:pt x="3677" y="4325"/>
                  <a:pt x="3695" y="4342"/>
                  <a:pt x="3706" y="4365"/>
                </a:cubicBezTo>
                <a:lnTo>
                  <a:pt x="3751" y="4433"/>
                </a:lnTo>
                <a:lnTo>
                  <a:pt x="3797" y="4501"/>
                </a:lnTo>
                <a:cubicBezTo>
                  <a:pt x="3848" y="4587"/>
                  <a:pt x="3928" y="4689"/>
                  <a:pt x="4018" y="4779"/>
                </a:cubicBezTo>
                <a:cubicBezTo>
                  <a:pt x="4064" y="4813"/>
                  <a:pt x="4109" y="4842"/>
                  <a:pt x="4154" y="4871"/>
                </a:cubicBezTo>
                <a:cubicBezTo>
                  <a:pt x="4194" y="4887"/>
                  <a:pt x="4240" y="4905"/>
                  <a:pt x="4291" y="4916"/>
                </a:cubicBezTo>
                <a:cubicBezTo>
                  <a:pt x="4330" y="4921"/>
                  <a:pt x="4371" y="4928"/>
                  <a:pt x="4411" y="4928"/>
                </a:cubicBezTo>
                <a:lnTo>
                  <a:pt x="4433" y="4928"/>
                </a:lnTo>
                <a:cubicBezTo>
                  <a:pt x="4485" y="4921"/>
                  <a:pt x="4524" y="4910"/>
                  <a:pt x="4564" y="4899"/>
                </a:cubicBezTo>
                <a:cubicBezTo>
                  <a:pt x="4598" y="4887"/>
                  <a:pt x="4637" y="4871"/>
                  <a:pt x="4666" y="4848"/>
                </a:cubicBezTo>
                <a:cubicBezTo>
                  <a:pt x="4705" y="4826"/>
                  <a:pt x="4734" y="4797"/>
                  <a:pt x="4757" y="4774"/>
                </a:cubicBezTo>
                <a:cubicBezTo>
                  <a:pt x="4780" y="4745"/>
                  <a:pt x="4797" y="4717"/>
                  <a:pt x="4815" y="4689"/>
                </a:cubicBezTo>
                <a:cubicBezTo>
                  <a:pt x="4825" y="4661"/>
                  <a:pt x="4836" y="4627"/>
                  <a:pt x="4849" y="4587"/>
                </a:cubicBezTo>
                <a:cubicBezTo>
                  <a:pt x="4854" y="4546"/>
                  <a:pt x="4860" y="4501"/>
                  <a:pt x="4854" y="4456"/>
                </a:cubicBezTo>
                <a:lnTo>
                  <a:pt x="4854" y="4438"/>
                </a:lnTo>
                <a:lnTo>
                  <a:pt x="4854" y="4422"/>
                </a:lnTo>
                <a:cubicBezTo>
                  <a:pt x="4842" y="4365"/>
                  <a:pt x="4865" y="4320"/>
                  <a:pt x="4910" y="4297"/>
                </a:cubicBezTo>
                <a:cubicBezTo>
                  <a:pt x="4928" y="4286"/>
                  <a:pt x="4944" y="4286"/>
                  <a:pt x="4962" y="4286"/>
                </a:cubicBezTo>
                <a:cubicBezTo>
                  <a:pt x="4996" y="4286"/>
                  <a:pt x="5025" y="4297"/>
                  <a:pt x="5046" y="4325"/>
                </a:cubicBezTo>
                <a:cubicBezTo>
                  <a:pt x="5064" y="4342"/>
                  <a:pt x="5080" y="4359"/>
                  <a:pt x="5104" y="4376"/>
                </a:cubicBezTo>
                <a:cubicBezTo>
                  <a:pt x="5149" y="4417"/>
                  <a:pt x="5195" y="4444"/>
                  <a:pt x="5240" y="4472"/>
                </a:cubicBezTo>
                <a:cubicBezTo>
                  <a:pt x="5285" y="4490"/>
                  <a:pt x="5326" y="4507"/>
                  <a:pt x="5371" y="4519"/>
                </a:cubicBezTo>
                <a:cubicBezTo>
                  <a:pt x="5405" y="4524"/>
                  <a:pt x="5439" y="4530"/>
                  <a:pt x="5479" y="4530"/>
                </a:cubicBezTo>
                <a:lnTo>
                  <a:pt x="5502" y="4530"/>
                </a:lnTo>
                <a:cubicBezTo>
                  <a:pt x="5547" y="4524"/>
                  <a:pt x="5586" y="4512"/>
                  <a:pt x="5626" y="4501"/>
                </a:cubicBezTo>
                <a:cubicBezTo>
                  <a:pt x="5678" y="4485"/>
                  <a:pt x="5723" y="4462"/>
                  <a:pt x="5762" y="4433"/>
                </a:cubicBezTo>
                <a:cubicBezTo>
                  <a:pt x="5814" y="4399"/>
                  <a:pt x="5854" y="4359"/>
                  <a:pt x="5893" y="4320"/>
                </a:cubicBezTo>
                <a:cubicBezTo>
                  <a:pt x="5927" y="4273"/>
                  <a:pt x="5961" y="4228"/>
                  <a:pt x="5985" y="4183"/>
                </a:cubicBezTo>
                <a:cubicBezTo>
                  <a:pt x="6008" y="4137"/>
                  <a:pt x="6024" y="4092"/>
                  <a:pt x="6035" y="4042"/>
                </a:cubicBezTo>
                <a:cubicBezTo>
                  <a:pt x="6042" y="4001"/>
                  <a:pt x="6047" y="3956"/>
                  <a:pt x="6047" y="3916"/>
                </a:cubicBezTo>
                <a:cubicBezTo>
                  <a:pt x="6042" y="3887"/>
                  <a:pt x="6035" y="3859"/>
                  <a:pt x="6030" y="3830"/>
                </a:cubicBezTo>
                <a:cubicBezTo>
                  <a:pt x="6013" y="3791"/>
                  <a:pt x="5996" y="3757"/>
                  <a:pt x="5974" y="3728"/>
                </a:cubicBezTo>
                <a:cubicBezTo>
                  <a:pt x="5956" y="3694"/>
                  <a:pt x="5927" y="3667"/>
                  <a:pt x="5899" y="3638"/>
                </a:cubicBezTo>
                <a:cubicBezTo>
                  <a:pt x="5871" y="3615"/>
                  <a:pt x="5843" y="3598"/>
                  <a:pt x="5814" y="3575"/>
                </a:cubicBezTo>
                <a:cubicBezTo>
                  <a:pt x="5786" y="3570"/>
                  <a:pt x="5762" y="3541"/>
                  <a:pt x="5746" y="3518"/>
                </a:cubicBezTo>
                <a:cubicBezTo>
                  <a:pt x="5735" y="3489"/>
                  <a:pt x="5735" y="3455"/>
                  <a:pt x="5741" y="3421"/>
                </a:cubicBezTo>
                <a:cubicBezTo>
                  <a:pt x="5757" y="3381"/>
                  <a:pt x="5803" y="3342"/>
                  <a:pt x="5848" y="3342"/>
                </a:cubicBezTo>
                <a:lnTo>
                  <a:pt x="5865" y="3342"/>
                </a:lnTo>
                <a:cubicBezTo>
                  <a:pt x="5945" y="3353"/>
                  <a:pt x="6019" y="3365"/>
                  <a:pt x="6081" y="3365"/>
                </a:cubicBezTo>
                <a:cubicBezTo>
                  <a:pt x="6098" y="3365"/>
                  <a:pt x="6116" y="3365"/>
                  <a:pt x="6132" y="3360"/>
                </a:cubicBezTo>
                <a:cubicBezTo>
                  <a:pt x="6218" y="3353"/>
                  <a:pt x="6297" y="3336"/>
                  <a:pt x="6360" y="3313"/>
                </a:cubicBezTo>
                <a:cubicBezTo>
                  <a:pt x="6410" y="3297"/>
                  <a:pt x="6451" y="3274"/>
                  <a:pt x="6485" y="3257"/>
                </a:cubicBezTo>
                <a:cubicBezTo>
                  <a:pt x="6512" y="3234"/>
                  <a:pt x="6541" y="3211"/>
                  <a:pt x="6564" y="3189"/>
                </a:cubicBezTo>
                <a:cubicBezTo>
                  <a:pt x="6581" y="3161"/>
                  <a:pt x="6598" y="3137"/>
                  <a:pt x="6615" y="3114"/>
                </a:cubicBezTo>
                <a:cubicBezTo>
                  <a:pt x="6627" y="3087"/>
                  <a:pt x="6638" y="3053"/>
                  <a:pt x="6643" y="3024"/>
                </a:cubicBezTo>
                <a:cubicBezTo>
                  <a:pt x="6649" y="2985"/>
                  <a:pt x="6656" y="2938"/>
                  <a:pt x="6656" y="2899"/>
                </a:cubicBezTo>
                <a:cubicBezTo>
                  <a:pt x="6643" y="2841"/>
                  <a:pt x="6638" y="2791"/>
                  <a:pt x="6622" y="2751"/>
                </a:cubicBezTo>
                <a:cubicBezTo>
                  <a:pt x="6609" y="2712"/>
                  <a:pt x="6587" y="2678"/>
                  <a:pt x="6570" y="2644"/>
                </a:cubicBezTo>
                <a:cubicBezTo>
                  <a:pt x="6547" y="2610"/>
                  <a:pt x="6519" y="2581"/>
                  <a:pt x="6485" y="2541"/>
                </a:cubicBezTo>
                <a:cubicBezTo>
                  <a:pt x="6433" y="2501"/>
                  <a:pt x="6383" y="2466"/>
                  <a:pt x="6320" y="2432"/>
                </a:cubicBezTo>
                <a:cubicBezTo>
                  <a:pt x="6234" y="2393"/>
                  <a:pt x="6137" y="2359"/>
                  <a:pt x="6019" y="2337"/>
                </a:cubicBezTo>
                <a:cubicBezTo>
                  <a:pt x="5979" y="2325"/>
                  <a:pt x="5945" y="2319"/>
                  <a:pt x="5906" y="2319"/>
                </a:cubicBezTo>
                <a:cubicBezTo>
                  <a:pt x="5865" y="2314"/>
                  <a:pt x="5831" y="2314"/>
                  <a:pt x="5791" y="2314"/>
                </a:cubicBezTo>
                <a:lnTo>
                  <a:pt x="5757" y="2308"/>
                </a:lnTo>
                <a:lnTo>
                  <a:pt x="5513" y="2308"/>
                </a:lnTo>
                <a:cubicBezTo>
                  <a:pt x="5473" y="2314"/>
                  <a:pt x="5439" y="2314"/>
                  <a:pt x="5405" y="2319"/>
                </a:cubicBezTo>
                <a:cubicBezTo>
                  <a:pt x="5394" y="2325"/>
                  <a:pt x="5382" y="2325"/>
                  <a:pt x="5371" y="2325"/>
                </a:cubicBezTo>
                <a:cubicBezTo>
                  <a:pt x="5331" y="2325"/>
                  <a:pt x="5303" y="2314"/>
                  <a:pt x="5280" y="2296"/>
                </a:cubicBezTo>
                <a:cubicBezTo>
                  <a:pt x="5258" y="2280"/>
                  <a:pt x="5240" y="2262"/>
                  <a:pt x="5224" y="2240"/>
                </a:cubicBezTo>
                <a:cubicBezTo>
                  <a:pt x="5195" y="2172"/>
                  <a:pt x="5211" y="2098"/>
                  <a:pt x="5263" y="2046"/>
                </a:cubicBezTo>
                <a:lnTo>
                  <a:pt x="5366" y="1944"/>
                </a:lnTo>
                <a:cubicBezTo>
                  <a:pt x="5421" y="1876"/>
                  <a:pt x="5462" y="1819"/>
                  <a:pt x="5490" y="1768"/>
                </a:cubicBezTo>
                <a:cubicBezTo>
                  <a:pt x="5502" y="1740"/>
                  <a:pt x="5507" y="1716"/>
                  <a:pt x="5518" y="1689"/>
                </a:cubicBezTo>
                <a:cubicBezTo>
                  <a:pt x="5518" y="1677"/>
                  <a:pt x="5518" y="1666"/>
                  <a:pt x="5524" y="1655"/>
                </a:cubicBezTo>
                <a:cubicBezTo>
                  <a:pt x="5518" y="1648"/>
                  <a:pt x="5518" y="1637"/>
                  <a:pt x="5518" y="1632"/>
                </a:cubicBezTo>
                <a:cubicBezTo>
                  <a:pt x="5513" y="1626"/>
                  <a:pt x="5513" y="1621"/>
                  <a:pt x="5507" y="1614"/>
                </a:cubicBezTo>
                <a:lnTo>
                  <a:pt x="5496" y="1598"/>
                </a:lnTo>
                <a:cubicBezTo>
                  <a:pt x="5473" y="1587"/>
                  <a:pt x="5468" y="1575"/>
                  <a:pt x="5456" y="1569"/>
                </a:cubicBezTo>
                <a:cubicBezTo>
                  <a:pt x="5428" y="1558"/>
                  <a:pt x="5400" y="1553"/>
                  <a:pt x="5371" y="1540"/>
                </a:cubicBezTo>
                <a:cubicBezTo>
                  <a:pt x="5319" y="1535"/>
                  <a:pt x="5274" y="1530"/>
                  <a:pt x="5229" y="1530"/>
                </a:cubicBezTo>
                <a:lnTo>
                  <a:pt x="5195" y="1530"/>
                </a:lnTo>
                <a:cubicBezTo>
                  <a:pt x="5087" y="1540"/>
                  <a:pt x="4978" y="1564"/>
                  <a:pt x="4870" y="1603"/>
                </a:cubicBezTo>
                <a:cubicBezTo>
                  <a:pt x="4797" y="1626"/>
                  <a:pt x="4729" y="1666"/>
                  <a:pt x="4644" y="1711"/>
                </a:cubicBezTo>
                <a:cubicBezTo>
                  <a:pt x="4626" y="1723"/>
                  <a:pt x="4610" y="1729"/>
                  <a:pt x="4587" y="1729"/>
                </a:cubicBezTo>
                <a:cubicBezTo>
                  <a:pt x="4547" y="1729"/>
                  <a:pt x="4501" y="1711"/>
                  <a:pt x="4479" y="1677"/>
                </a:cubicBezTo>
                <a:cubicBezTo>
                  <a:pt x="4456" y="1648"/>
                  <a:pt x="4440" y="1614"/>
                  <a:pt x="4445" y="1575"/>
                </a:cubicBezTo>
                <a:cubicBezTo>
                  <a:pt x="4445" y="1553"/>
                  <a:pt x="4450" y="1530"/>
                  <a:pt x="4467" y="1506"/>
                </a:cubicBezTo>
                <a:lnTo>
                  <a:pt x="4474" y="1495"/>
                </a:lnTo>
                <a:lnTo>
                  <a:pt x="4479" y="1485"/>
                </a:lnTo>
                <a:cubicBezTo>
                  <a:pt x="4513" y="1410"/>
                  <a:pt x="4535" y="1348"/>
                  <a:pt x="4553" y="1280"/>
                </a:cubicBezTo>
                <a:cubicBezTo>
                  <a:pt x="4564" y="1228"/>
                  <a:pt x="4564" y="1178"/>
                  <a:pt x="4564" y="1131"/>
                </a:cubicBezTo>
                <a:cubicBezTo>
                  <a:pt x="4558" y="1092"/>
                  <a:pt x="4553" y="1063"/>
                  <a:pt x="4542" y="1029"/>
                </a:cubicBezTo>
                <a:cubicBezTo>
                  <a:pt x="4535" y="1007"/>
                  <a:pt x="4524" y="979"/>
                  <a:pt x="4508" y="955"/>
                </a:cubicBezTo>
                <a:cubicBezTo>
                  <a:pt x="4495" y="932"/>
                  <a:pt x="4479" y="916"/>
                  <a:pt x="4461" y="898"/>
                </a:cubicBezTo>
                <a:cubicBezTo>
                  <a:pt x="4440" y="882"/>
                  <a:pt x="4416" y="864"/>
                  <a:pt x="4393" y="853"/>
                </a:cubicBezTo>
                <a:cubicBezTo>
                  <a:pt x="4365" y="842"/>
                  <a:pt x="4330" y="830"/>
                  <a:pt x="4296" y="819"/>
                </a:cubicBezTo>
                <a:cubicBezTo>
                  <a:pt x="4269" y="814"/>
                  <a:pt x="4240" y="814"/>
                  <a:pt x="4212" y="814"/>
                </a:cubicBezTo>
                <a:lnTo>
                  <a:pt x="4194" y="814"/>
                </a:lnTo>
                <a:cubicBezTo>
                  <a:pt x="4144" y="819"/>
                  <a:pt x="4099" y="830"/>
                  <a:pt x="4058" y="842"/>
                </a:cubicBezTo>
                <a:cubicBezTo>
                  <a:pt x="4024" y="853"/>
                  <a:pt x="3996" y="871"/>
                  <a:pt x="3962" y="882"/>
                </a:cubicBezTo>
                <a:cubicBezTo>
                  <a:pt x="3934" y="898"/>
                  <a:pt x="3905" y="916"/>
                  <a:pt x="3882" y="932"/>
                </a:cubicBezTo>
                <a:lnTo>
                  <a:pt x="3871" y="939"/>
                </a:lnTo>
                <a:cubicBezTo>
                  <a:pt x="3814" y="979"/>
                  <a:pt x="3769" y="1018"/>
                  <a:pt x="3717" y="1069"/>
                </a:cubicBezTo>
                <a:cubicBezTo>
                  <a:pt x="3700" y="1086"/>
                  <a:pt x="3677" y="1097"/>
                  <a:pt x="3649" y="1097"/>
                </a:cubicBezTo>
                <a:cubicBezTo>
                  <a:pt x="3638" y="1097"/>
                  <a:pt x="3621" y="1097"/>
                  <a:pt x="3614" y="1092"/>
                </a:cubicBezTo>
                <a:cubicBezTo>
                  <a:pt x="3575" y="1081"/>
                  <a:pt x="3553" y="1047"/>
                  <a:pt x="3546" y="1013"/>
                </a:cubicBezTo>
                <a:cubicBezTo>
                  <a:pt x="3535" y="950"/>
                  <a:pt x="3524" y="882"/>
                  <a:pt x="3519" y="819"/>
                </a:cubicBezTo>
                <a:lnTo>
                  <a:pt x="3519" y="796"/>
                </a:lnTo>
                <a:lnTo>
                  <a:pt x="3519" y="774"/>
                </a:lnTo>
                <a:lnTo>
                  <a:pt x="3512" y="751"/>
                </a:lnTo>
                <a:cubicBezTo>
                  <a:pt x="3501" y="598"/>
                  <a:pt x="3485" y="439"/>
                  <a:pt x="3439" y="297"/>
                </a:cubicBezTo>
                <a:cubicBezTo>
                  <a:pt x="3422" y="245"/>
                  <a:pt x="3399" y="205"/>
                  <a:pt x="3376" y="166"/>
                </a:cubicBezTo>
                <a:cubicBezTo>
                  <a:pt x="3354" y="137"/>
                  <a:pt x="3336" y="114"/>
                  <a:pt x="3308" y="92"/>
                </a:cubicBezTo>
                <a:cubicBezTo>
                  <a:pt x="3291" y="74"/>
                  <a:pt x="3263" y="58"/>
                  <a:pt x="3239" y="46"/>
                </a:cubicBezTo>
                <a:cubicBezTo>
                  <a:pt x="3212" y="29"/>
                  <a:pt x="3178" y="18"/>
                  <a:pt x="3144" y="12"/>
                </a:cubicBezTo>
                <a:cubicBezTo>
                  <a:pt x="3115" y="6"/>
                  <a:pt x="3087" y="1"/>
                  <a:pt x="3058" y="1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2"/>
          <p:cNvSpPr/>
          <p:nvPr/>
        </p:nvSpPr>
        <p:spPr>
          <a:xfrm>
            <a:off x="7827215" y="4159707"/>
            <a:ext cx="4184" cy="1162"/>
          </a:xfrm>
          <a:custGeom>
            <a:avLst/>
            <a:gdLst/>
            <a:ahLst/>
            <a:cxnLst/>
            <a:rect l="l" t="t" r="r" b="b"/>
            <a:pathLst>
              <a:path w="108" h="30" extrusionOk="0">
                <a:moveTo>
                  <a:pt x="29" y="1"/>
                </a:moveTo>
                <a:lnTo>
                  <a:pt x="0" y="1"/>
                </a:lnTo>
                <a:lnTo>
                  <a:pt x="29" y="1"/>
                </a:lnTo>
                <a:cubicBezTo>
                  <a:pt x="57" y="1"/>
                  <a:pt x="86" y="12"/>
                  <a:pt x="108" y="29"/>
                </a:cubicBezTo>
                <a:lnTo>
                  <a:pt x="108" y="29"/>
                </a:lnTo>
                <a:cubicBezTo>
                  <a:pt x="86" y="12"/>
                  <a:pt x="57" y="1"/>
                  <a:pt x="29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2"/>
          <p:cNvSpPr/>
          <p:nvPr/>
        </p:nvSpPr>
        <p:spPr>
          <a:xfrm>
            <a:off x="7709879" y="4159939"/>
            <a:ext cx="67403" cy="2440"/>
          </a:xfrm>
          <a:custGeom>
            <a:avLst/>
            <a:gdLst/>
            <a:ahLst/>
            <a:cxnLst/>
            <a:rect l="l" t="t" r="r" b="b"/>
            <a:pathLst>
              <a:path w="1740" h="63" extrusionOk="0">
                <a:moveTo>
                  <a:pt x="34" y="16"/>
                </a:moveTo>
                <a:cubicBezTo>
                  <a:pt x="29" y="16"/>
                  <a:pt x="18" y="16"/>
                  <a:pt x="13" y="23"/>
                </a:cubicBezTo>
                <a:lnTo>
                  <a:pt x="0" y="23"/>
                </a:lnTo>
                <a:lnTo>
                  <a:pt x="13" y="23"/>
                </a:lnTo>
                <a:cubicBezTo>
                  <a:pt x="18" y="16"/>
                  <a:pt x="29" y="16"/>
                  <a:pt x="34" y="16"/>
                </a:cubicBezTo>
                <a:cubicBezTo>
                  <a:pt x="52" y="16"/>
                  <a:pt x="63" y="23"/>
                  <a:pt x="81" y="23"/>
                </a:cubicBezTo>
                <a:cubicBezTo>
                  <a:pt x="63" y="23"/>
                  <a:pt x="52" y="16"/>
                  <a:pt x="34" y="16"/>
                </a:cubicBezTo>
                <a:close/>
                <a:moveTo>
                  <a:pt x="1676" y="0"/>
                </a:moveTo>
                <a:cubicBezTo>
                  <a:pt x="1631" y="0"/>
                  <a:pt x="1586" y="23"/>
                  <a:pt x="1563" y="63"/>
                </a:cubicBezTo>
                <a:cubicBezTo>
                  <a:pt x="1586" y="23"/>
                  <a:pt x="1631" y="0"/>
                  <a:pt x="1676" y="0"/>
                </a:cubicBezTo>
                <a:cubicBezTo>
                  <a:pt x="1705" y="0"/>
                  <a:pt x="1723" y="6"/>
                  <a:pt x="1739" y="11"/>
                </a:cubicBezTo>
                <a:cubicBezTo>
                  <a:pt x="1723" y="6"/>
                  <a:pt x="1705" y="0"/>
                  <a:pt x="1676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2"/>
          <p:cNvSpPr/>
          <p:nvPr/>
        </p:nvSpPr>
        <p:spPr>
          <a:xfrm>
            <a:off x="7824155" y="4161450"/>
            <a:ext cx="659" cy="2053"/>
          </a:xfrm>
          <a:custGeom>
            <a:avLst/>
            <a:gdLst/>
            <a:ahLst/>
            <a:cxnLst/>
            <a:rect l="l" t="t" r="r" b="b"/>
            <a:pathLst>
              <a:path w="17" h="53" extrusionOk="0">
                <a:moveTo>
                  <a:pt x="16" y="1"/>
                </a:moveTo>
                <a:cubicBezTo>
                  <a:pt x="6" y="18"/>
                  <a:pt x="0" y="35"/>
                  <a:pt x="0" y="52"/>
                </a:cubicBezTo>
                <a:lnTo>
                  <a:pt x="0" y="52"/>
                </a:lnTo>
                <a:cubicBezTo>
                  <a:pt x="0" y="35"/>
                  <a:pt x="6" y="18"/>
                  <a:pt x="16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823922" y="4163465"/>
            <a:ext cx="271" cy="1588"/>
          </a:xfrm>
          <a:custGeom>
            <a:avLst/>
            <a:gdLst/>
            <a:ahLst/>
            <a:cxnLst/>
            <a:rect l="l" t="t" r="r" b="b"/>
            <a:pathLst>
              <a:path w="7" h="41" extrusionOk="0">
                <a:moveTo>
                  <a:pt x="6" y="1"/>
                </a:moveTo>
                <a:lnTo>
                  <a:pt x="6" y="1"/>
                </a:lnTo>
                <a:cubicBezTo>
                  <a:pt x="1" y="11"/>
                  <a:pt x="1" y="28"/>
                  <a:pt x="6" y="40"/>
                </a:cubicBezTo>
                <a:cubicBezTo>
                  <a:pt x="6" y="28"/>
                  <a:pt x="1" y="11"/>
                  <a:pt x="6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2"/>
          <p:cNvSpPr/>
          <p:nvPr/>
        </p:nvSpPr>
        <p:spPr>
          <a:xfrm>
            <a:off x="7779026" y="4161683"/>
            <a:ext cx="465" cy="697"/>
          </a:xfrm>
          <a:custGeom>
            <a:avLst/>
            <a:gdLst/>
            <a:ahLst/>
            <a:cxnLst/>
            <a:rect l="l" t="t" r="r" b="b"/>
            <a:pathLst>
              <a:path w="12" h="18" extrusionOk="0">
                <a:moveTo>
                  <a:pt x="0" y="0"/>
                </a:moveTo>
                <a:cubicBezTo>
                  <a:pt x="0" y="6"/>
                  <a:pt x="6" y="12"/>
                  <a:pt x="11" y="18"/>
                </a:cubicBezTo>
                <a:cubicBezTo>
                  <a:pt x="6" y="12"/>
                  <a:pt x="0" y="6"/>
                  <a:pt x="0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2"/>
          <p:cNvSpPr/>
          <p:nvPr/>
        </p:nvSpPr>
        <p:spPr>
          <a:xfrm>
            <a:off x="7717588" y="4168965"/>
            <a:ext cx="76003" cy="11234"/>
          </a:xfrm>
          <a:custGeom>
            <a:avLst/>
            <a:gdLst/>
            <a:ahLst/>
            <a:cxnLst/>
            <a:rect l="l" t="t" r="r" b="b"/>
            <a:pathLst>
              <a:path w="1962" h="290" extrusionOk="0">
                <a:moveTo>
                  <a:pt x="1711" y="6"/>
                </a:moveTo>
                <a:cubicBezTo>
                  <a:pt x="1762" y="79"/>
                  <a:pt x="1831" y="176"/>
                  <a:pt x="1915" y="255"/>
                </a:cubicBezTo>
                <a:cubicBezTo>
                  <a:pt x="1933" y="268"/>
                  <a:pt x="1949" y="279"/>
                  <a:pt x="1961" y="289"/>
                </a:cubicBezTo>
                <a:cubicBezTo>
                  <a:pt x="1949" y="279"/>
                  <a:pt x="1933" y="268"/>
                  <a:pt x="1915" y="255"/>
                </a:cubicBezTo>
                <a:cubicBezTo>
                  <a:pt x="1831" y="176"/>
                  <a:pt x="1762" y="79"/>
                  <a:pt x="1711" y="6"/>
                </a:cubicBezTo>
                <a:close/>
                <a:moveTo>
                  <a:pt x="0" y="0"/>
                </a:moveTo>
                <a:cubicBezTo>
                  <a:pt x="18" y="45"/>
                  <a:pt x="40" y="90"/>
                  <a:pt x="63" y="137"/>
                </a:cubicBezTo>
                <a:cubicBezTo>
                  <a:pt x="40" y="90"/>
                  <a:pt x="18" y="45"/>
                  <a:pt x="0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2"/>
          <p:cNvSpPr/>
          <p:nvPr/>
        </p:nvSpPr>
        <p:spPr>
          <a:xfrm>
            <a:off x="7704379" y="4178185"/>
            <a:ext cx="465" cy="271"/>
          </a:xfrm>
          <a:custGeom>
            <a:avLst/>
            <a:gdLst/>
            <a:ahLst/>
            <a:cxnLst/>
            <a:rect l="l" t="t" r="r" b="b"/>
            <a:pathLst>
              <a:path w="12" h="7" extrusionOk="0">
                <a:moveTo>
                  <a:pt x="11" y="1"/>
                </a:moveTo>
                <a:cubicBezTo>
                  <a:pt x="6" y="1"/>
                  <a:pt x="6" y="1"/>
                  <a:pt x="0" y="6"/>
                </a:cubicBezTo>
                <a:cubicBezTo>
                  <a:pt x="6" y="6"/>
                  <a:pt x="6" y="1"/>
                  <a:pt x="1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2"/>
          <p:cNvSpPr/>
          <p:nvPr/>
        </p:nvSpPr>
        <p:spPr>
          <a:xfrm>
            <a:off x="7820165" y="4178417"/>
            <a:ext cx="465" cy="465"/>
          </a:xfrm>
          <a:custGeom>
            <a:avLst/>
            <a:gdLst/>
            <a:ahLst/>
            <a:cxnLst/>
            <a:rect l="l" t="t" r="r" b="b"/>
            <a:pathLst>
              <a:path w="12" h="12" extrusionOk="0">
                <a:moveTo>
                  <a:pt x="12" y="0"/>
                </a:moveTo>
                <a:lnTo>
                  <a:pt x="6" y="6"/>
                </a:lnTo>
                <a:cubicBezTo>
                  <a:pt x="6" y="11"/>
                  <a:pt x="1" y="11"/>
                  <a:pt x="1" y="11"/>
                </a:cubicBezTo>
                <a:cubicBezTo>
                  <a:pt x="1" y="11"/>
                  <a:pt x="6" y="11"/>
                  <a:pt x="6" y="6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2"/>
          <p:cNvSpPr/>
          <p:nvPr/>
        </p:nvSpPr>
        <p:spPr>
          <a:xfrm>
            <a:off x="7678192" y="4178843"/>
            <a:ext cx="3990" cy="2673"/>
          </a:xfrm>
          <a:custGeom>
            <a:avLst/>
            <a:gdLst/>
            <a:ahLst/>
            <a:cxnLst/>
            <a:rect l="l" t="t" r="r" b="b"/>
            <a:pathLst>
              <a:path w="103" h="69" extrusionOk="0">
                <a:moveTo>
                  <a:pt x="0" y="0"/>
                </a:moveTo>
                <a:cubicBezTo>
                  <a:pt x="6" y="6"/>
                  <a:pt x="12" y="6"/>
                  <a:pt x="12" y="13"/>
                </a:cubicBezTo>
                <a:cubicBezTo>
                  <a:pt x="46" y="34"/>
                  <a:pt x="74" y="52"/>
                  <a:pt x="102" y="69"/>
                </a:cubicBezTo>
                <a:cubicBezTo>
                  <a:pt x="74" y="52"/>
                  <a:pt x="46" y="34"/>
                  <a:pt x="12" y="13"/>
                </a:cubicBezTo>
                <a:cubicBezTo>
                  <a:pt x="12" y="6"/>
                  <a:pt x="6" y="6"/>
                  <a:pt x="0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2"/>
          <p:cNvSpPr/>
          <p:nvPr/>
        </p:nvSpPr>
        <p:spPr>
          <a:xfrm>
            <a:off x="7686986" y="4183260"/>
            <a:ext cx="4649" cy="465"/>
          </a:xfrm>
          <a:custGeom>
            <a:avLst/>
            <a:gdLst/>
            <a:ahLst/>
            <a:cxnLst/>
            <a:rect l="l" t="t" r="r" b="b"/>
            <a:pathLst>
              <a:path w="120" h="12" extrusionOk="0">
                <a:moveTo>
                  <a:pt x="1" y="1"/>
                </a:moveTo>
                <a:cubicBezTo>
                  <a:pt x="46" y="12"/>
                  <a:pt x="85" y="12"/>
                  <a:pt x="119" y="12"/>
                </a:cubicBezTo>
                <a:cubicBezTo>
                  <a:pt x="85" y="12"/>
                  <a:pt x="46" y="6"/>
                  <a:pt x="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2"/>
          <p:cNvSpPr/>
          <p:nvPr/>
        </p:nvSpPr>
        <p:spPr>
          <a:xfrm>
            <a:off x="7763802" y="4177100"/>
            <a:ext cx="26264" cy="88748"/>
          </a:xfrm>
          <a:custGeom>
            <a:avLst/>
            <a:gdLst/>
            <a:ahLst/>
            <a:cxnLst/>
            <a:rect l="l" t="t" r="r" b="b"/>
            <a:pathLst>
              <a:path w="678" h="2291" extrusionOk="0">
                <a:moveTo>
                  <a:pt x="318" y="0"/>
                </a:moveTo>
                <a:cubicBezTo>
                  <a:pt x="245" y="160"/>
                  <a:pt x="155" y="296"/>
                  <a:pt x="40" y="399"/>
                </a:cubicBezTo>
                <a:cubicBezTo>
                  <a:pt x="24" y="580"/>
                  <a:pt x="18" y="767"/>
                  <a:pt x="12" y="955"/>
                </a:cubicBezTo>
                <a:cubicBezTo>
                  <a:pt x="6" y="1160"/>
                  <a:pt x="1" y="1364"/>
                  <a:pt x="12" y="1569"/>
                </a:cubicBezTo>
                <a:cubicBezTo>
                  <a:pt x="18" y="1665"/>
                  <a:pt x="24" y="1768"/>
                  <a:pt x="40" y="1858"/>
                </a:cubicBezTo>
                <a:cubicBezTo>
                  <a:pt x="58" y="1967"/>
                  <a:pt x="80" y="2080"/>
                  <a:pt x="132" y="2177"/>
                </a:cubicBezTo>
                <a:cubicBezTo>
                  <a:pt x="148" y="2216"/>
                  <a:pt x="182" y="2245"/>
                  <a:pt x="216" y="2256"/>
                </a:cubicBezTo>
                <a:cubicBezTo>
                  <a:pt x="234" y="2267"/>
                  <a:pt x="250" y="2274"/>
                  <a:pt x="268" y="2274"/>
                </a:cubicBezTo>
                <a:cubicBezTo>
                  <a:pt x="336" y="2285"/>
                  <a:pt x="404" y="2290"/>
                  <a:pt x="473" y="2290"/>
                </a:cubicBezTo>
                <a:lnTo>
                  <a:pt x="489" y="2290"/>
                </a:lnTo>
                <a:cubicBezTo>
                  <a:pt x="530" y="2290"/>
                  <a:pt x="569" y="2285"/>
                  <a:pt x="603" y="2274"/>
                </a:cubicBezTo>
                <a:cubicBezTo>
                  <a:pt x="625" y="2267"/>
                  <a:pt x="643" y="2261"/>
                  <a:pt x="666" y="2251"/>
                </a:cubicBezTo>
                <a:cubicBezTo>
                  <a:pt x="666" y="2245"/>
                  <a:pt x="672" y="2245"/>
                  <a:pt x="677" y="2240"/>
                </a:cubicBezTo>
                <a:cubicBezTo>
                  <a:pt x="666" y="2211"/>
                  <a:pt x="654" y="2177"/>
                  <a:pt x="643" y="2143"/>
                </a:cubicBezTo>
                <a:cubicBezTo>
                  <a:pt x="632" y="2114"/>
                  <a:pt x="625" y="2091"/>
                  <a:pt x="620" y="2069"/>
                </a:cubicBezTo>
                <a:cubicBezTo>
                  <a:pt x="586" y="1972"/>
                  <a:pt x="564" y="1875"/>
                  <a:pt x="541" y="1779"/>
                </a:cubicBezTo>
                <a:cubicBezTo>
                  <a:pt x="507" y="1597"/>
                  <a:pt x="478" y="1404"/>
                  <a:pt x="462" y="1199"/>
                </a:cubicBezTo>
                <a:cubicBezTo>
                  <a:pt x="444" y="984"/>
                  <a:pt x="438" y="790"/>
                  <a:pt x="444" y="609"/>
                </a:cubicBezTo>
                <a:cubicBezTo>
                  <a:pt x="449" y="460"/>
                  <a:pt x="462" y="318"/>
                  <a:pt x="478" y="176"/>
                </a:cubicBezTo>
                <a:lnTo>
                  <a:pt x="473" y="176"/>
                </a:lnTo>
                <a:cubicBezTo>
                  <a:pt x="428" y="126"/>
                  <a:pt x="387" y="79"/>
                  <a:pt x="347" y="29"/>
                </a:cubicBezTo>
                <a:lnTo>
                  <a:pt x="325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2"/>
          <p:cNvSpPr/>
          <p:nvPr/>
        </p:nvSpPr>
        <p:spPr>
          <a:xfrm>
            <a:off x="7677534" y="4133094"/>
            <a:ext cx="160257" cy="57874"/>
          </a:xfrm>
          <a:custGeom>
            <a:avLst/>
            <a:gdLst/>
            <a:ahLst/>
            <a:cxnLst/>
            <a:rect l="l" t="t" r="r" b="b"/>
            <a:pathLst>
              <a:path w="4137" h="1494" extrusionOk="0">
                <a:moveTo>
                  <a:pt x="3746" y="0"/>
                </a:moveTo>
                <a:cubicBezTo>
                  <a:pt x="3699" y="6"/>
                  <a:pt x="3654" y="28"/>
                  <a:pt x="3643" y="62"/>
                </a:cubicBezTo>
                <a:cubicBezTo>
                  <a:pt x="3597" y="210"/>
                  <a:pt x="3546" y="358"/>
                  <a:pt x="3473" y="489"/>
                </a:cubicBezTo>
                <a:cubicBezTo>
                  <a:pt x="3439" y="539"/>
                  <a:pt x="3410" y="585"/>
                  <a:pt x="3376" y="619"/>
                </a:cubicBezTo>
                <a:cubicBezTo>
                  <a:pt x="3353" y="636"/>
                  <a:pt x="3330" y="654"/>
                  <a:pt x="3308" y="670"/>
                </a:cubicBezTo>
                <a:cubicBezTo>
                  <a:pt x="3285" y="682"/>
                  <a:pt x="3268" y="688"/>
                  <a:pt x="3245" y="693"/>
                </a:cubicBezTo>
                <a:cubicBezTo>
                  <a:pt x="3222" y="699"/>
                  <a:pt x="3193" y="704"/>
                  <a:pt x="3171" y="704"/>
                </a:cubicBezTo>
                <a:cubicBezTo>
                  <a:pt x="3143" y="699"/>
                  <a:pt x="3109" y="693"/>
                  <a:pt x="3080" y="688"/>
                </a:cubicBezTo>
                <a:cubicBezTo>
                  <a:pt x="3040" y="670"/>
                  <a:pt x="3001" y="654"/>
                  <a:pt x="2961" y="630"/>
                </a:cubicBezTo>
                <a:cubicBezTo>
                  <a:pt x="2904" y="596"/>
                  <a:pt x="2847" y="551"/>
                  <a:pt x="2791" y="499"/>
                </a:cubicBezTo>
                <a:cubicBezTo>
                  <a:pt x="2750" y="454"/>
                  <a:pt x="2710" y="409"/>
                  <a:pt x="2676" y="358"/>
                </a:cubicBezTo>
                <a:cubicBezTo>
                  <a:pt x="2637" y="300"/>
                  <a:pt x="2603" y="244"/>
                  <a:pt x="2574" y="198"/>
                </a:cubicBezTo>
                <a:cubicBezTo>
                  <a:pt x="2569" y="187"/>
                  <a:pt x="2563" y="171"/>
                  <a:pt x="2552" y="153"/>
                </a:cubicBezTo>
                <a:cubicBezTo>
                  <a:pt x="2535" y="119"/>
                  <a:pt x="2506" y="90"/>
                  <a:pt x="2466" y="85"/>
                </a:cubicBezTo>
                <a:lnTo>
                  <a:pt x="2450" y="85"/>
                </a:lnTo>
                <a:cubicBezTo>
                  <a:pt x="2409" y="85"/>
                  <a:pt x="2370" y="108"/>
                  <a:pt x="2348" y="153"/>
                </a:cubicBezTo>
                <a:cubicBezTo>
                  <a:pt x="2307" y="221"/>
                  <a:pt x="2273" y="295"/>
                  <a:pt x="2228" y="363"/>
                </a:cubicBezTo>
                <a:cubicBezTo>
                  <a:pt x="2170" y="454"/>
                  <a:pt x="2097" y="573"/>
                  <a:pt x="1994" y="675"/>
                </a:cubicBezTo>
                <a:cubicBezTo>
                  <a:pt x="1949" y="722"/>
                  <a:pt x="1898" y="756"/>
                  <a:pt x="1853" y="790"/>
                </a:cubicBezTo>
                <a:cubicBezTo>
                  <a:pt x="1813" y="806"/>
                  <a:pt x="1768" y="824"/>
                  <a:pt x="1722" y="840"/>
                </a:cubicBezTo>
                <a:cubicBezTo>
                  <a:pt x="1682" y="846"/>
                  <a:pt x="1637" y="853"/>
                  <a:pt x="1591" y="853"/>
                </a:cubicBezTo>
                <a:cubicBezTo>
                  <a:pt x="1546" y="853"/>
                  <a:pt x="1506" y="846"/>
                  <a:pt x="1467" y="835"/>
                </a:cubicBezTo>
                <a:cubicBezTo>
                  <a:pt x="1433" y="824"/>
                  <a:pt x="1393" y="806"/>
                  <a:pt x="1359" y="784"/>
                </a:cubicBezTo>
                <a:cubicBezTo>
                  <a:pt x="1307" y="756"/>
                  <a:pt x="1268" y="722"/>
                  <a:pt x="1223" y="675"/>
                </a:cubicBezTo>
                <a:cubicBezTo>
                  <a:pt x="1165" y="619"/>
                  <a:pt x="1114" y="546"/>
                  <a:pt x="1069" y="465"/>
                </a:cubicBezTo>
                <a:cubicBezTo>
                  <a:pt x="1045" y="420"/>
                  <a:pt x="1024" y="381"/>
                  <a:pt x="1006" y="334"/>
                </a:cubicBezTo>
                <a:cubicBezTo>
                  <a:pt x="989" y="300"/>
                  <a:pt x="966" y="250"/>
                  <a:pt x="950" y="198"/>
                </a:cubicBezTo>
                <a:cubicBezTo>
                  <a:pt x="943" y="171"/>
                  <a:pt x="916" y="153"/>
                  <a:pt x="893" y="153"/>
                </a:cubicBezTo>
                <a:cubicBezTo>
                  <a:pt x="853" y="153"/>
                  <a:pt x="824" y="171"/>
                  <a:pt x="813" y="198"/>
                </a:cubicBezTo>
                <a:cubicBezTo>
                  <a:pt x="796" y="232"/>
                  <a:pt x="779" y="266"/>
                  <a:pt x="756" y="307"/>
                </a:cubicBezTo>
                <a:cubicBezTo>
                  <a:pt x="717" y="363"/>
                  <a:pt x="677" y="420"/>
                  <a:pt x="625" y="465"/>
                </a:cubicBezTo>
                <a:cubicBezTo>
                  <a:pt x="586" y="505"/>
                  <a:pt x="546" y="539"/>
                  <a:pt x="500" y="562"/>
                </a:cubicBezTo>
                <a:cubicBezTo>
                  <a:pt x="466" y="580"/>
                  <a:pt x="432" y="596"/>
                  <a:pt x="404" y="602"/>
                </a:cubicBezTo>
                <a:cubicBezTo>
                  <a:pt x="376" y="607"/>
                  <a:pt x="353" y="614"/>
                  <a:pt x="329" y="614"/>
                </a:cubicBezTo>
                <a:cubicBezTo>
                  <a:pt x="313" y="614"/>
                  <a:pt x="295" y="607"/>
                  <a:pt x="279" y="607"/>
                </a:cubicBezTo>
                <a:cubicBezTo>
                  <a:pt x="268" y="699"/>
                  <a:pt x="250" y="784"/>
                  <a:pt x="216" y="858"/>
                </a:cubicBezTo>
                <a:cubicBezTo>
                  <a:pt x="193" y="909"/>
                  <a:pt x="171" y="960"/>
                  <a:pt x="137" y="1005"/>
                </a:cubicBezTo>
                <a:cubicBezTo>
                  <a:pt x="103" y="1057"/>
                  <a:pt x="63" y="1102"/>
                  <a:pt x="29" y="1136"/>
                </a:cubicBezTo>
                <a:cubicBezTo>
                  <a:pt x="17" y="1142"/>
                  <a:pt x="12" y="1153"/>
                  <a:pt x="1" y="1160"/>
                </a:cubicBezTo>
                <a:cubicBezTo>
                  <a:pt x="6" y="1170"/>
                  <a:pt x="12" y="1176"/>
                  <a:pt x="17" y="1181"/>
                </a:cubicBezTo>
                <a:cubicBezTo>
                  <a:pt x="23" y="1187"/>
                  <a:pt x="29" y="1187"/>
                  <a:pt x="29" y="1194"/>
                </a:cubicBezTo>
                <a:cubicBezTo>
                  <a:pt x="63" y="1215"/>
                  <a:pt x="91" y="1233"/>
                  <a:pt x="119" y="1250"/>
                </a:cubicBezTo>
                <a:lnTo>
                  <a:pt x="119" y="1255"/>
                </a:lnTo>
                <a:cubicBezTo>
                  <a:pt x="137" y="1262"/>
                  <a:pt x="153" y="1267"/>
                  <a:pt x="166" y="1273"/>
                </a:cubicBezTo>
                <a:cubicBezTo>
                  <a:pt x="193" y="1284"/>
                  <a:pt x="222" y="1289"/>
                  <a:pt x="245" y="1296"/>
                </a:cubicBezTo>
                <a:cubicBezTo>
                  <a:pt x="290" y="1307"/>
                  <a:pt x="329" y="1307"/>
                  <a:pt x="363" y="1307"/>
                </a:cubicBezTo>
                <a:lnTo>
                  <a:pt x="387" y="1307"/>
                </a:lnTo>
                <a:cubicBezTo>
                  <a:pt x="415" y="1307"/>
                  <a:pt x="432" y="1301"/>
                  <a:pt x="455" y="1296"/>
                </a:cubicBezTo>
                <a:cubicBezTo>
                  <a:pt x="483" y="1289"/>
                  <a:pt x="507" y="1284"/>
                  <a:pt x="523" y="1278"/>
                </a:cubicBezTo>
                <a:cubicBezTo>
                  <a:pt x="557" y="1267"/>
                  <a:pt x="591" y="1250"/>
                  <a:pt x="620" y="1233"/>
                </a:cubicBezTo>
                <a:cubicBezTo>
                  <a:pt x="648" y="1215"/>
                  <a:pt x="670" y="1194"/>
                  <a:pt x="693" y="1176"/>
                </a:cubicBezTo>
                <a:lnTo>
                  <a:pt x="693" y="1170"/>
                </a:lnTo>
                <a:cubicBezTo>
                  <a:pt x="699" y="1165"/>
                  <a:pt x="699" y="1165"/>
                  <a:pt x="704" y="1165"/>
                </a:cubicBezTo>
                <a:cubicBezTo>
                  <a:pt x="722" y="1142"/>
                  <a:pt x="733" y="1113"/>
                  <a:pt x="751" y="1091"/>
                </a:cubicBezTo>
                <a:cubicBezTo>
                  <a:pt x="756" y="1074"/>
                  <a:pt x="762" y="1057"/>
                  <a:pt x="773" y="1034"/>
                </a:cubicBezTo>
                <a:cubicBezTo>
                  <a:pt x="773" y="1023"/>
                  <a:pt x="779" y="1011"/>
                  <a:pt x="779" y="995"/>
                </a:cubicBezTo>
                <a:lnTo>
                  <a:pt x="779" y="977"/>
                </a:lnTo>
                <a:cubicBezTo>
                  <a:pt x="767" y="948"/>
                  <a:pt x="762" y="926"/>
                  <a:pt x="756" y="909"/>
                </a:cubicBezTo>
                <a:lnTo>
                  <a:pt x="745" y="864"/>
                </a:lnTo>
                <a:cubicBezTo>
                  <a:pt x="738" y="835"/>
                  <a:pt x="745" y="801"/>
                  <a:pt x="762" y="772"/>
                </a:cubicBezTo>
                <a:cubicBezTo>
                  <a:pt x="779" y="744"/>
                  <a:pt x="807" y="722"/>
                  <a:pt x="835" y="716"/>
                </a:cubicBezTo>
                <a:lnTo>
                  <a:pt x="848" y="716"/>
                </a:lnTo>
                <a:cubicBezTo>
                  <a:pt x="853" y="709"/>
                  <a:pt x="864" y="709"/>
                  <a:pt x="869" y="709"/>
                </a:cubicBezTo>
                <a:cubicBezTo>
                  <a:pt x="887" y="709"/>
                  <a:pt x="898" y="716"/>
                  <a:pt x="916" y="716"/>
                </a:cubicBezTo>
                <a:cubicBezTo>
                  <a:pt x="921" y="722"/>
                  <a:pt x="932" y="727"/>
                  <a:pt x="943" y="733"/>
                </a:cubicBezTo>
                <a:cubicBezTo>
                  <a:pt x="966" y="750"/>
                  <a:pt x="984" y="778"/>
                  <a:pt x="995" y="812"/>
                </a:cubicBezTo>
                <a:lnTo>
                  <a:pt x="1018" y="874"/>
                </a:lnTo>
                <a:cubicBezTo>
                  <a:pt x="1024" y="892"/>
                  <a:pt x="1029" y="909"/>
                  <a:pt x="1034" y="926"/>
                </a:cubicBezTo>
                <a:cubicBezTo>
                  <a:pt x="1052" y="971"/>
                  <a:pt x="1074" y="1016"/>
                  <a:pt x="1097" y="1063"/>
                </a:cubicBezTo>
                <a:cubicBezTo>
                  <a:pt x="1114" y="1097"/>
                  <a:pt x="1137" y="1131"/>
                  <a:pt x="1154" y="1165"/>
                </a:cubicBezTo>
                <a:cubicBezTo>
                  <a:pt x="1165" y="1176"/>
                  <a:pt x="1176" y="1194"/>
                  <a:pt x="1189" y="1205"/>
                </a:cubicBezTo>
                <a:cubicBezTo>
                  <a:pt x="1223" y="1255"/>
                  <a:pt x="1262" y="1296"/>
                  <a:pt x="1302" y="1335"/>
                </a:cubicBezTo>
                <a:cubicBezTo>
                  <a:pt x="1330" y="1357"/>
                  <a:pt x="1352" y="1375"/>
                  <a:pt x="1381" y="1391"/>
                </a:cubicBezTo>
                <a:cubicBezTo>
                  <a:pt x="1404" y="1409"/>
                  <a:pt x="1427" y="1420"/>
                  <a:pt x="1449" y="1438"/>
                </a:cubicBezTo>
                <a:cubicBezTo>
                  <a:pt x="1495" y="1454"/>
                  <a:pt x="1540" y="1472"/>
                  <a:pt x="1585" y="1483"/>
                </a:cubicBezTo>
                <a:cubicBezTo>
                  <a:pt x="1591" y="1483"/>
                  <a:pt x="1603" y="1488"/>
                  <a:pt x="1614" y="1488"/>
                </a:cubicBezTo>
                <a:cubicBezTo>
                  <a:pt x="1643" y="1494"/>
                  <a:pt x="1671" y="1494"/>
                  <a:pt x="1693" y="1494"/>
                </a:cubicBezTo>
                <a:lnTo>
                  <a:pt x="1716" y="1494"/>
                </a:lnTo>
                <a:cubicBezTo>
                  <a:pt x="1739" y="1488"/>
                  <a:pt x="1761" y="1488"/>
                  <a:pt x="1779" y="1483"/>
                </a:cubicBezTo>
                <a:cubicBezTo>
                  <a:pt x="1802" y="1477"/>
                  <a:pt x="1824" y="1472"/>
                  <a:pt x="1842" y="1466"/>
                </a:cubicBezTo>
                <a:cubicBezTo>
                  <a:pt x="1892" y="1449"/>
                  <a:pt x="1932" y="1425"/>
                  <a:pt x="1973" y="1398"/>
                </a:cubicBezTo>
                <a:cubicBezTo>
                  <a:pt x="2000" y="1380"/>
                  <a:pt x="2029" y="1364"/>
                  <a:pt x="2052" y="1341"/>
                </a:cubicBezTo>
                <a:cubicBezTo>
                  <a:pt x="2080" y="1318"/>
                  <a:pt x="2102" y="1296"/>
                  <a:pt x="2125" y="1273"/>
                </a:cubicBezTo>
                <a:cubicBezTo>
                  <a:pt x="2131" y="1267"/>
                  <a:pt x="2131" y="1255"/>
                  <a:pt x="2136" y="1250"/>
                </a:cubicBezTo>
                <a:cubicBezTo>
                  <a:pt x="2194" y="1181"/>
                  <a:pt x="2245" y="1108"/>
                  <a:pt x="2285" y="1023"/>
                </a:cubicBezTo>
                <a:cubicBezTo>
                  <a:pt x="2325" y="955"/>
                  <a:pt x="2353" y="874"/>
                  <a:pt x="2382" y="784"/>
                </a:cubicBezTo>
                <a:cubicBezTo>
                  <a:pt x="2387" y="772"/>
                  <a:pt x="2393" y="767"/>
                  <a:pt x="2398" y="756"/>
                </a:cubicBezTo>
                <a:cubicBezTo>
                  <a:pt x="2421" y="716"/>
                  <a:pt x="2466" y="693"/>
                  <a:pt x="2511" y="693"/>
                </a:cubicBezTo>
                <a:cubicBezTo>
                  <a:pt x="2540" y="693"/>
                  <a:pt x="2558" y="699"/>
                  <a:pt x="2574" y="704"/>
                </a:cubicBezTo>
                <a:cubicBezTo>
                  <a:pt x="2580" y="709"/>
                  <a:pt x="2586" y="709"/>
                  <a:pt x="2592" y="716"/>
                </a:cubicBezTo>
                <a:cubicBezTo>
                  <a:pt x="2603" y="722"/>
                  <a:pt x="2608" y="727"/>
                  <a:pt x="2620" y="738"/>
                </a:cubicBezTo>
                <a:cubicBezTo>
                  <a:pt x="2620" y="744"/>
                  <a:pt x="2626" y="750"/>
                  <a:pt x="2631" y="756"/>
                </a:cubicBezTo>
                <a:cubicBezTo>
                  <a:pt x="2637" y="761"/>
                  <a:pt x="2637" y="767"/>
                  <a:pt x="2637" y="767"/>
                </a:cubicBezTo>
                <a:lnTo>
                  <a:pt x="2682" y="835"/>
                </a:lnTo>
                <a:lnTo>
                  <a:pt x="2728" y="903"/>
                </a:lnTo>
                <a:cubicBezTo>
                  <a:pt x="2734" y="914"/>
                  <a:pt x="2739" y="921"/>
                  <a:pt x="2745" y="932"/>
                </a:cubicBezTo>
                <a:cubicBezTo>
                  <a:pt x="2796" y="1005"/>
                  <a:pt x="2865" y="1102"/>
                  <a:pt x="2949" y="1181"/>
                </a:cubicBezTo>
                <a:cubicBezTo>
                  <a:pt x="2967" y="1194"/>
                  <a:pt x="2983" y="1205"/>
                  <a:pt x="2995" y="1215"/>
                </a:cubicBezTo>
                <a:cubicBezTo>
                  <a:pt x="3030" y="1239"/>
                  <a:pt x="3057" y="1255"/>
                  <a:pt x="3085" y="1267"/>
                </a:cubicBezTo>
                <a:cubicBezTo>
                  <a:pt x="3125" y="1289"/>
                  <a:pt x="3171" y="1307"/>
                  <a:pt x="3222" y="1318"/>
                </a:cubicBezTo>
                <a:cubicBezTo>
                  <a:pt x="3234" y="1318"/>
                  <a:pt x="3245" y="1323"/>
                  <a:pt x="3256" y="1323"/>
                </a:cubicBezTo>
                <a:cubicBezTo>
                  <a:pt x="3285" y="1330"/>
                  <a:pt x="3313" y="1330"/>
                  <a:pt x="3342" y="1330"/>
                </a:cubicBezTo>
                <a:lnTo>
                  <a:pt x="3364" y="1330"/>
                </a:lnTo>
                <a:cubicBezTo>
                  <a:pt x="3376" y="1330"/>
                  <a:pt x="3387" y="1330"/>
                  <a:pt x="3392" y="1323"/>
                </a:cubicBezTo>
                <a:cubicBezTo>
                  <a:pt x="3432" y="1318"/>
                  <a:pt x="3466" y="1312"/>
                  <a:pt x="3495" y="1301"/>
                </a:cubicBezTo>
                <a:cubicBezTo>
                  <a:pt x="3529" y="1289"/>
                  <a:pt x="3563" y="1273"/>
                  <a:pt x="3597" y="1250"/>
                </a:cubicBezTo>
                <a:cubicBezTo>
                  <a:pt x="3631" y="1228"/>
                  <a:pt x="3660" y="1205"/>
                  <a:pt x="3683" y="1181"/>
                </a:cubicBezTo>
                <a:cubicBezTo>
                  <a:pt x="3683" y="1181"/>
                  <a:pt x="3688" y="1181"/>
                  <a:pt x="3688" y="1176"/>
                </a:cubicBezTo>
                <a:lnTo>
                  <a:pt x="3694" y="1170"/>
                </a:lnTo>
                <a:cubicBezTo>
                  <a:pt x="3717" y="1142"/>
                  <a:pt x="3728" y="1119"/>
                  <a:pt x="3739" y="1091"/>
                </a:cubicBezTo>
                <a:cubicBezTo>
                  <a:pt x="3756" y="1063"/>
                  <a:pt x="3767" y="1029"/>
                  <a:pt x="3780" y="989"/>
                </a:cubicBezTo>
                <a:cubicBezTo>
                  <a:pt x="3780" y="977"/>
                  <a:pt x="3780" y="966"/>
                  <a:pt x="3785" y="955"/>
                </a:cubicBezTo>
                <a:cubicBezTo>
                  <a:pt x="3785" y="921"/>
                  <a:pt x="3791" y="892"/>
                  <a:pt x="3785" y="858"/>
                </a:cubicBezTo>
                <a:lnTo>
                  <a:pt x="3785" y="840"/>
                </a:lnTo>
                <a:lnTo>
                  <a:pt x="3785" y="824"/>
                </a:lnTo>
                <a:cubicBezTo>
                  <a:pt x="3780" y="812"/>
                  <a:pt x="3780" y="795"/>
                  <a:pt x="3785" y="784"/>
                </a:cubicBezTo>
                <a:cubicBezTo>
                  <a:pt x="3785" y="767"/>
                  <a:pt x="3791" y="750"/>
                  <a:pt x="3801" y="733"/>
                </a:cubicBezTo>
                <a:cubicBezTo>
                  <a:pt x="3814" y="722"/>
                  <a:pt x="3825" y="704"/>
                  <a:pt x="3841" y="699"/>
                </a:cubicBezTo>
                <a:cubicBezTo>
                  <a:pt x="3853" y="693"/>
                  <a:pt x="3859" y="693"/>
                  <a:pt x="3864" y="688"/>
                </a:cubicBezTo>
                <a:lnTo>
                  <a:pt x="3893" y="688"/>
                </a:lnTo>
                <a:cubicBezTo>
                  <a:pt x="3921" y="688"/>
                  <a:pt x="3950" y="699"/>
                  <a:pt x="3972" y="716"/>
                </a:cubicBezTo>
                <a:cubicBezTo>
                  <a:pt x="3966" y="664"/>
                  <a:pt x="3972" y="619"/>
                  <a:pt x="3984" y="568"/>
                </a:cubicBezTo>
                <a:cubicBezTo>
                  <a:pt x="4011" y="471"/>
                  <a:pt x="4069" y="386"/>
                  <a:pt x="4137" y="313"/>
                </a:cubicBezTo>
                <a:cubicBezTo>
                  <a:pt x="4108" y="300"/>
                  <a:pt x="4080" y="289"/>
                  <a:pt x="4052" y="273"/>
                </a:cubicBezTo>
                <a:cubicBezTo>
                  <a:pt x="4006" y="244"/>
                  <a:pt x="3961" y="210"/>
                  <a:pt x="3921" y="171"/>
                </a:cubicBezTo>
                <a:cubicBezTo>
                  <a:pt x="3887" y="137"/>
                  <a:pt x="3859" y="96"/>
                  <a:pt x="3830" y="45"/>
                </a:cubicBezTo>
                <a:cubicBezTo>
                  <a:pt x="3819" y="28"/>
                  <a:pt x="3807" y="17"/>
                  <a:pt x="3791" y="11"/>
                </a:cubicBezTo>
                <a:cubicBezTo>
                  <a:pt x="3773" y="0"/>
                  <a:pt x="3756" y="0"/>
                  <a:pt x="3746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2"/>
          <p:cNvSpPr/>
          <p:nvPr/>
        </p:nvSpPr>
        <p:spPr>
          <a:xfrm>
            <a:off x="7630003" y="3985814"/>
            <a:ext cx="274726" cy="285534"/>
          </a:xfrm>
          <a:custGeom>
            <a:avLst/>
            <a:gdLst/>
            <a:ahLst/>
            <a:cxnLst/>
            <a:rect l="l" t="t" r="r" b="b"/>
            <a:pathLst>
              <a:path w="7092" h="7371" extrusionOk="0">
                <a:moveTo>
                  <a:pt x="3216" y="205"/>
                </a:moveTo>
                <a:cubicBezTo>
                  <a:pt x="3245" y="205"/>
                  <a:pt x="3273" y="210"/>
                  <a:pt x="3302" y="216"/>
                </a:cubicBezTo>
                <a:cubicBezTo>
                  <a:pt x="3336" y="222"/>
                  <a:pt x="3370" y="233"/>
                  <a:pt x="3397" y="250"/>
                </a:cubicBezTo>
                <a:cubicBezTo>
                  <a:pt x="3421" y="262"/>
                  <a:pt x="3449" y="278"/>
                  <a:pt x="3466" y="296"/>
                </a:cubicBezTo>
                <a:cubicBezTo>
                  <a:pt x="3494" y="318"/>
                  <a:pt x="3512" y="341"/>
                  <a:pt x="3534" y="370"/>
                </a:cubicBezTo>
                <a:cubicBezTo>
                  <a:pt x="3557" y="409"/>
                  <a:pt x="3580" y="449"/>
                  <a:pt x="3597" y="501"/>
                </a:cubicBezTo>
                <a:cubicBezTo>
                  <a:pt x="3643" y="643"/>
                  <a:pt x="3659" y="802"/>
                  <a:pt x="3670" y="955"/>
                </a:cubicBezTo>
                <a:lnTo>
                  <a:pt x="3677" y="978"/>
                </a:lnTo>
                <a:lnTo>
                  <a:pt x="3677" y="1000"/>
                </a:lnTo>
                <a:lnTo>
                  <a:pt x="3677" y="1023"/>
                </a:lnTo>
                <a:cubicBezTo>
                  <a:pt x="3682" y="1086"/>
                  <a:pt x="3693" y="1154"/>
                  <a:pt x="3704" y="1217"/>
                </a:cubicBezTo>
                <a:cubicBezTo>
                  <a:pt x="3704" y="1251"/>
                  <a:pt x="3733" y="1285"/>
                  <a:pt x="3772" y="1296"/>
                </a:cubicBezTo>
                <a:cubicBezTo>
                  <a:pt x="3779" y="1301"/>
                  <a:pt x="3796" y="1301"/>
                  <a:pt x="3807" y="1301"/>
                </a:cubicBezTo>
                <a:cubicBezTo>
                  <a:pt x="3835" y="1301"/>
                  <a:pt x="3858" y="1290"/>
                  <a:pt x="3875" y="1273"/>
                </a:cubicBezTo>
                <a:cubicBezTo>
                  <a:pt x="3927" y="1222"/>
                  <a:pt x="3972" y="1183"/>
                  <a:pt x="4029" y="1143"/>
                </a:cubicBezTo>
                <a:lnTo>
                  <a:pt x="4040" y="1136"/>
                </a:lnTo>
                <a:cubicBezTo>
                  <a:pt x="4063" y="1120"/>
                  <a:pt x="4092" y="1102"/>
                  <a:pt x="4120" y="1086"/>
                </a:cubicBezTo>
                <a:cubicBezTo>
                  <a:pt x="4154" y="1075"/>
                  <a:pt x="4182" y="1057"/>
                  <a:pt x="4216" y="1046"/>
                </a:cubicBezTo>
                <a:cubicBezTo>
                  <a:pt x="4257" y="1034"/>
                  <a:pt x="4302" y="1023"/>
                  <a:pt x="4352" y="1018"/>
                </a:cubicBezTo>
                <a:lnTo>
                  <a:pt x="4370" y="1018"/>
                </a:lnTo>
                <a:cubicBezTo>
                  <a:pt x="4398" y="1018"/>
                  <a:pt x="4427" y="1018"/>
                  <a:pt x="4454" y="1023"/>
                </a:cubicBezTo>
                <a:cubicBezTo>
                  <a:pt x="4488" y="1034"/>
                  <a:pt x="4523" y="1046"/>
                  <a:pt x="4551" y="1057"/>
                </a:cubicBezTo>
                <a:cubicBezTo>
                  <a:pt x="4574" y="1068"/>
                  <a:pt x="4598" y="1086"/>
                  <a:pt x="4619" y="1102"/>
                </a:cubicBezTo>
                <a:cubicBezTo>
                  <a:pt x="4637" y="1120"/>
                  <a:pt x="4653" y="1136"/>
                  <a:pt x="4666" y="1159"/>
                </a:cubicBezTo>
                <a:cubicBezTo>
                  <a:pt x="4682" y="1183"/>
                  <a:pt x="4693" y="1211"/>
                  <a:pt x="4700" y="1233"/>
                </a:cubicBezTo>
                <a:cubicBezTo>
                  <a:pt x="4711" y="1267"/>
                  <a:pt x="4716" y="1296"/>
                  <a:pt x="4722" y="1335"/>
                </a:cubicBezTo>
                <a:cubicBezTo>
                  <a:pt x="4722" y="1382"/>
                  <a:pt x="4722" y="1432"/>
                  <a:pt x="4711" y="1489"/>
                </a:cubicBezTo>
                <a:cubicBezTo>
                  <a:pt x="4693" y="1552"/>
                  <a:pt x="4671" y="1614"/>
                  <a:pt x="4637" y="1689"/>
                </a:cubicBezTo>
                <a:lnTo>
                  <a:pt x="4632" y="1699"/>
                </a:lnTo>
                <a:lnTo>
                  <a:pt x="4625" y="1710"/>
                </a:lnTo>
                <a:cubicBezTo>
                  <a:pt x="4608" y="1734"/>
                  <a:pt x="4603" y="1757"/>
                  <a:pt x="4603" y="1779"/>
                </a:cubicBezTo>
                <a:cubicBezTo>
                  <a:pt x="4598" y="1818"/>
                  <a:pt x="4608" y="1852"/>
                  <a:pt x="4637" y="1881"/>
                </a:cubicBezTo>
                <a:cubicBezTo>
                  <a:pt x="4659" y="1915"/>
                  <a:pt x="4705" y="1933"/>
                  <a:pt x="4745" y="1933"/>
                </a:cubicBezTo>
                <a:cubicBezTo>
                  <a:pt x="4768" y="1933"/>
                  <a:pt x="4784" y="1927"/>
                  <a:pt x="4802" y="1915"/>
                </a:cubicBezTo>
                <a:cubicBezTo>
                  <a:pt x="4887" y="1870"/>
                  <a:pt x="4955" y="1830"/>
                  <a:pt x="5028" y="1807"/>
                </a:cubicBezTo>
                <a:cubicBezTo>
                  <a:pt x="5136" y="1768"/>
                  <a:pt x="5245" y="1744"/>
                  <a:pt x="5353" y="1734"/>
                </a:cubicBezTo>
                <a:lnTo>
                  <a:pt x="5387" y="1734"/>
                </a:lnTo>
                <a:cubicBezTo>
                  <a:pt x="5432" y="1734"/>
                  <a:pt x="5477" y="1739"/>
                  <a:pt x="5529" y="1744"/>
                </a:cubicBezTo>
                <a:cubicBezTo>
                  <a:pt x="5558" y="1757"/>
                  <a:pt x="5586" y="1762"/>
                  <a:pt x="5614" y="1773"/>
                </a:cubicBezTo>
                <a:cubicBezTo>
                  <a:pt x="5626" y="1779"/>
                  <a:pt x="5631" y="1791"/>
                  <a:pt x="5654" y="1802"/>
                </a:cubicBezTo>
                <a:lnTo>
                  <a:pt x="5665" y="1818"/>
                </a:lnTo>
                <a:cubicBezTo>
                  <a:pt x="5671" y="1825"/>
                  <a:pt x="5671" y="1830"/>
                  <a:pt x="5676" y="1836"/>
                </a:cubicBezTo>
                <a:cubicBezTo>
                  <a:pt x="5676" y="1841"/>
                  <a:pt x="5676" y="1852"/>
                  <a:pt x="5682" y="1859"/>
                </a:cubicBezTo>
                <a:cubicBezTo>
                  <a:pt x="5682" y="1870"/>
                  <a:pt x="5676" y="1881"/>
                  <a:pt x="5676" y="1893"/>
                </a:cubicBezTo>
                <a:cubicBezTo>
                  <a:pt x="5665" y="1920"/>
                  <a:pt x="5660" y="1944"/>
                  <a:pt x="5648" y="1972"/>
                </a:cubicBezTo>
                <a:cubicBezTo>
                  <a:pt x="5620" y="2023"/>
                  <a:pt x="5579" y="2080"/>
                  <a:pt x="5524" y="2148"/>
                </a:cubicBezTo>
                <a:lnTo>
                  <a:pt x="5421" y="2250"/>
                </a:lnTo>
                <a:cubicBezTo>
                  <a:pt x="5369" y="2302"/>
                  <a:pt x="5353" y="2376"/>
                  <a:pt x="5382" y="2444"/>
                </a:cubicBezTo>
                <a:cubicBezTo>
                  <a:pt x="5398" y="2466"/>
                  <a:pt x="5416" y="2484"/>
                  <a:pt x="5438" y="2500"/>
                </a:cubicBezTo>
                <a:cubicBezTo>
                  <a:pt x="5461" y="2518"/>
                  <a:pt x="5489" y="2529"/>
                  <a:pt x="5529" y="2529"/>
                </a:cubicBezTo>
                <a:cubicBezTo>
                  <a:pt x="5540" y="2529"/>
                  <a:pt x="5552" y="2529"/>
                  <a:pt x="5563" y="2523"/>
                </a:cubicBezTo>
                <a:cubicBezTo>
                  <a:pt x="5597" y="2518"/>
                  <a:pt x="5631" y="2518"/>
                  <a:pt x="5671" y="2512"/>
                </a:cubicBezTo>
                <a:lnTo>
                  <a:pt x="5915" y="2512"/>
                </a:lnTo>
                <a:lnTo>
                  <a:pt x="5949" y="2518"/>
                </a:lnTo>
                <a:cubicBezTo>
                  <a:pt x="5989" y="2518"/>
                  <a:pt x="6023" y="2518"/>
                  <a:pt x="6064" y="2523"/>
                </a:cubicBezTo>
                <a:cubicBezTo>
                  <a:pt x="6098" y="2523"/>
                  <a:pt x="6137" y="2529"/>
                  <a:pt x="6177" y="2541"/>
                </a:cubicBezTo>
                <a:cubicBezTo>
                  <a:pt x="6295" y="2563"/>
                  <a:pt x="6392" y="2597"/>
                  <a:pt x="6478" y="2636"/>
                </a:cubicBezTo>
                <a:cubicBezTo>
                  <a:pt x="6541" y="2670"/>
                  <a:pt x="6591" y="2705"/>
                  <a:pt x="6643" y="2745"/>
                </a:cubicBezTo>
                <a:cubicBezTo>
                  <a:pt x="6677" y="2785"/>
                  <a:pt x="6705" y="2814"/>
                  <a:pt x="6728" y="2848"/>
                </a:cubicBezTo>
                <a:cubicBezTo>
                  <a:pt x="6745" y="2882"/>
                  <a:pt x="6767" y="2916"/>
                  <a:pt x="6780" y="2955"/>
                </a:cubicBezTo>
                <a:cubicBezTo>
                  <a:pt x="6796" y="2995"/>
                  <a:pt x="6801" y="3045"/>
                  <a:pt x="6814" y="3103"/>
                </a:cubicBezTo>
                <a:cubicBezTo>
                  <a:pt x="6814" y="3142"/>
                  <a:pt x="6807" y="3189"/>
                  <a:pt x="6801" y="3228"/>
                </a:cubicBezTo>
                <a:cubicBezTo>
                  <a:pt x="6796" y="3257"/>
                  <a:pt x="6785" y="3291"/>
                  <a:pt x="6773" y="3318"/>
                </a:cubicBezTo>
                <a:cubicBezTo>
                  <a:pt x="6756" y="3341"/>
                  <a:pt x="6739" y="3365"/>
                  <a:pt x="6722" y="3393"/>
                </a:cubicBezTo>
                <a:cubicBezTo>
                  <a:pt x="6699" y="3415"/>
                  <a:pt x="6670" y="3438"/>
                  <a:pt x="6643" y="3461"/>
                </a:cubicBezTo>
                <a:cubicBezTo>
                  <a:pt x="6609" y="3478"/>
                  <a:pt x="6568" y="3501"/>
                  <a:pt x="6518" y="3517"/>
                </a:cubicBezTo>
                <a:cubicBezTo>
                  <a:pt x="6455" y="3540"/>
                  <a:pt x="6376" y="3557"/>
                  <a:pt x="6290" y="3564"/>
                </a:cubicBezTo>
                <a:cubicBezTo>
                  <a:pt x="6274" y="3569"/>
                  <a:pt x="6256" y="3569"/>
                  <a:pt x="6239" y="3569"/>
                </a:cubicBezTo>
                <a:cubicBezTo>
                  <a:pt x="6177" y="3569"/>
                  <a:pt x="6103" y="3557"/>
                  <a:pt x="6023" y="3546"/>
                </a:cubicBezTo>
                <a:lnTo>
                  <a:pt x="6006" y="3546"/>
                </a:lnTo>
                <a:cubicBezTo>
                  <a:pt x="5961" y="3546"/>
                  <a:pt x="5915" y="3585"/>
                  <a:pt x="5899" y="3625"/>
                </a:cubicBezTo>
                <a:cubicBezTo>
                  <a:pt x="5893" y="3659"/>
                  <a:pt x="5893" y="3693"/>
                  <a:pt x="5904" y="3722"/>
                </a:cubicBezTo>
                <a:cubicBezTo>
                  <a:pt x="5920" y="3745"/>
                  <a:pt x="5944" y="3774"/>
                  <a:pt x="5972" y="3779"/>
                </a:cubicBezTo>
                <a:cubicBezTo>
                  <a:pt x="6001" y="3802"/>
                  <a:pt x="6029" y="3819"/>
                  <a:pt x="6057" y="3842"/>
                </a:cubicBezTo>
                <a:cubicBezTo>
                  <a:pt x="6085" y="3871"/>
                  <a:pt x="6114" y="3898"/>
                  <a:pt x="6132" y="3932"/>
                </a:cubicBezTo>
                <a:cubicBezTo>
                  <a:pt x="6154" y="3961"/>
                  <a:pt x="6171" y="3995"/>
                  <a:pt x="6188" y="4034"/>
                </a:cubicBezTo>
                <a:cubicBezTo>
                  <a:pt x="6193" y="4063"/>
                  <a:pt x="6200" y="4091"/>
                  <a:pt x="6205" y="4120"/>
                </a:cubicBezTo>
                <a:cubicBezTo>
                  <a:pt x="6205" y="4160"/>
                  <a:pt x="6200" y="4205"/>
                  <a:pt x="6193" y="4246"/>
                </a:cubicBezTo>
                <a:cubicBezTo>
                  <a:pt x="6182" y="4296"/>
                  <a:pt x="6166" y="4341"/>
                  <a:pt x="6143" y="4387"/>
                </a:cubicBezTo>
                <a:cubicBezTo>
                  <a:pt x="6119" y="4432"/>
                  <a:pt x="6085" y="4477"/>
                  <a:pt x="6051" y="4524"/>
                </a:cubicBezTo>
                <a:cubicBezTo>
                  <a:pt x="6012" y="4563"/>
                  <a:pt x="5972" y="4603"/>
                  <a:pt x="5920" y="4637"/>
                </a:cubicBezTo>
                <a:cubicBezTo>
                  <a:pt x="5881" y="4666"/>
                  <a:pt x="5836" y="4689"/>
                  <a:pt x="5784" y="4705"/>
                </a:cubicBezTo>
                <a:cubicBezTo>
                  <a:pt x="5744" y="4716"/>
                  <a:pt x="5705" y="4723"/>
                  <a:pt x="5660" y="4734"/>
                </a:cubicBezTo>
                <a:lnTo>
                  <a:pt x="5637" y="4734"/>
                </a:lnTo>
                <a:cubicBezTo>
                  <a:pt x="5597" y="4734"/>
                  <a:pt x="5563" y="4728"/>
                  <a:pt x="5529" y="4723"/>
                </a:cubicBezTo>
                <a:cubicBezTo>
                  <a:pt x="5484" y="4711"/>
                  <a:pt x="5443" y="4694"/>
                  <a:pt x="5398" y="4676"/>
                </a:cubicBezTo>
                <a:cubicBezTo>
                  <a:pt x="5353" y="4648"/>
                  <a:pt x="5307" y="4621"/>
                  <a:pt x="5262" y="4580"/>
                </a:cubicBezTo>
                <a:cubicBezTo>
                  <a:pt x="5238" y="4563"/>
                  <a:pt x="5222" y="4546"/>
                  <a:pt x="5204" y="4529"/>
                </a:cubicBezTo>
                <a:cubicBezTo>
                  <a:pt x="5183" y="4501"/>
                  <a:pt x="5154" y="4490"/>
                  <a:pt x="5120" y="4490"/>
                </a:cubicBezTo>
                <a:cubicBezTo>
                  <a:pt x="5102" y="4490"/>
                  <a:pt x="5086" y="4490"/>
                  <a:pt x="5068" y="4501"/>
                </a:cubicBezTo>
                <a:cubicBezTo>
                  <a:pt x="5023" y="4524"/>
                  <a:pt x="5000" y="4569"/>
                  <a:pt x="5012" y="4626"/>
                </a:cubicBezTo>
                <a:lnTo>
                  <a:pt x="5012" y="4642"/>
                </a:lnTo>
                <a:lnTo>
                  <a:pt x="5012" y="4660"/>
                </a:lnTo>
                <a:cubicBezTo>
                  <a:pt x="5018" y="4705"/>
                  <a:pt x="5012" y="4750"/>
                  <a:pt x="5007" y="4791"/>
                </a:cubicBezTo>
                <a:cubicBezTo>
                  <a:pt x="4994" y="4831"/>
                  <a:pt x="4983" y="4865"/>
                  <a:pt x="4966" y="4893"/>
                </a:cubicBezTo>
                <a:cubicBezTo>
                  <a:pt x="4955" y="4921"/>
                  <a:pt x="4938" y="4949"/>
                  <a:pt x="4915" y="4978"/>
                </a:cubicBezTo>
                <a:cubicBezTo>
                  <a:pt x="4892" y="5001"/>
                  <a:pt x="4863" y="5030"/>
                  <a:pt x="4824" y="5052"/>
                </a:cubicBezTo>
                <a:cubicBezTo>
                  <a:pt x="4790" y="5075"/>
                  <a:pt x="4756" y="5091"/>
                  <a:pt x="4722" y="5103"/>
                </a:cubicBezTo>
                <a:cubicBezTo>
                  <a:pt x="4682" y="5114"/>
                  <a:pt x="4643" y="5125"/>
                  <a:pt x="4591" y="5132"/>
                </a:cubicBezTo>
                <a:lnTo>
                  <a:pt x="4569" y="5132"/>
                </a:lnTo>
                <a:cubicBezTo>
                  <a:pt x="4529" y="5132"/>
                  <a:pt x="4488" y="5125"/>
                  <a:pt x="4449" y="5120"/>
                </a:cubicBezTo>
                <a:cubicBezTo>
                  <a:pt x="4398" y="5109"/>
                  <a:pt x="4352" y="5091"/>
                  <a:pt x="4312" y="5069"/>
                </a:cubicBezTo>
                <a:cubicBezTo>
                  <a:pt x="4267" y="5046"/>
                  <a:pt x="4222" y="5017"/>
                  <a:pt x="4176" y="4983"/>
                </a:cubicBezTo>
                <a:cubicBezTo>
                  <a:pt x="4086" y="4893"/>
                  <a:pt x="4006" y="4791"/>
                  <a:pt x="3955" y="4705"/>
                </a:cubicBezTo>
                <a:lnTo>
                  <a:pt x="3909" y="4637"/>
                </a:lnTo>
                <a:lnTo>
                  <a:pt x="3864" y="4569"/>
                </a:lnTo>
                <a:cubicBezTo>
                  <a:pt x="3853" y="4546"/>
                  <a:pt x="3835" y="4529"/>
                  <a:pt x="3819" y="4518"/>
                </a:cubicBezTo>
                <a:cubicBezTo>
                  <a:pt x="3796" y="4501"/>
                  <a:pt x="3772" y="4495"/>
                  <a:pt x="3738" y="4495"/>
                </a:cubicBezTo>
                <a:cubicBezTo>
                  <a:pt x="3682" y="4495"/>
                  <a:pt x="3631" y="4529"/>
                  <a:pt x="3609" y="4586"/>
                </a:cubicBezTo>
                <a:cubicBezTo>
                  <a:pt x="3580" y="4676"/>
                  <a:pt x="3552" y="4757"/>
                  <a:pt x="3512" y="4825"/>
                </a:cubicBezTo>
                <a:cubicBezTo>
                  <a:pt x="3466" y="4915"/>
                  <a:pt x="3410" y="5001"/>
                  <a:pt x="3352" y="5075"/>
                </a:cubicBezTo>
                <a:cubicBezTo>
                  <a:pt x="3302" y="5125"/>
                  <a:pt x="3250" y="5166"/>
                  <a:pt x="3200" y="5200"/>
                </a:cubicBezTo>
                <a:cubicBezTo>
                  <a:pt x="3159" y="5227"/>
                  <a:pt x="3119" y="5251"/>
                  <a:pt x="3069" y="5268"/>
                </a:cubicBezTo>
                <a:cubicBezTo>
                  <a:pt x="3035" y="5279"/>
                  <a:pt x="2995" y="5290"/>
                  <a:pt x="2943" y="5296"/>
                </a:cubicBezTo>
                <a:lnTo>
                  <a:pt x="2920" y="5296"/>
                </a:lnTo>
                <a:cubicBezTo>
                  <a:pt x="2886" y="5296"/>
                  <a:pt x="2852" y="5290"/>
                  <a:pt x="2812" y="5285"/>
                </a:cubicBezTo>
                <a:cubicBezTo>
                  <a:pt x="2767" y="5274"/>
                  <a:pt x="2722" y="5256"/>
                  <a:pt x="2676" y="5240"/>
                </a:cubicBezTo>
                <a:cubicBezTo>
                  <a:pt x="2626" y="5211"/>
                  <a:pt x="2579" y="5177"/>
                  <a:pt x="2529" y="5137"/>
                </a:cubicBezTo>
                <a:cubicBezTo>
                  <a:pt x="2477" y="5086"/>
                  <a:pt x="2426" y="5030"/>
                  <a:pt x="2381" y="4967"/>
                </a:cubicBezTo>
                <a:cubicBezTo>
                  <a:pt x="2324" y="4876"/>
                  <a:pt x="2279" y="4784"/>
                  <a:pt x="2245" y="4676"/>
                </a:cubicBezTo>
                <a:lnTo>
                  <a:pt x="2222" y="4614"/>
                </a:lnTo>
                <a:cubicBezTo>
                  <a:pt x="2211" y="4580"/>
                  <a:pt x="2193" y="4552"/>
                  <a:pt x="2170" y="4535"/>
                </a:cubicBezTo>
                <a:cubicBezTo>
                  <a:pt x="2148" y="4518"/>
                  <a:pt x="2125" y="4511"/>
                  <a:pt x="2096" y="4511"/>
                </a:cubicBezTo>
                <a:cubicBezTo>
                  <a:pt x="2091" y="4511"/>
                  <a:pt x="2080" y="4511"/>
                  <a:pt x="2075" y="4518"/>
                </a:cubicBezTo>
                <a:cubicBezTo>
                  <a:pt x="2040" y="4524"/>
                  <a:pt x="2006" y="4546"/>
                  <a:pt x="1989" y="4574"/>
                </a:cubicBezTo>
                <a:cubicBezTo>
                  <a:pt x="1972" y="4603"/>
                  <a:pt x="1965" y="4637"/>
                  <a:pt x="1972" y="4666"/>
                </a:cubicBezTo>
                <a:lnTo>
                  <a:pt x="1983" y="4711"/>
                </a:lnTo>
                <a:cubicBezTo>
                  <a:pt x="1994" y="4734"/>
                  <a:pt x="2000" y="4762"/>
                  <a:pt x="2006" y="4797"/>
                </a:cubicBezTo>
                <a:cubicBezTo>
                  <a:pt x="2000" y="4831"/>
                  <a:pt x="1989" y="4865"/>
                  <a:pt x="1978" y="4893"/>
                </a:cubicBezTo>
                <a:cubicBezTo>
                  <a:pt x="1960" y="4921"/>
                  <a:pt x="1944" y="4944"/>
                  <a:pt x="1920" y="4972"/>
                </a:cubicBezTo>
                <a:cubicBezTo>
                  <a:pt x="1904" y="4996"/>
                  <a:pt x="1875" y="5012"/>
                  <a:pt x="1847" y="5035"/>
                </a:cubicBezTo>
                <a:cubicBezTo>
                  <a:pt x="1818" y="5052"/>
                  <a:pt x="1784" y="5069"/>
                  <a:pt x="1750" y="5080"/>
                </a:cubicBezTo>
                <a:cubicBezTo>
                  <a:pt x="1716" y="5091"/>
                  <a:pt x="1671" y="5103"/>
                  <a:pt x="1614" y="5109"/>
                </a:cubicBezTo>
                <a:lnTo>
                  <a:pt x="1590" y="5109"/>
                </a:lnTo>
                <a:cubicBezTo>
                  <a:pt x="1556" y="5109"/>
                  <a:pt x="1517" y="5103"/>
                  <a:pt x="1472" y="5098"/>
                </a:cubicBezTo>
                <a:cubicBezTo>
                  <a:pt x="1432" y="5086"/>
                  <a:pt x="1393" y="5075"/>
                  <a:pt x="1346" y="5057"/>
                </a:cubicBezTo>
                <a:cubicBezTo>
                  <a:pt x="1318" y="5041"/>
                  <a:pt x="1290" y="5017"/>
                  <a:pt x="1256" y="4996"/>
                </a:cubicBezTo>
                <a:cubicBezTo>
                  <a:pt x="1239" y="4978"/>
                  <a:pt x="1215" y="4955"/>
                  <a:pt x="1199" y="4921"/>
                </a:cubicBezTo>
                <a:cubicBezTo>
                  <a:pt x="1181" y="4899"/>
                  <a:pt x="1165" y="4870"/>
                  <a:pt x="1159" y="4842"/>
                </a:cubicBezTo>
                <a:cubicBezTo>
                  <a:pt x="1142" y="4807"/>
                  <a:pt x="1136" y="4768"/>
                  <a:pt x="1131" y="4728"/>
                </a:cubicBezTo>
                <a:cubicBezTo>
                  <a:pt x="1131" y="4700"/>
                  <a:pt x="1131" y="4676"/>
                  <a:pt x="1136" y="4648"/>
                </a:cubicBezTo>
                <a:cubicBezTo>
                  <a:pt x="1136" y="4626"/>
                  <a:pt x="1131" y="4608"/>
                  <a:pt x="1113" y="4592"/>
                </a:cubicBezTo>
                <a:cubicBezTo>
                  <a:pt x="1102" y="4574"/>
                  <a:pt x="1079" y="4569"/>
                  <a:pt x="1063" y="4569"/>
                </a:cubicBezTo>
                <a:lnTo>
                  <a:pt x="1045" y="4569"/>
                </a:lnTo>
                <a:cubicBezTo>
                  <a:pt x="989" y="4580"/>
                  <a:pt x="932" y="4592"/>
                  <a:pt x="869" y="4603"/>
                </a:cubicBezTo>
                <a:lnTo>
                  <a:pt x="829" y="4603"/>
                </a:lnTo>
                <a:cubicBezTo>
                  <a:pt x="790" y="4603"/>
                  <a:pt x="745" y="4597"/>
                  <a:pt x="693" y="4586"/>
                </a:cubicBezTo>
                <a:cubicBezTo>
                  <a:pt x="636" y="4574"/>
                  <a:pt x="580" y="4558"/>
                  <a:pt x="534" y="4535"/>
                </a:cubicBezTo>
                <a:cubicBezTo>
                  <a:pt x="483" y="4506"/>
                  <a:pt x="431" y="4472"/>
                  <a:pt x="386" y="4432"/>
                </a:cubicBezTo>
                <a:cubicBezTo>
                  <a:pt x="341" y="4387"/>
                  <a:pt x="307" y="4348"/>
                  <a:pt x="273" y="4301"/>
                </a:cubicBezTo>
                <a:cubicBezTo>
                  <a:pt x="239" y="4246"/>
                  <a:pt x="210" y="4194"/>
                  <a:pt x="193" y="4143"/>
                </a:cubicBezTo>
                <a:cubicBezTo>
                  <a:pt x="176" y="4097"/>
                  <a:pt x="165" y="4052"/>
                  <a:pt x="159" y="4007"/>
                </a:cubicBezTo>
                <a:cubicBezTo>
                  <a:pt x="159" y="3973"/>
                  <a:pt x="165" y="3939"/>
                  <a:pt x="171" y="3905"/>
                </a:cubicBezTo>
                <a:cubicBezTo>
                  <a:pt x="171" y="3887"/>
                  <a:pt x="176" y="3871"/>
                  <a:pt x="187" y="3853"/>
                </a:cubicBezTo>
                <a:cubicBezTo>
                  <a:pt x="187" y="3847"/>
                  <a:pt x="193" y="3842"/>
                  <a:pt x="205" y="3819"/>
                </a:cubicBezTo>
                <a:cubicBezTo>
                  <a:pt x="216" y="3813"/>
                  <a:pt x="221" y="3808"/>
                  <a:pt x="234" y="3802"/>
                </a:cubicBezTo>
                <a:cubicBezTo>
                  <a:pt x="239" y="3796"/>
                  <a:pt x="250" y="3790"/>
                  <a:pt x="261" y="3785"/>
                </a:cubicBezTo>
                <a:cubicBezTo>
                  <a:pt x="273" y="3785"/>
                  <a:pt x="289" y="3779"/>
                  <a:pt x="313" y="3774"/>
                </a:cubicBezTo>
                <a:cubicBezTo>
                  <a:pt x="336" y="3774"/>
                  <a:pt x="358" y="3779"/>
                  <a:pt x="392" y="3779"/>
                </a:cubicBezTo>
                <a:cubicBezTo>
                  <a:pt x="420" y="3779"/>
                  <a:pt x="449" y="3761"/>
                  <a:pt x="460" y="3734"/>
                </a:cubicBezTo>
                <a:cubicBezTo>
                  <a:pt x="472" y="3700"/>
                  <a:pt x="465" y="3671"/>
                  <a:pt x="449" y="3648"/>
                </a:cubicBezTo>
                <a:cubicBezTo>
                  <a:pt x="420" y="3620"/>
                  <a:pt x="392" y="3585"/>
                  <a:pt x="363" y="3546"/>
                </a:cubicBezTo>
                <a:cubicBezTo>
                  <a:pt x="329" y="3489"/>
                  <a:pt x="302" y="3433"/>
                  <a:pt x="279" y="3375"/>
                </a:cubicBezTo>
                <a:cubicBezTo>
                  <a:pt x="268" y="3336"/>
                  <a:pt x="255" y="3284"/>
                  <a:pt x="244" y="3223"/>
                </a:cubicBezTo>
                <a:cubicBezTo>
                  <a:pt x="244" y="3171"/>
                  <a:pt x="250" y="3120"/>
                  <a:pt x="261" y="3069"/>
                </a:cubicBezTo>
                <a:cubicBezTo>
                  <a:pt x="273" y="3018"/>
                  <a:pt x="289" y="2966"/>
                  <a:pt x="313" y="2921"/>
                </a:cubicBezTo>
                <a:cubicBezTo>
                  <a:pt x="336" y="2875"/>
                  <a:pt x="363" y="2835"/>
                  <a:pt x="397" y="2785"/>
                </a:cubicBezTo>
                <a:cubicBezTo>
                  <a:pt x="438" y="2745"/>
                  <a:pt x="478" y="2711"/>
                  <a:pt x="523" y="2683"/>
                </a:cubicBezTo>
                <a:cubicBezTo>
                  <a:pt x="568" y="2654"/>
                  <a:pt x="609" y="2631"/>
                  <a:pt x="654" y="2614"/>
                </a:cubicBezTo>
                <a:cubicBezTo>
                  <a:pt x="704" y="2602"/>
                  <a:pt x="756" y="2591"/>
                  <a:pt x="819" y="2580"/>
                </a:cubicBezTo>
                <a:lnTo>
                  <a:pt x="847" y="2580"/>
                </a:lnTo>
                <a:cubicBezTo>
                  <a:pt x="887" y="2580"/>
                  <a:pt x="937" y="2586"/>
                  <a:pt x="984" y="2597"/>
                </a:cubicBezTo>
                <a:cubicBezTo>
                  <a:pt x="1034" y="2609"/>
                  <a:pt x="1079" y="2625"/>
                  <a:pt x="1131" y="2643"/>
                </a:cubicBezTo>
                <a:cubicBezTo>
                  <a:pt x="1142" y="2649"/>
                  <a:pt x="1154" y="2649"/>
                  <a:pt x="1170" y="2649"/>
                </a:cubicBezTo>
                <a:cubicBezTo>
                  <a:pt x="1199" y="2649"/>
                  <a:pt x="1228" y="2636"/>
                  <a:pt x="1244" y="2620"/>
                </a:cubicBezTo>
                <a:cubicBezTo>
                  <a:pt x="1284" y="2591"/>
                  <a:pt x="1296" y="2534"/>
                  <a:pt x="1273" y="2484"/>
                </a:cubicBezTo>
                <a:cubicBezTo>
                  <a:pt x="1262" y="2460"/>
                  <a:pt x="1250" y="2432"/>
                  <a:pt x="1244" y="2404"/>
                </a:cubicBezTo>
                <a:cubicBezTo>
                  <a:pt x="1210" y="2295"/>
                  <a:pt x="1181" y="2177"/>
                  <a:pt x="1170" y="2046"/>
                </a:cubicBezTo>
                <a:cubicBezTo>
                  <a:pt x="1165" y="1899"/>
                  <a:pt x="1176" y="1757"/>
                  <a:pt x="1205" y="1608"/>
                </a:cubicBezTo>
                <a:cubicBezTo>
                  <a:pt x="1228" y="1495"/>
                  <a:pt x="1267" y="1382"/>
                  <a:pt x="1318" y="1279"/>
                </a:cubicBezTo>
                <a:cubicBezTo>
                  <a:pt x="1359" y="1199"/>
                  <a:pt x="1404" y="1131"/>
                  <a:pt x="1461" y="1063"/>
                </a:cubicBezTo>
                <a:cubicBezTo>
                  <a:pt x="1506" y="1012"/>
                  <a:pt x="1563" y="966"/>
                  <a:pt x="1619" y="926"/>
                </a:cubicBezTo>
                <a:cubicBezTo>
                  <a:pt x="1665" y="898"/>
                  <a:pt x="1700" y="881"/>
                  <a:pt x="1739" y="863"/>
                </a:cubicBezTo>
                <a:cubicBezTo>
                  <a:pt x="1768" y="858"/>
                  <a:pt x="1795" y="853"/>
                  <a:pt x="1829" y="847"/>
                </a:cubicBezTo>
                <a:cubicBezTo>
                  <a:pt x="1858" y="847"/>
                  <a:pt x="1886" y="847"/>
                  <a:pt x="1915" y="853"/>
                </a:cubicBezTo>
                <a:cubicBezTo>
                  <a:pt x="1965" y="863"/>
                  <a:pt x="2006" y="881"/>
                  <a:pt x="2051" y="910"/>
                </a:cubicBezTo>
                <a:cubicBezTo>
                  <a:pt x="2143" y="955"/>
                  <a:pt x="2233" y="1012"/>
                  <a:pt x="2290" y="1057"/>
                </a:cubicBezTo>
                <a:lnTo>
                  <a:pt x="2353" y="1097"/>
                </a:lnTo>
                <a:cubicBezTo>
                  <a:pt x="2375" y="1109"/>
                  <a:pt x="2392" y="1114"/>
                  <a:pt x="2416" y="1114"/>
                </a:cubicBezTo>
                <a:lnTo>
                  <a:pt x="2437" y="1114"/>
                </a:lnTo>
                <a:cubicBezTo>
                  <a:pt x="2466" y="1109"/>
                  <a:pt x="2506" y="1080"/>
                  <a:pt x="2518" y="1046"/>
                </a:cubicBezTo>
                <a:cubicBezTo>
                  <a:pt x="2540" y="938"/>
                  <a:pt x="2579" y="836"/>
                  <a:pt x="2636" y="727"/>
                </a:cubicBezTo>
                <a:cubicBezTo>
                  <a:pt x="2694" y="614"/>
                  <a:pt x="2762" y="512"/>
                  <a:pt x="2836" y="420"/>
                </a:cubicBezTo>
                <a:cubicBezTo>
                  <a:pt x="2881" y="370"/>
                  <a:pt x="2938" y="325"/>
                  <a:pt x="2988" y="284"/>
                </a:cubicBezTo>
                <a:cubicBezTo>
                  <a:pt x="3035" y="257"/>
                  <a:pt x="3074" y="239"/>
                  <a:pt x="3108" y="228"/>
                </a:cubicBezTo>
                <a:cubicBezTo>
                  <a:pt x="3137" y="216"/>
                  <a:pt x="3171" y="210"/>
                  <a:pt x="3205" y="205"/>
                </a:cubicBezTo>
                <a:close/>
                <a:moveTo>
                  <a:pt x="3227" y="0"/>
                </a:moveTo>
                <a:cubicBezTo>
                  <a:pt x="3131" y="0"/>
                  <a:pt x="3035" y="29"/>
                  <a:pt x="2949" y="74"/>
                </a:cubicBezTo>
                <a:cubicBezTo>
                  <a:pt x="2830" y="131"/>
                  <a:pt x="2733" y="222"/>
                  <a:pt x="2647" y="325"/>
                </a:cubicBezTo>
                <a:cubicBezTo>
                  <a:pt x="2568" y="420"/>
                  <a:pt x="2500" y="535"/>
                  <a:pt x="2437" y="648"/>
                </a:cubicBezTo>
                <a:cubicBezTo>
                  <a:pt x="2409" y="705"/>
                  <a:pt x="2381" y="768"/>
                  <a:pt x="2358" y="836"/>
                </a:cubicBezTo>
                <a:cubicBezTo>
                  <a:pt x="2285" y="784"/>
                  <a:pt x="2211" y="739"/>
                  <a:pt x="2130" y="700"/>
                </a:cubicBezTo>
                <a:cubicBezTo>
                  <a:pt x="2080" y="671"/>
                  <a:pt x="2028" y="653"/>
                  <a:pt x="1978" y="637"/>
                </a:cubicBezTo>
                <a:cubicBezTo>
                  <a:pt x="1934" y="626"/>
                  <a:pt x="1892" y="622"/>
                  <a:pt x="1849" y="622"/>
                </a:cubicBezTo>
                <a:cubicBezTo>
                  <a:pt x="1824" y="622"/>
                  <a:pt x="1799" y="623"/>
                  <a:pt x="1773" y="625"/>
                </a:cubicBezTo>
                <a:cubicBezTo>
                  <a:pt x="1710" y="632"/>
                  <a:pt x="1653" y="653"/>
                  <a:pt x="1597" y="677"/>
                </a:cubicBezTo>
                <a:cubicBezTo>
                  <a:pt x="1522" y="711"/>
                  <a:pt x="1449" y="761"/>
                  <a:pt x="1386" y="818"/>
                </a:cubicBezTo>
                <a:cubicBezTo>
                  <a:pt x="1290" y="898"/>
                  <a:pt x="1210" y="1000"/>
                  <a:pt x="1147" y="1109"/>
                </a:cubicBezTo>
                <a:cubicBezTo>
                  <a:pt x="1018" y="1330"/>
                  <a:pt x="955" y="1586"/>
                  <a:pt x="937" y="1841"/>
                </a:cubicBezTo>
                <a:cubicBezTo>
                  <a:pt x="926" y="2017"/>
                  <a:pt x="943" y="2188"/>
                  <a:pt x="984" y="2358"/>
                </a:cubicBezTo>
                <a:cubicBezTo>
                  <a:pt x="943" y="2353"/>
                  <a:pt x="901" y="2349"/>
                  <a:pt x="859" y="2349"/>
                </a:cubicBezTo>
                <a:cubicBezTo>
                  <a:pt x="779" y="2349"/>
                  <a:pt x="699" y="2361"/>
                  <a:pt x="625" y="2387"/>
                </a:cubicBezTo>
                <a:cubicBezTo>
                  <a:pt x="444" y="2444"/>
                  <a:pt x="284" y="2557"/>
                  <a:pt x="176" y="2711"/>
                </a:cubicBezTo>
                <a:cubicBezTo>
                  <a:pt x="131" y="2785"/>
                  <a:pt x="90" y="2870"/>
                  <a:pt x="68" y="2950"/>
                </a:cubicBezTo>
                <a:cubicBezTo>
                  <a:pt x="40" y="3045"/>
                  <a:pt x="34" y="3142"/>
                  <a:pt x="45" y="3245"/>
                </a:cubicBezTo>
                <a:cubicBezTo>
                  <a:pt x="51" y="3336"/>
                  <a:pt x="79" y="3420"/>
                  <a:pt x="119" y="3506"/>
                </a:cubicBezTo>
                <a:cubicBezTo>
                  <a:pt x="142" y="3551"/>
                  <a:pt x="171" y="3591"/>
                  <a:pt x="205" y="3632"/>
                </a:cubicBezTo>
                <a:cubicBezTo>
                  <a:pt x="193" y="3637"/>
                  <a:pt x="182" y="3643"/>
                  <a:pt x="171" y="3648"/>
                </a:cubicBezTo>
                <a:cubicBezTo>
                  <a:pt x="103" y="3677"/>
                  <a:pt x="56" y="3740"/>
                  <a:pt x="29" y="3808"/>
                </a:cubicBezTo>
                <a:cubicBezTo>
                  <a:pt x="0" y="3871"/>
                  <a:pt x="0" y="3950"/>
                  <a:pt x="6" y="4018"/>
                </a:cubicBezTo>
                <a:cubicBezTo>
                  <a:pt x="11" y="4102"/>
                  <a:pt x="34" y="4183"/>
                  <a:pt x="68" y="4256"/>
                </a:cubicBezTo>
                <a:cubicBezTo>
                  <a:pt x="142" y="4421"/>
                  <a:pt x="273" y="4569"/>
                  <a:pt x="431" y="4655"/>
                </a:cubicBezTo>
                <a:cubicBezTo>
                  <a:pt x="523" y="4705"/>
                  <a:pt x="619" y="4734"/>
                  <a:pt x="722" y="4750"/>
                </a:cubicBezTo>
                <a:cubicBezTo>
                  <a:pt x="755" y="4755"/>
                  <a:pt x="789" y="4757"/>
                  <a:pt x="822" y="4757"/>
                </a:cubicBezTo>
                <a:cubicBezTo>
                  <a:pt x="874" y="4757"/>
                  <a:pt x="926" y="4752"/>
                  <a:pt x="977" y="4745"/>
                </a:cubicBezTo>
                <a:cubicBezTo>
                  <a:pt x="989" y="4876"/>
                  <a:pt x="1034" y="5001"/>
                  <a:pt x="1131" y="5091"/>
                </a:cubicBezTo>
                <a:cubicBezTo>
                  <a:pt x="1239" y="5206"/>
                  <a:pt x="1393" y="5262"/>
                  <a:pt x="1545" y="5274"/>
                </a:cubicBezTo>
                <a:cubicBezTo>
                  <a:pt x="1561" y="5275"/>
                  <a:pt x="1577" y="5275"/>
                  <a:pt x="1592" y="5275"/>
                </a:cubicBezTo>
                <a:cubicBezTo>
                  <a:pt x="1735" y="5275"/>
                  <a:pt x="1870" y="5230"/>
                  <a:pt x="1983" y="5143"/>
                </a:cubicBezTo>
                <a:cubicBezTo>
                  <a:pt x="2028" y="5109"/>
                  <a:pt x="2068" y="5064"/>
                  <a:pt x="2102" y="5017"/>
                </a:cubicBezTo>
                <a:cubicBezTo>
                  <a:pt x="2159" y="5125"/>
                  <a:pt x="2233" y="5234"/>
                  <a:pt x="2324" y="5324"/>
                </a:cubicBezTo>
                <a:cubicBezTo>
                  <a:pt x="2471" y="5473"/>
                  <a:pt x="2671" y="5568"/>
                  <a:pt x="2886" y="5581"/>
                </a:cubicBezTo>
                <a:lnTo>
                  <a:pt x="2938" y="5581"/>
                </a:lnTo>
                <a:cubicBezTo>
                  <a:pt x="2909" y="5825"/>
                  <a:pt x="2870" y="6069"/>
                  <a:pt x="2830" y="6313"/>
                </a:cubicBezTo>
                <a:cubicBezTo>
                  <a:pt x="2807" y="6467"/>
                  <a:pt x="2784" y="6614"/>
                  <a:pt x="2767" y="6762"/>
                </a:cubicBezTo>
                <a:cubicBezTo>
                  <a:pt x="2744" y="6921"/>
                  <a:pt x="2728" y="7075"/>
                  <a:pt x="2728" y="7234"/>
                </a:cubicBezTo>
                <a:cubicBezTo>
                  <a:pt x="2728" y="7302"/>
                  <a:pt x="2773" y="7364"/>
                  <a:pt x="2846" y="7370"/>
                </a:cubicBezTo>
                <a:cubicBezTo>
                  <a:pt x="2850" y="7370"/>
                  <a:pt x="2853" y="7370"/>
                  <a:pt x="2856" y="7370"/>
                </a:cubicBezTo>
                <a:cubicBezTo>
                  <a:pt x="2920" y="7370"/>
                  <a:pt x="2972" y="7316"/>
                  <a:pt x="2983" y="7251"/>
                </a:cubicBezTo>
                <a:cubicBezTo>
                  <a:pt x="2983" y="7212"/>
                  <a:pt x="2988" y="7171"/>
                  <a:pt x="2995" y="7131"/>
                </a:cubicBezTo>
                <a:lnTo>
                  <a:pt x="3001" y="7063"/>
                </a:lnTo>
                <a:lnTo>
                  <a:pt x="3006" y="7018"/>
                </a:lnTo>
                <a:cubicBezTo>
                  <a:pt x="3011" y="6944"/>
                  <a:pt x="3017" y="6876"/>
                  <a:pt x="3029" y="6803"/>
                </a:cubicBezTo>
                <a:cubicBezTo>
                  <a:pt x="3046" y="6648"/>
                  <a:pt x="3069" y="6489"/>
                  <a:pt x="3091" y="6336"/>
                </a:cubicBezTo>
                <a:cubicBezTo>
                  <a:pt x="3137" y="6029"/>
                  <a:pt x="3166" y="5773"/>
                  <a:pt x="3182" y="5534"/>
                </a:cubicBezTo>
                <a:lnTo>
                  <a:pt x="3182" y="5529"/>
                </a:lnTo>
                <a:cubicBezTo>
                  <a:pt x="3284" y="5489"/>
                  <a:pt x="3381" y="5432"/>
                  <a:pt x="3466" y="5358"/>
                </a:cubicBezTo>
                <a:cubicBezTo>
                  <a:pt x="3591" y="5256"/>
                  <a:pt x="3693" y="5114"/>
                  <a:pt x="3772" y="4938"/>
                </a:cubicBezTo>
                <a:lnTo>
                  <a:pt x="3779" y="4938"/>
                </a:lnTo>
                <a:lnTo>
                  <a:pt x="3801" y="4967"/>
                </a:lnTo>
                <a:cubicBezTo>
                  <a:pt x="3841" y="5017"/>
                  <a:pt x="3882" y="5064"/>
                  <a:pt x="3927" y="5114"/>
                </a:cubicBezTo>
                <a:lnTo>
                  <a:pt x="3932" y="5114"/>
                </a:lnTo>
                <a:cubicBezTo>
                  <a:pt x="3916" y="5256"/>
                  <a:pt x="3903" y="5398"/>
                  <a:pt x="3898" y="5547"/>
                </a:cubicBezTo>
                <a:cubicBezTo>
                  <a:pt x="3892" y="5728"/>
                  <a:pt x="3898" y="5922"/>
                  <a:pt x="3916" y="6137"/>
                </a:cubicBezTo>
                <a:cubicBezTo>
                  <a:pt x="3932" y="6342"/>
                  <a:pt x="3961" y="6535"/>
                  <a:pt x="3995" y="6717"/>
                </a:cubicBezTo>
                <a:cubicBezTo>
                  <a:pt x="4018" y="6813"/>
                  <a:pt x="4040" y="6910"/>
                  <a:pt x="4074" y="7007"/>
                </a:cubicBezTo>
                <a:cubicBezTo>
                  <a:pt x="4079" y="7029"/>
                  <a:pt x="4086" y="7052"/>
                  <a:pt x="4097" y="7081"/>
                </a:cubicBezTo>
                <a:cubicBezTo>
                  <a:pt x="4120" y="7149"/>
                  <a:pt x="4147" y="7223"/>
                  <a:pt x="4182" y="7285"/>
                </a:cubicBezTo>
                <a:cubicBezTo>
                  <a:pt x="4197" y="7324"/>
                  <a:pt x="4241" y="7350"/>
                  <a:pt x="4282" y="7350"/>
                </a:cubicBezTo>
                <a:cubicBezTo>
                  <a:pt x="4288" y="7350"/>
                  <a:pt x="4295" y="7350"/>
                  <a:pt x="4302" y="7348"/>
                </a:cubicBezTo>
                <a:cubicBezTo>
                  <a:pt x="4330" y="7341"/>
                  <a:pt x="4359" y="7325"/>
                  <a:pt x="4375" y="7302"/>
                </a:cubicBezTo>
                <a:cubicBezTo>
                  <a:pt x="4386" y="7280"/>
                  <a:pt x="4398" y="7239"/>
                  <a:pt x="4393" y="7217"/>
                </a:cubicBezTo>
                <a:cubicBezTo>
                  <a:pt x="4359" y="7109"/>
                  <a:pt x="4325" y="7007"/>
                  <a:pt x="4291" y="6898"/>
                </a:cubicBezTo>
                <a:cubicBezTo>
                  <a:pt x="4257" y="6785"/>
                  <a:pt x="4228" y="6672"/>
                  <a:pt x="4199" y="6552"/>
                </a:cubicBezTo>
                <a:cubicBezTo>
                  <a:pt x="4154" y="6325"/>
                  <a:pt x="4120" y="6098"/>
                  <a:pt x="4102" y="5870"/>
                </a:cubicBezTo>
                <a:lnTo>
                  <a:pt x="4102" y="5859"/>
                </a:lnTo>
                <a:cubicBezTo>
                  <a:pt x="4092" y="5660"/>
                  <a:pt x="4092" y="5461"/>
                  <a:pt x="4102" y="5262"/>
                </a:cubicBezTo>
                <a:cubicBezTo>
                  <a:pt x="4240" y="5348"/>
                  <a:pt x="4395" y="5389"/>
                  <a:pt x="4556" y="5389"/>
                </a:cubicBezTo>
                <a:cubicBezTo>
                  <a:pt x="4575" y="5389"/>
                  <a:pt x="4594" y="5388"/>
                  <a:pt x="4614" y="5387"/>
                </a:cubicBezTo>
                <a:cubicBezTo>
                  <a:pt x="4705" y="5382"/>
                  <a:pt x="4795" y="5353"/>
                  <a:pt x="4881" y="5313"/>
                </a:cubicBezTo>
                <a:cubicBezTo>
                  <a:pt x="4966" y="5268"/>
                  <a:pt x="5041" y="5211"/>
                  <a:pt x="5097" y="5137"/>
                </a:cubicBezTo>
                <a:cubicBezTo>
                  <a:pt x="5154" y="5064"/>
                  <a:pt x="5199" y="4983"/>
                  <a:pt x="5222" y="4899"/>
                </a:cubicBezTo>
                <a:cubicBezTo>
                  <a:pt x="5228" y="4881"/>
                  <a:pt x="5233" y="4865"/>
                  <a:pt x="5233" y="4847"/>
                </a:cubicBezTo>
                <a:cubicBezTo>
                  <a:pt x="5273" y="4870"/>
                  <a:pt x="5307" y="4893"/>
                  <a:pt x="5353" y="4910"/>
                </a:cubicBezTo>
                <a:cubicBezTo>
                  <a:pt x="5440" y="4948"/>
                  <a:pt x="5536" y="4963"/>
                  <a:pt x="5633" y="4963"/>
                </a:cubicBezTo>
                <a:cubicBezTo>
                  <a:pt x="5649" y="4963"/>
                  <a:pt x="5665" y="4962"/>
                  <a:pt x="5682" y="4962"/>
                </a:cubicBezTo>
                <a:cubicBezTo>
                  <a:pt x="5899" y="4944"/>
                  <a:pt x="6098" y="4825"/>
                  <a:pt x="6234" y="4666"/>
                </a:cubicBezTo>
                <a:cubicBezTo>
                  <a:pt x="6302" y="4586"/>
                  <a:pt x="6353" y="4501"/>
                  <a:pt x="6387" y="4404"/>
                </a:cubicBezTo>
                <a:cubicBezTo>
                  <a:pt x="6426" y="4307"/>
                  <a:pt x="6444" y="4194"/>
                  <a:pt x="6432" y="4086"/>
                </a:cubicBezTo>
                <a:cubicBezTo>
                  <a:pt x="6426" y="3989"/>
                  <a:pt x="6398" y="3892"/>
                  <a:pt x="6347" y="3813"/>
                </a:cubicBezTo>
                <a:cubicBezTo>
                  <a:pt x="6364" y="3813"/>
                  <a:pt x="6381" y="3808"/>
                  <a:pt x="6398" y="3808"/>
                </a:cubicBezTo>
                <a:cubicBezTo>
                  <a:pt x="6523" y="3796"/>
                  <a:pt x="6649" y="3756"/>
                  <a:pt x="6762" y="3693"/>
                </a:cubicBezTo>
                <a:cubicBezTo>
                  <a:pt x="6814" y="3666"/>
                  <a:pt x="6864" y="3625"/>
                  <a:pt x="6909" y="3580"/>
                </a:cubicBezTo>
                <a:cubicBezTo>
                  <a:pt x="6961" y="3523"/>
                  <a:pt x="7000" y="3467"/>
                  <a:pt x="7029" y="3399"/>
                </a:cubicBezTo>
                <a:cubicBezTo>
                  <a:pt x="7058" y="3336"/>
                  <a:pt x="7074" y="3268"/>
                  <a:pt x="7080" y="3200"/>
                </a:cubicBezTo>
                <a:cubicBezTo>
                  <a:pt x="7092" y="3126"/>
                  <a:pt x="7080" y="3045"/>
                  <a:pt x="7069" y="2972"/>
                </a:cubicBezTo>
                <a:cubicBezTo>
                  <a:pt x="7029" y="2722"/>
                  <a:pt x="6853" y="2518"/>
                  <a:pt x="6636" y="2398"/>
                </a:cubicBezTo>
                <a:cubicBezTo>
                  <a:pt x="6523" y="2336"/>
                  <a:pt x="6404" y="2290"/>
                  <a:pt x="6279" y="2261"/>
                </a:cubicBezTo>
                <a:cubicBezTo>
                  <a:pt x="6216" y="2245"/>
                  <a:pt x="6148" y="2234"/>
                  <a:pt x="6085" y="2222"/>
                </a:cubicBezTo>
                <a:cubicBezTo>
                  <a:pt x="6023" y="2211"/>
                  <a:pt x="5961" y="2200"/>
                  <a:pt x="5899" y="2193"/>
                </a:cubicBezTo>
                <a:cubicBezTo>
                  <a:pt x="5920" y="2154"/>
                  <a:pt x="5944" y="2109"/>
                  <a:pt x="5967" y="2064"/>
                </a:cubicBezTo>
                <a:cubicBezTo>
                  <a:pt x="5983" y="2017"/>
                  <a:pt x="5995" y="1972"/>
                  <a:pt x="6001" y="1927"/>
                </a:cubicBezTo>
                <a:cubicBezTo>
                  <a:pt x="6017" y="1841"/>
                  <a:pt x="6001" y="1757"/>
                  <a:pt x="5967" y="1682"/>
                </a:cubicBezTo>
                <a:cubicBezTo>
                  <a:pt x="5927" y="1608"/>
                  <a:pt x="5864" y="1545"/>
                  <a:pt x="5796" y="1506"/>
                </a:cubicBezTo>
                <a:cubicBezTo>
                  <a:pt x="5681" y="1438"/>
                  <a:pt x="5550" y="1415"/>
                  <a:pt x="5419" y="1415"/>
                </a:cubicBezTo>
                <a:cubicBezTo>
                  <a:pt x="5363" y="1415"/>
                  <a:pt x="5306" y="1420"/>
                  <a:pt x="5251" y="1427"/>
                </a:cubicBezTo>
                <a:cubicBezTo>
                  <a:pt x="5159" y="1438"/>
                  <a:pt x="5075" y="1466"/>
                  <a:pt x="4989" y="1495"/>
                </a:cubicBezTo>
                <a:cubicBezTo>
                  <a:pt x="4994" y="1416"/>
                  <a:pt x="4994" y="1330"/>
                  <a:pt x="4983" y="1251"/>
                </a:cubicBezTo>
                <a:cubicBezTo>
                  <a:pt x="4949" y="1091"/>
                  <a:pt x="4858" y="949"/>
                  <a:pt x="4716" y="858"/>
                </a:cubicBezTo>
                <a:cubicBezTo>
                  <a:pt x="4623" y="800"/>
                  <a:pt x="4511" y="773"/>
                  <a:pt x="4398" y="773"/>
                </a:cubicBezTo>
                <a:cubicBezTo>
                  <a:pt x="4346" y="773"/>
                  <a:pt x="4295" y="779"/>
                  <a:pt x="4244" y="790"/>
                </a:cubicBezTo>
                <a:cubicBezTo>
                  <a:pt x="4108" y="818"/>
                  <a:pt x="3989" y="881"/>
                  <a:pt x="3887" y="966"/>
                </a:cubicBezTo>
                <a:cubicBezTo>
                  <a:pt x="3882" y="926"/>
                  <a:pt x="3882" y="892"/>
                  <a:pt x="3875" y="858"/>
                </a:cubicBezTo>
                <a:cubicBezTo>
                  <a:pt x="3864" y="734"/>
                  <a:pt x="3841" y="608"/>
                  <a:pt x="3807" y="488"/>
                </a:cubicBezTo>
                <a:cubicBezTo>
                  <a:pt x="3772" y="375"/>
                  <a:pt x="3722" y="267"/>
                  <a:pt x="3643" y="176"/>
                </a:cubicBezTo>
                <a:cubicBezTo>
                  <a:pt x="3552" y="79"/>
                  <a:pt x="3426" y="23"/>
                  <a:pt x="3290" y="6"/>
                </a:cubicBezTo>
                <a:cubicBezTo>
                  <a:pt x="3273" y="0"/>
                  <a:pt x="3250" y="0"/>
                  <a:pt x="32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2"/>
          <p:cNvSpPr/>
          <p:nvPr/>
        </p:nvSpPr>
        <p:spPr>
          <a:xfrm>
            <a:off x="7944319" y="4221571"/>
            <a:ext cx="39861" cy="57525"/>
          </a:xfrm>
          <a:custGeom>
            <a:avLst/>
            <a:gdLst/>
            <a:ahLst/>
            <a:cxnLst/>
            <a:rect l="l" t="t" r="r" b="b"/>
            <a:pathLst>
              <a:path w="1029" h="1485" extrusionOk="0">
                <a:moveTo>
                  <a:pt x="187" y="1"/>
                </a:moveTo>
                <a:lnTo>
                  <a:pt x="187" y="96"/>
                </a:lnTo>
                <a:lnTo>
                  <a:pt x="193" y="142"/>
                </a:lnTo>
                <a:cubicBezTo>
                  <a:pt x="200" y="261"/>
                  <a:pt x="200" y="387"/>
                  <a:pt x="200" y="512"/>
                </a:cubicBezTo>
                <a:cubicBezTo>
                  <a:pt x="205" y="665"/>
                  <a:pt x="97" y="733"/>
                  <a:pt x="80" y="858"/>
                </a:cubicBezTo>
                <a:cubicBezTo>
                  <a:pt x="69" y="955"/>
                  <a:pt x="1" y="1273"/>
                  <a:pt x="35" y="1404"/>
                </a:cubicBezTo>
                <a:cubicBezTo>
                  <a:pt x="330" y="1465"/>
                  <a:pt x="541" y="1484"/>
                  <a:pt x="690" y="1484"/>
                </a:cubicBezTo>
                <a:cubicBezTo>
                  <a:pt x="961" y="1484"/>
                  <a:pt x="1029" y="1420"/>
                  <a:pt x="1029" y="1420"/>
                </a:cubicBezTo>
                <a:cubicBezTo>
                  <a:pt x="1018" y="1358"/>
                  <a:pt x="1006" y="1296"/>
                  <a:pt x="995" y="1228"/>
                </a:cubicBezTo>
                <a:cubicBezTo>
                  <a:pt x="966" y="1092"/>
                  <a:pt x="864" y="778"/>
                  <a:pt x="858" y="654"/>
                </a:cubicBezTo>
                <a:cubicBezTo>
                  <a:pt x="848" y="512"/>
                  <a:pt x="841" y="387"/>
                  <a:pt x="841" y="261"/>
                </a:cubicBezTo>
                <a:cubicBezTo>
                  <a:pt x="841" y="193"/>
                  <a:pt x="848" y="125"/>
                  <a:pt x="848" y="51"/>
                </a:cubicBezTo>
                <a:lnTo>
                  <a:pt x="848" y="51"/>
                </a:lnTo>
                <a:cubicBezTo>
                  <a:pt x="819" y="62"/>
                  <a:pt x="785" y="74"/>
                  <a:pt x="756" y="85"/>
                </a:cubicBezTo>
                <a:cubicBezTo>
                  <a:pt x="699" y="103"/>
                  <a:pt x="648" y="108"/>
                  <a:pt x="597" y="114"/>
                </a:cubicBezTo>
                <a:lnTo>
                  <a:pt x="557" y="114"/>
                </a:lnTo>
                <a:cubicBezTo>
                  <a:pt x="523" y="114"/>
                  <a:pt x="483" y="114"/>
                  <a:pt x="438" y="103"/>
                </a:cubicBezTo>
                <a:cubicBezTo>
                  <a:pt x="376" y="96"/>
                  <a:pt x="279" y="69"/>
                  <a:pt x="205" y="12"/>
                </a:cubicBezTo>
                <a:lnTo>
                  <a:pt x="193" y="6"/>
                </a:lnTo>
                <a:lnTo>
                  <a:pt x="187" y="1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"/>
          <p:cNvSpPr/>
          <p:nvPr/>
        </p:nvSpPr>
        <p:spPr>
          <a:xfrm>
            <a:off x="7833374" y="4000767"/>
            <a:ext cx="272944" cy="216000"/>
          </a:xfrm>
          <a:custGeom>
            <a:avLst/>
            <a:gdLst/>
            <a:ahLst/>
            <a:cxnLst/>
            <a:rect l="l" t="t" r="r" b="b"/>
            <a:pathLst>
              <a:path w="7046" h="5576" extrusionOk="0">
                <a:moveTo>
                  <a:pt x="3148" y="0"/>
                </a:moveTo>
                <a:cubicBezTo>
                  <a:pt x="3120" y="7"/>
                  <a:pt x="3091" y="18"/>
                  <a:pt x="3064" y="29"/>
                </a:cubicBezTo>
                <a:cubicBezTo>
                  <a:pt x="3035" y="41"/>
                  <a:pt x="3006" y="57"/>
                  <a:pt x="2967" y="86"/>
                </a:cubicBezTo>
                <a:cubicBezTo>
                  <a:pt x="2933" y="115"/>
                  <a:pt x="2899" y="149"/>
                  <a:pt x="2865" y="188"/>
                </a:cubicBezTo>
                <a:cubicBezTo>
                  <a:pt x="2807" y="257"/>
                  <a:pt x="2762" y="341"/>
                  <a:pt x="2723" y="432"/>
                </a:cubicBezTo>
                <a:cubicBezTo>
                  <a:pt x="2671" y="558"/>
                  <a:pt x="2637" y="682"/>
                  <a:pt x="2614" y="807"/>
                </a:cubicBezTo>
                <a:cubicBezTo>
                  <a:pt x="2614" y="818"/>
                  <a:pt x="2614" y="836"/>
                  <a:pt x="2608" y="847"/>
                </a:cubicBezTo>
                <a:cubicBezTo>
                  <a:pt x="2608" y="876"/>
                  <a:pt x="2597" y="899"/>
                  <a:pt x="2574" y="915"/>
                </a:cubicBezTo>
                <a:cubicBezTo>
                  <a:pt x="2563" y="921"/>
                  <a:pt x="2546" y="927"/>
                  <a:pt x="2529" y="927"/>
                </a:cubicBezTo>
                <a:cubicBezTo>
                  <a:pt x="2518" y="927"/>
                  <a:pt x="2506" y="921"/>
                  <a:pt x="2495" y="915"/>
                </a:cubicBezTo>
                <a:cubicBezTo>
                  <a:pt x="2421" y="865"/>
                  <a:pt x="2353" y="825"/>
                  <a:pt x="2285" y="791"/>
                </a:cubicBezTo>
                <a:cubicBezTo>
                  <a:pt x="2233" y="773"/>
                  <a:pt x="2183" y="757"/>
                  <a:pt x="2136" y="750"/>
                </a:cubicBezTo>
                <a:cubicBezTo>
                  <a:pt x="2120" y="750"/>
                  <a:pt x="2102" y="745"/>
                  <a:pt x="2086" y="745"/>
                </a:cubicBezTo>
                <a:cubicBezTo>
                  <a:pt x="2075" y="745"/>
                  <a:pt x="2063" y="750"/>
                  <a:pt x="2046" y="750"/>
                </a:cubicBezTo>
                <a:cubicBezTo>
                  <a:pt x="2018" y="757"/>
                  <a:pt x="1995" y="762"/>
                  <a:pt x="1973" y="768"/>
                </a:cubicBezTo>
                <a:cubicBezTo>
                  <a:pt x="1950" y="779"/>
                  <a:pt x="1932" y="791"/>
                  <a:pt x="1910" y="802"/>
                </a:cubicBezTo>
                <a:cubicBezTo>
                  <a:pt x="1892" y="818"/>
                  <a:pt x="1876" y="836"/>
                  <a:pt x="1858" y="859"/>
                </a:cubicBezTo>
                <a:cubicBezTo>
                  <a:pt x="1842" y="881"/>
                  <a:pt x="1830" y="910"/>
                  <a:pt x="1813" y="938"/>
                </a:cubicBezTo>
                <a:cubicBezTo>
                  <a:pt x="1790" y="996"/>
                  <a:pt x="1774" y="1052"/>
                  <a:pt x="1768" y="1120"/>
                </a:cubicBezTo>
                <a:cubicBezTo>
                  <a:pt x="1756" y="1200"/>
                  <a:pt x="1756" y="1285"/>
                  <a:pt x="1761" y="1382"/>
                </a:cubicBezTo>
                <a:cubicBezTo>
                  <a:pt x="1768" y="1398"/>
                  <a:pt x="1756" y="1416"/>
                  <a:pt x="1745" y="1432"/>
                </a:cubicBezTo>
                <a:cubicBezTo>
                  <a:pt x="1727" y="1450"/>
                  <a:pt x="1705" y="1461"/>
                  <a:pt x="1682" y="1461"/>
                </a:cubicBezTo>
                <a:cubicBezTo>
                  <a:pt x="1666" y="1461"/>
                  <a:pt x="1654" y="1455"/>
                  <a:pt x="1643" y="1450"/>
                </a:cubicBezTo>
                <a:cubicBezTo>
                  <a:pt x="1609" y="1421"/>
                  <a:pt x="1569" y="1398"/>
                  <a:pt x="1523" y="1382"/>
                </a:cubicBezTo>
                <a:cubicBezTo>
                  <a:pt x="1467" y="1358"/>
                  <a:pt x="1404" y="1342"/>
                  <a:pt x="1341" y="1330"/>
                </a:cubicBezTo>
                <a:cubicBezTo>
                  <a:pt x="1307" y="1330"/>
                  <a:pt x="1279" y="1324"/>
                  <a:pt x="1245" y="1324"/>
                </a:cubicBezTo>
                <a:cubicBezTo>
                  <a:pt x="1210" y="1324"/>
                  <a:pt x="1171" y="1330"/>
                  <a:pt x="1137" y="1330"/>
                </a:cubicBezTo>
                <a:cubicBezTo>
                  <a:pt x="1069" y="1342"/>
                  <a:pt x="1006" y="1358"/>
                  <a:pt x="955" y="1382"/>
                </a:cubicBezTo>
                <a:cubicBezTo>
                  <a:pt x="916" y="1398"/>
                  <a:pt x="882" y="1421"/>
                  <a:pt x="848" y="1444"/>
                </a:cubicBezTo>
                <a:cubicBezTo>
                  <a:pt x="824" y="1461"/>
                  <a:pt x="807" y="1484"/>
                  <a:pt x="790" y="1500"/>
                </a:cubicBezTo>
                <a:cubicBezTo>
                  <a:pt x="773" y="1523"/>
                  <a:pt x="762" y="1541"/>
                  <a:pt x="756" y="1558"/>
                </a:cubicBezTo>
                <a:cubicBezTo>
                  <a:pt x="745" y="1581"/>
                  <a:pt x="739" y="1597"/>
                  <a:pt x="739" y="1615"/>
                </a:cubicBezTo>
                <a:cubicBezTo>
                  <a:pt x="733" y="1643"/>
                  <a:pt x="733" y="1660"/>
                  <a:pt x="739" y="1683"/>
                </a:cubicBezTo>
                <a:cubicBezTo>
                  <a:pt x="745" y="1712"/>
                  <a:pt x="751" y="1739"/>
                  <a:pt x="762" y="1768"/>
                </a:cubicBezTo>
                <a:cubicBezTo>
                  <a:pt x="773" y="1802"/>
                  <a:pt x="790" y="1830"/>
                  <a:pt x="814" y="1859"/>
                </a:cubicBezTo>
                <a:lnTo>
                  <a:pt x="835" y="1864"/>
                </a:lnTo>
                <a:lnTo>
                  <a:pt x="848" y="1870"/>
                </a:lnTo>
                <a:lnTo>
                  <a:pt x="869" y="1875"/>
                </a:lnTo>
                <a:cubicBezTo>
                  <a:pt x="916" y="1888"/>
                  <a:pt x="955" y="1904"/>
                  <a:pt x="995" y="1922"/>
                </a:cubicBezTo>
                <a:cubicBezTo>
                  <a:pt x="1029" y="1938"/>
                  <a:pt x="1058" y="1978"/>
                  <a:pt x="1063" y="2012"/>
                </a:cubicBezTo>
                <a:cubicBezTo>
                  <a:pt x="1074" y="2046"/>
                  <a:pt x="1069" y="2092"/>
                  <a:pt x="1045" y="2126"/>
                </a:cubicBezTo>
                <a:cubicBezTo>
                  <a:pt x="1024" y="2171"/>
                  <a:pt x="966" y="2200"/>
                  <a:pt x="916" y="2200"/>
                </a:cubicBezTo>
                <a:cubicBezTo>
                  <a:pt x="887" y="2200"/>
                  <a:pt x="864" y="2194"/>
                  <a:pt x="841" y="2182"/>
                </a:cubicBezTo>
                <a:cubicBezTo>
                  <a:pt x="814" y="2160"/>
                  <a:pt x="790" y="2148"/>
                  <a:pt x="762" y="2132"/>
                </a:cubicBezTo>
                <a:cubicBezTo>
                  <a:pt x="728" y="2121"/>
                  <a:pt x="688" y="2108"/>
                  <a:pt x="649" y="2103"/>
                </a:cubicBezTo>
                <a:cubicBezTo>
                  <a:pt x="625" y="2103"/>
                  <a:pt x="609" y="2098"/>
                  <a:pt x="586" y="2098"/>
                </a:cubicBezTo>
                <a:cubicBezTo>
                  <a:pt x="563" y="2098"/>
                  <a:pt x="541" y="2103"/>
                  <a:pt x="518" y="2103"/>
                </a:cubicBezTo>
                <a:cubicBezTo>
                  <a:pt x="473" y="2108"/>
                  <a:pt x="426" y="2126"/>
                  <a:pt x="392" y="2137"/>
                </a:cubicBezTo>
                <a:cubicBezTo>
                  <a:pt x="364" y="2148"/>
                  <a:pt x="336" y="2166"/>
                  <a:pt x="313" y="2182"/>
                </a:cubicBezTo>
                <a:cubicBezTo>
                  <a:pt x="290" y="2200"/>
                  <a:pt x="268" y="2223"/>
                  <a:pt x="245" y="2245"/>
                </a:cubicBezTo>
                <a:cubicBezTo>
                  <a:pt x="234" y="2263"/>
                  <a:pt x="222" y="2279"/>
                  <a:pt x="216" y="2297"/>
                </a:cubicBezTo>
                <a:cubicBezTo>
                  <a:pt x="211" y="2308"/>
                  <a:pt x="211" y="2319"/>
                  <a:pt x="205" y="2331"/>
                </a:cubicBezTo>
                <a:lnTo>
                  <a:pt x="205" y="2353"/>
                </a:lnTo>
                <a:lnTo>
                  <a:pt x="211" y="2365"/>
                </a:lnTo>
                <a:lnTo>
                  <a:pt x="211" y="2376"/>
                </a:lnTo>
                <a:cubicBezTo>
                  <a:pt x="216" y="2387"/>
                  <a:pt x="222" y="2394"/>
                  <a:pt x="227" y="2404"/>
                </a:cubicBezTo>
                <a:cubicBezTo>
                  <a:pt x="245" y="2421"/>
                  <a:pt x="256" y="2433"/>
                  <a:pt x="274" y="2449"/>
                </a:cubicBezTo>
                <a:cubicBezTo>
                  <a:pt x="313" y="2478"/>
                  <a:pt x="353" y="2501"/>
                  <a:pt x="404" y="2523"/>
                </a:cubicBezTo>
                <a:cubicBezTo>
                  <a:pt x="439" y="2535"/>
                  <a:pt x="460" y="2552"/>
                  <a:pt x="478" y="2580"/>
                </a:cubicBezTo>
                <a:cubicBezTo>
                  <a:pt x="494" y="2609"/>
                  <a:pt x="500" y="2643"/>
                  <a:pt x="489" y="2677"/>
                </a:cubicBezTo>
                <a:cubicBezTo>
                  <a:pt x="478" y="2734"/>
                  <a:pt x="426" y="2769"/>
                  <a:pt x="370" y="2774"/>
                </a:cubicBezTo>
                <a:cubicBezTo>
                  <a:pt x="347" y="2774"/>
                  <a:pt x="324" y="2774"/>
                  <a:pt x="302" y="2779"/>
                </a:cubicBezTo>
                <a:cubicBezTo>
                  <a:pt x="245" y="2790"/>
                  <a:pt x="193" y="2803"/>
                  <a:pt x="154" y="2819"/>
                </a:cubicBezTo>
                <a:cubicBezTo>
                  <a:pt x="125" y="2830"/>
                  <a:pt x="103" y="2842"/>
                  <a:pt x="80" y="2859"/>
                </a:cubicBezTo>
                <a:cubicBezTo>
                  <a:pt x="63" y="2871"/>
                  <a:pt x="51" y="2882"/>
                  <a:pt x="40" y="2898"/>
                </a:cubicBezTo>
                <a:cubicBezTo>
                  <a:pt x="29" y="2916"/>
                  <a:pt x="23" y="2927"/>
                  <a:pt x="17" y="2939"/>
                </a:cubicBezTo>
                <a:cubicBezTo>
                  <a:pt x="12" y="2955"/>
                  <a:pt x="6" y="2973"/>
                  <a:pt x="1" y="2989"/>
                </a:cubicBezTo>
                <a:lnTo>
                  <a:pt x="1" y="3058"/>
                </a:lnTo>
                <a:cubicBezTo>
                  <a:pt x="6" y="3086"/>
                  <a:pt x="17" y="3115"/>
                  <a:pt x="29" y="3144"/>
                </a:cubicBezTo>
                <a:cubicBezTo>
                  <a:pt x="46" y="3183"/>
                  <a:pt x="63" y="3217"/>
                  <a:pt x="91" y="3251"/>
                </a:cubicBezTo>
                <a:cubicBezTo>
                  <a:pt x="125" y="3296"/>
                  <a:pt x="159" y="3330"/>
                  <a:pt x="205" y="3370"/>
                </a:cubicBezTo>
                <a:cubicBezTo>
                  <a:pt x="256" y="3404"/>
                  <a:pt x="308" y="3433"/>
                  <a:pt x="358" y="3456"/>
                </a:cubicBezTo>
                <a:cubicBezTo>
                  <a:pt x="404" y="3478"/>
                  <a:pt x="449" y="3490"/>
                  <a:pt x="500" y="3501"/>
                </a:cubicBezTo>
                <a:cubicBezTo>
                  <a:pt x="557" y="3512"/>
                  <a:pt x="597" y="3569"/>
                  <a:pt x="597" y="3632"/>
                </a:cubicBezTo>
                <a:cubicBezTo>
                  <a:pt x="597" y="3682"/>
                  <a:pt x="575" y="3729"/>
                  <a:pt x="534" y="3750"/>
                </a:cubicBezTo>
                <a:cubicBezTo>
                  <a:pt x="489" y="3779"/>
                  <a:pt x="449" y="3808"/>
                  <a:pt x="410" y="3836"/>
                </a:cubicBezTo>
                <a:cubicBezTo>
                  <a:pt x="358" y="3876"/>
                  <a:pt x="319" y="3915"/>
                  <a:pt x="284" y="3962"/>
                </a:cubicBezTo>
                <a:cubicBezTo>
                  <a:pt x="268" y="3984"/>
                  <a:pt x="250" y="4007"/>
                  <a:pt x="239" y="4030"/>
                </a:cubicBezTo>
                <a:cubicBezTo>
                  <a:pt x="234" y="4046"/>
                  <a:pt x="227" y="4064"/>
                  <a:pt x="227" y="4080"/>
                </a:cubicBezTo>
                <a:cubicBezTo>
                  <a:pt x="222" y="4098"/>
                  <a:pt x="222" y="4109"/>
                  <a:pt x="227" y="4125"/>
                </a:cubicBezTo>
                <a:cubicBezTo>
                  <a:pt x="227" y="4143"/>
                  <a:pt x="234" y="4160"/>
                  <a:pt x="239" y="4177"/>
                </a:cubicBezTo>
                <a:cubicBezTo>
                  <a:pt x="250" y="4194"/>
                  <a:pt x="261" y="4217"/>
                  <a:pt x="274" y="4235"/>
                </a:cubicBezTo>
                <a:cubicBezTo>
                  <a:pt x="302" y="4262"/>
                  <a:pt x="329" y="4290"/>
                  <a:pt x="370" y="4325"/>
                </a:cubicBezTo>
                <a:cubicBezTo>
                  <a:pt x="432" y="4371"/>
                  <a:pt x="507" y="4411"/>
                  <a:pt x="586" y="4445"/>
                </a:cubicBezTo>
                <a:cubicBezTo>
                  <a:pt x="699" y="4495"/>
                  <a:pt x="824" y="4529"/>
                  <a:pt x="955" y="4547"/>
                </a:cubicBezTo>
                <a:cubicBezTo>
                  <a:pt x="1029" y="4558"/>
                  <a:pt x="1092" y="4558"/>
                  <a:pt x="1154" y="4558"/>
                </a:cubicBezTo>
                <a:lnTo>
                  <a:pt x="1182" y="4558"/>
                </a:lnTo>
                <a:cubicBezTo>
                  <a:pt x="1216" y="4558"/>
                  <a:pt x="1250" y="4576"/>
                  <a:pt x="1273" y="4597"/>
                </a:cubicBezTo>
                <a:cubicBezTo>
                  <a:pt x="1296" y="4621"/>
                  <a:pt x="1318" y="4655"/>
                  <a:pt x="1313" y="4689"/>
                </a:cubicBezTo>
                <a:cubicBezTo>
                  <a:pt x="1302" y="4780"/>
                  <a:pt x="1302" y="4865"/>
                  <a:pt x="1313" y="4938"/>
                </a:cubicBezTo>
                <a:cubicBezTo>
                  <a:pt x="1318" y="4996"/>
                  <a:pt x="1330" y="5041"/>
                  <a:pt x="1352" y="5092"/>
                </a:cubicBezTo>
                <a:cubicBezTo>
                  <a:pt x="1365" y="5121"/>
                  <a:pt x="1381" y="5148"/>
                  <a:pt x="1399" y="5177"/>
                </a:cubicBezTo>
                <a:cubicBezTo>
                  <a:pt x="1415" y="5195"/>
                  <a:pt x="1433" y="5216"/>
                  <a:pt x="1455" y="5234"/>
                </a:cubicBezTo>
                <a:cubicBezTo>
                  <a:pt x="1483" y="5257"/>
                  <a:pt x="1512" y="5268"/>
                  <a:pt x="1540" y="5285"/>
                </a:cubicBezTo>
                <a:cubicBezTo>
                  <a:pt x="1575" y="5297"/>
                  <a:pt x="1609" y="5308"/>
                  <a:pt x="1637" y="5313"/>
                </a:cubicBezTo>
                <a:lnTo>
                  <a:pt x="1711" y="5313"/>
                </a:lnTo>
                <a:cubicBezTo>
                  <a:pt x="1750" y="5302"/>
                  <a:pt x="1785" y="5297"/>
                  <a:pt x="1824" y="5279"/>
                </a:cubicBezTo>
                <a:cubicBezTo>
                  <a:pt x="1966" y="5216"/>
                  <a:pt x="2086" y="5126"/>
                  <a:pt x="2205" y="5035"/>
                </a:cubicBezTo>
                <a:lnTo>
                  <a:pt x="2228" y="5012"/>
                </a:lnTo>
                <a:lnTo>
                  <a:pt x="2245" y="5006"/>
                </a:lnTo>
                <a:cubicBezTo>
                  <a:pt x="2301" y="4961"/>
                  <a:pt x="2353" y="4922"/>
                  <a:pt x="2409" y="4888"/>
                </a:cubicBezTo>
                <a:cubicBezTo>
                  <a:pt x="2432" y="4870"/>
                  <a:pt x="2461" y="4854"/>
                  <a:pt x="2490" y="4841"/>
                </a:cubicBezTo>
                <a:lnTo>
                  <a:pt x="2501" y="4836"/>
                </a:lnTo>
                <a:cubicBezTo>
                  <a:pt x="2535" y="4825"/>
                  <a:pt x="2558" y="4814"/>
                  <a:pt x="2586" y="4807"/>
                </a:cubicBezTo>
                <a:cubicBezTo>
                  <a:pt x="2614" y="4802"/>
                  <a:pt x="2637" y="4802"/>
                  <a:pt x="2660" y="4802"/>
                </a:cubicBezTo>
                <a:cubicBezTo>
                  <a:pt x="2676" y="4802"/>
                  <a:pt x="2700" y="4802"/>
                  <a:pt x="2716" y="4807"/>
                </a:cubicBezTo>
                <a:cubicBezTo>
                  <a:pt x="2745" y="4814"/>
                  <a:pt x="2773" y="4825"/>
                  <a:pt x="2802" y="4841"/>
                </a:cubicBezTo>
                <a:cubicBezTo>
                  <a:pt x="2859" y="4876"/>
                  <a:pt x="2904" y="4922"/>
                  <a:pt x="2938" y="4985"/>
                </a:cubicBezTo>
                <a:cubicBezTo>
                  <a:pt x="2972" y="5053"/>
                  <a:pt x="3001" y="5126"/>
                  <a:pt x="3030" y="5200"/>
                </a:cubicBezTo>
                <a:cubicBezTo>
                  <a:pt x="3046" y="5245"/>
                  <a:pt x="3057" y="5285"/>
                  <a:pt x="3069" y="5319"/>
                </a:cubicBezTo>
                <a:cubicBezTo>
                  <a:pt x="3098" y="5371"/>
                  <a:pt x="3120" y="5416"/>
                  <a:pt x="3143" y="5450"/>
                </a:cubicBezTo>
                <a:cubicBezTo>
                  <a:pt x="3159" y="5473"/>
                  <a:pt x="3177" y="5489"/>
                  <a:pt x="3200" y="5507"/>
                </a:cubicBezTo>
                <a:cubicBezTo>
                  <a:pt x="3216" y="5518"/>
                  <a:pt x="3240" y="5530"/>
                  <a:pt x="3261" y="5541"/>
                </a:cubicBezTo>
                <a:cubicBezTo>
                  <a:pt x="3290" y="5552"/>
                  <a:pt x="3324" y="5564"/>
                  <a:pt x="3364" y="5570"/>
                </a:cubicBezTo>
                <a:cubicBezTo>
                  <a:pt x="3382" y="5575"/>
                  <a:pt x="3405" y="5575"/>
                  <a:pt x="3427" y="5575"/>
                </a:cubicBezTo>
                <a:cubicBezTo>
                  <a:pt x="3444" y="5575"/>
                  <a:pt x="3461" y="5575"/>
                  <a:pt x="3478" y="5570"/>
                </a:cubicBezTo>
                <a:cubicBezTo>
                  <a:pt x="3523" y="5564"/>
                  <a:pt x="3563" y="5552"/>
                  <a:pt x="3602" y="5536"/>
                </a:cubicBezTo>
                <a:cubicBezTo>
                  <a:pt x="3654" y="5512"/>
                  <a:pt x="3705" y="5484"/>
                  <a:pt x="3751" y="5444"/>
                </a:cubicBezTo>
                <a:cubicBezTo>
                  <a:pt x="3807" y="5399"/>
                  <a:pt x="3853" y="5353"/>
                  <a:pt x="3887" y="5308"/>
                </a:cubicBezTo>
                <a:cubicBezTo>
                  <a:pt x="3932" y="5251"/>
                  <a:pt x="3967" y="5189"/>
                  <a:pt x="3995" y="5126"/>
                </a:cubicBezTo>
                <a:cubicBezTo>
                  <a:pt x="4012" y="5092"/>
                  <a:pt x="4024" y="5058"/>
                  <a:pt x="4035" y="5019"/>
                </a:cubicBezTo>
                <a:cubicBezTo>
                  <a:pt x="4046" y="4972"/>
                  <a:pt x="4087" y="4944"/>
                  <a:pt x="4132" y="4944"/>
                </a:cubicBezTo>
                <a:cubicBezTo>
                  <a:pt x="4171" y="4944"/>
                  <a:pt x="4211" y="4961"/>
                  <a:pt x="4223" y="4996"/>
                </a:cubicBezTo>
                <a:cubicBezTo>
                  <a:pt x="4250" y="5046"/>
                  <a:pt x="4279" y="5098"/>
                  <a:pt x="4313" y="5137"/>
                </a:cubicBezTo>
                <a:cubicBezTo>
                  <a:pt x="4342" y="5177"/>
                  <a:pt x="4376" y="5211"/>
                  <a:pt x="4410" y="5240"/>
                </a:cubicBezTo>
                <a:cubicBezTo>
                  <a:pt x="4444" y="5268"/>
                  <a:pt x="4483" y="5285"/>
                  <a:pt x="4512" y="5302"/>
                </a:cubicBezTo>
                <a:cubicBezTo>
                  <a:pt x="4546" y="5313"/>
                  <a:pt x="4580" y="5326"/>
                  <a:pt x="4620" y="5331"/>
                </a:cubicBezTo>
                <a:lnTo>
                  <a:pt x="4762" y="5331"/>
                </a:lnTo>
                <a:cubicBezTo>
                  <a:pt x="4813" y="5319"/>
                  <a:pt x="4864" y="5302"/>
                  <a:pt x="4916" y="5285"/>
                </a:cubicBezTo>
                <a:cubicBezTo>
                  <a:pt x="4973" y="5257"/>
                  <a:pt x="5034" y="5223"/>
                  <a:pt x="5097" y="5177"/>
                </a:cubicBezTo>
                <a:cubicBezTo>
                  <a:pt x="5165" y="5126"/>
                  <a:pt x="5228" y="5064"/>
                  <a:pt x="5285" y="4996"/>
                </a:cubicBezTo>
                <a:cubicBezTo>
                  <a:pt x="5330" y="4927"/>
                  <a:pt x="5370" y="4859"/>
                  <a:pt x="5404" y="4786"/>
                </a:cubicBezTo>
                <a:cubicBezTo>
                  <a:pt x="5427" y="4734"/>
                  <a:pt x="5444" y="4678"/>
                  <a:pt x="5461" y="4615"/>
                </a:cubicBezTo>
                <a:cubicBezTo>
                  <a:pt x="5467" y="4586"/>
                  <a:pt x="5495" y="4558"/>
                  <a:pt x="5524" y="4552"/>
                </a:cubicBezTo>
                <a:cubicBezTo>
                  <a:pt x="5529" y="4552"/>
                  <a:pt x="5540" y="4547"/>
                  <a:pt x="5546" y="4547"/>
                </a:cubicBezTo>
                <a:cubicBezTo>
                  <a:pt x="5569" y="4547"/>
                  <a:pt x="5598" y="4558"/>
                  <a:pt x="5614" y="4576"/>
                </a:cubicBezTo>
                <a:cubicBezTo>
                  <a:pt x="5626" y="4592"/>
                  <a:pt x="5643" y="4603"/>
                  <a:pt x="5655" y="4615"/>
                </a:cubicBezTo>
                <a:cubicBezTo>
                  <a:pt x="5700" y="4644"/>
                  <a:pt x="5739" y="4666"/>
                  <a:pt x="5779" y="4689"/>
                </a:cubicBezTo>
                <a:cubicBezTo>
                  <a:pt x="5813" y="4700"/>
                  <a:pt x="5847" y="4712"/>
                  <a:pt x="5887" y="4717"/>
                </a:cubicBezTo>
                <a:cubicBezTo>
                  <a:pt x="5910" y="4717"/>
                  <a:pt x="5933" y="4723"/>
                  <a:pt x="5949" y="4723"/>
                </a:cubicBezTo>
                <a:cubicBezTo>
                  <a:pt x="5967" y="4723"/>
                  <a:pt x="5984" y="4717"/>
                  <a:pt x="6007" y="4717"/>
                </a:cubicBezTo>
                <a:cubicBezTo>
                  <a:pt x="6052" y="4712"/>
                  <a:pt x="6091" y="4700"/>
                  <a:pt x="6132" y="4683"/>
                </a:cubicBezTo>
                <a:cubicBezTo>
                  <a:pt x="6177" y="4666"/>
                  <a:pt x="6217" y="4637"/>
                  <a:pt x="6262" y="4610"/>
                </a:cubicBezTo>
                <a:cubicBezTo>
                  <a:pt x="6303" y="4576"/>
                  <a:pt x="6342" y="4535"/>
                  <a:pt x="6371" y="4495"/>
                </a:cubicBezTo>
                <a:cubicBezTo>
                  <a:pt x="6405" y="4456"/>
                  <a:pt x="6432" y="4411"/>
                  <a:pt x="6455" y="4359"/>
                </a:cubicBezTo>
                <a:cubicBezTo>
                  <a:pt x="6473" y="4314"/>
                  <a:pt x="6484" y="4269"/>
                  <a:pt x="6489" y="4222"/>
                </a:cubicBezTo>
                <a:cubicBezTo>
                  <a:pt x="6495" y="4177"/>
                  <a:pt x="6495" y="4132"/>
                  <a:pt x="6489" y="4086"/>
                </a:cubicBezTo>
                <a:cubicBezTo>
                  <a:pt x="6484" y="4041"/>
                  <a:pt x="6473" y="3996"/>
                  <a:pt x="6455" y="3950"/>
                </a:cubicBezTo>
                <a:cubicBezTo>
                  <a:pt x="6432" y="3905"/>
                  <a:pt x="6410" y="3860"/>
                  <a:pt x="6376" y="3819"/>
                </a:cubicBezTo>
                <a:lnTo>
                  <a:pt x="6348" y="3785"/>
                </a:lnTo>
                <a:cubicBezTo>
                  <a:pt x="6314" y="3745"/>
                  <a:pt x="6308" y="3700"/>
                  <a:pt x="6330" y="3655"/>
                </a:cubicBezTo>
                <a:cubicBezTo>
                  <a:pt x="6348" y="3626"/>
                  <a:pt x="6382" y="3603"/>
                  <a:pt x="6421" y="3603"/>
                </a:cubicBezTo>
                <a:cubicBezTo>
                  <a:pt x="6432" y="3603"/>
                  <a:pt x="6439" y="3603"/>
                  <a:pt x="6450" y="3609"/>
                </a:cubicBezTo>
                <a:cubicBezTo>
                  <a:pt x="6484" y="3621"/>
                  <a:pt x="6518" y="3626"/>
                  <a:pt x="6552" y="3637"/>
                </a:cubicBezTo>
                <a:lnTo>
                  <a:pt x="6665" y="3637"/>
                </a:lnTo>
                <a:cubicBezTo>
                  <a:pt x="6712" y="3626"/>
                  <a:pt x="6746" y="3614"/>
                  <a:pt x="6780" y="3603"/>
                </a:cubicBezTo>
                <a:cubicBezTo>
                  <a:pt x="6807" y="3592"/>
                  <a:pt x="6841" y="3569"/>
                  <a:pt x="6870" y="3553"/>
                </a:cubicBezTo>
                <a:cubicBezTo>
                  <a:pt x="6904" y="3524"/>
                  <a:pt x="6933" y="3495"/>
                  <a:pt x="6956" y="3467"/>
                </a:cubicBezTo>
                <a:cubicBezTo>
                  <a:pt x="6985" y="3427"/>
                  <a:pt x="7001" y="3399"/>
                  <a:pt x="7012" y="3365"/>
                </a:cubicBezTo>
                <a:cubicBezTo>
                  <a:pt x="7030" y="3330"/>
                  <a:pt x="7035" y="3296"/>
                  <a:pt x="7046" y="3257"/>
                </a:cubicBezTo>
                <a:lnTo>
                  <a:pt x="7046" y="3126"/>
                </a:lnTo>
                <a:cubicBezTo>
                  <a:pt x="7040" y="3081"/>
                  <a:pt x="7030" y="3041"/>
                  <a:pt x="7012" y="3000"/>
                </a:cubicBezTo>
                <a:cubicBezTo>
                  <a:pt x="6990" y="2955"/>
                  <a:pt x="6967" y="2916"/>
                  <a:pt x="6938" y="2876"/>
                </a:cubicBezTo>
                <a:cubicBezTo>
                  <a:pt x="6899" y="2824"/>
                  <a:pt x="6848" y="2779"/>
                  <a:pt x="6796" y="2740"/>
                </a:cubicBezTo>
                <a:cubicBezTo>
                  <a:pt x="6712" y="2677"/>
                  <a:pt x="6620" y="2625"/>
                  <a:pt x="6518" y="2580"/>
                </a:cubicBezTo>
                <a:cubicBezTo>
                  <a:pt x="6410" y="2535"/>
                  <a:pt x="6290" y="2501"/>
                  <a:pt x="6172" y="2478"/>
                </a:cubicBezTo>
                <a:cubicBezTo>
                  <a:pt x="6125" y="2473"/>
                  <a:pt x="6098" y="2421"/>
                  <a:pt x="6098" y="2381"/>
                </a:cubicBezTo>
                <a:cubicBezTo>
                  <a:pt x="6098" y="2342"/>
                  <a:pt x="6125" y="2308"/>
                  <a:pt x="6172" y="2291"/>
                </a:cubicBezTo>
                <a:cubicBezTo>
                  <a:pt x="6194" y="2279"/>
                  <a:pt x="6217" y="2274"/>
                  <a:pt x="6240" y="2263"/>
                </a:cubicBezTo>
                <a:lnTo>
                  <a:pt x="6222" y="2263"/>
                </a:lnTo>
                <a:cubicBezTo>
                  <a:pt x="6314" y="2234"/>
                  <a:pt x="6393" y="2189"/>
                  <a:pt x="6473" y="2132"/>
                </a:cubicBezTo>
                <a:cubicBezTo>
                  <a:pt x="6513" y="2098"/>
                  <a:pt x="6547" y="2063"/>
                  <a:pt x="6581" y="2029"/>
                </a:cubicBezTo>
                <a:cubicBezTo>
                  <a:pt x="6597" y="2001"/>
                  <a:pt x="6615" y="1978"/>
                  <a:pt x="6626" y="1950"/>
                </a:cubicBezTo>
                <a:cubicBezTo>
                  <a:pt x="6631" y="1933"/>
                  <a:pt x="6637" y="1909"/>
                  <a:pt x="6644" y="1893"/>
                </a:cubicBezTo>
                <a:lnTo>
                  <a:pt x="6644" y="1836"/>
                </a:lnTo>
                <a:cubicBezTo>
                  <a:pt x="6637" y="1819"/>
                  <a:pt x="6631" y="1802"/>
                  <a:pt x="6626" y="1785"/>
                </a:cubicBezTo>
                <a:cubicBezTo>
                  <a:pt x="6615" y="1762"/>
                  <a:pt x="6603" y="1739"/>
                  <a:pt x="6592" y="1723"/>
                </a:cubicBezTo>
                <a:cubicBezTo>
                  <a:pt x="6575" y="1699"/>
                  <a:pt x="6552" y="1678"/>
                  <a:pt x="6529" y="1660"/>
                </a:cubicBezTo>
                <a:cubicBezTo>
                  <a:pt x="6495" y="1631"/>
                  <a:pt x="6455" y="1615"/>
                  <a:pt x="6416" y="1592"/>
                </a:cubicBezTo>
                <a:cubicBezTo>
                  <a:pt x="6364" y="1575"/>
                  <a:pt x="6308" y="1558"/>
                  <a:pt x="6251" y="1552"/>
                </a:cubicBezTo>
                <a:cubicBezTo>
                  <a:pt x="6217" y="1547"/>
                  <a:pt x="6183" y="1547"/>
                  <a:pt x="6149" y="1547"/>
                </a:cubicBezTo>
                <a:cubicBezTo>
                  <a:pt x="6114" y="1547"/>
                  <a:pt x="6075" y="1547"/>
                  <a:pt x="6041" y="1552"/>
                </a:cubicBezTo>
                <a:cubicBezTo>
                  <a:pt x="5978" y="1558"/>
                  <a:pt x="5939" y="1568"/>
                  <a:pt x="5899" y="1586"/>
                </a:cubicBezTo>
                <a:cubicBezTo>
                  <a:pt x="5887" y="1586"/>
                  <a:pt x="5876" y="1592"/>
                  <a:pt x="5859" y="1597"/>
                </a:cubicBezTo>
                <a:lnTo>
                  <a:pt x="5813" y="1620"/>
                </a:lnTo>
                <a:cubicBezTo>
                  <a:pt x="5763" y="1637"/>
                  <a:pt x="5716" y="1660"/>
                  <a:pt x="5666" y="1694"/>
                </a:cubicBezTo>
                <a:cubicBezTo>
                  <a:pt x="5648" y="1699"/>
                  <a:pt x="5626" y="1705"/>
                  <a:pt x="5603" y="1705"/>
                </a:cubicBezTo>
                <a:cubicBezTo>
                  <a:pt x="5574" y="1705"/>
                  <a:pt x="5546" y="1694"/>
                  <a:pt x="5524" y="1671"/>
                </a:cubicBezTo>
                <a:cubicBezTo>
                  <a:pt x="5484" y="1637"/>
                  <a:pt x="5478" y="1575"/>
                  <a:pt x="5506" y="1529"/>
                </a:cubicBezTo>
                <a:cubicBezTo>
                  <a:pt x="5524" y="1495"/>
                  <a:pt x="5546" y="1455"/>
                  <a:pt x="5564" y="1416"/>
                </a:cubicBezTo>
                <a:cubicBezTo>
                  <a:pt x="5587" y="1364"/>
                  <a:pt x="5598" y="1319"/>
                  <a:pt x="5603" y="1274"/>
                </a:cubicBezTo>
                <a:cubicBezTo>
                  <a:pt x="5609" y="1240"/>
                  <a:pt x="5609" y="1211"/>
                  <a:pt x="5609" y="1177"/>
                </a:cubicBezTo>
                <a:cubicBezTo>
                  <a:pt x="5603" y="1154"/>
                  <a:pt x="5592" y="1125"/>
                  <a:pt x="5587" y="1103"/>
                </a:cubicBezTo>
                <a:cubicBezTo>
                  <a:pt x="5574" y="1086"/>
                  <a:pt x="5564" y="1069"/>
                  <a:pt x="5553" y="1052"/>
                </a:cubicBezTo>
                <a:cubicBezTo>
                  <a:pt x="5540" y="1030"/>
                  <a:pt x="5524" y="1017"/>
                  <a:pt x="5512" y="1007"/>
                </a:cubicBezTo>
                <a:cubicBezTo>
                  <a:pt x="5490" y="989"/>
                  <a:pt x="5467" y="978"/>
                  <a:pt x="5444" y="967"/>
                </a:cubicBezTo>
                <a:cubicBezTo>
                  <a:pt x="5422" y="955"/>
                  <a:pt x="5388" y="949"/>
                  <a:pt x="5353" y="944"/>
                </a:cubicBezTo>
                <a:cubicBezTo>
                  <a:pt x="5336" y="938"/>
                  <a:pt x="5314" y="938"/>
                  <a:pt x="5296" y="938"/>
                </a:cubicBezTo>
                <a:cubicBezTo>
                  <a:pt x="5273" y="938"/>
                  <a:pt x="5257" y="938"/>
                  <a:pt x="5233" y="944"/>
                </a:cubicBezTo>
                <a:cubicBezTo>
                  <a:pt x="5183" y="955"/>
                  <a:pt x="5137" y="967"/>
                  <a:pt x="5092" y="983"/>
                </a:cubicBezTo>
                <a:cubicBezTo>
                  <a:pt x="5034" y="1012"/>
                  <a:pt x="4978" y="1041"/>
                  <a:pt x="4921" y="1080"/>
                </a:cubicBezTo>
                <a:lnTo>
                  <a:pt x="4905" y="1098"/>
                </a:lnTo>
                <a:cubicBezTo>
                  <a:pt x="4871" y="1125"/>
                  <a:pt x="4842" y="1137"/>
                  <a:pt x="4808" y="1137"/>
                </a:cubicBezTo>
                <a:cubicBezTo>
                  <a:pt x="4790" y="1137"/>
                  <a:pt x="4768" y="1137"/>
                  <a:pt x="4751" y="1125"/>
                </a:cubicBezTo>
                <a:cubicBezTo>
                  <a:pt x="4717" y="1103"/>
                  <a:pt x="4683" y="1057"/>
                  <a:pt x="4688" y="1017"/>
                </a:cubicBezTo>
                <a:cubicBezTo>
                  <a:pt x="4706" y="910"/>
                  <a:pt x="4706" y="813"/>
                  <a:pt x="4693" y="728"/>
                </a:cubicBezTo>
                <a:cubicBezTo>
                  <a:pt x="4683" y="677"/>
                  <a:pt x="4672" y="632"/>
                  <a:pt x="4654" y="587"/>
                </a:cubicBezTo>
                <a:cubicBezTo>
                  <a:pt x="4643" y="563"/>
                  <a:pt x="4632" y="540"/>
                  <a:pt x="4614" y="518"/>
                </a:cubicBezTo>
                <a:cubicBezTo>
                  <a:pt x="4603" y="501"/>
                  <a:pt x="4586" y="484"/>
                  <a:pt x="4569" y="467"/>
                </a:cubicBezTo>
                <a:cubicBezTo>
                  <a:pt x="4552" y="456"/>
                  <a:pt x="4541" y="450"/>
                  <a:pt x="4523" y="438"/>
                </a:cubicBezTo>
                <a:cubicBezTo>
                  <a:pt x="4501" y="432"/>
                  <a:pt x="4478" y="427"/>
                  <a:pt x="4455" y="422"/>
                </a:cubicBezTo>
                <a:lnTo>
                  <a:pt x="4365" y="422"/>
                </a:lnTo>
                <a:cubicBezTo>
                  <a:pt x="4325" y="432"/>
                  <a:pt x="4284" y="443"/>
                  <a:pt x="4239" y="461"/>
                </a:cubicBezTo>
                <a:cubicBezTo>
                  <a:pt x="4189" y="484"/>
                  <a:pt x="4137" y="518"/>
                  <a:pt x="4080" y="552"/>
                </a:cubicBezTo>
                <a:cubicBezTo>
                  <a:pt x="4006" y="621"/>
                  <a:pt x="3927" y="694"/>
                  <a:pt x="3853" y="784"/>
                </a:cubicBezTo>
                <a:lnTo>
                  <a:pt x="3830" y="825"/>
                </a:lnTo>
                <a:cubicBezTo>
                  <a:pt x="3807" y="852"/>
                  <a:pt x="3773" y="870"/>
                  <a:pt x="3739" y="870"/>
                </a:cubicBezTo>
                <a:lnTo>
                  <a:pt x="3717" y="870"/>
                </a:lnTo>
                <a:cubicBezTo>
                  <a:pt x="3683" y="859"/>
                  <a:pt x="3654" y="831"/>
                  <a:pt x="3649" y="802"/>
                </a:cubicBezTo>
                <a:cubicBezTo>
                  <a:pt x="3637" y="745"/>
                  <a:pt x="3626" y="694"/>
                  <a:pt x="3620" y="642"/>
                </a:cubicBezTo>
                <a:cubicBezTo>
                  <a:pt x="3592" y="512"/>
                  <a:pt x="3568" y="375"/>
                  <a:pt x="3518" y="246"/>
                </a:cubicBezTo>
                <a:cubicBezTo>
                  <a:pt x="3495" y="205"/>
                  <a:pt x="3473" y="160"/>
                  <a:pt x="3450" y="126"/>
                </a:cubicBezTo>
                <a:cubicBezTo>
                  <a:pt x="3427" y="102"/>
                  <a:pt x="3410" y="81"/>
                  <a:pt x="3387" y="63"/>
                </a:cubicBezTo>
                <a:cubicBezTo>
                  <a:pt x="3364" y="46"/>
                  <a:pt x="3342" y="34"/>
                  <a:pt x="3324" y="23"/>
                </a:cubicBezTo>
                <a:cubicBezTo>
                  <a:pt x="3296" y="18"/>
                  <a:pt x="3268" y="7"/>
                  <a:pt x="3240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"/>
          <p:cNvSpPr/>
          <p:nvPr/>
        </p:nvSpPr>
        <p:spPr>
          <a:xfrm>
            <a:off x="7833374" y="4117444"/>
            <a:ext cx="10808" cy="15689"/>
          </a:xfrm>
          <a:custGeom>
            <a:avLst/>
            <a:gdLst/>
            <a:ahLst/>
            <a:cxnLst/>
            <a:rect l="l" t="t" r="r" b="b"/>
            <a:pathLst>
              <a:path w="279" h="405" extrusionOk="0">
                <a:moveTo>
                  <a:pt x="35" y="148"/>
                </a:moveTo>
                <a:cubicBezTo>
                  <a:pt x="51" y="177"/>
                  <a:pt x="69" y="211"/>
                  <a:pt x="91" y="239"/>
                </a:cubicBezTo>
                <a:cubicBezTo>
                  <a:pt x="125" y="284"/>
                  <a:pt x="159" y="318"/>
                  <a:pt x="205" y="358"/>
                </a:cubicBezTo>
                <a:cubicBezTo>
                  <a:pt x="227" y="376"/>
                  <a:pt x="256" y="392"/>
                  <a:pt x="279" y="404"/>
                </a:cubicBezTo>
                <a:cubicBezTo>
                  <a:pt x="256" y="392"/>
                  <a:pt x="227" y="376"/>
                  <a:pt x="205" y="358"/>
                </a:cubicBezTo>
                <a:cubicBezTo>
                  <a:pt x="159" y="318"/>
                  <a:pt x="125" y="284"/>
                  <a:pt x="91" y="239"/>
                </a:cubicBezTo>
                <a:cubicBezTo>
                  <a:pt x="69" y="211"/>
                  <a:pt x="51" y="177"/>
                  <a:pt x="35" y="148"/>
                </a:cubicBezTo>
                <a:close/>
                <a:moveTo>
                  <a:pt x="1" y="1"/>
                </a:moveTo>
                <a:lnTo>
                  <a:pt x="1" y="46"/>
                </a:lnTo>
                <a:cubicBezTo>
                  <a:pt x="6" y="63"/>
                  <a:pt x="12" y="80"/>
                  <a:pt x="17" y="97"/>
                </a:cubicBezTo>
                <a:cubicBezTo>
                  <a:pt x="12" y="80"/>
                  <a:pt x="6" y="63"/>
                  <a:pt x="1" y="46"/>
                </a:cubicBezTo>
                <a:lnTo>
                  <a:pt x="1" y="1"/>
                </a:ln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"/>
          <p:cNvSpPr/>
          <p:nvPr/>
        </p:nvSpPr>
        <p:spPr>
          <a:xfrm>
            <a:off x="7841935" y="4152463"/>
            <a:ext cx="3758" cy="8600"/>
          </a:xfrm>
          <a:custGeom>
            <a:avLst/>
            <a:gdLst/>
            <a:ahLst/>
            <a:cxnLst/>
            <a:rect l="l" t="t" r="r" b="b"/>
            <a:pathLst>
              <a:path w="97" h="222" extrusionOk="0">
                <a:moveTo>
                  <a:pt x="97" y="0"/>
                </a:moveTo>
                <a:lnTo>
                  <a:pt x="97" y="0"/>
                </a:lnTo>
                <a:cubicBezTo>
                  <a:pt x="86" y="18"/>
                  <a:pt x="74" y="28"/>
                  <a:pt x="63" y="39"/>
                </a:cubicBezTo>
                <a:cubicBezTo>
                  <a:pt x="58" y="46"/>
                  <a:pt x="58" y="51"/>
                  <a:pt x="58" y="51"/>
                </a:cubicBezTo>
                <a:lnTo>
                  <a:pt x="58" y="51"/>
                </a:lnTo>
                <a:cubicBezTo>
                  <a:pt x="58" y="51"/>
                  <a:pt x="58" y="46"/>
                  <a:pt x="63" y="46"/>
                </a:cubicBezTo>
                <a:cubicBezTo>
                  <a:pt x="74" y="28"/>
                  <a:pt x="86" y="18"/>
                  <a:pt x="97" y="0"/>
                </a:cubicBezTo>
                <a:close/>
                <a:moveTo>
                  <a:pt x="6" y="176"/>
                </a:moveTo>
                <a:lnTo>
                  <a:pt x="6" y="176"/>
                </a:lnTo>
                <a:cubicBezTo>
                  <a:pt x="1" y="188"/>
                  <a:pt x="1" y="199"/>
                  <a:pt x="1" y="209"/>
                </a:cubicBezTo>
                <a:cubicBezTo>
                  <a:pt x="6" y="209"/>
                  <a:pt x="6" y="216"/>
                  <a:pt x="6" y="222"/>
                </a:cubicBezTo>
                <a:lnTo>
                  <a:pt x="6" y="209"/>
                </a:lnTo>
                <a:cubicBezTo>
                  <a:pt x="1" y="199"/>
                  <a:pt x="1" y="188"/>
                  <a:pt x="6" y="176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2"/>
          <p:cNvSpPr/>
          <p:nvPr/>
        </p:nvSpPr>
        <p:spPr>
          <a:xfrm>
            <a:off x="7848753" y="4169159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2"/>
          <p:cNvSpPr/>
          <p:nvPr/>
        </p:nvSpPr>
        <p:spPr>
          <a:xfrm>
            <a:off x="7846816" y="4167648"/>
            <a:ext cx="1976" cy="1550"/>
          </a:xfrm>
          <a:custGeom>
            <a:avLst/>
            <a:gdLst/>
            <a:ahLst/>
            <a:cxnLst/>
            <a:rect l="l" t="t" r="r" b="b"/>
            <a:pathLst>
              <a:path w="51" h="40" extrusionOk="0">
                <a:moveTo>
                  <a:pt x="0" y="0"/>
                </a:moveTo>
                <a:cubicBezTo>
                  <a:pt x="11" y="6"/>
                  <a:pt x="17" y="11"/>
                  <a:pt x="23" y="17"/>
                </a:cubicBezTo>
                <a:cubicBezTo>
                  <a:pt x="34" y="22"/>
                  <a:pt x="40" y="29"/>
                  <a:pt x="51" y="40"/>
                </a:cubicBezTo>
                <a:lnTo>
                  <a:pt x="51" y="40"/>
                </a:lnTo>
                <a:cubicBezTo>
                  <a:pt x="40" y="29"/>
                  <a:pt x="34" y="22"/>
                  <a:pt x="23" y="17"/>
                </a:cubicBezTo>
                <a:cubicBezTo>
                  <a:pt x="17" y="11"/>
                  <a:pt x="11" y="6"/>
                  <a:pt x="0" y="0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2"/>
          <p:cNvSpPr/>
          <p:nvPr/>
        </p:nvSpPr>
        <p:spPr>
          <a:xfrm>
            <a:off x="7848753" y="4169159"/>
            <a:ext cx="4494" cy="2479"/>
          </a:xfrm>
          <a:custGeom>
            <a:avLst/>
            <a:gdLst/>
            <a:ahLst/>
            <a:cxnLst/>
            <a:rect l="l" t="t" r="r" b="b"/>
            <a:pathLst>
              <a:path w="116" h="64" extrusionOk="0">
                <a:moveTo>
                  <a:pt x="1" y="1"/>
                </a:moveTo>
                <a:lnTo>
                  <a:pt x="1" y="1"/>
                </a:lnTo>
                <a:cubicBezTo>
                  <a:pt x="42" y="24"/>
                  <a:pt x="76" y="46"/>
                  <a:pt x="115" y="64"/>
                </a:cubicBezTo>
                <a:cubicBezTo>
                  <a:pt x="76" y="46"/>
                  <a:pt x="42" y="24"/>
                  <a:pt x="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2"/>
          <p:cNvSpPr/>
          <p:nvPr/>
        </p:nvSpPr>
        <p:spPr>
          <a:xfrm>
            <a:off x="7870369" y="4176868"/>
            <a:ext cx="7050" cy="465"/>
          </a:xfrm>
          <a:custGeom>
            <a:avLst/>
            <a:gdLst/>
            <a:ahLst/>
            <a:cxnLst/>
            <a:rect l="l" t="t" r="r" b="b"/>
            <a:pathLst>
              <a:path w="182" h="12" extrusionOk="0">
                <a:moveTo>
                  <a:pt x="0" y="1"/>
                </a:moveTo>
                <a:lnTo>
                  <a:pt x="0" y="1"/>
                </a:lnTo>
                <a:cubicBezTo>
                  <a:pt x="63" y="12"/>
                  <a:pt x="124" y="12"/>
                  <a:pt x="182" y="12"/>
                </a:cubicBezTo>
                <a:cubicBezTo>
                  <a:pt x="124" y="12"/>
                  <a:pt x="63" y="6"/>
                  <a:pt x="0" y="1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2"/>
          <p:cNvSpPr/>
          <p:nvPr/>
        </p:nvSpPr>
        <p:spPr>
          <a:xfrm>
            <a:off x="7877380" y="4177294"/>
            <a:ext cx="7554" cy="18555"/>
          </a:xfrm>
          <a:custGeom>
            <a:avLst/>
            <a:gdLst/>
            <a:ahLst/>
            <a:cxnLst/>
            <a:rect l="l" t="t" r="r" b="b"/>
            <a:pathLst>
              <a:path w="195" h="479" extrusionOk="0">
                <a:moveTo>
                  <a:pt x="1" y="1"/>
                </a:moveTo>
                <a:lnTo>
                  <a:pt x="1" y="1"/>
                </a:lnTo>
                <a:lnTo>
                  <a:pt x="18" y="1"/>
                </a:lnTo>
                <a:lnTo>
                  <a:pt x="46" y="1"/>
                </a:lnTo>
                <a:cubicBezTo>
                  <a:pt x="80" y="1"/>
                  <a:pt x="114" y="19"/>
                  <a:pt x="137" y="40"/>
                </a:cubicBezTo>
                <a:cubicBezTo>
                  <a:pt x="160" y="64"/>
                  <a:pt x="182" y="98"/>
                  <a:pt x="177" y="132"/>
                </a:cubicBezTo>
                <a:cubicBezTo>
                  <a:pt x="166" y="223"/>
                  <a:pt x="166" y="308"/>
                  <a:pt x="177" y="381"/>
                </a:cubicBezTo>
                <a:cubicBezTo>
                  <a:pt x="182" y="415"/>
                  <a:pt x="189" y="449"/>
                  <a:pt x="194" y="478"/>
                </a:cubicBezTo>
                <a:cubicBezTo>
                  <a:pt x="189" y="449"/>
                  <a:pt x="182" y="415"/>
                  <a:pt x="177" y="381"/>
                </a:cubicBezTo>
                <a:cubicBezTo>
                  <a:pt x="166" y="308"/>
                  <a:pt x="166" y="223"/>
                  <a:pt x="177" y="132"/>
                </a:cubicBezTo>
                <a:cubicBezTo>
                  <a:pt x="182" y="98"/>
                  <a:pt x="160" y="64"/>
                  <a:pt x="137" y="40"/>
                </a:cubicBezTo>
                <a:cubicBezTo>
                  <a:pt x="114" y="19"/>
                  <a:pt x="80" y="1"/>
                  <a:pt x="46" y="1"/>
                </a:cubicBezTo>
                <a:lnTo>
                  <a:pt x="18" y="1"/>
                </a:ln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2"/>
          <p:cNvSpPr/>
          <p:nvPr/>
        </p:nvSpPr>
        <p:spPr>
          <a:xfrm>
            <a:off x="7911082" y="4186978"/>
            <a:ext cx="106761" cy="20531"/>
          </a:xfrm>
          <a:custGeom>
            <a:avLst/>
            <a:gdLst/>
            <a:ahLst/>
            <a:cxnLst/>
            <a:rect l="l" t="t" r="r" b="b"/>
            <a:pathLst>
              <a:path w="2756" h="530" extrusionOk="0">
                <a:moveTo>
                  <a:pt x="580" y="0"/>
                </a:moveTo>
                <a:cubicBezTo>
                  <a:pt x="568" y="0"/>
                  <a:pt x="563" y="7"/>
                  <a:pt x="552" y="7"/>
                </a:cubicBezTo>
                <a:cubicBezTo>
                  <a:pt x="563" y="7"/>
                  <a:pt x="574" y="0"/>
                  <a:pt x="580" y="0"/>
                </a:cubicBezTo>
                <a:close/>
                <a:moveTo>
                  <a:pt x="199" y="228"/>
                </a:moveTo>
                <a:cubicBezTo>
                  <a:pt x="130" y="273"/>
                  <a:pt x="69" y="325"/>
                  <a:pt x="1" y="370"/>
                </a:cubicBezTo>
                <a:cubicBezTo>
                  <a:pt x="69" y="325"/>
                  <a:pt x="137" y="273"/>
                  <a:pt x="199" y="228"/>
                </a:cubicBezTo>
                <a:close/>
                <a:moveTo>
                  <a:pt x="2614" y="524"/>
                </a:moveTo>
                <a:cubicBezTo>
                  <a:pt x="2637" y="524"/>
                  <a:pt x="2660" y="529"/>
                  <a:pt x="2682" y="529"/>
                </a:cubicBezTo>
                <a:cubicBezTo>
                  <a:pt x="2705" y="529"/>
                  <a:pt x="2728" y="524"/>
                  <a:pt x="2756" y="524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2"/>
          <p:cNvSpPr/>
          <p:nvPr/>
        </p:nvSpPr>
        <p:spPr>
          <a:xfrm>
            <a:off x="7962331" y="4223547"/>
            <a:ext cx="20763" cy="55511"/>
          </a:xfrm>
          <a:custGeom>
            <a:avLst/>
            <a:gdLst/>
            <a:ahLst/>
            <a:cxnLst/>
            <a:rect l="l" t="t" r="r" b="b"/>
            <a:pathLst>
              <a:path w="536" h="1433" extrusionOk="0">
                <a:moveTo>
                  <a:pt x="383" y="0"/>
                </a:moveTo>
                <a:cubicBezTo>
                  <a:pt x="376" y="0"/>
                  <a:pt x="376" y="6"/>
                  <a:pt x="370" y="6"/>
                </a:cubicBezTo>
                <a:cubicBezTo>
                  <a:pt x="342" y="18"/>
                  <a:pt x="320" y="23"/>
                  <a:pt x="291" y="34"/>
                </a:cubicBezTo>
                <a:cubicBezTo>
                  <a:pt x="252" y="45"/>
                  <a:pt x="212" y="52"/>
                  <a:pt x="178" y="57"/>
                </a:cubicBezTo>
                <a:cubicBezTo>
                  <a:pt x="160" y="57"/>
                  <a:pt x="149" y="63"/>
                  <a:pt x="132" y="63"/>
                </a:cubicBezTo>
                <a:lnTo>
                  <a:pt x="29" y="63"/>
                </a:lnTo>
                <a:cubicBezTo>
                  <a:pt x="24" y="176"/>
                  <a:pt x="13" y="291"/>
                  <a:pt x="8" y="404"/>
                </a:cubicBezTo>
                <a:cubicBezTo>
                  <a:pt x="1" y="529"/>
                  <a:pt x="1" y="648"/>
                  <a:pt x="8" y="773"/>
                </a:cubicBezTo>
                <a:cubicBezTo>
                  <a:pt x="13" y="842"/>
                  <a:pt x="18" y="910"/>
                  <a:pt x="29" y="978"/>
                </a:cubicBezTo>
                <a:cubicBezTo>
                  <a:pt x="29" y="1028"/>
                  <a:pt x="35" y="1086"/>
                  <a:pt x="42" y="1136"/>
                </a:cubicBezTo>
                <a:cubicBezTo>
                  <a:pt x="42" y="1188"/>
                  <a:pt x="47" y="1245"/>
                  <a:pt x="69" y="1296"/>
                </a:cubicBezTo>
                <a:lnTo>
                  <a:pt x="63" y="1301"/>
                </a:lnTo>
                <a:cubicBezTo>
                  <a:pt x="63" y="1364"/>
                  <a:pt x="115" y="1432"/>
                  <a:pt x="183" y="1432"/>
                </a:cubicBezTo>
                <a:cubicBezTo>
                  <a:pt x="234" y="1432"/>
                  <a:pt x="286" y="1432"/>
                  <a:pt x="331" y="1427"/>
                </a:cubicBezTo>
                <a:cubicBezTo>
                  <a:pt x="399" y="1427"/>
                  <a:pt x="462" y="1416"/>
                  <a:pt x="524" y="1387"/>
                </a:cubicBezTo>
                <a:cubicBezTo>
                  <a:pt x="530" y="1382"/>
                  <a:pt x="535" y="1382"/>
                  <a:pt x="535" y="1382"/>
                </a:cubicBezTo>
                <a:cubicBezTo>
                  <a:pt x="512" y="1313"/>
                  <a:pt x="496" y="1238"/>
                  <a:pt x="478" y="1170"/>
                </a:cubicBezTo>
                <a:cubicBezTo>
                  <a:pt x="462" y="1109"/>
                  <a:pt x="451" y="1052"/>
                  <a:pt x="438" y="994"/>
                </a:cubicBezTo>
                <a:cubicBezTo>
                  <a:pt x="417" y="858"/>
                  <a:pt x="404" y="734"/>
                  <a:pt x="393" y="614"/>
                </a:cubicBezTo>
                <a:lnTo>
                  <a:pt x="393" y="603"/>
                </a:lnTo>
                <a:cubicBezTo>
                  <a:pt x="383" y="461"/>
                  <a:pt x="376" y="336"/>
                  <a:pt x="376" y="210"/>
                </a:cubicBezTo>
                <a:cubicBezTo>
                  <a:pt x="376" y="142"/>
                  <a:pt x="383" y="74"/>
                  <a:pt x="383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2"/>
          <p:cNvSpPr/>
          <p:nvPr/>
        </p:nvSpPr>
        <p:spPr>
          <a:xfrm>
            <a:off x="7833374" y="4117444"/>
            <a:ext cx="210267" cy="99323"/>
          </a:xfrm>
          <a:custGeom>
            <a:avLst/>
            <a:gdLst/>
            <a:ahLst/>
            <a:cxnLst/>
            <a:rect l="l" t="t" r="r" b="b"/>
            <a:pathLst>
              <a:path w="5428" h="2564" extrusionOk="0">
                <a:moveTo>
                  <a:pt x="1" y="1"/>
                </a:moveTo>
                <a:lnTo>
                  <a:pt x="1" y="46"/>
                </a:lnTo>
                <a:cubicBezTo>
                  <a:pt x="6" y="63"/>
                  <a:pt x="12" y="80"/>
                  <a:pt x="17" y="97"/>
                </a:cubicBezTo>
                <a:cubicBezTo>
                  <a:pt x="17" y="108"/>
                  <a:pt x="23" y="119"/>
                  <a:pt x="29" y="132"/>
                </a:cubicBezTo>
                <a:cubicBezTo>
                  <a:pt x="29" y="137"/>
                  <a:pt x="29" y="142"/>
                  <a:pt x="35" y="148"/>
                </a:cubicBezTo>
                <a:cubicBezTo>
                  <a:pt x="51" y="177"/>
                  <a:pt x="69" y="211"/>
                  <a:pt x="91" y="239"/>
                </a:cubicBezTo>
                <a:cubicBezTo>
                  <a:pt x="125" y="284"/>
                  <a:pt x="159" y="318"/>
                  <a:pt x="205" y="358"/>
                </a:cubicBezTo>
                <a:cubicBezTo>
                  <a:pt x="227" y="376"/>
                  <a:pt x="256" y="392"/>
                  <a:pt x="279" y="404"/>
                </a:cubicBezTo>
                <a:cubicBezTo>
                  <a:pt x="302" y="421"/>
                  <a:pt x="329" y="432"/>
                  <a:pt x="358" y="444"/>
                </a:cubicBezTo>
                <a:cubicBezTo>
                  <a:pt x="404" y="466"/>
                  <a:pt x="449" y="478"/>
                  <a:pt x="500" y="489"/>
                </a:cubicBezTo>
                <a:cubicBezTo>
                  <a:pt x="523" y="494"/>
                  <a:pt x="541" y="507"/>
                  <a:pt x="557" y="523"/>
                </a:cubicBezTo>
                <a:cubicBezTo>
                  <a:pt x="586" y="552"/>
                  <a:pt x="597" y="586"/>
                  <a:pt x="597" y="620"/>
                </a:cubicBezTo>
                <a:cubicBezTo>
                  <a:pt x="597" y="665"/>
                  <a:pt x="580" y="699"/>
                  <a:pt x="552" y="728"/>
                </a:cubicBezTo>
                <a:cubicBezTo>
                  <a:pt x="546" y="733"/>
                  <a:pt x="541" y="738"/>
                  <a:pt x="534" y="738"/>
                </a:cubicBezTo>
                <a:cubicBezTo>
                  <a:pt x="489" y="767"/>
                  <a:pt x="449" y="796"/>
                  <a:pt x="410" y="824"/>
                </a:cubicBezTo>
                <a:cubicBezTo>
                  <a:pt x="376" y="853"/>
                  <a:pt x="347" y="882"/>
                  <a:pt x="319" y="903"/>
                </a:cubicBezTo>
                <a:cubicBezTo>
                  <a:pt x="308" y="921"/>
                  <a:pt x="295" y="932"/>
                  <a:pt x="284" y="950"/>
                </a:cubicBezTo>
                <a:cubicBezTo>
                  <a:pt x="279" y="950"/>
                  <a:pt x="279" y="955"/>
                  <a:pt x="279" y="955"/>
                </a:cubicBezTo>
                <a:cubicBezTo>
                  <a:pt x="261" y="977"/>
                  <a:pt x="250" y="1000"/>
                  <a:pt x="239" y="1018"/>
                </a:cubicBezTo>
                <a:cubicBezTo>
                  <a:pt x="234" y="1034"/>
                  <a:pt x="234" y="1052"/>
                  <a:pt x="227" y="1068"/>
                </a:cubicBezTo>
                <a:lnTo>
                  <a:pt x="227" y="1079"/>
                </a:lnTo>
                <a:cubicBezTo>
                  <a:pt x="222" y="1092"/>
                  <a:pt x="222" y="1103"/>
                  <a:pt x="227" y="1113"/>
                </a:cubicBezTo>
                <a:lnTo>
                  <a:pt x="227" y="1126"/>
                </a:lnTo>
                <a:cubicBezTo>
                  <a:pt x="234" y="1137"/>
                  <a:pt x="234" y="1148"/>
                  <a:pt x="239" y="1165"/>
                </a:cubicBezTo>
                <a:cubicBezTo>
                  <a:pt x="250" y="1182"/>
                  <a:pt x="261" y="1205"/>
                  <a:pt x="274" y="1223"/>
                </a:cubicBezTo>
                <a:cubicBezTo>
                  <a:pt x="295" y="1244"/>
                  <a:pt x="319" y="1273"/>
                  <a:pt x="347" y="1296"/>
                </a:cubicBezTo>
                <a:cubicBezTo>
                  <a:pt x="358" y="1302"/>
                  <a:pt x="364" y="1307"/>
                  <a:pt x="370" y="1313"/>
                </a:cubicBezTo>
                <a:cubicBezTo>
                  <a:pt x="381" y="1318"/>
                  <a:pt x="387" y="1325"/>
                  <a:pt x="398" y="1336"/>
                </a:cubicBezTo>
                <a:cubicBezTo>
                  <a:pt x="439" y="1359"/>
                  <a:pt x="473" y="1381"/>
                  <a:pt x="512" y="1399"/>
                </a:cubicBezTo>
                <a:cubicBezTo>
                  <a:pt x="534" y="1409"/>
                  <a:pt x="563" y="1420"/>
                  <a:pt x="586" y="1433"/>
                </a:cubicBezTo>
                <a:cubicBezTo>
                  <a:pt x="665" y="1467"/>
                  <a:pt x="751" y="1495"/>
                  <a:pt x="841" y="1512"/>
                </a:cubicBezTo>
                <a:cubicBezTo>
                  <a:pt x="882" y="1523"/>
                  <a:pt x="921" y="1529"/>
                  <a:pt x="955" y="1535"/>
                </a:cubicBezTo>
                <a:cubicBezTo>
                  <a:pt x="1018" y="1540"/>
                  <a:pt x="1079" y="1546"/>
                  <a:pt x="1137" y="1546"/>
                </a:cubicBezTo>
                <a:lnTo>
                  <a:pt x="1182" y="1546"/>
                </a:lnTo>
                <a:cubicBezTo>
                  <a:pt x="1216" y="1546"/>
                  <a:pt x="1250" y="1564"/>
                  <a:pt x="1273" y="1585"/>
                </a:cubicBezTo>
                <a:cubicBezTo>
                  <a:pt x="1296" y="1609"/>
                  <a:pt x="1318" y="1643"/>
                  <a:pt x="1313" y="1677"/>
                </a:cubicBezTo>
                <a:cubicBezTo>
                  <a:pt x="1302" y="1768"/>
                  <a:pt x="1302" y="1853"/>
                  <a:pt x="1313" y="1926"/>
                </a:cubicBezTo>
                <a:cubicBezTo>
                  <a:pt x="1318" y="1960"/>
                  <a:pt x="1325" y="1994"/>
                  <a:pt x="1330" y="2023"/>
                </a:cubicBezTo>
                <a:cubicBezTo>
                  <a:pt x="1336" y="2046"/>
                  <a:pt x="1341" y="2063"/>
                  <a:pt x="1352" y="2080"/>
                </a:cubicBezTo>
                <a:cubicBezTo>
                  <a:pt x="1365" y="2109"/>
                  <a:pt x="1381" y="2136"/>
                  <a:pt x="1399" y="2165"/>
                </a:cubicBezTo>
                <a:cubicBezTo>
                  <a:pt x="1404" y="2170"/>
                  <a:pt x="1410" y="2177"/>
                  <a:pt x="1410" y="2183"/>
                </a:cubicBezTo>
                <a:cubicBezTo>
                  <a:pt x="1427" y="2194"/>
                  <a:pt x="1438" y="2211"/>
                  <a:pt x="1455" y="2222"/>
                </a:cubicBezTo>
                <a:cubicBezTo>
                  <a:pt x="1472" y="2233"/>
                  <a:pt x="1495" y="2245"/>
                  <a:pt x="1512" y="2256"/>
                </a:cubicBezTo>
                <a:cubicBezTo>
                  <a:pt x="1517" y="2262"/>
                  <a:pt x="1530" y="2267"/>
                  <a:pt x="1540" y="2273"/>
                </a:cubicBezTo>
                <a:cubicBezTo>
                  <a:pt x="1564" y="2279"/>
                  <a:pt x="1591" y="2290"/>
                  <a:pt x="1614" y="2296"/>
                </a:cubicBezTo>
                <a:cubicBezTo>
                  <a:pt x="1620" y="2296"/>
                  <a:pt x="1632" y="2301"/>
                  <a:pt x="1637" y="2301"/>
                </a:cubicBezTo>
                <a:lnTo>
                  <a:pt x="1711" y="2301"/>
                </a:lnTo>
                <a:cubicBezTo>
                  <a:pt x="1722" y="2296"/>
                  <a:pt x="1734" y="2296"/>
                  <a:pt x="1750" y="2290"/>
                </a:cubicBezTo>
                <a:cubicBezTo>
                  <a:pt x="1774" y="2285"/>
                  <a:pt x="1795" y="2279"/>
                  <a:pt x="1824" y="2267"/>
                </a:cubicBezTo>
                <a:cubicBezTo>
                  <a:pt x="1887" y="2239"/>
                  <a:pt x="1950" y="2204"/>
                  <a:pt x="2007" y="2165"/>
                </a:cubicBezTo>
                <a:cubicBezTo>
                  <a:pt x="2075" y="2120"/>
                  <a:pt x="2136" y="2068"/>
                  <a:pt x="2205" y="2023"/>
                </a:cubicBezTo>
                <a:lnTo>
                  <a:pt x="2228" y="2000"/>
                </a:lnTo>
                <a:lnTo>
                  <a:pt x="2245" y="1994"/>
                </a:lnTo>
                <a:cubicBezTo>
                  <a:pt x="2273" y="1966"/>
                  <a:pt x="2301" y="1944"/>
                  <a:pt x="2330" y="1926"/>
                </a:cubicBezTo>
                <a:cubicBezTo>
                  <a:pt x="2359" y="1904"/>
                  <a:pt x="2382" y="1887"/>
                  <a:pt x="2409" y="1876"/>
                </a:cubicBezTo>
                <a:cubicBezTo>
                  <a:pt x="2432" y="1858"/>
                  <a:pt x="2461" y="1842"/>
                  <a:pt x="2490" y="1829"/>
                </a:cubicBezTo>
                <a:lnTo>
                  <a:pt x="2501" y="1824"/>
                </a:lnTo>
                <a:cubicBezTo>
                  <a:pt x="2524" y="1813"/>
                  <a:pt x="2540" y="1808"/>
                  <a:pt x="2558" y="1802"/>
                </a:cubicBezTo>
                <a:cubicBezTo>
                  <a:pt x="2569" y="1802"/>
                  <a:pt x="2580" y="1795"/>
                  <a:pt x="2586" y="1795"/>
                </a:cubicBezTo>
                <a:cubicBezTo>
                  <a:pt x="2614" y="1790"/>
                  <a:pt x="2637" y="1790"/>
                  <a:pt x="2660" y="1790"/>
                </a:cubicBezTo>
                <a:cubicBezTo>
                  <a:pt x="2676" y="1790"/>
                  <a:pt x="2700" y="1790"/>
                  <a:pt x="2716" y="1795"/>
                </a:cubicBezTo>
                <a:cubicBezTo>
                  <a:pt x="2734" y="1795"/>
                  <a:pt x="2750" y="1802"/>
                  <a:pt x="2768" y="1808"/>
                </a:cubicBezTo>
                <a:cubicBezTo>
                  <a:pt x="2779" y="1813"/>
                  <a:pt x="2791" y="1819"/>
                  <a:pt x="2802" y="1829"/>
                </a:cubicBezTo>
                <a:cubicBezTo>
                  <a:pt x="2859" y="1864"/>
                  <a:pt x="2904" y="1910"/>
                  <a:pt x="2938" y="1973"/>
                </a:cubicBezTo>
                <a:cubicBezTo>
                  <a:pt x="2944" y="1984"/>
                  <a:pt x="2949" y="1989"/>
                  <a:pt x="2955" y="2000"/>
                </a:cubicBezTo>
                <a:cubicBezTo>
                  <a:pt x="2978" y="2052"/>
                  <a:pt x="3001" y="2109"/>
                  <a:pt x="3017" y="2159"/>
                </a:cubicBezTo>
                <a:cubicBezTo>
                  <a:pt x="3023" y="2170"/>
                  <a:pt x="3023" y="2177"/>
                  <a:pt x="3030" y="2188"/>
                </a:cubicBezTo>
                <a:cubicBezTo>
                  <a:pt x="3046" y="2233"/>
                  <a:pt x="3057" y="2273"/>
                  <a:pt x="3069" y="2307"/>
                </a:cubicBezTo>
                <a:cubicBezTo>
                  <a:pt x="3080" y="2324"/>
                  <a:pt x="3086" y="2335"/>
                  <a:pt x="3091" y="2353"/>
                </a:cubicBezTo>
                <a:cubicBezTo>
                  <a:pt x="3103" y="2375"/>
                  <a:pt x="3114" y="2393"/>
                  <a:pt x="3125" y="2416"/>
                </a:cubicBezTo>
                <a:cubicBezTo>
                  <a:pt x="3132" y="2421"/>
                  <a:pt x="3137" y="2427"/>
                  <a:pt x="3143" y="2438"/>
                </a:cubicBezTo>
                <a:cubicBezTo>
                  <a:pt x="3148" y="2438"/>
                  <a:pt x="3148" y="2443"/>
                  <a:pt x="3154" y="2450"/>
                </a:cubicBezTo>
                <a:cubicBezTo>
                  <a:pt x="3166" y="2466"/>
                  <a:pt x="3182" y="2477"/>
                  <a:pt x="3200" y="2495"/>
                </a:cubicBezTo>
                <a:cubicBezTo>
                  <a:pt x="3200" y="2495"/>
                  <a:pt x="3206" y="2495"/>
                  <a:pt x="3206" y="2500"/>
                </a:cubicBezTo>
                <a:cubicBezTo>
                  <a:pt x="3227" y="2511"/>
                  <a:pt x="3245" y="2524"/>
                  <a:pt x="3261" y="2529"/>
                </a:cubicBezTo>
                <a:cubicBezTo>
                  <a:pt x="3285" y="2540"/>
                  <a:pt x="3313" y="2545"/>
                  <a:pt x="3342" y="2558"/>
                </a:cubicBezTo>
                <a:lnTo>
                  <a:pt x="3364" y="2558"/>
                </a:lnTo>
                <a:cubicBezTo>
                  <a:pt x="3382" y="2563"/>
                  <a:pt x="3405" y="2563"/>
                  <a:pt x="3427" y="2563"/>
                </a:cubicBezTo>
                <a:cubicBezTo>
                  <a:pt x="3444" y="2563"/>
                  <a:pt x="3461" y="2563"/>
                  <a:pt x="3478" y="2558"/>
                </a:cubicBezTo>
                <a:cubicBezTo>
                  <a:pt x="3489" y="2558"/>
                  <a:pt x="3500" y="2558"/>
                  <a:pt x="3512" y="2552"/>
                </a:cubicBezTo>
                <a:cubicBezTo>
                  <a:pt x="3541" y="2545"/>
                  <a:pt x="3568" y="2535"/>
                  <a:pt x="3602" y="2524"/>
                </a:cubicBezTo>
                <a:cubicBezTo>
                  <a:pt x="3631" y="2511"/>
                  <a:pt x="3660" y="2495"/>
                  <a:pt x="3683" y="2477"/>
                </a:cubicBezTo>
                <a:cubicBezTo>
                  <a:pt x="3705" y="2466"/>
                  <a:pt x="3728" y="2450"/>
                  <a:pt x="3751" y="2432"/>
                </a:cubicBezTo>
                <a:cubicBezTo>
                  <a:pt x="3796" y="2398"/>
                  <a:pt x="3830" y="2364"/>
                  <a:pt x="3864" y="2330"/>
                </a:cubicBezTo>
                <a:cubicBezTo>
                  <a:pt x="3870" y="2319"/>
                  <a:pt x="3882" y="2307"/>
                  <a:pt x="3887" y="2296"/>
                </a:cubicBezTo>
                <a:cubicBezTo>
                  <a:pt x="3932" y="2239"/>
                  <a:pt x="3967" y="2177"/>
                  <a:pt x="3995" y="2114"/>
                </a:cubicBezTo>
                <a:cubicBezTo>
                  <a:pt x="4012" y="2080"/>
                  <a:pt x="4024" y="2046"/>
                  <a:pt x="4035" y="2007"/>
                </a:cubicBezTo>
                <a:cubicBezTo>
                  <a:pt x="4035" y="1994"/>
                  <a:pt x="4046" y="1978"/>
                  <a:pt x="4052" y="1966"/>
                </a:cubicBezTo>
                <a:cubicBezTo>
                  <a:pt x="4074" y="1944"/>
                  <a:pt x="4103" y="1932"/>
                  <a:pt x="4132" y="1932"/>
                </a:cubicBezTo>
                <a:cubicBezTo>
                  <a:pt x="4160" y="1932"/>
                  <a:pt x="4182" y="1939"/>
                  <a:pt x="4200" y="1955"/>
                </a:cubicBezTo>
                <a:cubicBezTo>
                  <a:pt x="4211" y="1960"/>
                  <a:pt x="4216" y="1973"/>
                  <a:pt x="4223" y="1984"/>
                </a:cubicBezTo>
                <a:cubicBezTo>
                  <a:pt x="4234" y="1994"/>
                  <a:pt x="4239" y="2012"/>
                  <a:pt x="4245" y="2023"/>
                </a:cubicBezTo>
                <a:cubicBezTo>
                  <a:pt x="4268" y="2063"/>
                  <a:pt x="4291" y="2097"/>
                  <a:pt x="4313" y="2125"/>
                </a:cubicBezTo>
                <a:cubicBezTo>
                  <a:pt x="4342" y="2165"/>
                  <a:pt x="4376" y="2199"/>
                  <a:pt x="4410" y="2228"/>
                </a:cubicBezTo>
                <a:cubicBezTo>
                  <a:pt x="4428" y="2239"/>
                  <a:pt x="4444" y="2251"/>
                  <a:pt x="4462" y="2262"/>
                </a:cubicBezTo>
                <a:cubicBezTo>
                  <a:pt x="4478" y="2273"/>
                  <a:pt x="4496" y="2279"/>
                  <a:pt x="4512" y="2290"/>
                </a:cubicBezTo>
                <a:cubicBezTo>
                  <a:pt x="4535" y="2296"/>
                  <a:pt x="4557" y="2301"/>
                  <a:pt x="4580" y="2307"/>
                </a:cubicBezTo>
                <a:cubicBezTo>
                  <a:pt x="4591" y="2314"/>
                  <a:pt x="4609" y="2314"/>
                  <a:pt x="4620" y="2319"/>
                </a:cubicBezTo>
                <a:lnTo>
                  <a:pt x="4762" y="2319"/>
                </a:lnTo>
                <a:cubicBezTo>
                  <a:pt x="4803" y="2307"/>
                  <a:pt x="4842" y="2301"/>
                  <a:pt x="4882" y="2285"/>
                </a:cubicBezTo>
                <a:cubicBezTo>
                  <a:pt x="4893" y="2285"/>
                  <a:pt x="4905" y="2279"/>
                  <a:pt x="4916" y="2273"/>
                </a:cubicBezTo>
                <a:cubicBezTo>
                  <a:pt x="4932" y="2267"/>
                  <a:pt x="4955" y="2256"/>
                  <a:pt x="4973" y="2245"/>
                </a:cubicBezTo>
                <a:cubicBezTo>
                  <a:pt x="5013" y="2222"/>
                  <a:pt x="5058" y="2199"/>
                  <a:pt x="5097" y="2165"/>
                </a:cubicBezTo>
                <a:cubicBezTo>
                  <a:pt x="5165" y="2114"/>
                  <a:pt x="5228" y="2052"/>
                  <a:pt x="5285" y="1984"/>
                </a:cubicBezTo>
                <a:cubicBezTo>
                  <a:pt x="5291" y="1966"/>
                  <a:pt x="5302" y="1955"/>
                  <a:pt x="5314" y="1944"/>
                </a:cubicBezTo>
                <a:cubicBezTo>
                  <a:pt x="5341" y="1898"/>
                  <a:pt x="5370" y="1853"/>
                  <a:pt x="5388" y="1808"/>
                </a:cubicBezTo>
                <a:cubicBezTo>
                  <a:pt x="5302" y="1637"/>
                  <a:pt x="5268" y="1444"/>
                  <a:pt x="5325" y="1257"/>
                </a:cubicBezTo>
                <a:cubicBezTo>
                  <a:pt x="5348" y="1188"/>
                  <a:pt x="5382" y="1113"/>
                  <a:pt x="5427" y="1058"/>
                </a:cubicBezTo>
                <a:cubicBezTo>
                  <a:pt x="5422" y="1045"/>
                  <a:pt x="5409" y="1040"/>
                  <a:pt x="5404" y="1034"/>
                </a:cubicBezTo>
                <a:cubicBezTo>
                  <a:pt x="5370" y="1000"/>
                  <a:pt x="5336" y="972"/>
                  <a:pt x="5302" y="938"/>
                </a:cubicBezTo>
                <a:cubicBezTo>
                  <a:pt x="5285" y="916"/>
                  <a:pt x="5257" y="903"/>
                  <a:pt x="5228" y="903"/>
                </a:cubicBezTo>
                <a:cubicBezTo>
                  <a:pt x="5223" y="903"/>
                  <a:pt x="5212" y="903"/>
                  <a:pt x="5205" y="909"/>
                </a:cubicBezTo>
                <a:cubicBezTo>
                  <a:pt x="5171" y="916"/>
                  <a:pt x="5143" y="938"/>
                  <a:pt x="5131" y="977"/>
                </a:cubicBezTo>
                <a:cubicBezTo>
                  <a:pt x="5103" y="1052"/>
                  <a:pt x="5086" y="1137"/>
                  <a:pt x="5068" y="1210"/>
                </a:cubicBezTo>
                <a:cubicBezTo>
                  <a:pt x="5047" y="1313"/>
                  <a:pt x="5023" y="1415"/>
                  <a:pt x="4984" y="1506"/>
                </a:cubicBezTo>
                <a:cubicBezTo>
                  <a:pt x="4966" y="1540"/>
                  <a:pt x="4944" y="1574"/>
                  <a:pt x="4927" y="1603"/>
                </a:cubicBezTo>
                <a:cubicBezTo>
                  <a:pt x="4905" y="1619"/>
                  <a:pt x="4887" y="1643"/>
                  <a:pt x="4864" y="1659"/>
                </a:cubicBezTo>
                <a:cubicBezTo>
                  <a:pt x="4842" y="1671"/>
                  <a:pt x="4813" y="1688"/>
                  <a:pt x="4785" y="1700"/>
                </a:cubicBezTo>
                <a:cubicBezTo>
                  <a:pt x="4756" y="1705"/>
                  <a:pt x="4728" y="1716"/>
                  <a:pt x="4700" y="1716"/>
                </a:cubicBezTo>
                <a:lnTo>
                  <a:pt x="4632" y="1716"/>
                </a:lnTo>
                <a:cubicBezTo>
                  <a:pt x="4598" y="1705"/>
                  <a:pt x="4569" y="1700"/>
                  <a:pt x="4541" y="1688"/>
                </a:cubicBezTo>
                <a:cubicBezTo>
                  <a:pt x="4512" y="1671"/>
                  <a:pt x="4478" y="1648"/>
                  <a:pt x="4449" y="1625"/>
                </a:cubicBezTo>
                <a:cubicBezTo>
                  <a:pt x="4410" y="1585"/>
                  <a:pt x="4370" y="1546"/>
                  <a:pt x="4336" y="1501"/>
                </a:cubicBezTo>
                <a:cubicBezTo>
                  <a:pt x="4307" y="1461"/>
                  <a:pt x="4284" y="1415"/>
                  <a:pt x="4268" y="1375"/>
                </a:cubicBezTo>
                <a:cubicBezTo>
                  <a:pt x="4257" y="1347"/>
                  <a:pt x="4223" y="1330"/>
                  <a:pt x="4194" y="1325"/>
                </a:cubicBezTo>
                <a:cubicBezTo>
                  <a:pt x="4171" y="1325"/>
                  <a:pt x="4160" y="1330"/>
                  <a:pt x="4148" y="1336"/>
                </a:cubicBezTo>
                <a:cubicBezTo>
                  <a:pt x="4132" y="1341"/>
                  <a:pt x="4121" y="1352"/>
                  <a:pt x="4114" y="1370"/>
                </a:cubicBezTo>
                <a:cubicBezTo>
                  <a:pt x="4058" y="1433"/>
                  <a:pt x="4012" y="1506"/>
                  <a:pt x="3967" y="1574"/>
                </a:cubicBezTo>
                <a:lnTo>
                  <a:pt x="3956" y="1598"/>
                </a:lnTo>
                <a:cubicBezTo>
                  <a:pt x="3898" y="1682"/>
                  <a:pt x="3841" y="1768"/>
                  <a:pt x="3773" y="1853"/>
                </a:cubicBezTo>
                <a:cubicBezTo>
                  <a:pt x="3733" y="1898"/>
                  <a:pt x="3688" y="1939"/>
                  <a:pt x="3649" y="1973"/>
                </a:cubicBezTo>
                <a:cubicBezTo>
                  <a:pt x="3620" y="1989"/>
                  <a:pt x="3592" y="2007"/>
                  <a:pt x="3563" y="2018"/>
                </a:cubicBezTo>
                <a:cubicBezTo>
                  <a:pt x="3541" y="2023"/>
                  <a:pt x="3518" y="2029"/>
                  <a:pt x="3495" y="2029"/>
                </a:cubicBezTo>
                <a:lnTo>
                  <a:pt x="3478" y="2034"/>
                </a:lnTo>
                <a:cubicBezTo>
                  <a:pt x="3455" y="2034"/>
                  <a:pt x="3432" y="2029"/>
                  <a:pt x="3416" y="2029"/>
                </a:cubicBezTo>
                <a:cubicBezTo>
                  <a:pt x="3387" y="2018"/>
                  <a:pt x="3353" y="2012"/>
                  <a:pt x="3324" y="1994"/>
                </a:cubicBezTo>
                <a:cubicBezTo>
                  <a:pt x="3302" y="1984"/>
                  <a:pt x="3285" y="1973"/>
                  <a:pt x="3268" y="1960"/>
                </a:cubicBezTo>
                <a:cubicBezTo>
                  <a:pt x="3251" y="1944"/>
                  <a:pt x="3240" y="1932"/>
                  <a:pt x="3227" y="1915"/>
                </a:cubicBezTo>
                <a:cubicBezTo>
                  <a:pt x="3211" y="1892"/>
                  <a:pt x="3200" y="1864"/>
                  <a:pt x="3182" y="1829"/>
                </a:cubicBezTo>
                <a:cubicBezTo>
                  <a:pt x="3166" y="1774"/>
                  <a:pt x="3154" y="1716"/>
                  <a:pt x="3143" y="1659"/>
                </a:cubicBezTo>
                <a:cubicBezTo>
                  <a:pt x="3132" y="1609"/>
                  <a:pt x="3120" y="1557"/>
                  <a:pt x="3109" y="1506"/>
                </a:cubicBezTo>
                <a:cubicBezTo>
                  <a:pt x="3098" y="1478"/>
                  <a:pt x="3086" y="1449"/>
                  <a:pt x="3075" y="1415"/>
                </a:cubicBezTo>
                <a:cubicBezTo>
                  <a:pt x="3064" y="1386"/>
                  <a:pt x="3046" y="1364"/>
                  <a:pt x="3030" y="1341"/>
                </a:cubicBezTo>
                <a:cubicBezTo>
                  <a:pt x="2996" y="1291"/>
                  <a:pt x="2944" y="1250"/>
                  <a:pt x="2881" y="1228"/>
                </a:cubicBezTo>
                <a:cubicBezTo>
                  <a:pt x="2852" y="1216"/>
                  <a:pt x="2825" y="1210"/>
                  <a:pt x="2791" y="1210"/>
                </a:cubicBezTo>
                <a:cubicBezTo>
                  <a:pt x="2768" y="1210"/>
                  <a:pt x="2745" y="1216"/>
                  <a:pt x="2723" y="1216"/>
                </a:cubicBezTo>
                <a:cubicBezTo>
                  <a:pt x="2700" y="1223"/>
                  <a:pt x="2671" y="1233"/>
                  <a:pt x="2648" y="1239"/>
                </a:cubicBezTo>
                <a:cubicBezTo>
                  <a:pt x="2614" y="1257"/>
                  <a:pt x="2586" y="1268"/>
                  <a:pt x="2563" y="1284"/>
                </a:cubicBezTo>
                <a:cubicBezTo>
                  <a:pt x="2490" y="1325"/>
                  <a:pt x="2421" y="1375"/>
                  <a:pt x="2359" y="1427"/>
                </a:cubicBezTo>
                <a:cubicBezTo>
                  <a:pt x="2325" y="1454"/>
                  <a:pt x="2285" y="1483"/>
                  <a:pt x="2251" y="1506"/>
                </a:cubicBezTo>
                <a:cubicBezTo>
                  <a:pt x="2211" y="1535"/>
                  <a:pt x="2160" y="1564"/>
                  <a:pt x="2102" y="1591"/>
                </a:cubicBezTo>
                <a:cubicBezTo>
                  <a:pt x="2086" y="1598"/>
                  <a:pt x="2063" y="1603"/>
                  <a:pt x="2041" y="1603"/>
                </a:cubicBezTo>
                <a:lnTo>
                  <a:pt x="2012" y="1603"/>
                </a:lnTo>
                <a:cubicBezTo>
                  <a:pt x="1989" y="1603"/>
                  <a:pt x="1966" y="1603"/>
                  <a:pt x="1950" y="1598"/>
                </a:cubicBezTo>
                <a:cubicBezTo>
                  <a:pt x="1926" y="1598"/>
                  <a:pt x="1910" y="1591"/>
                  <a:pt x="1892" y="1580"/>
                </a:cubicBezTo>
                <a:cubicBezTo>
                  <a:pt x="1881" y="1574"/>
                  <a:pt x="1870" y="1569"/>
                  <a:pt x="1858" y="1557"/>
                </a:cubicBezTo>
                <a:cubicBezTo>
                  <a:pt x="1847" y="1551"/>
                  <a:pt x="1842" y="1540"/>
                  <a:pt x="1830" y="1529"/>
                </a:cubicBezTo>
                <a:cubicBezTo>
                  <a:pt x="1819" y="1512"/>
                  <a:pt x="1808" y="1495"/>
                  <a:pt x="1802" y="1472"/>
                </a:cubicBezTo>
                <a:cubicBezTo>
                  <a:pt x="1790" y="1438"/>
                  <a:pt x="1785" y="1399"/>
                  <a:pt x="1779" y="1352"/>
                </a:cubicBezTo>
                <a:cubicBezTo>
                  <a:pt x="1774" y="1284"/>
                  <a:pt x="1774" y="1216"/>
                  <a:pt x="1779" y="1154"/>
                </a:cubicBezTo>
                <a:cubicBezTo>
                  <a:pt x="1779" y="1131"/>
                  <a:pt x="1768" y="1108"/>
                  <a:pt x="1750" y="1092"/>
                </a:cubicBezTo>
                <a:cubicBezTo>
                  <a:pt x="1734" y="1074"/>
                  <a:pt x="1716" y="1063"/>
                  <a:pt x="1693" y="1063"/>
                </a:cubicBezTo>
                <a:cubicBezTo>
                  <a:pt x="1688" y="1063"/>
                  <a:pt x="1682" y="1063"/>
                  <a:pt x="1671" y="1068"/>
                </a:cubicBezTo>
                <a:lnTo>
                  <a:pt x="1614" y="1086"/>
                </a:lnTo>
                <a:cubicBezTo>
                  <a:pt x="1495" y="1120"/>
                  <a:pt x="1375" y="1154"/>
                  <a:pt x="1250" y="1171"/>
                </a:cubicBezTo>
                <a:lnTo>
                  <a:pt x="1199" y="1171"/>
                </a:lnTo>
                <a:cubicBezTo>
                  <a:pt x="1165" y="1171"/>
                  <a:pt x="1126" y="1165"/>
                  <a:pt x="1092" y="1160"/>
                </a:cubicBezTo>
                <a:cubicBezTo>
                  <a:pt x="1058" y="1154"/>
                  <a:pt x="1018" y="1142"/>
                  <a:pt x="989" y="1126"/>
                </a:cubicBezTo>
                <a:cubicBezTo>
                  <a:pt x="943" y="1108"/>
                  <a:pt x="909" y="1079"/>
                  <a:pt x="869" y="1052"/>
                </a:cubicBezTo>
                <a:cubicBezTo>
                  <a:pt x="853" y="1034"/>
                  <a:pt x="835" y="1018"/>
                  <a:pt x="819" y="995"/>
                </a:cubicBezTo>
                <a:cubicBezTo>
                  <a:pt x="814" y="989"/>
                  <a:pt x="807" y="977"/>
                  <a:pt x="801" y="966"/>
                </a:cubicBezTo>
                <a:cubicBezTo>
                  <a:pt x="801" y="955"/>
                  <a:pt x="796" y="950"/>
                  <a:pt x="796" y="938"/>
                </a:cubicBezTo>
                <a:lnTo>
                  <a:pt x="796" y="903"/>
                </a:lnTo>
                <a:cubicBezTo>
                  <a:pt x="801" y="887"/>
                  <a:pt x="807" y="869"/>
                  <a:pt x="819" y="853"/>
                </a:cubicBezTo>
                <a:cubicBezTo>
                  <a:pt x="848" y="796"/>
                  <a:pt x="887" y="745"/>
                  <a:pt x="921" y="704"/>
                </a:cubicBezTo>
                <a:lnTo>
                  <a:pt x="961" y="659"/>
                </a:lnTo>
                <a:cubicBezTo>
                  <a:pt x="1011" y="602"/>
                  <a:pt x="1063" y="546"/>
                  <a:pt x="1108" y="478"/>
                </a:cubicBezTo>
                <a:cubicBezTo>
                  <a:pt x="1120" y="455"/>
                  <a:pt x="1120" y="426"/>
                  <a:pt x="1108" y="404"/>
                </a:cubicBezTo>
                <a:cubicBezTo>
                  <a:pt x="1097" y="381"/>
                  <a:pt x="1079" y="370"/>
                  <a:pt x="1045" y="363"/>
                </a:cubicBezTo>
                <a:cubicBezTo>
                  <a:pt x="955" y="353"/>
                  <a:pt x="859" y="347"/>
                  <a:pt x="767" y="347"/>
                </a:cubicBezTo>
                <a:cubicBezTo>
                  <a:pt x="659" y="342"/>
                  <a:pt x="546" y="336"/>
                  <a:pt x="439" y="318"/>
                </a:cubicBezTo>
                <a:cubicBezTo>
                  <a:pt x="358" y="302"/>
                  <a:pt x="290" y="279"/>
                  <a:pt x="234" y="256"/>
                </a:cubicBezTo>
                <a:cubicBezTo>
                  <a:pt x="222" y="250"/>
                  <a:pt x="211" y="245"/>
                  <a:pt x="200" y="239"/>
                </a:cubicBezTo>
                <a:cubicBezTo>
                  <a:pt x="188" y="216"/>
                  <a:pt x="166" y="211"/>
                  <a:pt x="154" y="211"/>
                </a:cubicBezTo>
                <a:lnTo>
                  <a:pt x="132" y="187"/>
                </a:lnTo>
                <a:cubicBezTo>
                  <a:pt x="103" y="166"/>
                  <a:pt x="80" y="142"/>
                  <a:pt x="57" y="114"/>
                </a:cubicBezTo>
                <a:cubicBezTo>
                  <a:pt x="40" y="80"/>
                  <a:pt x="23" y="51"/>
                  <a:pt x="6" y="12"/>
                </a:cubicBezTo>
                <a:cubicBezTo>
                  <a:pt x="6" y="6"/>
                  <a:pt x="1" y="6"/>
                  <a:pt x="1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2"/>
          <p:cNvSpPr/>
          <p:nvPr/>
        </p:nvSpPr>
        <p:spPr>
          <a:xfrm>
            <a:off x="7822605" y="3994143"/>
            <a:ext cx="292546" cy="286812"/>
          </a:xfrm>
          <a:custGeom>
            <a:avLst/>
            <a:gdLst/>
            <a:ahLst/>
            <a:cxnLst/>
            <a:rect l="l" t="t" r="r" b="b"/>
            <a:pathLst>
              <a:path w="7552" h="7404" extrusionOk="0">
                <a:moveTo>
                  <a:pt x="3518" y="171"/>
                </a:moveTo>
                <a:cubicBezTo>
                  <a:pt x="3546" y="178"/>
                  <a:pt x="3574" y="189"/>
                  <a:pt x="3602" y="194"/>
                </a:cubicBezTo>
                <a:cubicBezTo>
                  <a:pt x="3620" y="205"/>
                  <a:pt x="3642" y="217"/>
                  <a:pt x="3665" y="234"/>
                </a:cubicBezTo>
                <a:cubicBezTo>
                  <a:pt x="3688" y="252"/>
                  <a:pt x="3705" y="273"/>
                  <a:pt x="3728" y="297"/>
                </a:cubicBezTo>
                <a:cubicBezTo>
                  <a:pt x="3751" y="331"/>
                  <a:pt x="3773" y="376"/>
                  <a:pt x="3796" y="417"/>
                </a:cubicBezTo>
                <a:cubicBezTo>
                  <a:pt x="3846" y="546"/>
                  <a:pt x="3870" y="683"/>
                  <a:pt x="3898" y="813"/>
                </a:cubicBezTo>
                <a:cubicBezTo>
                  <a:pt x="3904" y="865"/>
                  <a:pt x="3915" y="916"/>
                  <a:pt x="3927" y="973"/>
                </a:cubicBezTo>
                <a:cubicBezTo>
                  <a:pt x="3932" y="1002"/>
                  <a:pt x="3961" y="1030"/>
                  <a:pt x="3995" y="1041"/>
                </a:cubicBezTo>
                <a:lnTo>
                  <a:pt x="4017" y="1041"/>
                </a:lnTo>
                <a:cubicBezTo>
                  <a:pt x="4051" y="1041"/>
                  <a:pt x="4080" y="1023"/>
                  <a:pt x="4108" y="996"/>
                </a:cubicBezTo>
                <a:lnTo>
                  <a:pt x="4131" y="955"/>
                </a:lnTo>
                <a:cubicBezTo>
                  <a:pt x="4210" y="865"/>
                  <a:pt x="4284" y="792"/>
                  <a:pt x="4358" y="723"/>
                </a:cubicBezTo>
                <a:cubicBezTo>
                  <a:pt x="4415" y="689"/>
                  <a:pt x="4467" y="655"/>
                  <a:pt x="4517" y="632"/>
                </a:cubicBezTo>
                <a:cubicBezTo>
                  <a:pt x="4562" y="614"/>
                  <a:pt x="4603" y="603"/>
                  <a:pt x="4643" y="593"/>
                </a:cubicBezTo>
                <a:lnTo>
                  <a:pt x="4733" y="593"/>
                </a:lnTo>
                <a:cubicBezTo>
                  <a:pt x="4756" y="598"/>
                  <a:pt x="4779" y="603"/>
                  <a:pt x="4801" y="609"/>
                </a:cubicBezTo>
                <a:cubicBezTo>
                  <a:pt x="4813" y="621"/>
                  <a:pt x="4830" y="627"/>
                  <a:pt x="4847" y="638"/>
                </a:cubicBezTo>
                <a:cubicBezTo>
                  <a:pt x="4864" y="655"/>
                  <a:pt x="4881" y="672"/>
                  <a:pt x="4892" y="689"/>
                </a:cubicBezTo>
                <a:cubicBezTo>
                  <a:pt x="4910" y="711"/>
                  <a:pt x="4921" y="734"/>
                  <a:pt x="4932" y="758"/>
                </a:cubicBezTo>
                <a:cubicBezTo>
                  <a:pt x="4950" y="803"/>
                  <a:pt x="4966" y="848"/>
                  <a:pt x="4971" y="899"/>
                </a:cubicBezTo>
                <a:cubicBezTo>
                  <a:pt x="4984" y="984"/>
                  <a:pt x="4984" y="1075"/>
                  <a:pt x="4966" y="1188"/>
                </a:cubicBezTo>
                <a:cubicBezTo>
                  <a:pt x="4961" y="1228"/>
                  <a:pt x="4995" y="1274"/>
                  <a:pt x="5029" y="1296"/>
                </a:cubicBezTo>
                <a:cubicBezTo>
                  <a:pt x="5046" y="1308"/>
                  <a:pt x="5068" y="1308"/>
                  <a:pt x="5086" y="1308"/>
                </a:cubicBezTo>
                <a:cubicBezTo>
                  <a:pt x="5120" y="1308"/>
                  <a:pt x="5149" y="1296"/>
                  <a:pt x="5183" y="1269"/>
                </a:cubicBezTo>
                <a:lnTo>
                  <a:pt x="5199" y="1251"/>
                </a:lnTo>
                <a:cubicBezTo>
                  <a:pt x="5256" y="1212"/>
                  <a:pt x="5312" y="1183"/>
                  <a:pt x="5370" y="1154"/>
                </a:cubicBezTo>
                <a:cubicBezTo>
                  <a:pt x="5415" y="1138"/>
                  <a:pt x="5461" y="1120"/>
                  <a:pt x="5511" y="1115"/>
                </a:cubicBezTo>
                <a:cubicBezTo>
                  <a:pt x="5535" y="1109"/>
                  <a:pt x="5551" y="1109"/>
                  <a:pt x="5574" y="1109"/>
                </a:cubicBezTo>
                <a:cubicBezTo>
                  <a:pt x="5592" y="1109"/>
                  <a:pt x="5614" y="1109"/>
                  <a:pt x="5631" y="1115"/>
                </a:cubicBezTo>
                <a:cubicBezTo>
                  <a:pt x="5666" y="1120"/>
                  <a:pt x="5700" y="1126"/>
                  <a:pt x="5722" y="1138"/>
                </a:cubicBezTo>
                <a:cubicBezTo>
                  <a:pt x="5745" y="1149"/>
                  <a:pt x="5768" y="1160"/>
                  <a:pt x="5790" y="1178"/>
                </a:cubicBezTo>
                <a:cubicBezTo>
                  <a:pt x="5802" y="1188"/>
                  <a:pt x="5818" y="1201"/>
                  <a:pt x="5831" y="1223"/>
                </a:cubicBezTo>
                <a:cubicBezTo>
                  <a:pt x="5842" y="1240"/>
                  <a:pt x="5852" y="1257"/>
                  <a:pt x="5865" y="1274"/>
                </a:cubicBezTo>
                <a:cubicBezTo>
                  <a:pt x="5870" y="1296"/>
                  <a:pt x="5881" y="1325"/>
                  <a:pt x="5887" y="1348"/>
                </a:cubicBezTo>
                <a:lnTo>
                  <a:pt x="5887" y="1445"/>
                </a:lnTo>
                <a:cubicBezTo>
                  <a:pt x="5876" y="1490"/>
                  <a:pt x="5865" y="1535"/>
                  <a:pt x="5842" y="1587"/>
                </a:cubicBezTo>
                <a:cubicBezTo>
                  <a:pt x="5824" y="1626"/>
                  <a:pt x="5802" y="1666"/>
                  <a:pt x="5784" y="1700"/>
                </a:cubicBezTo>
                <a:cubicBezTo>
                  <a:pt x="5756" y="1746"/>
                  <a:pt x="5762" y="1808"/>
                  <a:pt x="5802" y="1842"/>
                </a:cubicBezTo>
                <a:cubicBezTo>
                  <a:pt x="5824" y="1865"/>
                  <a:pt x="5852" y="1876"/>
                  <a:pt x="5881" y="1876"/>
                </a:cubicBezTo>
                <a:cubicBezTo>
                  <a:pt x="5904" y="1876"/>
                  <a:pt x="5926" y="1870"/>
                  <a:pt x="5944" y="1865"/>
                </a:cubicBezTo>
                <a:cubicBezTo>
                  <a:pt x="5994" y="1831"/>
                  <a:pt x="6041" y="1808"/>
                  <a:pt x="6091" y="1791"/>
                </a:cubicBezTo>
                <a:lnTo>
                  <a:pt x="6137" y="1768"/>
                </a:lnTo>
                <a:cubicBezTo>
                  <a:pt x="6154" y="1763"/>
                  <a:pt x="6165" y="1757"/>
                  <a:pt x="6177" y="1757"/>
                </a:cubicBezTo>
                <a:cubicBezTo>
                  <a:pt x="6217" y="1739"/>
                  <a:pt x="6256" y="1729"/>
                  <a:pt x="6319" y="1723"/>
                </a:cubicBezTo>
                <a:cubicBezTo>
                  <a:pt x="6353" y="1718"/>
                  <a:pt x="6392" y="1718"/>
                  <a:pt x="6427" y="1718"/>
                </a:cubicBezTo>
                <a:lnTo>
                  <a:pt x="6529" y="1718"/>
                </a:lnTo>
                <a:cubicBezTo>
                  <a:pt x="6592" y="1729"/>
                  <a:pt x="6642" y="1746"/>
                  <a:pt x="6694" y="1763"/>
                </a:cubicBezTo>
                <a:cubicBezTo>
                  <a:pt x="6733" y="1786"/>
                  <a:pt x="6773" y="1802"/>
                  <a:pt x="6807" y="1831"/>
                </a:cubicBezTo>
                <a:cubicBezTo>
                  <a:pt x="6830" y="1849"/>
                  <a:pt x="6853" y="1870"/>
                  <a:pt x="6870" y="1894"/>
                </a:cubicBezTo>
                <a:cubicBezTo>
                  <a:pt x="6881" y="1910"/>
                  <a:pt x="6893" y="1933"/>
                  <a:pt x="6904" y="1956"/>
                </a:cubicBezTo>
                <a:cubicBezTo>
                  <a:pt x="6909" y="1973"/>
                  <a:pt x="6915" y="1990"/>
                  <a:pt x="6922" y="2007"/>
                </a:cubicBezTo>
                <a:lnTo>
                  <a:pt x="6922" y="2064"/>
                </a:lnTo>
                <a:cubicBezTo>
                  <a:pt x="6915" y="2080"/>
                  <a:pt x="6909" y="2104"/>
                  <a:pt x="6904" y="2121"/>
                </a:cubicBezTo>
                <a:cubicBezTo>
                  <a:pt x="6893" y="2149"/>
                  <a:pt x="6875" y="2172"/>
                  <a:pt x="6859" y="2200"/>
                </a:cubicBezTo>
                <a:cubicBezTo>
                  <a:pt x="6825" y="2234"/>
                  <a:pt x="6791" y="2269"/>
                  <a:pt x="6751" y="2303"/>
                </a:cubicBezTo>
                <a:cubicBezTo>
                  <a:pt x="6688" y="2348"/>
                  <a:pt x="6626" y="2382"/>
                  <a:pt x="6557" y="2410"/>
                </a:cubicBezTo>
                <a:cubicBezTo>
                  <a:pt x="6557" y="2410"/>
                  <a:pt x="6552" y="2410"/>
                  <a:pt x="6547" y="2416"/>
                </a:cubicBezTo>
                <a:cubicBezTo>
                  <a:pt x="6534" y="2421"/>
                  <a:pt x="6523" y="2428"/>
                  <a:pt x="6512" y="2434"/>
                </a:cubicBezTo>
                <a:lnTo>
                  <a:pt x="6518" y="2434"/>
                </a:lnTo>
                <a:cubicBezTo>
                  <a:pt x="6495" y="2445"/>
                  <a:pt x="6472" y="2450"/>
                  <a:pt x="6450" y="2462"/>
                </a:cubicBezTo>
                <a:cubicBezTo>
                  <a:pt x="6403" y="2479"/>
                  <a:pt x="6376" y="2513"/>
                  <a:pt x="6376" y="2552"/>
                </a:cubicBezTo>
                <a:cubicBezTo>
                  <a:pt x="6376" y="2592"/>
                  <a:pt x="6403" y="2644"/>
                  <a:pt x="6450" y="2649"/>
                </a:cubicBezTo>
                <a:cubicBezTo>
                  <a:pt x="6568" y="2672"/>
                  <a:pt x="6688" y="2706"/>
                  <a:pt x="6796" y="2751"/>
                </a:cubicBezTo>
                <a:cubicBezTo>
                  <a:pt x="6898" y="2796"/>
                  <a:pt x="6995" y="2848"/>
                  <a:pt x="7074" y="2911"/>
                </a:cubicBezTo>
                <a:cubicBezTo>
                  <a:pt x="7126" y="2950"/>
                  <a:pt x="7177" y="2995"/>
                  <a:pt x="7216" y="3047"/>
                </a:cubicBezTo>
                <a:cubicBezTo>
                  <a:pt x="7245" y="3087"/>
                  <a:pt x="7268" y="3126"/>
                  <a:pt x="7290" y="3171"/>
                </a:cubicBezTo>
                <a:cubicBezTo>
                  <a:pt x="7308" y="3212"/>
                  <a:pt x="7318" y="3252"/>
                  <a:pt x="7324" y="3297"/>
                </a:cubicBezTo>
                <a:lnTo>
                  <a:pt x="7324" y="3428"/>
                </a:lnTo>
                <a:cubicBezTo>
                  <a:pt x="7313" y="3467"/>
                  <a:pt x="7308" y="3501"/>
                  <a:pt x="7290" y="3536"/>
                </a:cubicBezTo>
                <a:cubicBezTo>
                  <a:pt x="7279" y="3570"/>
                  <a:pt x="7263" y="3598"/>
                  <a:pt x="7234" y="3638"/>
                </a:cubicBezTo>
                <a:cubicBezTo>
                  <a:pt x="7211" y="3666"/>
                  <a:pt x="7182" y="3695"/>
                  <a:pt x="7148" y="3724"/>
                </a:cubicBezTo>
                <a:cubicBezTo>
                  <a:pt x="7119" y="3740"/>
                  <a:pt x="7085" y="3763"/>
                  <a:pt x="7058" y="3774"/>
                </a:cubicBezTo>
                <a:cubicBezTo>
                  <a:pt x="7024" y="3785"/>
                  <a:pt x="6990" y="3797"/>
                  <a:pt x="6943" y="3808"/>
                </a:cubicBezTo>
                <a:lnTo>
                  <a:pt x="6830" y="3808"/>
                </a:lnTo>
                <a:cubicBezTo>
                  <a:pt x="6796" y="3797"/>
                  <a:pt x="6762" y="3792"/>
                  <a:pt x="6728" y="3780"/>
                </a:cubicBezTo>
                <a:cubicBezTo>
                  <a:pt x="6717" y="3774"/>
                  <a:pt x="6710" y="3774"/>
                  <a:pt x="6699" y="3774"/>
                </a:cubicBezTo>
                <a:cubicBezTo>
                  <a:pt x="6660" y="3774"/>
                  <a:pt x="6626" y="3797"/>
                  <a:pt x="6608" y="3826"/>
                </a:cubicBezTo>
                <a:cubicBezTo>
                  <a:pt x="6586" y="3871"/>
                  <a:pt x="6592" y="3916"/>
                  <a:pt x="6626" y="3956"/>
                </a:cubicBezTo>
                <a:lnTo>
                  <a:pt x="6654" y="3990"/>
                </a:lnTo>
                <a:cubicBezTo>
                  <a:pt x="6688" y="4031"/>
                  <a:pt x="6710" y="4076"/>
                  <a:pt x="6733" y="4121"/>
                </a:cubicBezTo>
                <a:cubicBezTo>
                  <a:pt x="6751" y="4167"/>
                  <a:pt x="6762" y="4212"/>
                  <a:pt x="6767" y="4257"/>
                </a:cubicBezTo>
                <a:cubicBezTo>
                  <a:pt x="6773" y="4303"/>
                  <a:pt x="6773" y="4348"/>
                  <a:pt x="6767" y="4393"/>
                </a:cubicBezTo>
                <a:cubicBezTo>
                  <a:pt x="6762" y="4440"/>
                  <a:pt x="6751" y="4485"/>
                  <a:pt x="6728" y="4530"/>
                </a:cubicBezTo>
                <a:cubicBezTo>
                  <a:pt x="6710" y="4582"/>
                  <a:pt x="6683" y="4627"/>
                  <a:pt x="6649" y="4666"/>
                </a:cubicBezTo>
                <a:cubicBezTo>
                  <a:pt x="6620" y="4706"/>
                  <a:pt x="6581" y="4747"/>
                  <a:pt x="6540" y="4781"/>
                </a:cubicBezTo>
                <a:cubicBezTo>
                  <a:pt x="6495" y="4808"/>
                  <a:pt x="6455" y="4837"/>
                  <a:pt x="6410" y="4854"/>
                </a:cubicBezTo>
                <a:cubicBezTo>
                  <a:pt x="6369" y="4871"/>
                  <a:pt x="6330" y="4883"/>
                  <a:pt x="6279" y="4888"/>
                </a:cubicBezTo>
                <a:cubicBezTo>
                  <a:pt x="6262" y="4894"/>
                  <a:pt x="6245" y="4894"/>
                  <a:pt x="6227" y="4894"/>
                </a:cubicBezTo>
                <a:cubicBezTo>
                  <a:pt x="6211" y="4894"/>
                  <a:pt x="6188" y="4888"/>
                  <a:pt x="6165" y="4888"/>
                </a:cubicBezTo>
                <a:cubicBezTo>
                  <a:pt x="6125" y="4883"/>
                  <a:pt x="6091" y="4871"/>
                  <a:pt x="6057" y="4860"/>
                </a:cubicBezTo>
                <a:cubicBezTo>
                  <a:pt x="6017" y="4837"/>
                  <a:pt x="5978" y="4815"/>
                  <a:pt x="5933" y="4786"/>
                </a:cubicBezTo>
                <a:cubicBezTo>
                  <a:pt x="5921" y="4774"/>
                  <a:pt x="5904" y="4763"/>
                  <a:pt x="5892" y="4747"/>
                </a:cubicBezTo>
                <a:cubicBezTo>
                  <a:pt x="5876" y="4729"/>
                  <a:pt x="5847" y="4723"/>
                  <a:pt x="5824" y="4723"/>
                </a:cubicBezTo>
                <a:lnTo>
                  <a:pt x="5802" y="4723"/>
                </a:lnTo>
                <a:cubicBezTo>
                  <a:pt x="5773" y="4729"/>
                  <a:pt x="5745" y="4757"/>
                  <a:pt x="5739" y="4786"/>
                </a:cubicBezTo>
                <a:cubicBezTo>
                  <a:pt x="5722" y="4849"/>
                  <a:pt x="5705" y="4905"/>
                  <a:pt x="5682" y="4957"/>
                </a:cubicBezTo>
                <a:cubicBezTo>
                  <a:pt x="5648" y="5030"/>
                  <a:pt x="5608" y="5098"/>
                  <a:pt x="5563" y="5167"/>
                </a:cubicBezTo>
                <a:cubicBezTo>
                  <a:pt x="5506" y="5235"/>
                  <a:pt x="5443" y="5297"/>
                  <a:pt x="5375" y="5348"/>
                </a:cubicBezTo>
                <a:cubicBezTo>
                  <a:pt x="5312" y="5394"/>
                  <a:pt x="5251" y="5428"/>
                  <a:pt x="5194" y="5456"/>
                </a:cubicBezTo>
                <a:cubicBezTo>
                  <a:pt x="5142" y="5479"/>
                  <a:pt x="5091" y="5490"/>
                  <a:pt x="5040" y="5502"/>
                </a:cubicBezTo>
                <a:cubicBezTo>
                  <a:pt x="5012" y="5502"/>
                  <a:pt x="4989" y="5507"/>
                  <a:pt x="4966" y="5507"/>
                </a:cubicBezTo>
                <a:cubicBezTo>
                  <a:pt x="4944" y="5507"/>
                  <a:pt x="4921" y="5502"/>
                  <a:pt x="4898" y="5502"/>
                </a:cubicBezTo>
                <a:cubicBezTo>
                  <a:pt x="4858" y="5497"/>
                  <a:pt x="4824" y="5484"/>
                  <a:pt x="4790" y="5473"/>
                </a:cubicBezTo>
                <a:cubicBezTo>
                  <a:pt x="4761" y="5456"/>
                  <a:pt x="4722" y="5439"/>
                  <a:pt x="4688" y="5411"/>
                </a:cubicBezTo>
                <a:cubicBezTo>
                  <a:pt x="4654" y="5382"/>
                  <a:pt x="4620" y="5348"/>
                  <a:pt x="4591" y="5308"/>
                </a:cubicBezTo>
                <a:cubicBezTo>
                  <a:pt x="4557" y="5269"/>
                  <a:pt x="4528" y="5217"/>
                  <a:pt x="4501" y="5167"/>
                </a:cubicBezTo>
                <a:cubicBezTo>
                  <a:pt x="4489" y="5132"/>
                  <a:pt x="4449" y="5115"/>
                  <a:pt x="4410" y="5115"/>
                </a:cubicBezTo>
                <a:cubicBezTo>
                  <a:pt x="4365" y="5115"/>
                  <a:pt x="4324" y="5149"/>
                  <a:pt x="4313" y="5190"/>
                </a:cubicBezTo>
                <a:cubicBezTo>
                  <a:pt x="4302" y="5229"/>
                  <a:pt x="4290" y="5263"/>
                  <a:pt x="4273" y="5297"/>
                </a:cubicBezTo>
                <a:cubicBezTo>
                  <a:pt x="4245" y="5360"/>
                  <a:pt x="4210" y="5422"/>
                  <a:pt x="4165" y="5479"/>
                </a:cubicBezTo>
                <a:cubicBezTo>
                  <a:pt x="4131" y="5524"/>
                  <a:pt x="4085" y="5570"/>
                  <a:pt x="4029" y="5615"/>
                </a:cubicBezTo>
                <a:cubicBezTo>
                  <a:pt x="3983" y="5655"/>
                  <a:pt x="3932" y="5683"/>
                  <a:pt x="3880" y="5707"/>
                </a:cubicBezTo>
                <a:cubicBezTo>
                  <a:pt x="3841" y="5723"/>
                  <a:pt x="3801" y="5735"/>
                  <a:pt x="3756" y="5741"/>
                </a:cubicBezTo>
                <a:cubicBezTo>
                  <a:pt x="3739" y="5746"/>
                  <a:pt x="3722" y="5746"/>
                  <a:pt x="3705" y="5746"/>
                </a:cubicBezTo>
                <a:cubicBezTo>
                  <a:pt x="3683" y="5746"/>
                  <a:pt x="3660" y="5746"/>
                  <a:pt x="3642" y="5741"/>
                </a:cubicBezTo>
                <a:cubicBezTo>
                  <a:pt x="3602" y="5735"/>
                  <a:pt x="3568" y="5723"/>
                  <a:pt x="3539" y="5712"/>
                </a:cubicBezTo>
                <a:cubicBezTo>
                  <a:pt x="3518" y="5701"/>
                  <a:pt x="3494" y="5689"/>
                  <a:pt x="3478" y="5678"/>
                </a:cubicBezTo>
                <a:cubicBezTo>
                  <a:pt x="3455" y="5660"/>
                  <a:pt x="3437" y="5644"/>
                  <a:pt x="3421" y="5621"/>
                </a:cubicBezTo>
                <a:cubicBezTo>
                  <a:pt x="3398" y="5587"/>
                  <a:pt x="3376" y="5542"/>
                  <a:pt x="3347" y="5490"/>
                </a:cubicBezTo>
                <a:cubicBezTo>
                  <a:pt x="3335" y="5456"/>
                  <a:pt x="3324" y="5416"/>
                  <a:pt x="3308" y="5371"/>
                </a:cubicBezTo>
                <a:cubicBezTo>
                  <a:pt x="3279" y="5297"/>
                  <a:pt x="3250" y="5224"/>
                  <a:pt x="3216" y="5156"/>
                </a:cubicBezTo>
                <a:cubicBezTo>
                  <a:pt x="3182" y="5093"/>
                  <a:pt x="3137" y="5047"/>
                  <a:pt x="3080" y="5012"/>
                </a:cubicBezTo>
                <a:cubicBezTo>
                  <a:pt x="3051" y="4996"/>
                  <a:pt x="3023" y="4985"/>
                  <a:pt x="2994" y="4978"/>
                </a:cubicBezTo>
                <a:cubicBezTo>
                  <a:pt x="2978" y="4973"/>
                  <a:pt x="2954" y="4973"/>
                  <a:pt x="2938" y="4973"/>
                </a:cubicBezTo>
                <a:cubicBezTo>
                  <a:pt x="2915" y="4973"/>
                  <a:pt x="2892" y="4973"/>
                  <a:pt x="2864" y="4978"/>
                </a:cubicBezTo>
                <a:cubicBezTo>
                  <a:pt x="2836" y="4985"/>
                  <a:pt x="2813" y="4991"/>
                  <a:pt x="2779" y="5007"/>
                </a:cubicBezTo>
                <a:lnTo>
                  <a:pt x="2768" y="5012"/>
                </a:lnTo>
                <a:cubicBezTo>
                  <a:pt x="2739" y="5025"/>
                  <a:pt x="2710" y="5041"/>
                  <a:pt x="2687" y="5059"/>
                </a:cubicBezTo>
                <a:cubicBezTo>
                  <a:pt x="2631" y="5093"/>
                  <a:pt x="2579" y="5132"/>
                  <a:pt x="2523" y="5177"/>
                </a:cubicBezTo>
                <a:lnTo>
                  <a:pt x="2506" y="5183"/>
                </a:lnTo>
                <a:lnTo>
                  <a:pt x="2483" y="5206"/>
                </a:lnTo>
                <a:cubicBezTo>
                  <a:pt x="2364" y="5297"/>
                  <a:pt x="2244" y="5387"/>
                  <a:pt x="2102" y="5450"/>
                </a:cubicBezTo>
                <a:cubicBezTo>
                  <a:pt x="2063" y="5468"/>
                  <a:pt x="2028" y="5473"/>
                  <a:pt x="1989" y="5484"/>
                </a:cubicBezTo>
                <a:lnTo>
                  <a:pt x="1915" y="5484"/>
                </a:lnTo>
                <a:cubicBezTo>
                  <a:pt x="1887" y="5479"/>
                  <a:pt x="1853" y="5468"/>
                  <a:pt x="1818" y="5456"/>
                </a:cubicBezTo>
                <a:cubicBezTo>
                  <a:pt x="1790" y="5439"/>
                  <a:pt x="1761" y="5428"/>
                  <a:pt x="1733" y="5405"/>
                </a:cubicBezTo>
                <a:cubicBezTo>
                  <a:pt x="1711" y="5387"/>
                  <a:pt x="1693" y="5366"/>
                  <a:pt x="1677" y="5348"/>
                </a:cubicBezTo>
                <a:cubicBezTo>
                  <a:pt x="1659" y="5319"/>
                  <a:pt x="1643" y="5292"/>
                  <a:pt x="1630" y="5263"/>
                </a:cubicBezTo>
                <a:cubicBezTo>
                  <a:pt x="1608" y="5212"/>
                  <a:pt x="1596" y="5167"/>
                  <a:pt x="1591" y="5109"/>
                </a:cubicBezTo>
                <a:cubicBezTo>
                  <a:pt x="1580" y="5036"/>
                  <a:pt x="1580" y="4951"/>
                  <a:pt x="1591" y="4860"/>
                </a:cubicBezTo>
                <a:cubicBezTo>
                  <a:pt x="1596" y="4826"/>
                  <a:pt x="1574" y="4792"/>
                  <a:pt x="1551" y="4768"/>
                </a:cubicBezTo>
                <a:cubicBezTo>
                  <a:pt x="1528" y="4747"/>
                  <a:pt x="1494" y="4729"/>
                  <a:pt x="1460" y="4729"/>
                </a:cubicBezTo>
                <a:lnTo>
                  <a:pt x="1432" y="4729"/>
                </a:lnTo>
                <a:cubicBezTo>
                  <a:pt x="1370" y="4729"/>
                  <a:pt x="1307" y="4729"/>
                  <a:pt x="1233" y="4718"/>
                </a:cubicBezTo>
                <a:cubicBezTo>
                  <a:pt x="1102" y="4700"/>
                  <a:pt x="977" y="4666"/>
                  <a:pt x="864" y="4616"/>
                </a:cubicBezTo>
                <a:cubicBezTo>
                  <a:pt x="785" y="4582"/>
                  <a:pt x="710" y="4542"/>
                  <a:pt x="648" y="4496"/>
                </a:cubicBezTo>
                <a:cubicBezTo>
                  <a:pt x="607" y="4461"/>
                  <a:pt x="580" y="4433"/>
                  <a:pt x="552" y="4406"/>
                </a:cubicBezTo>
                <a:cubicBezTo>
                  <a:pt x="539" y="4388"/>
                  <a:pt x="528" y="4365"/>
                  <a:pt x="517" y="4348"/>
                </a:cubicBezTo>
                <a:cubicBezTo>
                  <a:pt x="512" y="4331"/>
                  <a:pt x="505" y="4314"/>
                  <a:pt x="500" y="4296"/>
                </a:cubicBezTo>
                <a:cubicBezTo>
                  <a:pt x="500" y="4280"/>
                  <a:pt x="500" y="4269"/>
                  <a:pt x="505" y="4251"/>
                </a:cubicBezTo>
                <a:cubicBezTo>
                  <a:pt x="512" y="4235"/>
                  <a:pt x="512" y="4217"/>
                  <a:pt x="517" y="4201"/>
                </a:cubicBezTo>
                <a:cubicBezTo>
                  <a:pt x="528" y="4178"/>
                  <a:pt x="546" y="4155"/>
                  <a:pt x="562" y="4126"/>
                </a:cubicBezTo>
                <a:cubicBezTo>
                  <a:pt x="597" y="4086"/>
                  <a:pt x="636" y="4047"/>
                  <a:pt x="688" y="4007"/>
                </a:cubicBezTo>
                <a:cubicBezTo>
                  <a:pt x="727" y="3979"/>
                  <a:pt x="767" y="3950"/>
                  <a:pt x="812" y="3921"/>
                </a:cubicBezTo>
                <a:cubicBezTo>
                  <a:pt x="853" y="3900"/>
                  <a:pt x="875" y="3853"/>
                  <a:pt x="875" y="3803"/>
                </a:cubicBezTo>
                <a:cubicBezTo>
                  <a:pt x="875" y="3740"/>
                  <a:pt x="835" y="3683"/>
                  <a:pt x="778" y="3672"/>
                </a:cubicBezTo>
                <a:cubicBezTo>
                  <a:pt x="727" y="3661"/>
                  <a:pt x="682" y="3649"/>
                  <a:pt x="636" y="3627"/>
                </a:cubicBezTo>
                <a:cubicBezTo>
                  <a:pt x="586" y="3604"/>
                  <a:pt x="534" y="3575"/>
                  <a:pt x="483" y="3541"/>
                </a:cubicBezTo>
                <a:cubicBezTo>
                  <a:pt x="437" y="3501"/>
                  <a:pt x="403" y="3467"/>
                  <a:pt x="369" y="3422"/>
                </a:cubicBezTo>
                <a:cubicBezTo>
                  <a:pt x="341" y="3388"/>
                  <a:pt x="324" y="3354"/>
                  <a:pt x="307" y="3315"/>
                </a:cubicBezTo>
                <a:cubicBezTo>
                  <a:pt x="295" y="3286"/>
                  <a:pt x="284" y="3257"/>
                  <a:pt x="279" y="3229"/>
                </a:cubicBezTo>
                <a:lnTo>
                  <a:pt x="279" y="3160"/>
                </a:lnTo>
                <a:cubicBezTo>
                  <a:pt x="284" y="3144"/>
                  <a:pt x="290" y="3126"/>
                  <a:pt x="295" y="3110"/>
                </a:cubicBezTo>
                <a:cubicBezTo>
                  <a:pt x="301" y="3098"/>
                  <a:pt x="307" y="3087"/>
                  <a:pt x="318" y="3069"/>
                </a:cubicBezTo>
                <a:cubicBezTo>
                  <a:pt x="329" y="3053"/>
                  <a:pt x="341" y="3042"/>
                  <a:pt x="358" y="3030"/>
                </a:cubicBezTo>
                <a:cubicBezTo>
                  <a:pt x="381" y="3013"/>
                  <a:pt x="403" y="3001"/>
                  <a:pt x="432" y="2990"/>
                </a:cubicBezTo>
                <a:cubicBezTo>
                  <a:pt x="478" y="2974"/>
                  <a:pt x="523" y="2961"/>
                  <a:pt x="580" y="2950"/>
                </a:cubicBezTo>
                <a:cubicBezTo>
                  <a:pt x="602" y="2945"/>
                  <a:pt x="625" y="2945"/>
                  <a:pt x="648" y="2945"/>
                </a:cubicBezTo>
                <a:cubicBezTo>
                  <a:pt x="704" y="2940"/>
                  <a:pt x="756" y="2905"/>
                  <a:pt x="772" y="2848"/>
                </a:cubicBezTo>
                <a:cubicBezTo>
                  <a:pt x="778" y="2814"/>
                  <a:pt x="772" y="2780"/>
                  <a:pt x="756" y="2751"/>
                </a:cubicBezTo>
                <a:cubicBezTo>
                  <a:pt x="738" y="2723"/>
                  <a:pt x="717" y="2706"/>
                  <a:pt x="682" y="2694"/>
                </a:cubicBezTo>
                <a:cubicBezTo>
                  <a:pt x="631" y="2672"/>
                  <a:pt x="591" y="2649"/>
                  <a:pt x="552" y="2620"/>
                </a:cubicBezTo>
                <a:cubicBezTo>
                  <a:pt x="534" y="2604"/>
                  <a:pt x="523" y="2592"/>
                  <a:pt x="505" y="2575"/>
                </a:cubicBezTo>
                <a:cubicBezTo>
                  <a:pt x="500" y="2565"/>
                  <a:pt x="494" y="2558"/>
                  <a:pt x="489" y="2547"/>
                </a:cubicBezTo>
                <a:lnTo>
                  <a:pt x="489" y="2536"/>
                </a:lnTo>
                <a:lnTo>
                  <a:pt x="483" y="2524"/>
                </a:lnTo>
                <a:lnTo>
                  <a:pt x="483" y="2502"/>
                </a:lnTo>
                <a:cubicBezTo>
                  <a:pt x="489" y="2490"/>
                  <a:pt x="489" y="2479"/>
                  <a:pt x="494" y="2468"/>
                </a:cubicBezTo>
                <a:cubicBezTo>
                  <a:pt x="500" y="2450"/>
                  <a:pt x="512" y="2434"/>
                  <a:pt x="523" y="2416"/>
                </a:cubicBezTo>
                <a:cubicBezTo>
                  <a:pt x="546" y="2394"/>
                  <a:pt x="568" y="2371"/>
                  <a:pt x="591" y="2353"/>
                </a:cubicBezTo>
                <a:cubicBezTo>
                  <a:pt x="614" y="2337"/>
                  <a:pt x="642" y="2319"/>
                  <a:pt x="670" y="2308"/>
                </a:cubicBezTo>
                <a:cubicBezTo>
                  <a:pt x="704" y="2297"/>
                  <a:pt x="751" y="2279"/>
                  <a:pt x="796" y="2274"/>
                </a:cubicBezTo>
                <a:cubicBezTo>
                  <a:pt x="819" y="2274"/>
                  <a:pt x="841" y="2269"/>
                  <a:pt x="864" y="2269"/>
                </a:cubicBezTo>
                <a:cubicBezTo>
                  <a:pt x="887" y="2269"/>
                  <a:pt x="903" y="2269"/>
                  <a:pt x="927" y="2274"/>
                </a:cubicBezTo>
                <a:cubicBezTo>
                  <a:pt x="966" y="2279"/>
                  <a:pt x="1006" y="2292"/>
                  <a:pt x="1040" y="2303"/>
                </a:cubicBezTo>
                <a:cubicBezTo>
                  <a:pt x="1068" y="2319"/>
                  <a:pt x="1092" y="2331"/>
                  <a:pt x="1119" y="2353"/>
                </a:cubicBezTo>
                <a:cubicBezTo>
                  <a:pt x="1142" y="2365"/>
                  <a:pt x="1165" y="2371"/>
                  <a:pt x="1194" y="2371"/>
                </a:cubicBezTo>
                <a:cubicBezTo>
                  <a:pt x="1244" y="2371"/>
                  <a:pt x="1302" y="2342"/>
                  <a:pt x="1330" y="2297"/>
                </a:cubicBezTo>
                <a:cubicBezTo>
                  <a:pt x="1347" y="2263"/>
                  <a:pt x="1352" y="2217"/>
                  <a:pt x="1341" y="2183"/>
                </a:cubicBezTo>
                <a:cubicBezTo>
                  <a:pt x="1336" y="2149"/>
                  <a:pt x="1307" y="2109"/>
                  <a:pt x="1273" y="2093"/>
                </a:cubicBezTo>
                <a:cubicBezTo>
                  <a:pt x="1233" y="2075"/>
                  <a:pt x="1194" y="2059"/>
                  <a:pt x="1147" y="2046"/>
                </a:cubicBezTo>
                <a:lnTo>
                  <a:pt x="1126" y="2041"/>
                </a:lnTo>
                <a:lnTo>
                  <a:pt x="1113" y="2035"/>
                </a:lnTo>
                <a:lnTo>
                  <a:pt x="1092" y="2030"/>
                </a:lnTo>
                <a:cubicBezTo>
                  <a:pt x="1068" y="2001"/>
                  <a:pt x="1051" y="1973"/>
                  <a:pt x="1040" y="1939"/>
                </a:cubicBezTo>
                <a:cubicBezTo>
                  <a:pt x="1029" y="1910"/>
                  <a:pt x="1023" y="1888"/>
                  <a:pt x="1017" y="1854"/>
                </a:cubicBezTo>
                <a:cubicBezTo>
                  <a:pt x="1011" y="1831"/>
                  <a:pt x="1011" y="1814"/>
                  <a:pt x="1017" y="1786"/>
                </a:cubicBezTo>
                <a:cubicBezTo>
                  <a:pt x="1017" y="1768"/>
                  <a:pt x="1023" y="1752"/>
                  <a:pt x="1034" y="1729"/>
                </a:cubicBezTo>
                <a:cubicBezTo>
                  <a:pt x="1040" y="1712"/>
                  <a:pt x="1051" y="1694"/>
                  <a:pt x="1068" y="1671"/>
                </a:cubicBezTo>
                <a:cubicBezTo>
                  <a:pt x="1085" y="1649"/>
                  <a:pt x="1102" y="1632"/>
                  <a:pt x="1126" y="1615"/>
                </a:cubicBezTo>
                <a:cubicBezTo>
                  <a:pt x="1160" y="1592"/>
                  <a:pt x="1194" y="1569"/>
                  <a:pt x="1233" y="1553"/>
                </a:cubicBezTo>
                <a:cubicBezTo>
                  <a:pt x="1284" y="1529"/>
                  <a:pt x="1347" y="1513"/>
                  <a:pt x="1415" y="1501"/>
                </a:cubicBezTo>
                <a:cubicBezTo>
                  <a:pt x="1449" y="1501"/>
                  <a:pt x="1488" y="1495"/>
                  <a:pt x="1523" y="1495"/>
                </a:cubicBezTo>
                <a:cubicBezTo>
                  <a:pt x="1557" y="1495"/>
                  <a:pt x="1585" y="1501"/>
                  <a:pt x="1619" y="1501"/>
                </a:cubicBezTo>
                <a:cubicBezTo>
                  <a:pt x="1682" y="1513"/>
                  <a:pt x="1745" y="1529"/>
                  <a:pt x="1801" y="1553"/>
                </a:cubicBezTo>
                <a:cubicBezTo>
                  <a:pt x="1847" y="1569"/>
                  <a:pt x="1887" y="1592"/>
                  <a:pt x="1921" y="1621"/>
                </a:cubicBezTo>
                <a:cubicBezTo>
                  <a:pt x="1932" y="1626"/>
                  <a:pt x="1944" y="1632"/>
                  <a:pt x="1960" y="1632"/>
                </a:cubicBezTo>
                <a:cubicBezTo>
                  <a:pt x="1983" y="1632"/>
                  <a:pt x="2005" y="1621"/>
                  <a:pt x="2023" y="1603"/>
                </a:cubicBezTo>
                <a:cubicBezTo>
                  <a:pt x="2034" y="1587"/>
                  <a:pt x="2046" y="1569"/>
                  <a:pt x="2039" y="1553"/>
                </a:cubicBezTo>
                <a:cubicBezTo>
                  <a:pt x="2034" y="1456"/>
                  <a:pt x="2034" y="1371"/>
                  <a:pt x="2039" y="1291"/>
                </a:cubicBezTo>
                <a:cubicBezTo>
                  <a:pt x="2052" y="1223"/>
                  <a:pt x="2068" y="1167"/>
                  <a:pt x="2091" y="1109"/>
                </a:cubicBezTo>
                <a:cubicBezTo>
                  <a:pt x="2108" y="1081"/>
                  <a:pt x="2120" y="1052"/>
                  <a:pt x="2136" y="1030"/>
                </a:cubicBezTo>
                <a:cubicBezTo>
                  <a:pt x="2154" y="1007"/>
                  <a:pt x="2170" y="989"/>
                  <a:pt x="2188" y="973"/>
                </a:cubicBezTo>
                <a:cubicBezTo>
                  <a:pt x="2210" y="962"/>
                  <a:pt x="2228" y="950"/>
                  <a:pt x="2251" y="939"/>
                </a:cubicBezTo>
                <a:cubicBezTo>
                  <a:pt x="2273" y="933"/>
                  <a:pt x="2296" y="928"/>
                  <a:pt x="2324" y="921"/>
                </a:cubicBezTo>
                <a:cubicBezTo>
                  <a:pt x="2341" y="916"/>
                  <a:pt x="2353" y="916"/>
                  <a:pt x="2364" y="916"/>
                </a:cubicBezTo>
                <a:cubicBezTo>
                  <a:pt x="2380" y="916"/>
                  <a:pt x="2398" y="921"/>
                  <a:pt x="2414" y="921"/>
                </a:cubicBezTo>
                <a:cubicBezTo>
                  <a:pt x="2461" y="928"/>
                  <a:pt x="2511" y="944"/>
                  <a:pt x="2563" y="962"/>
                </a:cubicBezTo>
                <a:cubicBezTo>
                  <a:pt x="2631" y="996"/>
                  <a:pt x="2699" y="1036"/>
                  <a:pt x="2773" y="1086"/>
                </a:cubicBezTo>
                <a:cubicBezTo>
                  <a:pt x="2784" y="1092"/>
                  <a:pt x="2796" y="1098"/>
                  <a:pt x="2807" y="1098"/>
                </a:cubicBezTo>
                <a:cubicBezTo>
                  <a:pt x="2824" y="1098"/>
                  <a:pt x="2841" y="1092"/>
                  <a:pt x="2852" y="1086"/>
                </a:cubicBezTo>
                <a:cubicBezTo>
                  <a:pt x="2875" y="1070"/>
                  <a:pt x="2886" y="1047"/>
                  <a:pt x="2886" y="1018"/>
                </a:cubicBezTo>
                <a:cubicBezTo>
                  <a:pt x="2892" y="1007"/>
                  <a:pt x="2892" y="989"/>
                  <a:pt x="2892" y="978"/>
                </a:cubicBezTo>
                <a:cubicBezTo>
                  <a:pt x="2915" y="853"/>
                  <a:pt x="2949" y="729"/>
                  <a:pt x="3001" y="603"/>
                </a:cubicBezTo>
                <a:cubicBezTo>
                  <a:pt x="3040" y="512"/>
                  <a:pt x="3085" y="428"/>
                  <a:pt x="3143" y="359"/>
                </a:cubicBezTo>
                <a:cubicBezTo>
                  <a:pt x="3177" y="320"/>
                  <a:pt x="3211" y="286"/>
                  <a:pt x="3245" y="257"/>
                </a:cubicBezTo>
                <a:cubicBezTo>
                  <a:pt x="3284" y="228"/>
                  <a:pt x="3313" y="212"/>
                  <a:pt x="3342" y="200"/>
                </a:cubicBezTo>
                <a:cubicBezTo>
                  <a:pt x="3369" y="189"/>
                  <a:pt x="3398" y="178"/>
                  <a:pt x="3426" y="171"/>
                </a:cubicBezTo>
                <a:close/>
                <a:moveTo>
                  <a:pt x="3484" y="1"/>
                </a:moveTo>
                <a:cubicBezTo>
                  <a:pt x="3449" y="1"/>
                  <a:pt x="3415" y="1"/>
                  <a:pt x="3381" y="7"/>
                </a:cubicBezTo>
                <a:cubicBezTo>
                  <a:pt x="3279" y="24"/>
                  <a:pt x="3182" y="81"/>
                  <a:pt x="3109" y="149"/>
                </a:cubicBezTo>
                <a:cubicBezTo>
                  <a:pt x="3023" y="223"/>
                  <a:pt x="2960" y="320"/>
                  <a:pt x="2909" y="417"/>
                </a:cubicBezTo>
                <a:cubicBezTo>
                  <a:pt x="2830" y="558"/>
                  <a:pt x="2779" y="717"/>
                  <a:pt x="2750" y="882"/>
                </a:cubicBezTo>
                <a:cubicBezTo>
                  <a:pt x="2631" y="812"/>
                  <a:pt x="2498" y="761"/>
                  <a:pt x="2367" y="761"/>
                </a:cubicBezTo>
                <a:cubicBezTo>
                  <a:pt x="2287" y="761"/>
                  <a:pt x="2207" y="780"/>
                  <a:pt x="2131" y="826"/>
                </a:cubicBezTo>
                <a:cubicBezTo>
                  <a:pt x="2028" y="887"/>
                  <a:pt x="1966" y="989"/>
                  <a:pt x="1926" y="1098"/>
                </a:cubicBezTo>
                <a:cubicBezTo>
                  <a:pt x="1903" y="1160"/>
                  <a:pt x="1892" y="1235"/>
                  <a:pt x="1881" y="1303"/>
                </a:cubicBezTo>
                <a:cubicBezTo>
                  <a:pt x="1876" y="1337"/>
                  <a:pt x="1876" y="1371"/>
                  <a:pt x="1876" y="1405"/>
                </a:cubicBezTo>
                <a:cubicBezTo>
                  <a:pt x="1779" y="1359"/>
                  <a:pt x="1671" y="1337"/>
                  <a:pt x="1562" y="1330"/>
                </a:cubicBezTo>
                <a:cubicBezTo>
                  <a:pt x="1550" y="1330"/>
                  <a:pt x="1538" y="1330"/>
                  <a:pt x="1526" y="1330"/>
                </a:cubicBezTo>
                <a:cubicBezTo>
                  <a:pt x="1384" y="1330"/>
                  <a:pt x="1239" y="1359"/>
                  <a:pt x="1108" y="1427"/>
                </a:cubicBezTo>
                <a:cubicBezTo>
                  <a:pt x="989" y="1490"/>
                  <a:pt x="887" y="1598"/>
                  <a:pt x="858" y="1729"/>
                </a:cubicBezTo>
                <a:cubicBezTo>
                  <a:pt x="835" y="1802"/>
                  <a:pt x="841" y="1876"/>
                  <a:pt x="864" y="1944"/>
                </a:cubicBezTo>
                <a:cubicBezTo>
                  <a:pt x="869" y="1973"/>
                  <a:pt x="880" y="1996"/>
                  <a:pt x="887" y="2019"/>
                </a:cubicBezTo>
                <a:cubicBezTo>
                  <a:pt x="853" y="2024"/>
                  <a:pt x="812" y="2030"/>
                  <a:pt x="778" y="2035"/>
                </a:cubicBezTo>
                <a:cubicBezTo>
                  <a:pt x="704" y="2046"/>
                  <a:pt x="631" y="2075"/>
                  <a:pt x="562" y="2109"/>
                </a:cubicBezTo>
                <a:cubicBezTo>
                  <a:pt x="534" y="2121"/>
                  <a:pt x="512" y="2138"/>
                  <a:pt x="483" y="2155"/>
                </a:cubicBezTo>
                <a:cubicBezTo>
                  <a:pt x="471" y="2166"/>
                  <a:pt x="460" y="2172"/>
                  <a:pt x="444" y="2177"/>
                </a:cubicBezTo>
                <a:cubicBezTo>
                  <a:pt x="426" y="2189"/>
                  <a:pt x="403" y="2206"/>
                  <a:pt x="386" y="2224"/>
                </a:cubicBezTo>
                <a:cubicBezTo>
                  <a:pt x="341" y="2263"/>
                  <a:pt x="295" y="2314"/>
                  <a:pt x="273" y="2371"/>
                </a:cubicBezTo>
                <a:cubicBezTo>
                  <a:pt x="261" y="2399"/>
                  <a:pt x="250" y="2428"/>
                  <a:pt x="245" y="2455"/>
                </a:cubicBezTo>
                <a:cubicBezTo>
                  <a:pt x="239" y="2479"/>
                  <a:pt x="239" y="2496"/>
                  <a:pt x="239" y="2518"/>
                </a:cubicBezTo>
                <a:cubicBezTo>
                  <a:pt x="239" y="2541"/>
                  <a:pt x="239" y="2565"/>
                  <a:pt x="245" y="2586"/>
                </a:cubicBezTo>
                <a:cubicBezTo>
                  <a:pt x="250" y="2620"/>
                  <a:pt x="261" y="2649"/>
                  <a:pt x="279" y="2678"/>
                </a:cubicBezTo>
                <a:cubicBezTo>
                  <a:pt x="290" y="2701"/>
                  <a:pt x="301" y="2723"/>
                  <a:pt x="318" y="2746"/>
                </a:cubicBezTo>
                <a:cubicBezTo>
                  <a:pt x="256" y="2775"/>
                  <a:pt x="193" y="2814"/>
                  <a:pt x="137" y="2865"/>
                </a:cubicBezTo>
                <a:cubicBezTo>
                  <a:pt x="85" y="2922"/>
                  <a:pt x="46" y="2990"/>
                  <a:pt x="22" y="3064"/>
                </a:cubicBezTo>
                <a:cubicBezTo>
                  <a:pt x="1" y="3144"/>
                  <a:pt x="6" y="3218"/>
                  <a:pt x="17" y="3297"/>
                </a:cubicBezTo>
                <a:cubicBezTo>
                  <a:pt x="28" y="3370"/>
                  <a:pt x="56" y="3439"/>
                  <a:pt x="91" y="3501"/>
                </a:cubicBezTo>
                <a:cubicBezTo>
                  <a:pt x="108" y="3536"/>
                  <a:pt x="125" y="3564"/>
                  <a:pt x="148" y="3593"/>
                </a:cubicBezTo>
                <a:cubicBezTo>
                  <a:pt x="176" y="3627"/>
                  <a:pt x="205" y="3661"/>
                  <a:pt x="239" y="3695"/>
                </a:cubicBezTo>
                <a:cubicBezTo>
                  <a:pt x="301" y="3751"/>
                  <a:pt x="369" y="3803"/>
                  <a:pt x="444" y="3848"/>
                </a:cubicBezTo>
                <a:cubicBezTo>
                  <a:pt x="352" y="3934"/>
                  <a:pt x="279" y="4036"/>
                  <a:pt x="239" y="4155"/>
                </a:cubicBezTo>
                <a:cubicBezTo>
                  <a:pt x="216" y="4241"/>
                  <a:pt x="221" y="4325"/>
                  <a:pt x="245" y="4411"/>
                </a:cubicBezTo>
                <a:cubicBezTo>
                  <a:pt x="273" y="4490"/>
                  <a:pt x="324" y="4564"/>
                  <a:pt x="381" y="4627"/>
                </a:cubicBezTo>
                <a:cubicBezTo>
                  <a:pt x="444" y="4695"/>
                  <a:pt x="517" y="4747"/>
                  <a:pt x="597" y="4792"/>
                </a:cubicBezTo>
                <a:cubicBezTo>
                  <a:pt x="682" y="4842"/>
                  <a:pt x="772" y="4883"/>
                  <a:pt x="869" y="4910"/>
                </a:cubicBezTo>
                <a:cubicBezTo>
                  <a:pt x="1011" y="4957"/>
                  <a:pt x="1165" y="4985"/>
                  <a:pt x="1318" y="4996"/>
                </a:cubicBezTo>
                <a:cubicBezTo>
                  <a:pt x="1318" y="5030"/>
                  <a:pt x="1318" y="5064"/>
                  <a:pt x="1323" y="5104"/>
                </a:cubicBezTo>
                <a:cubicBezTo>
                  <a:pt x="1330" y="5201"/>
                  <a:pt x="1352" y="5285"/>
                  <a:pt x="1392" y="5377"/>
                </a:cubicBezTo>
                <a:cubicBezTo>
                  <a:pt x="1426" y="5456"/>
                  <a:pt x="1477" y="5524"/>
                  <a:pt x="1540" y="5581"/>
                </a:cubicBezTo>
                <a:cubicBezTo>
                  <a:pt x="1614" y="5649"/>
                  <a:pt x="1698" y="5694"/>
                  <a:pt x="1795" y="5723"/>
                </a:cubicBezTo>
                <a:cubicBezTo>
                  <a:pt x="1848" y="5739"/>
                  <a:pt x="1899" y="5746"/>
                  <a:pt x="1950" y="5746"/>
                </a:cubicBezTo>
                <a:cubicBezTo>
                  <a:pt x="2207" y="5746"/>
                  <a:pt x="2437" y="5562"/>
                  <a:pt x="2637" y="5411"/>
                </a:cubicBezTo>
                <a:cubicBezTo>
                  <a:pt x="2716" y="5348"/>
                  <a:pt x="2796" y="5280"/>
                  <a:pt x="2892" y="5235"/>
                </a:cubicBezTo>
                <a:cubicBezTo>
                  <a:pt x="2904" y="5229"/>
                  <a:pt x="2915" y="5229"/>
                  <a:pt x="2933" y="5224"/>
                </a:cubicBezTo>
                <a:lnTo>
                  <a:pt x="2944" y="5224"/>
                </a:lnTo>
                <a:cubicBezTo>
                  <a:pt x="2949" y="5229"/>
                  <a:pt x="2954" y="5235"/>
                  <a:pt x="2960" y="5235"/>
                </a:cubicBezTo>
                <a:cubicBezTo>
                  <a:pt x="2967" y="5240"/>
                  <a:pt x="2972" y="5251"/>
                  <a:pt x="2978" y="5258"/>
                </a:cubicBezTo>
                <a:cubicBezTo>
                  <a:pt x="3001" y="5285"/>
                  <a:pt x="3017" y="5319"/>
                  <a:pt x="3028" y="5353"/>
                </a:cubicBezTo>
                <a:cubicBezTo>
                  <a:pt x="3080" y="5473"/>
                  <a:pt x="3114" y="5599"/>
                  <a:pt x="3182" y="5707"/>
                </a:cubicBezTo>
                <a:cubicBezTo>
                  <a:pt x="3177" y="5814"/>
                  <a:pt x="3171" y="5922"/>
                  <a:pt x="3164" y="6030"/>
                </a:cubicBezTo>
                <a:cubicBezTo>
                  <a:pt x="3154" y="6200"/>
                  <a:pt x="3137" y="6371"/>
                  <a:pt x="3119" y="6541"/>
                </a:cubicBezTo>
                <a:cubicBezTo>
                  <a:pt x="3103" y="6638"/>
                  <a:pt x="3091" y="6729"/>
                  <a:pt x="3074" y="6826"/>
                </a:cubicBezTo>
                <a:cubicBezTo>
                  <a:pt x="3051" y="6934"/>
                  <a:pt x="3028" y="7042"/>
                  <a:pt x="3012" y="7149"/>
                </a:cubicBezTo>
                <a:cubicBezTo>
                  <a:pt x="3006" y="7184"/>
                  <a:pt x="3006" y="7207"/>
                  <a:pt x="3023" y="7235"/>
                </a:cubicBezTo>
                <a:cubicBezTo>
                  <a:pt x="3040" y="7263"/>
                  <a:pt x="3062" y="7280"/>
                  <a:pt x="3091" y="7286"/>
                </a:cubicBezTo>
                <a:cubicBezTo>
                  <a:pt x="3101" y="7290"/>
                  <a:pt x="3111" y="7291"/>
                  <a:pt x="3121" y="7291"/>
                </a:cubicBezTo>
                <a:cubicBezTo>
                  <a:pt x="3140" y="7291"/>
                  <a:pt x="3158" y="7285"/>
                  <a:pt x="3177" y="7275"/>
                </a:cubicBezTo>
                <a:cubicBezTo>
                  <a:pt x="3205" y="7263"/>
                  <a:pt x="3216" y="7241"/>
                  <a:pt x="3227" y="7212"/>
                </a:cubicBezTo>
                <a:cubicBezTo>
                  <a:pt x="3239" y="7178"/>
                  <a:pt x="3250" y="7144"/>
                  <a:pt x="3261" y="7115"/>
                </a:cubicBezTo>
                <a:lnTo>
                  <a:pt x="3256" y="7115"/>
                </a:lnTo>
                <a:cubicBezTo>
                  <a:pt x="3290" y="7002"/>
                  <a:pt x="3308" y="6888"/>
                  <a:pt x="3319" y="6792"/>
                </a:cubicBezTo>
                <a:cubicBezTo>
                  <a:pt x="3335" y="6667"/>
                  <a:pt x="3347" y="6536"/>
                  <a:pt x="3342" y="6383"/>
                </a:cubicBezTo>
                <a:cubicBezTo>
                  <a:pt x="3342" y="6258"/>
                  <a:pt x="3335" y="6132"/>
                  <a:pt x="3335" y="6013"/>
                </a:cubicBezTo>
                <a:lnTo>
                  <a:pt x="3329" y="5967"/>
                </a:lnTo>
                <a:lnTo>
                  <a:pt x="3329" y="5877"/>
                </a:lnTo>
                <a:lnTo>
                  <a:pt x="3329" y="5872"/>
                </a:lnTo>
                <a:lnTo>
                  <a:pt x="3335" y="5877"/>
                </a:lnTo>
                <a:lnTo>
                  <a:pt x="3347" y="5883"/>
                </a:lnTo>
                <a:cubicBezTo>
                  <a:pt x="3421" y="5940"/>
                  <a:pt x="3518" y="5967"/>
                  <a:pt x="3580" y="5974"/>
                </a:cubicBezTo>
                <a:cubicBezTo>
                  <a:pt x="3625" y="5985"/>
                  <a:pt x="3665" y="5985"/>
                  <a:pt x="3699" y="5985"/>
                </a:cubicBezTo>
                <a:lnTo>
                  <a:pt x="3739" y="5985"/>
                </a:lnTo>
                <a:cubicBezTo>
                  <a:pt x="3790" y="5979"/>
                  <a:pt x="3841" y="5974"/>
                  <a:pt x="3898" y="5956"/>
                </a:cubicBezTo>
                <a:cubicBezTo>
                  <a:pt x="3927" y="5945"/>
                  <a:pt x="3949" y="5940"/>
                  <a:pt x="3977" y="5928"/>
                </a:cubicBezTo>
                <a:cubicBezTo>
                  <a:pt x="3983" y="5928"/>
                  <a:pt x="3983" y="5922"/>
                  <a:pt x="3990" y="5922"/>
                </a:cubicBezTo>
                <a:lnTo>
                  <a:pt x="3990" y="5922"/>
                </a:lnTo>
                <a:cubicBezTo>
                  <a:pt x="3990" y="5996"/>
                  <a:pt x="3983" y="6064"/>
                  <a:pt x="3983" y="6132"/>
                </a:cubicBezTo>
                <a:cubicBezTo>
                  <a:pt x="3983" y="6258"/>
                  <a:pt x="3990" y="6383"/>
                  <a:pt x="4000" y="6525"/>
                </a:cubicBezTo>
                <a:cubicBezTo>
                  <a:pt x="4006" y="6649"/>
                  <a:pt x="4024" y="6774"/>
                  <a:pt x="4045" y="6916"/>
                </a:cubicBezTo>
                <a:cubicBezTo>
                  <a:pt x="4058" y="6974"/>
                  <a:pt x="4069" y="7031"/>
                  <a:pt x="4085" y="7092"/>
                </a:cubicBezTo>
                <a:cubicBezTo>
                  <a:pt x="4103" y="7167"/>
                  <a:pt x="4126" y="7241"/>
                  <a:pt x="4148" y="7314"/>
                </a:cubicBezTo>
                <a:cubicBezTo>
                  <a:pt x="4160" y="7349"/>
                  <a:pt x="4176" y="7372"/>
                  <a:pt x="4205" y="7388"/>
                </a:cubicBezTo>
                <a:cubicBezTo>
                  <a:pt x="4223" y="7399"/>
                  <a:pt x="4242" y="7403"/>
                  <a:pt x="4262" y="7403"/>
                </a:cubicBezTo>
                <a:cubicBezTo>
                  <a:pt x="4274" y="7403"/>
                  <a:pt x="4285" y="7402"/>
                  <a:pt x="4296" y="7399"/>
                </a:cubicBezTo>
                <a:cubicBezTo>
                  <a:pt x="4358" y="7383"/>
                  <a:pt x="4404" y="7314"/>
                  <a:pt x="4381" y="7252"/>
                </a:cubicBezTo>
                <a:cubicBezTo>
                  <a:pt x="4336" y="7115"/>
                  <a:pt x="4290" y="6974"/>
                  <a:pt x="4255" y="6837"/>
                </a:cubicBezTo>
                <a:cubicBezTo>
                  <a:pt x="4221" y="6695"/>
                  <a:pt x="4187" y="6553"/>
                  <a:pt x="4171" y="6410"/>
                </a:cubicBezTo>
                <a:cubicBezTo>
                  <a:pt x="4142" y="6218"/>
                  <a:pt x="4137" y="6024"/>
                  <a:pt x="4142" y="5825"/>
                </a:cubicBezTo>
                <a:cubicBezTo>
                  <a:pt x="4160" y="5814"/>
                  <a:pt x="4176" y="5803"/>
                  <a:pt x="4187" y="5791"/>
                </a:cubicBezTo>
                <a:cubicBezTo>
                  <a:pt x="4228" y="5757"/>
                  <a:pt x="4262" y="5718"/>
                  <a:pt x="4290" y="5683"/>
                </a:cubicBezTo>
                <a:cubicBezTo>
                  <a:pt x="4330" y="5638"/>
                  <a:pt x="4365" y="5587"/>
                  <a:pt x="4399" y="5536"/>
                </a:cubicBezTo>
                <a:cubicBezTo>
                  <a:pt x="4410" y="5513"/>
                  <a:pt x="4426" y="5484"/>
                  <a:pt x="4438" y="5456"/>
                </a:cubicBezTo>
                <a:cubicBezTo>
                  <a:pt x="4460" y="5479"/>
                  <a:pt x="4478" y="5502"/>
                  <a:pt x="4501" y="5524"/>
                </a:cubicBezTo>
                <a:cubicBezTo>
                  <a:pt x="4569" y="5587"/>
                  <a:pt x="4643" y="5633"/>
                  <a:pt x="4733" y="5667"/>
                </a:cubicBezTo>
                <a:cubicBezTo>
                  <a:pt x="4808" y="5701"/>
                  <a:pt x="4892" y="5712"/>
                  <a:pt x="4978" y="5712"/>
                </a:cubicBezTo>
                <a:cubicBezTo>
                  <a:pt x="5057" y="5707"/>
                  <a:pt x="5142" y="5689"/>
                  <a:pt x="5222" y="5660"/>
                </a:cubicBezTo>
                <a:cubicBezTo>
                  <a:pt x="5529" y="5547"/>
                  <a:pt x="5768" y="5280"/>
                  <a:pt x="5881" y="4973"/>
                </a:cubicBezTo>
                <a:cubicBezTo>
                  <a:pt x="5921" y="5002"/>
                  <a:pt x="5972" y="5025"/>
                  <a:pt x="6017" y="5041"/>
                </a:cubicBezTo>
                <a:cubicBezTo>
                  <a:pt x="6080" y="5068"/>
                  <a:pt x="6150" y="5077"/>
                  <a:pt x="6221" y="5077"/>
                </a:cubicBezTo>
                <a:cubicBezTo>
                  <a:pt x="6240" y="5077"/>
                  <a:pt x="6260" y="5076"/>
                  <a:pt x="6279" y="5075"/>
                </a:cubicBezTo>
                <a:cubicBezTo>
                  <a:pt x="6455" y="5064"/>
                  <a:pt x="6620" y="4973"/>
                  <a:pt x="6739" y="4849"/>
                </a:cubicBezTo>
                <a:cubicBezTo>
                  <a:pt x="6802" y="4786"/>
                  <a:pt x="6853" y="4712"/>
                  <a:pt x="6893" y="4637"/>
                </a:cubicBezTo>
                <a:cubicBezTo>
                  <a:pt x="6938" y="4553"/>
                  <a:pt x="6961" y="4461"/>
                  <a:pt x="6972" y="4371"/>
                </a:cubicBezTo>
                <a:cubicBezTo>
                  <a:pt x="6983" y="4275"/>
                  <a:pt x="6972" y="4178"/>
                  <a:pt x="6943" y="4086"/>
                </a:cubicBezTo>
                <a:cubicBezTo>
                  <a:pt x="6938" y="4065"/>
                  <a:pt x="6933" y="4041"/>
                  <a:pt x="6922" y="4024"/>
                </a:cubicBezTo>
                <a:cubicBezTo>
                  <a:pt x="6956" y="4024"/>
                  <a:pt x="6990" y="4018"/>
                  <a:pt x="7017" y="4013"/>
                </a:cubicBezTo>
                <a:cubicBezTo>
                  <a:pt x="7137" y="3990"/>
                  <a:pt x="7239" y="3928"/>
                  <a:pt x="7324" y="3853"/>
                </a:cubicBezTo>
                <a:cubicBezTo>
                  <a:pt x="7415" y="3780"/>
                  <a:pt x="7473" y="3672"/>
                  <a:pt x="7512" y="3564"/>
                </a:cubicBezTo>
                <a:cubicBezTo>
                  <a:pt x="7552" y="3444"/>
                  <a:pt x="7546" y="3315"/>
                  <a:pt x="7518" y="3195"/>
                </a:cubicBezTo>
                <a:cubicBezTo>
                  <a:pt x="7494" y="3087"/>
                  <a:pt x="7438" y="2995"/>
                  <a:pt x="7370" y="2905"/>
                </a:cubicBezTo>
                <a:cubicBezTo>
                  <a:pt x="7302" y="2820"/>
                  <a:pt x="7211" y="2746"/>
                  <a:pt x="7119" y="2689"/>
                </a:cubicBezTo>
                <a:cubicBezTo>
                  <a:pt x="7024" y="2626"/>
                  <a:pt x="6915" y="2581"/>
                  <a:pt x="6807" y="2541"/>
                </a:cubicBezTo>
                <a:cubicBezTo>
                  <a:pt x="6796" y="2536"/>
                  <a:pt x="6778" y="2530"/>
                  <a:pt x="6767" y="2524"/>
                </a:cubicBezTo>
                <a:cubicBezTo>
                  <a:pt x="6802" y="2507"/>
                  <a:pt x="6830" y="2484"/>
                  <a:pt x="6859" y="2462"/>
                </a:cubicBezTo>
                <a:cubicBezTo>
                  <a:pt x="6943" y="2399"/>
                  <a:pt x="7024" y="2326"/>
                  <a:pt x="7069" y="2229"/>
                </a:cubicBezTo>
                <a:cubicBezTo>
                  <a:pt x="7108" y="2155"/>
                  <a:pt x="7126" y="2075"/>
                  <a:pt x="7119" y="1990"/>
                </a:cubicBezTo>
                <a:cubicBezTo>
                  <a:pt x="7114" y="1944"/>
                  <a:pt x="7103" y="1904"/>
                  <a:pt x="7080" y="1859"/>
                </a:cubicBezTo>
                <a:cubicBezTo>
                  <a:pt x="7063" y="1820"/>
                  <a:pt x="7040" y="1786"/>
                  <a:pt x="7012" y="1752"/>
                </a:cubicBezTo>
                <a:cubicBezTo>
                  <a:pt x="6961" y="1689"/>
                  <a:pt x="6893" y="1637"/>
                  <a:pt x="6825" y="1598"/>
                </a:cubicBezTo>
                <a:cubicBezTo>
                  <a:pt x="6728" y="1553"/>
                  <a:pt x="6631" y="1524"/>
                  <a:pt x="6523" y="1513"/>
                </a:cubicBezTo>
                <a:cubicBezTo>
                  <a:pt x="6487" y="1509"/>
                  <a:pt x="6451" y="1507"/>
                  <a:pt x="6414" y="1507"/>
                </a:cubicBezTo>
                <a:cubicBezTo>
                  <a:pt x="6339" y="1507"/>
                  <a:pt x="6263" y="1515"/>
                  <a:pt x="6188" y="1529"/>
                </a:cubicBezTo>
                <a:cubicBezTo>
                  <a:pt x="6165" y="1529"/>
                  <a:pt x="6137" y="1535"/>
                  <a:pt x="6109" y="1542"/>
                </a:cubicBezTo>
                <a:cubicBezTo>
                  <a:pt x="6125" y="1479"/>
                  <a:pt x="6131" y="1405"/>
                  <a:pt x="6125" y="1337"/>
                </a:cubicBezTo>
                <a:cubicBezTo>
                  <a:pt x="6120" y="1262"/>
                  <a:pt x="6097" y="1188"/>
                  <a:pt x="6062" y="1120"/>
                </a:cubicBezTo>
                <a:cubicBezTo>
                  <a:pt x="6023" y="1058"/>
                  <a:pt x="5972" y="1002"/>
                  <a:pt x="5910" y="962"/>
                </a:cubicBezTo>
                <a:cubicBezTo>
                  <a:pt x="5852" y="921"/>
                  <a:pt x="5790" y="894"/>
                  <a:pt x="5722" y="876"/>
                </a:cubicBezTo>
                <a:cubicBezTo>
                  <a:pt x="5675" y="866"/>
                  <a:pt x="5626" y="862"/>
                  <a:pt x="5578" y="862"/>
                </a:cubicBezTo>
                <a:cubicBezTo>
                  <a:pt x="5550" y="862"/>
                  <a:pt x="5522" y="863"/>
                  <a:pt x="5495" y="865"/>
                </a:cubicBezTo>
                <a:cubicBezTo>
                  <a:pt x="5449" y="871"/>
                  <a:pt x="5409" y="882"/>
                  <a:pt x="5364" y="894"/>
                </a:cubicBezTo>
                <a:cubicBezTo>
                  <a:pt x="5325" y="905"/>
                  <a:pt x="5285" y="921"/>
                  <a:pt x="5239" y="939"/>
                </a:cubicBezTo>
                <a:cubicBezTo>
                  <a:pt x="5233" y="944"/>
                  <a:pt x="5228" y="944"/>
                  <a:pt x="5217" y="950"/>
                </a:cubicBezTo>
                <a:cubicBezTo>
                  <a:pt x="5210" y="837"/>
                  <a:pt x="5188" y="729"/>
                  <a:pt x="5136" y="627"/>
                </a:cubicBezTo>
                <a:cubicBezTo>
                  <a:pt x="5068" y="496"/>
                  <a:pt x="4937" y="393"/>
                  <a:pt x="4796" y="370"/>
                </a:cubicBezTo>
                <a:cubicBezTo>
                  <a:pt x="4769" y="367"/>
                  <a:pt x="4742" y="365"/>
                  <a:pt x="4715" y="365"/>
                </a:cubicBezTo>
                <a:cubicBezTo>
                  <a:pt x="4584" y="365"/>
                  <a:pt x="4455" y="407"/>
                  <a:pt x="4341" y="473"/>
                </a:cubicBezTo>
                <a:cubicBezTo>
                  <a:pt x="4262" y="519"/>
                  <a:pt x="4187" y="580"/>
                  <a:pt x="4126" y="643"/>
                </a:cubicBezTo>
                <a:cubicBezTo>
                  <a:pt x="4103" y="661"/>
                  <a:pt x="4085" y="683"/>
                  <a:pt x="4069" y="700"/>
                </a:cubicBezTo>
                <a:cubicBezTo>
                  <a:pt x="4063" y="672"/>
                  <a:pt x="4058" y="643"/>
                  <a:pt x="4051" y="614"/>
                </a:cubicBezTo>
                <a:cubicBezTo>
                  <a:pt x="4024" y="501"/>
                  <a:pt x="3990" y="393"/>
                  <a:pt x="3938" y="291"/>
                </a:cubicBezTo>
                <a:cubicBezTo>
                  <a:pt x="3893" y="194"/>
                  <a:pt x="3819" y="110"/>
                  <a:pt x="3722" y="58"/>
                </a:cubicBezTo>
                <a:cubicBezTo>
                  <a:pt x="3649" y="18"/>
                  <a:pt x="3568" y="1"/>
                  <a:pt x="3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2"/>
          <p:cNvSpPr/>
          <p:nvPr/>
        </p:nvSpPr>
        <p:spPr>
          <a:xfrm>
            <a:off x="8498807" y="4203287"/>
            <a:ext cx="39861" cy="57293"/>
          </a:xfrm>
          <a:custGeom>
            <a:avLst/>
            <a:gdLst/>
            <a:ahLst/>
            <a:cxnLst/>
            <a:rect l="l" t="t" r="r" b="b"/>
            <a:pathLst>
              <a:path w="1029" h="1479" extrusionOk="0">
                <a:moveTo>
                  <a:pt x="187" y="1"/>
                </a:moveTo>
                <a:lnTo>
                  <a:pt x="187" y="91"/>
                </a:lnTo>
                <a:lnTo>
                  <a:pt x="187" y="137"/>
                </a:lnTo>
                <a:cubicBezTo>
                  <a:pt x="193" y="256"/>
                  <a:pt x="198" y="381"/>
                  <a:pt x="198" y="507"/>
                </a:cubicBezTo>
                <a:cubicBezTo>
                  <a:pt x="198" y="659"/>
                  <a:pt x="96" y="733"/>
                  <a:pt x="80" y="853"/>
                </a:cubicBezTo>
                <a:cubicBezTo>
                  <a:pt x="69" y="950"/>
                  <a:pt x="1" y="1268"/>
                  <a:pt x="28" y="1399"/>
                </a:cubicBezTo>
                <a:cubicBezTo>
                  <a:pt x="324" y="1459"/>
                  <a:pt x="536" y="1479"/>
                  <a:pt x="686" y="1479"/>
                </a:cubicBezTo>
                <a:cubicBezTo>
                  <a:pt x="958" y="1479"/>
                  <a:pt x="1029" y="1415"/>
                  <a:pt x="1029" y="1415"/>
                </a:cubicBezTo>
                <a:cubicBezTo>
                  <a:pt x="1011" y="1352"/>
                  <a:pt x="1000" y="1291"/>
                  <a:pt x="989" y="1223"/>
                </a:cubicBezTo>
                <a:cubicBezTo>
                  <a:pt x="966" y="1086"/>
                  <a:pt x="864" y="773"/>
                  <a:pt x="853" y="649"/>
                </a:cubicBezTo>
                <a:cubicBezTo>
                  <a:pt x="846" y="507"/>
                  <a:pt x="841" y="381"/>
                  <a:pt x="841" y="256"/>
                </a:cubicBezTo>
                <a:cubicBezTo>
                  <a:pt x="841" y="188"/>
                  <a:pt x="841" y="119"/>
                  <a:pt x="846" y="46"/>
                </a:cubicBezTo>
                <a:lnTo>
                  <a:pt x="846" y="46"/>
                </a:lnTo>
                <a:cubicBezTo>
                  <a:pt x="812" y="57"/>
                  <a:pt x="785" y="69"/>
                  <a:pt x="751" y="80"/>
                </a:cubicBezTo>
                <a:cubicBezTo>
                  <a:pt x="699" y="98"/>
                  <a:pt x="648" y="103"/>
                  <a:pt x="597" y="108"/>
                </a:cubicBezTo>
                <a:lnTo>
                  <a:pt x="557" y="108"/>
                </a:lnTo>
                <a:cubicBezTo>
                  <a:pt x="517" y="108"/>
                  <a:pt x="478" y="108"/>
                  <a:pt x="437" y="98"/>
                </a:cubicBezTo>
                <a:cubicBezTo>
                  <a:pt x="369" y="91"/>
                  <a:pt x="279" y="63"/>
                  <a:pt x="198" y="6"/>
                </a:cubicBezTo>
                <a:lnTo>
                  <a:pt x="187" y="1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2"/>
          <p:cNvSpPr/>
          <p:nvPr/>
        </p:nvSpPr>
        <p:spPr>
          <a:xfrm>
            <a:off x="8387591" y="3982250"/>
            <a:ext cx="273216" cy="216000"/>
          </a:xfrm>
          <a:custGeom>
            <a:avLst/>
            <a:gdLst/>
            <a:ahLst/>
            <a:cxnLst/>
            <a:rect l="l" t="t" r="r" b="b"/>
            <a:pathLst>
              <a:path w="7053" h="5576" extrusionOk="0">
                <a:moveTo>
                  <a:pt x="3155" y="1"/>
                </a:moveTo>
                <a:cubicBezTo>
                  <a:pt x="3121" y="8"/>
                  <a:pt x="3093" y="19"/>
                  <a:pt x="3069" y="29"/>
                </a:cubicBezTo>
                <a:cubicBezTo>
                  <a:pt x="3035" y="42"/>
                  <a:pt x="3008" y="58"/>
                  <a:pt x="2974" y="87"/>
                </a:cubicBezTo>
                <a:cubicBezTo>
                  <a:pt x="2933" y="115"/>
                  <a:pt x="2899" y="149"/>
                  <a:pt x="2865" y="189"/>
                </a:cubicBezTo>
                <a:cubicBezTo>
                  <a:pt x="2814" y="257"/>
                  <a:pt x="2769" y="342"/>
                  <a:pt x="2728" y="433"/>
                </a:cubicBezTo>
                <a:cubicBezTo>
                  <a:pt x="2672" y="559"/>
                  <a:pt x="2638" y="683"/>
                  <a:pt x="2621" y="808"/>
                </a:cubicBezTo>
                <a:cubicBezTo>
                  <a:pt x="2615" y="819"/>
                  <a:pt x="2615" y="837"/>
                  <a:pt x="2615" y="848"/>
                </a:cubicBezTo>
                <a:cubicBezTo>
                  <a:pt x="2610" y="876"/>
                  <a:pt x="2599" y="900"/>
                  <a:pt x="2576" y="916"/>
                </a:cubicBezTo>
                <a:cubicBezTo>
                  <a:pt x="2565" y="921"/>
                  <a:pt x="2552" y="928"/>
                  <a:pt x="2536" y="928"/>
                </a:cubicBezTo>
                <a:cubicBezTo>
                  <a:pt x="2518" y="928"/>
                  <a:pt x="2507" y="921"/>
                  <a:pt x="2497" y="916"/>
                </a:cubicBezTo>
                <a:cubicBezTo>
                  <a:pt x="2428" y="865"/>
                  <a:pt x="2360" y="826"/>
                  <a:pt x="2285" y="792"/>
                </a:cubicBezTo>
                <a:cubicBezTo>
                  <a:pt x="2235" y="774"/>
                  <a:pt x="2190" y="758"/>
                  <a:pt x="2143" y="751"/>
                </a:cubicBezTo>
                <a:cubicBezTo>
                  <a:pt x="2127" y="751"/>
                  <a:pt x="2109" y="745"/>
                  <a:pt x="2093" y="745"/>
                </a:cubicBezTo>
                <a:cubicBezTo>
                  <a:pt x="2075" y="745"/>
                  <a:pt x="2064" y="751"/>
                  <a:pt x="2053" y="751"/>
                </a:cubicBezTo>
                <a:cubicBezTo>
                  <a:pt x="2025" y="758"/>
                  <a:pt x="1996" y="763"/>
                  <a:pt x="1973" y="769"/>
                </a:cubicBezTo>
                <a:cubicBezTo>
                  <a:pt x="1957" y="780"/>
                  <a:pt x="1933" y="792"/>
                  <a:pt x="1917" y="808"/>
                </a:cubicBezTo>
                <a:cubicBezTo>
                  <a:pt x="1899" y="819"/>
                  <a:pt x="1883" y="837"/>
                  <a:pt x="1865" y="860"/>
                </a:cubicBezTo>
                <a:cubicBezTo>
                  <a:pt x="1849" y="882"/>
                  <a:pt x="1831" y="910"/>
                  <a:pt x="1815" y="945"/>
                </a:cubicBezTo>
                <a:cubicBezTo>
                  <a:pt x="1797" y="996"/>
                  <a:pt x="1781" y="1052"/>
                  <a:pt x="1768" y="1120"/>
                </a:cubicBezTo>
                <a:cubicBezTo>
                  <a:pt x="1757" y="1201"/>
                  <a:pt x="1757" y="1285"/>
                  <a:pt x="1768" y="1382"/>
                </a:cubicBezTo>
                <a:cubicBezTo>
                  <a:pt x="1768" y="1399"/>
                  <a:pt x="1763" y="1416"/>
                  <a:pt x="1747" y="1433"/>
                </a:cubicBezTo>
                <a:cubicBezTo>
                  <a:pt x="1734" y="1450"/>
                  <a:pt x="1706" y="1461"/>
                  <a:pt x="1684" y="1461"/>
                </a:cubicBezTo>
                <a:cubicBezTo>
                  <a:pt x="1671" y="1461"/>
                  <a:pt x="1661" y="1456"/>
                  <a:pt x="1650" y="1450"/>
                </a:cubicBezTo>
                <a:cubicBezTo>
                  <a:pt x="1610" y="1422"/>
                  <a:pt x="1569" y="1399"/>
                  <a:pt x="1530" y="1382"/>
                </a:cubicBezTo>
                <a:cubicBezTo>
                  <a:pt x="1474" y="1359"/>
                  <a:pt x="1411" y="1343"/>
                  <a:pt x="1343" y="1330"/>
                </a:cubicBezTo>
                <a:cubicBezTo>
                  <a:pt x="1314" y="1330"/>
                  <a:pt x="1280" y="1325"/>
                  <a:pt x="1251" y="1325"/>
                </a:cubicBezTo>
                <a:cubicBezTo>
                  <a:pt x="1212" y="1325"/>
                  <a:pt x="1178" y="1330"/>
                  <a:pt x="1144" y="1330"/>
                </a:cubicBezTo>
                <a:cubicBezTo>
                  <a:pt x="1076" y="1343"/>
                  <a:pt x="1013" y="1359"/>
                  <a:pt x="962" y="1382"/>
                </a:cubicBezTo>
                <a:cubicBezTo>
                  <a:pt x="921" y="1399"/>
                  <a:pt x="882" y="1422"/>
                  <a:pt x="853" y="1445"/>
                </a:cubicBezTo>
                <a:cubicBezTo>
                  <a:pt x="831" y="1461"/>
                  <a:pt x="808" y="1485"/>
                  <a:pt x="792" y="1501"/>
                </a:cubicBezTo>
                <a:cubicBezTo>
                  <a:pt x="780" y="1524"/>
                  <a:pt x="769" y="1542"/>
                  <a:pt x="758" y="1558"/>
                </a:cubicBezTo>
                <a:cubicBezTo>
                  <a:pt x="751" y="1581"/>
                  <a:pt x="746" y="1598"/>
                  <a:pt x="740" y="1621"/>
                </a:cubicBezTo>
                <a:lnTo>
                  <a:pt x="740" y="1684"/>
                </a:lnTo>
                <a:cubicBezTo>
                  <a:pt x="746" y="1718"/>
                  <a:pt x="758" y="1740"/>
                  <a:pt x="763" y="1768"/>
                </a:cubicBezTo>
                <a:cubicBezTo>
                  <a:pt x="780" y="1802"/>
                  <a:pt x="797" y="1831"/>
                  <a:pt x="814" y="1860"/>
                </a:cubicBezTo>
                <a:lnTo>
                  <a:pt x="842" y="1865"/>
                </a:lnTo>
                <a:lnTo>
                  <a:pt x="853" y="1871"/>
                </a:lnTo>
                <a:lnTo>
                  <a:pt x="876" y="1876"/>
                </a:lnTo>
                <a:cubicBezTo>
                  <a:pt x="916" y="1888"/>
                  <a:pt x="962" y="1905"/>
                  <a:pt x="1002" y="1922"/>
                </a:cubicBezTo>
                <a:cubicBezTo>
                  <a:pt x="1036" y="1939"/>
                  <a:pt x="1058" y="1978"/>
                  <a:pt x="1070" y="2012"/>
                </a:cubicBezTo>
                <a:cubicBezTo>
                  <a:pt x="1076" y="2046"/>
                  <a:pt x="1076" y="2093"/>
                  <a:pt x="1052" y="2127"/>
                </a:cubicBezTo>
                <a:cubicBezTo>
                  <a:pt x="1024" y="2172"/>
                  <a:pt x="973" y="2201"/>
                  <a:pt x="916" y="2201"/>
                </a:cubicBezTo>
                <a:cubicBezTo>
                  <a:pt x="894" y="2201"/>
                  <a:pt x="866" y="2195"/>
                  <a:pt x="848" y="2183"/>
                </a:cubicBezTo>
                <a:cubicBezTo>
                  <a:pt x="819" y="2166"/>
                  <a:pt x="792" y="2149"/>
                  <a:pt x="763" y="2132"/>
                </a:cubicBezTo>
                <a:cubicBezTo>
                  <a:pt x="729" y="2121"/>
                  <a:pt x="695" y="2109"/>
                  <a:pt x="655" y="2104"/>
                </a:cubicBezTo>
                <a:cubicBezTo>
                  <a:pt x="632" y="2104"/>
                  <a:pt x="609" y="2098"/>
                  <a:pt x="593" y="2098"/>
                </a:cubicBezTo>
                <a:cubicBezTo>
                  <a:pt x="564" y="2098"/>
                  <a:pt x="541" y="2104"/>
                  <a:pt x="519" y="2104"/>
                </a:cubicBezTo>
                <a:cubicBezTo>
                  <a:pt x="473" y="2115"/>
                  <a:pt x="433" y="2127"/>
                  <a:pt x="394" y="2138"/>
                </a:cubicBezTo>
                <a:cubicBezTo>
                  <a:pt x="365" y="2149"/>
                  <a:pt x="342" y="2166"/>
                  <a:pt x="315" y="2183"/>
                </a:cubicBezTo>
                <a:cubicBezTo>
                  <a:pt x="291" y="2201"/>
                  <a:pt x="268" y="2224"/>
                  <a:pt x="246" y="2251"/>
                </a:cubicBezTo>
                <a:cubicBezTo>
                  <a:pt x="240" y="2263"/>
                  <a:pt x="229" y="2280"/>
                  <a:pt x="223" y="2297"/>
                </a:cubicBezTo>
                <a:cubicBezTo>
                  <a:pt x="218" y="2308"/>
                  <a:pt x="212" y="2319"/>
                  <a:pt x="212" y="2331"/>
                </a:cubicBezTo>
                <a:cubicBezTo>
                  <a:pt x="205" y="2337"/>
                  <a:pt x="212" y="2348"/>
                  <a:pt x="212" y="2353"/>
                </a:cubicBezTo>
                <a:lnTo>
                  <a:pt x="212" y="2366"/>
                </a:lnTo>
                <a:cubicBezTo>
                  <a:pt x="218" y="2371"/>
                  <a:pt x="218" y="2376"/>
                  <a:pt x="218" y="2376"/>
                </a:cubicBezTo>
                <a:cubicBezTo>
                  <a:pt x="223" y="2387"/>
                  <a:pt x="229" y="2394"/>
                  <a:pt x="234" y="2405"/>
                </a:cubicBezTo>
                <a:cubicBezTo>
                  <a:pt x="246" y="2421"/>
                  <a:pt x="263" y="2434"/>
                  <a:pt x="274" y="2450"/>
                </a:cubicBezTo>
                <a:cubicBezTo>
                  <a:pt x="315" y="2479"/>
                  <a:pt x="360" y="2502"/>
                  <a:pt x="410" y="2524"/>
                </a:cubicBezTo>
                <a:cubicBezTo>
                  <a:pt x="439" y="2536"/>
                  <a:pt x="467" y="2552"/>
                  <a:pt x="485" y="2581"/>
                </a:cubicBezTo>
                <a:cubicBezTo>
                  <a:pt x="501" y="2610"/>
                  <a:pt x="501" y="2649"/>
                  <a:pt x="496" y="2678"/>
                </a:cubicBezTo>
                <a:cubicBezTo>
                  <a:pt x="478" y="2735"/>
                  <a:pt x="433" y="2769"/>
                  <a:pt x="370" y="2775"/>
                </a:cubicBezTo>
                <a:cubicBezTo>
                  <a:pt x="349" y="2775"/>
                  <a:pt x="325" y="2775"/>
                  <a:pt x="302" y="2780"/>
                </a:cubicBezTo>
                <a:cubicBezTo>
                  <a:pt x="252" y="2791"/>
                  <a:pt x="200" y="2803"/>
                  <a:pt x="155" y="2820"/>
                </a:cubicBezTo>
                <a:cubicBezTo>
                  <a:pt x="132" y="2831"/>
                  <a:pt x="110" y="2843"/>
                  <a:pt x="87" y="2859"/>
                </a:cubicBezTo>
                <a:cubicBezTo>
                  <a:pt x="69" y="2872"/>
                  <a:pt x="53" y="2888"/>
                  <a:pt x="42" y="2899"/>
                </a:cubicBezTo>
                <a:cubicBezTo>
                  <a:pt x="35" y="2917"/>
                  <a:pt x="24" y="2927"/>
                  <a:pt x="19" y="2945"/>
                </a:cubicBezTo>
                <a:cubicBezTo>
                  <a:pt x="13" y="2956"/>
                  <a:pt x="8" y="2974"/>
                  <a:pt x="8" y="2990"/>
                </a:cubicBezTo>
                <a:cubicBezTo>
                  <a:pt x="1" y="3013"/>
                  <a:pt x="1" y="3035"/>
                  <a:pt x="8" y="3058"/>
                </a:cubicBezTo>
                <a:cubicBezTo>
                  <a:pt x="13" y="3087"/>
                  <a:pt x="19" y="3116"/>
                  <a:pt x="30" y="3144"/>
                </a:cubicBezTo>
                <a:cubicBezTo>
                  <a:pt x="47" y="3184"/>
                  <a:pt x="69" y="3218"/>
                  <a:pt x="92" y="3252"/>
                </a:cubicBezTo>
                <a:cubicBezTo>
                  <a:pt x="126" y="3297"/>
                  <a:pt x="166" y="3337"/>
                  <a:pt x="212" y="3371"/>
                </a:cubicBezTo>
                <a:cubicBezTo>
                  <a:pt x="263" y="3405"/>
                  <a:pt x="308" y="3433"/>
                  <a:pt x="360" y="3457"/>
                </a:cubicBezTo>
                <a:cubicBezTo>
                  <a:pt x="405" y="3478"/>
                  <a:pt x="451" y="3491"/>
                  <a:pt x="501" y="3502"/>
                </a:cubicBezTo>
                <a:cubicBezTo>
                  <a:pt x="559" y="3512"/>
                  <a:pt x="604" y="3570"/>
                  <a:pt x="604" y="3632"/>
                </a:cubicBezTo>
                <a:cubicBezTo>
                  <a:pt x="604" y="3683"/>
                  <a:pt x="580" y="3729"/>
                  <a:pt x="535" y="3751"/>
                </a:cubicBezTo>
                <a:cubicBezTo>
                  <a:pt x="496" y="3780"/>
                  <a:pt x="456" y="3808"/>
                  <a:pt x="417" y="3837"/>
                </a:cubicBezTo>
                <a:cubicBezTo>
                  <a:pt x="360" y="3877"/>
                  <a:pt x="320" y="3922"/>
                  <a:pt x="286" y="3963"/>
                </a:cubicBezTo>
                <a:cubicBezTo>
                  <a:pt x="268" y="3984"/>
                  <a:pt x="257" y="4008"/>
                  <a:pt x="246" y="4031"/>
                </a:cubicBezTo>
                <a:cubicBezTo>
                  <a:pt x="240" y="4047"/>
                  <a:pt x="234" y="4065"/>
                  <a:pt x="229" y="4081"/>
                </a:cubicBezTo>
                <a:lnTo>
                  <a:pt x="229" y="4126"/>
                </a:lnTo>
                <a:cubicBezTo>
                  <a:pt x="234" y="4144"/>
                  <a:pt x="240" y="4160"/>
                  <a:pt x="246" y="4178"/>
                </a:cubicBezTo>
                <a:cubicBezTo>
                  <a:pt x="257" y="4194"/>
                  <a:pt x="268" y="4218"/>
                  <a:pt x="280" y="4235"/>
                </a:cubicBezTo>
                <a:cubicBezTo>
                  <a:pt x="302" y="4263"/>
                  <a:pt x="336" y="4297"/>
                  <a:pt x="370" y="4325"/>
                </a:cubicBezTo>
                <a:cubicBezTo>
                  <a:pt x="439" y="4372"/>
                  <a:pt x="507" y="4411"/>
                  <a:pt x="587" y="4445"/>
                </a:cubicBezTo>
                <a:cubicBezTo>
                  <a:pt x="706" y="4496"/>
                  <a:pt x="831" y="4530"/>
                  <a:pt x="962" y="4548"/>
                </a:cubicBezTo>
                <a:cubicBezTo>
                  <a:pt x="1031" y="4558"/>
                  <a:pt x="1099" y="4558"/>
                  <a:pt x="1155" y="4558"/>
                </a:cubicBezTo>
                <a:lnTo>
                  <a:pt x="1189" y="4558"/>
                </a:lnTo>
                <a:cubicBezTo>
                  <a:pt x="1223" y="4558"/>
                  <a:pt x="1257" y="4576"/>
                  <a:pt x="1280" y="4598"/>
                </a:cubicBezTo>
                <a:cubicBezTo>
                  <a:pt x="1303" y="4621"/>
                  <a:pt x="1320" y="4661"/>
                  <a:pt x="1320" y="4689"/>
                </a:cubicBezTo>
                <a:cubicBezTo>
                  <a:pt x="1309" y="4781"/>
                  <a:pt x="1309" y="4865"/>
                  <a:pt x="1314" y="4944"/>
                </a:cubicBezTo>
                <a:cubicBezTo>
                  <a:pt x="1325" y="4996"/>
                  <a:pt x="1337" y="5041"/>
                  <a:pt x="1354" y="5093"/>
                </a:cubicBezTo>
                <a:cubicBezTo>
                  <a:pt x="1365" y="5122"/>
                  <a:pt x="1382" y="5149"/>
                  <a:pt x="1406" y="5178"/>
                </a:cubicBezTo>
                <a:cubicBezTo>
                  <a:pt x="1416" y="5195"/>
                  <a:pt x="1440" y="5217"/>
                  <a:pt x="1461" y="5235"/>
                </a:cubicBezTo>
                <a:cubicBezTo>
                  <a:pt x="1490" y="5258"/>
                  <a:pt x="1513" y="5269"/>
                  <a:pt x="1542" y="5285"/>
                </a:cubicBezTo>
                <a:cubicBezTo>
                  <a:pt x="1581" y="5298"/>
                  <a:pt x="1610" y="5309"/>
                  <a:pt x="1644" y="5314"/>
                </a:cubicBezTo>
                <a:lnTo>
                  <a:pt x="1718" y="5314"/>
                </a:lnTo>
                <a:cubicBezTo>
                  <a:pt x="1752" y="5303"/>
                  <a:pt x="1792" y="5298"/>
                  <a:pt x="1826" y="5280"/>
                </a:cubicBezTo>
                <a:cubicBezTo>
                  <a:pt x="1967" y="5217"/>
                  <a:pt x="2087" y="5127"/>
                  <a:pt x="2206" y="5036"/>
                </a:cubicBezTo>
                <a:lnTo>
                  <a:pt x="2235" y="5013"/>
                </a:lnTo>
                <a:lnTo>
                  <a:pt x="2246" y="5007"/>
                </a:lnTo>
                <a:cubicBezTo>
                  <a:pt x="2303" y="4962"/>
                  <a:pt x="2353" y="4923"/>
                  <a:pt x="2411" y="4889"/>
                </a:cubicBezTo>
                <a:cubicBezTo>
                  <a:pt x="2439" y="4871"/>
                  <a:pt x="2468" y="4854"/>
                  <a:pt x="2497" y="4842"/>
                </a:cubicBezTo>
                <a:lnTo>
                  <a:pt x="2507" y="4837"/>
                </a:lnTo>
                <a:cubicBezTo>
                  <a:pt x="2536" y="4826"/>
                  <a:pt x="2565" y="4815"/>
                  <a:pt x="2592" y="4808"/>
                </a:cubicBezTo>
                <a:cubicBezTo>
                  <a:pt x="2615" y="4803"/>
                  <a:pt x="2638" y="4803"/>
                  <a:pt x="2660" y="4803"/>
                </a:cubicBezTo>
                <a:cubicBezTo>
                  <a:pt x="2683" y="4803"/>
                  <a:pt x="2701" y="4803"/>
                  <a:pt x="2717" y="4808"/>
                </a:cubicBezTo>
                <a:cubicBezTo>
                  <a:pt x="2746" y="4815"/>
                  <a:pt x="2780" y="4826"/>
                  <a:pt x="2809" y="4842"/>
                </a:cubicBezTo>
                <a:cubicBezTo>
                  <a:pt x="2859" y="4876"/>
                  <a:pt x="2906" y="4923"/>
                  <a:pt x="2940" y="4985"/>
                </a:cubicBezTo>
                <a:cubicBezTo>
                  <a:pt x="2979" y="5054"/>
                  <a:pt x="3008" y="5127"/>
                  <a:pt x="3030" y="5201"/>
                </a:cubicBezTo>
                <a:cubicBezTo>
                  <a:pt x="3048" y="5246"/>
                  <a:pt x="3058" y="5285"/>
                  <a:pt x="3076" y="5319"/>
                </a:cubicBezTo>
                <a:cubicBezTo>
                  <a:pt x="3098" y="5371"/>
                  <a:pt x="3121" y="5416"/>
                  <a:pt x="3144" y="5450"/>
                </a:cubicBezTo>
                <a:cubicBezTo>
                  <a:pt x="3161" y="5474"/>
                  <a:pt x="3184" y="5490"/>
                  <a:pt x="3200" y="5508"/>
                </a:cubicBezTo>
                <a:cubicBezTo>
                  <a:pt x="3223" y="5519"/>
                  <a:pt x="3247" y="5536"/>
                  <a:pt x="3268" y="5542"/>
                </a:cubicBezTo>
                <a:cubicBezTo>
                  <a:pt x="3297" y="5553"/>
                  <a:pt x="3326" y="5565"/>
                  <a:pt x="3365" y="5570"/>
                </a:cubicBezTo>
                <a:cubicBezTo>
                  <a:pt x="3388" y="5576"/>
                  <a:pt x="3405" y="5576"/>
                  <a:pt x="3428" y="5576"/>
                </a:cubicBezTo>
                <a:cubicBezTo>
                  <a:pt x="3444" y="5576"/>
                  <a:pt x="3468" y="5576"/>
                  <a:pt x="3485" y="5570"/>
                </a:cubicBezTo>
                <a:cubicBezTo>
                  <a:pt x="3525" y="5565"/>
                  <a:pt x="3564" y="5553"/>
                  <a:pt x="3604" y="5536"/>
                </a:cubicBezTo>
                <a:cubicBezTo>
                  <a:pt x="3656" y="5513"/>
                  <a:pt x="3706" y="5484"/>
                  <a:pt x="3758" y="5445"/>
                </a:cubicBezTo>
                <a:cubicBezTo>
                  <a:pt x="3808" y="5400"/>
                  <a:pt x="3854" y="5354"/>
                  <a:pt x="3894" y="5309"/>
                </a:cubicBezTo>
                <a:cubicBezTo>
                  <a:pt x="3934" y="5251"/>
                  <a:pt x="3974" y="5190"/>
                  <a:pt x="4002" y="5127"/>
                </a:cubicBezTo>
                <a:cubicBezTo>
                  <a:pt x="4013" y="5093"/>
                  <a:pt x="4024" y="5059"/>
                  <a:pt x="4036" y="5019"/>
                </a:cubicBezTo>
                <a:cubicBezTo>
                  <a:pt x="4047" y="4979"/>
                  <a:pt x="4092" y="4944"/>
                  <a:pt x="4139" y="4944"/>
                </a:cubicBezTo>
                <a:cubicBezTo>
                  <a:pt x="4178" y="4944"/>
                  <a:pt x="4212" y="4968"/>
                  <a:pt x="4229" y="4996"/>
                </a:cubicBezTo>
                <a:cubicBezTo>
                  <a:pt x="4257" y="5047"/>
                  <a:pt x="4286" y="5099"/>
                  <a:pt x="4314" y="5138"/>
                </a:cubicBezTo>
                <a:cubicBezTo>
                  <a:pt x="4349" y="5178"/>
                  <a:pt x="4377" y="5212"/>
                  <a:pt x="4417" y="5240"/>
                </a:cubicBezTo>
                <a:cubicBezTo>
                  <a:pt x="4451" y="5269"/>
                  <a:pt x="4485" y="5285"/>
                  <a:pt x="4519" y="5303"/>
                </a:cubicBezTo>
                <a:cubicBezTo>
                  <a:pt x="4553" y="5314"/>
                  <a:pt x="4587" y="5326"/>
                  <a:pt x="4621" y="5332"/>
                </a:cubicBezTo>
                <a:cubicBezTo>
                  <a:pt x="4644" y="5332"/>
                  <a:pt x="4666" y="5337"/>
                  <a:pt x="4689" y="5337"/>
                </a:cubicBezTo>
                <a:cubicBezTo>
                  <a:pt x="4718" y="5337"/>
                  <a:pt x="4740" y="5332"/>
                  <a:pt x="4763" y="5332"/>
                </a:cubicBezTo>
                <a:cubicBezTo>
                  <a:pt x="4820" y="5319"/>
                  <a:pt x="4865" y="5309"/>
                  <a:pt x="4917" y="5285"/>
                </a:cubicBezTo>
                <a:cubicBezTo>
                  <a:pt x="4979" y="5258"/>
                  <a:pt x="5041" y="5224"/>
                  <a:pt x="5099" y="5178"/>
                </a:cubicBezTo>
                <a:cubicBezTo>
                  <a:pt x="5167" y="5127"/>
                  <a:pt x="5235" y="5064"/>
                  <a:pt x="5285" y="4996"/>
                </a:cubicBezTo>
                <a:cubicBezTo>
                  <a:pt x="5337" y="4928"/>
                  <a:pt x="5377" y="4860"/>
                  <a:pt x="5405" y="4792"/>
                </a:cubicBezTo>
                <a:cubicBezTo>
                  <a:pt x="5429" y="4734"/>
                  <a:pt x="5450" y="4678"/>
                  <a:pt x="5463" y="4616"/>
                </a:cubicBezTo>
                <a:cubicBezTo>
                  <a:pt x="5468" y="4587"/>
                  <a:pt x="5497" y="4558"/>
                  <a:pt x="5531" y="4553"/>
                </a:cubicBezTo>
                <a:lnTo>
                  <a:pt x="5553" y="4553"/>
                </a:lnTo>
                <a:cubicBezTo>
                  <a:pt x="5576" y="4553"/>
                  <a:pt x="5599" y="4558"/>
                  <a:pt x="5615" y="4576"/>
                </a:cubicBezTo>
                <a:cubicBezTo>
                  <a:pt x="5633" y="4593"/>
                  <a:pt x="5644" y="4603"/>
                  <a:pt x="5660" y="4616"/>
                </a:cubicBezTo>
                <a:cubicBezTo>
                  <a:pt x="5701" y="4644"/>
                  <a:pt x="5741" y="4666"/>
                  <a:pt x="5786" y="4689"/>
                </a:cubicBezTo>
                <a:cubicBezTo>
                  <a:pt x="5820" y="4700"/>
                  <a:pt x="5854" y="4713"/>
                  <a:pt x="5894" y="4718"/>
                </a:cubicBezTo>
                <a:cubicBezTo>
                  <a:pt x="5917" y="4718"/>
                  <a:pt x="5933" y="4723"/>
                  <a:pt x="5956" y="4723"/>
                </a:cubicBezTo>
                <a:cubicBezTo>
                  <a:pt x="5974" y="4723"/>
                  <a:pt x="5991" y="4723"/>
                  <a:pt x="6008" y="4718"/>
                </a:cubicBezTo>
                <a:cubicBezTo>
                  <a:pt x="6053" y="4713"/>
                  <a:pt x="6098" y="4700"/>
                  <a:pt x="6138" y="4684"/>
                </a:cubicBezTo>
                <a:cubicBezTo>
                  <a:pt x="6179" y="4666"/>
                  <a:pt x="6224" y="4638"/>
                  <a:pt x="6263" y="4610"/>
                </a:cubicBezTo>
                <a:cubicBezTo>
                  <a:pt x="6308" y="4576"/>
                  <a:pt x="6342" y="4535"/>
                  <a:pt x="6376" y="4496"/>
                </a:cubicBezTo>
                <a:cubicBezTo>
                  <a:pt x="6405" y="4456"/>
                  <a:pt x="6434" y="4411"/>
                  <a:pt x="6457" y="4359"/>
                </a:cubicBezTo>
                <a:cubicBezTo>
                  <a:pt x="6473" y="4314"/>
                  <a:pt x="6486" y="4269"/>
                  <a:pt x="6496" y="4223"/>
                </a:cubicBezTo>
                <a:cubicBezTo>
                  <a:pt x="6502" y="4178"/>
                  <a:pt x="6502" y="4133"/>
                  <a:pt x="6496" y="4087"/>
                </a:cubicBezTo>
                <a:cubicBezTo>
                  <a:pt x="6486" y="4042"/>
                  <a:pt x="6473" y="3997"/>
                  <a:pt x="6457" y="3950"/>
                </a:cubicBezTo>
                <a:cubicBezTo>
                  <a:pt x="6434" y="3905"/>
                  <a:pt x="6411" y="3860"/>
                  <a:pt x="6383" y="3819"/>
                </a:cubicBezTo>
                <a:lnTo>
                  <a:pt x="6355" y="3785"/>
                </a:lnTo>
                <a:cubicBezTo>
                  <a:pt x="6315" y="3746"/>
                  <a:pt x="6308" y="3701"/>
                  <a:pt x="6331" y="3656"/>
                </a:cubicBezTo>
                <a:cubicBezTo>
                  <a:pt x="6355" y="3627"/>
                  <a:pt x="6389" y="3604"/>
                  <a:pt x="6423" y="3604"/>
                </a:cubicBezTo>
                <a:cubicBezTo>
                  <a:pt x="6434" y="3604"/>
                  <a:pt x="6445" y="3604"/>
                  <a:pt x="6451" y="3609"/>
                </a:cubicBezTo>
                <a:cubicBezTo>
                  <a:pt x="6486" y="3622"/>
                  <a:pt x="6520" y="3627"/>
                  <a:pt x="6559" y="3638"/>
                </a:cubicBezTo>
                <a:lnTo>
                  <a:pt x="6672" y="3638"/>
                </a:lnTo>
                <a:cubicBezTo>
                  <a:pt x="6717" y="3627"/>
                  <a:pt x="6751" y="3615"/>
                  <a:pt x="6780" y="3604"/>
                </a:cubicBezTo>
                <a:cubicBezTo>
                  <a:pt x="6814" y="3593"/>
                  <a:pt x="6843" y="3570"/>
                  <a:pt x="6877" y="3553"/>
                </a:cubicBezTo>
                <a:cubicBezTo>
                  <a:pt x="6911" y="3525"/>
                  <a:pt x="6940" y="3496"/>
                  <a:pt x="6963" y="3467"/>
                </a:cubicBezTo>
                <a:cubicBezTo>
                  <a:pt x="6985" y="3428"/>
                  <a:pt x="7002" y="3399"/>
                  <a:pt x="7019" y="3365"/>
                </a:cubicBezTo>
                <a:cubicBezTo>
                  <a:pt x="7031" y="3331"/>
                  <a:pt x="7042" y="3297"/>
                  <a:pt x="7047" y="3257"/>
                </a:cubicBezTo>
                <a:cubicBezTo>
                  <a:pt x="7053" y="3212"/>
                  <a:pt x="7053" y="3166"/>
                  <a:pt x="7047" y="3127"/>
                </a:cubicBezTo>
                <a:cubicBezTo>
                  <a:pt x="7042" y="3082"/>
                  <a:pt x="7031" y="3042"/>
                  <a:pt x="7013" y="3001"/>
                </a:cubicBezTo>
                <a:cubicBezTo>
                  <a:pt x="6997" y="2956"/>
                  <a:pt x="6974" y="2917"/>
                  <a:pt x="6940" y="2877"/>
                </a:cubicBezTo>
                <a:cubicBezTo>
                  <a:pt x="6900" y="2825"/>
                  <a:pt x="6854" y="2780"/>
                  <a:pt x="6798" y="2741"/>
                </a:cubicBezTo>
                <a:cubicBezTo>
                  <a:pt x="6717" y="2678"/>
                  <a:pt x="6622" y="2626"/>
                  <a:pt x="6520" y="2581"/>
                </a:cubicBezTo>
                <a:cubicBezTo>
                  <a:pt x="6411" y="2536"/>
                  <a:pt x="6297" y="2502"/>
                  <a:pt x="6172" y="2479"/>
                </a:cubicBezTo>
                <a:cubicBezTo>
                  <a:pt x="6132" y="2473"/>
                  <a:pt x="6104" y="2421"/>
                  <a:pt x="6104" y="2387"/>
                </a:cubicBezTo>
                <a:cubicBezTo>
                  <a:pt x="6104" y="2342"/>
                  <a:pt x="6127" y="2308"/>
                  <a:pt x="6172" y="2292"/>
                </a:cubicBezTo>
                <a:cubicBezTo>
                  <a:pt x="6201" y="2280"/>
                  <a:pt x="6224" y="2274"/>
                  <a:pt x="6247" y="2263"/>
                </a:cubicBezTo>
                <a:lnTo>
                  <a:pt x="6229" y="2263"/>
                </a:lnTo>
                <a:cubicBezTo>
                  <a:pt x="6315" y="2235"/>
                  <a:pt x="6400" y="2190"/>
                  <a:pt x="6473" y="2132"/>
                </a:cubicBezTo>
                <a:cubicBezTo>
                  <a:pt x="6520" y="2098"/>
                  <a:pt x="6554" y="2064"/>
                  <a:pt x="6581" y="2030"/>
                </a:cubicBezTo>
                <a:cubicBezTo>
                  <a:pt x="6599" y="2001"/>
                  <a:pt x="6615" y="1978"/>
                  <a:pt x="6627" y="1951"/>
                </a:cubicBezTo>
                <a:cubicBezTo>
                  <a:pt x="6633" y="1933"/>
                  <a:pt x="6638" y="1910"/>
                  <a:pt x="6644" y="1894"/>
                </a:cubicBezTo>
                <a:cubicBezTo>
                  <a:pt x="6649" y="1871"/>
                  <a:pt x="6649" y="1854"/>
                  <a:pt x="6644" y="1836"/>
                </a:cubicBezTo>
                <a:cubicBezTo>
                  <a:pt x="6644" y="1820"/>
                  <a:pt x="6638" y="1802"/>
                  <a:pt x="6633" y="1786"/>
                </a:cubicBezTo>
                <a:cubicBezTo>
                  <a:pt x="6622" y="1763"/>
                  <a:pt x="6610" y="1740"/>
                  <a:pt x="6599" y="1723"/>
                </a:cubicBezTo>
                <a:cubicBezTo>
                  <a:pt x="6576" y="1700"/>
                  <a:pt x="6554" y="1678"/>
                  <a:pt x="6531" y="1660"/>
                </a:cubicBezTo>
                <a:cubicBezTo>
                  <a:pt x="6496" y="1632"/>
                  <a:pt x="6462" y="1615"/>
                  <a:pt x="6417" y="1592"/>
                </a:cubicBezTo>
                <a:cubicBezTo>
                  <a:pt x="6371" y="1576"/>
                  <a:pt x="6315" y="1558"/>
                  <a:pt x="6258" y="1553"/>
                </a:cubicBezTo>
                <a:cubicBezTo>
                  <a:pt x="6224" y="1547"/>
                  <a:pt x="6190" y="1547"/>
                  <a:pt x="6156" y="1547"/>
                </a:cubicBezTo>
                <a:cubicBezTo>
                  <a:pt x="6116" y="1547"/>
                  <a:pt x="6082" y="1547"/>
                  <a:pt x="6048" y="1553"/>
                </a:cubicBezTo>
                <a:cubicBezTo>
                  <a:pt x="5985" y="1558"/>
                  <a:pt x="5940" y="1569"/>
                  <a:pt x="5906" y="1587"/>
                </a:cubicBezTo>
                <a:cubicBezTo>
                  <a:pt x="5888" y="1587"/>
                  <a:pt x="5877" y="1592"/>
                  <a:pt x="5865" y="1598"/>
                </a:cubicBezTo>
                <a:lnTo>
                  <a:pt x="5815" y="1621"/>
                </a:lnTo>
                <a:cubicBezTo>
                  <a:pt x="5770" y="1637"/>
                  <a:pt x="5718" y="1666"/>
                  <a:pt x="5667" y="1695"/>
                </a:cubicBezTo>
                <a:cubicBezTo>
                  <a:pt x="5650" y="1700"/>
                  <a:pt x="5633" y="1706"/>
                  <a:pt x="5610" y="1706"/>
                </a:cubicBezTo>
                <a:cubicBezTo>
                  <a:pt x="5576" y="1706"/>
                  <a:pt x="5547" y="1695"/>
                  <a:pt x="5524" y="1671"/>
                </a:cubicBezTo>
                <a:cubicBezTo>
                  <a:pt x="5490" y="1637"/>
                  <a:pt x="5479" y="1581"/>
                  <a:pt x="5508" y="1530"/>
                </a:cubicBezTo>
                <a:cubicBezTo>
                  <a:pt x="5531" y="1495"/>
                  <a:pt x="5553" y="1456"/>
                  <a:pt x="5570" y="1416"/>
                </a:cubicBezTo>
                <a:cubicBezTo>
                  <a:pt x="5587" y="1365"/>
                  <a:pt x="5605" y="1320"/>
                  <a:pt x="5610" y="1275"/>
                </a:cubicBezTo>
                <a:lnTo>
                  <a:pt x="5610" y="1178"/>
                </a:lnTo>
                <a:cubicBezTo>
                  <a:pt x="5605" y="1155"/>
                  <a:pt x="5599" y="1126"/>
                  <a:pt x="5587" y="1104"/>
                </a:cubicBezTo>
                <a:cubicBezTo>
                  <a:pt x="5581" y="1086"/>
                  <a:pt x="5570" y="1070"/>
                  <a:pt x="5558" y="1052"/>
                </a:cubicBezTo>
                <a:cubicBezTo>
                  <a:pt x="5542" y="1030"/>
                  <a:pt x="5524" y="1018"/>
                  <a:pt x="5513" y="1007"/>
                </a:cubicBezTo>
                <a:cubicBezTo>
                  <a:pt x="5490" y="990"/>
                  <a:pt x="5474" y="979"/>
                  <a:pt x="5450" y="968"/>
                </a:cubicBezTo>
                <a:cubicBezTo>
                  <a:pt x="5422" y="955"/>
                  <a:pt x="5395" y="950"/>
                  <a:pt x="5354" y="945"/>
                </a:cubicBezTo>
                <a:cubicBezTo>
                  <a:pt x="5337" y="939"/>
                  <a:pt x="5320" y="939"/>
                  <a:pt x="5303" y="939"/>
                </a:cubicBezTo>
                <a:cubicBezTo>
                  <a:pt x="5280" y="939"/>
                  <a:pt x="5258" y="939"/>
                  <a:pt x="5240" y="945"/>
                </a:cubicBezTo>
                <a:cubicBezTo>
                  <a:pt x="5190" y="955"/>
                  <a:pt x="5138" y="968"/>
                  <a:pt x="5093" y="984"/>
                </a:cubicBezTo>
                <a:cubicBezTo>
                  <a:pt x="5036" y="1013"/>
                  <a:pt x="4979" y="1047"/>
                  <a:pt x="4928" y="1081"/>
                </a:cubicBezTo>
                <a:lnTo>
                  <a:pt x="4905" y="1099"/>
                </a:lnTo>
                <a:cubicBezTo>
                  <a:pt x="4871" y="1126"/>
                  <a:pt x="4849" y="1138"/>
                  <a:pt x="4815" y="1138"/>
                </a:cubicBezTo>
                <a:cubicBezTo>
                  <a:pt x="4792" y="1138"/>
                  <a:pt x="4769" y="1138"/>
                  <a:pt x="4752" y="1126"/>
                </a:cubicBezTo>
                <a:cubicBezTo>
                  <a:pt x="4718" y="1104"/>
                  <a:pt x="4689" y="1058"/>
                  <a:pt x="4695" y="1018"/>
                </a:cubicBezTo>
                <a:cubicBezTo>
                  <a:pt x="4706" y="910"/>
                  <a:pt x="4706" y="814"/>
                  <a:pt x="4700" y="729"/>
                </a:cubicBezTo>
                <a:cubicBezTo>
                  <a:pt x="4689" y="677"/>
                  <a:pt x="4679" y="632"/>
                  <a:pt x="4661" y="587"/>
                </a:cubicBezTo>
                <a:cubicBezTo>
                  <a:pt x="4650" y="564"/>
                  <a:pt x="4632" y="541"/>
                  <a:pt x="4621" y="519"/>
                </a:cubicBezTo>
                <a:cubicBezTo>
                  <a:pt x="4604" y="501"/>
                  <a:pt x="4593" y="485"/>
                  <a:pt x="4576" y="467"/>
                </a:cubicBezTo>
                <a:cubicBezTo>
                  <a:pt x="4559" y="456"/>
                  <a:pt x="4542" y="451"/>
                  <a:pt x="4524" y="439"/>
                </a:cubicBezTo>
                <a:cubicBezTo>
                  <a:pt x="4501" y="433"/>
                  <a:pt x="4479" y="428"/>
                  <a:pt x="4456" y="422"/>
                </a:cubicBezTo>
                <a:lnTo>
                  <a:pt x="4372" y="422"/>
                </a:lnTo>
                <a:cubicBezTo>
                  <a:pt x="4325" y="433"/>
                  <a:pt x="4286" y="444"/>
                  <a:pt x="4246" y="462"/>
                </a:cubicBezTo>
                <a:cubicBezTo>
                  <a:pt x="4194" y="485"/>
                  <a:pt x="4139" y="519"/>
                  <a:pt x="4087" y="559"/>
                </a:cubicBezTo>
                <a:cubicBezTo>
                  <a:pt x="4008" y="621"/>
                  <a:pt x="3934" y="695"/>
                  <a:pt x="3860" y="785"/>
                </a:cubicBezTo>
                <a:lnTo>
                  <a:pt x="3832" y="826"/>
                </a:lnTo>
                <a:cubicBezTo>
                  <a:pt x="3808" y="853"/>
                  <a:pt x="3780" y="871"/>
                  <a:pt x="3746" y="871"/>
                </a:cubicBezTo>
                <a:lnTo>
                  <a:pt x="3717" y="871"/>
                </a:lnTo>
                <a:cubicBezTo>
                  <a:pt x="3683" y="860"/>
                  <a:pt x="3661" y="831"/>
                  <a:pt x="3649" y="803"/>
                </a:cubicBezTo>
                <a:cubicBezTo>
                  <a:pt x="3638" y="745"/>
                  <a:pt x="3633" y="695"/>
                  <a:pt x="3622" y="643"/>
                </a:cubicBezTo>
                <a:cubicBezTo>
                  <a:pt x="3598" y="512"/>
                  <a:pt x="3570" y="376"/>
                  <a:pt x="3519" y="252"/>
                </a:cubicBezTo>
                <a:cubicBezTo>
                  <a:pt x="3502" y="205"/>
                  <a:pt x="3478" y="160"/>
                  <a:pt x="3451" y="126"/>
                </a:cubicBezTo>
                <a:cubicBezTo>
                  <a:pt x="3433" y="103"/>
                  <a:pt x="3410" y="81"/>
                  <a:pt x="3388" y="64"/>
                </a:cubicBezTo>
                <a:cubicBezTo>
                  <a:pt x="3371" y="47"/>
                  <a:pt x="3349" y="35"/>
                  <a:pt x="3326" y="24"/>
                </a:cubicBezTo>
                <a:cubicBezTo>
                  <a:pt x="3297" y="19"/>
                  <a:pt x="3274" y="8"/>
                  <a:pt x="3247" y="1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2"/>
          <p:cNvSpPr/>
          <p:nvPr/>
        </p:nvSpPr>
        <p:spPr>
          <a:xfrm>
            <a:off x="8521700" y="4207277"/>
            <a:ext cx="1549" cy="232"/>
          </a:xfrm>
          <a:custGeom>
            <a:avLst/>
            <a:gdLst/>
            <a:ahLst/>
            <a:cxnLst/>
            <a:rect l="l" t="t" r="r" b="b"/>
            <a:pathLst>
              <a:path w="40" h="6" extrusionOk="0">
                <a:moveTo>
                  <a:pt x="39" y="0"/>
                </a:moveTo>
                <a:lnTo>
                  <a:pt x="39" y="0"/>
                </a:lnTo>
                <a:cubicBezTo>
                  <a:pt x="28" y="5"/>
                  <a:pt x="16" y="5"/>
                  <a:pt x="0" y="5"/>
                </a:cubicBezTo>
                <a:lnTo>
                  <a:pt x="6" y="5"/>
                </a:lnTo>
                <a:cubicBezTo>
                  <a:pt x="16" y="5"/>
                  <a:pt x="28" y="5"/>
                  <a:pt x="39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2"/>
          <p:cNvSpPr/>
          <p:nvPr/>
        </p:nvSpPr>
        <p:spPr>
          <a:xfrm>
            <a:off x="8516819" y="4205030"/>
            <a:ext cx="20763" cy="55511"/>
          </a:xfrm>
          <a:custGeom>
            <a:avLst/>
            <a:gdLst/>
            <a:ahLst/>
            <a:cxnLst/>
            <a:rect l="l" t="t" r="r" b="b"/>
            <a:pathLst>
              <a:path w="536" h="1433" extrusionOk="0">
                <a:moveTo>
                  <a:pt x="376" y="1"/>
                </a:moveTo>
                <a:lnTo>
                  <a:pt x="370" y="6"/>
                </a:lnTo>
                <a:cubicBezTo>
                  <a:pt x="342" y="18"/>
                  <a:pt x="313" y="24"/>
                  <a:pt x="286" y="35"/>
                </a:cubicBezTo>
                <a:cubicBezTo>
                  <a:pt x="245" y="46"/>
                  <a:pt x="205" y="53"/>
                  <a:pt x="166" y="58"/>
                </a:cubicBezTo>
                <a:cubicBezTo>
                  <a:pt x="155" y="63"/>
                  <a:pt x="142" y="63"/>
                  <a:pt x="132" y="63"/>
                </a:cubicBezTo>
                <a:lnTo>
                  <a:pt x="24" y="63"/>
                </a:lnTo>
                <a:cubicBezTo>
                  <a:pt x="18" y="177"/>
                  <a:pt x="13" y="291"/>
                  <a:pt x="6" y="404"/>
                </a:cubicBezTo>
                <a:cubicBezTo>
                  <a:pt x="1" y="530"/>
                  <a:pt x="1" y="654"/>
                  <a:pt x="6" y="774"/>
                </a:cubicBezTo>
                <a:cubicBezTo>
                  <a:pt x="6" y="842"/>
                  <a:pt x="13" y="910"/>
                  <a:pt x="24" y="979"/>
                </a:cubicBezTo>
                <a:cubicBezTo>
                  <a:pt x="29" y="1029"/>
                  <a:pt x="29" y="1086"/>
                  <a:pt x="35" y="1137"/>
                </a:cubicBezTo>
                <a:cubicBezTo>
                  <a:pt x="40" y="1189"/>
                  <a:pt x="47" y="1246"/>
                  <a:pt x="63" y="1296"/>
                </a:cubicBezTo>
                <a:lnTo>
                  <a:pt x="63" y="1302"/>
                </a:lnTo>
                <a:cubicBezTo>
                  <a:pt x="58" y="1365"/>
                  <a:pt x="115" y="1433"/>
                  <a:pt x="177" y="1433"/>
                </a:cubicBezTo>
                <a:lnTo>
                  <a:pt x="183" y="1433"/>
                </a:lnTo>
                <a:cubicBezTo>
                  <a:pt x="234" y="1433"/>
                  <a:pt x="279" y="1433"/>
                  <a:pt x="331" y="1427"/>
                </a:cubicBezTo>
                <a:cubicBezTo>
                  <a:pt x="399" y="1427"/>
                  <a:pt x="462" y="1416"/>
                  <a:pt x="524" y="1388"/>
                </a:cubicBezTo>
                <a:cubicBezTo>
                  <a:pt x="524" y="1382"/>
                  <a:pt x="530" y="1382"/>
                  <a:pt x="535" y="1382"/>
                </a:cubicBezTo>
                <a:cubicBezTo>
                  <a:pt x="512" y="1314"/>
                  <a:pt x="490" y="1246"/>
                  <a:pt x="472" y="1171"/>
                </a:cubicBezTo>
                <a:cubicBezTo>
                  <a:pt x="462" y="1109"/>
                  <a:pt x="449" y="1052"/>
                  <a:pt x="438" y="995"/>
                </a:cubicBezTo>
                <a:cubicBezTo>
                  <a:pt x="415" y="859"/>
                  <a:pt x="399" y="734"/>
                  <a:pt x="388" y="614"/>
                </a:cubicBezTo>
                <a:lnTo>
                  <a:pt x="388" y="604"/>
                </a:lnTo>
                <a:cubicBezTo>
                  <a:pt x="388" y="564"/>
                  <a:pt x="381" y="523"/>
                  <a:pt x="381" y="489"/>
                </a:cubicBezTo>
                <a:lnTo>
                  <a:pt x="381" y="428"/>
                </a:lnTo>
                <a:cubicBezTo>
                  <a:pt x="376" y="353"/>
                  <a:pt x="376" y="284"/>
                  <a:pt x="376" y="211"/>
                </a:cubicBezTo>
                <a:cubicBezTo>
                  <a:pt x="376" y="143"/>
                  <a:pt x="376" y="74"/>
                  <a:pt x="381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2"/>
          <p:cNvSpPr/>
          <p:nvPr/>
        </p:nvSpPr>
        <p:spPr>
          <a:xfrm>
            <a:off x="8377055" y="3975665"/>
            <a:ext cx="292391" cy="286774"/>
          </a:xfrm>
          <a:custGeom>
            <a:avLst/>
            <a:gdLst/>
            <a:ahLst/>
            <a:cxnLst/>
            <a:rect l="l" t="t" r="r" b="b"/>
            <a:pathLst>
              <a:path w="7548" h="7403" extrusionOk="0">
                <a:moveTo>
                  <a:pt x="3519" y="171"/>
                </a:moveTo>
                <a:cubicBezTo>
                  <a:pt x="3546" y="178"/>
                  <a:pt x="3569" y="189"/>
                  <a:pt x="3598" y="194"/>
                </a:cubicBezTo>
                <a:cubicBezTo>
                  <a:pt x="3621" y="205"/>
                  <a:pt x="3643" y="217"/>
                  <a:pt x="3660" y="234"/>
                </a:cubicBezTo>
                <a:cubicBezTo>
                  <a:pt x="3682" y="251"/>
                  <a:pt x="3705" y="273"/>
                  <a:pt x="3723" y="296"/>
                </a:cubicBezTo>
                <a:cubicBezTo>
                  <a:pt x="3750" y="330"/>
                  <a:pt x="3774" y="375"/>
                  <a:pt x="3791" y="422"/>
                </a:cubicBezTo>
                <a:cubicBezTo>
                  <a:pt x="3842" y="546"/>
                  <a:pt x="3870" y="682"/>
                  <a:pt x="3894" y="813"/>
                </a:cubicBezTo>
                <a:cubicBezTo>
                  <a:pt x="3905" y="870"/>
                  <a:pt x="3910" y="915"/>
                  <a:pt x="3921" y="973"/>
                </a:cubicBezTo>
                <a:cubicBezTo>
                  <a:pt x="3928" y="1001"/>
                  <a:pt x="3955" y="1030"/>
                  <a:pt x="3989" y="1041"/>
                </a:cubicBezTo>
                <a:lnTo>
                  <a:pt x="4018" y="1041"/>
                </a:lnTo>
                <a:cubicBezTo>
                  <a:pt x="4052" y="1041"/>
                  <a:pt x="4080" y="1023"/>
                  <a:pt x="4104" y="996"/>
                </a:cubicBezTo>
                <a:lnTo>
                  <a:pt x="4132" y="955"/>
                </a:lnTo>
                <a:cubicBezTo>
                  <a:pt x="4206" y="865"/>
                  <a:pt x="4280" y="791"/>
                  <a:pt x="4359" y="729"/>
                </a:cubicBezTo>
                <a:cubicBezTo>
                  <a:pt x="4411" y="689"/>
                  <a:pt x="4466" y="655"/>
                  <a:pt x="4518" y="632"/>
                </a:cubicBezTo>
                <a:cubicBezTo>
                  <a:pt x="4558" y="614"/>
                  <a:pt x="4597" y="603"/>
                  <a:pt x="4644" y="592"/>
                </a:cubicBezTo>
                <a:lnTo>
                  <a:pt x="4728" y="592"/>
                </a:lnTo>
                <a:cubicBezTo>
                  <a:pt x="4751" y="598"/>
                  <a:pt x="4773" y="603"/>
                  <a:pt x="4796" y="609"/>
                </a:cubicBezTo>
                <a:cubicBezTo>
                  <a:pt x="4814" y="621"/>
                  <a:pt x="4831" y="626"/>
                  <a:pt x="4848" y="637"/>
                </a:cubicBezTo>
                <a:cubicBezTo>
                  <a:pt x="4865" y="655"/>
                  <a:pt x="4876" y="671"/>
                  <a:pt x="4893" y="689"/>
                </a:cubicBezTo>
                <a:cubicBezTo>
                  <a:pt x="4904" y="711"/>
                  <a:pt x="4922" y="734"/>
                  <a:pt x="4933" y="757"/>
                </a:cubicBezTo>
                <a:cubicBezTo>
                  <a:pt x="4951" y="802"/>
                  <a:pt x="4961" y="847"/>
                  <a:pt x="4972" y="899"/>
                </a:cubicBezTo>
                <a:cubicBezTo>
                  <a:pt x="4978" y="984"/>
                  <a:pt x="4978" y="1080"/>
                  <a:pt x="4967" y="1188"/>
                </a:cubicBezTo>
                <a:cubicBezTo>
                  <a:pt x="4961" y="1228"/>
                  <a:pt x="4990" y="1274"/>
                  <a:pt x="5024" y="1296"/>
                </a:cubicBezTo>
                <a:cubicBezTo>
                  <a:pt x="5046" y="1308"/>
                  <a:pt x="5064" y="1308"/>
                  <a:pt x="5087" y="1308"/>
                </a:cubicBezTo>
                <a:cubicBezTo>
                  <a:pt x="5121" y="1308"/>
                  <a:pt x="5143" y="1296"/>
                  <a:pt x="5177" y="1269"/>
                </a:cubicBezTo>
                <a:lnTo>
                  <a:pt x="5200" y="1251"/>
                </a:lnTo>
                <a:cubicBezTo>
                  <a:pt x="5251" y="1217"/>
                  <a:pt x="5308" y="1183"/>
                  <a:pt x="5365" y="1154"/>
                </a:cubicBezTo>
                <a:cubicBezTo>
                  <a:pt x="5410" y="1138"/>
                  <a:pt x="5462" y="1125"/>
                  <a:pt x="5512" y="1115"/>
                </a:cubicBezTo>
                <a:cubicBezTo>
                  <a:pt x="5530" y="1109"/>
                  <a:pt x="5552" y="1109"/>
                  <a:pt x="5575" y="1109"/>
                </a:cubicBezTo>
                <a:cubicBezTo>
                  <a:pt x="5592" y="1109"/>
                  <a:pt x="5609" y="1109"/>
                  <a:pt x="5626" y="1115"/>
                </a:cubicBezTo>
                <a:cubicBezTo>
                  <a:pt x="5667" y="1120"/>
                  <a:pt x="5694" y="1125"/>
                  <a:pt x="5722" y="1138"/>
                </a:cubicBezTo>
                <a:cubicBezTo>
                  <a:pt x="5746" y="1149"/>
                  <a:pt x="5762" y="1160"/>
                  <a:pt x="5785" y="1177"/>
                </a:cubicBezTo>
                <a:cubicBezTo>
                  <a:pt x="5796" y="1188"/>
                  <a:pt x="5814" y="1200"/>
                  <a:pt x="5830" y="1222"/>
                </a:cubicBezTo>
                <a:cubicBezTo>
                  <a:pt x="5842" y="1240"/>
                  <a:pt x="5853" y="1256"/>
                  <a:pt x="5859" y="1274"/>
                </a:cubicBezTo>
                <a:cubicBezTo>
                  <a:pt x="5871" y="1296"/>
                  <a:pt x="5877" y="1325"/>
                  <a:pt x="5882" y="1348"/>
                </a:cubicBezTo>
                <a:lnTo>
                  <a:pt x="5882" y="1445"/>
                </a:lnTo>
                <a:cubicBezTo>
                  <a:pt x="5877" y="1490"/>
                  <a:pt x="5859" y="1535"/>
                  <a:pt x="5842" y="1586"/>
                </a:cubicBezTo>
                <a:cubicBezTo>
                  <a:pt x="5819" y="1626"/>
                  <a:pt x="5803" y="1665"/>
                  <a:pt x="5780" y="1700"/>
                </a:cubicBezTo>
                <a:cubicBezTo>
                  <a:pt x="5751" y="1751"/>
                  <a:pt x="5762" y="1807"/>
                  <a:pt x="5796" y="1841"/>
                </a:cubicBezTo>
                <a:cubicBezTo>
                  <a:pt x="5819" y="1865"/>
                  <a:pt x="5848" y="1876"/>
                  <a:pt x="5882" y="1876"/>
                </a:cubicBezTo>
                <a:cubicBezTo>
                  <a:pt x="5905" y="1876"/>
                  <a:pt x="5922" y="1870"/>
                  <a:pt x="5939" y="1865"/>
                </a:cubicBezTo>
                <a:cubicBezTo>
                  <a:pt x="5990" y="1836"/>
                  <a:pt x="6042" y="1807"/>
                  <a:pt x="6087" y="1791"/>
                </a:cubicBezTo>
                <a:lnTo>
                  <a:pt x="6137" y="1768"/>
                </a:lnTo>
                <a:cubicBezTo>
                  <a:pt x="6149" y="1762"/>
                  <a:pt x="6160" y="1757"/>
                  <a:pt x="6178" y="1757"/>
                </a:cubicBezTo>
                <a:cubicBezTo>
                  <a:pt x="6212" y="1739"/>
                  <a:pt x="6257" y="1728"/>
                  <a:pt x="6320" y="1723"/>
                </a:cubicBezTo>
                <a:cubicBezTo>
                  <a:pt x="6354" y="1717"/>
                  <a:pt x="6388" y="1717"/>
                  <a:pt x="6428" y="1717"/>
                </a:cubicBezTo>
                <a:cubicBezTo>
                  <a:pt x="6462" y="1717"/>
                  <a:pt x="6496" y="1717"/>
                  <a:pt x="6530" y="1723"/>
                </a:cubicBezTo>
                <a:cubicBezTo>
                  <a:pt x="6587" y="1728"/>
                  <a:pt x="6643" y="1746"/>
                  <a:pt x="6689" y="1762"/>
                </a:cubicBezTo>
                <a:cubicBezTo>
                  <a:pt x="6734" y="1785"/>
                  <a:pt x="6768" y="1802"/>
                  <a:pt x="6803" y="1830"/>
                </a:cubicBezTo>
                <a:cubicBezTo>
                  <a:pt x="6826" y="1848"/>
                  <a:pt x="6848" y="1870"/>
                  <a:pt x="6871" y="1893"/>
                </a:cubicBezTo>
                <a:cubicBezTo>
                  <a:pt x="6882" y="1910"/>
                  <a:pt x="6894" y="1933"/>
                  <a:pt x="6905" y="1956"/>
                </a:cubicBezTo>
                <a:cubicBezTo>
                  <a:pt x="6910" y="1972"/>
                  <a:pt x="6916" y="1990"/>
                  <a:pt x="6916" y="2006"/>
                </a:cubicBezTo>
                <a:cubicBezTo>
                  <a:pt x="6921" y="2024"/>
                  <a:pt x="6921" y="2041"/>
                  <a:pt x="6916" y="2064"/>
                </a:cubicBezTo>
                <a:cubicBezTo>
                  <a:pt x="6910" y="2080"/>
                  <a:pt x="6905" y="2103"/>
                  <a:pt x="6899" y="2121"/>
                </a:cubicBezTo>
                <a:cubicBezTo>
                  <a:pt x="6887" y="2148"/>
                  <a:pt x="6871" y="2171"/>
                  <a:pt x="6853" y="2200"/>
                </a:cubicBezTo>
                <a:cubicBezTo>
                  <a:pt x="6826" y="2234"/>
                  <a:pt x="6792" y="2268"/>
                  <a:pt x="6745" y="2302"/>
                </a:cubicBezTo>
                <a:cubicBezTo>
                  <a:pt x="6689" y="2347"/>
                  <a:pt x="6627" y="2381"/>
                  <a:pt x="6558" y="2410"/>
                </a:cubicBezTo>
                <a:cubicBezTo>
                  <a:pt x="6553" y="2410"/>
                  <a:pt x="6546" y="2410"/>
                  <a:pt x="6546" y="2416"/>
                </a:cubicBezTo>
                <a:cubicBezTo>
                  <a:pt x="6535" y="2421"/>
                  <a:pt x="6519" y="2428"/>
                  <a:pt x="6507" y="2433"/>
                </a:cubicBezTo>
                <a:lnTo>
                  <a:pt x="6519" y="2433"/>
                </a:lnTo>
                <a:cubicBezTo>
                  <a:pt x="6496" y="2444"/>
                  <a:pt x="6473" y="2450"/>
                  <a:pt x="6444" y="2462"/>
                </a:cubicBezTo>
                <a:cubicBezTo>
                  <a:pt x="6399" y="2478"/>
                  <a:pt x="6376" y="2512"/>
                  <a:pt x="6376" y="2557"/>
                </a:cubicBezTo>
                <a:cubicBezTo>
                  <a:pt x="6376" y="2591"/>
                  <a:pt x="6404" y="2643"/>
                  <a:pt x="6444" y="2649"/>
                </a:cubicBezTo>
                <a:cubicBezTo>
                  <a:pt x="6569" y="2672"/>
                  <a:pt x="6683" y="2706"/>
                  <a:pt x="6792" y="2751"/>
                </a:cubicBezTo>
                <a:cubicBezTo>
                  <a:pt x="6894" y="2796"/>
                  <a:pt x="6989" y="2848"/>
                  <a:pt x="7070" y="2911"/>
                </a:cubicBezTo>
                <a:cubicBezTo>
                  <a:pt x="7126" y="2950"/>
                  <a:pt x="7172" y="2995"/>
                  <a:pt x="7212" y="3047"/>
                </a:cubicBezTo>
                <a:cubicBezTo>
                  <a:pt x="7246" y="3087"/>
                  <a:pt x="7269" y="3126"/>
                  <a:pt x="7285" y="3171"/>
                </a:cubicBezTo>
                <a:cubicBezTo>
                  <a:pt x="7303" y="3212"/>
                  <a:pt x="7314" y="3252"/>
                  <a:pt x="7319" y="3297"/>
                </a:cubicBezTo>
                <a:cubicBezTo>
                  <a:pt x="7325" y="3336"/>
                  <a:pt x="7325" y="3382"/>
                  <a:pt x="7319" y="3427"/>
                </a:cubicBezTo>
                <a:cubicBezTo>
                  <a:pt x="7314" y="3467"/>
                  <a:pt x="7303" y="3501"/>
                  <a:pt x="7291" y="3535"/>
                </a:cubicBezTo>
                <a:cubicBezTo>
                  <a:pt x="7274" y="3569"/>
                  <a:pt x="7257" y="3603"/>
                  <a:pt x="7235" y="3637"/>
                </a:cubicBezTo>
                <a:cubicBezTo>
                  <a:pt x="7212" y="3666"/>
                  <a:pt x="7183" y="3695"/>
                  <a:pt x="7149" y="3723"/>
                </a:cubicBezTo>
                <a:cubicBezTo>
                  <a:pt x="7115" y="3740"/>
                  <a:pt x="7086" y="3763"/>
                  <a:pt x="7052" y="3774"/>
                </a:cubicBezTo>
                <a:cubicBezTo>
                  <a:pt x="7023" y="3785"/>
                  <a:pt x="6989" y="3797"/>
                  <a:pt x="6944" y="3808"/>
                </a:cubicBezTo>
                <a:lnTo>
                  <a:pt x="6831" y="3808"/>
                </a:lnTo>
                <a:cubicBezTo>
                  <a:pt x="6792" y="3797"/>
                  <a:pt x="6758" y="3792"/>
                  <a:pt x="6723" y="3779"/>
                </a:cubicBezTo>
                <a:cubicBezTo>
                  <a:pt x="6711" y="3774"/>
                  <a:pt x="6706" y="3774"/>
                  <a:pt x="6695" y="3774"/>
                </a:cubicBezTo>
                <a:cubicBezTo>
                  <a:pt x="6661" y="3774"/>
                  <a:pt x="6627" y="3797"/>
                  <a:pt x="6603" y="3826"/>
                </a:cubicBezTo>
                <a:cubicBezTo>
                  <a:pt x="6580" y="3871"/>
                  <a:pt x="6587" y="3916"/>
                  <a:pt x="6627" y="3955"/>
                </a:cubicBezTo>
                <a:lnTo>
                  <a:pt x="6655" y="3989"/>
                </a:lnTo>
                <a:cubicBezTo>
                  <a:pt x="6683" y="4030"/>
                  <a:pt x="6706" y="4075"/>
                  <a:pt x="6729" y="4120"/>
                </a:cubicBezTo>
                <a:cubicBezTo>
                  <a:pt x="6745" y="4167"/>
                  <a:pt x="6758" y="4212"/>
                  <a:pt x="6768" y="4257"/>
                </a:cubicBezTo>
                <a:cubicBezTo>
                  <a:pt x="6774" y="4303"/>
                  <a:pt x="6774" y="4348"/>
                  <a:pt x="6768" y="4393"/>
                </a:cubicBezTo>
                <a:cubicBezTo>
                  <a:pt x="6758" y="4439"/>
                  <a:pt x="6745" y="4484"/>
                  <a:pt x="6729" y="4529"/>
                </a:cubicBezTo>
                <a:cubicBezTo>
                  <a:pt x="6706" y="4581"/>
                  <a:pt x="6677" y="4626"/>
                  <a:pt x="6648" y="4666"/>
                </a:cubicBezTo>
                <a:cubicBezTo>
                  <a:pt x="6614" y="4705"/>
                  <a:pt x="6580" y="4746"/>
                  <a:pt x="6535" y="4780"/>
                </a:cubicBezTo>
                <a:cubicBezTo>
                  <a:pt x="6496" y="4808"/>
                  <a:pt x="6451" y="4836"/>
                  <a:pt x="6410" y="4854"/>
                </a:cubicBezTo>
                <a:cubicBezTo>
                  <a:pt x="6370" y="4870"/>
                  <a:pt x="6325" y="4883"/>
                  <a:pt x="6280" y="4888"/>
                </a:cubicBezTo>
                <a:cubicBezTo>
                  <a:pt x="6263" y="4893"/>
                  <a:pt x="6246" y="4893"/>
                  <a:pt x="6228" y="4893"/>
                </a:cubicBezTo>
                <a:cubicBezTo>
                  <a:pt x="6205" y="4893"/>
                  <a:pt x="6189" y="4888"/>
                  <a:pt x="6166" y="4888"/>
                </a:cubicBezTo>
                <a:cubicBezTo>
                  <a:pt x="6126" y="4883"/>
                  <a:pt x="6092" y="4870"/>
                  <a:pt x="6058" y="4859"/>
                </a:cubicBezTo>
                <a:cubicBezTo>
                  <a:pt x="6013" y="4836"/>
                  <a:pt x="5973" y="4814"/>
                  <a:pt x="5932" y="4786"/>
                </a:cubicBezTo>
                <a:cubicBezTo>
                  <a:pt x="5916" y="4773"/>
                  <a:pt x="5905" y="4763"/>
                  <a:pt x="5887" y="4746"/>
                </a:cubicBezTo>
                <a:cubicBezTo>
                  <a:pt x="5871" y="4728"/>
                  <a:pt x="5848" y="4723"/>
                  <a:pt x="5825" y="4723"/>
                </a:cubicBezTo>
                <a:lnTo>
                  <a:pt x="5803" y="4723"/>
                </a:lnTo>
                <a:cubicBezTo>
                  <a:pt x="5769" y="4728"/>
                  <a:pt x="5740" y="4757"/>
                  <a:pt x="5735" y="4786"/>
                </a:cubicBezTo>
                <a:cubicBezTo>
                  <a:pt x="5722" y="4848"/>
                  <a:pt x="5701" y="4904"/>
                  <a:pt x="5677" y="4962"/>
                </a:cubicBezTo>
                <a:cubicBezTo>
                  <a:pt x="5649" y="5030"/>
                  <a:pt x="5609" y="5098"/>
                  <a:pt x="5557" y="5166"/>
                </a:cubicBezTo>
                <a:cubicBezTo>
                  <a:pt x="5507" y="5234"/>
                  <a:pt x="5439" y="5297"/>
                  <a:pt x="5371" y="5348"/>
                </a:cubicBezTo>
                <a:cubicBezTo>
                  <a:pt x="5313" y="5394"/>
                  <a:pt x="5251" y="5428"/>
                  <a:pt x="5189" y="5455"/>
                </a:cubicBezTo>
                <a:cubicBezTo>
                  <a:pt x="5137" y="5479"/>
                  <a:pt x="5087" y="5489"/>
                  <a:pt x="5035" y="5502"/>
                </a:cubicBezTo>
                <a:cubicBezTo>
                  <a:pt x="5012" y="5502"/>
                  <a:pt x="4990" y="5507"/>
                  <a:pt x="4961" y="5507"/>
                </a:cubicBezTo>
                <a:cubicBezTo>
                  <a:pt x="4938" y="5507"/>
                  <a:pt x="4916" y="5502"/>
                  <a:pt x="4893" y="5502"/>
                </a:cubicBezTo>
                <a:cubicBezTo>
                  <a:pt x="4859" y="5496"/>
                  <a:pt x="4825" y="5484"/>
                  <a:pt x="4791" y="5473"/>
                </a:cubicBezTo>
                <a:cubicBezTo>
                  <a:pt x="4757" y="5455"/>
                  <a:pt x="4723" y="5439"/>
                  <a:pt x="4683" y="5410"/>
                </a:cubicBezTo>
                <a:cubicBezTo>
                  <a:pt x="4649" y="5382"/>
                  <a:pt x="4621" y="5348"/>
                  <a:pt x="4586" y="5314"/>
                </a:cubicBezTo>
                <a:cubicBezTo>
                  <a:pt x="4558" y="5269"/>
                  <a:pt x="4524" y="5217"/>
                  <a:pt x="4501" y="5166"/>
                </a:cubicBezTo>
                <a:cubicBezTo>
                  <a:pt x="4484" y="5132"/>
                  <a:pt x="4450" y="5114"/>
                  <a:pt x="4411" y="5114"/>
                </a:cubicBezTo>
                <a:cubicBezTo>
                  <a:pt x="4364" y="5114"/>
                  <a:pt x="4319" y="5149"/>
                  <a:pt x="4308" y="5189"/>
                </a:cubicBezTo>
                <a:cubicBezTo>
                  <a:pt x="4296" y="5229"/>
                  <a:pt x="4285" y="5263"/>
                  <a:pt x="4274" y="5297"/>
                </a:cubicBezTo>
                <a:cubicBezTo>
                  <a:pt x="4246" y="5360"/>
                  <a:pt x="4206" y="5421"/>
                  <a:pt x="4166" y="5479"/>
                </a:cubicBezTo>
                <a:cubicBezTo>
                  <a:pt x="4126" y="5524"/>
                  <a:pt x="4080" y="5570"/>
                  <a:pt x="4030" y="5615"/>
                </a:cubicBezTo>
                <a:cubicBezTo>
                  <a:pt x="3978" y="5654"/>
                  <a:pt x="3928" y="5683"/>
                  <a:pt x="3876" y="5706"/>
                </a:cubicBezTo>
                <a:cubicBezTo>
                  <a:pt x="3836" y="5723"/>
                  <a:pt x="3797" y="5735"/>
                  <a:pt x="3757" y="5740"/>
                </a:cubicBezTo>
                <a:cubicBezTo>
                  <a:pt x="3740" y="5746"/>
                  <a:pt x="3716" y="5746"/>
                  <a:pt x="3700" y="5746"/>
                </a:cubicBezTo>
                <a:cubicBezTo>
                  <a:pt x="3677" y="5746"/>
                  <a:pt x="3660" y="5746"/>
                  <a:pt x="3637" y="5740"/>
                </a:cubicBezTo>
                <a:cubicBezTo>
                  <a:pt x="3598" y="5735"/>
                  <a:pt x="3569" y="5723"/>
                  <a:pt x="3540" y="5712"/>
                </a:cubicBezTo>
                <a:cubicBezTo>
                  <a:pt x="3519" y="5706"/>
                  <a:pt x="3495" y="5689"/>
                  <a:pt x="3472" y="5678"/>
                </a:cubicBezTo>
                <a:cubicBezTo>
                  <a:pt x="3456" y="5660"/>
                  <a:pt x="3433" y="5644"/>
                  <a:pt x="3416" y="5620"/>
                </a:cubicBezTo>
                <a:cubicBezTo>
                  <a:pt x="3393" y="5586"/>
                  <a:pt x="3370" y="5541"/>
                  <a:pt x="3348" y="5489"/>
                </a:cubicBezTo>
                <a:cubicBezTo>
                  <a:pt x="3330" y="5455"/>
                  <a:pt x="3320" y="5416"/>
                  <a:pt x="3302" y="5371"/>
                </a:cubicBezTo>
                <a:cubicBezTo>
                  <a:pt x="3280" y="5297"/>
                  <a:pt x="3251" y="5224"/>
                  <a:pt x="3212" y="5155"/>
                </a:cubicBezTo>
                <a:cubicBezTo>
                  <a:pt x="3178" y="5093"/>
                  <a:pt x="3131" y="5046"/>
                  <a:pt x="3081" y="5012"/>
                </a:cubicBezTo>
                <a:cubicBezTo>
                  <a:pt x="3052" y="4996"/>
                  <a:pt x="3018" y="4985"/>
                  <a:pt x="2989" y="4978"/>
                </a:cubicBezTo>
                <a:cubicBezTo>
                  <a:pt x="2973" y="4973"/>
                  <a:pt x="2955" y="4973"/>
                  <a:pt x="2932" y="4973"/>
                </a:cubicBezTo>
                <a:cubicBezTo>
                  <a:pt x="2910" y="4973"/>
                  <a:pt x="2887" y="4973"/>
                  <a:pt x="2864" y="4978"/>
                </a:cubicBezTo>
                <a:cubicBezTo>
                  <a:pt x="2837" y="4985"/>
                  <a:pt x="2808" y="4996"/>
                  <a:pt x="2779" y="5007"/>
                </a:cubicBezTo>
                <a:lnTo>
                  <a:pt x="2769" y="5012"/>
                </a:lnTo>
                <a:cubicBezTo>
                  <a:pt x="2740" y="5024"/>
                  <a:pt x="2711" y="5041"/>
                  <a:pt x="2683" y="5059"/>
                </a:cubicBezTo>
                <a:cubicBezTo>
                  <a:pt x="2625" y="5093"/>
                  <a:pt x="2575" y="5132"/>
                  <a:pt x="2518" y="5177"/>
                </a:cubicBezTo>
                <a:lnTo>
                  <a:pt x="2507" y="5183"/>
                </a:lnTo>
                <a:lnTo>
                  <a:pt x="2478" y="5206"/>
                </a:lnTo>
                <a:cubicBezTo>
                  <a:pt x="2359" y="5297"/>
                  <a:pt x="2239" y="5387"/>
                  <a:pt x="2098" y="5450"/>
                </a:cubicBezTo>
                <a:cubicBezTo>
                  <a:pt x="2064" y="5468"/>
                  <a:pt x="2024" y="5473"/>
                  <a:pt x="1990" y="5484"/>
                </a:cubicBezTo>
                <a:lnTo>
                  <a:pt x="1916" y="5484"/>
                </a:lnTo>
                <a:cubicBezTo>
                  <a:pt x="1882" y="5479"/>
                  <a:pt x="1853" y="5468"/>
                  <a:pt x="1814" y="5455"/>
                </a:cubicBezTo>
                <a:cubicBezTo>
                  <a:pt x="1785" y="5439"/>
                  <a:pt x="1762" y="5428"/>
                  <a:pt x="1733" y="5405"/>
                </a:cubicBezTo>
                <a:cubicBezTo>
                  <a:pt x="1712" y="5387"/>
                  <a:pt x="1688" y="5365"/>
                  <a:pt x="1678" y="5348"/>
                </a:cubicBezTo>
                <a:cubicBezTo>
                  <a:pt x="1654" y="5319"/>
                  <a:pt x="1643" y="5292"/>
                  <a:pt x="1626" y="5263"/>
                </a:cubicBezTo>
                <a:cubicBezTo>
                  <a:pt x="1609" y="5211"/>
                  <a:pt x="1597" y="5166"/>
                  <a:pt x="1586" y="5109"/>
                </a:cubicBezTo>
                <a:cubicBezTo>
                  <a:pt x="1581" y="5035"/>
                  <a:pt x="1581" y="4951"/>
                  <a:pt x="1592" y="4859"/>
                </a:cubicBezTo>
                <a:cubicBezTo>
                  <a:pt x="1592" y="4825"/>
                  <a:pt x="1575" y="4791"/>
                  <a:pt x="1552" y="4768"/>
                </a:cubicBezTo>
                <a:cubicBezTo>
                  <a:pt x="1529" y="4746"/>
                  <a:pt x="1495" y="4728"/>
                  <a:pt x="1461" y="4728"/>
                </a:cubicBezTo>
                <a:lnTo>
                  <a:pt x="1427" y="4728"/>
                </a:lnTo>
                <a:cubicBezTo>
                  <a:pt x="1371" y="4728"/>
                  <a:pt x="1303" y="4728"/>
                  <a:pt x="1234" y="4718"/>
                </a:cubicBezTo>
                <a:cubicBezTo>
                  <a:pt x="1103" y="4700"/>
                  <a:pt x="978" y="4666"/>
                  <a:pt x="859" y="4615"/>
                </a:cubicBezTo>
                <a:cubicBezTo>
                  <a:pt x="779" y="4581"/>
                  <a:pt x="711" y="4542"/>
                  <a:pt x="642" y="4495"/>
                </a:cubicBezTo>
                <a:cubicBezTo>
                  <a:pt x="608" y="4461"/>
                  <a:pt x="574" y="4433"/>
                  <a:pt x="552" y="4405"/>
                </a:cubicBezTo>
                <a:cubicBezTo>
                  <a:pt x="540" y="4388"/>
                  <a:pt x="529" y="4364"/>
                  <a:pt x="518" y="4348"/>
                </a:cubicBezTo>
                <a:cubicBezTo>
                  <a:pt x="512" y="4330"/>
                  <a:pt x="506" y="4314"/>
                  <a:pt x="501" y="4296"/>
                </a:cubicBezTo>
                <a:lnTo>
                  <a:pt x="501" y="4251"/>
                </a:lnTo>
                <a:cubicBezTo>
                  <a:pt x="506" y="4235"/>
                  <a:pt x="512" y="4217"/>
                  <a:pt x="518" y="4201"/>
                </a:cubicBezTo>
                <a:cubicBezTo>
                  <a:pt x="529" y="4178"/>
                  <a:pt x="540" y="4154"/>
                  <a:pt x="558" y="4133"/>
                </a:cubicBezTo>
                <a:cubicBezTo>
                  <a:pt x="592" y="4092"/>
                  <a:pt x="632" y="4047"/>
                  <a:pt x="689" y="4007"/>
                </a:cubicBezTo>
                <a:cubicBezTo>
                  <a:pt x="728" y="3978"/>
                  <a:pt x="768" y="3950"/>
                  <a:pt x="807" y="3921"/>
                </a:cubicBezTo>
                <a:cubicBezTo>
                  <a:pt x="852" y="3899"/>
                  <a:pt x="876" y="3853"/>
                  <a:pt x="876" y="3802"/>
                </a:cubicBezTo>
                <a:cubicBezTo>
                  <a:pt x="876" y="3740"/>
                  <a:pt x="831" y="3682"/>
                  <a:pt x="773" y="3672"/>
                </a:cubicBezTo>
                <a:cubicBezTo>
                  <a:pt x="723" y="3661"/>
                  <a:pt x="677" y="3648"/>
                  <a:pt x="632" y="3627"/>
                </a:cubicBezTo>
                <a:cubicBezTo>
                  <a:pt x="580" y="3603"/>
                  <a:pt x="535" y="3575"/>
                  <a:pt x="484" y="3541"/>
                </a:cubicBezTo>
                <a:cubicBezTo>
                  <a:pt x="438" y="3507"/>
                  <a:pt x="398" y="3467"/>
                  <a:pt x="364" y="3422"/>
                </a:cubicBezTo>
                <a:cubicBezTo>
                  <a:pt x="341" y="3388"/>
                  <a:pt x="319" y="3354"/>
                  <a:pt x="302" y="3314"/>
                </a:cubicBezTo>
                <a:cubicBezTo>
                  <a:pt x="291" y="3286"/>
                  <a:pt x="285" y="3257"/>
                  <a:pt x="280" y="3228"/>
                </a:cubicBezTo>
                <a:cubicBezTo>
                  <a:pt x="273" y="3205"/>
                  <a:pt x="273" y="3183"/>
                  <a:pt x="280" y="3160"/>
                </a:cubicBezTo>
                <a:cubicBezTo>
                  <a:pt x="280" y="3144"/>
                  <a:pt x="285" y="3126"/>
                  <a:pt x="291" y="3115"/>
                </a:cubicBezTo>
                <a:cubicBezTo>
                  <a:pt x="296" y="3097"/>
                  <a:pt x="307" y="3087"/>
                  <a:pt x="314" y="3069"/>
                </a:cubicBezTo>
                <a:cubicBezTo>
                  <a:pt x="325" y="3058"/>
                  <a:pt x="341" y="3042"/>
                  <a:pt x="359" y="3029"/>
                </a:cubicBezTo>
                <a:cubicBezTo>
                  <a:pt x="382" y="3013"/>
                  <a:pt x="404" y="3001"/>
                  <a:pt x="427" y="2990"/>
                </a:cubicBezTo>
                <a:cubicBezTo>
                  <a:pt x="472" y="2973"/>
                  <a:pt x="524" y="2961"/>
                  <a:pt x="574" y="2950"/>
                </a:cubicBezTo>
                <a:cubicBezTo>
                  <a:pt x="597" y="2945"/>
                  <a:pt x="621" y="2945"/>
                  <a:pt x="642" y="2945"/>
                </a:cubicBezTo>
                <a:cubicBezTo>
                  <a:pt x="705" y="2939"/>
                  <a:pt x="750" y="2905"/>
                  <a:pt x="768" y="2848"/>
                </a:cubicBezTo>
                <a:cubicBezTo>
                  <a:pt x="779" y="2814"/>
                  <a:pt x="773" y="2780"/>
                  <a:pt x="757" y="2751"/>
                </a:cubicBezTo>
                <a:cubicBezTo>
                  <a:pt x="739" y="2722"/>
                  <a:pt x="711" y="2706"/>
                  <a:pt x="682" y="2694"/>
                </a:cubicBezTo>
                <a:cubicBezTo>
                  <a:pt x="632" y="2672"/>
                  <a:pt x="587" y="2649"/>
                  <a:pt x="546" y="2620"/>
                </a:cubicBezTo>
                <a:cubicBezTo>
                  <a:pt x="535" y="2604"/>
                  <a:pt x="518" y="2591"/>
                  <a:pt x="506" y="2575"/>
                </a:cubicBezTo>
                <a:cubicBezTo>
                  <a:pt x="501" y="2564"/>
                  <a:pt x="495" y="2557"/>
                  <a:pt x="490" y="2546"/>
                </a:cubicBezTo>
                <a:cubicBezTo>
                  <a:pt x="490" y="2546"/>
                  <a:pt x="490" y="2541"/>
                  <a:pt x="484" y="2536"/>
                </a:cubicBezTo>
                <a:lnTo>
                  <a:pt x="484" y="2523"/>
                </a:lnTo>
                <a:cubicBezTo>
                  <a:pt x="484" y="2518"/>
                  <a:pt x="477" y="2507"/>
                  <a:pt x="484" y="2501"/>
                </a:cubicBezTo>
                <a:cubicBezTo>
                  <a:pt x="484" y="2489"/>
                  <a:pt x="490" y="2478"/>
                  <a:pt x="495" y="2467"/>
                </a:cubicBezTo>
                <a:cubicBezTo>
                  <a:pt x="501" y="2450"/>
                  <a:pt x="512" y="2433"/>
                  <a:pt x="518" y="2421"/>
                </a:cubicBezTo>
                <a:cubicBezTo>
                  <a:pt x="540" y="2394"/>
                  <a:pt x="563" y="2371"/>
                  <a:pt x="587" y="2353"/>
                </a:cubicBezTo>
                <a:cubicBezTo>
                  <a:pt x="614" y="2336"/>
                  <a:pt x="637" y="2319"/>
                  <a:pt x="666" y="2308"/>
                </a:cubicBezTo>
                <a:cubicBezTo>
                  <a:pt x="705" y="2297"/>
                  <a:pt x="745" y="2285"/>
                  <a:pt x="791" y="2274"/>
                </a:cubicBezTo>
                <a:cubicBezTo>
                  <a:pt x="813" y="2274"/>
                  <a:pt x="836" y="2268"/>
                  <a:pt x="865" y="2268"/>
                </a:cubicBezTo>
                <a:cubicBezTo>
                  <a:pt x="881" y="2268"/>
                  <a:pt x="904" y="2274"/>
                  <a:pt x="927" y="2274"/>
                </a:cubicBezTo>
                <a:cubicBezTo>
                  <a:pt x="967" y="2279"/>
                  <a:pt x="1001" y="2291"/>
                  <a:pt x="1035" y="2302"/>
                </a:cubicBezTo>
                <a:cubicBezTo>
                  <a:pt x="1064" y="2319"/>
                  <a:pt x="1091" y="2336"/>
                  <a:pt x="1120" y="2353"/>
                </a:cubicBezTo>
                <a:cubicBezTo>
                  <a:pt x="1138" y="2365"/>
                  <a:pt x="1166" y="2371"/>
                  <a:pt x="1188" y="2371"/>
                </a:cubicBezTo>
                <a:cubicBezTo>
                  <a:pt x="1245" y="2371"/>
                  <a:pt x="1296" y="2342"/>
                  <a:pt x="1324" y="2297"/>
                </a:cubicBezTo>
                <a:cubicBezTo>
                  <a:pt x="1348" y="2263"/>
                  <a:pt x="1348" y="2216"/>
                  <a:pt x="1342" y="2182"/>
                </a:cubicBezTo>
                <a:cubicBezTo>
                  <a:pt x="1330" y="2148"/>
                  <a:pt x="1308" y="2109"/>
                  <a:pt x="1274" y="2092"/>
                </a:cubicBezTo>
                <a:cubicBezTo>
                  <a:pt x="1234" y="2075"/>
                  <a:pt x="1188" y="2058"/>
                  <a:pt x="1148" y="2046"/>
                </a:cubicBezTo>
                <a:lnTo>
                  <a:pt x="1125" y="2041"/>
                </a:lnTo>
                <a:lnTo>
                  <a:pt x="1114" y="2035"/>
                </a:lnTo>
                <a:lnTo>
                  <a:pt x="1086" y="2030"/>
                </a:lnTo>
                <a:cubicBezTo>
                  <a:pt x="1069" y="2001"/>
                  <a:pt x="1052" y="1972"/>
                  <a:pt x="1035" y="1938"/>
                </a:cubicBezTo>
                <a:cubicBezTo>
                  <a:pt x="1030" y="1910"/>
                  <a:pt x="1018" y="1888"/>
                  <a:pt x="1012" y="1854"/>
                </a:cubicBezTo>
                <a:lnTo>
                  <a:pt x="1012" y="1785"/>
                </a:lnTo>
                <a:cubicBezTo>
                  <a:pt x="1018" y="1768"/>
                  <a:pt x="1023" y="1751"/>
                  <a:pt x="1030" y="1728"/>
                </a:cubicBezTo>
                <a:cubicBezTo>
                  <a:pt x="1041" y="1712"/>
                  <a:pt x="1052" y="1694"/>
                  <a:pt x="1064" y="1671"/>
                </a:cubicBezTo>
                <a:cubicBezTo>
                  <a:pt x="1080" y="1655"/>
                  <a:pt x="1103" y="1631"/>
                  <a:pt x="1125" y="1615"/>
                </a:cubicBezTo>
                <a:cubicBezTo>
                  <a:pt x="1154" y="1592"/>
                  <a:pt x="1193" y="1569"/>
                  <a:pt x="1234" y="1552"/>
                </a:cubicBezTo>
                <a:cubicBezTo>
                  <a:pt x="1285" y="1529"/>
                  <a:pt x="1348" y="1513"/>
                  <a:pt x="1416" y="1500"/>
                </a:cubicBezTo>
                <a:cubicBezTo>
                  <a:pt x="1450" y="1500"/>
                  <a:pt x="1484" y="1495"/>
                  <a:pt x="1523" y="1495"/>
                </a:cubicBezTo>
                <a:cubicBezTo>
                  <a:pt x="1552" y="1495"/>
                  <a:pt x="1586" y="1500"/>
                  <a:pt x="1615" y="1500"/>
                </a:cubicBezTo>
                <a:cubicBezTo>
                  <a:pt x="1683" y="1513"/>
                  <a:pt x="1746" y="1529"/>
                  <a:pt x="1802" y="1552"/>
                </a:cubicBezTo>
                <a:cubicBezTo>
                  <a:pt x="1841" y="1569"/>
                  <a:pt x="1882" y="1592"/>
                  <a:pt x="1922" y="1620"/>
                </a:cubicBezTo>
                <a:cubicBezTo>
                  <a:pt x="1933" y="1626"/>
                  <a:pt x="1943" y="1631"/>
                  <a:pt x="1956" y="1631"/>
                </a:cubicBezTo>
                <a:cubicBezTo>
                  <a:pt x="1984" y="1631"/>
                  <a:pt x="2006" y="1620"/>
                  <a:pt x="2019" y="1603"/>
                </a:cubicBezTo>
                <a:cubicBezTo>
                  <a:pt x="2035" y="1586"/>
                  <a:pt x="2040" y="1569"/>
                  <a:pt x="2040" y="1552"/>
                </a:cubicBezTo>
                <a:cubicBezTo>
                  <a:pt x="2029" y="1455"/>
                  <a:pt x="2029" y="1371"/>
                  <a:pt x="2040" y="1290"/>
                </a:cubicBezTo>
                <a:cubicBezTo>
                  <a:pt x="2053" y="1222"/>
                  <a:pt x="2069" y="1166"/>
                  <a:pt x="2092" y="1115"/>
                </a:cubicBezTo>
                <a:cubicBezTo>
                  <a:pt x="2103" y="1080"/>
                  <a:pt x="2121" y="1052"/>
                  <a:pt x="2137" y="1030"/>
                </a:cubicBezTo>
                <a:cubicBezTo>
                  <a:pt x="2155" y="1007"/>
                  <a:pt x="2171" y="989"/>
                  <a:pt x="2189" y="978"/>
                </a:cubicBezTo>
                <a:cubicBezTo>
                  <a:pt x="2205" y="962"/>
                  <a:pt x="2229" y="950"/>
                  <a:pt x="2245" y="939"/>
                </a:cubicBezTo>
                <a:cubicBezTo>
                  <a:pt x="2268" y="933"/>
                  <a:pt x="2297" y="928"/>
                  <a:pt x="2325" y="921"/>
                </a:cubicBezTo>
                <a:cubicBezTo>
                  <a:pt x="2336" y="921"/>
                  <a:pt x="2347" y="915"/>
                  <a:pt x="2365" y="915"/>
                </a:cubicBezTo>
                <a:cubicBezTo>
                  <a:pt x="2381" y="915"/>
                  <a:pt x="2399" y="921"/>
                  <a:pt x="2410" y="921"/>
                </a:cubicBezTo>
                <a:cubicBezTo>
                  <a:pt x="2462" y="928"/>
                  <a:pt x="2507" y="944"/>
                  <a:pt x="2557" y="962"/>
                </a:cubicBezTo>
                <a:cubicBezTo>
                  <a:pt x="2632" y="996"/>
                  <a:pt x="2700" y="1035"/>
                  <a:pt x="2769" y="1086"/>
                </a:cubicBezTo>
                <a:cubicBezTo>
                  <a:pt x="2779" y="1091"/>
                  <a:pt x="2790" y="1098"/>
                  <a:pt x="2808" y="1098"/>
                </a:cubicBezTo>
                <a:cubicBezTo>
                  <a:pt x="2824" y="1098"/>
                  <a:pt x="2837" y="1091"/>
                  <a:pt x="2848" y="1086"/>
                </a:cubicBezTo>
                <a:cubicBezTo>
                  <a:pt x="2871" y="1070"/>
                  <a:pt x="2887" y="1046"/>
                  <a:pt x="2887" y="1018"/>
                </a:cubicBezTo>
                <a:cubicBezTo>
                  <a:pt x="2887" y="1007"/>
                  <a:pt x="2887" y="989"/>
                  <a:pt x="2893" y="978"/>
                </a:cubicBezTo>
                <a:cubicBezTo>
                  <a:pt x="2910" y="853"/>
                  <a:pt x="2944" y="729"/>
                  <a:pt x="3000" y="603"/>
                </a:cubicBezTo>
                <a:cubicBezTo>
                  <a:pt x="3041" y="512"/>
                  <a:pt x="3086" y="427"/>
                  <a:pt x="3137" y="359"/>
                </a:cubicBezTo>
                <a:cubicBezTo>
                  <a:pt x="3171" y="319"/>
                  <a:pt x="3205" y="285"/>
                  <a:pt x="3246" y="257"/>
                </a:cubicBezTo>
                <a:cubicBezTo>
                  <a:pt x="3280" y="228"/>
                  <a:pt x="3307" y="212"/>
                  <a:pt x="3341" y="199"/>
                </a:cubicBezTo>
                <a:cubicBezTo>
                  <a:pt x="3365" y="189"/>
                  <a:pt x="3393" y="178"/>
                  <a:pt x="3427" y="171"/>
                </a:cubicBezTo>
                <a:close/>
                <a:moveTo>
                  <a:pt x="3485" y="0"/>
                </a:moveTo>
                <a:cubicBezTo>
                  <a:pt x="3444" y="0"/>
                  <a:pt x="3410" y="0"/>
                  <a:pt x="3375" y="7"/>
                </a:cubicBezTo>
                <a:cubicBezTo>
                  <a:pt x="3273" y="24"/>
                  <a:pt x="3183" y="81"/>
                  <a:pt x="3110" y="149"/>
                </a:cubicBezTo>
                <a:cubicBezTo>
                  <a:pt x="3024" y="223"/>
                  <a:pt x="2961" y="319"/>
                  <a:pt x="2905" y="416"/>
                </a:cubicBezTo>
                <a:cubicBezTo>
                  <a:pt x="2830" y="558"/>
                  <a:pt x="2774" y="716"/>
                  <a:pt x="2745" y="881"/>
                </a:cubicBezTo>
                <a:cubicBezTo>
                  <a:pt x="2628" y="814"/>
                  <a:pt x="2493" y="762"/>
                  <a:pt x="2361" y="762"/>
                </a:cubicBezTo>
                <a:cubicBezTo>
                  <a:pt x="2282" y="762"/>
                  <a:pt x="2204" y="781"/>
                  <a:pt x="2132" y="825"/>
                </a:cubicBezTo>
                <a:cubicBezTo>
                  <a:pt x="2029" y="887"/>
                  <a:pt x="1967" y="989"/>
                  <a:pt x="1922" y="1098"/>
                </a:cubicBezTo>
                <a:cubicBezTo>
                  <a:pt x="1898" y="1166"/>
                  <a:pt x="1888" y="1235"/>
                  <a:pt x="1882" y="1303"/>
                </a:cubicBezTo>
                <a:cubicBezTo>
                  <a:pt x="1875" y="1337"/>
                  <a:pt x="1875" y="1371"/>
                  <a:pt x="1870" y="1405"/>
                </a:cubicBezTo>
                <a:cubicBezTo>
                  <a:pt x="1773" y="1359"/>
                  <a:pt x="1665" y="1337"/>
                  <a:pt x="1563" y="1330"/>
                </a:cubicBezTo>
                <a:cubicBezTo>
                  <a:pt x="1552" y="1330"/>
                  <a:pt x="1541" y="1329"/>
                  <a:pt x="1530" y="1329"/>
                </a:cubicBezTo>
                <a:cubicBezTo>
                  <a:pt x="1383" y="1329"/>
                  <a:pt x="1236" y="1363"/>
                  <a:pt x="1109" y="1427"/>
                </a:cubicBezTo>
                <a:cubicBezTo>
                  <a:pt x="989" y="1490"/>
                  <a:pt x="887" y="1597"/>
                  <a:pt x="852" y="1728"/>
                </a:cubicBezTo>
                <a:cubicBezTo>
                  <a:pt x="836" y="1802"/>
                  <a:pt x="842" y="1876"/>
                  <a:pt x="859" y="1944"/>
                </a:cubicBezTo>
                <a:cubicBezTo>
                  <a:pt x="870" y="1972"/>
                  <a:pt x="876" y="1996"/>
                  <a:pt x="887" y="2019"/>
                </a:cubicBezTo>
                <a:cubicBezTo>
                  <a:pt x="847" y="2024"/>
                  <a:pt x="813" y="2030"/>
                  <a:pt x="773" y="2035"/>
                </a:cubicBezTo>
                <a:cubicBezTo>
                  <a:pt x="700" y="2046"/>
                  <a:pt x="632" y="2075"/>
                  <a:pt x="563" y="2109"/>
                </a:cubicBezTo>
                <a:cubicBezTo>
                  <a:pt x="535" y="2121"/>
                  <a:pt x="506" y="2137"/>
                  <a:pt x="477" y="2155"/>
                </a:cubicBezTo>
                <a:cubicBezTo>
                  <a:pt x="467" y="2166"/>
                  <a:pt x="456" y="2171"/>
                  <a:pt x="443" y="2177"/>
                </a:cubicBezTo>
                <a:cubicBezTo>
                  <a:pt x="422" y="2189"/>
                  <a:pt x="404" y="2206"/>
                  <a:pt x="382" y="2223"/>
                </a:cubicBezTo>
                <a:cubicBezTo>
                  <a:pt x="336" y="2263"/>
                  <a:pt x="296" y="2313"/>
                  <a:pt x="273" y="2371"/>
                </a:cubicBezTo>
                <a:cubicBezTo>
                  <a:pt x="257" y="2399"/>
                  <a:pt x="246" y="2428"/>
                  <a:pt x="239" y="2455"/>
                </a:cubicBezTo>
                <a:cubicBezTo>
                  <a:pt x="239" y="2478"/>
                  <a:pt x="233" y="2496"/>
                  <a:pt x="233" y="2518"/>
                </a:cubicBezTo>
                <a:cubicBezTo>
                  <a:pt x="233" y="2541"/>
                  <a:pt x="239" y="2564"/>
                  <a:pt x="239" y="2586"/>
                </a:cubicBezTo>
                <a:cubicBezTo>
                  <a:pt x="246" y="2620"/>
                  <a:pt x="262" y="2649"/>
                  <a:pt x="273" y="2677"/>
                </a:cubicBezTo>
                <a:cubicBezTo>
                  <a:pt x="285" y="2701"/>
                  <a:pt x="302" y="2722"/>
                  <a:pt x="319" y="2746"/>
                </a:cubicBezTo>
                <a:cubicBezTo>
                  <a:pt x="251" y="2774"/>
                  <a:pt x="188" y="2814"/>
                  <a:pt x="137" y="2864"/>
                </a:cubicBezTo>
                <a:cubicBezTo>
                  <a:pt x="81" y="2922"/>
                  <a:pt x="41" y="2990"/>
                  <a:pt x="23" y="3063"/>
                </a:cubicBezTo>
                <a:cubicBezTo>
                  <a:pt x="0" y="3144"/>
                  <a:pt x="0" y="3217"/>
                  <a:pt x="12" y="3297"/>
                </a:cubicBezTo>
                <a:cubicBezTo>
                  <a:pt x="23" y="3370"/>
                  <a:pt x="57" y="3438"/>
                  <a:pt x="86" y="3501"/>
                </a:cubicBezTo>
                <a:cubicBezTo>
                  <a:pt x="102" y="3535"/>
                  <a:pt x="126" y="3564"/>
                  <a:pt x="149" y="3592"/>
                </a:cubicBezTo>
                <a:cubicBezTo>
                  <a:pt x="171" y="3627"/>
                  <a:pt x="199" y="3661"/>
                  <a:pt x="233" y="3695"/>
                </a:cubicBezTo>
                <a:cubicBezTo>
                  <a:pt x="296" y="3751"/>
                  <a:pt x="370" y="3802"/>
                  <a:pt x="443" y="3847"/>
                </a:cubicBezTo>
                <a:cubicBezTo>
                  <a:pt x="353" y="3933"/>
                  <a:pt x="273" y="4036"/>
                  <a:pt x="239" y="4154"/>
                </a:cubicBezTo>
                <a:cubicBezTo>
                  <a:pt x="217" y="4240"/>
                  <a:pt x="217" y="4330"/>
                  <a:pt x="246" y="4411"/>
                </a:cubicBezTo>
                <a:cubicBezTo>
                  <a:pt x="267" y="4490"/>
                  <a:pt x="319" y="4563"/>
                  <a:pt x="382" y="4626"/>
                </a:cubicBezTo>
                <a:cubicBezTo>
                  <a:pt x="438" y="4694"/>
                  <a:pt x="518" y="4746"/>
                  <a:pt x="592" y="4791"/>
                </a:cubicBezTo>
                <a:cubicBezTo>
                  <a:pt x="677" y="4842"/>
                  <a:pt x="773" y="4883"/>
                  <a:pt x="865" y="4910"/>
                </a:cubicBezTo>
                <a:cubicBezTo>
                  <a:pt x="1012" y="4956"/>
                  <a:pt x="1166" y="4985"/>
                  <a:pt x="1313" y="4996"/>
                </a:cubicBezTo>
                <a:cubicBezTo>
                  <a:pt x="1313" y="5030"/>
                  <a:pt x="1319" y="5064"/>
                  <a:pt x="1319" y="5104"/>
                </a:cubicBezTo>
                <a:cubicBezTo>
                  <a:pt x="1330" y="5200"/>
                  <a:pt x="1353" y="5292"/>
                  <a:pt x="1387" y="5376"/>
                </a:cubicBezTo>
                <a:cubicBezTo>
                  <a:pt x="1421" y="5455"/>
                  <a:pt x="1473" y="5524"/>
                  <a:pt x="1534" y="5581"/>
                </a:cubicBezTo>
                <a:cubicBezTo>
                  <a:pt x="1609" y="5649"/>
                  <a:pt x="1699" y="5694"/>
                  <a:pt x="1796" y="5723"/>
                </a:cubicBezTo>
                <a:cubicBezTo>
                  <a:pt x="1848" y="5739"/>
                  <a:pt x="1898" y="5746"/>
                  <a:pt x="1949" y="5746"/>
                </a:cubicBezTo>
                <a:cubicBezTo>
                  <a:pt x="2203" y="5746"/>
                  <a:pt x="2437" y="5562"/>
                  <a:pt x="2632" y="5410"/>
                </a:cubicBezTo>
                <a:cubicBezTo>
                  <a:pt x="2711" y="5348"/>
                  <a:pt x="2796" y="5279"/>
                  <a:pt x="2887" y="5234"/>
                </a:cubicBezTo>
                <a:cubicBezTo>
                  <a:pt x="2898" y="5234"/>
                  <a:pt x="2916" y="5229"/>
                  <a:pt x="2927" y="5224"/>
                </a:cubicBezTo>
                <a:lnTo>
                  <a:pt x="2932" y="5224"/>
                </a:lnTo>
                <a:lnTo>
                  <a:pt x="2939" y="5229"/>
                </a:lnTo>
                <a:cubicBezTo>
                  <a:pt x="2944" y="5229"/>
                  <a:pt x="2950" y="5234"/>
                  <a:pt x="2955" y="5234"/>
                </a:cubicBezTo>
                <a:cubicBezTo>
                  <a:pt x="2961" y="5245"/>
                  <a:pt x="2973" y="5251"/>
                  <a:pt x="2979" y="5258"/>
                </a:cubicBezTo>
                <a:cubicBezTo>
                  <a:pt x="2995" y="5292"/>
                  <a:pt x="3013" y="5319"/>
                  <a:pt x="3029" y="5353"/>
                </a:cubicBezTo>
                <a:cubicBezTo>
                  <a:pt x="3075" y="5473"/>
                  <a:pt x="3110" y="5599"/>
                  <a:pt x="3178" y="5706"/>
                </a:cubicBezTo>
                <a:cubicBezTo>
                  <a:pt x="3171" y="5814"/>
                  <a:pt x="3171" y="5922"/>
                  <a:pt x="3165" y="6029"/>
                </a:cubicBezTo>
                <a:cubicBezTo>
                  <a:pt x="3155" y="6200"/>
                  <a:pt x="3137" y="6370"/>
                  <a:pt x="3115" y="6541"/>
                </a:cubicBezTo>
                <a:cubicBezTo>
                  <a:pt x="3103" y="6638"/>
                  <a:pt x="3086" y="6729"/>
                  <a:pt x="3069" y="6826"/>
                </a:cubicBezTo>
                <a:cubicBezTo>
                  <a:pt x="3052" y="6934"/>
                  <a:pt x="3029" y="7041"/>
                  <a:pt x="3013" y="7149"/>
                </a:cubicBezTo>
                <a:cubicBezTo>
                  <a:pt x="3007" y="7183"/>
                  <a:pt x="3007" y="7206"/>
                  <a:pt x="3024" y="7235"/>
                </a:cubicBezTo>
                <a:cubicBezTo>
                  <a:pt x="3034" y="7262"/>
                  <a:pt x="3058" y="7280"/>
                  <a:pt x="3086" y="7286"/>
                </a:cubicBezTo>
                <a:cubicBezTo>
                  <a:pt x="3096" y="7289"/>
                  <a:pt x="3107" y="7291"/>
                  <a:pt x="3118" y="7291"/>
                </a:cubicBezTo>
                <a:cubicBezTo>
                  <a:pt x="3138" y="7291"/>
                  <a:pt x="3157" y="7285"/>
                  <a:pt x="3171" y="7275"/>
                </a:cubicBezTo>
                <a:cubicBezTo>
                  <a:pt x="3200" y="7262"/>
                  <a:pt x="3212" y="7241"/>
                  <a:pt x="3223" y="7212"/>
                </a:cubicBezTo>
                <a:cubicBezTo>
                  <a:pt x="3239" y="7178"/>
                  <a:pt x="3251" y="7144"/>
                  <a:pt x="3257" y="7115"/>
                </a:cubicBezTo>
                <a:cubicBezTo>
                  <a:pt x="3291" y="7002"/>
                  <a:pt x="3307" y="6887"/>
                  <a:pt x="3320" y="6792"/>
                </a:cubicBezTo>
                <a:cubicBezTo>
                  <a:pt x="3336" y="6666"/>
                  <a:pt x="3341" y="6535"/>
                  <a:pt x="3341" y="6383"/>
                </a:cubicBezTo>
                <a:cubicBezTo>
                  <a:pt x="3341" y="6257"/>
                  <a:pt x="3336" y="6132"/>
                  <a:pt x="3330" y="6013"/>
                </a:cubicBezTo>
                <a:lnTo>
                  <a:pt x="3330" y="5967"/>
                </a:lnTo>
                <a:lnTo>
                  <a:pt x="3330" y="5877"/>
                </a:lnTo>
                <a:lnTo>
                  <a:pt x="3341" y="5882"/>
                </a:lnTo>
                <a:cubicBezTo>
                  <a:pt x="3422" y="5939"/>
                  <a:pt x="3512" y="5967"/>
                  <a:pt x="3575" y="5974"/>
                </a:cubicBezTo>
                <a:cubicBezTo>
                  <a:pt x="3621" y="5984"/>
                  <a:pt x="3660" y="5984"/>
                  <a:pt x="3700" y="5984"/>
                </a:cubicBezTo>
                <a:lnTo>
                  <a:pt x="3734" y="5984"/>
                </a:lnTo>
                <a:cubicBezTo>
                  <a:pt x="3791" y="5979"/>
                  <a:pt x="3842" y="5974"/>
                  <a:pt x="3894" y="5956"/>
                </a:cubicBezTo>
                <a:cubicBezTo>
                  <a:pt x="3921" y="5945"/>
                  <a:pt x="3950" y="5939"/>
                  <a:pt x="3978" y="5927"/>
                </a:cubicBezTo>
                <a:lnTo>
                  <a:pt x="3984" y="5922"/>
                </a:lnTo>
                <a:lnTo>
                  <a:pt x="3989" y="5922"/>
                </a:lnTo>
                <a:cubicBezTo>
                  <a:pt x="3984" y="5995"/>
                  <a:pt x="3984" y="6064"/>
                  <a:pt x="3984" y="6132"/>
                </a:cubicBezTo>
                <a:cubicBezTo>
                  <a:pt x="3984" y="6257"/>
                  <a:pt x="3989" y="6383"/>
                  <a:pt x="3996" y="6525"/>
                </a:cubicBezTo>
                <a:cubicBezTo>
                  <a:pt x="4007" y="6649"/>
                  <a:pt x="4023" y="6774"/>
                  <a:pt x="4046" y="6916"/>
                </a:cubicBezTo>
                <a:cubicBezTo>
                  <a:pt x="4057" y="6973"/>
                  <a:pt x="4070" y="7030"/>
                  <a:pt x="4080" y="7092"/>
                </a:cubicBezTo>
                <a:cubicBezTo>
                  <a:pt x="4098" y="7167"/>
                  <a:pt x="4120" y="7241"/>
                  <a:pt x="4149" y="7314"/>
                </a:cubicBezTo>
                <a:cubicBezTo>
                  <a:pt x="4160" y="7348"/>
                  <a:pt x="4172" y="7371"/>
                  <a:pt x="4201" y="7388"/>
                </a:cubicBezTo>
                <a:cubicBezTo>
                  <a:pt x="4217" y="7399"/>
                  <a:pt x="4237" y="7403"/>
                  <a:pt x="4257" y="7403"/>
                </a:cubicBezTo>
                <a:cubicBezTo>
                  <a:pt x="4270" y="7403"/>
                  <a:pt x="4283" y="7401"/>
                  <a:pt x="4296" y="7399"/>
                </a:cubicBezTo>
                <a:cubicBezTo>
                  <a:pt x="4353" y="7382"/>
                  <a:pt x="4398" y="7314"/>
                  <a:pt x="4382" y="7251"/>
                </a:cubicBezTo>
                <a:cubicBezTo>
                  <a:pt x="4337" y="7115"/>
                  <a:pt x="4291" y="6973"/>
                  <a:pt x="4251" y="6837"/>
                </a:cubicBezTo>
                <a:cubicBezTo>
                  <a:pt x="4217" y="6695"/>
                  <a:pt x="4188" y="6553"/>
                  <a:pt x="4166" y="6410"/>
                </a:cubicBezTo>
                <a:cubicBezTo>
                  <a:pt x="4143" y="6218"/>
                  <a:pt x="4132" y="6024"/>
                  <a:pt x="4138" y="5825"/>
                </a:cubicBezTo>
                <a:cubicBezTo>
                  <a:pt x="4154" y="5814"/>
                  <a:pt x="4172" y="5803"/>
                  <a:pt x="4188" y="5791"/>
                </a:cubicBezTo>
                <a:cubicBezTo>
                  <a:pt x="4222" y="5757"/>
                  <a:pt x="4256" y="5717"/>
                  <a:pt x="4291" y="5683"/>
                </a:cubicBezTo>
                <a:cubicBezTo>
                  <a:pt x="4330" y="5638"/>
                  <a:pt x="4364" y="5586"/>
                  <a:pt x="4393" y="5536"/>
                </a:cubicBezTo>
                <a:cubicBezTo>
                  <a:pt x="4411" y="5513"/>
                  <a:pt x="4421" y="5484"/>
                  <a:pt x="4439" y="5455"/>
                </a:cubicBezTo>
                <a:cubicBezTo>
                  <a:pt x="4456" y="5479"/>
                  <a:pt x="4479" y="5502"/>
                  <a:pt x="4495" y="5524"/>
                </a:cubicBezTo>
                <a:cubicBezTo>
                  <a:pt x="4563" y="5586"/>
                  <a:pt x="4644" y="5633"/>
                  <a:pt x="4728" y="5672"/>
                </a:cubicBezTo>
                <a:cubicBezTo>
                  <a:pt x="4807" y="5701"/>
                  <a:pt x="4893" y="5712"/>
                  <a:pt x="4972" y="5712"/>
                </a:cubicBezTo>
                <a:cubicBezTo>
                  <a:pt x="5058" y="5706"/>
                  <a:pt x="5143" y="5689"/>
                  <a:pt x="5223" y="5660"/>
                </a:cubicBezTo>
                <a:cubicBezTo>
                  <a:pt x="5530" y="5547"/>
                  <a:pt x="5769" y="5279"/>
                  <a:pt x="5877" y="4973"/>
                </a:cubicBezTo>
                <a:cubicBezTo>
                  <a:pt x="5922" y="5001"/>
                  <a:pt x="5967" y="5024"/>
                  <a:pt x="6013" y="5041"/>
                </a:cubicBezTo>
                <a:cubicBezTo>
                  <a:pt x="6079" y="5068"/>
                  <a:pt x="6150" y="5077"/>
                  <a:pt x="6219" y="5077"/>
                </a:cubicBezTo>
                <a:cubicBezTo>
                  <a:pt x="6237" y="5077"/>
                  <a:pt x="6255" y="5076"/>
                  <a:pt x="6273" y="5075"/>
                </a:cubicBezTo>
                <a:cubicBezTo>
                  <a:pt x="6451" y="5064"/>
                  <a:pt x="6614" y="4973"/>
                  <a:pt x="6740" y="4848"/>
                </a:cubicBezTo>
                <a:cubicBezTo>
                  <a:pt x="6803" y="4786"/>
                  <a:pt x="6853" y="4712"/>
                  <a:pt x="6894" y="4637"/>
                </a:cubicBezTo>
                <a:cubicBezTo>
                  <a:pt x="6933" y="4553"/>
                  <a:pt x="6955" y="4461"/>
                  <a:pt x="6968" y="4371"/>
                </a:cubicBezTo>
                <a:cubicBezTo>
                  <a:pt x="6984" y="4274"/>
                  <a:pt x="6973" y="4178"/>
                  <a:pt x="6944" y="4086"/>
                </a:cubicBezTo>
                <a:cubicBezTo>
                  <a:pt x="6939" y="4064"/>
                  <a:pt x="6928" y="4041"/>
                  <a:pt x="6916" y="4023"/>
                </a:cubicBezTo>
                <a:cubicBezTo>
                  <a:pt x="6950" y="4023"/>
                  <a:pt x="6984" y="4018"/>
                  <a:pt x="7018" y="4013"/>
                </a:cubicBezTo>
                <a:cubicBezTo>
                  <a:pt x="7133" y="3989"/>
                  <a:pt x="7235" y="3928"/>
                  <a:pt x="7325" y="3853"/>
                </a:cubicBezTo>
                <a:cubicBezTo>
                  <a:pt x="7411" y="3779"/>
                  <a:pt x="7474" y="3672"/>
                  <a:pt x="7508" y="3564"/>
                </a:cubicBezTo>
                <a:cubicBezTo>
                  <a:pt x="7547" y="3444"/>
                  <a:pt x="7547" y="3314"/>
                  <a:pt x="7519" y="3194"/>
                </a:cubicBezTo>
                <a:cubicBezTo>
                  <a:pt x="7495" y="3092"/>
                  <a:pt x="7439" y="2995"/>
                  <a:pt x="7371" y="2911"/>
                </a:cubicBezTo>
                <a:cubicBezTo>
                  <a:pt x="7303" y="2819"/>
                  <a:pt x="7212" y="2746"/>
                  <a:pt x="7115" y="2688"/>
                </a:cubicBezTo>
                <a:cubicBezTo>
                  <a:pt x="7018" y="2626"/>
                  <a:pt x="6910" y="2581"/>
                  <a:pt x="6803" y="2541"/>
                </a:cubicBezTo>
                <a:cubicBezTo>
                  <a:pt x="6792" y="2536"/>
                  <a:pt x="6779" y="2530"/>
                  <a:pt x="6768" y="2523"/>
                </a:cubicBezTo>
                <a:cubicBezTo>
                  <a:pt x="6797" y="2507"/>
                  <a:pt x="6831" y="2484"/>
                  <a:pt x="6860" y="2462"/>
                </a:cubicBezTo>
                <a:cubicBezTo>
                  <a:pt x="6944" y="2399"/>
                  <a:pt x="7018" y="2326"/>
                  <a:pt x="7070" y="2229"/>
                </a:cubicBezTo>
                <a:cubicBezTo>
                  <a:pt x="7104" y="2155"/>
                  <a:pt x="7126" y="2075"/>
                  <a:pt x="7115" y="1990"/>
                </a:cubicBezTo>
                <a:cubicBezTo>
                  <a:pt x="7109" y="1944"/>
                  <a:pt x="7098" y="1904"/>
                  <a:pt x="7081" y="1859"/>
                </a:cubicBezTo>
                <a:cubicBezTo>
                  <a:pt x="7064" y="1820"/>
                  <a:pt x="7036" y="1785"/>
                  <a:pt x="7013" y="1751"/>
                </a:cubicBezTo>
                <a:cubicBezTo>
                  <a:pt x="6962" y="1689"/>
                  <a:pt x="6894" y="1637"/>
                  <a:pt x="6819" y="1603"/>
                </a:cubicBezTo>
                <a:cubicBezTo>
                  <a:pt x="6729" y="1552"/>
                  <a:pt x="6627" y="1524"/>
                  <a:pt x="6524" y="1513"/>
                </a:cubicBezTo>
                <a:cubicBezTo>
                  <a:pt x="6486" y="1509"/>
                  <a:pt x="6448" y="1507"/>
                  <a:pt x="6410" y="1507"/>
                </a:cubicBezTo>
                <a:cubicBezTo>
                  <a:pt x="6335" y="1507"/>
                  <a:pt x="6261" y="1515"/>
                  <a:pt x="6189" y="1529"/>
                </a:cubicBezTo>
                <a:cubicBezTo>
                  <a:pt x="6160" y="1529"/>
                  <a:pt x="6132" y="1535"/>
                  <a:pt x="6110" y="1541"/>
                </a:cubicBezTo>
                <a:cubicBezTo>
                  <a:pt x="6126" y="1479"/>
                  <a:pt x="6132" y="1405"/>
                  <a:pt x="6126" y="1337"/>
                </a:cubicBezTo>
                <a:cubicBezTo>
                  <a:pt x="6121" y="1262"/>
                  <a:pt x="6097" y="1188"/>
                  <a:pt x="6058" y="1120"/>
                </a:cubicBezTo>
                <a:cubicBezTo>
                  <a:pt x="6024" y="1057"/>
                  <a:pt x="5967" y="1001"/>
                  <a:pt x="5905" y="962"/>
                </a:cubicBezTo>
                <a:cubicBezTo>
                  <a:pt x="5853" y="921"/>
                  <a:pt x="5785" y="894"/>
                  <a:pt x="5722" y="876"/>
                </a:cubicBezTo>
                <a:cubicBezTo>
                  <a:pt x="5676" y="865"/>
                  <a:pt x="5627" y="862"/>
                  <a:pt x="5577" y="862"/>
                </a:cubicBezTo>
                <a:cubicBezTo>
                  <a:pt x="5548" y="862"/>
                  <a:pt x="5519" y="863"/>
                  <a:pt x="5489" y="865"/>
                </a:cubicBezTo>
                <a:cubicBezTo>
                  <a:pt x="5450" y="870"/>
                  <a:pt x="5405" y="881"/>
                  <a:pt x="5365" y="894"/>
                </a:cubicBezTo>
                <a:cubicBezTo>
                  <a:pt x="5319" y="905"/>
                  <a:pt x="5279" y="921"/>
                  <a:pt x="5240" y="939"/>
                </a:cubicBezTo>
                <a:cubicBezTo>
                  <a:pt x="5234" y="944"/>
                  <a:pt x="5223" y="944"/>
                  <a:pt x="5217" y="950"/>
                </a:cubicBezTo>
                <a:cubicBezTo>
                  <a:pt x="5211" y="836"/>
                  <a:pt x="5182" y="729"/>
                  <a:pt x="5132" y="626"/>
                </a:cubicBezTo>
                <a:cubicBezTo>
                  <a:pt x="5064" y="495"/>
                  <a:pt x="4938" y="393"/>
                  <a:pt x="4791" y="370"/>
                </a:cubicBezTo>
                <a:cubicBezTo>
                  <a:pt x="4764" y="366"/>
                  <a:pt x="4737" y="364"/>
                  <a:pt x="4710" y="364"/>
                </a:cubicBezTo>
                <a:cubicBezTo>
                  <a:pt x="4580" y="364"/>
                  <a:pt x="4455" y="407"/>
                  <a:pt x="4337" y="472"/>
                </a:cubicBezTo>
                <a:cubicBezTo>
                  <a:pt x="4256" y="519"/>
                  <a:pt x="4188" y="580"/>
                  <a:pt x="4120" y="643"/>
                </a:cubicBezTo>
                <a:cubicBezTo>
                  <a:pt x="4104" y="660"/>
                  <a:pt x="4086" y="682"/>
                  <a:pt x="4070" y="700"/>
                </a:cubicBezTo>
                <a:cubicBezTo>
                  <a:pt x="4064" y="671"/>
                  <a:pt x="4057" y="643"/>
                  <a:pt x="4046" y="614"/>
                </a:cubicBezTo>
                <a:cubicBezTo>
                  <a:pt x="4023" y="501"/>
                  <a:pt x="3989" y="393"/>
                  <a:pt x="3939" y="291"/>
                </a:cubicBezTo>
                <a:cubicBezTo>
                  <a:pt x="3887" y="194"/>
                  <a:pt x="3813" y="109"/>
                  <a:pt x="3723" y="58"/>
                </a:cubicBezTo>
                <a:cubicBezTo>
                  <a:pt x="3648" y="18"/>
                  <a:pt x="3564" y="0"/>
                  <a:pt x="3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2"/>
          <p:cNvSpPr/>
          <p:nvPr/>
        </p:nvSpPr>
        <p:spPr>
          <a:xfrm>
            <a:off x="8558656" y="4213669"/>
            <a:ext cx="38776" cy="58571"/>
          </a:xfrm>
          <a:custGeom>
            <a:avLst/>
            <a:gdLst/>
            <a:ahLst/>
            <a:cxnLst/>
            <a:rect l="l" t="t" r="r" b="b"/>
            <a:pathLst>
              <a:path w="1001" h="1512" extrusionOk="0">
                <a:moveTo>
                  <a:pt x="1" y="1500"/>
                </a:moveTo>
                <a:cubicBezTo>
                  <a:pt x="1" y="1500"/>
                  <a:pt x="1" y="1500"/>
                  <a:pt x="2" y="1500"/>
                </a:cubicBezTo>
                <a:lnTo>
                  <a:pt x="2" y="1500"/>
                </a:lnTo>
                <a:cubicBezTo>
                  <a:pt x="1" y="1500"/>
                  <a:pt x="1" y="1500"/>
                  <a:pt x="1" y="1500"/>
                </a:cubicBezTo>
                <a:close/>
                <a:moveTo>
                  <a:pt x="785" y="0"/>
                </a:moveTo>
                <a:cubicBezTo>
                  <a:pt x="717" y="22"/>
                  <a:pt x="649" y="40"/>
                  <a:pt x="591" y="45"/>
                </a:cubicBezTo>
                <a:cubicBezTo>
                  <a:pt x="546" y="51"/>
                  <a:pt x="507" y="56"/>
                  <a:pt x="467" y="56"/>
                </a:cubicBezTo>
                <a:cubicBezTo>
                  <a:pt x="433" y="56"/>
                  <a:pt x="392" y="51"/>
                  <a:pt x="358" y="45"/>
                </a:cubicBezTo>
                <a:cubicBezTo>
                  <a:pt x="353" y="176"/>
                  <a:pt x="353" y="284"/>
                  <a:pt x="342" y="391"/>
                </a:cubicBezTo>
                <a:cubicBezTo>
                  <a:pt x="324" y="517"/>
                  <a:pt x="308" y="648"/>
                  <a:pt x="284" y="772"/>
                </a:cubicBezTo>
                <a:cubicBezTo>
                  <a:pt x="263" y="897"/>
                  <a:pt x="234" y="1023"/>
                  <a:pt x="194" y="1147"/>
                </a:cubicBezTo>
                <a:cubicBezTo>
                  <a:pt x="171" y="1215"/>
                  <a:pt x="76" y="1500"/>
                  <a:pt x="3" y="1500"/>
                </a:cubicBezTo>
                <a:cubicBezTo>
                  <a:pt x="2" y="1500"/>
                  <a:pt x="2" y="1500"/>
                  <a:pt x="2" y="1500"/>
                </a:cubicBezTo>
                <a:lnTo>
                  <a:pt x="2" y="1500"/>
                </a:lnTo>
                <a:cubicBezTo>
                  <a:pt x="138" y="1508"/>
                  <a:pt x="256" y="1512"/>
                  <a:pt x="359" y="1512"/>
                </a:cubicBezTo>
                <a:cubicBezTo>
                  <a:pt x="893" y="1512"/>
                  <a:pt x="1000" y="1420"/>
                  <a:pt x="1000" y="1420"/>
                </a:cubicBezTo>
                <a:cubicBezTo>
                  <a:pt x="979" y="1346"/>
                  <a:pt x="824" y="1079"/>
                  <a:pt x="814" y="1005"/>
                </a:cubicBezTo>
                <a:cubicBezTo>
                  <a:pt x="790" y="874"/>
                  <a:pt x="779" y="743"/>
                  <a:pt x="774" y="614"/>
                </a:cubicBezTo>
                <a:cubicBezTo>
                  <a:pt x="767" y="499"/>
                  <a:pt x="767" y="375"/>
                  <a:pt x="774" y="226"/>
                </a:cubicBezTo>
                <a:cubicBezTo>
                  <a:pt x="779" y="158"/>
                  <a:pt x="785" y="85"/>
                  <a:pt x="785" y="16"/>
                </a:cubicBezTo>
                <a:lnTo>
                  <a:pt x="790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2"/>
          <p:cNvSpPr/>
          <p:nvPr/>
        </p:nvSpPr>
        <p:spPr>
          <a:xfrm>
            <a:off x="8439577" y="4004718"/>
            <a:ext cx="271434" cy="205851"/>
          </a:xfrm>
          <a:custGeom>
            <a:avLst/>
            <a:gdLst/>
            <a:ahLst/>
            <a:cxnLst/>
            <a:rect l="l" t="t" r="r" b="b"/>
            <a:pathLst>
              <a:path w="7007" h="5314" extrusionOk="0">
                <a:moveTo>
                  <a:pt x="3723" y="0"/>
                </a:moveTo>
                <a:cubicBezTo>
                  <a:pt x="3699" y="0"/>
                  <a:pt x="3678" y="0"/>
                  <a:pt x="3654" y="7"/>
                </a:cubicBezTo>
                <a:cubicBezTo>
                  <a:pt x="3568" y="18"/>
                  <a:pt x="3489" y="35"/>
                  <a:pt x="3405" y="69"/>
                </a:cubicBezTo>
                <a:cubicBezTo>
                  <a:pt x="3330" y="97"/>
                  <a:pt x="3256" y="131"/>
                  <a:pt x="3193" y="178"/>
                </a:cubicBezTo>
                <a:cubicBezTo>
                  <a:pt x="3132" y="223"/>
                  <a:pt x="3075" y="280"/>
                  <a:pt x="3017" y="341"/>
                </a:cubicBezTo>
                <a:cubicBezTo>
                  <a:pt x="2962" y="410"/>
                  <a:pt x="2915" y="490"/>
                  <a:pt x="2870" y="580"/>
                </a:cubicBezTo>
                <a:cubicBezTo>
                  <a:pt x="2813" y="700"/>
                  <a:pt x="2773" y="831"/>
                  <a:pt x="2745" y="978"/>
                </a:cubicBezTo>
                <a:cubicBezTo>
                  <a:pt x="2745" y="996"/>
                  <a:pt x="2723" y="1012"/>
                  <a:pt x="2700" y="1018"/>
                </a:cubicBezTo>
                <a:lnTo>
                  <a:pt x="2689" y="1018"/>
                </a:lnTo>
                <a:cubicBezTo>
                  <a:pt x="2671" y="1018"/>
                  <a:pt x="2655" y="1012"/>
                  <a:pt x="2642" y="1001"/>
                </a:cubicBezTo>
                <a:cubicBezTo>
                  <a:pt x="2546" y="881"/>
                  <a:pt x="2450" y="785"/>
                  <a:pt x="2353" y="705"/>
                </a:cubicBezTo>
                <a:lnTo>
                  <a:pt x="2353" y="705"/>
                </a:lnTo>
                <a:lnTo>
                  <a:pt x="2359" y="729"/>
                </a:lnTo>
                <a:cubicBezTo>
                  <a:pt x="2301" y="660"/>
                  <a:pt x="2228" y="609"/>
                  <a:pt x="2143" y="569"/>
                </a:cubicBezTo>
                <a:cubicBezTo>
                  <a:pt x="2091" y="546"/>
                  <a:pt x="2041" y="530"/>
                  <a:pt x="1984" y="512"/>
                </a:cubicBezTo>
                <a:cubicBezTo>
                  <a:pt x="1950" y="512"/>
                  <a:pt x="1916" y="506"/>
                  <a:pt x="1881" y="506"/>
                </a:cubicBezTo>
                <a:lnTo>
                  <a:pt x="1836" y="506"/>
                </a:lnTo>
                <a:cubicBezTo>
                  <a:pt x="1785" y="519"/>
                  <a:pt x="1740" y="530"/>
                  <a:pt x="1688" y="546"/>
                </a:cubicBezTo>
                <a:cubicBezTo>
                  <a:pt x="1620" y="569"/>
                  <a:pt x="1564" y="603"/>
                  <a:pt x="1496" y="648"/>
                </a:cubicBezTo>
                <a:cubicBezTo>
                  <a:pt x="1427" y="700"/>
                  <a:pt x="1370" y="750"/>
                  <a:pt x="1318" y="813"/>
                </a:cubicBezTo>
                <a:cubicBezTo>
                  <a:pt x="1257" y="881"/>
                  <a:pt x="1216" y="955"/>
                  <a:pt x="1176" y="1030"/>
                </a:cubicBezTo>
                <a:cubicBezTo>
                  <a:pt x="1131" y="1126"/>
                  <a:pt x="1103" y="1228"/>
                  <a:pt x="1080" y="1342"/>
                </a:cubicBezTo>
                <a:cubicBezTo>
                  <a:pt x="1063" y="1450"/>
                  <a:pt x="1058" y="1563"/>
                  <a:pt x="1069" y="1678"/>
                </a:cubicBezTo>
                <a:cubicBezTo>
                  <a:pt x="1080" y="1796"/>
                  <a:pt x="1108" y="1910"/>
                  <a:pt x="1142" y="2019"/>
                </a:cubicBezTo>
                <a:cubicBezTo>
                  <a:pt x="1171" y="2092"/>
                  <a:pt x="1200" y="2143"/>
                  <a:pt x="1228" y="2189"/>
                </a:cubicBezTo>
                <a:cubicBezTo>
                  <a:pt x="1250" y="2223"/>
                  <a:pt x="1234" y="2263"/>
                  <a:pt x="1210" y="2279"/>
                </a:cubicBezTo>
                <a:cubicBezTo>
                  <a:pt x="1200" y="2292"/>
                  <a:pt x="1182" y="2302"/>
                  <a:pt x="1160" y="2302"/>
                </a:cubicBezTo>
                <a:cubicBezTo>
                  <a:pt x="1155" y="2302"/>
                  <a:pt x="1148" y="2297"/>
                  <a:pt x="1137" y="2297"/>
                </a:cubicBezTo>
                <a:cubicBezTo>
                  <a:pt x="1097" y="2285"/>
                  <a:pt x="1058" y="2274"/>
                  <a:pt x="1011" y="2268"/>
                </a:cubicBezTo>
                <a:cubicBezTo>
                  <a:pt x="938" y="2257"/>
                  <a:pt x="882" y="2251"/>
                  <a:pt x="819" y="2251"/>
                </a:cubicBezTo>
                <a:cubicBezTo>
                  <a:pt x="785" y="2251"/>
                  <a:pt x="751" y="2251"/>
                  <a:pt x="711" y="2257"/>
                </a:cubicBezTo>
                <a:cubicBezTo>
                  <a:pt x="615" y="2268"/>
                  <a:pt x="523" y="2285"/>
                  <a:pt x="432" y="2319"/>
                </a:cubicBezTo>
                <a:cubicBezTo>
                  <a:pt x="370" y="2342"/>
                  <a:pt x="313" y="2376"/>
                  <a:pt x="256" y="2416"/>
                </a:cubicBezTo>
                <a:cubicBezTo>
                  <a:pt x="211" y="2444"/>
                  <a:pt x="171" y="2478"/>
                  <a:pt x="137" y="2523"/>
                </a:cubicBezTo>
                <a:cubicBezTo>
                  <a:pt x="103" y="2564"/>
                  <a:pt x="80" y="2604"/>
                  <a:pt x="57" y="2643"/>
                </a:cubicBezTo>
                <a:cubicBezTo>
                  <a:pt x="40" y="2683"/>
                  <a:pt x="23" y="2728"/>
                  <a:pt x="17" y="2780"/>
                </a:cubicBezTo>
                <a:cubicBezTo>
                  <a:pt x="6" y="2837"/>
                  <a:pt x="1" y="2893"/>
                  <a:pt x="6" y="2956"/>
                </a:cubicBezTo>
                <a:cubicBezTo>
                  <a:pt x="12" y="3001"/>
                  <a:pt x="23" y="3047"/>
                  <a:pt x="40" y="3087"/>
                </a:cubicBezTo>
                <a:cubicBezTo>
                  <a:pt x="51" y="3126"/>
                  <a:pt x="74" y="3171"/>
                  <a:pt x="109" y="3212"/>
                </a:cubicBezTo>
                <a:cubicBezTo>
                  <a:pt x="143" y="3257"/>
                  <a:pt x="177" y="3302"/>
                  <a:pt x="227" y="3342"/>
                </a:cubicBezTo>
                <a:cubicBezTo>
                  <a:pt x="313" y="3417"/>
                  <a:pt x="421" y="3478"/>
                  <a:pt x="557" y="3541"/>
                </a:cubicBezTo>
                <a:lnTo>
                  <a:pt x="541" y="3519"/>
                </a:lnTo>
                <a:lnTo>
                  <a:pt x="541" y="3519"/>
                </a:lnTo>
                <a:cubicBezTo>
                  <a:pt x="602" y="3564"/>
                  <a:pt x="683" y="3598"/>
                  <a:pt x="790" y="3632"/>
                </a:cubicBezTo>
                <a:cubicBezTo>
                  <a:pt x="875" y="3666"/>
                  <a:pt x="955" y="3695"/>
                  <a:pt x="1035" y="3717"/>
                </a:cubicBezTo>
                <a:cubicBezTo>
                  <a:pt x="1058" y="3723"/>
                  <a:pt x="1080" y="3745"/>
                  <a:pt x="1097" y="3768"/>
                </a:cubicBezTo>
                <a:cubicBezTo>
                  <a:pt x="1108" y="3797"/>
                  <a:pt x="1108" y="3819"/>
                  <a:pt x="1103" y="3842"/>
                </a:cubicBezTo>
                <a:cubicBezTo>
                  <a:pt x="1063" y="3933"/>
                  <a:pt x="1035" y="4013"/>
                  <a:pt x="1018" y="4086"/>
                </a:cubicBezTo>
                <a:cubicBezTo>
                  <a:pt x="1011" y="4154"/>
                  <a:pt x="1006" y="4217"/>
                  <a:pt x="1011" y="4280"/>
                </a:cubicBezTo>
                <a:cubicBezTo>
                  <a:pt x="1024" y="4343"/>
                  <a:pt x="1035" y="4399"/>
                  <a:pt x="1052" y="4450"/>
                </a:cubicBezTo>
                <a:cubicBezTo>
                  <a:pt x="1080" y="4508"/>
                  <a:pt x="1108" y="4558"/>
                  <a:pt x="1142" y="4610"/>
                </a:cubicBezTo>
                <a:cubicBezTo>
                  <a:pt x="1182" y="4666"/>
                  <a:pt x="1234" y="4723"/>
                  <a:pt x="1296" y="4780"/>
                </a:cubicBezTo>
                <a:cubicBezTo>
                  <a:pt x="1370" y="4836"/>
                  <a:pt x="1449" y="4888"/>
                  <a:pt x="1530" y="4922"/>
                </a:cubicBezTo>
                <a:cubicBezTo>
                  <a:pt x="1625" y="4967"/>
                  <a:pt x="1727" y="5001"/>
                  <a:pt x="1830" y="5019"/>
                </a:cubicBezTo>
                <a:cubicBezTo>
                  <a:pt x="1887" y="5030"/>
                  <a:pt x="1939" y="5030"/>
                  <a:pt x="1984" y="5030"/>
                </a:cubicBezTo>
                <a:lnTo>
                  <a:pt x="2052" y="5030"/>
                </a:lnTo>
                <a:cubicBezTo>
                  <a:pt x="2126" y="5024"/>
                  <a:pt x="2194" y="5007"/>
                  <a:pt x="2262" y="4978"/>
                </a:cubicBezTo>
                <a:cubicBezTo>
                  <a:pt x="2307" y="4962"/>
                  <a:pt x="2353" y="4939"/>
                  <a:pt x="2398" y="4910"/>
                </a:cubicBezTo>
                <a:cubicBezTo>
                  <a:pt x="2438" y="4876"/>
                  <a:pt x="2484" y="4842"/>
                  <a:pt x="2524" y="4791"/>
                </a:cubicBezTo>
                <a:cubicBezTo>
                  <a:pt x="2558" y="4746"/>
                  <a:pt x="2592" y="4700"/>
                  <a:pt x="2614" y="4649"/>
                </a:cubicBezTo>
                <a:lnTo>
                  <a:pt x="2614" y="4649"/>
                </a:lnTo>
                <a:lnTo>
                  <a:pt x="2597" y="4655"/>
                </a:lnTo>
                <a:cubicBezTo>
                  <a:pt x="2614" y="4644"/>
                  <a:pt x="2626" y="4621"/>
                  <a:pt x="2632" y="4610"/>
                </a:cubicBezTo>
                <a:cubicBezTo>
                  <a:pt x="2642" y="4587"/>
                  <a:pt x="2660" y="4576"/>
                  <a:pt x="2682" y="4576"/>
                </a:cubicBezTo>
                <a:cubicBezTo>
                  <a:pt x="2705" y="4576"/>
                  <a:pt x="2728" y="4587"/>
                  <a:pt x="2734" y="4603"/>
                </a:cubicBezTo>
                <a:cubicBezTo>
                  <a:pt x="2807" y="4757"/>
                  <a:pt x="2870" y="4876"/>
                  <a:pt x="2944" y="4978"/>
                </a:cubicBezTo>
                <a:cubicBezTo>
                  <a:pt x="2989" y="5053"/>
                  <a:pt x="3046" y="5109"/>
                  <a:pt x="3103" y="5161"/>
                </a:cubicBezTo>
                <a:cubicBezTo>
                  <a:pt x="3148" y="5195"/>
                  <a:pt x="3193" y="5224"/>
                  <a:pt x="3245" y="5251"/>
                </a:cubicBezTo>
                <a:cubicBezTo>
                  <a:pt x="3290" y="5274"/>
                  <a:pt x="3347" y="5292"/>
                  <a:pt x="3410" y="5303"/>
                </a:cubicBezTo>
                <a:cubicBezTo>
                  <a:pt x="3455" y="5308"/>
                  <a:pt x="3495" y="5314"/>
                  <a:pt x="3534" y="5314"/>
                </a:cubicBezTo>
                <a:lnTo>
                  <a:pt x="3597" y="5314"/>
                </a:lnTo>
                <a:cubicBezTo>
                  <a:pt x="3671" y="5303"/>
                  <a:pt x="3739" y="5285"/>
                  <a:pt x="3814" y="5258"/>
                </a:cubicBezTo>
                <a:cubicBezTo>
                  <a:pt x="3836" y="5251"/>
                  <a:pt x="3859" y="5240"/>
                  <a:pt x="3882" y="5229"/>
                </a:cubicBezTo>
                <a:cubicBezTo>
                  <a:pt x="3893" y="5206"/>
                  <a:pt x="3916" y="5189"/>
                  <a:pt x="3943" y="5189"/>
                </a:cubicBezTo>
                <a:lnTo>
                  <a:pt x="3961" y="5189"/>
                </a:lnTo>
                <a:cubicBezTo>
                  <a:pt x="3995" y="5166"/>
                  <a:pt x="4029" y="5143"/>
                  <a:pt x="4063" y="5121"/>
                </a:cubicBezTo>
                <a:cubicBezTo>
                  <a:pt x="4137" y="5064"/>
                  <a:pt x="4205" y="5001"/>
                  <a:pt x="4263" y="4933"/>
                </a:cubicBezTo>
                <a:cubicBezTo>
                  <a:pt x="4313" y="4870"/>
                  <a:pt x="4353" y="4808"/>
                  <a:pt x="4381" y="4746"/>
                </a:cubicBezTo>
                <a:cubicBezTo>
                  <a:pt x="4410" y="4689"/>
                  <a:pt x="4428" y="4626"/>
                  <a:pt x="4444" y="4564"/>
                </a:cubicBezTo>
                <a:cubicBezTo>
                  <a:pt x="4449" y="4529"/>
                  <a:pt x="4449" y="4495"/>
                  <a:pt x="4449" y="4461"/>
                </a:cubicBezTo>
                <a:cubicBezTo>
                  <a:pt x="4449" y="4439"/>
                  <a:pt x="4467" y="4411"/>
                  <a:pt x="4489" y="4399"/>
                </a:cubicBezTo>
                <a:cubicBezTo>
                  <a:pt x="4507" y="4388"/>
                  <a:pt x="4518" y="4382"/>
                  <a:pt x="4530" y="4377"/>
                </a:cubicBezTo>
                <a:lnTo>
                  <a:pt x="4546" y="4377"/>
                </a:lnTo>
                <a:cubicBezTo>
                  <a:pt x="4580" y="4377"/>
                  <a:pt x="4614" y="4399"/>
                  <a:pt x="4625" y="4439"/>
                </a:cubicBezTo>
                <a:cubicBezTo>
                  <a:pt x="4632" y="4461"/>
                  <a:pt x="4638" y="4479"/>
                  <a:pt x="4643" y="4501"/>
                </a:cubicBezTo>
                <a:cubicBezTo>
                  <a:pt x="4659" y="4547"/>
                  <a:pt x="4683" y="4587"/>
                  <a:pt x="4706" y="4621"/>
                </a:cubicBezTo>
                <a:cubicBezTo>
                  <a:pt x="4728" y="4649"/>
                  <a:pt x="4751" y="4678"/>
                  <a:pt x="4785" y="4705"/>
                </a:cubicBezTo>
                <a:cubicBezTo>
                  <a:pt x="4819" y="4734"/>
                  <a:pt x="4853" y="4757"/>
                  <a:pt x="4893" y="4774"/>
                </a:cubicBezTo>
                <a:cubicBezTo>
                  <a:pt x="4932" y="4791"/>
                  <a:pt x="4979" y="4808"/>
                  <a:pt x="5041" y="4820"/>
                </a:cubicBezTo>
                <a:cubicBezTo>
                  <a:pt x="5097" y="4831"/>
                  <a:pt x="5149" y="4836"/>
                  <a:pt x="5199" y="4836"/>
                </a:cubicBezTo>
                <a:cubicBezTo>
                  <a:pt x="5228" y="4836"/>
                  <a:pt x="5257" y="4831"/>
                  <a:pt x="5285" y="4831"/>
                </a:cubicBezTo>
                <a:lnTo>
                  <a:pt x="5302" y="4831"/>
                </a:lnTo>
                <a:cubicBezTo>
                  <a:pt x="5409" y="4820"/>
                  <a:pt x="5524" y="4791"/>
                  <a:pt x="5626" y="4752"/>
                </a:cubicBezTo>
                <a:cubicBezTo>
                  <a:pt x="5729" y="4712"/>
                  <a:pt x="5825" y="4660"/>
                  <a:pt x="5910" y="4598"/>
                </a:cubicBezTo>
                <a:cubicBezTo>
                  <a:pt x="5978" y="4553"/>
                  <a:pt x="6035" y="4501"/>
                  <a:pt x="6080" y="4450"/>
                </a:cubicBezTo>
                <a:cubicBezTo>
                  <a:pt x="6115" y="4405"/>
                  <a:pt x="6143" y="4364"/>
                  <a:pt x="6160" y="4325"/>
                </a:cubicBezTo>
                <a:cubicBezTo>
                  <a:pt x="6177" y="4291"/>
                  <a:pt x="6188" y="4257"/>
                  <a:pt x="6200" y="4223"/>
                </a:cubicBezTo>
                <a:lnTo>
                  <a:pt x="6200" y="4133"/>
                </a:lnTo>
                <a:cubicBezTo>
                  <a:pt x="6194" y="4098"/>
                  <a:pt x="6188" y="4070"/>
                  <a:pt x="6183" y="4047"/>
                </a:cubicBezTo>
                <a:cubicBezTo>
                  <a:pt x="6172" y="4018"/>
                  <a:pt x="6154" y="3989"/>
                  <a:pt x="6138" y="3962"/>
                </a:cubicBezTo>
                <a:cubicBezTo>
                  <a:pt x="6104" y="3921"/>
                  <a:pt x="6075" y="3887"/>
                  <a:pt x="6046" y="3860"/>
                </a:cubicBezTo>
                <a:cubicBezTo>
                  <a:pt x="6023" y="3837"/>
                  <a:pt x="6018" y="3803"/>
                  <a:pt x="6023" y="3768"/>
                </a:cubicBezTo>
                <a:cubicBezTo>
                  <a:pt x="6035" y="3734"/>
                  <a:pt x="6064" y="3711"/>
                  <a:pt x="6091" y="3706"/>
                </a:cubicBezTo>
                <a:cubicBezTo>
                  <a:pt x="6143" y="3700"/>
                  <a:pt x="6200" y="3689"/>
                  <a:pt x="6251" y="3683"/>
                </a:cubicBezTo>
                <a:cubicBezTo>
                  <a:pt x="6398" y="3655"/>
                  <a:pt x="6547" y="3632"/>
                  <a:pt x="6678" y="3587"/>
                </a:cubicBezTo>
                <a:cubicBezTo>
                  <a:pt x="6739" y="3564"/>
                  <a:pt x="6791" y="3535"/>
                  <a:pt x="6841" y="3501"/>
                </a:cubicBezTo>
                <a:cubicBezTo>
                  <a:pt x="6870" y="3485"/>
                  <a:pt x="6893" y="3456"/>
                  <a:pt x="6922" y="3433"/>
                </a:cubicBezTo>
                <a:cubicBezTo>
                  <a:pt x="6938" y="3404"/>
                  <a:pt x="6956" y="3376"/>
                  <a:pt x="6967" y="3354"/>
                </a:cubicBezTo>
                <a:cubicBezTo>
                  <a:pt x="6978" y="3325"/>
                  <a:pt x="6990" y="3291"/>
                  <a:pt x="7001" y="3252"/>
                </a:cubicBezTo>
                <a:cubicBezTo>
                  <a:pt x="7006" y="3200"/>
                  <a:pt x="7006" y="3149"/>
                  <a:pt x="7006" y="3092"/>
                </a:cubicBezTo>
                <a:cubicBezTo>
                  <a:pt x="6996" y="3024"/>
                  <a:pt x="6985" y="2973"/>
                  <a:pt x="6967" y="2922"/>
                </a:cubicBezTo>
                <a:cubicBezTo>
                  <a:pt x="6951" y="2882"/>
                  <a:pt x="6933" y="2848"/>
                  <a:pt x="6910" y="2814"/>
                </a:cubicBezTo>
                <a:cubicBezTo>
                  <a:pt x="6888" y="2780"/>
                  <a:pt x="6859" y="2751"/>
                  <a:pt x="6825" y="2722"/>
                </a:cubicBezTo>
                <a:cubicBezTo>
                  <a:pt x="6780" y="2688"/>
                  <a:pt x="6734" y="2654"/>
                  <a:pt x="6671" y="2632"/>
                </a:cubicBezTo>
                <a:cubicBezTo>
                  <a:pt x="6575" y="2586"/>
                  <a:pt x="6461" y="2552"/>
                  <a:pt x="6308" y="2523"/>
                </a:cubicBezTo>
                <a:cubicBezTo>
                  <a:pt x="6194" y="2507"/>
                  <a:pt x="6075" y="2496"/>
                  <a:pt x="5967" y="2484"/>
                </a:cubicBezTo>
                <a:lnTo>
                  <a:pt x="5944" y="2478"/>
                </a:lnTo>
                <a:lnTo>
                  <a:pt x="5928" y="2478"/>
                </a:lnTo>
                <a:cubicBezTo>
                  <a:pt x="5842" y="2467"/>
                  <a:pt x="5757" y="2462"/>
                  <a:pt x="5666" y="2450"/>
                </a:cubicBezTo>
                <a:cubicBezTo>
                  <a:pt x="5655" y="2444"/>
                  <a:pt x="5637" y="2444"/>
                  <a:pt x="5621" y="2433"/>
                </a:cubicBezTo>
                <a:cubicBezTo>
                  <a:pt x="5609" y="2428"/>
                  <a:pt x="5598" y="2416"/>
                  <a:pt x="5592" y="2399"/>
                </a:cubicBezTo>
                <a:cubicBezTo>
                  <a:pt x="5574" y="2371"/>
                  <a:pt x="5580" y="2331"/>
                  <a:pt x="5598" y="2308"/>
                </a:cubicBezTo>
                <a:lnTo>
                  <a:pt x="5614" y="2285"/>
                </a:lnTo>
                <a:cubicBezTo>
                  <a:pt x="5626" y="2263"/>
                  <a:pt x="5637" y="2251"/>
                  <a:pt x="5643" y="2240"/>
                </a:cubicBezTo>
                <a:cubicBezTo>
                  <a:pt x="5648" y="2211"/>
                  <a:pt x="5655" y="2189"/>
                  <a:pt x="5660" y="2172"/>
                </a:cubicBezTo>
                <a:cubicBezTo>
                  <a:pt x="5671" y="2143"/>
                  <a:pt x="5682" y="2121"/>
                  <a:pt x="5700" y="2092"/>
                </a:cubicBezTo>
                <a:cubicBezTo>
                  <a:pt x="5729" y="2046"/>
                  <a:pt x="5757" y="2001"/>
                  <a:pt x="5802" y="1951"/>
                </a:cubicBezTo>
                <a:lnTo>
                  <a:pt x="5842" y="1904"/>
                </a:lnTo>
                <a:cubicBezTo>
                  <a:pt x="5905" y="1825"/>
                  <a:pt x="5967" y="1746"/>
                  <a:pt x="6012" y="1660"/>
                </a:cubicBezTo>
                <a:cubicBezTo>
                  <a:pt x="6023" y="1631"/>
                  <a:pt x="6035" y="1597"/>
                  <a:pt x="6041" y="1569"/>
                </a:cubicBezTo>
                <a:cubicBezTo>
                  <a:pt x="6046" y="1529"/>
                  <a:pt x="6046" y="1495"/>
                  <a:pt x="6041" y="1450"/>
                </a:cubicBezTo>
                <a:cubicBezTo>
                  <a:pt x="6035" y="1411"/>
                  <a:pt x="6030" y="1376"/>
                  <a:pt x="6018" y="1337"/>
                </a:cubicBezTo>
                <a:cubicBezTo>
                  <a:pt x="6001" y="1303"/>
                  <a:pt x="5984" y="1269"/>
                  <a:pt x="5967" y="1240"/>
                </a:cubicBezTo>
                <a:cubicBezTo>
                  <a:pt x="5944" y="1211"/>
                  <a:pt x="5915" y="1183"/>
                  <a:pt x="5887" y="1160"/>
                </a:cubicBezTo>
                <a:cubicBezTo>
                  <a:pt x="5847" y="1126"/>
                  <a:pt x="5808" y="1104"/>
                  <a:pt x="5763" y="1080"/>
                </a:cubicBezTo>
                <a:cubicBezTo>
                  <a:pt x="5711" y="1057"/>
                  <a:pt x="5655" y="1041"/>
                  <a:pt x="5598" y="1023"/>
                </a:cubicBezTo>
                <a:cubicBezTo>
                  <a:pt x="5553" y="1018"/>
                  <a:pt x="5512" y="1018"/>
                  <a:pt x="5478" y="1018"/>
                </a:cubicBezTo>
                <a:lnTo>
                  <a:pt x="5427" y="1018"/>
                </a:lnTo>
                <a:cubicBezTo>
                  <a:pt x="5302" y="1035"/>
                  <a:pt x="5194" y="1070"/>
                  <a:pt x="5109" y="1104"/>
                </a:cubicBezTo>
                <a:lnTo>
                  <a:pt x="5058" y="1120"/>
                </a:lnTo>
                <a:cubicBezTo>
                  <a:pt x="5018" y="1138"/>
                  <a:pt x="4973" y="1149"/>
                  <a:pt x="4932" y="1166"/>
                </a:cubicBezTo>
                <a:cubicBezTo>
                  <a:pt x="4910" y="1172"/>
                  <a:pt x="4882" y="1177"/>
                  <a:pt x="4859" y="1188"/>
                </a:cubicBezTo>
                <a:cubicBezTo>
                  <a:pt x="4837" y="1194"/>
                  <a:pt x="4808" y="1201"/>
                  <a:pt x="4785" y="1211"/>
                </a:cubicBezTo>
                <a:cubicBezTo>
                  <a:pt x="4762" y="1217"/>
                  <a:pt x="4745" y="1228"/>
                  <a:pt x="4722" y="1240"/>
                </a:cubicBezTo>
                <a:lnTo>
                  <a:pt x="4711" y="1251"/>
                </a:lnTo>
                <a:cubicBezTo>
                  <a:pt x="4700" y="1256"/>
                  <a:pt x="4688" y="1269"/>
                  <a:pt x="4683" y="1274"/>
                </a:cubicBezTo>
                <a:cubicBezTo>
                  <a:pt x="4666" y="1280"/>
                  <a:pt x="4649" y="1285"/>
                  <a:pt x="4632" y="1285"/>
                </a:cubicBezTo>
                <a:cubicBezTo>
                  <a:pt x="4604" y="1285"/>
                  <a:pt x="4575" y="1274"/>
                  <a:pt x="4557" y="1256"/>
                </a:cubicBezTo>
                <a:cubicBezTo>
                  <a:pt x="4546" y="1240"/>
                  <a:pt x="4535" y="1222"/>
                  <a:pt x="4530" y="1211"/>
                </a:cubicBezTo>
                <a:lnTo>
                  <a:pt x="4523" y="1194"/>
                </a:lnTo>
                <a:cubicBezTo>
                  <a:pt x="4512" y="1177"/>
                  <a:pt x="4507" y="1166"/>
                  <a:pt x="4496" y="1149"/>
                </a:cubicBezTo>
                <a:lnTo>
                  <a:pt x="4489" y="1132"/>
                </a:lnTo>
                <a:cubicBezTo>
                  <a:pt x="4473" y="1109"/>
                  <a:pt x="4467" y="1091"/>
                  <a:pt x="4462" y="1075"/>
                </a:cubicBezTo>
                <a:cubicBezTo>
                  <a:pt x="4438" y="1012"/>
                  <a:pt x="4421" y="967"/>
                  <a:pt x="4415" y="915"/>
                </a:cubicBezTo>
                <a:cubicBezTo>
                  <a:pt x="4404" y="865"/>
                  <a:pt x="4399" y="808"/>
                  <a:pt x="4393" y="757"/>
                </a:cubicBezTo>
                <a:cubicBezTo>
                  <a:pt x="4381" y="637"/>
                  <a:pt x="4365" y="524"/>
                  <a:pt x="4331" y="422"/>
                </a:cubicBezTo>
                <a:cubicBezTo>
                  <a:pt x="4313" y="382"/>
                  <a:pt x="4297" y="348"/>
                  <a:pt x="4268" y="307"/>
                </a:cubicBezTo>
                <a:cubicBezTo>
                  <a:pt x="4228" y="251"/>
                  <a:pt x="4182" y="200"/>
                  <a:pt x="4126" y="149"/>
                </a:cubicBezTo>
                <a:cubicBezTo>
                  <a:pt x="4080" y="110"/>
                  <a:pt x="4029" y="81"/>
                  <a:pt x="3984" y="58"/>
                </a:cubicBezTo>
                <a:cubicBezTo>
                  <a:pt x="3938" y="41"/>
                  <a:pt x="3893" y="24"/>
                  <a:pt x="3836" y="13"/>
                </a:cubicBezTo>
                <a:cubicBezTo>
                  <a:pt x="3802" y="7"/>
                  <a:pt x="3762" y="0"/>
                  <a:pt x="3723" y="0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2"/>
          <p:cNvSpPr/>
          <p:nvPr/>
        </p:nvSpPr>
        <p:spPr>
          <a:xfrm>
            <a:off x="8710739" y="4128213"/>
            <a:ext cx="271" cy="2479"/>
          </a:xfrm>
          <a:custGeom>
            <a:avLst/>
            <a:gdLst/>
            <a:ahLst/>
            <a:cxnLst/>
            <a:rect l="l" t="t" r="r" b="b"/>
            <a:pathLst>
              <a:path w="7" h="64" extrusionOk="0">
                <a:moveTo>
                  <a:pt x="6" y="1"/>
                </a:moveTo>
                <a:lnTo>
                  <a:pt x="6" y="1"/>
                </a:lnTo>
                <a:cubicBezTo>
                  <a:pt x="6" y="17"/>
                  <a:pt x="1" y="40"/>
                  <a:pt x="1" y="64"/>
                </a:cubicBezTo>
                <a:cubicBezTo>
                  <a:pt x="1" y="40"/>
                  <a:pt x="6" y="24"/>
                  <a:pt x="6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2"/>
          <p:cNvSpPr/>
          <p:nvPr/>
        </p:nvSpPr>
        <p:spPr>
          <a:xfrm>
            <a:off x="8710545" y="4122054"/>
            <a:ext cx="465" cy="6198"/>
          </a:xfrm>
          <a:custGeom>
            <a:avLst/>
            <a:gdLst/>
            <a:ahLst/>
            <a:cxnLst/>
            <a:rect l="l" t="t" r="r" b="b"/>
            <a:pathLst>
              <a:path w="12" h="160" extrusionOk="0">
                <a:moveTo>
                  <a:pt x="1" y="0"/>
                </a:moveTo>
                <a:cubicBezTo>
                  <a:pt x="6" y="23"/>
                  <a:pt x="6" y="40"/>
                  <a:pt x="11" y="63"/>
                </a:cubicBezTo>
                <a:lnTo>
                  <a:pt x="11" y="160"/>
                </a:lnTo>
                <a:lnTo>
                  <a:pt x="11" y="160"/>
                </a:lnTo>
                <a:lnTo>
                  <a:pt x="11" y="63"/>
                </a:lnTo>
                <a:cubicBezTo>
                  <a:pt x="6" y="40"/>
                  <a:pt x="6" y="23"/>
                  <a:pt x="1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2"/>
          <p:cNvSpPr/>
          <p:nvPr/>
        </p:nvSpPr>
        <p:spPr>
          <a:xfrm>
            <a:off x="8705045" y="4139912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2"/>
          <p:cNvSpPr/>
          <p:nvPr/>
        </p:nvSpPr>
        <p:spPr>
          <a:xfrm>
            <a:off x="8704580" y="4139912"/>
            <a:ext cx="504" cy="465"/>
          </a:xfrm>
          <a:custGeom>
            <a:avLst/>
            <a:gdLst/>
            <a:ahLst/>
            <a:cxnLst/>
            <a:rect l="l" t="t" r="r" b="b"/>
            <a:pathLst>
              <a:path w="13" h="12" extrusionOk="0">
                <a:moveTo>
                  <a:pt x="13" y="0"/>
                </a:moveTo>
                <a:cubicBezTo>
                  <a:pt x="13" y="6"/>
                  <a:pt x="7" y="6"/>
                  <a:pt x="0" y="11"/>
                </a:cubicBezTo>
                <a:cubicBezTo>
                  <a:pt x="7" y="6"/>
                  <a:pt x="13" y="6"/>
                  <a:pt x="13" y="0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2"/>
          <p:cNvSpPr/>
          <p:nvPr/>
        </p:nvSpPr>
        <p:spPr>
          <a:xfrm>
            <a:off x="8705045" y="4135457"/>
            <a:ext cx="3990" cy="4494"/>
          </a:xfrm>
          <a:custGeom>
            <a:avLst/>
            <a:gdLst/>
            <a:ahLst/>
            <a:cxnLst/>
            <a:rect l="l" t="t" r="r" b="b"/>
            <a:pathLst>
              <a:path w="103" h="116" extrusionOk="0">
                <a:moveTo>
                  <a:pt x="103" y="1"/>
                </a:moveTo>
                <a:cubicBezTo>
                  <a:pt x="91" y="18"/>
                  <a:pt x="80" y="35"/>
                  <a:pt x="69" y="58"/>
                </a:cubicBezTo>
                <a:cubicBezTo>
                  <a:pt x="46" y="76"/>
                  <a:pt x="29" y="98"/>
                  <a:pt x="1" y="115"/>
                </a:cubicBezTo>
                <a:lnTo>
                  <a:pt x="1" y="115"/>
                </a:lnTo>
                <a:cubicBezTo>
                  <a:pt x="29" y="98"/>
                  <a:pt x="46" y="76"/>
                  <a:pt x="69" y="58"/>
                </a:cubicBezTo>
                <a:cubicBezTo>
                  <a:pt x="80" y="35"/>
                  <a:pt x="91" y="18"/>
                  <a:pt x="103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2"/>
          <p:cNvSpPr/>
          <p:nvPr/>
        </p:nvSpPr>
        <p:spPr>
          <a:xfrm>
            <a:off x="8699970" y="4140764"/>
            <a:ext cx="4029" cy="2247"/>
          </a:xfrm>
          <a:custGeom>
            <a:avLst/>
            <a:gdLst/>
            <a:ahLst/>
            <a:cxnLst/>
            <a:rect l="l" t="t" r="r" b="b"/>
            <a:pathLst>
              <a:path w="104" h="58" extrusionOk="0">
                <a:moveTo>
                  <a:pt x="103" y="0"/>
                </a:moveTo>
                <a:cubicBezTo>
                  <a:pt x="69" y="23"/>
                  <a:pt x="40" y="41"/>
                  <a:pt x="1" y="57"/>
                </a:cubicBezTo>
                <a:cubicBezTo>
                  <a:pt x="40" y="41"/>
                  <a:pt x="69" y="23"/>
                  <a:pt x="103" y="0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2"/>
          <p:cNvSpPr/>
          <p:nvPr/>
        </p:nvSpPr>
        <p:spPr>
          <a:xfrm>
            <a:off x="8679478" y="4147621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2"/>
          <p:cNvSpPr/>
          <p:nvPr/>
        </p:nvSpPr>
        <p:spPr>
          <a:xfrm>
            <a:off x="8679478" y="4146304"/>
            <a:ext cx="7980" cy="1356"/>
          </a:xfrm>
          <a:custGeom>
            <a:avLst/>
            <a:gdLst/>
            <a:ahLst/>
            <a:cxnLst/>
            <a:rect l="l" t="t" r="r" b="b"/>
            <a:pathLst>
              <a:path w="206" h="35" extrusionOk="0">
                <a:moveTo>
                  <a:pt x="205" y="0"/>
                </a:moveTo>
                <a:cubicBezTo>
                  <a:pt x="155" y="11"/>
                  <a:pt x="110" y="17"/>
                  <a:pt x="58" y="28"/>
                </a:cubicBezTo>
                <a:cubicBezTo>
                  <a:pt x="42" y="28"/>
                  <a:pt x="24" y="34"/>
                  <a:pt x="1" y="34"/>
                </a:cubicBezTo>
                <a:lnTo>
                  <a:pt x="1" y="34"/>
                </a:lnTo>
                <a:cubicBezTo>
                  <a:pt x="24" y="34"/>
                  <a:pt x="42" y="28"/>
                  <a:pt x="58" y="28"/>
                </a:cubicBezTo>
                <a:cubicBezTo>
                  <a:pt x="110" y="17"/>
                  <a:pt x="155" y="11"/>
                  <a:pt x="205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2"/>
          <p:cNvSpPr/>
          <p:nvPr/>
        </p:nvSpPr>
        <p:spPr>
          <a:xfrm>
            <a:off x="8687419" y="4145800"/>
            <a:ext cx="2247" cy="542"/>
          </a:xfrm>
          <a:custGeom>
            <a:avLst/>
            <a:gdLst/>
            <a:ahLst/>
            <a:cxnLst/>
            <a:rect l="l" t="t" r="r" b="b"/>
            <a:pathLst>
              <a:path w="58" h="14" extrusionOk="0">
                <a:moveTo>
                  <a:pt x="57" y="1"/>
                </a:moveTo>
                <a:cubicBezTo>
                  <a:pt x="41" y="6"/>
                  <a:pt x="18" y="6"/>
                  <a:pt x="0" y="13"/>
                </a:cubicBezTo>
                <a:lnTo>
                  <a:pt x="0" y="13"/>
                </a:lnTo>
                <a:cubicBezTo>
                  <a:pt x="18" y="6"/>
                  <a:pt x="41" y="6"/>
                  <a:pt x="57" y="1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"/>
          <p:cNvSpPr/>
          <p:nvPr/>
        </p:nvSpPr>
        <p:spPr>
          <a:xfrm>
            <a:off x="8672660" y="4147621"/>
            <a:ext cx="6857" cy="6624"/>
          </a:xfrm>
          <a:custGeom>
            <a:avLst/>
            <a:gdLst/>
            <a:ahLst/>
            <a:cxnLst/>
            <a:rect l="l" t="t" r="r" b="b"/>
            <a:pathLst>
              <a:path w="177" h="171" extrusionOk="0">
                <a:moveTo>
                  <a:pt x="6" y="103"/>
                </a:moveTo>
                <a:cubicBezTo>
                  <a:pt x="1" y="124"/>
                  <a:pt x="13" y="153"/>
                  <a:pt x="29" y="171"/>
                </a:cubicBezTo>
                <a:lnTo>
                  <a:pt x="29" y="171"/>
                </a:lnTo>
                <a:lnTo>
                  <a:pt x="29" y="171"/>
                </a:lnTo>
                <a:cubicBezTo>
                  <a:pt x="13" y="153"/>
                  <a:pt x="1" y="124"/>
                  <a:pt x="6" y="103"/>
                </a:cubicBezTo>
                <a:close/>
                <a:moveTo>
                  <a:pt x="177" y="0"/>
                </a:moveTo>
                <a:cubicBezTo>
                  <a:pt x="143" y="6"/>
                  <a:pt x="108" y="11"/>
                  <a:pt x="74" y="17"/>
                </a:cubicBezTo>
                <a:cubicBezTo>
                  <a:pt x="53" y="22"/>
                  <a:pt x="35" y="34"/>
                  <a:pt x="18" y="56"/>
                </a:cubicBezTo>
                <a:cubicBezTo>
                  <a:pt x="35" y="34"/>
                  <a:pt x="53" y="22"/>
                  <a:pt x="74" y="17"/>
                </a:cubicBezTo>
                <a:cubicBezTo>
                  <a:pt x="108" y="11"/>
                  <a:pt x="143" y="6"/>
                  <a:pt x="177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2"/>
          <p:cNvSpPr/>
          <p:nvPr/>
        </p:nvSpPr>
        <p:spPr>
          <a:xfrm>
            <a:off x="8679749" y="4164782"/>
            <a:ext cx="232" cy="3525"/>
          </a:xfrm>
          <a:custGeom>
            <a:avLst/>
            <a:gdLst/>
            <a:ahLst/>
            <a:cxnLst/>
            <a:rect l="l" t="t" r="r" b="b"/>
            <a:pathLst>
              <a:path w="6" h="91" extrusionOk="0">
                <a:moveTo>
                  <a:pt x="0" y="1"/>
                </a:moveTo>
                <a:lnTo>
                  <a:pt x="0" y="91"/>
                </a:lnTo>
                <a:cubicBezTo>
                  <a:pt x="0" y="56"/>
                  <a:pt x="6" y="28"/>
                  <a:pt x="0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2"/>
          <p:cNvSpPr/>
          <p:nvPr/>
        </p:nvSpPr>
        <p:spPr>
          <a:xfrm>
            <a:off x="8614360" y="4174234"/>
            <a:ext cx="3990" cy="1588"/>
          </a:xfrm>
          <a:custGeom>
            <a:avLst/>
            <a:gdLst/>
            <a:ahLst/>
            <a:cxnLst/>
            <a:rect l="l" t="t" r="r" b="b"/>
            <a:pathLst>
              <a:path w="103" h="41" extrusionOk="0">
                <a:moveTo>
                  <a:pt x="18" y="1"/>
                </a:moveTo>
                <a:cubicBezTo>
                  <a:pt x="11" y="1"/>
                  <a:pt x="6" y="6"/>
                  <a:pt x="0" y="6"/>
                </a:cubicBezTo>
                <a:cubicBezTo>
                  <a:pt x="6" y="6"/>
                  <a:pt x="11" y="6"/>
                  <a:pt x="18" y="1"/>
                </a:cubicBezTo>
                <a:close/>
                <a:moveTo>
                  <a:pt x="34" y="1"/>
                </a:moveTo>
                <a:cubicBezTo>
                  <a:pt x="63" y="1"/>
                  <a:pt x="86" y="17"/>
                  <a:pt x="102" y="40"/>
                </a:cubicBezTo>
                <a:cubicBezTo>
                  <a:pt x="92" y="17"/>
                  <a:pt x="63" y="1"/>
                  <a:pt x="34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2"/>
          <p:cNvSpPr/>
          <p:nvPr/>
        </p:nvSpPr>
        <p:spPr>
          <a:xfrm>
            <a:off x="8541689" y="4181942"/>
            <a:ext cx="3603" cy="891"/>
          </a:xfrm>
          <a:custGeom>
            <a:avLst/>
            <a:gdLst/>
            <a:ahLst/>
            <a:cxnLst/>
            <a:rect l="l" t="t" r="r" b="b"/>
            <a:pathLst>
              <a:path w="93" h="23" extrusionOk="0">
                <a:moveTo>
                  <a:pt x="46" y="1"/>
                </a:moveTo>
                <a:cubicBezTo>
                  <a:pt x="30" y="1"/>
                  <a:pt x="12" y="6"/>
                  <a:pt x="1" y="23"/>
                </a:cubicBezTo>
                <a:cubicBezTo>
                  <a:pt x="12" y="6"/>
                  <a:pt x="30" y="1"/>
                  <a:pt x="46" y="1"/>
                </a:cubicBezTo>
                <a:cubicBezTo>
                  <a:pt x="64" y="1"/>
                  <a:pt x="80" y="6"/>
                  <a:pt x="92" y="17"/>
                </a:cubicBezTo>
                <a:cubicBezTo>
                  <a:pt x="80" y="6"/>
                  <a:pt x="64" y="1"/>
                  <a:pt x="46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2"/>
          <p:cNvSpPr/>
          <p:nvPr/>
        </p:nvSpPr>
        <p:spPr>
          <a:xfrm>
            <a:off x="8486643" y="4186746"/>
            <a:ext cx="8871" cy="6857"/>
          </a:xfrm>
          <a:custGeom>
            <a:avLst/>
            <a:gdLst/>
            <a:ahLst/>
            <a:cxnLst/>
            <a:rect l="l" t="t" r="r" b="b"/>
            <a:pathLst>
              <a:path w="229" h="177" extrusionOk="0">
                <a:moveTo>
                  <a:pt x="1" y="1"/>
                </a:moveTo>
                <a:lnTo>
                  <a:pt x="1" y="1"/>
                </a:lnTo>
                <a:cubicBezTo>
                  <a:pt x="24" y="30"/>
                  <a:pt x="53" y="53"/>
                  <a:pt x="81" y="81"/>
                </a:cubicBezTo>
                <a:cubicBezTo>
                  <a:pt x="126" y="115"/>
                  <a:pt x="178" y="150"/>
                  <a:pt x="229" y="177"/>
                </a:cubicBezTo>
                <a:cubicBezTo>
                  <a:pt x="178" y="150"/>
                  <a:pt x="126" y="115"/>
                  <a:pt x="81" y="81"/>
                </a:cubicBezTo>
                <a:cubicBezTo>
                  <a:pt x="53" y="53"/>
                  <a:pt x="24" y="30"/>
                  <a:pt x="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2"/>
          <p:cNvSpPr/>
          <p:nvPr/>
        </p:nvSpPr>
        <p:spPr>
          <a:xfrm>
            <a:off x="8540372" y="4184809"/>
            <a:ext cx="271" cy="39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6" y="0"/>
                </a:moveTo>
                <a:lnTo>
                  <a:pt x="1" y="0"/>
                </a:lnTo>
                <a:lnTo>
                  <a:pt x="1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2"/>
          <p:cNvSpPr/>
          <p:nvPr/>
        </p:nvSpPr>
        <p:spPr>
          <a:xfrm>
            <a:off x="8540178" y="4184809"/>
            <a:ext cx="232" cy="232"/>
          </a:xfrm>
          <a:custGeom>
            <a:avLst/>
            <a:gdLst/>
            <a:ahLst/>
            <a:cxnLst/>
            <a:rect l="l" t="t" r="r" b="b"/>
            <a:pathLst>
              <a:path w="6" h="6" extrusionOk="0">
                <a:moveTo>
                  <a:pt x="6" y="0"/>
                </a:moveTo>
                <a:cubicBezTo>
                  <a:pt x="6" y="6"/>
                  <a:pt x="0" y="6"/>
                  <a:pt x="0" y="6"/>
                </a:cubicBezTo>
                <a:lnTo>
                  <a:pt x="6" y="6"/>
                </a:lnTo>
                <a:lnTo>
                  <a:pt x="6" y="0"/>
                </a:ln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209;p2"/>
          <p:cNvSpPr/>
          <p:nvPr/>
        </p:nvSpPr>
        <p:spPr>
          <a:xfrm>
            <a:off x="8540372" y="4184809"/>
            <a:ext cx="271" cy="232"/>
          </a:xfrm>
          <a:custGeom>
            <a:avLst/>
            <a:gdLst/>
            <a:ahLst/>
            <a:cxnLst/>
            <a:rect l="l" t="t" r="r" b="b"/>
            <a:pathLst>
              <a:path w="7" h="6" extrusionOk="0">
                <a:moveTo>
                  <a:pt x="6" y="0"/>
                </a:moveTo>
                <a:lnTo>
                  <a:pt x="1" y="0"/>
                </a:lnTo>
                <a:lnTo>
                  <a:pt x="1" y="6"/>
                </a:lnTo>
                <a:lnTo>
                  <a:pt x="1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2"/>
          <p:cNvSpPr/>
          <p:nvPr/>
        </p:nvSpPr>
        <p:spPr>
          <a:xfrm>
            <a:off x="8658134" y="4184809"/>
            <a:ext cx="7554" cy="3796"/>
          </a:xfrm>
          <a:custGeom>
            <a:avLst/>
            <a:gdLst/>
            <a:ahLst/>
            <a:cxnLst/>
            <a:rect l="l" t="t" r="r" b="b"/>
            <a:pathLst>
              <a:path w="195" h="98" extrusionOk="0">
                <a:moveTo>
                  <a:pt x="194" y="0"/>
                </a:moveTo>
                <a:cubicBezTo>
                  <a:pt x="132" y="35"/>
                  <a:pt x="69" y="69"/>
                  <a:pt x="1" y="97"/>
                </a:cubicBezTo>
                <a:cubicBezTo>
                  <a:pt x="69" y="69"/>
                  <a:pt x="132" y="35"/>
                  <a:pt x="194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2"/>
          <p:cNvSpPr/>
          <p:nvPr/>
        </p:nvSpPr>
        <p:spPr>
          <a:xfrm>
            <a:off x="8615677" y="4186978"/>
            <a:ext cx="33043" cy="11699"/>
          </a:xfrm>
          <a:custGeom>
            <a:avLst/>
            <a:gdLst/>
            <a:ahLst/>
            <a:cxnLst/>
            <a:rect l="l" t="t" r="r" b="b"/>
            <a:pathLst>
              <a:path w="853" h="302" extrusionOk="0">
                <a:moveTo>
                  <a:pt x="23" y="0"/>
                </a:moveTo>
                <a:cubicBezTo>
                  <a:pt x="11" y="18"/>
                  <a:pt x="6" y="41"/>
                  <a:pt x="0" y="58"/>
                </a:cubicBezTo>
                <a:cubicBezTo>
                  <a:pt x="45" y="120"/>
                  <a:pt x="103" y="171"/>
                  <a:pt x="171" y="205"/>
                </a:cubicBezTo>
                <a:cubicBezTo>
                  <a:pt x="205" y="228"/>
                  <a:pt x="250" y="251"/>
                  <a:pt x="296" y="262"/>
                </a:cubicBezTo>
                <a:cubicBezTo>
                  <a:pt x="336" y="280"/>
                  <a:pt x="386" y="285"/>
                  <a:pt x="443" y="296"/>
                </a:cubicBezTo>
                <a:cubicBezTo>
                  <a:pt x="478" y="302"/>
                  <a:pt x="512" y="302"/>
                  <a:pt x="546" y="302"/>
                </a:cubicBezTo>
                <a:cubicBezTo>
                  <a:pt x="598" y="302"/>
                  <a:pt x="648" y="296"/>
                  <a:pt x="711" y="291"/>
                </a:cubicBezTo>
                <a:cubicBezTo>
                  <a:pt x="756" y="285"/>
                  <a:pt x="808" y="273"/>
                  <a:pt x="853" y="257"/>
                </a:cubicBezTo>
                <a:lnTo>
                  <a:pt x="853" y="257"/>
                </a:lnTo>
                <a:cubicBezTo>
                  <a:pt x="784" y="268"/>
                  <a:pt x="722" y="273"/>
                  <a:pt x="653" y="273"/>
                </a:cubicBezTo>
                <a:lnTo>
                  <a:pt x="637" y="273"/>
                </a:lnTo>
                <a:cubicBezTo>
                  <a:pt x="483" y="273"/>
                  <a:pt x="325" y="239"/>
                  <a:pt x="194" y="160"/>
                </a:cubicBezTo>
                <a:cubicBezTo>
                  <a:pt x="131" y="120"/>
                  <a:pt x="68" y="69"/>
                  <a:pt x="29" y="7"/>
                </a:cubicBezTo>
                <a:cubicBezTo>
                  <a:pt x="23" y="7"/>
                  <a:pt x="23" y="0"/>
                  <a:pt x="23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212;p2"/>
          <p:cNvSpPr/>
          <p:nvPr/>
        </p:nvSpPr>
        <p:spPr>
          <a:xfrm>
            <a:off x="8532895" y="4186978"/>
            <a:ext cx="6895" cy="7515"/>
          </a:xfrm>
          <a:custGeom>
            <a:avLst/>
            <a:gdLst/>
            <a:ahLst/>
            <a:cxnLst/>
            <a:rect l="l" t="t" r="r" b="b"/>
            <a:pathLst>
              <a:path w="178" h="194" extrusionOk="0">
                <a:moveTo>
                  <a:pt x="178" y="0"/>
                </a:moveTo>
                <a:cubicBezTo>
                  <a:pt x="160" y="29"/>
                  <a:pt x="137" y="58"/>
                  <a:pt x="115" y="86"/>
                </a:cubicBezTo>
                <a:cubicBezTo>
                  <a:pt x="81" y="131"/>
                  <a:pt x="41" y="165"/>
                  <a:pt x="0" y="194"/>
                </a:cubicBezTo>
                <a:cubicBezTo>
                  <a:pt x="41" y="165"/>
                  <a:pt x="81" y="131"/>
                  <a:pt x="115" y="86"/>
                </a:cubicBezTo>
                <a:cubicBezTo>
                  <a:pt x="137" y="58"/>
                  <a:pt x="160" y="29"/>
                  <a:pt x="178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2"/>
          <p:cNvSpPr/>
          <p:nvPr/>
        </p:nvSpPr>
        <p:spPr>
          <a:xfrm>
            <a:off x="8640973" y="4191821"/>
            <a:ext cx="3370" cy="271"/>
          </a:xfrm>
          <a:custGeom>
            <a:avLst/>
            <a:gdLst/>
            <a:ahLst/>
            <a:cxnLst/>
            <a:rect l="l" t="t" r="r" b="b"/>
            <a:pathLst>
              <a:path w="87" h="7" extrusionOk="0">
                <a:moveTo>
                  <a:pt x="86" y="1"/>
                </a:moveTo>
                <a:cubicBezTo>
                  <a:pt x="58" y="1"/>
                  <a:pt x="29" y="6"/>
                  <a:pt x="0" y="6"/>
                </a:cubicBezTo>
                <a:cubicBezTo>
                  <a:pt x="29" y="6"/>
                  <a:pt x="58" y="6"/>
                  <a:pt x="86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2"/>
          <p:cNvSpPr/>
          <p:nvPr/>
        </p:nvSpPr>
        <p:spPr>
          <a:xfrm>
            <a:off x="8656623" y="4188993"/>
            <a:ext cx="232" cy="39"/>
          </a:xfrm>
          <a:custGeom>
            <a:avLst/>
            <a:gdLst/>
            <a:ahLst/>
            <a:cxnLst/>
            <a:rect l="l" t="t" r="r" b="b"/>
            <a:pathLst>
              <a:path w="6" h="1" extrusionOk="0">
                <a:moveTo>
                  <a:pt x="6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2"/>
          <p:cNvSpPr/>
          <p:nvPr/>
        </p:nvSpPr>
        <p:spPr>
          <a:xfrm>
            <a:off x="8647791" y="4188993"/>
            <a:ext cx="8638" cy="2440"/>
          </a:xfrm>
          <a:custGeom>
            <a:avLst/>
            <a:gdLst/>
            <a:ahLst/>
            <a:cxnLst/>
            <a:rect l="l" t="t" r="r" b="b"/>
            <a:pathLst>
              <a:path w="223" h="63" extrusionOk="0">
                <a:moveTo>
                  <a:pt x="223" y="0"/>
                </a:moveTo>
                <a:cubicBezTo>
                  <a:pt x="154" y="29"/>
                  <a:pt x="75" y="45"/>
                  <a:pt x="0" y="63"/>
                </a:cubicBezTo>
                <a:lnTo>
                  <a:pt x="0" y="63"/>
                </a:lnTo>
                <a:cubicBezTo>
                  <a:pt x="75" y="45"/>
                  <a:pt x="154" y="29"/>
                  <a:pt x="223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2"/>
          <p:cNvSpPr/>
          <p:nvPr/>
        </p:nvSpPr>
        <p:spPr>
          <a:xfrm>
            <a:off x="8537118" y="4189612"/>
            <a:ext cx="6857" cy="8445"/>
          </a:xfrm>
          <a:custGeom>
            <a:avLst/>
            <a:gdLst/>
            <a:ahLst/>
            <a:cxnLst/>
            <a:rect l="l" t="t" r="r" b="b"/>
            <a:pathLst>
              <a:path w="177" h="218" extrusionOk="0">
                <a:moveTo>
                  <a:pt x="171" y="1"/>
                </a:moveTo>
                <a:cubicBezTo>
                  <a:pt x="124" y="86"/>
                  <a:pt x="69" y="160"/>
                  <a:pt x="0" y="217"/>
                </a:cubicBezTo>
                <a:cubicBezTo>
                  <a:pt x="34" y="194"/>
                  <a:pt x="62" y="166"/>
                  <a:pt x="85" y="144"/>
                </a:cubicBezTo>
                <a:cubicBezTo>
                  <a:pt x="108" y="115"/>
                  <a:pt x="130" y="92"/>
                  <a:pt x="153" y="63"/>
                </a:cubicBezTo>
                <a:cubicBezTo>
                  <a:pt x="159" y="47"/>
                  <a:pt x="171" y="35"/>
                  <a:pt x="176" y="18"/>
                </a:cubicBezTo>
                <a:cubicBezTo>
                  <a:pt x="176" y="13"/>
                  <a:pt x="171" y="7"/>
                  <a:pt x="17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2"/>
          <p:cNvSpPr/>
          <p:nvPr/>
        </p:nvSpPr>
        <p:spPr>
          <a:xfrm>
            <a:off x="8498807" y="4190310"/>
            <a:ext cx="135388" cy="11001"/>
          </a:xfrm>
          <a:custGeom>
            <a:avLst/>
            <a:gdLst/>
            <a:ahLst/>
            <a:cxnLst/>
            <a:rect l="l" t="t" r="r" b="b"/>
            <a:pathLst>
              <a:path w="3495" h="284" extrusionOk="0">
                <a:moveTo>
                  <a:pt x="1" y="131"/>
                </a:moveTo>
                <a:cubicBezTo>
                  <a:pt x="6" y="137"/>
                  <a:pt x="17" y="137"/>
                  <a:pt x="22" y="142"/>
                </a:cubicBezTo>
                <a:lnTo>
                  <a:pt x="22" y="142"/>
                </a:lnTo>
                <a:cubicBezTo>
                  <a:pt x="17" y="137"/>
                  <a:pt x="6" y="137"/>
                  <a:pt x="1" y="131"/>
                </a:cubicBezTo>
                <a:close/>
                <a:moveTo>
                  <a:pt x="2824" y="17"/>
                </a:moveTo>
                <a:cubicBezTo>
                  <a:pt x="2796" y="58"/>
                  <a:pt x="2768" y="103"/>
                  <a:pt x="2734" y="142"/>
                </a:cubicBezTo>
                <a:cubicBezTo>
                  <a:pt x="2694" y="194"/>
                  <a:pt x="2648" y="239"/>
                  <a:pt x="2592" y="284"/>
                </a:cubicBezTo>
                <a:cubicBezTo>
                  <a:pt x="2648" y="239"/>
                  <a:pt x="2694" y="194"/>
                  <a:pt x="2734" y="142"/>
                </a:cubicBezTo>
                <a:cubicBezTo>
                  <a:pt x="2768" y="103"/>
                  <a:pt x="2796" y="58"/>
                  <a:pt x="2824" y="17"/>
                </a:cubicBezTo>
                <a:close/>
                <a:moveTo>
                  <a:pt x="3410" y="0"/>
                </a:moveTo>
                <a:cubicBezTo>
                  <a:pt x="3432" y="11"/>
                  <a:pt x="3460" y="17"/>
                  <a:pt x="3495" y="29"/>
                </a:cubicBezTo>
                <a:cubicBezTo>
                  <a:pt x="3460" y="17"/>
                  <a:pt x="3432" y="11"/>
                  <a:pt x="3410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2"/>
          <p:cNvSpPr/>
          <p:nvPr/>
        </p:nvSpPr>
        <p:spPr>
          <a:xfrm>
            <a:off x="8499659" y="4195811"/>
            <a:ext cx="25605" cy="3758"/>
          </a:xfrm>
          <a:custGeom>
            <a:avLst/>
            <a:gdLst/>
            <a:ahLst/>
            <a:cxnLst/>
            <a:rect l="l" t="t" r="r" b="b"/>
            <a:pathLst>
              <a:path w="661" h="97" extrusionOk="0">
                <a:moveTo>
                  <a:pt x="0" y="0"/>
                </a:moveTo>
                <a:lnTo>
                  <a:pt x="0" y="0"/>
                </a:lnTo>
                <a:cubicBezTo>
                  <a:pt x="92" y="40"/>
                  <a:pt x="183" y="68"/>
                  <a:pt x="279" y="86"/>
                </a:cubicBezTo>
                <a:cubicBezTo>
                  <a:pt x="336" y="97"/>
                  <a:pt x="388" y="97"/>
                  <a:pt x="433" y="97"/>
                </a:cubicBezTo>
                <a:lnTo>
                  <a:pt x="501" y="97"/>
                </a:lnTo>
                <a:cubicBezTo>
                  <a:pt x="551" y="91"/>
                  <a:pt x="609" y="79"/>
                  <a:pt x="660" y="63"/>
                </a:cubicBezTo>
                <a:cubicBezTo>
                  <a:pt x="609" y="79"/>
                  <a:pt x="551" y="91"/>
                  <a:pt x="501" y="97"/>
                </a:cubicBezTo>
                <a:lnTo>
                  <a:pt x="433" y="97"/>
                </a:lnTo>
                <a:cubicBezTo>
                  <a:pt x="388" y="97"/>
                  <a:pt x="336" y="97"/>
                  <a:pt x="279" y="86"/>
                </a:cubicBezTo>
                <a:cubicBezTo>
                  <a:pt x="183" y="68"/>
                  <a:pt x="92" y="40"/>
                  <a:pt x="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2"/>
          <p:cNvSpPr/>
          <p:nvPr/>
        </p:nvSpPr>
        <p:spPr>
          <a:xfrm>
            <a:off x="8570548" y="4205727"/>
            <a:ext cx="23824" cy="66706"/>
          </a:xfrm>
          <a:custGeom>
            <a:avLst/>
            <a:gdLst/>
            <a:ahLst/>
            <a:cxnLst/>
            <a:rect l="l" t="t" r="r" b="b"/>
            <a:pathLst>
              <a:path w="615" h="1722" extrusionOk="0">
                <a:moveTo>
                  <a:pt x="562" y="0"/>
                </a:moveTo>
                <a:cubicBezTo>
                  <a:pt x="541" y="0"/>
                  <a:pt x="517" y="11"/>
                  <a:pt x="507" y="28"/>
                </a:cubicBezTo>
                <a:cubicBezTo>
                  <a:pt x="523" y="22"/>
                  <a:pt x="546" y="11"/>
                  <a:pt x="562" y="0"/>
                </a:cubicBezTo>
                <a:close/>
                <a:moveTo>
                  <a:pt x="1" y="108"/>
                </a:moveTo>
                <a:cubicBezTo>
                  <a:pt x="11" y="114"/>
                  <a:pt x="17" y="114"/>
                  <a:pt x="29" y="114"/>
                </a:cubicBezTo>
                <a:cubicBezTo>
                  <a:pt x="17" y="114"/>
                  <a:pt x="11" y="114"/>
                  <a:pt x="6" y="108"/>
                </a:cubicBezTo>
                <a:close/>
                <a:moveTo>
                  <a:pt x="137" y="256"/>
                </a:moveTo>
                <a:lnTo>
                  <a:pt x="137" y="261"/>
                </a:lnTo>
                <a:lnTo>
                  <a:pt x="160" y="261"/>
                </a:lnTo>
                <a:cubicBezTo>
                  <a:pt x="148" y="261"/>
                  <a:pt x="142" y="261"/>
                  <a:pt x="137" y="256"/>
                </a:cubicBezTo>
                <a:close/>
                <a:moveTo>
                  <a:pt x="483" y="205"/>
                </a:moveTo>
                <a:lnTo>
                  <a:pt x="478" y="221"/>
                </a:lnTo>
                <a:cubicBezTo>
                  <a:pt x="478" y="290"/>
                  <a:pt x="472" y="363"/>
                  <a:pt x="467" y="431"/>
                </a:cubicBezTo>
                <a:cubicBezTo>
                  <a:pt x="460" y="528"/>
                  <a:pt x="460" y="614"/>
                  <a:pt x="460" y="693"/>
                </a:cubicBezTo>
                <a:cubicBezTo>
                  <a:pt x="460" y="631"/>
                  <a:pt x="467" y="562"/>
                  <a:pt x="467" y="489"/>
                </a:cubicBezTo>
                <a:cubicBezTo>
                  <a:pt x="472" y="421"/>
                  <a:pt x="478" y="352"/>
                  <a:pt x="478" y="284"/>
                </a:cubicBezTo>
                <a:lnTo>
                  <a:pt x="483" y="273"/>
                </a:lnTo>
                <a:lnTo>
                  <a:pt x="478" y="273"/>
                </a:lnTo>
                <a:cubicBezTo>
                  <a:pt x="478" y="250"/>
                  <a:pt x="483" y="227"/>
                  <a:pt x="483" y="205"/>
                </a:cubicBezTo>
                <a:close/>
                <a:moveTo>
                  <a:pt x="614" y="1659"/>
                </a:moveTo>
                <a:cubicBezTo>
                  <a:pt x="541" y="1682"/>
                  <a:pt x="404" y="1711"/>
                  <a:pt x="160" y="1716"/>
                </a:cubicBezTo>
                <a:cubicBezTo>
                  <a:pt x="200" y="1722"/>
                  <a:pt x="234" y="1722"/>
                  <a:pt x="273" y="1722"/>
                </a:cubicBezTo>
                <a:lnTo>
                  <a:pt x="365" y="1722"/>
                </a:lnTo>
                <a:cubicBezTo>
                  <a:pt x="433" y="1716"/>
                  <a:pt x="507" y="1698"/>
                  <a:pt x="569" y="1677"/>
                </a:cubicBezTo>
                <a:cubicBezTo>
                  <a:pt x="586" y="1677"/>
                  <a:pt x="603" y="1671"/>
                  <a:pt x="614" y="1659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2"/>
          <p:cNvSpPr/>
          <p:nvPr/>
        </p:nvSpPr>
        <p:spPr>
          <a:xfrm>
            <a:off x="8571865" y="4213669"/>
            <a:ext cx="23591" cy="58571"/>
          </a:xfrm>
          <a:custGeom>
            <a:avLst/>
            <a:gdLst/>
            <a:ahLst/>
            <a:cxnLst/>
            <a:rect l="l" t="t" r="r" b="b"/>
            <a:pathLst>
              <a:path w="609" h="1512" extrusionOk="0">
                <a:moveTo>
                  <a:pt x="444" y="0"/>
                </a:moveTo>
                <a:cubicBezTo>
                  <a:pt x="410" y="11"/>
                  <a:pt x="376" y="22"/>
                  <a:pt x="342" y="27"/>
                </a:cubicBezTo>
                <a:cubicBezTo>
                  <a:pt x="313" y="34"/>
                  <a:pt x="279" y="40"/>
                  <a:pt x="250" y="45"/>
                </a:cubicBezTo>
                <a:cubicBezTo>
                  <a:pt x="239" y="45"/>
                  <a:pt x="228" y="51"/>
                  <a:pt x="216" y="51"/>
                </a:cubicBezTo>
                <a:cubicBezTo>
                  <a:pt x="188" y="51"/>
                  <a:pt x="153" y="56"/>
                  <a:pt x="126" y="56"/>
                </a:cubicBezTo>
                <a:lnTo>
                  <a:pt x="103" y="56"/>
                </a:lnTo>
                <a:cubicBezTo>
                  <a:pt x="97" y="221"/>
                  <a:pt x="92" y="386"/>
                  <a:pt x="80" y="556"/>
                </a:cubicBezTo>
                <a:cubicBezTo>
                  <a:pt x="69" y="675"/>
                  <a:pt x="58" y="795"/>
                  <a:pt x="46" y="914"/>
                </a:cubicBezTo>
                <a:cubicBezTo>
                  <a:pt x="35" y="1039"/>
                  <a:pt x="17" y="1170"/>
                  <a:pt x="1" y="1296"/>
                </a:cubicBezTo>
                <a:cubicBezTo>
                  <a:pt x="1" y="1312"/>
                  <a:pt x="1" y="1330"/>
                  <a:pt x="12" y="1341"/>
                </a:cubicBezTo>
                <a:cubicBezTo>
                  <a:pt x="6" y="1352"/>
                  <a:pt x="1" y="1364"/>
                  <a:pt x="1" y="1380"/>
                </a:cubicBezTo>
                <a:cubicBezTo>
                  <a:pt x="1" y="1409"/>
                  <a:pt x="6" y="1443"/>
                  <a:pt x="29" y="1466"/>
                </a:cubicBezTo>
                <a:cubicBezTo>
                  <a:pt x="51" y="1493"/>
                  <a:pt x="80" y="1500"/>
                  <a:pt x="114" y="1506"/>
                </a:cubicBezTo>
                <a:cubicBezTo>
                  <a:pt x="119" y="1511"/>
                  <a:pt x="119" y="1511"/>
                  <a:pt x="126" y="1511"/>
                </a:cubicBezTo>
                <a:cubicBezTo>
                  <a:pt x="370" y="1506"/>
                  <a:pt x="507" y="1477"/>
                  <a:pt x="580" y="1454"/>
                </a:cubicBezTo>
                <a:lnTo>
                  <a:pt x="586" y="1448"/>
                </a:lnTo>
                <a:cubicBezTo>
                  <a:pt x="597" y="1443"/>
                  <a:pt x="603" y="1432"/>
                  <a:pt x="609" y="1420"/>
                </a:cubicBezTo>
                <a:cubicBezTo>
                  <a:pt x="597" y="1414"/>
                  <a:pt x="586" y="1403"/>
                  <a:pt x="580" y="1391"/>
                </a:cubicBezTo>
                <a:cubicBezTo>
                  <a:pt x="557" y="1335"/>
                  <a:pt x="535" y="1283"/>
                  <a:pt x="518" y="1233"/>
                </a:cubicBezTo>
                <a:cubicBezTo>
                  <a:pt x="501" y="1159"/>
                  <a:pt x="483" y="1097"/>
                  <a:pt x="473" y="1023"/>
                </a:cubicBezTo>
                <a:cubicBezTo>
                  <a:pt x="449" y="903"/>
                  <a:pt x="438" y="777"/>
                  <a:pt x="433" y="653"/>
                </a:cubicBezTo>
                <a:cubicBezTo>
                  <a:pt x="426" y="601"/>
                  <a:pt x="426" y="546"/>
                  <a:pt x="426" y="488"/>
                </a:cubicBezTo>
                <a:cubicBezTo>
                  <a:pt x="426" y="409"/>
                  <a:pt x="426" y="323"/>
                  <a:pt x="433" y="226"/>
                </a:cubicBezTo>
                <a:cubicBezTo>
                  <a:pt x="438" y="158"/>
                  <a:pt x="444" y="85"/>
                  <a:pt x="444" y="16"/>
                </a:cubicBezTo>
                <a:lnTo>
                  <a:pt x="449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2"/>
          <p:cNvSpPr/>
          <p:nvPr/>
        </p:nvSpPr>
        <p:spPr>
          <a:xfrm>
            <a:off x="8486643" y="4116360"/>
            <a:ext cx="224368" cy="94210"/>
          </a:xfrm>
          <a:custGeom>
            <a:avLst/>
            <a:gdLst/>
            <a:ahLst/>
            <a:cxnLst/>
            <a:rect l="l" t="t" r="r" b="b"/>
            <a:pathLst>
              <a:path w="5792" h="2432" extrusionOk="0">
                <a:moveTo>
                  <a:pt x="331" y="398"/>
                </a:moveTo>
                <a:cubicBezTo>
                  <a:pt x="274" y="404"/>
                  <a:pt x="218" y="404"/>
                  <a:pt x="166" y="409"/>
                </a:cubicBezTo>
                <a:cubicBezTo>
                  <a:pt x="171" y="409"/>
                  <a:pt x="184" y="415"/>
                  <a:pt x="189" y="415"/>
                </a:cubicBezTo>
                <a:cubicBezTo>
                  <a:pt x="257" y="449"/>
                  <a:pt x="320" y="494"/>
                  <a:pt x="394" y="551"/>
                </a:cubicBezTo>
                <a:cubicBezTo>
                  <a:pt x="394" y="556"/>
                  <a:pt x="399" y="556"/>
                  <a:pt x="399" y="562"/>
                </a:cubicBezTo>
                <a:cubicBezTo>
                  <a:pt x="399" y="546"/>
                  <a:pt x="405" y="522"/>
                  <a:pt x="417" y="511"/>
                </a:cubicBezTo>
                <a:cubicBezTo>
                  <a:pt x="422" y="501"/>
                  <a:pt x="428" y="494"/>
                  <a:pt x="439" y="483"/>
                </a:cubicBezTo>
                <a:cubicBezTo>
                  <a:pt x="439" y="460"/>
                  <a:pt x="433" y="438"/>
                  <a:pt x="422" y="426"/>
                </a:cubicBezTo>
                <a:cubicBezTo>
                  <a:pt x="410" y="415"/>
                  <a:pt x="399" y="409"/>
                  <a:pt x="388" y="404"/>
                </a:cubicBezTo>
                <a:cubicBezTo>
                  <a:pt x="376" y="398"/>
                  <a:pt x="371" y="398"/>
                  <a:pt x="360" y="398"/>
                </a:cubicBezTo>
                <a:lnTo>
                  <a:pt x="349" y="398"/>
                </a:lnTo>
                <a:lnTo>
                  <a:pt x="331" y="404"/>
                </a:lnTo>
                <a:lnTo>
                  <a:pt x="331" y="398"/>
                </a:lnTo>
                <a:close/>
                <a:moveTo>
                  <a:pt x="1388" y="1767"/>
                </a:moveTo>
                <a:lnTo>
                  <a:pt x="1388" y="1773"/>
                </a:lnTo>
                <a:lnTo>
                  <a:pt x="1382" y="1773"/>
                </a:lnTo>
                <a:cubicBezTo>
                  <a:pt x="1382" y="1773"/>
                  <a:pt x="1388" y="1773"/>
                  <a:pt x="1388" y="1767"/>
                </a:cubicBezTo>
                <a:close/>
                <a:moveTo>
                  <a:pt x="5736" y="0"/>
                </a:moveTo>
                <a:cubicBezTo>
                  <a:pt x="5729" y="5"/>
                  <a:pt x="5723" y="11"/>
                  <a:pt x="5723" y="16"/>
                </a:cubicBezTo>
                <a:cubicBezTo>
                  <a:pt x="5707" y="85"/>
                  <a:pt x="5684" y="142"/>
                  <a:pt x="5661" y="194"/>
                </a:cubicBezTo>
                <a:cubicBezTo>
                  <a:pt x="5633" y="244"/>
                  <a:pt x="5605" y="284"/>
                  <a:pt x="5571" y="323"/>
                </a:cubicBezTo>
                <a:cubicBezTo>
                  <a:pt x="5536" y="357"/>
                  <a:pt x="5502" y="386"/>
                  <a:pt x="5463" y="415"/>
                </a:cubicBezTo>
                <a:cubicBezTo>
                  <a:pt x="5416" y="443"/>
                  <a:pt x="5371" y="466"/>
                  <a:pt x="5320" y="488"/>
                </a:cubicBezTo>
                <a:cubicBezTo>
                  <a:pt x="5251" y="506"/>
                  <a:pt x="5178" y="522"/>
                  <a:pt x="5104" y="528"/>
                </a:cubicBezTo>
                <a:lnTo>
                  <a:pt x="5065" y="528"/>
                </a:lnTo>
                <a:cubicBezTo>
                  <a:pt x="4996" y="528"/>
                  <a:pt x="4928" y="522"/>
                  <a:pt x="4860" y="506"/>
                </a:cubicBezTo>
                <a:cubicBezTo>
                  <a:pt x="4781" y="488"/>
                  <a:pt x="4706" y="466"/>
                  <a:pt x="4638" y="432"/>
                </a:cubicBezTo>
                <a:cubicBezTo>
                  <a:pt x="4616" y="420"/>
                  <a:pt x="4587" y="404"/>
                  <a:pt x="4564" y="391"/>
                </a:cubicBezTo>
                <a:cubicBezTo>
                  <a:pt x="4548" y="381"/>
                  <a:pt x="4530" y="375"/>
                  <a:pt x="4514" y="375"/>
                </a:cubicBezTo>
                <a:cubicBezTo>
                  <a:pt x="4496" y="375"/>
                  <a:pt x="4474" y="381"/>
                  <a:pt x="4462" y="398"/>
                </a:cubicBezTo>
                <a:cubicBezTo>
                  <a:pt x="4433" y="420"/>
                  <a:pt x="4422" y="460"/>
                  <a:pt x="4440" y="501"/>
                </a:cubicBezTo>
                <a:cubicBezTo>
                  <a:pt x="4480" y="585"/>
                  <a:pt x="4514" y="671"/>
                  <a:pt x="4542" y="750"/>
                </a:cubicBezTo>
                <a:cubicBezTo>
                  <a:pt x="4576" y="847"/>
                  <a:pt x="4593" y="931"/>
                  <a:pt x="4598" y="1017"/>
                </a:cubicBezTo>
                <a:cubicBezTo>
                  <a:pt x="4598" y="1068"/>
                  <a:pt x="4598" y="1107"/>
                  <a:pt x="4587" y="1154"/>
                </a:cubicBezTo>
                <a:cubicBezTo>
                  <a:pt x="4582" y="1182"/>
                  <a:pt x="4570" y="1204"/>
                  <a:pt x="4559" y="1233"/>
                </a:cubicBezTo>
                <a:cubicBezTo>
                  <a:pt x="4548" y="1256"/>
                  <a:pt x="4535" y="1272"/>
                  <a:pt x="4519" y="1296"/>
                </a:cubicBezTo>
                <a:cubicBezTo>
                  <a:pt x="4496" y="1312"/>
                  <a:pt x="4480" y="1330"/>
                  <a:pt x="4456" y="1346"/>
                </a:cubicBezTo>
                <a:cubicBezTo>
                  <a:pt x="4411" y="1375"/>
                  <a:pt x="4365" y="1398"/>
                  <a:pt x="4320" y="1414"/>
                </a:cubicBezTo>
                <a:cubicBezTo>
                  <a:pt x="4275" y="1427"/>
                  <a:pt x="4223" y="1437"/>
                  <a:pt x="4173" y="1443"/>
                </a:cubicBezTo>
                <a:lnTo>
                  <a:pt x="4155" y="1443"/>
                </a:lnTo>
                <a:cubicBezTo>
                  <a:pt x="4110" y="1443"/>
                  <a:pt x="4058" y="1437"/>
                  <a:pt x="4008" y="1427"/>
                </a:cubicBezTo>
                <a:cubicBezTo>
                  <a:pt x="3929" y="1409"/>
                  <a:pt x="3860" y="1380"/>
                  <a:pt x="3780" y="1346"/>
                </a:cubicBezTo>
                <a:cubicBezTo>
                  <a:pt x="3683" y="1296"/>
                  <a:pt x="3593" y="1233"/>
                  <a:pt x="3507" y="1154"/>
                </a:cubicBezTo>
                <a:cubicBezTo>
                  <a:pt x="3410" y="1068"/>
                  <a:pt x="3326" y="971"/>
                  <a:pt x="3258" y="869"/>
                </a:cubicBezTo>
                <a:cubicBezTo>
                  <a:pt x="3247" y="852"/>
                  <a:pt x="3223" y="841"/>
                  <a:pt x="3200" y="841"/>
                </a:cubicBezTo>
                <a:cubicBezTo>
                  <a:pt x="3166" y="841"/>
                  <a:pt x="3144" y="852"/>
                  <a:pt x="3127" y="876"/>
                </a:cubicBezTo>
                <a:cubicBezTo>
                  <a:pt x="3058" y="983"/>
                  <a:pt x="3008" y="1096"/>
                  <a:pt x="2962" y="1210"/>
                </a:cubicBezTo>
                <a:cubicBezTo>
                  <a:pt x="2933" y="1272"/>
                  <a:pt x="2906" y="1335"/>
                  <a:pt x="2872" y="1398"/>
                </a:cubicBezTo>
                <a:cubicBezTo>
                  <a:pt x="2831" y="1477"/>
                  <a:pt x="2791" y="1534"/>
                  <a:pt x="2746" y="1585"/>
                </a:cubicBezTo>
                <a:cubicBezTo>
                  <a:pt x="2718" y="1619"/>
                  <a:pt x="2689" y="1642"/>
                  <a:pt x="2655" y="1665"/>
                </a:cubicBezTo>
                <a:cubicBezTo>
                  <a:pt x="2621" y="1687"/>
                  <a:pt x="2592" y="1699"/>
                  <a:pt x="2558" y="1716"/>
                </a:cubicBezTo>
                <a:cubicBezTo>
                  <a:pt x="2513" y="1728"/>
                  <a:pt x="2463" y="1739"/>
                  <a:pt x="2411" y="1739"/>
                </a:cubicBezTo>
                <a:lnTo>
                  <a:pt x="2382" y="1744"/>
                </a:lnTo>
                <a:cubicBezTo>
                  <a:pt x="2343" y="1744"/>
                  <a:pt x="2308" y="1739"/>
                  <a:pt x="2269" y="1733"/>
                </a:cubicBezTo>
                <a:cubicBezTo>
                  <a:pt x="2229" y="1721"/>
                  <a:pt x="2195" y="1710"/>
                  <a:pt x="2156" y="1694"/>
                </a:cubicBezTo>
                <a:cubicBezTo>
                  <a:pt x="2109" y="1665"/>
                  <a:pt x="2070" y="1637"/>
                  <a:pt x="2025" y="1602"/>
                </a:cubicBezTo>
                <a:cubicBezTo>
                  <a:pt x="1973" y="1551"/>
                  <a:pt x="1922" y="1495"/>
                  <a:pt x="1876" y="1427"/>
                </a:cubicBezTo>
                <a:cubicBezTo>
                  <a:pt x="1826" y="1346"/>
                  <a:pt x="1786" y="1261"/>
                  <a:pt x="1752" y="1176"/>
                </a:cubicBezTo>
                <a:lnTo>
                  <a:pt x="1752" y="1165"/>
                </a:lnTo>
                <a:lnTo>
                  <a:pt x="1740" y="1136"/>
                </a:lnTo>
                <a:cubicBezTo>
                  <a:pt x="1740" y="1120"/>
                  <a:pt x="1734" y="1107"/>
                  <a:pt x="1723" y="1096"/>
                </a:cubicBezTo>
                <a:cubicBezTo>
                  <a:pt x="1712" y="1080"/>
                  <a:pt x="1700" y="1073"/>
                  <a:pt x="1684" y="1068"/>
                </a:cubicBezTo>
                <a:cubicBezTo>
                  <a:pt x="1678" y="1062"/>
                  <a:pt x="1666" y="1062"/>
                  <a:pt x="1655" y="1062"/>
                </a:cubicBezTo>
                <a:cubicBezTo>
                  <a:pt x="1632" y="1062"/>
                  <a:pt x="1610" y="1068"/>
                  <a:pt x="1598" y="1086"/>
                </a:cubicBezTo>
                <a:cubicBezTo>
                  <a:pt x="1524" y="1154"/>
                  <a:pt x="1451" y="1210"/>
                  <a:pt x="1377" y="1261"/>
                </a:cubicBezTo>
                <a:cubicBezTo>
                  <a:pt x="1291" y="1312"/>
                  <a:pt x="1212" y="1353"/>
                  <a:pt x="1133" y="1380"/>
                </a:cubicBezTo>
                <a:cubicBezTo>
                  <a:pt x="1076" y="1398"/>
                  <a:pt x="1024" y="1409"/>
                  <a:pt x="973" y="1414"/>
                </a:cubicBezTo>
                <a:lnTo>
                  <a:pt x="950" y="1414"/>
                </a:lnTo>
                <a:cubicBezTo>
                  <a:pt x="911" y="1414"/>
                  <a:pt x="871" y="1409"/>
                  <a:pt x="837" y="1403"/>
                </a:cubicBezTo>
                <a:cubicBezTo>
                  <a:pt x="792" y="1392"/>
                  <a:pt x="758" y="1380"/>
                  <a:pt x="717" y="1364"/>
                </a:cubicBezTo>
                <a:lnTo>
                  <a:pt x="717" y="1358"/>
                </a:lnTo>
                <a:cubicBezTo>
                  <a:pt x="701" y="1387"/>
                  <a:pt x="683" y="1414"/>
                  <a:pt x="666" y="1437"/>
                </a:cubicBezTo>
                <a:cubicBezTo>
                  <a:pt x="632" y="1489"/>
                  <a:pt x="598" y="1534"/>
                  <a:pt x="559" y="1568"/>
                </a:cubicBezTo>
                <a:cubicBezTo>
                  <a:pt x="417" y="1705"/>
                  <a:pt x="218" y="1796"/>
                  <a:pt x="1" y="1818"/>
                </a:cubicBezTo>
                <a:cubicBezTo>
                  <a:pt x="24" y="1847"/>
                  <a:pt x="53" y="1870"/>
                  <a:pt x="81" y="1898"/>
                </a:cubicBezTo>
                <a:cubicBezTo>
                  <a:pt x="126" y="1932"/>
                  <a:pt x="178" y="1967"/>
                  <a:pt x="229" y="1994"/>
                </a:cubicBezTo>
                <a:cubicBezTo>
                  <a:pt x="257" y="2012"/>
                  <a:pt x="286" y="2028"/>
                  <a:pt x="315" y="2040"/>
                </a:cubicBezTo>
                <a:cubicBezTo>
                  <a:pt x="320" y="2046"/>
                  <a:pt x="331" y="2046"/>
                  <a:pt x="336" y="2051"/>
                </a:cubicBezTo>
                <a:cubicBezTo>
                  <a:pt x="428" y="2091"/>
                  <a:pt x="519" y="2119"/>
                  <a:pt x="615" y="2137"/>
                </a:cubicBezTo>
                <a:cubicBezTo>
                  <a:pt x="672" y="2148"/>
                  <a:pt x="724" y="2148"/>
                  <a:pt x="769" y="2148"/>
                </a:cubicBezTo>
                <a:lnTo>
                  <a:pt x="837" y="2148"/>
                </a:lnTo>
                <a:cubicBezTo>
                  <a:pt x="887" y="2142"/>
                  <a:pt x="945" y="2130"/>
                  <a:pt x="996" y="2114"/>
                </a:cubicBezTo>
                <a:cubicBezTo>
                  <a:pt x="1013" y="2108"/>
                  <a:pt x="1031" y="2103"/>
                  <a:pt x="1047" y="2096"/>
                </a:cubicBezTo>
                <a:cubicBezTo>
                  <a:pt x="1092" y="2080"/>
                  <a:pt x="1138" y="2057"/>
                  <a:pt x="1183" y="2028"/>
                </a:cubicBezTo>
                <a:cubicBezTo>
                  <a:pt x="1189" y="2022"/>
                  <a:pt x="1189" y="2017"/>
                  <a:pt x="1194" y="2017"/>
                </a:cubicBezTo>
                <a:cubicBezTo>
                  <a:pt x="1235" y="1988"/>
                  <a:pt x="1275" y="1954"/>
                  <a:pt x="1309" y="1909"/>
                </a:cubicBezTo>
                <a:cubicBezTo>
                  <a:pt x="1331" y="1881"/>
                  <a:pt x="1354" y="1852"/>
                  <a:pt x="1372" y="1823"/>
                </a:cubicBezTo>
                <a:cubicBezTo>
                  <a:pt x="1377" y="1807"/>
                  <a:pt x="1388" y="1784"/>
                  <a:pt x="1399" y="1767"/>
                </a:cubicBezTo>
                <a:lnTo>
                  <a:pt x="1393" y="1767"/>
                </a:lnTo>
                <a:cubicBezTo>
                  <a:pt x="1406" y="1755"/>
                  <a:pt x="1411" y="1739"/>
                  <a:pt x="1417" y="1728"/>
                </a:cubicBezTo>
                <a:cubicBezTo>
                  <a:pt x="1417" y="1728"/>
                  <a:pt x="1417" y="1721"/>
                  <a:pt x="1422" y="1716"/>
                </a:cubicBezTo>
                <a:cubicBezTo>
                  <a:pt x="1433" y="1699"/>
                  <a:pt x="1451" y="1694"/>
                  <a:pt x="1467" y="1694"/>
                </a:cubicBezTo>
                <a:cubicBezTo>
                  <a:pt x="1485" y="1694"/>
                  <a:pt x="1501" y="1699"/>
                  <a:pt x="1513" y="1710"/>
                </a:cubicBezTo>
                <a:cubicBezTo>
                  <a:pt x="1519" y="1716"/>
                  <a:pt x="1519" y="1716"/>
                  <a:pt x="1519" y="1721"/>
                </a:cubicBezTo>
                <a:cubicBezTo>
                  <a:pt x="1582" y="1852"/>
                  <a:pt x="1637" y="1960"/>
                  <a:pt x="1695" y="2051"/>
                </a:cubicBezTo>
                <a:cubicBezTo>
                  <a:pt x="1757" y="2119"/>
                  <a:pt x="1826" y="2187"/>
                  <a:pt x="1899" y="2256"/>
                </a:cubicBezTo>
                <a:cubicBezTo>
                  <a:pt x="1985" y="2324"/>
                  <a:pt x="2070" y="2376"/>
                  <a:pt x="2167" y="2415"/>
                </a:cubicBezTo>
                <a:cubicBezTo>
                  <a:pt x="2177" y="2421"/>
                  <a:pt x="2183" y="2421"/>
                  <a:pt x="2195" y="2421"/>
                </a:cubicBezTo>
                <a:cubicBezTo>
                  <a:pt x="2240" y="2426"/>
                  <a:pt x="2280" y="2432"/>
                  <a:pt x="2319" y="2432"/>
                </a:cubicBezTo>
                <a:lnTo>
                  <a:pt x="2382" y="2432"/>
                </a:lnTo>
                <a:cubicBezTo>
                  <a:pt x="2445" y="2421"/>
                  <a:pt x="2502" y="2410"/>
                  <a:pt x="2565" y="2387"/>
                </a:cubicBezTo>
                <a:cubicBezTo>
                  <a:pt x="2576" y="2387"/>
                  <a:pt x="2587" y="2381"/>
                  <a:pt x="2599" y="2376"/>
                </a:cubicBezTo>
                <a:cubicBezTo>
                  <a:pt x="2621" y="2369"/>
                  <a:pt x="2644" y="2358"/>
                  <a:pt x="2667" y="2347"/>
                </a:cubicBezTo>
                <a:cubicBezTo>
                  <a:pt x="2667" y="2347"/>
                  <a:pt x="2667" y="2342"/>
                  <a:pt x="2673" y="2335"/>
                </a:cubicBezTo>
                <a:cubicBezTo>
                  <a:pt x="2683" y="2318"/>
                  <a:pt x="2707" y="2307"/>
                  <a:pt x="2728" y="2307"/>
                </a:cubicBezTo>
                <a:lnTo>
                  <a:pt x="2746" y="2307"/>
                </a:lnTo>
                <a:cubicBezTo>
                  <a:pt x="2757" y="2301"/>
                  <a:pt x="2769" y="2290"/>
                  <a:pt x="2786" y="2284"/>
                </a:cubicBezTo>
                <a:cubicBezTo>
                  <a:pt x="2809" y="2267"/>
                  <a:pt x="2825" y="2256"/>
                  <a:pt x="2848" y="2239"/>
                </a:cubicBezTo>
                <a:cubicBezTo>
                  <a:pt x="2872" y="2227"/>
                  <a:pt x="2888" y="2211"/>
                  <a:pt x="2906" y="2193"/>
                </a:cubicBezTo>
                <a:cubicBezTo>
                  <a:pt x="2962" y="2148"/>
                  <a:pt x="3008" y="2103"/>
                  <a:pt x="3048" y="2051"/>
                </a:cubicBezTo>
                <a:cubicBezTo>
                  <a:pt x="3082" y="2012"/>
                  <a:pt x="3110" y="1967"/>
                  <a:pt x="3138" y="1926"/>
                </a:cubicBezTo>
                <a:cubicBezTo>
                  <a:pt x="3144" y="1904"/>
                  <a:pt x="3155" y="1886"/>
                  <a:pt x="3166" y="1864"/>
                </a:cubicBezTo>
                <a:cubicBezTo>
                  <a:pt x="3172" y="1852"/>
                  <a:pt x="3178" y="1841"/>
                  <a:pt x="3184" y="1830"/>
                </a:cubicBezTo>
                <a:cubicBezTo>
                  <a:pt x="3200" y="1784"/>
                  <a:pt x="3218" y="1733"/>
                  <a:pt x="3229" y="1682"/>
                </a:cubicBezTo>
                <a:cubicBezTo>
                  <a:pt x="3234" y="1647"/>
                  <a:pt x="3234" y="1613"/>
                  <a:pt x="3234" y="1579"/>
                </a:cubicBezTo>
                <a:cubicBezTo>
                  <a:pt x="3234" y="1563"/>
                  <a:pt x="3240" y="1545"/>
                  <a:pt x="3252" y="1534"/>
                </a:cubicBezTo>
                <a:cubicBezTo>
                  <a:pt x="3258" y="1529"/>
                  <a:pt x="3268" y="1523"/>
                  <a:pt x="3274" y="1517"/>
                </a:cubicBezTo>
                <a:cubicBezTo>
                  <a:pt x="3286" y="1506"/>
                  <a:pt x="3292" y="1506"/>
                  <a:pt x="3297" y="1500"/>
                </a:cubicBezTo>
                <a:cubicBezTo>
                  <a:pt x="3303" y="1500"/>
                  <a:pt x="3308" y="1495"/>
                  <a:pt x="3315" y="1495"/>
                </a:cubicBezTo>
                <a:lnTo>
                  <a:pt x="3331" y="1495"/>
                </a:lnTo>
                <a:cubicBezTo>
                  <a:pt x="3360" y="1495"/>
                  <a:pt x="3389" y="1511"/>
                  <a:pt x="3399" y="1534"/>
                </a:cubicBezTo>
                <a:cubicBezTo>
                  <a:pt x="3405" y="1540"/>
                  <a:pt x="3405" y="1545"/>
                  <a:pt x="3410" y="1557"/>
                </a:cubicBezTo>
                <a:cubicBezTo>
                  <a:pt x="3417" y="1579"/>
                  <a:pt x="3423" y="1597"/>
                  <a:pt x="3428" y="1619"/>
                </a:cubicBezTo>
                <a:cubicBezTo>
                  <a:pt x="3444" y="1665"/>
                  <a:pt x="3468" y="1705"/>
                  <a:pt x="3491" y="1739"/>
                </a:cubicBezTo>
                <a:cubicBezTo>
                  <a:pt x="3513" y="1767"/>
                  <a:pt x="3536" y="1796"/>
                  <a:pt x="3570" y="1823"/>
                </a:cubicBezTo>
                <a:cubicBezTo>
                  <a:pt x="3604" y="1852"/>
                  <a:pt x="3638" y="1875"/>
                  <a:pt x="3672" y="1892"/>
                </a:cubicBezTo>
                <a:lnTo>
                  <a:pt x="3678" y="1892"/>
                </a:lnTo>
                <a:cubicBezTo>
                  <a:pt x="3690" y="1898"/>
                  <a:pt x="3706" y="1904"/>
                  <a:pt x="3724" y="1909"/>
                </a:cubicBezTo>
                <a:cubicBezTo>
                  <a:pt x="3746" y="1920"/>
                  <a:pt x="3774" y="1926"/>
                  <a:pt x="3809" y="1938"/>
                </a:cubicBezTo>
                <a:lnTo>
                  <a:pt x="3819" y="1938"/>
                </a:lnTo>
                <a:cubicBezTo>
                  <a:pt x="3826" y="1938"/>
                  <a:pt x="3832" y="1943"/>
                  <a:pt x="3837" y="1943"/>
                </a:cubicBezTo>
                <a:cubicBezTo>
                  <a:pt x="3894" y="1949"/>
                  <a:pt x="3939" y="1954"/>
                  <a:pt x="3984" y="1954"/>
                </a:cubicBezTo>
                <a:cubicBezTo>
                  <a:pt x="4013" y="1954"/>
                  <a:pt x="4042" y="1949"/>
                  <a:pt x="4070" y="1949"/>
                </a:cubicBezTo>
                <a:lnTo>
                  <a:pt x="4087" y="1949"/>
                </a:lnTo>
                <a:cubicBezTo>
                  <a:pt x="4110" y="1943"/>
                  <a:pt x="4139" y="1943"/>
                  <a:pt x="4160" y="1938"/>
                </a:cubicBezTo>
                <a:cubicBezTo>
                  <a:pt x="4235" y="1920"/>
                  <a:pt x="4314" y="1904"/>
                  <a:pt x="4383" y="1875"/>
                </a:cubicBezTo>
                <a:lnTo>
                  <a:pt x="4394" y="1875"/>
                </a:lnTo>
                <a:cubicBezTo>
                  <a:pt x="4399" y="1870"/>
                  <a:pt x="4406" y="1870"/>
                  <a:pt x="4411" y="1870"/>
                </a:cubicBezTo>
                <a:cubicBezTo>
                  <a:pt x="4417" y="1864"/>
                  <a:pt x="4422" y="1864"/>
                  <a:pt x="4428" y="1864"/>
                </a:cubicBezTo>
                <a:cubicBezTo>
                  <a:pt x="4496" y="1836"/>
                  <a:pt x="4559" y="1802"/>
                  <a:pt x="4621" y="1767"/>
                </a:cubicBezTo>
                <a:cubicBezTo>
                  <a:pt x="4645" y="1750"/>
                  <a:pt x="4672" y="1733"/>
                  <a:pt x="4695" y="1716"/>
                </a:cubicBezTo>
                <a:cubicBezTo>
                  <a:pt x="4724" y="1699"/>
                  <a:pt x="4752" y="1676"/>
                  <a:pt x="4781" y="1653"/>
                </a:cubicBezTo>
                <a:cubicBezTo>
                  <a:pt x="4808" y="1626"/>
                  <a:pt x="4837" y="1597"/>
                  <a:pt x="4865" y="1568"/>
                </a:cubicBezTo>
                <a:cubicBezTo>
                  <a:pt x="4894" y="1534"/>
                  <a:pt x="4910" y="1506"/>
                  <a:pt x="4934" y="1472"/>
                </a:cubicBezTo>
                <a:cubicBezTo>
                  <a:pt x="4939" y="1461"/>
                  <a:pt x="4939" y="1448"/>
                  <a:pt x="4945" y="1443"/>
                </a:cubicBezTo>
                <a:cubicBezTo>
                  <a:pt x="4957" y="1421"/>
                  <a:pt x="4968" y="1398"/>
                  <a:pt x="4973" y="1375"/>
                </a:cubicBezTo>
                <a:cubicBezTo>
                  <a:pt x="4979" y="1364"/>
                  <a:pt x="4979" y="1353"/>
                  <a:pt x="4985" y="1341"/>
                </a:cubicBezTo>
                <a:lnTo>
                  <a:pt x="4985" y="1251"/>
                </a:lnTo>
                <a:lnTo>
                  <a:pt x="4985" y="1227"/>
                </a:lnTo>
                <a:cubicBezTo>
                  <a:pt x="4979" y="1204"/>
                  <a:pt x="4973" y="1182"/>
                  <a:pt x="4968" y="1165"/>
                </a:cubicBezTo>
                <a:cubicBezTo>
                  <a:pt x="4957" y="1136"/>
                  <a:pt x="4939" y="1107"/>
                  <a:pt x="4923" y="1080"/>
                </a:cubicBezTo>
                <a:cubicBezTo>
                  <a:pt x="4889" y="1039"/>
                  <a:pt x="4860" y="1005"/>
                  <a:pt x="4831" y="978"/>
                </a:cubicBezTo>
                <a:cubicBezTo>
                  <a:pt x="4815" y="960"/>
                  <a:pt x="4803" y="931"/>
                  <a:pt x="4808" y="910"/>
                </a:cubicBezTo>
                <a:lnTo>
                  <a:pt x="4808" y="886"/>
                </a:lnTo>
                <a:cubicBezTo>
                  <a:pt x="4815" y="881"/>
                  <a:pt x="4820" y="869"/>
                  <a:pt x="4820" y="863"/>
                </a:cubicBezTo>
                <a:cubicBezTo>
                  <a:pt x="4837" y="841"/>
                  <a:pt x="4855" y="829"/>
                  <a:pt x="4876" y="824"/>
                </a:cubicBezTo>
                <a:cubicBezTo>
                  <a:pt x="4910" y="818"/>
                  <a:pt x="4945" y="813"/>
                  <a:pt x="4979" y="807"/>
                </a:cubicBezTo>
                <a:cubicBezTo>
                  <a:pt x="5002" y="807"/>
                  <a:pt x="5020" y="801"/>
                  <a:pt x="5036" y="801"/>
                </a:cubicBezTo>
                <a:cubicBezTo>
                  <a:pt x="5088" y="790"/>
                  <a:pt x="5133" y="784"/>
                  <a:pt x="5183" y="773"/>
                </a:cubicBezTo>
                <a:cubicBezTo>
                  <a:pt x="5201" y="766"/>
                  <a:pt x="5224" y="766"/>
                  <a:pt x="5240" y="761"/>
                </a:cubicBezTo>
                <a:cubicBezTo>
                  <a:pt x="5314" y="745"/>
                  <a:pt x="5388" y="727"/>
                  <a:pt x="5463" y="705"/>
                </a:cubicBezTo>
                <a:cubicBezTo>
                  <a:pt x="5474" y="698"/>
                  <a:pt x="5490" y="693"/>
                  <a:pt x="5508" y="687"/>
                </a:cubicBezTo>
                <a:cubicBezTo>
                  <a:pt x="5547" y="671"/>
                  <a:pt x="5576" y="653"/>
                  <a:pt x="5610" y="630"/>
                </a:cubicBezTo>
                <a:cubicBezTo>
                  <a:pt x="5616" y="630"/>
                  <a:pt x="5621" y="625"/>
                  <a:pt x="5626" y="619"/>
                </a:cubicBezTo>
                <a:cubicBezTo>
                  <a:pt x="5633" y="614"/>
                  <a:pt x="5639" y="614"/>
                  <a:pt x="5639" y="608"/>
                </a:cubicBezTo>
                <a:cubicBezTo>
                  <a:pt x="5667" y="591"/>
                  <a:pt x="5684" y="569"/>
                  <a:pt x="5707" y="551"/>
                </a:cubicBezTo>
                <a:cubicBezTo>
                  <a:pt x="5718" y="528"/>
                  <a:pt x="5729" y="511"/>
                  <a:pt x="5741" y="494"/>
                </a:cubicBezTo>
                <a:cubicBezTo>
                  <a:pt x="5746" y="488"/>
                  <a:pt x="5746" y="477"/>
                  <a:pt x="5752" y="472"/>
                </a:cubicBezTo>
                <a:cubicBezTo>
                  <a:pt x="5757" y="460"/>
                  <a:pt x="5763" y="443"/>
                  <a:pt x="5770" y="432"/>
                </a:cubicBezTo>
                <a:cubicBezTo>
                  <a:pt x="5775" y="409"/>
                  <a:pt x="5781" y="391"/>
                  <a:pt x="5786" y="370"/>
                </a:cubicBezTo>
                <a:cubicBezTo>
                  <a:pt x="5786" y="346"/>
                  <a:pt x="5791" y="323"/>
                  <a:pt x="5791" y="307"/>
                </a:cubicBezTo>
                <a:lnTo>
                  <a:pt x="5791" y="210"/>
                </a:lnTo>
                <a:cubicBezTo>
                  <a:pt x="5786" y="187"/>
                  <a:pt x="5786" y="170"/>
                  <a:pt x="5781" y="147"/>
                </a:cubicBezTo>
                <a:cubicBezTo>
                  <a:pt x="5775" y="108"/>
                  <a:pt x="5763" y="74"/>
                  <a:pt x="5752" y="40"/>
                </a:cubicBezTo>
                <a:cubicBezTo>
                  <a:pt x="5746" y="29"/>
                  <a:pt x="5741" y="11"/>
                  <a:pt x="5736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2"/>
          <p:cNvSpPr/>
          <p:nvPr/>
        </p:nvSpPr>
        <p:spPr>
          <a:xfrm>
            <a:off x="8432759" y="3998094"/>
            <a:ext cx="286386" cy="275307"/>
          </a:xfrm>
          <a:custGeom>
            <a:avLst/>
            <a:gdLst/>
            <a:ahLst/>
            <a:cxnLst/>
            <a:rect l="l" t="t" r="r" b="b"/>
            <a:pathLst>
              <a:path w="7393" h="7107" extrusionOk="0">
                <a:moveTo>
                  <a:pt x="722" y="3701"/>
                </a:moveTo>
                <a:cubicBezTo>
                  <a:pt x="725" y="3702"/>
                  <a:pt x="727" y="3703"/>
                  <a:pt x="730" y="3704"/>
                </a:cubicBezTo>
                <a:lnTo>
                  <a:pt x="730" y="3704"/>
                </a:lnTo>
                <a:lnTo>
                  <a:pt x="728" y="3701"/>
                </a:lnTo>
                <a:close/>
                <a:moveTo>
                  <a:pt x="2779" y="4820"/>
                </a:moveTo>
                <a:lnTo>
                  <a:pt x="2779" y="4826"/>
                </a:lnTo>
                <a:lnTo>
                  <a:pt x="2784" y="4820"/>
                </a:lnTo>
                <a:close/>
                <a:moveTo>
                  <a:pt x="3899" y="171"/>
                </a:moveTo>
                <a:cubicBezTo>
                  <a:pt x="3938" y="171"/>
                  <a:pt x="3978" y="178"/>
                  <a:pt x="4017" y="184"/>
                </a:cubicBezTo>
                <a:cubicBezTo>
                  <a:pt x="4069" y="195"/>
                  <a:pt x="4114" y="212"/>
                  <a:pt x="4160" y="229"/>
                </a:cubicBezTo>
                <a:cubicBezTo>
                  <a:pt x="4205" y="252"/>
                  <a:pt x="4256" y="286"/>
                  <a:pt x="4302" y="320"/>
                </a:cubicBezTo>
                <a:cubicBezTo>
                  <a:pt x="4358" y="371"/>
                  <a:pt x="4404" y="422"/>
                  <a:pt x="4444" y="478"/>
                </a:cubicBezTo>
                <a:cubicBezTo>
                  <a:pt x="4473" y="519"/>
                  <a:pt x="4489" y="553"/>
                  <a:pt x="4507" y="593"/>
                </a:cubicBezTo>
                <a:cubicBezTo>
                  <a:pt x="4541" y="695"/>
                  <a:pt x="4557" y="808"/>
                  <a:pt x="4569" y="928"/>
                </a:cubicBezTo>
                <a:cubicBezTo>
                  <a:pt x="4575" y="979"/>
                  <a:pt x="4580" y="1036"/>
                  <a:pt x="4591" y="1086"/>
                </a:cubicBezTo>
                <a:cubicBezTo>
                  <a:pt x="4597" y="1138"/>
                  <a:pt x="4614" y="1183"/>
                  <a:pt x="4638" y="1246"/>
                </a:cubicBezTo>
                <a:cubicBezTo>
                  <a:pt x="4643" y="1262"/>
                  <a:pt x="4649" y="1280"/>
                  <a:pt x="4665" y="1309"/>
                </a:cubicBezTo>
                <a:lnTo>
                  <a:pt x="4672" y="1320"/>
                </a:lnTo>
                <a:cubicBezTo>
                  <a:pt x="4683" y="1337"/>
                  <a:pt x="4688" y="1348"/>
                  <a:pt x="4699" y="1365"/>
                </a:cubicBezTo>
                <a:lnTo>
                  <a:pt x="4706" y="1382"/>
                </a:lnTo>
                <a:cubicBezTo>
                  <a:pt x="4711" y="1393"/>
                  <a:pt x="4722" y="1411"/>
                  <a:pt x="4733" y="1427"/>
                </a:cubicBezTo>
                <a:cubicBezTo>
                  <a:pt x="4751" y="1445"/>
                  <a:pt x="4780" y="1456"/>
                  <a:pt x="4808" y="1456"/>
                </a:cubicBezTo>
                <a:cubicBezTo>
                  <a:pt x="4825" y="1456"/>
                  <a:pt x="4842" y="1456"/>
                  <a:pt x="4859" y="1445"/>
                </a:cubicBezTo>
                <a:cubicBezTo>
                  <a:pt x="4864" y="1440"/>
                  <a:pt x="4876" y="1427"/>
                  <a:pt x="4887" y="1422"/>
                </a:cubicBezTo>
                <a:lnTo>
                  <a:pt x="4898" y="1411"/>
                </a:lnTo>
                <a:cubicBezTo>
                  <a:pt x="4921" y="1399"/>
                  <a:pt x="4938" y="1388"/>
                  <a:pt x="4961" y="1382"/>
                </a:cubicBezTo>
                <a:cubicBezTo>
                  <a:pt x="4984" y="1372"/>
                  <a:pt x="5013" y="1365"/>
                  <a:pt x="5035" y="1359"/>
                </a:cubicBezTo>
                <a:cubicBezTo>
                  <a:pt x="5058" y="1354"/>
                  <a:pt x="5086" y="1343"/>
                  <a:pt x="5108" y="1337"/>
                </a:cubicBezTo>
                <a:cubicBezTo>
                  <a:pt x="5149" y="1320"/>
                  <a:pt x="5194" y="1309"/>
                  <a:pt x="5234" y="1291"/>
                </a:cubicBezTo>
                <a:lnTo>
                  <a:pt x="5285" y="1275"/>
                </a:lnTo>
                <a:cubicBezTo>
                  <a:pt x="5370" y="1241"/>
                  <a:pt x="5478" y="1206"/>
                  <a:pt x="5603" y="1189"/>
                </a:cubicBezTo>
                <a:lnTo>
                  <a:pt x="5654" y="1189"/>
                </a:lnTo>
                <a:cubicBezTo>
                  <a:pt x="5688" y="1189"/>
                  <a:pt x="5729" y="1189"/>
                  <a:pt x="5774" y="1194"/>
                </a:cubicBezTo>
                <a:cubicBezTo>
                  <a:pt x="5831" y="1212"/>
                  <a:pt x="5887" y="1228"/>
                  <a:pt x="5939" y="1251"/>
                </a:cubicBezTo>
                <a:cubicBezTo>
                  <a:pt x="5984" y="1275"/>
                  <a:pt x="6023" y="1297"/>
                  <a:pt x="6063" y="1331"/>
                </a:cubicBezTo>
                <a:cubicBezTo>
                  <a:pt x="6091" y="1354"/>
                  <a:pt x="6120" y="1382"/>
                  <a:pt x="6143" y="1411"/>
                </a:cubicBezTo>
                <a:cubicBezTo>
                  <a:pt x="6160" y="1440"/>
                  <a:pt x="6177" y="1474"/>
                  <a:pt x="6194" y="1508"/>
                </a:cubicBezTo>
                <a:cubicBezTo>
                  <a:pt x="6206" y="1547"/>
                  <a:pt x="6211" y="1582"/>
                  <a:pt x="6222" y="1621"/>
                </a:cubicBezTo>
                <a:cubicBezTo>
                  <a:pt x="6222" y="1666"/>
                  <a:pt x="6222" y="1700"/>
                  <a:pt x="6217" y="1740"/>
                </a:cubicBezTo>
                <a:cubicBezTo>
                  <a:pt x="6211" y="1768"/>
                  <a:pt x="6199" y="1802"/>
                  <a:pt x="6188" y="1831"/>
                </a:cubicBezTo>
                <a:cubicBezTo>
                  <a:pt x="6143" y="1917"/>
                  <a:pt x="6081" y="1996"/>
                  <a:pt x="6018" y="2075"/>
                </a:cubicBezTo>
                <a:lnTo>
                  <a:pt x="5978" y="2122"/>
                </a:lnTo>
                <a:cubicBezTo>
                  <a:pt x="5933" y="2172"/>
                  <a:pt x="5905" y="2217"/>
                  <a:pt x="5876" y="2263"/>
                </a:cubicBezTo>
                <a:cubicBezTo>
                  <a:pt x="5858" y="2292"/>
                  <a:pt x="5847" y="2314"/>
                  <a:pt x="5836" y="2343"/>
                </a:cubicBezTo>
                <a:cubicBezTo>
                  <a:pt x="5831" y="2360"/>
                  <a:pt x="5824" y="2382"/>
                  <a:pt x="5819" y="2411"/>
                </a:cubicBezTo>
                <a:cubicBezTo>
                  <a:pt x="5813" y="2422"/>
                  <a:pt x="5802" y="2434"/>
                  <a:pt x="5790" y="2456"/>
                </a:cubicBezTo>
                <a:lnTo>
                  <a:pt x="5774" y="2479"/>
                </a:lnTo>
                <a:cubicBezTo>
                  <a:pt x="5756" y="2502"/>
                  <a:pt x="5750" y="2542"/>
                  <a:pt x="5768" y="2570"/>
                </a:cubicBezTo>
                <a:cubicBezTo>
                  <a:pt x="5774" y="2587"/>
                  <a:pt x="5785" y="2599"/>
                  <a:pt x="5797" y="2604"/>
                </a:cubicBezTo>
                <a:cubicBezTo>
                  <a:pt x="5813" y="2615"/>
                  <a:pt x="5824" y="2615"/>
                  <a:pt x="5842" y="2621"/>
                </a:cubicBezTo>
                <a:cubicBezTo>
                  <a:pt x="5933" y="2633"/>
                  <a:pt x="6018" y="2638"/>
                  <a:pt x="6104" y="2649"/>
                </a:cubicBezTo>
                <a:lnTo>
                  <a:pt x="6120" y="2649"/>
                </a:lnTo>
                <a:lnTo>
                  <a:pt x="6143" y="2655"/>
                </a:lnTo>
                <a:cubicBezTo>
                  <a:pt x="6251" y="2667"/>
                  <a:pt x="6370" y="2678"/>
                  <a:pt x="6484" y="2694"/>
                </a:cubicBezTo>
                <a:cubicBezTo>
                  <a:pt x="6637" y="2723"/>
                  <a:pt x="6751" y="2757"/>
                  <a:pt x="6847" y="2803"/>
                </a:cubicBezTo>
                <a:cubicBezTo>
                  <a:pt x="6910" y="2825"/>
                  <a:pt x="6956" y="2859"/>
                  <a:pt x="7001" y="2893"/>
                </a:cubicBezTo>
                <a:cubicBezTo>
                  <a:pt x="7035" y="2922"/>
                  <a:pt x="7064" y="2951"/>
                  <a:pt x="7086" y="2985"/>
                </a:cubicBezTo>
                <a:cubicBezTo>
                  <a:pt x="7109" y="3019"/>
                  <a:pt x="7127" y="3053"/>
                  <a:pt x="7143" y="3093"/>
                </a:cubicBezTo>
                <a:cubicBezTo>
                  <a:pt x="7161" y="3144"/>
                  <a:pt x="7172" y="3195"/>
                  <a:pt x="7182" y="3263"/>
                </a:cubicBezTo>
                <a:cubicBezTo>
                  <a:pt x="7182" y="3320"/>
                  <a:pt x="7182" y="3371"/>
                  <a:pt x="7177" y="3423"/>
                </a:cubicBezTo>
                <a:cubicBezTo>
                  <a:pt x="7166" y="3462"/>
                  <a:pt x="7154" y="3496"/>
                  <a:pt x="7143" y="3525"/>
                </a:cubicBezTo>
                <a:cubicBezTo>
                  <a:pt x="7132" y="3547"/>
                  <a:pt x="7114" y="3575"/>
                  <a:pt x="7098" y="3604"/>
                </a:cubicBezTo>
                <a:cubicBezTo>
                  <a:pt x="7069" y="3627"/>
                  <a:pt x="7046" y="3656"/>
                  <a:pt x="7017" y="3672"/>
                </a:cubicBezTo>
                <a:cubicBezTo>
                  <a:pt x="6967" y="3706"/>
                  <a:pt x="6915" y="3735"/>
                  <a:pt x="6854" y="3758"/>
                </a:cubicBezTo>
                <a:cubicBezTo>
                  <a:pt x="6723" y="3803"/>
                  <a:pt x="6574" y="3826"/>
                  <a:pt x="6427" y="3854"/>
                </a:cubicBezTo>
                <a:cubicBezTo>
                  <a:pt x="6376" y="3860"/>
                  <a:pt x="6319" y="3871"/>
                  <a:pt x="6267" y="3877"/>
                </a:cubicBezTo>
                <a:cubicBezTo>
                  <a:pt x="6240" y="3882"/>
                  <a:pt x="6211" y="3905"/>
                  <a:pt x="6199" y="3939"/>
                </a:cubicBezTo>
                <a:cubicBezTo>
                  <a:pt x="6194" y="3974"/>
                  <a:pt x="6199" y="4008"/>
                  <a:pt x="6222" y="4031"/>
                </a:cubicBezTo>
                <a:cubicBezTo>
                  <a:pt x="6251" y="4058"/>
                  <a:pt x="6280" y="4092"/>
                  <a:pt x="6314" y="4133"/>
                </a:cubicBezTo>
                <a:cubicBezTo>
                  <a:pt x="6330" y="4160"/>
                  <a:pt x="6348" y="4189"/>
                  <a:pt x="6359" y="4218"/>
                </a:cubicBezTo>
                <a:cubicBezTo>
                  <a:pt x="6364" y="4241"/>
                  <a:pt x="6370" y="4269"/>
                  <a:pt x="6376" y="4304"/>
                </a:cubicBezTo>
                <a:cubicBezTo>
                  <a:pt x="6382" y="4331"/>
                  <a:pt x="6376" y="4359"/>
                  <a:pt x="6376" y="4394"/>
                </a:cubicBezTo>
                <a:cubicBezTo>
                  <a:pt x="6364" y="4428"/>
                  <a:pt x="6353" y="4462"/>
                  <a:pt x="6336" y="4496"/>
                </a:cubicBezTo>
                <a:cubicBezTo>
                  <a:pt x="6319" y="4535"/>
                  <a:pt x="6291" y="4576"/>
                  <a:pt x="6256" y="4621"/>
                </a:cubicBezTo>
                <a:cubicBezTo>
                  <a:pt x="6211" y="4672"/>
                  <a:pt x="6154" y="4724"/>
                  <a:pt x="6086" y="4769"/>
                </a:cubicBezTo>
                <a:cubicBezTo>
                  <a:pt x="6001" y="4831"/>
                  <a:pt x="5905" y="4883"/>
                  <a:pt x="5802" y="4923"/>
                </a:cubicBezTo>
                <a:cubicBezTo>
                  <a:pt x="5700" y="4962"/>
                  <a:pt x="5585" y="4991"/>
                  <a:pt x="5478" y="5002"/>
                </a:cubicBezTo>
                <a:lnTo>
                  <a:pt x="5461" y="5002"/>
                </a:lnTo>
                <a:cubicBezTo>
                  <a:pt x="5433" y="5007"/>
                  <a:pt x="5404" y="5007"/>
                  <a:pt x="5375" y="5007"/>
                </a:cubicBezTo>
                <a:cubicBezTo>
                  <a:pt x="5325" y="5007"/>
                  <a:pt x="5273" y="5002"/>
                  <a:pt x="5210" y="4991"/>
                </a:cubicBezTo>
                <a:cubicBezTo>
                  <a:pt x="5155" y="4979"/>
                  <a:pt x="5108" y="4962"/>
                  <a:pt x="5069" y="4945"/>
                </a:cubicBezTo>
                <a:cubicBezTo>
                  <a:pt x="5029" y="4928"/>
                  <a:pt x="4995" y="4905"/>
                  <a:pt x="4961" y="4876"/>
                </a:cubicBezTo>
                <a:cubicBezTo>
                  <a:pt x="4927" y="4849"/>
                  <a:pt x="4904" y="4820"/>
                  <a:pt x="4882" y="4792"/>
                </a:cubicBezTo>
                <a:cubicBezTo>
                  <a:pt x="4859" y="4758"/>
                  <a:pt x="4835" y="4718"/>
                  <a:pt x="4819" y="4672"/>
                </a:cubicBezTo>
                <a:cubicBezTo>
                  <a:pt x="4814" y="4650"/>
                  <a:pt x="4808" y="4632"/>
                  <a:pt x="4801" y="4610"/>
                </a:cubicBezTo>
                <a:cubicBezTo>
                  <a:pt x="4790" y="4570"/>
                  <a:pt x="4756" y="4548"/>
                  <a:pt x="4722" y="4548"/>
                </a:cubicBezTo>
                <a:lnTo>
                  <a:pt x="4706" y="4548"/>
                </a:lnTo>
                <a:cubicBezTo>
                  <a:pt x="4694" y="4553"/>
                  <a:pt x="4683" y="4559"/>
                  <a:pt x="4665" y="4570"/>
                </a:cubicBezTo>
                <a:cubicBezTo>
                  <a:pt x="4643" y="4582"/>
                  <a:pt x="4625" y="4610"/>
                  <a:pt x="4625" y="4632"/>
                </a:cubicBezTo>
                <a:cubicBezTo>
                  <a:pt x="4625" y="4666"/>
                  <a:pt x="4625" y="4700"/>
                  <a:pt x="4620" y="4735"/>
                </a:cubicBezTo>
                <a:cubicBezTo>
                  <a:pt x="4604" y="4803"/>
                  <a:pt x="4586" y="4860"/>
                  <a:pt x="4557" y="4917"/>
                </a:cubicBezTo>
                <a:cubicBezTo>
                  <a:pt x="4529" y="4979"/>
                  <a:pt x="4489" y="5041"/>
                  <a:pt x="4439" y="5104"/>
                </a:cubicBezTo>
                <a:cubicBezTo>
                  <a:pt x="4381" y="5172"/>
                  <a:pt x="4313" y="5235"/>
                  <a:pt x="4239" y="5292"/>
                </a:cubicBezTo>
                <a:cubicBezTo>
                  <a:pt x="4205" y="5314"/>
                  <a:pt x="4171" y="5337"/>
                  <a:pt x="4137" y="5360"/>
                </a:cubicBezTo>
                <a:lnTo>
                  <a:pt x="4119" y="5360"/>
                </a:lnTo>
                <a:cubicBezTo>
                  <a:pt x="4103" y="5371"/>
                  <a:pt x="4080" y="5382"/>
                  <a:pt x="4064" y="5388"/>
                </a:cubicBezTo>
                <a:cubicBezTo>
                  <a:pt x="4058" y="5395"/>
                  <a:pt x="4058" y="5400"/>
                  <a:pt x="4058" y="5400"/>
                </a:cubicBezTo>
                <a:cubicBezTo>
                  <a:pt x="4035" y="5411"/>
                  <a:pt x="4012" y="5422"/>
                  <a:pt x="3990" y="5429"/>
                </a:cubicBezTo>
                <a:cubicBezTo>
                  <a:pt x="3915" y="5456"/>
                  <a:pt x="3847" y="5474"/>
                  <a:pt x="3773" y="5485"/>
                </a:cubicBezTo>
                <a:lnTo>
                  <a:pt x="3710" y="5485"/>
                </a:lnTo>
                <a:cubicBezTo>
                  <a:pt x="3671" y="5485"/>
                  <a:pt x="3631" y="5479"/>
                  <a:pt x="3586" y="5474"/>
                </a:cubicBezTo>
                <a:cubicBezTo>
                  <a:pt x="3523" y="5463"/>
                  <a:pt x="3466" y="5445"/>
                  <a:pt x="3421" y="5422"/>
                </a:cubicBezTo>
                <a:cubicBezTo>
                  <a:pt x="3369" y="5395"/>
                  <a:pt x="3324" y="5366"/>
                  <a:pt x="3279" y="5332"/>
                </a:cubicBezTo>
                <a:cubicBezTo>
                  <a:pt x="3222" y="5280"/>
                  <a:pt x="3165" y="5217"/>
                  <a:pt x="3120" y="5149"/>
                </a:cubicBezTo>
                <a:cubicBezTo>
                  <a:pt x="3046" y="5047"/>
                  <a:pt x="2983" y="4928"/>
                  <a:pt x="2910" y="4774"/>
                </a:cubicBezTo>
                <a:cubicBezTo>
                  <a:pt x="2904" y="4758"/>
                  <a:pt x="2881" y="4747"/>
                  <a:pt x="2858" y="4747"/>
                </a:cubicBezTo>
                <a:cubicBezTo>
                  <a:pt x="2836" y="4747"/>
                  <a:pt x="2818" y="4758"/>
                  <a:pt x="2808" y="4781"/>
                </a:cubicBezTo>
                <a:cubicBezTo>
                  <a:pt x="2802" y="4792"/>
                  <a:pt x="2797" y="4808"/>
                  <a:pt x="2784" y="4820"/>
                </a:cubicBezTo>
                <a:lnTo>
                  <a:pt x="2790" y="4820"/>
                </a:lnTo>
                <a:cubicBezTo>
                  <a:pt x="2768" y="4871"/>
                  <a:pt x="2734" y="4917"/>
                  <a:pt x="2700" y="4962"/>
                </a:cubicBezTo>
                <a:cubicBezTo>
                  <a:pt x="2660" y="5013"/>
                  <a:pt x="2614" y="5047"/>
                  <a:pt x="2574" y="5081"/>
                </a:cubicBezTo>
                <a:cubicBezTo>
                  <a:pt x="2529" y="5110"/>
                  <a:pt x="2483" y="5133"/>
                  <a:pt x="2438" y="5149"/>
                </a:cubicBezTo>
                <a:cubicBezTo>
                  <a:pt x="2370" y="5178"/>
                  <a:pt x="2302" y="5195"/>
                  <a:pt x="2228" y="5201"/>
                </a:cubicBezTo>
                <a:lnTo>
                  <a:pt x="2160" y="5201"/>
                </a:lnTo>
                <a:cubicBezTo>
                  <a:pt x="2115" y="5201"/>
                  <a:pt x="2063" y="5201"/>
                  <a:pt x="2006" y="5190"/>
                </a:cubicBezTo>
                <a:cubicBezTo>
                  <a:pt x="1903" y="5172"/>
                  <a:pt x="1801" y="5138"/>
                  <a:pt x="1706" y="5093"/>
                </a:cubicBezTo>
                <a:cubicBezTo>
                  <a:pt x="1625" y="5059"/>
                  <a:pt x="1546" y="5007"/>
                  <a:pt x="1472" y="4951"/>
                </a:cubicBezTo>
                <a:cubicBezTo>
                  <a:pt x="1410" y="4894"/>
                  <a:pt x="1358" y="4837"/>
                  <a:pt x="1318" y="4781"/>
                </a:cubicBezTo>
                <a:cubicBezTo>
                  <a:pt x="1284" y="4729"/>
                  <a:pt x="1256" y="4679"/>
                  <a:pt x="1228" y="4621"/>
                </a:cubicBezTo>
                <a:cubicBezTo>
                  <a:pt x="1211" y="4570"/>
                  <a:pt x="1200" y="4514"/>
                  <a:pt x="1187" y="4451"/>
                </a:cubicBezTo>
                <a:cubicBezTo>
                  <a:pt x="1182" y="4388"/>
                  <a:pt x="1187" y="4325"/>
                  <a:pt x="1194" y="4257"/>
                </a:cubicBezTo>
                <a:cubicBezTo>
                  <a:pt x="1211" y="4184"/>
                  <a:pt x="1239" y="4104"/>
                  <a:pt x="1279" y="4013"/>
                </a:cubicBezTo>
                <a:cubicBezTo>
                  <a:pt x="1284" y="3990"/>
                  <a:pt x="1284" y="3968"/>
                  <a:pt x="1273" y="3939"/>
                </a:cubicBezTo>
                <a:cubicBezTo>
                  <a:pt x="1256" y="3916"/>
                  <a:pt x="1234" y="3894"/>
                  <a:pt x="1211" y="3888"/>
                </a:cubicBezTo>
                <a:cubicBezTo>
                  <a:pt x="1131" y="3866"/>
                  <a:pt x="1051" y="3837"/>
                  <a:pt x="966" y="3803"/>
                </a:cubicBezTo>
                <a:cubicBezTo>
                  <a:pt x="881" y="3780"/>
                  <a:pt x="819" y="3751"/>
                  <a:pt x="762" y="3717"/>
                </a:cubicBezTo>
                <a:lnTo>
                  <a:pt x="756" y="3717"/>
                </a:lnTo>
                <a:cubicBezTo>
                  <a:pt x="747" y="3713"/>
                  <a:pt x="738" y="3709"/>
                  <a:pt x="730" y="3704"/>
                </a:cubicBezTo>
                <a:lnTo>
                  <a:pt x="730" y="3704"/>
                </a:lnTo>
                <a:lnTo>
                  <a:pt x="733" y="3712"/>
                </a:lnTo>
                <a:cubicBezTo>
                  <a:pt x="597" y="3649"/>
                  <a:pt x="489" y="3588"/>
                  <a:pt x="403" y="3513"/>
                </a:cubicBezTo>
                <a:cubicBezTo>
                  <a:pt x="353" y="3473"/>
                  <a:pt x="313" y="3428"/>
                  <a:pt x="285" y="3383"/>
                </a:cubicBezTo>
                <a:cubicBezTo>
                  <a:pt x="250" y="3342"/>
                  <a:pt x="227" y="3297"/>
                  <a:pt x="216" y="3258"/>
                </a:cubicBezTo>
                <a:cubicBezTo>
                  <a:pt x="199" y="3218"/>
                  <a:pt x="188" y="3178"/>
                  <a:pt x="182" y="3127"/>
                </a:cubicBezTo>
                <a:cubicBezTo>
                  <a:pt x="177" y="3064"/>
                  <a:pt x="182" y="3008"/>
                  <a:pt x="193" y="2951"/>
                </a:cubicBezTo>
                <a:cubicBezTo>
                  <a:pt x="205" y="2899"/>
                  <a:pt x="216" y="2854"/>
                  <a:pt x="233" y="2814"/>
                </a:cubicBezTo>
                <a:cubicBezTo>
                  <a:pt x="256" y="2775"/>
                  <a:pt x="279" y="2735"/>
                  <a:pt x="313" y="2694"/>
                </a:cubicBezTo>
                <a:cubicBezTo>
                  <a:pt x="347" y="2649"/>
                  <a:pt x="387" y="2615"/>
                  <a:pt x="432" y="2587"/>
                </a:cubicBezTo>
                <a:cubicBezTo>
                  <a:pt x="489" y="2547"/>
                  <a:pt x="546" y="2513"/>
                  <a:pt x="608" y="2490"/>
                </a:cubicBezTo>
                <a:cubicBezTo>
                  <a:pt x="699" y="2456"/>
                  <a:pt x="791" y="2439"/>
                  <a:pt x="887" y="2428"/>
                </a:cubicBezTo>
                <a:cubicBezTo>
                  <a:pt x="927" y="2422"/>
                  <a:pt x="961" y="2422"/>
                  <a:pt x="995" y="2422"/>
                </a:cubicBezTo>
                <a:cubicBezTo>
                  <a:pt x="1058" y="2422"/>
                  <a:pt x="1114" y="2428"/>
                  <a:pt x="1187" y="2439"/>
                </a:cubicBezTo>
                <a:cubicBezTo>
                  <a:pt x="1234" y="2445"/>
                  <a:pt x="1273" y="2456"/>
                  <a:pt x="1313" y="2468"/>
                </a:cubicBezTo>
                <a:cubicBezTo>
                  <a:pt x="1324" y="2468"/>
                  <a:pt x="1331" y="2473"/>
                  <a:pt x="1336" y="2473"/>
                </a:cubicBezTo>
                <a:cubicBezTo>
                  <a:pt x="1358" y="2473"/>
                  <a:pt x="1376" y="2468"/>
                  <a:pt x="1386" y="2450"/>
                </a:cubicBezTo>
                <a:cubicBezTo>
                  <a:pt x="1410" y="2434"/>
                  <a:pt x="1426" y="2394"/>
                  <a:pt x="1404" y="2360"/>
                </a:cubicBezTo>
                <a:cubicBezTo>
                  <a:pt x="1376" y="2314"/>
                  <a:pt x="1347" y="2263"/>
                  <a:pt x="1318" y="2190"/>
                </a:cubicBezTo>
                <a:cubicBezTo>
                  <a:pt x="1284" y="2081"/>
                  <a:pt x="1256" y="1967"/>
                  <a:pt x="1245" y="1849"/>
                </a:cubicBezTo>
                <a:cubicBezTo>
                  <a:pt x="1234" y="1734"/>
                  <a:pt x="1239" y="1621"/>
                  <a:pt x="1256" y="1513"/>
                </a:cubicBezTo>
                <a:cubicBezTo>
                  <a:pt x="1279" y="1399"/>
                  <a:pt x="1307" y="1297"/>
                  <a:pt x="1352" y="1201"/>
                </a:cubicBezTo>
                <a:cubicBezTo>
                  <a:pt x="1392" y="1126"/>
                  <a:pt x="1433" y="1052"/>
                  <a:pt x="1494" y="984"/>
                </a:cubicBezTo>
                <a:cubicBezTo>
                  <a:pt x="1546" y="921"/>
                  <a:pt x="1603" y="871"/>
                  <a:pt x="1672" y="819"/>
                </a:cubicBezTo>
                <a:cubicBezTo>
                  <a:pt x="1733" y="774"/>
                  <a:pt x="1796" y="740"/>
                  <a:pt x="1864" y="717"/>
                </a:cubicBezTo>
                <a:cubicBezTo>
                  <a:pt x="1916" y="701"/>
                  <a:pt x="1961" y="690"/>
                  <a:pt x="2012" y="677"/>
                </a:cubicBezTo>
                <a:lnTo>
                  <a:pt x="2057" y="677"/>
                </a:lnTo>
                <a:cubicBezTo>
                  <a:pt x="2092" y="677"/>
                  <a:pt x="2126" y="677"/>
                  <a:pt x="2160" y="683"/>
                </a:cubicBezTo>
                <a:cubicBezTo>
                  <a:pt x="2217" y="701"/>
                  <a:pt x="2267" y="717"/>
                  <a:pt x="2319" y="740"/>
                </a:cubicBezTo>
                <a:cubicBezTo>
                  <a:pt x="2387" y="774"/>
                  <a:pt x="2443" y="814"/>
                  <a:pt x="2495" y="860"/>
                </a:cubicBezTo>
                <a:cubicBezTo>
                  <a:pt x="2512" y="871"/>
                  <a:pt x="2524" y="876"/>
                  <a:pt x="2535" y="887"/>
                </a:cubicBezTo>
                <a:lnTo>
                  <a:pt x="2529" y="882"/>
                </a:lnTo>
                <a:lnTo>
                  <a:pt x="2535" y="882"/>
                </a:lnTo>
                <a:lnTo>
                  <a:pt x="2535" y="876"/>
                </a:lnTo>
                <a:cubicBezTo>
                  <a:pt x="2626" y="956"/>
                  <a:pt x="2722" y="1052"/>
                  <a:pt x="2818" y="1172"/>
                </a:cubicBezTo>
                <a:cubicBezTo>
                  <a:pt x="2831" y="1183"/>
                  <a:pt x="2847" y="1189"/>
                  <a:pt x="2865" y="1189"/>
                </a:cubicBezTo>
                <a:lnTo>
                  <a:pt x="2876" y="1189"/>
                </a:lnTo>
                <a:cubicBezTo>
                  <a:pt x="2899" y="1183"/>
                  <a:pt x="2921" y="1167"/>
                  <a:pt x="2921" y="1149"/>
                </a:cubicBezTo>
                <a:cubicBezTo>
                  <a:pt x="2949" y="1002"/>
                  <a:pt x="2989" y="871"/>
                  <a:pt x="3046" y="751"/>
                </a:cubicBezTo>
                <a:cubicBezTo>
                  <a:pt x="3091" y="661"/>
                  <a:pt x="3138" y="581"/>
                  <a:pt x="3193" y="512"/>
                </a:cubicBezTo>
                <a:cubicBezTo>
                  <a:pt x="3251" y="451"/>
                  <a:pt x="3308" y="394"/>
                  <a:pt x="3369" y="349"/>
                </a:cubicBezTo>
                <a:cubicBezTo>
                  <a:pt x="3432" y="302"/>
                  <a:pt x="3506" y="268"/>
                  <a:pt x="3581" y="240"/>
                </a:cubicBezTo>
                <a:cubicBezTo>
                  <a:pt x="3665" y="206"/>
                  <a:pt x="3744" y="189"/>
                  <a:pt x="3830" y="178"/>
                </a:cubicBezTo>
                <a:cubicBezTo>
                  <a:pt x="3854" y="171"/>
                  <a:pt x="3875" y="171"/>
                  <a:pt x="3899" y="171"/>
                </a:cubicBezTo>
                <a:close/>
                <a:moveTo>
                  <a:pt x="3859" y="1"/>
                </a:moveTo>
                <a:cubicBezTo>
                  <a:pt x="3581" y="24"/>
                  <a:pt x="3319" y="155"/>
                  <a:pt x="3131" y="360"/>
                </a:cubicBezTo>
                <a:cubicBezTo>
                  <a:pt x="2973" y="536"/>
                  <a:pt x="2876" y="758"/>
                  <a:pt x="2824" y="984"/>
                </a:cubicBezTo>
                <a:cubicBezTo>
                  <a:pt x="2660" y="808"/>
                  <a:pt x="2477" y="643"/>
                  <a:pt x="2244" y="575"/>
                </a:cubicBezTo>
                <a:cubicBezTo>
                  <a:pt x="2184" y="557"/>
                  <a:pt x="2121" y="548"/>
                  <a:pt x="2057" y="548"/>
                </a:cubicBezTo>
                <a:cubicBezTo>
                  <a:pt x="1984" y="548"/>
                  <a:pt x="1911" y="559"/>
                  <a:pt x="1842" y="581"/>
                </a:cubicBezTo>
                <a:cubicBezTo>
                  <a:pt x="1699" y="632"/>
                  <a:pt x="1562" y="717"/>
                  <a:pt x="1455" y="826"/>
                </a:cubicBezTo>
                <a:cubicBezTo>
                  <a:pt x="1268" y="1002"/>
                  <a:pt x="1153" y="1251"/>
                  <a:pt x="1114" y="1501"/>
                </a:cubicBezTo>
                <a:cubicBezTo>
                  <a:pt x="1074" y="1757"/>
                  <a:pt x="1097" y="2025"/>
                  <a:pt x="1187" y="2263"/>
                </a:cubicBezTo>
                <a:cubicBezTo>
                  <a:pt x="1194" y="2269"/>
                  <a:pt x="1194" y="2274"/>
                  <a:pt x="1194" y="2274"/>
                </a:cubicBezTo>
                <a:cubicBezTo>
                  <a:pt x="1142" y="2269"/>
                  <a:pt x="1092" y="2263"/>
                  <a:pt x="1035" y="2258"/>
                </a:cubicBezTo>
                <a:cubicBezTo>
                  <a:pt x="921" y="2258"/>
                  <a:pt x="801" y="2269"/>
                  <a:pt x="694" y="2297"/>
                </a:cubicBezTo>
                <a:cubicBezTo>
                  <a:pt x="581" y="2319"/>
                  <a:pt x="471" y="2366"/>
                  <a:pt x="376" y="2422"/>
                </a:cubicBezTo>
                <a:cubicBezTo>
                  <a:pt x="279" y="2484"/>
                  <a:pt x="199" y="2565"/>
                  <a:pt x="130" y="2655"/>
                </a:cubicBezTo>
                <a:cubicBezTo>
                  <a:pt x="62" y="2752"/>
                  <a:pt x="28" y="2872"/>
                  <a:pt x="12" y="2990"/>
                </a:cubicBezTo>
                <a:cubicBezTo>
                  <a:pt x="1" y="3110"/>
                  <a:pt x="17" y="3234"/>
                  <a:pt x="62" y="3342"/>
                </a:cubicBezTo>
                <a:cubicBezTo>
                  <a:pt x="143" y="3554"/>
                  <a:pt x="330" y="3706"/>
                  <a:pt x="523" y="3814"/>
                </a:cubicBezTo>
                <a:cubicBezTo>
                  <a:pt x="626" y="3871"/>
                  <a:pt x="733" y="3922"/>
                  <a:pt x="841" y="3968"/>
                </a:cubicBezTo>
                <a:cubicBezTo>
                  <a:pt x="909" y="3990"/>
                  <a:pt x="972" y="4013"/>
                  <a:pt x="1035" y="4042"/>
                </a:cubicBezTo>
                <a:cubicBezTo>
                  <a:pt x="1011" y="4104"/>
                  <a:pt x="995" y="4178"/>
                  <a:pt x="983" y="4246"/>
                </a:cubicBezTo>
                <a:cubicBezTo>
                  <a:pt x="966" y="4343"/>
                  <a:pt x="966" y="4440"/>
                  <a:pt x="983" y="4530"/>
                </a:cubicBezTo>
                <a:cubicBezTo>
                  <a:pt x="995" y="4621"/>
                  <a:pt x="1029" y="4706"/>
                  <a:pt x="1069" y="4786"/>
                </a:cubicBezTo>
                <a:cubicBezTo>
                  <a:pt x="1108" y="4865"/>
                  <a:pt x="1166" y="4939"/>
                  <a:pt x="1221" y="5002"/>
                </a:cubicBezTo>
                <a:cubicBezTo>
                  <a:pt x="1347" y="5138"/>
                  <a:pt x="1506" y="5235"/>
                  <a:pt x="1677" y="5298"/>
                </a:cubicBezTo>
                <a:cubicBezTo>
                  <a:pt x="1811" y="5349"/>
                  <a:pt x="1952" y="5369"/>
                  <a:pt x="2095" y="5369"/>
                </a:cubicBezTo>
                <a:cubicBezTo>
                  <a:pt x="2128" y="5369"/>
                  <a:pt x="2161" y="5368"/>
                  <a:pt x="2194" y="5366"/>
                </a:cubicBezTo>
                <a:cubicBezTo>
                  <a:pt x="2273" y="5360"/>
                  <a:pt x="2347" y="5343"/>
                  <a:pt x="2427" y="5314"/>
                </a:cubicBezTo>
                <a:cubicBezTo>
                  <a:pt x="2501" y="5292"/>
                  <a:pt x="2574" y="5251"/>
                  <a:pt x="2637" y="5206"/>
                </a:cubicBezTo>
                <a:cubicBezTo>
                  <a:pt x="2734" y="5138"/>
                  <a:pt x="2808" y="5047"/>
                  <a:pt x="2865" y="4945"/>
                </a:cubicBezTo>
                <a:cubicBezTo>
                  <a:pt x="2949" y="5115"/>
                  <a:pt x="3041" y="5280"/>
                  <a:pt x="3183" y="5411"/>
                </a:cubicBezTo>
                <a:cubicBezTo>
                  <a:pt x="3256" y="5485"/>
                  <a:pt x="3353" y="5542"/>
                  <a:pt x="3450" y="5576"/>
                </a:cubicBezTo>
                <a:cubicBezTo>
                  <a:pt x="3444" y="5729"/>
                  <a:pt x="3427" y="5883"/>
                  <a:pt x="3398" y="6030"/>
                </a:cubicBezTo>
                <a:cubicBezTo>
                  <a:pt x="3369" y="6195"/>
                  <a:pt x="3335" y="6349"/>
                  <a:pt x="3290" y="6507"/>
                </a:cubicBezTo>
                <a:cubicBezTo>
                  <a:pt x="3274" y="6581"/>
                  <a:pt x="3251" y="6656"/>
                  <a:pt x="3228" y="6735"/>
                </a:cubicBezTo>
                <a:cubicBezTo>
                  <a:pt x="3199" y="6814"/>
                  <a:pt x="3172" y="6900"/>
                  <a:pt x="3148" y="6979"/>
                </a:cubicBezTo>
                <a:cubicBezTo>
                  <a:pt x="3138" y="7024"/>
                  <a:pt x="3148" y="7065"/>
                  <a:pt x="3188" y="7087"/>
                </a:cubicBezTo>
                <a:cubicBezTo>
                  <a:pt x="3205" y="7100"/>
                  <a:pt x="3222" y="7107"/>
                  <a:pt x="3242" y="7107"/>
                </a:cubicBezTo>
                <a:cubicBezTo>
                  <a:pt x="3248" y="7107"/>
                  <a:pt x="3255" y="7106"/>
                  <a:pt x="3262" y="7105"/>
                </a:cubicBezTo>
                <a:cubicBezTo>
                  <a:pt x="3279" y="7099"/>
                  <a:pt x="3308" y="7082"/>
                  <a:pt x="3319" y="7058"/>
                </a:cubicBezTo>
                <a:cubicBezTo>
                  <a:pt x="3342" y="7013"/>
                  <a:pt x="3364" y="6963"/>
                  <a:pt x="3382" y="6906"/>
                </a:cubicBezTo>
                <a:cubicBezTo>
                  <a:pt x="3403" y="6843"/>
                  <a:pt x="3427" y="6780"/>
                  <a:pt x="3444" y="6712"/>
                </a:cubicBezTo>
                <a:cubicBezTo>
                  <a:pt x="3484" y="6588"/>
                  <a:pt x="3513" y="6462"/>
                  <a:pt x="3534" y="6337"/>
                </a:cubicBezTo>
                <a:cubicBezTo>
                  <a:pt x="3558" y="6213"/>
                  <a:pt x="3574" y="6082"/>
                  <a:pt x="3592" y="5956"/>
                </a:cubicBezTo>
                <a:cubicBezTo>
                  <a:pt x="3597" y="5854"/>
                  <a:pt x="3603" y="5746"/>
                  <a:pt x="3608" y="5621"/>
                </a:cubicBezTo>
                <a:lnTo>
                  <a:pt x="3608" y="5616"/>
                </a:lnTo>
                <a:lnTo>
                  <a:pt x="3608" y="5610"/>
                </a:lnTo>
                <a:cubicBezTo>
                  <a:pt x="3642" y="5616"/>
                  <a:pt x="3683" y="5621"/>
                  <a:pt x="3717" y="5621"/>
                </a:cubicBezTo>
                <a:cubicBezTo>
                  <a:pt x="3757" y="5621"/>
                  <a:pt x="3796" y="5616"/>
                  <a:pt x="3841" y="5610"/>
                </a:cubicBezTo>
                <a:cubicBezTo>
                  <a:pt x="3899" y="5605"/>
                  <a:pt x="3967" y="5587"/>
                  <a:pt x="4035" y="5565"/>
                </a:cubicBezTo>
                <a:lnTo>
                  <a:pt x="4040" y="5565"/>
                </a:lnTo>
                <a:cubicBezTo>
                  <a:pt x="4040" y="5587"/>
                  <a:pt x="4035" y="5610"/>
                  <a:pt x="4035" y="5633"/>
                </a:cubicBezTo>
                <a:lnTo>
                  <a:pt x="4040" y="5633"/>
                </a:lnTo>
                <a:lnTo>
                  <a:pt x="4035" y="5644"/>
                </a:lnTo>
                <a:cubicBezTo>
                  <a:pt x="4035" y="5712"/>
                  <a:pt x="4029" y="5781"/>
                  <a:pt x="4024" y="5849"/>
                </a:cubicBezTo>
                <a:cubicBezTo>
                  <a:pt x="4017" y="5991"/>
                  <a:pt x="4017" y="6111"/>
                  <a:pt x="4024" y="6218"/>
                </a:cubicBezTo>
                <a:cubicBezTo>
                  <a:pt x="4029" y="6342"/>
                  <a:pt x="4040" y="6468"/>
                  <a:pt x="4064" y="6588"/>
                </a:cubicBezTo>
                <a:cubicBezTo>
                  <a:pt x="4074" y="6662"/>
                  <a:pt x="4092" y="6724"/>
                  <a:pt x="4109" y="6798"/>
                </a:cubicBezTo>
                <a:cubicBezTo>
                  <a:pt x="4126" y="6848"/>
                  <a:pt x="4148" y="6900"/>
                  <a:pt x="4171" y="6956"/>
                </a:cubicBezTo>
                <a:cubicBezTo>
                  <a:pt x="4184" y="6989"/>
                  <a:pt x="4223" y="7006"/>
                  <a:pt x="4259" y="7006"/>
                </a:cubicBezTo>
                <a:cubicBezTo>
                  <a:pt x="4268" y="7006"/>
                  <a:pt x="4276" y="7005"/>
                  <a:pt x="4284" y="7002"/>
                </a:cubicBezTo>
                <a:cubicBezTo>
                  <a:pt x="4342" y="6990"/>
                  <a:pt x="4381" y="6934"/>
                  <a:pt x="4365" y="6882"/>
                </a:cubicBezTo>
                <a:cubicBezTo>
                  <a:pt x="4347" y="6832"/>
                  <a:pt x="4331" y="6780"/>
                  <a:pt x="4313" y="6724"/>
                </a:cubicBezTo>
                <a:cubicBezTo>
                  <a:pt x="4297" y="6667"/>
                  <a:pt x="4279" y="6604"/>
                  <a:pt x="4268" y="6541"/>
                </a:cubicBezTo>
                <a:cubicBezTo>
                  <a:pt x="4239" y="6428"/>
                  <a:pt x="4222" y="6315"/>
                  <a:pt x="4211" y="6201"/>
                </a:cubicBezTo>
                <a:lnTo>
                  <a:pt x="4211" y="6190"/>
                </a:lnTo>
                <a:lnTo>
                  <a:pt x="4211" y="6184"/>
                </a:lnTo>
                <a:cubicBezTo>
                  <a:pt x="4200" y="6076"/>
                  <a:pt x="4194" y="5967"/>
                  <a:pt x="4194" y="5854"/>
                </a:cubicBezTo>
                <a:cubicBezTo>
                  <a:pt x="4188" y="5741"/>
                  <a:pt x="4194" y="5621"/>
                  <a:pt x="4200" y="5502"/>
                </a:cubicBezTo>
                <a:lnTo>
                  <a:pt x="4194" y="5497"/>
                </a:lnTo>
                <a:cubicBezTo>
                  <a:pt x="4302" y="5440"/>
                  <a:pt x="4392" y="5366"/>
                  <a:pt x="4478" y="5285"/>
                </a:cubicBezTo>
                <a:cubicBezTo>
                  <a:pt x="4597" y="5172"/>
                  <a:pt x="4694" y="5030"/>
                  <a:pt x="4745" y="4876"/>
                </a:cubicBezTo>
                <a:cubicBezTo>
                  <a:pt x="4745" y="4876"/>
                  <a:pt x="4745" y="4883"/>
                  <a:pt x="4751" y="4883"/>
                </a:cubicBezTo>
                <a:cubicBezTo>
                  <a:pt x="4790" y="4945"/>
                  <a:pt x="4853" y="4996"/>
                  <a:pt x="4916" y="5036"/>
                </a:cubicBezTo>
                <a:cubicBezTo>
                  <a:pt x="5047" y="5115"/>
                  <a:pt x="5205" y="5149"/>
                  <a:pt x="5359" y="5149"/>
                </a:cubicBezTo>
                <a:cubicBezTo>
                  <a:pt x="5530" y="5149"/>
                  <a:pt x="5695" y="5115"/>
                  <a:pt x="5853" y="5059"/>
                </a:cubicBezTo>
                <a:cubicBezTo>
                  <a:pt x="6007" y="5007"/>
                  <a:pt x="6154" y="4923"/>
                  <a:pt x="6285" y="4815"/>
                </a:cubicBezTo>
                <a:cubicBezTo>
                  <a:pt x="6348" y="4763"/>
                  <a:pt x="6404" y="4695"/>
                  <a:pt x="6450" y="4627"/>
                </a:cubicBezTo>
                <a:cubicBezTo>
                  <a:pt x="6472" y="4593"/>
                  <a:pt x="6495" y="4553"/>
                  <a:pt x="6513" y="4514"/>
                </a:cubicBezTo>
                <a:cubicBezTo>
                  <a:pt x="6529" y="4474"/>
                  <a:pt x="6535" y="4433"/>
                  <a:pt x="6540" y="4388"/>
                </a:cubicBezTo>
                <a:cubicBezTo>
                  <a:pt x="6558" y="4314"/>
                  <a:pt x="6547" y="4229"/>
                  <a:pt x="6518" y="4155"/>
                </a:cubicBezTo>
                <a:cubicBezTo>
                  <a:pt x="6506" y="4115"/>
                  <a:pt x="6490" y="4076"/>
                  <a:pt x="6466" y="4042"/>
                </a:cubicBezTo>
                <a:cubicBezTo>
                  <a:pt x="6626" y="4019"/>
                  <a:pt x="6779" y="3997"/>
                  <a:pt x="6927" y="3939"/>
                </a:cubicBezTo>
                <a:cubicBezTo>
                  <a:pt x="7030" y="3900"/>
                  <a:pt x="7127" y="3854"/>
                  <a:pt x="7206" y="3774"/>
                </a:cubicBezTo>
                <a:cubicBezTo>
                  <a:pt x="7285" y="3701"/>
                  <a:pt x="7342" y="3599"/>
                  <a:pt x="7365" y="3496"/>
                </a:cubicBezTo>
                <a:cubicBezTo>
                  <a:pt x="7392" y="3371"/>
                  <a:pt x="7387" y="3240"/>
                  <a:pt x="7358" y="3116"/>
                </a:cubicBezTo>
                <a:cubicBezTo>
                  <a:pt x="7337" y="3013"/>
                  <a:pt x="7285" y="2917"/>
                  <a:pt x="7217" y="2831"/>
                </a:cubicBezTo>
                <a:cubicBezTo>
                  <a:pt x="7154" y="2757"/>
                  <a:pt x="7075" y="2701"/>
                  <a:pt x="6990" y="2655"/>
                </a:cubicBezTo>
                <a:cubicBezTo>
                  <a:pt x="6899" y="2604"/>
                  <a:pt x="6802" y="2570"/>
                  <a:pt x="6700" y="2547"/>
                </a:cubicBezTo>
                <a:cubicBezTo>
                  <a:pt x="6552" y="2508"/>
                  <a:pt x="6404" y="2490"/>
                  <a:pt x="6251" y="2473"/>
                </a:cubicBezTo>
                <a:cubicBezTo>
                  <a:pt x="6165" y="2468"/>
                  <a:pt x="6086" y="2456"/>
                  <a:pt x="6007" y="2450"/>
                </a:cubicBezTo>
                <a:cubicBezTo>
                  <a:pt x="6007" y="2428"/>
                  <a:pt x="6018" y="2411"/>
                  <a:pt x="6023" y="2388"/>
                </a:cubicBezTo>
                <a:cubicBezTo>
                  <a:pt x="6057" y="2319"/>
                  <a:pt x="6104" y="2263"/>
                  <a:pt x="6154" y="2201"/>
                </a:cubicBezTo>
                <a:cubicBezTo>
                  <a:pt x="6154" y="2201"/>
                  <a:pt x="6160" y="2195"/>
                  <a:pt x="6160" y="2190"/>
                </a:cubicBezTo>
                <a:lnTo>
                  <a:pt x="6165" y="2190"/>
                </a:lnTo>
                <a:cubicBezTo>
                  <a:pt x="6222" y="2115"/>
                  <a:pt x="6285" y="2047"/>
                  <a:pt x="6330" y="1967"/>
                </a:cubicBezTo>
                <a:cubicBezTo>
                  <a:pt x="6359" y="1922"/>
                  <a:pt x="6382" y="1871"/>
                  <a:pt x="6393" y="1826"/>
                </a:cubicBezTo>
                <a:cubicBezTo>
                  <a:pt x="6411" y="1763"/>
                  <a:pt x="6416" y="1706"/>
                  <a:pt x="6416" y="1644"/>
                </a:cubicBezTo>
                <a:cubicBezTo>
                  <a:pt x="6411" y="1530"/>
                  <a:pt x="6382" y="1417"/>
                  <a:pt x="6319" y="1325"/>
                </a:cubicBezTo>
                <a:cubicBezTo>
                  <a:pt x="6256" y="1228"/>
                  <a:pt x="6172" y="1149"/>
                  <a:pt x="6075" y="1099"/>
                </a:cubicBezTo>
                <a:cubicBezTo>
                  <a:pt x="5955" y="1031"/>
                  <a:pt x="5824" y="996"/>
                  <a:pt x="5695" y="990"/>
                </a:cubicBezTo>
                <a:cubicBezTo>
                  <a:pt x="5678" y="988"/>
                  <a:pt x="5662" y="988"/>
                  <a:pt x="5645" y="988"/>
                </a:cubicBezTo>
                <a:cubicBezTo>
                  <a:pt x="5599" y="988"/>
                  <a:pt x="5553" y="993"/>
                  <a:pt x="5506" y="1002"/>
                </a:cubicBezTo>
                <a:cubicBezTo>
                  <a:pt x="5438" y="1013"/>
                  <a:pt x="5375" y="1031"/>
                  <a:pt x="5313" y="1052"/>
                </a:cubicBezTo>
                <a:cubicBezTo>
                  <a:pt x="5251" y="1070"/>
                  <a:pt x="5194" y="1092"/>
                  <a:pt x="5137" y="1115"/>
                </a:cubicBezTo>
                <a:cubicBezTo>
                  <a:pt x="5069" y="1138"/>
                  <a:pt x="5000" y="1160"/>
                  <a:pt x="4932" y="1178"/>
                </a:cubicBezTo>
                <a:cubicBezTo>
                  <a:pt x="4904" y="1189"/>
                  <a:pt x="4870" y="1201"/>
                  <a:pt x="4842" y="1212"/>
                </a:cubicBezTo>
                <a:cubicBezTo>
                  <a:pt x="4830" y="1189"/>
                  <a:pt x="4819" y="1172"/>
                  <a:pt x="4808" y="1149"/>
                </a:cubicBezTo>
                <a:cubicBezTo>
                  <a:pt x="4767" y="1024"/>
                  <a:pt x="4762" y="894"/>
                  <a:pt x="4745" y="763"/>
                </a:cubicBezTo>
                <a:cubicBezTo>
                  <a:pt x="4733" y="695"/>
                  <a:pt x="4722" y="627"/>
                  <a:pt x="4699" y="564"/>
                </a:cubicBezTo>
                <a:cubicBezTo>
                  <a:pt x="4688" y="525"/>
                  <a:pt x="4672" y="491"/>
                  <a:pt x="4654" y="456"/>
                </a:cubicBezTo>
                <a:cubicBezTo>
                  <a:pt x="4638" y="417"/>
                  <a:pt x="4609" y="376"/>
                  <a:pt x="4580" y="342"/>
                </a:cubicBezTo>
                <a:cubicBezTo>
                  <a:pt x="4541" y="286"/>
                  <a:pt x="4489" y="240"/>
                  <a:pt x="4439" y="195"/>
                </a:cubicBezTo>
                <a:cubicBezTo>
                  <a:pt x="4381" y="150"/>
                  <a:pt x="4324" y="110"/>
                  <a:pt x="4256" y="76"/>
                </a:cubicBezTo>
                <a:cubicBezTo>
                  <a:pt x="4200" y="47"/>
                  <a:pt x="4137" y="30"/>
                  <a:pt x="4074" y="13"/>
                </a:cubicBezTo>
                <a:cubicBezTo>
                  <a:pt x="4024" y="8"/>
                  <a:pt x="3972" y="1"/>
                  <a:pt x="392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2"/>
          <p:cNvSpPr/>
          <p:nvPr/>
        </p:nvSpPr>
        <p:spPr>
          <a:xfrm>
            <a:off x="8903381" y="4222423"/>
            <a:ext cx="38544" cy="58610"/>
          </a:xfrm>
          <a:custGeom>
            <a:avLst/>
            <a:gdLst/>
            <a:ahLst/>
            <a:cxnLst/>
            <a:rect l="l" t="t" r="r" b="b"/>
            <a:pathLst>
              <a:path w="995" h="1513" extrusionOk="0">
                <a:moveTo>
                  <a:pt x="0" y="1501"/>
                </a:moveTo>
                <a:cubicBezTo>
                  <a:pt x="1" y="1501"/>
                  <a:pt x="1" y="1501"/>
                  <a:pt x="1" y="1501"/>
                </a:cubicBezTo>
                <a:lnTo>
                  <a:pt x="1" y="1501"/>
                </a:lnTo>
                <a:cubicBezTo>
                  <a:pt x="1" y="1501"/>
                  <a:pt x="1" y="1501"/>
                  <a:pt x="0" y="1501"/>
                </a:cubicBezTo>
                <a:close/>
                <a:moveTo>
                  <a:pt x="784" y="0"/>
                </a:moveTo>
                <a:cubicBezTo>
                  <a:pt x="716" y="24"/>
                  <a:pt x="648" y="40"/>
                  <a:pt x="591" y="47"/>
                </a:cubicBezTo>
                <a:cubicBezTo>
                  <a:pt x="546" y="52"/>
                  <a:pt x="506" y="58"/>
                  <a:pt x="467" y="58"/>
                </a:cubicBezTo>
                <a:cubicBezTo>
                  <a:pt x="433" y="58"/>
                  <a:pt x="392" y="52"/>
                  <a:pt x="358" y="52"/>
                </a:cubicBezTo>
                <a:cubicBezTo>
                  <a:pt x="352" y="176"/>
                  <a:pt x="347" y="285"/>
                  <a:pt x="341" y="393"/>
                </a:cubicBezTo>
                <a:cubicBezTo>
                  <a:pt x="323" y="517"/>
                  <a:pt x="307" y="648"/>
                  <a:pt x="284" y="774"/>
                </a:cubicBezTo>
                <a:cubicBezTo>
                  <a:pt x="262" y="899"/>
                  <a:pt x="233" y="1023"/>
                  <a:pt x="194" y="1149"/>
                </a:cubicBezTo>
                <a:cubicBezTo>
                  <a:pt x="171" y="1216"/>
                  <a:pt x="70" y="1501"/>
                  <a:pt x="2" y="1501"/>
                </a:cubicBezTo>
                <a:cubicBezTo>
                  <a:pt x="2" y="1501"/>
                  <a:pt x="1" y="1501"/>
                  <a:pt x="1" y="1501"/>
                </a:cubicBezTo>
                <a:lnTo>
                  <a:pt x="1" y="1501"/>
                </a:lnTo>
                <a:cubicBezTo>
                  <a:pt x="141" y="1509"/>
                  <a:pt x="261" y="1513"/>
                  <a:pt x="365" y="1513"/>
                </a:cubicBezTo>
                <a:cubicBezTo>
                  <a:pt x="892" y="1513"/>
                  <a:pt x="994" y="1421"/>
                  <a:pt x="994" y="1421"/>
                </a:cubicBezTo>
                <a:cubicBezTo>
                  <a:pt x="978" y="1348"/>
                  <a:pt x="824" y="1081"/>
                  <a:pt x="813" y="1007"/>
                </a:cubicBezTo>
                <a:cubicBezTo>
                  <a:pt x="790" y="881"/>
                  <a:pt x="779" y="750"/>
                  <a:pt x="773" y="614"/>
                </a:cubicBezTo>
                <a:cubicBezTo>
                  <a:pt x="767" y="506"/>
                  <a:pt x="767" y="375"/>
                  <a:pt x="773" y="228"/>
                </a:cubicBezTo>
                <a:cubicBezTo>
                  <a:pt x="779" y="160"/>
                  <a:pt x="779" y="86"/>
                  <a:pt x="784" y="18"/>
                </a:cubicBezTo>
                <a:lnTo>
                  <a:pt x="784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2"/>
          <p:cNvSpPr/>
          <p:nvPr/>
        </p:nvSpPr>
        <p:spPr>
          <a:xfrm>
            <a:off x="8784302" y="4013550"/>
            <a:ext cx="271395" cy="205851"/>
          </a:xfrm>
          <a:custGeom>
            <a:avLst/>
            <a:gdLst/>
            <a:ahLst/>
            <a:cxnLst/>
            <a:rect l="l" t="t" r="r" b="b"/>
            <a:pathLst>
              <a:path w="7006" h="5314" extrusionOk="0">
                <a:moveTo>
                  <a:pt x="3722" y="0"/>
                </a:moveTo>
                <a:cubicBezTo>
                  <a:pt x="3699" y="0"/>
                  <a:pt x="3677" y="6"/>
                  <a:pt x="3654" y="6"/>
                </a:cubicBezTo>
                <a:cubicBezTo>
                  <a:pt x="3568" y="18"/>
                  <a:pt x="3489" y="34"/>
                  <a:pt x="3404" y="68"/>
                </a:cubicBezTo>
                <a:cubicBezTo>
                  <a:pt x="3329" y="97"/>
                  <a:pt x="3256" y="131"/>
                  <a:pt x="3193" y="182"/>
                </a:cubicBezTo>
                <a:cubicBezTo>
                  <a:pt x="3132" y="222"/>
                  <a:pt x="3074" y="278"/>
                  <a:pt x="3017" y="341"/>
                </a:cubicBezTo>
                <a:cubicBezTo>
                  <a:pt x="2961" y="409"/>
                  <a:pt x="2915" y="488"/>
                  <a:pt x="2870" y="580"/>
                </a:cubicBezTo>
                <a:cubicBezTo>
                  <a:pt x="2812" y="700"/>
                  <a:pt x="2773" y="829"/>
                  <a:pt x="2744" y="978"/>
                </a:cubicBezTo>
                <a:cubicBezTo>
                  <a:pt x="2744" y="1000"/>
                  <a:pt x="2722" y="1012"/>
                  <a:pt x="2699" y="1018"/>
                </a:cubicBezTo>
                <a:lnTo>
                  <a:pt x="2688" y="1018"/>
                </a:lnTo>
                <a:cubicBezTo>
                  <a:pt x="2671" y="1018"/>
                  <a:pt x="2654" y="1012"/>
                  <a:pt x="2642" y="1000"/>
                </a:cubicBezTo>
                <a:cubicBezTo>
                  <a:pt x="2545" y="881"/>
                  <a:pt x="2450" y="784"/>
                  <a:pt x="2353" y="705"/>
                </a:cubicBezTo>
                <a:lnTo>
                  <a:pt x="2353" y="705"/>
                </a:lnTo>
                <a:lnTo>
                  <a:pt x="2358" y="727"/>
                </a:lnTo>
                <a:cubicBezTo>
                  <a:pt x="2301" y="666"/>
                  <a:pt x="2227" y="614"/>
                  <a:pt x="2143" y="569"/>
                </a:cubicBezTo>
                <a:cubicBezTo>
                  <a:pt x="2091" y="546"/>
                  <a:pt x="2041" y="529"/>
                  <a:pt x="1978" y="517"/>
                </a:cubicBezTo>
                <a:cubicBezTo>
                  <a:pt x="1944" y="512"/>
                  <a:pt x="1915" y="506"/>
                  <a:pt x="1881" y="506"/>
                </a:cubicBezTo>
                <a:lnTo>
                  <a:pt x="1836" y="506"/>
                </a:lnTo>
                <a:cubicBezTo>
                  <a:pt x="1784" y="517"/>
                  <a:pt x="1734" y="529"/>
                  <a:pt x="1687" y="546"/>
                </a:cubicBezTo>
                <a:cubicBezTo>
                  <a:pt x="1619" y="574"/>
                  <a:pt x="1556" y="603"/>
                  <a:pt x="1495" y="648"/>
                </a:cubicBezTo>
                <a:cubicBezTo>
                  <a:pt x="1427" y="700"/>
                  <a:pt x="1370" y="750"/>
                  <a:pt x="1318" y="813"/>
                </a:cubicBezTo>
                <a:cubicBezTo>
                  <a:pt x="1256" y="881"/>
                  <a:pt x="1215" y="955"/>
                  <a:pt x="1176" y="1028"/>
                </a:cubicBezTo>
                <a:cubicBezTo>
                  <a:pt x="1131" y="1125"/>
                  <a:pt x="1102" y="1228"/>
                  <a:pt x="1079" y="1341"/>
                </a:cubicBezTo>
                <a:cubicBezTo>
                  <a:pt x="1063" y="1450"/>
                  <a:pt x="1057" y="1563"/>
                  <a:pt x="1068" y="1676"/>
                </a:cubicBezTo>
                <a:cubicBezTo>
                  <a:pt x="1079" y="1796"/>
                  <a:pt x="1108" y="1909"/>
                  <a:pt x="1142" y="2017"/>
                </a:cubicBezTo>
                <a:cubicBezTo>
                  <a:pt x="1170" y="2091"/>
                  <a:pt x="1199" y="2143"/>
                  <a:pt x="1228" y="2188"/>
                </a:cubicBezTo>
                <a:cubicBezTo>
                  <a:pt x="1250" y="2222"/>
                  <a:pt x="1233" y="2261"/>
                  <a:pt x="1210" y="2279"/>
                </a:cubicBezTo>
                <a:cubicBezTo>
                  <a:pt x="1199" y="2295"/>
                  <a:pt x="1181" y="2302"/>
                  <a:pt x="1160" y="2302"/>
                </a:cubicBezTo>
                <a:cubicBezTo>
                  <a:pt x="1154" y="2302"/>
                  <a:pt x="1147" y="2302"/>
                  <a:pt x="1136" y="2295"/>
                </a:cubicBezTo>
                <a:cubicBezTo>
                  <a:pt x="1097" y="2284"/>
                  <a:pt x="1057" y="2274"/>
                  <a:pt x="1011" y="2268"/>
                </a:cubicBezTo>
                <a:cubicBezTo>
                  <a:pt x="937" y="2256"/>
                  <a:pt x="881" y="2250"/>
                  <a:pt x="819" y="2250"/>
                </a:cubicBezTo>
                <a:cubicBezTo>
                  <a:pt x="784" y="2250"/>
                  <a:pt x="745" y="2250"/>
                  <a:pt x="711" y="2256"/>
                </a:cubicBezTo>
                <a:cubicBezTo>
                  <a:pt x="614" y="2268"/>
                  <a:pt x="523" y="2290"/>
                  <a:pt x="431" y="2319"/>
                </a:cubicBezTo>
                <a:cubicBezTo>
                  <a:pt x="370" y="2342"/>
                  <a:pt x="313" y="2376"/>
                  <a:pt x="255" y="2415"/>
                </a:cubicBezTo>
                <a:cubicBezTo>
                  <a:pt x="210" y="2444"/>
                  <a:pt x="171" y="2484"/>
                  <a:pt x="131" y="2523"/>
                </a:cubicBezTo>
                <a:cubicBezTo>
                  <a:pt x="103" y="2563"/>
                  <a:pt x="79" y="2602"/>
                  <a:pt x="56" y="2649"/>
                </a:cubicBezTo>
                <a:cubicBezTo>
                  <a:pt x="40" y="2683"/>
                  <a:pt x="22" y="2728"/>
                  <a:pt x="11" y="2779"/>
                </a:cubicBezTo>
                <a:cubicBezTo>
                  <a:pt x="6" y="2835"/>
                  <a:pt x="0" y="2893"/>
                  <a:pt x="6" y="2955"/>
                </a:cubicBezTo>
                <a:cubicBezTo>
                  <a:pt x="11" y="3006"/>
                  <a:pt x="22" y="3045"/>
                  <a:pt x="40" y="3086"/>
                </a:cubicBezTo>
                <a:cubicBezTo>
                  <a:pt x="51" y="3126"/>
                  <a:pt x="74" y="3171"/>
                  <a:pt x="108" y="3210"/>
                </a:cubicBezTo>
                <a:cubicBezTo>
                  <a:pt x="137" y="3257"/>
                  <a:pt x="176" y="3302"/>
                  <a:pt x="227" y="3341"/>
                </a:cubicBezTo>
                <a:cubicBezTo>
                  <a:pt x="313" y="3415"/>
                  <a:pt x="420" y="3478"/>
                  <a:pt x="557" y="3540"/>
                </a:cubicBezTo>
                <a:lnTo>
                  <a:pt x="540" y="3523"/>
                </a:lnTo>
                <a:lnTo>
                  <a:pt x="540" y="3523"/>
                </a:lnTo>
                <a:cubicBezTo>
                  <a:pt x="602" y="3564"/>
                  <a:pt x="682" y="3598"/>
                  <a:pt x="790" y="3637"/>
                </a:cubicBezTo>
                <a:cubicBezTo>
                  <a:pt x="874" y="3666"/>
                  <a:pt x="955" y="3693"/>
                  <a:pt x="1034" y="3716"/>
                </a:cubicBezTo>
                <a:cubicBezTo>
                  <a:pt x="1057" y="3722"/>
                  <a:pt x="1079" y="3745"/>
                  <a:pt x="1097" y="3768"/>
                </a:cubicBezTo>
                <a:cubicBezTo>
                  <a:pt x="1108" y="3795"/>
                  <a:pt x="1108" y="3819"/>
                  <a:pt x="1102" y="3842"/>
                </a:cubicBezTo>
                <a:cubicBezTo>
                  <a:pt x="1063" y="3932"/>
                  <a:pt x="1034" y="4012"/>
                  <a:pt x="1018" y="4086"/>
                </a:cubicBezTo>
                <a:cubicBezTo>
                  <a:pt x="1011" y="4154"/>
                  <a:pt x="1005" y="4222"/>
                  <a:pt x="1011" y="4280"/>
                </a:cubicBezTo>
                <a:cubicBezTo>
                  <a:pt x="1023" y="4341"/>
                  <a:pt x="1034" y="4398"/>
                  <a:pt x="1052" y="4450"/>
                </a:cubicBezTo>
                <a:cubicBezTo>
                  <a:pt x="1079" y="4506"/>
                  <a:pt x="1108" y="4558"/>
                  <a:pt x="1142" y="4608"/>
                </a:cubicBezTo>
                <a:cubicBezTo>
                  <a:pt x="1181" y="4666"/>
                  <a:pt x="1233" y="4723"/>
                  <a:pt x="1296" y="4779"/>
                </a:cubicBezTo>
                <a:cubicBezTo>
                  <a:pt x="1370" y="4836"/>
                  <a:pt x="1449" y="4886"/>
                  <a:pt x="1529" y="4927"/>
                </a:cubicBezTo>
                <a:cubicBezTo>
                  <a:pt x="1625" y="4967"/>
                  <a:pt x="1727" y="5001"/>
                  <a:pt x="1829" y="5017"/>
                </a:cubicBezTo>
                <a:cubicBezTo>
                  <a:pt x="1886" y="5030"/>
                  <a:pt x="1938" y="5035"/>
                  <a:pt x="1983" y="5035"/>
                </a:cubicBezTo>
                <a:cubicBezTo>
                  <a:pt x="2006" y="5035"/>
                  <a:pt x="2028" y="5030"/>
                  <a:pt x="2051" y="5030"/>
                </a:cubicBezTo>
                <a:cubicBezTo>
                  <a:pt x="2125" y="5023"/>
                  <a:pt x="2193" y="5006"/>
                  <a:pt x="2261" y="4978"/>
                </a:cubicBezTo>
                <a:cubicBezTo>
                  <a:pt x="2306" y="4961"/>
                  <a:pt x="2353" y="4938"/>
                  <a:pt x="2398" y="4910"/>
                </a:cubicBezTo>
                <a:cubicBezTo>
                  <a:pt x="2437" y="4881"/>
                  <a:pt x="2484" y="4841"/>
                  <a:pt x="2523" y="4791"/>
                </a:cubicBezTo>
                <a:cubicBezTo>
                  <a:pt x="2557" y="4745"/>
                  <a:pt x="2591" y="4700"/>
                  <a:pt x="2613" y="4648"/>
                </a:cubicBezTo>
                <a:lnTo>
                  <a:pt x="2613" y="4648"/>
                </a:lnTo>
                <a:lnTo>
                  <a:pt x="2597" y="4655"/>
                </a:lnTo>
                <a:cubicBezTo>
                  <a:pt x="2613" y="4648"/>
                  <a:pt x="2626" y="4626"/>
                  <a:pt x="2631" y="4614"/>
                </a:cubicBezTo>
                <a:cubicBezTo>
                  <a:pt x="2642" y="4586"/>
                  <a:pt x="2660" y="4574"/>
                  <a:pt x="2681" y="4574"/>
                </a:cubicBezTo>
                <a:cubicBezTo>
                  <a:pt x="2705" y="4574"/>
                  <a:pt x="2728" y="4586"/>
                  <a:pt x="2733" y="4603"/>
                </a:cubicBezTo>
                <a:cubicBezTo>
                  <a:pt x="2807" y="4762"/>
                  <a:pt x="2870" y="4876"/>
                  <a:pt x="2943" y="4978"/>
                </a:cubicBezTo>
                <a:cubicBezTo>
                  <a:pt x="2988" y="5051"/>
                  <a:pt x="3046" y="5109"/>
                  <a:pt x="3103" y="5159"/>
                </a:cubicBezTo>
                <a:cubicBezTo>
                  <a:pt x="3148" y="5193"/>
                  <a:pt x="3193" y="5227"/>
                  <a:pt x="3245" y="5251"/>
                </a:cubicBezTo>
                <a:cubicBezTo>
                  <a:pt x="3290" y="5274"/>
                  <a:pt x="3347" y="5290"/>
                  <a:pt x="3410" y="5302"/>
                </a:cubicBezTo>
                <a:cubicBezTo>
                  <a:pt x="3455" y="5308"/>
                  <a:pt x="3494" y="5313"/>
                  <a:pt x="3534" y="5313"/>
                </a:cubicBezTo>
                <a:lnTo>
                  <a:pt x="3597" y="5313"/>
                </a:lnTo>
                <a:cubicBezTo>
                  <a:pt x="3665" y="5302"/>
                  <a:pt x="3738" y="5285"/>
                  <a:pt x="3813" y="5256"/>
                </a:cubicBezTo>
                <a:cubicBezTo>
                  <a:pt x="3835" y="5251"/>
                  <a:pt x="3858" y="5240"/>
                  <a:pt x="3882" y="5227"/>
                </a:cubicBezTo>
                <a:cubicBezTo>
                  <a:pt x="3892" y="5206"/>
                  <a:pt x="3916" y="5188"/>
                  <a:pt x="3943" y="5188"/>
                </a:cubicBezTo>
                <a:lnTo>
                  <a:pt x="3961" y="5188"/>
                </a:lnTo>
                <a:cubicBezTo>
                  <a:pt x="3995" y="5166"/>
                  <a:pt x="4029" y="5143"/>
                  <a:pt x="4063" y="5120"/>
                </a:cubicBezTo>
                <a:cubicBezTo>
                  <a:pt x="4137" y="5064"/>
                  <a:pt x="4205" y="5001"/>
                  <a:pt x="4262" y="4933"/>
                </a:cubicBezTo>
                <a:cubicBezTo>
                  <a:pt x="4313" y="4870"/>
                  <a:pt x="4352" y="4807"/>
                  <a:pt x="4381" y="4750"/>
                </a:cubicBezTo>
                <a:cubicBezTo>
                  <a:pt x="4409" y="4689"/>
                  <a:pt x="4427" y="4631"/>
                  <a:pt x="4443" y="4569"/>
                </a:cubicBezTo>
                <a:cubicBezTo>
                  <a:pt x="4443" y="4529"/>
                  <a:pt x="4449" y="4495"/>
                  <a:pt x="4449" y="4461"/>
                </a:cubicBezTo>
                <a:cubicBezTo>
                  <a:pt x="4449" y="4438"/>
                  <a:pt x="4467" y="4409"/>
                  <a:pt x="4488" y="4398"/>
                </a:cubicBezTo>
                <a:cubicBezTo>
                  <a:pt x="4506" y="4387"/>
                  <a:pt x="4517" y="4382"/>
                  <a:pt x="4529" y="4382"/>
                </a:cubicBezTo>
                <a:cubicBezTo>
                  <a:pt x="4535" y="4375"/>
                  <a:pt x="4540" y="4375"/>
                  <a:pt x="4546" y="4375"/>
                </a:cubicBezTo>
                <a:cubicBezTo>
                  <a:pt x="4580" y="4375"/>
                  <a:pt x="4614" y="4404"/>
                  <a:pt x="4625" y="4438"/>
                </a:cubicBezTo>
                <a:cubicBezTo>
                  <a:pt x="4632" y="4461"/>
                  <a:pt x="4637" y="4477"/>
                  <a:pt x="4643" y="4501"/>
                </a:cubicBezTo>
                <a:cubicBezTo>
                  <a:pt x="4659" y="4546"/>
                  <a:pt x="4682" y="4586"/>
                  <a:pt x="4705" y="4621"/>
                </a:cubicBezTo>
                <a:cubicBezTo>
                  <a:pt x="4727" y="4648"/>
                  <a:pt x="4750" y="4676"/>
                  <a:pt x="4784" y="4705"/>
                </a:cubicBezTo>
                <a:cubicBezTo>
                  <a:pt x="4818" y="4734"/>
                  <a:pt x="4853" y="4757"/>
                  <a:pt x="4892" y="4773"/>
                </a:cubicBezTo>
                <a:cubicBezTo>
                  <a:pt x="4932" y="4791"/>
                  <a:pt x="4978" y="4807"/>
                  <a:pt x="5034" y="4818"/>
                </a:cubicBezTo>
                <a:cubicBezTo>
                  <a:pt x="5097" y="4831"/>
                  <a:pt x="5149" y="4836"/>
                  <a:pt x="5199" y="4836"/>
                </a:cubicBezTo>
                <a:cubicBezTo>
                  <a:pt x="5228" y="4836"/>
                  <a:pt x="5256" y="4836"/>
                  <a:pt x="5285" y="4831"/>
                </a:cubicBezTo>
                <a:lnTo>
                  <a:pt x="5301" y="4831"/>
                </a:lnTo>
                <a:cubicBezTo>
                  <a:pt x="5409" y="4818"/>
                  <a:pt x="5524" y="4791"/>
                  <a:pt x="5626" y="4750"/>
                </a:cubicBezTo>
                <a:cubicBezTo>
                  <a:pt x="5728" y="4711"/>
                  <a:pt x="5825" y="4660"/>
                  <a:pt x="5909" y="4597"/>
                </a:cubicBezTo>
                <a:cubicBezTo>
                  <a:pt x="5978" y="4552"/>
                  <a:pt x="6029" y="4501"/>
                  <a:pt x="6080" y="4450"/>
                </a:cubicBezTo>
                <a:cubicBezTo>
                  <a:pt x="6114" y="4409"/>
                  <a:pt x="6143" y="4364"/>
                  <a:pt x="6159" y="4325"/>
                </a:cubicBezTo>
                <a:cubicBezTo>
                  <a:pt x="6177" y="4291"/>
                  <a:pt x="6188" y="4256"/>
                  <a:pt x="6193" y="4222"/>
                </a:cubicBezTo>
                <a:cubicBezTo>
                  <a:pt x="6200" y="4194"/>
                  <a:pt x="6200" y="4160"/>
                  <a:pt x="6200" y="4136"/>
                </a:cubicBezTo>
                <a:cubicBezTo>
                  <a:pt x="6193" y="4097"/>
                  <a:pt x="6188" y="4068"/>
                  <a:pt x="6182" y="4046"/>
                </a:cubicBezTo>
                <a:cubicBezTo>
                  <a:pt x="6171" y="4018"/>
                  <a:pt x="6154" y="3989"/>
                  <a:pt x="6137" y="3960"/>
                </a:cubicBezTo>
                <a:cubicBezTo>
                  <a:pt x="6103" y="3921"/>
                  <a:pt x="6074" y="3887"/>
                  <a:pt x="6046" y="3858"/>
                </a:cubicBezTo>
                <a:cubicBezTo>
                  <a:pt x="6023" y="3836"/>
                  <a:pt x="6017" y="3802"/>
                  <a:pt x="6023" y="3768"/>
                </a:cubicBezTo>
                <a:cubicBezTo>
                  <a:pt x="6035" y="3734"/>
                  <a:pt x="6064" y="3711"/>
                  <a:pt x="6091" y="3705"/>
                </a:cubicBezTo>
                <a:cubicBezTo>
                  <a:pt x="6143" y="3700"/>
                  <a:pt x="6200" y="3688"/>
                  <a:pt x="6250" y="3682"/>
                </a:cubicBezTo>
                <a:cubicBezTo>
                  <a:pt x="6398" y="3654"/>
                  <a:pt x="6546" y="3632"/>
                  <a:pt x="6670" y="3585"/>
                </a:cubicBezTo>
                <a:cubicBezTo>
                  <a:pt x="6739" y="3564"/>
                  <a:pt x="6790" y="3535"/>
                  <a:pt x="6835" y="3501"/>
                </a:cubicBezTo>
                <a:cubicBezTo>
                  <a:pt x="6870" y="3483"/>
                  <a:pt x="6893" y="3455"/>
                  <a:pt x="6921" y="3433"/>
                </a:cubicBezTo>
                <a:cubicBezTo>
                  <a:pt x="6938" y="3404"/>
                  <a:pt x="6955" y="3375"/>
                  <a:pt x="6966" y="3352"/>
                </a:cubicBezTo>
                <a:cubicBezTo>
                  <a:pt x="6977" y="3325"/>
                  <a:pt x="6990" y="3291"/>
                  <a:pt x="7000" y="3250"/>
                </a:cubicBezTo>
                <a:cubicBezTo>
                  <a:pt x="7006" y="3200"/>
                  <a:pt x="7006" y="3148"/>
                  <a:pt x="7006" y="3092"/>
                </a:cubicBezTo>
                <a:cubicBezTo>
                  <a:pt x="6995" y="3029"/>
                  <a:pt x="6984" y="2972"/>
                  <a:pt x="6966" y="2921"/>
                </a:cubicBezTo>
                <a:cubicBezTo>
                  <a:pt x="6950" y="2882"/>
                  <a:pt x="6932" y="2848"/>
                  <a:pt x="6909" y="2814"/>
                </a:cubicBezTo>
                <a:cubicBezTo>
                  <a:pt x="6887" y="2785"/>
                  <a:pt x="6859" y="2751"/>
                  <a:pt x="6825" y="2722"/>
                </a:cubicBezTo>
                <a:cubicBezTo>
                  <a:pt x="6780" y="2688"/>
                  <a:pt x="6728" y="2659"/>
                  <a:pt x="6670" y="2631"/>
                </a:cubicBezTo>
                <a:cubicBezTo>
                  <a:pt x="6575" y="2586"/>
                  <a:pt x="6455" y="2552"/>
                  <a:pt x="6308" y="2523"/>
                </a:cubicBezTo>
                <a:cubicBezTo>
                  <a:pt x="6193" y="2507"/>
                  <a:pt x="6074" y="2494"/>
                  <a:pt x="5967" y="2484"/>
                </a:cubicBezTo>
                <a:lnTo>
                  <a:pt x="5944" y="2478"/>
                </a:lnTo>
                <a:lnTo>
                  <a:pt x="5927" y="2478"/>
                </a:lnTo>
                <a:cubicBezTo>
                  <a:pt x="5841" y="2466"/>
                  <a:pt x="5750" y="2460"/>
                  <a:pt x="5665" y="2449"/>
                </a:cubicBezTo>
                <a:cubicBezTo>
                  <a:pt x="5648" y="2449"/>
                  <a:pt x="5637" y="2444"/>
                  <a:pt x="5620" y="2432"/>
                </a:cubicBezTo>
                <a:cubicBezTo>
                  <a:pt x="5608" y="2426"/>
                  <a:pt x="5597" y="2415"/>
                  <a:pt x="5592" y="2404"/>
                </a:cubicBezTo>
                <a:cubicBezTo>
                  <a:pt x="5574" y="2370"/>
                  <a:pt x="5579" y="2336"/>
                  <a:pt x="5597" y="2308"/>
                </a:cubicBezTo>
                <a:lnTo>
                  <a:pt x="5614" y="2284"/>
                </a:lnTo>
                <a:cubicBezTo>
                  <a:pt x="5626" y="2261"/>
                  <a:pt x="5637" y="2250"/>
                  <a:pt x="5642" y="2239"/>
                </a:cubicBezTo>
                <a:cubicBezTo>
                  <a:pt x="5648" y="2211"/>
                  <a:pt x="5654" y="2188"/>
                  <a:pt x="5660" y="2171"/>
                </a:cubicBezTo>
                <a:cubicBezTo>
                  <a:pt x="5671" y="2143"/>
                  <a:pt x="5682" y="2119"/>
                  <a:pt x="5699" y="2091"/>
                </a:cubicBezTo>
                <a:cubicBezTo>
                  <a:pt x="5728" y="2046"/>
                  <a:pt x="5757" y="2001"/>
                  <a:pt x="5802" y="1949"/>
                </a:cubicBezTo>
                <a:lnTo>
                  <a:pt x="5841" y="1904"/>
                </a:lnTo>
                <a:cubicBezTo>
                  <a:pt x="5904" y="1825"/>
                  <a:pt x="5967" y="1744"/>
                  <a:pt x="6006" y="1660"/>
                </a:cubicBezTo>
                <a:cubicBezTo>
                  <a:pt x="6023" y="1631"/>
                  <a:pt x="6035" y="1603"/>
                  <a:pt x="6040" y="1568"/>
                </a:cubicBezTo>
                <a:cubicBezTo>
                  <a:pt x="6046" y="1529"/>
                  <a:pt x="6046" y="1495"/>
                  <a:pt x="6040" y="1450"/>
                </a:cubicBezTo>
                <a:cubicBezTo>
                  <a:pt x="6035" y="1409"/>
                  <a:pt x="6029" y="1375"/>
                  <a:pt x="6017" y="1335"/>
                </a:cubicBezTo>
                <a:cubicBezTo>
                  <a:pt x="6001" y="1301"/>
                  <a:pt x="5983" y="1267"/>
                  <a:pt x="5967" y="1238"/>
                </a:cubicBezTo>
                <a:cubicBezTo>
                  <a:pt x="5944" y="1211"/>
                  <a:pt x="5915" y="1183"/>
                  <a:pt x="5886" y="1159"/>
                </a:cubicBezTo>
                <a:cubicBezTo>
                  <a:pt x="5847" y="1125"/>
                  <a:pt x="5807" y="1102"/>
                  <a:pt x="5762" y="1080"/>
                </a:cubicBezTo>
                <a:cubicBezTo>
                  <a:pt x="5710" y="1057"/>
                  <a:pt x="5654" y="1041"/>
                  <a:pt x="5597" y="1023"/>
                </a:cubicBezTo>
                <a:cubicBezTo>
                  <a:pt x="5552" y="1018"/>
                  <a:pt x="5511" y="1018"/>
                  <a:pt x="5477" y="1018"/>
                </a:cubicBezTo>
                <a:lnTo>
                  <a:pt x="5427" y="1018"/>
                </a:lnTo>
                <a:cubicBezTo>
                  <a:pt x="5301" y="1034"/>
                  <a:pt x="5194" y="1068"/>
                  <a:pt x="5109" y="1102"/>
                </a:cubicBezTo>
                <a:lnTo>
                  <a:pt x="5057" y="1120"/>
                </a:lnTo>
                <a:cubicBezTo>
                  <a:pt x="5018" y="1136"/>
                  <a:pt x="4973" y="1148"/>
                  <a:pt x="4932" y="1165"/>
                </a:cubicBezTo>
                <a:cubicBezTo>
                  <a:pt x="4910" y="1170"/>
                  <a:pt x="4881" y="1183"/>
                  <a:pt x="4858" y="1188"/>
                </a:cubicBezTo>
                <a:cubicBezTo>
                  <a:pt x="4836" y="1193"/>
                  <a:pt x="4808" y="1204"/>
                  <a:pt x="4784" y="1211"/>
                </a:cubicBezTo>
                <a:cubicBezTo>
                  <a:pt x="4761" y="1222"/>
                  <a:pt x="4745" y="1228"/>
                  <a:pt x="4722" y="1238"/>
                </a:cubicBezTo>
                <a:lnTo>
                  <a:pt x="4711" y="1251"/>
                </a:lnTo>
                <a:cubicBezTo>
                  <a:pt x="4700" y="1262"/>
                  <a:pt x="4688" y="1267"/>
                  <a:pt x="4682" y="1273"/>
                </a:cubicBezTo>
                <a:cubicBezTo>
                  <a:pt x="4666" y="1285"/>
                  <a:pt x="4648" y="1285"/>
                  <a:pt x="4632" y="1285"/>
                </a:cubicBezTo>
                <a:cubicBezTo>
                  <a:pt x="4603" y="1285"/>
                  <a:pt x="4574" y="1273"/>
                  <a:pt x="4557" y="1256"/>
                </a:cubicBezTo>
                <a:cubicBezTo>
                  <a:pt x="4546" y="1238"/>
                  <a:pt x="4535" y="1222"/>
                  <a:pt x="4529" y="1211"/>
                </a:cubicBezTo>
                <a:lnTo>
                  <a:pt x="4523" y="1193"/>
                </a:lnTo>
                <a:cubicBezTo>
                  <a:pt x="4512" y="1177"/>
                  <a:pt x="4506" y="1165"/>
                  <a:pt x="4495" y="1148"/>
                </a:cubicBezTo>
                <a:lnTo>
                  <a:pt x="4488" y="1136"/>
                </a:lnTo>
                <a:cubicBezTo>
                  <a:pt x="4472" y="1109"/>
                  <a:pt x="4467" y="1091"/>
                  <a:pt x="4461" y="1075"/>
                </a:cubicBezTo>
                <a:cubicBezTo>
                  <a:pt x="4433" y="1018"/>
                  <a:pt x="4420" y="966"/>
                  <a:pt x="4409" y="921"/>
                </a:cubicBezTo>
                <a:cubicBezTo>
                  <a:pt x="4404" y="863"/>
                  <a:pt x="4398" y="807"/>
                  <a:pt x="4393" y="756"/>
                </a:cubicBezTo>
                <a:cubicBezTo>
                  <a:pt x="4381" y="642"/>
                  <a:pt x="4364" y="529"/>
                  <a:pt x="4330" y="420"/>
                </a:cubicBezTo>
                <a:cubicBezTo>
                  <a:pt x="4313" y="386"/>
                  <a:pt x="4296" y="347"/>
                  <a:pt x="4268" y="307"/>
                </a:cubicBezTo>
                <a:cubicBezTo>
                  <a:pt x="4228" y="250"/>
                  <a:pt x="4182" y="199"/>
                  <a:pt x="4126" y="147"/>
                </a:cubicBezTo>
                <a:cubicBezTo>
                  <a:pt x="4079" y="113"/>
                  <a:pt x="4029" y="79"/>
                  <a:pt x="3984" y="57"/>
                </a:cubicBezTo>
                <a:cubicBezTo>
                  <a:pt x="3937" y="40"/>
                  <a:pt x="3892" y="23"/>
                  <a:pt x="3835" y="11"/>
                </a:cubicBezTo>
                <a:cubicBezTo>
                  <a:pt x="3801" y="6"/>
                  <a:pt x="3762" y="0"/>
                  <a:pt x="3722" y="0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2"/>
          <p:cNvSpPr/>
          <p:nvPr/>
        </p:nvSpPr>
        <p:spPr>
          <a:xfrm>
            <a:off x="8784495" y="4123565"/>
            <a:ext cx="5966" cy="17006"/>
          </a:xfrm>
          <a:custGeom>
            <a:avLst/>
            <a:gdLst/>
            <a:ahLst/>
            <a:cxnLst/>
            <a:rect l="l" t="t" r="r" b="b"/>
            <a:pathLst>
              <a:path w="154" h="439" extrusionOk="0">
                <a:moveTo>
                  <a:pt x="114" y="388"/>
                </a:moveTo>
                <a:cubicBezTo>
                  <a:pt x="126" y="405"/>
                  <a:pt x="143" y="422"/>
                  <a:pt x="154" y="439"/>
                </a:cubicBezTo>
                <a:lnTo>
                  <a:pt x="154" y="439"/>
                </a:lnTo>
                <a:cubicBezTo>
                  <a:pt x="143" y="422"/>
                  <a:pt x="126" y="405"/>
                  <a:pt x="114" y="388"/>
                </a:cubicBezTo>
                <a:close/>
                <a:moveTo>
                  <a:pt x="46" y="274"/>
                </a:moveTo>
                <a:cubicBezTo>
                  <a:pt x="58" y="302"/>
                  <a:pt x="69" y="325"/>
                  <a:pt x="92" y="354"/>
                </a:cubicBezTo>
                <a:cubicBezTo>
                  <a:pt x="69" y="325"/>
                  <a:pt x="58" y="302"/>
                  <a:pt x="46" y="274"/>
                </a:cubicBezTo>
                <a:close/>
                <a:moveTo>
                  <a:pt x="1" y="1"/>
                </a:moveTo>
                <a:lnTo>
                  <a:pt x="1" y="115"/>
                </a:lnTo>
                <a:cubicBezTo>
                  <a:pt x="1" y="132"/>
                  <a:pt x="6" y="149"/>
                  <a:pt x="12" y="166"/>
                </a:cubicBezTo>
                <a:cubicBezTo>
                  <a:pt x="6" y="149"/>
                  <a:pt x="1" y="132"/>
                  <a:pt x="1" y="115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2"/>
          <p:cNvSpPr/>
          <p:nvPr/>
        </p:nvSpPr>
        <p:spPr>
          <a:xfrm>
            <a:off x="8790422" y="4140532"/>
            <a:ext cx="15456" cy="10188"/>
          </a:xfrm>
          <a:custGeom>
            <a:avLst/>
            <a:gdLst/>
            <a:ahLst/>
            <a:cxnLst/>
            <a:rect l="l" t="t" r="r" b="b"/>
            <a:pathLst>
              <a:path w="399" h="263" extrusionOk="0">
                <a:moveTo>
                  <a:pt x="1" y="1"/>
                </a:moveTo>
                <a:lnTo>
                  <a:pt x="1" y="1"/>
                </a:lnTo>
                <a:cubicBezTo>
                  <a:pt x="24" y="24"/>
                  <a:pt x="47" y="47"/>
                  <a:pt x="69" y="63"/>
                </a:cubicBezTo>
                <a:cubicBezTo>
                  <a:pt x="155" y="137"/>
                  <a:pt x="262" y="200"/>
                  <a:pt x="399" y="262"/>
                </a:cubicBezTo>
                <a:cubicBezTo>
                  <a:pt x="262" y="200"/>
                  <a:pt x="155" y="137"/>
                  <a:pt x="69" y="63"/>
                </a:cubicBezTo>
                <a:cubicBezTo>
                  <a:pt x="47" y="47"/>
                  <a:pt x="24" y="24"/>
                  <a:pt x="1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2"/>
          <p:cNvSpPr/>
          <p:nvPr/>
        </p:nvSpPr>
        <p:spPr>
          <a:xfrm>
            <a:off x="8810488" y="4152618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2"/>
          <p:cNvSpPr/>
          <p:nvPr/>
        </p:nvSpPr>
        <p:spPr>
          <a:xfrm>
            <a:off x="8805220" y="4149984"/>
            <a:ext cx="5307" cy="2673"/>
          </a:xfrm>
          <a:custGeom>
            <a:avLst/>
            <a:gdLst/>
            <a:ahLst/>
            <a:cxnLst/>
            <a:rect l="l" t="t" r="r" b="b"/>
            <a:pathLst>
              <a:path w="137" h="69" extrusionOk="0">
                <a:moveTo>
                  <a:pt x="0" y="1"/>
                </a:moveTo>
                <a:lnTo>
                  <a:pt x="6" y="8"/>
                </a:lnTo>
                <a:cubicBezTo>
                  <a:pt x="17" y="13"/>
                  <a:pt x="28" y="18"/>
                  <a:pt x="40" y="24"/>
                </a:cubicBezTo>
                <a:lnTo>
                  <a:pt x="42" y="24"/>
                </a:lnTo>
                <a:cubicBezTo>
                  <a:pt x="27" y="16"/>
                  <a:pt x="14" y="8"/>
                  <a:pt x="0" y="1"/>
                </a:cubicBezTo>
                <a:close/>
                <a:moveTo>
                  <a:pt x="42" y="24"/>
                </a:moveTo>
                <a:cubicBezTo>
                  <a:pt x="43" y="25"/>
                  <a:pt x="44" y="25"/>
                  <a:pt x="45" y="26"/>
                </a:cubicBezTo>
                <a:lnTo>
                  <a:pt x="45" y="26"/>
                </a:lnTo>
                <a:lnTo>
                  <a:pt x="45" y="24"/>
                </a:lnTo>
                <a:close/>
                <a:moveTo>
                  <a:pt x="45" y="26"/>
                </a:moveTo>
                <a:lnTo>
                  <a:pt x="45" y="29"/>
                </a:lnTo>
                <a:cubicBezTo>
                  <a:pt x="74" y="42"/>
                  <a:pt x="103" y="58"/>
                  <a:pt x="137" y="69"/>
                </a:cubicBezTo>
                <a:cubicBezTo>
                  <a:pt x="104" y="55"/>
                  <a:pt x="73" y="40"/>
                  <a:pt x="45" y="26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2"/>
          <p:cNvSpPr/>
          <p:nvPr/>
        </p:nvSpPr>
        <p:spPr>
          <a:xfrm>
            <a:off x="8810488" y="4152618"/>
            <a:ext cx="2440" cy="1162"/>
          </a:xfrm>
          <a:custGeom>
            <a:avLst/>
            <a:gdLst/>
            <a:ahLst/>
            <a:cxnLst/>
            <a:rect l="l" t="t" r="r" b="b"/>
            <a:pathLst>
              <a:path w="63" h="30" extrusionOk="0">
                <a:moveTo>
                  <a:pt x="1" y="1"/>
                </a:moveTo>
                <a:lnTo>
                  <a:pt x="1" y="1"/>
                </a:lnTo>
                <a:cubicBezTo>
                  <a:pt x="23" y="13"/>
                  <a:pt x="40" y="19"/>
                  <a:pt x="62" y="30"/>
                </a:cubicBezTo>
                <a:cubicBezTo>
                  <a:pt x="40" y="19"/>
                  <a:pt x="23" y="13"/>
                  <a:pt x="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"/>
          <p:cNvSpPr/>
          <p:nvPr/>
        </p:nvSpPr>
        <p:spPr>
          <a:xfrm>
            <a:off x="8805646" y="4150449"/>
            <a:ext cx="232" cy="271"/>
          </a:xfrm>
          <a:custGeom>
            <a:avLst/>
            <a:gdLst/>
            <a:ahLst/>
            <a:cxnLst/>
            <a:rect l="l" t="t" r="r" b="b"/>
            <a:pathLst>
              <a:path w="6" h="7" extrusionOk="0">
                <a:moveTo>
                  <a:pt x="0" y="1"/>
                </a:move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0" y="1"/>
                </a:lnTo>
                <a:lnTo>
                  <a:pt x="6" y="6"/>
                </a:ln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"/>
          <p:cNvSpPr/>
          <p:nvPr/>
        </p:nvSpPr>
        <p:spPr>
          <a:xfrm>
            <a:off x="8816221" y="4154865"/>
            <a:ext cx="5733" cy="2053"/>
          </a:xfrm>
          <a:custGeom>
            <a:avLst/>
            <a:gdLst/>
            <a:ahLst/>
            <a:cxnLst/>
            <a:rect l="l" t="t" r="r" b="b"/>
            <a:pathLst>
              <a:path w="148" h="53" extrusionOk="0">
                <a:moveTo>
                  <a:pt x="0" y="0"/>
                </a:moveTo>
                <a:cubicBezTo>
                  <a:pt x="50" y="18"/>
                  <a:pt x="97" y="34"/>
                  <a:pt x="147" y="52"/>
                </a:cubicBezTo>
                <a:cubicBezTo>
                  <a:pt x="97" y="34"/>
                  <a:pt x="50" y="18"/>
                  <a:pt x="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"/>
          <p:cNvSpPr/>
          <p:nvPr/>
        </p:nvSpPr>
        <p:spPr>
          <a:xfrm>
            <a:off x="8826099" y="4158622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"/>
          <p:cNvSpPr/>
          <p:nvPr/>
        </p:nvSpPr>
        <p:spPr>
          <a:xfrm>
            <a:off x="8825015" y="4157693"/>
            <a:ext cx="1123" cy="968"/>
          </a:xfrm>
          <a:custGeom>
            <a:avLst/>
            <a:gdLst/>
            <a:ahLst/>
            <a:cxnLst/>
            <a:rect l="l" t="t" r="r" b="b"/>
            <a:pathLst>
              <a:path w="29" h="25" extrusionOk="0">
                <a:moveTo>
                  <a:pt x="1" y="1"/>
                </a:moveTo>
                <a:cubicBezTo>
                  <a:pt x="12" y="6"/>
                  <a:pt x="23" y="19"/>
                  <a:pt x="28" y="24"/>
                </a:cubicBezTo>
                <a:lnTo>
                  <a:pt x="28" y="24"/>
                </a:lnTo>
                <a:cubicBezTo>
                  <a:pt x="23" y="19"/>
                  <a:pt x="12" y="6"/>
                  <a:pt x="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2"/>
          <p:cNvSpPr/>
          <p:nvPr/>
        </p:nvSpPr>
        <p:spPr>
          <a:xfrm>
            <a:off x="8826990" y="4160366"/>
            <a:ext cx="232" cy="1550"/>
          </a:xfrm>
          <a:custGeom>
            <a:avLst/>
            <a:gdLst/>
            <a:ahLst/>
            <a:cxnLst/>
            <a:rect l="l" t="t" r="r" b="b"/>
            <a:pathLst>
              <a:path w="6" h="40" extrusionOk="0">
                <a:moveTo>
                  <a:pt x="0" y="0"/>
                </a:moveTo>
                <a:cubicBezTo>
                  <a:pt x="6" y="12"/>
                  <a:pt x="6" y="23"/>
                  <a:pt x="0" y="40"/>
                </a:cubicBezTo>
                <a:cubicBezTo>
                  <a:pt x="6" y="23"/>
                  <a:pt x="6" y="12"/>
                  <a:pt x="0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2"/>
          <p:cNvSpPr/>
          <p:nvPr/>
        </p:nvSpPr>
        <p:spPr>
          <a:xfrm>
            <a:off x="8823426" y="4173343"/>
            <a:ext cx="310" cy="39"/>
          </a:xfrm>
          <a:custGeom>
            <a:avLst/>
            <a:gdLst/>
            <a:ahLst/>
            <a:cxnLst/>
            <a:rect l="l" t="t" r="r" b="b"/>
            <a:pathLst>
              <a:path w="8" h="1" extrusionOk="0">
                <a:moveTo>
                  <a:pt x="8" y="1"/>
                </a:moveTo>
                <a:lnTo>
                  <a:pt x="8" y="1"/>
                </a:lnTo>
                <a:lnTo>
                  <a:pt x="1" y="1"/>
                </a:lnTo>
                <a:lnTo>
                  <a:pt x="8" y="1"/>
                </a:ln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"/>
          <p:cNvSpPr/>
          <p:nvPr/>
        </p:nvSpPr>
        <p:spPr>
          <a:xfrm>
            <a:off x="8823233" y="4173343"/>
            <a:ext cx="504" cy="6004"/>
          </a:xfrm>
          <a:custGeom>
            <a:avLst/>
            <a:gdLst/>
            <a:ahLst/>
            <a:cxnLst/>
            <a:rect l="l" t="t" r="r" b="b"/>
            <a:pathLst>
              <a:path w="13" h="155" extrusionOk="0">
                <a:moveTo>
                  <a:pt x="6" y="1"/>
                </a:moveTo>
                <a:cubicBezTo>
                  <a:pt x="6" y="52"/>
                  <a:pt x="0" y="103"/>
                  <a:pt x="6" y="155"/>
                </a:cubicBezTo>
                <a:cubicBezTo>
                  <a:pt x="0" y="103"/>
                  <a:pt x="6" y="52"/>
                  <a:pt x="13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2"/>
          <p:cNvSpPr/>
          <p:nvPr/>
        </p:nvSpPr>
        <p:spPr>
          <a:xfrm>
            <a:off x="8823698" y="4168733"/>
            <a:ext cx="891" cy="4649"/>
          </a:xfrm>
          <a:custGeom>
            <a:avLst/>
            <a:gdLst/>
            <a:ahLst/>
            <a:cxnLst/>
            <a:rect l="l" t="t" r="r" b="b"/>
            <a:pathLst>
              <a:path w="23" h="120" extrusionOk="0">
                <a:moveTo>
                  <a:pt x="23" y="1"/>
                </a:moveTo>
                <a:cubicBezTo>
                  <a:pt x="12" y="28"/>
                  <a:pt x="6" y="57"/>
                  <a:pt x="1" y="80"/>
                </a:cubicBezTo>
                <a:lnTo>
                  <a:pt x="1" y="120"/>
                </a:lnTo>
                <a:lnTo>
                  <a:pt x="1" y="120"/>
                </a:lnTo>
                <a:lnTo>
                  <a:pt x="1" y="80"/>
                </a:lnTo>
                <a:cubicBezTo>
                  <a:pt x="6" y="57"/>
                  <a:pt x="12" y="28"/>
                  <a:pt x="23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2"/>
          <p:cNvSpPr/>
          <p:nvPr/>
        </p:nvSpPr>
        <p:spPr>
          <a:xfrm>
            <a:off x="8956412" y="4186359"/>
            <a:ext cx="13248" cy="9491"/>
          </a:xfrm>
          <a:custGeom>
            <a:avLst/>
            <a:gdLst/>
            <a:ahLst/>
            <a:cxnLst/>
            <a:rect l="l" t="t" r="r" b="b"/>
            <a:pathLst>
              <a:path w="342" h="245" extrusionOk="0">
                <a:moveTo>
                  <a:pt x="6" y="0"/>
                </a:moveTo>
                <a:cubicBezTo>
                  <a:pt x="6" y="34"/>
                  <a:pt x="0" y="68"/>
                  <a:pt x="0" y="108"/>
                </a:cubicBezTo>
                <a:cubicBezTo>
                  <a:pt x="6" y="68"/>
                  <a:pt x="6" y="34"/>
                  <a:pt x="6" y="0"/>
                </a:cubicBezTo>
                <a:close/>
                <a:moveTo>
                  <a:pt x="262" y="160"/>
                </a:moveTo>
                <a:lnTo>
                  <a:pt x="262" y="160"/>
                </a:lnTo>
                <a:cubicBezTo>
                  <a:pt x="284" y="187"/>
                  <a:pt x="307" y="221"/>
                  <a:pt x="341" y="244"/>
                </a:cubicBezTo>
                <a:cubicBezTo>
                  <a:pt x="307" y="216"/>
                  <a:pt x="284" y="187"/>
                  <a:pt x="262" y="16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"/>
          <p:cNvSpPr/>
          <p:nvPr/>
        </p:nvSpPr>
        <p:spPr>
          <a:xfrm>
            <a:off x="8829005" y="4192944"/>
            <a:ext cx="1085" cy="1162"/>
          </a:xfrm>
          <a:custGeom>
            <a:avLst/>
            <a:gdLst/>
            <a:ahLst/>
            <a:cxnLst/>
            <a:rect l="l" t="t" r="r" b="b"/>
            <a:pathLst>
              <a:path w="28" h="30" extrusionOk="0">
                <a:moveTo>
                  <a:pt x="0" y="0"/>
                </a:moveTo>
                <a:cubicBezTo>
                  <a:pt x="11" y="11"/>
                  <a:pt x="16" y="17"/>
                  <a:pt x="27" y="29"/>
                </a:cubicBezTo>
                <a:lnTo>
                  <a:pt x="27" y="29"/>
                </a:lnTo>
                <a:cubicBezTo>
                  <a:pt x="16" y="17"/>
                  <a:pt x="11" y="11"/>
                  <a:pt x="0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2"/>
          <p:cNvSpPr/>
          <p:nvPr/>
        </p:nvSpPr>
        <p:spPr>
          <a:xfrm>
            <a:off x="8830051" y="4194067"/>
            <a:ext cx="10614" cy="8793"/>
          </a:xfrm>
          <a:custGeom>
            <a:avLst/>
            <a:gdLst/>
            <a:ahLst/>
            <a:cxnLst/>
            <a:rect l="l" t="t" r="r" b="b"/>
            <a:pathLst>
              <a:path w="274" h="227" extrusionOk="0">
                <a:moveTo>
                  <a:pt x="0" y="0"/>
                </a:moveTo>
                <a:lnTo>
                  <a:pt x="0" y="0"/>
                </a:lnTo>
                <a:cubicBezTo>
                  <a:pt x="29" y="40"/>
                  <a:pt x="69" y="79"/>
                  <a:pt x="115" y="119"/>
                </a:cubicBezTo>
                <a:cubicBezTo>
                  <a:pt x="165" y="158"/>
                  <a:pt x="223" y="192"/>
                  <a:pt x="273" y="226"/>
                </a:cubicBezTo>
                <a:cubicBezTo>
                  <a:pt x="223" y="192"/>
                  <a:pt x="165" y="158"/>
                  <a:pt x="115" y="119"/>
                </a:cubicBezTo>
                <a:cubicBezTo>
                  <a:pt x="69" y="79"/>
                  <a:pt x="29" y="40"/>
                  <a:pt x="0" y="0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2"/>
          <p:cNvSpPr/>
          <p:nvPr/>
        </p:nvSpPr>
        <p:spPr>
          <a:xfrm>
            <a:off x="8861118" y="4193564"/>
            <a:ext cx="132327" cy="15069"/>
          </a:xfrm>
          <a:custGeom>
            <a:avLst/>
            <a:gdLst/>
            <a:ahLst/>
            <a:cxnLst/>
            <a:rect l="l" t="t" r="r" b="b"/>
            <a:pathLst>
              <a:path w="3416" h="389" extrusionOk="0">
                <a:moveTo>
                  <a:pt x="619" y="1"/>
                </a:moveTo>
                <a:lnTo>
                  <a:pt x="619" y="6"/>
                </a:lnTo>
                <a:lnTo>
                  <a:pt x="619" y="6"/>
                </a:lnTo>
                <a:cubicBezTo>
                  <a:pt x="621" y="5"/>
                  <a:pt x="623" y="3"/>
                  <a:pt x="625" y="1"/>
                </a:cubicBezTo>
                <a:close/>
                <a:moveTo>
                  <a:pt x="619" y="6"/>
                </a:moveTo>
                <a:cubicBezTo>
                  <a:pt x="616" y="8"/>
                  <a:pt x="614" y="8"/>
                  <a:pt x="614" y="8"/>
                </a:cubicBezTo>
                <a:lnTo>
                  <a:pt x="619" y="8"/>
                </a:lnTo>
                <a:lnTo>
                  <a:pt x="619" y="6"/>
                </a:lnTo>
                <a:close/>
                <a:moveTo>
                  <a:pt x="705" y="126"/>
                </a:moveTo>
                <a:cubicBezTo>
                  <a:pt x="659" y="212"/>
                  <a:pt x="603" y="286"/>
                  <a:pt x="535" y="349"/>
                </a:cubicBezTo>
                <a:cubicBezTo>
                  <a:pt x="569" y="320"/>
                  <a:pt x="596" y="297"/>
                  <a:pt x="619" y="268"/>
                </a:cubicBezTo>
                <a:cubicBezTo>
                  <a:pt x="643" y="239"/>
                  <a:pt x="664" y="218"/>
                  <a:pt x="688" y="189"/>
                </a:cubicBezTo>
                <a:cubicBezTo>
                  <a:pt x="693" y="171"/>
                  <a:pt x="705" y="160"/>
                  <a:pt x="711" y="144"/>
                </a:cubicBezTo>
                <a:cubicBezTo>
                  <a:pt x="711" y="137"/>
                  <a:pt x="705" y="132"/>
                  <a:pt x="705" y="126"/>
                </a:cubicBezTo>
                <a:close/>
                <a:moveTo>
                  <a:pt x="2580" y="58"/>
                </a:moveTo>
                <a:cubicBezTo>
                  <a:pt x="2574" y="76"/>
                  <a:pt x="2568" y="98"/>
                  <a:pt x="2563" y="121"/>
                </a:cubicBezTo>
                <a:cubicBezTo>
                  <a:pt x="2608" y="178"/>
                  <a:pt x="2665" y="229"/>
                  <a:pt x="2733" y="263"/>
                </a:cubicBezTo>
                <a:cubicBezTo>
                  <a:pt x="2767" y="286"/>
                  <a:pt x="2812" y="308"/>
                  <a:pt x="2859" y="320"/>
                </a:cubicBezTo>
                <a:cubicBezTo>
                  <a:pt x="2898" y="336"/>
                  <a:pt x="2943" y="349"/>
                  <a:pt x="3006" y="354"/>
                </a:cubicBezTo>
                <a:cubicBezTo>
                  <a:pt x="3040" y="359"/>
                  <a:pt x="3074" y="359"/>
                  <a:pt x="3108" y="359"/>
                </a:cubicBezTo>
                <a:cubicBezTo>
                  <a:pt x="3153" y="359"/>
                  <a:pt x="3211" y="354"/>
                  <a:pt x="3273" y="349"/>
                </a:cubicBezTo>
                <a:cubicBezTo>
                  <a:pt x="3318" y="342"/>
                  <a:pt x="3365" y="331"/>
                  <a:pt x="3415" y="314"/>
                </a:cubicBezTo>
                <a:lnTo>
                  <a:pt x="3415" y="314"/>
                </a:lnTo>
                <a:cubicBezTo>
                  <a:pt x="3347" y="325"/>
                  <a:pt x="3284" y="331"/>
                  <a:pt x="3216" y="331"/>
                </a:cubicBezTo>
                <a:lnTo>
                  <a:pt x="3200" y="331"/>
                </a:lnTo>
                <a:cubicBezTo>
                  <a:pt x="3045" y="331"/>
                  <a:pt x="2887" y="297"/>
                  <a:pt x="2756" y="218"/>
                </a:cubicBezTo>
                <a:cubicBezTo>
                  <a:pt x="2688" y="178"/>
                  <a:pt x="2631" y="126"/>
                  <a:pt x="2586" y="64"/>
                </a:cubicBezTo>
                <a:cubicBezTo>
                  <a:pt x="2586" y="64"/>
                  <a:pt x="2586" y="58"/>
                  <a:pt x="2580" y="58"/>
                </a:cubicBezTo>
                <a:close/>
                <a:moveTo>
                  <a:pt x="68" y="383"/>
                </a:moveTo>
                <a:cubicBezTo>
                  <a:pt x="45" y="383"/>
                  <a:pt x="23" y="388"/>
                  <a:pt x="0" y="388"/>
                </a:cubicBezTo>
                <a:cubicBezTo>
                  <a:pt x="23" y="388"/>
                  <a:pt x="45" y="388"/>
                  <a:pt x="68" y="383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2"/>
          <p:cNvSpPr/>
          <p:nvPr/>
        </p:nvSpPr>
        <p:spPr>
          <a:xfrm>
            <a:off x="8843531" y="4204410"/>
            <a:ext cx="6624" cy="2402"/>
          </a:xfrm>
          <a:custGeom>
            <a:avLst/>
            <a:gdLst/>
            <a:ahLst/>
            <a:cxnLst/>
            <a:rect l="l" t="t" r="r" b="b"/>
            <a:pathLst>
              <a:path w="171" h="62" extrusionOk="0">
                <a:moveTo>
                  <a:pt x="0" y="0"/>
                </a:moveTo>
                <a:cubicBezTo>
                  <a:pt x="56" y="22"/>
                  <a:pt x="113" y="45"/>
                  <a:pt x="171" y="62"/>
                </a:cubicBezTo>
                <a:lnTo>
                  <a:pt x="171" y="62"/>
                </a:lnTo>
                <a:cubicBezTo>
                  <a:pt x="113" y="45"/>
                  <a:pt x="56" y="22"/>
                  <a:pt x="0" y="0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2"/>
          <p:cNvSpPr/>
          <p:nvPr/>
        </p:nvSpPr>
        <p:spPr>
          <a:xfrm>
            <a:off x="8850117" y="4206773"/>
            <a:ext cx="8174" cy="1627"/>
          </a:xfrm>
          <a:custGeom>
            <a:avLst/>
            <a:gdLst/>
            <a:ahLst/>
            <a:cxnLst/>
            <a:rect l="l" t="t" r="r" b="b"/>
            <a:pathLst>
              <a:path w="211" h="42" extrusionOk="0">
                <a:moveTo>
                  <a:pt x="1" y="1"/>
                </a:moveTo>
                <a:lnTo>
                  <a:pt x="1" y="1"/>
                </a:lnTo>
                <a:cubicBezTo>
                  <a:pt x="19" y="7"/>
                  <a:pt x="39" y="12"/>
                  <a:pt x="60" y="17"/>
                </a:cubicBezTo>
                <a:lnTo>
                  <a:pt x="60" y="17"/>
                </a:lnTo>
                <a:cubicBezTo>
                  <a:pt x="40" y="12"/>
                  <a:pt x="21" y="6"/>
                  <a:pt x="1" y="1"/>
                </a:cubicBezTo>
                <a:close/>
                <a:moveTo>
                  <a:pt x="60" y="17"/>
                </a:moveTo>
                <a:cubicBezTo>
                  <a:pt x="83" y="23"/>
                  <a:pt x="106" y="29"/>
                  <a:pt x="130" y="35"/>
                </a:cubicBezTo>
                <a:cubicBezTo>
                  <a:pt x="159" y="35"/>
                  <a:pt x="187" y="42"/>
                  <a:pt x="211" y="42"/>
                </a:cubicBezTo>
                <a:lnTo>
                  <a:pt x="211" y="42"/>
                </a:lnTo>
                <a:cubicBezTo>
                  <a:pt x="187" y="42"/>
                  <a:pt x="159" y="35"/>
                  <a:pt x="130" y="29"/>
                </a:cubicBezTo>
                <a:cubicBezTo>
                  <a:pt x="106" y="27"/>
                  <a:pt x="83" y="22"/>
                  <a:pt x="60" y="17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2"/>
          <p:cNvSpPr/>
          <p:nvPr/>
        </p:nvSpPr>
        <p:spPr>
          <a:xfrm>
            <a:off x="8915273" y="4214482"/>
            <a:ext cx="23785" cy="66977"/>
          </a:xfrm>
          <a:custGeom>
            <a:avLst/>
            <a:gdLst/>
            <a:ahLst/>
            <a:cxnLst/>
            <a:rect l="l" t="t" r="r" b="b"/>
            <a:pathLst>
              <a:path w="614" h="1729" extrusionOk="0">
                <a:moveTo>
                  <a:pt x="562" y="1"/>
                </a:moveTo>
                <a:cubicBezTo>
                  <a:pt x="540" y="1"/>
                  <a:pt x="517" y="13"/>
                  <a:pt x="506" y="35"/>
                </a:cubicBezTo>
                <a:cubicBezTo>
                  <a:pt x="522" y="24"/>
                  <a:pt x="546" y="13"/>
                  <a:pt x="562" y="1"/>
                </a:cubicBezTo>
                <a:close/>
                <a:moveTo>
                  <a:pt x="0" y="109"/>
                </a:moveTo>
                <a:cubicBezTo>
                  <a:pt x="0" y="109"/>
                  <a:pt x="0" y="115"/>
                  <a:pt x="6" y="115"/>
                </a:cubicBezTo>
                <a:cubicBezTo>
                  <a:pt x="11" y="115"/>
                  <a:pt x="16" y="115"/>
                  <a:pt x="29" y="121"/>
                </a:cubicBezTo>
                <a:cubicBezTo>
                  <a:pt x="74" y="126"/>
                  <a:pt x="113" y="126"/>
                  <a:pt x="153" y="126"/>
                </a:cubicBezTo>
                <a:cubicBezTo>
                  <a:pt x="113" y="126"/>
                  <a:pt x="74" y="121"/>
                  <a:pt x="29" y="115"/>
                </a:cubicBezTo>
                <a:cubicBezTo>
                  <a:pt x="16" y="115"/>
                  <a:pt x="11" y="115"/>
                  <a:pt x="0" y="109"/>
                </a:cubicBezTo>
                <a:close/>
                <a:moveTo>
                  <a:pt x="477" y="205"/>
                </a:moveTo>
                <a:lnTo>
                  <a:pt x="477" y="223"/>
                </a:lnTo>
                <a:cubicBezTo>
                  <a:pt x="472" y="291"/>
                  <a:pt x="472" y="365"/>
                  <a:pt x="466" y="433"/>
                </a:cubicBezTo>
                <a:cubicBezTo>
                  <a:pt x="460" y="530"/>
                  <a:pt x="460" y="615"/>
                  <a:pt x="460" y="700"/>
                </a:cubicBezTo>
                <a:cubicBezTo>
                  <a:pt x="460" y="632"/>
                  <a:pt x="466" y="564"/>
                  <a:pt x="466" y="490"/>
                </a:cubicBezTo>
                <a:cubicBezTo>
                  <a:pt x="472" y="422"/>
                  <a:pt x="472" y="354"/>
                  <a:pt x="477" y="286"/>
                </a:cubicBezTo>
                <a:lnTo>
                  <a:pt x="483" y="274"/>
                </a:lnTo>
                <a:lnTo>
                  <a:pt x="477" y="274"/>
                </a:lnTo>
                <a:cubicBezTo>
                  <a:pt x="477" y="252"/>
                  <a:pt x="483" y="229"/>
                  <a:pt x="483" y="205"/>
                </a:cubicBezTo>
                <a:close/>
                <a:moveTo>
                  <a:pt x="614" y="1661"/>
                </a:moveTo>
                <a:cubicBezTo>
                  <a:pt x="540" y="1684"/>
                  <a:pt x="404" y="1711"/>
                  <a:pt x="160" y="1718"/>
                </a:cubicBezTo>
                <a:cubicBezTo>
                  <a:pt x="199" y="1723"/>
                  <a:pt x="233" y="1729"/>
                  <a:pt x="273" y="1729"/>
                </a:cubicBezTo>
                <a:cubicBezTo>
                  <a:pt x="301" y="1729"/>
                  <a:pt x="336" y="1723"/>
                  <a:pt x="364" y="1723"/>
                </a:cubicBezTo>
                <a:cubicBezTo>
                  <a:pt x="432" y="1718"/>
                  <a:pt x="506" y="1700"/>
                  <a:pt x="569" y="1677"/>
                </a:cubicBezTo>
                <a:cubicBezTo>
                  <a:pt x="585" y="1677"/>
                  <a:pt x="603" y="1671"/>
                  <a:pt x="614" y="166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"/>
          <p:cNvSpPr/>
          <p:nvPr/>
        </p:nvSpPr>
        <p:spPr>
          <a:xfrm>
            <a:off x="8916590" y="4222423"/>
            <a:ext cx="23591" cy="58610"/>
          </a:xfrm>
          <a:custGeom>
            <a:avLst/>
            <a:gdLst/>
            <a:ahLst/>
            <a:cxnLst/>
            <a:rect l="l" t="t" r="r" b="b"/>
            <a:pathLst>
              <a:path w="609" h="1513" extrusionOk="0">
                <a:moveTo>
                  <a:pt x="443" y="0"/>
                </a:moveTo>
                <a:cubicBezTo>
                  <a:pt x="404" y="13"/>
                  <a:pt x="364" y="24"/>
                  <a:pt x="330" y="35"/>
                </a:cubicBezTo>
                <a:cubicBezTo>
                  <a:pt x="307" y="40"/>
                  <a:pt x="284" y="40"/>
                  <a:pt x="262" y="47"/>
                </a:cubicBezTo>
                <a:lnTo>
                  <a:pt x="239" y="47"/>
                </a:lnTo>
                <a:cubicBezTo>
                  <a:pt x="228" y="52"/>
                  <a:pt x="216" y="52"/>
                  <a:pt x="205" y="52"/>
                </a:cubicBezTo>
                <a:cubicBezTo>
                  <a:pt x="176" y="52"/>
                  <a:pt x="147" y="58"/>
                  <a:pt x="126" y="58"/>
                </a:cubicBezTo>
                <a:lnTo>
                  <a:pt x="102" y="58"/>
                </a:lnTo>
                <a:cubicBezTo>
                  <a:pt x="97" y="223"/>
                  <a:pt x="92" y="388"/>
                  <a:pt x="79" y="558"/>
                </a:cubicBezTo>
                <a:cubicBezTo>
                  <a:pt x="68" y="677"/>
                  <a:pt x="57" y="797"/>
                  <a:pt x="45" y="916"/>
                </a:cubicBezTo>
                <a:cubicBezTo>
                  <a:pt x="34" y="1041"/>
                  <a:pt x="17" y="1172"/>
                  <a:pt x="0" y="1296"/>
                </a:cubicBezTo>
                <a:cubicBezTo>
                  <a:pt x="0" y="1314"/>
                  <a:pt x="0" y="1330"/>
                  <a:pt x="11" y="1342"/>
                </a:cubicBezTo>
                <a:cubicBezTo>
                  <a:pt x="6" y="1353"/>
                  <a:pt x="0" y="1364"/>
                  <a:pt x="0" y="1382"/>
                </a:cubicBezTo>
                <a:cubicBezTo>
                  <a:pt x="0" y="1411"/>
                  <a:pt x="6" y="1445"/>
                  <a:pt x="29" y="1466"/>
                </a:cubicBezTo>
                <a:cubicBezTo>
                  <a:pt x="51" y="1495"/>
                  <a:pt x="79" y="1501"/>
                  <a:pt x="108" y="1506"/>
                </a:cubicBezTo>
                <a:cubicBezTo>
                  <a:pt x="113" y="1513"/>
                  <a:pt x="119" y="1513"/>
                  <a:pt x="126" y="1513"/>
                </a:cubicBezTo>
                <a:cubicBezTo>
                  <a:pt x="370" y="1506"/>
                  <a:pt x="506" y="1479"/>
                  <a:pt x="580" y="1456"/>
                </a:cubicBezTo>
                <a:lnTo>
                  <a:pt x="585" y="1450"/>
                </a:lnTo>
                <a:cubicBezTo>
                  <a:pt x="596" y="1445"/>
                  <a:pt x="603" y="1432"/>
                  <a:pt x="608" y="1427"/>
                </a:cubicBezTo>
                <a:cubicBezTo>
                  <a:pt x="596" y="1416"/>
                  <a:pt x="585" y="1404"/>
                  <a:pt x="580" y="1393"/>
                </a:cubicBezTo>
                <a:cubicBezTo>
                  <a:pt x="557" y="1342"/>
                  <a:pt x="535" y="1285"/>
                  <a:pt x="517" y="1233"/>
                </a:cubicBezTo>
                <a:cubicBezTo>
                  <a:pt x="501" y="1165"/>
                  <a:pt x="483" y="1097"/>
                  <a:pt x="472" y="1029"/>
                </a:cubicBezTo>
                <a:cubicBezTo>
                  <a:pt x="449" y="905"/>
                  <a:pt x="438" y="779"/>
                  <a:pt x="432" y="654"/>
                </a:cubicBezTo>
                <a:cubicBezTo>
                  <a:pt x="426" y="603"/>
                  <a:pt x="426" y="551"/>
                  <a:pt x="426" y="495"/>
                </a:cubicBezTo>
                <a:cubicBezTo>
                  <a:pt x="426" y="410"/>
                  <a:pt x="426" y="325"/>
                  <a:pt x="432" y="228"/>
                </a:cubicBezTo>
                <a:cubicBezTo>
                  <a:pt x="438" y="160"/>
                  <a:pt x="438" y="86"/>
                  <a:pt x="443" y="18"/>
                </a:cubicBezTo>
                <a:lnTo>
                  <a:pt x="443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2"/>
          <p:cNvSpPr/>
          <p:nvPr/>
        </p:nvSpPr>
        <p:spPr>
          <a:xfrm>
            <a:off x="8784495" y="4118994"/>
            <a:ext cx="228939" cy="100408"/>
          </a:xfrm>
          <a:custGeom>
            <a:avLst/>
            <a:gdLst/>
            <a:ahLst/>
            <a:cxnLst/>
            <a:rect l="l" t="t" r="r" b="b"/>
            <a:pathLst>
              <a:path w="5910" h="2592" extrusionOk="0">
                <a:moveTo>
                  <a:pt x="2603" y="1926"/>
                </a:moveTo>
                <a:lnTo>
                  <a:pt x="2597" y="1933"/>
                </a:lnTo>
                <a:lnTo>
                  <a:pt x="2592" y="1933"/>
                </a:lnTo>
                <a:cubicBezTo>
                  <a:pt x="2592" y="1933"/>
                  <a:pt x="2597" y="1933"/>
                  <a:pt x="2603" y="1926"/>
                </a:cubicBezTo>
                <a:close/>
                <a:moveTo>
                  <a:pt x="24" y="0"/>
                </a:moveTo>
                <a:cubicBezTo>
                  <a:pt x="17" y="17"/>
                  <a:pt x="12" y="34"/>
                  <a:pt x="12" y="57"/>
                </a:cubicBezTo>
                <a:cubicBezTo>
                  <a:pt x="6" y="79"/>
                  <a:pt x="1" y="97"/>
                  <a:pt x="1" y="119"/>
                </a:cubicBezTo>
                <a:lnTo>
                  <a:pt x="1" y="233"/>
                </a:lnTo>
                <a:cubicBezTo>
                  <a:pt x="1" y="250"/>
                  <a:pt x="6" y="267"/>
                  <a:pt x="12" y="284"/>
                </a:cubicBezTo>
                <a:cubicBezTo>
                  <a:pt x="17" y="313"/>
                  <a:pt x="24" y="341"/>
                  <a:pt x="35" y="364"/>
                </a:cubicBezTo>
                <a:cubicBezTo>
                  <a:pt x="35" y="375"/>
                  <a:pt x="40" y="381"/>
                  <a:pt x="46" y="392"/>
                </a:cubicBezTo>
                <a:cubicBezTo>
                  <a:pt x="58" y="420"/>
                  <a:pt x="69" y="443"/>
                  <a:pt x="92" y="472"/>
                </a:cubicBezTo>
                <a:cubicBezTo>
                  <a:pt x="92" y="478"/>
                  <a:pt x="98" y="483"/>
                  <a:pt x="103" y="488"/>
                </a:cubicBezTo>
                <a:cubicBezTo>
                  <a:pt x="103" y="494"/>
                  <a:pt x="109" y="501"/>
                  <a:pt x="114" y="506"/>
                </a:cubicBezTo>
                <a:cubicBezTo>
                  <a:pt x="126" y="523"/>
                  <a:pt x="143" y="540"/>
                  <a:pt x="154" y="557"/>
                </a:cubicBezTo>
                <a:cubicBezTo>
                  <a:pt x="177" y="580"/>
                  <a:pt x="200" y="603"/>
                  <a:pt x="222" y="619"/>
                </a:cubicBezTo>
                <a:cubicBezTo>
                  <a:pt x="308" y="693"/>
                  <a:pt x="415" y="756"/>
                  <a:pt x="552" y="818"/>
                </a:cubicBezTo>
                <a:lnTo>
                  <a:pt x="546" y="813"/>
                </a:lnTo>
                <a:lnTo>
                  <a:pt x="541" y="813"/>
                </a:lnTo>
                <a:lnTo>
                  <a:pt x="541" y="808"/>
                </a:lnTo>
                <a:lnTo>
                  <a:pt x="535" y="801"/>
                </a:lnTo>
                <a:lnTo>
                  <a:pt x="535" y="801"/>
                </a:lnTo>
                <a:cubicBezTo>
                  <a:pt x="575" y="824"/>
                  <a:pt x="620" y="847"/>
                  <a:pt x="672" y="869"/>
                </a:cubicBezTo>
                <a:cubicBezTo>
                  <a:pt x="694" y="881"/>
                  <a:pt x="711" y="887"/>
                  <a:pt x="733" y="898"/>
                </a:cubicBezTo>
                <a:cubicBezTo>
                  <a:pt x="751" y="903"/>
                  <a:pt x="767" y="910"/>
                  <a:pt x="785" y="915"/>
                </a:cubicBezTo>
                <a:cubicBezTo>
                  <a:pt x="796" y="915"/>
                  <a:pt x="808" y="921"/>
                  <a:pt x="819" y="926"/>
                </a:cubicBezTo>
                <a:cubicBezTo>
                  <a:pt x="869" y="944"/>
                  <a:pt x="916" y="960"/>
                  <a:pt x="966" y="978"/>
                </a:cubicBezTo>
                <a:cubicBezTo>
                  <a:pt x="990" y="983"/>
                  <a:pt x="1006" y="989"/>
                  <a:pt x="1029" y="994"/>
                </a:cubicBezTo>
                <a:cubicBezTo>
                  <a:pt x="1035" y="994"/>
                  <a:pt x="1040" y="1000"/>
                  <a:pt x="1047" y="1000"/>
                </a:cubicBezTo>
                <a:cubicBezTo>
                  <a:pt x="1058" y="1005"/>
                  <a:pt x="1069" y="1018"/>
                  <a:pt x="1074" y="1023"/>
                </a:cubicBezTo>
                <a:cubicBezTo>
                  <a:pt x="1081" y="1034"/>
                  <a:pt x="1086" y="1039"/>
                  <a:pt x="1092" y="1046"/>
                </a:cubicBezTo>
                <a:cubicBezTo>
                  <a:pt x="1092" y="1052"/>
                  <a:pt x="1097" y="1063"/>
                  <a:pt x="1097" y="1068"/>
                </a:cubicBezTo>
                <a:cubicBezTo>
                  <a:pt x="1103" y="1080"/>
                  <a:pt x="1103" y="1091"/>
                  <a:pt x="1097" y="1108"/>
                </a:cubicBezTo>
                <a:lnTo>
                  <a:pt x="1097" y="1120"/>
                </a:lnTo>
                <a:cubicBezTo>
                  <a:pt x="1069" y="1183"/>
                  <a:pt x="1052" y="1233"/>
                  <a:pt x="1035" y="1285"/>
                </a:cubicBezTo>
                <a:cubicBezTo>
                  <a:pt x="1024" y="1312"/>
                  <a:pt x="1018" y="1341"/>
                  <a:pt x="1013" y="1364"/>
                </a:cubicBezTo>
                <a:lnTo>
                  <a:pt x="1013" y="1404"/>
                </a:lnTo>
                <a:cubicBezTo>
                  <a:pt x="1006" y="1455"/>
                  <a:pt x="1000" y="1506"/>
                  <a:pt x="1006" y="1558"/>
                </a:cubicBezTo>
                <a:cubicBezTo>
                  <a:pt x="1013" y="1579"/>
                  <a:pt x="1013" y="1597"/>
                  <a:pt x="1018" y="1619"/>
                </a:cubicBezTo>
                <a:cubicBezTo>
                  <a:pt x="1024" y="1660"/>
                  <a:pt x="1035" y="1694"/>
                  <a:pt x="1047" y="1728"/>
                </a:cubicBezTo>
                <a:cubicBezTo>
                  <a:pt x="1074" y="1784"/>
                  <a:pt x="1103" y="1841"/>
                  <a:pt x="1137" y="1886"/>
                </a:cubicBezTo>
                <a:cubicBezTo>
                  <a:pt x="1142" y="1892"/>
                  <a:pt x="1142" y="1904"/>
                  <a:pt x="1149" y="1909"/>
                </a:cubicBezTo>
                <a:cubicBezTo>
                  <a:pt x="1160" y="1920"/>
                  <a:pt x="1165" y="1926"/>
                  <a:pt x="1176" y="1938"/>
                </a:cubicBezTo>
                <a:cubicBezTo>
                  <a:pt x="1205" y="1978"/>
                  <a:pt x="1245" y="2017"/>
                  <a:pt x="1291" y="2057"/>
                </a:cubicBezTo>
                <a:cubicBezTo>
                  <a:pt x="1341" y="2096"/>
                  <a:pt x="1399" y="2130"/>
                  <a:pt x="1449" y="2164"/>
                </a:cubicBezTo>
                <a:cubicBezTo>
                  <a:pt x="1478" y="2177"/>
                  <a:pt x="1501" y="2193"/>
                  <a:pt x="1524" y="2205"/>
                </a:cubicBezTo>
                <a:cubicBezTo>
                  <a:pt x="1580" y="2227"/>
                  <a:pt x="1637" y="2250"/>
                  <a:pt x="1695" y="2267"/>
                </a:cubicBezTo>
                <a:cubicBezTo>
                  <a:pt x="1734" y="2279"/>
                  <a:pt x="1779" y="2290"/>
                  <a:pt x="1824" y="2295"/>
                </a:cubicBezTo>
                <a:cubicBezTo>
                  <a:pt x="1853" y="2301"/>
                  <a:pt x="1881" y="2308"/>
                  <a:pt x="1905" y="2308"/>
                </a:cubicBezTo>
                <a:cubicBezTo>
                  <a:pt x="1933" y="2308"/>
                  <a:pt x="1955" y="2313"/>
                  <a:pt x="1978" y="2313"/>
                </a:cubicBezTo>
                <a:cubicBezTo>
                  <a:pt x="2001" y="2313"/>
                  <a:pt x="2023" y="2308"/>
                  <a:pt x="2046" y="2308"/>
                </a:cubicBezTo>
                <a:cubicBezTo>
                  <a:pt x="2097" y="2301"/>
                  <a:pt x="2149" y="2290"/>
                  <a:pt x="2194" y="2279"/>
                </a:cubicBezTo>
                <a:cubicBezTo>
                  <a:pt x="2217" y="2274"/>
                  <a:pt x="2233" y="2267"/>
                  <a:pt x="2256" y="2256"/>
                </a:cubicBezTo>
                <a:cubicBezTo>
                  <a:pt x="2267" y="2256"/>
                  <a:pt x="2280" y="2250"/>
                  <a:pt x="2296" y="2245"/>
                </a:cubicBezTo>
                <a:cubicBezTo>
                  <a:pt x="2301" y="2239"/>
                  <a:pt x="2301" y="2239"/>
                  <a:pt x="2308" y="2233"/>
                </a:cubicBezTo>
                <a:cubicBezTo>
                  <a:pt x="2336" y="2222"/>
                  <a:pt x="2364" y="2205"/>
                  <a:pt x="2393" y="2188"/>
                </a:cubicBezTo>
                <a:cubicBezTo>
                  <a:pt x="2398" y="2182"/>
                  <a:pt x="2404" y="2177"/>
                  <a:pt x="2411" y="2171"/>
                </a:cubicBezTo>
                <a:cubicBezTo>
                  <a:pt x="2450" y="2143"/>
                  <a:pt x="2484" y="2109"/>
                  <a:pt x="2518" y="2069"/>
                </a:cubicBezTo>
                <a:cubicBezTo>
                  <a:pt x="2540" y="2046"/>
                  <a:pt x="2558" y="2017"/>
                  <a:pt x="2574" y="1989"/>
                </a:cubicBezTo>
                <a:cubicBezTo>
                  <a:pt x="2586" y="1967"/>
                  <a:pt x="2597" y="1949"/>
                  <a:pt x="2608" y="1926"/>
                </a:cubicBezTo>
                <a:lnTo>
                  <a:pt x="2603" y="1926"/>
                </a:lnTo>
                <a:cubicBezTo>
                  <a:pt x="2615" y="1915"/>
                  <a:pt x="2621" y="1899"/>
                  <a:pt x="2626" y="1892"/>
                </a:cubicBezTo>
                <a:cubicBezTo>
                  <a:pt x="2626" y="1881"/>
                  <a:pt x="2631" y="1875"/>
                  <a:pt x="2631" y="1870"/>
                </a:cubicBezTo>
                <a:cubicBezTo>
                  <a:pt x="2642" y="1858"/>
                  <a:pt x="2660" y="1852"/>
                  <a:pt x="2676" y="1852"/>
                </a:cubicBezTo>
                <a:cubicBezTo>
                  <a:pt x="2694" y="1852"/>
                  <a:pt x="2711" y="1858"/>
                  <a:pt x="2723" y="1870"/>
                </a:cubicBezTo>
                <a:cubicBezTo>
                  <a:pt x="2723" y="1875"/>
                  <a:pt x="2728" y="1875"/>
                  <a:pt x="2728" y="1881"/>
                </a:cubicBezTo>
                <a:cubicBezTo>
                  <a:pt x="2791" y="2012"/>
                  <a:pt x="2847" y="2119"/>
                  <a:pt x="2904" y="2211"/>
                </a:cubicBezTo>
                <a:cubicBezTo>
                  <a:pt x="2967" y="2279"/>
                  <a:pt x="3035" y="2353"/>
                  <a:pt x="3109" y="2415"/>
                </a:cubicBezTo>
                <a:cubicBezTo>
                  <a:pt x="3195" y="2484"/>
                  <a:pt x="3279" y="2534"/>
                  <a:pt x="3376" y="2574"/>
                </a:cubicBezTo>
                <a:cubicBezTo>
                  <a:pt x="3387" y="2580"/>
                  <a:pt x="3392" y="2580"/>
                  <a:pt x="3405" y="2580"/>
                </a:cubicBezTo>
                <a:cubicBezTo>
                  <a:pt x="3450" y="2586"/>
                  <a:pt x="3489" y="2591"/>
                  <a:pt x="3529" y="2591"/>
                </a:cubicBezTo>
                <a:lnTo>
                  <a:pt x="3592" y="2591"/>
                </a:lnTo>
                <a:cubicBezTo>
                  <a:pt x="3654" y="2580"/>
                  <a:pt x="3712" y="2568"/>
                  <a:pt x="3774" y="2546"/>
                </a:cubicBezTo>
                <a:cubicBezTo>
                  <a:pt x="3785" y="2546"/>
                  <a:pt x="3796" y="2540"/>
                  <a:pt x="3808" y="2534"/>
                </a:cubicBezTo>
                <a:cubicBezTo>
                  <a:pt x="3830" y="2529"/>
                  <a:pt x="3853" y="2518"/>
                  <a:pt x="3877" y="2505"/>
                </a:cubicBezTo>
                <a:cubicBezTo>
                  <a:pt x="3877" y="2505"/>
                  <a:pt x="3877" y="2500"/>
                  <a:pt x="3882" y="2500"/>
                </a:cubicBezTo>
                <a:cubicBezTo>
                  <a:pt x="3893" y="2478"/>
                  <a:pt x="3916" y="2466"/>
                  <a:pt x="3938" y="2466"/>
                </a:cubicBezTo>
                <a:lnTo>
                  <a:pt x="3956" y="2466"/>
                </a:lnTo>
                <a:cubicBezTo>
                  <a:pt x="3967" y="2460"/>
                  <a:pt x="3979" y="2455"/>
                  <a:pt x="3990" y="2444"/>
                </a:cubicBezTo>
                <a:cubicBezTo>
                  <a:pt x="4013" y="2432"/>
                  <a:pt x="4035" y="2415"/>
                  <a:pt x="4058" y="2398"/>
                </a:cubicBezTo>
                <a:cubicBezTo>
                  <a:pt x="4074" y="2387"/>
                  <a:pt x="4092" y="2376"/>
                  <a:pt x="4103" y="2364"/>
                </a:cubicBezTo>
                <a:cubicBezTo>
                  <a:pt x="4160" y="2319"/>
                  <a:pt x="4211" y="2267"/>
                  <a:pt x="4257" y="2211"/>
                </a:cubicBezTo>
                <a:cubicBezTo>
                  <a:pt x="4291" y="2164"/>
                  <a:pt x="4325" y="2125"/>
                  <a:pt x="4347" y="2080"/>
                </a:cubicBezTo>
                <a:cubicBezTo>
                  <a:pt x="4359" y="2062"/>
                  <a:pt x="4365" y="2046"/>
                  <a:pt x="4376" y="2028"/>
                </a:cubicBezTo>
                <a:cubicBezTo>
                  <a:pt x="4381" y="2017"/>
                  <a:pt x="4388" y="2001"/>
                  <a:pt x="4393" y="1989"/>
                </a:cubicBezTo>
                <a:cubicBezTo>
                  <a:pt x="4410" y="1944"/>
                  <a:pt x="4428" y="1892"/>
                  <a:pt x="4438" y="1847"/>
                </a:cubicBezTo>
                <a:cubicBezTo>
                  <a:pt x="4438" y="1807"/>
                  <a:pt x="4444" y="1773"/>
                  <a:pt x="4444" y="1739"/>
                </a:cubicBezTo>
                <a:cubicBezTo>
                  <a:pt x="4444" y="1721"/>
                  <a:pt x="4456" y="1705"/>
                  <a:pt x="4467" y="1694"/>
                </a:cubicBezTo>
                <a:cubicBezTo>
                  <a:pt x="4473" y="1682"/>
                  <a:pt x="4478" y="1682"/>
                  <a:pt x="4483" y="1676"/>
                </a:cubicBezTo>
                <a:cubicBezTo>
                  <a:pt x="4496" y="1671"/>
                  <a:pt x="4501" y="1665"/>
                  <a:pt x="4512" y="1660"/>
                </a:cubicBezTo>
                <a:lnTo>
                  <a:pt x="4524" y="1660"/>
                </a:lnTo>
                <a:cubicBezTo>
                  <a:pt x="4530" y="1653"/>
                  <a:pt x="4535" y="1653"/>
                  <a:pt x="4541" y="1653"/>
                </a:cubicBezTo>
                <a:cubicBezTo>
                  <a:pt x="4569" y="1653"/>
                  <a:pt x="4598" y="1671"/>
                  <a:pt x="4609" y="1694"/>
                </a:cubicBezTo>
                <a:cubicBezTo>
                  <a:pt x="4614" y="1699"/>
                  <a:pt x="4614" y="1710"/>
                  <a:pt x="4620" y="1716"/>
                </a:cubicBezTo>
                <a:cubicBezTo>
                  <a:pt x="4627" y="1739"/>
                  <a:pt x="4632" y="1755"/>
                  <a:pt x="4638" y="1779"/>
                </a:cubicBezTo>
                <a:cubicBezTo>
                  <a:pt x="4643" y="1784"/>
                  <a:pt x="4643" y="1789"/>
                  <a:pt x="4643" y="1796"/>
                </a:cubicBezTo>
                <a:cubicBezTo>
                  <a:pt x="4661" y="1836"/>
                  <a:pt x="4677" y="1870"/>
                  <a:pt x="4700" y="1899"/>
                </a:cubicBezTo>
                <a:cubicBezTo>
                  <a:pt x="4722" y="1926"/>
                  <a:pt x="4745" y="1954"/>
                  <a:pt x="4779" y="1983"/>
                </a:cubicBezTo>
                <a:cubicBezTo>
                  <a:pt x="4813" y="2012"/>
                  <a:pt x="4848" y="2035"/>
                  <a:pt x="4887" y="2051"/>
                </a:cubicBezTo>
                <a:cubicBezTo>
                  <a:pt x="4893" y="2057"/>
                  <a:pt x="4905" y="2057"/>
                  <a:pt x="4910" y="2062"/>
                </a:cubicBezTo>
                <a:cubicBezTo>
                  <a:pt x="4939" y="2074"/>
                  <a:pt x="4973" y="2085"/>
                  <a:pt x="5013" y="2096"/>
                </a:cubicBezTo>
                <a:lnTo>
                  <a:pt x="5029" y="2096"/>
                </a:lnTo>
                <a:cubicBezTo>
                  <a:pt x="5041" y="2103"/>
                  <a:pt x="5047" y="2103"/>
                  <a:pt x="5052" y="2103"/>
                </a:cubicBezTo>
                <a:cubicBezTo>
                  <a:pt x="5104" y="2109"/>
                  <a:pt x="5149" y="2114"/>
                  <a:pt x="5194" y="2114"/>
                </a:cubicBezTo>
                <a:cubicBezTo>
                  <a:pt x="5223" y="2114"/>
                  <a:pt x="5251" y="2114"/>
                  <a:pt x="5280" y="2109"/>
                </a:cubicBezTo>
                <a:lnTo>
                  <a:pt x="5296" y="2109"/>
                </a:lnTo>
                <a:cubicBezTo>
                  <a:pt x="5393" y="2096"/>
                  <a:pt x="5490" y="2074"/>
                  <a:pt x="5587" y="2040"/>
                </a:cubicBezTo>
                <a:cubicBezTo>
                  <a:pt x="5598" y="2035"/>
                  <a:pt x="5609" y="2028"/>
                  <a:pt x="5621" y="2028"/>
                </a:cubicBezTo>
                <a:cubicBezTo>
                  <a:pt x="5632" y="2023"/>
                  <a:pt x="5637" y="2017"/>
                  <a:pt x="5649" y="2017"/>
                </a:cubicBezTo>
                <a:cubicBezTo>
                  <a:pt x="5723" y="1983"/>
                  <a:pt x="5797" y="1949"/>
                  <a:pt x="5865" y="1904"/>
                </a:cubicBezTo>
                <a:cubicBezTo>
                  <a:pt x="5876" y="1899"/>
                  <a:pt x="5894" y="1886"/>
                  <a:pt x="5904" y="1875"/>
                </a:cubicBezTo>
                <a:lnTo>
                  <a:pt x="5910" y="1875"/>
                </a:lnTo>
                <a:cubicBezTo>
                  <a:pt x="5888" y="1841"/>
                  <a:pt x="5865" y="1807"/>
                  <a:pt x="5842" y="1773"/>
                </a:cubicBezTo>
                <a:cubicBezTo>
                  <a:pt x="5791" y="1694"/>
                  <a:pt x="5752" y="1603"/>
                  <a:pt x="5729" y="1506"/>
                </a:cubicBezTo>
                <a:cubicBezTo>
                  <a:pt x="5723" y="1495"/>
                  <a:pt x="5723" y="1477"/>
                  <a:pt x="5718" y="1461"/>
                </a:cubicBezTo>
                <a:cubicBezTo>
                  <a:pt x="5700" y="1477"/>
                  <a:pt x="5684" y="1495"/>
                  <a:pt x="5666" y="1506"/>
                </a:cubicBezTo>
                <a:cubicBezTo>
                  <a:pt x="5621" y="1534"/>
                  <a:pt x="5574" y="1558"/>
                  <a:pt x="5529" y="1574"/>
                </a:cubicBezTo>
                <a:cubicBezTo>
                  <a:pt x="5484" y="1585"/>
                  <a:pt x="5433" y="1597"/>
                  <a:pt x="5382" y="1603"/>
                </a:cubicBezTo>
                <a:lnTo>
                  <a:pt x="5364" y="1603"/>
                </a:lnTo>
                <a:cubicBezTo>
                  <a:pt x="5314" y="1603"/>
                  <a:pt x="5268" y="1597"/>
                  <a:pt x="5217" y="1585"/>
                </a:cubicBezTo>
                <a:cubicBezTo>
                  <a:pt x="5138" y="1569"/>
                  <a:pt x="5070" y="1545"/>
                  <a:pt x="4989" y="1506"/>
                </a:cubicBezTo>
                <a:cubicBezTo>
                  <a:pt x="4893" y="1455"/>
                  <a:pt x="4803" y="1393"/>
                  <a:pt x="4717" y="1312"/>
                </a:cubicBezTo>
                <a:cubicBezTo>
                  <a:pt x="4620" y="1228"/>
                  <a:pt x="4535" y="1131"/>
                  <a:pt x="4467" y="1028"/>
                </a:cubicBezTo>
                <a:cubicBezTo>
                  <a:pt x="4456" y="1012"/>
                  <a:pt x="4433" y="1000"/>
                  <a:pt x="4410" y="1000"/>
                </a:cubicBezTo>
                <a:cubicBezTo>
                  <a:pt x="4376" y="1000"/>
                  <a:pt x="4354" y="1018"/>
                  <a:pt x="4336" y="1034"/>
                </a:cubicBezTo>
                <a:cubicBezTo>
                  <a:pt x="4268" y="1142"/>
                  <a:pt x="4218" y="1256"/>
                  <a:pt x="4166" y="1369"/>
                </a:cubicBezTo>
                <a:cubicBezTo>
                  <a:pt x="4137" y="1432"/>
                  <a:pt x="4115" y="1495"/>
                  <a:pt x="4081" y="1558"/>
                </a:cubicBezTo>
                <a:cubicBezTo>
                  <a:pt x="4040" y="1637"/>
                  <a:pt x="4001" y="1694"/>
                  <a:pt x="3956" y="1744"/>
                </a:cubicBezTo>
                <a:cubicBezTo>
                  <a:pt x="3927" y="1779"/>
                  <a:pt x="3898" y="1802"/>
                  <a:pt x="3864" y="1830"/>
                </a:cubicBezTo>
                <a:cubicBezTo>
                  <a:pt x="3830" y="1847"/>
                  <a:pt x="3802" y="1864"/>
                  <a:pt x="3767" y="1875"/>
                </a:cubicBezTo>
                <a:cubicBezTo>
                  <a:pt x="3722" y="1886"/>
                  <a:pt x="3672" y="1899"/>
                  <a:pt x="3620" y="1904"/>
                </a:cubicBezTo>
                <a:lnTo>
                  <a:pt x="3592" y="1904"/>
                </a:lnTo>
                <a:cubicBezTo>
                  <a:pt x="3552" y="1904"/>
                  <a:pt x="3518" y="1899"/>
                  <a:pt x="3478" y="1892"/>
                </a:cubicBezTo>
                <a:cubicBezTo>
                  <a:pt x="3439" y="1881"/>
                  <a:pt x="3399" y="1870"/>
                  <a:pt x="3365" y="1852"/>
                </a:cubicBezTo>
                <a:cubicBezTo>
                  <a:pt x="3319" y="1824"/>
                  <a:pt x="3274" y="1796"/>
                  <a:pt x="3234" y="1762"/>
                </a:cubicBezTo>
                <a:cubicBezTo>
                  <a:pt x="3182" y="1710"/>
                  <a:pt x="3132" y="1653"/>
                  <a:pt x="3086" y="1585"/>
                </a:cubicBezTo>
                <a:cubicBezTo>
                  <a:pt x="3035" y="1506"/>
                  <a:pt x="2996" y="1421"/>
                  <a:pt x="2961" y="1335"/>
                </a:cubicBezTo>
                <a:lnTo>
                  <a:pt x="2961" y="1324"/>
                </a:lnTo>
                <a:lnTo>
                  <a:pt x="2949" y="1296"/>
                </a:lnTo>
                <a:cubicBezTo>
                  <a:pt x="2949" y="1278"/>
                  <a:pt x="2938" y="1267"/>
                  <a:pt x="2933" y="1256"/>
                </a:cubicBezTo>
                <a:cubicBezTo>
                  <a:pt x="2922" y="1244"/>
                  <a:pt x="2910" y="1233"/>
                  <a:pt x="2893" y="1228"/>
                </a:cubicBezTo>
                <a:cubicBezTo>
                  <a:pt x="2881" y="1228"/>
                  <a:pt x="2876" y="1222"/>
                  <a:pt x="2865" y="1222"/>
                </a:cubicBezTo>
                <a:cubicBezTo>
                  <a:pt x="2841" y="1222"/>
                  <a:pt x="2820" y="1233"/>
                  <a:pt x="2807" y="1244"/>
                </a:cubicBezTo>
                <a:cubicBezTo>
                  <a:pt x="2734" y="1312"/>
                  <a:pt x="2660" y="1369"/>
                  <a:pt x="2586" y="1421"/>
                </a:cubicBezTo>
                <a:cubicBezTo>
                  <a:pt x="2501" y="1472"/>
                  <a:pt x="2421" y="1511"/>
                  <a:pt x="2342" y="1540"/>
                </a:cubicBezTo>
                <a:cubicBezTo>
                  <a:pt x="2285" y="1558"/>
                  <a:pt x="2228" y="1569"/>
                  <a:pt x="2183" y="1574"/>
                </a:cubicBezTo>
                <a:lnTo>
                  <a:pt x="2160" y="1574"/>
                </a:lnTo>
                <a:cubicBezTo>
                  <a:pt x="2120" y="1574"/>
                  <a:pt x="2081" y="1569"/>
                  <a:pt x="2046" y="1563"/>
                </a:cubicBezTo>
                <a:cubicBezTo>
                  <a:pt x="2001" y="1551"/>
                  <a:pt x="1967" y="1540"/>
                  <a:pt x="1926" y="1524"/>
                </a:cubicBezTo>
                <a:cubicBezTo>
                  <a:pt x="1881" y="1495"/>
                  <a:pt x="1836" y="1466"/>
                  <a:pt x="1797" y="1432"/>
                </a:cubicBezTo>
                <a:cubicBezTo>
                  <a:pt x="1756" y="1393"/>
                  <a:pt x="1729" y="1359"/>
                  <a:pt x="1700" y="1319"/>
                </a:cubicBezTo>
                <a:cubicBezTo>
                  <a:pt x="1677" y="1285"/>
                  <a:pt x="1660" y="1244"/>
                  <a:pt x="1643" y="1204"/>
                </a:cubicBezTo>
                <a:cubicBezTo>
                  <a:pt x="1632" y="1159"/>
                  <a:pt x="1620" y="1114"/>
                  <a:pt x="1620" y="1063"/>
                </a:cubicBezTo>
                <a:cubicBezTo>
                  <a:pt x="1614" y="966"/>
                  <a:pt x="1626" y="876"/>
                  <a:pt x="1632" y="784"/>
                </a:cubicBezTo>
                <a:cubicBezTo>
                  <a:pt x="1637" y="733"/>
                  <a:pt x="1643" y="688"/>
                  <a:pt x="1648" y="643"/>
                </a:cubicBezTo>
                <a:cubicBezTo>
                  <a:pt x="1648" y="619"/>
                  <a:pt x="1643" y="603"/>
                  <a:pt x="1626" y="585"/>
                </a:cubicBezTo>
                <a:cubicBezTo>
                  <a:pt x="1620" y="574"/>
                  <a:pt x="1609" y="569"/>
                  <a:pt x="1598" y="562"/>
                </a:cubicBezTo>
                <a:cubicBezTo>
                  <a:pt x="1585" y="557"/>
                  <a:pt x="1580" y="557"/>
                  <a:pt x="1569" y="557"/>
                </a:cubicBezTo>
                <a:lnTo>
                  <a:pt x="1558" y="557"/>
                </a:lnTo>
                <a:lnTo>
                  <a:pt x="1540" y="562"/>
                </a:lnTo>
                <a:lnTo>
                  <a:pt x="1540" y="557"/>
                </a:lnTo>
                <a:cubicBezTo>
                  <a:pt x="1438" y="562"/>
                  <a:pt x="1341" y="569"/>
                  <a:pt x="1251" y="569"/>
                </a:cubicBezTo>
                <a:cubicBezTo>
                  <a:pt x="1052" y="569"/>
                  <a:pt x="887" y="551"/>
                  <a:pt x="733" y="523"/>
                </a:cubicBezTo>
                <a:cubicBezTo>
                  <a:pt x="620" y="494"/>
                  <a:pt x="518" y="460"/>
                  <a:pt x="433" y="415"/>
                </a:cubicBezTo>
                <a:cubicBezTo>
                  <a:pt x="358" y="381"/>
                  <a:pt x="297" y="336"/>
                  <a:pt x="234" y="284"/>
                </a:cubicBezTo>
                <a:cubicBezTo>
                  <a:pt x="177" y="233"/>
                  <a:pt x="132" y="176"/>
                  <a:pt x="92" y="113"/>
                </a:cubicBezTo>
                <a:cubicBezTo>
                  <a:pt x="64" y="79"/>
                  <a:pt x="46" y="40"/>
                  <a:pt x="24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2"/>
          <p:cNvSpPr/>
          <p:nvPr/>
        </p:nvSpPr>
        <p:spPr>
          <a:xfrm>
            <a:off x="8777484" y="4006926"/>
            <a:ext cx="286348" cy="275269"/>
          </a:xfrm>
          <a:custGeom>
            <a:avLst/>
            <a:gdLst/>
            <a:ahLst/>
            <a:cxnLst/>
            <a:rect l="l" t="t" r="r" b="b"/>
            <a:pathLst>
              <a:path w="7392" h="7106" extrusionOk="0">
                <a:moveTo>
                  <a:pt x="2778" y="4819"/>
                </a:moveTo>
                <a:lnTo>
                  <a:pt x="2778" y="4826"/>
                </a:lnTo>
                <a:lnTo>
                  <a:pt x="2784" y="4819"/>
                </a:lnTo>
                <a:close/>
                <a:moveTo>
                  <a:pt x="3898" y="171"/>
                </a:moveTo>
                <a:cubicBezTo>
                  <a:pt x="3938" y="171"/>
                  <a:pt x="3977" y="177"/>
                  <a:pt x="4011" y="182"/>
                </a:cubicBezTo>
                <a:cubicBezTo>
                  <a:pt x="4068" y="194"/>
                  <a:pt x="4113" y="211"/>
                  <a:pt x="4160" y="228"/>
                </a:cubicBezTo>
                <a:cubicBezTo>
                  <a:pt x="4205" y="250"/>
                  <a:pt x="4255" y="284"/>
                  <a:pt x="4302" y="318"/>
                </a:cubicBezTo>
                <a:cubicBezTo>
                  <a:pt x="4358" y="370"/>
                  <a:pt x="4404" y="421"/>
                  <a:pt x="4444" y="478"/>
                </a:cubicBezTo>
                <a:cubicBezTo>
                  <a:pt x="4472" y="518"/>
                  <a:pt x="4489" y="557"/>
                  <a:pt x="4506" y="591"/>
                </a:cubicBezTo>
                <a:cubicBezTo>
                  <a:pt x="4540" y="700"/>
                  <a:pt x="4557" y="813"/>
                  <a:pt x="4569" y="927"/>
                </a:cubicBezTo>
                <a:cubicBezTo>
                  <a:pt x="4574" y="984"/>
                  <a:pt x="4580" y="1034"/>
                  <a:pt x="4591" y="1092"/>
                </a:cubicBezTo>
                <a:cubicBezTo>
                  <a:pt x="4596" y="1137"/>
                  <a:pt x="4609" y="1189"/>
                  <a:pt x="4637" y="1246"/>
                </a:cubicBezTo>
                <a:cubicBezTo>
                  <a:pt x="4643" y="1262"/>
                  <a:pt x="4648" y="1280"/>
                  <a:pt x="4664" y="1307"/>
                </a:cubicBezTo>
                <a:lnTo>
                  <a:pt x="4671" y="1319"/>
                </a:lnTo>
                <a:cubicBezTo>
                  <a:pt x="4682" y="1336"/>
                  <a:pt x="4688" y="1348"/>
                  <a:pt x="4699" y="1364"/>
                </a:cubicBezTo>
                <a:lnTo>
                  <a:pt x="4705" y="1382"/>
                </a:lnTo>
                <a:cubicBezTo>
                  <a:pt x="4711" y="1399"/>
                  <a:pt x="4722" y="1409"/>
                  <a:pt x="4733" y="1427"/>
                </a:cubicBezTo>
                <a:cubicBezTo>
                  <a:pt x="4750" y="1444"/>
                  <a:pt x="4779" y="1456"/>
                  <a:pt x="4808" y="1456"/>
                </a:cubicBezTo>
                <a:cubicBezTo>
                  <a:pt x="4824" y="1456"/>
                  <a:pt x="4842" y="1456"/>
                  <a:pt x="4858" y="1444"/>
                </a:cubicBezTo>
                <a:cubicBezTo>
                  <a:pt x="4864" y="1438"/>
                  <a:pt x="4876" y="1433"/>
                  <a:pt x="4887" y="1422"/>
                </a:cubicBezTo>
                <a:lnTo>
                  <a:pt x="4898" y="1409"/>
                </a:lnTo>
                <a:cubicBezTo>
                  <a:pt x="4921" y="1399"/>
                  <a:pt x="4937" y="1393"/>
                  <a:pt x="4960" y="1382"/>
                </a:cubicBezTo>
                <a:cubicBezTo>
                  <a:pt x="4984" y="1375"/>
                  <a:pt x="5012" y="1364"/>
                  <a:pt x="5034" y="1359"/>
                </a:cubicBezTo>
                <a:cubicBezTo>
                  <a:pt x="5057" y="1354"/>
                  <a:pt x="5086" y="1341"/>
                  <a:pt x="5108" y="1336"/>
                </a:cubicBezTo>
                <a:cubicBezTo>
                  <a:pt x="5149" y="1319"/>
                  <a:pt x="5194" y="1307"/>
                  <a:pt x="5233" y="1291"/>
                </a:cubicBezTo>
                <a:lnTo>
                  <a:pt x="5285" y="1273"/>
                </a:lnTo>
                <a:cubicBezTo>
                  <a:pt x="5370" y="1239"/>
                  <a:pt x="5477" y="1205"/>
                  <a:pt x="5603" y="1189"/>
                </a:cubicBezTo>
                <a:lnTo>
                  <a:pt x="5653" y="1189"/>
                </a:lnTo>
                <a:cubicBezTo>
                  <a:pt x="5687" y="1189"/>
                  <a:pt x="5728" y="1189"/>
                  <a:pt x="5773" y="1194"/>
                </a:cubicBezTo>
                <a:cubicBezTo>
                  <a:pt x="5830" y="1212"/>
                  <a:pt x="5886" y="1228"/>
                  <a:pt x="5938" y="1251"/>
                </a:cubicBezTo>
                <a:cubicBezTo>
                  <a:pt x="5983" y="1273"/>
                  <a:pt x="6023" y="1296"/>
                  <a:pt x="6062" y="1330"/>
                </a:cubicBezTo>
                <a:cubicBezTo>
                  <a:pt x="6091" y="1354"/>
                  <a:pt x="6120" y="1382"/>
                  <a:pt x="6143" y="1416"/>
                </a:cubicBezTo>
                <a:cubicBezTo>
                  <a:pt x="6159" y="1438"/>
                  <a:pt x="6177" y="1472"/>
                  <a:pt x="6188" y="1506"/>
                </a:cubicBezTo>
                <a:cubicBezTo>
                  <a:pt x="6205" y="1546"/>
                  <a:pt x="6211" y="1580"/>
                  <a:pt x="6216" y="1621"/>
                </a:cubicBezTo>
                <a:cubicBezTo>
                  <a:pt x="6222" y="1666"/>
                  <a:pt x="6222" y="1700"/>
                  <a:pt x="6216" y="1739"/>
                </a:cubicBezTo>
                <a:cubicBezTo>
                  <a:pt x="6211" y="1774"/>
                  <a:pt x="6199" y="1802"/>
                  <a:pt x="6182" y="1831"/>
                </a:cubicBezTo>
                <a:cubicBezTo>
                  <a:pt x="6143" y="1915"/>
                  <a:pt x="6080" y="1996"/>
                  <a:pt x="6017" y="2075"/>
                </a:cubicBezTo>
                <a:lnTo>
                  <a:pt x="5978" y="2120"/>
                </a:lnTo>
                <a:cubicBezTo>
                  <a:pt x="5933" y="2172"/>
                  <a:pt x="5904" y="2217"/>
                  <a:pt x="5875" y="2262"/>
                </a:cubicBezTo>
                <a:cubicBezTo>
                  <a:pt x="5858" y="2290"/>
                  <a:pt x="5847" y="2314"/>
                  <a:pt x="5836" y="2342"/>
                </a:cubicBezTo>
                <a:cubicBezTo>
                  <a:pt x="5830" y="2364"/>
                  <a:pt x="5824" y="2382"/>
                  <a:pt x="5818" y="2410"/>
                </a:cubicBezTo>
                <a:cubicBezTo>
                  <a:pt x="5813" y="2421"/>
                  <a:pt x="5802" y="2432"/>
                  <a:pt x="5790" y="2455"/>
                </a:cubicBezTo>
                <a:lnTo>
                  <a:pt x="5773" y="2479"/>
                </a:lnTo>
                <a:cubicBezTo>
                  <a:pt x="5750" y="2507"/>
                  <a:pt x="5750" y="2541"/>
                  <a:pt x="5768" y="2575"/>
                </a:cubicBezTo>
                <a:cubicBezTo>
                  <a:pt x="5773" y="2586"/>
                  <a:pt x="5784" y="2597"/>
                  <a:pt x="5796" y="2603"/>
                </a:cubicBezTo>
                <a:cubicBezTo>
                  <a:pt x="5813" y="2615"/>
                  <a:pt x="5824" y="2620"/>
                  <a:pt x="5841" y="2620"/>
                </a:cubicBezTo>
                <a:cubicBezTo>
                  <a:pt x="5926" y="2631"/>
                  <a:pt x="6017" y="2644"/>
                  <a:pt x="6103" y="2649"/>
                </a:cubicBezTo>
                <a:lnTo>
                  <a:pt x="6120" y="2649"/>
                </a:lnTo>
                <a:lnTo>
                  <a:pt x="6143" y="2655"/>
                </a:lnTo>
                <a:cubicBezTo>
                  <a:pt x="6250" y="2665"/>
                  <a:pt x="6369" y="2678"/>
                  <a:pt x="6484" y="2694"/>
                </a:cubicBezTo>
                <a:cubicBezTo>
                  <a:pt x="6636" y="2723"/>
                  <a:pt x="6751" y="2757"/>
                  <a:pt x="6846" y="2802"/>
                </a:cubicBezTo>
                <a:cubicBezTo>
                  <a:pt x="6904" y="2830"/>
                  <a:pt x="6956" y="2859"/>
                  <a:pt x="7001" y="2893"/>
                </a:cubicBezTo>
                <a:cubicBezTo>
                  <a:pt x="7035" y="2922"/>
                  <a:pt x="7063" y="2956"/>
                  <a:pt x="7085" y="2985"/>
                </a:cubicBezTo>
                <a:cubicBezTo>
                  <a:pt x="7108" y="3019"/>
                  <a:pt x="7126" y="3058"/>
                  <a:pt x="7142" y="3092"/>
                </a:cubicBezTo>
                <a:cubicBezTo>
                  <a:pt x="7160" y="3143"/>
                  <a:pt x="7171" y="3200"/>
                  <a:pt x="7182" y="3263"/>
                </a:cubicBezTo>
                <a:cubicBezTo>
                  <a:pt x="7182" y="3319"/>
                  <a:pt x="7182" y="3371"/>
                  <a:pt x="7176" y="3421"/>
                </a:cubicBezTo>
                <a:cubicBezTo>
                  <a:pt x="7166" y="3462"/>
                  <a:pt x="7153" y="3496"/>
                  <a:pt x="7142" y="3523"/>
                </a:cubicBezTo>
                <a:cubicBezTo>
                  <a:pt x="7131" y="3546"/>
                  <a:pt x="7114" y="3575"/>
                  <a:pt x="7097" y="3604"/>
                </a:cubicBezTo>
                <a:cubicBezTo>
                  <a:pt x="7069" y="3626"/>
                  <a:pt x="7046" y="3654"/>
                  <a:pt x="7011" y="3672"/>
                </a:cubicBezTo>
                <a:cubicBezTo>
                  <a:pt x="6966" y="3706"/>
                  <a:pt x="6915" y="3735"/>
                  <a:pt x="6846" y="3756"/>
                </a:cubicBezTo>
                <a:cubicBezTo>
                  <a:pt x="6722" y="3803"/>
                  <a:pt x="6574" y="3825"/>
                  <a:pt x="6426" y="3853"/>
                </a:cubicBezTo>
                <a:cubicBezTo>
                  <a:pt x="6376" y="3859"/>
                  <a:pt x="6319" y="3871"/>
                  <a:pt x="6267" y="3882"/>
                </a:cubicBezTo>
                <a:cubicBezTo>
                  <a:pt x="6240" y="3882"/>
                  <a:pt x="6211" y="3905"/>
                  <a:pt x="6199" y="3939"/>
                </a:cubicBezTo>
                <a:cubicBezTo>
                  <a:pt x="6193" y="3973"/>
                  <a:pt x="6199" y="4007"/>
                  <a:pt x="6222" y="4029"/>
                </a:cubicBezTo>
                <a:cubicBezTo>
                  <a:pt x="6250" y="4058"/>
                  <a:pt x="6279" y="4092"/>
                  <a:pt x="6313" y="4131"/>
                </a:cubicBezTo>
                <a:cubicBezTo>
                  <a:pt x="6330" y="4160"/>
                  <a:pt x="6347" y="4189"/>
                  <a:pt x="6358" y="4217"/>
                </a:cubicBezTo>
                <a:cubicBezTo>
                  <a:pt x="6364" y="4239"/>
                  <a:pt x="6369" y="4268"/>
                  <a:pt x="6376" y="4307"/>
                </a:cubicBezTo>
                <a:cubicBezTo>
                  <a:pt x="6376" y="4331"/>
                  <a:pt x="6376" y="4365"/>
                  <a:pt x="6369" y="4393"/>
                </a:cubicBezTo>
                <a:cubicBezTo>
                  <a:pt x="6364" y="4427"/>
                  <a:pt x="6353" y="4462"/>
                  <a:pt x="6335" y="4496"/>
                </a:cubicBezTo>
                <a:cubicBezTo>
                  <a:pt x="6319" y="4535"/>
                  <a:pt x="6290" y="4580"/>
                  <a:pt x="6256" y="4621"/>
                </a:cubicBezTo>
                <a:cubicBezTo>
                  <a:pt x="6205" y="4672"/>
                  <a:pt x="6154" y="4723"/>
                  <a:pt x="6085" y="4768"/>
                </a:cubicBezTo>
                <a:cubicBezTo>
                  <a:pt x="6001" y="4831"/>
                  <a:pt x="5904" y="4882"/>
                  <a:pt x="5802" y="4921"/>
                </a:cubicBezTo>
                <a:cubicBezTo>
                  <a:pt x="5700" y="4962"/>
                  <a:pt x="5585" y="4989"/>
                  <a:pt x="5477" y="5002"/>
                </a:cubicBezTo>
                <a:lnTo>
                  <a:pt x="5461" y="5002"/>
                </a:lnTo>
                <a:cubicBezTo>
                  <a:pt x="5432" y="5007"/>
                  <a:pt x="5404" y="5007"/>
                  <a:pt x="5375" y="5007"/>
                </a:cubicBezTo>
                <a:cubicBezTo>
                  <a:pt x="5325" y="5007"/>
                  <a:pt x="5273" y="5002"/>
                  <a:pt x="5210" y="4989"/>
                </a:cubicBezTo>
                <a:cubicBezTo>
                  <a:pt x="5154" y="4978"/>
                  <a:pt x="5108" y="4962"/>
                  <a:pt x="5068" y="4944"/>
                </a:cubicBezTo>
                <a:cubicBezTo>
                  <a:pt x="5029" y="4928"/>
                  <a:pt x="4994" y="4905"/>
                  <a:pt x="4960" y="4876"/>
                </a:cubicBezTo>
                <a:cubicBezTo>
                  <a:pt x="4926" y="4853"/>
                  <a:pt x="4903" y="4819"/>
                  <a:pt x="4881" y="4792"/>
                </a:cubicBezTo>
                <a:cubicBezTo>
                  <a:pt x="4858" y="4757"/>
                  <a:pt x="4835" y="4717"/>
                  <a:pt x="4819" y="4672"/>
                </a:cubicBezTo>
                <a:cubicBezTo>
                  <a:pt x="4813" y="4648"/>
                  <a:pt x="4808" y="4632"/>
                  <a:pt x="4801" y="4609"/>
                </a:cubicBezTo>
                <a:cubicBezTo>
                  <a:pt x="4790" y="4575"/>
                  <a:pt x="4756" y="4546"/>
                  <a:pt x="4722" y="4546"/>
                </a:cubicBezTo>
                <a:cubicBezTo>
                  <a:pt x="4716" y="4546"/>
                  <a:pt x="4711" y="4546"/>
                  <a:pt x="4705" y="4553"/>
                </a:cubicBezTo>
                <a:cubicBezTo>
                  <a:pt x="4693" y="4553"/>
                  <a:pt x="4677" y="4558"/>
                  <a:pt x="4664" y="4569"/>
                </a:cubicBezTo>
                <a:cubicBezTo>
                  <a:pt x="4643" y="4580"/>
                  <a:pt x="4625" y="4609"/>
                  <a:pt x="4625" y="4632"/>
                </a:cubicBezTo>
                <a:cubicBezTo>
                  <a:pt x="4625" y="4666"/>
                  <a:pt x="4625" y="4700"/>
                  <a:pt x="4619" y="4740"/>
                </a:cubicBezTo>
                <a:cubicBezTo>
                  <a:pt x="4603" y="4802"/>
                  <a:pt x="4585" y="4860"/>
                  <a:pt x="4557" y="4921"/>
                </a:cubicBezTo>
                <a:cubicBezTo>
                  <a:pt x="4528" y="4978"/>
                  <a:pt x="4489" y="5041"/>
                  <a:pt x="4438" y="5104"/>
                </a:cubicBezTo>
                <a:cubicBezTo>
                  <a:pt x="4381" y="5172"/>
                  <a:pt x="4313" y="5235"/>
                  <a:pt x="4239" y="5291"/>
                </a:cubicBezTo>
                <a:cubicBezTo>
                  <a:pt x="4205" y="5314"/>
                  <a:pt x="4171" y="5337"/>
                  <a:pt x="4137" y="5359"/>
                </a:cubicBezTo>
                <a:lnTo>
                  <a:pt x="4119" y="5359"/>
                </a:lnTo>
                <a:cubicBezTo>
                  <a:pt x="4103" y="5371"/>
                  <a:pt x="4079" y="5382"/>
                  <a:pt x="4063" y="5393"/>
                </a:cubicBezTo>
                <a:cubicBezTo>
                  <a:pt x="4058" y="5393"/>
                  <a:pt x="4058" y="5398"/>
                  <a:pt x="4058" y="5398"/>
                </a:cubicBezTo>
                <a:cubicBezTo>
                  <a:pt x="4034" y="5411"/>
                  <a:pt x="4011" y="5422"/>
                  <a:pt x="3989" y="5427"/>
                </a:cubicBezTo>
                <a:cubicBezTo>
                  <a:pt x="3914" y="5456"/>
                  <a:pt x="3841" y="5473"/>
                  <a:pt x="3773" y="5484"/>
                </a:cubicBezTo>
                <a:lnTo>
                  <a:pt x="3710" y="5484"/>
                </a:lnTo>
                <a:cubicBezTo>
                  <a:pt x="3670" y="5484"/>
                  <a:pt x="3631" y="5484"/>
                  <a:pt x="3586" y="5479"/>
                </a:cubicBezTo>
                <a:cubicBezTo>
                  <a:pt x="3523" y="5461"/>
                  <a:pt x="3466" y="5445"/>
                  <a:pt x="3421" y="5422"/>
                </a:cubicBezTo>
                <a:cubicBezTo>
                  <a:pt x="3369" y="5398"/>
                  <a:pt x="3324" y="5364"/>
                  <a:pt x="3279" y="5330"/>
                </a:cubicBezTo>
                <a:cubicBezTo>
                  <a:pt x="3222" y="5280"/>
                  <a:pt x="3164" y="5222"/>
                  <a:pt x="3114" y="5149"/>
                </a:cubicBezTo>
                <a:cubicBezTo>
                  <a:pt x="3046" y="5047"/>
                  <a:pt x="2983" y="4933"/>
                  <a:pt x="2909" y="4774"/>
                </a:cubicBezTo>
                <a:cubicBezTo>
                  <a:pt x="2904" y="4757"/>
                  <a:pt x="2881" y="4745"/>
                  <a:pt x="2857" y="4745"/>
                </a:cubicBezTo>
                <a:cubicBezTo>
                  <a:pt x="2836" y="4745"/>
                  <a:pt x="2818" y="4757"/>
                  <a:pt x="2807" y="4785"/>
                </a:cubicBezTo>
                <a:cubicBezTo>
                  <a:pt x="2802" y="4792"/>
                  <a:pt x="2796" y="4808"/>
                  <a:pt x="2784" y="4819"/>
                </a:cubicBezTo>
                <a:lnTo>
                  <a:pt x="2789" y="4819"/>
                </a:lnTo>
                <a:cubicBezTo>
                  <a:pt x="2767" y="4871"/>
                  <a:pt x="2733" y="4916"/>
                  <a:pt x="2699" y="4962"/>
                </a:cubicBezTo>
                <a:cubicBezTo>
                  <a:pt x="2660" y="5012"/>
                  <a:pt x="2613" y="5052"/>
                  <a:pt x="2574" y="5081"/>
                </a:cubicBezTo>
                <a:cubicBezTo>
                  <a:pt x="2529" y="5109"/>
                  <a:pt x="2482" y="5132"/>
                  <a:pt x="2437" y="5149"/>
                </a:cubicBezTo>
                <a:cubicBezTo>
                  <a:pt x="2369" y="5177"/>
                  <a:pt x="2301" y="5194"/>
                  <a:pt x="2227" y="5201"/>
                </a:cubicBezTo>
                <a:cubicBezTo>
                  <a:pt x="2204" y="5206"/>
                  <a:pt x="2182" y="5206"/>
                  <a:pt x="2159" y="5206"/>
                </a:cubicBezTo>
                <a:cubicBezTo>
                  <a:pt x="2114" y="5206"/>
                  <a:pt x="2062" y="5201"/>
                  <a:pt x="2005" y="5194"/>
                </a:cubicBezTo>
                <a:cubicBezTo>
                  <a:pt x="1903" y="5172"/>
                  <a:pt x="1801" y="5138"/>
                  <a:pt x="1705" y="5098"/>
                </a:cubicBezTo>
                <a:cubicBezTo>
                  <a:pt x="1625" y="5057"/>
                  <a:pt x="1546" y="5007"/>
                  <a:pt x="1472" y="4950"/>
                </a:cubicBezTo>
                <a:cubicBezTo>
                  <a:pt x="1409" y="4894"/>
                  <a:pt x="1357" y="4837"/>
                  <a:pt x="1318" y="4779"/>
                </a:cubicBezTo>
                <a:cubicBezTo>
                  <a:pt x="1284" y="4734"/>
                  <a:pt x="1255" y="4677"/>
                  <a:pt x="1228" y="4621"/>
                </a:cubicBezTo>
                <a:cubicBezTo>
                  <a:pt x="1210" y="4569"/>
                  <a:pt x="1199" y="4512"/>
                  <a:pt x="1187" y="4451"/>
                </a:cubicBezTo>
                <a:cubicBezTo>
                  <a:pt x="1181" y="4393"/>
                  <a:pt x="1187" y="4325"/>
                  <a:pt x="1194" y="4257"/>
                </a:cubicBezTo>
                <a:cubicBezTo>
                  <a:pt x="1210" y="4183"/>
                  <a:pt x="1239" y="4103"/>
                  <a:pt x="1278" y="4013"/>
                </a:cubicBezTo>
                <a:cubicBezTo>
                  <a:pt x="1284" y="3990"/>
                  <a:pt x="1284" y="3966"/>
                  <a:pt x="1273" y="3939"/>
                </a:cubicBezTo>
                <a:cubicBezTo>
                  <a:pt x="1255" y="3916"/>
                  <a:pt x="1233" y="3893"/>
                  <a:pt x="1210" y="3887"/>
                </a:cubicBezTo>
                <a:cubicBezTo>
                  <a:pt x="1131" y="3864"/>
                  <a:pt x="1050" y="3837"/>
                  <a:pt x="966" y="3808"/>
                </a:cubicBezTo>
                <a:cubicBezTo>
                  <a:pt x="880" y="3780"/>
                  <a:pt x="819" y="3751"/>
                  <a:pt x="761" y="3722"/>
                </a:cubicBezTo>
                <a:lnTo>
                  <a:pt x="761" y="3717"/>
                </a:lnTo>
                <a:lnTo>
                  <a:pt x="756" y="3717"/>
                </a:lnTo>
                <a:cubicBezTo>
                  <a:pt x="744" y="3711"/>
                  <a:pt x="733" y="3706"/>
                  <a:pt x="722" y="3701"/>
                </a:cubicBezTo>
                <a:lnTo>
                  <a:pt x="722" y="3706"/>
                </a:lnTo>
                <a:lnTo>
                  <a:pt x="733" y="3711"/>
                </a:lnTo>
                <a:cubicBezTo>
                  <a:pt x="596" y="3649"/>
                  <a:pt x="489" y="3586"/>
                  <a:pt x="403" y="3512"/>
                </a:cubicBezTo>
                <a:cubicBezTo>
                  <a:pt x="352" y="3473"/>
                  <a:pt x="313" y="3428"/>
                  <a:pt x="284" y="3381"/>
                </a:cubicBezTo>
                <a:cubicBezTo>
                  <a:pt x="250" y="3342"/>
                  <a:pt x="227" y="3297"/>
                  <a:pt x="216" y="3257"/>
                </a:cubicBezTo>
                <a:cubicBezTo>
                  <a:pt x="198" y="3216"/>
                  <a:pt x="187" y="3177"/>
                  <a:pt x="182" y="3126"/>
                </a:cubicBezTo>
                <a:cubicBezTo>
                  <a:pt x="176" y="3064"/>
                  <a:pt x="182" y="3006"/>
                  <a:pt x="193" y="2950"/>
                </a:cubicBezTo>
                <a:cubicBezTo>
                  <a:pt x="198" y="2899"/>
                  <a:pt x="216" y="2854"/>
                  <a:pt x="232" y="2820"/>
                </a:cubicBezTo>
                <a:cubicBezTo>
                  <a:pt x="255" y="2773"/>
                  <a:pt x="279" y="2734"/>
                  <a:pt x="307" y="2694"/>
                </a:cubicBezTo>
                <a:cubicBezTo>
                  <a:pt x="347" y="2655"/>
                  <a:pt x="386" y="2615"/>
                  <a:pt x="431" y="2586"/>
                </a:cubicBezTo>
                <a:cubicBezTo>
                  <a:pt x="489" y="2547"/>
                  <a:pt x="546" y="2513"/>
                  <a:pt x="607" y="2490"/>
                </a:cubicBezTo>
                <a:cubicBezTo>
                  <a:pt x="699" y="2461"/>
                  <a:pt x="790" y="2439"/>
                  <a:pt x="887" y="2427"/>
                </a:cubicBezTo>
                <a:cubicBezTo>
                  <a:pt x="921" y="2421"/>
                  <a:pt x="960" y="2421"/>
                  <a:pt x="995" y="2421"/>
                </a:cubicBezTo>
                <a:cubicBezTo>
                  <a:pt x="1057" y="2421"/>
                  <a:pt x="1113" y="2427"/>
                  <a:pt x="1187" y="2439"/>
                </a:cubicBezTo>
                <a:cubicBezTo>
                  <a:pt x="1233" y="2450"/>
                  <a:pt x="1273" y="2455"/>
                  <a:pt x="1312" y="2466"/>
                </a:cubicBezTo>
                <a:cubicBezTo>
                  <a:pt x="1323" y="2473"/>
                  <a:pt x="1330" y="2473"/>
                  <a:pt x="1336" y="2473"/>
                </a:cubicBezTo>
                <a:cubicBezTo>
                  <a:pt x="1357" y="2473"/>
                  <a:pt x="1375" y="2466"/>
                  <a:pt x="1386" y="2450"/>
                </a:cubicBezTo>
                <a:cubicBezTo>
                  <a:pt x="1409" y="2432"/>
                  <a:pt x="1426" y="2393"/>
                  <a:pt x="1404" y="2359"/>
                </a:cubicBezTo>
                <a:cubicBezTo>
                  <a:pt x="1375" y="2314"/>
                  <a:pt x="1346" y="2262"/>
                  <a:pt x="1318" y="2188"/>
                </a:cubicBezTo>
                <a:cubicBezTo>
                  <a:pt x="1284" y="2080"/>
                  <a:pt x="1255" y="1967"/>
                  <a:pt x="1244" y="1847"/>
                </a:cubicBezTo>
                <a:cubicBezTo>
                  <a:pt x="1233" y="1734"/>
                  <a:pt x="1239" y="1621"/>
                  <a:pt x="1255" y="1512"/>
                </a:cubicBezTo>
                <a:cubicBezTo>
                  <a:pt x="1278" y="1399"/>
                  <a:pt x="1307" y="1296"/>
                  <a:pt x="1352" y="1199"/>
                </a:cubicBezTo>
                <a:cubicBezTo>
                  <a:pt x="1391" y="1126"/>
                  <a:pt x="1432" y="1052"/>
                  <a:pt x="1488" y="984"/>
                </a:cubicBezTo>
                <a:cubicBezTo>
                  <a:pt x="1546" y="921"/>
                  <a:pt x="1603" y="871"/>
                  <a:pt x="1671" y="824"/>
                </a:cubicBezTo>
                <a:cubicBezTo>
                  <a:pt x="1732" y="774"/>
                  <a:pt x="1795" y="745"/>
                  <a:pt x="1863" y="717"/>
                </a:cubicBezTo>
                <a:cubicBezTo>
                  <a:pt x="1915" y="700"/>
                  <a:pt x="1960" y="688"/>
                  <a:pt x="2012" y="677"/>
                </a:cubicBezTo>
                <a:lnTo>
                  <a:pt x="2057" y="677"/>
                </a:lnTo>
                <a:cubicBezTo>
                  <a:pt x="2091" y="677"/>
                  <a:pt x="2120" y="683"/>
                  <a:pt x="2159" y="688"/>
                </a:cubicBezTo>
                <a:cubicBezTo>
                  <a:pt x="2217" y="700"/>
                  <a:pt x="2267" y="717"/>
                  <a:pt x="2319" y="740"/>
                </a:cubicBezTo>
                <a:cubicBezTo>
                  <a:pt x="2387" y="774"/>
                  <a:pt x="2443" y="813"/>
                  <a:pt x="2495" y="858"/>
                </a:cubicBezTo>
                <a:cubicBezTo>
                  <a:pt x="2506" y="871"/>
                  <a:pt x="2523" y="876"/>
                  <a:pt x="2534" y="887"/>
                </a:cubicBezTo>
                <a:lnTo>
                  <a:pt x="2529" y="882"/>
                </a:lnTo>
                <a:lnTo>
                  <a:pt x="2529" y="876"/>
                </a:lnTo>
                <a:cubicBezTo>
                  <a:pt x="2626" y="955"/>
                  <a:pt x="2721" y="1052"/>
                  <a:pt x="2818" y="1171"/>
                </a:cubicBezTo>
                <a:cubicBezTo>
                  <a:pt x="2830" y="1183"/>
                  <a:pt x="2847" y="1189"/>
                  <a:pt x="2864" y="1189"/>
                </a:cubicBezTo>
                <a:lnTo>
                  <a:pt x="2875" y="1189"/>
                </a:lnTo>
                <a:cubicBezTo>
                  <a:pt x="2898" y="1189"/>
                  <a:pt x="2920" y="1171"/>
                  <a:pt x="2920" y="1149"/>
                </a:cubicBezTo>
                <a:cubicBezTo>
                  <a:pt x="2949" y="1000"/>
                  <a:pt x="2988" y="871"/>
                  <a:pt x="3046" y="751"/>
                </a:cubicBezTo>
                <a:cubicBezTo>
                  <a:pt x="3091" y="659"/>
                  <a:pt x="3137" y="580"/>
                  <a:pt x="3193" y="512"/>
                </a:cubicBezTo>
                <a:cubicBezTo>
                  <a:pt x="3250" y="449"/>
                  <a:pt x="3308" y="399"/>
                  <a:pt x="3369" y="353"/>
                </a:cubicBezTo>
                <a:cubicBezTo>
                  <a:pt x="3432" y="302"/>
                  <a:pt x="3505" y="268"/>
                  <a:pt x="3580" y="239"/>
                </a:cubicBezTo>
                <a:cubicBezTo>
                  <a:pt x="3665" y="205"/>
                  <a:pt x="3744" y="189"/>
                  <a:pt x="3830" y="177"/>
                </a:cubicBezTo>
                <a:cubicBezTo>
                  <a:pt x="3853" y="177"/>
                  <a:pt x="3875" y="171"/>
                  <a:pt x="3898" y="171"/>
                </a:cubicBezTo>
                <a:close/>
                <a:moveTo>
                  <a:pt x="3921" y="1"/>
                </a:moveTo>
                <a:cubicBezTo>
                  <a:pt x="3903" y="1"/>
                  <a:pt x="3880" y="1"/>
                  <a:pt x="3858" y="6"/>
                </a:cubicBezTo>
                <a:cubicBezTo>
                  <a:pt x="3580" y="24"/>
                  <a:pt x="3313" y="155"/>
                  <a:pt x="3130" y="359"/>
                </a:cubicBezTo>
                <a:cubicBezTo>
                  <a:pt x="2972" y="535"/>
                  <a:pt x="2875" y="756"/>
                  <a:pt x="2823" y="984"/>
                </a:cubicBezTo>
                <a:cubicBezTo>
                  <a:pt x="2660" y="808"/>
                  <a:pt x="2477" y="643"/>
                  <a:pt x="2244" y="575"/>
                </a:cubicBezTo>
                <a:cubicBezTo>
                  <a:pt x="2185" y="557"/>
                  <a:pt x="2124" y="548"/>
                  <a:pt x="2062" y="548"/>
                </a:cubicBezTo>
                <a:cubicBezTo>
                  <a:pt x="1988" y="548"/>
                  <a:pt x="1913" y="561"/>
                  <a:pt x="1841" y="586"/>
                </a:cubicBezTo>
                <a:cubicBezTo>
                  <a:pt x="1698" y="632"/>
                  <a:pt x="1562" y="717"/>
                  <a:pt x="1454" y="824"/>
                </a:cubicBezTo>
                <a:cubicBezTo>
                  <a:pt x="1267" y="1007"/>
                  <a:pt x="1153" y="1251"/>
                  <a:pt x="1113" y="1506"/>
                </a:cubicBezTo>
                <a:cubicBezTo>
                  <a:pt x="1074" y="1757"/>
                  <a:pt x="1097" y="2023"/>
                  <a:pt x="1187" y="2269"/>
                </a:cubicBezTo>
                <a:lnTo>
                  <a:pt x="1194" y="2274"/>
                </a:lnTo>
                <a:cubicBezTo>
                  <a:pt x="1142" y="2269"/>
                  <a:pt x="1085" y="2262"/>
                  <a:pt x="1034" y="2262"/>
                </a:cubicBezTo>
                <a:cubicBezTo>
                  <a:pt x="1017" y="2261"/>
                  <a:pt x="999" y="2261"/>
                  <a:pt x="981" y="2261"/>
                </a:cubicBezTo>
                <a:cubicBezTo>
                  <a:pt x="884" y="2261"/>
                  <a:pt x="783" y="2273"/>
                  <a:pt x="688" y="2296"/>
                </a:cubicBezTo>
                <a:cubicBezTo>
                  <a:pt x="580" y="2319"/>
                  <a:pt x="471" y="2364"/>
                  <a:pt x="375" y="2427"/>
                </a:cubicBezTo>
                <a:cubicBezTo>
                  <a:pt x="279" y="2484"/>
                  <a:pt x="198" y="2563"/>
                  <a:pt x="130" y="2655"/>
                </a:cubicBezTo>
                <a:cubicBezTo>
                  <a:pt x="62" y="2757"/>
                  <a:pt x="28" y="2870"/>
                  <a:pt x="11" y="2990"/>
                </a:cubicBezTo>
                <a:cubicBezTo>
                  <a:pt x="0" y="3109"/>
                  <a:pt x="17" y="3234"/>
                  <a:pt x="62" y="3342"/>
                </a:cubicBezTo>
                <a:cubicBezTo>
                  <a:pt x="142" y="3557"/>
                  <a:pt x="329" y="3706"/>
                  <a:pt x="523" y="3814"/>
                </a:cubicBezTo>
                <a:cubicBezTo>
                  <a:pt x="625" y="3871"/>
                  <a:pt x="733" y="3921"/>
                  <a:pt x="840" y="3966"/>
                </a:cubicBezTo>
                <a:cubicBezTo>
                  <a:pt x="909" y="3990"/>
                  <a:pt x="971" y="4013"/>
                  <a:pt x="1034" y="4041"/>
                </a:cubicBezTo>
                <a:cubicBezTo>
                  <a:pt x="1011" y="4110"/>
                  <a:pt x="989" y="4178"/>
                  <a:pt x="977" y="4246"/>
                </a:cubicBezTo>
                <a:cubicBezTo>
                  <a:pt x="966" y="4342"/>
                  <a:pt x="966" y="4438"/>
                  <a:pt x="982" y="4530"/>
                </a:cubicBezTo>
                <a:cubicBezTo>
                  <a:pt x="995" y="4621"/>
                  <a:pt x="1029" y="4706"/>
                  <a:pt x="1068" y="4785"/>
                </a:cubicBezTo>
                <a:cubicBezTo>
                  <a:pt x="1108" y="4865"/>
                  <a:pt x="1165" y="4939"/>
                  <a:pt x="1221" y="5007"/>
                </a:cubicBezTo>
                <a:cubicBezTo>
                  <a:pt x="1346" y="5138"/>
                  <a:pt x="1506" y="5235"/>
                  <a:pt x="1676" y="5296"/>
                </a:cubicBezTo>
                <a:cubicBezTo>
                  <a:pt x="1806" y="5345"/>
                  <a:pt x="1941" y="5370"/>
                  <a:pt x="2079" y="5370"/>
                </a:cubicBezTo>
                <a:cubicBezTo>
                  <a:pt x="2117" y="5370"/>
                  <a:pt x="2155" y="5368"/>
                  <a:pt x="2193" y="5364"/>
                </a:cubicBezTo>
                <a:cubicBezTo>
                  <a:pt x="2272" y="5359"/>
                  <a:pt x="2346" y="5343"/>
                  <a:pt x="2427" y="5319"/>
                </a:cubicBezTo>
                <a:cubicBezTo>
                  <a:pt x="2500" y="5291"/>
                  <a:pt x="2568" y="5251"/>
                  <a:pt x="2637" y="5206"/>
                </a:cubicBezTo>
                <a:cubicBezTo>
                  <a:pt x="2733" y="5138"/>
                  <a:pt x="2807" y="5047"/>
                  <a:pt x="2864" y="4944"/>
                </a:cubicBezTo>
                <a:cubicBezTo>
                  <a:pt x="2949" y="5115"/>
                  <a:pt x="3040" y="5280"/>
                  <a:pt x="3177" y="5411"/>
                </a:cubicBezTo>
                <a:cubicBezTo>
                  <a:pt x="3256" y="5484"/>
                  <a:pt x="3353" y="5542"/>
                  <a:pt x="3449" y="5576"/>
                </a:cubicBezTo>
                <a:cubicBezTo>
                  <a:pt x="3444" y="5728"/>
                  <a:pt x="3426" y="5883"/>
                  <a:pt x="3398" y="6035"/>
                </a:cubicBezTo>
                <a:cubicBezTo>
                  <a:pt x="3369" y="6195"/>
                  <a:pt x="3335" y="6348"/>
                  <a:pt x="3290" y="6507"/>
                </a:cubicBezTo>
                <a:cubicBezTo>
                  <a:pt x="3267" y="6581"/>
                  <a:pt x="3250" y="6660"/>
                  <a:pt x="3222" y="6735"/>
                </a:cubicBezTo>
                <a:cubicBezTo>
                  <a:pt x="3198" y="6814"/>
                  <a:pt x="3171" y="6899"/>
                  <a:pt x="3148" y="6979"/>
                </a:cubicBezTo>
                <a:cubicBezTo>
                  <a:pt x="3137" y="7024"/>
                  <a:pt x="3148" y="7064"/>
                  <a:pt x="3187" y="7087"/>
                </a:cubicBezTo>
                <a:cubicBezTo>
                  <a:pt x="3205" y="7099"/>
                  <a:pt x="3221" y="7106"/>
                  <a:pt x="3240" y="7106"/>
                </a:cubicBezTo>
                <a:cubicBezTo>
                  <a:pt x="3247" y="7106"/>
                  <a:pt x="3254" y="7105"/>
                  <a:pt x="3261" y="7103"/>
                </a:cubicBezTo>
                <a:cubicBezTo>
                  <a:pt x="3279" y="7098"/>
                  <a:pt x="3308" y="7081"/>
                  <a:pt x="3318" y="7058"/>
                </a:cubicBezTo>
                <a:cubicBezTo>
                  <a:pt x="3342" y="7013"/>
                  <a:pt x="3363" y="6961"/>
                  <a:pt x="3381" y="6911"/>
                </a:cubicBezTo>
                <a:cubicBezTo>
                  <a:pt x="3403" y="6843"/>
                  <a:pt x="3421" y="6780"/>
                  <a:pt x="3444" y="6712"/>
                </a:cubicBezTo>
                <a:cubicBezTo>
                  <a:pt x="3483" y="6586"/>
                  <a:pt x="3512" y="6462"/>
                  <a:pt x="3534" y="6337"/>
                </a:cubicBezTo>
                <a:cubicBezTo>
                  <a:pt x="3557" y="6211"/>
                  <a:pt x="3573" y="6080"/>
                  <a:pt x="3586" y="5956"/>
                </a:cubicBezTo>
                <a:cubicBezTo>
                  <a:pt x="3597" y="5854"/>
                  <a:pt x="3602" y="5746"/>
                  <a:pt x="3608" y="5621"/>
                </a:cubicBezTo>
                <a:lnTo>
                  <a:pt x="3608" y="5615"/>
                </a:lnTo>
                <a:cubicBezTo>
                  <a:pt x="3642" y="5615"/>
                  <a:pt x="3676" y="5621"/>
                  <a:pt x="3717" y="5621"/>
                </a:cubicBezTo>
                <a:cubicBezTo>
                  <a:pt x="3756" y="5621"/>
                  <a:pt x="3796" y="5615"/>
                  <a:pt x="3841" y="5610"/>
                </a:cubicBezTo>
                <a:cubicBezTo>
                  <a:pt x="3898" y="5603"/>
                  <a:pt x="3966" y="5587"/>
                  <a:pt x="4034" y="5563"/>
                </a:cubicBezTo>
                <a:lnTo>
                  <a:pt x="4040" y="5563"/>
                </a:lnTo>
                <a:cubicBezTo>
                  <a:pt x="4040" y="5587"/>
                  <a:pt x="4034" y="5610"/>
                  <a:pt x="4034" y="5632"/>
                </a:cubicBezTo>
                <a:lnTo>
                  <a:pt x="4040" y="5632"/>
                </a:lnTo>
                <a:lnTo>
                  <a:pt x="4034" y="5644"/>
                </a:lnTo>
                <a:cubicBezTo>
                  <a:pt x="4029" y="5712"/>
                  <a:pt x="4029" y="5780"/>
                  <a:pt x="4023" y="5848"/>
                </a:cubicBezTo>
                <a:cubicBezTo>
                  <a:pt x="4017" y="5990"/>
                  <a:pt x="4017" y="6109"/>
                  <a:pt x="4023" y="6217"/>
                </a:cubicBezTo>
                <a:cubicBezTo>
                  <a:pt x="4029" y="6342"/>
                  <a:pt x="4040" y="6468"/>
                  <a:pt x="4063" y="6592"/>
                </a:cubicBezTo>
                <a:cubicBezTo>
                  <a:pt x="4074" y="6660"/>
                  <a:pt x="4092" y="6728"/>
                  <a:pt x="4108" y="6796"/>
                </a:cubicBezTo>
                <a:cubicBezTo>
                  <a:pt x="4126" y="6848"/>
                  <a:pt x="4148" y="6905"/>
                  <a:pt x="4171" y="6956"/>
                </a:cubicBezTo>
                <a:cubicBezTo>
                  <a:pt x="4184" y="6987"/>
                  <a:pt x="4222" y="7005"/>
                  <a:pt x="4257" y="7005"/>
                </a:cubicBezTo>
                <a:cubicBezTo>
                  <a:pt x="4267" y="7005"/>
                  <a:pt x="4276" y="7003"/>
                  <a:pt x="4284" y="7001"/>
                </a:cubicBezTo>
                <a:cubicBezTo>
                  <a:pt x="4341" y="6990"/>
                  <a:pt x="4381" y="6939"/>
                  <a:pt x="4364" y="6882"/>
                </a:cubicBezTo>
                <a:cubicBezTo>
                  <a:pt x="4347" y="6830"/>
                  <a:pt x="4330" y="6780"/>
                  <a:pt x="4313" y="6723"/>
                </a:cubicBezTo>
                <a:cubicBezTo>
                  <a:pt x="4296" y="6667"/>
                  <a:pt x="4279" y="6604"/>
                  <a:pt x="4268" y="6541"/>
                </a:cubicBezTo>
                <a:cubicBezTo>
                  <a:pt x="4239" y="6434"/>
                  <a:pt x="4221" y="6313"/>
                  <a:pt x="4210" y="6200"/>
                </a:cubicBezTo>
                <a:lnTo>
                  <a:pt x="4210" y="6189"/>
                </a:lnTo>
                <a:lnTo>
                  <a:pt x="4210" y="6183"/>
                </a:lnTo>
                <a:cubicBezTo>
                  <a:pt x="4199" y="6075"/>
                  <a:pt x="4194" y="5967"/>
                  <a:pt x="4194" y="5854"/>
                </a:cubicBezTo>
                <a:cubicBezTo>
                  <a:pt x="4187" y="5739"/>
                  <a:pt x="4187" y="5621"/>
                  <a:pt x="4199" y="5501"/>
                </a:cubicBezTo>
                <a:lnTo>
                  <a:pt x="4194" y="5495"/>
                </a:lnTo>
                <a:cubicBezTo>
                  <a:pt x="4296" y="5439"/>
                  <a:pt x="4392" y="5371"/>
                  <a:pt x="4478" y="5285"/>
                </a:cubicBezTo>
                <a:cubicBezTo>
                  <a:pt x="4596" y="5172"/>
                  <a:pt x="4688" y="5030"/>
                  <a:pt x="4739" y="4876"/>
                </a:cubicBezTo>
                <a:cubicBezTo>
                  <a:pt x="4745" y="4876"/>
                  <a:pt x="4745" y="4882"/>
                  <a:pt x="4745" y="4882"/>
                </a:cubicBezTo>
                <a:cubicBezTo>
                  <a:pt x="4790" y="4944"/>
                  <a:pt x="4847" y="4996"/>
                  <a:pt x="4915" y="5036"/>
                </a:cubicBezTo>
                <a:cubicBezTo>
                  <a:pt x="5046" y="5115"/>
                  <a:pt x="5204" y="5149"/>
                  <a:pt x="5359" y="5149"/>
                </a:cubicBezTo>
                <a:cubicBezTo>
                  <a:pt x="5529" y="5149"/>
                  <a:pt x="5694" y="5120"/>
                  <a:pt x="5847" y="5064"/>
                </a:cubicBezTo>
                <a:cubicBezTo>
                  <a:pt x="6006" y="5007"/>
                  <a:pt x="6154" y="4921"/>
                  <a:pt x="6285" y="4813"/>
                </a:cubicBezTo>
                <a:cubicBezTo>
                  <a:pt x="6347" y="4763"/>
                  <a:pt x="6403" y="4695"/>
                  <a:pt x="6450" y="4627"/>
                </a:cubicBezTo>
                <a:cubicBezTo>
                  <a:pt x="6471" y="4592"/>
                  <a:pt x="6495" y="4553"/>
                  <a:pt x="6506" y="4512"/>
                </a:cubicBezTo>
                <a:cubicBezTo>
                  <a:pt x="6523" y="4472"/>
                  <a:pt x="6534" y="4433"/>
                  <a:pt x="6540" y="4388"/>
                </a:cubicBezTo>
                <a:cubicBezTo>
                  <a:pt x="6557" y="4314"/>
                  <a:pt x="6546" y="4228"/>
                  <a:pt x="6518" y="4155"/>
                </a:cubicBezTo>
                <a:cubicBezTo>
                  <a:pt x="6506" y="4115"/>
                  <a:pt x="6489" y="4076"/>
                  <a:pt x="6466" y="4041"/>
                </a:cubicBezTo>
                <a:cubicBezTo>
                  <a:pt x="6626" y="4018"/>
                  <a:pt x="6778" y="3995"/>
                  <a:pt x="6927" y="3939"/>
                </a:cubicBezTo>
                <a:cubicBezTo>
                  <a:pt x="7029" y="3898"/>
                  <a:pt x="7126" y="3853"/>
                  <a:pt x="7205" y="3780"/>
                </a:cubicBezTo>
                <a:cubicBezTo>
                  <a:pt x="7284" y="3701"/>
                  <a:pt x="7341" y="3598"/>
                  <a:pt x="7365" y="3496"/>
                </a:cubicBezTo>
                <a:cubicBezTo>
                  <a:pt x="7392" y="3371"/>
                  <a:pt x="7386" y="3240"/>
                  <a:pt x="7358" y="3114"/>
                </a:cubicBezTo>
                <a:cubicBezTo>
                  <a:pt x="7336" y="3012"/>
                  <a:pt x="7284" y="2916"/>
                  <a:pt x="7216" y="2830"/>
                </a:cubicBezTo>
                <a:cubicBezTo>
                  <a:pt x="7153" y="2757"/>
                  <a:pt x="7074" y="2700"/>
                  <a:pt x="6990" y="2655"/>
                </a:cubicBezTo>
                <a:cubicBezTo>
                  <a:pt x="6898" y="2610"/>
                  <a:pt x="6801" y="2569"/>
                  <a:pt x="6699" y="2547"/>
                </a:cubicBezTo>
                <a:cubicBezTo>
                  <a:pt x="6552" y="2507"/>
                  <a:pt x="6398" y="2490"/>
                  <a:pt x="6250" y="2473"/>
                </a:cubicBezTo>
                <a:cubicBezTo>
                  <a:pt x="6165" y="2466"/>
                  <a:pt x="6085" y="2461"/>
                  <a:pt x="6006" y="2450"/>
                </a:cubicBezTo>
                <a:cubicBezTo>
                  <a:pt x="6006" y="2427"/>
                  <a:pt x="6012" y="2410"/>
                  <a:pt x="6023" y="2387"/>
                </a:cubicBezTo>
                <a:cubicBezTo>
                  <a:pt x="6057" y="2319"/>
                  <a:pt x="6103" y="2262"/>
                  <a:pt x="6154" y="2206"/>
                </a:cubicBezTo>
                <a:lnTo>
                  <a:pt x="6154" y="2200"/>
                </a:lnTo>
                <a:lnTo>
                  <a:pt x="6159" y="2194"/>
                </a:lnTo>
                <a:lnTo>
                  <a:pt x="6165" y="2188"/>
                </a:lnTo>
                <a:cubicBezTo>
                  <a:pt x="6222" y="2120"/>
                  <a:pt x="6285" y="2046"/>
                  <a:pt x="6330" y="1967"/>
                </a:cubicBezTo>
                <a:cubicBezTo>
                  <a:pt x="6358" y="1921"/>
                  <a:pt x="6381" y="1870"/>
                  <a:pt x="6392" y="1825"/>
                </a:cubicBezTo>
                <a:cubicBezTo>
                  <a:pt x="6410" y="1763"/>
                  <a:pt x="6416" y="1705"/>
                  <a:pt x="6416" y="1643"/>
                </a:cubicBezTo>
                <a:cubicBezTo>
                  <a:pt x="6410" y="1529"/>
                  <a:pt x="6381" y="1422"/>
                  <a:pt x="6319" y="1325"/>
                </a:cubicBezTo>
                <a:cubicBezTo>
                  <a:pt x="6256" y="1228"/>
                  <a:pt x="6171" y="1154"/>
                  <a:pt x="6075" y="1097"/>
                </a:cubicBezTo>
                <a:cubicBezTo>
                  <a:pt x="5955" y="1029"/>
                  <a:pt x="5824" y="995"/>
                  <a:pt x="5694" y="989"/>
                </a:cubicBezTo>
                <a:cubicBezTo>
                  <a:pt x="5677" y="988"/>
                  <a:pt x="5660" y="987"/>
                  <a:pt x="5644" y="987"/>
                </a:cubicBezTo>
                <a:cubicBezTo>
                  <a:pt x="5598" y="987"/>
                  <a:pt x="5552" y="992"/>
                  <a:pt x="5506" y="1000"/>
                </a:cubicBezTo>
                <a:cubicBezTo>
                  <a:pt x="5438" y="1013"/>
                  <a:pt x="5375" y="1029"/>
                  <a:pt x="5312" y="1052"/>
                </a:cubicBezTo>
                <a:cubicBezTo>
                  <a:pt x="5251" y="1069"/>
                  <a:pt x="5194" y="1092"/>
                  <a:pt x="5136" y="1115"/>
                </a:cubicBezTo>
                <a:cubicBezTo>
                  <a:pt x="5068" y="1137"/>
                  <a:pt x="5000" y="1160"/>
                  <a:pt x="4932" y="1178"/>
                </a:cubicBezTo>
                <a:cubicBezTo>
                  <a:pt x="4903" y="1189"/>
                  <a:pt x="4869" y="1199"/>
                  <a:pt x="4842" y="1212"/>
                </a:cubicBezTo>
                <a:cubicBezTo>
                  <a:pt x="4829" y="1189"/>
                  <a:pt x="4819" y="1171"/>
                  <a:pt x="4808" y="1149"/>
                </a:cubicBezTo>
                <a:cubicBezTo>
                  <a:pt x="4767" y="1023"/>
                  <a:pt x="4761" y="893"/>
                  <a:pt x="4745" y="762"/>
                </a:cubicBezTo>
                <a:cubicBezTo>
                  <a:pt x="4733" y="693"/>
                  <a:pt x="4722" y="625"/>
                  <a:pt x="4699" y="564"/>
                </a:cubicBezTo>
                <a:cubicBezTo>
                  <a:pt x="4688" y="523"/>
                  <a:pt x="4671" y="489"/>
                  <a:pt x="4654" y="455"/>
                </a:cubicBezTo>
                <a:cubicBezTo>
                  <a:pt x="4637" y="415"/>
                  <a:pt x="4609" y="376"/>
                  <a:pt x="4580" y="342"/>
                </a:cubicBezTo>
                <a:cubicBezTo>
                  <a:pt x="4540" y="291"/>
                  <a:pt x="4489" y="239"/>
                  <a:pt x="4438" y="194"/>
                </a:cubicBezTo>
                <a:cubicBezTo>
                  <a:pt x="4381" y="148"/>
                  <a:pt x="4324" y="108"/>
                  <a:pt x="4255" y="74"/>
                </a:cubicBezTo>
                <a:cubicBezTo>
                  <a:pt x="4199" y="46"/>
                  <a:pt x="4137" y="29"/>
                  <a:pt x="4074" y="18"/>
                </a:cubicBezTo>
                <a:cubicBezTo>
                  <a:pt x="4023" y="6"/>
                  <a:pt x="3972" y="1"/>
                  <a:pt x="392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2"/>
          <p:cNvSpPr/>
          <p:nvPr/>
        </p:nvSpPr>
        <p:spPr>
          <a:xfrm>
            <a:off x="9089785" y="4219131"/>
            <a:ext cx="38583" cy="58765"/>
          </a:xfrm>
          <a:custGeom>
            <a:avLst/>
            <a:gdLst/>
            <a:ahLst/>
            <a:cxnLst/>
            <a:rect l="l" t="t" r="r" b="b"/>
            <a:pathLst>
              <a:path w="996" h="1517" extrusionOk="0">
                <a:moveTo>
                  <a:pt x="780" y="1"/>
                </a:moveTo>
                <a:lnTo>
                  <a:pt x="780" y="6"/>
                </a:lnTo>
                <a:cubicBezTo>
                  <a:pt x="711" y="30"/>
                  <a:pt x="649" y="40"/>
                  <a:pt x="586" y="51"/>
                </a:cubicBezTo>
                <a:cubicBezTo>
                  <a:pt x="546" y="57"/>
                  <a:pt x="501" y="57"/>
                  <a:pt x="462" y="57"/>
                </a:cubicBezTo>
                <a:cubicBezTo>
                  <a:pt x="428" y="57"/>
                  <a:pt x="394" y="57"/>
                  <a:pt x="360" y="51"/>
                </a:cubicBezTo>
                <a:cubicBezTo>
                  <a:pt x="347" y="182"/>
                  <a:pt x="347" y="290"/>
                  <a:pt x="336" y="392"/>
                </a:cubicBezTo>
                <a:cubicBezTo>
                  <a:pt x="319" y="523"/>
                  <a:pt x="302" y="654"/>
                  <a:pt x="279" y="780"/>
                </a:cubicBezTo>
                <a:cubicBezTo>
                  <a:pt x="257" y="898"/>
                  <a:pt x="229" y="1024"/>
                  <a:pt x="189" y="1155"/>
                </a:cubicBezTo>
                <a:cubicBezTo>
                  <a:pt x="171" y="1216"/>
                  <a:pt x="69" y="1506"/>
                  <a:pt x="1" y="1506"/>
                </a:cubicBezTo>
                <a:cubicBezTo>
                  <a:pt x="130" y="1513"/>
                  <a:pt x="243" y="1516"/>
                  <a:pt x="342" y="1516"/>
                </a:cubicBezTo>
                <a:cubicBezTo>
                  <a:pt x="886" y="1516"/>
                  <a:pt x="995" y="1427"/>
                  <a:pt x="995" y="1427"/>
                </a:cubicBezTo>
                <a:cubicBezTo>
                  <a:pt x="973" y="1352"/>
                  <a:pt x="819" y="1086"/>
                  <a:pt x="808" y="1006"/>
                </a:cubicBezTo>
                <a:cubicBezTo>
                  <a:pt x="785" y="882"/>
                  <a:pt x="774" y="751"/>
                  <a:pt x="769" y="620"/>
                </a:cubicBezTo>
                <a:cubicBezTo>
                  <a:pt x="762" y="507"/>
                  <a:pt x="762" y="381"/>
                  <a:pt x="769" y="234"/>
                </a:cubicBezTo>
                <a:cubicBezTo>
                  <a:pt x="774" y="159"/>
                  <a:pt x="780" y="91"/>
                  <a:pt x="785" y="17"/>
                </a:cubicBezTo>
                <a:lnTo>
                  <a:pt x="785" y="6"/>
                </a:lnTo>
                <a:lnTo>
                  <a:pt x="780" y="1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2"/>
          <p:cNvSpPr/>
          <p:nvPr/>
        </p:nvSpPr>
        <p:spPr>
          <a:xfrm>
            <a:off x="8970745" y="4010490"/>
            <a:ext cx="271201" cy="205851"/>
          </a:xfrm>
          <a:custGeom>
            <a:avLst/>
            <a:gdLst/>
            <a:ahLst/>
            <a:cxnLst/>
            <a:rect l="l" t="t" r="r" b="b"/>
            <a:pathLst>
              <a:path w="7001" h="5314" extrusionOk="0">
                <a:moveTo>
                  <a:pt x="3648" y="0"/>
                </a:moveTo>
                <a:cubicBezTo>
                  <a:pt x="3569" y="11"/>
                  <a:pt x="3483" y="34"/>
                  <a:pt x="3398" y="63"/>
                </a:cubicBezTo>
                <a:cubicBezTo>
                  <a:pt x="3323" y="90"/>
                  <a:pt x="3250" y="131"/>
                  <a:pt x="3187" y="176"/>
                </a:cubicBezTo>
                <a:cubicBezTo>
                  <a:pt x="3126" y="221"/>
                  <a:pt x="3068" y="278"/>
                  <a:pt x="3011" y="341"/>
                </a:cubicBezTo>
                <a:cubicBezTo>
                  <a:pt x="2955" y="409"/>
                  <a:pt x="2909" y="488"/>
                  <a:pt x="2864" y="580"/>
                </a:cubicBezTo>
                <a:cubicBezTo>
                  <a:pt x="2812" y="693"/>
                  <a:pt x="2767" y="824"/>
                  <a:pt x="2738" y="977"/>
                </a:cubicBezTo>
                <a:cubicBezTo>
                  <a:pt x="2738" y="994"/>
                  <a:pt x="2717" y="1011"/>
                  <a:pt x="2699" y="1017"/>
                </a:cubicBezTo>
                <a:lnTo>
                  <a:pt x="2683" y="1017"/>
                </a:lnTo>
                <a:cubicBezTo>
                  <a:pt x="2665" y="1017"/>
                  <a:pt x="2648" y="1005"/>
                  <a:pt x="2636" y="994"/>
                </a:cubicBezTo>
                <a:cubicBezTo>
                  <a:pt x="2539" y="881"/>
                  <a:pt x="2444" y="784"/>
                  <a:pt x="2352" y="704"/>
                </a:cubicBezTo>
                <a:lnTo>
                  <a:pt x="2352" y="721"/>
                </a:lnTo>
                <a:cubicBezTo>
                  <a:pt x="2295" y="659"/>
                  <a:pt x="2222" y="608"/>
                  <a:pt x="2137" y="567"/>
                </a:cubicBezTo>
                <a:cubicBezTo>
                  <a:pt x="2085" y="540"/>
                  <a:pt x="2035" y="522"/>
                  <a:pt x="1977" y="511"/>
                </a:cubicBezTo>
                <a:cubicBezTo>
                  <a:pt x="1943" y="506"/>
                  <a:pt x="1909" y="506"/>
                  <a:pt x="1875" y="506"/>
                </a:cubicBezTo>
                <a:lnTo>
                  <a:pt x="1830" y="506"/>
                </a:lnTo>
                <a:cubicBezTo>
                  <a:pt x="1778" y="511"/>
                  <a:pt x="1733" y="522"/>
                  <a:pt x="1682" y="540"/>
                </a:cubicBezTo>
                <a:cubicBezTo>
                  <a:pt x="1619" y="567"/>
                  <a:pt x="1557" y="601"/>
                  <a:pt x="1489" y="648"/>
                </a:cubicBezTo>
                <a:cubicBezTo>
                  <a:pt x="1427" y="693"/>
                  <a:pt x="1364" y="745"/>
                  <a:pt x="1312" y="806"/>
                </a:cubicBezTo>
                <a:cubicBezTo>
                  <a:pt x="1256" y="881"/>
                  <a:pt x="1210" y="949"/>
                  <a:pt x="1170" y="1028"/>
                </a:cubicBezTo>
                <a:cubicBezTo>
                  <a:pt x="1131" y="1120"/>
                  <a:pt x="1096" y="1227"/>
                  <a:pt x="1073" y="1335"/>
                </a:cubicBezTo>
                <a:cubicBezTo>
                  <a:pt x="1057" y="1448"/>
                  <a:pt x="1051" y="1563"/>
                  <a:pt x="1062" y="1676"/>
                </a:cubicBezTo>
                <a:cubicBezTo>
                  <a:pt x="1073" y="1795"/>
                  <a:pt x="1102" y="1909"/>
                  <a:pt x="1141" y="2012"/>
                </a:cubicBezTo>
                <a:cubicBezTo>
                  <a:pt x="1170" y="2085"/>
                  <a:pt x="1193" y="2136"/>
                  <a:pt x="1227" y="2188"/>
                </a:cubicBezTo>
                <a:cubicBezTo>
                  <a:pt x="1244" y="2216"/>
                  <a:pt x="1233" y="2256"/>
                  <a:pt x="1210" y="2279"/>
                </a:cubicBezTo>
                <a:cubicBezTo>
                  <a:pt x="1193" y="2290"/>
                  <a:pt x="1176" y="2295"/>
                  <a:pt x="1159" y="2295"/>
                </a:cubicBezTo>
                <a:lnTo>
                  <a:pt x="1131" y="2295"/>
                </a:lnTo>
                <a:cubicBezTo>
                  <a:pt x="1091" y="2284"/>
                  <a:pt x="1051" y="2272"/>
                  <a:pt x="1005" y="2261"/>
                </a:cubicBezTo>
                <a:cubicBezTo>
                  <a:pt x="937" y="2250"/>
                  <a:pt x="876" y="2245"/>
                  <a:pt x="813" y="2245"/>
                </a:cubicBezTo>
                <a:cubicBezTo>
                  <a:pt x="779" y="2245"/>
                  <a:pt x="745" y="2250"/>
                  <a:pt x="705" y="2250"/>
                </a:cubicBezTo>
                <a:cubicBezTo>
                  <a:pt x="608" y="2261"/>
                  <a:pt x="517" y="2284"/>
                  <a:pt x="432" y="2318"/>
                </a:cubicBezTo>
                <a:cubicBezTo>
                  <a:pt x="370" y="2340"/>
                  <a:pt x="307" y="2369"/>
                  <a:pt x="250" y="2408"/>
                </a:cubicBezTo>
                <a:cubicBezTo>
                  <a:pt x="210" y="2437"/>
                  <a:pt x="165" y="2477"/>
                  <a:pt x="131" y="2518"/>
                </a:cubicBezTo>
                <a:cubicBezTo>
                  <a:pt x="97" y="2557"/>
                  <a:pt x="74" y="2602"/>
                  <a:pt x="50" y="2642"/>
                </a:cubicBezTo>
                <a:cubicBezTo>
                  <a:pt x="34" y="2681"/>
                  <a:pt x="23" y="2728"/>
                  <a:pt x="11" y="2773"/>
                </a:cubicBezTo>
                <a:cubicBezTo>
                  <a:pt x="0" y="2830"/>
                  <a:pt x="0" y="2886"/>
                  <a:pt x="0" y="2948"/>
                </a:cubicBezTo>
                <a:cubicBezTo>
                  <a:pt x="11" y="3000"/>
                  <a:pt x="23" y="3045"/>
                  <a:pt x="34" y="3085"/>
                </a:cubicBezTo>
                <a:cubicBezTo>
                  <a:pt x="50" y="3124"/>
                  <a:pt x="74" y="3165"/>
                  <a:pt x="102" y="3210"/>
                </a:cubicBezTo>
                <a:cubicBezTo>
                  <a:pt x="136" y="3255"/>
                  <a:pt x="176" y="3295"/>
                  <a:pt x="221" y="3341"/>
                </a:cubicBezTo>
                <a:cubicBezTo>
                  <a:pt x="312" y="3409"/>
                  <a:pt x="415" y="3478"/>
                  <a:pt x="551" y="3540"/>
                </a:cubicBezTo>
                <a:lnTo>
                  <a:pt x="535" y="3517"/>
                </a:lnTo>
                <a:lnTo>
                  <a:pt x="535" y="3517"/>
                </a:lnTo>
                <a:cubicBezTo>
                  <a:pt x="596" y="3557"/>
                  <a:pt x="676" y="3596"/>
                  <a:pt x="784" y="3630"/>
                </a:cubicBezTo>
                <a:cubicBezTo>
                  <a:pt x="869" y="3664"/>
                  <a:pt x="949" y="3688"/>
                  <a:pt x="1028" y="3711"/>
                </a:cubicBezTo>
                <a:cubicBezTo>
                  <a:pt x="1057" y="3722"/>
                  <a:pt x="1080" y="3738"/>
                  <a:pt x="1091" y="3767"/>
                </a:cubicBezTo>
                <a:cubicBezTo>
                  <a:pt x="1102" y="3790"/>
                  <a:pt x="1102" y="3819"/>
                  <a:pt x="1096" y="3840"/>
                </a:cubicBezTo>
                <a:cubicBezTo>
                  <a:pt x="1057" y="3932"/>
                  <a:pt x="1028" y="4011"/>
                  <a:pt x="1017" y="4086"/>
                </a:cubicBezTo>
                <a:cubicBezTo>
                  <a:pt x="1005" y="4154"/>
                  <a:pt x="1000" y="4215"/>
                  <a:pt x="1005" y="4278"/>
                </a:cubicBezTo>
                <a:cubicBezTo>
                  <a:pt x="1017" y="4341"/>
                  <a:pt x="1028" y="4393"/>
                  <a:pt x="1051" y="4443"/>
                </a:cubicBezTo>
                <a:cubicBezTo>
                  <a:pt x="1073" y="4500"/>
                  <a:pt x="1102" y="4556"/>
                  <a:pt x="1136" y="4608"/>
                </a:cubicBezTo>
                <a:cubicBezTo>
                  <a:pt x="1176" y="4665"/>
                  <a:pt x="1227" y="4721"/>
                  <a:pt x="1290" y="4773"/>
                </a:cubicBezTo>
                <a:cubicBezTo>
                  <a:pt x="1364" y="4836"/>
                  <a:pt x="1443" y="4881"/>
                  <a:pt x="1523" y="4920"/>
                </a:cubicBezTo>
                <a:cubicBezTo>
                  <a:pt x="1626" y="4965"/>
                  <a:pt x="1721" y="4994"/>
                  <a:pt x="1823" y="5017"/>
                </a:cubicBezTo>
                <a:cubicBezTo>
                  <a:pt x="1881" y="5023"/>
                  <a:pt x="1932" y="5028"/>
                  <a:pt x="1983" y="5028"/>
                </a:cubicBezTo>
                <a:lnTo>
                  <a:pt x="2046" y="5028"/>
                </a:lnTo>
                <a:cubicBezTo>
                  <a:pt x="2119" y="5017"/>
                  <a:pt x="2187" y="5000"/>
                  <a:pt x="2256" y="4978"/>
                </a:cubicBezTo>
                <a:cubicBezTo>
                  <a:pt x="2301" y="4960"/>
                  <a:pt x="2347" y="4938"/>
                  <a:pt x="2392" y="4904"/>
                </a:cubicBezTo>
                <a:cubicBezTo>
                  <a:pt x="2432" y="4875"/>
                  <a:pt x="2478" y="4836"/>
                  <a:pt x="2518" y="4790"/>
                </a:cubicBezTo>
                <a:cubicBezTo>
                  <a:pt x="2557" y="4745"/>
                  <a:pt x="2586" y="4693"/>
                  <a:pt x="2608" y="4642"/>
                </a:cubicBezTo>
                <a:lnTo>
                  <a:pt x="2608" y="4642"/>
                </a:lnTo>
                <a:lnTo>
                  <a:pt x="2604" y="4645"/>
                </a:lnTo>
                <a:lnTo>
                  <a:pt x="2604" y="4645"/>
                </a:lnTo>
                <a:cubicBezTo>
                  <a:pt x="2617" y="4633"/>
                  <a:pt x="2621" y="4617"/>
                  <a:pt x="2625" y="4608"/>
                </a:cubicBezTo>
                <a:cubicBezTo>
                  <a:pt x="2636" y="4585"/>
                  <a:pt x="2654" y="4569"/>
                  <a:pt x="2676" y="4569"/>
                </a:cubicBezTo>
                <a:cubicBezTo>
                  <a:pt x="2699" y="4569"/>
                  <a:pt x="2722" y="4580"/>
                  <a:pt x="2728" y="4597"/>
                </a:cubicBezTo>
                <a:cubicBezTo>
                  <a:pt x="2801" y="4755"/>
                  <a:pt x="2864" y="4870"/>
                  <a:pt x="2938" y="4978"/>
                </a:cubicBezTo>
                <a:cubicBezTo>
                  <a:pt x="2989" y="5046"/>
                  <a:pt x="3040" y="5109"/>
                  <a:pt x="3097" y="5159"/>
                </a:cubicBezTo>
                <a:cubicBezTo>
                  <a:pt x="3142" y="5193"/>
                  <a:pt x="3187" y="5222"/>
                  <a:pt x="3239" y="5245"/>
                </a:cubicBezTo>
                <a:cubicBezTo>
                  <a:pt x="3289" y="5267"/>
                  <a:pt x="3341" y="5285"/>
                  <a:pt x="3404" y="5301"/>
                </a:cubicBezTo>
                <a:cubicBezTo>
                  <a:pt x="3449" y="5306"/>
                  <a:pt x="3494" y="5313"/>
                  <a:pt x="3528" y="5313"/>
                </a:cubicBezTo>
                <a:cubicBezTo>
                  <a:pt x="3551" y="5313"/>
                  <a:pt x="3569" y="5306"/>
                  <a:pt x="3591" y="5306"/>
                </a:cubicBezTo>
                <a:cubicBezTo>
                  <a:pt x="3664" y="5301"/>
                  <a:pt x="3739" y="5279"/>
                  <a:pt x="3808" y="5256"/>
                </a:cubicBezTo>
                <a:cubicBezTo>
                  <a:pt x="3829" y="5245"/>
                  <a:pt x="3853" y="5238"/>
                  <a:pt x="3876" y="5227"/>
                </a:cubicBezTo>
                <a:cubicBezTo>
                  <a:pt x="3892" y="5199"/>
                  <a:pt x="3915" y="5188"/>
                  <a:pt x="3937" y="5188"/>
                </a:cubicBezTo>
                <a:lnTo>
                  <a:pt x="3955" y="5188"/>
                </a:lnTo>
                <a:cubicBezTo>
                  <a:pt x="3989" y="5165"/>
                  <a:pt x="4023" y="5143"/>
                  <a:pt x="4057" y="5120"/>
                </a:cubicBezTo>
                <a:cubicBezTo>
                  <a:pt x="4136" y="5062"/>
                  <a:pt x="4199" y="5000"/>
                  <a:pt x="4262" y="4931"/>
                </a:cubicBezTo>
                <a:cubicBezTo>
                  <a:pt x="4307" y="4870"/>
                  <a:pt x="4346" y="4807"/>
                  <a:pt x="4375" y="4745"/>
                </a:cubicBezTo>
                <a:cubicBezTo>
                  <a:pt x="4404" y="4687"/>
                  <a:pt x="4421" y="4625"/>
                  <a:pt x="4438" y="4563"/>
                </a:cubicBezTo>
                <a:cubicBezTo>
                  <a:pt x="4443" y="4529"/>
                  <a:pt x="4443" y="4495"/>
                  <a:pt x="4443" y="4461"/>
                </a:cubicBezTo>
                <a:cubicBezTo>
                  <a:pt x="4443" y="4432"/>
                  <a:pt x="4461" y="4409"/>
                  <a:pt x="4483" y="4393"/>
                </a:cubicBezTo>
                <a:cubicBezTo>
                  <a:pt x="4500" y="4380"/>
                  <a:pt x="4511" y="4375"/>
                  <a:pt x="4524" y="4375"/>
                </a:cubicBezTo>
                <a:lnTo>
                  <a:pt x="4540" y="4375"/>
                </a:lnTo>
                <a:cubicBezTo>
                  <a:pt x="4580" y="4375"/>
                  <a:pt x="4608" y="4398"/>
                  <a:pt x="4619" y="4432"/>
                </a:cubicBezTo>
                <a:cubicBezTo>
                  <a:pt x="4626" y="4454"/>
                  <a:pt x="4631" y="4477"/>
                  <a:pt x="4637" y="4495"/>
                </a:cubicBezTo>
                <a:cubicBezTo>
                  <a:pt x="4653" y="4545"/>
                  <a:pt x="4676" y="4585"/>
                  <a:pt x="4700" y="4619"/>
                </a:cubicBezTo>
                <a:cubicBezTo>
                  <a:pt x="4721" y="4648"/>
                  <a:pt x="4750" y="4676"/>
                  <a:pt x="4779" y="4705"/>
                </a:cubicBezTo>
                <a:cubicBezTo>
                  <a:pt x="4813" y="4734"/>
                  <a:pt x="4847" y="4755"/>
                  <a:pt x="4886" y="4773"/>
                </a:cubicBezTo>
                <a:cubicBezTo>
                  <a:pt x="4926" y="4790"/>
                  <a:pt x="4972" y="4807"/>
                  <a:pt x="5035" y="4818"/>
                </a:cubicBezTo>
                <a:cubicBezTo>
                  <a:pt x="5091" y="4824"/>
                  <a:pt x="5143" y="4829"/>
                  <a:pt x="5193" y="4829"/>
                </a:cubicBezTo>
                <a:lnTo>
                  <a:pt x="5285" y="4829"/>
                </a:lnTo>
                <a:lnTo>
                  <a:pt x="5295" y="4824"/>
                </a:lnTo>
                <a:cubicBezTo>
                  <a:pt x="5403" y="4813"/>
                  <a:pt x="5518" y="4784"/>
                  <a:pt x="5620" y="4745"/>
                </a:cubicBezTo>
                <a:cubicBezTo>
                  <a:pt x="5728" y="4705"/>
                  <a:pt x="5819" y="4653"/>
                  <a:pt x="5904" y="4597"/>
                </a:cubicBezTo>
                <a:cubicBezTo>
                  <a:pt x="5972" y="4551"/>
                  <a:pt x="6029" y="4500"/>
                  <a:pt x="6074" y="4443"/>
                </a:cubicBezTo>
                <a:cubicBezTo>
                  <a:pt x="6108" y="4404"/>
                  <a:pt x="6137" y="4364"/>
                  <a:pt x="6160" y="4318"/>
                </a:cubicBezTo>
                <a:cubicBezTo>
                  <a:pt x="6171" y="4284"/>
                  <a:pt x="6182" y="4256"/>
                  <a:pt x="6194" y="4222"/>
                </a:cubicBezTo>
                <a:cubicBezTo>
                  <a:pt x="6194" y="4188"/>
                  <a:pt x="6200" y="4160"/>
                  <a:pt x="6194" y="4131"/>
                </a:cubicBezTo>
                <a:cubicBezTo>
                  <a:pt x="6187" y="4091"/>
                  <a:pt x="6182" y="4068"/>
                  <a:pt x="6176" y="4045"/>
                </a:cubicBezTo>
                <a:cubicBezTo>
                  <a:pt x="6166" y="4018"/>
                  <a:pt x="6148" y="3984"/>
                  <a:pt x="6131" y="3955"/>
                </a:cubicBezTo>
                <a:cubicBezTo>
                  <a:pt x="6103" y="3921"/>
                  <a:pt x="6074" y="3887"/>
                  <a:pt x="6040" y="3853"/>
                </a:cubicBezTo>
                <a:cubicBezTo>
                  <a:pt x="6017" y="3835"/>
                  <a:pt x="6011" y="3801"/>
                  <a:pt x="6024" y="3767"/>
                </a:cubicBezTo>
                <a:cubicBezTo>
                  <a:pt x="6029" y="3733"/>
                  <a:pt x="6058" y="3711"/>
                  <a:pt x="6085" y="3704"/>
                </a:cubicBezTo>
                <a:cubicBezTo>
                  <a:pt x="6142" y="3693"/>
                  <a:pt x="6194" y="3688"/>
                  <a:pt x="6245" y="3677"/>
                </a:cubicBezTo>
                <a:cubicBezTo>
                  <a:pt x="6392" y="3654"/>
                  <a:pt x="6541" y="3625"/>
                  <a:pt x="6671" y="3580"/>
                </a:cubicBezTo>
                <a:cubicBezTo>
                  <a:pt x="6733" y="3557"/>
                  <a:pt x="6790" y="3528"/>
                  <a:pt x="6835" y="3499"/>
                </a:cubicBezTo>
                <a:cubicBezTo>
                  <a:pt x="6864" y="3478"/>
                  <a:pt x="6892" y="3454"/>
                  <a:pt x="6916" y="3426"/>
                </a:cubicBezTo>
                <a:cubicBezTo>
                  <a:pt x="6937" y="3397"/>
                  <a:pt x="6950" y="3375"/>
                  <a:pt x="6961" y="3352"/>
                </a:cubicBezTo>
                <a:cubicBezTo>
                  <a:pt x="6978" y="3318"/>
                  <a:pt x="6989" y="3284"/>
                  <a:pt x="6995" y="3244"/>
                </a:cubicBezTo>
                <a:cubicBezTo>
                  <a:pt x="7000" y="3199"/>
                  <a:pt x="7000" y="3142"/>
                  <a:pt x="7000" y="3085"/>
                </a:cubicBezTo>
                <a:cubicBezTo>
                  <a:pt x="6995" y="3022"/>
                  <a:pt x="6978" y="2966"/>
                  <a:pt x="6961" y="2920"/>
                </a:cubicBezTo>
                <a:cubicBezTo>
                  <a:pt x="6944" y="2880"/>
                  <a:pt x="6927" y="2846"/>
                  <a:pt x="6903" y="2812"/>
                </a:cubicBezTo>
                <a:cubicBezTo>
                  <a:pt x="6882" y="2778"/>
                  <a:pt x="6853" y="2749"/>
                  <a:pt x="6819" y="2722"/>
                </a:cubicBezTo>
                <a:cubicBezTo>
                  <a:pt x="6774" y="2681"/>
                  <a:pt x="6727" y="2654"/>
                  <a:pt x="6665" y="2625"/>
                </a:cubicBezTo>
                <a:cubicBezTo>
                  <a:pt x="6569" y="2579"/>
                  <a:pt x="6455" y="2545"/>
                  <a:pt x="6302" y="2518"/>
                </a:cubicBezTo>
                <a:cubicBezTo>
                  <a:pt x="6187" y="2500"/>
                  <a:pt x="6069" y="2489"/>
                  <a:pt x="5961" y="2477"/>
                </a:cubicBezTo>
                <a:lnTo>
                  <a:pt x="5938" y="2477"/>
                </a:lnTo>
                <a:lnTo>
                  <a:pt x="5921" y="2471"/>
                </a:lnTo>
                <a:cubicBezTo>
                  <a:pt x="5836" y="2466"/>
                  <a:pt x="5751" y="2455"/>
                  <a:pt x="5665" y="2443"/>
                </a:cubicBezTo>
                <a:cubicBezTo>
                  <a:pt x="5649" y="2443"/>
                  <a:pt x="5631" y="2437"/>
                  <a:pt x="5620" y="2432"/>
                </a:cubicBezTo>
                <a:cubicBezTo>
                  <a:pt x="5602" y="2421"/>
                  <a:pt x="5591" y="2408"/>
                  <a:pt x="5586" y="2398"/>
                </a:cubicBezTo>
                <a:cubicBezTo>
                  <a:pt x="5568" y="2369"/>
                  <a:pt x="5574" y="2329"/>
                  <a:pt x="5591" y="2306"/>
                </a:cubicBezTo>
                <a:lnTo>
                  <a:pt x="5608" y="2279"/>
                </a:lnTo>
                <a:cubicBezTo>
                  <a:pt x="5626" y="2261"/>
                  <a:pt x="5631" y="2250"/>
                  <a:pt x="5636" y="2238"/>
                </a:cubicBezTo>
                <a:cubicBezTo>
                  <a:pt x="5642" y="2211"/>
                  <a:pt x="5649" y="2188"/>
                  <a:pt x="5654" y="2170"/>
                </a:cubicBezTo>
                <a:cubicBezTo>
                  <a:pt x="5665" y="2143"/>
                  <a:pt x="5676" y="2114"/>
                  <a:pt x="5694" y="2091"/>
                </a:cubicBezTo>
                <a:cubicBezTo>
                  <a:pt x="5722" y="2040"/>
                  <a:pt x="5751" y="1999"/>
                  <a:pt x="5796" y="1949"/>
                </a:cubicBezTo>
                <a:lnTo>
                  <a:pt x="5836" y="1897"/>
                </a:lnTo>
                <a:cubicBezTo>
                  <a:pt x="5898" y="1818"/>
                  <a:pt x="5961" y="1744"/>
                  <a:pt x="6006" y="1653"/>
                </a:cubicBezTo>
                <a:cubicBezTo>
                  <a:pt x="6017" y="1624"/>
                  <a:pt x="6029" y="1597"/>
                  <a:pt x="6035" y="1563"/>
                </a:cubicBezTo>
                <a:cubicBezTo>
                  <a:pt x="6040" y="1529"/>
                  <a:pt x="6040" y="1488"/>
                  <a:pt x="6040" y="1448"/>
                </a:cubicBezTo>
                <a:cubicBezTo>
                  <a:pt x="6029" y="1403"/>
                  <a:pt x="6024" y="1369"/>
                  <a:pt x="6011" y="1335"/>
                </a:cubicBezTo>
                <a:cubicBezTo>
                  <a:pt x="5995" y="1296"/>
                  <a:pt x="5977" y="1267"/>
                  <a:pt x="5961" y="1238"/>
                </a:cubicBezTo>
                <a:cubicBezTo>
                  <a:pt x="5938" y="1210"/>
                  <a:pt x="5915" y="1181"/>
                  <a:pt x="5881" y="1154"/>
                </a:cubicBezTo>
                <a:cubicBezTo>
                  <a:pt x="5841" y="1125"/>
                  <a:pt x="5801" y="1097"/>
                  <a:pt x="5756" y="1073"/>
                </a:cubicBezTo>
                <a:cubicBezTo>
                  <a:pt x="5705" y="1052"/>
                  <a:pt x="5654" y="1034"/>
                  <a:pt x="5591" y="1023"/>
                </a:cubicBezTo>
                <a:cubicBezTo>
                  <a:pt x="5546" y="1017"/>
                  <a:pt x="5512" y="1011"/>
                  <a:pt x="5478" y="1011"/>
                </a:cubicBezTo>
                <a:lnTo>
                  <a:pt x="5421" y="1011"/>
                </a:lnTo>
                <a:cubicBezTo>
                  <a:pt x="5295" y="1028"/>
                  <a:pt x="5188" y="1068"/>
                  <a:pt x="5103" y="1097"/>
                </a:cubicBezTo>
                <a:lnTo>
                  <a:pt x="5051" y="1113"/>
                </a:lnTo>
                <a:cubicBezTo>
                  <a:pt x="5012" y="1131"/>
                  <a:pt x="4967" y="1147"/>
                  <a:pt x="4926" y="1159"/>
                </a:cubicBezTo>
                <a:cubicBezTo>
                  <a:pt x="4904" y="1170"/>
                  <a:pt x="4881" y="1176"/>
                  <a:pt x="4852" y="1181"/>
                </a:cubicBezTo>
                <a:cubicBezTo>
                  <a:pt x="4830" y="1193"/>
                  <a:pt x="4807" y="1199"/>
                  <a:pt x="4779" y="1204"/>
                </a:cubicBezTo>
                <a:cubicBezTo>
                  <a:pt x="4762" y="1215"/>
                  <a:pt x="4739" y="1227"/>
                  <a:pt x="4721" y="1238"/>
                </a:cubicBezTo>
                <a:lnTo>
                  <a:pt x="4705" y="1244"/>
                </a:lnTo>
                <a:cubicBezTo>
                  <a:pt x="4694" y="1256"/>
                  <a:pt x="4687" y="1262"/>
                  <a:pt x="4676" y="1272"/>
                </a:cubicBezTo>
                <a:cubicBezTo>
                  <a:pt x="4665" y="1278"/>
                  <a:pt x="4642" y="1283"/>
                  <a:pt x="4626" y="1283"/>
                </a:cubicBezTo>
                <a:cubicBezTo>
                  <a:pt x="4597" y="1283"/>
                  <a:pt x="4569" y="1272"/>
                  <a:pt x="4551" y="1249"/>
                </a:cubicBezTo>
                <a:cubicBezTo>
                  <a:pt x="4540" y="1238"/>
                  <a:pt x="4529" y="1222"/>
                  <a:pt x="4524" y="1204"/>
                </a:cubicBezTo>
                <a:lnTo>
                  <a:pt x="4517" y="1193"/>
                </a:lnTo>
                <a:cubicBezTo>
                  <a:pt x="4506" y="1176"/>
                  <a:pt x="4500" y="1159"/>
                  <a:pt x="4489" y="1147"/>
                </a:cubicBezTo>
                <a:lnTo>
                  <a:pt x="4483" y="1131"/>
                </a:lnTo>
                <a:cubicBezTo>
                  <a:pt x="4472" y="1102"/>
                  <a:pt x="4461" y="1091"/>
                  <a:pt x="4455" y="1073"/>
                </a:cubicBezTo>
                <a:cubicBezTo>
                  <a:pt x="4432" y="1011"/>
                  <a:pt x="4414" y="960"/>
                  <a:pt x="4409" y="915"/>
                </a:cubicBezTo>
                <a:cubicBezTo>
                  <a:pt x="4398" y="858"/>
                  <a:pt x="4393" y="806"/>
                  <a:pt x="4387" y="750"/>
                </a:cubicBezTo>
                <a:cubicBezTo>
                  <a:pt x="4375" y="636"/>
                  <a:pt x="4364" y="522"/>
                  <a:pt x="4324" y="420"/>
                </a:cubicBezTo>
                <a:cubicBezTo>
                  <a:pt x="4312" y="381"/>
                  <a:pt x="4290" y="341"/>
                  <a:pt x="4262" y="301"/>
                </a:cubicBezTo>
                <a:cubicBezTo>
                  <a:pt x="4222" y="250"/>
                  <a:pt x="4176" y="199"/>
                  <a:pt x="4120" y="147"/>
                </a:cubicBezTo>
                <a:cubicBezTo>
                  <a:pt x="4074" y="108"/>
                  <a:pt x="4029" y="79"/>
                  <a:pt x="3978" y="56"/>
                </a:cubicBezTo>
                <a:cubicBezTo>
                  <a:pt x="3932" y="34"/>
                  <a:pt x="3887" y="16"/>
                  <a:pt x="3835" y="6"/>
                </a:cubicBezTo>
                <a:cubicBezTo>
                  <a:pt x="3795" y="0"/>
                  <a:pt x="3756" y="0"/>
                  <a:pt x="3716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2"/>
          <p:cNvSpPr/>
          <p:nvPr/>
        </p:nvSpPr>
        <p:spPr>
          <a:xfrm>
            <a:off x="9017385" y="4187443"/>
            <a:ext cx="65854" cy="22506"/>
          </a:xfrm>
          <a:custGeom>
            <a:avLst/>
            <a:gdLst/>
            <a:ahLst/>
            <a:cxnLst/>
            <a:rect l="l" t="t" r="r" b="b"/>
            <a:pathLst>
              <a:path w="1700" h="581" extrusionOk="0">
                <a:moveTo>
                  <a:pt x="1400" y="77"/>
                </a:moveTo>
                <a:lnTo>
                  <a:pt x="1387" y="85"/>
                </a:lnTo>
                <a:cubicBezTo>
                  <a:pt x="1392" y="83"/>
                  <a:pt x="1396" y="80"/>
                  <a:pt x="1400" y="77"/>
                </a:cubicBezTo>
                <a:close/>
                <a:moveTo>
                  <a:pt x="1472" y="1"/>
                </a:moveTo>
                <a:cubicBezTo>
                  <a:pt x="1450" y="1"/>
                  <a:pt x="1432" y="17"/>
                  <a:pt x="1421" y="40"/>
                </a:cubicBezTo>
                <a:cubicBezTo>
                  <a:pt x="1417" y="49"/>
                  <a:pt x="1413" y="65"/>
                  <a:pt x="1400" y="77"/>
                </a:cubicBezTo>
                <a:lnTo>
                  <a:pt x="1400" y="77"/>
                </a:lnTo>
                <a:lnTo>
                  <a:pt x="1404" y="74"/>
                </a:lnTo>
                <a:lnTo>
                  <a:pt x="1404" y="74"/>
                </a:lnTo>
                <a:cubicBezTo>
                  <a:pt x="1382" y="125"/>
                  <a:pt x="1353" y="177"/>
                  <a:pt x="1314" y="222"/>
                </a:cubicBezTo>
                <a:cubicBezTo>
                  <a:pt x="1274" y="268"/>
                  <a:pt x="1228" y="307"/>
                  <a:pt x="1188" y="336"/>
                </a:cubicBezTo>
                <a:cubicBezTo>
                  <a:pt x="1143" y="370"/>
                  <a:pt x="1097" y="392"/>
                  <a:pt x="1052" y="410"/>
                </a:cubicBezTo>
                <a:cubicBezTo>
                  <a:pt x="983" y="432"/>
                  <a:pt x="915" y="449"/>
                  <a:pt x="842" y="460"/>
                </a:cubicBezTo>
                <a:lnTo>
                  <a:pt x="779" y="460"/>
                </a:lnTo>
                <a:cubicBezTo>
                  <a:pt x="728" y="460"/>
                  <a:pt x="677" y="455"/>
                  <a:pt x="619" y="449"/>
                </a:cubicBezTo>
                <a:cubicBezTo>
                  <a:pt x="517" y="426"/>
                  <a:pt x="422" y="397"/>
                  <a:pt x="319" y="352"/>
                </a:cubicBezTo>
                <a:cubicBezTo>
                  <a:pt x="239" y="313"/>
                  <a:pt x="160" y="268"/>
                  <a:pt x="86" y="205"/>
                </a:cubicBezTo>
                <a:cubicBezTo>
                  <a:pt x="81" y="200"/>
                  <a:pt x="68" y="187"/>
                  <a:pt x="57" y="182"/>
                </a:cubicBezTo>
                <a:cubicBezTo>
                  <a:pt x="40" y="200"/>
                  <a:pt x="23" y="211"/>
                  <a:pt x="0" y="227"/>
                </a:cubicBezTo>
                <a:cubicBezTo>
                  <a:pt x="0" y="227"/>
                  <a:pt x="6" y="227"/>
                  <a:pt x="6" y="234"/>
                </a:cubicBezTo>
                <a:cubicBezTo>
                  <a:pt x="81" y="302"/>
                  <a:pt x="160" y="363"/>
                  <a:pt x="244" y="415"/>
                </a:cubicBezTo>
                <a:cubicBezTo>
                  <a:pt x="341" y="472"/>
                  <a:pt x="427" y="512"/>
                  <a:pt x="512" y="534"/>
                </a:cubicBezTo>
                <a:cubicBezTo>
                  <a:pt x="619" y="562"/>
                  <a:pt x="716" y="580"/>
                  <a:pt x="808" y="580"/>
                </a:cubicBezTo>
                <a:cubicBezTo>
                  <a:pt x="865" y="580"/>
                  <a:pt x="910" y="580"/>
                  <a:pt x="960" y="568"/>
                </a:cubicBezTo>
                <a:cubicBezTo>
                  <a:pt x="1018" y="562"/>
                  <a:pt x="1069" y="546"/>
                  <a:pt x="1120" y="528"/>
                </a:cubicBezTo>
                <a:cubicBezTo>
                  <a:pt x="1177" y="507"/>
                  <a:pt x="1228" y="472"/>
                  <a:pt x="1274" y="444"/>
                </a:cubicBezTo>
                <a:cubicBezTo>
                  <a:pt x="1319" y="415"/>
                  <a:pt x="1359" y="381"/>
                  <a:pt x="1393" y="342"/>
                </a:cubicBezTo>
                <a:cubicBezTo>
                  <a:pt x="1416" y="318"/>
                  <a:pt x="1438" y="290"/>
                  <a:pt x="1461" y="261"/>
                </a:cubicBezTo>
                <a:cubicBezTo>
                  <a:pt x="1479" y="239"/>
                  <a:pt x="1489" y="216"/>
                  <a:pt x="1500" y="193"/>
                </a:cubicBezTo>
                <a:cubicBezTo>
                  <a:pt x="1513" y="182"/>
                  <a:pt x="1518" y="166"/>
                  <a:pt x="1529" y="148"/>
                </a:cubicBezTo>
                <a:cubicBezTo>
                  <a:pt x="1581" y="216"/>
                  <a:pt x="1637" y="290"/>
                  <a:pt x="1699" y="358"/>
                </a:cubicBezTo>
                <a:cubicBezTo>
                  <a:pt x="1642" y="268"/>
                  <a:pt x="1586" y="166"/>
                  <a:pt x="1524" y="29"/>
                </a:cubicBezTo>
                <a:cubicBezTo>
                  <a:pt x="1518" y="12"/>
                  <a:pt x="1495" y="1"/>
                  <a:pt x="1472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2"/>
          <p:cNvSpPr/>
          <p:nvPr/>
        </p:nvSpPr>
        <p:spPr>
          <a:xfrm>
            <a:off x="8964121" y="4112602"/>
            <a:ext cx="45362" cy="62987"/>
          </a:xfrm>
          <a:custGeom>
            <a:avLst/>
            <a:gdLst/>
            <a:ahLst/>
            <a:cxnLst/>
            <a:rect l="l" t="t" r="r" b="b"/>
            <a:pathLst>
              <a:path w="1171" h="1626" extrusionOk="0">
                <a:moveTo>
                  <a:pt x="114" y="0"/>
                </a:moveTo>
                <a:cubicBezTo>
                  <a:pt x="103" y="0"/>
                  <a:pt x="92" y="0"/>
                  <a:pt x="85" y="6"/>
                </a:cubicBezTo>
                <a:cubicBezTo>
                  <a:pt x="51" y="23"/>
                  <a:pt x="40" y="63"/>
                  <a:pt x="51" y="97"/>
                </a:cubicBezTo>
                <a:cubicBezTo>
                  <a:pt x="58" y="102"/>
                  <a:pt x="58" y="113"/>
                  <a:pt x="63" y="120"/>
                </a:cubicBezTo>
                <a:cubicBezTo>
                  <a:pt x="29" y="126"/>
                  <a:pt x="1" y="160"/>
                  <a:pt x="11" y="199"/>
                </a:cubicBezTo>
                <a:cubicBezTo>
                  <a:pt x="29" y="267"/>
                  <a:pt x="51" y="336"/>
                  <a:pt x="74" y="404"/>
                </a:cubicBezTo>
                <a:cubicBezTo>
                  <a:pt x="97" y="467"/>
                  <a:pt x="131" y="529"/>
                  <a:pt x="171" y="591"/>
                </a:cubicBezTo>
                <a:cubicBezTo>
                  <a:pt x="245" y="711"/>
                  <a:pt x="341" y="818"/>
                  <a:pt x="455" y="910"/>
                </a:cubicBezTo>
                <a:cubicBezTo>
                  <a:pt x="552" y="989"/>
                  <a:pt x="682" y="1057"/>
                  <a:pt x="830" y="1114"/>
                </a:cubicBezTo>
                <a:cubicBezTo>
                  <a:pt x="892" y="1136"/>
                  <a:pt x="966" y="1154"/>
                  <a:pt x="1052" y="1170"/>
                </a:cubicBezTo>
                <a:lnTo>
                  <a:pt x="1068" y="1177"/>
                </a:lnTo>
                <a:lnTo>
                  <a:pt x="1097" y="1183"/>
                </a:lnTo>
                <a:cubicBezTo>
                  <a:pt x="1081" y="1245"/>
                  <a:pt x="1068" y="1313"/>
                  <a:pt x="1063" y="1382"/>
                </a:cubicBezTo>
                <a:cubicBezTo>
                  <a:pt x="1057" y="1466"/>
                  <a:pt x="1063" y="1545"/>
                  <a:pt x="1081" y="1626"/>
                </a:cubicBezTo>
                <a:cubicBezTo>
                  <a:pt x="1086" y="1626"/>
                  <a:pt x="1086" y="1620"/>
                  <a:pt x="1092" y="1620"/>
                </a:cubicBezTo>
                <a:cubicBezTo>
                  <a:pt x="1108" y="1603"/>
                  <a:pt x="1120" y="1579"/>
                  <a:pt x="1131" y="1558"/>
                </a:cubicBezTo>
                <a:cubicBezTo>
                  <a:pt x="1142" y="1534"/>
                  <a:pt x="1154" y="1506"/>
                  <a:pt x="1160" y="1477"/>
                </a:cubicBezTo>
                <a:cubicBezTo>
                  <a:pt x="1171" y="1438"/>
                  <a:pt x="1171" y="1393"/>
                  <a:pt x="1171" y="1341"/>
                </a:cubicBezTo>
                <a:cubicBezTo>
                  <a:pt x="1165" y="1262"/>
                  <a:pt x="1142" y="1170"/>
                  <a:pt x="1115" y="1075"/>
                </a:cubicBezTo>
                <a:cubicBezTo>
                  <a:pt x="1108" y="1063"/>
                  <a:pt x="1108" y="1057"/>
                  <a:pt x="1102" y="1046"/>
                </a:cubicBezTo>
                <a:cubicBezTo>
                  <a:pt x="1057" y="1028"/>
                  <a:pt x="1006" y="1012"/>
                  <a:pt x="955" y="994"/>
                </a:cubicBezTo>
                <a:cubicBezTo>
                  <a:pt x="847" y="960"/>
                  <a:pt x="767" y="921"/>
                  <a:pt x="706" y="881"/>
                </a:cubicBezTo>
                <a:lnTo>
                  <a:pt x="706" y="881"/>
                </a:lnTo>
                <a:lnTo>
                  <a:pt x="722" y="904"/>
                </a:lnTo>
                <a:cubicBezTo>
                  <a:pt x="586" y="842"/>
                  <a:pt x="483" y="773"/>
                  <a:pt x="392" y="705"/>
                </a:cubicBezTo>
                <a:cubicBezTo>
                  <a:pt x="347" y="659"/>
                  <a:pt x="307" y="619"/>
                  <a:pt x="273" y="574"/>
                </a:cubicBezTo>
                <a:cubicBezTo>
                  <a:pt x="245" y="529"/>
                  <a:pt x="221" y="488"/>
                  <a:pt x="205" y="449"/>
                </a:cubicBezTo>
                <a:cubicBezTo>
                  <a:pt x="194" y="409"/>
                  <a:pt x="182" y="364"/>
                  <a:pt x="171" y="312"/>
                </a:cubicBezTo>
                <a:cubicBezTo>
                  <a:pt x="171" y="250"/>
                  <a:pt x="171" y="194"/>
                  <a:pt x="182" y="137"/>
                </a:cubicBezTo>
                <a:cubicBezTo>
                  <a:pt x="187" y="120"/>
                  <a:pt x="187" y="97"/>
                  <a:pt x="194" y="79"/>
                </a:cubicBezTo>
                <a:cubicBezTo>
                  <a:pt x="187" y="68"/>
                  <a:pt x="182" y="52"/>
                  <a:pt x="176" y="40"/>
                </a:cubicBezTo>
                <a:cubicBezTo>
                  <a:pt x="166" y="18"/>
                  <a:pt x="142" y="0"/>
                  <a:pt x="114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2"/>
          <p:cNvSpPr/>
          <p:nvPr/>
        </p:nvSpPr>
        <p:spPr>
          <a:xfrm>
            <a:off x="9005957" y="4153122"/>
            <a:ext cx="9491" cy="38544"/>
          </a:xfrm>
          <a:custGeom>
            <a:avLst/>
            <a:gdLst/>
            <a:ahLst/>
            <a:cxnLst/>
            <a:rect l="l" t="t" r="r" b="b"/>
            <a:pathLst>
              <a:path w="245" h="995" extrusionOk="0">
                <a:moveTo>
                  <a:pt x="22" y="0"/>
                </a:moveTo>
                <a:lnTo>
                  <a:pt x="22" y="0"/>
                </a:lnTo>
                <a:cubicBezTo>
                  <a:pt x="28" y="11"/>
                  <a:pt x="28" y="17"/>
                  <a:pt x="35" y="29"/>
                </a:cubicBezTo>
                <a:cubicBezTo>
                  <a:pt x="62" y="124"/>
                  <a:pt x="85" y="216"/>
                  <a:pt x="91" y="295"/>
                </a:cubicBezTo>
                <a:cubicBezTo>
                  <a:pt x="91" y="347"/>
                  <a:pt x="91" y="392"/>
                  <a:pt x="80" y="431"/>
                </a:cubicBezTo>
                <a:cubicBezTo>
                  <a:pt x="74" y="460"/>
                  <a:pt x="62" y="488"/>
                  <a:pt x="51" y="512"/>
                </a:cubicBezTo>
                <a:cubicBezTo>
                  <a:pt x="40" y="533"/>
                  <a:pt x="28" y="557"/>
                  <a:pt x="12" y="574"/>
                </a:cubicBezTo>
                <a:cubicBezTo>
                  <a:pt x="6" y="574"/>
                  <a:pt x="6" y="580"/>
                  <a:pt x="1" y="580"/>
                </a:cubicBezTo>
                <a:cubicBezTo>
                  <a:pt x="6" y="596"/>
                  <a:pt x="6" y="614"/>
                  <a:pt x="12" y="625"/>
                </a:cubicBezTo>
                <a:cubicBezTo>
                  <a:pt x="35" y="722"/>
                  <a:pt x="74" y="813"/>
                  <a:pt x="125" y="892"/>
                </a:cubicBezTo>
                <a:cubicBezTo>
                  <a:pt x="148" y="926"/>
                  <a:pt x="171" y="960"/>
                  <a:pt x="193" y="994"/>
                </a:cubicBezTo>
                <a:cubicBezTo>
                  <a:pt x="211" y="977"/>
                  <a:pt x="227" y="966"/>
                  <a:pt x="245" y="949"/>
                </a:cubicBezTo>
                <a:cubicBezTo>
                  <a:pt x="239" y="943"/>
                  <a:pt x="232" y="932"/>
                  <a:pt x="227" y="926"/>
                </a:cubicBezTo>
                <a:cubicBezTo>
                  <a:pt x="193" y="874"/>
                  <a:pt x="164" y="818"/>
                  <a:pt x="142" y="761"/>
                </a:cubicBezTo>
                <a:cubicBezTo>
                  <a:pt x="119" y="711"/>
                  <a:pt x="108" y="659"/>
                  <a:pt x="96" y="596"/>
                </a:cubicBezTo>
                <a:cubicBezTo>
                  <a:pt x="91" y="533"/>
                  <a:pt x="96" y="472"/>
                  <a:pt x="108" y="404"/>
                </a:cubicBezTo>
                <a:cubicBezTo>
                  <a:pt x="119" y="329"/>
                  <a:pt x="148" y="250"/>
                  <a:pt x="187" y="158"/>
                </a:cubicBezTo>
                <a:cubicBezTo>
                  <a:pt x="193" y="137"/>
                  <a:pt x="193" y="108"/>
                  <a:pt x="182" y="85"/>
                </a:cubicBezTo>
                <a:cubicBezTo>
                  <a:pt x="171" y="56"/>
                  <a:pt x="148" y="40"/>
                  <a:pt x="119" y="29"/>
                </a:cubicBezTo>
                <a:cubicBezTo>
                  <a:pt x="85" y="22"/>
                  <a:pt x="57" y="11"/>
                  <a:pt x="22" y="0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2"/>
          <p:cNvSpPr/>
          <p:nvPr/>
        </p:nvSpPr>
        <p:spPr>
          <a:xfrm>
            <a:off x="9013395" y="4189884"/>
            <a:ext cx="6237" cy="6392"/>
          </a:xfrm>
          <a:custGeom>
            <a:avLst/>
            <a:gdLst/>
            <a:ahLst/>
            <a:cxnLst/>
            <a:rect l="l" t="t" r="r" b="b"/>
            <a:pathLst>
              <a:path w="161" h="165" extrusionOk="0">
                <a:moveTo>
                  <a:pt x="53" y="0"/>
                </a:moveTo>
                <a:cubicBezTo>
                  <a:pt x="35" y="17"/>
                  <a:pt x="19" y="28"/>
                  <a:pt x="1" y="45"/>
                </a:cubicBezTo>
                <a:cubicBezTo>
                  <a:pt x="35" y="85"/>
                  <a:pt x="69" y="124"/>
                  <a:pt x="103" y="164"/>
                </a:cubicBezTo>
                <a:cubicBezTo>
                  <a:pt x="126" y="148"/>
                  <a:pt x="143" y="137"/>
                  <a:pt x="160" y="119"/>
                </a:cubicBezTo>
                <a:cubicBezTo>
                  <a:pt x="121" y="79"/>
                  <a:pt x="87" y="40"/>
                  <a:pt x="53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2"/>
          <p:cNvSpPr/>
          <p:nvPr/>
        </p:nvSpPr>
        <p:spPr>
          <a:xfrm>
            <a:off x="9101484" y="4120931"/>
            <a:ext cx="144181" cy="157197"/>
          </a:xfrm>
          <a:custGeom>
            <a:avLst/>
            <a:gdLst/>
            <a:ahLst/>
            <a:cxnLst/>
            <a:rect l="l" t="t" r="r" b="b"/>
            <a:pathLst>
              <a:path w="3722" h="4058" extrusionOk="0">
                <a:moveTo>
                  <a:pt x="0" y="2445"/>
                </a:moveTo>
                <a:cubicBezTo>
                  <a:pt x="8" y="2445"/>
                  <a:pt x="13" y="2447"/>
                  <a:pt x="21" y="2449"/>
                </a:cubicBezTo>
                <a:lnTo>
                  <a:pt x="21" y="2449"/>
                </a:lnTo>
                <a:cubicBezTo>
                  <a:pt x="17" y="2448"/>
                  <a:pt x="14" y="2446"/>
                  <a:pt x="11" y="2445"/>
                </a:cubicBezTo>
                <a:close/>
                <a:moveTo>
                  <a:pt x="3620" y="1"/>
                </a:moveTo>
                <a:cubicBezTo>
                  <a:pt x="3603" y="1"/>
                  <a:pt x="3580" y="13"/>
                  <a:pt x="3569" y="29"/>
                </a:cubicBezTo>
                <a:cubicBezTo>
                  <a:pt x="3575" y="42"/>
                  <a:pt x="3580" y="52"/>
                  <a:pt x="3586" y="69"/>
                </a:cubicBezTo>
                <a:cubicBezTo>
                  <a:pt x="3603" y="115"/>
                  <a:pt x="3620" y="171"/>
                  <a:pt x="3625" y="234"/>
                </a:cubicBezTo>
                <a:cubicBezTo>
                  <a:pt x="3625" y="291"/>
                  <a:pt x="3625" y="348"/>
                  <a:pt x="3620" y="393"/>
                </a:cubicBezTo>
                <a:cubicBezTo>
                  <a:pt x="3614" y="433"/>
                  <a:pt x="3603" y="467"/>
                  <a:pt x="3586" y="501"/>
                </a:cubicBezTo>
                <a:cubicBezTo>
                  <a:pt x="3575" y="524"/>
                  <a:pt x="3562" y="546"/>
                  <a:pt x="3541" y="575"/>
                </a:cubicBezTo>
                <a:cubicBezTo>
                  <a:pt x="3517" y="603"/>
                  <a:pt x="3489" y="627"/>
                  <a:pt x="3460" y="648"/>
                </a:cubicBezTo>
                <a:cubicBezTo>
                  <a:pt x="3415" y="677"/>
                  <a:pt x="3358" y="706"/>
                  <a:pt x="3296" y="729"/>
                </a:cubicBezTo>
                <a:cubicBezTo>
                  <a:pt x="3166" y="774"/>
                  <a:pt x="3017" y="803"/>
                  <a:pt x="2870" y="826"/>
                </a:cubicBezTo>
                <a:cubicBezTo>
                  <a:pt x="2819" y="837"/>
                  <a:pt x="2767" y="842"/>
                  <a:pt x="2710" y="853"/>
                </a:cubicBezTo>
                <a:cubicBezTo>
                  <a:pt x="2683" y="860"/>
                  <a:pt x="2654" y="882"/>
                  <a:pt x="2649" y="916"/>
                </a:cubicBezTo>
                <a:cubicBezTo>
                  <a:pt x="2636" y="950"/>
                  <a:pt x="2642" y="984"/>
                  <a:pt x="2665" y="1002"/>
                </a:cubicBezTo>
                <a:cubicBezTo>
                  <a:pt x="2699" y="1036"/>
                  <a:pt x="2728" y="1070"/>
                  <a:pt x="2756" y="1104"/>
                </a:cubicBezTo>
                <a:cubicBezTo>
                  <a:pt x="2773" y="1133"/>
                  <a:pt x="2791" y="1167"/>
                  <a:pt x="2801" y="1194"/>
                </a:cubicBezTo>
                <a:cubicBezTo>
                  <a:pt x="2807" y="1217"/>
                  <a:pt x="2812" y="1240"/>
                  <a:pt x="2819" y="1280"/>
                </a:cubicBezTo>
                <a:cubicBezTo>
                  <a:pt x="2825" y="1309"/>
                  <a:pt x="2819" y="1337"/>
                  <a:pt x="2819" y="1371"/>
                </a:cubicBezTo>
                <a:cubicBezTo>
                  <a:pt x="2807" y="1405"/>
                  <a:pt x="2796" y="1433"/>
                  <a:pt x="2785" y="1467"/>
                </a:cubicBezTo>
                <a:cubicBezTo>
                  <a:pt x="2762" y="1513"/>
                  <a:pt x="2733" y="1553"/>
                  <a:pt x="2699" y="1592"/>
                </a:cubicBezTo>
                <a:cubicBezTo>
                  <a:pt x="2654" y="1649"/>
                  <a:pt x="2597" y="1700"/>
                  <a:pt x="2529" y="1746"/>
                </a:cubicBezTo>
                <a:cubicBezTo>
                  <a:pt x="2444" y="1802"/>
                  <a:pt x="2353" y="1854"/>
                  <a:pt x="2245" y="1894"/>
                </a:cubicBezTo>
                <a:cubicBezTo>
                  <a:pt x="2143" y="1933"/>
                  <a:pt x="2028" y="1962"/>
                  <a:pt x="1920" y="1973"/>
                </a:cubicBezTo>
                <a:lnTo>
                  <a:pt x="1910" y="1978"/>
                </a:lnTo>
                <a:lnTo>
                  <a:pt x="1818" y="1978"/>
                </a:lnTo>
                <a:cubicBezTo>
                  <a:pt x="1768" y="1978"/>
                  <a:pt x="1716" y="1973"/>
                  <a:pt x="1660" y="1967"/>
                </a:cubicBezTo>
                <a:cubicBezTo>
                  <a:pt x="1597" y="1956"/>
                  <a:pt x="1551" y="1939"/>
                  <a:pt x="1511" y="1922"/>
                </a:cubicBezTo>
                <a:cubicBezTo>
                  <a:pt x="1472" y="1904"/>
                  <a:pt x="1438" y="1883"/>
                  <a:pt x="1404" y="1854"/>
                </a:cubicBezTo>
                <a:cubicBezTo>
                  <a:pt x="1375" y="1825"/>
                  <a:pt x="1346" y="1797"/>
                  <a:pt x="1325" y="1768"/>
                </a:cubicBezTo>
                <a:cubicBezTo>
                  <a:pt x="1301" y="1734"/>
                  <a:pt x="1278" y="1694"/>
                  <a:pt x="1262" y="1644"/>
                </a:cubicBezTo>
                <a:cubicBezTo>
                  <a:pt x="1256" y="1626"/>
                  <a:pt x="1251" y="1603"/>
                  <a:pt x="1244" y="1581"/>
                </a:cubicBezTo>
                <a:cubicBezTo>
                  <a:pt x="1233" y="1547"/>
                  <a:pt x="1205" y="1524"/>
                  <a:pt x="1165" y="1524"/>
                </a:cubicBezTo>
                <a:lnTo>
                  <a:pt x="1149" y="1524"/>
                </a:lnTo>
                <a:cubicBezTo>
                  <a:pt x="1136" y="1524"/>
                  <a:pt x="1125" y="1529"/>
                  <a:pt x="1108" y="1542"/>
                </a:cubicBezTo>
                <a:cubicBezTo>
                  <a:pt x="1086" y="1558"/>
                  <a:pt x="1068" y="1581"/>
                  <a:pt x="1068" y="1610"/>
                </a:cubicBezTo>
                <a:cubicBezTo>
                  <a:pt x="1068" y="1644"/>
                  <a:pt x="1068" y="1678"/>
                  <a:pt x="1063" y="1712"/>
                </a:cubicBezTo>
                <a:cubicBezTo>
                  <a:pt x="1046" y="1774"/>
                  <a:pt x="1029" y="1836"/>
                  <a:pt x="1000" y="1894"/>
                </a:cubicBezTo>
                <a:cubicBezTo>
                  <a:pt x="971" y="1956"/>
                  <a:pt x="932" y="2019"/>
                  <a:pt x="887" y="2080"/>
                </a:cubicBezTo>
                <a:cubicBezTo>
                  <a:pt x="824" y="2149"/>
                  <a:pt x="761" y="2211"/>
                  <a:pt x="682" y="2269"/>
                </a:cubicBezTo>
                <a:cubicBezTo>
                  <a:pt x="648" y="2292"/>
                  <a:pt x="614" y="2314"/>
                  <a:pt x="580" y="2337"/>
                </a:cubicBezTo>
                <a:lnTo>
                  <a:pt x="562" y="2337"/>
                </a:lnTo>
                <a:cubicBezTo>
                  <a:pt x="540" y="2337"/>
                  <a:pt x="517" y="2348"/>
                  <a:pt x="501" y="2376"/>
                </a:cubicBezTo>
                <a:cubicBezTo>
                  <a:pt x="478" y="2387"/>
                  <a:pt x="454" y="2394"/>
                  <a:pt x="433" y="2405"/>
                </a:cubicBezTo>
                <a:cubicBezTo>
                  <a:pt x="364" y="2428"/>
                  <a:pt x="289" y="2450"/>
                  <a:pt x="216" y="2455"/>
                </a:cubicBezTo>
                <a:cubicBezTo>
                  <a:pt x="194" y="2455"/>
                  <a:pt x="176" y="2462"/>
                  <a:pt x="153" y="2462"/>
                </a:cubicBezTo>
                <a:cubicBezTo>
                  <a:pt x="119" y="2462"/>
                  <a:pt x="74" y="2455"/>
                  <a:pt x="29" y="2450"/>
                </a:cubicBezTo>
                <a:cubicBezTo>
                  <a:pt x="26" y="2450"/>
                  <a:pt x="23" y="2450"/>
                  <a:pt x="21" y="2449"/>
                </a:cubicBezTo>
                <a:lnTo>
                  <a:pt x="21" y="2449"/>
                </a:lnTo>
                <a:cubicBezTo>
                  <a:pt x="53" y="2464"/>
                  <a:pt x="96" y="2474"/>
                  <a:pt x="137" y="2484"/>
                </a:cubicBezTo>
                <a:lnTo>
                  <a:pt x="137" y="2592"/>
                </a:lnTo>
                <a:lnTo>
                  <a:pt x="160" y="2592"/>
                </a:lnTo>
                <a:cubicBezTo>
                  <a:pt x="199" y="2592"/>
                  <a:pt x="244" y="2592"/>
                  <a:pt x="284" y="2586"/>
                </a:cubicBezTo>
                <a:cubicBezTo>
                  <a:pt x="347" y="2575"/>
                  <a:pt x="409" y="2565"/>
                  <a:pt x="478" y="2541"/>
                </a:cubicBezTo>
                <a:lnTo>
                  <a:pt x="478" y="2536"/>
                </a:lnTo>
                <a:lnTo>
                  <a:pt x="483" y="2541"/>
                </a:lnTo>
                <a:lnTo>
                  <a:pt x="483" y="2552"/>
                </a:lnTo>
                <a:cubicBezTo>
                  <a:pt x="478" y="2626"/>
                  <a:pt x="472" y="2694"/>
                  <a:pt x="467" y="2769"/>
                </a:cubicBezTo>
                <a:cubicBezTo>
                  <a:pt x="460" y="2916"/>
                  <a:pt x="460" y="3042"/>
                  <a:pt x="467" y="3155"/>
                </a:cubicBezTo>
                <a:cubicBezTo>
                  <a:pt x="472" y="3286"/>
                  <a:pt x="483" y="3417"/>
                  <a:pt x="506" y="3541"/>
                </a:cubicBezTo>
                <a:cubicBezTo>
                  <a:pt x="517" y="3593"/>
                  <a:pt x="585" y="3724"/>
                  <a:pt x="637" y="3831"/>
                </a:cubicBezTo>
                <a:cubicBezTo>
                  <a:pt x="654" y="3797"/>
                  <a:pt x="659" y="3758"/>
                  <a:pt x="643" y="3724"/>
                </a:cubicBezTo>
                <a:cubicBezTo>
                  <a:pt x="637" y="3695"/>
                  <a:pt x="625" y="3672"/>
                  <a:pt x="614" y="3649"/>
                </a:cubicBezTo>
                <a:cubicBezTo>
                  <a:pt x="591" y="3564"/>
                  <a:pt x="574" y="3485"/>
                  <a:pt x="569" y="3399"/>
                </a:cubicBezTo>
                <a:cubicBezTo>
                  <a:pt x="562" y="3354"/>
                  <a:pt x="569" y="3315"/>
                  <a:pt x="569" y="3274"/>
                </a:cubicBezTo>
                <a:cubicBezTo>
                  <a:pt x="574" y="3252"/>
                  <a:pt x="562" y="3234"/>
                  <a:pt x="557" y="3218"/>
                </a:cubicBezTo>
                <a:lnTo>
                  <a:pt x="557" y="3160"/>
                </a:lnTo>
                <a:cubicBezTo>
                  <a:pt x="551" y="2933"/>
                  <a:pt x="557" y="2701"/>
                  <a:pt x="580" y="2473"/>
                </a:cubicBezTo>
                <a:cubicBezTo>
                  <a:pt x="580" y="2455"/>
                  <a:pt x="574" y="2439"/>
                  <a:pt x="569" y="2428"/>
                </a:cubicBezTo>
                <a:cubicBezTo>
                  <a:pt x="596" y="2416"/>
                  <a:pt x="625" y="2405"/>
                  <a:pt x="648" y="2387"/>
                </a:cubicBezTo>
                <a:cubicBezTo>
                  <a:pt x="745" y="2337"/>
                  <a:pt x="829" y="2269"/>
                  <a:pt x="910" y="2189"/>
                </a:cubicBezTo>
                <a:cubicBezTo>
                  <a:pt x="1005" y="2087"/>
                  <a:pt x="1080" y="1978"/>
                  <a:pt x="1131" y="1865"/>
                </a:cubicBezTo>
                <a:cubicBezTo>
                  <a:pt x="1136" y="1876"/>
                  <a:pt x="1142" y="1883"/>
                  <a:pt x="1149" y="1888"/>
                </a:cubicBezTo>
                <a:cubicBezTo>
                  <a:pt x="1199" y="1962"/>
                  <a:pt x="1262" y="2019"/>
                  <a:pt x="1335" y="2059"/>
                </a:cubicBezTo>
                <a:cubicBezTo>
                  <a:pt x="1370" y="2075"/>
                  <a:pt x="1415" y="2098"/>
                  <a:pt x="1461" y="2114"/>
                </a:cubicBezTo>
                <a:cubicBezTo>
                  <a:pt x="1500" y="2127"/>
                  <a:pt x="1551" y="2138"/>
                  <a:pt x="1608" y="2143"/>
                </a:cubicBezTo>
                <a:cubicBezTo>
                  <a:pt x="1642" y="2149"/>
                  <a:pt x="1676" y="2155"/>
                  <a:pt x="1710" y="2155"/>
                </a:cubicBezTo>
                <a:cubicBezTo>
                  <a:pt x="1762" y="2155"/>
                  <a:pt x="1813" y="2149"/>
                  <a:pt x="1875" y="2138"/>
                </a:cubicBezTo>
                <a:cubicBezTo>
                  <a:pt x="1960" y="2127"/>
                  <a:pt x="2046" y="2104"/>
                  <a:pt x="2143" y="2069"/>
                </a:cubicBezTo>
                <a:cubicBezTo>
                  <a:pt x="2211" y="2041"/>
                  <a:pt x="2285" y="2007"/>
                  <a:pt x="2364" y="1956"/>
                </a:cubicBezTo>
                <a:cubicBezTo>
                  <a:pt x="2403" y="1933"/>
                  <a:pt x="2437" y="1910"/>
                  <a:pt x="2478" y="1888"/>
                </a:cubicBezTo>
                <a:lnTo>
                  <a:pt x="2489" y="1883"/>
                </a:lnTo>
                <a:cubicBezTo>
                  <a:pt x="2518" y="1859"/>
                  <a:pt x="2557" y="1836"/>
                  <a:pt x="2586" y="1802"/>
                </a:cubicBezTo>
                <a:cubicBezTo>
                  <a:pt x="2642" y="1752"/>
                  <a:pt x="2699" y="1689"/>
                  <a:pt x="2751" y="1621"/>
                </a:cubicBezTo>
                <a:cubicBezTo>
                  <a:pt x="2796" y="1564"/>
                  <a:pt x="2836" y="1495"/>
                  <a:pt x="2859" y="1422"/>
                </a:cubicBezTo>
                <a:cubicBezTo>
                  <a:pt x="2887" y="1354"/>
                  <a:pt x="2898" y="1285"/>
                  <a:pt x="2898" y="1223"/>
                </a:cubicBezTo>
                <a:cubicBezTo>
                  <a:pt x="2893" y="1154"/>
                  <a:pt x="2870" y="1086"/>
                  <a:pt x="2836" y="1030"/>
                </a:cubicBezTo>
                <a:cubicBezTo>
                  <a:pt x="2812" y="1002"/>
                  <a:pt x="2791" y="973"/>
                  <a:pt x="2762" y="944"/>
                </a:cubicBezTo>
                <a:lnTo>
                  <a:pt x="2762" y="944"/>
                </a:lnTo>
                <a:lnTo>
                  <a:pt x="2773" y="950"/>
                </a:lnTo>
                <a:lnTo>
                  <a:pt x="2807" y="950"/>
                </a:lnTo>
                <a:cubicBezTo>
                  <a:pt x="2875" y="944"/>
                  <a:pt x="2949" y="939"/>
                  <a:pt x="3017" y="928"/>
                </a:cubicBezTo>
                <a:cubicBezTo>
                  <a:pt x="3085" y="916"/>
                  <a:pt x="3148" y="899"/>
                  <a:pt x="3234" y="871"/>
                </a:cubicBezTo>
                <a:cubicBezTo>
                  <a:pt x="3290" y="848"/>
                  <a:pt x="3347" y="819"/>
                  <a:pt x="3410" y="779"/>
                </a:cubicBezTo>
                <a:cubicBezTo>
                  <a:pt x="3467" y="745"/>
                  <a:pt x="3517" y="706"/>
                  <a:pt x="3557" y="661"/>
                </a:cubicBezTo>
                <a:cubicBezTo>
                  <a:pt x="3586" y="638"/>
                  <a:pt x="3603" y="609"/>
                  <a:pt x="3625" y="580"/>
                </a:cubicBezTo>
                <a:cubicBezTo>
                  <a:pt x="3643" y="558"/>
                  <a:pt x="3654" y="530"/>
                  <a:pt x="3672" y="490"/>
                </a:cubicBezTo>
                <a:cubicBezTo>
                  <a:pt x="3717" y="383"/>
                  <a:pt x="3722" y="252"/>
                  <a:pt x="3688" y="110"/>
                </a:cubicBezTo>
                <a:lnTo>
                  <a:pt x="3688" y="76"/>
                </a:lnTo>
                <a:cubicBezTo>
                  <a:pt x="3688" y="42"/>
                  <a:pt x="3672" y="18"/>
                  <a:pt x="3643" y="7"/>
                </a:cubicBezTo>
                <a:cubicBezTo>
                  <a:pt x="3637" y="7"/>
                  <a:pt x="3631" y="1"/>
                  <a:pt x="3620" y="1"/>
                </a:cubicBezTo>
                <a:close/>
                <a:moveTo>
                  <a:pt x="614" y="3996"/>
                </a:moveTo>
                <a:cubicBezTo>
                  <a:pt x="540" y="4018"/>
                  <a:pt x="404" y="4041"/>
                  <a:pt x="165" y="4047"/>
                </a:cubicBezTo>
                <a:cubicBezTo>
                  <a:pt x="199" y="4058"/>
                  <a:pt x="239" y="4058"/>
                  <a:pt x="273" y="4058"/>
                </a:cubicBezTo>
                <a:cubicBezTo>
                  <a:pt x="302" y="4058"/>
                  <a:pt x="336" y="4058"/>
                  <a:pt x="364" y="4052"/>
                </a:cubicBezTo>
                <a:cubicBezTo>
                  <a:pt x="433" y="4047"/>
                  <a:pt x="506" y="4036"/>
                  <a:pt x="574" y="4013"/>
                </a:cubicBezTo>
                <a:cubicBezTo>
                  <a:pt x="585" y="4007"/>
                  <a:pt x="603" y="4002"/>
                  <a:pt x="614" y="3996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2"/>
          <p:cNvSpPr/>
          <p:nvPr/>
        </p:nvSpPr>
        <p:spPr>
          <a:xfrm>
            <a:off x="9102801" y="4219131"/>
            <a:ext cx="24211" cy="58571"/>
          </a:xfrm>
          <a:custGeom>
            <a:avLst/>
            <a:gdLst/>
            <a:ahLst/>
            <a:cxnLst/>
            <a:rect l="l" t="t" r="r" b="b"/>
            <a:pathLst>
              <a:path w="625" h="1512" extrusionOk="0">
                <a:moveTo>
                  <a:pt x="444" y="1"/>
                </a:moveTo>
                <a:lnTo>
                  <a:pt x="444" y="6"/>
                </a:lnTo>
                <a:cubicBezTo>
                  <a:pt x="375" y="30"/>
                  <a:pt x="313" y="40"/>
                  <a:pt x="250" y="51"/>
                </a:cubicBezTo>
                <a:cubicBezTo>
                  <a:pt x="210" y="57"/>
                  <a:pt x="165" y="57"/>
                  <a:pt x="126" y="57"/>
                </a:cubicBezTo>
                <a:lnTo>
                  <a:pt x="103" y="57"/>
                </a:lnTo>
                <a:cubicBezTo>
                  <a:pt x="103" y="222"/>
                  <a:pt x="92" y="392"/>
                  <a:pt x="79" y="557"/>
                </a:cubicBezTo>
                <a:cubicBezTo>
                  <a:pt x="74" y="677"/>
                  <a:pt x="63" y="796"/>
                  <a:pt x="45" y="916"/>
                </a:cubicBezTo>
                <a:cubicBezTo>
                  <a:pt x="34" y="1046"/>
                  <a:pt x="17" y="1171"/>
                  <a:pt x="0" y="1302"/>
                </a:cubicBezTo>
                <a:cubicBezTo>
                  <a:pt x="0" y="1318"/>
                  <a:pt x="6" y="1331"/>
                  <a:pt x="11" y="1347"/>
                </a:cubicBezTo>
                <a:cubicBezTo>
                  <a:pt x="6" y="1359"/>
                  <a:pt x="0" y="1370"/>
                  <a:pt x="0" y="1381"/>
                </a:cubicBezTo>
                <a:cubicBezTo>
                  <a:pt x="0" y="1415"/>
                  <a:pt x="11" y="1444"/>
                  <a:pt x="29" y="1472"/>
                </a:cubicBezTo>
                <a:cubicBezTo>
                  <a:pt x="51" y="1496"/>
                  <a:pt x="79" y="1506"/>
                  <a:pt x="114" y="1512"/>
                </a:cubicBezTo>
                <a:lnTo>
                  <a:pt x="131" y="1512"/>
                </a:lnTo>
                <a:cubicBezTo>
                  <a:pt x="370" y="1506"/>
                  <a:pt x="506" y="1483"/>
                  <a:pt x="580" y="1461"/>
                </a:cubicBezTo>
                <a:lnTo>
                  <a:pt x="585" y="1455"/>
                </a:lnTo>
                <a:cubicBezTo>
                  <a:pt x="609" y="1433"/>
                  <a:pt x="625" y="1410"/>
                  <a:pt x="625" y="1376"/>
                </a:cubicBezTo>
                <a:cubicBezTo>
                  <a:pt x="625" y="1359"/>
                  <a:pt x="625" y="1341"/>
                  <a:pt x="614" y="1325"/>
                </a:cubicBezTo>
                <a:lnTo>
                  <a:pt x="614" y="1318"/>
                </a:lnTo>
                <a:cubicBezTo>
                  <a:pt x="609" y="1313"/>
                  <a:pt x="603" y="1302"/>
                  <a:pt x="596" y="1296"/>
                </a:cubicBezTo>
                <a:lnTo>
                  <a:pt x="603" y="1296"/>
                </a:lnTo>
                <a:cubicBezTo>
                  <a:pt x="551" y="1189"/>
                  <a:pt x="483" y="1058"/>
                  <a:pt x="472" y="1006"/>
                </a:cubicBezTo>
                <a:cubicBezTo>
                  <a:pt x="449" y="882"/>
                  <a:pt x="438" y="751"/>
                  <a:pt x="433" y="620"/>
                </a:cubicBezTo>
                <a:cubicBezTo>
                  <a:pt x="426" y="507"/>
                  <a:pt x="426" y="381"/>
                  <a:pt x="433" y="234"/>
                </a:cubicBezTo>
                <a:cubicBezTo>
                  <a:pt x="438" y="159"/>
                  <a:pt x="444" y="91"/>
                  <a:pt x="449" y="17"/>
                </a:cubicBezTo>
                <a:lnTo>
                  <a:pt x="449" y="6"/>
                </a:lnTo>
                <a:lnTo>
                  <a:pt x="444" y="1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2"/>
          <p:cNvSpPr/>
          <p:nvPr/>
        </p:nvSpPr>
        <p:spPr>
          <a:xfrm>
            <a:off x="8970745" y="4115662"/>
            <a:ext cx="271201" cy="100679"/>
          </a:xfrm>
          <a:custGeom>
            <a:avLst/>
            <a:gdLst/>
            <a:ahLst/>
            <a:cxnLst/>
            <a:rect l="l" t="t" r="r" b="b"/>
            <a:pathLst>
              <a:path w="7001" h="2599" extrusionOk="0">
                <a:moveTo>
                  <a:pt x="23" y="0"/>
                </a:moveTo>
                <a:cubicBezTo>
                  <a:pt x="16" y="18"/>
                  <a:pt x="16" y="41"/>
                  <a:pt x="11" y="58"/>
                </a:cubicBezTo>
                <a:cubicBezTo>
                  <a:pt x="0" y="115"/>
                  <a:pt x="0" y="171"/>
                  <a:pt x="0" y="233"/>
                </a:cubicBezTo>
                <a:cubicBezTo>
                  <a:pt x="11" y="285"/>
                  <a:pt x="23" y="330"/>
                  <a:pt x="34" y="370"/>
                </a:cubicBezTo>
                <a:cubicBezTo>
                  <a:pt x="50" y="409"/>
                  <a:pt x="74" y="450"/>
                  <a:pt x="102" y="495"/>
                </a:cubicBezTo>
                <a:cubicBezTo>
                  <a:pt x="136" y="540"/>
                  <a:pt x="176" y="580"/>
                  <a:pt x="221" y="626"/>
                </a:cubicBezTo>
                <a:cubicBezTo>
                  <a:pt x="312" y="694"/>
                  <a:pt x="415" y="763"/>
                  <a:pt x="551" y="825"/>
                </a:cubicBezTo>
                <a:lnTo>
                  <a:pt x="535" y="802"/>
                </a:lnTo>
                <a:lnTo>
                  <a:pt x="535" y="802"/>
                </a:lnTo>
                <a:cubicBezTo>
                  <a:pt x="596" y="842"/>
                  <a:pt x="676" y="881"/>
                  <a:pt x="784" y="915"/>
                </a:cubicBezTo>
                <a:cubicBezTo>
                  <a:pt x="835" y="933"/>
                  <a:pt x="886" y="949"/>
                  <a:pt x="931" y="967"/>
                </a:cubicBezTo>
                <a:cubicBezTo>
                  <a:pt x="966" y="978"/>
                  <a:pt x="994" y="989"/>
                  <a:pt x="1028" y="996"/>
                </a:cubicBezTo>
                <a:cubicBezTo>
                  <a:pt x="1057" y="1007"/>
                  <a:pt x="1080" y="1023"/>
                  <a:pt x="1091" y="1052"/>
                </a:cubicBezTo>
                <a:cubicBezTo>
                  <a:pt x="1102" y="1075"/>
                  <a:pt x="1102" y="1104"/>
                  <a:pt x="1096" y="1125"/>
                </a:cubicBezTo>
                <a:cubicBezTo>
                  <a:pt x="1057" y="1217"/>
                  <a:pt x="1028" y="1296"/>
                  <a:pt x="1017" y="1371"/>
                </a:cubicBezTo>
                <a:cubicBezTo>
                  <a:pt x="1005" y="1439"/>
                  <a:pt x="1000" y="1500"/>
                  <a:pt x="1005" y="1563"/>
                </a:cubicBezTo>
                <a:cubicBezTo>
                  <a:pt x="1017" y="1626"/>
                  <a:pt x="1028" y="1678"/>
                  <a:pt x="1051" y="1728"/>
                </a:cubicBezTo>
                <a:cubicBezTo>
                  <a:pt x="1073" y="1785"/>
                  <a:pt x="1102" y="1841"/>
                  <a:pt x="1136" y="1893"/>
                </a:cubicBezTo>
                <a:cubicBezTo>
                  <a:pt x="1141" y="1899"/>
                  <a:pt x="1148" y="1910"/>
                  <a:pt x="1154" y="1916"/>
                </a:cubicBezTo>
                <a:cubicBezTo>
                  <a:pt x="1188" y="1956"/>
                  <a:pt x="1222" y="1995"/>
                  <a:pt x="1261" y="2035"/>
                </a:cubicBezTo>
                <a:cubicBezTo>
                  <a:pt x="1272" y="2040"/>
                  <a:pt x="1285" y="2053"/>
                  <a:pt x="1290" y="2058"/>
                </a:cubicBezTo>
                <a:cubicBezTo>
                  <a:pt x="1364" y="2121"/>
                  <a:pt x="1443" y="2166"/>
                  <a:pt x="1523" y="2205"/>
                </a:cubicBezTo>
                <a:cubicBezTo>
                  <a:pt x="1626" y="2250"/>
                  <a:pt x="1721" y="2279"/>
                  <a:pt x="1823" y="2302"/>
                </a:cubicBezTo>
                <a:cubicBezTo>
                  <a:pt x="1881" y="2308"/>
                  <a:pt x="1932" y="2313"/>
                  <a:pt x="1983" y="2313"/>
                </a:cubicBezTo>
                <a:lnTo>
                  <a:pt x="2046" y="2313"/>
                </a:lnTo>
                <a:cubicBezTo>
                  <a:pt x="2119" y="2302"/>
                  <a:pt x="2187" y="2285"/>
                  <a:pt x="2256" y="2263"/>
                </a:cubicBezTo>
                <a:cubicBezTo>
                  <a:pt x="2301" y="2245"/>
                  <a:pt x="2347" y="2223"/>
                  <a:pt x="2392" y="2189"/>
                </a:cubicBezTo>
                <a:cubicBezTo>
                  <a:pt x="2432" y="2160"/>
                  <a:pt x="2478" y="2121"/>
                  <a:pt x="2518" y="2075"/>
                </a:cubicBezTo>
                <a:cubicBezTo>
                  <a:pt x="2557" y="2030"/>
                  <a:pt x="2586" y="1978"/>
                  <a:pt x="2608" y="1927"/>
                </a:cubicBezTo>
                <a:lnTo>
                  <a:pt x="2608" y="1927"/>
                </a:lnTo>
                <a:lnTo>
                  <a:pt x="2604" y="1930"/>
                </a:lnTo>
                <a:lnTo>
                  <a:pt x="2604" y="1930"/>
                </a:lnTo>
                <a:cubicBezTo>
                  <a:pt x="2617" y="1918"/>
                  <a:pt x="2621" y="1902"/>
                  <a:pt x="2625" y="1893"/>
                </a:cubicBezTo>
                <a:cubicBezTo>
                  <a:pt x="2636" y="1870"/>
                  <a:pt x="2654" y="1854"/>
                  <a:pt x="2676" y="1854"/>
                </a:cubicBezTo>
                <a:cubicBezTo>
                  <a:pt x="2699" y="1854"/>
                  <a:pt x="2722" y="1865"/>
                  <a:pt x="2728" y="1882"/>
                </a:cubicBezTo>
                <a:cubicBezTo>
                  <a:pt x="2790" y="2019"/>
                  <a:pt x="2846" y="2121"/>
                  <a:pt x="2903" y="2211"/>
                </a:cubicBezTo>
                <a:cubicBezTo>
                  <a:pt x="2972" y="2285"/>
                  <a:pt x="3040" y="2353"/>
                  <a:pt x="3113" y="2415"/>
                </a:cubicBezTo>
                <a:cubicBezTo>
                  <a:pt x="3194" y="2484"/>
                  <a:pt x="3284" y="2541"/>
                  <a:pt x="3375" y="2581"/>
                </a:cubicBezTo>
                <a:cubicBezTo>
                  <a:pt x="3386" y="2581"/>
                  <a:pt x="3392" y="2586"/>
                  <a:pt x="3404" y="2586"/>
                </a:cubicBezTo>
                <a:cubicBezTo>
                  <a:pt x="3449" y="2591"/>
                  <a:pt x="3494" y="2598"/>
                  <a:pt x="3528" y="2598"/>
                </a:cubicBezTo>
                <a:cubicBezTo>
                  <a:pt x="3551" y="2598"/>
                  <a:pt x="3569" y="2591"/>
                  <a:pt x="3591" y="2591"/>
                </a:cubicBezTo>
                <a:cubicBezTo>
                  <a:pt x="3664" y="2586"/>
                  <a:pt x="3739" y="2564"/>
                  <a:pt x="3808" y="2541"/>
                </a:cubicBezTo>
                <a:cubicBezTo>
                  <a:pt x="3829" y="2530"/>
                  <a:pt x="3853" y="2523"/>
                  <a:pt x="3876" y="2512"/>
                </a:cubicBezTo>
                <a:cubicBezTo>
                  <a:pt x="3892" y="2484"/>
                  <a:pt x="3915" y="2473"/>
                  <a:pt x="3937" y="2473"/>
                </a:cubicBezTo>
                <a:lnTo>
                  <a:pt x="3955" y="2473"/>
                </a:lnTo>
                <a:cubicBezTo>
                  <a:pt x="3989" y="2450"/>
                  <a:pt x="4023" y="2428"/>
                  <a:pt x="4057" y="2405"/>
                </a:cubicBezTo>
                <a:cubicBezTo>
                  <a:pt x="4136" y="2347"/>
                  <a:pt x="4199" y="2285"/>
                  <a:pt x="4262" y="2216"/>
                </a:cubicBezTo>
                <a:cubicBezTo>
                  <a:pt x="4307" y="2155"/>
                  <a:pt x="4346" y="2092"/>
                  <a:pt x="4375" y="2030"/>
                </a:cubicBezTo>
                <a:cubicBezTo>
                  <a:pt x="4404" y="1972"/>
                  <a:pt x="4421" y="1910"/>
                  <a:pt x="4438" y="1848"/>
                </a:cubicBezTo>
                <a:cubicBezTo>
                  <a:pt x="4443" y="1814"/>
                  <a:pt x="4443" y="1780"/>
                  <a:pt x="4443" y="1746"/>
                </a:cubicBezTo>
                <a:cubicBezTo>
                  <a:pt x="4443" y="1717"/>
                  <a:pt x="4461" y="1694"/>
                  <a:pt x="4483" y="1678"/>
                </a:cubicBezTo>
                <a:cubicBezTo>
                  <a:pt x="4500" y="1665"/>
                  <a:pt x="4511" y="1660"/>
                  <a:pt x="4524" y="1660"/>
                </a:cubicBezTo>
                <a:lnTo>
                  <a:pt x="4540" y="1660"/>
                </a:lnTo>
                <a:cubicBezTo>
                  <a:pt x="4580" y="1660"/>
                  <a:pt x="4608" y="1683"/>
                  <a:pt x="4619" y="1717"/>
                </a:cubicBezTo>
                <a:cubicBezTo>
                  <a:pt x="4626" y="1739"/>
                  <a:pt x="4631" y="1762"/>
                  <a:pt x="4637" y="1780"/>
                </a:cubicBezTo>
                <a:cubicBezTo>
                  <a:pt x="4653" y="1830"/>
                  <a:pt x="4676" y="1870"/>
                  <a:pt x="4700" y="1904"/>
                </a:cubicBezTo>
                <a:cubicBezTo>
                  <a:pt x="4721" y="1933"/>
                  <a:pt x="4750" y="1961"/>
                  <a:pt x="4779" y="1990"/>
                </a:cubicBezTo>
                <a:cubicBezTo>
                  <a:pt x="4813" y="2019"/>
                  <a:pt x="4847" y="2040"/>
                  <a:pt x="4886" y="2058"/>
                </a:cubicBezTo>
                <a:cubicBezTo>
                  <a:pt x="4926" y="2075"/>
                  <a:pt x="4972" y="2092"/>
                  <a:pt x="5035" y="2103"/>
                </a:cubicBezTo>
                <a:cubicBezTo>
                  <a:pt x="5091" y="2109"/>
                  <a:pt x="5143" y="2114"/>
                  <a:pt x="5193" y="2114"/>
                </a:cubicBezTo>
                <a:lnTo>
                  <a:pt x="5285" y="2114"/>
                </a:lnTo>
                <a:lnTo>
                  <a:pt x="5295" y="2109"/>
                </a:lnTo>
                <a:cubicBezTo>
                  <a:pt x="5403" y="2098"/>
                  <a:pt x="5518" y="2069"/>
                  <a:pt x="5620" y="2030"/>
                </a:cubicBezTo>
                <a:cubicBezTo>
                  <a:pt x="5728" y="1990"/>
                  <a:pt x="5819" y="1938"/>
                  <a:pt x="5904" y="1882"/>
                </a:cubicBezTo>
                <a:cubicBezTo>
                  <a:pt x="5972" y="1836"/>
                  <a:pt x="6029" y="1785"/>
                  <a:pt x="6074" y="1728"/>
                </a:cubicBezTo>
                <a:cubicBezTo>
                  <a:pt x="6108" y="1689"/>
                  <a:pt x="6137" y="1649"/>
                  <a:pt x="6160" y="1603"/>
                </a:cubicBezTo>
                <a:cubicBezTo>
                  <a:pt x="6171" y="1569"/>
                  <a:pt x="6182" y="1541"/>
                  <a:pt x="6194" y="1507"/>
                </a:cubicBezTo>
                <a:cubicBezTo>
                  <a:pt x="6194" y="1473"/>
                  <a:pt x="6200" y="1445"/>
                  <a:pt x="6194" y="1416"/>
                </a:cubicBezTo>
                <a:cubicBezTo>
                  <a:pt x="6187" y="1376"/>
                  <a:pt x="6182" y="1353"/>
                  <a:pt x="6176" y="1330"/>
                </a:cubicBezTo>
                <a:cubicBezTo>
                  <a:pt x="6166" y="1303"/>
                  <a:pt x="6148" y="1269"/>
                  <a:pt x="6131" y="1240"/>
                </a:cubicBezTo>
                <a:cubicBezTo>
                  <a:pt x="6103" y="1206"/>
                  <a:pt x="6074" y="1172"/>
                  <a:pt x="6040" y="1138"/>
                </a:cubicBezTo>
                <a:cubicBezTo>
                  <a:pt x="6017" y="1120"/>
                  <a:pt x="6011" y="1086"/>
                  <a:pt x="6024" y="1052"/>
                </a:cubicBezTo>
                <a:cubicBezTo>
                  <a:pt x="6029" y="1018"/>
                  <a:pt x="6058" y="996"/>
                  <a:pt x="6085" y="989"/>
                </a:cubicBezTo>
                <a:cubicBezTo>
                  <a:pt x="6142" y="978"/>
                  <a:pt x="6194" y="973"/>
                  <a:pt x="6245" y="962"/>
                </a:cubicBezTo>
                <a:cubicBezTo>
                  <a:pt x="6392" y="939"/>
                  <a:pt x="6541" y="910"/>
                  <a:pt x="6671" y="865"/>
                </a:cubicBezTo>
                <a:cubicBezTo>
                  <a:pt x="6733" y="842"/>
                  <a:pt x="6790" y="813"/>
                  <a:pt x="6835" y="784"/>
                </a:cubicBezTo>
                <a:cubicBezTo>
                  <a:pt x="6864" y="763"/>
                  <a:pt x="6892" y="739"/>
                  <a:pt x="6916" y="711"/>
                </a:cubicBezTo>
                <a:cubicBezTo>
                  <a:pt x="6937" y="682"/>
                  <a:pt x="6950" y="660"/>
                  <a:pt x="6961" y="637"/>
                </a:cubicBezTo>
                <a:cubicBezTo>
                  <a:pt x="6978" y="603"/>
                  <a:pt x="6989" y="569"/>
                  <a:pt x="6995" y="529"/>
                </a:cubicBezTo>
                <a:cubicBezTo>
                  <a:pt x="7000" y="484"/>
                  <a:pt x="7000" y="427"/>
                  <a:pt x="7000" y="370"/>
                </a:cubicBezTo>
                <a:cubicBezTo>
                  <a:pt x="6995" y="307"/>
                  <a:pt x="6978" y="251"/>
                  <a:pt x="6961" y="205"/>
                </a:cubicBezTo>
                <a:cubicBezTo>
                  <a:pt x="6955" y="188"/>
                  <a:pt x="6950" y="178"/>
                  <a:pt x="6944" y="165"/>
                </a:cubicBezTo>
                <a:cubicBezTo>
                  <a:pt x="6937" y="171"/>
                  <a:pt x="6937" y="178"/>
                  <a:pt x="6932" y="183"/>
                </a:cubicBezTo>
                <a:cubicBezTo>
                  <a:pt x="6916" y="246"/>
                  <a:pt x="6892" y="302"/>
                  <a:pt x="6869" y="359"/>
                </a:cubicBezTo>
                <a:cubicBezTo>
                  <a:pt x="6842" y="404"/>
                  <a:pt x="6813" y="450"/>
                  <a:pt x="6779" y="484"/>
                </a:cubicBezTo>
                <a:cubicBezTo>
                  <a:pt x="6751" y="519"/>
                  <a:pt x="6711" y="553"/>
                  <a:pt x="6671" y="580"/>
                </a:cubicBezTo>
                <a:cubicBezTo>
                  <a:pt x="6625" y="609"/>
                  <a:pt x="6580" y="632"/>
                  <a:pt x="6528" y="648"/>
                </a:cubicBezTo>
                <a:cubicBezTo>
                  <a:pt x="6460" y="671"/>
                  <a:pt x="6392" y="682"/>
                  <a:pt x="6318" y="689"/>
                </a:cubicBezTo>
                <a:lnTo>
                  <a:pt x="6273" y="689"/>
                </a:lnTo>
                <a:cubicBezTo>
                  <a:pt x="6205" y="689"/>
                  <a:pt x="6137" y="682"/>
                  <a:pt x="6069" y="671"/>
                </a:cubicBezTo>
                <a:cubicBezTo>
                  <a:pt x="5990" y="655"/>
                  <a:pt x="5915" y="626"/>
                  <a:pt x="5846" y="598"/>
                </a:cubicBezTo>
                <a:cubicBezTo>
                  <a:pt x="5825" y="587"/>
                  <a:pt x="5796" y="569"/>
                  <a:pt x="5773" y="553"/>
                </a:cubicBezTo>
                <a:cubicBezTo>
                  <a:pt x="5762" y="546"/>
                  <a:pt x="5739" y="540"/>
                  <a:pt x="5722" y="540"/>
                </a:cubicBezTo>
                <a:cubicBezTo>
                  <a:pt x="5705" y="540"/>
                  <a:pt x="5688" y="546"/>
                  <a:pt x="5671" y="558"/>
                </a:cubicBezTo>
                <a:cubicBezTo>
                  <a:pt x="5642" y="587"/>
                  <a:pt x="5631" y="626"/>
                  <a:pt x="5649" y="660"/>
                </a:cubicBezTo>
                <a:cubicBezTo>
                  <a:pt x="5688" y="750"/>
                  <a:pt x="5722" y="831"/>
                  <a:pt x="5751" y="910"/>
                </a:cubicBezTo>
                <a:cubicBezTo>
                  <a:pt x="5785" y="1012"/>
                  <a:pt x="5801" y="1098"/>
                  <a:pt x="5807" y="1183"/>
                </a:cubicBezTo>
                <a:cubicBezTo>
                  <a:pt x="5807" y="1228"/>
                  <a:pt x="5807" y="1274"/>
                  <a:pt x="5801" y="1314"/>
                </a:cubicBezTo>
                <a:cubicBezTo>
                  <a:pt x="5791" y="1342"/>
                  <a:pt x="5785" y="1371"/>
                  <a:pt x="5767" y="1398"/>
                </a:cubicBezTo>
                <a:cubicBezTo>
                  <a:pt x="5756" y="1421"/>
                  <a:pt x="5744" y="1439"/>
                  <a:pt x="5728" y="1455"/>
                </a:cubicBezTo>
                <a:cubicBezTo>
                  <a:pt x="5710" y="1479"/>
                  <a:pt x="5688" y="1495"/>
                  <a:pt x="5665" y="1513"/>
                </a:cubicBezTo>
                <a:cubicBezTo>
                  <a:pt x="5620" y="1541"/>
                  <a:pt x="5574" y="1558"/>
                  <a:pt x="5529" y="1575"/>
                </a:cubicBezTo>
                <a:cubicBezTo>
                  <a:pt x="5484" y="1592"/>
                  <a:pt x="5432" y="1597"/>
                  <a:pt x="5387" y="1603"/>
                </a:cubicBezTo>
                <a:lnTo>
                  <a:pt x="5364" y="1603"/>
                </a:lnTo>
                <a:cubicBezTo>
                  <a:pt x="5319" y="1603"/>
                  <a:pt x="5267" y="1597"/>
                  <a:pt x="5216" y="1592"/>
                </a:cubicBezTo>
                <a:cubicBezTo>
                  <a:pt x="5143" y="1575"/>
                  <a:pt x="5069" y="1547"/>
                  <a:pt x="4989" y="1507"/>
                </a:cubicBezTo>
                <a:cubicBezTo>
                  <a:pt x="4892" y="1455"/>
                  <a:pt x="4807" y="1393"/>
                  <a:pt x="4716" y="1319"/>
                </a:cubicBezTo>
                <a:cubicBezTo>
                  <a:pt x="4619" y="1234"/>
                  <a:pt x="4540" y="1138"/>
                  <a:pt x="4466" y="1035"/>
                </a:cubicBezTo>
                <a:cubicBezTo>
                  <a:pt x="4461" y="1018"/>
                  <a:pt x="4432" y="1007"/>
                  <a:pt x="4414" y="1007"/>
                </a:cubicBezTo>
                <a:lnTo>
                  <a:pt x="4409" y="1007"/>
                </a:lnTo>
                <a:cubicBezTo>
                  <a:pt x="4380" y="1007"/>
                  <a:pt x="4353" y="1018"/>
                  <a:pt x="4335" y="1041"/>
                </a:cubicBezTo>
                <a:cubicBezTo>
                  <a:pt x="4267" y="1143"/>
                  <a:pt x="4217" y="1262"/>
                  <a:pt x="4170" y="1371"/>
                </a:cubicBezTo>
                <a:cubicBezTo>
                  <a:pt x="4142" y="1439"/>
                  <a:pt x="4114" y="1500"/>
                  <a:pt x="4080" y="1563"/>
                </a:cubicBezTo>
                <a:cubicBezTo>
                  <a:pt x="4039" y="1637"/>
                  <a:pt x="4000" y="1700"/>
                  <a:pt x="3955" y="1751"/>
                </a:cubicBezTo>
                <a:cubicBezTo>
                  <a:pt x="3926" y="1780"/>
                  <a:pt x="3898" y="1807"/>
                  <a:pt x="3864" y="1830"/>
                </a:cubicBezTo>
                <a:cubicBezTo>
                  <a:pt x="3835" y="1848"/>
                  <a:pt x="3801" y="1865"/>
                  <a:pt x="3767" y="1875"/>
                </a:cubicBezTo>
                <a:cubicBezTo>
                  <a:pt x="3722" y="1893"/>
                  <a:pt x="3671" y="1899"/>
                  <a:pt x="3619" y="1904"/>
                </a:cubicBezTo>
                <a:lnTo>
                  <a:pt x="3591" y="1904"/>
                </a:lnTo>
                <a:cubicBezTo>
                  <a:pt x="3551" y="1904"/>
                  <a:pt x="3517" y="1904"/>
                  <a:pt x="3483" y="1893"/>
                </a:cubicBezTo>
                <a:cubicBezTo>
                  <a:pt x="3443" y="1888"/>
                  <a:pt x="3404" y="1870"/>
                  <a:pt x="3364" y="1854"/>
                </a:cubicBezTo>
                <a:cubicBezTo>
                  <a:pt x="3318" y="1830"/>
                  <a:pt x="3278" y="1802"/>
                  <a:pt x="3239" y="1762"/>
                </a:cubicBezTo>
                <a:cubicBezTo>
                  <a:pt x="3182" y="1717"/>
                  <a:pt x="3131" y="1660"/>
                  <a:pt x="3085" y="1586"/>
                </a:cubicBezTo>
                <a:cubicBezTo>
                  <a:pt x="3034" y="1507"/>
                  <a:pt x="2995" y="1427"/>
                  <a:pt x="2966" y="1337"/>
                </a:cubicBezTo>
                <a:lnTo>
                  <a:pt x="2961" y="1324"/>
                </a:lnTo>
                <a:lnTo>
                  <a:pt x="2948" y="1296"/>
                </a:lnTo>
                <a:cubicBezTo>
                  <a:pt x="2948" y="1285"/>
                  <a:pt x="2943" y="1269"/>
                  <a:pt x="2932" y="1256"/>
                </a:cubicBezTo>
                <a:cubicBezTo>
                  <a:pt x="2921" y="1245"/>
                  <a:pt x="2909" y="1240"/>
                  <a:pt x="2893" y="1234"/>
                </a:cubicBezTo>
                <a:cubicBezTo>
                  <a:pt x="2887" y="1228"/>
                  <a:pt x="2875" y="1228"/>
                  <a:pt x="2864" y="1228"/>
                </a:cubicBezTo>
                <a:cubicBezTo>
                  <a:pt x="2841" y="1228"/>
                  <a:pt x="2824" y="1234"/>
                  <a:pt x="2807" y="1245"/>
                </a:cubicBezTo>
                <a:cubicBezTo>
                  <a:pt x="2733" y="1314"/>
                  <a:pt x="2659" y="1371"/>
                  <a:pt x="2586" y="1421"/>
                </a:cubicBezTo>
                <a:cubicBezTo>
                  <a:pt x="2500" y="1479"/>
                  <a:pt x="2421" y="1518"/>
                  <a:pt x="2342" y="1547"/>
                </a:cubicBezTo>
                <a:cubicBezTo>
                  <a:pt x="2284" y="1563"/>
                  <a:pt x="2232" y="1575"/>
                  <a:pt x="2182" y="1575"/>
                </a:cubicBezTo>
                <a:lnTo>
                  <a:pt x="2159" y="1575"/>
                </a:lnTo>
                <a:cubicBezTo>
                  <a:pt x="2119" y="1575"/>
                  <a:pt x="2085" y="1575"/>
                  <a:pt x="2046" y="1569"/>
                </a:cubicBezTo>
                <a:cubicBezTo>
                  <a:pt x="2006" y="1558"/>
                  <a:pt x="1967" y="1541"/>
                  <a:pt x="1926" y="1524"/>
                </a:cubicBezTo>
                <a:cubicBezTo>
                  <a:pt x="1881" y="1500"/>
                  <a:pt x="1836" y="1466"/>
                  <a:pt x="1796" y="1432"/>
                </a:cubicBezTo>
                <a:cubicBezTo>
                  <a:pt x="1755" y="1398"/>
                  <a:pt x="1728" y="1359"/>
                  <a:pt x="1699" y="1319"/>
                </a:cubicBezTo>
                <a:cubicBezTo>
                  <a:pt x="1676" y="1285"/>
                  <a:pt x="1660" y="1251"/>
                  <a:pt x="1642" y="1211"/>
                </a:cubicBezTo>
                <a:cubicBezTo>
                  <a:pt x="1631" y="1166"/>
                  <a:pt x="1619" y="1114"/>
                  <a:pt x="1619" y="1064"/>
                </a:cubicBezTo>
                <a:cubicBezTo>
                  <a:pt x="1613" y="973"/>
                  <a:pt x="1626" y="876"/>
                  <a:pt x="1637" y="784"/>
                </a:cubicBezTo>
                <a:cubicBezTo>
                  <a:pt x="1637" y="739"/>
                  <a:pt x="1642" y="694"/>
                  <a:pt x="1647" y="643"/>
                </a:cubicBezTo>
                <a:cubicBezTo>
                  <a:pt x="1647" y="621"/>
                  <a:pt x="1642" y="603"/>
                  <a:pt x="1631" y="587"/>
                </a:cubicBezTo>
                <a:cubicBezTo>
                  <a:pt x="1619" y="574"/>
                  <a:pt x="1608" y="569"/>
                  <a:pt x="1597" y="564"/>
                </a:cubicBezTo>
                <a:cubicBezTo>
                  <a:pt x="1592" y="564"/>
                  <a:pt x="1579" y="558"/>
                  <a:pt x="1574" y="558"/>
                </a:cubicBezTo>
                <a:cubicBezTo>
                  <a:pt x="1568" y="558"/>
                  <a:pt x="1563" y="564"/>
                  <a:pt x="1557" y="564"/>
                </a:cubicBezTo>
                <a:lnTo>
                  <a:pt x="1540" y="564"/>
                </a:lnTo>
                <a:cubicBezTo>
                  <a:pt x="1437" y="569"/>
                  <a:pt x="1346" y="569"/>
                  <a:pt x="1251" y="569"/>
                </a:cubicBezTo>
                <a:cubicBezTo>
                  <a:pt x="1057" y="569"/>
                  <a:pt x="886" y="558"/>
                  <a:pt x="732" y="524"/>
                </a:cubicBezTo>
                <a:cubicBezTo>
                  <a:pt x="619" y="501"/>
                  <a:pt x="522" y="467"/>
                  <a:pt x="432" y="422"/>
                </a:cubicBezTo>
                <a:cubicBezTo>
                  <a:pt x="364" y="388"/>
                  <a:pt x="296" y="341"/>
                  <a:pt x="233" y="291"/>
                </a:cubicBezTo>
                <a:cubicBezTo>
                  <a:pt x="176" y="233"/>
                  <a:pt x="131" y="178"/>
                  <a:pt x="91" y="120"/>
                </a:cubicBezTo>
                <a:cubicBezTo>
                  <a:pt x="68" y="81"/>
                  <a:pt x="45" y="41"/>
                  <a:pt x="23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2"/>
          <p:cNvSpPr/>
          <p:nvPr/>
        </p:nvSpPr>
        <p:spPr>
          <a:xfrm>
            <a:off x="8963695" y="4003866"/>
            <a:ext cx="286386" cy="275036"/>
          </a:xfrm>
          <a:custGeom>
            <a:avLst/>
            <a:gdLst/>
            <a:ahLst/>
            <a:cxnLst/>
            <a:rect l="l" t="t" r="r" b="b"/>
            <a:pathLst>
              <a:path w="7393" h="7100" extrusionOk="0">
                <a:moveTo>
                  <a:pt x="3898" y="171"/>
                </a:moveTo>
                <a:cubicBezTo>
                  <a:pt x="3938" y="171"/>
                  <a:pt x="3977" y="171"/>
                  <a:pt x="4017" y="177"/>
                </a:cubicBezTo>
                <a:cubicBezTo>
                  <a:pt x="4069" y="187"/>
                  <a:pt x="4114" y="205"/>
                  <a:pt x="4160" y="227"/>
                </a:cubicBezTo>
                <a:cubicBezTo>
                  <a:pt x="4211" y="250"/>
                  <a:pt x="4256" y="279"/>
                  <a:pt x="4302" y="318"/>
                </a:cubicBezTo>
                <a:cubicBezTo>
                  <a:pt x="4358" y="370"/>
                  <a:pt x="4404" y="421"/>
                  <a:pt x="4444" y="472"/>
                </a:cubicBezTo>
                <a:cubicBezTo>
                  <a:pt x="4472" y="512"/>
                  <a:pt x="4494" y="552"/>
                  <a:pt x="4506" y="591"/>
                </a:cubicBezTo>
                <a:cubicBezTo>
                  <a:pt x="4546" y="693"/>
                  <a:pt x="4557" y="807"/>
                  <a:pt x="4569" y="921"/>
                </a:cubicBezTo>
                <a:cubicBezTo>
                  <a:pt x="4575" y="977"/>
                  <a:pt x="4580" y="1034"/>
                  <a:pt x="4591" y="1086"/>
                </a:cubicBezTo>
                <a:cubicBezTo>
                  <a:pt x="4596" y="1131"/>
                  <a:pt x="4614" y="1182"/>
                  <a:pt x="4637" y="1244"/>
                </a:cubicBezTo>
                <a:cubicBezTo>
                  <a:pt x="4643" y="1262"/>
                  <a:pt x="4654" y="1278"/>
                  <a:pt x="4665" y="1302"/>
                </a:cubicBezTo>
                <a:lnTo>
                  <a:pt x="4671" y="1318"/>
                </a:lnTo>
                <a:cubicBezTo>
                  <a:pt x="4682" y="1330"/>
                  <a:pt x="4688" y="1347"/>
                  <a:pt x="4699" y="1364"/>
                </a:cubicBezTo>
                <a:lnTo>
                  <a:pt x="4706" y="1375"/>
                </a:lnTo>
                <a:cubicBezTo>
                  <a:pt x="4711" y="1393"/>
                  <a:pt x="4722" y="1409"/>
                  <a:pt x="4733" y="1420"/>
                </a:cubicBezTo>
                <a:cubicBezTo>
                  <a:pt x="4751" y="1443"/>
                  <a:pt x="4779" y="1454"/>
                  <a:pt x="4808" y="1454"/>
                </a:cubicBezTo>
                <a:cubicBezTo>
                  <a:pt x="4830" y="1454"/>
                  <a:pt x="4847" y="1449"/>
                  <a:pt x="4858" y="1443"/>
                </a:cubicBezTo>
                <a:cubicBezTo>
                  <a:pt x="4869" y="1433"/>
                  <a:pt x="4876" y="1427"/>
                  <a:pt x="4887" y="1420"/>
                </a:cubicBezTo>
                <a:lnTo>
                  <a:pt x="4903" y="1409"/>
                </a:lnTo>
                <a:cubicBezTo>
                  <a:pt x="4921" y="1398"/>
                  <a:pt x="4944" y="1386"/>
                  <a:pt x="4961" y="1381"/>
                </a:cubicBezTo>
                <a:cubicBezTo>
                  <a:pt x="4989" y="1370"/>
                  <a:pt x="5012" y="1364"/>
                  <a:pt x="5034" y="1352"/>
                </a:cubicBezTo>
                <a:cubicBezTo>
                  <a:pt x="5063" y="1347"/>
                  <a:pt x="5086" y="1341"/>
                  <a:pt x="5108" y="1330"/>
                </a:cubicBezTo>
                <a:cubicBezTo>
                  <a:pt x="5149" y="1318"/>
                  <a:pt x="5194" y="1302"/>
                  <a:pt x="5233" y="1284"/>
                </a:cubicBezTo>
                <a:lnTo>
                  <a:pt x="5285" y="1268"/>
                </a:lnTo>
                <a:cubicBezTo>
                  <a:pt x="5370" y="1239"/>
                  <a:pt x="5477" y="1199"/>
                  <a:pt x="5603" y="1182"/>
                </a:cubicBezTo>
                <a:lnTo>
                  <a:pt x="5660" y="1182"/>
                </a:lnTo>
                <a:cubicBezTo>
                  <a:pt x="5694" y="1182"/>
                  <a:pt x="5728" y="1188"/>
                  <a:pt x="5773" y="1194"/>
                </a:cubicBezTo>
                <a:cubicBezTo>
                  <a:pt x="5836" y="1205"/>
                  <a:pt x="5887" y="1223"/>
                  <a:pt x="5938" y="1244"/>
                </a:cubicBezTo>
                <a:cubicBezTo>
                  <a:pt x="5983" y="1268"/>
                  <a:pt x="6023" y="1296"/>
                  <a:pt x="6063" y="1325"/>
                </a:cubicBezTo>
                <a:cubicBezTo>
                  <a:pt x="6097" y="1352"/>
                  <a:pt x="6120" y="1381"/>
                  <a:pt x="6143" y="1409"/>
                </a:cubicBezTo>
                <a:cubicBezTo>
                  <a:pt x="6159" y="1438"/>
                  <a:pt x="6177" y="1467"/>
                  <a:pt x="6193" y="1506"/>
                </a:cubicBezTo>
                <a:cubicBezTo>
                  <a:pt x="6206" y="1540"/>
                  <a:pt x="6211" y="1580"/>
                  <a:pt x="6222" y="1619"/>
                </a:cubicBezTo>
                <a:cubicBezTo>
                  <a:pt x="6222" y="1659"/>
                  <a:pt x="6222" y="1700"/>
                  <a:pt x="6217" y="1734"/>
                </a:cubicBezTo>
                <a:cubicBezTo>
                  <a:pt x="6211" y="1768"/>
                  <a:pt x="6199" y="1795"/>
                  <a:pt x="6188" y="1824"/>
                </a:cubicBezTo>
                <a:cubicBezTo>
                  <a:pt x="6143" y="1915"/>
                  <a:pt x="6080" y="1989"/>
                  <a:pt x="6018" y="2068"/>
                </a:cubicBezTo>
                <a:lnTo>
                  <a:pt x="5978" y="2120"/>
                </a:lnTo>
                <a:cubicBezTo>
                  <a:pt x="5933" y="2170"/>
                  <a:pt x="5904" y="2211"/>
                  <a:pt x="5876" y="2262"/>
                </a:cubicBezTo>
                <a:cubicBezTo>
                  <a:pt x="5858" y="2285"/>
                  <a:pt x="5847" y="2314"/>
                  <a:pt x="5836" y="2341"/>
                </a:cubicBezTo>
                <a:cubicBezTo>
                  <a:pt x="5831" y="2359"/>
                  <a:pt x="5824" y="2382"/>
                  <a:pt x="5818" y="2409"/>
                </a:cubicBezTo>
                <a:cubicBezTo>
                  <a:pt x="5813" y="2421"/>
                  <a:pt x="5808" y="2432"/>
                  <a:pt x="5790" y="2450"/>
                </a:cubicBezTo>
                <a:lnTo>
                  <a:pt x="5773" y="2477"/>
                </a:lnTo>
                <a:cubicBezTo>
                  <a:pt x="5756" y="2500"/>
                  <a:pt x="5756" y="2540"/>
                  <a:pt x="5768" y="2569"/>
                </a:cubicBezTo>
                <a:cubicBezTo>
                  <a:pt x="5779" y="2579"/>
                  <a:pt x="5784" y="2592"/>
                  <a:pt x="5797" y="2603"/>
                </a:cubicBezTo>
                <a:cubicBezTo>
                  <a:pt x="5813" y="2608"/>
                  <a:pt x="5831" y="2614"/>
                  <a:pt x="5847" y="2614"/>
                </a:cubicBezTo>
                <a:cubicBezTo>
                  <a:pt x="5933" y="2626"/>
                  <a:pt x="6018" y="2637"/>
                  <a:pt x="6103" y="2642"/>
                </a:cubicBezTo>
                <a:lnTo>
                  <a:pt x="6120" y="2648"/>
                </a:lnTo>
                <a:lnTo>
                  <a:pt x="6143" y="2648"/>
                </a:lnTo>
                <a:cubicBezTo>
                  <a:pt x="6251" y="2660"/>
                  <a:pt x="6369" y="2671"/>
                  <a:pt x="6484" y="2689"/>
                </a:cubicBezTo>
                <a:cubicBezTo>
                  <a:pt x="6637" y="2716"/>
                  <a:pt x="6751" y="2750"/>
                  <a:pt x="6847" y="2796"/>
                </a:cubicBezTo>
                <a:cubicBezTo>
                  <a:pt x="6909" y="2825"/>
                  <a:pt x="6956" y="2852"/>
                  <a:pt x="7001" y="2893"/>
                </a:cubicBezTo>
                <a:cubicBezTo>
                  <a:pt x="7035" y="2920"/>
                  <a:pt x="7064" y="2949"/>
                  <a:pt x="7085" y="2983"/>
                </a:cubicBezTo>
                <a:cubicBezTo>
                  <a:pt x="7109" y="3017"/>
                  <a:pt x="7126" y="3051"/>
                  <a:pt x="7143" y="3091"/>
                </a:cubicBezTo>
                <a:cubicBezTo>
                  <a:pt x="7160" y="3137"/>
                  <a:pt x="7177" y="3193"/>
                  <a:pt x="7182" y="3256"/>
                </a:cubicBezTo>
                <a:cubicBezTo>
                  <a:pt x="7182" y="3319"/>
                  <a:pt x="7182" y="3370"/>
                  <a:pt x="7177" y="3415"/>
                </a:cubicBezTo>
                <a:cubicBezTo>
                  <a:pt x="7171" y="3455"/>
                  <a:pt x="7160" y="3489"/>
                  <a:pt x="7143" y="3523"/>
                </a:cubicBezTo>
                <a:cubicBezTo>
                  <a:pt x="7132" y="3546"/>
                  <a:pt x="7119" y="3568"/>
                  <a:pt x="7098" y="3597"/>
                </a:cubicBezTo>
                <a:cubicBezTo>
                  <a:pt x="7074" y="3625"/>
                  <a:pt x="7046" y="3649"/>
                  <a:pt x="7017" y="3670"/>
                </a:cubicBezTo>
                <a:cubicBezTo>
                  <a:pt x="6972" y="3705"/>
                  <a:pt x="6915" y="3728"/>
                  <a:pt x="6853" y="3751"/>
                </a:cubicBezTo>
                <a:cubicBezTo>
                  <a:pt x="6723" y="3796"/>
                  <a:pt x="6574" y="3825"/>
                  <a:pt x="6427" y="3848"/>
                </a:cubicBezTo>
                <a:cubicBezTo>
                  <a:pt x="6376" y="3859"/>
                  <a:pt x="6319" y="3864"/>
                  <a:pt x="6267" y="3875"/>
                </a:cubicBezTo>
                <a:cubicBezTo>
                  <a:pt x="6240" y="3882"/>
                  <a:pt x="6211" y="3904"/>
                  <a:pt x="6206" y="3938"/>
                </a:cubicBezTo>
                <a:cubicBezTo>
                  <a:pt x="6193" y="3972"/>
                  <a:pt x="6199" y="4006"/>
                  <a:pt x="6222" y="4024"/>
                </a:cubicBezTo>
                <a:cubicBezTo>
                  <a:pt x="6256" y="4058"/>
                  <a:pt x="6285" y="4092"/>
                  <a:pt x="6313" y="4126"/>
                </a:cubicBezTo>
                <a:cubicBezTo>
                  <a:pt x="6330" y="4155"/>
                  <a:pt x="6348" y="4189"/>
                  <a:pt x="6358" y="4216"/>
                </a:cubicBezTo>
                <a:cubicBezTo>
                  <a:pt x="6364" y="4239"/>
                  <a:pt x="6369" y="4262"/>
                  <a:pt x="6382" y="4302"/>
                </a:cubicBezTo>
                <a:cubicBezTo>
                  <a:pt x="6382" y="4331"/>
                  <a:pt x="6376" y="4359"/>
                  <a:pt x="6376" y="4393"/>
                </a:cubicBezTo>
                <a:cubicBezTo>
                  <a:pt x="6364" y="4427"/>
                  <a:pt x="6353" y="4455"/>
                  <a:pt x="6342" y="4489"/>
                </a:cubicBezTo>
                <a:cubicBezTo>
                  <a:pt x="6319" y="4535"/>
                  <a:pt x="6290" y="4575"/>
                  <a:pt x="6256" y="4614"/>
                </a:cubicBezTo>
                <a:cubicBezTo>
                  <a:pt x="6211" y="4671"/>
                  <a:pt x="6154" y="4722"/>
                  <a:pt x="6086" y="4768"/>
                </a:cubicBezTo>
                <a:cubicBezTo>
                  <a:pt x="6001" y="4824"/>
                  <a:pt x="5910" y="4876"/>
                  <a:pt x="5802" y="4916"/>
                </a:cubicBezTo>
                <a:cubicBezTo>
                  <a:pt x="5700" y="4955"/>
                  <a:pt x="5585" y="4984"/>
                  <a:pt x="5477" y="4995"/>
                </a:cubicBezTo>
                <a:lnTo>
                  <a:pt x="5467" y="5000"/>
                </a:lnTo>
                <a:lnTo>
                  <a:pt x="5375" y="5000"/>
                </a:lnTo>
                <a:cubicBezTo>
                  <a:pt x="5325" y="5000"/>
                  <a:pt x="5273" y="5000"/>
                  <a:pt x="5217" y="4989"/>
                </a:cubicBezTo>
                <a:cubicBezTo>
                  <a:pt x="5154" y="4978"/>
                  <a:pt x="5108" y="4961"/>
                  <a:pt x="5068" y="4944"/>
                </a:cubicBezTo>
                <a:cubicBezTo>
                  <a:pt x="5029" y="4926"/>
                  <a:pt x="4995" y="4905"/>
                  <a:pt x="4961" y="4876"/>
                </a:cubicBezTo>
                <a:cubicBezTo>
                  <a:pt x="4932" y="4847"/>
                  <a:pt x="4903" y="4819"/>
                  <a:pt x="4882" y="4790"/>
                </a:cubicBezTo>
                <a:cubicBezTo>
                  <a:pt x="4858" y="4756"/>
                  <a:pt x="4835" y="4716"/>
                  <a:pt x="4819" y="4671"/>
                </a:cubicBezTo>
                <a:cubicBezTo>
                  <a:pt x="4813" y="4648"/>
                  <a:pt x="4808" y="4625"/>
                  <a:pt x="4801" y="4609"/>
                </a:cubicBezTo>
                <a:cubicBezTo>
                  <a:pt x="4790" y="4569"/>
                  <a:pt x="4762" y="4546"/>
                  <a:pt x="4722" y="4546"/>
                </a:cubicBezTo>
                <a:lnTo>
                  <a:pt x="4706" y="4546"/>
                </a:lnTo>
                <a:cubicBezTo>
                  <a:pt x="4693" y="4546"/>
                  <a:pt x="4682" y="4551"/>
                  <a:pt x="4665" y="4564"/>
                </a:cubicBezTo>
                <a:cubicBezTo>
                  <a:pt x="4643" y="4580"/>
                  <a:pt x="4625" y="4603"/>
                  <a:pt x="4625" y="4632"/>
                </a:cubicBezTo>
                <a:cubicBezTo>
                  <a:pt x="4625" y="4666"/>
                  <a:pt x="4625" y="4700"/>
                  <a:pt x="4620" y="4734"/>
                </a:cubicBezTo>
                <a:cubicBezTo>
                  <a:pt x="4603" y="4796"/>
                  <a:pt x="4586" y="4858"/>
                  <a:pt x="4557" y="4916"/>
                </a:cubicBezTo>
                <a:cubicBezTo>
                  <a:pt x="4528" y="4978"/>
                  <a:pt x="4489" y="5041"/>
                  <a:pt x="4444" y="5102"/>
                </a:cubicBezTo>
                <a:cubicBezTo>
                  <a:pt x="4381" y="5171"/>
                  <a:pt x="4318" y="5233"/>
                  <a:pt x="4239" y="5291"/>
                </a:cubicBezTo>
                <a:cubicBezTo>
                  <a:pt x="4205" y="5314"/>
                  <a:pt x="4171" y="5336"/>
                  <a:pt x="4137" y="5359"/>
                </a:cubicBezTo>
                <a:lnTo>
                  <a:pt x="4119" y="5359"/>
                </a:lnTo>
                <a:cubicBezTo>
                  <a:pt x="4103" y="5364"/>
                  <a:pt x="4080" y="5375"/>
                  <a:pt x="4063" y="5387"/>
                </a:cubicBezTo>
                <a:cubicBezTo>
                  <a:pt x="4063" y="5393"/>
                  <a:pt x="4058" y="5393"/>
                  <a:pt x="4058" y="5398"/>
                </a:cubicBezTo>
                <a:cubicBezTo>
                  <a:pt x="4035" y="5409"/>
                  <a:pt x="4011" y="5416"/>
                  <a:pt x="3990" y="5427"/>
                </a:cubicBezTo>
                <a:cubicBezTo>
                  <a:pt x="3921" y="5450"/>
                  <a:pt x="3846" y="5472"/>
                  <a:pt x="3773" y="5477"/>
                </a:cubicBezTo>
                <a:cubicBezTo>
                  <a:pt x="3751" y="5477"/>
                  <a:pt x="3733" y="5484"/>
                  <a:pt x="3710" y="5484"/>
                </a:cubicBezTo>
                <a:cubicBezTo>
                  <a:pt x="3676" y="5484"/>
                  <a:pt x="3631" y="5477"/>
                  <a:pt x="3586" y="5472"/>
                </a:cubicBezTo>
                <a:cubicBezTo>
                  <a:pt x="3523" y="5456"/>
                  <a:pt x="3471" y="5438"/>
                  <a:pt x="3421" y="5416"/>
                </a:cubicBezTo>
                <a:cubicBezTo>
                  <a:pt x="3369" y="5393"/>
                  <a:pt x="3324" y="5364"/>
                  <a:pt x="3279" y="5330"/>
                </a:cubicBezTo>
                <a:cubicBezTo>
                  <a:pt x="3222" y="5280"/>
                  <a:pt x="3171" y="5217"/>
                  <a:pt x="3120" y="5149"/>
                </a:cubicBezTo>
                <a:cubicBezTo>
                  <a:pt x="3046" y="5041"/>
                  <a:pt x="2983" y="4926"/>
                  <a:pt x="2910" y="4768"/>
                </a:cubicBezTo>
                <a:cubicBezTo>
                  <a:pt x="2904" y="4751"/>
                  <a:pt x="2881" y="4740"/>
                  <a:pt x="2858" y="4740"/>
                </a:cubicBezTo>
                <a:cubicBezTo>
                  <a:pt x="2836" y="4740"/>
                  <a:pt x="2818" y="4756"/>
                  <a:pt x="2807" y="4779"/>
                </a:cubicBezTo>
                <a:cubicBezTo>
                  <a:pt x="2802" y="4790"/>
                  <a:pt x="2796" y="4802"/>
                  <a:pt x="2784" y="4813"/>
                </a:cubicBezTo>
                <a:lnTo>
                  <a:pt x="2784" y="4819"/>
                </a:lnTo>
                <a:lnTo>
                  <a:pt x="2790" y="4813"/>
                </a:lnTo>
                <a:lnTo>
                  <a:pt x="2790" y="4813"/>
                </a:lnTo>
                <a:cubicBezTo>
                  <a:pt x="2768" y="4864"/>
                  <a:pt x="2739" y="4916"/>
                  <a:pt x="2700" y="4961"/>
                </a:cubicBezTo>
                <a:cubicBezTo>
                  <a:pt x="2660" y="5007"/>
                  <a:pt x="2614" y="5046"/>
                  <a:pt x="2574" y="5075"/>
                </a:cubicBezTo>
                <a:cubicBezTo>
                  <a:pt x="2529" y="5109"/>
                  <a:pt x="2483" y="5131"/>
                  <a:pt x="2438" y="5149"/>
                </a:cubicBezTo>
                <a:cubicBezTo>
                  <a:pt x="2369" y="5171"/>
                  <a:pt x="2301" y="5188"/>
                  <a:pt x="2228" y="5199"/>
                </a:cubicBezTo>
                <a:lnTo>
                  <a:pt x="2165" y="5199"/>
                </a:lnTo>
                <a:cubicBezTo>
                  <a:pt x="2114" y="5199"/>
                  <a:pt x="2063" y="5194"/>
                  <a:pt x="2005" y="5188"/>
                </a:cubicBezTo>
                <a:cubicBezTo>
                  <a:pt x="1903" y="5165"/>
                  <a:pt x="1808" y="5136"/>
                  <a:pt x="1705" y="5091"/>
                </a:cubicBezTo>
                <a:cubicBezTo>
                  <a:pt x="1625" y="5052"/>
                  <a:pt x="1546" y="5007"/>
                  <a:pt x="1472" y="4944"/>
                </a:cubicBezTo>
                <a:cubicBezTo>
                  <a:pt x="1409" y="4892"/>
                  <a:pt x="1358" y="4836"/>
                  <a:pt x="1318" y="4779"/>
                </a:cubicBezTo>
                <a:cubicBezTo>
                  <a:pt x="1284" y="4727"/>
                  <a:pt x="1255" y="4671"/>
                  <a:pt x="1233" y="4614"/>
                </a:cubicBezTo>
                <a:cubicBezTo>
                  <a:pt x="1210" y="4564"/>
                  <a:pt x="1199" y="4512"/>
                  <a:pt x="1187" y="4449"/>
                </a:cubicBezTo>
                <a:cubicBezTo>
                  <a:pt x="1182" y="4386"/>
                  <a:pt x="1187" y="4325"/>
                  <a:pt x="1194" y="4257"/>
                </a:cubicBezTo>
                <a:cubicBezTo>
                  <a:pt x="1210" y="4182"/>
                  <a:pt x="1239" y="4103"/>
                  <a:pt x="1278" y="4011"/>
                </a:cubicBezTo>
                <a:cubicBezTo>
                  <a:pt x="1284" y="3990"/>
                  <a:pt x="1284" y="3961"/>
                  <a:pt x="1273" y="3938"/>
                </a:cubicBezTo>
                <a:cubicBezTo>
                  <a:pt x="1262" y="3909"/>
                  <a:pt x="1239" y="3893"/>
                  <a:pt x="1210" y="3882"/>
                </a:cubicBezTo>
                <a:cubicBezTo>
                  <a:pt x="1131" y="3859"/>
                  <a:pt x="1051" y="3835"/>
                  <a:pt x="966" y="3801"/>
                </a:cubicBezTo>
                <a:cubicBezTo>
                  <a:pt x="887" y="3773"/>
                  <a:pt x="819" y="3745"/>
                  <a:pt x="762" y="3717"/>
                </a:cubicBezTo>
                <a:lnTo>
                  <a:pt x="756" y="3711"/>
                </a:lnTo>
                <a:cubicBezTo>
                  <a:pt x="744" y="3705"/>
                  <a:pt x="733" y="3705"/>
                  <a:pt x="728" y="3699"/>
                </a:cubicBezTo>
                <a:lnTo>
                  <a:pt x="728" y="3699"/>
                </a:lnTo>
                <a:lnTo>
                  <a:pt x="733" y="3705"/>
                </a:lnTo>
                <a:lnTo>
                  <a:pt x="733" y="3711"/>
                </a:lnTo>
                <a:cubicBezTo>
                  <a:pt x="597" y="3649"/>
                  <a:pt x="494" y="3586"/>
                  <a:pt x="403" y="3512"/>
                </a:cubicBezTo>
                <a:cubicBezTo>
                  <a:pt x="358" y="3466"/>
                  <a:pt x="318" y="3426"/>
                  <a:pt x="284" y="3381"/>
                </a:cubicBezTo>
                <a:cubicBezTo>
                  <a:pt x="256" y="3336"/>
                  <a:pt x="232" y="3295"/>
                  <a:pt x="216" y="3256"/>
                </a:cubicBezTo>
                <a:cubicBezTo>
                  <a:pt x="205" y="3216"/>
                  <a:pt x="193" y="3171"/>
                  <a:pt x="182" y="3119"/>
                </a:cubicBezTo>
                <a:cubicBezTo>
                  <a:pt x="182" y="3057"/>
                  <a:pt x="182" y="3001"/>
                  <a:pt x="193" y="2944"/>
                </a:cubicBezTo>
                <a:cubicBezTo>
                  <a:pt x="205" y="2893"/>
                  <a:pt x="216" y="2852"/>
                  <a:pt x="232" y="2813"/>
                </a:cubicBezTo>
                <a:cubicBezTo>
                  <a:pt x="256" y="2773"/>
                  <a:pt x="279" y="2728"/>
                  <a:pt x="313" y="2689"/>
                </a:cubicBezTo>
                <a:cubicBezTo>
                  <a:pt x="347" y="2648"/>
                  <a:pt x="392" y="2608"/>
                  <a:pt x="432" y="2579"/>
                </a:cubicBezTo>
                <a:cubicBezTo>
                  <a:pt x="489" y="2540"/>
                  <a:pt x="552" y="2511"/>
                  <a:pt x="614" y="2489"/>
                </a:cubicBezTo>
                <a:cubicBezTo>
                  <a:pt x="699" y="2455"/>
                  <a:pt x="790" y="2432"/>
                  <a:pt x="887" y="2421"/>
                </a:cubicBezTo>
                <a:cubicBezTo>
                  <a:pt x="927" y="2421"/>
                  <a:pt x="961" y="2416"/>
                  <a:pt x="995" y="2416"/>
                </a:cubicBezTo>
                <a:cubicBezTo>
                  <a:pt x="1058" y="2416"/>
                  <a:pt x="1119" y="2421"/>
                  <a:pt x="1187" y="2432"/>
                </a:cubicBezTo>
                <a:cubicBezTo>
                  <a:pt x="1233" y="2443"/>
                  <a:pt x="1273" y="2455"/>
                  <a:pt x="1313" y="2466"/>
                </a:cubicBezTo>
                <a:lnTo>
                  <a:pt x="1341" y="2466"/>
                </a:lnTo>
                <a:cubicBezTo>
                  <a:pt x="1358" y="2466"/>
                  <a:pt x="1375" y="2461"/>
                  <a:pt x="1392" y="2450"/>
                </a:cubicBezTo>
                <a:cubicBezTo>
                  <a:pt x="1415" y="2427"/>
                  <a:pt x="1426" y="2387"/>
                  <a:pt x="1409" y="2359"/>
                </a:cubicBezTo>
                <a:cubicBezTo>
                  <a:pt x="1375" y="2307"/>
                  <a:pt x="1352" y="2256"/>
                  <a:pt x="1323" y="2183"/>
                </a:cubicBezTo>
                <a:cubicBezTo>
                  <a:pt x="1284" y="2080"/>
                  <a:pt x="1255" y="1966"/>
                  <a:pt x="1244" y="1847"/>
                </a:cubicBezTo>
                <a:cubicBezTo>
                  <a:pt x="1233" y="1734"/>
                  <a:pt x="1239" y="1619"/>
                  <a:pt x="1255" y="1506"/>
                </a:cubicBezTo>
                <a:cubicBezTo>
                  <a:pt x="1278" y="1398"/>
                  <a:pt x="1313" y="1291"/>
                  <a:pt x="1352" y="1199"/>
                </a:cubicBezTo>
                <a:cubicBezTo>
                  <a:pt x="1392" y="1120"/>
                  <a:pt x="1438" y="1052"/>
                  <a:pt x="1494" y="977"/>
                </a:cubicBezTo>
                <a:cubicBezTo>
                  <a:pt x="1546" y="916"/>
                  <a:pt x="1609" y="864"/>
                  <a:pt x="1671" y="819"/>
                </a:cubicBezTo>
                <a:cubicBezTo>
                  <a:pt x="1739" y="772"/>
                  <a:pt x="1801" y="738"/>
                  <a:pt x="1864" y="711"/>
                </a:cubicBezTo>
                <a:cubicBezTo>
                  <a:pt x="1915" y="693"/>
                  <a:pt x="1960" y="682"/>
                  <a:pt x="2012" y="677"/>
                </a:cubicBezTo>
                <a:lnTo>
                  <a:pt x="2057" y="677"/>
                </a:lnTo>
                <a:cubicBezTo>
                  <a:pt x="2091" y="677"/>
                  <a:pt x="2125" y="677"/>
                  <a:pt x="2159" y="682"/>
                </a:cubicBezTo>
                <a:cubicBezTo>
                  <a:pt x="2217" y="693"/>
                  <a:pt x="2267" y="711"/>
                  <a:pt x="2319" y="738"/>
                </a:cubicBezTo>
                <a:cubicBezTo>
                  <a:pt x="2387" y="772"/>
                  <a:pt x="2449" y="807"/>
                  <a:pt x="2495" y="858"/>
                </a:cubicBezTo>
                <a:cubicBezTo>
                  <a:pt x="2511" y="864"/>
                  <a:pt x="2524" y="875"/>
                  <a:pt x="2534" y="887"/>
                </a:cubicBezTo>
                <a:lnTo>
                  <a:pt x="2529" y="875"/>
                </a:lnTo>
                <a:lnTo>
                  <a:pt x="2534" y="875"/>
                </a:lnTo>
                <a:cubicBezTo>
                  <a:pt x="2626" y="955"/>
                  <a:pt x="2721" y="1052"/>
                  <a:pt x="2818" y="1165"/>
                </a:cubicBezTo>
                <a:cubicBezTo>
                  <a:pt x="2830" y="1176"/>
                  <a:pt x="2847" y="1188"/>
                  <a:pt x="2865" y="1188"/>
                </a:cubicBezTo>
                <a:lnTo>
                  <a:pt x="2875" y="1188"/>
                </a:lnTo>
                <a:cubicBezTo>
                  <a:pt x="2899" y="1182"/>
                  <a:pt x="2920" y="1165"/>
                  <a:pt x="2920" y="1148"/>
                </a:cubicBezTo>
                <a:cubicBezTo>
                  <a:pt x="2949" y="995"/>
                  <a:pt x="2994" y="864"/>
                  <a:pt x="3046" y="751"/>
                </a:cubicBezTo>
                <a:cubicBezTo>
                  <a:pt x="3091" y="659"/>
                  <a:pt x="3137" y="580"/>
                  <a:pt x="3193" y="512"/>
                </a:cubicBezTo>
                <a:cubicBezTo>
                  <a:pt x="3250" y="449"/>
                  <a:pt x="3308" y="392"/>
                  <a:pt x="3369" y="347"/>
                </a:cubicBezTo>
                <a:cubicBezTo>
                  <a:pt x="3432" y="302"/>
                  <a:pt x="3505" y="261"/>
                  <a:pt x="3580" y="234"/>
                </a:cubicBezTo>
                <a:cubicBezTo>
                  <a:pt x="3665" y="205"/>
                  <a:pt x="3751" y="182"/>
                  <a:pt x="3830" y="171"/>
                </a:cubicBezTo>
                <a:close/>
                <a:moveTo>
                  <a:pt x="3859" y="1"/>
                </a:moveTo>
                <a:cubicBezTo>
                  <a:pt x="3586" y="22"/>
                  <a:pt x="3319" y="153"/>
                  <a:pt x="3130" y="358"/>
                </a:cubicBezTo>
                <a:cubicBezTo>
                  <a:pt x="2972" y="534"/>
                  <a:pt x="2875" y="751"/>
                  <a:pt x="2824" y="977"/>
                </a:cubicBezTo>
                <a:cubicBezTo>
                  <a:pt x="2660" y="807"/>
                  <a:pt x="2477" y="636"/>
                  <a:pt x="2244" y="568"/>
                </a:cubicBezTo>
                <a:cubicBezTo>
                  <a:pt x="2186" y="550"/>
                  <a:pt x="2125" y="541"/>
                  <a:pt x="2064" y="541"/>
                </a:cubicBezTo>
                <a:cubicBezTo>
                  <a:pt x="1989" y="541"/>
                  <a:pt x="1913" y="555"/>
                  <a:pt x="1842" y="580"/>
                </a:cubicBezTo>
                <a:cubicBezTo>
                  <a:pt x="1699" y="625"/>
                  <a:pt x="1562" y="717"/>
                  <a:pt x="1454" y="819"/>
                </a:cubicBezTo>
                <a:cubicBezTo>
                  <a:pt x="1268" y="1000"/>
                  <a:pt x="1160" y="1244"/>
                  <a:pt x="1113" y="1501"/>
                </a:cubicBezTo>
                <a:cubicBezTo>
                  <a:pt x="1074" y="1756"/>
                  <a:pt x="1103" y="2018"/>
                  <a:pt x="1194" y="2262"/>
                </a:cubicBezTo>
                <a:lnTo>
                  <a:pt x="1194" y="2273"/>
                </a:lnTo>
                <a:cubicBezTo>
                  <a:pt x="1142" y="2262"/>
                  <a:pt x="1092" y="2256"/>
                  <a:pt x="1034" y="2256"/>
                </a:cubicBezTo>
                <a:cubicBezTo>
                  <a:pt x="1016" y="2255"/>
                  <a:pt x="997" y="2255"/>
                  <a:pt x="978" y="2255"/>
                </a:cubicBezTo>
                <a:cubicBezTo>
                  <a:pt x="882" y="2255"/>
                  <a:pt x="783" y="2266"/>
                  <a:pt x="693" y="2290"/>
                </a:cubicBezTo>
                <a:cubicBezTo>
                  <a:pt x="580" y="2319"/>
                  <a:pt x="471" y="2364"/>
                  <a:pt x="376" y="2421"/>
                </a:cubicBezTo>
                <a:cubicBezTo>
                  <a:pt x="279" y="2484"/>
                  <a:pt x="198" y="2558"/>
                  <a:pt x="130" y="2654"/>
                </a:cubicBezTo>
                <a:cubicBezTo>
                  <a:pt x="62" y="2750"/>
                  <a:pt x="28" y="2864"/>
                  <a:pt x="17" y="2983"/>
                </a:cubicBezTo>
                <a:cubicBezTo>
                  <a:pt x="1" y="3103"/>
                  <a:pt x="17" y="3227"/>
                  <a:pt x="62" y="3342"/>
                </a:cubicBezTo>
                <a:cubicBezTo>
                  <a:pt x="148" y="3552"/>
                  <a:pt x="329" y="3699"/>
                  <a:pt x="523" y="3807"/>
                </a:cubicBezTo>
                <a:cubicBezTo>
                  <a:pt x="625" y="3870"/>
                  <a:pt x="733" y="3916"/>
                  <a:pt x="846" y="3961"/>
                </a:cubicBezTo>
                <a:cubicBezTo>
                  <a:pt x="909" y="3990"/>
                  <a:pt x="972" y="4011"/>
                  <a:pt x="1034" y="4035"/>
                </a:cubicBezTo>
                <a:cubicBezTo>
                  <a:pt x="1011" y="4103"/>
                  <a:pt x="995" y="4171"/>
                  <a:pt x="983" y="4245"/>
                </a:cubicBezTo>
                <a:cubicBezTo>
                  <a:pt x="966" y="4336"/>
                  <a:pt x="966" y="4433"/>
                  <a:pt x="983" y="4530"/>
                </a:cubicBezTo>
                <a:cubicBezTo>
                  <a:pt x="995" y="4614"/>
                  <a:pt x="1029" y="4706"/>
                  <a:pt x="1068" y="4785"/>
                </a:cubicBezTo>
                <a:cubicBezTo>
                  <a:pt x="1108" y="4864"/>
                  <a:pt x="1165" y="4939"/>
                  <a:pt x="1228" y="5000"/>
                </a:cubicBezTo>
                <a:cubicBezTo>
                  <a:pt x="1347" y="5131"/>
                  <a:pt x="1512" y="5233"/>
                  <a:pt x="1677" y="5296"/>
                </a:cubicBezTo>
                <a:cubicBezTo>
                  <a:pt x="1806" y="5341"/>
                  <a:pt x="1946" y="5364"/>
                  <a:pt x="2082" y="5364"/>
                </a:cubicBezTo>
                <a:cubicBezTo>
                  <a:pt x="2119" y="5364"/>
                  <a:pt x="2157" y="5362"/>
                  <a:pt x="2194" y="5359"/>
                </a:cubicBezTo>
                <a:cubicBezTo>
                  <a:pt x="2273" y="5353"/>
                  <a:pt x="2353" y="5341"/>
                  <a:pt x="2427" y="5314"/>
                </a:cubicBezTo>
                <a:cubicBezTo>
                  <a:pt x="2500" y="5285"/>
                  <a:pt x="2574" y="5251"/>
                  <a:pt x="2637" y="5205"/>
                </a:cubicBezTo>
                <a:cubicBezTo>
                  <a:pt x="2734" y="5136"/>
                  <a:pt x="2807" y="5046"/>
                  <a:pt x="2865" y="4944"/>
                </a:cubicBezTo>
                <a:cubicBezTo>
                  <a:pt x="2949" y="5115"/>
                  <a:pt x="3040" y="5280"/>
                  <a:pt x="3182" y="5409"/>
                </a:cubicBezTo>
                <a:cubicBezTo>
                  <a:pt x="3261" y="5477"/>
                  <a:pt x="3353" y="5535"/>
                  <a:pt x="3450" y="5569"/>
                </a:cubicBezTo>
                <a:cubicBezTo>
                  <a:pt x="3444" y="5723"/>
                  <a:pt x="3426" y="5876"/>
                  <a:pt x="3403" y="6030"/>
                </a:cubicBezTo>
                <a:cubicBezTo>
                  <a:pt x="3376" y="6188"/>
                  <a:pt x="3335" y="6347"/>
                  <a:pt x="3290" y="6500"/>
                </a:cubicBezTo>
                <a:cubicBezTo>
                  <a:pt x="3274" y="6581"/>
                  <a:pt x="3250" y="6654"/>
                  <a:pt x="3227" y="6728"/>
                </a:cubicBezTo>
                <a:cubicBezTo>
                  <a:pt x="3199" y="6814"/>
                  <a:pt x="3171" y="6893"/>
                  <a:pt x="3148" y="6978"/>
                </a:cubicBezTo>
                <a:cubicBezTo>
                  <a:pt x="3137" y="7018"/>
                  <a:pt x="3154" y="7063"/>
                  <a:pt x="3188" y="7087"/>
                </a:cubicBezTo>
                <a:cubicBezTo>
                  <a:pt x="3205" y="7095"/>
                  <a:pt x="3221" y="7100"/>
                  <a:pt x="3240" y="7100"/>
                </a:cubicBezTo>
                <a:cubicBezTo>
                  <a:pt x="3247" y="7100"/>
                  <a:pt x="3254" y="7099"/>
                  <a:pt x="3261" y="7098"/>
                </a:cubicBezTo>
                <a:cubicBezTo>
                  <a:pt x="3285" y="7092"/>
                  <a:pt x="3308" y="7080"/>
                  <a:pt x="3319" y="7058"/>
                </a:cubicBezTo>
                <a:cubicBezTo>
                  <a:pt x="3342" y="7006"/>
                  <a:pt x="3364" y="6956"/>
                  <a:pt x="3381" y="6904"/>
                </a:cubicBezTo>
                <a:cubicBezTo>
                  <a:pt x="3403" y="6841"/>
                  <a:pt x="3426" y="6773"/>
                  <a:pt x="3444" y="6712"/>
                </a:cubicBezTo>
                <a:cubicBezTo>
                  <a:pt x="3484" y="6581"/>
                  <a:pt x="3512" y="6455"/>
                  <a:pt x="3534" y="6337"/>
                </a:cubicBezTo>
                <a:cubicBezTo>
                  <a:pt x="3557" y="6211"/>
                  <a:pt x="3574" y="6080"/>
                  <a:pt x="3591" y="5949"/>
                </a:cubicBezTo>
                <a:cubicBezTo>
                  <a:pt x="3602" y="5847"/>
                  <a:pt x="3602" y="5745"/>
                  <a:pt x="3608" y="5621"/>
                </a:cubicBezTo>
                <a:cubicBezTo>
                  <a:pt x="3608" y="5614"/>
                  <a:pt x="3615" y="5614"/>
                  <a:pt x="3615" y="5608"/>
                </a:cubicBezTo>
                <a:cubicBezTo>
                  <a:pt x="3649" y="5614"/>
                  <a:pt x="3683" y="5614"/>
                  <a:pt x="3717" y="5614"/>
                </a:cubicBezTo>
                <a:cubicBezTo>
                  <a:pt x="3756" y="5614"/>
                  <a:pt x="3801" y="5614"/>
                  <a:pt x="3841" y="5608"/>
                </a:cubicBezTo>
                <a:cubicBezTo>
                  <a:pt x="3904" y="5597"/>
                  <a:pt x="3966" y="5587"/>
                  <a:pt x="4035" y="5563"/>
                </a:cubicBezTo>
                <a:lnTo>
                  <a:pt x="4035" y="5558"/>
                </a:lnTo>
                <a:lnTo>
                  <a:pt x="4040" y="5563"/>
                </a:lnTo>
                <a:lnTo>
                  <a:pt x="4040" y="5563"/>
                </a:lnTo>
                <a:cubicBezTo>
                  <a:pt x="4040" y="5584"/>
                  <a:pt x="4040" y="5605"/>
                  <a:pt x="4035" y="5626"/>
                </a:cubicBezTo>
                <a:lnTo>
                  <a:pt x="4040" y="5626"/>
                </a:lnTo>
                <a:lnTo>
                  <a:pt x="4040" y="5642"/>
                </a:lnTo>
                <a:cubicBezTo>
                  <a:pt x="4035" y="5711"/>
                  <a:pt x="4029" y="5779"/>
                  <a:pt x="4024" y="5847"/>
                </a:cubicBezTo>
                <a:cubicBezTo>
                  <a:pt x="4017" y="5983"/>
                  <a:pt x="4017" y="6109"/>
                  <a:pt x="4024" y="6217"/>
                </a:cubicBezTo>
                <a:cubicBezTo>
                  <a:pt x="4029" y="6342"/>
                  <a:pt x="4040" y="6466"/>
                  <a:pt x="4063" y="6586"/>
                </a:cubicBezTo>
                <a:cubicBezTo>
                  <a:pt x="4074" y="6654"/>
                  <a:pt x="4092" y="6723"/>
                  <a:pt x="4108" y="6791"/>
                </a:cubicBezTo>
                <a:cubicBezTo>
                  <a:pt x="4126" y="6848"/>
                  <a:pt x="4148" y="6898"/>
                  <a:pt x="4171" y="6950"/>
                </a:cubicBezTo>
                <a:cubicBezTo>
                  <a:pt x="4185" y="6983"/>
                  <a:pt x="4226" y="7004"/>
                  <a:pt x="4265" y="7004"/>
                </a:cubicBezTo>
                <a:cubicBezTo>
                  <a:pt x="4274" y="7004"/>
                  <a:pt x="4282" y="7003"/>
                  <a:pt x="4290" y="7001"/>
                </a:cubicBezTo>
                <a:cubicBezTo>
                  <a:pt x="4341" y="6990"/>
                  <a:pt x="4381" y="6933"/>
                  <a:pt x="4365" y="6882"/>
                </a:cubicBezTo>
                <a:cubicBezTo>
                  <a:pt x="4347" y="6825"/>
                  <a:pt x="4331" y="6773"/>
                  <a:pt x="4313" y="6723"/>
                </a:cubicBezTo>
                <a:cubicBezTo>
                  <a:pt x="4296" y="6660"/>
                  <a:pt x="4279" y="6603"/>
                  <a:pt x="4268" y="6541"/>
                </a:cubicBezTo>
                <a:cubicBezTo>
                  <a:pt x="4239" y="6427"/>
                  <a:pt x="4221" y="6313"/>
                  <a:pt x="4211" y="6193"/>
                </a:cubicBezTo>
                <a:lnTo>
                  <a:pt x="4211" y="6188"/>
                </a:lnTo>
                <a:lnTo>
                  <a:pt x="4211" y="6182"/>
                </a:lnTo>
                <a:cubicBezTo>
                  <a:pt x="4200" y="6069"/>
                  <a:pt x="4194" y="5962"/>
                  <a:pt x="4194" y="5852"/>
                </a:cubicBezTo>
                <a:cubicBezTo>
                  <a:pt x="4194" y="5734"/>
                  <a:pt x="4194" y="5614"/>
                  <a:pt x="4200" y="5501"/>
                </a:cubicBezTo>
                <a:lnTo>
                  <a:pt x="4200" y="5490"/>
                </a:lnTo>
                <a:cubicBezTo>
                  <a:pt x="4302" y="5438"/>
                  <a:pt x="4399" y="5364"/>
                  <a:pt x="4478" y="5285"/>
                </a:cubicBezTo>
                <a:cubicBezTo>
                  <a:pt x="4596" y="5171"/>
                  <a:pt x="4693" y="5029"/>
                  <a:pt x="4745" y="4871"/>
                </a:cubicBezTo>
                <a:cubicBezTo>
                  <a:pt x="4745" y="4876"/>
                  <a:pt x="4745" y="4876"/>
                  <a:pt x="4751" y="4876"/>
                </a:cubicBezTo>
                <a:cubicBezTo>
                  <a:pt x="4790" y="4939"/>
                  <a:pt x="4853" y="4989"/>
                  <a:pt x="4916" y="5029"/>
                </a:cubicBezTo>
                <a:cubicBezTo>
                  <a:pt x="5047" y="5115"/>
                  <a:pt x="5205" y="5143"/>
                  <a:pt x="5359" y="5149"/>
                </a:cubicBezTo>
                <a:cubicBezTo>
                  <a:pt x="5529" y="5149"/>
                  <a:pt x="5694" y="5115"/>
                  <a:pt x="5853" y="5057"/>
                </a:cubicBezTo>
                <a:cubicBezTo>
                  <a:pt x="6012" y="5000"/>
                  <a:pt x="6159" y="4921"/>
                  <a:pt x="6285" y="4813"/>
                </a:cubicBezTo>
                <a:cubicBezTo>
                  <a:pt x="6348" y="4756"/>
                  <a:pt x="6410" y="4693"/>
                  <a:pt x="6455" y="4620"/>
                </a:cubicBezTo>
                <a:cubicBezTo>
                  <a:pt x="6478" y="4586"/>
                  <a:pt x="6495" y="4551"/>
                  <a:pt x="6513" y="4512"/>
                </a:cubicBezTo>
                <a:cubicBezTo>
                  <a:pt x="6529" y="4472"/>
                  <a:pt x="6534" y="4427"/>
                  <a:pt x="6547" y="4386"/>
                </a:cubicBezTo>
                <a:cubicBezTo>
                  <a:pt x="6558" y="4307"/>
                  <a:pt x="6547" y="4228"/>
                  <a:pt x="6523" y="4155"/>
                </a:cubicBezTo>
                <a:cubicBezTo>
                  <a:pt x="6506" y="4114"/>
                  <a:pt x="6489" y="4074"/>
                  <a:pt x="6466" y="4035"/>
                </a:cubicBezTo>
                <a:cubicBezTo>
                  <a:pt x="6626" y="4018"/>
                  <a:pt x="6778" y="3990"/>
                  <a:pt x="6927" y="3938"/>
                </a:cubicBezTo>
                <a:cubicBezTo>
                  <a:pt x="7029" y="3898"/>
                  <a:pt x="7126" y="3848"/>
                  <a:pt x="7205" y="3773"/>
                </a:cubicBezTo>
                <a:cubicBezTo>
                  <a:pt x="7284" y="3699"/>
                  <a:pt x="7342" y="3597"/>
                  <a:pt x="7365" y="3489"/>
                </a:cubicBezTo>
                <a:cubicBezTo>
                  <a:pt x="7392" y="3364"/>
                  <a:pt x="7387" y="3234"/>
                  <a:pt x="7358" y="3114"/>
                </a:cubicBezTo>
                <a:cubicBezTo>
                  <a:pt x="7336" y="3006"/>
                  <a:pt x="7284" y="2915"/>
                  <a:pt x="7216" y="2830"/>
                </a:cubicBezTo>
                <a:cubicBezTo>
                  <a:pt x="7154" y="2757"/>
                  <a:pt x="7074" y="2694"/>
                  <a:pt x="6990" y="2648"/>
                </a:cubicBezTo>
                <a:cubicBezTo>
                  <a:pt x="6899" y="2603"/>
                  <a:pt x="6802" y="2569"/>
                  <a:pt x="6699" y="2540"/>
                </a:cubicBezTo>
                <a:cubicBezTo>
                  <a:pt x="6552" y="2506"/>
                  <a:pt x="6403" y="2484"/>
                  <a:pt x="6251" y="2472"/>
                </a:cubicBezTo>
                <a:cubicBezTo>
                  <a:pt x="6172" y="2461"/>
                  <a:pt x="6086" y="2455"/>
                  <a:pt x="6007" y="2443"/>
                </a:cubicBezTo>
                <a:cubicBezTo>
                  <a:pt x="6012" y="2427"/>
                  <a:pt x="6018" y="2404"/>
                  <a:pt x="6023" y="2387"/>
                </a:cubicBezTo>
                <a:cubicBezTo>
                  <a:pt x="6057" y="2319"/>
                  <a:pt x="6103" y="2256"/>
                  <a:pt x="6154" y="2199"/>
                </a:cubicBezTo>
                <a:cubicBezTo>
                  <a:pt x="6159" y="2194"/>
                  <a:pt x="6159" y="2194"/>
                  <a:pt x="6165" y="2188"/>
                </a:cubicBezTo>
                <a:cubicBezTo>
                  <a:pt x="6228" y="2114"/>
                  <a:pt x="6285" y="2041"/>
                  <a:pt x="6335" y="1960"/>
                </a:cubicBezTo>
                <a:cubicBezTo>
                  <a:pt x="6358" y="1915"/>
                  <a:pt x="6382" y="1870"/>
                  <a:pt x="6393" y="1818"/>
                </a:cubicBezTo>
                <a:cubicBezTo>
                  <a:pt x="6416" y="1761"/>
                  <a:pt x="6416" y="1700"/>
                  <a:pt x="6416" y="1643"/>
                </a:cubicBezTo>
                <a:cubicBezTo>
                  <a:pt x="6410" y="1529"/>
                  <a:pt x="6382" y="1415"/>
                  <a:pt x="6319" y="1318"/>
                </a:cubicBezTo>
                <a:cubicBezTo>
                  <a:pt x="6256" y="1223"/>
                  <a:pt x="6172" y="1148"/>
                  <a:pt x="6075" y="1092"/>
                </a:cubicBezTo>
                <a:cubicBezTo>
                  <a:pt x="5960" y="1029"/>
                  <a:pt x="5831" y="989"/>
                  <a:pt x="5694" y="984"/>
                </a:cubicBezTo>
                <a:cubicBezTo>
                  <a:pt x="5681" y="982"/>
                  <a:pt x="5668" y="982"/>
                  <a:pt x="5655" y="982"/>
                </a:cubicBezTo>
                <a:cubicBezTo>
                  <a:pt x="5605" y="982"/>
                  <a:pt x="5556" y="990"/>
                  <a:pt x="5506" y="995"/>
                </a:cubicBezTo>
                <a:cubicBezTo>
                  <a:pt x="5438" y="1006"/>
                  <a:pt x="5375" y="1029"/>
                  <a:pt x="5312" y="1045"/>
                </a:cubicBezTo>
                <a:cubicBezTo>
                  <a:pt x="5251" y="1068"/>
                  <a:pt x="5194" y="1086"/>
                  <a:pt x="5137" y="1108"/>
                </a:cubicBezTo>
                <a:cubicBezTo>
                  <a:pt x="5068" y="1131"/>
                  <a:pt x="5000" y="1154"/>
                  <a:pt x="4932" y="1176"/>
                </a:cubicBezTo>
                <a:cubicBezTo>
                  <a:pt x="4903" y="1182"/>
                  <a:pt x="4876" y="1194"/>
                  <a:pt x="4842" y="1210"/>
                </a:cubicBezTo>
                <a:cubicBezTo>
                  <a:pt x="4830" y="1188"/>
                  <a:pt x="4819" y="1165"/>
                  <a:pt x="4808" y="1142"/>
                </a:cubicBezTo>
                <a:cubicBezTo>
                  <a:pt x="4767" y="1018"/>
                  <a:pt x="4762" y="887"/>
                  <a:pt x="4745" y="756"/>
                </a:cubicBezTo>
                <a:cubicBezTo>
                  <a:pt x="4733" y="688"/>
                  <a:pt x="4722" y="625"/>
                  <a:pt x="4699" y="557"/>
                </a:cubicBezTo>
                <a:cubicBezTo>
                  <a:pt x="4688" y="523"/>
                  <a:pt x="4671" y="489"/>
                  <a:pt x="4654" y="455"/>
                </a:cubicBezTo>
                <a:cubicBezTo>
                  <a:pt x="4637" y="410"/>
                  <a:pt x="4609" y="376"/>
                  <a:pt x="4580" y="342"/>
                </a:cubicBezTo>
                <a:cubicBezTo>
                  <a:pt x="4541" y="284"/>
                  <a:pt x="4489" y="234"/>
                  <a:pt x="4438" y="187"/>
                </a:cubicBezTo>
                <a:cubicBezTo>
                  <a:pt x="4381" y="142"/>
                  <a:pt x="4324" y="103"/>
                  <a:pt x="4256" y="74"/>
                </a:cubicBezTo>
                <a:cubicBezTo>
                  <a:pt x="4200" y="46"/>
                  <a:pt x="4137" y="22"/>
                  <a:pt x="4074" y="11"/>
                </a:cubicBezTo>
                <a:cubicBezTo>
                  <a:pt x="4024" y="1"/>
                  <a:pt x="3972" y="1"/>
                  <a:pt x="392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2"/>
          <p:cNvSpPr/>
          <p:nvPr/>
        </p:nvSpPr>
        <p:spPr>
          <a:xfrm>
            <a:off x="8274943" y="4183686"/>
            <a:ext cx="38544" cy="58610"/>
          </a:xfrm>
          <a:custGeom>
            <a:avLst/>
            <a:gdLst/>
            <a:ahLst/>
            <a:cxnLst/>
            <a:rect l="l" t="t" r="r" b="b"/>
            <a:pathLst>
              <a:path w="995" h="1513" extrusionOk="0">
                <a:moveTo>
                  <a:pt x="0" y="1501"/>
                </a:moveTo>
                <a:cubicBezTo>
                  <a:pt x="0" y="1501"/>
                  <a:pt x="1" y="1501"/>
                  <a:pt x="1" y="1501"/>
                </a:cubicBezTo>
                <a:lnTo>
                  <a:pt x="1" y="1501"/>
                </a:lnTo>
                <a:cubicBezTo>
                  <a:pt x="1" y="1501"/>
                  <a:pt x="0" y="1501"/>
                  <a:pt x="0" y="1501"/>
                </a:cubicBezTo>
                <a:close/>
                <a:moveTo>
                  <a:pt x="779" y="1"/>
                </a:moveTo>
                <a:cubicBezTo>
                  <a:pt x="711" y="24"/>
                  <a:pt x="642" y="40"/>
                  <a:pt x="585" y="46"/>
                </a:cubicBezTo>
                <a:cubicBezTo>
                  <a:pt x="546" y="51"/>
                  <a:pt x="501" y="58"/>
                  <a:pt x="461" y="58"/>
                </a:cubicBezTo>
                <a:cubicBezTo>
                  <a:pt x="427" y="58"/>
                  <a:pt x="393" y="51"/>
                  <a:pt x="352" y="51"/>
                </a:cubicBezTo>
                <a:cubicBezTo>
                  <a:pt x="346" y="177"/>
                  <a:pt x="346" y="284"/>
                  <a:pt x="335" y="392"/>
                </a:cubicBezTo>
                <a:cubicBezTo>
                  <a:pt x="318" y="518"/>
                  <a:pt x="301" y="649"/>
                  <a:pt x="278" y="774"/>
                </a:cubicBezTo>
                <a:cubicBezTo>
                  <a:pt x="256" y="898"/>
                  <a:pt x="228" y="1024"/>
                  <a:pt x="188" y="1149"/>
                </a:cubicBezTo>
                <a:cubicBezTo>
                  <a:pt x="171" y="1217"/>
                  <a:pt x="70" y="1501"/>
                  <a:pt x="2" y="1501"/>
                </a:cubicBezTo>
                <a:cubicBezTo>
                  <a:pt x="2" y="1501"/>
                  <a:pt x="1" y="1501"/>
                  <a:pt x="1" y="1501"/>
                </a:cubicBezTo>
                <a:lnTo>
                  <a:pt x="1" y="1501"/>
                </a:lnTo>
                <a:cubicBezTo>
                  <a:pt x="138" y="1509"/>
                  <a:pt x="256" y="1513"/>
                  <a:pt x="359" y="1513"/>
                </a:cubicBezTo>
                <a:cubicBezTo>
                  <a:pt x="887" y="1513"/>
                  <a:pt x="994" y="1422"/>
                  <a:pt x="994" y="1422"/>
                </a:cubicBezTo>
                <a:cubicBezTo>
                  <a:pt x="972" y="1347"/>
                  <a:pt x="818" y="1081"/>
                  <a:pt x="807" y="1006"/>
                </a:cubicBezTo>
                <a:cubicBezTo>
                  <a:pt x="784" y="882"/>
                  <a:pt x="773" y="751"/>
                  <a:pt x="768" y="614"/>
                </a:cubicBezTo>
                <a:cubicBezTo>
                  <a:pt x="761" y="507"/>
                  <a:pt x="761" y="376"/>
                  <a:pt x="768" y="229"/>
                </a:cubicBezTo>
                <a:cubicBezTo>
                  <a:pt x="773" y="160"/>
                  <a:pt x="779" y="85"/>
                  <a:pt x="779" y="17"/>
                </a:cubicBezTo>
                <a:lnTo>
                  <a:pt x="784" y="1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2"/>
          <p:cNvSpPr/>
          <p:nvPr/>
        </p:nvSpPr>
        <p:spPr>
          <a:xfrm>
            <a:off x="8155864" y="3974813"/>
            <a:ext cx="271201" cy="205851"/>
          </a:xfrm>
          <a:custGeom>
            <a:avLst/>
            <a:gdLst/>
            <a:ahLst/>
            <a:cxnLst/>
            <a:rect l="l" t="t" r="r" b="b"/>
            <a:pathLst>
              <a:path w="7001" h="5314" extrusionOk="0">
                <a:moveTo>
                  <a:pt x="3716" y="1"/>
                </a:moveTo>
                <a:cubicBezTo>
                  <a:pt x="3693" y="1"/>
                  <a:pt x="3671" y="6"/>
                  <a:pt x="3648" y="6"/>
                </a:cubicBezTo>
                <a:cubicBezTo>
                  <a:pt x="3562" y="17"/>
                  <a:pt x="3483" y="35"/>
                  <a:pt x="3399" y="69"/>
                </a:cubicBezTo>
                <a:cubicBezTo>
                  <a:pt x="3324" y="97"/>
                  <a:pt x="3250" y="131"/>
                  <a:pt x="3187" y="182"/>
                </a:cubicBezTo>
                <a:cubicBezTo>
                  <a:pt x="3126" y="221"/>
                  <a:pt x="3069" y="279"/>
                  <a:pt x="3011" y="341"/>
                </a:cubicBezTo>
                <a:cubicBezTo>
                  <a:pt x="2955" y="410"/>
                  <a:pt x="2909" y="489"/>
                  <a:pt x="2864" y="580"/>
                </a:cubicBezTo>
                <a:cubicBezTo>
                  <a:pt x="2807" y="699"/>
                  <a:pt x="2767" y="830"/>
                  <a:pt x="2739" y="977"/>
                </a:cubicBezTo>
                <a:cubicBezTo>
                  <a:pt x="2739" y="1000"/>
                  <a:pt x="2717" y="1011"/>
                  <a:pt x="2694" y="1018"/>
                </a:cubicBezTo>
                <a:lnTo>
                  <a:pt x="2683" y="1018"/>
                </a:lnTo>
                <a:cubicBezTo>
                  <a:pt x="2665" y="1018"/>
                  <a:pt x="2649" y="1011"/>
                  <a:pt x="2636" y="1000"/>
                </a:cubicBezTo>
                <a:cubicBezTo>
                  <a:pt x="2539" y="882"/>
                  <a:pt x="2444" y="785"/>
                  <a:pt x="2353" y="704"/>
                </a:cubicBezTo>
                <a:lnTo>
                  <a:pt x="2353" y="727"/>
                </a:lnTo>
                <a:cubicBezTo>
                  <a:pt x="2295" y="665"/>
                  <a:pt x="2222" y="614"/>
                  <a:pt x="2137" y="568"/>
                </a:cubicBezTo>
                <a:cubicBezTo>
                  <a:pt x="2085" y="546"/>
                  <a:pt x="2035" y="528"/>
                  <a:pt x="1978" y="517"/>
                </a:cubicBezTo>
                <a:cubicBezTo>
                  <a:pt x="1943" y="512"/>
                  <a:pt x="1909" y="506"/>
                  <a:pt x="1875" y="506"/>
                </a:cubicBezTo>
                <a:lnTo>
                  <a:pt x="1830" y="506"/>
                </a:lnTo>
                <a:cubicBezTo>
                  <a:pt x="1778" y="517"/>
                  <a:pt x="1733" y="528"/>
                  <a:pt x="1682" y="546"/>
                </a:cubicBezTo>
                <a:cubicBezTo>
                  <a:pt x="1613" y="575"/>
                  <a:pt x="1558" y="602"/>
                  <a:pt x="1489" y="648"/>
                </a:cubicBezTo>
                <a:cubicBezTo>
                  <a:pt x="1421" y="699"/>
                  <a:pt x="1364" y="751"/>
                  <a:pt x="1312" y="813"/>
                </a:cubicBezTo>
                <a:cubicBezTo>
                  <a:pt x="1251" y="882"/>
                  <a:pt x="1210" y="955"/>
                  <a:pt x="1170" y="1029"/>
                </a:cubicBezTo>
                <a:cubicBezTo>
                  <a:pt x="1125" y="1126"/>
                  <a:pt x="1097" y="1228"/>
                  <a:pt x="1073" y="1341"/>
                </a:cubicBezTo>
                <a:cubicBezTo>
                  <a:pt x="1057" y="1449"/>
                  <a:pt x="1052" y="1563"/>
                  <a:pt x="1062" y="1677"/>
                </a:cubicBezTo>
                <a:cubicBezTo>
                  <a:pt x="1073" y="1795"/>
                  <a:pt x="1102" y="1910"/>
                  <a:pt x="1142" y="2018"/>
                </a:cubicBezTo>
                <a:cubicBezTo>
                  <a:pt x="1165" y="2091"/>
                  <a:pt x="1193" y="2143"/>
                  <a:pt x="1222" y="2188"/>
                </a:cubicBezTo>
                <a:cubicBezTo>
                  <a:pt x="1244" y="2222"/>
                  <a:pt x="1227" y="2262"/>
                  <a:pt x="1204" y="2279"/>
                </a:cubicBezTo>
                <a:cubicBezTo>
                  <a:pt x="1193" y="2296"/>
                  <a:pt x="1176" y="2301"/>
                  <a:pt x="1154" y="2301"/>
                </a:cubicBezTo>
                <a:cubicBezTo>
                  <a:pt x="1148" y="2301"/>
                  <a:pt x="1142" y="2301"/>
                  <a:pt x="1131" y="2296"/>
                </a:cubicBezTo>
                <a:cubicBezTo>
                  <a:pt x="1091" y="2285"/>
                  <a:pt x="1052" y="2273"/>
                  <a:pt x="1005" y="2267"/>
                </a:cubicBezTo>
                <a:cubicBezTo>
                  <a:pt x="932" y="2256"/>
                  <a:pt x="876" y="2251"/>
                  <a:pt x="813" y="2251"/>
                </a:cubicBezTo>
                <a:cubicBezTo>
                  <a:pt x="779" y="2251"/>
                  <a:pt x="745" y="2251"/>
                  <a:pt x="705" y="2256"/>
                </a:cubicBezTo>
                <a:cubicBezTo>
                  <a:pt x="608" y="2267"/>
                  <a:pt x="517" y="2290"/>
                  <a:pt x="432" y="2319"/>
                </a:cubicBezTo>
                <a:cubicBezTo>
                  <a:pt x="364" y="2341"/>
                  <a:pt x="307" y="2375"/>
                  <a:pt x="250" y="2416"/>
                </a:cubicBezTo>
                <a:cubicBezTo>
                  <a:pt x="205" y="2443"/>
                  <a:pt x="165" y="2477"/>
                  <a:pt x="131" y="2523"/>
                </a:cubicBezTo>
                <a:cubicBezTo>
                  <a:pt x="97" y="2563"/>
                  <a:pt x="74" y="2603"/>
                  <a:pt x="51" y="2648"/>
                </a:cubicBezTo>
                <a:cubicBezTo>
                  <a:pt x="34" y="2682"/>
                  <a:pt x="23" y="2728"/>
                  <a:pt x="11" y="2778"/>
                </a:cubicBezTo>
                <a:cubicBezTo>
                  <a:pt x="0" y="2836"/>
                  <a:pt x="0" y="2893"/>
                  <a:pt x="0" y="2954"/>
                </a:cubicBezTo>
                <a:cubicBezTo>
                  <a:pt x="6" y="3006"/>
                  <a:pt x="16" y="3046"/>
                  <a:pt x="34" y="3085"/>
                </a:cubicBezTo>
                <a:cubicBezTo>
                  <a:pt x="51" y="3125"/>
                  <a:pt x="74" y="3171"/>
                  <a:pt x="102" y="3211"/>
                </a:cubicBezTo>
                <a:cubicBezTo>
                  <a:pt x="136" y="3256"/>
                  <a:pt x="171" y="3302"/>
                  <a:pt x="221" y="3342"/>
                </a:cubicBezTo>
                <a:cubicBezTo>
                  <a:pt x="307" y="3415"/>
                  <a:pt x="415" y="3478"/>
                  <a:pt x="551" y="3541"/>
                </a:cubicBezTo>
                <a:lnTo>
                  <a:pt x="535" y="3523"/>
                </a:lnTo>
                <a:lnTo>
                  <a:pt x="535" y="3523"/>
                </a:lnTo>
                <a:cubicBezTo>
                  <a:pt x="596" y="3563"/>
                  <a:pt x="677" y="3597"/>
                  <a:pt x="784" y="3636"/>
                </a:cubicBezTo>
                <a:cubicBezTo>
                  <a:pt x="869" y="3665"/>
                  <a:pt x="949" y="3694"/>
                  <a:pt x="1028" y="3717"/>
                </a:cubicBezTo>
                <a:cubicBezTo>
                  <a:pt x="1052" y="3722"/>
                  <a:pt x="1080" y="3745"/>
                  <a:pt x="1091" y="3767"/>
                </a:cubicBezTo>
                <a:cubicBezTo>
                  <a:pt x="1102" y="3796"/>
                  <a:pt x="1102" y="3819"/>
                  <a:pt x="1097" y="3841"/>
                </a:cubicBezTo>
                <a:cubicBezTo>
                  <a:pt x="1057" y="3932"/>
                  <a:pt x="1028" y="4011"/>
                  <a:pt x="1012" y="4086"/>
                </a:cubicBezTo>
                <a:cubicBezTo>
                  <a:pt x="1005" y="4155"/>
                  <a:pt x="1000" y="4223"/>
                  <a:pt x="1005" y="4279"/>
                </a:cubicBezTo>
                <a:cubicBezTo>
                  <a:pt x="1017" y="4341"/>
                  <a:pt x="1028" y="4399"/>
                  <a:pt x="1046" y="4449"/>
                </a:cubicBezTo>
                <a:cubicBezTo>
                  <a:pt x="1073" y="4506"/>
                  <a:pt x="1102" y="4557"/>
                  <a:pt x="1136" y="4609"/>
                </a:cubicBezTo>
                <a:cubicBezTo>
                  <a:pt x="1176" y="4666"/>
                  <a:pt x="1227" y="4722"/>
                  <a:pt x="1290" y="4779"/>
                </a:cubicBezTo>
                <a:cubicBezTo>
                  <a:pt x="1364" y="4836"/>
                  <a:pt x="1443" y="4887"/>
                  <a:pt x="1523" y="4926"/>
                </a:cubicBezTo>
                <a:cubicBezTo>
                  <a:pt x="1619" y="4966"/>
                  <a:pt x="1721" y="5000"/>
                  <a:pt x="1823" y="5018"/>
                </a:cubicBezTo>
                <a:cubicBezTo>
                  <a:pt x="1881" y="5029"/>
                  <a:pt x="1933" y="5034"/>
                  <a:pt x="1978" y="5034"/>
                </a:cubicBezTo>
                <a:cubicBezTo>
                  <a:pt x="2001" y="5034"/>
                  <a:pt x="2023" y="5029"/>
                  <a:pt x="2046" y="5029"/>
                </a:cubicBezTo>
                <a:cubicBezTo>
                  <a:pt x="2119" y="5023"/>
                  <a:pt x="2188" y="5007"/>
                  <a:pt x="2256" y="4978"/>
                </a:cubicBezTo>
                <a:cubicBezTo>
                  <a:pt x="2301" y="4960"/>
                  <a:pt x="2347" y="4939"/>
                  <a:pt x="2392" y="4910"/>
                </a:cubicBezTo>
                <a:cubicBezTo>
                  <a:pt x="2432" y="4876"/>
                  <a:pt x="2478" y="4842"/>
                  <a:pt x="2518" y="4790"/>
                </a:cubicBezTo>
                <a:cubicBezTo>
                  <a:pt x="2552" y="4745"/>
                  <a:pt x="2586" y="4700"/>
                  <a:pt x="2608" y="4648"/>
                </a:cubicBezTo>
                <a:lnTo>
                  <a:pt x="2608" y="4648"/>
                </a:lnTo>
                <a:lnTo>
                  <a:pt x="2591" y="4654"/>
                </a:lnTo>
                <a:cubicBezTo>
                  <a:pt x="2608" y="4648"/>
                  <a:pt x="2620" y="4625"/>
                  <a:pt x="2625" y="4614"/>
                </a:cubicBezTo>
                <a:cubicBezTo>
                  <a:pt x="2636" y="4585"/>
                  <a:pt x="2654" y="4575"/>
                  <a:pt x="2676" y="4575"/>
                </a:cubicBezTo>
                <a:cubicBezTo>
                  <a:pt x="2699" y="4575"/>
                  <a:pt x="2722" y="4585"/>
                  <a:pt x="2728" y="4603"/>
                </a:cubicBezTo>
                <a:cubicBezTo>
                  <a:pt x="2801" y="4761"/>
                  <a:pt x="2864" y="4876"/>
                  <a:pt x="2938" y="4978"/>
                </a:cubicBezTo>
                <a:cubicBezTo>
                  <a:pt x="2983" y="5052"/>
                  <a:pt x="3040" y="5109"/>
                  <a:pt x="3097" y="5160"/>
                </a:cubicBezTo>
                <a:cubicBezTo>
                  <a:pt x="3142" y="5194"/>
                  <a:pt x="3187" y="5222"/>
                  <a:pt x="3239" y="5251"/>
                </a:cubicBezTo>
                <a:cubicBezTo>
                  <a:pt x="3284" y="5273"/>
                  <a:pt x="3341" y="5291"/>
                  <a:pt x="3404" y="5301"/>
                </a:cubicBezTo>
                <a:cubicBezTo>
                  <a:pt x="3449" y="5307"/>
                  <a:pt x="3494" y="5314"/>
                  <a:pt x="3528" y="5314"/>
                </a:cubicBezTo>
                <a:lnTo>
                  <a:pt x="3591" y="5314"/>
                </a:lnTo>
                <a:cubicBezTo>
                  <a:pt x="3665" y="5301"/>
                  <a:pt x="3740" y="5285"/>
                  <a:pt x="3808" y="5256"/>
                </a:cubicBezTo>
                <a:cubicBezTo>
                  <a:pt x="3830" y="5251"/>
                  <a:pt x="3853" y="5239"/>
                  <a:pt x="3876" y="5228"/>
                </a:cubicBezTo>
                <a:cubicBezTo>
                  <a:pt x="3887" y="5205"/>
                  <a:pt x="3910" y="5188"/>
                  <a:pt x="3937" y="5188"/>
                </a:cubicBezTo>
                <a:lnTo>
                  <a:pt x="3955" y="5188"/>
                </a:lnTo>
                <a:cubicBezTo>
                  <a:pt x="3989" y="5165"/>
                  <a:pt x="4023" y="5143"/>
                  <a:pt x="4057" y="5120"/>
                </a:cubicBezTo>
                <a:cubicBezTo>
                  <a:pt x="4136" y="5063"/>
                  <a:pt x="4199" y="5000"/>
                  <a:pt x="4256" y="4932"/>
                </a:cubicBezTo>
                <a:cubicBezTo>
                  <a:pt x="4307" y="4870"/>
                  <a:pt x="4346" y="4808"/>
                  <a:pt x="4375" y="4750"/>
                </a:cubicBezTo>
                <a:cubicBezTo>
                  <a:pt x="4404" y="4688"/>
                  <a:pt x="4421" y="4632"/>
                  <a:pt x="4438" y="4564"/>
                </a:cubicBezTo>
                <a:cubicBezTo>
                  <a:pt x="4443" y="4530"/>
                  <a:pt x="4443" y="4495"/>
                  <a:pt x="4443" y="4461"/>
                </a:cubicBezTo>
                <a:cubicBezTo>
                  <a:pt x="4443" y="4438"/>
                  <a:pt x="4461" y="4410"/>
                  <a:pt x="4483" y="4399"/>
                </a:cubicBezTo>
                <a:cubicBezTo>
                  <a:pt x="4500" y="4386"/>
                  <a:pt x="4511" y="4381"/>
                  <a:pt x="4524" y="4381"/>
                </a:cubicBezTo>
                <a:cubicBezTo>
                  <a:pt x="4529" y="4375"/>
                  <a:pt x="4535" y="4375"/>
                  <a:pt x="4540" y="4375"/>
                </a:cubicBezTo>
                <a:cubicBezTo>
                  <a:pt x="4574" y="4375"/>
                  <a:pt x="4608" y="4404"/>
                  <a:pt x="4619" y="4438"/>
                </a:cubicBezTo>
                <a:cubicBezTo>
                  <a:pt x="4626" y="4461"/>
                  <a:pt x="4631" y="4478"/>
                  <a:pt x="4637" y="4501"/>
                </a:cubicBezTo>
                <a:cubicBezTo>
                  <a:pt x="4653" y="4546"/>
                  <a:pt x="4676" y="4585"/>
                  <a:pt x="4700" y="4620"/>
                </a:cubicBezTo>
                <a:cubicBezTo>
                  <a:pt x="4721" y="4648"/>
                  <a:pt x="4750" y="4677"/>
                  <a:pt x="4779" y="4705"/>
                </a:cubicBezTo>
                <a:cubicBezTo>
                  <a:pt x="4813" y="4734"/>
                  <a:pt x="4847" y="4756"/>
                  <a:pt x="4886" y="4774"/>
                </a:cubicBezTo>
                <a:cubicBezTo>
                  <a:pt x="4926" y="4790"/>
                  <a:pt x="4972" y="4808"/>
                  <a:pt x="5035" y="4819"/>
                </a:cubicBezTo>
                <a:cubicBezTo>
                  <a:pt x="5091" y="4830"/>
                  <a:pt x="5143" y="4836"/>
                  <a:pt x="5193" y="4836"/>
                </a:cubicBezTo>
                <a:cubicBezTo>
                  <a:pt x="5222" y="4836"/>
                  <a:pt x="5251" y="4836"/>
                  <a:pt x="5279" y="4830"/>
                </a:cubicBezTo>
                <a:lnTo>
                  <a:pt x="5296" y="4830"/>
                </a:lnTo>
                <a:cubicBezTo>
                  <a:pt x="5403" y="4819"/>
                  <a:pt x="5518" y="4790"/>
                  <a:pt x="5620" y="4750"/>
                </a:cubicBezTo>
                <a:cubicBezTo>
                  <a:pt x="5722" y="4711"/>
                  <a:pt x="5819" y="4659"/>
                  <a:pt x="5904" y="4598"/>
                </a:cubicBezTo>
                <a:cubicBezTo>
                  <a:pt x="5972" y="4551"/>
                  <a:pt x="6029" y="4501"/>
                  <a:pt x="6074" y="4449"/>
                </a:cubicBezTo>
                <a:cubicBezTo>
                  <a:pt x="6108" y="4410"/>
                  <a:pt x="6137" y="4365"/>
                  <a:pt x="6153" y="4325"/>
                </a:cubicBezTo>
                <a:cubicBezTo>
                  <a:pt x="6171" y="4291"/>
                  <a:pt x="6182" y="4257"/>
                  <a:pt x="6194" y="4223"/>
                </a:cubicBezTo>
                <a:cubicBezTo>
                  <a:pt x="6194" y="4194"/>
                  <a:pt x="6200" y="4160"/>
                  <a:pt x="6194" y="4137"/>
                </a:cubicBezTo>
                <a:cubicBezTo>
                  <a:pt x="6187" y="4097"/>
                  <a:pt x="6182" y="4069"/>
                  <a:pt x="6177" y="4045"/>
                </a:cubicBezTo>
                <a:cubicBezTo>
                  <a:pt x="6166" y="4018"/>
                  <a:pt x="6148" y="3989"/>
                  <a:pt x="6132" y="3961"/>
                </a:cubicBezTo>
                <a:cubicBezTo>
                  <a:pt x="6103" y="3921"/>
                  <a:pt x="6069" y="3887"/>
                  <a:pt x="6040" y="3859"/>
                </a:cubicBezTo>
                <a:cubicBezTo>
                  <a:pt x="6017" y="3835"/>
                  <a:pt x="6012" y="3801"/>
                  <a:pt x="6017" y="3767"/>
                </a:cubicBezTo>
                <a:cubicBezTo>
                  <a:pt x="6029" y="3733"/>
                  <a:pt x="6058" y="3711"/>
                  <a:pt x="6085" y="3704"/>
                </a:cubicBezTo>
                <a:cubicBezTo>
                  <a:pt x="6137" y="3699"/>
                  <a:pt x="6194" y="3688"/>
                  <a:pt x="6245" y="3683"/>
                </a:cubicBezTo>
                <a:cubicBezTo>
                  <a:pt x="6392" y="3654"/>
                  <a:pt x="6541" y="3631"/>
                  <a:pt x="6672" y="3586"/>
                </a:cubicBezTo>
                <a:cubicBezTo>
                  <a:pt x="6733" y="3563"/>
                  <a:pt x="6785" y="3534"/>
                  <a:pt x="6835" y="3500"/>
                </a:cubicBezTo>
                <a:cubicBezTo>
                  <a:pt x="6864" y="3484"/>
                  <a:pt x="6887" y="3455"/>
                  <a:pt x="6916" y="3432"/>
                </a:cubicBezTo>
                <a:cubicBezTo>
                  <a:pt x="6932" y="3404"/>
                  <a:pt x="6950" y="3376"/>
                  <a:pt x="6961" y="3353"/>
                </a:cubicBezTo>
                <a:cubicBezTo>
                  <a:pt x="6972" y="3324"/>
                  <a:pt x="6984" y="3290"/>
                  <a:pt x="6995" y="3250"/>
                </a:cubicBezTo>
                <a:cubicBezTo>
                  <a:pt x="7000" y="3200"/>
                  <a:pt x="7000" y="3148"/>
                  <a:pt x="7000" y="3091"/>
                </a:cubicBezTo>
                <a:cubicBezTo>
                  <a:pt x="6989" y="3023"/>
                  <a:pt x="6978" y="2972"/>
                  <a:pt x="6961" y="2920"/>
                </a:cubicBezTo>
                <a:cubicBezTo>
                  <a:pt x="6944" y="2881"/>
                  <a:pt x="6927" y="2847"/>
                  <a:pt x="6903" y="2813"/>
                </a:cubicBezTo>
                <a:cubicBezTo>
                  <a:pt x="6882" y="2784"/>
                  <a:pt x="6853" y="2750"/>
                  <a:pt x="6819" y="2723"/>
                </a:cubicBezTo>
                <a:cubicBezTo>
                  <a:pt x="6774" y="2688"/>
                  <a:pt x="6728" y="2660"/>
                  <a:pt x="6665" y="2631"/>
                </a:cubicBezTo>
                <a:cubicBezTo>
                  <a:pt x="6569" y="2586"/>
                  <a:pt x="6455" y="2552"/>
                  <a:pt x="6302" y="2523"/>
                </a:cubicBezTo>
                <a:cubicBezTo>
                  <a:pt x="6187" y="2506"/>
                  <a:pt x="6069" y="2495"/>
                  <a:pt x="5961" y="2484"/>
                </a:cubicBezTo>
                <a:lnTo>
                  <a:pt x="5938" y="2477"/>
                </a:lnTo>
                <a:lnTo>
                  <a:pt x="5922" y="2477"/>
                </a:lnTo>
                <a:cubicBezTo>
                  <a:pt x="5836" y="2466"/>
                  <a:pt x="5751" y="2461"/>
                  <a:pt x="5665" y="2450"/>
                </a:cubicBezTo>
                <a:cubicBezTo>
                  <a:pt x="5649" y="2450"/>
                  <a:pt x="5631" y="2443"/>
                  <a:pt x="5615" y="2432"/>
                </a:cubicBezTo>
                <a:cubicBezTo>
                  <a:pt x="5602" y="2427"/>
                  <a:pt x="5592" y="2416"/>
                  <a:pt x="5586" y="2398"/>
                </a:cubicBezTo>
                <a:cubicBezTo>
                  <a:pt x="5568" y="2369"/>
                  <a:pt x="5574" y="2335"/>
                  <a:pt x="5592" y="2307"/>
                </a:cubicBezTo>
                <a:lnTo>
                  <a:pt x="5608" y="2285"/>
                </a:lnTo>
                <a:cubicBezTo>
                  <a:pt x="5620" y="2262"/>
                  <a:pt x="5631" y="2251"/>
                  <a:pt x="5637" y="2238"/>
                </a:cubicBezTo>
                <a:cubicBezTo>
                  <a:pt x="5642" y="2211"/>
                  <a:pt x="5649" y="2188"/>
                  <a:pt x="5654" y="2170"/>
                </a:cubicBezTo>
                <a:cubicBezTo>
                  <a:pt x="5665" y="2143"/>
                  <a:pt x="5676" y="2120"/>
                  <a:pt x="5694" y="2091"/>
                </a:cubicBezTo>
                <a:cubicBezTo>
                  <a:pt x="5722" y="2046"/>
                  <a:pt x="5751" y="2000"/>
                  <a:pt x="5796" y="1949"/>
                </a:cubicBezTo>
                <a:lnTo>
                  <a:pt x="5836" y="1904"/>
                </a:lnTo>
                <a:cubicBezTo>
                  <a:pt x="5898" y="1824"/>
                  <a:pt x="5961" y="1745"/>
                  <a:pt x="6006" y="1659"/>
                </a:cubicBezTo>
                <a:cubicBezTo>
                  <a:pt x="6017" y="1632"/>
                  <a:pt x="6029" y="1603"/>
                  <a:pt x="6035" y="1569"/>
                </a:cubicBezTo>
                <a:cubicBezTo>
                  <a:pt x="6040" y="1529"/>
                  <a:pt x="6040" y="1495"/>
                  <a:pt x="6040" y="1449"/>
                </a:cubicBezTo>
                <a:cubicBezTo>
                  <a:pt x="6029" y="1409"/>
                  <a:pt x="6024" y="1375"/>
                  <a:pt x="6012" y="1336"/>
                </a:cubicBezTo>
                <a:cubicBezTo>
                  <a:pt x="5995" y="1302"/>
                  <a:pt x="5977" y="1267"/>
                  <a:pt x="5961" y="1239"/>
                </a:cubicBezTo>
                <a:cubicBezTo>
                  <a:pt x="5938" y="1210"/>
                  <a:pt x="5915" y="1182"/>
                  <a:pt x="5881" y="1160"/>
                </a:cubicBezTo>
                <a:cubicBezTo>
                  <a:pt x="5841" y="1126"/>
                  <a:pt x="5802" y="1102"/>
                  <a:pt x="5757" y="1079"/>
                </a:cubicBezTo>
                <a:cubicBezTo>
                  <a:pt x="5705" y="1057"/>
                  <a:pt x="5649" y="1040"/>
                  <a:pt x="5592" y="1023"/>
                </a:cubicBezTo>
                <a:cubicBezTo>
                  <a:pt x="5546" y="1018"/>
                  <a:pt x="5506" y="1018"/>
                  <a:pt x="5478" y="1018"/>
                </a:cubicBezTo>
                <a:lnTo>
                  <a:pt x="5421" y="1018"/>
                </a:lnTo>
                <a:cubicBezTo>
                  <a:pt x="5296" y="1034"/>
                  <a:pt x="5188" y="1068"/>
                  <a:pt x="5103" y="1102"/>
                </a:cubicBezTo>
                <a:lnTo>
                  <a:pt x="5051" y="1120"/>
                </a:lnTo>
                <a:cubicBezTo>
                  <a:pt x="5012" y="1137"/>
                  <a:pt x="4967" y="1147"/>
                  <a:pt x="4926" y="1165"/>
                </a:cubicBezTo>
                <a:cubicBezTo>
                  <a:pt x="4904" y="1171"/>
                  <a:pt x="4876" y="1182"/>
                  <a:pt x="4852" y="1188"/>
                </a:cubicBezTo>
                <a:cubicBezTo>
                  <a:pt x="4831" y="1194"/>
                  <a:pt x="4802" y="1205"/>
                  <a:pt x="4779" y="1210"/>
                </a:cubicBezTo>
                <a:cubicBezTo>
                  <a:pt x="4756" y="1216"/>
                  <a:pt x="4739" y="1228"/>
                  <a:pt x="4716" y="1239"/>
                </a:cubicBezTo>
                <a:lnTo>
                  <a:pt x="4705" y="1250"/>
                </a:lnTo>
                <a:cubicBezTo>
                  <a:pt x="4694" y="1262"/>
                  <a:pt x="4682" y="1267"/>
                  <a:pt x="4676" y="1273"/>
                </a:cubicBezTo>
                <a:cubicBezTo>
                  <a:pt x="4660" y="1284"/>
                  <a:pt x="4642" y="1284"/>
                  <a:pt x="4626" y="1284"/>
                </a:cubicBezTo>
                <a:cubicBezTo>
                  <a:pt x="4597" y="1284"/>
                  <a:pt x="4569" y="1273"/>
                  <a:pt x="4551" y="1257"/>
                </a:cubicBezTo>
                <a:cubicBezTo>
                  <a:pt x="4540" y="1239"/>
                  <a:pt x="4529" y="1222"/>
                  <a:pt x="4524" y="1210"/>
                </a:cubicBezTo>
                <a:lnTo>
                  <a:pt x="4517" y="1194"/>
                </a:lnTo>
                <a:cubicBezTo>
                  <a:pt x="4506" y="1176"/>
                  <a:pt x="4500" y="1165"/>
                  <a:pt x="4490" y="1147"/>
                </a:cubicBezTo>
                <a:lnTo>
                  <a:pt x="4483" y="1137"/>
                </a:lnTo>
                <a:cubicBezTo>
                  <a:pt x="4466" y="1108"/>
                  <a:pt x="4461" y="1092"/>
                  <a:pt x="4455" y="1074"/>
                </a:cubicBezTo>
                <a:cubicBezTo>
                  <a:pt x="4432" y="1011"/>
                  <a:pt x="4415" y="966"/>
                  <a:pt x="4409" y="921"/>
                </a:cubicBezTo>
                <a:cubicBezTo>
                  <a:pt x="4398" y="864"/>
                  <a:pt x="4393" y="807"/>
                  <a:pt x="4387" y="756"/>
                </a:cubicBezTo>
                <a:cubicBezTo>
                  <a:pt x="4375" y="643"/>
                  <a:pt x="4359" y="528"/>
                  <a:pt x="4325" y="421"/>
                </a:cubicBezTo>
                <a:cubicBezTo>
                  <a:pt x="4307" y="381"/>
                  <a:pt x="4290" y="347"/>
                  <a:pt x="4262" y="307"/>
                </a:cubicBezTo>
                <a:cubicBezTo>
                  <a:pt x="4222" y="250"/>
                  <a:pt x="4176" y="200"/>
                  <a:pt x="4120" y="148"/>
                </a:cubicBezTo>
                <a:cubicBezTo>
                  <a:pt x="4074" y="114"/>
                  <a:pt x="4023" y="80"/>
                  <a:pt x="3978" y="56"/>
                </a:cubicBezTo>
                <a:cubicBezTo>
                  <a:pt x="3932" y="40"/>
                  <a:pt x="3887" y="22"/>
                  <a:pt x="3835" y="11"/>
                </a:cubicBezTo>
                <a:cubicBezTo>
                  <a:pt x="3795" y="6"/>
                  <a:pt x="3756" y="1"/>
                  <a:pt x="3716" y="1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2"/>
          <p:cNvSpPr/>
          <p:nvPr/>
        </p:nvSpPr>
        <p:spPr>
          <a:xfrm>
            <a:off x="8292762" y="4240049"/>
            <a:ext cx="17664" cy="2712"/>
          </a:xfrm>
          <a:custGeom>
            <a:avLst/>
            <a:gdLst/>
            <a:ahLst/>
            <a:cxnLst/>
            <a:rect l="l" t="t" r="r" b="b"/>
            <a:pathLst>
              <a:path w="456" h="70" extrusionOk="0">
                <a:moveTo>
                  <a:pt x="455" y="1"/>
                </a:moveTo>
                <a:lnTo>
                  <a:pt x="455" y="1"/>
                </a:lnTo>
                <a:cubicBezTo>
                  <a:pt x="381" y="23"/>
                  <a:pt x="245" y="51"/>
                  <a:pt x="1" y="57"/>
                </a:cubicBezTo>
                <a:cubicBezTo>
                  <a:pt x="41" y="62"/>
                  <a:pt x="75" y="69"/>
                  <a:pt x="114" y="69"/>
                </a:cubicBezTo>
                <a:cubicBezTo>
                  <a:pt x="143" y="69"/>
                  <a:pt x="177" y="62"/>
                  <a:pt x="206" y="62"/>
                </a:cubicBezTo>
                <a:cubicBezTo>
                  <a:pt x="274" y="57"/>
                  <a:pt x="347" y="40"/>
                  <a:pt x="416" y="17"/>
                </a:cubicBezTo>
                <a:cubicBezTo>
                  <a:pt x="426" y="17"/>
                  <a:pt x="444" y="12"/>
                  <a:pt x="455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2"/>
          <p:cNvSpPr/>
          <p:nvPr/>
        </p:nvSpPr>
        <p:spPr>
          <a:xfrm>
            <a:off x="8287920" y="4198871"/>
            <a:ext cx="23591" cy="43386"/>
          </a:xfrm>
          <a:custGeom>
            <a:avLst/>
            <a:gdLst/>
            <a:ahLst/>
            <a:cxnLst/>
            <a:rect l="l" t="t" r="r" b="b"/>
            <a:pathLst>
              <a:path w="609" h="1120" extrusionOk="0">
                <a:moveTo>
                  <a:pt x="92" y="0"/>
                </a:moveTo>
                <a:cubicBezTo>
                  <a:pt x="85" y="57"/>
                  <a:pt x="85" y="109"/>
                  <a:pt x="80" y="165"/>
                </a:cubicBezTo>
                <a:cubicBezTo>
                  <a:pt x="74" y="285"/>
                  <a:pt x="63" y="404"/>
                  <a:pt x="45" y="524"/>
                </a:cubicBezTo>
                <a:cubicBezTo>
                  <a:pt x="35" y="648"/>
                  <a:pt x="17" y="779"/>
                  <a:pt x="0" y="904"/>
                </a:cubicBezTo>
                <a:cubicBezTo>
                  <a:pt x="0" y="921"/>
                  <a:pt x="6" y="938"/>
                  <a:pt x="11" y="949"/>
                </a:cubicBezTo>
                <a:cubicBezTo>
                  <a:pt x="6" y="962"/>
                  <a:pt x="0" y="973"/>
                  <a:pt x="0" y="989"/>
                </a:cubicBezTo>
                <a:cubicBezTo>
                  <a:pt x="0" y="1018"/>
                  <a:pt x="11" y="1052"/>
                  <a:pt x="29" y="1075"/>
                </a:cubicBezTo>
                <a:cubicBezTo>
                  <a:pt x="51" y="1103"/>
                  <a:pt x="80" y="1109"/>
                  <a:pt x="114" y="1114"/>
                </a:cubicBezTo>
                <a:cubicBezTo>
                  <a:pt x="119" y="1120"/>
                  <a:pt x="126" y="1120"/>
                  <a:pt x="126" y="1120"/>
                </a:cubicBezTo>
                <a:cubicBezTo>
                  <a:pt x="370" y="1114"/>
                  <a:pt x="506" y="1086"/>
                  <a:pt x="580" y="1064"/>
                </a:cubicBezTo>
                <a:cubicBezTo>
                  <a:pt x="586" y="1064"/>
                  <a:pt x="586" y="1057"/>
                  <a:pt x="586" y="1057"/>
                </a:cubicBezTo>
                <a:cubicBezTo>
                  <a:pt x="596" y="1052"/>
                  <a:pt x="603" y="1041"/>
                  <a:pt x="609" y="1035"/>
                </a:cubicBezTo>
                <a:cubicBezTo>
                  <a:pt x="596" y="1023"/>
                  <a:pt x="586" y="1012"/>
                  <a:pt x="580" y="1001"/>
                </a:cubicBezTo>
                <a:cubicBezTo>
                  <a:pt x="557" y="949"/>
                  <a:pt x="535" y="893"/>
                  <a:pt x="517" y="842"/>
                </a:cubicBezTo>
                <a:cubicBezTo>
                  <a:pt x="501" y="768"/>
                  <a:pt x="483" y="705"/>
                  <a:pt x="472" y="637"/>
                </a:cubicBezTo>
                <a:cubicBezTo>
                  <a:pt x="449" y="512"/>
                  <a:pt x="438" y="388"/>
                  <a:pt x="433" y="262"/>
                </a:cubicBezTo>
                <a:cubicBezTo>
                  <a:pt x="426" y="212"/>
                  <a:pt x="426" y="154"/>
                  <a:pt x="426" y="97"/>
                </a:cubicBezTo>
                <a:lnTo>
                  <a:pt x="426" y="86"/>
                </a:lnTo>
                <a:cubicBezTo>
                  <a:pt x="341" y="81"/>
                  <a:pt x="262" y="63"/>
                  <a:pt x="187" y="41"/>
                </a:cubicBezTo>
                <a:cubicBezTo>
                  <a:pt x="153" y="29"/>
                  <a:pt x="119" y="18"/>
                  <a:pt x="92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2"/>
          <p:cNvSpPr/>
          <p:nvPr/>
        </p:nvSpPr>
        <p:spPr>
          <a:xfrm>
            <a:off x="8148814" y="3968227"/>
            <a:ext cx="286386" cy="275230"/>
          </a:xfrm>
          <a:custGeom>
            <a:avLst/>
            <a:gdLst/>
            <a:ahLst/>
            <a:cxnLst/>
            <a:rect l="l" t="t" r="r" b="b"/>
            <a:pathLst>
              <a:path w="7393" h="7105" extrusionOk="0">
                <a:moveTo>
                  <a:pt x="2529" y="881"/>
                </a:moveTo>
                <a:lnTo>
                  <a:pt x="2535" y="886"/>
                </a:lnTo>
                <a:cubicBezTo>
                  <a:pt x="2533" y="885"/>
                  <a:pt x="2531" y="883"/>
                  <a:pt x="2529" y="881"/>
                </a:cubicBezTo>
                <a:close/>
                <a:moveTo>
                  <a:pt x="2784" y="4818"/>
                </a:moveTo>
                <a:lnTo>
                  <a:pt x="2779" y="4824"/>
                </a:lnTo>
                <a:lnTo>
                  <a:pt x="2784" y="4824"/>
                </a:lnTo>
                <a:lnTo>
                  <a:pt x="2784" y="4818"/>
                </a:lnTo>
                <a:close/>
                <a:moveTo>
                  <a:pt x="3898" y="171"/>
                </a:moveTo>
                <a:cubicBezTo>
                  <a:pt x="3938" y="171"/>
                  <a:pt x="3977" y="176"/>
                  <a:pt x="4017" y="181"/>
                </a:cubicBezTo>
                <a:cubicBezTo>
                  <a:pt x="4069" y="192"/>
                  <a:pt x="4114" y="210"/>
                  <a:pt x="4160" y="226"/>
                </a:cubicBezTo>
                <a:cubicBezTo>
                  <a:pt x="4205" y="250"/>
                  <a:pt x="4256" y="284"/>
                  <a:pt x="4302" y="318"/>
                </a:cubicBezTo>
                <a:cubicBezTo>
                  <a:pt x="4358" y="370"/>
                  <a:pt x="4404" y="420"/>
                  <a:pt x="4444" y="477"/>
                </a:cubicBezTo>
                <a:cubicBezTo>
                  <a:pt x="4472" y="517"/>
                  <a:pt x="4494" y="556"/>
                  <a:pt x="4507" y="591"/>
                </a:cubicBezTo>
                <a:cubicBezTo>
                  <a:pt x="4541" y="698"/>
                  <a:pt x="4557" y="813"/>
                  <a:pt x="4569" y="926"/>
                </a:cubicBezTo>
                <a:cubicBezTo>
                  <a:pt x="4575" y="977"/>
                  <a:pt x="4580" y="1034"/>
                  <a:pt x="4591" y="1091"/>
                </a:cubicBezTo>
                <a:cubicBezTo>
                  <a:pt x="4597" y="1136"/>
                  <a:pt x="4614" y="1181"/>
                  <a:pt x="4637" y="1244"/>
                </a:cubicBezTo>
                <a:cubicBezTo>
                  <a:pt x="4643" y="1262"/>
                  <a:pt x="4654" y="1278"/>
                  <a:pt x="4665" y="1307"/>
                </a:cubicBezTo>
                <a:lnTo>
                  <a:pt x="4672" y="1317"/>
                </a:lnTo>
                <a:cubicBezTo>
                  <a:pt x="4682" y="1335"/>
                  <a:pt x="4688" y="1346"/>
                  <a:pt x="4699" y="1364"/>
                </a:cubicBezTo>
                <a:lnTo>
                  <a:pt x="4706" y="1380"/>
                </a:lnTo>
                <a:cubicBezTo>
                  <a:pt x="4711" y="1392"/>
                  <a:pt x="4722" y="1409"/>
                  <a:pt x="4733" y="1427"/>
                </a:cubicBezTo>
                <a:cubicBezTo>
                  <a:pt x="4751" y="1443"/>
                  <a:pt x="4779" y="1454"/>
                  <a:pt x="4808" y="1454"/>
                </a:cubicBezTo>
                <a:cubicBezTo>
                  <a:pt x="4824" y="1454"/>
                  <a:pt x="4842" y="1454"/>
                  <a:pt x="4858" y="1443"/>
                </a:cubicBezTo>
                <a:cubicBezTo>
                  <a:pt x="4864" y="1437"/>
                  <a:pt x="4876" y="1432"/>
                  <a:pt x="4887" y="1420"/>
                </a:cubicBezTo>
                <a:lnTo>
                  <a:pt x="4898" y="1409"/>
                </a:lnTo>
                <a:cubicBezTo>
                  <a:pt x="4921" y="1398"/>
                  <a:pt x="4938" y="1392"/>
                  <a:pt x="4961" y="1380"/>
                </a:cubicBezTo>
                <a:cubicBezTo>
                  <a:pt x="4984" y="1375"/>
                  <a:pt x="5013" y="1364"/>
                  <a:pt x="5034" y="1358"/>
                </a:cubicBezTo>
                <a:cubicBezTo>
                  <a:pt x="5058" y="1352"/>
                  <a:pt x="5086" y="1341"/>
                  <a:pt x="5108" y="1335"/>
                </a:cubicBezTo>
                <a:cubicBezTo>
                  <a:pt x="5149" y="1317"/>
                  <a:pt x="5194" y="1307"/>
                  <a:pt x="5233" y="1290"/>
                </a:cubicBezTo>
                <a:lnTo>
                  <a:pt x="5285" y="1272"/>
                </a:lnTo>
                <a:cubicBezTo>
                  <a:pt x="5370" y="1238"/>
                  <a:pt x="5478" y="1204"/>
                  <a:pt x="5603" y="1188"/>
                </a:cubicBezTo>
                <a:lnTo>
                  <a:pt x="5660" y="1188"/>
                </a:lnTo>
                <a:cubicBezTo>
                  <a:pt x="5688" y="1188"/>
                  <a:pt x="5728" y="1188"/>
                  <a:pt x="5774" y="1193"/>
                </a:cubicBezTo>
                <a:cubicBezTo>
                  <a:pt x="5831" y="1210"/>
                  <a:pt x="5887" y="1227"/>
                  <a:pt x="5939" y="1249"/>
                </a:cubicBezTo>
                <a:cubicBezTo>
                  <a:pt x="5984" y="1272"/>
                  <a:pt x="6023" y="1296"/>
                  <a:pt x="6063" y="1330"/>
                </a:cubicBezTo>
                <a:cubicBezTo>
                  <a:pt x="6097" y="1352"/>
                  <a:pt x="6120" y="1380"/>
                  <a:pt x="6143" y="1414"/>
                </a:cubicBezTo>
                <a:cubicBezTo>
                  <a:pt x="6159" y="1437"/>
                  <a:pt x="6177" y="1472"/>
                  <a:pt x="6194" y="1506"/>
                </a:cubicBezTo>
                <a:cubicBezTo>
                  <a:pt x="6206" y="1545"/>
                  <a:pt x="6211" y="1579"/>
                  <a:pt x="6222" y="1619"/>
                </a:cubicBezTo>
                <a:cubicBezTo>
                  <a:pt x="6222" y="1665"/>
                  <a:pt x="6222" y="1699"/>
                  <a:pt x="6217" y="1739"/>
                </a:cubicBezTo>
                <a:cubicBezTo>
                  <a:pt x="6211" y="1773"/>
                  <a:pt x="6199" y="1802"/>
                  <a:pt x="6188" y="1829"/>
                </a:cubicBezTo>
                <a:cubicBezTo>
                  <a:pt x="6143" y="1915"/>
                  <a:pt x="6080" y="1994"/>
                  <a:pt x="6018" y="2074"/>
                </a:cubicBezTo>
                <a:lnTo>
                  <a:pt x="5978" y="2119"/>
                </a:lnTo>
                <a:cubicBezTo>
                  <a:pt x="5933" y="2170"/>
                  <a:pt x="5904" y="2216"/>
                  <a:pt x="5876" y="2261"/>
                </a:cubicBezTo>
                <a:cubicBezTo>
                  <a:pt x="5858" y="2290"/>
                  <a:pt x="5847" y="2313"/>
                  <a:pt x="5836" y="2340"/>
                </a:cubicBezTo>
                <a:cubicBezTo>
                  <a:pt x="5831" y="2363"/>
                  <a:pt x="5824" y="2381"/>
                  <a:pt x="5819" y="2408"/>
                </a:cubicBezTo>
                <a:cubicBezTo>
                  <a:pt x="5813" y="2421"/>
                  <a:pt x="5802" y="2432"/>
                  <a:pt x="5790" y="2455"/>
                </a:cubicBezTo>
                <a:lnTo>
                  <a:pt x="5774" y="2477"/>
                </a:lnTo>
                <a:cubicBezTo>
                  <a:pt x="5756" y="2505"/>
                  <a:pt x="5750" y="2539"/>
                  <a:pt x="5768" y="2573"/>
                </a:cubicBezTo>
                <a:cubicBezTo>
                  <a:pt x="5774" y="2586"/>
                  <a:pt x="5784" y="2597"/>
                  <a:pt x="5797" y="2602"/>
                </a:cubicBezTo>
                <a:cubicBezTo>
                  <a:pt x="5813" y="2613"/>
                  <a:pt x="5831" y="2620"/>
                  <a:pt x="5842" y="2620"/>
                </a:cubicBezTo>
                <a:cubicBezTo>
                  <a:pt x="5933" y="2631"/>
                  <a:pt x="6018" y="2636"/>
                  <a:pt x="6104" y="2647"/>
                </a:cubicBezTo>
                <a:lnTo>
                  <a:pt x="6120" y="2647"/>
                </a:lnTo>
                <a:lnTo>
                  <a:pt x="6143" y="2654"/>
                </a:lnTo>
                <a:cubicBezTo>
                  <a:pt x="6251" y="2665"/>
                  <a:pt x="6369" y="2676"/>
                  <a:pt x="6484" y="2693"/>
                </a:cubicBezTo>
                <a:cubicBezTo>
                  <a:pt x="6637" y="2722"/>
                  <a:pt x="6751" y="2756"/>
                  <a:pt x="6847" y="2801"/>
                </a:cubicBezTo>
                <a:cubicBezTo>
                  <a:pt x="6910" y="2830"/>
                  <a:pt x="6956" y="2858"/>
                  <a:pt x="7001" y="2893"/>
                </a:cubicBezTo>
                <a:cubicBezTo>
                  <a:pt x="7035" y="2920"/>
                  <a:pt x="7064" y="2954"/>
                  <a:pt x="7085" y="2983"/>
                </a:cubicBezTo>
                <a:cubicBezTo>
                  <a:pt x="7109" y="3017"/>
                  <a:pt x="7126" y="3051"/>
                  <a:pt x="7143" y="3090"/>
                </a:cubicBezTo>
                <a:cubicBezTo>
                  <a:pt x="7160" y="3142"/>
                  <a:pt x="7171" y="3199"/>
                  <a:pt x="7182" y="3261"/>
                </a:cubicBezTo>
                <a:cubicBezTo>
                  <a:pt x="7182" y="3318"/>
                  <a:pt x="7182" y="3370"/>
                  <a:pt x="7177" y="3420"/>
                </a:cubicBezTo>
                <a:cubicBezTo>
                  <a:pt x="7166" y="3460"/>
                  <a:pt x="7154" y="3494"/>
                  <a:pt x="7143" y="3523"/>
                </a:cubicBezTo>
                <a:cubicBezTo>
                  <a:pt x="7132" y="3546"/>
                  <a:pt x="7114" y="3574"/>
                  <a:pt x="7098" y="3602"/>
                </a:cubicBezTo>
                <a:cubicBezTo>
                  <a:pt x="7069" y="3625"/>
                  <a:pt x="7046" y="3654"/>
                  <a:pt x="7017" y="3670"/>
                </a:cubicBezTo>
                <a:cubicBezTo>
                  <a:pt x="6967" y="3704"/>
                  <a:pt x="6915" y="3733"/>
                  <a:pt x="6854" y="3756"/>
                </a:cubicBezTo>
                <a:cubicBezTo>
                  <a:pt x="6723" y="3801"/>
                  <a:pt x="6574" y="3824"/>
                  <a:pt x="6427" y="3853"/>
                </a:cubicBezTo>
                <a:cubicBezTo>
                  <a:pt x="6376" y="3858"/>
                  <a:pt x="6319" y="3869"/>
                  <a:pt x="6267" y="3881"/>
                </a:cubicBezTo>
                <a:cubicBezTo>
                  <a:pt x="6240" y="3881"/>
                  <a:pt x="6211" y="3903"/>
                  <a:pt x="6199" y="3937"/>
                </a:cubicBezTo>
                <a:cubicBezTo>
                  <a:pt x="6194" y="3971"/>
                  <a:pt x="6199" y="4005"/>
                  <a:pt x="6222" y="4029"/>
                </a:cubicBezTo>
                <a:cubicBezTo>
                  <a:pt x="6251" y="4057"/>
                  <a:pt x="6279" y="4091"/>
                  <a:pt x="6314" y="4131"/>
                </a:cubicBezTo>
                <a:cubicBezTo>
                  <a:pt x="6330" y="4159"/>
                  <a:pt x="6348" y="4188"/>
                  <a:pt x="6359" y="4215"/>
                </a:cubicBezTo>
                <a:cubicBezTo>
                  <a:pt x="6364" y="4239"/>
                  <a:pt x="6369" y="4267"/>
                  <a:pt x="6376" y="4307"/>
                </a:cubicBezTo>
                <a:cubicBezTo>
                  <a:pt x="6382" y="4330"/>
                  <a:pt x="6376" y="4364"/>
                  <a:pt x="6376" y="4393"/>
                </a:cubicBezTo>
                <a:cubicBezTo>
                  <a:pt x="6364" y="4427"/>
                  <a:pt x="6353" y="4461"/>
                  <a:pt x="6335" y="4495"/>
                </a:cubicBezTo>
                <a:cubicBezTo>
                  <a:pt x="6319" y="4535"/>
                  <a:pt x="6290" y="4580"/>
                  <a:pt x="6256" y="4619"/>
                </a:cubicBezTo>
                <a:cubicBezTo>
                  <a:pt x="6211" y="4671"/>
                  <a:pt x="6154" y="4721"/>
                  <a:pt x="6086" y="4768"/>
                </a:cubicBezTo>
                <a:cubicBezTo>
                  <a:pt x="6001" y="4829"/>
                  <a:pt x="5910" y="4881"/>
                  <a:pt x="5802" y="4920"/>
                </a:cubicBezTo>
                <a:cubicBezTo>
                  <a:pt x="5700" y="4960"/>
                  <a:pt x="5585" y="4989"/>
                  <a:pt x="5478" y="5000"/>
                </a:cubicBezTo>
                <a:lnTo>
                  <a:pt x="5461" y="5000"/>
                </a:lnTo>
                <a:cubicBezTo>
                  <a:pt x="5433" y="5006"/>
                  <a:pt x="5404" y="5006"/>
                  <a:pt x="5375" y="5006"/>
                </a:cubicBezTo>
                <a:cubicBezTo>
                  <a:pt x="5325" y="5006"/>
                  <a:pt x="5273" y="5000"/>
                  <a:pt x="5217" y="4989"/>
                </a:cubicBezTo>
                <a:cubicBezTo>
                  <a:pt x="5154" y="4978"/>
                  <a:pt x="5108" y="4960"/>
                  <a:pt x="5068" y="4944"/>
                </a:cubicBezTo>
                <a:cubicBezTo>
                  <a:pt x="5029" y="4926"/>
                  <a:pt x="4995" y="4904"/>
                  <a:pt x="4961" y="4875"/>
                </a:cubicBezTo>
                <a:cubicBezTo>
                  <a:pt x="4927" y="4852"/>
                  <a:pt x="4903" y="4818"/>
                  <a:pt x="4882" y="4790"/>
                </a:cubicBezTo>
                <a:cubicBezTo>
                  <a:pt x="4858" y="4755"/>
                  <a:pt x="4835" y="4716"/>
                  <a:pt x="4819" y="4671"/>
                </a:cubicBezTo>
                <a:cubicBezTo>
                  <a:pt x="4813" y="4648"/>
                  <a:pt x="4808" y="4631"/>
                  <a:pt x="4801" y="4608"/>
                </a:cubicBezTo>
                <a:cubicBezTo>
                  <a:pt x="4790" y="4574"/>
                  <a:pt x="4756" y="4545"/>
                  <a:pt x="4722" y="4545"/>
                </a:cubicBezTo>
                <a:cubicBezTo>
                  <a:pt x="4717" y="4545"/>
                  <a:pt x="4711" y="4545"/>
                  <a:pt x="4706" y="4551"/>
                </a:cubicBezTo>
                <a:cubicBezTo>
                  <a:pt x="4693" y="4551"/>
                  <a:pt x="4682" y="4556"/>
                  <a:pt x="4665" y="4569"/>
                </a:cubicBezTo>
                <a:cubicBezTo>
                  <a:pt x="4643" y="4580"/>
                  <a:pt x="4625" y="4608"/>
                  <a:pt x="4625" y="4631"/>
                </a:cubicBezTo>
                <a:cubicBezTo>
                  <a:pt x="4625" y="4665"/>
                  <a:pt x="4625" y="4700"/>
                  <a:pt x="4620" y="4739"/>
                </a:cubicBezTo>
                <a:cubicBezTo>
                  <a:pt x="4603" y="4802"/>
                  <a:pt x="4586" y="4858"/>
                  <a:pt x="4557" y="4920"/>
                </a:cubicBezTo>
                <a:cubicBezTo>
                  <a:pt x="4528" y="4978"/>
                  <a:pt x="4489" y="5040"/>
                  <a:pt x="4438" y="5102"/>
                </a:cubicBezTo>
                <a:cubicBezTo>
                  <a:pt x="4381" y="5170"/>
                  <a:pt x="4313" y="5233"/>
                  <a:pt x="4239" y="5290"/>
                </a:cubicBezTo>
                <a:cubicBezTo>
                  <a:pt x="4205" y="5313"/>
                  <a:pt x="4171" y="5335"/>
                  <a:pt x="4137" y="5358"/>
                </a:cubicBezTo>
                <a:lnTo>
                  <a:pt x="4119" y="5358"/>
                </a:lnTo>
                <a:cubicBezTo>
                  <a:pt x="4103" y="5369"/>
                  <a:pt x="4080" y="5381"/>
                  <a:pt x="4063" y="5392"/>
                </a:cubicBezTo>
                <a:cubicBezTo>
                  <a:pt x="4058" y="5392"/>
                  <a:pt x="4058" y="5398"/>
                  <a:pt x="4058" y="5398"/>
                </a:cubicBezTo>
                <a:cubicBezTo>
                  <a:pt x="4035" y="5409"/>
                  <a:pt x="4012" y="5421"/>
                  <a:pt x="3990" y="5426"/>
                </a:cubicBezTo>
                <a:cubicBezTo>
                  <a:pt x="3922" y="5455"/>
                  <a:pt x="3847" y="5471"/>
                  <a:pt x="3773" y="5484"/>
                </a:cubicBezTo>
                <a:lnTo>
                  <a:pt x="3710" y="5484"/>
                </a:lnTo>
                <a:cubicBezTo>
                  <a:pt x="3671" y="5484"/>
                  <a:pt x="3631" y="5484"/>
                  <a:pt x="3586" y="5477"/>
                </a:cubicBezTo>
                <a:cubicBezTo>
                  <a:pt x="3523" y="5461"/>
                  <a:pt x="3466" y="5443"/>
                  <a:pt x="3421" y="5421"/>
                </a:cubicBezTo>
                <a:cubicBezTo>
                  <a:pt x="3369" y="5398"/>
                  <a:pt x="3324" y="5364"/>
                  <a:pt x="3279" y="5330"/>
                </a:cubicBezTo>
                <a:cubicBezTo>
                  <a:pt x="3222" y="5279"/>
                  <a:pt x="3165" y="5222"/>
                  <a:pt x="3120" y="5148"/>
                </a:cubicBezTo>
                <a:cubicBezTo>
                  <a:pt x="3046" y="5046"/>
                  <a:pt x="2983" y="4931"/>
                  <a:pt x="2910" y="4773"/>
                </a:cubicBezTo>
                <a:cubicBezTo>
                  <a:pt x="2904" y="4755"/>
                  <a:pt x="2881" y="4745"/>
                  <a:pt x="2858" y="4745"/>
                </a:cubicBezTo>
                <a:cubicBezTo>
                  <a:pt x="2836" y="4745"/>
                  <a:pt x="2818" y="4755"/>
                  <a:pt x="2807" y="4784"/>
                </a:cubicBezTo>
                <a:cubicBezTo>
                  <a:pt x="2802" y="4790"/>
                  <a:pt x="2796" y="4807"/>
                  <a:pt x="2784" y="4818"/>
                </a:cubicBezTo>
                <a:lnTo>
                  <a:pt x="2790" y="4818"/>
                </a:lnTo>
                <a:cubicBezTo>
                  <a:pt x="2768" y="4870"/>
                  <a:pt x="2739" y="4915"/>
                  <a:pt x="2700" y="4960"/>
                </a:cubicBezTo>
                <a:cubicBezTo>
                  <a:pt x="2660" y="5012"/>
                  <a:pt x="2614" y="5051"/>
                  <a:pt x="2574" y="5080"/>
                </a:cubicBezTo>
                <a:cubicBezTo>
                  <a:pt x="2529" y="5109"/>
                  <a:pt x="2483" y="5130"/>
                  <a:pt x="2438" y="5148"/>
                </a:cubicBezTo>
                <a:cubicBezTo>
                  <a:pt x="2370" y="5177"/>
                  <a:pt x="2301" y="5193"/>
                  <a:pt x="2228" y="5199"/>
                </a:cubicBezTo>
                <a:cubicBezTo>
                  <a:pt x="2205" y="5199"/>
                  <a:pt x="2183" y="5204"/>
                  <a:pt x="2160" y="5204"/>
                </a:cubicBezTo>
                <a:cubicBezTo>
                  <a:pt x="2115" y="5204"/>
                  <a:pt x="2063" y="5199"/>
                  <a:pt x="2005" y="5188"/>
                </a:cubicBezTo>
                <a:cubicBezTo>
                  <a:pt x="1903" y="5170"/>
                  <a:pt x="1801" y="5136"/>
                  <a:pt x="1705" y="5096"/>
                </a:cubicBezTo>
                <a:cubicBezTo>
                  <a:pt x="1625" y="5057"/>
                  <a:pt x="1546" y="5006"/>
                  <a:pt x="1472" y="4949"/>
                </a:cubicBezTo>
                <a:cubicBezTo>
                  <a:pt x="1409" y="4892"/>
                  <a:pt x="1358" y="4836"/>
                  <a:pt x="1318" y="4779"/>
                </a:cubicBezTo>
                <a:cubicBezTo>
                  <a:pt x="1284" y="4734"/>
                  <a:pt x="1255" y="4676"/>
                  <a:pt x="1234" y="4619"/>
                </a:cubicBezTo>
                <a:cubicBezTo>
                  <a:pt x="1210" y="4569"/>
                  <a:pt x="1199" y="4511"/>
                  <a:pt x="1187" y="4449"/>
                </a:cubicBezTo>
                <a:cubicBezTo>
                  <a:pt x="1182" y="4393"/>
                  <a:pt x="1187" y="4325"/>
                  <a:pt x="1194" y="4256"/>
                </a:cubicBezTo>
                <a:cubicBezTo>
                  <a:pt x="1210" y="4181"/>
                  <a:pt x="1239" y="4102"/>
                  <a:pt x="1279" y="4011"/>
                </a:cubicBezTo>
                <a:cubicBezTo>
                  <a:pt x="1284" y="3989"/>
                  <a:pt x="1284" y="3966"/>
                  <a:pt x="1273" y="3937"/>
                </a:cubicBezTo>
                <a:cubicBezTo>
                  <a:pt x="1262" y="3915"/>
                  <a:pt x="1234" y="3892"/>
                  <a:pt x="1210" y="3887"/>
                </a:cubicBezTo>
                <a:cubicBezTo>
                  <a:pt x="1131" y="3864"/>
                  <a:pt x="1051" y="3835"/>
                  <a:pt x="966" y="3806"/>
                </a:cubicBezTo>
                <a:cubicBezTo>
                  <a:pt x="880" y="3779"/>
                  <a:pt x="819" y="3750"/>
                  <a:pt x="762" y="3722"/>
                </a:cubicBezTo>
                <a:lnTo>
                  <a:pt x="762" y="3716"/>
                </a:lnTo>
                <a:lnTo>
                  <a:pt x="756" y="3716"/>
                </a:lnTo>
                <a:cubicBezTo>
                  <a:pt x="744" y="3711"/>
                  <a:pt x="733" y="3704"/>
                  <a:pt x="728" y="3699"/>
                </a:cubicBezTo>
                <a:lnTo>
                  <a:pt x="728" y="3699"/>
                </a:lnTo>
                <a:lnTo>
                  <a:pt x="733" y="3711"/>
                </a:lnTo>
                <a:cubicBezTo>
                  <a:pt x="597" y="3648"/>
                  <a:pt x="489" y="3585"/>
                  <a:pt x="403" y="3512"/>
                </a:cubicBezTo>
                <a:cubicBezTo>
                  <a:pt x="353" y="3472"/>
                  <a:pt x="318" y="3426"/>
                  <a:pt x="284" y="3381"/>
                </a:cubicBezTo>
                <a:cubicBezTo>
                  <a:pt x="250" y="3341"/>
                  <a:pt x="233" y="3295"/>
                  <a:pt x="216" y="3255"/>
                </a:cubicBezTo>
                <a:cubicBezTo>
                  <a:pt x="198" y="3216"/>
                  <a:pt x="188" y="3176"/>
                  <a:pt x="182" y="3124"/>
                </a:cubicBezTo>
                <a:cubicBezTo>
                  <a:pt x="177" y="3063"/>
                  <a:pt x="182" y="3006"/>
                  <a:pt x="193" y="2948"/>
                </a:cubicBezTo>
                <a:cubicBezTo>
                  <a:pt x="205" y="2898"/>
                  <a:pt x="216" y="2852"/>
                  <a:pt x="233" y="2818"/>
                </a:cubicBezTo>
                <a:cubicBezTo>
                  <a:pt x="256" y="2773"/>
                  <a:pt x="279" y="2733"/>
                  <a:pt x="313" y="2693"/>
                </a:cubicBezTo>
                <a:cubicBezTo>
                  <a:pt x="347" y="2647"/>
                  <a:pt x="387" y="2613"/>
                  <a:pt x="432" y="2586"/>
                </a:cubicBezTo>
                <a:cubicBezTo>
                  <a:pt x="489" y="2545"/>
                  <a:pt x="546" y="2511"/>
                  <a:pt x="614" y="2489"/>
                </a:cubicBezTo>
                <a:cubicBezTo>
                  <a:pt x="699" y="2460"/>
                  <a:pt x="790" y="2437"/>
                  <a:pt x="887" y="2426"/>
                </a:cubicBezTo>
                <a:cubicBezTo>
                  <a:pt x="927" y="2421"/>
                  <a:pt x="961" y="2421"/>
                  <a:pt x="995" y="2421"/>
                </a:cubicBezTo>
                <a:cubicBezTo>
                  <a:pt x="1058" y="2421"/>
                  <a:pt x="1114" y="2426"/>
                  <a:pt x="1187" y="2437"/>
                </a:cubicBezTo>
                <a:cubicBezTo>
                  <a:pt x="1234" y="2449"/>
                  <a:pt x="1273" y="2455"/>
                  <a:pt x="1313" y="2466"/>
                </a:cubicBezTo>
                <a:cubicBezTo>
                  <a:pt x="1324" y="2471"/>
                  <a:pt x="1330" y="2471"/>
                  <a:pt x="1336" y="2471"/>
                </a:cubicBezTo>
                <a:cubicBezTo>
                  <a:pt x="1358" y="2471"/>
                  <a:pt x="1375" y="2466"/>
                  <a:pt x="1386" y="2449"/>
                </a:cubicBezTo>
                <a:cubicBezTo>
                  <a:pt x="1409" y="2432"/>
                  <a:pt x="1426" y="2392"/>
                  <a:pt x="1404" y="2358"/>
                </a:cubicBezTo>
                <a:cubicBezTo>
                  <a:pt x="1375" y="2313"/>
                  <a:pt x="1347" y="2261"/>
                  <a:pt x="1324" y="2188"/>
                </a:cubicBezTo>
                <a:cubicBezTo>
                  <a:pt x="1284" y="2080"/>
                  <a:pt x="1255" y="1965"/>
                  <a:pt x="1244" y="1847"/>
                </a:cubicBezTo>
                <a:cubicBezTo>
                  <a:pt x="1234" y="1733"/>
                  <a:pt x="1239" y="1619"/>
                  <a:pt x="1255" y="1511"/>
                </a:cubicBezTo>
                <a:cubicBezTo>
                  <a:pt x="1279" y="1398"/>
                  <a:pt x="1307" y="1296"/>
                  <a:pt x="1352" y="1199"/>
                </a:cubicBezTo>
                <a:cubicBezTo>
                  <a:pt x="1392" y="1125"/>
                  <a:pt x="1433" y="1052"/>
                  <a:pt x="1494" y="983"/>
                </a:cubicBezTo>
                <a:cubicBezTo>
                  <a:pt x="1546" y="921"/>
                  <a:pt x="1603" y="869"/>
                  <a:pt x="1671" y="824"/>
                </a:cubicBezTo>
                <a:cubicBezTo>
                  <a:pt x="1740" y="772"/>
                  <a:pt x="1795" y="745"/>
                  <a:pt x="1864" y="716"/>
                </a:cubicBezTo>
                <a:cubicBezTo>
                  <a:pt x="1915" y="698"/>
                  <a:pt x="1960" y="687"/>
                  <a:pt x="2012" y="676"/>
                </a:cubicBezTo>
                <a:lnTo>
                  <a:pt x="2057" y="676"/>
                </a:lnTo>
                <a:cubicBezTo>
                  <a:pt x="2091" y="676"/>
                  <a:pt x="2125" y="682"/>
                  <a:pt x="2160" y="682"/>
                </a:cubicBezTo>
                <a:cubicBezTo>
                  <a:pt x="2217" y="698"/>
                  <a:pt x="2267" y="716"/>
                  <a:pt x="2319" y="738"/>
                </a:cubicBezTo>
                <a:cubicBezTo>
                  <a:pt x="2387" y="772"/>
                  <a:pt x="2443" y="813"/>
                  <a:pt x="2495" y="858"/>
                </a:cubicBezTo>
                <a:cubicBezTo>
                  <a:pt x="2509" y="867"/>
                  <a:pt x="2520" y="872"/>
                  <a:pt x="2529" y="881"/>
                </a:cubicBezTo>
                <a:lnTo>
                  <a:pt x="2535" y="881"/>
                </a:lnTo>
                <a:lnTo>
                  <a:pt x="2535" y="874"/>
                </a:lnTo>
                <a:cubicBezTo>
                  <a:pt x="2626" y="955"/>
                  <a:pt x="2721" y="1052"/>
                  <a:pt x="2818" y="1170"/>
                </a:cubicBezTo>
                <a:cubicBezTo>
                  <a:pt x="2831" y="1181"/>
                  <a:pt x="2847" y="1188"/>
                  <a:pt x="2865" y="1188"/>
                </a:cubicBezTo>
                <a:lnTo>
                  <a:pt x="2876" y="1188"/>
                </a:lnTo>
                <a:cubicBezTo>
                  <a:pt x="2899" y="1181"/>
                  <a:pt x="2921" y="1170"/>
                  <a:pt x="2921" y="1147"/>
                </a:cubicBezTo>
                <a:cubicBezTo>
                  <a:pt x="2949" y="1000"/>
                  <a:pt x="2989" y="869"/>
                  <a:pt x="3046" y="750"/>
                </a:cubicBezTo>
                <a:cubicBezTo>
                  <a:pt x="3091" y="659"/>
                  <a:pt x="3137" y="580"/>
                  <a:pt x="3193" y="511"/>
                </a:cubicBezTo>
                <a:cubicBezTo>
                  <a:pt x="3251" y="449"/>
                  <a:pt x="3308" y="397"/>
                  <a:pt x="3369" y="352"/>
                </a:cubicBezTo>
                <a:cubicBezTo>
                  <a:pt x="3432" y="301"/>
                  <a:pt x="3506" y="267"/>
                  <a:pt x="3581" y="239"/>
                </a:cubicBezTo>
                <a:cubicBezTo>
                  <a:pt x="3665" y="205"/>
                  <a:pt x="3744" y="187"/>
                  <a:pt x="3830" y="176"/>
                </a:cubicBezTo>
                <a:cubicBezTo>
                  <a:pt x="3853" y="176"/>
                  <a:pt x="3875" y="171"/>
                  <a:pt x="3898" y="171"/>
                </a:cubicBezTo>
                <a:close/>
                <a:moveTo>
                  <a:pt x="3927" y="0"/>
                </a:moveTo>
                <a:cubicBezTo>
                  <a:pt x="3904" y="0"/>
                  <a:pt x="3881" y="0"/>
                  <a:pt x="3859" y="6"/>
                </a:cubicBezTo>
                <a:cubicBezTo>
                  <a:pt x="3581" y="22"/>
                  <a:pt x="3319" y="153"/>
                  <a:pt x="3131" y="357"/>
                </a:cubicBezTo>
                <a:cubicBezTo>
                  <a:pt x="2972" y="533"/>
                  <a:pt x="2876" y="756"/>
                  <a:pt x="2824" y="983"/>
                </a:cubicBezTo>
                <a:cubicBezTo>
                  <a:pt x="2660" y="806"/>
                  <a:pt x="2477" y="642"/>
                  <a:pt x="2244" y="574"/>
                </a:cubicBezTo>
                <a:cubicBezTo>
                  <a:pt x="2186" y="556"/>
                  <a:pt x="2125" y="547"/>
                  <a:pt x="2064" y="547"/>
                </a:cubicBezTo>
                <a:cubicBezTo>
                  <a:pt x="1989" y="547"/>
                  <a:pt x="1913" y="560"/>
                  <a:pt x="1842" y="585"/>
                </a:cubicBezTo>
                <a:cubicBezTo>
                  <a:pt x="1699" y="630"/>
                  <a:pt x="1562" y="716"/>
                  <a:pt x="1454" y="824"/>
                </a:cubicBezTo>
                <a:cubicBezTo>
                  <a:pt x="1268" y="1000"/>
                  <a:pt x="1160" y="1249"/>
                  <a:pt x="1114" y="1500"/>
                </a:cubicBezTo>
                <a:cubicBezTo>
                  <a:pt x="1074" y="1755"/>
                  <a:pt x="1097" y="2022"/>
                  <a:pt x="1187" y="2267"/>
                </a:cubicBezTo>
                <a:cubicBezTo>
                  <a:pt x="1194" y="2267"/>
                  <a:pt x="1194" y="2272"/>
                  <a:pt x="1194" y="2272"/>
                </a:cubicBezTo>
                <a:cubicBezTo>
                  <a:pt x="1142" y="2267"/>
                  <a:pt x="1092" y="2261"/>
                  <a:pt x="1034" y="2256"/>
                </a:cubicBezTo>
                <a:cubicBezTo>
                  <a:pt x="921" y="2256"/>
                  <a:pt x="801" y="2267"/>
                  <a:pt x="694" y="2295"/>
                </a:cubicBezTo>
                <a:cubicBezTo>
                  <a:pt x="580" y="2318"/>
                  <a:pt x="471" y="2363"/>
                  <a:pt x="376" y="2426"/>
                </a:cubicBezTo>
                <a:cubicBezTo>
                  <a:pt x="279" y="2483"/>
                  <a:pt x="198" y="2563"/>
                  <a:pt x="130" y="2654"/>
                </a:cubicBezTo>
                <a:cubicBezTo>
                  <a:pt x="62" y="2756"/>
                  <a:pt x="28" y="2869"/>
                  <a:pt x="12" y="2988"/>
                </a:cubicBezTo>
                <a:cubicBezTo>
                  <a:pt x="1" y="3108"/>
                  <a:pt x="17" y="3234"/>
                  <a:pt x="62" y="3341"/>
                </a:cubicBezTo>
                <a:cubicBezTo>
                  <a:pt x="148" y="3551"/>
                  <a:pt x="329" y="3704"/>
                  <a:pt x="523" y="3813"/>
                </a:cubicBezTo>
                <a:cubicBezTo>
                  <a:pt x="625" y="3869"/>
                  <a:pt x="733" y="3921"/>
                  <a:pt x="846" y="3966"/>
                </a:cubicBezTo>
                <a:cubicBezTo>
                  <a:pt x="909" y="3989"/>
                  <a:pt x="972" y="4011"/>
                  <a:pt x="1034" y="4039"/>
                </a:cubicBezTo>
                <a:cubicBezTo>
                  <a:pt x="1011" y="4108"/>
                  <a:pt x="995" y="4176"/>
                  <a:pt x="983" y="4244"/>
                </a:cubicBezTo>
                <a:cubicBezTo>
                  <a:pt x="966" y="4341"/>
                  <a:pt x="966" y="4438"/>
                  <a:pt x="983" y="4529"/>
                </a:cubicBezTo>
                <a:cubicBezTo>
                  <a:pt x="995" y="4619"/>
                  <a:pt x="1029" y="4705"/>
                  <a:pt x="1069" y="4784"/>
                </a:cubicBezTo>
                <a:cubicBezTo>
                  <a:pt x="1108" y="4863"/>
                  <a:pt x="1165" y="4938"/>
                  <a:pt x="1221" y="5006"/>
                </a:cubicBezTo>
                <a:cubicBezTo>
                  <a:pt x="1347" y="5136"/>
                  <a:pt x="1506" y="5233"/>
                  <a:pt x="1677" y="5296"/>
                </a:cubicBezTo>
                <a:cubicBezTo>
                  <a:pt x="1806" y="5345"/>
                  <a:pt x="1942" y="5369"/>
                  <a:pt x="2079" y="5369"/>
                </a:cubicBezTo>
                <a:cubicBezTo>
                  <a:pt x="2117" y="5369"/>
                  <a:pt x="2155" y="5368"/>
                  <a:pt x="2194" y="5364"/>
                </a:cubicBezTo>
                <a:cubicBezTo>
                  <a:pt x="2273" y="5358"/>
                  <a:pt x="2346" y="5341"/>
                  <a:pt x="2427" y="5319"/>
                </a:cubicBezTo>
                <a:cubicBezTo>
                  <a:pt x="2500" y="5290"/>
                  <a:pt x="2574" y="5251"/>
                  <a:pt x="2637" y="5204"/>
                </a:cubicBezTo>
                <a:cubicBezTo>
                  <a:pt x="2734" y="5136"/>
                  <a:pt x="2807" y="5046"/>
                  <a:pt x="2865" y="4944"/>
                </a:cubicBezTo>
                <a:cubicBezTo>
                  <a:pt x="2949" y="5114"/>
                  <a:pt x="3041" y="5279"/>
                  <a:pt x="3182" y="5409"/>
                </a:cubicBezTo>
                <a:cubicBezTo>
                  <a:pt x="3261" y="5484"/>
                  <a:pt x="3353" y="5540"/>
                  <a:pt x="3450" y="5574"/>
                </a:cubicBezTo>
                <a:cubicBezTo>
                  <a:pt x="3444" y="5728"/>
                  <a:pt x="3426" y="5881"/>
                  <a:pt x="3398" y="6035"/>
                </a:cubicBezTo>
                <a:cubicBezTo>
                  <a:pt x="3369" y="6193"/>
                  <a:pt x="3335" y="6347"/>
                  <a:pt x="3290" y="6507"/>
                </a:cubicBezTo>
                <a:cubicBezTo>
                  <a:pt x="3274" y="6580"/>
                  <a:pt x="3251" y="6659"/>
                  <a:pt x="3227" y="6733"/>
                </a:cubicBezTo>
                <a:cubicBezTo>
                  <a:pt x="3199" y="6813"/>
                  <a:pt x="3171" y="6898"/>
                  <a:pt x="3148" y="6977"/>
                </a:cubicBezTo>
                <a:cubicBezTo>
                  <a:pt x="3137" y="7023"/>
                  <a:pt x="3148" y="7063"/>
                  <a:pt x="3188" y="7086"/>
                </a:cubicBezTo>
                <a:cubicBezTo>
                  <a:pt x="3205" y="7098"/>
                  <a:pt x="3222" y="7105"/>
                  <a:pt x="3241" y="7105"/>
                </a:cubicBezTo>
                <a:cubicBezTo>
                  <a:pt x="3248" y="7105"/>
                  <a:pt x="3254" y="7104"/>
                  <a:pt x="3261" y="7102"/>
                </a:cubicBezTo>
                <a:cubicBezTo>
                  <a:pt x="3279" y="7097"/>
                  <a:pt x="3308" y="7079"/>
                  <a:pt x="3319" y="7057"/>
                </a:cubicBezTo>
                <a:cubicBezTo>
                  <a:pt x="3342" y="7011"/>
                  <a:pt x="3364" y="6961"/>
                  <a:pt x="3381" y="6909"/>
                </a:cubicBezTo>
                <a:cubicBezTo>
                  <a:pt x="3403" y="6841"/>
                  <a:pt x="3426" y="6779"/>
                  <a:pt x="3444" y="6711"/>
                </a:cubicBezTo>
                <a:cubicBezTo>
                  <a:pt x="3484" y="6586"/>
                  <a:pt x="3512" y="6460"/>
                  <a:pt x="3534" y="6336"/>
                </a:cubicBezTo>
                <a:cubicBezTo>
                  <a:pt x="3557" y="6211"/>
                  <a:pt x="3574" y="6080"/>
                  <a:pt x="3591" y="5954"/>
                </a:cubicBezTo>
                <a:cubicBezTo>
                  <a:pt x="3602" y="5852"/>
                  <a:pt x="3602" y="5744"/>
                  <a:pt x="3608" y="5620"/>
                </a:cubicBezTo>
                <a:lnTo>
                  <a:pt x="3608" y="5613"/>
                </a:lnTo>
                <a:cubicBezTo>
                  <a:pt x="3642" y="5613"/>
                  <a:pt x="3683" y="5620"/>
                  <a:pt x="3717" y="5620"/>
                </a:cubicBezTo>
                <a:cubicBezTo>
                  <a:pt x="3757" y="5620"/>
                  <a:pt x="3802" y="5613"/>
                  <a:pt x="3841" y="5608"/>
                </a:cubicBezTo>
                <a:cubicBezTo>
                  <a:pt x="3898" y="5602"/>
                  <a:pt x="3967" y="5586"/>
                  <a:pt x="4035" y="5563"/>
                </a:cubicBezTo>
                <a:lnTo>
                  <a:pt x="4040" y="5563"/>
                </a:lnTo>
                <a:cubicBezTo>
                  <a:pt x="4040" y="5586"/>
                  <a:pt x="4040" y="5608"/>
                  <a:pt x="4035" y="5631"/>
                </a:cubicBezTo>
                <a:lnTo>
                  <a:pt x="4040" y="5631"/>
                </a:lnTo>
                <a:lnTo>
                  <a:pt x="4035" y="5642"/>
                </a:lnTo>
                <a:cubicBezTo>
                  <a:pt x="4035" y="5710"/>
                  <a:pt x="4029" y="5778"/>
                  <a:pt x="4024" y="5846"/>
                </a:cubicBezTo>
                <a:cubicBezTo>
                  <a:pt x="4017" y="5988"/>
                  <a:pt x="4017" y="6108"/>
                  <a:pt x="4024" y="6216"/>
                </a:cubicBezTo>
                <a:cubicBezTo>
                  <a:pt x="4029" y="6342"/>
                  <a:pt x="4040" y="6466"/>
                  <a:pt x="4063" y="6591"/>
                </a:cubicBezTo>
                <a:cubicBezTo>
                  <a:pt x="4074" y="6659"/>
                  <a:pt x="4092" y="6722"/>
                  <a:pt x="4108" y="6796"/>
                </a:cubicBezTo>
                <a:cubicBezTo>
                  <a:pt x="4126" y="6847"/>
                  <a:pt x="4148" y="6903"/>
                  <a:pt x="4171" y="6955"/>
                </a:cubicBezTo>
                <a:cubicBezTo>
                  <a:pt x="4184" y="6987"/>
                  <a:pt x="4223" y="7004"/>
                  <a:pt x="4258" y="7004"/>
                </a:cubicBezTo>
                <a:cubicBezTo>
                  <a:pt x="4267" y="7004"/>
                  <a:pt x="4276" y="7002"/>
                  <a:pt x="4284" y="7000"/>
                </a:cubicBezTo>
                <a:cubicBezTo>
                  <a:pt x="4342" y="6989"/>
                  <a:pt x="4381" y="6937"/>
                  <a:pt x="4365" y="6882"/>
                </a:cubicBezTo>
                <a:cubicBezTo>
                  <a:pt x="4347" y="6830"/>
                  <a:pt x="4331" y="6779"/>
                  <a:pt x="4313" y="6722"/>
                </a:cubicBezTo>
                <a:cubicBezTo>
                  <a:pt x="4297" y="6665"/>
                  <a:pt x="4279" y="6602"/>
                  <a:pt x="4268" y="6541"/>
                </a:cubicBezTo>
                <a:cubicBezTo>
                  <a:pt x="4239" y="6432"/>
                  <a:pt x="4222" y="6313"/>
                  <a:pt x="4211" y="6200"/>
                </a:cubicBezTo>
                <a:lnTo>
                  <a:pt x="4211" y="6187"/>
                </a:lnTo>
                <a:lnTo>
                  <a:pt x="4211" y="6182"/>
                </a:lnTo>
                <a:cubicBezTo>
                  <a:pt x="4200" y="6074"/>
                  <a:pt x="4194" y="5966"/>
                  <a:pt x="4194" y="5852"/>
                </a:cubicBezTo>
                <a:cubicBezTo>
                  <a:pt x="4194" y="5739"/>
                  <a:pt x="4194" y="5620"/>
                  <a:pt x="4200" y="5500"/>
                </a:cubicBezTo>
                <a:lnTo>
                  <a:pt x="4194" y="5495"/>
                </a:lnTo>
                <a:cubicBezTo>
                  <a:pt x="4302" y="5437"/>
                  <a:pt x="4392" y="5369"/>
                  <a:pt x="4478" y="5285"/>
                </a:cubicBezTo>
                <a:cubicBezTo>
                  <a:pt x="4597" y="5170"/>
                  <a:pt x="4693" y="5028"/>
                  <a:pt x="4745" y="4875"/>
                </a:cubicBezTo>
                <a:cubicBezTo>
                  <a:pt x="4745" y="4875"/>
                  <a:pt x="4745" y="4881"/>
                  <a:pt x="4751" y="4881"/>
                </a:cubicBezTo>
                <a:cubicBezTo>
                  <a:pt x="4790" y="4944"/>
                  <a:pt x="4853" y="4994"/>
                  <a:pt x="4916" y="5034"/>
                </a:cubicBezTo>
                <a:cubicBezTo>
                  <a:pt x="5047" y="5114"/>
                  <a:pt x="5205" y="5148"/>
                  <a:pt x="5359" y="5148"/>
                </a:cubicBezTo>
                <a:cubicBezTo>
                  <a:pt x="5529" y="5148"/>
                  <a:pt x="5694" y="5120"/>
                  <a:pt x="5853" y="5062"/>
                </a:cubicBezTo>
                <a:cubicBezTo>
                  <a:pt x="6007" y="5006"/>
                  <a:pt x="6159" y="4920"/>
                  <a:pt x="6285" y="4813"/>
                </a:cubicBezTo>
                <a:cubicBezTo>
                  <a:pt x="6348" y="4761"/>
                  <a:pt x="6404" y="4693"/>
                  <a:pt x="6450" y="4625"/>
                </a:cubicBezTo>
                <a:cubicBezTo>
                  <a:pt x="6472" y="4590"/>
                  <a:pt x="6495" y="4551"/>
                  <a:pt x="6513" y="4511"/>
                </a:cubicBezTo>
                <a:cubicBezTo>
                  <a:pt x="6529" y="4472"/>
                  <a:pt x="6534" y="4432"/>
                  <a:pt x="6540" y="4386"/>
                </a:cubicBezTo>
                <a:cubicBezTo>
                  <a:pt x="6558" y="4312"/>
                  <a:pt x="6547" y="4228"/>
                  <a:pt x="6518" y="4154"/>
                </a:cubicBezTo>
                <a:cubicBezTo>
                  <a:pt x="6506" y="4113"/>
                  <a:pt x="6489" y="4074"/>
                  <a:pt x="6466" y="4039"/>
                </a:cubicBezTo>
                <a:cubicBezTo>
                  <a:pt x="6626" y="4018"/>
                  <a:pt x="6779" y="3994"/>
                  <a:pt x="6927" y="3937"/>
                </a:cubicBezTo>
                <a:cubicBezTo>
                  <a:pt x="7030" y="3898"/>
                  <a:pt x="7126" y="3853"/>
                  <a:pt x="7205" y="3779"/>
                </a:cubicBezTo>
                <a:cubicBezTo>
                  <a:pt x="7285" y="3699"/>
                  <a:pt x="7342" y="3596"/>
                  <a:pt x="7365" y="3494"/>
                </a:cubicBezTo>
                <a:cubicBezTo>
                  <a:pt x="7392" y="3370"/>
                  <a:pt x="7387" y="3239"/>
                  <a:pt x="7358" y="3114"/>
                </a:cubicBezTo>
                <a:cubicBezTo>
                  <a:pt x="7336" y="3011"/>
                  <a:pt x="7285" y="2914"/>
                  <a:pt x="7216" y="2830"/>
                </a:cubicBezTo>
                <a:cubicBezTo>
                  <a:pt x="7154" y="2756"/>
                  <a:pt x="7075" y="2699"/>
                  <a:pt x="6990" y="2654"/>
                </a:cubicBezTo>
                <a:cubicBezTo>
                  <a:pt x="6899" y="2608"/>
                  <a:pt x="6802" y="2568"/>
                  <a:pt x="6699" y="2545"/>
                </a:cubicBezTo>
                <a:cubicBezTo>
                  <a:pt x="6552" y="2505"/>
                  <a:pt x="6404" y="2489"/>
                  <a:pt x="6251" y="2471"/>
                </a:cubicBezTo>
                <a:cubicBezTo>
                  <a:pt x="6172" y="2466"/>
                  <a:pt x="6086" y="2460"/>
                  <a:pt x="6007" y="2449"/>
                </a:cubicBezTo>
                <a:cubicBezTo>
                  <a:pt x="6007" y="2426"/>
                  <a:pt x="6018" y="2408"/>
                  <a:pt x="6023" y="2387"/>
                </a:cubicBezTo>
                <a:cubicBezTo>
                  <a:pt x="6057" y="2318"/>
                  <a:pt x="6104" y="2261"/>
                  <a:pt x="6154" y="2204"/>
                </a:cubicBezTo>
                <a:lnTo>
                  <a:pt x="6154" y="2198"/>
                </a:lnTo>
                <a:lnTo>
                  <a:pt x="6159" y="2193"/>
                </a:lnTo>
                <a:lnTo>
                  <a:pt x="6165" y="2188"/>
                </a:lnTo>
                <a:cubicBezTo>
                  <a:pt x="6222" y="2119"/>
                  <a:pt x="6285" y="2046"/>
                  <a:pt x="6330" y="1965"/>
                </a:cubicBezTo>
                <a:cubicBezTo>
                  <a:pt x="6359" y="1920"/>
                  <a:pt x="6382" y="1870"/>
                  <a:pt x="6393" y="1823"/>
                </a:cubicBezTo>
                <a:cubicBezTo>
                  <a:pt x="6410" y="1761"/>
                  <a:pt x="6416" y="1705"/>
                  <a:pt x="6416" y="1642"/>
                </a:cubicBezTo>
                <a:cubicBezTo>
                  <a:pt x="6410" y="1529"/>
                  <a:pt x="6382" y="1420"/>
                  <a:pt x="6319" y="1324"/>
                </a:cubicBezTo>
                <a:cubicBezTo>
                  <a:pt x="6256" y="1227"/>
                  <a:pt x="6172" y="1154"/>
                  <a:pt x="6075" y="1097"/>
                </a:cubicBezTo>
                <a:cubicBezTo>
                  <a:pt x="5955" y="1028"/>
                  <a:pt x="5831" y="994"/>
                  <a:pt x="5694" y="989"/>
                </a:cubicBezTo>
                <a:cubicBezTo>
                  <a:pt x="5678" y="987"/>
                  <a:pt x="5661" y="987"/>
                  <a:pt x="5644" y="987"/>
                </a:cubicBezTo>
                <a:cubicBezTo>
                  <a:pt x="5598" y="987"/>
                  <a:pt x="5552" y="992"/>
                  <a:pt x="5506" y="1000"/>
                </a:cubicBezTo>
                <a:cubicBezTo>
                  <a:pt x="5438" y="1011"/>
                  <a:pt x="5375" y="1028"/>
                  <a:pt x="5313" y="1052"/>
                </a:cubicBezTo>
                <a:cubicBezTo>
                  <a:pt x="5251" y="1068"/>
                  <a:pt x="5194" y="1091"/>
                  <a:pt x="5137" y="1113"/>
                </a:cubicBezTo>
                <a:cubicBezTo>
                  <a:pt x="5068" y="1136"/>
                  <a:pt x="5000" y="1159"/>
                  <a:pt x="4932" y="1176"/>
                </a:cubicBezTo>
                <a:cubicBezTo>
                  <a:pt x="4903" y="1188"/>
                  <a:pt x="4869" y="1199"/>
                  <a:pt x="4842" y="1210"/>
                </a:cubicBezTo>
                <a:cubicBezTo>
                  <a:pt x="4830" y="1188"/>
                  <a:pt x="4819" y="1170"/>
                  <a:pt x="4808" y="1147"/>
                </a:cubicBezTo>
                <a:cubicBezTo>
                  <a:pt x="4767" y="1023"/>
                  <a:pt x="4762" y="892"/>
                  <a:pt x="4745" y="761"/>
                </a:cubicBezTo>
                <a:cubicBezTo>
                  <a:pt x="4733" y="693"/>
                  <a:pt x="4722" y="625"/>
                  <a:pt x="4699" y="562"/>
                </a:cubicBezTo>
                <a:cubicBezTo>
                  <a:pt x="4688" y="522"/>
                  <a:pt x="4672" y="488"/>
                  <a:pt x="4654" y="454"/>
                </a:cubicBezTo>
                <a:cubicBezTo>
                  <a:pt x="4637" y="415"/>
                  <a:pt x="4609" y="375"/>
                  <a:pt x="4580" y="341"/>
                </a:cubicBezTo>
                <a:cubicBezTo>
                  <a:pt x="4541" y="289"/>
                  <a:pt x="4489" y="239"/>
                  <a:pt x="4438" y="192"/>
                </a:cubicBezTo>
                <a:cubicBezTo>
                  <a:pt x="4381" y="147"/>
                  <a:pt x="4324" y="108"/>
                  <a:pt x="4256" y="74"/>
                </a:cubicBezTo>
                <a:cubicBezTo>
                  <a:pt x="4200" y="45"/>
                  <a:pt x="4137" y="29"/>
                  <a:pt x="4074" y="16"/>
                </a:cubicBezTo>
                <a:cubicBezTo>
                  <a:pt x="4024" y="6"/>
                  <a:pt x="3972" y="0"/>
                  <a:pt x="39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2"/>
          <p:cNvSpPr/>
          <p:nvPr/>
        </p:nvSpPr>
        <p:spPr>
          <a:xfrm>
            <a:off x="7149891" y="4217155"/>
            <a:ext cx="38544" cy="58610"/>
          </a:xfrm>
          <a:custGeom>
            <a:avLst/>
            <a:gdLst/>
            <a:ahLst/>
            <a:cxnLst/>
            <a:rect l="l" t="t" r="r" b="b"/>
            <a:pathLst>
              <a:path w="995" h="1513" extrusionOk="0">
                <a:moveTo>
                  <a:pt x="785" y="0"/>
                </a:moveTo>
                <a:cubicBezTo>
                  <a:pt x="716" y="23"/>
                  <a:pt x="648" y="34"/>
                  <a:pt x="592" y="46"/>
                </a:cubicBezTo>
                <a:cubicBezTo>
                  <a:pt x="546" y="52"/>
                  <a:pt x="506" y="52"/>
                  <a:pt x="467" y="52"/>
                </a:cubicBezTo>
                <a:cubicBezTo>
                  <a:pt x="433" y="52"/>
                  <a:pt x="393" y="52"/>
                  <a:pt x="359" y="46"/>
                </a:cubicBezTo>
                <a:cubicBezTo>
                  <a:pt x="354" y="176"/>
                  <a:pt x="354" y="285"/>
                  <a:pt x="341" y="387"/>
                </a:cubicBezTo>
                <a:cubicBezTo>
                  <a:pt x="325" y="517"/>
                  <a:pt x="307" y="648"/>
                  <a:pt x="286" y="773"/>
                </a:cubicBezTo>
                <a:cubicBezTo>
                  <a:pt x="262" y="892"/>
                  <a:pt x="234" y="1017"/>
                  <a:pt x="194" y="1148"/>
                </a:cubicBezTo>
                <a:cubicBezTo>
                  <a:pt x="171" y="1211"/>
                  <a:pt x="74" y="1500"/>
                  <a:pt x="1" y="1500"/>
                </a:cubicBezTo>
                <a:cubicBezTo>
                  <a:pt x="140" y="1509"/>
                  <a:pt x="261" y="1512"/>
                  <a:pt x="365" y="1512"/>
                </a:cubicBezTo>
                <a:cubicBezTo>
                  <a:pt x="892" y="1512"/>
                  <a:pt x="995" y="1421"/>
                  <a:pt x="995" y="1421"/>
                </a:cubicBezTo>
                <a:cubicBezTo>
                  <a:pt x="978" y="1347"/>
                  <a:pt x="824" y="1080"/>
                  <a:pt x="813" y="1007"/>
                </a:cubicBezTo>
                <a:cubicBezTo>
                  <a:pt x="790" y="876"/>
                  <a:pt x="779" y="745"/>
                  <a:pt x="774" y="614"/>
                </a:cubicBezTo>
                <a:cubicBezTo>
                  <a:pt x="768" y="501"/>
                  <a:pt x="768" y="375"/>
                  <a:pt x="774" y="228"/>
                </a:cubicBezTo>
                <a:cubicBezTo>
                  <a:pt x="779" y="154"/>
                  <a:pt x="785" y="86"/>
                  <a:pt x="785" y="12"/>
                </a:cubicBezTo>
                <a:lnTo>
                  <a:pt x="790" y="0"/>
                </a:ln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2"/>
          <p:cNvSpPr/>
          <p:nvPr/>
        </p:nvSpPr>
        <p:spPr>
          <a:xfrm>
            <a:off x="7030812" y="4008243"/>
            <a:ext cx="271472" cy="205851"/>
          </a:xfrm>
          <a:custGeom>
            <a:avLst/>
            <a:gdLst/>
            <a:ahLst/>
            <a:cxnLst/>
            <a:rect l="l" t="t" r="r" b="b"/>
            <a:pathLst>
              <a:path w="7008" h="5314" extrusionOk="0">
                <a:moveTo>
                  <a:pt x="3654" y="1"/>
                </a:moveTo>
                <a:cubicBezTo>
                  <a:pt x="3570" y="12"/>
                  <a:pt x="3489" y="35"/>
                  <a:pt x="3405" y="64"/>
                </a:cubicBezTo>
                <a:cubicBezTo>
                  <a:pt x="3331" y="92"/>
                  <a:pt x="3257" y="132"/>
                  <a:pt x="3195" y="177"/>
                </a:cubicBezTo>
                <a:cubicBezTo>
                  <a:pt x="3132" y="223"/>
                  <a:pt x="3075" y="279"/>
                  <a:pt x="3019" y="342"/>
                </a:cubicBezTo>
                <a:cubicBezTo>
                  <a:pt x="2961" y="410"/>
                  <a:pt x="2916" y="489"/>
                  <a:pt x="2870" y="580"/>
                </a:cubicBezTo>
                <a:cubicBezTo>
                  <a:pt x="2814" y="694"/>
                  <a:pt x="2773" y="824"/>
                  <a:pt x="2746" y="979"/>
                </a:cubicBezTo>
                <a:cubicBezTo>
                  <a:pt x="2746" y="995"/>
                  <a:pt x="2723" y="1013"/>
                  <a:pt x="2699" y="1018"/>
                </a:cubicBezTo>
                <a:lnTo>
                  <a:pt x="2689" y="1018"/>
                </a:lnTo>
                <a:cubicBezTo>
                  <a:pt x="2671" y="1018"/>
                  <a:pt x="2654" y="1013"/>
                  <a:pt x="2644" y="995"/>
                </a:cubicBezTo>
                <a:cubicBezTo>
                  <a:pt x="2547" y="882"/>
                  <a:pt x="2450" y="785"/>
                  <a:pt x="2353" y="706"/>
                </a:cubicBezTo>
                <a:lnTo>
                  <a:pt x="2353" y="706"/>
                </a:lnTo>
                <a:lnTo>
                  <a:pt x="2359" y="722"/>
                </a:lnTo>
                <a:cubicBezTo>
                  <a:pt x="2303" y="659"/>
                  <a:pt x="2228" y="609"/>
                  <a:pt x="2143" y="569"/>
                </a:cubicBezTo>
                <a:cubicBezTo>
                  <a:pt x="2091" y="541"/>
                  <a:pt x="2041" y="523"/>
                  <a:pt x="1984" y="512"/>
                </a:cubicBezTo>
                <a:cubicBezTo>
                  <a:pt x="1949" y="507"/>
                  <a:pt x="1915" y="507"/>
                  <a:pt x="1881" y="507"/>
                </a:cubicBezTo>
                <a:lnTo>
                  <a:pt x="1836" y="507"/>
                </a:lnTo>
                <a:cubicBezTo>
                  <a:pt x="1784" y="512"/>
                  <a:pt x="1739" y="523"/>
                  <a:pt x="1689" y="541"/>
                </a:cubicBezTo>
                <a:cubicBezTo>
                  <a:pt x="1621" y="569"/>
                  <a:pt x="1558" y="604"/>
                  <a:pt x="1495" y="649"/>
                </a:cubicBezTo>
                <a:cubicBezTo>
                  <a:pt x="1427" y="694"/>
                  <a:pt x="1370" y="751"/>
                  <a:pt x="1319" y="808"/>
                </a:cubicBezTo>
                <a:cubicBezTo>
                  <a:pt x="1257" y="882"/>
                  <a:pt x="1217" y="950"/>
                  <a:pt x="1178" y="1029"/>
                </a:cubicBezTo>
                <a:cubicBezTo>
                  <a:pt x="1131" y="1120"/>
                  <a:pt x="1103" y="1228"/>
                  <a:pt x="1081" y="1336"/>
                </a:cubicBezTo>
                <a:cubicBezTo>
                  <a:pt x="1063" y="1450"/>
                  <a:pt x="1058" y="1564"/>
                  <a:pt x="1068" y="1677"/>
                </a:cubicBezTo>
                <a:cubicBezTo>
                  <a:pt x="1081" y="1797"/>
                  <a:pt x="1109" y="1910"/>
                  <a:pt x="1143" y="2012"/>
                </a:cubicBezTo>
                <a:cubicBezTo>
                  <a:pt x="1171" y="2086"/>
                  <a:pt x="1199" y="2138"/>
                  <a:pt x="1228" y="2188"/>
                </a:cubicBezTo>
                <a:cubicBezTo>
                  <a:pt x="1251" y="2217"/>
                  <a:pt x="1233" y="2256"/>
                  <a:pt x="1212" y="2280"/>
                </a:cubicBezTo>
                <a:cubicBezTo>
                  <a:pt x="1199" y="2291"/>
                  <a:pt x="1183" y="2296"/>
                  <a:pt x="1160" y="2296"/>
                </a:cubicBezTo>
                <a:lnTo>
                  <a:pt x="1137" y="2296"/>
                </a:lnTo>
                <a:cubicBezTo>
                  <a:pt x="1097" y="2285"/>
                  <a:pt x="1058" y="2274"/>
                  <a:pt x="1013" y="2262"/>
                </a:cubicBezTo>
                <a:cubicBezTo>
                  <a:pt x="939" y="2251"/>
                  <a:pt x="882" y="2246"/>
                  <a:pt x="819" y="2246"/>
                </a:cubicBezTo>
                <a:cubicBezTo>
                  <a:pt x="785" y="2246"/>
                  <a:pt x="745" y="2251"/>
                  <a:pt x="711" y="2251"/>
                </a:cubicBezTo>
                <a:cubicBezTo>
                  <a:pt x="614" y="2262"/>
                  <a:pt x="523" y="2285"/>
                  <a:pt x="433" y="2319"/>
                </a:cubicBezTo>
                <a:cubicBezTo>
                  <a:pt x="370" y="2342"/>
                  <a:pt x="313" y="2376"/>
                  <a:pt x="257" y="2411"/>
                </a:cubicBezTo>
                <a:cubicBezTo>
                  <a:pt x="211" y="2445"/>
                  <a:pt x="171" y="2479"/>
                  <a:pt x="132" y="2518"/>
                </a:cubicBezTo>
                <a:cubicBezTo>
                  <a:pt x="103" y="2558"/>
                  <a:pt x="80" y="2603"/>
                  <a:pt x="58" y="2644"/>
                </a:cubicBezTo>
                <a:cubicBezTo>
                  <a:pt x="40" y="2683"/>
                  <a:pt x="24" y="2728"/>
                  <a:pt x="18" y="2773"/>
                </a:cubicBezTo>
                <a:cubicBezTo>
                  <a:pt x="6" y="2831"/>
                  <a:pt x="1" y="2893"/>
                  <a:pt x="6" y="2956"/>
                </a:cubicBezTo>
                <a:cubicBezTo>
                  <a:pt x="12" y="3001"/>
                  <a:pt x="24" y="3046"/>
                  <a:pt x="40" y="3087"/>
                </a:cubicBezTo>
                <a:cubicBezTo>
                  <a:pt x="52" y="3126"/>
                  <a:pt x="74" y="3166"/>
                  <a:pt x="108" y="3211"/>
                </a:cubicBezTo>
                <a:cubicBezTo>
                  <a:pt x="137" y="3257"/>
                  <a:pt x="177" y="3297"/>
                  <a:pt x="228" y="3342"/>
                </a:cubicBezTo>
                <a:cubicBezTo>
                  <a:pt x="313" y="3416"/>
                  <a:pt x="421" y="3478"/>
                  <a:pt x="557" y="3541"/>
                </a:cubicBezTo>
                <a:lnTo>
                  <a:pt x="541" y="3518"/>
                </a:lnTo>
                <a:lnTo>
                  <a:pt x="541" y="3518"/>
                </a:lnTo>
                <a:cubicBezTo>
                  <a:pt x="603" y="3557"/>
                  <a:pt x="682" y="3598"/>
                  <a:pt x="790" y="3632"/>
                </a:cubicBezTo>
                <a:cubicBezTo>
                  <a:pt x="876" y="3667"/>
                  <a:pt x="955" y="3688"/>
                  <a:pt x="1034" y="3712"/>
                </a:cubicBezTo>
                <a:cubicBezTo>
                  <a:pt x="1058" y="3722"/>
                  <a:pt x="1081" y="3740"/>
                  <a:pt x="1097" y="3769"/>
                </a:cubicBezTo>
                <a:cubicBezTo>
                  <a:pt x="1109" y="3791"/>
                  <a:pt x="1109" y="3819"/>
                  <a:pt x="1103" y="3842"/>
                </a:cubicBezTo>
                <a:cubicBezTo>
                  <a:pt x="1063" y="3932"/>
                  <a:pt x="1034" y="4013"/>
                  <a:pt x="1018" y="4087"/>
                </a:cubicBezTo>
                <a:cubicBezTo>
                  <a:pt x="1013" y="4155"/>
                  <a:pt x="1007" y="4218"/>
                  <a:pt x="1013" y="4280"/>
                </a:cubicBezTo>
                <a:cubicBezTo>
                  <a:pt x="1023" y="4342"/>
                  <a:pt x="1034" y="4393"/>
                  <a:pt x="1052" y="4444"/>
                </a:cubicBezTo>
                <a:cubicBezTo>
                  <a:pt x="1081" y="4507"/>
                  <a:pt x="1109" y="4558"/>
                  <a:pt x="1143" y="4609"/>
                </a:cubicBezTo>
                <a:cubicBezTo>
                  <a:pt x="1183" y="4666"/>
                  <a:pt x="1233" y="4723"/>
                  <a:pt x="1296" y="4774"/>
                </a:cubicBezTo>
                <a:cubicBezTo>
                  <a:pt x="1370" y="4837"/>
                  <a:pt x="1450" y="4882"/>
                  <a:pt x="1529" y="4921"/>
                </a:cubicBezTo>
                <a:cubicBezTo>
                  <a:pt x="1626" y="4968"/>
                  <a:pt x="1728" y="4996"/>
                  <a:pt x="1831" y="5018"/>
                </a:cubicBezTo>
                <a:cubicBezTo>
                  <a:pt x="1887" y="5023"/>
                  <a:pt x="1939" y="5030"/>
                  <a:pt x="1984" y="5030"/>
                </a:cubicBezTo>
                <a:lnTo>
                  <a:pt x="2052" y="5030"/>
                </a:lnTo>
                <a:cubicBezTo>
                  <a:pt x="2125" y="5018"/>
                  <a:pt x="2194" y="5002"/>
                  <a:pt x="2262" y="4978"/>
                </a:cubicBezTo>
                <a:cubicBezTo>
                  <a:pt x="2308" y="4962"/>
                  <a:pt x="2353" y="4939"/>
                  <a:pt x="2398" y="4905"/>
                </a:cubicBezTo>
                <a:cubicBezTo>
                  <a:pt x="2439" y="4876"/>
                  <a:pt x="2484" y="4837"/>
                  <a:pt x="2524" y="4792"/>
                </a:cubicBezTo>
                <a:cubicBezTo>
                  <a:pt x="2558" y="4745"/>
                  <a:pt x="2592" y="4700"/>
                  <a:pt x="2615" y="4648"/>
                </a:cubicBezTo>
                <a:lnTo>
                  <a:pt x="2615" y="4648"/>
                </a:lnTo>
                <a:lnTo>
                  <a:pt x="2597" y="4655"/>
                </a:lnTo>
                <a:cubicBezTo>
                  <a:pt x="2615" y="4643"/>
                  <a:pt x="2626" y="4621"/>
                  <a:pt x="2631" y="4609"/>
                </a:cubicBezTo>
                <a:cubicBezTo>
                  <a:pt x="2644" y="4587"/>
                  <a:pt x="2660" y="4569"/>
                  <a:pt x="2683" y="4569"/>
                </a:cubicBezTo>
                <a:cubicBezTo>
                  <a:pt x="2705" y="4569"/>
                  <a:pt x="2728" y="4580"/>
                  <a:pt x="2734" y="4598"/>
                </a:cubicBezTo>
                <a:cubicBezTo>
                  <a:pt x="2807" y="4758"/>
                  <a:pt x="2870" y="4876"/>
                  <a:pt x="2944" y="4978"/>
                </a:cubicBezTo>
                <a:cubicBezTo>
                  <a:pt x="2990" y="5047"/>
                  <a:pt x="3046" y="5109"/>
                  <a:pt x="3103" y="5160"/>
                </a:cubicBezTo>
                <a:cubicBezTo>
                  <a:pt x="3148" y="5194"/>
                  <a:pt x="3195" y="5223"/>
                  <a:pt x="3245" y="5251"/>
                </a:cubicBezTo>
                <a:cubicBezTo>
                  <a:pt x="3291" y="5269"/>
                  <a:pt x="3347" y="5291"/>
                  <a:pt x="3410" y="5303"/>
                </a:cubicBezTo>
                <a:cubicBezTo>
                  <a:pt x="3455" y="5309"/>
                  <a:pt x="3496" y="5314"/>
                  <a:pt x="3535" y="5314"/>
                </a:cubicBezTo>
                <a:cubicBezTo>
                  <a:pt x="3552" y="5314"/>
                  <a:pt x="3575" y="5309"/>
                  <a:pt x="3598" y="5309"/>
                </a:cubicBezTo>
                <a:cubicBezTo>
                  <a:pt x="3672" y="5303"/>
                  <a:pt x="3740" y="5280"/>
                  <a:pt x="3814" y="5257"/>
                </a:cubicBezTo>
                <a:cubicBezTo>
                  <a:pt x="3837" y="5246"/>
                  <a:pt x="3859" y="5240"/>
                  <a:pt x="3882" y="5228"/>
                </a:cubicBezTo>
                <a:cubicBezTo>
                  <a:pt x="3893" y="5201"/>
                  <a:pt x="3916" y="5188"/>
                  <a:pt x="3945" y="5188"/>
                </a:cubicBezTo>
                <a:lnTo>
                  <a:pt x="3961" y="5188"/>
                </a:lnTo>
                <a:cubicBezTo>
                  <a:pt x="3995" y="5167"/>
                  <a:pt x="4029" y="5143"/>
                  <a:pt x="4063" y="5120"/>
                </a:cubicBezTo>
                <a:cubicBezTo>
                  <a:pt x="4137" y="5064"/>
                  <a:pt x="4205" y="5002"/>
                  <a:pt x="4262" y="4933"/>
                </a:cubicBezTo>
                <a:cubicBezTo>
                  <a:pt x="4314" y="4871"/>
                  <a:pt x="4354" y="4808"/>
                  <a:pt x="4382" y="4745"/>
                </a:cubicBezTo>
                <a:cubicBezTo>
                  <a:pt x="4410" y="4689"/>
                  <a:pt x="4427" y="4627"/>
                  <a:pt x="4444" y="4564"/>
                </a:cubicBezTo>
                <a:cubicBezTo>
                  <a:pt x="4451" y="4530"/>
                  <a:pt x="4451" y="4496"/>
                  <a:pt x="4451" y="4462"/>
                </a:cubicBezTo>
                <a:cubicBezTo>
                  <a:pt x="4451" y="4433"/>
                  <a:pt x="4467" y="4410"/>
                  <a:pt x="4490" y="4393"/>
                </a:cubicBezTo>
                <a:cubicBezTo>
                  <a:pt x="4506" y="4383"/>
                  <a:pt x="4519" y="4376"/>
                  <a:pt x="4530" y="4376"/>
                </a:cubicBezTo>
                <a:lnTo>
                  <a:pt x="4546" y="4376"/>
                </a:lnTo>
                <a:cubicBezTo>
                  <a:pt x="4580" y="4376"/>
                  <a:pt x="4614" y="4399"/>
                  <a:pt x="4626" y="4438"/>
                </a:cubicBezTo>
                <a:cubicBezTo>
                  <a:pt x="4632" y="4456"/>
                  <a:pt x="4637" y="4478"/>
                  <a:pt x="4643" y="4501"/>
                </a:cubicBezTo>
                <a:cubicBezTo>
                  <a:pt x="4661" y="4546"/>
                  <a:pt x="4682" y="4587"/>
                  <a:pt x="4706" y="4621"/>
                </a:cubicBezTo>
                <a:cubicBezTo>
                  <a:pt x="4729" y="4648"/>
                  <a:pt x="4751" y="4677"/>
                  <a:pt x="4785" y="4706"/>
                </a:cubicBezTo>
                <a:cubicBezTo>
                  <a:pt x="4819" y="4734"/>
                  <a:pt x="4853" y="4758"/>
                  <a:pt x="4894" y="4774"/>
                </a:cubicBezTo>
                <a:cubicBezTo>
                  <a:pt x="4933" y="4792"/>
                  <a:pt x="4978" y="4808"/>
                  <a:pt x="5036" y="4819"/>
                </a:cubicBezTo>
                <a:cubicBezTo>
                  <a:pt x="5098" y="4831"/>
                  <a:pt x="5149" y="4831"/>
                  <a:pt x="5201" y="4831"/>
                </a:cubicBezTo>
                <a:lnTo>
                  <a:pt x="5285" y="4831"/>
                </a:lnTo>
                <a:lnTo>
                  <a:pt x="5303" y="4826"/>
                </a:lnTo>
                <a:cubicBezTo>
                  <a:pt x="5411" y="4813"/>
                  <a:pt x="5524" y="4785"/>
                  <a:pt x="5626" y="4745"/>
                </a:cubicBezTo>
                <a:cubicBezTo>
                  <a:pt x="5728" y="4706"/>
                  <a:pt x="5825" y="4655"/>
                  <a:pt x="5910" y="4598"/>
                </a:cubicBezTo>
                <a:cubicBezTo>
                  <a:pt x="5978" y="4553"/>
                  <a:pt x="6030" y="4501"/>
                  <a:pt x="6080" y="4444"/>
                </a:cubicBezTo>
                <a:cubicBezTo>
                  <a:pt x="6114" y="4404"/>
                  <a:pt x="6143" y="4365"/>
                  <a:pt x="6161" y="4320"/>
                </a:cubicBezTo>
                <a:cubicBezTo>
                  <a:pt x="6177" y="4286"/>
                  <a:pt x="6189" y="4257"/>
                  <a:pt x="6195" y="4223"/>
                </a:cubicBezTo>
                <a:cubicBezTo>
                  <a:pt x="6200" y="4189"/>
                  <a:pt x="6200" y="4160"/>
                  <a:pt x="6200" y="4132"/>
                </a:cubicBezTo>
                <a:cubicBezTo>
                  <a:pt x="6195" y="4092"/>
                  <a:pt x="6189" y="4069"/>
                  <a:pt x="6183" y="4047"/>
                </a:cubicBezTo>
                <a:cubicBezTo>
                  <a:pt x="6172" y="4018"/>
                  <a:pt x="6155" y="3990"/>
                  <a:pt x="6138" y="3961"/>
                </a:cubicBezTo>
                <a:cubicBezTo>
                  <a:pt x="6103" y="3922"/>
                  <a:pt x="6075" y="3887"/>
                  <a:pt x="6046" y="3859"/>
                </a:cubicBezTo>
                <a:cubicBezTo>
                  <a:pt x="6024" y="3837"/>
                  <a:pt x="6019" y="3803"/>
                  <a:pt x="6024" y="3769"/>
                </a:cubicBezTo>
                <a:cubicBezTo>
                  <a:pt x="6035" y="3735"/>
                  <a:pt x="6064" y="3712"/>
                  <a:pt x="6093" y="3706"/>
                </a:cubicBezTo>
                <a:cubicBezTo>
                  <a:pt x="6143" y="3694"/>
                  <a:pt x="6200" y="3688"/>
                  <a:pt x="6251" y="3677"/>
                </a:cubicBezTo>
                <a:cubicBezTo>
                  <a:pt x="6399" y="3654"/>
                  <a:pt x="6547" y="3626"/>
                  <a:pt x="6678" y="3581"/>
                </a:cubicBezTo>
                <a:cubicBezTo>
                  <a:pt x="6740" y="3557"/>
                  <a:pt x="6791" y="3536"/>
                  <a:pt x="6843" y="3502"/>
                </a:cubicBezTo>
                <a:cubicBezTo>
                  <a:pt x="6871" y="3478"/>
                  <a:pt x="6893" y="3455"/>
                  <a:pt x="6922" y="3428"/>
                </a:cubicBezTo>
                <a:cubicBezTo>
                  <a:pt x="6939" y="3399"/>
                  <a:pt x="6956" y="3376"/>
                  <a:pt x="6967" y="3353"/>
                </a:cubicBezTo>
                <a:cubicBezTo>
                  <a:pt x="6979" y="3326"/>
                  <a:pt x="6990" y="3292"/>
                  <a:pt x="7001" y="3245"/>
                </a:cubicBezTo>
                <a:cubicBezTo>
                  <a:pt x="7008" y="3200"/>
                  <a:pt x="7008" y="3148"/>
                  <a:pt x="7008" y="3087"/>
                </a:cubicBezTo>
                <a:cubicBezTo>
                  <a:pt x="6995" y="3024"/>
                  <a:pt x="6984" y="2967"/>
                  <a:pt x="6967" y="2922"/>
                </a:cubicBezTo>
                <a:cubicBezTo>
                  <a:pt x="6950" y="2882"/>
                  <a:pt x="6933" y="2848"/>
                  <a:pt x="6911" y="2814"/>
                </a:cubicBezTo>
                <a:cubicBezTo>
                  <a:pt x="6888" y="2780"/>
                  <a:pt x="6859" y="2751"/>
                  <a:pt x="6825" y="2723"/>
                </a:cubicBezTo>
                <a:cubicBezTo>
                  <a:pt x="6780" y="2689"/>
                  <a:pt x="6728" y="2655"/>
                  <a:pt x="6672" y="2626"/>
                </a:cubicBezTo>
                <a:cubicBezTo>
                  <a:pt x="6575" y="2581"/>
                  <a:pt x="6462" y="2547"/>
                  <a:pt x="6308" y="2524"/>
                </a:cubicBezTo>
                <a:cubicBezTo>
                  <a:pt x="6195" y="2501"/>
                  <a:pt x="6075" y="2490"/>
                  <a:pt x="5967" y="2479"/>
                </a:cubicBezTo>
                <a:lnTo>
                  <a:pt x="5927" y="2479"/>
                </a:lnTo>
                <a:cubicBezTo>
                  <a:pt x="5842" y="2466"/>
                  <a:pt x="5757" y="2456"/>
                  <a:pt x="5666" y="2445"/>
                </a:cubicBezTo>
                <a:cubicBezTo>
                  <a:pt x="5649" y="2445"/>
                  <a:pt x="5637" y="2439"/>
                  <a:pt x="5621" y="2432"/>
                </a:cubicBezTo>
                <a:cubicBezTo>
                  <a:pt x="5610" y="2421"/>
                  <a:pt x="5597" y="2411"/>
                  <a:pt x="5592" y="2398"/>
                </a:cubicBezTo>
                <a:cubicBezTo>
                  <a:pt x="5576" y="2371"/>
                  <a:pt x="5581" y="2330"/>
                  <a:pt x="5597" y="2308"/>
                </a:cubicBezTo>
                <a:lnTo>
                  <a:pt x="5615" y="2280"/>
                </a:lnTo>
                <a:cubicBezTo>
                  <a:pt x="5626" y="2262"/>
                  <a:pt x="5637" y="2251"/>
                  <a:pt x="5644" y="2240"/>
                </a:cubicBezTo>
                <a:cubicBezTo>
                  <a:pt x="5649" y="2211"/>
                  <a:pt x="5655" y="2188"/>
                  <a:pt x="5660" y="2172"/>
                </a:cubicBezTo>
                <a:cubicBezTo>
                  <a:pt x="5671" y="2143"/>
                  <a:pt x="5683" y="2115"/>
                  <a:pt x="5700" y="2091"/>
                </a:cubicBezTo>
                <a:cubicBezTo>
                  <a:pt x="5728" y="2041"/>
                  <a:pt x="5757" y="2001"/>
                  <a:pt x="5802" y="1950"/>
                </a:cubicBezTo>
                <a:lnTo>
                  <a:pt x="5842" y="1899"/>
                </a:lnTo>
                <a:cubicBezTo>
                  <a:pt x="5904" y="1819"/>
                  <a:pt x="5967" y="1745"/>
                  <a:pt x="6012" y="1655"/>
                </a:cubicBezTo>
                <a:cubicBezTo>
                  <a:pt x="6024" y="1626"/>
                  <a:pt x="6035" y="1598"/>
                  <a:pt x="6041" y="1564"/>
                </a:cubicBezTo>
                <a:cubicBezTo>
                  <a:pt x="6046" y="1530"/>
                  <a:pt x="6046" y="1490"/>
                  <a:pt x="6041" y="1450"/>
                </a:cubicBezTo>
                <a:cubicBezTo>
                  <a:pt x="6035" y="1410"/>
                  <a:pt x="6030" y="1370"/>
                  <a:pt x="6019" y="1336"/>
                </a:cubicBezTo>
                <a:cubicBezTo>
                  <a:pt x="6001" y="1302"/>
                  <a:pt x="5985" y="1268"/>
                  <a:pt x="5967" y="1239"/>
                </a:cubicBezTo>
                <a:cubicBezTo>
                  <a:pt x="5944" y="1212"/>
                  <a:pt x="5917" y="1183"/>
                  <a:pt x="5888" y="1155"/>
                </a:cubicBezTo>
                <a:cubicBezTo>
                  <a:pt x="5848" y="1126"/>
                  <a:pt x="5807" y="1097"/>
                  <a:pt x="5762" y="1075"/>
                </a:cubicBezTo>
                <a:cubicBezTo>
                  <a:pt x="5712" y="1052"/>
                  <a:pt x="5655" y="1035"/>
                  <a:pt x="5597" y="1024"/>
                </a:cubicBezTo>
                <a:cubicBezTo>
                  <a:pt x="5552" y="1018"/>
                  <a:pt x="5513" y="1013"/>
                  <a:pt x="5479" y="1013"/>
                </a:cubicBezTo>
                <a:cubicBezTo>
                  <a:pt x="5461" y="1013"/>
                  <a:pt x="5445" y="1013"/>
                  <a:pt x="5427" y="1018"/>
                </a:cubicBezTo>
                <a:cubicBezTo>
                  <a:pt x="5303" y="1029"/>
                  <a:pt x="5194" y="1069"/>
                  <a:pt x="5109" y="1097"/>
                </a:cubicBezTo>
                <a:lnTo>
                  <a:pt x="5057" y="1120"/>
                </a:lnTo>
                <a:cubicBezTo>
                  <a:pt x="5018" y="1131"/>
                  <a:pt x="4973" y="1149"/>
                  <a:pt x="4933" y="1160"/>
                </a:cubicBezTo>
                <a:cubicBezTo>
                  <a:pt x="4910" y="1171"/>
                  <a:pt x="4881" y="1178"/>
                  <a:pt x="4860" y="1183"/>
                </a:cubicBezTo>
                <a:cubicBezTo>
                  <a:pt x="4836" y="1194"/>
                  <a:pt x="4808" y="1200"/>
                  <a:pt x="4785" y="1212"/>
                </a:cubicBezTo>
                <a:cubicBezTo>
                  <a:pt x="4763" y="1217"/>
                  <a:pt x="4745" y="1228"/>
                  <a:pt x="4723" y="1239"/>
                </a:cubicBezTo>
                <a:lnTo>
                  <a:pt x="4711" y="1251"/>
                </a:lnTo>
                <a:cubicBezTo>
                  <a:pt x="4700" y="1257"/>
                  <a:pt x="4689" y="1268"/>
                  <a:pt x="4682" y="1273"/>
                </a:cubicBezTo>
                <a:cubicBezTo>
                  <a:pt x="4666" y="1280"/>
                  <a:pt x="4648" y="1285"/>
                  <a:pt x="4632" y="1285"/>
                </a:cubicBezTo>
                <a:cubicBezTo>
                  <a:pt x="4603" y="1285"/>
                  <a:pt x="4575" y="1273"/>
                  <a:pt x="4558" y="1251"/>
                </a:cubicBezTo>
                <a:cubicBezTo>
                  <a:pt x="4546" y="1239"/>
                  <a:pt x="4535" y="1223"/>
                  <a:pt x="4530" y="1205"/>
                </a:cubicBezTo>
                <a:lnTo>
                  <a:pt x="4524" y="1194"/>
                </a:lnTo>
                <a:cubicBezTo>
                  <a:pt x="4512" y="1178"/>
                  <a:pt x="4506" y="1160"/>
                  <a:pt x="4496" y="1149"/>
                </a:cubicBezTo>
                <a:lnTo>
                  <a:pt x="4490" y="1131"/>
                </a:lnTo>
                <a:cubicBezTo>
                  <a:pt x="4472" y="1110"/>
                  <a:pt x="4467" y="1092"/>
                  <a:pt x="4461" y="1075"/>
                </a:cubicBezTo>
                <a:cubicBezTo>
                  <a:pt x="4438" y="1013"/>
                  <a:pt x="4422" y="961"/>
                  <a:pt x="4416" y="916"/>
                </a:cubicBezTo>
                <a:cubicBezTo>
                  <a:pt x="4404" y="864"/>
                  <a:pt x="4399" y="808"/>
                  <a:pt x="4393" y="751"/>
                </a:cubicBezTo>
                <a:cubicBezTo>
                  <a:pt x="4382" y="638"/>
                  <a:pt x="4365" y="523"/>
                  <a:pt x="4331" y="421"/>
                </a:cubicBezTo>
                <a:cubicBezTo>
                  <a:pt x="4314" y="381"/>
                  <a:pt x="4296" y="342"/>
                  <a:pt x="4268" y="302"/>
                </a:cubicBezTo>
                <a:cubicBezTo>
                  <a:pt x="4228" y="250"/>
                  <a:pt x="4183" y="200"/>
                  <a:pt x="4126" y="148"/>
                </a:cubicBezTo>
                <a:cubicBezTo>
                  <a:pt x="4081" y="109"/>
                  <a:pt x="4029" y="80"/>
                  <a:pt x="3984" y="58"/>
                </a:cubicBezTo>
                <a:cubicBezTo>
                  <a:pt x="3939" y="35"/>
                  <a:pt x="3893" y="19"/>
                  <a:pt x="3837" y="6"/>
                </a:cubicBezTo>
                <a:cubicBezTo>
                  <a:pt x="3803" y="1"/>
                  <a:pt x="3762" y="1"/>
                  <a:pt x="3722" y="1"/>
                </a:cubicBezTo>
                <a:close/>
              </a:path>
            </a:pathLst>
          </a:custGeom>
          <a:solidFill>
            <a:srgbClr val="6C8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2"/>
          <p:cNvSpPr/>
          <p:nvPr/>
        </p:nvSpPr>
        <p:spPr>
          <a:xfrm>
            <a:off x="7024420" y="4110355"/>
            <a:ext cx="230759" cy="156809"/>
          </a:xfrm>
          <a:custGeom>
            <a:avLst/>
            <a:gdLst/>
            <a:ahLst/>
            <a:cxnLst/>
            <a:rect l="l" t="t" r="r" b="b"/>
            <a:pathLst>
              <a:path w="5957" h="4048" extrusionOk="0">
                <a:moveTo>
                  <a:pt x="5911" y="2059"/>
                </a:moveTo>
                <a:cubicBezTo>
                  <a:pt x="5870" y="2075"/>
                  <a:pt x="5831" y="2093"/>
                  <a:pt x="5791" y="2109"/>
                </a:cubicBezTo>
                <a:cubicBezTo>
                  <a:pt x="5689" y="2149"/>
                  <a:pt x="5576" y="2177"/>
                  <a:pt x="5468" y="2190"/>
                </a:cubicBezTo>
                <a:lnTo>
                  <a:pt x="5450" y="2195"/>
                </a:lnTo>
                <a:lnTo>
                  <a:pt x="5366" y="2195"/>
                </a:lnTo>
                <a:cubicBezTo>
                  <a:pt x="5314" y="2195"/>
                  <a:pt x="5263" y="2195"/>
                  <a:pt x="5201" y="2183"/>
                </a:cubicBezTo>
                <a:cubicBezTo>
                  <a:pt x="5143" y="2172"/>
                  <a:pt x="5098" y="2156"/>
                  <a:pt x="5059" y="2138"/>
                </a:cubicBezTo>
                <a:cubicBezTo>
                  <a:pt x="5041" y="2127"/>
                  <a:pt x="5025" y="2122"/>
                  <a:pt x="5012" y="2109"/>
                </a:cubicBezTo>
                <a:cubicBezTo>
                  <a:pt x="4928" y="2149"/>
                  <a:pt x="4847" y="2177"/>
                  <a:pt x="4757" y="2183"/>
                </a:cubicBezTo>
                <a:cubicBezTo>
                  <a:pt x="4797" y="2217"/>
                  <a:pt x="4836" y="2251"/>
                  <a:pt x="4881" y="2274"/>
                </a:cubicBezTo>
                <a:cubicBezTo>
                  <a:pt x="4916" y="2292"/>
                  <a:pt x="4962" y="2314"/>
                  <a:pt x="5007" y="2332"/>
                </a:cubicBezTo>
                <a:cubicBezTo>
                  <a:pt x="5046" y="2342"/>
                  <a:pt x="5098" y="2353"/>
                  <a:pt x="5154" y="2366"/>
                </a:cubicBezTo>
                <a:cubicBezTo>
                  <a:pt x="5188" y="2366"/>
                  <a:pt x="5222" y="2371"/>
                  <a:pt x="5257" y="2371"/>
                </a:cubicBezTo>
                <a:cubicBezTo>
                  <a:pt x="5303" y="2371"/>
                  <a:pt x="5359" y="2366"/>
                  <a:pt x="5422" y="2353"/>
                </a:cubicBezTo>
                <a:cubicBezTo>
                  <a:pt x="5507" y="2342"/>
                  <a:pt x="5592" y="2319"/>
                  <a:pt x="5689" y="2285"/>
                </a:cubicBezTo>
                <a:cubicBezTo>
                  <a:pt x="5757" y="2258"/>
                  <a:pt x="5825" y="2224"/>
                  <a:pt x="5911" y="2177"/>
                </a:cubicBezTo>
                <a:cubicBezTo>
                  <a:pt x="5927" y="2167"/>
                  <a:pt x="5945" y="2156"/>
                  <a:pt x="5956" y="2149"/>
                </a:cubicBezTo>
                <a:lnTo>
                  <a:pt x="5956" y="2143"/>
                </a:lnTo>
                <a:cubicBezTo>
                  <a:pt x="5938" y="2115"/>
                  <a:pt x="5927" y="2087"/>
                  <a:pt x="5911" y="2059"/>
                </a:cubicBezTo>
                <a:close/>
                <a:moveTo>
                  <a:pt x="115" y="1"/>
                </a:moveTo>
                <a:cubicBezTo>
                  <a:pt x="103" y="1"/>
                  <a:pt x="92" y="8"/>
                  <a:pt x="87" y="8"/>
                </a:cubicBezTo>
                <a:cubicBezTo>
                  <a:pt x="52" y="24"/>
                  <a:pt x="35" y="64"/>
                  <a:pt x="52" y="98"/>
                </a:cubicBezTo>
                <a:cubicBezTo>
                  <a:pt x="58" y="110"/>
                  <a:pt x="58" y="115"/>
                  <a:pt x="63" y="121"/>
                </a:cubicBezTo>
                <a:cubicBezTo>
                  <a:pt x="29" y="126"/>
                  <a:pt x="1" y="160"/>
                  <a:pt x="13" y="200"/>
                </a:cubicBezTo>
                <a:cubicBezTo>
                  <a:pt x="29" y="268"/>
                  <a:pt x="47" y="336"/>
                  <a:pt x="74" y="405"/>
                </a:cubicBezTo>
                <a:cubicBezTo>
                  <a:pt x="97" y="467"/>
                  <a:pt x="132" y="530"/>
                  <a:pt x="171" y="593"/>
                </a:cubicBezTo>
                <a:cubicBezTo>
                  <a:pt x="245" y="711"/>
                  <a:pt x="336" y="819"/>
                  <a:pt x="449" y="911"/>
                </a:cubicBezTo>
                <a:cubicBezTo>
                  <a:pt x="552" y="990"/>
                  <a:pt x="682" y="1058"/>
                  <a:pt x="831" y="1115"/>
                </a:cubicBezTo>
                <a:cubicBezTo>
                  <a:pt x="892" y="1138"/>
                  <a:pt x="968" y="1155"/>
                  <a:pt x="1052" y="1172"/>
                </a:cubicBezTo>
                <a:lnTo>
                  <a:pt x="1070" y="1178"/>
                </a:lnTo>
                <a:lnTo>
                  <a:pt x="1097" y="1183"/>
                </a:lnTo>
                <a:cubicBezTo>
                  <a:pt x="1075" y="1251"/>
                  <a:pt x="1063" y="1320"/>
                  <a:pt x="1063" y="1382"/>
                </a:cubicBezTo>
                <a:cubicBezTo>
                  <a:pt x="1058" y="1485"/>
                  <a:pt x="1070" y="1582"/>
                  <a:pt x="1092" y="1672"/>
                </a:cubicBezTo>
                <a:cubicBezTo>
                  <a:pt x="1115" y="1768"/>
                  <a:pt x="1154" y="1860"/>
                  <a:pt x="1199" y="1939"/>
                </a:cubicBezTo>
                <a:cubicBezTo>
                  <a:pt x="1257" y="2025"/>
                  <a:pt x="1314" y="2098"/>
                  <a:pt x="1382" y="2167"/>
                </a:cubicBezTo>
                <a:cubicBezTo>
                  <a:pt x="1456" y="2240"/>
                  <a:pt x="1529" y="2297"/>
                  <a:pt x="1615" y="2348"/>
                </a:cubicBezTo>
                <a:cubicBezTo>
                  <a:pt x="1718" y="2405"/>
                  <a:pt x="1802" y="2445"/>
                  <a:pt x="1888" y="2468"/>
                </a:cubicBezTo>
                <a:cubicBezTo>
                  <a:pt x="1990" y="2502"/>
                  <a:pt x="2093" y="2513"/>
                  <a:pt x="2177" y="2513"/>
                </a:cubicBezTo>
                <a:lnTo>
                  <a:pt x="2183" y="2513"/>
                </a:lnTo>
                <a:cubicBezTo>
                  <a:pt x="2234" y="2513"/>
                  <a:pt x="2285" y="2513"/>
                  <a:pt x="2337" y="2502"/>
                </a:cubicBezTo>
                <a:cubicBezTo>
                  <a:pt x="2387" y="2497"/>
                  <a:pt x="2439" y="2479"/>
                  <a:pt x="2495" y="2462"/>
                </a:cubicBezTo>
                <a:cubicBezTo>
                  <a:pt x="2552" y="2439"/>
                  <a:pt x="2604" y="2405"/>
                  <a:pt x="2649" y="2377"/>
                </a:cubicBezTo>
                <a:cubicBezTo>
                  <a:pt x="2694" y="2348"/>
                  <a:pt x="2734" y="2314"/>
                  <a:pt x="2768" y="2274"/>
                </a:cubicBezTo>
                <a:cubicBezTo>
                  <a:pt x="2791" y="2251"/>
                  <a:pt x="2814" y="2224"/>
                  <a:pt x="2836" y="2195"/>
                </a:cubicBezTo>
                <a:cubicBezTo>
                  <a:pt x="2848" y="2177"/>
                  <a:pt x="2864" y="2149"/>
                  <a:pt x="2877" y="2127"/>
                </a:cubicBezTo>
                <a:cubicBezTo>
                  <a:pt x="2888" y="2115"/>
                  <a:pt x="2893" y="2098"/>
                  <a:pt x="2899" y="2081"/>
                </a:cubicBezTo>
                <a:cubicBezTo>
                  <a:pt x="2956" y="2156"/>
                  <a:pt x="3013" y="2224"/>
                  <a:pt x="3075" y="2297"/>
                </a:cubicBezTo>
                <a:cubicBezTo>
                  <a:pt x="3019" y="2201"/>
                  <a:pt x="2961" y="2098"/>
                  <a:pt x="2899" y="1962"/>
                </a:cubicBezTo>
                <a:cubicBezTo>
                  <a:pt x="2893" y="1944"/>
                  <a:pt x="2870" y="1933"/>
                  <a:pt x="2848" y="1933"/>
                </a:cubicBezTo>
                <a:cubicBezTo>
                  <a:pt x="2825" y="1933"/>
                  <a:pt x="2809" y="1951"/>
                  <a:pt x="2796" y="1973"/>
                </a:cubicBezTo>
                <a:cubicBezTo>
                  <a:pt x="2791" y="1985"/>
                  <a:pt x="2780" y="2007"/>
                  <a:pt x="2762" y="2019"/>
                </a:cubicBezTo>
                <a:lnTo>
                  <a:pt x="2780" y="2012"/>
                </a:lnTo>
                <a:lnTo>
                  <a:pt x="2780" y="2012"/>
                </a:lnTo>
                <a:cubicBezTo>
                  <a:pt x="2757" y="2064"/>
                  <a:pt x="2723" y="2109"/>
                  <a:pt x="2689" y="2156"/>
                </a:cubicBezTo>
                <a:cubicBezTo>
                  <a:pt x="2649" y="2201"/>
                  <a:pt x="2604" y="2240"/>
                  <a:pt x="2563" y="2269"/>
                </a:cubicBezTo>
                <a:cubicBezTo>
                  <a:pt x="2518" y="2303"/>
                  <a:pt x="2473" y="2326"/>
                  <a:pt x="2427" y="2342"/>
                </a:cubicBezTo>
                <a:cubicBezTo>
                  <a:pt x="2359" y="2366"/>
                  <a:pt x="2290" y="2382"/>
                  <a:pt x="2217" y="2394"/>
                </a:cubicBezTo>
                <a:lnTo>
                  <a:pt x="2149" y="2394"/>
                </a:lnTo>
                <a:cubicBezTo>
                  <a:pt x="2104" y="2394"/>
                  <a:pt x="2052" y="2387"/>
                  <a:pt x="1996" y="2382"/>
                </a:cubicBezTo>
                <a:cubicBezTo>
                  <a:pt x="1893" y="2360"/>
                  <a:pt x="1791" y="2332"/>
                  <a:pt x="1694" y="2285"/>
                </a:cubicBezTo>
                <a:cubicBezTo>
                  <a:pt x="1615" y="2246"/>
                  <a:pt x="1535" y="2201"/>
                  <a:pt x="1461" y="2138"/>
                </a:cubicBezTo>
                <a:cubicBezTo>
                  <a:pt x="1398" y="2087"/>
                  <a:pt x="1348" y="2030"/>
                  <a:pt x="1308" y="1973"/>
                </a:cubicBezTo>
                <a:cubicBezTo>
                  <a:pt x="1274" y="1922"/>
                  <a:pt x="1246" y="1871"/>
                  <a:pt x="1217" y="1808"/>
                </a:cubicBezTo>
                <a:cubicBezTo>
                  <a:pt x="1199" y="1757"/>
                  <a:pt x="1188" y="1706"/>
                  <a:pt x="1178" y="1644"/>
                </a:cubicBezTo>
                <a:cubicBezTo>
                  <a:pt x="1172" y="1582"/>
                  <a:pt x="1178" y="1519"/>
                  <a:pt x="1183" y="1451"/>
                </a:cubicBezTo>
                <a:cubicBezTo>
                  <a:pt x="1199" y="1377"/>
                  <a:pt x="1228" y="1296"/>
                  <a:pt x="1268" y="1206"/>
                </a:cubicBezTo>
                <a:cubicBezTo>
                  <a:pt x="1274" y="1183"/>
                  <a:pt x="1274" y="1155"/>
                  <a:pt x="1262" y="1133"/>
                </a:cubicBezTo>
                <a:cubicBezTo>
                  <a:pt x="1246" y="1104"/>
                  <a:pt x="1223" y="1086"/>
                  <a:pt x="1199" y="1076"/>
                </a:cubicBezTo>
                <a:cubicBezTo>
                  <a:pt x="1120" y="1052"/>
                  <a:pt x="1041" y="1031"/>
                  <a:pt x="955" y="996"/>
                </a:cubicBezTo>
                <a:cubicBezTo>
                  <a:pt x="847" y="962"/>
                  <a:pt x="768" y="921"/>
                  <a:pt x="706" y="882"/>
                </a:cubicBezTo>
                <a:lnTo>
                  <a:pt x="706" y="882"/>
                </a:lnTo>
                <a:lnTo>
                  <a:pt x="722" y="905"/>
                </a:lnTo>
                <a:cubicBezTo>
                  <a:pt x="586" y="842"/>
                  <a:pt x="478" y="780"/>
                  <a:pt x="393" y="706"/>
                </a:cubicBezTo>
                <a:cubicBezTo>
                  <a:pt x="342" y="661"/>
                  <a:pt x="302" y="621"/>
                  <a:pt x="273" y="575"/>
                </a:cubicBezTo>
                <a:cubicBezTo>
                  <a:pt x="239" y="530"/>
                  <a:pt x="217" y="490"/>
                  <a:pt x="205" y="451"/>
                </a:cubicBezTo>
                <a:cubicBezTo>
                  <a:pt x="189" y="410"/>
                  <a:pt x="177" y="365"/>
                  <a:pt x="171" y="320"/>
                </a:cubicBezTo>
                <a:cubicBezTo>
                  <a:pt x="166" y="257"/>
                  <a:pt x="171" y="195"/>
                  <a:pt x="183" y="137"/>
                </a:cubicBezTo>
                <a:cubicBezTo>
                  <a:pt x="183" y="121"/>
                  <a:pt x="189" y="98"/>
                  <a:pt x="194" y="81"/>
                </a:cubicBezTo>
                <a:cubicBezTo>
                  <a:pt x="189" y="69"/>
                  <a:pt x="183" y="53"/>
                  <a:pt x="177" y="42"/>
                </a:cubicBezTo>
                <a:cubicBezTo>
                  <a:pt x="166" y="19"/>
                  <a:pt x="142" y="1"/>
                  <a:pt x="115" y="1"/>
                </a:cubicBezTo>
                <a:close/>
                <a:moveTo>
                  <a:pt x="3546" y="2660"/>
                </a:moveTo>
                <a:cubicBezTo>
                  <a:pt x="3548" y="2660"/>
                  <a:pt x="3549" y="2660"/>
                  <a:pt x="3551" y="2661"/>
                </a:cubicBezTo>
                <a:lnTo>
                  <a:pt x="3551" y="2661"/>
                </a:lnTo>
                <a:cubicBezTo>
                  <a:pt x="3549" y="2660"/>
                  <a:pt x="3548" y="2660"/>
                  <a:pt x="3546" y="2660"/>
                </a:cubicBezTo>
                <a:close/>
                <a:moveTo>
                  <a:pt x="4530" y="2143"/>
                </a:moveTo>
                <a:cubicBezTo>
                  <a:pt x="4501" y="2195"/>
                  <a:pt x="4467" y="2246"/>
                  <a:pt x="4427" y="2297"/>
                </a:cubicBezTo>
                <a:cubicBezTo>
                  <a:pt x="4370" y="2366"/>
                  <a:pt x="4302" y="2428"/>
                  <a:pt x="4228" y="2484"/>
                </a:cubicBezTo>
                <a:cubicBezTo>
                  <a:pt x="4194" y="2507"/>
                  <a:pt x="4160" y="2531"/>
                  <a:pt x="4126" y="2552"/>
                </a:cubicBezTo>
                <a:lnTo>
                  <a:pt x="4110" y="2552"/>
                </a:lnTo>
                <a:cubicBezTo>
                  <a:pt x="4081" y="2552"/>
                  <a:pt x="4058" y="2565"/>
                  <a:pt x="4047" y="2592"/>
                </a:cubicBezTo>
                <a:cubicBezTo>
                  <a:pt x="4024" y="2604"/>
                  <a:pt x="4002" y="2610"/>
                  <a:pt x="3979" y="2621"/>
                </a:cubicBezTo>
                <a:cubicBezTo>
                  <a:pt x="3905" y="2644"/>
                  <a:pt x="3837" y="2667"/>
                  <a:pt x="3763" y="2673"/>
                </a:cubicBezTo>
                <a:cubicBezTo>
                  <a:pt x="3740" y="2673"/>
                  <a:pt x="3717" y="2678"/>
                  <a:pt x="3700" y="2678"/>
                </a:cubicBezTo>
                <a:cubicBezTo>
                  <a:pt x="3661" y="2678"/>
                  <a:pt x="3620" y="2673"/>
                  <a:pt x="3575" y="2667"/>
                </a:cubicBezTo>
                <a:cubicBezTo>
                  <a:pt x="3565" y="2667"/>
                  <a:pt x="3560" y="2662"/>
                  <a:pt x="3551" y="2661"/>
                </a:cubicBezTo>
                <a:lnTo>
                  <a:pt x="3551" y="2661"/>
                </a:lnTo>
                <a:cubicBezTo>
                  <a:pt x="3553" y="2661"/>
                  <a:pt x="3554" y="2663"/>
                  <a:pt x="3559" y="2667"/>
                </a:cubicBezTo>
                <a:cubicBezTo>
                  <a:pt x="3593" y="2678"/>
                  <a:pt x="3638" y="2689"/>
                  <a:pt x="3683" y="2701"/>
                </a:cubicBezTo>
                <a:lnTo>
                  <a:pt x="3683" y="2809"/>
                </a:lnTo>
                <a:lnTo>
                  <a:pt x="3706" y="2809"/>
                </a:lnTo>
                <a:cubicBezTo>
                  <a:pt x="3745" y="2809"/>
                  <a:pt x="3785" y="2809"/>
                  <a:pt x="3831" y="2803"/>
                </a:cubicBezTo>
                <a:cubicBezTo>
                  <a:pt x="3887" y="2791"/>
                  <a:pt x="3955" y="2780"/>
                  <a:pt x="4024" y="2757"/>
                </a:cubicBezTo>
                <a:lnTo>
                  <a:pt x="4029" y="2757"/>
                </a:lnTo>
                <a:lnTo>
                  <a:pt x="4024" y="2769"/>
                </a:lnTo>
                <a:cubicBezTo>
                  <a:pt x="4024" y="2843"/>
                  <a:pt x="4018" y="2911"/>
                  <a:pt x="4013" y="2985"/>
                </a:cubicBezTo>
                <a:cubicBezTo>
                  <a:pt x="4007" y="3132"/>
                  <a:pt x="4007" y="3258"/>
                  <a:pt x="4013" y="3371"/>
                </a:cubicBezTo>
                <a:cubicBezTo>
                  <a:pt x="4018" y="3502"/>
                  <a:pt x="4029" y="3633"/>
                  <a:pt x="4052" y="3764"/>
                </a:cubicBezTo>
                <a:cubicBezTo>
                  <a:pt x="4058" y="3809"/>
                  <a:pt x="4126" y="3939"/>
                  <a:pt x="4178" y="4047"/>
                </a:cubicBezTo>
                <a:cubicBezTo>
                  <a:pt x="4200" y="4013"/>
                  <a:pt x="4206" y="3974"/>
                  <a:pt x="4189" y="3939"/>
                </a:cubicBezTo>
                <a:cubicBezTo>
                  <a:pt x="4178" y="3916"/>
                  <a:pt x="4172" y="3888"/>
                  <a:pt x="4160" y="3866"/>
                </a:cubicBezTo>
                <a:cubicBezTo>
                  <a:pt x="4138" y="3780"/>
                  <a:pt x="4121" y="3701"/>
                  <a:pt x="4110" y="3615"/>
                </a:cubicBezTo>
                <a:cubicBezTo>
                  <a:pt x="4110" y="3570"/>
                  <a:pt x="4110" y="3530"/>
                  <a:pt x="4115" y="3491"/>
                </a:cubicBezTo>
                <a:cubicBezTo>
                  <a:pt x="4115" y="3468"/>
                  <a:pt x="4110" y="3451"/>
                  <a:pt x="4104" y="3433"/>
                </a:cubicBezTo>
                <a:cubicBezTo>
                  <a:pt x="4104" y="3417"/>
                  <a:pt x="4097" y="3399"/>
                  <a:pt x="4097" y="3376"/>
                </a:cubicBezTo>
                <a:cubicBezTo>
                  <a:pt x="4097" y="3150"/>
                  <a:pt x="4104" y="2917"/>
                  <a:pt x="4126" y="2689"/>
                </a:cubicBezTo>
                <a:cubicBezTo>
                  <a:pt x="4126" y="2673"/>
                  <a:pt x="4121" y="2660"/>
                  <a:pt x="4115" y="2644"/>
                </a:cubicBezTo>
                <a:cubicBezTo>
                  <a:pt x="4144" y="2633"/>
                  <a:pt x="4166" y="2621"/>
                  <a:pt x="4194" y="2604"/>
                </a:cubicBezTo>
                <a:cubicBezTo>
                  <a:pt x="4291" y="2552"/>
                  <a:pt x="4377" y="2484"/>
                  <a:pt x="4456" y="2405"/>
                </a:cubicBezTo>
                <a:cubicBezTo>
                  <a:pt x="4530" y="2332"/>
                  <a:pt x="4587" y="2258"/>
                  <a:pt x="4632" y="2172"/>
                </a:cubicBezTo>
                <a:cubicBezTo>
                  <a:pt x="4616" y="2172"/>
                  <a:pt x="4592" y="2167"/>
                  <a:pt x="4575" y="2161"/>
                </a:cubicBezTo>
                <a:cubicBezTo>
                  <a:pt x="4558" y="2156"/>
                  <a:pt x="4541" y="2149"/>
                  <a:pt x="4530" y="2143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"/>
          <p:cNvSpPr/>
          <p:nvPr/>
        </p:nvSpPr>
        <p:spPr>
          <a:xfrm>
            <a:off x="7207571" y="4184344"/>
            <a:ext cx="3099" cy="504"/>
          </a:xfrm>
          <a:custGeom>
            <a:avLst/>
            <a:gdLst/>
            <a:ahLst/>
            <a:cxnLst/>
            <a:rect l="l" t="t" r="r" b="b"/>
            <a:pathLst>
              <a:path w="80" h="13" extrusionOk="0">
                <a:moveTo>
                  <a:pt x="80" y="0"/>
                </a:moveTo>
                <a:cubicBezTo>
                  <a:pt x="63" y="0"/>
                  <a:pt x="51" y="7"/>
                  <a:pt x="40" y="7"/>
                </a:cubicBezTo>
                <a:cubicBezTo>
                  <a:pt x="24" y="12"/>
                  <a:pt x="12" y="12"/>
                  <a:pt x="1" y="12"/>
                </a:cubicBezTo>
                <a:lnTo>
                  <a:pt x="40" y="12"/>
                </a:lnTo>
                <a:cubicBezTo>
                  <a:pt x="51" y="7"/>
                  <a:pt x="63" y="0"/>
                  <a:pt x="80" y="0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2"/>
          <p:cNvSpPr/>
          <p:nvPr/>
        </p:nvSpPr>
        <p:spPr>
          <a:xfrm>
            <a:off x="7202922" y="4177720"/>
            <a:ext cx="64537" cy="9994"/>
          </a:xfrm>
          <a:custGeom>
            <a:avLst/>
            <a:gdLst/>
            <a:ahLst/>
            <a:cxnLst/>
            <a:rect l="l" t="t" r="r" b="b"/>
            <a:pathLst>
              <a:path w="1666" h="258" extrusionOk="0">
                <a:moveTo>
                  <a:pt x="87" y="1"/>
                </a:moveTo>
                <a:cubicBezTo>
                  <a:pt x="76" y="1"/>
                  <a:pt x="63" y="8"/>
                  <a:pt x="47" y="18"/>
                </a:cubicBezTo>
                <a:cubicBezTo>
                  <a:pt x="24" y="35"/>
                  <a:pt x="8" y="58"/>
                  <a:pt x="8" y="87"/>
                </a:cubicBezTo>
                <a:cubicBezTo>
                  <a:pt x="8" y="110"/>
                  <a:pt x="8" y="132"/>
                  <a:pt x="1" y="155"/>
                </a:cubicBezTo>
                <a:cubicBezTo>
                  <a:pt x="18" y="166"/>
                  <a:pt x="35" y="166"/>
                  <a:pt x="53" y="171"/>
                </a:cubicBezTo>
                <a:cubicBezTo>
                  <a:pt x="63" y="178"/>
                  <a:pt x="76" y="178"/>
                  <a:pt x="87" y="183"/>
                </a:cubicBezTo>
                <a:lnTo>
                  <a:pt x="121" y="183"/>
                </a:lnTo>
                <a:cubicBezTo>
                  <a:pt x="132" y="183"/>
                  <a:pt x="144" y="183"/>
                  <a:pt x="160" y="178"/>
                </a:cubicBezTo>
                <a:cubicBezTo>
                  <a:pt x="171" y="178"/>
                  <a:pt x="183" y="171"/>
                  <a:pt x="200" y="171"/>
                </a:cubicBezTo>
                <a:cubicBezTo>
                  <a:pt x="205" y="171"/>
                  <a:pt x="212" y="166"/>
                  <a:pt x="218" y="166"/>
                </a:cubicBezTo>
                <a:cubicBezTo>
                  <a:pt x="212" y="155"/>
                  <a:pt x="205" y="137"/>
                  <a:pt x="200" y="126"/>
                </a:cubicBezTo>
                <a:cubicBezTo>
                  <a:pt x="194" y="103"/>
                  <a:pt x="189" y="81"/>
                  <a:pt x="183" y="63"/>
                </a:cubicBezTo>
                <a:cubicBezTo>
                  <a:pt x="171" y="24"/>
                  <a:pt x="137" y="1"/>
                  <a:pt x="103" y="1"/>
                </a:cubicBezTo>
                <a:close/>
                <a:moveTo>
                  <a:pt x="1603" y="110"/>
                </a:moveTo>
                <a:cubicBezTo>
                  <a:pt x="1576" y="137"/>
                  <a:pt x="1547" y="160"/>
                  <a:pt x="1519" y="183"/>
                </a:cubicBezTo>
                <a:lnTo>
                  <a:pt x="1519" y="189"/>
                </a:lnTo>
                <a:cubicBezTo>
                  <a:pt x="1524" y="200"/>
                  <a:pt x="1529" y="218"/>
                  <a:pt x="1535" y="228"/>
                </a:cubicBezTo>
                <a:cubicBezTo>
                  <a:pt x="1542" y="239"/>
                  <a:pt x="1547" y="246"/>
                  <a:pt x="1553" y="257"/>
                </a:cubicBezTo>
                <a:cubicBezTo>
                  <a:pt x="1592" y="218"/>
                  <a:pt x="1632" y="171"/>
                  <a:pt x="1666" y="121"/>
                </a:cubicBezTo>
                <a:cubicBezTo>
                  <a:pt x="1644" y="121"/>
                  <a:pt x="1621" y="115"/>
                  <a:pt x="1603" y="110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2"/>
          <p:cNvSpPr/>
          <p:nvPr/>
        </p:nvSpPr>
        <p:spPr>
          <a:xfrm>
            <a:off x="7199862" y="4183686"/>
            <a:ext cx="63220" cy="11234"/>
          </a:xfrm>
          <a:custGeom>
            <a:avLst/>
            <a:gdLst/>
            <a:ahLst/>
            <a:cxnLst/>
            <a:rect l="l" t="t" r="r" b="b"/>
            <a:pathLst>
              <a:path w="1632" h="290" extrusionOk="0">
                <a:moveTo>
                  <a:pt x="1598" y="29"/>
                </a:moveTo>
                <a:cubicBezTo>
                  <a:pt x="1580" y="46"/>
                  <a:pt x="1563" y="58"/>
                  <a:pt x="1546" y="69"/>
                </a:cubicBezTo>
                <a:cubicBezTo>
                  <a:pt x="1495" y="103"/>
                  <a:pt x="1438" y="137"/>
                  <a:pt x="1382" y="166"/>
                </a:cubicBezTo>
                <a:cubicBezTo>
                  <a:pt x="1398" y="194"/>
                  <a:pt x="1409" y="222"/>
                  <a:pt x="1427" y="250"/>
                </a:cubicBezTo>
                <a:lnTo>
                  <a:pt x="1427" y="256"/>
                </a:lnTo>
                <a:cubicBezTo>
                  <a:pt x="1450" y="239"/>
                  <a:pt x="1472" y="229"/>
                  <a:pt x="1495" y="211"/>
                </a:cubicBezTo>
                <a:lnTo>
                  <a:pt x="1506" y="205"/>
                </a:lnTo>
                <a:cubicBezTo>
                  <a:pt x="1535" y="182"/>
                  <a:pt x="1569" y="160"/>
                  <a:pt x="1603" y="126"/>
                </a:cubicBezTo>
                <a:cubicBezTo>
                  <a:pt x="1614" y="119"/>
                  <a:pt x="1621" y="109"/>
                  <a:pt x="1632" y="103"/>
                </a:cubicBezTo>
                <a:cubicBezTo>
                  <a:pt x="1626" y="92"/>
                  <a:pt x="1621" y="85"/>
                  <a:pt x="1614" y="74"/>
                </a:cubicBezTo>
                <a:cubicBezTo>
                  <a:pt x="1608" y="64"/>
                  <a:pt x="1603" y="46"/>
                  <a:pt x="1598" y="35"/>
                </a:cubicBezTo>
                <a:lnTo>
                  <a:pt x="1598" y="29"/>
                </a:lnTo>
                <a:close/>
                <a:moveTo>
                  <a:pt x="80" y="1"/>
                </a:moveTo>
                <a:lnTo>
                  <a:pt x="80" y="35"/>
                </a:lnTo>
                <a:cubicBezTo>
                  <a:pt x="63" y="98"/>
                  <a:pt x="46" y="160"/>
                  <a:pt x="18" y="216"/>
                </a:cubicBezTo>
                <a:cubicBezTo>
                  <a:pt x="12" y="229"/>
                  <a:pt x="6" y="239"/>
                  <a:pt x="1" y="250"/>
                </a:cubicBezTo>
                <a:cubicBezTo>
                  <a:pt x="12" y="256"/>
                  <a:pt x="29" y="263"/>
                  <a:pt x="46" y="268"/>
                </a:cubicBezTo>
                <a:cubicBezTo>
                  <a:pt x="63" y="274"/>
                  <a:pt x="87" y="279"/>
                  <a:pt x="103" y="279"/>
                </a:cubicBezTo>
                <a:cubicBezTo>
                  <a:pt x="121" y="250"/>
                  <a:pt x="137" y="222"/>
                  <a:pt x="148" y="188"/>
                </a:cubicBezTo>
                <a:cubicBezTo>
                  <a:pt x="155" y="200"/>
                  <a:pt x="160" y="205"/>
                  <a:pt x="166" y="211"/>
                </a:cubicBezTo>
                <a:cubicBezTo>
                  <a:pt x="182" y="239"/>
                  <a:pt x="205" y="268"/>
                  <a:pt x="228" y="290"/>
                </a:cubicBezTo>
                <a:cubicBezTo>
                  <a:pt x="318" y="284"/>
                  <a:pt x="399" y="256"/>
                  <a:pt x="483" y="216"/>
                </a:cubicBezTo>
                <a:cubicBezTo>
                  <a:pt x="462" y="205"/>
                  <a:pt x="438" y="194"/>
                  <a:pt x="421" y="177"/>
                </a:cubicBezTo>
                <a:cubicBezTo>
                  <a:pt x="387" y="148"/>
                  <a:pt x="365" y="119"/>
                  <a:pt x="342" y="92"/>
                </a:cubicBezTo>
                <a:cubicBezTo>
                  <a:pt x="325" y="69"/>
                  <a:pt x="313" y="40"/>
                  <a:pt x="297" y="12"/>
                </a:cubicBezTo>
                <a:cubicBezTo>
                  <a:pt x="291" y="12"/>
                  <a:pt x="284" y="17"/>
                  <a:pt x="279" y="17"/>
                </a:cubicBezTo>
                <a:cubicBezTo>
                  <a:pt x="262" y="17"/>
                  <a:pt x="250" y="24"/>
                  <a:pt x="239" y="29"/>
                </a:cubicBezTo>
                <a:lnTo>
                  <a:pt x="166" y="29"/>
                </a:lnTo>
                <a:cubicBezTo>
                  <a:pt x="155" y="24"/>
                  <a:pt x="142" y="24"/>
                  <a:pt x="132" y="17"/>
                </a:cubicBezTo>
                <a:cubicBezTo>
                  <a:pt x="114" y="12"/>
                  <a:pt x="97" y="12"/>
                  <a:pt x="80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2"/>
          <p:cNvSpPr/>
          <p:nvPr/>
        </p:nvSpPr>
        <p:spPr>
          <a:xfrm>
            <a:off x="7263934" y="4118761"/>
            <a:ext cx="42069" cy="39474"/>
          </a:xfrm>
          <a:custGeom>
            <a:avLst/>
            <a:gdLst/>
            <a:ahLst/>
            <a:cxnLst/>
            <a:rect l="l" t="t" r="r" b="b"/>
            <a:pathLst>
              <a:path w="1086" h="1019" extrusionOk="0">
                <a:moveTo>
                  <a:pt x="983" y="1"/>
                </a:moveTo>
                <a:cubicBezTo>
                  <a:pt x="966" y="1"/>
                  <a:pt x="943" y="12"/>
                  <a:pt x="932" y="29"/>
                </a:cubicBezTo>
                <a:cubicBezTo>
                  <a:pt x="938" y="40"/>
                  <a:pt x="943" y="51"/>
                  <a:pt x="949" y="69"/>
                </a:cubicBezTo>
                <a:cubicBezTo>
                  <a:pt x="966" y="114"/>
                  <a:pt x="977" y="171"/>
                  <a:pt x="990" y="234"/>
                </a:cubicBezTo>
                <a:cubicBezTo>
                  <a:pt x="990" y="295"/>
                  <a:pt x="990" y="347"/>
                  <a:pt x="983" y="392"/>
                </a:cubicBezTo>
                <a:cubicBezTo>
                  <a:pt x="972" y="439"/>
                  <a:pt x="961" y="473"/>
                  <a:pt x="949" y="500"/>
                </a:cubicBezTo>
                <a:cubicBezTo>
                  <a:pt x="938" y="523"/>
                  <a:pt x="921" y="546"/>
                  <a:pt x="904" y="575"/>
                </a:cubicBezTo>
                <a:cubicBezTo>
                  <a:pt x="875" y="602"/>
                  <a:pt x="853" y="625"/>
                  <a:pt x="825" y="649"/>
                </a:cubicBezTo>
                <a:cubicBezTo>
                  <a:pt x="773" y="683"/>
                  <a:pt x="722" y="704"/>
                  <a:pt x="660" y="728"/>
                </a:cubicBezTo>
                <a:cubicBezTo>
                  <a:pt x="529" y="773"/>
                  <a:pt x="381" y="801"/>
                  <a:pt x="233" y="824"/>
                </a:cubicBezTo>
                <a:cubicBezTo>
                  <a:pt x="182" y="835"/>
                  <a:pt x="125" y="841"/>
                  <a:pt x="75" y="853"/>
                </a:cubicBezTo>
                <a:cubicBezTo>
                  <a:pt x="46" y="859"/>
                  <a:pt x="17" y="882"/>
                  <a:pt x="6" y="916"/>
                </a:cubicBezTo>
                <a:cubicBezTo>
                  <a:pt x="1" y="943"/>
                  <a:pt x="6" y="972"/>
                  <a:pt x="17" y="995"/>
                </a:cubicBezTo>
                <a:lnTo>
                  <a:pt x="28" y="995"/>
                </a:lnTo>
                <a:cubicBezTo>
                  <a:pt x="75" y="1006"/>
                  <a:pt x="120" y="1011"/>
                  <a:pt x="171" y="1018"/>
                </a:cubicBezTo>
                <a:cubicBezTo>
                  <a:pt x="177" y="1018"/>
                  <a:pt x="182" y="1011"/>
                  <a:pt x="188" y="1011"/>
                </a:cubicBezTo>
                <a:cubicBezTo>
                  <a:pt x="171" y="989"/>
                  <a:pt x="148" y="966"/>
                  <a:pt x="125" y="950"/>
                </a:cubicBezTo>
                <a:lnTo>
                  <a:pt x="171" y="950"/>
                </a:lnTo>
                <a:cubicBezTo>
                  <a:pt x="240" y="950"/>
                  <a:pt x="308" y="938"/>
                  <a:pt x="381" y="927"/>
                </a:cubicBezTo>
                <a:cubicBezTo>
                  <a:pt x="444" y="916"/>
                  <a:pt x="512" y="898"/>
                  <a:pt x="591" y="869"/>
                </a:cubicBezTo>
                <a:cubicBezTo>
                  <a:pt x="654" y="848"/>
                  <a:pt x="710" y="819"/>
                  <a:pt x="773" y="779"/>
                </a:cubicBezTo>
                <a:cubicBezTo>
                  <a:pt x="830" y="745"/>
                  <a:pt x="880" y="704"/>
                  <a:pt x="921" y="659"/>
                </a:cubicBezTo>
                <a:cubicBezTo>
                  <a:pt x="943" y="636"/>
                  <a:pt x="966" y="609"/>
                  <a:pt x="990" y="580"/>
                </a:cubicBezTo>
                <a:cubicBezTo>
                  <a:pt x="1000" y="557"/>
                  <a:pt x="1017" y="529"/>
                  <a:pt x="1035" y="494"/>
                </a:cubicBezTo>
                <a:cubicBezTo>
                  <a:pt x="1080" y="381"/>
                  <a:pt x="1085" y="256"/>
                  <a:pt x="1045" y="108"/>
                </a:cubicBezTo>
                <a:cubicBezTo>
                  <a:pt x="1051" y="98"/>
                  <a:pt x="1051" y="85"/>
                  <a:pt x="1051" y="74"/>
                </a:cubicBezTo>
                <a:cubicBezTo>
                  <a:pt x="1051" y="46"/>
                  <a:pt x="1035" y="17"/>
                  <a:pt x="1006" y="6"/>
                </a:cubicBezTo>
                <a:cubicBezTo>
                  <a:pt x="1000" y="6"/>
                  <a:pt x="995" y="1"/>
                  <a:pt x="983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270;p2"/>
          <p:cNvSpPr/>
          <p:nvPr/>
        </p:nvSpPr>
        <p:spPr>
          <a:xfrm>
            <a:off x="7269667" y="4176674"/>
            <a:ext cx="1549" cy="232"/>
          </a:xfrm>
          <a:custGeom>
            <a:avLst/>
            <a:gdLst/>
            <a:ahLst/>
            <a:cxnLst/>
            <a:rect l="l" t="t" r="r" b="b"/>
            <a:pathLst>
              <a:path w="40" h="6" extrusionOk="0">
                <a:moveTo>
                  <a:pt x="0" y="0"/>
                </a:moveTo>
                <a:cubicBezTo>
                  <a:pt x="11" y="0"/>
                  <a:pt x="29" y="6"/>
                  <a:pt x="40" y="6"/>
                </a:cubicBezTo>
                <a:cubicBezTo>
                  <a:pt x="29" y="0"/>
                  <a:pt x="11" y="0"/>
                  <a:pt x="0" y="0"/>
                </a:cubicBezTo>
                <a:close/>
              </a:path>
            </a:pathLst>
          </a:custGeom>
          <a:solidFill>
            <a:srgbClr val="1E7F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" name="Google Shape;271;p2"/>
          <p:cNvSpPr/>
          <p:nvPr/>
        </p:nvSpPr>
        <p:spPr>
          <a:xfrm>
            <a:off x="7264592" y="4157267"/>
            <a:ext cx="9491" cy="19640"/>
          </a:xfrm>
          <a:custGeom>
            <a:avLst/>
            <a:gdLst/>
            <a:ahLst/>
            <a:cxnLst/>
            <a:rect l="l" t="t" r="r" b="b"/>
            <a:pathLst>
              <a:path w="245" h="507" extrusionOk="0">
                <a:moveTo>
                  <a:pt x="0" y="1"/>
                </a:moveTo>
                <a:cubicBezTo>
                  <a:pt x="6" y="1"/>
                  <a:pt x="6" y="6"/>
                  <a:pt x="11" y="12"/>
                </a:cubicBezTo>
                <a:cubicBezTo>
                  <a:pt x="40" y="40"/>
                  <a:pt x="68" y="75"/>
                  <a:pt x="103" y="114"/>
                </a:cubicBezTo>
                <a:cubicBezTo>
                  <a:pt x="120" y="143"/>
                  <a:pt x="137" y="171"/>
                  <a:pt x="148" y="200"/>
                </a:cubicBezTo>
                <a:cubicBezTo>
                  <a:pt x="154" y="222"/>
                  <a:pt x="160" y="245"/>
                  <a:pt x="165" y="285"/>
                </a:cubicBezTo>
                <a:cubicBezTo>
                  <a:pt x="165" y="313"/>
                  <a:pt x="165" y="342"/>
                  <a:pt x="160" y="376"/>
                </a:cubicBezTo>
                <a:cubicBezTo>
                  <a:pt x="154" y="410"/>
                  <a:pt x="142" y="439"/>
                  <a:pt x="126" y="473"/>
                </a:cubicBezTo>
                <a:cubicBezTo>
                  <a:pt x="126" y="484"/>
                  <a:pt x="120" y="489"/>
                  <a:pt x="113" y="501"/>
                </a:cubicBezTo>
                <a:lnTo>
                  <a:pt x="131" y="501"/>
                </a:lnTo>
                <a:cubicBezTo>
                  <a:pt x="142" y="501"/>
                  <a:pt x="160" y="501"/>
                  <a:pt x="171" y="507"/>
                </a:cubicBezTo>
                <a:cubicBezTo>
                  <a:pt x="182" y="478"/>
                  <a:pt x="194" y="455"/>
                  <a:pt x="205" y="426"/>
                </a:cubicBezTo>
                <a:cubicBezTo>
                  <a:pt x="233" y="358"/>
                  <a:pt x="244" y="290"/>
                  <a:pt x="239" y="229"/>
                </a:cubicBezTo>
                <a:cubicBezTo>
                  <a:pt x="239" y="160"/>
                  <a:pt x="216" y="92"/>
                  <a:pt x="182" y="35"/>
                </a:cubicBezTo>
                <a:cubicBezTo>
                  <a:pt x="176" y="30"/>
                  <a:pt x="171" y="24"/>
                  <a:pt x="171" y="17"/>
                </a:cubicBezTo>
                <a:cubicBezTo>
                  <a:pt x="165" y="17"/>
                  <a:pt x="160" y="24"/>
                  <a:pt x="154" y="24"/>
                </a:cubicBezTo>
                <a:cubicBezTo>
                  <a:pt x="103" y="17"/>
                  <a:pt x="58" y="12"/>
                  <a:pt x="11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2"/>
          <p:cNvSpPr/>
          <p:nvPr/>
        </p:nvSpPr>
        <p:spPr>
          <a:xfrm>
            <a:off x="7265018" y="4176674"/>
            <a:ext cx="6198" cy="5733"/>
          </a:xfrm>
          <a:custGeom>
            <a:avLst/>
            <a:gdLst/>
            <a:ahLst/>
            <a:cxnLst/>
            <a:rect l="l" t="t" r="r" b="b"/>
            <a:pathLst>
              <a:path w="160" h="148" extrusionOk="0">
                <a:moveTo>
                  <a:pt x="102" y="0"/>
                </a:moveTo>
                <a:cubicBezTo>
                  <a:pt x="86" y="35"/>
                  <a:pt x="63" y="62"/>
                  <a:pt x="34" y="96"/>
                </a:cubicBezTo>
                <a:cubicBezTo>
                  <a:pt x="23" y="114"/>
                  <a:pt x="12" y="125"/>
                  <a:pt x="0" y="137"/>
                </a:cubicBezTo>
                <a:cubicBezTo>
                  <a:pt x="18" y="142"/>
                  <a:pt x="41" y="148"/>
                  <a:pt x="63" y="148"/>
                </a:cubicBezTo>
                <a:cubicBezTo>
                  <a:pt x="75" y="142"/>
                  <a:pt x="81" y="130"/>
                  <a:pt x="86" y="125"/>
                </a:cubicBezTo>
                <a:cubicBezTo>
                  <a:pt x="115" y="90"/>
                  <a:pt x="137" y="45"/>
                  <a:pt x="160" y="6"/>
                </a:cubicBezTo>
                <a:cubicBezTo>
                  <a:pt x="149" y="6"/>
                  <a:pt x="131" y="0"/>
                  <a:pt x="12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273;p2"/>
          <p:cNvSpPr/>
          <p:nvPr/>
        </p:nvSpPr>
        <p:spPr>
          <a:xfrm>
            <a:off x="7167942" y="4273518"/>
            <a:ext cx="17664" cy="2440"/>
          </a:xfrm>
          <a:custGeom>
            <a:avLst/>
            <a:gdLst/>
            <a:ahLst/>
            <a:cxnLst/>
            <a:rect l="l" t="t" r="r" b="b"/>
            <a:pathLst>
              <a:path w="456" h="63" extrusionOk="0">
                <a:moveTo>
                  <a:pt x="455" y="0"/>
                </a:moveTo>
                <a:lnTo>
                  <a:pt x="455" y="0"/>
                </a:lnTo>
                <a:cubicBezTo>
                  <a:pt x="381" y="23"/>
                  <a:pt x="245" y="45"/>
                  <a:pt x="1" y="57"/>
                </a:cubicBezTo>
                <a:cubicBezTo>
                  <a:pt x="40" y="63"/>
                  <a:pt x="75" y="63"/>
                  <a:pt x="114" y="63"/>
                </a:cubicBezTo>
                <a:cubicBezTo>
                  <a:pt x="143" y="63"/>
                  <a:pt x="177" y="63"/>
                  <a:pt x="205" y="57"/>
                </a:cubicBezTo>
                <a:cubicBezTo>
                  <a:pt x="274" y="51"/>
                  <a:pt x="347" y="40"/>
                  <a:pt x="410" y="17"/>
                </a:cubicBezTo>
                <a:cubicBezTo>
                  <a:pt x="426" y="11"/>
                  <a:pt x="444" y="6"/>
                  <a:pt x="455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2"/>
          <p:cNvSpPr/>
          <p:nvPr/>
        </p:nvSpPr>
        <p:spPr>
          <a:xfrm>
            <a:off x="7163100" y="4217155"/>
            <a:ext cx="24288" cy="58610"/>
          </a:xfrm>
          <a:custGeom>
            <a:avLst/>
            <a:gdLst/>
            <a:ahLst/>
            <a:cxnLst/>
            <a:rect l="l" t="t" r="r" b="b"/>
            <a:pathLst>
              <a:path w="627" h="1513" extrusionOk="0">
                <a:moveTo>
                  <a:pt x="444" y="0"/>
                </a:moveTo>
                <a:cubicBezTo>
                  <a:pt x="375" y="23"/>
                  <a:pt x="307" y="34"/>
                  <a:pt x="251" y="46"/>
                </a:cubicBezTo>
                <a:cubicBezTo>
                  <a:pt x="205" y="52"/>
                  <a:pt x="165" y="52"/>
                  <a:pt x="126" y="52"/>
                </a:cubicBezTo>
                <a:lnTo>
                  <a:pt x="103" y="52"/>
                </a:lnTo>
                <a:cubicBezTo>
                  <a:pt x="97" y="222"/>
                  <a:pt x="92" y="387"/>
                  <a:pt x="81" y="551"/>
                </a:cubicBezTo>
                <a:cubicBezTo>
                  <a:pt x="69" y="671"/>
                  <a:pt x="58" y="790"/>
                  <a:pt x="47" y="910"/>
                </a:cubicBezTo>
                <a:cubicBezTo>
                  <a:pt x="35" y="1041"/>
                  <a:pt x="18" y="1165"/>
                  <a:pt x="0" y="1296"/>
                </a:cubicBezTo>
                <a:cubicBezTo>
                  <a:pt x="0" y="1313"/>
                  <a:pt x="0" y="1324"/>
                  <a:pt x="13" y="1342"/>
                </a:cubicBezTo>
                <a:cubicBezTo>
                  <a:pt x="6" y="1353"/>
                  <a:pt x="0" y="1364"/>
                  <a:pt x="0" y="1376"/>
                </a:cubicBezTo>
                <a:cubicBezTo>
                  <a:pt x="0" y="1410"/>
                  <a:pt x="6" y="1437"/>
                  <a:pt x="29" y="1466"/>
                </a:cubicBezTo>
                <a:cubicBezTo>
                  <a:pt x="52" y="1489"/>
                  <a:pt x="81" y="1500"/>
                  <a:pt x="115" y="1506"/>
                </a:cubicBezTo>
                <a:cubicBezTo>
                  <a:pt x="120" y="1506"/>
                  <a:pt x="120" y="1506"/>
                  <a:pt x="126" y="1512"/>
                </a:cubicBezTo>
                <a:cubicBezTo>
                  <a:pt x="370" y="1500"/>
                  <a:pt x="506" y="1478"/>
                  <a:pt x="580" y="1455"/>
                </a:cubicBezTo>
                <a:cubicBezTo>
                  <a:pt x="580" y="1450"/>
                  <a:pt x="586" y="1450"/>
                  <a:pt x="586" y="1450"/>
                </a:cubicBezTo>
                <a:cubicBezTo>
                  <a:pt x="609" y="1427"/>
                  <a:pt x="626" y="1403"/>
                  <a:pt x="626" y="1376"/>
                </a:cubicBezTo>
                <a:cubicBezTo>
                  <a:pt x="626" y="1353"/>
                  <a:pt x="626" y="1335"/>
                  <a:pt x="614" y="1324"/>
                </a:cubicBezTo>
                <a:lnTo>
                  <a:pt x="614" y="1313"/>
                </a:lnTo>
                <a:cubicBezTo>
                  <a:pt x="609" y="1308"/>
                  <a:pt x="603" y="1296"/>
                  <a:pt x="598" y="1290"/>
                </a:cubicBezTo>
                <a:cubicBezTo>
                  <a:pt x="546" y="1182"/>
                  <a:pt x="478" y="1052"/>
                  <a:pt x="472" y="1007"/>
                </a:cubicBezTo>
                <a:cubicBezTo>
                  <a:pt x="449" y="876"/>
                  <a:pt x="438" y="745"/>
                  <a:pt x="433" y="614"/>
                </a:cubicBezTo>
                <a:cubicBezTo>
                  <a:pt x="427" y="501"/>
                  <a:pt x="427" y="375"/>
                  <a:pt x="433" y="228"/>
                </a:cubicBezTo>
                <a:cubicBezTo>
                  <a:pt x="438" y="154"/>
                  <a:pt x="444" y="86"/>
                  <a:pt x="444" y="12"/>
                </a:cubicBezTo>
                <a:lnTo>
                  <a:pt x="449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2"/>
          <p:cNvSpPr/>
          <p:nvPr/>
        </p:nvSpPr>
        <p:spPr>
          <a:xfrm>
            <a:off x="7030812" y="4113493"/>
            <a:ext cx="271472" cy="100601"/>
          </a:xfrm>
          <a:custGeom>
            <a:avLst/>
            <a:gdLst/>
            <a:ahLst/>
            <a:cxnLst/>
            <a:rect l="l" t="t" r="r" b="b"/>
            <a:pathLst>
              <a:path w="7008" h="2597" extrusionOk="0">
                <a:moveTo>
                  <a:pt x="29" y="0"/>
                </a:moveTo>
                <a:cubicBezTo>
                  <a:pt x="24" y="17"/>
                  <a:pt x="18" y="40"/>
                  <a:pt x="18" y="56"/>
                </a:cubicBezTo>
                <a:cubicBezTo>
                  <a:pt x="6" y="114"/>
                  <a:pt x="1" y="176"/>
                  <a:pt x="6" y="239"/>
                </a:cubicBezTo>
                <a:cubicBezTo>
                  <a:pt x="12" y="284"/>
                  <a:pt x="24" y="329"/>
                  <a:pt x="40" y="370"/>
                </a:cubicBezTo>
                <a:cubicBezTo>
                  <a:pt x="52" y="409"/>
                  <a:pt x="74" y="449"/>
                  <a:pt x="108" y="494"/>
                </a:cubicBezTo>
                <a:cubicBezTo>
                  <a:pt x="137" y="540"/>
                  <a:pt x="177" y="580"/>
                  <a:pt x="228" y="625"/>
                </a:cubicBezTo>
                <a:cubicBezTo>
                  <a:pt x="313" y="699"/>
                  <a:pt x="421" y="761"/>
                  <a:pt x="557" y="824"/>
                </a:cubicBezTo>
                <a:lnTo>
                  <a:pt x="541" y="801"/>
                </a:lnTo>
                <a:lnTo>
                  <a:pt x="541" y="801"/>
                </a:lnTo>
                <a:cubicBezTo>
                  <a:pt x="603" y="840"/>
                  <a:pt x="682" y="881"/>
                  <a:pt x="790" y="915"/>
                </a:cubicBezTo>
                <a:cubicBezTo>
                  <a:pt x="876" y="950"/>
                  <a:pt x="955" y="971"/>
                  <a:pt x="1034" y="995"/>
                </a:cubicBezTo>
                <a:cubicBezTo>
                  <a:pt x="1058" y="1005"/>
                  <a:pt x="1081" y="1023"/>
                  <a:pt x="1097" y="1052"/>
                </a:cubicBezTo>
                <a:cubicBezTo>
                  <a:pt x="1109" y="1074"/>
                  <a:pt x="1109" y="1102"/>
                  <a:pt x="1103" y="1125"/>
                </a:cubicBezTo>
                <a:cubicBezTo>
                  <a:pt x="1063" y="1215"/>
                  <a:pt x="1034" y="1296"/>
                  <a:pt x="1018" y="1370"/>
                </a:cubicBezTo>
                <a:cubicBezTo>
                  <a:pt x="1013" y="1438"/>
                  <a:pt x="1007" y="1501"/>
                  <a:pt x="1013" y="1563"/>
                </a:cubicBezTo>
                <a:cubicBezTo>
                  <a:pt x="1023" y="1625"/>
                  <a:pt x="1034" y="1676"/>
                  <a:pt x="1052" y="1727"/>
                </a:cubicBezTo>
                <a:cubicBezTo>
                  <a:pt x="1081" y="1790"/>
                  <a:pt x="1109" y="1841"/>
                  <a:pt x="1143" y="1892"/>
                </a:cubicBezTo>
                <a:cubicBezTo>
                  <a:pt x="1183" y="1949"/>
                  <a:pt x="1233" y="2006"/>
                  <a:pt x="1296" y="2057"/>
                </a:cubicBezTo>
                <a:cubicBezTo>
                  <a:pt x="1370" y="2120"/>
                  <a:pt x="1450" y="2165"/>
                  <a:pt x="1529" y="2204"/>
                </a:cubicBezTo>
                <a:cubicBezTo>
                  <a:pt x="1626" y="2251"/>
                  <a:pt x="1728" y="2279"/>
                  <a:pt x="1831" y="2301"/>
                </a:cubicBezTo>
                <a:cubicBezTo>
                  <a:pt x="1887" y="2306"/>
                  <a:pt x="1939" y="2313"/>
                  <a:pt x="1984" y="2313"/>
                </a:cubicBezTo>
                <a:lnTo>
                  <a:pt x="2052" y="2313"/>
                </a:lnTo>
                <a:cubicBezTo>
                  <a:pt x="2125" y="2301"/>
                  <a:pt x="2194" y="2285"/>
                  <a:pt x="2262" y="2261"/>
                </a:cubicBezTo>
                <a:cubicBezTo>
                  <a:pt x="2308" y="2245"/>
                  <a:pt x="2353" y="2222"/>
                  <a:pt x="2398" y="2188"/>
                </a:cubicBezTo>
                <a:cubicBezTo>
                  <a:pt x="2439" y="2159"/>
                  <a:pt x="2484" y="2120"/>
                  <a:pt x="2524" y="2075"/>
                </a:cubicBezTo>
                <a:cubicBezTo>
                  <a:pt x="2558" y="2028"/>
                  <a:pt x="2592" y="1983"/>
                  <a:pt x="2615" y="1931"/>
                </a:cubicBezTo>
                <a:lnTo>
                  <a:pt x="2615" y="1931"/>
                </a:lnTo>
                <a:lnTo>
                  <a:pt x="2597" y="1938"/>
                </a:lnTo>
                <a:cubicBezTo>
                  <a:pt x="2615" y="1926"/>
                  <a:pt x="2626" y="1904"/>
                  <a:pt x="2631" y="1892"/>
                </a:cubicBezTo>
                <a:cubicBezTo>
                  <a:pt x="2644" y="1870"/>
                  <a:pt x="2660" y="1852"/>
                  <a:pt x="2683" y="1852"/>
                </a:cubicBezTo>
                <a:cubicBezTo>
                  <a:pt x="2705" y="1852"/>
                  <a:pt x="2728" y="1863"/>
                  <a:pt x="2734" y="1881"/>
                </a:cubicBezTo>
                <a:cubicBezTo>
                  <a:pt x="2796" y="2017"/>
                  <a:pt x="2854" y="2120"/>
                  <a:pt x="2910" y="2216"/>
                </a:cubicBezTo>
                <a:cubicBezTo>
                  <a:pt x="2972" y="2285"/>
                  <a:pt x="3040" y="2353"/>
                  <a:pt x="3114" y="2416"/>
                </a:cubicBezTo>
                <a:cubicBezTo>
                  <a:pt x="3200" y="2484"/>
                  <a:pt x="3285" y="2540"/>
                  <a:pt x="3381" y="2579"/>
                </a:cubicBezTo>
                <a:cubicBezTo>
                  <a:pt x="3394" y="2579"/>
                  <a:pt x="3399" y="2586"/>
                  <a:pt x="3410" y="2586"/>
                </a:cubicBezTo>
                <a:cubicBezTo>
                  <a:pt x="3455" y="2592"/>
                  <a:pt x="3496" y="2597"/>
                  <a:pt x="3535" y="2597"/>
                </a:cubicBezTo>
                <a:cubicBezTo>
                  <a:pt x="3552" y="2597"/>
                  <a:pt x="3575" y="2592"/>
                  <a:pt x="3598" y="2592"/>
                </a:cubicBezTo>
                <a:cubicBezTo>
                  <a:pt x="3672" y="2586"/>
                  <a:pt x="3740" y="2563"/>
                  <a:pt x="3814" y="2540"/>
                </a:cubicBezTo>
                <a:cubicBezTo>
                  <a:pt x="3837" y="2529"/>
                  <a:pt x="3859" y="2523"/>
                  <a:pt x="3882" y="2511"/>
                </a:cubicBezTo>
                <a:cubicBezTo>
                  <a:pt x="3893" y="2484"/>
                  <a:pt x="3916" y="2471"/>
                  <a:pt x="3945" y="2471"/>
                </a:cubicBezTo>
                <a:lnTo>
                  <a:pt x="3961" y="2471"/>
                </a:lnTo>
                <a:cubicBezTo>
                  <a:pt x="3995" y="2450"/>
                  <a:pt x="4029" y="2426"/>
                  <a:pt x="4063" y="2403"/>
                </a:cubicBezTo>
                <a:cubicBezTo>
                  <a:pt x="4137" y="2347"/>
                  <a:pt x="4205" y="2285"/>
                  <a:pt x="4262" y="2216"/>
                </a:cubicBezTo>
                <a:cubicBezTo>
                  <a:pt x="4302" y="2165"/>
                  <a:pt x="4336" y="2114"/>
                  <a:pt x="4365" y="2062"/>
                </a:cubicBezTo>
                <a:cubicBezTo>
                  <a:pt x="4370" y="2051"/>
                  <a:pt x="4376" y="2041"/>
                  <a:pt x="4382" y="2028"/>
                </a:cubicBezTo>
                <a:cubicBezTo>
                  <a:pt x="4410" y="1972"/>
                  <a:pt x="4427" y="1910"/>
                  <a:pt x="4444" y="1847"/>
                </a:cubicBezTo>
                <a:lnTo>
                  <a:pt x="4444" y="1813"/>
                </a:lnTo>
                <a:cubicBezTo>
                  <a:pt x="4451" y="1790"/>
                  <a:pt x="4451" y="1768"/>
                  <a:pt x="4451" y="1745"/>
                </a:cubicBezTo>
                <a:cubicBezTo>
                  <a:pt x="4451" y="1716"/>
                  <a:pt x="4467" y="1693"/>
                  <a:pt x="4490" y="1676"/>
                </a:cubicBezTo>
                <a:cubicBezTo>
                  <a:pt x="4506" y="1666"/>
                  <a:pt x="4519" y="1659"/>
                  <a:pt x="4530" y="1659"/>
                </a:cubicBezTo>
                <a:lnTo>
                  <a:pt x="4546" y="1659"/>
                </a:lnTo>
                <a:cubicBezTo>
                  <a:pt x="4580" y="1659"/>
                  <a:pt x="4614" y="1682"/>
                  <a:pt x="4626" y="1721"/>
                </a:cubicBezTo>
                <a:cubicBezTo>
                  <a:pt x="4632" y="1739"/>
                  <a:pt x="4637" y="1761"/>
                  <a:pt x="4643" y="1784"/>
                </a:cubicBezTo>
                <a:cubicBezTo>
                  <a:pt x="4648" y="1795"/>
                  <a:pt x="4655" y="1813"/>
                  <a:pt x="4661" y="1824"/>
                </a:cubicBezTo>
                <a:cubicBezTo>
                  <a:pt x="4677" y="1852"/>
                  <a:pt x="4689" y="1881"/>
                  <a:pt x="4706" y="1904"/>
                </a:cubicBezTo>
                <a:cubicBezTo>
                  <a:pt x="4729" y="1931"/>
                  <a:pt x="4751" y="1960"/>
                  <a:pt x="4785" y="1989"/>
                </a:cubicBezTo>
                <a:cubicBezTo>
                  <a:pt x="4802" y="2006"/>
                  <a:pt x="4826" y="2017"/>
                  <a:pt x="4847" y="2028"/>
                </a:cubicBezTo>
                <a:cubicBezTo>
                  <a:pt x="4860" y="2041"/>
                  <a:pt x="4876" y="2046"/>
                  <a:pt x="4894" y="2057"/>
                </a:cubicBezTo>
                <a:cubicBezTo>
                  <a:pt x="4933" y="2075"/>
                  <a:pt x="4978" y="2091"/>
                  <a:pt x="5036" y="2102"/>
                </a:cubicBezTo>
                <a:cubicBezTo>
                  <a:pt x="5098" y="2114"/>
                  <a:pt x="5149" y="2114"/>
                  <a:pt x="5201" y="2114"/>
                </a:cubicBezTo>
                <a:lnTo>
                  <a:pt x="5285" y="2114"/>
                </a:lnTo>
                <a:lnTo>
                  <a:pt x="5303" y="2109"/>
                </a:lnTo>
                <a:cubicBezTo>
                  <a:pt x="5411" y="2096"/>
                  <a:pt x="5524" y="2068"/>
                  <a:pt x="5626" y="2028"/>
                </a:cubicBezTo>
                <a:cubicBezTo>
                  <a:pt x="5666" y="2012"/>
                  <a:pt x="5705" y="1994"/>
                  <a:pt x="5746" y="1978"/>
                </a:cubicBezTo>
                <a:cubicBezTo>
                  <a:pt x="5802" y="1949"/>
                  <a:pt x="5859" y="1915"/>
                  <a:pt x="5910" y="1881"/>
                </a:cubicBezTo>
                <a:cubicBezTo>
                  <a:pt x="5927" y="1870"/>
                  <a:pt x="5944" y="1858"/>
                  <a:pt x="5962" y="1841"/>
                </a:cubicBezTo>
                <a:cubicBezTo>
                  <a:pt x="5990" y="1818"/>
                  <a:pt x="6019" y="1795"/>
                  <a:pt x="6046" y="1768"/>
                </a:cubicBezTo>
                <a:cubicBezTo>
                  <a:pt x="6058" y="1756"/>
                  <a:pt x="6069" y="1745"/>
                  <a:pt x="6080" y="1727"/>
                </a:cubicBezTo>
                <a:cubicBezTo>
                  <a:pt x="6109" y="1693"/>
                  <a:pt x="6132" y="1666"/>
                  <a:pt x="6148" y="1631"/>
                </a:cubicBezTo>
                <a:cubicBezTo>
                  <a:pt x="6155" y="1619"/>
                  <a:pt x="6161" y="1614"/>
                  <a:pt x="6161" y="1603"/>
                </a:cubicBezTo>
                <a:cubicBezTo>
                  <a:pt x="6177" y="1569"/>
                  <a:pt x="6189" y="1540"/>
                  <a:pt x="6195" y="1506"/>
                </a:cubicBezTo>
                <a:cubicBezTo>
                  <a:pt x="6200" y="1472"/>
                  <a:pt x="6200" y="1443"/>
                  <a:pt x="6200" y="1415"/>
                </a:cubicBezTo>
                <a:cubicBezTo>
                  <a:pt x="6195" y="1375"/>
                  <a:pt x="6189" y="1352"/>
                  <a:pt x="6183" y="1330"/>
                </a:cubicBezTo>
                <a:cubicBezTo>
                  <a:pt x="6172" y="1301"/>
                  <a:pt x="6155" y="1273"/>
                  <a:pt x="6138" y="1244"/>
                </a:cubicBezTo>
                <a:cubicBezTo>
                  <a:pt x="6103" y="1205"/>
                  <a:pt x="6075" y="1170"/>
                  <a:pt x="6046" y="1142"/>
                </a:cubicBezTo>
                <a:cubicBezTo>
                  <a:pt x="6041" y="1136"/>
                  <a:pt x="6041" y="1131"/>
                  <a:pt x="6035" y="1131"/>
                </a:cubicBezTo>
                <a:cubicBezTo>
                  <a:pt x="6024" y="1108"/>
                  <a:pt x="6019" y="1079"/>
                  <a:pt x="6024" y="1052"/>
                </a:cubicBezTo>
                <a:cubicBezTo>
                  <a:pt x="6035" y="1018"/>
                  <a:pt x="6064" y="995"/>
                  <a:pt x="6093" y="989"/>
                </a:cubicBezTo>
                <a:cubicBezTo>
                  <a:pt x="6143" y="977"/>
                  <a:pt x="6200" y="971"/>
                  <a:pt x="6251" y="960"/>
                </a:cubicBezTo>
                <a:cubicBezTo>
                  <a:pt x="6399" y="937"/>
                  <a:pt x="6547" y="909"/>
                  <a:pt x="6678" y="864"/>
                </a:cubicBezTo>
                <a:cubicBezTo>
                  <a:pt x="6740" y="840"/>
                  <a:pt x="6791" y="819"/>
                  <a:pt x="6843" y="785"/>
                </a:cubicBezTo>
                <a:cubicBezTo>
                  <a:pt x="6871" y="761"/>
                  <a:pt x="6893" y="738"/>
                  <a:pt x="6922" y="711"/>
                </a:cubicBezTo>
                <a:cubicBezTo>
                  <a:pt x="6939" y="682"/>
                  <a:pt x="6956" y="659"/>
                  <a:pt x="6967" y="636"/>
                </a:cubicBezTo>
                <a:cubicBezTo>
                  <a:pt x="6979" y="609"/>
                  <a:pt x="6990" y="575"/>
                  <a:pt x="7001" y="528"/>
                </a:cubicBezTo>
                <a:cubicBezTo>
                  <a:pt x="7008" y="483"/>
                  <a:pt x="7008" y="431"/>
                  <a:pt x="7008" y="370"/>
                </a:cubicBezTo>
                <a:cubicBezTo>
                  <a:pt x="6995" y="307"/>
                  <a:pt x="6984" y="250"/>
                  <a:pt x="6967" y="205"/>
                </a:cubicBezTo>
                <a:cubicBezTo>
                  <a:pt x="6961" y="187"/>
                  <a:pt x="6956" y="176"/>
                  <a:pt x="6950" y="165"/>
                </a:cubicBezTo>
                <a:cubicBezTo>
                  <a:pt x="6945" y="171"/>
                  <a:pt x="6939" y="176"/>
                  <a:pt x="6939" y="182"/>
                </a:cubicBezTo>
                <a:cubicBezTo>
                  <a:pt x="6922" y="244"/>
                  <a:pt x="6898" y="302"/>
                  <a:pt x="6871" y="358"/>
                </a:cubicBezTo>
                <a:cubicBezTo>
                  <a:pt x="6848" y="404"/>
                  <a:pt x="6819" y="449"/>
                  <a:pt x="6785" y="483"/>
                </a:cubicBezTo>
                <a:cubicBezTo>
                  <a:pt x="6751" y="517"/>
                  <a:pt x="6717" y="551"/>
                  <a:pt x="6678" y="580"/>
                </a:cubicBezTo>
                <a:cubicBezTo>
                  <a:pt x="6633" y="609"/>
                  <a:pt x="6581" y="630"/>
                  <a:pt x="6536" y="648"/>
                </a:cubicBezTo>
                <a:cubicBezTo>
                  <a:pt x="6468" y="670"/>
                  <a:pt x="6394" y="682"/>
                  <a:pt x="6319" y="688"/>
                </a:cubicBezTo>
                <a:cubicBezTo>
                  <a:pt x="6308" y="693"/>
                  <a:pt x="6292" y="693"/>
                  <a:pt x="6279" y="693"/>
                </a:cubicBezTo>
                <a:cubicBezTo>
                  <a:pt x="6211" y="693"/>
                  <a:pt x="6143" y="682"/>
                  <a:pt x="6075" y="670"/>
                </a:cubicBezTo>
                <a:cubicBezTo>
                  <a:pt x="5996" y="654"/>
                  <a:pt x="5922" y="630"/>
                  <a:pt x="5854" y="596"/>
                </a:cubicBezTo>
                <a:cubicBezTo>
                  <a:pt x="5831" y="585"/>
                  <a:pt x="5802" y="568"/>
                  <a:pt x="5780" y="551"/>
                </a:cubicBezTo>
                <a:cubicBezTo>
                  <a:pt x="5762" y="546"/>
                  <a:pt x="5746" y="540"/>
                  <a:pt x="5728" y="540"/>
                </a:cubicBezTo>
                <a:cubicBezTo>
                  <a:pt x="5712" y="540"/>
                  <a:pt x="5689" y="546"/>
                  <a:pt x="5678" y="557"/>
                </a:cubicBezTo>
                <a:cubicBezTo>
                  <a:pt x="5649" y="585"/>
                  <a:pt x="5637" y="625"/>
                  <a:pt x="5655" y="659"/>
                </a:cubicBezTo>
                <a:cubicBezTo>
                  <a:pt x="5694" y="750"/>
                  <a:pt x="5728" y="830"/>
                  <a:pt x="5757" y="909"/>
                </a:cubicBezTo>
                <a:cubicBezTo>
                  <a:pt x="5786" y="1011"/>
                  <a:pt x="5807" y="1097"/>
                  <a:pt x="5814" y="1181"/>
                </a:cubicBezTo>
                <a:cubicBezTo>
                  <a:pt x="5814" y="1228"/>
                  <a:pt x="5814" y="1273"/>
                  <a:pt x="5802" y="1312"/>
                </a:cubicBezTo>
                <a:cubicBezTo>
                  <a:pt x="5797" y="1341"/>
                  <a:pt x="5786" y="1370"/>
                  <a:pt x="5773" y="1398"/>
                </a:cubicBezTo>
                <a:cubicBezTo>
                  <a:pt x="5762" y="1420"/>
                  <a:pt x="5752" y="1438"/>
                  <a:pt x="5734" y="1454"/>
                </a:cubicBezTo>
                <a:cubicBezTo>
                  <a:pt x="5712" y="1477"/>
                  <a:pt x="5694" y="1495"/>
                  <a:pt x="5671" y="1511"/>
                </a:cubicBezTo>
                <a:cubicBezTo>
                  <a:pt x="5626" y="1540"/>
                  <a:pt x="5581" y="1563"/>
                  <a:pt x="5535" y="1574"/>
                </a:cubicBezTo>
                <a:cubicBezTo>
                  <a:pt x="5490" y="1591"/>
                  <a:pt x="5439" y="1603"/>
                  <a:pt x="5387" y="1603"/>
                </a:cubicBezTo>
                <a:lnTo>
                  <a:pt x="5371" y="1603"/>
                </a:lnTo>
                <a:cubicBezTo>
                  <a:pt x="5325" y="1603"/>
                  <a:pt x="5274" y="1603"/>
                  <a:pt x="5222" y="1591"/>
                </a:cubicBezTo>
                <a:cubicBezTo>
                  <a:pt x="5143" y="1574"/>
                  <a:pt x="5075" y="1546"/>
                  <a:pt x="4996" y="1506"/>
                </a:cubicBezTo>
                <a:cubicBezTo>
                  <a:pt x="4899" y="1454"/>
                  <a:pt x="4808" y="1398"/>
                  <a:pt x="4723" y="1318"/>
                </a:cubicBezTo>
                <a:cubicBezTo>
                  <a:pt x="4626" y="1233"/>
                  <a:pt x="4541" y="1136"/>
                  <a:pt x="4472" y="1034"/>
                </a:cubicBezTo>
                <a:cubicBezTo>
                  <a:pt x="4461" y="1018"/>
                  <a:pt x="4438" y="1005"/>
                  <a:pt x="4416" y="1005"/>
                </a:cubicBezTo>
                <a:cubicBezTo>
                  <a:pt x="4382" y="1005"/>
                  <a:pt x="4359" y="1018"/>
                  <a:pt x="4341" y="1040"/>
                </a:cubicBezTo>
                <a:cubicBezTo>
                  <a:pt x="4273" y="1142"/>
                  <a:pt x="4223" y="1262"/>
                  <a:pt x="4171" y="1370"/>
                </a:cubicBezTo>
                <a:cubicBezTo>
                  <a:pt x="4149" y="1438"/>
                  <a:pt x="4121" y="1501"/>
                  <a:pt x="4086" y="1563"/>
                </a:cubicBezTo>
                <a:cubicBezTo>
                  <a:pt x="4047" y="1637"/>
                  <a:pt x="4007" y="1700"/>
                  <a:pt x="3961" y="1750"/>
                </a:cubicBezTo>
                <a:cubicBezTo>
                  <a:pt x="3932" y="1779"/>
                  <a:pt x="3905" y="1807"/>
                  <a:pt x="3871" y="1829"/>
                </a:cubicBezTo>
                <a:cubicBezTo>
                  <a:pt x="3837" y="1847"/>
                  <a:pt x="3808" y="1863"/>
                  <a:pt x="3774" y="1876"/>
                </a:cubicBezTo>
                <a:cubicBezTo>
                  <a:pt x="3728" y="1892"/>
                  <a:pt x="3677" y="1897"/>
                  <a:pt x="3625" y="1904"/>
                </a:cubicBezTo>
                <a:lnTo>
                  <a:pt x="3598" y="1904"/>
                </a:lnTo>
                <a:cubicBezTo>
                  <a:pt x="3557" y="1904"/>
                  <a:pt x="3523" y="1904"/>
                  <a:pt x="3484" y="1897"/>
                </a:cubicBezTo>
                <a:cubicBezTo>
                  <a:pt x="3444" y="1886"/>
                  <a:pt x="3410" y="1870"/>
                  <a:pt x="3370" y="1852"/>
                </a:cubicBezTo>
                <a:cubicBezTo>
                  <a:pt x="3325" y="1829"/>
                  <a:pt x="3279" y="1802"/>
                  <a:pt x="3240" y="1768"/>
                </a:cubicBezTo>
                <a:cubicBezTo>
                  <a:pt x="3189" y="1716"/>
                  <a:pt x="3137" y="1659"/>
                  <a:pt x="3092" y="1585"/>
                </a:cubicBezTo>
                <a:cubicBezTo>
                  <a:pt x="3040" y="1511"/>
                  <a:pt x="3001" y="1427"/>
                  <a:pt x="2967" y="1335"/>
                </a:cubicBezTo>
                <a:lnTo>
                  <a:pt x="2967" y="1325"/>
                </a:lnTo>
                <a:lnTo>
                  <a:pt x="2956" y="1296"/>
                </a:lnTo>
                <a:cubicBezTo>
                  <a:pt x="2956" y="1284"/>
                  <a:pt x="2944" y="1267"/>
                  <a:pt x="2938" y="1256"/>
                </a:cubicBezTo>
                <a:cubicBezTo>
                  <a:pt x="2927" y="1244"/>
                  <a:pt x="2916" y="1239"/>
                  <a:pt x="2899" y="1233"/>
                </a:cubicBezTo>
                <a:cubicBezTo>
                  <a:pt x="2893" y="1228"/>
                  <a:pt x="2882" y="1228"/>
                  <a:pt x="2870" y="1228"/>
                </a:cubicBezTo>
                <a:cubicBezTo>
                  <a:pt x="2848" y="1228"/>
                  <a:pt x="2825" y="1233"/>
                  <a:pt x="2814" y="1250"/>
                </a:cubicBezTo>
                <a:cubicBezTo>
                  <a:pt x="2739" y="1312"/>
                  <a:pt x="2665" y="1370"/>
                  <a:pt x="2592" y="1427"/>
                </a:cubicBezTo>
                <a:cubicBezTo>
                  <a:pt x="2507" y="1477"/>
                  <a:pt x="2427" y="1517"/>
                  <a:pt x="2348" y="1546"/>
                </a:cubicBezTo>
                <a:cubicBezTo>
                  <a:pt x="2290" y="1563"/>
                  <a:pt x="2240" y="1574"/>
                  <a:pt x="2188" y="1580"/>
                </a:cubicBezTo>
                <a:lnTo>
                  <a:pt x="2166" y="1580"/>
                </a:lnTo>
                <a:cubicBezTo>
                  <a:pt x="2125" y="1580"/>
                  <a:pt x="2086" y="1574"/>
                  <a:pt x="2052" y="1569"/>
                </a:cubicBezTo>
                <a:cubicBezTo>
                  <a:pt x="2007" y="1556"/>
                  <a:pt x="1973" y="1540"/>
                  <a:pt x="1933" y="1522"/>
                </a:cubicBezTo>
                <a:cubicBezTo>
                  <a:pt x="1887" y="1501"/>
                  <a:pt x="1842" y="1466"/>
                  <a:pt x="1802" y="1432"/>
                </a:cubicBezTo>
                <a:cubicBezTo>
                  <a:pt x="1763" y="1398"/>
                  <a:pt x="1734" y="1359"/>
                  <a:pt x="1705" y="1318"/>
                </a:cubicBezTo>
                <a:cubicBezTo>
                  <a:pt x="1682" y="1284"/>
                  <a:pt x="1666" y="1250"/>
                  <a:pt x="1648" y="1210"/>
                </a:cubicBezTo>
                <a:cubicBezTo>
                  <a:pt x="1637" y="1165"/>
                  <a:pt x="1626" y="1120"/>
                  <a:pt x="1626" y="1063"/>
                </a:cubicBezTo>
                <a:cubicBezTo>
                  <a:pt x="1621" y="971"/>
                  <a:pt x="1632" y="875"/>
                  <a:pt x="1637" y="785"/>
                </a:cubicBezTo>
                <a:cubicBezTo>
                  <a:pt x="1643" y="738"/>
                  <a:pt x="1648" y="693"/>
                  <a:pt x="1655" y="643"/>
                </a:cubicBezTo>
                <a:cubicBezTo>
                  <a:pt x="1655" y="625"/>
                  <a:pt x="1648" y="602"/>
                  <a:pt x="1637" y="585"/>
                </a:cubicBezTo>
                <a:cubicBezTo>
                  <a:pt x="1626" y="580"/>
                  <a:pt x="1614" y="568"/>
                  <a:pt x="1603" y="562"/>
                </a:cubicBezTo>
                <a:lnTo>
                  <a:pt x="1546" y="562"/>
                </a:lnTo>
                <a:cubicBezTo>
                  <a:pt x="1443" y="568"/>
                  <a:pt x="1353" y="575"/>
                  <a:pt x="1257" y="575"/>
                </a:cubicBezTo>
                <a:cubicBezTo>
                  <a:pt x="1058" y="575"/>
                  <a:pt x="893" y="557"/>
                  <a:pt x="740" y="523"/>
                </a:cubicBezTo>
                <a:cubicBezTo>
                  <a:pt x="625" y="500"/>
                  <a:pt x="530" y="465"/>
                  <a:pt x="438" y="420"/>
                </a:cubicBezTo>
                <a:cubicBezTo>
                  <a:pt x="365" y="386"/>
                  <a:pt x="302" y="341"/>
                  <a:pt x="239" y="289"/>
                </a:cubicBezTo>
                <a:cubicBezTo>
                  <a:pt x="182" y="234"/>
                  <a:pt x="137" y="176"/>
                  <a:pt x="97" y="119"/>
                </a:cubicBezTo>
                <a:cubicBezTo>
                  <a:pt x="69" y="79"/>
                  <a:pt x="52" y="40"/>
                  <a:pt x="29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2"/>
          <p:cNvSpPr/>
          <p:nvPr/>
        </p:nvSpPr>
        <p:spPr>
          <a:xfrm>
            <a:off x="7023994" y="4001658"/>
            <a:ext cx="286425" cy="275036"/>
          </a:xfrm>
          <a:custGeom>
            <a:avLst/>
            <a:gdLst/>
            <a:ahLst/>
            <a:cxnLst/>
            <a:rect l="l" t="t" r="r" b="b"/>
            <a:pathLst>
              <a:path w="7394" h="7100" extrusionOk="0">
                <a:moveTo>
                  <a:pt x="722" y="3700"/>
                </a:moveTo>
                <a:cubicBezTo>
                  <a:pt x="725" y="3702"/>
                  <a:pt x="728" y="3703"/>
                  <a:pt x="731" y="3704"/>
                </a:cubicBezTo>
                <a:lnTo>
                  <a:pt x="731" y="3704"/>
                </a:lnTo>
                <a:lnTo>
                  <a:pt x="728" y="3700"/>
                </a:lnTo>
                <a:close/>
                <a:moveTo>
                  <a:pt x="3898" y="171"/>
                </a:moveTo>
                <a:cubicBezTo>
                  <a:pt x="3938" y="171"/>
                  <a:pt x="3979" y="176"/>
                  <a:pt x="4018" y="176"/>
                </a:cubicBezTo>
                <a:cubicBezTo>
                  <a:pt x="4069" y="189"/>
                  <a:pt x="4115" y="205"/>
                  <a:pt x="4160" y="228"/>
                </a:cubicBezTo>
                <a:cubicBezTo>
                  <a:pt x="4205" y="250"/>
                  <a:pt x="4257" y="279"/>
                  <a:pt x="4302" y="318"/>
                </a:cubicBezTo>
                <a:cubicBezTo>
                  <a:pt x="4359" y="370"/>
                  <a:pt x="4404" y="420"/>
                  <a:pt x="4444" y="472"/>
                </a:cubicBezTo>
                <a:cubicBezTo>
                  <a:pt x="4472" y="512"/>
                  <a:pt x="4490" y="551"/>
                  <a:pt x="4507" y="591"/>
                </a:cubicBezTo>
                <a:cubicBezTo>
                  <a:pt x="4541" y="693"/>
                  <a:pt x="4558" y="808"/>
                  <a:pt x="4569" y="921"/>
                </a:cubicBezTo>
                <a:cubicBezTo>
                  <a:pt x="4575" y="978"/>
                  <a:pt x="4580" y="1034"/>
                  <a:pt x="4592" y="1086"/>
                </a:cubicBezTo>
                <a:cubicBezTo>
                  <a:pt x="4598" y="1131"/>
                  <a:pt x="4609" y="1183"/>
                  <a:pt x="4637" y="1245"/>
                </a:cubicBezTo>
                <a:cubicBezTo>
                  <a:pt x="4643" y="1262"/>
                  <a:pt x="4648" y="1280"/>
                  <a:pt x="4666" y="1301"/>
                </a:cubicBezTo>
                <a:lnTo>
                  <a:pt x="4672" y="1319"/>
                </a:lnTo>
                <a:cubicBezTo>
                  <a:pt x="4682" y="1330"/>
                  <a:pt x="4688" y="1348"/>
                  <a:pt x="4700" y="1364"/>
                </a:cubicBezTo>
                <a:lnTo>
                  <a:pt x="4706" y="1382"/>
                </a:lnTo>
                <a:cubicBezTo>
                  <a:pt x="4711" y="1393"/>
                  <a:pt x="4722" y="1409"/>
                  <a:pt x="4734" y="1421"/>
                </a:cubicBezTo>
                <a:cubicBezTo>
                  <a:pt x="4751" y="1443"/>
                  <a:pt x="4779" y="1455"/>
                  <a:pt x="4808" y="1455"/>
                </a:cubicBezTo>
                <a:cubicBezTo>
                  <a:pt x="4824" y="1455"/>
                  <a:pt x="4842" y="1450"/>
                  <a:pt x="4858" y="1443"/>
                </a:cubicBezTo>
                <a:cubicBezTo>
                  <a:pt x="4865" y="1438"/>
                  <a:pt x="4876" y="1427"/>
                  <a:pt x="4887" y="1421"/>
                </a:cubicBezTo>
                <a:lnTo>
                  <a:pt x="4899" y="1409"/>
                </a:lnTo>
                <a:cubicBezTo>
                  <a:pt x="4921" y="1398"/>
                  <a:pt x="4939" y="1387"/>
                  <a:pt x="4961" y="1382"/>
                </a:cubicBezTo>
                <a:cubicBezTo>
                  <a:pt x="4984" y="1370"/>
                  <a:pt x="5012" y="1364"/>
                  <a:pt x="5036" y="1353"/>
                </a:cubicBezTo>
                <a:cubicBezTo>
                  <a:pt x="5057" y="1348"/>
                  <a:pt x="5086" y="1341"/>
                  <a:pt x="5109" y="1330"/>
                </a:cubicBezTo>
                <a:cubicBezTo>
                  <a:pt x="5149" y="1319"/>
                  <a:pt x="5194" y="1301"/>
                  <a:pt x="5233" y="1290"/>
                </a:cubicBezTo>
                <a:lnTo>
                  <a:pt x="5285" y="1267"/>
                </a:lnTo>
                <a:cubicBezTo>
                  <a:pt x="5370" y="1239"/>
                  <a:pt x="5479" y="1199"/>
                  <a:pt x="5603" y="1188"/>
                </a:cubicBezTo>
                <a:cubicBezTo>
                  <a:pt x="5621" y="1183"/>
                  <a:pt x="5637" y="1183"/>
                  <a:pt x="5655" y="1183"/>
                </a:cubicBezTo>
                <a:cubicBezTo>
                  <a:pt x="5689" y="1183"/>
                  <a:pt x="5728" y="1188"/>
                  <a:pt x="5773" y="1194"/>
                </a:cubicBezTo>
                <a:cubicBezTo>
                  <a:pt x="5831" y="1205"/>
                  <a:pt x="5888" y="1222"/>
                  <a:pt x="5938" y="1251"/>
                </a:cubicBezTo>
                <a:cubicBezTo>
                  <a:pt x="5983" y="1267"/>
                  <a:pt x="6024" y="1296"/>
                  <a:pt x="6064" y="1325"/>
                </a:cubicBezTo>
                <a:cubicBezTo>
                  <a:pt x="6093" y="1353"/>
                  <a:pt x="6120" y="1382"/>
                  <a:pt x="6143" y="1409"/>
                </a:cubicBezTo>
                <a:cubicBezTo>
                  <a:pt x="6161" y="1438"/>
                  <a:pt x="6177" y="1472"/>
                  <a:pt x="6195" y="1506"/>
                </a:cubicBezTo>
                <a:cubicBezTo>
                  <a:pt x="6206" y="1540"/>
                  <a:pt x="6211" y="1580"/>
                  <a:pt x="6217" y="1620"/>
                </a:cubicBezTo>
                <a:cubicBezTo>
                  <a:pt x="6222" y="1660"/>
                  <a:pt x="6222" y="1700"/>
                  <a:pt x="6217" y="1734"/>
                </a:cubicBezTo>
                <a:cubicBezTo>
                  <a:pt x="6211" y="1768"/>
                  <a:pt x="6200" y="1796"/>
                  <a:pt x="6183" y="1825"/>
                </a:cubicBezTo>
                <a:cubicBezTo>
                  <a:pt x="6143" y="1915"/>
                  <a:pt x="6080" y="1989"/>
                  <a:pt x="6018" y="2069"/>
                </a:cubicBezTo>
                <a:lnTo>
                  <a:pt x="5978" y="2120"/>
                </a:lnTo>
                <a:cubicBezTo>
                  <a:pt x="5933" y="2171"/>
                  <a:pt x="5904" y="2211"/>
                  <a:pt x="5876" y="2261"/>
                </a:cubicBezTo>
                <a:cubicBezTo>
                  <a:pt x="5859" y="2285"/>
                  <a:pt x="5847" y="2313"/>
                  <a:pt x="5836" y="2342"/>
                </a:cubicBezTo>
                <a:cubicBezTo>
                  <a:pt x="5831" y="2358"/>
                  <a:pt x="5825" y="2381"/>
                  <a:pt x="5820" y="2410"/>
                </a:cubicBezTo>
                <a:cubicBezTo>
                  <a:pt x="5813" y="2421"/>
                  <a:pt x="5802" y="2432"/>
                  <a:pt x="5791" y="2450"/>
                </a:cubicBezTo>
                <a:lnTo>
                  <a:pt x="5773" y="2478"/>
                </a:lnTo>
                <a:cubicBezTo>
                  <a:pt x="5757" y="2500"/>
                  <a:pt x="5752" y="2541"/>
                  <a:pt x="5768" y="2568"/>
                </a:cubicBezTo>
                <a:cubicBezTo>
                  <a:pt x="5773" y="2581"/>
                  <a:pt x="5786" y="2591"/>
                  <a:pt x="5797" y="2602"/>
                </a:cubicBezTo>
                <a:cubicBezTo>
                  <a:pt x="5813" y="2609"/>
                  <a:pt x="5825" y="2615"/>
                  <a:pt x="5842" y="2615"/>
                </a:cubicBezTo>
                <a:cubicBezTo>
                  <a:pt x="5928" y="2631"/>
                  <a:pt x="6018" y="2636"/>
                  <a:pt x="6103" y="2649"/>
                </a:cubicBezTo>
                <a:lnTo>
                  <a:pt x="6143" y="2649"/>
                </a:lnTo>
                <a:cubicBezTo>
                  <a:pt x="6251" y="2660"/>
                  <a:pt x="6371" y="2671"/>
                  <a:pt x="6484" y="2688"/>
                </a:cubicBezTo>
                <a:cubicBezTo>
                  <a:pt x="6638" y="2722"/>
                  <a:pt x="6751" y="2751"/>
                  <a:pt x="6848" y="2796"/>
                </a:cubicBezTo>
                <a:cubicBezTo>
                  <a:pt x="6911" y="2825"/>
                  <a:pt x="6956" y="2859"/>
                  <a:pt x="7001" y="2893"/>
                </a:cubicBezTo>
                <a:cubicBezTo>
                  <a:pt x="7035" y="2921"/>
                  <a:pt x="7064" y="2950"/>
                  <a:pt x="7087" y="2984"/>
                </a:cubicBezTo>
                <a:cubicBezTo>
                  <a:pt x="7109" y="3018"/>
                  <a:pt x="7126" y="3052"/>
                  <a:pt x="7143" y="3092"/>
                </a:cubicBezTo>
                <a:cubicBezTo>
                  <a:pt x="7160" y="3137"/>
                  <a:pt x="7171" y="3194"/>
                  <a:pt x="7184" y="3262"/>
                </a:cubicBezTo>
                <a:cubicBezTo>
                  <a:pt x="7184" y="3318"/>
                  <a:pt x="7184" y="3370"/>
                  <a:pt x="7177" y="3415"/>
                </a:cubicBezTo>
                <a:cubicBezTo>
                  <a:pt x="7166" y="3462"/>
                  <a:pt x="7155" y="3496"/>
                  <a:pt x="7143" y="3523"/>
                </a:cubicBezTo>
                <a:cubicBezTo>
                  <a:pt x="7132" y="3546"/>
                  <a:pt x="7115" y="3569"/>
                  <a:pt x="7098" y="3598"/>
                </a:cubicBezTo>
                <a:cubicBezTo>
                  <a:pt x="7069" y="3625"/>
                  <a:pt x="7047" y="3648"/>
                  <a:pt x="7013" y="3672"/>
                </a:cubicBezTo>
                <a:cubicBezTo>
                  <a:pt x="6967" y="3706"/>
                  <a:pt x="6916" y="3727"/>
                  <a:pt x="6854" y="3751"/>
                </a:cubicBezTo>
                <a:cubicBezTo>
                  <a:pt x="6723" y="3796"/>
                  <a:pt x="6575" y="3824"/>
                  <a:pt x="6427" y="3847"/>
                </a:cubicBezTo>
                <a:cubicBezTo>
                  <a:pt x="6376" y="3858"/>
                  <a:pt x="6319" y="3864"/>
                  <a:pt x="6269" y="3876"/>
                </a:cubicBezTo>
                <a:cubicBezTo>
                  <a:pt x="6240" y="3882"/>
                  <a:pt x="6211" y="3905"/>
                  <a:pt x="6200" y="3939"/>
                </a:cubicBezTo>
                <a:cubicBezTo>
                  <a:pt x="6195" y="3973"/>
                  <a:pt x="6200" y="4007"/>
                  <a:pt x="6222" y="4029"/>
                </a:cubicBezTo>
                <a:cubicBezTo>
                  <a:pt x="6251" y="4057"/>
                  <a:pt x="6279" y="4092"/>
                  <a:pt x="6314" y="4131"/>
                </a:cubicBezTo>
                <a:cubicBezTo>
                  <a:pt x="6331" y="4160"/>
                  <a:pt x="6348" y="4188"/>
                  <a:pt x="6359" y="4217"/>
                </a:cubicBezTo>
                <a:cubicBezTo>
                  <a:pt x="6365" y="4239"/>
                  <a:pt x="6371" y="4262"/>
                  <a:pt x="6376" y="4302"/>
                </a:cubicBezTo>
                <a:lnTo>
                  <a:pt x="6376" y="4393"/>
                </a:lnTo>
                <a:cubicBezTo>
                  <a:pt x="6365" y="4427"/>
                  <a:pt x="6353" y="4456"/>
                  <a:pt x="6337" y="4490"/>
                </a:cubicBezTo>
                <a:cubicBezTo>
                  <a:pt x="6319" y="4535"/>
                  <a:pt x="6290" y="4574"/>
                  <a:pt x="6256" y="4614"/>
                </a:cubicBezTo>
                <a:cubicBezTo>
                  <a:pt x="6206" y="4671"/>
                  <a:pt x="6154" y="4723"/>
                  <a:pt x="6086" y="4768"/>
                </a:cubicBezTo>
                <a:cubicBezTo>
                  <a:pt x="6001" y="4825"/>
                  <a:pt x="5904" y="4876"/>
                  <a:pt x="5802" y="4915"/>
                </a:cubicBezTo>
                <a:cubicBezTo>
                  <a:pt x="5700" y="4955"/>
                  <a:pt x="5587" y="4983"/>
                  <a:pt x="5479" y="5001"/>
                </a:cubicBezTo>
                <a:lnTo>
                  <a:pt x="5377" y="5001"/>
                </a:lnTo>
                <a:cubicBezTo>
                  <a:pt x="5325" y="5001"/>
                  <a:pt x="5274" y="5001"/>
                  <a:pt x="5212" y="4989"/>
                </a:cubicBezTo>
                <a:cubicBezTo>
                  <a:pt x="5154" y="4978"/>
                  <a:pt x="5109" y="4962"/>
                  <a:pt x="5070" y="4944"/>
                </a:cubicBezTo>
                <a:cubicBezTo>
                  <a:pt x="5029" y="4928"/>
                  <a:pt x="4995" y="4904"/>
                  <a:pt x="4961" y="4876"/>
                </a:cubicBezTo>
                <a:cubicBezTo>
                  <a:pt x="4927" y="4847"/>
                  <a:pt x="4905" y="4818"/>
                  <a:pt x="4882" y="4791"/>
                </a:cubicBezTo>
                <a:cubicBezTo>
                  <a:pt x="4858" y="4757"/>
                  <a:pt x="4837" y="4716"/>
                  <a:pt x="4819" y="4671"/>
                </a:cubicBezTo>
                <a:cubicBezTo>
                  <a:pt x="4813" y="4648"/>
                  <a:pt x="4808" y="4626"/>
                  <a:pt x="4802" y="4608"/>
                </a:cubicBezTo>
                <a:cubicBezTo>
                  <a:pt x="4790" y="4569"/>
                  <a:pt x="4756" y="4546"/>
                  <a:pt x="4722" y="4546"/>
                </a:cubicBezTo>
                <a:lnTo>
                  <a:pt x="4706" y="4546"/>
                </a:lnTo>
                <a:cubicBezTo>
                  <a:pt x="4695" y="4546"/>
                  <a:pt x="4682" y="4553"/>
                  <a:pt x="4666" y="4563"/>
                </a:cubicBezTo>
                <a:cubicBezTo>
                  <a:pt x="4643" y="4580"/>
                  <a:pt x="4627" y="4603"/>
                  <a:pt x="4627" y="4632"/>
                </a:cubicBezTo>
                <a:cubicBezTo>
                  <a:pt x="4627" y="4666"/>
                  <a:pt x="4627" y="4700"/>
                  <a:pt x="4620" y="4734"/>
                </a:cubicBezTo>
                <a:cubicBezTo>
                  <a:pt x="4603" y="4797"/>
                  <a:pt x="4586" y="4859"/>
                  <a:pt x="4558" y="4915"/>
                </a:cubicBezTo>
                <a:cubicBezTo>
                  <a:pt x="4530" y="4978"/>
                  <a:pt x="4490" y="5041"/>
                  <a:pt x="4438" y="5103"/>
                </a:cubicBezTo>
                <a:cubicBezTo>
                  <a:pt x="4381" y="5172"/>
                  <a:pt x="4313" y="5234"/>
                  <a:pt x="4239" y="5290"/>
                </a:cubicBezTo>
                <a:cubicBezTo>
                  <a:pt x="4205" y="5313"/>
                  <a:pt x="4171" y="5337"/>
                  <a:pt x="4137" y="5358"/>
                </a:cubicBezTo>
                <a:lnTo>
                  <a:pt x="4121" y="5358"/>
                </a:lnTo>
                <a:cubicBezTo>
                  <a:pt x="4103" y="5371"/>
                  <a:pt x="4081" y="5376"/>
                  <a:pt x="4063" y="5387"/>
                </a:cubicBezTo>
                <a:cubicBezTo>
                  <a:pt x="4058" y="5393"/>
                  <a:pt x="4058" y="5393"/>
                  <a:pt x="4058" y="5398"/>
                </a:cubicBezTo>
                <a:cubicBezTo>
                  <a:pt x="4035" y="5410"/>
                  <a:pt x="4013" y="5416"/>
                  <a:pt x="3990" y="5427"/>
                </a:cubicBezTo>
                <a:cubicBezTo>
                  <a:pt x="3916" y="5450"/>
                  <a:pt x="3848" y="5473"/>
                  <a:pt x="3774" y="5479"/>
                </a:cubicBezTo>
                <a:cubicBezTo>
                  <a:pt x="3751" y="5484"/>
                  <a:pt x="3728" y="5484"/>
                  <a:pt x="3711" y="5484"/>
                </a:cubicBezTo>
                <a:cubicBezTo>
                  <a:pt x="3672" y="5484"/>
                  <a:pt x="3631" y="5479"/>
                  <a:pt x="3586" y="5473"/>
                </a:cubicBezTo>
                <a:cubicBezTo>
                  <a:pt x="3523" y="5461"/>
                  <a:pt x="3467" y="5439"/>
                  <a:pt x="3421" y="5421"/>
                </a:cubicBezTo>
                <a:cubicBezTo>
                  <a:pt x="3371" y="5393"/>
                  <a:pt x="3324" y="5364"/>
                  <a:pt x="3279" y="5330"/>
                </a:cubicBezTo>
                <a:cubicBezTo>
                  <a:pt x="3222" y="5279"/>
                  <a:pt x="3166" y="5217"/>
                  <a:pt x="3120" y="5148"/>
                </a:cubicBezTo>
                <a:cubicBezTo>
                  <a:pt x="3046" y="5046"/>
                  <a:pt x="2983" y="4928"/>
                  <a:pt x="2910" y="4768"/>
                </a:cubicBezTo>
                <a:cubicBezTo>
                  <a:pt x="2904" y="4750"/>
                  <a:pt x="2881" y="4739"/>
                  <a:pt x="2859" y="4739"/>
                </a:cubicBezTo>
                <a:cubicBezTo>
                  <a:pt x="2836" y="4739"/>
                  <a:pt x="2820" y="4757"/>
                  <a:pt x="2807" y="4779"/>
                </a:cubicBezTo>
                <a:cubicBezTo>
                  <a:pt x="2802" y="4791"/>
                  <a:pt x="2796" y="4802"/>
                  <a:pt x="2785" y="4813"/>
                </a:cubicBezTo>
                <a:lnTo>
                  <a:pt x="2779" y="4818"/>
                </a:lnTo>
                <a:lnTo>
                  <a:pt x="2791" y="4818"/>
                </a:lnTo>
                <a:cubicBezTo>
                  <a:pt x="2768" y="4870"/>
                  <a:pt x="2734" y="4915"/>
                  <a:pt x="2700" y="4962"/>
                </a:cubicBezTo>
                <a:cubicBezTo>
                  <a:pt x="2660" y="5007"/>
                  <a:pt x="2615" y="5046"/>
                  <a:pt x="2574" y="5075"/>
                </a:cubicBezTo>
                <a:cubicBezTo>
                  <a:pt x="2529" y="5109"/>
                  <a:pt x="2484" y="5132"/>
                  <a:pt x="2438" y="5148"/>
                </a:cubicBezTo>
                <a:cubicBezTo>
                  <a:pt x="2370" y="5177"/>
                  <a:pt x="2301" y="5188"/>
                  <a:pt x="2228" y="5200"/>
                </a:cubicBezTo>
                <a:lnTo>
                  <a:pt x="2160" y="5200"/>
                </a:lnTo>
                <a:cubicBezTo>
                  <a:pt x="2115" y="5200"/>
                  <a:pt x="2063" y="5193"/>
                  <a:pt x="2007" y="5188"/>
                </a:cubicBezTo>
                <a:cubicBezTo>
                  <a:pt x="1904" y="5172"/>
                  <a:pt x="1802" y="5138"/>
                  <a:pt x="1705" y="5091"/>
                </a:cubicBezTo>
                <a:cubicBezTo>
                  <a:pt x="1626" y="5052"/>
                  <a:pt x="1546" y="5007"/>
                  <a:pt x="1472" y="4944"/>
                </a:cubicBezTo>
                <a:cubicBezTo>
                  <a:pt x="1409" y="4893"/>
                  <a:pt x="1359" y="4836"/>
                  <a:pt x="1319" y="4779"/>
                </a:cubicBezTo>
                <a:cubicBezTo>
                  <a:pt x="1285" y="4728"/>
                  <a:pt x="1257" y="4677"/>
                  <a:pt x="1228" y="4614"/>
                </a:cubicBezTo>
                <a:cubicBezTo>
                  <a:pt x="1210" y="4563"/>
                  <a:pt x="1199" y="4512"/>
                  <a:pt x="1189" y="4450"/>
                </a:cubicBezTo>
                <a:cubicBezTo>
                  <a:pt x="1183" y="4388"/>
                  <a:pt x="1189" y="4325"/>
                  <a:pt x="1194" y="4257"/>
                </a:cubicBezTo>
                <a:cubicBezTo>
                  <a:pt x="1210" y="4183"/>
                  <a:pt x="1239" y="4102"/>
                  <a:pt x="1279" y="4012"/>
                </a:cubicBezTo>
                <a:cubicBezTo>
                  <a:pt x="1285" y="3989"/>
                  <a:pt x="1285" y="3961"/>
                  <a:pt x="1273" y="3939"/>
                </a:cubicBezTo>
                <a:cubicBezTo>
                  <a:pt x="1257" y="3910"/>
                  <a:pt x="1234" y="3892"/>
                  <a:pt x="1210" y="3882"/>
                </a:cubicBezTo>
                <a:cubicBezTo>
                  <a:pt x="1131" y="3858"/>
                  <a:pt x="1052" y="3837"/>
                  <a:pt x="966" y="3802"/>
                </a:cubicBezTo>
                <a:cubicBezTo>
                  <a:pt x="882" y="3774"/>
                  <a:pt x="819" y="3745"/>
                  <a:pt x="762" y="3717"/>
                </a:cubicBezTo>
                <a:cubicBezTo>
                  <a:pt x="756" y="3717"/>
                  <a:pt x="756" y="3711"/>
                  <a:pt x="756" y="3711"/>
                </a:cubicBezTo>
                <a:cubicBezTo>
                  <a:pt x="748" y="3707"/>
                  <a:pt x="739" y="3706"/>
                  <a:pt x="731" y="3704"/>
                </a:cubicBezTo>
                <a:lnTo>
                  <a:pt x="731" y="3704"/>
                </a:lnTo>
                <a:lnTo>
                  <a:pt x="733" y="3706"/>
                </a:lnTo>
                <a:lnTo>
                  <a:pt x="728" y="3706"/>
                </a:lnTo>
                <a:lnTo>
                  <a:pt x="733" y="3711"/>
                </a:lnTo>
                <a:cubicBezTo>
                  <a:pt x="597" y="3648"/>
                  <a:pt x="489" y="3586"/>
                  <a:pt x="404" y="3512"/>
                </a:cubicBezTo>
                <a:cubicBezTo>
                  <a:pt x="353" y="3467"/>
                  <a:pt x="313" y="3427"/>
                  <a:pt x="284" y="3381"/>
                </a:cubicBezTo>
                <a:cubicBezTo>
                  <a:pt x="250" y="3336"/>
                  <a:pt x="228" y="3296"/>
                  <a:pt x="216" y="3257"/>
                </a:cubicBezTo>
                <a:cubicBezTo>
                  <a:pt x="200" y="3216"/>
                  <a:pt x="188" y="3171"/>
                  <a:pt x="182" y="3126"/>
                </a:cubicBezTo>
                <a:cubicBezTo>
                  <a:pt x="177" y="3063"/>
                  <a:pt x="182" y="3001"/>
                  <a:pt x="194" y="2943"/>
                </a:cubicBezTo>
                <a:cubicBezTo>
                  <a:pt x="200" y="2898"/>
                  <a:pt x="216" y="2853"/>
                  <a:pt x="234" y="2814"/>
                </a:cubicBezTo>
                <a:cubicBezTo>
                  <a:pt x="256" y="2773"/>
                  <a:pt x="279" y="2728"/>
                  <a:pt x="308" y="2688"/>
                </a:cubicBezTo>
                <a:cubicBezTo>
                  <a:pt x="347" y="2649"/>
                  <a:pt x="387" y="2615"/>
                  <a:pt x="433" y="2581"/>
                </a:cubicBezTo>
                <a:cubicBezTo>
                  <a:pt x="489" y="2546"/>
                  <a:pt x="546" y="2512"/>
                  <a:pt x="609" y="2489"/>
                </a:cubicBezTo>
                <a:cubicBezTo>
                  <a:pt x="699" y="2455"/>
                  <a:pt x="790" y="2432"/>
                  <a:pt x="887" y="2421"/>
                </a:cubicBezTo>
                <a:cubicBezTo>
                  <a:pt x="921" y="2421"/>
                  <a:pt x="961" y="2416"/>
                  <a:pt x="995" y="2416"/>
                </a:cubicBezTo>
                <a:cubicBezTo>
                  <a:pt x="1058" y="2416"/>
                  <a:pt x="1115" y="2421"/>
                  <a:pt x="1189" y="2432"/>
                </a:cubicBezTo>
                <a:cubicBezTo>
                  <a:pt x="1234" y="2444"/>
                  <a:pt x="1273" y="2455"/>
                  <a:pt x="1313" y="2466"/>
                </a:cubicBezTo>
                <a:lnTo>
                  <a:pt x="1336" y="2466"/>
                </a:lnTo>
                <a:cubicBezTo>
                  <a:pt x="1359" y="2466"/>
                  <a:pt x="1375" y="2461"/>
                  <a:pt x="1388" y="2450"/>
                </a:cubicBezTo>
                <a:cubicBezTo>
                  <a:pt x="1409" y="2426"/>
                  <a:pt x="1427" y="2387"/>
                  <a:pt x="1404" y="2358"/>
                </a:cubicBezTo>
                <a:cubicBezTo>
                  <a:pt x="1375" y="2308"/>
                  <a:pt x="1347" y="2256"/>
                  <a:pt x="1319" y="2188"/>
                </a:cubicBezTo>
                <a:cubicBezTo>
                  <a:pt x="1285" y="2080"/>
                  <a:pt x="1257" y="1967"/>
                  <a:pt x="1244" y="1847"/>
                </a:cubicBezTo>
                <a:cubicBezTo>
                  <a:pt x="1234" y="1734"/>
                  <a:pt x="1239" y="1620"/>
                  <a:pt x="1257" y="1506"/>
                </a:cubicBezTo>
                <a:cubicBezTo>
                  <a:pt x="1279" y="1398"/>
                  <a:pt x="1307" y="1290"/>
                  <a:pt x="1354" y="1199"/>
                </a:cubicBezTo>
                <a:cubicBezTo>
                  <a:pt x="1393" y="1120"/>
                  <a:pt x="1433" y="1052"/>
                  <a:pt x="1495" y="978"/>
                </a:cubicBezTo>
                <a:cubicBezTo>
                  <a:pt x="1546" y="921"/>
                  <a:pt x="1603" y="864"/>
                  <a:pt x="1671" y="819"/>
                </a:cubicBezTo>
                <a:cubicBezTo>
                  <a:pt x="1734" y="774"/>
                  <a:pt x="1797" y="739"/>
                  <a:pt x="1865" y="711"/>
                </a:cubicBezTo>
                <a:cubicBezTo>
                  <a:pt x="1915" y="693"/>
                  <a:pt x="1960" y="682"/>
                  <a:pt x="2012" y="677"/>
                </a:cubicBezTo>
                <a:lnTo>
                  <a:pt x="2057" y="677"/>
                </a:lnTo>
                <a:cubicBezTo>
                  <a:pt x="2091" y="677"/>
                  <a:pt x="2125" y="677"/>
                  <a:pt x="2160" y="682"/>
                </a:cubicBezTo>
                <a:cubicBezTo>
                  <a:pt x="2217" y="693"/>
                  <a:pt x="2267" y="711"/>
                  <a:pt x="2319" y="739"/>
                </a:cubicBezTo>
                <a:cubicBezTo>
                  <a:pt x="2387" y="774"/>
                  <a:pt x="2445" y="813"/>
                  <a:pt x="2495" y="858"/>
                </a:cubicBezTo>
                <a:cubicBezTo>
                  <a:pt x="2506" y="864"/>
                  <a:pt x="2524" y="876"/>
                  <a:pt x="2535" y="887"/>
                </a:cubicBezTo>
                <a:lnTo>
                  <a:pt x="2529" y="881"/>
                </a:lnTo>
                <a:lnTo>
                  <a:pt x="2529" y="876"/>
                </a:lnTo>
                <a:cubicBezTo>
                  <a:pt x="2626" y="955"/>
                  <a:pt x="2723" y="1052"/>
                  <a:pt x="2820" y="1165"/>
                </a:cubicBezTo>
                <a:cubicBezTo>
                  <a:pt x="2830" y="1183"/>
                  <a:pt x="2847" y="1188"/>
                  <a:pt x="2865" y="1188"/>
                </a:cubicBezTo>
                <a:lnTo>
                  <a:pt x="2875" y="1188"/>
                </a:lnTo>
                <a:cubicBezTo>
                  <a:pt x="2899" y="1183"/>
                  <a:pt x="2922" y="1165"/>
                  <a:pt x="2922" y="1149"/>
                </a:cubicBezTo>
                <a:cubicBezTo>
                  <a:pt x="2949" y="994"/>
                  <a:pt x="2990" y="870"/>
                  <a:pt x="3046" y="750"/>
                </a:cubicBezTo>
                <a:cubicBezTo>
                  <a:pt x="3092" y="659"/>
                  <a:pt x="3137" y="580"/>
                  <a:pt x="3195" y="512"/>
                </a:cubicBezTo>
                <a:cubicBezTo>
                  <a:pt x="3251" y="449"/>
                  <a:pt x="3308" y="393"/>
                  <a:pt x="3371" y="347"/>
                </a:cubicBezTo>
                <a:cubicBezTo>
                  <a:pt x="3433" y="302"/>
                  <a:pt x="3507" y="262"/>
                  <a:pt x="3581" y="234"/>
                </a:cubicBezTo>
                <a:cubicBezTo>
                  <a:pt x="3665" y="205"/>
                  <a:pt x="3746" y="182"/>
                  <a:pt x="3830" y="171"/>
                </a:cubicBezTo>
                <a:close/>
                <a:moveTo>
                  <a:pt x="3859" y="0"/>
                </a:moveTo>
                <a:cubicBezTo>
                  <a:pt x="3581" y="23"/>
                  <a:pt x="3313" y="154"/>
                  <a:pt x="3132" y="359"/>
                </a:cubicBezTo>
                <a:cubicBezTo>
                  <a:pt x="2972" y="535"/>
                  <a:pt x="2875" y="750"/>
                  <a:pt x="2825" y="978"/>
                </a:cubicBezTo>
                <a:cubicBezTo>
                  <a:pt x="2660" y="808"/>
                  <a:pt x="2479" y="637"/>
                  <a:pt x="2245" y="569"/>
                </a:cubicBezTo>
                <a:cubicBezTo>
                  <a:pt x="2189" y="552"/>
                  <a:pt x="2130" y="544"/>
                  <a:pt x="2071" y="544"/>
                </a:cubicBezTo>
                <a:cubicBezTo>
                  <a:pt x="1994" y="544"/>
                  <a:pt x="1916" y="557"/>
                  <a:pt x="1842" y="580"/>
                </a:cubicBezTo>
                <a:cubicBezTo>
                  <a:pt x="1700" y="625"/>
                  <a:pt x="1564" y="716"/>
                  <a:pt x="1456" y="819"/>
                </a:cubicBezTo>
                <a:cubicBezTo>
                  <a:pt x="1268" y="1000"/>
                  <a:pt x="1154" y="1245"/>
                  <a:pt x="1115" y="1500"/>
                </a:cubicBezTo>
                <a:cubicBezTo>
                  <a:pt x="1074" y="1757"/>
                  <a:pt x="1097" y="2017"/>
                  <a:pt x="1189" y="2261"/>
                </a:cubicBezTo>
                <a:cubicBezTo>
                  <a:pt x="1189" y="2268"/>
                  <a:pt x="1194" y="2268"/>
                  <a:pt x="1194" y="2274"/>
                </a:cubicBezTo>
                <a:cubicBezTo>
                  <a:pt x="1142" y="2261"/>
                  <a:pt x="1092" y="2256"/>
                  <a:pt x="1034" y="2256"/>
                </a:cubicBezTo>
                <a:cubicBezTo>
                  <a:pt x="1020" y="2255"/>
                  <a:pt x="1006" y="2255"/>
                  <a:pt x="992" y="2255"/>
                </a:cubicBezTo>
                <a:cubicBezTo>
                  <a:pt x="892" y="2255"/>
                  <a:pt x="787" y="2271"/>
                  <a:pt x="688" y="2290"/>
                </a:cubicBezTo>
                <a:cubicBezTo>
                  <a:pt x="580" y="2319"/>
                  <a:pt x="473" y="2364"/>
                  <a:pt x="376" y="2421"/>
                </a:cubicBezTo>
                <a:cubicBezTo>
                  <a:pt x="279" y="2484"/>
                  <a:pt x="200" y="2557"/>
                  <a:pt x="132" y="2654"/>
                </a:cubicBezTo>
                <a:cubicBezTo>
                  <a:pt x="63" y="2751"/>
                  <a:pt x="29" y="2864"/>
                  <a:pt x="12" y="2984"/>
                </a:cubicBezTo>
                <a:cubicBezTo>
                  <a:pt x="1" y="3103"/>
                  <a:pt x="17" y="3228"/>
                  <a:pt x="63" y="3342"/>
                </a:cubicBezTo>
                <a:cubicBezTo>
                  <a:pt x="143" y="3552"/>
                  <a:pt x="331" y="3700"/>
                  <a:pt x="523" y="3813"/>
                </a:cubicBezTo>
                <a:cubicBezTo>
                  <a:pt x="625" y="3871"/>
                  <a:pt x="733" y="3916"/>
                  <a:pt x="842" y="3961"/>
                </a:cubicBezTo>
                <a:cubicBezTo>
                  <a:pt x="910" y="3989"/>
                  <a:pt x="972" y="4012"/>
                  <a:pt x="1034" y="4034"/>
                </a:cubicBezTo>
                <a:cubicBezTo>
                  <a:pt x="1013" y="4102"/>
                  <a:pt x="995" y="4171"/>
                  <a:pt x="984" y="4246"/>
                </a:cubicBezTo>
                <a:cubicBezTo>
                  <a:pt x="966" y="4336"/>
                  <a:pt x="966" y="4433"/>
                  <a:pt x="984" y="4529"/>
                </a:cubicBezTo>
                <a:cubicBezTo>
                  <a:pt x="995" y="4621"/>
                  <a:pt x="1029" y="4705"/>
                  <a:pt x="1069" y="4784"/>
                </a:cubicBezTo>
                <a:cubicBezTo>
                  <a:pt x="1108" y="4865"/>
                  <a:pt x="1165" y="4938"/>
                  <a:pt x="1223" y="5001"/>
                </a:cubicBezTo>
                <a:cubicBezTo>
                  <a:pt x="1347" y="5132"/>
                  <a:pt x="1506" y="5234"/>
                  <a:pt x="1677" y="5296"/>
                </a:cubicBezTo>
                <a:cubicBezTo>
                  <a:pt x="1805" y="5340"/>
                  <a:pt x="1941" y="5364"/>
                  <a:pt x="2077" y="5364"/>
                </a:cubicBezTo>
                <a:cubicBezTo>
                  <a:pt x="2116" y="5364"/>
                  <a:pt x="2155" y="5362"/>
                  <a:pt x="2194" y="5358"/>
                </a:cubicBezTo>
                <a:cubicBezTo>
                  <a:pt x="2274" y="5353"/>
                  <a:pt x="2348" y="5342"/>
                  <a:pt x="2427" y="5313"/>
                </a:cubicBezTo>
                <a:cubicBezTo>
                  <a:pt x="2500" y="5290"/>
                  <a:pt x="2569" y="5251"/>
                  <a:pt x="2637" y="5206"/>
                </a:cubicBezTo>
                <a:cubicBezTo>
                  <a:pt x="2734" y="5138"/>
                  <a:pt x="2807" y="5046"/>
                  <a:pt x="2865" y="4944"/>
                </a:cubicBezTo>
                <a:cubicBezTo>
                  <a:pt x="2949" y="5114"/>
                  <a:pt x="3040" y="5279"/>
                  <a:pt x="3182" y="5410"/>
                </a:cubicBezTo>
                <a:cubicBezTo>
                  <a:pt x="3256" y="5484"/>
                  <a:pt x="3353" y="5534"/>
                  <a:pt x="3450" y="5575"/>
                </a:cubicBezTo>
                <a:cubicBezTo>
                  <a:pt x="3444" y="5728"/>
                  <a:pt x="3426" y="5882"/>
                  <a:pt x="3399" y="6029"/>
                </a:cubicBezTo>
                <a:cubicBezTo>
                  <a:pt x="3371" y="6189"/>
                  <a:pt x="3336" y="6347"/>
                  <a:pt x="3290" y="6507"/>
                </a:cubicBezTo>
                <a:cubicBezTo>
                  <a:pt x="3274" y="6580"/>
                  <a:pt x="3251" y="6654"/>
                  <a:pt x="3229" y="6728"/>
                </a:cubicBezTo>
                <a:cubicBezTo>
                  <a:pt x="3200" y="6814"/>
                  <a:pt x="3171" y="6893"/>
                  <a:pt x="3148" y="6979"/>
                </a:cubicBezTo>
                <a:cubicBezTo>
                  <a:pt x="3137" y="7018"/>
                  <a:pt x="3148" y="7063"/>
                  <a:pt x="3188" y="7086"/>
                </a:cubicBezTo>
                <a:cubicBezTo>
                  <a:pt x="3205" y="7094"/>
                  <a:pt x="3222" y="7099"/>
                  <a:pt x="3241" y="7099"/>
                </a:cubicBezTo>
                <a:cubicBezTo>
                  <a:pt x="3248" y="7099"/>
                  <a:pt x="3255" y="7099"/>
                  <a:pt x="3263" y="7097"/>
                </a:cubicBezTo>
                <a:cubicBezTo>
                  <a:pt x="3279" y="7092"/>
                  <a:pt x="3308" y="7081"/>
                  <a:pt x="3319" y="7058"/>
                </a:cubicBezTo>
                <a:cubicBezTo>
                  <a:pt x="3342" y="7007"/>
                  <a:pt x="3365" y="6955"/>
                  <a:pt x="3381" y="6905"/>
                </a:cubicBezTo>
                <a:cubicBezTo>
                  <a:pt x="3405" y="6842"/>
                  <a:pt x="3421" y="6774"/>
                  <a:pt x="3444" y="6711"/>
                </a:cubicBezTo>
                <a:cubicBezTo>
                  <a:pt x="3484" y="6580"/>
                  <a:pt x="3512" y="6455"/>
                  <a:pt x="3536" y="6336"/>
                </a:cubicBezTo>
                <a:cubicBezTo>
                  <a:pt x="3557" y="6211"/>
                  <a:pt x="3575" y="6080"/>
                  <a:pt x="3591" y="5950"/>
                </a:cubicBezTo>
                <a:cubicBezTo>
                  <a:pt x="3597" y="5848"/>
                  <a:pt x="3604" y="5746"/>
                  <a:pt x="3609" y="5620"/>
                </a:cubicBezTo>
                <a:lnTo>
                  <a:pt x="3609" y="5609"/>
                </a:lnTo>
                <a:cubicBezTo>
                  <a:pt x="3643" y="5615"/>
                  <a:pt x="3683" y="5615"/>
                  <a:pt x="3717" y="5615"/>
                </a:cubicBezTo>
                <a:cubicBezTo>
                  <a:pt x="3756" y="5615"/>
                  <a:pt x="3796" y="5615"/>
                  <a:pt x="3842" y="5609"/>
                </a:cubicBezTo>
                <a:cubicBezTo>
                  <a:pt x="3898" y="5597"/>
                  <a:pt x="3966" y="5586"/>
                  <a:pt x="4035" y="5563"/>
                </a:cubicBezTo>
                <a:lnTo>
                  <a:pt x="4040" y="5558"/>
                </a:lnTo>
                <a:lnTo>
                  <a:pt x="4040" y="5558"/>
                </a:lnTo>
                <a:cubicBezTo>
                  <a:pt x="4040" y="5581"/>
                  <a:pt x="4035" y="5603"/>
                  <a:pt x="4035" y="5626"/>
                </a:cubicBezTo>
                <a:lnTo>
                  <a:pt x="4040" y="5626"/>
                </a:lnTo>
                <a:lnTo>
                  <a:pt x="4035" y="5644"/>
                </a:lnTo>
                <a:cubicBezTo>
                  <a:pt x="4035" y="5712"/>
                  <a:pt x="4029" y="5780"/>
                  <a:pt x="4024" y="5848"/>
                </a:cubicBezTo>
                <a:cubicBezTo>
                  <a:pt x="4018" y="5984"/>
                  <a:pt x="4018" y="6109"/>
                  <a:pt x="4024" y="6216"/>
                </a:cubicBezTo>
                <a:cubicBezTo>
                  <a:pt x="4029" y="6342"/>
                  <a:pt x="4040" y="6467"/>
                  <a:pt x="4063" y="6586"/>
                </a:cubicBezTo>
                <a:cubicBezTo>
                  <a:pt x="4074" y="6654"/>
                  <a:pt x="4092" y="6722"/>
                  <a:pt x="4108" y="6790"/>
                </a:cubicBezTo>
                <a:cubicBezTo>
                  <a:pt x="4126" y="6848"/>
                  <a:pt x="4149" y="6898"/>
                  <a:pt x="4171" y="6950"/>
                </a:cubicBezTo>
                <a:cubicBezTo>
                  <a:pt x="4186" y="6982"/>
                  <a:pt x="4226" y="7004"/>
                  <a:pt x="4262" y="7004"/>
                </a:cubicBezTo>
                <a:cubicBezTo>
                  <a:pt x="4270" y="7004"/>
                  <a:pt x="4278" y="7003"/>
                  <a:pt x="4286" y="7000"/>
                </a:cubicBezTo>
                <a:cubicBezTo>
                  <a:pt x="4342" y="6990"/>
                  <a:pt x="4381" y="6932"/>
                  <a:pt x="4365" y="6882"/>
                </a:cubicBezTo>
                <a:cubicBezTo>
                  <a:pt x="4347" y="6830"/>
                  <a:pt x="4331" y="6774"/>
                  <a:pt x="4313" y="6722"/>
                </a:cubicBezTo>
                <a:cubicBezTo>
                  <a:pt x="4297" y="6660"/>
                  <a:pt x="4279" y="6604"/>
                  <a:pt x="4268" y="6541"/>
                </a:cubicBezTo>
                <a:cubicBezTo>
                  <a:pt x="4239" y="6428"/>
                  <a:pt x="4223" y="6313"/>
                  <a:pt x="4211" y="6194"/>
                </a:cubicBezTo>
                <a:lnTo>
                  <a:pt x="4211" y="6189"/>
                </a:lnTo>
                <a:lnTo>
                  <a:pt x="4211" y="6182"/>
                </a:lnTo>
                <a:cubicBezTo>
                  <a:pt x="4200" y="6069"/>
                  <a:pt x="4194" y="5961"/>
                  <a:pt x="4194" y="5854"/>
                </a:cubicBezTo>
                <a:cubicBezTo>
                  <a:pt x="4189" y="5734"/>
                  <a:pt x="4194" y="5620"/>
                  <a:pt x="4200" y="5500"/>
                </a:cubicBezTo>
                <a:cubicBezTo>
                  <a:pt x="4200" y="5495"/>
                  <a:pt x="4194" y="5495"/>
                  <a:pt x="4194" y="5489"/>
                </a:cubicBezTo>
                <a:cubicBezTo>
                  <a:pt x="4297" y="5439"/>
                  <a:pt x="4393" y="5364"/>
                  <a:pt x="4478" y="5285"/>
                </a:cubicBezTo>
                <a:cubicBezTo>
                  <a:pt x="4598" y="5172"/>
                  <a:pt x="4695" y="5030"/>
                  <a:pt x="4745" y="4870"/>
                </a:cubicBezTo>
                <a:cubicBezTo>
                  <a:pt x="4745" y="4876"/>
                  <a:pt x="4745" y="4876"/>
                  <a:pt x="4751" y="4881"/>
                </a:cubicBezTo>
                <a:cubicBezTo>
                  <a:pt x="4790" y="4938"/>
                  <a:pt x="4853" y="4989"/>
                  <a:pt x="4916" y="5030"/>
                </a:cubicBezTo>
                <a:cubicBezTo>
                  <a:pt x="5047" y="5114"/>
                  <a:pt x="5206" y="5143"/>
                  <a:pt x="5359" y="5148"/>
                </a:cubicBezTo>
                <a:cubicBezTo>
                  <a:pt x="5529" y="5148"/>
                  <a:pt x="5694" y="5114"/>
                  <a:pt x="5854" y="5057"/>
                </a:cubicBezTo>
                <a:cubicBezTo>
                  <a:pt x="6007" y="5001"/>
                  <a:pt x="6154" y="4921"/>
                  <a:pt x="6285" y="4813"/>
                </a:cubicBezTo>
                <a:cubicBezTo>
                  <a:pt x="6348" y="4757"/>
                  <a:pt x="6405" y="4694"/>
                  <a:pt x="6450" y="4621"/>
                </a:cubicBezTo>
                <a:cubicBezTo>
                  <a:pt x="6473" y="4587"/>
                  <a:pt x="6495" y="4553"/>
                  <a:pt x="6513" y="4512"/>
                </a:cubicBezTo>
                <a:cubicBezTo>
                  <a:pt x="6524" y="4472"/>
                  <a:pt x="6536" y="4427"/>
                  <a:pt x="6541" y="4388"/>
                </a:cubicBezTo>
                <a:cubicBezTo>
                  <a:pt x="6558" y="4307"/>
                  <a:pt x="6547" y="4228"/>
                  <a:pt x="6518" y="4154"/>
                </a:cubicBezTo>
                <a:cubicBezTo>
                  <a:pt x="6507" y="4115"/>
                  <a:pt x="6489" y="4075"/>
                  <a:pt x="6468" y="4041"/>
                </a:cubicBezTo>
                <a:cubicBezTo>
                  <a:pt x="6626" y="4018"/>
                  <a:pt x="6780" y="3989"/>
                  <a:pt x="6927" y="3939"/>
                </a:cubicBezTo>
                <a:cubicBezTo>
                  <a:pt x="7029" y="3898"/>
                  <a:pt x="7126" y="3847"/>
                  <a:pt x="7205" y="3774"/>
                </a:cubicBezTo>
                <a:cubicBezTo>
                  <a:pt x="7286" y="3700"/>
                  <a:pt x="7342" y="3598"/>
                  <a:pt x="7365" y="3489"/>
                </a:cubicBezTo>
                <a:cubicBezTo>
                  <a:pt x="7394" y="3370"/>
                  <a:pt x="7388" y="3234"/>
                  <a:pt x="7360" y="3114"/>
                </a:cubicBezTo>
                <a:cubicBezTo>
                  <a:pt x="7336" y="3006"/>
                  <a:pt x="7286" y="2916"/>
                  <a:pt x="7218" y="2830"/>
                </a:cubicBezTo>
                <a:cubicBezTo>
                  <a:pt x="7155" y="2756"/>
                  <a:pt x="7074" y="2699"/>
                  <a:pt x="6990" y="2654"/>
                </a:cubicBezTo>
                <a:cubicBezTo>
                  <a:pt x="6899" y="2602"/>
                  <a:pt x="6802" y="2568"/>
                  <a:pt x="6699" y="2546"/>
                </a:cubicBezTo>
                <a:cubicBezTo>
                  <a:pt x="6552" y="2507"/>
                  <a:pt x="6405" y="2484"/>
                  <a:pt x="6251" y="2473"/>
                </a:cubicBezTo>
                <a:cubicBezTo>
                  <a:pt x="6166" y="2461"/>
                  <a:pt x="6086" y="2455"/>
                  <a:pt x="6007" y="2450"/>
                </a:cubicBezTo>
                <a:lnTo>
                  <a:pt x="6007" y="2444"/>
                </a:lnTo>
                <a:cubicBezTo>
                  <a:pt x="6007" y="2426"/>
                  <a:pt x="6012" y="2405"/>
                  <a:pt x="6024" y="2387"/>
                </a:cubicBezTo>
                <a:cubicBezTo>
                  <a:pt x="6058" y="2319"/>
                  <a:pt x="6103" y="2256"/>
                  <a:pt x="6154" y="2200"/>
                </a:cubicBezTo>
                <a:cubicBezTo>
                  <a:pt x="6154" y="2193"/>
                  <a:pt x="6161" y="2193"/>
                  <a:pt x="6161" y="2188"/>
                </a:cubicBezTo>
                <a:lnTo>
                  <a:pt x="6166" y="2188"/>
                </a:lnTo>
                <a:cubicBezTo>
                  <a:pt x="6222" y="2114"/>
                  <a:pt x="6285" y="2040"/>
                  <a:pt x="6331" y="1961"/>
                </a:cubicBezTo>
                <a:cubicBezTo>
                  <a:pt x="6359" y="1915"/>
                  <a:pt x="6382" y="1870"/>
                  <a:pt x="6393" y="1818"/>
                </a:cubicBezTo>
                <a:cubicBezTo>
                  <a:pt x="6410" y="1762"/>
                  <a:pt x="6416" y="1700"/>
                  <a:pt x="6416" y="1642"/>
                </a:cubicBezTo>
                <a:cubicBezTo>
                  <a:pt x="6410" y="1529"/>
                  <a:pt x="6382" y="1416"/>
                  <a:pt x="6319" y="1319"/>
                </a:cubicBezTo>
                <a:cubicBezTo>
                  <a:pt x="6256" y="1222"/>
                  <a:pt x="6172" y="1149"/>
                  <a:pt x="6075" y="1091"/>
                </a:cubicBezTo>
                <a:cubicBezTo>
                  <a:pt x="5956" y="1029"/>
                  <a:pt x="5825" y="989"/>
                  <a:pt x="5694" y="984"/>
                </a:cubicBezTo>
                <a:cubicBezTo>
                  <a:pt x="5632" y="984"/>
                  <a:pt x="5569" y="989"/>
                  <a:pt x="5506" y="1000"/>
                </a:cubicBezTo>
                <a:cubicBezTo>
                  <a:pt x="5438" y="1007"/>
                  <a:pt x="5377" y="1029"/>
                  <a:pt x="5314" y="1046"/>
                </a:cubicBezTo>
                <a:cubicBezTo>
                  <a:pt x="5251" y="1068"/>
                  <a:pt x="5194" y="1086"/>
                  <a:pt x="5138" y="1109"/>
                </a:cubicBezTo>
                <a:cubicBezTo>
                  <a:pt x="5070" y="1131"/>
                  <a:pt x="5002" y="1154"/>
                  <a:pt x="4933" y="1177"/>
                </a:cubicBezTo>
                <a:cubicBezTo>
                  <a:pt x="4905" y="1183"/>
                  <a:pt x="4871" y="1194"/>
                  <a:pt x="4842" y="1211"/>
                </a:cubicBezTo>
                <a:cubicBezTo>
                  <a:pt x="4831" y="1188"/>
                  <a:pt x="4819" y="1165"/>
                  <a:pt x="4808" y="1143"/>
                </a:cubicBezTo>
                <a:cubicBezTo>
                  <a:pt x="4768" y="1018"/>
                  <a:pt x="4763" y="887"/>
                  <a:pt x="4745" y="761"/>
                </a:cubicBezTo>
                <a:cubicBezTo>
                  <a:pt x="4734" y="693"/>
                  <a:pt x="4722" y="625"/>
                  <a:pt x="4700" y="557"/>
                </a:cubicBezTo>
                <a:cubicBezTo>
                  <a:pt x="4688" y="523"/>
                  <a:pt x="4672" y="489"/>
                  <a:pt x="4654" y="454"/>
                </a:cubicBezTo>
                <a:cubicBezTo>
                  <a:pt x="4637" y="415"/>
                  <a:pt x="4609" y="375"/>
                  <a:pt x="4580" y="341"/>
                </a:cubicBezTo>
                <a:cubicBezTo>
                  <a:pt x="4541" y="284"/>
                  <a:pt x="4490" y="234"/>
                  <a:pt x="4438" y="189"/>
                </a:cubicBezTo>
                <a:cubicBezTo>
                  <a:pt x="4381" y="142"/>
                  <a:pt x="4325" y="103"/>
                  <a:pt x="4257" y="74"/>
                </a:cubicBezTo>
                <a:cubicBezTo>
                  <a:pt x="4200" y="45"/>
                  <a:pt x="4137" y="23"/>
                  <a:pt x="4074" y="11"/>
                </a:cubicBezTo>
                <a:cubicBezTo>
                  <a:pt x="4024" y="0"/>
                  <a:pt x="3972" y="0"/>
                  <a:pt x="39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2"/>
          <p:cNvSpPr/>
          <p:nvPr/>
        </p:nvSpPr>
        <p:spPr>
          <a:xfrm>
            <a:off x="5934619" y="3569579"/>
            <a:ext cx="294366" cy="257140"/>
          </a:xfrm>
          <a:custGeom>
            <a:avLst/>
            <a:gdLst/>
            <a:ahLst/>
            <a:cxnLst/>
            <a:rect l="l" t="t" r="r" b="b"/>
            <a:pathLst>
              <a:path w="7599" h="6638" extrusionOk="0">
                <a:moveTo>
                  <a:pt x="1677" y="949"/>
                </a:moveTo>
                <a:cubicBezTo>
                  <a:pt x="1695" y="949"/>
                  <a:pt x="1711" y="955"/>
                  <a:pt x="1729" y="960"/>
                </a:cubicBezTo>
                <a:cubicBezTo>
                  <a:pt x="1939" y="1080"/>
                  <a:pt x="2138" y="1256"/>
                  <a:pt x="2325" y="1495"/>
                </a:cubicBezTo>
                <a:cubicBezTo>
                  <a:pt x="2479" y="1687"/>
                  <a:pt x="2615" y="1915"/>
                  <a:pt x="2739" y="2182"/>
                </a:cubicBezTo>
                <a:cubicBezTo>
                  <a:pt x="2848" y="2415"/>
                  <a:pt x="2938" y="2670"/>
                  <a:pt x="3001" y="2932"/>
                </a:cubicBezTo>
                <a:cubicBezTo>
                  <a:pt x="3030" y="3051"/>
                  <a:pt x="3058" y="3176"/>
                  <a:pt x="3087" y="3324"/>
                </a:cubicBezTo>
                <a:cubicBezTo>
                  <a:pt x="3103" y="3426"/>
                  <a:pt x="3121" y="3535"/>
                  <a:pt x="3132" y="3643"/>
                </a:cubicBezTo>
                <a:lnTo>
                  <a:pt x="3143" y="3693"/>
                </a:lnTo>
                <a:cubicBezTo>
                  <a:pt x="3143" y="3716"/>
                  <a:pt x="3137" y="3740"/>
                  <a:pt x="3121" y="3761"/>
                </a:cubicBezTo>
                <a:cubicBezTo>
                  <a:pt x="3103" y="3779"/>
                  <a:pt x="3080" y="3796"/>
                  <a:pt x="3053" y="3796"/>
                </a:cubicBezTo>
                <a:cubicBezTo>
                  <a:pt x="2996" y="3796"/>
                  <a:pt x="2956" y="3761"/>
                  <a:pt x="2951" y="3711"/>
                </a:cubicBezTo>
                <a:cubicBezTo>
                  <a:pt x="2938" y="3637"/>
                  <a:pt x="2927" y="3562"/>
                  <a:pt x="2910" y="3489"/>
                </a:cubicBezTo>
                <a:lnTo>
                  <a:pt x="2904" y="3478"/>
                </a:lnTo>
                <a:cubicBezTo>
                  <a:pt x="2854" y="3239"/>
                  <a:pt x="2796" y="3029"/>
                  <a:pt x="2728" y="2835"/>
                </a:cubicBezTo>
                <a:cubicBezTo>
                  <a:pt x="2649" y="2602"/>
                  <a:pt x="2563" y="2392"/>
                  <a:pt x="2461" y="2199"/>
                </a:cubicBezTo>
                <a:cubicBezTo>
                  <a:pt x="2330" y="1949"/>
                  <a:pt x="2177" y="1721"/>
                  <a:pt x="2007" y="1529"/>
                </a:cubicBezTo>
                <a:cubicBezTo>
                  <a:pt x="1933" y="1448"/>
                  <a:pt x="1870" y="1393"/>
                  <a:pt x="1813" y="1335"/>
                </a:cubicBezTo>
                <a:cubicBezTo>
                  <a:pt x="1745" y="1273"/>
                  <a:pt x="1671" y="1217"/>
                  <a:pt x="1598" y="1159"/>
                </a:cubicBezTo>
                <a:cubicBezTo>
                  <a:pt x="1575" y="1136"/>
                  <a:pt x="1564" y="1108"/>
                  <a:pt x="1558" y="1080"/>
                </a:cubicBezTo>
                <a:cubicBezTo>
                  <a:pt x="1558" y="1046"/>
                  <a:pt x="1569" y="1018"/>
                  <a:pt x="1587" y="989"/>
                </a:cubicBezTo>
                <a:cubicBezTo>
                  <a:pt x="1609" y="966"/>
                  <a:pt x="1643" y="949"/>
                  <a:pt x="1677" y="949"/>
                </a:cubicBezTo>
                <a:close/>
                <a:moveTo>
                  <a:pt x="5632" y="2642"/>
                </a:moveTo>
                <a:cubicBezTo>
                  <a:pt x="5683" y="2642"/>
                  <a:pt x="5734" y="2676"/>
                  <a:pt x="5752" y="2728"/>
                </a:cubicBezTo>
                <a:cubicBezTo>
                  <a:pt x="5763" y="2762"/>
                  <a:pt x="5763" y="2796"/>
                  <a:pt x="5746" y="2830"/>
                </a:cubicBezTo>
                <a:cubicBezTo>
                  <a:pt x="5728" y="2859"/>
                  <a:pt x="5705" y="2880"/>
                  <a:pt x="5678" y="2893"/>
                </a:cubicBezTo>
                <a:cubicBezTo>
                  <a:pt x="5439" y="2972"/>
                  <a:pt x="5228" y="3040"/>
                  <a:pt x="5023" y="3126"/>
                </a:cubicBezTo>
                <a:cubicBezTo>
                  <a:pt x="4819" y="3210"/>
                  <a:pt x="4621" y="3302"/>
                  <a:pt x="4433" y="3399"/>
                </a:cubicBezTo>
                <a:cubicBezTo>
                  <a:pt x="4103" y="3575"/>
                  <a:pt x="3819" y="3745"/>
                  <a:pt x="3557" y="3932"/>
                </a:cubicBezTo>
                <a:cubicBezTo>
                  <a:pt x="3541" y="3944"/>
                  <a:pt x="3518" y="3955"/>
                  <a:pt x="3496" y="3955"/>
                </a:cubicBezTo>
                <a:cubicBezTo>
                  <a:pt x="3462" y="3955"/>
                  <a:pt x="3428" y="3937"/>
                  <a:pt x="3410" y="3910"/>
                </a:cubicBezTo>
                <a:cubicBezTo>
                  <a:pt x="3376" y="3858"/>
                  <a:pt x="3387" y="3796"/>
                  <a:pt x="3439" y="3761"/>
                </a:cubicBezTo>
                <a:cubicBezTo>
                  <a:pt x="3615" y="3630"/>
                  <a:pt x="3780" y="3517"/>
                  <a:pt x="3939" y="3420"/>
                </a:cubicBezTo>
                <a:cubicBezTo>
                  <a:pt x="4103" y="3318"/>
                  <a:pt x="4280" y="3221"/>
                  <a:pt x="4485" y="3114"/>
                </a:cubicBezTo>
                <a:cubicBezTo>
                  <a:pt x="4661" y="3024"/>
                  <a:pt x="4848" y="2938"/>
                  <a:pt x="5036" y="2859"/>
                </a:cubicBezTo>
                <a:cubicBezTo>
                  <a:pt x="5251" y="2767"/>
                  <a:pt x="5427" y="2699"/>
                  <a:pt x="5587" y="2649"/>
                </a:cubicBezTo>
                <a:cubicBezTo>
                  <a:pt x="5603" y="2649"/>
                  <a:pt x="5615" y="2642"/>
                  <a:pt x="5632" y="2642"/>
                </a:cubicBezTo>
                <a:close/>
                <a:moveTo>
                  <a:pt x="2927" y="3944"/>
                </a:moveTo>
                <a:cubicBezTo>
                  <a:pt x="2967" y="3944"/>
                  <a:pt x="3006" y="3971"/>
                  <a:pt x="3024" y="4012"/>
                </a:cubicBezTo>
                <a:cubicBezTo>
                  <a:pt x="3041" y="4057"/>
                  <a:pt x="3012" y="4115"/>
                  <a:pt x="2961" y="4136"/>
                </a:cubicBezTo>
                <a:cubicBezTo>
                  <a:pt x="2848" y="4183"/>
                  <a:pt x="2728" y="4239"/>
                  <a:pt x="2575" y="4319"/>
                </a:cubicBezTo>
                <a:lnTo>
                  <a:pt x="2592" y="4312"/>
                </a:lnTo>
                <a:lnTo>
                  <a:pt x="2592" y="4312"/>
                </a:lnTo>
                <a:cubicBezTo>
                  <a:pt x="2256" y="4483"/>
                  <a:pt x="1939" y="4705"/>
                  <a:pt x="1648" y="4960"/>
                </a:cubicBezTo>
                <a:cubicBezTo>
                  <a:pt x="1519" y="5080"/>
                  <a:pt x="1404" y="5199"/>
                  <a:pt x="1302" y="5319"/>
                </a:cubicBezTo>
                <a:cubicBezTo>
                  <a:pt x="1189" y="5455"/>
                  <a:pt x="1086" y="5597"/>
                  <a:pt x="1007" y="5722"/>
                </a:cubicBezTo>
                <a:cubicBezTo>
                  <a:pt x="995" y="5739"/>
                  <a:pt x="961" y="5751"/>
                  <a:pt x="939" y="5757"/>
                </a:cubicBezTo>
                <a:lnTo>
                  <a:pt x="932" y="5757"/>
                </a:lnTo>
                <a:cubicBezTo>
                  <a:pt x="905" y="5757"/>
                  <a:pt x="882" y="5744"/>
                  <a:pt x="864" y="5728"/>
                </a:cubicBezTo>
                <a:cubicBezTo>
                  <a:pt x="830" y="5699"/>
                  <a:pt x="819" y="5649"/>
                  <a:pt x="837" y="5608"/>
                </a:cubicBezTo>
                <a:cubicBezTo>
                  <a:pt x="887" y="5506"/>
                  <a:pt x="944" y="5410"/>
                  <a:pt x="1013" y="5308"/>
                </a:cubicBezTo>
                <a:cubicBezTo>
                  <a:pt x="1081" y="5206"/>
                  <a:pt x="1149" y="5120"/>
                  <a:pt x="1223" y="5041"/>
                </a:cubicBezTo>
                <a:cubicBezTo>
                  <a:pt x="1370" y="4876"/>
                  <a:pt x="1540" y="4721"/>
                  <a:pt x="1729" y="4585"/>
                </a:cubicBezTo>
                <a:cubicBezTo>
                  <a:pt x="1894" y="4466"/>
                  <a:pt x="2080" y="4346"/>
                  <a:pt x="2290" y="4233"/>
                </a:cubicBezTo>
                <a:cubicBezTo>
                  <a:pt x="2405" y="4171"/>
                  <a:pt x="2507" y="4120"/>
                  <a:pt x="2603" y="4074"/>
                </a:cubicBezTo>
                <a:cubicBezTo>
                  <a:pt x="2700" y="4034"/>
                  <a:pt x="2796" y="3989"/>
                  <a:pt x="2893" y="3950"/>
                </a:cubicBezTo>
                <a:cubicBezTo>
                  <a:pt x="2904" y="3944"/>
                  <a:pt x="2916" y="3944"/>
                  <a:pt x="2927" y="3944"/>
                </a:cubicBezTo>
                <a:close/>
                <a:moveTo>
                  <a:pt x="2603" y="0"/>
                </a:moveTo>
                <a:cubicBezTo>
                  <a:pt x="2586" y="0"/>
                  <a:pt x="2569" y="6"/>
                  <a:pt x="2552" y="6"/>
                </a:cubicBezTo>
                <a:cubicBezTo>
                  <a:pt x="2529" y="11"/>
                  <a:pt x="2507" y="23"/>
                  <a:pt x="2490" y="29"/>
                </a:cubicBezTo>
                <a:cubicBezTo>
                  <a:pt x="2461" y="45"/>
                  <a:pt x="2427" y="68"/>
                  <a:pt x="2398" y="92"/>
                </a:cubicBezTo>
                <a:cubicBezTo>
                  <a:pt x="2359" y="137"/>
                  <a:pt x="2319" y="182"/>
                  <a:pt x="2280" y="239"/>
                </a:cubicBezTo>
                <a:cubicBezTo>
                  <a:pt x="2235" y="312"/>
                  <a:pt x="2194" y="398"/>
                  <a:pt x="2160" y="488"/>
                </a:cubicBezTo>
                <a:cubicBezTo>
                  <a:pt x="2138" y="562"/>
                  <a:pt x="2120" y="630"/>
                  <a:pt x="2115" y="698"/>
                </a:cubicBezTo>
                <a:lnTo>
                  <a:pt x="2115" y="727"/>
                </a:lnTo>
                <a:cubicBezTo>
                  <a:pt x="2115" y="756"/>
                  <a:pt x="2109" y="779"/>
                  <a:pt x="2091" y="801"/>
                </a:cubicBezTo>
                <a:cubicBezTo>
                  <a:pt x="2075" y="818"/>
                  <a:pt x="2046" y="835"/>
                  <a:pt x="2023" y="835"/>
                </a:cubicBezTo>
                <a:cubicBezTo>
                  <a:pt x="1973" y="835"/>
                  <a:pt x="1928" y="808"/>
                  <a:pt x="1915" y="767"/>
                </a:cubicBezTo>
                <a:cubicBezTo>
                  <a:pt x="1899" y="716"/>
                  <a:pt x="1881" y="664"/>
                  <a:pt x="1853" y="614"/>
                </a:cubicBezTo>
                <a:cubicBezTo>
                  <a:pt x="1808" y="528"/>
                  <a:pt x="1745" y="438"/>
                  <a:pt x="1666" y="352"/>
                </a:cubicBezTo>
                <a:cubicBezTo>
                  <a:pt x="1587" y="262"/>
                  <a:pt x="1501" y="187"/>
                  <a:pt x="1416" y="131"/>
                </a:cubicBezTo>
                <a:cubicBezTo>
                  <a:pt x="1348" y="85"/>
                  <a:pt x="1280" y="57"/>
                  <a:pt x="1217" y="34"/>
                </a:cubicBezTo>
                <a:cubicBezTo>
                  <a:pt x="1171" y="17"/>
                  <a:pt x="1131" y="11"/>
                  <a:pt x="1086" y="6"/>
                </a:cubicBezTo>
                <a:cubicBezTo>
                  <a:pt x="1052" y="6"/>
                  <a:pt x="1024" y="11"/>
                  <a:pt x="989" y="17"/>
                </a:cubicBezTo>
                <a:cubicBezTo>
                  <a:pt x="961" y="23"/>
                  <a:pt x="932" y="34"/>
                  <a:pt x="905" y="45"/>
                </a:cubicBezTo>
                <a:cubicBezTo>
                  <a:pt x="876" y="63"/>
                  <a:pt x="853" y="79"/>
                  <a:pt x="824" y="102"/>
                </a:cubicBezTo>
                <a:cubicBezTo>
                  <a:pt x="790" y="137"/>
                  <a:pt x="762" y="171"/>
                  <a:pt x="734" y="210"/>
                </a:cubicBezTo>
                <a:cubicBezTo>
                  <a:pt x="711" y="250"/>
                  <a:pt x="688" y="296"/>
                  <a:pt x="672" y="336"/>
                </a:cubicBezTo>
                <a:cubicBezTo>
                  <a:pt x="666" y="375"/>
                  <a:pt x="654" y="409"/>
                  <a:pt x="654" y="443"/>
                </a:cubicBezTo>
                <a:cubicBezTo>
                  <a:pt x="654" y="483"/>
                  <a:pt x="654" y="522"/>
                  <a:pt x="659" y="562"/>
                </a:cubicBezTo>
                <a:cubicBezTo>
                  <a:pt x="677" y="614"/>
                  <a:pt x="694" y="671"/>
                  <a:pt x="722" y="722"/>
                </a:cubicBezTo>
                <a:cubicBezTo>
                  <a:pt x="769" y="808"/>
                  <a:pt x="830" y="892"/>
                  <a:pt x="916" y="983"/>
                </a:cubicBezTo>
                <a:cubicBezTo>
                  <a:pt x="979" y="1052"/>
                  <a:pt x="1041" y="1114"/>
                  <a:pt x="1120" y="1188"/>
                </a:cubicBezTo>
                <a:lnTo>
                  <a:pt x="1189" y="1251"/>
                </a:lnTo>
                <a:cubicBezTo>
                  <a:pt x="1234" y="1290"/>
                  <a:pt x="1273" y="1330"/>
                  <a:pt x="1314" y="1369"/>
                </a:cubicBezTo>
                <a:cubicBezTo>
                  <a:pt x="1348" y="1403"/>
                  <a:pt x="1354" y="1443"/>
                  <a:pt x="1336" y="1477"/>
                </a:cubicBezTo>
                <a:cubicBezTo>
                  <a:pt x="1325" y="1506"/>
                  <a:pt x="1291" y="1529"/>
                  <a:pt x="1257" y="1529"/>
                </a:cubicBezTo>
                <a:cubicBezTo>
                  <a:pt x="1251" y="1529"/>
                  <a:pt x="1246" y="1523"/>
                  <a:pt x="1239" y="1523"/>
                </a:cubicBezTo>
                <a:cubicBezTo>
                  <a:pt x="1217" y="1523"/>
                  <a:pt x="1189" y="1517"/>
                  <a:pt x="1160" y="1517"/>
                </a:cubicBezTo>
                <a:lnTo>
                  <a:pt x="1126" y="1517"/>
                </a:lnTo>
                <a:cubicBezTo>
                  <a:pt x="1075" y="1517"/>
                  <a:pt x="1029" y="1517"/>
                  <a:pt x="979" y="1529"/>
                </a:cubicBezTo>
                <a:cubicBezTo>
                  <a:pt x="944" y="1540"/>
                  <a:pt x="910" y="1551"/>
                  <a:pt x="882" y="1563"/>
                </a:cubicBezTo>
                <a:cubicBezTo>
                  <a:pt x="864" y="1574"/>
                  <a:pt x="848" y="1585"/>
                  <a:pt x="830" y="1597"/>
                </a:cubicBezTo>
                <a:cubicBezTo>
                  <a:pt x="819" y="1608"/>
                  <a:pt x="814" y="1619"/>
                  <a:pt x="803" y="1631"/>
                </a:cubicBezTo>
                <a:cubicBezTo>
                  <a:pt x="796" y="1642"/>
                  <a:pt x="790" y="1653"/>
                  <a:pt x="785" y="1671"/>
                </a:cubicBezTo>
                <a:cubicBezTo>
                  <a:pt x="779" y="1687"/>
                  <a:pt x="774" y="1710"/>
                  <a:pt x="774" y="1728"/>
                </a:cubicBezTo>
                <a:cubicBezTo>
                  <a:pt x="774" y="1755"/>
                  <a:pt x="774" y="1784"/>
                  <a:pt x="779" y="1818"/>
                </a:cubicBezTo>
                <a:cubicBezTo>
                  <a:pt x="790" y="1852"/>
                  <a:pt x="803" y="1892"/>
                  <a:pt x="819" y="1926"/>
                </a:cubicBezTo>
                <a:cubicBezTo>
                  <a:pt x="837" y="1960"/>
                  <a:pt x="859" y="1994"/>
                  <a:pt x="887" y="2023"/>
                </a:cubicBezTo>
                <a:cubicBezTo>
                  <a:pt x="932" y="2074"/>
                  <a:pt x="989" y="2119"/>
                  <a:pt x="1063" y="2164"/>
                </a:cubicBezTo>
                <a:cubicBezTo>
                  <a:pt x="1160" y="2233"/>
                  <a:pt x="1268" y="2284"/>
                  <a:pt x="1375" y="2335"/>
                </a:cubicBezTo>
                <a:lnTo>
                  <a:pt x="1427" y="2364"/>
                </a:lnTo>
                <a:cubicBezTo>
                  <a:pt x="1540" y="2421"/>
                  <a:pt x="1660" y="2484"/>
                  <a:pt x="1763" y="2563"/>
                </a:cubicBezTo>
                <a:cubicBezTo>
                  <a:pt x="1791" y="2586"/>
                  <a:pt x="1802" y="2631"/>
                  <a:pt x="1785" y="2670"/>
                </a:cubicBezTo>
                <a:cubicBezTo>
                  <a:pt x="1774" y="2694"/>
                  <a:pt x="1757" y="2710"/>
                  <a:pt x="1734" y="2717"/>
                </a:cubicBezTo>
                <a:cubicBezTo>
                  <a:pt x="1729" y="2717"/>
                  <a:pt x="1716" y="2722"/>
                  <a:pt x="1705" y="2722"/>
                </a:cubicBezTo>
                <a:cubicBezTo>
                  <a:pt x="1700" y="2722"/>
                  <a:pt x="1695" y="2722"/>
                  <a:pt x="1689" y="2717"/>
                </a:cubicBezTo>
                <a:cubicBezTo>
                  <a:pt x="1660" y="2717"/>
                  <a:pt x="1637" y="2717"/>
                  <a:pt x="1609" y="2710"/>
                </a:cubicBezTo>
                <a:lnTo>
                  <a:pt x="1540" y="2710"/>
                </a:lnTo>
                <a:cubicBezTo>
                  <a:pt x="1478" y="2710"/>
                  <a:pt x="1427" y="2717"/>
                  <a:pt x="1375" y="2722"/>
                </a:cubicBezTo>
                <a:cubicBezTo>
                  <a:pt x="1354" y="2733"/>
                  <a:pt x="1330" y="2739"/>
                  <a:pt x="1307" y="2751"/>
                </a:cubicBezTo>
                <a:cubicBezTo>
                  <a:pt x="1296" y="2756"/>
                  <a:pt x="1291" y="2762"/>
                  <a:pt x="1280" y="2767"/>
                </a:cubicBezTo>
                <a:cubicBezTo>
                  <a:pt x="1273" y="2767"/>
                  <a:pt x="1273" y="2773"/>
                  <a:pt x="1268" y="2778"/>
                </a:cubicBezTo>
                <a:lnTo>
                  <a:pt x="1262" y="2790"/>
                </a:lnTo>
                <a:lnTo>
                  <a:pt x="1262" y="2801"/>
                </a:lnTo>
                <a:lnTo>
                  <a:pt x="1262" y="2830"/>
                </a:lnTo>
                <a:cubicBezTo>
                  <a:pt x="1268" y="2846"/>
                  <a:pt x="1273" y="2870"/>
                  <a:pt x="1285" y="2887"/>
                </a:cubicBezTo>
                <a:cubicBezTo>
                  <a:pt x="1302" y="2921"/>
                  <a:pt x="1330" y="2961"/>
                  <a:pt x="1364" y="3000"/>
                </a:cubicBezTo>
                <a:cubicBezTo>
                  <a:pt x="1427" y="3063"/>
                  <a:pt x="1495" y="3119"/>
                  <a:pt x="1575" y="3176"/>
                </a:cubicBezTo>
                <a:cubicBezTo>
                  <a:pt x="1671" y="3234"/>
                  <a:pt x="1768" y="3284"/>
                  <a:pt x="1870" y="3318"/>
                </a:cubicBezTo>
                <a:cubicBezTo>
                  <a:pt x="1944" y="3347"/>
                  <a:pt x="2012" y="3358"/>
                  <a:pt x="2086" y="3365"/>
                </a:cubicBezTo>
                <a:cubicBezTo>
                  <a:pt x="2109" y="3370"/>
                  <a:pt x="2125" y="3386"/>
                  <a:pt x="2143" y="3410"/>
                </a:cubicBezTo>
                <a:cubicBezTo>
                  <a:pt x="2183" y="3420"/>
                  <a:pt x="2222" y="3426"/>
                  <a:pt x="2262" y="3438"/>
                </a:cubicBezTo>
                <a:cubicBezTo>
                  <a:pt x="2461" y="3501"/>
                  <a:pt x="2610" y="3580"/>
                  <a:pt x="2717" y="3682"/>
                </a:cubicBezTo>
                <a:cubicBezTo>
                  <a:pt x="2746" y="3711"/>
                  <a:pt x="2751" y="3756"/>
                  <a:pt x="2723" y="3785"/>
                </a:cubicBezTo>
                <a:cubicBezTo>
                  <a:pt x="2712" y="3801"/>
                  <a:pt x="2689" y="3808"/>
                  <a:pt x="2666" y="3808"/>
                </a:cubicBezTo>
                <a:cubicBezTo>
                  <a:pt x="2649" y="3808"/>
                  <a:pt x="2631" y="3801"/>
                  <a:pt x="2621" y="3790"/>
                </a:cubicBezTo>
                <a:cubicBezTo>
                  <a:pt x="2592" y="3767"/>
                  <a:pt x="2563" y="3740"/>
                  <a:pt x="2529" y="3716"/>
                </a:cubicBezTo>
                <a:cubicBezTo>
                  <a:pt x="2455" y="3671"/>
                  <a:pt x="2376" y="3630"/>
                  <a:pt x="2280" y="3596"/>
                </a:cubicBezTo>
                <a:cubicBezTo>
                  <a:pt x="2154" y="3557"/>
                  <a:pt x="2023" y="3535"/>
                  <a:pt x="1894" y="3523"/>
                </a:cubicBezTo>
                <a:lnTo>
                  <a:pt x="1813" y="3523"/>
                </a:lnTo>
                <a:cubicBezTo>
                  <a:pt x="1740" y="3523"/>
                  <a:pt x="1671" y="3528"/>
                  <a:pt x="1603" y="3540"/>
                </a:cubicBezTo>
                <a:cubicBezTo>
                  <a:pt x="1564" y="3551"/>
                  <a:pt x="1529" y="3562"/>
                  <a:pt x="1501" y="3580"/>
                </a:cubicBezTo>
                <a:cubicBezTo>
                  <a:pt x="1484" y="3585"/>
                  <a:pt x="1472" y="3596"/>
                  <a:pt x="1456" y="3609"/>
                </a:cubicBezTo>
                <a:cubicBezTo>
                  <a:pt x="1450" y="3609"/>
                  <a:pt x="1450" y="3620"/>
                  <a:pt x="1444" y="3625"/>
                </a:cubicBezTo>
                <a:lnTo>
                  <a:pt x="1433" y="3643"/>
                </a:lnTo>
                <a:lnTo>
                  <a:pt x="1433" y="3659"/>
                </a:lnTo>
                <a:lnTo>
                  <a:pt x="1433" y="3677"/>
                </a:lnTo>
                <a:cubicBezTo>
                  <a:pt x="1438" y="3693"/>
                  <a:pt x="1444" y="3711"/>
                  <a:pt x="1450" y="3722"/>
                </a:cubicBezTo>
                <a:cubicBezTo>
                  <a:pt x="1467" y="3750"/>
                  <a:pt x="1484" y="3785"/>
                  <a:pt x="1519" y="3819"/>
                </a:cubicBezTo>
                <a:cubicBezTo>
                  <a:pt x="1575" y="3876"/>
                  <a:pt x="1637" y="3932"/>
                  <a:pt x="1723" y="3995"/>
                </a:cubicBezTo>
                <a:cubicBezTo>
                  <a:pt x="1757" y="4018"/>
                  <a:pt x="1763" y="4063"/>
                  <a:pt x="1745" y="4091"/>
                </a:cubicBezTo>
                <a:cubicBezTo>
                  <a:pt x="1734" y="4120"/>
                  <a:pt x="1700" y="4142"/>
                  <a:pt x="1671" y="4142"/>
                </a:cubicBezTo>
                <a:lnTo>
                  <a:pt x="1655" y="4142"/>
                </a:lnTo>
                <a:cubicBezTo>
                  <a:pt x="1501" y="4102"/>
                  <a:pt x="1341" y="4081"/>
                  <a:pt x="1194" y="4068"/>
                </a:cubicBezTo>
                <a:lnTo>
                  <a:pt x="1109" y="4068"/>
                </a:lnTo>
                <a:cubicBezTo>
                  <a:pt x="1018" y="4068"/>
                  <a:pt x="932" y="4074"/>
                  <a:pt x="859" y="4091"/>
                </a:cubicBezTo>
                <a:cubicBezTo>
                  <a:pt x="796" y="4102"/>
                  <a:pt x="751" y="4120"/>
                  <a:pt x="706" y="4142"/>
                </a:cubicBezTo>
                <a:cubicBezTo>
                  <a:pt x="672" y="4160"/>
                  <a:pt x="643" y="4176"/>
                  <a:pt x="614" y="4205"/>
                </a:cubicBezTo>
                <a:cubicBezTo>
                  <a:pt x="591" y="4222"/>
                  <a:pt x="569" y="4251"/>
                  <a:pt x="552" y="4273"/>
                </a:cubicBezTo>
                <a:cubicBezTo>
                  <a:pt x="541" y="4291"/>
                  <a:pt x="535" y="4307"/>
                  <a:pt x="530" y="4319"/>
                </a:cubicBezTo>
                <a:cubicBezTo>
                  <a:pt x="523" y="4330"/>
                  <a:pt x="523" y="4341"/>
                  <a:pt x="523" y="4346"/>
                </a:cubicBezTo>
                <a:lnTo>
                  <a:pt x="523" y="4364"/>
                </a:lnTo>
                <a:cubicBezTo>
                  <a:pt x="523" y="4375"/>
                  <a:pt x="530" y="4381"/>
                  <a:pt x="530" y="4387"/>
                </a:cubicBezTo>
                <a:cubicBezTo>
                  <a:pt x="535" y="4393"/>
                  <a:pt x="541" y="4404"/>
                  <a:pt x="552" y="4409"/>
                </a:cubicBezTo>
                <a:cubicBezTo>
                  <a:pt x="564" y="4427"/>
                  <a:pt x="575" y="4438"/>
                  <a:pt x="591" y="4443"/>
                </a:cubicBezTo>
                <a:cubicBezTo>
                  <a:pt x="632" y="4472"/>
                  <a:pt x="672" y="4490"/>
                  <a:pt x="722" y="4506"/>
                </a:cubicBezTo>
                <a:cubicBezTo>
                  <a:pt x="756" y="4517"/>
                  <a:pt x="796" y="4529"/>
                  <a:pt x="837" y="4535"/>
                </a:cubicBezTo>
                <a:cubicBezTo>
                  <a:pt x="893" y="4546"/>
                  <a:pt x="932" y="4608"/>
                  <a:pt x="921" y="4666"/>
                </a:cubicBezTo>
                <a:cubicBezTo>
                  <a:pt x="916" y="4716"/>
                  <a:pt x="871" y="4756"/>
                  <a:pt x="819" y="4756"/>
                </a:cubicBezTo>
                <a:cubicBezTo>
                  <a:pt x="790" y="4762"/>
                  <a:pt x="762" y="4762"/>
                  <a:pt x="734" y="4768"/>
                </a:cubicBezTo>
                <a:cubicBezTo>
                  <a:pt x="688" y="4779"/>
                  <a:pt x="643" y="4796"/>
                  <a:pt x="591" y="4818"/>
                </a:cubicBezTo>
                <a:cubicBezTo>
                  <a:pt x="546" y="4836"/>
                  <a:pt x="507" y="4852"/>
                  <a:pt x="462" y="4870"/>
                </a:cubicBezTo>
                <a:cubicBezTo>
                  <a:pt x="370" y="4921"/>
                  <a:pt x="279" y="4983"/>
                  <a:pt x="205" y="5046"/>
                </a:cubicBezTo>
                <a:cubicBezTo>
                  <a:pt x="155" y="5097"/>
                  <a:pt x="108" y="5143"/>
                  <a:pt x="80" y="5193"/>
                </a:cubicBezTo>
                <a:cubicBezTo>
                  <a:pt x="53" y="5227"/>
                  <a:pt x="35" y="5267"/>
                  <a:pt x="18" y="5313"/>
                </a:cubicBezTo>
                <a:cubicBezTo>
                  <a:pt x="12" y="5347"/>
                  <a:pt x="1" y="5376"/>
                  <a:pt x="1" y="5403"/>
                </a:cubicBezTo>
                <a:lnTo>
                  <a:pt x="1" y="5432"/>
                </a:lnTo>
                <a:lnTo>
                  <a:pt x="6" y="5444"/>
                </a:lnTo>
                <a:lnTo>
                  <a:pt x="12" y="5455"/>
                </a:lnTo>
                <a:cubicBezTo>
                  <a:pt x="24" y="5461"/>
                  <a:pt x="35" y="5466"/>
                  <a:pt x="40" y="5472"/>
                </a:cubicBezTo>
                <a:cubicBezTo>
                  <a:pt x="74" y="5478"/>
                  <a:pt x="114" y="5484"/>
                  <a:pt x="155" y="5489"/>
                </a:cubicBezTo>
                <a:lnTo>
                  <a:pt x="189" y="5489"/>
                </a:lnTo>
                <a:cubicBezTo>
                  <a:pt x="263" y="5489"/>
                  <a:pt x="342" y="5478"/>
                  <a:pt x="410" y="5472"/>
                </a:cubicBezTo>
                <a:cubicBezTo>
                  <a:pt x="455" y="5466"/>
                  <a:pt x="496" y="5466"/>
                  <a:pt x="541" y="5461"/>
                </a:cubicBezTo>
                <a:cubicBezTo>
                  <a:pt x="580" y="5461"/>
                  <a:pt x="614" y="5484"/>
                  <a:pt x="632" y="5518"/>
                </a:cubicBezTo>
                <a:cubicBezTo>
                  <a:pt x="643" y="5547"/>
                  <a:pt x="638" y="5581"/>
                  <a:pt x="614" y="5608"/>
                </a:cubicBezTo>
                <a:cubicBezTo>
                  <a:pt x="575" y="5654"/>
                  <a:pt x="541" y="5699"/>
                  <a:pt x="501" y="5744"/>
                </a:cubicBezTo>
                <a:lnTo>
                  <a:pt x="478" y="5773"/>
                </a:lnTo>
                <a:cubicBezTo>
                  <a:pt x="462" y="5791"/>
                  <a:pt x="449" y="5812"/>
                  <a:pt x="433" y="5830"/>
                </a:cubicBezTo>
                <a:lnTo>
                  <a:pt x="428" y="5847"/>
                </a:lnTo>
                <a:cubicBezTo>
                  <a:pt x="410" y="5864"/>
                  <a:pt x="393" y="5887"/>
                  <a:pt x="381" y="5909"/>
                </a:cubicBezTo>
                <a:cubicBezTo>
                  <a:pt x="302" y="6029"/>
                  <a:pt x="250" y="6132"/>
                  <a:pt x="216" y="6234"/>
                </a:cubicBezTo>
                <a:cubicBezTo>
                  <a:pt x="200" y="6284"/>
                  <a:pt x="189" y="6331"/>
                  <a:pt x="182" y="6376"/>
                </a:cubicBezTo>
                <a:cubicBezTo>
                  <a:pt x="182" y="6404"/>
                  <a:pt x="182" y="6433"/>
                  <a:pt x="189" y="6460"/>
                </a:cubicBezTo>
                <a:cubicBezTo>
                  <a:pt x="194" y="6478"/>
                  <a:pt x="200" y="6494"/>
                  <a:pt x="211" y="6512"/>
                </a:cubicBezTo>
                <a:cubicBezTo>
                  <a:pt x="216" y="6528"/>
                  <a:pt x="228" y="6541"/>
                  <a:pt x="239" y="6557"/>
                </a:cubicBezTo>
                <a:cubicBezTo>
                  <a:pt x="257" y="6575"/>
                  <a:pt x="273" y="6586"/>
                  <a:pt x="297" y="6603"/>
                </a:cubicBezTo>
                <a:cubicBezTo>
                  <a:pt x="313" y="6614"/>
                  <a:pt x="331" y="6620"/>
                  <a:pt x="347" y="6625"/>
                </a:cubicBezTo>
                <a:cubicBezTo>
                  <a:pt x="365" y="6631"/>
                  <a:pt x="381" y="6638"/>
                  <a:pt x="399" y="6638"/>
                </a:cubicBezTo>
                <a:cubicBezTo>
                  <a:pt x="428" y="6638"/>
                  <a:pt x="444" y="6638"/>
                  <a:pt x="467" y="6631"/>
                </a:cubicBezTo>
                <a:cubicBezTo>
                  <a:pt x="501" y="6625"/>
                  <a:pt x="535" y="6614"/>
                  <a:pt x="564" y="6597"/>
                </a:cubicBezTo>
                <a:cubicBezTo>
                  <a:pt x="625" y="6563"/>
                  <a:pt x="688" y="6518"/>
                  <a:pt x="756" y="6455"/>
                </a:cubicBezTo>
                <a:cubicBezTo>
                  <a:pt x="910" y="6318"/>
                  <a:pt x="1034" y="6148"/>
                  <a:pt x="1120" y="6040"/>
                </a:cubicBezTo>
                <a:cubicBezTo>
                  <a:pt x="1149" y="5995"/>
                  <a:pt x="1178" y="5956"/>
                  <a:pt x="1205" y="5915"/>
                </a:cubicBezTo>
                <a:cubicBezTo>
                  <a:pt x="1257" y="5841"/>
                  <a:pt x="1307" y="5773"/>
                  <a:pt x="1359" y="5705"/>
                </a:cubicBezTo>
                <a:cubicBezTo>
                  <a:pt x="1375" y="5688"/>
                  <a:pt x="1399" y="5671"/>
                  <a:pt x="1433" y="5671"/>
                </a:cubicBezTo>
                <a:cubicBezTo>
                  <a:pt x="1444" y="5671"/>
                  <a:pt x="1461" y="5676"/>
                  <a:pt x="1472" y="5683"/>
                </a:cubicBezTo>
                <a:cubicBezTo>
                  <a:pt x="1501" y="5694"/>
                  <a:pt x="1519" y="5722"/>
                  <a:pt x="1524" y="5762"/>
                </a:cubicBezTo>
                <a:cubicBezTo>
                  <a:pt x="1529" y="5791"/>
                  <a:pt x="1535" y="5825"/>
                  <a:pt x="1535" y="5859"/>
                </a:cubicBezTo>
                <a:cubicBezTo>
                  <a:pt x="1540" y="5881"/>
                  <a:pt x="1540" y="5898"/>
                  <a:pt x="1546" y="5922"/>
                </a:cubicBezTo>
                <a:lnTo>
                  <a:pt x="1553" y="5972"/>
                </a:lnTo>
                <a:lnTo>
                  <a:pt x="1558" y="6017"/>
                </a:lnTo>
                <a:cubicBezTo>
                  <a:pt x="1564" y="6085"/>
                  <a:pt x="1569" y="6148"/>
                  <a:pt x="1580" y="6211"/>
                </a:cubicBezTo>
                <a:cubicBezTo>
                  <a:pt x="1592" y="6256"/>
                  <a:pt x="1609" y="6297"/>
                  <a:pt x="1626" y="6331"/>
                </a:cubicBezTo>
                <a:cubicBezTo>
                  <a:pt x="1632" y="6347"/>
                  <a:pt x="1643" y="6365"/>
                  <a:pt x="1655" y="6381"/>
                </a:cubicBezTo>
                <a:cubicBezTo>
                  <a:pt x="1666" y="6387"/>
                  <a:pt x="1671" y="6392"/>
                  <a:pt x="1682" y="6404"/>
                </a:cubicBezTo>
                <a:cubicBezTo>
                  <a:pt x="1695" y="6410"/>
                  <a:pt x="1700" y="6410"/>
                  <a:pt x="1711" y="6415"/>
                </a:cubicBezTo>
                <a:cubicBezTo>
                  <a:pt x="1729" y="6421"/>
                  <a:pt x="1740" y="6421"/>
                  <a:pt x="1757" y="6421"/>
                </a:cubicBezTo>
                <a:lnTo>
                  <a:pt x="1797" y="6421"/>
                </a:lnTo>
                <a:cubicBezTo>
                  <a:pt x="1813" y="6415"/>
                  <a:pt x="1825" y="6410"/>
                  <a:pt x="1842" y="6404"/>
                </a:cubicBezTo>
                <a:cubicBezTo>
                  <a:pt x="1865" y="6392"/>
                  <a:pt x="1881" y="6376"/>
                  <a:pt x="1899" y="6365"/>
                </a:cubicBezTo>
                <a:cubicBezTo>
                  <a:pt x="1933" y="6331"/>
                  <a:pt x="1962" y="6297"/>
                  <a:pt x="1989" y="6256"/>
                </a:cubicBezTo>
                <a:cubicBezTo>
                  <a:pt x="2052" y="6153"/>
                  <a:pt x="2104" y="6035"/>
                  <a:pt x="2160" y="5881"/>
                </a:cubicBezTo>
                <a:cubicBezTo>
                  <a:pt x="2194" y="5773"/>
                  <a:pt x="2222" y="5654"/>
                  <a:pt x="2256" y="5506"/>
                </a:cubicBezTo>
                <a:cubicBezTo>
                  <a:pt x="2274" y="5450"/>
                  <a:pt x="2319" y="5410"/>
                  <a:pt x="2371" y="5403"/>
                </a:cubicBezTo>
                <a:cubicBezTo>
                  <a:pt x="2432" y="5403"/>
                  <a:pt x="2484" y="5437"/>
                  <a:pt x="2500" y="5489"/>
                </a:cubicBezTo>
                <a:cubicBezTo>
                  <a:pt x="2513" y="5523"/>
                  <a:pt x="2524" y="5557"/>
                  <a:pt x="2541" y="5592"/>
                </a:cubicBezTo>
                <a:cubicBezTo>
                  <a:pt x="2563" y="5626"/>
                  <a:pt x="2586" y="5660"/>
                  <a:pt x="2610" y="5688"/>
                </a:cubicBezTo>
                <a:cubicBezTo>
                  <a:pt x="2626" y="5705"/>
                  <a:pt x="2637" y="5717"/>
                  <a:pt x="2655" y="5728"/>
                </a:cubicBezTo>
                <a:cubicBezTo>
                  <a:pt x="2666" y="5739"/>
                  <a:pt x="2678" y="5739"/>
                  <a:pt x="2689" y="5744"/>
                </a:cubicBezTo>
                <a:cubicBezTo>
                  <a:pt x="2700" y="5751"/>
                  <a:pt x="2712" y="5751"/>
                  <a:pt x="2717" y="5751"/>
                </a:cubicBezTo>
                <a:lnTo>
                  <a:pt x="2746" y="5751"/>
                </a:lnTo>
                <a:cubicBezTo>
                  <a:pt x="2757" y="5744"/>
                  <a:pt x="2768" y="5744"/>
                  <a:pt x="2780" y="5739"/>
                </a:cubicBezTo>
                <a:cubicBezTo>
                  <a:pt x="2802" y="5722"/>
                  <a:pt x="2825" y="5710"/>
                  <a:pt x="2841" y="5694"/>
                </a:cubicBezTo>
                <a:cubicBezTo>
                  <a:pt x="2870" y="5665"/>
                  <a:pt x="2893" y="5637"/>
                  <a:pt x="2916" y="5608"/>
                </a:cubicBezTo>
                <a:cubicBezTo>
                  <a:pt x="2938" y="5568"/>
                  <a:pt x="2961" y="5529"/>
                  <a:pt x="2978" y="5478"/>
                </a:cubicBezTo>
                <a:cubicBezTo>
                  <a:pt x="3001" y="5398"/>
                  <a:pt x="3019" y="5301"/>
                  <a:pt x="3024" y="5193"/>
                </a:cubicBezTo>
                <a:cubicBezTo>
                  <a:pt x="3035" y="5001"/>
                  <a:pt x="3012" y="4790"/>
                  <a:pt x="2961" y="4540"/>
                </a:cubicBezTo>
                <a:lnTo>
                  <a:pt x="2956" y="4529"/>
                </a:lnTo>
                <a:cubicBezTo>
                  <a:pt x="2951" y="4483"/>
                  <a:pt x="2944" y="4456"/>
                  <a:pt x="2933" y="4421"/>
                </a:cubicBezTo>
                <a:cubicBezTo>
                  <a:pt x="2927" y="4393"/>
                  <a:pt x="2927" y="4370"/>
                  <a:pt x="2938" y="4346"/>
                </a:cubicBezTo>
                <a:cubicBezTo>
                  <a:pt x="2951" y="4325"/>
                  <a:pt x="2967" y="4307"/>
                  <a:pt x="2990" y="4301"/>
                </a:cubicBezTo>
                <a:cubicBezTo>
                  <a:pt x="3001" y="4296"/>
                  <a:pt x="3012" y="4296"/>
                  <a:pt x="3024" y="4296"/>
                </a:cubicBezTo>
                <a:cubicBezTo>
                  <a:pt x="3064" y="4296"/>
                  <a:pt x="3098" y="4319"/>
                  <a:pt x="3114" y="4359"/>
                </a:cubicBezTo>
                <a:cubicBezTo>
                  <a:pt x="3155" y="4483"/>
                  <a:pt x="3182" y="4608"/>
                  <a:pt x="3206" y="4739"/>
                </a:cubicBezTo>
                <a:cubicBezTo>
                  <a:pt x="3268" y="4870"/>
                  <a:pt x="3326" y="5001"/>
                  <a:pt x="3376" y="5137"/>
                </a:cubicBezTo>
                <a:cubicBezTo>
                  <a:pt x="3421" y="5274"/>
                  <a:pt x="3473" y="5416"/>
                  <a:pt x="3512" y="5563"/>
                </a:cubicBezTo>
                <a:lnTo>
                  <a:pt x="3518" y="5592"/>
                </a:lnTo>
                <a:lnTo>
                  <a:pt x="3530" y="5631"/>
                </a:lnTo>
                <a:lnTo>
                  <a:pt x="3541" y="5631"/>
                </a:lnTo>
                <a:cubicBezTo>
                  <a:pt x="3643" y="5631"/>
                  <a:pt x="3740" y="5626"/>
                  <a:pt x="3842" y="5602"/>
                </a:cubicBezTo>
                <a:cubicBezTo>
                  <a:pt x="3990" y="5568"/>
                  <a:pt x="4144" y="5512"/>
                  <a:pt x="4320" y="5421"/>
                </a:cubicBezTo>
                <a:lnTo>
                  <a:pt x="4388" y="5382"/>
                </a:lnTo>
                <a:lnTo>
                  <a:pt x="4478" y="5335"/>
                </a:lnTo>
                <a:cubicBezTo>
                  <a:pt x="4456" y="5285"/>
                  <a:pt x="4433" y="5233"/>
                  <a:pt x="4410" y="5188"/>
                </a:cubicBezTo>
                <a:cubicBezTo>
                  <a:pt x="4348" y="5075"/>
                  <a:pt x="4280" y="4960"/>
                  <a:pt x="4212" y="4852"/>
                </a:cubicBezTo>
                <a:cubicBezTo>
                  <a:pt x="4178" y="4796"/>
                  <a:pt x="4144" y="4739"/>
                  <a:pt x="4110" y="4687"/>
                </a:cubicBezTo>
                <a:cubicBezTo>
                  <a:pt x="4058" y="4660"/>
                  <a:pt x="4007" y="4631"/>
                  <a:pt x="3956" y="4597"/>
                </a:cubicBezTo>
                <a:cubicBezTo>
                  <a:pt x="3842" y="4524"/>
                  <a:pt x="3701" y="4398"/>
                  <a:pt x="3632" y="4217"/>
                </a:cubicBezTo>
                <a:cubicBezTo>
                  <a:pt x="3609" y="4149"/>
                  <a:pt x="3643" y="4068"/>
                  <a:pt x="3712" y="4046"/>
                </a:cubicBezTo>
                <a:cubicBezTo>
                  <a:pt x="3728" y="4040"/>
                  <a:pt x="3746" y="4034"/>
                  <a:pt x="3757" y="4034"/>
                </a:cubicBezTo>
                <a:cubicBezTo>
                  <a:pt x="3780" y="4034"/>
                  <a:pt x="3803" y="4040"/>
                  <a:pt x="3819" y="4052"/>
                </a:cubicBezTo>
                <a:cubicBezTo>
                  <a:pt x="3837" y="4057"/>
                  <a:pt x="3859" y="4074"/>
                  <a:pt x="3871" y="4091"/>
                </a:cubicBezTo>
                <a:cubicBezTo>
                  <a:pt x="3898" y="4142"/>
                  <a:pt x="3927" y="4188"/>
                  <a:pt x="3967" y="4233"/>
                </a:cubicBezTo>
                <a:cubicBezTo>
                  <a:pt x="4018" y="4285"/>
                  <a:pt x="4069" y="4330"/>
                  <a:pt x="4144" y="4381"/>
                </a:cubicBezTo>
                <a:cubicBezTo>
                  <a:pt x="4239" y="4443"/>
                  <a:pt x="4348" y="4495"/>
                  <a:pt x="4462" y="4535"/>
                </a:cubicBezTo>
                <a:cubicBezTo>
                  <a:pt x="4558" y="4563"/>
                  <a:pt x="4655" y="4585"/>
                  <a:pt x="4745" y="4592"/>
                </a:cubicBezTo>
                <a:lnTo>
                  <a:pt x="4792" y="4592"/>
                </a:lnTo>
                <a:cubicBezTo>
                  <a:pt x="4842" y="4592"/>
                  <a:pt x="4887" y="4592"/>
                  <a:pt x="4928" y="4580"/>
                </a:cubicBezTo>
                <a:cubicBezTo>
                  <a:pt x="4955" y="4574"/>
                  <a:pt x="4978" y="4569"/>
                  <a:pt x="5002" y="4558"/>
                </a:cubicBezTo>
                <a:cubicBezTo>
                  <a:pt x="5013" y="4551"/>
                  <a:pt x="5023" y="4540"/>
                  <a:pt x="5036" y="4529"/>
                </a:cubicBezTo>
                <a:cubicBezTo>
                  <a:pt x="5047" y="4524"/>
                  <a:pt x="5052" y="4511"/>
                  <a:pt x="5064" y="4501"/>
                </a:cubicBezTo>
                <a:cubicBezTo>
                  <a:pt x="5070" y="4490"/>
                  <a:pt x="5075" y="4477"/>
                  <a:pt x="5081" y="4466"/>
                </a:cubicBezTo>
                <a:cubicBezTo>
                  <a:pt x="5086" y="4449"/>
                  <a:pt x="5086" y="4427"/>
                  <a:pt x="5092" y="4409"/>
                </a:cubicBezTo>
                <a:cubicBezTo>
                  <a:pt x="5092" y="4375"/>
                  <a:pt x="5086" y="4346"/>
                  <a:pt x="5081" y="4312"/>
                </a:cubicBezTo>
                <a:cubicBezTo>
                  <a:pt x="5070" y="4251"/>
                  <a:pt x="5047" y="4194"/>
                  <a:pt x="5013" y="4126"/>
                </a:cubicBezTo>
                <a:cubicBezTo>
                  <a:pt x="4996" y="4091"/>
                  <a:pt x="5018" y="4040"/>
                  <a:pt x="5047" y="4018"/>
                </a:cubicBezTo>
                <a:cubicBezTo>
                  <a:pt x="5064" y="4006"/>
                  <a:pt x="5081" y="4000"/>
                  <a:pt x="5098" y="4000"/>
                </a:cubicBezTo>
                <a:cubicBezTo>
                  <a:pt x="5115" y="4000"/>
                  <a:pt x="5126" y="4006"/>
                  <a:pt x="5143" y="4012"/>
                </a:cubicBezTo>
                <a:cubicBezTo>
                  <a:pt x="5251" y="4057"/>
                  <a:pt x="5382" y="4115"/>
                  <a:pt x="5513" y="4160"/>
                </a:cubicBezTo>
                <a:cubicBezTo>
                  <a:pt x="5683" y="4217"/>
                  <a:pt x="5825" y="4244"/>
                  <a:pt x="5962" y="4256"/>
                </a:cubicBezTo>
                <a:lnTo>
                  <a:pt x="6001" y="4256"/>
                </a:lnTo>
                <a:cubicBezTo>
                  <a:pt x="6069" y="4256"/>
                  <a:pt x="6132" y="4251"/>
                  <a:pt x="6195" y="4239"/>
                </a:cubicBezTo>
                <a:cubicBezTo>
                  <a:pt x="6251" y="4222"/>
                  <a:pt x="6303" y="4205"/>
                  <a:pt x="6342" y="4183"/>
                </a:cubicBezTo>
                <a:cubicBezTo>
                  <a:pt x="6382" y="4160"/>
                  <a:pt x="6416" y="4136"/>
                  <a:pt x="6444" y="4115"/>
                </a:cubicBezTo>
                <a:cubicBezTo>
                  <a:pt x="6462" y="4097"/>
                  <a:pt x="6479" y="4074"/>
                  <a:pt x="6496" y="4057"/>
                </a:cubicBezTo>
                <a:cubicBezTo>
                  <a:pt x="6507" y="4040"/>
                  <a:pt x="6513" y="4023"/>
                  <a:pt x="6524" y="4000"/>
                </a:cubicBezTo>
                <a:cubicBezTo>
                  <a:pt x="6524" y="3984"/>
                  <a:pt x="6530" y="3966"/>
                  <a:pt x="6536" y="3950"/>
                </a:cubicBezTo>
                <a:cubicBezTo>
                  <a:pt x="6530" y="3926"/>
                  <a:pt x="6530" y="3910"/>
                  <a:pt x="6530" y="3887"/>
                </a:cubicBezTo>
                <a:cubicBezTo>
                  <a:pt x="6518" y="3858"/>
                  <a:pt x="6507" y="3835"/>
                  <a:pt x="6496" y="3808"/>
                </a:cubicBezTo>
                <a:cubicBezTo>
                  <a:pt x="6479" y="3774"/>
                  <a:pt x="6455" y="3740"/>
                  <a:pt x="6428" y="3711"/>
                </a:cubicBezTo>
                <a:cubicBezTo>
                  <a:pt x="6399" y="3677"/>
                  <a:pt x="6365" y="3648"/>
                  <a:pt x="6326" y="3625"/>
                </a:cubicBezTo>
                <a:cubicBezTo>
                  <a:pt x="6303" y="3609"/>
                  <a:pt x="6285" y="3596"/>
                  <a:pt x="6263" y="3591"/>
                </a:cubicBezTo>
                <a:lnTo>
                  <a:pt x="6224" y="3575"/>
                </a:lnTo>
                <a:lnTo>
                  <a:pt x="6177" y="3557"/>
                </a:lnTo>
                <a:cubicBezTo>
                  <a:pt x="6143" y="3546"/>
                  <a:pt x="6121" y="3512"/>
                  <a:pt x="6109" y="3483"/>
                </a:cubicBezTo>
                <a:cubicBezTo>
                  <a:pt x="6098" y="3449"/>
                  <a:pt x="6098" y="3410"/>
                  <a:pt x="6114" y="3375"/>
                </a:cubicBezTo>
                <a:cubicBezTo>
                  <a:pt x="6138" y="3330"/>
                  <a:pt x="6183" y="3302"/>
                  <a:pt x="6234" y="3302"/>
                </a:cubicBezTo>
                <a:lnTo>
                  <a:pt x="6263" y="3302"/>
                </a:lnTo>
                <a:cubicBezTo>
                  <a:pt x="6337" y="3324"/>
                  <a:pt x="6421" y="3336"/>
                  <a:pt x="6536" y="3341"/>
                </a:cubicBezTo>
                <a:cubicBezTo>
                  <a:pt x="6575" y="3347"/>
                  <a:pt x="6620" y="3347"/>
                  <a:pt x="6660" y="3347"/>
                </a:cubicBezTo>
                <a:cubicBezTo>
                  <a:pt x="6825" y="3347"/>
                  <a:pt x="6985" y="3330"/>
                  <a:pt x="7132" y="3302"/>
                </a:cubicBezTo>
                <a:cubicBezTo>
                  <a:pt x="7240" y="3279"/>
                  <a:pt x="7331" y="3245"/>
                  <a:pt x="7410" y="3205"/>
                </a:cubicBezTo>
                <a:cubicBezTo>
                  <a:pt x="7451" y="3182"/>
                  <a:pt x="7485" y="3160"/>
                  <a:pt x="7512" y="3137"/>
                </a:cubicBezTo>
                <a:cubicBezTo>
                  <a:pt x="7530" y="3119"/>
                  <a:pt x="7546" y="3103"/>
                  <a:pt x="7564" y="3080"/>
                </a:cubicBezTo>
                <a:cubicBezTo>
                  <a:pt x="7570" y="3063"/>
                  <a:pt x="7580" y="3045"/>
                  <a:pt x="7587" y="3029"/>
                </a:cubicBezTo>
                <a:cubicBezTo>
                  <a:pt x="7593" y="3011"/>
                  <a:pt x="7598" y="2990"/>
                  <a:pt x="7598" y="2966"/>
                </a:cubicBezTo>
                <a:cubicBezTo>
                  <a:pt x="7598" y="2949"/>
                  <a:pt x="7598" y="2932"/>
                  <a:pt x="7593" y="2915"/>
                </a:cubicBezTo>
                <a:cubicBezTo>
                  <a:pt x="7593" y="2904"/>
                  <a:pt x="7587" y="2893"/>
                  <a:pt x="7580" y="2880"/>
                </a:cubicBezTo>
                <a:cubicBezTo>
                  <a:pt x="7570" y="2864"/>
                  <a:pt x="7564" y="2853"/>
                  <a:pt x="7553" y="2841"/>
                </a:cubicBezTo>
                <a:cubicBezTo>
                  <a:pt x="7535" y="2819"/>
                  <a:pt x="7512" y="2807"/>
                  <a:pt x="7496" y="2790"/>
                </a:cubicBezTo>
                <a:cubicBezTo>
                  <a:pt x="7444" y="2762"/>
                  <a:pt x="7388" y="2733"/>
                  <a:pt x="7325" y="2710"/>
                </a:cubicBezTo>
                <a:cubicBezTo>
                  <a:pt x="7178" y="2665"/>
                  <a:pt x="7024" y="2642"/>
                  <a:pt x="6877" y="2625"/>
                </a:cubicBezTo>
                <a:cubicBezTo>
                  <a:pt x="6825" y="2620"/>
                  <a:pt x="6774" y="2620"/>
                  <a:pt x="6723" y="2614"/>
                </a:cubicBezTo>
                <a:lnTo>
                  <a:pt x="6667" y="2608"/>
                </a:lnTo>
                <a:cubicBezTo>
                  <a:pt x="6654" y="2608"/>
                  <a:pt x="6638" y="2608"/>
                  <a:pt x="6620" y="2602"/>
                </a:cubicBezTo>
                <a:cubicBezTo>
                  <a:pt x="6609" y="2602"/>
                  <a:pt x="6592" y="2597"/>
                  <a:pt x="6581" y="2597"/>
                </a:cubicBezTo>
                <a:cubicBezTo>
                  <a:pt x="6558" y="2597"/>
                  <a:pt x="6530" y="2591"/>
                  <a:pt x="6507" y="2591"/>
                </a:cubicBezTo>
                <a:cubicBezTo>
                  <a:pt x="6468" y="2586"/>
                  <a:pt x="6434" y="2539"/>
                  <a:pt x="6428" y="2505"/>
                </a:cubicBezTo>
                <a:cubicBezTo>
                  <a:pt x="6428" y="2471"/>
                  <a:pt x="6444" y="2437"/>
                  <a:pt x="6473" y="2415"/>
                </a:cubicBezTo>
                <a:cubicBezTo>
                  <a:pt x="6530" y="2376"/>
                  <a:pt x="6599" y="2342"/>
                  <a:pt x="6667" y="2313"/>
                </a:cubicBezTo>
                <a:lnTo>
                  <a:pt x="6701" y="2295"/>
                </a:lnTo>
                <a:lnTo>
                  <a:pt x="6762" y="2267"/>
                </a:lnTo>
                <a:lnTo>
                  <a:pt x="6780" y="2256"/>
                </a:lnTo>
                <a:cubicBezTo>
                  <a:pt x="6843" y="2227"/>
                  <a:pt x="6911" y="2193"/>
                  <a:pt x="6974" y="2159"/>
                </a:cubicBezTo>
                <a:lnTo>
                  <a:pt x="6985" y="2154"/>
                </a:lnTo>
                <a:cubicBezTo>
                  <a:pt x="7110" y="2091"/>
                  <a:pt x="7240" y="2017"/>
                  <a:pt x="7354" y="1920"/>
                </a:cubicBezTo>
                <a:cubicBezTo>
                  <a:pt x="7394" y="1886"/>
                  <a:pt x="7422" y="1852"/>
                  <a:pt x="7444" y="1818"/>
                </a:cubicBezTo>
                <a:cubicBezTo>
                  <a:pt x="7456" y="1802"/>
                  <a:pt x="7467" y="1784"/>
                  <a:pt x="7473" y="1762"/>
                </a:cubicBezTo>
                <a:cubicBezTo>
                  <a:pt x="7478" y="1750"/>
                  <a:pt x="7485" y="1734"/>
                  <a:pt x="7485" y="1716"/>
                </a:cubicBezTo>
                <a:cubicBezTo>
                  <a:pt x="7485" y="1705"/>
                  <a:pt x="7485" y="1687"/>
                  <a:pt x="7478" y="1676"/>
                </a:cubicBezTo>
                <a:cubicBezTo>
                  <a:pt x="7473" y="1660"/>
                  <a:pt x="7473" y="1648"/>
                  <a:pt x="7462" y="1631"/>
                </a:cubicBezTo>
                <a:cubicBezTo>
                  <a:pt x="7456" y="1619"/>
                  <a:pt x="7444" y="1608"/>
                  <a:pt x="7439" y="1592"/>
                </a:cubicBezTo>
                <a:cubicBezTo>
                  <a:pt x="7428" y="1579"/>
                  <a:pt x="7417" y="1574"/>
                  <a:pt x="7399" y="1563"/>
                </a:cubicBezTo>
                <a:cubicBezTo>
                  <a:pt x="7388" y="1551"/>
                  <a:pt x="7370" y="1545"/>
                  <a:pt x="7354" y="1540"/>
                </a:cubicBezTo>
                <a:cubicBezTo>
                  <a:pt x="7325" y="1529"/>
                  <a:pt x="7291" y="1529"/>
                  <a:pt x="7257" y="1523"/>
                </a:cubicBezTo>
                <a:lnTo>
                  <a:pt x="7234" y="1523"/>
                </a:lnTo>
                <a:cubicBezTo>
                  <a:pt x="7171" y="1523"/>
                  <a:pt x="7103" y="1529"/>
                  <a:pt x="7030" y="1545"/>
                </a:cubicBezTo>
                <a:cubicBezTo>
                  <a:pt x="6865" y="1585"/>
                  <a:pt x="6683" y="1653"/>
                  <a:pt x="6468" y="1768"/>
                </a:cubicBezTo>
                <a:cubicBezTo>
                  <a:pt x="6376" y="1813"/>
                  <a:pt x="6279" y="1870"/>
                  <a:pt x="6189" y="1926"/>
                </a:cubicBezTo>
                <a:cubicBezTo>
                  <a:pt x="6109" y="1978"/>
                  <a:pt x="6041" y="2023"/>
                  <a:pt x="5973" y="2074"/>
                </a:cubicBezTo>
                <a:lnTo>
                  <a:pt x="5910" y="2125"/>
                </a:lnTo>
                <a:cubicBezTo>
                  <a:pt x="5899" y="2143"/>
                  <a:pt x="5883" y="2154"/>
                  <a:pt x="5870" y="2171"/>
                </a:cubicBezTo>
                <a:cubicBezTo>
                  <a:pt x="5854" y="2193"/>
                  <a:pt x="5825" y="2205"/>
                  <a:pt x="5802" y="2205"/>
                </a:cubicBezTo>
                <a:cubicBezTo>
                  <a:pt x="5786" y="2205"/>
                  <a:pt x="5773" y="2199"/>
                  <a:pt x="5763" y="2193"/>
                </a:cubicBezTo>
                <a:cubicBezTo>
                  <a:pt x="5734" y="2177"/>
                  <a:pt x="5705" y="2137"/>
                  <a:pt x="5718" y="2096"/>
                </a:cubicBezTo>
                <a:cubicBezTo>
                  <a:pt x="5746" y="2006"/>
                  <a:pt x="5773" y="1899"/>
                  <a:pt x="5786" y="1796"/>
                </a:cubicBezTo>
                <a:cubicBezTo>
                  <a:pt x="5786" y="1768"/>
                  <a:pt x="5786" y="1744"/>
                  <a:pt x="5780" y="1721"/>
                </a:cubicBezTo>
                <a:cubicBezTo>
                  <a:pt x="5780" y="1716"/>
                  <a:pt x="5773" y="1710"/>
                  <a:pt x="5773" y="1699"/>
                </a:cubicBezTo>
                <a:lnTo>
                  <a:pt x="5752" y="1699"/>
                </a:lnTo>
                <a:cubicBezTo>
                  <a:pt x="5723" y="1705"/>
                  <a:pt x="5700" y="1716"/>
                  <a:pt x="5678" y="1721"/>
                </a:cubicBezTo>
                <a:cubicBezTo>
                  <a:pt x="5587" y="1773"/>
                  <a:pt x="5508" y="1836"/>
                  <a:pt x="5450" y="1886"/>
                </a:cubicBezTo>
                <a:cubicBezTo>
                  <a:pt x="5314" y="2017"/>
                  <a:pt x="5194" y="2154"/>
                  <a:pt x="5098" y="2301"/>
                </a:cubicBezTo>
                <a:cubicBezTo>
                  <a:pt x="5047" y="2381"/>
                  <a:pt x="5013" y="2444"/>
                  <a:pt x="4989" y="2505"/>
                </a:cubicBezTo>
                <a:cubicBezTo>
                  <a:pt x="4984" y="2529"/>
                  <a:pt x="4978" y="2546"/>
                  <a:pt x="4962" y="2563"/>
                </a:cubicBezTo>
                <a:lnTo>
                  <a:pt x="4950" y="2568"/>
                </a:lnTo>
                <a:lnTo>
                  <a:pt x="4939" y="2580"/>
                </a:lnTo>
                <a:cubicBezTo>
                  <a:pt x="4921" y="2597"/>
                  <a:pt x="4894" y="2602"/>
                  <a:pt x="4871" y="2602"/>
                </a:cubicBezTo>
                <a:lnTo>
                  <a:pt x="4848" y="2602"/>
                </a:lnTo>
                <a:cubicBezTo>
                  <a:pt x="4819" y="2597"/>
                  <a:pt x="4792" y="2580"/>
                  <a:pt x="4774" y="2552"/>
                </a:cubicBezTo>
                <a:cubicBezTo>
                  <a:pt x="4758" y="2523"/>
                  <a:pt x="4751" y="2500"/>
                  <a:pt x="4751" y="2460"/>
                </a:cubicBezTo>
                <a:cubicBezTo>
                  <a:pt x="4758" y="2426"/>
                  <a:pt x="4758" y="2398"/>
                  <a:pt x="4763" y="2369"/>
                </a:cubicBezTo>
                <a:cubicBezTo>
                  <a:pt x="4768" y="2324"/>
                  <a:pt x="4774" y="2279"/>
                  <a:pt x="4774" y="2239"/>
                </a:cubicBezTo>
                <a:cubicBezTo>
                  <a:pt x="4779" y="2182"/>
                  <a:pt x="4779" y="2130"/>
                  <a:pt x="4768" y="2091"/>
                </a:cubicBezTo>
                <a:cubicBezTo>
                  <a:pt x="4768" y="2074"/>
                  <a:pt x="4763" y="2062"/>
                  <a:pt x="4758" y="2051"/>
                </a:cubicBezTo>
                <a:lnTo>
                  <a:pt x="4745" y="2035"/>
                </a:lnTo>
                <a:lnTo>
                  <a:pt x="4740" y="2028"/>
                </a:lnTo>
                <a:lnTo>
                  <a:pt x="4729" y="2023"/>
                </a:lnTo>
                <a:cubicBezTo>
                  <a:pt x="4717" y="2017"/>
                  <a:pt x="4706" y="2017"/>
                  <a:pt x="4695" y="2017"/>
                </a:cubicBezTo>
                <a:cubicBezTo>
                  <a:pt x="4677" y="2017"/>
                  <a:pt x="4655" y="2017"/>
                  <a:pt x="4637" y="2023"/>
                </a:cubicBezTo>
                <a:cubicBezTo>
                  <a:pt x="4614" y="2028"/>
                  <a:pt x="4598" y="2035"/>
                  <a:pt x="4580" y="2040"/>
                </a:cubicBezTo>
                <a:cubicBezTo>
                  <a:pt x="4553" y="2057"/>
                  <a:pt x="4530" y="2074"/>
                  <a:pt x="4507" y="2091"/>
                </a:cubicBezTo>
                <a:cubicBezTo>
                  <a:pt x="4472" y="2125"/>
                  <a:pt x="4438" y="2164"/>
                  <a:pt x="4410" y="2211"/>
                </a:cubicBezTo>
                <a:cubicBezTo>
                  <a:pt x="4354" y="2308"/>
                  <a:pt x="4302" y="2415"/>
                  <a:pt x="4252" y="2557"/>
                </a:cubicBezTo>
                <a:lnTo>
                  <a:pt x="4246" y="2574"/>
                </a:lnTo>
                <a:cubicBezTo>
                  <a:pt x="4212" y="2683"/>
                  <a:pt x="4178" y="2796"/>
                  <a:pt x="4149" y="2927"/>
                </a:cubicBezTo>
                <a:cubicBezTo>
                  <a:pt x="4137" y="2977"/>
                  <a:pt x="4126" y="3029"/>
                  <a:pt x="4121" y="3080"/>
                </a:cubicBezTo>
                <a:lnTo>
                  <a:pt x="4115" y="3114"/>
                </a:lnTo>
                <a:cubicBezTo>
                  <a:pt x="4110" y="3142"/>
                  <a:pt x="4097" y="3176"/>
                  <a:pt x="4087" y="3210"/>
                </a:cubicBezTo>
                <a:cubicBezTo>
                  <a:pt x="4081" y="3228"/>
                  <a:pt x="4069" y="3245"/>
                  <a:pt x="4052" y="3255"/>
                </a:cubicBezTo>
                <a:cubicBezTo>
                  <a:pt x="4042" y="3262"/>
                  <a:pt x="4018" y="3268"/>
                  <a:pt x="4001" y="3268"/>
                </a:cubicBezTo>
                <a:lnTo>
                  <a:pt x="3984" y="3268"/>
                </a:lnTo>
                <a:cubicBezTo>
                  <a:pt x="3945" y="3262"/>
                  <a:pt x="3911" y="3228"/>
                  <a:pt x="3911" y="3182"/>
                </a:cubicBezTo>
                <a:lnTo>
                  <a:pt x="3911" y="3171"/>
                </a:lnTo>
                <a:lnTo>
                  <a:pt x="3911" y="3153"/>
                </a:lnTo>
                <a:lnTo>
                  <a:pt x="3911" y="3131"/>
                </a:lnTo>
                <a:cubicBezTo>
                  <a:pt x="3911" y="3011"/>
                  <a:pt x="3916" y="2887"/>
                  <a:pt x="3893" y="2773"/>
                </a:cubicBezTo>
                <a:cubicBezTo>
                  <a:pt x="3882" y="2744"/>
                  <a:pt x="3877" y="2722"/>
                  <a:pt x="3864" y="2694"/>
                </a:cubicBezTo>
                <a:cubicBezTo>
                  <a:pt x="3859" y="2688"/>
                  <a:pt x="3853" y="2676"/>
                  <a:pt x="3848" y="2665"/>
                </a:cubicBezTo>
                <a:cubicBezTo>
                  <a:pt x="3842" y="2659"/>
                  <a:pt x="3837" y="2659"/>
                  <a:pt x="3830" y="2654"/>
                </a:cubicBezTo>
                <a:cubicBezTo>
                  <a:pt x="3825" y="2649"/>
                  <a:pt x="3819" y="2649"/>
                  <a:pt x="3814" y="2642"/>
                </a:cubicBezTo>
                <a:lnTo>
                  <a:pt x="3735" y="2642"/>
                </a:lnTo>
                <a:cubicBezTo>
                  <a:pt x="3717" y="2649"/>
                  <a:pt x="3706" y="2654"/>
                  <a:pt x="3688" y="2659"/>
                </a:cubicBezTo>
                <a:cubicBezTo>
                  <a:pt x="3667" y="2670"/>
                  <a:pt x="3649" y="2688"/>
                  <a:pt x="3632" y="2699"/>
                </a:cubicBezTo>
                <a:cubicBezTo>
                  <a:pt x="3609" y="2722"/>
                  <a:pt x="3586" y="2744"/>
                  <a:pt x="3570" y="2778"/>
                </a:cubicBezTo>
                <a:cubicBezTo>
                  <a:pt x="3530" y="2841"/>
                  <a:pt x="3496" y="2915"/>
                  <a:pt x="3462" y="3011"/>
                </a:cubicBezTo>
                <a:cubicBezTo>
                  <a:pt x="3410" y="3171"/>
                  <a:pt x="3376" y="3341"/>
                  <a:pt x="3365" y="3517"/>
                </a:cubicBezTo>
                <a:lnTo>
                  <a:pt x="3365" y="3620"/>
                </a:lnTo>
                <a:cubicBezTo>
                  <a:pt x="3371" y="3654"/>
                  <a:pt x="3342" y="3688"/>
                  <a:pt x="3308" y="3688"/>
                </a:cubicBezTo>
                <a:cubicBezTo>
                  <a:pt x="3268" y="3688"/>
                  <a:pt x="3234" y="3659"/>
                  <a:pt x="3234" y="3625"/>
                </a:cubicBezTo>
                <a:cubicBezTo>
                  <a:pt x="3234" y="3551"/>
                  <a:pt x="3234" y="3467"/>
                  <a:pt x="3245" y="3370"/>
                </a:cubicBezTo>
                <a:cubicBezTo>
                  <a:pt x="3257" y="3262"/>
                  <a:pt x="3274" y="3165"/>
                  <a:pt x="3297" y="3074"/>
                </a:cubicBezTo>
                <a:cubicBezTo>
                  <a:pt x="3331" y="2943"/>
                  <a:pt x="3365" y="2853"/>
                  <a:pt x="3405" y="2773"/>
                </a:cubicBezTo>
                <a:cubicBezTo>
                  <a:pt x="3455" y="2676"/>
                  <a:pt x="3512" y="2608"/>
                  <a:pt x="3570" y="2563"/>
                </a:cubicBezTo>
                <a:cubicBezTo>
                  <a:pt x="3609" y="2534"/>
                  <a:pt x="3649" y="2512"/>
                  <a:pt x="3683" y="2500"/>
                </a:cubicBezTo>
                <a:cubicBezTo>
                  <a:pt x="3717" y="2494"/>
                  <a:pt x="3751" y="2489"/>
                  <a:pt x="3791" y="2489"/>
                </a:cubicBezTo>
                <a:lnTo>
                  <a:pt x="3837" y="2489"/>
                </a:lnTo>
                <a:cubicBezTo>
                  <a:pt x="3882" y="2500"/>
                  <a:pt x="3922" y="2518"/>
                  <a:pt x="3950" y="2546"/>
                </a:cubicBezTo>
                <a:cubicBezTo>
                  <a:pt x="3961" y="2557"/>
                  <a:pt x="3973" y="2568"/>
                  <a:pt x="3979" y="2580"/>
                </a:cubicBezTo>
                <a:cubicBezTo>
                  <a:pt x="4007" y="2478"/>
                  <a:pt x="4024" y="2376"/>
                  <a:pt x="4042" y="2274"/>
                </a:cubicBezTo>
                <a:cubicBezTo>
                  <a:pt x="4063" y="2148"/>
                  <a:pt x="4081" y="2035"/>
                  <a:pt x="4087" y="1933"/>
                </a:cubicBezTo>
                <a:cubicBezTo>
                  <a:pt x="4092" y="1796"/>
                  <a:pt x="4087" y="1671"/>
                  <a:pt x="4058" y="1545"/>
                </a:cubicBezTo>
                <a:cubicBezTo>
                  <a:pt x="4035" y="1427"/>
                  <a:pt x="3995" y="1312"/>
                  <a:pt x="3939" y="1210"/>
                </a:cubicBezTo>
                <a:cubicBezTo>
                  <a:pt x="3898" y="1142"/>
                  <a:pt x="3859" y="1080"/>
                  <a:pt x="3808" y="1023"/>
                </a:cubicBezTo>
                <a:cubicBezTo>
                  <a:pt x="3774" y="989"/>
                  <a:pt x="3746" y="960"/>
                  <a:pt x="3706" y="932"/>
                </a:cubicBezTo>
                <a:cubicBezTo>
                  <a:pt x="3677" y="915"/>
                  <a:pt x="3654" y="903"/>
                  <a:pt x="3626" y="892"/>
                </a:cubicBezTo>
                <a:cubicBezTo>
                  <a:pt x="3604" y="887"/>
                  <a:pt x="3581" y="881"/>
                  <a:pt x="3557" y="881"/>
                </a:cubicBezTo>
                <a:cubicBezTo>
                  <a:pt x="3536" y="881"/>
                  <a:pt x="3518" y="881"/>
                  <a:pt x="3496" y="887"/>
                </a:cubicBezTo>
                <a:cubicBezTo>
                  <a:pt x="3473" y="892"/>
                  <a:pt x="3455" y="898"/>
                  <a:pt x="3433" y="910"/>
                </a:cubicBezTo>
                <a:cubicBezTo>
                  <a:pt x="3410" y="926"/>
                  <a:pt x="3381" y="944"/>
                  <a:pt x="3353" y="966"/>
                </a:cubicBezTo>
                <a:cubicBezTo>
                  <a:pt x="3313" y="1000"/>
                  <a:pt x="3279" y="1046"/>
                  <a:pt x="3245" y="1097"/>
                </a:cubicBezTo>
                <a:cubicBezTo>
                  <a:pt x="3206" y="1159"/>
                  <a:pt x="3171" y="1228"/>
                  <a:pt x="3137" y="1312"/>
                </a:cubicBezTo>
                <a:cubicBezTo>
                  <a:pt x="3121" y="1346"/>
                  <a:pt x="3080" y="1369"/>
                  <a:pt x="3041" y="1369"/>
                </a:cubicBezTo>
                <a:cubicBezTo>
                  <a:pt x="3024" y="1369"/>
                  <a:pt x="3006" y="1369"/>
                  <a:pt x="2996" y="1358"/>
                </a:cubicBezTo>
                <a:cubicBezTo>
                  <a:pt x="2967" y="1346"/>
                  <a:pt x="2951" y="1324"/>
                  <a:pt x="2938" y="1301"/>
                </a:cubicBezTo>
                <a:cubicBezTo>
                  <a:pt x="2933" y="1285"/>
                  <a:pt x="2933" y="1262"/>
                  <a:pt x="2938" y="1244"/>
                </a:cubicBezTo>
                <a:cubicBezTo>
                  <a:pt x="2938" y="1217"/>
                  <a:pt x="2938" y="1188"/>
                  <a:pt x="2944" y="1154"/>
                </a:cubicBezTo>
                <a:lnTo>
                  <a:pt x="2944" y="1108"/>
                </a:lnTo>
                <a:cubicBezTo>
                  <a:pt x="2951" y="1046"/>
                  <a:pt x="2956" y="983"/>
                  <a:pt x="2961" y="921"/>
                </a:cubicBezTo>
                <a:lnTo>
                  <a:pt x="2961" y="921"/>
                </a:lnTo>
                <a:lnTo>
                  <a:pt x="2956" y="932"/>
                </a:lnTo>
                <a:cubicBezTo>
                  <a:pt x="2967" y="808"/>
                  <a:pt x="2972" y="614"/>
                  <a:pt x="2938" y="426"/>
                </a:cubicBezTo>
                <a:cubicBezTo>
                  <a:pt x="2916" y="352"/>
                  <a:pt x="2899" y="289"/>
                  <a:pt x="2870" y="233"/>
                </a:cubicBezTo>
                <a:cubicBezTo>
                  <a:pt x="2841" y="182"/>
                  <a:pt x="2814" y="142"/>
                  <a:pt x="2780" y="102"/>
                </a:cubicBezTo>
                <a:cubicBezTo>
                  <a:pt x="2757" y="79"/>
                  <a:pt x="2734" y="57"/>
                  <a:pt x="2705" y="40"/>
                </a:cubicBezTo>
                <a:cubicBezTo>
                  <a:pt x="2689" y="29"/>
                  <a:pt x="2671" y="17"/>
                  <a:pt x="2649" y="11"/>
                </a:cubicBezTo>
                <a:cubicBezTo>
                  <a:pt x="2637" y="6"/>
                  <a:pt x="2621" y="6"/>
                  <a:pt x="2603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2"/>
          <p:cNvSpPr/>
          <p:nvPr/>
        </p:nvSpPr>
        <p:spPr>
          <a:xfrm>
            <a:off x="6049940" y="3734872"/>
            <a:ext cx="88554" cy="158320"/>
          </a:xfrm>
          <a:custGeom>
            <a:avLst/>
            <a:gdLst/>
            <a:ahLst/>
            <a:cxnLst/>
            <a:rect l="l" t="t" r="r" b="b"/>
            <a:pathLst>
              <a:path w="2286" h="4087" extrusionOk="0">
                <a:moveTo>
                  <a:pt x="308" y="257"/>
                </a:moveTo>
                <a:lnTo>
                  <a:pt x="308" y="257"/>
                </a:lnTo>
                <a:cubicBezTo>
                  <a:pt x="349" y="365"/>
                  <a:pt x="388" y="472"/>
                  <a:pt x="422" y="580"/>
                </a:cubicBezTo>
                <a:cubicBezTo>
                  <a:pt x="383" y="472"/>
                  <a:pt x="349" y="365"/>
                  <a:pt x="308" y="257"/>
                </a:cubicBezTo>
                <a:close/>
                <a:moveTo>
                  <a:pt x="711" y="0"/>
                </a:moveTo>
                <a:cubicBezTo>
                  <a:pt x="677" y="0"/>
                  <a:pt x="649" y="0"/>
                  <a:pt x="614" y="6"/>
                </a:cubicBezTo>
                <a:cubicBezTo>
                  <a:pt x="564" y="11"/>
                  <a:pt x="512" y="18"/>
                  <a:pt x="462" y="29"/>
                </a:cubicBezTo>
                <a:lnTo>
                  <a:pt x="394" y="34"/>
                </a:lnTo>
                <a:cubicBezTo>
                  <a:pt x="314" y="45"/>
                  <a:pt x="223" y="58"/>
                  <a:pt x="132" y="58"/>
                </a:cubicBezTo>
                <a:cubicBezTo>
                  <a:pt x="76" y="58"/>
                  <a:pt x="29" y="103"/>
                  <a:pt x="29" y="160"/>
                </a:cubicBezTo>
                <a:lnTo>
                  <a:pt x="29" y="171"/>
                </a:lnTo>
                <a:cubicBezTo>
                  <a:pt x="13" y="199"/>
                  <a:pt x="1" y="244"/>
                  <a:pt x="13" y="279"/>
                </a:cubicBezTo>
                <a:cubicBezTo>
                  <a:pt x="223" y="808"/>
                  <a:pt x="444" y="1438"/>
                  <a:pt x="541" y="2103"/>
                </a:cubicBezTo>
                <a:cubicBezTo>
                  <a:pt x="593" y="2478"/>
                  <a:pt x="593" y="2836"/>
                  <a:pt x="553" y="3171"/>
                </a:cubicBezTo>
                <a:lnTo>
                  <a:pt x="553" y="3182"/>
                </a:lnTo>
                <a:cubicBezTo>
                  <a:pt x="535" y="3279"/>
                  <a:pt x="519" y="3381"/>
                  <a:pt x="496" y="3483"/>
                </a:cubicBezTo>
                <a:cubicBezTo>
                  <a:pt x="467" y="3586"/>
                  <a:pt x="439" y="3682"/>
                  <a:pt x="404" y="3774"/>
                </a:cubicBezTo>
                <a:cubicBezTo>
                  <a:pt x="376" y="3790"/>
                  <a:pt x="354" y="3819"/>
                  <a:pt x="349" y="3848"/>
                </a:cubicBezTo>
                <a:cubicBezTo>
                  <a:pt x="342" y="3876"/>
                  <a:pt x="342" y="3905"/>
                  <a:pt x="359" y="3932"/>
                </a:cubicBezTo>
                <a:cubicBezTo>
                  <a:pt x="376" y="3955"/>
                  <a:pt x="399" y="3973"/>
                  <a:pt x="428" y="3984"/>
                </a:cubicBezTo>
                <a:cubicBezTo>
                  <a:pt x="604" y="4052"/>
                  <a:pt x="808" y="4086"/>
                  <a:pt x="1024" y="4086"/>
                </a:cubicBezTo>
                <a:cubicBezTo>
                  <a:pt x="1138" y="4086"/>
                  <a:pt x="1251" y="4081"/>
                  <a:pt x="1365" y="4063"/>
                </a:cubicBezTo>
                <a:cubicBezTo>
                  <a:pt x="1530" y="4034"/>
                  <a:pt x="1695" y="3989"/>
                  <a:pt x="1849" y="3921"/>
                </a:cubicBezTo>
                <a:cubicBezTo>
                  <a:pt x="2001" y="3858"/>
                  <a:pt x="2138" y="3768"/>
                  <a:pt x="2251" y="3666"/>
                </a:cubicBezTo>
                <a:cubicBezTo>
                  <a:pt x="2274" y="3648"/>
                  <a:pt x="2285" y="3620"/>
                  <a:pt x="2285" y="3591"/>
                </a:cubicBezTo>
                <a:cubicBezTo>
                  <a:pt x="2285" y="3564"/>
                  <a:pt x="2274" y="3535"/>
                  <a:pt x="2251" y="3512"/>
                </a:cubicBezTo>
                <a:cubicBezTo>
                  <a:pt x="2269" y="3381"/>
                  <a:pt x="2263" y="3245"/>
                  <a:pt x="2258" y="3132"/>
                </a:cubicBezTo>
                <a:cubicBezTo>
                  <a:pt x="2251" y="2972"/>
                  <a:pt x="2235" y="2814"/>
                  <a:pt x="2206" y="2643"/>
                </a:cubicBezTo>
                <a:cubicBezTo>
                  <a:pt x="2161" y="2342"/>
                  <a:pt x="2087" y="2035"/>
                  <a:pt x="1973" y="1728"/>
                </a:cubicBezTo>
                <a:cubicBezTo>
                  <a:pt x="1865" y="1432"/>
                  <a:pt x="1734" y="1136"/>
                  <a:pt x="1581" y="858"/>
                </a:cubicBezTo>
                <a:cubicBezTo>
                  <a:pt x="1433" y="598"/>
                  <a:pt x="1251" y="336"/>
                  <a:pt x="1036" y="86"/>
                </a:cubicBezTo>
                <a:lnTo>
                  <a:pt x="1018" y="63"/>
                </a:lnTo>
                <a:lnTo>
                  <a:pt x="1002" y="40"/>
                </a:lnTo>
                <a:cubicBezTo>
                  <a:pt x="984" y="24"/>
                  <a:pt x="955" y="11"/>
                  <a:pt x="928" y="11"/>
                </a:cubicBezTo>
                <a:cubicBezTo>
                  <a:pt x="910" y="11"/>
                  <a:pt x="894" y="18"/>
                  <a:pt x="876" y="24"/>
                </a:cubicBezTo>
                <a:cubicBezTo>
                  <a:pt x="871" y="18"/>
                  <a:pt x="860" y="18"/>
                  <a:pt x="848" y="11"/>
                </a:cubicBezTo>
                <a:cubicBezTo>
                  <a:pt x="803" y="6"/>
                  <a:pt x="758" y="0"/>
                  <a:pt x="711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2"/>
          <p:cNvSpPr/>
          <p:nvPr/>
        </p:nvSpPr>
        <p:spPr>
          <a:xfrm>
            <a:off x="5925593" y="3561211"/>
            <a:ext cx="314161" cy="332058"/>
          </a:xfrm>
          <a:custGeom>
            <a:avLst/>
            <a:gdLst/>
            <a:ahLst/>
            <a:cxnLst/>
            <a:rect l="l" t="t" r="r" b="b"/>
            <a:pathLst>
              <a:path w="8110" h="8572" extrusionOk="0">
                <a:moveTo>
                  <a:pt x="1910" y="1165"/>
                </a:moveTo>
                <a:cubicBezTo>
                  <a:pt x="1876" y="1165"/>
                  <a:pt x="1842" y="1182"/>
                  <a:pt x="1820" y="1205"/>
                </a:cubicBezTo>
                <a:cubicBezTo>
                  <a:pt x="1802" y="1228"/>
                  <a:pt x="1791" y="1262"/>
                  <a:pt x="1791" y="1296"/>
                </a:cubicBezTo>
                <a:cubicBezTo>
                  <a:pt x="1797" y="1324"/>
                  <a:pt x="1808" y="1352"/>
                  <a:pt x="1831" y="1375"/>
                </a:cubicBezTo>
                <a:cubicBezTo>
                  <a:pt x="1904" y="1433"/>
                  <a:pt x="1978" y="1489"/>
                  <a:pt x="2046" y="1551"/>
                </a:cubicBezTo>
                <a:cubicBezTo>
                  <a:pt x="2103" y="1609"/>
                  <a:pt x="2166" y="1664"/>
                  <a:pt x="2240" y="1745"/>
                </a:cubicBezTo>
                <a:cubicBezTo>
                  <a:pt x="2410" y="1937"/>
                  <a:pt x="2563" y="2165"/>
                  <a:pt x="2694" y="2415"/>
                </a:cubicBezTo>
                <a:cubicBezTo>
                  <a:pt x="2796" y="2608"/>
                  <a:pt x="2882" y="2818"/>
                  <a:pt x="2961" y="3051"/>
                </a:cubicBezTo>
                <a:cubicBezTo>
                  <a:pt x="3029" y="3245"/>
                  <a:pt x="3087" y="3455"/>
                  <a:pt x="3137" y="3694"/>
                </a:cubicBezTo>
                <a:lnTo>
                  <a:pt x="3143" y="3705"/>
                </a:lnTo>
                <a:cubicBezTo>
                  <a:pt x="3160" y="3778"/>
                  <a:pt x="3171" y="3853"/>
                  <a:pt x="3184" y="3927"/>
                </a:cubicBezTo>
                <a:cubicBezTo>
                  <a:pt x="3189" y="3977"/>
                  <a:pt x="3229" y="4012"/>
                  <a:pt x="3286" y="4012"/>
                </a:cubicBezTo>
                <a:cubicBezTo>
                  <a:pt x="3313" y="4012"/>
                  <a:pt x="3336" y="3995"/>
                  <a:pt x="3354" y="3972"/>
                </a:cubicBezTo>
                <a:cubicBezTo>
                  <a:pt x="3370" y="3956"/>
                  <a:pt x="3376" y="3932"/>
                  <a:pt x="3376" y="3909"/>
                </a:cubicBezTo>
                <a:lnTo>
                  <a:pt x="3365" y="3859"/>
                </a:lnTo>
                <a:cubicBezTo>
                  <a:pt x="3354" y="3751"/>
                  <a:pt x="3336" y="3642"/>
                  <a:pt x="3320" y="3534"/>
                </a:cubicBezTo>
                <a:cubicBezTo>
                  <a:pt x="3291" y="3392"/>
                  <a:pt x="3263" y="3267"/>
                  <a:pt x="3234" y="3148"/>
                </a:cubicBezTo>
                <a:cubicBezTo>
                  <a:pt x="3171" y="2886"/>
                  <a:pt x="3081" y="2631"/>
                  <a:pt x="2972" y="2398"/>
                </a:cubicBezTo>
                <a:cubicBezTo>
                  <a:pt x="2848" y="2131"/>
                  <a:pt x="2717" y="1903"/>
                  <a:pt x="2558" y="1711"/>
                </a:cubicBezTo>
                <a:cubicBezTo>
                  <a:pt x="2371" y="1472"/>
                  <a:pt x="2172" y="1296"/>
                  <a:pt x="1962" y="1176"/>
                </a:cubicBezTo>
                <a:cubicBezTo>
                  <a:pt x="1944" y="1171"/>
                  <a:pt x="1928" y="1165"/>
                  <a:pt x="1910" y="1165"/>
                </a:cubicBezTo>
                <a:close/>
                <a:moveTo>
                  <a:pt x="5865" y="2858"/>
                </a:moveTo>
                <a:cubicBezTo>
                  <a:pt x="5848" y="2858"/>
                  <a:pt x="5836" y="2865"/>
                  <a:pt x="5820" y="2865"/>
                </a:cubicBezTo>
                <a:cubicBezTo>
                  <a:pt x="5660" y="2915"/>
                  <a:pt x="5484" y="2983"/>
                  <a:pt x="5269" y="3075"/>
                </a:cubicBezTo>
                <a:cubicBezTo>
                  <a:pt x="5081" y="3154"/>
                  <a:pt x="4894" y="3240"/>
                  <a:pt x="4718" y="3330"/>
                </a:cubicBezTo>
                <a:cubicBezTo>
                  <a:pt x="4513" y="3437"/>
                  <a:pt x="4336" y="3534"/>
                  <a:pt x="4172" y="3636"/>
                </a:cubicBezTo>
                <a:cubicBezTo>
                  <a:pt x="4013" y="3733"/>
                  <a:pt x="3848" y="3846"/>
                  <a:pt x="3672" y="3977"/>
                </a:cubicBezTo>
                <a:cubicBezTo>
                  <a:pt x="3620" y="4012"/>
                  <a:pt x="3609" y="4074"/>
                  <a:pt x="3643" y="4126"/>
                </a:cubicBezTo>
                <a:cubicBezTo>
                  <a:pt x="3661" y="4153"/>
                  <a:pt x="3695" y="4171"/>
                  <a:pt x="3729" y="4171"/>
                </a:cubicBezTo>
                <a:cubicBezTo>
                  <a:pt x="3751" y="4171"/>
                  <a:pt x="3774" y="4166"/>
                  <a:pt x="3790" y="4148"/>
                </a:cubicBezTo>
                <a:cubicBezTo>
                  <a:pt x="4052" y="3961"/>
                  <a:pt x="4336" y="3791"/>
                  <a:pt x="4666" y="3615"/>
                </a:cubicBezTo>
                <a:cubicBezTo>
                  <a:pt x="4854" y="3518"/>
                  <a:pt x="5052" y="3426"/>
                  <a:pt x="5256" y="3342"/>
                </a:cubicBezTo>
                <a:cubicBezTo>
                  <a:pt x="5461" y="3256"/>
                  <a:pt x="5672" y="3188"/>
                  <a:pt x="5911" y="3109"/>
                </a:cubicBezTo>
                <a:cubicBezTo>
                  <a:pt x="5938" y="3096"/>
                  <a:pt x="5961" y="3075"/>
                  <a:pt x="5979" y="3046"/>
                </a:cubicBezTo>
                <a:cubicBezTo>
                  <a:pt x="5996" y="3012"/>
                  <a:pt x="5996" y="2978"/>
                  <a:pt x="5985" y="2944"/>
                </a:cubicBezTo>
                <a:cubicBezTo>
                  <a:pt x="5967" y="2892"/>
                  <a:pt x="5916" y="2858"/>
                  <a:pt x="5865" y="2858"/>
                </a:cubicBezTo>
                <a:close/>
                <a:moveTo>
                  <a:pt x="2819" y="4528"/>
                </a:moveTo>
                <a:lnTo>
                  <a:pt x="2819" y="4528"/>
                </a:lnTo>
                <a:cubicBezTo>
                  <a:pt x="2819" y="4528"/>
                  <a:pt x="2819" y="4528"/>
                  <a:pt x="2819" y="4528"/>
                </a:cubicBezTo>
                <a:lnTo>
                  <a:pt x="2819" y="4528"/>
                </a:lnTo>
                <a:cubicBezTo>
                  <a:pt x="2819" y="4528"/>
                  <a:pt x="2819" y="4528"/>
                  <a:pt x="2819" y="4528"/>
                </a:cubicBezTo>
                <a:close/>
                <a:moveTo>
                  <a:pt x="3160" y="4160"/>
                </a:moveTo>
                <a:cubicBezTo>
                  <a:pt x="3149" y="4160"/>
                  <a:pt x="3137" y="4160"/>
                  <a:pt x="3126" y="4166"/>
                </a:cubicBezTo>
                <a:cubicBezTo>
                  <a:pt x="3029" y="4205"/>
                  <a:pt x="2933" y="4250"/>
                  <a:pt x="2836" y="4290"/>
                </a:cubicBezTo>
                <a:cubicBezTo>
                  <a:pt x="2740" y="4336"/>
                  <a:pt x="2638" y="4387"/>
                  <a:pt x="2523" y="4449"/>
                </a:cubicBezTo>
                <a:cubicBezTo>
                  <a:pt x="2313" y="4562"/>
                  <a:pt x="2127" y="4682"/>
                  <a:pt x="1962" y="4801"/>
                </a:cubicBezTo>
                <a:cubicBezTo>
                  <a:pt x="1773" y="4937"/>
                  <a:pt x="1603" y="5092"/>
                  <a:pt x="1456" y="5257"/>
                </a:cubicBezTo>
                <a:cubicBezTo>
                  <a:pt x="1387" y="5336"/>
                  <a:pt x="1314" y="5422"/>
                  <a:pt x="1246" y="5524"/>
                </a:cubicBezTo>
                <a:cubicBezTo>
                  <a:pt x="1177" y="5626"/>
                  <a:pt x="1120" y="5722"/>
                  <a:pt x="1070" y="5824"/>
                </a:cubicBezTo>
                <a:cubicBezTo>
                  <a:pt x="1052" y="5865"/>
                  <a:pt x="1063" y="5915"/>
                  <a:pt x="1097" y="5944"/>
                </a:cubicBezTo>
                <a:cubicBezTo>
                  <a:pt x="1115" y="5960"/>
                  <a:pt x="1138" y="5973"/>
                  <a:pt x="1165" y="5973"/>
                </a:cubicBezTo>
                <a:lnTo>
                  <a:pt x="1172" y="5973"/>
                </a:lnTo>
                <a:cubicBezTo>
                  <a:pt x="1194" y="5967"/>
                  <a:pt x="1228" y="5955"/>
                  <a:pt x="1240" y="5938"/>
                </a:cubicBezTo>
                <a:cubicBezTo>
                  <a:pt x="1319" y="5813"/>
                  <a:pt x="1422" y="5671"/>
                  <a:pt x="1535" y="5535"/>
                </a:cubicBezTo>
                <a:cubicBezTo>
                  <a:pt x="1637" y="5415"/>
                  <a:pt x="1752" y="5296"/>
                  <a:pt x="1881" y="5176"/>
                </a:cubicBezTo>
                <a:cubicBezTo>
                  <a:pt x="2127" y="4955"/>
                  <a:pt x="2393" y="4767"/>
                  <a:pt x="2672" y="4614"/>
                </a:cubicBezTo>
                <a:cubicBezTo>
                  <a:pt x="2723" y="4586"/>
                  <a:pt x="2768" y="4557"/>
                  <a:pt x="2819" y="4528"/>
                </a:cubicBezTo>
                <a:lnTo>
                  <a:pt x="2819" y="4528"/>
                </a:lnTo>
                <a:lnTo>
                  <a:pt x="2808" y="4535"/>
                </a:lnTo>
                <a:cubicBezTo>
                  <a:pt x="2961" y="4455"/>
                  <a:pt x="3081" y="4399"/>
                  <a:pt x="3194" y="4352"/>
                </a:cubicBezTo>
                <a:cubicBezTo>
                  <a:pt x="3245" y="4331"/>
                  <a:pt x="3274" y="4273"/>
                  <a:pt x="3257" y="4228"/>
                </a:cubicBezTo>
                <a:cubicBezTo>
                  <a:pt x="3239" y="4187"/>
                  <a:pt x="3200" y="4160"/>
                  <a:pt x="3160" y="4160"/>
                </a:cubicBezTo>
                <a:close/>
                <a:moveTo>
                  <a:pt x="4797" y="5750"/>
                </a:moveTo>
                <a:cubicBezTo>
                  <a:pt x="4860" y="5892"/>
                  <a:pt x="4915" y="6035"/>
                  <a:pt x="4962" y="6177"/>
                </a:cubicBezTo>
                <a:cubicBezTo>
                  <a:pt x="4847" y="6256"/>
                  <a:pt x="4740" y="6353"/>
                  <a:pt x="4632" y="6438"/>
                </a:cubicBezTo>
                <a:cubicBezTo>
                  <a:pt x="4506" y="6534"/>
                  <a:pt x="4382" y="6626"/>
                  <a:pt x="4240" y="6699"/>
                </a:cubicBezTo>
                <a:cubicBezTo>
                  <a:pt x="4144" y="6751"/>
                  <a:pt x="4036" y="6791"/>
                  <a:pt x="3927" y="6819"/>
                </a:cubicBezTo>
                <a:cubicBezTo>
                  <a:pt x="3916" y="6819"/>
                  <a:pt x="3910" y="6819"/>
                  <a:pt x="3900" y="6825"/>
                </a:cubicBezTo>
                <a:cubicBezTo>
                  <a:pt x="3900" y="6779"/>
                  <a:pt x="3900" y="6734"/>
                  <a:pt x="3893" y="6689"/>
                </a:cubicBezTo>
                <a:cubicBezTo>
                  <a:pt x="3882" y="6534"/>
                  <a:pt x="3871" y="6387"/>
                  <a:pt x="3842" y="6233"/>
                </a:cubicBezTo>
                <a:cubicBezTo>
                  <a:pt x="3837" y="6172"/>
                  <a:pt x="3819" y="6103"/>
                  <a:pt x="3808" y="6041"/>
                </a:cubicBezTo>
                <a:cubicBezTo>
                  <a:pt x="3876" y="6041"/>
                  <a:pt x="3945" y="6041"/>
                  <a:pt x="4018" y="6035"/>
                </a:cubicBezTo>
                <a:cubicBezTo>
                  <a:pt x="4120" y="6023"/>
                  <a:pt x="4217" y="6001"/>
                  <a:pt x="4320" y="5978"/>
                </a:cubicBezTo>
                <a:cubicBezTo>
                  <a:pt x="4411" y="5949"/>
                  <a:pt x="4495" y="5921"/>
                  <a:pt x="4581" y="5881"/>
                </a:cubicBezTo>
                <a:cubicBezTo>
                  <a:pt x="4660" y="5842"/>
                  <a:pt x="4729" y="5802"/>
                  <a:pt x="4797" y="5750"/>
                </a:cubicBezTo>
                <a:close/>
                <a:moveTo>
                  <a:pt x="2836" y="216"/>
                </a:moveTo>
                <a:cubicBezTo>
                  <a:pt x="2854" y="222"/>
                  <a:pt x="2870" y="222"/>
                  <a:pt x="2882" y="227"/>
                </a:cubicBezTo>
                <a:cubicBezTo>
                  <a:pt x="2904" y="233"/>
                  <a:pt x="2922" y="245"/>
                  <a:pt x="2938" y="256"/>
                </a:cubicBezTo>
                <a:cubicBezTo>
                  <a:pt x="2967" y="273"/>
                  <a:pt x="2990" y="295"/>
                  <a:pt x="3013" y="318"/>
                </a:cubicBezTo>
                <a:cubicBezTo>
                  <a:pt x="3047" y="358"/>
                  <a:pt x="3074" y="398"/>
                  <a:pt x="3103" y="449"/>
                </a:cubicBezTo>
                <a:cubicBezTo>
                  <a:pt x="3132" y="505"/>
                  <a:pt x="3149" y="568"/>
                  <a:pt x="3171" y="642"/>
                </a:cubicBezTo>
                <a:cubicBezTo>
                  <a:pt x="3200" y="790"/>
                  <a:pt x="3200" y="943"/>
                  <a:pt x="3194" y="1063"/>
                </a:cubicBezTo>
                <a:cubicBezTo>
                  <a:pt x="3194" y="1092"/>
                  <a:pt x="3189" y="1119"/>
                  <a:pt x="3189" y="1142"/>
                </a:cubicBezTo>
                <a:lnTo>
                  <a:pt x="3194" y="1137"/>
                </a:lnTo>
                <a:lnTo>
                  <a:pt x="3194" y="1137"/>
                </a:lnTo>
                <a:cubicBezTo>
                  <a:pt x="3189" y="1199"/>
                  <a:pt x="3184" y="1262"/>
                  <a:pt x="3177" y="1324"/>
                </a:cubicBezTo>
                <a:lnTo>
                  <a:pt x="3177" y="1370"/>
                </a:lnTo>
                <a:cubicBezTo>
                  <a:pt x="3171" y="1404"/>
                  <a:pt x="3171" y="1433"/>
                  <a:pt x="3171" y="1460"/>
                </a:cubicBezTo>
                <a:cubicBezTo>
                  <a:pt x="3166" y="1478"/>
                  <a:pt x="3166" y="1501"/>
                  <a:pt x="3171" y="1517"/>
                </a:cubicBezTo>
                <a:cubicBezTo>
                  <a:pt x="3184" y="1540"/>
                  <a:pt x="3200" y="1562"/>
                  <a:pt x="3229" y="1574"/>
                </a:cubicBezTo>
                <a:cubicBezTo>
                  <a:pt x="3239" y="1585"/>
                  <a:pt x="3257" y="1585"/>
                  <a:pt x="3274" y="1585"/>
                </a:cubicBezTo>
                <a:cubicBezTo>
                  <a:pt x="3313" y="1585"/>
                  <a:pt x="3354" y="1562"/>
                  <a:pt x="3370" y="1528"/>
                </a:cubicBezTo>
                <a:cubicBezTo>
                  <a:pt x="3404" y="1444"/>
                  <a:pt x="3439" y="1375"/>
                  <a:pt x="3478" y="1313"/>
                </a:cubicBezTo>
                <a:cubicBezTo>
                  <a:pt x="3512" y="1262"/>
                  <a:pt x="3552" y="1216"/>
                  <a:pt x="3586" y="1182"/>
                </a:cubicBezTo>
                <a:cubicBezTo>
                  <a:pt x="3614" y="1160"/>
                  <a:pt x="3643" y="1142"/>
                  <a:pt x="3666" y="1126"/>
                </a:cubicBezTo>
                <a:cubicBezTo>
                  <a:pt x="3688" y="1114"/>
                  <a:pt x="3706" y="1108"/>
                  <a:pt x="3729" y="1103"/>
                </a:cubicBezTo>
                <a:cubicBezTo>
                  <a:pt x="3751" y="1097"/>
                  <a:pt x="3769" y="1097"/>
                  <a:pt x="3790" y="1097"/>
                </a:cubicBezTo>
                <a:cubicBezTo>
                  <a:pt x="3814" y="1097"/>
                  <a:pt x="3837" y="1103"/>
                  <a:pt x="3859" y="1108"/>
                </a:cubicBezTo>
                <a:cubicBezTo>
                  <a:pt x="3887" y="1119"/>
                  <a:pt x="3910" y="1131"/>
                  <a:pt x="3939" y="1148"/>
                </a:cubicBezTo>
                <a:cubicBezTo>
                  <a:pt x="3973" y="1176"/>
                  <a:pt x="4007" y="1205"/>
                  <a:pt x="4041" y="1239"/>
                </a:cubicBezTo>
                <a:cubicBezTo>
                  <a:pt x="4092" y="1296"/>
                  <a:pt x="4131" y="1358"/>
                  <a:pt x="4172" y="1426"/>
                </a:cubicBezTo>
                <a:cubicBezTo>
                  <a:pt x="4228" y="1535"/>
                  <a:pt x="4268" y="1643"/>
                  <a:pt x="4291" y="1767"/>
                </a:cubicBezTo>
                <a:cubicBezTo>
                  <a:pt x="4320" y="1887"/>
                  <a:pt x="4325" y="2012"/>
                  <a:pt x="4320" y="2142"/>
                </a:cubicBezTo>
                <a:cubicBezTo>
                  <a:pt x="4314" y="2251"/>
                  <a:pt x="4296" y="2364"/>
                  <a:pt x="4275" y="2490"/>
                </a:cubicBezTo>
                <a:cubicBezTo>
                  <a:pt x="4262" y="2574"/>
                  <a:pt x="4246" y="2665"/>
                  <a:pt x="4223" y="2750"/>
                </a:cubicBezTo>
                <a:cubicBezTo>
                  <a:pt x="4223" y="2768"/>
                  <a:pt x="4217" y="2779"/>
                  <a:pt x="4217" y="2790"/>
                </a:cubicBezTo>
                <a:lnTo>
                  <a:pt x="4212" y="2790"/>
                </a:lnTo>
                <a:lnTo>
                  <a:pt x="4212" y="2796"/>
                </a:lnTo>
                <a:cubicBezTo>
                  <a:pt x="4206" y="2784"/>
                  <a:pt x="4194" y="2773"/>
                  <a:pt x="4183" y="2762"/>
                </a:cubicBezTo>
                <a:cubicBezTo>
                  <a:pt x="4155" y="2734"/>
                  <a:pt x="4115" y="2716"/>
                  <a:pt x="4070" y="2705"/>
                </a:cubicBezTo>
                <a:lnTo>
                  <a:pt x="4024" y="2705"/>
                </a:lnTo>
                <a:cubicBezTo>
                  <a:pt x="3984" y="2705"/>
                  <a:pt x="3950" y="2710"/>
                  <a:pt x="3916" y="2716"/>
                </a:cubicBezTo>
                <a:cubicBezTo>
                  <a:pt x="3882" y="2728"/>
                  <a:pt x="3842" y="2750"/>
                  <a:pt x="3803" y="2779"/>
                </a:cubicBezTo>
                <a:cubicBezTo>
                  <a:pt x="3740" y="2824"/>
                  <a:pt x="3688" y="2892"/>
                  <a:pt x="3638" y="2989"/>
                </a:cubicBezTo>
                <a:cubicBezTo>
                  <a:pt x="3598" y="3069"/>
                  <a:pt x="3564" y="3159"/>
                  <a:pt x="3530" y="3290"/>
                </a:cubicBezTo>
                <a:cubicBezTo>
                  <a:pt x="3507" y="3381"/>
                  <a:pt x="3490" y="3478"/>
                  <a:pt x="3478" y="3586"/>
                </a:cubicBezTo>
                <a:cubicBezTo>
                  <a:pt x="3467" y="3683"/>
                  <a:pt x="3467" y="3767"/>
                  <a:pt x="3467" y="3841"/>
                </a:cubicBezTo>
                <a:cubicBezTo>
                  <a:pt x="3467" y="3875"/>
                  <a:pt x="3501" y="3904"/>
                  <a:pt x="3541" y="3904"/>
                </a:cubicBezTo>
                <a:cubicBezTo>
                  <a:pt x="3575" y="3904"/>
                  <a:pt x="3604" y="3870"/>
                  <a:pt x="3598" y="3836"/>
                </a:cubicBezTo>
                <a:lnTo>
                  <a:pt x="3598" y="3733"/>
                </a:lnTo>
                <a:cubicBezTo>
                  <a:pt x="3609" y="3557"/>
                  <a:pt x="3643" y="3387"/>
                  <a:pt x="3695" y="3227"/>
                </a:cubicBezTo>
                <a:cubicBezTo>
                  <a:pt x="3729" y="3131"/>
                  <a:pt x="3763" y="3057"/>
                  <a:pt x="3803" y="2994"/>
                </a:cubicBezTo>
                <a:cubicBezTo>
                  <a:pt x="3819" y="2960"/>
                  <a:pt x="3842" y="2938"/>
                  <a:pt x="3865" y="2915"/>
                </a:cubicBezTo>
                <a:cubicBezTo>
                  <a:pt x="3882" y="2904"/>
                  <a:pt x="3900" y="2886"/>
                  <a:pt x="3921" y="2875"/>
                </a:cubicBezTo>
                <a:cubicBezTo>
                  <a:pt x="3934" y="2870"/>
                  <a:pt x="3950" y="2865"/>
                  <a:pt x="3968" y="2858"/>
                </a:cubicBezTo>
                <a:lnTo>
                  <a:pt x="4047" y="2858"/>
                </a:lnTo>
                <a:cubicBezTo>
                  <a:pt x="4052" y="2865"/>
                  <a:pt x="4058" y="2865"/>
                  <a:pt x="4063" y="2870"/>
                </a:cubicBezTo>
                <a:cubicBezTo>
                  <a:pt x="4070" y="2875"/>
                  <a:pt x="4075" y="2875"/>
                  <a:pt x="4081" y="2881"/>
                </a:cubicBezTo>
                <a:cubicBezTo>
                  <a:pt x="4086" y="2892"/>
                  <a:pt x="4092" y="2904"/>
                  <a:pt x="4097" y="2910"/>
                </a:cubicBezTo>
                <a:cubicBezTo>
                  <a:pt x="4110" y="2938"/>
                  <a:pt x="4115" y="2960"/>
                  <a:pt x="4126" y="2989"/>
                </a:cubicBezTo>
                <a:cubicBezTo>
                  <a:pt x="4149" y="3103"/>
                  <a:pt x="4144" y="3227"/>
                  <a:pt x="4144" y="3347"/>
                </a:cubicBezTo>
                <a:lnTo>
                  <a:pt x="4144" y="3369"/>
                </a:lnTo>
                <a:lnTo>
                  <a:pt x="4144" y="3387"/>
                </a:lnTo>
                <a:lnTo>
                  <a:pt x="4144" y="3398"/>
                </a:lnTo>
                <a:cubicBezTo>
                  <a:pt x="4144" y="3444"/>
                  <a:pt x="4178" y="3478"/>
                  <a:pt x="4217" y="3484"/>
                </a:cubicBezTo>
                <a:lnTo>
                  <a:pt x="4234" y="3484"/>
                </a:lnTo>
                <a:cubicBezTo>
                  <a:pt x="4251" y="3484"/>
                  <a:pt x="4275" y="3478"/>
                  <a:pt x="4285" y="3471"/>
                </a:cubicBezTo>
                <a:cubicBezTo>
                  <a:pt x="4302" y="3461"/>
                  <a:pt x="4314" y="3444"/>
                  <a:pt x="4320" y="3426"/>
                </a:cubicBezTo>
                <a:cubicBezTo>
                  <a:pt x="4330" y="3392"/>
                  <a:pt x="4343" y="3358"/>
                  <a:pt x="4348" y="3330"/>
                </a:cubicBezTo>
                <a:lnTo>
                  <a:pt x="4354" y="3296"/>
                </a:lnTo>
                <a:cubicBezTo>
                  <a:pt x="4359" y="3245"/>
                  <a:pt x="4370" y="3193"/>
                  <a:pt x="4382" y="3143"/>
                </a:cubicBezTo>
                <a:cubicBezTo>
                  <a:pt x="4411" y="3012"/>
                  <a:pt x="4445" y="2899"/>
                  <a:pt x="4479" y="2790"/>
                </a:cubicBezTo>
                <a:lnTo>
                  <a:pt x="4485" y="2773"/>
                </a:lnTo>
                <a:cubicBezTo>
                  <a:pt x="4535" y="2631"/>
                  <a:pt x="4587" y="2524"/>
                  <a:pt x="4643" y="2427"/>
                </a:cubicBezTo>
                <a:cubicBezTo>
                  <a:pt x="4671" y="2380"/>
                  <a:pt x="4705" y="2341"/>
                  <a:pt x="4740" y="2307"/>
                </a:cubicBezTo>
                <a:cubicBezTo>
                  <a:pt x="4763" y="2290"/>
                  <a:pt x="4786" y="2273"/>
                  <a:pt x="4813" y="2256"/>
                </a:cubicBezTo>
                <a:cubicBezTo>
                  <a:pt x="4831" y="2251"/>
                  <a:pt x="4847" y="2244"/>
                  <a:pt x="4870" y="2239"/>
                </a:cubicBezTo>
                <a:cubicBezTo>
                  <a:pt x="4888" y="2233"/>
                  <a:pt x="4910" y="2233"/>
                  <a:pt x="4928" y="2233"/>
                </a:cubicBezTo>
                <a:cubicBezTo>
                  <a:pt x="4939" y="2233"/>
                  <a:pt x="4950" y="2239"/>
                  <a:pt x="4962" y="2239"/>
                </a:cubicBezTo>
                <a:lnTo>
                  <a:pt x="4973" y="2244"/>
                </a:lnTo>
                <a:lnTo>
                  <a:pt x="4978" y="2251"/>
                </a:lnTo>
                <a:lnTo>
                  <a:pt x="4991" y="2267"/>
                </a:lnTo>
                <a:cubicBezTo>
                  <a:pt x="4996" y="2278"/>
                  <a:pt x="5001" y="2290"/>
                  <a:pt x="5001" y="2307"/>
                </a:cubicBezTo>
                <a:cubicBezTo>
                  <a:pt x="5012" y="2346"/>
                  <a:pt x="5012" y="2398"/>
                  <a:pt x="5007" y="2455"/>
                </a:cubicBezTo>
                <a:cubicBezTo>
                  <a:pt x="5007" y="2495"/>
                  <a:pt x="5001" y="2540"/>
                  <a:pt x="4996" y="2585"/>
                </a:cubicBezTo>
                <a:cubicBezTo>
                  <a:pt x="4991" y="2614"/>
                  <a:pt x="4991" y="2642"/>
                  <a:pt x="4984" y="2676"/>
                </a:cubicBezTo>
                <a:cubicBezTo>
                  <a:pt x="4984" y="2716"/>
                  <a:pt x="4991" y="2739"/>
                  <a:pt x="5007" y="2768"/>
                </a:cubicBezTo>
                <a:cubicBezTo>
                  <a:pt x="5025" y="2796"/>
                  <a:pt x="5052" y="2813"/>
                  <a:pt x="5081" y="2818"/>
                </a:cubicBezTo>
                <a:lnTo>
                  <a:pt x="5104" y="2818"/>
                </a:lnTo>
                <a:cubicBezTo>
                  <a:pt x="5127" y="2818"/>
                  <a:pt x="5154" y="2813"/>
                  <a:pt x="5172" y="2796"/>
                </a:cubicBezTo>
                <a:lnTo>
                  <a:pt x="5183" y="2784"/>
                </a:lnTo>
                <a:lnTo>
                  <a:pt x="5195" y="2779"/>
                </a:lnTo>
                <a:cubicBezTo>
                  <a:pt x="5211" y="2762"/>
                  <a:pt x="5217" y="2745"/>
                  <a:pt x="5222" y="2721"/>
                </a:cubicBezTo>
                <a:cubicBezTo>
                  <a:pt x="5246" y="2660"/>
                  <a:pt x="5280" y="2597"/>
                  <a:pt x="5331" y="2517"/>
                </a:cubicBezTo>
                <a:cubicBezTo>
                  <a:pt x="5427" y="2370"/>
                  <a:pt x="5547" y="2233"/>
                  <a:pt x="5683" y="2102"/>
                </a:cubicBezTo>
                <a:cubicBezTo>
                  <a:pt x="5746" y="2052"/>
                  <a:pt x="5820" y="1989"/>
                  <a:pt x="5911" y="1937"/>
                </a:cubicBezTo>
                <a:cubicBezTo>
                  <a:pt x="5933" y="1932"/>
                  <a:pt x="5956" y="1921"/>
                  <a:pt x="5985" y="1915"/>
                </a:cubicBezTo>
                <a:lnTo>
                  <a:pt x="6006" y="1915"/>
                </a:lnTo>
                <a:cubicBezTo>
                  <a:pt x="6006" y="1926"/>
                  <a:pt x="6006" y="1932"/>
                  <a:pt x="6013" y="1937"/>
                </a:cubicBezTo>
                <a:cubicBezTo>
                  <a:pt x="6019" y="1960"/>
                  <a:pt x="6019" y="1984"/>
                  <a:pt x="6019" y="2012"/>
                </a:cubicBezTo>
                <a:cubicBezTo>
                  <a:pt x="6006" y="2115"/>
                  <a:pt x="5979" y="2222"/>
                  <a:pt x="5951" y="2312"/>
                </a:cubicBezTo>
                <a:cubicBezTo>
                  <a:pt x="5938" y="2353"/>
                  <a:pt x="5967" y="2393"/>
                  <a:pt x="5996" y="2409"/>
                </a:cubicBezTo>
                <a:cubicBezTo>
                  <a:pt x="6006" y="2415"/>
                  <a:pt x="6019" y="2415"/>
                  <a:pt x="6035" y="2415"/>
                </a:cubicBezTo>
                <a:cubicBezTo>
                  <a:pt x="6058" y="2415"/>
                  <a:pt x="6087" y="2409"/>
                  <a:pt x="6103" y="2387"/>
                </a:cubicBezTo>
                <a:cubicBezTo>
                  <a:pt x="6116" y="2370"/>
                  <a:pt x="6132" y="2359"/>
                  <a:pt x="6143" y="2341"/>
                </a:cubicBezTo>
                <a:lnTo>
                  <a:pt x="6206" y="2290"/>
                </a:lnTo>
                <a:cubicBezTo>
                  <a:pt x="6274" y="2239"/>
                  <a:pt x="6342" y="2194"/>
                  <a:pt x="6428" y="2142"/>
                </a:cubicBezTo>
                <a:cubicBezTo>
                  <a:pt x="6512" y="2086"/>
                  <a:pt x="6609" y="2029"/>
                  <a:pt x="6701" y="1984"/>
                </a:cubicBezTo>
                <a:cubicBezTo>
                  <a:pt x="6916" y="1869"/>
                  <a:pt x="7098" y="1801"/>
                  <a:pt x="7263" y="1761"/>
                </a:cubicBezTo>
                <a:cubicBezTo>
                  <a:pt x="7336" y="1745"/>
                  <a:pt x="7404" y="1739"/>
                  <a:pt x="7467" y="1739"/>
                </a:cubicBezTo>
                <a:lnTo>
                  <a:pt x="7490" y="1739"/>
                </a:lnTo>
                <a:cubicBezTo>
                  <a:pt x="7524" y="1739"/>
                  <a:pt x="7558" y="1745"/>
                  <a:pt x="7587" y="1756"/>
                </a:cubicBezTo>
                <a:cubicBezTo>
                  <a:pt x="7603" y="1761"/>
                  <a:pt x="7621" y="1767"/>
                  <a:pt x="7632" y="1779"/>
                </a:cubicBezTo>
                <a:cubicBezTo>
                  <a:pt x="7650" y="1790"/>
                  <a:pt x="7661" y="1795"/>
                  <a:pt x="7672" y="1808"/>
                </a:cubicBezTo>
                <a:cubicBezTo>
                  <a:pt x="7677" y="1824"/>
                  <a:pt x="7689" y="1835"/>
                  <a:pt x="7695" y="1847"/>
                </a:cubicBezTo>
                <a:cubicBezTo>
                  <a:pt x="7706" y="1864"/>
                  <a:pt x="7706" y="1876"/>
                  <a:pt x="7711" y="1892"/>
                </a:cubicBezTo>
                <a:cubicBezTo>
                  <a:pt x="7718" y="1903"/>
                  <a:pt x="7718" y="1921"/>
                  <a:pt x="7718" y="1932"/>
                </a:cubicBezTo>
                <a:cubicBezTo>
                  <a:pt x="7718" y="1950"/>
                  <a:pt x="7711" y="1966"/>
                  <a:pt x="7706" y="1978"/>
                </a:cubicBezTo>
                <a:cubicBezTo>
                  <a:pt x="7700" y="2000"/>
                  <a:pt x="7689" y="2018"/>
                  <a:pt x="7677" y="2034"/>
                </a:cubicBezTo>
                <a:cubicBezTo>
                  <a:pt x="7655" y="2068"/>
                  <a:pt x="7627" y="2102"/>
                  <a:pt x="7593" y="2136"/>
                </a:cubicBezTo>
                <a:cubicBezTo>
                  <a:pt x="7473" y="2233"/>
                  <a:pt x="7343" y="2307"/>
                  <a:pt x="7218" y="2370"/>
                </a:cubicBezTo>
                <a:lnTo>
                  <a:pt x="7207" y="2375"/>
                </a:lnTo>
                <a:cubicBezTo>
                  <a:pt x="7144" y="2409"/>
                  <a:pt x="7076" y="2443"/>
                  <a:pt x="7013" y="2472"/>
                </a:cubicBezTo>
                <a:lnTo>
                  <a:pt x="6995" y="2483"/>
                </a:lnTo>
                <a:lnTo>
                  <a:pt x="6934" y="2511"/>
                </a:lnTo>
                <a:lnTo>
                  <a:pt x="6900" y="2529"/>
                </a:lnTo>
                <a:cubicBezTo>
                  <a:pt x="6832" y="2558"/>
                  <a:pt x="6763" y="2592"/>
                  <a:pt x="6706" y="2631"/>
                </a:cubicBezTo>
                <a:cubicBezTo>
                  <a:pt x="6677" y="2653"/>
                  <a:pt x="6661" y="2687"/>
                  <a:pt x="6667" y="2721"/>
                </a:cubicBezTo>
                <a:cubicBezTo>
                  <a:pt x="6667" y="2762"/>
                  <a:pt x="6701" y="2807"/>
                  <a:pt x="6740" y="2807"/>
                </a:cubicBezTo>
                <a:cubicBezTo>
                  <a:pt x="6763" y="2807"/>
                  <a:pt x="6791" y="2813"/>
                  <a:pt x="6814" y="2813"/>
                </a:cubicBezTo>
                <a:cubicBezTo>
                  <a:pt x="6825" y="2813"/>
                  <a:pt x="6842" y="2818"/>
                  <a:pt x="6853" y="2818"/>
                </a:cubicBezTo>
                <a:cubicBezTo>
                  <a:pt x="6871" y="2818"/>
                  <a:pt x="6887" y="2824"/>
                  <a:pt x="6900" y="2824"/>
                </a:cubicBezTo>
                <a:lnTo>
                  <a:pt x="6956" y="2830"/>
                </a:lnTo>
                <a:cubicBezTo>
                  <a:pt x="7007" y="2836"/>
                  <a:pt x="7058" y="2836"/>
                  <a:pt x="7110" y="2841"/>
                </a:cubicBezTo>
                <a:cubicBezTo>
                  <a:pt x="7257" y="2858"/>
                  <a:pt x="7411" y="2881"/>
                  <a:pt x="7558" y="2926"/>
                </a:cubicBezTo>
                <a:cubicBezTo>
                  <a:pt x="7621" y="2949"/>
                  <a:pt x="7677" y="2978"/>
                  <a:pt x="7729" y="3006"/>
                </a:cubicBezTo>
                <a:cubicBezTo>
                  <a:pt x="7745" y="3023"/>
                  <a:pt x="7768" y="3035"/>
                  <a:pt x="7786" y="3057"/>
                </a:cubicBezTo>
                <a:cubicBezTo>
                  <a:pt x="7797" y="3069"/>
                  <a:pt x="7803" y="3080"/>
                  <a:pt x="7813" y="3096"/>
                </a:cubicBezTo>
                <a:cubicBezTo>
                  <a:pt x="7820" y="3109"/>
                  <a:pt x="7826" y="3120"/>
                  <a:pt x="7826" y="3131"/>
                </a:cubicBezTo>
                <a:cubicBezTo>
                  <a:pt x="7831" y="3148"/>
                  <a:pt x="7831" y="3165"/>
                  <a:pt x="7831" y="3182"/>
                </a:cubicBezTo>
                <a:cubicBezTo>
                  <a:pt x="7831" y="3206"/>
                  <a:pt x="7826" y="3227"/>
                  <a:pt x="7820" y="3245"/>
                </a:cubicBezTo>
                <a:cubicBezTo>
                  <a:pt x="7813" y="3261"/>
                  <a:pt x="7803" y="3279"/>
                  <a:pt x="7797" y="3296"/>
                </a:cubicBezTo>
                <a:cubicBezTo>
                  <a:pt x="7779" y="3319"/>
                  <a:pt x="7763" y="3335"/>
                  <a:pt x="7745" y="3353"/>
                </a:cubicBezTo>
                <a:cubicBezTo>
                  <a:pt x="7718" y="3376"/>
                  <a:pt x="7684" y="3398"/>
                  <a:pt x="7643" y="3421"/>
                </a:cubicBezTo>
                <a:cubicBezTo>
                  <a:pt x="7564" y="3461"/>
                  <a:pt x="7473" y="3495"/>
                  <a:pt x="7365" y="3518"/>
                </a:cubicBezTo>
                <a:cubicBezTo>
                  <a:pt x="7218" y="3546"/>
                  <a:pt x="7058" y="3563"/>
                  <a:pt x="6893" y="3563"/>
                </a:cubicBezTo>
                <a:cubicBezTo>
                  <a:pt x="6853" y="3563"/>
                  <a:pt x="6808" y="3563"/>
                  <a:pt x="6769" y="3557"/>
                </a:cubicBezTo>
                <a:cubicBezTo>
                  <a:pt x="6654" y="3552"/>
                  <a:pt x="6570" y="3540"/>
                  <a:pt x="6496" y="3518"/>
                </a:cubicBezTo>
                <a:lnTo>
                  <a:pt x="6467" y="3518"/>
                </a:lnTo>
                <a:cubicBezTo>
                  <a:pt x="6416" y="3518"/>
                  <a:pt x="6371" y="3546"/>
                  <a:pt x="6347" y="3591"/>
                </a:cubicBezTo>
                <a:cubicBezTo>
                  <a:pt x="6331" y="3626"/>
                  <a:pt x="6331" y="3665"/>
                  <a:pt x="6342" y="3699"/>
                </a:cubicBezTo>
                <a:cubicBezTo>
                  <a:pt x="6354" y="3728"/>
                  <a:pt x="6376" y="3762"/>
                  <a:pt x="6410" y="3773"/>
                </a:cubicBezTo>
                <a:lnTo>
                  <a:pt x="6457" y="3791"/>
                </a:lnTo>
                <a:lnTo>
                  <a:pt x="6496" y="3807"/>
                </a:lnTo>
                <a:cubicBezTo>
                  <a:pt x="6518" y="3812"/>
                  <a:pt x="6536" y="3825"/>
                  <a:pt x="6559" y="3841"/>
                </a:cubicBezTo>
                <a:cubicBezTo>
                  <a:pt x="6598" y="3864"/>
                  <a:pt x="6632" y="3893"/>
                  <a:pt x="6667" y="3927"/>
                </a:cubicBezTo>
                <a:cubicBezTo>
                  <a:pt x="6688" y="3956"/>
                  <a:pt x="6712" y="3990"/>
                  <a:pt x="6729" y="4024"/>
                </a:cubicBezTo>
                <a:cubicBezTo>
                  <a:pt x="6740" y="4051"/>
                  <a:pt x="6751" y="4074"/>
                  <a:pt x="6763" y="4103"/>
                </a:cubicBezTo>
                <a:cubicBezTo>
                  <a:pt x="6763" y="4126"/>
                  <a:pt x="6763" y="4142"/>
                  <a:pt x="6769" y="4166"/>
                </a:cubicBezTo>
                <a:cubicBezTo>
                  <a:pt x="6763" y="4182"/>
                  <a:pt x="6757" y="4200"/>
                  <a:pt x="6757" y="4216"/>
                </a:cubicBezTo>
                <a:cubicBezTo>
                  <a:pt x="6746" y="4239"/>
                  <a:pt x="6740" y="4256"/>
                  <a:pt x="6729" y="4273"/>
                </a:cubicBezTo>
                <a:cubicBezTo>
                  <a:pt x="6712" y="4290"/>
                  <a:pt x="6695" y="4313"/>
                  <a:pt x="6677" y="4331"/>
                </a:cubicBezTo>
                <a:cubicBezTo>
                  <a:pt x="6649" y="4352"/>
                  <a:pt x="6615" y="4376"/>
                  <a:pt x="6575" y="4399"/>
                </a:cubicBezTo>
                <a:cubicBezTo>
                  <a:pt x="6536" y="4421"/>
                  <a:pt x="6484" y="4438"/>
                  <a:pt x="6428" y="4455"/>
                </a:cubicBezTo>
                <a:cubicBezTo>
                  <a:pt x="6365" y="4467"/>
                  <a:pt x="6302" y="4472"/>
                  <a:pt x="6234" y="4472"/>
                </a:cubicBezTo>
                <a:lnTo>
                  <a:pt x="6195" y="4472"/>
                </a:lnTo>
                <a:cubicBezTo>
                  <a:pt x="6058" y="4460"/>
                  <a:pt x="5916" y="4433"/>
                  <a:pt x="5746" y="4376"/>
                </a:cubicBezTo>
                <a:cubicBezTo>
                  <a:pt x="5615" y="4331"/>
                  <a:pt x="5484" y="4273"/>
                  <a:pt x="5376" y="4228"/>
                </a:cubicBezTo>
                <a:cubicBezTo>
                  <a:pt x="5359" y="4222"/>
                  <a:pt x="5348" y="4216"/>
                  <a:pt x="5331" y="4216"/>
                </a:cubicBezTo>
                <a:cubicBezTo>
                  <a:pt x="5314" y="4216"/>
                  <a:pt x="5297" y="4222"/>
                  <a:pt x="5280" y="4234"/>
                </a:cubicBezTo>
                <a:cubicBezTo>
                  <a:pt x="5251" y="4256"/>
                  <a:pt x="5229" y="4307"/>
                  <a:pt x="5246" y="4342"/>
                </a:cubicBezTo>
                <a:cubicBezTo>
                  <a:pt x="5280" y="4410"/>
                  <a:pt x="5303" y="4467"/>
                  <a:pt x="5314" y="4528"/>
                </a:cubicBezTo>
                <a:cubicBezTo>
                  <a:pt x="5319" y="4562"/>
                  <a:pt x="5325" y="4591"/>
                  <a:pt x="5325" y="4625"/>
                </a:cubicBezTo>
                <a:cubicBezTo>
                  <a:pt x="5319" y="4643"/>
                  <a:pt x="5319" y="4665"/>
                  <a:pt x="5314" y="4682"/>
                </a:cubicBezTo>
                <a:cubicBezTo>
                  <a:pt x="5308" y="4693"/>
                  <a:pt x="5303" y="4706"/>
                  <a:pt x="5297" y="4717"/>
                </a:cubicBezTo>
                <a:cubicBezTo>
                  <a:pt x="5285" y="4727"/>
                  <a:pt x="5280" y="4740"/>
                  <a:pt x="5274" y="4745"/>
                </a:cubicBezTo>
                <a:cubicBezTo>
                  <a:pt x="5256" y="4756"/>
                  <a:pt x="5246" y="4767"/>
                  <a:pt x="5235" y="4774"/>
                </a:cubicBezTo>
                <a:cubicBezTo>
                  <a:pt x="5211" y="4785"/>
                  <a:pt x="5188" y="4790"/>
                  <a:pt x="5161" y="4796"/>
                </a:cubicBezTo>
                <a:cubicBezTo>
                  <a:pt x="5120" y="4808"/>
                  <a:pt x="5075" y="4808"/>
                  <a:pt x="5025" y="4808"/>
                </a:cubicBezTo>
                <a:lnTo>
                  <a:pt x="4978" y="4808"/>
                </a:lnTo>
                <a:cubicBezTo>
                  <a:pt x="4888" y="4801"/>
                  <a:pt x="4791" y="4779"/>
                  <a:pt x="4695" y="4751"/>
                </a:cubicBezTo>
                <a:cubicBezTo>
                  <a:pt x="4581" y="4711"/>
                  <a:pt x="4472" y="4659"/>
                  <a:pt x="4377" y="4597"/>
                </a:cubicBezTo>
                <a:cubicBezTo>
                  <a:pt x="4302" y="4546"/>
                  <a:pt x="4251" y="4501"/>
                  <a:pt x="4200" y="4449"/>
                </a:cubicBezTo>
                <a:cubicBezTo>
                  <a:pt x="4160" y="4404"/>
                  <a:pt x="4131" y="4358"/>
                  <a:pt x="4104" y="4307"/>
                </a:cubicBezTo>
                <a:cubicBezTo>
                  <a:pt x="4092" y="4290"/>
                  <a:pt x="4070" y="4273"/>
                  <a:pt x="4052" y="4268"/>
                </a:cubicBezTo>
                <a:cubicBezTo>
                  <a:pt x="4036" y="4256"/>
                  <a:pt x="4013" y="4250"/>
                  <a:pt x="3990" y="4250"/>
                </a:cubicBezTo>
                <a:cubicBezTo>
                  <a:pt x="3979" y="4250"/>
                  <a:pt x="3961" y="4256"/>
                  <a:pt x="3950" y="4262"/>
                </a:cubicBezTo>
                <a:cubicBezTo>
                  <a:pt x="3876" y="4284"/>
                  <a:pt x="3842" y="4365"/>
                  <a:pt x="3865" y="4433"/>
                </a:cubicBezTo>
                <a:cubicBezTo>
                  <a:pt x="3934" y="4614"/>
                  <a:pt x="4081" y="4740"/>
                  <a:pt x="4189" y="4813"/>
                </a:cubicBezTo>
                <a:cubicBezTo>
                  <a:pt x="4240" y="4847"/>
                  <a:pt x="4285" y="4876"/>
                  <a:pt x="4336" y="4903"/>
                </a:cubicBezTo>
                <a:lnTo>
                  <a:pt x="4343" y="4903"/>
                </a:lnTo>
                <a:cubicBezTo>
                  <a:pt x="4377" y="4961"/>
                  <a:pt x="4411" y="5012"/>
                  <a:pt x="4445" y="5068"/>
                </a:cubicBezTo>
                <a:cubicBezTo>
                  <a:pt x="4513" y="5176"/>
                  <a:pt x="4581" y="5291"/>
                  <a:pt x="4643" y="5404"/>
                </a:cubicBezTo>
                <a:cubicBezTo>
                  <a:pt x="4666" y="5449"/>
                  <a:pt x="4689" y="5501"/>
                  <a:pt x="4711" y="5551"/>
                </a:cubicBezTo>
                <a:lnTo>
                  <a:pt x="4621" y="5598"/>
                </a:lnTo>
                <a:lnTo>
                  <a:pt x="4553" y="5637"/>
                </a:lnTo>
                <a:cubicBezTo>
                  <a:pt x="4377" y="5728"/>
                  <a:pt x="4223" y="5784"/>
                  <a:pt x="4075" y="5818"/>
                </a:cubicBezTo>
                <a:cubicBezTo>
                  <a:pt x="3973" y="5842"/>
                  <a:pt x="3876" y="5853"/>
                  <a:pt x="3774" y="5853"/>
                </a:cubicBezTo>
                <a:lnTo>
                  <a:pt x="3769" y="5847"/>
                </a:lnTo>
                <a:lnTo>
                  <a:pt x="3763" y="5847"/>
                </a:lnTo>
                <a:lnTo>
                  <a:pt x="3751" y="5808"/>
                </a:lnTo>
                <a:lnTo>
                  <a:pt x="3745" y="5779"/>
                </a:lnTo>
                <a:cubicBezTo>
                  <a:pt x="3706" y="5632"/>
                  <a:pt x="3654" y="5490"/>
                  <a:pt x="3609" y="5353"/>
                </a:cubicBezTo>
                <a:cubicBezTo>
                  <a:pt x="3559" y="5223"/>
                  <a:pt x="3501" y="5092"/>
                  <a:pt x="3444" y="4966"/>
                </a:cubicBezTo>
                <a:cubicBezTo>
                  <a:pt x="3444" y="4961"/>
                  <a:pt x="3444" y="4955"/>
                  <a:pt x="3439" y="4955"/>
                </a:cubicBezTo>
                <a:lnTo>
                  <a:pt x="3439" y="4944"/>
                </a:lnTo>
                <a:cubicBezTo>
                  <a:pt x="3415" y="4819"/>
                  <a:pt x="3388" y="4693"/>
                  <a:pt x="3347" y="4575"/>
                </a:cubicBezTo>
                <a:cubicBezTo>
                  <a:pt x="3331" y="4535"/>
                  <a:pt x="3297" y="4512"/>
                  <a:pt x="3257" y="4512"/>
                </a:cubicBezTo>
                <a:cubicBezTo>
                  <a:pt x="3245" y="4512"/>
                  <a:pt x="3234" y="4512"/>
                  <a:pt x="3223" y="4517"/>
                </a:cubicBezTo>
                <a:cubicBezTo>
                  <a:pt x="3200" y="4523"/>
                  <a:pt x="3184" y="4541"/>
                  <a:pt x="3171" y="4562"/>
                </a:cubicBezTo>
                <a:cubicBezTo>
                  <a:pt x="3160" y="4586"/>
                  <a:pt x="3160" y="4609"/>
                  <a:pt x="3166" y="4637"/>
                </a:cubicBezTo>
                <a:cubicBezTo>
                  <a:pt x="3177" y="4672"/>
                  <a:pt x="3184" y="4699"/>
                  <a:pt x="3189" y="4745"/>
                </a:cubicBezTo>
                <a:lnTo>
                  <a:pt x="3194" y="4756"/>
                </a:lnTo>
                <a:cubicBezTo>
                  <a:pt x="3245" y="5006"/>
                  <a:pt x="3268" y="5217"/>
                  <a:pt x="3257" y="5409"/>
                </a:cubicBezTo>
                <a:cubicBezTo>
                  <a:pt x="3252" y="5517"/>
                  <a:pt x="3234" y="5614"/>
                  <a:pt x="3211" y="5694"/>
                </a:cubicBezTo>
                <a:cubicBezTo>
                  <a:pt x="3194" y="5745"/>
                  <a:pt x="3171" y="5784"/>
                  <a:pt x="3149" y="5824"/>
                </a:cubicBezTo>
                <a:cubicBezTo>
                  <a:pt x="3126" y="5853"/>
                  <a:pt x="3103" y="5881"/>
                  <a:pt x="3074" y="5910"/>
                </a:cubicBezTo>
                <a:cubicBezTo>
                  <a:pt x="3058" y="5926"/>
                  <a:pt x="3035" y="5938"/>
                  <a:pt x="3013" y="5955"/>
                </a:cubicBezTo>
                <a:cubicBezTo>
                  <a:pt x="3001" y="5960"/>
                  <a:pt x="2990" y="5960"/>
                  <a:pt x="2979" y="5967"/>
                </a:cubicBezTo>
                <a:lnTo>
                  <a:pt x="2950" y="5967"/>
                </a:lnTo>
                <a:cubicBezTo>
                  <a:pt x="2945" y="5967"/>
                  <a:pt x="2933" y="5967"/>
                  <a:pt x="2922" y="5960"/>
                </a:cubicBezTo>
                <a:cubicBezTo>
                  <a:pt x="2911" y="5955"/>
                  <a:pt x="2899" y="5949"/>
                  <a:pt x="2888" y="5944"/>
                </a:cubicBezTo>
                <a:cubicBezTo>
                  <a:pt x="2870" y="5933"/>
                  <a:pt x="2854" y="5921"/>
                  <a:pt x="2843" y="5904"/>
                </a:cubicBezTo>
                <a:cubicBezTo>
                  <a:pt x="2819" y="5876"/>
                  <a:pt x="2796" y="5842"/>
                  <a:pt x="2774" y="5808"/>
                </a:cubicBezTo>
                <a:cubicBezTo>
                  <a:pt x="2757" y="5773"/>
                  <a:pt x="2746" y="5739"/>
                  <a:pt x="2733" y="5705"/>
                </a:cubicBezTo>
                <a:cubicBezTo>
                  <a:pt x="2717" y="5653"/>
                  <a:pt x="2665" y="5619"/>
                  <a:pt x="2604" y="5619"/>
                </a:cubicBezTo>
                <a:cubicBezTo>
                  <a:pt x="2552" y="5626"/>
                  <a:pt x="2507" y="5666"/>
                  <a:pt x="2489" y="5722"/>
                </a:cubicBezTo>
                <a:cubicBezTo>
                  <a:pt x="2455" y="5870"/>
                  <a:pt x="2427" y="5989"/>
                  <a:pt x="2393" y="6097"/>
                </a:cubicBezTo>
                <a:cubicBezTo>
                  <a:pt x="2337" y="6251"/>
                  <a:pt x="2285" y="6369"/>
                  <a:pt x="2222" y="6466"/>
                </a:cubicBezTo>
                <a:cubicBezTo>
                  <a:pt x="2195" y="6513"/>
                  <a:pt x="2166" y="6547"/>
                  <a:pt x="2132" y="6581"/>
                </a:cubicBezTo>
                <a:cubicBezTo>
                  <a:pt x="2114" y="6592"/>
                  <a:pt x="2093" y="6608"/>
                  <a:pt x="2075" y="6620"/>
                </a:cubicBezTo>
                <a:cubicBezTo>
                  <a:pt x="2058" y="6626"/>
                  <a:pt x="2046" y="6631"/>
                  <a:pt x="2030" y="6637"/>
                </a:cubicBezTo>
                <a:lnTo>
                  <a:pt x="1990" y="6637"/>
                </a:lnTo>
                <a:cubicBezTo>
                  <a:pt x="1973" y="6637"/>
                  <a:pt x="1962" y="6637"/>
                  <a:pt x="1944" y="6631"/>
                </a:cubicBezTo>
                <a:cubicBezTo>
                  <a:pt x="1933" y="6626"/>
                  <a:pt x="1928" y="6626"/>
                  <a:pt x="1915" y="6620"/>
                </a:cubicBezTo>
                <a:cubicBezTo>
                  <a:pt x="1904" y="6608"/>
                  <a:pt x="1899" y="6603"/>
                  <a:pt x="1888" y="6597"/>
                </a:cubicBezTo>
                <a:cubicBezTo>
                  <a:pt x="1876" y="6581"/>
                  <a:pt x="1865" y="6563"/>
                  <a:pt x="1859" y="6547"/>
                </a:cubicBezTo>
                <a:cubicBezTo>
                  <a:pt x="1842" y="6513"/>
                  <a:pt x="1825" y="6472"/>
                  <a:pt x="1813" y="6427"/>
                </a:cubicBezTo>
                <a:cubicBezTo>
                  <a:pt x="1802" y="6364"/>
                  <a:pt x="1797" y="6301"/>
                  <a:pt x="1791" y="6233"/>
                </a:cubicBezTo>
                <a:lnTo>
                  <a:pt x="1786" y="6188"/>
                </a:lnTo>
                <a:lnTo>
                  <a:pt x="1779" y="6138"/>
                </a:lnTo>
                <a:cubicBezTo>
                  <a:pt x="1773" y="6114"/>
                  <a:pt x="1773" y="6097"/>
                  <a:pt x="1768" y="6075"/>
                </a:cubicBezTo>
                <a:cubicBezTo>
                  <a:pt x="1768" y="6041"/>
                  <a:pt x="1762" y="6007"/>
                  <a:pt x="1757" y="5978"/>
                </a:cubicBezTo>
                <a:cubicBezTo>
                  <a:pt x="1752" y="5938"/>
                  <a:pt x="1734" y="5910"/>
                  <a:pt x="1705" y="5899"/>
                </a:cubicBezTo>
                <a:cubicBezTo>
                  <a:pt x="1694" y="5892"/>
                  <a:pt x="1677" y="5887"/>
                  <a:pt x="1666" y="5887"/>
                </a:cubicBezTo>
                <a:cubicBezTo>
                  <a:pt x="1632" y="5887"/>
                  <a:pt x="1608" y="5904"/>
                  <a:pt x="1592" y="5921"/>
                </a:cubicBezTo>
                <a:cubicBezTo>
                  <a:pt x="1540" y="5989"/>
                  <a:pt x="1490" y="6057"/>
                  <a:pt x="1438" y="6131"/>
                </a:cubicBezTo>
                <a:cubicBezTo>
                  <a:pt x="1411" y="6172"/>
                  <a:pt x="1382" y="6211"/>
                  <a:pt x="1353" y="6256"/>
                </a:cubicBezTo>
                <a:cubicBezTo>
                  <a:pt x="1267" y="6369"/>
                  <a:pt x="1143" y="6534"/>
                  <a:pt x="989" y="6671"/>
                </a:cubicBezTo>
                <a:cubicBezTo>
                  <a:pt x="921" y="6734"/>
                  <a:pt x="858" y="6779"/>
                  <a:pt x="797" y="6813"/>
                </a:cubicBezTo>
                <a:cubicBezTo>
                  <a:pt x="768" y="6830"/>
                  <a:pt x="734" y="6841"/>
                  <a:pt x="700" y="6847"/>
                </a:cubicBezTo>
                <a:cubicBezTo>
                  <a:pt x="677" y="6854"/>
                  <a:pt x="661" y="6854"/>
                  <a:pt x="632" y="6854"/>
                </a:cubicBezTo>
                <a:cubicBezTo>
                  <a:pt x="614" y="6854"/>
                  <a:pt x="598" y="6847"/>
                  <a:pt x="580" y="6841"/>
                </a:cubicBezTo>
                <a:cubicBezTo>
                  <a:pt x="564" y="6836"/>
                  <a:pt x="546" y="6830"/>
                  <a:pt x="530" y="6819"/>
                </a:cubicBezTo>
                <a:cubicBezTo>
                  <a:pt x="506" y="6802"/>
                  <a:pt x="490" y="6791"/>
                  <a:pt x="472" y="6773"/>
                </a:cubicBezTo>
                <a:cubicBezTo>
                  <a:pt x="461" y="6757"/>
                  <a:pt x="449" y="6744"/>
                  <a:pt x="444" y="6728"/>
                </a:cubicBezTo>
                <a:cubicBezTo>
                  <a:pt x="433" y="6710"/>
                  <a:pt x="427" y="6694"/>
                  <a:pt x="422" y="6676"/>
                </a:cubicBezTo>
                <a:cubicBezTo>
                  <a:pt x="415" y="6649"/>
                  <a:pt x="415" y="6620"/>
                  <a:pt x="415" y="6592"/>
                </a:cubicBezTo>
                <a:cubicBezTo>
                  <a:pt x="422" y="6547"/>
                  <a:pt x="433" y="6500"/>
                  <a:pt x="449" y="6450"/>
                </a:cubicBezTo>
                <a:cubicBezTo>
                  <a:pt x="483" y="6348"/>
                  <a:pt x="535" y="6245"/>
                  <a:pt x="614" y="6125"/>
                </a:cubicBezTo>
                <a:cubicBezTo>
                  <a:pt x="626" y="6103"/>
                  <a:pt x="643" y="6080"/>
                  <a:pt x="661" y="6063"/>
                </a:cubicBezTo>
                <a:lnTo>
                  <a:pt x="666" y="6046"/>
                </a:lnTo>
                <a:cubicBezTo>
                  <a:pt x="682" y="6028"/>
                  <a:pt x="695" y="6007"/>
                  <a:pt x="711" y="5989"/>
                </a:cubicBezTo>
                <a:lnTo>
                  <a:pt x="734" y="5960"/>
                </a:lnTo>
                <a:cubicBezTo>
                  <a:pt x="774" y="5915"/>
                  <a:pt x="808" y="5870"/>
                  <a:pt x="847" y="5824"/>
                </a:cubicBezTo>
                <a:cubicBezTo>
                  <a:pt x="871" y="5797"/>
                  <a:pt x="876" y="5768"/>
                  <a:pt x="865" y="5734"/>
                </a:cubicBezTo>
                <a:cubicBezTo>
                  <a:pt x="847" y="5700"/>
                  <a:pt x="813" y="5677"/>
                  <a:pt x="774" y="5677"/>
                </a:cubicBezTo>
                <a:cubicBezTo>
                  <a:pt x="729" y="5682"/>
                  <a:pt x="688" y="5682"/>
                  <a:pt x="643" y="5688"/>
                </a:cubicBezTo>
                <a:cubicBezTo>
                  <a:pt x="575" y="5694"/>
                  <a:pt x="496" y="5705"/>
                  <a:pt x="422" y="5705"/>
                </a:cubicBezTo>
                <a:lnTo>
                  <a:pt x="393" y="5705"/>
                </a:lnTo>
                <a:cubicBezTo>
                  <a:pt x="347" y="5700"/>
                  <a:pt x="307" y="5694"/>
                  <a:pt x="273" y="5688"/>
                </a:cubicBezTo>
                <a:cubicBezTo>
                  <a:pt x="268" y="5682"/>
                  <a:pt x="257" y="5677"/>
                  <a:pt x="245" y="5671"/>
                </a:cubicBezTo>
                <a:lnTo>
                  <a:pt x="239" y="5660"/>
                </a:lnTo>
                <a:lnTo>
                  <a:pt x="234" y="5648"/>
                </a:lnTo>
                <a:lnTo>
                  <a:pt x="234" y="5619"/>
                </a:lnTo>
                <a:cubicBezTo>
                  <a:pt x="234" y="5592"/>
                  <a:pt x="245" y="5563"/>
                  <a:pt x="251" y="5529"/>
                </a:cubicBezTo>
                <a:cubicBezTo>
                  <a:pt x="268" y="5483"/>
                  <a:pt x="286" y="5443"/>
                  <a:pt x="313" y="5409"/>
                </a:cubicBezTo>
                <a:cubicBezTo>
                  <a:pt x="347" y="5359"/>
                  <a:pt x="388" y="5313"/>
                  <a:pt x="438" y="5262"/>
                </a:cubicBezTo>
                <a:cubicBezTo>
                  <a:pt x="512" y="5199"/>
                  <a:pt x="603" y="5137"/>
                  <a:pt x="695" y="5086"/>
                </a:cubicBezTo>
                <a:cubicBezTo>
                  <a:pt x="740" y="5068"/>
                  <a:pt x="779" y="5052"/>
                  <a:pt x="824" y="5034"/>
                </a:cubicBezTo>
                <a:cubicBezTo>
                  <a:pt x="876" y="5012"/>
                  <a:pt x="921" y="5000"/>
                  <a:pt x="967" y="4984"/>
                </a:cubicBezTo>
                <a:cubicBezTo>
                  <a:pt x="995" y="4978"/>
                  <a:pt x="1023" y="4978"/>
                  <a:pt x="1052" y="4972"/>
                </a:cubicBezTo>
                <a:cubicBezTo>
                  <a:pt x="1104" y="4972"/>
                  <a:pt x="1149" y="4932"/>
                  <a:pt x="1154" y="4887"/>
                </a:cubicBezTo>
                <a:cubicBezTo>
                  <a:pt x="1165" y="4824"/>
                  <a:pt x="1126" y="4762"/>
                  <a:pt x="1070" y="4751"/>
                </a:cubicBezTo>
                <a:cubicBezTo>
                  <a:pt x="1029" y="4745"/>
                  <a:pt x="989" y="4733"/>
                  <a:pt x="955" y="4722"/>
                </a:cubicBezTo>
                <a:cubicBezTo>
                  <a:pt x="905" y="4706"/>
                  <a:pt x="865" y="4688"/>
                  <a:pt x="824" y="4659"/>
                </a:cubicBezTo>
                <a:cubicBezTo>
                  <a:pt x="808" y="4654"/>
                  <a:pt x="797" y="4643"/>
                  <a:pt x="785" y="4625"/>
                </a:cubicBezTo>
                <a:cubicBezTo>
                  <a:pt x="774" y="4620"/>
                  <a:pt x="768" y="4609"/>
                  <a:pt x="763" y="4603"/>
                </a:cubicBezTo>
                <a:cubicBezTo>
                  <a:pt x="763" y="4597"/>
                  <a:pt x="756" y="4591"/>
                  <a:pt x="756" y="4580"/>
                </a:cubicBezTo>
                <a:lnTo>
                  <a:pt x="756" y="4562"/>
                </a:lnTo>
                <a:cubicBezTo>
                  <a:pt x="756" y="4557"/>
                  <a:pt x="756" y="4546"/>
                  <a:pt x="763" y="4535"/>
                </a:cubicBezTo>
                <a:cubicBezTo>
                  <a:pt x="768" y="4523"/>
                  <a:pt x="774" y="4507"/>
                  <a:pt x="785" y="4489"/>
                </a:cubicBezTo>
                <a:cubicBezTo>
                  <a:pt x="802" y="4467"/>
                  <a:pt x="824" y="4438"/>
                  <a:pt x="847" y="4421"/>
                </a:cubicBezTo>
                <a:cubicBezTo>
                  <a:pt x="876" y="4392"/>
                  <a:pt x="905" y="4376"/>
                  <a:pt x="939" y="4358"/>
                </a:cubicBezTo>
                <a:cubicBezTo>
                  <a:pt x="984" y="4336"/>
                  <a:pt x="1029" y="4318"/>
                  <a:pt x="1092" y="4307"/>
                </a:cubicBezTo>
                <a:cubicBezTo>
                  <a:pt x="1165" y="4290"/>
                  <a:pt x="1251" y="4284"/>
                  <a:pt x="1342" y="4284"/>
                </a:cubicBezTo>
                <a:lnTo>
                  <a:pt x="1427" y="4284"/>
                </a:lnTo>
                <a:cubicBezTo>
                  <a:pt x="1574" y="4297"/>
                  <a:pt x="1734" y="4318"/>
                  <a:pt x="1888" y="4352"/>
                </a:cubicBezTo>
                <a:cubicBezTo>
                  <a:pt x="1893" y="4358"/>
                  <a:pt x="1899" y="4358"/>
                  <a:pt x="1904" y="4358"/>
                </a:cubicBezTo>
                <a:cubicBezTo>
                  <a:pt x="1933" y="4358"/>
                  <a:pt x="1967" y="4336"/>
                  <a:pt x="1978" y="4307"/>
                </a:cubicBezTo>
                <a:cubicBezTo>
                  <a:pt x="1996" y="4279"/>
                  <a:pt x="1990" y="4234"/>
                  <a:pt x="1956" y="4211"/>
                </a:cubicBezTo>
                <a:cubicBezTo>
                  <a:pt x="1870" y="4148"/>
                  <a:pt x="1808" y="4092"/>
                  <a:pt x="1752" y="4035"/>
                </a:cubicBezTo>
                <a:cubicBezTo>
                  <a:pt x="1717" y="4001"/>
                  <a:pt x="1700" y="3966"/>
                  <a:pt x="1683" y="3938"/>
                </a:cubicBezTo>
                <a:cubicBezTo>
                  <a:pt x="1677" y="3927"/>
                  <a:pt x="1671" y="3909"/>
                  <a:pt x="1666" y="3893"/>
                </a:cubicBezTo>
                <a:lnTo>
                  <a:pt x="1666" y="3875"/>
                </a:lnTo>
                <a:lnTo>
                  <a:pt x="1666" y="3859"/>
                </a:lnTo>
                <a:lnTo>
                  <a:pt x="1671" y="3853"/>
                </a:lnTo>
                <a:lnTo>
                  <a:pt x="1677" y="3841"/>
                </a:lnTo>
                <a:cubicBezTo>
                  <a:pt x="1683" y="3830"/>
                  <a:pt x="1683" y="3825"/>
                  <a:pt x="1689" y="3825"/>
                </a:cubicBezTo>
                <a:cubicBezTo>
                  <a:pt x="1705" y="3812"/>
                  <a:pt x="1717" y="3801"/>
                  <a:pt x="1734" y="3796"/>
                </a:cubicBezTo>
                <a:cubicBezTo>
                  <a:pt x="1762" y="3778"/>
                  <a:pt x="1797" y="3767"/>
                  <a:pt x="1836" y="3756"/>
                </a:cubicBezTo>
                <a:cubicBezTo>
                  <a:pt x="1904" y="3744"/>
                  <a:pt x="1973" y="3739"/>
                  <a:pt x="2046" y="3739"/>
                </a:cubicBezTo>
                <a:lnTo>
                  <a:pt x="2127" y="3739"/>
                </a:lnTo>
                <a:cubicBezTo>
                  <a:pt x="2256" y="3751"/>
                  <a:pt x="2387" y="3773"/>
                  <a:pt x="2513" y="3812"/>
                </a:cubicBezTo>
                <a:cubicBezTo>
                  <a:pt x="2609" y="3846"/>
                  <a:pt x="2688" y="3887"/>
                  <a:pt x="2762" y="3932"/>
                </a:cubicBezTo>
                <a:cubicBezTo>
                  <a:pt x="2796" y="3956"/>
                  <a:pt x="2825" y="3983"/>
                  <a:pt x="2854" y="4006"/>
                </a:cubicBezTo>
                <a:cubicBezTo>
                  <a:pt x="2864" y="4017"/>
                  <a:pt x="2882" y="4024"/>
                  <a:pt x="2899" y="4024"/>
                </a:cubicBezTo>
                <a:cubicBezTo>
                  <a:pt x="2922" y="4024"/>
                  <a:pt x="2945" y="4017"/>
                  <a:pt x="2956" y="4001"/>
                </a:cubicBezTo>
                <a:cubicBezTo>
                  <a:pt x="2984" y="3972"/>
                  <a:pt x="2979" y="3927"/>
                  <a:pt x="2950" y="3898"/>
                </a:cubicBezTo>
                <a:cubicBezTo>
                  <a:pt x="2843" y="3796"/>
                  <a:pt x="2688" y="3717"/>
                  <a:pt x="2495" y="3654"/>
                </a:cubicBezTo>
                <a:cubicBezTo>
                  <a:pt x="2455" y="3642"/>
                  <a:pt x="2416" y="3636"/>
                  <a:pt x="2376" y="3626"/>
                </a:cubicBezTo>
                <a:lnTo>
                  <a:pt x="2371" y="3626"/>
                </a:lnTo>
                <a:cubicBezTo>
                  <a:pt x="2358" y="3597"/>
                  <a:pt x="2342" y="3586"/>
                  <a:pt x="2319" y="3581"/>
                </a:cubicBezTo>
                <a:cubicBezTo>
                  <a:pt x="2245" y="3574"/>
                  <a:pt x="2177" y="3563"/>
                  <a:pt x="2103" y="3534"/>
                </a:cubicBezTo>
                <a:cubicBezTo>
                  <a:pt x="2001" y="3500"/>
                  <a:pt x="1904" y="3455"/>
                  <a:pt x="1808" y="3392"/>
                </a:cubicBezTo>
                <a:cubicBezTo>
                  <a:pt x="1728" y="3335"/>
                  <a:pt x="1660" y="3279"/>
                  <a:pt x="1597" y="3216"/>
                </a:cubicBezTo>
                <a:cubicBezTo>
                  <a:pt x="1563" y="3177"/>
                  <a:pt x="1535" y="3137"/>
                  <a:pt x="1518" y="3103"/>
                </a:cubicBezTo>
                <a:cubicBezTo>
                  <a:pt x="1506" y="3086"/>
                  <a:pt x="1501" y="3062"/>
                  <a:pt x="1495" y="3046"/>
                </a:cubicBezTo>
                <a:lnTo>
                  <a:pt x="1495" y="3017"/>
                </a:lnTo>
                <a:lnTo>
                  <a:pt x="1495" y="3006"/>
                </a:lnTo>
                <a:lnTo>
                  <a:pt x="1501" y="2994"/>
                </a:lnTo>
                <a:cubicBezTo>
                  <a:pt x="1506" y="2989"/>
                  <a:pt x="1506" y="2983"/>
                  <a:pt x="1513" y="2983"/>
                </a:cubicBezTo>
                <a:cubicBezTo>
                  <a:pt x="1524" y="2978"/>
                  <a:pt x="1529" y="2972"/>
                  <a:pt x="1540" y="2967"/>
                </a:cubicBezTo>
                <a:cubicBezTo>
                  <a:pt x="1563" y="2955"/>
                  <a:pt x="1587" y="2949"/>
                  <a:pt x="1608" y="2938"/>
                </a:cubicBezTo>
                <a:cubicBezTo>
                  <a:pt x="1660" y="2933"/>
                  <a:pt x="1711" y="2926"/>
                  <a:pt x="1773" y="2926"/>
                </a:cubicBezTo>
                <a:lnTo>
                  <a:pt x="1842" y="2926"/>
                </a:lnTo>
                <a:cubicBezTo>
                  <a:pt x="1870" y="2933"/>
                  <a:pt x="1893" y="2933"/>
                  <a:pt x="1922" y="2938"/>
                </a:cubicBezTo>
                <a:lnTo>
                  <a:pt x="1938" y="2938"/>
                </a:lnTo>
                <a:cubicBezTo>
                  <a:pt x="1949" y="2938"/>
                  <a:pt x="1962" y="2933"/>
                  <a:pt x="1967" y="2933"/>
                </a:cubicBezTo>
                <a:cubicBezTo>
                  <a:pt x="1990" y="2926"/>
                  <a:pt x="2007" y="2910"/>
                  <a:pt x="2018" y="2886"/>
                </a:cubicBezTo>
                <a:cubicBezTo>
                  <a:pt x="2035" y="2847"/>
                  <a:pt x="2024" y="2802"/>
                  <a:pt x="1996" y="2779"/>
                </a:cubicBezTo>
                <a:cubicBezTo>
                  <a:pt x="1893" y="2700"/>
                  <a:pt x="1773" y="2637"/>
                  <a:pt x="1660" y="2580"/>
                </a:cubicBezTo>
                <a:lnTo>
                  <a:pt x="1608" y="2551"/>
                </a:lnTo>
                <a:cubicBezTo>
                  <a:pt x="1506" y="2500"/>
                  <a:pt x="1393" y="2449"/>
                  <a:pt x="1296" y="2380"/>
                </a:cubicBezTo>
                <a:cubicBezTo>
                  <a:pt x="1222" y="2335"/>
                  <a:pt x="1165" y="2290"/>
                  <a:pt x="1120" y="2239"/>
                </a:cubicBezTo>
                <a:cubicBezTo>
                  <a:pt x="1092" y="2210"/>
                  <a:pt x="1070" y="2176"/>
                  <a:pt x="1052" y="2142"/>
                </a:cubicBezTo>
                <a:cubicBezTo>
                  <a:pt x="1036" y="2108"/>
                  <a:pt x="1023" y="2068"/>
                  <a:pt x="1012" y="2034"/>
                </a:cubicBezTo>
                <a:cubicBezTo>
                  <a:pt x="1007" y="2000"/>
                  <a:pt x="1007" y="1971"/>
                  <a:pt x="1007" y="1944"/>
                </a:cubicBezTo>
                <a:cubicBezTo>
                  <a:pt x="1007" y="1926"/>
                  <a:pt x="1012" y="1903"/>
                  <a:pt x="1018" y="1887"/>
                </a:cubicBezTo>
                <a:cubicBezTo>
                  <a:pt x="1023" y="1869"/>
                  <a:pt x="1029" y="1858"/>
                  <a:pt x="1036" y="1847"/>
                </a:cubicBezTo>
                <a:cubicBezTo>
                  <a:pt x="1047" y="1835"/>
                  <a:pt x="1052" y="1824"/>
                  <a:pt x="1063" y="1813"/>
                </a:cubicBezTo>
                <a:cubicBezTo>
                  <a:pt x="1081" y="1801"/>
                  <a:pt x="1097" y="1790"/>
                  <a:pt x="1115" y="1779"/>
                </a:cubicBezTo>
                <a:cubicBezTo>
                  <a:pt x="1143" y="1767"/>
                  <a:pt x="1177" y="1756"/>
                  <a:pt x="1212" y="1745"/>
                </a:cubicBezTo>
                <a:cubicBezTo>
                  <a:pt x="1262" y="1733"/>
                  <a:pt x="1308" y="1733"/>
                  <a:pt x="1359" y="1733"/>
                </a:cubicBezTo>
                <a:lnTo>
                  <a:pt x="1393" y="1733"/>
                </a:lnTo>
                <a:cubicBezTo>
                  <a:pt x="1422" y="1733"/>
                  <a:pt x="1450" y="1739"/>
                  <a:pt x="1472" y="1739"/>
                </a:cubicBezTo>
                <a:lnTo>
                  <a:pt x="1490" y="1739"/>
                </a:lnTo>
                <a:cubicBezTo>
                  <a:pt x="1524" y="1739"/>
                  <a:pt x="1558" y="1722"/>
                  <a:pt x="1569" y="1693"/>
                </a:cubicBezTo>
                <a:cubicBezTo>
                  <a:pt x="1587" y="1659"/>
                  <a:pt x="1581" y="1619"/>
                  <a:pt x="1547" y="1585"/>
                </a:cubicBezTo>
                <a:cubicBezTo>
                  <a:pt x="1506" y="1546"/>
                  <a:pt x="1467" y="1506"/>
                  <a:pt x="1422" y="1467"/>
                </a:cubicBezTo>
                <a:lnTo>
                  <a:pt x="1353" y="1404"/>
                </a:lnTo>
                <a:cubicBezTo>
                  <a:pt x="1274" y="1330"/>
                  <a:pt x="1212" y="1268"/>
                  <a:pt x="1149" y="1205"/>
                </a:cubicBezTo>
                <a:cubicBezTo>
                  <a:pt x="1063" y="1108"/>
                  <a:pt x="1002" y="1024"/>
                  <a:pt x="955" y="938"/>
                </a:cubicBezTo>
                <a:cubicBezTo>
                  <a:pt x="927" y="887"/>
                  <a:pt x="910" y="830"/>
                  <a:pt x="892" y="778"/>
                </a:cubicBezTo>
                <a:cubicBezTo>
                  <a:pt x="887" y="738"/>
                  <a:pt x="887" y="699"/>
                  <a:pt x="887" y="659"/>
                </a:cubicBezTo>
                <a:cubicBezTo>
                  <a:pt x="887" y="625"/>
                  <a:pt x="899" y="586"/>
                  <a:pt x="910" y="552"/>
                </a:cubicBezTo>
                <a:cubicBezTo>
                  <a:pt x="921" y="505"/>
                  <a:pt x="944" y="466"/>
                  <a:pt x="967" y="426"/>
                </a:cubicBezTo>
                <a:cubicBezTo>
                  <a:pt x="995" y="387"/>
                  <a:pt x="1023" y="353"/>
                  <a:pt x="1057" y="318"/>
                </a:cubicBezTo>
                <a:cubicBezTo>
                  <a:pt x="1086" y="295"/>
                  <a:pt x="1109" y="279"/>
                  <a:pt x="1138" y="261"/>
                </a:cubicBezTo>
                <a:cubicBezTo>
                  <a:pt x="1165" y="250"/>
                  <a:pt x="1194" y="239"/>
                  <a:pt x="1222" y="227"/>
                </a:cubicBezTo>
                <a:cubicBezTo>
                  <a:pt x="1257" y="227"/>
                  <a:pt x="1285" y="222"/>
                  <a:pt x="1319" y="222"/>
                </a:cubicBezTo>
                <a:cubicBezTo>
                  <a:pt x="1364" y="227"/>
                  <a:pt x="1404" y="233"/>
                  <a:pt x="1450" y="250"/>
                </a:cubicBezTo>
                <a:cubicBezTo>
                  <a:pt x="1513" y="273"/>
                  <a:pt x="1581" y="301"/>
                  <a:pt x="1649" y="347"/>
                </a:cubicBezTo>
                <a:cubicBezTo>
                  <a:pt x="1734" y="403"/>
                  <a:pt x="1820" y="478"/>
                  <a:pt x="1899" y="568"/>
                </a:cubicBezTo>
                <a:cubicBezTo>
                  <a:pt x="1978" y="654"/>
                  <a:pt x="2041" y="744"/>
                  <a:pt x="2086" y="835"/>
                </a:cubicBezTo>
                <a:cubicBezTo>
                  <a:pt x="2114" y="880"/>
                  <a:pt x="2132" y="932"/>
                  <a:pt x="2148" y="983"/>
                </a:cubicBezTo>
                <a:cubicBezTo>
                  <a:pt x="2161" y="1024"/>
                  <a:pt x="2206" y="1051"/>
                  <a:pt x="2256" y="1051"/>
                </a:cubicBezTo>
                <a:cubicBezTo>
                  <a:pt x="2279" y="1051"/>
                  <a:pt x="2308" y="1034"/>
                  <a:pt x="2324" y="1017"/>
                </a:cubicBezTo>
                <a:cubicBezTo>
                  <a:pt x="2342" y="995"/>
                  <a:pt x="2348" y="972"/>
                  <a:pt x="2348" y="943"/>
                </a:cubicBezTo>
                <a:lnTo>
                  <a:pt x="2348" y="914"/>
                </a:lnTo>
                <a:cubicBezTo>
                  <a:pt x="2353" y="846"/>
                  <a:pt x="2371" y="778"/>
                  <a:pt x="2393" y="704"/>
                </a:cubicBezTo>
                <a:cubicBezTo>
                  <a:pt x="2427" y="614"/>
                  <a:pt x="2468" y="528"/>
                  <a:pt x="2513" y="455"/>
                </a:cubicBezTo>
                <a:cubicBezTo>
                  <a:pt x="2552" y="398"/>
                  <a:pt x="2592" y="353"/>
                  <a:pt x="2631" y="308"/>
                </a:cubicBezTo>
                <a:cubicBezTo>
                  <a:pt x="2665" y="284"/>
                  <a:pt x="2694" y="261"/>
                  <a:pt x="2723" y="245"/>
                </a:cubicBezTo>
                <a:cubicBezTo>
                  <a:pt x="2740" y="239"/>
                  <a:pt x="2762" y="227"/>
                  <a:pt x="2785" y="222"/>
                </a:cubicBezTo>
                <a:cubicBezTo>
                  <a:pt x="2802" y="222"/>
                  <a:pt x="2819" y="216"/>
                  <a:pt x="2836" y="216"/>
                </a:cubicBezTo>
                <a:close/>
                <a:moveTo>
                  <a:pt x="5036" y="6410"/>
                </a:moveTo>
                <a:cubicBezTo>
                  <a:pt x="5075" y="6552"/>
                  <a:pt x="5115" y="6699"/>
                  <a:pt x="5143" y="6841"/>
                </a:cubicBezTo>
                <a:cubicBezTo>
                  <a:pt x="5177" y="7006"/>
                  <a:pt x="5206" y="7171"/>
                  <a:pt x="5229" y="7336"/>
                </a:cubicBezTo>
                <a:cubicBezTo>
                  <a:pt x="5143" y="7370"/>
                  <a:pt x="5064" y="7399"/>
                  <a:pt x="4973" y="7421"/>
                </a:cubicBezTo>
                <a:cubicBezTo>
                  <a:pt x="4835" y="7447"/>
                  <a:pt x="4695" y="7456"/>
                  <a:pt x="4554" y="7456"/>
                </a:cubicBezTo>
                <a:cubicBezTo>
                  <a:pt x="4480" y="7456"/>
                  <a:pt x="4405" y="7453"/>
                  <a:pt x="4330" y="7450"/>
                </a:cubicBezTo>
                <a:cubicBezTo>
                  <a:pt x="4325" y="7450"/>
                  <a:pt x="4320" y="7450"/>
                  <a:pt x="4314" y="7444"/>
                </a:cubicBezTo>
                <a:lnTo>
                  <a:pt x="4314" y="7450"/>
                </a:lnTo>
                <a:cubicBezTo>
                  <a:pt x="4314" y="7444"/>
                  <a:pt x="4309" y="7444"/>
                  <a:pt x="4309" y="7444"/>
                </a:cubicBezTo>
                <a:lnTo>
                  <a:pt x="4314" y="7444"/>
                </a:lnTo>
                <a:cubicBezTo>
                  <a:pt x="4172" y="7439"/>
                  <a:pt x="4036" y="7426"/>
                  <a:pt x="3893" y="7421"/>
                </a:cubicBezTo>
                <a:cubicBezTo>
                  <a:pt x="3900" y="7331"/>
                  <a:pt x="3905" y="7240"/>
                  <a:pt x="3905" y="7148"/>
                </a:cubicBezTo>
                <a:lnTo>
                  <a:pt x="3905" y="7017"/>
                </a:lnTo>
                <a:cubicBezTo>
                  <a:pt x="3990" y="7006"/>
                  <a:pt x="4070" y="6990"/>
                  <a:pt x="4149" y="6967"/>
                </a:cubicBezTo>
                <a:cubicBezTo>
                  <a:pt x="4275" y="6933"/>
                  <a:pt x="4399" y="6870"/>
                  <a:pt x="4519" y="6807"/>
                </a:cubicBezTo>
                <a:cubicBezTo>
                  <a:pt x="4632" y="6744"/>
                  <a:pt x="4740" y="6665"/>
                  <a:pt x="4842" y="6586"/>
                </a:cubicBezTo>
                <a:cubicBezTo>
                  <a:pt x="4910" y="6529"/>
                  <a:pt x="4973" y="6472"/>
                  <a:pt x="5036" y="6410"/>
                </a:cubicBezTo>
                <a:close/>
                <a:moveTo>
                  <a:pt x="2830" y="1"/>
                </a:moveTo>
                <a:cubicBezTo>
                  <a:pt x="2768" y="1"/>
                  <a:pt x="2706" y="12"/>
                  <a:pt x="2649" y="40"/>
                </a:cubicBezTo>
                <a:cubicBezTo>
                  <a:pt x="2547" y="85"/>
                  <a:pt x="2461" y="164"/>
                  <a:pt x="2393" y="250"/>
                </a:cubicBezTo>
                <a:cubicBezTo>
                  <a:pt x="2319" y="342"/>
                  <a:pt x="2263" y="444"/>
                  <a:pt x="2222" y="552"/>
                </a:cubicBezTo>
                <a:cubicBezTo>
                  <a:pt x="2211" y="573"/>
                  <a:pt x="2206" y="597"/>
                  <a:pt x="2195" y="620"/>
                </a:cubicBezTo>
                <a:cubicBezTo>
                  <a:pt x="2138" y="534"/>
                  <a:pt x="2064" y="455"/>
                  <a:pt x="1990" y="376"/>
                </a:cubicBezTo>
                <a:cubicBezTo>
                  <a:pt x="1910" y="295"/>
                  <a:pt x="1813" y="227"/>
                  <a:pt x="1717" y="164"/>
                </a:cubicBezTo>
                <a:cubicBezTo>
                  <a:pt x="1626" y="108"/>
                  <a:pt x="1524" y="69"/>
                  <a:pt x="1422" y="46"/>
                </a:cubicBezTo>
                <a:cubicBezTo>
                  <a:pt x="1387" y="40"/>
                  <a:pt x="1351" y="36"/>
                  <a:pt x="1315" y="36"/>
                </a:cubicBezTo>
                <a:cubicBezTo>
                  <a:pt x="1247" y="36"/>
                  <a:pt x="1178" y="48"/>
                  <a:pt x="1115" y="74"/>
                </a:cubicBezTo>
                <a:cubicBezTo>
                  <a:pt x="1007" y="114"/>
                  <a:pt x="921" y="188"/>
                  <a:pt x="853" y="279"/>
                </a:cubicBezTo>
                <a:cubicBezTo>
                  <a:pt x="774" y="381"/>
                  <a:pt x="722" y="505"/>
                  <a:pt x="711" y="636"/>
                </a:cubicBezTo>
                <a:cubicBezTo>
                  <a:pt x="706" y="762"/>
                  <a:pt x="734" y="875"/>
                  <a:pt x="790" y="989"/>
                </a:cubicBezTo>
                <a:cubicBezTo>
                  <a:pt x="865" y="1137"/>
                  <a:pt x="973" y="1268"/>
                  <a:pt x="1092" y="1386"/>
                </a:cubicBezTo>
                <a:cubicBezTo>
                  <a:pt x="1149" y="1444"/>
                  <a:pt x="1206" y="1501"/>
                  <a:pt x="1262" y="1551"/>
                </a:cubicBezTo>
                <a:cubicBezTo>
                  <a:pt x="1251" y="1557"/>
                  <a:pt x="1233" y="1557"/>
                  <a:pt x="1222" y="1557"/>
                </a:cubicBezTo>
                <a:cubicBezTo>
                  <a:pt x="1131" y="1569"/>
                  <a:pt x="1047" y="1596"/>
                  <a:pt x="973" y="1654"/>
                </a:cubicBezTo>
                <a:cubicBezTo>
                  <a:pt x="899" y="1705"/>
                  <a:pt x="847" y="1784"/>
                  <a:pt x="831" y="1869"/>
                </a:cubicBezTo>
                <a:cubicBezTo>
                  <a:pt x="819" y="1921"/>
                  <a:pt x="819" y="1978"/>
                  <a:pt x="824" y="2029"/>
                </a:cubicBezTo>
                <a:cubicBezTo>
                  <a:pt x="831" y="2086"/>
                  <a:pt x="847" y="2142"/>
                  <a:pt x="871" y="2194"/>
                </a:cubicBezTo>
                <a:cubicBezTo>
                  <a:pt x="955" y="2387"/>
                  <a:pt x="1131" y="2506"/>
                  <a:pt x="1308" y="2608"/>
                </a:cubicBezTo>
                <a:cubicBezTo>
                  <a:pt x="1404" y="2660"/>
                  <a:pt x="1506" y="2710"/>
                  <a:pt x="1608" y="2762"/>
                </a:cubicBezTo>
                <a:cubicBezTo>
                  <a:pt x="1569" y="2768"/>
                  <a:pt x="1529" y="2779"/>
                  <a:pt x="1490" y="2796"/>
                </a:cubicBezTo>
                <a:cubicBezTo>
                  <a:pt x="1450" y="2813"/>
                  <a:pt x="1416" y="2836"/>
                  <a:pt x="1387" y="2865"/>
                </a:cubicBezTo>
                <a:cubicBezTo>
                  <a:pt x="1336" y="2904"/>
                  <a:pt x="1319" y="2972"/>
                  <a:pt x="1319" y="3035"/>
                </a:cubicBezTo>
                <a:cubicBezTo>
                  <a:pt x="1319" y="3103"/>
                  <a:pt x="1353" y="3171"/>
                  <a:pt x="1387" y="3227"/>
                </a:cubicBezTo>
                <a:cubicBezTo>
                  <a:pt x="1432" y="3290"/>
                  <a:pt x="1484" y="3347"/>
                  <a:pt x="1540" y="3398"/>
                </a:cubicBezTo>
                <a:cubicBezTo>
                  <a:pt x="1608" y="3461"/>
                  <a:pt x="1689" y="3512"/>
                  <a:pt x="1768" y="3563"/>
                </a:cubicBezTo>
                <a:cubicBezTo>
                  <a:pt x="1791" y="3574"/>
                  <a:pt x="1813" y="3591"/>
                  <a:pt x="1842" y="3602"/>
                </a:cubicBezTo>
                <a:cubicBezTo>
                  <a:pt x="1808" y="3608"/>
                  <a:pt x="1773" y="3615"/>
                  <a:pt x="1745" y="3620"/>
                </a:cubicBezTo>
                <a:cubicBezTo>
                  <a:pt x="1683" y="3642"/>
                  <a:pt x="1626" y="3671"/>
                  <a:pt x="1574" y="3717"/>
                </a:cubicBezTo>
                <a:cubicBezTo>
                  <a:pt x="1529" y="3756"/>
                  <a:pt x="1506" y="3812"/>
                  <a:pt x="1506" y="3875"/>
                </a:cubicBezTo>
                <a:cubicBezTo>
                  <a:pt x="1501" y="3943"/>
                  <a:pt x="1535" y="4012"/>
                  <a:pt x="1569" y="4069"/>
                </a:cubicBezTo>
                <a:cubicBezTo>
                  <a:pt x="1581" y="4085"/>
                  <a:pt x="1597" y="4108"/>
                  <a:pt x="1615" y="4126"/>
                </a:cubicBezTo>
                <a:cubicBezTo>
                  <a:pt x="1547" y="4119"/>
                  <a:pt x="1479" y="4108"/>
                  <a:pt x="1411" y="4108"/>
                </a:cubicBezTo>
                <a:cubicBezTo>
                  <a:pt x="1373" y="4106"/>
                  <a:pt x="1335" y="4105"/>
                  <a:pt x="1297" y="4105"/>
                </a:cubicBezTo>
                <a:cubicBezTo>
                  <a:pt x="1150" y="4105"/>
                  <a:pt x="1001" y="4125"/>
                  <a:pt x="865" y="4187"/>
                </a:cubicBezTo>
                <a:cubicBezTo>
                  <a:pt x="774" y="4228"/>
                  <a:pt x="700" y="4284"/>
                  <a:pt x="643" y="4365"/>
                </a:cubicBezTo>
                <a:cubicBezTo>
                  <a:pt x="575" y="4444"/>
                  <a:pt x="541" y="4546"/>
                  <a:pt x="569" y="4648"/>
                </a:cubicBezTo>
                <a:cubicBezTo>
                  <a:pt x="586" y="4717"/>
                  <a:pt x="637" y="4779"/>
                  <a:pt x="688" y="4824"/>
                </a:cubicBezTo>
                <a:cubicBezTo>
                  <a:pt x="580" y="4864"/>
                  <a:pt x="478" y="4927"/>
                  <a:pt x="388" y="4995"/>
                </a:cubicBezTo>
                <a:cubicBezTo>
                  <a:pt x="291" y="5063"/>
                  <a:pt x="200" y="5149"/>
                  <a:pt x="131" y="5244"/>
                </a:cubicBezTo>
                <a:cubicBezTo>
                  <a:pt x="63" y="5336"/>
                  <a:pt x="18" y="5443"/>
                  <a:pt x="1" y="5558"/>
                </a:cubicBezTo>
                <a:lnTo>
                  <a:pt x="1" y="5637"/>
                </a:lnTo>
                <a:cubicBezTo>
                  <a:pt x="1" y="5660"/>
                  <a:pt x="6" y="5688"/>
                  <a:pt x="13" y="5711"/>
                </a:cubicBezTo>
                <a:cubicBezTo>
                  <a:pt x="18" y="5756"/>
                  <a:pt x="47" y="5797"/>
                  <a:pt x="74" y="5824"/>
                </a:cubicBezTo>
                <a:cubicBezTo>
                  <a:pt x="131" y="5881"/>
                  <a:pt x="205" y="5904"/>
                  <a:pt x="279" y="5910"/>
                </a:cubicBezTo>
                <a:cubicBezTo>
                  <a:pt x="294" y="5911"/>
                  <a:pt x="310" y="5911"/>
                  <a:pt x="325" y="5911"/>
                </a:cubicBezTo>
                <a:cubicBezTo>
                  <a:pt x="395" y="5911"/>
                  <a:pt x="465" y="5902"/>
                  <a:pt x="535" y="5892"/>
                </a:cubicBezTo>
                <a:cubicBezTo>
                  <a:pt x="558" y="5892"/>
                  <a:pt x="575" y="5887"/>
                  <a:pt x="592" y="5887"/>
                </a:cubicBezTo>
                <a:cubicBezTo>
                  <a:pt x="580" y="5899"/>
                  <a:pt x="569" y="5915"/>
                  <a:pt x="558" y="5933"/>
                </a:cubicBezTo>
                <a:cubicBezTo>
                  <a:pt x="501" y="6028"/>
                  <a:pt x="438" y="6120"/>
                  <a:pt x="381" y="6222"/>
                </a:cubicBezTo>
                <a:cubicBezTo>
                  <a:pt x="331" y="6319"/>
                  <a:pt x="291" y="6421"/>
                  <a:pt x="273" y="6534"/>
                </a:cubicBezTo>
                <a:cubicBezTo>
                  <a:pt x="268" y="6581"/>
                  <a:pt x="268" y="6631"/>
                  <a:pt x="273" y="6676"/>
                </a:cubicBezTo>
                <a:cubicBezTo>
                  <a:pt x="279" y="6728"/>
                  <a:pt x="296" y="6779"/>
                  <a:pt x="325" y="6825"/>
                </a:cubicBezTo>
                <a:cubicBezTo>
                  <a:pt x="347" y="6864"/>
                  <a:pt x="388" y="6899"/>
                  <a:pt x="422" y="6927"/>
                </a:cubicBezTo>
                <a:cubicBezTo>
                  <a:pt x="461" y="6961"/>
                  <a:pt x="501" y="6983"/>
                  <a:pt x="551" y="6995"/>
                </a:cubicBezTo>
                <a:cubicBezTo>
                  <a:pt x="585" y="7007"/>
                  <a:pt x="619" y="7012"/>
                  <a:pt x="654" y="7012"/>
                </a:cubicBezTo>
                <a:cubicBezTo>
                  <a:pt x="702" y="7012"/>
                  <a:pt x="750" y="7003"/>
                  <a:pt x="797" y="6990"/>
                </a:cubicBezTo>
                <a:cubicBezTo>
                  <a:pt x="887" y="6961"/>
                  <a:pt x="967" y="6909"/>
                  <a:pt x="1041" y="6854"/>
                </a:cubicBezTo>
                <a:cubicBezTo>
                  <a:pt x="1126" y="6791"/>
                  <a:pt x="1199" y="6710"/>
                  <a:pt x="1274" y="6637"/>
                </a:cubicBezTo>
                <a:cubicBezTo>
                  <a:pt x="1370" y="6529"/>
                  <a:pt x="1461" y="6416"/>
                  <a:pt x="1547" y="6301"/>
                </a:cubicBezTo>
                <a:cubicBezTo>
                  <a:pt x="1558" y="6285"/>
                  <a:pt x="1563" y="6274"/>
                  <a:pt x="1574" y="6262"/>
                </a:cubicBezTo>
                <a:cubicBezTo>
                  <a:pt x="1574" y="6319"/>
                  <a:pt x="1587" y="6382"/>
                  <a:pt x="1592" y="6444"/>
                </a:cubicBezTo>
                <a:cubicBezTo>
                  <a:pt x="1608" y="6540"/>
                  <a:pt x="1637" y="6649"/>
                  <a:pt x="1705" y="6728"/>
                </a:cubicBezTo>
                <a:cubicBezTo>
                  <a:pt x="1768" y="6813"/>
                  <a:pt x="1865" y="6870"/>
                  <a:pt x="1973" y="6875"/>
                </a:cubicBezTo>
                <a:lnTo>
                  <a:pt x="2052" y="6875"/>
                </a:lnTo>
                <a:cubicBezTo>
                  <a:pt x="2080" y="6870"/>
                  <a:pt x="2103" y="6864"/>
                  <a:pt x="2132" y="6859"/>
                </a:cubicBezTo>
                <a:cubicBezTo>
                  <a:pt x="2172" y="6841"/>
                  <a:pt x="2217" y="6819"/>
                  <a:pt x="2251" y="6791"/>
                </a:cubicBezTo>
                <a:cubicBezTo>
                  <a:pt x="2337" y="6734"/>
                  <a:pt x="2399" y="6649"/>
                  <a:pt x="2450" y="6563"/>
                </a:cubicBezTo>
                <a:cubicBezTo>
                  <a:pt x="2507" y="6479"/>
                  <a:pt x="2547" y="6387"/>
                  <a:pt x="2581" y="6296"/>
                </a:cubicBezTo>
                <a:cubicBezTo>
                  <a:pt x="2609" y="6222"/>
                  <a:pt x="2638" y="6149"/>
                  <a:pt x="2654" y="6075"/>
                </a:cubicBezTo>
                <a:cubicBezTo>
                  <a:pt x="2665" y="6086"/>
                  <a:pt x="2678" y="6091"/>
                  <a:pt x="2683" y="6103"/>
                </a:cubicBezTo>
                <a:cubicBezTo>
                  <a:pt x="2723" y="6138"/>
                  <a:pt x="2768" y="6172"/>
                  <a:pt x="2814" y="6188"/>
                </a:cubicBezTo>
                <a:cubicBezTo>
                  <a:pt x="2864" y="6211"/>
                  <a:pt x="2922" y="6217"/>
                  <a:pt x="2984" y="6217"/>
                </a:cubicBezTo>
                <a:cubicBezTo>
                  <a:pt x="3040" y="6211"/>
                  <a:pt x="3098" y="6188"/>
                  <a:pt x="3149" y="6159"/>
                </a:cubicBezTo>
                <a:cubicBezTo>
                  <a:pt x="3177" y="6143"/>
                  <a:pt x="3200" y="6125"/>
                  <a:pt x="3223" y="6103"/>
                </a:cubicBezTo>
                <a:cubicBezTo>
                  <a:pt x="3245" y="6080"/>
                  <a:pt x="3274" y="6057"/>
                  <a:pt x="3291" y="6028"/>
                </a:cubicBezTo>
                <a:cubicBezTo>
                  <a:pt x="3359" y="5949"/>
                  <a:pt x="3399" y="5858"/>
                  <a:pt x="3428" y="5763"/>
                </a:cubicBezTo>
                <a:cubicBezTo>
                  <a:pt x="3462" y="5671"/>
                  <a:pt x="3473" y="5574"/>
                  <a:pt x="3478" y="5478"/>
                </a:cubicBezTo>
                <a:lnTo>
                  <a:pt x="3478" y="5393"/>
                </a:lnTo>
                <a:cubicBezTo>
                  <a:pt x="3484" y="5415"/>
                  <a:pt x="3490" y="5438"/>
                  <a:pt x="3496" y="5461"/>
                </a:cubicBezTo>
                <a:cubicBezTo>
                  <a:pt x="3524" y="5592"/>
                  <a:pt x="3546" y="5722"/>
                  <a:pt x="3564" y="5853"/>
                </a:cubicBezTo>
                <a:cubicBezTo>
                  <a:pt x="3575" y="5926"/>
                  <a:pt x="3586" y="5994"/>
                  <a:pt x="3593" y="6069"/>
                </a:cubicBezTo>
                <a:cubicBezTo>
                  <a:pt x="3598" y="6143"/>
                  <a:pt x="3604" y="6217"/>
                  <a:pt x="3609" y="6290"/>
                </a:cubicBezTo>
                <a:cubicBezTo>
                  <a:pt x="3632" y="6569"/>
                  <a:pt x="3638" y="6854"/>
                  <a:pt x="3620" y="7137"/>
                </a:cubicBezTo>
                <a:cubicBezTo>
                  <a:pt x="3609" y="7347"/>
                  <a:pt x="3586" y="7563"/>
                  <a:pt x="3552" y="7774"/>
                </a:cubicBezTo>
                <a:cubicBezTo>
                  <a:pt x="3535" y="7882"/>
                  <a:pt x="3518" y="7990"/>
                  <a:pt x="3496" y="8097"/>
                </a:cubicBezTo>
                <a:cubicBezTo>
                  <a:pt x="3490" y="8149"/>
                  <a:pt x="3478" y="8200"/>
                  <a:pt x="3467" y="8245"/>
                </a:cubicBezTo>
                <a:cubicBezTo>
                  <a:pt x="3449" y="8302"/>
                  <a:pt x="3444" y="8354"/>
                  <a:pt x="3428" y="8410"/>
                </a:cubicBezTo>
                <a:cubicBezTo>
                  <a:pt x="3422" y="8444"/>
                  <a:pt x="3433" y="8483"/>
                  <a:pt x="3449" y="8512"/>
                </a:cubicBezTo>
                <a:cubicBezTo>
                  <a:pt x="3473" y="8541"/>
                  <a:pt x="3501" y="8564"/>
                  <a:pt x="3535" y="8569"/>
                </a:cubicBezTo>
                <a:cubicBezTo>
                  <a:pt x="3545" y="8570"/>
                  <a:pt x="3554" y="8571"/>
                  <a:pt x="3562" y="8571"/>
                </a:cubicBezTo>
                <a:cubicBezTo>
                  <a:pt x="3591" y="8571"/>
                  <a:pt x="3617" y="8564"/>
                  <a:pt x="3643" y="8546"/>
                </a:cubicBezTo>
                <a:cubicBezTo>
                  <a:pt x="3649" y="8541"/>
                  <a:pt x="3661" y="8530"/>
                  <a:pt x="3666" y="8524"/>
                </a:cubicBezTo>
                <a:cubicBezTo>
                  <a:pt x="3683" y="8506"/>
                  <a:pt x="3688" y="8490"/>
                  <a:pt x="3695" y="8467"/>
                </a:cubicBezTo>
                <a:cubicBezTo>
                  <a:pt x="3745" y="8331"/>
                  <a:pt x="3779" y="8194"/>
                  <a:pt x="3808" y="8052"/>
                </a:cubicBezTo>
                <a:cubicBezTo>
                  <a:pt x="3837" y="7916"/>
                  <a:pt x="3859" y="7780"/>
                  <a:pt x="3876" y="7638"/>
                </a:cubicBezTo>
                <a:cubicBezTo>
                  <a:pt x="4126" y="7654"/>
                  <a:pt x="4377" y="7694"/>
                  <a:pt x="4632" y="7694"/>
                </a:cubicBezTo>
                <a:cubicBezTo>
                  <a:pt x="4649" y="7694"/>
                  <a:pt x="4666" y="7694"/>
                  <a:pt x="4683" y="7694"/>
                </a:cubicBezTo>
                <a:cubicBezTo>
                  <a:pt x="4878" y="7694"/>
                  <a:pt x="5080" y="7665"/>
                  <a:pt x="5256" y="7586"/>
                </a:cubicBezTo>
                <a:cubicBezTo>
                  <a:pt x="5269" y="7745"/>
                  <a:pt x="5280" y="7898"/>
                  <a:pt x="5291" y="8058"/>
                </a:cubicBezTo>
                <a:cubicBezTo>
                  <a:pt x="5297" y="8115"/>
                  <a:pt x="5342" y="8165"/>
                  <a:pt x="5400" y="8176"/>
                </a:cubicBezTo>
                <a:cubicBezTo>
                  <a:pt x="5408" y="8178"/>
                  <a:pt x="5417" y="8179"/>
                  <a:pt x="5426" y="8179"/>
                </a:cubicBezTo>
                <a:cubicBezTo>
                  <a:pt x="5453" y="8179"/>
                  <a:pt x="5480" y="8171"/>
                  <a:pt x="5502" y="8155"/>
                </a:cubicBezTo>
                <a:cubicBezTo>
                  <a:pt x="5524" y="8137"/>
                  <a:pt x="5552" y="8103"/>
                  <a:pt x="5558" y="8074"/>
                </a:cubicBezTo>
                <a:cubicBezTo>
                  <a:pt x="5576" y="7762"/>
                  <a:pt x="5552" y="7450"/>
                  <a:pt x="5507" y="7148"/>
                </a:cubicBezTo>
                <a:cubicBezTo>
                  <a:pt x="5456" y="6836"/>
                  <a:pt x="5382" y="6529"/>
                  <a:pt x="5285" y="6228"/>
                </a:cubicBezTo>
                <a:cubicBezTo>
                  <a:pt x="5183" y="5933"/>
                  <a:pt x="5052" y="5648"/>
                  <a:pt x="4905" y="5375"/>
                </a:cubicBezTo>
                <a:cubicBezTo>
                  <a:pt x="4842" y="5257"/>
                  <a:pt x="4768" y="5142"/>
                  <a:pt x="4695" y="5034"/>
                </a:cubicBezTo>
                <a:lnTo>
                  <a:pt x="4695" y="5034"/>
                </a:lnTo>
                <a:cubicBezTo>
                  <a:pt x="4779" y="5052"/>
                  <a:pt x="4865" y="5058"/>
                  <a:pt x="4956" y="5058"/>
                </a:cubicBezTo>
                <a:cubicBezTo>
                  <a:pt x="4970" y="5058"/>
                  <a:pt x="4983" y="5059"/>
                  <a:pt x="4996" y="5059"/>
                </a:cubicBezTo>
                <a:cubicBezTo>
                  <a:pt x="5061" y="5059"/>
                  <a:pt x="5123" y="5048"/>
                  <a:pt x="5188" y="5029"/>
                </a:cubicBezTo>
                <a:cubicBezTo>
                  <a:pt x="5314" y="4995"/>
                  <a:pt x="5439" y="4903"/>
                  <a:pt x="5484" y="4779"/>
                </a:cubicBezTo>
                <a:cubicBezTo>
                  <a:pt x="5524" y="4682"/>
                  <a:pt x="5518" y="4586"/>
                  <a:pt x="5502" y="4489"/>
                </a:cubicBezTo>
                <a:lnTo>
                  <a:pt x="5502" y="4489"/>
                </a:lnTo>
                <a:cubicBezTo>
                  <a:pt x="5649" y="4557"/>
                  <a:pt x="5809" y="4609"/>
                  <a:pt x="5967" y="4648"/>
                </a:cubicBezTo>
                <a:cubicBezTo>
                  <a:pt x="6067" y="4668"/>
                  <a:pt x="6174" y="4678"/>
                  <a:pt x="6278" y="4678"/>
                </a:cubicBezTo>
                <a:cubicBezTo>
                  <a:pt x="6300" y="4678"/>
                  <a:pt x="6321" y="4678"/>
                  <a:pt x="6342" y="4677"/>
                </a:cubicBezTo>
                <a:cubicBezTo>
                  <a:pt x="6467" y="4672"/>
                  <a:pt x="6593" y="4637"/>
                  <a:pt x="6706" y="4575"/>
                </a:cubicBezTo>
                <a:cubicBezTo>
                  <a:pt x="6757" y="4546"/>
                  <a:pt x="6808" y="4512"/>
                  <a:pt x="6848" y="4472"/>
                </a:cubicBezTo>
                <a:cubicBezTo>
                  <a:pt x="6887" y="4438"/>
                  <a:pt x="6916" y="4399"/>
                  <a:pt x="6945" y="4352"/>
                </a:cubicBezTo>
                <a:cubicBezTo>
                  <a:pt x="6968" y="4313"/>
                  <a:pt x="6984" y="4262"/>
                  <a:pt x="6995" y="4216"/>
                </a:cubicBezTo>
                <a:cubicBezTo>
                  <a:pt x="7002" y="4166"/>
                  <a:pt x="7002" y="4114"/>
                  <a:pt x="6995" y="4063"/>
                </a:cubicBezTo>
                <a:cubicBezTo>
                  <a:pt x="6984" y="3983"/>
                  <a:pt x="6950" y="3909"/>
                  <a:pt x="6911" y="3841"/>
                </a:cubicBezTo>
                <a:lnTo>
                  <a:pt x="6979" y="3841"/>
                </a:lnTo>
                <a:cubicBezTo>
                  <a:pt x="7194" y="3841"/>
                  <a:pt x="7411" y="3812"/>
                  <a:pt x="7616" y="3739"/>
                </a:cubicBezTo>
                <a:cubicBezTo>
                  <a:pt x="7797" y="3683"/>
                  <a:pt x="7984" y="3568"/>
                  <a:pt x="8064" y="3381"/>
                </a:cubicBezTo>
                <a:cubicBezTo>
                  <a:pt x="8086" y="3342"/>
                  <a:pt x="8098" y="3290"/>
                  <a:pt x="8104" y="3245"/>
                </a:cubicBezTo>
                <a:cubicBezTo>
                  <a:pt x="8109" y="3182"/>
                  <a:pt x="8104" y="3125"/>
                  <a:pt x="8093" y="3069"/>
                </a:cubicBezTo>
                <a:cubicBezTo>
                  <a:pt x="8070" y="2978"/>
                  <a:pt x="8013" y="2904"/>
                  <a:pt x="7950" y="2847"/>
                </a:cubicBezTo>
                <a:cubicBezTo>
                  <a:pt x="7860" y="2773"/>
                  <a:pt x="7758" y="2728"/>
                  <a:pt x="7650" y="2700"/>
                </a:cubicBezTo>
                <a:cubicBezTo>
                  <a:pt x="7548" y="2665"/>
                  <a:pt x="7445" y="2648"/>
                  <a:pt x="7336" y="2637"/>
                </a:cubicBezTo>
                <a:cubicBezTo>
                  <a:pt x="7268" y="2626"/>
                  <a:pt x="7200" y="2619"/>
                  <a:pt x="7132" y="2619"/>
                </a:cubicBezTo>
                <a:cubicBezTo>
                  <a:pt x="7263" y="2551"/>
                  <a:pt x="7399" y="2483"/>
                  <a:pt x="7524" y="2398"/>
                </a:cubicBezTo>
                <a:cubicBezTo>
                  <a:pt x="7603" y="2346"/>
                  <a:pt x="7684" y="2285"/>
                  <a:pt x="7752" y="2210"/>
                </a:cubicBezTo>
                <a:cubicBezTo>
                  <a:pt x="7808" y="2154"/>
                  <a:pt x="7854" y="2074"/>
                  <a:pt x="7871" y="1995"/>
                </a:cubicBezTo>
                <a:cubicBezTo>
                  <a:pt x="7905" y="1835"/>
                  <a:pt x="7808" y="1677"/>
                  <a:pt x="7666" y="1614"/>
                </a:cubicBezTo>
                <a:cubicBezTo>
                  <a:pt x="7598" y="1585"/>
                  <a:pt x="7530" y="1580"/>
                  <a:pt x="7462" y="1580"/>
                </a:cubicBezTo>
                <a:cubicBezTo>
                  <a:pt x="7359" y="1580"/>
                  <a:pt x="7263" y="1596"/>
                  <a:pt x="7166" y="1625"/>
                </a:cubicBezTo>
                <a:cubicBezTo>
                  <a:pt x="7042" y="1654"/>
                  <a:pt x="6922" y="1699"/>
                  <a:pt x="6808" y="1750"/>
                </a:cubicBezTo>
                <a:cubicBezTo>
                  <a:pt x="6683" y="1808"/>
                  <a:pt x="6564" y="1869"/>
                  <a:pt x="6450" y="1937"/>
                </a:cubicBezTo>
                <a:cubicBezTo>
                  <a:pt x="6365" y="1984"/>
                  <a:pt x="6274" y="2040"/>
                  <a:pt x="6195" y="2097"/>
                </a:cubicBezTo>
                <a:cubicBezTo>
                  <a:pt x="6195" y="2080"/>
                  <a:pt x="6200" y="2057"/>
                  <a:pt x="6200" y="2040"/>
                </a:cubicBezTo>
                <a:cubicBezTo>
                  <a:pt x="6211" y="1971"/>
                  <a:pt x="6211" y="1892"/>
                  <a:pt x="6184" y="1830"/>
                </a:cubicBezTo>
                <a:cubicBezTo>
                  <a:pt x="6166" y="1795"/>
                  <a:pt x="6150" y="1767"/>
                  <a:pt x="6121" y="1750"/>
                </a:cubicBezTo>
                <a:cubicBezTo>
                  <a:pt x="6092" y="1727"/>
                  <a:pt x="6064" y="1716"/>
                  <a:pt x="6024" y="1711"/>
                </a:cubicBezTo>
                <a:cubicBezTo>
                  <a:pt x="6010" y="1708"/>
                  <a:pt x="5996" y="1707"/>
                  <a:pt x="5982" y="1707"/>
                </a:cubicBezTo>
                <a:cubicBezTo>
                  <a:pt x="5932" y="1707"/>
                  <a:pt x="5881" y="1723"/>
                  <a:pt x="5836" y="1745"/>
                </a:cubicBezTo>
                <a:cubicBezTo>
                  <a:pt x="5678" y="1808"/>
                  <a:pt x="5541" y="1926"/>
                  <a:pt x="5421" y="2046"/>
                </a:cubicBezTo>
                <a:cubicBezTo>
                  <a:pt x="5359" y="2108"/>
                  <a:pt x="5297" y="2176"/>
                  <a:pt x="5240" y="2244"/>
                </a:cubicBezTo>
                <a:cubicBezTo>
                  <a:pt x="5240" y="2244"/>
                  <a:pt x="5240" y="2239"/>
                  <a:pt x="5235" y="2233"/>
                </a:cubicBezTo>
                <a:cubicBezTo>
                  <a:pt x="5222" y="2176"/>
                  <a:pt x="5195" y="2125"/>
                  <a:pt x="5154" y="2080"/>
                </a:cubicBezTo>
                <a:cubicBezTo>
                  <a:pt x="5096" y="2021"/>
                  <a:pt x="5012" y="1997"/>
                  <a:pt x="4931" y="1997"/>
                </a:cubicBezTo>
                <a:cubicBezTo>
                  <a:pt x="4903" y="1997"/>
                  <a:pt x="4874" y="2000"/>
                  <a:pt x="4847" y="2005"/>
                </a:cubicBezTo>
                <a:cubicBezTo>
                  <a:pt x="4825" y="2012"/>
                  <a:pt x="4797" y="2018"/>
                  <a:pt x="4774" y="2023"/>
                </a:cubicBezTo>
                <a:cubicBezTo>
                  <a:pt x="4752" y="2034"/>
                  <a:pt x="4729" y="2046"/>
                  <a:pt x="4705" y="2057"/>
                </a:cubicBezTo>
                <a:cubicBezTo>
                  <a:pt x="4660" y="2080"/>
                  <a:pt x="4626" y="2115"/>
                  <a:pt x="4587" y="2142"/>
                </a:cubicBezTo>
                <a:cubicBezTo>
                  <a:pt x="4553" y="2176"/>
                  <a:pt x="4524" y="2210"/>
                  <a:pt x="4495" y="2251"/>
                </a:cubicBezTo>
                <a:cubicBezTo>
                  <a:pt x="4513" y="2125"/>
                  <a:pt x="4513" y="2000"/>
                  <a:pt x="4506" y="1876"/>
                </a:cubicBezTo>
                <a:cubicBezTo>
                  <a:pt x="4485" y="1637"/>
                  <a:pt x="4404" y="1399"/>
                  <a:pt x="4262" y="1199"/>
                </a:cubicBezTo>
                <a:cubicBezTo>
                  <a:pt x="4212" y="1119"/>
                  <a:pt x="4144" y="1045"/>
                  <a:pt x="4058" y="989"/>
                </a:cubicBezTo>
                <a:cubicBezTo>
                  <a:pt x="4024" y="961"/>
                  <a:pt x="3984" y="938"/>
                  <a:pt x="3939" y="927"/>
                </a:cubicBezTo>
                <a:cubicBezTo>
                  <a:pt x="3887" y="904"/>
                  <a:pt x="3842" y="898"/>
                  <a:pt x="3785" y="893"/>
                </a:cubicBezTo>
                <a:cubicBezTo>
                  <a:pt x="3688" y="893"/>
                  <a:pt x="3598" y="927"/>
                  <a:pt x="3518" y="977"/>
                </a:cubicBezTo>
                <a:cubicBezTo>
                  <a:pt x="3478" y="1000"/>
                  <a:pt x="3444" y="1034"/>
                  <a:pt x="3415" y="1063"/>
                </a:cubicBezTo>
                <a:cubicBezTo>
                  <a:pt x="3422" y="927"/>
                  <a:pt x="3415" y="790"/>
                  <a:pt x="3394" y="654"/>
                </a:cubicBezTo>
                <a:cubicBezTo>
                  <a:pt x="3370" y="512"/>
                  <a:pt x="3325" y="376"/>
                  <a:pt x="3245" y="256"/>
                </a:cubicBezTo>
                <a:cubicBezTo>
                  <a:pt x="3205" y="198"/>
                  <a:pt x="3160" y="153"/>
                  <a:pt x="3109" y="108"/>
                </a:cubicBezTo>
                <a:cubicBezTo>
                  <a:pt x="3064" y="69"/>
                  <a:pt x="3006" y="35"/>
                  <a:pt x="2945" y="17"/>
                </a:cubicBezTo>
                <a:cubicBezTo>
                  <a:pt x="2904" y="6"/>
                  <a:pt x="2870" y="1"/>
                  <a:pt x="283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2"/>
          <p:cNvSpPr/>
          <p:nvPr/>
        </p:nvSpPr>
        <p:spPr>
          <a:xfrm>
            <a:off x="5991408" y="3635394"/>
            <a:ext cx="294560" cy="257101"/>
          </a:xfrm>
          <a:custGeom>
            <a:avLst/>
            <a:gdLst/>
            <a:ahLst/>
            <a:cxnLst/>
            <a:rect l="l" t="t" r="r" b="b"/>
            <a:pathLst>
              <a:path w="7604" h="6637" extrusionOk="0">
                <a:moveTo>
                  <a:pt x="1682" y="950"/>
                </a:moveTo>
                <a:cubicBezTo>
                  <a:pt x="1700" y="950"/>
                  <a:pt x="1716" y="950"/>
                  <a:pt x="1729" y="960"/>
                </a:cubicBezTo>
                <a:cubicBezTo>
                  <a:pt x="1939" y="1074"/>
                  <a:pt x="2143" y="1256"/>
                  <a:pt x="2330" y="1488"/>
                </a:cubicBezTo>
                <a:cubicBezTo>
                  <a:pt x="2484" y="1682"/>
                  <a:pt x="2621" y="1910"/>
                  <a:pt x="2746" y="2177"/>
                </a:cubicBezTo>
                <a:cubicBezTo>
                  <a:pt x="2854" y="2409"/>
                  <a:pt x="2938" y="2665"/>
                  <a:pt x="3001" y="2927"/>
                </a:cubicBezTo>
                <a:cubicBezTo>
                  <a:pt x="3035" y="3051"/>
                  <a:pt x="3058" y="3177"/>
                  <a:pt x="3087" y="3318"/>
                </a:cubicBezTo>
                <a:cubicBezTo>
                  <a:pt x="3109" y="3421"/>
                  <a:pt x="3121" y="3534"/>
                  <a:pt x="3137" y="3636"/>
                </a:cubicBezTo>
                <a:lnTo>
                  <a:pt x="3143" y="3688"/>
                </a:lnTo>
                <a:cubicBezTo>
                  <a:pt x="3148" y="3711"/>
                  <a:pt x="3143" y="3733"/>
                  <a:pt x="3126" y="3756"/>
                </a:cubicBezTo>
                <a:cubicBezTo>
                  <a:pt x="3109" y="3779"/>
                  <a:pt x="3080" y="3790"/>
                  <a:pt x="3058" y="3796"/>
                </a:cubicBezTo>
                <a:lnTo>
                  <a:pt x="3053" y="3796"/>
                </a:lnTo>
                <a:cubicBezTo>
                  <a:pt x="3001" y="3796"/>
                  <a:pt x="2961" y="3756"/>
                  <a:pt x="2951" y="3704"/>
                </a:cubicBezTo>
                <a:cubicBezTo>
                  <a:pt x="2938" y="3631"/>
                  <a:pt x="2927" y="3557"/>
                  <a:pt x="2910" y="3483"/>
                </a:cubicBezTo>
                <a:lnTo>
                  <a:pt x="2910" y="3473"/>
                </a:lnTo>
                <a:cubicBezTo>
                  <a:pt x="2859" y="3234"/>
                  <a:pt x="2802" y="3022"/>
                  <a:pt x="2734" y="2830"/>
                </a:cubicBezTo>
                <a:cubicBezTo>
                  <a:pt x="2655" y="2602"/>
                  <a:pt x="2563" y="2387"/>
                  <a:pt x="2466" y="2199"/>
                </a:cubicBezTo>
                <a:cubicBezTo>
                  <a:pt x="2330" y="1944"/>
                  <a:pt x="2177" y="1721"/>
                  <a:pt x="2007" y="1529"/>
                </a:cubicBezTo>
                <a:cubicBezTo>
                  <a:pt x="1933" y="1449"/>
                  <a:pt x="1876" y="1386"/>
                  <a:pt x="1813" y="1336"/>
                </a:cubicBezTo>
                <a:cubicBezTo>
                  <a:pt x="1745" y="1273"/>
                  <a:pt x="1677" y="1210"/>
                  <a:pt x="1603" y="1154"/>
                </a:cubicBezTo>
                <a:cubicBezTo>
                  <a:pt x="1580" y="1136"/>
                  <a:pt x="1564" y="1108"/>
                  <a:pt x="1564" y="1074"/>
                </a:cubicBezTo>
                <a:cubicBezTo>
                  <a:pt x="1558" y="1045"/>
                  <a:pt x="1569" y="1011"/>
                  <a:pt x="1592" y="989"/>
                </a:cubicBezTo>
                <a:cubicBezTo>
                  <a:pt x="1609" y="960"/>
                  <a:pt x="1643" y="950"/>
                  <a:pt x="1682" y="950"/>
                </a:cubicBezTo>
                <a:close/>
                <a:moveTo>
                  <a:pt x="5632" y="2642"/>
                </a:moveTo>
                <a:cubicBezTo>
                  <a:pt x="5689" y="2642"/>
                  <a:pt x="5734" y="2671"/>
                  <a:pt x="5757" y="2722"/>
                </a:cubicBezTo>
                <a:cubicBezTo>
                  <a:pt x="5768" y="2757"/>
                  <a:pt x="5763" y="2796"/>
                  <a:pt x="5752" y="2825"/>
                </a:cubicBezTo>
                <a:cubicBezTo>
                  <a:pt x="5734" y="2859"/>
                  <a:pt x="5705" y="2881"/>
                  <a:pt x="5678" y="2886"/>
                </a:cubicBezTo>
                <a:cubicBezTo>
                  <a:pt x="5445" y="2967"/>
                  <a:pt x="5235" y="3040"/>
                  <a:pt x="5030" y="3125"/>
                </a:cubicBezTo>
                <a:cubicBezTo>
                  <a:pt x="4826" y="3211"/>
                  <a:pt x="4627" y="3302"/>
                  <a:pt x="4438" y="3398"/>
                </a:cubicBezTo>
                <a:cubicBezTo>
                  <a:pt x="4110" y="3568"/>
                  <a:pt x="3819" y="3745"/>
                  <a:pt x="3557" y="3932"/>
                </a:cubicBezTo>
                <a:cubicBezTo>
                  <a:pt x="3541" y="3943"/>
                  <a:pt x="3523" y="3950"/>
                  <a:pt x="3502" y="3950"/>
                </a:cubicBezTo>
                <a:cubicBezTo>
                  <a:pt x="3467" y="3950"/>
                  <a:pt x="3433" y="3932"/>
                  <a:pt x="3410" y="3903"/>
                </a:cubicBezTo>
                <a:cubicBezTo>
                  <a:pt x="3382" y="3858"/>
                  <a:pt x="3394" y="3790"/>
                  <a:pt x="3439" y="3756"/>
                </a:cubicBezTo>
                <a:cubicBezTo>
                  <a:pt x="3620" y="3625"/>
                  <a:pt x="3785" y="3518"/>
                  <a:pt x="3945" y="3415"/>
                </a:cubicBezTo>
                <a:cubicBezTo>
                  <a:pt x="4103" y="3318"/>
                  <a:pt x="4280" y="3216"/>
                  <a:pt x="4485" y="3114"/>
                </a:cubicBezTo>
                <a:cubicBezTo>
                  <a:pt x="4666" y="3017"/>
                  <a:pt x="4853" y="2932"/>
                  <a:pt x="5041" y="2852"/>
                </a:cubicBezTo>
                <a:cubicBezTo>
                  <a:pt x="5257" y="2762"/>
                  <a:pt x="5433" y="2699"/>
                  <a:pt x="5592" y="2647"/>
                </a:cubicBezTo>
                <a:cubicBezTo>
                  <a:pt x="5603" y="2642"/>
                  <a:pt x="5621" y="2642"/>
                  <a:pt x="5632" y="2642"/>
                </a:cubicBezTo>
                <a:close/>
                <a:moveTo>
                  <a:pt x="2933" y="3943"/>
                </a:moveTo>
                <a:cubicBezTo>
                  <a:pt x="2972" y="3943"/>
                  <a:pt x="3012" y="3966"/>
                  <a:pt x="3024" y="4006"/>
                </a:cubicBezTo>
                <a:cubicBezTo>
                  <a:pt x="3041" y="4058"/>
                  <a:pt x="3019" y="4108"/>
                  <a:pt x="2967" y="4131"/>
                </a:cubicBezTo>
                <a:cubicBezTo>
                  <a:pt x="2854" y="4176"/>
                  <a:pt x="2728" y="4239"/>
                  <a:pt x="2581" y="4313"/>
                </a:cubicBezTo>
                <a:lnTo>
                  <a:pt x="2597" y="4313"/>
                </a:lnTo>
                <a:cubicBezTo>
                  <a:pt x="2256" y="4483"/>
                  <a:pt x="1939" y="4700"/>
                  <a:pt x="1655" y="4955"/>
                </a:cubicBezTo>
                <a:cubicBezTo>
                  <a:pt x="1524" y="5075"/>
                  <a:pt x="1410" y="5194"/>
                  <a:pt x="1307" y="5314"/>
                </a:cubicBezTo>
                <a:cubicBezTo>
                  <a:pt x="1189" y="5450"/>
                  <a:pt x="1092" y="5597"/>
                  <a:pt x="1013" y="5716"/>
                </a:cubicBezTo>
                <a:cubicBezTo>
                  <a:pt x="995" y="5739"/>
                  <a:pt x="961" y="5750"/>
                  <a:pt x="939" y="5750"/>
                </a:cubicBezTo>
                <a:lnTo>
                  <a:pt x="932" y="5757"/>
                </a:lnTo>
                <a:lnTo>
                  <a:pt x="932" y="5750"/>
                </a:lnTo>
                <a:cubicBezTo>
                  <a:pt x="910" y="5750"/>
                  <a:pt x="882" y="5745"/>
                  <a:pt x="864" y="5728"/>
                </a:cubicBezTo>
                <a:cubicBezTo>
                  <a:pt x="830" y="5700"/>
                  <a:pt x="819" y="5648"/>
                  <a:pt x="842" y="5603"/>
                </a:cubicBezTo>
                <a:cubicBezTo>
                  <a:pt x="887" y="5506"/>
                  <a:pt x="944" y="5404"/>
                  <a:pt x="1018" y="5301"/>
                </a:cubicBezTo>
                <a:cubicBezTo>
                  <a:pt x="1086" y="5204"/>
                  <a:pt x="1155" y="5120"/>
                  <a:pt x="1228" y="5034"/>
                </a:cubicBezTo>
                <a:cubicBezTo>
                  <a:pt x="1375" y="4870"/>
                  <a:pt x="1546" y="4722"/>
                  <a:pt x="1729" y="4585"/>
                </a:cubicBezTo>
                <a:cubicBezTo>
                  <a:pt x="1899" y="4461"/>
                  <a:pt x="2080" y="4347"/>
                  <a:pt x="2291" y="4234"/>
                </a:cubicBezTo>
                <a:cubicBezTo>
                  <a:pt x="2411" y="4171"/>
                  <a:pt x="2513" y="4120"/>
                  <a:pt x="2603" y="4074"/>
                </a:cubicBezTo>
                <a:cubicBezTo>
                  <a:pt x="2700" y="4029"/>
                  <a:pt x="2802" y="3989"/>
                  <a:pt x="2899" y="3950"/>
                </a:cubicBezTo>
                <a:cubicBezTo>
                  <a:pt x="2910" y="3943"/>
                  <a:pt x="2922" y="3943"/>
                  <a:pt x="2933" y="3943"/>
                </a:cubicBezTo>
                <a:close/>
                <a:moveTo>
                  <a:pt x="2610" y="0"/>
                </a:moveTo>
                <a:cubicBezTo>
                  <a:pt x="2586" y="0"/>
                  <a:pt x="2569" y="0"/>
                  <a:pt x="2552" y="6"/>
                </a:cubicBezTo>
                <a:cubicBezTo>
                  <a:pt x="2529" y="11"/>
                  <a:pt x="2513" y="17"/>
                  <a:pt x="2490" y="29"/>
                </a:cubicBezTo>
                <a:cubicBezTo>
                  <a:pt x="2461" y="45"/>
                  <a:pt x="2432" y="63"/>
                  <a:pt x="2405" y="90"/>
                </a:cubicBezTo>
                <a:cubicBezTo>
                  <a:pt x="2359" y="131"/>
                  <a:pt x="2319" y="176"/>
                  <a:pt x="2285" y="234"/>
                </a:cubicBezTo>
                <a:cubicBezTo>
                  <a:pt x="2235" y="307"/>
                  <a:pt x="2194" y="392"/>
                  <a:pt x="2166" y="483"/>
                </a:cubicBezTo>
                <a:cubicBezTo>
                  <a:pt x="2138" y="562"/>
                  <a:pt x="2125" y="630"/>
                  <a:pt x="2120" y="699"/>
                </a:cubicBezTo>
                <a:lnTo>
                  <a:pt x="2120" y="722"/>
                </a:lnTo>
                <a:cubicBezTo>
                  <a:pt x="2120" y="756"/>
                  <a:pt x="2109" y="779"/>
                  <a:pt x="2091" y="795"/>
                </a:cubicBezTo>
                <a:cubicBezTo>
                  <a:pt x="2075" y="819"/>
                  <a:pt x="2052" y="830"/>
                  <a:pt x="2023" y="830"/>
                </a:cubicBezTo>
                <a:cubicBezTo>
                  <a:pt x="1973" y="830"/>
                  <a:pt x="1933" y="806"/>
                  <a:pt x="1921" y="767"/>
                </a:cubicBezTo>
                <a:cubicBezTo>
                  <a:pt x="1905" y="716"/>
                  <a:pt x="1881" y="665"/>
                  <a:pt x="1860" y="614"/>
                </a:cubicBezTo>
                <a:cubicBezTo>
                  <a:pt x="1808" y="523"/>
                  <a:pt x="1745" y="431"/>
                  <a:pt x="1671" y="347"/>
                </a:cubicBezTo>
                <a:cubicBezTo>
                  <a:pt x="1587" y="261"/>
                  <a:pt x="1506" y="187"/>
                  <a:pt x="1416" y="125"/>
                </a:cubicBezTo>
                <a:cubicBezTo>
                  <a:pt x="1348" y="85"/>
                  <a:pt x="1285" y="51"/>
                  <a:pt x="1217" y="29"/>
                </a:cubicBezTo>
                <a:cubicBezTo>
                  <a:pt x="1171" y="17"/>
                  <a:pt x="1131" y="6"/>
                  <a:pt x="1092" y="6"/>
                </a:cubicBezTo>
                <a:cubicBezTo>
                  <a:pt x="1058" y="6"/>
                  <a:pt x="1024" y="6"/>
                  <a:pt x="989" y="11"/>
                </a:cubicBezTo>
                <a:cubicBezTo>
                  <a:pt x="961" y="17"/>
                  <a:pt x="932" y="29"/>
                  <a:pt x="910" y="40"/>
                </a:cubicBezTo>
                <a:cubicBezTo>
                  <a:pt x="882" y="56"/>
                  <a:pt x="853" y="80"/>
                  <a:pt x="824" y="103"/>
                </a:cubicBezTo>
                <a:cubicBezTo>
                  <a:pt x="796" y="131"/>
                  <a:pt x="769" y="165"/>
                  <a:pt x="740" y="210"/>
                </a:cubicBezTo>
                <a:cubicBezTo>
                  <a:pt x="711" y="250"/>
                  <a:pt x="694" y="290"/>
                  <a:pt x="677" y="329"/>
                </a:cubicBezTo>
                <a:cubicBezTo>
                  <a:pt x="666" y="370"/>
                  <a:pt x="659" y="404"/>
                  <a:pt x="654" y="444"/>
                </a:cubicBezTo>
                <a:cubicBezTo>
                  <a:pt x="654" y="478"/>
                  <a:pt x="659" y="517"/>
                  <a:pt x="666" y="557"/>
                </a:cubicBezTo>
                <a:cubicBezTo>
                  <a:pt x="677" y="614"/>
                  <a:pt x="700" y="665"/>
                  <a:pt x="722" y="716"/>
                </a:cubicBezTo>
                <a:cubicBezTo>
                  <a:pt x="774" y="801"/>
                  <a:pt x="837" y="887"/>
                  <a:pt x="921" y="984"/>
                </a:cubicBezTo>
                <a:cubicBezTo>
                  <a:pt x="979" y="1045"/>
                  <a:pt x="1041" y="1108"/>
                  <a:pt x="1120" y="1181"/>
                </a:cubicBezTo>
                <a:lnTo>
                  <a:pt x="1194" y="1250"/>
                </a:lnTo>
                <a:cubicBezTo>
                  <a:pt x="1234" y="1291"/>
                  <a:pt x="1280" y="1325"/>
                  <a:pt x="1320" y="1370"/>
                </a:cubicBezTo>
                <a:cubicBezTo>
                  <a:pt x="1348" y="1398"/>
                  <a:pt x="1359" y="1438"/>
                  <a:pt x="1341" y="1472"/>
                </a:cubicBezTo>
                <a:cubicBezTo>
                  <a:pt x="1325" y="1506"/>
                  <a:pt x="1296" y="1522"/>
                  <a:pt x="1257" y="1522"/>
                </a:cubicBezTo>
                <a:lnTo>
                  <a:pt x="1246" y="1522"/>
                </a:lnTo>
                <a:cubicBezTo>
                  <a:pt x="1217" y="1517"/>
                  <a:pt x="1194" y="1517"/>
                  <a:pt x="1165" y="1511"/>
                </a:cubicBezTo>
                <a:lnTo>
                  <a:pt x="1131" y="1511"/>
                </a:lnTo>
                <a:cubicBezTo>
                  <a:pt x="1081" y="1511"/>
                  <a:pt x="1029" y="1517"/>
                  <a:pt x="984" y="1522"/>
                </a:cubicBezTo>
                <a:cubicBezTo>
                  <a:pt x="944" y="1535"/>
                  <a:pt x="916" y="1546"/>
                  <a:pt x="887" y="1556"/>
                </a:cubicBezTo>
                <a:cubicBezTo>
                  <a:pt x="864" y="1569"/>
                  <a:pt x="848" y="1580"/>
                  <a:pt x="830" y="1597"/>
                </a:cubicBezTo>
                <a:cubicBezTo>
                  <a:pt x="824" y="1603"/>
                  <a:pt x="814" y="1614"/>
                  <a:pt x="808" y="1625"/>
                </a:cubicBezTo>
                <a:cubicBezTo>
                  <a:pt x="796" y="1642"/>
                  <a:pt x="790" y="1653"/>
                  <a:pt x="785" y="1666"/>
                </a:cubicBezTo>
                <a:cubicBezTo>
                  <a:pt x="779" y="1687"/>
                  <a:pt x="779" y="1705"/>
                  <a:pt x="774" y="1721"/>
                </a:cubicBezTo>
                <a:cubicBezTo>
                  <a:pt x="774" y="1750"/>
                  <a:pt x="779" y="1779"/>
                  <a:pt x="785" y="1813"/>
                </a:cubicBezTo>
                <a:cubicBezTo>
                  <a:pt x="796" y="1852"/>
                  <a:pt x="808" y="1886"/>
                  <a:pt x="824" y="1926"/>
                </a:cubicBezTo>
                <a:cubicBezTo>
                  <a:pt x="842" y="1955"/>
                  <a:pt x="864" y="1989"/>
                  <a:pt x="893" y="2023"/>
                </a:cubicBezTo>
                <a:cubicBezTo>
                  <a:pt x="939" y="2068"/>
                  <a:pt x="989" y="2114"/>
                  <a:pt x="1063" y="2165"/>
                </a:cubicBezTo>
                <a:cubicBezTo>
                  <a:pt x="1165" y="2227"/>
                  <a:pt x="1273" y="2285"/>
                  <a:pt x="1375" y="2335"/>
                </a:cubicBezTo>
                <a:lnTo>
                  <a:pt x="1427" y="2358"/>
                </a:lnTo>
                <a:cubicBezTo>
                  <a:pt x="1540" y="2416"/>
                  <a:pt x="1660" y="2477"/>
                  <a:pt x="1768" y="2563"/>
                </a:cubicBezTo>
                <a:cubicBezTo>
                  <a:pt x="1797" y="2586"/>
                  <a:pt x="1808" y="2631"/>
                  <a:pt x="1791" y="2665"/>
                </a:cubicBezTo>
                <a:cubicBezTo>
                  <a:pt x="1779" y="2688"/>
                  <a:pt x="1757" y="2705"/>
                  <a:pt x="1740" y="2710"/>
                </a:cubicBezTo>
                <a:cubicBezTo>
                  <a:pt x="1729" y="2716"/>
                  <a:pt x="1716" y="2716"/>
                  <a:pt x="1705" y="2716"/>
                </a:cubicBezTo>
                <a:lnTo>
                  <a:pt x="1689" y="2716"/>
                </a:lnTo>
                <a:cubicBezTo>
                  <a:pt x="1666" y="2710"/>
                  <a:pt x="1637" y="2710"/>
                  <a:pt x="1614" y="2710"/>
                </a:cubicBezTo>
                <a:lnTo>
                  <a:pt x="1540" y="2710"/>
                </a:lnTo>
                <a:cubicBezTo>
                  <a:pt x="1485" y="2710"/>
                  <a:pt x="1427" y="2710"/>
                  <a:pt x="1382" y="2722"/>
                </a:cubicBezTo>
                <a:cubicBezTo>
                  <a:pt x="1354" y="2728"/>
                  <a:pt x="1330" y="2733"/>
                  <a:pt x="1307" y="2744"/>
                </a:cubicBezTo>
                <a:cubicBezTo>
                  <a:pt x="1302" y="2750"/>
                  <a:pt x="1291" y="2757"/>
                  <a:pt x="1285" y="2762"/>
                </a:cubicBezTo>
                <a:cubicBezTo>
                  <a:pt x="1280" y="2767"/>
                  <a:pt x="1273" y="2767"/>
                  <a:pt x="1273" y="2773"/>
                </a:cubicBezTo>
                <a:lnTo>
                  <a:pt x="1268" y="2784"/>
                </a:lnTo>
                <a:cubicBezTo>
                  <a:pt x="1268" y="2791"/>
                  <a:pt x="1262" y="2796"/>
                  <a:pt x="1262" y="2802"/>
                </a:cubicBezTo>
                <a:cubicBezTo>
                  <a:pt x="1262" y="2812"/>
                  <a:pt x="1262" y="2818"/>
                  <a:pt x="1268" y="2825"/>
                </a:cubicBezTo>
                <a:cubicBezTo>
                  <a:pt x="1273" y="2847"/>
                  <a:pt x="1280" y="2864"/>
                  <a:pt x="1285" y="2881"/>
                </a:cubicBezTo>
                <a:cubicBezTo>
                  <a:pt x="1307" y="2920"/>
                  <a:pt x="1336" y="2954"/>
                  <a:pt x="1370" y="2995"/>
                </a:cubicBezTo>
                <a:cubicBezTo>
                  <a:pt x="1427" y="3057"/>
                  <a:pt x="1495" y="3114"/>
                  <a:pt x="1580" y="3171"/>
                </a:cubicBezTo>
                <a:cubicBezTo>
                  <a:pt x="1671" y="3234"/>
                  <a:pt x="1774" y="3284"/>
                  <a:pt x="1870" y="3318"/>
                </a:cubicBezTo>
                <a:cubicBezTo>
                  <a:pt x="1944" y="3342"/>
                  <a:pt x="2018" y="3358"/>
                  <a:pt x="2086" y="3363"/>
                </a:cubicBezTo>
                <a:cubicBezTo>
                  <a:pt x="2109" y="3363"/>
                  <a:pt x="2132" y="3381"/>
                  <a:pt x="2143" y="3404"/>
                </a:cubicBezTo>
                <a:cubicBezTo>
                  <a:pt x="2183" y="3415"/>
                  <a:pt x="2222" y="3426"/>
                  <a:pt x="2262" y="3438"/>
                </a:cubicBezTo>
                <a:cubicBezTo>
                  <a:pt x="2461" y="3494"/>
                  <a:pt x="2610" y="3575"/>
                  <a:pt x="2717" y="3677"/>
                </a:cubicBezTo>
                <a:cubicBezTo>
                  <a:pt x="2746" y="3704"/>
                  <a:pt x="2751" y="3751"/>
                  <a:pt x="2723" y="3779"/>
                </a:cubicBezTo>
                <a:cubicBezTo>
                  <a:pt x="2712" y="3796"/>
                  <a:pt x="2689" y="3807"/>
                  <a:pt x="2666" y="3807"/>
                </a:cubicBezTo>
                <a:cubicBezTo>
                  <a:pt x="2649" y="3807"/>
                  <a:pt x="2637" y="3801"/>
                  <a:pt x="2626" y="3790"/>
                </a:cubicBezTo>
                <a:cubicBezTo>
                  <a:pt x="2597" y="3762"/>
                  <a:pt x="2563" y="3738"/>
                  <a:pt x="2529" y="3717"/>
                </a:cubicBezTo>
                <a:cubicBezTo>
                  <a:pt x="2461" y="3665"/>
                  <a:pt x="2376" y="3631"/>
                  <a:pt x="2280" y="3597"/>
                </a:cubicBezTo>
                <a:cubicBezTo>
                  <a:pt x="2154" y="3557"/>
                  <a:pt x="2023" y="3528"/>
                  <a:pt x="1899" y="3523"/>
                </a:cubicBezTo>
                <a:cubicBezTo>
                  <a:pt x="1870" y="3518"/>
                  <a:pt x="1842" y="3518"/>
                  <a:pt x="1819" y="3518"/>
                </a:cubicBezTo>
                <a:cubicBezTo>
                  <a:pt x="1740" y="3518"/>
                  <a:pt x="1671" y="3528"/>
                  <a:pt x="1609" y="3541"/>
                </a:cubicBezTo>
                <a:cubicBezTo>
                  <a:pt x="1569" y="3552"/>
                  <a:pt x="1535" y="3563"/>
                  <a:pt x="1501" y="3575"/>
                </a:cubicBezTo>
                <a:cubicBezTo>
                  <a:pt x="1490" y="3580"/>
                  <a:pt x="1472" y="3591"/>
                  <a:pt x="1461" y="3602"/>
                </a:cubicBezTo>
                <a:cubicBezTo>
                  <a:pt x="1456" y="3609"/>
                  <a:pt x="1450" y="3614"/>
                  <a:pt x="1444" y="3620"/>
                </a:cubicBezTo>
                <a:lnTo>
                  <a:pt x="1438" y="3636"/>
                </a:lnTo>
                <a:lnTo>
                  <a:pt x="1433" y="3654"/>
                </a:lnTo>
                <a:lnTo>
                  <a:pt x="1433" y="3677"/>
                </a:lnTo>
                <a:cubicBezTo>
                  <a:pt x="1438" y="3693"/>
                  <a:pt x="1444" y="3704"/>
                  <a:pt x="1450" y="3722"/>
                </a:cubicBezTo>
                <a:cubicBezTo>
                  <a:pt x="1467" y="3751"/>
                  <a:pt x="1490" y="3779"/>
                  <a:pt x="1519" y="3813"/>
                </a:cubicBezTo>
                <a:cubicBezTo>
                  <a:pt x="1575" y="3869"/>
                  <a:pt x="1637" y="3927"/>
                  <a:pt x="1729" y="3989"/>
                </a:cubicBezTo>
                <a:cubicBezTo>
                  <a:pt x="1757" y="4011"/>
                  <a:pt x="1763" y="4063"/>
                  <a:pt x="1750" y="4092"/>
                </a:cubicBezTo>
                <a:cubicBezTo>
                  <a:pt x="1734" y="4120"/>
                  <a:pt x="1705" y="4137"/>
                  <a:pt x="1671" y="4137"/>
                </a:cubicBezTo>
                <a:lnTo>
                  <a:pt x="1660" y="4137"/>
                </a:lnTo>
                <a:cubicBezTo>
                  <a:pt x="1501" y="4097"/>
                  <a:pt x="1348" y="4074"/>
                  <a:pt x="1194" y="4063"/>
                </a:cubicBezTo>
                <a:lnTo>
                  <a:pt x="1109" y="4063"/>
                </a:lnTo>
                <a:cubicBezTo>
                  <a:pt x="1018" y="4063"/>
                  <a:pt x="939" y="4068"/>
                  <a:pt x="859" y="4086"/>
                </a:cubicBezTo>
                <a:cubicBezTo>
                  <a:pt x="803" y="4103"/>
                  <a:pt x="751" y="4120"/>
                  <a:pt x="706" y="4137"/>
                </a:cubicBezTo>
                <a:cubicBezTo>
                  <a:pt x="677" y="4154"/>
                  <a:pt x="643" y="4176"/>
                  <a:pt x="620" y="4199"/>
                </a:cubicBezTo>
                <a:cubicBezTo>
                  <a:pt x="598" y="4223"/>
                  <a:pt x="575" y="4244"/>
                  <a:pt x="552" y="4273"/>
                </a:cubicBezTo>
                <a:cubicBezTo>
                  <a:pt x="546" y="4291"/>
                  <a:pt x="535" y="4302"/>
                  <a:pt x="530" y="4318"/>
                </a:cubicBezTo>
                <a:cubicBezTo>
                  <a:pt x="530" y="4325"/>
                  <a:pt x="523" y="4336"/>
                  <a:pt x="523" y="4347"/>
                </a:cubicBezTo>
                <a:lnTo>
                  <a:pt x="523" y="4364"/>
                </a:lnTo>
                <a:cubicBezTo>
                  <a:pt x="530" y="4370"/>
                  <a:pt x="530" y="4375"/>
                  <a:pt x="535" y="4381"/>
                </a:cubicBezTo>
                <a:cubicBezTo>
                  <a:pt x="541" y="4393"/>
                  <a:pt x="546" y="4399"/>
                  <a:pt x="552" y="4409"/>
                </a:cubicBezTo>
                <a:cubicBezTo>
                  <a:pt x="564" y="4420"/>
                  <a:pt x="580" y="4433"/>
                  <a:pt x="591" y="4444"/>
                </a:cubicBezTo>
                <a:cubicBezTo>
                  <a:pt x="632" y="4467"/>
                  <a:pt x="672" y="4489"/>
                  <a:pt x="722" y="4506"/>
                </a:cubicBezTo>
                <a:cubicBezTo>
                  <a:pt x="762" y="4517"/>
                  <a:pt x="796" y="4523"/>
                  <a:pt x="837" y="4535"/>
                </a:cubicBezTo>
                <a:cubicBezTo>
                  <a:pt x="898" y="4546"/>
                  <a:pt x="939" y="4603"/>
                  <a:pt x="927" y="4666"/>
                </a:cubicBezTo>
                <a:cubicBezTo>
                  <a:pt x="916" y="4716"/>
                  <a:pt x="876" y="4750"/>
                  <a:pt x="824" y="4756"/>
                </a:cubicBezTo>
                <a:cubicBezTo>
                  <a:pt x="796" y="4756"/>
                  <a:pt x="769" y="4761"/>
                  <a:pt x="740" y="4768"/>
                </a:cubicBezTo>
                <a:cubicBezTo>
                  <a:pt x="694" y="4779"/>
                  <a:pt x="649" y="4790"/>
                  <a:pt x="591" y="4813"/>
                </a:cubicBezTo>
                <a:cubicBezTo>
                  <a:pt x="552" y="4829"/>
                  <a:pt x="507" y="4847"/>
                  <a:pt x="467" y="4870"/>
                </a:cubicBezTo>
                <a:cubicBezTo>
                  <a:pt x="370" y="4921"/>
                  <a:pt x="284" y="4978"/>
                  <a:pt x="205" y="5046"/>
                </a:cubicBezTo>
                <a:cubicBezTo>
                  <a:pt x="155" y="5091"/>
                  <a:pt x="114" y="5143"/>
                  <a:pt x="80" y="5188"/>
                </a:cubicBezTo>
                <a:cubicBezTo>
                  <a:pt x="58" y="5228"/>
                  <a:pt x="40" y="5267"/>
                  <a:pt x="24" y="5314"/>
                </a:cubicBezTo>
                <a:cubicBezTo>
                  <a:pt x="12" y="5341"/>
                  <a:pt x="6" y="5375"/>
                  <a:pt x="1" y="5404"/>
                </a:cubicBezTo>
                <a:lnTo>
                  <a:pt x="1" y="5432"/>
                </a:lnTo>
                <a:lnTo>
                  <a:pt x="6" y="5443"/>
                </a:lnTo>
                <a:lnTo>
                  <a:pt x="18" y="5455"/>
                </a:lnTo>
                <a:cubicBezTo>
                  <a:pt x="29" y="5461"/>
                  <a:pt x="35" y="5461"/>
                  <a:pt x="46" y="5466"/>
                </a:cubicBezTo>
                <a:cubicBezTo>
                  <a:pt x="80" y="5477"/>
                  <a:pt x="114" y="5484"/>
                  <a:pt x="160" y="5484"/>
                </a:cubicBezTo>
                <a:lnTo>
                  <a:pt x="189" y="5484"/>
                </a:lnTo>
                <a:cubicBezTo>
                  <a:pt x="268" y="5484"/>
                  <a:pt x="347" y="5477"/>
                  <a:pt x="410" y="5472"/>
                </a:cubicBezTo>
                <a:cubicBezTo>
                  <a:pt x="455" y="5466"/>
                  <a:pt x="501" y="5461"/>
                  <a:pt x="541" y="5461"/>
                </a:cubicBezTo>
                <a:cubicBezTo>
                  <a:pt x="586" y="5461"/>
                  <a:pt x="620" y="5484"/>
                  <a:pt x="632" y="5518"/>
                </a:cubicBezTo>
                <a:cubicBezTo>
                  <a:pt x="643" y="5545"/>
                  <a:pt x="638" y="5580"/>
                  <a:pt x="614" y="5603"/>
                </a:cubicBezTo>
                <a:cubicBezTo>
                  <a:pt x="580" y="5648"/>
                  <a:pt x="541" y="5694"/>
                  <a:pt x="507" y="5739"/>
                </a:cubicBezTo>
                <a:lnTo>
                  <a:pt x="484" y="5768"/>
                </a:lnTo>
                <a:cubicBezTo>
                  <a:pt x="467" y="5791"/>
                  <a:pt x="449" y="5807"/>
                  <a:pt x="439" y="5830"/>
                </a:cubicBezTo>
                <a:lnTo>
                  <a:pt x="428" y="5841"/>
                </a:lnTo>
                <a:cubicBezTo>
                  <a:pt x="410" y="5865"/>
                  <a:pt x="399" y="5881"/>
                  <a:pt x="381" y="5904"/>
                </a:cubicBezTo>
                <a:cubicBezTo>
                  <a:pt x="308" y="6023"/>
                  <a:pt x="250" y="6125"/>
                  <a:pt x="216" y="6227"/>
                </a:cubicBezTo>
                <a:cubicBezTo>
                  <a:pt x="200" y="6279"/>
                  <a:pt x="189" y="6324"/>
                  <a:pt x="189" y="6376"/>
                </a:cubicBezTo>
                <a:cubicBezTo>
                  <a:pt x="189" y="6398"/>
                  <a:pt x="189" y="6426"/>
                  <a:pt x="194" y="6455"/>
                </a:cubicBezTo>
                <a:cubicBezTo>
                  <a:pt x="200" y="6478"/>
                  <a:pt x="205" y="6495"/>
                  <a:pt x="211" y="6512"/>
                </a:cubicBezTo>
                <a:cubicBezTo>
                  <a:pt x="223" y="6523"/>
                  <a:pt x="229" y="6541"/>
                  <a:pt x="239" y="6552"/>
                </a:cubicBezTo>
                <a:cubicBezTo>
                  <a:pt x="257" y="6568"/>
                  <a:pt x="279" y="6586"/>
                  <a:pt x="297" y="6597"/>
                </a:cubicBezTo>
                <a:cubicBezTo>
                  <a:pt x="313" y="6609"/>
                  <a:pt x="331" y="6620"/>
                  <a:pt x="347" y="6626"/>
                </a:cubicBezTo>
                <a:cubicBezTo>
                  <a:pt x="365" y="6631"/>
                  <a:pt x="387" y="6631"/>
                  <a:pt x="404" y="6636"/>
                </a:cubicBezTo>
                <a:cubicBezTo>
                  <a:pt x="428" y="6636"/>
                  <a:pt x="449" y="6631"/>
                  <a:pt x="467" y="6631"/>
                </a:cubicBezTo>
                <a:cubicBezTo>
                  <a:pt x="501" y="6620"/>
                  <a:pt x="535" y="6609"/>
                  <a:pt x="569" y="6591"/>
                </a:cubicBezTo>
                <a:cubicBezTo>
                  <a:pt x="625" y="6563"/>
                  <a:pt x="688" y="6518"/>
                  <a:pt x="762" y="6455"/>
                </a:cubicBezTo>
                <a:cubicBezTo>
                  <a:pt x="916" y="6313"/>
                  <a:pt x="1041" y="6148"/>
                  <a:pt x="1120" y="6035"/>
                </a:cubicBezTo>
                <a:cubicBezTo>
                  <a:pt x="1149" y="5995"/>
                  <a:pt x="1183" y="5955"/>
                  <a:pt x="1212" y="5910"/>
                </a:cubicBezTo>
                <a:cubicBezTo>
                  <a:pt x="1257" y="5841"/>
                  <a:pt x="1307" y="5773"/>
                  <a:pt x="1359" y="5705"/>
                </a:cubicBezTo>
                <a:cubicBezTo>
                  <a:pt x="1375" y="5682"/>
                  <a:pt x="1404" y="5671"/>
                  <a:pt x="1433" y="5671"/>
                </a:cubicBezTo>
                <a:cubicBezTo>
                  <a:pt x="1450" y="5671"/>
                  <a:pt x="1461" y="5671"/>
                  <a:pt x="1472" y="5676"/>
                </a:cubicBezTo>
                <a:cubicBezTo>
                  <a:pt x="1506" y="5694"/>
                  <a:pt x="1524" y="5723"/>
                  <a:pt x="1530" y="5757"/>
                </a:cubicBezTo>
                <a:cubicBezTo>
                  <a:pt x="1535" y="5791"/>
                  <a:pt x="1535" y="5825"/>
                  <a:pt x="1540" y="5852"/>
                </a:cubicBezTo>
                <a:cubicBezTo>
                  <a:pt x="1540" y="5875"/>
                  <a:pt x="1546" y="5899"/>
                  <a:pt x="1546" y="5920"/>
                </a:cubicBezTo>
                <a:lnTo>
                  <a:pt x="1553" y="5967"/>
                </a:lnTo>
                <a:lnTo>
                  <a:pt x="1558" y="6017"/>
                </a:lnTo>
                <a:cubicBezTo>
                  <a:pt x="1569" y="6085"/>
                  <a:pt x="1575" y="6148"/>
                  <a:pt x="1587" y="6211"/>
                </a:cubicBezTo>
                <a:cubicBezTo>
                  <a:pt x="1598" y="6256"/>
                  <a:pt x="1609" y="6295"/>
                  <a:pt x="1626" y="6330"/>
                </a:cubicBezTo>
                <a:cubicBezTo>
                  <a:pt x="1637" y="6347"/>
                  <a:pt x="1648" y="6358"/>
                  <a:pt x="1660" y="6376"/>
                </a:cubicBezTo>
                <a:cubicBezTo>
                  <a:pt x="1666" y="6381"/>
                  <a:pt x="1677" y="6392"/>
                  <a:pt x="1682" y="6398"/>
                </a:cubicBezTo>
                <a:cubicBezTo>
                  <a:pt x="1695" y="6405"/>
                  <a:pt x="1705" y="6410"/>
                  <a:pt x="1716" y="6410"/>
                </a:cubicBezTo>
                <a:cubicBezTo>
                  <a:pt x="1729" y="6416"/>
                  <a:pt x="1745" y="6421"/>
                  <a:pt x="1757" y="6421"/>
                </a:cubicBezTo>
                <a:cubicBezTo>
                  <a:pt x="1774" y="6421"/>
                  <a:pt x="1785" y="6421"/>
                  <a:pt x="1802" y="6416"/>
                </a:cubicBezTo>
                <a:cubicBezTo>
                  <a:pt x="1813" y="6416"/>
                  <a:pt x="1831" y="6410"/>
                  <a:pt x="1842" y="6398"/>
                </a:cubicBezTo>
                <a:cubicBezTo>
                  <a:pt x="1865" y="6387"/>
                  <a:pt x="1887" y="6376"/>
                  <a:pt x="1905" y="6358"/>
                </a:cubicBezTo>
                <a:cubicBezTo>
                  <a:pt x="1933" y="6330"/>
                  <a:pt x="1962" y="6295"/>
                  <a:pt x="1996" y="6250"/>
                </a:cubicBezTo>
                <a:cubicBezTo>
                  <a:pt x="2057" y="6148"/>
                  <a:pt x="2109" y="6035"/>
                  <a:pt x="2160" y="5875"/>
                </a:cubicBezTo>
                <a:cubicBezTo>
                  <a:pt x="2194" y="5773"/>
                  <a:pt x="2228" y="5648"/>
                  <a:pt x="2262" y="5506"/>
                </a:cubicBezTo>
                <a:cubicBezTo>
                  <a:pt x="2274" y="5443"/>
                  <a:pt x="2319" y="5409"/>
                  <a:pt x="2376" y="5404"/>
                </a:cubicBezTo>
                <a:cubicBezTo>
                  <a:pt x="2432" y="5404"/>
                  <a:pt x="2484" y="5432"/>
                  <a:pt x="2501" y="5484"/>
                </a:cubicBezTo>
                <a:cubicBezTo>
                  <a:pt x="2513" y="5518"/>
                  <a:pt x="2529" y="5552"/>
                  <a:pt x="2547" y="5586"/>
                </a:cubicBezTo>
                <a:cubicBezTo>
                  <a:pt x="2563" y="5626"/>
                  <a:pt x="2586" y="5655"/>
                  <a:pt x="2610" y="5682"/>
                </a:cubicBezTo>
                <a:cubicBezTo>
                  <a:pt x="2626" y="5700"/>
                  <a:pt x="2644" y="5716"/>
                  <a:pt x="2660" y="5728"/>
                </a:cubicBezTo>
                <a:cubicBezTo>
                  <a:pt x="2671" y="5734"/>
                  <a:pt x="2683" y="5739"/>
                  <a:pt x="2694" y="5745"/>
                </a:cubicBezTo>
                <a:cubicBezTo>
                  <a:pt x="2700" y="5745"/>
                  <a:pt x="2712" y="5750"/>
                  <a:pt x="2723" y="5750"/>
                </a:cubicBezTo>
                <a:cubicBezTo>
                  <a:pt x="2728" y="5750"/>
                  <a:pt x="2739" y="5750"/>
                  <a:pt x="2746" y="5745"/>
                </a:cubicBezTo>
                <a:cubicBezTo>
                  <a:pt x="2762" y="5745"/>
                  <a:pt x="2773" y="5739"/>
                  <a:pt x="2786" y="5734"/>
                </a:cubicBezTo>
                <a:cubicBezTo>
                  <a:pt x="2807" y="5723"/>
                  <a:pt x="2825" y="5705"/>
                  <a:pt x="2848" y="5689"/>
                </a:cubicBezTo>
                <a:cubicBezTo>
                  <a:pt x="2870" y="5665"/>
                  <a:pt x="2899" y="5637"/>
                  <a:pt x="2916" y="5608"/>
                </a:cubicBezTo>
                <a:cubicBezTo>
                  <a:pt x="2938" y="5569"/>
                  <a:pt x="2961" y="5524"/>
                  <a:pt x="2978" y="5472"/>
                </a:cubicBezTo>
                <a:cubicBezTo>
                  <a:pt x="3006" y="5393"/>
                  <a:pt x="3019" y="5301"/>
                  <a:pt x="3030" y="5188"/>
                </a:cubicBezTo>
                <a:cubicBezTo>
                  <a:pt x="3035" y="4994"/>
                  <a:pt x="3019" y="4784"/>
                  <a:pt x="2967" y="4535"/>
                </a:cubicBezTo>
                <a:lnTo>
                  <a:pt x="2961" y="4529"/>
                </a:lnTo>
                <a:lnTo>
                  <a:pt x="2961" y="4523"/>
                </a:lnTo>
                <a:cubicBezTo>
                  <a:pt x="2951" y="4483"/>
                  <a:pt x="2944" y="4449"/>
                  <a:pt x="2938" y="4420"/>
                </a:cubicBezTo>
                <a:cubicBezTo>
                  <a:pt x="2927" y="4386"/>
                  <a:pt x="2927" y="4370"/>
                  <a:pt x="2938" y="4347"/>
                </a:cubicBezTo>
                <a:cubicBezTo>
                  <a:pt x="2951" y="4325"/>
                  <a:pt x="2972" y="4307"/>
                  <a:pt x="2996" y="4296"/>
                </a:cubicBezTo>
                <a:cubicBezTo>
                  <a:pt x="3001" y="4296"/>
                  <a:pt x="3012" y="4291"/>
                  <a:pt x="3024" y="4291"/>
                </a:cubicBezTo>
                <a:cubicBezTo>
                  <a:pt x="3064" y="4291"/>
                  <a:pt x="3103" y="4318"/>
                  <a:pt x="3114" y="4352"/>
                </a:cubicBezTo>
                <a:cubicBezTo>
                  <a:pt x="3155" y="4478"/>
                  <a:pt x="3189" y="4609"/>
                  <a:pt x="3211" y="4734"/>
                </a:cubicBezTo>
                <a:cubicBezTo>
                  <a:pt x="3268" y="4864"/>
                  <a:pt x="3326" y="5000"/>
                  <a:pt x="3376" y="5136"/>
                </a:cubicBezTo>
                <a:cubicBezTo>
                  <a:pt x="3428" y="5267"/>
                  <a:pt x="3478" y="5416"/>
                  <a:pt x="3512" y="5558"/>
                </a:cubicBezTo>
                <a:lnTo>
                  <a:pt x="3523" y="5592"/>
                </a:lnTo>
                <a:lnTo>
                  <a:pt x="3536" y="5631"/>
                </a:lnTo>
                <a:lnTo>
                  <a:pt x="3547" y="5631"/>
                </a:lnTo>
                <a:cubicBezTo>
                  <a:pt x="3643" y="5631"/>
                  <a:pt x="3740" y="5620"/>
                  <a:pt x="3842" y="5603"/>
                </a:cubicBezTo>
                <a:cubicBezTo>
                  <a:pt x="3990" y="5569"/>
                  <a:pt x="4144" y="5506"/>
                  <a:pt x="4320" y="5416"/>
                </a:cubicBezTo>
                <a:lnTo>
                  <a:pt x="4388" y="5382"/>
                </a:lnTo>
                <a:lnTo>
                  <a:pt x="4478" y="5330"/>
                </a:lnTo>
                <a:cubicBezTo>
                  <a:pt x="4462" y="5280"/>
                  <a:pt x="4433" y="5233"/>
                  <a:pt x="4410" y="5183"/>
                </a:cubicBezTo>
                <a:cubicBezTo>
                  <a:pt x="4348" y="5068"/>
                  <a:pt x="4286" y="4955"/>
                  <a:pt x="4217" y="4847"/>
                </a:cubicBezTo>
                <a:cubicBezTo>
                  <a:pt x="4183" y="4790"/>
                  <a:pt x="4149" y="4739"/>
                  <a:pt x="4110" y="4688"/>
                </a:cubicBezTo>
                <a:cubicBezTo>
                  <a:pt x="4058" y="4659"/>
                  <a:pt x="4007" y="4632"/>
                  <a:pt x="3961" y="4598"/>
                </a:cubicBezTo>
                <a:cubicBezTo>
                  <a:pt x="3848" y="4523"/>
                  <a:pt x="3701" y="4393"/>
                  <a:pt x="3638" y="4210"/>
                </a:cubicBezTo>
                <a:cubicBezTo>
                  <a:pt x="3609" y="4142"/>
                  <a:pt x="3649" y="4068"/>
                  <a:pt x="3717" y="4040"/>
                </a:cubicBezTo>
                <a:cubicBezTo>
                  <a:pt x="3735" y="4034"/>
                  <a:pt x="3746" y="4034"/>
                  <a:pt x="3762" y="4034"/>
                </a:cubicBezTo>
                <a:cubicBezTo>
                  <a:pt x="3785" y="4034"/>
                  <a:pt x="3803" y="4040"/>
                  <a:pt x="3819" y="4045"/>
                </a:cubicBezTo>
                <a:cubicBezTo>
                  <a:pt x="3842" y="4058"/>
                  <a:pt x="3859" y="4068"/>
                  <a:pt x="3877" y="4092"/>
                </a:cubicBezTo>
                <a:cubicBezTo>
                  <a:pt x="3898" y="4137"/>
                  <a:pt x="3932" y="4188"/>
                  <a:pt x="3973" y="4234"/>
                </a:cubicBezTo>
                <a:cubicBezTo>
                  <a:pt x="4018" y="4279"/>
                  <a:pt x="4076" y="4330"/>
                  <a:pt x="4144" y="4375"/>
                </a:cubicBezTo>
                <a:cubicBezTo>
                  <a:pt x="4239" y="4438"/>
                  <a:pt x="4348" y="4489"/>
                  <a:pt x="4462" y="4529"/>
                </a:cubicBezTo>
                <a:cubicBezTo>
                  <a:pt x="4564" y="4564"/>
                  <a:pt x="4655" y="4580"/>
                  <a:pt x="4745" y="4591"/>
                </a:cubicBezTo>
                <a:lnTo>
                  <a:pt x="4797" y="4591"/>
                </a:lnTo>
                <a:cubicBezTo>
                  <a:pt x="4842" y="4591"/>
                  <a:pt x="4887" y="4585"/>
                  <a:pt x="4933" y="4580"/>
                </a:cubicBezTo>
                <a:cubicBezTo>
                  <a:pt x="4955" y="4574"/>
                  <a:pt x="4978" y="4564"/>
                  <a:pt x="5002" y="4551"/>
                </a:cubicBezTo>
                <a:cubicBezTo>
                  <a:pt x="5018" y="4546"/>
                  <a:pt x="5030" y="4540"/>
                  <a:pt x="5041" y="4529"/>
                </a:cubicBezTo>
                <a:cubicBezTo>
                  <a:pt x="5052" y="4517"/>
                  <a:pt x="5058" y="4512"/>
                  <a:pt x="5064" y="4501"/>
                </a:cubicBezTo>
                <a:cubicBezTo>
                  <a:pt x="5070" y="4489"/>
                  <a:pt x="5075" y="4478"/>
                  <a:pt x="5081" y="4467"/>
                </a:cubicBezTo>
                <a:cubicBezTo>
                  <a:pt x="5086" y="4444"/>
                  <a:pt x="5092" y="4427"/>
                  <a:pt x="5092" y="4404"/>
                </a:cubicBezTo>
                <a:cubicBezTo>
                  <a:pt x="5092" y="4375"/>
                  <a:pt x="5092" y="4341"/>
                  <a:pt x="5086" y="4307"/>
                </a:cubicBezTo>
                <a:cubicBezTo>
                  <a:pt x="5070" y="4250"/>
                  <a:pt x="5047" y="4188"/>
                  <a:pt x="5013" y="4126"/>
                </a:cubicBezTo>
                <a:cubicBezTo>
                  <a:pt x="4996" y="4086"/>
                  <a:pt x="5018" y="4040"/>
                  <a:pt x="5052" y="4018"/>
                </a:cubicBezTo>
                <a:cubicBezTo>
                  <a:pt x="5064" y="4006"/>
                  <a:pt x="5081" y="4000"/>
                  <a:pt x="5104" y="4000"/>
                </a:cubicBezTo>
                <a:cubicBezTo>
                  <a:pt x="5115" y="4000"/>
                  <a:pt x="5133" y="4000"/>
                  <a:pt x="5143" y="4006"/>
                </a:cubicBezTo>
                <a:cubicBezTo>
                  <a:pt x="5251" y="4058"/>
                  <a:pt x="5382" y="4113"/>
                  <a:pt x="5519" y="4160"/>
                </a:cubicBezTo>
                <a:cubicBezTo>
                  <a:pt x="5684" y="4210"/>
                  <a:pt x="5825" y="4244"/>
                  <a:pt x="5962" y="4250"/>
                </a:cubicBezTo>
                <a:lnTo>
                  <a:pt x="6007" y="4250"/>
                </a:lnTo>
                <a:cubicBezTo>
                  <a:pt x="6069" y="4250"/>
                  <a:pt x="6138" y="4244"/>
                  <a:pt x="6195" y="4234"/>
                </a:cubicBezTo>
                <a:cubicBezTo>
                  <a:pt x="6251" y="4223"/>
                  <a:pt x="6303" y="4205"/>
                  <a:pt x="6348" y="4182"/>
                </a:cubicBezTo>
                <a:cubicBezTo>
                  <a:pt x="6387" y="4160"/>
                  <a:pt x="6421" y="4137"/>
                  <a:pt x="6450" y="4108"/>
                </a:cubicBezTo>
                <a:cubicBezTo>
                  <a:pt x="6468" y="4092"/>
                  <a:pt x="6484" y="4074"/>
                  <a:pt x="6496" y="4052"/>
                </a:cubicBezTo>
                <a:cubicBezTo>
                  <a:pt x="6507" y="4034"/>
                  <a:pt x="6518" y="4018"/>
                  <a:pt x="6524" y="4000"/>
                </a:cubicBezTo>
                <a:cubicBezTo>
                  <a:pt x="6530" y="3984"/>
                  <a:pt x="6536" y="3966"/>
                  <a:pt x="6536" y="3950"/>
                </a:cubicBezTo>
                <a:cubicBezTo>
                  <a:pt x="6536" y="3927"/>
                  <a:pt x="6536" y="3903"/>
                  <a:pt x="6530" y="3887"/>
                </a:cubicBezTo>
                <a:cubicBezTo>
                  <a:pt x="6524" y="3858"/>
                  <a:pt x="6513" y="3830"/>
                  <a:pt x="6502" y="3801"/>
                </a:cubicBezTo>
                <a:cubicBezTo>
                  <a:pt x="6479" y="3767"/>
                  <a:pt x="6455" y="3738"/>
                  <a:pt x="6434" y="3711"/>
                </a:cubicBezTo>
                <a:cubicBezTo>
                  <a:pt x="6399" y="3677"/>
                  <a:pt x="6365" y="3648"/>
                  <a:pt x="6331" y="3620"/>
                </a:cubicBezTo>
                <a:cubicBezTo>
                  <a:pt x="6308" y="3609"/>
                  <a:pt x="6285" y="3597"/>
                  <a:pt x="6263" y="3586"/>
                </a:cubicBezTo>
                <a:lnTo>
                  <a:pt x="6229" y="3575"/>
                </a:lnTo>
                <a:lnTo>
                  <a:pt x="6177" y="3557"/>
                </a:lnTo>
                <a:cubicBezTo>
                  <a:pt x="6149" y="3546"/>
                  <a:pt x="6121" y="3507"/>
                  <a:pt x="6109" y="3478"/>
                </a:cubicBezTo>
                <a:cubicBezTo>
                  <a:pt x="6098" y="3444"/>
                  <a:pt x="6098" y="3410"/>
                  <a:pt x="6114" y="3376"/>
                </a:cubicBezTo>
                <a:cubicBezTo>
                  <a:pt x="6138" y="3329"/>
                  <a:pt x="6189" y="3295"/>
                  <a:pt x="6234" y="3295"/>
                </a:cubicBezTo>
                <a:cubicBezTo>
                  <a:pt x="6245" y="3295"/>
                  <a:pt x="6258" y="3295"/>
                  <a:pt x="6263" y="3302"/>
                </a:cubicBezTo>
                <a:cubicBezTo>
                  <a:pt x="6337" y="3318"/>
                  <a:pt x="6428" y="3329"/>
                  <a:pt x="6536" y="3342"/>
                </a:cubicBezTo>
                <a:lnTo>
                  <a:pt x="6667" y="3342"/>
                </a:lnTo>
                <a:cubicBezTo>
                  <a:pt x="6825" y="3342"/>
                  <a:pt x="6985" y="3329"/>
                  <a:pt x="7132" y="3295"/>
                </a:cubicBezTo>
                <a:cubicBezTo>
                  <a:pt x="7240" y="3273"/>
                  <a:pt x="7331" y="3245"/>
                  <a:pt x="7417" y="3205"/>
                </a:cubicBezTo>
                <a:cubicBezTo>
                  <a:pt x="7451" y="3182"/>
                  <a:pt x="7485" y="3159"/>
                  <a:pt x="7519" y="3132"/>
                </a:cubicBezTo>
                <a:cubicBezTo>
                  <a:pt x="7536" y="3114"/>
                  <a:pt x="7546" y="3097"/>
                  <a:pt x="7564" y="3080"/>
                </a:cubicBezTo>
                <a:cubicBezTo>
                  <a:pt x="7575" y="3063"/>
                  <a:pt x="7581" y="3046"/>
                  <a:pt x="7587" y="3029"/>
                </a:cubicBezTo>
                <a:cubicBezTo>
                  <a:pt x="7593" y="3006"/>
                  <a:pt x="7598" y="2983"/>
                  <a:pt x="7604" y="2967"/>
                </a:cubicBezTo>
                <a:cubicBezTo>
                  <a:pt x="7604" y="2949"/>
                  <a:pt x="7598" y="2932"/>
                  <a:pt x="7598" y="2915"/>
                </a:cubicBezTo>
                <a:cubicBezTo>
                  <a:pt x="7593" y="2898"/>
                  <a:pt x="7587" y="2886"/>
                  <a:pt x="7581" y="2875"/>
                </a:cubicBezTo>
                <a:cubicBezTo>
                  <a:pt x="7575" y="2864"/>
                  <a:pt x="7564" y="2847"/>
                  <a:pt x="7559" y="2836"/>
                </a:cubicBezTo>
                <a:cubicBezTo>
                  <a:pt x="7536" y="2818"/>
                  <a:pt x="7519" y="2802"/>
                  <a:pt x="7496" y="2784"/>
                </a:cubicBezTo>
                <a:cubicBezTo>
                  <a:pt x="7444" y="2757"/>
                  <a:pt x="7388" y="2733"/>
                  <a:pt x="7325" y="2710"/>
                </a:cubicBezTo>
                <a:cubicBezTo>
                  <a:pt x="7178" y="2665"/>
                  <a:pt x="7024" y="2642"/>
                  <a:pt x="6882" y="2626"/>
                </a:cubicBezTo>
                <a:cubicBezTo>
                  <a:pt x="6825" y="2620"/>
                  <a:pt x="6775" y="2613"/>
                  <a:pt x="6723" y="2608"/>
                </a:cubicBezTo>
                <a:lnTo>
                  <a:pt x="6672" y="2608"/>
                </a:lnTo>
                <a:cubicBezTo>
                  <a:pt x="6655" y="2602"/>
                  <a:pt x="6638" y="2602"/>
                  <a:pt x="6626" y="2602"/>
                </a:cubicBezTo>
                <a:cubicBezTo>
                  <a:pt x="6610" y="2597"/>
                  <a:pt x="6599" y="2597"/>
                  <a:pt x="6586" y="2597"/>
                </a:cubicBezTo>
                <a:cubicBezTo>
                  <a:pt x="6558" y="2592"/>
                  <a:pt x="6536" y="2592"/>
                  <a:pt x="6513" y="2586"/>
                </a:cubicBezTo>
                <a:cubicBezTo>
                  <a:pt x="6468" y="2586"/>
                  <a:pt x="6434" y="2540"/>
                  <a:pt x="6434" y="2500"/>
                </a:cubicBezTo>
                <a:cubicBezTo>
                  <a:pt x="6428" y="2466"/>
                  <a:pt x="6445" y="2432"/>
                  <a:pt x="6473" y="2416"/>
                </a:cubicBezTo>
                <a:cubicBezTo>
                  <a:pt x="6536" y="2369"/>
                  <a:pt x="6604" y="2341"/>
                  <a:pt x="6667" y="2307"/>
                </a:cubicBezTo>
                <a:lnTo>
                  <a:pt x="6701" y="2290"/>
                </a:lnTo>
                <a:lnTo>
                  <a:pt x="6762" y="2262"/>
                </a:lnTo>
                <a:lnTo>
                  <a:pt x="6780" y="2256"/>
                </a:lnTo>
                <a:cubicBezTo>
                  <a:pt x="6848" y="2222"/>
                  <a:pt x="6911" y="2193"/>
                  <a:pt x="6979" y="2159"/>
                </a:cubicBezTo>
                <a:lnTo>
                  <a:pt x="6990" y="2154"/>
                </a:lnTo>
                <a:cubicBezTo>
                  <a:pt x="7115" y="2086"/>
                  <a:pt x="7246" y="2017"/>
                  <a:pt x="7360" y="1915"/>
                </a:cubicBezTo>
                <a:cubicBezTo>
                  <a:pt x="7399" y="1881"/>
                  <a:pt x="7428" y="1847"/>
                  <a:pt x="7451" y="1818"/>
                </a:cubicBezTo>
                <a:cubicBezTo>
                  <a:pt x="7462" y="1795"/>
                  <a:pt x="7467" y="1779"/>
                  <a:pt x="7478" y="1761"/>
                </a:cubicBezTo>
                <a:cubicBezTo>
                  <a:pt x="7478" y="1745"/>
                  <a:pt x="7485" y="1727"/>
                  <a:pt x="7485" y="1716"/>
                </a:cubicBezTo>
                <a:lnTo>
                  <a:pt x="7485" y="1676"/>
                </a:lnTo>
                <a:cubicBezTo>
                  <a:pt x="7478" y="1659"/>
                  <a:pt x="7473" y="1642"/>
                  <a:pt x="7467" y="1631"/>
                </a:cubicBezTo>
                <a:cubicBezTo>
                  <a:pt x="7462" y="1614"/>
                  <a:pt x="7451" y="1603"/>
                  <a:pt x="7439" y="1591"/>
                </a:cubicBezTo>
                <a:cubicBezTo>
                  <a:pt x="7428" y="1580"/>
                  <a:pt x="7417" y="1569"/>
                  <a:pt x="7405" y="1563"/>
                </a:cubicBezTo>
                <a:cubicBezTo>
                  <a:pt x="7388" y="1551"/>
                  <a:pt x="7370" y="1540"/>
                  <a:pt x="7354" y="1535"/>
                </a:cubicBezTo>
                <a:cubicBezTo>
                  <a:pt x="7325" y="1529"/>
                  <a:pt x="7297" y="1522"/>
                  <a:pt x="7263" y="1517"/>
                </a:cubicBezTo>
                <a:lnTo>
                  <a:pt x="7234" y="1517"/>
                </a:lnTo>
                <a:cubicBezTo>
                  <a:pt x="7171" y="1517"/>
                  <a:pt x="7110" y="1529"/>
                  <a:pt x="7035" y="1546"/>
                </a:cubicBezTo>
                <a:cubicBezTo>
                  <a:pt x="6865" y="1585"/>
                  <a:pt x="6683" y="1653"/>
                  <a:pt x="6473" y="1761"/>
                </a:cubicBezTo>
                <a:cubicBezTo>
                  <a:pt x="6376" y="1813"/>
                  <a:pt x="6285" y="1863"/>
                  <a:pt x="6195" y="1921"/>
                </a:cubicBezTo>
                <a:cubicBezTo>
                  <a:pt x="6109" y="1972"/>
                  <a:pt x="6041" y="2017"/>
                  <a:pt x="5978" y="2075"/>
                </a:cubicBezTo>
                <a:lnTo>
                  <a:pt x="5917" y="2125"/>
                </a:lnTo>
                <a:cubicBezTo>
                  <a:pt x="5899" y="2136"/>
                  <a:pt x="5883" y="2154"/>
                  <a:pt x="5870" y="2170"/>
                </a:cubicBezTo>
                <a:cubicBezTo>
                  <a:pt x="5854" y="2188"/>
                  <a:pt x="5831" y="2199"/>
                  <a:pt x="5802" y="2199"/>
                </a:cubicBezTo>
                <a:cubicBezTo>
                  <a:pt x="5791" y="2199"/>
                  <a:pt x="5780" y="2193"/>
                  <a:pt x="5768" y="2193"/>
                </a:cubicBezTo>
                <a:cubicBezTo>
                  <a:pt x="5734" y="2177"/>
                  <a:pt x="5705" y="2131"/>
                  <a:pt x="5718" y="2097"/>
                </a:cubicBezTo>
                <a:cubicBezTo>
                  <a:pt x="5746" y="2006"/>
                  <a:pt x="5774" y="1897"/>
                  <a:pt x="5786" y="1790"/>
                </a:cubicBezTo>
                <a:cubicBezTo>
                  <a:pt x="5786" y="1768"/>
                  <a:pt x="5786" y="1745"/>
                  <a:pt x="5780" y="1721"/>
                </a:cubicBezTo>
                <a:cubicBezTo>
                  <a:pt x="5780" y="1711"/>
                  <a:pt x="5780" y="1705"/>
                  <a:pt x="5774" y="1700"/>
                </a:cubicBezTo>
                <a:cubicBezTo>
                  <a:pt x="5768" y="1693"/>
                  <a:pt x="5763" y="1693"/>
                  <a:pt x="5757" y="1693"/>
                </a:cubicBezTo>
                <a:cubicBezTo>
                  <a:pt x="5723" y="1700"/>
                  <a:pt x="5700" y="1711"/>
                  <a:pt x="5684" y="1721"/>
                </a:cubicBezTo>
                <a:cubicBezTo>
                  <a:pt x="5592" y="1768"/>
                  <a:pt x="5513" y="1836"/>
                  <a:pt x="5456" y="1886"/>
                </a:cubicBezTo>
                <a:cubicBezTo>
                  <a:pt x="5314" y="2012"/>
                  <a:pt x="5194" y="2154"/>
                  <a:pt x="5098" y="2301"/>
                </a:cubicBezTo>
                <a:cubicBezTo>
                  <a:pt x="5052" y="2375"/>
                  <a:pt x="5018" y="2443"/>
                  <a:pt x="4989" y="2500"/>
                </a:cubicBezTo>
                <a:cubicBezTo>
                  <a:pt x="4989" y="2523"/>
                  <a:pt x="4978" y="2540"/>
                  <a:pt x="4968" y="2557"/>
                </a:cubicBezTo>
                <a:lnTo>
                  <a:pt x="4955" y="2568"/>
                </a:lnTo>
                <a:lnTo>
                  <a:pt x="4944" y="2579"/>
                </a:lnTo>
                <a:cubicBezTo>
                  <a:pt x="4921" y="2592"/>
                  <a:pt x="4899" y="2597"/>
                  <a:pt x="4876" y="2597"/>
                </a:cubicBezTo>
                <a:lnTo>
                  <a:pt x="4853" y="2597"/>
                </a:lnTo>
                <a:cubicBezTo>
                  <a:pt x="4819" y="2592"/>
                  <a:pt x="4792" y="2574"/>
                  <a:pt x="4774" y="2545"/>
                </a:cubicBezTo>
                <a:cubicBezTo>
                  <a:pt x="4758" y="2523"/>
                  <a:pt x="4751" y="2495"/>
                  <a:pt x="4758" y="2455"/>
                </a:cubicBezTo>
                <a:cubicBezTo>
                  <a:pt x="4758" y="2427"/>
                  <a:pt x="4763" y="2392"/>
                  <a:pt x="4763" y="2364"/>
                </a:cubicBezTo>
                <a:cubicBezTo>
                  <a:pt x="4768" y="2319"/>
                  <a:pt x="4774" y="2279"/>
                  <a:pt x="4779" y="2233"/>
                </a:cubicBezTo>
                <a:cubicBezTo>
                  <a:pt x="4779" y="2177"/>
                  <a:pt x="4779" y="2131"/>
                  <a:pt x="4774" y="2086"/>
                </a:cubicBezTo>
                <a:cubicBezTo>
                  <a:pt x="4768" y="2075"/>
                  <a:pt x="4763" y="2057"/>
                  <a:pt x="4758" y="2046"/>
                </a:cubicBezTo>
                <a:lnTo>
                  <a:pt x="4751" y="2034"/>
                </a:lnTo>
                <a:lnTo>
                  <a:pt x="4740" y="2023"/>
                </a:lnTo>
                <a:lnTo>
                  <a:pt x="4729" y="2017"/>
                </a:lnTo>
                <a:cubicBezTo>
                  <a:pt x="4717" y="2017"/>
                  <a:pt x="4706" y="2017"/>
                  <a:pt x="4695" y="2012"/>
                </a:cubicBezTo>
                <a:cubicBezTo>
                  <a:pt x="4677" y="2012"/>
                  <a:pt x="4661" y="2017"/>
                  <a:pt x="4638" y="2017"/>
                </a:cubicBezTo>
                <a:cubicBezTo>
                  <a:pt x="4621" y="2023"/>
                  <a:pt x="4598" y="2028"/>
                  <a:pt x="4580" y="2041"/>
                </a:cubicBezTo>
                <a:cubicBezTo>
                  <a:pt x="4558" y="2057"/>
                  <a:pt x="4530" y="2075"/>
                  <a:pt x="4512" y="2091"/>
                </a:cubicBezTo>
                <a:cubicBezTo>
                  <a:pt x="4473" y="2125"/>
                  <a:pt x="4444" y="2165"/>
                  <a:pt x="4410" y="2211"/>
                </a:cubicBezTo>
                <a:cubicBezTo>
                  <a:pt x="4354" y="2301"/>
                  <a:pt x="4302" y="2416"/>
                  <a:pt x="4252" y="2557"/>
                </a:cubicBezTo>
                <a:lnTo>
                  <a:pt x="4246" y="2574"/>
                </a:lnTo>
                <a:cubicBezTo>
                  <a:pt x="4212" y="2682"/>
                  <a:pt x="4183" y="2796"/>
                  <a:pt x="4155" y="2920"/>
                </a:cubicBezTo>
                <a:cubicBezTo>
                  <a:pt x="4144" y="2972"/>
                  <a:pt x="4132" y="3029"/>
                  <a:pt x="4121" y="3080"/>
                </a:cubicBezTo>
                <a:lnTo>
                  <a:pt x="4115" y="3108"/>
                </a:lnTo>
                <a:cubicBezTo>
                  <a:pt x="4110" y="3137"/>
                  <a:pt x="4103" y="3177"/>
                  <a:pt x="4092" y="3205"/>
                </a:cubicBezTo>
                <a:cubicBezTo>
                  <a:pt x="4081" y="3227"/>
                  <a:pt x="4069" y="3239"/>
                  <a:pt x="4058" y="3250"/>
                </a:cubicBezTo>
                <a:cubicBezTo>
                  <a:pt x="4042" y="3261"/>
                  <a:pt x="4024" y="3268"/>
                  <a:pt x="4001" y="3268"/>
                </a:cubicBezTo>
                <a:lnTo>
                  <a:pt x="3984" y="3268"/>
                </a:lnTo>
                <a:cubicBezTo>
                  <a:pt x="3950" y="3256"/>
                  <a:pt x="3911" y="3222"/>
                  <a:pt x="3911" y="3182"/>
                </a:cubicBezTo>
                <a:lnTo>
                  <a:pt x="3911" y="3171"/>
                </a:lnTo>
                <a:lnTo>
                  <a:pt x="3911" y="3153"/>
                </a:lnTo>
                <a:lnTo>
                  <a:pt x="3911" y="3132"/>
                </a:lnTo>
                <a:cubicBezTo>
                  <a:pt x="3916" y="3012"/>
                  <a:pt x="3916" y="2886"/>
                  <a:pt x="3893" y="2767"/>
                </a:cubicBezTo>
                <a:cubicBezTo>
                  <a:pt x="3887" y="2739"/>
                  <a:pt x="3877" y="2716"/>
                  <a:pt x="3871" y="2694"/>
                </a:cubicBezTo>
                <a:cubicBezTo>
                  <a:pt x="3864" y="2682"/>
                  <a:pt x="3853" y="2671"/>
                  <a:pt x="3848" y="2665"/>
                </a:cubicBezTo>
                <a:cubicBezTo>
                  <a:pt x="3842" y="2660"/>
                  <a:pt x="3837" y="2654"/>
                  <a:pt x="3830" y="2647"/>
                </a:cubicBezTo>
                <a:cubicBezTo>
                  <a:pt x="3825" y="2647"/>
                  <a:pt x="3819" y="2642"/>
                  <a:pt x="3814" y="2642"/>
                </a:cubicBezTo>
                <a:cubicBezTo>
                  <a:pt x="3808" y="2637"/>
                  <a:pt x="3796" y="2637"/>
                  <a:pt x="3791" y="2637"/>
                </a:cubicBezTo>
                <a:cubicBezTo>
                  <a:pt x="3774" y="2637"/>
                  <a:pt x="3757" y="2637"/>
                  <a:pt x="3740" y="2642"/>
                </a:cubicBezTo>
                <a:cubicBezTo>
                  <a:pt x="3722" y="2647"/>
                  <a:pt x="3706" y="2654"/>
                  <a:pt x="3688" y="2660"/>
                </a:cubicBezTo>
                <a:cubicBezTo>
                  <a:pt x="3672" y="2671"/>
                  <a:pt x="3649" y="2682"/>
                  <a:pt x="3638" y="2699"/>
                </a:cubicBezTo>
                <a:cubicBezTo>
                  <a:pt x="3615" y="2716"/>
                  <a:pt x="3592" y="2744"/>
                  <a:pt x="3570" y="2773"/>
                </a:cubicBezTo>
                <a:cubicBezTo>
                  <a:pt x="3530" y="2836"/>
                  <a:pt x="3496" y="2909"/>
                  <a:pt x="3462" y="3006"/>
                </a:cubicBezTo>
                <a:cubicBezTo>
                  <a:pt x="3410" y="3166"/>
                  <a:pt x="3382" y="3336"/>
                  <a:pt x="3371" y="3512"/>
                </a:cubicBezTo>
                <a:lnTo>
                  <a:pt x="3371" y="3614"/>
                </a:lnTo>
                <a:cubicBezTo>
                  <a:pt x="3371" y="3654"/>
                  <a:pt x="3342" y="3683"/>
                  <a:pt x="3308" y="3688"/>
                </a:cubicBezTo>
                <a:cubicBezTo>
                  <a:pt x="3268" y="3688"/>
                  <a:pt x="3240" y="3659"/>
                  <a:pt x="3240" y="3625"/>
                </a:cubicBezTo>
                <a:cubicBezTo>
                  <a:pt x="3234" y="3552"/>
                  <a:pt x="3240" y="3466"/>
                  <a:pt x="3251" y="3363"/>
                </a:cubicBezTo>
                <a:cubicBezTo>
                  <a:pt x="3263" y="3256"/>
                  <a:pt x="3279" y="3159"/>
                  <a:pt x="3302" y="3069"/>
                </a:cubicBezTo>
                <a:cubicBezTo>
                  <a:pt x="3331" y="2943"/>
                  <a:pt x="3365" y="2847"/>
                  <a:pt x="3410" y="2767"/>
                </a:cubicBezTo>
                <a:cubicBezTo>
                  <a:pt x="3462" y="2671"/>
                  <a:pt x="3512" y="2602"/>
                  <a:pt x="3575" y="2557"/>
                </a:cubicBezTo>
                <a:cubicBezTo>
                  <a:pt x="3615" y="2529"/>
                  <a:pt x="3649" y="2511"/>
                  <a:pt x="3688" y="2500"/>
                </a:cubicBezTo>
                <a:cubicBezTo>
                  <a:pt x="3717" y="2489"/>
                  <a:pt x="3757" y="2484"/>
                  <a:pt x="3796" y="2484"/>
                </a:cubicBezTo>
                <a:cubicBezTo>
                  <a:pt x="3814" y="2484"/>
                  <a:pt x="3825" y="2484"/>
                  <a:pt x="3837" y="2489"/>
                </a:cubicBezTo>
                <a:cubicBezTo>
                  <a:pt x="3882" y="2495"/>
                  <a:pt x="3922" y="2518"/>
                  <a:pt x="3950" y="2540"/>
                </a:cubicBezTo>
                <a:cubicBezTo>
                  <a:pt x="3961" y="2552"/>
                  <a:pt x="3973" y="2563"/>
                  <a:pt x="3984" y="2574"/>
                </a:cubicBezTo>
                <a:cubicBezTo>
                  <a:pt x="4007" y="2472"/>
                  <a:pt x="4029" y="2369"/>
                  <a:pt x="4047" y="2267"/>
                </a:cubicBezTo>
                <a:cubicBezTo>
                  <a:pt x="4069" y="2143"/>
                  <a:pt x="4081" y="2028"/>
                  <a:pt x="4092" y="1926"/>
                </a:cubicBezTo>
                <a:cubicBezTo>
                  <a:pt x="4097" y="1795"/>
                  <a:pt x="4087" y="1666"/>
                  <a:pt x="4063" y="1546"/>
                </a:cubicBezTo>
                <a:cubicBezTo>
                  <a:pt x="4035" y="1427"/>
                  <a:pt x="3995" y="1312"/>
                  <a:pt x="3945" y="1210"/>
                </a:cubicBezTo>
                <a:cubicBezTo>
                  <a:pt x="3905" y="1136"/>
                  <a:pt x="3859" y="1074"/>
                  <a:pt x="3814" y="1023"/>
                </a:cubicBezTo>
                <a:cubicBezTo>
                  <a:pt x="3780" y="984"/>
                  <a:pt x="3746" y="955"/>
                  <a:pt x="3712" y="932"/>
                </a:cubicBezTo>
                <a:cubicBezTo>
                  <a:pt x="3683" y="915"/>
                  <a:pt x="3654" y="903"/>
                  <a:pt x="3626" y="892"/>
                </a:cubicBezTo>
                <a:cubicBezTo>
                  <a:pt x="3604" y="887"/>
                  <a:pt x="3581" y="881"/>
                  <a:pt x="3557" y="875"/>
                </a:cubicBezTo>
                <a:cubicBezTo>
                  <a:pt x="3541" y="875"/>
                  <a:pt x="3518" y="881"/>
                  <a:pt x="3502" y="881"/>
                </a:cubicBezTo>
                <a:cubicBezTo>
                  <a:pt x="3478" y="892"/>
                  <a:pt x="3455" y="898"/>
                  <a:pt x="3439" y="903"/>
                </a:cubicBezTo>
                <a:cubicBezTo>
                  <a:pt x="3410" y="921"/>
                  <a:pt x="3387" y="937"/>
                  <a:pt x="3360" y="960"/>
                </a:cubicBezTo>
                <a:cubicBezTo>
                  <a:pt x="3319" y="1000"/>
                  <a:pt x="3285" y="1040"/>
                  <a:pt x="3245" y="1097"/>
                </a:cubicBezTo>
                <a:cubicBezTo>
                  <a:pt x="3211" y="1154"/>
                  <a:pt x="3177" y="1222"/>
                  <a:pt x="3137" y="1307"/>
                </a:cubicBezTo>
                <a:cubicBezTo>
                  <a:pt x="3121" y="1341"/>
                  <a:pt x="3087" y="1370"/>
                  <a:pt x="3041" y="1370"/>
                </a:cubicBezTo>
                <a:cubicBezTo>
                  <a:pt x="3024" y="1370"/>
                  <a:pt x="3012" y="1364"/>
                  <a:pt x="2996" y="1359"/>
                </a:cubicBezTo>
                <a:cubicBezTo>
                  <a:pt x="2972" y="1346"/>
                  <a:pt x="2956" y="1325"/>
                  <a:pt x="2944" y="1296"/>
                </a:cubicBezTo>
                <a:cubicBezTo>
                  <a:pt x="2938" y="1278"/>
                  <a:pt x="2938" y="1262"/>
                  <a:pt x="2938" y="1239"/>
                </a:cubicBezTo>
                <a:cubicBezTo>
                  <a:pt x="2938" y="1210"/>
                  <a:pt x="2944" y="1181"/>
                  <a:pt x="2944" y="1154"/>
                </a:cubicBezTo>
                <a:lnTo>
                  <a:pt x="2951" y="1108"/>
                </a:lnTo>
                <a:cubicBezTo>
                  <a:pt x="2956" y="1045"/>
                  <a:pt x="2956" y="984"/>
                  <a:pt x="2961" y="921"/>
                </a:cubicBezTo>
                <a:lnTo>
                  <a:pt x="2961" y="921"/>
                </a:lnTo>
                <a:lnTo>
                  <a:pt x="2956" y="932"/>
                </a:lnTo>
                <a:cubicBezTo>
                  <a:pt x="2967" y="801"/>
                  <a:pt x="2972" y="614"/>
                  <a:pt x="2938" y="420"/>
                </a:cubicBezTo>
                <a:cubicBezTo>
                  <a:pt x="2922" y="347"/>
                  <a:pt x="2899" y="290"/>
                  <a:pt x="2870" y="227"/>
                </a:cubicBezTo>
                <a:cubicBezTo>
                  <a:pt x="2848" y="182"/>
                  <a:pt x="2814" y="137"/>
                  <a:pt x="2780" y="97"/>
                </a:cubicBezTo>
                <a:cubicBezTo>
                  <a:pt x="2757" y="74"/>
                  <a:pt x="2734" y="51"/>
                  <a:pt x="2712" y="35"/>
                </a:cubicBezTo>
                <a:cubicBezTo>
                  <a:pt x="2689" y="22"/>
                  <a:pt x="2671" y="17"/>
                  <a:pt x="2655" y="11"/>
                </a:cubicBezTo>
                <a:cubicBezTo>
                  <a:pt x="2637" y="6"/>
                  <a:pt x="2621" y="0"/>
                  <a:pt x="2610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2"/>
          <p:cNvSpPr/>
          <p:nvPr/>
        </p:nvSpPr>
        <p:spPr>
          <a:xfrm>
            <a:off x="6106730" y="3800687"/>
            <a:ext cx="88554" cy="158320"/>
          </a:xfrm>
          <a:custGeom>
            <a:avLst/>
            <a:gdLst/>
            <a:ahLst/>
            <a:cxnLst/>
            <a:rect l="l" t="t" r="r" b="b"/>
            <a:pathLst>
              <a:path w="2286" h="4087" extrusionOk="0">
                <a:moveTo>
                  <a:pt x="621" y="1"/>
                </a:moveTo>
                <a:cubicBezTo>
                  <a:pt x="570" y="6"/>
                  <a:pt x="519" y="17"/>
                  <a:pt x="467" y="24"/>
                </a:cubicBezTo>
                <a:lnTo>
                  <a:pt x="394" y="35"/>
                </a:lnTo>
                <a:cubicBezTo>
                  <a:pt x="320" y="46"/>
                  <a:pt x="223" y="58"/>
                  <a:pt x="132" y="58"/>
                </a:cubicBezTo>
                <a:cubicBezTo>
                  <a:pt x="81" y="58"/>
                  <a:pt x="35" y="103"/>
                  <a:pt x="35" y="153"/>
                </a:cubicBezTo>
                <a:lnTo>
                  <a:pt x="29" y="171"/>
                </a:lnTo>
                <a:cubicBezTo>
                  <a:pt x="13" y="194"/>
                  <a:pt x="1" y="245"/>
                  <a:pt x="19" y="279"/>
                </a:cubicBezTo>
                <a:cubicBezTo>
                  <a:pt x="223" y="808"/>
                  <a:pt x="451" y="1433"/>
                  <a:pt x="546" y="2104"/>
                </a:cubicBezTo>
                <a:cubicBezTo>
                  <a:pt x="593" y="2472"/>
                  <a:pt x="598" y="2830"/>
                  <a:pt x="553" y="3166"/>
                </a:cubicBezTo>
                <a:lnTo>
                  <a:pt x="553" y="3182"/>
                </a:lnTo>
                <a:cubicBezTo>
                  <a:pt x="541" y="3279"/>
                  <a:pt x="519" y="3376"/>
                  <a:pt x="496" y="3478"/>
                </a:cubicBezTo>
                <a:cubicBezTo>
                  <a:pt x="473" y="3580"/>
                  <a:pt x="439" y="3677"/>
                  <a:pt x="410" y="3774"/>
                </a:cubicBezTo>
                <a:cubicBezTo>
                  <a:pt x="376" y="3790"/>
                  <a:pt x="360" y="3814"/>
                  <a:pt x="354" y="3842"/>
                </a:cubicBezTo>
                <a:cubicBezTo>
                  <a:pt x="342" y="3870"/>
                  <a:pt x="349" y="3904"/>
                  <a:pt x="360" y="3927"/>
                </a:cubicBezTo>
                <a:cubicBezTo>
                  <a:pt x="376" y="3955"/>
                  <a:pt x="399" y="3966"/>
                  <a:pt x="428" y="3979"/>
                </a:cubicBezTo>
                <a:cubicBezTo>
                  <a:pt x="609" y="4047"/>
                  <a:pt x="808" y="4086"/>
                  <a:pt x="1030" y="4086"/>
                </a:cubicBezTo>
                <a:cubicBezTo>
                  <a:pt x="1138" y="4086"/>
                  <a:pt x="1251" y="4074"/>
                  <a:pt x="1371" y="4058"/>
                </a:cubicBezTo>
                <a:cubicBezTo>
                  <a:pt x="1530" y="4035"/>
                  <a:pt x="1695" y="3990"/>
                  <a:pt x="1854" y="3921"/>
                </a:cubicBezTo>
                <a:cubicBezTo>
                  <a:pt x="2007" y="3853"/>
                  <a:pt x="2143" y="3767"/>
                  <a:pt x="2258" y="3665"/>
                </a:cubicBezTo>
                <a:cubicBezTo>
                  <a:pt x="2274" y="3643"/>
                  <a:pt x="2285" y="3620"/>
                  <a:pt x="2285" y="3591"/>
                </a:cubicBezTo>
                <a:cubicBezTo>
                  <a:pt x="2285" y="3557"/>
                  <a:pt x="2274" y="3529"/>
                  <a:pt x="2258" y="3507"/>
                </a:cubicBezTo>
                <a:cubicBezTo>
                  <a:pt x="2269" y="3376"/>
                  <a:pt x="2269" y="3240"/>
                  <a:pt x="2263" y="3126"/>
                </a:cubicBezTo>
                <a:cubicBezTo>
                  <a:pt x="2251" y="2967"/>
                  <a:pt x="2235" y="2807"/>
                  <a:pt x="2211" y="2637"/>
                </a:cubicBezTo>
                <a:cubicBezTo>
                  <a:pt x="2166" y="2342"/>
                  <a:pt x="2087" y="2035"/>
                  <a:pt x="1978" y="1722"/>
                </a:cubicBezTo>
                <a:cubicBezTo>
                  <a:pt x="1871" y="1427"/>
                  <a:pt x="1740" y="1137"/>
                  <a:pt x="1581" y="858"/>
                </a:cubicBezTo>
                <a:cubicBezTo>
                  <a:pt x="1433" y="597"/>
                  <a:pt x="1251" y="336"/>
                  <a:pt x="1036" y="80"/>
                </a:cubicBezTo>
                <a:lnTo>
                  <a:pt x="1018" y="58"/>
                </a:lnTo>
                <a:lnTo>
                  <a:pt x="1002" y="40"/>
                </a:lnTo>
                <a:cubicBezTo>
                  <a:pt x="984" y="17"/>
                  <a:pt x="962" y="6"/>
                  <a:pt x="934" y="6"/>
                </a:cubicBezTo>
                <a:cubicBezTo>
                  <a:pt x="916" y="6"/>
                  <a:pt x="894" y="12"/>
                  <a:pt x="882" y="24"/>
                </a:cubicBezTo>
                <a:cubicBezTo>
                  <a:pt x="871" y="17"/>
                  <a:pt x="865" y="12"/>
                  <a:pt x="853" y="12"/>
                </a:cubicBezTo>
                <a:cubicBezTo>
                  <a:pt x="803" y="1"/>
                  <a:pt x="758" y="1"/>
                  <a:pt x="711" y="1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2"/>
          <p:cNvSpPr/>
          <p:nvPr/>
        </p:nvSpPr>
        <p:spPr>
          <a:xfrm>
            <a:off x="5982382" y="3626794"/>
            <a:ext cx="314355" cy="332252"/>
          </a:xfrm>
          <a:custGeom>
            <a:avLst/>
            <a:gdLst/>
            <a:ahLst/>
            <a:cxnLst/>
            <a:rect l="l" t="t" r="r" b="b"/>
            <a:pathLst>
              <a:path w="8115" h="8577" extrusionOk="0">
                <a:moveTo>
                  <a:pt x="1915" y="1172"/>
                </a:moveTo>
                <a:cubicBezTo>
                  <a:pt x="1876" y="1172"/>
                  <a:pt x="1842" y="1182"/>
                  <a:pt x="1825" y="1211"/>
                </a:cubicBezTo>
                <a:cubicBezTo>
                  <a:pt x="1802" y="1233"/>
                  <a:pt x="1791" y="1267"/>
                  <a:pt x="1797" y="1296"/>
                </a:cubicBezTo>
                <a:cubicBezTo>
                  <a:pt x="1797" y="1330"/>
                  <a:pt x="1813" y="1358"/>
                  <a:pt x="1836" y="1376"/>
                </a:cubicBezTo>
                <a:cubicBezTo>
                  <a:pt x="1910" y="1432"/>
                  <a:pt x="1978" y="1495"/>
                  <a:pt x="2046" y="1558"/>
                </a:cubicBezTo>
                <a:cubicBezTo>
                  <a:pt x="2109" y="1608"/>
                  <a:pt x="2166" y="1671"/>
                  <a:pt x="2240" y="1751"/>
                </a:cubicBezTo>
                <a:cubicBezTo>
                  <a:pt x="2410" y="1943"/>
                  <a:pt x="2563" y="2166"/>
                  <a:pt x="2699" y="2421"/>
                </a:cubicBezTo>
                <a:cubicBezTo>
                  <a:pt x="2796" y="2609"/>
                  <a:pt x="2888" y="2824"/>
                  <a:pt x="2967" y="3052"/>
                </a:cubicBezTo>
                <a:cubicBezTo>
                  <a:pt x="3035" y="3244"/>
                  <a:pt x="3092" y="3456"/>
                  <a:pt x="3143" y="3695"/>
                </a:cubicBezTo>
                <a:lnTo>
                  <a:pt x="3143" y="3705"/>
                </a:lnTo>
                <a:cubicBezTo>
                  <a:pt x="3160" y="3779"/>
                  <a:pt x="3171" y="3853"/>
                  <a:pt x="3184" y="3926"/>
                </a:cubicBezTo>
                <a:cubicBezTo>
                  <a:pt x="3194" y="3978"/>
                  <a:pt x="3234" y="4018"/>
                  <a:pt x="3286" y="4018"/>
                </a:cubicBezTo>
                <a:lnTo>
                  <a:pt x="3291" y="4018"/>
                </a:lnTo>
                <a:cubicBezTo>
                  <a:pt x="3313" y="4012"/>
                  <a:pt x="3342" y="4001"/>
                  <a:pt x="3359" y="3978"/>
                </a:cubicBezTo>
                <a:cubicBezTo>
                  <a:pt x="3376" y="3955"/>
                  <a:pt x="3381" y="3933"/>
                  <a:pt x="3376" y="3910"/>
                </a:cubicBezTo>
                <a:lnTo>
                  <a:pt x="3370" y="3858"/>
                </a:lnTo>
                <a:cubicBezTo>
                  <a:pt x="3354" y="3756"/>
                  <a:pt x="3342" y="3643"/>
                  <a:pt x="3320" y="3540"/>
                </a:cubicBezTo>
                <a:cubicBezTo>
                  <a:pt x="3291" y="3399"/>
                  <a:pt x="3268" y="3273"/>
                  <a:pt x="3239" y="3149"/>
                </a:cubicBezTo>
                <a:cubicBezTo>
                  <a:pt x="3171" y="2887"/>
                  <a:pt x="3087" y="2631"/>
                  <a:pt x="2979" y="2399"/>
                </a:cubicBezTo>
                <a:cubicBezTo>
                  <a:pt x="2854" y="2132"/>
                  <a:pt x="2717" y="1904"/>
                  <a:pt x="2563" y="1710"/>
                </a:cubicBezTo>
                <a:cubicBezTo>
                  <a:pt x="2376" y="1478"/>
                  <a:pt x="2172" y="1296"/>
                  <a:pt x="1962" y="1182"/>
                </a:cubicBezTo>
                <a:cubicBezTo>
                  <a:pt x="1949" y="1172"/>
                  <a:pt x="1933" y="1172"/>
                  <a:pt x="1915" y="1172"/>
                </a:cubicBezTo>
                <a:close/>
                <a:moveTo>
                  <a:pt x="5865" y="2864"/>
                </a:moveTo>
                <a:cubicBezTo>
                  <a:pt x="5854" y="2864"/>
                  <a:pt x="5836" y="2864"/>
                  <a:pt x="5825" y="2869"/>
                </a:cubicBezTo>
                <a:cubicBezTo>
                  <a:pt x="5666" y="2921"/>
                  <a:pt x="5490" y="2984"/>
                  <a:pt x="5274" y="3074"/>
                </a:cubicBezTo>
                <a:cubicBezTo>
                  <a:pt x="5086" y="3154"/>
                  <a:pt x="4899" y="3239"/>
                  <a:pt x="4718" y="3336"/>
                </a:cubicBezTo>
                <a:cubicBezTo>
                  <a:pt x="4513" y="3438"/>
                  <a:pt x="4336" y="3540"/>
                  <a:pt x="4178" y="3637"/>
                </a:cubicBezTo>
                <a:cubicBezTo>
                  <a:pt x="4018" y="3740"/>
                  <a:pt x="3853" y="3847"/>
                  <a:pt x="3672" y="3978"/>
                </a:cubicBezTo>
                <a:cubicBezTo>
                  <a:pt x="3627" y="4012"/>
                  <a:pt x="3615" y="4080"/>
                  <a:pt x="3643" y="4125"/>
                </a:cubicBezTo>
                <a:cubicBezTo>
                  <a:pt x="3666" y="4154"/>
                  <a:pt x="3700" y="4172"/>
                  <a:pt x="3735" y="4172"/>
                </a:cubicBezTo>
                <a:cubicBezTo>
                  <a:pt x="3756" y="4172"/>
                  <a:pt x="3774" y="4165"/>
                  <a:pt x="3790" y="4154"/>
                </a:cubicBezTo>
                <a:cubicBezTo>
                  <a:pt x="4052" y="3967"/>
                  <a:pt x="4343" y="3790"/>
                  <a:pt x="4671" y="3620"/>
                </a:cubicBezTo>
                <a:cubicBezTo>
                  <a:pt x="4860" y="3524"/>
                  <a:pt x="5059" y="3433"/>
                  <a:pt x="5263" y="3347"/>
                </a:cubicBezTo>
                <a:cubicBezTo>
                  <a:pt x="5468" y="3262"/>
                  <a:pt x="5678" y="3189"/>
                  <a:pt x="5911" y="3108"/>
                </a:cubicBezTo>
                <a:cubicBezTo>
                  <a:pt x="5945" y="3103"/>
                  <a:pt x="5967" y="3081"/>
                  <a:pt x="5985" y="3047"/>
                </a:cubicBezTo>
                <a:cubicBezTo>
                  <a:pt x="5996" y="3018"/>
                  <a:pt x="6001" y="2979"/>
                  <a:pt x="5990" y="2944"/>
                </a:cubicBezTo>
                <a:cubicBezTo>
                  <a:pt x="5967" y="2898"/>
                  <a:pt x="5922" y="2864"/>
                  <a:pt x="5865" y="2864"/>
                </a:cubicBezTo>
                <a:close/>
                <a:moveTo>
                  <a:pt x="3166" y="4165"/>
                </a:moveTo>
                <a:cubicBezTo>
                  <a:pt x="3155" y="4165"/>
                  <a:pt x="3143" y="4165"/>
                  <a:pt x="3132" y="4172"/>
                </a:cubicBezTo>
                <a:cubicBezTo>
                  <a:pt x="3035" y="4211"/>
                  <a:pt x="2933" y="4251"/>
                  <a:pt x="2836" y="4296"/>
                </a:cubicBezTo>
                <a:cubicBezTo>
                  <a:pt x="2746" y="4342"/>
                  <a:pt x="2644" y="4393"/>
                  <a:pt x="2524" y="4456"/>
                </a:cubicBezTo>
                <a:cubicBezTo>
                  <a:pt x="2313" y="4569"/>
                  <a:pt x="2132" y="4683"/>
                  <a:pt x="1962" y="4807"/>
                </a:cubicBezTo>
                <a:cubicBezTo>
                  <a:pt x="1779" y="4944"/>
                  <a:pt x="1608" y="5092"/>
                  <a:pt x="1461" y="5256"/>
                </a:cubicBezTo>
                <a:cubicBezTo>
                  <a:pt x="1388" y="5342"/>
                  <a:pt x="1319" y="5426"/>
                  <a:pt x="1251" y="5523"/>
                </a:cubicBezTo>
                <a:cubicBezTo>
                  <a:pt x="1177" y="5626"/>
                  <a:pt x="1120" y="5728"/>
                  <a:pt x="1075" y="5825"/>
                </a:cubicBezTo>
                <a:cubicBezTo>
                  <a:pt x="1052" y="5870"/>
                  <a:pt x="1063" y="5922"/>
                  <a:pt x="1097" y="5950"/>
                </a:cubicBezTo>
                <a:cubicBezTo>
                  <a:pt x="1115" y="5967"/>
                  <a:pt x="1143" y="5972"/>
                  <a:pt x="1165" y="5972"/>
                </a:cubicBezTo>
                <a:lnTo>
                  <a:pt x="1165" y="5979"/>
                </a:lnTo>
                <a:lnTo>
                  <a:pt x="1172" y="5972"/>
                </a:lnTo>
                <a:cubicBezTo>
                  <a:pt x="1194" y="5972"/>
                  <a:pt x="1228" y="5961"/>
                  <a:pt x="1246" y="5938"/>
                </a:cubicBezTo>
                <a:cubicBezTo>
                  <a:pt x="1325" y="5819"/>
                  <a:pt x="1422" y="5672"/>
                  <a:pt x="1540" y="5536"/>
                </a:cubicBezTo>
                <a:cubicBezTo>
                  <a:pt x="1643" y="5416"/>
                  <a:pt x="1757" y="5297"/>
                  <a:pt x="1888" y="5177"/>
                </a:cubicBezTo>
                <a:cubicBezTo>
                  <a:pt x="2132" y="4961"/>
                  <a:pt x="2393" y="4773"/>
                  <a:pt x="2678" y="4615"/>
                </a:cubicBezTo>
                <a:cubicBezTo>
                  <a:pt x="2723" y="4586"/>
                  <a:pt x="2774" y="4558"/>
                  <a:pt x="2819" y="4535"/>
                </a:cubicBezTo>
                <a:lnTo>
                  <a:pt x="2814" y="4535"/>
                </a:lnTo>
                <a:cubicBezTo>
                  <a:pt x="2961" y="4461"/>
                  <a:pt x="3087" y="4398"/>
                  <a:pt x="3200" y="4353"/>
                </a:cubicBezTo>
                <a:cubicBezTo>
                  <a:pt x="3252" y="4330"/>
                  <a:pt x="3274" y="4280"/>
                  <a:pt x="3257" y="4228"/>
                </a:cubicBezTo>
                <a:cubicBezTo>
                  <a:pt x="3245" y="4188"/>
                  <a:pt x="3205" y="4165"/>
                  <a:pt x="3166" y="4165"/>
                </a:cubicBezTo>
                <a:close/>
                <a:moveTo>
                  <a:pt x="4802" y="5751"/>
                </a:moveTo>
                <a:cubicBezTo>
                  <a:pt x="4860" y="5893"/>
                  <a:pt x="4916" y="6035"/>
                  <a:pt x="4967" y="6177"/>
                </a:cubicBezTo>
                <a:cubicBezTo>
                  <a:pt x="4847" y="6262"/>
                  <a:pt x="4745" y="6359"/>
                  <a:pt x="4632" y="6444"/>
                </a:cubicBezTo>
                <a:cubicBezTo>
                  <a:pt x="4513" y="6541"/>
                  <a:pt x="4382" y="6627"/>
                  <a:pt x="4246" y="6700"/>
                </a:cubicBezTo>
                <a:cubicBezTo>
                  <a:pt x="4144" y="6751"/>
                  <a:pt x="4041" y="6797"/>
                  <a:pt x="3927" y="6819"/>
                </a:cubicBezTo>
                <a:cubicBezTo>
                  <a:pt x="3921" y="6824"/>
                  <a:pt x="3910" y="6824"/>
                  <a:pt x="3905" y="6824"/>
                </a:cubicBezTo>
                <a:cubicBezTo>
                  <a:pt x="3900" y="6779"/>
                  <a:pt x="3900" y="6740"/>
                  <a:pt x="3900" y="6695"/>
                </a:cubicBezTo>
                <a:cubicBezTo>
                  <a:pt x="3887" y="6541"/>
                  <a:pt x="3871" y="6388"/>
                  <a:pt x="3848" y="6234"/>
                </a:cubicBezTo>
                <a:cubicBezTo>
                  <a:pt x="3837" y="6171"/>
                  <a:pt x="3825" y="6108"/>
                  <a:pt x="3808" y="6047"/>
                </a:cubicBezTo>
                <a:cubicBezTo>
                  <a:pt x="3882" y="6047"/>
                  <a:pt x="3950" y="6040"/>
                  <a:pt x="4018" y="6035"/>
                </a:cubicBezTo>
                <a:cubicBezTo>
                  <a:pt x="4120" y="6024"/>
                  <a:pt x="4223" y="6006"/>
                  <a:pt x="4320" y="5979"/>
                </a:cubicBezTo>
                <a:cubicBezTo>
                  <a:pt x="4411" y="5956"/>
                  <a:pt x="4501" y="5922"/>
                  <a:pt x="4587" y="5882"/>
                </a:cubicBezTo>
                <a:cubicBezTo>
                  <a:pt x="4661" y="5848"/>
                  <a:pt x="4734" y="5802"/>
                  <a:pt x="4802" y="5751"/>
                </a:cubicBezTo>
                <a:close/>
                <a:moveTo>
                  <a:pt x="2843" y="222"/>
                </a:moveTo>
                <a:cubicBezTo>
                  <a:pt x="2854" y="222"/>
                  <a:pt x="2870" y="228"/>
                  <a:pt x="2888" y="233"/>
                </a:cubicBezTo>
                <a:cubicBezTo>
                  <a:pt x="2904" y="239"/>
                  <a:pt x="2922" y="244"/>
                  <a:pt x="2945" y="257"/>
                </a:cubicBezTo>
                <a:cubicBezTo>
                  <a:pt x="2967" y="273"/>
                  <a:pt x="2990" y="296"/>
                  <a:pt x="3013" y="319"/>
                </a:cubicBezTo>
                <a:cubicBezTo>
                  <a:pt x="3047" y="359"/>
                  <a:pt x="3081" y="404"/>
                  <a:pt x="3103" y="449"/>
                </a:cubicBezTo>
                <a:cubicBezTo>
                  <a:pt x="3132" y="512"/>
                  <a:pt x="3155" y="569"/>
                  <a:pt x="3171" y="642"/>
                </a:cubicBezTo>
                <a:cubicBezTo>
                  <a:pt x="3200" y="797"/>
                  <a:pt x="3200" y="949"/>
                  <a:pt x="3194" y="1069"/>
                </a:cubicBezTo>
                <a:lnTo>
                  <a:pt x="3194" y="1143"/>
                </a:lnTo>
                <a:cubicBezTo>
                  <a:pt x="3189" y="1206"/>
                  <a:pt x="3189" y="1267"/>
                  <a:pt x="3184" y="1330"/>
                </a:cubicBezTo>
                <a:lnTo>
                  <a:pt x="3177" y="1376"/>
                </a:lnTo>
                <a:cubicBezTo>
                  <a:pt x="3177" y="1403"/>
                  <a:pt x="3171" y="1432"/>
                  <a:pt x="3171" y="1461"/>
                </a:cubicBezTo>
                <a:cubicBezTo>
                  <a:pt x="3166" y="1484"/>
                  <a:pt x="3171" y="1500"/>
                  <a:pt x="3177" y="1518"/>
                </a:cubicBezTo>
                <a:cubicBezTo>
                  <a:pt x="3189" y="1547"/>
                  <a:pt x="3205" y="1568"/>
                  <a:pt x="3229" y="1581"/>
                </a:cubicBezTo>
                <a:cubicBezTo>
                  <a:pt x="3245" y="1586"/>
                  <a:pt x="3257" y="1592"/>
                  <a:pt x="3274" y="1592"/>
                </a:cubicBezTo>
                <a:cubicBezTo>
                  <a:pt x="3320" y="1592"/>
                  <a:pt x="3354" y="1568"/>
                  <a:pt x="3370" y="1529"/>
                </a:cubicBezTo>
                <a:cubicBezTo>
                  <a:pt x="3410" y="1444"/>
                  <a:pt x="3444" y="1376"/>
                  <a:pt x="3478" y="1319"/>
                </a:cubicBezTo>
                <a:cubicBezTo>
                  <a:pt x="3518" y="1262"/>
                  <a:pt x="3552" y="1222"/>
                  <a:pt x="3593" y="1182"/>
                </a:cubicBezTo>
                <a:cubicBezTo>
                  <a:pt x="3620" y="1159"/>
                  <a:pt x="3643" y="1143"/>
                  <a:pt x="3672" y="1131"/>
                </a:cubicBezTo>
                <a:cubicBezTo>
                  <a:pt x="3688" y="1120"/>
                  <a:pt x="3711" y="1114"/>
                  <a:pt x="3735" y="1103"/>
                </a:cubicBezTo>
                <a:cubicBezTo>
                  <a:pt x="3751" y="1103"/>
                  <a:pt x="3774" y="1097"/>
                  <a:pt x="3790" y="1097"/>
                </a:cubicBezTo>
                <a:cubicBezTo>
                  <a:pt x="3814" y="1103"/>
                  <a:pt x="3837" y="1109"/>
                  <a:pt x="3859" y="1114"/>
                </a:cubicBezTo>
                <a:cubicBezTo>
                  <a:pt x="3887" y="1125"/>
                  <a:pt x="3916" y="1137"/>
                  <a:pt x="3945" y="1154"/>
                </a:cubicBezTo>
                <a:cubicBezTo>
                  <a:pt x="3979" y="1177"/>
                  <a:pt x="4013" y="1206"/>
                  <a:pt x="4047" y="1240"/>
                </a:cubicBezTo>
                <a:cubicBezTo>
                  <a:pt x="4092" y="1296"/>
                  <a:pt x="4138" y="1358"/>
                  <a:pt x="4178" y="1432"/>
                </a:cubicBezTo>
                <a:cubicBezTo>
                  <a:pt x="4228" y="1534"/>
                  <a:pt x="4268" y="1649"/>
                  <a:pt x="4296" y="1768"/>
                </a:cubicBezTo>
                <a:cubicBezTo>
                  <a:pt x="4320" y="1888"/>
                  <a:pt x="4330" y="2017"/>
                  <a:pt x="4325" y="2148"/>
                </a:cubicBezTo>
                <a:cubicBezTo>
                  <a:pt x="4314" y="2250"/>
                  <a:pt x="4302" y="2365"/>
                  <a:pt x="4280" y="2489"/>
                </a:cubicBezTo>
                <a:cubicBezTo>
                  <a:pt x="4262" y="2580"/>
                  <a:pt x="4246" y="2665"/>
                  <a:pt x="4228" y="2756"/>
                </a:cubicBezTo>
                <a:cubicBezTo>
                  <a:pt x="4223" y="2767"/>
                  <a:pt x="4223" y="2779"/>
                  <a:pt x="4217" y="2796"/>
                </a:cubicBezTo>
                <a:cubicBezTo>
                  <a:pt x="4206" y="2785"/>
                  <a:pt x="4194" y="2774"/>
                  <a:pt x="4183" y="2762"/>
                </a:cubicBezTo>
                <a:cubicBezTo>
                  <a:pt x="4155" y="2740"/>
                  <a:pt x="4115" y="2717"/>
                  <a:pt x="4070" y="2711"/>
                </a:cubicBezTo>
                <a:cubicBezTo>
                  <a:pt x="4058" y="2706"/>
                  <a:pt x="4047" y="2706"/>
                  <a:pt x="4029" y="2706"/>
                </a:cubicBezTo>
                <a:cubicBezTo>
                  <a:pt x="3990" y="2706"/>
                  <a:pt x="3950" y="2711"/>
                  <a:pt x="3921" y="2722"/>
                </a:cubicBezTo>
                <a:cubicBezTo>
                  <a:pt x="3882" y="2733"/>
                  <a:pt x="3848" y="2751"/>
                  <a:pt x="3808" y="2779"/>
                </a:cubicBezTo>
                <a:cubicBezTo>
                  <a:pt x="3745" y="2824"/>
                  <a:pt x="3695" y="2893"/>
                  <a:pt x="3643" y="2989"/>
                </a:cubicBezTo>
                <a:cubicBezTo>
                  <a:pt x="3598" y="3069"/>
                  <a:pt x="3564" y="3165"/>
                  <a:pt x="3535" y="3291"/>
                </a:cubicBezTo>
                <a:cubicBezTo>
                  <a:pt x="3512" y="3381"/>
                  <a:pt x="3496" y="3478"/>
                  <a:pt x="3484" y="3585"/>
                </a:cubicBezTo>
                <a:cubicBezTo>
                  <a:pt x="3473" y="3688"/>
                  <a:pt x="3467" y="3774"/>
                  <a:pt x="3473" y="3847"/>
                </a:cubicBezTo>
                <a:cubicBezTo>
                  <a:pt x="3473" y="3881"/>
                  <a:pt x="3501" y="3905"/>
                  <a:pt x="3541" y="3905"/>
                </a:cubicBezTo>
                <a:cubicBezTo>
                  <a:pt x="3575" y="3905"/>
                  <a:pt x="3604" y="3876"/>
                  <a:pt x="3604" y="3836"/>
                </a:cubicBezTo>
                <a:lnTo>
                  <a:pt x="3604" y="3734"/>
                </a:lnTo>
                <a:cubicBezTo>
                  <a:pt x="3615" y="3558"/>
                  <a:pt x="3643" y="3388"/>
                  <a:pt x="3695" y="3228"/>
                </a:cubicBezTo>
                <a:cubicBezTo>
                  <a:pt x="3729" y="3131"/>
                  <a:pt x="3763" y="3058"/>
                  <a:pt x="3803" y="2995"/>
                </a:cubicBezTo>
                <a:cubicBezTo>
                  <a:pt x="3825" y="2966"/>
                  <a:pt x="3848" y="2938"/>
                  <a:pt x="3871" y="2921"/>
                </a:cubicBezTo>
                <a:cubicBezTo>
                  <a:pt x="3882" y="2904"/>
                  <a:pt x="3905" y="2893"/>
                  <a:pt x="3921" y="2882"/>
                </a:cubicBezTo>
                <a:cubicBezTo>
                  <a:pt x="3939" y="2876"/>
                  <a:pt x="3955" y="2869"/>
                  <a:pt x="3973" y="2864"/>
                </a:cubicBezTo>
                <a:cubicBezTo>
                  <a:pt x="3990" y="2859"/>
                  <a:pt x="4007" y="2859"/>
                  <a:pt x="4024" y="2859"/>
                </a:cubicBezTo>
                <a:cubicBezTo>
                  <a:pt x="4029" y="2859"/>
                  <a:pt x="4041" y="2859"/>
                  <a:pt x="4047" y="2864"/>
                </a:cubicBezTo>
                <a:cubicBezTo>
                  <a:pt x="4052" y="2864"/>
                  <a:pt x="4058" y="2869"/>
                  <a:pt x="4070" y="2869"/>
                </a:cubicBezTo>
                <a:cubicBezTo>
                  <a:pt x="4070" y="2876"/>
                  <a:pt x="4075" y="2882"/>
                  <a:pt x="4081" y="2887"/>
                </a:cubicBezTo>
                <a:cubicBezTo>
                  <a:pt x="4086" y="2893"/>
                  <a:pt x="4092" y="2904"/>
                  <a:pt x="4104" y="2916"/>
                </a:cubicBezTo>
                <a:cubicBezTo>
                  <a:pt x="4110" y="2938"/>
                  <a:pt x="4120" y="2961"/>
                  <a:pt x="4126" y="2989"/>
                </a:cubicBezTo>
                <a:cubicBezTo>
                  <a:pt x="4149" y="3108"/>
                  <a:pt x="4149" y="3234"/>
                  <a:pt x="4144" y="3354"/>
                </a:cubicBezTo>
                <a:lnTo>
                  <a:pt x="4144" y="3375"/>
                </a:lnTo>
                <a:lnTo>
                  <a:pt x="4144" y="3393"/>
                </a:lnTo>
                <a:lnTo>
                  <a:pt x="4144" y="3404"/>
                </a:lnTo>
                <a:cubicBezTo>
                  <a:pt x="4144" y="3444"/>
                  <a:pt x="4183" y="3478"/>
                  <a:pt x="4217" y="3490"/>
                </a:cubicBezTo>
                <a:lnTo>
                  <a:pt x="4234" y="3490"/>
                </a:lnTo>
                <a:cubicBezTo>
                  <a:pt x="4257" y="3490"/>
                  <a:pt x="4275" y="3483"/>
                  <a:pt x="4291" y="3472"/>
                </a:cubicBezTo>
                <a:cubicBezTo>
                  <a:pt x="4302" y="3461"/>
                  <a:pt x="4314" y="3449"/>
                  <a:pt x="4325" y="3427"/>
                </a:cubicBezTo>
                <a:cubicBezTo>
                  <a:pt x="4336" y="3399"/>
                  <a:pt x="4343" y="3359"/>
                  <a:pt x="4348" y="3330"/>
                </a:cubicBezTo>
                <a:lnTo>
                  <a:pt x="4354" y="3302"/>
                </a:lnTo>
                <a:cubicBezTo>
                  <a:pt x="4365" y="3251"/>
                  <a:pt x="4377" y="3194"/>
                  <a:pt x="4388" y="3142"/>
                </a:cubicBezTo>
                <a:cubicBezTo>
                  <a:pt x="4416" y="3018"/>
                  <a:pt x="4445" y="2904"/>
                  <a:pt x="4479" y="2796"/>
                </a:cubicBezTo>
                <a:lnTo>
                  <a:pt x="4485" y="2779"/>
                </a:lnTo>
                <a:cubicBezTo>
                  <a:pt x="4535" y="2631"/>
                  <a:pt x="4587" y="2523"/>
                  <a:pt x="4643" y="2433"/>
                </a:cubicBezTo>
                <a:cubicBezTo>
                  <a:pt x="4677" y="2387"/>
                  <a:pt x="4706" y="2347"/>
                  <a:pt x="4745" y="2313"/>
                </a:cubicBezTo>
                <a:cubicBezTo>
                  <a:pt x="4763" y="2297"/>
                  <a:pt x="4791" y="2279"/>
                  <a:pt x="4813" y="2263"/>
                </a:cubicBezTo>
                <a:cubicBezTo>
                  <a:pt x="4831" y="2250"/>
                  <a:pt x="4854" y="2245"/>
                  <a:pt x="4876" y="2239"/>
                </a:cubicBezTo>
                <a:cubicBezTo>
                  <a:pt x="4894" y="2239"/>
                  <a:pt x="4910" y="2234"/>
                  <a:pt x="4928" y="2234"/>
                </a:cubicBezTo>
                <a:cubicBezTo>
                  <a:pt x="4939" y="2239"/>
                  <a:pt x="4950" y="2239"/>
                  <a:pt x="4962" y="2239"/>
                </a:cubicBezTo>
                <a:lnTo>
                  <a:pt x="4973" y="2245"/>
                </a:lnTo>
                <a:lnTo>
                  <a:pt x="4984" y="2256"/>
                </a:lnTo>
                <a:lnTo>
                  <a:pt x="4991" y="2268"/>
                </a:lnTo>
                <a:cubicBezTo>
                  <a:pt x="4996" y="2279"/>
                  <a:pt x="5001" y="2297"/>
                  <a:pt x="5007" y="2308"/>
                </a:cubicBezTo>
                <a:cubicBezTo>
                  <a:pt x="5012" y="2353"/>
                  <a:pt x="5012" y="2399"/>
                  <a:pt x="5012" y="2455"/>
                </a:cubicBezTo>
                <a:cubicBezTo>
                  <a:pt x="5007" y="2501"/>
                  <a:pt x="5001" y="2541"/>
                  <a:pt x="5001" y="2586"/>
                </a:cubicBezTo>
                <a:cubicBezTo>
                  <a:pt x="4996" y="2614"/>
                  <a:pt x="4991" y="2649"/>
                  <a:pt x="4991" y="2677"/>
                </a:cubicBezTo>
                <a:cubicBezTo>
                  <a:pt x="4984" y="2717"/>
                  <a:pt x="4991" y="2745"/>
                  <a:pt x="5007" y="2774"/>
                </a:cubicBezTo>
                <a:cubicBezTo>
                  <a:pt x="5025" y="2796"/>
                  <a:pt x="5052" y="2814"/>
                  <a:pt x="5086" y="2819"/>
                </a:cubicBezTo>
                <a:lnTo>
                  <a:pt x="5109" y="2819"/>
                </a:lnTo>
                <a:cubicBezTo>
                  <a:pt x="5132" y="2819"/>
                  <a:pt x="5154" y="2814"/>
                  <a:pt x="5177" y="2801"/>
                </a:cubicBezTo>
                <a:lnTo>
                  <a:pt x="5188" y="2790"/>
                </a:lnTo>
                <a:lnTo>
                  <a:pt x="5201" y="2779"/>
                </a:lnTo>
                <a:cubicBezTo>
                  <a:pt x="5211" y="2762"/>
                  <a:pt x="5222" y="2745"/>
                  <a:pt x="5229" y="2722"/>
                </a:cubicBezTo>
                <a:cubicBezTo>
                  <a:pt x="5251" y="2665"/>
                  <a:pt x="5280" y="2597"/>
                  <a:pt x="5331" y="2523"/>
                </a:cubicBezTo>
                <a:cubicBezTo>
                  <a:pt x="5427" y="2376"/>
                  <a:pt x="5547" y="2234"/>
                  <a:pt x="5689" y="2108"/>
                </a:cubicBezTo>
                <a:cubicBezTo>
                  <a:pt x="5746" y="2058"/>
                  <a:pt x="5825" y="1990"/>
                  <a:pt x="5917" y="1943"/>
                </a:cubicBezTo>
                <a:cubicBezTo>
                  <a:pt x="5933" y="1933"/>
                  <a:pt x="5956" y="1922"/>
                  <a:pt x="5990" y="1915"/>
                </a:cubicBezTo>
                <a:lnTo>
                  <a:pt x="6001" y="1915"/>
                </a:lnTo>
                <a:lnTo>
                  <a:pt x="6007" y="1922"/>
                </a:lnTo>
                <a:cubicBezTo>
                  <a:pt x="6013" y="1927"/>
                  <a:pt x="6013" y="1933"/>
                  <a:pt x="6013" y="1943"/>
                </a:cubicBezTo>
                <a:cubicBezTo>
                  <a:pt x="6019" y="1967"/>
                  <a:pt x="6019" y="1990"/>
                  <a:pt x="6019" y="2012"/>
                </a:cubicBezTo>
                <a:cubicBezTo>
                  <a:pt x="6007" y="2119"/>
                  <a:pt x="5979" y="2228"/>
                  <a:pt x="5951" y="2319"/>
                </a:cubicBezTo>
                <a:cubicBezTo>
                  <a:pt x="5938" y="2353"/>
                  <a:pt x="5967" y="2399"/>
                  <a:pt x="6001" y="2415"/>
                </a:cubicBezTo>
                <a:cubicBezTo>
                  <a:pt x="6013" y="2415"/>
                  <a:pt x="6024" y="2421"/>
                  <a:pt x="6035" y="2421"/>
                </a:cubicBezTo>
                <a:cubicBezTo>
                  <a:pt x="6064" y="2421"/>
                  <a:pt x="6087" y="2410"/>
                  <a:pt x="6103" y="2392"/>
                </a:cubicBezTo>
                <a:cubicBezTo>
                  <a:pt x="6116" y="2376"/>
                  <a:pt x="6132" y="2358"/>
                  <a:pt x="6150" y="2347"/>
                </a:cubicBezTo>
                <a:lnTo>
                  <a:pt x="6206" y="2297"/>
                </a:lnTo>
                <a:cubicBezTo>
                  <a:pt x="6274" y="2239"/>
                  <a:pt x="6342" y="2194"/>
                  <a:pt x="6428" y="2143"/>
                </a:cubicBezTo>
                <a:cubicBezTo>
                  <a:pt x="6518" y="2085"/>
                  <a:pt x="6609" y="2035"/>
                  <a:pt x="6706" y="1983"/>
                </a:cubicBezTo>
                <a:cubicBezTo>
                  <a:pt x="6922" y="1875"/>
                  <a:pt x="7098" y="1807"/>
                  <a:pt x="7268" y="1768"/>
                </a:cubicBezTo>
                <a:cubicBezTo>
                  <a:pt x="7343" y="1751"/>
                  <a:pt x="7404" y="1739"/>
                  <a:pt x="7467" y="1739"/>
                </a:cubicBezTo>
                <a:lnTo>
                  <a:pt x="7496" y="1739"/>
                </a:lnTo>
                <a:cubicBezTo>
                  <a:pt x="7530" y="1744"/>
                  <a:pt x="7558" y="1751"/>
                  <a:pt x="7587" y="1757"/>
                </a:cubicBezTo>
                <a:cubicBezTo>
                  <a:pt x="7603" y="1762"/>
                  <a:pt x="7621" y="1773"/>
                  <a:pt x="7638" y="1785"/>
                </a:cubicBezTo>
                <a:cubicBezTo>
                  <a:pt x="7650" y="1791"/>
                  <a:pt x="7661" y="1802"/>
                  <a:pt x="7672" y="1813"/>
                </a:cubicBezTo>
                <a:cubicBezTo>
                  <a:pt x="7684" y="1825"/>
                  <a:pt x="7689" y="1836"/>
                  <a:pt x="7700" y="1853"/>
                </a:cubicBezTo>
                <a:cubicBezTo>
                  <a:pt x="7706" y="1864"/>
                  <a:pt x="7711" y="1881"/>
                  <a:pt x="7718" y="1898"/>
                </a:cubicBezTo>
                <a:lnTo>
                  <a:pt x="7718" y="1938"/>
                </a:lnTo>
                <a:cubicBezTo>
                  <a:pt x="7718" y="1949"/>
                  <a:pt x="7711" y="1967"/>
                  <a:pt x="7711" y="1983"/>
                </a:cubicBezTo>
                <a:cubicBezTo>
                  <a:pt x="7700" y="2001"/>
                  <a:pt x="7695" y="2017"/>
                  <a:pt x="7684" y="2040"/>
                </a:cubicBezTo>
                <a:cubicBezTo>
                  <a:pt x="7661" y="2069"/>
                  <a:pt x="7632" y="2103"/>
                  <a:pt x="7593" y="2137"/>
                </a:cubicBezTo>
                <a:cubicBezTo>
                  <a:pt x="7479" y="2239"/>
                  <a:pt x="7348" y="2308"/>
                  <a:pt x="7223" y="2376"/>
                </a:cubicBezTo>
                <a:lnTo>
                  <a:pt x="7212" y="2381"/>
                </a:lnTo>
                <a:cubicBezTo>
                  <a:pt x="7144" y="2415"/>
                  <a:pt x="7081" y="2444"/>
                  <a:pt x="7013" y="2478"/>
                </a:cubicBezTo>
                <a:lnTo>
                  <a:pt x="6995" y="2484"/>
                </a:lnTo>
                <a:lnTo>
                  <a:pt x="6934" y="2512"/>
                </a:lnTo>
                <a:lnTo>
                  <a:pt x="6900" y="2529"/>
                </a:lnTo>
                <a:cubicBezTo>
                  <a:pt x="6837" y="2563"/>
                  <a:pt x="6769" y="2591"/>
                  <a:pt x="6706" y="2638"/>
                </a:cubicBezTo>
                <a:cubicBezTo>
                  <a:pt x="6678" y="2654"/>
                  <a:pt x="6667" y="2688"/>
                  <a:pt x="6667" y="2722"/>
                </a:cubicBezTo>
                <a:cubicBezTo>
                  <a:pt x="6667" y="2762"/>
                  <a:pt x="6701" y="2808"/>
                  <a:pt x="6746" y="2808"/>
                </a:cubicBezTo>
                <a:cubicBezTo>
                  <a:pt x="6769" y="2814"/>
                  <a:pt x="6791" y="2814"/>
                  <a:pt x="6819" y="2819"/>
                </a:cubicBezTo>
                <a:cubicBezTo>
                  <a:pt x="6832" y="2819"/>
                  <a:pt x="6843" y="2819"/>
                  <a:pt x="6859" y="2824"/>
                </a:cubicBezTo>
                <a:cubicBezTo>
                  <a:pt x="6871" y="2824"/>
                  <a:pt x="6888" y="2824"/>
                  <a:pt x="6905" y="2830"/>
                </a:cubicBezTo>
                <a:lnTo>
                  <a:pt x="6956" y="2830"/>
                </a:lnTo>
                <a:cubicBezTo>
                  <a:pt x="7008" y="2835"/>
                  <a:pt x="7058" y="2842"/>
                  <a:pt x="7115" y="2848"/>
                </a:cubicBezTo>
                <a:cubicBezTo>
                  <a:pt x="7257" y="2864"/>
                  <a:pt x="7411" y="2887"/>
                  <a:pt x="7558" y="2932"/>
                </a:cubicBezTo>
                <a:cubicBezTo>
                  <a:pt x="7621" y="2955"/>
                  <a:pt x="7677" y="2979"/>
                  <a:pt x="7729" y="3006"/>
                </a:cubicBezTo>
                <a:cubicBezTo>
                  <a:pt x="7752" y="3024"/>
                  <a:pt x="7769" y="3040"/>
                  <a:pt x="7792" y="3058"/>
                </a:cubicBezTo>
                <a:cubicBezTo>
                  <a:pt x="7797" y="3069"/>
                  <a:pt x="7808" y="3086"/>
                  <a:pt x="7814" y="3097"/>
                </a:cubicBezTo>
                <a:cubicBezTo>
                  <a:pt x="7820" y="3108"/>
                  <a:pt x="7826" y="3120"/>
                  <a:pt x="7831" y="3137"/>
                </a:cubicBezTo>
                <a:cubicBezTo>
                  <a:pt x="7831" y="3154"/>
                  <a:pt x="7837" y="3171"/>
                  <a:pt x="7837" y="3189"/>
                </a:cubicBezTo>
                <a:cubicBezTo>
                  <a:pt x="7831" y="3205"/>
                  <a:pt x="7831" y="3228"/>
                  <a:pt x="7820" y="3251"/>
                </a:cubicBezTo>
                <a:cubicBezTo>
                  <a:pt x="7814" y="3268"/>
                  <a:pt x="7808" y="3285"/>
                  <a:pt x="7797" y="3302"/>
                </a:cubicBezTo>
                <a:cubicBezTo>
                  <a:pt x="7786" y="3319"/>
                  <a:pt x="7769" y="3336"/>
                  <a:pt x="7752" y="3354"/>
                </a:cubicBezTo>
                <a:cubicBezTo>
                  <a:pt x="7718" y="3381"/>
                  <a:pt x="7684" y="3404"/>
                  <a:pt x="7650" y="3427"/>
                </a:cubicBezTo>
                <a:cubicBezTo>
                  <a:pt x="7564" y="3467"/>
                  <a:pt x="7473" y="3495"/>
                  <a:pt x="7365" y="3517"/>
                </a:cubicBezTo>
                <a:cubicBezTo>
                  <a:pt x="7218" y="3551"/>
                  <a:pt x="7058" y="3564"/>
                  <a:pt x="6900" y="3564"/>
                </a:cubicBezTo>
                <a:lnTo>
                  <a:pt x="6769" y="3564"/>
                </a:lnTo>
                <a:cubicBezTo>
                  <a:pt x="6661" y="3551"/>
                  <a:pt x="6570" y="3540"/>
                  <a:pt x="6496" y="3524"/>
                </a:cubicBezTo>
                <a:cubicBezTo>
                  <a:pt x="6491" y="3517"/>
                  <a:pt x="6478" y="3517"/>
                  <a:pt x="6467" y="3517"/>
                </a:cubicBezTo>
                <a:cubicBezTo>
                  <a:pt x="6422" y="3517"/>
                  <a:pt x="6371" y="3551"/>
                  <a:pt x="6347" y="3598"/>
                </a:cubicBezTo>
                <a:cubicBezTo>
                  <a:pt x="6331" y="3632"/>
                  <a:pt x="6331" y="3666"/>
                  <a:pt x="6342" y="3700"/>
                </a:cubicBezTo>
                <a:cubicBezTo>
                  <a:pt x="6354" y="3729"/>
                  <a:pt x="6382" y="3768"/>
                  <a:pt x="6410" y="3779"/>
                </a:cubicBezTo>
                <a:lnTo>
                  <a:pt x="6462" y="3797"/>
                </a:lnTo>
                <a:lnTo>
                  <a:pt x="6496" y="3808"/>
                </a:lnTo>
                <a:cubicBezTo>
                  <a:pt x="6518" y="3819"/>
                  <a:pt x="6541" y="3831"/>
                  <a:pt x="6564" y="3842"/>
                </a:cubicBezTo>
                <a:cubicBezTo>
                  <a:pt x="6598" y="3870"/>
                  <a:pt x="6632" y="3899"/>
                  <a:pt x="6667" y="3933"/>
                </a:cubicBezTo>
                <a:cubicBezTo>
                  <a:pt x="6688" y="3960"/>
                  <a:pt x="6712" y="3989"/>
                  <a:pt x="6735" y="4023"/>
                </a:cubicBezTo>
                <a:cubicBezTo>
                  <a:pt x="6746" y="4052"/>
                  <a:pt x="6757" y="4080"/>
                  <a:pt x="6763" y="4109"/>
                </a:cubicBezTo>
                <a:cubicBezTo>
                  <a:pt x="6769" y="4125"/>
                  <a:pt x="6769" y="4149"/>
                  <a:pt x="6769" y="4165"/>
                </a:cubicBezTo>
                <a:cubicBezTo>
                  <a:pt x="6769" y="4188"/>
                  <a:pt x="6763" y="4206"/>
                  <a:pt x="6757" y="4222"/>
                </a:cubicBezTo>
                <a:cubicBezTo>
                  <a:pt x="6751" y="4240"/>
                  <a:pt x="6740" y="4256"/>
                  <a:pt x="6729" y="4274"/>
                </a:cubicBezTo>
                <a:cubicBezTo>
                  <a:pt x="6717" y="4296"/>
                  <a:pt x="6701" y="4314"/>
                  <a:pt x="6683" y="4330"/>
                </a:cubicBezTo>
                <a:cubicBezTo>
                  <a:pt x="6654" y="4359"/>
                  <a:pt x="6620" y="4382"/>
                  <a:pt x="6581" y="4404"/>
                </a:cubicBezTo>
                <a:cubicBezTo>
                  <a:pt x="6536" y="4427"/>
                  <a:pt x="6484" y="4445"/>
                  <a:pt x="6428" y="4456"/>
                </a:cubicBezTo>
                <a:cubicBezTo>
                  <a:pt x="6371" y="4466"/>
                  <a:pt x="6308" y="4472"/>
                  <a:pt x="6240" y="4472"/>
                </a:cubicBezTo>
                <a:lnTo>
                  <a:pt x="6195" y="4472"/>
                </a:lnTo>
                <a:cubicBezTo>
                  <a:pt x="6058" y="4466"/>
                  <a:pt x="5917" y="4432"/>
                  <a:pt x="5752" y="4382"/>
                </a:cubicBezTo>
                <a:cubicBezTo>
                  <a:pt x="5615" y="4335"/>
                  <a:pt x="5484" y="4280"/>
                  <a:pt x="5376" y="4228"/>
                </a:cubicBezTo>
                <a:cubicBezTo>
                  <a:pt x="5366" y="4222"/>
                  <a:pt x="5348" y="4222"/>
                  <a:pt x="5337" y="4222"/>
                </a:cubicBezTo>
                <a:cubicBezTo>
                  <a:pt x="5314" y="4222"/>
                  <a:pt x="5297" y="4228"/>
                  <a:pt x="5285" y="4240"/>
                </a:cubicBezTo>
                <a:cubicBezTo>
                  <a:pt x="5251" y="4262"/>
                  <a:pt x="5229" y="4308"/>
                  <a:pt x="5246" y="4348"/>
                </a:cubicBezTo>
                <a:cubicBezTo>
                  <a:pt x="5280" y="4410"/>
                  <a:pt x="5303" y="4472"/>
                  <a:pt x="5319" y="4529"/>
                </a:cubicBezTo>
                <a:cubicBezTo>
                  <a:pt x="5325" y="4563"/>
                  <a:pt x="5325" y="4592"/>
                  <a:pt x="5325" y="4626"/>
                </a:cubicBezTo>
                <a:cubicBezTo>
                  <a:pt x="5325" y="4642"/>
                  <a:pt x="5319" y="4666"/>
                  <a:pt x="5314" y="4689"/>
                </a:cubicBezTo>
                <a:cubicBezTo>
                  <a:pt x="5308" y="4700"/>
                  <a:pt x="5303" y="4711"/>
                  <a:pt x="5297" y="4723"/>
                </a:cubicBezTo>
                <a:cubicBezTo>
                  <a:pt x="5291" y="4734"/>
                  <a:pt x="5285" y="4739"/>
                  <a:pt x="5274" y="4751"/>
                </a:cubicBezTo>
                <a:cubicBezTo>
                  <a:pt x="5263" y="4762"/>
                  <a:pt x="5251" y="4768"/>
                  <a:pt x="5235" y="4773"/>
                </a:cubicBezTo>
                <a:cubicBezTo>
                  <a:pt x="5211" y="4786"/>
                  <a:pt x="5188" y="4796"/>
                  <a:pt x="5166" y="4802"/>
                </a:cubicBezTo>
                <a:cubicBezTo>
                  <a:pt x="5120" y="4807"/>
                  <a:pt x="5075" y="4813"/>
                  <a:pt x="5030" y="4813"/>
                </a:cubicBezTo>
                <a:lnTo>
                  <a:pt x="4978" y="4813"/>
                </a:lnTo>
                <a:cubicBezTo>
                  <a:pt x="4888" y="4802"/>
                  <a:pt x="4797" y="4786"/>
                  <a:pt x="4695" y="4751"/>
                </a:cubicBezTo>
                <a:cubicBezTo>
                  <a:pt x="4581" y="4711"/>
                  <a:pt x="4472" y="4660"/>
                  <a:pt x="4377" y="4597"/>
                </a:cubicBezTo>
                <a:cubicBezTo>
                  <a:pt x="4309" y="4552"/>
                  <a:pt x="4251" y="4501"/>
                  <a:pt x="4206" y="4456"/>
                </a:cubicBezTo>
                <a:cubicBezTo>
                  <a:pt x="4165" y="4410"/>
                  <a:pt x="4131" y="4359"/>
                  <a:pt x="4110" y="4314"/>
                </a:cubicBezTo>
                <a:cubicBezTo>
                  <a:pt x="4092" y="4290"/>
                  <a:pt x="4075" y="4280"/>
                  <a:pt x="4052" y="4267"/>
                </a:cubicBezTo>
                <a:cubicBezTo>
                  <a:pt x="4036" y="4262"/>
                  <a:pt x="4018" y="4256"/>
                  <a:pt x="3995" y="4256"/>
                </a:cubicBezTo>
                <a:cubicBezTo>
                  <a:pt x="3979" y="4256"/>
                  <a:pt x="3968" y="4256"/>
                  <a:pt x="3950" y="4262"/>
                </a:cubicBezTo>
                <a:cubicBezTo>
                  <a:pt x="3882" y="4290"/>
                  <a:pt x="3842" y="4364"/>
                  <a:pt x="3871" y="4432"/>
                </a:cubicBezTo>
                <a:cubicBezTo>
                  <a:pt x="3934" y="4615"/>
                  <a:pt x="4081" y="4745"/>
                  <a:pt x="4194" y="4820"/>
                </a:cubicBezTo>
                <a:cubicBezTo>
                  <a:pt x="4240" y="4854"/>
                  <a:pt x="4291" y="4881"/>
                  <a:pt x="4336" y="4904"/>
                </a:cubicBezTo>
                <a:lnTo>
                  <a:pt x="4343" y="4904"/>
                </a:lnTo>
                <a:lnTo>
                  <a:pt x="4343" y="4910"/>
                </a:lnTo>
                <a:cubicBezTo>
                  <a:pt x="4382" y="4961"/>
                  <a:pt x="4416" y="5012"/>
                  <a:pt x="4450" y="5069"/>
                </a:cubicBezTo>
                <a:cubicBezTo>
                  <a:pt x="4519" y="5177"/>
                  <a:pt x="4581" y="5290"/>
                  <a:pt x="4643" y="5405"/>
                </a:cubicBezTo>
                <a:cubicBezTo>
                  <a:pt x="4666" y="5455"/>
                  <a:pt x="4689" y="5502"/>
                  <a:pt x="4711" y="5552"/>
                </a:cubicBezTo>
                <a:lnTo>
                  <a:pt x="4621" y="5604"/>
                </a:lnTo>
                <a:lnTo>
                  <a:pt x="4553" y="5638"/>
                </a:lnTo>
                <a:cubicBezTo>
                  <a:pt x="4377" y="5728"/>
                  <a:pt x="4223" y="5791"/>
                  <a:pt x="4075" y="5825"/>
                </a:cubicBezTo>
                <a:cubicBezTo>
                  <a:pt x="3973" y="5842"/>
                  <a:pt x="3876" y="5853"/>
                  <a:pt x="3780" y="5853"/>
                </a:cubicBezTo>
                <a:lnTo>
                  <a:pt x="3769" y="5853"/>
                </a:lnTo>
                <a:lnTo>
                  <a:pt x="3756" y="5814"/>
                </a:lnTo>
                <a:lnTo>
                  <a:pt x="3751" y="5780"/>
                </a:lnTo>
                <a:cubicBezTo>
                  <a:pt x="3711" y="5638"/>
                  <a:pt x="3661" y="5489"/>
                  <a:pt x="3609" y="5358"/>
                </a:cubicBezTo>
                <a:cubicBezTo>
                  <a:pt x="3564" y="5222"/>
                  <a:pt x="3507" y="5092"/>
                  <a:pt x="3449" y="4967"/>
                </a:cubicBezTo>
                <a:cubicBezTo>
                  <a:pt x="3444" y="4961"/>
                  <a:pt x="3444" y="4961"/>
                  <a:pt x="3444" y="4956"/>
                </a:cubicBezTo>
                <a:lnTo>
                  <a:pt x="3444" y="4949"/>
                </a:lnTo>
                <a:lnTo>
                  <a:pt x="3439" y="4949"/>
                </a:lnTo>
                <a:cubicBezTo>
                  <a:pt x="3422" y="4820"/>
                  <a:pt x="3388" y="4694"/>
                  <a:pt x="3347" y="4574"/>
                </a:cubicBezTo>
                <a:cubicBezTo>
                  <a:pt x="3336" y="4540"/>
                  <a:pt x="3297" y="4513"/>
                  <a:pt x="3257" y="4513"/>
                </a:cubicBezTo>
                <a:cubicBezTo>
                  <a:pt x="3245" y="4513"/>
                  <a:pt x="3234" y="4518"/>
                  <a:pt x="3229" y="4518"/>
                </a:cubicBezTo>
                <a:cubicBezTo>
                  <a:pt x="3205" y="4529"/>
                  <a:pt x="3184" y="4547"/>
                  <a:pt x="3171" y="4569"/>
                </a:cubicBezTo>
                <a:cubicBezTo>
                  <a:pt x="3160" y="4592"/>
                  <a:pt x="3160" y="4608"/>
                  <a:pt x="3171" y="4642"/>
                </a:cubicBezTo>
                <a:cubicBezTo>
                  <a:pt x="3177" y="4671"/>
                  <a:pt x="3189" y="4705"/>
                  <a:pt x="3194" y="4745"/>
                </a:cubicBezTo>
                <a:lnTo>
                  <a:pt x="3194" y="4751"/>
                </a:lnTo>
                <a:lnTo>
                  <a:pt x="3200" y="4757"/>
                </a:lnTo>
                <a:cubicBezTo>
                  <a:pt x="3252" y="5006"/>
                  <a:pt x="3268" y="5216"/>
                  <a:pt x="3263" y="5410"/>
                </a:cubicBezTo>
                <a:cubicBezTo>
                  <a:pt x="3252" y="5523"/>
                  <a:pt x="3239" y="5615"/>
                  <a:pt x="3211" y="5694"/>
                </a:cubicBezTo>
                <a:cubicBezTo>
                  <a:pt x="3194" y="5746"/>
                  <a:pt x="3171" y="5791"/>
                  <a:pt x="3149" y="5830"/>
                </a:cubicBezTo>
                <a:cubicBezTo>
                  <a:pt x="3126" y="5859"/>
                  <a:pt x="3103" y="5887"/>
                  <a:pt x="3081" y="5911"/>
                </a:cubicBezTo>
                <a:cubicBezTo>
                  <a:pt x="3058" y="5927"/>
                  <a:pt x="3040" y="5945"/>
                  <a:pt x="3019" y="5956"/>
                </a:cubicBezTo>
                <a:cubicBezTo>
                  <a:pt x="3006" y="5961"/>
                  <a:pt x="2995" y="5967"/>
                  <a:pt x="2979" y="5972"/>
                </a:cubicBezTo>
                <a:lnTo>
                  <a:pt x="2956" y="5972"/>
                </a:lnTo>
                <a:cubicBezTo>
                  <a:pt x="2945" y="5972"/>
                  <a:pt x="2933" y="5967"/>
                  <a:pt x="2927" y="5967"/>
                </a:cubicBezTo>
                <a:cubicBezTo>
                  <a:pt x="2916" y="5961"/>
                  <a:pt x="2904" y="5956"/>
                  <a:pt x="2893" y="5950"/>
                </a:cubicBezTo>
                <a:cubicBezTo>
                  <a:pt x="2877" y="5938"/>
                  <a:pt x="2859" y="5922"/>
                  <a:pt x="2843" y="5904"/>
                </a:cubicBezTo>
                <a:cubicBezTo>
                  <a:pt x="2819" y="5877"/>
                  <a:pt x="2796" y="5848"/>
                  <a:pt x="2780" y="5808"/>
                </a:cubicBezTo>
                <a:cubicBezTo>
                  <a:pt x="2762" y="5774"/>
                  <a:pt x="2746" y="5740"/>
                  <a:pt x="2734" y="5706"/>
                </a:cubicBezTo>
                <a:cubicBezTo>
                  <a:pt x="2717" y="5654"/>
                  <a:pt x="2665" y="5626"/>
                  <a:pt x="2609" y="5626"/>
                </a:cubicBezTo>
                <a:cubicBezTo>
                  <a:pt x="2552" y="5626"/>
                  <a:pt x="2507" y="5665"/>
                  <a:pt x="2495" y="5728"/>
                </a:cubicBezTo>
                <a:cubicBezTo>
                  <a:pt x="2461" y="5870"/>
                  <a:pt x="2427" y="5995"/>
                  <a:pt x="2393" y="6097"/>
                </a:cubicBezTo>
                <a:cubicBezTo>
                  <a:pt x="2342" y="6257"/>
                  <a:pt x="2285" y="6370"/>
                  <a:pt x="2229" y="6472"/>
                </a:cubicBezTo>
                <a:cubicBezTo>
                  <a:pt x="2195" y="6517"/>
                  <a:pt x="2166" y="6552"/>
                  <a:pt x="2138" y="6580"/>
                </a:cubicBezTo>
                <a:cubicBezTo>
                  <a:pt x="2120" y="6598"/>
                  <a:pt x="2098" y="6609"/>
                  <a:pt x="2075" y="6620"/>
                </a:cubicBezTo>
                <a:cubicBezTo>
                  <a:pt x="2064" y="6632"/>
                  <a:pt x="2046" y="6632"/>
                  <a:pt x="2035" y="6638"/>
                </a:cubicBezTo>
                <a:cubicBezTo>
                  <a:pt x="2018" y="6643"/>
                  <a:pt x="2007" y="6643"/>
                  <a:pt x="1990" y="6643"/>
                </a:cubicBezTo>
                <a:cubicBezTo>
                  <a:pt x="1978" y="6643"/>
                  <a:pt x="1962" y="6638"/>
                  <a:pt x="1949" y="6632"/>
                </a:cubicBezTo>
                <a:cubicBezTo>
                  <a:pt x="1938" y="6632"/>
                  <a:pt x="1928" y="6627"/>
                  <a:pt x="1915" y="6620"/>
                </a:cubicBezTo>
                <a:cubicBezTo>
                  <a:pt x="1910" y="6614"/>
                  <a:pt x="1899" y="6603"/>
                  <a:pt x="1893" y="6598"/>
                </a:cubicBezTo>
                <a:cubicBezTo>
                  <a:pt x="1881" y="6580"/>
                  <a:pt x="1870" y="6569"/>
                  <a:pt x="1859" y="6552"/>
                </a:cubicBezTo>
                <a:cubicBezTo>
                  <a:pt x="1842" y="6512"/>
                  <a:pt x="1831" y="6478"/>
                  <a:pt x="1820" y="6427"/>
                </a:cubicBezTo>
                <a:cubicBezTo>
                  <a:pt x="1808" y="6370"/>
                  <a:pt x="1802" y="6307"/>
                  <a:pt x="1791" y="6239"/>
                </a:cubicBezTo>
                <a:lnTo>
                  <a:pt x="1786" y="6189"/>
                </a:lnTo>
                <a:lnTo>
                  <a:pt x="1779" y="6142"/>
                </a:lnTo>
                <a:cubicBezTo>
                  <a:pt x="1779" y="6121"/>
                  <a:pt x="1773" y="6097"/>
                  <a:pt x="1773" y="6074"/>
                </a:cubicBezTo>
                <a:cubicBezTo>
                  <a:pt x="1768" y="6047"/>
                  <a:pt x="1768" y="6013"/>
                  <a:pt x="1763" y="5979"/>
                </a:cubicBezTo>
                <a:cubicBezTo>
                  <a:pt x="1757" y="5945"/>
                  <a:pt x="1739" y="5916"/>
                  <a:pt x="1705" y="5898"/>
                </a:cubicBezTo>
                <a:cubicBezTo>
                  <a:pt x="1694" y="5893"/>
                  <a:pt x="1683" y="5893"/>
                  <a:pt x="1666" y="5893"/>
                </a:cubicBezTo>
                <a:cubicBezTo>
                  <a:pt x="1637" y="5893"/>
                  <a:pt x="1608" y="5904"/>
                  <a:pt x="1592" y="5927"/>
                </a:cubicBezTo>
                <a:cubicBezTo>
                  <a:pt x="1540" y="5995"/>
                  <a:pt x="1490" y="6063"/>
                  <a:pt x="1445" y="6132"/>
                </a:cubicBezTo>
                <a:cubicBezTo>
                  <a:pt x="1416" y="6177"/>
                  <a:pt x="1382" y="6217"/>
                  <a:pt x="1353" y="6257"/>
                </a:cubicBezTo>
                <a:cubicBezTo>
                  <a:pt x="1274" y="6370"/>
                  <a:pt x="1149" y="6535"/>
                  <a:pt x="995" y="6677"/>
                </a:cubicBezTo>
                <a:cubicBezTo>
                  <a:pt x="921" y="6740"/>
                  <a:pt x="858" y="6785"/>
                  <a:pt x="802" y="6813"/>
                </a:cubicBezTo>
                <a:cubicBezTo>
                  <a:pt x="768" y="6831"/>
                  <a:pt x="734" y="6842"/>
                  <a:pt x="700" y="6853"/>
                </a:cubicBezTo>
                <a:cubicBezTo>
                  <a:pt x="682" y="6853"/>
                  <a:pt x="661" y="6858"/>
                  <a:pt x="637" y="6858"/>
                </a:cubicBezTo>
                <a:cubicBezTo>
                  <a:pt x="620" y="6853"/>
                  <a:pt x="598" y="6853"/>
                  <a:pt x="580" y="6848"/>
                </a:cubicBezTo>
                <a:cubicBezTo>
                  <a:pt x="564" y="6837"/>
                  <a:pt x="546" y="6831"/>
                  <a:pt x="530" y="6819"/>
                </a:cubicBezTo>
                <a:cubicBezTo>
                  <a:pt x="512" y="6808"/>
                  <a:pt x="490" y="6790"/>
                  <a:pt x="472" y="6774"/>
                </a:cubicBezTo>
                <a:cubicBezTo>
                  <a:pt x="462" y="6763"/>
                  <a:pt x="456" y="6745"/>
                  <a:pt x="444" y="6734"/>
                </a:cubicBezTo>
                <a:cubicBezTo>
                  <a:pt x="438" y="6717"/>
                  <a:pt x="433" y="6700"/>
                  <a:pt x="427" y="6677"/>
                </a:cubicBezTo>
                <a:cubicBezTo>
                  <a:pt x="422" y="6648"/>
                  <a:pt x="422" y="6620"/>
                  <a:pt x="422" y="6598"/>
                </a:cubicBezTo>
                <a:cubicBezTo>
                  <a:pt x="427" y="6546"/>
                  <a:pt x="433" y="6501"/>
                  <a:pt x="449" y="6449"/>
                </a:cubicBezTo>
                <a:cubicBezTo>
                  <a:pt x="483" y="6347"/>
                  <a:pt x="541" y="6245"/>
                  <a:pt x="614" y="6126"/>
                </a:cubicBezTo>
                <a:cubicBezTo>
                  <a:pt x="632" y="6103"/>
                  <a:pt x="643" y="6087"/>
                  <a:pt x="661" y="6063"/>
                </a:cubicBezTo>
                <a:lnTo>
                  <a:pt x="672" y="6052"/>
                </a:lnTo>
                <a:cubicBezTo>
                  <a:pt x="682" y="6029"/>
                  <a:pt x="700" y="6013"/>
                  <a:pt x="717" y="5990"/>
                </a:cubicBezTo>
                <a:lnTo>
                  <a:pt x="740" y="5961"/>
                </a:lnTo>
                <a:cubicBezTo>
                  <a:pt x="774" y="5916"/>
                  <a:pt x="813" y="5870"/>
                  <a:pt x="847" y="5825"/>
                </a:cubicBezTo>
                <a:cubicBezTo>
                  <a:pt x="871" y="5796"/>
                  <a:pt x="876" y="5767"/>
                  <a:pt x="865" y="5740"/>
                </a:cubicBezTo>
                <a:cubicBezTo>
                  <a:pt x="853" y="5706"/>
                  <a:pt x="819" y="5683"/>
                  <a:pt x="774" y="5683"/>
                </a:cubicBezTo>
                <a:cubicBezTo>
                  <a:pt x="734" y="5683"/>
                  <a:pt x="688" y="5688"/>
                  <a:pt x="643" y="5694"/>
                </a:cubicBezTo>
                <a:cubicBezTo>
                  <a:pt x="580" y="5699"/>
                  <a:pt x="501" y="5706"/>
                  <a:pt x="422" y="5706"/>
                </a:cubicBezTo>
                <a:lnTo>
                  <a:pt x="393" y="5706"/>
                </a:lnTo>
                <a:cubicBezTo>
                  <a:pt x="347" y="5706"/>
                  <a:pt x="313" y="5699"/>
                  <a:pt x="279" y="5688"/>
                </a:cubicBezTo>
                <a:cubicBezTo>
                  <a:pt x="268" y="5683"/>
                  <a:pt x="262" y="5683"/>
                  <a:pt x="251" y="5677"/>
                </a:cubicBezTo>
                <a:lnTo>
                  <a:pt x="239" y="5665"/>
                </a:lnTo>
                <a:lnTo>
                  <a:pt x="234" y="5654"/>
                </a:lnTo>
                <a:lnTo>
                  <a:pt x="234" y="5626"/>
                </a:lnTo>
                <a:cubicBezTo>
                  <a:pt x="239" y="5597"/>
                  <a:pt x="245" y="5563"/>
                  <a:pt x="257" y="5536"/>
                </a:cubicBezTo>
                <a:cubicBezTo>
                  <a:pt x="273" y="5489"/>
                  <a:pt x="291" y="5450"/>
                  <a:pt x="313" y="5410"/>
                </a:cubicBezTo>
                <a:cubicBezTo>
                  <a:pt x="347" y="5365"/>
                  <a:pt x="388" y="5313"/>
                  <a:pt x="438" y="5268"/>
                </a:cubicBezTo>
                <a:cubicBezTo>
                  <a:pt x="517" y="5200"/>
                  <a:pt x="603" y="5143"/>
                  <a:pt x="700" y="5092"/>
                </a:cubicBezTo>
                <a:cubicBezTo>
                  <a:pt x="740" y="5069"/>
                  <a:pt x="785" y="5051"/>
                  <a:pt x="824" y="5035"/>
                </a:cubicBezTo>
                <a:cubicBezTo>
                  <a:pt x="882" y="5017"/>
                  <a:pt x="927" y="5001"/>
                  <a:pt x="973" y="4990"/>
                </a:cubicBezTo>
                <a:cubicBezTo>
                  <a:pt x="1002" y="4983"/>
                  <a:pt x="1029" y="4978"/>
                  <a:pt x="1057" y="4978"/>
                </a:cubicBezTo>
                <a:cubicBezTo>
                  <a:pt x="1109" y="4972"/>
                  <a:pt x="1149" y="4938"/>
                  <a:pt x="1160" y="4888"/>
                </a:cubicBezTo>
                <a:cubicBezTo>
                  <a:pt x="1172" y="4825"/>
                  <a:pt x="1131" y="4768"/>
                  <a:pt x="1070" y="4757"/>
                </a:cubicBezTo>
                <a:cubicBezTo>
                  <a:pt x="1029" y="4745"/>
                  <a:pt x="995" y="4739"/>
                  <a:pt x="955" y="4728"/>
                </a:cubicBezTo>
                <a:cubicBezTo>
                  <a:pt x="905" y="4711"/>
                  <a:pt x="865" y="4689"/>
                  <a:pt x="824" y="4666"/>
                </a:cubicBezTo>
                <a:cubicBezTo>
                  <a:pt x="813" y="4655"/>
                  <a:pt x="797" y="4642"/>
                  <a:pt x="785" y="4631"/>
                </a:cubicBezTo>
                <a:cubicBezTo>
                  <a:pt x="779" y="4621"/>
                  <a:pt x="774" y="4615"/>
                  <a:pt x="768" y="4603"/>
                </a:cubicBezTo>
                <a:cubicBezTo>
                  <a:pt x="763" y="4597"/>
                  <a:pt x="763" y="4592"/>
                  <a:pt x="756" y="4586"/>
                </a:cubicBezTo>
                <a:lnTo>
                  <a:pt x="756" y="4569"/>
                </a:lnTo>
                <a:cubicBezTo>
                  <a:pt x="756" y="4558"/>
                  <a:pt x="763" y="4547"/>
                  <a:pt x="763" y="4540"/>
                </a:cubicBezTo>
                <a:cubicBezTo>
                  <a:pt x="768" y="4524"/>
                  <a:pt x="779" y="4513"/>
                  <a:pt x="785" y="4495"/>
                </a:cubicBezTo>
                <a:cubicBezTo>
                  <a:pt x="808" y="4466"/>
                  <a:pt x="831" y="4445"/>
                  <a:pt x="847" y="4421"/>
                </a:cubicBezTo>
                <a:cubicBezTo>
                  <a:pt x="876" y="4398"/>
                  <a:pt x="910" y="4376"/>
                  <a:pt x="939" y="4359"/>
                </a:cubicBezTo>
                <a:cubicBezTo>
                  <a:pt x="984" y="4342"/>
                  <a:pt x="1036" y="4325"/>
                  <a:pt x="1092" y="4308"/>
                </a:cubicBezTo>
                <a:cubicBezTo>
                  <a:pt x="1172" y="4290"/>
                  <a:pt x="1251" y="4285"/>
                  <a:pt x="1342" y="4285"/>
                </a:cubicBezTo>
                <a:lnTo>
                  <a:pt x="1427" y="4285"/>
                </a:lnTo>
                <a:cubicBezTo>
                  <a:pt x="1581" y="4296"/>
                  <a:pt x="1734" y="4319"/>
                  <a:pt x="1893" y="4359"/>
                </a:cubicBezTo>
                <a:lnTo>
                  <a:pt x="1904" y="4359"/>
                </a:lnTo>
                <a:cubicBezTo>
                  <a:pt x="1938" y="4359"/>
                  <a:pt x="1967" y="4342"/>
                  <a:pt x="1983" y="4314"/>
                </a:cubicBezTo>
                <a:cubicBezTo>
                  <a:pt x="1996" y="4285"/>
                  <a:pt x="1990" y="4233"/>
                  <a:pt x="1962" y="4211"/>
                </a:cubicBezTo>
                <a:cubicBezTo>
                  <a:pt x="1870" y="4149"/>
                  <a:pt x="1808" y="4091"/>
                  <a:pt x="1752" y="4035"/>
                </a:cubicBezTo>
                <a:cubicBezTo>
                  <a:pt x="1723" y="4001"/>
                  <a:pt x="1700" y="3973"/>
                  <a:pt x="1683" y="3944"/>
                </a:cubicBezTo>
                <a:cubicBezTo>
                  <a:pt x="1677" y="3926"/>
                  <a:pt x="1671" y="3915"/>
                  <a:pt x="1666" y="3899"/>
                </a:cubicBezTo>
                <a:lnTo>
                  <a:pt x="1666" y="3876"/>
                </a:lnTo>
                <a:lnTo>
                  <a:pt x="1671" y="3858"/>
                </a:lnTo>
                <a:lnTo>
                  <a:pt x="1671" y="3853"/>
                </a:lnTo>
                <a:lnTo>
                  <a:pt x="1677" y="3842"/>
                </a:lnTo>
                <a:cubicBezTo>
                  <a:pt x="1683" y="3836"/>
                  <a:pt x="1689" y="3831"/>
                  <a:pt x="1694" y="3824"/>
                </a:cubicBezTo>
                <a:cubicBezTo>
                  <a:pt x="1705" y="3813"/>
                  <a:pt x="1723" y="3808"/>
                  <a:pt x="1734" y="3797"/>
                </a:cubicBezTo>
                <a:cubicBezTo>
                  <a:pt x="1768" y="3785"/>
                  <a:pt x="1802" y="3774"/>
                  <a:pt x="1842" y="3763"/>
                </a:cubicBezTo>
                <a:cubicBezTo>
                  <a:pt x="1904" y="3750"/>
                  <a:pt x="1973" y="3740"/>
                  <a:pt x="2052" y="3740"/>
                </a:cubicBezTo>
                <a:cubicBezTo>
                  <a:pt x="2075" y="3740"/>
                  <a:pt x="2103" y="3740"/>
                  <a:pt x="2127" y="3745"/>
                </a:cubicBezTo>
                <a:cubicBezTo>
                  <a:pt x="2256" y="3750"/>
                  <a:pt x="2387" y="3779"/>
                  <a:pt x="2513" y="3819"/>
                </a:cubicBezTo>
                <a:cubicBezTo>
                  <a:pt x="2609" y="3853"/>
                  <a:pt x="2694" y="3887"/>
                  <a:pt x="2762" y="3939"/>
                </a:cubicBezTo>
                <a:cubicBezTo>
                  <a:pt x="2796" y="3960"/>
                  <a:pt x="2830" y="3984"/>
                  <a:pt x="2859" y="4012"/>
                </a:cubicBezTo>
                <a:cubicBezTo>
                  <a:pt x="2870" y="4023"/>
                  <a:pt x="2882" y="4029"/>
                  <a:pt x="2899" y="4029"/>
                </a:cubicBezTo>
                <a:cubicBezTo>
                  <a:pt x="2922" y="4029"/>
                  <a:pt x="2945" y="4018"/>
                  <a:pt x="2956" y="4001"/>
                </a:cubicBezTo>
                <a:cubicBezTo>
                  <a:pt x="2984" y="3973"/>
                  <a:pt x="2979" y="3926"/>
                  <a:pt x="2950" y="3899"/>
                </a:cubicBezTo>
                <a:cubicBezTo>
                  <a:pt x="2843" y="3797"/>
                  <a:pt x="2694" y="3716"/>
                  <a:pt x="2495" y="3660"/>
                </a:cubicBezTo>
                <a:cubicBezTo>
                  <a:pt x="2455" y="3648"/>
                  <a:pt x="2421" y="3637"/>
                  <a:pt x="2376" y="3626"/>
                </a:cubicBezTo>
                <a:cubicBezTo>
                  <a:pt x="2365" y="3603"/>
                  <a:pt x="2342" y="3585"/>
                  <a:pt x="2319" y="3585"/>
                </a:cubicBezTo>
                <a:cubicBezTo>
                  <a:pt x="2251" y="3580"/>
                  <a:pt x="2177" y="3564"/>
                  <a:pt x="2103" y="3540"/>
                </a:cubicBezTo>
                <a:cubicBezTo>
                  <a:pt x="2007" y="3506"/>
                  <a:pt x="1910" y="3456"/>
                  <a:pt x="1813" y="3393"/>
                </a:cubicBezTo>
                <a:cubicBezTo>
                  <a:pt x="1728" y="3336"/>
                  <a:pt x="1660" y="3279"/>
                  <a:pt x="1603" y="3217"/>
                </a:cubicBezTo>
                <a:cubicBezTo>
                  <a:pt x="1569" y="3176"/>
                  <a:pt x="1540" y="3142"/>
                  <a:pt x="1518" y="3103"/>
                </a:cubicBezTo>
                <a:cubicBezTo>
                  <a:pt x="1513" y="3086"/>
                  <a:pt x="1506" y="3069"/>
                  <a:pt x="1501" y="3047"/>
                </a:cubicBezTo>
                <a:cubicBezTo>
                  <a:pt x="1495" y="3040"/>
                  <a:pt x="1495" y="3029"/>
                  <a:pt x="1495" y="3024"/>
                </a:cubicBezTo>
                <a:cubicBezTo>
                  <a:pt x="1495" y="3018"/>
                  <a:pt x="1501" y="3013"/>
                  <a:pt x="1501" y="3006"/>
                </a:cubicBezTo>
                <a:lnTo>
                  <a:pt x="1506" y="2995"/>
                </a:lnTo>
                <a:cubicBezTo>
                  <a:pt x="1506" y="2989"/>
                  <a:pt x="1513" y="2989"/>
                  <a:pt x="1518" y="2984"/>
                </a:cubicBezTo>
                <a:cubicBezTo>
                  <a:pt x="1524" y="2979"/>
                  <a:pt x="1535" y="2972"/>
                  <a:pt x="1540" y="2966"/>
                </a:cubicBezTo>
                <a:cubicBezTo>
                  <a:pt x="1563" y="2955"/>
                  <a:pt x="1587" y="2950"/>
                  <a:pt x="1615" y="2944"/>
                </a:cubicBezTo>
                <a:cubicBezTo>
                  <a:pt x="1660" y="2932"/>
                  <a:pt x="1718" y="2932"/>
                  <a:pt x="1773" y="2932"/>
                </a:cubicBezTo>
                <a:lnTo>
                  <a:pt x="1847" y="2932"/>
                </a:lnTo>
                <a:cubicBezTo>
                  <a:pt x="1870" y="2932"/>
                  <a:pt x="1899" y="2932"/>
                  <a:pt x="1922" y="2938"/>
                </a:cubicBezTo>
                <a:lnTo>
                  <a:pt x="1938" y="2938"/>
                </a:lnTo>
                <a:cubicBezTo>
                  <a:pt x="1949" y="2938"/>
                  <a:pt x="1962" y="2938"/>
                  <a:pt x="1973" y="2932"/>
                </a:cubicBezTo>
                <a:cubicBezTo>
                  <a:pt x="1996" y="2927"/>
                  <a:pt x="2012" y="2910"/>
                  <a:pt x="2024" y="2887"/>
                </a:cubicBezTo>
                <a:cubicBezTo>
                  <a:pt x="2041" y="2853"/>
                  <a:pt x="2030" y="2808"/>
                  <a:pt x="2001" y="2785"/>
                </a:cubicBezTo>
                <a:cubicBezTo>
                  <a:pt x="1893" y="2699"/>
                  <a:pt x="1773" y="2638"/>
                  <a:pt x="1660" y="2580"/>
                </a:cubicBezTo>
                <a:lnTo>
                  <a:pt x="1608" y="2557"/>
                </a:lnTo>
                <a:cubicBezTo>
                  <a:pt x="1506" y="2507"/>
                  <a:pt x="1398" y="2449"/>
                  <a:pt x="1296" y="2387"/>
                </a:cubicBezTo>
                <a:cubicBezTo>
                  <a:pt x="1222" y="2336"/>
                  <a:pt x="1172" y="2290"/>
                  <a:pt x="1126" y="2245"/>
                </a:cubicBezTo>
                <a:cubicBezTo>
                  <a:pt x="1097" y="2211"/>
                  <a:pt x="1075" y="2177"/>
                  <a:pt x="1057" y="2148"/>
                </a:cubicBezTo>
                <a:cubicBezTo>
                  <a:pt x="1041" y="2108"/>
                  <a:pt x="1029" y="2074"/>
                  <a:pt x="1018" y="2035"/>
                </a:cubicBezTo>
                <a:cubicBezTo>
                  <a:pt x="1012" y="2001"/>
                  <a:pt x="1007" y="1972"/>
                  <a:pt x="1007" y="1943"/>
                </a:cubicBezTo>
                <a:cubicBezTo>
                  <a:pt x="1012" y="1927"/>
                  <a:pt x="1012" y="1909"/>
                  <a:pt x="1018" y="1888"/>
                </a:cubicBezTo>
                <a:cubicBezTo>
                  <a:pt x="1023" y="1875"/>
                  <a:pt x="1029" y="1864"/>
                  <a:pt x="1041" y="1847"/>
                </a:cubicBezTo>
                <a:cubicBezTo>
                  <a:pt x="1047" y="1836"/>
                  <a:pt x="1057" y="1825"/>
                  <a:pt x="1063" y="1819"/>
                </a:cubicBezTo>
                <a:cubicBezTo>
                  <a:pt x="1081" y="1802"/>
                  <a:pt x="1097" y="1791"/>
                  <a:pt x="1120" y="1778"/>
                </a:cubicBezTo>
                <a:cubicBezTo>
                  <a:pt x="1149" y="1768"/>
                  <a:pt x="1177" y="1757"/>
                  <a:pt x="1217" y="1744"/>
                </a:cubicBezTo>
                <a:cubicBezTo>
                  <a:pt x="1262" y="1739"/>
                  <a:pt x="1314" y="1733"/>
                  <a:pt x="1364" y="1733"/>
                </a:cubicBezTo>
                <a:lnTo>
                  <a:pt x="1398" y="1733"/>
                </a:lnTo>
                <a:cubicBezTo>
                  <a:pt x="1427" y="1739"/>
                  <a:pt x="1450" y="1739"/>
                  <a:pt x="1479" y="1744"/>
                </a:cubicBezTo>
                <a:lnTo>
                  <a:pt x="1490" y="1744"/>
                </a:lnTo>
                <a:cubicBezTo>
                  <a:pt x="1529" y="1744"/>
                  <a:pt x="1558" y="1728"/>
                  <a:pt x="1574" y="1694"/>
                </a:cubicBezTo>
                <a:cubicBezTo>
                  <a:pt x="1592" y="1660"/>
                  <a:pt x="1581" y="1620"/>
                  <a:pt x="1553" y="1592"/>
                </a:cubicBezTo>
                <a:cubicBezTo>
                  <a:pt x="1513" y="1547"/>
                  <a:pt x="1467" y="1513"/>
                  <a:pt x="1427" y="1472"/>
                </a:cubicBezTo>
                <a:lnTo>
                  <a:pt x="1353" y="1403"/>
                </a:lnTo>
                <a:cubicBezTo>
                  <a:pt x="1274" y="1330"/>
                  <a:pt x="1212" y="1267"/>
                  <a:pt x="1154" y="1206"/>
                </a:cubicBezTo>
                <a:cubicBezTo>
                  <a:pt x="1070" y="1109"/>
                  <a:pt x="1007" y="1023"/>
                  <a:pt x="955" y="938"/>
                </a:cubicBezTo>
                <a:cubicBezTo>
                  <a:pt x="933" y="887"/>
                  <a:pt x="910" y="836"/>
                  <a:pt x="899" y="779"/>
                </a:cubicBezTo>
                <a:cubicBezTo>
                  <a:pt x="892" y="739"/>
                  <a:pt x="887" y="700"/>
                  <a:pt x="887" y="666"/>
                </a:cubicBezTo>
                <a:cubicBezTo>
                  <a:pt x="892" y="626"/>
                  <a:pt x="899" y="592"/>
                  <a:pt x="910" y="551"/>
                </a:cubicBezTo>
                <a:cubicBezTo>
                  <a:pt x="927" y="512"/>
                  <a:pt x="944" y="472"/>
                  <a:pt x="973" y="432"/>
                </a:cubicBezTo>
                <a:cubicBezTo>
                  <a:pt x="1002" y="387"/>
                  <a:pt x="1029" y="353"/>
                  <a:pt x="1057" y="325"/>
                </a:cubicBezTo>
                <a:cubicBezTo>
                  <a:pt x="1086" y="302"/>
                  <a:pt x="1115" y="278"/>
                  <a:pt x="1143" y="262"/>
                </a:cubicBezTo>
                <a:cubicBezTo>
                  <a:pt x="1165" y="251"/>
                  <a:pt x="1194" y="239"/>
                  <a:pt x="1222" y="233"/>
                </a:cubicBezTo>
                <a:cubicBezTo>
                  <a:pt x="1257" y="228"/>
                  <a:pt x="1285" y="228"/>
                  <a:pt x="1325" y="228"/>
                </a:cubicBezTo>
                <a:cubicBezTo>
                  <a:pt x="1364" y="228"/>
                  <a:pt x="1404" y="239"/>
                  <a:pt x="1450" y="251"/>
                </a:cubicBezTo>
                <a:cubicBezTo>
                  <a:pt x="1518" y="273"/>
                  <a:pt x="1581" y="307"/>
                  <a:pt x="1649" y="347"/>
                </a:cubicBezTo>
                <a:cubicBezTo>
                  <a:pt x="1739" y="409"/>
                  <a:pt x="1820" y="483"/>
                  <a:pt x="1904" y="569"/>
                </a:cubicBezTo>
                <a:cubicBezTo>
                  <a:pt x="1978" y="653"/>
                  <a:pt x="2041" y="745"/>
                  <a:pt x="2093" y="836"/>
                </a:cubicBezTo>
                <a:cubicBezTo>
                  <a:pt x="2114" y="887"/>
                  <a:pt x="2138" y="938"/>
                  <a:pt x="2154" y="989"/>
                </a:cubicBezTo>
                <a:cubicBezTo>
                  <a:pt x="2166" y="1028"/>
                  <a:pt x="2206" y="1052"/>
                  <a:pt x="2256" y="1052"/>
                </a:cubicBezTo>
                <a:cubicBezTo>
                  <a:pt x="2285" y="1052"/>
                  <a:pt x="2308" y="1041"/>
                  <a:pt x="2324" y="1017"/>
                </a:cubicBezTo>
                <a:cubicBezTo>
                  <a:pt x="2342" y="1001"/>
                  <a:pt x="2353" y="978"/>
                  <a:pt x="2353" y="944"/>
                </a:cubicBezTo>
                <a:lnTo>
                  <a:pt x="2353" y="921"/>
                </a:lnTo>
                <a:cubicBezTo>
                  <a:pt x="2358" y="852"/>
                  <a:pt x="2371" y="784"/>
                  <a:pt x="2399" y="705"/>
                </a:cubicBezTo>
                <a:cubicBezTo>
                  <a:pt x="2427" y="614"/>
                  <a:pt x="2468" y="529"/>
                  <a:pt x="2518" y="456"/>
                </a:cubicBezTo>
                <a:cubicBezTo>
                  <a:pt x="2552" y="398"/>
                  <a:pt x="2592" y="353"/>
                  <a:pt x="2638" y="312"/>
                </a:cubicBezTo>
                <a:cubicBezTo>
                  <a:pt x="2665" y="285"/>
                  <a:pt x="2694" y="267"/>
                  <a:pt x="2723" y="251"/>
                </a:cubicBezTo>
                <a:cubicBezTo>
                  <a:pt x="2746" y="239"/>
                  <a:pt x="2762" y="233"/>
                  <a:pt x="2785" y="228"/>
                </a:cubicBezTo>
                <a:cubicBezTo>
                  <a:pt x="2802" y="222"/>
                  <a:pt x="2819" y="222"/>
                  <a:pt x="2843" y="222"/>
                </a:cubicBezTo>
                <a:close/>
                <a:moveTo>
                  <a:pt x="5036" y="6415"/>
                </a:moveTo>
                <a:cubicBezTo>
                  <a:pt x="5075" y="6558"/>
                  <a:pt x="5115" y="6700"/>
                  <a:pt x="5149" y="6848"/>
                </a:cubicBezTo>
                <a:cubicBezTo>
                  <a:pt x="5183" y="7007"/>
                  <a:pt x="5206" y="7172"/>
                  <a:pt x="5229" y="7336"/>
                </a:cubicBezTo>
                <a:cubicBezTo>
                  <a:pt x="5149" y="7370"/>
                  <a:pt x="5064" y="7404"/>
                  <a:pt x="4978" y="7422"/>
                </a:cubicBezTo>
                <a:cubicBezTo>
                  <a:pt x="4846" y="7449"/>
                  <a:pt x="4714" y="7458"/>
                  <a:pt x="4581" y="7458"/>
                </a:cubicBezTo>
                <a:cubicBezTo>
                  <a:pt x="4498" y="7458"/>
                  <a:pt x="4414" y="7455"/>
                  <a:pt x="4330" y="7450"/>
                </a:cubicBezTo>
                <a:lnTo>
                  <a:pt x="4314" y="7450"/>
                </a:lnTo>
                <a:cubicBezTo>
                  <a:pt x="4178" y="7438"/>
                  <a:pt x="4036" y="7427"/>
                  <a:pt x="3900" y="7422"/>
                </a:cubicBezTo>
                <a:cubicBezTo>
                  <a:pt x="3905" y="7330"/>
                  <a:pt x="3905" y="7240"/>
                  <a:pt x="3910" y="7149"/>
                </a:cubicBezTo>
                <a:lnTo>
                  <a:pt x="3910" y="7018"/>
                </a:lnTo>
                <a:cubicBezTo>
                  <a:pt x="3990" y="7007"/>
                  <a:pt x="4070" y="6995"/>
                  <a:pt x="4149" y="6973"/>
                </a:cubicBezTo>
                <a:cubicBezTo>
                  <a:pt x="4280" y="6933"/>
                  <a:pt x="4404" y="6876"/>
                  <a:pt x="4519" y="6808"/>
                </a:cubicBezTo>
                <a:cubicBezTo>
                  <a:pt x="4632" y="6745"/>
                  <a:pt x="4745" y="6672"/>
                  <a:pt x="4847" y="6586"/>
                </a:cubicBezTo>
                <a:cubicBezTo>
                  <a:pt x="4916" y="6535"/>
                  <a:pt x="4978" y="6478"/>
                  <a:pt x="5036" y="6415"/>
                </a:cubicBezTo>
                <a:close/>
                <a:moveTo>
                  <a:pt x="2830" y="0"/>
                </a:moveTo>
                <a:cubicBezTo>
                  <a:pt x="2768" y="0"/>
                  <a:pt x="2706" y="18"/>
                  <a:pt x="2649" y="46"/>
                </a:cubicBezTo>
                <a:cubicBezTo>
                  <a:pt x="2552" y="91"/>
                  <a:pt x="2468" y="165"/>
                  <a:pt x="2399" y="251"/>
                </a:cubicBezTo>
                <a:cubicBezTo>
                  <a:pt x="2324" y="341"/>
                  <a:pt x="2268" y="449"/>
                  <a:pt x="2222" y="558"/>
                </a:cubicBezTo>
                <a:cubicBezTo>
                  <a:pt x="2211" y="580"/>
                  <a:pt x="2206" y="603"/>
                  <a:pt x="2200" y="626"/>
                </a:cubicBezTo>
                <a:cubicBezTo>
                  <a:pt x="2138" y="535"/>
                  <a:pt x="2069" y="456"/>
                  <a:pt x="1996" y="381"/>
                </a:cubicBezTo>
                <a:cubicBezTo>
                  <a:pt x="1910" y="296"/>
                  <a:pt x="1820" y="228"/>
                  <a:pt x="1718" y="165"/>
                </a:cubicBezTo>
                <a:cubicBezTo>
                  <a:pt x="1632" y="115"/>
                  <a:pt x="1529" y="68"/>
                  <a:pt x="1422" y="52"/>
                </a:cubicBezTo>
                <a:cubicBezTo>
                  <a:pt x="1385" y="44"/>
                  <a:pt x="1348" y="40"/>
                  <a:pt x="1311" y="40"/>
                </a:cubicBezTo>
                <a:cubicBezTo>
                  <a:pt x="1246" y="40"/>
                  <a:pt x="1182" y="52"/>
                  <a:pt x="1120" y="74"/>
                </a:cubicBezTo>
                <a:cubicBezTo>
                  <a:pt x="1012" y="115"/>
                  <a:pt x="921" y="194"/>
                  <a:pt x="853" y="278"/>
                </a:cubicBezTo>
                <a:cubicBezTo>
                  <a:pt x="779" y="387"/>
                  <a:pt x="722" y="512"/>
                  <a:pt x="717" y="642"/>
                </a:cubicBezTo>
                <a:cubicBezTo>
                  <a:pt x="706" y="762"/>
                  <a:pt x="734" y="881"/>
                  <a:pt x="790" y="989"/>
                </a:cubicBezTo>
                <a:cubicBezTo>
                  <a:pt x="865" y="1143"/>
                  <a:pt x="978" y="1267"/>
                  <a:pt x="1092" y="1393"/>
                </a:cubicBezTo>
                <a:cubicBezTo>
                  <a:pt x="1149" y="1450"/>
                  <a:pt x="1206" y="1500"/>
                  <a:pt x="1262" y="1558"/>
                </a:cubicBezTo>
                <a:cubicBezTo>
                  <a:pt x="1251" y="1558"/>
                  <a:pt x="1240" y="1558"/>
                  <a:pt x="1228" y="1563"/>
                </a:cubicBezTo>
                <a:cubicBezTo>
                  <a:pt x="1138" y="1574"/>
                  <a:pt x="1047" y="1603"/>
                  <a:pt x="973" y="1654"/>
                </a:cubicBezTo>
                <a:cubicBezTo>
                  <a:pt x="899" y="1705"/>
                  <a:pt x="853" y="1785"/>
                  <a:pt x="831" y="1875"/>
                </a:cubicBezTo>
                <a:cubicBezTo>
                  <a:pt x="819" y="1927"/>
                  <a:pt x="819" y="1978"/>
                  <a:pt x="831" y="2029"/>
                </a:cubicBezTo>
                <a:cubicBezTo>
                  <a:pt x="837" y="2092"/>
                  <a:pt x="853" y="2148"/>
                  <a:pt x="876" y="2200"/>
                </a:cubicBezTo>
                <a:cubicBezTo>
                  <a:pt x="955" y="2387"/>
                  <a:pt x="1131" y="2512"/>
                  <a:pt x="1308" y="2609"/>
                </a:cubicBezTo>
                <a:cubicBezTo>
                  <a:pt x="1404" y="2665"/>
                  <a:pt x="1513" y="2711"/>
                  <a:pt x="1608" y="2762"/>
                </a:cubicBezTo>
                <a:cubicBezTo>
                  <a:pt x="1569" y="2774"/>
                  <a:pt x="1529" y="2779"/>
                  <a:pt x="1490" y="2796"/>
                </a:cubicBezTo>
                <a:cubicBezTo>
                  <a:pt x="1450" y="2814"/>
                  <a:pt x="1422" y="2835"/>
                  <a:pt x="1388" y="2864"/>
                </a:cubicBezTo>
                <a:cubicBezTo>
                  <a:pt x="1342" y="2910"/>
                  <a:pt x="1319" y="2972"/>
                  <a:pt x="1325" y="3034"/>
                </a:cubicBezTo>
                <a:cubicBezTo>
                  <a:pt x="1325" y="3103"/>
                  <a:pt x="1359" y="3171"/>
                  <a:pt x="1393" y="3228"/>
                </a:cubicBezTo>
                <a:cubicBezTo>
                  <a:pt x="1433" y="3291"/>
                  <a:pt x="1490" y="3347"/>
                  <a:pt x="1547" y="3399"/>
                </a:cubicBezTo>
                <a:cubicBezTo>
                  <a:pt x="1615" y="3467"/>
                  <a:pt x="1689" y="3517"/>
                  <a:pt x="1768" y="3564"/>
                </a:cubicBezTo>
                <a:cubicBezTo>
                  <a:pt x="1791" y="3580"/>
                  <a:pt x="1820" y="3592"/>
                  <a:pt x="1842" y="3603"/>
                </a:cubicBezTo>
                <a:cubicBezTo>
                  <a:pt x="1813" y="3609"/>
                  <a:pt x="1779" y="3614"/>
                  <a:pt x="1745" y="3626"/>
                </a:cubicBezTo>
                <a:cubicBezTo>
                  <a:pt x="1683" y="3643"/>
                  <a:pt x="1626" y="3671"/>
                  <a:pt x="1581" y="3716"/>
                </a:cubicBezTo>
                <a:cubicBezTo>
                  <a:pt x="1535" y="3763"/>
                  <a:pt x="1513" y="3819"/>
                  <a:pt x="1506" y="3881"/>
                </a:cubicBezTo>
                <a:cubicBezTo>
                  <a:pt x="1506" y="3950"/>
                  <a:pt x="1535" y="4012"/>
                  <a:pt x="1569" y="4070"/>
                </a:cubicBezTo>
                <a:cubicBezTo>
                  <a:pt x="1587" y="4091"/>
                  <a:pt x="1603" y="4109"/>
                  <a:pt x="1621" y="4131"/>
                </a:cubicBezTo>
                <a:cubicBezTo>
                  <a:pt x="1553" y="4120"/>
                  <a:pt x="1479" y="4115"/>
                  <a:pt x="1411" y="4109"/>
                </a:cubicBezTo>
                <a:cubicBezTo>
                  <a:pt x="1372" y="4107"/>
                  <a:pt x="1333" y="4105"/>
                  <a:pt x="1294" y="4105"/>
                </a:cubicBezTo>
                <a:cubicBezTo>
                  <a:pt x="1148" y="4105"/>
                  <a:pt x="1000" y="4126"/>
                  <a:pt x="865" y="4188"/>
                </a:cubicBezTo>
                <a:cubicBezTo>
                  <a:pt x="779" y="4228"/>
                  <a:pt x="706" y="4290"/>
                  <a:pt x="643" y="4364"/>
                </a:cubicBezTo>
                <a:cubicBezTo>
                  <a:pt x="580" y="4445"/>
                  <a:pt x="541" y="4552"/>
                  <a:pt x="569" y="4655"/>
                </a:cubicBezTo>
                <a:cubicBezTo>
                  <a:pt x="592" y="4723"/>
                  <a:pt x="637" y="4779"/>
                  <a:pt x="695" y="4825"/>
                </a:cubicBezTo>
                <a:cubicBezTo>
                  <a:pt x="586" y="4870"/>
                  <a:pt x="483" y="4927"/>
                  <a:pt x="388" y="4996"/>
                </a:cubicBezTo>
                <a:cubicBezTo>
                  <a:pt x="291" y="5064"/>
                  <a:pt x="205" y="5148"/>
                  <a:pt x="131" y="5245"/>
                </a:cubicBezTo>
                <a:cubicBezTo>
                  <a:pt x="69" y="5342"/>
                  <a:pt x="24" y="5450"/>
                  <a:pt x="6" y="5563"/>
                </a:cubicBezTo>
                <a:cubicBezTo>
                  <a:pt x="1" y="5586"/>
                  <a:pt x="1" y="5615"/>
                  <a:pt x="1" y="5638"/>
                </a:cubicBezTo>
                <a:cubicBezTo>
                  <a:pt x="1" y="5665"/>
                  <a:pt x="6" y="5688"/>
                  <a:pt x="13" y="5717"/>
                </a:cubicBezTo>
                <a:cubicBezTo>
                  <a:pt x="24" y="5757"/>
                  <a:pt x="52" y="5796"/>
                  <a:pt x="81" y="5830"/>
                </a:cubicBezTo>
                <a:cubicBezTo>
                  <a:pt x="131" y="5882"/>
                  <a:pt x="211" y="5904"/>
                  <a:pt x="286" y="5911"/>
                </a:cubicBezTo>
                <a:cubicBezTo>
                  <a:pt x="306" y="5912"/>
                  <a:pt x="327" y="5913"/>
                  <a:pt x="348" y="5913"/>
                </a:cubicBezTo>
                <a:cubicBezTo>
                  <a:pt x="412" y="5913"/>
                  <a:pt x="477" y="5906"/>
                  <a:pt x="541" y="5893"/>
                </a:cubicBezTo>
                <a:cubicBezTo>
                  <a:pt x="558" y="5893"/>
                  <a:pt x="575" y="5893"/>
                  <a:pt x="592" y="5887"/>
                </a:cubicBezTo>
                <a:lnTo>
                  <a:pt x="592" y="5887"/>
                </a:lnTo>
                <a:cubicBezTo>
                  <a:pt x="580" y="5904"/>
                  <a:pt x="575" y="5922"/>
                  <a:pt x="564" y="5932"/>
                </a:cubicBezTo>
                <a:cubicBezTo>
                  <a:pt x="501" y="6029"/>
                  <a:pt x="438" y="6126"/>
                  <a:pt x="388" y="6223"/>
                </a:cubicBezTo>
                <a:cubicBezTo>
                  <a:pt x="336" y="6320"/>
                  <a:pt x="296" y="6427"/>
                  <a:pt x="279" y="6535"/>
                </a:cubicBezTo>
                <a:cubicBezTo>
                  <a:pt x="268" y="6580"/>
                  <a:pt x="268" y="6632"/>
                  <a:pt x="273" y="6683"/>
                </a:cubicBezTo>
                <a:cubicBezTo>
                  <a:pt x="279" y="6734"/>
                  <a:pt x="302" y="6779"/>
                  <a:pt x="325" y="6831"/>
                </a:cubicBezTo>
                <a:cubicBezTo>
                  <a:pt x="354" y="6871"/>
                  <a:pt x="388" y="6905"/>
                  <a:pt x="422" y="6933"/>
                </a:cubicBezTo>
                <a:cubicBezTo>
                  <a:pt x="462" y="6961"/>
                  <a:pt x="507" y="6984"/>
                  <a:pt x="552" y="7002"/>
                </a:cubicBezTo>
                <a:cubicBezTo>
                  <a:pt x="585" y="7011"/>
                  <a:pt x="620" y="7015"/>
                  <a:pt x="655" y="7015"/>
                </a:cubicBezTo>
                <a:cubicBezTo>
                  <a:pt x="705" y="7015"/>
                  <a:pt x="755" y="7006"/>
                  <a:pt x="802" y="6989"/>
                </a:cubicBezTo>
                <a:cubicBezTo>
                  <a:pt x="887" y="6961"/>
                  <a:pt x="973" y="6910"/>
                  <a:pt x="1047" y="6853"/>
                </a:cubicBezTo>
                <a:cubicBezTo>
                  <a:pt x="1126" y="6790"/>
                  <a:pt x="1206" y="6717"/>
                  <a:pt x="1274" y="6638"/>
                </a:cubicBezTo>
                <a:cubicBezTo>
                  <a:pt x="1370" y="6530"/>
                  <a:pt x="1461" y="6415"/>
                  <a:pt x="1553" y="6302"/>
                </a:cubicBezTo>
                <a:cubicBezTo>
                  <a:pt x="1558" y="6291"/>
                  <a:pt x="1569" y="6279"/>
                  <a:pt x="1581" y="6262"/>
                </a:cubicBezTo>
                <a:cubicBezTo>
                  <a:pt x="1581" y="6325"/>
                  <a:pt x="1587" y="6381"/>
                  <a:pt x="1598" y="6444"/>
                </a:cubicBezTo>
                <a:cubicBezTo>
                  <a:pt x="1615" y="6546"/>
                  <a:pt x="1643" y="6648"/>
                  <a:pt x="1705" y="6734"/>
                </a:cubicBezTo>
                <a:cubicBezTo>
                  <a:pt x="1768" y="6819"/>
                  <a:pt x="1870" y="6871"/>
                  <a:pt x="1973" y="6876"/>
                </a:cubicBezTo>
                <a:cubicBezTo>
                  <a:pt x="1992" y="6876"/>
                  <a:pt x="2011" y="6879"/>
                  <a:pt x="2028" y="6879"/>
                </a:cubicBezTo>
                <a:cubicBezTo>
                  <a:pt x="2036" y="6879"/>
                  <a:pt x="2044" y="6878"/>
                  <a:pt x="2052" y="6876"/>
                </a:cubicBezTo>
                <a:cubicBezTo>
                  <a:pt x="2080" y="6876"/>
                  <a:pt x="2109" y="6865"/>
                  <a:pt x="2132" y="6858"/>
                </a:cubicBezTo>
                <a:cubicBezTo>
                  <a:pt x="2177" y="6848"/>
                  <a:pt x="2217" y="6824"/>
                  <a:pt x="2256" y="6797"/>
                </a:cubicBezTo>
                <a:cubicBezTo>
                  <a:pt x="2337" y="6740"/>
                  <a:pt x="2399" y="6654"/>
                  <a:pt x="2455" y="6569"/>
                </a:cubicBezTo>
                <a:cubicBezTo>
                  <a:pt x="2507" y="6483"/>
                  <a:pt x="2547" y="6393"/>
                  <a:pt x="2586" y="6297"/>
                </a:cubicBezTo>
                <a:cubicBezTo>
                  <a:pt x="2615" y="6223"/>
                  <a:pt x="2638" y="6149"/>
                  <a:pt x="2660" y="6074"/>
                </a:cubicBezTo>
                <a:cubicBezTo>
                  <a:pt x="2665" y="6087"/>
                  <a:pt x="2678" y="6097"/>
                  <a:pt x="2689" y="6103"/>
                </a:cubicBezTo>
                <a:cubicBezTo>
                  <a:pt x="2723" y="6142"/>
                  <a:pt x="2768" y="6171"/>
                  <a:pt x="2819" y="6189"/>
                </a:cubicBezTo>
                <a:cubicBezTo>
                  <a:pt x="2862" y="6207"/>
                  <a:pt x="2909" y="6219"/>
                  <a:pt x="2957" y="6219"/>
                </a:cubicBezTo>
                <a:cubicBezTo>
                  <a:pt x="2966" y="6219"/>
                  <a:pt x="2975" y="6218"/>
                  <a:pt x="2984" y="6217"/>
                </a:cubicBezTo>
                <a:cubicBezTo>
                  <a:pt x="3047" y="6217"/>
                  <a:pt x="3103" y="6189"/>
                  <a:pt x="3155" y="6160"/>
                </a:cubicBezTo>
                <a:cubicBezTo>
                  <a:pt x="3177" y="6142"/>
                  <a:pt x="3200" y="6126"/>
                  <a:pt x="3223" y="6108"/>
                </a:cubicBezTo>
                <a:cubicBezTo>
                  <a:pt x="3252" y="6081"/>
                  <a:pt x="3274" y="6058"/>
                  <a:pt x="3297" y="6029"/>
                </a:cubicBezTo>
                <a:cubicBezTo>
                  <a:pt x="3359" y="5956"/>
                  <a:pt x="3399" y="5864"/>
                  <a:pt x="3433" y="5767"/>
                </a:cubicBezTo>
                <a:cubicBezTo>
                  <a:pt x="3462" y="5672"/>
                  <a:pt x="3478" y="5575"/>
                  <a:pt x="3478" y="5478"/>
                </a:cubicBezTo>
                <a:cubicBezTo>
                  <a:pt x="3484" y="5450"/>
                  <a:pt x="3484" y="5421"/>
                  <a:pt x="3484" y="5392"/>
                </a:cubicBezTo>
                <a:cubicBezTo>
                  <a:pt x="3490" y="5416"/>
                  <a:pt x="3496" y="5444"/>
                  <a:pt x="3501" y="5467"/>
                </a:cubicBezTo>
                <a:cubicBezTo>
                  <a:pt x="3530" y="5597"/>
                  <a:pt x="3546" y="5728"/>
                  <a:pt x="3564" y="5859"/>
                </a:cubicBezTo>
                <a:cubicBezTo>
                  <a:pt x="3575" y="5927"/>
                  <a:pt x="3586" y="6001"/>
                  <a:pt x="3593" y="6074"/>
                </a:cubicBezTo>
                <a:cubicBezTo>
                  <a:pt x="3604" y="6142"/>
                  <a:pt x="3604" y="6217"/>
                  <a:pt x="3609" y="6291"/>
                </a:cubicBezTo>
                <a:cubicBezTo>
                  <a:pt x="3638" y="6575"/>
                  <a:pt x="3638" y="6858"/>
                  <a:pt x="3627" y="7138"/>
                </a:cubicBezTo>
                <a:cubicBezTo>
                  <a:pt x="3609" y="7353"/>
                  <a:pt x="3586" y="7563"/>
                  <a:pt x="3559" y="7774"/>
                </a:cubicBezTo>
                <a:cubicBezTo>
                  <a:pt x="3541" y="7888"/>
                  <a:pt x="3525" y="7996"/>
                  <a:pt x="3501" y="8104"/>
                </a:cubicBezTo>
                <a:cubicBezTo>
                  <a:pt x="3490" y="8149"/>
                  <a:pt x="3478" y="8200"/>
                  <a:pt x="3467" y="8251"/>
                </a:cubicBezTo>
                <a:cubicBezTo>
                  <a:pt x="3456" y="8303"/>
                  <a:pt x="3444" y="8359"/>
                  <a:pt x="3433" y="8410"/>
                </a:cubicBezTo>
                <a:cubicBezTo>
                  <a:pt x="3422" y="8444"/>
                  <a:pt x="3433" y="8489"/>
                  <a:pt x="3456" y="8518"/>
                </a:cubicBezTo>
                <a:cubicBezTo>
                  <a:pt x="3473" y="8547"/>
                  <a:pt x="3507" y="8563"/>
                  <a:pt x="3541" y="8575"/>
                </a:cubicBezTo>
                <a:cubicBezTo>
                  <a:pt x="3547" y="8576"/>
                  <a:pt x="3553" y="8577"/>
                  <a:pt x="3559" y="8577"/>
                </a:cubicBezTo>
                <a:cubicBezTo>
                  <a:pt x="3589" y="8577"/>
                  <a:pt x="3620" y="8567"/>
                  <a:pt x="3643" y="8552"/>
                </a:cubicBezTo>
                <a:cubicBezTo>
                  <a:pt x="3654" y="8541"/>
                  <a:pt x="3661" y="8536"/>
                  <a:pt x="3672" y="8524"/>
                </a:cubicBezTo>
                <a:cubicBezTo>
                  <a:pt x="3683" y="8513"/>
                  <a:pt x="3695" y="8489"/>
                  <a:pt x="3700" y="8468"/>
                </a:cubicBezTo>
                <a:cubicBezTo>
                  <a:pt x="3751" y="8337"/>
                  <a:pt x="3785" y="8195"/>
                  <a:pt x="3814" y="8059"/>
                </a:cubicBezTo>
                <a:cubicBezTo>
                  <a:pt x="3842" y="7922"/>
                  <a:pt x="3859" y="7779"/>
                  <a:pt x="3876" y="7643"/>
                </a:cubicBezTo>
                <a:cubicBezTo>
                  <a:pt x="4131" y="7660"/>
                  <a:pt x="4382" y="7694"/>
                  <a:pt x="4637" y="7700"/>
                </a:cubicBezTo>
                <a:cubicBezTo>
                  <a:pt x="4847" y="7700"/>
                  <a:pt x="5064" y="7677"/>
                  <a:pt x="5256" y="7592"/>
                </a:cubicBezTo>
                <a:cubicBezTo>
                  <a:pt x="5274" y="7745"/>
                  <a:pt x="5285" y="7904"/>
                  <a:pt x="5297" y="8059"/>
                </a:cubicBezTo>
                <a:cubicBezTo>
                  <a:pt x="5297" y="8120"/>
                  <a:pt x="5342" y="8172"/>
                  <a:pt x="5405" y="8183"/>
                </a:cubicBezTo>
                <a:cubicBezTo>
                  <a:pt x="5413" y="8184"/>
                  <a:pt x="5421" y="8185"/>
                  <a:pt x="5429" y="8185"/>
                </a:cubicBezTo>
                <a:cubicBezTo>
                  <a:pt x="5455" y="8185"/>
                  <a:pt x="5480" y="8177"/>
                  <a:pt x="5502" y="8161"/>
                </a:cubicBezTo>
                <a:cubicBezTo>
                  <a:pt x="5529" y="8143"/>
                  <a:pt x="5558" y="8109"/>
                  <a:pt x="5558" y="8075"/>
                </a:cubicBezTo>
                <a:cubicBezTo>
                  <a:pt x="5576" y="7763"/>
                  <a:pt x="5552" y="7456"/>
                  <a:pt x="5507" y="7149"/>
                </a:cubicBezTo>
                <a:cubicBezTo>
                  <a:pt x="5461" y="6837"/>
                  <a:pt x="5382" y="6530"/>
                  <a:pt x="5285" y="6234"/>
                </a:cubicBezTo>
                <a:cubicBezTo>
                  <a:pt x="5188" y="5938"/>
                  <a:pt x="5059" y="5654"/>
                  <a:pt x="4905" y="5376"/>
                </a:cubicBezTo>
                <a:cubicBezTo>
                  <a:pt x="4842" y="5263"/>
                  <a:pt x="4774" y="5148"/>
                  <a:pt x="4695" y="5035"/>
                </a:cubicBezTo>
                <a:lnTo>
                  <a:pt x="4695" y="5035"/>
                </a:lnTo>
                <a:cubicBezTo>
                  <a:pt x="4779" y="5051"/>
                  <a:pt x="4871" y="5058"/>
                  <a:pt x="4956" y="5064"/>
                </a:cubicBezTo>
                <a:cubicBezTo>
                  <a:pt x="5036" y="5064"/>
                  <a:pt x="5115" y="5051"/>
                  <a:pt x="5188" y="5035"/>
                </a:cubicBezTo>
                <a:cubicBezTo>
                  <a:pt x="5319" y="4996"/>
                  <a:pt x="5439" y="4910"/>
                  <a:pt x="5490" y="4779"/>
                </a:cubicBezTo>
                <a:cubicBezTo>
                  <a:pt x="5524" y="4689"/>
                  <a:pt x="5524" y="4592"/>
                  <a:pt x="5502" y="4495"/>
                </a:cubicBezTo>
                <a:lnTo>
                  <a:pt x="5502" y="4495"/>
                </a:lnTo>
                <a:cubicBezTo>
                  <a:pt x="5655" y="4558"/>
                  <a:pt x="5809" y="4615"/>
                  <a:pt x="5967" y="4649"/>
                </a:cubicBezTo>
                <a:cubicBezTo>
                  <a:pt x="6073" y="4672"/>
                  <a:pt x="6179" y="4685"/>
                  <a:pt x="6287" y="4685"/>
                </a:cubicBezTo>
                <a:cubicBezTo>
                  <a:pt x="6307" y="4685"/>
                  <a:pt x="6327" y="4684"/>
                  <a:pt x="6347" y="4683"/>
                </a:cubicBezTo>
                <a:cubicBezTo>
                  <a:pt x="6473" y="4671"/>
                  <a:pt x="6598" y="4637"/>
                  <a:pt x="6706" y="4581"/>
                </a:cubicBezTo>
                <a:cubicBezTo>
                  <a:pt x="6763" y="4552"/>
                  <a:pt x="6808" y="4518"/>
                  <a:pt x="6853" y="4479"/>
                </a:cubicBezTo>
                <a:cubicBezTo>
                  <a:pt x="6893" y="4438"/>
                  <a:pt x="6922" y="4398"/>
                  <a:pt x="6950" y="4353"/>
                </a:cubicBezTo>
                <a:cubicBezTo>
                  <a:pt x="6973" y="4314"/>
                  <a:pt x="6984" y="4267"/>
                  <a:pt x="6995" y="4222"/>
                </a:cubicBezTo>
                <a:cubicBezTo>
                  <a:pt x="7008" y="4172"/>
                  <a:pt x="7008" y="4120"/>
                  <a:pt x="6995" y="4070"/>
                </a:cubicBezTo>
                <a:cubicBezTo>
                  <a:pt x="6984" y="3989"/>
                  <a:pt x="6956" y="3915"/>
                  <a:pt x="6911" y="3847"/>
                </a:cubicBezTo>
                <a:lnTo>
                  <a:pt x="6979" y="3847"/>
                </a:lnTo>
                <a:cubicBezTo>
                  <a:pt x="7194" y="3842"/>
                  <a:pt x="7417" y="3813"/>
                  <a:pt x="7621" y="3745"/>
                </a:cubicBezTo>
                <a:cubicBezTo>
                  <a:pt x="7803" y="3682"/>
                  <a:pt x="7991" y="3569"/>
                  <a:pt x="8070" y="3388"/>
                </a:cubicBezTo>
                <a:cubicBezTo>
                  <a:pt x="8086" y="3341"/>
                  <a:pt x="8099" y="3296"/>
                  <a:pt x="8104" y="3251"/>
                </a:cubicBezTo>
                <a:cubicBezTo>
                  <a:pt x="8115" y="3189"/>
                  <a:pt x="8109" y="3131"/>
                  <a:pt x="8093" y="3069"/>
                </a:cubicBezTo>
                <a:cubicBezTo>
                  <a:pt x="8075" y="2984"/>
                  <a:pt x="8018" y="2910"/>
                  <a:pt x="7950" y="2848"/>
                </a:cubicBezTo>
                <a:cubicBezTo>
                  <a:pt x="7865" y="2774"/>
                  <a:pt x="7758" y="2733"/>
                  <a:pt x="7655" y="2699"/>
                </a:cubicBezTo>
                <a:cubicBezTo>
                  <a:pt x="7553" y="2665"/>
                  <a:pt x="7445" y="2649"/>
                  <a:pt x="7343" y="2638"/>
                </a:cubicBezTo>
                <a:cubicBezTo>
                  <a:pt x="7275" y="2631"/>
                  <a:pt x="7200" y="2625"/>
                  <a:pt x="7132" y="2620"/>
                </a:cubicBezTo>
                <a:cubicBezTo>
                  <a:pt x="7268" y="2552"/>
                  <a:pt x="7399" y="2484"/>
                  <a:pt x="7524" y="2404"/>
                </a:cubicBezTo>
                <a:cubicBezTo>
                  <a:pt x="7609" y="2347"/>
                  <a:pt x="7689" y="2284"/>
                  <a:pt x="7752" y="2216"/>
                </a:cubicBezTo>
                <a:cubicBezTo>
                  <a:pt x="7814" y="2153"/>
                  <a:pt x="7860" y="2080"/>
                  <a:pt x="7876" y="1995"/>
                </a:cubicBezTo>
                <a:cubicBezTo>
                  <a:pt x="7910" y="1841"/>
                  <a:pt x="7814" y="1676"/>
                  <a:pt x="7666" y="1620"/>
                </a:cubicBezTo>
                <a:cubicBezTo>
                  <a:pt x="7603" y="1592"/>
                  <a:pt x="7535" y="1581"/>
                  <a:pt x="7462" y="1581"/>
                </a:cubicBezTo>
                <a:cubicBezTo>
                  <a:pt x="7365" y="1581"/>
                  <a:pt x="7263" y="1603"/>
                  <a:pt x="7173" y="1626"/>
                </a:cubicBezTo>
                <a:cubicBezTo>
                  <a:pt x="7047" y="1660"/>
                  <a:pt x="6927" y="1705"/>
                  <a:pt x="6808" y="1757"/>
                </a:cubicBezTo>
                <a:cubicBezTo>
                  <a:pt x="6688" y="1813"/>
                  <a:pt x="6570" y="1870"/>
                  <a:pt x="6450" y="1938"/>
                </a:cubicBezTo>
                <a:cubicBezTo>
                  <a:pt x="6365" y="1990"/>
                  <a:pt x="6279" y="2040"/>
                  <a:pt x="6195" y="2098"/>
                </a:cubicBezTo>
                <a:cubicBezTo>
                  <a:pt x="6200" y="2080"/>
                  <a:pt x="6200" y="2063"/>
                  <a:pt x="6206" y="2046"/>
                </a:cubicBezTo>
                <a:cubicBezTo>
                  <a:pt x="6211" y="1978"/>
                  <a:pt x="6218" y="1893"/>
                  <a:pt x="6184" y="1830"/>
                </a:cubicBezTo>
                <a:cubicBezTo>
                  <a:pt x="6166" y="1802"/>
                  <a:pt x="6150" y="1773"/>
                  <a:pt x="6127" y="1751"/>
                </a:cubicBezTo>
                <a:cubicBezTo>
                  <a:pt x="6098" y="1733"/>
                  <a:pt x="6064" y="1717"/>
                  <a:pt x="6030" y="1710"/>
                </a:cubicBezTo>
                <a:cubicBezTo>
                  <a:pt x="6021" y="1710"/>
                  <a:pt x="6013" y="1709"/>
                  <a:pt x="6005" y="1709"/>
                </a:cubicBezTo>
                <a:cubicBezTo>
                  <a:pt x="5946" y="1709"/>
                  <a:pt x="5891" y="1725"/>
                  <a:pt x="5836" y="1744"/>
                </a:cubicBezTo>
                <a:cubicBezTo>
                  <a:pt x="5678" y="1813"/>
                  <a:pt x="5547" y="1927"/>
                  <a:pt x="5427" y="2046"/>
                </a:cubicBezTo>
                <a:cubicBezTo>
                  <a:pt x="5359" y="2108"/>
                  <a:pt x="5297" y="2177"/>
                  <a:pt x="5240" y="2250"/>
                </a:cubicBezTo>
                <a:lnTo>
                  <a:pt x="5240" y="2234"/>
                </a:lnTo>
                <a:cubicBezTo>
                  <a:pt x="5229" y="2177"/>
                  <a:pt x="5195" y="2126"/>
                  <a:pt x="5154" y="2085"/>
                </a:cubicBezTo>
                <a:cubicBezTo>
                  <a:pt x="5097" y="2024"/>
                  <a:pt x="5010" y="2000"/>
                  <a:pt x="4926" y="2000"/>
                </a:cubicBezTo>
                <a:cubicBezTo>
                  <a:pt x="4902" y="2000"/>
                  <a:pt x="4877" y="2002"/>
                  <a:pt x="4854" y="2006"/>
                </a:cubicBezTo>
                <a:cubicBezTo>
                  <a:pt x="4826" y="2012"/>
                  <a:pt x="4802" y="2017"/>
                  <a:pt x="4774" y="2029"/>
                </a:cubicBezTo>
                <a:cubicBezTo>
                  <a:pt x="4752" y="2035"/>
                  <a:pt x="4729" y="2046"/>
                  <a:pt x="4706" y="2063"/>
                </a:cubicBezTo>
                <a:cubicBezTo>
                  <a:pt x="4666" y="2085"/>
                  <a:pt x="4626" y="2114"/>
                  <a:pt x="4592" y="2148"/>
                </a:cubicBezTo>
                <a:cubicBezTo>
                  <a:pt x="4558" y="2177"/>
                  <a:pt x="4530" y="2216"/>
                  <a:pt x="4501" y="2256"/>
                </a:cubicBezTo>
                <a:cubicBezTo>
                  <a:pt x="4513" y="2132"/>
                  <a:pt x="4519" y="2006"/>
                  <a:pt x="4506" y="1881"/>
                </a:cubicBezTo>
                <a:cubicBezTo>
                  <a:pt x="4485" y="1637"/>
                  <a:pt x="4404" y="1398"/>
                  <a:pt x="4268" y="1199"/>
                </a:cubicBezTo>
                <a:cubicBezTo>
                  <a:pt x="4212" y="1120"/>
                  <a:pt x="4144" y="1046"/>
                  <a:pt x="4063" y="989"/>
                </a:cubicBezTo>
                <a:cubicBezTo>
                  <a:pt x="4024" y="967"/>
                  <a:pt x="3984" y="944"/>
                  <a:pt x="3945" y="926"/>
                </a:cubicBezTo>
                <a:cubicBezTo>
                  <a:pt x="3893" y="910"/>
                  <a:pt x="3842" y="899"/>
                  <a:pt x="3790" y="899"/>
                </a:cubicBezTo>
                <a:cubicBezTo>
                  <a:pt x="3782" y="898"/>
                  <a:pt x="3774" y="898"/>
                  <a:pt x="3766" y="898"/>
                </a:cubicBezTo>
                <a:cubicBezTo>
                  <a:pt x="3679" y="898"/>
                  <a:pt x="3591" y="931"/>
                  <a:pt x="3518" y="978"/>
                </a:cubicBezTo>
                <a:cubicBezTo>
                  <a:pt x="3484" y="1007"/>
                  <a:pt x="3449" y="1035"/>
                  <a:pt x="3415" y="1069"/>
                </a:cubicBezTo>
                <a:cubicBezTo>
                  <a:pt x="3422" y="933"/>
                  <a:pt x="3422" y="797"/>
                  <a:pt x="3399" y="660"/>
                </a:cubicBezTo>
                <a:cubicBezTo>
                  <a:pt x="3376" y="517"/>
                  <a:pt x="3325" y="381"/>
                  <a:pt x="3245" y="257"/>
                </a:cubicBezTo>
                <a:cubicBezTo>
                  <a:pt x="3211" y="205"/>
                  <a:pt x="3166" y="154"/>
                  <a:pt x="3115" y="115"/>
                </a:cubicBezTo>
                <a:cubicBezTo>
                  <a:pt x="3064" y="68"/>
                  <a:pt x="3006" y="40"/>
                  <a:pt x="2945" y="18"/>
                </a:cubicBezTo>
                <a:cubicBezTo>
                  <a:pt x="2911" y="6"/>
                  <a:pt x="2870" y="0"/>
                  <a:pt x="283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2"/>
          <p:cNvSpPr/>
          <p:nvPr/>
        </p:nvSpPr>
        <p:spPr>
          <a:xfrm>
            <a:off x="5797256" y="3818971"/>
            <a:ext cx="294366" cy="257101"/>
          </a:xfrm>
          <a:custGeom>
            <a:avLst/>
            <a:gdLst/>
            <a:ahLst/>
            <a:cxnLst/>
            <a:rect l="l" t="t" r="r" b="b"/>
            <a:pathLst>
              <a:path w="7599" h="6637" extrusionOk="0">
                <a:moveTo>
                  <a:pt x="1677" y="950"/>
                </a:moveTo>
                <a:cubicBezTo>
                  <a:pt x="1695" y="950"/>
                  <a:pt x="1711" y="955"/>
                  <a:pt x="1729" y="961"/>
                </a:cubicBezTo>
                <a:cubicBezTo>
                  <a:pt x="1939" y="1079"/>
                  <a:pt x="2138" y="1256"/>
                  <a:pt x="2325" y="1495"/>
                </a:cubicBezTo>
                <a:cubicBezTo>
                  <a:pt x="2484" y="1687"/>
                  <a:pt x="2615" y="1910"/>
                  <a:pt x="2739" y="2182"/>
                </a:cubicBezTo>
                <a:cubicBezTo>
                  <a:pt x="2848" y="2416"/>
                  <a:pt x="2938" y="2665"/>
                  <a:pt x="3001" y="2933"/>
                </a:cubicBezTo>
                <a:cubicBezTo>
                  <a:pt x="3030" y="3051"/>
                  <a:pt x="3059" y="3177"/>
                  <a:pt x="3087" y="3318"/>
                </a:cubicBezTo>
                <a:cubicBezTo>
                  <a:pt x="3104" y="3426"/>
                  <a:pt x="3121" y="3534"/>
                  <a:pt x="3138" y="3636"/>
                </a:cubicBezTo>
                <a:lnTo>
                  <a:pt x="3143" y="3693"/>
                </a:lnTo>
                <a:cubicBezTo>
                  <a:pt x="3143" y="3717"/>
                  <a:pt x="3138" y="3738"/>
                  <a:pt x="3121" y="3756"/>
                </a:cubicBezTo>
                <a:cubicBezTo>
                  <a:pt x="3104" y="3779"/>
                  <a:pt x="3080" y="3796"/>
                  <a:pt x="3053" y="3796"/>
                </a:cubicBezTo>
                <a:cubicBezTo>
                  <a:pt x="2996" y="3796"/>
                  <a:pt x="2956" y="3762"/>
                  <a:pt x="2951" y="3704"/>
                </a:cubicBezTo>
                <a:cubicBezTo>
                  <a:pt x="2938" y="3631"/>
                  <a:pt x="2928" y="3563"/>
                  <a:pt x="2910" y="3489"/>
                </a:cubicBezTo>
                <a:lnTo>
                  <a:pt x="2904" y="3478"/>
                </a:lnTo>
                <a:cubicBezTo>
                  <a:pt x="2854" y="3239"/>
                  <a:pt x="2797" y="3029"/>
                  <a:pt x="2728" y="2830"/>
                </a:cubicBezTo>
                <a:cubicBezTo>
                  <a:pt x="2655" y="2602"/>
                  <a:pt x="2563" y="2392"/>
                  <a:pt x="2461" y="2199"/>
                </a:cubicBezTo>
                <a:cubicBezTo>
                  <a:pt x="2330" y="1949"/>
                  <a:pt x="2178" y="1722"/>
                  <a:pt x="2007" y="1529"/>
                </a:cubicBezTo>
                <a:cubicBezTo>
                  <a:pt x="1933" y="1449"/>
                  <a:pt x="1871" y="1393"/>
                  <a:pt x="1813" y="1336"/>
                </a:cubicBezTo>
                <a:cubicBezTo>
                  <a:pt x="1745" y="1273"/>
                  <a:pt x="1672" y="1216"/>
                  <a:pt x="1603" y="1154"/>
                </a:cubicBezTo>
                <a:cubicBezTo>
                  <a:pt x="1575" y="1136"/>
                  <a:pt x="1564" y="1108"/>
                  <a:pt x="1558" y="1079"/>
                </a:cubicBezTo>
                <a:cubicBezTo>
                  <a:pt x="1558" y="1045"/>
                  <a:pt x="1569" y="1011"/>
                  <a:pt x="1587" y="989"/>
                </a:cubicBezTo>
                <a:cubicBezTo>
                  <a:pt x="1609" y="966"/>
                  <a:pt x="1643" y="950"/>
                  <a:pt x="1677" y="950"/>
                </a:cubicBezTo>
                <a:close/>
                <a:moveTo>
                  <a:pt x="5632" y="2642"/>
                </a:moveTo>
                <a:cubicBezTo>
                  <a:pt x="5689" y="2642"/>
                  <a:pt x="5734" y="2676"/>
                  <a:pt x="5752" y="2728"/>
                </a:cubicBezTo>
                <a:cubicBezTo>
                  <a:pt x="5763" y="2762"/>
                  <a:pt x="5763" y="2796"/>
                  <a:pt x="5746" y="2830"/>
                </a:cubicBezTo>
                <a:cubicBezTo>
                  <a:pt x="5734" y="2859"/>
                  <a:pt x="5706" y="2881"/>
                  <a:pt x="5678" y="2893"/>
                </a:cubicBezTo>
                <a:cubicBezTo>
                  <a:pt x="5445" y="2972"/>
                  <a:pt x="5235" y="3040"/>
                  <a:pt x="5024" y="3125"/>
                </a:cubicBezTo>
                <a:cubicBezTo>
                  <a:pt x="4819" y="3211"/>
                  <a:pt x="4621" y="3302"/>
                  <a:pt x="4439" y="3398"/>
                </a:cubicBezTo>
                <a:cubicBezTo>
                  <a:pt x="4103" y="3568"/>
                  <a:pt x="3819" y="3745"/>
                  <a:pt x="3558" y="3932"/>
                </a:cubicBezTo>
                <a:cubicBezTo>
                  <a:pt x="3541" y="3943"/>
                  <a:pt x="3518" y="3955"/>
                  <a:pt x="3502" y="3955"/>
                </a:cubicBezTo>
                <a:cubicBezTo>
                  <a:pt x="3462" y="3955"/>
                  <a:pt x="3428" y="3938"/>
                  <a:pt x="3410" y="3909"/>
                </a:cubicBezTo>
                <a:cubicBezTo>
                  <a:pt x="3376" y="3859"/>
                  <a:pt x="3387" y="3796"/>
                  <a:pt x="3439" y="3762"/>
                </a:cubicBezTo>
                <a:cubicBezTo>
                  <a:pt x="3615" y="3631"/>
                  <a:pt x="3780" y="3518"/>
                  <a:pt x="3939" y="3421"/>
                </a:cubicBezTo>
                <a:cubicBezTo>
                  <a:pt x="4103" y="3318"/>
                  <a:pt x="4280" y="3222"/>
                  <a:pt x="4485" y="3114"/>
                </a:cubicBezTo>
                <a:cubicBezTo>
                  <a:pt x="4661" y="3023"/>
                  <a:pt x="4848" y="2933"/>
                  <a:pt x="5036" y="2859"/>
                </a:cubicBezTo>
                <a:cubicBezTo>
                  <a:pt x="5251" y="2768"/>
                  <a:pt x="5427" y="2699"/>
                  <a:pt x="5587" y="2647"/>
                </a:cubicBezTo>
                <a:cubicBezTo>
                  <a:pt x="5603" y="2647"/>
                  <a:pt x="5616" y="2642"/>
                  <a:pt x="5632" y="2642"/>
                </a:cubicBezTo>
                <a:close/>
                <a:moveTo>
                  <a:pt x="2928" y="3943"/>
                </a:moveTo>
                <a:cubicBezTo>
                  <a:pt x="2967" y="3943"/>
                  <a:pt x="3007" y="3972"/>
                  <a:pt x="3024" y="4006"/>
                </a:cubicBezTo>
                <a:cubicBezTo>
                  <a:pt x="3041" y="4058"/>
                  <a:pt x="3012" y="4114"/>
                  <a:pt x="2962" y="4137"/>
                </a:cubicBezTo>
                <a:cubicBezTo>
                  <a:pt x="2854" y="4182"/>
                  <a:pt x="2728" y="4239"/>
                  <a:pt x="2576" y="4318"/>
                </a:cubicBezTo>
                <a:lnTo>
                  <a:pt x="2592" y="4313"/>
                </a:lnTo>
                <a:lnTo>
                  <a:pt x="2592" y="4313"/>
                </a:lnTo>
                <a:cubicBezTo>
                  <a:pt x="2257" y="4483"/>
                  <a:pt x="1939" y="4700"/>
                  <a:pt x="1655" y="4955"/>
                </a:cubicBezTo>
                <a:cubicBezTo>
                  <a:pt x="1519" y="5080"/>
                  <a:pt x="1404" y="5199"/>
                  <a:pt x="1302" y="5319"/>
                </a:cubicBezTo>
                <a:cubicBezTo>
                  <a:pt x="1189" y="5455"/>
                  <a:pt x="1092" y="5597"/>
                  <a:pt x="1007" y="5716"/>
                </a:cubicBezTo>
                <a:cubicBezTo>
                  <a:pt x="995" y="5739"/>
                  <a:pt x="961" y="5750"/>
                  <a:pt x="939" y="5757"/>
                </a:cubicBezTo>
                <a:lnTo>
                  <a:pt x="932" y="5757"/>
                </a:lnTo>
                <a:cubicBezTo>
                  <a:pt x="905" y="5757"/>
                  <a:pt x="882" y="5745"/>
                  <a:pt x="864" y="5728"/>
                </a:cubicBezTo>
                <a:cubicBezTo>
                  <a:pt x="830" y="5700"/>
                  <a:pt x="819" y="5648"/>
                  <a:pt x="837" y="5608"/>
                </a:cubicBezTo>
                <a:cubicBezTo>
                  <a:pt x="887" y="5506"/>
                  <a:pt x="945" y="5409"/>
                  <a:pt x="1013" y="5301"/>
                </a:cubicBezTo>
                <a:cubicBezTo>
                  <a:pt x="1081" y="5205"/>
                  <a:pt x="1155" y="5120"/>
                  <a:pt x="1223" y="5041"/>
                </a:cubicBezTo>
                <a:cubicBezTo>
                  <a:pt x="1370" y="4876"/>
                  <a:pt x="1541" y="4722"/>
                  <a:pt x="1729" y="4585"/>
                </a:cubicBezTo>
                <a:cubicBezTo>
                  <a:pt x="1894" y="4461"/>
                  <a:pt x="2081" y="4347"/>
                  <a:pt x="2291" y="4234"/>
                </a:cubicBezTo>
                <a:cubicBezTo>
                  <a:pt x="2405" y="4171"/>
                  <a:pt x="2508" y="4120"/>
                  <a:pt x="2603" y="4074"/>
                </a:cubicBezTo>
                <a:cubicBezTo>
                  <a:pt x="2700" y="4029"/>
                  <a:pt x="2797" y="3989"/>
                  <a:pt x="2899" y="3950"/>
                </a:cubicBezTo>
                <a:cubicBezTo>
                  <a:pt x="2904" y="3943"/>
                  <a:pt x="2917" y="3943"/>
                  <a:pt x="2928" y="3943"/>
                </a:cubicBezTo>
                <a:close/>
                <a:moveTo>
                  <a:pt x="2603" y="0"/>
                </a:moveTo>
                <a:cubicBezTo>
                  <a:pt x="2587" y="0"/>
                  <a:pt x="2569" y="0"/>
                  <a:pt x="2553" y="6"/>
                </a:cubicBezTo>
                <a:cubicBezTo>
                  <a:pt x="2529" y="11"/>
                  <a:pt x="2508" y="22"/>
                  <a:pt x="2490" y="29"/>
                </a:cubicBezTo>
                <a:cubicBezTo>
                  <a:pt x="2461" y="45"/>
                  <a:pt x="2433" y="69"/>
                  <a:pt x="2398" y="90"/>
                </a:cubicBezTo>
                <a:cubicBezTo>
                  <a:pt x="2359" y="137"/>
                  <a:pt x="2319" y="182"/>
                  <a:pt x="2280" y="239"/>
                </a:cubicBezTo>
                <a:cubicBezTo>
                  <a:pt x="2235" y="313"/>
                  <a:pt x="2194" y="397"/>
                  <a:pt x="2160" y="483"/>
                </a:cubicBezTo>
                <a:cubicBezTo>
                  <a:pt x="2138" y="562"/>
                  <a:pt x="2120" y="631"/>
                  <a:pt x="2115" y="699"/>
                </a:cubicBezTo>
                <a:lnTo>
                  <a:pt x="2115" y="727"/>
                </a:lnTo>
                <a:cubicBezTo>
                  <a:pt x="2115" y="756"/>
                  <a:pt x="2109" y="779"/>
                  <a:pt x="2092" y="801"/>
                </a:cubicBezTo>
                <a:cubicBezTo>
                  <a:pt x="2075" y="819"/>
                  <a:pt x="2047" y="835"/>
                  <a:pt x="2023" y="835"/>
                </a:cubicBezTo>
                <a:cubicBezTo>
                  <a:pt x="1973" y="835"/>
                  <a:pt x="1928" y="806"/>
                  <a:pt x="1916" y="767"/>
                </a:cubicBezTo>
                <a:cubicBezTo>
                  <a:pt x="1905" y="716"/>
                  <a:pt x="1882" y="665"/>
                  <a:pt x="1860" y="614"/>
                </a:cubicBezTo>
                <a:cubicBezTo>
                  <a:pt x="1808" y="528"/>
                  <a:pt x="1745" y="438"/>
                  <a:pt x="1666" y="352"/>
                </a:cubicBezTo>
                <a:cubicBezTo>
                  <a:pt x="1587" y="261"/>
                  <a:pt x="1501" y="187"/>
                  <a:pt x="1417" y="131"/>
                </a:cubicBezTo>
                <a:cubicBezTo>
                  <a:pt x="1348" y="85"/>
                  <a:pt x="1280" y="56"/>
                  <a:pt x="1217" y="29"/>
                </a:cubicBezTo>
                <a:cubicBezTo>
                  <a:pt x="1171" y="17"/>
                  <a:pt x="1132" y="11"/>
                  <a:pt x="1087" y="6"/>
                </a:cubicBezTo>
                <a:cubicBezTo>
                  <a:pt x="1052" y="6"/>
                  <a:pt x="1024" y="6"/>
                  <a:pt x="990" y="11"/>
                </a:cubicBezTo>
                <a:cubicBezTo>
                  <a:pt x="961" y="22"/>
                  <a:pt x="932" y="35"/>
                  <a:pt x="911" y="45"/>
                </a:cubicBezTo>
                <a:cubicBezTo>
                  <a:pt x="877" y="63"/>
                  <a:pt x="853" y="80"/>
                  <a:pt x="825" y="103"/>
                </a:cubicBezTo>
                <a:cubicBezTo>
                  <a:pt x="791" y="137"/>
                  <a:pt x="762" y="171"/>
                  <a:pt x="735" y="210"/>
                </a:cubicBezTo>
                <a:cubicBezTo>
                  <a:pt x="711" y="250"/>
                  <a:pt x="688" y="290"/>
                  <a:pt x="677" y="336"/>
                </a:cubicBezTo>
                <a:cubicBezTo>
                  <a:pt x="666" y="370"/>
                  <a:pt x="654" y="410"/>
                  <a:pt x="654" y="444"/>
                </a:cubicBezTo>
                <a:cubicBezTo>
                  <a:pt x="654" y="483"/>
                  <a:pt x="654" y="523"/>
                  <a:pt x="660" y="562"/>
                </a:cubicBezTo>
                <a:cubicBezTo>
                  <a:pt x="677" y="614"/>
                  <a:pt x="694" y="665"/>
                  <a:pt x="722" y="716"/>
                </a:cubicBezTo>
                <a:cubicBezTo>
                  <a:pt x="769" y="806"/>
                  <a:pt x="830" y="892"/>
                  <a:pt x="916" y="984"/>
                </a:cubicBezTo>
                <a:cubicBezTo>
                  <a:pt x="979" y="1052"/>
                  <a:pt x="1042" y="1113"/>
                  <a:pt x="1121" y="1188"/>
                </a:cubicBezTo>
                <a:lnTo>
                  <a:pt x="1189" y="1250"/>
                </a:lnTo>
                <a:cubicBezTo>
                  <a:pt x="1234" y="1291"/>
                  <a:pt x="1273" y="1330"/>
                  <a:pt x="1314" y="1370"/>
                </a:cubicBezTo>
                <a:cubicBezTo>
                  <a:pt x="1348" y="1404"/>
                  <a:pt x="1354" y="1438"/>
                  <a:pt x="1336" y="1477"/>
                </a:cubicBezTo>
                <a:cubicBezTo>
                  <a:pt x="1325" y="1506"/>
                  <a:pt x="1291" y="1522"/>
                  <a:pt x="1257" y="1522"/>
                </a:cubicBezTo>
                <a:lnTo>
                  <a:pt x="1239" y="1522"/>
                </a:lnTo>
                <a:cubicBezTo>
                  <a:pt x="1217" y="1517"/>
                  <a:pt x="1189" y="1517"/>
                  <a:pt x="1166" y="1517"/>
                </a:cubicBezTo>
                <a:lnTo>
                  <a:pt x="1126" y="1517"/>
                </a:lnTo>
                <a:cubicBezTo>
                  <a:pt x="1081" y="1517"/>
                  <a:pt x="1029" y="1517"/>
                  <a:pt x="979" y="1529"/>
                </a:cubicBezTo>
                <a:cubicBezTo>
                  <a:pt x="945" y="1540"/>
                  <a:pt x="911" y="1546"/>
                  <a:pt x="882" y="1563"/>
                </a:cubicBezTo>
                <a:cubicBezTo>
                  <a:pt x="864" y="1574"/>
                  <a:pt x="848" y="1585"/>
                  <a:pt x="830" y="1597"/>
                </a:cubicBezTo>
                <a:cubicBezTo>
                  <a:pt x="819" y="1608"/>
                  <a:pt x="814" y="1619"/>
                  <a:pt x="803" y="1632"/>
                </a:cubicBezTo>
                <a:cubicBezTo>
                  <a:pt x="796" y="1642"/>
                  <a:pt x="791" y="1653"/>
                  <a:pt x="785" y="1671"/>
                </a:cubicBezTo>
                <a:cubicBezTo>
                  <a:pt x="780" y="1687"/>
                  <a:pt x="774" y="1705"/>
                  <a:pt x="774" y="1727"/>
                </a:cubicBezTo>
                <a:cubicBezTo>
                  <a:pt x="774" y="1756"/>
                  <a:pt x="774" y="1784"/>
                  <a:pt x="780" y="1818"/>
                </a:cubicBezTo>
                <a:cubicBezTo>
                  <a:pt x="791" y="1852"/>
                  <a:pt x="803" y="1892"/>
                  <a:pt x="819" y="1926"/>
                </a:cubicBezTo>
                <a:cubicBezTo>
                  <a:pt x="837" y="1960"/>
                  <a:pt x="859" y="1989"/>
                  <a:pt x="887" y="2023"/>
                </a:cubicBezTo>
                <a:cubicBezTo>
                  <a:pt x="932" y="2075"/>
                  <a:pt x="990" y="2120"/>
                  <a:pt x="1063" y="2165"/>
                </a:cubicBezTo>
                <a:cubicBezTo>
                  <a:pt x="1160" y="2227"/>
                  <a:pt x="1273" y="2285"/>
                  <a:pt x="1376" y="2335"/>
                </a:cubicBezTo>
                <a:lnTo>
                  <a:pt x="1427" y="2364"/>
                </a:lnTo>
                <a:cubicBezTo>
                  <a:pt x="1541" y="2421"/>
                  <a:pt x="1661" y="2484"/>
                  <a:pt x="1763" y="2563"/>
                </a:cubicBezTo>
                <a:cubicBezTo>
                  <a:pt x="1797" y="2586"/>
                  <a:pt x="1802" y="2631"/>
                  <a:pt x="1785" y="2671"/>
                </a:cubicBezTo>
                <a:cubicBezTo>
                  <a:pt x="1774" y="2688"/>
                  <a:pt x="1757" y="2705"/>
                  <a:pt x="1734" y="2716"/>
                </a:cubicBezTo>
                <a:cubicBezTo>
                  <a:pt x="1729" y="2716"/>
                  <a:pt x="1717" y="2723"/>
                  <a:pt x="1706" y="2723"/>
                </a:cubicBezTo>
                <a:cubicBezTo>
                  <a:pt x="1700" y="2723"/>
                  <a:pt x="1695" y="2723"/>
                  <a:pt x="1689" y="2716"/>
                </a:cubicBezTo>
                <a:cubicBezTo>
                  <a:pt x="1661" y="2716"/>
                  <a:pt x="1637" y="2716"/>
                  <a:pt x="1609" y="2710"/>
                </a:cubicBezTo>
                <a:lnTo>
                  <a:pt x="1541" y="2710"/>
                </a:lnTo>
                <a:cubicBezTo>
                  <a:pt x="1478" y="2710"/>
                  <a:pt x="1427" y="2716"/>
                  <a:pt x="1376" y="2723"/>
                </a:cubicBezTo>
                <a:cubicBezTo>
                  <a:pt x="1354" y="2733"/>
                  <a:pt x="1331" y="2739"/>
                  <a:pt x="1307" y="2750"/>
                </a:cubicBezTo>
                <a:cubicBezTo>
                  <a:pt x="1297" y="2750"/>
                  <a:pt x="1291" y="2757"/>
                  <a:pt x="1280" y="2768"/>
                </a:cubicBezTo>
                <a:cubicBezTo>
                  <a:pt x="1280" y="2768"/>
                  <a:pt x="1273" y="2773"/>
                  <a:pt x="1268" y="2778"/>
                </a:cubicBezTo>
                <a:lnTo>
                  <a:pt x="1262" y="2791"/>
                </a:lnTo>
                <a:lnTo>
                  <a:pt x="1262" y="2802"/>
                </a:lnTo>
                <a:lnTo>
                  <a:pt x="1262" y="2830"/>
                </a:lnTo>
                <a:cubicBezTo>
                  <a:pt x="1268" y="2847"/>
                  <a:pt x="1273" y="2870"/>
                  <a:pt x="1286" y="2886"/>
                </a:cubicBezTo>
                <a:cubicBezTo>
                  <a:pt x="1307" y="2920"/>
                  <a:pt x="1331" y="2961"/>
                  <a:pt x="1365" y="3001"/>
                </a:cubicBezTo>
                <a:cubicBezTo>
                  <a:pt x="1427" y="3063"/>
                  <a:pt x="1496" y="3119"/>
                  <a:pt x="1575" y="3177"/>
                </a:cubicBezTo>
                <a:cubicBezTo>
                  <a:pt x="1672" y="3234"/>
                  <a:pt x="1768" y="3284"/>
                  <a:pt x="1871" y="3318"/>
                </a:cubicBezTo>
                <a:cubicBezTo>
                  <a:pt x="1944" y="3342"/>
                  <a:pt x="2013" y="3358"/>
                  <a:pt x="2086" y="3363"/>
                </a:cubicBezTo>
                <a:cubicBezTo>
                  <a:pt x="2109" y="3370"/>
                  <a:pt x="2126" y="3381"/>
                  <a:pt x="2143" y="3410"/>
                </a:cubicBezTo>
                <a:cubicBezTo>
                  <a:pt x="2183" y="3415"/>
                  <a:pt x="2223" y="3426"/>
                  <a:pt x="2262" y="3438"/>
                </a:cubicBezTo>
                <a:cubicBezTo>
                  <a:pt x="2461" y="3500"/>
                  <a:pt x="2610" y="3580"/>
                  <a:pt x="2718" y="3683"/>
                </a:cubicBezTo>
                <a:cubicBezTo>
                  <a:pt x="2746" y="3711"/>
                  <a:pt x="2752" y="3756"/>
                  <a:pt x="2723" y="3785"/>
                </a:cubicBezTo>
                <a:cubicBezTo>
                  <a:pt x="2712" y="3801"/>
                  <a:pt x="2689" y="3807"/>
                  <a:pt x="2666" y="3807"/>
                </a:cubicBezTo>
                <a:cubicBezTo>
                  <a:pt x="2649" y="3807"/>
                  <a:pt x="2632" y="3801"/>
                  <a:pt x="2621" y="3790"/>
                </a:cubicBezTo>
                <a:cubicBezTo>
                  <a:pt x="2592" y="3767"/>
                  <a:pt x="2563" y="3738"/>
                  <a:pt x="2529" y="3717"/>
                </a:cubicBezTo>
                <a:cubicBezTo>
                  <a:pt x="2456" y="3670"/>
                  <a:pt x="2377" y="3631"/>
                  <a:pt x="2280" y="3597"/>
                </a:cubicBezTo>
                <a:cubicBezTo>
                  <a:pt x="2154" y="3557"/>
                  <a:pt x="2023" y="3534"/>
                  <a:pt x="1894" y="3523"/>
                </a:cubicBezTo>
                <a:lnTo>
                  <a:pt x="1813" y="3523"/>
                </a:lnTo>
                <a:cubicBezTo>
                  <a:pt x="1740" y="3523"/>
                  <a:pt x="1672" y="3528"/>
                  <a:pt x="1603" y="3541"/>
                </a:cubicBezTo>
                <a:cubicBezTo>
                  <a:pt x="1564" y="3552"/>
                  <a:pt x="1530" y="3563"/>
                  <a:pt x="1501" y="3575"/>
                </a:cubicBezTo>
                <a:cubicBezTo>
                  <a:pt x="1485" y="3586"/>
                  <a:pt x="1472" y="3597"/>
                  <a:pt x="1462" y="3602"/>
                </a:cubicBezTo>
                <a:cubicBezTo>
                  <a:pt x="1451" y="3609"/>
                  <a:pt x="1451" y="3614"/>
                  <a:pt x="1444" y="3620"/>
                </a:cubicBezTo>
                <a:lnTo>
                  <a:pt x="1433" y="3643"/>
                </a:lnTo>
                <a:lnTo>
                  <a:pt x="1433" y="3654"/>
                </a:lnTo>
                <a:lnTo>
                  <a:pt x="1433" y="3677"/>
                </a:lnTo>
                <a:cubicBezTo>
                  <a:pt x="1438" y="3693"/>
                  <a:pt x="1444" y="3711"/>
                  <a:pt x="1451" y="3722"/>
                </a:cubicBezTo>
                <a:cubicBezTo>
                  <a:pt x="1467" y="3751"/>
                  <a:pt x="1490" y="3785"/>
                  <a:pt x="1519" y="3819"/>
                </a:cubicBezTo>
                <a:cubicBezTo>
                  <a:pt x="1575" y="3875"/>
                  <a:pt x="1637" y="3932"/>
                  <a:pt x="1729" y="3995"/>
                </a:cubicBezTo>
                <a:cubicBezTo>
                  <a:pt x="1757" y="4018"/>
                  <a:pt x="1763" y="4063"/>
                  <a:pt x="1745" y="4092"/>
                </a:cubicBezTo>
                <a:cubicBezTo>
                  <a:pt x="1734" y="4120"/>
                  <a:pt x="1700" y="4142"/>
                  <a:pt x="1672" y="4142"/>
                </a:cubicBezTo>
                <a:cubicBezTo>
                  <a:pt x="1666" y="4142"/>
                  <a:pt x="1661" y="4142"/>
                  <a:pt x="1655" y="4137"/>
                </a:cubicBezTo>
                <a:cubicBezTo>
                  <a:pt x="1501" y="4103"/>
                  <a:pt x="1342" y="4079"/>
                  <a:pt x="1194" y="4069"/>
                </a:cubicBezTo>
                <a:lnTo>
                  <a:pt x="1110" y="4069"/>
                </a:lnTo>
                <a:cubicBezTo>
                  <a:pt x="1018" y="4069"/>
                  <a:pt x="932" y="4074"/>
                  <a:pt x="859" y="4092"/>
                </a:cubicBezTo>
                <a:cubicBezTo>
                  <a:pt x="803" y="4103"/>
                  <a:pt x="751" y="4120"/>
                  <a:pt x="706" y="4142"/>
                </a:cubicBezTo>
                <a:cubicBezTo>
                  <a:pt x="672" y="4160"/>
                  <a:pt x="643" y="4176"/>
                  <a:pt x="615" y="4199"/>
                </a:cubicBezTo>
                <a:cubicBezTo>
                  <a:pt x="591" y="4223"/>
                  <a:pt x="570" y="4250"/>
                  <a:pt x="552" y="4273"/>
                </a:cubicBezTo>
                <a:cubicBezTo>
                  <a:pt x="541" y="4291"/>
                  <a:pt x="536" y="4307"/>
                  <a:pt x="530" y="4318"/>
                </a:cubicBezTo>
                <a:cubicBezTo>
                  <a:pt x="523" y="4330"/>
                  <a:pt x="523" y="4341"/>
                  <a:pt x="523" y="4347"/>
                </a:cubicBezTo>
                <a:lnTo>
                  <a:pt x="523" y="4364"/>
                </a:lnTo>
                <a:cubicBezTo>
                  <a:pt x="523" y="4370"/>
                  <a:pt x="530" y="4381"/>
                  <a:pt x="530" y="4386"/>
                </a:cubicBezTo>
                <a:cubicBezTo>
                  <a:pt x="536" y="4393"/>
                  <a:pt x="541" y="4404"/>
                  <a:pt x="552" y="4409"/>
                </a:cubicBezTo>
                <a:cubicBezTo>
                  <a:pt x="564" y="4427"/>
                  <a:pt x="575" y="4438"/>
                  <a:pt x="591" y="4444"/>
                </a:cubicBezTo>
                <a:cubicBezTo>
                  <a:pt x="632" y="4472"/>
                  <a:pt x="672" y="4489"/>
                  <a:pt x="722" y="4506"/>
                </a:cubicBezTo>
                <a:cubicBezTo>
                  <a:pt x="756" y="4517"/>
                  <a:pt x="796" y="4529"/>
                  <a:pt x="837" y="4535"/>
                </a:cubicBezTo>
                <a:cubicBezTo>
                  <a:pt x="893" y="4546"/>
                  <a:pt x="932" y="4609"/>
                  <a:pt x="922" y="4666"/>
                </a:cubicBezTo>
                <a:cubicBezTo>
                  <a:pt x="916" y="4716"/>
                  <a:pt x="871" y="4756"/>
                  <a:pt x="825" y="4756"/>
                </a:cubicBezTo>
                <a:cubicBezTo>
                  <a:pt x="791" y="4761"/>
                  <a:pt x="762" y="4761"/>
                  <a:pt x="735" y="4768"/>
                </a:cubicBezTo>
                <a:cubicBezTo>
                  <a:pt x="688" y="4779"/>
                  <a:pt x="643" y="4795"/>
                  <a:pt x="591" y="4819"/>
                </a:cubicBezTo>
                <a:cubicBezTo>
                  <a:pt x="546" y="4836"/>
                  <a:pt x="507" y="4853"/>
                  <a:pt x="462" y="4870"/>
                </a:cubicBezTo>
                <a:cubicBezTo>
                  <a:pt x="371" y="4921"/>
                  <a:pt x="279" y="4984"/>
                  <a:pt x="206" y="5046"/>
                </a:cubicBezTo>
                <a:cubicBezTo>
                  <a:pt x="155" y="5097"/>
                  <a:pt x="114" y="5143"/>
                  <a:pt x="80" y="5194"/>
                </a:cubicBezTo>
                <a:cubicBezTo>
                  <a:pt x="58" y="5228"/>
                  <a:pt x="35" y="5267"/>
                  <a:pt x="19" y="5314"/>
                </a:cubicBezTo>
                <a:cubicBezTo>
                  <a:pt x="12" y="5348"/>
                  <a:pt x="1" y="5375"/>
                  <a:pt x="1" y="5404"/>
                </a:cubicBezTo>
                <a:lnTo>
                  <a:pt x="1" y="5432"/>
                </a:lnTo>
                <a:lnTo>
                  <a:pt x="6" y="5443"/>
                </a:lnTo>
                <a:lnTo>
                  <a:pt x="19" y="5455"/>
                </a:lnTo>
                <a:cubicBezTo>
                  <a:pt x="24" y="5461"/>
                  <a:pt x="35" y="5466"/>
                  <a:pt x="41" y="5466"/>
                </a:cubicBezTo>
                <a:cubicBezTo>
                  <a:pt x="75" y="5477"/>
                  <a:pt x="114" y="5484"/>
                  <a:pt x="161" y="5490"/>
                </a:cubicBezTo>
                <a:lnTo>
                  <a:pt x="189" y="5490"/>
                </a:lnTo>
                <a:cubicBezTo>
                  <a:pt x="263" y="5490"/>
                  <a:pt x="347" y="5477"/>
                  <a:pt x="410" y="5472"/>
                </a:cubicBezTo>
                <a:cubicBezTo>
                  <a:pt x="455" y="5466"/>
                  <a:pt x="496" y="5466"/>
                  <a:pt x="541" y="5461"/>
                </a:cubicBezTo>
                <a:cubicBezTo>
                  <a:pt x="586" y="5461"/>
                  <a:pt x="620" y="5484"/>
                  <a:pt x="632" y="5518"/>
                </a:cubicBezTo>
                <a:cubicBezTo>
                  <a:pt x="643" y="5545"/>
                  <a:pt x="638" y="5580"/>
                  <a:pt x="615" y="5608"/>
                </a:cubicBezTo>
                <a:cubicBezTo>
                  <a:pt x="581" y="5655"/>
                  <a:pt x="541" y="5700"/>
                  <a:pt x="507" y="5745"/>
                </a:cubicBezTo>
                <a:lnTo>
                  <a:pt x="478" y="5773"/>
                </a:lnTo>
                <a:cubicBezTo>
                  <a:pt x="467" y="5791"/>
                  <a:pt x="450" y="5813"/>
                  <a:pt x="433" y="5830"/>
                </a:cubicBezTo>
                <a:lnTo>
                  <a:pt x="428" y="5841"/>
                </a:lnTo>
                <a:cubicBezTo>
                  <a:pt x="410" y="5865"/>
                  <a:pt x="394" y="5886"/>
                  <a:pt x="381" y="5904"/>
                </a:cubicBezTo>
                <a:cubicBezTo>
                  <a:pt x="302" y="6030"/>
                  <a:pt x="251" y="6132"/>
                  <a:pt x="216" y="6234"/>
                </a:cubicBezTo>
                <a:cubicBezTo>
                  <a:pt x="200" y="6285"/>
                  <a:pt x="189" y="6330"/>
                  <a:pt x="182" y="6376"/>
                </a:cubicBezTo>
                <a:cubicBezTo>
                  <a:pt x="182" y="6405"/>
                  <a:pt x="182" y="6432"/>
                  <a:pt x="189" y="6461"/>
                </a:cubicBezTo>
                <a:cubicBezTo>
                  <a:pt x="195" y="6478"/>
                  <a:pt x="200" y="6495"/>
                  <a:pt x="211" y="6512"/>
                </a:cubicBezTo>
                <a:cubicBezTo>
                  <a:pt x="216" y="6529"/>
                  <a:pt x="229" y="6541"/>
                  <a:pt x="240" y="6557"/>
                </a:cubicBezTo>
                <a:cubicBezTo>
                  <a:pt x="257" y="6575"/>
                  <a:pt x="274" y="6586"/>
                  <a:pt x="297" y="6602"/>
                </a:cubicBezTo>
                <a:cubicBezTo>
                  <a:pt x="313" y="6609"/>
                  <a:pt x="331" y="6620"/>
                  <a:pt x="347" y="6626"/>
                </a:cubicBezTo>
                <a:cubicBezTo>
                  <a:pt x="365" y="6631"/>
                  <a:pt x="381" y="6636"/>
                  <a:pt x="399" y="6636"/>
                </a:cubicBezTo>
                <a:cubicBezTo>
                  <a:pt x="428" y="6636"/>
                  <a:pt x="450" y="6636"/>
                  <a:pt x="467" y="6631"/>
                </a:cubicBezTo>
                <a:cubicBezTo>
                  <a:pt x="501" y="6626"/>
                  <a:pt x="536" y="6615"/>
                  <a:pt x="564" y="6597"/>
                </a:cubicBezTo>
                <a:cubicBezTo>
                  <a:pt x="626" y="6563"/>
                  <a:pt x="688" y="6518"/>
                  <a:pt x="756" y="6455"/>
                </a:cubicBezTo>
                <a:cubicBezTo>
                  <a:pt x="911" y="6313"/>
                  <a:pt x="1035" y="6148"/>
                  <a:pt x="1121" y="6041"/>
                </a:cubicBezTo>
                <a:cubicBezTo>
                  <a:pt x="1149" y="5996"/>
                  <a:pt x="1178" y="5955"/>
                  <a:pt x="1205" y="5915"/>
                </a:cubicBezTo>
                <a:cubicBezTo>
                  <a:pt x="1257" y="5841"/>
                  <a:pt x="1307" y="5773"/>
                  <a:pt x="1359" y="5705"/>
                </a:cubicBezTo>
                <a:cubicBezTo>
                  <a:pt x="1376" y="5682"/>
                  <a:pt x="1404" y="5671"/>
                  <a:pt x="1433" y="5671"/>
                </a:cubicBezTo>
                <a:cubicBezTo>
                  <a:pt x="1444" y="5671"/>
                  <a:pt x="1462" y="5676"/>
                  <a:pt x="1472" y="5682"/>
                </a:cubicBezTo>
                <a:cubicBezTo>
                  <a:pt x="1501" y="5694"/>
                  <a:pt x="1519" y="5723"/>
                  <a:pt x="1524" y="5762"/>
                </a:cubicBezTo>
                <a:cubicBezTo>
                  <a:pt x="1530" y="5791"/>
                  <a:pt x="1535" y="5825"/>
                  <a:pt x="1541" y="5859"/>
                </a:cubicBezTo>
                <a:cubicBezTo>
                  <a:pt x="1541" y="5881"/>
                  <a:pt x="1541" y="5899"/>
                  <a:pt x="1546" y="5921"/>
                </a:cubicBezTo>
                <a:lnTo>
                  <a:pt x="1553" y="5972"/>
                </a:lnTo>
                <a:lnTo>
                  <a:pt x="1558" y="6017"/>
                </a:lnTo>
                <a:cubicBezTo>
                  <a:pt x="1564" y="6086"/>
                  <a:pt x="1569" y="6148"/>
                  <a:pt x="1587" y="6211"/>
                </a:cubicBezTo>
                <a:cubicBezTo>
                  <a:pt x="1598" y="6256"/>
                  <a:pt x="1609" y="6296"/>
                  <a:pt x="1627" y="6330"/>
                </a:cubicBezTo>
                <a:cubicBezTo>
                  <a:pt x="1637" y="6347"/>
                  <a:pt x="1643" y="6364"/>
                  <a:pt x="1655" y="6376"/>
                </a:cubicBezTo>
                <a:cubicBezTo>
                  <a:pt x="1666" y="6387"/>
                  <a:pt x="1672" y="6392"/>
                  <a:pt x="1682" y="6405"/>
                </a:cubicBezTo>
                <a:cubicBezTo>
                  <a:pt x="1695" y="6405"/>
                  <a:pt x="1706" y="6410"/>
                  <a:pt x="1711" y="6416"/>
                </a:cubicBezTo>
                <a:cubicBezTo>
                  <a:pt x="1729" y="6421"/>
                  <a:pt x="1740" y="6421"/>
                  <a:pt x="1757" y="6421"/>
                </a:cubicBezTo>
                <a:lnTo>
                  <a:pt x="1797" y="6421"/>
                </a:lnTo>
                <a:cubicBezTo>
                  <a:pt x="1813" y="6416"/>
                  <a:pt x="1831" y="6410"/>
                  <a:pt x="1842" y="6405"/>
                </a:cubicBezTo>
                <a:cubicBezTo>
                  <a:pt x="1865" y="6392"/>
                  <a:pt x="1882" y="6376"/>
                  <a:pt x="1899" y="6364"/>
                </a:cubicBezTo>
                <a:cubicBezTo>
                  <a:pt x="1933" y="6330"/>
                  <a:pt x="1962" y="6296"/>
                  <a:pt x="1989" y="6251"/>
                </a:cubicBezTo>
                <a:cubicBezTo>
                  <a:pt x="2052" y="6154"/>
                  <a:pt x="2109" y="6035"/>
                  <a:pt x="2160" y="5881"/>
                </a:cubicBezTo>
                <a:cubicBezTo>
                  <a:pt x="2194" y="5773"/>
                  <a:pt x="2228" y="5648"/>
                  <a:pt x="2262" y="5506"/>
                </a:cubicBezTo>
                <a:cubicBezTo>
                  <a:pt x="2274" y="5450"/>
                  <a:pt x="2319" y="5409"/>
                  <a:pt x="2371" y="5404"/>
                </a:cubicBezTo>
                <a:cubicBezTo>
                  <a:pt x="2433" y="5404"/>
                  <a:pt x="2484" y="5438"/>
                  <a:pt x="2501" y="5490"/>
                </a:cubicBezTo>
                <a:cubicBezTo>
                  <a:pt x="2513" y="5524"/>
                  <a:pt x="2524" y="5558"/>
                  <a:pt x="2542" y="5592"/>
                </a:cubicBezTo>
                <a:cubicBezTo>
                  <a:pt x="2563" y="5626"/>
                  <a:pt x="2587" y="5660"/>
                  <a:pt x="2610" y="5689"/>
                </a:cubicBezTo>
                <a:cubicBezTo>
                  <a:pt x="2626" y="5705"/>
                  <a:pt x="2637" y="5716"/>
                  <a:pt x="2655" y="5728"/>
                </a:cubicBezTo>
                <a:cubicBezTo>
                  <a:pt x="2666" y="5734"/>
                  <a:pt x="2678" y="5739"/>
                  <a:pt x="2689" y="5745"/>
                </a:cubicBezTo>
                <a:cubicBezTo>
                  <a:pt x="2700" y="5750"/>
                  <a:pt x="2712" y="5750"/>
                  <a:pt x="2718" y="5750"/>
                </a:cubicBezTo>
                <a:lnTo>
                  <a:pt x="2746" y="5750"/>
                </a:lnTo>
                <a:cubicBezTo>
                  <a:pt x="2757" y="5745"/>
                  <a:pt x="2768" y="5739"/>
                  <a:pt x="2780" y="5739"/>
                </a:cubicBezTo>
                <a:cubicBezTo>
                  <a:pt x="2802" y="5723"/>
                  <a:pt x="2825" y="5710"/>
                  <a:pt x="2842" y="5694"/>
                </a:cubicBezTo>
                <a:cubicBezTo>
                  <a:pt x="2870" y="5665"/>
                  <a:pt x="2893" y="5637"/>
                  <a:pt x="2917" y="5608"/>
                </a:cubicBezTo>
                <a:cubicBezTo>
                  <a:pt x="2938" y="5569"/>
                  <a:pt x="2962" y="5524"/>
                  <a:pt x="2978" y="5477"/>
                </a:cubicBezTo>
                <a:cubicBezTo>
                  <a:pt x="3001" y="5393"/>
                  <a:pt x="3019" y="5301"/>
                  <a:pt x="3024" y="5194"/>
                </a:cubicBezTo>
                <a:cubicBezTo>
                  <a:pt x="3035" y="4995"/>
                  <a:pt x="3012" y="4790"/>
                  <a:pt x="2962" y="4540"/>
                </a:cubicBezTo>
                <a:lnTo>
                  <a:pt x="2956" y="4529"/>
                </a:lnTo>
                <a:cubicBezTo>
                  <a:pt x="2951" y="4483"/>
                  <a:pt x="2944" y="4454"/>
                  <a:pt x="2933" y="4420"/>
                </a:cubicBezTo>
                <a:cubicBezTo>
                  <a:pt x="2928" y="4393"/>
                  <a:pt x="2928" y="4370"/>
                  <a:pt x="2938" y="4347"/>
                </a:cubicBezTo>
                <a:cubicBezTo>
                  <a:pt x="2951" y="4325"/>
                  <a:pt x="2967" y="4307"/>
                  <a:pt x="2990" y="4302"/>
                </a:cubicBezTo>
                <a:cubicBezTo>
                  <a:pt x="3001" y="4296"/>
                  <a:pt x="3012" y="4296"/>
                  <a:pt x="3024" y="4296"/>
                </a:cubicBezTo>
                <a:cubicBezTo>
                  <a:pt x="3064" y="4296"/>
                  <a:pt x="3104" y="4318"/>
                  <a:pt x="3114" y="4359"/>
                </a:cubicBezTo>
                <a:cubicBezTo>
                  <a:pt x="3155" y="4483"/>
                  <a:pt x="3189" y="4609"/>
                  <a:pt x="3211" y="4739"/>
                </a:cubicBezTo>
                <a:cubicBezTo>
                  <a:pt x="3269" y="4870"/>
                  <a:pt x="3326" y="5000"/>
                  <a:pt x="3376" y="5136"/>
                </a:cubicBezTo>
                <a:cubicBezTo>
                  <a:pt x="3421" y="5273"/>
                  <a:pt x="3473" y="5416"/>
                  <a:pt x="3513" y="5563"/>
                </a:cubicBezTo>
                <a:lnTo>
                  <a:pt x="3518" y="5592"/>
                </a:lnTo>
                <a:lnTo>
                  <a:pt x="3530" y="5631"/>
                </a:lnTo>
                <a:lnTo>
                  <a:pt x="3541" y="5631"/>
                </a:lnTo>
                <a:cubicBezTo>
                  <a:pt x="3644" y="5631"/>
                  <a:pt x="3740" y="5626"/>
                  <a:pt x="3843" y="5603"/>
                </a:cubicBezTo>
                <a:cubicBezTo>
                  <a:pt x="3990" y="5569"/>
                  <a:pt x="4144" y="5511"/>
                  <a:pt x="4320" y="5416"/>
                </a:cubicBezTo>
                <a:lnTo>
                  <a:pt x="4388" y="5382"/>
                </a:lnTo>
                <a:lnTo>
                  <a:pt x="4478" y="5335"/>
                </a:lnTo>
                <a:cubicBezTo>
                  <a:pt x="4456" y="5285"/>
                  <a:pt x="4433" y="5233"/>
                  <a:pt x="4410" y="5188"/>
                </a:cubicBezTo>
                <a:cubicBezTo>
                  <a:pt x="4349" y="5075"/>
                  <a:pt x="4280" y="4960"/>
                  <a:pt x="4212" y="4847"/>
                </a:cubicBezTo>
                <a:cubicBezTo>
                  <a:pt x="4178" y="4795"/>
                  <a:pt x="4144" y="4739"/>
                  <a:pt x="4110" y="4688"/>
                </a:cubicBezTo>
                <a:cubicBezTo>
                  <a:pt x="4058" y="4659"/>
                  <a:pt x="4008" y="4632"/>
                  <a:pt x="3956" y="4598"/>
                </a:cubicBezTo>
                <a:cubicBezTo>
                  <a:pt x="3848" y="4523"/>
                  <a:pt x="3701" y="4399"/>
                  <a:pt x="3633" y="4216"/>
                </a:cubicBezTo>
                <a:cubicBezTo>
                  <a:pt x="3609" y="4148"/>
                  <a:pt x="3644" y="4069"/>
                  <a:pt x="3717" y="4040"/>
                </a:cubicBezTo>
                <a:cubicBezTo>
                  <a:pt x="3728" y="4040"/>
                  <a:pt x="3746" y="4034"/>
                  <a:pt x="3762" y="4034"/>
                </a:cubicBezTo>
                <a:cubicBezTo>
                  <a:pt x="3780" y="4034"/>
                  <a:pt x="3803" y="4040"/>
                  <a:pt x="3819" y="4045"/>
                </a:cubicBezTo>
                <a:cubicBezTo>
                  <a:pt x="3843" y="4058"/>
                  <a:pt x="3859" y="4074"/>
                  <a:pt x="3871" y="4092"/>
                </a:cubicBezTo>
                <a:cubicBezTo>
                  <a:pt x="3899" y="4142"/>
                  <a:pt x="3927" y="4189"/>
                  <a:pt x="3967" y="4234"/>
                </a:cubicBezTo>
                <a:cubicBezTo>
                  <a:pt x="4019" y="4284"/>
                  <a:pt x="4076" y="4330"/>
                  <a:pt x="4144" y="4381"/>
                </a:cubicBezTo>
                <a:cubicBezTo>
                  <a:pt x="4240" y="4444"/>
                  <a:pt x="4349" y="4495"/>
                  <a:pt x="4462" y="4535"/>
                </a:cubicBezTo>
                <a:cubicBezTo>
                  <a:pt x="4559" y="4564"/>
                  <a:pt x="4655" y="4585"/>
                  <a:pt x="4745" y="4591"/>
                </a:cubicBezTo>
                <a:lnTo>
                  <a:pt x="4792" y="4591"/>
                </a:lnTo>
                <a:cubicBezTo>
                  <a:pt x="4842" y="4591"/>
                  <a:pt x="4887" y="4591"/>
                  <a:pt x="4928" y="4580"/>
                </a:cubicBezTo>
                <a:cubicBezTo>
                  <a:pt x="4955" y="4574"/>
                  <a:pt x="4979" y="4569"/>
                  <a:pt x="5002" y="4557"/>
                </a:cubicBezTo>
                <a:cubicBezTo>
                  <a:pt x="5013" y="4551"/>
                  <a:pt x="5024" y="4540"/>
                  <a:pt x="5041" y="4529"/>
                </a:cubicBezTo>
                <a:cubicBezTo>
                  <a:pt x="5047" y="4523"/>
                  <a:pt x="5058" y="4512"/>
                  <a:pt x="5065" y="4501"/>
                </a:cubicBezTo>
                <a:cubicBezTo>
                  <a:pt x="5070" y="4489"/>
                  <a:pt x="5075" y="4478"/>
                  <a:pt x="5081" y="4467"/>
                </a:cubicBezTo>
                <a:cubicBezTo>
                  <a:pt x="5086" y="4444"/>
                  <a:pt x="5092" y="4427"/>
                  <a:pt x="5092" y="4404"/>
                </a:cubicBezTo>
                <a:cubicBezTo>
                  <a:pt x="5092" y="4375"/>
                  <a:pt x="5086" y="4341"/>
                  <a:pt x="5081" y="4307"/>
                </a:cubicBezTo>
                <a:cubicBezTo>
                  <a:pt x="5070" y="4250"/>
                  <a:pt x="5047" y="4194"/>
                  <a:pt x="5013" y="4126"/>
                </a:cubicBezTo>
                <a:cubicBezTo>
                  <a:pt x="4996" y="4092"/>
                  <a:pt x="5018" y="4040"/>
                  <a:pt x="5047" y="4018"/>
                </a:cubicBezTo>
                <a:cubicBezTo>
                  <a:pt x="5065" y="4006"/>
                  <a:pt x="5081" y="4000"/>
                  <a:pt x="5099" y="4000"/>
                </a:cubicBezTo>
                <a:cubicBezTo>
                  <a:pt x="5115" y="4000"/>
                  <a:pt x="5126" y="4006"/>
                  <a:pt x="5144" y="4011"/>
                </a:cubicBezTo>
                <a:cubicBezTo>
                  <a:pt x="5251" y="4058"/>
                  <a:pt x="5382" y="4114"/>
                  <a:pt x="5513" y="4160"/>
                </a:cubicBezTo>
                <a:cubicBezTo>
                  <a:pt x="5684" y="4216"/>
                  <a:pt x="5826" y="4244"/>
                  <a:pt x="5962" y="4257"/>
                </a:cubicBezTo>
                <a:lnTo>
                  <a:pt x="6001" y="4257"/>
                </a:lnTo>
                <a:cubicBezTo>
                  <a:pt x="6070" y="4257"/>
                  <a:pt x="6132" y="4250"/>
                  <a:pt x="6195" y="4239"/>
                </a:cubicBezTo>
                <a:cubicBezTo>
                  <a:pt x="6251" y="4223"/>
                  <a:pt x="6303" y="4205"/>
                  <a:pt x="6348" y="4182"/>
                </a:cubicBezTo>
                <a:cubicBezTo>
                  <a:pt x="6382" y="4160"/>
                  <a:pt x="6416" y="4137"/>
                  <a:pt x="6445" y="4114"/>
                </a:cubicBezTo>
                <a:cubicBezTo>
                  <a:pt x="6468" y="4097"/>
                  <a:pt x="6479" y="4074"/>
                  <a:pt x="6497" y="4058"/>
                </a:cubicBezTo>
                <a:cubicBezTo>
                  <a:pt x="6507" y="4040"/>
                  <a:pt x="6513" y="4024"/>
                  <a:pt x="6524" y="4000"/>
                </a:cubicBezTo>
                <a:cubicBezTo>
                  <a:pt x="6531" y="3984"/>
                  <a:pt x="6531" y="3966"/>
                  <a:pt x="6536" y="3950"/>
                </a:cubicBezTo>
                <a:cubicBezTo>
                  <a:pt x="6536" y="3927"/>
                  <a:pt x="6531" y="3909"/>
                  <a:pt x="6531" y="3887"/>
                </a:cubicBezTo>
                <a:cubicBezTo>
                  <a:pt x="6518" y="3859"/>
                  <a:pt x="6507" y="3830"/>
                  <a:pt x="6497" y="3807"/>
                </a:cubicBezTo>
                <a:cubicBezTo>
                  <a:pt x="6479" y="3773"/>
                  <a:pt x="6456" y="3738"/>
                  <a:pt x="6434" y="3711"/>
                </a:cubicBezTo>
                <a:cubicBezTo>
                  <a:pt x="6400" y="3677"/>
                  <a:pt x="6366" y="3648"/>
                  <a:pt x="6326" y="3625"/>
                </a:cubicBezTo>
                <a:cubicBezTo>
                  <a:pt x="6308" y="3609"/>
                  <a:pt x="6285" y="3597"/>
                  <a:pt x="6263" y="3591"/>
                </a:cubicBezTo>
                <a:lnTo>
                  <a:pt x="6224" y="3575"/>
                </a:lnTo>
                <a:lnTo>
                  <a:pt x="6177" y="3557"/>
                </a:lnTo>
                <a:cubicBezTo>
                  <a:pt x="6143" y="3546"/>
                  <a:pt x="6121" y="3512"/>
                  <a:pt x="6109" y="3483"/>
                </a:cubicBezTo>
                <a:cubicBezTo>
                  <a:pt x="6098" y="3449"/>
                  <a:pt x="6098" y="3410"/>
                  <a:pt x="6115" y="3376"/>
                </a:cubicBezTo>
                <a:cubicBezTo>
                  <a:pt x="6138" y="3329"/>
                  <a:pt x="6183" y="3302"/>
                  <a:pt x="6235" y="3302"/>
                </a:cubicBezTo>
                <a:lnTo>
                  <a:pt x="6263" y="3302"/>
                </a:lnTo>
                <a:cubicBezTo>
                  <a:pt x="6337" y="3324"/>
                  <a:pt x="6422" y="3336"/>
                  <a:pt x="6536" y="3342"/>
                </a:cubicBezTo>
                <a:cubicBezTo>
                  <a:pt x="6576" y="3342"/>
                  <a:pt x="6621" y="3347"/>
                  <a:pt x="6660" y="3347"/>
                </a:cubicBezTo>
                <a:cubicBezTo>
                  <a:pt x="6825" y="3347"/>
                  <a:pt x="6985" y="3329"/>
                  <a:pt x="7132" y="3302"/>
                </a:cubicBezTo>
                <a:cubicBezTo>
                  <a:pt x="7240" y="3279"/>
                  <a:pt x="7331" y="3245"/>
                  <a:pt x="7410" y="3205"/>
                </a:cubicBezTo>
                <a:cubicBezTo>
                  <a:pt x="7451" y="3182"/>
                  <a:pt x="7485" y="3159"/>
                  <a:pt x="7513" y="3137"/>
                </a:cubicBezTo>
                <a:cubicBezTo>
                  <a:pt x="7530" y="3119"/>
                  <a:pt x="7547" y="3103"/>
                  <a:pt x="7564" y="3080"/>
                </a:cubicBezTo>
                <a:cubicBezTo>
                  <a:pt x="7570" y="3063"/>
                  <a:pt x="7581" y="3046"/>
                  <a:pt x="7588" y="3029"/>
                </a:cubicBezTo>
                <a:cubicBezTo>
                  <a:pt x="7593" y="3012"/>
                  <a:pt x="7598" y="2988"/>
                  <a:pt x="7598" y="2967"/>
                </a:cubicBezTo>
                <a:cubicBezTo>
                  <a:pt x="7598" y="2949"/>
                  <a:pt x="7598" y="2933"/>
                  <a:pt x="7593" y="2915"/>
                </a:cubicBezTo>
                <a:cubicBezTo>
                  <a:pt x="7593" y="2904"/>
                  <a:pt x="7588" y="2893"/>
                  <a:pt x="7581" y="2881"/>
                </a:cubicBezTo>
                <a:cubicBezTo>
                  <a:pt x="7575" y="2864"/>
                  <a:pt x="7564" y="2852"/>
                  <a:pt x="7553" y="2836"/>
                </a:cubicBezTo>
                <a:cubicBezTo>
                  <a:pt x="7536" y="2818"/>
                  <a:pt x="7513" y="2802"/>
                  <a:pt x="7496" y="2791"/>
                </a:cubicBezTo>
                <a:cubicBezTo>
                  <a:pt x="7444" y="2762"/>
                  <a:pt x="7388" y="2733"/>
                  <a:pt x="7326" y="2710"/>
                </a:cubicBezTo>
                <a:cubicBezTo>
                  <a:pt x="7178" y="2665"/>
                  <a:pt x="7024" y="2642"/>
                  <a:pt x="6877" y="2626"/>
                </a:cubicBezTo>
                <a:cubicBezTo>
                  <a:pt x="6825" y="2620"/>
                  <a:pt x="6775" y="2620"/>
                  <a:pt x="6723" y="2613"/>
                </a:cubicBezTo>
                <a:lnTo>
                  <a:pt x="6672" y="2608"/>
                </a:lnTo>
                <a:cubicBezTo>
                  <a:pt x="6655" y="2608"/>
                  <a:pt x="6638" y="2602"/>
                  <a:pt x="6621" y="2602"/>
                </a:cubicBezTo>
                <a:cubicBezTo>
                  <a:pt x="6610" y="2602"/>
                  <a:pt x="6599" y="2597"/>
                  <a:pt x="6581" y="2597"/>
                </a:cubicBezTo>
                <a:cubicBezTo>
                  <a:pt x="6558" y="2597"/>
                  <a:pt x="6531" y="2592"/>
                  <a:pt x="6507" y="2592"/>
                </a:cubicBezTo>
                <a:cubicBezTo>
                  <a:pt x="6468" y="2586"/>
                  <a:pt x="6434" y="2540"/>
                  <a:pt x="6434" y="2506"/>
                </a:cubicBezTo>
                <a:cubicBezTo>
                  <a:pt x="6428" y="2472"/>
                  <a:pt x="6445" y="2437"/>
                  <a:pt x="6473" y="2416"/>
                </a:cubicBezTo>
                <a:cubicBezTo>
                  <a:pt x="6531" y="2375"/>
                  <a:pt x="6599" y="2341"/>
                  <a:pt x="6667" y="2313"/>
                </a:cubicBezTo>
                <a:lnTo>
                  <a:pt x="6701" y="2296"/>
                </a:lnTo>
                <a:lnTo>
                  <a:pt x="6762" y="2267"/>
                </a:lnTo>
                <a:lnTo>
                  <a:pt x="6780" y="2256"/>
                </a:lnTo>
                <a:cubicBezTo>
                  <a:pt x="6843" y="2227"/>
                  <a:pt x="6911" y="2193"/>
                  <a:pt x="6979" y="2159"/>
                </a:cubicBezTo>
                <a:lnTo>
                  <a:pt x="6985" y="2154"/>
                </a:lnTo>
                <a:cubicBezTo>
                  <a:pt x="7116" y="2091"/>
                  <a:pt x="7240" y="2017"/>
                  <a:pt x="7360" y="1921"/>
                </a:cubicBezTo>
                <a:cubicBezTo>
                  <a:pt x="7394" y="1881"/>
                  <a:pt x="7423" y="1852"/>
                  <a:pt x="7444" y="1818"/>
                </a:cubicBezTo>
                <a:cubicBezTo>
                  <a:pt x="7457" y="1802"/>
                  <a:pt x="7468" y="1779"/>
                  <a:pt x="7473" y="1761"/>
                </a:cubicBezTo>
                <a:cubicBezTo>
                  <a:pt x="7478" y="1745"/>
                  <a:pt x="7485" y="1734"/>
                  <a:pt x="7485" y="1716"/>
                </a:cubicBezTo>
                <a:cubicBezTo>
                  <a:pt x="7485" y="1705"/>
                  <a:pt x="7485" y="1687"/>
                  <a:pt x="7478" y="1677"/>
                </a:cubicBezTo>
                <a:cubicBezTo>
                  <a:pt x="7478" y="1659"/>
                  <a:pt x="7473" y="1648"/>
                  <a:pt x="7462" y="1632"/>
                </a:cubicBezTo>
                <a:cubicBezTo>
                  <a:pt x="7457" y="1619"/>
                  <a:pt x="7451" y="1608"/>
                  <a:pt x="7439" y="1591"/>
                </a:cubicBezTo>
                <a:cubicBezTo>
                  <a:pt x="7428" y="1580"/>
                  <a:pt x="7417" y="1574"/>
                  <a:pt x="7405" y="1563"/>
                </a:cubicBezTo>
                <a:cubicBezTo>
                  <a:pt x="7388" y="1551"/>
                  <a:pt x="7371" y="1546"/>
                  <a:pt x="7354" y="1540"/>
                </a:cubicBezTo>
                <a:cubicBezTo>
                  <a:pt x="7326" y="1529"/>
                  <a:pt x="7297" y="1522"/>
                  <a:pt x="7258" y="1522"/>
                </a:cubicBezTo>
                <a:lnTo>
                  <a:pt x="7234" y="1522"/>
                </a:lnTo>
                <a:cubicBezTo>
                  <a:pt x="7172" y="1522"/>
                  <a:pt x="7103" y="1529"/>
                  <a:pt x="7035" y="1546"/>
                </a:cubicBezTo>
                <a:cubicBezTo>
                  <a:pt x="6865" y="1585"/>
                  <a:pt x="6683" y="1653"/>
                  <a:pt x="6468" y="1768"/>
                </a:cubicBezTo>
                <a:cubicBezTo>
                  <a:pt x="6377" y="1813"/>
                  <a:pt x="6280" y="1870"/>
                  <a:pt x="6195" y="1926"/>
                </a:cubicBezTo>
                <a:cubicBezTo>
                  <a:pt x="6109" y="1978"/>
                  <a:pt x="6041" y="2023"/>
                  <a:pt x="5973" y="2075"/>
                </a:cubicBezTo>
                <a:lnTo>
                  <a:pt x="5910" y="2125"/>
                </a:lnTo>
                <a:cubicBezTo>
                  <a:pt x="5899" y="2143"/>
                  <a:pt x="5883" y="2154"/>
                  <a:pt x="5871" y="2170"/>
                </a:cubicBezTo>
                <a:cubicBezTo>
                  <a:pt x="5854" y="2188"/>
                  <a:pt x="5826" y="2199"/>
                  <a:pt x="5802" y="2199"/>
                </a:cubicBezTo>
                <a:cubicBezTo>
                  <a:pt x="5786" y="2199"/>
                  <a:pt x="5774" y="2199"/>
                  <a:pt x="5763" y="2193"/>
                </a:cubicBezTo>
                <a:cubicBezTo>
                  <a:pt x="5734" y="2177"/>
                  <a:pt x="5706" y="2136"/>
                  <a:pt x="5718" y="2097"/>
                </a:cubicBezTo>
                <a:cubicBezTo>
                  <a:pt x="5746" y="2007"/>
                  <a:pt x="5774" y="1897"/>
                  <a:pt x="5786" y="1795"/>
                </a:cubicBezTo>
                <a:cubicBezTo>
                  <a:pt x="5786" y="1768"/>
                  <a:pt x="5786" y="1745"/>
                  <a:pt x="5781" y="1722"/>
                </a:cubicBezTo>
                <a:cubicBezTo>
                  <a:pt x="5781" y="1716"/>
                  <a:pt x="5774" y="1705"/>
                  <a:pt x="5774" y="1700"/>
                </a:cubicBezTo>
                <a:lnTo>
                  <a:pt x="5752" y="1700"/>
                </a:lnTo>
                <a:cubicBezTo>
                  <a:pt x="5723" y="1705"/>
                  <a:pt x="5700" y="1711"/>
                  <a:pt x="5678" y="1722"/>
                </a:cubicBezTo>
                <a:cubicBezTo>
                  <a:pt x="5587" y="1773"/>
                  <a:pt x="5513" y="1836"/>
                  <a:pt x="5451" y="1887"/>
                </a:cubicBezTo>
                <a:cubicBezTo>
                  <a:pt x="5314" y="2017"/>
                  <a:pt x="5194" y="2154"/>
                  <a:pt x="5099" y="2301"/>
                </a:cubicBezTo>
                <a:cubicBezTo>
                  <a:pt x="5047" y="2382"/>
                  <a:pt x="5013" y="2443"/>
                  <a:pt x="4990" y="2506"/>
                </a:cubicBezTo>
                <a:cubicBezTo>
                  <a:pt x="4984" y="2529"/>
                  <a:pt x="4979" y="2545"/>
                  <a:pt x="4962" y="2557"/>
                </a:cubicBezTo>
                <a:lnTo>
                  <a:pt x="4950" y="2568"/>
                </a:lnTo>
                <a:lnTo>
                  <a:pt x="4939" y="2579"/>
                </a:lnTo>
                <a:cubicBezTo>
                  <a:pt x="4921" y="2597"/>
                  <a:pt x="4900" y="2602"/>
                  <a:pt x="4871" y="2602"/>
                </a:cubicBezTo>
                <a:lnTo>
                  <a:pt x="4848" y="2602"/>
                </a:lnTo>
                <a:cubicBezTo>
                  <a:pt x="4819" y="2597"/>
                  <a:pt x="4792" y="2579"/>
                  <a:pt x="4774" y="2552"/>
                </a:cubicBezTo>
                <a:cubicBezTo>
                  <a:pt x="4758" y="2523"/>
                  <a:pt x="4751" y="2495"/>
                  <a:pt x="4751" y="2461"/>
                </a:cubicBezTo>
                <a:cubicBezTo>
                  <a:pt x="4758" y="2427"/>
                  <a:pt x="4758" y="2398"/>
                  <a:pt x="4763" y="2364"/>
                </a:cubicBezTo>
                <a:cubicBezTo>
                  <a:pt x="4769" y="2324"/>
                  <a:pt x="4774" y="2279"/>
                  <a:pt x="4780" y="2238"/>
                </a:cubicBezTo>
                <a:cubicBezTo>
                  <a:pt x="4780" y="2182"/>
                  <a:pt x="4780" y="2131"/>
                  <a:pt x="4769" y="2086"/>
                </a:cubicBezTo>
                <a:cubicBezTo>
                  <a:pt x="4769" y="2075"/>
                  <a:pt x="4763" y="2062"/>
                  <a:pt x="4758" y="2052"/>
                </a:cubicBezTo>
                <a:lnTo>
                  <a:pt x="4745" y="2034"/>
                </a:lnTo>
                <a:lnTo>
                  <a:pt x="4740" y="2028"/>
                </a:lnTo>
                <a:lnTo>
                  <a:pt x="4729" y="2023"/>
                </a:lnTo>
                <a:cubicBezTo>
                  <a:pt x="4717" y="2017"/>
                  <a:pt x="4706" y="2017"/>
                  <a:pt x="4695" y="2017"/>
                </a:cubicBezTo>
                <a:cubicBezTo>
                  <a:pt x="4677" y="2017"/>
                  <a:pt x="4655" y="2017"/>
                  <a:pt x="4638" y="2023"/>
                </a:cubicBezTo>
                <a:cubicBezTo>
                  <a:pt x="4621" y="2028"/>
                  <a:pt x="4598" y="2034"/>
                  <a:pt x="4580" y="2041"/>
                </a:cubicBezTo>
                <a:cubicBezTo>
                  <a:pt x="4553" y="2057"/>
                  <a:pt x="4530" y="2075"/>
                  <a:pt x="4507" y="2091"/>
                </a:cubicBezTo>
                <a:cubicBezTo>
                  <a:pt x="4473" y="2125"/>
                  <a:pt x="4439" y="2165"/>
                  <a:pt x="4410" y="2211"/>
                </a:cubicBezTo>
                <a:cubicBezTo>
                  <a:pt x="4354" y="2307"/>
                  <a:pt x="4302" y="2416"/>
                  <a:pt x="4252" y="2557"/>
                </a:cubicBezTo>
                <a:lnTo>
                  <a:pt x="4246" y="2574"/>
                </a:lnTo>
                <a:cubicBezTo>
                  <a:pt x="4212" y="2682"/>
                  <a:pt x="4178" y="2796"/>
                  <a:pt x="4150" y="2927"/>
                </a:cubicBezTo>
                <a:cubicBezTo>
                  <a:pt x="4137" y="2978"/>
                  <a:pt x="4132" y="3029"/>
                  <a:pt x="4121" y="3080"/>
                </a:cubicBezTo>
                <a:lnTo>
                  <a:pt x="4115" y="3108"/>
                </a:lnTo>
                <a:cubicBezTo>
                  <a:pt x="4110" y="3143"/>
                  <a:pt x="4098" y="3177"/>
                  <a:pt x="4087" y="3211"/>
                </a:cubicBezTo>
                <a:cubicBezTo>
                  <a:pt x="4081" y="3227"/>
                  <a:pt x="4069" y="3245"/>
                  <a:pt x="4053" y="3250"/>
                </a:cubicBezTo>
                <a:cubicBezTo>
                  <a:pt x="4042" y="3261"/>
                  <a:pt x="4019" y="3268"/>
                  <a:pt x="4001" y="3268"/>
                </a:cubicBezTo>
                <a:lnTo>
                  <a:pt x="3984" y="3268"/>
                </a:lnTo>
                <a:cubicBezTo>
                  <a:pt x="3950" y="3261"/>
                  <a:pt x="3911" y="3227"/>
                  <a:pt x="3911" y="3182"/>
                </a:cubicBezTo>
                <a:lnTo>
                  <a:pt x="3911" y="3171"/>
                </a:lnTo>
                <a:lnTo>
                  <a:pt x="3911" y="3153"/>
                </a:lnTo>
                <a:lnTo>
                  <a:pt x="3911" y="3132"/>
                </a:lnTo>
                <a:cubicBezTo>
                  <a:pt x="3911" y="3012"/>
                  <a:pt x="3916" y="2886"/>
                  <a:pt x="3893" y="2768"/>
                </a:cubicBezTo>
                <a:cubicBezTo>
                  <a:pt x="3882" y="2744"/>
                  <a:pt x="3877" y="2723"/>
                  <a:pt x="3864" y="2694"/>
                </a:cubicBezTo>
                <a:cubicBezTo>
                  <a:pt x="3859" y="2682"/>
                  <a:pt x="3854" y="2676"/>
                  <a:pt x="3848" y="2665"/>
                </a:cubicBezTo>
                <a:cubicBezTo>
                  <a:pt x="3843" y="2660"/>
                  <a:pt x="3837" y="2660"/>
                  <a:pt x="3830" y="2654"/>
                </a:cubicBezTo>
                <a:cubicBezTo>
                  <a:pt x="3825" y="2647"/>
                  <a:pt x="3819" y="2647"/>
                  <a:pt x="3814" y="2642"/>
                </a:cubicBezTo>
                <a:cubicBezTo>
                  <a:pt x="3803" y="2642"/>
                  <a:pt x="3796" y="2642"/>
                  <a:pt x="3785" y="2637"/>
                </a:cubicBezTo>
                <a:cubicBezTo>
                  <a:pt x="3769" y="2637"/>
                  <a:pt x="3751" y="2642"/>
                  <a:pt x="3740" y="2642"/>
                </a:cubicBezTo>
                <a:cubicBezTo>
                  <a:pt x="3717" y="2647"/>
                  <a:pt x="3706" y="2654"/>
                  <a:pt x="3689" y="2660"/>
                </a:cubicBezTo>
                <a:cubicBezTo>
                  <a:pt x="3667" y="2671"/>
                  <a:pt x="3649" y="2682"/>
                  <a:pt x="3633" y="2699"/>
                </a:cubicBezTo>
                <a:cubicBezTo>
                  <a:pt x="3609" y="2723"/>
                  <a:pt x="3586" y="2744"/>
                  <a:pt x="3570" y="2778"/>
                </a:cubicBezTo>
                <a:cubicBezTo>
                  <a:pt x="3530" y="2841"/>
                  <a:pt x="3496" y="2915"/>
                  <a:pt x="3462" y="3012"/>
                </a:cubicBezTo>
                <a:cubicBezTo>
                  <a:pt x="3410" y="3171"/>
                  <a:pt x="3376" y="3342"/>
                  <a:pt x="3371" y="3518"/>
                </a:cubicBezTo>
                <a:cubicBezTo>
                  <a:pt x="3365" y="3552"/>
                  <a:pt x="3365" y="3586"/>
                  <a:pt x="3365" y="3614"/>
                </a:cubicBezTo>
                <a:cubicBezTo>
                  <a:pt x="3371" y="3654"/>
                  <a:pt x="3342" y="3688"/>
                  <a:pt x="3308" y="3688"/>
                </a:cubicBezTo>
                <a:cubicBezTo>
                  <a:pt x="3269" y="3688"/>
                  <a:pt x="3234" y="3659"/>
                  <a:pt x="3234" y="3625"/>
                </a:cubicBezTo>
                <a:cubicBezTo>
                  <a:pt x="3234" y="3552"/>
                  <a:pt x="3234" y="3466"/>
                  <a:pt x="3245" y="3370"/>
                </a:cubicBezTo>
                <a:cubicBezTo>
                  <a:pt x="3258" y="3261"/>
                  <a:pt x="3274" y="3159"/>
                  <a:pt x="3297" y="3069"/>
                </a:cubicBezTo>
                <a:cubicBezTo>
                  <a:pt x="3331" y="2943"/>
                  <a:pt x="3365" y="2852"/>
                  <a:pt x="3405" y="2773"/>
                </a:cubicBezTo>
                <a:cubicBezTo>
                  <a:pt x="3455" y="2671"/>
                  <a:pt x="3513" y="2608"/>
                  <a:pt x="3575" y="2563"/>
                </a:cubicBezTo>
                <a:cubicBezTo>
                  <a:pt x="3609" y="2529"/>
                  <a:pt x="3649" y="2511"/>
                  <a:pt x="3683" y="2500"/>
                </a:cubicBezTo>
                <a:cubicBezTo>
                  <a:pt x="3717" y="2495"/>
                  <a:pt x="3757" y="2484"/>
                  <a:pt x="3791" y="2484"/>
                </a:cubicBezTo>
                <a:cubicBezTo>
                  <a:pt x="3809" y="2484"/>
                  <a:pt x="3825" y="2489"/>
                  <a:pt x="3837" y="2489"/>
                </a:cubicBezTo>
                <a:cubicBezTo>
                  <a:pt x="3882" y="2500"/>
                  <a:pt x="3922" y="2518"/>
                  <a:pt x="3950" y="2545"/>
                </a:cubicBezTo>
                <a:cubicBezTo>
                  <a:pt x="3961" y="2557"/>
                  <a:pt x="3974" y="2568"/>
                  <a:pt x="3979" y="2579"/>
                </a:cubicBezTo>
                <a:cubicBezTo>
                  <a:pt x="4008" y="2477"/>
                  <a:pt x="4024" y="2375"/>
                  <a:pt x="4042" y="2272"/>
                </a:cubicBezTo>
                <a:cubicBezTo>
                  <a:pt x="4069" y="2143"/>
                  <a:pt x="4081" y="2034"/>
                  <a:pt x="4087" y="1926"/>
                </a:cubicBezTo>
                <a:cubicBezTo>
                  <a:pt x="4092" y="1795"/>
                  <a:pt x="4087" y="1671"/>
                  <a:pt x="4064" y="1546"/>
                </a:cubicBezTo>
                <a:cubicBezTo>
                  <a:pt x="4035" y="1427"/>
                  <a:pt x="3995" y="1312"/>
                  <a:pt x="3945" y="1210"/>
                </a:cubicBezTo>
                <a:cubicBezTo>
                  <a:pt x="3899" y="1142"/>
                  <a:pt x="3859" y="1074"/>
                  <a:pt x="3809" y="1023"/>
                </a:cubicBezTo>
                <a:cubicBezTo>
                  <a:pt x="3774" y="989"/>
                  <a:pt x="3746" y="961"/>
                  <a:pt x="3706" y="932"/>
                </a:cubicBezTo>
                <a:cubicBezTo>
                  <a:pt x="3678" y="916"/>
                  <a:pt x="3654" y="903"/>
                  <a:pt x="3626" y="892"/>
                </a:cubicBezTo>
                <a:cubicBezTo>
                  <a:pt x="3604" y="887"/>
                  <a:pt x="3581" y="881"/>
                  <a:pt x="3558" y="881"/>
                </a:cubicBezTo>
                <a:cubicBezTo>
                  <a:pt x="3536" y="881"/>
                  <a:pt x="3518" y="881"/>
                  <a:pt x="3496" y="887"/>
                </a:cubicBezTo>
                <a:cubicBezTo>
                  <a:pt x="3473" y="892"/>
                  <a:pt x="3455" y="898"/>
                  <a:pt x="3434" y="909"/>
                </a:cubicBezTo>
                <a:cubicBezTo>
                  <a:pt x="3410" y="926"/>
                  <a:pt x="3382" y="943"/>
                  <a:pt x="3353" y="966"/>
                </a:cubicBezTo>
                <a:cubicBezTo>
                  <a:pt x="3319" y="1000"/>
                  <a:pt x="3279" y="1045"/>
                  <a:pt x="3245" y="1097"/>
                </a:cubicBezTo>
                <a:cubicBezTo>
                  <a:pt x="3206" y="1160"/>
                  <a:pt x="3172" y="1222"/>
                  <a:pt x="3138" y="1312"/>
                </a:cubicBezTo>
                <a:cubicBezTo>
                  <a:pt x="3121" y="1346"/>
                  <a:pt x="3080" y="1370"/>
                  <a:pt x="3041" y="1370"/>
                </a:cubicBezTo>
                <a:cubicBezTo>
                  <a:pt x="3024" y="1370"/>
                  <a:pt x="3007" y="1364"/>
                  <a:pt x="2996" y="1359"/>
                </a:cubicBezTo>
                <a:cubicBezTo>
                  <a:pt x="2973" y="1346"/>
                  <a:pt x="2951" y="1325"/>
                  <a:pt x="2944" y="1301"/>
                </a:cubicBezTo>
                <a:cubicBezTo>
                  <a:pt x="2933" y="1284"/>
                  <a:pt x="2933" y="1262"/>
                  <a:pt x="2938" y="1244"/>
                </a:cubicBezTo>
                <a:cubicBezTo>
                  <a:pt x="2938" y="1216"/>
                  <a:pt x="2938" y="1188"/>
                  <a:pt x="2944" y="1154"/>
                </a:cubicBezTo>
                <a:lnTo>
                  <a:pt x="2944" y="1108"/>
                </a:lnTo>
                <a:cubicBezTo>
                  <a:pt x="2951" y="1045"/>
                  <a:pt x="2956" y="984"/>
                  <a:pt x="2962" y="921"/>
                </a:cubicBezTo>
                <a:lnTo>
                  <a:pt x="2962" y="921"/>
                </a:lnTo>
                <a:lnTo>
                  <a:pt x="2956" y="932"/>
                </a:lnTo>
                <a:cubicBezTo>
                  <a:pt x="2967" y="806"/>
                  <a:pt x="2973" y="614"/>
                  <a:pt x="2938" y="426"/>
                </a:cubicBezTo>
                <a:cubicBezTo>
                  <a:pt x="2917" y="352"/>
                  <a:pt x="2899" y="290"/>
                  <a:pt x="2870" y="234"/>
                </a:cubicBezTo>
                <a:cubicBezTo>
                  <a:pt x="2842" y="182"/>
                  <a:pt x="2814" y="142"/>
                  <a:pt x="2780" y="103"/>
                </a:cubicBezTo>
                <a:cubicBezTo>
                  <a:pt x="2757" y="80"/>
                  <a:pt x="2734" y="56"/>
                  <a:pt x="2705" y="40"/>
                </a:cubicBezTo>
                <a:cubicBezTo>
                  <a:pt x="2689" y="29"/>
                  <a:pt x="2671" y="17"/>
                  <a:pt x="2655" y="11"/>
                </a:cubicBezTo>
                <a:cubicBezTo>
                  <a:pt x="2637" y="6"/>
                  <a:pt x="2621" y="6"/>
                  <a:pt x="2603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2"/>
          <p:cNvSpPr/>
          <p:nvPr/>
        </p:nvSpPr>
        <p:spPr>
          <a:xfrm>
            <a:off x="5912616" y="3984265"/>
            <a:ext cx="88515" cy="158320"/>
          </a:xfrm>
          <a:custGeom>
            <a:avLst/>
            <a:gdLst/>
            <a:ahLst/>
            <a:cxnLst/>
            <a:rect l="l" t="t" r="r" b="b"/>
            <a:pathLst>
              <a:path w="2285" h="4087" extrusionOk="0">
                <a:moveTo>
                  <a:pt x="711" y="1"/>
                </a:moveTo>
                <a:cubicBezTo>
                  <a:pt x="676" y="1"/>
                  <a:pt x="648" y="1"/>
                  <a:pt x="614" y="6"/>
                </a:cubicBezTo>
                <a:cubicBezTo>
                  <a:pt x="563" y="12"/>
                  <a:pt x="511" y="17"/>
                  <a:pt x="461" y="24"/>
                </a:cubicBezTo>
                <a:lnTo>
                  <a:pt x="393" y="35"/>
                </a:lnTo>
                <a:cubicBezTo>
                  <a:pt x="314" y="46"/>
                  <a:pt x="222" y="58"/>
                  <a:pt x="131" y="58"/>
                </a:cubicBezTo>
                <a:cubicBezTo>
                  <a:pt x="75" y="58"/>
                  <a:pt x="29" y="103"/>
                  <a:pt x="29" y="160"/>
                </a:cubicBezTo>
                <a:lnTo>
                  <a:pt x="29" y="171"/>
                </a:lnTo>
                <a:cubicBezTo>
                  <a:pt x="12" y="200"/>
                  <a:pt x="0" y="245"/>
                  <a:pt x="12" y="279"/>
                </a:cubicBezTo>
                <a:cubicBezTo>
                  <a:pt x="222" y="808"/>
                  <a:pt x="450" y="1438"/>
                  <a:pt x="540" y="2104"/>
                </a:cubicBezTo>
                <a:cubicBezTo>
                  <a:pt x="592" y="2472"/>
                  <a:pt x="592" y="2830"/>
                  <a:pt x="552" y="3171"/>
                </a:cubicBezTo>
                <a:lnTo>
                  <a:pt x="552" y="3182"/>
                </a:lnTo>
                <a:cubicBezTo>
                  <a:pt x="535" y="3279"/>
                  <a:pt x="518" y="3381"/>
                  <a:pt x="495" y="3478"/>
                </a:cubicBezTo>
                <a:cubicBezTo>
                  <a:pt x="466" y="3586"/>
                  <a:pt x="438" y="3683"/>
                  <a:pt x="404" y="3774"/>
                </a:cubicBezTo>
                <a:cubicBezTo>
                  <a:pt x="375" y="3791"/>
                  <a:pt x="353" y="3819"/>
                  <a:pt x="348" y="3842"/>
                </a:cubicBezTo>
                <a:cubicBezTo>
                  <a:pt x="341" y="3876"/>
                  <a:pt x="341" y="3904"/>
                  <a:pt x="359" y="3927"/>
                </a:cubicBezTo>
                <a:cubicBezTo>
                  <a:pt x="375" y="3956"/>
                  <a:pt x="398" y="3966"/>
                  <a:pt x="427" y="3979"/>
                </a:cubicBezTo>
                <a:cubicBezTo>
                  <a:pt x="603" y="4052"/>
                  <a:pt x="807" y="4086"/>
                  <a:pt x="1023" y="4086"/>
                </a:cubicBezTo>
                <a:cubicBezTo>
                  <a:pt x="1137" y="4086"/>
                  <a:pt x="1251" y="4081"/>
                  <a:pt x="1364" y="4063"/>
                </a:cubicBezTo>
                <a:cubicBezTo>
                  <a:pt x="1529" y="4035"/>
                  <a:pt x="1694" y="3990"/>
                  <a:pt x="1848" y="3921"/>
                </a:cubicBezTo>
                <a:cubicBezTo>
                  <a:pt x="2006" y="3853"/>
                  <a:pt x="2137" y="3767"/>
                  <a:pt x="2250" y="3665"/>
                </a:cubicBezTo>
                <a:cubicBezTo>
                  <a:pt x="2273" y="3649"/>
                  <a:pt x="2284" y="3620"/>
                  <a:pt x="2284" y="3591"/>
                </a:cubicBezTo>
                <a:cubicBezTo>
                  <a:pt x="2284" y="3563"/>
                  <a:pt x="2273" y="3535"/>
                  <a:pt x="2250" y="3512"/>
                </a:cubicBezTo>
                <a:cubicBezTo>
                  <a:pt x="2268" y="3381"/>
                  <a:pt x="2263" y="3245"/>
                  <a:pt x="2257" y="3132"/>
                </a:cubicBezTo>
                <a:cubicBezTo>
                  <a:pt x="2250" y="2972"/>
                  <a:pt x="2234" y="2813"/>
                  <a:pt x="2205" y="2642"/>
                </a:cubicBezTo>
                <a:cubicBezTo>
                  <a:pt x="2160" y="2342"/>
                  <a:pt x="2087" y="2035"/>
                  <a:pt x="1972" y="1729"/>
                </a:cubicBezTo>
                <a:cubicBezTo>
                  <a:pt x="1870" y="1427"/>
                  <a:pt x="1733" y="1137"/>
                  <a:pt x="1581" y="858"/>
                </a:cubicBezTo>
                <a:cubicBezTo>
                  <a:pt x="1432" y="597"/>
                  <a:pt x="1251" y="336"/>
                  <a:pt x="1035" y="85"/>
                </a:cubicBezTo>
                <a:lnTo>
                  <a:pt x="1017" y="63"/>
                </a:lnTo>
                <a:lnTo>
                  <a:pt x="1001" y="40"/>
                </a:lnTo>
                <a:cubicBezTo>
                  <a:pt x="983" y="24"/>
                  <a:pt x="955" y="12"/>
                  <a:pt x="927" y="12"/>
                </a:cubicBezTo>
                <a:cubicBezTo>
                  <a:pt x="910" y="12"/>
                  <a:pt x="893" y="17"/>
                  <a:pt x="876" y="24"/>
                </a:cubicBezTo>
                <a:cubicBezTo>
                  <a:pt x="870" y="17"/>
                  <a:pt x="859" y="12"/>
                  <a:pt x="847" y="12"/>
                </a:cubicBezTo>
                <a:cubicBezTo>
                  <a:pt x="802" y="6"/>
                  <a:pt x="757" y="1"/>
                  <a:pt x="711" y="1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2"/>
          <p:cNvSpPr/>
          <p:nvPr/>
        </p:nvSpPr>
        <p:spPr>
          <a:xfrm>
            <a:off x="5788230" y="3810565"/>
            <a:ext cx="314161" cy="332097"/>
          </a:xfrm>
          <a:custGeom>
            <a:avLst/>
            <a:gdLst/>
            <a:ahLst/>
            <a:cxnLst/>
            <a:rect l="l" t="t" r="r" b="b"/>
            <a:pathLst>
              <a:path w="8110" h="8573" extrusionOk="0">
                <a:moveTo>
                  <a:pt x="1910" y="1167"/>
                </a:moveTo>
                <a:cubicBezTo>
                  <a:pt x="1876" y="1167"/>
                  <a:pt x="1842" y="1183"/>
                  <a:pt x="1820" y="1206"/>
                </a:cubicBezTo>
                <a:cubicBezTo>
                  <a:pt x="1802" y="1228"/>
                  <a:pt x="1791" y="1262"/>
                  <a:pt x="1791" y="1296"/>
                </a:cubicBezTo>
                <a:cubicBezTo>
                  <a:pt x="1797" y="1325"/>
                  <a:pt x="1808" y="1353"/>
                  <a:pt x="1836" y="1371"/>
                </a:cubicBezTo>
                <a:cubicBezTo>
                  <a:pt x="1905" y="1433"/>
                  <a:pt x="1978" y="1490"/>
                  <a:pt x="2046" y="1553"/>
                </a:cubicBezTo>
                <a:cubicBezTo>
                  <a:pt x="2104" y="1610"/>
                  <a:pt x="2166" y="1666"/>
                  <a:pt x="2240" y="1746"/>
                </a:cubicBezTo>
                <a:cubicBezTo>
                  <a:pt x="2411" y="1939"/>
                  <a:pt x="2563" y="2166"/>
                  <a:pt x="2694" y="2416"/>
                </a:cubicBezTo>
                <a:cubicBezTo>
                  <a:pt x="2796" y="2609"/>
                  <a:pt x="2888" y="2819"/>
                  <a:pt x="2961" y="3047"/>
                </a:cubicBezTo>
                <a:cubicBezTo>
                  <a:pt x="3030" y="3246"/>
                  <a:pt x="3087" y="3456"/>
                  <a:pt x="3137" y="3695"/>
                </a:cubicBezTo>
                <a:lnTo>
                  <a:pt x="3143" y="3706"/>
                </a:lnTo>
                <a:cubicBezTo>
                  <a:pt x="3161" y="3780"/>
                  <a:pt x="3171" y="3853"/>
                  <a:pt x="3184" y="3921"/>
                </a:cubicBezTo>
                <a:cubicBezTo>
                  <a:pt x="3189" y="3979"/>
                  <a:pt x="3229" y="4013"/>
                  <a:pt x="3286" y="4013"/>
                </a:cubicBezTo>
                <a:cubicBezTo>
                  <a:pt x="3313" y="4013"/>
                  <a:pt x="3337" y="3996"/>
                  <a:pt x="3354" y="3973"/>
                </a:cubicBezTo>
                <a:cubicBezTo>
                  <a:pt x="3371" y="3955"/>
                  <a:pt x="3376" y="3934"/>
                  <a:pt x="3376" y="3910"/>
                </a:cubicBezTo>
                <a:lnTo>
                  <a:pt x="3371" y="3853"/>
                </a:lnTo>
                <a:cubicBezTo>
                  <a:pt x="3354" y="3751"/>
                  <a:pt x="3337" y="3643"/>
                  <a:pt x="3320" y="3535"/>
                </a:cubicBezTo>
                <a:cubicBezTo>
                  <a:pt x="3292" y="3394"/>
                  <a:pt x="3263" y="3268"/>
                  <a:pt x="3234" y="3150"/>
                </a:cubicBezTo>
                <a:cubicBezTo>
                  <a:pt x="3171" y="2882"/>
                  <a:pt x="3081" y="2633"/>
                  <a:pt x="2972" y="2399"/>
                </a:cubicBezTo>
                <a:cubicBezTo>
                  <a:pt x="2848" y="2132"/>
                  <a:pt x="2717" y="1904"/>
                  <a:pt x="2558" y="1712"/>
                </a:cubicBezTo>
                <a:cubicBezTo>
                  <a:pt x="2371" y="1473"/>
                  <a:pt x="2172" y="1296"/>
                  <a:pt x="1962" y="1178"/>
                </a:cubicBezTo>
                <a:cubicBezTo>
                  <a:pt x="1944" y="1172"/>
                  <a:pt x="1928" y="1167"/>
                  <a:pt x="1910" y="1167"/>
                </a:cubicBezTo>
                <a:close/>
                <a:moveTo>
                  <a:pt x="5865" y="2859"/>
                </a:moveTo>
                <a:cubicBezTo>
                  <a:pt x="5849" y="2859"/>
                  <a:pt x="5836" y="2864"/>
                  <a:pt x="5820" y="2864"/>
                </a:cubicBezTo>
                <a:cubicBezTo>
                  <a:pt x="5660" y="2916"/>
                  <a:pt x="5484" y="2985"/>
                  <a:pt x="5269" y="3076"/>
                </a:cubicBezTo>
                <a:cubicBezTo>
                  <a:pt x="5081" y="3150"/>
                  <a:pt x="4894" y="3240"/>
                  <a:pt x="4718" y="3331"/>
                </a:cubicBezTo>
                <a:cubicBezTo>
                  <a:pt x="4513" y="3439"/>
                  <a:pt x="4336" y="3535"/>
                  <a:pt x="4172" y="3638"/>
                </a:cubicBezTo>
                <a:cubicBezTo>
                  <a:pt x="4013" y="3735"/>
                  <a:pt x="3848" y="3848"/>
                  <a:pt x="3672" y="3979"/>
                </a:cubicBezTo>
                <a:cubicBezTo>
                  <a:pt x="3620" y="4013"/>
                  <a:pt x="3609" y="4076"/>
                  <a:pt x="3643" y="4126"/>
                </a:cubicBezTo>
                <a:cubicBezTo>
                  <a:pt x="3661" y="4149"/>
                  <a:pt x="3695" y="4172"/>
                  <a:pt x="3735" y="4172"/>
                </a:cubicBezTo>
                <a:cubicBezTo>
                  <a:pt x="3751" y="4172"/>
                  <a:pt x="3774" y="4160"/>
                  <a:pt x="3791" y="4149"/>
                </a:cubicBezTo>
                <a:cubicBezTo>
                  <a:pt x="4052" y="3962"/>
                  <a:pt x="4336" y="3785"/>
                  <a:pt x="4672" y="3615"/>
                </a:cubicBezTo>
                <a:cubicBezTo>
                  <a:pt x="4854" y="3519"/>
                  <a:pt x="5052" y="3428"/>
                  <a:pt x="5257" y="3342"/>
                </a:cubicBezTo>
                <a:cubicBezTo>
                  <a:pt x="5468" y="3257"/>
                  <a:pt x="5678" y="3189"/>
                  <a:pt x="5911" y="3110"/>
                </a:cubicBezTo>
                <a:cubicBezTo>
                  <a:pt x="5939" y="3098"/>
                  <a:pt x="5967" y="3076"/>
                  <a:pt x="5979" y="3047"/>
                </a:cubicBezTo>
                <a:cubicBezTo>
                  <a:pt x="5996" y="3013"/>
                  <a:pt x="5996" y="2979"/>
                  <a:pt x="5985" y="2945"/>
                </a:cubicBezTo>
                <a:cubicBezTo>
                  <a:pt x="5967" y="2893"/>
                  <a:pt x="5922" y="2859"/>
                  <a:pt x="5865" y="2859"/>
                </a:cubicBezTo>
                <a:close/>
                <a:moveTo>
                  <a:pt x="3161" y="4160"/>
                </a:moveTo>
                <a:cubicBezTo>
                  <a:pt x="3150" y="4160"/>
                  <a:pt x="3137" y="4160"/>
                  <a:pt x="3132" y="4167"/>
                </a:cubicBezTo>
                <a:cubicBezTo>
                  <a:pt x="3030" y="4206"/>
                  <a:pt x="2933" y="4246"/>
                  <a:pt x="2836" y="4291"/>
                </a:cubicBezTo>
                <a:cubicBezTo>
                  <a:pt x="2741" y="4337"/>
                  <a:pt x="2638" y="4388"/>
                  <a:pt x="2524" y="4451"/>
                </a:cubicBezTo>
                <a:cubicBezTo>
                  <a:pt x="2314" y="4564"/>
                  <a:pt x="2127" y="4678"/>
                  <a:pt x="1962" y="4802"/>
                </a:cubicBezTo>
                <a:cubicBezTo>
                  <a:pt x="1774" y="4939"/>
                  <a:pt x="1603" y="5093"/>
                  <a:pt x="1456" y="5258"/>
                </a:cubicBezTo>
                <a:cubicBezTo>
                  <a:pt x="1388" y="5337"/>
                  <a:pt x="1314" y="5422"/>
                  <a:pt x="1246" y="5518"/>
                </a:cubicBezTo>
                <a:cubicBezTo>
                  <a:pt x="1178" y="5626"/>
                  <a:pt x="1120" y="5723"/>
                  <a:pt x="1070" y="5825"/>
                </a:cubicBezTo>
                <a:cubicBezTo>
                  <a:pt x="1052" y="5865"/>
                  <a:pt x="1063" y="5917"/>
                  <a:pt x="1097" y="5945"/>
                </a:cubicBezTo>
                <a:cubicBezTo>
                  <a:pt x="1115" y="5962"/>
                  <a:pt x="1138" y="5974"/>
                  <a:pt x="1165" y="5974"/>
                </a:cubicBezTo>
                <a:lnTo>
                  <a:pt x="1172" y="5974"/>
                </a:lnTo>
                <a:cubicBezTo>
                  <a:pt x="1194" y="5967"/>
                  <a:pt x="1228" y="5956"/>
                  <a:pt x="1240" y="5940"/>
                </a:cubicBezTo>
                <a:cubicBezTo>
                  <a:pt x="1325" y="5814"/>
                  <a:pt x="1422" y="5672"/>
                  <a:pt x="1535" y="5536"/>
                </a:cubicBezTo>
                <a:cubicBezTo>
                  <a:pt x="1637" y="5416"/>
                  <a:pt x="1752" y="5297"/>
                  <a:pt x="1888" y="5172"/>
                </a:cubicBezTo>
                <a:cubicBezTo>
                  <a:pt x="2127" y="4956"/>
                  <a:pt x="2393" y="4768"/>
                  <a:pt x="2672" y="4610"/>
                </a:cubicBezTo>
                <a:cubicBezTo>
                  <a:pt x="2723" y="4587"/>
                  <a:pt x="2768" y="4558"/>
                  <a:pt x="2820" y="4530"/>
                </a:cubicBezTo>
                <a:lnTo>
                  <a:pt x="2820" y="4530"/>
                </a:lnTo>
                <a:lnTo>
                  <a:pt x="2809" y="4535"/>
                </a:lnTo>
                <a:cubicBezTo>
                  <a:pt x="2961" y="4456"/>
                  <a:pt x="3087" y="4399"/>
                  <a:pt x="3195" y="4354"/>
                </a:cubicBezTo>
                <a:cubicBezTo>
                  <a:pt x="3245" y="4331"/>
                  <a:pt x="3274" y="4275"/>
                  <a:pt x="3257" y="4223"/>
                </a:cubicBezTo>
                <a:cubicBezTo>
                  <a:pt x="3240" y="4189"/>
                  <a:pt x="3200" y="4160"/>
                  <a:pt x="3161" y="4160"/>
                </a:cubicBezTo>
                <a:close/>
                <a:moveTo>
                  <a:pt x="4797" y="5752"/>
                </a:moveTo>
                <a:cubicBezTo>
                  <a:pt x="4860" y="5888"/>
                  <a:pt x="4916" y="6030"/>
                  <a:pt x="4962" y="6178"/>
                </a:cubicBezTo>
                <a:cubicBezTo>
                  <a:pt x="4848" y="6258"/>
                  <a:pt x="4740" y="6354"/>
                  <a:pt x="4632" y="6439"/>
                </a:cubicBezTo>
                <a:cubicBezTo>
                  <a:pt x="4507" y="6536"/>
                  <a:pt x="4383" y="6627"/>
                  <a:pt x="4246" y="6701"/>
                </a:cubicBezTo>
                <a:cubicBezTo>
                  <a:pt x="4144" y="6751"/>
                  <a:pt x="4036" y="6792"/>
                  <a:pt x="3927" y="6819"/>
                </a:cubicBezTo>
                <a:cubicBezTo>
                  <a:pt x="3916" y="6819"/>
                  <a:pt x="3911" y="6819"/>
                  <a:pt x="3900" y="6826"/>
                </a:cubicBezTo>
                <a:cubicBezTo>
                  <a:pt x="3900" y="6780"/>
                  <a:pt x="3900" y="6735"/>
                  <a:pt x="3893" y="6690"/>
                </a:cubicBezTo>
                <a:cubicBezTo>
                  <a:pt x="3882" y="6536"/>
                  <a:pt x="3871" y="6388"/>
                  <a:pt x="3848" y="6234"/>
                </a:cubicBezTo>
                <a:cubicBezTo>
                  <a:pt x="3837" y="6172"/>
                  <a:pt x="3819" y="6103"/>
                  <a:pt x="3808" y="6042"/>
                </a:cubicBezTo>
                <a:cubicBezTo>
                  <a:pt x="3877" y="6042"/>
                  <a:pt x="3950" y="6042"/>
                  <a:pt x="4018" y="6035"/>
                </a:cubicBezTo>
                <a:cubicBezTo>
                  <a:pt x="4121" y="6024"/>
                  <a:pt x="4223" y="6001"/>
                  <a:pt x="4320" y="5974"/>
                </a:cubicBezTo>
                <a:cubicBezTo>
                  <a:pt x="4411" y="5951"/>
                  <a:pt x="4496" y="5917"/>
                  <a:pt x="4582" y="5877"/>
                </a:cubicBezTo>
                <a:cubicBezTo>
                  <a:pt x="4661" y="5843"/>
                  <a:pt x="4729" y="5797"/>
                  <a:pt x="4797" y="5752"/>
                </a:cubicBezTo>
                <a:close/>
                <a:moveTo>
                  <a:pt x="2836" y="217"/>
                </a:moveTo>
                <a:cubicBezTo>
                  <a:pt x="2854" y="223"/>
                  <a:pt x="2870" y="223"/>
                  <a:pt x="2888" y="228"/>
                </a:cubicBezTo>
                <a:cubicBezTo>
                  <a:pt x="2904" y="234"/>
                  <a:pt x="2922" y="246"/>
                  <a:pt x="2938" y="257"/>
                </a:cubicBezTo>
                <a:cubicBezTo>
                  <a:pt x="2967" y="273"/>
                  <a:pt x="2990" y="297"/>
                  <a:pt x="3013" y="320"/>
                </a:cubicBezTo>
                <a:cubicBezTo>
                  <a:pt x="3047" y="359"/>
                  <a:pt x="3075" y="399"/>
                  <a:pt x="3103" y="451"/>
                </a:cubicBezTo>
                <a:cubicBezTo>
                  <a:pt x="3132" y="507"/>
                  <a:pt x="3155" y="569"/>
                  <a:pt x="3171" y="643"/>
                </a:cubicBezTo>
                <a:cubicBezTo>
                  <a:pt x="3200" y="792"/>
                  <a:pt x="3200" y="944"/>
                  <a:pt x="3195" y="1064"/>
                </a:cubicBezTo>
                <a:cubicBezTo>
                  <a:pt x="3195" y="1092"/>
                  <a:pt x="3195" y="1120"/>
                  <a:pt x="3189" y="1143"/>
                </a:cubicBezTo>
                <a:lnTo>
                  <a:pt x="3195" y="1138"/>
                </a:lnTo>
                <a:lnTo>
                  <a:pt x="3195" y="1138"/>
                </a:lnTo>
                <a:cubicBezTo>
                  <a:pt x="3189" y="1201"/>
                  <a:pt x="3184" y="1262"/>
                  <a:pt x="3177" y="1325"/>
                </a:cubicBezTo>
                <a:lnTo>
                  <a:pt x="3177" y="1371"/>
                </a:lnTo>
                <a:cubicBezTo>
                  <a:pt x="3171" y="1398"/>
                  <a:pt x="3171" y="1433"/>
                  <a:pt x="3171" y="1461"/>
                </a:cubicBezTo>
                <a:cubicBezTo>
                  <a:pt x="3166" y="1479"/>
                  <a:pt x="3166" y="1501"/>
                  <a:pt x="3177" y="1518"/>
                </a:cubicBezTo>
                <a:cubicBezTo>
                  <a:pt x="3184" y="1542"/>
                  <a:pt x="3206" y="1563"/>
                  <a:pt x="3229" y="1576"/>
                </a:cubicBezTo>
                <a:cubicBezTo>
                  <a:pt x="3240" y="1581"/>
                  <a:pt x="3257" y="1587"/>
                  <a:pt x="3274" y="1587"/>
                </a:cubicBezTo>
                <a:cubicBezTo>
                  <a:pt x="3313" y="1587"/>
                  <a:pt x="3354" y="1563"/>
                  <a:pt x="3371" y="1529"/>
                </a:cubicBezTo>
                <a:cubicBezTo>
                  <a:pt x="3405" y="1439"/>
                  <a:pt x="3439" y="1377"/>
                  <a:pt x="3478" y="1314"/>
                </a:cubicBezTo>
                <a:cubicBezTo>
                  <a:pt x="3512" y="1262"/>
                  <a:pt x="3552" y="1217"/>
                  <a:pt x="3586" y="1183"/>
                </a:cubicBezTo>
                <a:cubicBezTo>
                  <a:pt x="3615" y="1160"/>
                  <a:pt x="3643" y="1143"/>
                  <a:pt x="3667" y="1126"/>
                </a:cubicBezTo>
                <a:cubicBezTo>
                  <a:pt x="3688" y="1115"/>
                  <a:pt x="3706" y="1109"/>
                  <a:pt x="3729" y="1104"/>
                </a:cubicBezTo>
                <a:cubicBezTo>
                  <a:pt x="3751" y="1098"/>
                  <a:pt x="3769" y="1098"/>
                  <a:pt x="3791" y="1098"/>
                </a:cubicBezTo>
                <a:cubicBezTo>
                  <a:pt x="3814" y="1098"/>
                  <a:pt x="3837" y="1104"/>
                  <a:pt x="3859" y="1109"/>
                </a:cubicBezTo>
                <a:cubicBezTo>
                  <a:pt x="3887" y="1120"/>
                  <a:pt x="3911" y="1133"/>
                  <a:pt x="3939" y="1149"/>
                </a:cubicBezTo>
                <a:cubicBezTo>
                  <a:pt x="3979" y="1178"/>
                  <a:pt x="4007" y="1206"/>
                  <a:pt x="4042" y="1240"/>
                </a:cubicBezTo>
                <a:cubicBezTo>
                  <a:pt x="4092" y="1291"/>
                  <a:pt x="4132" y="1359"/>
                  <a:pt x="4178" y="1427"/>
                </a:cubicBezTo>
                <a:cubicBezTo>
                  <a:pt x="4228" y="1529"/>
                  <a:pt x="4268" y="1644"/>
                  <a:pt x="4297" y="1763"/>
                </a:cubicBezTo>
                <a:cubicBezTo>
                  <a:pt x="4320" y="1888"/>
                  <a:pt x="4325" y="2012"/>
                  <a:pt x="4320" y="2143"/>
                </a:cubicBezTo>
                <a:cubicBezTo>
                  <a:pt x="4314" y="2251"/>
                  <a:pt x="4302" y="2360"/>
                  <a:pt x="4275" y="2489"/>
                </a:cubicBezTo>
                <a:cubicBezTo>
                  <a:pt x="4263" y="2575"/>
                  <a:pt x="4246" y="2667"/>
                  <a:pt x="4223" y="2751"/>
                </a:cubicBezTo>
                <a:cubicBezTo>
                  <a:pt x="4223" y="2762"/>
                  <a:pt x="4217" y="2780"/>
                  <a:pt x="4217" y="2791"/>
                </a:cubicBezTo>
                <a:lnTo>
                  <a:pt x="4212" y="2791"/>
                </a:lnTo>
                <a:lnTo>
                  <a:pt x="4212" y="2796"/>
                </a:lnTo>
                <a:cubicBezTo>
                  <a:pt x="4207" y="2785"/>
                  <a:pt x="4194" y="2774"/>
                  <a:pt x="4183" y="2762"/>
                </a:cubicBezTo>
                <a:cubicBezTo>
                  <a:pt x="4155" y="2735"/>
                  <a:pt x="4115" y="2717"/>
                  <a:pt x="4070" y="2706"/>
                </a:cubicBezTo>
                <a:cubicBezTo>
                  <a:pt x="4058" y="2706"/>
                  <a:pt x="4042" y="2701"/>
                  <a:pt x="4024" y="2701"/>
                </a:cubicBezTo>
                <a:cubicBezTo>
                  <a:pt x="3990" y="2701"/>
                  <a:pt x="3950" y="2712"/>
                  <a:pt x="3916" y="2717"/>
                </a:cubicBezTo>
                <a:cubicBezTo>
                  <a:pt x="3882" y="2728"/>
                  <a:pt x="3842" y="2746"/>
                  <a:pt x="3808" y="2780"/>
                </a:cubicBezTo>
                <a:cubicBezTo>
                  <a:pt x="3746" y="2825"/>
                  <a:pt x="3688" y="2888"/>
                  <a:pt x="3638" y="2990"/>
                </a:cubicBezTo>
                <a:cubicBezTo>
                  <a:pt x="3598" y="3069"/>
                  <a:pt x="3564" y="3160"/>
                  <a:pt x="3530" y="3291"/>
                </a:cubicBezTo>
                <a:cubicBezTo>
                  <a:pt x="3507" y="3376"/>
                  <a:pt x="3491" y="3478"/>
                  <a:pt x="3478" y="3587"/>
                </a:cubicBezTo>
                <a:cubicBezTo>
                  <a:pt x="3467" y="3683"/>
                  <a:pt x="3467" y="3769"/>
                  <a:pt x="3467" y="3842"/>
                </a:cubicBezTo>
                <a:cubicBezTo>
                  <a:pt x="3473" y="3876"/>
                  <a:pt x="3502" y="3905"/>
                  <a:pt x="3541" y="3905"/>
                </a:cubicBezTo>
                <a:cubicBezTo>
                  <a:pt x="3575" y="3905"/>
                  <a:pt x="3604" y="3871"/>
                  <a:pt x="3598" y="3831"/>
                </a:cubicBezTo>
                <a:cubicBezTo>
                  <a:pt x="3598" y="3803"/>
                  <a:pt x="3598" y="3769"/>
                  <a:pt x="3604" y="3735"/>
                </a:cubicBezTo>
                <a:cubicBezTo>
                  <a:pt x="3609" y="3559"/>
                  <a:pt x="3643" y="3388"/>
                  <a:pt x="3695" y="3229"/>
                </a:cubicBezTo>
                <a:cubicBezTo>
                  <a:pt x="3729" y="3132"/>
                  <a:pt x="3763" y="3058"/>
                  <a:pt x="3803" y="2995"/>
                </a:cubicBezTo>
                <a:cubicBezTo>
                  <a:pt x="3825" y="2961"/>
                  <a:pt x="3842" y="2940"/>
                  <a:pt x="3866" y="2916"/>
                </a:cubicBezTo>
                <a:cubicBezTo>
                  <a:pt x="3882" y="2899"/>
                  <a:pt x="3900" y="2888"/>
                  <a:pt x="3922" y="2877"/>
                </a:cubicBezTo>
                <a:cubicBezTo>
                  <a:pt x="3939" y="2871"/>
                  <a:pt x="3950" y="2864"/>
                  <a:pt x="3973" y="2859"/>
                </a:cubicBezTo>
                <a:cubicBezTo>
                  <a:pt x="3984" y="2859"/>
                  <a:pt x="4002" y="2854"/>
                  <a:pt x="4018" y="2854"/>
                </a:cubicBezTo>
                <a:cubicBezTo>
                  <a:pt x="4029" y="2859"/>
                  <a:pt x="4036" y="2859"/>
                  <a:pt x="4047" y="2859"/>
                </a:cubicBezTo>
                <a:cubicBezTo>
                  <a:pt x="4052" y="2864"/>
                  <a:pt x="4058" y="2864"/>
                  <a:pt x="4063" y="2871"/>
                </a:cubicBezTo>
                <a:cubicBezTo>
                  <a:pt x="4070" y="2877"/>
                  <a:pt x="4076" y="2877"/>
                  <a:pt x="4081" y="2882"/>
                </a:cubicBezTo>
                <a:cubicBezTo>
                  <a:pt x="4087" y="2893"/>
                  <a:pt x="4092" y="2905"/>
                  <a:pt x="4097" y="2911"/>
                </a:cubicBezTo>
                <a:cubicBezTo>
                  <a:pt x="4110" y="2940"/>
                  <a:pt x="4115" y="2961"/>
                  <a:pt x="4126" y="2985"/>
                </a:cubicBezTo>
                <a:cubicBezTo>
                  <a:pt x="4149" y="3103"/>
                  <a:pt x="4144" y="3229"/>
                  <a:pt x="4144" y="3349"/>
                </a:cubicBezTo>
                <a:lnTo>
                  <a:pt x="4144" y="3370"/>
                </a:lnTo>
                <a:lnTo>
                  <a:pt x="4144" y="3388"/>
                </a:lnTo>
                <a:lnTo>
                  <a:pt x="4144" y="3399"/>
                </a:lnTo>
                <a:cubicBezTo>
                  <a:pt x="4144" y="3444"/>
                  <a:pt x="4178" y="3478"/>
                  <a:pt x="4217" y="3485"/>
                </a:cubicBezTo>
                <a:lnTo>
                  <a:pt x="4234" y="3485"/>
                </a:lnTo>
                <a:cubicBezTo>
                  <a:pt x="4252" y="3485"/>
                  <a:pt x="4275" y="3478"/>
                  <a:pt x="4286" y="3467"/>
                </a:cubicBezTo>
                <a:cubicBezTo>
                  <a:pt x="4302" y="3462"/>
                  <a:pt x="4314" y="3444"/>
                  <a:pt x="4320" y="3428"/>
                </a:cubicBezTo>
                <a:cubicBezTo>
                  <a:pt x="4331" y="3394"/>
                  <a:pt x="4343" y="3360"/>
                  <a:pt x="4348" y="3325"/>
                </a:cubicBezTo>
                <a:lnTo>
                  <a:pt x="4354" y="3297"/>
                </a:lnTo>
                <a:cubicBezTo>
                  <a:pt x="4365" y="3246"/>
                  <a:pt x="4370" y="3195"/>
                  <a:pt x="4383" y="3144"/>
                </a:cubicBezTo>
                <a:cubicBezTo>
                  <a:pt x="4411" y="3013"/>
                  <a:pt x="4445" y="2899"/>
                  <a:pt x="4479" y="2791"/>
                </a:cubicBezTo>
                <a:lnTo>
                  <a:pt x="4485" y="2774"/>
                </a:lnTo>
                <a:cubicBezTo>
                  <a:pt x="4535" y="2633"/>
                  <a:pt x="4587" y="2524"/>
                  <a:pt x="4643" y="2428"/>
                </a:cubicBezTo>
                <a:cubicBezTo>
                  <a:pt x="4672" y="2382"/>
                  <a:pt x="4706" y="2342"/>
                  <a:pt x="4740" y="2308"/>
                </a:cubicBezTo>
                <a:cubicBezTo>
                  <a:pt x="4763" y="2292"/>
                  <a:pt x="4786" y="2274"/>
                  <a:pt x="4813" y="2258"/>
                </a:cubicBezTo>
                <a:cubicBezTo>
                  <a:pt x="4831" y="2251"/>
                  <a:pt x="4848" y="2245"/>
                  <a:pt x="4871" y="2234"/>
                </a:cubicBezTo>
                <a:lnTo>
                  <a:pt x="4928" y="2234"/>
                </a:lnTo>
                <a:cubicBezTo>
                  <a:pt x="4939" y="2234"/>
                  <a:pt x="4950" y="2234"/>
                  <a:pt x="4962" y="2240"/>
                </a:cubicBezTo>
                <a:lnTo>
                  <a:pt x="4973" y="2245"/>
                </a:lnTo>
                <a:lnTo>
                  <a:pt x="4978" y="2251"/>
                </a:lnTo>
                <a:lnTo>
                  <a:pt x="4991" y="2269"/>
                </a:lnTo>
                <a:cubicBezTo>
                  <a:pt x="4996" y="2279"/>
                  <a:pt x="5002" y="2292"/>
                  <a:pt x="5002" y="2303"/>
                </a:cubicBezTo>
                <a:cubicBezTo>
                  <a:pt x="5013" y="2348"/>
                  <a:pt x="5013" y="2394"/>
                  <a:pt x="5013" y="2455"/>
                </a:cubicBezTo>
                <a:cubicBezTo>
                  <a:pt x="5007" y="2496"/>
                  <a:pt x="5002" y="2541"/>
                  <a:pt x="4996" y="2581"/>
                </a:cubicBezTo>
                <a:cubicBezTo>
                  <a:pt x="4996" y="2615"/>
                  <a:pt x="4991" y="2644"/>
                  <a:pt x="4984" y="2678"/>
                </a:cubicBezTo>
                <a:cubicBezTo>
                  <a:pt x="4984" y="2712"/>
                  <a:pt x="4991" y="2740"/>
                  <a:pt x="5007" y="2769"/>
                </a:cubicBezTo>
                <a:cubicBezTo>
                  <a:pt x="5025" y="2791"/>
                  <a:pt x="5052" y="2814"/>
                  <a:pt x="5081" y="2819"/>
                </a:cubicBezTo>
                <a:lnTo>
                  <a:pt x="5104" y="2819"/>
                </a:lnTo>
                <a:cubicBezTo>
                  <a:pt x="5133" y="2819"/>
                  <a:pt x="5154" y="2814"/>
                  <a:pt x="5172" y="2796"/>
                </a:cubicBezTo>
                <a:lnTo>
                  <a:pt x="5183" y="2785"/>
                </a:lnTo>
                <a:lnTo>
                  <a:pt x="5195" y="2774"/>
                </a:lnTo>
                <a:cubicBezTo>
                  <a:pt x="5212" y="2762"/>
                  <a:pt x="5217" y="2746"/>
                  <a:pt x="5223" y="2723"/>
                </a:cubicBezTo>
                <a:cubicBezTo>
                  <a:pt x="5246" y="2660"/>
                  <a:pt x="5280" y="2599"/>
                  <a:pt x="5332" y="2518"/>
                </a:cubicBezTo>
                <a:cubicBezTo>
                  <a:pt x="5427" y="2371"/>
                  <a:pt x="5547" y="2234"/>
                  <a:pt x="5684" y="2104"/>
                </a:cubicBezTo>
                <a:cubicBezTo>
                  <a:pt x="5746" y="2053"/>
                  <a:pt x="5820" y="1990"/>
                  <a:pt x="5911" y="1939"/>
                </a:cubicBezTo>
                <a:cubicBezTo>
                  <a:pt x="5933" y="1928"/>
                  <a:pt x="5956" y="1922"/>
                  <a:pt x="5985" y="1917"/>
                </a:cubicBezTo>
                <a:lnTo>
                  <a:pt x="6007" y="1917"/>
                </a:lnTo>
                <a:cubicBezTo>
                  <a:pt x="6007" y="1922"/>
                  <a:pt x="6014" y="1933"/>
                  <a:pt x="6014" y="1939"/>
                </a:cubicBezTo>
                <a:cubicBezTo>
                  <a:pt x="6019" y="1962"/>
                  <a:pt x="6019" y="1985"/>
                  <a:pt x="6019" y="2012"/>
                </a:cubicBezTo>
                <a:cubicBezTo>
                  <a:pt x="6007" y="2114"/>
                  <a:pt x="5979" y="2224"/>
                  <a:pt x="5951" y="2314"/>
                </a:cubicBezTo>
                <a:cubicBezTo>
                  <a:pt x="5939" y="2353"/>
                  <a:pt x="5967" y="2394"/>
                  <a:pt x="5996" y="2410"/>
                </a:cubicBezTo>
                <a:cubicBezTo>
                  <a:pt x="6007" y="2416"/>
                  <a:pt x="6024" y="2416"/>
                  <a:pt x="6035" y="2416"/>
                </a:cubicBezTo>
                <a:cubicBezTo>
                  <a:pt x="6059" y="2416"/>
                  <a:pt x="6087" y="2405"/>
                  <a:pt x="6104" y="2387"/>
                </a:cubicBezTo>
                <a:cubicBezTo>
                  <a:pt x="6116" y="2371"/>
                  <a:pt x="6132" y="2360"/>
                  <a:pt x="6143" y="2342"/>
                </a:cubicBezTo>
                <a:lnTo>
                  <a:pt x="6206" y="2292"/>
                </a:lnTo>
                <a:cubicBezTo>
                  <a:pt x="6274" y="2240"/>
                  <a:pt x="6342" y="2195"/>
                  <a:pt x="6428" y="2143"/>
                </a:cubicBezTo>
                <a:cubicBezTo>
                  <a:pt x="6513" y="2087"/>
                  <a:pt x="6610" y="2030"/>
                  <a:pt x="6701" y="1985"/>
                </a:cubicBezTo>
                <a:cubicBezTo>
                  <a:pt x="6916" y="1870"/>
                  <a:pt x="7098" y="1802"/>
                  <a:pt x="7268" y="1763"/>
                </a:cubicBezTo>
                <a:cubicBezTo>
                  <a:pt x="7336" y="1746"/>
                  <a:pt x="7405" y="1739"/>
                  <a:pt x="7467" y="1739"/>
                </a:cubicBezTo>
                <a:lnTo>
                  <a:pt x="7491" y="1739"/>
                </a:lnTo>
                <a:cubicBezTo>
                  <a:pt x="7530" y="1739"/>
                  <a:pt x="7559" y="1746"/>
                  <a:pt x="7587" y="1757"/>
                </a:cubicBezTo>
                <a:cubicBezTo>
                  <a:pt x="7604" y="1763"/>
                  <a:pt x="7621" y="1768"/>
                  <a:pt x="7638" y="1780"/>
                </a:cubicBezTo>
                <a:cubicBezTo>
                  <a:pt x="7650" y="1791"/>
                  <a:pt x="7661" y="1797"/>
                  <a:pt x="7672" y="1808"/>
                </a:cubicBezTo>
                <a:cubicBezTo>
                  <a:pt x="7684" y="1825"/>
                  <a:pt x="7690" y="1836"/>
                  <a:pt x="7695" y="1849"/>
                </a:cubicBezTo>
                <a:cubicBezTo>
                  <a:pt x="7706" y="1865"/>
                  <a:pt x="7711" y="1876"/>
                  <a:pt x="7711" y="1894"/>
                </a:cubicBezTo>
                <a:cubicBezTo>
                  <a:pt x="7718" y="1904"/>
                  <a:pt x="7718" y="1922"/>
                  <a:pt x="7718" y="1933"/>
                </a:cubicBezTo>
                <a:cubicBezTo>
                  <a:pt x="7718" y="1951"/>
                  <a:pt x="7711" y="1967"/>
                  <a:pt x="7706" y="1978"/>
                </a:cubicBezTo>
                <a:cubicBezTo>
                  <a:pt x="7701" y="1996"/>
                  <a:pt x="7690" y="2019"/>
                  <a:pt x="7677" y="2035"/>
                </a:cubicBezTo>
                <a:cubicBezTo>
                  <a:pt x="7656" y="2069"/>
                  <a:pt x="7627" y="2098"/>
                  <a:pt x="7593" y="2138"/>
                </a:cubicBezTo>
                <a:cubicBezTo>
                  <a:pt x="7480" y="2234"/>
                  <a:pt x="7349" y="2308"/>
                  <a:pt x="7218" y="2371"/>
                </a:cubicBezTo>
                <a:lnTo>
                  <a:pt x="7212" y="2376"/>
                </a:lnTo>
                <a:cubicBezTo>
                  <a:pt x="7144" y="2410"/>
                  <a:pt x="7076" y="2444"/>
                  <a:pt x="7013" y="2473"/>
                </a:cubicBezTo>
                <a:lnTo>
                  <a:pt x="6995" y="2484"/>
                </a:lnTo>
                <a:lnTo>
                  <a:pt x="6934" y="2513"/>
                </a:lnTo>
                <a:lnTo>
                  <a:pt x="6900" y="2530"/>
                </a:lnTo>
                <a:cubicBezTo>
                  <a:pt x="6832" y="2558"/>
                  <a:pt x="6764" y="2592"/>
                  <a:pt x="6706" y="2633"/>
                </a:cubicBezTo>
                <a:cubicBezTo>
                  <a:pt x="6678" y="2654"/>
                  <a:pt x="6661" y="2689"/>
                  <a:pt x="6667" y="2723"/>
                </a:cubicBezTo>
                <a:cubicBezTo>
                  <a:pt x="6667" y="2757"/>
                  <a:pt x="6701" y="2803"/>
                  <a:pt x="6740" y="2809"/>
                </a:cubicBezTo>
                <a:cubicBezTo>
                  <a:pt x="6764" y="2809"/>
                  <a:pt x="6791" y="2814"/>
                  <a:pt x="6814" y="2814"/>
                </a:cubicBezTo>
                <a:cubicBezTo>
                  <a:pt x="6832" y="2814"/>
                  <a:pt x="6843" y="2819"/>
                  <a:pt x="6854" y="2819"/>
                </a:cubicBezTo>
                <a:cubicBezTo>
                  <a:pt x="6871" y="2819"/>
                  <a:pt x="6888" y="2825"/>
                  <a:pt x="6905" y="2825"/>
                </a:cubicBezTo>
                <a:lnTo>
                  <a:pt x="6956" y="2830"/>
                </a:lnTo>
                <a:cubicBezTo>
                  <a:pt x="7008" y="2830"/>
                  <a:pt x="7058" y="2837"/>
                  <a:pt x="7110" y="2843"/>
                </a:cubicBezTo>
                <a:cubicBezTo>
                  <a:pt x="7257" y="2859"/>
                  <a:pt x="7411" y="2882"/>
                  <a:pt x="7559" y="2927"/>
                </a:cubicBezTo>
                <a:cubicBezTo>
                  <a:pt x="7621" y="2950"/>
                  <a:pt x="7677" y="2979"/>
                  <a:pt x="7729" y="3008"/>
                </a:cubicBezTo>
                <a:cubicBezTo>
                  <a:pt x="7746" y="3019"/>
                  <a:pt x="7769" y="3035"/>
                  <a:pt x="7786" y="3053"/>
                </a:cubicBezTo>
                <a:cubicBezTo>
                  <a:pt x="7797" y="3069"/>
                  <a:pt x="7808" y="3081"/>
                  <a:pt x="7814" y="3098"/>
                </a:cubicBezTo>
                <a:cubicBezTo>
                  <a:pt x="7821" y="3110"/>
                  <a:pt x="7826" y="3121"/>
                  <a:pt x="7831" y="3132"/>
                </a:cubicBezTo>
                <a:lnTo>
                  <a:pt x="7831" y="3184"/>
                </a:lnTo>
                <a:cubicBezTo>
                  <a:pt x="7831" y="3205"/>
                  <a:pt x="7826" y="3229"/>
                  <a:pt x="7821" y="3246"/>
                </a:cubicBezTo>
                <a:cubicBezTo>
                  <a:pt x="7814" y="3263"/>
                  <a:pt x="7803" y="3280"/>
                  <a:pt x="7797" y="3297"/>
                </a:cubicBezTo>
                <a:cubicBezTo>
                  <a:pt x="7780" y="3320"/>
                  <a:pt x="7763" y="3336"/>
                  <a:pt x="7746" y="3354"/>
                </a:cubicBezTo>
                <a:cubicBezTo>
                  <a:pt x="7718" y="3376"/>
                  <a:pt x="7684" y="3399"/>
                  <a:pt x="7643" y="3422"/>
                </a:cubicBezTo>
                <a:cubicBezTo>
                  <a:pt x="7564" y="3462"/>
                  <a:pt x="7473" y="3496"/>
                  <a:pt x="7365" y="3519"/>
                </a:cubicBezTo>
                <a:cubicBezTo>
                  <a:pt x="7218" y="3546"/>
                  <a:pt x="7058" y="3564"/>
                  <a:pt x="6893" y="3564"/>
                </a:cubicBezTo>
                <a:cubicBezTo>
                  <a:pt x="6854" y="3564"/>
                  <a:pt x="6809" y="3559"/>
                  <a:pt x="6769" y="3559"/>
                </a:cubicBezTo>
                <a:cubicBezTo>
                  <a:pt x="6655" y="3553"/>
                  <a:pt x="6570" y="3541"/>
                  <a:pt x="6496" y="3519"/>
                </a:cubicBezTo>
                <a:lnTo>
                  <a:pt x="6468" y="3519"/>
                </a:lnTo>
                <a:cubicBezTo>
                  <a:pt x="6416" y="3519"/>
                  <a:pt x="6371" y="3546"/>
                  <a:pt x="6348" y="3593"/>
                </a:cubicBezTo>
                <a:cubicBezTo>
                  <a:pt x="6331" y="3627"/>
                  <a:pt x="6331" y="3666"/>
                  <a:pt x="6342" y="3700"/>
                </a:cubicBezTo>
                <a:cubicBezTo>
                  <a:pt x="6354" y="3729"/>
                  <a:pt x="6376" y="3763"/>
                  <a:pt x="6410" y="3774"/>
                </a:cubicBezTo>
                <a:lnTo>
                  <a:pt x="6457" y="3792"/>
                </a:lnTo>
                <a:lnTo>
                  <a:pt x="6496" y="3808"/>
                </a:lnTo>
                <a:cubicBezTo>
                  <a:pt x="6518" y="3814"/>
                  <a:pt x="6536" y="3826"/>
                  <a:pt x="6559" y="3842"/>
                </a:cubicBezTo>
                <a:cubicBezTo>
                  <a:pt x="6599" y="3865"/>
                  <a:pt x="6633" y="3894"/>
                  <a:pt x="6667" y="3928"/>
                </a:cubicBezTo>
                <a:cubicBezTo>
                  <a:pt x="6689" y="3955"/>
                  <a:pt x="6712" y="3990"/>
                  <a:pt x="6730" y="4024"/>
                </a:cubicBezTo>
                <a:cubicBezTo>
                  <a:pt x="6740" y="4047"/>
                  <a:pt x="6751" y="4076"/>
                  <a:pt x="6764" y="4104"/>
                </a:cubicBezTo>
                <a:cubicBezTo>
                  <a:pt x="6764" y="4126"/>
                  <a:pt x="6769" y="4144"/>
                  <a:pt x="6769" y="4167"/>
                </a:cubicBezTo>
                <a:cubicBezTo>
                  <a:pt x="6764" y="4183"/>
                  <a:pt x="6764" y="4201"/>
                  <a:pt x="6757" y="4217"/>
                </a:cubicBezTo>
                <a:cubicBezTo>
                  <a:pt x="6746" y="4241"/>
                  <a:pt x="6740" y="4257"/>
                  <a:pt x="6730" y="4275"/>
                </a:cubicBezTo>
                <a:cubicBezTo>
                  <a:pt x="6712" y="4291"/>
                  <a:pt x="6701" y="4314"/>
                  <a:pt x="6678" y="4331"/>
                </a:cubicBezTo>
                <a:cubicBezTo>
                  <a:pt x="6649" y="4354"/>
                  <a:pt x="6615" y="4377"/>
                  <a:pt x="6581" y="4399"/>
                </a:cubicBezTo>
                <a:cubicBezTo>
                  <a:pt x="6536" y="4422"/>
                  <a:pt x="6484" y="4440"/>
                  <a:pt x="6428" y="4456"/>
                </a:cubicBezTo>
                <a:cubicBezTo>
                  <a:pt x="6365" y="4467"/>
                  <a:pt x="6303" y="4474"/>
                  <a:pt x="6234" y="4474"/>
                </a:cubicBezTo>
                <a:lnTo>
                  <a:pt x="6195" y="4474"/>
                </a:lnTo>
                <a:cubicBezTo>
                  <a:pt x="6059" y="4461"/>
                  <a:pt x="5917" y="4433"/>
                  <a:pt x="5746" y="4377"/>
                </a:cubicBezTo>
                <a:cubicBezTo>
                  <a:pt x="5615" y="4331"/>
                  <a:pt x="5484" y="4275"/>
                  <a:pt x="5377" y="4228"/>
                </a:cubicBezTo>
                <a:cubicBezTo>
                  <a:pt x="5359" y="4223"/>
                  <a:pt x="5348" y="4217"/>
                  <a:pt x="5332" y="4217"/>
                </a:cubicBezTo>
                <a:cubicBezTo>
                  <a:pt x="5314" y="4217"/>
                  <a:pt x="5298" y="4223"/>
                  <a:pt x="5280" y="4235"/>
                </a:cubicBezTo>
                <a:cubicBezTo>
                  <a:pt x="5251" y="4257"/>
                  <a:pt x="5229" y="4309"/>
                  <a:pt x="5246" y="4343"/>
                </a:cubicBezTo>
                <a:cubicBezTo>
                  <a:pt x="5280" y="4411"/>
                  <a:pt x="5303" y="4467"/>
                  <a:pt x="5314" y="4530"/>
                </a:cubicBezTo>
                <a:cubicBezTo>
                  <a:pt x="5319" y="4558"/>
                  <a:pt x="5325" y="4592"/>
                  <a:pt x="5325" y="4621"/>
                </a:cubicBezTo>
                <a:cubicBezTo>
                  <a:pt x="5325" y="4644"/>
                  <a:pt x="5319" y="4661"/>
                  <a:pt x="5314" y="4684"/>
                </a:cubicBezTo>
                <a:cubicBezTo>
                  <a:pt x="5308" y="4695"/>
                  <a:pt x="5303" y="4706"/>
                  <a:pt x="5298" y="4718"/>
                </a:cubicBezTo>
                <a:cubicBezTo>
                  <a:pt x="5291" y="4729"/>
                  <a:pt x="5280" y="4740"/>
                  <a:pt x="5274" y="4746"/>
                </a:cubicBezTo>
                <a:cubicBezTo>
                  <a:pt x="5257" y="4757"/>
                  <a:pt x="5246" y="4763"/>
                  <a:pt x="5235" y="4774"/>
                </a:cubicBezTo>
                <a:cubicBezTo>
                  <a:pt x="5212" y="4786"/>
                  <a:pt x="5188" y="4791"/>
                  <a:pt x="5161" y="4797"/>
                </a:cubicBezTo>
                <a:cubicBezTo>
                  <a:pt x="5120" y="4808"/>
                  <a:pt x="5075" y="4808"/>
                  <a:pt x="5025" y="4808"/>
                </a:cubicBezTo>
                <a:lnTo>
                  <a:pt x="4978" y="4808"/>
                </a:lnTo>
                <a:cubicBezTo>
                  <a:pt x="4888" y="4802"/>
                  <a:pt x="4792" y="4781"/>
                  <a:pt x="4695" y="4746"/>
                </a:cubicBezTo>
                <a:cubicBezTo>
                  <a:pt x="4582" y="4712"/>
                  <a:pt x="4473" y="4661"/>
                  <a:pt x="4377" y="4598"/>
                </a:cubicBezTo>
                <a:cubicBezTo>
                  <a:pt x="4309" y="4547"/>
                  <a:pt x="4252" y="4501"/>
                  <a:pt x="4200" y="4451"/>
                </a:cubicBezTo>
                <a:cubicBezTo>
                  <a:pt x="4160" y="4406"/>
                  <a:pt x="4132" y="4359"/>
                  <a:pt x="4104" y="4309"/>
                </a:cubicBezTo>
                <a:cubicBezTo>
                  <a:pt x="4092" y="4291"/>
                  <a:pt x="4076" y="4275"/>
                  <a:pt x="4052" y="4262"/>
                </a:cubicBezTo>
                <a:cubicBezTo>
                  <a:pt x="4036" y="4257"/>
                  <a:pt x="4013" y="4251"/>
                  <a:pt x="3995" y="4251"/>
                </a:cubicBezTo>
                <a:cubicBezTo>
                  <a:pt x="3979" y="4251"/>
                  <a:pt x="3961" y="4257"/>
                  <a:pt x="3950" y="4257"/>
                </a:cubicBezTo>
                <a:cubicBezTo>
                  <a:pt x="3877" y="4286"/>
                  <a:pt x="3842" y="4365"/>
                  <a:pt x="3866" y="4433"/>
                </a:cubicBezTo>
                <a:cubicBezTo>
                  <a:pt x="3934" y="4616"/>
                  <a:pt x="4081" y="4740"/>
                  <a:pt x="4189" y="4815"/>
                </a:cubicBezTo>
                <a:cubicBezTo>
                  <a:pt x="4241" y="4849"/>
                  <a:pt x="4286" y="4876"/>
                  <a:pt x="4336" y="4905"/>
                </a:cubicBezTo>
                <a:lnTo>
                  <a:pt x="4343" y="4905"/>
                </a:lnTo>
                <a:cubicBezTo>
                  <a:pt x="4377" y="4962"/>
                  <a:pt x="4411" y="5012"/>
                  <a:pt x="4445" y="5064"/>
                </a:cubicBezTo>
                <a:cubicBezTo>
                  <a:pt x="4513" y="5177"/>
                  <a:pt x="4582" y="5292"/>
                  <a:pt x="4643" y="5405"/>
                </a:cubicBezTo>
                <a:cubicBezTo>
                  <a:pt x="4666" y="5450"/>
                  <a:pt x="4689" y="5502"/>
                  <a:pt x="4711" y="5552"/>
                </a:cubicBezTo>
                <a:lnTo>
                  <a:pt x="4621" y="5599"/>
                </a:lnTo>
                <a:lnTo>
                  <a:pt x="4553" y="5633"/>
                </a:lnTo>
                <a:cubicBezTo>
                  <a:pt x="4377" y="5728"/>
                  <a:pt x="4223" y="5786"/>
                  <a:pt x="4076" y="5820"/>
                </a:cubicBezTo>
                <a:cubicBezTo>
                  <a:pt x="3973" y="5843"/>
                  <a:pt x="3877" y="5848"/>
                  <a:pt x="3774" y="5848"/>
                </a:cubicBezTo>
                <a:lnTo>
                  <a:pt x="3763" y="5848"/>
                </a:lnTo>
                <a:lnTo>
                  <a:pt x="3751" y="5809"/>
                </a:lnTo>
                <a:lnTo>
                  <a:pt x="3746" y="5780"/>
                </a:lnTo>
                <a:cubicBezTo>
                  <a:pt x="3706" y="5633"/>
                  <a:pt x="3654" y="5490"/>
                  <a:pt x="3609" y="5353"/>
                </a:cubicBezTo>
                <a:cubicBezTo>
                  <a:pt x="3559" y="5224"/>
                  <a:pt x="3507" y="5093"/>
                  <a:pt x="3444" y="4967"/>
                </a:cubicBezTo>
                <a:lnTo>
                  <a:pt x="3444" y="4962"/>
                </a:lnTo>
                <a:cubicBezTo>
                  <a:pt x="3444" y="4962"/>
                  <a:pt x="3444" y="4956"/>
                  <a:pt x="3439" y="4956"/>
                </a:cubicBezTo>
                <a:lnTo>
                  <a:pt x="3439" y="4944"/>
                </a:lnTo>
                <a:cubicBezTo>
                  <a:pt x="3416" y="4820"/>
                  <a:pt x="3388" y="4695"/>
                  <a:pt x="3347" y="4576"/>
                </a:cubicBezTo>
                <a:cubicBezTo>
                  <a:pt x="3337" y="4535"/>
                  <a:pt x="3297" y="4513"/>
                  <a:pt x="3257" y="4513"/>
                </a:cubicBezTo>
                <a:cubicBezTo>
                  <a:pt x="3245" y="4513"/>
                  <a:pt x="3234" y="4513"/>
                  <a:pt x="3223" y="4519"/>
                </a:cubicBezTo>
                <a:cubicBezTo>
                  <a:pt x="3200" y="4524"/>
                  <a:pt x="3184" y="4542"/>
                  <a:pt x="3171" y="4564"/>
                </a:cubicBezTo>
                <a:cubicBezTo>
                  <a:pt x="3161" y="4587"/>
                  <a:pt x="3161" y="4610"/>
                  <a:pt x="3166" y="4637"/>
                </a:cubicBezTo>
                <a:cubicBezTo>
                  <a:pt x="3177" y="4671"/>
                  <a:pt x="3184" y="4700"/>
                  <a:pt x="3189" y="4746"/>
                </a:cubicBezTo>
                <a:lnTo>
                  <a:pt x="3195" y="4757"/>
                </a:lnTo>
                <a:cubicBezTo>
                  <a:pt x="3245" y="5007"/>
                  <a:pt x="3268" y="5212"/>
                  <a:pt x="3257" y="5411"/>
                </a:cubicBezTo>
                <a:cubicBezTo>
                  <a:pt x="3252" y="5518"/>
                  <a:pt x="3234" y="5610"/>
                  <a:pt x="3211" y="5694"/>
                </a:cubicBezTo>
                <a:cubicBezTo>
                  <a:pt x="3195" y="5741"/>
                  <a:pt x="3171" y="5786"/>
                  <a:pt x="3150" y="5825"/>
                </a:cubicBezTo>
                <a:cubicBezTo>
                  <a:pt x="3126" y="5854"/>
                  <a:pt x="3103" y="5882"/>
                  <a:pt x="3075" y="5911"/>
                </a:cubicBezTo>
                <a:cubicBezTo>
                  <a:pt x="3058" y="5927"/>
                  <a:pt x="3035" y="5940"/>
                  <a:pt x="3013" y="5956"/>
                </a:cubicBezTo>
                <a:cubicBezTo>
                  <a:pt x="3001" y="5956"/>
                  <a:pt x="2990" y="5962"/>
                  <a:pt x="2979" y="5967"/>
                </a:cubicBezTo>
                <a:lnTo>
                  <a:pt x="2951" y="5967"/>
                </a:lnTo>
                <a:cubicBezTo>
                  <a:pt x="2945" y="5967"/>
                  <a:pt x="2933" y="5967"/>
                  <a:pt x="2922" y="5962"/>
                </a:cubicBezTo>
                <a:cubicBezTo>
                  <a:pt x="2911" y="5956"/>
                  <a:pt x="2899" y="5951"/>
                  <a:pt x="2888" y="5945"/>
                </a:cubicBezTo>
                <a:cubicBezTo>
                  <a:pt x="2870" y="5933"/>
                  <a:pt x="2859" y="5922"/>
                  <a:pt x="2843" y="5906"/>
                </a:cubicBezTo>
                <a:cubicBezTo>
                  <a:pt x="2820" y="5877"/>
                  <a:pt x="2796" y="5843"/>
                  <a:pt x="2775" y="5809"/>
                </a:cubicBezTo>
                <a:cubicBezTo>
                  <a:pt x="2757" y="5775"/>
                  <a:pt x="2746" y="5741"/>
                  <a:pt x="2734" y="5707"/>
                </a:cubicBezTo>
                <a:cubicBezTo>
                  <a:pt x="2717" y="5655"/>
                  <a:pt x="2666" y="5621"/>
                  <a:pt x="2604" y="5621"/>
                </a:cubicBezTo>
                <a:cubicBezTo>
                  <a:pt x="2552" y="5626"/>
                  <a:pt x="2507" y="5667"/>
                  <a:pt x="2490" y="5723"/>
                </a:cubicBezTo>
                <a:cubicBezTo>
                  <a:pt x="2456" y="5865"/>
                  <a:pt x="2427" y="5990"/>
                  <a:pt x="2393" y="6098"/>
                </a:cubicBezTo>
                <a:cubicBezTo>
                  <a:pt x="2342" y="6252"/>
                  <a:pt x="2285" y="6371"/>
                  <a:pt x="2222" y="6468"/>
                </a:cubicBezTo>
                <a:cubicBezTo>
                  <a:pt x="2195" y="6513"/>
                  <a:pt x="2166" y="6547"/>
                  <a:pt x="2132" y="6581"/>
                </a:cubicBezTo>
                <a:cubicBezTo>
                  <a:pt x="2115" y="6593"/>
                  <a:pt x="2098" y="6609"/>
                  <a:pt x="2075" y="6622"/>
                </a:cubicBezTo>
                <a:cubicBezTo>
                  <a:pt x="2064" y="6627"/>
                  <a:pt x="2046" y="6633"/>
                  <a:pt x="2030" y="6638"/>
                </a:cubicBezTo>
                <a:lnTo>
                  <a:pt x="1990" y="6638"/>
                </a:lnTo>
                <a:cubicBezTo>
                  <a:pt x="1973" y="6638"/>
                  <a:pt x="1962" y="6638"/>
                  <a:pt x="1944" y="6633"/>
                </a:cubicBezTo>
                <a:cubicBezTo>
                  <a:pt x="1939" y="6627"/>
                  <a:pt x="1928" y="6622"/>
                  <a:pt x="1915" y="6622"/>
                </a:cubicBezTo>
                <a:cubicBezTo>
                  <a:pt x="1905" y="6609"/>
                  <a:pt x="1899" y="6604"/>
                  <a:pt x="1888" y="6593"/>
                </a:cubicBezTo>
                <a:cubicBezTo>
                  <a:pt x="1876" y="6581"/>
                  <a:pt x="1870" y="6564"/>
                  <a:pt x="1860" y="6547"/>
                </a:cubicBezTo>
                <a:cubicBezTo>
                  <a:pt x="1842" y="6513"/>
                  <a:pt x="1831" y="6473"/>
                  <a:pt x="1820" y="6428"/>
                </a:cubicBezTo>
                <a:cubicBezTo>
                  <a:pt x="1802" y="6365"/>
                  <a:pt x="1797" y="6303"/>
                  <a:pt x="1791" y="6234"/>
                </a:cubicBezTo>
                <a:lnTo>
                  <a:pt x="1786" y="6189"/>
                </a:lnTo>
                <a:lnTo>
                  <a:pt x="1779" y="6138"/>
                </a:lnTo>
                <a:cubicBezTo>
                  <a:pt x="1774" y="6116"/>
                  <a:pt x="1774" y="6098"/>
                  <a:pt x="1768" y="6076"/>
                </a:cubicBezTo>
                <a:cubicBezTo>
                  <a:pt x="1768" y="6042"/>
                  <a:pt x="1763" y="6008"/>
                  <a:pt x="1757" y="5979"/>
                </a:cubicBezTo>
                <a:cubicBezTo>
                  <a:pt x="1752" y="5940"/>
                  <a:pt x="1734" y="5911"/>
                  <a:pt x="1705" y="5899"/>
                </a:cubicBezTo>
                <a:cubicBezTo>
                  <a:pt x="1695" y="5893"/>
                  <a:pt x="1677" y="5888"/>
                  <a:pt x="1666" y="5888"/>
                </a:cubicBezTo>
                <a:cubicBezTo>
                  <a:pt x="1637" y="5888"/>
                  <a:pt x="1609" y="5899"/>
                  <a:pt x="1592" y="5922"/>
                </a:cubicBezTo>
                <a:cubicBezTo>
                  <a:pt x="1540" y="5990"/>
                  <a:pt x="1490" y="6058"/>
                  <a:pt x="1438" y="6132"/>
                </a:cubicBezTo>
                <a:cubicBezTo>
                  <a:pt x="1411" y="6172"/>
                  <a:pt x="1382" y="6213"/>
                  <a:pt x="1354" y="6258"/>
                </a:cubicBezTo>
                <a:cubicBezTo>
                  <a:pt x="1268" y="6365"/>
                  <a:pt x="1144" y="6530"/>
                  <a:pt x="989" y="6672"/>
                </a:cubicBezTo>
                <a:cubicBezTo>
                  <a:pt x="921" y="6735"/>
                  <a:pt x="859" y="6780"/>
                  <a:pt x="797" y="6814"/>
                </a:cubicBezTo>
                <a:cubicBezTo>
                  <a:pt x="769" y="6832"/>
                  <a:pt x="734" y="6843"/>
                  <a:pt x="700" y="6848"/>
                </a:cubicBezTo>
                <a:cubicBezTo>
                  <a:pt x="683" y="6853"/>
                  <a:pt x="661" y="6853"/>
                  <a:pt x="632" y="6853"/>
                </a:cubicBezTo>
                <a:cubicBezTo>
                  <a:pt x="614" y="6853"/>
                  <a:pt x="598" y="6848"/>
                  <a:pt x="580" y="6843"/>
                </a:cubicBezTo>
                <a:cubicBezTo>
                  <a:pt x="564" y="6837"/>
                  <a:pt x="546" y="6826"/>
                  <a:pt x="530" y="6819"/>
                </a:cubicBezTo>
                <a:cubicBezTo>
                  <a:pt x="507" y="6803"/>
                  <a:pt x="490" y="6792"/>
                  <a:pt x="473" y="6774"/>
                </a:cubicBezTo>
                <a:cubicBezTo>
                  <a:pt x="462" y="6758"/>
                  <a:pt x="449" y="6746"/>
                  <a:pt x="444" y="6729"/>
                </a:cubicBezTo>
                <a:cubicBezTo>
                  <a:pt x="433" y="6712"/>
                  <a:pt x="428" y="6695"/>
                  <a:pt x="422" y="6678"/>
                </a:cubicBezTo>
                <a:cubicBezTo>
                  <a:pt x="422" y="6649"/>
                  <a:pt x="415" y="6622"/>
                  <a:pt x="415" y="6593"/>
                </a:cubicBezTo>
                <a:cubicBezTo>
                  <a:pt x="422" y="6547"/>
                  <a:pt x="433" y="6502"/>
                  <a:pt x="449" y="6451"/>
                </a:cubicBezTo>
                <a:cubicBezTo>
                  <a:pt x="484" y="6349"/>
                  <a:pt x="535" y="6247"/>
                  <a:pt x="614" y="6121"/>
                </a:cubicBezTo>
                <a:cubicBezTo>
                  <a:pt x="627" y="6103"/>
                  <a:pt x="643" y="6082"/>
                  <a:pt x="661" y="6058"/>
                </a:cubicBezTo>
                <a:lnTo>
                  <a:pt x="666" y="6047"/>
                </a:lnTo>
                <a:cubicBezTo>
                  <a:pt x="683" y="6030"/>
                  <a:pt x="700" y="6008"/>
                  <a:pt x="711" y="5990"/>
                </a:cubicBezTo>
                <a:lnTo>
                  <a:pt x="740" y="5962"/>
                </a:lnTo>
                <a:cubicBezTo>
                  <a:pt x="774" y="5917"/>
                  <a:pt x="814" y="5872"/>
                  <a:pt x="848" y="5825"/>
                </a:cubicBezTo>
                <a:cubicBezTo>
                  <a:pt x="871" y="5797"/>
                  <a:pt x="876" y="5762"/>
                  <a:pt x="865" y="5735"/>
                </a:cubicBezTo>
                <a:cubicBezTo>
                  <a:pt x="853" y="5701"/>
                  <a:pt x="819" y="5678"/>
                  <a:pt x="774" y="5678"/>
                </a:cubicBezTo>
                <a:cubicBezTo>
                  <a:pt x="729" y="5683"/>
                  <a:pt x="688" y="5683"/>
                  <a:pt x="643" y="5689"/>
                </a:cubicBezTo>
                <a:cubicBezTo>
                  <a:pt x="575" y="5694"/>
                  <a:pt x="496" y="5707"/>
                  <a:pt x="422" y="5707"/>
                </a:cubicBezTo>
                <a:lnTo>
                  <a:pt x="394" y="5707"/>
                </a:lnTo>
                <a:cubicBezTo>
                  <a:pt x="347" y="5701"/>
                  <a:pt x="308" y="5694"/>
                  <a:pt x="274" y="5683"/>
                </a:cubicBezTo>
                <a:cubicBezTo>
                  <a:pt x="268" y="5683"/>
                  <a:pt x="257" y="5678"/>
                  <a:pt x="252" y="5672"/>
                </a:cubicBezTo>
                <a:lnTo>
                  <a:pt x="239" y="5660"/>
                </a:lnTo>
                <a:lnTo>
                  <a:pt x="234" y="5649"/>
                </a:lnTo>
                <a:lnTo>
                  <a:pt x="234" y="5621"/>
                </a:lnTo>
                <a:cubicBezTo>
                  <a:pt x="234" y="5592"/>
                  <a:pt x="245" y="5565"/>
                  <a:pt x="252" y="5531"/>
                </a:cubicBezTo>
                <a:cubicBezTo>
                  <a:pt x="268" y="5484"/>
                  <a:pt x="291" y="5445"/>
                  <a:pt x="313" y="5411"/>
                </a:cubicBezTo>
                <a:cubicBezTo>
                  <a:pt x="347" y="5360"/>
                  <a:pt x="388" y="5314"/>
                  <a:pt x="439" y="5263"/>
                </a:cubicBezTo>
                <a:cubicBezTo>
                  <a:pt x="512" y="5201"/>
                  <a:pt x="604" y="5138"/>
                  <a:pt x="695" y="5087"/>
                </a:cubicBezTo>
                <a:cubicBezTo>
                  <a:pt x="740" y="5070"/>
                  <a:pt x="779" y="5053"/>
                  <a:pt x="824" y="5036"/>
                </a:cubicBezTo>
                <a:cubicBezTo>
                  <a:pt x="876" y="5012"/>
                  <a:pt x="921" y="4996"/>
                  <a:pt x="968" y="4985"/>
                </a:cubicBezTo>
                <a:cubicBezTo>
                  <a:pt x="995" y="4978"/>
                  <a:pt x="1024" y="4978"/>
                  <a:pt x="1058" y="4973"/>
                </a:cubicBezTo>
                <a:cubicBezTo>
                  <a:pt x="1104" y="4973"/>
                  <a:pt x="1149" y="4933"/>
                  <a:pt x="1155" y="4883"/>
                </a:cubicBezTo>
                <a:cubicBezTo>
                  <a:pt x="1165" y="4826"/>
                  <a:pt x="1126" y="4763"/>
                  <a:pt x="1070" y="4752"/>
                </a:cubicBezTo>
                <a:cubicBezTo>
                  <a:pt x="1029" y="4746"/>
                  <a:pt x="989" y="4734"/>
                  <a:pt x="955" y="4723"/>
                </a:cubicBezTo>
                <a:cubicBezTo>
                  <a:pt x="905" y="4706"/>
                  <a:pt x="865" y="4689"/>
                  <a:pt x="824" y="4661"/>
                </a:cubicBezTo>
                <a:cubicBezTo>
                  <a:pt x="808" y="4655"/>
                  <a:pt x="797" y="4644"/>
                  <a:pt x="785" y="4626"/>
                </a:cubicBezTo>
                <a:cubicBezTo>
                  <a:pt x="774" y="4621"/>
                  <a:pt x="769" y="4610"/>
                  <a:pt x="763" y="4603"/>
                </a:cubicBezTo>
                <a:cubicBezTo>
                  <a:pt x="763" y="4598"/>
                  <a:pt x="756" y="4587"/>
                  <a:pt x="756" y="4581"/>
                </a:cubicBezTo>
                <a:lnTo>
                  <a:pt x="756" y="4564"/>
                </a:lnTo>
                <a:cubicBezTo>
                  <a:pt x="756" y="4558"/>
                  <a:pt x="756" y="4547"/>
                  <a:pt x="763" y="4535"/>
                </a:cubicBezTo>
                <a:cubicBezTo>
                  <a:pt x="769" y="4524"/>
                  <a:pt x="774" y="4508"/>
                  <a:pt x="785" y="4490"/>
                </a:cubicBezTo>
                <a:cubicBezTo>
                  <a:pt x="803" y="4467"/>
                  <a:pt x="824" y="4440"/>
                  <a:pt x="848" y="4416"/>
                </a:cubicBezTo>
                <a:cubicBezTo>
                  <a:pt x="876" y="4393"/>
                  <a:pt x="905" y="4377"/>
                  <a:pt x="939" y="4359"/>
                </a:cubicBezTo>
                <a:cubicBezTo>
                  <a:pt x="984" y="4337"/>
                  <a:pt x="1036" y="4320"/>
                  <a:pt x="1092" y="4309"/>
                </a:cubicBezTo>
                <a:cubicBezTo>
                  <a:pt x="1165" y="4291"/>
                  <a:pt x="1251" y="4286"/>
                  <a:pt x="1343" y="4286"/>
                </a:cubicBezTo>
                <a:lnTo>
                  <a:pt x="1427" y="4286"/>
                </a:lnTo>
                <a:cubicBezTo>
                  <a:pt x="1575" y="4296"/>
                  <a:pt x="1734" y="4320"/>
                  <a:pt x="1888" y="4354"/>
                </a:cubicBezTo>
                <a:cubicBezTo>
                  <a:pt x="1894" y="4359"/>
                  <a:pt x="1899" y="4359"/>
                  <a:pt x="1905" y="4359"/>
                </a:cubicBezTo>
                <a:cubicBezTo>
                  <a:pt x="1933" y="4359"/>
                  <a:pt x="1967" y="4337"/>
                  <a:pt x="1978" y="4309"/>
                </a:cubicBezTo>
                <a:cubicBezTo>
                  <a:pt x="1996" y="4280"/>
                  <a:pt x="1990" y="4235"/>
                  <a:pt x="1956" y="4212"/>
                </a:cubicBezTo>
                <a:cubicBezTo>
                  <a:pt x="1870" y="4144"/>
                  <a:pt x="1808" y="4092"/>
                  <a:pt x="1752" y="4036"/>
                </a:cubicBezTo>
                <a:cubicBezTo>
                  <a:pt x="1723" y="4002"/>
                  <a:pt x="1700" y="3968"/>
                  <a:pt x="1684" y="3939"/>
                </a:cubicBezTo>
                <a:cubicBezTo>
                  <a:pt x="1677" y="3928"/>
                  <a:pt x="1671" y="3910"/>
                  <a:pt x="1666" y="3894"/>
                </a:cubicBezTo>
                <a:lnTo>
                  <a:pt x="1666" y="3871"/>
                </a:lnTo>
                <a:lnTo>
                  <a:pt x="1666" y="3860"/>
                </a:lnTo>
                <a:lnTo>
                  <a:pt x="1671" y="3853"/>
                </a:lnTo>
                <a:lnTo>
                  <a:pt x="1677" y="3837"/>
                </a:lnTo>
                <a:cubicBezTo>
                  <a:pt x="1684" y="3831"/>
                  <a:pt x="1684" y="3826"/>
                  <a:pt x="1689" y="3819"/>
                </a:cubicBezTo>
                <a:cubicBezTo>
                  <a:pt x="1705" y="3814"/>
                  <a:pt x="1718" y="3803"/>
                  <a:pt x="1734" y="3792"/>
                </a:cubicBezTo>
                <a:cubicBezTo>
                  <a:pt x="1763" y="3780"/>
                  <a:pt x="1797" y="3769"/>
                  <a:pt x="1836" y="3758"/>
                </a:cubicBezTo>
                <a:cubicBezTo>
                  <a:pt x="1905" y="3745"/>
                  <a:pt x="1973" y="3740"/>
                  <a:pt x="2046" y="3740"/>
                </a:cubicBezTo>
                <a:lnTo>
                  <a:pt x="2127" y="3740"/>
                </a:lnTo>
                <a:cubicBezTo>
                  <a:pt x="2256" y="3751"/>
                  <a:pt x="2387" y="3774"/>
                  <a:pt x="2513" y="3814"/>
                </a:cubicBezTo>
                <a:cubicBezTo>
                  <a:pt x="2610" y="3848"/>
                  <a:pt x="2689" y="3887"/>
                  <a:pt x="2762" y="3934"/>
                </a:cubicBezTo>
                <a:cubicBezTo>
                  <a:pt x="2796" y="3955"/>
                  <a:pt x="2825" y="3984"/>
                  <a:pt x="2854" y="4007"/>
                </a:cubicBezTo>
                <a:cubicBezTo>
                  <a:pt x="2865" y="4018"/>
                  <a:pt x="2882" y="4024"/>
                  <a:pt x="2899" y="4024"/>
                </a:cubicBezTo>
                <a:cubicBezTo>
                  <a:pt x="2922" y="4024"/>
                  <a:pt x="2945" y="4018"/>
                  <a:pt x="2956" y="4002"/>
                </a:cubicBezTo>
                <a:cubicBezTo>
                  <a:pt x="2985" y="3973"/>
                  <a:pt x="2979" y="3928"/>
                  <a:pt x="2951" y="3900"/>
                </a:cubicBezTo>
                <a:cubicBezTo>
                  <a:pt x="2843" y="3797"/>
                  <a:pt x="2694" y="3717"/>
                  <a:pt x="2495" y="3655"/>
                </a:cubicBezTo>
                <a:cubicBezTo>
                  <a:pt x="2456" y="3643"/>
                  <a:pt x="2416" y="3632"/>
                  <a:pt x="2376" y="3627"/>
                </a:cubicBezTo>
                <a:lnTo>
                  <a:pt x="2376" y="3621"/>
                </a:lnTo>
                <a:lnTo>
                  <a:pt x="2371" y="3621"/>
                </a:lnTo>
                <a:cubicBezTo>
                  <a:pt x="2359" y="3598"/>
                  <a:pt x="2342" y="3587"/>
                  <a:pt x="2319" y="3580"/>
                </a:cubicBezTo>
                <a:cubicBezTo>
                  <a:pt x="2246" y="3575"/>
                  <a:pt x="2177" y="3559"/>
                  <a:pt x="2104" y="3535"/>
                </a:cubicBezTo>
                <a:cubicBezTo>
                  <a:pt x="2001" y="3501"/>
                  <a:pt x="1905" y="3451"/>
                  <a:pt x="1808" y="3394"/>
                </a:cubicBezTo>
                <a:cubicBezTo>
                  <a:pt x="1729" y="3336"/>
                  <a:pt x="1660" y="3280"/>
                  <a:pt x="1598" y="3218"/>
                </a:cubicBezTo>
                <a:cubicBezTo>
                  <a:pt x="1564" y="3178"/>
                  <a:pt x="1540" y="3137"/>
                  <a:pt x="1519" y="3103"/>
                </a:cubicBezTo>
                <a:cubicBezTo>
                  <a:pt x="1506" y="3087"/>
                  <a:pt x="1501" y="3064"/>
                  <a:pt x="1495" y="3047"/>
                </a:cubicBezTo>
                <a:lnTo>
                  <a:pt x="1495" y="3019"/>
                </a:lnTo>
                <a:lnTo>
                  <a:pt x="1495" y="3008"/>
                </a:lnTo>
                <a:lnTo>
                  <a:pt x="1501" y="2995"/>
                </a:lnTo>
                <a:cubicBezTo>
                  <a:pt x="1506" y="2990"/>
                  <a:pt x="1513" y="2985"/>
                  <a:pt x="1513" y="2985"/>
                </a:cubicBezTo>
                <a:cubicBezTo>
                  <a:pt x="1524" y="2974"/>
                  <a:pt x="1530" y="2974"/>
                  <a:pt x="1540" y="2967"/>
                </a:cubicBezTo>
                <a:cubicBezTo>
                  <a:pt x="1564" y="2956"/>
                  <a:pt x="1587" y="2950"/>
                  <a:pt x="1609" y="2940"/>
                </a:cubicBezTo>
                <a:cubicBezTo>
                  <a:pt x="1660" y="2933"/>
                  <a:pt x="1711" y="2927"/>
                  <a:pt x="1774" y="2927"/>
                </a:cubicBezTo>
                <a:lnTo>
                  <a:pt x="1842" y="2927"/>
                </a:lnTo>
                <a:cubicBezTo>
                  <a:pt x="1870" y="2933"/>
                  <a:pt x="1894" y="2933"/>
                  <a:pt x="1922" y="2933"/>
                </a:cubicBezTo>
                <a:cubicBezTo>
                  <a:pt x="1928" y="2940"/>
                  <a:pt x="1933" y="2940"/>
                  <a:pt x="1939" y="2940"/>
                </a:cubicBezTo>
                <a:cubicBezTo>
                  <a:pt x="1950" y="2940"/>
                  <a:pt x="1962" y="2933"/>
                  <a:pt x="1967" y="2933"/>
                </a:cubicBezTo>
                <a:cubicBezTo>
                  <a:pt x="1990" y="2922"/>
                  <a:pt x="2007" y="2905"/>
                  <a:pt x="2018" y="2888"/>
                </a:cubicBezTo>
                <a:cubicBezTo>
                  <a:pt x="2035" y="2848"/>
                  <a:pt x="2030" y="2803"/>
                  <a:pt x="1996" y="2780"/>
                </a:cubicBezTo>
                <a:cubicBezTo>
                  <a:pt x="1894" y="2701"/>
                  <a:pt x="1774" y="2638"/>
                  <a:pt x="1660" y="2581"/>
                </a:cubicBezTo>
                <a:lnTo>
                  <a:pt x="1609" y="2552"/>
                </a:lnTo>
                <a:cubicBezTo>
                  <a:pt x="1506" y="2502"/>
                  <a:pt x="1393" y="2450"/>
                  <a:pt x="1296" y="2382"/>
                </a:cubicBezTo>
                <a:cubicBezTo>
                  <a:pt x="1223" y="2337"/>
                  <a:pt x="1165" y="2292"/>
                  <a:pt x="1120" y="2240"/>
                </a:cubicBezTo>
                <a:cubicBezTo>
                  <a:pt x="1092" y="2211"/>
                  <a:pt x="1075" y="2177"/>
                  <a:pt x="1052" y="2143"/>
                </a:cubicBezTo>
                <a:cubicBezTo>
                  <a:pt x="1036" y="2109"/>
                  <a:pt x="1024" y="2069"/>
                  <a:pt x="1013" y="2030"/>
                </a:cubicBezTo>
                <a:cubicBezTo>
                  <a:pt x="1007" y="2001"/>
                  <a:pt x="1007" y="1973"/>
                  <a:pt x="1007" y="1944"/>
                </a:cubicBezTo>
                <a:cubicBezTo>
                  <a:pt x="1007" y="1922"/>
                  <a:pt x="1013" y="1904"/>
                  <a:pt x="1018" y="1888"/>
                </a:cubicBezTo>
                <a:cubicBezTo>
                  <a:pt x="1024" y="1870"/>
                  <a:pt x="1029" y="1859"/>
                  <a:pt x="1036" y="1849"/>
                </a:cubicBezTo>
                <a:cubicBezTo>
                  <a:pt x="1047" y="1836"/>
                  <a:pt x="1052" y="1825"/>
                  <a:pt x="1063" y="1814"/>
                </a:cubicBezTo>
                <a:cubicBezTo>
                  <a:pt x="1081" y="1802"/>
                  <a:pt x="1097" y="1791"/>
                  <a:pt x="1115" y="1780"/>
                </a:cubicBezTo>
                <a:cubicBezTo>
                  <a:pt x="1144" y="1768"/>
                  <a:pt x="1178" y="1757"/>
                  <a:pt x="1217" y="1746"/>
                </a:cubicBezTo>
                <a:cubicBezTo>
                  <a:pt x="1262" y="1734"/>
                  <a:pt x="1314" y="1734"/>
                  <a:pt x="1359" y="1734"/>
                </a:cubicBezTo>
                <a:lnTo>
                  <a:pt x="1399" y="1734"/>
                </a:lnTo>
                <a:cubicBezTo>
                  <a:pt x="1422" y="1734"/>
                  <a:pt x="1450" y="1734"/>
                  <a:pt x="1472" y="1739"/>
                </a:cubicBezTo>
                <a:lnTo>
                  <a:pt x="1490" y="1739"/>
                </a:lnTo>
                <a:cubicBezTo>
                  <a:pt x="1524" y="1739"/>
                  <a:pt x="1558" y="1723"/>
                  <a:pt x="1569" y="1694"/>
                </a:cubicBezTo>
                <a:cubicBezTo>
                  <a:pt x="1587" y="1660"/>
                  <a:pt x="1581" y="1621"/>
                  <a:pt x="1547" y="1587"/>
                </a:cubicBezTo>
                <a:cubicBezTo>
                  <a:pt x="1506" y="1547"/>
                  <a:pt x="1467" y="1508"/>
                  <a:pt x="1422" y="1467"/>
                </a:cubicBezTo>
                <a:lnTo>
                  <a:pt x="1354" y="1405"/>
                </a:lnTo>
                <a:cubicBezTo>
                  <a:pt x="1275" y="1330"/>
                  <a:pt x="1212" y="1262"/>
                  <a:pt x="1149" y="1201"/>
                </a:cubicBezTo>
                <a:cubicBezTo>
                  <a:pt x="1063" y="1109"/>
                  <a:pt x="1002" y="1023"/>
                  <a:pt x="955" y="933"/>
                </a:cubicBezTo>
                <a:cubicBezTo>
                  <a:pt x="927" y="882"/>
                  <a:pt x="910" y="831"/>
                  <a:pt x="893" y="779"/>
                </a:cubicBezTo>
                <a:cubicBezTo>
                  <a:pt x="887" y="740"/>
                  <a:pt x="887" y="700"/>
                  <a:pt x="887" y="661"/>
                </a:cubicBezTo>
                <a:cubicBezTo>
                  <a:pt x="887" y="627"/>
                  <a:pt x="899" y="587"/>
                  <a:pt x="910" y="553"/>
                </a:cubicBezTo>
                <a:cubicBezTo>
                  <a:pt x="921" y="507"/>
                  <a:pt x="944" y="467"/>
                  <a:pt x="968" y="427"/>
                </a:cubicBezTo>
                <a:cubicBezTo>
                  <a:pt x="995" y="388"/>
                  <a:pt x="1024" y="354"/>
                  <a:pt x="1058" y="320"/>
                </a:cubicBezTo>
                <a:cubicBezTo>
                  <a:pt x="1086" y="297"/>
                  <a:pt x="1110" y="280"/>
                  <a:pt x="1144" y="262"/>
                </a:cubicBezTo>
                <a:cubicBezTo>
                  <a:pt x="1165" y="252"/>
                  <a:pt x="1194" y="239"/>
                  <a:pt x="1223" y="228"/>
                </a:cubicBezTo>
                <a:cubicBezTo>
                  <a:pt x="1257" y="223"/>
                  <a:pt x="1285" y="223"/>
                  <a:pt x="1320" y="223"/>
                </a:cubicBezTo>
                <a:cubicBezTo>
                  <a:pt x="1365" y="228"/>
                  <a:pt x="1404" y="234"/>
                  <a:pt x="1450" y="252"/>
                </a:cubicBezTo>
                <a:cubicBezTo>
                  <a:pt x="1513" y="273"/>
                  <a:pt x="1581" y="302"/>
                  <a:pt x="1650" y="348"/>
                </a:cubicBezTo>
                <a:cubicBezTo>
                  <a:pt x="1734" y="404"/>
                  <a:pt x="1820" y="478"/>
                  <a:pt x="1899" y="569"/>
                </a:cubicBezTo>
                <a:cubicBezTo>
                  <a:pt x="1978" y="655"/>
                  <a:pt x="2041" y="745"/>
                  <a:pt x="2086" y="831"/>
                </a:cubicBezTo>
                <a:cubicBezTo>
                  <a:pt x="2115" y="882"/>
                  <a:pt x="2138" y="933"/>
                  <a:pt x="2149" y="984"/>
                </a:cubicBezTo>
                <a:cubicBezTo>
                  <a:pt x="2161" y="1023"/>
                  <a:pt x="2206" y="1052"/>
                  <a:pt x="2256" y="1052"/>
                </a:cubicBezTo>
                <a:cubicBezTo>
                  <a:pt x="2280" y="1052"/>
                  <a:pt x="2308" y="1036"/>
                  <a:pt x="2325" y="1018"/>
                </a:cubicBezTo>
                <a:cubicBezTo>
                  <a:pt x="2342" y="996"/>
                  <a:pt x="2348" y="973"/>
                  <a:pt x="2348" y="944"/>
                </a:cubicBezTo>
                <a:lnTo>
                  <a:pt x="2348" y="916"/>
                </a:lnTo>
                <a:cubicBezTo>
                  <a:pt x="2353" y="848"/>
                  <a:pt x="2371" y="779"/>
                  <a:pt x="2393" y="700"/>
                </a:cubicBezTo>
                <a:cubicBezTo>
                  <a:pt x="2427" y="614"/>
                  <a:pt x="2468" y="530"/>
                  <a:pt x="2513" y="456"/>
                </a:cubicBezTo>
                <a:cubicBezTo>
                  <a:pt x="2552" y="399"/>
                  <a:pt x="2592" y="354"/>
                  <a:pt x="2631" y="307"/>
                </a:cubicBezTo>
                <a:cubicBezTo>
                  <a:pt x="2666" y="286"/>
                  <a:pt x="2694" y="262"/>
                  <a:pt x="2723" y="246"/>
                </a:cubicBezTo>
                <a:cubicBezTo>
                  <a:pt x="2741" y="239"/>
                  <a:pt x="2762" y="228"/>
                  <a:pt x="2786" y="223"/>
                </a:cubicBezTo>
                <a:cubicBezTo>
                  <a:pt x="2802" y="217"/>
                  <a:pt x="2820" y="217"/>
                  <a:pt x="2836" y="217"/>
                </a:cubicBezTo>
                <a:close/>
                <a:moveTo>
                  <a:pt x="5036" y="6410"/>
                </a:moveTo>
                <a:cubicBezTo>
                  <a:pt x="5075" y="6553"/>
                  <a:pt x="5115" y="6701"/>
                  <a:pt x="5143" y="6843"/>
                </a:cubicBezTo>
                <a:cubicBezTo>
                  <a:pt x="5178" y="7008"/>
                  <a:pt x="5206" y="7173"/>
                  <a:pt x="5229" y="7338"/>
                </a:cubicBezTo>
                <a:cubicBezTo>
                  <a:pt x="5149" y="7372"/>
                  <a:pt x="5064" y="7399"/>
                  <a:pt x="4978" y="7422"/>
                </a:cubicBezTo>
                <a:cubicBezTo>
                  <a:pt x="4838" y="7448"/>
                  <a:pt x="4698" y="7455"/>
                  <a:pt x="4557" y="7455"/>
                </a:cubicBezTo>
                <a:cubicBezTo>
                  <a:pt x="4482" y="7455"/>
                  <a:pt x="4406" y="7453"/>
                  <a:pt x="4331" y="7451"/>
                </a:cubicBezTo>
                <a:lnTo>
                  <a:pt x="4336" y="7451"/>
                </a:lnTo>
                <a:cubicBezTo>
                  <a:pt x="4333" y="7451"/>
                  <a:pt x="4331" y="7449"/>
                  <a:pt x="4327" y="7448"/>
                </a:cubicBezTo>
                <a:lnTo>
                  <a:pt x="4327" y="7448"/>
                </a:lnTo>
                <a:cubicBezTo>
                  <a:pt x="4323" y="7445"/>
                  <a:pt x="4319" y="7445"/>
                  <a:pt x="4314" y="7445"/>
                </a:cubicBezTo>
                <a:lnTo>
                  <a:pt x="4314" y="7445"/>
                </a:lnTo>
                <a:cubicBezTo>
                  <a:pt x="4314" y="7445"/>
                  <a:pt x="4314" y="7445"/>
                  <a:pt x="4314" y="7445"/>
                </a:cubicBezTo>
                <a:cubicBezTo>
                  <a:pt x="4172" y="7440"/>
                  <a:pt x="4036" y="7428"/>
                  <a:pt x="3893" y="7417"/>
                </a:cubicBezTo>
                <a:cubicBezTo>
                  <a:pt x="3900" y="7331"/>
                  <a:pt x="3905" y="7241"/>
                  <a:pt x="3905" y="7149"/>
                </a:cubicBezTo>
                <a:cubicBezTo>
                  <a:pt x="3911" y="7104"/>
                  <a:pt x="3905" y="7058"/>
                  <a:pt x="3905" y="7013"/>
                </a:cubicBezTo>
                <a:cubicBezTo>
                  <a:pt x="3990" y="7008"/>
                  <a:pt x="4070" y="6990"/>
                  <a:pt x="4149" y="6968"/>
                </a:cubicBezTo>
                <a:cubicBezTo>
                  <a:pt x="4275" y="6934"/>
                  <a:pt x="4399" y="6871"/>
                  <a:pt x="4519" y="6808"/>
                </a:cubicBezTo>
                <a:cubicBezTo>
                  <a:pt x="4632" y="6746"/>
                  <a:pt x="4740" y="6667"/>
                  <a:pt x="4842" y="6588"/>
                </a:cubicBezTo>
                <a:cubicBezTo>
                  <a:pt x="4910" y="6530"/>
                  <a:pt x="4978" y="6473"/>
                  <a:pt x="5036" y="6410"/>
                </a:cubicBezTo>
                <a:close/>
                <a:moveTo>
                  <a:pt x="2831" y="1"/>
                </a:moveTo>
                <a:cubicBezTo>
                  <a:pt x="2768" y="1"/>
                  <a:pt x="2706" y="13"/>
                  <a:pt x="2649" y="42"/>
                </a:cubicBezTo>
                <a:cubicBezTo>
                  <a:pt x="2547" y="87"/>
                  <a:pt x="2461" y="166"/>
                  <a:pt x="2393" y="252"/>
                </a:cubicBezTo>
                <a:cubicBezTo>
                  <a:pt x="2319" y="342"/>
                  <a:pt x="2263" y="444"/>
                  <a:pt x="2222" y="553"/>
                </a:cubicBezTo>
                <a:cubicBezTo>
                  <a:pt x="2211" y="575"/>
                  <a:pt x="2206" y="598"/>
                  <a:pt x="2195" y="621"/>
                </a:cubicBezTo>
                <a:cubicBezTo>
                  <a:pt x="2138" y="535"/>
                  <a:pt x="2064" y="451"/>
                  <a:pt x="1990" y="376"/>
                </a:cubicBezTo>
                <a:cubicBezTo>
                  <a:pt x="1910" y="297"/>
                  <a:pt x="1813" y="223"/>
                  <a:pt x="1718" y="166"/>
                </a:cubicBezTo>
                <a:cubicBezTo>
                  <a:pt x="1626" y="110"/>
                  <a:pt x="1524" y="69"/>
                  <a:pt x="1422" y="47"/>
                </a:cubicBezTo>
                <a:cubicBezTo>
                  <a:pt x="1384" y="40"/>
                  <a:pt x="1346" y="37"/>
                  <a:pt x="1308" y="37"/>
                </a:cubicBezTo>
                <a:cubicBezTo>
                  <a:pt x="1242" y="37"/>
                  <a:pt x="1176" y="47"/>
                  <a:pt x="1115" y="69"/>
                </a:cubicBezTo>
                <a:cubicBezTo>
                  <a:pt x="1007" y="110"/>
                  <a:pt x="921" y="189"/>
                  <a:pt x="853" y="280"/>
                </a:cubicBezTo>
                <a:cubicBezTo>
                  <a:pt x="774" y="382"/>
                  <a:pt x="722" y="507"/>
                  <a:pt x="711" y="637"/>
                </a:cubicBezTo>
                <a:cubicBezTo>
                  <a:pt x="706" y="758"/>
                  <a:pt x="734" y="876"/>
                  <a:pt x="790" y="984"/>
                </a:cubicBezTo>
                <a:cubicBezTo>
                  <a:pt x="865" y="1138"/>
                  <a:pt x="973" y="1269"/>
                  <a:pt x="1092" y="1388"/>
                </a:cubicBezTo>
                <a:cubicBezTo>
                  <a:pt x="1149" y="1445"/>
                  <a:pt x="1206" y="1501"/>
                  <a:pt x="1262" y="1553"/>
                </a:cubicBezTo>
                <a:cubicBezTo>
                  <a:pt x="1251" y="1553"/>
                  <a:pt x="1234" y="1558"/>
                  <a:pt x="1223" y="1558"/>
                </a:cubicBezTo>
                <a:cubicBezTo>
                  <a:pt x="1131" y="1569"/>
                  <a:pt x="1047" y="1598"/>
                  <a:pt x="973" y="1649"/>
                </a:cubicBezTo>
                <a:cubicBezTo>
                  <a:pt x="899" y="1705"/>
                  <a:pt x="848" y="1786"/>
                  <a:pt x="831" y="1870"/>
                </a:cubicBezTo>
                <a:cubicBezTo>
                  <a:pt x="819" y="1922"/>
                  <a:pt x="819" y="1978"/>
                  <a:pt x="824" y="2030"/>
                </a:cubicBezTo>
                <a:cubicBezTo>
                  <a:pt x="837" y="2087"/>
                  <a:pt x="848" y="2143"/>
                  <a:pt x="871" y="2195"/>
                </a:cubicBezTo>
                <a:cubicBezTo>
                  <a:pt x="955" y="2387"/>
                  <a:pt x="1131" y="2507"/>
                  <a:pt x="1309" y="2604"/>
                </a:cubicBezTo>
                <a:cubicBezTo>
                  <a:pt x="1404" y="2660"/>
                  <a:pt x="1506" y="2712"/>
                  <a:pt x="1609" y="2762"/>
                </a:cubicBezTo>
                <a:cubicBezTo>
                  <a:pt x="1569" y="2769"/>
                  <a:pt x="1530" y="2780"/>
                  <a:pt x="1490" y="2796"/>
                </a:cubicBezTo>
                <a:cubicBezTo>
                  <a:pt x="1450" y="2814"/>
                  <a:pt x="1416" y="2830"/>
                  <a:pt x="1388" y="2864"/>
                </a:cubicBezTo>
                <a:cubicBezTo>
                  <a:pt x="1336" y="2905"/>
                  <a:pt x="1320" y="2974"/>
                  <a:pt x="1320" y="3035"/>
                </a:cubicBezTo>
                <a:cubicBezTo>
                  <a:pt x="1320" y="3103"/>
                  <a:pt x="1354" y="3171"/>
                  <a:pt x="1388" y="3223"/>
                </a:cubicBezTo>
                <a:cubicBezTo>
                  <a:pt x="1433" y="3291"/>
                  <a:pt x="1485" y="3349"/>
                  <a:pt x="1540" y="3399"/>
                </a:cubicBezTo>
                <a:cubicBezTo>
                  <a:pt x="1609" y="3462"/>
                  <a:pt x="1689" y="3512"/>
                  <a:pt x="1768" y="3564"/>
                </a:cubicBezTo>
                <a:cubicBezTo>
                  <a:pt x="1791" y="3575"/>
                  <a:pt x="1813" y="3587"/>
                  <a:pt x="1842" y="3604"/>
                </a:cubicBezTo>
                <a:cubicBezTo>
                  <a:pt x="1808" y="3609"/>
                  <a:pt x="1779" y="3615"/>
                  <a:pt x="1745" y="3621"/>
                </a:cubicBezTo>
                <a:cubicBezTo>
                  <a:pt x="1684" y="3643"/>
                  <a:pt x="1626" y="3672"/>
                  <a:pt x="1575" y="3717"/>
                </a:cubicBezTo>
                <a:cubicBezTo>
                  <a:pt x="1530" y="3758"/>
                  <a:pt x="1506" y="3814"/>
                  <a:pt x="1506" y="3876"/>
                </a:cubicBezTo>
                <a:cubicBezTo>
                  <a:pt x="1501" y="3945"/>
                  <a:pt x="1535" y="4013"/>
                  <a:pt x="1569" y="4065"/>
                </a:cubicBezTo>
                <a:cubicBezTo>
                  <a:pt x="1587" y="4086"/>
                  <a:pt x="1598" y="4110"/>
                  <a:pt x="1615" y="4126"/>
                </a:cubicBezTo>
                <a:cubicBezTo>
                  <a:pt x="1547" y="4115"/>
                  <a:pt x="1479" y="4110"/>
                  <a:pt x="1411" y="4110"/>
                </a:cubicBezTo>
                <a:cubicBezTo>
                  <a:pt x="1373" y="4107"/>
                  <a:pt x="1335" y="4106"/>
                  <a:pt x="1297" y="4106"/>
                </a:cubicBezTo>
                <a:cubicBezTo>
                  <a:pt x="1150" y="4106"/>
                  <a:pt x="1001" y="4126"/>
                  <a:pt x="865" y="4189"/>
                </a:cubicBezTo>
                <a:cubicBezTo>
                  <a:pt x="774" y="4228"/>
                  <a:pt x="700" y="4286"/>
                  <a:pt x="643" y="4365"/>
                </a:cubicBezTo>
                <a:cubicBezTo>
                  <a:pt x="575" y="4445"/>
                  <a:pt x="541" y="4547"/>
                  <a:pt x="569" y="4650"/>
                </a:cubicBezTo>
                <a:cubicBezTo>
                  <a:pt x="586" y="4718"/>
                  <a:pt x="638" y="4781"/>
                  <a:pt x="688" y="4826"/>
                </a:cubicBezTo>
                <a:cubicBezTo>
                  <a:pt x="580" y="4865"/>
                  <a:pt x="478" y="4922"/>
                  <a:pt x="388" y="4991"/>
                </a:cubicBezTo>
                <a:cubicBezTo>
                  <a:pt x="291" y="5064"/>
                  <a:pt x="200" y="5149"/>
                  <a:pt x="132" y="5246"/>
                </a:cubicBezTo>
                <a:cubicBezTo>
                  <a:pt x="64" y="5337"/>
                  <a:pt x="18" y="5445"/>
                  <a:pt x="1" y="5558"/>
                </a:cubicBezTo>
                <a:lnTo>
                  <a:pt x="1" y="5638"/>
                </a:lnTo>
                <a:cubicBezTo>
                  <a:pt x="1" y="5660"/>
                  <a:pt x="6" y="5689"/>
                  <a:pt x="13" y="5712"/>
                </a:cubicBezTo>
                <a:cubicBezTo>
                  <a:pt x="24" y="5757"/>
                  <a:pt x="47" y="5797"/>
                  <a:pt x="81" y="5825"/>
                </a:cubicBezTo>
                <a:cubicBezTo>
                  <a:pt x="132" y="5882"/>
                  <a:pt x="211" y="5906"/>
                  <a:pt x="279" y="5911"/>
                </a:cubicBezTo>
                <a:cubicBezTo>
                  <a:pt x="295" y="5912"/>
                  <a:pt x="310" y="5913"/>
                  <a:pt x="326" y="5913"/>
                </a:cubicBezTo>
                <a:cubicBezTo>
                  <a:pt x="398" y="5913"/>
                  <a:pt x="472" y="5903"/>
                  <a:pt x="541" y="5893"/>
                </a:cubicBezTo>
                <a:cubicBezTo>
                  <a:pt x="559" y="5888"/>
                  <a:pt x="575" y="5888"/>
                  <a:pt x="593" y="5882"/>
                </a:cubicBezTo>
                <a:lnTo>
                  <a:pt x="593" y="5882"/>
                </a:lnTo>
                <a:cubicBezTo>
                  <a:pt x="580" y="5899"/>
                  <a:pt x="569" y="5917"/>
                  <a:pt x="559" y="5933"/>
                </a:cubicBezTo>
                <a:cubicBezTo>
                  <a:pt x="501" y="6030"/>
                  <a:pt x="439" y="6121"/>
                  <a:pt x="388" y="6223"/>
                </a:cubicBezTo>
                <a:cubicBezTo>
                  <a:pt x="336" y="6320"/>
                  <a:pt x="291" y="6423"/>
                  <a:pt x="274" y="6536"/>
                </a:cubicBezTo>
                <a:cubicBezTo>
                  <a:pt x="268" y="6581"/>
                  <a:pt x="268" y="6633"/>
                  <a:pt x="274" y="6678"/>
                </a:cubicBezTo>
                <a:cubicBezTo>
                  <a:pt x="279" y="6729"/>
                  <a:pt x="297" y="6780"/>
                  <a:pt x="325" y="6826"/>
                </a:cubicBezTo>
                <a:cubicBezTo>
                  <a:pt x="347" y="6866"/>
                  <a:pt x="388" y="6900"/>
                  <a:pt x="422" y="6928"/>
                </a:cubicBezTo>
                <a:cubicBezTo>
                  <a:pt x="462" y="6963"/>
                  <a:pt x="501" y="6979"/>
                  <a:pt x="552" y="6997"/>
                </a:cubicBezTo>
                <a:cubicBezTo>
                  <a:pt x="585" y="7008"/>
                  <a:pt x="619" y="7013"/>
                  <a:pt x="654" y="7013"/>
                </a:cubicBezTo>
                <a:cubicBezTo>
                  <a:pt x="703" y="7013"/>
                  <a:pt x="752" y="7003"/>
                  <a:pt x="803" y="6990"/>
                </a:cubicBezTo>
                <a:cubicBezTo>
                  <a:pt x="887" y="6963"/>
                  <a:pt x="968" y="6911"/>
                  <a:pt x="1041" y="6853"/>
                </a:cubicBezTo>
                <a:cubicBezTo>
                  <a:pt x="1126" y="6785"/>
                  <a:pt x="1200" y="6712"/>
                  <a:pt x="1275" y="6633"/>
                </a:cubicBezTo>
                <a:cubicBezTo>
                  <a:pt x="1370" y="6530"/>
                  <a:pt x="1461" y="6417"/>
                  <a:pt x="1547" y="6303"/>
                </a:cubicBezTo>
                <a:cubicBezTo>
                  <a:pt x="1558" y="6286"/>
                  <a:pt x="1569" y="6274"/>
                  <a:pt x="1575" y="6263"/>
                </a:cubicBezTo>
                <a:cubicBezTo>
                  <a:pt x="1581" y="6320"/>
                  <a:pt x="1587" y="6383"/>
                  <a:pt x="1592" y="6439"/>
                </a:cubicBezTo>
                <a:cubicBezTo>
                  <a:pt x="1609" y="6541"/>
                  <a:pt x="1637" y="6649"/>
                  <a:pt x="1705" y="6729"/>
                </a:cubicBezTo>
                <a:cubicBezTo>
                  <a:pt x="1768" y="6814"/>
                  <a:pt x="1865" y="6866"/>
                  <a:pt x="1973" y="6877"/>
                </a:cubicBezTo>
                <a:lnTo>
                  <a:pt x="2052" y="6877"/>
                </a:lnTo>
                <a:cubicBezTo>
                  <a:pt x="2080" y="6871"/>
                  <a:pt x="2104" y="6866"/>
                  <a:pt x="2132" y="6860"/>
                </a:cubicBezTo>
                <a:cubicBezTo>
                  <a:pt x="2172" y="6843"/>
                  <a:pt x="2217" y="6819"/>
                  <a:pt x="2251" y="6792"/>
                </a:cubicBezTo>
                <a:cubicBezTo>
                  <a:pt x="2337" y="6735"/>
                  <a:pt x="2400" y="6649"/>
                  <a:pt x="2450" y="6564"/>
                </a:cubicBezTo>
                <a:cubicBezTo>
                  <a:pt x="2507" y="6478"/>
                  <a:pt x="2547" y="6388"/>
                  <a:pt x="2581" y="6297"/>
                </a:cubicBezTo>
                <a:cubicBezTo>
                  <a:pt x="2610" y="6223"/>
                  <a:pt x="2638" y="6150"/>
                  <a:pt x="2660" y="6076"/>
                </a:cubicBezTo>
                <a:cubicBezTo>
                  <a:pt x="2666" y="6082"/>
                  <a:pt x="2678" y="6092"/>
                  <a:pt x="2683" y="6103"/>
                </a:cubicBezTo>
                <a:cubicBezTo>
                  <a:pt x="2723" y="6138"/>
                  <a:pt x="2768" y="6166"/>
                  <a:pt x="2814" y="6189"/>
                </a:cubicBezTo>
                <a:cubicBezTo>
                  <a:pt x="2870" y="6213"/>
                  <a:pt x="2922" y="6218"/>
                  <a:pt x="2985" y="6218"/>
                </a:cubicBezTo>
                <a:cubicBezTo>
                  <a:pt x="3041" y="6213"/>
                  <a:pt x="3098" y="6189"/>
                  <a:pt x="3150" y="6155"/>
                </a:cubicBezTo>
                <a:cubicBezTo>
                  <a:pt x="3177" y="6144"/>
                  <a:pt x="3200" y="6121"/>
                  <a:pt x="3223" y="6103"/>
                </a:cubicBezTo>
                <a:cubicBezTo>
                  <a:pt x="3245" y="6082"/>
                  <a:pt x="3274" y="6058"/>
                  <a:pt x="3297" y="6030"/>
                </a:cubicBezTo>
                <a:cubicBezTo>
                  <a:pt x="3360" y="5951"/>
                  <a:pt x="3399" y="5859"/>
                  <a:pt x="3428" y="5762"/>
                </a:cubicBezTo>
                <a:cubicBezTo>
                  <a:pt x="3462" y="5672"/>
                  <a:pt x="3473" y="5576"/>
                  <a:pt x="3478" y="5479"/>
                </a:cubicBezTo>
                <a:lnTo>
                  <a:pt x="3478" y="5387"/>
                </a:lnTo>
                <a:cubicBezTo>
                  <a:pt x="3484" y="5416"/>
                  <a:pt x="3496" y="5439"/>
                  <a:pt x="3496" y="5462"/>
                </a:cubicBezTo>
                <a:cubicBezTo>
                  <a:pt x="3525" y="5592"/>
                  <a:pt x="3547" y="5723"/>
                  <a:pt x="3564" y="5854"/>
                </a:cubicBezTo>
                <a:cubicBezTo>
                  <a:pt x="3575" y="5927"/>
                  <a:pt x="3586" y="5996"/>
                  <a:pt x="3593" y="6069"/>
                </a:cubicBezTo>
                <a:cubicBezTo>
                  <a:pt x="3598" y="6144"/>
                  <a:pt x="3604" y="6218"/>
                  <a:pt x="3609" y="6292"/>
                </a:cubicBezTo>
                <a:cubicBezTo>
                  <a:pt x="3632" y="6570"/>
                  <a:pt x="3638" y="6853"/>
                  <a:pt x="3620" y="7138"/>
                </a:cubicBezTo>
                <a:cubicBezTo>
                  <a:pt x="3609" y="7349"/>
                  <a:pt x="3586" y="7564"/>
                  <a:pt x="3552" y="7774"/>
                </a:cubicBezTo>
                <a:cubicBezTo>
                  <a:pt x="3541" y="7883"/>
                  <a:pt x="3518" y="7991"/>
                  <a:pt x="3496" y="8099"/>
                </a:cubicBezTo>
                <a:cubicBezTo>
                  <a:pt x="3491" y="8149"/>
                  <a:pt x="3478" y="8201"/>
                  <a:pt x="3467" y="8246"/>
                </a:cubicBezTo>
                <a:cubicBezTo>
                  <a:pt x="3450" y="8303"/>
                  <a:pt x="3444" y="8354"/>
                  <a:pt x="3428" y="8411"/>
                </a:cubicBezTo>
                <a:cubicBezTo>
                  <a:pt x="3422" y="8445"/>
                  <a:pt x="3433" y="8485"/>
                  <a:pt x="3450" y="8513"/>
                </a:cubicBezTo>
                <a:cubicBezTo>
                  <a:pt x="3473" y="8542"/>
                  <a:pt x="3502" y="8565"/>
                  <a:pt x="3536" y="8570"/>
                </a:cubicBezTo>
                <a:cubicBezTo>
                  <a:pt x="3545" y="8572"/>
                  <a:pt x="3554" y="8572"/>
                  <a:pt x="3562" y="8572"/>
                </a:cubicBezTo>
                <a:cubicBezTo>
                  <a:pt x="3591" y="8572"/>
                  <a:pt x="3617" y="8565"/>
                  <a:pt x="3643" y="8547"/>
                </a:cubicBezTo>
                <a:cubicBezTo>
                  <a:pt x="3649" y="8542"/>
                  <a:pt x="3661" y="8531"/>
                  <a:pt x="3667" y="8524"/>
                </a:cubicBezTo>
                <a:cubicBezTo>
                  <a:pt x="3683" y="8508"/>
                  <a:pt x="3695" y="8485"/>
                  <a:pt x="3695" y="8468"/>
                </a:cubicBezTo>
                <a:cubicBezTo>
                  <a:pt x="3746" y="8332"/>
                  <a:pt x="3780" y="8195"/>
                  <a:pt x="3808" y="8054"/>
                </a:cubicBezTo>
                <a:cubicBezTo>
                  <a:pt x="3837" y="7917"/>
                  <a:pt x="3859" y="7781"/>
                  <a:pt x="3877" y="7638"/>
                </a:cubicBezTo>
                <a:cubicBezTo>
                  <a:pt x="4126" y="7655"/>
                  <a:pt x="4383" y="7695"/>
                  <a:pt x="4632" y="7695"/>
                </a:cubicBezTo>
                <a:cubicBezTo>
                  <a:pt x="4648" y="7695"/>
                  <a:pt x="4665" y="7696"/>
                  <a:pt x="4681" y="7696"/>
                </a:cubicBezTo>
                <a:cubicBezTo>
                  <a:pt x="4877" y="7696"/>
                  <a:pt x="5079" y="7665"/>
                  <a:pt x="5257" y="7587"/>
                </a:cubicBezTo>
                <a:cubicBezTo>
                  <a:pt x="5269" y="7747"/>
                  <a:pt x="5280" y="7899"/>
                  <a:pt x="5291" y="8059"/>
                </a:cubicBezTo>
                <a:cubicBezTo>
                  <a:pt x="5298" y="8115"/>
                  <a:pt x="5343" y="8167"/>
                  <a:pt x="5400" y="8178"/>
                </a:cubicBezTo>
                <a:cubicBezTo>
                  <a:pt x="5408" y="8179"/>
                  <a:pt x="5416" y="8180"/>
                  <a:pt x="5425" y="8180"/>
                </a:cubicBezTo>
                <a:cubicBezTo>
                  <a:pt x="5452" y="8180"/>
                  <a:pt x="5480" y="8173"/>
                  <a:pt x="5502" y="8156"/>
                </a:cubicBezTo>
                <a:cubicBezTo>
                  <a:pt x="5529" y="8138"/>
                  <a:pt x="5553" y="8104"/>
                  <a:pt x="5558" y="8070"/>
                </a:cubicBezTo>
                <a:cubicBezTo>
                  <a:pt x="5576" y="7763"/>
                  <a:pt x="5553" y="7451"/>
                  <a:pt x="5508" y="7144"/>
                </a:cubicBezTo>
                <a:cubicBezTo>
                  <a:pt x="5456" y="6837"/>
                  <a:pt x="5382" y="6530"/>
                  <a:pt x="5285" y="6229"/>
                </a:cubicBezTo>
                <a:cubicBezTo>
                  <a:pt x="5183" y="5933"/>
                  <a:pt x="5052" y="5649"/>
                  <a:pt x="4905" y="5377"/>
                </a:cubicBezTo>
                <a:cubicBezTo>
                  <a:pt x="4842" y="5258"/>
                  <a:pt x="4768" y="5143"/>
                  <a:pt x="4695" y="5030"/>
                </a:cubicBezTo>
                <a:lnTo>
                  <a:pt x="4695" y="5030"/>
                </a:lnTo>
                <a:cubicBezTo>
                  <a:pt x="4779" y="5053"/>
                  <a:pt x="4865" y="5059"/>
                  <a:pt x="4957" y="5059"/>
                </a:cubicBezTo>
                <a:cubicBezTo>
                  <a:pt x="4970" y="5060"/>
                  <a:pt x="4983" y="5060"/>
                  <a:pt x="4997" y="5060"/>
                </a:cubicBezTo>
                <a:cubicBezTo>
                  <a:pt x="5061" y="5060"/>
                  <a:pt x="5123" y="5049"/>
                  <a:pt x="5188" y="5030"/>
                </a:cubicBezTo>
                <a:cubicBezTo>
                  <a:pt x="5314" y="4996"/>
                  <a:pt x="5439" y="4905"/>
                  <a:pt x="5490" y="4781"/>
                </a:cubicBezTo>
                <a:cubicBezTo>
                  <a:pt x="5524" y="4684"/>
                  <a:pt x="5519" y="4587"/>
                  <a:pt x="5502" y="4490"/>
                </a:cubicBezTo>
                <a:lnTo>
                  <a:pt x="5502" y="4490"/>
                </a:lnTo>
                <a:cubicBezTo>
                  <a:pt x="5649" y="4558"/>
                  <a:pt x="5809" y="4610"/>
                  <a:pt x="5967" y="4644"/>
                </a:cubicBezTo>
                <a:cubicBezTo>
                  <a:pt x="6073" y="4667"/>
                  <a:pt x="6179" y="4680"/>
                  <a:pt x="6284" y="4680"/>
                </a:cubicBezTo>
                <a:cubicBezTo>
                  <a:pt x="6304" y="4680"/>
                  <a:pt x="6323" y="4679"/>
                  <a:pt x="6342" y="4678"/>
                </a:cubicBezTo>
                <a:cubicBezTo>
                  <a:pt x="6468" y="4671"/>
                  <a:pt x="6593" y="4637"/>
                  <a:pt x="6706" y="4576"/>
                </a:cubicBezTo>
                <a:cubicBezTo>
                  <a:pt x="6757" y="4547"/>
                  <a:pt x="6809" y="4513"/>
                  <a:pt x="6848" y="4474"/>
                </a:cubicBezTo>
                <a:cubicBezTo>
                  <a:pt x="6888" y="4440"/>
                  <a:pt x="6922" y="4399"/>
                  <a:pt x="6945" y="4354"/>
                </a:cubicBezTo>
                <a:cubicBezTo>
                  <a:pt x="6968" y="4314"/>
                  <a:pt x="6985" y="4262"/>
                  <a:pt x="6995" y="4217"/>
                </a:cubicBezTo>
                <a:cubicBezTo>
                  <a:pt x="7002" y="4167"/>
                  <a:pt x="7002" y="4115"/>
                  <a:pt x="6995" y="4065"/>
                </a:cubicBezTo>
                <a:cubicBezTo>
                  <a:pt x="6985" y="3984"/>
                  <a:pt x="6950" y="3910"/>
                  <a:pt x="6911" y="3842"/>
                </a:cubicBezTo>
                <a:lnTo>
                  <a:pt x="6979" y="3842"/>
                </a:lnTo>
                <a:cubicBezTo>
                  <a:pt x="7195" y="3842"/>
                  <a:pt x="7411" y="3814"/>
                  <a:pt x="7616" y="3740"/>
                </a:cubicBezTo>
                <a:cubicBezTo>
                  <a:pt x="7797" y="3677"/>
                  <a:pt x="7984" y="3570"/>
                  <a:pt x="8065" y="3383"/>
                </a:cubicBezTo>
                <a:cubicBezTo>
                  <a:pt x="8086" y="3342"/>
                  <a:pt x="8099" y="3291"/>
                  <a:pt x="8104" y="3246"/>
                </a:cubicBezTo>
                <a:cubicBezTo>
                  <a:pt x="8110" y="3184"/>
                  <a:pt x="8110" y="3126"/>
                  <a:pt x="8093" y="3069"/>
                </a:cubicBezTo>
                <a:cubicBezTo>
                  <a:pt x="8070" y="2979"/>
                  <a:pt x="8013" y="2905"/>
                  <a:pt x="7950" y="2848"/>
                </a:cubicBezTo>
                <a:cubicBezTo>
                  <a:pt x="7866" y="2774"/>
                  <a:pt x="7758" y="2728"/>
                  <a:pt x="7650" y="2701"/>
                </a:cubicBezTo>
                <a:cubicBezTo>
                  <a:pt x="7548" y="2667"/>
                  <a:pt x="7446" y="2649"/>
                  <a:pt x="7336" y="2638"/>
                </a:cubicBezTo>
                <a:cubicBezTo>
                  <a:pt x="7268" y="2626"/>
                  <a:pt x="7200" y="2620"/>
                  <a:pt x="7132" y="2620"/>
                </a:cubicBezTo>
                <a:cubicBezTo>
                  <a:pt x="7263" y="2552"/>
                  <a:pt x="7399" y="2479"/>
                  <a:pt x="7525" y="2399"/>
                </a:cubicBezTo>
                <a:cubicBezTo>
                  <a:pt x="7604" y="2348"/>
                  <a:pt x="7684" y="2285"/>
                  <a:pt x="7752" y="2211"/>
                </a:cubicBezTo>
                <a:cubicBezTo>
                  <a:pt x="7808" y="2149"/>
                  <a:pt x="7855" y="2075"/>
                  <a:pt x="7876" y="1996"/>
                </a:cubicBezTo>
                <a:cubicBezTo>
                  <a:pt x="7911" y="1836"/>
                  <a:pt x="7808" y="1678"/>
                  <a:pt x="7666" y="1615"/>
                </a:cubicBezTo>
                <a:cubicBezTo>
                  <a:pt x="7604" y="1587"/>
                  <a:pt x="7530" y="1581"/>
                  <a:pt x="7462" y="1581"/>
                </a:cubicBezTo>
                <a:cubicBezTo>
                  <a:pt x="7365" y="1581"/>
                  <a:pt x="7263" y="1598"/>
                  <a:pt x="7166" y="1626"/>
                </a:cubicBezTo>
                <a:cubicBezTo>
                  <a:pt x="7047" y="1655"/>
                  <a:pt x="6927" y="1700"/>
                  <a:pt x="6809" y="1752"/>
                </a:cubicBezTo>
                <a:cubicBezTo>
                  <a:pt x="6689" y="1808"/>
                  <a:pt x="6570" y="1870"/>
                  <a:pt x="6450" y="1939"/>
                </a:cubicBezTo>
                <a:cubicBezTo>
                  <a:pt x="6365" y="1985"/>
                  <a:pt x="6274" y="2041"/>
                  <a:pt x="6195" y="2098"/>
                </a:cubicBezTo>
                <a:cubicBezTo>
                  <a:pt x="6195" y="2080"/>
                  <a:pt x="6200" y="2059"/>
                  <a:pt x="6200" y="2041"/>
                </a:cubicBezTo>
                <a:cubicBezTo>
                  <a:pt x="6211" y="1973"/>
                  <a:pt x="6211" y="1894"/>
                  <a:pt x="6184" y="1825"/>
                </a:cubicBezTo>
                <a:cubicBezTo>
                  <a:pt x="6166" y="1797"/>
                  <a:pt x="6150" y="1768"/>
                  <a:pt x="6121" y="1752"/>
                </a:cubicBezTo>
                <a:cubicBezTo>
                  <a:pt x="6093" y="1728"/>
                  <a:pt x="6064" y="1718"/>
                  <a:pt x="6030" y="1712"/>
                </a:cubicBezTo>
                <a:cubicBezTo>
                  <a:pt x="6014" y="1709"/>
                  <a:pt x="5999" y="1708"/>
                  <a:pt x="5984" y="1708"/>
                </a:cubicBezTo>
                <a:cubicBezTo>
                  <a:pt x="5931" y="1708"/>
                  <a:pt x="5881" y="1723"/>
                  <a:pt x="5836" y="1739"/>
                </a:cubicBezTo>
                <a:cubicBezTo>
                  <a:pt x="5678" y="1808"/>
                  <a:pt x="5547" y="1928"/>
                  <a:pt x="5422" y="2046"/>
                </a:cubicBezTo>
                <a:cubicBezTo>
                  <a:pt x="5359" y="2109"/>
                  <a:pt x="5298" y="2177"/>
                  <a:pt x="5240" y="2245"/>
                </a:cubicBezTo>
                <a:cubicBezTo>
                  <a:pt x="5240" y="2240"/>
                  <a:pt x="5240" y="2240"/>
                  <a:pt x="5235" y="2234"/>
                </a:cubicBezTo>
                <a:cubicBezTo>
                  <a:pt x="5223" y="2177"/>
                  <a:pt x="5195" y="2127"/>
                  <a:pt x="5154" y="2080"/>
                </a:cubicBezTo>
                <a:cubicBezTo>
                  <a:pt x="5096" y="2022"/>
                  <a:pt x="5016" y="1998"/>
                  <a:pt x="4935" y="1998"/>
                </a:cubicBezTo>
                <a:cubicBezTo>
                  <a:pt x="4906" y="1998"/>
                  <a:pt x="4876" y="2001"/>
                  <a:pt x="4848" y="2007"/>
                </a:cubicBezTo>
                <a:cubicBezTo>
                  <a:pt x="4826" y="2012"/>
                  <a:pt x="4797" y="2019"/>
                  <a:pt x="4774" y="2024"/>
                </a:cubicBezTo>
                <a:cubicBezTo>
                  <a:pt x="4752" y="2035"/>
                  <a:pt x="4729" y="2046"/>
                  <a:pt x="4706" y="2059"/>
                </a:cubicBezTo>
                <a:cubicBezTo>
                  <a:pt x="4661" y="2080"/>
                  <a:pt x="4627" y="2109"/>
                  <a:pt x="4593" y="2143"/>
                </a:cubicBezTo>
                <a:cubicBezTo>
                  <a:pt x="4553" y="2177"/>
                  <a:pt x="4524" y="2211"/>
                  <a:pt x="4496" y="2251"/>
                </a:cubicBezTo>
                <a:cubicBezTo>
                  <a:pt x="4513" y="2127"/>
                  <a:pt x="4519" y="2001"/>
                  <a:pt x="4507" y="1876"/>
                </a:cubicBezTo>
                <a:cubicBezTo>
                  <a:pt x="4485" y="1637"/>
                  <a:pt x="4404" y="1393"/>
                  <a:pt x="4268" y="1201"/>
                </a:cubicBezTo>
                <a:cubicBezTo>
                  <a:pt x="4212" y="1120"/>
                  <a:pt x="4144" y="1041"/>
                  <a:pt x="4058" y="989"/>
                </a:cubicBezTo>
                <a:cubicBezTo>
                  <a:pt x="4024" y="962"/>
                  <a:pt x="3984" y="939"/>
                  <a:pt x="3939" y="928"/>
                </a:cubicBezTo>
                <a:cubicBezTo>
                  <a:pt x="3887" y="905"/>
                  <a:pt x="3842" y="899"/>
                  <a:pt x="3785" y="894"/>
                </a:cubicBezTo>
                <a:cubicBezTo>
                  <a:pt x="3688" y="894"/>
                  <a:pt x="3598" y="921"/>
                  <a:pt x="3518" y="978"/>
                </a:cubicBezTo>
                <a:cubicBezTo>
                  <a:pt x="3478" y="1002"/>
                  <a:pt x="3444" y="1030"/>
                  <a:pt x="3416" y="1064"/>
                </a:cubicBezTo>
                <a:cubicBezTo>
                  <a:pt x="3422" y="928"/>
                  <a:pt x="3416" y="792"/>
                  <a:pt x="3394" y="655"/>
                </a:cubicBezTo>
                <a:cubicBezTo>
                  <a:pt x="3371" y="512"/>
                  <a:pt x="3326" y="376"/>
                  <a:pt x="3245" y="257"/>
                </a:cubicBezTo>
                <a:cubicBezTo>
                  <a:pt x="3206" y="200"/>
                  <a:pt x="3161" y="149"/>
                  <a:pt x="3109" y="110"/>
                </a:cubicBezTo>
                <a:cubicBezTo>
                  <a:pt x="3064" y="69"/>
                  <a:pt x="3006" y="35"/>
                  <a:pt x="2945" y="18"/>
                </a:cubicBezTo>
                <a:cubicBezTo>
                  <a:pt x="2911" y="7"/>
                  <a:pt x="2870" y="1"/>
                  <a:pt x="283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" name="Google Shape;286;p2"/>
          <p:cNvSpPr/>
          <p:nvPr/>
        </p:nvSpPr>
        <p:spPr>
          <a:xfrm>
            <a:off x="5640098" y="3911825"/>
            <a:ext cx="294560" cy="257178"/>
          </a:xfrm>
          <a:custGeom>
            <a:avLst/>
            <a:gdLst/>
            <a:ahLst/>
            <a:cxnLst/>
            <a:rect l="l" t="t" r="r" b="b"/>
            <a:pathLst>
              <a:path w="7604" h="6639" extrusionOk="0">
                <a:moveTo>
                  <a:pt x="1682" y="950"/>
                </a:moveTo>
                <a:cubicBezTo>
                  <a:pt x="1700" y="950"/>
                  <a:pt x="1716" y="956"/>
                  <a:pt x="1729" y="961"/>
                </a:cubicBezTo>
                <a:cubicBezTo>
                  <a:pt x="1939" y="1081"/>
                  <a:pt x="2143" y="1257"/>
                  <a:pt x="2330" y="1496"/>
                </a:cubicBezTo>
                <a:cubicBezTo>
                  <a:pt x="2484" y="1689"/>
                  <a:pt x="2621" y="1916"/>
                  <a:pt x="2746" y="2183"/>
                </a:cubicBezTo>
                <a:cubicBezTo>
                  <a:pt x="2854" y="2416"/>
                  <a:pt x="2938" y="2671"/>
                  <a:pt x="3007" y="2933"/>
                </a:cubicBezTo>
                <a:cubicBezTo>
                  <a:pt x="3035" y="3053"/>
                  <a:pt x="3064" y="3177"/>
                  <a:pt x="3087" y="3326"/>
                </a:cubicBezTo>
                <a:cubicBezTo>
                  <a:pt x="3109" y="3428"/>
                  <a:pt x="3127" y="3536"/>
                  <a:pt x="3137" y="3644"/>
                </a:cubicBezTo>
                <a:lnTo>
                  <a:pt x="3143" y="3694"/>
                </a:lnTo>
                <a:cubicBezTo>
                  <a:pt x="3148" y="3717"/>
                  <a:pt x="3143" y="3740"/>
                  <a:pt x="3127" y="3762"/>
                </a:cubicBezTo>
                <a:cubicBezTo>
                  <a:pt x="3109" y="3780"/>
                  <a:pt x="3080" y="3796"/>
                  <a:pt x="3058" y="3796"/>
                </a:cubicBezTo>
                <a:cubicBezTo>
                  <a:pt x="3001" y="3796"/>
                  <a:pt x="2962" y="3762"/>
                  <a:pt x="2951" y="3712"/>
                </a:cubicBezTo>
                <a:cubicBezTo>
                  <a:pt x="2944" y="3638"/>
                  <a:pt x="2927" y="3564"/>
                  <a:pt x="2917" y="3489"/>
                </a:cubicBezTo>
                <a:lnTo>
                  <a:pt x="2910" y="3478"/>
                </a:lnTo>
                <a:cubicBezTo>
                  <a:pt x="2859" y="3240"/>
                  <a:pt x="2802" y="3030"/>
                  <a:pt x="2734" y="2836"/>
                </a:cubicBezTo>
                <a:cubicBezTo>
                  <a:pt x="2655" y="2603"/>
                  <a:pt x="2563" y="2393"/>
                  <a:pt x="2466" y="2201"/>
                </a:cubicBezTo>
                <a:cubicBezTo>
                  <a:pt x="2337" y="1950"/>
                  <a:pt x="2177" y="1723"/>
                  <a:pt x="2007" y="1530"/>
                </a:cubicBezTo>
                <a:cubicBezTo>
                  <a:pt x="1939" y="1451"/>
                  <a:pt x="1876" y="1393"/>
                  <a:pt x="1819" y="1336"/>
                </a:cubicBezTo>
                <a:cubicBezTo>
                  <a:pt x="1745" y="1273"/>
                  <a:pt x="1677" y="1217"/>
                  <a:pt x="1603" y="1160"/>
                </a:cubicBezTo>
                <a:cubicBezTo>
                  <a:pt x="1580" y="1137"/>
                  <a:pt x="1564" y="1110"/>
                  <a:pt x="1564" y="1081"/>
                </a:cubicBezTo>
                <a:cubicBezTo>
                  <a:pt x="1558" y="1047"/>
                  <a:pt x="1569" y="1018"/>
                  <a:pt x="1592" y="990"/>
                </a:cubicBezTo>
                <a:cubicBezTo>
                  <a:pt x="1614" y="966"/>
                  <a:pt x="1648" y="950"/>
                  <a:pt x="1682" y="950"/>
                </a:cubicBezTo>
                <a:close/>
                <a:moveTo>
                  <a:pt x="5632" y="2644"/>
                </a:moveTo>
                <a:cubicBezTo>
                  <a:pt x="5689" y="2644"/>
                  <a:pt x="5739" y="2678"/>
                  <a:pt x="5757" y="2728"/>
                </a:cubicBezTo>
                <a:cubicBezTo>
                  <a:pt x="5768" y="2763"/>
                  <a:pt x="5763" y="2797"/>
                  <a:pt x="5752" y="2831"/>
                </a:cubicBezTo>
                <a:cubicBezTo>
                  <a:pt x="5734" y="2859"/>
                  <a:pt x="5712" y="2883"/>
                  <a:pt x="5678" y="2893"/>
                </a:cubicBezTo>
                <a:cubicBezTo>
                  <a:pt x="5445" y="2973"/>
                  <a:pt x="5235" y="3041"/>
                  <a:pt x="5030" y="3127"/>
                </a:cubicBezTo>
                <a:cubicBezTo>
                  <a:pt x="4826" y="3211"/>
                  <a:pt x="4627" y="3303"/>
                  <a:pt x="4438" y="3399"/>
                </a:cubicBezTo>
                <a:cubicBezTo>
                  <a:pt x="4110" y="3575"/>
                  <a:pt x="3819" y="3746"/>
                  <a:pt x="3564" y="3933"/>
                </a:cubicBezTo>
                <a:cubicBezTo>
                  <a:pt x="3547" y="3950"/>
                  <a:pt x="3523" y="3956"/>
                  <a:pt x="3502" y="3956"/>
                </a:cubicBezTo>
                <a:cubicBezTo>
                  <a:pt x="3467" y="3956"/>
                  <a:pt x="3433" y="3939"/>
                  <a:pt x="3416" y="3911"/>
                </a:cubicBezTo>
                <a:cubicBezTo>
                  <a:pt x="3382" y="3859"/>
                  <a:pt x="3394" y="3796"/>
                  <a:pt x="3439" y="3762"/>
                </a:cubicBezTo>
                <a:cubicBezTo>
                  <a:pt x="3620" y="3633"/>
                  <a:pt x="3785" y="3518"/>
                  <a:pt x="3945" y="3421"/>
                </a:cubicBezTo>
                <a:cubicBezTo>
                  <a:pt x="4103" y="3319"/>
                  <a:pt x="4286" y="3223"/>
                  <a:pt x="4485" y="3114"/>
                </a:cubicBezTo>
                <a:cubicBezTo>
                  <a:pt x="4666" y="3024"/>
                  <a:pt x="4853" y="2938"/>
                  <a:pt x="5041" y="2859"/>
                </a:cubicBezTo>
                <a:cubicBezTo>
                  <a:pt x="5257" y="2768"/>
                  <a:pt x="5433" y="2700"/>
                  <a:pt x="5592" y="2649"/>
                </a:cubicBezTo>
                <a:cubicBezTo>
                  <a:pt x="5603" y="2649"/>
                  <a:pt x="5621" y="2644"/>
                  <a:pt x="5632" y="2644"/>
                </a:cubicBezTo>
                <a:close/>
                <a:moveTo>
                  <a:pt x="2933" y="3945"/>
                </a:moveTo>
                <a:cubicBezTo>
                  <a:pt x="2972" y="3945"/>
                  <a:pt x="3012" y="3974"/>
                  <a:pt x="3024" y="4013"/>
                </a:cubicBezTo>
                <a:cubicBezTo>
                  <a:pt x="3041" y="4058"/>
                  <a:pt x="3019" y="4115"/>
                  <a:pt x="2967" y="4137"/>
                </a:cubicBezTo>
                <a:cubicBezTo>
                  <a:pt x="2854" y="4184"/>
                  <a:pt x="2734" y="4239"/>
                  <a:pt x="2581" y="4320"/>
                </a:cubicBezTo>
                <a:lnTo>
                  <a:pt x="2597" y="4314"/>
                </a:lnTo>
                <a:lnTo>
                  <a:pt x="2597" y="4314"/>
                </a:lnTo>
                <a:cubicBezTo>
                  <a:pt x="2256" y="4485"/>
                  <a:pt x="1944" y="4706"/>
                  <a:pt x="1655" y="4962"/>
                </a:cubicBezTo>
                <a:cubicBezTo>
                  <a:pt x="1524" y="5081"/>
                  <a:pt x="1410" y="5201"/>
                  <a:pt x="1307" y="5320"/>
                </a:cubicBezTo>
                <a:cubicBezTo>
                  <a:pt x="1194" y="5456"/>
                  <a:pt x="1092" y="5598"/>
                  <a:pt x="1013" y="5723"/>
                </a:cubicBezTo>
                <a:cubicBezTo>
                  <a:pt x="995" y="5740"/>
                  <a:pt x="966" y="5752"/>
                  <a:pt x="945" y="5757"/>
                </a:cubicBezTo>
                <a:lnTo>
                  <a:pt x="939" y="5757"/>
                </a:lnTo>
                <a:cubicBezTo>
                  <a:pt x="910" y="5757"/>
                  <a:pt x="887" y="5746"/>
                  <a:pt x="871" y="5734"/>
                </a:cubicBezTo>
                <a:cubicBezTo>
                  <a:pt x="830" y="5700"/>
                  <a:pt x="825" y="5650"/>
                  <a:pt x="842" y="5610"/>
                </a:cubicBezTo>
                <a:cubicBezTo>
                  <a:pt x="887" y="5508"/>
                  <a:pt x="945" y="5411"/>
                  <a:pt x="1018" y="5309"/>
                </a:cubicBezTo>
                <a:cubicBezTo>
                  <a:pt x="1086" y="5206"/>
                  <a:pt x="1155" y="5120"/>
                  <a:pt x="1228" y="5041"/>
                </a:cubicBezTo>
                <a:cubicBezTo>
                  <a:pt x="1375" y="4876"/>
                  <a:pt x="1546" y="4724"/>
                  <a:pt x="1729" y="4587"/>
                </a:cubicBezTo>
                <a:cubicBezTo>
                  <a:pt x="1899" y="4467"/>
                  <a:pt x="2081" y="4349"/>
                  <a:pt x="2296" y="4234"/>
                </a:cubicBezTo>
                <a:cubicBezTo>
                  <a:pt x="2411" y="4171"/>
                  <a:pt x="2513" y="4121"/>
                  <a:pt x="2610" y="4076"/>
                </a:cubicBezTo>
                <a:cubicBezTo>
                  <a:pt x="2705" y="4035"/>
                  <a:pt x="2802" y="3990"/>
                  <a:pt x="2899" y="3950"/>
                </a:cubicBezTo>
                <a:cubicBezTo>
                  <a:pt x="2910" y="3950"/>
                  <a:pt x="2922" y="3945"/>
                  <a:pt x="2933" y="3945"/>
                </a:cubicBezTo>
                <a:close/>
                <a:moveTo>
                  <a:pt x="2610" y="1"/>
                </a:moveTo>
                <a:cubicBezTo>
                  <a:pt x="2592" y="1"/>
                  <a:pt x="2576" y="6"/>
                  <a:pt x="2558" y="6"/>
                </a:cubicBezTo>
                <a:cubicBezTo>
                  <a:pt x="2535" y="12"/>
                  <a:pt x="2513" y="24"/>
                  <a:pt x="2490" y="30"/>
                </a:cubicBezTo>
                <a:cubicBezTo>
                  <a:pt x="2461" y="46"/>
                  <a:pt x="2432" y="69"/>
                  <a:pt x="2405" y="98"/>
                </a:cubicBezTo>
                <a:cubicBezTo>
                  <a:pt x="2359" y="137"/>
                  <a:pt x="2319" y="182"/>
                  <a:pt x="2285" y="240"/>
                </a:cubicBezTo>
                <a:cubicBezTo>
                  <a:pt x="2235" y="313"/>
                  <a:pt x="2194" y="399"/>
                  <a:pt x="2166" y="489"/>
                </a:cubicBezTo>
                <a:cubicBezTo>
                  <a:pt x="2143" y="564"/>
                  <a:pt x="2126" y="632"/>
                  <a:pt x="2120" y="701"/>
                </a:cubicBezTo>
                <a:lnTo>
                  <a:pt x="2120" y="728"/>
                </a:lnTo>
                <a:cubicBezTo>
                  <a:pt x="2120" y="756"/>
                  <a:pt x="2109" y="780"/>
                  <a:pt x="2098" y="803"/>
                </a:cubicBezTo>
                <a:cubicBezTo>
                  <a:pt x="2075" y="819"/>
                  <a:pt x="2052" y="837"/>
                  <a:pt x="2023" y="837"/>
                </a:cubicBezTo>
                <a:cubicBezTo>
                  <a:pt x="1978" y="837"/>
                  <a:pt x="1933" y="808"/>
                  <a:pt x="1921" y="769"/>
                </a:cubicBezTo>
                <a:cubicBezTo>
                  <a:pt x="1905" y="717"/>
                  <a:pt x="1887" y="666"/>
                  <a:pt x="1860" y="620"/>
                </a:cubicBezTo>
                <a:cubicBezTo>
                  <a:pt x="1813" y="530"/>
                  <a:pt x="1745" y="439"/>
                  <a:pt x="1671" y="353"/>
                </a:cubicBezTo>
                <a:cubicBezTo>
                  <a:pt x="1587" y="263"/>
                  <a:pt x="1506" y="189"/>
                  <a:pt x="1416" y="132"/>
                </a:cubicBezTo>
                <a:cubicBezTo>
                  <a:pt x="1354" y="87"/>
                  <a:pt x="1285" y="58"/>
                  <a:pt x="1217" y="35"/>
                </a:cubicBezTo>
                <a:cubicBezTo>
                  <a:pt x="1178" y="19"/>
                  <a:pt x="1131" y="12"/>
                  <a:pt x="1092" y="6"/>
                </a:cubicBezTo>
                <a:cubicBezTo>
                  <a:pt x="1058" y="6"/>
                  <a:pt x="1024" y="12"/>
                  <a:pt x="995" y="19"/>
                </a:cubicBezTo>
                <a:cubicBezTo>
                  <a:pt x="961" y="24"/>
                  <a:pt x="932" y="35"/>
                  <a:pt x="910" y="46"/>
                </a:cubicBezTo>
                <a:cubicBezTo>
                  <a:pt x="882" y="64"/>
                  <a:pt x="853" y="80"/>
                  <a:pt x="830" y="103"/>
                </a:cubicBezTo>
                <a:cubicBezTo>
                  <a:pt x="796" y="137"/>
                  <a:pt x="769" y="171"/>
                  <a:pt x="740" y="211"/>
                </a:cubicBezTo>
                <a:cubicBezTo>
                  <a:pt x="711" y="250"/>
                  <a:pt x="694" y="297"/>
                  <a:pt x="677" y="336"/>
                </a:cubicBezTo>
                <a:cubicBezTo>
                  <a:pt x="666" y="376"/>
                  <a:pt x="659" y="410"/>
                  <a:pt x="654" y="444"/>
                </a:cubicBezTo>
                <a:cubicBezTo>
                  <a:pt x="654" y="484"/>
                  <a:pt x="659" y="523"/>
                  <a:pt x="666" y="564"/>
                </a:cubicBezTo>
                <a:cubicBezTo>
                  <a:pt x="677" y="615"/>
                  <a:pt x="700" y="672"/>
                  <a:pt x="722" y="722"/>
                </a:cubicBezTo>
                <a:cubicBezTo>
                  <a:pt x="774" y="808"/>
                  <a:pt x="837" y="893"/>
                  <a:pt x="921" y="990"/>
                </a:cubicBezTo>
                <a:cubicBezTo>
                  <a:pt x="979" y="1052"/>
                  <a:pt x="1047" y="1115"/>
                  <a:pt x="1120" y="1189"/>
                </a:cubicBezTo>
                <a:lnTo>
                  <a:pt x="1194" y="1251"/>
                </a:lnTo>
                <a:cubicBezTo>
                  <a:pt x="1234" y="1291"/>
                  <a:pt x="1280" y="1331"/>
                  <a:pt x="1320" y="1370"/>
                </a:cubicBezTo>
                <a:cubicBezTo>
                  <a:pt x="1354" y="1404"/>
                  <a:pt x="1359" y="1444"/>
                  <a:pt x="1341" y="1478"/>
                </a:cubicBezTo>
                <a:cubicBezTo>
                  <a:pt x="1325" y="1507"/>
                  <a:pt x="1296" y="1530"/>
                  <a:pt x="1262" y="1530"/>
                </a:cubicBezTo>
                <a:cubicBezTo>
                  <a:pt x="1257" y="1530"/>
                  <a:pt x="1251" y="1524"/>
                  <a:pt x="1246" y="1524"/>
                </a:cubicBezTo>
                <a:cubicBezTo>
                  <a:pt x="1217" y="1524"/>
                  <a:pt x="1194" y="1519"/>
                  <a:pt x="1165" y="1519"/>
                </a:cubicBezTo>
                <a:lnTo>
                  <a:pt x="1131" y="1519"/>
                </a:lnTo>
                <a:cubicBezTo>
                  <a:pt x="1081" y="1519"/>
                  <a:pt x="1035" y="1524"/>
                  <a:pt x="984" y="1530"/>
                </a:cubicBezTo>
                <a:cubicBezTo>
                  <a:pt x="945" y="1541"/>
                  <a:pt x="916" y="1553"/>
                  <a:pt x="887" y="1564"/>
                </a:cubicBezTo>
                <a:cubicBezTo>
                  <a:pt x="871" y="1575"/>
                  <a:pt x="848" y="1587"/>
                  <a:pt x="837" y="1598"/>
                </a:cubicBezTo>
                <a:cubicBezTo>
                  <a:pt x="825" y="1609"/>
                  <a:pt x="814" y="1621"/>
                  <a:pt x="808" y="1632"/>
                </a:cubicBezTo>
                <a:cubicBezTo>
                  <a:pt x="803" y="1643"/>
                  <a:pt x="790" y="1661"/>
                  <a:pt x="785" y="1672"/>
                </a:cubicBezTo>
                <a:cubicBezTo>
                  <a:pt x="785" y="1689"/>
                  <a:pt x="780" y="1711"/>
                  <a:pt x="780" y="1729"/>
                </a:cubicBezTo>
                <a:cubicBezTo>
                  <a:pt x="780" y="1757"/>
                  <a:pt x="780" y="1785"/>
                  <a:pt x="785" y="1819"/>
                </a:cubicBezTo>
                <a:cubicBezTo>
                  <a:pt x="796" y="1853"/>
                  <a:pt x="808" y="1894"/>
                  <a:pt x="825" y="1928"/>
                </a:cubicBezTo>
                <a:cubicBezTo>
                  <a:pt x="842" y="1962"/>
                  <a:pt x="864" y="1996"/>
                  <a:pt x="893" y="2023"/>
                </a:cubicBezTo>
                <a:cubicBezTo>
                  <a:pt x="939" y="2075"/>
                  <a:pt x="995" y="2120"/>
                  <a:pt x="1063" y="2167"/>
                </a:cubicBezTo>
                <a:cubicBezTo>
                  <a:pt x="1165" y="2235"/>
                  <a:pt x="1273" y="2285"/>
                  <a:pt x="1382" y="2337"/>
                </a:cubicBezTo>
                <a:lnTo>
                  <a:pt x="1427" y="2364"/>
                </a:lnTo>
                <a:cubicBezTo>
                  <a:pt x="1540" y="2422"/>
                  <a:pt x="1660" y="2484"/>
                  <a:pt x="1768" y="2563"/>
                </a:cubicBezTo>
                <a:cubicBezTo>
                  <a:pt x="1797" y="2587"/>
                  <a:pt x="1808" y="2632"/>
                  <a:pt x="1791" y="2671"/>
                </a:cubicBezTo>
                <a:cubicBezTo>
                  <a:pt x="1779" y="2694"/>
                  <a:pt x="1763" y="2712"/>
                  <a:pt x="1740" y="2718"/>
                </a:cubicBezTo>
                <a:cubicBezTo>
                  <a:pt x="1729" y="2723"/>
                  <a:pt x="1716" y="2723"/>
                  <a:pt x="1711" y="2723"/>
                </a:cubicBezTo>
                <a:lnTo>
                  <a:pt x="1695" y="2723"/>
                </a:lnTo>
                <a:cubicBezTo>
                  <a:pt x="1666" y="2718"/>
                  <a:pt x="1643" y="2718"/>
                  <a:pt x="1614" y="2712"/>
                </a:cubicBezTo>
                <a:lnTo>
                  <a:pt x="1540" y="2712"/>
                </a:lnTo>
                <a:cubicBezTo>
                  <a:pt x="1485" y="2712"/>
                  <a:pt x="1427" y="2718"/>
                  <a:pt x="1382" y="2723"/>
                </a:cubicBezTo>
                <a:cubicBezTo>
                  <a:pt x="1354" y="2734"/>
                  <a:pt x="1330" y="2739"/>
                  <a:pt x="1307" y="2752"/>
                </a:cubicBezTo>
                <a:cubicBezTo>
                  <a:pt x="1302" y="2757"/>
                  <a:pt x="1291" y="2763"/>
                  <a:pt x="1285" y="2768"/>
                </a:cubicBezTo>
                <a:cubicBezTo>
                  <a:pt x="1280" y="2768"/>
                  <a:pt x="1280" y="2773"/>
                  <a:pt x="1273" y="2780"/>
                </a:cubicBezTo>
                <a:lnTo>
                  <a:pt x="1268" y="2791"/>
                </a:lnTo>
                <a:cubicBezTo>
                  <a:pt x="1268" y="2797"/>
                  <a:pt x="1268" y="2802"/>
                  <a:pt x="1262" y="2802"/>
                </a:cubicBezTo>
                <a:cubicBezTo>
                  <a:pt x="1262" y="2814"/>
                  <a:pt x="1268" y="2825"/>
                  <a:pt x="1268" y="2831"/>
                </a:cubicBezTo>
                <a:cubicBezTo>
                  <a:pt x="1273" y="2854"/>
                  <a:pt x="1280" y="2870"/>
                  <a:pt x="1285" y="2888"/>
                </a:cubicBezTo>
                <a:cubicBezTo>
                  <a:pt x="1307" y="2922"/>
                  <a:pt x="1336" y="2962"/>
                  <a:pt x="1370" y="3001"/>
                </a:cubicBezTo>
                <a:cubicBezTo>
                  <a:pt x="1427" y="3064"/>
                  <a:pt x="1501" y="3121"/>
                  <a:pt x="1580" y="3177"/>
                </a:cubicBezTo>
                <a:cubicBezTo>
                  <a:pt x="1677" y="3240"/>
                  <a:pt x="1774" y="3285"/>
                  <a:pt x="1876" y="3319"/>
                </a:cubicBezTo>
                <a:cubicBezTo>
                  <a:pt x="1950" y="3348"/>
                  <a:pt x="2018" y="3360"/>
                  <a:pt x="2086" y="3365"/>
                </a:cubicBezTo>
                <a:cubicBezTo>
                  <a:pt x="2109" y="3371"/>
                  <a:pt x="2132" y="3387"/>
                  <a:pt x="2143" y="3410"/>
                </a:cubicBezTo>
                <a:cubicBezTo>
                  <a:pt x="2183" y="3421"/>
                  <a:pt x="2222" y="3428"/>
                  <a:pt x="2262" y="3439"/>
                </a:cubicBezTo>
                <a:cubicBezTo>
                  <a:pt x="2461" y="3502"/>
                  <a:pt x="2610" y="3581"/>
                  <a:pt x="2717" y="3683"/>
                </a:cubicBezTo>
                <a:cubicBezTo>
                  <a:pt x="2751" y="3712"/>
                  <a:pt x="2751" y="3757"/>
                  <a:pt x="2728" y="3785"/>
                </a:cubicBezTo>
                <a:cubicBezTo>
                  <a:pt x="2712" y="3803"/>
                  <a:pt x="2694" y="3809"/>
                  <a:pt x="2671" y="3809"/>
                </a:cubicBezTo>
                <a:cubicBezTo>
                  <a:pt x="2655" y="3809"/>
                  <a:pt x="2637" y="3803"/>
                  <a:pt x="2626" y="3791"/>
                </a:cubicBezTo>
                <a:cubicBezTo>
                  <a:pt x="2597" y="3769"/>
                  <a:pt x="2563" y="3740"/>
                  <a:pt x="2529" y="3717"/>
                </a:cubicBezTo>
                <a:cubicBezTo>
                  <a:pt x="2461" y="3672"/>
                  <a:pt x="2382" y="3633"/>
                  <a:pt x="2280" y="3599"/>
                </a:cubicBezTo>
                <a:cubicBezTo>
                  <a:pt x="2154" y="3558"/>
                  <a:pt x="2030" y="3536"/>
                  <a:pt x="1899" y="3524"/>
                </a:cubicBezTo>
                <a:lnTo>
                  <a:pt x="1819" y="3524"/>
                </a:lnTo>
                <a:cubicBezTo>
                  <a:pt x="1740" y="3524"/>
                  <a:pt x="1671" y="3530"/>
                  <a:pt x="1609" y="3541"/>
                </a:cubicBezTo>
                <a:cubicBezTo>
                  <a:pt x="1569" y="3552"/>
                  <a:pt x="1535" y="3564"/>
                  <a:pt x="1506" y="3581"/>
                </a:cubicBezTo>
                <a:cubicBezTo>
                  <a:pt x="1490" y="3586"/>
                  <a:pt x="1472" y="3599"/>
                  <a:pt x="1461" y="3609"/>
                </a:cubicBezTo>
                <a:cubicBezTo>
                  <a:pt x="1456" y="3615"/>
                  <a:pt x="1450" y="3620"/>
                  <a:pt x="1444" y="3626"/>
                </a:cubicBezTo>
                <a:lnTo>
                  <a:pt x="1438" y="3644"/>
                </a:lnTo>
                <a:lnTo>
                  <a:pt x="1433" y="3660"/>
                </a:lnTo>
                <a:cubicBezTo>
                  <a:pt x="1433" y="3667"/>
                  <a:pt x="1433" y="3672"/>
                  <a:pt x="1438" y="3678"/>
                </a:cubicBezTo>
                <a:cubicBezTo>
                  <a:pt x="1438" y="3694"/>
                  <a:pt x="1444" y="3712"/>
                  <a:pt x="1456" y="3723"/>
                </a:cubicBezTo>
                <a:cubicBezTo>
                  <a:pt x="1467" y="3757"/>
                  <a:pt x="1490" y="3785"/>
                  <a:pt x="1519" y="3819"/>
                </a:cubicBezTo>
                <a:cubicBezTo>
                  <a:pt x="1575" y="3877"/>
                  <a:pt x="1643" y="3933"/>
                  <a:pt x="1729" y="3995"/>
                </a:cubicBezTo>
                <a:cubicBezTo>
                  <a:pt x="1763" y="4019"/>
                  <a:pt x="1763" y="4064"/>
                  <a:pt x="1751" y="4098"/>
                </a:cubicBezTo>
                <a:cubicBezTo>
                  <a:pt x="1734" y="4121"/>
                  <a:pt x="1705" y="4144"/>
                  <a:pt x="1677" y="4144"/>
                </a:cubicBezTo>
                <a:lnTo>
                  <a:pt x="1660" y="4144"/>
                </a:lnTo>
                <a:cubicBezTo>
                  <a:pt x="1501" y="4103"/>
                  <a:pt x="1348" y="4081"/>
                  <a:pt x="1194" y="4069"/>
                </a:cubicBezTo>
                <a:lnTo>
                  <a:pt x="1110" y="4069"/>
                </a:lnTo>
                <a:cubicBezTo>
                  <a:pt x="1018" y="4069"/>
                  <a:pt x="939" y="4076"/>
                  <a:pt x="859" y="4092"/>
                </a:cubicBezTo>
                <a:cubicBezTo>
                  <a:pt x="803" y="4103"/>
                  <a:pt x="751" y="4121"/>
                  <a:pt x="706" y="4144"/>
                </a:cubicBezTo>
                <a:cubicBezTo>
                  <a:pt x="677" y="4160"/>
                  <a:pt x="649" y="4178"/>
                  <a:pt x="620" y="4205"/>
                </a:cubicBezTo>
                <a:cubicBezTo>
                  <a:pt x="598" y="4223"/>
                  <a:pt x="575" y="4252"/>
                  <a:pt x="552" y="4274"/>
                </a:cubicBezTo>
                <a:cubicBezTo>
                  <a:pt x="546" y="4291"/>
                  <a:pt x="541" y="4308"/>
                  <a:pt x="530" y="4320"/>
                </a:cubicBezTo>
                <a:cubicBezTo>
                  <a:pt x="530" y="4331"/>
                  <a:pt x="530" y="4342"/>
                  <a:pt x="523" y="4349"/>
                </a:cubicBezTo>
                <a:lnTo>
                  <a:pt x="530" y="4365"/>
                </a:lnTo>
                <a:cubicBezTo>
                  <a:pt x="530" y="4376"/>
                  <a:pt x="530" y="4383"/>
                  <a:pt x="535" y="4388"/>
                </a:cubicBezTo>
                <a:cubicBezTo>
                  <a:pt x="541" y="4394"/>
                  <a:pt x="546" y="4404"/>
                  <a:pt x="552" y="4410"/>
                </a:cubicBezTo>
                <a:cubicBezTo>
                  <a:pt x="564" y="4428"/>
                  <a:pt x="580" y="4439"/>
                  <a:pt x="598" y="4451"/>
                </a:cubicBezTo>
                <a:cubicBezTo>
                  <a:pt x="632" y="4473"/>
                  <a:pt x="677" y="4490"/>
                  <a:pt x="722" y="4507"/>
                </a:cubicBezTo>
                <a:cubicBezTo>
                  <a:pt x="762" y="4519"/>
                  <a:pt x="803" y="4530"/>
                  <a:pt x="837" y="4535"/>
                </a:cubicBezTo>
                <a:cubicBezTo>
                  <a:pt x="898" y="4546"/>
                  <a:pt x="939" y="4609"/>
                  <a:pt x="927" y="4672"/>
                </a:cubicBezTo>
                <a:cubicBezTo>
                  <a:pt x="916" y="4717"/>
                  <a:pt x="876" y="4758"/>
                  <a:pt x="825" y="4758"/>
                </a:cubicBezTo>
                <a:cubicBezTo>
                  <a:pt x="796" y="4763"/>
                  <a:pt x="769" y="4763"/>
                  <a:pt x="740" y="4769"/>
                </a:cubicBezTo>
                <a:cubicBezTo>
                  <a:pt x="694" y="4785"/>
                  <a:pt x="649" y="4797"/>
                  <a:pt x="591" y="4819"/>
                </a:cubicBezTo>
                <a:cubicBezTo>
                  <a:pt x="552" y="4837"/>
                  <a:pt x="507" y="4853"/>
                  <a:pt x="467" y="4871"/>
                </a:cubicBezTo>
                <a:cubicBezTo>
                  <a:pt x="370" y="4921"/>
                  <a:pt x="284" y="4984"/>
                  <a:pt x="205" y="5052"/>
                </a:cubicBezTo>
                <a:cubicBezTo>
                  <a:pt x="155" y="5099"/>
                  <a:pt x="114" y="5144"/>
                  <a:pt x="80" y="5194"/>
                </a:cubicBezTo>
                <a:cubicBezTo>
                  <a:pt x="58" y="5228"/>
                  <a:pt x="40" y="5269"/>
                  <a:pt x="24" y="5314"/>
                </a:cubicBezTo>
                <a:cubicBezTo>
                  <a:pt x="12" y="5348"/>
                  <a:pt x="6" y="5377"/>
                  <a:pt x="1" y="5405"/>
                </a:cubicBezTo>
                <a:cubicBezTo>
                  <a:pt x="1" y="5416"/>
                  <a:pt x="1" y="5427"/>
                  <a:pt x="6" y="5433"/>
                </a:cubicBezTo>
                <a:lnTo>
                  <a:pt x="6" y="5445"/>
                </a:lnTo>
                <a:lnTo>
                  <a:pt x="19" y="5456"/>
                </a:lnTo>
                <a:cubicBezTo>
                  <a:pt x="29" y="5461"/>
                  <a:pt x="35" y="5467"/>
                  <a:pt x="46" y="5474"/>
                </a:cubicBezTo>
                <a:cubicBezTo>
                  <a:pt x="80" y="5479"/>
                  <a:pt x="121" y="5485"/>
                  <a:pt x="160" y="5490"/>
                </a:cubicBezTo>
                <a:lnTo>
                  <a:pt x="189" y="5490"/>
                </a:lnTo>
                <a:cubicBezTo>
                  <a:pt x="268" y="5490"/>
                  <a:pt x="347" y="5479"/>
                  <a:pt x="415" y="5474"/>
                </a:cubicBezTo>
                <a:cubicBezTo>
                  <a:pt x="455" y="5467"/>
                  <a:pt x="501" y="5467"/>
                  <a:pt x="546" y="5461"/>
                </a:cubicBezTo>
                <a:cubicBezTo>
                  <a:pt x="586" y="5461"/>
                  <a:pt x="620" y="5485"/>
                  <a:pt x="632" y="5519"/>
                </a:cubicBezTo>
                <a:cubicBezTo>
                  <a:pt x="643" y="5553"/>
                  <a:pt x="638" y="5581"/>
                  <a:pt x="620" y="5610"/>
                </a:cubicBezTo>
                <a:cubicBezTo>
                  <a:pt x="580" y="5655"/>
                  <a:pt x="546" y="5700"/>
                  <a:pt x="507" y="5746"/>
                </a:cubicBezTo>
                <a:lnTo>
                  <a:pt x="484" y="5774"/>
                </a:lnTo>
                <a:cubicBezTo>
                  <a:pt x="467" y="5791"/>
                  <a:pt x="449" y="5815"/>
                  <a:pt x="439" y="5831"/>
                </a:cubicBezTo>
                <a:lnTo>
                  <a:pt x="428" y="5849"/>
                </a:lnTo>
                <a:cubicBezTo>
                  <a:pt x="415" y="5865"/>
                  <a:pt x="399" y="5888"/>
                  <a:pt x="387" y="5910"/>
                </a:cubicBezTo>
                <a:cubicBezTo>
                  <a:pt x="308" y="6030"/>
                  <a:pt x="257" y="6132"/>
                  <a:pt x="216" y="6235"/>
                </a:cubicBezTo>
                <a:cubicBezTo>
                  <a:pt x="200" y="6285"/>
                  <a:pt x="194" y="6331"/>
                  <a:pt x="189" y="6376"/>
                </a:cubicBezTo>
                <a:cubicBezTo>
                  <a:pt x="189" y="6405"/>
                  <a:pt x="189" y="6434"/>
                  <a:pt x="194" y="6462"/>
                </a:cubicBezTo>
                <a:cubicBezTo>
                  <a:pt x="200" y="6479"/>
                  <a:pt x="205" y="6496"/>
                  <a:pt x="211" y="6513"/>
                </a:cubicBezTo>
                <a:cubicBezTo>
                  <a:pt x="223" y="6531"/>
                  <a:pt x="234" y="6541"/>
                  <a:pt x="245" y="6558"/>
                </a:cubicBezTo>
                <a:cubicBezTo>
                  <a:pt x="263" y="6576"/>
                  <a:pt x="279" y="6586"/>
                  <a:pt x="297" y="6604"/>
                </a:cubicBezTo>
                <a:cubicBezTo>
                  <a:pt x="313" y="6615"/>
                  <a:pt x="331" y="6621"/>
                  <a:pt x="353" y="6626"/>
                </a:cubicBezTo>
                <a:cubicBezTo>
                  <a:pt x="370" y="6633"/>
                  <a:pt x="387" y="6638"/>
                  <a:pt x="404" y="6638"/>
                </a:cubicBezTo>
                <a:cubicBezTo>
                  <a:pt x="433" y="6638"/>
                  <a:pt x="449" y="6638"/>
                  <a:pt x="473" y="6633"/>
                </a:cubicBezTo>
                <a:cubicBezTo>
                  <a:pt x="507" y="6626"/>
                  <a:pt x="535" y="6615"/>
                  <a:pt x="569" y="6599"/>
                </a:cubicBezTo>
                <a:cubicBezTo>
                  <a:pt x="632" y="6565"/>
                  <a:pt x="688" y="6518"/>
                  <a:pt x="762" y="6456"/>
                </a:cubicBezTo>
                <a:cubicBezTo>
                  <a:pt x="916" y="6319"/>
                  <a:pt x="1041" y="6156"/>
                  <a:pt x="1120" y="6041"/>
                </a:cubicBezTo>
                <a:cubicBezTo>
                  <a:pt x="1155" y="6001"/>
                  <a:pt x="1183" y="5956"/>
                  <a:pt x="1212" y="5917"/>
                </a:cubicBezTo>
                <a:cubicBezTo>
                  <a:pt x="1262" y="5842"/>
                  <a:pt x="1307" y="5774"/>
                  <a:pt x="1365" y="5706"/>
                </a:cubicBezTo>
                <a:cubicBezTo>
                  <a:pt x="1375" y="5689"/>
                  <a:pt x="1404" y="5671"/>
                  <a:pt x="1433" y="5671"/>
                </a:cubicBezTo>
                <a:cubicBezTo>
                  <a:pt x="1450" y="5671"/>
                  <a:pt x="1461" y="5678"/>
                  <a:pt x="1478" y="5684"/>
                </a:cubicBezTo>
                <a:cubicBezTo>
                  <a:pt x="1506" y="5700"/>
                  <a:pt x="1524" y="5723"/>
                  <a:pt x="1530" y="5763"/>
                </a:cubicBezTo>
                <a:cubicBezTo>
                  <a:pt x="1535" y="5791"/>
                  <a:pt x="1540" y="5826"/>
                  <a:pt x="1540" y="5860"/>
                </a:cubicBezTo>
                <a:cubicBezTo>
                  <a:pt x="1546" y="5883"/>
                  <a:pt x="1546" y="5899"/>
                  <a:pt x="1546" y="5922"/>
                </a:cubicBezTo>
                <a:lnTo>
                  <a:pt x="1553" y="5973"/>
                </a:lnTo>
                <a:lnTo>
                  <a:pt x="1558" y="6019"/>
                </a:lnTo>
                <a:cubicBezTo>
                  <a:pt x="1569" y="6087"/>
                  <a:pt x="1575" y="6149"/>
                  <a:pt x="1587" y="6211"/>
                </a:cubicBezTo>
                <a:cubicBezTo>
                  <a:pt x="1598" y="6258"/>
                  <a:pt x="1614" y="6297"/>
                  <a:pt x="1626" y="6331"/>
                </a:cubicBezTo>
                <a:cubicBezTo>
                  <a:pt x="1637" y="6348"/>
                  <a:pt x="1648" y="6366"/>
                  <a:pt x="1660" y="6382"/>
                </a:cubicBezTo>
                <a:cubicBezTo>
                  <a:pt x="1671" y="6387"/>
                  <a:pt x="1677" y="6394"/>
                  <a:pt x="1689" y="6405"/>
                </a:cubicBezTo>
                <a:cubicBezTo>
                  <a:pt x="1695" y="6411"/>
                  <a:pt x="1705" y="6411"/>
                  <a:pt x="1716" y="6416"/>
                </a:cubicBezTo>
                <a:cubicBezTo>
                  <a:pt x="1729" y="6421"/>
                  <a:pt x="1745" y="6421"/>
                  <a:pt x="1757" y="6428"/>
                </a:cubicBezTo>
                <a:cubicBezTo>
                  <a:pt x="1774" y="6428"/>
                  <a:pt x="1785" y="6421"/>
                  <a:pt x="1802" y="6421"/>
                </a:cubicBezTo>
                <a:cubicBezTo>
                  <a:pt x="1819" y="6416"/>
                  <a:pt x="1831" y="6411"/>
                  <a:pt x="1847" y="6405"/>
                </a:cubicBezTo>
                <a:cubicBezTo>
                  <a:pt x="1865" y="6394"/>
                  <a:pt x="1887" y="6376"/>
                  <a:pt x="1905" y="6366"/>
                </a:cubicBezTo>
                <a:cubicBezTo>
                  <a:pt x="1933" y="6337"/>
                  <a:pt x="1962" y="6297"/>
                  <a:pt x="1996" y="6258"/>
                </a:cubicBezTo>
                <a:cubicBezTo>
                  <a:pt x="2057" y="6156"/>
                  <a:pt x="2109" y="6036"/>
                  <a:pt x="2160" y="5883"/>
                </a:cubicBezTo>
                <a:cubicBezTo>
                  <a:pt x="2194" y="5774"/>
                  <a:pt x="2228" y="5655"/>
                  <a:pt x="2262" y="5508"/>
                </a:cubicBezTo>
                <a:cubicBezTo>
                  <a:pt x="2280" y="5450"/>
                  <a:pt x="2319" y="5411"/>
                  <a:pt x="2376" y="5405"/>
                </a:cubicBezTo>
                <a:cubicBezTo>
                  <a:pt x="2439" y="5405"/>
                  <a:pt x="2484" y="5440"/>
                  <a:pt x="2501" y="5490"/>
                </a:cubicBezTo>
                <a:cubicBezTo>
                  <a:pt x="2518" y="5524"/>
                  <a:pt x="2529" y="5558"/>
                  <a:pt x="2547" y="5592"/>
                </a:cubicBezTo>
                <a:cubicBezTo>
                  <a:pt x="2569" y="5626"/>
                  <a:pt x="2586" y="5661"/>
                  <a:pt x="2615" y="5689"/>
                </a:cubicBezTo>
                <a:cubicBezTo>
                  <a:pt x="2626" y="5706"/>
                  <a:pt x="2644" y="5718"/>
                  <a:pt x="2660" y="5734"/>
                </a:cubicBezTo>
                <a:cubicBezTo>
                  <a:pt x="2671" y="5740"/>
                  <a:pt x="2683" y="5740"/>
                  <a:pt x="2694" y="5746"/>
                </a:cubicBezTo>
                <a:cubicBezTo>
                  <a:pt x="2705" y="5752"/>
                  <a:pt x="2712" y="5752"/>
                  <a:pt x="2723" y="5752"/>
                </a:cubicBezTo>
                <a:lnTo>
                  <a:pt x="2751" y="5752"/>
                </a:lnTo>
                <a:cubicBezTo>
                  <a:pt x="2762" y="5746"/>
                  <a:pt x="2773" y="5746"/>
                  <a:pt x="2786" y="5740"/>
                </a:cubicBezTo>
                <a:cubicBezTo>
                  <a:pt x="2807" y="5723"/>
                  <a:pt x="2831" y="5712"/>
                  <a:pt x="2848" y="5695"/>
                </a:cubicBezTo>
                <a:cubicBezTo>
                  <a:pt x="2876" y="5666"/>
                  <a:pt x="2899" y="5644"/>
                  <a:pt x="2917" y="5610"/>
                </a:cubicBezTo>
                <a:cubicBezTo>
                  <a:pt x="2944" y="5569"/>
                  <a:pt x="2962" y="5530"/>
                  <a:pt x="2978" y="5479"/>
                </a:cubicBezTo>
                <a:cubicBezTo>
                  <a:pt x="3007" y="5399"/>
                  <a:pt x="3024" y="5303"/>
                  <a:pt x="3030" y="5194"/>
                </a:cubicBezTo>
                <a:cubicBezTo>
                  <a:pt x="3035" y="5002"/>
                  <a:pt x="3019" y="4792"/>
                  <a:pt x="2967" y="4541"/>
                </a:cubicBezTo>
                <a:lnTo>
                  <a:pt x="2962" y="4530"/>
                </a:lnTo>
                <a:cubicBezTo>
                  <a:pt x="2956" y="4485"/>
                  <a:pt x="2944" y="4456"/>
                  <a:pt x="2938" y="4422"/>
                </a:cubicBezTo>
                <a:cubicBezTo>
                  <a:pt x="2927" y="4394"/>
                  <a:pt x="2933" y="4370"/>
                  <a:pt x="2938" y="4349"/>
                </a:cubicBezTo>
                <a:cubicBezTo>
                  <a:pt x="2951" y="4325"/>
                  <a:pt x="2972" y="4308"/>
                  <a:pt x="2996" y="4302"/>
                </a:cubicBezTo>
                <a:cubicBezTo>
                  <a:pt x="3007" y="4297"/>
                  <a:pt x="3012" y="4297"/>
                  <a:pt x="3024" y="4297"/>
                </a:cubicBezTo>
                <a:cubicBezTo>
                  <a:pt x="3069" y="4297"/>
                  <a:pt x="3103" y="4320"/>
                  <a:pt x="3114" y="4359"/>
                </a:cubicBezTo>
                <a:cubicBezTo>
                  <a:pt x="3161" y="4485"/>
                  <a:pt x="3189" y="4609"/>
                  <a:pt x="3211" y="4740"/>
                </a:cubicBezTo>
                <a:cubicBezTo>
                  <a:pt x="3274" y="4871"/>
                  <a:pt x="3326" y="5002"/>
                  <a:pt x="3376" y="5138"/>
                </a:cubicBezTo>
                <a:cubicBezTo>
                  <a:pt x="3428" y="5275"/>
                  <a:pt x="3478" y="5416"/>
                  <a:pt x="3518" y="5564"/>
                </a:cubicBezTo>
                <a:lnTo>
                  <a:pt x="3523" y="5592"/>
                </a:lnTo>
                <a:lnTo>
                  <a:pt x="3536" y="5632"/>
                </a:lnTo>
                <a:lnTo>
                  <a:pt x="3547" y="5637"/>
                </a:lnTo>
                <a:cubicBezTo>
                  <a:pt x="3649" y="5637"/>
                  <a:pt x="3746" y="5626"/>
                  <a:pt x="3842" y="5603"/>
                </a:cubicBezTo>
                <a:cubicBezTo>
                  <a:pt x="3995" y="5569"/>
                  <a:pt x="4144" y="5513"/>
                  <a:pt x="4325" y="5422"/>
                </a:cubicBezTo>
                <a:lnTo>
                  <a:pt x="4393" y="5382"/>
                </a:lnTo>
                <a:lnTo>
                  <a:pt x="4485" y="5337"/>
                </a:lnTo>
                <a:cubicBezTo>
                  <a:pt x="4462" y="5285"/>
                  <a:pt x="4438" y="5235"/>
                  <a:pt x="4410" y="5189"/>
                </a:cubicBezTo>
                <a:cubicBezTo>
                  <a:pt x="4348" y="5075"/>
                  <a:pt x="4286" y="4962"/>
                  <a:pt x="4218" y="4853"/>
                </a:cubicBezTo>
                <a:cubicBezTo>
                  <a:pt x="4183" y="4797"/>
                  <a:pt x="4149" y="4740"/>
                  <a:pt x="4110" y="4690"/>
                </a:cubicBezTo>
                <a:cubicBezTo>
                  <a:pt x="4058" y="4666"/>
                  <a:pt x="4013" y="4632"/>
                  <a:pt x="3961" y="4598"/>
                </a:cubicBezTo>
                <a:cubicBezTo>
                  <a:pt x="3848" y="4524"/>
                  <a:pt x="3701" y="4399"/>
                  <a:pt x="3638" y="4218"/>
                </a:cubicBezTo>
                <a:cubicBezTo>
                  <a:pt x="3609" y="4149"/>
                  <a:pt x="3649" y="4069"/>
                  <a:pt x="3717" y="4047"/>
                </a:cubicBezTo>
                <a:cubicBezTo>
                  <a:pt x="3735" y="4042"/>
                  <a:pt x="3746" y="4035"/>
                  <a:pt x="3762" y="4035"/>
                </a:cubicBezTo>
                <a:cubicBezTo>
                  <a:pt x="3785" y="4035"/>
                  <a:pt x="3803" y="4042"/>
                  <a:pt x="3825" y="4053"/>
                </a:cubicBezTo>
                <a:cubicBezTo>
                  <a:pt x="3842" y="4058"/>
                  <a:pt x="3859" y="4076"/>
                  <a:pt x="3877" y="4092"/>
                </a:cubicBezTo>
                <a:cubicBezTo>
                  <a:pt x="3898" y="4144"/>
                  <a:pt x="3933" y="4189"/>
                  <a:pt x="3973" y="4234"/>
                </a:cubicBezTo>
                <a:cubicBezTo>
                  <a:pt x="4018" y="4286"/>
                  <a:pt x="4076" y="4331"/>
                  <a:pt x="4144" y="4383"/>
                </a:cubicBezTo>
                <a:cubicBezTo>
                  <a:pt x="4239" y="4444"/>
                  <a:pt x="4348" y="4496"/>
                  <a:pt x="4462" y="4535"/>
                </a:cubicBezTo>
                <a:cubicBezTo>
                  <a:pt x="4564" y="4564"/>
                  <a:pt x="4661" y="4587"/>
                  <a:pt x="4751" y="4593"/>
                </a:cubicBezTo>
                <a:lnTo>
                  <a:pt x="4797" y="4593"/>
                </a:lnTo>
                <a:cubicBezTo>
                  <a:pt x="4848" y="4593"/>
                  <a:pt x="4887" y="4593"/>
                  <a:pt x="4934" y="4580"/>
                </a:cubicBezTo>
                <a:cubicBezTo>
                  <a:pt x="4955" y="4575"/>
                  <a:pt x="4984" y="4570"/>
                  <a:pt x="5002" y="4559"/>
                </a:cubicBezTo>
                <a:cubicBezTo>
                  <a:pt x="5018" y="4553"/>
                  <a:pt x="5030" y="4541"/>
                  <a:pt x="5041" y="4535"/>
                </a:cubicBezTo>
                <a:cubicBezTo>
                  <a:pt x="5052" y="4524"/>
                  <a:pt x="5058" y="4512"/>
                  <a:pt x="5064" y="4501"/>
                </a:cubicBezTo>
                <a:cubicBezTo>
                  <a:pt x="5075" y="4490"/>
                  <a:pt x="5081" y="4478"/>
                  <a:pt x="5086" y="4467"/>
                </a:cubicBezTo>
                <a:cubicBezTo>
                  <a:pt x="5086" y="4451"/>
                  <a:pt x="5092" y="4428"/>
                  <a:pt x="5092" y="4410"/>
                </a:cubicBezTo>
                <a:cubicBezTo>
                  <a:pt x="5092" y="4376"/>
                  <a:pt x="5092" y="4349"/>
                  <a:pt x="5086" y="4314"/>
                </a:cubicBezTo>
                <a:cubicBezTo>
                  <a:pt x="5070" y="4252"/>
                  <a:pt x="5052" y="4194"/>
                  <a:pt x="5018" y="4126"/>
                </a:cubicBezTo>
                <a:cubicBezTo>
                  <a:pt x="5002" y="4092"/>
                  <a:pt x="5018" y="4042"/>
                  <a:pt x="5052" y="4019"/>
                </a:cubicBezTo>
                <a:cubicBezTo>
                  <a:pt x="5064" y="4008"/>
                  <a:pt x="5086" y="4001"/>
                  <a:pt x="5104" y="4001"/>
                </a:cubicBezTo>
                <a:cubicBezTo>
                  <a:pt x="5115" y="4001"/>
                  <a:pt x="5133" y="4008"/>
                  <a:pt x="5144" y="4013"/>
                </a:cubicBezTo>
                <a:cubicBezTo>
                  <a:pt x="5251" y="4064"/>
                  <a:pt x="5382" y="4115"/>
                  <a:pt x="5519" y="4160"/>
                </a:cubicBezTo>
                <a:cubicBezTo>
                  <a:pt x="5684" y="4218"/>
                  <a:pt x="5825" y="4246"/>
                  <a:pt x="5967" y="4257"/>
                </a:cubicBezTo>
                <a:lnTo>
                  <a:pt x="6007" y="4257"/>
                </a:lnTo>
                <a:cubicBezTo>
                  <a:pt x="6075" y="4257"/>
                  <a:pt x="6138" y="4252"/>
                  <a:pt x="6200" y="4239"/>
                </a:cubicBezTo>
                <a:cubicBezTo>
                  <a:pt x="6251" y="4223"/>
                  <a:pt x="6303" y="4205"/>
                  <a:pt x="6348" y="4184"/>
                </a:cubicBezTo>
                <a:cubicBezTo>
                  <a:pt x="6387" y="4160"/>
                  <a:pt x="6421" y="4137"/>
                  <a:pt x="6450" y="4115"/>
                </a:cubicBezTo>
                <a:cubicBezTo>
                  <a:pt x="6468" y="4098"/>
                  <a:pt x="6484" y="4076"/>
                  <a:pt x="6502" y="4058"/>
                </a:cubicBezTo>
                <a:cubicBezTo>
                  <a:pt x="6507" y="4042"/>
                  <a:pt x="6518" y="4024"/>
                  <a:pt x="6524" y="4008"/>
                </a:cubicBezTo>
                <a:cubicBezTo>
                  <a:pt x="6530" y="3984"/>
                  <a:pt x="6536" y="3967"/>
                  <a:pt x="6536" y="3950"/>
                </a:cubicBezTo>
                <a:cubicBezTo>
                  <a:pt x="6536" y="3933"/>
                  <a:pt x="6536" y="3911"/>
                  <a:pt x="6530" y="3888"/>
                </a:cubicBezTo>
                <a:cubicBezTo>
                  <a:pt x="6524" y="3859"/>
                  <a:pt x="6513" y="3837"/>
                  <a:pt x="6502" y="3809"/>
                </a:cubicBezTo>
                <a:cubicBezTo>
                  <a:pt x="6479" y="3774"/>
                  <a:pt x="6462" y="3740"/>
                  <a:pt x="6434" y="3712"/>
                </a:cubicBezTo>
                <a:cubicBezTo>
                  <a:pt x="6405" y="3678"/>
                  <a:pt x="6371" y="3649"/>
                  <a:pt x="6331" y="3626"/>
                </a:cubicBezTo>
                <a:cubicBezTo>
                  <a:pt x="6308" y="3609"/>
                  <a:pt x="6285" y="3599"/>
                  <a:pt x="6263" y="3592"/>
                </a:cubicBezTo>
                <a:lnTo>
                  <a:pt x="6229" y="3575"/>
                </a:lnTo>
                <a:lnTo>
                  <a:pt x="6183" y="3558"/>
                </a:lnTo>
                <a:cubicBezTo>
                  <a:pt x="6149" y="3547"/>
                  <a:pt x="6121" y="3513"/>
                  <a:pt x="6109" y="3484"/>
                </a:cubicBezTo>
                <a:cubicBezTo>
                  <a:pt x="6098" y="3450"/>
                  <a:pt x="6104" y="3410"/>
                  <a:pt x="6115" y="3376"/>
                </a:cubicBezTo>
                <a:cubicBezTo>
                  <a:pt x="6138" y="3331"/>
                  <a:pt x="6190" y="3303"/>
                  <a:pt x="6240" y="3303"/>
                </a:cubicBezTo>
                <a:lnTo>
                  <a:pt x="6263" y="3303"/>
                </a:lnTo>
                <a:cubicBezTo>
                  <a:pt x="6342" y="3326"/>
                  <a:pt x="6428" y="3337"/>
                  <a:pt x="6536" y="3342"/>
                </a:cubicBezTo>
                <a:cubicBezTo>
                  <a:pt x="6581" y="3348"/>
                  <a:pt x="6620" y="3348"/>
                  <a:pt x="6667" y="3348"/>
                </a:cubicBezTo>
                <a:cubicBezTo>
                  <a:pt x="6830" y="3348"/>
                  <a:pt x="6985" y="3331"/>
                  <a:pt x="7132" y="3303"/>
                </a:cubicBezTo>
                <a:cubicBezTo>
                  <a:pt x="7240" y="3279"/>
                  <a:pt x="7336" y="3245"/>
                  <a:pt x="7417" y="3206"/>
                </a:cubicBezTo>
                <a:cubicBezTo>
                  <a:pt x="7451" y="3183"/>
                  <a:pt x="7485" y="3166"/>
                  <a:pt x="7519" y="3138"/>
                </a:cubicBezTo>
                <a:cubicBezTo>
                  <a:pt x="7536" y="3121"/>
                  <a:pt x="7553" y="3103"/>
                  <a:pt x="7564" y="3080"/>
                </a:cubicBezTo>
                <a:cubicBezTo>
                  <a:pt x="7575" y="3064"/>
                  <a:pt x="7581" y="3046"/>
                  <a:pt x="7593" y="3030"/>
                </a:cubicBezTo>
                <a:cubicBezTo>
                  <a:pt x="7598" y="3012"/>
                  <a:pt x="7598" y="2990"/>
                  <a:pt x="7604" y="2967"/>
                </a:cubicBezTo>
                <a:cubicBezTo>
                  <a:pt x="7604" y="2951"/>
                  <a:pt x="7604" y="2933"/>
                  <a:pt x="7598" y="2917"/>
                </a:cubicBezTo>
                <a:cubicBezTo>
                  <a:pt x="7593" y="2904"/>
                  <a:pt x="7593" y="2893"/>
                  <a:pt x="7587" y="2883"/>
                </a:cubicBezTo>
                <a:cubicBezTo>
                  <a:pt x="7575" y="2865"/>
                  <a:pt x="7570" y="2854"/>
                  <a:pt x="7559" y="2842"/>
                </a:cubicBezTo>
                <a:cubicBezTo>
                  <a:pt x="7536" y="2820"/>
                  <a:pt x="7519" y="2808"/>
                  <a:pt x="7496" y="2791"/>
                </a:cubicBezTo>
                <a:cubicBezTo>
                  <a:pt x="7451" y="2763"/>
                  <a:pt x="7394" y="2734"/>
                  <a:pt x="7326" y="2712"/>
                </a:cubicBezTo>
                <a:cubicBezTo>
                  <a:pt x="7184" y="2666"/>
                  <a:pt x="7024" y="2644"/>
                  <a:pt x="6882" y="2626"/>
                </a:cubicBezTo>
                <a:cubicBezTo>
                  <a:pt x="6830" y="2621"/>
                  <a:pt x="6775" y="2621"/>
                  <a:pt x="6723" y="2615"/>
                </a:cubicBezTo>
                <a:lnTo>
                  <a:pt x="6672" y="2610"/>
                </a:lnTo>
                <a:cubicBezTo>
                  <a:pt x="6655" y="2610"/>
                  <a:pt x="6644" y="2610"/>
                  <a:pt x="6626" y="2603"/>
                </a:cubicBezTo>
                <a:cubicBezTo>
                  <a:pt x="6615" y="2603"/>
                  <a:pt x="6599" y="2598"/>
                  <a:pt x="6586" y="2598"/>
                </a:cubicBezTo>
                <a:cubicBezTo>
                  <a:pt x="6558" y="2598"/>
                  <a:pt x="6536" y="2592"/>
                  <a:pt x="6513" y="2592"/>
                </a:cubicBezTo>
                <a:cubicBezTo>
                  <a:pt x="6468" y="2592"/>
                  <a:pt x="6439" y="2547"/>
                  <a:pt x="6434" y="2508"/>
                </a:cubicBezTo>
                <a:cubicBezTo>
                  <a:pt x="6434" y="2473"/>
                  <a:pt x="6445" y="2439"/>
                  <a:pt x="6473" y="2416"/>
                </a:cubicBezTo>
                <a:cubicBezTo>
                  <a:pt x="6536" y="2377"/>
                  <a:pt x="6604" y="2342"/>
                  <a:pt x="6667" y="2314"/>
                </a:cubicBezTo>
                <a:lnTo>
                  <a:pt x="6701" y="2296"/>
                </a:lnTo>
                <a:lnTo>
                  <a:pt x="6762" y="2269"/>
                </a:lnTo>
                <a:lnTo>
                  <a:pt x="6780" y="2257"/>
                </a:lnTo>
                <a:cubicBezTo>
                  <a:pt x="6848" y="2228"/>
                  <a:pt x="6916" y="2194"/>
                  <a:pt x="6979" y="2160"/>
                </a:cubicBezTo>
                <a:lnTo>
                  <a:pt x="6990" y="2154"/>
                </a:lnTo>
                <a:cubicBezTo>
                  <a:pt x="7116" y="2092"/>
                  <a:pt x="7246" y="2018"/>
                  <a:pt x="7360" y="1921"/>
                </a:cubicBezTo>
                <a:cubicBezTo>
                  <a:pt x="7399" y="1887"/>
                  <a:pt x="7428" y="1853"/>
                  <a:pt x="7451" y="1819"/>
                </a:cubicBezTo>
                <a:cubicBezTo>
                  <a:pt x="7462" y="1802"/>
                  <a:pt x="7473" y="1785"/>
                  <a:pt x="7478" y="1763"/>
                </a:cubicBezTo>
                <a:cubicBezTo>
                  <a:pt x="7485" y="1751"/>
                  <a:pt x="7485" y="1734"/>
                  <a:pt x="7491" y="1717"/>
                </a:cubicBezTo>
                <a:cubicBezTo>
                  <a:pt x="7491" y="1706"/>
                  <a:pt x="7485" y="1695"/>
                  <a:pt x="7485" y="1677"/>
                </a:cubicBezTo>
                <a:cubicBezTo>
                  <a:pt x="7478" y="1661"/>
                  <a:pt x="7473" y="1648"/>
                  <a:pt x="7467" y="1632"/>
                </a:cubicBezTo>
                <a:cubicBezTo>
                  <a:pt x="7462" y="1621"/>
                  <a:pt x="7451" y="1609"/>
                  <a:pt x="7439" y="1592"/>
                </a:cubicBezTo>
                <a:cubicBezTo>
                  <a:pt x="7433" y="1580"/>
                  <a:pt x="7417" y="1575"/>
                  <a:pt x="7405" y="1564"/>
                </a:cubicBezTo>
                <a:cubicBezTo>
                  <a:pt x="7388" y="1553"/>
                  <a:pt x="7371" y="1546"/>
                  <a:pt x="7354" y="1541"/>
                </a:cubicBezTo>
                <a:cubicBezTo>
                  <a:pt x="7326" y="1530"/>
                  <a:pt x="7297" y="1530"/>
                  <a:pt x="7263" y="1524"/>
                </a:cubicBezTo>
                <a:lnTo>
                  <a:pt x="7240" y="1524"/>
                </a:lnTo>
                <a:cubicBezTo>
                  <a:pt x="7178" y="1524"/>
                  <a:pt x="7110" y="1530"/>
                  <a:pt x="7035" y="1546"/>
                </a:cubicBezTo>
                <a:cubicBezTo>
                  <a:pt x="6865" y="1587"/>
                  <a:pt x="6689" y="1655"/>
                  <a:pt x="6473" y="1768"/>
                </a:cubicBezTo>
                <a:cubicBezTo>
                  <a:pt x="6376" y="1813"/>
                  <a:pt x="6285" y="1871"/>
                  <a:pt x="6195" y="1928"/>
                </a:cubicBezTo>
                <a:cubicBezTo>
                  <a:pt x="6109" y="1978"/>
                  <a:pt x="6041" y="2023"/>
                  <a:pt x="5978" y="2075"/>
                </a:cubicBezTo>
                <a:lnTo>
                  <a:pt x="5917" y="2126"/>
                </a:lnTo>
                <a:cubicBezTo>
                  <a:pt x="5899" y="2143"/>
                  <a:pt x="5888" y="2154"/>
                  <a:pt x="5870" y="2172"/>
                </a:cubicBezTo>
                <a:cubicBezTo>
                  <a:pt x="5854" y="2194"/>
                  <a:pt x="5831" y="2206"/>
                  <a:pt x="5802" y="2206"/>
                </a:cubicBezTo>
                <a:cubicBezTo>
                  <a:pt x="5791" y="2206"/>
                  <a:pt x="5780" y="2201"/>
                  <a:pt x="5768" y="2194"/>
                </a:cubicBezTo>
                <a:cubicBezTo>
                  <a:pt x="5734" y="2177"/>
                  <a:pt x="5705" y="2138"/>
                  <a:pt x="5718" y="2098"/>
                </a:cubicBezTo>
                <a:cubicBezTo>
                  <a:pt x="5746" y="2007"/>
                  <a:pt x="5780" y="1899"/>
                  <a:pt x="5786" y="1797"/>
                </a:cubicBezTo>
                <a:lnTo>
                  <a:pt x="5786" y="1723"/>
                </a:lnTo>
                <a:cubicBezTo>
                  <a:pt x="5780" y="1717"/>
                  <a:pt x="5780" y="1711"/>
                  <a:pt x="5774" y="1700"/>
                </a:cubicBezTo>
                <a:lnTo>
                  <a:pt x="5757" y="1700"/>
                </a:lnTo>
                <a:cubicBezTo>
                  <a:pt x="5723" y="1706"/>
                  <a:pt x="5700" y="1717"/>
                  <a:pt x="5684" y="1723"/>
                </a:cubicBezTo>
                <a:cubicBezTo>
                  <a:pt x="5592" y="1774"/>
                  <a:pt x="5513" y="1837"/>
                  <a:pt x="5456" y="1887"/>
                </a:cubicBezTo>
                <a:cubicBezTo>
                  <a:pt x="5319" y="2018"/>
                  <a:pt x="5201" y="2154"/>
                  <a:pt x="5099" y="2303"/>
                </a:cubicBezTo>
                <a:cubicBezTo>
                  <a:pt x="5052" y="2382"/>
                  <a:pt x="5018" y="2445"/>
                  <a:pt x="4996" y="2508"/>
                </a:cubicBezTo>
                <a:cubicBezTo>
                  <a:pt x="4989" y="2529"/>
                  <a:pt x="4979" y="2547"/>
                  <a:pt x="4968" y="2563"/>
                </a:cubicBezTo>
                <a:lnTo>
                  <a:pt x="4955" y="2569"/>
                </a:lnTo>
                <a:lnTo>
                  <a:pt x="4944" y="2581"/>
                </a:lnTo>
                <a:cubicBezTo>
                  <a:pt x="4921" y="2598"/>
                  <a:pt x="4899" y="2603"/>
                  <a:pt x="4876" y="2603"/>
                </a:cubicBezTo>
                <a:lnTo>
                  <a:pt x="4853" y="2603"/>
                </a:lnTo>
                <a:cubicBezTo>
                  <a:pt x="4819" y="2598"/>
                  <a:pt x="4797" y="2581"/>
                  <a:pt x="4774" y="2553"/>
                </a:cubicBezTo>
                <a:cubicBezTo>
                  <a:pt x="4758" y="2529"/>
                  <a:pt x="4751" y="2501"/>
                  <a:pt x="4758" y="2461"/>
                </a:cubicBezTo>
                <a:cubicBezTo>
                  <a:pt x="4758" y="2427"/>
                  <a:pt x="4763" y="2398"/>
                  <a:pt x="4768" y="2371"/>
                </a:cubicBezTo>
                <a:cubicBezTo>
                  <a:pt x="4774" y="2325"/>
                  <a:pt x="4774" y="2285"/>
                  <a:pt x="4779" y="2240"/>
                </a:cubicBezTo>
                <a:cubicBezTo>
                  <a:pt x="4785" y="2183"/>
                  <a:pt x="4779" y="2132"/>
                  <a:pt x="4774" y="2092"/>
                </a:cubicBezTo>
                <a:cubicBezTo>
                  <a:pt x="4768" y="2075"/>
                  <a:pt x="4763" y="2064"/>
                  <a:pt x="4763" y="2052"/>
                </a:cubicBezTo>
                <a:lnTo>
                  <a:pt x="4751" y="2036"/>
                </a:lnTo>
                <a:lnTo>
                  <a:pt x="4740" y="2030"/>
                </a:lnTo>
                <a:lnTo>
                  <a:pt x="4729" y="2023"/>
                </a:lnTo>
                <a:cubicBezTo>
                  <a:pt x="4717" y="2023"/>
                  <a:pt x="4706" y="2018"/>
                  <a:pt x="4695" y="2018"/>
                </a:cubicBezTo>
                <a:cubicBezTo>
                  <a:pt x="4677" y="2018"/>
                  <a:pt x="4661" y="2018"/>
                  <a:pt x="4643" y="2023"/>
                </a:cubicBezTo>
                <a:cubicBezTo>
                  <a:pt x="4621" y="2030"/>
                  <a:pt x="4603" y="2036"/>
                  <a:pt x="4580" y="2041"/>
                </a:cubicBezTo>
                <a:cubicBezTo>
                  <a:pt x="4558" y="2057"/>
                  <a:pt x="4535" y="2075"/>
                  <a:pt x="4512" y="2092"/>
                </a:cubicBezTo>
                <a:cubicBezTo>
                  <a:pt x="4478" y="2126"/>
                  <a:pt x="4444" y="2167"/>
                  <a:pt x="4417" y="2212"/>
                </a:cubicBezTo>
                <a:cubicBezTo>
                  <a:pt x="4354" y="2308"/>
                  <a:pt x="4302" y="2416"/>
                  <a:pt x="4252" y="2558"/>
                </a:cubicBezTo>
                <a:lnTo>
                  <a:pt x="4252" y="2576"/>
                </a:lnTo>
                <a:cubicBezTo>
                  <a:pt x="4212" y="2683"/>
                  <a:pt x="4183" y="2797"/>
                  <a:pt x="4155" y="2928"/>
                </a:cubicBezTo>
                <a:cubicBezTo>
                  <a:pt x="4144" y="2978"/>
                  <a:pt x="4132" y="3030"/>
                  <a:pt x="4121" y="3080"/>
                </a:cubicBezTo>
                <a:lnTo>
                  <a:pt x="4115" y="3114"/>
                </a:lnTo>
                <a:cubicBezTo>
                  <a:pt x="4110" y="3143"/>
                  <a:pt x="4103" y="3177"/>
                  <a:pt x="4092" y="3211"/>
                </a:cubicBezTo>
                <a:cubicBezTo>
                  <a:pt x="4081" y="3229"/>
                  <a:pt x="4076" y="3245"/>
                  <a:pt x="4058" y="3258"/>
                </a:cubicBezTo>
                <a:cubicBezTo>
                  <a:pt x="4042" y="3263"/>
                  <a:pt x="4024" y="3274"/>
                  <a:pt x="4008" y="3274"/>
                </a:cubicBezTo>
                <a:cubicBezTo>
                  <a:pt x="3995" y="3274"/>
                  <a:pt x="3990" y="3268"/>
                  <a:pt x="3990" y="3268"/>
                </a:cubicBezTo>
                <a:cubicBezTo>
                  <a:pt x="3950" y="3263"/>
                  <a:pt x="3911" y="3229"/>
                  <a:pt x="3911" y="3183"/>
                </a:cubicBezTo>
                <a:lnTo>
                  <a:pt x="3911" y="3172"/>
                </a:lnTo>
                <a:lnTo>
                  <a:pt x="3911" y="3155"/>
                </a:lnTo>
                <a:lnTo>
                  <a:pt x="3911" y="3132"/>
                </a:lnTo>
                <a:cubicBezTo>
                  <a:pt x="3916" y="3012"/>
                  <a:pt x="3916" y="2888"/>
                  <a:pt x="3893" y="2773"/>
                </a:cubicBezTo>
                <a:cubicBezTo>
                  <a:pt x="3888" y="2746"/>
                  <a:pt x="3882" y="2723"/>
                  <a:pt x="3871" y="2700"/>
                </a:cubicBezTo>
                <a:cubicBezTo>
                  <a:pt x="3864" y="2689"/>
                  <a:pt x="3859" y="2678"/>
                  <a:pt x="3848" y="2666"/>
                </a:cubicBezTo>
                <a:cubicBezTo>
                  <a:pt x="3842" y="2660"/>
                  <a:pt x="3842" y="2660"/>
                  <a:pt x="3837" y="2655"/>
                </a:cubicBezTo>
                <a:cubicBezTo>
                  <a:pt x="3830" y="2649"/>
                  <a:pt x="3825" y="2649"/>
                  <a:pt x="3814" y="2644"/>
                </a:cubicBezTo>
                <a:lnTo>
                  <a:pt x="3740" y="2644"/>
                </a:lnTo>
                <a:cubicBezTo>
                  <a:pt x="3722" y="2649"/>
                  <a:pt x="3706" y="2655"/>
                  <a:pt x="3688" y="2660"/>
                </a:cubicBezTo>
                <a:cubicBezTo>
                  <a:pt x="3672" y="2671"/>
                  <a:pt x="3654" y="2689"/>
                  <a:pt x="3638" y="2700"/>
                </a:cubicBezTo>
                <a:cubicBezTo>
                  <a:pt x="3615" y="2723"/>
                  <a:pt x="3592" y="2746"/>
                  <a:pt x="3570" y="2780"/>
                </a:cubicBezTo>
                <a:cubicBezTo>
                  <a:pt x="3530" y="2842"/>
                  <a:pt x="3496" y="2917"/>
                  <a:pt x="3462" y="3012"/>
                </a:cubicBezTo>
                <a:cubicBezTo>
                  <a:pt x="3410" y="3172"/>
                  <a:pt x="3382" y="3342"/>
                  <a:pt x="3371" y="3518"/>
                </a:cubicBezTo>
                <a:lnTo>
                  <a:pt x="3371" y="3620"/>
                </a:lnTo>
                <a:cubicBezTo>
                  <a:pt x="3371" y="3654"/>
                  <a:pt x="3347" y="3689"/>
                  <a:pt x="3308" y="3689"/>
                </a:cubicBezTo>
                <a:cubicBezTo>
                  <a:pt x="3274" y="3689"/>
                  <a:pt x="3240" y="3660"/>
                  <a:pt x="3240" y="3626"/>
                </a:cubicBezTo>
                <a:cubicBezTo>
                  <a:pt x="3234" y="3552"/>
                  <a:pt x="3240" y="3468"/>
                  <a:pt x="3251" y="3371"/>
                </a:cubicBezTo>
                <a:cubicBezTo>
                  <a:pt x="3263" y="3263"/>
                  <a:pt x="3279" y="3166"/>
                  <a:pt x="3302" y="3075"/>
                </a:cubicBezTo>
                <a:cubicBezTo>
                  <a:pt x="3337" y="2944"/>
                  <a:pt x="3365" y="2854"/>
                  <a:pt x="3410" y="2773"/>
                </a:cubicBezTo>
                <a:cubicBezTo>
                  <a:pt x="3462" y="2678"/>
                  <a:pt x="3512" y="2610"/>
                  <a:pt x="3575" y="2563"/>
                </a:cubicBezTo>
                <a:cubicBezTo>
                  <a:pt x="3615" y="2535"/>
                  <a:pt x="3649" y="2513"/>
                  <a:pt x="3688" y="2501"/>
                </a:cubicBezTo>
                <a:cubicBezTo>
                  <a:pt x="3722" y="2495"/>
                  <a:pt x="3757" y="2490"/>
                  <a:pt x="3796" y="2490"/>
                </a:cubicBezTo>
                <a:lnTo>
                  <a:pt x="3837" y="2490"/>
                </a:lnTo>
                <a:cubicBezTo>
                  <a:pt x="3882" y="2501"/>
                  <a:pt x="3927" y="2518"/>
                  <a:pt x="3956" y="2547"/>
                </a:cubicBezTo>
                <a:cubicBezTo>
                  <a:pt x="3967" y="2558"/>
                  <a:pt x="3973" y="2569"/>
                  <a:pt x="3984" y="2581"/>
                </a:cubicBezTo>
                <a:cubicBezTo>
                  <a:pt x="4008" y="2479"/>
                  <a:pt x="4029" y="2377"/>
                  <a:pt x="4047" y="2274"/>
                </a:cubicBezTo>
                <a:cubicBezTo>
                  <a:pt x="4069" y="2149"/>
                  <a:pt x="4087" y="2036"/>
                  <a:pt x="4092" y="1933"/>
                </a:cubicBezTo>
                <a:cubicBezTo>
                  <a:pt x="4098" y="1797"/>
                  <a:pt x="4087" y="1672"/>
                  <a:pt x="4063" y="1553"/>
                </a:cubicBezTo>
                <a:cubicBezTo>
                  <a:pt x="4035" y="1427"/>
                  <a:pt x="3995" y="1320"/>
                  <a:pt x="3945" y="1217"/>
                </a:cubicBezTo>
                <a:cubicBezTo>
                  <a:pt x="3905" y="1144"/>
                  <a:pt x="3859" y="1081"/>
                  <a:pt x="3814" y="1024"/>
                </a:cubicBezTo>
                <a:cubicBezTo>
                  <a:pt x="3780" y="990"/>
                  <a:pt x="3746" y="961"/>
                  <a:pt x="3712" y="939"/>
                </a:cubicBezTo>
                <a:cubicBezTo>
                  <a:pt x="3683" y="921"/>
                  <a:pt x="3654" y="905"/>
                  <a:pt x="3626" y="893"/>
                </a:cubicBezTo>
                <a:cubicBezTo>
                  <a:pt x="3604" y="887"/>
                  <a:pt x="3586" y="882"/>
                  <a:pt x="3564" y="882"/>
                </a:cubicBezTo>
                <a:lnTo>
                  <a:pt x="3557" y="882"/>
                </a:lnTo>
                <a:cubicBezTo>
                  <a:pt x="3541" y="882"/>
                  <a:pt x="3518" y="882"/>
                  <a:pt x="3502" y="887"/>
                </a:cubicBezTo>
                <a:cubicBezTo>
                  <a:pt x="3478" y="893"/>
                  <a:pt x="3455" y="898"/>
                  <a:pt x="3439" y="911"/>
                </a:cubicBezTo>
                <a:cubicBezTo>
                  <a:pt x="3410" y="927"/>
                  <a:pt x="3387" y="945"/>
                  <a:pt x="3360" y="966"/>
                </a:cubicBezTo>
                <a:cubicBezTo>
                  <a:pt x="3319" y="1001"/>
                  <a:pt x="3285" y="1047"/>
                  <a:pt x="3251" y="1097"/>
                </a:cubicBezTo>
                <a:cubicBezTo>
                  <a:pt x="3211" y="1160"/>
                  <a:pt x="3177" y="1228"/>
                  <a:pt x="3137" y="1314"/>
                </a:cubicBezTo>
                <a:cubicBezTo>
                  <a:pt x="3127" y="1348"/>
                  <a:pt x="3087" y="1370"/>
                  <a:pt x="3041" y="1370"/>
                </a:cubicBezTo>
                <a:cubicBezTo>
                  <a:pt x="3030" y="1370"/>
                  <a:pt x="3012" y="1370"/>
                  <a:pt x="3001" y="1359"/>
                </a:cubicBezTo>
                <a:cubicBezTo>
                  <a:pt x="2972" y="1348"/>
                  <a:pt x="2956" y="1325"/>
                  <a:pt x="2944" y="1302"/>
                </a:cubicBezTo>
                <a:cubicBezTo>
                  <a:pt x="2938" y="1286"/>
                  <a:pt x="2938" y="1262"/>
                  <a:pt x="2938" y="1246"/>
                </a:cubicBezTo>
                <a:cubicBezTo>
                  <a:pt x="2944" y="1217"/>
                  <a:pt x="2944" y="1189"/>
                  <a:pt x="2944" y="1155"/>
                </a:cubicBezTo>
                <a:lnTo>
                  <a:pt x="2951" y="1110"/>
                </a:lnTo>
                <a:cubicBezTo>
                  <a:pt x="2956" y="1047"/>
                  <a:pt x="2962" y="984"/>
                  <a:pt x="2962" y="921"/>
                </a:cubicBezTo>
                <a:lnTo>
                  <a:pt x="2962" y="921"/>
                </a:lnTo>
                <a:lnTo>
                  <a:pt x="2956" y="932"/>
                </a:lnTo>
                <a:cubicBezTo>
                  <a:pt x="2967" y="808"/>
                  <a:pt x="2978" y="615"/>
                  <a:pt x="2938" y="428"/>
                </a:cubicBezTo>
                <a:cubicBezTo>
                  <a:pt x="2922" y="353"/>
                  <a:pt x="2899" y="291"/>
                  <a:pt x="2870" y="234"/>
                </a:cubicBezTo>
                <a:cubicBezTo>
                  <a:pt x="2848" y="182"/>
                  <a:pt x="2820" y="143"/>
                  <a:pt x="2780" y="103"/>
                </a:cubicBezTo>
                <a:cubicBezTo>
                  <a:pt x="2757" y="80"/>
                  <a:pt x="2734" y="58"/>
                  <a:pt x="2712" y="40"/>
                </a:cubicBezTo>
                <a:cubicBezTo>
                  <a:pt x="2694" y="30"/>
                  <a:pt x="2671" y="19"/>
                  <a:pt x="2655" y="12"/>
                </a:cubicBezTo>
                <a:cubicBezTo>
                  <a:pt x="2637" y="6"/>
                  <a:pt x="2626" y="6"/>
                  <a:pt x="2610" y="1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2"/>
          <p:cNvSpPr/>
          <p:nvPr/>
        </p:nvSpPr>
        <p:spPr>
          <a:xfrm>
            <a:off x="5755420" y="4077157"/>
            <a:ext cx="88554" cy="158281"/>
          </a:xfrm>
          <a:custGeom>
            <a:avLst/>
            <a:gdLst/>
            <a:ahLst/>
            <a:cxnLst/>
            <a:rect l="l" t="t" r="r" b="b"/>
            <a:pathLst>
              <a:path w="2286" h="4086" extrusionOk="0">
                <a:moveTo>
                  <a:pt x="308" y="256"/>
                </a:moveTo>
                <a:cubicBezTo>
                  <a:pt x="354" y="364"/>
                  <a:pt x="388" y="472"/>
                  <a:pt x="422" y="580"/>
                </a:cubicBezTo>
                <a:cubicBezTo>
                  <a:pt x="388" y="472"/>
                  <a:pt x="349" y="364"/>
                  <a:pt x="308" y="256"/>
                </a:cubicBezTo>
                <a:close/>
                <a:moveTo>
                  <a:pt x="711" y="0"/>
                </a:moveTo>
                <a:cubicBezTo>
                  <a:pt x="683" y="0"/>
                  <a:pt x="649" y="6"/>
                  <a:pt x="621" y="6"/>
                </a:cubicBezTo>
                <a:cubicBezTo>
                  <a:pt x="570" y="12"/>
                  <a:pt x="519" y="18"/>
                  <a:pt x="467" y="29"/>
                </a:cubicBezTo>
                <a:lnTo>
                  <a:pt x="399" y="34"/>
                </a:lnTo>
                <a:cubicBezTo>
                  <a:pt x="320" y="46"/>
                  <a:pt x="229" y="57"/>
                  <a:pt x="132" y="57"/>
                </a:cubicBezTo>
                <a:cubicBezTo>
                  <a:pt x="81" y="57"/>
                  <a:pt x="35" y="102"/>
                  <a:pt x="35" y="160"/>
                </a:cubicBezTo>
                <a:lnTo>
                  <a:pt x="30" y="171"/>
                </a:lnTo>
                <a:cubicBezTo>
                  <a:pt x="13" y="199"/>
                  <a:pt x="1" y="244"/>
                  <a:pt x="19" y="278"/>
                </a:cubicBezTo>
                <a:cubicBezTo>
                  <a:pt x="223" y="807"/>
                  <a:pt x="451" y="1438"/>
                  <a:pt x="546" y="2103"/>
                </a:cubicBezTo>
                <a:cubicBezTo>
                  <a:pt x="593" y="2478"/>
                  <a:pt x="598" y="2835"/>
                  <a:pt x="559" y="3171"/>
                </a:cubicBezTo>
                <a:lnTo>
                  <a:pt x="553" y="3183"/>
                </a:lnTo>
                <a:cubicBezTo>
                  <a:pt x="541" y="3279"/>
                  <a:pt x="519" y="3381"/>
                  <a:pt x="496" y="3483"/>
                </a:cubicBezTo>
                <a:cubicBezTo>
                  <a:pt x="473" y="3585"/>
                  <a:pt x="439" y="3682"/>
                  <a:pt x="410" y="3774"/>
                </a:cubicBezTo>
                <a:cubicBezTo>
                  <a:pt x="376" y="3790"/>
                  <a:pt x="360" y="3819"/>
                  <a:pt x="354" y="3847"/>
                </a:cubicBezTo>
                <a:cubicBezTo>
                  <a:pt x="342" y="3876"/>
                  <a:pt x="349" y="3905"/>
                  <a:pt x="365" y="3933"/>
                </a:cubicBezTo>
                <a:cubicBezTo>
                  <a:pt x="376" y="3955"/>
                  <a:pt x="399" y="3973"/>
                  <a:pt x="428" y="3984"/>
                </a:cubicBezTo>
                <a:cubicBezTo>
                  <a:pt x="609" y="4052"/>
                  <a:pt x="808" y="4086"/>
                  <a:pt x="1031" y="4086"/>
                </a:cubicBezTo>
                <a:cubicBezTo>
                  <a:pt x="1138" y="4086"/>
                  <a:pt x="1251" y="4080"/>
                  <a:pt x="1371" y="4063"/>
                </a:cubicBezTo>
                <a:cubicBezTo>
                  <a:pt x="1535" y="4041"/>
                  <a:pt x="1695" y="3989"/>
                  <a:pt x="1854" y="3921"/>
                </a:cubicBezTo>
                <a:cubicBezTo>
                  <a:pt x="2007" y="3858"/>
                  <a:pt x="2143" y="3768"/>
                  <a:pt x="2258" y="3666"/>
                </a:cubicBezTo>
                <a:cubicBezTo>
                  <a:pt x="2274" y="3648"/>
                  <a:pt x="2285" y="3620"/>
                  <a:pt x="2285" y="3592"/>
                </a:cubicBezTo>
                <a:cubicBezTo>
                  <a:pt x="2285" y="3564"/>
                  <a:pt x="2274" y="3535"/>
                  <a:pt x="2258" y="3512"/>
                </a:cubicBezTo>
                <a:cubicBezTo>
                  <a:pt x="2269" y="3381"/>
                  <a:pt x="2269" y="3244"/>
                  <a:pt x="2263" y="3131"/>
                </a:cubicBezTo>
                <a:cubicBezTo>
                  <a:pt x="2251" y="2972"/>
                  <a:pt x="2235" y="2814"/>
                  <a:pt x="2212" y="2643"/>
                </a:cubicBezTo>
                <a:cubicBezTo>
                  <a:pt x="2167" y="2342"/>
                  <a:pt x="2087" y="2035"/>
                  <a:pt x="1978" y="1728"/>
                </a:cubicBezTo>
                <a:cubicBezTo>
                  <a:pt x="1871" y="1432"/>
                  <a:pt x="1740" y="1137"/>
                  <a:pt x="1581" y="858"/>
                </a:cubicBezTo>
                <a:cubicBezTo>
                  <a:pt x="1433" y="597"/>
                  <a:pt x="1251" y="336"/>
                  <a:pt x="1041" y="86"/>
                </a:cubicBezTo>
                <a:lnTo>
                  <a:pt x="1024" y="63"/>
                </a:lnTo>
                <a:lnTo>
                  <a:pt x="1002" y="40"/>
                </a:lnTo>
                <a:cubicBezTo>
                  <a:pt x="984" y="23"/>
                  <a:pt x="962" y="12"/>
                  <a:pt x="934" y="12"/>
                </a:cubicBezTo>
                <a:cubicBezTo>
                  <a:pt x="916" y="12"/>
                  <a:pt x="900" y="18"/>
                  <a:pt x="882" y="23"/>
                </a:cubicBezTo>
                <a:cubicBezTo>
                  <a:pt x="871" y="18"/>
                  <a:pt x="865" y="18"/>
                  <a:pt x="853" y="12"/>
                </a:cubicBezTo>
                <a:cubicBezTo>
                  <a:pt x="808" y="6"/>
                  <a:pt x="763" y="0"/>
                  <a:pt x="711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288;p2"/>
          <p:cNvSpPr/>
          <p:nvPr/>
        </p:nvSpPr>
        <p:spPr>
          <a:xfrm>
            <a:off x="5631072" y="3903497"/>
            <a:ext cx="314355" cy="332019"/>
          </a:xfrm>
          <a:custGeom>
            <a:avLst/>
            <a:gdLst/>
            <a:ahLst/>
            <a:cxnLst/>
            <a:rect l="l" t="t" r="r" b="b"/>
            <a:pathLst>
              <a:path w="8115" h="8571" extrusionOk="0">
                <a:moveTo>
                  <a:pt x="1915" y="1165"/>
                </a:moveTo>
                <a:cubicBezTo>
                  <a:pt x="1881" y="1165"/>
                  <a:pt x="1847" y="1181"/>
                  <a:pt x="1825" y="1205"/>
                </a:cubicBezTo>
                <a:cubicBezTo>
                  <a:pt x="1802" y="1233"/>
                  <a:pt x="1791" y="1262"/>
                  <a:pt x="1797" y="1296"/>
                </a:cubicBezTo>
                <a:cubicBezTo>
                  <a:pt x="1797" y="1325"/>
                  <a:pt x="1813" y="1352"/>
                  <a:pt x="1836" y="1375"/>
                </a:cubicBezTo>
                <a:cubicBezTo>
                  <a:pt x="1910" y="1432"/>
                  <a:pt x="1978" y="1488"/>
                  <a:pt x="2052" y="1551"/>
                </a:cubicBezTo>
                <a:cubicBezTo>
                  <a:pt x="2109" y="1608"/>
                  <a:pt x="2172" y="1671"/>
                  <a:pt x="2240" y="1745"/>
                </a:cubicBezTo>
                <a:cubicBezTo>
                  <a:pt x="2410" y="1938"/>
                  <a:pt x="2570" y="2165"/>
                  <a:pt x="2699" y="2416"/>
                </a:cubicBezTo>
                <a:cubicBezTo>
                  <a:pt x="2796" y="2608"/>
                  <a:pt x="2888" y="2818"/>
                  <a:pt x="2967" y="3051"/>
                </a:cubicBezTo>
                <a:cubicBezTo>
                  <a:pt x="3035" y="3245"/>
                  <a:pt x="3092" y="3455"/>
                  <a:pt x="3143" y="3693"/>
                </a:cubicBezTo>
                <a:lnTo>
                  <a:pt x="3150" y="3704"/>
                </a:lnTo>
                <a:cubicBezTo>
                  <a:pt x="3160" y="3779"/>
                  <a:pt x="3177" y="3853"/>
                  <a:pt x="3184" y="3927"/>
                </a:cubicBezTo>
                <a:cubicBezTo>
                  <a:pt x="3195" y="3977"/>
                  <a:pt x="3234" y="4011"/>
                  <a:pt x="3291" y="4011"/>
                </a:cubicBezTo>
                <a:cubicBezTo>
                  <a:pt x="3313" y="4011"/>
                  <a:pt x="3342" y="3995"/>
                  <a:pt x="3360" y="3972"/>
                </a:cubicBezTo>
                <a:cubicBezTo>
                  <a:pt x="3376" y="3955"/>
                  <a:pt x="3381" y="3932"/>
                  <a:pt x="3376" y="3909"/>
                </a:cubicBezTo>
                <a:lnTo>
                  <a:pt x="3370" y="3859"/>
                </a:lnTo>
                <a:cubicBezTo>
                  <a:pt x="3360" y="3751"/>
                  <a:pt x="3342" y="3643"/>
                  <a:pt x="3320" y="3541"/>
                </a:cubicBezTo>
                <a:cubicBezTo>
                  <a:pt x="3297" y="3392"/>
                  <a:pt x="3268" y="3268"/>
                  <a:pt x="3240" y="3148"/>
                </a:cubicBezTo>
                <a:cubicBezTo>
                  <a:pt x="3171" y="2886"/>
                  <a:pt x="3087" y="2631"/>
                  <a:pt x="2979" y="2398"/>
                </a:cubicBezTo>
                <a:cubicBezTo>
                  <a:pt x="2854" y="2131"/>
                  <a:pt x="2717" y="1904"/>
                  <a:pt x="2563" y="1711"/>
                </a:cubicBezTo>
                <a:cubicBezTo>
                  <a:pt x="2376" y="1472"/>
                  <a:pt x="2172" y="1296"/>
                  <a:pt x="1962" y="1176"/>
                </a:cubicBezTo>
                <a:cubicBezTo>
                  <a:pt x="1949" y="1171"/>
                  <a:pt x="1933" y="1165"/>
                  <a:pt x="1915" y="1165"/>
                </a:cubicBezTo>
                <a:close/>
                <a:moveTo>
                  <a:pt x="5865" y="2859"/>
                </a:moveTo>
                <a:cubicBezTo>
                  <a:pt x="5854" y="2859"/>
                  <a:pt x="5836" y="2864"/>
                  <a:pt x="5825" y="2864"/>
                </a:cubicBezTo>
                <a:cubicBezTo>
                  <a:pt x="5666" y="2915"/>
                  <a:pt x="5490" y="2983"/>
                  <a:pt x="5274" y="3074"/>
                </a:cubicBezTo>
                <a:cubicBezTo>
                  <a:pt x="5086" y="3153"/>
                  <a:pt x="4899" y="3239"/>
                  <a:pt x="4718" y="3329"/>
                </a:cubicBezTo>
                <a:cubicBezTo>
                  <a:pt x="4519" y="3438"/>
                  <a:pt x="4336" y="3534"/>
                  <a:pt x="4178" y="3636"/>
                </a:cubicBezTo>
                <a:cubicBezTo>
                  <a:pt x="4018" y="3733"/>
                  <a:pt x="3853" y="3848"/>
                  <a:pt x="3672" y="3977"/>
                </a:cubicBezTo>
                <a:cubicBezTo>
                  <a:pt x="3627" y="4011"/>
                  <a:pt x="3615" y="4074"/>
                  <a:pt x="3649" y="4126"/>
                </a:cubicBezTo>
                <a:cubicBezTo>
                  <a:pt x="3666" y="4154"/>
                  <a:pt x="3700" y="4171"/>
                  <a:pt x="3735" y="4171"/>
                </a:cubicBezTo>
                <a:cubicBezTo>
                  <a:pt x="3756" y="4171"/>
                  <a:pt x="3780" y="4165"/>
                  <a:pt x="3797" y="4148"/>
                </a:cubicBezTo>
                <a:cubicBezTo>
                  <a:pt x="4052" y="3961"/>
                  <a:pt x="4343" y="3790"/>
                  <a:pt x="4671" y="3614"/>
                </a:cubicBezTo>
                <a:cubicBezTo>
                  <a:pt x="4860" y="3518"/>
                  <a:pt x="5059" y="3426"/>
                  <a:pt x="5263" y="3342"/>
                </a:cubicBezTo>
                <a:cubicBezTo>
                  <a:pt x="5468" y="3256"/>
                  <a:pt x="5678" y="3188"/>
                  <a:pt x="5911" y="3108"/>
                </a:cubicBezTo>
                <a:cubicBezTo>
                  <a:pt x="5945" y="3098"/>
                  <a:pt x="5967" y="3074"/>
                  <a:pt x="5985" y="3046"/>
                </a:cubicBezTo>
                <a:cubicBezTo>
                  <a:pt x="5996" y="3012"/>
                  <a:pt x="6001" y="2978"/>
                  <a:pt x="5990" y="2943"/>
                </a:cubicBezTo>
                <a:cubicBezTo>
                  <a:pt x="5972" y="2893"/>
                  <a:pt x="5922" y="2859"/>
                  <a:pt x="5865" y="2859"/>
                </a:cubicBezTo>
                <a:close/>
                <a:moveTo>
                  <a:pt x="2819" y="4532"/>
                </a:moveTo>
                <a:cubicBezTo>
                  <a:pt x="2819" y="4535"/>
                  <a:pt x="2818" y="4535"/>
                  <a:pt x="2815" y="4535"/>
                </a:cubicBezTo>
                <a:lnTo>
                  <a:pt x="2815" y="4535"/>
                </a:lnTo>
                <a:cubicBezTo>
                  <a:pt x="2816" y="4534"/>
                  <a:pt x="2818" y="4533"/>
                  <a:pt x="2819" y="4532"/>
                </a:cubicBezTo>
                <a:close/>
                <a:moveTo>
                  <a:pt x="3166" y="4160"/>
                </a:moveTo>
                <a:cubicBezTo>
                  <a:pt x="3155" y="4160"/>
                  <a:pt x="3143" y="4160"/>
                  <a:pt x="3132" y="4165"/>
                </a:cubicBezTo>
                <a:cubicBezTo>
                  <a:pt x="3035" y="4205"/>
                  <a:pt x="2938" y="4250"/>
                  <a:pt x="2843" y="4291"/>
                </a:cubicBezTo>
                <a:cubicBezTo>
                  <a:pt x="2746" y="4336"/>
                  <a:pt x="2644" y="4386"/>
                  <a:pt x="2529" y="4449"/>
                </a:cubicBezTo>
                <a:cubicBezTo>
                  <a:pt x="2314" y="4564"/>
                  <a:pt x="2132" y="4682"/>
                  <a:pt x="1962" y="4802"/>
                </a:cubicBezTo>
                <a:cubicBezTo>
                  <a:pt x="1779" y="4939"/>
                  <a:pt x="1608" y="5091"/>
                  <a:pt x="1461" y="5256"/>
                </a:cubicBezTo>
                <a:cubicBezTo>
                  <a:pt x="1388" y="5335"/>
                  <a:pt x="1319" y="5421"/>
                  <a:pt x="1251" y="5524"/>
                </a:cubicBezTo>
                <a:cubicBezTo>
                  <a:pt x="1178" y="5626"/>
                  <a:pt x="1120" y="5723"/>
                  <a:pt x="1075" y="5825"/>
                </a:cubicBezTo>
                <a:cubicBezTo>
                  <a:pt x="1058" y="5865"/>
                  <a:pt x="1063" y="5915"/>
                  <a:pt x="1104" y="5949"/>
                </a:cubicBezTo>
                <a:cubicBezTo>
                  <a:pt x="1120" y="5961"/>
                  <a:pt x="1143" y="5972"/>
                  <a:pt x="1172" y="5972"/>
                </a:cubicBezTo>
                <a:lnTo>
                  <a:pt x="1178" y="5972"/>
                </a:lnTo>
                <a:cubicBezTo>
                  <a:pt x="1199" y="5967"/>
                  <a:pt x="1228" y="5955"/>
                  <a:pt x="1246" y="5938"/>
                </a:cubicBezTo>
                <a:cubicBezTo>
                  <a:pt x="1325" y="5813"/>
                  <a:pt x="1427" y="5671"/>
                  <a:pt x="1540" y="5535"/>
                </a:cubicBezTo>
                <a:cubicBezTo>
                  <a:pt x="1643" y="5416"/>
                  <a:pt x="1757" y="5296"/>
                  <a:pt x="1888" y="5177"/>
                </a:cubicBezTo>
                <a:cubicBezTo>
                  <a:pt x="2132" y="4955"/>
                  <a:pt x="2393" y="4768"/>
                  <a:pt x="2678" y="4614"/>
                </a:cubicBezTo>
                <a:cubicBezTo>
                  <a:pt x="2720" y="4587"/>
                  <a:pt x="2768" y="4561"/>
                  <a:pt x="2815" y="4535"/>
                </a:cubicBezTo>
                <a:lnTo>
                  <a:pt x="2815" y="4535"/>
                </a:lnTo>
                <a:cubicBezTo>
                  <a:pt x="2815" y="4535"/>
                  <a:pt x="2814" y="4535"/>
                  <a:pt x="2814" y="4535"/>
                </a:cubicBezTo>
                <a:cubicBezTo>
                  <a:pt x="2814" y="4535"/>
                  <a:pt x="2815" y="4535"/>
                  <a:pt x="2815" y="4535"/>
                </a:cubicBezTo>
                <a:lnTo>
                  <a:pt x="2815" y="4535"/>
                </a:lnTo>
                <a:cubicBezTo>
                  <a:pt x="2815" y="4535"/>
                  <a:pt x="2815" y="4535"/>
                  <a:pt x="2815" y="4535"/>
                </a:cubicBezTo>
                <a:lnTo>
                  <a:pt x="2815" y="4535"/>
                </a:lnTo>
                <a:cubicBezTo>
                  <a:pt x="2819" y="4535"/>
                  <a:pt x="2820" y="4535"/>
                  <a:pt x="2825" y="4529"/>
                </a:cubicBezTo>
                <a:lnTo>
                  <a:pt x="2825" y="4529"/>
                </a:lnTo>
                <a:cubicBezTo>
                  <a:pt x="2823" y="4530"/>
                  <a:pt x="2821" y="4531"/>
                  <a:pt x="2819" y="4532"/>
                </a:cubicBezTo>
                <a:lnTo>
                  <a:pt x="2819" y="4532"/>
                </a:lnTo>
                <a:cubicBezTo>
                  <a:pt x="2819" y="4532"/>
                  <a:pt x="2819" y="4532"/>
                  <a:pt x="2819" y="4532"/>
                </a:cubicBezTo>
                <a:lnTo>
                  <a:pt x="2819" y="4532"/>
                </a:lnTo>
                <a:cubicBezTo>
                  <a:pt x="2970" y="4453"/>
                  <a:pt x="3088" y="4398"/>
                  <a:pt x="3200" y="4352"/>
                </a:cubicBezTo>
                <a:cubicBezTo>
                  <a:pt x="3252" y="4330"/>
                  <a:pt x="3274" y="4273"/>
                  <a:pt x="3257" y="4228"/>
                </a:cubicBezTo>
                <a:cubicBezTo>
                  <a:pt x="3245" y="4189"/>
                  <a:pt x="3205" y="4160"/>
                  <a:pt x="3166" y="4160"/>
                </a:cubicBezTo>
                <a:close/>
                <a:moveTo>
                  <a:pt x="4802" y="5750"/>
                </a:moveTo>
                <a:cubicBezTo>
                  <a:pt x="4860" y="5893"/>
                  <a:pt x="4916" y="6035"/>
                  <a:pt x="4967" y="6177"/>
                </a:cubicBezTo>
                <a:cubicBezTo>
                  <a:pt x="4847" y="6256"/>
                  <a:pt x="4745" y="6353"/>
                  <a:pt x="4632" y="6444"/>
                </a:cubicBezTo>
                <a:cubicBezTo>
                  <a:pt x="4513" y="6534"/>
                  <a:pt x="4382" y="6626"/>
                  <a:pt x="4246" y="6699"/>
                </a:cubicBezTo>
                <a:cubicBezTo>
                  <a:pt x="4144" y="6751"/>
                  <a:pt x="4041" y="6791"/>
                  <a:pt x="3927" y="6819"/>
                </a:cubicBezTo>
                <a:cubicBezTo>
                  <a:pt x="3921" y="6819"/>
                  <a:pt x="3910" y="6819"/>
                  <a:pt x="3905" y="6825"/>
                </a:cubicBezTo>
                <a:cubicBezTo>
                  <a:pt x="3905" y="6780"/>
                  <a:pt x="3900" y="6733"/>
                  <a:pt x="3900" y="6688"/>
                </a:cubicBezTo>
                <a:cubicBezTo>
                  <a:pt x="3887" y="6541"/>
                  <a:pt x="3871" y="6387"/>
                  <a:pt x="3848" y="6234"/>
                </a:cubicBezTo>
                <a:cubicBezTo>
                  <a:pt x="3837" y="6171"/>
                  <a:pt x="3825" y="6103"/>
                  <a:pt x="3814" y="6041"/>
                </a:cubicBezTo>
                <a:cubicBezTo>
                  <a:pt x="3882" y="6041"/>
                  <a:pt x="3950" y="6041"/>
                  <a:pt x="4018" y="6035"/>
                </a:cubicBezTo>
                <a:cubicBezTo>
                  <a:pt x="4121" y="6023"/>
                  <a:pt x="4223" y="6001"/>
                  <a:pt x="4325" y="5978"/>
                </a:cubicBezTo>
                <a:cubicBezTo>
                  <a:pt x="4411" y="5949"/>
                  <a:pt x="4501" y="5921"/>
                  <a:pt x="4587" y="5881"/>
                </a:cubicBezTo>
                <a:cubicBezTo>
                  <a:pt x="4661" y="5841"/>
                  <a:pt x="4734" y="5802"/>
                  <a:pt x="4802" y="5750"/>
                </a:cubicBezTo>
                <a:close/>
                <a:moveTo>
                  <a:pt x="2843" y="216"/>
                </a:moveTo>
                <a:cubicBezTo>
                  <a:pt x="2854" y="221"/>
                  <a:pt x="2870" y="221"/>
                  <a:pt x="2888" y="227"/>
                </a:cubicBezTo>
                <a:cubicBezTo>
                  <a:pt x="2904" y="234"/>
                  <a:pt x="2927" y="245"/>
                  <a:pt x="2945" y="255"/>
                </a:cubicBezTo>
                <a:cubicBezTo>
                  <a:pt x="2967" y="273"/>
                  <a:pt x="2990" y="295"/>
                  <a:pt x="3013" y="318"/>
                </a:cubicBezTo>
                <a:cubicBezTo>
                  <a:pt x="3053" y="358"/>
                  <a:pt x="3081" y="397"/>
                  <a:pt x="3103" y="449"/>
                </a:cubicBezTo>
                <a:cubicBezTo>
                  <a:pt x="3132" y="506"/>
                  <a:pt x="3155" y="568"/>
                  <a:pt x="3171" y="643"/>
                </a:cubicBezTo>
                <a:cubicBezTo>
                  <a:pt x="3200" y="790"/>
                  <a:pt x="3205" y="943"/>
                  <a:pt x="3195" y="1063"/>
                </a:cubicBezTo>
                <a:lnTo>
                  <a:pt x="3195" y="1136"/>
                </a:lnTo>
                <a:cubicBezTo>
                  <a:pt x="3195" y="1199"/>
                  <a:pt x="3189" y="1262"/>
                  <a:pt x="3184" y="1325"/>
                </a:cubicBezTo>
                <a:lnTo>
                  <a:pt x="3177" y="1370"/>
                </a:lnTo>
                <a:cubicBezTo>
                  <a:pt x="3177" y="1404"/>
                  <a:pt x="3177" y="1432"/>
                  <a:pt x="3171" y="1461"/>
                </a:cubicBezTo>
                <a:cubicBezTo>
                  <a:pt x="3171" y="1477"/>
                  <a:pt x="3171" y="1501"/>
                  <a:pt x="3177" y="1517"/>
                </a:cubicBezTo>
                <a:cubicBezTo>
                  <a:pt x="3189" y="1540"/>
                  <a:pt x="3205" y="1563"/>
                  <a:pt x="3229" y="1574"/>
                </a:cubicBezTo>
                <a:cubicBezTo>
                  <a:pt x="3245" y="1585"/>
                  <a:pt x="3263" y="1585"/>
                  <a:pt x="3274" y="1585"/>
                </a:cubicBezTo>
                <a:cubicBezTo>
                  <a:pt x="3320" y="1585"/>
                  <a:pt x="3360" y="1563"/>
                  <a:pt x="3370" y="1529"/>
                </a:cubicBezTo>
                <a:cubicBezTo>
                  <a:pt x="3410" y="1443"/>
                  <a:pt x="3444" y="1375"/>
                  <a:pt x="3484" y="1312"/>
                </a:cubicBezTo>
                <a:cubicBezTo>
                  <a:pt x="3518" y="1262"/>
                  <a:pt x="3552" y="1222"/>
                  <a:pt x="3593" y="1181"/>
                </a:cubicBezTo>
                <a:cubicBezTo>
                  <a:pt x="3620" y="1160"/>
                  <a:pt x="3643" y="1142"/>
                  <a:pt x="3672" y="1126"/>
                </a:cubicBezTo>
                <a:cubicBezTo>
                  <a:pt x="3688" y="1113"/>
                  <a:pt x="3711" y="1108"/>
                  <a:pt x="3735" y="1102"/>
                </a:cubicBezTo>
                <a:cubicBezTo>
                  <a:pt x="3751" y="1097"/>
                  <a:pt x="3774" y="1097"/>
                  <a:pt x="3797" y="1097"/>
                </a:cubicBezTo>
                <a:cubicBezTo>
                  <a:pt x="3814" y="1097"/>
                  <a:pt x="3842" y="1102"/>
                  <a:pt x="3859" y="1108"/>
                </a:cubicBezTo>
                <a:cubicBezTo>
                  <a:pt x="3887" y="1120"/>
                  <a:pt x="3916" y="1136"/>
                  <a:pt x="3945" y="1154"/>
                </a:cubicBezTo>
                <a:cubicBezTo>
                  <a:pt x="3979" y="1176"/>
                  <a:pt x="4013" y="1205"/>
                  <a:pt x="4047" y="1239"/>
                </a:cubicBezTo>
                <a:cubicBezTo>
                  <a:pt x="4092" y="1296"/>
                  <a:pt x="4138" y="1359"/>
                  <a:pt x="4178" y="1432"/>
                </a:cubicBezTo>
                <a:cubicBezTo>
                  <a:pt x="4228" y="1535"/>
                  <a:pt x="4275" y="1642"/>
                  <a:pt x="4296" y="1768"/>
                </a:cubicBezTo>
                <a:cubicBezTo>
                  <a:pt x="4320" y="1887"/>
                  <a:pt x="4331" y="2012"/>
                  <a:pt x="4325" y="2148"/>
                </a:cubicBezTo>
                <a:cubicBezTo>
                  <a:pt x="4320" y="2251"/>
                  <a:pt x="4302" y="2364"/>
                  <a:pt x="4280" y="2489"/>
                </a:cubicBezTo>
                <a:cubicBezTo>
                  <a:pt x="4262" y="2574"/>
                  <a:pt x="4246" y="2665"/>
                  <a:pt x="4228" y="2750"/>
                </a:cubicBezTo>
                <a:cubicBezTo>
                  <a:pt x="4223" y="2768"/>
                  <a:pt x="4223" y="2778"/>
                  <a:pt x="4217" y="2791"/>
                </a:cubicBezTo>
                <a:lnTo>
                  <a:pt x="4217" y="2796"/>
                </a:lnTo>
                <a:cubicBezTo>
                  <a:pt x="4206" y="2784"/>
                  <a:pt x="4200" y="2773"/>
                  <a:pt x="4189" y="2762"/>
                </a:cubicBezTo>
                <a:cubicBezTo>
                  <a:pt x="4160" y="2733"/>
                  <a:pt x="4115" y="2716"/>
                  <a:pt x="4070" y="2705"/>
                </a:cubicBezTo>
                <a:lnTo>
                  <a:pt x="4029" y="2705"/>
                </a:lnTo>
                <a:cubicBezTo>
                  <a:pt x="3990" y="2705"/>
                  <a:pt x="3955" y="2710"/>
                  <a:pt x="3921" y="2716"/>
                </a:cubicBezTo>
                <a:cubicBezTo>
                  <a:pt x="3882" y="2728"/>
                  <a:pt x="3848" y="2750"/>
                  <a:pt x="3808" y="2778"/>
                </a:cubicBezTo>
                <a:cubicBezTo>
                  <a:pt x="3745" y="2825"/>
                  <a:pt x="3695" y="2893"/>
                  <a:pt x="3643" y="2988"/>
                </a:cubicBezTo>
                <a:cubicBezTo>
                  <a:pt x="3598" y="3069"/>
                  <a:pt x="3570" y="3159"/>
                  <a:pt x="3535" y="3290"/>
                </a:cubicBezTo>
                <a:cubicBezTo>
                  <a:pt x="3512" y="3381"/>
                  <a:pt x="3496" y="3478"/>
                  <a:pt x="3484" y="3586"/>
                </a:cubicBezTo>
                <a:cubicBezTo>
                  <a:pt x="3473" y="3683"/>
                  <a:pt x="3467" y="3767"/>
                  <a:pt x="3473" y="3841"/>
                </a:cubicBezTo>
                <a:cubicBezTo>
                  <a:pt x="3473" y="3875"/>
                  <a:pt x="3507" y="3904"/>
                  <a:pt x="3541" y="3904"/>
                </a:cubicBezTo>
                <a:cubicBezTo>
                  <a:pt x="3580" y="3904"/>
                  <a:pt x="3604" y="3869"/>
                  <a:pt x="3604" y="3835"/>
                </a:cubicBezTo>
                <a:lnTo>
                  <a:pt x="3604" y="3733"/>
                </a:lnTo>
                <a:cubicBezTo>
                  <a:pt x="3615" y="3557"/>
                  <a:pt x="3643" y="3387"/>
                  <a:pt x="3695" y="3227"/>
                </a:cubicBezTo>
                <a:cubicBezTo>
                  <a:pt x="3729" y="3132"/>
                  <a:pt x="3763" y="3057"/>
                  <a:pt x="3803" y="2995"/>
                </a:cubicBezTo>
                <a:cubicBezTo>
                  <a:pt x="3825" y="2961"/>
                  <a:pt x="3848" y="2938"/>
                  <a:pt x="3871" y="2915"/>
                </a:cubicBezTo>
                <a:cubicBezTo>
                  <a:pt x="3887" y="2904"/>
                  <a:pt x="3905" y="2886"/>
                  <a:pt x="3921" y="2875"/>
                </a:cubicBezTo>
                <a:cubicBezTo>
                  <a:pt x="3939" y="2870"/>
                  <a:pt x="3955" y="2864"/>
                  <a:pt x="3973" y="2859"/>
                </a:cubicBezTo>
                <a:lnTo>
                  <a:pt x="4024" y="2859"/>
                </a:lnTo>
                <a:cubicBezTo>
                  <a:pt x="4029" y="2859"/>
                  <a:pt x="4041" y="2859"/>
                  <a:pt x="4047" y="2864"/>
                </a:cubicBezTo>
                <a:cubicBezTo>
                  <a:pt x="4058" y="2864"/>
                  <a:pt x="4063" y="2864"/>
                  <a:pt x="4070" y="2870"/>
                </a:cubicBezTo>
                <a:cubicBezTo>
                  <a:pt x="4075" y="2875"/>
                  <a:pt x="4075" y="2875"/>
                  <a:pt x="4081" y="2881"/>
                </a:cubicBezTo>
                <a:cubicBezTo>
                  <a:pt x="4092" y="2893"/>
                  <a:pt x="4097" y="2904"/>
                  <a:pt x="4104" y="2915"/>
                </a:cubicBezTo>
                <a:cubicBezTo>
                  <a:pt x="4115" y="2938"/>
                  <a:pt x="4121" y="2961"/>
                  <a:pt x="4126" y="2988"/>
                </a:cubicBezTo>
                <a:cubicBezTo>
                  <a:pt x="4149" y="3108"/>
                  <a:pt x="4149" y="3227"/>
                  <a:pt x="4144" y="3347"/>
                </a:cubicBezTo>
                <a:lnTo>
                  <a:pt x="4144" y="3370"/>
                </a:lnTo>
                <a:lnTo>
                  <a:pt x="4144" y="3387"/>
                </a:lnTo>
                <a:lnTo>
                  <a:pt x="4144" y="3398"/>
                </a:lnTo>
                <a:cubicBezTo>
                  <a:pt x="4144" y="3444"/>
                  <a:pt x="4183" y="3478"/>
                  <a:pt x="4223" y="3483"/>
                </a:cubicBezTo>
                <a:lnTo>
                  <a:pt x="4241" y="3483"/>
                </a:lnTo>
                <a:cubicBezTo>
                  <a:pt x="4257" y="3483"/>
                  <a:pt x="4275" y="3478"/>
                  <a:pt x="4291" y="3473"/>
                </a:cubicBezTo>
                <a:cubicBezTo>
                  <a:pt x="4309" y="3460"/>
                  <a:pt x="4314" y="3444"/>
                  <a:pt x="4325" y="3426"/>
                </a:cubicBezTo>
                <a:cubicBezTo>
                  <a:pt x="4336" y="3392"/>
                  <a:pt x="4343" y="3358"/>
                  <a:pt x="4348" y="3329"/>
                </a:cubicBezTo>
                <a:lnTo>
                  <a:pt x="4354" y="3295"/>
                </a:lnTo>
                <a:cubicBezTo>
                  <a:pt x="4365" y="3245"/>
                  <a:pt x="4377" y="3193"/>
                  <a:pt x="4388" y="3143"/>
                </a:cubicBezTo>
                <a:cubicBezTo>
                  <a:pt x="4416" y="3017"/>
                  <a:pt x="4445" y="2898"/>
                  <a:pt x="4485" y="2791"/>
                </a:cubicBezTo>
                <a:lnTo>
                  <a:pt x="4490" y="2773"/>
                </a:lnTo>
                <a:cubicBezTo>
                  <a:pt x="4535" y="2631"/>
                  <a:pt x="4587" y="2523"/>
                  <a:pt x="4650" y="2427"/>
                </a:cubicBezTo>
                <a:cubicBezTo>
                  <a:pt x="4677" y="2382"/>
                  <a:pt x="4711" y="2341"/>
                  <a:pt x="4745" y="2307"/>
                </a:cubicBezTo>
                <a:cubicBezTo>
                  <a:pt x="4768" y="2290"/>
                  <a:pt x="4791" y="2272"/>
                  <a:pt x="4813" y="2262"/>
                </a:cubicBezTo>
                <a:cubicBezTo>
                  <a:pt x="4836" y="2251"/>
                  <a:pt x="4854" y="2245"/>
                  <a:pt x="4876" y="2238"/>
                </a:cubicBezTo>
                <a:cubicBezTo>
                  <a:pt x="4894" y="2233"/>
                  <a:pt x="4910" y="2233"/>
                  <a:pt x="4928" y="2233"/>
                </a:cubicBezTo>
                <a:cubicBezTo>
                  <a:pt x="4939" y="2233"/>
                  <a:pt x="4950" y="2238"/>
                  <a:pt x="4962" y="2238"/>
                </a:cubicBezTo>
                <a:lnTo>
                  <a:pt x="4973" y="2245"/>
                </a:lnTo>
                <a:lnTo>
                  <a:pt x="4984" y="2251"/>
                </a:lnTo>
                <a:lnTo>
                  <a:pt x="4996" y="2267"/>
                </a:lnTo>
                <a:cubicBezTo>
                  <a:pt x="4996" y="2279"/>
                  <a:pt x="5001" y="2290"/>
                  <a:pt x="5007" y="2307"/>
                </a:cubicBezTo>
                <a:cubicBezTo>
                  <a:pt x="5012" y="2347"/>
                  <a:pt x="5018" y="2398"/>
                  <a:pt x="5012" y="2455"/>
                </a:cubicBezTo>
                <a:cubicBezTo>
                  <a:pt x="5012" y="2495"/>
                  <a:pt x="5007" y="2540"/>
                  <a:pt x="5001" y="2586"/>
                </a:cubicBezTo>
                <a:cubicBezTo>
                  <a:pt x="4996" y="2613"/>
                  <a:pt x="4996" y="2642"/>
                  <a:pt x="4991" y="2676"/>
                </a:cubicBezTo>
                <a:cubicBezTo>
                  <a:pt x="4984" y="2716"/>
                  <a:pt x="4991" y="2744"/>
                  <a:pt x="5007" y="2768"/>
                </a:cubicBezTo>
                <a:cubicBezTo>
                  <a:pt x="5030" y="2796"/>
                  <a:pt x="5052" y="2813"/>
                  <a:pt x="5086" y="2818"/>
                </a:cubicBezTo>
                <a:lnTo>
                  <a:pt x="5109" y="2818"/>
                </a:lnTo>
                <a:cubicBezTo>
                  <a:pt x="5132" y="2818"/>
                  <a:pt x="5161" y="2813"/>
                  <a:pt x="5177" y="2796"/>
                </a:cubicBezTo>
                <a:lnTo>
                  <a:pt x="5188" y="2784"/>
                </a:lnTo>
                <a:lnTo>
                  <a:pt x="5201" y="2778"/>
                </a:lnTo>
                <a:cubicBezTo>
                  <a:pt x="5212" y="2762"/>
                  <a:pt x="5222" y="2744"/>
                  <a:pt x="5229" y="2723"/>
                </a:cubicBezTo>
                <a:cubicBezTo>
                  <a:pt x="5251" y="2660"/>
                  <a:pt x="5285" y="2597"/>
                  <a:pt x="5332" y="2518"/>
                </a:cubicBezTo>
                <a:cubicBezTo>
                  <a:pt x="5434" y="2369"/>
                  <a:pt x="5552" y="2233"/>
                  <a:pt x="5689" y="2102"/>
                </a:cubicBezTo>
                <a:cubicBezTo>
                  <a:pt x="5746" y="2052"/>
                  <a:pt x="5825" y="1989"/>
                  <a:pt x="5917" y="1938"/>
                </a:cubicBezTo>
                <a:cubicBezTo>
                  <a:pt x="5933" y="1932"/>
                  <a:pt x="5956" y="1921"/>
                  <a:pt x="5990" y="1915"/>
                </a:cubicBezTo>
                <a:lnTo>
                  <a:pt x="6007" y="1915"/>
                </a:lnTo>
                <a:cubicBezTo>
                  <a:pt x="6013" y="1926"/>
                  <a:pt x="6013" y="1932"/>
                  <a:pt x="6019" y="1938"/>
                </a:cubicBezTo>
                <a:lnTo>
                  <a:pt x="6019" y="2012"/>
                </a:lnTo>
                <a:cubicBezTo>
                  <a:pt x="6013" y="2114"/>
                  <a:pt x="5979" y="2222"/>
                  <a:pt x="5951" y="2313"/>
                </a:cubicBezTo>
                <a:cubicBezTo>
                  <a:pt x="5938" y="2353"/>
                  <a:pt x="5967" y="2392"/>
                  <a:pt x="6001" y="2409"/>
                </a:cubicBezTo>
                <a:cubicBezTo>
                  <a:pt x="6013" y="2416"/>
                  <a:pt x="6024" y="2416"/>
                  <a:pt x="6035" y="2416"/>
                </a:cubicBezTo>
                <a:cubicBezTo>
                  <a:pt x="6064" y="2416"/>
                  <a:pt x="6087" y="2409"/>
                  <a:pt x="6103" y="2387"/>
                </a:cubicBezTo>
                <a:cubicBezTo>
                  <a:pt x="6121" y="2369"/>
                  <a:pt x="6132" y="2358"/>
                  <a:pt x="6150" y="2341"/>
                </a:cubicBezTo>
                <a:lnTo>
                  <a:pt x="6211" y="2290"/>
                </a:lnTo>
                <a:cubicBezTo>
                  <a:pt x="6274" y="2238"/>
                  <a:pt x="6342" y="2193"/>
                  <a:pt x="6428" y="2143"/>
                </a:cubicBezTo>
                <a:cubicBezTo>
                  <a:pt x="6518" y="2086"/>
                  <a:pt x="6609" y="2028"/>
                  <a:pt x="6706" y="1983"/>
                </a:cubicBezTo>
                <a:cubicBezTo>
                  <a:pt x="6922" y="1870"/>
                  <a:pt x="7098" y="1802"/>
                  <a:pt x="7268" y="1761"/>
                </a:cubicBezTo>
                <a:cubicBezTo>
                  <a:pt x="7343" y="1745"/>
                  <a:pt x="7411" y="1739"/>
                  <a:pt x="7473" y="1739"/>
                </a:cubicBezTo>
                <a:lnTo>
                  <a:pt x="7496" y="1739"/>
                </a:lnTo>
                <a:cubicBezTo>
                  <a:pt x="7530" y="1745"/>
                  <a:pt x="7559" y="1750"/>
                  <a:pt x="7587" y="1756"/>
                </a:cubicBezTo>
                <a:cubicBezTo>
                  <a:pt x="7604" y="1761"/>
                  <a:pt x="7621" y="1768"/>
                  <a:pt x="7638" y="1779"/>
                </a:cubicBezTo>
                <a:cubicBezTo>
                  <a:pt x="7650" y="1790"/>
                  <a:pt x="7666" y="1795"/>
                  <a:pt x="7672" y="1807"/>
                </a:cubicBezTo>
                <a:cubicBezTo>
                  <a:pt x="7684" y="1824"/>
                  <a:pt x="7695" y="1836"/>
                  <a:pt x="7700" y="1847"/>
                </a:cubicBezTo>
                <a:cubicBezTo>
                  <a:pt x="7706" y="1863"/>
                  <a:pt x="7711" y="1876"/>
                  <a:pt x="7718" y="1892"/>
                </a:cubicBezTo>
                <a:cubicBezTo>
                  <a:pt x="7718" y="1910"/>
                  <a:pt x="7724" y="1921"/>
                  <a:pt x="7724" y="1932"/>
                </a:cubicBezTo>
                <a:cubicBezTo>
                  <a:pt x="7718" y="1949"/>
                  <a:pt x="7718" y="1966"/>
                  <a:pt x="7711" y="1978"/>
                </a:cubicBezTo>
                <a:cubicBezTo>
                  <a:pt x="7706" y="2000"/>
                  <a:pt x="7695" y="2017"/>
                  <a:pt x="7684" y="2034"/>
                </a:cubicBezTo>
                <a:cubicBezTo>
                  <a:pt x="7661" y="2068"/>
                  <a:pt x="7632" y="2102"/>
                  <a:pt x="7593" y="2136"/>
                </a:cubicBezTo>
                <a:cubicBezTo>
                  <a:pt x="7479" y="2233"/>
                  <a:pt x="7349" y="2307"/>
                  <a:pt x="7223" y="2369"/>
                </a:cubicBezTo>
                <a:lnTo>
                  <a:pt x="7212" y="2375"/>
                </a:lnTo>
                <a:cubicBezTo>
                  <a:pt x="7149" y="2409"/>
                  <a:pt x="7081" y="2443"/>
                  <a:pt x="7013" y="2472"/>
                </a:cubicBezTo>
                <a:lnTo>
                  <a:pt x="6995" y="2484"/>
                </a:lnTo>
                <a:lnTo>
                  <a:pt x="6934" y="2511"/>
                </a:lnTo>
                <a:lnTo>
                  <a:pt x="6900" y="2529"/>
                </a:lnTo>
                <a:cubicBezTo>
                  <a:pt x="6837" y="2557"/>
                  <a:pt x="6769" y="2592"/>
                  <a:pt x="6706" y="2631"/>
                </a:cubicBezTo>
                <a:cubicBezTo>
                  <a:pt x="6678" y="2654"/>
                  <a:pt x="6667" y="2688"/>
                  <a:pt x="6667" y="2723"/>
                </a:cubicBezTo>
                <a:cubicBezTo>
                  <a:pt x="6672" y="2762"/>
                  <a:pt x="6701" y="2807"/>
                  <a:pt x="6746" y="2807"/>
                </a:cubicBezTo>
                <a:cubicBezTo>
                  <a:pt x="6769" y="2807"/>
                  <a:pt x="6791" y="2813"/>
                  <a:pt x="6819" y="2813"/>
                </a:cubicBezTo>
                <a:cubicBezTo>
                  <a:pt x="6832" y="2813"/>
                  <a:pt x="6848" y="2818"/>
                  <a:pt x="6859" y="2818"/>
                </a:cubicBezTo>
                <a:cubicBezTo>
                  <a:pt x="6877" y="2825"/>
                  <a:pt x="6888" y="2825"/>
                  <a:pt x="6905" y="2825"/>
                </a:cubicBezTo>
                <a:lnTo>
                  <a:pt x="6956" y="2830"/>
                </a:lnTo>
                <a:cubicBezTo>
                  <a:pt x="7008" y="2836"/>
                  <a:pt x="7063" y="2836"/>
                  <a:pt x="7115" y="2841"/>
                </a:cubicBezTo>
                <a:cubicBezTo>
                  <a:pt x="7257" y="2859"/>
                  <a:pt x="7417" y="2881"/>
                  <a:pt x="7559" y="2927"/>
                </a:cubicBezTo>
                <a:cubicBezTo>
                  <a:pt x="7627" y="2949"/>
                  <a:pt x="7684" y="2978"/>
                  <a:pt x="7729" y="3006"/>
                </a:cubicBezTo>
                <a:cubicBezTo>
                  <a:pt x="7752" y="3023"/>
                  <a:pt x="7769" y="3035"/>
                  <a:pt x="7792" y="3057"/>
                </a:cubicBezTo>
                <a:cubicBezTo>
                  <a:pt x="7803" y="3069"/>
                  <a:pt x="7808" y="3080"/>
                  <a:pt x="7820" y="3098"/>
                </a:cubicBezTo>
                <a:cubicBezTo>
                  <a:pt x="7826" y="3108"/>
                  <a:pt x="7826" y="3119"/>
                  <a:pt x="7831" y="3132"/>
                </a:cubicBezTo>
                <a:cubicBezTo>
                  <a:pt x="7837" y="3148"/>
                  <a:pt x="7837" y="3166"/>
                  <a:pt x="7837" y="3182"/>
                </a:cubicBezTo>
                <a:cubicBezTo>
                  <a:pt x="7831" y="3205"/>
                  <a:pt x="7831" y="3227"/>
                  <a:pt x="7826" y="3245"/>
                </a:cubicBezTo>
                <a:cubicBezTo>
                  <a:pt x="7814" y="3261"/>
                  <a:pt x="7808" y="3279"/>
                  <a:pt x="7797" y="3295"/>
                </a:cubicBezTo>
                <a:cubicBezTo>
                  <a:pt x="7786" y="3318"/>
                  <a:pt x="7769" y="3336"/>
                  <a:pt x="7752" y="3353"/>
                </a:cubicBezTo>
                <a:cubicBezTo>
                  <a:pt x="7718" y="3381"/>
                  <a:pt x="7689" y="3398"/>
                  <a:pt x="7650" y="3421"/>
                </a:cubicBezTo>
                <a:cubicBezTo>
                  <a:pt x="7569" y="3460"/>
                  <a:pt x="7473" y="3494"/>
                  <a:pt x="7365" y="3518"/>
                </a:cubicBezTo>
                <a:cubicBezTo>
                  <a:pt x="7218" y="3546"/>
                  <a:pt x="7063" y="3563"/>
                  <a:pt x="6900" y="3563"/>
                </a:cubicBezTo>
                <a:cubicBezTo>
                  <a:pt x="6853" y="3563"/>
                  <a:pt x="6814" y="3563"/>
                  <a:pt x="6769" y="3557"/>
                </a:cubicBezTo>
                <a:cubicBezTo>
                  <a:pt x="6661" y="3552"/>
                  <a:pt x="6575" y="3541"/>
                  <a:pt x="6496" y="3518"/>
                </a:cubicBezTo>
                <a:lnTo>
                  <a:pt x="6473" y="3518"/>
                </a:lnTo>
                <a:cubicBezTo>
                  <a:pt x="6423" y="3518"/>
                  <a:pt x="6371" y="3546"/>
                  <a:pt x="6348" y="3591"/>
                </a:cubicBezTo>
                <a:cubicBezTo>
                  <a:pt x="6337" y="3625"/>
                  <a:pt x="6331" y="3665"/>
                  <a:pt x="6342" y="3699"/>
                </a:cubicBezTo>
                <a:cubicBezTo>
                  <a:pt x="6354" y="3728"/>
                  <a:pt x="6382" y="3762"/>
                  <a:pt x="6416" y="3773"/>
                </a:cubicBezTo>
                <a:lnTo>
                  <a:pt x="6462" y="3790"/>
                </a:lnTo>
                <a:lnTo>
                  <a:pt x="6496" y="3807"/>
                </a:lnTo>
                <a:cubicBezTo>
                  <a:pt x="6518" y="3814"/>
                  <a:pt x="6541" y="3824"/>
                  <a:pt x="6564" y="3841"/>
                </a:cubicBezTo>
                <a:cubicBezTo>
                  <a:pt x="6604" y="3864"/>
                  <a:pt x="6638" y="3893"/>
                  <a:pt x="6667" y="3927"/>
                </a:cubicBezTo>
                <a:cubicBezTo>
                  <a:pt x="6695" y="3955"/>
                  <a:pt x="6712" y="3989"/>
                  <a:pt x="6735" y="4024"/>
                </a:cubicBezTo>
                <a:cubicBezTo>
                  <a:pt x="6746" y="4052"/>
                  <a:pt x="6757" y="4074"/>
                  <a:pt x="6763" y="4103"/>
                </a:cubicBezTo>
                <a:cubicBezTo>
                  <a:pt x="6769" y="4126"/>
                  <a:pt x="6769" y="4148"/>
                  <a:pt x="6769" y="4165"/>
                </a:cubicBezTo>
                <a:cubicBezTo>
                  <a:pt x="6769" y="4182"/>
                  <a:pt x="6763" y="4199"/>
                  <a:pt x="6757" y="4223"/>
                </a:cubicBezTo>
                <a:cubicBezTo>
                  <a:pt x="6751" y="4239"/>
                  <a:pt x="6740" y="4257"/>
                  <a:pt x="6735" y="4273"/>
                </a:cubicBezTo>
                <a:cubicBezTo>
                  <a:pt x="6717" y="4291"/>
                  <a:pt x="6701" y="4313"/>
                  <a:pt x="6683" y="4330"/>
                </a:cubicBezTo>
                <a:cubicBezTo>
                  <a:pt x="6654" y="4352"/>
                  <a:pt x="6620" y="4375"/>
                  <a:pt x="6581" y="4399"/>
                </a:cubicBezTo>
                <a:cubicBezTo>
                  <a:pt x="6536" y="4420"/>
                  <a:pt x="6484" y="4438"/>
                  <a:pt x="6433" y="4454"/>
                </a:cubicBezTo>
                <a:cubicBezTo>
                  <a:pt x="6371" y="4467"/>
                  <a:pt x="6308" y="4472"/>
                  <a:pt x="6240" y="4472"/>
                </a:cubicBezTo>
                <a:lnTo>
                  <a:pt x="6200" y="4472"/>
                </a:lnTo>
                <a:cubicBezTo>
                  <a:pt x="6058" y="4461"/>
                  <a:pt x="5917" y="4433"/>
                  <a:pt x="5752" y="4375"/>
                </a:cubicBezTo>
                <a:cubicBezTo>
                  <a:pt x="5615" y="4330"/>
                  <a:pt x="5490" y="4279"/>
                  <a:pt x="5377" y="4228"/>
                </a:cubicBezTo>
                <a:cubicBezTo>
                  <a:pt x="5366" y="4223"/>
                  <a:pt x="5348" y="4223"/>
                  <a:pt x="5337" y="4223"/>
                </a:cubicBezTo>
                <a:cubicBezTo>
                  <a:pt x="5319" y="4223"/>
                  <a:pt x="5297" y="4228"/>
                  <a:pt x="5285" y="4234"/>
                </a:cubicBezTo>
                <a:cubicBezTo>
                  <a:pt x="5251" y="4257"/>
                  <a:pt x="5235" y="4307"/>
                  <a:pt x="5251" y="4341"/>
                </a:cubicBezTo>
                <a:cubicBezTo>
                  <a:pt x="5285" y="4409"/>
                  <a:pt x="5303" y="4467"/>
                  <a:pt x="5319" y="4529"/>
                </a:cubicBezTo>
                <a:cubicBezTo>
                  <a:pt x="5325" y="4564"/>
                  <a:pt x="5332" y="4591"/>
                  <a:pt x="5325" y="4625"/>
                </a:cubicBezTo>
                <a:cubicBezTo>
                  <a:pt x="5325" y="4643"/>
                  <a:pt x="5325" y="4666"/>
                  <a:pt x="5319" y="4682"/>
                </a:cubicBezTo>
                <a:cubicBezTo>
                  <a:pt x="5314" y="4693"/>
                  <a:pt x="5308" y="4705"/>
                  <a:pt x="5297" y="4716"/>
                </a:cubicBezTo>
                <a:cubicBezTo>
                  <a:pt x="5291" y="4727"/>
                  <a:pt x="5285" y="4739"/>
                  <a:pt x="5274" y="4750"/>
                </a:cubicBezTo>
                <a:cubicBezTo>
                  <a:pt x="5263" y="4756"/>
                  <a:pt x="5251" y="4768"/>
                  <a:pt x="5235" y="4774"/>
                </a:cubicBezTo>
                <a:cubicBezTo>
                  <a:pt x="5217" y="4785"/>
                  <a:pt x="5188" y="4790"/>
                  <a:pt x="5167" y="4795"/>
                </a:cubicBezTo>
                <a:cubicBezTo>
                  <a:pt x="5120" y="4808"/>
                  <a:pt x="5081" y="4808"/>
                  <a:pt x="5030" y="4808"/>
                </a:cubicBezTo>
                <a:lnTo>
                  <a:pt x="4984" y="4808"/>
                </a:lnTo>
                <a:cubicBezTo>
                  <a:pt x="4894" y="4802"/>
                  <a:pt x="4797" y="4779"/>
                  <a:pt x="4695" y="4750"/>
                </a:cubicBezTo>
                <a:cubicBezTo>
                  <a:pt x="4581" y="4711"/>
                  <a:pt x="4472" y="4659"/>
                  <a:pt x="4377" y="4598"/>
                </a:cubicBezTo>
                <a:cubicBezTo>
                  <a:pt x="4309" y="4546"/>
                  <a:pt x="4251" y="4501"/>
                  <a:pt x="4206" y="4449"/>
                </a:cubicBezTo>
                <a:cubicBezTo>
                  <a:pt x="4166" y="4404"/>
                  <a:pt x="4131" y="4359"/>
                  <a:pt x="4110" y="4307"/>
                </a:cubicBezTo>
                <a:cubicBezTo>
                  <a:pt x="4092" y="4291"/>
                  <a:pt x="4075" y="4273"/>
                  <a:pt x="4058" y="4268"/>
                </a:cubicBezTo>
                <a:cubicBezTo>
                  <a:pt x="4036" y="4257"/>
                  <a:pt x="4018" y="4250"/>
                  <a:pt x="3995" y="4250"/>
                </a:cubicBezTo>
                <a:cubicBezTo>
                  <a:pt x="3979" y="4250"/>
                  <a:pt x="3968" y="4257"/>
                  <a:pt x="3950" y="4262"/>
                </a:cubicBezTo>
                <a:cubicBezTo>
                  <a:pt x="3882" y="4284"/>
                  <a:pt x="3848" y="4364"/>
                  <a:pt x="3871" y="4433"/>
                </a:cubicBezTo>
                <a:cubicBezTo>
                  <a:pt x="3934" y="4614"/>
                  <a:pt x="4081" y="4739"/>
                  <a:pt x="4194" y="4813"/>
                </a:cubicBezTo>
                <a:cubicBezTo>
                  <a:pt x="4241" y="4847"/>
                  <a:pt x="4291" y="4876"/>
                  <a:pt x="4336" y="4905"/>
                </a:cubicBezTo>
                <a:lnTo>
                  <a:pt x="4343" y="4905"/>
                </a:lnTo>
                <a:cubicBezTo>
                  <a:pt x="4382" y="4960"/>
                  <a:pt x="4416" y="5012"/>
                  <a:pt x="4451" y="5068"/>
                </a:cubicBezTo>
                <a:cubicBezTo>
                  <a:pt x="4519" y="5177"/>
                  <a:pt x="4581" y="5290"/>
                  <a:pt x="4643" y="5404"/>
                </a:cubicBezTo>
                <a:cubicBezTo>
                  <a:pt x="4671" y="5450"/>
                  <a:pt x="4695" y="5500"/>
                  <a:pt x="4718" y="5552"/>
                </a:cubicBezTo>
                <a:lnTo>
                  <a:pt x="4626" y="5597"/>
                </a:lnTo>
                <a:lnTo>
                  <a:pt x="4558" y="5637"/>
                </a:lnTo>
                <a:cubicBezTo>
                  <a:pt x="4377" y="5728"/>
                  <a:pt x="4228" y="5784"/>
                  <a:pt x="4075" y="5818"/>
                </a:cubicBezTo>
                <a:cubicBezTo>
                  <a:pt x="3979" y="5841"/>
                  <a:pt x="3882" y="5852"/>
                  <a:pt x="3780" y="5852"/>
                </a:cubicBezTo>
                <a:lnTo>
                  <a:pt x="3769" y="5847"/>
                </a:lnTo>
                <a:lnTo>
                  <a:pt x="3756" y="5807"/>
                </a:lnTo>
                <a:lnTo>
                  <a:pt x="3751" y="5779"/>
                </a:lnTo>
                <a:cubicBezTo>
                  <a:pt x="3711" y="5631"/>
                  <a:pt x="3661" y="5490"/>
                  <a:pt x="3609" y="5353"/>
                </a:cubicBezTo>
                <a:cubicBezTo>
                  <a:pt x="3564" y="5222"/>
                  <a:pt x="3507" y="5091"/>
                  <a:pt x="3450" y="4966"/>
                </a:cubicBezTo>
                <a:cubicBezTo>
                  <a:pt x="3450" y="4960"/>
                  <a:pt x="3444" y="4960"/>
                  <a:pt x="3444" y="4955"/>
                </a:cubicBezTo>
                <a:lnTo>
                  <a:pt x="3444" y="4944"/>
                </a:lnTo>
                <a:cubicBezTo>
                  <a:pt x="3422" y="4819"/>
                  <a:pt x="3388" y="4693"/>
                  <a:pt x="3347" y="4574"/>
                </a:cubicBezTo>
                <a:cubicBezTo>
                  <a:pt x="3336" y="4535"/>
                  <a:pt x="3302" y="4512"/>
                  <a:pt x="3257" y="4512"/>
                </a:cubicBezTo>
                <a:cubicBezTo>
                  <a:pt x="3245" y="4512"/>
                  <a:pt x="3240" y="4512"/>
                  <a:pt x="3229" y="4517"/>
                </a:cubicBezTo>
                <a:cubicBezTo>
                  <a:pt x="3205" y="4523"/>
                  <a:pt x="3184" y="4540"/>
                  <a:pt x="3171" y="4564"/>
                </a:cubicBezTo>
                <a:cubicBezTo>
                  <a:pt x="3166" y="4585"/>
                  <a:pt x="3160" y="4609"/>
                  <a:pt x="3171" y="4637"/>
                </a:cubicBezTo>
                <a:cubicBezTo>
                  <a:pt x="3177" y="4671"/>
                  <a:pt x="3189" y="4705"/>
                  <a:pt x="3195" y="4745"/>
                </a:cubicBezTo>
                <a:lnTo>
                  <a:pt x="3195" y="4750"/>
                </a:lnTo>
                <a:lnTo>
                  <a:pt x="3200" y="4756"/>
                </a:lnTo>
                <a:cubicBezTo>
                  <a:pt x="3252" y="5007"/>
                  <a:pt x="3268" y="5217"/>
                  <a:pt x="3263" y="5409"/>
                </a:cubicBezTo>
                <a:cubicBezTo>
                  <a:pt x="3257" y="5518"/>
                  <a:pt x="3240" y="5614"/>
                  <a:pt x="3211" y="5694"/>
                </a:cubicBezTo>
                <a:cubicBezTo>
                  <a:pt x="3195" y="5745"/>
                  <a:pt x="3177" y="5784"/>
                  <a:pt x="3150" y="5825"/>
                </a:cubicBezTo>
                <a:cubicBezTo>
                  <a:pt x="3132" y="5852"/>
                  <a:pt x="3109" y="5881"/>
                  <a:pt x="3081" y="5910"/>
                </a:cubicBezTo>
                <a:cubicBezTo>
                  <a:pt x="3064" y="5927"/>
                  <a:pt x="3040" y="5938"/>
                  <a:pt x="3019" y="5955"/>
                </a:cubicBezTo>
                <a:cubicBezTo>
                  <a:pt x="3006" y="5961"/>
                  <a:pt x="2995" y="5961"/>
                  <a:pt x="2979" y="5967"/>
                </a:cubicBezTo>
                <a:lnTo>
                  <a:pt x="2956" y="5967"/>
                </a:lnTo>
                <a:cubicBezTo>
                  <a:pt x="2945" y="5967"/>
                  <a:pt x="2938" y="5967"/>
                  <a:pt x="2927" y="5961"/>
                </a:cubicBezTo>
                <a:cubicBezTo>
                  <a:pt x="2916" y="5955"/>
                  <a:pt x="2904" y="5955"/>
                  <a:pt x="2893" y="5949"/>
                </a:cubicBezTo>
                <a:cubicBezTo>
                  <a:pt x="2877" y="5933"/>
                  <a:pt x="2859" y="5921"/>
                  <a:pt x="2848" y="5904"/>
                </a:cubicBezTo>
                <a:cubicBezTo>
                  <a:pt x="2819" y="5876"/>
                  <a:pt x="2802" y="5841"/>
                  <a:pt x="2780" y="5807"/>
                </a:cubicBezTo>
                <a:cubicBezTo>
                  <a:pt x="2762" y="5773"/>
                  <a:pt x="2751" y="5739"/>
                  <a:pt x="2734" y="5705"/>
                </a:cubicBezTo>
                <a:cubicBezTo>
                  <a:pt x="2717" y="5655"/>
                  <a:pt x="2672" y="5620"/>
                  <a:pt x="2609" y="5620"/>
                </a:cubicBezTo>
                <a:cubicBezTo>
                  <a:pt x="2552" y="5626"/>
                  <a:pt x="2513" y="5665"/>
                  <a:pt x="2495" y="5723"/>
                </a:cubicBezTo>
                <a:cubicBezTo>
                  <a:pt x="2461" y="5870"/>
                  <a:pt x="2427" y="5989"/>
                  <a:pt x="2393" y="6098"/>
                </a:cubicBezTo>
                <a:cubicBezTo>
                  <a:pt x="2342" y="6251"/>
                  <a:pt x="2290" y="6371"/>
                  <a:pt x="2229" y="6473"/>
                </a:cubicBezTo>
                <a:cubicBezTo>
                  <a:pt x="2195" y="6512"/>
                  <a:pt x="2166" y="6552"/>
                  <a:pt x="2138" y="6581"/>
                </a:cubicBezTo>
                <a:cubicBezTo>
                  <a:pt x="2120" y="6591"/>
                  <a:pt x="2098" y="6609"/>
                  <a:pt x="2080" y="6620"/>
                </a:cubicBezTo>
                <a:cubicBezTo>
                  <a:pt x="2064" y="6626"/>
                  <a:pt x="2052" y="6631"/>
                  <a:pt x="2035" y="6636"/>
                </a:cubicBezTo>
                <a:cubicBezTo>
                  <a:pt x="2018" y="6636"/>
                  <a:pt x="2007" y="6643"/>
                  <a:pt x="1990" y="6643"/>
                </a:cubicBezTo>
                <a:cubicBezTo>
                  <a:pt x="1978" y="6636"/>
                  <a:pt x="1962" y="6636"/>
                  <a:pt x="1949" y="6631"/>
                </a:cubicBezTo>
                <a:cubicBezTo>
                  <a:pt x="1938" y="6626"/>
                  <a:pt x="1928" y="6626"/>
                  <a:pt x="1922" y="6620"/>
                </a:cubicBezTo>
                <a:cubicBezTo>
                  <a:pt x="1910" y="6609"/>
                  <a:pt x="1904" y="6602"/>
                  <a:pt x="1893" y="6597"/>
                </a:cubicBezTo>
                <a:cubicBezTo>
                  <a:pt x="1881" y="6581"/>
                  <a:pt x="1870" y="6563"/>
                  <a:pt x="1859" y="6546"/>
                </a:cubicBezTo>
                <a:cubicBezTo>
                  <a:pt x="1847" y="6512"/>
                  <a:pt x="1831" y="6473"/>
                  <a:pt x="1820" y="6426"/>
                </a:cubicBezTo>
                <a:cubicBezTo>
                  <a:pt x="1808" y="6364"/>
                  <a:pt x="1802" y="6302"/>
                  <a:pt x="1791" y="6234"/>
                </a:cubicBezTo>
                <a:lnTo>
                  <a:pt x="1786" y="6188"/>
                </a:lnTo>
                <a:lnTo>
                  <a:pt x="1779" y="6137"/>
                </a:lnTo>
                <a:cubicBezTo>
                  <a:pt x="1779" y="6114"/>
                  <a:pt x="1773" y="6098"/>
                  <a:pt x="1773" y="6075"/>
                </a:cubicBezTo>
                <a:cubicBezTo>
                  <a:pt x="1773" y="6041"/>
                  <a:pt x="1768" y="6006"/>
                  <a:pt x="1763" y="5978"/>
                </a:cubicBezTo>
                <a:cubicBezTo>
                  <a:pt x="1757" y="5938"/>
                  <a:pt x="1739" y="5915"/>
                  <a:pt x="1711" y="5899"/>
                </a:cubicBezTo>
                <a:cubicBezTo>
                  <a:pt x="1694" y="5893"/>
                  <a:pt x="1683" y="5886"/>
                  <a:pt x="1666" y="5886"/>
                </a:cubicBezTo>
                <a:cubicBezTo>
                  <a:pt x="1637" y="5886"/>
                  <a:pt x="1608" y="5904"/>
                  <a:pt x="1598" y="5921"/>
                </a:cubicBezTo>
                <a:cubicBezTo>
                  <a:pt x="1540" y="5989"/>
                  <a:pt x="1495" y="6057"/>
                  <a:pt x="1445" y="6132"/>
                </a:cubicBezTo>
                <a:cubicBezTo>
                  <a:pt x="1416" y="6171"/>
                  <a:pt x="1388" y="6211"/>
                  <a:pt x="1353" y="6256"/>
                </a:cubicBezTo>
                <a:cubicBezTo>
                  <a:pt x="1274" y="6371"/>
                  <a:pt x="1149" y="6534"/>
                  <a:pt x="995" y="6671"/>
                </a:cubicBezTo>
                <a:cubicBezTo>
                  <a:pt x="921" y="6733"/>
                  <a:pt x="865" y="6780"/>
                  <a:pt x="802" y="6814"/>
                </a:cubicBezTo>
                <a:cubicBezTo>
                  <a:pt x="768" y="6830"/>
                  <a:pt x="740" y="6841"/>
                  <a:pt x="706" y="6848"/>
                </a:cubicBezTo>
                <a:cubicBezTo>
                  <a:pt x="682" y="6853"/>
                  <a:pt x="666" y="6853"/>
                  <a:pt x="637" y="6853"/>
                </a:cubicBezTo>
                <a:cubicBezTo>
                  <a:pt x="620" y="6853"/>
                  <a:pt x="603" y="6848"/>
                  <a:pt x="586" y="6841"/>
                </a:cubicBezTo>
                <a:cubicBezTo>
                  <a:pt x="564" y="6836"/>
                  <a:pt x="546" y="6830"/>
                  <a:pt x="530" y="6819"/>
                </a:cubicBezTo>
                <a:cubicBezTo>
                  <a:pt x="512" y="6801"/>
                  <a:pt x="496" y="6791"/>
                  <a:pt x="478" y="6773"/>
                </a:cubicBezTo>
                <a:cubicBezTo>
                  <a:pt x="467" y="6756"/>
                  <a:pt x="456" y="6746"/>
                  <a:pt x="444" y="6728"/>
                </a:cubicBezTo>
                <a:cubicBezTo>
                  <a:pt x="438" y="6711"/>
                  <a:pt x="433" y="6694"/>
                  <a:pt x="427" y="6677"/>
                </a:cubicBezTo>
                <a:cubicBezTo>
                  <a:pt x="422" y="6649"/>
                  <a:pt x="422" y="6620"/>
                  <a:pt x="422" y="6591"/>
                </a:cubicBezTo>
                <a:cubicBezTo>
                  <a:pt x="427" y="6546"/>
                  <a:pt x="433" y="6500"/>
                  <a:pt x="449" y="6450"/>
                </a:cubicBezTo>
                <a:cubicBezTo>
                  <a:pt x="490" y="6347"/>
                  <a:pt x="541" y="6245"/>
                  <a:pt x="620" y="6125"/>
                </a:cubicBezTo>
                <a:cubicBezTo>
                  <a:pt x="632" y="6103"/>
                  <a:pt x="648" y="6080"/>
                  <a:pt x="661" y="6064"/>
                </a:cubicBezTo>
                <a:lnTo>
                  <a:pt x="672" y="6046"/>
                </a:lnTo>
                <a:cubicBezTo>
                  <a:pt x="682" y="6030"/>
                  <a:pt x="700" y="6006"/>
                  <a:pt x="717" y="5989"/>
                </a:cubicBezTo>
                <a:lnTo>
                  <a:pt x="740" y="5961"/>
                </a:lnTo>
                <a:cubicBezTo>
                  <a:pt x="779" y="5915"/>
                  <a:pt x="813" y="5870"/>
                  <a:pt x="853" y="5825"/>
                </a:cubicBezTo>
                <a:cubicBezTo>
                  <a:pt x="871" y="5796"/>
                  <a:pt x="876" y="5768"/>
                  <a:pt x="865" y="5734"/>
                </a:cubicBezTo>
                <a:cubicBezTo>
                  <a:pt x="853" y="5700"/>
                  <a:pt x="819" y="5676"/>
                  <a:pt x="779" y="5676"/>
                </a:cubicBezTo>
                <a:cubicBezTo>
                  <a:pt x="734" y="5682"/>
                  <a:pt x="688" y="5682"/>
                  <a:pt x="648" y="5689"/>
                </a:cubicBezTo>
                <a:cubicBezTo>
                  <a:pt x="580" y="5694"/>
                  <a:pt x="501" y="5705"/>
                  <a:pt x="422" y="5705"/>
                </a:cubicBezTo>
                <a:lnTo>
                  <a:pt x="393" y="5705"/>
                </a:lnTo>
                <a:cubicBezTo>
                  <a:pt x="354" y="5700"/>
                  <a:pt x="313" y="5694"/>
                  <a:pt x="279" y="5689"/>
                </a:cubicBezTo>
                <a:cubicBezTo>
                  <a:pt x="268" y="5682"/>
                  <a:pt x="262" y="5676"/>
                  <a:pt x="252" y="5671"/>
                </a:cubicBezTo>
                <a:lnTo>
                  <a:pt x="239" y="5660"/>
                </a:lnTo>
                <a:lnTo>
                  <a:pt x="239" y="5648"/>
                </a:lnTo>
                <a:cubicBezTo>
                  <a:pt x="234" y="5642"/>
                  <a:pt x="234" y="5631"/>
                  <a:pt x="234" y="5626"/>
                </a:cubicBezTo>
                <a:cubicBezTo>
                  <a:pt x="239" y="5592"/>
                  <a:pt x="245" y="5563"/>
                  <a:pt x="257" y="5529"/>
                </a:cubicBezTo>
                <a:cubicBezTo>
                  <a:pt x="273" y="5484"/>
                  <a:pt x="291" y="5443"/>
                  <a:pt x="313" y="5409"/>
                </a:cubicBezTo>
                <a:cubicBezTo>
                  <a:pt x="347" y="5359"/>
                  <a:pt x="388" y="5314"/>
                  <a:pt x="438" y="5267"/>
                </a:cubicBezTo>
                <a:cubicBezTo>
                  <a:pt x="517" y="5199"/>
                  <a:pt x="603" y="5136"/>
                  <a:pt x="700" y="5086"/>
                </a:cubicBezTo>
                <a:cubicBezTo>
                  <a:pt x="740" y="5068"/>
                  <a:pt x="785" y="5052"/>
                  <a:pt x="824" y="5034"/>
                </a:cubicBezTo>
                <a:cubicBezTo>
                  <a:pt x="882" y="5012"/>
                  <a:pt x="927" y="5000"/>
                  <a:pt x="973" y="4984"/>
                </a:cubicBezTo>
                <a:cubicBezTo>
                  <a:pt x="1002" y="4978"/>
                  <a:pt x="1029" y="4978"/>
                  <a:pt x="1058" y="4973"/>
                </a:cubicBezTo>
                <a:cubicBezTo>
                  <a:pt x="1109" y="4973"/>
                  <a:pt x="1149" y="4932"/>
                  <a:pt x="1160" y="4887"/>
                </a:cubicBezTo>
                <a:cubicBezTo>
                  <a:pt x="1172" y="4824"/>
                  <a:pt x="1131" y="4761"/>
                  <a:pt x="1070" y="4750"/>
                </a:cubicBezTo>
                <a:cubicBezTo>
                  <a:pt x="1036" y="4745"/>
                  <a:pt x="995" y="4734"/>
                  <a:pt x="955" y="4722"/>
                </a:cubicBezTo>
                <a:cubicBezTo>
                  <a:pt x="910" y="4705"/>
                  <a:pt x="865" y="4688"/>
                  <a:pt x="831" y="4666"/>
                </a:cubicBezTo>
                <a:cubicBezTo>
                  <a:pt x="813" y="4654"/>
                  <a:pt x="797" y="4643"/>
                  <a:pt x="785" y="4632"/>
                </a:cubicBezTo>
                <a:cubicBezTo>
                  <a:pt x="779" y="4619"/>
                  <a:pt x="774" y="4609"/>
                  <a:pt x="768" y="4603"/>
                </a:cubicBezTo>
                <a:cubicBezTo>
                  <a:pt x="763" y="4598"/>
                  <a:pt x="763" y="4591"/>
                  <a:pt x="763" y="4580"/>
                </a:cubicBezTo>
                <a:lnTo>
                  <a:pt x="756" y="4564"/>
                </a:lnTo>
                <a:cubicBezTo>
                  <a:pt x="763" y="4557"/>
                  <a:pt x="763" y="4546"/>
                  <a:pt x="763" y="4535"/>
                </a:cubicBezTo>
                <a:cubicBezTo>
                  <a:pt x="774" y="4523"/>
                  <a:pt x="779" y="4506"/>
                  <a:pt x="790" y="4489"/>
                </a:cubicBezTo>
                <a:cubicBezTo>
                  <a:pt x="808" y="4467"/>
                  <a:pt x="831" y="4438"/>
                  <a:pt x="853" y="4420"/>
                </a:cubicBezTo>
                <a:cubicBezTo>
                  <a:pt x="882" y="4393"/>
                  <a:pt x="910" y="4375"/>
                  <a:pt x="939" y="4359"/>
                </a:cubicBezTo>
                <a:cubicBezTo>
                  <a:pt x="984" y="4336"/>
                  <a:pt x="1036" y="4318"/>
                  <a:pt x="1092" y="4307"/>
                </a:cubicBezTo>
                <a:cubicBezTo>
                  <a:pt x="1172" y="4291"/>
                  <a:pt x="1251" y="4284"/>
                  <a:pt x="1343" y="4284"/>
                </a:cubicBezTo>
                <a:lnTo>
                  <a:pt x="1427" y="4284"/>
                </a:lnTo>
                <a:cubicBezTo>
                  <a:pt x="1581" y="4296"/>
                  <a:pt x="1734" y="4318"/>
                  <a:pt x="1893" y="4359"/>
                </a:cubicBezTo>
                <a:lnTo>
                  <a:pt x="1910" y="4359"/>
                </a:lnTo>
                <a:cubicBezTo>
                  <a:pt x="1938" y="4359"/>
                  <a:pt x="1967" y="4336"/>
                  <a:pt x="1984" y="4313"/>
                </a:cubicBezTo>
                <a:cubicBezTo>
                  <a:pt x="1996" y="4279"/>
                  <a:pt x="1990" y="4234"/>
                  <a:pt x="1962" y="4210"/>
                </a:cubicBezTo>
                <a:cubicBezTo>
                  <a:pt x="1870" y="4148"/>
                  <a:pt x="1808" y="4092"/>
                  <a:pt x="1752" y="4034"/>
                </a:cubicBezTo>
                <a:cubicBezTo>
                  <a:pt x="1723" y="4000"/>
                  <a:pt x="1700" y="3966"/>
                  <a:pt x="1689" y="3938"/>
                </a:cubicBezTo>
                <a:cubicBezTo>
                  <a:pt x="1677" y="3927"/>
                  <a:pt x="1671" y="3909"/>
                  <a:pt x="1671" y="3893"/>
                </a:cubicBezTo>
                <a:cubicBezTo>
                  <a:pt x="1666" y="3887"/>
                  <a:pt x="1666" y="3882"/>
                  <a:pt x="1666" y="3875"/>
                </a:cubicBezTo>
                <a:lnTo>
                  <a:pt x="1671" y="3859"/>
                </a:lnTo>
                <a:lnTo>
                  <a:pt x="1671" y="3853"/>
                </a:lnTo>
                <a:lnTo>
                  <a:pt x="1677" y="3841"/>
                </a:lnTo>
                <a:cubicBezTo>
                  <a:pt x="1683" y="3835"/>
                  <a:pt x="1689" y="3830"/>
                  <a:pt x="1694" y="3824"/>
                </a:cubicBezTo>
                <a:cubicBezTo>
                  <a:pt x="1705" y="3814"/>
                  <a:pt x="1723" y="3801"/>
                  <a:pt x="1739" y="3796"/>
                </a:cubicBezTo>
                <a:cubicBezTo>
                  <a:pt x="1768" y="3779"/>
                  <a:pt x="1802" y="3767"/>
                  <a:pt x="1842" y="3756"/>
                </a:cubicBezTo>
                <a:cubicBezTo>
                  <a:pt x="1904" y="3745"/>
                  <a:pt x="1973" y="3739"/>
                  <a:pt x="2052" y="3739"/>
                </a:cubicBezTo>
                <a:lnTo>
                  <a:pt x="2132" y="3739"/>
                </a:lnTo>
                <a:cubicBezTo>
                  <a:pt x="2263" y="3751"/>
                  <a:pt x="2387" y="3773"/>
                  <a:pt x="2518" y="3814"/>
                </a:cubicBezTo>
                <a:cubicBezTo>
                  <a:pt x="2615" y="3848"/>
                  <a:pt x="2694" y="3887"/>
                  <a:pt x="2762" y="3932"/>
                </a:cubicBezTo>
                <a:cubicBezTo>
                  <a:pt x="2802" y="3955"/>
                  <a:pt x="2830" y="3984"/>
                  <a:pt x="2859" y="4006"/>
                </a:cubicBezTo>
                <a:cubicBezTo>
                  <a:pt x="2870" y="4018"/>
                  <a:pt x="2888" y="4024"/>
                  <a:pt x="2904" y="4024"/>
                </a:cubicBezTo>
                <a:cubicBezTo>
                  <a:pt x="2927" y="4024"/>
                  <a:pt x="2945" y="4018"/>
                  <a:pt x="2961" y="4000"/>
                </a:cubicBezTo>
                <a:cubicBezTo>
                  <a:pt x="2984" y="3972"/>
                  <a:pt x="2984" y="3927"/>
                  <a:pt x="2950" y="3898"/>
                </a:cubicBezTo>
                <a:cubicBezTo>
                  <a:pt x="2843" y="3796"/>
                  <a:pt x="2694" y="3717"/>
                  <a:pt x="2495" y="3654"/>
                </a:cubicBezTo>
                <a:cubicBezTo>
                  <a:pt x="2461" y="3643"/>
                  <a:pt x="2421" y="3636"/>
                  <a:pt x="2382" y="3625"/>
                </a:cubicBezTo>
                <a:lnTo>
                  <a:pt x="2376" y="3625"/>
                </a:lnTo>
                <a:cubicBezTo>
                  <a:pt x="2365" y="3597"/>
                  <a:pt x="2342" y="3586"/>
                  <a:pt x="2319" y="3580"/>
                </a:cubicBezTo>
                <a:cubicBezTo>
                  <a:pt x="2251" y="3575"/>
                  <a:pt x="2183" y="3563"/>
                  <a:pt x="2109" y="3534"/>
                </a:cubicBezTo>
                <a:cubicBezTo>
                  <a:pt x="2007" y="3500"/>
                  <a:pt x="1910" y="3455"/>
                  <a:pt x="1813" y="3392"/>
                </a:cubicBezTo>
                <a:cubicBezTo>
                  <a:pt x="1734" y="3336"/>
                  <a:pt x="1660" y="3279"/>
                  <a:pt x="1603" y="3216"/>
                </a:cubicBezTo>
                <a:cubicBezTo>
                  <a:pt x="1569" y="3177"/>
                  <a:pt x="1540" y="3143"/>
                  <a:pt x="1524" y="3103"/>
                </a:cubicBezTo>
                <a:cubicBezTo>
                  <a:pt x="1513" y="3085"/>
                  <a:pt x="1506" y="3069"/>
                  <a:pt x="1501" y="3046"/>
                </a:cubicBezTo>
                <a:cubicBezTo>
                  <a:pt x="1495" y="3040"/>
                  <a:pt x="1495" y="3029"/>
                  <a:pt x="1495" y="3017"/>
                </a:cubicBezTo>
                <a:cubicBezTo>
                  <a:pt x="1495" y="3017"/>
                  <a:pt x="1501" y="3012"/>
                  <a:pt x="1501" y="3006"/>
                </a:cubicBezTo>
                <a:lnTo>
                  <a:pt x="1506" y="2995"/>
                </a:lnTo>
                <a:cubicBezTo>
                  <a:pt x="1513" y="2988"/>
                  <a:pt x="1513" y="2983"/>
                  <a:pt x="1518" y="2983"/>
                </a:cubicBezTo>
                <a:cubicBezTo>
                  <a:pt x="1524" y="2978"/>
                  <a:pt x="1535" y="2972"/>
                  <a:pt x="1540" y="2967"/>
                </a:cubicBezTo>
                <a:cubicBezTo>
                  <a:pt x="1563" y="2954"/>
                  <a:pt x="1592" y="2949"/>
                  <a:pt x="1615" y="2938"/>
                </a:cubicBezTo>
                <a:cubicBezTo>
                  <a:pt x="1660" y="2933"/>
                  <a:pt x="1718" y="2927"/>
                  <a:pt x="1773" y="2927"/>
                </a:cubicBezTo>
                <a:lnTo>
                  <a:pt x="1847" y="2927"/>
                </a:lnTo>
                <a:cubicBezTo>
                  <a:pt x="1876" y="2933"/>
                  <a:pt x="1899" y="2933"/>
                  <a:pt x="1928" y="2938"/>
                </a:cubicBezTo>
                <a:lnTo>
                  <a:pt x="1944" y="2938"/>
                </a:lnTo>
                <a:cubicBezTo>
                  <a:pt x="1949" y="2938"/>
                  <a:pt x="1962" y="2938"/>
                  <a:pt x="1973" y="2933"/>
                </a:cubicBezTo>
                <a:cubicBezTo>
                  <a:pt x="1996" y="2927"/>
                  <a:pt x="2012" y="2909"/>
                  <a:pt x="2024" y="2886"/>
                </a:cubicBezTo>
                <a:cubicBezTo>
                  <a:pt x="2041" y="2847"/>
                  <a:pt x="2030" y="2802"/>
                  <a:pt x="2001" y="2778"/>
                </a:cubicBezTo>
                <a:cubicBezTo>
                  <a:pt x="1893" y="2699"/>
                  <a:pt x="1773" y="2637"/>
                  <a:pt x="1660" y="2579"/>
                </a:cubicBezTo>
                <a:lnTo>
                  <a:pt x="1615" y="2552"/>
                </a:lnTo>
                <a:cubicBezTo>
                  <a:pt x="1506" y="2500"/>
                  <a:pt x="1398" y="2450"/>
                  <a:pt x="1296" y="2382"/>
                </a:cubicBezTo>
                <a:cubicBezTo>
                  <a:pt x="1228" y="2335"/>
                  <a:pt x="1172" y="2290"/>
                  <a:pt x="1126" y="2238"/>
                </a:cubicBezTo>
                <a:cubicBezTo>
                  <a:pt x="1097" y="2211"/>
                  <a:pt x="1075" y="2177"/>
                  <a:pt x="1058" y="2143"/>
                </a:cubicBezTo>
                <a:cubicBezTo>
                  <a:pt x="1041" y="2109"/>
                  <a:pt x="1029" y="2068"/>
                  <a:pt x="1018" y="2034"/>
                </a:cubicBezTo>
                <a:cubicBezTo>
                  <a:pt x="1013" y="2000"/>
                  <a:pt x="1013" y="1972"/>
                  <a:pt x="1013" y="1944"/>
                </a:cubicBezTo>
                <a:cubicBezTo>
                  <a:pt x="1013" y="1926"/>
                  <a:pt x="1013" y="1904"/>
                  <a:pt x="1018" y="1887"/>
                </a:cubicBezTo>
                <a:cubicBezTo>
                  <a:pt x="1023" y="1876"/>
                  <a:pt x="1036" y="1858"/>
                  <a:pt x="1041" y="1847"/>
                </a:cubicBezTo>
                <a:cubicBezTo>
                  <a:pt x="1047" y="1836"/>
                  <a:pt x="1058" y="1824"/>
                  <a:pt x="1063" y="1813"/>
                </a:cubicBezTo>
                <a:cubicBezTo>
                  <a:pt x="1081" y="1802"/>
                  <a:pt x="1104" y="1790"/>
                  <a:pt x="1120" y="1779"/>
                </a:cubicBezTo>
                <a:cubicBezTo>
                  <a:pt x="1149" y="1768"/>
                  <a:pt x="1178" y="1756"/>
                  <a:pt x="1217" y="1745"/>
                </a:cubicBezTo>
                <a:cubicBezTo>
                  <a:pt x="1268" y="1739"/>
                  <a:pt x="1314" y="1734"/>
                  <a:pt x="1364" y="1734"/>
                </a:cubicBezTo>
                <a:lnTo>
                  <a:pt x="1398" y="1734"/>
                </a:lnTo>
                <a:cubicBezTo>
                  <a:pt x="1427" y="1734"/>
                  <a:pt x="1450" y="1739"/>
                  <a:pt x="1479" y="1739"/>
                </a:cubicBezTo>
                <a:cubicBezTo>
                  <a:pt x="1484" y="1739"/>
                  <a:pt x="1490" y="1745"/>
                  <a:pt x="1495" y="1745"/>
                </a:cubicBezTo>
                <a:cubicBezTo>
                  <a:pt x="1529" y="1745"/>
                  <a:pt x="1558" y="1722"/>
                  <a:pt x="1574" y="1693"/>
                </a:cubicBezTo>
                <a:cubicBezTo>
                  <a:pt x="1592" y="1659"/>
                  <a:pt x="1587" y="1619"/>
                  <a:pt x="1553" y="1585"/>
                </a:cubicBezTo>
                <a:cubicBezTo>
                  <a:pt x="1513" y="1546"/>
                  <a:pt x="1467" y="1506"/>
                  <a:pt x="1427" y="1466"/>
                </a:cubicBezTo>
                <a:lnTo>
                  <a:pt x="1353" y="1404"/>
                </a:lnTo>
                <a:cubicBezTo>
                  <a:pt x="1280" y="1330"/>
                  <a:pt x="1212" y="1267"/>
                  <a:pt x="1154" y="1205"/>
                </a:cubicBezTo>
                <a:cubicBezTo>
                  <a:pt x="1070" y="1108"/>
                  <a:pt x="1007" y="1023"/>
                  <a:pt x="961" y="937"/>
                </a:cubicBezTo>
                <a:cubicBezTo>
                  <a:pt x="933" y="887"/>
                  <a:pt x="910" y="830"/>
                  <a:pt x="899" y="779"/>
                </a:cubicBezTo>
                <a:cubicBezTo>
                  <a:pt x="892" y="738"/>
                  <a:pt x="887" y="699"/>
                  <a:pt x="887" y="659"/>
                </a:cubicBezTo>
                <a:cubicBezTo>
                  <a:pt x="892" y="625"/>
                  <a:pt x="899" y="591"/>
                  <a:pt x="910" y="551"/>
                </a:cubicBezTo>
                <a:cubicBezTo>
                  <a:pt x="927" y="512"/>
                  <a:pt x="944" y="465"/>
                  <a:pt x="973" y="426"/>
                </a:cubicBezTo>
                <a:cubicBezTo>
                  <a:pt x="1002" y="386"/>
                  <a:pt x="1029" y="352"/>
                  <a:pt x="1058" y="318"/>
                </a:cubicBezTo>
                <a:cubicBezTo>
                  <a:pt x="1086" y="295"/>
                  <a:pt x="1115" y="279"/>
                  <a:pt x="1143" y="261"/>
                </a:cubicBezTo>
                <a:cubicBezTo>
                  <a:pt x="1165" y="250"/>
                  <a:pt x="1194" y="239"/>
                  <a:pt x="1228" y="234"/>
                </a:cubicBezTo>
                <a:cubicBezTo>
                  <a:pt x="1257" y="227"/>
                  <a:pt x="1291" y="221"/>
                  <a:pt x="1325" y="221"/>
                </a:cubicBezTo>
                <a:cubicBezTo>
                  <a:pt x="1364" y="227"/>
                  <a:pt x="1411" y="234"/>
                  <a:pt x="1450" y="250"/>
                </a:cubicBezTo>
                <a:cubicBezTo>
                  <a:pt x="1518" y="273"/>
                  <a:pt x="1587" y="302"/>
                  <a:pt x="1649" y="347"/>
                </a:cubicBezTo>
                <a:cubicBezTo>
                  <a:pt x="1739" y="404"/>
                  <a:pt x="1820" y="478"/>
                  <a:pt x="1904" y="568"/>
                </a:cubicBezTo>
                <a:cubicBezTo>
                  <a:pt x="1978" y="654"/>
                  <a:pt x="2046" y="745"/>
                  <a:pt x="2093" y="835"/>
                </a:cubicBezTo>
                <a:cubicBezTo>
                  <a:pt x="2120" y="881"/>
                  <a:pt x="2138" y="932"/>
                  <a:pt x="2154" y="984"/>
                </a:cubicBezTo>
                <a:cubicBezTo>
                  <a:pt x="2166" y="1023"/>
                  <a:pt x="2211" y="1052"/>
                  <a:pt x="2256" y="1052"/>
                </a:cubicBezTo>
                <a:cubicBezTo>
                  <a:pt x="2285" y="1052"/>
                  <a:pt x="2308" y="1034"/>
                  <a:pt x="2331" y="1018"/>
                </a:cubicBezTo>
                <a:cubicBezTo>
                  <a:pt x="2342" y="995"/>
                  <a:pt x="2353" y="971"/>
                  <a:pt x="2353" y="943"/>
                </a:cubicBezTo>
                <a:lnTo>
                  <a:pt x="2353" y="916"/>
                </a:lnTo>
                <a:cubicBezTo>
                  <a:pt x="2359" y="847"/>
                  <a:pt x="2376" y="779"/>
                  <a:pt x="2399" y="704"/>
                </a:cubicBezTo>
                <a:cubicBezTo>
                  <a:pt x="2427" y="614"/>
                  <a:pt x="2468" y="528"/>
                  <a:pt x="2518" y="455"/>
                </a:cubicBezTo>
                <a:cubicBezTo>
                  <a:pt x="2558" y="397"/>
                  <a:pt x="2592" y="352"/>
                  <a:pt x="2638" y="313"/>
                </a:cubicBezTo>
                <a:cubicBezTo>
                  <a:pt x="2665" y="284"/>
                  <a:pt x="2694" y="261"/>
                  <a:pt x="2723" y="245"/>
                </a:cubicBezTo>
                <a:cubicBezTo>
                  <a:pt x="2746" y="239"/>
                  <a:pt x="2768" y="227"/>
                  <a:pt x="2791" y="221"/>
                </a:cubicBezTo>
                <a:cubicBezTo>
                  <a:pt x="2809" y="221"/>
                  <a:pt x="2825" y="216"/>
                  <a:pt x="2843" y="216"/>
                </a:cubicBezTo>
                <a:close/>
                <a:moveTo>
                  <a:pt x="5036" y="6410"/>
                </a:moveTo>
                <a:cubicBezTo>
                  <a:pt x="5081" y="6552"/>
                  <a:pt x="5115" y="6699"/>
                  <a:pt x="5149" y="6841"/>
                </a:cubicBezTo>
                <a:cubicBezTo>
                  <a:pt x="5183" y="7006"/>
                  <a:pt x="5212" y="7171"/>
                  <a:pt x="5229" y="7336"/>
                </a:cubicBezTo>
                <a:cubicBezTo>
                  <a:pt x="5149" y="7370"/>
                  <a:pt x="5064" y="7399"/>
                  <a:pt x="4978" y="7421"/>
                </a:cubicBezTo>
                <a:cubicBezTo>
                  <a:pt x="4843" y="7447"/>
                  <a:pt x="4702" y="7456"/>
                  <a:pt x="4562" y="7456"/>
                </a:cubicBezTo>
                <a:cubicBezTo>
                  <a:pt x="4485" y="7456"/>
                  <a:pt x="4407" y="7454"/>
                  <a:pt x="4331" y="7449"/>
                </a:cubicBezTo>
                <a:lnTo>
                  <a:pt x="4320" y="7449"/>
                </a:lnTo>
                <a:cubicBezTo>
                  <a:pt x="4314" y="7449"/>
                  <a:pt x="4314" y="7449"/>
                  <a:pt x="4309" y="7444"/>
                </a:cubicBezTo>
                <a:lnTo>
                  <a:pt x="4309" y="7444"/>
                </a:lnTo>
                <a:lnTo>
                  <a:pt x="4314" y="7449"/>
                </a:lnTo>
                <a:cubicBezTo>
                  <a:pt x="4178" y="7438"/>
                  <a:pt x="4036" y="7427"/>
                  <a:pt x="3900" y="7421"/>
                </a:cubicBezTo>
                <a:cubicBezTo>
                  <a:pt x="3905" y="7331"/>
                  <a:pt x="3910" y="7239"/>
                  <a:pt x="3910" y="7148"/>
                </a:cubicBezTo>
                <a:lnTo>
                  <a:pt x="3910" y="7018"/>
                </a:lnTo>
                <a:cubicBezTo>
                  <a:pt x="3990" y="7006"/>
                  <a:pt x="4070" y="6990"/>
                  <a:pt x="4149" y="6967"/>
                </a:cubicBezTo>
                <a:cubicBezTo>
                  <a:pt x="4280" y="6932"/>
                  <a:pt x="4404" y="6870"/>
                  <a:pt x="4519" y="6807"/>
                </a:cubicBezTo>
                <a:cubicBezTo>
                  <a:pt x="4637" y="6746"/>
                  <a:pt x="4745" y="6665"/>
                  <a:pt x="4847" y="6586"/>
                </a:cubicBezTo>
                <a:cubicBezTo>
                  <a:pt x="4916" y="6529"/>
                  <a:pt x="4978" y="6473"/>
                  <a:pt x="5036" y="6410"/>
                </a:cubicBezTo>
                <a:close/>
                <a:moveTo>
                  <a:pt x="2836" y="0"/>
                </a:moveTo>
                <a:cubicBezTo>
                  <a:pt x="2774" y="0"/>
                  <a:pt x="2712" y="11"/>
                  <a:pt x="2654" y="40"/>
                </a:cubicBezTo>
                <a:cubicBezTo>
                  <a:pt x="2552" y="85"/>
                  <a:pt x="2468" y="165"/>
                  <a:pt x="2399" y="250"/>
                </a:cubicBezTo>
                <a:cubicBezTo>
                  <a:pt x="2324" y="341"/>
                  <a:pt x="2269" y="444"/>
                  <a:pt x="2222" y="551"/>
                </a:cubicBezTo>
                <a:cubicBezTo>
                  <a:pt x="2217" y="575"/>
                  <a:pt x="2206" y="596"/>
                  <a:pt x="2200" y="620"/>
                </a:cubicBezTo>
                <a:cubicBezTo>
                  <a:pt x="2138" y="534"/>
                  <a:pt x="2069" y="455"/>
                  <a:pt x="1996" y="375"/>
                </a:cubicBezTo>
                <a:cubicBezTo>
                  <a:pt x="1910" y="295"/>
                  <a:pt x="1820" y="227"/>
                  <a:pt x="1723" y="165"/>
                </a:cubicBezTo>
                <a:cubicBezTo>
                  <a:pt x="1632" y="108"/>
                  <a:pt x="1529" y="69"/>
                  <a:pt x="1422" y="45"/>
                </a:cubicBezTo>
                <a:cubicBezTo>
                  <a:pt x="1389" y="40"/>
                  <a:pt x="1354" y="37"/>
                  <a:pt x="1319" y="37"/>
                </a:cubicBezTo>
                <a:cubicBezTo>
                  <a:pt x="1252" y="37"/>
                  <a:pt x="1184" y="48"/>
                  <a:pt x="1120" y="74"/>
                </a:cubicBezTo>
                <a:cubicBezTo>
                  <a:pt x="1013" y="114"/>
                  <a:pt x="921" y="187"/>
                  <a:pt x="858" y="279"/>
                </a:cubicBezTo>
                <a:cubicBezTo>
                  <a:pt x="779" y="381"/>
                  <a:pt x="722" y="506"/>
                  <a:pt x="717" y="636"/>
                </a:cubicBezTo>
                <a:cubicBezTo>
                  <a:pt x="711" y="761"/>
                  <a:pt x="740" y="875"/>
                  <a:pt x="790" y="989"/>
                </a:cubicBezTo>
                <a:cubicBezTo>
                  <a:pt x="865" y="1136"/>
                  <a:pt x="978" y="1267"/>
                  <a:pt x="1097" y="1386"/>
                </a:cubicBezTo>
                <a:cubicBezTo>
                  <a:pt x="1149" y="1443"/>
                  <a:pt x="1206" y="1501"/>
                  <a:pt x="1262" y="1551"/>
                </a:cubicBezTo>
                <a:cubicBezTo>
                  <a:pt x="1251" y="1556"/>
                  <a:pt x="1240" y="1556"/>
                  <a:pt x="1228" y="1556"/>
                </a:cubicBezTo>
                <a:cubicBezTo>
                  <a:pt x="1138" y="1569"/>
                  <a:pt x="1047" y="1597"/>
                  <a:pt x="973" y="1653"/>
                </a:cubicBezTo>
                <a:cubicBezTo>
                  <a:pt x="899" y="1705"/>
                  <a:pt x="853" y="1784"/>
                  <a:pt x="831" y="1870"/>
                </a:cubicBezTo>
                <a:cubicBezTo>
                  <a:pt x="819" y="1921"/>
                  <a:pt x="824" y="1978"/>
                  <a:pt x="831" y="2028"/>
                </a:cubicBezTo>
                <a:cubicBezTo>
                  <a:pt x="837" y="2086"/>
                  <a:pt x="853" y="2143"/>
                  <a:pt x="876" y="2193"/>
                </a:cubicBezTo>
                <a:cubicBezTo>
                  <a:pt x="955" y="2387"/>
                  <a:pt x="1138" y="2506"/>
                  <a:pt x="1308" y="2608"/>
                </a:cubicBezTo>
                <a:cubicBezTo>
                  <a:pt x="1411" y="2665"/>
                  <a:pt x="1513" y="2710"/>
                  <a:pt x="1615" y="2762"/>
                </a:cubicBezTo>
                <a:cubicBezTo>
                  <a:pt x="1569" y="2768"/>
                  <a:pt x="1529" y="2778"/>
                  <a:pt x="1490" y="2796"/>
                </a:cubicBezTo>
                <a:cubicBezTo>
                  <a:pt x="1450" y="2813"/>
                  <a:pt x="1422" y="2836"/>
                  <a:pt x="1388" y="2864"/>
                </a:cubicBezTo>
                <a:cubicBezTo>
                  <a:pt x="1343" y="2904"/>
                  <a:pt x="1325" y="2972"/>
                  <a:pt x="1325" y="3035"/>
                </a:cubicBezTo>
                <a:cubicBezTo>
                  <a:pt x="1325" y="3103"/>
                  <a:pt x="1359" y="3171"/>
                  <a:pt x="1393" y="3227"/>
                </a:cubicBezTo>
                <a:cubicBezTo>
                  <a:pt x="1433" y="3290"/>
                  <a:pt x="1490" y="3347"/>
                  <a:pt x="1547" y="3398"/>
                </a:cubicBezTo>
                <a:cubicBezTo>
                  <a:pt x="1615" y="3460"/>
                  <a:pt x="1694" y="3512"/>
                  <a:pt x="1773" y="3563"/>
                </a:cubicBezTo>
                <a:cubicBezTo>
                  <a:pt x="1797" y="3575"/>
                  <a:pt x="1820" y="3591"/>
                  <a:pt x="1842" y="3602"/>
                </a:cubicBezTo>
                <a:cubicBezTo>
                  <a:pt x="1813" y="3609"/>
                  <a:pt x="1779" y="3614"/>
                  <a:pt x="1752" y="3625"/>
                </a:cubicBezTo>
                <a:cubicBezTo>
                  <a:pt x="1689" y="3643"/>
                  <a:pt x="1626" y="3670"/>
                  <a:pt x="1581" y="3717"/>
                </a:cubicBezTo>
                <a:cubicBezTo>
                  <a:pt x="1535" y="3756"/>
                  <a:pt x="1513" y="3814"/>
                  <a:pt x="1506" y="3875"/>
                </a:cubicBezTo>
                <a:cubicBezTo>
                  <a:pt x="1506" y="3943"/>
                  <a:pt x="1535" y="4011"/>
                  <a:pt x="1574" y="4069"/>
                </a:cubicBezTo>
                <a:cubicBezTo>
                  <a:pt x="1587" y="4086"/>
                  <a:pt x="1603" y="4108"/>
                  <a:pt x="1621" y="4126"/>
                </a:cubicBezTo>
                <a:cubicBezTo>
                  <a:pt x="1553" y="4120"/>
                  <a:pt x="1484" y="4108"/>
                  <a:pt x="1411" y="4108"/>
                </a:cubicBezTo>
                <a:cubicBezTo>
                  <a:pt x="1373" y="4106"/>
                  <a:pt x="1336" y="4105"/>
                  <a:pt x="1298" y="4105"/>
                </a:cubicBezTo>
                <a:cubicBezTo>
                  <a:pt x="1151" y="4105"/>
                  <a:pt x="1002" y="4125"/>
                  <a:pt x="871" y="4189"/>
                </a:cubicBezTo>
                <a:cubicBezTo>
                  <a:pt x="779" y="4228"/>
                  <a:pt x="706" y="4284"/>
                  <a:pt x="643" y="4364"/>
                </a:cubicBezTo>
                <a:cubicBezTo>
                  <a:pt x="580" y="4444"/>
                  <a:pt x="541" y="4546"/>
                  <a:pt x="569" y="4648"/>
                </a:cubicBezTo>
                <a:cubicBezTo>
                  <a:pt x="592" y="4716"/>
                  <a:pt x="637" y="4779"/>
                  <a:pt x="695" y="4824"/>
                </a:cubicBezTo>
                <a:cubicBezTo>
                  <a:pt x="586" y="4864"/>
                  <a:pt x="483" y="4926"/>
                  <a:pt x="388" y="4995"/>
                </a:cubicBezTo>
                <a:cubicBezTo>
                  <a:pt x="291" y="5063"/>
                  <a:pt x="205" y="5149"/>
                  <a:pt x="137" y="5245"/>
                </a:cubicBezTo>
                <a:cubicBezTo>
                  <a:pt x="69" y="5335"/>
                  <a:pt x="24" y="5443"/>
                  <a:pt x="6" y="5558"/>
                </a:cubicBezTo>
                <a:cubicBezTo>
                  <a:pt x="1" y="5586"/>
                  <a:pt x="1" y="5608"/>
                  <a:pt x="1" y="5637"/>
                </a:cubicBezTo>
                <a:cubicBezTo>
                  <a:pt x="1" y="5660"/>
                  <a:pt x="6" y="5689"/>
                  <a:pt x="13" y="5710"/>
                </a:cubicBezTo>
                <a:cubicBezTo>
                  <a:pt x="24" y="5757"/>
                  <a:pt x="52" y="5796"/>
                  <a:pt x="81" y="5825"/>
                </a:cubicBezTo>
                <a:cubicBezTo>
                  <a:pt x="132" y="5881"/>
                  <a:pt x="211" y="5904"/>
                  <a:pt x="286" y="5910"/>
                </a:cubicBezTo>
                <a:cubicBezTo>
                  <a:pt x="301" y="5911"/>
                  <a:pt x="317" y="5911"/>
                  <a:pt x="332" y="5911"/>
                </a:cubicBezTo>
                <a:cubicBezTo>
                  <a:pt x="402" y="5911"/>
                  <a:pt x="472" y="5902"/>
                  <a:pt x="541" y="5893"/>
                </a:cubicBezTo>
                <a:cubicBezTo>
                  <a:pt x="558" y="5893"/>
                  <a:pt x="575" y="5886"/>
                  <a:pt x="592" y="5886"/>
                </a:cubicBezTo>
                <a:cubicBezTo>
                  <a:pt x="586" y="5899"/>
                  <a:pt x="575" y="5915"/>
                  <a:pt x="564" y="5933"/>
                </a:cubicBezTo>
                <a:cubicBezTo>
                  <a:pt x="501" y="6030"/>
                  <a:pt x="438" y="6120"/>
                  <a:pt x="388" y="6222"/>
                </a:cubicBezTo>
                <a:cubicBezTo>
                  <a:pt x="336" y="6319"/>
                  <a:pt x="297" y="6426"/>
                  <a:pt x="279" y="6534"/>
                </a:cubicBezTo>
                <a:cubicBezTo>
                  <a:pt x="268" y="6581"/>
                  <a:pt x="268" y="6631"/>
                  <a:pt x="273" y="6677"/>
                </a:cubicBezTo>
                <a:cubicBezTo>
                  <a:pt x="286" y="6728"/>
                  <a:pt x="302" y="6780"/>
                  <a:pt x="331" y="6825"/>
                </a:cubicBezTo>
                <a:cubicBezTo>
                  <a:pt x="354" y="6864"/>
                  <a:pt x="388" y="6898"/>
                  <a:pt x="427" y="6927"/>
                </a:cubicBezTo>
                <a:cubicBezTo>
                  <a:pt x="462" y="6961"/>
                  <a:pt x="507" y="6984"/>
                  <a:pt x="552" y="6995"/>
                </a:cubicBezTo>
                <a:cubicBezTo>
                  <a:pt x="587" y="7007"/>
                  <a:pt x="623" y="7012"/>
                  <a:pt x="658" y="7012"/>
                </a:cubicBezTo>
                <a:cubicBezTo>
                  <a:pt x="707" y="7012"/>
                  <a:pt x="756" y="7002"/>
                  <a:pt x="802" y="6990"/>
                </a:cubicBezTo>
                <a:cubicBezTo>
                  <a:pt x="892" y="6961"/>
                  <a:pt x="973" y="6909"/>
                  <a:pt x="1047" y="6853"/>
                </a:cubicBezTo>
                <a:cubicBezTo>
                  <a:pt x="1126" y="6791"/>
                  <a:pt x="1206" y="6711"/>
                  <a:pt x="1274" y="6636"/>
                </a:cubicBezTo>
                <a:cubicBezTo>
                  <a:pt x="1377" y="6529"/>
                  <a:pt x="1467" y="6416"/>
                  <a:pt x="1553" y="6302"/>
                </a:cubicBezTo>
                <a:cubicBezTo>
                  <a:pt x="1563" y="6285"/>
                  <a:pt x="1569" y="6274"/>
                  <a:pt x="1581" y="6261"/>
                </a:cubicBezTo>
                <a:cubicBezTo>
                  <a:pt x="1581" y="6319"/>
                  <a:pt x="1587" y="6381"/>
                  <a:pt x="1598" y="6444"/>
                </a:cubicBezTo>
                <a:cubicBezTo>
                  <a:pt x="1615" y="6541"/>
                  <a:pt x="1643" y="6649"/>
                  <a:pt x="1705" y="6728"/>
                </a:cubicBezTo>
                <a:cubicBezTo>
                  <a:pt x="1768" y="6814"/>
                  <a:pt x="1870" y="6870"/>
                  <a:pt x="1973" y="6875"/>
                </a:cubicBezTo>
                <a:lnTo>
                  <a:pt x="2059" y="6875"/>
                </a:lnTo>
                <a:cubicBezTo>
                  <a:pt x="2080" y="6870"/>
                  <a:pt x="2109" y="6864"/>
                  <a:pt x="2132" y="6859"/>
                </a:cubicBezTo>
                <a:cubicBezTo>
                  <a:pt x="2177" y="6841"/>
                  <a:pt x="2217" y="6819"/>
                  <a:pt x="2256" y="6796"/>
                </a:cubicBezTo>
                <a:cubicBezTo>
                  <a:pt x="2342" y="6733"/>
                  <a:pt x="2399" y="6649"/>
                  <a:pt x="2455" y="6563"/>
                </a:cubicBezTo>
                <a:cubicBezTo>
                  <a:pt x="2507" y="6478"/>
                  <a:pt x="2547" y="6387"/>
                  <a:pt x="2586" y="6296"/>
                </a:cubicBezTo>
                <a:cubicBezTo>
                  <a:pt x="2615" y="6222"/>
                  <a:pt x="2638" y="6148"/>
                  <a:pt x="2660" y="6075"/>
                </a:cubicBezTo>
                <a:cubicBezTo>
                  <a:pt x="2672" y="6086"/>
                  <a:pt x="2678" y="6091"/>
                  <a:pt x="2689" y="6103"/>
                </a:cubicBezTo>
                <a:cubicBezTo>
                  <a:pt x="2723" y="6137"/>
                  <a:pt x="2768" y="6171"/>
                  <a:pt x="2819" y="6188"/>
                </a:cubicBezTo>
                <a:cubicBezTo>
                  <a:pt x="2861" y="6207"/>
                  <a:pt x="2908" y="6218"/>
                  <a:pt x="2955" y="6218"/>
                </a:cubicBezTo>
                <a:cubicBezTo>
                  <a:pt x="2965" y="6218"/>
                  <a:pt x="2975" y="6217"/>
                  <a:pt x="2984" y="6216"/>
                </a:cubicBezTo>
                <a:cubicBezTo>
                  <a:pt x="3047" y="6211"/>
                  <a:pt x="3103" y="6188"/>
                  <a:pt x="3155" y="6159"/>
                </a:cubicBezTo>
                <a:cubicBezTo>
                  <a:pt x="3184" y="6143"/>
                  <a:pt x="3205" y="6125"/>
                  <a:pt x="3223" y="6103"/>
                </a:cubicBezTo>
                <a:cubicBezTo>
                  <a:pt x="3252" y="6080"/>
                  <a:pt x="3274" y="6057"/>
                  <a:pt x="3297" y="6030"/>
                </a:cubicBezTo>
                <a:cubicBezTo>
                  <a:pt x="3365" y="5949"/>
                  <a:pt x="3405" y="5859"/>
                  <a:pt x="3433" y="5762"/>
                </a:cubicBezTo>
                <a:cubicBezTo>
                  <a:pt x="3462" y="5671"/>
                  <a:pt x="3478" y="5574"/>
                  <a:pt x="3484" y="5477"/>
                </a:cubicBezTo>
                <a:lnTo>
                  <a:pt x="3484" y="5393"/>
                </a:lnTo>
                <a:cubicBezTo>
                  <a:pt x="3490" y="5416"/>
                  <a:pt x="3496" y="5438"/>
                  <a:pt x="3501" y="5461"/>
                </a:cubicBezTo>
                <a:cubicBezTo>
                  <a:pt x="3530" y="5592"/>
                  <a:pt x="3546" y="5723"/>
                  <a:pt x="3570" y="5852"/>
                </a:cubicBezTo>
                <a:cubicBezTo>
                  <a:pt x="3575" y="5927"/>
                  <a:pt x="3586" y="6001"/>
                  <a:pt x="3598" y="6069"/>
                </a:cubicBezTo>
                <a:cubicBezTo>
                  <a:pt x="3604" y="6143"/>
                  <a:pt x="3609" y="6216"/>
                  <a:pt x="3615" y="6290"/>
                </a:cubicBezTo>
                <a:cubicBezTo>
                  <a:pt x="3638" y="6568"/>
                  <a:pt x="3638" y="6853"/>
                  <a:pt x="3627" y="7137"/>
                </a:cubicBezTo>
                <a:cubicBezTo>
                  <a:pt x="3609" y="7352"/>
                  <a:pt x="3586" y="7564"/>
                  <a:pt x="3559" y="7774"/>
                </a:cubicBezTo>
                <a:cubicBezTo>
                  <a:pt x="3541" y="7882"/>
                  <a:pt x="3525" y="7989"/>
                  <a:pt x="3501" y="8097"/>
                </a:cubicBezTo>
                <a:cubicBezTo>
                  <a:pt x="3490" y="8149"/>
                  <a:pt x="3478" y="8199"/>
                  <a:pt x="3467" y="8246"/>
                </a:cubicBezTo>
                <a:cubicBezTo>
                  <a:pt x="3456" y="8302"/>
                  <a:pt x="3444" y="8359"/>
                  <a:pt x="3433" y="8409"/>
                </a:cubicBezTo>
                <a:cubicBezTo>
                  <a:pt x="3422" y="8443"/>
                  <a:pt x="3433" y="8484"/>
                  <a:pt x="3456" y="8512"/>
                </a:cubicBezTo>
                <a:cubicBezTo>
                  <a:pt x="3473" y="8540"/>
                  <a:pt x="3507" y="8563"/>
                  <a:pt x="3541" y="8569"/>
                </a:cubicBezTo>
                <a:cubicBezTo>
                  <a:pt x="3549" y="8570"/>
                  <a:pt x="3557" y="8571"/>
                  <a:pt x="3565" y="8571"/>
                </a:cubicBezTo>
                <a:cubicBezTo>
                  <a:pt x="3593" y="8571"/>
                  <a:pt x="3621" y="8564"/>
                  <a:pt x="3643" y="8546"/>
                </a:cubicBezTo>
                <a:cubicBezTo>
                  <a:pt x="3654" y="8540"/>
                  <a:pt x="3661" y="8529"/>
                  <a:pt x="3672" y="8524"/>
                </a:cubicBezTo>
                <a:cubicBezTo>
                  <a:pt x="3683" y="8506"/>
                  <a:pt x="3695" y="8490"/>
                  <a:pt x="3700" y="8467"/>
                </a:cubicBezTo>
                <a:cubicBezTo>
                  <a:pt x="3751" y="8330"/>
                  <a:pt x="3785" y="8194"/>
                  <a:pt x="3814" y="8052"/>
                </a:cubicBezTo>
                <a:cubicBezTo>
                  <a:pt x="3842" y="7916"/>
                  <a:pt x="3865" y="7779"/>
                  <a:pt x="3882" y="7637"/>
                </a:cubicBezTo>
                <a:cubicBezTo>
                  <a:pt x="4131" y="7654"/>
                  <a:pt x="4382" y="7693"/>
                  <a:pt x="4637" y="7693"/>
                </a:cubicBezTo>
                <a:cubicBezTo>
                  <a:pt x="4657" y="7694"/>
                  <a:pt x="4677" y="7694"/>
                  <a:pt x="4696" y="7694"/>
                </a:cubicBezTo>
                <a:cubicBezTo>
                  <a:pt x="4888" y="7694"/>
                  <a:pt x="5082" y="7664"/>
                  <a:pt x="5257" y="7586"/>
                </a:cubicBezTo>
                <a:cubicBezTo>
                  <a:pt x="5274" y="7745"/>
                  <a:pt x="5285" y="7898"/>
                  <a:pt x="5297" y="8058"/>
                </a:cubicBezTo>
                <a:cubicBezTo>
                  <a:pt x="5303" y="8115"/>
                  <a:pt x="5348" y="8165"/>
                  <a:pt x="5405" y="8178"/>
                </a:cubicBezTo>
                <a:cubicBezTo>
                  <a:pt x="5413" y="8179"/>
                  <a:pt x="5421" y="8179"/>
                  <a:pt x="5430" y="8179"/>
                </a:cubicBezTo>
                <a:cubicBezTo>
                  <a:pt x="5457" y="8179"/>
                  <a:pt x="5485" y="8172"/>
                  <a:pt x="5507" y="8154"/>
                </a:cubicBezTo>
                <a:cubicBezTo>
                  <a:pt x="5529" y="8137"/>
                  <a:pt x="5558" y="8103"/>
                  <a:pt x="5558" y="8075"/>
                </a:cubicBezTo>
                <a:cubicBezTo>
                  <a:pt x="5581" y="7762"/>
                  <a:pt x="5552" y="7449"/>
                  <a:pt x="5507" y="7148"/>
                </a:cubicBezTo>
                <a:cubicBezTo>
                  <a:pt x="5461" y="6836"/>
                  <a:pt x="5387" y="6529"/>
                  <a:pt x="5285" y="6227"/>
                </a:cubicBezTo>
                <a:cubicBezTo>
                  <a:pt x="5188" y="5933"/>
                  <a:pt x="5059" y="5648"/>
                  <a:pt x="4910" y="5375"/>
                </a:cubicBezTo>
                <a:cubicBezTo>
                  <a:pt x="4842" y="5256"/>
                  <a:pt x="4774" y="5143"/>
                  <a:pt x="4700" y="5034"/>
                </a:cubicBezTo>
                <a:lnTo>
                  <a:pt x="4700" y="5034"/>
                </a:lnTo>
                <a:cubicBezTo>
                  <a:pt x="4786" y="5052"/>
                  <a:pt x="4871" y="5057"/>
                  <a:pt x="4956" y="5057"/>
                </a:cubicBezTo>
                <a:cubicBezTo>
                  <a:pt x="4970" y="5058"/>
                  <a:pt x="4983" y="5059"/>
                  <a:pt x="4997" y="5059"/>
                </a:cubicBezTo>
                <a:cubicBezTo>
                  <a:pt x="5062" y="5059"/>
                  <a:pt x="5127" y="5048"/>
                  <a:pt x="5188" y="5029"/>
                </a:cubicBezTo>
                <a:cubicBezTo>
                  <a:pt x="5319" y="4995"/>
                  <a:pt x="5445" y="4905"/>
                  <a:pt x="5490" y="4779"/>
                </a:cubicBezTo>
                <a:cubicBezTo>
                  <a:pt x="5524" y="4682"/>
                  <a:pt x="5524" y="4585"/>
                  <a:pt x="5502" y="4489"/>
                </a:cubicBezTo>
                <a:lnTo>
                  <a:pt x="5502" y="4489"/>
                </a:lnTo>
                <a:cubicBezTo>
                  <a:pt x="5655" y="4557"/>
                  <a:pt x="5809" y="4609"/>
                  <a:pt x="5967" y="4648"/>
                </a:cubicBezTo>
                <a:cubicBezTo>
                  <a:pt x="6071" y="4667"/>
                  <a:pt x="6179" y="4678"/>
                  <a:pt x="6284" y="4678"/>
                </a:cubicBezTo>
                <a:cubicBezTo>
                  <a:pt x="6305" y="4678"/>
                  <a:pt x="6326" y="4678"/>
                  <a:pt x="6348" y="4677"/>
                </a:cubicBezTo>
                <a:cubicBezTo>
                  <a:pt x="6473" y="4671"/>
                  <a:pt x="6598" y="4637"/>
                  <a:pt x="6712" y="4574"/>
                </a:cubicBezTo>
                <a:cubicBezTo>
                  <a:pt x="6763" y="4546"/>
                  <a:pt x="6808" y="4517"/>
                  <a:pt x="6853" y="4472"/>
                </a:cubicBezTo>
                <a:cubicBezTo>
                  <a:pt x="6893" y="4438"/>
                  <a:pt x="6922" y="4399"/>
                  <a:pt x="6950" y="4352"/>
                </a:cubicBezTo>
                <a:cubicBezTo>
                  <a:pt x="6973" y="4313"/>
                  <a:pt x="6990" y="4262"/>
                  <a:pt x="6995" y="4216"/>
                </a:cubicBezTo>
                <a:cubicBezTo>
                  <a:pt x="7008" y="4165"/>
                  <a:pt x="7008" y="4114"/>
                  <a:pt x="6995" y="4063"/>
                </a:cubicBezTo>
                <a:cubicBezTo>
                  <a:pt x="6984" y="3984"/>
                  <a:pt x="6956" y="3909"/>
                  <a:pt x="6911" y="3841"/>
                </a:cubicBezTo>
                <a:lnTo>
                  <a:pt x="6979" y="3841"/>
                </a:lnTo>
                <a:cubicBezTo>
                  <a:pt x="7194" y="3841"/>
                  <a:pt x="7417" y="3814"/>
                  <a:pt x="7621" y="3739"/>
                </a:cubicBezTo>
                <a:cubicBezTo>
                  <a:pt x="7803" y="3683"/>
                  <a:pt x="7991" y="3568"/>
                  <a:pt x="8070" y="3381"/>
                </a:cubicBezTo>
                <a:cubicBezTo>
                  <a:pt x="8086" y="3342"/>
                  <a:pt x="8104" y="3290"/>
                  <a:pt x="8104" y="3245"/>
                </a:cubicBezTo>
                <a:cubicBezTo>
                  <a:pt x="8115" y="3182"/>
                  <a:pt x="8109" y="3125"/>
                  <a:pt x="8099" y="3069"/>
                </a:cubicBezTo>
                <a:cubicBezTo>
                  <a:pt x="8075" y="2983"/>
                  <a:pt x="8018" y="2904"/>
                  <a:pt x="7950" y="2847"/>
                </a:cubicBezTo>
                <a:cubicBezTo>
                  <a:pt x="7865" y="2773"/>
                  <a:pt x="7763" y="2728"/>
                  <a:pt x="7655" y="2699"/>
                </a:cubicBezTo>
                <a:cubicBezTo>
                  <a:pt x="7553" y="2665"/>
                  <a:pt x="7445" y="2648"/>
                  <a:pt x="7343" y="2637"/>
                </a:cubicBezTo>
                <a:cubicBezTo>
                  <a:pt x="7275" y="2626"/>
                  <a:pt x="7207" y="2620"/>
                  <a:pt x="7132" y="2620"/>
                </a:cubicBezTo>
                <a:cubicBezTo>
                  <a:pt x="7268" y="2552"/>
                  <a:pt x="7399" y="2484"/>
                  <a:pt x="7530" y="2398"/>
                </a:cubicBezTo>
                <a:cubicBezTo>
                  <a:pt x="7609" y="2347"/>
                  <a:pt x="7689" y="2285"/>
                  <a:pt x="7758" y="2211"/>
                </a:cubicBezTo>
                <a:cubicBezTo>
                  <a:pt x="7814" y="2154"/>
                  <a:pt x="7860" y="2075"/>
                  <a:pt x="7876" y="1994"/>
                </a:cubicBezTo>
                <a:cubicBezTo>
                  <a:pt x="7910" y="1836"/>
                  <a:pt x="7814" y="1677"/>
                  <a:pt x="7672" y="1614"/>
                </a:cubicBezTo>
                <a:cubicBezTo>
                  <a:pt x="7604" y="1591"/>
                  <a:pt x="7535" y="1580"/>
                  <a:pt x="7467" y="1580"/>
                </a:cubicBezTo>
                <a:cubicBezTo>
                  <a:pt x="7365" y="1580"/>
                  <a:pt x="7263" y="1597"/>
                  <a:pt x="7173" y="1625"/>
                </a:cubicBezTo>
                <a:cubicBezTo>
                  <a:pt x="7047" y="1653"/>
                  <a:pt x="6927" y="1705"/>
                  <a:pt x="6814" y="1756"/>
                </a:cubicBezTo>
                <a:cubicBezTo>
                  <a:pt x="6688" y="1807"/>
                  <a:pt x="6570" y="1870"/>
                  <a:pt x="6457" y="1938"/>
                </a:cubicBezTo>
                <a:cubicBezTo>
                  <a:pt x="6365" y="1989"/>
                  <a:pt x="6279" y="2041"/>
                  <a:pt x="6195" y="2097"/>
                </a:cubicBezTo>
                <a:cubicBezTo>
                  <a:pt x="6200" y="2080"/>
                  <a:pt x="6200" y="2062"/>
                  <a:pt x="6206" y="2041"/>
                </a:cubicBezTo>
                <a:cubicBezTo>
                  <a:pt x="6211" y="1972"/>
                  <a:pt x="6218" y="1892"/>
                  <a:pt x="6184" y="1829"/>
                </a:cubicBezTo>
                <a:cubicBezTo>
                  <a:pt x="6172" y="1795"/>
                  <a:pt x="6155" y="1768"/>
                  <a:pt x="6127" y="1750"/>
                </a:cubicBezTo>
                <a:cubicBezTo>
                  <a:pt x="6098" y="1727"/>
                  <a:pt x="6064" y="1716"/>
                  <a:pt x="6030" y="1711"/>
                </a:cubicBezTo>
                <a:cubicBezTo>
                  <a:pt x="6016" y="1708"/>
                  <a:pt x="6003" y="1707"/>
                  <a:pt x="5989" y="1707"/>
                </a:cubicBezTo>
                <a:cubicBezTo>
                  <a:pt x="5938" y="1707"/>
                  <a:pt x="5886" y="1722"/>
                  <a:pt x="5836" y="1745"/>
                </a:cubicBezTo>
                <a:cubicBezTo>
                  <a:pt x="5683" y="1807"/>
                  <a:pt x="5547" y="1926"/>
                  <a:pt x="5427" y="2046"/>
                </a:cubicBezTo>
                <a:cubicBezTo>
                  <a:pt x="5359" y="2109"/>
                  <a:pt x="5303" y="2177"/>
                  <a:pt x="5246" y="2245"/>
                </a:cubicBezTo>
                <a:cubicBezTo>
                  <a:pt x="5240" y="2245"/>
                  <a:pt x="5240" y="2238"/>
                  <a:pt x="5240" y="2233"/>
                </a:cubicBezTo>
                <a:cubicBezTo>
                  <a:pt x="5229" y="2177"/>
                  <a:pt x="5195" y="2125"/>
                  <a:pt x="5154" y="2080"/>
                </a:cubicBezTo>
                <a:cubicBezTo>
                  <a:pt x="5100" y="2021"/>
                  <a:pt x="5020" y="1997"/>
                  <a:pt x="4941" y="1997"/>
                </a:cubicBezTo>
                <a:cubicBezTo>
                  <a:pt x="4911" y="1997"/>
                  <a:pt x="4882" y="2000"/>
                  <a:pt x="4854" y="2007"/>
                </a:cubicBezTo>
                <a:cubicBezTo>
                  <a:pt x="4826" y="2012"/>
                  <a:pt x="4802" y="2017"/>
                  <a:pt x="4779" y="2023"/>
                </a:cubicBezTo>
                <a:cubicBezTo>
                  <a:pt x="4752" y="2034"/>
                  <a:pt x="4729" y="2046"/>
                  <a:pt x="4706" y="2057"/>
                </a:cubicBezTo>
                <a:cubicBezTo>
                  <a:pt x="4666" y="2080"/>
                  <a:pt x="4626" y="2114"/>
                  <a:pt x="4592" y="2143"/>
                </a:cubicBezTo>
                <a:cubicBezTo>
                  <a:pt x="4558" y="2177"/>
                  <a:pt x="4530" y="2211"/>
                  <a:pt x="4501" y="2251"/>
                </a:cubicBezTo>
                <a:cubicBezTo>
                  <a:pt x="4519" y="2125"/>
                  <a:pt x="4519" y="2000"/>
                  <a:pt x="4506" y="1876"/>
                </a:cubicBezTo>
                <a:cubicBezTo>
                  <a:pt x="4490" y="1637"/>
                  <a:pt x="4411" y="1398"/>
                  <a:pt x="4268" y="1199"/>
                </a:cubicBezTo>
                <a:cubicBezTo>
                  <a:pt x="4212" y="1120"/>
                  <a:pt x="4144" y="1045"/>
                  <a:pt x="4063" y="989"/>
                </a:cubicBezTo>
                <a:cubicBezTo>
                  <a:pt x="4024" y="961"/>
                  <a:pt x="3984" y="943"/>
                  <a:pt x="3945" y="926"/>
                </a:cubicBezTo>
                <a:cubicBezTo>
                  <a:pt x="3893" y="903"/>
                  <a:pt x="3842" y="898"/>
                  <a:pt x="3790" y="892"/>
                </a:cubicBezTo>
                <a:cubicBezTo>
                  <a:pt x="3695" y="892"/>
                  <a:pt x="3604" y="926"/>
                  <a:pt x="3525" y="977"/>
                </a:cubicBezTo>
                <a:cubicBezTo>
                  <a:pt x="3484" y="1000"/>
                  <a:pt x="3450" y="1034"/>
                  <a:pt x="3415" y="1063"/>
                </a:cubicBezTo>
                <a:cubicBezTo>
                  <a:pt x="3422" y="926"/>
                  <a:pt x="3422" y="790"/>
                  <a:pt x="3399" y="654"/>
                </a:cubicBezTo>
                <a:cubicBezTo>
                  <a:pt x="3376" y="512"/>
                  <a:pt x="3331" y="375"/>
                  <a:pt x="3245" y="255"/>
                </a:cubicBezTo>
                <a:cubicBezTo>
                  <a:pt x="3211" y="200"/>
                  <a:pt x="3166" y="153"/>
                  <a:pt x="3115" y="108"/>
                </a:cubicBezTo>
                <a:cubicBezTo>
                  <a:pt x="3064" y="69"/>
                  <a:pt x="3006" y="35"/>
                  <a:pt x="2950" y="17"/>
                </a:cubicBezTo>
                <a:cubicBezTo>
                  <a:pt x="2911" y="6"/>
                  <a:pt x="2870" y="0"/>
                  <a:pt x="28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" name="Google Shape;289;p2"/>
          <p:cNvSpPr/>
          <p:nvPr/>
        </p:nvSpPr>
        <p:spPr>
          <a:xfrm>
            <a:off x="7538660" y="4221803"/>
            <a:ext cx="45981" cy="80380"/>
          </a:xfrm>
          <a:custGeom>
            <a:avLst/>
            <a:gdLst/>
            <a:ahLst/>
            <a:cxnLst/>
            <a:rect l="l" t="t" r="r" b="b"/>
            <a:pathLst>
              <a:path w="1187" h="2075" extrusionOk="0">
                <a:moveTo>
                  <a:pt x="216" y="0"/>
                </a:moveTo>
                <a:lnTo>
                  <a:pt x="0" y="1897"/>
                </a:lnTo>
                <a:cubicBezTo>
                  <a:pt x="11" y="1897"/>
                  <a:pt x="22" y="1897"/>
                  <a:pt x="34" y="1897"/>
                </a:cubicBezTo>
                <a:cubicBezTo>
                  <a:pt x="431" y="1897"/>
                  <a:pt x="1187" y="2074"/>
                  <a:pt x="1187" y="2074"/>
                </a:cubicBezTo>
                <a:cubicBezTo>
                  <a:pt x="989" y="1778"/>
                  <a:pt x="1034" y="0"/>
                  <a:pt x="1034" y="0"/>
                </a:cubicBezTo>
                <a:lnTo>
                  <a:pt x="1034" y="0"/>
                </a:lnTo>
                <a:cubicBezTo>
                  <a:pt x="1034" y="0"/>
                  <a:pt x="806" y="124"/>
                  <a:pt x="620" y="171"/>
                </a:cubicBezTo>
                <a:cubicBezTo>
                  <a:pt x="603" y="174"/>
                  <a:pt x="587" y="175"/>
                  <a:pt x="570" y="175"/>
                </a:cubicBezTo>
                <a:cubicBezTo>
                  <a:pt x="396" y="175"/>
                  <a:pt x="216" y="0"/>
                  <a:pt x="216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" name="Google Shape;290;p2"/>
          <p:cNvSpPr/>
          <p:nvPr/>
        </p:nvSpPr>
        <p:spPr>
          <a:xfrm>
            <a:off x="7440925" y="4010877"/>
            <a:ext cx="241954" cy="216426"/>
          </a:xfrm>
          <a:custGeom>
            <a:avLst/>
            <a:gdLst/>
            <a:ahLst/>
            <a:cxnLst/>
            <a:rect l="l" t="t" r="r" b="b"/>
            <a:pathLst>
              <a:path w="6246" h="5587" extrusionOk="0">
                <a:moveTo>
                  <a:pt x="2954" y="1"/>
                </a:moveTo>
                <a:cubicBezTo>
                  <a:pt x="2909" y="6"/>
                  <a:pt x="2864" y="19"/>
                  <a:pt x="2818" y="30"/>
                </a:cubicBezTo>
                <a:cubicBezTo>
                  <a:pt x="2762" y="53"/>
                  <a:pt x="2716" y="75"/>
                  <a:pt x="2665" y="109"/>
                </a:cubicBezTo>
                <a:cubicBezTo>
                  <a:pt x="2608" y="155"/>
                  <a:pt x="2551" y="206"/>
                  <a:pt x="2500" y="263"/>
                </a:cubicBezTo>
                <a:cubicBezTo>
                  <a:pt x="2421" y="360"/>
                  <a:pt x="2358" y="462"/>
                  <a:pt x="2301" y="581"/>
                </a:cubicBezTo>
                <a:cubicBezTo>
                  <a:pt x="2227" y="728"/>
                  <a:pt x="2176" y="887"/>
                  <a:pt x="2142" y="1047"/>
                </a:cubicBezTo>
                <a:cubicBezTo>
                  <a:pt x="2125" y="1155"/>
                  <a:pt x="2120" y="1246"/>
                  <a:pt x="2120" y="1336"/>
                </a:cubicBezTo>
                <a:cubicBezTo>
                  <a:pt x="2120" y="1370"/>
                  <a:pt x="2107" y="1399"/>
                  <a:pt x="2086" y="1422"/>
                </a:cubicBezTo>
                <a:cubicBezTo>
                  <a:pt x="2057" y="1451"/>
                  <a:pt x="2017" y="1467"/>
                  <a:pt x="1978" y="1467"/>
                </a:cubicBezTo>
                <a:cubicBezTo>
                  <a:pt x="1937" y="1467"/>
                  <a:pt x="1897" y="1451"/>
                  <a:pt x="1876" y="1422"/>
                </a:cubicBezTo>
                <a:cubicBezTo>
                  <a:pt x="1813" y="1348"/>
                  <a:pt x="1745" y="1280"/>
                  <a:pt x="1671" y="1212"/>
                </a:cubicBezTo>
                <a:cubicBezTo>
                  <a:pt x="1591" y="1144"/>
                  <a:pt x="1517" y="1092"/>
                  <a:pt x="1438" y="1052"/>
                </a:cubicBezTo>
                <a:cubicBezTo>
                  <a:pt x="1386" y="1029"/>
                  <a:pt x="1336" y="1013"/>
                  <a:pt x="1284" y="1001"/>
                </a:cubicBezTo>
                <a:cubicBezTo>
                  <a:pt x="1255" y="995"/>
                  <a:pt x="1228" y="995"/>
                  <a:pt x="1199" y="995"/>
                </a:cubicBezTo>
                <a:lnTo>
                  <a:pt x="1181" y="995"/>
                </a:lnTo>
                <a:cubicBezTo>
                  <a:pt x="1153" y="995"/>
                  <a:pt x="1126" y="1001"/>
                  <a:pt x="1097" y="1013"/>
                </a:cubicBezTo>
                <a:cubicBezTo>
                  <a:pt x="1068" y="1024"/>
                  <a:pt x="1045" y="1035"/>
                  <a:pt x="1016" y="1052"/>
                </a:cubicBezTo>
                <a:cubicBezTo>
                  <a:pt x="982" y="1076"/>
                  <a:pt x="955" y="1103"/>
                  <a:pt x="926" y="1137"/>
                </a:cubicBezTo>
                <a:cubicBezTo>
                  <a:pt x="892" y="1178"/>
                  <a:pt x="864" y="1217"/>
                  <a:pt x="846" y="1257"/>
                </a:cubicBezTo>
                <a:cubicBezTo>
                  <a:pt x="830" y="1297"/>
                  <a:pt x="812" y="1336"/>
                  <a:pt x="801" y="1382"/>
                </a:cubicBezTo>
                <a:cubicBezTo>
                  <a:pt x="796" y="1438"/>
                  <a:pt x="790" y="1501"/>
                  <a:pt x="796" y="1569"/>
                </a:cubicBezTo>
                <a:cubicBezTo>
                  <a:pt x="806" y="1666"/>
                  <a:pt x="830" y="1763"/>
                  <a:pt x="869" y="1871"/>
                </a:cubicBezTo>
                <a:cubicBezTo>
                  <a:pt x="926" y="2018"/>
                  <a:pt x="995" y="2167"/>
                  <a:pt x="1085" y="2314"/>
                </a:cubicBezTo>
                <a:cubicBezTo>
                  <a:pt x="1113" y="2359"/>
                  <a:pt x="1091" y="2427"/>
                  <a:pt x="1057" y="2461"/>
                </a:cubicBezTo>
                <a:cubicBezTo>
                  <a:pt x="1034" y="2479"/>
                  <a:pt x="1006" y="2490"/>
                  <a:pt x="971" y="2490"/>
                </a:cubicBezTo>
                <a:cubicBezTo>
                  <a:pt x="961" y="2490"/>
                  <a:pt x="948" y="2490"/>
                  <a:pt x="937" y="2484"/>
                </a:cubicBezTo>
                <a:cubicBezTo>
                  <a:pt x="880" y="2467"/>
                  <a:pt x="824" y="2456"/>
                  <a:pt x="761" y="2439"/>
                </a:cubicBezTo>
                <a:cubicBezTo>
                  <a:pt x="699" y="2433"/>
                  <a:pt x="630" y="2427"/>
                  <a:pt x="573" y="2427"/>
                </a:cubicBezTo>
                <a:lnTo>
                  <a:pt x="512" y="2427"/>
                </a:lnTo>
                <a:cubicBezTo>
                  <a:pt x="444" y="2433"/>
                  <a:pt x="386" y="2450"/>
                  <a:pt x="329" y="2467"/>
                </a:cubicBezTo>
                <a:cubicBezTo>
                  <a:pt x="284" y="2484"/>
                  <a:pt x="245" y="2508"/>
                  <a:pt x="205" y="2529"/>
                </a:cubicBezTo>
                <a:cubicBezTo>
                  <a:pt x="171" y="2558"/>
                  <a:pt x="142" y="2587"/>
                  <a:pt x="114" y="2615"/>
                </a:cubicBezTo>
                <a:cubicBezTo>
                  <a:pt x="90" y="2644"/>
                  <a:pt x="69" y="2678"/>
                  <a:pt x="51" y="2712"/>
                </a:cubicBezTo>
                <a:cubicBezTo>
                  <a:pt x="35" y="2752"/>
                  <a:pt x="22" y="2791"/>
                  <a:pt x="11" y="2836"/>
                </a:cubicBezTo>
                <a:cubicBezTo>
                  <a:pt x="6" y="2876"/>
                  <a:pt x="0" y="2928"/>
                  <a:pt x="6" y="2973"/>
                </a:cubicBezTo>
                <a:cubicBezTo>
                  <a:pt x="11" y="3024"/>
                  <a:pt x="22" y="3069"/>
                  <a:pt x="40" y="3121"/>
                </a:cubicBezTo>
                <a:cubicBezTo>
                  <a:pt x="56" y="3172"/>
                  <a:pt x="85" y="3224"/>
                  <a:pt x="114" y="3274"/>
                </a:cubicBezTo>
                <a:cubicBezTo>
                  <a:pt x="159" y="3326"/>
                  <a:pt x="205" y="3376"/>
                  <a:pt x="255" y="3428"/>
                </a:cubicBezTo>
                <a:cubicBezTo>
                  <a:pt x="324" y="3484"/>
                  <a:pt x="397" y="3530"/>
                  <a:pt x="489" y="3575"/>
                </a:cubicBezTo>
                <a:cubicBezTo>
                  <a:pt x="528" y="3592"/>
                  <a:pt x="573" y="3609"/>
                  <a:pt x="620" y="3626"/>
                </a:cubicBezTo>
                <a:cubicBezTo>
                  <a:pt x="665" y="3644"/>
                  <a:pt x="699" y="3689"/>
                  <a:pt x="693" y="3740"/>
                </a:cubicBezTo>
                <a:cubicBezTo>
                  <a:pt x="693" y="3785"/>
                  <a:pt x="659" y="3843"/>
                  <a:pt x="607" y="3848"/>
                </a:cubicBezTo>
                <a:cubicBezTo>
                  <a:pt x="557" y="3854"/>
                  <a:pt x="512" y="3864"/>
                  <a:pt x="471" y="3877"/>
                </a:cubicBezTo>
                <a:cubicBezTo>
                  <a:pt x="437" y="3888"/>
                  <a:pt x="403" y="3905"/>
                  <a:pt x="369" y="3927"/>
                </a:cubicBezTo>
                <a:cubicBezTo>
                  <a:pt x="347" y="3945"/>
                  <a:pt x="318" y="3967"/>
                  <a:pt x="295" y="3995"/>
                </a:cubicBezTo>
                <a:cubicBezTo>
                  <a:pt x="279" y="4019"/>
                  <a:pt x="261" y="4047"/>
                  <a:pt x="245" y="4076"/>
                </a:cubicBezTo>
                <a:cubicBezTo>
                  <a:pt x="227" y="4115"/>
                  <a:pt x="216" y="4150"/>
                  <a:pt x="210" y="4184"/>
                </a:cubicBezTo>
                <a:cubicBezTo>
                  <a:pt x="205" y="4223"/>
                  <a:pt x="205" y="4263"/>
                  <a:pt x="205" y="4308"/>
                </a:cubicBezTo>
                <a:cubicBezTo>
                  <a:pt x="210" y="4354"/>
                  <a:pt x="221" y="4399"/>
                  <a:pt x="239" y="4444"/>
                </a:cubicBezTo>
                <a:cubicBezTo>
                  <a:pt x="255" y="4490"/>
                  <a:pt x="279" y="4541"/>
                  <a:pt x="313" y="4587"/>
                </a:cubicBezTo>
                <a:cubicBezTo>
                  <a:pt x="335" y="4621"/>
                  <a:pt x="369" y="4655"/>
                  <a:pt x="403" y="4690"/>
                </a:cubicBezTo>
                <a:cubicBezTo>
                  <a:pt x="437" y="4717"/>
                  <a:pt x="478" y="4740"/>
                  <a:pt x="517" y="4763"/>
                </a:cubicBezTo>
                <a:cubicBezTo>
                  <a:pt x="568" y="4785"/>
                  <a:pt x="620" y="4803"/>
                  <a:pt x="675" y="4814"/>
                </a:cubicBezTo>
                <a:cubicBezTo>
                  <a:pt x="738" y="4826"/>
                  <a:pt x="801" y="4831"/>
                  <a:pt x="875" y="4831"/>
                </a:cubicBezTo>
                <a:cubicBezTo>
                  <a:pt x="909" y="4831"/>
                  <a:pt x="943" y="4826"/>
                  <a:pt x="982" y="4826"/>
                </a:cubicBezTo>
                <a:cubicBezTo>
                  <a:pt x="1187" y="4808"/>
                  <a:pt x="1386" y="4758"/>
                  <a:pt x="1574" y="4711"/>
                </a:cubicBezTo>
                <a:cubicBezTo>
                  <a:pt x="1585" y="4706"/>
                  <a:pt x="1591" y="4706"/>
                  <a:pt x="1596" y="4706"/>
                </a:cubicBezTo>
                <a:cubicBezTo>
                  <a:pt x="1637" y="4706"/>
                  <a:pt x="1671" y="4729"/>
                  <a:pt x="1687" y="4763"/>
                </a:cubicBezTo>
                <a:cubicBezTo>
                  <a:pt x="1705" y="4792"/>
                  <a:pt x="1705" y="4831"/>
                  <a:pt x="1682" y="4865"/>
                </a:cubicBezTo>
                <a:cubicBezTo>
                  <a:pt x="1676" y="4876"/>
                  <a:pt x="1664" y="4894"/>
                  <a:pt x="1659" y="4905"/>
                </a:cubicBezTo>
                <a:cubicBezTo>
                  <a:pt x="1637" y="4955"/>
                  <a:pt x="1619" y="5002"/>
                  <a:pt x="1608" y="5047"/>
                </a:cubicBezTo>
                <a:cubicBezTo>
                  <a:pt x="1603" y="5086"/>
                  <a:pt x="1603" y="5120"/>
                  <a:pt x="1603" y="5160"/>
                </a:cubicBezTo>
                <a:cubicBezTo>
                  <a:pt x="1608" y="5189"/>
                  <a:pt x="1614" y="5223"/>
                  <a:pt x="1625" y="5257"/>
                </a:cubicBezTo>
                <a:cubicBezTo>
                  <a:pt x="1637" y="5286"/>
                  <a:pt x="1653" y="5320"/>
                  <a:pt x="1671" y="5343"/>
                </a:cubicBezTo>
                <a:cubicBezTo>
                  <a:pt x="1698" y="5382"/>
                  <a:pt x="1727" y="5411"/>
                  <a:pt x="1756" y="5440"/>
                </a:cubicBezTo>
                <a:cubicBezTo>
                  <a:pt x="1795" y="5467"/>
                  <a:pt x="1842" y="5496"/>
                  <a:pt x="1887" y="5519"/>
                </a:cubicBezTo>
                <a:cubicBezTo>
                  <a:pt x="1937" y="5547"/>
                  <a:pt x="1994" y="5564"/>
                  <a:pt x="2057" y="5576"/>
                </a:cubicBezTo>
                <a:cubicBezTo>
                  <a:pt x="2097" y="5581"/>
                  <a:pt x="2142" y="5587"/>
                  <a:pt x="2182" y="5587"/>
                </a:cubicBezTo>
                <a:cubicBezTo>
                  <a:pt x="2199" y="5587"/>
                  <a:pt x="2210" y="5587"/>
                  <a:pt x="2227" y="5581"/>
                </a:cubicBezTo>
                <a:cubicBezTo>
                  <a:pt x="2272" y="5576"/>
                  <a:pt x="2319" y="5569"/>
                  <a:pt x="2364" y="5553"/>
                </a:cubicBezTo>
                <a:cubicBezTo>
                  <a:pt x="2398" y="5542"/>
                  <a:pt x="2432" y="5524"/>
                  <a:pt x="2461" y="5501"/>
                </a:cubicBezTo>
                <a:cubicBezTo>
                  <a:pt x="2489" y="5479"/>
                  <a:pt x="2511" y="5461"/>
                  <a:pt x="2534" y="5440"/>
                </a:cubicBezTo>
                <a:cubicBezTo>
                  <a:pt x="2557" y="5406"/>
                  <a:pt x="2579" y="5377"/>
                  <a:pt x="2592" y="5348"/>
                </a:cubicBezTo>
                <a:cubicBezTo>
                  <a:pt x="2608" y="5309"/>
                  <a:pt x="2626" y="5262"/>
                  <a:pt x="2637" y="5223"/>
                </a:cubicBezTo>
                <a:cubicBezTo>
                  <a:pt x="2637" y="5201"/>
                  <a:pt x="2642" y="5183"/>
                  <a:pt x="2642" y="5167"/>
                </a:cubicBezTo>
                <a:cubicBezTo>
                  <a:pt x="2647" y="5110"/>
                  <a:pt x="2687" y="5070"/>
                  <a:pt x="2739" y="5070"/>
                </a:cubicBezTo>
                <a:cubicBezTo>
                  <a:pt x="2767" y="5075"/>
                  <a:pt x="2796" y="5086"/>
                  <a:pt x="2812" y="5104"/>
                </a:cubicBezTo>
                <a:cubicBezTo>
                  <a:pt x="2830" y="5126"/>
                  <a:pt x="2836" y="5144"/>
                  <a:pt x="2836" y="5172"/>
                </a:cubicBezTo>
                <a:cubicBezTo>
                  <a:pt x="2841" y="5212"/>
                  <a:pt x="2852" y="5257"/>
                  <a:pt x="2864" y="5303"/>
                </a:cubicBezTo>
                <a:cubicBezTo>
                  <a:pt x="2875" y="5325"/>
                  <a:pt x="2886" y="5348"/>
                  <a:pt x="2904" y="5371"/>
                </a:cubicBezTo>
                <a:cubicBezTo>
                  <a:pt x="2915" y="5393"/>
                  <a:pt x="2933" y="5411"/>
                  <a:pt x="2949" y="5427"/>
                </a:cubicBezTo>
                <a:cubicBezTo>
                  <a:pt x="2967" y="5440"/>
                  <a:pt x="2988" y="5451"/>
                  <a:pt x="3006" y="5461"/>
                </a:cubicBezTo>
                <a:cubicBezTo>
                  <a:pt x="3028" y="5474"/>
                  <a:pt x="3051" y="5479"/>
                  <a:pt x="3074" y="5485"/>
                </a:cubicBezTo>
                <a:cubicBezTo>
                  <a:pt x="3096" y="5490"/>
                  <a:pt x="3119" y="5490"/>
                  <a:pt x="3137" y="5490"/>
                </a:cubicBezTo>
                <a:lnTo>
                  <a:pt x="3153" y="5490"/>
                </a:lnTo>
                <a:cubicBezTo>
                  <a:pt x="3182" y="5485"/>
                  <a:pt x="3211" y="5479"/>
                  <a:pt x="3239" y="5474"/>
                </a:cubicBezTo>
                <a:cubicBezTo>
                  <a:pt x="3261" y="5461"/>
                  <a:pt x="3284" y="5451"/>
                  <a:pt x="3308" y="5433"/>
                </a:cubicBezTo>
                <a:cubicBezTo>
                  <a:pt x="3324" y="5422"/>
                  <a:pt x="3342" y="5406"/>
                  <a:pt x="3358" y="5388"/>
                </a:cubicBezTo>
                <a:cubicBezTo>
                  <a:pt x="3369" y="5377"/>
                  <a:pt x="3381" y="5359"/>
                  <a:pt x="3392" y="5337"/>
                </a:cubicBezTo>
                <a:cubicBezTo>
                  <a:pt x="3398" y="5314"/>
                  <a:pt x="3410" y="5291"/>
                  <a:pt x="3410" y="5269"/>
                </a:cubicBezTo>
                <a:cubicBezTo>
                  <a:pt x="3415" y="5246"/>
                  <a:pt x="3415" y="5217"/>
                  <a:pt x="3415" y="5189"/>
                </a:cubicBezTo>
                <a:cubicBezTo>
                  <a:pt x="3415" y="5167"/>
                  <a:pt x="3410" y="5144"/>
                  <a:pt x="3403" y="5120"/>
                </a:cubicBezTo>
                <a:cubicBezTo>
                  <a:pt x="3387" y="5092"/>
                  <a:pt x="3376" y="5070"/>
                  <a:pt x="3363" y="5041"/>
                </a:cubicBezTo>
                <a:cubicBezTo>
                  <a:pt x="3335" y="4979"/>
                  <a:pt x="3358" y="4910"/>
                  <a:pt x="3415" y="4882"/>
                </a:cubicBezTo>
                <a:cubicBezTo>
                  <a:pt x="3432" y="4876"/>
                  <a:pt x="3449" y="4871"/>
                  <a:pt x="3466" y="4871"/>
                </a:cubicBezTo>
                <a:cubicBezTo>
                  <a:pt x="3512" y="4871"/>
                  <a:pt x="3552" y="4894"/>
                  <a:pt x="3573" y="4934"/>
                </a:cubicBezTo>
                <a:cubicBezTo>
                  <a:pt x="3591" y="4968"/>
                  <a:pt x="3608" y="5002"/>
                  <a:pt x="3631" y="5036"/>
                </a:cubicBezTo>
                <a:cubicBezTo>
                  <a:pt x="3665" y="5086"/>
                  <a:pt x="3704" y="5133"/>
                  <a:pt x="3751" y="5172"/>
                </a:cubicBezTo>
                <a:cubicBezTo>
                  <a:pt x="3790" y="5206"/>
                  <a:pt x="3835" y="5235"/>
                  <a:pt x="3887" y="5257"/>
                </a:cubicBezTo>
                <a:cubicBezTo>
                  <a:pt x="3932" y="5280"/>
                  <a:pt x="3983" y="5296"/>
                  <a:pt x="4040" y="5309"/>
                </a:cubicBezTo>
                <a:cubicBezTo>
                  <a:pt x="4092" y="5320"/>
                  <a:pt x="4137" y="5320"/>
                  <a:pt x="4187" y="5320"/>
                </a:cubicBezTo>
                <a:lnTo>
                  <a:pt x="4244" y="5320"/>
                </a:lnTo>
                <a:cubicBezTo>
                  <a:pt x="4324" y="5309"/>
                  <a:pt x="4404" y="5291"/>
                  <a:pt x="4478" y="5269"/>
                </a:cubicBezTo>
                <a:cubicBezTo>
                  <a:pt x="4546" y="5241"/>
                  <a:pt x="4609" y="5206"/>
                  <a:pt x="4664" y="5167"/>
                </a:cubicBezTo>
                <a:cubicBezTo>
                  <a:pt x="4716" y="5133"/>
                  <a:pt x="4756" y="5092"/>
                  <a:pt x="4795" y="5052"/>
                </a:cubicBezTo>
                <a:cubicBezTo>
                  <a:pt x="4824" y="5018"/>
                  <a:pt x="4847" y="4984"/>
                  <a:pt x="4864" y="4950"/>
                </a:cubicBezTo>
                <a:cubicBezTo>
                  <a:pt x="4876" y="4916"/>
                  <a:pt x="4887" y="4887"/>
                  <a:pt x="4892" y="4860"/>
                </a:cubicBezTo>
                <a:cubicBezTo>
                  <a:pt x="4898" y="4831"/>
                  <a:pt x="4898" y="4808"/>
                  <a:pt x="4898" y="4780"/>
                </a:cubicBezTo>
                <a:cubicBezTo>
                  <a:pt x="4892" y="4745"/>
                  <a:pt x="4887" y="4711"/>
                  <a:pt x="4876" y="4683"/>
                </a:cubicBezTo>
                <a:cubicBezTo>
                  <a:pt x="4864" y="4649"/>
                  <a:pt x="4847" y="4609"/>
                  <a:pt x="4819" y="4575"/>
                </a:cubicBezTo>
                <a:cubicBezTo>
                  <a:pt x="4801" y="4553"/>
                  <a:pt x="4784" y="4530"/>
                  <a:pt x="4767" y="4512"/>
                </a:cubicBezTo>
                <a:cubicBezTo>
                  <a:pt x="4722" y="4462"/>
                  <a:pt x="4716" y="4383"/>
                  <a:pt x="4756" y="4320"/>
                </a:cubicBezTo>
                <a:cubicBezTo>
                  <a:pt x="4784" y="4280"/>
                  <a:pt x="4835" y="4246"/>
                  <a:pt x="4887" y="4246"/>
                </a:cubicBezTo>
                <a:cubicBezTo>
                  <a:pt x="4903" y="4246"/>
                  <a:pt x="4921" y="4252"/>
                  <a:pt x="4932" y="4257"/>
                </a:cubicBezTo>
                <a:cubicBezTo>
                  <a:pt x="5018" y="4291"/>
                  <a:pt x="5102" y="4315"/>
                  <a:pt x="5194" y="4331"/>
                </a:cubicBezTo>
                <a:cubicBezTo>
                  <a:pt x="5290" y="4349"/>
                  <a:pt x="5387" y="4360"/>
                  <a:pt x="5477" y="4360"/>
                </a:cubicBezTo>
                <a:cubicBezTo>
                  <a:pt x="5511" y="4360"/>
                  <a:pt x="5545" y="4354"/>
                  <a:pt x="5580" y="4354"/>
                </a:cubicBezTo>
                <a:cubicBezTo>
                  <a:pt x="5676" y="4342"/>
                  <a:pt x="5768" y="4325"/>
                  <a:pt x="5852" y="4297"/>
                </a:cubicBezTo>
                <a:cubicBezTo>
                  <a:pt x="5910" y="4268"/>
                  <a:pt x="5967" y="4240"/>
                  <a:pt x="6017" y="4212"/>
                </a:cubicBezTo>
                <a:cubicBezTo>
                  <a:pt x="6057" y="4178"/>
                  <a:pt x="6091" y="4150"/>
                  <a:pt x="6125" y="4110"/>
                </a:cubicBezTo>
                <a:cubicBezTo>
                  <a:pt x="6154" y="4076"/>
                  <a:pt x="6177" y="4042"/>
                  <a:pt x="6193" y="4001"/>
                </a:cubicBezTo>
                <a:cubicBezTo>
                  <a:pt x="6216" y="3961"/>
                  <a:pt x="6227" y="3916"/>
                  <a:pt x="6240" y="3871"/>
                </a:cubicBezTo>
                <a:cubicBezTo>
                  <a:pt x="6245" y="3830"/>
                  <a:pt x="6245" y="3791"/>
                  <a:pt x="6245" y="3751"/>
                </a:cubicBezTo>
                <a:cubicBezTo>
                  <a:pt x="6240" y="3701"/>
                  <a:pt x="6227" y="3654"/>
                  <a:pt x="6211" y="3604"/>
                </a:cubicBezTo>
                <a:cubicBezTo>
                  <a:pt x="6188" y="3547"/>
                  <a:pt x="6159" y="3496"/>
                  <a:pt x="6125" y="3444"/>
                </a:cubicBezTo>
                <a:cubicBezTo>
                  <a:pt x="6080" y="3382"/>
                  <a:pt x="6028" y="3331"/>
                  <a:pt x="5972" y="3274"/>
                </a:cubicBezTo>
                <a:cubicBezTo>
                  <a:pt x="5899" y="3217"/>
                  <a:pt x="5830" y="3172"/>
                  <a:pt x="5768" y="3138"/>
                </a:cubicBezTo>
                <a:cubicBezTo>
                  <a:pt x="5705" y="3109"/>
                  <a:pt x="5637" y="3093"/>
                  <a:pt x="5569" y="3075"/>
                </a:cubicBezTo>
                <a:lnTo>
                  <a:pt x="5551" y="3075"/>
                </a:lnTo>
                <a:cubicBezTo>
                  <a:pt x="5524" y="3069"/>
                  <a:pt x="5495" y="3058"/>
                  <a:pt x="5477" y="3035"/>
                </a:cubicBezTo>
                <a:cubicBezTo>
                  <a:pt x="5455" y="3019"/>
                  <a:pt x="5443" y="2985"/>
                  <a:pt x="5443" y="2956"/>
                </a:cubicBezTo>
                <a:cubicBezTo>
                  <a:pt x="5449" y="2910"/>
                  <a:pt x="5483" y="2865"/>
                  <a:pt x="5535" y="2854"/>
                </a:cubicBezTo>
                <a:cubicBezTo>
                  <a:pt x="5619" y="2836"/>
                  <a:pt x="5687" y="2814"/>
                  <a:pt x="5750" y="2797"/>
                </a:cubicBezTo>
                <a:cubicBezTo>
                  <a:pt x="5824" y="2763"/>
                  <a:pt x="5899" y="2728"/>
                  <a:pt x="5967" y="2683"/>
                </a:cubicBezTo>
                <a:cubicBezTo>
                  <a:pt x="6012" y="2649"/>
                  <a:pt x="6051" y="2615"/>
                  <a:pt x="6091" y="2576"/>
                </a:cubicBezTo>
                <a:cubicBezTo>
                  <a:pt x="6114" y="2542"/>
                  <a:pt x="6131" y="2513"/>
                  <a:pt x="6148" y="2479"/>
                </a:cubicBezTo>
                <a:cubicBezTo>
                  <a:pt x="6159" y="2450"/>
                  <a:pt x="6171" y="2422"/>
                  <a:pt x="6177" y="2388"/>
                </a:cubicBezTo>
                <a:cubicBezTo>
                  <a:pt x="6182" y="2353"/>
                  <a:pt x="6188" y="2319"/>
                  <a:pt x="6182" y="2285"/>
                </a:cubicBezTo>
                <a:cubicBezTo>
                  <a:pt x="6182" y="2251"/>
                  <a:pt x="6171" y="2212"/>
                  <a:pt x="6159" y="2178"/>
                </a:cubicBezTo>
                <a:cubicBezTo>
                  <a:pt x="6143" y="2138"/>
                  <a:pt x="6120" y="2098"/>
                  <a:pt x="6096" y="2058"/>
                </a:cubicBezTo>
                <a:cubicBezTo>
                  <a:pt x="6062" y="2018"/>
                  <a:pt x="6028" y="1978"/>
                  <a:pt x="5983" y="1939"/>
                </a:cubicBezTo>
                <a:cubicBezTo>
                  <a:pt x="5933" y="1894"/>
                  <a:pt x="5875" y="1860"/>
                  <a:pt x="5807" y="1826"/>
                </a:cubicBezTo>
                <a:cubicBezTo>
                  <a:pt x="5734" y="1792"/>
                  <a:pt x="5653" y="1763"/>
                  <a:pt x="5569" y="1745"/>
                </a:cubicBezTo>
                <a:cubicBezTo>
                  <a:pt x="5500" y="1734"/>
                  <a:pt x="5427" y="1729"/>
                  <a:pt x="5359" y="1729"/>
                </a:cubicBezTo>
                <a:cubicBezTo>
                  <a:pt x="5325" y="1729"/>
                  <a:pt x="5285" y="1729"/>
                  <a:pt x="5251" y="1734"/>
                </a:cubicBezTo>
                <a:cubicBezTo>
                  <a:pt x="5149" y="1745"/>
                  <a:pt x="5052" y="1768"/>
                  <a:pt x="4949" y="1797"/>
                </a:cubicBezTo>
                <a:cubicBezTo>
                  <a:pt x="4944" y="1802"/>
                  <a:pt x="4932" y="1802"/>
                  <a:pt x="4926" y="1802"/>
                </a:cubicBezTo>
                <a:cubicBezTo>
                  <a:pt x="4898" y="1802"/>
                  <a:pt x="4864" y="1785"/>
                  <a:pt x="4847" y="1757"/>
                </a:cubicBezTo>
                <a:cubicBezTo>
                  <a:pt x="4824" y="1729"/>
                  <a:pt x="4819" y="1695"/>
                  <a:pt x="4829" y="1666"/>
                </a:cubicBezTo>
                <a:cubicBezTo>
                  <a:pt x="4864" y="1580"/>
                  <a:pt x="4903" y="1496"/>
                  <a:pt x="4949" y="1399"/>
                </a:cubicBezTo>
                <a:cubicBezTo>
                  <a:pt x="5018" y="1246"/>
                  <a:pt x="5097" y="1076"/>
                  <a:pt x="5136" y="893"/>
                </a:cubicBezTo>
                <a:cubicBezTo>
                  <a:pt x="5142" y="830"/>
                  <a:pt x="5149" y="774"/>
                  <a:pt x="5149" y="722"/>
                </a:cubicBezTo>
                <a:cubicBezTo>
                  <a:pt x="5142" y="683"/>
                  <a:pt x="5131" y="643"/>
                  <a:pt x="5120" y="615"/>
                </a:cubicBezTo>
                <a:cubicBezTo>
                  <a:pt x="5108" y="581"/>
                  <a:pt x="5097" y="557"/>
                  <a:pt x="5074" y="530"/>
                </a:cubicBezTo>
                <a:cubicBezTo>
                  <a:pt x="5057" y="501"/>
                  <a:pt x="5034" y="478"/>
                  <a:pt x="5000" y="450"/>
                </a:cubicBezTo>
                <a:cubicBezTo>
                  <a:pt x="4971" y="421"/>
                  <a:pt x="4937" y="405"/>
                  <a:pt x="4903" y="381"/>
                </a:cubicBezTo>
                <a:cubicBezTo>
                  <a:pt x="4869" y="371"/>
                  <a:pt x="4842" y="360"/>
                  <a:pt x="4801" y="347"/>
                </a:cubicBezTo>
                <a:cubicBezTo>
                  <a:pt x="4774" y="347"/>
                  <a:pt x="4750" y="342"/>
                  <a:pt x="4722" y="342"/>
                </a:cubicBezTo>
                <a:lnTo>
                  <a:pt x="4688" y="342"/>
                </a:lnTo>
                <a:cubicBezTo>
                  <a:pt x="4630" y="353"/>
                  <a:pt x="4585" y="365"/>
                  <a:pt x="4528" y="381"/>
                </a:cubicBezTo>
                <a:cubicBezTo>
                  <a:pt x="4454" y="410"/>
                  <a:pt x="4381" y="450"/>
                  <a:pt x="4307" y="501"/>
                </a:cubicBezTo>
                <a:cubicBezTo>
                  <a:pt x="4216" y="570"/>
                  <a:pt x="4126" y="649"/>
                  <a:pt x="4040" y="746"/>
                </a:cubicBezTo>
                <a:cubicBezTo>
                  <a:pt x="3966" y="830"/>
                  <a:pt x="3903" y="927"/>
                  <a:pt x="3853" y="1035"/>
                </a:cubicBezTo>
                <a:cubicBezTo>
                  <a:pt x="3841" y="1063"/>
                  <a:pt x="3801" y="1081"/>
                  <a:pt x="3773" y="1092"/>
                </a:cubicBezTo>
                <a:lnTo>
                  <a:pt x="3751" y="1092"/>
                </a:lnTo>
                <a:cubicBezTo>
                  <a:pt x="3733" y="1092"/>
                  <a:pt x="3722" y="1092"/>
                  <a:pt x="3704" y="1087"/>
                </a:cubicBezTo>
                <a:cubicBezTo>
                  <a:pt x="3665" y="1076"/>
                  <a:pt x="3636" y="1042"/>
                  <a:pt x="3620" y="995"/>
                </a:cubicBezTo>
                <a:cubicBezTo>
                  <a:pt x="3591" y="893"/>
                  <a:pt x="3568" y="796"/>
                  <a:pt x="3546" y="694"/>
                </a:cubicBezTo>
                <a:lnTo>
                  <a:pt x="3546" y="683"/>
                </a:lnTo>
                <a:cubicBezTo>
                  <a:pt x="3523" y="570"/>
                  <a:pt x="3494" y="455"/>
                  <a:pt x="3455" y="347"/>
                </a:cubicBezTo>
                <a:cubicBezTo>
                  <a:pt x="3432" y="285"/>
                  <a:pt x="3403" y="229"/>
                  <a:pt x="3369" y="177"/>
                </a:cubicBezTo>
                <a:cubicBezTo>
                  <a:pt x="3347" y="148"/>
                  <a:pt x="3324" y="121"/>
                  <a:pt x="3301" y="98"/>
                </a:cubicBezTo>
                <a:cubicBezTo>
                  <a:pt x="3273" y="75"/>
                  <a:pt x="3245" y="58"/>
                  <a:pt x="3216" y="46"/>
                </a:cubicBezTo>
                <a:cubicBezTo>
                  <a:pt x="3182" y="30"/>
                  <a:pt x="3143" y="19"/>
                  <a:pt x="3103" y="6"/>
                </a:cubicBezTo>
                <a:cubicBezTo>
                  <a:pt x="3069" y="1"/>
                  <a:pt x="3028" y="1"/>
                  <a:pt x="2988" y="1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" name="Google Shape;291;p2"/>
          <p:cNvSpPr/>
          <p:nvPr/>
        </p:nvSpPr>
        <p:spPr>
          <a:xfrm>
            <a:off x="7448169" y="4175357"/>
            <a:ext cx="224329" cy="56131"/>
          </a:xfrm>
          <a:custGeom>
            <a:avLst/>
            <a:gdLst/>
            <a:ahLst/>
            <a:cxnLst/>
            <a:rect l="l" t="t" r="r" b="b"/>
            <a:pathLst>
              <a:path w="5791" h="1449" extrusionOk="0">
                <a:moveTo>
                  <a:pt x="0" y="352"/>
                </a:moveTo>
                <a:cubicBezTo>
                  <a:pt x="0" y="352"/>
                  <a:pt x="0" y="358"/>
                  <a:pt x="6" y="358"/>
                </a:cubicBezTo>
                <a:cubicBezTo>
                  <a:pt x="11" y="363"/>
                  <a:pt x="18" y="375"/>
                  <a:pt x="23" y="381"/>
                </a:cubicBezTo>
                <a:cubicBezTo>
                  <a:pt x="23" y="375"/>
                  <a:pt x="18" y="369"/>
                  <a:pt x="18" y="358"/>
                </a:cubicBezTo>
                <a:cubicBezTo>
                  <a:pt x="11" y="358"/>
                  <a:pt x="6" y="352"/>
                  <a:pt x="0" y="352"/>
                </a:cubicBezTo>
                <a:close/>
                <a:moveTo>
                  <a:pt x="313" y="505"/>
                </a:moveTo>
                <a:lnTo>
                  <a:pt x="313" y="505"/>
                </a:lnTo>
                <a:cubicBezTo>
                  <a:pt x="313" y="534"/>
                  <a:pt x="307" y="562"/>
                  <a:pt x="307" y="591"/>
                </a:cubicBezTo>
                <a:cubicBezTo>
                  <a:pt x="313" y="562"/>
                  <a:pt x="313" y="534"/>
                  <a:pt x="313" y="505"/>
                </a:cubicBezTo>
                <a:close/>
                <a:moveTo>
                  <a:pt x="1427" y="460"/>
                </a:moveTo>
                <a:cubicBezTo>
                  <a:pt x="1427" y="494"/>
                  <a:pt x="1421" y="523"/>
                  <a:pt x="1421" y="557"/>
                </a:cubicBezTo>
                <a:cubicBezTo>
                  <a:pt x="1421" y="654"/>
                  <a:pt x="1421" y="750"/>
                  <a:pt x="1416" y="853"/>
                </a:cubicBezTo>
                <a:cubicBezTo>
                  <a:pt x="1421" y="835"/>
                  <a:pt x="1421" y="819"/>
                  <a:pt x="1421" y="801"/>
                </a:cubicBezTo>
                <a:cubicBezTo>
                  <a:pt x="1432" y="756"/>
                  <a:pt x="1450" y="709"/>
                  <a:pt x="1472" y="659"/>
                </a:cubicBezTo>
                <a:cubicBezTo>
                  <a:pt x="1477" y="648"/>
                  <a:pt x="1489" y="630"/>
                  <a:pt x="1495" y="619"/>
                </a:cubicBezTo>
                <a:cubicBezTo>
                  <a:pt x="1518" y="585"/>
                  <a:pt x="1518" y="546"/>
                  <a:pt x="1500" y="517"/>
                </a:cubicBezTo>
                <a:cubicBezTo>
                  <a:pt x="1484" y="489"/>
                  <a:pt x="1455" y="465"/>
                  <a:pt x="1427" y="460"/>
                </a:cubicBezTo>
                <a:close/>
                <a:moveTo>
                  <a:pt x="4700" y="0"/>
                </a:moveTo>
                <a:cubicBezTo>
                  <a:pt x="4648" y="0"/>
                  <a:pt x="4597" y="34"/>
                  <a:pt x="4569" y="74"/>
                </a:cubicBezTo>
                <a:cubicBezTo>
                  <a:pt x="4529" y="137"/>
                  <a:pt x="4535" y="216"/>
                  <a:pt x="4580" y="266"/>
                </a:cubicBezTo>
                <a:cubicBezTo>
                  <a:pt x="4597" y="284"/>
                  <a:pt x="4614" y="307"/>
                  <a:pt x="4632" y="329"/>
                </a:cubicBezTo>
                <a:cubicBezTo>
                  <a:pt x="4660" y="363"/>
                  <a:pt x="4677" y="403"/>
                  <a:pt x="4689" y="437"/>
                </a:cubicBezTo>
                <a:cubicBezTo>
                  <a:pt x="4700" y="465"/>
                  <a:pt x="4705" y="499"/>
                  <a:pt x="4711" y="534"/>
                </a:cubicBezTo>
                <a:cubicBezTo>
                  <a:pt x="4711" y="562"/>
                  <a:pt x="4711" y="585"/>
                  <a:pt x="4705" y="614"/>
                </a:cubicBezTo>
                <a:cubicBezTo>
                  <a:pt x="4700" y="641"/>
                  <a:pt x="4689" y="670"/>
                  <a:pt x="4677" y="704"/>
                </a:cubicBezTo>
                <a:cubicBezTo>
                  <a:pt x="4660" y="738"/>
                  <a:pt x="4637" y="772"/>
                  <a:pt x="4608" y="806"/>
                </a:cubicBezTo>
                <a:cubicBezTo>
                  <a:pt x="4569" y="846"/>
                  <a:pt x="4529" y="887"/>
                  <a:pt x="4477" y="921"/>
                </a:cubicBezTo>
                <a:cubicBezTo>
                  <a:pt x="4422" y="960"/>
                  <a:pt x="4359" y="995"/>
                  <a:pt x="4291" y="1023"/>
                </a:cubicBezTo>
                <a:cubicBezTo>
                  <a:pt x="4217" y="1045"/>
                  <a:pt x="4137" y="1063"/>
                  <a:pt x="4057" y="1074"/>
                </a:cubicBezTo>
                <a:lnTo>
                  <a:pt x="4000" y="1074"/>
                </a:lnTo>
                <a:cubicBezTo>
                  <a:pt x="3950" y="1074"/>
                  <a:pt x="3905" y="1074"/>
                  <a:pt x="3853" y="1063"/>
                </a:cubicBezTo>
                <a:cubicBezTo>
                  <a:pt x="3796" y="1050"/>
                  <a:pt x="3745" y="1034"/>
                  <a:pt x="3700" y="1011"/>
                </a:cubicBezTo>
                <a:cubicBezTo>
                  <a:pt x="3648" y="989"/>
                  <a:pt x="3603" y="960"/>
                  <a:pt x="3564" y="926"/>
                </a:cubicBezTo>
                <a:cubicBezTo>
                  <a:pt x="3517" y="887"/>
                  <a:pt x="3478" y="840"/>
                  <a:pt x="3444" y="790"/>
                </a:cubicBezTo>
                <a:cubicBezTo>
                  <a:pt x="3421" y="756"/>
                  <a:pt x="3404" y="722"/>
                  <a:pt x="3386" y="688"/>
                </a:cubicBezTo>
                <a:cubicBezTo>
                  <a:pt x="3365" y="648"/>
                  <a:pt x="3325" y="625"/>
                  <a:pt x="3279" y="625"/>
                </a:cubicBezTo>
                <a:cubicBezTo>
                  <a:pt x="3262" y="625"/>
                  <a:pt x="3245" y="630"/>
                  <a:pt x="3228" y="636"/>
                </a:cubicBezTo>
                <a:cubicBezTo>
                  <a:pt x="3171" y="664"/>
                  <a:pt x="3148" y="733"/>
                  <a:pt x="3176" y="795"/>
                </a:cubicBezTo>
                <a:cubicBezTo>
                  <a:pt x="3189" y="824"/>
                  <a:pt x="3200" y="846"/>
                  <a:pt x="3216" y="874"/>
                </a:cubicBezTo>
                <a:cubicBezTo>
                  <a:pt x="3223" y="898"/>
                  <a:pt x="3228" y="921"/>
                  <a:pt x="3228" y="943"/>
                </a:cubicBezTo>
                <a:cubicBezTo>
                  <a:pt x="3228" y="971"/>
                  <a:pt x="3228" y="1000"/>
                  <a:pt x="3223" y="1023"/>
                </a:cubicBezTo>
                <a:cubicBezTo>
                  <a:pt x="3223" y="1045"/>
                  <a:pt x="3211" y="1068"/>
                  <a:pt x="3205" y="1091"/>
                </a:cubicBezTo>
                <a:cubicBezTo>
                  <a:pt x="3194" y="1113"/>
                  <a:pt x="3182" y="1131"/>
                  <a:pt x="3171" y="1142"/>
                </a:cubicBezTo>
                <a:cubicBezTo>
                  <a:pt x="3155" y="1160"/>
                  <a:pt x="3137" y="1176"/>
                  <a:pt x="3121" y="1187"/>
                </a:cubicBezTo>
                <a:cubicBezTo>
                  <a:pt x="3097" y="1205"/>
                  <a:pt x="3074" y="1215"/>
                  <a:pt x="3052" y="1228"/>
                </a:cubicBezTo>
                <a:cubicBezTo>
                  <a:pt x="3024" y="1233"/>
                  <a:pt x="2995" y="1239"/>
                  <a:pt x="2966" y="1244"/>
                </a:cubicBezTo>
                <a:lnTo>
                  <a:pt x="2950" y="1244"/>
                </a:lnTo>
                <a:cubicBezTo>
                  <a:pt x="2932" y="1244"/>
                  <a:pt x="2909" y="1244"/>
                  <a:pt x="2887" y="1239"/>
                </a:cubicBezTo>
                <a:cubicBezTo>
                  <a:pt x="2864" y="1233"/>
                  <a:pt x="2841" y="1228"/>
                  <a:pt x="2819" y="1215"/>
                </a:cubicBezTo>
                <a:cubicBezTo>
                  <a:pt x="2801" y="1205"/>
                  <a:pt x="2780" y="1194"/>
                  <a:pt x="2762" y="1181"/>
                </a:cubicBezTo>
                <a:cubicBezTo>
                  <a:pt x="2746" y="1165"/>
                  <a:pt x="2728" y="1147"/>
                  <a:pt x="2717" y="1125"/>
                </a:cubicBezTo>
                <a:cubicBezTo>
                  <a:pt x="2699" y="1102"/>
                  <a:pt x="2688" y="1079"/>
                  <a:pt x="2677" y="1057"/>
                </a:cubicBezTo>
                <a:cubicBezTo>
                  <a:pt x="2665" y="1011"/>
                  <a:pt x="2654" y="966"/>
                  <a:pt x="2649" y="926"/>
                </a:cubicBezTo>
                <a:cubicBezTo>
                  <a:pt x="2649" y="898"/>
                  <a:pt x="2643" y="880"/>
                  <a:pt x="2625" y="858"/>
                </a:cubicBezTo>
                <a:cubicBezTo>
                  <a:pt x="2609" y="840"/>
                  <a:pt x="2580" y="829"/>
                  <a:pt x="2552" y="824"/>
                </a:cubicBezTo>
                <a:cubicBezTo>
                  <a:pt x="2500" y="824"/>
                  <a:pt x="2460" y="864"/>
                  <a:pt x="2455" y="921"/>
                </a:cubicBezTo>
                <a:cubicBezTo>
                  <a:pt x="2455" y="937"/>
                  <a:pt x="2450" y="955"/>
                  <a:pt x="2450" y="977"/>
                </a:cubicBezTo>
                <a:cubicBezTo>
                  <a:pt x="2439" y="1016"/>
                  <a:pt x="2421" y="1063"/>
                  <a:pt x="2405" y="1102"/>
                </a:cubicBezTo>
                <a:cubicBezTo>
                  <a:pt x="2392" y="1131"/>
                  <a:pt x="2370" y="1160"/>
                  <a:pt x="2347" y="1194"/>
                </a:cubicBezTo>
                <a:cubicBezTo>
                  <a:pt x="2324" y="1215"/>
                  <a:pt x="2302" y="1233"/>
                  <a:pt x="2274" y="1255"/>
                </a:cubicBezTo>
                <a:cubicBezTo>
                  <a:pt x="2245" y="1278"/>
                  <a:pt x="2211" y="1296"/>
                  <a:pt x="2177" y="1307"/>
                </a:cubicBezTo>
                <a:cubicBezTo>
                  <a:pt x="2132" y="1323"/>
                  <a:pt x="2085" y="1330"/>
                  <a:pt x="2040" y="1335"/>
                </a:cubicBezTo>
                <a:cubicBezTo>
                  <a:pt x="2023" y="1341"/>
                  <a:pt x="2012" y="1341"/>
                  <a:pt x="1995" y="1341"/>
                </a:cubicBezTo>
                <a:cubicBezTo>
                  <a:pt x="1955" y="1341"/>
                  <a:pt x="1910" y="1335"/>
                  <a:pt x="1870" y="1330"/>
                </a:cubicBezTo>
                <a:cubicBezTo>
                  <a:pt x="1807" y="1318"/>
                  <a:pt x="1750" y="1301"/>
                  <a:pt x="1700" y="1273"/>
                </a:cubicBezTo>
                <a:cubicBezTo>
                  <a:pt x="1655" y="1250"/>
                  <a:pt x="1608" y="1221"/>
                  <a:pt x="1569" y="1194"/>
                </a:cubicBezTo>
                <a:cubicBezTo>
                  <a:pt x="1540" y="1165"/>
                  <a:pt x="1511" y="1136"/>
                  <a:pt x="1484" y="1097"/>
                </a:cubicBezTo>
                <a:cubicBezTo>
                  <a:pt x="1466" y="1074"/>
                  <a:pt x="1450" y="1040"/>
                  <a:pt x="1438" y="1011"/>
                </a:cubicBezTo>
                <a:cubicBezTo>
                  <a:pt x="1427" y="977"/>
                  <a:pt x="1421" y="943"/>
                  <a:pt x="1416" y="914"/>
                </a:cubicBezTo>
                <a:lnTo>
                  <a:pt x="1416" y="1125"/>
                </a:lnTo>
                <a:cubicBezTo>
                  <a:pt x="1416" y="1147"/>
                  <a:pt x="1409" y="1170"/>
                  <a:pt x="1409" y="1194"/>
                </a:cubicBezTo>
                <a:cubicBezTo>
                  <a:pt x="1427" y="1210"/>
                  <a:pt x="1438" y="1228"/>
                  <a:pt x="1455" y="1250"/>
                </a:cubicBezTo>
                <a:cubicBezTo>
                  <a:pt x="1489" y="1284"/>
                  <a:pt x="1529" y="1318"/>
                  <a:pt x="1563" y="1341"/>
                </a:cubicBezTo>
                <a:cubicBezTo>
                  <a:pt x="1608" y="1375"/>
                  <a:pt x="1655" y="1398"/>
                  <a:pt x="1700" y="1415"/>
                </a:cubicBezTo>
                <a:cubicBezTo>
                  <a:pt x="1739" y="1432"/>
                  <a:pt x="1791" y="1443"/>
                  <a:pt x="1847" y="1449"/>
                </a:cubicBezTo>
                <a:lnTo>
                  <a:pt x="1899" y="1449"/>
                </a:lnTo>
                <a:cubicBezTo>
                  <a:pt x="1933" y="1449"/>
                  <a:pt x="1967" y="1449"/>
                  <a:pt x="1995" y="1443"/>
                </a:cubicBezTo>
                <a:cubicBezTo>
                  <a:pt x="2046" y="1438"/>
                  <a:pt x="2098" y="1420"/>
                  <a:pt x="2125" y="1409"/>
                </a:cubicBezTo>
                <a:cubicBezTo>
                  <a:pt x="2177" y="1386"/>
                  <a:pt x="2222" y="1364"/>
                  <a:pt x="2256" y="1341"/>
                </a:cubicBezTo>
                <a:cubicBezTo>
                  <a:pt x="2308" y="1307"/>
                  <a:pt x="2342" y="1278"/>
                  <a:pt x="2370" y="1250"/>
                </a:cubicBezTo>
                <a:cubicBezTo>
                  <a:pt x="2387" y="1239"/>
                  <a:pt x="2398" y="1221"/>
                  <a:pt x="2410" y="1205"/>
                </a:cubicBezTo>
                <a:cubicBezTo>
                  <a:pt x="2426" y="1181"/>
                  <a:pt x="2444" y="1165"/>
                  <a:pt x="2455" y="1142"/>
                </a:cubicBezTo>
                <a:cubicBezTo>
                  <a:pt x="2473" y="1113"/>
                  <a:pt x="2489" y="1085"/>
                  <a:pt x="2500" y="1050"/>
                </a:cubicBezTo>
                <a:cubicBezTo>
                  <a:pt x="2507" y="1068"/>
                  <a:pt x="2518" y="1085"/>
                  <a:pt x="2534" y="1097"/>
                </a:cubicBezTo>
                <a:cubicBezTo>
                  <a:pt x="2568" y="1142"/>
                  <a:pt x="2615" y="1181"/>
                  <a:pt x="2670" y="1210"/>
                </a:cubicBezTo>
                <a:cubicBezTo>
                  <a:pt x="2717" y="1239"/>
                  <a:pt x="2773" y="1262"/>
                  <a:pt x="2830" y="1273"/>
                </a:cubicBezTo>
                <a:cubicBezTo>
                  <a:pt x="2841" y="1278"/>
                  <a:pt x="2859" y="1278"/>
                  <a:pt x="2870" y="1284"/>
                </a:cubicBezTo>
                <a:lnTo>
                  <a:pt x="2870" y="1370"/>
                </a:lnTo>
                <a:cubicBezTo>
                  <a:pt x="2882" y="1375"/>
                  <a:pt x="2893" y="1375"/>
                  <a:pt x="2904" y="1375"/>
                </a:cubicBezTo>
                <a:cubicBezTo>
                  <a:pt x="2921" y="1375"/>
                  <a:pt x="2938" y="1370"/>
                  <a:pt x="2956" y="1370"/>
                </a:cubicBezTo>
                <a:cubicBezTo>
                  <a:pt x="3121" y="1330"/>
                  <a:pt x="3313" y="1228"/>
                  <a:pt x="3359" y="1205"/>
                </a:cubicBezTo>
                <a:lnTo>
                  <a:pt x="3359" y="1199"/>
                </a:lnTo>
                <a:cubicBezTo>
                  <a:pt x="3370" y="1125"/>
                  <a:pt x="3386" y="1057"/>
                  <a:pt x="3410" y="989"/>
                </a:cubicBezTo>
                <a:cubicBezTo>
                  <a:pt x="3427" y="1000"/>
                  <a:pt x="3444" y="1011"/>
                  <a:pt x="3461" y="1023"/>
                </a:cubicBezTo>
                <a:cubicBezTo>
                  <a:pt x="3564" y="1074"/>
                  <a:pt x="3671" y="1113"/>
                  <a:pt x="3779" y="1142"/>
                </a:cubicBezTo>
                <a:cubicBezTo>
                  <a:pt x="3858" y="1160"/>
                  <a:pt x="3944" y="1170"/>
                  <a:pt x="4018" y="1170"/>
                </a:cubicBezTo>
                <a:cubicBezTo>
                  <a:pt x="4047" y="1170"/>
                  <a:pt x="4068" y="1165"/>
                  <a:pt x="4097" y="1165"/>
                </a:cubicBezTo>
                <a:cubicBezTo>
                  <a:pt x="4154" y="1160"/>
                  <a:pt x="4212" y="1153"/>
                  <a:pt x="4262" y="1142"/>
                </a:cubicBezTo>
                <a:cubicBezTo>
                  <a:pt x="4330" y="1125"/>
                  <a:pt x="4393" y="1097"/>
                  <a:pt x="4443" y="1079"/>
                </a:cubicBezTo>
                <a:cubicBezTo>
                  <a:pt x="4546" y="1034"/>
                  <a:pt x="4637" y="977"/>
                  <a:pt x="4711" y="909"/>
                </a:cubicBezTo>
                <a:cubicBezTo>
                  <a:pt x="4773" y="853"/>
                  <a:pt x="4825" y="772"/>
                  <a:pt x="4853" y="688"/>
                </a:cubicBezTo>
                <a:cubicBezTo>
                  <a:pt x="4870" y="648"/>
                  <a:pt x="4876" y="607"/>
                  <a:pt x="4881" y="573"/>
                </a:cubicBezTo>
                <a:cubicBezTo>
                  <a:pt x="4887" y="534"/>
                  <a:pt x="4893" y="494"/>
                  <a:pt x="4893" y="449"/>
                </a:cubicBezTo>
                <a:cubicBezTo>
                  <a:pt x="4893" y="381"/>
                  <a:pt x="4887" y="318"/>
                  <a:pt x="4881" y="250"/>
                </a:cubicBezTo>
                <a:lnTo>
                  <a:pt x="4881" y="250"/>
                </a:lnTo>
                <a:cubicBezTo>
                  <a:pt x="4928" y="266"/>
                  <a:pt x="4983" y="284"/>
                  <a:pt x="5064" y="295"/>
                </a:cubicBezTo>
                <a:cubicBezTo>
                  <a:pt x="5114" y="300"/>
                  <a:pt x="5159" y="307"/>
                  <a:pt x="5211" y="307"/>
                </a:cubicBezTo>
                <a:cubicBezTo>
                  <a:pt x="5262" y="307"/>
                  <a:pt x="5319" y="300"/>
                  <a:pt x="5387" y="295"/>
                </a:cubicBezTo>
                <a:cubicBezTo>
                  <a:pt x="5534" y="279"/>
                  <a:pt x="5671" y="232"/>
                  <a:pt x="5791" y="164"/>
                </a:cubicBezTo>
                <a:cubicBezTo>
                  <a:pt x="5751" y="159"/>
                  <a:pt x="5717" y="159"/>
                  <a:pt x="5678" y="159"/>
                </a:cubicBezTo>
                <a:cubicBezTo>
                  <a:pt x="5665" y="176"/>
                  <a:pt x="5643" y="187"/>
                  <a:pt x="5620" y="193"/>
                </a:cubicBezTo>
                <a:lnTo>
                  <a:pt x="5603" y="193"/>
                </a:lnTo>
                <a:cubicBezTo>
                  <a:pt x="5586" y="193"/>
                  <a:pt x="5563" y="187"/>
                  <a:pt x="5552" y="176"/>
                </a:cubicBezTo>
                <a:cubicBezTo>
                  <a:pt x="5518" y="159"/>
                  <a:pt x="5507" y="124"/>
                  <a:pt x="5507" y="90"/>
                </a:cubicBezTo>
                <a:cubicBezTo>
                  <a:pt x="5473" y="96"/>
                  <a:pt x="5432" y="103"/>
                  <a:pt x="5393" y="108"/>
                </a:cubicBezTo>
                <a:cubicBezTo>
                  <a:pt x="5358" y="108"/>
                  <a:pt x="5324" y="114"/>
                  <a:pt x="5290" y="114"/>
                </a:cubicBezTo>
                <a:cubicBezTo>
                  <a:pt x="5200" y="114"/>
                  <a:pt x="5103" y="103"/>
                  <a:pt x="5007" y="85"/>
                </a:cubicBezTo>
                <a:cubicBezTo>
                  <a:pt x="4915" y="69"/>
                  <a:pt x="4831" y="45"/>
                  <a:pt x="4745" y="11"/>
                </a:cubicBezTo>
                <a:cubicBezTo>
                  <a:pt x="4734" y="6"/>
                  <a:pt x="4716" y="0"/>
                  <a:pt x="4700" y="0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" name="Google Shape;292;p2"/>
          <p:cNvSpPr/>
          <p:nvPr/>
        </p:nvSpPr>
        <p:spPr>
          <a:xfrm>
            <a:off x="7668082" y="4177526"/>
            <a:ext cx="4416" cy="4184"/>
          </a:xfrm>
          <a:custGeom>
            <a:avLst/>
            <a:gdLst/>
            <a:ahLst/>
            <a:cxnLst/>
            <a:rect l="l" t="t" r="r" b="b"/>
            <a:pathLst>
              <a:path w="114" h="108" extrusionOk="0">
                <a:moveTo>
                  <a:pt x="46" y="0"/>
                </a:moveTo>
                <a:cubicBezTo>
                  <a:pt x="35" y="29"/>
                  <a:pt x="17" y="63"/>
                  <a:pt x="6" y="92"/>
                </a:cubicBezTo>
                <a:cubicBezTo>
                  <a:pt x="1" y="97"/>
                  <a:pt x="1" y="97"/>
                  <a:pt x="1" y="103"/>
                </a:cubicBezTo>
                <a:cubicBezTo>
                  <a:pt x="40" y="103"/>
                  <a:pt x="74" y="103"/>
                  <a:pt x="114" y="108"/>
                </a:cubicBezTo>
                <a:cubicBezTo>
                  <a:pt x="85" y="74"/>
                  <a:pt x="62" y="34"/>
                  <a:pt x="46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2"/>
          <p:cNvSpPr/>
          <p:nvPr/>
        </p:nvSpPr>
        <p:spPr>
          <a:xfrm>
            <a:off x="7661496" y="4176403"/>
            <a:ext cx="8367" cy="6430"/>
          </a:xfrm>
          <a:custGeom>
            <a:avLst/>
            <a:gdLst/>
            <a:ahLst/>
            <a:cxnLst/>
            <a:rect l="l" t="t" r="r" b="b"/>
            <a:pathLst>
              <a:path w="216" h="166" extrusionOk="0">
                <a:moveTo>
                  <a:pt x="205" y="1"/>
                </a:moveTo>
                <a:cubicBezTo>
                  <a:pt x="187" y="7"/>
                  <a:pt x="176" y="13"/>
                  <a:pt x="158" y="24"/>
                </a:cubicBezTo>
                <a:cubicBezTo>
                  <a:pt x="108" y="42"/>
                  <a:pt x="56" y="52"/>
                  <a:pt x="0" y="63"/>
                </a:cubicBezTo>
                <a:cubicBezTo>
                  <a:pt x="0" y="97"/>
                  <a:pt x="11" y="132"/>
                  <a:pt x="45" y="149"/>
                </a:cubicBezTo>
                <a:cubicBezTo>
                  <a:pt x="56" y="160"/>
                  <a:pt x="79" y="166"/>
                  <a:pt x="96" y="166"/>
                </a:cubicBezTo>
                <a:lnTo>
                  <a:pt x="113" y="166"/>
                </a:lnTo>
                <a:cubicBezTo>
                  <a:pt x="136" y="160"/>
                  <a:pt x="158" y="149"/>
                  <a:pt x="171" y="132"/>
                </a:cubicBezTo>
                <a:cubicBezTo>
                  <a:pt x="171" y="126"/>
                  <a:pt x="171" y="126"/>
                  <a:pt x="176" y="121"/>
                </a:cubicBezTo>
                <a:cubicBezTo>
                  <a:pt x="187" y="92"/>
                  <a:pt x="205" y="58"/>
                  <a:pt x="216" y="29"/>
                </a:cubicBezTo>
                <a:cubicBezTo>
                  <a:pt x="210" y="18"/>
                  <a:pt x="210" y="13"/>
                  <a:pt x="205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>
            <a:off x="7460062" y="4194881"/>
            <a:ext cx="12319" cy="7128"/>
          </a:xfrm>
          <a:custGeom>
            <a:avLst/>
            <a:gdLst/>
            <a:ahLst/>
            <a:cxnLst/>
            <a:rect l="l" t="t" r="r" b="b"/>
            <a:pathLst>
              <a:path w="318" h="184" extrusionOk="0">
                <a:moveTo>
                  <a:pt x="6" y="1"/>
                </a:moveTo>
                <a:cubicBezTo>
                  <a:pt x="6" y="30"/>
                  <a:pt x="6" y="58"/>
                  <a:pt x="0" y="87"/>
                </a:cubicBezTo>
                <a:cubicBezTo>
                  <a:pt x="52" y="110"/>
                  <a:pt x="91" y="126"/>
                  <a:pt x="136" y="144"/>
                </a:cubicBezTo>
                <a:cubicBezTo>
                  <a:pt x="194" y="160"/>
                  <a:pt x="250" y="171"/>
                  <a:pt x="307" y="184"/>
                </a:cubicBezTo>
                <a:lnTo>
                  <a:pt x="318" y="76"/>
                </a:lnTo>
                <a:cubicBezTo>
                  <a:pt x="273" y="76"/>
                  <a:pt x="228" y="69"/>
                  <a:pt x="181" y="64"/>
                </a:cubicBezTo>
                <a:cubicBezTo>
                  <a:pt x="126" y="53"/>
                  <a:pt x="74" y="35"/>
                  <a:pt x="23" y="13"/>
                </a:cubicBezTo>
                <a:cubicBezTo>
                  <a:pt x="18" y="8"/>
                  <a:pt x="11" y="8"/>
                  <a:pt x="6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2"/>
          <p:cNvSpPr/>
          <p:nvPr/>
        </p:nvSpPr>
        <p:spPr>
          <a:xfrm>
            <a:off x="7471915" y="4194881"/>
            <a:ext cx="23204" cy="7786"/>
          </a:xfrm>
          <a:custGeom>
            <a:avLst/>
            <a:gdLst/>
            <a:ahLst/>
            <a:cxnLst/>
            <a:rect l="l" t="t" r="r" b="b"/>
            <a:pathLst>
              <a:path w="599" h="201" extrusionOk="0">
                <a:moveTo>
                  <a:pt x="598" y="1"/>
                </a:moveTo>
                <a:lnTo>
                  <a:pt x="598" y="1"/>
                </a:lnTo>
                <a:cubicBezTo>
                  <a:pt x="462" y="35"/>
                  <a:pt x="319" y="64"/>
                  <a:pt x="182" y="76"/>
                </a:cubicBezTo>
                <a:cubicBezTo>
                  <a:pt x="143" y="76"/>
                  <a:pt x="109" y="81"/>
                  <a:pt x="75" y="81"/>
                </a:cubicBezTo>
                <a:cubicBezTo>
                  <a:pt x="53" y="81"/>
                  <a:pt x="35" y="76"/>
                  <a:pt x="12" y="76"/>
                </a:cubicBezTo>
                <a:lnTo>
                  <a:pt x="1" y="184"/>
                </a:lnTo>
                <a:cubicBezTo>
                  <a:pt x="58" y="189"/>
                  <a:pt x="114" y="195"/>
                  <a:pt x="171" y="195"/>
                </a:cubicBezTo>
                <a:cubicBezTo>
                  <a:pt x="195" y="200"/>
                  <a:pt x="211" y="200"/>
                  <a:pt x="229" y="200"/>
                </a:cubicBezTo>
                <a:cubicBezTo>
                  <a:pt x="360" y="200"/>
                  <a:pt x="484" y="178"/>
                  <a:pt x="591" y="144"/>
                </a:cubicBezTo>
                <a:cubicBezTo>
                  <a:pt x="591" y="98"/>
                  <a:pt x="591" y="53"/>
                  <a:pt x="598" y="1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2"/>
          <p:cNvSpPr/>
          <p:nvPr/>
        </p:nvSpPr>
        <p:spPr>
          <a:xfrm>
            <a:off x="7448828" y="4189186"/>
            <a:ext cx="54620" cy="32423"/>
          </a:xfrm>
          <a:custGeom>
            <a:avLst/>
            <a:gdLst/>
            <a:ahLst/>
            <a:cxnLst/>
            <a:rect l="l" t="t" r="r" b="b"/>
            <a:pathLst>
              <a:path w="1410" h="837" extrusionOk="0">
                <a:moveTo>
                  <a:pt x="1" y="1"/>
                </a:moveTo>
                <a:cubicBezTo>
                  <a:pt x="1" y="12"/>
                  <a:pt x="6" y="18"/>
                  <a:pt x="6" y="24"/>
                </a:cubicBezTo>
                <a:cubicBezTo>
                  <a:pt x="46" y="74"/>
                  <a:pt x="96" y="114"/>
                  <a:pt x="143" y="148"/>
                </a:cubicBezTo>
                <a:cubicBezTo>
                  <a:pt x="177" y="177"/>
                  <a:pt x="216" y="200"/>
                  <a:pt x="261" y="223"/>
                </a:cubicBezTo>
                <a:cubicBezTo>
                  <a:pt x="274" y="228"/>
                  <a:pt x="285" y="228"/>
                  <a:pt x="290" y="234"/>
                </a:cubicBezTo>
                <a:cubicBezTo>
                  <a:pt x="290" y="205"/>
                  <a:pt x="296" y="177"/>
                  <a:pt x="296" y="148"/>
                </a:cubicBezTo>
                <a:cubicBezTo>
                  <a:pt x="261" y="132"/>
                  <a:pt x="227" y="108"/>
                  <a:pt x="199" y="87"/>
                </a:cubicBezTo>
                <a:cubicBezTo>
                  <a:pt x="182" y="69"/>
                  <a:pt x="165" y="52"/>
                  <a:pt x="154" y="35"/>
                </a:cubicBezTo>
                <a:cubicBezTo>
                  <a:pt x="103" y="29"/>
                  <a:pt x="51" y="18"/>
                  <a:pt x="1" y="1"/>
                </a:cubicBezTo>
                <a:close/>
                <a:moveTo>
                  <a:pt x="1392" y="103"/>
                </a:moveTo>
                <a:cubicBezTo>
                  <a:pt x="1387" y="103"/>
                  <a:pt x="1381" y="103"/>
                  <a:pt x="1370" y="108"/>
                </a:cubicBezTo>
                <a:cubicBezTo>
                  <a:pt x="1313" y="121"/>
                  <a:pt x="1250" y="137"/>
                  <a:pt x="1194" y="148"/>
                </a:cubicBezTo>
                <a:cubicBezTo>
                  <a:pt x="1187" y="200"/>
                  <a:pt x="1187" y="245"/>
                  <a:pt x="1187" y="291"/>
                </a:cubicBezTo>
                <a:cubicBezTo>
                  <a:pt x="1211" y="279"/>
                  <a:pt x="1234" y="273"/>
                  <a:pt x="1250" y="262"/>
                </a:cubicBezTo>
                <a:lnTo>
                  <a:pt x="1250" y="262"/>
                </a:lnTo>
                <a:cubicBezTo>
                  <a:pt x="1245" y="291"/>
                  <a:pt x="1245" y="325"/>
                  <a:pt x="1245" y="370"/>
                </a:cubicBezTo>
                <a:cubicBezTo>
                  <a:pt x="1250" y="472"/>
                  <a:pt x="1268" y="557"/>
                  <a:pt x="1297" y="638"/>
                </a:cubicBezTo>
                <a:cubicBezTo>
                  <a:pt x="1313" y="693"/>
                  <a:pt x="1336" y="734"/>
                  <a:pt x="1352" y="774"/>
                </a:cubicBezTo>
                <a:cubicBezTo>
                  <a:pt x="1370" y="796"/>
                  <a:pt x="1381" y="813"/>
                  <a:pt x="1392" y="837"/>
                </a:cubicBezTo>
                <a:cubicBezTo>
                  <a:pt x="1392" y="813"/>
                  <a:pt x="1399" y="790"/>
                  <a:pt x="1399" y="768"/>
                </a:cubicBezTo>
                <a:lnTo>
                  <a:pt x="1399" y="552"/>
                </a:lnTo>
                <a:lnTo>
                  <a:pt x="1399" y="496"/>
                </a:lnTo>
                <a:cubicBezTo>
                  <a:pt x="1404" y="393"/>
                  <a:pt x="1404" y="297"/>
                  <a:pt x="1404" y="200"/>
                </a:cubicBezTo>
                <a:cubicBezTo>
                  <a:pt x="1404" y="166"/>
                  <a:pt x="1410" y="137"/>
                  <a:pt x="1410" y="103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2"/>
          <p:cNvSpPr/>
          <p:nvPr/>
        </p:nvSpPr>
        <p:spPr>
          <a:xfrm>
            <a:off x="7434727" y="4111944"/>
            <a:ext cx="29518" cy="47337"/>
          </a:xfrm>
          <a:custGeom>
            <a:avLst/>
            <a:gdLst/>
            <a:ahLst/>
            <a:cxnLst/>
            <a:rect l="l" t="t" r="r" b="b"/>
            <a:pathLst>
              <a:path w="762" h="1222" extrusionOk="0">
                <a:moveTo>
                  <a:pt x="132" y="1"/>
                </a:moveTo>
                <a:cubicBezTo>
                  <a:pt x="92" y="1"/>
                  <a:pt x="58" y="23"/>
                  <a:pt x="46" y="62"/>
                </a:cubicBezTo>
                <a:cubicBezTo>
                  <a:pt x="30" y="119"/>
                  <a:pt x="12" y="177"/>
                  <a:pt x="6" y="239"/>
                </a:cubicBezTo>
                <a:cubicBezTo>
                  <a:pt x="1" y="301"/>
                  <a:pt x="6" y="369"/>
                  <a:pt x="12" y="415"/>
                </a:cubicBezTo>
                <a:cubicBezTo>
                  <a:pt x="17" y="460"/>
                  <a:pt x="35" y="518"/>
                  <a:pt x="51" y="574"/>
                </a:cubicBezTo>
                <a:cubicBezTo>
                  <a:pt x="75" y="631"/>
                  <a:pt x="103" y="688"/>
                  <a:pt x="137" y="744"/>
                </a:cubicBezTo>
                <a:cubicBezTo>
                  <a:pt x="166" y="790"/>
                  <a:pt x="205" y="835"/>
                  <a:pt x="245" y="880"/>
                </a:cubicBezTo>
                <a:cubicBezTo>
                  <a:pt x="290" y="932"/>
                  <a:pt x="342" y="977"/>
                  <a:pt x="387" y="1017"/>
                </a:cubicBezTo>
                <a:cubicBezTo>
                  <a:pt x="433" y="1051"/>
                  <a:pt x="478" y="1080"/>
                  <a:pt x="523" y="1108"/>
                </a:cubicBezTo>
                <a:cubicBezTo>
                  <a:pt x="489" y="1131"/>
                  <a:pt x="450" y="1171"/>
                  <a:pt x="415" y="1210"/>
                </a:cubicBezTo>
                <a:cubicBezTo>
                  <a:pt x="439" y="1216"/>
                  <a:pt x="460" y="1221"/>
                  <a:pt x="484" y="1221"/>
                </a:cubicBezTo>
                <a:cubicBezTo>
                  <a:pt x="512" y="1221"/>
                  <a:pt x="535" y="1221"/>
                  <a:pt x="557" y="1216"/>
                </a:cubicBezTo>
                <a:cubicBezTo>
                  <a:pt x="580" y="1210"/>
                  <a:pt x="604" y="1200"/>
                  <a:pt x="620" y="1187"/>
                </a:cubicBezTo>
                <a:cubicBezTo>
                  <a:pt x="643" y="1176"/>
                  <a:pt x="665" y="1160"/>
                  <a:pt x="683" y="1142"/>
                </a:cubicBezTo>
                <a:cubicBezTo>
                  <a:pt x="706" y="1119"/>
                  <a:pt x="717" y="1103"/>
                  <a:pt x="733" y="1080"/>
                </a:cubicBezTo>
                <a:cubicBezTo>
                  <a:pt x="745" y="1058"/>
                  <a:pt x="756" y="1035"/>
                  <a:pt x="762" y="1011"/>
                </a:cubicBezTo>
                <a:cubicBezTo>
                  <a:pt x="722" y="1000"/>
                  <a:pt x="683" y="983"/>
                  <a:pt x="649" y="966"/>
                </a:cubicBezTo>
                <a:cubicBezTo>
                  <a:pt x="557" y="921"/>
                  <a:pt x="484" y="875"/>
                  <a:pt x="415" y="819"/>
                </a:cubicBezTo>
                <a:cubicBezTo>
                  <a:pt x="365" y="767"/>
                  <a:pt x="319" y="717"/>
                  <a:pt x="274" y="665"/>
                </a:cubicBezTo>
                <a:cubicBezTo>
                  <a:pt x="245" y="615"/>
                  <a:pt x="216" y="563"/>
                  <a:pt x="200" y="512"/>
                </a:cubicBezTo>
                <a:cubicBezTo>
                  <a:pt x="182" y="460"/>
                  <a:pt x="171" y="415"/>
                  <a:pt x="166" y="364"/>
                </a:cubicBezTo>
                <a:cubicBezTo>
                  <a:pt x="160" y="319"/>
                  <a:pt x="166" y="267"/>
                  <a:pt x="171" y="227"/>
                </a:cubicBezTo>
                <a:cubicBezTo>
                  <a:pt x="182" y="182"/>
                  <a:pt x="195" y="143"/>
                  <a:pt x="211" y="103"/>
                </a:cubicBezTo>
                <a:cubicBezTo>
                  <a:pt x="211" y="96"/>
                  <a:pt x="216" y="91"/>
                  <a:pt x="222" y="85"/>
                </a:cubicBezTo>
                <a:cubicBezTo>
                  <a:pt x="216" y="74"/>
                  <a:pt x="216" y="62"/>
                  <a:pt x="211" y="51"/>
                </a:cubicBezTo>
                <a:cubicBezTo>
                  <a:pt x="200" y="28"/>
                  <a:pt x="182" y="12"/>
                  <a:pt x="160" y="6"/>
                </a:cubicBezTo>
                <a:cubicBezTo>
                  <a:pt x="148" y="1"/>
                  <a:pt x="137" y="1"/>
                  <a:pt x="132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2"/>
          <p:cNvSpPr/>
          <p:nvPr/>
        </p:nvSpPr>
        <p:spPr>
          <a:xfrm>
            <a:off x="7443792" y="4175551"/>
            <a:ext cx="2440" cy="2208"/>
          </a:xfrm>
          <a:custGeom>
            <a:avLst/>
            <a:gdLst/>
            <a:ahLst/>
            <a:cxnLst/>
            <a:rect l="l" t="t" r="r" b="b"/>
            <a:pathLst>
              <a:path w="63" h="57" extrusionOk="0">
                <a:moveTo>
                  <a:pt x="0" y="1"/>
                </a:moveTo>
                <a:lnTo>
                  <a:pt x="0" y="1"/>
                </a:lnTo>
                <a:cubicBezTo>
                  <a:pt x="0" y="6"/>
                  <a:pt x="6" y="6"/>
                  <a:pt x="11" y="12"/>
                </a:cubicBezTo>
                <a:cubicBezTo>
                  <a:pt x="29" y="29"/>
                  <a:pt x="45" y="40"/>
                  <a:pt x="63" y="57"/>
                </a:cubicBezTo>
                <a:lnTo>
                  <a:pt x="63" y="57"/>
                </a:lnTo>
                <a:cubicBezTo>
                  <a:pt x="45" y="40"/>
                  <a:pt x="29" y="29"/>
                  <a:pt x="11" y="12"/>
                </a:cubicBezTo>
                <a:cubicBezTo>
                  <a:pt x="6" y="6"/>
                  <a:pt x="0" y="6"/>
                  <a:pt x="0" y="1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2"/>
          <p:cNvSpPr/>
          <p:nvPr/>
        </p:nvSpPr>
        <p:spPr>
          <a:xfrm>
            <a:off x="7446194" y="4177720"/>
            <a:ext cx="1782" cy="1162"/>
          </a:xfrm>
          <a:custGeom>
            <a:avLst/>
            <a:gdLst/>
            <a:ahLst/>
            <a:cxnLst/>
            <a:rect l="l" t="t" r="r" b="b"/>
            <a:pathLst>
              <a:path w="46" h="30" extrusionOk="0">
                <a:moveTo>
                  <a:pt x="1" y="1"/>
                </a:moveTo>
                <a:lnTo>
                  <a:pt x="1" y="1"/>
                </a:lnTo>
                <a:cubicBezTo>
                  <a:pt x="17" y="8"/>
                  <a:pt x="28" y="18"/>
                  <a:pt x="46" y="29"/>
                </a:cubicBezTo>
                <a:cubicBezTo>
                  <a:pt x="28" y="18"/>
                  <a:pt x="17" y="8"/>
                  <a:pt x="1" y="1"/>
                </a:cubicBezTo>
                <a:close/>
              </a:path>
            </a:pathLst>
          </a:custGeom>
          <a:solidFill>
            <a:srgbClr val="09121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2"/>
          <p:cNvSpPr/>
          <p:nvPr/>
        </p:nvSpPr>
        <p:spPr>
          <a:xfrm>
            <a:off x="7443792" y="4151107"/>
            <a:ext cx="24211" cy="28472"/>
          </a:xfrm>
          <a:custGeom>
            <a:avLst/>
            <a:gdLst/>
            <a:ahLst/>
            <a:cxnLst/>
            <a:rect l="l" t="t" r="r" b="b"/>
            <a:pathLst>
              <a:path w="625" h="735" extrusionOk="0">
                <a:moveTo>
                  <a:pt x="528" y="0"/>
                </a:moveTo>
                <a:cubicBezTo>
                  <a:pt x="522" y="24"/>
                  <a:pt x="511" y="47"/>
                  <a:pt x="499" y="69"/>
                </a:cubicBezTo>
                <a:cubicBezTo>
                  <a:pt x="483" y="92"/>
                  <a:pt x="472" y="108"/>
                  <a:pt x="449" y="131"/>
                </a:cubicBezTo>
                <a:cubicBezTo>
                  <a:pt x="431" y="149"/>
                  <a:pt x="409" y="165"/>
                  <a:pt x="386" y="176"/>
                </a:cubicBezTo>
                <a:cubicBezTo>
                  <a:pt x="370" y="189"/>
                  <a:pt x="346" y="199"/>
                  <a:pt x="323" y="205"/>
                </a:cubicBezTo>
                <a:cubicBezTo>
                  <a:pt x="301" y="210"/>
                  <a:pt x="278" y="210"/>
                  <a:pt x="250" y="210"/>
                </a:cubicBezTo>
                <a:cubicBezTo>
                  <a:pt x="226" y="210"/>
                  <a:pt x="205" y="205"/>
                  <a:pt x="181" y="199"/>
                </a:cubicBezTo>
                <a:cubicBezTo>
                  <a:pt x="102" y="291"/>
                  <a:pt x="45" y="393"/>
                  <a:pt x="16" y="501"/>
                </a:cubicBezTo>
                <a:cubicBezTo>
                  <a:pt x="6" y="540"/>
                  <a:pt x="0" y="585"/>
                  <a:pt x="0" y="632"/>
                </a:cubicBezTo>
                <a:cubicBezTo>
                  <a:pt x="0" y="637"/>
                  <a:pt x="6" y="637"/>
                  <a:pt x="11" y="643"/>
                </a:cubicBezTo>
                <a:cubicBezTo>
                  <a:pt x="29" y="660"/>
                  <a:pt x="45" y="671"/>
                  <a:pt x="63" y="688"/>
                </a:cubicBezTo>
                <a:cubicBezTo>
                  <a:pt x="79" y="695"/>
                  <a:pt x="90" y="705"/>
                  <a:pt x="108" y="716"/>
                </a:cubicBezTo>
                <a:cubicBezTo>
                  <a:pt x="119" y="722"/>
                  <a:pt x="131" y="729"/>
                  <a:pt x="136" y="734"/>
                </a:cubicBezTo>
                <a:cubicBezTo>
                  <a:pt x="136" y="716"/>
                  <a:pt x="131" y="700"/>
                  <a:pt x="131" y="688"/>
                </a:cubicBezTo>
                <a:cubicBezTo>
                  <a:pt x="131" y="643"/>
                  <a:pt x="131" y="603"/>
                  <a:pt x="136" y="564"/>
                </a:cubicBezTo>
                <a:cubicBezTo>
                  <a:pt x="142" y="530"/>
                  <a:pt x="153" y="495"/>
                  <a:pt x="171" y="456"/>
                </a:cubicBezTo>
                <a:cubicBezTo>
                  <a:pt x="187" y="427"/>
                  <a:pt x="205" y="399"/>
                  <a:pt x="221" y="375"/>
                </a:cubicBezTo>
                <a:cubicBezTo>
                  <a:pt x="244" y="347"/>
                  <a:pt x="273" y="325"/>
                  <a:pt x="295" y="307"/>
                </a:cubicBezTo>
                <a:cubicBezTo>
                  <a:pt x="329" y="285"/>
                  <a:pt x="363" y="268"/>
                  <a:pt x="397" y="257"/>
                </a:cubicBezTo>
                <a:cubicBezTo>
                  <a:pt x="438" y="244"/>
                  <a:pt x="483" y="234"/>
                  <a:pt x="533" y="228"/>
                </a:cubicBezTo>
                <a:cubicBezTo>
                  <a:pt x="585" y="223"/>
                  <a:pt x="619" y="165"/>
                  <a:pt x="619" y="120"/>
                </a:cubicBezTo>
                <a:cubicBezTo>
                  <a:pt x="625" y="69"/>
                  <a:pt x="591" y="24"/>
                  <a:pt x="546" y="6"/>
                </a:cubicBezTo>
                <a:cubicBezTo>
                  <a:pt x="540" y="6"/>
                  <a:pt x="533" y="6"/>
                  <a:pt x="528" y="0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2"/>
          <p:cNvSpPr/>
          <p:nvPr/>
        </p:nvSpPr>
        <p:spPr>
          <a:xfrm>
            <a:off x="7443792" y="4175551"/>
            <a:ext cx="11001" cy="14991"/>
          </a:xfrm>
          <a:custGeom>
            <a:avLst/>
            <a:gdLst/>
            <a:ahLst/>
            <a:cxnLst/>
            <a:rect l="l" t="t" r="r" b="b"/>
            <a:pathLst>
              <a:path w="284" h="387" extrusionOk="0">
                <a:moveTo>
                  <a:pt x="0" y="1"/>
                </a:moveTo>
                <a:cubicBezTo>
                  <a:pt x="0" y="69"/>
                  <a:pt x="11" y="137"/>
                  <a:pt x="29" y="193"/>
                </a:cubicBezTo>
                <a:cubicBezTo>
                  <a:pt x="40" y="222"/>
                  <a:pt x="51" y="250"/>
                  <a:pt x="68" y="274"/>
                </a:cubicBezTo>
                <a:cubicBezTo>
                  <a:pt x="79" y="302"/>
                  <a:pt x="97" y="324"/>
                  <a:pt x="113" y="347"/>
                </a:cubicBezTo>
                <a:cubicBezTo>
                  <a:pt x="119" y="347"/>
                  <a:pt x="124" y="353"/>
                  <a:pt x="131" y="353"/>
                </a:cubicBezTo>
                <a:cubicBezTo>
                  <a:pt x="181" y="370"/>
                  <a:pt x="233" y="381"/>
                  <a:pt x="284" y="387"/>
                </a:cubicBezTo>
                <a:cubicBezTo>
                  <a:pt x="267" y="370"/>
                  <a:pt x="250" y="353"/>
                  <a:pt x="239" y="336"/>
                </a:cubicBezTo>
                <a:cubicBezTo>
                  <a:pt x="205" y="290"/>
                  <a:pt x="181" y="239"/>
                  <a:pt x="165" y="193"/>
                </a:cubicBezTo>
                <a:cubicBezTo>
                  <a:pt x="153" y="159"/>
                  <a:pt x="142" y="132"/>
                  <a:pt x="136" y="103"/>
                </a:cubicBezTo>
                <a:cubicBezTo>
                  <a:pt x="131" y="98"/>
                  <a:pt x="119" y="91"/>
                  <a:pt x="108" y="85"/>
                </a:cubicBezTo>
                <a:cubicBezTo>
                  <a:pt x="90" y="74"/>
                  <a:pt x="79" y="64"/>
                  <a:pt x="63" y="57"/>
                </a:cubicBezTo>
                <a:cubicBezTo>
                  <a:pt x="45" y="40"/>
                  <a:pt x="29" y="29"/>
                  <a:pt x="11" y="12"/>
                </a:cubicBezTo>
                <a:cubicBezTo>
                  <a:pt x="6" y="6"/>
                  <a:pt x="0" y="6"/>
                  <a:pt x="0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2"/>
          <p:cNvSpPr/>
          <p:nvPr/>
        </p:nvSpPr>
        <p:spPr>
          <a:xfrm>
            <a:off x="7672459" y="4134605"/>
            <a:ext cx="16115" cy="22042"/>
          </a:xfrm>
          <a:custGeom>
            <a:avLst/>
            <a:gdLst/>
            <a:ahLst/>
            <a:cxnLst/>
            <a:rect l="l" t="t" r="r" b="b"/>
            <a:pathLst>
              <a:path w="416" h="569" extrusionOk="0">
                <a:moveTo>
                  <a:pt x="85" y="1"/>
                </a:moveTo>
                <a:cubicBezTo>
                  <a:pt x="58" y="1"/>
                  <a:pt x="29" y="12"/>
                  <a:pt x="12" y="40"/>
                </a:cubicBezTo>
                <a:cubicBezTo>
                  <a:pt x="6" y="51"/>
                  <a:pt x="1" y="75"/>
                  <a:pt x="1" y="91"/>
                </a:cubicBezTo>
                <a:cubicBezTo>
                  <a:pt x="29" y="114"/>
                  <a:pt x="51" y="137"/>
                  <a:pt x="74" y="159"/>
                </a:cubicBezTo>
                <a:cubicBezTo>
                  <a:pt x="80" y="159"/>
                  <a:pt x="80" y="159"/>
                  <a:pt x="85" y="154"/>
                </a:cubicBezTo>
                <a:cubicBezTo>
                  <a:pt x="98" y="148"/>
                  <a:pt x="109" y="143"/>
                  <a:pt x="126" y="143"/>
                </a:cubicBezTo>
                <a:cubicBezTo>
                  <a:pt x="160" y="143"/>
                  <a:pt x="182" y="166"/>
                  <a:pt x="188" y="200"/>
                </a:cubicBezTo>
                <a:cubicBezTo>
                  <a:pt x="194" y="234"/>
                  <a:pt x="200" y="268"/>
                  <a:pt x="205" y="302"/>
                </a:cubicBezTo>
                <a:cubicBezTo>
                  <a:pt x="222" y="358"/>
                  <a:pt x="239" y="398"/>
                  <a:pt x="263" y="444"/>
                </a:cubicBezTo>
                <a:cubicBezTo>
                  <a:pt x="274" y="466"/>
                  <a:pt x="290" y="489"/>
                  <a:pt x="308" y="507"/>
                </a:cubicBezTo>
                <a:cubicBezTo>
                  <a:pt x="319" y="523"/>
                  <a:pt x="336" y="534"/>
                  <a:pt x="353" y="546"/>
                </a:cubicBezTo>
                <a:cubicBezTo>
                  <a:pt x="370" y="552"/>
                  <a:pt x="387" y="557"/>
                  <a:pt x="399" y="563"/>
                </a:cubicBezTo>
                <a:cubicBezTo>
                  <a:pt x="404" y="563"/>
                  <a:pt x="404" y="568"/>
                  <a:pt x="410" y="568"/>
                </a:cubicBezTo>
                <a:lnTo>
                  <a:pt x="410" y="518"/>
                </a:lnTo>
                <a:cubicBezTo>
                  <a:pt x="415" y="415"/>
                  <a:pt x="392" y="308"/>
                  <a:pt x="347" y="222"/>
                </a:cubicBezTo>
                <a:cubicBezTo>
                  <a:pt x="302" y="137"/>
                  <a:pt x="229" y="64"/>
                  <a:pt x="137" y="12"/>
                </a:cubicBezTo>
                <a:cubicBezTo>
                  <a:pt x="119" y="1"/>
                  <a:pt x="103" y="1"/>
                  <a:pt x="85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2"/>
          <p:cNvSpPr/>
          <p:nvPr/>
        </p:nvSpPr>
        <p:spPr>
          <a:xfrm>
            <a:off x="7674899" y="4140106"/>
            <a:ext cx="13442" cy="37924"/>
          </a:xfrm>
          <a:custGeom>
            <a:avLst/>
            <a:gdLst/>
            <a:ahLst/>
            <a:cxnLst/>
            <a:rect l="l" t="t" r="r" b="b"/>
            <a:pathLst>
              <a:path w="347" h="979" extrusionOk="0">
                <a:moveTo>
                  <a:pt x="63" y="1"/>
                </a:moveTo>
                <a:cubicBezTo>
                  <a:pt x="46" y="1"/>
                  <a:pt x="35" y="6"/>
                  <a:pt x="22" y="12"/>
                </a:cubicBezTo>
                <a:cubicBezTo>
                  <a:pt x="17" y="17"/>
                  <a:pt x="17" y="17"/>
                  <a:pt x="11" y="17"/>
                </a:cubicBezTo>
                <a:cubicBezTo>
                  <a:pt x="40" y="46"/>
                  <a:pt x="63" y="80"/>
                  <a:pt x="85" y="108"/>
                </a:cubicBezTo>
                <a:cubicBezTo>
                  <a:pt x="119" y="160"/>
                  <a:pt x="148" y="211"/>
                  <a:pt x="171" y="268"/>
                </a:cubicBezTo>
                <a:cubicBezTo>
                  <a:pt x="187" y="318"/>
                  <a:pt x="200" y="365"/>
                  <a:pt x="205" y="415"/>
                </a:cubicBezTo>
                <a:cubicBezTo>
                  <a:pt x="205" y="455"/>
                  <a:pt x="205" y="494"/>
                  <a:pt x="200" y="535"/>
                </a:cubicBezTo>
                <a:cubicBezTo>
                  <a:pt x="187" y="580"/>
                  <a:pt x="176" y="625"/>
                  <a:pt x="153" y="665"/>
                </a:cubicBezTo>
                <a:cubicBezTo>
                  <a:pt x="137" y="706"/>
                  <a:pt x="114" y="740"/>
                  <a:pt x="85" y="774"/>
                </a:cubicBezTo>
                <a:cubicBezTo>
                  <a:pt x="56" y="808"/>
                  <a:pt x="29" y="835"/>
                  <a:pt x="0" y="859"/>
                </a:cubicBezTo>
                <a:cubicBezTo>
                  <a:pt x="6" y="887"/>
                  <a:pt x="22" y="916"/>
                  <a:pt x="40" y="938"/>
                </a:cubicBezTo>
                <a:cubicBezTo>
                  <a:pt x="51" y="955"/>
                  <a:pt x="56" y="966"/>
                  <a:pt x="69" y="979"/>
                </a:cubicBezTo>
                <a:cubicBezTo>
                  <a:pt x="80" y="972"/>
                  <a:pt x="85" y="961"/>
                  <a:pt x="97" y="955"/>
                </a:cubicBezTo>
                <a:cubicBezTo>
                  <a:pt x="131" y="921"/>
                  <a:pt x="171" y="876"/>
                  <a:pt x="205" y="824"/>
                </a:cubicBezTo>
                <a:cubicBezTo>
                  <a:pt x="239" y="779"/>
                  <a:pt x="261" y="728"/>
                  <a:pt x="284" y="677"/>
                </a:cubicBezTo>
                <a:cubicBezTo>
                  <a:pt x="318" y="603"/>
                  <a:pt x="336" y="518"/>
                  <a:pt x="347" y="426"/>
                </a:cubicBezTo>
                <a:cubicBezTo>
                  <a:pt x="341" y="426"/>
                  <a:pt x="341" y="421"/>
                  <a:pt x="336" y="421"/>
                </a:cubicBezTo>
                <a:cubicBezTo>
                  <a:pt x="324" y="415"/>
                  <a:pt x="307" y="410"/>
                  <a:pt x="290" y="404"/>
                </a:cubicBezTo>
                <a:cubicBezTo>
                  <a:pt x="273" y="392"/>
                  <a:pt x="256" y="381"/>
                  <a:pt x="245" y="365"/>
                </a:cubicBezTo>
                <a:cubicBezTo>
                  <a:pt x="227" y="347"/>
                  <a:pt x="211" y="324"/>
                  <a:pt x="200" y="302"/>
                </a:cubicBezTo>
                <a:cubicBezTo>
                  <a:pt x="176" y="256"/>
                  <a:pt x="159" y="216"/>
                  <a:pt x="142" y="160"/>
                </a:cubicBezTo>
                <a:cubicBezTo>
                  <a:pt x="137" y="126"/>
                  <a:pt x="131" y="92"/>
                  <a:pt x="125" y="58"/>
                </a:cubicBezTo>
                <a:cubicBezTo>
                  <a:pt x="119" y="24"/>
                  <a:pt x="97" y="1"/>
                  <a:pt x="63" y="1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2"/>
          <p:cNvSpPr/>
          <p:nvPr/>
        </p:nvSpPr>
        <p:spPr>
          <a:xfrm>
            <a:off x="7669399" y="4173343"/>
            <a:ext cx="8174" cy="8367"/>
          </a:xfrm>
          <a:custGeom>
            <a:avLst/>
            <a:gdLst/>
            <a:ahLst/>
            <a:cxnLst/>
            <a:rect l="l" t="t" r="r" b="b"/>
            <a:pathLst>
              <a:path w="211" h="216" extrusionOk="0">
                <a:moveTo>
                  <a:pt x="142" y="1"/>
                </a:moveTo>
                <a:cubicBezTo>
                  <a:pt x="130" y="6"/>
                  <a:pt x="125" y="11"/>
                  <a:pt x="119" y="18"/>
                </a:cubicBezTo>
                <a:cubicBezTo>
                  <a:pt x="80" y="40"/>
                  <a:pt x="40" y="63"/>
                  <a:pt x="1" y="80"/>
                </a:cubicBezTo>
                <a:cubicBezTo>
                  <a:pt x="6" y="92"/>
                  <a:pt x="6" y="97"/>
                  <a:pt x="12" y="108"/>
                </a:cubicBezTo>
                <a:cubicBezTo>
                  <a:pt x="28" y="142"/>
                  <a:pt x="51" y="182"/>
                  <a:pt x="80" y="216"/>
                </a:cubicBezTo>
                <a:cubicBezTo>
                  <a:pt x="125" y="189"/>
                  <a:pt x="171" y="155"/>
                  <a:pt x="211" y="121"/>
                </a:cubicBezTo>
                <a:cubicBezTo>
                  <a:pt x="198" y="108"/>
                  <a:pt x="193" y="97"/>
                  <a:pt x="182" y="80"/>
                </a:cubicBezTo>
                <a:cubicBezTo>
                  <a:pt x="164" y="58"/>
                  <a:pt x="148" y="29"/>
                  <a:pt x="142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"/>
          <p:cNvSpPr/>
          <p:nvPr/>
        </p:nvSpPr>
        <p:spPr>
          <a:xfrm>
            <a:off x="7580031" y="4280530"/>
            <a:ext cx="4184" cy="19214"/>
          </a:xfrm>
          <a:custGeom>
            <a:avLst/>
            <a:gdLst/>
            <a:ahLst/>
            <a:cxnLst/>
            <a:rect l="l" t="t" r="r" b="b"/>
            <a:pathLst>
              <a:path w="108" h="496" extrusionOk="0">
                <a:moveTo>
                  <a:pt x="0" y="1"/>
                </a:moveTo>
                <a:cubicBezTo>
                  <a:pt x="17" y="211"/>
                  <a:pt x="45" y="388"/>
                  <a:pt x="85" y="496"/>
                </a:cubicBezTo>
                <a:cubicBezTo>
                  <a:pt x="102" y="478"/>
                  <a:pt x="108" y="456"/>
                  <a:pt x="102" y="427"/>
                </a:cubicBezTo>
                <a:cubicBezTo>
                  <a:pt x="92" y="354"/>
                  <a:pt x="68" y="273"/>
                  <a:pt x="51" y="200"/>
                </a:cubicBezTo>
                <a:cubicBezTo>
                  <a:pt x="34" y="142"/>
                  <a:pt x="23" y="92"/>
                  <a:pt x="6" y="35"/>
                </a:cubicBezTo>
                <a:cubicBezTo>
                  <a:pt x="6" y="24"/>
                  <a:pt x="6" y="13"/>
                  <a:pt x="0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2"/>
          <p:cNvSpPr/>
          <p:nvPr/>
        </p:nvSpPr>
        <p:spPr>
          <a:xfrm>
            <a:off x="7553380" y="4221997"/>
            <a:ext cx="29944" cy="78870"/>
          </a:xfrm>
          <a:custGeom>
            <a:avLst/>
            <a:gdLst/>
            <a:ahLst/>
            <a:cxnLst/>
            <a:rect l="l" t="t" r="r" b="b"/>
            <a:pathLst>
              <a:path w="773" h="2036" extrusionOk="0">
                <a:moveTo>
                  <a:pt x="643" y="1"/>
                </a:moveTo>
                <a:lnTo>
                  <a:pt x="643" y="1"/>
                </a:lnTo>
                <a:cubicBezTo>
                  <a:pt x="597" y="24"/>
                  <a:pt x="405" y="126"/>
                  <a:pt x="240" y="166"/>
                </a:cubicBezTo>
                <a:cubicBezTo>
                  <a:pt x="222" y="166"/>
                  <a:pt x="205" y="171"/>
                  <a:pt x="188" y="171"/>
                </a:cubicBezTo>
                <a:cubicBezTo>
                  <a:pt x="177" y="171"/>
                  <a:pt x="166" y="171"/>
                  <a:pt x="154" y="166"/>
                </a:cubicBezTo>
                <a:cubicBezTo>
                  <a:pt x="148" y="279"/>
                  <a:pt x="143" y="392"/>
                  <a:pt x="137" y="506"/>
                </a:cubicBezTo>
                <a:cubicBezTo>
                  <a:pt x="137" y="620"/>
                  <a:pt x="125" y="733"/>
                  <a:pt x="120" y="842"/>
                </a:cubicBezTo>
                <a:cubicBezTo>
                  <a:pt x="114" y="903"/>
                  <a:pt x="109" y="966"/>
                  <a:pt x="103" y="1023"/>
                </a:cubicBezTo>
                <a:lnTo>
                  <a:pt x="98" y="1057"/>
                </a:lnTo>
                <a:cubicBezTo>
                  <a:pt x="91" y="1092"/>
                  <a:pt x="91" y="1126"/>
                  <a:pt x="85" y="1154"/>
                </a:cubicBezTo>
                <a:cubicBezTo>
                  <a:pt x="75" y="1194"/>
                  <a:pt x="69" y="1233"/>
                  <a:pt x="64" y="1273"/>
                </a:cubicBezTo>
                <a:cubicBezTo>
                  <a:pt x="51" y="1307"/>
                  <a:pt x="46" y="1347"/>
                  <a:pt x="35" y="1387"/>
                </a:cubicBezTo>
                <a:cubicBezTo>
                  <a:pt x="17" y="1495"/>
                  <a:pt x="1" y="1603"/>
                  <a:pt x="12" y="1705"/>
                </a:cubicBezTo>
                <a:cubicBezTo>
                  <a:pt x="17" y="1756"/>
                  <a:pt x="30" y="1790"/>
                  <a:pt x="51" y="1818"/>
                </a:cubicBezTo>
                <a:cubicBezTo>
                  <a:pt x="64" y="1836"/>
                  <a:pt x="80" y="1852"/>
                  <a:pt x="103" y="1870"/>
                </a:cubicBezTo>
                <a:cubicBezTo>
                  <a:pt x="109" y="1876"/>
                  <a:pt x="125" y="1881"/>
                  <a:pt x="132" y="1887"/>
                </a:cubicBezTo>
                <a:cubicBezTo>
                  <a:pt x="137" y="1887"/>
                  <a:pt x="148" y="1892"/>
                  <a:pt x="154" y="1892"/>
                </a:cubicBezTo>
                <a:cubicBezTo>
                  <a:pt x="205" y="1904"/>
                  <a:pt x="250" y="1910"/>
                  <a:pt x="295" y="1915"/>
                </a:cubicBezTo>
                <a:cubicBezTo>
                  <a:pt x="324" y="1915"/>
                  <a:pt x="342" y="1921"/>
                  <a:pt x="358" y="1921"/>
                </a:cubicBezTo>
                <a:cubicBezTo>
                  <a:pt x="387" y="1921"/>
                  <a:pt x="415" y="1926"/>
                  <a:pt x="444" y="1926"/>
                </a:cubicBezTo>
                <a:cubicBezTo>
                  <a:pt x="495" y="1938"/>
                  <a:pt x="546" y="1955"/>
                  <a:pt x="609" y="1983"/>
                </a:cubicBezTo>
                <a:cubicBezTo>
                  <a:pt x="636" y="1994"/>
                  <a:pt x="654" y="2007"/>
                  <a:pt x="677" y="2018"/>
                </a:cubicBezTo>
                <a:cubicBezTo>
                  <a:pt x="688" y="2028"/>
                  <a:pt x="705" y="2035"/>
                  <a:pt x="717" y="2035"/>
                </a:cubicBezTo>
                <a:cubicBezTo>
                  <a:pt x="733" y="2035"/>
                  <a:pt x="745" y="2028"/>
                  <a:pt x="756" y="2023"/>
                </a:cubicBezTo>
                <a:cubicBezTo>
                  <a:pt x="762" y="2018"/>
                  <a:pt x="767" y="2012"/>
                  <a:pt x="773" y="2007"/>
                </a:cubicBezTo>
                <a:cubicBezTo>
                  <a:pt x="733" y="1899"/>
                  <a:pt x="705" y="1722"/>
                  <a:pt x="688" y="1512"/>
                </a:cubicBezTo>
                <a:cubicBezTo>
                  <a:pt x="677" y="1461"/>
                  <a:pt x="665" y="1409"/>
                  <a:pt x="660" y="1359"/>
                </a:cubicBezTo>
                <a:cubicBezTo>
                  <a:pt x="649" y="1302"/>
                  <a:pt x="643" y="1251"/>
                  <a:pt x="643" y="1194"/>
                </a:cubicBezTo>
                <a:cubicBezTo>
                  <a:pt x="620" y="978"/>
                  <a:pt x="609" y="779"/>
                  <a:pt x="602" y="596"/>
                </a:cubicBezTo>
                <a:cubicBezTo>
                  <a:pt x="602" y="370"/>
                  <a:pt x="615" y="176"/>
                  <a:pt x="643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2"/>
          <p:cNvSpPr/>
          <p:nvPr/>
        </p:nvSpPr>
        <p:spPr>
          <a:xfrm>
            <a:off x="7440925" y="4115236"/>
            <a:ext cx="241954" cy="112068"/>
          </a:xfrm>
          <a:custGeom>
            <a:avLst/>
            <a:gdLst/>
            <a:ahLst/>
            <a:cxnLst/>
            <a:rect l="l" t="t" r="r" b="b"/>
            <a:pathLst>
              <a:path w="6246" h="2893" extrusionOk="0">
                <a:moveTo>
                  <a:pt x="62" y="0"/>
                </a:moveTo>
                <a:cubicBezTo>
                  <a:pt x="56" y="6"/>
                  <a:pt x="51" y="11"/>
                  <a:pt x="51" y="18"/>
                </a:cubicBezTo>
                <a:cubicBezTo>
                  <a:pt x="35" y="58"/>
                  <a:pt x="22" y="97"/>
                  <a:pt x="11" y="142"/>
                </a:cubicBezTo>
                <a:cubicBezTo>
                  <a:pt x="6" y="182"/>
                  <a:pt x="0" y="234"/>
                  <a:pt x="6" y="279"/>
                </a:cubicBezTo>
                <a:cubicBezTo>
                  <a:pt x="11" y="330"/>
                  <a:pt x="22" y="375"/>
                  <a:pt x="40" y="427"/>
                </a:cubicBezTo>
                <a:cubicBezTo>
                  <a:pt x="56" y="478"/>
                  <a:pt x="85" y="530"/>
                  <a:pt x="114" y="580"/>
                </a:cubicBezTo>
                <a:cubicBezTo>
                  <a:pt x="159" y="632"/>
                  <a:pt x="205" y="682"/>
                  <a:pt x="255" y="734"/>
                </a:cubicBezTo>
                <a:cubicBezTo>
                  <a:pt x="324" y="790"/>
                  <a:pt x="397" y="836"/>
                  <a:pt x="489" y="881"/>
                </a:cubicBezTo>
                <a:cubicBezTo>
                  <a:pt x="523" y="898"/>
                  <a:pt x="562" y="915"/>
                  <a:pt x="602" y="926"/>
                </a:cubicBezTo>
                <a:cubicBezTo>
                  <a:pt x="607" y="932"/>
                  <a:pt x="614" y="932"/>
                  <a:pt x="620" y="932"/>
                </a:cubicBezTo>
                <a:cubicBezTo>
                  <a:pt x="665" y="950"/>
                  <a:pt x="699" y="995"/>
                  <a:pt x="693" y="1046"/>
                </a:cubicBezTo>
                <a:cubicBezTo>
                  <a:pt x="693" y="1091"/>
                  <a:pt x="659" y="1149"/>
                  <a:pt x="607" y="1154"/>
                </a:cubicBezTo>
                <a:cubicBezTo>
                  <a:pt x="557" y="1160"/>
                  <a:pt x="512" y="1170"/>
                  <a:pt x="471" y="1183"/>
                </a:cubicBezTo>
                <a:cubicBezTo>
                  <a:pt x="437" y="1194"/>
                  <a:pt x="403" y="1211"/>
                  <a:pt x="369" y="1233"/>
                </a:cubicBezTo>
                <a:cubicBezTo>
                  <a:pt x="347" y="1251"/>
                  <a:pt x="318" y="1273"/>
                  <a:pt x="295" y="1301"/>
                </a:cubicBezTo>
                <a:cubicBezTo>
                  <a:pt x="279" y="1325"/>
                  <a:pt x="261" y="1353"/>
                  <a:pt x="245" y="1382"/>
                </a:cubicBezTo>
                <a:cubicBezTo>
                  <a:pt x="227" y="1421"/>
                  <a:pt x="216" y="1456"/>
                  <a:pt x="210" y="1490"/>
                </a:cubicBezTo>
                <a:cubicBezTo>
                  <a:pt x="205" y="1529"/>
                  <a:pt x="205" y="1569"/>
                  <a:pt x="205" y="1614"/>
                </a:cubicBezTo>
                <a:cubicBezTo>
                  <a:pt x="205" y="1626"/>
                  <a:pt x="210" y="1642"/>
                  <a:pt x="210" y="1660"/>
                </a:cubicBezTo>
                <a:cubicBezTo>
                  <a:pt x="216" y="1689"/>
                  <a:pt x="227" y="1716"/>
                  <a:pt x="239" y="1750"/>
                </a:cubicBezTo>
                <a:cubicBezTo>
                  <a:pt x="255" y="1796"/>
                  <a:pt x="279" y="1847"/>
                  <a:pt x="313" y="1893"/>
                </a:cubicBezTo>
                <a:cubicBezTo>
                  <a:pt x="324" y="1910"/>
                  <a:pt x="341" y="1927"/>
                  <a:pt x="358" y="1944"/>
                </a:cubicBezTo>
                <a:cubicBezTo>
                  <a:pt x="369" y="1961"/>
                  <a:pt x="386" y="1978"/>
                  <a:pt x="403" y="1996"/>
                </a:cubicBezTo>
                <a:cubicBezTo>
                  <a:pt x="431" y="2017"/>
                  <a:pt x="465" y="2041"/>
                  <a:pt x="500" y="2057"/>
                </a:cubicBezTo>
                <a:cubicBezTo>
                  <a:pt x="505" y="2064"/>
                  <a:pt x="512" y="2064"/>
                  <a:pt x="517" y="2069"/>
                </a:cubicBezTo>
                <a:cubicBezTo>
                  <a:pt x="568" y="2091"/>
                  <a:pt x="620" y="2109"/>
                  <a:pt x="675" y="2120"/>
                </a:cubicBezTo>
                <a:cubicBezTo>
                  <a:pt x="722" y="2125"/>
                  <a:pt x="767" y="2132"/>
                  <a:pt x="812" y="2132"/>
                </a:cubicBezTo>
                <a:cubicBezTo>
                  <a:pt x="835" y="2132"/>
                  <a:pt x="853" y="2137"/>
                  <a:pt x="875" y="2137"/>
                </a:cubicBezTo>
                <a:cubicBezTo>
                  <a:pt x="909" y="2137"/>
                  <a:pt x="943" y="2132"/>
                  <a:pt x="982" y="2132"/>
                </a:cubicBezTo>
                <a:cubicBezTo>
                  <a:pt x="1119" y="2120"/>
                  <a:pt x="1262" y="2091"/>
                  <a:pt x="1398" y="2057"/>
                </a:cubicBezTo>
                <a:cubicBezTo>
                  <a:pt x="1454" y="2046"/>
                  <a:pt x="1517" y="2030"/>
                  <a:pt x="1574" y="2017"/>
                </a:cubicBezTo>
                <a:cubicBezTo>
                  <a:pt x="1585" y="2012"/>
                  <a:pt x="1591" y="2012"/>
                  <a:pt x="1596" y="2012"/>
                </a:cubicBezTo>
                <a:lnTo>
                  <a:pt x="1614" y="2012"/>
                </a:lnTo>
                <a:cubicBezTo>
                  <a:pt x="1642" y="2017"/>
                  <a:pt x="1671" y="2041"/>
                  <a:pt x="1687" y="2069"/>
                </a:cubicBezTo>
                <a:cubicBezTo>
                  <a:pt x="1705" y="2098"/>
                  <a:pt x="1705" y="2137"/>
                  <a:pt x="1682" y="2171"/>
                </a:cubicBezTo>
                <a:cubicBezTo>
                  <a:pt x="1676" y="2182"/>
                  <a:pt x="1664" y="2200"/>
                  <a:pt x="1659" y="2211"/>
                </a:cubicBezTo>
                <a:cubicBezTo>
                  <a:pt x="1637" y="2261"/>
                  <a:pt x="1619" y="2308"/>
                  <a:pt x="1608" y="2353"/>
                </a:cubicBezTo>
                <a:cubicBezTo>
                  <a:pt x="1608" y="2371"/>
                  <a:pt x="1608" y="2387"/>
                  <a:pt x="1603" y="2405"/>
                </a:cubicBezTo>
                <a:lnTo>
                  <a:pt x="1603" y="2461"/>
                </a:lnTo>
                <a:lnTo>
                  <a:pt x="1603" y="2466"/>
                </a:lnTo>
                <a:cubicBezTo>
                  <a:pt x="1608" y="2495"/>
                  <a:pt x="1614" y="2529"/>
                  <a:pt x="1625" y="2563"/>
                </a:cubicBezTo>
                <a:cubicBezTo>
                  <a:pt x="1637" y="2592"/>
                  <a:pt x="1653" y="2626"/>
                  <a:pt x="1671" y="2649"/>
                </a:cubicBezTo>
                <a:cubicBezTo>
                  <a:pt x="1698" y="2688"/>
                  <a:pt x="1727" y="2717"/>
                  <a:pt x="1756" y="2746"/>
                </a:cubicBezTo>
                <a:cubicBezTo>
                  <a:pt x="1795" y="2773"/>
                  <a:pt x="1842" y="2802"/>
                  <a:pt x="1887" y="2825"/>
                </a:cubicBezTo>
                <a:cubicBezTo>
                  <a:pt x="1937" y="2853"/>
                  <a:pt x="1994" y="2870"/>
                  <a:pt x="2057" y="2882"/>
                </a:cubicBezTo>
                <a:cubicBezTo>
                  <a:pt x="2097" y="2887"/>
                  <a:pt x="2142" y="2893"/>
                  <a:pt x="2182" y="2893"/>
                </a:cubicBezTo>
                <a:cubicBezTo>
                  <a:pt x="2199" y="2893"/>
                  <a:pt x="2210" y="2893"/>
                  <a:pt x="2227" y="2887"/>
                </a:cubicBezTo>
                <a:cubicBezTo>
                  <a:pt x="2272" y="2882"/>
                  <a:pt x="2319" y="2875"/>
                  <a:pt x="2364" y="2859"/>
                </a:cubicBezTo>
                <a:cubicBezTo>
                  <a:pt x="2398" y="2848"/>
                  <a:pt x="2432" y="2830"/>
                  <a:pt x="2461" y="2807"/>
                </a:cubicBezTo>
                <a:cubicBezTo>
                  <a:pt x="2489" y="2785"/>
                  <a:pt x="2511" y="2767"/>
                  <a:pt x="2534" y="2746"/>
                </a:cubicBezTo>
                <a:cubicBezTo>
                  <a:pt x="2557" y="2712"/>
                  <a:pt x="2579" y="2683"/>
                  <a:pt x="2592" y="2654"/>
                </a:cubicBezTo>
                <a:cubicBezTo>
                  <a:pt x="2608" y="2615"/>
                  <a:pt x="2626" y="2568"/>
                  <a:pt x="2637" y="2529"/>
                </a:cubicBezTo>
                <a:cubicBezTo>
                  <a:pt x="2637" y="2507"/>
                  <a:pt x="2642" y="2489"/>
                  <a:pt x="2642" y="2473"/>
                </a:cubicBezTo>
                <a:cubicBezTo>
                  <a:pt x="2647" y="2416"/>
                  <a:pt x="2687" y="2376"/>
                  <a:pt x="2739" y="2376"/>
                </a:cubicBezTo>
                <a:cubicBezTo>
                  <a:pt x="2767" y="2381"/>
                  <a:pt x="2796" y="2392"/>
                  <a:pt x="2812" y="2410"/>
                </a:cubicBezTo>
                <a:cubicBezTo>
                  <a:pt x="2830" y="2432"/>
                  <a:pt x="2836" y="2450"/>
                  <a:pt x="2836" y="2478"/>
                </a:cubicBezTo>
                <a:cubicBezTo>
                  <a:pt x="2841" y="2518"/>
                  <a:pt x="2852" y="2563"/>
                  <a:pt x="2864" y="2609"/>
                </a:cubicBezTo>
                <a:cubicBezTo>
                  <a:pt x="2875" y="2631"/>
                  <a:pt x="2886" y="2654"/>
                  <a:pt x="2904" y="2677"/>
                </a:cubicBezTo>
                <a:cubicBezTo>
                  <a:pt x="2915" y="2699"/>
                  <a:pt x="2933" y="2717"/>
                  <a:pt x="2949" y="2733"/>
                </a:cubicBezTo>
                <a:cubicBezTo>
                  <a:pt x="2967" y="2746"/>
                  <a:pt x="2988" y="2757"/>
                  <a:pt x="3006" y="2767"/>
                </a:cubicBezTo>
                <a:cubicBezTo>
                  <a:pt x="3028" y="2780"/>
                  <a:pt x="3051" y="2785"/>
                  <a:pt x="3074" y="2791"/>
                </a:cubicBezTo>
                <a:cubicBezTo>
                  <a:pt x="3096" y="2796"/>
                  <a:pt x="3119" y="2796"/>
                  <a:pt x="3137" y="2796"/>
                </a:cubicBezTo>
                <a:lnTo>
                  <a:pt x="3153" y="2796"/>
                </a:lnTo>
                <a:cubicBezTo>
                  <a:pt x="3182" y="2791"/>
                  <a:pt x="3211" y="2785"/>
                  <a:pt x="3239" y="2780"/>
                </a:cubicBezTo>
                <a:cubicBezTo>
                  <a:pt x="3261" y="2767"/>
                  <a:pt x="3284" y="2757"/>
                  <a:pt x="3308" y="2739"/>
                </a:cubicBezTo>
                <a:cubicBezTo>
                  <a:pt x="3324" y="2728"/>
                  <a:pt x="3342" y="2712"/>
                  <a:pt x="3358" y="2694"/>
                </a:cubicBezTo>
                <a:cubicBezTo>
                  <a:pt x="3369" y="2683"/>
                  <a:pt x="3381" y="2665"/>
                  <a:pt x="3392" y="2643"/>
                </a:cubicBezTo>
                <a:cubicBezTo>
                  <a:pt x="3398" y="2620"/>
                  <a:pt x="3410" y="2597"/>
                  <a:pt x="3410" y="2575"/>
                </a:cubicBezTo>
                <a:cubicBezTo>
                  <a:pt x="3415" y="2552"/>
                  <a:pt x="3415" y="2523"/>
                  <a:pt x="3415" y="2495"/>
                </a:cubicBezTo>
                <a:cubicBezTo>
                  <a:pt x="3415" y="2473"/>
                  <a:pt x="3410" y="2450"/>
                  <a:pt x="3403" y="2426"/>
                </a:cubicBezTo>
                <a:cubicBezTo>
                  <a:pt x="3387" y="2398"/>
                  <a:pt x="3376" y="2376"/>
                  <a:pt x="3363" y="2347"/>
                </a:cubicBezTo>
                <a:cubicBezTo>
                  <a:pt x="3335" y="2285"/>
                  <a:pt x="3358" y="2216"/>
                  <a:pt x="3415" y="2188"/>
                </a:cubicBezTo>
                <a:cubicBezTo>
                  <a:pt x="3432" y="2182"/>
                  <a:pt x="3449" y="2177"/>
                  <a:pt x="3466" y="2177"/>
                </a:cubicBezTo>
                <a:cubicBezTo>
                  <a:pt x="3512" y="2177"/>
                  <a:pt x="3552" y="2200"/>
                  <a:pt x="3573" y="2240"/>
                </a:cubicBezTo>
                <a:cubicBezTo>
                  <a:pt x="3591" y="2274"/>
                  <a:pt x="3608" y="2308"/>
                  <a:pt x="3631" y="2342"/>
                </a:cubicBezTo>
                <a:cubicBezTo>
                  <a:pt x="3665" y="2392"/>
                  <a:pt x="3704" y="2439"/>
                  <a:pt x="3751" y="2478"/>
                </a:cubicBezTo>
                <a:cubicBezTo>
                  <a:pt x="3790" y="2512"/>
                  <a:pt x="3835" y="2541"/>
                  <a:pt x="3887" y="2563"/>
                </a:cubicBezTo>
                <a:cubicBezTo>
                  <a:pt x="3932" y="2586"/>
                  <a:pt x="3983" y="2602"/>
                  <a:pt x="4040" y="2615"/>
                </a:cubicBezTo>
                <a:cubicBezTo>
                  <a:pt x="4092" y="2626"/>
                  <a:pt x="4137" y="2626"/>
                  <a:pt x="4187" y="2626"/>
                </a:cubicBezTo>
                <a:lnTo>
                  <a:pt x="4244" y="2626"/>
                </a:lnTo>
                <a:cubicBezTo>
                  <a:pt x="4324" y="2615"/>
                  <a:pt x="4404" y="2597"/>
                  <a:pt x="4478" y="2575"/>
                </a:cubicBezTo>
                <a:cubicBezTo>
                  <a:pt x="4546" y="2547"/>
                  <a:pt x="4609" y="2512"/>
                  <a:pt x="4664" y="2473"/>
                </a:cubicBezTo>
                <a:cubicBezTo>
                  <a:pt x="4716" y="2439"/>
                  <a:pt x="4756" y="2398"/>
                  <a:pt x="4795" y="2358"/>
                </a:cubicBezTo>
                <a:cubicBezTo>
                  <a:pt x="4824" y="2324"/>
                  <a:pt x="4847" y="2290"/>
                  <a:pt x="4864" y="2256"/>
                </a:cubicBezTo>
                <a:cubicBezTo>
                  <a:pt x="4876" y="2222"/>
                  <a:pt x="4887" y="2193"/>
                  <a:pt x="4892" y="2166"/>
                </a:cubicBezTo>
                <a:cubicBezTo>
                  <a:pt x="4898" y="2137"/>
                  <a:pt x="4898" y="2114"/>
                  <a:pt x="4898" y="2086"/>
                </a:cubicBezTo>
                <a:cubicBezTo>
                  <a:pt x="4892" y="2051"/>
                  <a:pt x="4887" y="2017"/>
                  <a:pt x="4876" y="1989"/>
                </a:cubicBezTo>
                <a:cubicBezTo>
                  <a:pt x="4864" y="1955"/>
                  <a:pt x="4847" y="1915"/>
                  <a:pt x="4819" y="1881"/>
                </a:cubicBezTo>
                <a:cubicBezTo>
                  <a:pt x="4801" y="1859"/>
                  <a:pt x="4784" y="1836"/>
                  <a:pt x="4767" y="1818"/>
                </a:cubicBezTo>
                <a:cubicBezTo>
                  <a:pt x="4722" y="1768"/>
                  <a:pt x="4716" y="1689"/>
                  <a:pt x="4756" y="1626"/>
                </a:cubicBezTo>
                <a:cubicBezTo>
                  <a:pt x="4784" y="1586"/>
                  <a:pt x="4835" y="1552"/>
                  <a:pt x="4887" y="1552"/>
                </a:cubicBezTo>
                <a:cubicBezTo>
                  <a:pt x="4903" y="1552"/>
                  <a:pt x="4921" y="1558"/>
                  <a:pt x="4932" y="1563"/>
                </a:cubicBezTo>
                <a:cubicBezTo>
                  <a:pt x="5018" y="1597"/>
                  <a:pt x="5102" y="1621"/>
                  <a:pt x="5194" y="1637"/>
                </a:cubicBezTo>
                <a:cubicBezTo>
                  <a:pt x="5290" y="1655"/>
                  <a:pt x="5387" y="1666"/>
                  <a:pt x="5477" y="1666"/>
                </a:cubicBezTo>
                <a:cubicBezTo>
                  <a:pt x="5511" y="1666"/>
                  <a:pt x="5545" y="1660"/>
                  <a:pt x="5580" y="1660"/>
                </a:cubicBezTo>
                <a:cubicBezTo>
                  <a:pt x="5619" y="1655"/>
                  <a:pt x="5660" y="1648"/>
                  <a:pt x="5694" y="1642"/>
                </a:cubicBezTo>
                <a:cubicBezTo>
                  <a:pt x="5750" y="1631"/>
                  <a:pt x="5802" y="1621"/>
                  <a:pt x="5852" y="1603"/>
                </a:cubicBezTo>
                <a:cubicBezTo>
                  <a:pt x="5870" y="1592"/>
                  <a:pt x="5881" y="1586"/>
                  <a:pt x="5899" y="1580"/>
                </a:cubicBezTo>
                <a:cubicBezTo>
                  <a:pt x="5938" y="1563"/>
                  <a:pt x="5978" y="1540"/>
                  <a:pt x="6017" y="1518"/>
                </a:cubicBezTo>
                <a:cubicBezTo>
                  <a:pt x="6023" y="1511"/>
                  <a:pt x="6028" y="1506"/>
                  <a:pt x="6040" y="1501"/>
                </a:cubicBezTo>
                <a:cubicBezTo>
                  <a:pt x="6069" y="1477"/>
                  <a:pt x="6096" y="1450"/>
                  <a:pt x="6125" y="1416"/>
                </a:cubicBezTo>
                <a:cubicBezTo>
                  <a:pt x="6154" y="1382"/>
                  <a:pt x="6177" y="1348"/>
                  <a:pt x="6193" y="1307"/>
                </a:cubicBezTo>
                <a:cubicBezTo>
                  <a:pt x="6216" y="1267"/>
                  <a:pt x="6227" y="1222"/>
                  <a:pt x="6240" y="1177"/>
                </a:cubicBezTo>
                <a:cubicBezTo>
                  <a:pt x="6245" y="1136"/>
                  <a:pt x="6245" y="1097"/>
                  <a:pt x="6245" y="1057"/>
                </a:cubicBezTo>
                <a:cubicBezTo>
                  <a:pt x="6240" y="1007"/>
                  <a:pt x="6227" y="960"/>
                  <a:pt x="6211" y="910"/>
                </a:cubicBezTo>
                <a:cubicBezTo>
                  <a:pt x="6188" y="853"/>
                  <a:pt x="6159" y="802"/>
                  <a:pt x="6125" y="750"/>
                </a:cubicBezTo>
                <a:cubicBezTo>
                  <a:pt x="6103" y="722"/>
                  <a:pt x="6080" y="688"/>
                  <a:pt x="6051" y="659"/>
                </a:cubicBezTo>
                <a:cubicBezTo>
                  <a:pt x="6028" y="637"/>
                  <a:pt x="6006" y="614"/>
                  <a:pt x="5978" y="591"/>
                </a:cubicBezTo>
                <a:lnTo>
                  <a:pt x="5978" y="591"/>
                </a:lnTo>
                <a:cubicBezTo>
                  <a:pt x="5978" y="609"/>
                  <a:pt x="5983" y="625"/>
                  <a:pt x="6001" y="643"/>
                </a:cubicBezTo>
                <a:cubicBezTo>
                  <a:pt x="5994" y="666"/>
                  <a:pt x="5994" y="688"/>
                  <a:pt x="5994" y="711"/>
                </a:cubicBezTo>
                <a:cubicBezTo>
                  <a:pt x="5983" y="745"/>
                  <a:pt x="5972" y="779"/>
                  <a:pt x="5960" y="813"/>
                </a:cubicBezTo>
                <a:cubicBezTo>
                  <a:pt x="5938" y="864"/>
                  <a:pt x="5910" y="905"/>
                  <a:pt x="5875" y="944"/>
                </a:cubicBezTo>
                <a:cubicBezTo>
                  <a:pt x="5836" y="995"/>
                  <a:pt x="5784" y="1041"/>
                  <a:pt x="5734" y="1080"/>
                </a:cubicBezTo>
                <a:cubicBezTo>
                  <a:pt x="5676" y="1120"/>
                  <a:pt x="5608" y="1149"/>
                  <a:pt x="5535" y="1183"/>
                </a:cubicBezTo>
                <a:cubicBezTo>
                  <a:pt x="5438" y="1217"/>
                  <a:pt x="5335" y="1239"/>
                  <a:pt x="5228" y="1251"/>
                </a:cubicBezTo>
                <a:cubicBezTo>
                  <a:pt x="5183" y="1251"/>
                  <a:pt x="5142" y="1256"/>
                  <a:pt x="5097" y="1256"/>
                </a:cubicBezTo>
                <a:cubicBezTo>
                  <a:pt x="5005" y="1256"/>
                  <a:pt x="4910" y="1245"/>
                  <a:pt x="4813" y="1233"/>
                </a:cubicBezTo>
                <a:cubicBezTo>
                  <a:pt x="4745" y="1222"/>
                  <a:pt x="4671" y="1205"/>
                  <a:pt x="4596" y="1183"/>
                </a:cubicBezTo>
                <a:cubicBezTo>
                  <a:pt x="4540" y="1165"/>
                  <a:pt x="4489" y="1149"/>
                  <a:pt x="4433" y="1131"/>
                </a:cubicBezTo>
                <a:lnTo>
                  <a:pt x="4358" y="1102"/>
                </a:lnTo>
                <a:cubicBezTo>
                  <a:pt x="4352" y="1102"/>
                  <a:pt x="4341" y="1097"/>
                  <a:pt x="4336" y="1097"/>
                </a:cubicBezTo>
                <a:cubicBezTo>
                  <a:pt x="4313" y="1097"/>
                  <a:pt x="4289" y="1109"/>
                  <a:pt x="4273" y="1125"/>
                </a:cubicBezTo>
                <a:cubicBezTo>
                  <a:pt x="4262" y="1131"/>
                  <a:pt x="4255" y="1149"/>
                  <a:pt x="4250" y="1160"/>
                </a:cubicBezTo>
                <a:cubicBezTo>
                  <a:pt x="4244" y="1177"/>
                  <a:pt x="4244" y="1211"/>
                  <a:pt x="4255" y="1228"/>
                </a:cubicBezTo>
                <a:cubicBezTo>
                  <a:pt x="4341" y="1348"/>
                  <a:pt x="4433" y="1466"/>
                  <a:pt x="4489" y="1608"/>
                </a:cubicBezTo>
                <a:cubicBezTo>
                  <a:pt x="4506" y="1648"/>
                  <a:pt x="4512" y="1689"/>
                  <a:pt x="4517" y="1728"/>
                </a:cubicBezTo>
                <a:cubicBezTo>
                  <a:pt x="4523" y="1762"/>
                  <a:pt x="4523" y="1791"/>
                  <a:pt x="4517" y="1818"/>
                </a:cubicBezTo>
                <a:cubicBezTo>
                  <a:pt x="4512" y="1841"/>
                  <a:pt x="4506" y="1870"/>
                  <a:pt x="4494" y="1893"/>
                </a:cubicBezTo>
                <a:cubicBezTo>
                  <a:pt x="4478" y="1915"/>
                  <a:pt x="4467" y="1944"/>
                  <a:pt x="4444" y="1967"/>
                </a:cubicBezTo>
                <a:cubicBezTo>
                  <a:pt x="4415" y="2001"/>
                  <a:pt x="4386" y="2023"/>
                  <a:pt x="4358" y="2046"/>
                </a:cubicBezTo>
                <a:cubicBezTo>
                  <a:pt x="4318" y="2075"/>
                  <a:pt x="4279" y="2098"/>
                  <a:pt x="4239" y="2114"/>
                </a:cubicBezTo>
                <a:cubicBezTo>
                  <a:pt x="4187" y="2132"/>
                  <a:pt x="4142" y="2143"/>
                  <a:pt x="4097" y="2148"/>
                </a:cubicBezTo>
                <a:lnTo>
                  <a:pt x="4045" y="2148"/>
                </a:lnTo>
                <a:cubicBezTo>
                  <a:pt x="4011" y="2148"/>
                  <a:pt x="3983" y="2148"/>
                  <a:pt x="3955" y="2143"/>
                </a:cubicBezTo>
                <a:cubicBezTo>
                  <a:pt x="3914" y="2137"/>
                  <a:pt x="3880" y="2125"/>
                  <a:pt x="3835" y="2109"/>
                </a:cubicBezTo>
                <a:cubicBezTo>
                  <a:pt x="3801" y="2091"/>
                  <a:pt x="3773" y="2069"/>
                  <a:pt x="3744" y="2046"/>
                </a:cubicBezTo>
                <a:cubicBezTo>
                  <a:pt x="3722" y="2023"/>
                  <a:pt x="3699" y="2001"/>
                  <a:pt x="3676" y="1978"/>
                </a:cubicBezTo>
                <a:cubicBezTo>
                  <a:pt x="3642" y="1921"/>
                  <a:pt x="3614" y="1859"/>
                  <a:pt x="3597" y="1818"/>
                </a:cubicBezTo>
                <a:cubicBezTo>
                  <a:pt x="3568" y="1757"/>
                  <a:pt x="3534" y="1694"/>
                  <a:pt x="3505" y="1631"/>
                </a:cubicBezTo>
                <a:cubicBezTo>
                  <a:pt x="3489" y="1603"/>
                  <a:pt x="3466" y="1586"/>
                  <a:pt x="3432" y="1586"/>
                </a:cubicBezTo>
                <a:cubicBezTo>
                  <a:pt x="3403" y="1586"/>
                  <a:pt x="3381" y="1597"/>
                  <a:pt x="3358" y="1626"/>
                </a:cubicBezTo>
                <a:cubicBezTo>
                  <a:pt x="3308" y="1700"/>
                  <a:pt x="3290" y="1791"/>
                  <a:pt x="3267" y="1876"/>
                </a:cubicBezTo>
                <a:cubicBezTo>
                  <a:pt x="3261" y="1927"/>
                  <a:pt x="3245" y="1989"/>
                  <a:pt x="3222" y="2046"/>
                </a:cubicBezTo>
                <a:cubicBezTo>
                  <a:pt x="3216" y="2064"/>
                  <a:pt x="3205" y="2080"/>
                  <a:pt x="3193" y="2098"/>
                </a:cubicBezTo>
                <a:cubicBezTo>
                  <a:pt x="3188" y="2103"/>
                  <a:pt x="3177" y="2114"/>
                  <a:pt x="3171" y="2120"/>
                </a:cubicBezTo>
                <a:cubicBezTo>
                  <a:pt x="3153" y="2125"/>
                  <a:pt x="3143" y="2137"/>
                  <a:pt x="3125" y="2143"/>
                </a:cubicBezTo>
                <a:lnTo>
                  <a:pt x="3091" y="2143"/>
                </a:lnTo>
                <a:cubicBezTo>
                  <a:pt x="3074" y="2125"/>
                  <a:pt x="3069" y="2109"/>
                  <a:pt x="3062" y="2098"/>
                </a:cubicBezTo>
                <a:cubicBezTo>
                  <a:pt x="3046" y="2041"/>
                  <a:pt x="3035" y="1983"/>
                  <a:pt x="3028" y="1927"/>
                </a:cubicBezTo>
                <a:lnTo>
                  <a:pt x="3023" y="1881"/>
                </a:lnTo>
                <a:cubicBezTo>
                  <a:pt x="3017" y="1836"/>
                  <a:pt x="3012" y="1802"/>
                  <a:pt x="3001" y="1768"/>
                </a:cubicBezTo>
                <a:cubicBezTo>
                  <a:pt x="2988" y="1728"/>
                  <a:pt x="2960" y="1700"/>
                  <a:pt x="2926" y="1689"/>
                </a:cubicBezTo>
                <a:cubicBezTo>
                  <a:pt x="2920" y="1689"/>
                  <a:pt x="2909" y="1682"/>
                  <a:pt x="2898" y="1682"/>
                </a:cubicBezTo>
                <a:cubicBezTo>
                  <a:pt x="2864" y="1682"/>
                  <a:pt x="2841" y="1694"/>
                  <a:pt x="2823" y="1711"/>
                </a:cubicBezTo>
                <a:cubicBezTo>
                  <a:pt x="2789" y="1750"/>
                  <a:pt x="2762" y="1784"/>
                  <a:pt x="2733" y="1825"/>
                </a:cubicBezTo>
                <a:lnTo>
                  <a:pt x="2710" y="1847"/>
                </a:lnTo>
                <a:cubicBezTo>
                  <a:pt x="2694" y="1870"/>
                  <a:pt x="2671" y="1893"/>
                  <a:pt x="2653" y="1921"/>
                </a:cubicBezTo>
                <a:cubicBezTo>
                  <a:pt x="2585" y="2001"/>
                  <a:pt x="2506" y="2091"/>
                  <a:pt x="2403" y="2171"/>
                </a:cubicBezTo>
                <a:cubicBezTo>
                  <a:pt x="2369" y="2188"/>
                  <a:pt x="2346" y="2206"/>
                  <a:pt x="2319" y="2216"/>
                </a:cubicBezTo>
                <a:cubicBezTo>
                  <a:pt x="2301" y="2222"/>
                  <a:pt x="2285" y="2227"/>
                  <a:pt x="2267" y="2227"/>
                </a:cubicBezTo>
                <a:lnTo>
                  <a:pt x="2233" y="2227"/>
                </a:lnTo>
                <a:cubicBezTo>
                  <a:pt x="2227" y="2227"/>
                  <a:pt x="2217" y="2222"/>
                  <a:pt x="2204" y="2216"/>
                </a:cubicBezTo>
                <a:cubicBezTo>
                  <a:pt x="2193" y="2211"/>
                  <a:pt x="2182" y="2206"/>
                  <a:pt x="2170" y="2193"/>
                </a:cubicBezTo>
                <a:cubicBezTo>
                  <a:pt x="2148" y="2177"/>
                  <a:pt x="2131" y="2154"/>
                  <a:pt x="2114" y="2132"/>
                </a:cubicBezTo>
                <a:cubicBezTo>
                  <a:pt x="2102" y="2120"/>
                  <a:pt x="2097" y="2109"/>
                  <a:pt x="2091" y="2098"/>
                </a:cubicBezTo>
                <a:cubicBezTo>
                  <a:pt x="2086" y="2080"/>
                  <a:pt x="2080" y="2064"/>
                  <a:pt x="2080" y="2051"/>
                </a:cubicBezTo>
                <a:cubicBezTo>
                  <a:pt x="2073" y="1983"/>
                  <a:pt x="2080" y="1915"/>
                  <a:pt x="2086" y="1847"/>
                </a:cubicBezTo>
                <a:lnTo>
                  <a:pt x="2091" y="1773"/>
                </a:lnTo>
                <a:cubicBezTo>
                  <a:pt x="2091" y="1723"/>
                  <a:pt x="2091" y="1676"/>
                  <a:pt x="2086" y="1637"/>
                </a:cubicBezTo>
                <a:cubicBezTo>
                  <a:pt x="2080" y="1597"/>
                  <a:pt x="2068" y="1563"/>
                  <a:pt x="2046" y="1540"/>
                </a:cubicBezTo>
                <a:cubicBezTo>
                  <a:pt x="2023" y="1511"/>
                  <a:pt x="1989" y="1501"/>
                  <a:pt x="1955" y="1501"/>
                </a:cubicBezTo>
                <a:cubicBezTo>
                  <a:pt x="1903" y="1501"/>
                  <a:pt x="1847" y="1524"/>
                  <a:pt x="1801" y="1546"/>
                </a:cubicBezTo>
                <a:cubicBezTo>
                  <a:pt x="1761" y="1569"/>
                  <a:pt x="1727" y="1586"/>
                  <a:pt x="1693" y="1608"/>
                </a:cubicBezTo>
                <a:lnTo>
                  <a:pt x="1676" y="1621"/>
                </a:lnTo>
                <a:lnTo>
                  <a:pt x="1653" y="1631"/>
                </a:lnTo>
                <a:cubicBezTo>
                  <a:pt x="1630" y="1642"/>
                  <a:pt x="1614" y="1655"/>
                  <a:pt x="1591" y="1666"/>
                </a:cubicBezTo>
                <a:cubicBezTo>
                  <a:pt x="1511" y="1694"/>
                  <a:pt x="1420" y="1711"/>
                  <a:pt x="1318" y="1723"/>
                </a:cubicBezTo>
                <a:lnTo>
                  <a:pt x="1307" y="1728"/>
                </a:lnTo>
                <a:lnTo>
                  <a:pt x="1187" y="1728"/>
                </a:lnTo>
                <a:cubicBezTo>
                  <a:pt x="1126" y="1728"/>
                  <a:pt x="1068" y="1728"/>
                  <a:pt x="1011" y="1716"/>
                </a:cubicBezTo>
                <a:cubicBezTo>
                  <a:pt x="948" y="1705"/>
                  <a:pt x="898" y="1689"/>
                  <a:pt x="853" y="1671"/>
                </a:cubicBezTo>
                <a:cubicBezTo>
                  <a:pt x="824" y="1655"/>
                  <a:pt x="796" y="1637"/>
                  <a:pt x="772" y="1621"/>
                </a:cubicBezTo>
                <a:cubicBezTo>
                  <a:pt x="756" y="1608"/>
                  <a:pt x="744" y="1592"/>
                  <a:pt x="733" y="1574"/>
                </a:cubicBezTo>
                <a:cubicBezTo>
                  <a:pt x="722" y="1563"/>
                  <a:pt x="716" y="1546"/>
                  <a:pt x="710" y="1535"/>
                </a:cubicBezTo>
                <a:cubicBezTo>
                  <a:pt x="699" y="1511"/>
                  <a:pt x="693" y="1490"/>
                  <a:pt x="693" y="1466"/>
                </a:cubicBezTo>
                <a:lnTo>
                  <a:pt x="693" y="1393"/>
                </a:lnTo>
                <a:cubicBezTo>
                  <a:pt x="704" y="1341"/>
                  <a:pt x="722" y="1296"/>
                  <a:pt x="744" y="1245"/>
                </a:cubicBezTo>
                <a:cubicBezTo>
                  <a:pt x="767" y="1194"/>
                  <a:pt x="801" y="1143"/>
                  <a:pt x="841" y="1091"/>
                </a:cubicBezTo>
                <a:cubicBezTo>
                  <a:pt x="880" y="1046"/>
                  <a:pt x="921" y="1007"/>
                  <a:pt x="961" y="960"/>
                </a:cubicBezTo>
                <a:cubicBezTo>
                  <a:pt x="1011" y="915"/>
                  <a:pt x="1057" y="864"/>
                  <a:pt x="1102" y="813"/>
                </a:cubicBezTo>
                <a:cubicBezTo>
                  <a:pt x="1108" y="802"/>
                  <a:pt x="1108" y="785"/>
                  <a:pt x="1108" y="774"/>
                </a:cubicBezTo>
                <a:cubicBezTo>
                  <a:pt x="1102" y="756"/>
                  <a:pt x="1091" y="745"/>
                  <a:pt x="1074" y="734"/>
                </a:cubicBezTo>
                <a:cubicBezTo>
                  <a:pt x="989" y="700"/>
                  <a:pt x="898" y="693"/>
                  <a:pt x="812" y="688"/>
                </a:cubicBezTo>
                <a:cubicBezTo>
                  <a:pt x="767" y="688"/>
                  <a:pt x="722" y="682"/>
                  <a:pt x="682" y="677"/>
                </a:cubicBezTo>
                <a:cubicBezTo>
                  <a:pt x="625" y="666"/>
                  <a:pt x="562" y="643"/>
                  <a:pt x="483" y="609"/>
                </a:cubicBezTo>
                <a:cubicBezTo>
                  <a:pt x="403" y="569"/>
                  <a:pt x="329" y="523"/>
                  <a:pt x="261" y="472"/>
                </a:cubicBezTo>
                <a:cubicBezTo>
                  <a:pt x="205" y="420"/>
                  <a:pt x="159" y="375"/>
                  <a:pt x="125" y="325"/>
                </a:cubicBezTo>
                <a:cubicBezTo>
                  <a:pt x="103" y="291"/>
                  <a:pt x="80" y="250"/>
                  <a:pt x="62" y="210"/>
                </a:cubicBezTo>
                <a:cubicBezTo>
                  <a:pt x="51" y="176"/>
                  <a:pt x="45" y="142"/>
                  <a:pt x="40" y="108"/>
                </a:cubicBezTo>
                <a:lnTo>
                  <a:pt x="40" y="86"/>
                </a:lnTo>
                <a:cubicBezTo>
                  <a:pt x="45" y="69"/>
                  <a:pt x="51" y="52"/>
                  <a:pt x="56" y="29"/>
                </a:cubicBezTo>
                <a:cubicBezTo>
                  <a:pt x="56" y="24"/>
                  <a:pt x="62" y="11"/>
                  <a:pt x="62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2"/>
          <p:cNvSpPr/>
          <p:nvPr/>
        </p:nvSpPr>
        <p:spPr>
          <a:xfrm>
            <a:off x="7431008" y="4000108"/>
            <a:ext cx="262834" cy="304361"/>
          </a:xfrm>
          <a:custGeom>
            <a:avLst/>
            <a:gdLst/>
            <a:ahLst/>
            <a:cxnLst/>
            <a:rect l="l" t="t" r="r" b="b"/>
            <a:pathLst>
              <a:path w="6785" h="7857" extrusionOk="0">
                <a:moveTo>
                  <a:pt x="3244" y="279"/>
                </a:moveTo>
                <a:cubicBezTo>
                  <a:pt x="3284" y="279"/>
                  <a:pt x="3325" y="279"/>
                  <a:pt x="3359" y="284"/>
                </a:cubicBezTo>
                <a:cubicBezTo>
                  <a:pt x="3399" y="297"/>
                  <a:pt x="3438" y="308"/>
                  <a:pt x="3472" y="324"/>
                </a:cubicBezTo>
                <a:cubicBezTo>
                  <a:pt x="3501" y="336"/>
                  <a:pt x="3529" y="353"/>
                  <a:pt x="3557" y="376"/>
                </a:cubicBezTo>
                <a:cubicBezTo>
                  <a:pt x="3580" y="399"/>
                  <a:pt x="3609" y="426"/>
                  <a:pt x="3625" y="455"/>
                </a:cubicBezTo>
                <a:cubicBezTo>
                  <a:pt x="3659" y="507"/>
                  <a:pt x="3688" y="563"/>
                  <a:pt x="3711" y="625"/>
                </a:cubicBezTo>
                <a:cubicBezTo>
                  <a:pt x="3750" y="733"/>
                  <a:pt x="3779" y="848"/>
                  <a:pt x="3802" y="961"/>
                </a:cubicBezTo>
                <a:lnTo>
                  <a:pt x="3802" y="972"/>
                </a:lnTo>
                <a:cubicBezTo>
                  <a:pt x="3824" y="1074"/>
                  <a:pt x="3847" y="1171"/>
                  <a:pt x="3876" y="1268"/>
                </a:cubicBezTo>
                <a:cubicBezTo>
                  <a:pt x="3892" y="1320"/>
                  <a:pt x="3921" y="1354"/>
                  <a:pt x="3960" y="1365"/>
                </a:cubicBezTo>
                <a:cubicBezTo>
                  <a:pt x="3978" y="1370"/>
                  <a:pt x="3989" y="1370"/>
                  <a:pt x="4007" y="1370"/>
                </a:cubicBezTo>
                <a:lnTo>
                  <a:pt x="4029" y="1370"/>
                </a:lnTo>
                <a:cubicBezTo>
                  <a:pt x="4063" y="1359"/>
                  <a:pt x="4097" y="1341"/>
                  <a:pt x="4109" y="1313"/>
                </a:cubicBezTo>
                <a:cubicBezTo>
                  <a:pt x="4159" y="1205"/>
                  <a:pt x="4222" y="1108"/>
                  <a:pt x="4296" y="1024"/>
                </a:cubicBezTo>
                <a:cubicBezTo>
                  <a:pt x="4382" y="927"/>
                  <a:pt x="4472" y="848"/>
                  <a:pt x="4563" y="779"/>
                </a:cubicBezTo>
                <a:cubicBezTo>
                  <a:pt x="4637" y="728"/>
                  <a:pt x="4710" y="688"/>
                  <a:pt x="4784" y="659"/>
                </a:cubicBezTo>
                <a:cubicBezTo>
                  <a:pt x="4841" y="643"/>
                  <a:pt x="4886" y="631"/>
                  <a:pt x="4944" y="620"/>
                </a:cubicBezTo>
                <a:lnTo>
                  <a:pt x="4978" y="620"/>
                </a:lnTo>
                <a:cubicBezTo>
                  <a:pt x="5006" y="620"/>
                  <a:pt x="5030" y="625"/>
                  <a:pt x="5057" y="625"/>
                </a:cubicBezTo>
                <a:cubicBezTo>
                  <a:pt x="5098" y="638"/>
                  <a:pt x="5125" y="649"/>
                  <a:pt x="5159" y="659"/>
                </a:cubicBezTo>
                <a:cubicBezTo>
                  <a:pt x="5193" y="683"/>
                  <a:pt x="5227" y="699"/>
                  <a:pt x="5256" y="728"/>
                </a:cubicBezTo>
                <a:cubicBezTo>
                  <a:pt x="5290" y="756"/>
                  <a:pt x="5313" y="779"/>
                  <a:pt x="5330" y="808"/>
                </a:cubicBezTo>
                <a:cubicBezTo>
                  <a:pt x="5347" y="835"/>
                  <a:pt x="5364" y="859"/>
                  <a:pt x="5376" y="893"/>
                </a:cubicBezTo>
                <a:cubicBezTo>
                  <a:pt x="5387" y="921"/>
                  <a:pt x="5398" y="961"/>
                  <a:pt x="5405" y="1000"/>
                </a:cubicBezTo>
                <a:cubicBezTo>
                  <a:pt x="5405" y="1052"/>
                  <a:pt x="5398" y="1108"/>
                  <a:pt x="5392" y="1171"/>
                </a:cubicBezTo>
                <a:cubicBezTo>
                  <a:pt x="5353" y="1354"/>
                  <a:pt x="5274" y="1524"/>
                  <a:pt x="5200" y="1677"/>
                </a:cubicBezTo>
                <a:cubicBezTo>
                  <a:pt x="5159" y="1774"/>
                  <a:pt x="5120" y="1853"/>
                  <a:pt x="5085" y="1944"/>
                </a:cubicBezTo>
                <a:cubicBezTo>
                  <a:pt x="5075" y="1973"/>
                  <a:pt x="5080" y="2007"/>
                  <a:pt x="5103" y="2035"/>
                </a:cubicBezTo>
                <a:cubicBezTo>
                  <a:pt x="5120" y="2063"/>
                  <a:pt x="5154" y="2080"/>
                  <a:pt x="5182" y="2080"/>
                </a:cubicBezTo>
                <a:cubicBezTo>
                  <a:pt x="5188" y="2080"/>
                  <a:pt x="5200" y="2080"/>
                  <a:pt x="5205" y="2075"/>
                </a:cubicBezTo>
                <a:cubicBezTo>
                  <a:pt x="5308" y="2046"/>
                  <a:pt x="5405" y="2023"/>
                  <a:pt x="5507" y="2012"/>
                </a:cubicBezTo>
                <a:cubicBezTo>
                  <a:pt x="5541" y="2007"/>
                  <a:pt x="5581" y="2007"/>
                  <a:pt x="5615" y="2007"/>
                </a:cubicBezTo>
                <a:cubicBezTo>
                  <a:pt x="5683" y="2007"/>
                  <a:pt x="5756" y="2012"/>
                  <a:pt x="5825" y="2023"/>
                </a:cubicBezTo>
                <a:cubicBezTo>
                  <a:pt x="5909" y="2041"/>
                  <a:pt x="5990" y="2070"/>
                  <a:pt x="6063" y="2104"/>
                </a:cubicBezTo>
                <a:cubicBezTo>
                  <a:pt x="6131" y="2138"/>
                  <a:pt x="6189" y="2172"/>
                  <a:pt x="6245" y="2217"/>
                </a:cubicBezTo>
                <a:cubicBezTo>
                  <a:pt x="6284" y="2256"/>
                  <a:pt x="6318" y="2296"/>
                  <a:pt x="6352" y="2336"/>
                </a:cubicBezTo>
                <a:cubicBezTo>
                  <a:pt x="6376" y="2376"/>
                  <a:pt x="6399" y="2416"/>
                  <a:pt x="6415" y="2456"/>
                </a:cubicBezTo>
                <a:cubicBezTo>
                  <a:pt x="6427" y="2490"/>
                  <a:pt x="6433" y="2529"/>
                  <a:pt x="6438" y="2563"/>
                </a:cubicBezTo>
                <a:cubicBezTo>
                  <a:pt x="6444" y="2597"/>
                  <a:pt x="6438" y="2631"/>
                  <a:pt x="6433" y="2666"/>
                </a:cubicBezTo>
                <a:cubicBezTo>
                  <a:pt x="6427" y="2700"/>
                  <a:pt x="6415" y="2728"/>
                  <a:pt x="6404" y="2757"/>
                </a:cubicBezTo>
                <a:cubicBezTo>
                  <a:pt x="6387" y="2791"/>
                  <a:pt x="6370" y="2820"/>
                  <a:pt x="6347" y="2854"/>
                </a:cubicBezTo>
                <a:cubicBezTo>
                  <a:pt x="6307" y="2893"/>
                  <a:pt x="6268" y="2927"/>
                  <a:pt x="6223" y="2961"/>
                </a:cubicBezTo>
                <a:cubicBezTo>
                  <a:pt x="6155" y="3006"/>
                  <a:pt x="6080" y="3041"/>
                  <a:pt x="6006" y="3075"/>
                </a:cubicBezTo>
                <a:cubicBezTo>
                  <a:pt x="5943" y="3098"/>
                  <a:pt x="5875" y="3114"/>
                  <a:pt x="5791" y="3132"/>
                </a:cubicBezTo>
                <a:cubicBezTo>
                  <a:pt x="5739" y="3143"/>
                  <a:pt x="5705" y="3188"/>
                  <a:pt x="5699" y="3234"/>
                </a:cubicBezTo>
                <a:cubicBezTo>
                  <a:pt x="5699" y="3263"/>
                  <a:pt x="5711" y="3297"/>
                  <a:pt x="5733" y="3313"/>
                </a:cubicBezTo>
                <a:cubicBezTo>
                  <a:pt x="5751" y="3336"/>
                  <a:pt x="5773" y="3347"/>
                  <a:pt x="5807" y="3353"/>
                </a:cubicBezTo>
                <a:lnTo>
                  <a:pt x="5825" y="3353"/>
                </a:lnTo>
                <a:cubicBezTo>
                  <a:pt x="5893" y="3371"/>
                  <a:pt x="5961" y="3387"/>
                  <a:pt x="6024" y="3416"/>
                </a:cubicBezTo>
                <a:cubicBezTo>
                  <a:pt x="6086" y="3450"/>
                  <a:pt x="6155" y="3495"/>
                  <a:pt x="6228" y="3552"/>
                </a:cubicBezTo>
                <a:cubicBezTo>
                  <a:pt x="6284" y="3609"/>
                  <a:pt x="6336" y="3660"/>
                  <a:pt x="6381" y="3722"/>
                </a:cubicBezTo>
                <a:cubicBezTo>
                  <a:pt x="6415" y="3774"/>
                  <a:pt x="6444" y="3825"/>
                  <a:pt x="6467" y="3882"/>
                </a:cubicBezTo>
                <a:cubicBezTo>
                  <a:pt x="6483" y="3932"/>
                  <a:pt x="6496" y="3979"/>
                  <a:pt x="6501" y="4029"/>
                </a:cubicBezTo>
                <a:cubicBezTo>
                  <a:pt x="6501" y="4069"/>
                  <a:pt x="6501" y="4108"/>
                  <a:pt x="6496" y="4149"/>
                </a:cubicBezTo>
                <a:cubicBezTo>
                  <a:pt x="6483" y="4194"/>
                  <a:pt x="6472" y="4239"/>
                  <a:pt x="6449" y="4279"/>
                </a:cubicBezTo>
                <a:cubicBezTo>
                  <a:pt x="6433" y="4320"/>
                  <a:pt x="6410" y="4354"/>
                  <a:pt x="6381" y="4388"/>
                </a:cubicBezTo>
                <a:cubicBezTo>
                  <a:pt x="6347" y="4428"/>
                  <a:pt x="6313" y="4456"/>
                  <a:pt x="6273" y="4490"/>
                </a:cubicBezTo>
                <a:cubicBezTo>
                  <a:pt x="6223" y="4518"/>
                  <a:pt x="6166" y="4546"/>
                  <a:pt x="6108" y="4575"/>
                </a:cubicBezTo>
                <a:cubicBezTo>
                  <a:pt x="6024" y="4603"/>
                  <a:pt x="5932" y="4620"/>
                  <a:pt x="5836" y="4632"/>
                </a:cubicBezTo>
                <a:cubicBezTo>
                  <a:pt x="5801" y="4632"/>
                  <a:pt x="5767" y="4638"/>
                  <a:pt x="5733" y="4638"/>
                </a:cubicBezTo>
                <a:cubicBezTo>
                  <a:pt x="5643" y="4638"/>
                  <a:pt x="5546" y="4627"/>
                  <a:pt x="5450" y="4609"/>
                </a:cubicBezTo>
                <a:cubicBezTo>
                  <a:pt x="5358" y="4593"/>
                  <a:pt x="5274" y="4569"/>
                  <a:pt x="5188" y="4535"/>
                </a:cubicBezTo>
                <a:cubicBezTo>
                  <a:pt x="5177" y="4530"/>
                  <a:pt x="5159" y="4530"/>
                  <a:pt x="5143" y="4530"/>
                </a:cubicBezTo>
                <a:cubicBezTo>
                  <a:pt x="5091" y="4530"/>
                  <a:pt x="5040" y="4558"/>
                  <a:pt x="5012" y="4598"/>
                </a:cubicBezTo>
                <a:cubicBezTo>
                  <a:pt x="4972" y="4661"/>
                  <a:pt x="4978" y="4740"/>
                  <a:pt x="5023" y="4790"/>
                </a:cubicBezTo>
                <a:cubicBezTo>
                  <a:pt x="5040" y="4808"/>
                  <a:pt x="5057" y="4831"/>
                  <a:pt x="5075" y="4853"/>
                </a:cubicBezTo>
                <a:cubicBezTo>
                  <a:pt x="5098" y="4887"/>
                  <a:pt x="5120" y="4927"/>
                  <a:pt x="5132" y="4961"/>
                </a:cubicBezTo>
                <a:cubicBezTo>
                  <a:pt x="5143" y="4989"/>
                  <a:pt x="5148" y="5023"/>
                  <a:pt x="5154" y="5058"/>
                </a:cubicBezTo>
                <a:cubicBezTo>
                  <a:pt x="5154" y="5086"/>
                  <a:pt x="5154" y="5109"/>
                  <a:pt x="5148" y="5138"/>
                </a:cubicBezTo>
                <a:cubicBezTo>
                  <a:pt x="5143" y="5165"/>
                  <a:pt x="5132" y="5194"/>
                  <a:pt x="5120" y="5223"/>
                </a:cubicBezTo>
                <a:cubicBezTo>
                  <a:pt x="5103" y="5262"/>
                  <a:pt x="5080" y="5296"/>
                  <a:pt x="5051" y="5330"/>
                </a:cubicBezTo>
                <a:cubicBezTo>
                  <a:pt x="5012" y="5370"/>
                  <a:pt x="4972" y="5411"/>
                  <a:pt x="4920" y="5445"/>
                </a:cubicBezTo>
                <a:cubicBezTo>
                  <a:pt x="4865" y="5484"/>
                  <a:pt x="4802" y="5519"/>
                  <a:pt x="4734" y="5547"/>
                </a:cubicBezTo>
                <a:cubicBezTo>
                  <a:pt x="4660" y="5569"/>
                  <a:pt x="4580" y="5587"/>
                  <a:pt x="4500" y="5598"/>
                </a:cubicBezTo>
                <a:lnTo>
                  <a:pt x="4443" y="5598"/>
                </a:lnTo>
                <a:cubicBezTo>
                  <a:pt x="4393" y="5598"/>
                  <a:pt x="4348" y="5598"/>
                  <a:pt x="4296" y="5587"/>
                </a:cubicBezTo>
                <a:cubicBezTo>
                  <a:pt x="4239" y="5574"/>
                  <a:pt x="4188" y="5558"/>
                  <a:pt x="4143" y="5535"/>
                </a:cubicBezTo>
                <a:cubicBezTo>
                  <a:pt x="4091" y="5513"/>
                  <a:pt x="4046" y="5484"/>
                  <a:pt x="4007" y="5450"/>
                </a:cubicBezTo>
                <a:cubicBezTo>
                  <a:pt x="3960" y="5411"/>
                  <a:pt x="3921" y="5364"/>
                  <a:pt x="3887" y="5314"/>
                </a:cubicBezTo>
                <a:cubicBezTo>
                  <a:pt x="3864" y="5280"/>
                  <a:pt x="3847" y="5246"/>
                  <a:pt x="3829" y="5212"/>
                </a:cubicBezTo>
                <a:cubicBezTo>
                  <a:pt x="3808" y="5172"/>
                  <a:pt x="3768" y="5149"/>
                  <a:pt x="3722" y="5149"/>
                </a:cubicBezTo>
                <a:cubicBezTo>
                  <a:pt x="3705" y="5149"/>
                  <a:pt x="3688" y="5154"/>
                  <a:pt x="3671" y="5160"/>
                </a:cubicBezTo>
                <a:cubicBezTo>
                  <a:pt x="3614" y="5188"/>
                  <a:pt x="3591" y="5257"/>
                  <a:pt x="3619" y="5319"/>
                </a:cubicBezTo>
                <a:cubicBezTo>
                  <a:pt x="3632" y="5348"/>
                  <a:pt x="3643" y="5370"/>
                  <a:pt x="3659" y="5398"/>
                </a:cubicBezTo>
                <a:cubicBezTo>
                  <a:pt x="3666" y="5422"/>
                  <a:pt x="3671" y="5445"/>
                  <a:pt x="3671" y="5467"/>
                </a:cubicBezTo>
                <a:cubicBezTo>
                  <a:pt x="3671" y="5495"/>
                  <a:pt x="3671" y="5524"/>
                  <a:pt x="3666" y="5547"/>
                </a:cubicBezTo>
                <a:cubicBezTo>
                  <a:pt x="3659" y="5569"/>
                  <a:pt x="3654" y="5592"/>
                  <a:pt x="3648" y="5615"/>
                </a:cubicBezTo>
                <a:cubicBezTo>
                  <a:pt x="3637" y="5637"/>
                  <a:pt x="3625" y="5655"/>
                  <a:pt x="3614" y="5671"/>
                </a:cubicBezTo>
                <a:cubicBezTo>
                  <a:pt x="3598" y="5684"/>
                  <a:pt x="3580" y="5700"/>
                  <a:pt x="3564" y="5711"/>
                </a:cubicBezTo>
                <a:cubicBezTo>
                  <a:pt x="3540" y="5729"/>
                  <a:pt x="3517" y="5739"/>
                  <a:pt x="3495" y="5752"/>
                </a:cubicBezTo>
                <a:cubicBezTo>
                  <a:pt x="3467" y="5757"/>
                  <a:pt x="3438" y="5763"/>
                  <a:pt x="3409" y="5768"/>
                </a:cubicBezTo>
                <a:lnTo>
                  <a:pt x="3393" y="5768"/>
                </a:lnTo>
                <a:cubicBezTo>
                  <a:pt x="3375" y="5768"/>
                  <a:pt x="3352" y="5768"/>
                  <a:pt x="3330" y="5763"/>
                </a:cubicBezTo>
                <a:cubicBezTo>
                  <a:pt x="3307" y="5757"/>
                  <a:pt x="3284" y="5752"/>
                  <a:pt x="3262" y="5739"/>
                </a:cubicBezTo>
                <a:cubicBezTo>
                  <a:pt x="3244" y="5729"/>
                  <a:pt x="3223" y="5718"/>
                  <a:pt x="3205" y="5705"/>
                </a:cubicBezTo>
                <a:cubicBezTo>
                  <a:pt x="3189" y="5689"/>
                  <a:pt x="3171" y="5671"/>
                  <a:pt x="3160" y="5649"/>
                </a:cubicBezTo>
                <a:cubicBezTo>
                  <a:pt x="3142" y="5626"/>
                  <a:pt x="3131" y="5603"/>
                  <a:pt x="3120" y="5581"/>
                </a:cubicBezTo>
                <a:cubicBezTo>
                  <a:pt x="3108" y="5535"/>
                  <a:pt x="3097" y="5490"/>
                  <a:pt x="3092" y="5450"/>
                </a:cubicBezTo>
                <a:cubicBezTo>
                  <a:pt x="3092" y="5422"/>
                  <a:pt x="3086" y="5404"/>
                  <a:pt x="3068" y="5382"/>
                </a:cubicBezTo>
                <a:cubicBezTo>
                  <a:pt x="3052" y="5359"/>
                  <a:pt x="3023" y="5353"/>
                  <a:pt x="2995" y="5348"/>
                </a:cubicBezTo>
                <a:cubicBezTo>
                  <a:pt x="2943" y="5348"/>
                  <a:pt x="2903" y="5388"/>
                  <a:pt x="2898" y="5445"/>
                </a:cubicBezTo>
                <a:cubicBezTo>
                  <a:pt x="2898" y="5461"/>
                  <a:pt x="2893" y="5479"/>
                  <a:pt x="2893" y="5501"/>
                </a:cubicBezTo>
                <a:cubicBezTo>
                  <a:pt x="2882" y="5540"/>
                  <a:pt x="2864" y="5587"/>
                  <a:pt x="2848" y="5626"/>
                </a:cubicBezTo>
                <a:cubicBezTo>
                  <a:pt x="2835" y="5655"/>
                  <a:pt x="2813" y="5684"/>
                  <a:pt x="2790" y="5718"/>
                </a:cubicBezTo>
                <a:cubicBezTo>
                  <a:pt x="2767" y="5739"/>
                  <a:pt x="2745" y="5757"/>
                  <a:pt x="2717" y="5779"/>
                </a:cubicBezTo>
                <a:cubicBezTo>
                  <a:pt x="2688" y="5802"/>
                  <a:pt x="2654" y="5820"/>
                  <a:pt x="2620" y="5831"/>
                </a:cubicBezTo>
                <a:cubicBezTo>
                  <a:pt x="2575" y="5847"/>
                  <a:pt x="2528" y="5854"/>
                  <a:pt x="2483" y="5859"/>
                </a:cubicBezTo>
                <a:cubicBezTo>
                  <a:pt x="2466" y="5865"/>
                  <a:pt x="2455" y="5865"/>
                  <a:pt x="2438" y="5865"/>
                </a:cubicBezTo>
                <a:cubicBezTo>
                  <a:pt x="2398" y="5865"/>
                  <a:pt x="2353" y="5859"/>
                  <a:pt x="2313" y="5854"/>
                </a:cubicBezTo>
                <a:cubicBezTo>
                  <a:pt x="2250" y="5842"/>
                  <a:pt x="2193" y="5825"/>
                  <a:pt x="2143" y="5797"/>
                </a:cubicBezTo>
                <a:cubicBezTo>
                  <a:pt x="2098" y="5774"/>
                  <a:pt x="2051" y="5745"/>
                  <a:pt x="2012" y="5718"/>
                </a:cubicBezTo>
                <a:cubicBezTo>
                  <a:pt x="1983" y="5689"/>
                  <a:pt x="1954" y="5660"/>
                  <a:pt x="1927" y="5621"/>
                </a:cubicBezTo>
                <a:cubicBezTo>
                  <a:pt x="1909" y="5598"/>
                  <a:pt x="1893" y="5564"/>
                  <a:pt x="1881" y="5535"/>
                </a:cubicBezTo>
                <a:cubicBezTo>
                  <a:pt x="1870" y="5501"/>
                  <a:pt x="1864" y="5467"/>
                  <a:pt x="1859" y="5438"/>
                </a:cubicBezTo>
                <a:cubicBezTo>
                  <a:pt x="1859" y="5398"/>
                  <a:pt x="1859" y="5364"/>
                  <a:pt x="1864" y="5325"/>
                </a:cubicBezTo>
                <a:cubicBezTo>
                  <a:pt x="1875" y="5280"/>
                  <a:pt x="1893" y="5233"/>
                  <a:pt x="1915" y="5183"/>
                </a:cubicBezTo>
                <a:cubicBezTo>
                  <a:pt x="1920" y="5172"/>
                  <a:pt x="1932" y="5154"/>
                  <a:pt x="1938" y="5143"/>
                </a:cubicBezTo>
                <a:cubicBezTo>
                  <a:pt x="1961" y="5109"/>
                  <a:pt x="1961" y="5070"/>
                  <a:pt x="1943" y="5041"/>
                </a:cubicBezTo>
                <a:cubicBezTo>
                  <a:pt x="1927" y="5007"/>
                  <a:pt x="1893" y="4984"/>
                  <a:pt x="1852" y="4984"/>
                </a:cubicBezTo>
                <a:cubicBezTo>
                  <a:pt x="1847" y="4984"/>
                  <a:pt x="1841" y="4984"/>
                  <a:pt x="1836" y="4989"/>
                </a:cubicBezTo>
                <a:cubicBezTo>
                  <a:pt x="1642" y="5036"/>
                  <a:pt x="1443" y="5086"/>
                  <a:pt x="1238" y="5104"/>
                </a:cubicBezTo>
                <a:cubicBezTo>
                  <a:pt x="1199" y="5104"/>
                  <a:pt x="1165" y="5109"/>
                  <a:pt x="1131" y="5109"/>
                </a:cubicBezTo>
                <a:cubicBezTo>
                  <a:pt x="1057" y="5109"/>
                  <a:pt x="994" y="5104"/>
                  <a:pt x="931" y="5092"/>
                </a:cubicBezTo>
                <a:cubicBezTo>
                  <a:pt x="876" y="5081"/>
                  <a:pt x="824" y="5063"/>
                  <a:pt x="773" y="5041"/>
                </a:cubicBezTo>
                <a:cubicBezTo>
                  <a:pt x="734" y="5018"/>
                  <a:pt x="693" y="4995"/>
                  <a:pt x="659" y="4968"/>
                </a:cubicBezTo>
                <a:cubicBezTo>
                  <a:pt x="625" y="4933"/>
                  <a:pt x="591" y="4899"/>
                  <a:pt x="569" y="4865"/>
                </a:cubicBezTo>
                <a:cubicBezTo>
                  <a:pt x="535" y="4819"/>
                  <a:pt x="511" y="4768"/>
                  <a:pt x="495" y="4722"/>
                </a:cubicBezTo>
                <a:cubicBezTo>
                  <a:pt x="477" y="4677"/>
                  <a:pt x="466" y="4632"/>
                  <a:pt x="461" y="4586"/>
                </a:cubicBezTo>
                <a:cubicBezTo>
                  <a:pt x="461" y="4541"/>
                  <a:pt x="461" y="4501"/>
                  <a:pt x="466" y="4456"/>
                </a:cubicBezTo>
                <a:cubicBezTo>
                  <a:pt x="472" y="4428"/>
                  <a:pt x="483" y="4393"/>
                  <a:pt x="501" y="4354"/>
                </a:cubicBezTo>
                <a:cubicBezTo>
                  <a:pt x="517" y="4325"/>
                  <a:pt x="535" y="4297"/>
                  <a:pt x="551" y="4273"/>
                </a:cubicBezTo>
                <a:cubicBezTo>
                  <a:pt x="574" y="4245"/>
                  <a:pt x="603" y="4223"/>
                  <a:pt x="625" y="4205"/>
                </a:cubicBezTo>
                <a:cubicBezTo>
                  <a:pt x="659" y="4183"/>
                  <a:pt x="693" y="4166"/>
                  <a:pt x="727" y="4155"/>
                </a:cubicBezTo>
                <a:cubicBezTo>
                  <a:pt x="768" y="4142"/>
                  <a:pt x="813" y="4132"/>
                  <a:pt x="863" y="4126"/>
                </a:cubicBezTo>
                <a:cubicBezTo>
                  <a:pt x="915" y="4121"/>
                  <a:pt x="949" y="4063"/>
                  <a:pt x="949" y="4018"/>
                </a:cubicBezTo>
                <a:cubicBezTo>
                  <a:pt x="955" y="3967"/>
                  <a:pt x="921" y="3922"/>
                  <a:pt x="876" y="3904"/>
                </a:cubicBezTo>
                <a:cubicBezTo>
                  <a:pt x="829" y="3887"/>
                  <a:pt x="784" y="3870"/>
                  <a:pt x="745" y="3853"/>
                </a:cubicBezTo>
                <a:cubicBezTo>
                  <a:pt x="653" y="3808"/>
                  <a:pt x="580" y="3762"/>
                  <a:pt x="511" y="3706"/>
                </a:cubicBezTo>
                <a:cubicBezTo>
                  <a:pt x="461" y="3654"/>
                  <a:pt x="409" y="3604"/>
                  <a:pt x="370" y="3552"/>
                </a:cubicBezTo>
                <a:cubicBezTo>
                  <a:pt x="341" y="3502"/>
                  <a:pt x="312" y="3450"/>
                  <a:pt x="296" y="3399"/>
                </a:cubicBezTo>
                <a:cubicBezTo>
                  <a:pt x="278" y="3347"/>
                  <a:pt x="267" y="3302"/>
                  <a:pt x="262" y="3251"/>
                </a:cubicBezTo>
                <a:cubicBezTo>
                  <a:pt x="256" y="3206"/>
                  <a:pt x="262" y="3154"/>
                  <a:pt x="267" y="3114"/>
                </a:cubicBezTo>
                <a:cubicBezTo>
                  <a:pt x="278" y="3069"/>
                  <a:pt x="291" y="3030"/>
                  <a:pt x="307" y="2990"/>
                </a:cubicBezTo>
                <a:cubicBezTo>
                  <a:pt x="325" y="2956"/>
                  <a:pt x="346" y="2922"/>
                  <a:pt x="370" y="2893"/>
                </a:cubicBezTo>
                <a:cubicBezTo>
                  <a:pt x="398" y="2865"/>
                  <a:pt x="427" y="2836"/>
                  <a:pt x="461" y="2807"/>
                </a:cubicBezTo>
                <a:cubicBezTo>
                  <a:pt x="501" y="2786"/>
                  <a:pt x="540" y="2762"/>
                  <a:pt x="585" y="2745"/>
                </a:cubicBezTo>
                <a:cubicBezTo>
                  <a:pt x="642" y="2728"/>
                  <a:pt x="700" y="2711"/>
                  <a:pt x="768" y="2705"/>
                </a:cubicBezTo>
                <a:lnTo>
                  <a:pt x="829" y="2705"/>
                </a:lnTo>
                <a:cubicBezTo>
                  <a:pt x="886" y="2705"/>
                  <a:pt x="955" y="2711"/>
                  <a:pt x="1017" y="2717"/>
                </a:cubicBezTo>
                <a:cubicBezTo>
                  <a:pt x="1080" y="2734"/>
                  <a:pt x="1136" y="2745"/>
                  <a:pt x="1193" y="2762"/>
                </a:cubicBezTo>
                <a:cubicBezTo>
                  <a:pt x="1204" y="2768"/>
                  <a:pt x="1217" y="2768"/>
                  <a:pt x="1227" y="2768"/>
                </a:cubicBezTo>
                <a:cubicBezTo>
                  <a:pt x="1262" y="2768"/>
                  <a:pt x="1290" y="2757"/>
                  <a:pt x="1313" y="2739"/>
                </a:cubicBezTo>
                <a:cubicBezTo>
                  <a:pt x="1353" y="2705"/>
                  <a:pt x="1369" y="2637"/>
                  <a:pt x="1341" y="2592"/>
                </a:cubicBezTo>
                <a:cubicBezTo>
                  <a:pt x="1251" y="2445"/>
                  <a:pt x="1182" y="2296"/>
                  <a:pt x="1125" y="2149"/>
                </a:cubicBezTo>
                <a:cubicBezTo>
                  <a:pt x="1086" y="2041"/>
                  <a:pt x="1062" y="1944"/>
                  <a:pt x="1052" y="1847"/>
                </a:cubicBezTo>
                <a:cubicBezTo>
                  <a:pt x="1046" y="1779"/>
                  <a:pt x="1052" y="1716"/>
                  <a:pt x="1057" y="1660"/>
                </a:cubicBezTo>
                <a:cubicBezTo>
                  <a:pt x="1068" y="1614"/>
                  <a:pt x="1086" y="1575"/>
                  <a:pt x="1102" y="1535"/>
                </a:cubicBezTo>
                <a:cubicBezTo>
                  <a:pt x="1120" y="1495"/>
                  <a:pt x="1148" y="1456"/>
                  <a:pt x="1182" y="1415"/>
                </a:cubicBezTo>
                <a:cubicBezTo>
                  <a:pt x="1211" y="1381"/>
                  <a:pt x="1238" y="1354"/>
                  <a:pt x="1272" y="1330"/>
                </a:cubicBezTo>
                <a:cubicBezTo>
                  <a:pt x="1301" y="1313"/>
                  <a:pt x="1324" y="1302"/>
                  <a:pt x="1353" y="1291"/>
                </a:cubicBezTo>
                <a:cubicBezTo>
                  <a:pt x="1382" y="1279"/>
                  <a:pt x="1409" y="1273"/>
                  <a:pt x="1437" y="1273"/>
                </a:cubicBezTo>
                <a:lnTo>
                  <a:pt x="1455" y="1273"/>
                </a:lnTo>
                <a:cubicBezTo>
                  <a:pt x="1484" y="1273"/>
                  <a:pt x="1511" y="1273"/>
                  <a:pt x="1540" y="1279"/>
                </a:cubicBezTo>
                <a:cubicBezTo>
                  <a:pt x="1592" y="1291"/>
                  <a:pt x="1642" y="1307"/>
                  <a:pt x="1694" y="1330"/>
                </a:cubicBezTo>
                <a:cubicBezTo>
                  <a:pt x="1773" y="1370"/>
                  <a:pt x="1847" y="1422"/>
                  <a:pt x="1927" y="1490"/>
                </a:cubicBezTo>
                <a:cubicBezTo>
                  <a:pt x="2001" y="1551"/>
                  <a:pt x="2069" y="1626"/>
                  <a:pt x="2132" y="1700"/>
                </a:cubicBezTo>
                <a:cubicBezTo>
                  <a:pt x="2153" y="1729"/>
                  <a:pt x="2193" y="1745"/>
                  <a:pt x="2234" y="1745"/>
                </a:cubicBezTo>
                <a:cubicBezTo>
                  <a:pt x="2273" y="1745"/>
                  <a:pt x="2313" y="1729"/>
                  <a:pt x="2342" y="1700"/>
                </a:cubicBezTo>
                <a:cubicBezTo>
                  <a:pt x="2363" y="1677"/>
                  <a:pt x="2376" y="1648"/>
                  <a:pt x="2376" y="1614"/>
                </a:cubicBezTo>
                <a:cubicBezTo>
                  <a:pt x="2376" y="1524"/>
                  <a:pt x="2381" y="1433"/>
                  <a:pt x="2398" y="1325"/>
                </a:cubicBezTo>
                <a:cubicBezTo>
                  <a:pt x="2432" y="1165"/>
                  <a:pt x="2483" y="1006"/>
                  <a:pt x="2557" y="859"/>
                </a:cubicBezTo>
                <a:cubicBezTo>
                  <a:pt x="2614" y="740"/>
                  <a:pt x="2677" y="638"/>
                  <a:pt x="2756" y="541"/>
                </a:cubicBezTo>
                <a:cubicBezTo>
                  <a:pt x="2807" y="484"/>
                  <a:pt x="2864" y="433"/>
                  <a:pt x="2921" y="387"/>
                </a:cubicBezTo>
                <a:cubicBezTo>
                  <a:pt x="2972" y="353"/>
                  <a:pt x="3018" y="331"/>
                  <a:pt x="3074" y="308"/>
                </a:cubicBezTo>
                <a:cubicBezTo>
                  <a:pt x="3120" y="297"/>
                  <a:pt x="3165" y="284"/>
                  <a:pt x="3210" y="279"/>
                </a:cubicBezTo>
                <a:close/>
                <a:moveTo>
                  <a:pt x="3244" y="1"/>
                </a:moveTo>
                <a:cubicBezTo>
                  <a:pt x="3176" y="1"/>
                  <a:pt x="3103" y="12"/>
                  <a:pt x="3029" y="29"/>
                </a:cubicBezTo>
                <a:cubicBezTo>
                  <a:pt x="2909" y="63"/>
                  <a:pt x="2801" y="126"/>
                  <a:pt x="2704" y="205"/>
                </a:cubicBezTo>
                <a:cubicBezTo>
                  <a:pt x="2609" y="279"/>
                  <a:pt x="2528" y="370"/>
                  <a:pt x="2460" y="467"/>
                </a:cubicBezTo>
                <a:cubicBezTo>
                  <a:pt x="2387" y="575"/>
                  <a:pt x="2324" y="688"/>
                  <a:pt x="2273" y="801"/>
                </a:cubicBezTo>
                <a:cubicBezTo>
                  <a:pt x="2216" y="932"/>
                  <a:pt x="2171" y="1069"/>
                  <a:pt x="2143" y="1205"/>
                </a:cubicBezTo>
                <a:cubicBezTo>
                  <a:pt x="2132" y="1234"/>
                  <a:pt x="2125" y="1262"/>
                  <a:pt x="2119" y="1291"/>
                </a:cubicBezTo>
                <a:cubicBezTo>
                  <a:pt x="2012" y="1194"/>
                  <a:pt x="1893" y="1115"/>
                  <a:pt x="1757" y="1052"/>
                </a:cubicBezTo>
                <a:cubicBezTo>
                  <a:pt x="1668" y="1016"/>
                  <a:pt x="1573" y="995"/>
                  <a:pt x="1476" y="995"/>
                </a:cubicBezTo>
                <a:cubicBezTo>
                  <a:pt x="1448" y="995"/>
                  <a:pt x="1420" y="997"/>
                  <a:pt x="1392" y="1000"/>
                </a:cubicBezTo>
                <a:cubicBezTo>
                  <a:pt x="1267" y="1013"/>
                  <a:pt x="1148" y="1074"/>
                  <a:pt x="1052" y="1160"/>
                </a:cubicBezTo>
                <a:cubicBezTo>
                  <a:pt x="994" y="1205"/>
                  <a:pt x="949" y="1268"/>
                  <a:pt x="910" y="1330"/>
                </a:cubicBezTo>
                <a:cubicBezTo>
                  <a:pt x="870" y="1388"/>
                  <a:pt x="836" y="1456"/>
                  <a:pt x="818" y="1524"/>
                </a:cubicBezTo>
                <a:cubicBezTo>
                  <a:pt x="773" y="1660"/>
                  <a:pt x="779" y="1808"/>
                  <a:pt x="795" y="1950"/>
                </a:cubicBezTo>
                <a:cubicBezTo>
                  <a:pt x="818" y="2091"/>
                  <a:pt x="870" y="2228"/>
                  <a:pt x="926" y="2359"/>
                </a:cubicBezTo>
                <a:cubicBezTo>
                  <a:pt x="944" y="2398"/>
                  <a:pt x="960" y="2432"/>
                  <a:pt x="978" y="2466"/>
                </a:cubicBezTo>
                <a:cubicBezTo>
                  <a:pt x="931" y="2461"/>
                  <a:pt x="883" y="2458"/>
                  <a:pt x="836" y="2458"/>
                </a:cubicBezTo>
                <a:cubicBezTo>
                  <a:pt x="739" y="2458"/>
                  <a:pt x="642" y="2470"/>
                  <a:pt x="551" y="2501"/>
                </a:cubicBezTo>
                <a:cubicBezTo>
                  <a:pt x="370" y="2558"/>
                  <a:pt x="205" y="2676"/>
                  <a:pt x="113" y="2847"/>
                </a:cubicBezTo>
                <a:cubicBezTo>
                  <a:pt x="23" y="3012"/>
                  <a:pt x="0" y="3206"/>
                  <a:pt x="45" y="3387"/>
                </a:cubicBezTo>
                <a:cubicBezTo>
                  <a:pt x="68" y="3484"/>
                  <a:pt x="108" y="3575"/>
                  <a:pt x="160" y="3654"/>
                </a:cubicBezTo>
                <a:cubicBezTo>
                  <a:pt x="222" y="3751"/>
                  <a:pt x="301" y="3830"/>
                  <a:pt x="386" y="3904"/>
                </a:cubicBezTo>
                <a:cubicBezTo>
                  <a:pt x="432" y="3938"/>
                  <a:pt x="477" y="3972"/>
                  <a:pt x="529" y="4001"/>
                </a:cubicBezTo>
                <a:cubicBezTo>
                  <a:pt x="506" y="4013"/>
                  <a:pt x="483" y="4029"/>
                  <a:pt x="461" y="4047"/>
                </a:cubicBezTo>
                <a:cubicBezTo>
                  <a:pt x="364" y="4121"/>
                  <a:pt x="296" y="4234"/>
                  <a:pt x="262" y="4347"/>
                </a:cubicBezTo>
                <a:cubicBezTo>
                  <a:pt x="181" y="4603"/>
                  <a:pt x="278" y="4882"/>
                  <a:pt x="449" y="5075"/>
                </a:cubicBezTo>
                <a:cubicBezTo>
                  <a:pt x="618" y="5255"/>
                  <a:pt x="867" y="5325"/>
                  <a:pt x="1109" y="5325"/>
                </a:cubicBezTo>
                <a:cubicBezTo>
                  <a:pt x="1118" y="5325"/>
                  <a:pt x="1127" y="5325"/>
                  <a:pt x="1136" y="5325"/>
                </a:cubicBezTo>
                <a:cubicBezTo>
                  <a:pt x="1324" y="5319"/>
                  <a:pt x="1506" y="5285"/>
                  <a:pt x="1682" y="5240"/>
                </a:cubicBezTo>
                <a:lnTo>
                  <a:pt x="1682" y="5240"/>
                </a:lnTo>
                <a:cubicBezTo>
                  <a:pt x="1676" y="5268"/>
                  <a:pt x="1671" y="5302"/>
                  <a:pt x="1665" y="5336"/>
                </a:cubicBezTo>
                <a:cubicBezTo>
                  <a:pt x="1654" y="5416"/>
                  <a:pt x="1665" y="5506"/>
                  <a:pt x="1694" y="5587"/>
                </a:cubicBezTo>
                <a:cubicBezTo>
                  <a:pt x="1750" y="5752"/>
                  <a:pt x="1875" y="5881"/>
                  <a:pt x="2029" y="5956"/>
                </a:cubicBezTo>
                <a:cubicBezTo>
                  <a:pt x="2153" y="6025"/>
                  <a:pt x="2296" y="6057"/>
                  <a:pt x="2441" y="6057"/>
                </a:cubicBezTo>
                <a:cubicBezTo>
                  <a:pt x="2474" y="6057"/>
                  <a:pt x="2507" y="6055"/>
                  <a:pt x="2541" y="6052"/>
                </a:cubicBezTo>
                <a:cubicBezTo>
                  <a:pt x="2670" y="6035"/>
                  <a:pt x="2790" y="5978"/>
                  <a:pt x="2887" y="5894"/>
                </a:cubicBezTo>
                <a:lnTo>
                  <a:pt x="2887" y="5894"/>
                </a:lnTo>
                <a:cubicBezTo>
                  <a:pt x="2864" y="6269"/>
                  <a:pt x="2819" y="6638"/>
                  <a:pt x="2751" y="7006"/>
                </a:cubicBezTo>
                <a:cubicBezTo>
                  <a:pt x="2717" y="7195"/>
                  <a:pt x="2677" y="7381"/>
                  <a:pt x="2636" y="7564"/>
                </a:cubicBezTo>
                <a:cubicBezTo>
                  <a:pt x="2631" y="7593"/>
                  <a:pt x="2631" y="7620"/>
                  <a:pt x="2643" y="7649"/>
                </a:cubicBezTo>
                <a:cubicBezTo>
                  <a:pt x="2654" y="7672"/>
                  <a:pt x="2677" y="7688"/>
                  <a:pt x="2704" y="7695"/>
                </a:cubicBezTo>
                <a:cubicBezTo>
                  <a:pt x="2713" y="7698"/>
                  <a:pt x="2723" y="7700"/>
                  <a:pt x="2733" y="7700"/>
                </a:cubicBezTo>
                <a:cubicBezTo>
                  <a:pt x="2775" y="7700"/>
                  <a:pt x="2822" y="7673"/>
                  <a:pt x="2835" y="7632"/>
                </a:cubicBezTo>
                <a:cubicBezTo>
                  <a:pt x="2853" y="7559"/>
                  <a:pt x="2869" y="7478"/>
                  <a:pt x="2887" y="7405"/>
                </a:cubicBezTo>
                <a:lnTo>
                  <a:pt x="2882" y="7405"/>
                </a:lnTo>
                <a:cubicBezTo>
                  <a:pt x="2932" y="7166"/>
                  <a:pt x="2966" y="6911"/>
                  <a:pt x="2995" y="6626"/>
                </a:cubicBezTo>
                <a:cubicBezTo>
                  <a:pt x="3011" y="6461"/>
                  <a:pt x="3029" y="6297"/>
                  <a:pt x="3034" y="6120"/>
                </a:cubicBezTo>
                <a:cubicBezTo>
                  <a:pt x="3040" y="6024"/>
                  <a:pt x="3045" y="5928"/>
                  <a:pt x="3052" y="5831"/>
                </a:cubicBezTo>
                <a:cubicBezTo>
                  <a:pt x="3068" y="5842"/>
                  <a:pt x="3086" y="5859"/>
                  <a:pt x="3103" y="5870"/>
                </a:cubicBezTo>
                <a:cubicBezTo>
                  <a:pt x="3148" y="5910"/>
                  <a:pt x="3205" y="5939"/>
                  <a:pt x="3273" y="5956"/>
                </a:cubicBezTo>
                <a:cubicBezTo>
                  <a:pt x="3313" y="5962"/>
                  <a:pt x="3352" y="5967"/>
                  <a:pt x="3386" y="5967"/>
                </a:cubicBezTo>
                <a:cubicBezTo>
                  <a:pt x="3420" y="5967"/>
                  <a:pt x="3454" y="5962"/>
                  <a:pt x="3489" y="5956"/>
                </a:cubicBezTo>
                <a:cubicBezTo>
                  <a:pt x="3551" y="5944"/>
                  <a:pt x="3619" y="5922"/>
                  <a:pt x="3677" y="5881"/>
                </a:cubicBezTo>
                <a:cubicBezTo>
                  <a:pt x="3688" y="5870"/>
                  <a:pt x="3700" y="5859"/>
                  <a:pt x="3711" y="5854"/>
                </a:cubicBezTo>
                <a:lnTo>
                  <a:pt x="3711" y="5854"/>
                </a:lnTo>
                <a:cubicBezTo>
                  <a:pt x="3705" y="6109"/>
                  <a:pt x="3693" y="6393"/>
                  <a:pt x="3705" y="6678"/>
                </a:cubicBezTo>
                <a:cubicBezTo>
                  <a:pt x="3711" y="6882"/>
                  <a:pt x="3727" y="7064"/>
                  <a:pt x="3750" y="7240"/>
                </a:cubicBezTo>
                <a:cubicBezTo>
                  <a:pt x="3761" y="7320"/>
                  <a:pt x="3779" y="7399"/>
                  <a:pt x="3790" y="7478"/>
                </a:cubicBezTo>
                <a:cubicBezTo>
                  <a:pt x="3819" y="7586"/>
                  <a:pt x="3853" y="7695"/>
                  <a:pt x="3892" y="7791"/>
                </a:cubicBezTo>
                <a:cubicBezTo>
                  <a:pt x="3911" y="7833"/>
                  <a:pt x="3954" y="7856"/>
                  <a:pt x="3996" y="7856"/>
                </a:cubicBezTo>
                <a:cubicBezTo>
                  <a:pt x="4005" y="7856"/>
                  <a:pt x="4014" y="7855"/>
                  <a:pt x="4023" y="7853"/>
                </a:cubicBezTo>
                <a:cubicBezTo>
                  <a:pt x="4080" y="7837"/>
                  <a:pt x="4120" y="7774"/>
                  <a:pt x="4109" y="7717"/>
                </a:cubicBezTo>
                <a:cubicBezTo>
                  <a:pt x="4063" y="7546"/>
                  <a:pt x="4018" y="7381"/>
                  <a:pt x="3978" y="7205"/>
                </a:cubicBezTo>
                <a:cubicBezTo>
                  <a:pt x="3944" y="7035"/>
                  <a:pt x="3915" y="6859"/>
                  <a:pt x="3898" y="6689"/>
                </a:cubicBezTo>
                <a:lnTo>
                  <a:pt x="3898" y="6683"/>
                </a:lnTo>
                <a:cubicBezTo>
                  <a:pt x="3870" y="6348"/>
                  <a:pt x="3870" y="6007"/>
                  <a:pt x="3876" y="5666"/>
                </a:cubicBezTo>
                <a:lnTo>
                  <a:pt x="3876" y="5666"/>
                </a:lnTo>
                <a:cubicBezTo>
                  <a:pt x="3939" y="5718"/>
                  <a:pt x="4007" y="5757"/>
                  <a:pt x="4080" y="5791"/>
                </a:cubicBezTo>
                <a:cubicBezTo>
                  <a:pt x="4177" y="5836"/>
                  <a:pt x="4273" y="5859"/>
                  <a:pt x="4375" y="5870"/>
                </a:cubicBezTo>
                <a:cubicBezTo>
                  <a:pt x="4402" y="5873"/>
                  <a:pt x="4429" y="5875"/>
                  <a:pt x="4457" y="5875"/>
                </a:cubicBezTo>
                <a:cubicBezTo>
                  <a:pt x="4529" y="5875"/>
                  <a:pt x="4603" y="5866"/>
                  <a:pt x="4676" y="5854"/>
                </a:cubicBezTo>
                <a:cubicBezTo>
                  <a:pt x="4773" y="5836"/>
                  <a:pt x="4870" y="5808"/>
                  <a:pt x="4961" y="5763"/>
                </a:cubicBezTo>
                <a:cubicBezTo>
                  <a:pt x="5046" y="5723"/>
                  <a:pt x="5132" y="5671"/>
                  <a:pt x="5205" y="5609"/>
                </a:cubicBezTo>
                <a:cubicBezTo>
                  <a:pt x="5274" y="5547"/>
                  <a:pt x="5330" y="5479"/>
                  <a:pt x="5376" y="5398"/>
                </a:cubicBezTo>
                <a:cubicBezTo>
                  <a:pt x="5426" y="5308"/>
                  <a:pt x="5455" y="5217"/>
                  <a:pt x="5466" y="5115"/>
                </a:cubicBezTo>
                <a:cubicBezTo>
                  <a:pt x="5473" y="5075"/>
                  <a:pt x="5466" y="5023"/>
                  <a:pt x="5466" y="4978"/>
                </a:cubicBezTo>
                <a:cubicBezTo>
                  <a:pt x="5461" y="4961"/>
                  <a:pt x="5461" y="4944"/>
                  <a:pt x="5455" y="4927"/>
                </a:cubicBezTo>
                <a:lnTo>
                  <a:pt x="5455" y="4927"/>
                </a:lnTo>
                <a:cubicBezTo>
                  <a:pt x="5533" y="4938"/>
                  <a:pt x="5613" y="4945"/>
                  <a:pt x="5694" y="4945"/>
                </a:cubicBezTo>
                <a:cubicBezTo>
                  <a:pt x="5737" y="4945"/>
                  <a:pt x="5781" y="4943"/>
                  <a:pt x="5825" y="4939"/>
                </a:cubicBezTo>
                <a:cubicBezTo>
                  <a:pt x="5893" y="4933"/>
                  <a:pt x="5956" y="4927"/>
                  <a:pt x="6024" y="4910"/>
                </a:cubicBezTo>
                <a:cubicBezTo>
                  <a:pt x="6092" y="4899"/>
                  <a:pt x="6155" y="4876"/>
                  <a:pt x="6223" y="4853"/>
                </a:cubicBezTo>
                <a:cubicBezTo>
                  <a:pt x="6342" y="4808"/>
                  <a:pt x="6449" y="4734"/>
                  <a:pt x="6541" y="4648"/>
                </a:cubicBezTo>
                <a:cubicBezTo>
                  <a:pt x="6637" y="4546"/>
                  <a:pt x="6711" y="4422"/>
                  <a:pt x="6751" y="4286"/>
                </a:cubicBezTo>
                <a:cubicBezTo>
                  <a:pt x="6785" y="4149"/>
                  <a:pt x="6785" y="3995"/>
                  <a:pt x="6740" y="3859"/>
                </a:cubicBezTo>
                <a:cubicBezTo>
                  <a:pt x="6700" y="3728"/>
                  <a:pt x="6625" y="3609"/>
                  <a:pt x="6535" y="3502"/>
                </a:cubicBezTo>
                <a:cubicBezTo>
                  <a:pt x="6483" y="3450"/>
                  <a:pt x="6433" y="3399"/>
                  <a:pt x="6370" y="3353"/>
                </a:cubicBezTo>
                <a:cubicBezTo>
                  <a:pt x="6318" y="3308"/>
                  <a:pt x="6257" y="3274"/>
                  <a:pt x="6189" y="3245"/>
                </a:cubicBezTo>
                <a:cubicBezTo>
                  <a:pt x="6182" y="3240"/>
                  <a:pt x="6182" y="3240"/>
                  <a:pt x="6176" y="3234"/>
                </a:cubicBezTo>
                <a:cubicBezTo>
                  <a:pt x="6291" y="3182"/>
                  <a:pt x="6393" y="3114"/>
                  <a:pt x="6478" y="3024"/>
                </a:cubicBezTo>
                <a:cubicBezTo>
                  <a:pt x="6541" y="2956"/>
                  <a:pt x="6591" y="2876"/>
                  <a:pt x="6620" y="2786"/>
                </a:cubicBezTo>
                <a:cubicBezTo>
                  <a:pt x="6648" y="2700"/>
                  <a:pt x="6654" y="2615"/>
                  <a:pt x="6643" y="2524"/>
                </a:cubicBezTo>
                <a:cubicBezTo>
                  <a:pt x="6637" y="2445"/>
                  <a:pt x="6603" y="2364"/>
                  <a:pt x="6569" y="2291"/>
                </a:cubicBezTo>
                <a:cubicBezTo>
                  <a:pt x="6523" y="2211"/>
                  <a:pt x="6467" y="2143"/>
                  <a:pt x="6404" y="2080"/>
                </a:cubicBezTo>
                <a:cubicBezTo>
                  <a:pt x="6325" y="2012"/>
                  <a:pt x="6239" y="1960"/>
                  <a:pt x="6148" y="1915"/>
                </a:cubicBezTo>
                <a:cubicBezTo>
                  <a:pt x="6046" y="1870"/>
                  <a:pt x="5943" y="1842"/>
                  <a:pt x="5841" y="1819"/>
                </a:cubicBezTo>
                <a:cubicBezTo>
                  <a:pt x="5770" y="1806"/>
                  <a:pt x="5700" y="1800"/>
                  <a:pt x="5629" y="1800"/>
                </a:cubicBezTo>
                <a:cubicBezTo>
                  <a:pt x="5541" y="1800"/>
                  <a:pt x="5452" y="1809"/>
                  <a:pt x="5364" y="1824"/>
                </a:cubicBezTo>
                <a:cubicBezTo>
                  <a:pt x="5392" y="1774"/>
                  <a:pt x="5416" y="1716"/>
                  <a:pt x="5439" y="1666"/>
                </a:cubicBezTo>
                <a:cubicBezTo>
                  <a:pt x="5500" y="1540"/>
                  <a:pt x="5552" y="1415"/>
                  <a:pt x="5586" y="1279"/>
                </a:cubicBezTo>
                <a:cubicBezTo>
                  <a:pt x="5620" y="1149"/>
                  <a:pt x="5631" y="1013"/>
                  <a:pt x="5602" y="876"/>
                </a:cubicBezTo>
                <a:cubicBezTo>
                  <a:pt x="5586" y="814"/>
                  <a:pt x="5557" y="751"/>
                  <a:pt x="5523" y="694"/>
                </a:cubicBezTo>
                <a:cubicBezTo>
                  <a:pt x="5478" y="631"/>
                  <a:pt x="5426" y="575"/>
                  <a:pt x="5371" y="529"/>
                </a:cubicBezTo>
                <a:cubicBezTo>
                  <a:pt x="5268" y="444"/>
                  <a:pt x="5137" y="404"/>
                  <a:pt x="5006" y="392"/>
                </a:cubicBezTo>
                <a:cubicBezTo>
                  <a:pt x="4998" y="392"/>
                  <a:pt x="4989" y="392"/>
                  <a:pt x="4980" y="392"/>
                </a:cubicBezTo>
                <a:cubicBezTo>
                  <a:pt x="4863" y="392"/>
                  <a:pt x="4742" y="424"/>
                  <a:pt x="4637" y="473"/>
                </a:cubicBezTo>
                <a:cubicBezTo>
                  <a:pt x="4511" y="523"/>
                  <a:pt x="4404" y="604"/>
                  <a:pt x="4301" y="683"/>
                </a:cubicBezTo>
                <a:cubicBezTo>
                  <a:pt x="4217" y="756"/>
                  <a:pt x="4136" y="842"/>
                  <a:pt x="4063" y="927"/>
                </a:cubicBezTo>
                <a:lnTo>
                  <a:pt x="4052" y="876"/>
                </a:lnTo>
                <a:cubicBezTo>
                  <a:pt x="4029" y="745"/>
                  <a:pt x="3994" y="620"/>
                  <a:pt x="3949" y="501"/>
                </a:cubicBezTo>
                <a:cubicBezTo>
                  <a:pt x="3910" y="387"/>
                  <a:pt x="3847" y="279"/>
                  <a:pt x="3761" y="194"/>
                </a:cubicBezTo>
                <a:cubicBezTo>
                  <a:pt x="3716" y="148"/>
                  <a:pt x="3666" y="114"/>
                  <a:pt x="3609" y="85"/>
                </a:cubicBezTo>
                <a:cubicBezTo>
                  <a:pt x="3574" y="69"/>
                  <a:pt x="3546" y="51"/>
                  <a:pt x="3512" y="40"/>
                </a:cubicBezTo>
                <a:cubicBezTo>
                  <a:pt x="3467" y="29"/>
                  <a:pt x="3427" y="17"/>
                  <a:pt x="3386" y="12"/>
                </a:cubicBezTo>
                <a:cubicBezTo>
                  <a:pt x="3341" y="6"/>
                  <a:pt x="3296" y="1"/>
                  <a:pt x="324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2"/>
          <p:cNvSpPr/>
          <p:nvPr/>
        </p:nvSpPr>
        <p:spPr>
          <a:xfrm>
            <a:off x="8137347" y="4219363"/>
            <a:ext cx="45865" cy="80613"/>
          </a:xfrm>
          <a:custGeom>
            <a:avLst/>
            <a:gdLst/>
            <a:ahLst/>
            <a:cxnLst/>
            <a:rect l="l" t="t" r="r" b="b"/>
            <a:pathLst>
              <a:path w="1184" h="2081" extrusionOk="0">
                <a:moveTo>
                  <a:pt x="211" y="0"/>
                </a:moveTo>
                <a:lnTo>
                  <a:pt x="1" y="1899"/>
                </a:lnTo>
                <a:cubicBezTo>
                  <a:pt x="13" y="1898"/>
                  <a:pt x="25" y="1898"/>
                  <a:pt x="37" y="1898"/>
                </a:cubicBezTo>
                <a:cubicBezTo>
                  <a:pt x="435" y="1898"/>
                  <a:pt x="1183" y="2080"/>
                  <a:pt x="1183" y="2080"/>
                </a:cubicBezTo>
                <a:cubicBezTo>
                  <a:pt x="990" y="1779"/>
                  <a:pt x="1029" y="1"/>
                  <a:pt x="1029" y="0"/>
                </a:cubicBezTo>
                <a:lnTo>
                  <a:pt x="1029" y="0"/>
                </a:lnTo>
                <a:cubicBezTo>
                  <a:pt x="1029" y="0"/>
                  <a:pt x="801" y="126"/>
                  <a:pt x="614" y="171"/>
                </a:cubicBezTo>
                <a:cubicBezTo>
                  <a:pt x="597" y="175"/>
                  <a:pt x="580" y="177"/>
                  <a:pt x="562" y="177"/>
                </a:cubicBezTo>
                <a:cubicBezTo>
                  <a:pt x="393" y="177"/>
                  <a:pt x="211" y="0"/>
                  <a:pt x="211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2"/>
          <p:cNvSpPr/>
          <p:nvPr/>
        </p:nvSpPr>
        <p:spPr>
          <a:xfrm>
            <a:off x="8039613" y="4008476"/>
            <a:ext cx="241954" cy="216426"/>
          </a:xfrm>
          <a:custGeom>
            <a:avLst/>
            <a:gdLst/>
            <a:ahLst/>
            <a:cxnLst/>
            <a:rect l="l" t="t" r="r" b="b"/>
            <a:pathLst>
              <a:path w="6246" h="5587" extrusionOk="0">
                <a:moveTo>
                  <a:pt x="2949" y="0"/>
                </a:moveTo>
                <a:cubicBezTo>
                  <a:pt x="2904" y="6"/>
                  <a:pt x="2859" y="18"/>
                  <a:pt x="2813" y="34"/>
                </a:cubicBezTo>
                <a:cubicBezTo>
                  <a:pt x="2757" y="52"/>
                  <a:pt x="2711" y="81"/>
                  <a:pt x="2660" y="115"/>
                </a:cubicBezTo>
                <a:cubicBezTo>
                  <a:pt x="2603" y="160"/>
                  <a:pt x="2547" y="210"/>
                  <a:pt x="2495" y="268"/>
                </a:cubicBezTo>
                <a:cubicBezTo>
                  <a:pt x="2422" y="359"/>
                  <a:pt x="2353" y="467"/>
                  <a:pt x="2296" y="580"/>
                </a:cubicBezTo>
                <a:cubicBezTo>
                  <a:pt x="2222" y="734"/>
                  <a:pt x="2172" y="887"/>
                  <a:pt x="2143" y="1046"/>
                </a:cubicBezTo>
                <a:cubicBezTo>
                  <a:pt x="2120" y="1159"/>
                  <a:pt x="2115" y="1251"/>
                  <a:pt x="2115" y="1342"/>
                </a:cubicBezTo>
                <a:cubicBezTo>
                  <a:pt x="2115" y="1369"/>
                  <a:pt x="2104" y="1404"/>
                  <a:pt x="2081" y="1427"/>
                </a:cubicBezTo>
                <a:cubicBezTo>
                  <a:pt x="2052" y="1455"/>
                  <a:pt x="2012" y="1472"/>
                  <a:pt x="1973" y="1472"/>
                </a:cubicBezTo>
                <a:cubicBezTo>
                  <a:pt x="1933" y="1472"/>
                  <a:pt x="1899" y="1455"/>
                  <a:pt x="1871" y="1427"/>
                </a:cubicBezTo>
                <a:cubicBezTo>
                  <a:pt x="1813" y="1353"/>
                  <a:pt x="1745" y="1279"/>
                  <a:pt x="1671" y="1211"/>
                </a:cubicBezTo>
                <a:cubicBezTo>
                  <a:pt x="1586" y="1149"/>
                  <a:pt x="1512" y="1097"/>
                  <a:pt x="1433" y="1052"/>
                </a:cubicBezTo>
                <a:cubicBezTo>
                  <a:pt x="1381" y="1029"/>
                  <a:pt x="1336" y="1012"/>
                  <a:pt x="1279" y="1001"/>
                </a:cubicBezTo>
                <a:cubicBezTo>
                  <a:pt x="1251" y="1001"/>
                  <a:pt x="1223" y="994"/>
                  <a:pt x="1194" y="994"/>
                </a:cubicBezTo>
                <a:lnTo>
                  <a:pt x="1176" y="994"/>
                </a:lnTo>
                <a:cubicBezTo>
                  <a:pt x="1149" y="1001"/>
                  <a:pt x="1120" y="1007"/>
                  <a:pt x="1092" y="1012"/>
                </a:cubicBezTo>
                <a:cubicBezTo>
                  <a:pt x="1063" y="1023"/>
                  <a:pt x="1040" y="1041"/>
                  <a:pt x="1018" y="1052"/>
                </a:cubicBezTo>
                <a:cubicBezTo>
                  <a:pt x="984" y="1080"/>
                  <a:pt x="950" y="1109"/>
                  <a:pt x="921" y="1138"/>
                </a:cubicBezTo>
                <a:cubicBezTo>
                  <a:pt x="887" y="1177"/>
                  <a:pt x="864" y="1222"/>
                  <a:pt x="842" y="1262"/>
                </a:cubicBezTo>
                <a:cubicBezTo>
                  <a:pt x="825" y="1296"/>
                  <a:pt x="814" y="1335"/>
                  <a:pt x="801" y="1382"/>
                </a:cubicBezTo>
                <a:cubicBezTo>
                  <a:pt x="790" y="1444"/>
                  <a:pt x="790" y="1506"/>
                  <a:pt x="790" y="1569"/>
                </a:cubicBezTo>
                <a:cubicBezTo>
                  <a:pt x="801" y="1665"/>
                  <a:pt x="825" y="1768"/>
                  <a:pt x="864" y="1875"/>
                </a:cubicBezTo>
                <a:cubicBezTo>
                  <a:pt x="921" y="2024"/>
                  <a:pt x="995" y="2171"/>
                  <a:pt x="1081" y="2313"/>
                </a:cubicBezTo>
                <a:cubicBezTo>
                  <a:pt x="1108" y="2365"/>
                  <a:pt x="1092" y="2426"/>
                  <a:pt x="1052" y="2460"/>
                </a:cubicBezTo>
                <a:cubicBezTo>
                  <a:pt x="1029" y="2484"/>
                  <a:pt x="1000" y="2495"/>
                  <a:pt x="972" y="2495"/>
                </a:cubicBezTo>
                <a:cubicBezTo>
                  <a:pt x="961" y="2495"/>
                  <a:pt x="945" y="2495"/>
                  <a:pt x="932" y="2489"/>
                </a:cubicBezTo>
                <a:cubicBezTo>
                  <a:pt x="876" y="2473"/>
                  <a:pt x="819" y="2455"/>
                  <a:pt x="762" y="2444"/>
                </a:cubicBezTo>
                <a:cubicBezTo>
                  <a:pt x="694" y="2433"/>
                  <a:pt x="631" y="2426"/>
                  <a:pt x="570" y="2426"/>
                </a:cubicBezTo>
                <a:cubicBezTo>
                  <a:pt x="546" y="2426"/>
                  <a:pt x="529" y="2426"/>
                  <a:pt x="507" y="2433"/>
                </a:cubicBezTo>
                <a:cubicBezTo>
                  <a:pt x="444" y="2439"/>
                  <a:pt x="381" y="2450"/>
                  <a:pt x="324" y="2467"/>
                </a:cubicBezTo>
                <a:cubicBezTo>
                  <a:pt x="279" y="2489"/>
                  <a:pt x="240" y="2507"/>
                  <a:pt x="205" y="2535"/>
                </a:cubicBezTo>
                <a:cubicBezTo>
                  <a:pt x="171" y="2557"/>
                  <a:pt x="137" y="2586"/>
                  <a:pt x="109" y="2615"/>
                </a:cubicBezTo>
                <a:cubicBezTo>
                  <a:pt x="85" y="2643"/>
                  <a:pt x="69" y="2677"/>
                  <a:pt x="46" y="2717"/>
                </a:cubicBezTo>
                <a:cubicBezTo>
                  <a:pt x="29" y="2751"/>
                  <a:pt x="17" y="2796"/>
                  <a:pt x="6" y="2835"/>
                </a:cubicBezTo>
                <a:cubicBezTo>
                  <a:pt x="1" y="2882"/>
                  <a:pt x="1" y="2927"/>
                  <a:pt x="1" y="2972"/>
                </a:cubicBezTo>
                <a:cubicBezTo>
                  <a:pt x="6" y="3024"/>
                  <a:pt x="17" y="3074"/>
                  <a:pt x="35" y="3120"/>
                </a:cubicBezTo>
                <a:cubicBezTo>
                  <a:pt x="51" y="3176"/>
                  <a:pt x="80" y="3223"/>
                  <a:pt x="114" y="3273"/>
                </a:cubicBezTo>
                <a:cubicBezTo>
                  <a:pt x="154" y="3331"/>
                  <a:pt x="200" y="3381"/>
                  <a:pt x="256" y="3427"/>
                </a:cubicBezTo>
                <a:cubicBezTo>
                  <a:pt x="319" y="3483"/>
                  <a:pt x="399" y="3530"/>
                  <a:pt x="484" y="3575"/>
                </a:cubicBezTo>
                <a:cubicBezTo>
                  <a:pt x="523" y="3598"/>
                  <a:pt x="570" y="3614"/>
                  <a:pt x="615" y="3632"/>
                </a:cubicBezTo>
                <a:cubicBezTo>
                  <a:pt x="665" y="3648"/>
                  <a:pt x="694" y="3695"/>
                  <a:pt x="694" y="3745"/>
                </a:cubicBezTo>
                <a:cubicBezTo>
                  <a:pt x="688" y="3790"/>
                  <a:pt x="654" y="3842"/>
                  <a:pt x="604" y="3847"/>
                </a:cubicBezTo>
                <a:cubicBezTo>
                  <a:pt x="552" y="3853"/>
                  <a:pt x="507" y="3865"/>
                  <a:pt x="467" y="3876"/>
                </a:cubicBezTo>
                <a:cubicBezTo>
                  <a:pt x="433" y="3892"/>
                  <a:pt x="399" y="3910"/>
                  <a:pt x="370" y="3926"/>
                </a:cubicBezTo>
                <a:cubicBezTo>
                  <a:pt x="342" y="3950"/>
                  <a:pt x="319" y="3973"/>
                  <a:pt x="297" y="3995"/>
                </a:cubicBezTo>
                <a:cubicBezTo>
                  <a:pt x="274" y="4023"/>
                  <a:pt x="256" y="4046"/>
                  <a:pt x="240" y="4081"/>
                </a:cubicBezTo>
                <a:cubicBezTo>
                  <a:pt x="222" y="4115"/>
                  <a:pt x="211" y="4149"/>
                  <a:pt x="205" y="4183"/>
                </a:cubicBezTo>
                <a:cubicBezTo>
                  <a:pt x="200" y="4222"/>
                  <a:pt x="200" y="4267"/>
                  <a:pt x="200" y="4308"/>
                </a:cubicBezTo>
                <a:cubicBezTo>
                  <a:pt x="205" y="4353"/>
                  <a:pt x="216" y="4398"/>
                  <a:pt x="234" y="4445"/>
                </a:cubicBezTo>
                <a:cubicBezTo>
                  <a:pt x="250" y="4495"/>
                  <a:pt x="279" y="4540"/>
                  <a:pt x="308" y="4592"/>
                </a:cubicBezTo>
                <a:cubicBezTo>
                  <a:pt x="336" y="4626"/>
                  <a:pt x="365" y="4660"/>
                  <a:pt x="399" y="4689"/>
                </a:cubicBezTo>
                <a:cubicBezTo>
                  <a:pt x="433" y="4717"/>
                  <a:pt x="473" y="4745"/>
                  <a:pt x="512" y="4762"/>
                </a:cubicBezTo>
                <a:cubicBezTo>
                  <a:pt x="563" y="4786"/>
                  <a:pt x="615" y="4802"/>
                  <a:pt x="677" y="4813"/>
                </a:cubicBezTo>
                <a:cubicBezTo>
                  <a:pt x="733" y="4825"/>
                  <a:pt x="801" y="4831"/>
                  <a:pt x="870" y="4831"/>
                </a:cubicBezTo>
                <a:cubicBezTo>
                  <a:pt x="904" y="4831"/>
                  <a:pt x="938" y="4831"/>
                  <a:pt x="979" y="4825"/>
                </a:cubicBezTo>
                <a:cubicBezTo>
                  <a:pt x="1183" y="4807"/>
                  <a:pt x="1388" y="4762"/>
                  <a:pt x="1575" y="4711"/>
                </a:cubicBezTo>
                <a:lnTo>
                  <a:pt x="1598" y="4711"/>
                </a:lnTo>
                <a:cubicBezTo>
                  <a:pt x="1632" y="4711"/>
                  <a:pt x="1666" y="4728"/>
                  <a:pt x="1682" y="4762"/>
                </a:cubicBezTo>
                <a:cubicBezTo>
                  <a:pt x="1700" y="4797"/>
                  <a:pt x="1700" y="4831"/>
                  <a:pt x="1677" y="4865"/>
                </a:cubicBezTo>
                <a:cubicBezTo>
                  <a:pt x="1671" y="4881"/>
                  <a:pt x="1661" y="4893"/>
                  <a:pt x="1654" y="4910"/>
                </a:cubicBezTo>
                <a:cubicBezTo>
                  <a:pt x="1632" y="4956"/>
                  <a:pt x="1614" y="5007"/>
                  <a:pt x="1609" y="5052"/>
                </a:cubicBezTo>
                <a:cubicBezTo>
                  <a:pt x="1603" y="5092"/>
                  <a:pt x="1598" y="5127"/>
                  <a:pt x="1598" y="5161"/>
                </a:cubicBezTo>
                <a:cubicBezTo>
                  <a:pt x="1603" y="5195"/>
                  <a:pt x="1609" y="5229"/>
                  <a:pt x="1620" y="5263"/>
                </a:cubicBezTo>
                <a:cubicBezTo>
                  <a:pt x="1637" y="5290"/>
                  <a:pt x="1648" y="5319"/>
                  <a:pt x="1666" y="5348"/>
                </a:cubicBezTo>
                <a:cubicBezTo>
                  <a:pt x="1695" y="5382"/>
                  <a:pt x="1722" y="5410"/>
                  <a:pt x="1751" y="5439"/>
                </a:cubicBezTo>
                <a:cubicBezTo>
                  <a:pt x="1790" y="5473"/>
                  <a:pt x="1836" y="5495"/>
                  <a:pt x="1881" y="5523"/>
                </a:cubicBezTo>
                <a:cubicBezTo>
                  <a:pt x="1939" y="5547"/>
                  <a:pt x="1995" y="5563"/>
                  <a:pt x="2052" y="5575"/>
                </a:cubicBezTo>
                <a:cubicBezTo>
                  <a:pt x="2097" y="5586"/>
                  <a:pt x="2138" y="5586"/>
                  <a:pt x="2177" y="5586"/>
                </a:cubicBezTo>
                <a:lnTo>
                  <a:pt x="2222" y="5586"/>
                </a:lnTo>
                <a:cubicBezTo>
                  <a:pt x="2274" y="5581"/>
                  <a:pt x="2314" y="5570"/>
                  <a:pt x="2359" y="5558"/>
                </a:cubicBezTo>
                <a:cubicBezTo>
                  <a:pt x="2393" y="5541"/>
                  <a:pt x="2427" y="5523"/>
                  <a:pt x="2456" y="5507"/>
                </a:cubicBezTo>
                <a:cubicBezTo>
                  <a:pt x="2484" y="5484"/>
                  <a:pt x="2513" y="5461"/>
                  <a:pt x="2529" y="5439"/>
                </a:cubicBezTo>
                <a:cubicBezTo>
                  <a:pt x="2552" y="5410"/>
                  <a:pt x="2574" y="5376"/>
                  <a:pt x="2592" y="5348"/>
                </a:cubicBezTo>
                <a:cubicBezTo>
                  <a:pt x="2608" y="5308"/>
                  <a:pt x="2621" y="5268"/>
                  <a:pt x="2632" y="5222"/>
                </a:cubicBezTo>
                <a:cubicBezTo>
                  <a:pt x="2632" y="5206"/>
                  <a:pt x="2637" y="5182"/>
                  <a:pt x="2637" y="5166"/>
                </a:cubicBezTo>
                <a:cubicBezTo>
                  <a:pt x="2642" y="5114"/>
                  <a:pt x="2683" y="5075"/>
                  <a:pt x="2734" y="5075"/>
                </a:cubicBezTo>
                <a:cubicBezTo>
                  <a:pt x="2762" y="5075"/>
                  <a:pt x="2791" y="5086"/>
                  <a:pt x="2807" y="5109"/>
                </a:cubicBezTo>
                <a:cubicBezTo>
                  <a:pt x="2825" y="5127"/>
                  <a:pt x="2831" y="5148"/>
                  <a:pt x="2831" y="5172"/>
                </a:cubicBezTo>
                <a:cubicBezTo>
                  <a:pt x="2836" y="5217"/>
                  <a:pt x="2847" y="5263"/>
                  <a:pt x="2859" y="5303"/>
                </a:cubicBezTo>
                <a:cubicBezTo>
                  <a:pt x="2870" y="5331"/>
                  <a:pt x="2881" y="5353"/>
                  <a:pt x="2899" y="5376"/>
                </a:cubicBezTo>
                <a:cubicBezTo>
                  <a:pt x="2910" y="5393"/>
                  <a:pt x="2927" y="5410"/>
                  <a:pt x="2944" y="5427"/>
                </a:cubicBezTo>
                <a:cubicBezTo>
                  <a:pt x="2962" y="5444"/>
                  <a:pt x="2983" y="5455"/>
                  <a:pt x="3001" y="5468"/>
                </a:cubicBezTo>
                <a:cubicBezTo>
                  <a:pt x="3024" y="5478"/>
                  <a:pt x="3046" y="5484"/>
                  <a:pt x="3069" y="5489"/>
                </a:cubicBezTo>
                <a:cubicBezTo>
                  <a:pt x="3092" y="5489"/>
                  <a:pt x="3114" y="5495"/>
                  <a:pt x="3132" y="5495"/>
                </a:cubicBezTo>
                <a:lnTo>
                  <a:pt x="3154" y="5495"/>
                </a:lnTo>
                <a:cubicBezTo>
                  <a:pt x="3177" y="5489"/>
                  <a:pt x="3206" y="5484"/>
                  <a:pt x="3234" y="5473"/>
                </a:cubicBezTo>
                <a:cubicBezTo>
                  <a:pt x="3256" y="5461"/>
                  <a:pt x="3279" y="5450"/>
                  <a:pt x="3303" y="5439"/>
                </a:cubicBezTo>
                <a:cubicBezTo>
                  <a:pt x="3319" y="5427"/>
                  <a:pt x="3337" y="5410"/>
                  <a:pt x="3353" y="5393"/>
                </a:cubicBezTo>
                <a:cubicBezTo>
                  <a:pt x="3365" y="5376"/>
                  <a:pt x="3376" y="5358"/>
                  <a:pt x="3387" y="5342"/>
                </a:cubicBezTo>
                <a:cubicBezTo>
                  <a:pt x="3393" y="5319"/>
                  <a:pt x="3405" y="5297"/>
                  <a:pt x="3410" y="5274"/>
                </a:cubicBezTo>
                <a:cubicBezTo>
                  <a:pt x="3410" y="5245"/>
                  <a:pt x="3416" y="5222"/>
                  <a:pt x="3410" y="5188"/>
                </a:cubicBezTo>
                <a:cubicBezTo>
                  <a:pt x="3410" y="5166"/>
                  <a:pt x="3405" y="5143"/>
                  <a:pt x="3399" y="5120"/>
                </a:cubicBezTo>
                <a:cubicBezTo>
                  <a:pt x="3387" y="5098"/>
                  <a:pt x="3371" y="5069"/>
                  <a:pt x="3358" y="5046"/>
                </a:cubicBezTo>
                <a:cubicBezTo>
                  <a:pt x="3331" y="4983"/>
                  <a:pt x="3353" y="4915"/>
                  <a:pt x="3410" y="4888"/>
                </a:cubicBezTo>
                <a:cubicBezTo>
                  <a:pt x="3427" y="4876"/>
                  <a:pt x="3444" y="4870"/>
                  <a:pt x="3461" y="4870"/>
                </a:cubicBezTo>
                <a:cubicBezTo>
                  <a:pt x="3507" y="4870"/>
                  <a:pt x="3552" y="4899"/>
                  <a:pt x="3570" y="4933"/>
                </a:cubicBezTo>
                <a:cubicBezTo>
                  <a:pt x="3586" y="4972"/>
                  <a:pt x="3604" y="5007"/>
                  <a:pt x="3626" y="5041"/>
                </a:cubicBezTo>
                <a:cubicBezTo>
                  <a:pt x="3660" y="5086"/>
                  <a:pt x="3699" y="5132"/>
                  <a:pt x="3746" y="5172"/>
                </a:cubicBezTo>
                <a:cubicBezTo>
                  <a:pt x="3791" y="5206"/>
                  <a:pt x="3836" y="5234"/>
                  <a:pt x="3882" y="5263"/>
                </a:cubicBezTo>
                <a:cubicBezTo>
                  <a:pt x="3927" y="5285"/>
                  <a:pt x="3979" y="5303"/>
                  <a:pt x="4035" y="5313"/>
                </a:cubicBezTo>
                <a:cubicBezTo>
                  <a:pt x="4087" y="5319"/>
                  <a:pt x="4132" y="5324"/>
                  <a:pt x="4183" y="5324"/>
                </a:cubicBezTo>
                <a:lnTo>
                  <a:pt x="4239" y="5324"/>
                </a:lnTo>
                <a:cubicBezTo>
                  <a:pt x="4320" y="5313"/>
                  <a:pt x="4399" y="5297"/>
                  <a:pt x="4473" y="5268"/>
                </a:cubicBezTo>
                <a:cubicBezTo>
                  <a:pt x="4541" y="5245"/>
                  <a:pt x="4604" y="5211"/>
                  <a:pt x="4666" y="5172"/>
                </a:cubicBezTo>
                <a:cubicBezTo>
                  <a:pt x="4711" y="5137"/>
                  <a:pt x="4756" y="5098"/>
                  <a:pt x="4790" y="5052"/>
                </a:cubicBezTo>
                <a:cubicBezTo>
                  <a:pt x="4819" y="5017"/>
                  <a:pt x="4842" y="4983"/>
                  <a:pt x="4859" y="4949"/>
                </a:cubicBezTo>
                <a:cubicBezTo>
                  <a:pt x="4876" y="4922"/>
                  <a:pt x="4882" y="4893"/>
                  <a:pt x="4893" y="4859"/>
                </a:cubicBezTo>
                <a:lnTo>
                  <a:pt x="4893" y="4779"/>
                </a:lnTo>
                <a:cubicBezTo>
                  <a:pt x="4887" y="4745"/>
                  <a:pt x="4882" y="4711"/>
                  <a:pt x="4871" y="4683"/>
                </a:cubicBezTo>
                <a:cubicBezTo>
                  <a:pt x="4859" y="4649"/>
                  <a:pt x="4842" y="4615"/>
                  <a:pt x="4814" y="4574"/>
                </a:cubicBezTo>
                <a:cubicBezTo>
                  <a:pt x="4803" y="4558"/>
                  <a:pt x="4785" y="4535"/>
                  <a:pt x="4763" y="4513"/>
                </a:cubicBezTo>
                <a:cubicBezTo>
                  <a:pt x="4717" y="4461"/>
                  <a:pt x="4711" y="4382"/>
                  <a:pt x="4751" y="4325"/>
                </a:cubicBezTo>
                <a:cubicBezTo>
                  <a:pt x="4779" y="4280"/>
                  <a:pt x="4831" y="4251"/>
                  <a:pt x="4882" y="4251"/>
                </a:cubicBezTo>
                <a:cubicBezTo>
                  <a:pt x="4899" y="4251"/>
                  <a:pt x="4916" y="4257"/>
                  <a:pt x="4934" y="4262"/>
                </a:cubicBezTo>
                <a:cubicBezTo>
                  <a:pt x="5013" y="4291"/>
                  <a:pt x="5097" y="4319"/>
                  <a:pt x="5194" y="4336"/>
                </a:cubicBezTo>
                <a:cubicBezTo>
                  <a:pt x="5285" y="4353"/>
                  <a:pt x="5382" y="4359"/>
                  <a:pt x="5472" y="4359"/>
                </a:cubicBezTo>
                <a:lnTo>
                  <a:pt x="5575" y="4359"/>
                </a:lnTo>
                <a:cubicBezTo>
                  <a:pt x="5671" y="4348"/>
                  <a:pt x="5763" y="4325"/>
                  <a:pt x="5847" y="4296"/>
                </a:cubicBezTo>
                <a:cubicBezTo>
                  <a:pt x="5910" y="4274"/>
                  <a:pt x="5962" y="4246"/>
                  <a:pt x="6012" y="4212"/>
                </a:cubicBezTo>
                <a:cubicBezTo>
                  <a:pt x="6052" y="4183"/>
                  <a:pt x="6086" y="4149"/>
                  <a:pt x="6120" y="4115"/>
                </a:cubicBezTo>
                <a:cubicBezTo>
                  <a:pt x="6149" y="4081"/>
                  <a:pt x="6172" y="4041"/>
                  <a:pt x="6195" y="4007"/>
                </a:cubicBezTo>
                <a:cubicBezTo>
                  <a:pt x="6211" y="3967"/>
                  <a:pt x="6222" y="3921"/>
                  <a:pt x="6235" y="3876"/>
                </a:cubicBezTo>
                <a:cubicBezTo>
                  <a:pt x="6240" y="3836"/>
                  <a:pt x="6245" y="3797"/>
                  <a:pt x="6240" y="3751"/>
                </a:cubicBezTo>
                <a:cubicBezTo>
                  <a:pt x="6235" y="3706"/>
                  <a:pt x="6222" y="3661"/>
                  <a:pt x="6206" y="3609"/>
                </a:cubicBezTo>
                <a:cubicBezTo>
                  <a:pt x="6183" y="3551"/>
                  <a:pt x="6154" y="3496"/>
                  <a:pt x="6120" y="3444"/>
                </a:cubicBezTo>
                <a:cubicBezTo>
                  <a:pt x="6075" y="3388"/>
                  <a:pt x="6025" y="3331"/>
                  <a:pt x="5967" y="3279"/>
                </a:cubicBezTo>
                <a:cubicBezTo>
                  <a:pt x="5894" y="3223"/>
                  <a:pt x="5831" y="3176"/>
                  <a:pt x="5763" y="3142"/>
                </a:cubicBezTo>
                <a:cubicBezTo>
                  <a:pt x="5700" y="3115"/>
                  <a:pt x="5637" y="3092"/>
                  <a:pt x="5564" y="3081"/>
                </a:cubicBezTo>
                <a:lnTo>
                  <a:pt x="5547" y="3074"/>
                </a:lnTo>
                <a:cubicBezTo>
                  <a:pt x="5519" y="3069"/>
                  <a:pt x="5490" y="3063"/>
                  <a:pt x="5472" y="3040"/>
                </a:cubicBezTo>
                <a:cubicBezTo>
                  <a:pt x="5450" y="3018"/>
                  <a:pt x="5438" y="2990"/>
                  <a:pt x="5445" y="2961"/>
                </a:cubicBezTo>
                <a:cubicBezTo>
                  <a:pt x="5445" y="2910"/>
                  <a:pt x="5485" y="2870"/>
                  <a:pt x="5530" y="2859"/>
                </a:cubicBezTo>
                <a:cubicBezTo>
                  <a:pt x="5615" y="2835"/>
                  <a:pt x="5684" y="2819"/>
                  <a:pt x="5745" y="2796"/>
                </a:cubicBezTo>
                <a:cubicBezTo>
                  <a:pt x="5825" y="2767"/>
                  <a:pt x="5894" y="2728"/>
                  <a:pt x="5962" y="2688"/>
                </a:cubicBezTo>
                <a:cubicBezTo>
                  <a:pt x="6007" y="2654"/>
                  <a:pt x="6046" y="2615"/>
                  <a:pt x="6086" y="2575"/>
                </a:cubicBezTo>
                <a:cubicBezTo>
                  <a:pt x="6109" y="2546"/>
                  <a:pt x="6127" y="2512"/>
                  <a:pt x="6143" y="2484"/>
                </a:cubicBezTo>
                <a:cubicBezTo>
                  <a:pt x="6161" y="2455"/>
                  <a:pt x="6166" y="2421"/>
                  <a:pt x="6177" y="2392"/>
                </a:cubicBezTo>
                <a:cubicBezTo>
                  <a:pt x="6183" y="2353"/>
                  <a:pt x="6183" y="2319"/>
                  <a:pt x="6177" y="2285"/>
                </a:cubicBezTo>
                <a:cubicBezTo>
                  <a:pt x="6177" y="2250"/>
                  <a:pt x="6166" y="2216"/>
                  <a:pt x="6154" y="2177"/>
                </a:cubicBezTo>
                <a:cubicBezTo>
                  <a:pt x="6138" y="2137"/>
                  <a:pt x="6120" y="2103"/>
                  <a:pt x="6093" y="2064"/>
                </a:cubicBezTo>
                <a:cubicBezTo>
                  <a:pt x="6064" y="2017"/>
                  <a:pt x="6025" y="1978"/>
                  <a:pt x="5984" y="1938"/>
                </a:cubicBezTo>
                <a:cubicBezTo>
                  <a:pt x="5928" y="1899"/>
                  <a:pt x="5870" y="1859"/>
                  <a:pt x="5808" y="1825"/>
                </a:cubicBezTo>
                <a:cubicBezTo>
                  <a:pt x="5729" y="1791"/>
                  <a:pt x="5650" y="1768"/>
                  <a:pt x="5564" y="1751"/>
                </a:cubicBezTo>
                <a:cubicBezTo>
                  <a:pt x="5495" y="1739"/>
                  <a:pt x="5427" y="1734"/>
                  <a:pt x="5354" y="1734"/>
                </a:cubicBezTo>
                <a:lnTo>
                  <a:pt x="5246" y="1734"/>
                </a:lnTo>
                <a:cubicBezTo>
                  <a:pt x="5149" y="1751"/>
                  <a:pt x="5047" y="1768"/>
                  <a:pt x="4950" y="1802"/>
                </a:cubicBezTo>
                <a:lnTo>
                  <a:pt x="4921" y="1802"/>
                </a:lnTo>
                <a:cubicBezTo>
                  <a:pt x="4893" y="1802"/>
                  <a:pt x="4859" y="1785"/>
                  <a:pt x="4842" y="1757"/>
                </a:cubicBezTo>
                <a:cubicBezTo>
                  <a:pt x="4819" y="1728"/>
                  <a:pt x="4814" y="1694"/>
                  <a:pt x="4824" y="1665"/>
                </a:cubicBezTo>
                <a:cubicBezTo>
                  <a:pt x="4859" y="1581"/>
                  <a:pt x="4899" y="1495"/>
                  <a:pt x="4944" y="1404"/>
                </a:cubicBezTo>
                <a:cubicBezTo>
                  <a:pt x="5013" y="1251"/>
                  <a:pt x="5092" y="1080"/>
                  <a:pt x="5131" y="899"/>
                </a:cubicBezTo>
                <a:cubicBezTo>
                  <a:pt x="5144" y="836"/>
                  <a:pt x="5144" y="773"/>
                  <a:pt x="5144" y="722"/>
                </a:cubicBezTo>
                <a:cubicBezTo>
                  <a:pt x="5138" y="682"/>
                  <a:pt x="5126" y="648"/>
                  <a:pt x="5120" y="614"/>
                </a:cubicBezTo>
                <a:cubicBezTo>
                  <a:pt x="5104" y="585"/>
                  <a:pt x="5092" y="558"/>
                  <a:pt x="5075" y="529"/>
                </a:cubicBezTo>
                <a:cubicBezTo>
                  <a:pt x="5052" y="506"/>
                  <a:pt x="5029" y="478"/>
                  <a:pt x="5002" y="449"/>
                </a:cubicBezTo>
                <a:cubicBezTo>
                  <a:pt x="4968" y="427"/>
                  <a:pt x="4939" y="404"/>
                  <a:pt x="4905" y="388"/>
                </a:cubicBezTo>
                <a:cubicBezTo>
                  <a:pt x="4871" y="370"/>
                  <a:pt x="4837" y="359"/>
                  <a:pt x="4797" y="353"/>
                </a:cubicBezTo>
                <a:cubicBezTo>
                  <a:pt x="4774" y="347"/>
                  <a:pt x="4745" y="347"/>
                  <a:pt x="4717" y="347"/>
                </a:cubicBezTo>
                <a:lnTo>
                  <a:pt x="4683" y="347"/>
                </a:lnTo>
                <a:cubicBezTo>
                  <a:pt x="4632" y="353"/>
                  <a:pt x="4580" y="364"/>
                  <a:pt x="4530" y="381"/>
                </a:cubicBezTo>
                <a:cubicBezTo>
                  <a:pt x="4449" y="415"/>
                  <a:pt x="4381" y="449"/>
                  <a:pt x="4302" y="506"/>
                </a:cubicBezTo>
                <a:cubicBezTo>
                  <a:pt x="4211" y="574"/>
                  <a:pt x="4121" y="653"/>
                  <a:pt x="4035" y="745"/>
                </a:cubicBezTo>
                <a:cubicBezTo>
                  <a:pt x="3967" y="836"/>
                  <a:pt x="3904" y="933"/>
                  <a:pt x="3853" y="1035"/>
                </a:cubicBezTo>
                <a:cubicBezTo>
                  <a:pt x="3836" y="1063"/>
                  <a:pt x="3802" y="1086"/>
                  <a:pt x="3768" y="1091"/>
                </a:cubicBezTo>
                <a:cubicBezTo>
                  <a:pt x="3762" y="1091"/>
                  <a:pt x="3751" y="1097"/>
                  <a:pt x="3746" y="1097"/>
                </a:cubicBezTo>
                <a:cubicBezTo>
                  <a:pt x="3728" y="1097"/>
                  <a:pt x="3717" y="1091"/>
                  <a:pt x="3706" y="1091"/>
                </a:cubicBezTo>
                <a:cubicBezTo>
                  <a:pt x="3660" y="1075"/>
                  <a:pt x="3631" y="1046"/>
                  <a:pt x="3620" y="994"/>
                </a:cubicBezTo>
                <a:cubicBezTo>
                  <a:pt x="3586" y="899"/>
                  <a:pt x="3563" y="797"/>
                  <a:pt x="3541" y="694"/>
                </a:cubicBezTo>
                <a:lnTo>
                  <a:pt x="3541" y="682"/>
                </a:lnTo>
                <a:cubicBezTo>
                  <a:pt x="3518" y="574"/>
                  <a:pt x="3489" y="461"/>
                  <a:pt x="3455" y="353"/>
                </a:cubicBezTo>
                <a:cubicBezTo>
                  <a:pt x="3427" y="285"/>
                  <a:pt x="3399" y="233"/>
                  <a:pt x="3365" y="176"/>
                </a:cubicBezTo>
                <a:cubicBezTo>
                  <a:pt x="3348" y="149"/>
                  <a:pt x="3319" y="126"/>
                  <a:pt x="3297" y="97"/>
                </a:cubicBezTo>
                <a:cubicBezTo>
                  <a:pt x="3268" y="81"/>
                  <a:pt x="3245" y="63"/>
                  <a:pt x="3217" y="47"/>
                </a:cubicBezTo>
                <a:cubicBezTo>
                  <a:pt x="3177" y="29"/>
                  <a:pt x="3137" y="18"/>
                  <a:pt x="3098" y="13"/>
                </a:cubicBezTo>
                <a:cubicBezTo>
                  <a:pt x="3064" y="6"/>
                  <a:pt x="3024" y="0"/>
                  <a:pt x="2983" y="0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2"/>
          <p:cNvSpPr/>
          <p:nvPr/>
        </p:nvSpPr>
        <p:spPr>
          <a:xfrm>
            <a:off x="8039613" y="4116127"/>
            <a:ext cx="26884" cy="38970"/>
          </a:xfrm>
          <a:custGeom>
            <a:avLst/>
            <a:gdLst/>
            <a:ahLst/>
            <a:cxnLst/>
            <a:rect l="l" t="t" r="r" b="b"/>
            <a:pathLst>
              <a:path w="694" h="1006" extrusionOk="0">
                <a:moveTo>
                  <a:pt x="649" y="869"/>
                </a:moveTo>
                <a:cubicBezTo>
                  <a:pt x="677" y="892"/>
                  <a:pt x="694" y="927"/>
                  <a:pt x="694" y="966"/>
                </a:cubicBezTo>
                <a:cubicBezTo>
                  <a:pt x="694" y="977"/>
                  <a:pt x="688" y="995"/>
                  <a:pt x="683" y="1006"/>
                </a:cubicBezTo>
                <a:cubicBezTo>
                  <a:pt x="688" y="995"/>
                  <a:pt x="694" y="977"/>
                  <a:pt x="694" y="966"/>
                </a:cubicBezTo>
                <a:cubicBezTo>
                  <a:pt x="694" y="927"/>
                  <a:pt x="677" y="892"/>
                  <a:pt x="649" y="869"/>
                </a:cubicBezTo>
                <a:close/>
                <a:moveTo>
                  <a:pt x="370" y="733"/>
                </a:moveTo>
                <a:cubicBezTo>
                  <a:pt x="399" y="751"/>
                  <a:pt x="433" y="772"/>
                  <a:pt x="473" y="790"/>
                </a:cubicBezTo>
                <a:cubicBezTo>
                  <a:pt x="433" y="772"/>
                  <a:pt x="399" y="751"/>
                  <a:pt x="370" y="733"/>
                </a:cubicBezTo>
                <a:close/>
                <a:moveTo>
                  <a:pt x="132" y="523"/>
                </a:moveTo>
                <a:cubicBezTo>
                  <a:pt x="166" y="568"/>
                  <a:pt x="205" y="609"/>
                  <a:pt x="256" y="648"/>
                </a:cubicBezTo>
                <a:cubicBezTo>
                  <a:pt x="263" y="654"/>
                  <a:pt x="268" y="659"/>
                  <a:pt x="274" y="665"/>
                </a:cubicBezTo>
                <a:cubicBezTo>
                  <a:pt x="268" y="659"/>
                  <a:pt x="263" y="654"/>
                  <a:pt x="256" y="648"/>
                </a:cubicBezTo>
                <a:cubicBezTo>
                  <a:pt x="205" y="609"/>
                  <a:pt x="166" y="568"/>
                  <a:pt x="132" y="523"/>
                </a:cubicBezTo>
                <a:close/>
                <a:moveTo>
                  <a:pt x="46" y="370"/>
                </a:moveTo>
                <a:cubicBezTo>
                  <a:pt x="58" y="404"/>
                  <a:pt x="80" y="444"/>
                  <a:pt x="98" y="478"/>
                </a:cubicBezTo>
                <a:cubicBezTo>
                  <a:pt x="80" y="444"/>
                  <a:pt x="58" y="404"/>
                  <a:pt x="46" y="370"/>
                </a:cubicBezTo>
                <a:close/>
                <a:moveTo>
                  <a:pt x="24" y="1"/>
                </a:moveTo>
                <a:cubicBezTo>
                  <a:pt x="17" y="17"/>
                  <a:pt x="12" y="40"/>
                  <a:pt x="6" y="56"/>
                </a:cubicBezTo>
                <a:cubicBezTo>
                  <a:pt x="1" y="103"/>
                  <a:pt x="1" y="148"/>
                  <a:pt x="1" y="193"/>
                </a:cubicBezTo>
                <a:cubicBezTo>
                  <a:pt x="1" y="221"/>
                  <a:pt x="6" y="245"/>
                  <a:pt x="12" y="268"/>
                </a:cubicBezTo>
                <a:cubicBezTo>
                  <a:pt x="6" y="245"/>
                  <a:pt x="1" y="221"/>
                  <a:pt x="1" y="193"/>
                </a:cubicBezTo>
                <a:cubicBezTo>
                  <a:pt x="1" y="148"/>
                  <a:pt x="1" y="103"/>
                  <a:pt x="6" y="56"/>
                </a:cubicBezTo>
                <a:cubicBezTo>
                  <a:pt x="12" y="40"/>
                  <a:pt x="17" y="17"/>
                  <a:pt x="24" y="1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2"/>
          <p:cNvSpPr/>
          <p:nvPr/>
        </p:nvSpPr>
        <p:spPr>
          <a:xfrm>
            <a:off x="8281102" y="4152618"/>
            <a:ext cx="465" cy="5346"/>
          </a:xfrm>
          <a:custGeom>
            <a:avLst/>
            <a:gdLst/>
            <a:ahLst/>
            <a:cxnLst/>
            <a:rect l="l" t="t" r="r" b="b"/>
            <a:pathLst>
              <a:path w="12" h="138" extrusionOk="0">
                <a:moveTo>
                  <a:pt x="1" y="1"/>
                </a:moveTo>
                <a:cubicBezTo>
                  <a:pt x="6" y="13"/>
                  <a:pt x="6" y="19"/>
                  <a:pt x="6" y="30"/>
                </a:cubicBezTo>
                <a:cubicBezTo>
                  <a:pt x="11" y="69"/>
                  <a:pt x="6" y="103"/>
                  <a:pt x="6" y="137"/>
                </a:cubicBezTo>
                <a:lnTo>
                  <a:pt x="6" y="137"/>
                </a:lnTo>
                <a:cubicBezTo>
                  <a:pt x="6" y="103"/>
                  <a:pt x="11" y="69"/>
                  <a:pt x="6" y="30"/>
                </a:cubicBezTo>
                <a:cubicBezTo>
                  <a:pt x="6" y="19"/>
                  <a:pt x="6" y="13"/>
                  <a:pt x="1" y="1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2"/>
          <p:cNvSpPr/>
          <p:nvPr/>
        </p:nvSpPr>
        <p:spPr>
          <a:xfrm>
            <a:off x="8051311" y="4156879"/>
            <a:ext cx="13248" cy="6159"/>
          </a:xfrm>
          <a:custGeom>
            <a:avLst/>
            <a:gdLst/>
            <a:ahLst/>
            <a:cxnLst/>
            <a:rect l="l" t="t" r="r" b="b"/>
            <a:pathLst>
              <a:path w="342" h="159" extrusionOk="0">
                <a:moveTo>
                  <a:pt x="51" y="113"/>
                </a:moveTo>
                <a:cubicBezTo>
                  <a:pt x="29" y="124"/>
                  <a:pt x="17" y="142"/>
                  <a:pt x="0" y="158"/>
                </a:cubicBezTo>
                <a:lnTo>
                  <a:pt x="0" y="158"/>
                </a:lnTo>
                <a:cubicBezTo>
                  <a:pt x="17" y="142"/>
                  <a:pt x="29" y="124"/>
                  <a:pt x="51" y="113"/>
                </a:cubicBezTo>
                <a:close/>
                <a:moveTo>
                  <a:pt x="341" y="0"/>
                </a:moveTo>
                <a:cubicBezTo>
                  <a:pt x="329" y="11"/>
                  <a:pt x="318" y="16"/>
                  <a:pt x="302" y="16"/>
                </a:cubicBezTo>
                <a:cubicBezTo>
                  <a:pt x="278" y="22"/>
                  <a:pt x="255" y="22"/>
                  <a:pt x="239" y="27"/>
                </a:cubicBezTo>
                <a:cubicBezTo>
                  <a:pt x="255" y="22"/>
                  <a:pt x="278" y="22"/>
                  <a:pt x="302" y="16"/>
                </a:cubicBezTo>
                <a:cubicBezTo>
                  <a:pt x="318" y="16"/>
                  <a:pt x="329" y="11"/>
                  <a:pt x="341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2"/>
          <p:cNvSpPr/>
          <p:nvPr/>
        </p:nvSpPr>
        <p:spPr>
          <a:xfrm>
            <a:off x="8051079" y="4163000"/>
            <a:ext cx="271" cy="232"/>
          </a:xfrm>
          <a:custGeom>
            <a:avLst/>
            <a:gdLst/>
            <a:ahLst/>
            <a:cxnLst/>
            <a:rect l="l" t="t" r="r" b="b"/>
            <a:pathLst>
              <a:path w="7" h="6" extrusionOk="0">
                <a:moveTo>
                  <a:pt x="6" y="0"/>
                </a:moveTo>
                <a:cubicBezTo>
                  <a:pt x="1" y="0"/>
                  <a:pt x="1" y="6"/>
                  <a:pt x="1" y="6"/>
                </a:cubicBezTo>
                <a:lnTo>
                  <a:pt x="6" y="0"/>
                </a:ln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2"/>
          <p:cNvSpPr/>
          <p:nvPr/>
        </p:nvSpPr>
        <p:spPr>
          <a:xfrm>
            <a:off x="8047554" y="4177100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2"/>
          <p:cNvSpPr/>
          <p:nvPr/>
        </p:nvSpPr>
        <p:spPr>
          <a:xfrm>
            <a:off x="8047321" y="4169391"/>
            <a:ext cx="465" cy="7747"/>
          </a:xfrm>
          <a:custGeom>
            <a:avLst/>
            <a:gdLst/>
            <a:ahLst/>
            <a:cxnLst/>
            <a:rect l="l" t="t" r="r" b="b"/>
            <a:pathLst>
              <a:path w="12" h="200" extrusionOk="0">
                <a:moveTo>
                  <a:pt x="12" y="0"/>
                </a:moveTo>
                <a:lnTo>
                  <a:pt x="12" y="0"/>
                </a:lnTo>
                <a:cubicBezTo>
                  <a:pt x="12" y="11"/>
                  <a:pt x="6" y="18"/>
                  <a:pt x="6" y="29"/>
                </a:cubicBezTo>
                <a:cubicBezTo>
                  <a:pt x="12" y="18"/>
                  <a:pt x="12" y="11"/>
                  <a:pt x="12" y="0"/>
                </a:cubicBezTo>
                <a:close/>
                <a:moveTo>
                  <a:pt x="1" y="154"/>
                </a:moveTo>
                <a:cubicBezTo>
                  <a:pt x="1" y="171"/>
                  <a:pt x="6" y="182"/>
                  <a:pt x="6" y="199"/>
                </a:cubicBezTo>
                <a:cubicBezTo>
                  <a:pt x="6" y="182"/>
                  <a:pt x="6" y="171"/>
                  <a:pt x="1" y="154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2"/>
          <p:cNvSpPr/>
          <p:nvPr/>
        </p:nvSpPr>
        <p:spPr>
          <a:xfrm>
            <a:off x="8047554" y="4177100"/>
            <a:ext cx="659" cy="1976"/>
          </a:xfrm>
          <a:custGeom>
            <a:avLst/>
            <a:gdLst/>
            <a:ahLst/>
            <a:cxnLst/>
            <a:rect l="l" t="t" r="r" b="b"/>
            <a:pathLst>
              <a:path w="17" h="51" extrusionOk="0">
                <a:moveTo>
                  <a:pt x="0" y="0"/>
                </a:moveTo>
                <a:lnTo>
                  <a:pt x="0" y="0"/>
                </a:lnTo>
                <a:cubicBezTo>
                  <a:pt x="6" y="17"/>
                  <a:pt x="11" y="34"/>
                  <a:pt x="17" y="51"/>
                </a:cubicBezTo>
                <a:cubicBezTo>
                  <a:pt x="11" y="34"/>
                  <a:pt x="6" y="17"/>
                  <a:pt x="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2"/>
          <p:cNvSpPr/>
          <p:nvPr/>
        </p:nvSpPr>
        <p:spPr>
          <a:xfrm>
            <a:off x="8225630" y="4173149"/>
            <a:ext cx="4416" cy="930"/>
          </a:xfrm>
          <a:custGeom>
            <a:avLst/>
            <a:gdLst/>
            <a:ahLst/>
            <a:cxnLst/>
            <a:rect l="l" t="t" r="r" b="b"/>
            <a:pathLst>
              <a:path w="114" h="24" extrusionOk="0">
                <a:moveTo>
                  <a:pt x="80" y="0"/>
                </a:moveTo>
                <a:cubicBezTo>
                  <a:pt x="51" y="0"/>
                  <a:pt x="22" y="11"/>
                  <a:pt x="1" y="23"/>
                </a:cubicBezTo>
                <a:cubicBezTo>
                  <a:pt x="22" y="11"/>
                  <a:pt x="51" y="0"/>
                  <a:pt x="80" y="0"/>
                </a:cubicBezTo>
                <a:cubicBezTo>
                  <a:pt x="91" y="0"/>
                  <a:pt x="103" y="0"/>
                  <a:pt x="114" y="6"/>
                </a:cubicBezTo>
                <a:cubicBezTo>
                  <a:pt x="103" y="0"/>
                  <a:pt x="91" y="0"/>
                  <a:pt x="8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"/>
          <p:cNvSpPr/>
          <p:nvPr/>
        </p:nvSpPr>
        <p:spPr>
          <a:xfrm>
            <a:off x="8237058" y="4175551"/>
            <a:ext cx="20105" cy="1782"/>
          </a:xfrm>
          <a:custGeom>
            <a:avLst/>
            <a:gdLst/>
            <a:ahLst/>
            <a:cxnLst/>
            <a:rect l="l" t="t" r="r" b="b"/>
            <a:pathLst>
              <a:path w="519" h="46" extrusionOk="0">
                <a:moveTo>
                  <a:pt x="0" y="1"/>
                </a:moveTo>
                <a:lnTo>
                  <a:pt x="0" y="1"/>
                </a:lnTo>
                <a:cubicBezTo>
                  <a:pt x="29" y="6"/>
                  <a:pt x="63" y="17"/>
                  <a:pt x="97" y="23"/>
                </a:cubicBezTo>
                <a:cubicBezTo>
                  <a:pt x="188" y="40"/>
                  <a:pt x="285" y="46"/>
                  <a:pt x="375" y="46"/>
                </a:cubicBezTo>
                <a:lnTo>
                  <a:pt x="478" y="46"/>
                </a:lnTo>
                <a:cubicBezTo>
                  <a:pt x="495" y="40"/>
                  <a:pt x="506" y="40"/>
                  <a:pt x="518" y="40"/>
                </a:cubicBezTo>
                <a:cubicBezTo>
                  <a:pt x="506" y="40"/>
                  <a:pt x="495" y="40"/>
                  <a:pt x="478" y="46"/>
                </a:cubicBezTo>
                <a:lnTo>
                  <a:pt x="375" y="46"/>
                </a:lnTo>
                <a:cubicBezTo>
                  <a:pt x="285" y="46"/>
                  <a:pt x="188" y="40"/>
                  <a:pt x="97" y="23"/>
                </a:cubicBezTo>
                <a:cubicBezTo>
                  <a:pt x="63" y="17"/>
                  <a:pt x="29" y="6"/>
                  <a:pt x="0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2"/>
          <p:cNvSpPr/>
          <p:nvPr/>
        </p:nvSpPr>
        <p:spPr>
          <a:xfrm>
            <a:off x="8236205" y="4175357"/>
            <a:ext cx="891" cy="232"/>
          </a:xfrm>
          <a:custGeom>
            <a:avLst/>
            <a:gdLst/>
            <a:ahLst/>
            <a:cxnLst/>
            <a:rect l="l" t="t" r="r" b="b"/>
            <a:pathLst>
              <a:path w="23" h="6" extrusionOk="0">
                <a:moveTo>
                  <a:pt x="0" y="0"/>
                </a:moveTo>
                <a:cubicBezTo>
                  <a:pt x="6" y="0"/>
                  <a:pt x="17" y="6"/>
                  <a:pt x="22" y="6"/>
                </a:cubicBezTo>
                <a:lnTo>
                  <a:pt x="22" y="6"/>
                </a:lnTo>
                <a:cubicBezTo>
                  <a:pt x="17" y="6"/>
                  <a:pt x="6" y="0"/>
                  <a:pt x="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2"/>
          <p:cNvSpPr/>
          <p:nvPr/>
        </p:nvSpPr>
        <p:spPr>
          <a:xfrm>
            <a:off x="8222763" y="4180354"/>
            <a:ext cx="2905" cy="4687"/>
          </a:xfrm>
          <a:custGeom>
            <a:avLst/>
            <a:gdLst/>
            <a:ahLst/>
            <a:cxnLst/>
            <a:rect l="l" t="t" r="r" b="b"/>
            <a:pathLst>
              <a:path w="75" h="121" extrusionOk="0">
                <a:moveTo>
                  <a:pt x="1" y="1"/>
                </a:moveTo>
                <a:cubicBezTo>
                  <a:pt x="6" y="30"/>
                  <a:pt x="17" y="58"/>
                  <a:pt x="35" y="76"/>
                </a:cubicBezTo>
                <a:cubicBezTo>
                  <a:pt x="51" y="92"/>
                  <a:pt x="62" y="110"/>
                  <a:pt x="75" y="121"/>
                </a:cubicBezTo>
                <a:cubicBezTo>
                  <a:pt x="62" y="110"/>
                  <a:pt x="51" y="92"/>
                  <a:pt x="35" y="76"/>
                </a:cubicBezTo>
                <a:cubicBezTo>
                  <a:pt x="17" y="58"/>
                  <a:pt x="6" y="30"/>
                  <a:pt x="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2"/>
          <p:cNvSpPr/>
          <p:nvPr/>
        </p:nvSpPr>
        <p:spPr>
          <a:xfrm>
            <a:off x="8049762" y="4183260"/>
            <a:ext cx="697" cy="1356"/>
          </a:xfrm>
          <a:custGeom>
            <a:avLst/>
            <a:gdLst/>
            <a:ahLst/>
            <a:cxnLst/>
            <a:rect l="l" t="t" r="r" b="b"/>
            <a:pathLst>
              <a:path w="18" h="35" extrusionOk="0">
                <a:moveTo>
                  <a:pt x="1" y="1"/>
                </a:moveTo>
                <a:cubicBezTo>
                  <a:pt x="6" y="12"/>
                  <a:pt x="12" y="23"/>
                  <a:pt x="17" y="35"/>
                </a:cubicBezTo>
                <a:cubicBezTo>
                  <a:pt x="12" y="23"/>
                  <a:pt x="6" y="12"/>
                  <a:pt x="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2"/>
          <p:cNvSpPr/>
          <p:nvPr/>
        </p:nvSpPr>
        <p:spPr>
          <a:xfrm>
            <a:off x="8053481" y="4188567"/>
            <a:ext cx="3331" cy="2867"/>
          </a:xfrm>
          <a:custGeom>
            <a:avLst/>
            <a:gdLst/>
            <a:ahLst/>
            <a:cxnLst/>
            <a:rect l="l" t="t" r="r" b="b"/>
            <a:pathLst>
              <a:path w="86" h="74" extrusionOk="0">
                <a:moveTo>
                  <a:pt x="1" y="1"/>
                </a:moveTo>
                <a:cubicBezTo>
                  <a:pt x="13" y="12"/>
                  <a:pt x="24" y="28"/>
                  <a:pt x="41" y="45"/>
                </a:cubicBezTo>
                <a:cubicBezTo>
                  <a:pt x="57" y="56"/>
                  <a:pt x="68" y="62"/>
                  <a:pt x="86" y="74"/>
                </a:cubicBezTo>
                <a:lnTo>
                  <a:pt x="86" y="74"/>
                </a:lnTo>
                <a:cubicBezTo>
                  <a:pt x="68" y="62"/>
                  <a:pt x="57" y="56"/>
                  <a:pt x="41" y="40"/>
                </a:cubicBezTo>
                <a:cubicBezTo>
                  <a:pt x="24" y="28"/>
                  <a:pt x="13" y="12"/>
                  <a:pt x="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2"/>
          <p:cNvSpPr/>
          <p:nvPr/>
        </p:nvSpPr>
        <p:spPr>
          <a:xfrm>
            <a:off x="8052628" y="4187676"/>
            <a:ext cx="891" cy="930"/>
          </a:xfrm>
          <a:custGeom>
            <a:avLst/>
            <a:gdLst/>
            <a:ahLst/>
            <a:cxnLst/>
            <a:rect l="l" t="t" r="r" b="b"/>
            <a:pathLst>
              <a:path w="23" h="24" extrusionOk="0">
                <a:moveTo>
                  <a:pt x="0" y="0"/>
                </a:moveTo>
                <a:cubicBezTo>
                  <a:pt x="6" y="6"/>
                  <a:pt x="11" y="16"/>
                  <a:pt x="22" y="23"/>
                </a:cubicBezTo>
                <a:lnTo>
                  <a:pt x="22" y="23"/>
                </a:lnTo>
                <a:cubicBezTo>
                  <a:pt x="11" y="16"/>
                  <a:pt x="6" y="6"/>
                  <a:pt x="0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2"/>
          <p:cNvSpPr/>
          <p:nvPr/>
        </p:nvSpPr>
        <p:spPr>
          <a:xfrm>
            <a:off x="8101476" y="4193564"/>
            <a:ext cx="127950" cy="14836"/>
          </a:xfrm>
          <a:custGeom>
            <a:avLst/>
            <a:gdLst/>
            <a:ahLst/>
            <a:cxnLst/>
            <a:rect l="l" t="t" r="r" b="b"/>
            <a:pathLst>
              <a:path w="3303" h="383" extrusionOk="0">
                <a:moveTo>
                  <a:pt x="3296" y="1"/>
                </a:moveTo>
                <a:lnTo>
                  <a:pt x="3296" y="76"/>
                </a:lnTo>
                <a:cubicBezTo>
                  <a:pt x="3296" y="53"/>
                  <a:pt x="3302" y="29"/>
                  <a:pt x="3296" y="1"/>
                </a:cubicBezTo>
                <a:close/>
                <a:moveTo>
                  <a:pt x="1137" y="297"/>
                </a:moveTo>
                <a:lnTo>
                  <a:pt x="1137" y="297"/>
                </a:lnTo>
                <a:cubicBezTo>
                  <a:pt x="1103" y="297"/>
                  <a:pt x="1080" y="314"/>
                  <a:pt x="1063" y="336"/>
                </a:cubicBezTo>
                <a:cubicBezTo>
                  <a:pt x="1080" y="314"/>
                  <a:pt x="1108" y="297"/>
                  <a:pt x="1137" y="297"/>
                </a:cubicBezTo>
                <a:close/>
                <a:moveTo>
                  <a:pt x="12" y="274"/>
                </a:moveTo>
                <a:cubicBezTo>
                  <a:pt x="1" y="314"/>
                  <a:pt x="1" y="349"/>
                  <a:pt x="1" y="383"/>
                </a:cubicBezTo>
                <a:cubicBezTo>
                  <a:pt x="1" y="349"/>
                  <a:pt x="6" y="314"/>
                  <a:pt x="12" y="274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2"/>
          <p:cNvSpPr/>
          <p:nvPr/>
        </p:nvSpPr>
        <p:spPr>
          <a:xfrm>
            <a:off x="8151874" y="4224438"/>
            <a:ext cx="28007" cy="73989"/>
          </a:xfrm>
          <a:custGeom>
            <a:avLst/>
            <a:gdLst/>
            <a:ahLst/>
            <a:cxnLst/>
            <a:rect l="l" t="t" r="r" b="b"/>
            <a:pathLst>
              <a:path w="723" h="1910" extrusionOk="0">
                <a:moveTo>
                  <a:pt x="552" y="0"/>
                </a:moveTo>
                <a:cubicBezTo>
                  <a:pt x="541" y="11"/>
                  <a:pt x="529" y="22"/>
                  <a:pt x="518" y="29"/>
                </a:cubicBezTo>
                <a:cubicBezTo>
                  <a:pt x="460" y="68"/>
                  <a:pt x="399" y="97"/>
                  <a:pt x="331" y="108"/>
                </a:cubicBezTo>
                <a:cubicBezTo>
                  <a:pt x="297" y="113"/>
                  <a:pt x="263" y="119"/>
                  <a:pt x="229" y="119"/>
                </a:cubicBezTo>
                <a:cubicBezTo>
                  <a:pt x="205" y="119"/>
                  <a:pt x="177" y="113"/>
                  <a:pt x="148" y="108"/>
                </a:cubicBezTo>
                <a:cubicBezTo>
                  <a:pt x="148" y="205"/>
                  <a:pt x="143" y="295"/>
                  <a:pt x="143" y="381"/>
                </a:cubicBezTo>
                <a:cubicBezTo>
                  <a:pt x="137" y="494"/>
                  <a:pt x="126" y="608"/>
                  <a:pt x="119" y="722"/>
                </a:cubicBezTo>
                <a:cubicBezTo>
                  <a:pt x="114" y="784"/>
                  <a:pt x="109" y="840"/>
                  <a:pt x="103" y="903"/>
                </a:cubicBezTo>
                <a:lnTo>
                  <a:pt x="98" y="932"/>
                </a:lnTo>
                <a:cubicBezTo>
                  <a:pt x="92" y="966"/>
                  <a:pt x="92" y="1000"/>
                  <a:pt x="85" y="1034"/>
                </a:cubicBezTo>
                <a:cubicBezTo>
                  <a:pt x="80" y="1074"/>
                  <a:pt x="69" y="1108"/>
                  <a:pt x="64" y="1147"/>
                </a:cubicBezTo>
                <a:cubicBezTo>
                  <a:pt x="51" y="1188"/>
                  <a:pt x="46" y="1228"/>
                  <a:pt x="40" y="1262"/>
                </a:cubicBezTo>
                <a:cubicBezTo>
                  <a:pt x="17" y="1375"/>
                  <a:pt x="1" y="1477"/>
                  <a:pt x="12" y="1585"/>
                </a:cubicBezTo>
                <a:cubicBezTo>
                  <a:pt x="24" y="1631"/>
                  <a:pt x="35" y="1671"/>
                  <a:pt x="51" y="1699"/>
                </a:cubicBezTo>
                <a:cubicBezTo>
                  <a:pt x="64" y="1716"/>
                  <a:pt x="80" y="1734"/>
                  <a:pt x="103" y="1750"/>
                </a:cubicBezTo>
                <a:cubicBezTo>
                  <a:pt x="109" y="1755"/>
                  <a:pt x="126" y="1761"/>
                  <a:pt x="132" y="1761"/>
                </a:cubicBezTo>
                <a:cubicBezTo>
                  <a:pt x="143" y="1768"/>
                  <a:pt x="148" y="1768"/>
                  <a:pt x="154" y="1773"/>
                </a:cubicBezTo>
                <a:cubicBezTo>
                  <a:pt x="205" y="1784"/>
                  <a:pt x="250" y="1789"/>
                  <a:pt x="297" y="1789"/>
                </a:cubicBezTo>
                <a:cubicBezTo>
                  <a:pt x="324" y="1795"/>
                  <a:pt x="342" y="1795"/>
                  <a:pt x="358" y="1795"/>
                </a:cubicBezTo>
                <a:cubicBezTo>
                  <a:pt x="387" y="1802"/>
                  <a:pt x="415" y="1802"/>
                  <a:pt x="444" y="1807"/>
                </a:cubicBezTo>
                <a:cubicBezTo>
                  <a:pt x="495" y="1813"/>
                  <a:pt x="552" y="1836"/>
                  <a:pt x="615" y="1858"/>
                </a:cubicBezTo>
                <a:cubicBezTo>
                  <a:pt x="638" y="1870"/>
                  <a:pt x="660" y="1886"/>
                  <a:pt x="677" y="1897"/>
                </a:cubicBezTo>
                <a:cubicBezTo>
                  <a:pt x="694" y="1904"/>
                  <a:pt x="706" y="1910"/>
                  <a:pt x="722" y="1910"/>
                </a:cubicBezTo>
                <a:cubicBezTo>
                  <a:pt x="688" y="1818"/>
                  <a:pt x="660" y="1721"/>
                  <a:pt x="638" y="1631"/>
                </a:cubicBezTo>
                <a:cubicBezTo>
                  <a:pt x="620" y="1545"/>
                  <a:pt x="604" y="1466"/>
                  <a:pt x="591" y="1386"/>
                </a:cubicBezTo>
                <a:cubicBezTo>
                  <a:pt x="570" y="1215"/>
                  <a:pt x="552" y="1029"/>
                  <a:pt x="546" y="824"/>
                </a:cubicBezTo>
                <a:cubicBezTo>
                  <a:pt x="535" y="546"/>
                  <a:pt x="546" y="255"/>
                  <a:pt x="552" y="6"/>
                </a:cubicBezTo>
                <a:lnTo>
                  <a:pt x="552" y="0"/>
                </a:ln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2"/>
          <p:cNvSpPr/>
          <p:nvPr/>
        </p:nvSpPr>
        <p:spPr>
          <a:xfrm>
            <a:off x="8039613" y="4113028"/>
            <a:ext cx="241954" cy="111874"/>
          </a:xfrm>
          <a:custGeom>
            <a:avLst/>
            <a:gdLst/>
            <a:ahLst/>
            <a:cxnLst/>
            <a:rect l="l" t="t" r="r" b="b"/>
            <a:pathLst>
              <a:path w="6246" h="2888" extrusionOk="0">
                <a:moveTo>
                  <a:pt x="58" y="0"/>
                </a:moveTo>
                <a:cubicBezTo>
                  <a:pt x="51" y="7"/>
                  <a:pt x="51" y="12"/>
                  <a:pt x="46" y="18"/>
                </a:cubicBezTo>
                <a:cubicBezTo>
                  <a:pt x="40" y="34"/>
                  <a:pt x="29" y="57"/>
                  <a:pt x="24" y="81"/>
                </a:cubicBezTo>
                <a:cubicBezTo>
                  <a:pt x="17" y="97"/>
                  <a:pt x="12" y="120"/>
                  <a:pt x="6" y="136"/>
                </a:cubicBezTo>
                <a:cubicBezTo>
                  <a:pt x="1" y="183"/>
                  <a:pt x="1" y="228"/>
                  <a:pt x="1" y="273"/>
                </a:cubicBezTo>
                <a:cubicBezTo>
                  <a:pt x="1" y="301"/>
                  <a:pt x="6" y="325"/>
                  <a:pt x="12" y="348"/>
                </a:cubicBezTo>
                <a:cubicBezTo>
                  <a:pt x="17" y="375"/>
                  <a:pt x="24" y="398"/>
                  <a:pt x="35" y="421"/>
                </a:cubicBezTo>
                <a:cubicBezTo>
                  <a:pt x="35" y="432"/>
                  <a:pt x="40" y="443"/>
                  <a:pt x="46" y="450"/>
                </a:cubicBezTo>
                <a:cubicBezTo>
                  <a:pt x="58" y="484"/>
                  <a:pt x="80" y="524"/>
                  <a:pt x="98" y="558"/>
                </a:cubicBezTo>
                <a:cubicBezTo>
                  <a:pt x="103" y="563"/>
                  <a:pt x="109" y="569"/>
                  <a:pt x="114" y="574"/>
                </a:cubicBezTo>
                <a:cubicBezTo>
                  <a:pt x="120" y="587"/>
                  <a:pt x="126" y="592"/>
                  <a:pt x="132" y="603"/>
                </a:cubicBezTo>
                <a:cubicBezTo>
                  <a:pt x="166" y="648"/>
                  <a:pt x="205" y="689"/>
                  <a:pt x="256" y="728"/>
                </a:cubicBezTo>
                <a:cubicBezTo>
                  <a:pt x="263" y="734"/>
                  <a:pt x="268" y="739"/>
                  <a:pt x="274" y="745"/>
                </a:cubicBezTo>
                <a:cubicBezTo>
                  <a:pt x="302" y="768"/>
                  <a:pt x="336" y="791"/>
                  <a:pt x="370" y="813"/>
                </a:cubicBezTo>
                <a:cubicBezTo>
                  <a:pt x="399" y="831"/>
                  <a:pt x="433" y="852"/>
                  <a:pt x="473" y="870"/>
                </a:cubicBezTo>
                <a:cubicBezTo>
                  <a:pt x="473" y="870"/>
                  <a:pt x="478" y="876"/>
                  <a:pt x="484" y="876"/>
                </a:cubicBezTo>
                <a:cubicBezTo>
                  <a:pt x="523" y="899"/>
                  <a:pt x="570" y="915"/>
                  <a:pt x="615" y="933"/>
                </a:cubicBezTo>
                <a:cubicBezTo>
                  <a:pt x="625" y="938"/>
                  <a:pt x="638" y="944"/>
                  <a:pt x="649" y="949"/>
                </a:cubicBezTo>
                <a:cubicBezTo>
                  <a:pt x="677" y="972"/>
                  <a:pt x="694" y="1007"/>
                  <a:pt x="694" y="1046"/>
                </a:cubicBezTo>
                <a:cubicBezTo>
                  <a:pt x="694" y="1057"/>
                  <a:pt x="688" y="1075"/>
                  <a:pt x="683" y="1086"/>
                </a:cubicBezTo>
                <a:cubicBezTo>
                  <a:pt x="672" y="1103"/>
                  <a:pt x="660" y="1120"/>
                  <a:pt x="643" y="1132"/>
                </a:cubicBezTo>
                <a:cubicBezTo>
                  <a:pt x="631" y="1143"/>
                  <a:pt x="620" y="1148"/>
                  <a:pt x="604" y="1148"/>
                </a:cubicBezTo>
                <a:cubicBezTo>
                  <a:pt x="580" y="1154"/>
                  <a:pt x="557" y="1154"/>
                  <a:pt x="541" y="1159"/>
                </a:cubicBezTo>
                <a:cubicBezTo>
                  <a:pt x="512" y="1166"/>
                  <a:pt x="489" y="1172"/>
                  <a:pt x="467" y="1182"/>
                </a:cubicBezTo>
                <a:cubicBezTo>
                  <a:pt x="433" y="1193"/>
                  <a:pt x="399" y="1211"/>
                  <a:pt x="370" y="1227"/>
                </a:cubicBezTo>
                <a:cubicBezTo>
                  <a:pt x="365" y="1234"/>
                  <a:pt x="358" y="1240"/>
                  <a:pt x="353" y="1245"/>
                </a:cubicBezTo>
                <a:cubicBezTo>
                  <a:pt x="331" y="1256"/>
                  <a:pt x="319" y="1274"/>
                  <a:pt x="302" y="1290"/>
                </a:cubicBezTo>
                <a:lnTo>
                  <a:pt x="297" y="1296"/>
                </a:lnTo>
                <a:cubicBezTo>
                  <a:pt x="285" y="1308"/>
                  <a:pt x="274" y="1324"/>
                  <a:pt x="263" y="1342"/>
                </a:cubicBezTo>
                <a:cubicBezTo>
                  <a:pt x="256" y="1353"/>
                  <a:pt x="245" y="1364"/>
                  <a:pt x="240" y="1382"/>
                </a:cubicBezTo>
                <a:cubicBezTo>
                  <a:pt x="229" y="1405"/>
                  <a:pt x="222" y="1432"/>
                  <a:pt x="211" y="1455"/>
                </a:cubicBezTo>
                <a:cubicBezTo>
                  <a:pt x="211" y="1466"/>
                  <a:pt x="211" y="1473"/>
                  <a:pt x="205" y="1484"/>
                </a:cubicBezTo>
                <a:cubicBezTo>
                  <a:pt x="200" y="1523"/>
                  <a:pt x="200" y="1568"/>
                  <a:pt x="200" y="1609"/>
                </a:cubicBezTo>
                <a:cubicBezTo>
                  <a:pt x="205" y="1626"/>
                  <a:pt x="205" y="1637"/>
                  <a:pt x="205" y="1654"/>
                </a:cubicBezTo>
                <a:cubicBezTo>
                  <a:pt x="211" y="1671"/>
                  <a:pt x="216" y="1688"/>
                  <a:pt x="222" y="1705"/>
                </a:cubicBezTo>
                <a:cubicBezTo>
                  <a:pt x="222" y="1717"/>
                  <a:pt x="229" y="1733"/>
                  <a:pt x="234" y="1746"/>
                </a:cubicBezTo>
                <a:cubicBezTo>
                  <a:pt x="240" y="1768"/>
                  <a:pt x="250" y="1791"/>
                  <a:pt x="263" y="1814"/>
                </a:cubicBezTo>
                <a:cubicBezTo>
                  <a:pt x="268" y="1825"/>
                  <a:pt x="274" y="1836"/>
                  <a:pt x="279" y="1848"/>
                </a:cubicBezTo>
                <a:cubicBezTo>
                  <a:pt x="290" y="1859"/>
                  <a:pt x="297" y="1875"/>
                  <a:pt x="308" y="1893"/>
                </a:cubicBezTo>
                <a:cubicBezTo>
                  <a:pt x="319" y="1904"/>
                  <a:pt x="324" y="1916"/>
                  <a:pt x="336" y="1927"/>
                </a:cubicBezTo>
                <a:cubicBezTo>
                  <a:pt x="342" y="1933"/>
                  <a:pt x="347" y="1943"/>
                  <a:pt x="358" y="1950"/>
                </a:cubicBezTo>
                <a:cubicBezTo>
                  <a:pt x="370" y="1961"/>
                  <a:pt x="381" y="1978"/>
                  <a:pt x="399" y="1990"/>
                </a:cubicBezTo>
                <a:cubicBezTo>
                  <a:pt x="415" y="2006"/>
                  <a:pt x="426" y="2012"/>
                  <a:pt x="444" y="2024"/>
                </a:cubicBezTo>
                <a:cubicBezTo>
                  <a:pt x="467" y="2040"/>
                  <a:pt x="489" y="2053"/>
                  <a:pt x="512" y="2063"/>
                </a:cubicBezTo>
                <a:cubicBezTo>
                  <a:pt x="518" y="2069"/>
                  <a:pt x="518" y="2069"/>
                  <a:pt x="523" y="2069"/>
                </a:cubicBezTo>
                <a:cubicBezTo>
                  <a:pt x="570" y="2092"/>
                  <a:pt x="620" y="2103"/>
                  <a:pt x="677" y="2114"/>
                </a:cubicBezTo>
                <a:cubicBezTo>
                  <a:pt x="733" y="2126"/>
                  <a:pt x="801" y="2132"/>
                  <a:pt x="870" y="2132"/>
                </a:cubicBezTo>
                <a:cubicBezTo>
                  <a:pt x="904" y="2132"/>
                  <a:pt x="938" y="2132"/>
                  <a:pt x="979" y="2126"/>
                </a:cubicBezTo>
                <a:cubicBezTo>
                  <a:pt x="1120" y="2114"/>
                  <a:pt x="1257" y="2087"/>
                  <a:pt x="1393" y="2058"/>
                </a:cubicBezTo>
                <a:cubicBezTo>
                  <a:pt x="1456" y="2040"/>
                  <a:pt x="1512" y="2029"/>
                  <a:pt x="1575" y="2012"/>
                </a:cubicBezTo>
                <a:lnTo>
                  <a:pt x="1598" y="2012"/>
                </a:lnTo>
                <a:cubicBezTo>
                  <a:pt x="1620" y="2012"/>
                  <a:pt x="1648" y="2024"/>
                  <a:pt x="1666" y="2040"/>
                </a:cubicBezTo>
                <a:cubicBezTo>
                  <a:pt x="1671" y="2046"/>
                  <a:pt x="1677" y="2058"/>
                  <a:pt x="1682" y="2063"/>
                </a:cubicBezTo>
                <a:cubicBezTo>
                  <a:pt x="1688" y="2074"/>
                  <a:pt x="1695" y="2080"/>
                  <a:pt x="1695" y="2092"/>
                </a:cubicBezTo>
                <a:lnTo>
                  <a:pt x="1695" y="2121"/>
                </a:lnTo>
                <a:cubicBezTo>
                  <a:pt x="1695" y="2137"/>
                  <a:pt x="1688" y="2155"/>
                  <a:pt x="1677" y="2166"/>
                </a:cubicBezTo>
                <a:cubicBezTo>
                  <a:pt x="1671" y="2182"/>
                  <a:pt x="1661" y="2194"/>
                  <a:pt x="1654" y="2211"/>
                </a:cubicBezTo>
                <a:cubicBezTo>
                  <a:pt x="1648" y="2228"/>
                  <a:pt x="1637" y="2245"/>
                  <a:pt x="1632" y="2263"/>
                </a:cubicBezTo>
                <a:cubicBezTo>
                  <a:pt x="1620" y="2297"/>
                  <a:pt x="1614" y="2325"/>
                  <a:pt x="1609" y="2353"/>
                </a:cubicBezTo>
                <a:cubicBezTo>
                  <a:pt x="1603" y="2393"/>
                  <a:pt x="1598" y="2428"/>
                  <a:pt x="1598" y="2462"/>
                </a:cubicBezTo>
                <a:cubicBezTo>
                  <a:pt x="1603" y="2478"/>
                  <a:pt x="1603" y="2496"/>
                  <a:pt x="1609" y="2512"/>
                </a:cubicBezTo>
                <a:cubicBezTo>
                  <a:pt x="1614" y="2530"/>
                  <a:pt x="1614" y="2546"/>
                  <a:pt x="1620" y="2564"/>
                </a:cubicBezTo>
                <a:cubicBezTo>
                  <a:pt x="1637" y="2591"/>
                  <a:pt x="1648" y="2620"/>
                  <a:pt x="1666" y="2649"/>
                </a:cubicBezTo>
                <a:cubicBezTo>
                  <a:pt x="1677" y="2659"/>
                  <a:pt x="1688" y="2672"/>
                  <a:pt x="1695" y="2683"/>
                </a:cubicBezTo>
                <a:cubicBezTo>
                  <a:pt x="1711" y="2706"/>
                  <a:pt x="1734" y="2722"/>
                  <a:pt x="1751" y="2740"/>
                </a:cubicBezTo>
                <a:cubicBezTo>
                  <a:pt x="1763" y="2751"/>
                  <a:pt x="1774" y="2756"/>
                  <a:pt x="1785" y="2769"/>
                </a:cubicBezTo>
                <a:cubicBezTo>
                  <a:pt x="1813" y="2785"/>
                  <a:pt x="1847" y="2808"/>
                  <a:pt x="1881" y="2819"/>
                </a:cubicBezTo>
                <a:cubicBezTo>
                  <a:pt x="1892" y="2824"/>
                  <a:pt x="1905" y="2830"/>
                  <a:pt x="1916" y="2837"/>
                </a:cubicBezTo>
                <a:cubicBezTo>
                  <a:pt x="1961" y="2853"/>
                  <a:pt x="2007" y="2871"/>
                  <a:pt x="2052" y="2876"/>
                </a:cubicBezTo>
                <a:cubicBezTo>
                  <a:pt x="2063" y="2882"/>
                  <a:pt x="2070" y="2882"/>
                  <a:pt x="2081" y="2882"/>
                </a:cubicBezTo>
                <a:cubicBezTo>
                  <a:pt x="2091" y="2882"/>
                  <a:pt x="2109" y="2887"/>
                  <a:pt x="2120" y="2887"/>
                </a:cubicBezTo>
                <a:lnTo>
                  <a:pt x="2222" y="2887"/>
                </a:lnTo>
                <a:cubicBezTo>
                  <a:pt x="2262" y="2882"/>
                  <a:pt x="2296" y="2876"/>
                  <a:pt x="2325" y="2864"/>
                </a:cubicBezTo>
                <a:cubicBezTo>
                  <a:pt x="2336" y="2864"/>
                  <a:pt x="2348" y="2859"/>
                  <a:pt x="2359" y="2859"/>
                </a:cubicBezTo>
                <a:cubicBezTo>
                  <a:pt x="2393" y="2842"/>
                  <a:pt x="2427" y="2824"/>
                  <a:pt x="2456" y="2808"/>
                </a:cubicBezTo>
                <a:cubicBezTo>
                  <a:pt x="2479" y="2790"/>
                  <a:pt x="2495" y="2774"/>
                  <a:pt x="2513" y="2756"/>
                </a:cubicBezTo>
                <a:cubicBezTo>
                  <a:pt x="2518" y="2751"/>
                  <a:pt x="2524" y="2745"/>
                  <a:pt x="2529" y="2740"/>
                </a:cubicBezTo>
                <a:cubicBezTo>
                  <a:pt x="2535" y="2740"/>
                  <a:pt x="2535" y="2734"/>
                  <a:pt x="2535" y="2734"/>
                </a:cubicBezTo>
                <a:cubicBezTo>
                  <a:pt x="2558" y="2706"/>
                  <a:pt x="2574" y="2677"/>
                  <a:pt x="2592" y="2649"/>
                </a:cubicBezTo>
                <a:cubicBezTo>
                  <a:pt x="2603" y="2620"/>
                  <a:pt x="2615" y="2591"/>
                  <a:pt x="2621" y="2557"/>
                </a:cubicBezTo>
                <a:cubicBezTo>
                  <a:pt x="2626" y="2546"/>
                  <a:pt x="2626" y="2535"/>
                  <a:pt x="2632" y="2523"/>
                </a:cubicBezTo>
                <a:cubicBezTo>
                  <a:pt x="2632" y="2507"/>
                  <a:pt x="2637" y="2483"/>
                  <a:pt x="2637" y="2467"/>
                </a:cubicBezTo>
                <a:cubicBezTo>
                  <a:pt x="2637" y="2462"/>
                  <a:pt x="2642" y="2449"/>
                  <a:pt x="2642" y="2444"/>
                </a:cubicBezTo>
                <a:cubicBezTo>
                  <a:pt x="2649" y="2433"/>
                  <a:pt x="2655" y="2421"/>
                  <a:pt x="2660" y="2415"/>
                </a:cubicBezTo>
                <a:cubicBezTo>
                  <a:pt x="2677" y="2393"/>
                  <a:pt x="2700" y="2376"/>
                  <a:pt x="2734" y="2376"/>
                </a:cubicBezTo>
                <a:cubicBezTo>
                  <a:pt x="2752" y="2376"/>
                  <a:pt x="2762" y="2376"/>
                  <a:pt x="2773" y="2381"/>
                </a:cubicBezTo>
                <a:cubicBezTo>
                  <a:pt x="2779" y="2387"/>
                  <a:pt x="2791" y="2393"/>
                  <a:pt x="2797" y="2393"/>
                </a:cubicBezTo>
                <a:cubicBezTo>
                  <a:pt x="2797" y="2399"/>
                  <a:pt x="2802" y="2404"/>
                  <a:pt x="2807" y="2410"/>
                </a:cubicBezTo>
                <a:cubicBezTo>
                  <a:pt x="2825" y="2428"/>
                  <a:pt x="2831" y="2449"/>
                  <a:pt x="2831" y="2473"/>
                </a:cubicBezTo>
                <a:cubicBezTo>
                  <a:pt x="2836" y="2507"/>
                  <a:pt x="2842" y="2541"/>
                  <a:pt x="2854" y="2575"/>
                </a:cubicBezTo>
                <a:cubicBezTo>
                  <a:pt x="2854" y="2586"/>
                  <a:pt x="2859" y="2591"/>
                  <a:pt x="2859" y="2604"/>
                </a:cubicBezTo>
                <a:cubicBezTo>
                  <a:pt x="2870" y="2632"/>
                  <a:pt x="2881" y="2654"/>
                  <a:pt x="2899" y="2677"/>
                </a:cubicBezTo>
                <a:cubicBezTo>
                  <a:pt x="2904" y="2683"/>
                  <a:pt x="2910" y="2694"/>
                  <a:pt x="2915" y="2700"/>
                </a:cubicBezTo>
                <a:cubicBezTo>
                  <a:pt x="2927" y="2711"/>
                  <a:pt x="2933" y="2722"/>
                  <a:pt x="2944" y="2728"/>
                </a:cubicBezTo>
                <a:lnTo>
                  <a:pt x="2949" y="2734"/>
                </a:lnTo>
                <a:cubicBezTo>
                  <a:pt x="2967" y="2745"/>
                  <a:pt x="2983" y="2756"/>
                  <a:pt x="3001" y="2769"/>
                </a:cubicBezTo>
                <a:cubicBezTo>
                  <a:pt x="3024" y="2779"/>
                  <a:pt x="3046" y="2785"/>
                  <a:pt x="3069" y="2790"/>
                </a:cubicBezTo>
                <a:lnTo>
                  <a:pt x="3086" y="2790"/>
                </a:lnTo>
                <a:cubicBezTo>
                  <a:pt x="3103" y="2790"/>
                  <a:pt x="3120" y="2796"/>
                  <a:pt x="3132" y="2796"/>
                </a:cubicBezTo>
                <a:lnTo>
                  <a:pt x="3154" y="2796"/>
                </a:lnTo>
                <a:cubicBezTo>
                  <a:pt x="3166" y="2790"/>
                  <a:pt x="3177" y="2790"/>
                  <a:pt x="3195" y="2785"/>
                </a:cubicBezTo>
                <a:cubicBezTo>
                  <a:pt x="3206" y="2785"/>
                  <a:pt x="3217" y="2779"/>
                  <a:pt x="3234" y="2774"/>
                </a:cubicBezTo>
                <a:cubicBezTo>
                  <a:pt x="3256" y="2762"/>
                  <a:pt x="3279" y="2751"/>
                  <a:pt x="3303" y="2740"/>
                </a:cubicBezTo>
                <a:cubicBezTo>
                  <a:pt x="3308" y="2734"/>
                  <a:pt x="3319" y="2728"/>
                  <a:pt x="3324" y="2722"/>
                </a:cubicBezTo>
                <a:cubicBezTo>
                  <a:pt x="3337" y="2711"/>
                  <a:pt x="3342" y="2706"/>
                  <a:pt x="3353" y="2694"/>
                </a:cubicBezTo>
                <a:cubicBezTo>
                  <a:pt x="3353" y="2694"/>
                  <a:pt x="3353" y="2688"/>
                  <a:pt x="3358" y="2688"/>
                </a:cubicBezTo>
                <a:cubicBezTo>
                  <a:pt x="3371" y="2672"/>
                  <a:pt x="3376" y="2659"/>
                  <a:pt x="3387" y="2643"/>
                </a:cubicBezTo>
                <a:cubicBezTo>
                  <a:pt x="3393" y="2620"/>
                  <a:pt x="3405" y="2598"/>
                  <a:pt x="3410" y="2575"/>
                </a:cubicBezTo>
                <a:lnTo>
                  <a:pt x="3410" y="2552"/>
                </a:lnTo>
                <a:cubicBezTo>
                  <a:pt x="3416" y="2530"/>
                  <a:pt x="3416" y="2512"/>
                  <a:pt x="3410" y="2489"/>
                </a:cubicBezTo>
                <a:cubicBezTo>
                  <a:pt x="3410" y="2478"/>
                  <a:pt x="3410" y="2462"/>
                  <a:pt x="3405" y="2449"/>
                </a:cubicBezTo>
                <a:cubicBezTo>
                  <a:pt x="3405" y="2438"/>
                  <a:pt x="3399" y="2433"/>
                  <a:pt x="3399" y="2421"/>
                </a:cubicBezTo>
                <a:cubicBezTo>
                  <a:pt x="3387" y="2399"/>
                  <a:pt x="3371" y="2370"/>
                  <a:pt x="3358" y="2347"/>
                </a:cubicBezTo>
                <a:cubicBezTo>
                  <a:pt x="3331" y="2284"/>
                  <a:pt x="3353" y="2216"/>
                  <a:pt x="3410" y="2189"/>
                </a:cubicBezTo>
                <a:cubicBezTo>
                  <a:pt x="3421" y="2182"/>
                  <a:pt x="3433" y="2177"/>
                  <a:pt x="3444" y="2177"/>
                </a:cubicBezTo>
                <a:cubicBezTo>
                  <a:pt x="3450" y="2177"/>
                  <a:pt x="3455" y="2171"/>
                  <a:pt x="3461" y="2171"/>
                </a:cubicBezTo>
                <a:cubicBezTo>
                  <a:pt x="3502" y="2171"/>
                  <a:pt x="3536" y="2194"/>
                  <a:pt x="3558" y="2223"/>
                </a:cubicBezTo>
                <a:cubicBezTo>
                  <a:pt x="3563" y="2223"/>
                  <a:pt x="3563" y="2228"/>
                  <a:pt x="3570" y="2234"/>
                </a:cubicBezTo>
                <a:cubicBezTo>
                  <a:pt x="3586" y="2273"/>
                  <a:pt x="3604" y="2308"/>
                  <a:pt x="3626" y="2342"/>
                </a:cubicBezTo>
                <a:cubicBezTo>
                  <a:pt x="3643" y="2359"/>
                  <a:pt x="3654" y="2376"/>
                  <a:pt x="3672" y="2393"/>
                </a:cubicBezTo>
                <a:cubicBezTo>
                  <a:pt x="3694" y="2421"/>
                  <a:pt x="3717" y="2449"/>
                  <a:pt x="3746" y="2473"/>
                </a:cubicBezTo>
                <a:cubicBezTo>
                  <a:pt x="3751" y="2478"/>
                  <a:pt x="3757" y="2478"/>
                  <a:pt x="3757" y="2483"/>
                </a:cubicBezTo>
                <a:cubicBezTo>
                  <a:pt x="3796" y="2512"/>
                  <a:pt x="3836" y="2541"/>
                  <a:pt x="3882" y="2564"/>
                </a:cubicBezTo>
                <a:cubicBezTo>
                  <a:pt x="3911" y="2575"/>
                  <a:pt x="3945" y="2591"/>
                  <a:pt x="3984" y="2598"/>
                </a:cubicBezTo>
                <a:cubicBezTo>
                  <a:pt x="4001" y="2604"/>
                  <a:pt x="4018" y="2609"/>
                  <a:pt x="4035" y="2614"/>
                </a:cubicBezTo>
                <a:cubicBezTo>
                  <a:pt x="4087" y="2620"/>
                  <a:pt x="4132" y="2625"/>
                  <a:pt x="4183" y="2625"/>
                </a:cubicBezTo>
                <a:lnTo>
                  <a:pt x="4239" y="2625"/>
                </a:lnTo>
                <a:cubicBezTo>
                  <a:pt x="4268" y="2620"/>
                  <a:pt x="4291" y="2614"/>
                  <a:pt x="4320" y="2614"/>
                </a:cubicBezTo>
                <a:cubicBezTo>
                  <a:pt x="4370" y="2604"/>
                  <a:pt x="4422" y="2586"/>
                  <a:pt x="4473" y="2569"/>
                </a:cubicBezTo>
                <a:cubicBezTo>
                  <a:pt x="4541" y="2546"/>
                  <a:pt x="4604" y="2512"/>
                  <a:pt x="4666" y="2473"/>
                </a:cubicBezTo>
                <a:cubicBezTo>
                  <a:pt x="4672" y="2467"/>
                  <a:pt x="4677" y="2462"/>
                  <a:pt x="4683" y="2455"/>
                </a:cubicBezTo>
                <a:cubicBezTo>
                  <a:pt x="4722" y="2421"/>
                  <a:pt x="4763" y="2393"/>
                  <a:pt x="4790" y="2353"/>
                </a:cubicBezTo>
                <a:cubicBezTo>
                  <a:pt x="4808" y="2336"/>
                  <a:pt x="4819" y="2318"/>
                  <a:pt x="4837" y="2297"/>
                </a:cubicBezTo>
                <a:cubicBezTo>
                  <a:pt x="4842" y="2279"/>
                  <a:pt x="4853" y="2268"/>
                  <a:pt x="4859" y="2250"/>
                </a:cubicBezTo>
                <a:cubicBezTo>
                  <a:pt x="4871" y="2223"/>
                  <a:pt x="4882" y="2194"/>
                  <a:pt x="4893" y="2160"/>
                </a:cubicBezTo>
                <a:lnTo>
                  <a:pt x="4893" y="2155"/>
                </a:lnTo>
                <a:lnTo>
                  <a:pt x="4893" y="2080"/>
                </a:lnTo>
                <a:cubicBezTo>
                  <a:pt x="4893" y="2058"/>
                  <a:pt x="4887" y="2035"/>
                  <a:pt x="4882" y="2012"/>
                </a:cubicBezTo>
                <a:cubicBezTo>
                  <a:pt x="4876" y="2001"/>
                  <a:pt x="4876" y="1995"/>
                  <a:pt x="4871" y="1984"/>
                </a:cubicBezTo>
                <a:cubicBezTo>
                  <a:pt x="4859" y="1950"/>
                  <a:pt x="4842" y="1916"/>
                  <a:pt x="4814" y="1875"/>
                </a:cubicBezTo>
                <a:cubicBezTo>
                  <a:pt x="4814" y="1870"/>
                  <a:pt x="4808" y="1864"/>
                  <a:pt x="4803" y="1859"/>
                </a:cubicBezTo>
                <a:cubicBezTo>
                  <a:pt x="4790" y="1848"/>
                  <a:pt x="4779" y="1830"/>
                  <a:pt x="4763" y="1814"/>
                </a:cubicBezTo>
                <a:cubicBezTo>
                  <a:pt x="4745" y="1796"/>
                  <a:pt x="4734" y="1768"/>
                  <a:pt x="4729" y="1739"/>
                </a:cubicBezTo>
                <a:cubicBezTo>
                  <a:pt x="4717" y="1699"/>
                  <a:pt x="4729" y="1660"/>
                  <a:pt x="4751" y="1626"/>
                </a:cubicBezTo>
                <a:cubicBezTo>
                  <a:pt x="4763" y="1603"/>
                  <a:pt x="4779" y="1586"/>
                  <a:pt x="4803" y="1575"/>
                </a:cubicBezTo>
                <a:cubicBezTo>
                  <a:pt x="4824" y="1563"/>
                  <a:pt x="4853" y="1552"/>
                  <a:pt x="4882" y="1552"/>
                </a:cubicBezTo>
                <a:cubicBezTo>
                  <a:pt x="4893" y="1552"/>
                  <a:pt x="4905" y="1552"/>
                  <a:pt x="4916" y="1558"/>
                </a:cubicBezTo>
                <a:lnTo>
                  <a:pt x="4934" y="1558"/>
                </a:lnTo>
                <a:cubicBezTo>
                  <a:pt x="4979" y="1581"/>
                  <a:pt x="5024" y="1592"/>
                  <a:pt x="5075" y="1609"/>
                </a:cubicBezTo>
                <a:cubicBezTo>
                  <a:pt x="5081" y="1609"/>
                  <a:pt x="5092" y="1615"/>
                  <a:pt x="5097" y="1615"/>
                </a:cubicBezTo>
                <a:cubicBezTo>
                  <a:pt x="5126" y="1620"/>
                  <a:pt x="5160" y="1631"/>
                  <a:pt x="5194" y="1637"/>
                </a:cubicBezTo>
                <a:cubicBezTo>
                  <a:pt x="5285" y="1654"/>
                  <a:pt x="5382" y="1660"/>
                  <a:pt x="5472" y="1660"/>
                </a:cubicBezTo>
                <a:lnTo>
                  <a:pt x="5575" y="1660"/>
                </a:lnTo>
                <a:cubicBezTo>
                  <a:pt x="5592" y="1654"/>
                  <a:pt x="5603" y="1654"/>
                  <a:pt x="5615" y="1654"/>
                </a:cubicBezTo>
                <a:cubicBezTo>
                  <a:pt x="5700" y="1643"/>
                  <a:pt x="5774" y="1620"/>
                  <a:pt x="5847" y="1597"/>
                </a:cubicBezTo>
                <a:cubicBezTo>
                  <a:pt x="5910" y="1575"/>
                  <a:pt x="5962" y="1547"/>
                  <a:pt x="6012" y="1513"/>
                </a:cubicBezTo>
                <a:cubicBezTo>
                  <a:pt x="6030" y="1500"/>
                  <a:pt x="6041" y="1489"/>
                  <a:pt x="6059" y="1478"/>
                </a:cubicBezTo>
                <a:cubicBezTo>
                  <a:pt x="6086" y="1376"/>
                  <a:pt x="6138" y="1274"/>
                  <a:pt x="6217" y="1182"/>
                </a:cubicBezTo>
                <a:cubicBezTo>
                  <a:pt x="6222" y="1177"/>
                  <a:pt x="6229" y="1172"/>
                  <a:pt x="6240" y="1159"/>
                </a:cubicBezTo>
                <a:cubicBezTo>
                  <a:pt x="6240" y="1125"/>
                  <a:pt x="6245" y="1091"/>
                  <a:pt x="6240" y="1052"/>
                </a:cubicBezTo>
                <a:cubicBezTo>
                  <a:pt x="6240" y="1041"/>
                  <a:pt x="6240" y="1035"/>
                  <a:pt x="6235" y="1023"/>
                </a:cubicBezTo>
                <a:cubicBezTo>
                  <a:pt x="6222" y="1012"/>
                  <a:pt x="6206" y="1001"/>
                  <a:pt x="6195" y="989"/>
                </a:cubicBezTo>
                <a:cubicBezTo>
                  <a:pt x="6143" y="949"/>
                  <a:pt x="6093" y="904"/>
                  <a:pt x="6046" y="852"/>
                </a:cubicBezTo>
                <a:cubicBezTo>
                  <a:pt x="6025" y="825"/>
                  <a:pt x="5996" y="791"/>
                  <a:pt x="5973" y="762"/>
                </a:cubicBezTo>
                <a:cubicBezTo>
                  <a:pt x="5967" y="779"/>
                  <a:pt x="5962" y="797"/>
                  <a:pt x="5956" y="813"/>
                </a:cubicBezTo>
                <a:cubicBezTo>
                  <a:pt x="5933" y="859"/>
                  <a:pt x="5905" y="904"/>
                  <a:pt x="5870" y="944"/>
                </a:cubicBezTo>
                <a:cubicBezTo>
                  <a:pt x="5831" y="989"/>
                  <a:pt x="5779" y="1035"/>
                  <a:pt x="5729" y="1075"/>
                </a:cubicBezTo>
                <a:cubicBezTo>
                  <a:pt x="5671" y="1114"/>
                  <a:pt x="5609" y="1148"/>
                  <a:pt x="5530" y="1177"/>
                </a:cubicBezTo>
                <a:cubicBezTo>
                  <a:pt x="5433" y="1211"/>
                  <a:pt x="5330" y="1234"/>
                  <a:pt x="5223" y="1245"/>
                </a:cubicBezTo>
                <a:cubicBezTo>
                  <a:pt x="5178" y="1251"/>
                  <a:pt x="5138" y="1251"/>
                  <a:pt x="5092" y="1251"/>
                </a:cubicBezTo>
                <a:cubicBezTo>
                  <a:pt x="5002" y="1251"/>
                  <a:pt x="4905" y="1245"/>
                  <a:pt x="4814" y="1227"/>
                </a:cubicBezTo>
                <a:cubicBezTo>
                  <a:pt x="4740" y="1217"/>
                  <a:pt x="4666" y="1200"/>
                  <a:pt x="4593" y="1182"/>
                </a:cubicBezTo>
                <a:cubicBezTo>
                  <a:pt x="4541" y="1166"/>
                  <a:pt x="4484" y="1148"/>
                  <a:pt x="4433" y="1125"/>
                </a:cubicBezTo>
                <a:lnTo>
                  <a:pt x="4354" y="1103"/>
                </a:lnTo>
                <a:cubicBezTo>
                  <a:pt x="4347" y="1098"/>
                  <a:pt x="4336" y="1098"/>
                  <a:pt x="4331" y="1098"/>
                </a:cubicBezTo>
                <a:cubicBezTo>
                  <a:pt x="4308" y="1098"/>
                  <a:pt x="4286" y="1103"/>
                  <a:pt x="4273" y="1120"/>
                </a:cubicBezTo>
                <a:cubicBezTo>
                  <a:pt x="4257" y="1132"/>
                  <a:pt x="4252" y="1143"/>
                  <a:pt x="4245" y="1154"/>
                </a:cubicBezTo>
                <a:cubicBezTo>
                  <a:pt x="4239" y="1177"/>
                  <a:pt x="4239" y="1206"/>
                  <a:pt x="4252" y="1222"/>
                </a:cubicBezTo>
                <a:cubicBezTo>
                  <a:pt x="4342" y="1342"/>
                  <a:pt x="4428" y="1466"/>
                  <a:pt x="4484" y="1603"/>
                </a:cubicBezTo>
                <a:cubicBezTo>
                  <a:pt x="4501" y="1649"/>
                  <a:pt x="4512" y="1688"/>
                  <a:pt x="4518" y="1728"/>
                </a:cubicBezTo>
                <a:cubicBezTo>
                  <a:pt x="4518" y="1762"/>
                  <a:pt x="4518" y="1791"/>
                  <a:pt x="4512" y="1819"/>
                </a:cubicBezTo>
                <a:cubicBezTo>
                  <a:pt x="4507" y="1841"/>
                  <a:pt x="4501" y="1864"/>
                  <a:pt x="4490" y="1888"/>
                </a:cubicBezTo>
                <a:cubicBezTo>
                  <a:pt x="4478" y="1916"/>
                  <a:pt x="4462" y="1938"/>
                  <a:pt x="4439" y="1967"/>
                </a:cubicBezTo>
                <a:cubicBezTo>
                  <a:pt x="4410" y="1995"/>
                  <a:pt x="4381" y="2024"/>
                  <a:pt x="4354" y="2046"/>
                </a:cubicBezTo>
                <a:cubicBezTo>
                  <a:pt x="4320" y="2069"/>
                  <a:pt x="4279" y="2092"/>
                  <a:pt x="4234" y="2108"/>
                </a:cubicBezTo>
                <a:cubicBezTo>
                  <a:pt x="4183" y="2126"/>
                  <a:pt x="4137" y="2137"/>
                  <a:pt x="4092" y="2143"/>
                </a:cubicBezTo>
                <a:cubicBezTo>
                  <a:pt x="4069" y="2143"/>
                  <a:pt x="4058" y="2148"/>
                  <a:pt x="4040" y="2148"/>
                </a:cubicBezTo>
                <a:cubicBezTo>
                  <a:pt x="4013" y="2148"/>
                  <a:pt x="3979" y="2143"/>
                  <a:pt x="3950" y="2137"/>
                </a:cubicBezTo>
                <a:cubicBezTo>
                  <a:pt x="3911" y="2132"/>
                  <a:pt x="3877" y="2121"/>
                  <a:pt x="3836" y="2103"/>
                </a:cubicBezTo>
                <a:cubicBezTo>
                  <a:pt x="3796" y="2087"/>
                  <a:pt x="3768" y="2069"/>
                  <a:pt x="3740" y="2046"/>
                </a:cubicBezTo>
                <a:cubicBezTo>
                  <a:pt x="3717" y="2024"/>
                  <a:pt x="3694" y="2001"/>
                  <a:pt x="3678" y="1972"/>
                </a:cubicBezTo>
                <a:cubicBezTo>
                  <a:pt x="3638" y="1916"/>
                  <a:pt x="3609" y="1859"/>
                  <a:pt x="3592" y="1819"/>
                </a:cubicBezTo>
                <a:cubicBezTo>
                  <a:pt x="3563" y="1751"/>
                  <a:pt x="3536" y="1688"/>
                  <a:pt x="3502" y="1626"/>
                </a:cubicBezTo>
                <a:cubicBezTo>
                  <a:pt x="3489" y="1603"/>
                  <a:pt x="3461" y="1586"/>
                  <a:pt x="3427" y="1581"/>
                </a:cubicBezTo>
                <a:cubicBezTo>
                  <a:pt x="3399" y="1581"/>
                  <a:pt x="3376" y="1597"/>
                  <a:pt x="3358" y="1620"/>
                </a:cubicBezTo>
                <a:cubicBezTo>
                  <a:pt x="3303" y="1694"/>
                  <a:pt x="3285" y="1785"/>
                  <a:pt x="3268" y="1870"/>
                </a:cubicBezTo>
                <a:cubicBezTo>
                  <a:pt x="3256" y="1927"/>
                  <a:pt x="3240" y="1990"/>
                  <a:pt x="3217" y="2046"/>
                </a:cubicBezTo>
                <a:cubicBezTo>
                  <a:pt x="3211" y="2063"/>
                  <a:pt x="3200" y="2080"/>
                  <a:pt x="3188" y="2092"/>
                </a:cubicBezTo>
                <a:cubicBezTo>
                  <a:pt x="3182" y="2103"/>
                  <a:pt x="3172" y="2108"/>
                  <a:pt x="3166" y="2114"/>
                </a:cubicBezTo>
                <a:cubicBezTo>
                  <a:pt x="3148" y="2126"/>
                  <a:pt x="3137" y="2132"/>
                  <a:pt x="3120" y="2137"/>
                </a:cubicBezTo>
                <a:cubicBezTo>
                  <a:pt x="3114" y="2143"/>
                  <a:pt x="3109" y="2143"/>
                  <a:pt x="3109" y="2143"/>
                </a:cubicBezTo>
                <a:lnTo>
                  <a:pt x="3086" y="2143"/>
                </a:lnTo>
                <a:cubicBezTo>
                  <a:pt x="3075" y="2121"/>
                  <a:pt x="3069" y="2108"/>
                  <a:pt x="3058" y="2098"/>
                </a:cubicBezTo>
                <a:cubicBezTo>
                  <a:pt x="3041" y="2040"/>
                  <a:pt x="3035" y="1978"/>
                  <a:pt x="3024" y="1927"/>
                </a:cubicBezTo>
                <a:lnTo>
                  <a:pt x="3017" y="1882"/>
                </a:lnTo>
                <a:cubicBezTo>
                  <a:pt x="3012" y="1836"/>
                  <a:pt x="3007" y="1796"/>
                  <a:pt x="2996" y="1762"/>
                </a:cubicBezTo>
                <a:cubicBezTo>
                  <a:pt x="2983" y="1723"/>
                  <a:pt x="2962" y="1694"/>
                  <a:pt x="2927" y="1688"/>
                </a:cubicBezTo>
                <a:cubicBezTo>
                  <a:pt x="2915" y="1683"/>
                  <a:pt x="2904" y="1683"/>
                  <a:pt x="2893" y="1683"/>
                </a:cubicBezTo>
                <a:cubicBezTo>
                  <a:pt x="2865" y="1683"/>
                  <a:pt x="2836" y="1694"/>
                  <a:pt x="2820" y="1712"/>
                </a:cubicBezTo>
                <a:cubicBezTo>
                  <a:pt x="2786" y="1746"/>
                  <a:pt x="2757" y="1785"/>
                  <a:pt x="2728" y="1819"/>
                </a:cubicBezTo>
                <a:lnTo>
                  <a:pt x="2705" y="1848"/>
                </a:lnTo>
                <a:cubicBezTo>
                  <a:pt x="2689" y="1870"/>
                  <a:pt x="2671" y="1893"/>
                  <a:pt x="2649" y="1916"/>
                </a:cubicBezTo>
                <a:cubicBezTo>
                  <a:pt x="2581" y="1995"/>
                  <a:pt x="2501" y="2092"/>
                  <a:pt x="2398" y="2166"/>
                </a:cubicBezTo>
                <a:cubicBezTo>
                  <a:pt x="2370" y="2189"/>
                  <a:pt x="2342" y="2205"/>
                  <a:pt x="2314" y="2216"/>
                </a:cubicBezTo>
                <a:cubicBezTo>
                  <a:pt x="2296" y="2223"/>
                  <a:pt x="2280" y="2223"/>
                  <a:pt x="2262" y="2228"/>
                </a:cubicBezTo>
                <a:lnTo>
                  <a:pt x="2233" y="2228"/>
                </a:lnTo>
                <a:cubicBezTo>
                  <a:pt x="2222" y="2223"/>
                  <a:pt x="2211" y="2223"/>
                  <a:pt x="2199" y="2216"/>
                </a:cubicBezTo>
                <a:cubicBezTo>
                  <a:pt x="2188" y="2211"/>
                  <a:pt x="2177" y="2200"/>
                  <a:pt x="2165" y="2194"/>
                </a:cubicBezTo>
                <a:cubicBezTo>
                  <a:pt x="2143" y="2171"/>
                  <a:pt x="2126" y="2155"/>
                  <a:pt x="2109" y="2132"/>
                </a:cubicBezTo>
                <a:cubicBezTo>
                  <a:pt x="2097" y="2121"/>
                  <a:pt x="2091" y="2108"/>
                  <a:pt x="2086" y="2092"/>
                </a:cubicBezTo>
                <a:cubicBezTo>
                  <a:pt x="2081" y="2080"/>
                  <a:pt x="2081" y="2063"/>
                  <a:pt x="2075" y="2046"/>
                </a:cubicBezTo>
                <a:cubicBezTo>
                  <a:pt x="2070" y="1978"/>
                  <a:pt x="2075" y="1909"/>
                  <a:pt x="2081" y="1848"/>
                </a:cubicBezTo>
                <a:lnTo>
                  <a:pt x="2086" y="1773"/>
                </a:lnTo>
                <a:cubicBezTo>
                  <a:pt x="2086" y="1717"/>
                  <a:pt x="2086" y="1678"/>
                  <a:pt x="2081" y="1637"/>
                </a:cubicBezTo>
                <a:cubicBezTo>
                  <a:pt x="2081" y="1597"/>
                  <a:pt x="2063" y="1558"/>
                  <a:pt x="2041" y="1534"/>
                </a:cubicBezTo>
                <a:cubicBezTo>
                  <a:pt x="2018" y="1513"/>
                  <a:pt x="1989" y="1500"/>
                  <a:pt x="1950" y="1500"/>
                </a:cubicBezTo>
                <a:cubicBezTo>
                  <a:pt x="1899" y="1500"/>
                  <a:pt x="1842" y="1523"/>
                  <a:pt x="1797" y="1547"/>
                </a:cubicBezTo>
                <a:cubicBezTo>
                  <a:pt x="1763" y="1563"/>
                  <a:pt x="1722" y="1586"/>
                  <a:pt x="1688" y="1603"/>
                </a:cubicBezTo>
                <a:lnTo>
                  <a:pt x="1671" y="1615"/>
                </a:lnTo>
                <a:lnTo>
                  <a:pt x="1648" y="1631"/>
                </a:lnTo>
                <a:cubicBezTo>
                  <a:pt x="1626" y="1643"/>
                  <a:pt x="1609" y="1654"/>
                  <a:pt x="1586" y="1660"/>
                </a:cubicBezTo>
                <a:cubicBezTo>
                  <a:pt x="1506" y="1688"/>
                  <a:pt x="1422" y="1712"/>
                  <a:pt x="1313" y="1723"/>
                </a:cubicBezTo>
                <a:lnTo>
                  <a:pt x="1302" y="1723"/>
                </a:lnTo>
                <a:cubicBezTo>
                  <a:pt x="1286" y="1723"/>
                  <a:pt x="1262" y="1728"/>
                  <a:pt x="1245" y="1728"/>
                </a:cubicBezTo>
                <a:lnTo>
                  <a:pt x="1183" y="1728"/>
                </a:lnTo>
                <a:cubicBezTo>
                  <a:pt x="1126" y="1728"/>
                  <a:pt x="1063" y="1723"/>
                  <a:pt x="1006" y="1712"/>
                </a:cubicBezTo>
                <a:cubicBezTo>
                  <a:pt x="945" y="1699"/>
                  <a:pt x="893" y="1688"/>
                  <a:pt x="848" y="1665"/>
                </a:cubicBezTo>
                <a:cubicBezTo>
                  <a:pt x="819" y="1654"/>
                  <a:pt x="790" y="1637"/>
                  <a:pt x="767" y="1620"/>
                </a:cubicBezTo>
                <a:cubicBezTo>
                  <a:pt x="756" y="1603"/>
                  <a:pt x="740" y="1592"/>
                  <a:pt x="728" y="1575"/>
                </a:cubicBezTo>
                <a:cubicBezTo>
                  <a:pt x="717" y="1563"/>
                  <a:pt x="711" y="1547"/>
                  <a:pt x="706" y="1529"/>
                </a:cubicBezTo>
                <a:cubicBezTo>
                  <a:pt x="694" y="1507"/>
                  <a:pt x="688" y="1484"/>
                  <a:pt x="688" y="1466"/>
                </a:cubicBezTo>
                <a:cubicBezTo>
                  <a:pt x="688" y="1439"/>
                  <a:pt x="688" y="1416"/>
                  <a:pt x="694" y="1387"/>
                </a:cubicBezTo>
                <a:cubicBezTo>
                  <a:pt x="699" y="1342"/>
                  <a:pt x="717" y="1290"/>
                  <a:pt x="740" y="1240"/>
                </a:cubicBezTo>
                <a:cubicBezTo>
                  <a:pt x="767" y="1188"/>
                  <a:pt x="796" y="1137"/>
                  <a:pt x="835" y="1091"/>
                </a:cubicBezTo>
                <a:cubicBezTo>
                  <a:pt x="876" y="1046"/>
                  <a:pt x="916" y="1001"/>
                  <a:pt x="955" y="962"/>
                </a:cubicBezTo>
                <a:cubicBezTo>
                  <a:pt x="1006" y="910"/>
                  <a:pt x="1052" y="865"/>
                  <a:pt x="1097" y="807"/>
                </a:cubicBezTo>
                <a:cubicBezTo>
                  <a:pt x="1103" y="797"/>
                  <a:pt x="1108" y="779"/>
                  <a:pt x="1103" y="768"/>
                </a:cubicBezTo>
                <a:cubicBezTo>
                  <a:pt x="1097" y="750"/>
                  <a:pt x="1092" y="739"/>
                  <a:pt x="1069" y="734"/>
                </a:cubicBezTo>
                <a:cubicBezTo>
                  <a:pt x="984" y="694"/>
                  <a:pt x="893" y="689"/>
                  <a:pt x="808" y="682"/>
                </a:cubicBezTo>
                <a:cubicBezTo>
                  <a:pt x="762" y="682"/>
                  <a:pt x="717" y="682"/>
                  <a:pt x="677" y="677"/>
                </a:cubicBezTo>
                <a:cubicBezTo>
                  <a:pt x="620" y="666"/>
                  <a:pt x="557" y="642"/>
                  <a:pt x="478" y="608"/>
                </a:cubicBezTo>
                <a:cubicBezTo>
                  <a:pt x="399" y="569"/>
                  <a:pt x="324" y="518"/>
                  <a:pt x="256" y="467"/>
                </a:cubicBezTo>
                <a:cubicBezTo>
                  <a:pt x="200" y="416"/>
                  <a:pt x="160" y="370"/>
                  <a:pt x="120" y="319"/>
                </a:cubicBezTo>
                <a:cubicBezTo>
                  <a:pt x="98" y="285"/>
                  <a:pt x="74" y="251"/>
                  <a:pt x="58" y="205"/>
                </a:cubicBezTo>
                <a:cubicBezTo>
                  <a:pt x="46" y="177"/>
                  <a:pt x="40" y="143"/>
                  <a:pt x="35" y="109"/>
                </a:cubicBezTo>
                <a:lnTo>
                  <a:pt x="35" y="86"/>
                </a:lnTo>
                <a:cubicBezTo>
                  <a:pt x="40" y="63"/>
                  <a:pt x="46" y="46"/>
                  <a:pt x="51" y="29"/>
                </a:cubicBezTo>
                <a:cubicBezTo>
                  <a:pt x="58" y="18"/>
                  <a:pt x="58" y="7"/>
                  <a:pt x="58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2"/>
          <p:cNvSpPr/>
          <p:nvPr/>
        </p:nvSpPr>
        <p:spPr>
          <a:xfrm>
            <a:off x="8029502" y="3997706"/>
            <a:ext cx="263066" cy="304322"/>
          </a:xfrm>
          <a:custGeom>
            <a:avLst/>
            <a:gdLst/>
            <a:ahLst/>
            <a:cxnLst/>
            <a:rect l="l" t="t" r="r" b="b"/>
            <a:pathLst>
              <a:path w="6791" h="7856" extrusionOk="0">
                <a:moveTo>
                  <a:pt x="3244" y="278"/>
                </a:moveTo>
                <a:cubicBezTo>
                  <a:pt x="3285" y="278"/>
                  <a:pt x="3325" y="284"/>
                  <a:pt x="3359" y="291"/>
                </a:cubicBezTo>
                <a:cubicBezTo>
                  <a:pt x="3398" y="296"/>
                  <a:pt x="3438" y="307"/>
                  <a:pt x="3478" y="325"/>
                </a:cubicBezTo>
                <a:cubicBezTo>
                  <a:pt x="3506" y="341"/>
                  <a:pt x="3529" y="359"/>
                  <a:pt x="3558" y="375"/>
                </a:cubicBezTo>
                <a:cubicBezTo>
                  <a:pt x="3580" y="404"/>
                  <a:pt x="3609" y="427"/>
                  <a:pt x="3626" y="454"/>
                </a:cubicBezTo>
                <a:cubicBezTo>
                  <a:pt x="3660" y="511"/>
                  <a:pt x="3688" y="563"/>
                  <a:pt x="3716" y="631"/>
                </a:cubicBezTo>
                <a:cubicBezTo>
                  <a:pt x="3750" y="739"/>
                  <a:pt x="3779" y="852"/>
                  <a:pt x="3802" y="960"/>
                </a:cubicBezTo>
                <a:lnTo>
                  <a:pt x="3802" y="972"/>
                </a:lnTo>
                <a:cubicBezTo>
                  <a:pt x="3824" y="1075"/>
                  <a:pt x="3847" y="1177"/>
                  <a:pt x="3881" y="1272"/>
                </a:cubicBezTo>
                <a:cubicBezTo>
                  <a:pt x="3892" y="1324"/>
                  <a:pt x="3921" y="1353"/>
                  <a:pt x="3967" y="1369"/>
                </a:cubicBezTo>
                <a:cubicBezTo>
                  <a:pt x="3978" y="1369"/>
                  <a:pt x="3989" y="1375"/>
                  <a:pt x="4007" y="1375"/>
                </a:cubicBezTo>
                <a:cubicBezTo>
                  <a:pt x="4012" y="1375"/>
                  <a:pt x="4023" y="1369"/>
                  <a:pt x="4029" y="1369"/>
                </a:cubicBezTo>
                <a:cubicBezTo>
                  <a:pt x="4063" y="1364"/>
                  <a:pt x="4097" y="1347"/>
                  <a:pt x="4114" y="1313"/>
                </a:cubicBezTo>
                <a:cubicBezTo>
                  <a:pt x="4165" y="1211"/>
                  <a:pt x="4228" y="1114"/>
                  <a:pt x="4296" y="1023"/>
                </a:cubicBezTo>
                <a:cubicBezTo>
                  <a:pt x="4382" y="931"/>
                  <a:pt x="4472" y="852"/>
                  <a:pt x="4563" y="784"/>
                </a:cubicBezTo>
                <a:cubicBezTo>
                  <a:pt x="4642" y="727"/>
                  <a:pt x="4710" y="687"/>
                  <a:pt x="4791" y="659"/>
                </a:cubicBezTo>
                <a:cubicBezTo>
                  <a:pt x="4841" y="642"/>
                  <a:pt x="4893" y="631"/>
                  <a:pt x="4944" y="625"/>
                </a:cubicBezTo>
                <a:lnTo>
                  <a:pt x="4978" y="625"/>
                </a:lnTo>
                <a:cubicBezTo>
                  <a:pt x="5006" y="625"/>
                  <a:pt x="5035" y="625"/>
                  <a:pt x="5058" y="631"/>
                </a:cubicBezTo>
                <a:cubicBezTo>
                  <a:pt x="5098" y="637"/>
                  <a:pt x="5132" y="648"/>
                  <a:pt x="5160" y="666"/>
                </a:cubicBezTo>
                <a:cubicBezTo>
                  <a:pt x="5200" y="682"/>
                  <a:pt x="5229" y="705"/>
                  <a:pt x="5263" y="727"/>
                </a:cubicBezTo>
                <a:cubicBezTo>
                  <a:pt x="5290" y="756"/>
                  <a:pt x="5313" y="784"/>
                  <a:pt x="5336" y="807"/>
                </a:cubicBezTo>
                <a:cubicBezTo>
                  <a:pt x="5353" y="836"/>
                  <a:pt x="5365" y="863"/>
                  <a:pt x="5376" y="892"/>
                </a:cubicBezTo>
                <a:cubicBezTo>
                  <a:pt x="5387" y="926"/>
                  <a:pt x="5399" y="960"/>
                  <a:pt x="5405" y="1000"/>
                </a:cubicBezTo>
                <a:cubicBezTo>
                  <a:pt x="5405" y="1051"/>
                  <a:pt x="5405" y="1114"/>
                  <a:pt x="5392" y="1177"/>
                </a:cubicBezTo>
                <a:cubicBezTo>
                  <a:pt x="5353" y="1358"/>
                  <a:pt x="5274" y="1529"/>
                  <a:pt x="5205" y="1682"/>
                </a:cubicBezTo>
                <a:cubicBezTo>
                  <a:pt x="5160" y="1773"/>
                  <a:pt x="5120" y="1859"/>
                  <a:pt x="5085" y="1943"/>
                </a:cubicBezTo>
                <a:cubicBezTo>
                  <a:pt x="5075" y="1972"/>
                  <a:pt x="5080" y="2006"/>
                  <a:pt x="5103" y="2035"/>
                </a:cubicBezTo>
                <a:cubicBezTo>
                  <a:pt x="5120" y="2063"/>
                  <a:pt x="5154" y="2080"/>
                  <a:pt x="5182" y="2080"/>
                </a:cubicBezTo>
                <a:lnTo>
                  <a:pt x="5211" y="2080"/>
                </a:lnTo>
                <a:cubicBezTo>
                  <a:pt x="5308" y="2046"/>
                  <a:pt x="5410" y="2022"/>
                  <a:pt x="5507" y="2012"/>
                </a:cubicBezTo>
                <a:lnTo>
                  <a:pt x="5615" y="2012"/>
                </a:lnTo>
                <a:cubicBezTo>
                  <a:pt x="5688" y="2012"/>
                  <a:pt x="5756" y="2017"/>
                  <a:pt x="5830" y="2029"/>
                </a:cubicBezTo>
                <a:cubicBezTo>
                  <a:pt x="5911" y="2046"/>
                  <a:pt x="5990" y="2069"/>
                  <a:pt x="6063" y="2103"/>
                </a:cubicBezTo>
                <a:cubicBezTo>
                  <a:pt x="6131" y="2137"/>
                  <a:pt x="6189" y="2177"/>
                  <a:pt x="6245" y="2216"/>
                </a:cubicBezTo>
                <a:cubicBezTo>
                  <a:pt x="6286" y="2256"/>
                  <a:pt x="6325" y="2295"/>
                  <a:pt x="6354" y="2342"/>
                </a:cubicBezTo>
                <a:cubicBezTo>
                  <a:pt x="6381" y="2381"/>
                  <a:pt x="6399" y="2415"/>
                  <a:pt x="6415" y="2455"/>
                </a:cubicBezTo>
                <a:cubicBezTo>
                  <a:pt x="6427" y="2494"/>
                  <a:pt x="6438" y="2528"/>
                  <a:pt x="6444" y="2568"/>
                </a:cubicBezTo>
                <a:cubicBezTo>
                  <a:pt x="6444" y="2597"/>
                  <a:pt x="6444" y="2631"/>
                  <a:pt x="6438" y="2670"/>
                </a:cubicBezTo>
                <a:cubicBezTo>
                  <a:pt x="6427" y="2699"/>
                  <a:pt x="6422" y="2733"/>
                  <a:pt x="6404" y="2762"/>
                </a:cubicBezTo>
                <a:cubicBezTo>
                  <a:pt x="6388" y="2790"/>
                  <a:pt x="6370" y="2824"/>
                  <a:pt x="6347" y="2853"/>
                </a:cubicBezTo>
                <a:cubicBezTo>
                  <a:pt x="6307" y="2893"/>
                  <a:pt x="6268" y="2932"/>
                  <a:pt x="6223" y="2966"/>
                </a:cubicBezTo>
                <a:cubicBezTo>
                  <a:pt x="6155" y="3006"/>
                  <a:pt x="6086" y="3045"/>
                  <a:pt x="6006" y="3074"/>
                </a:cubicBezTo>
                <a:cubicBezTo>
                  <a:pt x="5945" y="3097"/>
                  <a:pt x="5876" y="3113"/>
                  <a:pt x="5791" y="3137"/>
                </a:cubicBezTo>
                <a:cubicBezTo>
                  <a:pt x="5746" y="3148"/>
                  <a:pt x="5706" y="3188"/>
                  <a:pt x="5706" y="3239"/>
                </a:cubicBezTo>
                <a:cubicBezTo>
                  <a:pt x="5699" y="3268"/>
                  <a:pt x="5711" y="3296"/>
                  <a:pt x="5733" y="3318"/>
                </a:cubicBezTo>
                <a:cubicBezTo>
                  <a:pt x="5751" y="3341"/>
                  <a:pt x="5780" y="3347"/>
                  <a:pt x="5808" y="3352"/>
                </a:cubicBezTo>
                <a:lnTo>
                  <a:pt x="5825" y="3359"/>
                </a:lnTo>
                <a:cubicBezTo>
                  <a:pt x="5898" y="3370"/>
                  <a:pt x="5961" y="3393"/>
                  <a:pt x="6024" y="3420"/>
                </a:cubicBezTo>
                <a:cubicBezTo>
                  <a:pt x="6086" y="3454"/>
                  <a:pt x="6155" y="3501"/>
                  <a:pt x="6228" y="3557"/>
                </a:cubicBezTo>
                <a:cubicBezTo>
                  <a:pt x="6286" y="3609"/>
                  <a:pt x="6336" y="3666"/>
                  <a:pt x="6381" y="3722"/>
                </a:cubicBezTo>
                <a:cubicBezTo>
                  <a:pt x="6415" y="3774"/>
                  <a:pt x="6444" y="3829"/>
                  <a:pt x="6467" y="3887"/>
                </a:cubicBezTo>
                <a:cubicBezTo>
                  <a:pt x="6483" y="3939"/>
                  <a:pt x="6496" y="3984"/>
                  <a:pt x="6501" y="4029"/>
                </a:cubicBezTo>
                <a:cubicBezTo>
                  <a:pt x="6506" y="4075"/>
                  <a:pt x="6501" y="4114"/>
                  <a:pt x="6496" y="4154"/>
                </a:cubicBezTo>
                <a:cubicBezTo>
                  <a:pt x="6483" y="4199"/>
                  <a:pt x="6472" y="4239"/>
                  <a:pt x="6456" y="4285"/>
                </a:cubicBezTo>
                <a:cubicBezTo>
                  <a:pt x="6433" y="4319"/>
                  <a:pt x="6410" y="4353"/>
                  <a:pt x="6381" y="4393"/>
                </a:cubicBezTo>
                <a:cubicBezTo>
                  <a:pt x="6347" y="4427"/>
                  <a:pt x="6313" y="4461"/>
                  <a:pt x="6273" y="4490"/>
                </a:cubicBezTo>
                <a:cubicBezTo>
                  <a:pt x="6223" y="4524"/>
                  <a:pt x="6171" y="4552"/>
                  <a:pt x="6108" y="4574"/>
                </a:cubicBezTo>
                <a:cubicBezTo>
                  <a:pt x="6024" y="4603"/>
                  <a:pt x="5932" y="4626"/>
                  <a:pt x="5836" y="4637"/>
                </a:cubicBezTo>
                <a:lnTo>
                  <a:pt x="5733" y="4637"/>
                </a:lnTo>
                <a:cubicBezTo>
                  <a:pt x="5643" y="4637"/>
                  <a:pt x="5546" y="4631"/>
                  <a:pt x="5455" y="4614"/>
                </a:cubicBezTo>
                <a:cubicBezTo>
                  <a:pt x="5358" y="4597"/>
                  <a:pt x="5274" y="4569"/>
                  <a:pt x="5195" y="4535"/>
                </a:cubicBezTo>
                <a:cubicBezTo>
                  <a:pt x="5177" y="4535"/>
                  <a:pt x="5160" y="4529"/>
                  <a:pt x="5143" y="4529"/>
                </a:cubicBezTo>
                <a:cubicBezTo>
                  <a:pt x="5092" y="4529"/>
                  <a:pt x="5040" y="4558"/>
                  <a:pt x="5012" y="4603"/>
                </a:cubicBezTo>
                <a:cubicBezTo>
                  <a:pt x="4972" y="4660"/>
                  <a:pt x="4978" y="4739"/>
                  <a:pt x="5024" y="4791"/>
                </a:cubicBezTo>
                <a:cubicBezTo>
                  <a:pt x="5046" y="4813"/>
                  <a:pt x="5064" y="4836"/>
                  <a:pt x="5075" y="4852"/>
                </a:cubicBezTo>
                <a:cubicBezTo>
                  <a:pt x="5103" y="4893"/>
                  <a:pt x="5120" y="4927"/>
                  <a:pt x="5132" y="4961"/>
                </a:cubicBezTo>
                <a:cubicBezTo>
                  <a:pt x="5143" y="4989"/>
                  <a:pt x="5148" y="5023"/>
                  <a:pt x="5154" y="5057"/>
                </a:cubicBezTo>
                <a:cubicBezTo>
                  <a:pt x="5160" y="5085"/>
                  <a:pt x="5154" y="5114"/>
                  <a:pt x="5154" y="5137"/>
                </a:cubicBezTo>
                <a:cubicBezTo>
                  <a:pt x="5143" y="5171"/>
                  <a:pt x="5132" y="5200"/>
                  <a:pt x="5120" y="5227"/>
                </a:cubicBezTo>
                <a:cubicBezTo>
                  <a:pt x="5103" y="5261"/>
                  <a:pt x="5080" y="5295"/>
                  <a:pt x="5051" y="5330"/>
                </a:cubicBezTo>
                <a:cubicBezTo>
                  <a:pt x="5017" y="5376"/>
                  <a:pt x="4972" y="5415"/>
                  <a:pt x="4927" y="5450"/>
                </a:cubicBezTo>
                <a:cubicBezTo>
                  <a:pt x="4865" y="5489"/>
                  <a:pt x="4802" y="5523"/>
                  <a:pt x="4734" y="5546"/>
                </a:cubicBezTo>
                <a:cubicBezTo>
                  <a:pt x="4660" y="5575"/>
                  <a:pt x="4581" y="5591"/>
                  <a:pt x="4500" y="5602"/>
                </a:cubicBezTo>
                <a:lnTo>
                  <a:pt x="4444" y="5602"/>
                </a:lnTo>
                <a:cubicBezTo>
                  <a:pt x="4393" y="5602"/>
                  <a:pt x="4348" y="5597"/>
                  <a:pt x="4296" y="5591"/>
                </a:cubicBezTo>
                <a:cubicBezTo>
                  <a:pt x="4240" y="5581"/>
                  <a:pt x="4188" y="5563"/>
                  <a:pt x="4143" y="5541"/>
                </a:cubicBezTo>
                <a:cubicBezTo>
                  <a:pt x="4097" y="5512"/>
                  <a:pt x="4052" y="5484"/>
                  <a:pt x="4007" y="5450"/>
                </a:cubicBezTo>
                <a:cubicBezTo>
                  <a:pt x="3960" y="5410"/>
                  <a:pt x="3921" y="5364"/>
                  <a:pt x="3887" y="5319"/>
                </a:cubicBezTo>
                <a:cubicBezTo>
                  <a:pt x="3865" y="5285"/>
                  <a:pt x="3847" y="5250"/>
                  <a:pt x="3831" y="5211"/>
                </a:cubicBezTo>
                <a:cubicBezTo>
                  <a:pt x="3813" y="5177"/>
                  <a:pt x="3768" y="5148"/>
                  <a:pt x="3722" y="5148"/>
                </a:cubicBezTo>
                <a:cubicBezTo>
                  <a:pt x="3705" y="5148"/>
                  <a:pt x="3688" y="5154"/>
                  <a:pt x="3671" y="5166"/>
                </a:cubicBezTo>
                <a:cubicBezTo>
                  <a:pt x="3614" y="5193"/>
                  <a:pt x="3592" y="5261"/>
                  <a:pt x="3619" y="5324"/>
                </a:cubicBezTo>
                <a:cubicBezTo>
                  <a:pt x="3632" y="5347"/>
                  <a:pt x="3648" y="5376"/>
                  <a:pt x="3660" y="5398"/>
                </a:cubicBezTo>
                <a:cubicBezTo>
                  <a:pt x="3666" y="5421"/>
                  <a:pt x="3671" y="5444"/>
                  <a:pt x="3671" y="5466"/>
                </a:cubicBezTo>
                <a:cubicBezTo>
                  <a:pt x="3677" y="5500"/>
                  <a:pt x="3671" y="5523"/>
                  <a:pt x="3671" y="5552"/>
                </a:cubicBezTo>
                <a:cubicBezTo>
                  <a:pt x="3666" y="5575"/>
                  <a:pt x="3654" y="5597"/>
                  <a:pt x="3648" y="5620"/>
                </a:cubicBezTo>
                <a:cubicBezTo>
                  <a:pt x="3637" y="5636"/>
                  <a:pt x="3626" y="5654"/>
                  <a:pt x="3614" y="5671"/>
                </a:cubicBezTo>
                <a:cubicBezTo>
                  <a:pt x="3598" y="5688"/>
                  <a:pt x="3580" y="5705"/>
                  <a:pt x="3564" y="5717"/>
                </a:cubicBezTo>
                <a:cubicBezTo>
                  <a:pt x="3540" y="5728"/>
                  <a:pt x="3517" y="5739"/>
                  <a:pt x="3495" y="5751"/>
                </a:cubicBezTo>
                <a:cubicBezTo>
                  <a:pt x="3467" y="5762"/>
                  <a:pt x="3438" y="5767"/>
                  <a:pt x="3415" y="5773"/>
                </a:cubicBezTo>
                <a:lnTo>
                  <a:pt x="3393" y="5773"/>
                </a:lnTo>
                <a:cubicBezTo>
                  <a:pt x="3375" y="5773"/>
                  <a:pt x="3353" y="5767"/>
                  <a:pt x="3330" y="5767"/>
                </a:cubicBezTo>
                <a:cubicBezTo>
                  <a:pt x="3307" y="5762"/>
                  <a:pt x="3285" y="5756"/>
                  <a:pt x="3262" y="5746"/>
                </a:cubicBezTo>
                <a:cubicBezTo>
                  <a:pt x="3244" y="5733"/>
                  <a:pt x="3223" y="5722"/>
                  <a:pt x="3205" y="5705"/>
                </a:cubicBezTo>
                <a:cubicBezTo>
                  <a:pt x="3188" y="5688"/>
                  <a:pt x="3171" y="5671"/>
                  <a:pt x="3160" y="5654"/>
                </a:cubicBezTo>
                <a:cubicBezTo>
                  <a:pt x="3142" y="5631"/>
                  <a:pt x="3131" y="5609"/>
                  <a:pt x="3120" y="5581"/>
                </a:cubicBezTo>
                <a:cubicBezTo>
                  <a:pt x="3108" y="5541"/>
                  <a:pt x="3097" y="5495"/>
                  <a:pt x="3092" y="5450"/>
                </a:cubicBezTo>
                <a:cubicBezTo>
                  <a:pt x="3092" y="5426"/>
                  <a:pt x="3086" y="5405"/>
                  <a:pt x="3068" y="5387"/>
                </a:cubicBezTo>
                <a:cubicBezTo>
                  <a:pt x="3052" y="5364"/>
                  <a:pt x="3023" y="5353"/>
                  <a:pt x="2995" y="5353"/>
                </a:cubicBezTo>
                <a:cubicBezTo>
                  <a:pt x="2944" y="5353"/>
                  <a:pt x="2903" y="5392"/>
                  <a:pt x="2898" y="5444"/>
                </a:cubicBezTo>
                <a:cubicBezTo>
                  <a:pt x="2898" y="5460"/>
                  <a:pt x="2893" y="5484"/>
                  <a:pt x="2893" y="5500"/>
                </a:cubicBezTo>
                <a:cubicBezTo>
                  <a:pt x="2882" y="5546"/>
                  <a:pt x="2869" y="5586"/>
                  <a:pt x="2853" y="5626"/>
                </a:cubicBezTo>
                <a:cubicBezTo>
                  <a:pt x="2835" y="5654"/>
                  <a:pt x="2813" y="5688"/>
                  <a:pt x="2790" y="5717"/>
                </a:cubicBezTo>
                <a:cubicBezTo>
                  <a:pt x="2774" y="5739"/>
                  <a:pt x="2745" y="5762"/>
                  <a:pt x="2717" y="5785"/>
                </a:cubicBezTo>
                <a:cubicBezTo>
                  <a:pt x="2688" y="5801"/>
                  <a:pt x="2654" y="5819"/>
                  <a:pt x="2620" y="5836"/>
                </a:cubicBezTo>
                <a:cubicBezTo>
                  <a:pt x="2575" y="5848"/>
                  <a:pt x="2535" y="5859"/>
                  <a:pt x="2483" y="5864"/>
                </a:cubicBezTo>
                <a:lnTo>
                  <a:pt x="2438" y="5864"/>
                </a:lnTo>
                <a:cubicBezTo>
                  <a:pt x="2399" y="5864"/>
                  <a:pt x="2358" y="5864"/>
                  <a:pt x="2313" y="5853"/>
                </a:cubicBezTo>
                <a:cubicBezTo>
                  <a:pt x="2256" y="5841"/>
                  <a:pt x="2200" y="5825"/>
                  <a:pt x="2142" y="5796"/>
                </a:cubicBezTo>
                <a:cubicBezTo>
                  <a:pt x="2097" y="5773"/>
                  <a:pt x="2051" y="5751"/>
                  <a:pt x="2012" y="5717"/>
                </a:cubicBezTo>
                <a:cubicBezTo>
                  <a:pt x="1983" y="5688"/>
                  <a:pt x="1956" y="5660"/>
                  <a:pt x="1927" y="5626"/>
                </a:cubicBezTo>
                <a:cubicBezTo>
                  <a:pt x="1909" y="5597"/>
                  <a:pt x="1898" y="5568"/>
                  <a:pt x="1881" y="5541"/>
                </a:cubicBezTo>
                <a:cubicBezTo>
                  <a:pt x="1870" y="5507"/>
                  <a:pt x="1864" y="5473"/>
                  <a:pt x="1859" y="5439"/>
                </a:cubicBezTo>
                <a:cubicBezTo>
                  <a:pt x="1859" y="5405"/>
                  <a:pt x="1859" y="5370"/>
                  <a:pt x="1870" y="5330"/>
                </a:cubicBezTo>
                <a:cubicBezTo>
                  <a:pt x="1875" y="5285"/>
                  <a:pt x="1893" y="5234"/>
                  <a:pt x="1915" y="5188"/>
                </a:cubicBezTo>
                <a:cubicBezTo>
                  <a:pt x="1922" y="5171"/>
                  <a:pt x="1932" y="5159"/>
                  <a:pt x="1938" y="5143"/>
                </a:cubicBezTo>
                <a:cubicBezTo>
                  <a:pt x="1961" y="5109"/>
                  <a:pt x="1961" y="5075"/>
                  <a:pt x="1943" y="5040"/>
                </a:cubicBezTo>
                <a:cubicBezTo>
                  <a:pt x="1927" y="5006"/>
                  <a:pt x="1893" y="4989"/>
                  <a:pt x="1859" y="4989"/>
                </a:cubicBezTo>
                <a:lnTo>
                  <a:pt x="1836" y="4989"/>
                </a:lnTo>
                <a:cubicBezTo>
                  <a:pt x="1642" y="5040"/>
                  <a:pt x="1444" y="5085"/>
                  <a:pt x="1240" y="5103"/>
                </a:cubicBezTo>
                <a:cubicBezTo>
                  <a:pt x="1199" y="5109"/>
                  <a:pt x="1165" y="5109"/>
                  <a:pt x="1131" y="5109"/>
                </a:cubicBezTo>
                <a:cubicBezTo>
                  <a:pt x="1062" y="5109"/>
                  <a:pt x="994" y="5103"/>
                  <a:pt x="938" y="5091"/>
                </a:cubicBezTo>
                <a:cubicBezTo>
                  <a:pt x="876" y="5080"/>
                  <a:pt x="824" y="5064"/>
                  <a:pt x="773" y="5040"/>
                </a:cubicBezTo>
                <a:cubicBezTo>
                  <a:pt x="734" y="5023"/>
                  <a:pt x="694" y="4995"/>
                  <a:pt x="660" y="4972"/>
                </a:cubicBezTo>
                <a:cubicBezTo>
                  <a:pt x="626" y="4938"/>
                  <a:pt x="597" y="4904"/>
                  <a:pt x="569" y="4870"/>
                </a:cubicBezTo>
                <a:cubicBezTo>
                  <a:pt x="540" y="4818"/>
                  <a:pt x="511" y="4773"/>
                  <a:pt x="495" y="4723"/>
                </a:cubicBezTo>
                <a:cubicBezTo>
                  <a:pt x="477" y="4676"/>
                  <a:pt x="466" y="4631"/>
                  <a:pt x="461" y="4586"/>
                </a:cubicBezTo>
                <a:cubicBezTo>
                  <a:pt x="461" y="4545"/>
                  <a:pt x="461" y="4500"/>
                  <a:pt x="466" y="4461"/>
                </a:cubicBezTo>
                <a:cubicBezTo>
                  <a:pt x="472" y="4427"/>
                  <a:pt x="483" y="4393"/>
                  <a:pt x="501" y="4359"/>
                </a:cubicBezTo>
                <a:cubicBezTo>
                  <a:pt x="517" y="4324"/>
                  <a:pt x="535" y="4301"/>
                  <a:pt x="558" y="4273"/>
                </a:cubicBezTo>
                <a:cubicBezTo>
                  <a:pt x="580" y="4251"/>
                  <a:pt x="603" y="4228"/>
                  <a:pt x="631" y="4204"/>
                </a:cubicBezTo>
                <a:cubicBezTo>
                  <a:pt x="660" y="4188"/>
                  <a:pt x="694" y="4170"/>
                  <a:pt x="728" y="4159"/>
                </a:cubicBezTo>
                <a:cubicBezTo>
                  <a:pt x="768" y="4143"/>
                  <a:pt x="813" y="4131"/>
                  <a:pt x="865" y="4125"/>
                </a:cubicBezTo>
                <a:cubicBezTo>
                  <a:pt x="915" y="4120"/>
                  <a:pt x="949" y="4068"/>
                  <a:pt x="955" y="4023"/>
                </a:cubicBezTo>
                <a:cubicBezTo>
                  <a:pt x="955" y="3973"/>
                  <a:pt x="926" y="3926"/>
                  <a:pt x="876" y="3910"/>
                </a:cubicBezTo>
                <a:cubicBezTo>
                  <a:pt x="831" y="3892"/>
                  <a:pt x="784" y="3876"/>
                  <a:pt x="745" y="3853"/>
                </a:cubicBezTo>
                <a:cubicBezTo>
                  <a:pt x="653" y="3808"/>
                  <a:pt x="580" y="3761"/>
                  <a:pt x="517" y="3705"/>
                </a:cubicBezTo>
                <a:cubicBezTo>
                  <a:pt x="461" y="3659"/>
                  <a:pt x="415" y="3609"/>
                  <a:pt x="375" y="3551"/>
                </a:cubicBezTo>
                <a:cubicBezTo>
                  <a:pt x="341" y="3501"/>
                  <a:pt x="312" y="3454"/>
                  <a:pt x="296" y="3398"/>
                </a:cubicBezTo>
                <a:cubicBezTo>
                  <a:pt x="278" y="3352"/>
                  <a:pt x="267" y="3302"/>
                  <a:pt x="262" y="3250"/>
                </a:cubicBezTo>
                <a:cubicBezTo>
                  <a:pt x="262" y="3205"/>
                  <a:pt x="262" y="3160"/>
                  <a:pt x="267" y="3113"/>
                </a:cubicBezTo>
                <a:cubicBezTo>
                  <a:pt x="278" y="3074"/>
                  <a:pt x="290" y="3029"/>
                  <a:pt x="307" y="2995"/>
                </a:cubicBezTo>
                <a:cubicBezTo>
                  <a:pt x="330" y="2955"/>
                  <a:pt x="346" y="2921"/>
                  <a:pt x="370" y="2893"/>
                </a:cubicBezTo>
                <a:cubicBezTo>
                  <a:pt x="398" y="2864"/>
                  <a:pt x="432" y="2835"/>
                  <a:pt x="466" y="2813"/>
                </a:cubicBezTo>
                <a:cubicBezTo>
                  <a:pt x="501" y="2785"/>
                  <a:pt x="540" y="2767"/>
                  <a:pt x="585" y="2751"/>
                </a:cubicBezTo>
                <a:cubicBezTo>
                  <a:pt x="642" y="2728"/>
                  <a:pt x="705" y="2717"/>
                  <a:pt x="768" y="2704"/>
                </a:cubicBezTo>
                <a:lnTo>
                  <a:pt x="831" y="2704"/>
                </a:lnTo>
                <a:cubicBezTo>
                  <a:pt x="892" y="2704"/>
                  <a:pt x="955" y="2711"/>
                  <a:pt x="1023" y="2722"/>
                </a:cubicBezTo>
                <a:cubicBezTo>
                  <a:pt x="1080" y="2733"/>
                  <a:pt x="1137" y="2751"/>
                  <a:pt x="1193" y="2767"/>
                </a:cubicBezTo>
                <a:cubicBezTo>
                  <a:pt x="1206" y="2773"/>
                  <a:pt x="1222" y="2773"/>
                  <a:pt x="1233" y="2773"/>
                </a:cubicBezTo>
                <a:cubicBezTo>
                  <a:pt x="1261" y="2773"/>
                  <a:pt x="1290" y="2762"/>
                  <a:pt x="1313" y="2738"/>
                </a:cubicBezTo>
                <a:cubicBezTo>
                  <a:pt x="1353" y="2704"/>
                  <a:pt x="1369" y="2643"/>
                  <a:pt x="1342" y="2591"/>
                </a:cubicBezTo>
                <a:cubicBezTo>
                  <a:pt x="1256" y="2449"/>
                  <a:pt x="1182" y="2302"/>
                  <a:pt x="1125" y="2153"/>
                </a:cubicBezTo>
                <a:cubicBezTo>
                  <a:pt x="1086" y="2046"/>
                  <a:pt x="1062" y="1943"/>
                  <a:pt x="1051" y="1847"/>
                </a:cubicBezTo>
                <a:cubicBezTo>
                  <a:pt x="1051" y="1784"/>
                  <a:pt x="1051" y="1722"/>
                  <a:pt x="1062" y="1660"/>
                </a:cubicBezTo>
                <a:cubicBezTo>
                  <a:pt x="1075" y="1613"/>
                  <a:pt x="1086" y="1574"/>
                  <a:pt x="1103" y="1540"/>
                </a:cubicBezTo>
                <a:cubicBezTo>
                  <a:pt x="1125" y="1500"/>
                  <a:pt x="1148" y="1455"/>
                  <a:pt x="1182" y="1416"/>
                </a:cubicBezTo>
                <a:cubicBezTo>
                  <a:pt x="1211" y="1387"/>
                  <a:pt x="1245" y="1358"/>
                  <a:pt x="1279" y="1335"/>
                </a:cubicBezTo>
                <a:cubicBezTo>
                  <a:pt x="1301" y="1319"/>
                  <a:pt x="1324" y="1307"/>
                  <a:pt x="1353" y="1290"/>
                </a:cubicBezTo>
                <a:cubicBezTo>
                  <a:pt x="1381" y="1285"/>
                  <a:pt x="1410" y="1279"/>
                  <a:pt x="1437" y="1272"/>
                </a:cubicBezTo>
                <a:lnTo>
                  <a:pt x="1455" y="1272"/>
                </a:lnTo>
                <a:cubicBezTo>
                  <a:pt x="1484" y="1272"/>
                  <a:pt x="1512" y="1272"/>
                  <a:pt x="1540" y="1279"/>
                </a:cubicBezTo>
                <a:cubicBezTo>
                  <a:pt x="1592" y="1290"/>
                  <a:pt x="1642" y="1307"/>
                  <a:pt x="1694" y="1335"/>
                </a:cubicBezTo>
                <a:cubicBezTo>
                  <a:pt x="1773" y="1375"/>
                  <a:pt x="1847" y="1427"/>
                  <a:pt x="1932" y="1489"/>
                </a:cubicBezTo>
                <a:cubicBezTo>
                  <a:pt x="2006" y="1557"/>
                  <a:pt x="2074" y="1631"/>
                  <a:pt x="2132" y="1705"/>
                </a:cubicBezTo>
                <a:cubicBezTo>
                  <a:pt x="2160" y="1733"/>
                  <a:pt x="2194" y="1750"/>
                  <a:pt x="2234" y="1750"/>
                </a:cubicBezTo>
                <a:cubicBezTo>
                  <a:pt x="2273" y="1750"/>
                  <a:pt x="2313" y="1733"/>
                  <a:pt x="2342" y="1705"/>
                </a:cubicBezTo>
                <a:cubicBezTo>
                  <a:pt x="2365" y="1682"/>
                  <a:pt x="2376" y="1647"/>
                  <a:pt x="2376" y="1620"/>
                </a:cubicBezTo>
                <a:cubicBezTo>
                  <a:pt x="2376" y="1529"/>
                  <a:pt x="2381" y="1437"/>
                  <a:pt x="2404" y="1324"/>
                </a:cubicBezTo>
                <a:cubicBezTo>
                  <a:pt x="2433" y="1165"/>
                  <a:pt x="2483" y="1012"/>
                  <a:pt x="2557" y="858"/>
                </a:cubicBezTo>
                <a:cubicBezTo>
                  <a:pt x="2614" y="745"/>
                  <a:pt x="2683" y="637"/>
                  <a:pt x="2756" y="546"/>
                </a:cubicBezTo>
                <a:cubicBezTo>
                  <a:pt x="2808" y="488"/>
                  <a:pt x="2864" y="438"/>
                  <a:pt x="2921" y="393"/>
                </a:cubicBezTo>
                <a:cubicBezTo>
                  <a:pt x="2972" y="359"/>
                  <a:pt x="3018" y="330"/>
                  <a:pt x="3074" y="312"/>
                </a:cubicBezTo>
                <a:cubicBezTo>
                  <a:pt x="3120" y="296"/>
                  <a:pt x="3165" y="284"/>
                  <a:pt x="3210" y="278"/>
                </a:cubicBezTo>
                <a:close/>
                <a:moveTo>
                  <a:pt x="3251" y="0"/>
                </a:moveTo>
                <a:cubicBezTo>
                  <a:pt x="3176" y="0"/>
                  <a:pt x="3103" y="11"/>
                  <a:pt x="3029" y="34"/>
                </a:cubicBezTo>
                <a:cubicBezTo>
                  <a:pt x="2910" y="68"/>
                  <a:pt x="2808" y="131"/>
                  <a:pt x="2706" y="205"/>
                </a:cubicBezTo>
                <a:cubicBezTo>
                  <a:pt x="2614" y="278"/>
                  <a:pt x="2528" y="375"/>
                  <a:pt x="2460" y="472"/>
                </a:cubicBezTo>
                <a:cubicBezTo>
                  <a:pt x="2387" y="574"/>
                  <a:pt x="2324" y="687"/>
                  <a:pt x="2273" y="802"/>
                </a:cubicBezTo>
                <a:cubicBezTo>
                  <a:pt x="2216" y="931"/>
                  <a:pt x="2171" y="1068"/>
                  <a:pt x="2142" y="1204"/>
                </a:cubicBezTo>
                <a:cubicBezTo>
                  <a:pt x="2137" y="1233"/>
                  <a:pt x="2132" y="1261"/>
                  <a:pt x="2126" y="1290"/>
                </a:cubicBezTo>
                <a:cubicBezTo>
                  <a:pt x="2012" y="1193"/>
                  <a:pt x="1893" y="1114"/>
                  <a:pt x="1757" y="1057"/>
                </a:cubicBezTo>
                <a:cubicBezTo>
                  <a:pt x="1664" y="1016"/>
                  <a:pt x="1564" y="997"/>
                  <a:pt x="1463" y="997"/>
                </a:cubicBezTo>
                <a:cubicBezTo>
                  <a:pt x="1440" y="997"/>
                  <a:pt x="1416" y="998"/>
                  <a:pt x="1392" y="1000"/>
                </a:cubicBezTo>
                <a:cubicBezTo>
                  <a:pt x="1267" y="1017"/>
                  <a:pt x="1154" y="1075"/>
                  <a:pt x="1057" y="1159"/>
                </a:cubicBezTo>
                <a:cubicBezTo>
                  <a:pt x="1001" y="1211"/>
                  <a:pt x="949" y="1267"/>
                  <a:pt x="910" y="1330"/>
                </a:cubicBezTo>
                <a:cubicBezTo>
                  <a:pt x="870" y="1387"/>
                  <a:pt x="841" y="1461"/>
                  <a:pt x="818" y="1529"/>
                </a:cubicBezTo>
                <a:cubicBezTo>
                  <a:pt x="773" y="1665"/>
                  <a:pt x="779" y="1812"/>
                  <a:pt x="802" y="1954"/>
                </a:cubicBezTo>
                <a:cubicBezTo>
                  <a:pt x="824" y="2097"/>
                  <a:pt x="870" y="2234"/>
                  <a:pt x="933" y="2363"/>
                </a:cubicBezTo>
                <a:cubicBezTo>
                  <a:pt x="944" y="2398"/>
                  <a:pt x="960" y="2432"/>
                  <a:pt x="983" y="2466"/>
                </a:cubicBezTo>
                <a:cubicBezTo>
                  <a:pt x="943" y="2463"/>
                  <a:pt x="902" y="2461"/>
                  <a:pt x="861" y="2461"/>
                </a:cubicBezTo>
                <a:cubicBezTo>
                  <a:pt x="755" y="2461"/>
                  <a:pt x="650" y="2473"/>
                  <a:pt x="551" y="2507"/>
                </a:cubicBezTo>
                <a:cubicBezTo>
                  <a:pt x="370" y="2563"/>
                  <a:pt x="205" y="2683"/>
                  <a:pt x="115" y="2853"/>
                </a:cubicBezTo>
                <a:cubicBezTo>
                  <a:pt x="23" y="3018"/>
                  <a:pt x="0" y="3205"/>
                  <a:pt x="46" y="3393"/>
                </a:cubicBezTo>
                <a:cubicBezTo>
                  <a:pt x="68" y="3483"/>
                  <a:pt x="108" y="3574"/>
                  <a:pt x="160" y="3654"/>
                </a:cubicBezTo>
                <a:cubicBezTo>
                  <a:pt x="222" y="3750"/>
                  <a:pt x="301" y="3836"/>
                  <a:pt x="393" y="3904"/>
                </a:cubicBezTo>
                <a:cubicBezTo>
                  <a:pt x="432" y="3944"/>
                  <a:pt x="477" y="3973"/>
                  <a:pt x="529" y="4000"/>
                </a:cubicBezTo>
                <a:cubicBezTo>
                  <a:pt x="506" y="4018"/>
                  <a:pt x="483" y="4034"/>
                  <a:pt x="461" y="4052"/>
                </a:cubicBezTo>
                <a:cubicBezTo>
                  <a:pt x="364" y="4125"/>
                  <a:pt x="296" y="4233"/>
                  <a:pt x="262" y="4348"/>
                </a:cubicBezTo>
                <a:cubicBezTo>
                  <a:pt x="188" y="4603"/>
                  <a:pt x="278" y="4886"/>
                  <a:pt x="456" y="5075"/>
                </a:cubicBezTo>
                <a:cubicBezTo>
                  <a:pt x="619" y="5260"/>
                  <a:pt x="866" y="5324"/>
                  <a:pt x="1107" y="5324"/>
                </a:cubicBezTo>
                <a:cubicBezTo>
                  <a:pt x="1117" y="5324"/>
                  <a:pt x="1127" y="5324"/>
                  <a:pt x="1137" y="5324"/>
                </a:cubicBezTo>
                <a:cubicBezTo>
                  <a:pt x="1324" y="5324"/>
                  <a:pt x="1506" y="5290"/>
                  <a:pt x="1683" y="5240"/>
                </a:cubicBezTo>
                <a:lnTo>
                  <a:pt x="1683" y="5240"/>
                </a:lnTo>
                <a:cubicBezTo>
                  <a:pt x="1676" y="5274"/>
                  <a:pt x="1671" y="5302"/>
                  <a:pt x="1665" y="5336"/>
                </a:cubicBezTo>
                <a:cubicBezTo>
                  <a:pt x="1654" y="5421"/>
                  <a:pt x="1665" y="5512"/>
                  <a:pt x="1694" y="5591"/>
                </a:cubicBezTo>
                <a:cubicBezTo>
                  <a:pt x="1751" y="5756"/>
                  <a:pt x="1875" y="5882"/>
                  <a:pt x="2029" y="5961"/>
                </a:cubicBezTo>
                <a:cubicBezTo>
                  <a:pt x="2156" y="6024"/>
                  <a:pt x="2295" y="6059"/>
                  <a:pt x="2436" y="6059"/>
                </a:cubicBezTo>
                <a:cubicBezTo>
                  <a:pt x="2471" y="6059"/>
                  <a:pt x="2506" y="6057"/>
                  <a:pt x="2541" y="6052"/>
                </a:cubicBezTo>
                <a:cubicBezTo>
                  <a:pt x="2672" y="6035"/>
                  <a:pt x="2790" y="5984"/>
                  <a:pt x="2887" y="5898"/>
                </a:cubicBezTo>
                <a:lnTo>
                  <a:pt x="2887" y="5898"/>
                </a:lnTo>
                <a:cubicBezTo>
                  <a:pt x="2864" y="6268"/>
                  <a:pt x="2819" y="6643"/>
                  <a:pt x="2751" y="7007"/>
                </a:cubicBezTo>
                <a:cubicBezTo>
                  <a:pt x="2717" y="7194"/>
                  <a:pt x="2677" y="7382"/>
                  <a:pt x="2638" y="7569"/>
                </a:cubicBezTo>
                <a:cubicBezTo>
                  <a:pt x="2631" y="7597"/>
                  <a:pt x="2631" y="7621"/>
                  <a:pt x="2643" y="7648"/>
                </a:cubicBezTo>
                <a:cubicBezTo>
                  <a:pt x="2654" y="7671"/>
                  <a:pt x="2677" y="7689"/>
                  <a:pt x="2706" y="7700"/>
                </a:cubicBezTo>
                <a:cubicBezTo>
                  <a:pt x="2715" y="7703"/>
                  <a:pt x="2726" y="7704"/>
                  <a:pt x="2736" y="7704"/>
                </a:cubicBezTo>
                <a:cubicBezTo>
                  <a:pt x="2779" y="7704"/>
                  <a:pt x="2822" y="7678"/>
                  <a:pt x="2835" y="7632"/>
                </a:cubicBezTo>
                <a:cubicBezTo>
                  <a:pt x="2853" y="7558"/>
                  <a:pt x="2869" y="7484"/>
                  <a:pt x="2887" y="7404"/>
                </a:cubicBezTo>
                <a:lnTo>
                  <a:pt x="2882" y="7404"/>
                </a:lnTo>
                <a:cubicBezTo>
                  <a:pt x="2932" y="7171"/>
                  <a:pt x="2966" y="6916"/>
                  <a:pt x="3000" y="6625"/>
                </a:cubicBezTo>
                <a:cubicBezTo>
                  <a:pt x="3018" y="6467"/>
                  <a:pt x="3029" y="6296"/>
                  <a:pt x="3040" y="6121"/>
                </a:cubicBezTo>
                <a:cubicBezTo>
                  <a:pt x="3047" y="6024"/>
                  <a:pt x="3047" y="5932"/>
                  <a:pt x="3052" y="5836"/>
                </a:cubicBezTo>
                <a:lnTo>
                  <a:pt x="3052" y="5830"/>
                </a:lnTo>
                <a:cubicBezTo>
                  <a:pt x="3068" y="5848"/>
                  <a:pt x="3086" y="5864"/>
                  <a:pt x="3103" y="5875"/>
                </a:cubicBezTo>
                <a:cubicBezTo>
                  <a:pt x="3149" y="5909"/>
                  <a:pt x="3210" y="5943"/>
                  <a:pt x="3273" y="5956"/>
                </a:cubicBezTo>
                <a:cubicBezTo>
                  <a:pt x="3313" y="5966"/>
                  <a:pt x="3353" y="5972"/>
                  <a:pt x="3388" y="5972"/>
                </a:cubicBezTo>
                <a:cubicBezTo>
                  <a:pt x="3422" y="5972"/>
                  <a:pt x="3456" y="5966"/>
                  <a:pt x="3490" y="5961"/>
                </a:cubicBezTo>
                <a:cubicBezTo>
                  <a:pt x="3558" y="5950"/>
                  <a:pt x="3619" y="5921"/>
                  <a:pt x="3677" y="5882"/>
                </a:cubicBezTo>
                <a:cubicBezTo>
                  <a:pt x="3688" y="5875"/>
                  <a:pt x="3700" y="5864"/>
                  <a:pt x="3711" y="5853"/>
                </a:cubicBezTo>
                <a:lnTo>
                  <a:pt x="3711" y="5859"/>
                </a:lnTo>
                <a:cubicBezTo>
                  <a:pt x="3705" y="6108"/>
                  <a:pt x="3694" y="6399"/>
                  <a:pt x="3705" y="6677"/>
                </a:cubicBezTo>
                <a:cubicBezTo>
                  <a:pt x="3711" y="6882"/>
                  <a:pt x="3729" y="7068"/>
                  <a:pt x="3750" y="7239"/>
                </a:cubicBezTo>
                <a:cubicBezTo>
                  <a:pt x="3763" y="7319"/>
                  <a:pt x="3779" y="7398"/>
                  <a:pt x="3797" y="7484"/>
                </a:cubicBezTo>
                <a:cubicBezTo>
                  <a:pt x="3819" y="7587"/>
                  <a:pt x="3853" y="7694"/>
                  <a:pt x="3899" y="7797"/>
                </a:cubicBezTo>
                <a:cubicBezTo>
                  <a:pt x="3912" y="7834"/>
                  <a:pt x="3953" y="7856"/>
                  <a:pt x="3996" y="7856"/>
                </a:cubicBezTo>
                <a:cubicBezTo>
                  <a:pt x="4005" y="7856"/>
                  <a:pt x="4014" y="7855"/>
                  <a:pt x="4023" y="7853"/>
                </a:cubicBezTo>
                <a:cubicBezTo>
                  <a:pt x="4080" y="7842"/>
                  <a:pt x="4125" y="7779"/>
                  <a:pt x="4109" y="7716"/>
                </a:cubicBezTo>
                <a:cubicBezTo>
                  <a:pt x="4063" y="7546"/>
                  <a:pt x="4018" y="7382"/>
                  <a:pt x="3978" y="7212"/>
                </a:cubicBezTo>
                <a:cubicBezTo>
                  <a:pt x="3944" y="7041"/>
                  <a:pt x="3915" y="6864"/>
                  <a:pt x="3904" y="6688"/>
                </a:cubicBezTo>
                <a:cubicBezTo>
                  <a:pt x="3876" y="6347"/>
                  <a:pt x="3876" y="6006"/>
                  <a:pt x="3881" y="5665"/>
                </a:cubicBezTo>
                <a:lnTo>
                  <a:pt x="3881" y="5665"/>
                </a:lnTo>
                <a:cubicBezTo>
                  <a:pt x="3944" y="5717"/>
                  <a:pt x="4012" y="5762"/>
                  <a:pt x="4086" y="5796"/>
                </a:cubicBezTo>
                <a:cubicBezTo>
                  <a:pt x="4177" y="5836"/>
                  <a:pt x="4274" y="5859"/>
                  <a:pt x="4376" y="5870"/>
                </a:cubicBezTo>
                <a:cubicBezTo>
                  <a:pt x="4412" y="5874"/>
                  <a:pt x="4448" y="5876"/>
                  <a:pt x="4484" y="5876"/>
                </a:cubicBezTo>
                <a:cubicBezTo>
                  <a:pt x="4550" y="5876"/>
                  <a:pt x="4615" y="5869"/>
                  <a:pt x="4676" y="5859"/>
                </a:cubicBezTo>
                <a:cubicBezTo>
                  <a:pt x="4773" y="5841"/>
                  <a:pt x="4870" y="5807"/>
                  <a:pt x="4961" y="5767"/>
                </a:cubicBezTo>
                <a:cubicBezTo>
                  <a:pt x="5046" y="5728"/>
                  <a:pt x="5132" y="5671"/>
                  <a:pt x="5205" y="5609"/>
                </a:cubicBezTo>
                <a:cubicBezTo>
                  <a:pt x="5274" y="5552"/>
                  <a:pt x="5336" y="5478"/>
                  <a:pt x="5381" y="5398"/>
                </a:cubicBezTo>
                <a:cubicBezTo>
                  <a:pt x="5426" y="5313"/>
                  <a:pt x="5460" y="5222"/>
                  <a:pt x="5467" y="5120"/>
                </a:cubicBezTo>
                <a:cubicBezTo>
                  <a:pt x="5473" y="5075"/>
                  <a:pt x="5467" y="5030"/>
                  <a:pt x="5467" y="4983"/>
                </a:cubicBezTo>
                <a:cubicBezTo>
                  <a:pt x="5460" y="4967"/>
                  <a:pt x="5460" y="4949"/>
                  <a:pt x="5455" y="4933"/>
                </a:cubicBezTo>
                <a:lnTo>
                  <a:pt x="5455" y="4933"/>
                </a:lnTo>
                <a:cubicBezTo>
                  <a:pt x="5535" y="4943"/>
                  <a:pt x="5611" y="4947"/>
                  <a:pt x="5689" y="4947"/>
                </a:cubicBezTo>
                <a:cubicBezTo>
                  <a:pt x="5734" y="4947"/>
                  <a:pt x="5779" y="4946"/>
                  <a:pt x="5825" y="4944"/>
                </a:cubicBezTo>
                <a:cubicBezTo>
                  <a:pt x="5893" y="4938"/>
                  <a:pt x="5956" y="4927"/>
                  <a:pt x="6024" y="4915"/>
                </a:cubicBezTo>
                <a:cubicBezTo>
                  <a:pt x="6092" y="4899"/>
                  <a:pt x="6155" y="4875"/>
                  <a:pt x="6223" y="4852"/>
                </a:cubicBezTo>
                <a:cubicBezTo>
                  <a:pt x="6341" y="4807"/>
                  <a:pt x="6449" y="4739"/>
                  <a:pt x="6541" y="4648"/>
                </a:cubicBezTo>
                <a:cubicBezTo>
                  <a:pt x="6637" y="4552"/>
                  <a:pt x="6711" y="4421"/>
                  <a:pt x="6751" y="4290"/>
                </a:cubicBezTo>
                <a:cubicBezTo>
                  <a:pt x="6790" y="4149"/>
                  <a:pt x="6785" y="4000"/>
                  <a:pt x="6740" y="3864"/>
                </a:cubicBezTo>
                <a:cubicBezTo>
                  <a:pt x="6700" y="3727"/>
                  <a:pt x="6626" y="3609"/>
                  <a:pt x="6535" y="3506"/>
                </a:cubicBezTo>
                <a:cubicBezTo>
                  <a:pt x="6490" y="3449"/>
                  <a:pt x="6433" y="3398"/>
                  <a:pt x="6376" y="3352"/>
                </a:cubicBezTo>
                <a:cubicBezTo>
                  <a:pt x="6320" y="3313"/>
                  <a:pt x="6257" y="3273"/>
                  <a:pt x="6189" y="3244"/>
                </a:cubicBezTo>
                <a:cubicBezTo>
                  <a:pt x="6189" y="3244"/>
                  <a:pt x="6183" y="3239"/>
                  <a:pt x="6176" y="3239"/>
                </a:cubicBezTo>
                <a:cubicBezTo>
                  <a:pt x="6291" y="3188"/>
                  <a:pt x="6393" y="3120"/>
                  <a:pt x="6478" y="3029"/>
                </a:cubicBezTo>
                <a:cubicBezTo>
                  <a:pt x="6541" y="2955"/>
                  <a:pt x="6592" y="2875"/>
                  <a:pt x="6620" y="2790"/>
                </a:cubicBezTo>
                <a:cubicBezTo>
                  <a:pt x="6648" y="2704"/>
                  <a:pt x="6654" y="2614"/>
                  <a:pt x="6648" y="2528"/>
                </a:cubicBezTo>
                <a:cubicBezTo>
                  <a:pt x="6637" y="2444"/>
                  <a:pt x="6609" y="2363"/>
                  <a:pt x="6569" y="2290"/>
                </a:cubicBezTo>
                <a:cubicBezTo>
                  <a:pt x="6524" y="2216"/>
                  <a:pt x="6467" y="2142"/>
                  <a:pt x="6404" y="2085"/>
                </a:cubicBezTo>
                <a:cubicBezTo>
                  <a:pt x="6325" y="2017"/>
                  <a:pt x="6239" y="1961"/>
                  <a:pt x="6149" y="1915"/>
                </a:cubicBezTo>
                <a:cubicBezTo>
                  <a:pt x="6052" y="1870"/>
                  <a:pt x="5950" y="1841"/>
                  <a:pt x="5842" y="1825"/>
                </a:cubicBezTo>
                <a:cubicBezTo>
                  <a:pt x="5765" y="1810"/>
                  <a:pt x="5686" y="1803"/>
                  <a:pt x="5606" y="1803"/>
                </a:cubicBezTo>
                <a:cubicBezTo>
                  <a:pt x="5526" y="1803"/>
                  <a:pt x="5447" y="1810"/>
                  <a:pt x="5370" y="1825"/>
                </a:cubicBezTo>
                <a:cubicBezTo>
                  <a:pt x="5392" y="1773"/>
                  <a:pt x="5415" y="1722"/>
                  <a:pt x="5444" y="1671"/>
                </a:cubicBezTo>
                <a:cubicBezTo>
                  <a:pt x="5501" y="1545"/>
                  <a:pt x="5552" y="1416"/>
                  <a:pt x="5586" y="1285"/>
                </a:cubicBezTo>
                <a:cubicBezTo>
                  <a:pt x="5620" y="1154"/>
                  <a:pt x="5631" y="1012"/>
                  <a:pt x="5604" y="881"/>
                </a:cubicBezTo>
                <a:cubicBezTo>
                  <a:pt x="5586" y="813"/>
                  <a:pt x="5557" y="750"/>
                  <a:pt x="5523" y="693"/>
                </a:cubicBezTo>
                <a:cubicBezTo>
                  <a:pt x="5484" y="631"/>
                  <a:pt x="5426" y="580"/>
                  <a:pt x="5370" y="529"/>
                </a:cubicBezTo>
                <a:cubicBezTo>
                  <a:pt x="5268" y="449"/>
                  <a:pt x="5137" y="404"/>
                  <a:pt x="5012" y="398"/>
                </a:cubicBezTo>
                <a:cubicBezTo>
                  <a:pt x="4996" y="397"/>
                  <a:pt x="4980" y="396"/>
                  <a:pt x="4964" y="396"/>
                </a:cubicBezTo>
                <a:cubicBezTo>
                  <a:pt x="4849" y="396"/>
                  <a:pt x="4737" y="432"/>
                  <a:pt x="4637" y="472"/>
                </a:cubicBezTo>
                <a:cubicBezTo>
                  <a:pt x="4513" y="522"/>
                  <a:pt x="4404" y="603"/>
                  <a:pt x="4301" y="687"/>
                </a:cubicBezTo>
                <a:cubicBezTo>
                  <a:pt x="4217" y="761"/>
                  <a:pt x="4138" y="841"/>
                  <a:pt x="4069" y="931"/>
                </a:cubicBezTo>
                <a:lnTo>
                  <a:pt x="4057" y="876"/>
                </a:lnTo>
                <a:cubicBezTo>
                  <a:pt x="4029" y="750"/>
                  <a:pt x="4001" y="625"/>
                  <a:pt x="3955" y="501"/>
                </a:cubicBezTo>
                <a:cubicBezTo>
                  <a:pt x="3910" y="386"/>
                  <a:pt x="3847" y="278"/>
                  <a:pt x="3763" y="194"/>
                </a:cubicBezTo>
                <a:cubicBezTo>
                  <a:pt x="3716" y="154"/>
                  <a:pt x="3666" y="113"/>
                  <a:pt x="3609" y="86"/>
                </a:cubicBezTo>
                <a:cubicBezTo>
                  <a:pt x="3580" y="68"/>
                  <a:pt x="3546" y="57"/>
                  <a:pt x="3512" y="45"/>
                </a:cubicBezTo>
                <a:cubicBezTo>
                  <a:pt x="3472" y="29"/>
                  <a:pt x="3427" y="23"/>
                  <a:pt x="3388" y="18"/>
                </a:cubicBezTo>
                <a:cubicBezTo>
                  <a:pt x="3341" y="5"/>
                  <a:pt x="3296" y="0"/>
                  <a:pt x="325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2"/>
          <p:cNvSpPr/>
          <p:nvPr/>
        </p:nvSpPr>
        <p:spPr>
          <a:xfrm>
            <a:off x="8368494" y="4221803"/>
            <a:ext cx="45826" cy="80380"/>
          </a:xfrm>
          <a:custGeom>
            <a:avLst/>
            <a:gdLst/>
            <a:ahLst/>
            <a:cxnLst/>
            <a:rect l="l" t="t" r="r" b="b"/>
            <a:pathLst>
              <a:path w="1183" h="2075" extrusionOk="0">
                <a:moveTo>
                  <a:pt x="210" y="0"/>
                </a:moveTo>
                <a:lnTo>
                  <a:pt x="0" y="1897"/>
                </a:lnTo>
                <a:cubicBezTo>
                  <a:pt x="11" y="1897"/>
                  <a:pt x="22" y="1897"/>
                  <a:pt x="34" y="1897"/>
                </a:cubicBezTo>
                <a:cubicBezTo>
                  <a:pt x="430" y="1897"/>
                  <a:pt x="1183" y="2074"/>
                  <a:pt x="1183" y="2074"/>
                </a:cubicBezTo>
                <a:cubicBezTo>
                  <a:pt x="989" y="1778"/>
                  <a:pt x="1028" y="0"/>
                  <a:pt x="1028" y="0"/>
                </a:cubicBezTo>
                <a:lnTo>
                  <a:pt x="1028" y="0"/>
                </a:lnTo>
                <a:cubicBezTo>
                  <a:pt x="1028" y="0"/>
                  <a:pt x="801" y="124"/>
                  <a:pt x="614" y="171"/>
                </a:cubicBezTo>
                <a:cubicBezTo>
                  <a:pt x="598" y="174"/>
                  <a:pt x="582" y="175"/>
                  <a:pt x="566" y="175"/>
                </a:cubicBezTo>
                <a:cubicBezTo>
                  <a:pt x="396" y="175"/>
                  <a:pt x="210" y="0"/>
                  <a:pt x="210" y="0"/>
                </a:cubicBezTo>
                <a:close/>
              </a:path>
            </a:pathLst>
          </a:custGeom>
          <a:solidFill>
            <a:srgbClr val="6A3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" name="Google Shape;330;p2"/>
          <p:cNvSpPr/>
          <p:nvPr/>
        </p:nvSpPr>
        <p:spPr>
          <a:xfrm>
            <a:off x="8270759" y="4010877"/>
            <a:ext cx="241916" cy="216426"/>
          </a:xfrm>
          <a:custGeom>
            <a:avLst/>
            <a:gdLst/>
            <a:ahLst/>
            <a:cxnLst/>
            <a:rect l="l" t="t" r="r" b="b"/>
            <a:pathLst>
              <a:path w="6245" h="5587" extrusionOk="0">
                <a:moveTo>
                  <a:pt x="2949" y="1"/>
                </a:moveTo>
                <a:cubicBezTo>
                  <a:pt x="2904" y="6"/>
                  <a:pt x="2859" y="19"/>
                  <a:pt x="2812" y="30"/>
                </a:cubicBezTo>
                <a:cubicBezTo>
                  <a:pt x="2762" y="53"/>
                  <a:pt x="2710" y="75"/>
                  <a:pt x="2660" y="109"/>
                </a:cubicBezTo>
                <a:cubicBezTo>
                  <a:pt x="2602" y="155"/>
                  <a:pt x="2546" y="206"/>
                  <a:pt x="2495" y="263"/>
                </a:cubicBezTo>
                <a:cubicBezTo>
                  <a:pt x="2421" y="360"/>
                  <a:pt x="2353" y="462"/>
                  <a:pt x="2295" y="581"/>
                </a:cubicBezTo>
                <a:cubicBezTo>
                  <a:pt x="2227" y="728"/>
                  <a:pt x="2171" y="887"/>
                  <a:pt x="2143" y="1047"/>
                </a:cubicBezTo>
                <a:cubicBezTo>
                  <a:pt x="2120" y="1155"/>
                  <a:pt x="2114" y="1246"/>
                  <a:pt x="2114" y="1336"/>
                </a:cubicBezTo>
                <a:cubicBezTo>
                  <a:pt x="2114" y="1370"/>
                  <a:pt x="2103" y="1399"/>
                  <a:pt x="2080" y="1422"/>
                </a:cubicBezTo>
                <a:cubicBezTo>
                  <a:pt x="2051" y="1451"/>
                  <a:pt x="2012" y="1467"/>
                  <a:pt x="1972" y="1467"/>
                </a:cubicBezTo>
                <a:cubicBezTo>
                  <a:pt x="1933" y="1467"/>
                  <a:pt x="1899" y="1451"/>
                  <a:pt x="1875" y="1422"/>
                </a:cubicBezTo>
                <a:cubicBezTo>
                  <a:pt x="1813" y="1348"/>
                  <a:pt x="1745" y="1280"/>
                  <a:pt x="1671" y="1212"/>
                </a:cubicBezTo>
                <a:cubicBezTo>
                  <a:pt x="1592" y="1144"/>
                  <a:pt x="1511" y="1092"/>
                  <a:pt x="1432" y="1052"/>
                </a:cubicBezTo>
                <a:cubicBezTo>
                  <a:pt x="1380" y="1029"/>
                  <a:pt x="1335" y="1013"/>
                  <a:pt x="1278" y="1001"/>
                </a:cubicBezTo>
                <a:cubicBezTo>
                  <a:pt x="1251" y="995"/>
                  <a:pt x="1228" y="995"/>
                  <a:pt x="1194" y="995"/>
                </a:cubicBezTo>
                <a:lnTo>
                  <a:pt x="1176" y="995"/>
                </a:lnTo>
                <a:cubicBezTo>
                  <a:pt x="1149" y="995"/>
                  <a:pt x="1120" y="1001"/>
                  <a:pt x="1091" y="1013"/>
                </a:cubicBezTo>
                <a:cubicBezTo>
                  <a:pt x="1063" y="1024"/>
                  <a:pt x="1039" y="1035"/>
                  <a:pt x="1018" y="1052"/>
                </a:cubicBezTo>
                <a:cubicBezTo>
                  <a:pt x="984" y="1076"/>
                  <a:pt x="949" y="1103"/>
                  <a:pt x="921" y="1137"/>
                </a:cubicBezTo>
                <a:cubicBezTo>
                  <a:pt x="887" y="1178"/>
                  <a:pt x="864" y="1217"/>
                  <a:pt x="842" y="1257"/>
                </a:cubicBezTo>
                <a:cubicBezTo>
                  <a:pt x="824" y="1297"/>
                  <a:pt x="813" y="1336"/>
                  <a:pt x="801" y="1382"/>
                </a:cubicBezTo>
                <a:cubicBezTo>
                  <a:pt x="790" y="1438"/>
                  <a:pt x="790" y="1501"/>
                  <a:pt x="790" y="1569"/>
                </a:cubicBezTo>
                <a:cubicBezTo>
                  <a:pt x="801" y="1666"/>
                  <a:pt x="824" y="1763"/>
                  <a:pt x="864" y="1871"/>
                </a:cubicBezTo>
                <a:cubicBezTo>
                  <a:pt x="921" y="2018"/>
                  <a:pt x="994" y="2167"/>
                  <a:pt x="1080" y="2314"/>
                </a:cubicBezTo>
                <a:cubicBezTo>
                  <a:pt x="1108" y="2359"/>
                  <a:pt x="1091" y="2427"/>
                  <a:pt x="1052" y="2461"/>
                </a:cubicBezTo>
                <a:cubicBezTo>
                  <a:pt x="1034" y="2479"/>
                  <a:pt x="1000" y="2490"/>
                  <a:pt x="971" y="2490"/>
                </a:cubicBezTo>
                <a:cubicBezTo>
                  <a:pt x="960" y="2490"/>
                  <a:pt x="944" y="2490"/>
                  <a:pt x="932" y="2484"/>
                </a:cubicBezTo>
                <a:cubicBezTo>
                  <a:pt x="876" y="2467"/>
                  <a:pt x="819" y="2456"/>
                  <a:pt x="761" y="2439"/>
                </a:cubicBezTo>
                <a:cubicBezTo>
                  <a:pt x="693" y="2433"/>
                  <a:pt x="630" y="2427"/>
                  <a:pt x="569" y="2427"/>
                </a:cubicBezTo>
                <a:lnTo>
                  <a:pt x="506" y="2427"/>
                </a:lnTo>
                <a:cubicBezTo>
                  <a:pt x="443" y="2433"/>
                  <a:pt x="381" y="2450"/>
                  <a:pt x="323" y="2467"/>
                </a:cubicBezTo>
                <a:cubicBezTo>
                  <a:pt x="284" y="2484"/>
                  <a:pt x="239" y="2508"/>
                  <a:pt x="205" y="2529"/>
                </a:cubicBezTo>
                <a:cubicBezTo>
                  <a:pt x="171" y="2558"/>
                  <a:pt x="137" y="2587"/>
                  <a:pt x="113" y="2615"/>
                </a:cubicBezTo>
                <a:cubicBezTo>
                  <a:pt x="85" y="2644"/>
                  <a:pt x="68" y="2678"/>
                  <a:pt x="45" y="2712"/>
                </a:cubicBezTo>
                <a:cubicBezTo>
                  <a:pt x="29" y="2752"/>
                  <a:pt x="17" y="2791"/>
                  <a:pt x="6" y="2836"/>
                </a:cubicBezTo>
                <a:cubicBezTo>
                  <a:pt x="0" y="2876"/>
                  <a:pt x="0" y="2928"/>
                  <a:pt x="0" y="2973"/>
                </a:cubicBezTo>
                <a:cubicBezTo>
                  <a:pt x="6" y="3024"/>
                  <a:pt x="17" y="3069"/>
                  <a:pt x="34" y="3121"/>
                </a:cubicBezTo>
                <a:cubicBezTo>
                  <a:pt x="51" y="3172"/>
                  <a:pt x="79" y="3224"/>
                  <a:pt x="113" y="3274"/>
                </a:cubicBezTo>
                <a:cubicBezTo>
                  <a:pt x="153" y="3326"/>
                  <a:pt x="199" y="3376"/>
                  <a:pt x="255" y="3428"/>
                </a:cubicBezTo>
                <a:cubicBezTo>
                  <a:pt x="323" y="3484"/>
                  <a:pt x="398" y="3530"/>
                  <a:pt x="483" y="3575"/>
                </a:cubicBezTo>
                <a:cubicBezTo>
                  <a:pt x="523" y="3592"/>
                  <a:pt x="569" y="3609"/>
                  <a:pt x="614" y="3626"/>
                </a:cubicBezTo>
                <a:cubicBezTo>
                  <a:pt x="664" y="3644"/>
                  <a:pt x="693" y="3689"/>
                  <a:pt x="693" y="3740"/>
                </a:cubicBezTo>
                <a:cubicBezTo>
                  <a:pt x="688" y="3785"/>
                  <a:pt x="654" y="3843"/>
                  <a:pt x="603" y="3848"/>
                </a:cubicBezTo>
                <a:cubicBezTo>
                  <a:pt x="551" y="3854"/>
                  <a:pt x="506" y="3864"/>
                  <a:pt x="467" y="3877"/>
                </a:cubicBezTo>
                <a:cubicBezTo>
                  <a:pt x="433" y="3888"/>
                  <a:pt x="398" y="3905"/>
                  <a:pt x="370" y="3927"/>
                </a:cubicBezTo>
                <a:cubicBezTo>
                  <a:pt x="341" y="3945"/>
                  <a:pt x="318" y="3967"/>
                  <a:pt x="296" y="3995"/>
                </a:cubicBezTo>
                <a:cubicBezTo>
                  <a:pt x="273" y="4019"/>
                  <a:pt x="255" y="4047"/>
                  <a:pt x="239" y="4076"/>
                </a:cubicBezTo>
                <a:cubicBezTo>
                  <a:pt x="228" y="4115"/>
                  <a:pt x="216" y="4150"/>
                  <a:pt x="205" y="4184"/>
                </a:cubicBezTo>
                <a:cubicBezTo>
                  <a:pt x="199" y="4223"/>
                  <a:pt x="199" y="4263"/>
                  <a:pt x="199" y="4308"/>
                </a:cubicBezTo>
                <a:cubicBezTo>
                  <a:pt x="205" y="4354"/>
                  <a:pt x="216" y="4399"/>
                  <a:pt x="233" y="4444"/>
                </a:cubicBezTo>
                <a:cubicBezTo>
                  <a:pt x="250" y="4490"/>
                  <a:pt x="278" y="4541"/>
                  <a:pt x="307" y="4587"/>
                </a:cubicBezTo>
                <a:cubicBezTo>
                  <a:pt x="336" y="4621"/>
                  <a:pt x="364" y="4655"/>
                  <a:pt x="398" y="4690"/>
                </a:cubicBezTo>
                <a:cubicBezTo>
                  <a:pt x="438" y="4717"/>
                  <a:pt x="472" y="4740"/>
                  <a:pt x="517" y="4763"/>
                </a:cubicBezTo>
                <a:cubicBezTo>
                  <a:pt x="562" y="4785"/>
                  <a:pt x="619" y="4803"/>
                  <a:pt x="677" y="4814"/>
                </a:cubicBezTo>
                <a:cubicBezTo>
                  <a:pt x="739" y="4826"/>
                  <a:pt x="801" y="4831"/>
                  <a:pt x="869" y="4831"/>
                </a:cubicBezTo>
                <a:cubicBezTo>
                  <a:pt x="903" y="4831"/>
                  <a:pt x="944" y="4826"/>
                  <a:pt x="978" y="4826"/>
                </a:cubicBezTo>
                <a:cubicBezTo>
                  <a:pt x="1183" y="4808"/>
                  <a:pt x="1387" y="4758"/>
                  <a:pt x="1574" y="4711"/>
                </a:cubicBezTo>
                <a:cubicBezTo>
                  <a:pt x="1580" y="4706"/>
                  <a:pt x="1585" y="4706"/>
                  <a:pt x="1597" y="4706"/>
                </a:cubicBezTo>
                <a:cubicBezTo>
                  <a:pt x="1631" y="4706"/>
                  <a:pt x="1665" y="4729"/>
                  <a:pt x="1682" y="4763"/>
                </a:cubicBezTo>
                <a:cubicBezTo>
                  <a:pt x="1700" y="4792"/>
                  <a:pt x="1700" y="4831"/>
                  <a:pt x="1676" y="4865"/>
                </a:cubicBezTo>
                <a:cubicBezTo>
                  <a:pt x="1671" y="4876"/>
                  <a:pt x="1665" y="4894"/>
                  <a:pt x="1653" y="4905"/>
                </a:cubicBezTo>
                <a:cubicBezTo>
                  <a:pt x="1631" y="4955"/>
                  <a:pt x="1614" y="5002"/>
                  <a:pt x="1608" y="5047"/>
                </a:cubicBezTo>
                <a:cubicBezTo>
                  <a:pt x="1603" y="5086"/>
                  <a:pt x="1597" y="5120"/>
                  <a:pt x="1603" y="5160"/>
                </a:cubicBezTo>
                <a:cubicBezTo>
                  <a:pt x="1603" y="5189"/>
                  <a:pt x="1614" y="5223"/>
                  <a:pt x="1626" y="5257"/>
                </a:cubicBezTo>
                <a:cubicBezTo>
                  <a:pt x="1637" y="5286"/>
                  <a:pt x="1648" y="5320"/>
                  <a:pt x="1671" y="5343"/>
                </a:cubicBezTo>
                <a:cubicBezTo>
                  <a:pt x="1694" y="5382"/>
                  <a:pt x="1721" y="5411"/>
                  <a:pt x="1755" y="5440"/>
                </a:cubicBezTo>
                <a:cubicBezTo>
                  <a:pt x="1790" y="5467"/>
                  <a:pt x="1836" y="5496"/>
                  <a:pt x="1881" y="5519"/>
                </a:cubicBezTo>
                <a:cubicBezTo>
                  <a:pt x="1938" y="5547"/>
                  <a:pt x="1994" y="5564"/>
                  <a:pt x="2057" y="5576"/>
                </a:cubicBezTo>
                <a:cubicBezTo>
                  <a:pt x="2096" y="5581"/>
                  <a:pt x="2137" y="5587"/>
                  <a:pt x="2177" y="5587"/>
                </a:cubicBezTo>
                <a:cubicBezTo>
                  <a:pt x="2193" y="5587"/>
                  <a:pt x="2211" y="5587"/>
                  <a:pt x="2222" y="5581"/>
                </a:cubicBezTo>
                <a:cubicBezTo>
                  <a:pt x="2274" y="5576"/>
                  <a:pt x="2313" y="5569"/>
                  <a:pt x="2358" y="5553"/>
                </a:cubicBezTo>
                <a:cubicBezTo>
                  <a:pt x="2392" y="5542"/>
                  <a:pt x="2426" y="5524"/>
                  <a:pt x="2460" y="5501"/>
                </a:cubicBezTo>
                <a:cubicBezTo>
                  <a:pt x="2484" y="5479"/>
                  <a:pt x="2512" y="5461"/>
                  <a:pt x="2534" y="5440"/>
                </a:cubicBezTo>
                <a:cubicBezTo>
                  <a:pt x="2557" y="5406"/>
                  <a:pt x="2574" y="5377"/>
                  <a:pt x="2591" y="5348"/>
                </a:cubicBezTo>
                <a:cubicBezTo>
                  <a:pt x="2608" y="5309"/>
                  <a:pt x="2620" y="5262"/>
                  <a:pt x="2631" y="5223"/>
                </a:cubicBezTo>
                <a:cubicBezTo>
                  <a:pt x="2631" y="5201"/>
                  <a:pt x="2636" y="5183"/>
                  <a:pt x="2636" y="5167"/>
                </a:cubicBezTo>
                <a:cubicBezTo>
                  <a:pt x="2642" y="5110"/>
                  <a:pt x="2683" y="5070"/>
                  <a:pt x="2733" y="5070"/>
                </a:cubicBezTo>
                <a:cubicBezTo>
                  <a:pt x="2767" y="5075"/>
                  <a:pt x="2791" y="5086"/>
                  <a:pt x="2807" y="5104"/>
                </a:cubicBezTo>
                <a:cubicBezTo>
                  <a:pt x="2825" y="5126"/>
                  <a:pt x="2830" y="5144"/>
                  <a:pt x="2830" y="5172"/>
                </a:cubicBezTo>
                <a:cubicBezTo>
                  <a:pt x="2836" y="5212"/>
                  <a:pt x="2846" y="5257"/>
                  <a:pt x="2859" y="5303"/>
                </a:cubicBezTo>
                <a:cubicBezTo>
                  <a:pt x="2870" y="5325"/>
                  <a:pt x="2881" y="5348"/>
                  <a:pt x="2898" y="5371"/>
                </a:cubicBezTo>
                <a:cubicBezTo>
                  <a:pt x="2909" y="5393"/>
                  <a:pt x="2927" y="5411"/>
                  <a:pt x="2943" y="5427"/>
                </a:cubicBezTo>
                <a:cubicBezTo>
                  <a:pt x="2961" y="5440"/>
                  <a:pt x="2983" y="5451"/>
                  <a:pt x="3006" y="5461"/>
                </a:cubicBezTo>
                <a:cubicBezTo>
                  <a:pt x="3024" y="5474"/>
                  <a:pt x="3046" y="5479"/>
                  <a:pt x="3074" y="5485"/>
                </a:cubicBezTo>
                <a:cubicBezTo>
                  <a:pt x="3092" y="5490"/>
                  <a:pt x="3114" y="5490"/>
                  <a:pt x="3137" y="5490"/>
                </a:cubicBezTo>
                <a:lnTo>
                  <a:pt x="3153" y="5490"/>
                </a:lnTo>
                <a:cubicBezTo>
                  <a:pt x="3182" y="5485"/>
                  <a:pt x="3205" y="5479"/>
                  <a:pt x="3234" y="5474"/>
                </a:cubicBezTo>
                <a:cubicBezTo>
                  <a:pt x="3256" y="5461"/>
                  <a:pt x="3279" y="5451"/>
                  <a:pt x="3302" y="5433"/>
                </a:cubicBezTo>
                <a:cubicBezTo>
                  <a:pt x="3318" y="5422"/>
                  <a:pt x="3336" y="5406"/>
                  <a:pt x="3352" y="5388"/>
                </a:cubicBezTo>
                <a:cubicBezTo>
                  <a:pt x="3365" y="5377"/>
                  <a:pt x="3376" y="5359"/>
                  <a:pt x="3386" y="5337"/>
                </a:cubicBezTo>
                <a:cubicBezTo>
                  <a:pt x="3399" y="5314"/>
                  <a:pt x="3404" y="5291"/>
                  <a:pt x="3410" y="5269"/>
                </a:cubicBezTo>
                <a:cubicBezTo>
                  <a:pt x="3415" y="5246"/>
                  <a:pt x="3415" y="5217"/>
                  <a:pt x="3415" y="5189"/>
                </a:cubicBezTo>
                <a:cubicBezTo>
                  <a:pt x="3410" y="5167"/>
                  <a:pt x="3404" y="5144"/>
                  <a:pt x="3399" y="5120"/>
                </a:cubicBezTo>
                <a:cubicBezTo>
                  <a:pt x="3386" y="5092"/>
                  <a:pt x="3376" y="5070"/>
                  <a:pt x="3358" y="5041"/>
                </a:cubicBezTo>
                <a:cubicBezTo>
                  <a:pt x="3331" y="4979"/>
                  <a:pt x="3352" y="4910"/>
                  <a:pt x="3410" y="4882"/>
                </a:cubicBezTo>
                <a:cubicBezTo>
                  <a:pt x="3426" y="4876"/>
                  <a:pt x="3444" y="4871"/>
                  <a:pt x="3467" y="4871"/>
                </a:cubicBezTo>
                <a:cubicBezTo>
                  <a:pt x="3512" y="4871"/>
                  <a:pt x="3551" y="4894"/>
                  <a:pt x="3569" y="4934"/>
                </a:cubicBezTo>
                <a:cubicBezTo>
                  <a:pt x="3586" y="4968"/>
                  <a:pt x="3609" y="5002"/>
                  <a:pt x="3631" y="5036"/>
                </a:cubicBezTo>
                <a:cubicBezTo>
                  <a:pt x="3665" y="5086"/>
                  <a:pt x="3699" y="5133"/>
                  <a:pt x="3745" y="5172"/>
                </a:cubicBezTo>
                <a:cubicBezTo>
                  <a:pt x="3790" y="5206"/>
                  <a:pt x="3835" y="5235"/>
                  <a:pt x="3882" y="5257"/>
                </a:cubicBezTo>
                <a:cubicBezTo>
                  <a:pt x="3927" y="5280"/>
                  <a:pt x="3978" y="5296"/>
                  <a:pt x="4034" y="5309"/>
                </a:cubicBezTo>
                <a:cubicBezTo>
                  <a:pt x="4086" y="5320"/>
                  <a:pt x="4137" y="5320"/>
                  <a:pt x="4183" y="5320"/>
                </a:cubicBezTo>
                <a:lnTo>
                  <a:pt x="4244" y="5320"/>
                </a:lnTo>
                <a:cubicBezTo>
                  <a:pt x="4319" y="5309"/>
                  <a:pt x="4398" y="5291"/>
                  <a:pt x="4477" y="5269"/>
                </a:cubicBezTo>
                <a:cubicBezTo>
                  <a:pt x="4540" y="5241"/>
                  <a:pt x="4603" y="5206"/>
                  <a:pt x="4666" y="5167"/>
                </a:cubicBezTo>
                <a:cubicBezTo>
                  <a:pt x="4711" y="5133"/>
                  <a:pt x="4756" y="5092"/>
                  <a:pt x="4797" y="5052"/>
                </a:cubicBezTo>
                <a:cubicBezTo>
                  <a:pt x="4818" y="5018"/>
                  <a:pt x="4842" y="4984"/>
                  <a:pt x="4865" y="4950"/>
                </a:cubicBezTo>
                <a:cubicBezTo>
                  <a:pt x="4876" y="4916"/>
                  <a:pt x="4881" y="4887"/>
                  <a:pt x="4892" y="4860"/>
                </a:cubicBezTo>
                <a:cubicBezTo>
                  <a:pt x="4892" y="4831"/>
                  <a:pt x="4899" y="4808"/>
                  <a:pt x="4899" y="4780"/>
                </a:cubicBezTo>
                <a:cubicBezTo>
                  <a:pt x="4892" y="4745"/>
                  <a:pt x="4881" y="4711"/>
                  <a:pt x="4876" y="4683"/>
                </a:cubicBezTo>
                <a:cubicBezTo>
                  <a:pt x="4858" y="4649"/>
                  <a:pt x="4842" y="4609"/>
                  <a:pt x="4818" y="4575"/>
                </a:cubicBezTo>
                <a:cubicBezTo>
                  <a:pt x="4802" y="4553"/>
                  <a:pt x="4784" y="4530"/>
                  <a:pt x="4768" y="4512"/>
                </a:cubicBezTo>
                <a:cubicBezTo>
                  <a:pt x="4716" y="4462"/>
                  <a:pt x="4711" y="4383"/>
                  <a:pt x="4750" y="4320"/>
                </a:cubicBezTo>
                <a:cubicBezTo>
                  <a:pt x="4779" y="4280"/>
                  <a:pt x="4831" y="4246"/>
                  <a:pt x="4881" y="4246"/>
                </a:cubicBezTo>
                <a:cubicBezTo>
                  <a:pt x="4899" y="4246"/>
                  <a:pt x="4915" y="4252"/>
                  <a:pt x="4933" y="4257"/>
                </a:cubicBezTo>
                <a:cubicBezTo>
                  <a:pt x="5012" y="4291"/>
                  <a:pt x="5103" y="4315"/>
                  <a:pt x="5193" y="4331"/>
                </a:cubicBezTo>
                <a:cubicBezTo>
                  <a:pt x="5290" y="4349"/>
                  <a:pt x="5382" y="4360"/>
                  <a:pt x="5472" y="4360"/>
                </a:cubicBezTo>
                <a:cubicBezTo>
                  <a:pt x="5506" y="4360"/>
                  <a:pt x="5540" y="4354"/>
                  <a:pt x="5574" y="4354"/>
                </a:cubicBezTo>
                <a:cubicBezTo>
                  <a:pt x="5671" y="4342"/>
                  <a:pt x="5768" y="4325"/>
                  <a:pt x="5854" y="4297"/>
                </a:cubicBezTo>
                <a:cubicBezTo>
                  <a:pt x="5909" y="4268"/>
                  <a:pt x="5961" y="4240"/>
                  <a:pt x="6012" y="4212"/>
                </a:cubicBezTo>
                <a:cubicBezTo>
                  <a:pt x="6051" y="4178"/>
                  <a:pt x="6092" y="4150"/>
                  <a:pt x="6119" y="4110"/>
                </a:cubicBezTo>
                <a:cubicBezTo>
                  <a:pt x="6148" y="4076"/>
                  <a:pt x="6171" y="4042"/>
                  <a:pt x="6194" y="4001"/>
                </a:cubicBezTo>
                <a:cubicBezTo>
                  <a:pt x="6211" y="3961"/>
                  <a:pt x="6229" y="3916"/>
                  <a:pt x="6239" y="3871"/>
                </a:cubicBezTo>
                <a:cubicBezTo>
                  <a:pt x="6239" y="3830"/>
                  <a:pt x="6245" y="3791"/>
                  <a:pt x="6239" y="3751"/>
                </a:cubicBezTo>
                <a:cubicBezTo>
                  <a:pt x="6234" y="3701"/>
                  <a:pt x="6222" y="3654"/>
                  <a:pt x="6205" y="3604"/>
                </a:cubicBezTo>
                <a:cubicBezTo>
                  <a:pt x="6182" y="3547"/>
                  <a:pt x="6154" y="3496"/>
                  <a:pt x="6119" y="3444"/>
                </a:cubicBezTo>
                <a:cubicBezTo>
                  <a:pt x="6080" y="3382"/>
                  <a:pt x="6029" y="3331"/>
                  <a:pt x="5967" y="3274"/>
                </a:cubicBezTo>
                <a:cubicBezTo>
                  <a:pt x="5893" y="3217"/>
                  <a:pt x="5830" y="3172"/>
                  <a:pt x="5762" y="3138"/>
                </a:cubicBezTo>
                <a:cubicBezTo>
                  <a:pt x="5699" y="3109"/>
                  <a:pt x="5637" y="3093"/>
                  <a:pt x="5568" y="3075"/>
                </a:cubicBezTo>
                <a:lnTo>
                  <a:pt x="5547" y="3075"/>
                </a:lnTo>
                <a:cubicBezTo>
                  <a:pt x="5518" y="3069"/>
                  <a:pt x="5495" y="3058"/>
                  <a:pt x="5472" y="3035"/>
                </a:cubicBezTo>
                <a:cubicBezTo>
                  <a:pt x="5450" y="3019"/>
                  <a:pt x="5444" y="2985"/>
                  <a:pt x="5444" y="2956"/>
                </a:cubicBezTo>
                <a:cubicBezTo>
                  <a:pt x="5444" y="2910"/>
                  <a:pt x="5484" y="2865"/>
                  <a:pt x="5529" y="2854"/>
                </a:cubicBezTo>
                <a:cubicBezTo>
                  <a:pt x="5620" y="2836"/>
                  <a:pt x="5683" y="2814"/>
                  <a:pt x="5744" y="2797"/>
                </a:cubicBezTo>
                <a:cubicBezTo>
                  <a:pt x="5825" y="2763"/>
                  <a:pt x="5899" y="2728"/>
                  <a:pt x="5961" y="2683"/>
                </a:cubicBezTo>
                <a:cubicBezTo>
                  <a:pt x="6006" y="2649"/>
                  <a:pt x="6051" y="2615"/>
                  <a:pt x="6085" y="2576"/>
                </a:cubicBezTo>
                <a:cubicBezTo>
                  <a:pt x="6109" y="2542"/>
                  <a:pt x="6132" y="2513"/>
                  <a:pt x="6148" y="2479"/>
                </a:cubicBezTo>
                <a:cubicBezTo>
                  <a:pt x="6160" y="2450"/>
                  <a:pt x="6171" y="2422"/>
                  <a:pt x="6177" y="2388"/>
                </a:cubicBezTo>
                <a:cubicBezTo>
                  <a:pt x="6182" y="2353"/>
                  <a:pt x="6182" y="2319"/>
                  <a:pt x="6182" y="2285"/>
                </a:cubicBezTo>
                <a:cubicBezTo>
                  <a:pt x="6177" y="2251"/>
                  <a:pt x="6166" y="2212"/>
                  <a:pt x="6154" y="2178"/>
                </a:cubicBezTo>
                <a:cubicBezTo>
                  <a:pt x="6137" y="2138"/>
                  <a:pt x="6119" y="2098"/>
                  <a:pt x="6092" y="2058"/>
                </a:cubicBezTo>
                <a:cubicBezTo>
                  <a:pt x="6064" y="2018"/>
                  <a:pt x="6024" y="1978"/>
                  <a:pt x="5983" y="1939"/>
                </a:cubicBezTo>
                <a:cubicBezTo>
                  <a:pt x="5927" y="1894"/>
                  <a:pt x="5870" y="1860"/>
                  <a:pt x="5807" y="1826"/>
                </a:cubicBezTo>
                <a:cubicBezTo>
                  <a:pt x="5728" y="1792"/>
                  <a:pt x="5649" y="1763"/>
                  <a:pt x="5568" y="1745"/>
                </a:cubicBezTo>
                <a:cubicBezTo>
                  <a:pt x="5495" y="1734"/>
                  <a:pt x="5427" y="1729"/>
                  <a:pt x="5353" y="1729"/>
                </a:cubicBezTo>
                <a:cubicBezTo>
                  <a:pt x="5319" y="1729"/>
                  <a:pt x="5285" y="1729"/>
                  <a:pt x="5245" y="1734"/>
                </a:cubicBezTo>
                <a:cubicBezTo>
                  <a:pt x="5148" y="1745"/>
                  <a:pt x="5046" y="1768"/>
                  <a:pt x="4949" y="1797"/>
                </a:cubicBezTo>
                <a:cubicBezTo>
                  <a:pt x="4938" y="1802"/>
                  <a:pt x="4933" y="1802"/>
                  <a:pt x="4921" y="1802"/>
                </a:cubicBezTo>
                <a:cubicBezTo>
                  <a:pt x="4892" y="1802"/>
                  <a:pt x="4858" y="1785"/>
                  <a:pt x="4842" y="1757"/>
                </a:cubicBezTo>
                <a:cubicBezTo>
                  <a:pt x="4824" y="1729"/>
                  <a:pt x="4818" y="1695"/>
                  <a:pt x="4831" y="1666"/>
                </a:cubicBezTo>
                <a:cubicBezTo>
                  <a:pt x="4865" y="1580"/>
                  <a:pt x="4899" y="1496"/>
                  <a:pt x="4944" y="1399"/>
                </a:cubicBezTo>
                <a:cubicBezTo>
                  <a:pt x="5012" y="1246"/>
                  <a:pt x="5097" y="1076"/>
                  <a:pt x="5131" y="893"/>
                </a:cubicBezTo>
                <a:cubicBezTo>
                  <a:pt x="5143" y="830"/>
                  <a:pt x="5143" y="774"/>
                  <a:pt x="5143" y="722"/>
                </a:cubicBezTo>
                <a:cubicBezTo>
                  <a:pt x="5138" y="683"/>
                  <a:pt x="5131" y="643"/>
                  <a:pt x="5120" y="615"/>
                </a:cubicBezTo>
                <a:cubicBezTo>
                  <a:pt x="5103" y="581"/>
                  <a:pt x="5091" y="557"/>
                  <a:pt x="5075" y="530"/>
                </a:cubicBezTo>
                <a:cubicBezTo>
                  <a:pt x="5052" y="501"/>
                  <a:pt x="5028" y="478"/>
                  <a:pt x="5001" y="450"/>
                </a:cubicBezTo>
                <a:cubicBezTo>
                  <a:pt x="4967" y="421"/>
                  <a:pt x="4938" y="405"/>
                  <a:pt x="4904" y="381"/>
                </a:cubicBezTo>
                <a:cubicBezTo>
                  <a:pt x="4870" y="371"/>
                  <a:pt x="4836" y="360"/>
                  <a:pt x="4802" y="347"/>
                </a:cubicBezTo>
                <a:cubicBezTo>
                  <a:pt x="4773" y="347"/>
                  <a:pt x="4745" y="342"/>
                  <a:pt x="4716" y="342"/>
                </a:cubicBezTo>
                <a:lnTo>
                  <a:pt x="4682" y="342"/>
                </a:lnTo>
                <a:cubicBezTo>
                  <a:pt x="4632" y="353"/>
                  <a:pt x="4580" y="365"/>
                  <a:pt x="4529" y="381"/>
                </a:cubicBezTo>
                <a:cubicBezTo>
                  <a:pt x="4456" y="410"/>
                  <a:pt x="4381" y="450"/>
                  <a:pt x="4302" y="501"/>
                </a:cubicBezTo>
                <a:cubicBezTo>
                  <a:pt x="4210" y="570"/>
                  <a:pt x="4120" y="649"/>
                  <a:pt x="4040" y="746"/>
                </a:cubicBezTo>
                <a:cubicBezTo>
                  <a:pt x="3966" y="830"/>
                  <a:pt x="3903" y="927"/>
                  <a:pt x="3853" y="1035"/>
                </a:cubicBezTo>
                <a:cubicBezTo>
                  <a:pt x="3835" y="1063"/>
                  <a:pt x="3801" y="1081"/>
                  <a:pt x="3774" y="1092"/>
                </a:cubicBezTo>
                <a:lnTo>
                  <a:pt x="3745" y="1092"/>
                </a:lnTo>
                <a:cubicBezTo>
                  <a:pt x="3733" y="1092"/>
                  <a:pt x="3717" y="1092"/>
                  <a:pt x="3706" y="1087"/>
                </a:cubicBezTo>
                <a:cubicBezTo>
                  <a:pt x="3665" y="1076"/>
                  <a:pt x="3637" y="1042"/>
                  <a:pt x="3620" y="995"/>
                </a:cubicBezTo>
                <a:cubicBezTo>
                  <a:pt x="3586" y="893"/>
                  <a:pt x="3562" y="796"/>
                  <a:pt x="3546" y="694"/>
                </a:cubicBezTo>
                <a:lnTo>
                  <a:pt x="3541" y="683"/>
                </a:lnTo>
                <a:cubicBezTo>
                  <a:pt x="3517" y="570"/>
                  <a:pt x="3494" y="455"/>
                  <a:pt x="3455" y="347"/>
                </a:cubicBezTo>
                <a:cubicBezTo>
                  <a:pt x="3426" y="285"/>
                  <a:pt x="3404" y="229"/>
                  <a:pt x="3370" y="177"/>
                </a:cubicBezTo>
                <a:cubicBezTo>
                  <a:pt x="3347" y="148"/>
                  <a:pt x="3324" y="121"/>
                  <a:pt x="3296" y="98"/>
                </a:cubicBezTo>
                <a:cubicBezTo>
                  <a:pt x="3268" y="75"/>
                  <a:pt x="3245" y="58"/>
                  <a:pt x="3216" y="46"/>
                </a:cubicBezTo>
                <a:cubicBezTo>
                  <a:pt x="3176" y="30"/>
                  <a:pt x="3137" y="19"/>
                  <a:pt x="3097" y="6"/>
                </a:cubicBezTo>
                <a:cubicBezTo>
                  <a:pt x="3063" y="1"/>
                  <a:pt x="3029" y="1"/>
                  <a:pt x="2990" y="1"/>
                </a:cubicBezTo>
                <a:close/>
              </a:path>
            </a:pathLst>
          </a:custGeom>
          <a:solidFill>
            <a:srgbClr val="6BB2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2"/>
          <p:cNvSpPr/>
          <p:nvPr/>
        </p:nvSpPr>
        <p:spPr>
          <a:xfrm>
            <a:off x="8311278" y="4193138"/>
            <a:ext cx="156073" cy="38350"/>
          </a:xfrm>
          <a:custGeom>
            <a:avLst/>
            <a:gdLst/>
            <a:ahLst/>
            <a:cxnLst/>
            <a:rect l="l" t="t" r="r" b="b"/>
            <a:pathLst>
              <a:path w="4029" h="990" extrusionOk="0">
                <a:moveTo>
                  <a:pt x="551" y="1"/>
                </a:moveTo>
                <a:cubicBezTo>
                  <a:pt x="539" y="1"/>
                  <a:pt x="534" y="1"/>
                  <a:pt x="528" y="6"/>
                </a:cubicBezTo>
                <a:cubicBezTo>
                  <a:pt x="358" y="46"/>
                  <a:pt x="182" y="92"/>
                  <a:pt x="0" y="114"/>
                </a:cubicBezTo>
                <a:cubicBezTo>
                  <a:pt x="0" y="155"/>
                  <a:pt x="0" y="200"/>
                  <a:pt x="6" y="245"/>
                </a:cubicBezTo>
                <a:cubicBezTo>
                  <a:pt x="153" y="240"/>
                  <a:pt x="284" y="211"/>
                  <a:pt x="403" y="160"/>
                </a:cubicBezTo>
                <a:lnTo>
                  <a:pt x="403" y="160"/>
                </a:lnTo>
                <a:cubicBezTo>
                  <a:pt x="403" y="189"/>
                  <a:pt x="397" y="223"/>
                  <a:pt x="403" y="268"/>
                </a:cubicBezTo>
                <a:cubicBezTo>
                  <a:pt x="403" y="370"/>
                  <a:pt x="420" y="455"/>
                  <a:pt x="449" y="536"/>
                </a:cubicBezTo>
                <a:cubicBezTo>
                  <a:pt x="471" y="591"/>
                  <a:pt x="488" y="632"/>
                  <a:pt x="512" y="672"/>
                </a:cubicBezTo>
                <a:cubicBezTo>
                  <a:pt x="534" y="711"/>
                  <a:pt x="562" y="751"/>
                  <a:pt x="596" y="791"/>
                </a:cubicBezTo>
                <a:cubicBezTo>
                  <a:pt x="625" y="825"/>
                  <a:pt x="664" y="859"/>
                  <a:pt x="699" y="882"/>
                </a:cubicBezTo>
                <a:cubicBezTo>
                  <a:pt x="744" y="916"/>
                  <a:pt x="790" y="939"/>
                  <a:pt x="840" y="956"/>
                </a:cubicBezTo>
                <a:cubicBezTo>
                  <a:pt x="874" y="973"/>
                  <a:pt x="926" y="984"/>
                  <a:pt x="982" y="990"/>
                </a:cubicBezTo>
                <a:lnTo>
                  <a:pt x="1034" y="990"/>
                </a:lnTo>
                <a:cubicBezTo>
                  <a:pt x="1068" y="990"/>
                  <a:pt x="1102" y="990"/>
                  <a:pt x="1136" y="984"/>
                </a:cubicBezTo>
                <a:cubicBezTo>
                  <a:pt x="1187" y="979"/>
                  <a:pt x="1233" y="961"/>
                  <a:pt x="1267" y="950"/>
                </a:cubicBezTo>
                <a:cubicBezTo>
                  <a:pt x="1318" y="927"/>
                  <a:pt x="1357" y="905"/>
                  <a:pt x="1398" y="882"/>
                </a:cubicBezTo>
                <a:cubicBezTo>
                  <a:pt x="1443" y="848"/>
                  <a:pt x="1477" y="819"/>
                  <a:pt x="1506" y="791"/>
                </a:cubicBezTo>
                <a:cubicBezTo>
                  <a:pt x="1522" y="780"/>
                  <a:pt x="1534" y="762"/>
                  <a:pt x="1545" y="746"/>
                </a:cubicBezTo>
                <a:cubicBezTo>
                  <a:pt x="1562" y="722"/>
                  <a:pt x="1580" y="706"/>
                  <a:pt x="1590" y="683"/>
                </a:cubicBezTo>
                <a:cubicBezTo>
                  <a:pt x="1614" y="654"/>
                  <a:pt x="1625" y="626"/>
                  <a:pt x="1637" y="591"/>
                </a:cubicBezTo>
                <a:cubicBezTo>
                  <a:pt x="1648" y="609"/>
                  <a:pt x="1659" y="626"/>
                  <a:pt x="1671" y="638"/>
                </a:cubicBezTo>
                <a:cubicBezTo>
                  <a:pt x="1710" y="683"/>
                  <a:pt x="1755" y="722"/>
                  <a:pt x="1807" y="751"/>
                </a:cubicBezTo>
                <a:cubicBezTo>
                  <a:pt x="1852" y="780"/>
                  <a:pt x="1910" y="803"/>
                  <a:pt x="1965" y="814"/>
                </a:cubicBezTo>
                <a:cubicBezTo>
                  <a:pt x="1983" y="819"/>
                  <a:pt x="1994" y="819"/>
                  <a:pt x="2012" y="825"/>
                </a:cubicBezTo>
                <a:lnTo>
                  <a:pt x="2005" y="911"/>
                </a:lnTo>
                <a:cubicBezTo>
                  <a:pt x="2017" y="916"/>
                  <a:pt x="2028" y="916"/>
                  <a:pt x="2039" y="916"/>
                </a:cubicBezTo>
                <a:cubicBezTo>
                  <a:pt x="2057" y="916"/>
                  <a:pt x="2073" y="911"/>
                  <a:pt x="2091" y="911"/>
                </a:cubicBezTo>
                <a:cubicBezTo>
                  <a:pt x="2256" y="871"/>
                  <a:pt x="2455" y="769"/>
                  <a:pt x="2495" y="746"/>
                </a:cubicBezTo>
                <a:lnTo>
                  <a:pt x="2495" y="740"/>
                </a:lnTo>
                <a:cubicBezTo>
                  <a:pt x="2511" y="666"/>
                  <a:pt x="2529" y="598"/>
                  <a:pt x="2545" y="530"/>
                </a:cubicBezTo>
                <a:cubicBezTo>
                  <a:pt x="2563" y="541"/>
                  <a:pt x="2579" y="552"/>
                  <a:pt x="2602" y="564"/>
                </a:cubicBezTo>
                <a:cubicBezTo>
                  <a:pt x="2699" y="615"/>
                  <a:pt x="2807" y="654"/>
                  <a:pt x="2920" y="683"/>
                </a:cubicBezTo>
                <a:cubicBezTo>
                  <a:pt x="3001" y="701"/>
                  <a:pt x="3080" y="711"/>
                  <a:pt x="3159" y="711"/>
                </a:cubicBezTo>
                <a:cubicBezTo>
                  <a:pt x="3182" y="711"/>
                  <a:pt x="3211" y="706"/>
                  <a:pt x="3232" y="706"/>
                </a:cubicBezTo>
                <a:cubicBezTo>
                  <a:pt x="3290" y="701"/>
                  <a:pt x="3347" y="694"/>
                  <a:pt x="3397" y="683"/>
                </a:cubicBezTo>
                <a:cubicBezTo>
                  <a:pt x="3466" y="666"/>
                  <a:pt x="3534" y="638"/>
                  <a:pt x="3580" y="620"/>
                </a:cubicBezTo>
                <a:cubicBezTo>
                  <a:pt x="3682" y="575"/>
                  <a:pt x="3772" y="518"/>
                  <a:pt x="3846" y="450"/>
                </a:cubicBezTo>
                <a:cubicBezTo>
                  <a:pt x="3909" y="394"/>
                  <a:pt x="3961" y="313"/>
                  <a:pt x="3995" y="229"/>
                </a:cubicBezTo>
                <a:cubicBezTo>
                  <a:pt x="4006" y="189"/>
                  <a:pt x="4017" y="148"/>
                  <a:pt x="4023" y="114"/>
                </a:cubicBezTo>
                <a:cubicBezTo>
                  <a:pt x="4029" y="80"/>
                  <a:pt x="4029" y="46"/>
                  <a:pt x="4029" y="6"/>
                </a:cubicBezTo>
                <a:lnTo>
                  <a:pt x="4029" y="6"/>
                </a:lnTo>
                <a:cubicBezTo>
                  <a:pt x="3972" y="46"/>
                  <a:pt x="3909" y="75"/>
                  <a:pt x="3853" y="98"/>
                </a:cubicBezTo>
                <a:cubicBezTo>
                  <a:pt x="3853" y="114"/>
                  <a:pt x="3846" y="132"/>
                  <a:pt x="3846" y="155"/>
                </a:cubicBezTo>
                <a:cubicBezTo>
                  <a:pt x="3835" y="182"/>
                  <a:pt x="3830" y="211"/>
                  <a:pt x="3819" y="245"/>
                </a:cubicBezTo>
                <a:cubicBezTo>
                  <a:pt x="3796" y="279"/>
                  <a:pt x="3772" y="313"/>
                  <a:pt x="3751" y="347"/>
                </a:cubicBezTo>
                <a:cubicBezTo>
                  <a:pt x="3710" y="387"/>
                  <a:pt x="3665" y="428"/>
                  <a:pt x="3620" y="462"/>
                </a:cubicBezTo>
                <a:cubicBezTo>
                  <a:pt x="3557" y="501"/>
                  <a:pt x="3494" y="536"/>
                  <a:pt x="3431" y="564"/>
                </a:cubicBezTo>
                <a:cubicBezTo>
                  <a:pt x="3352" y="586"/>
                  <a:pt x="3273" y="604"/>
                  <a:pt x="3198" y="615"/>
                </a:cubicBezTo>
                <a:lnTo>
                  <a:pt x="3137" y="615"/>
                </a:lnTo>
                <a:cubicBezTo>
                  <a:pt x="3091" y="615"/>
                  <a:pt x="3040" y="615"/>
                  <a:pt x="2988" y="604"/>
                </a:cubicBezTo>
                <a:cubicBezTo>
                  <a:pt x="2932" y="591"/>
                  <a:pt x="2881" y="575"/>
                  <a:pt x="2836" y="552"/>
                </a:cubicBezTo>
                <a:cubicBezTo>
                  <a:pt x="2789" y="530"/>
                  <a:pt x="2744" y="501"/>
                  <a:pt x="2699" y="467"/>
                </a:cubicBezTo>
                <a:cubicBezTo>
                  <a:pt x="2653" y="428"/>
                  <a:pt x="2619" y="381"/>
                  <a:pt x="2585" y="331"/>
                </a:cubicBezTo>
                <a:cubicBezTo>
                  <a:pt x="2563" y="297"/>
                  <a:pt x="2540" y="263"/>
                  <a:pt x="2523" y="229"/>
                </a:cubicBezTo>
                <a:cubicBezTo>
                  <a:pt x="2505" y="189"/>
                  <a:pt x="2466" y="166"/>
                  <a:pt x="2421" y="166"/>
                </a:cubicBezTo>
                <a:cubicBezTo>
                  <a:pt x="2398" y="166"/>
                  <a:pt x="2380" y="171"/>
                  <a:pt x="2364" y="177"/>
                </a:cubicBezTo>
                <a:cubicBezTo>
                  <a:pt x="2306" y="205"/>
                  <a:pt x="2285" y="274"/>
                  <a:pt x="2312" y="336"/>
                </a:cubicBezTo>
                <a:cubicBezTo>
                  <a:pt x="2330" y="365"/>
                  <a:pt x="2340" y="387"/>
                  <a:pt x="2353" y="415"/>
                </a:cubicBezTo>
                <a:cubicBezTo>
                  <a:pt x="2358" y="439"/>
                  <a:pt x="2364" y="462"/>
                  <a:pt x="2369" y="484"/>
                </a:cubicBezTo>
                <a:cubicBezTo>
                  <a:pt x="2369" y="512"/>
                  <a:pt x="2369" y="541"/>
                  <a:pt x="2364" y="564"/>
                </a:cubicBezTo>
                <a:cubicBezTo>
                  <a:pt x="2358" y="586"/>
                  <a:pt x="2353" y="609"/>
                  <a:pt x="2340" y="632"/>
                </a:cubicBezTo>
                <a:cubicBezTo>
                  <a:pt x="2330" y="654"/>
                  <a:pt x="2319" y="672"/>
                  <a:pt x="2306" y="683"/>
                </a:cubicBezTo>
                <a:cubicBezTo>
                  <a:pt x="2290" y="701"/>
                  <a:pt x="2272" y="717"/>
                  <a:pt x="2256" y="728"/>
                </a:cubicBezTo>
                <a:cubicBezTo>
                  <a:pt x="2233" y="746"/>
                  <a:pt x="2210" y="756"/>
                  <a:pt x="2188" y="769"/>
                </a:cubicBezTo>
                <a:cubicBezTo>
                  <a:pt x="2159" y="774"/>
                  <a:pt x="2136" y="780"/>
                  <a:pt x="2107" y="785"/>
                </a:cubicBezTo>
                <a:lnTo>
                  <a:pt x="2091" y="785"/>
                </a:lnTo>
                <a:cubicBezTo>
                  <a:pt x="2068" y="785"/>
                  <a:pt x="2046" y="785"/>
                  <a:pt x="2028" y="780"/>
                </a:cubicBezTo>
                <a:cubicBezTo>
                  <a:pt x="2000" y="774"/>
                  <a:pt x="1978" y="769"/>
                  <a:pt x="1960" y="756"/>
                </a:cubicBezTo>
                <a:cubicBezTo>
                  <a:pt x="1937" y="746"/>
                  <a:pt x="1915" y="735"/>
                  <a:pt x="1897" y="722"/>
                </a:cubicBezTo>
                <a:cubicBezTo>
                  <a:pt x="1881" y="706"/>
                  <a:pt x="1863" y="688"/>
                  <a:pt x="1852" y="666"/>
                </a:cubicBezTo>
                <a:cubicBezTo>
                  <a:pt x="1835" y="643"/>
                  <a:pt x="1824" y="620"/>
                  <a:pt x="1813" y="598"/>
                </a:cubicBezTo>
                <a:cubicBezTo>
                  <a:pt x="1800" y="552"/>
                  <a:pt x="1790" y="507"/>
                  <a:pt x="1784" y="467"/>
                </a:cubicBezTo>
                <a:cubicBezTo>
                  <a:pt x="1784" y="439"/>
                  <a:pt x="1779" y="421"/>
                  <a:pt x="1761" y="399"/>
                </a:cubicBezTo>
                <a:cubicBezTo>
                  <a:pt x="1745" y="381"/>
                  <a:pt x="1721" y="370"/>
                  <a:pt x="1687" y="365"/>
                </a:cubicBezTo>
                <a:cubicBezTo>
                  <a:pt x="1637" y="365"/>
                  <a:pt x="1596" y="405"/>
                  <a:pt x="1590" y="462"/>
                </a:cubicBezTo>
                <a:cubicBezTo>
                  <a:pt x="1590" y="478"/>
                  <a:pt x="1585" y="496"/>
                  <a:pt x="1585" y="518"/>
                </a:cubicBezTo>
                <a:cubicBezTo>
                  <a:pt x="1574" y="557"/>
                  <a:pt x="1562" y="604"/>
                  <a:pt x="1545" y="643"/>
                </a:cubicBezTo>
                <a:cubicBezTo>
                  <a:pt x="1528" y="672"/>
                  <a:pt x="1511" y="701"/>
                  <a:pt x="1488" y="735"/>
                </a:cubicBezTo>
                <a:cubicBezTo>
                  <a:pt x="1466" y="756"/>
                  <a:pt x="1438" y="774"/>
                  <a:pt x="1414" y="796"/>
                </a:cubicBezTo>
                <a:cubicBezTo>
                  <a:pt x="1380" y="819"/>
                  <a:pt x="1346" y="837"/>
                  <a:pt x="1312" y="848"/>
                </a:cubicBezTo>
                <a:cubicBezTo>
                  <a:pt x="1267" y="864"/>
                  <a:pt x="1228" y="871"/>
                  <a:pt x="1176" y="876"/>
                </a:cubicBezTo>
                <a:cubicBezTo>
                  <a:pt x="1165" y="882"/>
                  <a:pt x="1147" y="882"/>
                  <a:pt x="1131" y="882"/>
                </a:cubicBezTo>
                <a:cubicBezTo>
                  <a:pt x="1091" y="882"/>
                  <a:pt x="1050" y="876"/>
                  <a:pt x="1011" y="871"/>
                </a:cubicBezTo>
                <a:cubicBezTo>
                  <a:pt x="948" y="859"/>
                  <a:pt x="892" y="842"/>
                  <a:pt x="835" y="814"/>
                </a:cubicBezTo>
                <a:cubicBezTo>
                  <a:pt x="790" y="791"/>
                  <a:pt x="744" y="762"/>
                  <a:pt x="709" y="735"/>
                </a:cubicBezTo>
                <a:cubicBezTo>
                  <a:pt x="675" y="706"/>
                  <a:pt x="648" y="677"/>
                  <a:pt x="625" y="638"/>
                </a:cubicBezTo>
                <a:cubicBezTo>
                  <a:pt x="602" y="615"/>
                  <a:pt x="591" y="581"/>
                  <a:pt x="580" y="552"/>
                </a:cubicBezTo>
                <a:cubicBezTo>
                  <a:pt x="568" y="518"/>
                  <a:pt x="557" y="484"/>
                  <a:pt x="557" y="455"/>
                </a:cubicBezTo>
                <a:cubicBezTo>
                  <a:pt x="551" y="415"/>
                  <a:pt x="557" y="381"/>
                  <a:pt x="562" y="342"/>
                </a:cubicBezTo>
                <a:cubicBezTo>
                  <a:pt x="568" y="297"/>
                  <a:pt x="585" y="250"/>
                  <a:pt x="607" y="200"/>
                </a:cubicBezTo>
                <a:cubicBezTo>
                  <a:pt x="619" y="189"/>
                  <a:pt x="625" y="171"/>
                  <a:pt x="630" y="160"/>
                </a:cubicBezTo>
                <a:cubicBezTo>
                  <a:pt x="654" y="126"/>
                  <a:pt x="654" y="87"/>
                  <a:pt x="636" y="58"/>
                </a:cubicBezTo>
                <a:cubicBezTo>
                  <a:pt x="619" y="24"/>
                  <a:pt x="585" y="1"/>
                  <a:pt x="55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2"/>
          <p:cNvSpPr/>
          <p:nvPr/>
        </p:nvSpPr>
        <p:spPr>
          <a:xfrm>
            <a:off x="8466848" y="4178611"/>
            <a:ext cx="4494" cy="3370"/>
          </a:xfrm>
          <a:custGeom>
            <a:avLst/>
            <a:gdLst/>
            <a:ahLst/>
            <a:cxnLst/>
            <a:rect l="l" t="t" r="r" b="b"/>
            <a:pathLst>
              <a:path w="116" h="87" extrusionOk="0">
                <a:moveTo>
                  <a:pt x="115" y="1"/>
                </a:moveTo>
                <a:cubicBezTo>
                  <a:pt x="81" y="30"/>
                  <a:pt x="41" y="58"/>
                  <a:pt x="1" y="87"/>
                </a:cubicBezTo>
                <a:cubicBezTo>
                  <a:pt x="41" y="58"/>
                  <a:pt x="81" y="30"/>
                  <a:pt x="115" y="1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2"/>
          <p:cNvSpPr/>
          <p:nvPr/>
        </p:nvSpPr>
        <p:spPr>
          <a:xfrm>
            <a:off x="8453213" y="4175357"/>
            <a:ext cx="18129" cy="12125"/>
          </a:xfrm>
          <a:custGeom>
            <a:avLst/>
            <a:gdLst/>
            <a:ahLst/>
            <a:cxnLst/>
            <a:rect l="l" t="t" r="r" b="b"/>
            <a:pathLst>
              <a:path w="468" h="313" extrusionOk="0">
                <a:moveTo>
                  <a:pt x="171" y="0"/>
                </a:moveTo>
                <a:cubicBezTo>
                  <a:pt x="121" y="0"/>
                  <a:pt x="69" y="34"/>
                  <a:pt x="40" y="74"/>
                </a:cubicBezTo>
                <a:cubicBezTo>
                  <a:pt x="1" y="137"/>
                  <a:pt x="6" y="216"/>
                  <a:pt x="58" y="266"/>
                </a:cubicBezTo>
                <a:cubicBezTo>
                  <a:pt x="69" y="279"/>
                  <a:pt x="80" y="295"/>
                  <a:pt x="92" y="313"/>
                </a:cubicBezTo>
                <a:cubicBezTo>
                  <a:pt x="103" y="307"/>
                  <a:pt x="121" y="300"/>
                  <a:pt x="132" y="295"/>
                </a:cubicBezTo>
                <a:cubicBezTo>
                  <a:pt x="211" y="261"/>
                  <a:pt x="284" y="216"/>
                  <a:pt x="353" y="171"/>
                </a:cubicBezTo>
                <a:cubicBezTo>
                  <a:pt x="393" y="142"/>
                  <a:pt x="433" y="114"/>
                  <a:pt x="467" y="85"/>
                </a:cubicBezTo>
                <a:cubicBezTo>
                  <a:pt x="381" y="69"/>
                  <a:pt x="297" y="40"/>
                  <a:pt x="223" y="11"/>
                </a:cubicBezTo>
                <a:cubicBezTo>
                  <a:pt x="205" y="6"/>
                  <a:pt x="189" y="0"/>
                  <a:pt x="171" y="0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" name="Google Shape;334;p2"/>
          <p:cNvSpPr/>
          <p:nvPr/>
        </p:nvSpPr>
        <p:spPr>
          <a:xfrm>
            <a:off x="8456776" y="4178611"/>
            <a:ext cx="19369" cy="18323"/>
          </a:xfrm>
          <a:custGeom>
            <a:avLst/>
            <a:gdLst/>
            <a:ahLst/>
            <a:cxnLst/>
            <a:rect l="l" t="t" r="r" b="b"/>
            <a:pathLst>
              <a:path w="500" h="473" extrusionOk="0">
                <a:moveTo>
                  <a:pt x="375" y="1"/>
                </a:moveTo>
                <a:cubicBezTo>
                  <a:pt x="341" y="30"/>
                  <a:pt x="301" y="58"/>
                  <a:pt x="261" y="87"/>
                </a:cubicBezTo>
                <a:cubicBezTo>
                  <a:pt x="192" y="132"/>
                  <a:pt x="119" y="177"/>
                  <a:pt x="40" y="211"/>
                </a:cubicBezTo>
                <a:cubicBezTo>
                  <a:pt x="29" y="216"/>
                  <a:pt x="11" y="223"/>
                  <a:pt x="0" y="229"/>
                </a:cubicBezTo>
                <a:cubicBezTo>
                  <a:pt x="6" y="234"/>
                  <a:pt x="11" y="240"/>
                  <a:pt x="16" y="245"/>
                </a:cubicBezTo>
                <a:cubicBezTo>
                  <a:pt x="40" y="279"/>
                  <a:pt x="56" y="319"/>
                  <a:pt x="74" y="353"/>
                </a:cubicBezTo>
                <a:cubicBezTo>
                  <a:pt x="79" y="381"/>
                  <a:pt x="90" y="415"/>
                  <a:pt x="97" y="450"/>
                </a:cubicBezTo>
                <a:lnTo>
                  <a:pt x="97" y="473"/>
                </a:lnTo>
                <a:cubicBezTo>
                  <a:pt x="153" y="450"/>
                  <a:pt x="216" y="421"/>
                  <a:pt x="273" y="381"/>
                </a:cubicBezTo>
                <a:lnTo>
                  <a:pt x="273" y="365"/>
                </a:lnTo>
                <a:cubicBezTo>
                  <a:pt x="278" y="297"/>
                  <a:pt x="273" y="234"/>
                  <a:pt x="261" y="166"/>
                </a:cubicBezTo>
                <a:lnTo>
                  <a:pt x="261" y="166"/>
                </a:lnTo>
                <a:cubicBezTo>
                  <a:pt x="312" y="182"/>
                  <a:pt x="370" y="200"/>
                  <a:pt x="449" y="211"/>
                </a:cubicBezTo>
                <a:cubicBezTo>
                  <a:pt x="465" y="211"/>
                  <a:pt x="483" y="216"/>
                  <a:pt x="499" y="216"/>
                </a:cubicBezTo>
                <a:cubicBezTo>
                  <a:pt x="483" y="189"/>
                  <a:pt x="465" y="160"/>
                  <a:pt x="449" y="126"/>
                </a:cubicBezTo>
                <a:cubicBezTo>
                  <a:pt x="426" y="87"/>
                  <a:pt x="409" y="46"/>
                  <a:pt x="397" y="6"/>
                </a:cubicBezTo>
                <a:cubicBezTo>
                  <a:pt x="391" y="6"/>
                  <a:pt x="391" y="1"/>
                  <a:pt x="391" y="1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2"/>
          <p:cNvSpPr/>
          <p:nvPr/>
        </p:nvSpPr>
        <p:spPr>
          <a:xfrm>
            <a:off x="8503184" y="4134605"/>
            <a:ext cx="14991" cy="34399"/>
          </a:xfrm>
          <a:custGeom>
            <a:avLst/>
            <a:gdLst/>
            <a:ahLst/>
            <a:cxnLst/>
            <a:rect l="l" t="t" r="r" b="b"/>
            <a:pathLst>
              <a:path w="387" h="888" extrusionOk="0">
                <a:moveTo>
                  <a:pt x="58" y="1"/>
                </a:moveTo>
                <a:cubicBezTo>
                  <a:pt x="40" y="1"/>
                  <a:pt x="24" y="6"/>
                  <a:pt x="12" y="12"/>
                </a:cubicBezTo>
                <a:cubicBezTo>
                  <a:pt x="6" y="46"/>
                  <a:pt x="6" y="80"/>
                  <a:pt x="1" y="114"/>
                </a:cubicBezTo>
                <a:cubicBezTo>
                  <a:pt x="46" y="159"/>
                  <a:pt x="85" y="205"/>
                  <a:pt x="119" y="250"/>
                </a:cubicBezTo>
                <a:cubicBezTo>
                  <a:pt x="154" y="302"/>
                  <a:pt x="182" y="353"/>
                  <a:pt x="205" y="410"/>
                </a:cubicBezTo>
                <a:cubicBezTo>
                  <a:pt x="222" y="460"/>
                  <a:pt x="234" y="507"/>
                  <a:pt x="239" y="557"/>
                </a:cubicBezTo>
                <a:cubicBezTo>
                  <a:pt x="245" y="597"/>
                  <a:pt x="239" y="636"/>
                  <a:pt x="239" y="677"/>
                </a:cubicBezTo>
                <a:cubicBezTo>
                  <a:pt x="229" y="722"/>
                  <a:pt x="211" y="767"/>
                  <a:pt x="194" y="807"/>
                </a:cubicBezTo>
                <a:cubicBezTo>
                  <a:pt x="188" y="814"/>
                  <a:pt x="188" y="819"/>
                  <a:pt x="188" y="819"/>
                </a:cubicBezTo>
                <a:cubicBezTo>
                  <a:pt x="216" y="848"/>
                  <a:pt x="250" y="870"/>
                  <a:pt x="290" y="887"/>
                </a:cubicBezTo>
                <a:cubicBezTo>
                  <a:pt x="302" y="864"/>
                  <a:pt x="308" y="841"/>
                  <a:pt x="319" y="819"/>
                </a:cubicBezTo>
                <a:cubicBezTo>
                  <a:pt x="358" y="733"/>
                  <a:pt x="381" y="631"/>
                  <a:pt x="387" y="518"/>
                </a:cubicBezTo>
                <a:cubicBezTo>
                  <a:pt x="387" y="415"/>
                  <a:pt x="365" y="308"/>
                  <a:pt x="324" y="222"/>
                </a:cubicBezTo>
                <a:cubicBezTo>
                  <a:pt x="279" y="137"/>
                  <a:pt x="205" y="64"/>
                  <a:pt x="109" y="12"/>
                </a:cubicBezTo>
                <a:cubicBezTo>
                  <a:pt x="92" y="1"/>
                  <a:pt x="74" y="1"/>
                  <a:pt x="58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2"/>
          <p:cNvSpPr/>
          <p:nvPr/>
        </p:nvSpPr>
        <p:spPr>
          <a:xfrm>
            <a:off x="8484512" y="4184344"/>
            <a:ext cx="2169" cy="2440"/>
          </a:xfrm>
          <a:custGeom>
            <a:avLst/>
            <a:gdLst/>
            <a:ahLst/>
            <a:cxnLst/>
            <a:rect l="l" t="t" r="r" b="b"/>
            <a:pathLst>
              <a:path w="56" h="63" extrusionOk="0">
                <a:moveTo>
                  <a:pt x="0" y="0"/>
                </a:moveTo>
                <a:cubicBezTo>
                  <a:pt x="16" y="23"/>
                  <a:pt x="34" y="41"/>
                  <a:pt x="56" y="63"/>
                </a:cubicBezTo>
                <a:lnTo>
                  <a:pt x="56" y="63"/>
                </a:lnTo>
                <a:cubicBezTo>
                  <a:pt x="34" y="41"/>
                  <a:pt x="16" y="23"/>
                  <a:pt x="0" y="0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2"/>
          <p:cNvSpPr/>
          <p:nvPr/>
        </p:nvSpPr>
        <p:spPr>
          <a:xfrm>
            <a:off x="8481646" y="4135031"/>
            <a:ext cx="32772" cy="51753"/>
          </a:xfrm>
          <a:custGeom>
            <a:avLst/>
            <a:gdLst/>
            <a:ahLst/>
            <a:cxnLst/>
            <a:rect l="l" t="t" r="r" b="b"/>
            <a:pathLst>
              <a:path w="846" h="1336" extrusionOk="0">
                <a:moveTo>
                  <a:pt x="568" y="1"/>
                </a:moveTo>
                <a:lnTo>
                  <a:pt x="568" y="1"/>
                </a:lnTo>
                <a:cubicBezTo>
                  <a:pt x="557" y="12"/>
                  <a:pt x="551" y="19"/>
                  <a:pt x="546" y="29"/>
                </a:cubicBezTo>
                <a:cubicBezTo>
                  <a:pt x="534" y="40"/>
                  <a:pt x="528" y="64"/>
                  <a:pt x="528" y="80"/>
                </a:cubicBezTo>
                <a:cubicBezTo>
                  <a:pt x="539" y="87"/>
                  <a:pt x="551" y="98"/>
                  <a:pt x="557" y="103"/>
                </a:cubicBezTo>
                <a:cubicBezTo>
                  <a:pt x="562" y="69"/>
                  <a:pt x="562" y="35"/>
                  <a:pt x="568" y="1"/>
                </a:cubicBezTo>
                <a:close/>
                <a:moveTo>
                  <a:pt x="744" y="808"/>
                </a:moveTo>
                <a:cubicBezTo>
                  <a:pt x="722" y="842"/>
                  <a:pt x="704" y="876"/>
                  <a:pt x="675" y="905"/>
                </a:cubicBezTo>
                <a:cubicBezTo>
                  <a:pt x="648" y="945"/>
                  <a:pt x="607" y="973"/>
                  <a:pt x="568" y="1007"/>
                </a:cubicBezTo>
                <a:cubicBezTo>
                  <a:pt x="517" y="1035"/>
                  <a:pt x="465" y="1063"/>
                  <a:pt x="410" y="1092"/>
                </a:cubicBezTo>
                <a:cubicBezTo>
                  <a:pt x="324" y="1120"/>
                  <a:pt x="227" y="1137"/>
                  <a:pt x="130" y="1149"/>
                </a:cubicBezTo>
                <a:cubicBezTo>
                  <a:pt x="96" y="1149"/>
                  <a:pt x="62" y="1155"/>
                  <a:pt x="28" y="1155"/>
                </a:cubicBezTo>
                <a:lnTo>
                  <a:pt x="0" y="1155"/>
                </a:lnTo>
                <a:cubicBezTo>
                  <a:pt x="17" y="1183"/>
                  <a:pt x="34" y="1217"/>
                  <a:pt x="56" y="1246"/>
                </a:cubicBezTo>
                <a:cubicBezTo>
                  <a:pt x="62" y="1257"/>
                  <a:pt x="69" y="1262"/>
                  <a:pt x="74" y="1273"/>
                </a:cubicBezTo>
                <a:cubicBezTo>
                  <a:pt x="90" y="1296"/>
                  <a:pt x="108" y="1314"/>
                  <a:pt x="130" y="1336"/>
                </a:cubicBezTo>
                <a:cubicBezTo>
                  <a:pt x="347" y="1314"/>
                  <a:pt x="546" y="1223"/>
                  <a:pt x="688" y="1086"/>
                </a:cubicBezTo>
                <a:cubicBezTo>
                  <a:pt x="727" y="1052"/>
                  <a:pt x="761" y="1007"/>
                  <a:pt x="795" y="955"/>
                </a:cubicBezTo>
                <a:cubicBezTo>
                  <a:pt x="812" y="932"/>
                  <a:pt x="830" y="905"/>
                  <a:pt x="846" y="876"/>
                </a:cubicBezTo>
                <a:cubicBezTo>
                  <a:pt x="806" y="859"/>
                  <a:pt x="772" y="837"/>
                  <a:pt x="744" y="808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2"/>
          <p:cNvSpPr/>
          <p:nvPr/>
        </p:nvSpPr>
        <p:spPr>
          <a:xfrm>
            <a:off x="8472116" y="4178843"/>
            <a:ext cx="14565" cy="8445"/>
          </a:xfrm>
          <a:custGeom>
            <a:avLst/>
            <a:gdLst/>
            <a:ahLst/>
            <a:cxnLst/>
            <a:rect l="l" t="t" r="r" b="b"/>
            <a:pathLst>
              <a:path w="376" h="218" extrusionOk="0">
                <a:moveTo>
                  <a:pt x="1" y="0"/>
                </a:moveTo>
                <a:lnTo>
                  <a:pt x="1" y="0"/>
                </a:lnTo>
                <a:cubicBezTo>
                  <a:pt x="13" y="40"/>
                  <a:pt x="30" y="81"/>
                  <a:pt x="53" y="120"/>
                </a:cubicBezTo>
                <a:cubicBezTo>
                  <a:pt x="69" y="154"/>
                  <a:pt x="87" y="183"/>
                  <a:pt x="103" y="210"/>
                </a:cubicBezTo>
                <a:cubicBezTo>
                  <a:pt x="137" y="210"/>
                  <a:pt x="166" y="217"/>
                  <a:pt x="200" y="217"/>
                </a:cubicBezTo>
                <a:cubicBezTo>
                  <a:pt x="252" y="217"/>
                  <a:pt x="308" y="210"/>
                  <a:pt x="370" y="205"/>
                </a:cubicBezTo>
                <a:lnTo>
                  <a:pt x="376" y="205"/>
                </a:lnTo>
                <a:cubicBezTo>
                  <a:pt x="354" y="183"/>
                  <a:pt x="336" y="165"/>
                  <a:pt x="320" y="142"/>
                </a:cubicBezTo>
                <a:cubicBezTo>
                  <a:pt x="315" y="131"/>
                  <a:pt x="308" y="126"/>
                  <a:pt x="302" y="115"/>
                </a:cubicBezTo>
                <a:cubicBezTo>
                  <a:pt x="280" y="86"/>
                  <a:pt x="263" y="52"/>
                  <a:pt x="246" y="24"/>
                </a:cubicBezTo>
                <a:cubicBezTo>
                  <a:pt x="166" y="18"/>
                  <a:pt x="81" y="13"/>
                  <a:pt x="1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2"/>
          <p:cNvSpPr/>
          <p:nvPr/>
        </p:nvSpPr>
        <p:spPr>
          <a:xfrm>
            <a:off x="8274943" y="4181942"/>
            <a:ext cx="7321" cy="11234"/>
          </a:xfrm>
          <a:custGeom>
            <a:avLst/>
            <a:gdLst/>
            <a:ahLst/>
            <a:cxnLst/>
            <a:rect l="l" t="t" r="r" b="b"/>
            <a:pathLst>
              <a:path w="189" h="290" extrusionOk="0">
                <a:moveTo>
                  <a:pt x="74" y="1"/>
                </a:moveTo>
                <a:cubicBezTo>
                  <a:pt x="52" y="17"/>
                  <a:pt x="23" y="35"/>
                  <a:pt x="0" y="46"/>
                </a:cubicBezTo>
                <a:cubicBezTo>
                  <a:pt x="5" y="69"/>
                  <a:pt x="18" y="91"/>
                  <a:pt x="29" y="109"/>
                </a:cubicBezTo>
                <a:cubicBezTo>
                  <a:pt x="45" y="137"/>
                  <a:pt x="63" y="164"/>
                  <a:pt x="79" y="188"/>
                </a:cubicBezTo>
                <a:cubicBezTo>
                  <a:pt x="108" y="227"/>
                  <a:pt x="142" y="261"/>
                  <a:pt x="176" y="290"/>
                </a:cubicBezTo>
                <a:cubicBezTo>
                  <a:pt x="181" y="245"/>
                  <a:pt x="188" y="199"/>
                  <a:pt x="188" y="154"/>
                </a:cubicBezTo>
                <a:cubicBezTo>
                  <a:pt x="165" y="114"/>
                  <a:pt x="142" y="69"/>
                  <a:pt x="125" y="28"/>
                </a:cubicBezTo>
                <a:cubicBezTo>
                  <a:pt x="108" y="17"/>
                  <a:pt x="91" y="12"/>
                  <a:pt x="74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2"/>
          <p:cNvSpPr/>
          <p:nvPr/>
        </p:nvSpPr>
        <p:spPr>
          <a:xfrm>
            <a:off x="8287920" y="4194067"/>
            <a:ext cx="3796" cy="4842"/>
          </a:xfrm>
          <a:custGeom>
            <a:avLst/>
            <a:gdLst/>
            <a:ahLst/>
            <a:cxnLst/>
            <a:rect l="l" t="t" r="r" b="b"/>
            <a:pathLst>
              <a:path w="98" h="125" extrusionOk="0">
                <a:moveTo>
                  <a:pt x="6" y="0"/>
                </a:moveTo>
                <a:cubicBezTo>
                  <a:pt x="6" y="29"/>
                  <a:pt x="6" y="56"/>
                  <a:pt x="0" y="85"/>
                </a:cubicBezTo>
                <a:cubicBezTo>
                  <a:pt x="6" y="90"/>
                  <a:pt x="17" y="90"/>
                  <a:pt x="24" y="97"/>
                </a:cubicBezTo>
                <a:cubicBezTo>
                  <a:pt x="45" y="108"/>
                  <a:pt x="69" y="119"/>
                  <a:pt x="92" y="124"/>
                </a:cubicBezTo>
                <a:cubicBezTo>
                  <a:pt x="92" y="97"/>
                  <a:pt x="92" y="68"/>
                  <a:pt x="97" y="40"/>
                </a:cubicBezTo>
                <a:cubicBezTo>
                  <a:pt x="85" y="40"/>
                  <a:pt x="80" y="34"/>
                  <a:pt x="74" y="34"/>
                </a:cubicBezTo>
                <a:cubicBezTo>
                  <a:pt x="51" y="22"/>
                  <a:pt x="29" y="11"/>
                  <a:pt x="6" y="0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2"/>
          <p:cNvSpPr/>
          <p:nvPr/>
        </p:nvSpPr>
        <p:spPr>
          <a:xfrm>
            <a:off x="8268745" y="4122054"/>
            <a:ext cx="28472" cy="31920"/>
          </a:xfrm>
          <a:custGeom>
            <a:avLst/>
            <a:gdLst/>
            <a:ahLst/>
            <a:cxnLst/>
            <a:rect l="l" t="t" r="r" b="b"/>
            <a:pathLst>
              <a:path w="735" h="824" extrusionOk="0">
                <a:moveTo>
                  <a:pt x="58" y="0"/>
                </a:moveTo>
                <a:cubicBezTo>
                  <a:pt x="35" y="13"/>
                  <a:pt x="18" y="23"/>
                  <a:pt x="0" y="29"/>
                </a:cubicBezTo>
                <a:cubicBezTo>
                  <a:pt x="7" y="29"/>
                  <a:pt x="13" y="34"/>
                  <a:pt x="13" y="34"/>
                </a:cubicBezTo>
                <a:cubicBezTo>
                  <a:pt x="29" y="40"/>
                  <a:pt x="41" y="47"/>
                  <a:pt x="52" y="52"/>
                </a:cubicBezTo>
                <a:cubicBezTo>
                  <a:pt x="52" y="34"/>
                  <a:pt x="52" y="18"/>
                  <a:pt x="58" y="0"/>
                </a:cubicBezTo>
                <a:close/>
                <a:moveTo>
                  <a:pt x="587" y="722"/>
                </a:moveTo>
                <a:lnTo>
                  <a:pt x="587" y="722"/>
                </a:lnTo>
                <a:cubicBezTo>
                  <a:pt x="592" y="756"/>
                  <a:pt x="592" y="784"/>
                  <a:pt x="598" y="819"/>
                </a:cubicBezTo>
                <a:cubicBezTo>
                  <a:pt x="621" y="819"/>
                  <a:pt x="648" y="824"/>
                  <a:pt x="677" y="824"/>
                </a:cubicBezTo>
                <a:lnTo>
                  <a:pt x="706" y="824"/>
                </a:lnTo>
                <a:cubicBezTo>
                  <a:pt x="716" y="819"/>
                  <a:pt x="723" y="819"/>
                  <a:pt x="734" y="819"/>
                </a:cubicBezTo>
                <a:cubicBezTo>
                  <a:pt x="723" y="790"/>
                  <a:pt x="700" y="768"/>
                  <a:pt x="666" y="756"/>
                </a:cubicBezTo>
                <a:cubicBezTo>
                  <a:pt x="637" y="745"/>
                  <a:pt x="609" y="739"/>
                  <a:pt x="587" y="722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2"/>
          <p:cNvSpPr/>
          <p:nvPr/>
        </p:nvSpPr>
        <p:spPr>
          <a:xfrm>
            <a:off x="8304383" y="4198019"/>
            <a:ext cx="310" cy="4222"/>
          </a:xfrm>
          <a:custGeom>
            <a:avLst/>
            <a:gdLst/>
            <a:ahLst/>
            <a:cxnLst/>
            <a:rect l="l" t="t" r="r" b="b"/>
            <a:pathLst>
              <a:path w="8" h="109" extrusionOk="0">
                <a:moveTo>
                  <a:pt x="1" y="0"/>
                </a:moveTo>
                <a:lnTo>
                  <a:pt x="1" y="108"/>
                </a:lnTo>
                <a:cubicBezTo>
                  <a:pt x="1" y="74"/>
                  <a:pt x="1" y="34"/>
                  <a:pt x="8" y="0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2"/>
          <p:cNvSpPr/>
          <p:nvPr/>
        </p:nvSpPr>
        <p:spPr>
          <a:xfrm>
            <a:off x="8291445" y="4195578"/>
            <a:ext cx="12977" cy="6663"/>
          </a:xfrm>
          <a:custGeom>
            <a:avLst/>
            <a:gdLst/>
            <a:ahLst/>
            <a:cxnLst/>
            <a:rect l="l" t="t" r="r" b="b"/>
            <a:pathLst>
              <a:path w="335" h="172" extrusionOk="0">
                <a:moveTo>
                  <a:pt x="6" y="1"/>
                </a:moveTo>
                <a:cubicBezTo>
                  <a:pt x="1" y="29"/>
                  <a:pt x="1" y="58"/>
                  <a:pt x="1" y="85"/>
                </a:cubicBezTo>
                <a:cubicBezTo>
                  <a:pt x="28" y="103"/>
                  <a:pt x="62" y="114"/>
                  <a:pt x="96" y="126"/>
                </a:cubicBezTo>
                <a:cubicBezTo>
                  <a:pt x="171" y="148"/>
                  <a:pt x="250" y="166"/>
                  <a:pt x="335" y="171"/>
                </a:cubicBezTo>
                <a:lnTo>
                  <a:pt x="335" y="63"/>
                </a:lnTo>
                <a:cubicBezTo>
                  <a:pt x="267" y="63"/>
                  <a:pt x="205" y="58"/>
                  <a:pt x="143" y="46"/>
                </a:cubicBezTo>
                <a:cubicBezTo>
                  <a:pt x="91" y="35"/>
                  <a:pt x="46" y="24"/>
                  <a:pt x="6" y="1"/>
                </a:cubicBezTo>
                <a:close/>
              </a:path>
            </a:pathLst>
          </a:custGeom>
          <a:solidFill>
            <a:srgbClr val="2D3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2"/>
          <p:cNvSpPr/>
          <p:nvPr/>
        </p:nvSpPr>
        <p:spPr>
          <a:xfrm>
            <a:off x="8291677" y="4153741"/>
            <a:ext cx="5966" cy="6663"/>
          </a:xfrm>
          <a:custGeom>
            <a:avLst/>
            <a:gdLst/>
            <a:ahLst/>
            <a:cxnLst/>
            <a:rect l="l" t="t" r="r" b="b"/>
            <a:pathLst>
              <a:path w="154" h="172" extrusionOk="0">
                <a:moveTo>
                  <a:pt x="6" y="1"/>
                </a:moveTo>
                <a:cubicBezTo>
                  <a:pt x="11" y="58"/>
                  <a:pt x="11" y="115"/>
                  <a:pt x="0" y="171"/>
                </a:cubicBezTo>
                <a:cubicBezTo>
                  <a:pt x="22" y="166"/>
                  <a:pt x="40" y="160"/>
                  <a:pt x="63" y="160"/>
                </a:cubicBezTo>
                <a:cubicBezTo>
                  <a:pt x="114" y="155"/>
                  <a:pt x="148" y="97"/>
                  <a:pt x="153" y="52"/>
                </a:cubicBezTo>
                <a:cubicBezTo>
                  <a:pt x="153" y="35"/>
                  <a:pt x="148" y="18"/>
                  <a:pt x="142" y="1"/>
                </a:cubicBezTo>
                <a:cubicBezTo>
                  <a:pt x="131" y="1"/>
                  <a:pt x="124" y="1"/>
                  <a:pt x="114" y="6"/>
                </a:cubicBezTo>
                <a:lnTo>
                  <a:pt x="85" y="6"/>
                </a:lnTo>
                <a:cubicBezTo>
                  <a:pt x="56" y="6"/>
                  <a:pt x="29" y="1"/>
                  <a:pt x="6" y="1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2"/>
          <p:cNvSpPr/>
          <p:nvPr/>
        </p:nvSpPr>
        <p:spPr>
          <a:xfrm>
            <a:off x="8277771" y="4181051"/>
            <a:ext cx="33740" cy="21616"/>
          </a:xfrm>
          <a:custGeom>
            <a:avLst/>
            <a:gdLst/>
            <a:ahLst/>
            <a:cxnLst/>
            <a:rect l="l" t="t" r="r" b="b"/>
            <a:pathLst>
              <a:path w="871" h="558" extrusionOk="0">
                <a:moveTo>
                  <a:pt x="35" y="1"/>
                </a:moveTo>
                <a:cubicBezTo>
                  <a:pt x="24" y="6"/>
                  <a:pt x="13" y="17"/>
                  <a:pt x="1" y="24"/>
                </a:cubicBezTo>
                <a:cubicBezTo>
                  <a:pt x="18" y="35"/>
                  <a:pt x="35" y="40"/>
                  <a:pt x="52" y="51"/>
                </a:cubicBezTo>
                <a:cubicBezTo>
                  <a:pt x="47" y="35"/>
                  <a:pt x="40" y="17"/>
                  <a:pt x="35" y="1"/>
                </a:cubicBezTo>
                <a:close/>
                <a:moveTo>
                  <a:pt x="115" y="177"/>
                </a:moveTo>
                <a:cubicBezTo>
                  <a:pt x="115" y="222"/>
                  <a:pt x="108" y="268"/>
                  <a:pt x="103" y="313"/>
                </a:cubicBezTo>
                <a:cubicBezTo>
                  <a:pt x="121" y="331"/>
                  <a:pt x="142" y="347"/>
                  <a:pt x="160" y="358"/>
                </a:cubicBezTo>
                <a:cubicBezTo>
                  <a:pt x="189" y="381"/>
                  <a:pt x="223" y="404"/>
                  <a:pt x="262" y="421"/>
                </a:cubicBezTo>
                <a:cubicBezTo>
                  <a:pt x="268" y="392"/>
                  <a:pt x="268" y="365"/>
                  <a:pt x="268" y="336"/>
                </a:cubicBezTo>
                <a:cubicBezTo>
                  <a:pt x="252" y="318"/>
                  <a:pt x="234" y="307"/>
                  <a:pt x="217" y="297"/>
                </a:cubicBezTo>
                <a:cubicBezTo>
                  <a:pt x="183" y="262"/>
                  <a:pt x="155" y="228"/>
                  <a:pt x="126" y="194"/>
                </a:cubicBezTo>
                <a:cubicBezTo>
                  <a:pt x="126" y="187"/>
                  <a:pt x="121" y="182"/>
                  <a:pt x="115" y="177"/>
                </a:cubicBezTo>
                <a:close/>
                <a:moveTo>
                  <a:pt x="865" y="426"/>
                </a:moveTo>
                <a:cubicBezTo>
                  <a:pt x="842" y="426"/>
                  <a:pt x="819" y="433"/>
                  <a:pt x="797" y="433"/>
                </a:cubicBezTo>
                <a:cubicBezTo>
                  <a:pt x="763" y="433"/>
                  <a:pt x="729" y="438"/>
                  <a:pt x="695" y="438"/>
                </a:cubicBezTo>
                <a:cubicBezTo>
                  <a:pt x="688" y="472"/>
                  <a:pt x="688" y="512"/>
                  <a:pt x="688" y="546"/>
                </a:cubicBezTo>
                <a:cubicBezTo>
                  <a:pt x="722" y="552"/>
                  <a:pt x="756" y="552"/>
                  <a:pt x="790" y="552"/>
                </a:cubicBezTo>
                <a:cubicBezTo>
                  <a:pt x="808" y="557"/>
                  <a:pt x="824" y="557"/>
                  <a:pt x="848" y="557"/>
                </a:cubicBezTo>
                <a:lnTo>
                  <a:pt x="871" y="557"/>
                </a:lnTo>
                <a:cubicBezTo>
                  <a:pt x="865" y="512"/>
                  <a:pt x="865" y="467"/>
                  <a:pt x="865" y="426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" name="Google Shape;346;p2"/>
          <p:cNvSpPr/>
          <p:nvPr/>
        </p:nvSpPr>
        <p:spPr>
          <a:xfrm>
            <a:off x="8265684" y="4111944"/>
            <a:ext cx="6198" cy="30641"/>
          </a:xfrm>
          <a:custGeom>
            <a:avLst/>
            <a:gdLst/>
            <a:ahLst/>
            <a:cxnLst/>
            <a:rect l="l" t="t" r="r" b="b"/>
            <a:pathLst>
              <a:path w="160" h="791" extrusionOk="0">
                <a:moveTo>
                  <a:pt x="97" y="1"/>
                </a:moveTo>
                <a:cubicBezTo>
                  <a:pt x="63" y="1"/>
                  <a:pt x="29" y="23"/>
                  <a:pt x="11" y="62"/>
                </a:cubicBezTo>
                <a:cubicBezTo>
                  <a:pt x="11" y="69"/>
                  <a:pt x="6" y="74"/>
                  <a:pt x="6" y="85"/>
                </a:cubicBezTo>
                <a:cubicBezTo>
                  <a:pt x="24" y="74"/>
                  <a:pt x="40" y="62"/>
                  <a:pt x="58" y="57"/>
                </a:cubicBezTo>
                <a:cubicBezTo>
                  <a:pt x="79" y="46"/>
                  <a:pt x="103" y="28"/>
                  <a:pt x="126" y="17"/>
                </a:cubicBezTo>
                <a:cubicBezTo>
                  <a:pt x="131" y="12"/>
                  <a:pt x="131" y="12"/>
                  <a:pt x="137" y="6"/>
                </a:cubicBezTo>
                <a:lnTo>
                  <a:pt x="126" y="6"/>
                </a:lnTo>
                <a:cubicBezTo>
                  <a:pt x="114" y="1"/>
                  <a:pt x="108" y="1"/>
                  <a:pt x="97" y="1"/>
                </a:cubicBezTo>
                <a:close/>
                <a:moveTo>
                  <a:pt x="0" y="518"/>
                </a:moveTo>
                <a:lnTo>
                  <a:pt x="0" y="518"/>
                </a:lnTo>
                <a:cubicBezTo>
                  <a:pt x="6" y="534"/>
                  <a:pt x="18" y="552"/>
                  <a:pt x="24" y="574"/>
                </a:cubicBezTo>
                <a:cubicBezTo>
                  <a:pt x="45" y="631"/>
                  <a:pt x="74" y="688"/>
                  <a:pt x="108" y="744"/>
                </a:cubicBezTo>
                <a:cubicBezTo>
                  <a:pt x="114" y="762"/>
                  <a:pt x="126" y="773"/>
                  <a:pt x="137" y="790"/>
                </a:cubicBezTo>
                <a:cubicBezTo>
                  <a:pt x="142" y="773"/>
                  <a:pt x="148" y="756"/>
                  <a:pt x="154" y="739"/>
                </a:cubicBezTo>
                <a:cubicBezTo>
                  <a:pt x="154" y="717"/>
                  <a:pt x="160" y="688"/>
                  <a:pt x="160" y="665"/>
                </a:cubicBezTo>
                <a:cubicBezTo>
                  <a:pt x="148" y="654"/>
                  <a:pt x="137" y="636"/>
                  <a:pt x="137" y="615"/>
                </a:cubicBezTo>
                <a:lnTo>
                  <a:pt x="131" y="608"/>
                </a:lnTo>
                <a:cubicBezTo>
                  <a:pt x="97" y="580"/>
                  <a:pt x="63" y="552"/>
                  <a:pt x="29" y="529"/>
                </a:cubicBezTo>
                <a:cubicBezTo>
                  <a:pt x="18" y="523"/>
                  <a:pt x="11" y="523"/>
                  <a:pt x="0" y="518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2"/>
          <p:cNvSpPr/>
          <p:nvPr/>
        </p:nvSpPr>
        <p:spPr>
          <a:xfrm>
            <a:off x="8273200" y="4137898"/>
            <a:ext cx="1356" cy="1356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0" y="0"/>
                </a:moveTo>
                <a:lnTo>
                  <a:pt x="0" y="0"/>
                </a:lnTo>
                <a:cubicBezTo>
                  <a:pt x="11" y="13"/>
                  <a:pt x="22" y="24"/>
                  <a:pt x="34" y="35"/>
                </a:cubicBezTo>
                <a:cubicBezTo>
                  <a:pt x="22" y="24"/>
                  <a:pt x="11" y="13"/>
                  <a:pt x="0" y="0"/>
                </a:cubicBezTo>
                <a:close/>
              </a:path>
            </a:pathLst>
          </a:custGeom>
          <a:solidFill>
            <a:srgbClr val="2E72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" name="Google Shape;348;p2"/>
          <p:cNvSpPr/>
          <p:nvPr/>
        </p:nvSpPr>
        <p:spPr>
          <a:xfrm>
            <a:off x="8270953" y="4135729"/>
            <a:ext cx="2247" cy="2208"/>
          </a:xfrm>
          <a:custGeom>
            <a:avLst/>
            <a:gdLst/>
            <a:ahLst/>
            <a:cxnLst/>
            <a:rect l="l" t="t" r="r" b="b"/>
            <a:pathLst>
              <a:path w="58" h="57" extrusionOk="0">
                <a:moveTo>
                  <a:pt x="1" y="1"/>
                </a:moveTo>
                <a:lnTo>
                  <a:pt x="1" y="1"/>
                </a:lnTo>
                <a:cubicBezTo>
                  <a:pt x="24" y="17"/>
                  <a:pt x="40" y="35"/>
                  <a:pt x="58" y="56"/>
                </a:cubicBezTo>
                <a:lnTo>
                  <a:pt x="58" y="56"/>
                </a:lnTo>
                <a:cubicBezTo>
                  <a:pt x="40" y="35"/>
                  <a:pt x="24" y="17"/>
                  <a:pt x="1" y="1"/>
                </a:cubicBezTo>
                <a:close/>
              </a:path>
            </a:pathLst>
          </a:custGeom>
          <a:solidFill>
            <a:srgbClr val="1E6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2"/>
          <p:cNvSpPr/>
          <p:nvPr/>
        </p:nvSpPr>
        <p:spPr>
          <a:xfrm>
            <a:off x="8280637" y="4151998"/>
            <a:ext cx="736" cy="8406"/>
          </a:xfrm>
          <a:custGeom>
            <a:avLst/>
            <a:gdLst/>
            <a:ahLst/>
            <a:cxnLst/>
            <a:rect l="l" t="t" r="r" b="b"/>
            <a:pathLst>
              <a:path w="19" h="217" extrusionOk="0">
                <a:moveTo>
                  <a:pt x="18" y="153"/>
                </a:moveTo>
                <a:lnTo>
                  <a:pt x="18" y="153"/>
                </a:lnTo>
                <a:cubicBezTo>
                  <a:pt x="18" y="160"/>
                  <a:pt x="13" y="166"/>
                  <a:pt x="13" y="171"/>
                </a:cubicBezTo>
                <a:cubicBezTo>
                  <a:pt x="13" y="187"/>
                  <a:pt x="7" y="200"/>
                  <a:pt x="0" y="216"/>
                </a:cubicBezTo>
                <a:cubicBezTo>
                  <a:pt x="7" y="200"/>
                  <a:pt x="13" y="187"/>
                  <a:pt x="13" y="171"/>
                </a:cubicBezTo>
                <a:cubicBezTo>
                  <a:pt x="13" y="166"/>
                  <a:pt x="18" y="160"/>
                  <a:pt x="18" y="153"/>
                </a:cubicBezTo>
                <a:close/>
                <a:moveTo>
                  <a:pt x="13" y="1"/>
                </a:moveTo>
                <a:lnTo>
                  <a:pt x="13" y="17"/>
                </a:lnTo>
                <a:lnTo>
                  <a:pt x="13" y="17"/>
                </a:lnTo>
                <a:close/>
              </a:path>
            </a:pathLst>
          </a:custGeom>
          <a:solidFill>
            <a:srgbClr val="1E6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2"/>
          <p:cNvSpPr/>
          <p:nvPr/>
        </p:nvSpPr>
        <p:spPr>
          <a:xfrm>
            <a:off x="8275834" y="4168501"/>
            <a:ext cx="465" cy="504"/>
          </a:xfrm>
          <a:custGeom>
            <a:avLst/>
            <a:gdLst/>
            <a:ahLst/>
            <a:cxnLst/>
            <a:rect l="l" t="t" r="r" b="b"/>
            <a:pathLst>
              <a:path w="12" h="13" extrusionOk="0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close/>
                <a:moveTo>
                  <a:pt x="11" y="0"/>
                </a:moveTo>
                <a:cubicBezTo>
                  <a:pt x="6" y="0"/>
                  <a:pt x="0" y="7"/>
                  <a:pt x="0" y="12"/>
                </a:cubicBezTo>
                <a:cubicBezTo>
                  <a:pt x="0" y="7"/>
                  <a:pt x="6" y="0"/>
                  <a:pt x="11" y="0"/>
                </a:cubicBezTo>
                <a:close/>
              </a:path>
            </a:pathLst>
          </a:custGeom>
          <a:solidFill>
            <a:srgbClr val="1E6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2"/>
          <p:cNvSpPr/>
          <p:nvPr/>
        </p:nvSpPr>
        <p:spPr>
          <a:xfrm>
            <a:off x="8270953" y="4135729"/>
            <a:ext cx="10420" cy="34593"/>
          </a:xfrm>
          <a:custGeom>
            <a:avLst/>
            <a:gdLst/>
            <a:ahLst/>
            <a:cxnLst/>
            <a:rect l="l" t="t" r="r" b="b"/>
            <a:pathLst>
              <a:path w="269" h="893" extrusionOk="0">
                <a:moveTo>
                  <a:pt x="1" y="1"/>
                </a:moveTo>
                <a:cubicBezTo>
                  <a:pt x="1" y="22"/>
                  <a:pt x="12" y="40"/>
                  <a:pt x="24" y="51"/>
                </a:cubicBezTo>
                <a:cubicBezTo>
                  <a:pt x="24" y="74"/>
                  <a:pt x="18" y="103"/>
                  <a:pt x="18" y="125"/>
                </a:cubicBezTo>
                <a:cubicBezTo>
                  <a:pt x="12" y="142"/>
                  <a:pt x="6" y="159"/>
                  <a:pt x="1" y="176"/>
                </a:cubicBezTo>
                <a:cubicBezTo>
                  <a:pt x="24" y="205"/>
                  <a:pt x="53" y="239"/>
                  <a:pt x="74" y="266"/>
                </a:cubicBezTo>
                <a:cubicBezTo>
                  <a:pt x="121" y="318"/>
                  <a:pt x="171" y="363"/>
                  <a:pt x="223" y="403"/>
                </a:cubicBezTo>
                <a:cubicBezTo>
                  <a:pt x="234" y="415"/>
                  <a:pt x="250" y="426"/>
                  <a:pt x="263" y="437"/>
                </a:cubicBezTo>
                <a:lnTo>
                  <a:pt x="263" y="421"/>
                </a:lnTo>
                <a:cubicBezTo>
                  <a:pt x="257" y="392"/>
                  <a:pt x="245" y="358"/>
                  <a:pt x="234" y="324"/>
                </a:cubicBezTo>
                <a:cubicBezTo>
                  <a:pt x="211" y="266"/>
                  <a:pt x="182" y="211"/>
                  <a:pt x="148" y="159"/>
                </a:cubicBezTo>
                <a:cubicBezTo>
                  <a:pt x="132" y="137"/>
                  <a:pt x="114" y="114"/>
                  <a:pt x="92" y="91"/>
                </a:cubicBezTo>
                <a:cubicBezTo>
                  <a:pt x="80" y="80"/>
                  <a:pt x="69" y="69"/>
                  <a:pt x="58" y="56"/>
                </a:cubicBezTo>
                <a:cubicBezTo>
                  <a:pt x="40" y="35"/>
                  <a:pt x="24" y="17"/>
                  <a:pt x="1" y="1"/>
                </a:cubicBezTo>
                <a:close/>
                <a:moveTo>
                  <a:pt x="268" y="573"/>
                </a:moveTo>
                <a:cubicBezTo>
                  <a:pt x="257" y="586"/>
                  <a:pt x="250" y="591"/>
                  <a:pt x="245" y="596"/>
                </a:cubicBezTo>
                <a:cubicBezTo>
                  <a:pt x="166" y="688"/>
                  <a:pt x="114" y="790"/>
                  <a:pt x="87" y="892"/>
                </a:cubicBezTo>
                <a:cubicBezTo>
                  <a:pt x="98" y="880"/>
                  <a:pt x="108" y="869"/>
                  <a:pt x="126" y="858"/>
                </a:cubicBezTo>
                <a:cubicBezTo>
                  <a:pt x="126" y="853"/>
                  <a:pt x="132" y="846"/>
                  <a:pt x="137" y="846"/>
                </a:cubicBezTo>
                <a:cubicBezTo>
                  <a:pt x="137" y="841"/>
                  <a:pt x="143" y="835"/>
                  <a:pt x="148" y="830"/>
                </a:cubicBezTo>
                <a:cubicBezTo>
                  <a:pt x="177" y="790"/>
                  <a:pt x="200" y="756"/>
                  <a:pt x="223" y="722"/>
                </a:cubicBezTo>
                <a:cubicBezTo>
                  <a:pt x="234" y="693"/>
                  <a:pt x="245" y="665"/>
                  <a:pt x="250" y="636"/>
                </a:cubicBezTo>
                <a:cubicBezTo>
                  <a:pt x="257" y="620"/>
                  <a:pt x="263" y="607"/>
                  <a:pt x="263" y="591"/>
                </a:cubicBezTo>
                <a:cubicBezTo>
                  <a:pt x="263" y="586"/>
                  <a:pt x="268" y="580"/>
                  <a:pt x="268" y="573"/>
                </a:cubicBezTo>
                <a:close/>
              </a:path>
            </a:pathLst>
          </a:custGeom>
          <a:solidFill>
            <a:srgbClr val="2E8E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2"/>
          <p:cNvSpPr/>
          <p:nvPr/>
        </p:nvSpPr>
        <p:spPr>
          <a:xfrm>
            <a:off x="8264367" y="4112176"/>
            <a:ext cx="27775" cy="71548"/>
          </a:xfrm>
          <a:custGeom>
            <a:avLst/>
            <a:gdLst/>
            <a:ahLst/>
            <a:cxnLst/>
            <a:rect l="l" t="t" r="r" b="b"/>
            <a:pathLst>
              <a:path w="717" h="1847" extrusionOk="0">
                <a:moveTo>
                  <a:pt x="171" y="0"/>
                </a:moveTo>
                <a:cubicBezTo>
                  <a:pt x="165" y="6"/>
                  <a:pt x="165" y="6"/>
                  <a:pt x="160" y="11"/>
                </a:cubicBezTo>
                <a:cubicBezTo>
                  <a:pt x="137" y="22"/>
                  <a:pt x="113" y="40"/>
                  <a:pt x="92" y="51"/>
                </a:cubicBezTo>
                <a:cubicBezTo>
                  <a:pt x="74" y="56"/>
                  <a:pt x="58" y="68"/>
                  <a:pt x="40" y="79"/>
                </a:cubicBezTo>
                <a:cubicBezTo>
                  <a:pt x="29" y="124"/>
                  <a:pt x="18" y="176"/>
                  <a:pt x="11" y="233"/>
                </a:cubicBezTo>
                <a:cubicBezTo>
                  <a:pt x="0" y="295"/>
                  <a:pt x="6" y="363"/>
                  <a:pt x="18" y="409"/>
                </a:cubicBezTo>
                <a:cubicBezTo>
                  <a:pt x="18" y="438"/>
                  <a:pt x="29" y="472"/>
                  <a:pt x="34" y="512"/>
                </a:cubicBezTo>
                <a:cubicBezTo>
                  <a:pt x="45" y="517"/>
                  <a:pt x="52" y="517"/>
                  <a:pt x="63" y="523"/>
                </a:cubicBezTo>
                <a:cubicBezTo>
                  <a:pt x="97" y="546"/>
                  <a:pt x="131" y="574"/>
                  <a:pt x="165" y="602"/>
                </a:cubicBezTo>
                <a:lnTo>
                  <a:pt x="171" y="609"/>
                </a:lnTo>
                <a:cubicBezTo>
                  <a:pt x="194" y="625"/>
                  <a:pt x="210" y="643"/>
                  <a:pt x="228" y="664"/>
                </a:cubicBezTo>
                <a:cubicBezTo>
                  <a:pt x="239" y="677"/>
                  <a:pt x="250" y="688"/>
                  <a:pt x="262" y="699"/>
                </a:cubicBezTo>
                <a:cubicBezTo>
                  <a:pt x="284" y="722"/>
                  <a:pt x="302" y="745"/>
                  <a:pt x="318" y="767"/>
                </a:cubicBezTo>
                <a:cubicBezTo>
                  <a:pt x="352" y="819"/>
                  <a:pt x="381" y="874"/>
                  <a:pt x="404" y="932"/>
                </a:cubicBezTo>
                <a:cubicBezTo>
                  <a:pt x="415" y="966"/>
                  <a:pt x="427" y="1000"/>
                  <a:pt x="433" y="1029"/>
                </a:cubicBezTo>
                <a:lnTo>
                  <a:pt x="433" y="1045"/>
                </a:lnTo>
                <a:cubicBezTo>
                  <a:pt x="467" y="1063"/>
                  <a:pt x="495" y="1086"/>
                  <a:pt x="529" y="1102"/>
                </a:cubicBezTo>
                <a:cubicBezTo>
                  <a:pt x="495" y="1125"/>
                  <a:pt x="467" y="1147"/>
                  <a:pt x="438" y="1181"/>
                </a:cubicBezTo>
                <a:cubicBezTo>
                  <a:pt x="438" y="1188"/>
                  <a:pt x="433" y="1194"/>
                  <a:pt x="433" y="1199"/>
                </a:cubicBezTo>
                <a:cubicBezTo>
                  <a:pt x="433" y="1215"/>
                  <a:pt x="427" y="1228"/>
                  <a:pt x="420" y="1244"/>
                </a:cubicBezTo>
                <a:cubicBezTo>
                  <a:pt x="415" y="1273"/>
                  <a:pt x="404" y="1301"/>
                  <a:pt x="393" y="1330"/>
                </a:cubicBezTo>
                <a:cubicBezTo>
                  <a:pt x="370" y="1364"/>
                  <a:pt x="347" y="1398"/>
                  <a:pt x="318" y="1438"/>
                </a:cubicBezTo>
                <a:cubicBezTo>
                  <a:pt x="313" y="1443"/>
                  <a:pt x="307" y="1449"/>
                  <a:pt x="307" y="1454"/>
                </a:cubicBezTo>
                <a:cubicBezTo>
                  <a:pt x="302" y="1454"/>
                  <a:pt x="296" y="1461"/>
                  <a:pt x="296" y="1466"/>
                </a:cubicBezTo>
                <a:cubicBezTo>
                  <a:pt x="278" y="1477"/>
                  <a:pt x="268" y="1488"/>
                  <a:pt x="257" y="1500"/>
                </a:cubicBezTo>
                <a:lnTo>
                  <a:pt x="257" y="1506"/>
                </a:lnTo>
                <a:cubicBezTo>
                  <a:pt x="228" y="1614"/>
                  <a:pt x="228" y="1727"/>
                  <a:pt x="268" y="1829"/>
                </a:cubicBezTo>
                <a:cubicBezTo>
                  <a:pt x="268" y="1836"/>
                  <a:pt x="268" y="1841"/>
                  <a:pt x="273" y="1847"/>
                </a:cubicBezTo>
                <a:cubicBezTo>
                  <a:pt x="296" y="1836"/>
                  <a:pt x="325" y="1818"/>
                  <a:pt x="347" y="1802"/>
                </a:cubicBezTo>
                <a:cubicBezTo>
                  <a:pt x="359" y="1795"/>
                  <a:pt x="370" y="1784"/>
                  <a:pt x="381" y="1779"/>
                </a:cubicBezTo>
                <a:cubicBezTo>
                  <a:pt x="375" y="1750"/>
                  <a:pt x="370" y="1721"/>
                  <a:pt x="364" y="1693"/>
                </a:cubicBezTo>
                <a:cubicBezTo>
                  <a:pt x="364" y="1648"/>
                  <a:pt x="364" y="1608"/>
                  <a:pt x="370" y="1569"/>
                </a:cubicBezTo>
                <a:cubicBezTo>
                  <a:pt x="381" y="1535"/>
                  <a:pt x="393" y="1500"/>
                  <a:pt x="404" y="1461"/>
                </a:cubicBezTo>
                <a:cubicBezTo>
                  <a:pt x="420" y="1432"/>
                  <a:pt x="438" y="1404"/>
                  <a:pt x="461" y="1380"/>
                </a:cubicBezTo>
                <a:cubicBezTo>
                  <a:pt x="483" y="1352"/>
                  <a:pt x="506" y="1330"/>
                  <a:pt x="535" y="1312"/>
                </a:cubicBezTo>
                <a:cubicBezTo>
                  <a:pt x="563" y="1290"/>
                  <a:pt x="598" y="1273"/>
                  <a:pt x="632" y="1262"/>
                </a:cubicBezTo>
                <a:cubicBezTo>
                  <a:pt x="653" y="1256"/>
                  <a:pt x="677" y="1249"/>
                  <a:pt x="705" y="1244"/>
                </a:cubicBezTo>
                <a:cubicBezTo>
                  <a:pt x="716" y="1188"/>
                  <a:pt x="716" y="1131"/>
                  <a:pt x="711" y="1074"/>
                </a:cubicBezTo>
                <a:cubicBezTo>
                  <a:pt x="705" y="1039"/>
                  <a:pt x="705" y="1011"/>
                  <a:pt x="700" y="977"/>
                </a:cubicBezTo>
                <a:cubicBezTo>
                  <a:pt x="682" y="971"/>
                  <a:pt x="666" y="966"/>
                  <a:pt x="648" y="960"/>
                </a:cubicBezTo>
                <a:cubicBezTo>
                  <a:pt x="563" y="915"/>
                  <a:pt x="488" y="869"/>
                  <a:pt x="420" y="813"/>
                </a:cubicBezTo>
                <a:cubicBezTo>
                  <a:pt x="364" y="761"/>
                  <a:pt x="318" y="711"/>
                  <a:pt x="278" y="659"/>
                </a:cubicBezTo>
                <a:cubicBezTo>
                  <a:pt x="244" y="609"/>
                  <a:pt x="216" y="557"/>
                  <a:pt x="199" y="506"/>
                </a:cubicBezTo>
                <a:cubicBezTo>
                  <a:pt x="182" y="454"/>
                  <a:pt x="171" y="409"/>
                  <a:pt x="165" y="358"/>
                </a:cubicBezTo>
                <a:lnTo>
                  <a:pt x="165" y="307"/>
                </a:lnTo>
                <a:cubicBezTo>
                  <a:pt x="154" y="302"/>
                  <a:pt x="142" y="295"/>
                  <a:pt x="126" y="289"/>
                </a:cubicBezTo>
                <a:cubicBezTo>
                  <a:pt x="126" y="289"/>
                  <a:pt x="120" y="284"/>
                  <a:pt x="113" y="284"/>
                </a:cubicBezTo>
                <a:cubicBezTo>
                  <a:pt x="131" y="278"/>
                  <a:pt x="148" y="268"/>
                  <a:pt x="171" y="255"/>
                </a:cubicBezTo>
                <a:lnTo>
                  <a:pt x="171" y="221"/>
                </a:lnTo>
                <a:cubicBezTo>
                  <a:pt x="182" y="176"/>
                  <a:pt x="194" y="137"/>
                  <a:pt x="210" y="97"/>
                </a:cubicBezTo>
                <a:cubicBezTo>
                  <a:pt x="216" y="90"/>
                  <a:pt x="216" y="85"/>
                  <a:pt x="223" y="79"/>
                </a:cubicBezTo>
                <a:cubicBezTo>
                  <a:pt x="223" y="68"/>
                  <a:pt x="216" y="56"/>
                  <a:pt x="210" y="45"/>
                </a:cubicBezTo>
                <a:cubicBezTo>
                  <a:pt x="205" y="22"/>
                  <a:pt x="188" y="11"/>
                  <a:pt x="171" y="0"/>
                </a:cubicBezTo>
                <a:close/>
              </a:path>
            </a:pathLst>
          </a:custGeom>
          <a:solidFill>
            <a:srgbClr val="0E141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2"/>
          <p:cNvSpPr/>
          <p:nvPr/>
        </p:nvSpPr>
        <p:spPr>
          <a:xfrm>
            <a:off x="8409633" y="4280530"/>
            <a:ext cx="4416" cy="19214"/>
          </a:xfrm>
          <a:custGeom>
            <a:avLst/>
            <a:gdLst/>
            <a:ahLst/>
            <a:cxnLst/>
            <a:rect l="l" t="t" r="r" b="b"/>
            <a:pathLst>
              <a:path w="114" h="496" extrusionOk="0">
                <a:moveTo>
                  <a:pt x="1" y="1"/>
                </a:moveTo>
                <a:cubicBezTo>
                  <a:pt x="24" y="211"/>
                  <a:pt x="52" y="388"/>
                  <a:pt x="92" y="496"/>
                </a:cubicBezTo>
                <a:cubicBezTo>
                  <a:pt x="103" y="478"/>
                  <a:pt x="114" y="456"/>
                  <a:pt x="108" y="427"/>
                </a:cubicBezTo>
                <a:cubicBezTo>
                  <a:pt x="92" y="354"/>
                  <a:pt x="69" y="273"/>
                  <a:pt x="52" y="200"/>
                </a:cubicBezTo>
                <a:cubicBezTo>
                  <a:pt x="40" y="142"/>
                  <a:pt x="24" y="92"/>
                  <a:pt x="11" y="35"/>
                </a:cubicBezTo>
                <a:cubicBezTo>
                  <a:pt x="6" y="24"/>
                  <a:pt x="6" y="13"/>
                  <a:pt x="1" y="1"/>
                </a:cubicBezTo>
                <a:close/>
              </a:path>
            </a:pathLst>
          </a:custGeom>
          <a:solidFill>
            <a:srgbClr val="478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2"/>
          <p:cNvSpPr/>
          <p:nvPr/>
        </p:nvSpPr>
        <p:spPr>
          <a:xfrm>
            <a:off x="8383020" y="4221997"/>
            <a:ext cx="30177" cy="78870"/>
          </a:xfrm>
          <a:custGeom>
            <a:avLst/>
            <a:gdLst/>
            <a:ahLst/>
            <a:cxnLst/>
            <a:rect l="l" t="t" r="r" b="b"/>
            <a:pathLst>
              <a:path w="779" h="2036" extrusionOk="0">
                <a:moveTo>
                  <a:pt x="643" y="1"/>
                </a:moveTo>
                <a:cubicBezTo>
                  <a:pt x="603" y="24"/>
                  <a:pt x="404" y="126"/>
                  <a:pt x="239" y="166"/>
                </a:cubicBezTo>
                <a:cubicBezTo>
                  <a:pt x="221" y="166"/>
                  <a:pt x="205" y="171"/>
                  <a:pt x="187" y="171"/>
                </a:cubicBezTo>
                <a:cubicBezTo>
                  <a:pt x="176" y="171"/>
                  <a:pt x="165" y="171"/>
                  <a:pt x="153" y="166"/>
                </a:cubicBezTo>
                <a:cubicBezTo>
                  <a:pt x="148" y="279"/>
                  <a:pt x="148" y="392"/>
                  <a:pt x="142" y="506"/>
                </a:cubicBezTo>
                <a:cubicBezTo>
                  <a:pt x="137" y="620"/>
                  <a:pt x="131" y="733"/>
                  <a:pt x="119" y="842"/>
                </a:cubicBezTo>
                <a:cubicBezTo>
                  <a:pt x="113" y="903"/>
                  <a:pt x="108" y="966"/>
                  <a:pt x="103" y="1023"/>
                </a:cubicBezTo>
                <a:lnTo>
                  <a:pt x="97" y="1057"/>
                </a:lnTo>
                <a:cubicBezTo>
                  <a:pt x="97" y="1092"/>
                  <a:pt x="92" y="1126"/>
                  <a:pt x="85" y="1154"/>
                </a:cubicBezTo>
                <a:cubicBezTo>
                  <a:pt x="79" y="1194"/>
                  <a:pt x="68" y="1233"/>
                  <a:pt x="63" y="1273"/>
                </a:cubicBezTo>
                <a:cubicBezTo>
                  <a:pt x="51" y="1307"/>
                  <a:pt x="45" y="1347"/>
                  <a:pt x="40" y="1387"/>
                </a:cubicBezTo>
                <a:cubicBezTo>
                  <a:pt x="17" y="1495"/>
                  <a:pt x="0" y="1603"/>
                  <a:pt x="17" y="1705"/>
                </a:cubicBezTo>
                <a:cubicBezTo>
                  <a:pt x="23" y="1756"/>
                  <a:pt x="34" y="1790"/>
                  <a:pt x="51" y="1818"/>
                </a:cubicBezTo>
                <a:cubicBezTo>
                  <a:pt x="63" y="1836"/>
                  <a:pt x="79" y="1852"/>
                  <a:pt x="103" y="1870"/>
                </a:cubicBezTo>
                <a:cubicBezTo>
                  <a:pt x="108" y="1876"/>
                  <a:pt x="126" y="1881"/>
                  <a:pt x="131" y="1887"/>
                </a:cubicBezTo>
                <a:cubicBezTo>
                  <a:pt x="142" y="1887"/>
                  <a:pt x="148" y="1892"/>
                  <a:pt x="160" y="1892"/>
                </a:cubicBezTo>
                <a:cubicBezTo>
                  <a:pt x="205" y="1904"/>
                  <a:pt x="250" y="1910"/>
                  <a:pt x="296" y="1915"/>
                </a:cubicBezTo>
                <a:cubicBezTo>
                  <a:pt x="323" y="1915"/>
                  <a:pt x="341" y="1921"/>
                  <a:pt x="358" y="1921"/>
                </a:cubicBezTo>
                <a:cubicBezTo>
                  <a:pt x="386" y="1921"/>
                  <a:pt x="415" y="1926"/>
                  <a:pt x="443" y="1926"/>
                </a:cubicBezTo>
                <a:cubicBezTo>
                  <a:pt x="494" y="1938"/>
                  <a:pt x="551" y="1955"/>
                  <a:pt x="614" y="1983"/>
                </a:cubicBezTo>
                <a:cubicBezTo>
                  <a:pt x="637" y="1994"/>
                  <a:pt x="659" y="2007"/>
                  <a:pt x="682" y="2018"/>
                </a:cubicBezTo>
                <a:cubicBezTo>
                  <a:pt x="693" y="2028"/>
                  <a:pt x="705" y="2035"/>
                  <a:pt x="722" y="2035"/>
                </a:cubicBezTo>
                <a:cubicBezTo>
                  <a:pt x="733" y="2035"/>
                  <a:pt x="745" y="2028"/>
                  <a:pt x="756" y="2023"/>
                </a:cubicBezTo>
                <a:cubicBezTo>
                  <a:pt x="767" y="2018"/>
                  <a:pt x="773" y="2012"/>
                  <a:pt x="779" y="2007"/>
                </a:cubicBezTo>
                <a:cubicBezTo>
                  <a:pt x="739" y="1899"/>
                  <a:pt x="711" y="1722"/>
                  <a:pt x="688" y="1512"/>
                </a:cubicBezTo>
                <a:cubicBezTo>
                  <a:pt x="682" y="1461"/>
                  <a:pt x="671" y="1409"/>
                  <a:pt x="659" y="1359"/>
                </a:cubicBezTo>
                <a:cubicBezTo>
                  <a:pt x="653" y="1302"/>
                  <a:pt x="648" y="1251"/>
                  <a:pt x="643" y="1194"/>
                </a:cubicBezTo>
                <a:cubicBezTo>
                  <a:pt x="619" y="978"/>
                  <a:pt x="608" y="779"/>
                  <a:pt x="608" y="596"/>
                </a:cubicBezTo>
                <a:cubicBezTo>
                  <a:pt x="603" y="370"/>
                  <a:pt x="614" y="176"/>
                  <a:pt x="643" y="1"/>
                </a:cubicBezTo>
                <a:close/>
              </a:path>
            </a:pathLst>
          </a:custGeom>
          <a:solidFill>
            <a:srgbClr val="453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2"/>
          <p:cNvSpPr/>
          <p:nvPr/>
        </p:nvSpPr>
        <p:spPr>
          <a:xfrm>
            <a:off x="8270759" y="4115236"/>
            <a:ext cx="241916" cy="112068"/>
          </a:xfrm>
          <a:custGeom>
            <a:avLst/>
            <a:gdLst/>
            <a:ahLst/>
            <a:cxnLst/>
            <a:rect l="l" t="t" r="r" b="b"/>
            <a:pathLst>
              <a:path w="6245" h="2893" extrusionOk="0">
                <a:moveTo>
                  <a:pt x="58" y="0"/>
                </a:moveTo>
                <a:cubicBezTo>
                  <a:pt x="51" y="6"/>
                  <a:pt x="51" y="11"/>
                  <a:pt x="45" y="18"/>
                </a:cubicBezTo>
                <a:cubicBezTo>
                  <a:pt x="29" y="58"/>
                  <a:pt x="17" y="97"/>
                  <a:pt x="6" y="142"/>
                </a:cubicBezTo>
                <a:lnTo>
                  <a:pt x="6" y="176"/>
                </a:lnTo>
                <a:cubicBezTo>
                  <a:pt x="0" y="194"/>
                  <a:pt x="0" y="210"/>
                  <a:pt x="0" y="228"/>
                </a:cubicBezTo>
                <a:lnTo>
                  <a:pt x="0" y="279"/>
                </a:lnTo>
                <a:cubicBezTo>
                  <a:pt x="6" y="330"/>
                  <a:pt x="17" y="375"/>
                  <a:pt x="34" y="427"/>
                </a:cubicBezTo>
                <a:cubicBezTo>
                  <a:pt x="51" y="478"/>
                  <a:pt x="79" y="530"/>
                  <a:pt x="113" y="580"/>
                </a:cubicBezTo>
                <a:cubicBezTo>
                  <a:pt x="153" y="632"/>
                  <a:pt x="199" y="682"/>
                  <a:pt x="255" y="734"/>
                </a:cubicBezTo>
                <a:cubicBezTo>
                  <a:pt x="323" y="790"/>
                  <a:pt x="398" y="836"/>
                  <a:pt x="483" y="881"/>
                </a:cubicBezTo>
                <a:cubicBezTo>
                  <a:pt x="501" y="887"/>
                  <a:pt x="517" y="892"/>
                  <a:pt x="535" y="898"/>
                </a:cubicBezTo>
                <a:cubicBezTo>
                  <a:pt x="557" y="915"/>
                  <a:pt x="585" y="921"/>
                  <a:pt x="614" y="932"/>
                </a:cubicBezTo>
                <a:cubicBezTo>
                  <a:pt x="648" y="944"/>
                  <a:pt x="671" y="966"/>
                  <a:pt x="682" y="995"/>
                </a:cubicBezTo>
                <a:cubicBezTo>
                  <a:pt x="688" y="1012"/>
                  <a:pt x="693" y="1029"/>
                  <a:pt x="693" y="1046"/>
                </a:cubicBezTo>
                <a:cubicBezTo>
                  <a:pt x="688" y="1091"/>
                  <a:pt x="654" y="1149"/>
                  <a:pt x="603" y="1154"/>
                </a:cubicBezTo>
                <a:cubicBezTo>
                  <a:pt x="580" y="1154"/>
                  <a:pt x="562" y="1160"/>
                  <a:pt x="540" y="1165"/>
                </a:cubicBezTo>
                <a:cubicBezTo>
                  <a:pt x="512" y="1170"/>
                  <a:pt x="488" y="1177"/>
                  <a:pt x="467" y="1183"/>
                </a:cubicBezTo>
                <a:cubicBezTo>
                  <a:pt x="433" y="1194"/>
                  <a:pt x="398" y="1211"/>
                  <a:pt x="370" y="1233"/>
                </a:cubicBezTo>
                <a:cubicBezTo>
                  <a:pt x="341" y="1251"/>
                  <a:pt x="318" y="1273"/>
                  <a:pt x="296" y="1301"/>
                </a:cubicBezTo>
                <a:cubicBezTo>
                  <a:pt x="273" y="1325"/>
                  <a:pt x="255" y="1353"/>
                  <a:pt x="239" y="1382"/>
                </a:cubicBezTo>
                <a:cubicBezTo>
                  <a:pt x="228" y="1421"/>
                  <a:pt x="216" y="1456"/>
                  <a:pt x="205" y="1490"/>
                </a:cubicBezTo>
                <a:cubicBezTo>
                  <a:pt x="199" y="1529"/>
                  <a:pt x="199" y="1569"/>
                  <a:pt x="199" y="1614"/>
                </a:cubicBezTo>
                <a:cubicBezTo>
                  <a:pt x="205" y="1642"/>
                  <a:pt x="210" y="1671"/>
                  <a:pt x="216" y="1700"/>
                </a:cubicBezTo>
                <a:cubicBezTo>
                  <a:pt x="221" y="1716"/>
                  <a:pt x="228" y="1734"/>
                  <a:pt x="233" y="1750"/>
                </a:cubicBezTo>
                <a:cubicBezTo>
                  <a:pt x="250" y="1791"/>
                  <a:pt x="273" y="1836"/>
                  <a:pt x="296" y="1876"/>
                </a:cubicBezTo>
                <a:cubicBezTo>
                  <a:pt x="302" y="1881"/>
                  <a:pt x="307" y="1886"/>
                  <a:pt x="307" y="1893"/>
                </a:cubicBezTo>
                <a:cubicBezTo>
                  <a:pt x="336" y="1927"/>
                  <a:pt x="364" y="1961"/>
                  <a:pt x="398" y="1996"/>
                </a:cubicBezTo>
                <a:cubicBezTo>
                  <a:pt x="415" y="2006"/>
                  <a:pt x="433" y="2017"/>
                  <a:pt x="449" y="2035"/>
                </a:cubicBezTo>
                <a:cubicBezTo>
                  <a:pt x="472" y="2046"/>
                  <a:pt x="494" y="2057"/>
                  <a:pt x="517" y="2069"/>
                </a:cubicBezTo>
                <a:cubicBezTo>
                  <a:pt x="523" y="2069"/>
                  <a:pt x="528" y="2075"/>
                  <a:pt x="540" y="2075"/>
                </a:cubicBezTo>
                <a:cubicBezTo>
                  <a:pt x="580" y="2098"/>
                  <a:pt x="625" y="2109"/>
                  <a:pt x="677" y="2120"/>
                </a:cubicBezTo>
                <a:cubicBezTo>
                  <a:pt x="739" y="2132"/>
                  <a:pt x="801" y="2137"/>
                  <a:pt x="869" y="2137"/>
                </a:cubicBezTo>
                <a:lnTo>
                  <a:pt x="876" y="2137"/>
                </a:lnTo>
                <a:cubicBezTo>
                  <a:pt x="910" y="2137"/>
                  <a:pt x="944" y="2132"/>
                  <a:pt x="978" y="2132"/>
                </a:cubicBezTo>
                <a:cubicBezTo>
                  <a:pt x="1000" y="2132"/>
                  <a:pt x="1023" y="2125"/>
                  <a:pt x="1046" y="2125"/>
                </a:cubicBezTo>
                <a:cubicBezTo>
                  <a:pt x="1228" y="2103"/>
                  <a:pt x="1404" y="2057"/>
                  <a:pt x="1574" y="2017"/>
                </a:cubicBezTo>
                <a:cubicBezTo>
                  <a:pt x="1580" y="2012"/>
                  <a:pt x="1585" y="2012"/>
                  <a:pt x="1597" y="2012"/>
                </a:cubicBezTo>
                <a:cubicBezTo>
                  <a:pt x="1631" y="2012"/>
                  <a:pt x="1665" y="2035"/>
                  <a:pt x="1682" y="2069"/>
                </a:cubicBezTo>
                <a:cubicBezTo>
                  <a:pt x="1700" y="2098"/>
                  <a:pt x="1700" y="2137"/>
                  <a:pt x="1676" y="2171"/>
                </a:cubicBezTo>
                <a:cubicBezTo>
                  <a:pt x="1671" y="2182"/>
                  <a:pt x="1665" y="2200"/>
                  <a:pt x="1653" y="2211"/>
                </a:cubicBezTo>
                <a:cubicBezTo>
                  <a:pt x="1631" y="2261"/>
                  <a:pt x="1614" y="2308"/>
                  <a:pt x="1608" y="2353"/>
                </a:cubicBezTo>
                <a:cubicBezTo>
                  <a:pt x="1603" y="2392"/>
                  <a:pt x="1597" y="2426"/>
                  <a:pt x="1603" y="2466"/>
                </a:cubicBezTo>
                <a:cubicBezTo>
                  <a:pt x="1603" y="2495"/>
                  <a:pt x="1614" y="2529"/>
                  <a:pt x="1626" y="2563"/>
                </a:cubicBezTo>
                <a:cubicBezTo>
                  <a:pt x="1637" y="2592"/>
                  <a:pt x="1648" y="2626"/>
                  <a:pt x="1671" y="2649"/>
                </a:cubicBezTo>
                <a:cubicBezTo>
                  <a:pt x="1694" y="2688"/>
                  <a:pt x="1721" y="2717"/>
                  <a:pt x="1755" y="2746"/>
                </a:cubicBezTo>
                <a:cubicBezTo>
                  <a:pt x="1790" y="2773"/>
                  <a:pt x="1836" y="2802"/>
                  <a:pt x="1881" y="2825"/>
                </a:cubicBezTo>
                <a:cubicBezTo>
                  <a:pt x="1938" y="2853"/>
                  <a:pt x="1994" y="2870"/>
                  <a:pt x="2057" y="2882"/>
                </a:cubicBezTo>
                <a:cubicBezTo>
                  <a:pt x="2096" y="2887"/>
                  <a:pt x="2137" y="2893"/>
                  <a:pt x="2177" y="2893"/>
                </a:cubicBezTo>
                <a:cubicBezTo>
                  <a:pt x="2193" y="2893"/>
                  <a:pt x="2211" y="2893"/>
                  <a:pt x="2222" y="2887"/>
                </a:cubicBezTo>
                <a:cubicBezTo>
                  <a:pt x="2274" y="2882"/>
                  <a:pt x="2313" y="2875"/>
                  <a:pt x="2358" y="2859"/>
                </a:cubicBezTo>
                <a:cubicBezTo>
                  <a:pt x="2392" y="2848"/>
                  <a:pt x="2426" y="2830"/>
                  <a:pt x="2460" y="2807"/>
                </a:cubicBezTo>
                <a:cubicBezTo>
                  <a:pt x="2484" y="2785"/>
                  <a:pt x="2512" y="2767"/>
                  <a:pt x="2534" y="2746"/>
                </a:cubicBezTo>
                <a:cubicBezTo>
                  <a:pt x="2557" y="2712"/>
                  <a:pt x="2574" y="2683"/>
                  <a:pt x="2591" y="2654"/>
                </a:cubicBezTo>
                <a:cubicBezTo>
                  <a:pt x="2608" y="2615"/>
                  <a:pt x="2620" y="2568"/>
                  <a:pt x="2631" y="2529"/>
                </a:cubicBezTo>
                <a:cubicBezTo>
                  <a:pt x="2631" y="2507"/>
                  <a:pt x="2636" y="2489"/>
                  <a:pt x="2636" y="2473"/>
                </a:cubicBezTo>
                <a:cubicBezTo>
                  <a:pt x="2642" y="2416"/>
                  <a:pt x="2683" y="2376"/>
                  <a:pt x="2733" y="2376"/>
                </a:cubicBezTo>
                <a:cubicBezTo>
                  <a:pt x="2767" y="2381"/>
                  <a:pt x="2791" y="2392"/>
                  <a:pt x="2807" y="2410"/>
                </a:cubicBezTo>
                <a:cubicBezTo>
                  <a:pt x="2825" y="2432"/>
                  <a:pt x="2830" y="2450"/>
                  <a:pt x="2830" y="2478"/>
                </a:cubicBezTo>
                <a:cubicBezTo>
                  <a:pt x="2836" y="2518"/>
                  <a:pt x="2846" y="2563"/>
                  <a:pt x="2859" y="2609"/>
                </a:cubicBezTo>
                <a:cubicBezTo>
                  <a:pt x="2870" y="2631"/>
                  <a:pt x="2881" y="2654"/>
                  <a:pt x="2898" y="2677"/>
                </a:cubicBezTo>
                <a:cubicBezTo>
                  <a:pt x="2909" y="2699"/>
                  <a:pt x="2927" y="2717"/>
                  <a:pt x="2943" y="2733"/>
                </a:cubicBezTo>
                <a:cubicBezTo>
                  <a:pt x="2961" y="2746"/>
                  <a:pt x="2983" y="2757"/>
                  <a:pt x="3006" y="2767"/>
                </a:cubicBezTo>
                <a:cubicBezTo>
                  <a:pt x="3024" y="2780"/>
                  <a:pt x="3046" y="2785"/>
                  <a:pt x="3074" y="2791"/>
                </a:cubicBezTo>
                <a:cubicBezTo>
                  <a:pt x="3092" y="2796"/>
                  <a:pt x="3114" y="2796"/>
                  <a:pt x="3137" y="2796"/>
                </a:cubicBezTo>
                <a:lnTo>
                  <a:pt x="3153" y="2796"/>
                </a:lnTo>
                <a:cubicBezTo>
                  <a:pt x="3182" y="2791"/>
                  <a:pt x="3205" y="2785"/>
                  <a:pt x="3234" y="2780"/>
                </a:cubicBezTo>
                <a:cubicBezTo>
                  <a:pt x="3256" y="2767"/>
                  <a:pt x="3279" y="2757"/>
                  <a:pt x="3302" y="2739"/>
                </a:cubicBezTo>
                <a:cubicBezTo>
                  <a:pt x="3318" y="2728"/>
                  <a:pt x="3336" y="2712"/>
                  <a:pt x="3352" y="2694"/>
                </a:cubicBezTo>
                <a:cubicBezTo>
                  <a:pt x="3365" y="2683"/>
                  <a:pt x="3376" y="2665"/>
                  <a:pt x="3386" y="2643"/>
                </a:cubicBezTo>
                <a:cubicBezTo>
                  <a:pt x="3399" y="2620"/>
                  <a:pt x="3404" y="2597"/>
                  <a:pt x="3410" y="2575"/>
                </a:cubicBezTo>
                <a:cubicBezTo>
                  <a:pt x="3415" y="2552"/>
                  <a:pt x="3415" y="2523"/>
                  <a:pt x="3415" y="2495"/>
                </a:cubicBezTo>
                <a:cubicBezTo>
                  <a:pt x="3410" y="2473"/>
                  <a:pt x="3404" y="2450"/>
                  <a:pt x="3399" y="2426"/>
                </a:cubicBezTo>
                <a:cubicBezTo>
                  <a:pt x="3386" y="2398"/>
                  <a:pt x="3376" y="2376"/>
                  <a:pt x="3358" y="2347"/>
                </a:cubicBezTo>
                <a:cubicBezTo>
                  <a:pt x="3331" y="2285"/>
                  <a:pt x="3352" y="2216"/>
                  <a:pt x="3410" y="2188"/>
                </a:cubicBezTo>
                <a:cubicBezTo>
                  <a:pt x="3426" y="2182"/>
                  <a:pt x="3444" y="2177"/>
                  <a:pt x="3467" y="2177"/>
                </a:cubicBezTo>
                <a:cubicBezTo>
                  <a:pt x="3512" y="2177"/>
                  <a:pt x="3551" y="2200"/>
                  <a:pt x="3569" y="2240"/>
                </a:cubicBezTo>
                <a:cubicBezTo>
                  <a:pt x="3586" y="2274"/>
                  <a:pt x="3609" y="2308"/>
                  <a:pt x="3631" y="2342"/>
                </a:cubicBezTo>
                <a:cubicBezTo>
                  <a:pt x="3665" y="2392"/>
                  <a:pt x="3699" y="2439"/>
                  <a:pt x="3745" y="2478"/>
                </a:cubicBezTo>
                <a:cubicBezTo>
                  <a:pt x="3790" y="2512"/>
                  <a:pt x="3835" y="2541"/>
                  <a:pt x="3882" y="2563"/>
                </a:cubicBezTo>
                <a:cubicBezTo>
                  <a:pt x="3927" y="2586"/>
                  <a:pt x="3978" y="2602"/>
                  <a:pt x="4034" y="2615"/>
                </a:cubicBezTo>
                <a:cubicBezTo>
                  <a:pt x="4086" y="2626"/>
                  <a:pt x="4137" y="2626"/>
                  <a:pt x="4183" y="2626"/>
                </a:cubicBezTo>
                <a:lnTo>
                  <a:pt x="4244" y="2626"/>
                </a:lnTo>
                <a:cubicBezTo>
                  <a:pt x="4319" y="2615"/>
                  <a:pt x="4398" y="2597"/>
                  <a:pt x="4477" y="2575"/>
                </a:cubicBezTo>
                <a:cubicBezTo>
                  <a:pt x="4540" y="2547"/>
                  <a:pt x="4603" y="2512"/>
                  <a:pt x="4666" y="2473"/>
                </a:cubicBezTo>
                <a:cubicBezTo>
                  <a:pt x="4711" y="2439"/>
                  <a:pt x="4756" y="2398"/>
                  <a:pt x="4797" y="2358"/>
                </a:cubicBezTo>
                <a:cubicBezTo>
                  <a:pt x="4818" y="2324"/>
                  <a:pt x="4842" y="2290"/>
                  <a:pt x="4865" y="2256"/>
                </a:cubicBezTo>
                <a:cubicBezTo>
                  <a:pt x="4876" y="2222"/>
                  <a:pt x="4881" y="2193"/>
                  <a:pt x="4892" y="2166"/>
                </a:cubicBezTo>
                <a:cubicBezTo>
                  <a:pt x="4892" y="2143"/>
                  <a:pt x="4899" y="2125"/>
                  <a:pt x="4899" y="2109"/>
                </a:cubicBezTo>
                <a:lnTo>
                  <a:pt x="4899" y="2086"/>
                </a:lnTo>
                <a:cubicBezTo>
                  <a:pt x="4892" y="2051"/>
                  <a:pt x="4881" y="2017"/>
                  <a:pt x="4876" y="1989"/>
                </a:cubicBezTo>
                <a:cubicBezTo>
                  <a:pt x="4858" y="1955"/>
                  <a:pt x="4842" y="1915"/>
                  <a:pt x="4818" y="1881"/>
                </a:cubicBezTo>
                <a:cubicBezTo>
                  <a:pt x="4813" y="1876"/>
                  <a:pt x="4808" y="1870"/>
                  <a:pt x="4802" y="1865"/>
                </a:cubicBezTo>
                <a:cubicBezTo>
                  <a:pt x="4790" y="1847"/>
                  <a:pt x="4779" y="1831"/>
                  <a:pt x="4768" y="1818"/>
                </a:cubicBezTo>
                <a:cubicBezTo>
                  <a:pt x="4716" y="1768"/>
                  <a:pt x="4711" y="1689"/>
                  <a:pt x="4750" y="1626"/>
                </a:cubicBezTo>
                <a:cubicBezTo>
                  <a:pt x="4779" y="1586"/>
                  <a:pt x="4831" y="1552"/>
                  <a:pt x="4881" y="1552"/>
                </a:cubicBezTo>
                <a:cubicBezTo>
                  <a:pt x="4899" y="1552"/>
                  <a:pt x="4915" y="1558"/>
                  <a:pt x="4933" y="1563"/>
                </a:cubicBezTo>
                <a:cubicBezTo>
                  <a:pt x="5007" y="1592"/>
                  <a:pt x="5091" y="1621"/>
                  <a:pt x="5177" y="1637"/>
                </a:cubicBezTo>
                <a:lnTo>
                  <a:pt x="5193" y="1637"/>
                </a:lnTo>
                <a:cubicBezTo>
                  <a:pt x="5193" y="1637"/>
                  <a:pt x="5193" y="1642"/>
                  <a:pt x="5199" y="1642"/>
                </a:cubicBezTo>
                <a:cubicBezTo>
                  <a:pt x="5279" y="1655"/>
                  <a:pt x="5364" y="1660"/>
                  <a:pt x="5444" y="1666"/>
                </a:cubicBezTo>
                <a:lnTo>
                  <a:pt x="5472" y="1666"/>
                </a:lnTo>
                <a:cubicBezTo>
                  <a:pt x="5506" y="1666"/>
                  <a:pt x="5540" y="1660"/>
                  <a:pt x="5574" y="1660"/>
                </a:cubicBezTo>
                <a:cubicBezTo>
                  <a:pt x="5671" y="1648"/>
                  <a:pt x="5768" y="1631"/>
                  <a:pt x="5854" y="1603"/>
                </a:cubicBezTo>
                <a:cubicBezTo>
                  <a:pt x="5909" y="1574"/>
                  <a:pt x="5961" y="1546"/>
                  <a:pt x="6012" y="1518"/>
                </a:cubicBezTo>
                <a:cubicBezTo>
                  <a:pt x="6051" y="1484"/>
                  <a:pt x="6092" y="1456"/>
                  <a:pt x="6119" y="1416"/>
                </a:cubicBezTo>
                <a:cubicBezTo>
                  <a:pt x="6148" y="1387"/>
                  <a:pt x="6166" y="1353"/>
                  <a:pt x="6188" y="1319"/>
                </a:cubicBezTo>
                <a:cubicBezTo>
                  <a:pt x="6188" y="1319"/>
                  <a:pt x="6188" y="1314"/>
                  <a:pt x="6194" y="1307"/>
                </a:cubicBezTo>
                <a:cubicBezTo>
                  <a:pt x="6211" y="1267"/>
                  <a:pt x="6229" y="1222"/>
                  <a:pt x="6239" y="1177"/>
                </a:cubicBezTo>
                <a:cubicBezTo>
                  <a:pt x="6239" y="1136"/>
                  <a:pt x="6245" y="1097"/>
                  <a:pt x="6239" y="1057"/>
                </a:cubicBezTo>
                <a:cubicBezTo>
                  <a:pt x="6234" y="1007"/>
                  <a:pt x="6222" y="960"/>
                  <a:pt x="6205" y="910"/>
                </a:cubicBezTo>
                <a:cubicBezTo>
                  <a:pt x="6182" y="853"/>
                  <a:pt x="6154" y="802"/>
                  <a:pt x="6119" y="750"/>
                </a:cubicBezTo>
                <a:cubicBezTo>
                  <a:pt x="6085" y="705"/>
                  <a:pt x="6046" y="659"/>
                  <a:pt x="6001" y="614"/>
                </a:cubicBezTo>
                <a:cubicBezTo>
                  <a:pt x="5995" y="609"/>
                  <a:pt x="5983" y="598"/>
                  <a:pt x="5972" y="591"/>
                </a:cubicBezTo>
                <a:lnTo>
                  <a:pt x="5972" y="591"/>
                </a:lnTo>
                <a:cubicBezTo>
                  <a:pt x="5978" y="609"/>
                  <a:pt x="5983" y="625"/>
                  <a:pt x="5995" y="643"/>
                </a:cubicBezTo>
                <a:cubicBezTo>
                  <a:pt x="5995" y="666"/>
                  <a:pt x="5990" y="688"/>
                  <a:pt x="5990" y="711"/>
                </a:cubicBezTo>
                <a:cubicBezTo>
                  <a:pt x="5983" y="745"/>
                  <a:pt x="5972" y="779"/>
                  <a:pt x="5956" y="813"/>
                </a:cubicBezTo>
                <a:cubicBezTo>
                  <a:pt x="5933" y="864"/>
                  <a:pt x="5904" y="905"/>
                  <a:pt x="5870" y="944"/>
                </a:cubicBezTo>
                <a:cubicBezTo>
                  <a:pt x="5830" y="995"/>
                  <a:pt x="5785" y="1041"/>
                  <a:pt x="5728" y="1080"/>
                </a:cubicBezTo>
                <a:cubicBezTo>
                  <a:pt x="5671" y="1120"/>
                  <a:pt x="5608" y="1149"/>
                  <a:pt x="5534" y="1183"/>
                </a:cubicBezTo>
                <a:cubicBezTo>
                  <a:pt x="5432" y="1217"/>
                  <a:pt x="5330" y="1239"/>
                  <a:pt x="5222" y="1251"/>
                </a:cubicBezTo>
                <a:cubicBezTo>
                  <a:pt x="5183" y="1251"/>
                  <a:pt x="5138" y="1256"/>
                  <a:pt x="5091" y="1256"/>
                </a:cubicBezTo>
                <a:cubicBezTo>
                  <a:pt x="5001" y="1256"/>
                  <a:pt x="4910" y="1245"/>
                  <a:pt x="4813" y="1233"/>
                </a:cubicBezTo>
                <a:cubicBezTo>
                  <a:pt x="4739" y="1222"/>
                  <a:pt x="4666" y="1205"/>
                  <a:pt x="4592" y="1183"/>
                </a:cubicBezTo>
                <a:cubicBezTo>
                  <a:pt x="4540" y="1165"/>
                  <a:pt x="4483" y="1149"/>
                  <a:pt x="4432" y="1131"/>
                </a:cubicBezTo>
                <a:lnTo>
                  <a:pt x="4353" y="1102"/>
                </a:lnTo>
                <a:cubicBezTo>
                  <a:pt x="4347" y="1102"/>
                  <a:pt x="4341" y="1097"/>
                  <a:pt x="4330" y="1097"/>
                </a:cubicBezTo>
                <a:cubicBezTo>
                  <a:pt x="4307" y="1097"/>
                  <a:pt x="4291" y="1109"/>
                  <a:pt x="4273" y="1125"/>
                </a:cubicBezTo>
                <a:cubicBezTo>
                  <a:pt x="4262" y="1131"/>
                  <a:pt x="4251" y="1149"/>
                  <a:pt x="4251" y="1160"/>
                </a:cubicBezTo>
                <a:cubicBezTo>
                  <a:pt x="4239" y="1177"/>
                  <a:pt x="4239" y="1211"/>
                  <a:pt x="4257" y="1228"/>
                </a:cubicBezTo>
                <a:cubicBezTo>
                  <a:pt x="4341" y="1348"/>
                  <a:pt x="4427" y="1466"/>
                  <a:pt x="4483" y="1608"/>
                </a:cubicBezTo>
                <a:cubicBezTo>
                  <a:pt x="4501" y="1648"/>
                  <a:pt x="4512" y="1689"/>
                  <a:pt x="4517" y="1728"/>
                </a:cubicBezTo>
                <a:cubicBezTo>
                  <a:pt x="4517" y="1762"/>
                  <a:pt x="4517" y="1791"/>
                  <a:pt x="4512" y="1818"/>
                </a:cubicBezTo>
                <a:cubicBezTo>
                  <a:pt x="4506" y="1841"/>
                  <a:pt x="4501" y="1870"/>
                  <a:pt x="4490" y="1893"/>
                </a:cubicBezTo>
                <a:cubicBezTo>
                  <a:pt x="4477" y="1915"/>
                  <a:pt x="4461" y="1944"/>
                  <a:pt x="4438" y="1967"/>
                </a:cubicBezTo>
                <a:cubicBezTo>
                  <a:pt x="4415" y="2001"/>
                  <a:pt x="4387" y="2023"/>
                  <a:pt x="4353" y="2046"/>
                </a:cubicBezTo>
                <a:cubicBezTo>
                  <a:pt x="4319" y="2075"/>
                  <a:pt x="4278" y="2098"/>
                  <a:pt x="4233" y="2114"/>
                </a:cubicBezTo>
                <a:cubicBezTo>
                  <a:pt x="4183" y="2132"/>
                  <a:pt x="4137" y="2143"/>
                  <a:pt x="4092" y="2148"/>
                </a:cubicBezTo>
                <a:lnTo>
                  <a:pt x="4040" y="2148"/>
                </a:lnTo>
                <a:cubicBezTo>
                  <a:pt x="4012" y="2148"/>
                  <a:pt x="3984" y="2148"/>
                  <a:pt x="3950" y="2143"/>
                </a:cubicBezTo>
                <a:cubicBezTo>
                  <a:pt x="3916" y="2137"/>
                  <a:pt x="3876" y="2125"/>
                  <a:pt x="3835" y="2109"/>
                </a:cubicBezTo>
                <a:cubicBezTo>
                  <a:pt x="3801" y="2091"/>
                  <a:pt x="3767" y="2069"/>
                  <a:pt x="3740" y="2046"/>
                </a:cubicBezTo>
                <a:cubicBezTo>
                  <a:pt x="3717" y="2023"/>
                  <a:pt x="3693" y="2001"/>
                  <a:pt x="3677" y="1978"/>
                </a:cubicBezTo>
                <a:cubicBezTo>
                  <a:pt x="3637" y="1921"/>
                  <a:pt x="3609" y="1859"/>
                  <a:pt x="3591" y="1818"/>
                </a:cubicBezTo>
                <a:cubicBezTo>
                  <a:pt x="3562" y="1757"/>
                  <a:pt x="3535" y="1694"/>
                  <a:pt x="3501" y="1631"/>
                </a:cubicBezTo>
                <a:cubicBezTo>
                  <a:pt x="3489" y="1603"/>
                  <a:pt x="3460" y="1586"/>
                  <a:pt x="3433" y="1586"/>
                </a:cubicBezTo>
                <a:cubicBezTo>
                  <a:pt x="3399" y="1586"/>
                  <a:pt x="3376" y="1597"/>
                  <a:pt x="3358" y="1626"/>
                </a:cubicBezTo>
                <a:cubicBezTo>
                  <a:pt x="3302" y="1700"/>
                  <a:pt x="3284" y="1791"/>
                  <a:pt x="3268" y="1876"/>
                </a:cubicBezTo>
                <a:cubicBezTo>
                  <a:pt x="3256" y="1927"/>
                  <a:pt x="3245" y="1989"/>
                  <a:pt x="3216" y="2046"/>
                </a:cubicBezTo>
                <a:cubicBezTo>
                  <a:pt x="3211" y="2064"/>
                  <a:pt x="3200" y="2080"/>
                  <a:pt x="3187" y="2098"/>
                </a:cubicBezTo>
                <a:cubicBezTo>
                  <a:pt x="3182" y="2103"/>
                  <a:pt x="3176" y="2114"/>
                  <a:pt x="3166" y="2120"/>
                </a:cubicBezTo>
                <a:cubicBezTo>
                  <a:pt x="3153" y="2125"/>
                  <a:pt x="3137" y="2137"/>
                  <a:pt x="3119" y="2143"/>
                </a:cubicBezTo>
                <a:lnTo>
                  <a:pt x="3085" y="2143"/>
                </a:lnTo>
                <a:cubicBezTo>
                  <a:pt x="3074" y="2125"/>
                  <a:pt x="3069" y="2109"/>
                  <a:pt x="3063" y="2098"/>
                </a:cubicBezTo>
                <a:cubicBezTo>
                  <a:pt x="3040" y="2041"/>
                  <a:pt x="3035" y="1983"/>
                  <a:pt x="3024" y="1927"/>
                </a:cubicBezTo>
                <a:lnTo>
                  <a:pt x="3017" y="1881"/>
                </a:lnTo>
                <a:cubicBezTo>
                  <a:pt x="3011" y="1836"/>
                  <a:pt x="3006" y="1802"/>
                  <a:pt x="2995" y="1768"/>
                </a:cubicBezTo>
                <a:cubicBezTo>
                  <a:pt x="2983" y="1728"/>
                  <a:pt x="2961" y="1700"/>
                  <a:pt x="2927" y="1689"/>
                </a:cubicBezTo>
                <a:cubicBezTo>
                  <a:pt x="2915" y="1689"/>
                  <a:pt x="2904" y="1682"/>
                  <a:pt x="2893" y="1682"/>
                </a:cubicBezTo>
                <a:cubicBezTo>
                  <a:pt x="2864" y="1682"/>
                  <a:pt x="2836" y="1694"/>
                  <a:pt x="2819" y="1711"/>
                </a:cubicBezTo>
                <a:cubicBezTo>
                  <a:pt x="2791" y="1750"/>
                  <a:pt x="2756" y="1784"/>
                  <a:pt x="2728" y="1825"/>
                </a:cubicBezTo>
                <a:lnTo>
                  <a:pt x="2705" y="1847"/>
                </a:lnTo>
                <a:cubicBezTo>
                  <a:pt x="2688" y="1870"/>
                  <a:pt x="2671" y="1893"/>
                  <a:pt x="2649" y="1921"/>
                </a:cubicBezTo>
                <a:cubicBezTo>
                  <a:pt x="2586" y="2001"/>
                  <a:pt x="2500" y="2091"/>
                  <a:pt x="2398" y="2171"/>
                </a:cubicBezTo>
                <a:cubicBezTo>
                  <a:pt x="2369" y="2188"/>
                  <a:pt x="2342" y="2206"/>
                  <a:pt x="2313" y="2216"/>
                </a:cubicBezTo>
                <a:cubicBezTo>
                  <a:pt x="2295" y="2222"/>
                  <a:pt x="2285" y="2227"/>
                  <a:pt x="2261" y="2227"/>
                </a:cubicBezTo>
                <a:lnTo>
                  <a:pt x="2233" y="2227"/>
                </a:lnTo>
                <a:cubicBezTo>
                  <a:pt x="2222" y="2227"/>
                  <a:pt x="2211" y="2222"/>
                  <a:pt x="2205" y="2216"/>
                </a:cubicBezTo>
                <a:cubicBezTo>
                  <a:pt x="2188" y="2211"/>
                  <a:pt x="2177" y="2206"/>
                  <a:pt x="2165" y="2193"/>
                </a:cubicBezTo>
                <a:cubicBezTo>
                  <a:pt x="2143" y="2177"/>
                  <a:pt x="2125" y="2154"/>
                  <a:pt x="2109" y="2132"/>
                </a:cubicBezTo>
                <a:cubicBezTo>
                  <a:pt x="2096" y="2120"/>
                  <a:pt x="2091" y="2109"/>
                  <a:pt x="2085" y="2098"/>
                </a:cubicBezTo>
                <a:cubicBezTo>
                  <a:pt x="2080" y="2080"/>
                  <a:pt x="2080" y="2064"/>
                  <a:pt x="2075" y="2051"/>
                </a:cubicBezTo>
                <a:cubicBezTo>
                  <a:pt x="2075" y="1983"/>
                  <a:pt x="2075" y="1915"/>
                  <a:pt x="2080" y="1847"/>
                </a:cubicBezTo>
                <a:lnTo>
                  <a:pt x="2085" y="1773"/>
                </a:lnTo>
                <a:cubicBezTo>
                  <a:pt x="2091" y="1723"/>
                  <a:pt x="2085" y="1676"/>
                  <a:pt x="2085" y="1637"/>
                </a:cubicBezTo>
                <a:cubicBezTo>
                  <a:pt x="2080" y="1597"/>
                  <a:pt x="2062" y="1563"/>
                  <a:pt x="2040" y="1540"/>
                </a:cubicBezTo>
                <a:cubicBezTo>
                  <a:pt x="2017" y="1511"/>
                  <a:pt x="1989" y="1501"/>
                  <a:pt x="1949" y="1501"/>
                </a:cubicBezTo>
                <a:cubicBezTo>
                  <a:pt x="1899" y="1501"/>
                  <a:pt x="1847" y="1524"/>
                  <a:pt x="1796" y="1546"/>
                </a:cubicBezTo>
                <a:cubicBezTo>
                  <a:pt x="1762" y="1569"/>
                  <a:pt x="1721" y="1586"/>
                  <a:pt x="1687" y="1608"/>
                </a:cubicBezTo>
                <a:lnTo>
                  <a:pt x="1671" y="1621"/>
                </a:lnTo>
                <a:lnTo>
                  <a:pt x="1648" y="1631"/>
                </a:lnTo>
                <a:cubicBezTo>
                  <a:pt x="1631" y="1642"/>
                  <a:pt x="1608" y="1655"/>
                  <a:pt x="1585" y="1666"/>
                </a:cubicBezTo>
                <a:cubicBezTo>
                  <a:pt x="1506" y="1694"/>
                  <a:pt x="1421" y="1711"/>
                  <a:pt x="1319" y="1723"/>
                </a:cubicBezTo>
                <a:lnTo>
                  <a:pt x="1301" y="1728"/>
                </a:lnTo>
                <a:lnTo>
                  <a:pt x="1183" y="1728"/>
                </a:lnTo>
                <a:cubicBezTo>
                  <a:pt x="1125" y="1728"/>
                  <a:pt x="1063" y="1728"/>
                  <a:pt x="1005" y="1716"/>
                </a:cubicBezTo>
                <a:cubicBezTo>
                  <a:pt x="944" y="1705"/>
                  <a:pt x="892" y="1689"/>
                  <a:pt x="847" y="1671"/>
                </a:cubicBezTo>
                <a:cubicBezTo>
                  <a:pt x="819" y="1655"/>
                  <a:pt x="795" y="1637"/>
                  <a:pt x="774" y="1621"/>
                </a:cubicBezTo>
                <a:cubicBezTo>
                  <a:pt x="756" y="1608"/>
                  <a:pt x="739" y="1592"/>
                  <a:pt x="727" y="1574"/>
                </a:cubicBezTo>
                <a:cubicBezTo>
                  <a:pt x="722" y="1563"/>
                  <a:pt x="711" y="1546"/>
                  <a:pt x="705" y="1535"/>
                </a:cubicBezTo>
                <a:cubicBezTo>
                  <a:pt x="693" y="1511"/>
                  <a:pt x="693" y="1490"/>
                  <a:pt x="688" y="1466"/>
                </a:cubicBezTo>
                <a:cubicBezTo>
                  <a:pt x="688" y="1443"/>
                  <a:pt x="688" y="1416"/>
                  <a:pt x="693" y="1393"/>
                </a:cubicBezTo>
                <a:cubicBezTo>
                  <a:pt x="699" y="1341"/>
                  <a:pt x="716" y="1296"/>
                  <a:pt x="739" y="1245"/>
                </a:cubicBezTo>
                <a:cubicBezTo>
                  <a:pt x="767" y="1194"/>
                  <a:pt x="795" y="1143"/>
                  <a:pt x="835" y="1091"/>
                </a:cubicBezTo>
                <a:cubicBezTo>
                  <a:pt x="876" y="1046"/>
                  <a:pt x="915" y="1007"/>
                  <a:pt x="960" y="960"/>
                </a:cubicBezTo>
                <a:cubicBezTo>
                  <a:pt x="1005" y="915"/>
                  <a:pt x="1057" y="864"/>
                  <a:pt x="1097" y="813"/>
                </a:cubicBezTo>
                <a:cubicBezTo>
                  <a:pt x="1108" y="802"/>
                  <a:pt x="1108" y="785"/>
                  <a:pt x="1102" y="774"/>
                </a:cubicBezTo>
                <a:cubicBezTo>
                  <a:pt x="1102" y="756"/>
                  <a:pt x="1091" y="745"/>
                  <a:pt x="1068" y="734"/>
                </a:cubicBezTo>
                <a:cubicBezTo>
                  <a:pt x="989" y="700"/>
                  <a:pt x="898" y="693"/>
                  <a:pt x="808" y="688"/>
                </a:cubicBezTo>
                <a:cubicBezTo>
                  <a:pt x="761" y="688"/>
                  <a:pt x="722" y="682"/>
                  <a:pt x="677" y="677"/>
                </a:cubicBezTo>
                <a:cubicBezTo>
                  <a:pt x="619" y="666"/>
                  <a:pt x="557" y="643"/>
                  <a:pt x="478" y="609"/>
                </a:cubicBezTo>
                <a:cubicBezTo>
                  <a:pt x="398" y="569"/>
                  <a:pt x="323" y="523"/>
                  <a:pt x="255" y="472"/>
                </a:cubicBezTo>
                <a:cubicBezTo>
                  <a:pt x="199" y="420"/>
                  <a:pt x="160" y="375"/>
                  <a:pt x="119" y="325"/>
                </a:cubicBezTo>
                <a:cubicBezTo>
                  <a:pt x="97" y="291"/>
                  <a:pt x="79" y="250"/>
                  <a:pt x="63" y="210"/>
                </a:cubicBezTo>
                <a:cubicBezTo>
                  <a:pt x="51" y="176"/>
                  <a:pt x="40" y="142"/>
                  <a:pt x="34" y="108"/>
                </a:cubicBezTo>
                <a:lnTo>
                  <a:pt x="34" y="86"/>
                </a:lnTo>
                <a:cubicBezTo>
                  <a:pt x="40" y="69"/>
                  <a:pt x="45" y="52"/>
                  <a:pt x="51" y="29"/>
                </a:cubicBezTo>
                <a:cubicBezTo>
                  <a:pt x="58" y="24"/>
                  <a:pt x="58" y="11"/>
                  <a:pt x="58" y="0"/>
                </a:cubicBezTo>
                <a:close/>
              </a:path>
            </a:pathLst>
          </a:custGeom>
          <a:solidFill>
            <a:srgbClr val="469F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2"/>
          <p:cNvSpPr/>
          <p:nvPr/>
        </p:nvSpPr>
        <p:spPr>
          <a:xfrm>
            <a:off x="8260610" y="4000108"/>
            <a:ext cx="263066" cy="304361"/>
          </a:xfrm>
          <a:custGeom>
            <a:avLst/>
            <a:gdLst/>
            <a:ahLst/>
            <a:cxnLst/>
            <a:rect l="l" t="t" r="r" b="b"/>
            <a:pathLst>
              <a:path w="6791" h="7857" extrusionOk="0">
                <a:moveTo>
                  <a:pt x="3252" y="279"/>
                </a:moveTo>
                <a:cubicBezTo>
                  <a:pt x="3286" y="279"/>
                  <a:pt x="3325" y="279"/>
                  <a:pt x="3359" y="284"/>
                </a:cubicBezTo>
                <a:cubicBezTo>
                  <a:pt x="3399" y="297"/>
                  <a:pt x="3438" y="308"/>
                  <a:pt x="3478" y="324"/>
                </a:cubicBezTo>
                <a:cubicBezTo>
                  <a:pt x="3507" y="336"/>
                  <a:pt x="3530" y="353"/>
                  <a:pt x="3558" y="376"/>
                </a:cubicBezTo>
                <a:cubicBezTo>
                  <a:pt x="3586" y="399"/>
                  <a:pt x="3609" y="426"/>
                  <a:pt x="3632" y="455"/>
                </a:cubicBezTo>
                <a:cubicBezTo>
                  <a:pt x="3666" y="507"/>
                  <a:pt x="3688" y="563"/>
                  <a:pt x="3717" y="625"/>
                </a:cubicBezTo>
                <a:cubicBezTo>
                  <a:pt x="3751" y="733"/>
                  <a:pt x="3779" y="848"/>
                  <a:pt x="3803" y="961"/>
                </a:cubicBezTo>
                <a:lnTo>
                  <a:pt x="3808" y="972"/>
                </a:lnTo>
                <a:cubicBezTo>
                  <a:pt x="3824" y="1074"/>
                  <a:pt x="3848" y="1171"/>
                  <a:pt x="3882" y="1268"/>
                </a:cubicBezTo>
                <a:cubicBezTo>
                  <a:pt x="3899" y="1320"/>
                  <a:pt x="3927" y="1354"/>
                  <a:pt x="3968" y="1365"/>
                </a:cubicBezTo>
                <a:cubicBezTo>
                  <a:pt x="3979" y="1370"/>
                  <a:pt x="3995" y="1370"/>
                  <a:pt x="4007" y="1370"/>
                </a:cubicBezTo>
                <a:lnTo>
                  <a:pt x="4036" y="1370"/>
                </a:lnTo>
                <a:cubicBezTo>
                  <a:pt x="4063" y="1359"/>
                  <a:pt x="4097" y="1341"/>
                  <a:pt x="4115" y="1313"/>
                </a:cubicBezTo>
                <a:cubicBezTo>
                  <a:pt x="4165" y="1205"/>
                  <a:pt x="4228" y="1108"/>
                  <a:pt x="4302" y="1024"/>
                </a:cubicBezTo>
                <a:cubicBezTo>
                  <a:pt x="4382" y="927"/>
                  <a:pt x="4472" y="848"/>
                  <a:pt x="4564" y="779"/>
                </a:cubicBezTo>
                <a:cubicBezTo>
                  <a:pt x="4643" y="728"/>
                  <a:pt x="4718" y="688"/>
                  <a:pt x="4791" y="659"/>
                </a:cubicBezTo>
                <a:cubicBezTo>
                  <a:pt x="4842" y="643"/>
                  <a:pt x="4894" y="631"/>
                  <a:pt x="4944" y="620"/>
                </a:cubicBezTo>
                <a:lnTo>
                  <a:pt x="4978" y="620"/>
                </a:lnTo>
                <a:cubicBezTo>
                  <a:pt x="5007" y="620"/>
                  <a:pt x="5035" y="625"/>
                  <a:pt x="5064" y="625"/>
                </a:cubicBezTo>
                <a:cubicBezTo>
                  <a:pt x="5098" y="638"/>
                  <a:pt x="5132" y="649"/>
                  <a:pt x="5166" y="659"/>
                </a:cubicBezTo>
                <a:cubicBezTo>
                  <a:pt x="5200" y="683"/>
                  <a:pt x="5229" y="699"/>
                  <a:pt x="5263" y="728"/>
                </a:cubicBezTo>
                <a:cubicBezTo>
                  <a:pt x="5290" y="756"/>
                  <a:pt x="5314" y="779"/>
                  <a:pt x="5337" y="808"/>
                </a:cubicBezTo>
                <a:cubicBezTo>
                  <a:pt x="5353" y="835"/>
                  <a:pt x="5365" y="859"/>
                  <a:pt x="5382" y="893"/>
                </a:cubicBezTo>
                <a:cubicBezTo>
                  <a:pt x="5393" y="921"/>
                  <a:pt x="5400" y="961"/>
                  <a:pt x="5405" y="1000"/>
                </a:cubicBezTo>
                <a:cubicBezTo>
                  <a:pt x="5405" y="1052"/>
                  <a:pt x="5405" y="1108"/>
                  <a:pt x="5393" y="1171"/>
                </a:cubicBezTo>
                <a:cubicBezTo>
                  <a:pt x="5359" y="1354"/>
                  <a:pt x="5274" y="1524"/>
                  <a:pt x="5206" y="1677"/>
                </a:cubicBezTo>
                <a:cubicBezTo>
                  <a:pt x="5161" y="1774"/>
                  <a:pt x="5120" y="1853"/>
                  <a:pt x="5093" y="1944"/>
                </a:cubicBezTo>
                <a:cubicBezTo>
                  <a:pt x="5080" y="1973"/>
                  <a:pt x="5086" y="2007"/>
                  <a:pt x="5104" y="2035"/>
                </a:cubicBezTo>
                <a:cubicBezTo>
                  <a:pt x="5120" y="2063"/>
                  <a:pt x="5154" y="2080"/>
                  <a:pt x="5183" y="2080"/>
                </a:cubicBezTo>
                <a:cubicBezTo>
                  <a:pt x="5195" y="2080"/>
                  <a:pt x="5200" y="2080"/>
                  <a:pt x="5211" y="2075"/>
                </a:cubicBezTo>
                <a:cubicBezTo>
                  <a:pt x="5308" y="2046"/>
                  <a:pt x="5410" y="2023"/>
                  <a:pt x="5507" y="2012"/>
                </a:cubicBezTo>
                <a:cubicBezTo>
                  <a:pt x="5547" y="2007"/>
                  <a:pt x="5581" y="2007"/>
                  <a:pt x="5615" y="2007"/>
                </a:cubicBezTo>
                <a:cubicBezTo>
                  <a:pt x="5689" y="2007"/>
                  <a:pt x="5757" y="2012"/>
                  <a:pt x="5830" y="2023"/>
                </a:cubicBezTo>
                <a:cubicBezTo>
                  <a:pt x="5911" y="2041"/>
                  <a:pt x="5990" y="2070"/>
                  <a:pt x="6069" y="2104"/>
                </a:cubicBezTo>
                <a:cubicBezTo>
                  <a:pt x="6132" y="2138"/>
                  <a:pt x="6189" y="2172"/>
                  <a:pt x="6245" y="2217"/>
                </a:cubicBezTo>
                <a:cubicBezTo>
                  <a:pt x="6286" y="2256"/>
                  <a:pt x="6326" y="2296"/>
                  <a:pt x="6354" y="2336"/>
                </a:cubicBezTo>
                <a:cubicBezTo>
                  <a:pt x="6381" y="2376"/>
                  <a:pt x="6399" y="2416"/>
                  <a:pt x="6416" y="2456"/>
                </a:cubicBezTo>
                <a:cubicBezTo>
                  <a:pt x="6428" y="2490"/>
                  <a:pt x="6439" y="2529"/>
                  <a:pt x="6444" y="2563"/>
                </a:cubicBezTo>
                <a:cubicBezTo>
                  <a:pt x="6444" y="2597"/>
                  <a:pt x="6444" y="2631"/>
                  <a:pt x="6439" y="2666"/>
                </a:cubicBezTo>
                <a:cubicBezTo>
                  <a:pt x="6433" y="2700"/>
                  <a:pt x="6422" y="2728"/>
                  <a:pt x="6410" y="2757"/>
                </a:cubicBezTo>
                <a:cubicBezTo>
                  <a:pt x="6394" y="2791"/>
                  <a:pt x="6371" y="2820"/>
                  <a:pt x="6347" y="2854"/>
                </a:cubicBezTo>
                <a:cubicBezTo>
                  <a:pt x="6313" y="2893"/>
                  <a:pt x="6268" y="2927"/>
                  <a:pt x="6223" y="2961"/>
                </a:cubicBezTo>
                <a:cubicBezTo>
                  <a:pt x="6161" y="3006"/>
                  <a:pt x="6087" y="3041"/>
                  <a:pt x="6006" y="3075"/>
                </a:cubicBezTo>
                <a:cubicBezTo>
                  <a:pt x="5945" y="3098"/>
                  <a:pt x="5882" y="3114"/>
                  <a:pt x="5791" y="3132"/>
                </a:cubicBezTo>
                <a:cubicBezTo>
                  <a:pt x="5746" y="3143"/>
                  <a:pt x="5706" y="3188"/>
                  <a:pt x="5706" y="3234"/>
                </a:cubicBezTo>
                <a:cubicBezTo>
                  <a:pt x="5706" y="3263"/>
                  <a:pt x="5712" y="3297"/>
                  <a:pt x="5734" y="3313"/>
                </a:cubicBezTo>
                <a:cubicBezTo>
                  <a:pt x="5751" y="3336"/>
                  <a:pt x="5780" y="3347"/>
                  <a:pt x="5809" y="3353"/>
                </a:cubicBezTo>
                <a:lnTo>
                  <a:pt x="5830" y="3353"/>
                </a:lnTo>
                <a:cubicBezTo>
                  <a:pt x="5899" y="3371"/>
                  <a:pt x="5961" y="3387"/>
                  <a:pt x="6024" y="3416"/>
                </a:cubicBezTo>
                <a:cubicBezTo>
                  <a:pt x="6092" y="3450"/>
                  <a:pt x="6155" y="3495"/>
                  <a:pt x="6229" y="3552"/>
                </a:cubicBezTo>
                <a:cubicBezTo>
                  <a:pt x="6291" y="3609"/>
                  <a:pt x="6342" y="3660"/>
                  <a:pt x="6381" y="3722"/>
                </a:cubicBezTo>
                <a:cubicBezTo>
                  <a:pt x="6416" y="3774"/>
                  <a:pt x="6444" y="3825"/>
                  <a:pt x="6467" y="3882"/>
                </a:cubicBezTo>
                <a:cubicBezTo>
                  <a:pt x="6484" y="3932"/>
                  <a:pt x="6496" y="3979"/>
                  <a:pt x="6501" y="4029"/>
                </a:cubicBezTo>
                <a:cubicBezTo>
                  <a:pt x="6507" y="4069"/>
                  <a:pt x="6501" y="4108"/>
                  <a:pt x="6501" y="4149"/>
                </a:cubicBezTo>
                <a:cubicBezTo>
                  <a:pt x="6491" y="4194"/>
                  <a:pt x="6473" y="4239"/>
                  <a:pt x="6456" y="4279"/>
                </a:cubicBezTo>
                <a:cubicBezTo>
                  <a:pt x="6433" y="4320"/>
                  <a:pt x="6410" y="4354"/>
                  <a:pt x="6381" y="4388"/>
                </a:cubicBezTo>
                <a:cubicBezTo>
                  <a:pt x="6354" y="4428"/>
                  <a:pt x="6313" y="4456"/>
                  <a:pt x="6274" y="4490"/>
                </a:cubicBezTo>
                <a:cubicBezTo>
                  <a:pt x="6223" y="4518"/>
                  <a:pt x="6171" y="4546"/>
                  <a:pt x="6116" y="4575"/>
                </a:cubicBezTo>
                <a:cubicBezTo>
                  <a:pt x="6030" y="4603"/>
                  <a:pt x="5933" y="4620"/>
                  <a:pt x="5836" y="4632"/>
                </a:cubicBezTo>
                <a:cubicBezTo>
                  <a:pt x="5802" y="4632"/>
                  <a:pt x="5768" y="4638"/>
                  <a:pt x="5734" y="4638"/>
                </a:cubicBezTo>
                <a:cubicBezTo>
                  <a:pt x="5644" y="4638"/>
                  <a:pt x="5552" y="4627"/>
                  <a:pt x="5455" y="4609"/>
                </a:cubicBezTo>
                <a:cubicBezTo>
                  <a:pt x="5365" y="4593"/>
                  <a:pt x="5274" y="4569"/>
                  <a:pt x="5195" y="4535"/>
                </a:cubicBezTo>
                <a:cubicBezTo>
                  <a:pt x="5177" y="4530"/>
                  <a:pt x="5161" y="4530"/>
                  <a:pt x="5143" y="4530"/>
                </a:cubicBezTo>
                <a:cubicBezTo>
                  <a:pt x="5093" y="4530"/>
                  <a:pt x="5041" y="4558"/>
                  <a:pt x="5012" y="4598"/>
                </a:cubicBezTo>
                <a:cubicBezTo>
                  <a:pt x="4973" y="4661"/>
                  <a:pt x="4978" y="4740"/>
                  <a:pt x="5030" y="4790"/>
                </a:cubicBezTo>
                <a:cubicBezTo>
                  <a:pt x="5046" y="4808"/>
                  <a:pt x="5064" y="4831"/>
                  <a:pt x="5080" y="4853"/>
                </a:cubicBezTo>
                <a:cubicBezTo>
                  <a:pt x="5104" y="4887"/>
                  <a:pt x="5120" y="4927"/>
                  <a:pt x="5138" y="4961"/>
                </a:cubicBezTo>
                <a:cubicBezTo>
                  <a:pt x="5143" y="4989"/>
                  <a:pt x="5154" y="5023"/>
                  <a:pt x="5161" y="5058"/>
                </a:cubicBezTo>
                <a:cubicBezTo>
                  <a:pt x="5161" y="5086"/>
                  <a:pt x="5154" y="5109"/>
                  <a:pt x="5154" y="5138"/>
                </a:cubicBezTo>
                <a:cubicBezTo>
                  <a:pt x="5143" y="5165"/>
                  <a:pt x="5138" y="5194"/>
                  <a:pt x="5120" y="5223"/>
                </a:cubicBezTo>
                <a:cubicBezTo>
                  <a:pt x="5104" y="5262"/>
                  <a:pt x="5080" y="5296"/>
                  <a:pt x="5059" y="5330"/>
                </a:cubicBezTo>
                <a:cubicBezTo>
                  <a:pt x="5018" y="5370"/>
                  <a:pt x="4973" y="5411"/>
                  <a:pt x="4928" y="5445"/>
                </a:cubicBezTo>
                <a:cubicBezTo>
                  <a:pt x="4865" y="5484"/>
                  <a:pt x="4802" y="5519"/>
                  <a:pt x="4739" y="5547"/>
                </a:cubicBezTo>
                <a:cubicBezTo>
                  <a:pt x="4660" y="5569"/>
                  <a:pt x="4581" y="5587"/>
                  <a:pt x="4506" y="5598"/>
                </a:cubicBezTo>
                <a:lnTo>
                  <a:pt x="4445" y="5598"/>
                </a:lnTo>
                <a:cubicBezTo>
                  <a:pt x="4399" y="5598"/>
                  <a:pt x="4348" y="5598"/>
                  <a:pt x="4296" y="5587"/>
                </a:cubicBezTo>
                <a:cubicBezTo>
                  <a:pt x="4240" y="5574"/>
                  <a:pt x="4189" y="5558"/>
                  <a:pt x="4144" y="5535"/>
                </a:cubicBezTo>
                <a:cubicBezTo>
                  <a:pt x="4097" y="5513"/>
                  <a:pt x="4052" y="5484"/>
                  <a:pt x="4007" y="5450"/>
                </a:cubicBezTo>
                <a:cubicBezTo>
                  <a:pt x="3961" y="5411"/>
                  <a:pt x="3927" y="5364"/>
                  <a:pt x="3893" y="5314"/>
                </a:cubicBezTo>
                <a:cubicBezTo>
                  <a:pt x="3871" y="5280"/>
                  <a:pt x="3848" y="5246"/>
                  <a:pt x="3831" y="5212"/>
                </a:cubicBezTo>
                <a:cubicBezTo>
                  <a:pt x="3813" y="5172"/>
                  <a:pt x="3774" y="5149"/>
                  <a:pt x="3729" y="5149"/>
                </a:cubicBezTo>
                <a:cubicBezTo>
                  <a:pt x="3706" y="5149"/>
                  <a:pt x="3688" y="5154"/>
                  <a:pt x="3672" y="5160"/>
                </a:cubicBezTo>
                <a:cubicBezTo>
                  <a:pt x="3614" y="5188"/>
                  <a:pt x="3593" y="5257"/>
                  <a:pt x="3620" y="5319"/>
                </a:cubicBezTo>
                <a:cubicBezTo>
                  <a:pt x="3638" y="5348"/>
                  <a:pt x="3648" y="5370"/>
                  <a:pt x="3661" y="5398"/>
                </a:cubicBezTo>
                <a:cubicBezTo>
                  <a:pt x="3666" y="5422"/>
                  <a:pt x="3672" y="5445"/>
                  <a:pt x="3677" y="5467"/>
                </a:cubicBezTo>
                <a:cubicBezTo>
                  <a:pt x="3677" y="5495"/>
                  <a:pt x="3677" y="5524"/>
                  <a:pt x="3672" y="5547"/>
                </a:cubicBezTo>
                <a:cubicBezTo>
                  <a:pt x="3666" y="5569"/>
                  <a:pt x="3661" y="5592"/>
                  <a:pt x="3648" y="5615"/>
                </a:cubicBezTo>
                <a:cubicBezTo>
                  <a:pt x="3638" y="5637"/>
                  <a:pt x="3627" y="5655"/>
                  <a:pt x="3614" y="5671"/>
                </a:cubicBezTo>
                <a:cubicBezTo>
                  <a:pt x="3598" y="5684"/>
                  <a:pt x="3580" y="5700"/>
                  <a:pt x="3564" y="5711"/>
                </a:cubicBezTo>
                <a:cubicBezTo>
                  <a:pt x="3541" y="5729"/>
                  <a:pt x="3518" y="5739"/>
                  <a:pt x="3496" y="5752"/>
                </a:cubicBezTo>
                <a:cubicBezTo>
                  <a:pt x="3467" y="5757"/>
                  <a:pt x="3444" y="5763"/>
                  <a:pt x="3415" y="5768"/>
                </a:cubicBezTo>
                <a:lnTo>
                  <a:pt x="3399" y="5768"/>
                </a:lnTo>
                <a:cubicBezTo>
                  <a:pt x="3376" y="5768"/>
                  <a:pt x="3354" y="5768"/>
                  <a:pt x="3336" y="5763"/>
                </a:cubicBezTo>
                <a:cubicBezTo>
                  <a:pt x="3308" y="5757"/>
                  <a:pt x="3286" y="5752"/>
                  <a:pt x="3268" y="5739"/>
                </a:cubicBezTo>
                <a:cubicBezTo>
                  <a:pt x="3245" y="5729"/>
                  <a:pt x="3228" y="5718"/>
                  <a:pt x="3205" y="5705"/>
                </a:cubicBezTo>
                <a:cubicBezTo>
                  <a:pt x="3189" y="5689"/>
                  <a:pt x="3171" y="5671"/>
                  <a:pt x="3160" y="5649"/>
                </a:cubicBezTo>
                <a:cubicBezTo>
                  <a:pt x="3143" y="5626"/>
                  <a:pt x="3132" y="5603"/>
                  <a:pt x="3121" y="5581"/>
                </a:cubicBezTo>
                <a:cubicBezTo>
                  <a:pt x="3108" y="5535"/>
                  <a:pt x="3098" y="5490"/>
                  <a:pt x="3092" y="5450"/>
                </a:cubicBezTo>
                <a:cubicBezTo>
                  <a:pt x="3092" y="5422"/>
                  <a:pt x="3087" y="5404"/>
                  <a:pt x="3069" y="5382"/>
                </a:cubicBezTo>
                <a:cubicBezTo>
                  <a:pt x="3053" y="5359"/>
                  <a:pt x="3029" y="5353"/>
                  <a:pt x="2995" y="5348"/>
                </a:cubicBezTo>
                <a:cubicBezTo>
                  <a:pt x="2945" y="5348"/>
                  <a:pt x="2904" y="5388"/>
                  <a:pt x="2898" y="5445"/>
                </a:cubicBezTo>
                <a:cubicBezTo>
                  <a:pt x="2898" y="5461"/>
                  <a:pt x="2893" y="5479"/>
                  <a:pt x="2893" y="5501"/>
                </a:cubicBezTo>
                <a:cubicBezTo>
                  <a:pt x="2882" y="5540"/>
                  <a:pt x="2870" y="5587"/>
                  <a:pt x="2853" y="5626"/>
                </a:cubicBezTo>
                <a:cubicBezTo>
                  <a:pt x="2836" y="5655"/>
                  <a:pt x="2819" y="5684"/>
                  <a:pt x="2796" y="5718"/>
                </a:cubicBezTo>
                <a:cubicBezTo>
                  <a:pt x="2774" y="5739"/>
                  <a:pt x="2746" y="5757"/>
                  <a:pt x="2722" y="5779"/>
                </a:cubicBezTo>
                <a:cubicBezTo>
                  <a:pt x="2688" y="5802"/>
                  <a:pt x="2654" y="5820"/>
                  <a:pt x="2620" y="5831"/>
                </a:cubicBezTo>
                <a:cubicBezTo>
                  <a:pt x="2575" y="5847"/>
                  <a:pt x="2536" y="5854"/>
                  <a:pt x="2484" y="5859"/>
                </a:cubicBezTo>
                <a:cubicBezTo>
                  <a:pt x="2473" y="5865"/>
                  <a:pt x="2455" y="5865"/>
                  <a:pt x="2439" y="5865"/>
                </a:cubicBezTo>
                <a:cubicBezTo>
                  <a:pt x="2399" y="5865"/>
                  <a:pt x="2358" y="5859"/>
                  <a:pt x="2313" y="5854"/>
                </a:cubicBezTo>
                <a:cubicBezTo>
                  <a:pt x="2256" y="5842"/>
                  <a:pt x="2200" y="5825"/>
                  <a:pt x="2143" y="5797"/>
                </a:cubicBezTo>
                <a:cubicBezTo>
                  <a:pt x="2098" y="5774"/>
                  <a:pt x="2052" y="5745"/>
                  <a:pt x="2017" y="5718"/>
                </a:cubicBezTo>
                <a:cubicBezTo>
                  <a:pt x="1983" y="5689"/>
                  <a:pt x="1956" y="5660"/>
                  <a:pt x="1933" y="5621"/>
                </a:cubicBezTo>
                <a:cubicBezTo>
                  <a:pt x="1910" y="5598"/>
                  <a:pt x="1899" y="5564"/>
                  <a:pt x="1888" y="5535"/>
                </a:cubicBezTo>
                <a:cubicBezTo>
                  <a:pt x="1876" y="5501"/>
                  <a:pt x="1865" y="5467"/>
                  <a:pt x="1865" y="5438"/>
                </a:cubicBezTo>
                <a:cubicBezTo>
                  <a:pt x="1859" y="5398"/>
                  <a:pt x="1865" y="5364"/>
                  <a:pt x="1870" y="5325"/>
                </a:cubicBezTo>
                <a:cubicBezTo>
                  <a:pt x="1881" y="5280"/>
                  <a:pt x="1893" y="5233"/>
                  <a:pt x="1915" y="5183"/>
                </a:cubicBezTo>
                <a:cubicBezTo>
                  <a:pt x="1927" y="5172"/>
                  <a:pt x="1933" y="5154"/>
                  <a:pt x="1944" y="5143"/>
                </a:cubicBezTo>
                <a:cubicBezTo>
                  <a:pt x="1962" y="5109"/>
                  <a:pt x="1962" y="5070"/>
                  <a:pt x="1944" y="5041"/>
                </a:cubicBezTo>
                <a:cubicBezTo>
                  <a:pt x="1927" y="5007"/>
                  <a:pt x="1893" y="4984"/>
                  <a:pt x="1859" y="4984"/>
                </a:cubicBezTo>
                <a:cubicBezTo>
                  <a:pt x="1847" y="4984"/>
                  <a:pt x="1842" y="4984"/>
                  <a:pt x="1836" y="4989"/>
                </a:cubicBezTo>
                <a:cubicBezTo>
                  <a:pt x="1649" y="5036"/>
                  <a:pt x="1445" y="5086"/>
                  <a:pt x="1240" y="5104"/>
                </a:cubicBezTo>
                <a:cubicBezTo>
                  <a:pt x="1206" y="5104"/>
                  <a:pt x="1165" y="5109"/>
                  <a:pt x="1131" y="5109"/>
                </a:cubicBezTo>
                <a:cubicBezTo>
                  <a:pt x="1063" y="5109"/>
                  <a:pt x="1001" y="5104"/>
                  <a:pt x="939" y="5092"/>
                </a:cubicBezTo>
                <a:cubicBezTo>
                  <a:pt x="881" y="5081"/>
                  <a:pt x="824" y="5063"/>
                  <a:pt x="779" y="5041"/>
                </a:cubicBezTo>
                <a:cubicBezTo>
                  <a:pt x="734" y="5018"/>
                  <a:pt x="700" y="4995"/>
                  <a:pt x="660" y="4968"/>
                </a:cubicBezTo>
                <a:cubicBezTo>
                  <a:pt x="626" y="4933"/>
                  <a:pt x="598" y="4899"/>
                  <a:pt x="569" y="4865"/>
                </a:cubicBezTo>
                <a:cubicBezTo>
                  <a:pt x="540" y="4819"/>
                  <a:pt x="512" y="4768"/>
                  <a:pt x="495" y="4722"/>
                </a:cubicBezTo>
                <a:cubicBezTo>
                  <a:pt x="478" y="4677"/>
                  <a:pt x="467" y="4632"/>
                  <a:pt x="461" y="4586"/>
                </a:cubicBezTo>
                <a:cubicBezTo>
                  <a:pt x="461" y="4541"/>
                  <a:pt x="461" y="4501"/>
                  <a:pt x="467" y="4456"/>
                </a:cubicBezTo>
                <a:cubicBezTo>
                  <a:pt x="478" y="4428"/>
                  <a:pt x="490" y="4393"/>
                  <a:pt x="501" y="4354"/>
                </a:cubicBezTo>
                <a:cubicBezTo>
                  <a:pt x="517" y="4325"/>
                  <a:pt x="535" y="4297"/>
                  <a:pt x="558" y="4273"/>
                </a:cubicBezTo>
                <a:cubicBezTo>
                  <a:pt x="580" y="4245"/>
                  <a:pt x="603" y="4223"/>
                  <a:pt x="632" y="4205"/>
                </a:cubicBezTo>
                <a:cubicBezTo>
                  <a:pt x="660" y="4183"/>
                  <a:pt x="695" y="4166"/>
                  <a:pt x="729" y="4155"/>
                </a:cubicBezTo>
                <a:cubicBezTo>
                  <a:pt x="768" y="4142"/>
                  <a:pt x="813" y="4132"/>
                  <a:pt x="865" y="4126"/>
                </a:cubicBezTo>
                <a:cubicBezTo>
                  <a:pt x="916" y="4121"/>
                  <a:pt x="955" y="4063"/>
                  <a:pt x="955" y="4018"/>
                </a:cubicBezTo>
                <a:cubicBezTo>
                  <a:pt x="955" y="3967"/>
                  <a:pt x="926" y="3922"/>
                  <a:pt x="876" y="3904"/>
                </a:cubicBezTo>
                <a:cubicBezTo>
                  <a:pt x="831" y="3887"/>
                  <a:pt x="785" y="3870"/>
                  <a:pt x="745" y="3853"/>
                </a:cubicBezTo>
                <a:cubicBezTo>
                  <a:pt x="660" y="3808"/>
                  <a:pt x="585" y="3762"/>
                  <a:pt x="517" y="3706"/>
                </a:cubicBezTo>
                <a:cubicBezTo>
                  <a:pt x="461" y="3654"/>
                  <a:pt x="415" y="3604"/>
                  <a:pt x="375" y="3552"/>
                </a:cubicBezTo>
                <a:cubicBezTo>
                  <a:pt x="341" y="3502"/>
                  <a:pt x="313" y="3450"/>
                  <a:pt x="296" y="3399"/>
                </a:cubicBezTo>
                <a:cubicBezTo>
                  <a:pt x="279" y="3347"/>
                  <a:pt x="268" y="3302"/>
                  <a:pt x="262" y="3251"/>
                </a:cubicBezTo>
                <a:cubicBezTo>
                  <a:pt x="262" y="3206"/>
                  <a:pt x="262" y="3154"/>
                  <a:pt x="268" y="3114"/>
                </a:cubicBezTo>
                <a:cubicBezTo>
                  <a:pt x="279" y="3069"/>
                  <a:pt x="291" y="3030"/>
                  <a:pt x="307" y="2990"/>
                </a:cubicBezTo>
                <a:cubicBezTo>
                  <a:pt x="330" y="2956"/>
                  <a:pt x="354" y="2922"/>
                  <a:pt x="375" y="2893"/>
                </a:cubicBezTo>
                <a:cubicBezTo>
                  <a:pt x="399" y="2865"/>
                  <a:pt x="433" y="2836"/>
                  <a:pt x="467" y="2807"/>
                </a:cubicBezTo>
                <a:cubicBezTo>
                  <a:pt x="501" y="2786"/>
                  <a:pt x="540" y="2762"/>
                  <a:pt x="585" y="2745"/>
                </a:cubicBezTo>
                <a:cubicBezTo>
                  <a:pt x="643" y="2728"/>
                  <a:pt x="705" y="2711"/>
                  <a:pt x="768" y="2705"/>
                </a:cubicBezTo>
                <a:lnTo>
                  <a:pt x="831" y="2705"/>
                </a:lnTo>
                <a:cubicBezTo>
                  <a:pt x="892" y="2705"/>
                  <a:pt x="955" y="2711"/>
                  <a:pt x="1023" y="2717"/>
                </a:cubicBezTo>
                <a:cubicBezTo>
                  <a:pt x="1081" y="2734"/>
                  <a:pt x="1138" y="2745"/>
                  <a:pt x="1194" y="2762"/>
                </a:cubicBezTo>
                <a:cubicBezTo>
                  <a:pt x="1206" y="2768"/>
                  <a:pt x="1222" y="2768"/>
                  <a:pt x="1233" y="2768"/>
                </a:cubicBezTo>
                <a:cubicBezTo>
                  <a:pt x="1262" y="2768"/>
                  <a:pt x="1296" y="2757"/>
                  <a:pt x="1314" y="2739"/>
                </a:cubicBezTo>
                <a:cubicBezTo>
                  <a:pt x="1353" y="2705"/>
                  <a:pt x="1370" y="2637"/>
                  <a:pt x="1342" y="2592"/>
                </a:cubicBezTo>
                <a:cubicBezTo>
                  <a:pt x="1256" y="2445"/>
                  <a:pt x="1183" y="2296"/>
                  <a:pt x="1126" y="2149"/>
                </a:cubicBezTo>
                <a:cubicBezTo>
                  <a:pt x="1086" y="2041"/>
                  <a:pt x="1063" y="1944"/>
                  <a:pt x="1052" y="1847"/>
                </a:cubicBezTo>
                <a:cubicBezTo>
                  <a:pt x="1052" y="1779"/>
                  <a:pt x="1052" y="1716"/>
                  <a:pt x="1063" y="1660"/>
                </a:cubicBezTo>
                <a:cubicBezTo>
                  <a:pt x="1075" y="1614"/>
                  <a:pt x="1086" y="1575"/>
                  <a:pt x="1104" y="1535"/>
                </a:cubicBezTo>
                <a:cubicBezTo>
                  <a:pt x="1126" y="1495"/>
                  <a:pt x="1149" y="1456"/>
                  <a:pt x="1183" y="1415"/>
                </a:cubicBezTo>
                <a:cubicBezTo>
                  <a:pt x="1211" y="1381"/>
                  <a:pt x="1246" y="1354"/>
                  <a:pt x="1280" y="1330"/>
                </a:cubicBezTo>
                <a:cubicBezTo>
                  <a:pt x="1301" y="1313"/>
                  <a:pt x="1325" y="1302"/>
                  <a:pt x="1353" y="1291"/>
                </a:cubicBezTo>
                <a:cubicBezTo>
                  <a:pt x="1382" y="1279"/>
                  <a:pt x="1411" y="1273"/>
                  <a:pt x="1438" y="1273"/>
                </a:cubicBezTo>
                <a:lnTo>
                  <a:pt x="1456" y="1273"/>
                </a:lnTo>
                <a:cubicBezTo>
                  <a:pt x="1490" y="1273"/>
                  <a:pt x="1513" y="1273"/>
                  <a:pt x="1540" y="1279"/>
                </a:cubicBezTo>
                <a:cubicBezTo>
                  <a:pt x="1597" y="1291"/>
                  <a:pt x="1649" y="1307"/>
                  <a:pt x="1694" y="1330"/>
                </a:cubicBezTo>
                <a:cubicBezTo>
                  <a:pt x="1773" y="1370"/>
                  <a:pt x="1854" y="1422"/>
                  <a:pt x="1933" y="1490"/>
                </a:cubicBezTo>
                <a:cubicBezTo>
                  <a:pt x="2007" y="1551"/>
                  <a:pt x="2075" y="1626"/>
                  <a:pt x="2137" y="1700"/>
                </a:cubicBezTo>
                <a:cubicBezTo>
                  <a:pt x="2161" y="1729"/>
                  <a:pt x="2195" y="1745"/>
                  <a:pt x="2234" y="1745"/>
                </a:cubicBezTo>
                <a:cubicBezTo>
                  <a:pt x="2274" y="1745"/>
                  <a:pt x="2313" y="1729"/>
                  <a:pt x="2342" y="1700"/>
                </a:cubicBezTo>
                <a:cubicBezTo>
                  <a:pt x="2365" y="1677"/>
                  <a:pt x="2376" y="1648"/>
                  <a:pt x="2376" y="1614"/>
                </a:cubicBezTo>
                <a:cubicBezTo>
                  <a:pt x="2376" y="1524"/>
                  <a:pt x="2382" y="1433"/>
                  <a:pt x="2405" y="1325"/>
                </a:cubicBezTo>
                <a:cubicBezTo>
                  <a:pt x="2433" y="1165"/>
                  <a:pt x="2489" y="1006"/>
                  <a:pt x="2557" y="859"/>
                </a:cubicBezTo>
                <a:cubicBezTo>
                  <a:pt x="2615" y="740"/>
                  <a:pt x="2683" y="638"/>
                  <a:pt x="2757" y="541"/>
                </a:cubicBezTo>
                <a:cubicBezTo>
                  <a:pt x="2808" y="484"/>
                  <a:pt x="2864" y="433"/>
                  <a:pt x="2922" y="387"/>
                </a:cubicBezTo>
                <a:cubicBezTo>
                  <a:pt x="2972" y="353"/>
                  <a:pt x="3024" y="331"/>
                  <a:pt x="3074" y="308"/>
                </a:cubicBezTo>
                <a:cubicBezTo>
                  <a:pt x="3121" y="297"/>
                  <a:pt x="3166" y="284"/>
                  <a:pt x="3211" y="279"/>
                </a:cubicBezTo>
                <a:close/>
                <a:moveTo>
                  <a:pt x="3252" y="1"/>
                </a:moveTo>
                <a:cubicBezTo>
                  <a:pt x="3177" y="1"/>
                  <a:pt x="3103" y="12"/>
                  <a:pt x="3035" y="29"/>
                </a:cubicBezTo>
                <a:cubicBezTo>
                  <a:pt x="2911" y="63"/>
                  <a:pt x="2808" y="126"/>
                  <a:pt x="2712" y="205"/>
                </a:cubicBezTo>
                <a:cubicBezTo>
                  <a:pt x="2615" y="279"/>
                  <a:pt x="2536" y="370"/>
                  <a:pt x="2461" y="467"/>
                </a:cubicBezTo>
                <a:cubicBezTo>
                  <a:pt x="2387" y="575"/>
                  <a:pt x="2331" y="688"/>
                  <a:pt x="2274" y="801"/>
                </a:cubicBezTo>
                <a:cubicBezTo>
                  <a:pt x="2217" y="932"/>
                  <a:pt x="2172" y="1069"/>
                  <a:pt x="2143" y="1205"/>
                </a:cubicBezTo>
                <a:cubicBezTo>
                  <a:pt x="2137" y="1234"/>
                  <a:pt x="2132" y="1262"/>
                  <a:pt x="2127" y="1291"/>
                </a:cubicBezTo>
                <a:cubicBezTo>
                  <a:pt x="2012" y="1194"/>
                  <a:pt x="1893" y="1115"/>
                  <a:pt x="1757" y="1052"/>
                </a:cubicBezTo>
                <a:cubicBezTo>
                  <a:pt x="1668" y="1016"/>
                  <a:pt x="1573" y="995"/>
                  <a:pt x="1477" y="995"/>
                </a:cubicBezTo>
                <a:cubicBezTo>
                  <a:pt x="1449" y="995"/>
                  <a:pt x="1421" y="997"/>
                  <a:pt x="1393" y="1000"/>
                </a:cubicBezTo>
                <a:cubicBezTo>
                  <a:pt x="1267" y="1013"/>
                  <a:pt x="1154" y="1074"/>
                  <a:pt x="1057" y="1160"/>
                </a:cubicBezTo>
                <a:cubicBezTo>
                  <a:pt x="1001" y="1205"/>
                  <a:pt x="950" y="1268"/>
                  <a:pt x="910" y="1330"/>
                </a:cubicBezTo>
                <a:cubicBezTo>
                  <a:pt x="871" y="1388"/>
                  <a:pt x="842" y="1456"/>
                  <a:pt x="819" y="1524"/>
                </a:cubicBezTo>
                <a:cubicBezTo>
                  <a:pt x="779" y="1660"/>
                  <a:pt x="779" y="1808"/>
                  <a:pt x="802" y="1950"/>
                </a:cubicBezTo>
                <a:cubicBezTo>
                  <a:pt x="824" y="2091"/>
                  <a:pt x="876" y="2228"/>
                  <a:pt x="933" y="2359"/>
                </a:cubicBezTo>
                <a:cubicBezTo>
                  <a:pt x="950" y="2398"/>
                  <a:pt x="967" y="2432"/>
                  <a:pt x="984" y="2466"/>
                </a:cubicBezTo>
                <a:cubicBezTo>
                  <a:pt x="935" y="2461"/>
                  <a:pt x="886" y="2458"/>
                  <a:pt x="838" y="2458"/>
                </a:cubicBezTo>
                <a:cubicBezTo>
                  <a:pt x="739" y="2458"/>
                  <a:pt x="643" y="2470"/>
                  <a:pt x="551" y="2501"/>
                </a:cubicBezTo>
                <a:cubicBezTo>
                  <a:pt x="370" y="2558"/>
                  <a:pt x="205" y="2676"/>
                  <a:pt x="115" y="2847"/>
                </a:cubicBezTo>
                <a:cubicBezTo>
                  <a:pt x="24" y="3012"/>
                  <a:pt x="0" y="3206"/>
                  <a:pt x="47" y="3387"/>
                </a:cubicBezTo>
                <a:cubicBezTo>
                  <a:pt x="69" y="3484"/>
                  <a:pt x="108" y="3575"/>
                  <a:pt x="160" y="3654"/>
                </a:cubicBezTo>
                <a:cubicBezTo>
                  <a:pt x="223" y="3751"/>
                  <a:pt x="302" y="3830"/>
                  <a:pt x="393" y="3904"/>
                </a:cubicBezTo>
                <a:cubicBezTo>
                  <a:pt x="433" y="3938"/>
                  <a:pt x="483" y="3972"/>
                  <a:pt x="530" y="4001"/>
                </a:cubicBezTo>
                <a:cubicBezTo>
                  <a:pt x="506" y="4013"/>
                  <a:pt x="483" y="4029"/>
                  <a:pt x="461" y="4047"/>
                </a:cubicBezTo>
                <a:cubicBezTo>
                  <a:pt x="365" y="4121"/>
                  <a:pt x="296" y="4234"/>
                  <a:pt x="262" y="4347"/>
                </a:cubicBezTo>
                <a:cubicBezTo>
                  <a:pt x="189" y="4603"/>
                  <a:pt x="279" y="4882"/>
                  <a:pt x="456" y="5075"/>
                </a:cubicBezTo>
                <a:cubicBezTo>
                  <a:pt x="620" y="5255"/>
                  <a:pt x="873" y="5325"/>
                  <a:pt x="1116" y="5325"/>
                </a:cubicBezTo>
                <a:cubicBezTo>
                  <a:pt x="1125" y="5325"/>
                  <a:pt x="1134" y="5325"/>
                  <a:pt x="1143" y="5325"/>
                </a:cubicBezTo>
                <a:cubicBezTo>
                  <a:pt x="1325" y="5319"/>
                  <a:pt x="1506" y="5285"/>
                  <a:pt x="1683" y="5240"/>
                </a:cubicBezTo>
                <a:lnTo>
                  <a:pt x="1683" y="5240"/>
                </a:lnTo>
                <a:cubicBezTo>
                  <a:pt x="1676" y="5268"/>
                  <a:pt x="1671" y="5302"/>
                  <a:pt x="1666" y="5336"/>
                </a:cubicBezTo>
                <a:cubicBezTo>
                  <a:pt x="1655" y="5416"/>
                  <a:pt x="1666" y="5506"/>
                  <a:pt x="1694" y="5587"/>
                </a:cubicBezTo>
                <a:cubicBezTo>
                  <a:pt x="1751" y="5752"/>
                  <a:pt x="1876" y="5881"/>
                  <a:pt x="2030" y="5956"/>
                </a:cubicBezTo>
                <a:cubicBezTo>
                  <a:pt x="2158" y="6025"/>
                  <a:pt x="2299" y="6057"/>
                  <a:pt x="2442" y="6057"/>
                </a:cubicBezTo>
                <a:cubicBezTo>
                  <a:pt x="2475" y="6057"/>
                  <a:pt x="2508" y="6055"/>
                  <a:pt x="2541" y="6052"/>
                </a:cubicBezTo>
                <a:cubicBezTo>
                  <a:pt x="2672" y="6035"/>
                  <a:pt x="2791" y="5978"/>
                  <a:pt x="2888" y="5894"/>
                </a:cubicBezTo>
                <a:lnTo>
                  <a:pt x="2888" y="5894"/>
                </a:lnTo>
                <a:cubicBezTo>
                  <a:pt x="2870" y="6269"/>
                  <a:pt x="2819" y="6638"/>
                  <a:pt x="2751" y="7006"/>
                </a:cubicBezTo>
                <a:lnTo>
                  <a:pt x="2757" y="7006"/>
                </a:lnTo>
                <a:cubicBezTo>
                  <a:pt x="2717" y="7195"/>
                  <a:pt x="2677" y="7381"/>
                  <a:pt x="2638" y="7564"/>
                </a:cubicBezTo>
                <a:cubicBezTo>
                  <a:pt x="2631" y="7593"/>
                  <a:pt x="2631" y="7620"/>
                  <a:pt x="2643" y="7649"/>
                </a:cubicBezTo>
                <a:cubicBezTo>
                  <a:pt x="2660" y="7672"/>
                  <a:pt x="2677" y="7688"/>
                  <a:pt x="2706" y="7695"/>
                </a:cubicBezTo>
                <a:cubicBezTo>
                  <a:pt x="2716" y="7698"/>
                  <a:pt x="2726" y="7700"/>
                  <a:pt x="2736" y="7700"/>
                </a:cubicBezTo>
                <a:cubicBezTo>
                  <a:pt x="2781" y="7700"/>
                  <a:pt x="2827" y="7673"/>
                  <a:pt x="2836" y="7632"/>
                </a:cubicBezTo>
                <a:cubicBezTo>
                  <a:pt x="2853" y="7559"/>
                  <a:pt x="2870" y="7478"/>
                  <a:pt x="2888" y="7405"/>
                </a:cubicBezTo>
                <a:lnTo>
                  <a:pt x="2882" y="7405"/>
                </a:lnTo>
                <a:cubicBezTo>
                  <a:pt x="2933" y="7166"/>
                  <a:pt x="2972" y="6911"/>
                  <a:pt x="3001" y="6626"/>
                </a:cubicBezTo>
                <a:cubicBezTo>
                  <a:pt x="3018" y="6461"/>
                  <a:pt x="3029" y="6297"/>
                  <a:pt x="3040" y="6120"/>
                </a:cubicBezTo>
                <a:cubicBezTo>
                  <a:pt x="3047" y="6024"/>
                  <a:pt x="3047" y="5928"/>
                  <a:pt x="3053" y="5831"/>
                </a:cubicBezTo>
                <a:cubicBezTo>
                  <a:pt x="3069" y="5842"/>
                  <a:pt x="3087" y="5859"/>
                  <a:pt x="3103" y="5870"/>
                </a:cubicBezTo>
                <a:cubicBezTo>
                  <a:pt x="3149" y="5910"/>
                  <a:pt x="3211" y="5939"/>
                  <a:pt x="3273" y="5956"/>
                </a:cubicBezTo>
                <a:cubicBezTo>
                  <a:pt x="3313" y="5962"/>
                  <a:pt x="3354" y="5967"/>
                  <a:pt x="3393" y="5967"/>
                </a:cubicBezTo>
                <a:cubicBezTo>
                  <a:pt x="3422" y="5967"/>
                  <a:pt x="3456" y="5962"/>
                  <a:pt x="3490" y="5956"/>
                </a:cubicBezTo>
                <a:cubicBezTo>
                  <a:pt x="3558" y="5944"/>
                  <a:pt x="3620" y="5922"/>
                  <a:pt x="3683" y="5881"/>
                </a:cubicBezTo>
                <a:cubicBezTo>
                  <a:pt x="3695" y="5870"/>
                  <a:pt x="3700" y="5859"/>
                  <a:pt x="3711" y="5854"/>
                </a:cubicBezTo>
                <a:lnTo>
                  <a:pt x="3711" y="5859"/>
                </a:lnTo>
                <a:lnTo>
                  <a:pt x="3717" y="5854"/>
                </a:lnTo>
                <a:lnTo>
                  <a:pt x="3717" y="5854"/>
                </a:lnTo>
                <a:cubicBezTo>
                  <a:pt x="3706" y="6109"/>
                  <a:pt x="3700" y="6393"/>
                  <a:pt x="3706" y="6678"/>
                </a:cubicBezTo>
                <a:cubicBezTo>
                  <a:pt x="3717" y="6882"/>
                  <a:pt x="3729" y="7064"/>
                  <a:pt x="3751" y="7240"/>
                </a:cubicBezTo>
                <a:cubicBezTo>
                  <a:pt x="3763" y="7320"/>
                  <a:pt x="3779" y="7399"/>
                  <a:pt x="3797" y="7478"/>
                </a:cubicBezTo>
                <a:cubicBezTo>
                  <a:pt x="3819" y="7586"/>
                  <a:pt x="3853" y="7695"/>
                  <a:pt x="3899" y="7791"/>
                </a:cubicBezTo>
                <a:cubicBezTo>
                  <a:pt x="3913" y="7833"/>
                  <a:pt x="3958" y="7856"/>
                  <a:pt x="3998" y="7856"/>
                </a:cubicBezTo>
                <a:cubicBezTo>
                  <a:pt x="4007" y="7856"/>
                  <a:pt x="4016" y="7855"/>
                  <a:pt x="4024" y="7853"/>
                </a:cubicBezTo>
                <a:cubicBezTo>
                  <a:pt x="4081" y="7837"/>
                  <a:pt x="4126" y="7774"/>
                  <a:pt x="4109" y="7717"/>
                </a:cubicBezTo>
                <a:cubicBezTo>
                  <a:pt x="4070" y="7546"/>
                  <a:pt x="4018" y="7381"/>
                  <a:pt x="3984" y="7205"/>
                </a:cubicBezTo>
                <a:cubicBezTo>
                  <a:pt x="3944" y="7035"/>
                  <a:pt x="3921" y="6859"/>
                  <a:pt x="3905" y="6689"/>
                </a:cubicBezTo>
                <a:lnTo>
                  <a:pt x="3905" y="6683"/>
                </a:lnTo>
                <a:cubicBezTo>
                  <a:pt x="3876" y="6348"/>
                  <a:pt x="3876" y="6007"/>
                  <a:pt x="3882" y="5666"/>
                </a:cubicBezTo>
                <a:lnTo>
                  <a:pt x="3882" y="5666"/>
                </a:lnTo>
                <a:cubicBezTo>
                  <a:pt x="3944" y="5718"/>
                  <a:pt x="4013" y="5757"/>
                  <a:pt x="4086" y="5791"/>
                </a:cubicBezTo>
                <a:cubicBezTo>
                  <a:pt x="4178" y="5836"/>
                  <a:pt x="4280" y="5859"/>
                  <a:pt x="4377" y="5870"/>
                </a:cubicBezTo>
                <a:cubicBezTo>
                  <a:pt x="4405" y="5873"/>
                  <a:pt x="4434" y="5875"/>
                  <a:pt x="4462" y="5875"/>
                </a:cubicBezTo>
                <a:cubicBezTo>
                  <a:pt x="4536" y="5875"/>
                  <a:pt x="4608" y="5866"/>
                  <a:pt x="4677" y="5854"/>
                </a:cubicBezTo>
                <a:cubicBezTo>
                  <a:pt x="4774" y="5836"/>
                  <a:pt x="4870" y="5808"/>
                  <a:pt x="4962" y="5763"/>
                </a:cubicBezTo>
                <a:cubicBezTo>
                  <a:pt x="5052" y="5723"/>
                  <a:pt x="5132" y="5671"/>
                  <a:pt x="5206" y="5609"/>
                </a:cubicBezTo>
                <a:cubicBezTo>
                  <a:pt x="5274" y="5547"/>
                  <a:pt x="5337" y="5479"/>
                  <a:pt x="5382" y="5398"/>
                </a:cubicBezTo>
                <a:cubicBezTo>
                  <a:pt x="5427" y="5308"/>
                  <a:pt x="5461" y="5217"/>
                  <a:pt x="5473" y="5115"/>
                </a:cubicBezTo>
                <a:cubicBezTo>
                  <a:pt x="5473" y="5075"/>
                  <a:pt x="5473" y="5023"/>
                  <a:pt x="5468" y="4978"/>
                </a:cubicBezTo>
                <a:cubicBezTo>
                  <a:pt x="5468" y="4961"/>
                  <a:pt x="5461" y="4944"/>
                  <a:pt x="5455" y="4927"/>
                </a:cubicBezTo>
                <a:lnTo>
                  <a:pt x="5455" y="4927"/>
                </a:lnTo>
                <a:cubicBezTo>
                  <a:pt x="5537" y="4938"/>
                  <a:pt x="5619" y="4945"/>
                  <a:pt x="5699" y="4945"/>
                </a:cubicBezTo>
                <a:cubicBezTo>
                  <a:pt x="5741" y="4945"/>
                  <a:pt x="5784" y="4943"/>
                  <a:pt x="5825" y="4939"/>
                </a:cubicBezTo>
                <a:cubicBezTo>
                  <a:pt x="5893" y="4933"/>
                  <a:pt x="5956" y="4927"/>
                  <a:pt x="6024" y="4910"/>
                </a:cubicBezTo>
                <a:cubicBezTo>
                  <a:pt x="6092" y="4899"/>
                  <a:pt x="6161" y="4876"/>
                  <a:pt x="6223" y="4853"/>
                </a:cubicBezTo>
                <a:cubicBezTo>
                  <a:pt x="6342" y="4808"/>
                  <a:pt x="6456" y="4734"/>
                  <a:pt x="6541" y="4648"/>
                </a:cubicBezTo>
                <a:cubicBezTo>
                  <a:pt x="6643" y="4546"/>
                  <a:pt x="6717" y="4422"/>
                  <a:pt x="6751" y="4286"/>
                </a:cubicBezTo>
                <a:cubicBezTo>
                  <a:pt x="6791" y="4149"/>
                  <a:pt x="6785" y="3995"/>
                  <a:pt x="6740" y="3859"/>
                </a:cubicBezTo>
                <a:cubicBezTo>
                  <a:pt x="6701" y="3728"/>
                  <a:pt x="6627" y="3609"/>
                  <a:pt x="6536" y="3502"/>
                </a:cubicBezTo>
                <a:cubicBezTo>
                  <a:pt x="6491" y="3450"/>
                  <a:pt x="6433" y="3399"/>
                  <a:pt x="6376" y="3353"/>
                </a:cubicBezTo>
                <a:cubicBezTo>
                  <a:pt x="6320" y="3308"/>
                  <a:pt x="6257" y="3274"/>
                  <a:pt x="6195" y="3245"/>
                </a:cubicBezTo>
                <a:cubicBezTo>
                  <a:pt x="6189" y="3240"/>
                  <a:pt x="6184" y="3240"/>
                  <a:pt x="6177" y="3234"/>
                </a:cubicBezTo>
                <a:cubicBezTo>
                  <a:pt x="6291" y="3182"/>
                  <a:pt x="6394" y="3114"/>
                  <a:pt x="6478" y="3024"/>
                </a:cubicBezTo>
                <a:cubicBezTo>
                  <a:pt x="6541" y="2956"/>
                  <a:pt x="6593" y="2876"/>
                  <a:pt x="6627" y="2786"/>
                </a:cubicBezTo>
                <a:cubicBezTo>
                  <a:pt x="6654" y="2700"/>
                  <a:pt x="6654" y="2615"/>
                  <a:pt x="6649" y="2524"/>
                </a:cubicBezTo>
                <a:cubicBezTo>
                  <a:pt x="6638" y="2445"/>
                  <a:pt x="6609" y="2364"/>
                  <a:pt x="6570" y="2291"/>
                </a:cubicBezTo>
                <a:cubicBezTo>
                  <a:pt x="6525" y="2211"/>
                  <a:pt x="6467" y="2143"/>
                  <a:pt x="6405" y="2080"/>
                </a:cubicBezTo>
                <a:cubicBezTo>
                  <a:pt x="6326" y="2012"/>
                  <a:pt x="6240" y="1960"/>
                  <a:pt x="6150" y="1915"/>
                </a:cubicBezTo>
                <a:cubicBezTo>
                  <a:pt x="6053" y="1870"/>
                  <a:pt x="5950" y="1842"/>
                  <a:pt x="5843" y="1819"/>
                </a:cubicBezTo>
                <a:cubicBezTo>
                  <a:pt x="5774" y="1806"/>
                  <a:pt x="5703" y="1800"/>
                  <a:pt x="5632" y="1800"/>
                </a:cubicBezTo>
                <a:cubicBezTo>
                  <a:pt x="5544" y="1800"/>
                  <a:pt x="5456" y="1809"/>
                  <a:pt x="5371" y="1824"/>
                </a:cubicBezTo>
                <a:cubicBezTo>
                  <a:pt x="5393" y="1774"/>
                  <a:pt x="5421" y="1716"/>
                  <a:pt x="5445" y="1666"/>
                </a:cubicBezTo>
                <a:cubicBezTo>
                  <a:pt x="5502" y="1540"/>
                  <a:pt x="5552" y="1415"/>
                  <a:pt x="5586" y="1279"/>
                </a:cubicBezTo>
                <a:cubicBezTo>
                  <a:pt x="5620" y="1149"/>
                  <a:pt x="5631" y="1013"/>
                  <a:pt x="5604" y="876"/>
                </a:cubicBezTo>
                <a:cubicBezTo>
                  <a:pt x="5592" y="814"/>
                  <a:pt x="5563" y="751"/>
                  <a:pt x="5524" y="694"/>
                </a:cubicBezTo>
                <a:cubicBezTo>
                  <a:pt x="5484" y="631"/>
                  <a:pt x="5427" y="575"/>
                  <a:pt x="5371" y="529"/>
                </a:cubicBezTo>
                <a:cubicBezTo>
                  <a:pt x="5269" y="444"/>
                  <a:pt x="5138" y="404"/>
                  <a:pt x="5012" y="392"/>
                </a:cubicBezTo>
                <a:cubicBezTo>
                  <a:pt x="5003" y="392"/>
                  <a:pt x="4994" y="392"/>
                  <a:pt x="4985" y="392"/>
                </a:cubicBezTo>
                <a:cubicBezTo>
                  <a:pt x="4864" y="392"/>
                  <a:pt x="4749" y="424"/>
                  <a:pt x="4637" y="473"/>
                </a:cubicBezTo>
                <a:cubicBezTo>
                  <a:pt x="4519" y="523"/>
                  <a:pt x="4404" y="604"/>
                  <a:pt x="4302" y="683"/>
                </a:cubicBezTo>
                <a:cubicBezTo>
                  <a:pt x="4217" y="756"/>
                  <a:pt x="4144" y="842"/>
                  <a:pt x="4070" y="927"/>
                </a:cubicBezTo>
                <a:lnTo>
                  <a:pt x="4058" y="876"/>
                </a:lnTo>
                <a:cubicBezTo>
                  <a:pt x="4029" y="745"/>
                  <a:pt x="4002" y="620"/>
                  <a:pt x="3955" y="501"/>
                </a:cubicBezTo>
                <a:cubicBezTo>
                  <a:pt x="3910" y="387"/>
                  <a:pt x="3848" y="279"/>
                  <a:pt x="3763" y="194"/>
                </a:cubicBezTo>
                <a:cubicBezTo>
                  <a:pt x="3717" y="148"/>
                  <a:pt x="3666" y="114"/>
                  <a:pt x="3614" y="85"/>
                </a:cubicBezTo>
                <a:cubicBezTo>
                  <a:pt x="3580" y="69"/>
                  <a:pt x="3546" y="51"/>
                  <a:pt x="3512" y="40"/>
                </a:cubicBezTo>
                <a:cubicBezTo>
                  <a:pt x="3473" y="29"/>
                  <a:pt x="3428" y="17"/>
                  <a:pt x="3388" y="12"/>
                </a:cubicBezTo>
                <a:cubicBezTo>
                  <a:pt x="3342" y="6"/>
                  <a:pt x="3297" y="1"/>
                  <a:pt x="325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2"/>
          <p:cNvSpPr/>
          <p:nvPr/>
        </p:nvSpPr>
        <p:spPr>
          <a:xfrm>
            <a:off x="-2297380" y="4930609"/>
            <a:ext cx="5363071" cy="398996"/>
          </a:xfrm>
          <a:custGeom>
            <a:avLst/>
            <a:gdLst/>
            <a:ahLst/>
            <a:cxnLst/>
            <a:rect l="l" t="t" r="r" b="b"/>
            <a:pathLst>
              <a:path w="162937" h="12122" extrusionOk="0">
                <a:moveTo>
                  <a:pt x="162937" y="7244"/>
                </a:moveTo>
                <a:cubicBezTo>
                  <a:pt x="150830" y="6049"/>
                  <a:pt x="115983" y="-522"/>
                  <a:pt x="90295" y="75"/>
                </a:cubicBezTo>
                <a:cubicBezTo>
                  <a:pt x="64607" y="672"/>
                  <a:pt x="23547" y="8837"/>
                  <a:pt x="8811" y="10828"/>
                </a:cubicBezTo>
                <a:cubicBezTo>
                  <a:pt x="-5924" y="12819"/>
                  <a:pt x="3037" y="11824"/>
                  <a:pt x="1882" y="12023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58" name="Google Shape;358;p2"/>
          <p:cNvSpPr/>
          <p:nvPr/>
        </p:nvSpPr>
        <p:spPr>
          <a:xfrm>
            <a:off x="1312846" y="4214303"/>
            <a:ext cx="739337" cy="87521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59" name="Google Shape;359;p2"/>
          <p:cNvSpPr/>
          <p:nvPr/>
        </p:nvSpPr>
        <p:spPr>
          <a:xfrm rot="10800000">
            <a:off x="-433208" y="4432265"/>
            <a:ext cx="1053917" cy="87521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60" name="Google Shape;360;p2"/>
          <p:cNvSpPr/>
          <p:nvPr/>
        </p:nvSpPr>
        <p:spPr>
          <a:xfrm rot="10800000" flipH="1">
            <a:off x="1719681" y="4139355"/>
            <a:ext cx="227146" cy="27682"/>
          </a:xfrm>
          <a:custGeom>
            <a:avLst/>
            <a:gdLst/>
            <a:ahLst/>
            <a:cxnLst/>
            <a:rect l="l" t="t" r="r" b="b"/>
            <a:pathLst>
              <a:path w="6901" h="841" extrusionOk="0">
                <a:moveTo>
                  <a:pt x="0" y="358"/>
                </a:moveTo>
                <a:cubicBezTo>
                  <a:pt x="652" y="438"/>
                  <a:pt x="2764" y="896"/>
                  <a:pt x="3914" y="836"/>
                </a:cubicBezTo>
                <a:cubicBezTo>
                  <a:pt x="5064" y="776"/>
                  <a:pt x="6403" y="139"/>
                  <a:pt x="6901" y="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61" name="Google Shape;361;p2"/>
          <p:cNvSpPr/>
          <p:nvPr/>
        </p:nvSpPr>
        <p:spPr>
          <a:xfrm>
            <a:off x="-179942" y="4630051"/>
            <a:ext cx="372986" cy="21790"/>
          </a:xfrm>
          <a:custGeom>
            <a:avLst/>
            <a:gdLst/>
            <a:ahLst/>
            <a:cxnLst/>
            <a:rect l="l" t="t" r="r" b="b"/>
            <a:pathLst>
              <a:path w="7504" h="662" extrusionOk="0">
                <a:moveTo>
                  <a:pt x="0" y="9"/>
                </a:moveTo>
                <a:cubicBezTo>
                  <a:pt x="534" y="18"/>
                  <a:pt x="1952" y="-44"/>
                  <a:pt x="3203" y="65"/>
                </a:cubicBezTo>
                <a:cubicBezTo>
                  <a:pt x="4454" y="174"/>
                  <a:pt x="6787" y="563"/>
                  <a:pt x="7504" y="662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62" name="Google Shape;362;p2"/>
          <p:cNvSpPr/>
          <p:nvPr/>
        </p:nvSpPr>
        <p:spPr>
          <a:xfrm>
            <a:off x="-2300497" y="5531231"/>
            <a:ext cx="12593100" cy="2233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2"/>
          <p:cNvSpPr txBox="1">
            <a:spLocks noGrp="1"/>
          </p:cNvSpPr>
          <p:nvPr>
            <p:ph type="subTitle" idx="1"/>
          </p:nvPr>
        </p:nvSpPr>
        <p:spPr>
          <a:xfrm>
            <a:off x="712622" y="2407950"/>
            <a:ext cx="46533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" name="Google Shape;582;p11"/>
          <p:cNvSpPr txBox="1">
            <a:spLocks noGrp="1"/>
          </p:cNvSpPr>
          <p:nvPr>
            <p:ph type="title" hasCustomPrompt="1"/>
          </p:nvPr>
        </p:nvSpPr>
        <p:spPr>
          <a:xfrm>
            <a:off x="2829300" y="1201487"/>
            <a:ext cx="5604600" cy="123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84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83" name="Google Shape;583;p11"/>
          <p:cNvSpPr txBox="1">
            <a:spLocks noGrp="1"/>
          </p:cNvSpPr>
          <p:nvPr>
            <p:ph type="subTitle" idx="1"/>
          </p:nvPr>
        </p:nvSpPr>
        <p:spPr>
          <a:xfrm>
            <a:off x="2829300" y="2421738"/>
            <a:ext cx="5604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84" name="Google Shape;584;p11"/>
          <p:cNvGrpSpPr/>
          <p:nvPr/>
        </p:nvGrpSpPr>
        <p:grpSpPr>
          <a:xfrm>
            <a:off x="-389625" y="3938395"/>
            <a:ext cx="11303991" cy="1889894"/>
            <a:chOff x="0" y="4694675"/>
            <a:chExt cx="10045313" cy="1149780"/>
          </a:xfrm>
        </p:grpSpPr>
        <p:sp>
          <p:nvSpPr>
            <p:cNvPr id="585" name="Google Shape;585;p11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86" name="Google Shape;586;p11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87" name="Google Shape;587;p11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88" name="Google Shape;588;p11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89" name="Google Shape;589;p11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0" name="Google Shape;590;p11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1" name="Google Shape;591;p11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2" name="Google Shape;592;p11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3" name="Google Shape;593;p11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4" name="Google Shape;594;p11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5" name="Google Shape;595;p11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96" name="Google Shape;596;p11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597" name="Google Shape;597;p11"/>
          <p:cNvSpPr/>
          <p:nvPr/>
        </p:nvSpPr>
        <p:spPr>
          <a:xfrm>
            <a:off x="7908717" y="353814"/>
            <a:ext cx="800609" cy="346672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3"/>
          </p:nvPr>
        </p:nvSpPr>
        <p:spPr>
          <a:xfrm>
            <a:off x="2061900" y="36625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1666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12" name="Google Shape;612;p13"/>
          <p:cNvSpPr txBox="1">
            <a:spLocks noGrp="1"/>
          </p:cNvSpPr>
          <p:nvPr>
            <p:ph type="subTitle" idx="15"/>
          </p:nvPr>
        </p:nvSpPr>
        <p:spPr>
          <a:xfrm>
            <a:off x="2061900" y="40143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" name="Google Shape;613;p13"/>
          <p:cNvSpPr txBox="1">
            <a:spLocks noGrp="1"/>
          </p:cNvSpPr>
          <p:nvPr>
            <p:ph type="title" idx="16"/>
          </p:nvPr>
        </p:nvSpPr>
        <p:spPr>
          <a:xfrm>
            <a:off x="4745700" y="36625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14" name="Google Shape;614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1666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15" name="Google Shape;615;p13"/>
          <p:cNvSpPr txBox="1">
            <a:spLocks noGrp="1"/>
          </p:cNvSpPr>
          <p:nvPr>
            <p:ph type="subTitle" idx="18"/>
          </p:nvPr>
        </p:nvSpPr>
        <p:spPr>
          <a:xfrm>
            <a:off x="4745700" y="40143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13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617" name="Google Shape;617;p13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18" name="Google Shape;618;p13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19" name="Google Shape;619;p13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0" name="Google Shape;620;p13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1" name="Google Shape;621;p13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2" name="Google Shape;622;p13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3" name="Google Shape;623;p13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4" name="Google Shape;624;p13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5" name="Google Shape;625;p13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6" name="Google Shape;626;p13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7" name="Google Shape;627;p13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628" name="Google Shape;628;p13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629" name="Google Shape;629;p13"/>
          <p:cNvSpPr/>
          <p:nvPr/>
        </p:nvSpPr>
        <p:spPr>
          <a:xfrm flipH="1">
            <a:off x="308849" y="3814900"/>
            <a:ext cx="802292" cy="347401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0" name="Google Shape;630;p13"/>
          <p:cNvGrpSpPr/>
          <p:nvPr/>
        </p:nvGrpSpPr>
        <p:grpSpPr>
          <a:xfrm>
            <a:off x="6868650" y="204738"/>
            <a:ext cx="1904906" cy="874024"/>
            <a:chOff x="6868650" y="204738"/>
            <a:chExt cx="1904906" cy="874024"/>
          </a:xfrm>
        </p:grpSpPr>
        <p:sp>
          <p:nvSpPr>
            <p:cNvPr id="631" name="Google Shape;631;p13"/>
            <p:cNvSpPr/>
            <p:nvPr/>
          </p:nvSpPr>
          <p:spPr>
            <a:xfrm>
              <a:off x="8029773" y="217071"/>
              <a:ext cx="734444" cy="343872"/>
            </a:xfrm>
            <a:custGeom>
              <a:avLst/>
              <a:gdLst/>
              <a:ahLst/>
              <a:cxnLst/>
              <a:rect l="l" t="t" r="r" b="b"/>
              <a:pathLst>
                <a:path w="22332" h="10456" extrusionOk="0">
                  <a:moveTo>
                    <a:pt x="10137" y="0"/>
                  </a:moveTo>
                  <a:cubicBezTo>
                    <a:pt x="9893" y="6"/>
                    <a:pt x="9637" y="22"/>
                    <a:pt x="9376" y="56"/>
                  </a:cubicBezTo>
                  <a:cubicBezTo>
                    <a:pt x="8797" y="137"/>
                    <a:pt x="8246" y="284"/>
                    <a:pt x="7734" y="494"/>
                  </a:cubicBezTo>
                  <a:cubicBezTo>
                    <a:pt x="7307" y="676"/>
                    <a:pt x="6909" y="914"/>
                    <a:pt x="6541" y="1199"/>
                  </a:cubicBezTo>
                  <a:lnTo>
                    <a:pt x="6557" y="1187"/>
                  </a:lnTo>
                  <a:lnTo>
                    <a:pt x="6557" y="1187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89" y="2296"/>
                    <a:pt x="5359" y="2500"/>
                    <a:pt x="5245" y="2710"/>
                  </a:cubicBezTo>
                  <a:cubicBezTo>
                    <a:pt x="5319" y="2789"/>
                    <a:pt x="5387" y="2875"/>
                    <a:pt x="5443" y="2960"/>
                  </a:cubicBezTo>
                  <a:cubicBezTo>
                    <a:pt x="5461" y="2988"/>
                    <a:pt x="5472" y="3028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64" y="3188"/>
                    <a:pt x="5335" y="3193"/>
                    <a:pt x="5307" y="3193"/>
                  </a:cubicBezTo>
                  <a:cubicBezTo>
                    <a:pt x="5262" y="3193"/>
                    <a:pt x="5222" y="3177"/>
                    <a:pt x="5199" y="3148"/>
                  </a:cubicBezTo>
                  <a:cubicBezTo>
                    <a:pt x="5080" y="3012"/>
                    <a:pt x="4966" y="2898"/>
                    <a:pt x="4847" y="2807"/>
                  </a:cubicBezTo>
                  <a:cubicBezTo>
                    <a:pt x="4700" y="2694"/>
                    <a:pt x="4529" y="2597"/>
                    <a:pt x="4347" y="2517"/>
                  </a:cubicBezTo>
                  <a:cubicBezTo>
                    <a:pt x="4147" y="2438"/>
                    <a:pt x="3932" y="2380"/>
                    <a:pt x="3699" y="2346"/>
                  </a:cubicBezTo>
                  <a:cubicBezTo>
                    <a:pt x="3562" y="2330"/>
                    <a:pt x="3415" y="2319"/>
                    <a:pt x="3279" y="2319"/>
                  </a:cubicBezTo>
                  <a:cubicBezTo>
                    <a:pt x="3114" y="2319"/>
                    <a:pt x="2943" y="2330"/>
                    <a:pt x="2773" y="2353"/>
                  </a:cubicBezTo>
                  <a:cubicBezTo>
                    <a:pt x="2421" y="2403"/>
                    <a:pt x="2075" y="2500"/>
                    <a:pt x="1745" y="2637"/>
                  </a:cubicBezTo>
                  <a:cubicBezTo>
                    <a:pt x="1472" y="2755"/>
                    <a:pt x="1215" y="2904"/>
                    <a:pt x="994" y="3074"/>
                  </a:cubicBezTo>
                  <a:cubicBezTo>
                    <a:pt x="806" y="3222"/>
                    <a:pt x="648" y="3376"/>
                    <a:pt x="517" y="3539"/>
                  </a:cubicBezTo>
                  <a:cubicBezTo>
                    <a:pt x="392" y="3704"/>
                    <a:pt x="289" y="3887"/>
                    <a:pt x="205" y="4074"/>
                  </a:cubicBezTo>
                  <a:cubicBezTo>
                    <a:pt x="119" y="4273"/>
                    <a:pt x="63" y="4489"/>
                    <a:pt x="29" y="4711"/>
                  </a:cubicBezTo>
                  <a:cubicBezTo>
                    <a:pt x="0" y="4944"/>
                    <a:pt x="0" y="5188"/>
                    <a:pt x="34" y="5432"/>
                  </a:cubicBezTo>
                  <a:cubicBezTo>
                    <a:pt x="69" y="5694"/>
                    <a:pt x="142" y="5955"/>
                    <a:pt x="244" y="6206"/>
                  </a:cubicBezTo>
                  <a:cubicBezTo>
                    <a:pt x="363" y="6478"/>
                    <a:pt x="512" y="6739"/>
                    <a:pt x="693" y="6977"/>
                  </a:cubicBezTo>
                  <a:cubicBezTo>
                    <a:pt x="864" y="7194"/>
                    <a:pt x="1063" y="7387"/>
                    <a:pt x="1278" y="7557"/>
                  </a:cubicBezTo>
                  <a:cubicBezTo>
                    <a:pt x="1477" y="7711"/>
                    <a:pt x="1682" y="7830"/>
                    <a:pt x="1897" y="7927"/>
                  </a:cubicBezTo>
                  <a:cubicBezTo>
                    <a:pt x="2102" y="8006"/>
                    <a:pt x="2313" y="8068"/>
                    <a:pt x="2529" y="8097"/>
                  </a:cubicBezTo>
                  <a:cubicBezTo>
                    <a:pt x="2626" y="8108"/>
                    <a:pt x="2722" y="8115"/>
                    <a:pt x="2812" y="8115"/>
                  </a:cubicBezTo>
                  <a:cubicBezTo>
                    <a:pt x="2915" y="8115"/>
                    <a:pt x="3011" y="8108"/>
                    <a:pt x="3108" y="8097"/>
                  </a:cubicBezTo>
                  <a:cubicBezTo>
                    <a:pt x="3313" y="8068"/>
                    <a:pt x="3517" y="8013"/>
                    <a:pt x="3717" y="7927"/>
                  </a:cubicBezTo>
                  <a:cubicBezTo>
                    <a:pt x="3801" y="7893"/>
                    <a:pt x="3892" y="7848"/>
                    <a:pt x="3984" y="7796"/>
                  </a:cubicBezTo>
                  <a:lnTo>
                    <a:pt x="3989" y="7790"/>
                  </a:lnTo>
                  <a:cubicBezTo>
                    <a:pt x="3989" y="7614"/>
                    <a:pt x="3995" y="7444"/>
                    <a:pt x="4018" y="7273"/>
                  </a:cubicBezTo>
                  <a:cubicBezTo>
                    <a:pt x="4023" y="7245"/>
                    <a:pt x="4029" y="7216"/>
                    <a:pt x="4052" y="7194"/>
                  </a:cubicBezTo>
                  <a:cubicBezTo>
                    <a:pt x="4074" y="7177"/>
                    <a:pt x="4102" y="7166"/>
                    <a:pt x="4131" y="7166"/>
                  </a:cubicBezTo>
                  <a:cubicBezTo>
                    <a:pt x="4160" y="7166"/>
                    <a:pt x="4188" y="7177"/>
                    <a:pt x="4210" y="7194"/>
                  </a:cubicBezTo>
                  <a:cubicBezTo>
                    <a:pt x="4228" y="7211"/>
                    <a:pt x="4244" y="7245"/>
                    <a:pt x="4239" y="7273"/>
                  </a:cubicBezTo>
                  <a:cubicBezTo>
                    <a:pt x="4210" y="7518"/>
                    <a:pt x="4205" y="7762"/>
                    <a:pt x="4239" y="7995"/>
                  </a:cubicBezTo>
                  <a:cubicBezTo>
                    <a:pt x="4267" y="8194"/>
                    <a:pt x="4318" y="8388"/>
                    <a:pt x="4398" y="8574"/>
                  </a:cubicBezTo>
                  <a:cubicBezTo>
                    <a:pt x="4478" y="8768"/>
                    <a:pt x="4585" y="8955"/>
                    <a:pt x="4716" y="9125"/>
                  </a:cubicBezTo>
                  <a:cubicBezTo>
                    <a:pt x="4858" y="9301"/>
                    <a:pt x="5018" y="9461"/>
                    <a:pt x="5199" y="9603"/>
                  </a:cubicBezTo>
                  <a:cubicBezTo>
                    <a:pt x="5416" y="9768"/>
                    <a:pt x="5654" y="9910"/>
                    <a:pt x="5909" y="10017"/>
                  </a:cubicBezTo>
                  <a:cubicBezTo>
                    <a:pt x="6205" y="10137"/>
                    <a:pt x="6518" y="10222"/>
                    <a:pt x="6835" y="10268"/>
                  </a:cubicBezTo>
                  <a:cubicBezTo>
                    <a:pt x="7000" y="10290"/>
                    <a:pt x="7165" y="10302"/>
                    <a:pt x="7325" y="10302"/>
                  </a:cubicBezTo>
                  <a:cubicBezTo>
                    <a:pt x="7472" y="10302"/>
                    <a:pt x="7625" y="10290"/>
                    <a:pt x="7779" y="10274"/>
                  </a:cubicBezTo>
                  <a:cubicBezTo>
                    <a:pt x="8063" y="10234"/>
                    <a:pt x="8341" y="10160"/>
                    <a:pt x="8597" y="10051"/>
                  </a:cubicBezTo>
                  <a:cubicBezTo>
                    <a:pt x="8818" y="9956"/>
                    <a:pt x="9030" y="9836"/>
                    <a:pt x="9217" y="9694"/>
                  </a:cubicBezTo>
                  <a:cubicBezTo>
                    <a:pt x="9387" y="9563"/>
                    <a:pt x="9523" y="9432"/>
                    <a:pt x="9637" y="9285"/>
                  </a:cubicBezTo>
                  <a:cubicBezTo>
                    <a:pt x="9723" y="9172"/>
                    <a:pt x="9807" y="9041"/>
                    <a:pt x="9882" y="8904"/>
                  </a:cubicBezTo>
                  <a:lnTo>
                    <a:pt x="9984" y="8700"/>
                  </a:lnTo>
                  <a:cubicBezTo>
                    <a:pt x="10006" y="8643"/>
                    <a:pt x="10035" y="8592"/>
                    <a:pt x="10063" y="8535"/>
                  </a:cubicBezTo>
                  <a:cubicBezTo>
                    <a:pt x="10069" y="8478"/>
                    <a:pt x="10108" y="8422"/>
                    <a:pt x="10166" y="8404"/>
                  </a:cubicBezTo>
                  <a:cubicBezTo>
                    <a:pt x="10182" y="8404"/>
                    <a:pt x="10194" y="8398"/>
                    <a:pt x="10205" y="8398"/>
                  </a:cubicBezTo>
                  <a:cubicBezTo>
                    <a:pt x="10263" y="8398"/>
                    <a:pt x="10313" y="8438"/>
                    <a:pt x="10336" y="8501"/>
                  </a:cubicBezTo>
                  <a:cubicBezTo>
                    <a:pt x="10353" y="8558"/>
                    <a:pt x="10376" y="8614"/>
                    <a:pt x="10399" y="8671"/>
                  </a:cubicBezTo>
                  <a:cubicBezTo>
                    <a:pt x="10478" y="8847"/>
                    <a:pt x="10575" y="9018"/>
                    <a:pt x="10694" y="9172"/>
                  </a:cubicBezTo>
                  <a:cubicBezTo>
                    <a:pt x="10824" y="9342"/>
                    <a:pt x="10984" y="9506"/>
                    <a:pt x="11165" y="9649"/>
                  </a:cubicBezTo>
                  <a:cubicBezTo>
                    <a:pt x="11393" y="9820"/>
                    <a:pt x="11648" y="9972"/>
                    <a:pt x="11933" y="10092"/>
                  </a:cubicBezTo>
                  <a:cubicBezTo>
                    <a:pt x="12296" y="10245"/>
                    <a:pt x="12689" y="10353"/>
                    <a:pt x="13103" y="10410"/>
                  </a:cubicBezTo>
                  <a:cubicBezTo>
                    <a:pt x="13319" y="10439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15"/>
                  </a:cubicBezTo>
                  <a:lnTo>
                    <a:pt x="14382" y="10415"/>
                  </a:lnTo>
                  <a:cubicBezTo>
                    <a:pt x="14831" y="10353"/>
                    <a:pt x="15269" y="10234"/>
                    <a:pt x="15678" y="10064"/>
                  </a:cubicBezTo>
                  <a:cubicBezTo>
                    <a:pt x="16053" y="9899"/>
                    <a:pt x="16399" y="9700"/>
                    <a:pt x="16712" y="9455"/>
                  </a:cubicBezTo>
                  <a:cubicBezTo>
                    <a:pt x="16967" y="9256"/>
                    <a:pt x="17195" y="9029"/>
                    <a:pt x="17388" y="8784"/>
                  </a:cubicBezTo>
                  <a:cubicBezTo>
                    <a:pt x="17580" y="8535"/>
                    <a:pt x="17740" y="8262"/>
                    <a:pt x="17865" y="7972"/>
                  </a:cubicBezTo>
                  <a:cubicBezTo>
                    <a:pt x="17894" y="7893"/>
                    <a:pt x="17921" y="7819"/>
                    <a:pt x="17945" y="7756"/>
                  </a:cubicBezTo>
                  <a:cubicBezTo>
                    <a:pt x="17955" y="7717"/>
                    <a:pt x="17968" y="7677"/>
                    <a:pt x="17979" y="7638"/>
                  </a:cubicBezTo>
                  <a:cubicBezTo>
                    <a:pt x="17996" y="7575"/>
                    <a:pt x="18013" y="7512"/>
                    <a:pt x="18036" y="7455"/>
                  </a:cubicBezTo>
                  <a:cubicBezTo>
                    <a:pt x="18058" y="7399"/>
                    <a:pt x="18104" y="7358"/>
                    <a:pt x="18160" y="7358"/>
                  </a:cubicBezTo>
                  <a:cubicBezTo>
                    <a:pt x="18172" y="7358"/>
                    <a:pt x="18183" y="7365"/>
                    <a:pt x="18194" y="7365"/>
                  </a:cubicBezTo>
                  <a:cubicBezTo>
                    <a:pt x="18228" y="7376"/>
                    <a:pt x="18257" y="7392"/>
                    <a:pt x="18269" y="7426"/>
                  </a:cubicBezTo>
                  <a:cubicBezTo>
                    <a:pt x="18291" y="7455"/>
                    <a:pt x="18291" y="7489"/>
                    <a:pt x="18286" y="7523"/>
                  </a:cubicBezTo>
                  <a:cubicBezTo>
                    <a:pt x="18269" y="7643"/>
                    <a:pt x="18235" y="7762"/>
                    <a:pt x="18189" y="7893"/>
                  </a:cubicBezTo>
                  <a:lnTo>
                    <a:pt x="18262" y="7927"/>
                  </a:lnTo>
                  <a:cubicBezTo>
                    <a:pt x="18296" y="7938"/>
                    <a:pt x="18320" y="7944"/>
                    <a:pt x="18343" y="7955"/>
                  </a:cubicBezTo>
                  <a:cubicBezTo>
                    <a:pt x="18416" y="7984"/>
                    <a:pt x="18479" y="8006"/>
                    <a:pt x="18542" y="8023"/>
                  </a:cubicBezTo>
                  <a:cubicBezTo>
                    <a:pt x="18678" y="8063"/>
                    <a:pt x="18820" y="8092"/>
                    <a:pt x="18956" y="8108"/>
                  </a:cubicBezTo>
                  <a:cubicBezTo>
                    <a:pt x="19087" y="8126"/>
                    <a:pt x="19217" y="8137"/>
                    <a:pt x="19353" y="8137"/>
                  </a:cubicBezTo>
                  <a:cubicBezTo>
                    <a:pt x="19507" y="8137"/>
                    <a:pt x="19660" y="8126"/>
                    <a:pt x="19814" y="8103"/>
                  </a:cubicBezTo>
                  <a:cubicBezTo>
                    <a:pt x="20132" y="8058"/>
                    <a:pt x="20451" y="7972"/>
                    <a:pt x="20746" y="7848"/>
                  </a:cubicBezTo>
                  <a:cubicBezTo>
                    <a:pt x="21008" y="7733"/>
                    <a:pt x="21252" y="7591"/>
                    <a:pt x="21456" y="7433"/>
                  </a:cubicBezTo>
                  <a:cubicBezTo>
                    <a:pt x="21627" y="7302"/>
                    <a:pt x="21774" y="7153"/>
                    <a:pt x="21899" y="6995"/>
                  </a:cubicBezTo>
                  <a:cubicBezTo>
                    <a:pt x="22007" y="6853"/>
                    <a:pt x="22099" y="6699"/>
                    <a:pt x="22167" y="6547"/>
                  </a:cubicBezTo>
                  <a:cubicBezTo>
                    <a:pt x="22240" y="6376"/>
                    <a:pt x="22285" y="6206"/>
                    <a:pt x="22314" y="6023"/>
                  </a:cubicBezTo>
                  <a:cubicBezTo>
                    <a:pt x="22332" y="5841"/>
                    <a:pt x="22332" y="5660"/>
                    <a:pt x="22309" y="5483"/>
                  </a:cubicBezTo>
                  <a:cubicBezTo>
                    <a:pt x="22280" y="5267"/>
                    <a:pt x="22224" y="5052"/>
                    <a:pt x="22138" y="4847"/>
                  </a:cubicBezTo>
                  <a:cubicBezTo>
                    <a:pt x="22041" y="4625"/>
                    <a:pt x="21917" y="4410"/>
                    <a:pt x="21763" y="4210"/>
                  </a:cubicBezTo>
                  <a:cubicBezTo>
                    <a:pt x="21604" y="4006"/>
                    <a:pt x="21422" y="3824"/>
                    <a:pt x="21223" y="3670"/>
                  </a:cubicBezTo>
                  <a:cubicBezTo>
                    <a:pt x="21036" y="3529"/>
                    <a:pt x="20837" y="3410"/>
                    <a:pt x="20633" y="3324"/>
                  </a:cubicBezTo>
                  <a:lnTo>
                    <a:pt x="20615" y="3319"/>
                  </a:lnTo>
                  <a:lnTo>
                    <a:pt x="20622" y="3319"/>
                  </a:lnTo>
                  <a:cubicBezTo>
                    <a:pt x="20423" y="3233"/>
                    <a:pt x="20218" y="3177"/>
                    <a:pt x="20008" y="3148"/>
                  </a:cubicBezTo>
                  <a:lnTo>
                    <a:pt x="19990" y="3143"/>
                  </a:lnTo>
                  <a:cubicBezTo>
                    <a:pt x="19899" y="3130"/>
                    <a:pt x="19803" y="3125"/>
                    <a:pt x="19712" y="3125"/>
                  </a:cubicBezTo>
                  <a:cubicBezTo>
                    <a:pt x="19621" y="3125"/>
                    <a:pt x="19524" y="3130"/>
                    <a:pt x="19439" y="3143"/>
                  </a:cubicBezTo>
                  <a:cubicBezTo>
                    <a:pt x="19235" y="3171"/>
                    <a:pt x="19041" y="3227"/>
                    <a:pt x="18854" y="3301"/>
                  </a:cubicBezTo>
                  <a:cubicBezTo>
                    <a:pt x="18797" y="3329"/>
                    <a:pt x="18740" y="3353"/>
                    <a:pt x="18689" y="3381"/>
                  </a:cubicBezTo>
                  <a:cubicBezTo>
                    <a:pt x="18689" y="3432"/>
                    <a:pt x="18684" y="3484"/>
                    <a:pt x="18684" y="3534"/>
                  </a:cubicBezTo>
                  <a:cubicBezTo>
                    <a:pt x="18678" y="3597"/>
                    <a:pt x="18666" y="3659"/>
                    <a:pt x="18655" y="3722"/>
                  </a:cubicBezTo>
                  <a:lnTo>
                    <a:pt x="18650" y="3778"/>
                  </a:lnTo>
                  <a:cubicBezTo>
                    <a:pt x="18644" y="3807"/>
                    <a:pt x="18616" y="3835"/>
                    <a:pt x="18592" y="3853"/>
                  </a:cubicBezTo>
                  <a:cubicBezTo>
                    <a:pt x="18569" y="3864"/>
                    <a:pt x="18547" y="3869"/>
                    <a:pt x="18524" y="3869"/>
                  </a:cubicBezTo>
                  <a:cubicBezTo>
                    <a:pt x="18513" y="3869"/>
                    <a:pt x="18501" y="3869"/>
                    <a:pt x="18490" y="3864"/>
                  </a:cubicBezTo>
                  <a:cubicBezTo>
                    <a:pt x="18440" y="3853"/>
                    <a:pt x="18399" y="3801"/>
                    <a:pt x="18399" y="3744"/>
                  </a:cubicBezTo>
                  <a:cubicBezTo>
                    <a:pt x="18399" y="3665"/>
                    <a:pt x="18388" y="3591"/>
                    <a:pt x="18377" y="3505"/>
                  </a:cubicBezTo>
                  <a:lnTo>
                    <a:pt x="18377" y="3489"/>
                  </a:lnTo>
                  <a:cubicBezTo>
                    <a:pt x="18359" y="3387"/>
                    <a:pt x="18343" y="3274"/>
                    <a:pt x="18314" y="3159"/>
                  </a:cubicBezTo>
                  <a:cubicBezTo>
                    <a:pt x="18286" y="3057"/>
                    <a:pt x="18251" y="2954"/>
                    <a:pt x="18212" y="2852"/>
                  </a:cubicBezTo>
                  <a:cubicBezTo>
                    <a:pt x="18144" y="2694"/>
                    <a:pt x="18052" y="2545"/>
                    <a:pt x="17955" y="2414"/>
                  </a:cubicBezTo>
                  <a:cubicBezTo>
                    <a:pt x="17848" y="2285"/>
                    <a:pt x="17729" y="2159"/>
                    <a:pt x="17587" y="2052"/>
                  </a:cubicBezTo>
                  <a:cubicBezTo>
                    <a:pt x="17405" y="1915"/>
                    <a:pt x="17200" y="1795"/>
                    <a:pt x="16974" y="1693"/>
                  </a:cubicBezTo>
                  <a:cubicBezTo>
                    <a:pt x="16667" y="1569"/>
                    <a:pt x="16319" y="1477"/>
                    <a:pt x="15956" y="1426"/>
                  </a:cubicBezTo>
                  <a:cubicBezTo>
                    <a:pt x="15752" y="1404"/>
                    <a:pt x="15542" y="1386"/>
                    <a:pt x="15337" y="1386"/>
                  </a:cubicBezTo>
                  <a:cubicBezTo>
                    <a:pt x="15126" y="1386"/>
                    <a:pt x="14916" y="1404"/>
                    <a:pt x="14711" y="1426"/>
                  </a:cubicBezTo>
                  <a:cubicBezTo>
                    <a:pt x="14354" y="1477"/>
                    <a:pt x="14024" y="1562"/>
                    <a:pt x="13728" y="1687"/>
                  </a:cubicBezTo>
                  <a:cubicBezTo>
                    <a:pt x="13706" y="1693"/>
                    <a:pt x="13683" y="1705"/>
                    <a:pt x="13660" y="1716"/>
                  </a:cubicBezTo>
                  <a:cubicBezTo>
                    <a:pt x="13666" y="1756"/>
                    <a:pt x="13672" y="1801"/>
                    <a:pt x="13677" y="1842"/>
                  </a:cubicBezTo>
                  <a:cubicBezTo>
                    <a:pt x="13688" y="1881"/>
                    <a:pt x="13688" y="1915"/>
                    <a:pt x="13666" y="1955"/>
                  </a:cubicBezTo>
                  <a:cubicBezTo>
                    <a:pt x="13649" y="1983"/>
                    <a:pt x="13620" y="2005"/>
                    <a:pt x="13586" y="2017"/>
                  </a:cubicBezTo>
                  <a:cubicBezTo>
                    <a:pt x="13570" y="2017"/>
                    <a:pt x="13557" y="2023"/>
                    <a:pt x="13546" y="2023"/>
                  </a:cubicBezTo>
                  <a:cubicBezTo>
                    <a:pt x="13507" y="2023"/>
                    <a:pt x="13450" y="2000"/>
                    <a:pt x="13428" y="1955"/>
                  </a:cubicBezTo>
                  <a:cubicBezTo>
                    <a:pt x="13410" y="1910"/>
                    <a:pt x="13394" y="1863"/>
                    <a:pt x="13371" y="1818"/>
                  </a:cubicBezTo>
                  <a:lnTo>
                    <a:pt x="13365" y="1801"/>
                  </a:lnTo>
                  <a:cubicBezTo>
                    <a:pt x="13360" y="1779"/>
                    <a:pt x="13353" y="1761"/>
                    <a:pt x="13347" y="1745"/>
                  </a:cubicBezTo>
                  <a:cubicBezTo>
                    <a:pt x="13245" y="1512"/>
                    <a:pt x="13137" y="1323"/>
                    <a:pt x="13012" y="1160"/>
                  </a:cubicBezTo>
                  <a:cubicBezTo>
                    <a:pt x="12888" y="1006"/>
                    <a:pt x="12746" y="864"/>
                    <a:pt x="12586" y="733"/>
                  </a:cubicBezTo>
                  <a:cubicBezTo>
                    <a:pt x="12371" y="568"/>
                    <a:pt x="12132" y="431"/>
                    <a:pt x="11870" y="318"/>
                  </a:cubicBezTo>
                  <a:cubicBezTo>
                    <a:pt x="11546" y="182"/>
                    <a:pt x="11199" y="85"/>
                    <a:pt x="10830" y="35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8493038" y="447384"/>
              <a:ext cx="256753" cy="122506"/>
            </a:xfrm>
            <a:custGeom>
              <a:avLst/>
              <a:gdLst/>
              <a:ahLst/>
              <a:cxnLst/>
              <a:rect l="l" t="t" r="r" b="b"/>
              <a:pathLst>
                <a:path w="7807" h="3725" extrusionOk="0">
                  <a:moveTo>
                    <a:pt x="7807" y="0"/>
                  </a:moveTo>
                  <a:cubicBezTo>
                    <a:pt x="7683" y="155"/>
                    <a:pt x="7538" y="301"/>
                    <a:pt x="7370" y="430"/>
                  </a:cubicBezTo>
                  <a:cubicBezTo>
                    <a:pt x="7200" y="560"/>
                    <a:pt x="7006" y="680"/>
                    <a:pt x="6796" y="782"/>
                  </a:cubicBezTo>
                  <a:cubicBezTo>
                    <a:pt x="7006" y="680"/>
                    <a:pt x="7200" y="560"/>
                    <a:pt x="7376" y="430"/>
                  </a:cubicBezTo>
                  <a:cubicBezTo>
                    <a:pt x="7538" y="301"/>
                    <a:pt x="7683" y="155"/>
                    <a:pt x="7807" y="0"/>
                  </a:cubicBezTo>
                  <a:close/>
                  <a:moveTo>
                    <a:pt x="2393" y="2964"/>
                  </a:moveTo>
                  <a:lnTo>
                    <a:pt x="2393" y="2964"/>
                  </a:lnTo>
                  <a:cubicBezTo>
                    <a:pt x="2018" y="3197"/>
                    <a:pt x="1608" y="3378"/>
                    <a:pt x="1188" y="3504"/>
                  </a:cubicBezTo>
                  <a:cubicBezTo>
                    <a:pt x="801" y="3622"/>
                    <a:pt x="404" y="3696"/>
                    <a:pt x="1" y="3725"/>
                  </a:cubicBezTo>
                  <a:cubicBezTo>
                    <a:pt x="347" y="3719"/>
                    <a:pt x="699" y="3674"/>
                    <a:pt x="1052" y="3583"/>
                  </a:cubicBezTo>
                  <a:cubicBezTo>
                    <a:pt x="1409" y="3492"/>
                    <a:pt x="1768" y="3344"/>
                    <a:pt x="2120" y="3140"/>
                  </a:cubicBezTo>
                  <a:cubicBezTo>
                    <a:pt x="2211" y="3082"/>
                    <a:pt x="2301" y="3027"/>
                    <a:pt x="2393" y="2964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373226" y="427290"/>
              <a:ext cx="387481" cy="133655"/>
            </a:xfrm>
            <a:custGeom>
              <a:avLst/>
              <a:gdLst/>
              <a:ahLst/>
              <a:cxnLst/>
              <a:rect l="l" t="t" r="r" b="b"/>
              <a:pathLst>
                <a:path w="11782" h="4064" extrusionOk="0">
                  <a:moveTo>
                    <a:pt x="121" y="756"/>
                  </a:moveTo>
                  <a:cubicBezTo>
                    <a:pt x="75" y="756"/>
                    <a:pt x="30" y="779"/>
                    <a:pt x="1" y="813"/>
                  </a:cubicBezTo>
                  <a:cubicBezTo>
                    <a:pt x="30" y="836"/>
                    <a:pt x="58" y="858"/>
                    <a:pt x="92" y="881"/>
                  </a:cubicBezTo>
                  <a:cubicBezTo>
                    <a:pt x="171" y="944"/>
                    <a:pt x="251" y="1012"/>
                    <a:pt x="326" y="1086"/>
                  </a:cubicBezTo>
                  <a:cubicBezTo>
                    <a:pt x="302" y="1012"/>
                    <a:pt x="279" y="932"/>
                    <a:pt x="263" y="853"/>
                  </a:cubicBezTo>
                  <a:cubicBezTo>
                    <a:pt x="251" y="830"/>
                    <a:pt x="234" y="808"/>
                    <a:pt x="211" y="790"/>
                  </a:cubicBezTo>
                  <a:cubicBezTo>
                    <a:pt x="195" y="774"/>
                    <a:pt x="171" y="761"/>
                    <a:pt x="143" y="756"/>
                  </a:cubicBezTo>
                  <a:close/>
                  <a:moveTo>
                    <a:pt x="11735" y="0"/>
                  </a:moveTo>
                  <a:cubicBezTo>
                    <a:pt x="11706" y="0"/>
                    <a:pt x="11679" y="11"/>
                    <a:pt x="11661" y="34"/>
                  </a:cubicBezTo>
                  <a:lnTo>
                    <a:pt x="11632" y="80"/>
                  </a:lnTo>
                  <a:cubicBezTo>
                    <a:pt x="11611" y="114"/>
                    <a:pt x="11587" y="148"/>
                    <a:pt x="11564" y="176"/>
                  </a:cubicBezTo>
                  <a:cubicBezTo>
                    <a:pt x="11536" y="223"/>
                    <a:pt x="11496" y="262"/>
                    <a:pt x="11456" y="302"/>
                  </a:cubicBezTo>
                  <a:cubicBezTo>
                    <a:pt x="11320" y="433"/>
                    <a:pt x="11167" y="540"/>
                    <a:pt x="10997" y="637"/>
                  </a:cubicBezTo>
                  <a:cubicBezTo>
                    <a:pt x="10758" y="761"/>
                    <a:pt x="10491" y="864"/>
                    <a:pt x="10195" y="932"/>
                  </a:cubicBezTo>
                  <a:lnTo>
                    <a:pt x="10206" y="932"/>
                  </a:lnTo>
                  <a:cubicBezTo>
                    <a:pt x="9917" y="995"/>
                    <a:pt x="9621" y="1029"/>
                    <a:pt x="9326" y="1029"/>
                  </a:cubicBezTo>
                  <a:cubicBezTo>
                    <a:pt x="9298" y="1029"/>
                    <a:pt x="9274" y="1023"/>
                    <a:pt x="9251" y="1023"/>
                  </a:cubicBezTo>
                  <a:cubicBezTo>
                    <a:pt x="8962" y="1018"/>
                    <a:pt x="8695" y="978"/>
                    <a:pt x="8456" y="910"/>
                  </a:cubicBezTo>
                  <a:cubicBezTo>
                    <a:pt x="8269" y="853"/>
                    <a:pt x="8104" y="785"/>
                    <a:pt x="7956" y="693"/>
                  </a:cubicBezTo>
                  <a:cubicBezTo>
                    <a:pt x="7853" y="632"/>
                    <a:pt x="7758" y="557"/>
                    <a:pt x="7678" y="478"/>
                  </a:cubicBezTo>
                  <a:cubicBezTo>
                    <a:pt x="7604" y="399"/>
                    <a:pt x="7541" y="307"/>
                    <a:pt x="7485" y="216"/>
                  </a:cubicBezTo>
                  <a:lnTo>
                    <a:pt x="7478" y="205"/>
                  </a:lnTo>
                  <a:cubicBezTo>
                    <a:pt x="7473" y="182"/>
                    <a:pt x="7457" y="160"/>
                    <a:pt x="7439" y="142"/>
                  </a:cubicBezTo>
                  <a:cubicBezTo>
                    <a:pt x="7410" y="126"/>
                    <a:pt x="7383" y="114"/>
                    <a:pt x="7349" y="114"/>
                  </a:cubicBezTo>
                  <a:lnTo>
                    <a:pt x="7331" y="114"/>
                  </a:lnTo>
                  <a:cubicBezTo>
                    <a:pt x="7308" y="120"/>
                    <a:pt x="7286" y="126"/>
                    <a:pt x="7263" y="142"/>
                  </a:cubicBezTo>
                  <a:cubicBezTo>
                    <a:pt x="7229" y="165"/>
                    <a:pt x="7218" y="200"/>
                    <a:pt x="7206" y="234"/>
                  </a:cubicBezTo>
                  <a:cubicBezTo>
                    <a:pt x="7189" y="296"/>
                    <a:pt x="7178" y="352"/>
                    <a:pt x="7161" y="410"/>
                  </a:cubicBezTo>
                  <a:cubicBezTo>
                    <a:pt x="7042" y="795"/>
                    <a:pt x="6906" y="1126"/>
                    <a:pt x="6735" y="1416"/>
                  </a:cubicBezTo>
                  <a:cubicBezTo>
                    <a:pt x="6599" y="1637"/>
                    <a:pt x="6439" y="1841"/>
                    <a:pt x="6258" y="2023"/>
                  </a:cubicBezTo>
                  <a:lnTo>
                    <a:pt x="6246" y="2035"/>
                  </a:lnTo>
                  <a:cubicBezTo>
                    <a:pt x="6049" y="2219"/>
                    <a:pt x="5809" y="2388"/>
                    <a:pt x="5546" y="2535"/>
                  </a:cubicBezTo>
                  <a:lnTo>
                    <a:pt x="5546" y="2535"/>
                  </a:lnTo>
                  <a:cubicBezTo>
                    <a:pt x="5211" y="2712"/>
                    <a:pt x="4853" y="2848"/>
                    <a:pt x="4490" y="2932"/>
                  </a:cubicBezTo>
                  <a:cubicBezTo>
                    <a:pt x="4149" y="3012"/>
                    <a:pt x="3791" y="3052"/>
                    <a:pt x="3439" y="3052"/>
                  </a:cubicBezTo>
                  <a:lnTo>
                    <a:pt x="3348" y="3052"/>
                  </a:lnTo>
                  <a:cubicBezTo>
                    <a:pt x="2978" y="3040"/>
                    <a:pt x="2621" y="2984"/>
                    <a:pt x="2285" y="2893"/>
                  </a:cubicBezTo>
                  <a:cubicBezTo>
                    <a:pt x="1996" y="2807"/>
                    <a:pt x="1734" y="2688"/>
                    <a:pt x="1490" y="2552"/>
                  </a:cubicBezTo>
                  <a:cubicBezTo>
                    <a:pt x="1354" y="2466"/>
                    <a:pt x="1223" y="2371"/>
                    <a:pt x="1103" y="2268"/>
                  </a:cubicBezTo>
                  <a:lnTo>
                    <a:pt x="1103" y="2268"/>
                  </a:lnTo>
                  <a:cubicBezTo>
                    <a:pt x="1205" y="2534"/>
                    <a:pt x="1280" y="2814"/>
                    <a:pt x="1320" y="3103"/>
                  </a:cubicBezTo>
                  <a:cubicBezTo>
                    <a:pt x="1342" y="3279"/>
                    <a:pt x="1354" y="3462"/>
                    <a:pt x="1354" y="3638"/>
                  </a:cubicBezTo>
                  <a:cubicBezTo>
                    <a:pt x="1376" y="3614"/>
                    <a:pt x="1404" y="3609"/>
                    <a:pt x="1433" y="3609"/>
                  </a:cubicBezTo>
                  <a:cubicBezTo>
                    <a:pt x="1451" y="3609"/>
                    <a:pt x="1467" y="3609"/>
                    <a:pt x="1485" y="3614"/>
                  </a:cubicBezTo>
                  <a:cubicBezTo>
                    <a:pt x="1519" y="3632"/>
                    <a:pt x="1553" y="3666"/>
                    <a:pt x="1558" y="3711"/>
                  </a:cubicBezTo>
                  <a:cubicBezTo>
                    <a:pt x="1564" y="3717"/>
                    <a:pt x="1569" y="3722"/>
                    <a:pt x="1569" y="3734"/>
                  </a:cubicBezTo>
                  <a:cubicBezTo>
                    <a:pt x="1637" y="3762"/>
                    <a:pt x="1700" y="3785"/>
                    <a:pt x="1768" y="3808"/>
                  </a:cubicBezTo>
                  <a:cubicBezTo>
                    <a:pt x="2047" y="3905"/>
                    <a:pt x="2348" y="3978"/>
                    <a:pt x="2660" y="4018"/>
                  </a:cubicBezTo>
                  <a:cubicBezTo>
                    <a:pt x="2876" y="4047"/>
                    <a:pt x="3093" y="4063"/>
                    <a:pt x="3308" y="4063"/>
                  </a:cubicBezTo>
                  <a:cubicBezTo>
                    <a:pt x="3507" y="4063"/>
                    <a:pt x="3717" y="4052"/>
                    <a:pt x="3922" y="4023"/>
                  </a:cubicBezTo>
                  <a:lnTo>
                    <a:pt x="3939" y="4023"/>
                  </a:lnTo>
                  <a:cubicBezTo>
                    <a:pt x="4280" y="3973"/>
                    <a:pt x="4615" y="3893"/>
                    <a:pt x="4934" y="3785"/>
                  </a:cubicBezTo>
                  <a:cubicBezTo>
                    <a:pt x="5036" y="3751"/>
                    <a:pt x="5138" y="3711"/>
                    <a:pt x="5235" y="3666"/>
                  </a:cubicBezTo>
                  <a:cubicBezTo>
                    <a:pt x="5314" y="3638"/>
                    <a:pt x="5388" y="3598"/>
                    <a:pt x="5467" y="3564"/>
                  </a:cubicBezTo>
                  <a:cubicBezTo>
                    <a:pt x="5752" y="3421"/>
                    <a:pt x="6025" y="3257"/>
                    <a:pt x="6269" y="3063"/>
                  </a:cubicBezTo>
                  <a:cubicBezTo>
                    <a:pt x="6524" y="2864"/>
                    <a:pt x="6752" y="2637"/>
                    <a:pt x="6945" y="2392"/>
                  </a:cubicBezTo>
                  <a:cubicBezTo>
                    <a:pt x="7042" y="2268"/>
                    <a:pt x="7132" y="2132"/>
                    <a:pt x="7218" y="1989"/>
                  </a:cubicBezTo>
                  <a:cubicBezTo>
                    <a:pt x="7292" y="1859"/>
                    <a:pt x="7360" y="1723"/>
                    <a:pt x="7422" y="1580"/>
                  </a:cubicBezTo>
                  <a:cubicBezTo>
                    <a:pt x="7451" y="1501"/>
                    <a:pt x="7478" y="1427"/>
                    <a:pt x="7502" y="1364"/>
                  </a:cubicBezTo>
                  <a:cubicBezTo>
                    <a:pt x="7512" y="1325"/>
                    <a:pt x="7525" y="1285"/>
                    <a:pt x="7536" y="1246"/>
                  </a:cubicBezTo>
                  <a:cubicBezTo>
                    <a:pt x="7553" y="1183"/>
                    <a:pt x="7570" y="1126"/>
                    <a:pt x="7593" y="1063"/>
                  </a:cubicBezTo>
                  <a:cubicBezTo>
                    <a:pt x="7598" y="1041"/>
                    <a:pt x="7609" y="1023"/>
                    <a:pt x="7627" y="1007"/>
                  </a:cubicBezTo>
                  <a:cubicBezTo>
                    <a:pt x="7649" y="984"/>
                    <a:pt x="7683" y="966"/>
                    <a:pt x="7717" y="966"/>
                  </a:cubicBezTo>
                  <a:cubicBezTo>
                    <a:pt x="7724" y="966"/>
                    <a:pt x="7735" y="966"/>
                    <a:pt x="7740" y="973"/>
                  </a:cubicBezTo>
                  <a:lnTo>
                    <a:pt x="7751" y="973"/>
                  </a:lnTo>
                  <a:cubicBezTo>
                    <a:pt x="7785" y="984"/>
                    <a:pt x="7814" y="1000"/>
                    <a:pt x="7826" y="1034"/>
                  </a:cubicBezTo>
                  <a:cubicBezTo>
                    <a:pt x="7837" y="1046"/>
                    <a:pt x="7843" y="1063"/>
                    <a:pt x="7843" y="1080"/>
                  </a:cubicBezTo>
                  <a:lnTo>
                    <a:pt x="7843" y="1131"/>
                  </a:lnTo>
                  <a:cubicBezTo>
                    <a:pt x="7826" y="1222"/>
                    <a:pt x="7808" y="1307"/>
                    <a:pt x="7780" y="1404"/>
                  </a:cubicBezTo>
                  <a:cubicBezTo>
                    <a:pt x="7769" y="1432"/>
                    <a:pt x="7758" y="1466"/>
                    <a:pt x="7746" y="1501"/>
                  </a:cubicBezTo>
                  <a:lnTo>
                    <a:pt x="7751" y="1501"/>
                  </a:lnTo>
                  <a:lnTo>
                    <a:pt x="7819" y="1535"/>
                  </a:lnTo>
                  <a:cubicBezTo>
                    <a:pt x="7832" y="1535"/>
                    <a:pt x="7843" y="1540"/>
                    <a:pt x="7853" y="1546"/>
                  </a:cubicBezTo>
                  <a:cubicBezTo>
                    <a:pt x="7866" y="1552"/>
                    <a:pt x="7877" y="1552"/>
                    <a:pt x="7888" y="1558"/>
                  </a:cubicBezTo>
                  <a:cubicBezTo>
                    <a:pt x="7888" y="1558"/>
                    <a:pt x="7894" y="1563"/>
                    <a:pt x="7900" y="1563"/>
                  </a:cubicBezTo>
                  <a:cubicBezTo>
                    <a:pt x="7973" y="1592"/>
                    <a:pt x="8036" y="1614"/>
                    <a:pt x="8099" y="1631"/>
                  </a:cubicBezTo>
                  <a:cubicBezTo>
                    <a:pt x="8160" y="1648"/>
                    <a:pt x="8223" y="1666"/>
                    <a:pt x="8280" y="1676"/>
                  </a:cubicBezTo>
                  <a:cubicBezTo>
                    <a:pt x="8359" y="1694"/>
                    <a:pt x="8433" y="1705"/>
                    <a:pt x="8513" y="1716"/>
                  </a:cubicBezTo>
                  <a:cubicBezTo>
                    <a:pt x="8644" y="1734"/>
                    <a:pt x="8774" y="1745"/>
                    <a:pt x="8910" y="1745"/>
                  </a:cubicBezTo>
                  <a:cubicBezTo>
                    <a:pt x="9064" y="1745"/>
                    <a:pt x="9217" y="1734"/>
                    <a:pt x="9371" y="1711"/>
                  </a:cubicBezTo>
                  <a:cubicBezTo>
                    <a:pt x="9479" y="1700"/>
                    <a:pt x="9581" y="1676"/>
                    <a:pt x="9689" y="1655"/>
                  </a:cubicBezTo>
                  <a:cubicBezTo>
                    <a:pt x="9899" y="1603"/>
                    <a:pt x="10104" y="1535"/>
                    <a:pt x="10303" y="1456"/>
                  </a:cubicBezTo>
                  <a:cubicBezTo>
                    <a:pt x="10349" y="1432"/>
                    <a:pt x="10394" y="1416"/>
                    <a:pt x="10439" y="1393"/>
                  </a:cubicBezTo>
                  <a:cubicBezTo>
                    <a:pt x="10649" y="1291"/>
                    <a:pt x="10843" y="1171"/>
                    <a:pt x="11013" y="1041"/>
                  </a:cubicBezTo>
                  <a:cubicBezTo>
                    <a:pt x="11184" y="910"/>
                    <a:pt x="11331" y="761"/>
                    <a:pt x="11456" y="603"/>
                  </a:cubicBezTo>
                  <a:cubicBezTo>
                    <a:pt x="11491" y="564"/>
                    <a:pt x="11519" y="523"/>
                    <a:pt x="11548" y="478"/>
                  </a:cubicBezTo>
                  <a:cubicBezTo>
                    <a:pt x="11616" y="375"/>
                    <a:pt x="11679" y="262"/>
                    <a:pt x="11724" y="155"/>
                  </a:cubicBezTo>
                  <a:cubicBezTo>
                    <a:pt x="11747" y="103"/>
                    <a:pt x="11763" y="58"/>
                    <a:pt x="11781" y="6"/>
                  </a:cubicBezTo>
                  <a:cubicBezTo>
                    <a:pt x="11769" y="0"/>
                    <a:pt x="11752" y="0"/>
                    <a:pt x="11735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018361" y="204738"/>
              <a:ext cx="755196" cy="365545"/>
            </a:xfrm>
            <a:custGeom>
              <a:avLst/>
              <a:gdLst/>
              <a:ahLst/>
              <a:cxnLst/>
              <a:rect l="l" t="t" r="r" b="b"/>
              <a:pathLst>
                <a:path w="22963" h="11115" extrusionOk="0">
                  <a:moveTo>
                    <a:pt x="10581" y="375"/>
                  </a:moveTo>
                  <a:cubicBezTo>
                    <a:pt x="10791" y="375"/>
                    <a:pt x="10990" y="386"/>
                    <a:pt x="11177" y="410"/>
                  </a:cubicBezTo>
                  <a:cubicBezTo>
                    <a:pt x="11541" y="460"/>
                    <a:pt x="11893" y="557"/>
                    <a:pt x="12217" y="693"/>
                  </a:cubicBezTo>
                  <a:cubicBezTo>
                    <a:pt x="12479" y="806"/>
                    <a:pt x="12718" y="943"/>
                    <a:pt x="12933" y="1108"/>
                  </a:cubicBezTo>
                  <a:cubicBezTo>
                    <a:pt x="13093" y="1239"/>
                    <a:pt x="13235" y="1381"/>
                    <a:pt x="13359" y="1535"/>
                  </a:cubicBezTo>
                  <a:cubicBezTo>
                    <a:pt x="13484" y="1698"/>
                    <a:pt x="13592" y="1887"/>
                    <a:pt x="13694" y="2120"/>
                  </a:cubicBezTo>
                  <a:cubicBezTo>
                    <a:pt x="13700" y="2136"/>
                    <a:pt x="13707" y="2154"/>
                    <a:pt x="13712" y="2176"/>
                  </a:cubicBezTo>
                  <a:lnTo>
                    <a:pt x="13718" y="2193"/>
                  </a:lnTo>
                  <a:cubicBezTo>
                    <a:pt x="13734" y="2238"/>
                    <a:pt x="13757" y="2285"/>
                    <a:pt x="13775" y="2330"/>
                  </a:cubicBezTo>
                  <a:cubicBezTo>
                    <a:pt x="13797" y="2375"/>
                    <a:pt x="13854" y="2398"/>
                    <a:pt x="13893" y="2398"/>
                  </a:cubicBezTo>
                  <a:cubicBezTo>
                    <a:pt x="13904" y="2398"/>
                    <a:pt x="13917" y="2392"/>
                    <a:pt x="13933" y="2392"/>
                  </a:cubicBezTo>
                  <a:cubicBezTo>
                    <a:pt x="13967" y="2380"/>
                    <a:pt x="13996" y="2358"/>
                    <a:pt x="14013" y="2330"/>
                  </a:cubicBezTo>
                  <a:cubicBezTo>
                    <a:pt x="14035" y="2290"/>
                    <a:pt x="14035" y="2256"/>
                    <a:pt x="14024" y="2217"/>
                  </a:cubicBezTo>
                  <a:cubicBezTo>
                    <a:pt x="14019" y="2176"/>
                    <a:pt x="14013" y="2131"/>
                    <a:pt x="14007" y="2091"/>
                  </a:cubicBezTo>
                  <a:cubicBezTo>
                    <a:pt x="14030" y="2080"/>
                    <a:pt x="14053" y="2068"/>
                    <a:pt x="14075" y="2062"/>
                  </a:cubicBezTo>
                  <a:cubicBezTo>
                    <a:pt x="14371" y="1937"/>
                    <a:pt x="14701" y="1852"/>
                    <a:pt x="15058" y="1801"/>
                  </a:cubicBezTo>
                  <a:cubicBezTo>
                    <a:pt x="15263" y="1779"/>
                    <a:pt x="15473" y="1761"/>
                    <a:pt x="15684" y="1761"/>
                  </a:cubicBezTo>
                  <a:cubicBezTo>
                    <a:pt x="15889" y="1761"/>
                    <a:pt x="16099" y="1779"/>
                    <a:pt x="16303" y="1801"/>
                  </a:cubicBezTo>
                  <a:cubicBezTo>
                    <a:pt x="16666" y="1852"/>
                    <a:pt x="17014" y="1944"/>
                    <a:pt x="17321" y="2068"/>
                  </a:cubicBezTo>
                  <a:cubicBezTo>
                    <a:pt x="17547" y="2170"/>
                    <a:pt x="17752" y="2290"/>
                    <a:pt x="17934" y="2427"/>
                  </a:cubicBezTo>
                  <a:cubicBezTo>
                    <a:pt x="18076" y="2534"/>
                    <a:pt x="18195" y="2660"/>
                    <a:pt x="18302" y="2789"/>
                  </a:cubicBezTo>
                  <a:cubicBezTo>
                    <a:pt x="18399" y="2920"/>
                    <a:pt x="18491" y="3069"/>
                    <a:pt x="18559" y="3227"/>
                  </a:cubicBezTo>
                  <a:cubicBezTo>
                    <a:pt x="18598" y="3329"/>
                    <a:pt x="18633" y="3432"/>
                    <a:pt x="18661" y="3534"/>
                  </a:cubicBezTo>
                  <a:cubicBezTo>
                    <a:pt x="18690" y="3649"/>
                    <a:pt x="18706" y="3762"/>
                    <a:pt x="18724" y="3864"/>
                  </a:cubicBezTo>
                  <a:lnTo>
                    <a:pt x="18724" y="3880"/>
                  </a:lnTo>
                  <a:cubicBezTo>
                    <a:pt x="18735" y="3966"/>
                    <a:pt x="18746" y="4040"/>
                    <a:pt x="18746" y="4119"/>
                  </a:cubicBezTo>
                  <a:cubicBezTo>
                    <a:pt x="18746" y="4176"/>
                    <a:pt x="18787" y="4228"/>
                    <a:pt x="18837" y="4239"/>
                  </a:cubicBezTo>
                  <a:cubicBezTo>
                    <a:pt x="18848" y="4244"/>
                    <a:pt x="18860" y="4244"/>
                    <a:pt x="18871" y="4244"/>
                  </a:cubicBezTo>
                  <a:cubicBezTo>
                    <a:pt x="18894" y="4244"/>
                    <a:pt x="18916" y="4239"/>
                    <a:pt x="18939" y="4228"/>
                  </a:cubicBezTo>
                  <a:cubicBezTo>
                    <a:pt x="18963" y="4210"/>
                    <a:pt x="18991" y="4182"/>
                    <a:pt x="18997" y="4153"/>
                  </a:cubicBezTo>
                  <a:lnTo>
                    <a:pt x="19002" y="4097"/>
                  </a:lnTo>
                  <a:cubicBezTo>
                    <a:pt x="19013" y="4034"/>
                    <a:pt x="19018" y="3972"/>
                    <a:pt x="19031" y="3909"/>
                  </a:cubicBezTo>
                  <a:cubicBezTo>
                    <a:pt x="19031" y="3864"/>
                    <a:pt x="19036" y="3812"/>
                    <a:pt x="19036" y="3756"/>
                  </a:cubicBezTo>
                  <a:cubicBezTo>
                    <a:pt x="19087" y="3728"/>
                    <a:pt x="19144" y="3704"/>
                    <a:pt x="19201" y="3676"/>
                  </a:cubicBezTo>
                  <a:cubicBezTo>
                    <a:pt x="19388" y="3602"/>
                    <a:pt x="19582" y="3546"/>
                    <a:pt x="19786" y="3518"/>
                  </a:cubicBezTo>
                  <a:cubicBezTo>
                    <a:pt x="19871" y="3505"/>
                    <a:pt x="19968" y="3500"/>
                    <a:pt x="20059" y="3500"/>
                  </a:cubicBezTo>
                  <a:cubicBezTo>
                    <a:pt x="20150" y="3500"/>
                    <a:pt x="20246" y="3505"/>
                    <a:pt x="20337" y="3518"/>
                  </a:cubicBezTo>
                  <a:lnTo>
                    <a:pt x="20355" y="3523"/>
                  </a:lnTo>
                  <a:cubicBezTo>
                    <a:pt x="20565" y="3552"/>
                    <a:pt x="20770" y="3608"/>
                    <a:pt x="20969" y="3694"/>
                  </a:cubicBezTo>
                  <a:lnTo>
                    <a:pt x="20980" y="3699"/>
                  </a:lnTo>
                  <a:cubicBezTo>
                    <a:pt x="21184" y="3785"/>
                    <a:pt x="21383" y="3904"/>
                    <a:pt x="21570" y="4045"/>
                  </a:cubicBezTo>
                  <a:cubicBezTo>
                    <a:pt x="21769" y="4199"/>
                    <a:pt x="21951" y="4381"/>
                    <a:pt x="22110" y="4585"/>
                  </a:cubicBezTo>
                  <a:cubicBezTo>
                    <a:pt x="22264" y="4785"/>
                    <a:pt x="22388" y="5000"/>
                    <a:pt x="22485" y="5222"/>
                  </a:cubicBezTo>
                  <a:cubicBezTo>
                    <a:pt x="22571" y="5427"/>
                    <a:pt x="22627" y="5642"/>
                    <a:pt x="22656" y="5858"/>
                  </a:cubicBezTo>
                  <a:cubicBezTo>
                    <a:pt x="22679" y="6035"/>
                    <a:pt x="22679" y="6216"/>
                    <a:pt x="22661" y="6398"/>
                  </a:cubicBezTo>
                  <a:cubicBezTo>
                    <a:pt x="22632" y="6581"/>
                    <a:pt x="22587" y="6751"/>
                    <a:pt x="22514" y="6922"/>
                  </a:cubicBezTo>
                  <a:cubicBezTo>
                    <a:pt x="22446" y="7074"/>
                    <a:pt x="22354" y="7228"/>
                    <a:pt x="22246" y="7370"/>
                  </a:cubicBezTo>
                  <a:cubicBezTo>
                    <a:pt x="22121" y="7528"/>
                    <a:pt x="21974" y="7677"/>
                    <a:pt x="21809" y="7808"/>
                  </a:cubicBezTo>
                  <a:cubicBezTo>
                    <a:pt x="21599" y="7966"/>
                    <a:pt x="21355" y="8108"/>
                    <a:pt x="21093" y="8223"/>
                  </a:cubicBezTo>
                  <a:cubicBezTo>
                    <a:pt x="20798" y="8347"/>
                    <a:pt x="20479" y="8433"/>
                    <a:pt x="20161" y="8478"/>
                  </a:cubicBezTo>
                  <a:cubicBezTo>
                    <a:pt x="20007" y="8501"/>
                    <a:pt x="19854" y="8512"/>
                    <a:pt x="19700" y="8512"/>
                  </a:cubicBezTo>
                  <a:cubicBezTo>
                    <a:pt x="19564" y="8512"/>
                    <a:pt x="19434" y="8501"/>
                    <a:pt x="19303" y="8483"/>
                  </a:cubicBezTo>
                  <a:cubicBezTo>
                    <a:pt x="19167" y="8467"/>
                    <a:pt x="19025" y="8438"/>
                    <a:pt x="18889" y="8398"/>
                  </a:cubicBezTo>
                  <a:cubicBezTo>
                    <a:pt x="18826" y="8381"/>
                    <a:pt x="18763" y="8359"/>
                    <a:pt x="18690" y="8330"/>
                  </a:cubicBezTo>
                  <a:cubicBezTo>
                    <a:pt x="18667" y="8325"/>
                    <a:pt x="18643" y="8313"/>
                    <a:pt x="18609" y="8302"/>
                  </a:cubicBezTo>
                  <a:lnTo>
                    <a:pt x="18541" y="8268"/>
                  </a:lnTo>
                  <a:lnTo>
                    <a:pt x="18536" y="8268"/>
                  </a:lnTo>
                  <a:cubicBezTo>
                    <a:pt x="18582" y="8137"/>
                    <a:pt x="18609" y="8018"/>
                    <a:pt x="18633" y="7898"/>
                  </a:cubicBezTo>
                  <a:cubicBezTo>
                    <a:pt x="18638" y="7864"/>
                    <a:pt x="18638" y="7830"/>
                    <a:pt x="18616" y="7801"/>
                  </a:cubicBezTo>
                  <a:cubicBezTo>
                    <a:pt x="18604" y="7767"/>
                    <a:pt x="18575" y="7751"/>
                    <a:pt x="18541" y="7740"/>
                  </a:cubicBezTo>
                  <a:cubicBezTo>
                    <a:pt x="18530" y="7740"/>
                    <a:pt x="18519" y="7733"/>
                    <a:pt x="18507" y="7733"/>
                  </a:cubicBezTo>
                  <a:cubicBezTo>
                    <a:pt x="18451" y="7733"/>
                    <a:pt x="18405" y="7774"/>
                    <a:pt x="18383" y="7830"/>
                  </a:cubicBezTo>
                  <a:cubicBezTo>
                    <a:pt x="18360" y="7893"/>
                    <a:pt x="18343" y="7950"/>
                    <a:pt x="18326" y="8013"/>
                  </a:cubicBezTo>
                  <a:cubicBezTo>
                    <a:pt x="18315" y="8052"/>
                    <a:pt x="18302" y="8092"/>
                    <a:pt x="18292" y="8131"/>
                  </a:cubicBezTo>
                  <a:cubicBezTo>
                    <a:pt x="18268" y="8194"/>
                    <a:pt x="18241" y="8268"/>
                    <a:pt x="18212" y="8347"/>
                  </a:cubicBezTo>
                  <a:cubicBezTo>
                    <a:pt x="18087" y="8637"/>
                    <a:pt x="17927" y="8910"/>
                    <a:pt x="17735" y="9159"/>
                  </a:cubicBezTo>
                  <a:cubicBezTo>
                    <a:pt x="17542" y="9404"/>
                    <a:pt x="17314" y="9631"/>
                    <a:pt x="17059" y="9830"/>
                  </a:cubicBezTo>
                  <a:cubicBezTo>
                    <a:pt x="16746" y="10075"/>
                    <a:pt x="16400" y="10274"/>
                    <a:pt x="16025" y="10433"/>
                  </a:cubicBezTo>
                  <a:cubicBezTo>
                    <a:pt x="15616" y="10609"/>
                    <a:pt x="15178" y="10728"/>
                    <a:pt x="14729" y="10790"/>
                  </a:cubicBezTo>
                  <a:lnTo>
                    <a:pt x="14712" y="10790"/>
                  </a:lnTo>
                  <a:cubicBezTo>
                    <a:pt x="14507" y="10819"/>
                    <a:pt x="14297" y="10830"/>
                    <a:pt x="14098" y="10830"/>
                  </a:cubicBezTo>
                  <a:cubicBezTo>
                    <a:pt x="13883" y="10830"/>
                    <a:pt x="13666" y="10814"/>
                    <a:pt x="13450" y="10785"/>
                  </a:cubicBezTo>
                  <a:cubicBezTo>
                    <a:pt x="13036" y="10728"/>
                    <a:pt x="12643" y="10620"/>
                    <a:pt x="12280" y="10467"/>
                  </a:cubicBezTo>
                  <a:cubicBezTo>
                    <a:pt x="11995" y="10347"/>
                    <a:pt x="11740" y="10195"/>
                    <a:pt x="11512" y="10024"/>
                  </a:cubicBezTo>
                  <a:cubicBezTo>
                    <a:pt x="11331" y="9881"/>
                    <a:pt x="11171" y="9717"/>
                    <a:pt x="11041" y="9547"/>
                  </a:cubicBezTo>
                  <a:cubicBezTo>
                    <a:pt x="10922" y="9393"/>
                    <a:pt x="10825" y="9222"/>
                    <a:pt x="10746" y="9046"/>
                  </a:cubicBezTo>
                  <a:cubicBezTo>
                    <a:pt x="10723" y="8989"/>
                    <a:pt x="10706" y="8933"/>
                    <a:pt x="10683" y="8876"/>
                  </a:cubicBezTo>
                  <a:cubicBezTo>
                    <a:pt x="10660" y="8813"/>
                    <a:pt x="10610" y="8773"/>
                    <a:pt x="10552" y="8773"/>
                  </a:cubicBezTo>
                  <a:cubicBezTo>
                    <a:pt x="10541" y="8773"/>
                    <a:pt x="10529" y="8779"/>
                    <a:pt x="10513" y="8779"/>
                  </a:cubicBezTo>
                  <a:cubicBezTo>
                    <a:pt x="10461" y="8797"/>
                    <a:pt x="10421" y="8847"/>
                    <a:pt x="10416" y="8904"/>
                  </a:cubicBezTo>
                  <a:lnTo>
                    <a:pt x="10410" y="8904"/>
                  </a:lnTo>
                  <a:lnTo>
                    <a:pt x="10410" y="8910"/>
                  </a:lnTo>
                  <a:lnTo>
                    <a:pt x="10410" y="8915"/>
                  </a:lnTo>
                  <a:cubicBezTo>
                    <a:pt x="10382" y="8967"/>
                    <a:pt x="10353" y="9023"/>
                    <a:pt x="10331" y="9075"/>
                  </a:cubicBezTo>
                  <a:lnTo>
                    <a:pt x="10229" y="9279"/>
                  </a:lnTo>
                  <a:cubicBezTo>
                    <a:pt x="10154" y="9416"/>
                    <a:pt x="10070" y="9547"/>
                    <a:pt x="9984" y="9660"/>
                  </a:cubicBezTo>
                  <a:cubicBezTo>
                    <a:pt x="9870" y="9807"/>
                    <a:pt x="9734" y="9938"/>
                    <a:pt x="9564" y="10069"/>
                  </a:cubicBezTo>
                  <a:cubicBezTo>
                    <a:pt x="9377" y="10211"/>
                    <a:pt x="9165" y="10331"/>
                    <a:pt x="8944" y="10426"/>
                  </a:cubicBezTo>
                  <a:cubicBezTo>
                    <a:pt x="8688" y="10535"/>
                    <a:pt x="8410" y="10609"/>
                    <a:pt x="8126" y="10649"/>
                  </a:cubicBezTo>
                  <a:cubicBezTo>
                    <a:pt x="7972" y="10665"/>
                    <a:pt x="7819" y="10677"/>
                    <a:pt x="7672" y="10677"/>
                  </a:cubicBezTo>
                  <a:cubicBezTo>
                    <a:pt x="7512" y="10677"/>
                    <a:pt x="7347" y="10665"/>
                    <a:pt x="7182" y="10643"/>
                  </a:cubicBezTo>
                  <a:cubicBezTo>
                    <a:pt x="6865" y="10597"/>
                    <a:pt x="6552" y="10512"/>
                    <a:pt x="6256" y="10392"/>
                  </a:cubicBezTo>
                  <a:cubicBezTo>
                    <a:pt x="6001" y="10285"/>
                    <a:pt x="5763" y="10143"/>
                    <a:pt x="5546" y="9978"/>
                  </a:cubicBezTo>
                  <a:cubicBezTo>
                    <a:pt x="5365" y="9836"/>
                    <a:pt x="5205" y="9676"/>
                    <a:pt x="5063" y="9500"/>
                  </a:cubicBezTo>
                  <a:cubicBezTo>
                    <a:pt x="4932" y="9330"/>
                    <a:pt x="4825" y="9143"/>
                    <a:pt x="4745" y="8949"/>
                  </a:cubicBezTo>
                  <a:cubicBezTo>
                    <a:pt x="4665" y="8763"/>
                    <a:pt x="4614" y="8569"/>
                    <a:pt x="4586" y="8370"/>
                  </a:cubicBezTo>
                  <a:cubicBezTo>
                    <a:pt x="4552" y="8137"/>
                    <a:pt x="4557" y="7893"/>
                    <a:pt x="4586" y="7648"/>
                  </a:cubicBezTo>
                  <a:cubicBezTo>
                    <a:pt x="4591" y="7620"/>
                    <a:pt x="4575" y="7586"/>
                    <a:pt x="4557" y="7569"/>
                  </a:cubicBezTo>
                  <a:cubicBezTo>
                    <a:pt x="4535" y="7552"/>
                    <a:pt x="4507" y="7541"/>
                    <a:pt x="4478" y="7541"/>
                  </a:cubicBezTo>
                  <a:cubicBezTo>
                    <a:pt x="4449" y="7541"/>
                    <a:pt x="4421" y="7552"/>
                    <a:pt x="4399" y="7569"/>
                  </a:cubicBezTo>
                  <a:cubicBezTo>
                    <a:pt x="4376" y="7591"/>
                    <a:pt x="4370" y="7620"/>
                    <a:pt x="4365" y="7648"/>
                  </a:cubicBezTo>
                  <a:cubicBezTo>
                    <a:pt x="4342" y="7819"/>
                    <a:pt x="4336" y="7989"/>
                    <a:pt x="4336" y="8165"/>
                  </a:cubicBezTo>
                  <a:lnTo>
                    <a:pt x="4331" y="8171"/>
                  </a:lnTo>
                  <a:cubicBezTo>
                    <a:pt x="4239" y="8223"/>
                    <a:pt x="4148" y="8268"/>
                    <a:pt x="4064" y="8302"/>
                  </a:cubicBezTo>
                  <a:cubicBezTo>
                    <a:pt x="3864" y="8388"/>
                    <a:pt x="3660" y="8438"/>
                    <a:pt x="3455" y="8472"/>
                  </a:cubicBezTo>
                  <a:cubicBezTo>
                    <a:pt x="3358" y="8483"/>
                    <a:pt x="3262" y="8490"/>
                    <a:pt x="3159" y="8490"/>
                  </a:cubicBezTo>
                  <a:cubicBezTo>
                    <a:pt x="3069" y="8490"/>
                    <a:pt x="2973" y="8483"/>
                    <a:pt x="2876" y="8472"/>
                  </a:cubicBezTo>
                  <a:cubicBezTo>
                    <a:pt x="2660" y="8443"/>
                    <a:pt x="2449" y="8381"/>
                    <a:pt x="2244" y="8302"/>
                  </a:cubicBezTo>
                  <a:cubicBezTo>
                    <a:pt x="2029" y="8205"/>
                    <a:pt x="1824" y="8086"/>
                    <a:pt x="1625" y="7932"/>
                  </a:cubicBezTo>
                  <a:cubicBezTo>
                    <a:pt x="1410" y="7762"/>
                    <a:pt x="1211" y="7569"/>
                    <a:pt x="1040" y="7352"/>
                  </a:cubicBezTo>
                  <a:cubicBezTo>
                    <a:pt x="859" y="7114"/>
                    <a:pt x="710" y="6853"/>
                    <a:pt x="591" y="6581"/>
                  </a:cubicBezTo>
                  <a:cubicBezTo>
                    <a:pt x="489" y="6330"/>
                    <a:pt x="416" y="6069"/>
                    <a:pt x="381" y="5807"/>
                  </a:cubicBezTo>
                  <a:cubicBezTo>
                    <a:pt x="347" y="5563"/>
                    <a:pt x="347" y="5319"/>
                    <a:pt x="376" y="5086"/>
                  </a:cubicBezTo>
                  <a:cubicBezTo>
                    <a:pt x="410" y="4864"/>
                    <a:pt x="466" y="4648"/>
                    <a:pt x="552" y="4449"/>
                  </a:cubicBezTo>
                  <a:cubicBezTo>
                    <a:pt x="636" y="4262"/>
                    <a:pt x="739" y="4085"/>
                    <a:pt x="864" y="3914"/>
                  </a:cubicBezTo>
                  <a:cubicBezTo>
                    <a:pt x="995" y="3751"/>
                    <a:pt x="1153" y="3597"/>
                    <a:pt x="1341" y="3449"/>
                  </a:cubicBezTo>
                  <a:cubicBezTo>
                    <a:pt x="1562" y="3279"/>
                    <a:pt x="1819" y="3130"/>
                    <a:pt x="2092" y="3012"/>
                  </a:cubicBezTo>
                  <a:cubicBezTo>
                    <a:pt x="2422" y="2875"/>
                    <a:pt x="2768" y="2778"/>
                    <a:pt x="3120" y="2728"/>
                  </a:cubicBezTo>
                  <a:cubicBezTo>
                    <a:pt x="3290" y="2705"/>
                    <a:pt x="3461" y="2694"/>
                    <a:pt x="3626" y="2694"/>
                  </a:cubicBezTo>
                  <a:cubicBezTo>
                    <a:pt x="3762" y="2694"/>
                    <a:pt x="3909" y="2705"/>
                    <a:pt x="4046" y="2721"/>
                  </a:cubicBezTo>
                  <a:cubicBezTo>
                    <a:pt x="4279" y="2755"/>
                    <a:pt x="4494" y="2813"/>
                    <a:pt x="4694" y="2892"/>
                  </a:cubicBezTo>
                  <a:cubicBezTo>
                    <a:pt x="4876" y="2972"/>
                    <a:pt x="5047" y="3069"/>
                    <a:pt x="5194" y="3182"/>
                  </a:cubicBezTo>
                  <a:cubicBezTo>
                    <a:pt x="5313" y="3273"/>
                    <a:pt x="5427" y="3387"/>
                    <a:pt x="5546" y="3523"/>
                  </a:cubicBezTo>
                  <a:cubicBezTo>
                    <a:pt x="5569" y="3552"/>
                    <a:pt x="5609" y="3568"/>
                    <a:pt x="5654" y="3568"/>
                  </a:cubicBezTo>
                  <a:cubicBezTo>
                    <a:pt x="5682" y="3568"/>
                    <a:pt x="5711" y="3563"/>
                    <a:pt x="5734" y="3546"/>
                  </a:cubicBezTo>
                  <a:cubicBezTo>
                    <a:pt x="5768" y="3523"/>
                    <a:pt x="5797" y="3489"/>
                    <a:pt x="5808" y="3444"/>
                  </a:cubicBezTo>
                  <a:cubicBezTo>
                    <a:pt x="5819" y="3403"/>
                    <a:pt x="5808" y="3363"/>
                    <a:pt x="5790" y="3335"/>
                  </a:cubicBezTo>
                  <a:cubicBezTo>
                    <a:pt x="5734" y="3250"/>
                    <a:pt x="5666" y="3164"/>
                    <a:pt x="5592" y="3085"/>
                  </a:cubicBezTo>
                  <a:cubicBezTo>
                    <a:pt x="5706" y="2875"/>
                    <a:pt x="5836" y="2671"/>
                    <a:pt x="5989" y="2477"/>
                  </a:cubicBezTo>
                  <a:cubicBezTo>
                    <a:pt x="6194" y="2204"/>
                    <a:pt x="6432" y="1955"/>
                    <a:pt x="6694" y="1732"/>
                  </a:cubicBezTo>
                  <a:cubicBezTo>
                    <a:pt x="6762" y="1677"/>
                    <a:pt x="6825" y="1619"/>
                    <a:pt x="6893" y="1569"/>
                  </a:cubicBezTo>
                  <a:lnTo>
                    <a:pt x="6893" y="1569"/>
                  </a:lnTo>
                  <a:lnTo>
                    <a:pt x="6888" y="1574"/>
                  </a:lnTo>
                  <a:cubicBezTo>
                    <a:pt x="7256" y="1289"/>
                    <a:pt x="7654" y="1051"/>
                    <a:pt x="8081" y="869"/>
                  </a:cubicBezTo>
                  <a:cubicBezTo>
                    <a:pt x="8593" y="659"/>
                    <a:pt x="9144" y="512"/>
                    <a:pt x="9723" y="431"/>
                  </a:cubicBezTo>
                  <a:cubicBezTo>
                    <a:pt x="9984" y="397"/>
                    <a:pt x="10240" y="381"/>
                    <a:pt x="10484" y="375"/>
                  </a:cubicBezTo>
                  <a:close/>
                  <a:moveTo>
                    <a:pt x="10717" y="0"/>
                  </a:moveTo>
                  <a:cubicBezTo>
                    <a:pt x="10678" y="0"/>
                    <a:pt x="10638" y="6"/>
                    <a:pt x="10597" y="6"/>
                  </a:cubicBezTo>
                  <a:cubicBezTo>
                    <a:pt x="10263" y="11"/>
                    <a:pt x="9933" y="45"/>
                    <a:pt x="9603" y="96"/>
                  </a:cubicBezTo>
                  <a:cubicBezTo>
                    <a:pt x="9285" y="148"/>
                    <a:pt x="8973" y="221"/>
                    <a:pt x="8672" y="324"/>
                  </a:cubicBezTo>
                  <a:cubicBezTo>
                    <a:pt x="8359" y="421"/>
                    <a:pt x="8058" y="546"/>
                    <a:pt x="7767" y="693"/>
                  </a:cubicBezTo>
                  <a:cubicBezTo>
                    <a:pt x="7263" y="943"/>
                    <a:pt x="6797" y="1267"/>
                    <a:pt x="6387" y="1659"/>
                  </a:cubicBezTo>
                  <a:cubicBezTo>
                    <a:pt x="6001" y="2028"/>
                    <a:pt x="5688" y="2466"/>
                    <a:pt x="5433" y="2933"/>
                  </a:cubicBezTo>
                  <a:cubicBezTo>
                    <a:pt x="5330" y="2841"/>
                    <a:pt x="5223" y="2762"/>
                    <a:pt x="5103" y="2694"/>
                  </a:cubicBezTo>
                  <a:cubicBezTo>
                    <a:pt x="4842" y="2534"/>
                    <a:pt x="4541" y="2437"/>
                    <a:pt x="4239" y="2380"/>
                  </a:cubicBezTo>
                  <a:cubicBezTo>
                    <a:pt x="4040" y="2346"/>
                    <a:pt x="3841" y="2330"/>
                    <a:pt x="3637" y="2330"/>
                  </a:cubicBezTo>
                  <a:cubicBezTo>
                    <a:pt x="3193" y="2330"/>
                    <a:pt x="2750" y="2409"/>
                    <a:pt x="2330" y="2558"/>
                  </a:cubicBezTo>
                  <a:cubicBezTo>
                    <a:pt x="2029" y="2660"/>
                    <a:pt x="1733" y="2796"/>
                    <a:pt x="1460" y="2967"/>
                  </a:cubicBezTo>
                  <a:cubicBezTo>
                    <a:pt x="1205" y="3130"/>
                    <a:pt x="961" y="3324"/>
                    <a:pt x="756" y="3546"/>
                  </a:cubicBezTo>
                  <a:cubicBezTo>
                    <a:pt x="546" y="3773"/>
                    <a:pt x="376" y="4029"/>
                    <a:pt x="250" y="4313"/>
                  </a:cubicBezTo>
                  <a:cubicBezTo>
                    <a:pt x="188" y="4454"/>
                    <a:pt x="137" y="4603"/>
                    <a:pt x="103" y="4750"/>
                  </a:cubicBezTo>
                  <a:cubicBezTo>
                    <a:pt x="62" y="4903"/>
                    <a:pt x="40" y="5052"/>
                    <a:pt x="28" y="5205"/>
                  </a:cubicBezTo>
                  <a:cubicBezTo>
                    <a:pt x="1" y="5500"/>
                    <a:pt x="28" y="5802"/>
                    <a:pt x="85" y="6091"/>
                  </a:cubicBezTo>
                  <a:cubicBezTo>
                    <a:pt x="148" y="6381"/>
                    <a:pt x="250" y="6665"/>
                    <a:pt x="387" y="6927"/>
                  </a:cubicBezTo>
                  <a:cubicBezTo>
                    <a:pt x="649" y="7460"/>
                    <a:pt x="1046" y="7921"/>
                    <a:pt x="1535" y="8262"/>
                  </a:cubicBezTo>
                  <a:cubicBezTo>
                    <a:pt x="1740" y="8409"/>
                    <a:pt x="1961" y="8524"/>
                    <a:pt x="2194" y="8614"/>
                  </a:cubicBezTo>
                  <a:cubicBezTo>
                    <a:pt x="2432" y="8705"/>
                    <a:pt x="2677" y="8763"/>
                    <a:pt x="2933" y="8779"/>
                  </a:cubicBezTo>
                  <a:cubicBezTo>
                    <a:pt x="2999" y="8785"/>
                    <a:pt x="3066" y="8788"/>
                    <a:pt x="3133" y="8788"/>
                  </a:cubicBezTo>
                  <a:cubicBezTo>
                    <a:pt x="3320" y="8788"/>
                    <a:pt x="3509" y="8766"/>
                    <a:pt x="3689" y="8728"/>
                  </a:cubicBezTo>
                  <a:cubicBezTo>
                    <a:pt x="3927" y="8671"/>
                    <a:pt x="4154" y="8580"/>
                    <a:pt x="4365" y="8467"/>
                  </a:cubicBezTo>
                  <a:cubicBezTo>
                    <a:pt x="4399" y="8677"/>
                    <a:pt x="4449" y="8887"/>
                    <a:pt x="4535" y="9086"/>
                  </a:cubicBezTo>
                  <a:cubicBezTo>
                    <a:pt x="4625" y="9296"/>
                    <a:pt x="4740" y="9495"/>
                    <a:pt x="4876" y="9676"/>
                  </a:cubicBezTo>
                  <a:cubicBezTo>
                    <a:pt x="5018" y="9859"/>
                    <a:pt x="5176" y="10024"/>
                    <a:pt x="5359" y="10171"/>
                  </a:cubicBezTo>
                  <a:cubicBezTo>
                    <a:pt x="5722" y="10467"/>
                    <a:pt x="6154" y="10683"/>
                    <a:pt x="6608" y="10819"/>
                  </a:cubicBezTo>
                  <a:cubicBezTo>
                    <a:pt x="6954" y="10921"/>
                    <a:pt x="7316" y="10972"/>
                    <a:pt x="7676" y="10972"/>
                  </a:cubicBezTo>
                  <a:cubicBezTo>
                    <a:pt x="7796" y="10972"/>
                    <a:pt x="7916" y="10967"/>
                    <a:pt x="8035" y="10955"/>
                  </a:cubicBezTo>
                  <a:cubicBezTo>
                    <a:pt x="8518" y="10916"/>
                    <a:pt x="8989" y="10774"/>
                    <a:pt x="9416" y="10535"/>
                  </a:cubicBezTo>
                  <a:cubicBezTo>
                    <a:pt x="9632" y="10410"/>
                    <a:pt x="9831" y="10263"/>
                    <a:pt x="10007" y="10092"/>
                  </a:cubicBezTo>
                  <a:cubicBezTo>
                    <a:pt x="10240" y="9864"/>
                    <a:pt x="10421" y="9586"/>
                    <a:pt x="10558" y="9290"/>
                  </a:cubicBezTo>
                  <a:cubicBezTo>
                    <a:pt x="10581" y="9330"/>
                    <a:pt x="10597" y="9376"/>
                    <a:pt x="10620" y="9416"/>
                  </a:cubicBezTo>
                  <a:cubicBezTo>
                    <a:pt x="10700" y="9563"/>
                    <a:pt x="10802" y="9699"/>
                    <a:pt x="10904" y="9825"/>
                  </a:cubicBezTo>
                  <a:cubicBezTo>
                    <a:pt x="11116" y="10075"/>
                    <a:pt x="11376" y="10285"/>
                    <a:pt x="11654" y="10460"/>
                  </a:cubicBezTo>
                  <a:cubicBezTo>
                    <a:pt x="11945" y="10638"/>
                    <a:pt x="12257" y="10774"/>
                    <a:pt x="12575" y="10876"/>
                  </a:cubicBezTo>
                  <a:cubicBezTo>
                    <a:pt x="12899" y="10979"/>
                    <a:pt x="13229" y="11047"/>
                    <a:pt x="13570" y="11086"/>
                  </a:cubicBezTo>
                  <a:cubicBezTo>
                    <a:pt x="13743" y="11105"/>
                    <a:pt x="13917" y="11114"/>
                    <a:pt x="14092" y="11114"/>
                  </a:cubicBezTo>
                  <a:cubicBezTo>
                    <a:pt x="14607" y="11114"/>
                    <a:pt x="15125" y="11035"/>
                    <a:pt x="15621" y="10882"/>
                  </a:cubicBezTo>
                  <a:cubicBezTo>
                    <a:pt x="16309" y="10677"/>
                    <a:pt x="16956" y="10319"/>
                    <a:pt x="17497" y="9836"/>
                  </a:cubicBezTo>
                  <a:cubicBezTo>
                    <a:pt x="17757" y="9597"/>
                    <a:pt x="17990" y="9319"/>
                    <a:pt x="18184" y="9018"/>
                  </a:cubicBezTo>
                  <a:cubicBezTo>
                    <a:pt x="18275" y="8865"/>
                    <a:pt x="18360" y="8705"/>
                    <a:pt x="18433" y="8540"/>
                  </a:cubicBezTo>
                  <a:cubicBezTo>
                    <a:pt x="18433" y="8535"/>
                    <a:pt x="18439" y="8524"/>
                    <a:pt x="18446" y="8512"/>
                  </a:cubicBezTo>
                  <a:cubicBezTo>
                    <a:pt x="18485" y="8535"/>
                    <a:pt x="18525" y="8558"/>
                    <a:pt x="18564" y="8574"/>
                  </a:cubicBezTo>
                  <a:cubicBezTo>
                    <a:pt x="18643" y="8614"/>
                    <a:pt x="18729" y="8648"/>
                    <a:pt x="18814" y="8677"/>
                  </a:cubicBezTo>
                  <a:cubicBezTo>
                    <a:pt x="18973" y="8734"/>
                    <a:pt x="19144" y="8768"/>
                    <a:pt x="19314" y="8790"/>
                  </a:cubicBezTo>
                  <a:cubicBezTo>
                    <a:pt x="19441" y="8805"/>
                    <a:pt x="19568" y="8812"/>
                    <a:pt x="19696" y="8812"/>
                  </a:cubicBezTo>
                  <a:cubicBezTo>
                    <a:pt x="19912" y="8812"/>
                    <a:pt x="20128" y="8792"/>
                    <a:pt x="20343" y="8756"/>
                  </a:cubicBezTo>
                  <a:cubicBezTo>
                    <a:pt x="20684" y="8700"/>
                    <a:pt x="21014" y="8585"/>
                    <a:pt x="21331" y="8443"/>
                  </a:cubicBezTo>
                  <a:cubicBezTo>
                    <a:pt x="21627" y="8307"/>
                    <a:pt x="21906" y="8126"/>
                    <a:pt x="22150" y="7903"/>
                  </a:cubicBezTo>
                  <a:cubicBezTo>
                    <a:pt x="22548" y="7552"/>
                    <a:pt x="22837" y="7074"/>
                    <a:pt x="22928" y="6546"/>
                  </a:cubicBezTo>
                  <a:cubicBezTo>
                    <a:pt x="22946" y="6421"/>
                    <a:pt x="22957" y="6296"/>
                    <a:pt x="22962" y="6165"/>
                  </a:cubicBezTo>
                  <a:cubicBezTo>
                    <a:pt x="22962" y="6041"/>
                    <a:pt x="22952" y="5915"/>
                    <a:pt x="22928" y="5790"/>
                  </a:cubicBezTo>
                  <a:cubicBezTo>
                    <a:pt x="22894" y="5545"/>
                    <a:pt x="22821" y="5307"/>
                    <a:pt x="22718" y="5086"/>
                  </a:cubicBezTo>
                  <a:cubicBezTo>
                    <a:pt x="22519" y="4630"/>
                    <a:pt x="22201" y="4228"/>
                    <a:pt x="21814" y="3914"/>
                  </a:cubicBezTo>
                  <a:cubicBezTo>
                    <a:pt x="21428" y="3602"/>
                    <a:pt x="20962" y="3376"/>
                    <a:pt x="20463" y="3301"/>
                  </a:cubicBezTo>
                  <a:cubicBezTo>
                    <a:pt x="20337" y="3279"/>
                    <a:pt x="20206" y="3273"/>
                    <a:pt x="20082" y="3273"/>
                  </a:cubicBezTo>
                  <a:cubicBezTo>
                    <a:pt x="19939" y="3273"/>
                    <a:pt x="19797" y="3284"/>
                    <a:pt x="19655" y="3308"/>
                  </a:cubicBezTo>
                  <a:cubicBezTo>
                    <a:pt x="19434" y="3347"/>
                    <a:pt x="19223" y="3421"/>
                    <a:pt x="19018" y="3518"/>
                  </a:cubicBezTo>
                  <a:cubicBezTo>
                    <a:pt x="19008" y="3449"/>
                    <a:pt x="19002" y="3376"/>
                    <a:pt x="18984" y="3308"/>
                  </a:cubicBezTo>
                  <a:cubicBezTo>
                    <a:pt x="18963" y="3182"/>
                    <a:pt x="18916" y="3062"/>
                    <a:pt x="18866" y="2943"/>
                  </a:cubicBezTo>
                  <a:cubicBezTo>
                    <a:pt x="18826" y="2841"/>
                    <a:pt x="18769" y="2744"/>
                    <a:pt x="18712" y="2648"/>
                  </a:cubicBezTo>
                  <a:cubicBezTo>
                    <a:pt x="18451" y="2251"/>
                    <a:pt x="18058" y="1960"/>
                    <a:pt x="17627" y="1773"/>
                  </a:cubicBezTo>
                  <a:cubicBezTo>
                    <a:pt x="17166" y="1580"/>
                    <a:pt x="16673" y="1483"/>
                    <a:pt x="16172" y="1467"/>
                  </a:cubicBezTo>
                  <a:cubicBezTo>
                    <a:pt x="16110" y="1460"/>
                    <a:pt x="16047" y="1460"/>
                    <a:pt x="15991" y="1460"/>
                  </a:cubicBezTo>
                  <a:cubicBezTo>
                    <a:pt x="15803" y="1460"/>
                    <a:pt x="15621" y="1472"/>
                    <a:pt x="15439" y="1494"/>
                  </a:cubicBezTo>
                  <a:cubicBezTo>
                    <a:pt x="15195" y="1517"/>
                    <a:pt x="14950" y="1557"/>
                    <a:pt x="14712" y="1619"/>
                  </a:cubicBezTo>
                  <a:cubicBezTo>
                    <a:pt x="14450" y="1682"/>
                    <a:pt x="14200" y="1773"/>
                    <a:pt x="13956" y="1887"/>
                  </a:cubicBezTo>
                  <a:cubicBezTo>
                    <a:pt x="13945" y="1852"/>
                    <a:pt x="13933" y="1824"/>
                    <a:pt x="13922" y="1790"/>
                  </a:cubicBezTo>
                  <a:cubicBezTo>
                    <a:pt x="13870" y="1648"/>
                    <a:pt x="13797" y="1512"/>
                    <a:pt x="13718" y="1381"/>
                  </a:cubicBezTo>
                  <a:cubicBezTo>
                    <a:pt x="13632" y="1255"/>
                    <a:pt x="13536" y="1136"/>
                    <a:pt x="13434" y="1023"/>
                  </a:cubicBezTo>
                  <a:cubicBezTo>
                    <a:pt x="13332" y="914"/>
                    <a:pt x="13217" y="819"/>
                    <a:pt x="13093" y="722"/>
                  </a:cubicBezTo>
                  <a:cubicBezTo>
                    <a:pt x="12984" y="636"/>
                    <a:pt x="12865" y="562"/>
                    <a:pt x="12740" y="489"/>
                  </a:cubicBezTo>
                  <a:cubicBezTo>
                    <a:pt x="12603" y="415"/>
                    <a:pt x="12462" y="352"/>
                    <a:pt x="12320" y="295"/>
                  </a:cubicBezTo>
                  <a:cubicBezTo>
                    <a:pt x="12052" y="182"/>
                    <a:pt x="11774" y="108"/>
                    <a:pt x="11491" y="62"/>
                  </a:cubicBezTo>
                  <a:cubicBezTo>
                    <a:pt x="11234" y="22"/>
                    <a:pt x="10979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6880030" y="218387"/>
              <a:ext cx="734477" cy="344069"/>
            </a:xfrm>
            <a:custGeom>
              <a:avLst/>
              <a:gdLst/>
              <a:ahLst/>
              <a:cxnLst/>
              <a:rect l="l" t="t" r="r" b="b"/>
              <a:pathLst>
                <a:path w="22333" h="10462" extrusionOk="0">
                  <a:moveTo>
                    <a:pt x="10236" y="0"/>
                  </a:moveTo>
                  <a:cubicBezTo>
                    <a:pt x="10202" y="0"/>
                    <a:pt x="10168" y="6"/>
                    <a:pt x="10134" y="6"/>
                  </a:cubicBezTo>
                  <a:cubicBezTo>
                    <a:pt x="9888" y="6"/>
                    <a:pt x="9633" y="29"/>
                    <a:pt x="9377" y="56"/>
                  </a:cubicBezTo>
                  <a:cubicBezTo>
                    <a:pt x="8797" y="136"/>
                    <a:pt x="8246" y="289"/>
                    <a:pt x="7729" y="499"/>
                  </a:cubicBezTo>
                  <a:cubicBezTo>
                    <a:pt x="7309" y="682"/>
                    <a:pt x="6906" y="915"/>
                    <a:pt x="6541" y="1199"/>
                  </a:cubicBezTo>
                  <a:lnTo>
                    <a:pt x="6554" y="1193"/>
                  </a:lnTo>
                  <a:lnTo>
                    <a:pt x="6554" y="1193"/>
                  </a:lnTo>
                  <a:cubicBezTo>
                    <a:pt x="6213" y="1461"/>
                    <a:pt x="5899" y="1767"/>
                    <a:pt x="5639" y="2102"/>
                  </a:cubicBezTo>
                  <a:cubicBezTo>
                    <a:pt x="5490" y="2301"/>
                    <a:pt x="5360" y="2505"/>
                    <a:pt x="5246" y="2710"/>
                  </a:cubicBezTo>
                  <a:cubicBezTo>
                    <a:pt x="5319" y="2796"/>
                    <a:pt x="5382" y="2880"/>
                    <a:pt x="5440" y="2966"/>
                  </a:cubicBezTo>
                  <a:cubicBezTo>
                    <a:pt x="5463" y="2995"/>
                    <a:pt x="5468" y="3034"/>
                    <a:pt x="5463" y="3074"/>
                  </a:cubicBezTo>
                  <a:cubicBezTo>
                    <a:pt x="5450" y="3113"/>
                    <a:pt x="5422" y="3153"/>
                    <a:pt x="5388" y="3176"/>
                  </a:cubicBezTo>
                  <a:cubicBezTo>
                    <a:pt x="5360" y="3187"/>
                    <a:pt x="5332" y="3199"/>
                    <a:pt x="5303" y="3199"/>
                  </a:cubicBezTo>
                  <a:cubicBezTo>
                    <a:pt x="5264" y="3199"/>
                    <a:pt x="5224" y="3182"/>
                    <a:pt x="5201" y="3153"/>
                  </a:cubicBezTo>
                  <a:cubicBezTo>
                    <a:pt x="5081" y="3017"/>
                    <a:pt x="4962" y="2903"/>
                    <a:pt x="4849" y="2807"/>
                  </a:cubicBezTo>
                  <a:cubicBezTo>
                    <a:pt x="4695" y="2693"/>
                    <a:pt x="4530" y="2597"/>
                    <a:pt x="4349" y="2523"/>
                  </a:cubicBezTo>
                  <a:cubicBezTo>
                    <a:pt x="4149" y="2443"/>
                    <a:pt x="3928" y="2381"/>
                    <a:pt x="3701" y="2347"/>
                  </a:cubicBezTo>
                  <a:cubicBezTo>
                    <a:pt x="3559" y="2329"/>
                    <a:pt x="3417" y="2324"/>
                    <a:pt x="3274" y="2324"/>
                  </a:cubicBezTo>
                  <a:cubicBezTo>
                    <a:pt x="3110" y="2324"/>
                    <a:pt x="2945" y="2335"/>
                    <a:pt x="2775" y="2358"/>
                  </a:cubicBezTo>
                  <a:cubicBezTo>
                    <a:pt x="2422" y="2408"/>
                    <a:pt x="2075" y="2505"/>
                    <a:pt x="1746" y="2642"/>
                  </a:cubicBezTo>
                  <a:cubicBezTo>
                    <a:pt x="1467" y="2762"/>
                    <a:pt x="1217" y="2909"/>
                    <a:pt x="990" y="3079"/>
                  </a:cubicBezTo>
                  <a:cubicBezTo>
                    <a:pt x="808" y="3221"/>
                    <a:pt x="649" y="3381"/>
                    <a:pt x="519" y="3546"/>
                  </a:cubicBezTo>
                  <a:cubicBezTo>
                    <a:pt x="394" y="3711"/>
                    <a:pt x="286" y="3892"/>
                    <a:pt x="205" y="4079"/>
                  </a:cubicBezTo>
                  <a:cubicBezTo>
                    <a:pt x="121" y="4278"/>
                    <a:pt x="64" y="4495"/>
                    <a:pt x="29" y="4710"/>
                  </a:cubicBezTo>
                  <a:cubicBezTo>
                    <a:pt x="1" y="4949"/>
                    <a:pt x="1" y="5193"/>
                    <a:pt x="29" y="5437"/>
                  </a:cubicBezTo>
                  <a:cubicBezTo>
                    <a:pt x="69" y="5699"/>
                    <a:pt x="144" y="5961"/>
                    <a:pt x="246" y="6211"/>
                  </a:cubicBezTo>
                  <a:cubicBezTo>
                    <a:pt x="360" y="6483"/>
                    <a:pt x="512" y="6738"/>
                    <a:pt x="695" y="6977"/>
                  </a:cubicBezTo>
                  <a:cubicBezTo>
                    <a:pt x="865" y="7199"/>
                    <a:pt x="1058" y="7393"/>
                    <a:pt x="1275" y="7563"/>
                  </a:cubicBezTo>
                  <a:cubicBezTo>
                    <a:pt x="1474" y="7711"/>
                    <a:pt x="1684" y="7836"/>
                    <a:pt x="1899" y="7932"/>
                  </a:cubicBezTo>
                  <a:cubicBezTo>
                    <a:pt x="2104" y="8012"/>
                    <a:pt x="2314" y="8068"/>
                    <a:pt x="2524" y="8102"/>
                  </a:cubicBezTo>
                  <a:cubicBezTo>
                    <a:pt x="2621" y="8114"/>
                    <a:pt x="2717" y="8120"/>
                    <a:pt x="2814" y="8120"/>
                  </a:cubicBezTo>
                  <a:cubicBezTo>
                    <a:pt x="2917" y="8120"/>
                    <a:pt x="3013" y="8114"/>
                    <a:pt x="3110" y="8102"/>
                  </a:cubicBezTo>
                  <a:cubicBezTo>
                    <a:pt x="3315" y="8068"/>
                    <a:pt x="3519" y="8012"/>
                    <a:pt x="3717" y="7932"/>
                  </a:cubicBezTo>
                  <a:cubicBezTo>
                    <a:pt x="3803" y="7892"/>
                    <a:pt x="3888" y="7853"/>
                    <a:pt x="3979" y="7802"/>
                  </a:cubicBezTo>
                  <a:lnTo>
                    <a:pt x="3990" y="7795"/>
                  </a:lnTo>
                  <a:cubicBezTo>
                    <a:pt x="3984" y="7619"/>
                    <a:pt x="3997" y="7449"/>
                    <a:pt x="4018" y="7278"/>
                  </a:cubicBezTo>
                  <a:cubicBezTo>
                    <a:pt x="4018" y="7250"/>
                    <a:pt x="4024" y="7222"/>
                    <a:pt x="4053" y="7199"/>
                  </a:cubicBezTo>
                  <a:cubicBezTo>
                    <a:pt x="4070" y="7176"/>
                    <a:pt x="4099" y="7165"/>
                    <a:pt x="4126" y="7165"/>
                  </a:cubicBezTo>
                  <a:cubicBezTo>
                    <a:pt x="4160" y="7165"/>
                    <a:pt x="4189" y="7176"/>
                    <a:pt x="4207" y="7199"/>
                  </a:cubicBezTo>
                  <a:cubicBezTo>
                    <a:pt x="4228" y="7216"/>
                    <a:pt x="4246" y="7250"/>
                    <a:pt x="4241" y="7278"/>
                  </a:cubicBezTo>
                  <a:cubicBezTo>
                    <a:pt x="4207" y="7523"/>
                    <a:pt x="4207" y="7761"/>
                    <a:pt x="4235" y="7994"/>
                  </a:cubicBezTo>
                  <a:cubicBezTo>
                    <a:pt x="4269" y="8199"/>
                    <a:pt x="4320" y="8393"/>
                    <a:pt x="4394" y="8579"/>
                  </a:cubicBezTo>
                  <a:cubicBezTo>
                    <a:pt x="4479" y="8773"/>
                    <a:pt x="4587" y="8961"/>
                    <a:pt x="4718" y="9132"/>
                  </a:cubicBezTo>
                  <a:cubicBezTo>
                    <a:pt x="4854" y="9308"/>
                    <a:pt x="5019" y="9466"/>
                    <a:pt x="5195" y="9609"/>
                  </a:cubicBezTo>
                  <a:cubicBezTo>
                    <a:pt x="5411" y="9773"/>
                    <a:pt x="5655" y="9909"/>
                    <a:pt x="5911" y="10024"/>
                  </a:cubicBezTo>
                  <a:cubicBezTo>
                    <a:pt x="6206" y="10142"/>
                    <a:pt x="6520" y="10228"/>
                    <a:pt x="6837" y="10273"/>
                  </a:cubicBezTo>
                  <a:cubicBezTo>
                    <a:pt x="6997" y="10296"/>
                    <a:pt x="7161" y="10307"/>
                    <a:pt x="7320" y="10307"/>
                  </a:cubicBezTo>
                  <a:cubicBezTo>
                    <a:pt x="7474" y="10307"/>
                    <a:pt x="7627" y="10296"/>
                    <a:pt x="7781" y="10279"/>
                  </a:cubicBezTo>
                  <a:cubicBezTo>
                    <a:pt x="8065" y="10239"/>
                    <a:pt x="8337" y="10165"/>
                    <a:pt x="8599" y="10058"/>
                  </a:cubicBezTo>
                  <a:cubicBezTo>
                    <a:pt x="8820" y="9961"/>
                    <a:pt x="9025" y="9841"/>
                    <a:pt x="9218" y="9699"/>
                  </a:cubicBezTo>
                  <a:cubicBezTo>
                    <a:pt x="9383" y="9568"/>
                    <a:pt x="9525" y="9432"/>
                    <a:pt x="9639" y="9290"/>
                  </a:cubicBezTo>
                  <a:cubicBezTo>
                    <a:pt x="9724" y="9171"/>
                    <a:pt x="9804" y="9046"/>
                    <a:pt x="9877" y="8904"/>
                  </a:cubicBezTo>
                  <a:cubicBezTo>
                    <a:pt x="9917" y="8841"/>
                    <a:pt x="9945" y="8773"/>
                    <a:pt x="9979" y="8705"/>
                  </a:cubicBezTo>
                  <a:cubicBezTo>
                    <a:pt x="10008" y="8648"/>
                    <a:pt x="10037" y="8592"/>
                    <a:pt x="10065" y="8540"/>
                  </a:cubicBezTo>
                  <a:cubicBezTo>
                    <a:pt x="10065" y="8477"/>
                    <a:pt x="10110" y="8427"/>
                    <a:pt x="10168" y="8409"/>
                  </a:cubicBezTo>
                  <a:cubicBezTo>
                    <a:pt x="10179" y="8403"/>
                    <a:pt x="10189" y="8403"/>
                    <a:pt x="10202" y="8403"/>
                  </a:cubicBezTo>
                  <a:cubicBezTo>
                    <a:pt x="10263" y="8403"/>
                    <a:pt x="10315" y="8443"/>
                    <a:pt x="10338" y="8506"/>
                  </a:cubicBezTo>
                  <a:cubicBezTo>
                    <a:pt x="10354" y="8563"/>
                    <a:pt x="10378" y="8620"/>
                    <a:pt x="10399" y="8676"/>
                  </a:cubicBezTo>
                  <a:cubicBezTo>
                    <a:pt x="10474" y="8852"/>
                    <a:pt x="10577" y="9017"/>
                    <a:pt x="10690" y="9177"/>
                  </a:cubicBezTo>
                  <a:cubicBezTo>
                    <a:pt x="10826" y="9347"/>
                    <a:pt x="10986" y="9507"/>
                    <a:pt x="11167" y="9654"/>
                  </a:cubicBezTo>
                  <a:cubicBezTo>
                    <a:pt x="11388" y="9825"/>
                    <a:pt x="11650" y="9972"/>
                    <a:pt x="11934" y="10097"/>
                  </a:cubicBezTo>
                  <a:cubicBezTo>
                    <a:pt x="12292" y="10250"/>
                    <a:pt x="12691" y="10359"/>
                    <a:pt x="13105" y="10415"/>
                  </a:cubicBezTo>
                  <a:cubicBezTo>
                    <a:pt x="13315" y="10444"/>
                    <a:pt x="13531" y="10461"/>
                    <a:pt x="13747" y="10461"/>
                  </a:cubicBezTo>
                  <a:cubicBezTo>
                    <a:pt x="13952" y="10461"/>
                    <a:pt x="14162" y="10444"/>
                    <a:pt x="14367" y="10420"/>
                  </a:cubicBezTo>
                  <a:lnTo>
                    <a:pt x="14383" y="10415"/>
                  </a:lnTo>
                  <a:cubicBezTo>
                    <a:pt x="14832" y="10352"/>
                    <a:pt x="15269" y="10234"/>
                    <a:pt x="15679" y="10063"/>
                  </a:cubicBezTo>
                  <a:cubicBezTo>
                    <a:pt x="16054" y="9904"/>
                    <a:pt x="16400" y="9699"/>
                    <a:pt x="16714" y="9460"/>
                  </a:cubicBezTo>
                  <a:cubicBezTo>
                    <a:pt x="16969" y="9256"/>
                    <a:pt x="17196" y="9035"/>
                    <a:pt x="17383" y="8791"/>
                  </a:cubicBezTo>
                  <a:cubicBezTo>
                    <a:pt x="17582" y="8540"/>
                    <a:pt x="17742" y="8267"/>
                    <a:pt x="17861" y="7978"/>
                  </a:cubicBezTo>
                  <a:cubicBezTo>
                    <a:pt x="17895" y="7898"/>
                    <a:pt x="17923" y="7824"/>
                    <a:pt x="17941" y="7761"/>
                  </a:cubicBezTo>
                  <a:cubicBezTo>
                    <a:pt x="17957" y="7722"/>
                    <a:pt x="17968" y="7682"/>
                    <a:pt x="17981" y="7643"/>
                  </a:cubicBezTo>
                  <a:cubicBezTo>
                    <a:pt x="17997" y="7580"/>
                    <a:pt x="18015" y="7517"/>
                    <a:pt x="18036" y="7461"/>
                  </a:cubicBezTo>
                  <a:cubicBezTo>
                    <a:pt x="18054" y="7404"/>
                    <a:pt x="18105" y="7364"/>
                    <a:pt x="18162" y="7364"/>
                  </a:cubicBezTo>
                  <a:cubicBezTo>
                    <a:pt x="18167" y="7364"/>
                    <a:pt x="18180" y="7364"/>
                    <a:pt x="18196" y="7370"/>
                  </a:cubicBezTo>
                  <a:cubicBezTo>
                    <a:pt x="18225" y="7375"/>
                    <a:pt x="18253" y="7398"/>
                    <a:pt x="18270" y="7427"/>
                  </a:cubicBezTo>
                  <a:cubicBezTo>
                    <a:pt x="18287" y="7461"/>
                    <a:pt x="18287" y="7488"/>
                    <a:pt x="18282" y="7529"/>
                  </a:cubicBezTo>
                  <a:cubicBezTo>
                    <a:pt x="18264" y="7648"/>
                    <a:pt x="18236" y="7768"/>
                    <a:pt x="18191" y="7898"/>
                  </a:cubicBezTo>
                  <a:lnTo>
                    <a:pt x="18264" y="7926"/>
                  </a:lnTo>
                  <a:cubicBezTo>
                    <a:pt x="18298" y="7944"/>
                    <a:pt x="18316" y="7949"/>
                    <a:pt x="18343" y="7960"/>
                  </a:cubicBezTo>
                  <a:cubicBezTo>
                    <a:pt x="18412" y="7983"/>
                    <a:pt x="18480" y="8007"/>
                    <a:pt x="18542" y="8028"/>
                  </a:cubicBezTo>
                  <a:cubicBezTo>
                    <a:pt x="18679" y="8063"/>
                    <a:pt x="18815" y="8097"/>
                    <a:pt x="18957" y="8114"/>
                  </a:cubicBezTo>
                  <a:cubicBezTo>
                    <a:pt x="19082" y="8131"/>
                    <a:pt x="19219" y="8136"/>
                    <a:pt x="19355" y="8136"/>
                  </a:cubicBezTo>
                  <a:cubicBezTo>
                    <a:pt x="19503" y="8136"/>
                    <a:pt x="19657" y="8131"/>
                    <a:pt x="19809" y="8109"/>
                  </a:cubicBezTo>
                  <a:cubicBezTo>
                    <a:pt x="20134" y="8063"/>
                    <a:pt x="20446" y="7973"/>
                    <a:pt x="20748" y="7853"/>
                  </a:cubicBezTo>
                  <a:cubicBezTo>
                    <a:pt x="21009" y="7734"/>
                    <a:pt x="21248" y="7598"/>
                    <a:pt x="21458" y="7438"/>
                  </a:cubicBezTo>
                  <a:cubicBezTo>
                    <a:pt x="21629" y="7302"/>
                    <a:pt x="21776" y="7154"/>
                    <a:pt x="21901" y="7000"/>
                  </a:cubicBezTo>
                  <a:cubicBezTo>
                    <a:pt x="22009" y="6858"/>
                    <a:pt x="22100" y="6704"/>
                    <a:pt x="22169" y="6546"/>
                  </a:cubicBezTo>
                  <a:cubicBezTo>
                    <a:pt x="22237" y="6381"/>
                    <a:pt x="22287" y="6205"/>
                    <a:pt x="22310" y="6029"/>
                  </a:cubicBezTo>
                  <a:cubicBezTo>
                    <a:pt x="22332" y="5841"/>
                    <a:pt x="22332" y="5665"/>
                    <a:pt x="22310" y="5484"/>
                  </a:cubicBezTo>
                  <a:cubicBezTo>
                    <a:pt x="22282" y="5272"/>
                    <a:pt x="22219" y="5057"/>
                    <a:pt x="22135" y="4852"/>
                  </a:cubicBezTo>
                  <a:cubicBezTo>
                    <a:pt x="22043" y="4631"/>
                    <a:pt x="21912" y="4415"/>
                    <a:pt x="21765" y="4215"/>
                  </a:cubicBezTo>
                  <a:cubicBezTo>
                    <a:pt x="21605" y="4011"/>
                    <a:pt x="21424" y="3829"/>
                    <a:pt x="21219" y="3670"/>
                  </a:cubicBezTo>
                  <a:cubicBezTo>
                    <a:pt x="21031" y="3528"/>
                    <a:pt x="20832" y="3415"/>
                    <a:pt x="20634" y="3324"/>
                  </a:cubicBezTo>
                  <a:lnTo>
                    <a:pt x="20617" y="3324"/>
                  </a:lnTo>
                  <a:cubicBezTo>
                    <a:pt x="20423" y="3239"/>
                    <a:pt x="20219" y="3182"/>
                    <a:pt x="20003" y="3148"/>
                  </a:cubicBezTo>
                  <a:lnTo>
                    <a:pt x="19992" y="3148"/>
                  </a:lnTo>
                  <a:cubicBezTo>
                    <a:pt x="19901" y="3137"/>
                    <a:pt x="19804" y="3131"/>
                    <a:pt x="19707" y="3131"/>
                  </a:cubicBezTo>
                  <a:cubicBezTo>
                    <a:pt x="19617" y="3131"/>
                    <a:pt x="19526" y="3137"/>
                    <a:pt x="19434" y="3148"/>
                  </a:cubicBezTo>
                  <a:cubicBezTo>
                    <a:pt x="19237" y="3176"/>
                    <a:pt x="19037" y="3227"/>
                    <a:pt x="18849" y="3307"/>
                  </a:cubicBezTo>
                  <a:cubicBezTo>
                    <a:pt x="18799" y="3329"/>
                    <a:pt x="18742" y="3358"/>
                    <a:pt x="18691" y="3386"/>
                  </a:cubicBezTo>
                  <a:cubicBezTo>
                    <a:pt x="18684" y="3438"/>
                    <a:pt x="18684" y="3489"/>
                    <a:pt x="18679" y="3540"/>
                  </a:cubicBezTo>
                  <a:cubicBezTo>
                    <a:pt x="18673" y="3602"/>
                    <a:pt x="18668" y="3664"/>
                    <a:pt x="18657" y="3727"/>
                  </a:cubicBezTo>
                  <a:lnTo>
                    <a:pt x="18645" y="3779"/>
                  </a:lnTo>
                  <a:cubicBezTo>
                    <a:pt x="18645" y="3813"/>
                    <a:pt x="18616" y="3840"/>
                    <a:pt x="18589" y="3858"/>
                  </a:cubicBezTo>
                  <a:cubicBezTo>
                    <a:pt x="18571" y="3869"/>
                    <a:pt x="18548" y="3874"/>
                    <a:pt x="18526" y="3874"/>
                  </a:cubicBezTo>
                  <a:cubicBezTo>
                    <a:pt x="18514" y="3874"/>
                    <a:pt x="18503" y="3869"/>
                    <a:pt x="18492" y="3869"/>
                  </a:cubicBezTo>
                  <a:cubicBezTo>
                    <a:pt x="18440" y="3853"/>
                    <a:pt x="18401" y="3806"/>
                    <a:pt x="18401" y="3745"/>
                  </a:cubicBezTo>
                  <a:cubicBezTo>
                    <a:pt x="18395" y="3670"/>
                    <a:pt x="18390" y="3591"/>
                    <a:pt x="18377" y="3506"/>
                  </a:cubicBezTo>
                  <a:lnTo>
                    <a:pt x="18372" y="3494"/>
                  </a:lnTo>
                  <a:cubicBezTo>
                    <a:pt x="18361" y="3392"/>
                    <a:pt x="18343" y="3273"/>
                    <a:pt x="18309" y="3165"/>
                  </a:cubicBezTo>
                  <a:cubicBezTo>
                    <a:pt x="18287" y="3063"/>
                    <a:pt x="18253" y="2961"/>
                    <a:pt x="18207" y="2858"/>
                  </a:cubicBezTo>
                  <a:cubicBezTo>
                    <a:pt x="18139" y="2699"/>
                    <a:pt x="18054" y="2552"/>
                    <a:pt x="17952" y="2421"/>
                  </a:cubicBezTo>
                  <a:cubicBezTo>
                    <a:pt x="17850" y="2290"/>
                    <a:pt x="17724" y="2164"/>
                    <a:pt x="17588" y="2051"/>
                  </a:cubicBezTo>
                  <a:cubicBezTo>
                    <a:pt x="17406" y="1915"/>
                    <a:pt x="17196" y="1795"/>
                    <a:pt x="16969" y="1699"/>
                  </a:cubicBezTo>
                  <a:cubicBezTo>
                    <a:pt x="16662" y="1568"/>
                    <a:pt x="16321" y="1482"/>
                    <a:pt x="15951" y="1432"/>
                  </a:cubicBezTo>
                  <a:cubicBezTo>
                    <a:pt x="15747" y="1403"/>
                    <a:pt x="15542" y="1392"/>
                    <a:pt x="15332" y="1392"/>
                  </a:cubicBezTo>
                  <a:cubicBezTo>
                    <a:pt x="15128" y="1392"/>
                    <a:pt x="14918" y="1403"/>
                    <a:pt x="14708" y="1432"/>
                  </a:cubicBezTo>
                  <a:cubicBezTo>
                    <a:pt x="14349" y="1482"/>
                    <a:pt x="14020" y="1568"/>
                    <a:pt x="13730" y="1687"/>
                  </a:cubicBezTo>
                  <a:cubicBezTo>
                    <a:pt x="13707" y="1699"/>
                    <a:pt x="13685" y="1710"/>
                    <a:pt x="13662" y="1721"/>
                  </a:cubicBezTo>
                  <a:cubicBezTo>
                    <a:pt x="13667" y="1761"/>
                    <a:pt x="13672" y="1802"/>
                    <a:pt x="13679" y="1841"/>
                  </a:cubicBezTo>
                  <a:cubicBezTo>
                    <a:pt x="13685" y="1886"/>
                    <a:pt x="13685" y="1920"/>
                    <a:pt x="13667" y="1954"/>
                  </a:cubicBezTo>
                  <a:cubicBezTo>
                    <a:pt x="13651" y="1988"/>
                    <a:pt x="13617" y="2012"/>
                    <a:pt x="13582" y="2017"/>
                  </a:cubicBezTo>
                  <a:cubicBezTo>
                    <a:pt x="13570" y="2022"/>
                    <a:pt x="13559" y="2022"/>
                    <a:pt x="13548" y="2022"/>
                  </a:cubicBezTo>
                  <a:cubicBezTo>
                    <a:pt x="13502" y="2022"/>
                    <a:pt x="13452" y="2006"/>
                    <a:pt x="13428" y="1954"/>
                  </a:cubicBezTo>
                  <a:cubicBezTo>
                    <a:pt x="13407" y="1915"/>
                    <a:pt x="13389" y="1863"/>
                    <a:pt x="13372" y="1818"/>
                  </a:cubicBezTo>
                  <a:lnTo>
                    <a:pt x="13366" y="1802"/>
                  </a:lnTo>
                  <a:cubicBezTo>
                    <a:pt x="13360" y="1784"/>
                    <a:pt x="13355" y="1767"/>
                    <a:pt x="13344" y="1750"/>
                  </a:cubicBezTo>
                  <a:cubicBezTo>
                    <a:pt x="13247" y="1517"/>
                    <a:pt x="13134" y="1324"/>
                    <a:pt x="13014" y="1165"/>
                  </a:cubicBezTo>
                  <a:cubicBezTo>
                    <a:pt x="12888" y="1011"/>
                    <a:pt x="12746" y="863"/>
                    <a:pt x="12581" y="738"/>
                  </a:cubicBezTo>
                  <a:cubicBezTo>
                    <a:pt x="12371" y="574"/>
                    <a:pt x="12133" y="438"/>
                    <a:pt x="11866" y="318"/>
                  </a:cubicBezTo>
                  <a:cubicBezTo>
                    <a:pt x="11548" y="187"/>
                    <a:pt x="11196" y="90"/>
                    <a:pt x="10832" y="40"/>
                  </a:cubicBezTo>
                  <a:cubicBezTo>
                    <a:pt x="10638" y="16"/>
                    <a:pt x="10446" y="0"/>
                    <a:pt x="1023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7035197" y="495532"/>
              <a:ext cx="178053" cy="41866"/>
            </a:xfrm>
            <a:custGeom>
              <a:avLst/>
              <a:gdLst/>
              <a:ahLst/>
              <a:cxnLst/>
              <a:rect l="l" t="t" r="r" b="b"/>
              <a:pathLst>
                <a:path w="5414" h="1273" extrusionOk="0">
                  <a:moveTo>
                    <a:pt x="5414" y="1"/>
                  </a:moveTo>
                  <a:cubicBezTo>
                    <a:pt x="5374" y="24"/>
                    <a:pt x="5353" y="63"/>
                    <a:pt x="5347" y="102"/>
                  </a:cubicBezTo>
                  <a:lnTo>
                    <a:pt x="5347" y="107"/>
                  </a:lnTo>
                  <a:cubicBezTo>
                    <a:pt x="5353" y="63"/>
                    <a:pt x="5374" y="24"/>
                    <a:pt x="5414" y="1"/>
                  </a:cubicBezTo>
                  <a:close/>
                  <a:moveTo>
                    <a:pt x="1" y="705"/>
                  </a:moveTo>
                  <a:lnTo>
                    <a:pt x="1" y="705"/>
                  </a:lnTo>
                  <a:cubicBezTo>
                    <a:pt x="119" y="858"/>
                    <a:pt x="255" y="999"/>
                    <a:pt x="409" y="1125"/>
                  </a:cubicBezTo>
                  <a:cubicBezTo>
                    <a:pt x="255" y="994"/>
                    <a:pt x="119" y="858"/>
                    <a:pt x="1" y="705"/>
                  </a:cubicBezTo>
                  <a:close/>
                  <a:moveTo>
                    <a:pt x="4920" y="863"/>
                  </a:moveTo>
                  <a:cubicBezTo>
                    <a:pt x="4807" y="1005"/>
                    <a:pt x="4665" y="1141"/>
                    <a:pt x="4500" y="1272"/>
                  </a:cubicBezTo>
                  <a:cubicBezTo>
                    <a:pt x="4671" y="1141"/>
                    <a:pt x="4807" y="1005"/>
                    <a:pt x="4920" y="863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6883615" y="409333"/>
              <a:ext cx="376397" cy="148060"/>
            </a:xfrm>
            <a:custGeom>
              <a:avLst/>
              <a:gdLst/>
              <a:ahLst/>
              <a:cxnLst/>
              <a:rect l="l" t="t" r="r" b="b"/>
              <a:pathLst>
                <a:path w="11445" h="4502" extrusionOk="0">
                  <a:moveTo>
                    <a:pt x="1" y="1"/>
                  </a:moveTo>
                  <a:cubicBezTo>
                    <a:pt x="1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3"/>
                    <a:pt x="1" y="2"/>
                    <a:pt x="1" y="1"/>
                  </a:cubicBezTo>
                  <a:close/>
                  <a:moveTo>
                    <a:pt x="2" y="3"/>
                  </a:moveTo>
                  <a:cubicBezTo>
                    <a:pt x="7" y="26"/>
                    <a:pt x="12" y="54"/>
                    <a:pt x="23" y="75"/>
                  </a:cubicBezTo>
                  <a:cubicBezTo>
                    <a:pt x="51" y="189"/>
                    <a:pt x="91" y="297"/>
                    <a:pt x="137" y="405"/>
                  </a:cubicBezTo>
                  <a:cubicBezTo>
                    <a:pt x="148" y="433"/>
                    <a:pt x="165" y="467"/>
                    <a:pt x="177" y="496"/>
                  </a:cubicBezTo>
                  <a:cubicBezTo>
                    <a:pt x="279" y="722"/>
                    <a:pt x="410" y="945"/>
                    <a:pt x="563" y="1149"/>
                  </a:cubicBezTo>
                  <a:cubicBezTo>
                    <a:pt x="568" y="1155"/>
                    <a:pt x="581" y="1166"/>
                    <a:pt x="586" y="1178"/>
                  </a:cubicBezTo>
                  <a:cubicBezTo>
                    <a:pt x="688" y="1307"/>
                    <a:pt x="801" y="1427"/>
                    <a:pt x="921" y="1546"/>
                  </a:cubicBezTo>
                  <a:cubicBezTo>
                    <a:pt x="1001" y="1621"/>
                    <a:pt x="1080" y="1689"/>
                    <a:pt x="1166" y="1757"/>
                  </a:cubicBezTo>
                  <a:cubicBezTo>
                    <a:pt x="1290" y="1853"/>
                    <a:pt x="1421" y="1939"/>
                    <a:pt x="1557" y="2007"/>
                  </a:cubicBezTo>
                  <a:cubicBezTo>
                    <a:pt x="1631" y="2052"/>
                    <a:pt x="1711" y="2086"/>
                    <a:pt x="1790" y="2120"/>
                  </a:cubicBezTo>
                  <a:cubicBezTo>
                    <a:pt x="1921" y="2177"/>
                    <a:pt x="2052" y="2217"/>
                    <a:pt x="2183" y="2251"/>
                  </a:cubicBezTo>
                  <a:cubicBezTo>
                    <a:pt x="2262" y="2269"/>
                    <a:pt x="2336" y="2285"/>
                    <a:pt x="2415" y="2296"/>
                  </a:cubicBezTo>
                  <a:cubicBezTo>
                    <a:pt x="2512" y="2308"/>
                    <a:pt x="2608" y="2314"/>
                    <a:pt x="2705" y="2314"/>
                  </a:cubicBezTo>
                  <a:cubicBezTo>
                    <a:pt x="2808" y="2314"/>
                    <a:pt x="2904" y="2308"/>
                    <a:pt x="3001" y="2296"/>
                  </a:cubicBezTo>
                  <a:cubicBezTo>
                    <a:pt x="3086" y="2280"/>
                    <a:pt x="3172" y="2262"/>
                    <a:pt x="3256" y="2240"/>
                  </a:cubicBezTo>
                  <a:cubicBezTo>
                    <a:pt x="3279" y="2235"/>
                    <a:pt x="3301" y="2228"/>
                    <a:pt x="3324" y="2222"/>
                  </a:cubicBezTo>
                  <a:cubicBezTo>
                    <a:pt x="3369" y="2212"/>
                    <a:pt x="3416" y="2194"/>
                    <a:pt x="3461" y="2183"/>
                  </a:cubicBezTo>
                  <a:cubicBezTo>
                    <a:pt x="3513" y="2167"/>
                    <a:pt x="3558" y="2149"/>
                    <a:pt x="3608" y="2126"/>
                  </a:cubicBezTo>
                  <a:cubicBezTo>
                    <a:pt x="3631" y="2115"/>
                    <a:pt x="3654" y="2104"/>
                    <a:pt x="3676" y="2092"/>
                  </a:cubicBezTo>
                  <a:cubicBezTo>
                    <a:pt x="3728" y="2070"/>
                    <a:pt x="3773" y="2047"/>
                    <a:pt x="3825" y="2018"/>
                  </a:cubicBezTo>
                  <a:cubicBezTo>
                    <a:pt x="3841" y="2012"/>
                    <a:pt x="3854" y="2002"/>
                    <a:pt x="3870" y="1996"/>
                  </a:cubicBezTo>
                  <a:lnTo>
                    <a:pt x="3881" y="1989"/>
                  </a:lnTo>
                  <a:lnTo>
                    <a:pt x="3881" y="1984"/>
                  </a:lnTo>
                  <a:cubicBezTo>
                    <a:pt x="3875" y="1865"/>
                    <a:pt x="3881" y="1745"/>
                    <a:pt x="3893" y="1626"/>
                  </a:cubicBezTo>
                  <a:lnTo>
                    <a:pt x="3893" y="1626"/>
                  </a:lnTo>
                  <a:cubicBezTo>
                    <a:pt x="3671" y="1711"/>
                    <a:pt x="3484" y="1774"/>
                    <a:pt x="3301" y="1819"/>
                  </a:cubicBezTo>
                  <a:cubicBezTo>
                    <a:pt x="3097" y="1865"/>
                    <a:pt x="2892" y="1894"/>
                    <a:pt x="2694" y="1894"/>
                  </a:cubicBezTo>
                  <a:lnTo>
                    <a:pt x="2671" y="1894"/>
                  </a:lnTo>
                  <a:cubicBezTo>
                    <a:pt x="2472" y="1882"/>
                    <a:pt x="2268" y="1853"/>
                    <a:pt x="2063" y="1797"/>
                  </a:cubicBezTo>
                  <a:cubicBezTo>
                    <a:pt x="1830" y="1729"/>
                    <a:pt x="1609" y="1632"/>
                    <a:pt x="1392" y="1506"/>
                  </a:cubicBezTo>
                  <a:cubicBezTo>
                    <a:pt x="1137" y="1348"/>
                    <a:pt x="893" y="1155"/>
                    <a:pt x="671" y="921"/>
                  </a:cubicBezTo>
                  <a:cubicBezTo>
                    <a:pt x="416" y="654"/>
                    <a:pt x="193" y="347"/>
                    <a:pt x="6" y="6"/>
                  </a:cubicBezTo>
                  <a:cubicBezTo>
                    <a:pt x="4" y="6"/>
                    <a:pt x="2" y="5"/>
                    <a:pt x="2" y="3"/>
                  </a:cubicBezTo>
                  <a:close/>
                  <a:moveTo>
                    <a:pt x="4814" y="1251"/>
                  </a:moveTo>
                  <a:cubicBezTo>
                    <a:pt x="4801" y="1251"/>
                    <a:pt x="4790" y="1257"/>
                    <a:pt x="4785" y="1257"/>
                  </a:cubicBezTo>
                  <a:cubicBezTo>
                    <a:pt x="4609" y="1325"/>
                    <a:pt x="4433" y="1399"/>
                    <a:pt x="4256" y="1472"/>
                  </a:cubicBezTo>
                  <a:cubicBezTo>
                    <a:pt x="4216" y="1490"/>
                    <a:pt x="4171" y="1512"/>
                    <a:pt x="4126" y="1530"/>
                  </a:cubicBezTo>
                  <a:cubicBezTo>
                    <a:pt x="4119" y="1558"/>
                    <a:pt x="4119" y="1592"/>
                    <a:pt x="4114" y="1621"/>
                  </a:cubicBezTo>
                  <a:cubicBezTo>
                    <a:pt x="4103" y="1785"/>
                    <a:pt x="4103" y="1950"/>
                    <a:pt x="4119" y="2109"/>
                  </a:cubicBezTo>
                  <a:cubicBezTo>
                    <a:pt x="4119" y="2138"/>
                    <a:pt x="4126" y="2167"/>
                    <a:pt x="4126" y="2188"/>
                  </a:cubicBezTo>
                  <a:cubicBezTo>
                    <a:pt x="4132" y="2217"/>
                    <a:pt x="4137" y="2246"/>
                    <a:pt x="4143" y="2274"/>
                  </a:cubicBezTo>
                  <a:cubicBezTo>
                    <a:pt x="4171" y="2445"/>
                    <a:pt x="4222" y="2615"/>
                    <a:pt x="4285" y="2773"/>
                  </a:cubicBezTo>
                  <a:cubicBezTo>
                    <a:pt x="4358" y="2944"/>
                    <a:pt x="4450" y="3109"/>
                    <a:pt x="4563" y="3263"/>
                  </a:cubicBezTo>
                  <a:cubicBezTo>
                    <a:pt x="4580" y="3285"/>
                    <a:pt x="4591" y="3303"/>
                    <a:pt x="4609" y="3326"/>
                  </a:cubicBezTo>
                  <a:cubicBezTo>
                    <a:pt x="4728" y="3478"/>
                    <a:pt x="4864" y="3615"/>
                    <a:pt x="5018" y="3746"/>
                  </a:cubicBezTo>
                  <a:cubicBezTo>
                    <a:pt x="5040" y="3762"/>
                    <a:pt x="5063" y="3780"/>
                    <a:pt x="5086" y="3803"/>
                  </a:cubicBezTo>
                  <a:cubicBezTo>
                    <a:pt x="5302" y="3967"/>
                    <a:pt x="5546" y="4103"/>
                    <a:pt x="5802" y="4218"/>
                  </a:cubicBezTo>
                  <a:cubicBezTo>
                    <a:pt x="6041" y="4314"/>
                    <a:pt x="6296" y="4388"/>
                    <a:pt x="6558" y="4439"/>
                  </a:cubicBezTo>
                  <a:cubicBezTo>
                    <a:pt x="6615" y="4451"/>
                    <a:pt x="6671" y="4462"/>
                    <a:pt x="6728" y="4467"/>
                  </a:cubicBezTo>
                  <a:cubicBezTo>
                    <a:pt x="6888" y="4490"/>
                    <a:pt x="7052" y="4501"/>
                    <a:pt x="7211" y="4501"/>
                  </a:cubicBezTo>
                  <a:cubicBezTo>
                    <a:pt x="7365" y="4501"/>
                    <a:pt x="7518" y="4490"/>
                    <a:pt x="7672" y="4473"/>
                  </a:cubicBezTo>
                  <a:cubicBezTo>
                    <a:pt x="7956" y="4433"/>
                    <a:pt x="8228" y="4359"/>
                    <a:pt x="8490" y="4252"/>
                  </a:cubicBezTo>
                  <a:cubicBezTo>
                    <a:pt x="8711" y="4155"/>
                    <a:pt x="8916" y="4035"/>
                    <a:pt x="9109" y="3893"/>
                  </a:cubicBezTo>
                  <a:cubicBezTo>
                    <a:pt x="9274" y="3762"/>
                    <a:pt x="9416" y="3626"/>
                    <a:pt x="9530" y="3484"/>
                  </a:cubicBezTo>
                  <a:cubicBezTo>
                    <a:pt x="9575" y="3421"/>
                    <a:pt x="9621" y="3353"/>
                    <a:pt x="9666" y="3279"/>
                  </a:cubicBezTo>
                  <a:cubicBezTo>
                    <a:pt x="9700" y="3223"/>
                    <a:pt x="9740" y="3161"/>
                    <a:pt x="9768" y="3098"/>
                  </a:cubicBezTo>
                  <a:cubicBezTo>
                    <a:pt x="9791" y="3064"/>
                    <a:pt x="9808" y="3030"/>
                    <a:pt x="9825" y="2990"/>
                  </a:cubicBezTo>
                  <a:cubicBezTo>
                    <a:pt x="9842" y="2962"/>
                    <a:pt x="9860" y="2933"/>
                    <a:pt x="9870" y="2899"/>
                  </a:cubicBezTo>
                  <a:cubicBezTo>
                    <a:pt x="9876" y="2888"/>
                    <a:pt x="9881" y="2876"/>
                    <a:pt x="9888" y="2865"/>
                  </a:cubicBezTo>
                  <a:cubicBezTo>
                    <a:pt x="9910" y="2820"/>
                    <a:pt x="9933" y="2780"/>
                    <a:pt x="9956" y="2734"/>
                  </a:cubicBezTo>
                  <a:lnTo>
                    <a:pt x="9956" y="2728"/>
                  </a:lnTo>
                  <a:cubicBezTo>
                    <a:pt x="9962" y="2683"/>
                    <a:pt x="9984" y="2644"/>
                    <a:pt x="10025" y="2621"/>
                  </a:cubicBezTo>
                  <a:cubicBezTo>
                    <a:pt x="10035" y="2610"/>
                    <a:pt x="10046" y="2603"/>
                    <a:pt x="10059" y="2603"/>
                  </a:cubicBezTo>
                  <a:cubicBezTo>
                    <a:pt x="10064" y="2603"/>
                    <a:pt x="10070" y="2597"/>
                    <a:pt x="10075" y="2597"/>
                  </a:cubicBezTo>
                  <a:lnTo>
                    <a:pt x="10093" y="2597"/>
                  </a:lnTo>
                  <a:cubicBezTo>
                    <a:pt x="10138" y="2597"/>
                    <a:pt x="10177" y="2621"/>
                    <a:pt x="10200" y="2655"/>
                  </a:cubicBezTo>
                  <a:cubicBezTo>
                    <a:pt x="10211" y="2666"/>
                    <a:pt x="10222" y="2683"/>
                    <a:pt x="10229" y="2700"/>
                  </a:cubicBezTo>
                  <a:cubicBezTo>
                    <a:pt x="10245" y="2757"/>
                    <a:pt x="10269" y="2814"/>
                    <a:pt x="10290" y="2870"/>
                  </a:cubicBezTo>
                  <a:cubicBezTo>
                    <a:pt x="10325" y="2951"/>
                    <a:pt x="10365" y="3024"/>
                    <a:pt x="10405" y="3103"/>
                  </a:cubicBezTo>
                  <a:cubicBezTo>
                    <a:pt x="10461" y="3195"/>
                    <a:pt x="10518" y="3285"/>
                    <a:pt x="10581" y="3371"/>
                  </a:cubicBezTo>
                  <a:cubicBezTo>
                    <a:pt x="10610" y="3410"/>
                    <a:pt x="10644" y="3444"/>
                    <a:pt x="10678" y="3484"/>
                  </a:cubicBezTo>
                  <a:cubicBezTo>
                    <a:pt x="10700" y="3513"/>
                    <a:pt x="10728" y="3547"/>
                    <a:pt x="10762" y="3575"/>
                  </a:cubicBezTo>
                  <a:cubicBezTo>
                    <a:pt x="10854" y="3672"/>
                    <a:pt x="10951" y="3762"/>
                    <a:pt x="11058" y="3848"/>
                  </a:cubicBezTo>
                  <a:cubicBezTo>
                    <a:pt x="11116" y="3893"/>
                    <a:pt x="11177" y="3939"/>
                    <a:pt x="11245" y="3979"/>
                  </a:cubicBezTo>
                  <a:cubicBezTo>
                    <a:pt x="11252" y="3974"/>
                    <a:pt x="11252" y="3967"/>
                    <a:pt x="11257" y="3956"/>
                  </a:cubicBezTo>
                  <a:cubicBezTo>
                    <a:pt x="11286" y="3922"/>
                    <a:pt x="11331" y="3899"/>
                    <a:pt x="11376" y="3899"/>
                  </a:cubicBezTo>
                  <a:cubicBezTo>
                    <a:pt x="11399" y="3899"/>
                    <a:pt x="11428" y="3911"/>
                    <a:pt x="11444" y="3922"/>
                  </a:cubicBezTo>
                  <a:cubicBezTo>
                    <a:pt x="11405" y="3769"/>
                    <a:pt x="11376" y="3620"/>
                    <a:pt x="11360" y="3468"/>
                  </a:cubicBezTo>
                  <a:cubicBezTo>
                    <a:pt x="11360" y="3473"/>
                    <a:pt x="11360" y="3484"/>
                    <a:pt x="11354" y="3489"/>
                  </a:cubicBezTo>
                  <a:cubicBezTo>
                    <a:pt x="11320" y="3251"/>
                    <a:pt x="11313" y="3007"/>
                    <a:pt x="11331" y="2763"/>
                  </a:cubicBezTo>
                  <a:cubicBezTo>
                    <a:pt x="11302" y="2739"/>
                    <a:pt x="11279" y="2712"/>
                    <a:pt x="11252" y="2683"/>
                  </a:cubicBezTo>
                  <a:cubicBezTo>
                    <a:pt x="11098" y="2524"/>
                    <a:pt x="10967" y="2342"/>
                    <a:pt x="10859" y="2149"/>
                  </a:cubicBezTo>
                  <a:cubicBezTo>
                    <a:pt x="10746" y="1933"/>
                    <a:pt x="10660" y="1706"/>
                    <a:pt x="10592" y="1444"/>
                  </a:cubicBezTo>
                  <a:cubicBezTo>
                    <a:pt x="10586" y="1422"/>
                    <a:pt x="10570" y="1399"/>
                    <a:pt x="10547" y="1382"/>
                  </a:cubicBezTo>
                  <a:cubicBezTo>
                    <a:pt x="10524" y="1365"/>
                    <a:pt x="10502" y="1354"/>
                    <a:pt x="10479" y="1348"/>
                  </a:cubicBezTo>
                  <a:lnTo>
                    <a:pt x="10450" y="1348"/>
                  </a:lnTo>
                  <a:cubicBezTo>
                    <a:pt x="10410" y="1348"/>
                    <a:pt x="10365" y="1370"/>
                    <a:pt x="10331" y="1404"/>
                  </a:cubicBezTo>
                  <a:cubicBezTo>
                    <a:pt x="10093" y="1689"/>
                    <a:pt x="9808" y="2023"/>
                    <a:pt x="9495" y="2325"/>
                  </a:cubicBezTo>
                  <a:cubicBezTo>
                    <a:pt x="9160" y="2644"/>
                    <a:pt x="8837" y="2888"/>
                    <a:pt x="8501" y="3075"/>
                  </a:cubicBezTo>
                  <a:cubicBezTo>
                    <a:pt x="8239" y="3211"/>
                    <a:pt x="7972" y="3319"/>
                    <a:pt x="7706" y="3382"/>
                  </a:cubicBezTo>
                  <a:lnTo>
                    <a:pt x="7699" y="3387"/>
                  </a:lnTo>
                  <a:lnTo>
                    <a:pt x="7694" y="3387"/>
                  </a:lnTo>
                  <a:cubicBezTo>
                    <a:pt x="7461" y="3439"/>
                    <a:pt x="7263" y="3462"/>
                    <a:pt x="7069" y="3462"/>
                  </a:cubicBezTo>
                  <a:lnTo>
                    <a:pt x="7052" y="3462"/>
                  </a:lnTo>
                  <a:cubicBezTo>
                    <a:pt x="6888" y="3455"/>
                    <a:pt x="6728" y="3428"/>
                    <a:pt x="6574" y="3387"/>
                  </a:cubicBezTo>
                  <a:cubicBezTo>
                    <a:pt x="6398" y="3337"/>
                    <a:pt x="6228" y="3263"/>
                    <a:pt x="6063" y="3166"/>
                  </a:cubicBezTo>
                  <a:cubicBezTo>
                    <a:pt x="5876" y="3053"/>
                    <a:pt x="5706" y="2917"/>
                    <a:pt x="5551" y="2757"/>
                  </a:cubicBezTo>
                  <a:cubicBezTo>
                    <a:pt x="5404" y="2603"/>
                    <a:pt x="5273" y="2422"/>
                    <a:pt x="5171" y="2235"/>
                  </a:cubicBezTo>
                  <a:cubicBezTo>
                    <a:pt x="5074" y="2047"/>
                    <a:pt x="5000" y="1853"/>
                    <a:pt x="4950" y="1655"/>
                  </a:cubicBezTo>
                  <a:cubicBezTo>
                    <a:pt x="4927" y="1553"/>
                    <a:pt x="4910" y="1444"/>
                    <a:pt x="4898" y="1331"/>
                  </a:cubicBezTo>
                  <a:cubicBezTo>
                    <a:pt x="4898" y="1286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6868650" y="206218"/>
              <a:ext cx="755031" cy="365446"/>
            </a:xfrm>
            <a:custGeom>
              <a:avLst/>
              <a:gdLst/>
              <a:ahLst/>
              <a:cxnLst/>
              <a:rect l="l" t="t" r="r" b="b"/>
              <a:pathLst>
                <a:path w="22958" h="11112" extrusionOk="0">
                  <a:moveTo>
                    <a:pt x="10582" y="370"/>
                  </a:moveTo>
                  <a:cubicBezTo>
                    <a:pt x="10792" y="370"/>
                    <a:pt x="10984" y="386"/>
                    <a:pt x="11178" y="410"/>
                  </a:cubicBezTo>
                  <a:cubicBezTo>
                    <a:pt x="11542" y="460"/>
                    <a:pt x="11894" y="557"/>
                    <a:pt x="12212" y="688"/>
                  </a:cubicBezTo>
                  <a:cubicBezTo>
                    <a:pt x="12479" y="801"/>
                    <a:pt x="12717" y="944"/>
                    <a:pt x="12927" y="1108"/>
                  </a:cubicBezTo>
                  <a:cubicBezTo>
                    <a:pt x="13092" y="1233"/>
                    <a:pt x="13234" y="1381"/>
                    <a:pt x="13360" y="1529"/>
                  </a:cubicBezTo>
                  <a:cubicBezTo>
                    <a:pt x="13480" y="1694"/>
                    <a:pt x="13588" y="1887"/>
                    <a:pt x="13690" y="2120"/>
                  </a:cubicBezTo>
                  <a:cubicBezTo>
                    <a:pt x="13701" y="2137"/>
                    <a:pt x="13706" y="2154"/>
                    <a:pt x="13712" y="2172"/>
                  </a:cubicBezTo>
                  <a:lnTo>
                    <a:pt x="13718" y="2188"/>
                  </a:lnTo>
                  <a:cubicBezTo>
                    <a:pt x="13735" y="2233"/>
                    <a:pt x="13753" y="2285"/>
                    <a:pt x="13774" y="2324"/>
                  </a:cubicBezTo>
                  <a:cubicBezTo>
                    <a:pt x="13798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3" y="2382"/>
                    <a:pt x="13997" y="2358"/>
                    <a:pt x="14013" y="2324"/>
                  </a:cubicBezTo>
                  <a:cubicBezTo>
                    <a:pt x="14031" y="2290"/>
                    <a:pt x="14031" y="2256"/>
                    <a:pt x="14025" y="2211"/>
                  </a:cubicBezTo>
                  <a:cubicBezTo>
                    <a:pt x="14018" y="2172"/>
                    <a:pt x="14013" y="2131"/>
                    <a:pt x="14008" y="2091"/>
                  </a:cubicBezTo>
                  <a:cubicBezTo>
                    <a:pt x="14031" y="2080"/>
                    <a:pt x="14053" y="2069"/>
                    <a:pt x="14076" y="2057"/>
                  </a:cubicBezTo>
                  <a:cubicBezTo>
                    <a:pt x="14366" y="1938"/>
                    <a:pt x="14700" y="1852"/>
                    <a:pt x="15054" y="1802"/>
                  </a:cubicBezTo>
                  <a:cubicBezTo>
                    <a:pt x="15264" y="1773"/>
                    <a:pt x="15474" y="1762"/>
                    <a:pt x="15678" y="1762"/>
                  </a:cubicBezTo>
                  <a:cubicBezTo>
                    <a:pt x="15888" y="1762"/>
                    <a:pt x="16093" y="1773"/>
                    <a:pt x="16297" y="1802"/>
                  </a:cubicBezTo>
                  <a:cubicBezTo>
                    <a:pt x="16667" y="1852"/>
                    <a:pt x="17008" y="1938"/>
                    <a:pt x="17315" y="2069"/>
                  </a:cubicBezTo>
                  <a:cubicBezTo>
                    <a:pt x="17542" y="2165"/>
                    <a:pt x="17752" y="2285"/>
                    <a:pt x="17934" y="2421"/>
                  </a:cubicBezTo>
                  <a:cubicBezTo>
                    <a:pt x="18070" y="2534"/>
                    <a:pt x="18196" y="2660"/>
                    <a:pt x="18298" y="2791"/>
                  </a:cubicBezTo>
                  <a:cubicBezTo>
                    <a:pt x="18400" y="2922"/>
                    <a:pt x="18485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3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6" y="3961"/>
                    <a:pt x="18747" y="4040"/>
                    <a:pt x="18747" y="4115"/>
                  </a:cubicBezTo>
                  <a:cubicBezTo>
                    <a:pt x="18747" y="4171"/>
                    <a:pt x="18786" y="4223"/>
                    <a:pt x="18838" y="4239"/>
                  </a:cubicBezTo>
                  <a:cubicBezTo>
                    <a:pt x="18849" y="4239"/>
                    <a:pt x="18860" y="4244"/>
                    <a:pt x="18872" y="4244"/>
                  </a:cubicBezTo>
                  <a:cubicBezTo>
                    <a:pt x="18894" y="4244"/>
                    <a:pt x="18917" y="4239"/>
                    <a:pt x="18935" y="4228"/>
                  </a:cubicBezTo>
                  <a:cubicBezTo>
                    <a:pt x="18962" y="4210"/>
                    <a:pt x="18991" y="4183"/>
                    <a:pt x="18991" y="4154"/>
                  </a:cubicBezTo>
                  <a:lnTo>
                    <a:pt x="19003" y="4097"/>
                  </a:lnTo>
                  <a:cubicBezTo>
                    <a:pt x="19014" y="4034"/>
                    <a:pt x="19019" y="3972"/>
                    <a:pt x="19025" y="3910"/>
                  </a:cubicBezTo>
                  <a:cubicBezTo>
                    <a:pt x="19030" y="3859"/>
                    <a:pt x="19030" y="3808"/>
                    <a:pt x="19037" y="3756"/>
                  </a:cubicBezTo>
                  <a:cubicBezTo>
                    <a:pt x="19088" y="3728"/>
                    <a:pt x="19145" y="3699"/>
                    <a:pt x="19195" y="3677"/>
                  </a:cubicBezTo>
                  <a:cubicBezTo>
                    <a:pt x="19383" y="3597"/>
                    <a:pt x="19583" y="3546"/>
                    <a:pt x="19780" y="3518"/>
                  </a:cubicBezTo>
                  <a:cubicBezTo>
                    <a:pt x="19872" y="3507"/>
                    <a:pt x="19963" y="3501"/>
                    <a:pt x="20053" y="3501"/>
                  </a:cubicBezTo>
                  <a:cubicBezTo>
                    <a:pt x="20150" y="3501"/>
                    <a:pt x="20247" y="3507"/>
                    <a:pt x="20338" y="3518"/>
                  </a:cubicBezTo>
                  <a:lnTo>
                    <a:pt x="20349" y="3518"/>
                  </a:lnTo>
                  <a:cubicBezTo>
                    <a:pt x="20565" y="3552"/>
                    <a:pt x="20769" y="3609"/>
                    <a:pt x="20963" y="3694"/>
                  </a:cubicBezTo>
                  <a:lnTo>
                    <a:pt x="20980" y="3694"/>
                  </a:lnTo>
                  <a:cubicBezTo>
                    <a:pt x="21178" y="3785"/>
                    <a:pt x="21377" y="3898"/>
                    <a:pt x="21565" y="4040"/>
                  </a:cubicBezTo>
                  <a:cubicBezTo>
                    <a:pt x="21770" y="4199"/>
                    <a:pt x="21951" y="4381"/>
                    <a:pt x="22111" y="4585"/>
                  </a:cubicBezTo>
                  <a:cubicBezTo>
                    <a:pt x="22258" y="4785"/>
                    <a:pt x="22389" y="5001"/>
                    <a:pt x="22481" y="5222"/>
                  </a:cubicBezTo>
                  <a:cubicBezTo>
                    <a:pt x="22565" y="5427"/>
                    <a:pt x="22628" y="5642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3" y="6751"/>
                    <a:pt x="22515" y="6916"/>
                  </a:cubicBezTo>
                  <a:cubicBezTo>
                    <a:pt x="22446" y="7074"/>
                    <a:pt x="22355" y="7228"/>
                    <a:pt x="22247" y="7370"/>
                  </a:cubicBezTo>
                  <a:cubicBezTo>
                    <a:pt x="22122" y="7524"/>
                    <a:pt x="21975" y="7672"/>
                    <a:pt x="21804" y="7808"/>
                  </a:cubicBezTo>
                  <a:cubicBezTo>
                    <a:pt x="21594" y="7968"/>
                    <a:pt x="21355" y="8104"/>
                    <a:pt x="21094" y="8223"/>
                  </a:cubicBezTo>
                  <a:cubicBezTo>
                    <a:pt x="20792" y="8343"/>
                    <a:pt x="20480" y="8433"/>
                    <a:pt x="20155" y="8479"/>
                  </a:cubicBezTo>
                  <a:cubicBezTo>
                    <a:pt x="20003" y="8501"/>
                    <a:pt x="19849" y="8506"/>
                    <a:pt x="19701" y="8506"/>
                  </a:cubicBezTo>
                  <a:cubicBezTo>
                    <a:pt x="19565" y="8506"/>
                    <a:pt x="19428" y="8501"/>
                    <a:pt x="19303" y="8484"/>
                  </a:cubicBezTo>
                  <a:cubicBezTo>
                    <a:pt x="19161" y="8467"/>
                    <a:pt x="19025" y="8433"/>
                    <a:pt x="18888" y="8398"/>
                  </a:cubicBezTo>
                  <a:cubicBezTo>
                    <a:pt x="18826" y="8377"/>
                    <a:pt x="18758" y="8353"/>
                    <a:pt x="18684" y="8330"/>
                  </a:cubicBezTo>
                  <a:cubicBezTo>
                    <a:pt x="18662" y="8319"/>
                    <a:pt x="18644" y="8314"/>
                    <a:pt x="18610" y="8296"/>
                  </a:cubicBezTo>
                  <a:lnTo>
                    <a:pt x="18537" y="8268"/>
                  </a:lnTo>
                  <a:cubicBezTo>
                    <a:pt x="18582" y="8138"/>
                    <a:pt x="18610" y="8018"/>
                    <a:pt x="18628" y="7899"/>
                  </a:cubicBezTo>
                  <a:cubicBezTo>
                    <a:pt x="18633" y="7858"/>
                    <a:pt x="18633" y="7831"/>
                    <a:pt x="18616" y="7797"/>
                  </a:cubicBezTo>
                  <a:cubicBezTo>
                    <a:pt x="18599" y="7768"/>
                    <a:pt x="18571" y="7745"/>
                    <a:pt x="18542" y="7740"/>
                  </a:cubicBezTo>
                  <a:cubicBezTo>
                    <a:pt x="18526" y="7734"/>
                    <a:pt x="18513" y="7734"/>
                    <a:pt x="18508" y="7734"/>
                  </a:cubicBezTo>
                  <a:cubicBezTo>
                    <a:pt x="18451" y="7734"/>
                    <a:pt x="18400" y="7774"/>
                    <a:pt x="18382" y="7831"/>
                  </a:cubicBezTo>
                  <a:cubicBezTo>
                    <a:pt x="18361" y="7887"/>
                    <a:pt x="18343" y="7950"/>
                    <a:pt x="18327" y="8013"/>
                  </a:cubicBezTo>
                  <a:cubicBezTo>
                    <a:pt x="18314" y="8052"/>
                    <a:pt x="18303" y="8092"/>
                    <a:pt x="18287" y="8131"/>
                  </a:cubicBezTo>
                  <a:cubicBezTo>
                    <a:pt x="18269" y="8194"/>
                    <a:pt x="18241" y="8268"/>
                    <a:pt x="18207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5" y="9626"/>
                    <a:pt x="17060" y="9830"/>
                  </a:cubicBezTo>
                  <a:cubicBezTo>
                    <a:pt x="16746" y="10069"/>
                    <a:pt x="16400" y="10274"/>
                    <a:pt x="16025" y="10433"/>
                  </a:cubicBezTo>
                  <a:cubicBezTo>
                    <a:pt x="15615" y="10604"/>
                    <a:pt x="15178" y="10722"/>
                    <a:pt x="14729" y="10785"/>
                  </a:cubicBezTo>
                  <a:lnTo>
                    <a:pt x="14713" y="10790"/>
                  </a:lnTo>
                  <a:cubicBezTo>
                    <a:pt x="14508" y="10814"/>
                    <a:pt x="14298" y="10831"/>
                    <a:pt x="14093" y="10831"/>
                  </a:cubicBezTo>
                  <a:cubicBezTo>
                    <a:pt x="13877" y="10831"/>
                    <a:pt x="13661" y="10814"/>
                    <a:pt x="13451" y="10785"/>
                  </a:cubicBezTo>
                  <a:cubicBezTo>
                    <a:pt x="13037" y="10729"/>
                    <a:pt x="12638" y="10620"/>
                    <a:pt x="12280" y="10467"/>
                  </a:cubicBezTo>
                  <a:cubicBezTo>
                    <a:pt x="11996" y="10342"/>
                    <a:pt x="11734" y="10195"/>
                    <a:pt x="11513" y="10024"/>
                  </a:cubicBezTo>
                  <a:cubicBezTo>
                    <a:pt x="11332" y="9877"/>
                    <a:pt x="11172" y="9717"/>
                    <a:pt x="11036" y="9547"/>
                  </a:cubicBezTo>
                  <a:cubicBezTo>
                    <a:pt x="10923" y="9387"/>
                    <a:pt x="10820" y="9222"/>
                    <a:pt x="10745" y="9046"/>
                  </a:cubicBezTo>
                  <a:cubicBezTo>
                    <a:pt x="10724" y="8990"/>
                    <a:pt x="10700" y="8933"/>
                    <a:pt x="10684" y="8876"/>
                  </a:cubicBezTo>
                  <a:cubicBezTo>
                    <a:pt x="10661" y="8813"/>
                    <a:pt x="10609" y="8773"/>
                    <a:pt x="10548" y="8773"/>
                  </a:cubicBezTo>
                  <a:cubicBezTo>
                    <a:pt x="10535" y="8773"/>
                    <a:pt x="10525" y="8773"/>
                    <a:pt x="10514" y="8779"/>
                  </a:cubicBezTo>
                  <a:cubicBezTo>
                    <a:pt x="10462" y="8791"/>
                    <a:pt x="10417" y="8847"/>
                    <a:pt x="10411" y="8899"/>
                  </a:cubicBezTo>
                  <a:lnTo>
                    <a:pt x="10411" y="8904"/>
                  </a:lnTo>
                  <a:lnTo>
                    <a:pt x="10411" y="8910"/>
                  </a:lnTo>
                  <a:cubicBezTo>
                    <a:pt x="10383" y="8967"/>
                    <a:pt x="10354" y="9018"/>
                    <a:pt x="10325" y="9075"/>
                  </a:cubicBezTo>
                  <a:cubicBezTo>
                    <a:pt x="10291" y="9143"/>
                    <a:pt x="10263" y="9211"/>
                    <a:pt x="10223" y="9274"/>
                  </a:cubicBezTo>
                  <a:cubicBezTo>
                    <a:pt x="10150" y="9416"/>
                    <a:pt x="10070" y="9541"/>
                    <a:pt x="9985" y="9660"/>
                  </a:cubicBezTo>
                  <a:cubicBezTo>
                    <a:pt x="9871" y="9802"/>
                    <a:pt x="9735" y="9938"/>
                    <a:pt x="9564" y="10069"/>
                  </a:cubicBezTo>
                  <a:cubicBezTo>
                    <a:pt x="9371" y="10211"/>
                    <a:pt x="9166" y="10331"/>
                    <a:pt x="8945" y="10428"/>
                  </a:cubicBezTo>
                  <a:cubicBezTo>
                    <a:pt x="8683" y="10535"/>
                    <a:pt x="8411" y="10609"/>
                    <a:pt x="8127" y="10649"/>
                  </a:cubicBezTo>
                  <a:cubicBezTo>
                    <a:pt x="7973" y="10666"/>
                    <a:pt x="7820" y="10677"/>
                    <a:pt x="7666" y="10677"/>
                  </a:cubicBezTo>
                  <a:cubicBezTo>
                    <a:pt x="7507" y="10677"/>
                    <a:pt x="7343" y="10666"/>
                    <a:pt x="7183" y="10643"/>
                  </a:cubicBezTo>
                  <a:cubicBezTo>
                    <a:pt x="6866" y="10598"/>
                    <a:pt x="6552" y="10512"/>
                    <a:pt x="6257" y="10394"/>
                  </a:cubicBezTo>
                  <a:cubicBezTo>
                    <a:pt x="6001" y="10279"/>
                    <a:pt x="5757" y="10143"/>
                    <a:pt x="5541" y="9979"/>
                  </a:cubicBezTo>
                  <a:cubicBezTo>
                    <a:pt x="5365" y="9836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40" y="8949"/>
                  </a:cubicBezTo>
                  <a:cubicBezTo>
                    <a:pt x="4666" y="8763"/>
                    <a:pt x="4615" y="8569"/>
                    <a:pt x="4581" y="8364"/>
                  </a:cubicBezTo>
                  <a:cubicBezTo>
                    <a:pt x="4553" y="8131"/>
                    <a:pt x="4553" y="7893"/>
                    <a:pt x="4587" y="7648"/>
                  </a:cubicBezTo>
                  <a:cubicBezTo>
                    <a:pt x="4592" y="7620"/>
                    <a:pt x="4574" y="7586"/>
                    <a:pt x="4553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5" y="7535"/>
                    <a:pt x="4416" y="7546"/>
                    <a:pt x="4399" y="7569"/>
                  </a:cubicBezTo>
                  <a:cubicBezTo>
                    <a:pt x="4370" y="7592"/>
                    <a:pt x="4364" y="7620"/>
                    <a:pt x="4364" y="7648"/>
                  </a:cubicBezTo>
                  <a:cubicBezTo>
                    <a:pt x="4343" y="7819"/>
                    <a:pt x="4330" y="7989"/>
                    <a:pt x="4336" y="8160"/>
                  </a:cubicBezTo>
                  <a:lnTo>
                    <a:pt x="4336" y="8165"/>
                  </a:lnTo>
                  <a:lnTo>
                    <a:pt x="4325" y="8172"/>
                  </a:lnTo>
                  <a:cubicBezTo>
                    <a:pt x="4234" y="8223"/>
                    <a:pt x="4149" y="8262"/>
                    <a:pt x="4063" y="8302"/>
                  </a:cubicBezTo>
                  <a:cubicBezTo>
                    <a:pt x="3865" y="8382"/>
                    <a:pt x="3661" y="8438"/>
                    <a:pt x="3456" y="8472"/>
                  </a:cubicBezTo>
                  <a:cubicBezTo>
                    <a:pt x="3359" y="8484"/>
                    <a:pt x="3263" y="8490"/>
                    <a:pt x="3160" y="8490"/>
                  </a:cubicBezTo>
                  <a:cubicBezTo>
                    <a:pt x="3063" y="8490"/>
                    <a:pt x="2967" y="8484"/>
                    <a:pt x="2870" y="8472"/>
                  </a:cubicBezTo>
                  <a:cubicBezTo>
                    <a:pt x="2660" y="8438"/>
                    <a:pt x="2450" y="8382"/>
                    <a:pt x="2245" y="8296"/>
                  </a:cubicBezTo>
                  <a:cubicBezTo>
                    <a:pt x="2030" y="8206"/>
                    <a:pt x="1820" y="8081"/>
                    <a:pt x="1621" y="7933"/>
                  </a:cubicBezTo>
                  <a:cubicBezTo>
                    <a:pt x="1404" y="7763"/>
                    <a:pt x="1211" y="7569"/>
                    <a:pt x="1041" y="7354"/>
                  </a:cubicBezTo>
                  <a:cubicBezTo>
                    <a:pt x="858" y="7115"/>
                    <a:pt x="706" y="6853"/>
                    <a:pt x="592" y="6581"/>
                  </a:cubicBezTo>
                  <a:cubicBezTo>
                    <a:pt x="490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0"/>
                  </a:cubicBezTo>
                  <a:cubicBezTo>
                    <a:pt x="410" y="4865"/>
                    <a:pt x="467" y="4648"/>
                    <a:pt x="551" y="4449"/>
                  </a:cubicBezTo>
                  <a:cubicBezTo>
                    <a:pt x="632" y="4262"/>
                    <a:pt x="740" y="4081"/>
                    <a:pt x="865" y="3916"/>
                  </a:cubicBezTo>
                  <a:cubicBezTo>
                    <a:pt x="995" y="3751"/>
                    <a:pt x="1154" y="3591"/>
                    <a:pt x="1336" y="3449"/>
                  </a:cubicBezTo>
                  <a:cubicBezTo>
                    <a:pt x="1563" y="3279"/>
                    <a:pt x="1820" y="3132"/>
                    <a:pt x="2092" y="3012"/>
                  </a:cubicBezTo>
                  <a:cubicBezTo>
                    <a:pt x="2421" y="2875"/>
                    <a:pt x="2768" y="2778"/>
                    <a:pt x="3121" y="2728"/>
                  </a:cubicBezTo>
                  <a:cubicBezTo>
                    <a:pt x="3291" y="2705"/>
                    <a:pt x="3456" y="2694"/>
                    <a:pt x="3620" y="2694"/>
                  </a:cubicBezTo>
                  <a:cubicBezTo>
                    <a:pt x="3763" y="2694"/>
                    <a:pt x="3905" y="2699"/>
                    <a:pt x="4047" y="2717"/>
                  </a:cubicBezTo>
                  <a:cubicBezTo>
                    <a:pt x="4274" y="2751"/>
                    <a:pt x="4495" y="2813"/>
                    <a:pt x="4695" y="2893"/>
                  </a:cubicBezTo>
                  <a:cubicBezTo>
                    <a:pt x="4876" y="2967"/>
                    <a:pt x="5041" y="3063"/>
                    <a:pt x="5195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70" y="3552"/>
                    <a:pt x="5610" y="3569"/>
                    <a:pt x="5649" y="3569"/>
                  </a:cubicBezTo>
                  <a:cubicBezTo>
                    <a:pt x="5678" y="3569"/>
                    <a:pt x="5706" y="3557"/>
                    <a:pt x="5734" y="3546"/>
                  </a:cubicBezTo>
                  <a:cubicBezTo>
                    <a:pt x="5768" y="3523"/>
                    <a:pt x="5796" y="3483"/>
                    <a:pt x="5809" y="3444"/>
                  </a:cubicBezTo>
                  <a:cubicBezTo>
                    <a:pt x="5814" y="3404"/>
                    <a:pt x="5809" y="3365"/>
                    <a:pt x="5786" y="3331"/>
                  </a:cubicBezTo>
                  <a:cubicBezTo>
                    <a:pt x="5734" y="3250"/>
                    <a:pt x="5665" y="3166"/>
                    <a:pt x="5592" y="3085"/>
                  </a:cubicBezTo>
                  <a:lnTo>
                    <a:pt x="5592" y="3080"/>
                  </a:lnTo>
                  <a:cubicBezTo>
                    <a:pt x="5706" y="2875"/>
                    <a:pt x="5836" y="2671"/>
                    <a:pt x="5985" y="2472"/>
                  </a:cubicBezTo>
                  <a:cubicBezTo>
                    <a:pt x="6195" y="2206"/>
                    <a:pt x="6433" y="1955"/>
                    <a:pt x="6695" y="1734"/>
                  </a:cubicBezTo>
                  <a:cubicBezTo>
                    <a:pt x="6756" y="1677"/>
                    <a:pt x="6825" y="1619"/>
                    <a:pt x="6893" y="1569"/>
                  </a:cubicBezTo>
                  <a:lnTo>
                    <a:pt x="6887" y="1569"/>
                  </a:lnTo>
                  <a:cubicBezTo>
                    <a:pt x="7252" y="1285"/>
                    <a:pt x="7655" y="1052"/>
                    <a:pt x="8075" y="869"/>
                  </a:cubicBezTo>
                  <a:cubicBezTo>
                    <a:pt x="8592" y="659"/>
                    <a:pt x="9143" y="506"/>
                    <a:pt x="9723" y="426"/>
                  </a:cubicBezTo>
                  <a:cubicBezTo>
                    <a:pt x="9979" y="399"/>
                    <a:pt x="10234" y="376"/>
                    <a:pt x="10480" y="376"/>
                  </a:cubicBezTo>
                  <a:cubicBezTo>
                    <a:pt x="10514" y="370"/>
                    <a:pt x="10548" y="370"/>
                    <a:pt x="10582" y="370"/>
                  </a:cubicBezTo>
                  <a:close/>
                  <a:moveTo>
                    <a:pt x="10598" y="0"/>
                  </a:moveTo>
                  <a:cubicBezTo>
                    <a:pt x="10263" y="11"/>
                    <a:pt x="9934" y="45"/>
                    <a:pt x="9604" y="97"/>
                  </a:cubicBezTo>
                  <a:cubicBezTo>
                    <a:pt x="9286" y="148"/>
                    <a:pt x="8973" y="221"/>
                    <a:pt x="8666" y="318"/>
                  </a:cubicBezTo>
                  <a:cubicBezTo>
                    <a:pt x="8359" y="421"/>
                    <a:pt x="8059" y="546"/>
                    <a:pt x="7768" y="688"/>
                  </a:cubicBezTo>
                  <a:cubicBezTo>
                    <a:pt x="7262" y="937"/>
                    <a:pt x="6791" y="1267"/>
                    <a:pt x="6381" y="1660"/>
                  </a:cubicBezTo>
                  <a:cubicBezTo>
                    <a:pt x="6001" y="2028"/>
                    <a:pt x="5683" y="2461"/>
                    <a:pt x="5427" y="2927"/>
                  </a:cubicBezTo>
                  <a:cubicBezTo>
                    <a:pt x="5325" y="2841"/>
                    <a:pt x="5217" y="2762"/>
                    <a:pt x="5104" y="2694"/>
                  </a:cubicBezTo>
                  <a:cubicBezTo>
                    <a:pt x="4836" y="2534"/>
                    <a:pt x="4540" y="2432"/>
                    <a:pt x="4240" y="2382"/>
                  </a:cubicBezTo>
                  <a:cubicBezTo>
                    <a:pt x="4041" y="2342"/>
                    <a:pt x="3837" y="2324"/>
                    <a:pt x="3638" y="2324"/>
                  </a:cubicBezTo>
                  <a:cubicBezTo>
                    <a:pt x="3194" y="2324"/>
                    <a:pt x="2751" y="2410"/>
                    <a:pt x="2331" y="2552"/>
                  </a:cubicBezTo>
                  <a:cubicBezTo>
                    <a:pt x="2024" y="2660"/>
                    <a:pt x="1734" y="2796"/>
                    <a:pt x="1461" y="2967"/>
                  </a:cubicBezTo>
                  <a:cubicBezTo>
                    <a:pt x="1206" y="3132"/>
                    <a:pt x="961" y="3324"/>
                    <a:pt x="751" y="3546"/>
                  </a:cubicBezTo>
                  <a:cubicBezTo>
                    <a:pt x="546" y="3774"/>
                    <a:pt x="370" y="4029"/>
                    <a:pt x="251" y="4313"/>
                  </a:cubicBezTo>
                  <a:cubicBezTo>
                    <a:pt x="189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4" y="5206"/>
                  </a:cubicBezTo>
                  <a:cubicBezTo>
                    <a:pt x="0" y="5500"/>
                    <a:pt x="24" y="5796"/>
                    <a:pt x="86" y="6086"/>
                  </a:cubicBezTo>
                  <a:cubicBezTo>
                    <a:pt x="149" y="6381"/>
                    <a:pt x="251" y="6660"/>
                    <a:pt x="381" y="6927"/>
                  </a:cubicBezTo>
                  <a:cubicBezTo>
                    <a:pt x="643" y="7456"/>
                    <a:pt x="1046" y="7921"/>
                    <a:pt x="1529" y="8262"/>
                  </a:cubicBezTo>
                  <a:cubicBezTo>
                    <a:pt x="1734" y="8404"/>
                    <a:pt x="1956" y="8524"/>
                    <a:pt x="2188" y="8615"/>
                  </a:cubicBezTo>
                  <a:cubicBezTo>
                    <a:pt x="2427" y="8705"/>
                    <a:pt x="2678" y="8757"/>
                    <a:pt x="2933" y="8779"/>
                  </a:cubicBezTo>
                  <a:cubicBezTo>
                    <a:pt x="2998" y="8785"/>
                    <a:pt x="3063" y="8788"/>
                    <a:pt x="3129" y="8788"/>
                  </a:cubicBezTo>
                  <a:cubicBezTo>
                    <a:pt x="3316" y="8788"/>
                    <a:pt x="3503" y="8764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7"/>
                    <a:pt x="4450" y="8888"/>
                    <a:pt x="4535" y="9086"/>
                  </a:cubicBezTo>
                  <a:cubicBezTo>
                    <a:pt x="4621" y="9297"/>
                    <a:pt x="4734" y="9495"/>
                    <a:pt x="4876" y="9678"/>
                  </a:cubicBezTo>
                  <a:cubicBezTo>
                    <a:pt x="5018" y="9859"/>
                    <a:pt x="5177" y="10024"/>
                    <a:pt x="5353" y="10171"/>
                  </a:cubicBezTo>
                  <a:cubicBezTo>
                    <a:pt x="5723" y="10467"/>
                    <a:pt x="6150" y="10683"/>
                    <a:pt x="6604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6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7" y="10410"/>
                    <a:pt x="9825" y="10263"/>
                    <a:pt x="10002" y="10092"/>
                  </a:cubicBezTo>
                  <a:cubicBezTo>
                    <a:pt x="10241" y="9864"/>
                    <a:pt x="10417" y="9586"/>
                    <a:pt x="10559" y="9290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58"/>
                    <a:pt x="10797" y="9694"/>
                    <a:pt x="10905" y="9825"/>
                  </a:cubicBezTo>
                  <a:cubicBezTo>
                    <a:pt x="11115" y="10075"/>
                    <a:pt x="11377" y="10286"/>
                    <a:pt x="11655" y="10456"/>
                  </a:cubicBezTo>
                  <a:cubicBezTo>
                    <a:pt x="11939" y="10638"/>
                    <a:pt x="12252" y="10774"/>
                    <a:pt x="12576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2" y="11101"/>
                    <a:pt x="13920" y="11111"/>
                    <a:pt x="14099" y="11111"/>
                  </a:cubicBezTo>
                  <a:cubicBezTo>
                    <a:pt x="14612" y="11111"/>
                    <a:pt x="15127" y="11030"/>
                    <a:pt x="15615" y="10882"/>
                  </a:cubicBezTo>
                  <a:cubicBezTo>
                    <a:pt x="16310" y="10672"/>
                    <a:pt x="16957" y="10320"/>
                    <a:pt x="17491" y="9836"/>
                  </a:cubicBezTo>
                  <a:cubicBezTo>
                    <a:pt x="17758" y="9592"/>
                    <a:pt x="17991" y="9314"/>
                    <a:pt x="18178" y="9012"/>
                  </a:cubicBezTo>
                  <a:cubicBezTo>
                    <a:pt x="18275" y="8865"/>
                    <a:pt x="18361" y="8705"/>
                    <a:pt x="18429" y="8540"/>
                  </a:cubicBezTo>
                  <a:cubicBezTo>
                    <a:pt x="18434" y="8529"/>
                    <a:pt x="18440" y="8518"/>
                    <a:pt x="18445" y="8513"/>
                  </a:cubicBezTo>
                  <a:cubicBezTo>
                    <a:pt x="18479" y="8535"/>
                    <a:pt x="18519" y="8558"/>
                    <a:pt x="18565" y="8574"/>
                  </a:cubicBezTo>
                  <a:cubicBezTo>
                    <a:pt x="18644" y="8615"/>
                    <a:pt x="18730" y="8649"/>
                    <a:pt x="18815" y="8677"/>
                  </a:cubicBezTo>
                  <a:cubicBezTo>
                    <a:pt x="18974" y="8734"/>
                    <a:pt x="19145" y="8763"/>
                    <a:pt x="19315" y="8786"/>
                  </a:cubicBezTo>
                  <a:cubicBezTo>
                    <a:pt x="19448" y="8803"/>
                    <a:pt x="19581" y="8811"/>
                    <a:pt x="19714" y="8811"/>
                  </a:cubicBezTo>
                  <a:cubicBezTo>
                    <a:pt x="19924" y="8811"/>
                    <a:pt x="20135" y="8791"/>
                    <a:pt x="20344" y="8757"/>
                  </a:cubicBezTo>
                  <a:cubicBezTo>
                    <a:pt x="20685" y="8694"/>
                    <a:pt x="21015" y="8587"/>
                    <a:pt x="21327" y="8438"/>
                  </a:cubicBezTo>
                  <a:cubicBezTo>
                    <a:pt x="21628" y="8302"/>
                    <a:pt x="21906" y="8126"/>
                    <a:pt x="22151" y="7905"/>
                  </a:cubicBezTo>
                  <a:cubicBezTo>
                    <a:pt x="22549" y="7552"/>
                    <a:pt x="22838" y="7074"/>
                    <a:pt x="22924" y="6546"/>
                  </a:cubicBezTo>
                  <a:cubicBezTo>
                    <a:pt x="22946" y="6421"/>
                    <a:pt x="22958" y="6290"/>
                    <a:pt x="22958" y="6166"/>
                  </a:cubicBezTo>
                  <a:cubicBezTo>
                    <a:pt x="22958" y="6041"/>
                    <a:pt x="22946" y="5915"/>
                    <a:pt x="22929" y="5791"/>
                  </a:cubicBezTo>
                  <a:cubicBezTo>
                    <a:pt x="22895" y="5547"/>
                    <a:pt x="22815" y="5308"/>
                    <a:pt x="22719" y="5080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4" y="3604"/>
                    <a:pt x="20957" y="3376"/>
                    <a:pt x="20462" y="3302"/>
                  </a:cubicBezTo>
                  <a:cubicBezTo>
                    <a:pt x="20333" y="3279"/>
                    <a:pt x="20207" y="3268"/>
                    <a:pt x="20082" y="3268"/>
                  </a:cubicBezTo>
                  <a:cubicBezTo>
                    <a:pt x="19940" y="3268"/>
                    <a:pt x="19798" y="3279"/>
                    <a:pt x="19656" y="3308"/>
                  </a:cubicBezTo>
                  <a:cubicBezTo>
                    <a:pt x="19434" y="3342"/>
                    <a:pt x="19218" y="3415"/>
                    <a:pt x="19019" y="3512"/>
                  </a:cubicBezTo>
                  <a:cubicBezTo>
                    <a:pt x="19008" y="3444"/>
                    <a:pt x="18996" y="3376"/>
                    <a:pt x="18985" y="3308"/>
                  </a:cubicBezTo>
                  <a:cubicBezTo>
                    <a:pt x="18957" y="3182"/>
                    <a:pt x="18917" y="3063"/>
                    <a:pt x="18867" y="2943"/>
                  </a:cubicBezTo>
                  <a:cubicBezTo>
                    <a:pt x="18820" y="2841"/>
                    <a:pt x="18770" y="2744"/>
                    <a:pt x="18707" y="2649"/>
                  </a:cubicBezTo>
                  <a:cubicBezTo>
                    <a:pt x="18451" y="2251"/>
                    <a:pt x="18059" y="1960"/>
                    <a:pt x="17627" y="1773"/>
                  </a:cubicBezTo>
                  <a:cubicBezTo>
                    <a:pt x="17167" y="1574"/>
                    <a:pt x="16667" y="1483"/>
                    <a:pt x="16166" y="1467"/>
                  </a:cubicBezTo>
                  <a:cubicBezTo>
                    <a:pt x="16110" y="1461"/>
                    <a:pt x="16048" y="1461"/>
                    <a:pt x="15990" y="1461"/>
                  </a:cubicBezTo>
                  <a:cubicBezTo>
                    <a:pt x="15804" y="1461"/>
                    <a:pt x="15621" y="1472"/>
                    <a:pt x="15434" y="1490"/>
                  </a:cubicBezTo>
                  <a:cubicBezTo>
                    <a:pt x="15195" y="1517"/>
                    <a:pt x="14951" y="1558"/>
                    <a:pt x="14713" y="1619"/>
                  </a:cubicBezTo>
                  <a:cubicBezTo>
                    <a:pt x="14451" y="1682"/>
                    <a:pt x="14201" y="1773"/>
                    <a:pt x="13957" y="1887"/>
                  </a:cubicBezTo>
                  <a:cubicBezTo>
                    <a:pt x="13945" y="1852"/>
                    <a:pt x="13934" y="1818"/>
                    <a:pt x="13923" y="1790"/>
                  </a:cubicBezTo>
                  <a:cubicBezTo>
                    <a:pt x="13866" y="1642"/>
                    <a:pt x="13798" y="1512"/>
                    <a:pt x="13712" y="1381"/>
                  </a:cubicBezTo>
                  <a:cubicBezTo>
                    <a:pt x="13633" y="1256"/>
                    <a:pt x="13536" y="1136"/>
                    <a:pt x="13433" y="1023"/>
                  </a:cubicBezTo>
                  <a:cubicBezTo>
                    <a:pt x="13331" y="916"/>
                    <a:pt x="13213" y="813"/>
                    <a:pt x="13092" y="722"/>
                  </a:cubicBezTo>
                  <a:cubicBezTo>
                    <a:pt x="12979" y="637"/>
                    <a:pt x="12859" y="557"/>
                    <a:pt x="12741" y="489"/>
                  </a:cubicBezTo>
                  <a:cubicBezTo>
                    <a:pt x="12604" y="415"/>
                    <a:pt x="12462" y="352"/>
                    <a:pt x="12321" y="290"/>
                  </a:cubicBezTo>
                  <a:cubicBezTo>
                    <a:pt x="12053" y="182"/>
                    <a:pt x="11768" y="108"/>
                    <a:pt x="11485" y="63"/>
                  </a:cubicBezTo>
                  <a:cubicBezTo>
                    <a:pt x="11230" y="24"/>
                    <a:pt x="10973" y="0"/>
                    <a:pt x="107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255680" y="227332"/>
              <a:ext cx="755229" cy="435266"/>
            </a:xfrm>
            <a:custGeom>
              <a:avLst/>
              <a:gdLst/>
              <a:ahLst/>
              <a:cxnLst/>
              <a:rect l="l" t="t" r="r" b="b"/>
              <a:pathLst>
                <a:path w="22964" h="13235" extrusionOk="0">
                  <a:moveTo>
                    <a:pt x="12331" y="1"/>
                  </a:moveTo>
                  <a:cubicBezTo>
                    <a:pt x="12035" y="1"/>
                    <a:pt x="11729" y="23"/>
                    <a:pt x="11429" y="64"/>
                  </a:cubicBezTo>
                  <a:lnTo>
                    <a:pt x="11439" y="69"/>
                  </a:lnTo>
                  <a:lnTo>
                    <a:pt x="11456" y="69"/>
                  </a:lnTo>
                  <a:cubicBezTo>
                    <a:pt x="10854" y="137"/>
                    <a:pt x="10269" y="295"/>
                    <a:pt x="9706" y="529"/>
                  </a:cubicBezTo>
                  <a:lnTo>
                    <a:pt x="9724" y="534"/>
                  </a:lnTo>
                  <a:cubicBezTo>
                    <a:pt x="9229" y="733"/>
                    <a:pt x="8769" y="1000"/>
                    <a:pt x="8353" y="1318"/>
                  </a:cubicBezTo>
                  <a:cubicBezTo>
                    <a:pt x="7996" y="1598"/>
                    <a:pt x="7684" y="1905"/>
                    <a:pt x="7422" y="2239"/>
                  </a:cubicBezTo>
                  <a:cubicBezTo>
                    <a:pt x="7167" y="2569"/>
                    <a:pt x="6955" y="2927"/>
                    <a:pt x="6797" y="3308"/>
                  </a:cubicBezTo>
                  <a:cubicBezTo>
                    <a:pt x="6649" y="3665"/>
                    <a:pt x="6546" y="4046"/>
                    <a:pt x="6490" y="4433"/>
                  </a:cubicBezTo>
                  <a:cubicBezTo>
                    <a:pt x="6462" y="4672"/>
                    <a:pt x="6444" y="4916"/>
                    <a:pt x="6451" y="5160"/>
                  </a:cubicBezTo>
                  <a:cubicBezTo>
                    <a:pt x="6638" y="5314"/>
                    <a:pt x="6780" y="5472"/>
                    <a:pt x="6882" y="5643"/>
                  </a:cubicBezTo>
                  <a:cubicBezTo>
                    <a:pt x="6900" y="5677"/>
                    <a:pt x="6905" y="5711"/>
                    <a:pt x="6894" y="5745"/>
                  </a:cubicBezTo>
                  <a:cubicBezTo>
                    <a:pt x="6887" y="5779"/>
                    <a:pt x="6865" y="5813"/>
                    <a:pt x="6837" y="5831"/>
                  </a:cubicBezTo>
                  <a:cubicBezTo>
                    <a:pt x="6814" y="5842"/>
                    <a:pt x="6792" y="5847"/>
                    <a:pt x="6769" y="5847"/>
                  </a:cubicBezTo>
                  <a:cubicBezTo>
                    <a:pt x="6724" y="5847"/>
                    <a:pt x="6677" y="5825"/>
                    <a:pt x="6649" y="5779"/>
                  </a:cubicBezTo>
                  <a:cubicBezTo>
                    <a:pt x="6627" y="5745"/>
                    <a:pt x="6598" y="5711"/>
                    <a:pt x="6575" y="5671"/>
                  </a:cubicBezTo>
                  <a:cubicBezTo>
                    <a:pt x="6473" y="5553"/>
                    <a:pt x="6359" y="5438"/>
                    <a:pt x="6223" y="5330"/>
                  </a:cubicBezTo>
                  <a:lnTo>
                    <a:pt x="6218" y="5325"/>
                  </a:lnTo>
                  <a:cubicBezTo>
                    <a:pt x="6053" y="5199"/>
                    <a:pt x="5871" y="5097"/>
                    <a:pt x="5678" y="5013"/>
                  </a:cubicBezTo>
                  <a:cubicBezTo>
                    <a:pt x="5462" y="4927"/>
                    <a:pt x="5217" y="4858"/>
                    <a:pt x="4962" y="4824"/>
                  </a:cubicBezTo>
                  <a:cubicBezTo>
                    <a:pt x="4808" y="4803"/>
                    <a:pt x="4644" y="4790"/>
                    <a:pt x="4479" y="4790"/>
                  </a:cubicBezTo>
                  <a:cubicBezTo>
                    <a:pt x="4314" y="4790"/>
                    <a:pt x="4132" y="4803"/>
                    <a:pt x="3944" y="4824"/>
                  </a:cubicBezTo>
                  <a:cubicBezTo>
                    <a:pt x="3490" y="4887"/>
                    <a:pt x="3024" y="5018"/>
                    <a:pt x="2564" y="5205"/>
                  </a:cubicBezTo>
                  <a:cubicBezTo>
                    <a:pt x="2137" y="5393"/>
                    <a:pt x="1739" y="5621"/>
                    <a:pt x="1387" y="5894"/>
                  </a:cubicBezTo>
                  <a:cubicBezTo>
                    <a:pt x="1125" y="6091"/>
                    <a:pt x="899" y="6325"/>
                    <a:pt x="705" y="6569"/>
                  </a:cubicBezTo>
                  <a:cubicBezTo>
                    <a:pt x="524" y="6807"/>
                    <a:pt x="370" y="7069"/>
                    <a:pt x="257" y="7336"/>
                  </a:cubicBezTo>
                  <a:cubicBezTo>
                    <a:pt x="149" y="7598"/>
                    <a:pt x="75" y="7871"/>
                    <a:pt x="34" y="8149"/>
                  </a:cubicBezTo>
                  <a:cubicBezTo>
                    <a:pt x="0" y="8438"/>
                    <a:pt x="0" y="8734"/>
                    <a:pt x="41" y="9023"/>
                  </a:cubicBezTo>
                  <a:cubicBezTo>
                    <a:pt x="47" y="9018"/>
                    <a:pt x="47" y="9007"/>
                    <a:pt x="47" y="9002"/>
                  </a:cubicBezTo>
                  <a:cubicBezTo>
                    <a:pt x="75" y="9280"/>
                    <a:pt x="149" y="9558"/>
                    <a:pt x="262" y="9831"/>
                  </a:cubicBezTo>
                  <a:cubicBezTo>
                    <a:pt x="370" y="10080"/>
                    <a:pt x="512" y="10319"/>
                    <a:pt x="671" y="10530"/>
                  </a:cubicBezTo>
                  <a:cubicBezTo>
                    <a:pt x="825" y="10723"/>
                    <a:pt x="996" y="10893"/>
                    <a:pt x="1188" y="11047"/>
                  </a:cubicBezTo>
                  <a:cubicBezTo>
                    <a:pt x="1382" y="11194"/>
                    <a:pt x="1592" y="11320"/>
                    <a:pt x="1814" y="11410"/>
                  </a:cubicBezTo>
                  <a:lnTo>
                    <a:pt x="1780" y="11388"/>
                  </a:lnTo>
                  <a:lnTo>
                    <a:pt x="1780" y="11388"/>
                  </a:lnTo>
                  <a:cubicBezTo>
                    <a:pt x="1995" y="11490"/>
                    <a:pt x="2229" y="11559"/>
                    <a:pt x="2484" y="11593"/>
                  </a:cubicBezTo>
                  <a:cubicBezTo>
                    <a:pt x="2609" y="11609"/>
                    <a:pt x="2735" y="11615"/>
                    <a:pt x="2853" y="11615"/>
                  </a:cubicBezTo>
                  <a:cubicBezTo>
                    <a:pt x="2984" y="11615"/>
                    <a:pt x="3115" y="11609"/>
                    <a:pt x="3246" y="11593"/>
                  </a:cubicBezTo>
                  <a:cubicBezTo>
                    <a:pt x="3451" y="11564"/>
                    <a:pt x="3648" y="11512"/>
                    <a:pt x="3847" y="11451"/>
                  </a:cubicBezTo>
                  <a:cubicBezTo>
                    <a:pt x="3813" y="11349"/>
                    <a:pt x="3785" y="11257"/>
                    <a:pt x="3763" y="11166"/>
                  </a:cubicBezTo>
                  <a:cubicBezTo>
                    <a:pt x="3745" y="11103"/>
                    <a:pt x="3734" y="11042"/>
                    <a:pt x="3729" y="10984"/>
                  </a:cubicBezTo>
                  <a:cubicBezTo>
                    <a:pt x="3723" y="10945"/>
                    <a:pt x="3717" y="10905"/>
                    <a:pt x="3711" y="10864"/>
                  </a:cubicBezTo>
                  <a:cubicBezTo>
                    <a:pt x="3711" y="10837"/>
                    <a:pt x="3711" y="10809"/>
                    <a:pt x="3706" y="10785"/>
                  </a:cubicBezTo>
                  <a:cubicBezTo>
                    <a:pt x="3700" y="10746"/>
                    <a:pt x="3723" y="10706"/>
                    <a:pt x="3745" y="10683"/>
                  </a:cubicBezTo>
                  <a:cubicBezTo>
                    <a:pt x="3774" y="10660"/>
                    <a:pt x="3808" y="10644"/>
                    <a:pt x="3847" y="10644"/>
                  </a:cubicBezTo>
                  <a:cubicBezTo>
                    <a:pt x="3882" y="10644"/>
                    <a:pt x="3916" y="10660"/>
                    <a:pt x="3944" y="10683"/>
                  </a:cubicBezTo>
                  <a:cubicBezTo>
                    <a:pt x="3973" y="10712"/>
                    <a:pt x="3978" y="10740"/>
                    <a:pt x="3984" y="10780"/>
                  </a:cubicBezTo>
                  <a:cubicBezTo>
                    <a:pt x="4012" y="10950"/>
                    <a:pt x="4057" y="11115"/>
                    <a:pt x="4126" y="11274"/>
                  </a:cubicBezTo>
                  <a:cubicBezTo>
                    <a:pt x="4194" y="11439"/>
                    <a:pt x="4291" y="11604"/>
                    <a:pt x="4405" y="11758"/>
                  </a:cubicBezTo>
                  <a:cubicBezTo>
                    <a:pt x="4524" y="11910"/>
                    <a:pt x="4666" y="12047"/>
                    <a:pt x="4825" y="12172"/>
                  </a:cubicBezTo>
                  <a:cubicBezTo>
                    <a:pt x="5012" y="12314"/>
                    <a:pt x="5229" y="12440"/>
                    <a:pt x="5462" y="12542"/>
                  </a:cubicBezTo>
                  <a:cubicBezTo>
                    <a:pt x="5746" y="12655"/>
                    <a:pt x="6047" y="12740"/>
                    <a:pt x="6354" y="12786"/>
                  </a:cubicBezTo>
                  <a:cubicBezTo>
                    <a:pt x="6524" y="12808"/>
                    <a:pt x="6700" y="12820"/>
                    <a:pt x="6882" y="12820"/>
                  </a:cubicBezTo>
                  <a:cubicBezTo>
                    <a:pt x="7052" y="12820"/>
                    <a:pt x="7228" y="12808"/>
                    <a:pt x="7399" y="12786"/>
                  </a:cubicBezTo>
                  <a:cubicBezTo>
                    <a:pt x="7695" y="12740"/>
                    <a:pt x="7973" y="12666"/>
                    <a:pt x="8224" y="12564"/>
                  </a:cubicBezTo>
                  <a:cubicBezTo>
                    <a:pt x="8439" y="12474"/>
                    <a:pt x="8638" y="12354"/>
                    <a:pt x="8820" y="12217"/>
                  </a:cubicBezTo>
                  <a:cubicBezTo>
                    <a:pt x="8967" y="12104"/>
                    <a:pt x="9092" y="11979"/>
                    <a:pt x="9200" y="11842"/>
                  </a:cubicBezTo>
                  <a:cubicBezTo>
                    <a:pt x="9229" y="11803"/>
                    <a:pt x="9257" y="11763"/>
                    <a:pt x="9286" y="11717"/>
                  </a:cubicBezTo>
                  <a:cubicBezTo>
                    <a:pt x="9189" y="11535"/>
                    <a:pt x="9121" y="11342"/>
                    <a:pt x="9053" y="11155"/>
                  </a:cubicBezTo>
                  <a:lnTo>
                    <a:pt x="9053" y="11144"/>
                  </a:lnTo>
                  <a:lnTo>
                    <a:pt x="9047" y="11126"/>
                  </a:lnTo>
                  <a:lnTo>
                    <a:pt x="9035" y="11103"/>
                  </a:lnTo>
                  <a:cubicBezTo>
                    <a:pt x="9024" y="11069"/>
                    <a:pt x="9030" y="11035"/>
                    <a:pt x="9047" y="11001"/>
                  </a:cubicBezTo>
                  <a:cubicBezTo>
                    <a:pt x="9064" y="10967"/>
                    <a:pt x="9098" y="10939"/>
                    <a:pt x="9137" y="10933"/>
                  </a:cubicBezTo>
                  <a:cubicBezTo>
                    <a:pt x="9150" y="10927"/>
                    <a:pt x="9161" y="10927"/>
                    <a:pt x="9172" y="10927"/>
                  </a:cubicBezTo>
                  <a:cubicBezTo>
                    <a:pt x="9229" y="10927"/>
                    <a:pt x="9286" y="10967"/>
                    <a:pt x="9308" y="11029"/>
                  </a:cubicBezTo>
                  <a:cubicBezTo>
                    <a:pt x="9337" y="11121"/>
                    <a:pt x="9371" y="11212"/>
                    <a:pt x="9410" y="11302"/>
                  </a:cubicBezTo>
                  <a:cubicBezTo>
                    <a:pt x="9485" y="11478"/>
                    <a:pt x="9575" y="11632"/>
                    <a:pt x="9683" y="11780"/>
                  </a:cubicBezTo>
                  <a:cubicBezTo>
                    <a:pt x="9814" y="11939"/>
                    <a:pt x="9973" y="12092"/>
                    <a:pt x="10155" y="12228"/>
                  </a:cubicBezTo>
                  <a:cubicBezTo>
                    <a:pt x="10406" y="12422"/>
                    <a:pt x="10695" y="12587"/>
                    <a:pt x="11030" y="12729"/>
                  </a:cubicBezTo>
                  <a:cubicBezTo>
                    <a:pt x="11524" y="12933"/>
                    <a:pt x="12087" y="13081"/>
                    <a:pt x="12695" y="13166"/>
                  </a:cubicBezTo>
                  <a:cubicBezTo>
                    <a:pt x="13036" y="13211"/>
                    <a:pt x="13377" y="13235"/>
                    <a:pt x="13718" y="13235"/>
                  </a:cubicBezTo>
                  <a:cubicBezTo>
                    <a:pt x="14036" y="13235"/>
                    <a:pt x="14361" y="13211"/>
                    <a:pt x="14678" y="13172"/>
                  </a:cubicBezTo>
                  <a:cubicBezTo>
                    <a:pt x="15201" y="13098"/>
                    <a:pt x="15678" y="12973"/>
                    <a:pt x="16099" y="12802"/>
                  </a:cubicBezTo>
                  <a:cubicBezTo>
                    <a:pt x="16406" y="12671"/>
                    <a:pt x="16679" y="12519"/>
                    <a:pt x="16911" y="12337"/>
                  </a:cubicBezTo>
                  <a:cubicBezTo>
                    <a:pt x="17088" y="12201"/>
                    <a:pt x="17241" y="12047"/>
                    <a:pt x="17366" y="11887"/>
                  </a:cubicBezTo>
                  <a:cubicBezTo>
                    <a:pt x="17480" y="11735"/>
                    <a:pt x="17576" y="11575"/>
                    <a:pt x="17650" y="11404"/>
                  </a:cubicBezTo>
                  <a:cubicBezTo>
                    <a:pt x="17707" y="11263"/>
                    <a:pt x="17752" y="11110"/>
                    <a:pt x="17781" y="10950"/>
                  </a:cubicBezTo>
                  <a:cubicBezTo>
                    <a:pt x="17797" y="10877"/>
                    <a:pt x="17872" y="10837"/>
                    <a:pt x="17934" y="10837"/>
                  </a:cubicBezTo>
                  <a:cubicBezTo>
                    <a:pt x="17951" y="10837"/>
                    <a:pt x="17962" y="10837"/>
                    <a:pt x="17975" y="10843"/>
                  </a:cubicBezTo>
                  <a:cubicBezTo>
                    <a:pt x="18014" y="10854"/>
                    <a:pt x="18048" y="10882"/>
                    <a:pt x="18070" y="10916"/>
                  </a:cubicBezTo>
                  <a:cubicBezTo>
                    <a:pt x="18093" y="10950"/>
                    <a:pt x="18093" y="10990"/>
                    <a:pt x="18088" y="11042"/>
                  </a:cubicBezTo>
                  <a:cubicBezTo>
                    <a:pt x="18070" y="11132"/>
                    <a:pt x="18048" y="11223"/>
                    <a:pt x="18020" y="11320"/>
                  </a:cubicBezTo>
                  <a:cubicBezTo>
                    <a:pt x="18065" y="11342"/>
                    <a:pt x="18104" y="11365"/>
                    <a:pt x="18150" y="11383"/>
                  </a:cubicBezTo>
                  <a:cubicBezTo>
                    <a:pt x="18389" y="11478"/>
                    <a:pt x="18633" y="11546"/>
                    <a:pt x="18888" y="11587"/>
                  </a:cubicBezTo>
                  <a:cubicBezTo>
                    <a:pt x="19019" y="11604"/>
                    <a:pt x="19156" y="11609"/>
                    <a:pt x="19286" y="11609"/>
                  </a:cubicBezTo>
                  <a:cubicBezTo>
                    <a:pt x="19423" y="11609"/>
                    <a:pt x="19565" y="11604"/>
                    <a:pt x="19713" y="11587"/>
                  </a:cubicBezTo>
                  <a:cubicBezTo>
                    <a:pt x="20054" y="11535"/>
                    <a:pt x="20388" y="11444"/>
                    <a:pt x="20718" y="11308"/>
                  </a:cubicBezTo>
                  <a:lnTo>
                    <a:pt x="20729" y="11302"/>
                  </a:lnTo>
                  <a:cubicBezTo>
                    <a:pt x="21065" y="11160"/>
                    <a:pt x="21377" y="10979"/>
                    <a:pt x="21668" y="10757"/>
                  </a:cubicBezTo>
                  <a:cubicBezTo>
                    <a:pt x="21923" y="10558"/>
                    <a:pt x="22150" y="10337"/>
                    <a:pt x="22339" y="10093"/>
                  </a:cubicBezTo>
                  <a:cubicBezTo>
                    <a:pt x="22475" y="9904"/>
                    <a:pt x="22594" y="9705"/>
                    <a:pt x="22685" y="9501"/>
                  </a:cubicBezTo>
                  <a:cubicBezTo>
                    <a:pt x="22804" y="9217"/>
                    <a:pt x="22884" y="8921"/>
                    <a:pt x="22929" y="8621"/>
                  </a:cubicBezTo>
                  <a:cubicBezTo>
                    <a:pt x="22963" y="8354"/>
                    <a:pt x="22963" y="8076"/>
                    <a:pt x="22929" y="7803"/>
                  </a:cubicBezTo>
                  <a:cubicBezTo>
                    <a:pt x="22890" y="7518"/>
                    <a:pt x="22816" y="7240"/>
                    <a:pt x="22701" y="6972"/>
                  </a:cubicBezTo>
                  <a:cubicBezTo>
                    <a:pt x="22583" y="6689"/>
                    <a:pt x="22423" y="6416"/>
                    <a:pt x="22229" y="6160"/>
                  </a:cubicBezTo>
                  <a:cubicBezTo>
                    <a:pt x="22014" y="5881"/>
                    <a:pt x="21759" y="5626"/>
                    <a:pt x="21468" y="5399"/>
                  </a:cubicBezTo>
                  <a:cubicBezTo>
                    <a:pt x="21156" y="5154"/>
                    <a:pt x="20810" y="4955"/>
                    <a:pt x="20446" y="4796"/>
                  </a:cubicBezTo>
                  <a:cubicBezTo>
                    <a:pt x="20094" y="4654"/>
                    <a:pt x="19730" y="4552"/>
                    <a:pt x="19360" y="4501"/>
                  </a:cubicBezTo>
                  <a:cubicBezTo>
                    <a:pt x="19184" y="4478"/>
                    <a:pt x="19014" y="4467"/>
                    <a:pt x="18854" y="4467"/>
                  </a:cubicBezTo>
                  <a:cubicBezTo>
                    <a:pt x="18691" y="4467"/>
                    <a:pt x="18526" y="4478"/>
                    <a:pt x="18361" y="4501"/>
                  </a:cubicBezTo>
                  <a:cubicBezTo>
                    <a:pt x="18054" y="4541"/>
                    <a:pt x="17758" y="4625"/>
                    <a:pt x="17480" y="4740"/>
                  </a:cubicBezTo>
                  <a:lnTo>
                    <a:pt x="17463" y="4751"/>
                  </a:lnTo>
                  <a:cubicBezTo>
                    <a:pt x="17440" y="4756"/>
                    <a:pt x="17411" y="4768"/>
                    <a:pt x="17383" y="4768"/>
                  </a:cubicBezTo>
                  <a:cubicBezTo>
                    <a:pt x="17372" y="4768"/>
                    <a:pt x="17361" y="4768"/>
                    <a:pt x="17343" y="4762"/>
                  </a:cubicBezTo>
                  <a:cubicBezTo>
                    <a:pt x="17309" y="4756"/>
                    <a:pt x="17275" y="4728"/>
                    <a:pt x="17252" y="4693"/>
                  </a:cubicBezTo>
                  <a:cubicBezTo>
                    <a:pt x="17235" y="4659"/>
                    <a:pt x="17230" y="4614"/>
                    <a:pt x="17241" y="4580"/>
                  </a:cubicBezTo>
                  <a:lnTo>
                    <a:pt x="17241" y="4557"/>
                  </a:lnTo>
                  <a:cubicBezTo>
                    <a:pt x="17252" y="4535"/>
                    <a:pt x="17264" y="4512"/>
                    <a:pt x="17270" y="4483"/>
                  </a:cubicBezTo>
                  <a:lnTo>
                    <a:pt x="17275" y="4462"/>
                  </a:lnTo>
                  <a:cubicBezTo>
                    <a:pt x="17280" y="4433"/>
                    <a:pt x="17293" y="4399"/>
                    <a:pt x="17298" y="4365"/>
                  </a:cubicBezTo>
                  <a:cubicBezTo>
                    <a:pt x="17315" y="4313"/>
                    <a:pt x="17327" y="4257"/>
                    <a:pt x="17332" y="4194"/>
                  </a:cubicBezTo>
                  <a:cubicBezTo>
                    <a:pt x="17354" y="4018"/>
                    <a:pt x="17354" y="3830"/>
                    <a:pt x="17332" y="3637"/>
                  </a:cubicBezTo>
                  <a:cubicBezTo>
                    <a:pt x="17293" y="3376"/>
                    <a:pt x="17212" y="3103"/>
                    <a:pt x="17099" y="2818"/>
                  </a:cubicBezTo>
                  <a:cubicBezTo>
                    <a:pt x="16957" y="2484"/>
                    <a:pt x="16774" y="2165"/>
                    <a:pt x="16554" y="1876"/>
                  </a:cubicBezTo>
                  <a:cubicBezTo>
                    <a:pt x="16349" y="1614"/>
                    <a:pt x="16087" y="1359"/>
                    <a:pt x="15786" y="1120"/>
                  </a:cubicBezTo>
                  <a:cubicBezTo>
                    <a:pt x="15434" y="853"/>
                    <a:pt x="15048" y="625"/>
                    <a:pt x="14627" y="444"/>
                  </a:cubicBezTo>
                  <a:cubicBezTo>
                    <a:pt x="14172" y="256"/>
                    <a:pt x="13679" y="125"/>
                    <a:pt x="13167" y="51"/>
                  </a:cubicBezTo>
                  <a:cubicBezTo>
                    <a:pt x="12882" y="17"/>
                    <a:pt x="12604" y="1"/>
                    <a:pt x="1233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21557" y="283241"/>
              <a:ext cx="220938" cy="143718"/>
            </a:xfrm>
            <a:custGeom>
              <a:avLst/>
              <a:gdLst/>
              <a:ahLst/>
              <a:cxnLst/>
              <a:rect l="l" t="t" r="r" b="b"/>
              <a:pathLst>
                <a:path w="6718" h="4370" extrusionOk="0">
                  <a:moveTo>
                    <a:pt x="3830" y="0"/>
                  </a:moveTo>
                  <a:cubicBezTo>
                    <a:pt x="3677" y="0"/>
                    <a:pt x="3512" y="5"/>
                    <a:pt x="3347" y="27"/>
                  </a:cubicBezTo>
                  <a:lnTo>
                    <a:pt x="3337" y="27"/>
                  </a:lnTo>
                  <a:cubicBezTo>
                    <a:pt x="3024" y="74"/>
                    <a:pt x="2728" y="153"/>
                    <a:pt x="2456" y="261"/>
                  </a:cubicBezTo>
                  <a:lnTo>
                    <a:pt x="2439" y="273"/>
                  </a:lnTo>
                  <a:cubicBezTo>
                    <a:pt x="2211" y="368"/>
                    <a:pt x="2001" y="488"/>
                    <a:pt x="1813" y="630"/>
                  </a:cubicBezTo>
                  <a:cubicBezTo>
                    <a:pt x="1666" y="743"/>
                    <a:pt x="1530" y="874"/>
                    <a:pt x="1416" y="1016"/>
                  </a:cubicBezTo>
                  <a:cubicBezTo>
                    <a:pt x="1410" y="1034"/>
                    <a:pt x="1404" y="1050"/>
                    <a:pt x="1399" y="1068"/>
                  </a:cubicBezTo>
                  <a:cubicBezTo>
                    <a:pt x="1382" y="1096"/>
                    <a:pt x="1348" y="1125"/>
                    <a:pt x="1314" y="1131"/>
                  </a:cubicBezTo>
                  <a:cubicBezTo>
                    <a:pt x="1302" y="1136"/>
                    <a:pt x="1291" y="1136"/>
                    <a:pt x="1273" y="1136"/>
                  </a:cubicBezTo>
                  <a:cubicBezTo>
                    <a:pt x="1251" y="1136"/>
                    <a:pt x="1223" y="1131"/>
                    <a:pt x="1200" y="1118"/>
                  </a:cubicBezTo>
                  <a:cubicBezTo>
                    <a:pt x="1165" y="1096"/>
                    <a:pt x="1149" y="1062"/>
                    <a:pt x="1137" y="1034"/>
                  </a:cubicBezTo>
                  <a:cubicBezTo>
                    <a:pt x="1126" y="1011"/>
                    <a:pt x="1120" y="989"/>
                    <a:pt x="1110" y="966"/>
                  </a:cubicBezTo>
                  <a:cubicBezTo>
                    <a:pt x="1086" y="903"/>
                    <a:pt x="1052" y="852"/>
                    <a:pt x="1018" y="806"/>
                  </a:cubicBezTo>
                  <a:cubicBezTo>
                    <a:pt x="989" y="766"/>
                    <a:pt x="955" y="732"/>
                    <a:pt x="916" y="704"/>
                  </a:cubicBezTo>
                  <a:cubicBezTo>
                    <a:pt x="882" y="675"/>
                    <a:pt x="837" y="653"/>
                    <a:pt x="796" y="630"/>
                  </a:cubicBezTo>
                  <a:cubicBezTo>
                    <a:pt x="740" y="607"/>
                    <a:pt x="677" y="596"/>
                    <a:pt x="614" y="585"/>
                  </a:cubicBezTo>
                  <a:cubicBezTo>
                    <a:pt x="569" y="580"/>
                    <a:pt x="523" y="573"/>
                    <a:pt x="484" y="573"/>
                  </a:cubicBezTo>
                  <a:cubicBezTo>
                    <a:pt x="433" y="573"/>
                    <a:pt x="376" y="580"/>
                    <a:pt x="308" y="585"/>
                  </a:cubicBezTo>
                  <a:cubicBezTo>
                    <a:pt x="205" y="601"/>
                    <a:pt x="103" y="630"/>
                    <a:pt x="1" y="664"/>
                  </a:cubicBezTo>
                  <a:cubicBezTo>
                    <a:pt x="87" y="846"/>
                    <a:pt x="166" y="1023"/>
                    <a:pt x="229" y="1193"/>
                  </a:cubicBezTo>
                  <a:cubicBezTo>
                    <a:pt x="342" y="1500"/>
                    <a:pt x="404" y="1800"/>
                    <a:pt x="421" y="2085"/>
                  </a:cubicBezTo>
                  <a:cubicBezTo>
                    <a:pt x="433" y="2295"/>
                    <a:pt x="415" y="2494"/>
                    <a:pt x="370" y="2670"/>
                  </a:cubicBezTo>
                  <a:cubicBezTo>
                    <a:pt x="785" y="2534"/>
                    <a:pt x="1223" y="2460"/>
                    <a:pt x="1666" y="2460"/>
                  </a:cubicBezTo>
                  <a:cubicBezTo>
                    <a:pt x="2848" y="2460"/>
                    <a:pt x="4063" y="2972"/>
                    <a:pt x="4921" y="3835"/>
                  </a:cubicBezTo>
                  <a:cubicBezTo>
                    <a:pt x="5086" y="4000"/>
                    <a:pt x="5240" y="4181"/>
                    <a:pt x="5377" y="4369"/>
                  </a:cubicBezTo>
                  <a:cubicBezTo>
                    <a:pt x="5519" y="3943"/>
                    <a:pt x="5723" y="3551"/>
                    <a:pt x="5985" y="3198"/>
                  </a:cubicBezTo>
                  <a:cubicBezTo>
                    <a:pt x="6143" y="2988"/>
                    <a:pt x="6308" y="2796"/>
                    <a:pt x="6484" y="2631"/>
                  </a:cubicBezTo>
                  <a:cubicBezTo>
                    <a:pt x="6558" y="2550"/>
                    <a:pt x="6638" y="2482"/>
                    <a:pt x="6712" y="2421"/>
                  </a:cubicBezTo>
                  <a:cubicBezTo>
                    <a:pt x="6717" y="2306"/>
                    <a:pt x="6706" y="2187"/>
                    <a:pt x="6694" y="2067"/>
                  </a:cubicBezTo>
                  <a:cubicBezTo>
                    <a:pt x="6667" y="1875"/>
                    <a:pt x="6615" y="1687"/>
                    <a:pt x="6547" y="1511"/>
                  </a:cubicBezTo>
                  <a:cubicBezTo>
                    <a:pt x="6473" y="1341"/>
                    <a:pt x="6382" y="1186"/>
                    <a:pt x="6274" y="1039"/>
                  </a:cubicBezTo>
                  <a:cubicBezTo>
                    <a:pt x="6155" y="892"/>
                    <a:pt x="6012" y="750"/>
                    <a:pt x="5854" y="630"/>
                  </a:cubicBezTo>
                  <a:cubicBezTo>
                    <a:pt x="5671" y="488"/>
                    <a:pt x="5467" y="375"/>
                    <a:pt x="5246" y="278"/>
                  </a:cubicBezTo>
                  <a:lnTo>
                    <a:pt x="5223" y="266"/>
                  </a:lnTo>
                  <a:cubicBezTo>
                    <a:pt x="4950" y="153"/>
                    <a:pt x="4655" y="74"/>
                    <a:pt x="4342" y="27"/>
                  </a:cubicBezTo>
                  <a:cubicBezTo>
                    <a:pt x="4171" y="11"/>
                    <a:pt x="4001" y="0"/>
                    <a:pt x="3830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7909204" y="329547"/>
              <a:ext cx="508901" cy="321673"/>
            </a:xfrm>
            <a:custGeom>
              <a:avLst/>
              <a:gdLst/>
              <a:ahLst/>
              <a:cxnLst/>
              <a:rect l="l" t="t" r="r" b="b"/>
              <a:pathLst>
                <a:path w="15474" h="9781" extrusionOk="0">
                  <a:moveTo>
                    <a:pt x="7496" y="1"/>
                  </a:moveTo>
                  <a:cubicBezTo>
                    <a:pt x="7291" y="1"/>
                    <a:pt x="7076" y="17"/>
                    <a:pt x="6853" y="46"/>
                  </a:cubicBezTo>
                  <a:cubicBezTo>
                    <a:pt x="6410" y="109"/>
                    <a:pt x="5972" y="234"/>
                    <a:pt x="5552" y="410"/>
                  </a:cubicBezTo>
                  <a:cubicBezTo>
                    <a:pt x="5149" y="580"/>
                    <a:pt x="4768" y="808"/>
                    <a:pt x="4422" y="1069"/>
                  </a:cubicBezTo>
                  <a:cubicBezTo>
                    <a:pt x="4115" y="1313"/>
                    <a:pt x="3842" y="1585"/>
                    <a:pt x="3604" y="1887"/>
                  </a:cubicBezTo>
                  <a:cubicBezTo>
                    <a:pt x="3399" y="2160"/>
                    <a:pt x="3229" y="2450"/>
                    <a:pt x="3103" y="2751"/>
                  </a:cubicBezTo>
                  <a:cubicBezTo>
                    <a:pt x="3047" y="2888"/>
                    <a:pt x="2995" y="3041"/>
                    <a:pt x="2950" y="3188"/>
                  </a:cubicBezTo>
                  <a:cubicBezTo>
                    <a:pt x="2945" y="3217"/>
                    <a:pt x="2927" y="3240"/>
                    <a:pt x="2911" y="3256"/>
                  </a:cubicBezTo>
                  <a:cubicBezTo>
                    <a:pt x="3166" y="3694"/>
                    <a:pt x="3331" y="4155"/>
                    <a:pt x="3394" y="4614"/>
                  </a:cubicBezTo>
                  <a:cubicBezTo>
                    <a:pt x="3456" y="5063"/>
                    <a:pt x="3433" y="5506"/>
                    <a:pt x="3325" y="5933"/>
                  </a:cubicBezTo>
                  <a:cubicBezTo>
                    <a:pt x="3205" y="6400"/>
                    <a:pt x="3019" y="6802"/>
                    <a:pt x="2768" y="7143"/>
                  </a:cubicBezTo>
                  <a:cubicBezTo>
                    <a:pt x="2222" y="7876"/>
                    <a:pt x="1427" y="8433"/>
                    <a:pt x="524" y="8711"/>
                  </a:cubicBezTo>
                  <a:cubicBezTo>
                    <a:pt x="354" y="8763"/>
                    <a:pt x="176" y="8808"/>
                    <a:pt x="1" y="8837"/>
                  </a:cubicBezTo>
                  <a:lnTo>
                    <a:pt x="18" y="8871"/>
                  </a:lnTo>
                  <a:cubicBezTo>
                    <a:pt x="103" y="8978"/>
                    <a:pt x="200" y="9081"/>
                    <a:pt x="307" y="9161"/>
                  </a:cubicBezTo>
                  <a:cubicBezTo>
                    <a:pt x="422" y="9246"/>
                    <a:pt x="552" y="9319"/>
                    <a:pt x="688" y="9382"/>
                  </a:cubicBezTo>
                  <a:cubicBezTo>
                    <a:pt x="865" y="9450"/>
                    <a:pt x="1057" y="9502"/>
                    <a:pt x="1262" y="9529"/>
                  </a:cubicBezTo>
                  <a:cubicBezTo>
                    <a:pt x="1382" y="9547"/>
                    <a:pt x="1506" y="9558"/>
                    <a:pt x="1637" y="9558"/>
                  </a:cubicBezTo>
                  <a:cubicBezTo>
                    <a:pt x="1768" y="9558"/>
                    <a:pt x="1904" y="9547"/>
                    <a:pt x="2041" y="9529"/>
                  </a:cubicBezTo>
                  <a:cubicBezTo>
                    <a:pt x="2313" y="9490"/>
                    <a:pt x="2581" y="9422"/>
                    <a:pt x="2819" y="9325"/>
                  </a:cubicBezTo>
                  <a:lnTo>
                    <a:pt x="2843" y="9314"/>
                  </a:lnTo>
                  <a:lnTo>
                    <a:pt x="2825" y="9314"/>
                  </a:lnTo>
                  <a:cubicBezTo>
                    <a:pt x="3019" y="9240"/>
                    <a:pt x="3194" y="9138"/>
                    <a:pt x="3359" y="9018"/>
                  </a:cubicBezTo>
                  <a:cubicBezTo>
                    <a:pt x="3473" y="8928"/>
                    <a:pt x="3575" y="8826"/>
                    <a:pt x="3661" y="8723"/>
                  </a:cubicBezTo>
                  <a:cubicBezTo>
                    <a:pt x="3683" y="8689"/>
                    <a:pt x="3706" y="8661"/>
                    <a:pt x="3722" y="8632"/>
                  </a:cubicBezTo>
                  <a:cubicBezTo>
                    <a:pt x="3745" y="8598"/>
                    <a:pt x="3785" y="8575"/>
                    <a:pt x="3825" y="8575"/>
                  </a:cubicBezTo>
                  <a:lnTo>
                    <a:pt x="3848" y="8575"/>
                  </a:lnTo>
                  <a:cubicBezTo>
                    <a:pt x="3865" y="8575"/>
                    <a:pt x="3876" y="8569"/>
                    <a:pt x="3887" y="8569"/>
                  </a:cubicBezTo>
                  <a:cubicBezTo>
                    <a:pt x="3927" y="8569"/>
                    <a:pt x="3961" y="8587"/>
                    <a:pt x="3984" y="8609"/>
                  </a:cubicBezTo>
                  <a:lnTo>
                    <a:pt x="3995" y="8621"/>
                  </a:lnTo>
                  <a:lnTo>
                    <a:pt x="4007" y="8637"/>
                  </a:lnTo>
                  <a:lnTo>
                    <a:pt x="4024" y="8655"/>
                  </a:lnTo>
                  <a:lnTo>
                    <a:pt x="4086" y="8700"/>
                  </a:lnTo>
                  <a:cubicBezTo>
                    <a:pt x="4144" y="8740"/>
                    <a:pt x="4206" y="8779"/>
                    <a:pt x="4262" y="8820"/>
                  </a:cubicBezTo>
                  <a:cubicBezTo>
                    <a:pt x="4343" y="8876"/>
                    <a:pt x="4433" y="8933"/>
                    <a:pt x="4540" y="8991"/>
                  </a:cubicBezTo>
                  <a:cubicBezTo>
                    <a:pt x="4723" y="9093"/>
                    <a:pt x="4922" y="9188"/>
                    <a:pt x="5120" y="9274"/>
                  </a:cubicBezTo>
                  <a:cubicBezTo>
                    <a:pt x="5655" y="9502"/>
                    <a:pt x="6211" y="9655"/>
                    <a:pt x="6780" y="9734"/>
                  </a:cubicBezTo>
                  <a:cubicBezTo>
                    <a:pt x="7029" y="9768"/>
                    <a:pt x="7286" y="9780"/>
                    <a:pt x="7530" y="9780"/>
                  </a:cubicBezTo>
                  <a:cubicBezTo>
                    <a:pt x="7752" y="9780"/>
                    <a:pt x="7973" y="9768"/>
                    <a:pt x="8189" y="9746"/>
                  </a:cubicBezTo>
                  <a:cubicBezTo>
                    <a:pt x="8536" y="9694"/>
                    <a:pt x="8859" y="9610"/>
                    <a:pt x="9138" y="9495"/>
                  </a:cubicBezTo>
                  <a:cubicBezTo>
                    <a:pt x="9314" y="9416"/>
                    <a:pt x="9479" y="9325"/>
                    <a:pt x="9620" y="9217"/>
                  </a:cubicBezTo>
                  <a:cubicBezTo>
                    <a:pt x="9751" y="9115"/>
                    <a:pt x="9871" y="8991"/>
                    <a:pt x="9985" y="8847"/>
                  </a:cubicBezTo>
                  <a:cubicBezTo>
                    <a:pt x="10058" y="8745"/>
                    <a:pt x="10126" y="8632"/>
                    <a:pt x="10178" y="8513"/>
                  </a:cubicBezTo>
                  <a:lnTo>
                    <a:pt x="10200" y="8456"/>
                  </a:lnTo>
                  <a:cubicBezTo>
                    <a:pt x="10212" y="8433"/>
                    <a:pt x="10223" y="8404"/>
                    <a:pt x="10257" y="8382"/>
                  </a:cubicBezTo>
                  <a:cubicBezTo>
                    <a:pt x="10275" y="8370"/>
                    <a:pt x="10297" y="8370"/>
                    <a:pt x="10320" y="8370"/>
                  </a:cubicBezTo>
                  <a:lnTo>
                    <a:pt x="10349" y="8370"/>
                  </a:lnTo>
                  <a:cubicBezTo>
                    <a:pt x="10383" y="8382"/>
                    <a:pt x="10411" y="8404"/>
                    <a:pt x="10428" y="8438"/>
                  </a:cubicBezTo>
                  <a:cubicBezTo>
                    <a:pt x="10439" y="8467"/>
                    <a:pt x="10446" y="8496"/>
                    <a:pt x="10433" y="8519"/>
                  </a:cubicBezTo>
                  <a:cubicBezTo>
                    <a:pt x="10377" y="8666"/>
                    <a:pt x="10315" y="8802"/>
                    <a:pt x="10246" y="8916"/>
                  </a:cubicBezTo>
                  <a:cubicBezTo>
                    <a:pt x="10286" y="8962"/>
                    <a:pt x="10331" y="8996"/>
                    <a:pt x="10371" y="9030"/>
                  </a:cubicBezTo>
                  <a:cubicBezTo>
                    <a:pt x="10604" y="9201"/>
                    <a:pt x="10848" y="9348"/>
                    <a:pt x="11104" y="9456"/>
                  </a:cubicBezTo>
                  <a:cubicBezTo>
                    <a:pt x="11354" y="9558"/>
                    <a:pt x="11610" y="9626"/>
                    <a:pt x="11865" y="9666"/>
                  </a:cubicBezTo>
                  <a:cubicBezTo>
                    <a:pt x="11996" y="9678"/>
                    <a:pt x="12127" y="9689"/>
                    <a:pt x="12258" y="9689"/>
                  </a:cubicBezTo>
                  <a:cubicBezTo>
                    <a:pt x="12382" y="9689"/>
                    <a:pt x="12502" y="9683"/>
                    <a:pt x="12615" y="9666"/>
                  </a:cubicBezTo>
                  <a:cubicBezTo>
                    <a:pt x="12940" y="9621"/>
                    <a:pt x="13263" y="9529"/>
                    <a:pt x="13588" y="9393"/>
                  </a:cubicBezTo>
                  <a:cubicBezTo>
                    <a:pt x="13855" y="9280"/>
                    <a:pt x="14099" y="9138"/>
                    <a:pt x="14325" y="8967"/>
                  </a:cubicBezTo>
                  <a:cubicBezTo>
                    <a:pt x="14514" y="8820"/>
                    <a:pt x="14684" y="8650"/>
                    <a:pt x="14831" y="8467"/>
                  </a:cubicBezTo>
                  <a:cubicBezTo>
                    <a:pt x="14985" y="8262"/>
                    <a:pt x="15116" y="8036"/>
                    <a:pt x="15219" y="7797"/>
                  </a:cubicBezTo>
                  <a:cubicBezTo>
                    <a:pt x="15321" y="7546"/>
                    <a:pt x="15395" y="7279"/>
                    <a:pt x="15434" y="7001"/>
                  </a:cubicBezTo>
                  <a:cubicBezTo>
                    <a:pt x="15474" y="6700"/>
                    <a:pt x="15468" y="6387"/>
                    <a:pt x="15429" y="6075"/>
                  </a:cubicBezTo>
                  <a:cubicBezTo>
                    <a:pt x="15382" y="5752"/>
                    <a:pt x="15298" y="5438"/>
                    <a:pt x="15172" y="5143"/>
                  </a:cubicBezTo>
                  <a:cubicBezTo>
                    <a:pt x="15059" y="4876"/>
                    <a:pt x="14912" y="4627"/>
                    <a:pt x="14741" y="4399"/>
                  </a:cubicBezTo>
                  <a:lnTo>
                    <a:pt x="14729" y="4381"/>
                  </a:lnTo>
                  <a:cubicBezTo>
                    <a:pt x="14571" y="4183"/>
                    <a:pt x="14394" y="4001"/>
                    <a:pt x="14201" y="3853"/>
                  </a:cubicBezTo>
                  <a:cubicBezTo>
                    <a:pt x="14013" y="3712"/>
                    <a:pt x="13821" y="3597"/>
                    <a:pt x="13616" y="3512"/>
                  </a:cubicBezTo>
                  <a:cubicBezTo>
                    <a:pt x="13417" y="3427"/>
                    <a:pt x="13200" y="3371"/>
                    <a:pt x="12979" y="3337"/>
                  </a:cubicBezTo>
                  <a:cubicBezTo>
                    <a:pt x="12859" y="3324"/>
                    <a:pt x="12741" y="3319"/>
                    <a:pt x="12628" y="3319"/>
                  </a:cubicBezTo>
                  <a:cubicBezTo>
                    <a:pt x="12513" y="3319"/>
                    <a:pt x="12389" y="3324"/>
                    <a:pt x="12269" y="3342"/>
                  </a:cubicBezTo>
                  <a:lnTo>
                    <a:pt x="12253" y="3342"/>
                  </a:lnTo>
                  <a:cubicBezTo>
                    <a:pt x="11946" y="3387"/>
                    <a:pt x="11632" y="3473"/>
                    <a:pt x="11325" y="3604"/>
                  </a:cubicBezTo>
                  <a:lnTo>
                    <a:pt x="11320" y="3626"/>
                  </a:lnTo>
                  <a:cubicBezTo>
                    <a:pt x="11309" y="3751"/>
                    <a:pt x="11298" y="3842"/>
                    <a:pt x="11280" y="3932"/>
                  </a:cubicBezTo>
                  <a:cubicBezTo>
                    <a:pt x="11275" y="3990"/>
                    <a:pt x="11212" y="4018"/>
                    <a:pt x="11162" y="4018"/>
                  </a:cubicBezTo>
                  <a:lnTo>
                    <a:pt x="11133" y="4018"/>
                  </a:lnTo>
                  <a:cubicBezTo>
                    <a:pt x="11081" y="4001"/>
                    <a:pt x="11047" y="3956"/>
                    <a:pt x="11047" y="3898"/>
                  </a:cubicBezTo>
                  <a:cubicBezTo>
                    <a:pt x="11041" y="3819"/>
                    <a:pt x="11041" y="3733"/>
                    <a:pt x="11041" y="3649"/>
                  </a:cubicBezTo>
                  <a:lnTo>
                    <a:pt x="11041" y="3615"/>
                  </a:lnTo>
                  <a:cubicBezTo>
                    <a:pt x="11041" y="3536"/>
                    <a:pt x="11036" y="3461"/>
                    <a:pt x="11036" y="3387"/>
                  </a:cubicBezTo>
                  <a:cubicBezTo>
                    <a:pt x="11031" y="3200"/>
                    <a:pt x="11013" y="3035"/>
                    <a:pt x="10996" y="2876"/>
                  </a:cubicBezTo>
                  <a:cubicBezTo>
                    <a:pt x="10950" y="2569"/>
                    <a:pt x="10882" y="2308"/>
                    <a:pt x="10786" y="2070"/>
                  </a:cubicBezTo>
                  <a:cubicBezTo>
                    <a:pt x="10672" y="1808"/>
                    <a:pt x="10525" y="1558"/>
                    <a:pt x="10343" y="1320"/>
                  </a:cubicBezTo>
                  <a:cubicBezTo>
                    <a:pt x="10166" y="1092"/>
                    <a:pt x="9968" y="887"/>
                    <a:pt x="9740" y="717"/>
                  </a:cubicBezTo>
                  <a:cubicBezTo>
                    <a:pt x="9518" y="546"/>
                    <a:pt x="9274" y="410"/>
                    <a:pt x="9014" y="297"/>
                  </a:cubicBezTo>
                  <a:cubicBezTo>
                    <a:pt x="8723" y="177"/>
                    <a:pt x="8411" y="85"/>
                    <a:pt x="8086" y="40"/>
                  </a:cubicBezTo>
                  <a:cubicBezTo>
                    <a:pt x="7888" y="17"/>
                    <a:pt x="7689" y="1"/>
                    <a:pt x="7496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7259265" y="493098"/>
              <a:ext cx="1165369" cy="175488"/>
            </a:xfrm>
            <a:custGeom>
              <a:avLst/>
              <a:gdLst/>
              <a:ahLst/>
              <a:cxnLst/>
              <a:rect l="l" t="t" r="r" b="b"/>
              <a:pathLst>
                <a:path w="35435" h="5336" extrusionOk="0">
                  <a:moveTo>
                    <a:pt x="22985" y="0"/>
                  </a:moveTo>
                  <a:cubicBezTo>
                    <a:pt x="22962" y="5"/>
                    <a:pt x="22939" y="11"/>
                    <a:pt x="22922" y="22"/>
                  </a:cubicBezTo>
                  <a:cubicBezTo>
                    <a:pt x="22883" y="40"/>
                    <a:pt x="22860" y="74"/>
                    <a:pt x="22849" y="113"/>
                  </a:cubicBezTo>
                  <a:lnTo>
                    <a:pt x="22849" y="131"/>
                  </a:lnTo>
                  <a:cubicBezTo>
                    <a:pt x="22849" y="267"/>
                    <a:pt x="22836" y="404"/>
                    <a:pt x="22820" y="540"/>
                  </a:cubicBezTo>
                  <a:cubicBezTo>
                    <a:pt x="22775" y="840"/>
                    <a:pt x="22695" y="1136"/>
                    <a:pt x="22576" y="1420"/>
                  </a:cubicBezTo>
                  <a:cubicBezTo>
                    <a:pt x="22485" y="1624"/>
                    <a:pt x="22366" y="1823"/>
                    <a:pt x="22230" y="2012"/>
                  </a:cubicBezTo>
                  <a:cubicBezTo>
                    <a:pt x="22041" y="2256"/>
                    <a:pt x="21814" y="2477"/>
                    <a:pt x="21559" y="2676"/>
                  </a:cubicBezTo>
                  <a:cubicBezTo>
                    <a:pt x="21268" y="2898"/>
                    <a:pt x="20956" y="3079"/>
                    <a:pt x="20620" y="3221"/>
                  </a:cubicBezTo>
                  <a:lnTo>
                    <a:pt x="20609" y="3227"/>
                  </a:lnTo>
                  <a:cubicBezTo>
                    <a:pt x="20279" y="3363"/>
                    <a:pt x="19945" y="3454"/>
                    <a:pt x="19604" y="3506"/>
                  </a:cubicBezTo>
                  <a:cubicBezTo>
                    <a:pt x="19456" y="3523"/>
                    <a:pt x="19314" y="3528"/>
                    <a:pt x="19177" y="3528"/>
                  </a:cubicBezTo>
                  <a:cubicBezTo>
                    <a:pt x="19047" y="3528"/>
                    <a:pt x="18910" y="3523"/>
                    <a:pt x="18779" y="3506"/>
                  </a:cubicBezTo>
                  <a:cubicBezTo>
                    <a:pt x="18524" y="3465"/>
                    <a:pt x="18280" y="3397"/>
                    <a:pt x="18041" y="3302"/>
                  </a:cubicBezTo>
                  <a:cubicBezTo>
                    <a:pt x="17995" y="3284"/>
                    <a:pt x="17956" y="3261"/>
                    <a:pt x="17911" y="3239"/>
                  </a:cubicBezTo>
                  <a:cubicBezTo>
                    <a:pt x="17939" y="3142"/>
                    <a:pt x="17961" y="3051"/>
                    <a:pt x="17979" y="2961"/>
                  </a:cubicBezTo>
                  <a:cubicBezTo>
                    <a:pt x="17984" y="2909"/>
                    <a:pt x="17984" y="2869"/>
                    <a:pt x="17961" y="2835"/>
                  </a:cubicBezTo>
                  <a:cubicBezTo>
                    <a:pt x="17939" y="2801"/>
                    <a:pt x="17905" y="2773"/>
                    <a:pt x="17866" y="2762"/>
                  </a:cubicBezTo>
                  <a:cubicBezTo>
                    <a:pt x="17853" y="2756"/>
                    <a:pt x="17842" y="2756"/>
                    <a:pt x="17825" y="2756"/>
                  </a:cubicBezTo>
                  <a:cubicBezTo>
                    <a:pt x="17763" y="2756"/>
                    <a:pt x="17688" y="2796"/>
                    <a:pt x="17672" y="2869"/>
                  </a:cubicBezTo>
                  <a:cubicBezTo>
                    <a:pt x="17643" y="3029"/>
                    <a:pt x="17598" y="3182"/>
                    <a:pt x="17541" y="3323"/>
                  </a:cubicBezTo>
                  <a:cubicBezTo>
                    <a:pt x="17467" y="3494"/>
                    <a:pt x="17371" y="3654"/>
                    <a:pt x="17257" y="3806"/>
                  </a:cubicBezTo>
                  <a:cubicBezTo>
                    <a:pt x="17132" y="3966"/>
                    <a:pt x="16979" y="4120"/>
                    <a:pt x="16802" y="4256"/>
                  </a:cubicBezTo>
                  <a:cubicBezTo>
                    <a:pt x="16570" y="4438"/>
                    <a:pt x="16297" y="4590"/>
                    <a:pt x="15990" y="4721"/>
                  </a:cubicBezTo>
                  <a:cubicBezTo>
                    <a:pt x="15569" y="4892"/>
                    <a:pt x="15092" y="5017"/>
                    <a:pt x="14569" y="5091"/>
                  </a:cubicBezTo>
                  <a:cubicBezTo>
                    <a:pt x="14252" y="5130"/>
                    <a:pt x="13927" y="5154"/>
                    <a:pt x="13609" y="5154"/>
                  </a:cubicBezTo>
                  <a:cubicBezTo>
                    <a:pt x="13268" y="5154"/>
                    <a:pt x="12927" y="5130"/>
                    <a:pt x="12586" y="5085"/>
                  </a:cubicBezTo>
                  <a:cubicBezTo>
                    <a:pt x="11978" y="5000"/>
                    <a:pt x="11415" y="4852"/>
                    <a:pt x="10921" y="4648"/>
                  </a:cubicBezTo>
                  <a:cubicBezTo>
                    <a:pt x="10586" y="4506"/>
                    <a:pt x="10297" y="4341"/>
                    <a:pt x="10046" y="4147"/>
                  </a:cubicBezTo>
                  <a:cubicBezTo>
                    <a:pt x="9864" y="4011"/>
                    <a:pt x="9705" y="3858"/>
                    <a:pt x="9574" y="3699"/>
                  </a:cubicBezTo>
                  <a:cubicBezTo>
                    <a:pt x="9466" y="3551"/>
                    <a:pt x="9376" y="3397"/>
                    <a:pt x="9301" y="3221"/>
                  </a:cubicBezTo>
                  <a:cubicBezTo>
                    <a:pt x="9262" y="3131"/>
                    <a:pt x="9228" y="3040"/>
                    <a:pt x="9199" y="2948"/>
                  </a:cubicBezTo>
                  <a:cubicBezTo>
                    <a:pt x="9177" y="2886"/>
                    <a:pt x="9120" y="2846"/>
                    <a:pt x="9063" y="2846"/>
                  </a:cubicBezTo>
                  <a:cubicBezTo>
                    <a:pt x="9052" y="2846"/>
                    <a:pt x="9041" y="2846"/>
                    <a:pt x="9028" y="2852"/>
                  </a:cubicBezTo>
                  <a:cubicBezTo>
                    <a:pt x="8989" y="2858"/>
                    <a:pt x="8955" y="2886"/>
                    <a:pt x="8938" y="2920"/>
                  </a:cubicBezTo>
                  <a:cubicBezTo>
                    <a:pt x="8921" y="2954"/>
                    <a:pt x="8915" y="2988"/>
                    <a:pt x="8926" y="3022"/>
                  </a:cubicBezTo>
                  <a:lnTo>
                    <a:pt x="8938" y="3045"/>
                  </a:lnTo>
                  <a:lnTo>
                    <a:pt x="8944" y="3063"/>
                  </a:lnTo>
                  <a:lnTo>
                    <a:pt x="8944" y="3074"/>
                  </a:lnTo>
                  <a:cubicBezTo>
                    <a:pt x="9012" y="3261"/>
                    <a:pt x="9080" y="3454"/>
                    <a:pt x="9177" y="3636"/>
                  </a:cubicBezTo>
                  <a:cubicBezTo>
                    <a:pt x="9148" y="3682"/>
                    <a:pt x="9120" y="3722"/>
                    <a:pt x="9091" y="3761"/>
                  </a:cubicBezTo>
                  <a:cubicBezTo>
                    <a:pt x="8983" y="3898"/>
                    <a:pt x="8858" y="4023"/>
                    <a:pt x="8711" y="4136"/>
                  </a:cubicBezTo>
                  <a:cubicBezTo>
                    <a:pt x="8529" y="4273"/>
                    <a:pt x="8330" y="4393"/>
                    <a:pt x="8115" y="4483"/>
                  </a:cubicBezTo>
                  <a:cubicBezTo>
                    <a:pt x="7864" y="4585"/>
                    <a:pt x="7586" y="4659"/>
                    <a:pt x="7290" y="4705"/>
                  </a:cubicBezTo>
                  <a:cubicBezTo>
                    <a:pt x="7119" y="4727"/>
                    <a:pt x="6943" y="4739"/>
                    <a:pt x="6773" y="4739"/>
                  </a:cubicBezTo>
                  <a:cubicBezTo>
                    <a:pt x="6591" y="4739"/>
                    <a:pt x="6415" y="4727"/>
                    <a:pt x="6245" y="4705"/>
                  </a:cubicBezTo>
                  <a:cubicBezTo>
                    <a:pt x="5938" y="4659"/>
                    <a:pt x="5637" y="4574"/>
                    <a:pt x="5353" y="4461"/>
                  </a:cubicBezTo>
                  <a:cubicBezTo>
                    <a:pt x="5120" y="4359"/>
                    <a:pt x="4903" y="4233"/>
                    <a:pt x="4716" y="4091"/>
                  </a:cubicBezTo>
                  <a:cubicBezTo>
                    <a:pt x="4557" y="3966"/>
                    <a:pt x="4415" y="3829"/>
                    <a:pt x="4296" y="3677"/>
                  </a:cubicBezTo>
                  <a:cubicBezTo>
                    <a:pt x="4182" y="3523"/>
                    <a:pt x="4085" y="3358"/>
                    <a:pt x="4017" y="3193"/>
                  </a:cubicBezTo>
                  <a:cubicBezTo>
                    <a:pt x="3948" y="3034"/>
                    <a:pt x="3903" y="2869"/>
                    <a:pt x="3875" y="2699"/>
                  </a:cubicBezTo>
                  <a:cubicBezTo>
                    <a:pt x="3869" y="2659"/>
                    <a:pt x="3864" y="2631"/>
                    <a:pt x="3835" y="2602"/>
                  </a:cubicBezTo>
                  <a:cubicBezTo>
                    <a:pt x="3807" y="2579"/>
                    <a:pt x="3773" y="2563"/>
                    <a:pt x="3738" y="2563"/>
                  </a:cubicBezTo>
                  <a:cubicBezTo>
                    <a:pt x="3699" y="2563"/>
                    <a:pt x="3665" y="2579"/>
                    <a:pt x="3636" y="2602"/>
                  </a:cubicBezTo>
                  <a:cubicBezTo>
                    <a:pt x="3614" y="2625"/>
                    <a:pt x="3591" y="2665"/>
                    <a:pt x="3597" y="2704"/>
                  </a:cubicBezTo>
                  <a:cubicBezTo>
                    <a:pt x="3602" y="2728"/>
                    <a:pt x="3602" y="2756"/>
                    <a:pt x="3602" y="2783"/>
                  </a:cubicBezTo>
                  <a:cubicBezTo>
                    <a:pt x="3608" y="2824"/>
                    <a:pt x="3614" y="2864"/>
                    <a:pt x="3620" y="2903"/>
                  </a:cubicBezTo>
                  <a:cubicBezTo>
                    <a:pt x="3625" y="2961"/>
                    <a:pt x="3636" y="3022"/>
                    <a:pt x="3654" y="3085"/>
                  </a:cubicBezTo>
                  <a:cubicBezTo>
                    <a:pt x="3676" y="3176"/>
                    <a:pt x="3704" y="3268"/>
                    <a:pt x="3738" y="3370"/>
                  </a:cubicBezTo>
                  <a:cubicBezTo>
                    <a:pt x="3539" y="3431"/>
                    <a:pt x="3342" y="3483"/>
                    <a:pt x="3137" y="3512"/>
                  </a:cubicBezTo>
                  <a:cubicBezTo>
                    <a:pt x="3006" y="3528"/>
                    <a:pt x="2875" y="3534"/>
                    <a:pt x="2744" y="3534"/>
                  </a:cubicBezTo>
                  <a:cubicBezTo>
                    <a:pt x="2626" y="3534"/>
                    <a:pt x="2500" y="3528"/>
                    <a:pt x="2375" y="3512"/>
                  </a:cubicBezTo>
                  <a:cubicBezTo>
                    <a:pt x="2120" y="3478"/>
                    <a:pt x="1886" y="3409"/>
                    <a:pt x="1671" y="3307"/>
                  </a:cubicBezTo>
                  <a:lnTo>
                    <a:pt x="1671" y="3307"/>
                  </a:lnTo>
                  <a:lnTo>
                    <a:pt x="1705" y="3329"/>
                  </a:lnTo>
                  <a:cubicBezTo>
                    <a:pt x="1483" y="3239"/>
                    <a:pt x="1273" y="3113"/>
                    <a:pt x="1079" y="2966"/>
                  </a:cubicBezTo>
                  <a:cubicBezTo>
                    <a:pt x="887" y="2812"/>
                    <a:pt x="716" y="2642"/>
                    <a:pt x="562" y="2449"/>
                  </a:cubicBezTo>
                  <a:cubicBezTo>
                    <a:pt x="455" y="2306"/>
                    <a:pt x="358" y="2153"/>
                    <a:pt x="273" y="1994"/>
                  </a:cubicBezTo>
                  <a:cubicBezTo>
                    <a:pt x="182" y="1954"/>
                    <a:pt x="90" y="1909"/>
                    <a:pt x="0" y="1863"/>
                  </a:cubicBezTo>
                  <a:lnTo>
                    <a:pt x="0" y="1863"/>
                  </a:lnTo>
                  <a:cubicBezTo>
                    <a:pt x="34" y="1931"/>
                    <a:pt x="69" y="1999"/>
                    <a:pt x="103" y="2062"/>
                  </a:cubicBezTo>
                  <a:cubicBezTo>
                    <a:pt x="164" y="2182"/>
                    <a:pt x="239" y="2306"/>
                    <a:pt x="329" y="2432"/>
                  </a:cubicBezTo>
                  <a:cubicBezTo>
                    <a:pt x="415" y="2552"/>
                    <a:pt x="500" y="2654"/>
                    <a:pt x="591" y="2744"/>
                  </a:cubicBezTo>
                  <a:cubicBezTo>
                    <a:pt x="688" y="2846"/>
                    <a:pt x="795" y="2943"/>
                    <a:pt x="903" y="3029"/>
                  </a:cubicBezTo>
                  <a:cubicBezTo>
                    <a:pt x="1318" y="3347"/>
                    <a:pt x="1852" y="3568"/>
                    <a:pt x="2437" y="3654"/>
                  </a:cubicBezTo>
                  <a:cubicBezTo>
                    <a:pt x="2613" y="3677"/>
                    <a:pt x="2796" y="3693"/>
                    <a:pt x="2983" y="3693"/>
                  </a:cubicBezTo>
                  <a:cubicBezTo>
                    <a:pt x="3130" y="3693"/>
                    <a:pt x="3284" y="3682"/>
                    <a:pt x="3432" y="3664"/>
                  </a:cubicBezTo>
                  <a:cubicBezTo>
                    <a:pt x="3597" y="3648"/>
                    <a:pt x="3762" y="3619"/>
                    <a:pt x="3927" y="3580"/>
                  </a:cubicBezTo>
                  <a:cubicBezTo>
                    <a:pt x="3966" y="3574"/>
                    <a:pt x="4006" y="3562"/>
                    <a:pt x="4045" y="3551"/>
                  </a:cubicBezTo>
                  <a:cubicBezTo>
                    <a:pt x="4085" y="3602"/>
                    <a:pt x="4131" y="3654"/>
                    <a:pt x="4171" y="3699"/>
                  </a:cubicBezTo>
                  <a:cubicBezTo>
                    <a:pt x="4341" y="3892"/>
                    <a:pt x="4546" y="4068"/>
                    <a:pt x="4784" y="4239"/>
                  </a:cubicBezTo>
                  <a:cubicBezTo>
                    <a:pt x="5210" y="4540"/>
                    <a:pt x="5710" y="4750"/>
                    <a:pt x="6233" y="4841"/>
                  </a:cubicBezTo>
                  <a:cubicBezTo>
                    <a:pt x="6426" y="4875"/>
                    <a:pt x="6626" y="4897"/>
                    <a:pt x="6825" y="4897"/>
                  </a:cubicBezTo>
                  <a:cubicBezTo>
                    <a:pt x="7142" y="4897"/>
                    <a:pt x="7460" y="4852"/>
                    <a:pt x="7774" y="4761"/>
                  </a:cubicBezTo>
                  <a:cubicBezTo>
                    <a:pt x="8278" y="4619"/>
                    <a:pt x="8750" y="4346"/>
                    <a:pt x="9125" y="3971"/>
                  </a:cubicBezTo>
                  <a:cubicBezTo>
                    <a:pt x="9199" y="3898"/>
                    <a:pt x="9274" y="3824"/>
                    <a:pt x="9335" y="3750"/>
                  </a:cubicBezTo>
                  <a:cubicBezTo>
                    <a:pt x="9364" y="3784"/>
                    <a:pt x="9398" y="3824"/>
                    <a:pt x="9438" y="3864"/>
                  </a:cubicBezTo>
                  <a:cubicBezTo>
                    <a:pt x="9574" y="4005"/>
                    <a:pt x="9734" y="4147"/>
                    <a:pt x="9899" y="4273"/>
                  </a:cubicBezTo>
                  <a:cubicBezTo>
                    <a:pt x="10205" y="4500"/>
                    <a:pt x="10557" y="4700"/>
                    <a:pt x="10979" y="4870"/>
                  </a:cubicBezTo>
                  <a:cubicBezTo>
                    <a:pt x="11336" y="5012"/>
                    <a:pt x="11722" y="5130"/>
                    <a:pt x="12143" y="5216"/>
                  </a:cubicBezTo>
                  <a:cubicBezTo>
                    <a:pt x="12529" y="5295"/>
                    <a:pt x="12933" y="5335"/>
                    <a:pt x="13376" y="5335"/>
                  </a:cubicBezTo>
                  <a:lnTo>
                    <a:pt x="13478" y="5335"/>
                  </a:lnTo>
                  <a:cubicBezTo>
                    <a:pt x="13898" y="5330"/>
                    <a:pt x="14336" y="5279"/>
                    <a:pt x="14779" y="5193"/>
                  </a:cubicBezTo>
                  <a:cubicBezTo>
                    <a:pt x="15246" y="5096"/>
                    <a:pt x="15649" y="4972"/>
                    <a:pt x="16012" y="4813"/>
                  </a:cubicBezTo>
                  <a:cubicBezTo>
                    <a:pt x="16195" y="4734"/>
                    <a:pt x="16387" y="4631"/>
                    <a:pt x="16586" y="4500"/>
                  </a:cubicBezTo>
                  <a:cubicBezTo>
                    <a:pt x="16672" y="4449"/>
                    <a:pt x="16757" y="4386"/>
                    <a:pt x="16859" y="4312"/>
                  </a:cubicBezTo>
                  <a:cubicBezTo>
                    <a:pt x="16961" y="4233"/>
                    <a:pt x="17040" y="4165"/>
                    <a:pt x="17109" y="4102"/>
                  </a:cubicBezTo>
                  <a:cubicBezTo>
                    <a:pt x="17263" y="3949"/>
                    <a:pt x="17381" y="3779"/>
                    <a:pt x="17496" y="3614"/>
                  </a:cubicBezTo>
                  <a:cubicBezTo>
                    <a:pt x="17546" y="3546"/>
                    <a:pt x="17593" y="3478"/>
                    <a:pt x="17643" y="3415"/>
                  </a:cubicBezTo>
                  <a:cubicBezTo>
                    <a:pt x="17683" y="3438"/>
                    <a:pt x="17729" y="3460"/>
                    <a:pt x="17774" y="3489"/>
                  </a:cubicBezTo>
                  <a:cubicBezTo>
                    <a:pt x="17876" y="3540"/>
                    <a:pt x="17990" y="3585"/>
                    <a:pt x="18115" y="3625"/>
                  </a:cubicBezTo>
                  <a:cubicBezTo>
                    <a:pt x="18354" y="3704"/>
                    <a:pt x="18616" y="3745"/>
                    <a:pt x="18882" y="3750"/>
                  </a:cubicBezTo>
                  <a:cubicBezTo>
                    <a:pt x="18916" y="3756"/>
                    <a:pt x="18944" y="3756"/>
                    <a:pt x="18973" y="3756"/>
                  </a:cubicBezTo>
                  <a:cubicBezTo>
                    <a:pt x="19149" y="3756"/>
                    <a:pt x="19332" y="3738"/>
                    <a:pt x="19508" y="3716"/>
                  </a:cubicBezTo>
                  <a:cubicBezTo>
                    <a:pt x="19649" y="3932"/>
                    <a:pt x="19831" y="4125"/>
                    <a:pt x="20048" y="4273"/>
                  </a:cubicBezTo>
                  <a:cubicBezTo>
                    <a:pt x="20274" y="4432"/>
                    <a:pt x="20541" y="4551"/>
                    <a:pt x="20843" y="4619"/>
                  </a:cubicBezTo>
                  <a:cubicBezTo>
                    <a:pt x="21008" y="4653"/>
                    <a:pt x="21189" y="4671"/>
                    <a:pt x="21377" y="4671"/>
                  </a:cubicBezTo>
                  <a:cubicBezTo>
                    <a:pt x="21485" y="4671"/>
                    <a:pt x="21593" y="4665"/>
                    <a:pt x="21700" y="4653"/>
                  </a:cubicBezTo>
                  <a:cubicBezTo>
                    <a:pt x="21979" y="4625"/>
                    <a:pt x="22275" y="4556"/>
                    <a:pt x="22564" y="4443"/>
                  </a:cubicBezTo>
                  <a:cubicBezTo>
                    <a:pt x="22791" y="4352"/>
                    <a:pt x="23025" y="4233"/>
                    <a:pt x="23252" y="4086"/>
                  </a:cubicBezTo>
                  <a:cubicBezTo>
                    <a:pt x="23394" y="3989"/>
                    <a:pt x="23536" y="3881"/>
                    <a:pt x="23667" y="3761"/>
                  </a:cubicBezTo>
                  <a:cubicBezTo>
                    <a:pt x="23678" y="3784"/>
                    <a:pt x="23696" y="3806"/>
                    <a:pt x="23717" y="3824"/>
                  </a:cubicBezTo>
                  <a:cubicBezTo>
                    <a:pt x="23798" y="3921"/>
                    <a:pt x="23900" y="4011"/>
                    <a:pt x="24019" y="4108"/>
                  </a:cubicBezTo>
                  <a:cubicBezTo>
                    <a:pt x="24218" y="4267"/>
                    <a:pt x="24457" y="4414"/>
                    <a:pt x="24724" y="4545"/>
                  </a:cubicBezTo>
                  <a:cubicBezTo>
                    <a:pt x="24963" y="4659"/>
                    <a:pt x="25235" y="4755"/>
                    <a:pt x="25548" y="4836"/>
                  </a:cubicBezTo>
                  <a:cubicBezTo>
                    <a:pt x="25815" y="4910"/>
                    <a:pt x="26099" y="4960"/>
                    <a:pt x="26389" y="4983"/>
                  </a:cubicBezTo>
                  <a:cubicBezTo>
                    <a:pt x="26547" y="5000"/>
                    <a:pt x="26707" y="5006"/>
                    <a:pt x="26866" y="5006"/>
                  </a:cubicBezTo>
                  <a:cubicBezTo>
                    <a:pt x="27008" y="5006"/>
                    <a:pt x="27150" y="5000"/>
                    <a:pt x="27292" y="4989"/>
                  </a:cubicBezTo>
                  <a:cubicBezTo>
                    <a:pt x="27559" y="4965"/>
                    <a:pt x="27843" y="4915"/>
                    <a:pt x="28162" y="4829"/>
                  </a:cubicBezTo>
                  <a:cubicBezTo>
                    <a:pt x="28735" y="4676"/>
                    <a:pt x="29224" y="4438"/>
                    <a:pt x="29605" y="4120"/>
                  </a:cubicBezTo>
                  <a:cubicBezTo>
                    <a:pt x="29702" y="4039"/>
                    <a:pt x="29792" y="3955"/>
                    <a:pt x="29883" y="3858"/>
                  </a:cubicBezTo>
                  <a:cubicBezTo>
                    <a:pt x="29912" y="3903"/>
                    <a:pt x="29951" y="3949"/>
                    <a:pt x="29996" y="3989"/>
                  </a:cubicBezTo>
                  <a:cubicBezTo>
                    <a:pt x="30064" y="4063"/>
                    <a:pt x="30145" y="4131"/>
                    <a:pt x="30224" y="4194"/>
                  </a:cubicBezTo>
                  <a:cubicBezTo>
                    <a:pt x="30321" y="4267"/>
                    <a:pt x="30428" y="4341"/>
                    <a:pt x="30565" y="4414"/>
                  </a:cubicBezTo>
                  <a:cubicBezTo>
                    <a:pt x="30758" y="4517"/>
                    <a:pt x="30974" y="4603"/>
                    <a:pt x="31224" y="4665"/>
                  </a:cubicBezTo>
                  <a:cubicBezTo>
                    <a:pt x="31435" y="4721"/>
                    <a:pt x="31667" y="4750"/>
                    <a:pt x="31912" y="4755"/>
                  </a:cubicBezTo>
                  <a:lnTo>
                    <a:pt x="32008" y="4755"/>
                  </a:lnTo>
                  <a:cubicBezTo>
                    <a:pt x="32219" y="4755"/>
                    <a:pt x="32429" y="4739"/>
                    <a:pt x="32639" y="4705"/>
                  </a:cubicBezTo>
                  <a:cubicBezTo>
                    <a:pt x="33122" y="4619"/>
                    <a:pt x="33588" y="4443"/>
                    <a:pt x="34019" y="4181"/>
                  </a:cubicBezTo>
                  <a:cubicBezTo>
                    <a:pt x="34435" y="3932"/>
                    <a:pt x="34782" y="3596"/>
                    <a:pt x="35026" y="3216"/>
                  </a:cubicBezTo>
                  <a:cubicBezTo>
                    <a:pt x="35168" y="3000"/>
                    <a:pt x="35270" y="2773"/>
                    <a:pt x="35338" y="2539"/>
                  </a:cubicBezTo>
                  <a:cubicBezTo>
                    <a:pt x="35378" y="2415"/>
                    <a:pt x="35406" y="2284"/>
                    <a:pt x="35424" y="2153"/>
                  </a:cubicBezTo>
                  <a:cubicBezTo>
                    <a:pt x="35429" y="2114"/>
                    <a:pt x="35435" y="2074"/>
                    <a:pt x="35435" y="2033"/>
                  </a:cubicBezTo>
                  <a:cubicBezTo>
                    <a:pt x="35361" y="1999"/>
                    <a:pt x="35281" y="1972"/>
                    <a:pt x="35207" y="1938"/>
                  </a:cubicBezTo>
                  <a:cubicBezTo>
                    <a:pt x="35202" y="1965"/>
                    <a:pt x="35196" y="1999"/>
                    <a:pt x="35196" y="2028"/>
                  </a:cubicBezTo>
                  <a:cubicBezTo>
                    <a:pt x="35157" y="2306"/>
                    <a:pt x="35083" y="2573"/>
                    <a:pt x="34981" y="2824"/>
                  </a:cubicBezTo>
                  <a:cubicBezTo>
                    <a:pt x="34878" y="3063"/>
                    <a:pt x="34747" y="3289"/>
                    <a:pt x="34593" y="3494"/>
                  </a:cubicBezTo>
                  <a:cubicBezTo>
                    <a:pt x="34446" y="3677"/>
                    <a:pt x="34276" y="3847"/>
                    <a:pt x="34087" y="3994"/>
                  </a:cubicBezTo>
                  <a:cubicBezTo>
                    <a:pt x="33861" y="4165"/>
                    <a:pt x="33617" y="4307"/>
                    <a:pt x="33350" y="4420"/>
                  </a:cubicBezTo>
                  <a:cubicBezTo>
                    <a:pt x="33025" y="4556"/>
                    <a:pt x="32702" y="4648"/>
                    <a:pt x="32377" y="4693"/>
                  </a:cubicBezTo>
                  <a:cubicBezTo>
                    <a:pt x="32264" y="4710"/>
                    <a:pt x="32144" y="4716"/>
                    <a:pt x="32020" y="4716"/>
                  </a:cubicBezTo>
                  <a:cubicBezTo>
                    <a:pt x="31889" y="4716"/>
                    <a:pt x="31758" y="4705"/>
                    <a:pt x="31627" y="4693"/>
                  </a:cubicBezTo>
                  <a:cubicBezTo>
                    <a:pt x="31372" y="4653"/>
                    <a:pt x="31116" y="4585"/>
                    <a:pt x="30866" y="4483"/>
                  </a:cubicBezTo>
                  <a:cubicBezTo>
                    <a:pt x="30610" y="4375"/>
                    <a:pt x="30366" y="4228"/>
                    <a:pt x="30133" y="4057"/>
                  </a:cubicBezTo>
                  <a:cubicBezTo>
                    <a:pt x="30093" y="4023"/>
                    <a:pt x="30048" y="3989"/>
                    <a:pt x="30008" y="3943"/>
                  </a:cubicBezTo>
                  <a:cubicBezTo>
                    <a:pt x="30077" y="3829"/>
                    <a:pt x="30139" y="3693"/>
                    <a:pt x="30195" y="3546"/>
                  </a:cubicBezTo>
                  <a:cubicBezTo>
                    <a:pt x="30208" y="3523"/>
                    <a:pt x="30201" y="3494"/>
                    <a:pt x="30190" y="3465"/>
                  </a:cubicBezTo>
                  <a:cubicBezTo>
                    <a:pt x="30173" y="3431"/>
                    <a:pt x="30145" y="3409"/>
                    <a:pt x="30111" y="3397"/>
                  </a:cubicBezTo>
                  <a:lnTo>
                    <a:pt x="30082" y="3397"/>
                  </a:lnTo>
                  <a:cubicBezTo>
                    <a:pt x="30059" y="3397"/>
                    <a:pt x="30037" y="3397"/>
                    <a:pt x="30019" y="3409"/>
                  </a:cubicBezTo>
                  <a:cubicBezTo>
                    <a:pt x="29985" y="3431"/>
                    <a:pt x="29974" y="3460"/>
                    <a:pt x="29962" y="3483"/>
                  </a:cubicBezTo>
                  <a:lnTo>
                    <a:pt x="29940" y="3540"/>
                  </a:lnTo>
                  <a:cubicBezTo>
                    <a:pt x="29888" y="3659"/>
                    <a:pt x="29820" y="3772"/>
                    <a:pt x="29747" y="3874"/>
                  </a:cubicBezTo>
                  <a:cubicBezTo>
                    <a:pt x="29633" y="4018"/>
                    <a:pt x="29513" y="4142"/>
                    <a:pt x="29382" y="4244"/>
                  </a:cubicBezTo>
                  <a:cubicBezTo>
                    <a:pt x="29241" y="4352"/>
                    <a:pt x="29076" y="4443"/>
                    <a:pt x="28900" y="4522"/>
                  </a:cubicBezTo>
                  <a:cubicBezTo>
                    <a:pt x="28621" y="4637"/>
                    <a:pt x="28298" y="4721"/>
                    <a:pt x="27951" y="4773"/>
                  </a:cubicBezTo>
                  <a:cubicBezTo>
                    <a:pt x="27735" y="4795"/>
                    <a:pt x="27514" y="4807"/>
                    <a:pt x="27292" y="4807"/>
                  </a:cubicBezTo>
                  <a:cubicBezTo>
                    <a:pt x="27048" y="4807"/>
                    <a:pt x="26791" y="4795"/>
                    <a:pt x="26542" y="4761"/>
                  </a:cubicBezTo>
                  <a:cubicBezTo>
                    <a:pt x="25973" y="4682"/>
                    <a:pt x="25417" y="4529"/>
                    <a:pt x="24882" y="4301"/>
                  </a:cubicBezTo>
                  <a:cubicBezTo>
                    <a:pt x="24684" y="4215"/>
                    <a:pt x="24485" y="4120"/>
                    <a:pt x="24302" y="4018"/>
                  </a:cubicBezTo>
                  <a:cubicBezTo>
                    <a:pt x="24195" y="3960"/>
                    <a:pt x="24105" y="3903"/>
                    <a:pt x="24024" y="3847"/>
                  </a:cubicBezTo>
                  <a:cubicBezTo>
                    <a:pt x="23968" y="3806"/>
                    <a:pt x="23906" y="3767"/>
                    <a:pt x="23848" y="3727"/>
                  </a:cubicBezTo>
                  <a:lnTo>
                    <a:pt x="23786" y="3682"/>
                  </a:lnTo>
                  <a:lnTo>
                    <a:pt x="23769" y="3664"/>
                  </a:lnTo>
                  <a:lnTo>
                    <a:pt x="23757" y="3648"/>
                  </a:lnTo>
                  <a:lnTo>
                    <a:pt x="23746" y="3636"/>
                  </a:lnTo>
                  <a:cubicBezTo>
                    <a:pt x="23723" y="3614"/>
                    <a:pt x="23689" y="3596"/>
                    <a:pt x="23649" y="3596"/>
                  </a:cubicBezTo>
                  <a:cubicBezTo>
                    <a:pt x="23638" y="3596"/>
                    <a:pt x="23627" y="3602"/>
                    <a:pt x="23610" y="3602"/>
                  </a:cubicBezTo>
                  <a:lnTo>
                    <a:pt x="23587" y="3602"/>
                  </a:lnTo>
                  <a:cubicBezTo>
                    <a:pt x="23547" y="3602"/>
                    <a:pt x="23507" y="3625"/>
                    <a:pt x="23484" y="3659"/>
                  </a:cubicBezTo>
                  <a:cubicBezTo>
                    <a:pt x="23468" y="3688"/>
                    <a:pt x="23445" y="3716"/>
                    <a:pt x="23423" y="3750"/>
                  </a:cubicBezTo>
                  <a:cubicBezTo>
                    <a:pt x="23337" y="3853"/>
                    <a:pt x="23235" y="3955"/>
                    <a:pt x="23121" y="4045"/>
                  </a:cubicBezTo>
                  <a:cubicBezTo>
                    <a:pt x="22956" y="4165"/>
                    <a:pt x="22781" y="4267"/>
                    <a:pt x="22587" y="4341"/>
                  </a:cubicBezTo>
                  <a:lnTo>
                    <a:pt x="22605" y="4341"/>
                  </a:lnTo>
                  <a:lnTo>
                    <a:pt x="22581" y="4352"/>
                  </a:lnTo>
                  <a:cubicBezTo>
                    <a:pt x="22343" y="4449"/>
                    <a:pt x="22075" y="4517"/>
                    <a:pt x="21803" y="4556"/>
                  </a:cubicBezTo>
                  <a:cubicBezTo>
                    <a:pt x="21666" y="4574"/>
                    <a:pt x="21530" y="4585"/>
                    <a:pt x="21399" y="4585"/>
                  </a:cubicBezTo>
                  <a:cubicBezTo>
                    <a:pt x="21268" y="4585"/>
                    <a:pt x="21144" y="4574"/>
                    <a:pt x="21024" y="4556"/>
                  </a:cubicBezTo>
                  <a:cubicBezTo>
                    <a:pt x="20819" y="4529"/>
                    <a:pt x="20627" y="4477"/>
                    <a:pt x="20450" y="4409"/>
                  </a:cubicBezTo>
                  <a:cubicBezTo>
                    <a:pt x="20314" y="4346"/>
                    <a:pt x="20184" y="4273"/>
                    <a:pt x="20069" y="4188"/>
                  </a:cubicBezTo>
                  <a:cubicBezTo>
                    <a:pt x="19962" y="4108"/>
                    <a:pt x="19865" y="4005"/>
                    <a:pt x="19780" y="3898"/>
                  </a:cubicBezTo>
                  <a:lnTo>
                    <a:pt x="19763" y="3864"/>
                  </a:lnTo>
                  <a:cubicBezTo>
                    <a:pt x="19938" y="3835"/>
                    <a:pt x="20116" y="3790"/>
                    <a:pt x="20286" y="3738"/>
                  </a:cubicBezTo>
                  <a:cubicBezTo>
                    <a:pt x="21189" y="3460"/>
                    <a:pt x="21984" y="2903"/>
                    <a:pt x="22530" y="2170"/>
                  </a:cubicBezTo>
                  <a:cubicBezTo>
                    <a:pt x="22598" y="2074"/>
                    <a:pt x="22661" y="1977"/>
                    <a:pt x="22723" y="1875"/>
                  </a:cubicBezTo>
                  <a:cubicBezTo>
                    <a:pt x="22712" y="1870"/>
                    <a:pt x="22700" y="1863"/>
                    <a:pt x="22695" y="1857"/>
                  </a:cubicBezTo>
                  <a:cubicBezTo>
                    <a:pt x="22673" y="1847"/>
                    <a:pt x="22655" y="1836"/>
                    <a:pt x="22632" y="1818"/>
                  </a:cubicBezTo>
                  <a:cubicBezTo>
                    <a:pt x="22781" y="1613"/>
                    <a:pt x="22899" y="1398"/>
                    <a:pt x="22985" y="1176"/>
                  </a:cubicBezTo>
                  <a:cubicBezTo>
                    <a:pt x="23116" y="835"/>
                    <a:pt x="23172" y="483"/>
                    <a:pt x="23143" y="131"/>
                  </a:cubicBezTo>
                  <a:cubicBezTo>
                    <a:pt x="23138" y="56"/>
                    <a:pt x="23064" y="0"/>
                    <a:pt x="229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417724" y="545949"/>
              <a:ext cx="7137" cy="4177"/>
            </a:xfrm>
            <a:custGeom>
              <a:avLst/>
              <a:gdLst/>
              <a:ahLst/>
              <a:cxnLst/>
              <a:rect l="l" t="t" r="r" b="b"/>
              <a:pathLst>
                <a:path w="217" h="127" extrusionOk="0">
                  <a:moveTo>
                    <a:pt x="80" y="1"/>
                  </a:moveTo>
                  <a:cubicBezTo>
                    <a:pt x="51" y="1"/>
                    <a:pt x="23" y="6"/>
                    <a:pt x="1" y="30"/>
                  </a:cubicBezTo>
                  <a:cubicBezTo>
                    <a:pt x="46" y="51"/>
                    <a:pt x="91" y="75"/>
                    <a:pt x="137" y="92"/>
                  </a:cubicBezTo>
                  <a:cubicBezTo>
                    <a:pt x="166" y="103"/>
                    <a:pt x="193" y="114"/>
                    <a:pt x="216" y="126"/>
                  </a:cubicBezTo>
                  <a:cubicBezTo>
                    <a:pt x="216" y="114"/>
                    <a:pt x="211" y="109"/>
                    <a:pt x="205" y="103"/>
                  </a:cubicBezTo>
                  <a:cubicBezTo>
                    <a:pt x="200" y="58"/>
                    <a:pt x="166" y="24"/>
                    <a:pt x="132" y="6"/>
                  </a:cubicBezTo>
                  <a:cubicBezTo>
                    <a:pt x="114" y="1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7B6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417165" y="546902"/>
              <a:ext cx="7860" cy="13089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8" y="1"/>
                  </a:moveTo>
                  <a:cubicBezTo>
                    <a:pt x="12" y="103"/>
                    <a:pt x="6" y="200"/>
                    <a:pt x="0" y="302"/>
                  </a:cubicBezTo>
                  <a:cubicBezTo>
                    <a:pt x="74" y="336"/>
                    <a:pt x="154" y="363"/>
                    <a:pt x="228" y="397"/>
                  </a:cubicBezTo>
                  <a:cubicBezTo>
                    <a:pt x="233" y="307"/>
                    <a:pt x="239" y="216"/>
                    <a:pt x="239" y="114"/>
                  </a:cubicBezTo>
                  <a:cubicBezTo>
                    <a:pt x="233" y="108"/>
                    <a:pt x="233" y="103"/>
                    <a:pt x="233" y="97"/>
                  </a:cubicBezTo>
                  <a:cubicBezTo>
                    <a:pt x="210" y="85"/>
                    <a:pt x="183" y="74"/>
                    <a:pt x="154" y="63"/>
                  </a:cubicBezTo>
                  <a:cubicBezTo>
                    <a:pt x="108" y="46"/>
                    <a:pt x="63" y="22"/>
                    <a:pt x="1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253444" y="540160"/>
              <a:ext cx="4341" cy="2828"/>
            </a:xfrm>
            <a:custGeom>
              <a:avLst/>
              <a:gdLst/>
              <a:ahLst/>
              <a:cxnLst/>
              <a:rect l="l" t="t" r="r" b="b"/>
              <a:pathLst>
                <a:path w="132" h="86" extrusionOk="0">
                  <a:moveTo>
                    <a:pt x="0" y="1"/>
                  </a:moveTo>
                  <a:lnTo>
                    <a:pt x="0" y="1"/>
                  </a:lnTo>
                  <a:cubicBezTo>
                    <a:pt x="41" y="30"/>
                    <a:pt x="86" y="57"/>
                    <a:pt x="131" y="86"/>
                  </a:cubicBezTo>
                  <a:cubicBezTo>
                    <a:pt x="86" y="57"/>
                    <a:pt x="41" y="30"/>
                    <a:pt x="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253444" y="537529"/>
              <a:ext cx="8978" cy="8090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31" y="1"/>
                  </a:moveTo>
                  <a:cubicBezTo>
                    <a:pt x="86" y="1"/>
                    <a:pt x="41" y="24"/>
                    <a:pt x="12" y="58"/>
                  </a:cubicBezTo>
                  <a:cubicBezTo>
                    <a:pt x="7" y="69"/>
                    <a:pt x="7" y="76"/>
                    <a:pt x="0" y="81"/>
                  </a:cubicBezTo>
                  <a:cubicBezTo>
                    <a:pt x="41" y="110"/>
                    <a:pt x="86" y="137"/>
                    <a:pt x="131" y="166"/>
                  </a:cubicBezTo>
                  <a:cubicBezTo>
                    <a:pt x="177" y="189"/>
                    <a:pt x="222" y="217"/>
                    <a:pt x="273" y="246"/>
                  </a:cubicBezTo>
                  <a:cubicBezTo>
                    <a:pt x="246" y="171"/>
                    <a:pt x="222" y="97"/>
                    <a:pt x="199" y="24"/>
                  </a:cubicBezTo>
                  <a:cubicBezTo>
                    <a:pt x="183" y="13"/>
                    <a:pt x="154" y="1"/>
                    <a:pt x="131" y="1"/>
                  </a:cubicBezTo>
                  <a:close/>
                </a:path>
              </a:pathLst>
            </a:custGeom>
            <a:solidFill>
              <a:srgbClr val="47B6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52326" y="540160"/>
              <a:ext cx="15950" cy="18516"/>
            </a:xfrm>
            <a:custGeom>
              <a:avLst/>
              <a:gdLst/>
              <a:ahLst/>
              <a:cxnLst/>
              <a:rect l="l" t="t" r="r" b="b"/>
              <a:pathLst>
                <a:path w="485" h="563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4"/>
                    <a:pt x="18" y="137"/>
                    <a:pt x="75" y="182"/>
                  </a:cubicBezTo>
                  <a:lnTo>
                    <a:pt x="131" y="227"/>
                  </a:lnTo>
                  <a:lnTo>
                    <a:pt x="131" y="240"/>
                  </a:lnTo>
                  <a:cubicBezTo>
                    <a:pt x="160" y="308"/>
                    <a:pt x="188" y="371"/>
                    <a:pt x="211" y="432"/>
                  </a:cubicBezTo>
                  <a:cubicBezTo>
                    <a:pt x="301" y="478"/>
                    <a:pt x="393" y="523"/>
                    <a:pt x="484" y="563"/>
                  </a:cubicBezTo>
                  <a:cubicBezTo>
                    <a:pt x="438" y="484"/>
                    <a:pt x="398" y="398"/>
                    <a:pt x="364" y="319"/>
                  </a:cubicBezTo>
                  <a:cubicBezTo>
                    <a:pt x="341" y="268"/>
                    <a:pt x="325" y="216"/>
                    <a:pt x="307" y="166"/>
                  </a:cubicBezTo>
                  <a:cubicBezTo>
                    <a:pt x="256" y="137"/>
                    <a:pt x="211" y="109"/>
                    <a:pt x="165" y="86"/>
                  </a:cubicBezTo>
                  <a:cubicBezTo>
                    <a:pt x="120" y="57"/>
                    <a:pt x="75" y="30"/>
                    <a:pt x="3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259989" y="497373"/>
              <a:ext cx="750723" cy="165227"/>
            </a:xfrm>
            <a:custGeom>
              <a:avLst/>
              <a:gdLst/>
              <a:ahLst/>
              <a:cxnLst/>
              <a:rect l="l" t="t" r="r" b="b"/>
              <a:pathLst>
                <a:path w="22827" h="5024" extrusionOk="0">
                  <a:moveTo>
                    <a:pt x="22827" y="1"/>
                  </a:moveTo>
                  <a:lnTo>
                    <a:pt x="22827" y="1"/>
                  </a:lnTo>
                  <a:cubicBezTo>
                    <a:pt x="22814" y="46"/>
                    <a:pt x="22804" y="96"/>
                    <a:pt x="22793" y="143"/>
                  </a:cubicBezTo>
                  <a:cubicBezTo>
                    <a:pt x="22735" y="324"/>
                    <a:pt x="22667" y="500"/>
                    <a:pt x="22576" y="654"/>
                  </a:cubicBezTo>
                  <a:cubicBezTo>
                    <a:pt x="22491" y="801"/>
                    <a:pt x="22383" y="938"/>
                    <a:pt x="22258" y="1063"/>
                  </a:cubicBezTo>
                  <a:cubicBezTo>
                    <a:pt x="22116" y="1205"/>
                    <a:pt x="21962" y="1324"/>
                    <a:pt x="21792" y="1421"/>
                  </a:cubicBezTo>
                  <a:cubicBezTo>
                    <a:pt x="21587" y="1535"/>
                    <a:pt x="21366" y="1625"/>
                    <a:pt x="21133" y="1688"/>
                  </a:cubicBezTo>
                  <a:lnTo>
                    <a:pt x="21110" y="1699"/>
                  </a:lnTo>
                  <a:lnTo>
                    <a:pt x="21133" y="1693"/>
                  </a:lnTo>
                  <a:lnTo>
                    <a:pt x="21133" y="1693"/>
                  </a:lnTo>
                  <a:cubicBezTo>
                    <a:pt x="20855" y="1762"/>
                    <a:pt x="20571" y="1796"/>
                    <a:pt x="20281" y="1796"/>
                  </a:cubicBezTo>
                  <a:lnTo>
                    <a:pt x="20257" y="1796"/>
                  </a:lnTo>
                  <a:cubicBezTo>
                    <a:pt x="19974" y="1790"/>
                    <a:pt x="19701" y="1751"/>
                    <a:pt x="19434" y="1682"/>
                  </a:cubicBezTo>
                  <a:cubicBezTo>
                    <a:pt x="19179" y="1609"/>
                    <a:pt x="18956" y="1517"/>
                    <a:pt x="18746" y="1399"/>
                  </a:cubicBezTo>
                  <a:cubicBezTo>
                    <a:pt x="18547" y="1284"/>
                    <a:pt x="18371" y="1153"/>
                    <a:pt x="18224" y="1006"/>
                  </a:cubicBezTo>
                  <a:cubicBezTo>
                    <a:pt x="18082" y="864"/>
                    <a:pt x="17968" y="710"/>
                    <a:pt x="17871" y="546"/>
                  </a:cubicBezTo>
                  <a:cubicBezTo>
                    <a:pt x="17837" y="484"/>
                    <a:pt x="17803" y="416"/>
                    <a:pt x="17775" y="353"/>
                  </a:cubicBezTo>
                  <a:cubicBezTo>
                    <a:pt x="17758" y="319"/>
                    <a:pt x="17729" y="301"/>
                    <a:pt x="17695" y="301"/>
                  </a:cubicBezTo>
                  <a:cubicBezTo>
                    <a:pt x="17655" y="301"/>
                    <a:pt x="17627" y="319"/>
                    <a:pt x="17610" y="353"/>
                  </a:cubicBezTo>
                  <a:cubicBezTo>
                    <a:pt x="17537" y="518"/>
                    <a:pt x="17456" y="683"/>
                    <a:pt x="17366" y="836"/>
                  </a:cubicBezTo>
                  <a:lnTo>
                    <a:pt x="17377" y="825"/>
                  </a:lnTo>
                  <a:lnTo>
                    <a:pt x="17377" y="825"/>
                  </a:lnTo>
                  <a:cubicBezTo>
                    <a:pt x="17184" y="1153"/>
                    <a:pt x="16957" y="1449"/>
                    <a:pt x="16701" y="1711"/>
                  </a:cubicBezTo>
                  <a:cubicBezTo>
                    <a:pt x="16423" y="1984"/>
                    <a:pt x="16105" y="2228"/>
                    <a:pt x="15764" y="2427"/>
                  </a:cubicBezTo>
                  <a:lnTo>
                    <a:pt x="15752" y="2438"/>
                  </a:lnTo>
                  <a:cubicBezTo>
                    <a:pt x="15348" y="2666"/>
                    <a:pt x="14928" y="2836"/>
                    <a:pt x="14508" y="2949"/>
                  </a:cubicBezTo>
                  <a:cubicBezTo>
                    <a:pt x="14167" y="3035"/>
                    <a:pt x="13826" y="3075"/>
                    <a:pt x="13490" y="3075"/>
                  </a:cubicBezTo>
                  <a:lnTo>
                    <a:pt x="13473" y="3075"/>
                  </a:lnTo>
                  <a:cubicBezTo>
                    <a:pt x="13150" y="3069"/>
                    <a:pt x="12819" y="3023"/>
                    <a:pt x="12491" y="2933"/>
                  </a:cubicBezTo>
                  <a:cubicBezTo>
                    <a:pt x="12116" y="2831"/>
                    <a:pt x="11741" y="2671"/>
                    <a:pt x="11377" y="2461"/>
                  </a:cubicBezTo>
                  <a:cubicBezTo>
                    <a:pt x="10928" y="2199"/>
                    <a:pt x="10490" y="1858"/>
                    <a:pt x="10076" y="1449"/>
                  </a:cubicBezTo>
                  <a:cubicBezTo>
                    <a:pt x="9871" y="1245"/>
                    <a:pt x="9672" y="1024"/>
                    <a:pt x="9484" y="785"/>
                  </a:cubicBezTo>
                  <a:cubicBezTo>
                    <a:pt x="9456" y="751"/>
                    <a:pt x="9410" y="728"/>
                    <a:pt x="9365" y="728"/>
                  </a:cubicBezTo>
                  <a:lnTo>
                    <a:pt x="9347" y="728"/>
                  </a:lnTo>
                  <a:cubicBezTo>
                    <a:pt x="9291" y="733"/>
                    <a:pt x="9252" y="767"/>
                    <a:pt x="9223" y="819"/>
                  </a:cubicBezTo>
                  <a:cubicBezTo>
                    <a:pt x="9161" y="961"/>
                    <a:pt x="9087" y="1103"/>
                    <a:pt x="9006" y="1239"/>
                  </a:cubicBezTo>
                  <a:cubicBezTo>
                    <a:pt x="8825" y="1546"/>
                    <a:pt x="8638" y="1801"/>
                    <a:pt x="8421" y="2018"/>
                  </a:cubicBezTo>
                  <a:cubicBezTo>
                    <a:pt x="8263" y="2176"/>
                    <a:pt x="8086" y="2313"/>
                    <a:pt x="7910" y="2415"/>
                  </a:cubicBezTo>
                  <a:cubicBezTo>
                    <a:pt x="7757" y="2501"/>
                    <a:pt x="7598" y="2569"/>
                    <a:pt x="7427" y="2614"/>
                  </a:cubicBezTo>
                  <a:cubicBezTo>
                    <a:pt x="7262" y="2653"/>
                    <a:pt x="7092" y="2677"/>
                    <a:pt x="6916" y="2677"/>
                  </a:cubicBezTo>
                  <a:cubicBezTo>
                    <a:pt x="6729" y="2671"/>
                    <a:pt x="6535" y="2643"/>
                    <a:pt x="6342" y="2592"/>
                  </a:cubicBezTo>
                  <a:cubicBezTo>
                    <a:pt x="6137" y="2535"/>
                    <a:pt x="5961" y="2461"/>
                    <a:pt x="5796" y="2370"/>
                  </a:cubicBezTo>
                  <a:cubicBezTo>
                    <a:pt x="5626" y="2268"/>
                    <a:pt x="5467" y="2142"/>
                    <a:pt x="5308" y="1984"/>
                  </a:cubicBezTo>
                  <a:cubicBezTo>
                    <a:pt x="5114" y="1790"/>
                    <a:pt x="4944" y="1575"/>
                    <a:pt x="4779" y="1365"/>
                  </a:cubicBezTo>
                  <a:cubicBezTo>
                    <a:pt x="4603" y="1137"/>
                    <a:pt x="4422" y="909"/>
                    <a:pt x="4217" y="705"/>
                  </a:cubicBezTo>
                  <a:lnTo>
                    <a:pt x="4183" y="676"/>
                  </a:lnTo>
                  <a:cubicBezTo>
                    <a:pt x="4160" y="660"/>
                    <a:pt x="4138" y="649"/>
                    <a:pt x="4109" y="642"/>
                  </a:cubicBezTo>
                  <a:lnTo>
                    <a:pt x="4086" y="642"/>
                  </a:lnTo>
                  <a:cubicBezTo>
                    <a:pt x="4036" y="642"/>
                    <a:pt x="3989" y="665"/>
                    <a:pt x="3955" y="705"/>
                  </a:cubicBezTo>
                  <a:cubicBezTo>
                    <a:pt x="3892" y="785"/>
                    <a:pt x="3836" y="853"/>
                    <a:pt x="3774" y="921"/>
                  </a:cubicBezTo>
                  <a:cubicBezTo>
                    <a:pt x="3586" y="1103"/>
                    <a:pt x="3370" y="1268"/>
                    <a:pt x="3137" y="1404"/>
                  </a:cubicBezTo>
                  <a:cubicBezTo>
                    <a:pt x="2898" y="1541"/>
                    <a:pt x="2643" y="1643"/>
                    <a:pt x="2370" y="1717"/>
                  </a:cubicBezTo>
                  <a:lnTo>
                    <a:pt x="2353" y="1722"/>
                  </a:lnTo>
                  <a:lnTo>
                    <a:pt x="2342" y="1727"/>
                  </a:lnTo>
                  <a:cubicBezTo>
                    <a:pt x="2098" y="1785"/>
                    <a:pt x="1841" y="1819"/>
                    <a:pt x="1586" y="1819"/>
                  </a:cubicBezTo>
                  <a:cubicBezTo>
                    <a:pt x="1359" y="1813"/>
                    <a:pt x="1138" y="1785"/>
                    <a:pt x="921" y="1727"/>
                  </a:cubicBezTo>
                  <a:cubicBezTo>
                    <a:pt x="722" y="1672"/>
                    <a:pt x="529" y="1591"/>
                    <a:pt x="359" y="1494"/>
                  </a:cubicBezTo>
                  <a:cubicBezTo>
                    <a:pt x="239" y="1421"/>
                    <a:pt x="126" y="1342"/>
                    <a:pt x="18" y="1256"/>
                  </a:cubicBezTo>
                  <a:cubicBezTo>
                    <a:pt x="12" y="1250"/>
                    <a:pt x="6" y="1245"/>
                    <a:pt x="0" y="1245"/>
                  </a:cubicBezTo>
                  <a:lnTo>
                    <a:pt x="0" y="1245"/>
                  </a:lnTo>
                  <a:cubicBezTo>
                    <a:pt x="23" y="1318"/>
                    <a:pt x="47" y="1392"/>
                    <a:pt x="74" y="1467"/>
                  </a:cubicBezTo>
                  <a:cubicBezTo>
                    <a:pt x="92" y="1517"/>
                    <a:pt x="108" y="1569"/>
                    <a:pt x="131" y="1620"/>
                  </a:cubicBezTo>
                  <a:cubicBezTo>
                    <a:pt x="165" y="1699"/>
                    <a:pt x="205" y="1785"/>
                    <a:pt x="251" y="1864"/>
                  </a:cubicBezTo>
                  <a:cubicBezTo>
                    <a:pt x="336" y="2023"/>
                    <a:pt x="433" y="2176"/>
                    <a:pt x="540" y="2319"/>
                  </a:cubicBezTo>
                  <a:cubicBezTo>
                    <a:pt x="694" y="2512"/>
                    <a:pt x="865" y="2682"/>
                    <a:pt x="1057" y="2836"/>
                  </a:cubicBezTo>
                  <a:cubicBezTo>
                    <a:pt x="1251" y="2983"/>
                    <a:pt x="1461" y="3109"/>
                    <a:pt x="1683" y="3199"/>
                  </a:cubicBezTo>
                  <a:lnTo>
                    <a:pt x="1649" y="3177"/>
                  </a:lnTo>
                  <a:lnTo>
                    <a:pt x="1649" y="3177"/>
                  </a:lnTo>
                  <a:cubicBezTo>
                    <a:pt x="1864" y="3279"/>
                    <a:pt x="2098" y="3348"/>
                    <a:pt x="2353" y="3382"/>
                  </a:cubicBezTo>
                  <a:cubicBezTo>
                    <a:pt x="2478" y="3398"/>
                    <a:pt x="2604" y="3404"/>
                    <a:pt x="2722" y="3404"/>
                  </a:cubicBezTo>
                  <a:cubicBezTo>
                    <a:pt x="2853" y="3404"/>
                    <a:pt x="2984" y="3398"/>
                    <a:pt x="3115" y="3382"/>
                  </a:cubicBezTo>
                  <a:cubicBezTo>
                    <a:pt x="3320" y="3353"/>
                    <a:pt x="3517" y="3301"/>
                    <a:pt x="3716" y="3240"/>
                  </a:cubicBezTo>
                  <a:cubicBezTo>
                    <a:pt x="3682" y="3138"/>
                    <a:pt x="3654" y="3046"/>
                    <a:pt x="3632" y="2955"/>
                  </a:cubicBezTo>
                  <a:cubicBezTo>
                    <a:pt x="3614" y="2892"/>
                    <a:pt x="3603" y="2831"/>
                    <a:pt x="3598" y="2773"/>
                  </a:cubicBezTo>
                  <a:cubicBezTo>
                    <a:pt x="3592" y="2734"/>
                    <a:pt x="3586" y="2694"/>
                    <a:pt x="3580" y="2653"/>
                  </a:cubicBezTo>
                  <a:cubicBezTo>
                    <a:pt x="3580" y="2626"/>
                    <a:pt x="3580" y="2598"/>
                    <a:pt x="3575" y="2574"/>
                  </a:cubicBezTo>
                  <a:cubicBezTo>
                    <a:pt x="3569" y="2535"/>
                    <a:pt x="3592" y="2495"/>
                    <a:pt x="3614" y="2472"/>
                  </a:cubicBezTo>
                  <a:cubicBezTo>
                    <a:pt x="3643" y="2449"/>
                    <a:pt x="3677" y="2433"/>
                    <a:pt x="3716" y="2433"/>
                  </a:cubicBezTo>
                  <a:cubicBezTo>
                    <a:pt x="3751" y="2433"/>
                    <a:pt x="3785" y="2449"/>
                    <a:pt x="3813" y="2472"/>
                  </a:cubicBezTo>
                  <a:cubicBezTo>
                    <a:pt x="3842" y="2501"/>
                    <a:pt x="3847" y="2529"/>
                    <a:pt x="3853" y="2569"/>
                  </a:cubicBezTo>
                  <a:cubicBezTo>
                    <a:pt x="3881" y="2739"/>
                    <a:pt x="3926" y="2904"/>
                    <a:pt x="3995" y="3063"/>
                  </a:cubicBezTo>
                  <a:cubicBezTo>
                    <a:pt x="4063" y="3228"/>
                    <a:pt x="4160" y="3393"/>
                    <a:pt x="4274" y="3547"/>
                  </a:cubicBezTo>
                  <a:cubicBezTo>
                    <a:pt x="4393" y="3699"/>
                    <a:pt x="4535" y="3836"/>
                    <a:pt x="4694" y="3961"/>
                  </a:cubicBezTo>
                  <a:cubicBezTo>
                    <a:pt x="4881" y="4103"/>
                    <a:pt x="5098" y="4229"/>
                    <a:pt x="5331" y="4331"/>
                  </a:cubicBezTo>
                  <a:cubicBezTo>
                    <a:pt x="5615" y="4444"/>
                    <a:pt x="5916" y="4529"/>
                    <a:pt x="6223" y="4575"/>
                  </a:cubicBezTo>
                  <a:cubicBezTo>
                    <a:pt x="6393" y="4597"/>
                    <a:pt x="6569" y="4609"/>
                    <a:pt x="6751" y="4609"/>
                  </a:cubicBezTo>
                  <a:cubicBezTo>
                    <a:pt x="6921" y="4609"/>
                    <a:pt x="7097" y="4597"/>
                    <a:pt x="7268" y="4575"/>
                  </a:cubicBezTo>
                  <a:cubicBezTo>
                    <a:pt x="7564" y="4529"/>
                    <a:pt x="7842" y="4455"/>
                    <a:pt x="8093" y="4353"/>
                  </a:cubicBezTo>
                  <a:cubicBezTo>
                    <a:pt x="8308" y="4263"/>
                    <a:pt x="8507" y="4143"/>
                    <a:pt x="8689" y="4006"/>
                  </a:cubicBezTo>
                  <a:cubicBezTo>
                    <a:pt x="8836" y="3893"/>
                    <a:pt x="8961" y="3768"/>
                    <a:pt x="9069" y="3631"/>
                  </a:cubicBezTo>
                  <a:cubicBezTo>
                    <a:pt x="9098" y="3592"/>
                    <a:pt x="9126" y="3552"/>
                    <a:pt x="9155" y="3506"/>
                  </a:cubicBezTo>
                  <a:cubicBezTo>
                    <a:pt x="9058" y="3324"/>
                    <a:pt x="8990" y="3131"/>
                    <a:pt x="8922" y="2944"/>
                  </a:cubicBezTo>
                  <a:lnTo>
                    <a:pt x="8922" y="2933"/>
                  </a:lnTo>
                  <a:lnTo>
                    <a:pt x="8916" y="2915"/>
                  </a:lnTo>
                  <a:lnTo>
                    <a:pt x="8904" y="2892"/>
                  </a:lnTo>
                  <a:cubicBezTo>
                    <a:pt x="8893" y="2858"/>
                    <a:pt x="8899" y="2824"/>
                    <a:pt x="8916" y="2790"/>
                  </a:cubicBezTo>
                  <a:cubicBezTo>
                    <a:pt x="8933" y="2756"/>
                    <a:pt x="8967" y="2728"/>
                    <a:pt x="9006" y="2722"/>
                  </a:cubicBezTo>
                  <a:cubicBezTo>
                    <a:pt x="9019" y="2716"/>
                    <a:pt x="9030" y="2716"/>
                    <a:pt x="9041" y="2716"/>
                  </a:cubicBezTo>
                  <a:cubicBezTo>
                    <a:pt x="9098" y="2716"/>
                    <a:pt x="9155" y="2756"/>
                    <a:pt x="9177" y="2818"/>
                  </a:cubicBezTo>
                  <a:cubicBezTo>
                    <a:pt x="9206" y="2910"/>
                    <a:pt x="9240" y="3001"/>
                    <a:pt x="9279" y="3091"/>
                  </a:cubicBezTo>
                  <a:cubicBezTo>
                    <a:pt x="9354" y="3267"/>
                    <a:pt x="9444" y="3421"/>
                    <a:pt x="9552" y="3569"/>
                  </a:cubicBezTo>
                  <a:cubicBezTo>
                    <a:pt x="9683" y="3728"/>
                    <a:pt x="9842" y="3881"/>
                    <a:pt x="10024" y="4017"/>
                  </a:cubicBezTo>
                  <a:cubicBezTo>
                    <a:pt x="10275" y="4211"/>
                    <a:pt x="10564" y="4376"/>
                    <a:pt x="10899" y="4518"/>
                  </a:cubicBezTo>
                  <a:cubicBezTo>
                    <a:pt x="11393" y="4722"/>
                    <a:pt x="11956" y="4870"/>
                    <a:pt x="12564" y="4955"/>
                  </a:cubicBezTo>
                  <a:cubicBezTo>
                    <a:pt x="12905" y="5000"/>
                    <a:pt x="13246" y="5024"/>
                    <a:pt x="13587" y="5024"/>
                  </a:cubicBezTo>
                  <a:cubicBezTo>
                    <a:pt x="13905" y="5024"/>
                    <a:pt x="14230" y="5000"/>
                    <a:pt x="14547" y="4961"/>
                  </a:cubicBezTo>
                  <a:cubicBezTo>
                    <a:pt x="15070" y="4887"/>
                    <a:pt x="15547" y="4762"/>
                    <a:pt x="15968" y="4591"/>
                  </a:cubicBezTo>
                  <a:cubicBezTo>
                    <a:pt x="16275" y="4460"/>
                    <a:pt x="16548" y="4308"/>
                    <a:pt x="16780" y="4126"/>
                  </a:cubicBezTo>
                  <a:cubicBezTo>
                    <a:pt x="16957" y="3990"/>
                    <a:pt x="17110" y="3836"/>
                    <a:pt x="17235" y="3676"/>
                  </a:cubicBezTo>
                  <a:cubicBezTo>
                    <a:pt x="17349" y="3524"/>
                    <a:pt x="17445" y="3364"/>
                    <a:pt x="17519" y="3193"/>
                  </a:cubicBezTo>
                  <a:cubicBezTo>
                    <a:pt x="17576" y="3052"/>
                    <a:pt x="17621" y="2899"/>
                    <a:pt x="17650" y="2739"/>
                  </a:cubicBezTo>
                  <a:cubicBezTo>
                    <a:pt x="17666" y="2666"/>
                    <a:pt x="17741" y="2626"/>
                    <a:pt x="17803" y="2626"/>
                  </a:cubicBezTo>
                  <a:cubicBezTo>
                    <a:pt x="17820" y="2626"/>
                    <a:pt x="17831" y="2626"/>
                    <a:pt x="17844" y="2632"/>
                  </a:cubicBezTo>
                  <a:cubicBezTo>
                    <a:pt x="17883" y="2643"/>
                    <a:pt x="17917" y="2671"/>
                    <a:pt x="17939" y="2705"/>
                  </a:cubicBezTo>
                  <a:cubicBezTo>
                    <a:pt x="17962" y="2739"/>
                    <a:pt x="17962" y="2779"/>
                    <a:pt x="17957" y="2831"/>
                  </a:cubicBezTo>
                  <a:cubicBezTo>
                    <a:pt x="17939" y="2921"/>
                    <a:pt x="17917" y="3012"/>
                    <a:pt x="17889" y="3109"/>
                  </a:cubicBezTo>
                  <a:cubicBezTo>
                    <a:pt x="17934" y="3131"/>
                    <a:pt x="17973" y="3154"/>
                    <a:pt x="18019" y="3172"/>
                  </a:cubicBezTo>
                  <a:cubicBezTo>
                    <a:pt x="18258" y="3267"/>
                    <a:pt x="18502" y="3335"/>
                    <a:pt x="18757" y="3376"/>
                  </a:cubicBezTo>
                  <a:cubicBezTo>
                    <a:pt x="18888" y="3393"/>
                    <a:pt x="19025" y="3398"/>
                    <a:pt x="19155" y="3398"/>
                  </a:cubicBezTo>
                  <a:cubicBezTo>
                    <a:pt x="19292" y="3398"/>
                    <a:pt x="19434" y="3393"/>
                    <a:pt x="19582" y="3376"/>
                  </a:cubicBezTo>
                  <a:cubicBezTo>
                    <a:pt x="19923" y="3324"/>
                    <a:pt x="20257" y="3233"/>
                    <a:pt x="20587" y="3097"/>
                  </a:cubicBezTo>
                  <a:lnTo>
                    <a:pt x="20598" y="3091"/>
                  </a:lnTo>
                  <a:cubicBezTo>
                    <a:pt x="20934" y="2949"/>
                    <a:pt x="21246" y="2768"/>
                    <a:pt x="21537" y="2546"/>
                  </a:cubicBezTo>
                  <a:cubicBezTo>
                    <a:pt x="21792" y="2347"/>
                    <a:pt x="22019" y="2126"/>
                    <a:pt x="22208" y="1882"/>
                  </a:cubicBezTo>
                  <a:cubicBezTo>
                    <a:pt x="22344" y="1693"/>
                    <a:pt x="22463" y="1494"/>
                    <a:pt x="22554" y="1290"/>
                  </a:cubicBezTo>
                  <a:cubicBezTo>
                    <a:pt x="22673" y="1006"/>
                    <a:pt x="22753" y="710"/>
                    <a:pt x="22798" y="410"/>
                  </a:cubicBezTo>
                  <a:cubicBezTo>
                    <a:pt x="22814" y="274"/>
                    <a:pt x="22827" y="137"/>
                    <a:pt x="22827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909204" y="541311"/>
              <a:ext cx="508539" cy="109910"/>
            </a:xfrm>
            <a:custGeom>
              <a:avLst/>
              <a:gdLst/>
              <a:ahLst/>
              <a:cxnLst/>
              <a:rect l="l" t="t" r="r" b="b"/>
              <a:pathLst>
                <a:path w="15463" h="3342" extrusionOk="0">
                  <a:moveTo>
                    <a:pt x="10855" y="0"/>
                  </a:moveTo>
                  <a:cubicBezTo>
                    <a:pt x="10808" y="0"/>
                    <a:pt x="10769" y="22"/>
                    <a:pt x="10740" y="56"/>
                  </a:cubicBezTo>
                  <a:cubicBezTo>
                    <a:pt x="10627" y="221"/>
                    <a:pt x="10501" y="375"/>
                    <a:pt x="10360" y="517"/>
                  </a:cubicBezTo>
                  <a:cubicBezTo>
                    <a:pt x="10150" y="721"/>
                    <a:pt x="9911" y="903"/>
                    <a:pt x="9655" y="1057"/>
                  </a:cubicBezTo>
                  <a:cubicBezTo>
                    <a:pt x="9389" y="1204"/>
                    <a:pt x="9093" y="1330"/>
                    <a:pt x="8786" y="1409"/>
                  </a:cubicBezTo>
                  <a:lnTo>
                    <a:pt x="8775" y="1414"/>
                  </a:lnTo>
                  <a:lnTo>
                    <a:pt x="8757" y="1420"/>
                  </a:lnTo>
                  <a:cubicBezTo>
                    <a:pt x="8439" y="1500"/>
                    <a:pt x="8104" y="1540"/>
                    <a:pt x="7763" y="1540"/>
                  </a:cubicBezTo>
                  <a:lnTo>
                    <a:pt x="7734" y="1540"/>
                  </a:lnTo>
                  <a:cubicBezTo>
                    <a:pt x="7456" y="1534"/>
                    <a:pt x="7183" y="1500"/>
                    <a:pt x="6939" y="1432"/>
                  </a:cubicBezTo>
                  <a:cubicBezTo>
                    <a:pt x="6717" y="1375"/>
                    <a:pt x="6496" y="1283"/>
                    <a:pt x="6292" y="1165"/>
                  </a:cubicBezTo>
                  <a:cubicBezTo>
                    <a:pt x="6035" y="1017"/>
                    <a:pt x="5786" y="818"/>
                    <a:pt x="5524" y="562"/>
                  </a:cubicBezTo>
                  <a:cubicBezTo>
                    <a:pt x="5416" y="454"/>
                    <a:pt x="5308" y="336"/>
                    <a:pt x="5206" y="216"/>
                  </a:cubicBezTo>
                  <a:lnTo>
                    <a:pt x="5195" y="205"/>
                  </a:lnTo>
                  <a:lnTo>
                    <a:pt x="5081" y="85"/>
                  </a:lnTo>
                  <a:cubicBezTo>
                    <a:pt x="5059" y="51"/>
                    <a:pt x="5030" y="40"/>
                    <a:pt x="5001" y="34"/>
                  </a:cubicBezTo>
                  <a:lnTo>
                    <a:pt x="4978" y="34"/>
                  </a:lnTo>
                  <a:cubicBezTo>
                    <a:pt x="4939" y="34"/>
                    <a:pt x="4905" y="51"/>
                    <a:pt x="4876" y="85"/>
                  </a:cubicBezTo>
                  <a:cubicBezTo>
                    <a:pt x="4842" y="124"/>
                    <a:pt x="4808" y="171"/>
                    <a:pt x="4763" y="216"/>
                  </a:cubicBezTo>
                  <a:cubicBezTo>
                    <a:pt x="4671" y="301"/>
                    <a:pt x="4575" y="381"/>
                    <a:pt x="4467" y="443"/>
                  </a:cubicBezTo>
                  <a:cubicBezTo>
                    <a:pt x="4359" y="499"/>
                    <a:pt x="4251" y="546"/>
                    <a:pt x="4131" y="580"/>
                  </a:cubicBezTo>
                  <a:cubicBezTo>
                    <a:pt x="4013" y="614"/>
                    <a:pt x="3882" y="625"/>
                    <a:pt x="3751" y="625"/>
                  </a:cubicBezTo>
                  <a:cubicBezTo>
                    <a:pt x="3614" y="625"/>
                    <a:pt x="3478" y="601"/>
                    <a:pt x="3342" y="567"/>
                  </a:cubicBezTo>
                  <a:cubicBezTo>
                    <a:pt x="3211" y="528"/>
                    <a:pt x="3087" y="477"/>
                    <a:pt x="2961" y="409"/>
                  </a:cubicBezTo>
                  <a:cubicBezTo>
                    <a:pt x="2899" y="511"/>
                    <a:pt x="2836" y="608"/>
                    <a:pt x="2768" y="704"/>
                  </a:cubicBezTo>
                  <a:cubicBezTo>
                    <a:pt x="2222" y="1437"/>
                    <a:pt x="1427" y="1994"/>
                    <a:pt x="524" y="2272"/>
                  </a:cubicBezTo>
                  <a:cubicBezTo>
                    <a:pt x="354" y="2324"/>
                    <a:pt x="176" y="2369"/>
                    <a:pt x="1" y="2398"/>
                  </a:cubicBezTo>
                  <a:lnTo>
                    <a:pt x="18" y="2432"/>
                  </a:lnTo>
                  <a:cubicBezTo>
                    <a:pt x="103" y="2539"/>
                    <a:pt x="200" y="2642"/>
                    <a:pt x="307" y="2722"/>
                  </a:cubicBezTo>
                  <a:cubicBezTo>
                    <a:pt x="422" y="2807"/>
                    <a:pt x="552" y="2880"/>
                    <a:pt x="688" y="2943"/>
                  </a:cubicBezTo>
                  <a:cubicBezTo>
                    <a:pt x="865" y="3011"/>
                    <a:pt x="1057" y="3063"/>
                    <a:pt x="1262" y="3090"/>
                  </a:cubicBezTo>
                  <a:cubicBezTo>
                    <a:pt x="1382" y="3108"/>
                    <a:pt x="1506" y="3119"/>
                    <a:pt x="1637" y="3119"/>
                  </a:cubicBezTo>
                  <a:cubicBezTo>
                    <a:pt x="1768" y="3119"/>
                    <a:pt x="1904" y="3108"/>
                    <a:pt x="2041" y="3090"/>
                  </a:cubicBezTo>
                  <a:cubicBezTo>
                    <a:pt x="2313" y="3051"/>
                    <a:pt x="2581" y="2983"/>
                    <a:pt x="2819" y="2886"/>
                  </a:cubicBezTo>
                  <a:lnTo>
                    <a:pt x="2843" y="2875"/>
                  </a:lnTo>
                  <a:lnTo>
                    <a:pt x="2825" y="2875"/>
                  </a:lnTo>
                  <a:cubicBezTo>
                    <a:pt x="3019" y="2801"/>
                    <a:pt x="3194" y="2699"/>
                    <a:pt x="3359" y="2579"/>
                  </a:cubicBezTo>
                  <a:cubicBezTo>
                    <a:pt x="3473" y="2489"/>
                    <a:pt x="3575" y="2387"/>
                    <a:pt x="3661" y="2284"/>
                  </a:cubicBezTo>
                  <a:cubicBezTo>
                    <a:pt x="3683" y="2250"/>
                    <a:pt x="3706" y="2222"/>
                    <a:pt x="3722" y="2193"/>
                  </a:cubicBezTo>
                  <a:cubicBezTo>
                    <a:pt x="3745" y="2159"/>
                    <a:pt x="3785" y="2136"/>
                    <a:pt x="3825" y="2136"/>
                  </a:cubicBezTo>
                  <a:lnTo>
                    <a:pt x="3848" y="2136"/>
                  </a:lnTo>
                  <a:cubicBezTo>
                    <a:pt x="3865" y="2136"/>
                    <a:pt x="3876" y="2130"/>
                    <a:pt x="3887" y="2130"/>
                  </a:cubicBezTo>
                  <a:cubicBezTo>
                    <a:pt x="3927" y="2130"/>
                    <a:pt x="3961" y="2148"/>
                    <a:pt x="3984" y="2170"/>
                  </a:cubicBezTo>
                  <a:lnTo>
                    <a:pt x="3995" y="2182"/>
                  </a:lnTo>
                  <a:lnTo>
                    <a:pt x="4007" y="2198"/>
                  </a:lnTo>
                  <a:lnTo>
                    <a:pt x="4024" y="2216"/>
                  </a:lnTo>
                  <a:lnTo>
                    <a:pt x="4086" y="2261"/>
                  </a:lnTo>
                  <a:cubicBezTo>
                    <a:pt x="4144" y="2301"/>
                    <a:pt x="4206" y="2340"/>
                    <a:pt x="4262" y="2381"/>
                  </a:cubicBezTo>
                  <a:cubicBezTo>
                    <a:pt x="4343" y="2437"/>
                    <a:pt x="4433" y="2494"/>
                    <a:pt x="4540" y="2552"/>
                  </a:cubicBezTo>
                  <a:cubicBezTo>
                    <a:pt x="4723" y="2654"/>
                    <a:pt x="4922" y="2749"/>
                    <a:pt x="5120" y="2835"/>
                  </a:cubicBezTo>
                  <a:cubicBezTo>
                    <a:pt x="5655" y="3063"/>
                    <a:pt x="6211" y="3216"/>
                    <a:pt x="6780" y="3295"/>
                  </a:cubicBezTo>
                  <a:cubicBezTo>
                    <a:pt x="7029" y="3329"/>
                    <a:pt x="7286" y="3341"/>
                    <a:pt x="7530" y="3341"/>
                  </a:cubicBezTo>
                  <a:cubicBezTo>
                    <a:pt x="7752" y="3341"/>
                    <a:pt x="7973" y="3329"/>
                    <a:pt x="8189" y="3307"/>
                  </a:cubicBezTo>
                  <a:cubicBezTo>
                    <a:pt x="8536" y="3255"/>
                    <a:pt x="8859" y="3171"/>
                    <a:pt x="9138" y="3056"/>
                  </a:cubicBezTo>
                  <a:cubicBezTo>
                    <a:pt x="9314" y="2977"/>
                    <a:pt x="9479" y="2886"/>
                    <a:pt x="9620" y="2778"/>
                  </a:cubicBezTo>
                  <a:cubicBezTo>
                    <a:pt x="9751" y="2676"/>
                    <a:pt x="9871" y="2552"/>
                    <a:pt x="9985" y="2408"/>
                  </a:cubicBezTo>
                  <a:cubicBezTo>
                    <a:pt x="10058" y="2306"/>
                    <a:pt x="10126" y="2193"/>
                    <a:pt x="10178" y="2074"/>
                  </a:cubicBezTo>
                  <a:lnTo>
                    <a:pt x="10200" y="2017"/>
                  </a:lnTo>
                  <a:cubicBezTo>
                    <a:pt x="10212" y="1994"/>
                    <a:pt x="10223" y="1965"/>
                    <a:pt x="10257" y="1943"/>
                  </a:cubicBezTo>
                  <a:cubicBezTo>
                    <a:pt x="10275" y="1931"/>
                    <a:pt x="10297" y="1931"/>
                    <a:pt x="10320" y="1931"/>
                  </a:cubicBezTo>
                  <a:lnTo>
                    <a:pt x="10349" y="1931"/>
                  </a:lnTo>
                  <a:cubicBezTo>
                    <a:pt x="10383" y="1943"/>
                    <a:pt x="10411" y="1965"/>
                    <a:pt x="10428" y="1999"/>
                  </a:cubicBezTo>
                  <a:cubicBezTo>
                    <a:pt x="10439" y="2028"/>
                    <a:pt x="10446" y="2057"/>
                    <a:pt x="10433" y="2080"/>
                  </a:cubicBezTo>
                  <a:cubicBezTo>
                    <a:pt x="10377" y="2227"/>
                    <a:pt x="10315" y="2363"/>
                    <a:pt x="10246" y="2477"/>
                  </a:cubicBezTo>
                  <a:cubicBezTo>
                    <a:pt x="10286" y="2523"/>
                    <a:pt x="10331" y="2557"/>
                    <a:pt x="10371" y="2591"/>
                  </a:cubicBezTo>
                  <a:cubicBezTo>
                    <a:pt x="10604" y="2762"/>
                    <a:pt x="10848" y="2909"/>
                    <a:pt x="11104" y="3017"/>
                  </a:cubicBezTo>
                  <a:cubicBezTo>
                    <a:pt x="11354" y="3119"/>
                    <a:pt x="11610" y="3187"/>
                    <a:pt x="11865" y="3227"/>
                  </a:cubicBezTo>
                  <a:cubicBezTo>
                    <a:pt x="11996" y="3239"/>
                    <a:pt x="12127" y="3250"/>
                    <a:pt x="12258" y="3250"/>
                  </a:cubicBezTo>
                  <a:cubicBezTo>
                    <a:pt x="12382" y="3250"/>
                    <a:pt x="12502" y="3244"/>
                    <a:pt x="12615" y="3227"/>
                  </a:cubicBezTo>
                  <a:cubicBezTo>
                    <a:pt x="12940" y="3182"/>
                    <a:pt x="13263" y="3090"/>
                    <a:pt x="13588" y="2954"/>
                  </a:cubicBezTo>
                  <a:cubicBezTo>
                    <a:pt x="13855" y="2841"/>
                    <a:pt x="14099" y="2699"/>
                    <a:pt x="14325" y="2528"/>
                  </a:cubicBezTo>
                  <a:cubicBezTo>
                    <a:pt x="14514" y="2381"/>
                    <a:pt x="14684" y="2211"/>
                    <a:pt x="14831" y="2028"/>
                  </a:cubicBezTo>
                  <a:cubicBezTo>
                    <a:pt x="14985" y="1823"/>
                    <a:pt x="15116" y="1597"/>
                    <a:pt x="15219" y="1358"/>
                  </a:cubicBezTo>
                  <a:cubicBezTo>
                    <a:pt x="15321" y="1107"/>
                    <a:pt x="15395" y="840"/>
                    <a:pt x="15434" y="562"/>
                  </a:cubicBezTo>
                  <a:cubicBezTo>
                    <a:pt x="15434" y="533"/>
                    <a:pt x="15440" y="499"/>
                    <a:pt x="15445" y="472"/>
                  </a:cubicBezTo>
                  <a:cubicBezTo>
                    <a:pt x="15451" y="370"/>
                    <a:pt x="15457" y="273"/>
                    <a:pt x="15463" y="171"/>
                  </a:cubicBezTo>
                  <a:lnTo>
                    <a:pt x="15463" y="171"/>
                  </a:lnTo>
                  <a:cubicBezTo>
                    <a:pt x="15445" y="181"/>
                    <a:pt x="15429" y="199"/>
                    <a:pt x="15416" y="221"/>
                  </a:cubicBezTo>
                  <a:cubicBezTo>
                    <a:pt x="15406" y="250"/>
                    <a:pt x="15389" y="284"/>
                    <a:pt x="15371" y="312"/>
                  </a:cubicBezTo>
                  <a:cubicBezTo>
                    <a:pt x="15314" y="415"/>
                    <a:pt x="15240" y="506"/>
                    <a:pt x="15161" y="591"/>
                  </a:cubicBezTo>
                  <a:cubicBezTo>
                    <a:pt x="15065" y="682"/>
                    <a:pt x="14962" y="761"/>
                    <a:pt x="14844" y="835"/>
                  </a:cubicBezTo>
                  <a:cubicBezTo>
                    <a:pt x="14679" y="926"/>
                    <a:pt x="14496" y="1000"/>
                    <a:pt x="14291" y="1057"/>
                  </a:cubicBezTo>
                  <a:cubicBezTo>
                    <a:pt x="14031" y="1120"/>
                    <a:pt x="13753" y="1154"/>
                    <a:pt x="13462" y="1154"/>
                  </a:cubicBezTo>
                  <a:lnTo>
                    <a:pt x="13446" y="1154"/>
                  </a:lnTo>
                  <a:lnTo>
                    <a:pt x="13428" y="1159"/>
                  </a:lnTo>
                  <a:lnTo>
                    <a:pt x="13428" y="1154"/>
                  </a:lnTo>
                  <a:cubicBezTo>
                    <a:pt x="13093" y="1147"/>
                    <a:pt x="12757" y="1097"/>
                    <a:pt x="12434" y="1011"/>
                  </a:cubicBezTo>
                  <a:cubicBezTo>
                    <a:pt x="12150" y="932"/>
                    <a:pt x="11883" y="824"/>
                    <a:pt x="11650" y="693"/>
                  </a:cubicBezTo>
                  <a:cubicBezTo>
                    <a:pt x="11479" y="596"/>
                    <a:pt x="11337" y="488"/>
                    <a:pt x="11207" y="363"/>
                  </a:cubicBezTo>
                  <a:cubicBezTo>
                    <a:pt x="11110" y="267"/>
                    <a:pt x="11031" y="165"/>
                    <a:pt x="10968" y="56"/>
                  </a:cubicBezTo>
                  <a:cubicBezTo>
                    <a:pt x="10950" y="22"/>
                    <a:pt x="10905" y="6"/>
                    <a:pt x="10876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245978" y="219669"/>
              <a:ext cx="1181681" cy="454308"/>
            </a:xfrm>
            <a:custGeom>
              <a:avLst/>
              <a:gdLst/>
              <a:ahLst/>
              <a:cxnLst/>
              <a:rect l="l" t="t" r="r" b="b"/>
              <a:pathLst>
                <a:path w="35931" h="13814" extrusionOk="0">
                  <a:moveTo>
                    <a:pt x="21331" y="1933"/>
                  </a:moveTo>
                  <a:cubicBezTo>
                    <a:pt x="21502" y="1933"/>
                    <a:pt x="21672" y="1944"/>
                    <a:pt x="21843" y="1960"/>
                  </a:cubicBezTo>
                  <a:cubicBezTo>
                    <a:pt x="22156" y="2007"/>
                    <a:pt x="22451" y="2086"/>
                    <a:pt x="22724" y="2199"/>
                  </a:cubicBezTo>
                  <a:lnTo>
                    <a:pt x="22747" y="2211"/>
                  </a:lnTo>
                  <a:cubicBezTo>
                    <a:pt x="22968" y="2308"/>
                    <a:pt x="23172" y="2421"/>
                    <a:pt x="23355" y="2563"/>
                  </a:cubicBezTo>
                  <a:cubicBezTo>
                    <a:pt x="23513" y="2683"/>
                    <a:pt x="23656" y="2825"/>
                    <a:pt x="23770" y="2972"/>
                  </a:cubicBezTo>
                  <a:cubicBezTo>
                    <a:pt x="23883" y="3119"/>
                    <a:pt x="23974" y="3274"/>
                    <a:pt x="24042" y="3444"/>
                  </a:cubicBezTo>
                  <a:cubicBezTo>
                    <a:pt x="24116" y="3620"/>
                    <a:pt x="24168" y="3808"/>
                    <a:pt x="24195" y="4000"/>
                  </a:cubicBezTo>
                  <a:cubicBezTo>
                    <a:pt x="24207" y="4120"/>
                    <a:pt x="24213" y="4234"/>
                    <a:pt x="24213" y="4347"/>
                  </a:cubicBezTo>
                  <a:lnTo>
                    <a:pt x="24213" y="4354"/>
                  </a:lnTo>
                  <a:cubicBezTo>
                    <a:pt x="24139" y="4415"/>
                    <a:pt x="24059" y="4483"/>
                    <a:pt x="23985" y="4564"/>
                  </a:cubicBezTo>
                  <a:cubicBezTo>
                    <a:pt x="23809" y="4729"/>
                    <a:pt x="23644" y="4921"/>
                    <a:pt x="23486" y="5131"/>
                  </a:cubicBezTo>
                  <a:cubicBezTo>
                    <a:pt x="23264" y="5432"/>
                    <a:pt x="23082" y="5768"/>
                    <a:pt x="22940" y="6120"/>
                  </a:cubicBezTo>
                  <a:cubicBezTo>
                    <a:pt x="22917" y="6182"/>
                    <a:pt x="22900" y="6240"/>
                    <a:pt x="22878" y="6297"/>
                  </a:cubicBezTo>
                  <a:lnTo>
                    <a:pt x="22878" y="6302"/>
                  </a:lnTo>
                  <a:cubicBezTo>
                    <a:pt x="22741" y="6114"/>
                    <a:pt x="22587" y="5933"/>
                    <a:pt x="22422" y="5768"/>
                  </a:cubicBezTo>
                  <a:cubicBezTo>
                    <a:pt x="21564" y="4905"/>
                    <a:pt x="20349" y="4393"/>
                    <a:pt x="19167" y="4393"/>
                  </a:cubicBezTo>
                  <a:cubicBezTo>
                    <a:pt x="18797" y="4393"/>
                    <a:pt x="18433" y="4444"/>
                    <a:pt x="18081" y="4541"/>
                  </a:cubicBezTo>
                  <a:cubicBezTo>
                    <a:pt x="18058" y="4546"/>
                    <a:pt x="18042" y="4551"/>
                    <a:pt x="18019" y="4558"/>
                  </a:cubicBezTo>
                  <a:cubicBezTo>
                    <a:pt x="17974" y="4575"/>
                    <a:pt x="17922" y="4592"/>
                    <a:pt x="17871" y="4609"/>
                  </a:cubicBezTo>
                  <a:lnTo>
                    <a:pt x="17871" y="4603"/>
                  </a:lnTo>
                  <a:cubicBezTo>
                    <a:pt x="17916" y="4427"/>
                    <a:pt x="17934" y="4228"/>
                    <a:pt x="17922" y="4018"/>
                  </a:cubicBezTo>
                  <a:cubicBezTo>
                    <a:pt x="17905" y="3733"/>
                    <a:pt x="17843" y="3433"/>
                    <a:pt x="17730" y="3126"/>
                  </a:cubicBezTo>
                  <a:cubicBezTo>
                    <a:pt x="17667" y="2967"/>
                    <a:pt x="17599" y="2796"/>
                    <a:pt x="17513" y="2620"/>
                  </a:cubicBezTo>
                  <a:cubicBezTo>
                    <a:pt x="17507" y="2620"/>
                    <a:pt x="17507" y="2620"/>
                    <a:pt x="17507" y="2615"/>
                  </a:cubicBezTo>
                  <a:cubicBezTo>
                    <a:pt x="17507" y="2608"/>
                    <a:pt x="17502" y="2608"/>
                    <a:pt x="17502" y="2603"/>
                  </a:cubicBezTo>
                  <a:lnTo>
                    <a:pt x="17502" y="2597"/>
                  </a:lnTo>
                  <a:cubicBezTo>
                    <a:pt x="17604" y="2563"/>
                    <a:pt x="17706" y="2534"/>
                    <a:pt x="17809" y="2518"/>
                  </a:cubicBezTo>
                  <a:cubicBezTo>
                    <a:pt x="17877" y="2513"/>
                    <a:pt x="17934" y="2506"/>
                    <a:pt x="17985" y="2506"/>
                  </a:cubicBezTo>
                  <a:cubicBezTo>
                    <a:pt x="18024" y="2506"/>
                    <a:pt x="18070" y="2513"/>
                    <a:pt x="18115" y="2518"/>
                  </a:cubicBezTo>
                  <a:cubicBezTo>
                    <a:pt x="18178" y="2529"/>
                    <a:pt x="18235" y="2540"/>
                    <a:pt x="18297" y="2563"/>
                  </a:cubicBezTo>
                  <a:cubicBezTo>
                    <a:pt x="18338" y="2586"/>
                    <a:pt x="18383" y="2608"/>
                    <a:pt x="18417" y="2637"/>
                  </a:cubicBezTo>
                  <a:cubicBezTo>
                    <a:pt x="18456" y="2665"/>
                    <a:pt x="18490" y="2699"/>
                    <a:pt x="18519" y="2739"/>
                  </a:cubicBezTo>
                  <a:cubicBezTo>
                    <a:pt x="18553" y="2785"/>
                    <a:pt x="18587" y="2836"/>
                    <a:pt x="18611" y="2899"/>
                  </a:cubicBezTo>
                  <a:cubicBezTo>
                    <a:pt x="18621" y="2922"/>
                    <a:pt x="18627" y="2944"/>
                    <a:pt x="18638" y="2967"/>
                  </a:cubicBezTo>
                  <a:cubicBezTo>
                    <a:pt x="18650" y="2995"/>
                    <a:pt x="18666" y="3029"/>
                    <a:pt x="18701" y="3051"/>
                  </a:cubicBezTo>
                  <a:cubicBezTo>
                    <a:pt x="18724" y="3064"/>
                    <a:pt x="18752" y="3069"/>
                    <a:pt x="18774" y="3069"/>
                  </a:cubicBezTo>
                  <a:cubicBezTo>
                    <a:pt x="18792" y="3069"/>
                    <a:pt x="18803" y="3069"/>
                    <a:pt x="18815" y="3064"/>
                  </a:cubicBezTo>
                  <a:cubicBezTo>
                    <a:pt x="18849" y="3058"/>
                    <a:pt x="18883" y="3029"/>
                    <a:pt x="18900" y="3001"/>
                  </a:cubicBezTo>
                  <a:cubicBezTo>
                    <a:pt x="18905" y="2990"/>
                    <a:pt x="18911" y="2972"/>
                    <a:pt x="18911" y="2961"/>
                  </a:cubicBezTo>
                  <a:lnTo>
                    <a:pt x="18917" y="2956"/>
                  </a:lnTo>
                  <a:lnTo>
                    <a:pt x="18917" y="2949"/>
                  </a:lnTo>
                  <a:cubicBezTo>
                    <a:pt x="19031" y="2807"/>
                    <a:pt x="19167" y="2676"/>
                    <a:pt x="19314" y="2563"/>
                  </a:cubicBezTo>
                  <a:cubicBezTo>
                    <a:pt x="19502" y="2421"/>
                    <a:pt x="19712" y="2301"/>
                    <a:pt x="19940" y="2206"/>
                  </a:cubicBezTo>
                  <a:lnTo>
                    <a:pt x="19957" y="2194"/>
                  </a:lnTo>
                  <a:cubicBezTo>
                    <a:pt x="20229" y="2086"/>
                    <a:pt x="20525" y="2007"/>
                    <a:pt x="20838" y="1960"/>
                  </a:cubicBezTo>
                  <a:lnTo>
                    <a:pt x="20848" y="1960"/>
                  </a:lnTo>
                  <a:cubicBezTo>
                    <a:pt x="21013" y="1938"/>
                    <a:pt x="21178" y="1933"/>
                    <a:pt x="21331" y="1933"/>
                  </a:cubicBezTo>
                  <a:close/>
                  <a:moveTo>
                    <a:pt x="27662" y="3342"/>
                  </a:moveTo>
                  <a:cubicBezTo>
                    <a:pt x="27855" y="3342"/>
                    <a:pt x="28054" y="3358"/>
                    <a:pt x="28252" y="3381"/>
                  </a:cubicBezTo>
                  <a:cubicBezTo>
                    <a:pt x="28577" y="3426"/>
                    <a:pt x="28889" y="3512"/>
                    <a:pt x="29180" y="3638"/>
                  </a:cubicBezTo>
                  <a:cubicBezTo>
                    <a:pt x="29440" y="3745"/>
                    <a:pt x="29684" y="3887"/>
                    <a:pt x="29906" y="4058"/>
                  </a:cubicBezTo>
                  <a:cubicBezTo>
                    <a:pt x="30134" y="4228"/>
                    <a:pt x="30332" y="4433"/>
                    <a:pt x="30509" y="4661"/>
                  </a:cubicBezTo>
                  <a:cubicBezTo>
                    <a:pt x="30691" y="4899"/>
                    <a:pt x="30838" y="5149"/>
                    <a:pt x="30952" y="5411"/>
                  </a:cubicBezTo>
                  <a:cubicBezTo>
                    <a:pt x="31048" y="5649"/>
                    <a:pt x="31116" y="5910"/>
                    <a:pt x="31162" y="6217"/>
                  </a:cubicBezTo>
                  <a:cubicBezTo>
                    <a:pt x="31179" y="6376"/>
                    <a:pt x="31197" y="6541"/>
                    <a:pt x="31202" y="6728"/>
                  </a:cubicBezTo>
                  <a:cubicBezTo>
                    <a:pt x="31202" y="6802"/>
                    <a:pt x="31207" y="6877"/>
                    <a:pt x="31207" y="6956"/>
                  </a:cubicBezTo>
                  <a:lnTo>
                    <a:pt x="31207" y="6990"/>
                  </a:lnTo>
                  <a:cubicBezTo>
                    <a:pt x="31207" y="7074"/>
                    <a:pt x="31207" y="7160"/>
                    <a:pt x="31213" y="7239"/>
                  </a:cubicBezTo>
                  <a:cubicBezTo>
                    <a:pt x="31213" y="7297"/>
                    <a:pt x="31247" y="7342"/>
                    <a:pt x="31299" y="7359"/>
                  </a:cubicBezTo>
                  <a:lnTo>
                    <a:pt x="31328" y="7359"/>
                  </a:lnTo>
                  <a:cubicBezTo>
                    <a:pt x="31378" y="7359"/>
                    <a:pt x="31441" y="7331"/>
                    <a:pt x="31446" y="7273"/>
                  </a:cubicBezTo>
                  <a:cubicBezTo>
                    <a:pt x="31464" y="7189"/>
                    <a:pt x="31469" y="7108"/>
                    <a:pt x="31480" y="7001"/>
                  </a:cubicBezTo>
                  <a:cubicBezTo>
                    <a:pt x="31486" y="6984"/>
                    <a:pt x="31486" y="6967"/>
                    <a:pt x="31486" y="6950"/>
                  </a:cubicBezTo>
                  <a:lnTo>
                    <a:pt x="31491" y="6950"/>
                  </a:lnTo>
                  <a:lnTo>
                    <a:pt x="31491" y="6945"/>
                  </a:lnTo>
                  <a:cubicBezTo>
                    <a:pt x="31798" y="6814"/>
                    <a:pt x="32112" y="6728"/>
                    <a:pt x="32419" y="6683"/>
                  </a:cubicBezTo>
                  <a:lnTo>
                    <a:pt x="32435" y="6683"/>
                  </a:lnTo>
                  <a:cubicBezTo>
                    <a:pt x="32555" y="6665"/>
                    <a:pt x="32679" y="6660"/>
                    <a:pt x="32794" y="6660"/>
                  </a:cubicBezTo>
                  <a:cubicBezTo>
                    <a:pt x="32907" y="6660"/>
                    <a:pt x="33025" y="6665"/>
                    <a:pt x="33145" y="6678"/>
                  </a:cubicBezTo>
                  <a:cubicBezTo>
                    <a:pt x="33366" y="6712"/>
                    <a:pt x="33583" y="6768"/>
                    <a:pt x="33782" y="6853"/>
                  </a:cubicBezTo>
                  <a:cubicBezTo>
                    <a:pt x="33987" y="6938"/>
                    <a:pt x="34179" y="7053"/>
                    <a:pt x="34367" y="7194"/>
                  </a:cubicBezTo>
                  <a:cubicBezTo>
                    <a:pt x="34560" y="7342"/>
                    <a:pt x="34737" y="7524"/>
                    <a:pt x="34895" y="7722"/>
                  </a:cubicBezTo>
                  <a:lnTo>
                    <a:pt x="34907" y="7734"/>
                  </a:lnTo>
                  <a:cubicBezTo>
                    <a:pt x="35078" y="7968"/>
                    <a:pt x="35225" y="8217"/>
                    <a:pt x="35338" y="8484"/>
                  </a:cubicBezTo>
                  <a:cubicBezTo>
                    <a:pt x="35464" y="8779"/>
                    <a:pt x="35548" y="9093"/>
                    <a:pt x="35595" y="9416"/>
                  </a:cubicBezTo>
                  <a:cubicBezTo>
                    <a:pt x="35634" y="9728"/>
                    <a:pt x="35640" y="10041"/>
                    <a:pt x="35600" y="10342"/>
                  </a:cubicBezTo>
                  <a:cubicBezTo>
                    <a:pt x="35561" y="10620"/>
                    <a:pt x="35487" y="10887"/>
                    <a:pt x="35385" y="11138"/>
                  </a:cubicBezTo>
                  <a:cubicBezTo>
                    <a:pt x="35282" y="11377"/>
                    <a:pt x="35151" y="11603"/>
                    <a:pt x="34997" y="11808"/>
                  </a:cubicBezTo>
                  <a:cubicBezTo>
                    <a:pt x="34850" y="11991"/>
                    <a:pt x="34680" y="12161"/>
                    <a:pt x="34491" y="12308"/>
                  </a:cubicBezTo>
                  <a:cubicBezTo>
                    <a:pt x="34270" y="12479"/>
                    <a:pt x="34021" y="12621"/>
                    <a:pt x="33754" y="12734"/>
                  </a:cubicBezTo>
                  <a:cubicBezTo>
                    <a:pt x="33429" y="12870"/>
                    <a:pt x="33106" y="12962"/>
                    <a:pt x="32781" y="13007"/>
                  </a:cubicBezTo>
                  <a:cubicBezTo>
                    <a:pt x="32668" y="13024"/>
                    <a:pt x="32548" y="13030"/>
                    <a:pt x="32424" y="13030"/>
                  </a:cubicBezTo>
                  <a:cubicBezTo>
                    <a:pt x="32293" y="13030"/>
                    <a:pt x="32162" y="13019"/>
                    <a:pt x="32031" y="13007"/>
                  </a:cubicBezTo>
                  <a:cubicBezTo>
                    <a:pt x="31776" y="12967"/>
                    <a:pt x="31520" y="12899"/>
                    <a:pt x="31270" y="12797"/>
                  </a:cubicBezTo>
                  <a:cubicBezTo>
                    <a:pt x="31014" y="12689"/>
                    <a:pt x="30770" y="12542"/>
                    <a:pt x="30537" y="12371"/>
                  </a:cubicBezTo>
                  <a:cubicBezTo>
                    <a:pt x="30497" y="12337"/>
                    <a:pt x="30452" y="12303"/>
                    <a:pt x="30412" y="12257"/>
                  </a:cubicBezTo>
                  <a:cubicBezTo>
                    <a:pt x="30481" y="12138"/>
                    <a:pt x="30543" y="12007"/>
                    <a:pt x="30599" y="11860"/>
                  </a:cubicBezTo>
                  <a:cubicBezTo>
                    <a:pt x="30612" y="11837"/>
                    <a:pt x="30605" y="11808"/>
                    <a:pt x="30594" y="11779"/>
                  </a:cubicBezTo>
                  <a:cubicBezTo>
                    <a:pt x="30577" y="11745"/>
                    <a:pt x="30549" y="11723"/>
                    <a:pt x="30515" y="11711"/>
                  </a:cubicBezTo>
                  <a:lnTo>
                    <a:pt x="30486" y="11711"/>
                  </a:lnTo>
                  <a:cubicBezTo>
                    <a:pt x="30463" y="11711"/>
                    <a:pt x="30441" y="11711"/>
                    <a:pt x="30423" y="11723"/>
                  </a:cubicBezTo>
                  <a:cubicBezTo>
                    <a:pt x="30389" y="11745"/>
                    <a:pt x="30378" y="11774"/>
                    <a:pt x="30366" y="11797"/>
                  </a:cubicBezTo>
                  <a:lnTo>
                    <a:pt x="30344" y="11854"/>
                  </a:lnTo>
                  <a:cubicBezTo>
                    <a:pt x="30292" y="11973"/>
                    <a:pt x="30224" y="12086"/>
                    <a:pt x="30151" y="12188"/>
                  </a:cubicBezTo>
                  <a:cubicBezTo>
                    <a:pt x="30037" y="12332"/>
                    <a:pt x="29917" y="12456"/>
                    <a:pt x="29786" y="12558"/>
                  </a:cubicBezTo>
                  <a:cubicBezTo>
                    <a:pt x="29645" y="12666"/>
                    <a:pt x="29480" y="12757"/>
                    <a:pt x="29304" y="12836"/>
                  </a:cubicBezTo>
                  <a:cubicBezTo>
                    <a:pt x="29025" y="12951"/>
                    <a:pt x="28702" y="13035"/>
                    <a:pt x="28355" y="13087"/>
                  </a:cubicBezTo>
                  <a:cubicBezTo>
                    <a:pt x="28139" y="13109"/>
                    <a:pt x="27918" y="13127"/>
                    <a:pt x="27696" y="13127"/>
                  </a:cubicBezTo>
                  <a:cubicBezTo>
                    <a:pt x="27452" y="13127"/>
                    <a:pt x="27195" y="13109"/>
                    <a:pt x="26946" y="13075"/>
                  </a:cubicBezTo>
                  <a:cubicBezTo>
                    <a:pt x="26377" y="12996"/>
                    <a:pt x="25821" y="12843"/>
                    <a:pt x="25286" y="12615"/>
                  </a:cubicBezTo>
                  <a:cubicBezTo>
                    <a:pt x="25088" y="12529"/>
                    <a:pt x="24889" y="12434"/>
                    <a:pt x="24706" y="12332"/>
                  </a:cubicBezTo>
                  <a:cubicBezTo>
                    <a:pt x="24599" y="12274"/>
                    <a:pt x="24509" y="12217"/>
                    <a:pt x="24428" y="12161"/>
                  </a:cubicBezTo>
                  <a:cubicBezTo>
                    <a:pt x="24372" y="12120"/>
                    <a:pt x="24310" y="12081"/>
                    <a:pt x="24252" y="12041"/>
                  </a:cubicBezTo>
                  <a:lnTo>
                    <a:pt x="24190" y="11996"/>
                  </a:lnTo>
                  <a:lnTo>
                    <a:pt x="24173" y="11978"/>
                  </a:lnTo>
                  <a:lnTo>
                    <a:pt x="24161" y="11962"/>
                  </a:lnTo>
                  <a:lnTo>
                    <a:pt x="24150" y="11950"/>
                  </a:lnTo>
                  <a:cubicBezTo>
                    <a:pt x="24127" y="11928"/>
                    <a:pt x="24093" y="11910"/>
                    <a:pt x="24053" y="11910"/>
                  </a:cubicBezTo>
                  <a:cubicBezTo>
                    <a:pt x="24048" y="11910"/>
                    <a:pt x="24037" y="11916"/>
                    <a:pt x="24025" y="11916"/>
                  </a:cubicBezTo>
                  <a:lnTo>
                    <a:pt x="23991" y="11916"/>
                  </a:lnTo>
                  <a:cubicBezTo>
                    <a:pt x="23951" y="11916"/>
                    <a:pt x="23911" y="11939"/>
                    <a:pt x="23888" y="11973"/>
                  </a:cubicBezTo>
                  <a:cubicBezTo>
                    <a:pt x="23872" y="12002"/>
                    <a:pt x="23849" y="12030"/>
                    <a:pt x="23827" y="12064"/>
                  </a:cubicBezTo>
                  <a:cubicBezTo>
                    <a:pt x="23741" y="12167"/>
                    <a:pt x="23639" y="12269"/>
                    <a:pt x="23525" y="12359"/>
                  </a:cubicBezTo>
                  <a:cubicBezTo>
                    <a:pt x="23395" y="12456"/>
                    <a:pt x="23258" y="12536"/>
                    <a:pt x="23116" y="12604"/>
                  </a:cubicBezTo>
                  <a:cubicBezTo>
                    <a:pt x="23077" y="12621"/>
                    <a:pt x="23036" y="12638"/>
                    <a:pt x="22996" y="12655"/>
                  </a:cubicBezTo>
                  <a:lnTo>
                    <a:pt x="23009" y="12655"/>
                  </a:lnTo>
                  <a:lnTo>
                    <a:pt x="22985" y="12666"/>
                  </a:lnTo>
                  <a:cubicBezTo>
                    <a:pt x="22747" y="12763"/>
                    <a:pt x="22479" y="12831"/>
                    <a:pt x="22207" y="12870"/>
                  </a:cubicBezTo>
                  <a:cubicBezTo>
                    <a:pt x="22070" y="12888"/>
                    <a:pt x="21934" y="12899"/>
                    <a:pt x="21803" y="12899"/>
                  </a:cubicBezTo>
                  <a:cubicBezTo>
                    <a:pt x="21672" y="12899"/>
                    <a:pt x="21548" y="12888"/>
                    <a:pt x="21428" y="12877"/>
                  </a:cubicBezTo>
                  <a:cubicBezTo>
                    <a:pt x="21223" y="12843"/>
                    <a:pt x="21031" y="12791"/>
                    <a:pt x="20854" y="12723"/>
                  </a:cubicBezTo>
                  <a:cubicBezTo>
                    <a:pt x="20718" y="12660"/>
                    <a:pt x="20588" y="12587"/>
                    <a:pt x="20473" y="12502"/>
                  </a:cubicBezTo>
                  <a:cubicBezTo>
                    <a:pt x="20366" y="12422"/>
                    <a:pt x="20269" y="12319"/>
                    <a:pt x="20184" y="12212"/>
                  </a:cubicBezTo>
                  <a:lnTo>
                    <a:pt x="20172" y="12195"/>
                  </a:lnTo>
                  <a:cubicBezTo>
                    <a:pt x="20172" y="12188"/>
                    <a:pt x="20172" y="12183"/>
                    <a:pt x="20167" y="12183"/>
                  </a:cubicBezTo>
                  <a:lnTo>
                    <a:pt x="20167" y="12178"/>
                  </a:lnTo>
                  <a:cubicBezTo>
                    <a:pt x="20342" y="12149"/>
                    <a:pt x="20520" y="12104"/>
                    <a:pt x="20690" y="12052"/>
                  </a:cubicBezTo>
                  <a:cubicBezTo>
                    <a:pt x="21593" y="11774"/>
                    <a:pt x="22388" y="11217"/>
                    <a:pt x="22934" y="10484"/>
                  </a:cubicBezTo>
                  <a:cubicBezTo>
                    <a:pt x="23185" y="10143"/>
                    <a:pt x="23371" y="9741"/>
                    <a:pt x="23491" y="9274"/>
                  </a:cubicBezTo>
                  <a:cubicBezTo>
                    <a:pt x="23599" y="8847"/>
                    <a:pt x="23622" y="8404"/>
                    <a:pt x="23560" y="7955"/>
                  </a:cubicBezTo>
                  <a:cubicBezTo>
                    <a:pt x="23497" y="7496"/>
                    <a:pt x="23332" y="7040"/>
                    <a:pt x="23077" y="6604"/>
                  </a:cubicBezTo>
                  <a:lnTo>
                    <a:pt x="23077" y="6597"/>
                  </a:lnTo>
                  <a:cubicBezTo>
                    <a:pt x="23093" y="6581"/>
                    <a:pt x="23111" y="6558"/>
                    <a:pt x="23116" y="6529"/>
                  </a:cubicBezTo>
                  <a:cubicBezTo>
                    <a:pt x="23161" y="6376"/>
                    <a:pt x="23213" y="6229"/>
                    <a:pt x="23269" y="6092"/>
                  </a:cubicBezTo>
                  <a:cubicBezTo>
                    <a:pt x="23395" y="5791"/>
                    <a:pt x="23565" y="5501"/>
                    <a:pt x="23770" y="5228"/>
                  </a:cubicBezTo>
                  <a:cubicBezTo>
                    <a:pt x="24008" y="4926"/>
                    <a:pt x="24281" y="4654"/>
                    <a:pt x="24588" y="4410"/>
                  </a:cubicBezTo>
                  <a:cubicBezTo>
                    <a:pt x="24934" y="4149"/>
                    <a:pt x="25315" y="3921"/>
                    <a:pt x="25718" y="3751"/>
                  </a:cubicBezTo>
                  <a:cubicBezTo>
                    <a:pt x="26138" y="3575"/>
                    <a:pt x="26576" y="3450"/>
                    <a:pt x="27025" y="3387"/>
                  </a:cubicBezTo>
                  <a:cubicBezTo>
                    <a:pt x="27242" y="3358"/>
                    <a:pt x="27457" y="3342"/>
                    <a:pt x="27662" y="3342"/>
                  </a:cubicBezTo>
                  <a:close/>
                  <a:moveTo>
                    <a:pt x="12626" y="234"/>
                  </a:moveTo>
                  <a:cubicBezTo>
                    <a:pt x="12899" y="234"/>
                    <a:pt x="13177" y="250"/>
                    <a:pt x="13462" y="284"/>
                  </a:cubicBezTo>
                  <a:cubicBezTo>
                    <a:pt x="13974" y="358"/>
                    <a:pt x="14467" y="489"/>
                    <a:pt x="14922" y="682"/>
                  </a:cubicBezTo>
                  <a:cubicBezTo>
                    <a:pt x="15343" y="858"/>
                    <a:pt x="15729" y="1086"/>
                    <a:pt x="16081" y="1353"/>
                  </a:cubicBezTo>
                  <a:cubicBezTo>
                    <a:pt x="16382" y="1592"/>
                    <a:pt x="16644" y="1847"/>
                    <a:pt x="16849" y="2109"/>
                  </a:cubicBezTo>
                  <a:cubicBezTo>
                    <a:pt x="17069" y="2398"/>
                    <a:pt x="17252" y="2717"/>
                    <a:pt x="17394" y="3051"/>
                  </a:cubicBezTo>
                  <a:cubicBezTo>
                    <a:pt x="17507" y="3336"/>
                    <a:pt x="17588" y="3609"/>
                    <a:pt x="17627" y="3870"/>
                  </a:cubicBezTo>
                  <a:cubicBezTo>
                    <a:pt x="17649" y="4063"/>
                    <a:pt x="17649" y="4251"/>
                    <a:pt x="17627" y="4427"/>
                  </a:cubicBezTo>
                  <a:cubicBezTo>
                    <a:pt x="17622" y="4490"/>
                    <a:pt x="17610" y="4546"/>
                    <a:pt x="17593" y="4598"/>
                  </a:cubicBezTo>
                  <a:cubicBezTo>
                    <a:pt x="17588" y="4632"/>
                    <a:pt x="17575" y="4666"/>
                    <a:pt x="17570" y="4695"/>
                  </a:cubicBezTo>
                  <a:lnTo>
                    <a:pt x="17565" y="4716"/>
                  </a:lnTo>
                  <a:cubicBezTo>
                    <a:pt x="17554" y="4745"/>
                    <a:pt x="17547" y="4768"/>
                    <a:pt x="17536" y="4790"/>
                  </a:cubicBezTo>
                  <a:cubicBezTo>
                    <a:pt x="17536" y="4797"/>
                    <a:pt x="17536" y="4802"/>
                    <a:pt x="17530" y="4813"/>
                  </a:cubicBezTo>
                  <a:lnTo>
                    <a:pt x="17530" y="4831"/>
                  </a:lnTo>
                  <a:lnTo>
                    <a:pt x="17530" y="4842"/>
                  </a:lnTo>
                  <a:cubicBezTo>
                    <a:pt x="17530" y="4871"/>
                    <a:pt x="17536" y="4899"/>
                    <a:pt x="17547" y="4926"/>
                  </a:cubicBezTo>
                  <a:cubicBezTo>
                    <a:pt x="17570" y="4961"/>
                    <a:pt x="17604" y="4989"/>
                    <a:pt x="17638" y="4995"/>
                  </a:cubicBezTo>
                  <a:cubicBezTo>
                    <a:pt x="17656" y="5001"/>
                    <a:pt x="17667" y="5001"/>
                    <a:pt x="17678" y="5001"/>
                  </a:cubicBezTo>
                  <a:cubicBezTo>
                    <a:pt x="17706" y="5001"/>
                    <a:pt x="17735" y="4989"/>
                    <a:pt x="17758" y="4984"/>
                  </a:cubicBezTo>
                  <a:lnTo>
                    <a:pt x="17775" y="4973"/>
                  </a:lnTo>
                  <a:cubicBezTo>
                    <a:pt x="18053" y="4858"/>
                    <a:pt x="18349" y="4774"/>
                    <a:pt x="18656" y="4734"/>
                  </a:cubicBezTo>
                  <a:cubicBezTo>
                    <a:pt x="18821" y="4711"/>
                    <a:pt x="18986" y="4700"/>
                    <a:pt x="19149" y="4700"/>
                  </a:cubicBezTo>
                  <a:cubicBezTo>
                    <a:pt x="19309" y="4700"/>
                    <a:pt x="19479" y="4711"/>
                    <a:pt x="19655" y="4734"/>
                  </a:cubicBezTo>
                  <a:cubicBezTo>
                    <a:pt x="20025" y="4785"/>
                    <a:pt x="20389" y="4887"/>
                    <a:pt x="20741" y="5029"/>
                  </a:cubicBezTo>
                  <a:cubicBezTo>
                    <a:pt x="21105" y="5188"/>
                    <a:pt x="21451" y="5387"/>
                    <a:pt x="21763" y="5632"/>
                  </a:cubicBezTo>
                  <a:cubicBezTo>
                    <a:pt x="22054" y="5859"/>
                    <a:pt x="22309" y="6114"/>
                    <a:pt x="22524" y="6393"/>
                  </a:cubicBezTo>
                  <a:cubicBezTo>
                    <a:pt x="22718" y="6649"/>
                    <a:pt x="22878" y="6927"/>
                    <a:pt x="22996" y="7205"/>
                  </a:cubicBezTo>
                  <a:cubicBezTo>
                    <a:pt x="23111" y="7473"/>
                    <a:pt x="23185" y="7751"/>
                    <a:pt x="23224" y="8036"/>
                  </a:cubicBezTo>
                  <a:cubicBezTo>
                    <a:pt x="23258" y="8309"/>
                    <a:pt x="23258" y="8587"/>
                    <a:pt x="23224" y="8854"/>
                  </a:cubicBezTo>
                  <a:cubicBezTo>
                    <a:pt x="23179" y="9154"/>
                    <a:pt x="23099" y="9450"/>
                    <a:pt x="22980" y="9734"/>
                  </a:cubicBezTo>
                  <a:cubicBezTo>
                    <a:pt x="22889" y="9938"/>
                    <a:pt x="22770" y="10137"/>
                    <a:pt x="22634" y="10326"/>
                  </a:cubicBezTo>
                  <a:cubicBezTo>
                    <a:pt x="22445" y="10570"/>
                    <a:pt x="22218" y="10791"/>
                    <a:pt x="21963" y="10990"/>
                  </a:cubicBezTo>
                  <a:cubicBezTo>
                    <a:pt x="21672" y="11212"/>
                    <a:pt x="21360" y="11393"/>
                    <a:pt x="21024" y="11535"/>
                  </a:cubicBezTo>
                  <a:lnTo>
                    <a:pt x="21013" y="11541"/>
                  </a:lnTo>
                  <a:cubicBezTo>
                    <a:pt x="20683" y="11677"/>
                    <a:pt x="20349" y="11768"/>
                    <a:pt x="20002" y="11820"/>
                  </a:cubicBezTo>
                  <a:cubicBezTo>
                    <a:pt x="19860" y="11837"/>
                    <a:pt x="19718" y="11842"/>
                    <a:pt x="19581" y="11842"/>
                  </a:cubicBezTo>
                  <a:cubicBezTo>
                    <a:pt x="19451" y="11842"/>
                    <a:pt x="19314" y="11837"/>
                    <a:pt x="19183" y="11820"/>
                  </a:cubicBezTo>
                  <a:cubicBezTo>
                    <a:pt x="18928" y="11779"/>
                    <a:pt x="18684" y="11711"/>
                    <a:pt x="18445" y="11616"/>
                  </a:cubicBezTo>
                  <a:cubicBezTo>
                    <a:pt x="18399" y="11598"/>
                    <a:pt x="18360" y="11575"/>
                    <a:pt x="18315" y="11553"/>
                  </a:cubicBezTo>
                  <a:cubicBezTo>
                    <a:pt x="18343" y="11456"/>
                    <a:pt x="18365" y="11365"/>
                    <a:pt x="18383" y="11275"/>
                  </a:cubicBezTo>
                  <a:cubicBezTo>
                    <a:pt x="18388" y="11223"/>
                    <a:pt x="18388" y="11183"/>
                    <a:pt x="18365" y="11149"/>
                  </a:cubicBezTo>
                  <a:cubicBezTo>
                    <a:pt x="18343" y="11115"/>
                    <a:pt x="18309" y="11087"/>
                    <a:pt x="18270" y="11076"/>
                  </a:cubicBezTo>
                  <a:cubicBezTo>
                    <a:pt x="18257" y="11070"/>
                    <a:pt x="18246" y="11070"/>
                    <a:pt x="18229" y="11070"/>
                  </a:cubicBezTo>
                  <a:cubicBezTo>
                    <a:pt x="18167" y="11070"/>
                    <a:pt x="18087" y="11110"/>
                    <a:pt x="18076" y="11183"/>
                  </a:cubicBezTo>
                  <a:cubicBezTo>
                    <a:pt x="18047" y="11343"/>
                    <a:pt x="18002" y="11496"/>
                    <a:pt x="17945" y="11637"/>
                  </a:cubicBezTo>
                  <a:cubicBezTo>
                    <a:pt x="17871" y="11808"/>
                    <a:pt x="17775" y="11968"/>
                    <a:pt x="17661" y="12120"/>
                  </a:cubicBezTo>
                  <a:cubicBezTo>
                    <a:pt x="17530" y="12280"/>
                    <a:pt x="17383" y="12434"/>
                    <a:pt x="17206" y="12570"/>
                  </a:cubicBezTo>
                  <a:cubicBezTo>
                    <a:pt x="16974" y="12746"/>
                    <a:pt x="16701" y="12904"/>
                    <a:pt x="16394" y="13035"/>
                  </a:cubicBezTo>
                  <a:cubicBezTo>
                    <a:pt x="15973" y="13206"/>
                    <a:pt x="15496" y="13331"/>
                    <a:pt x="14973" y="13405"/>
                  </a:cubicBezTo>
                  <a:cubicBezTo>
                    <a:pt x="14656" y="13444"/>
                    <a:pt x="14331" y="13468"/>
                    <a:pt x="14013" y="13468"/>
                  </a:cubicBezTo>
                  <a:cubicBezTo>
                    <a:pt x="13672" y="13468"/>
                    <a:pt x="13331" y="13444"/>
                    <a:pt x="12990" y="13399"/>
                  </a:cubicBezTo>
                  <a:cubicBezTo>
                    <a:pt x="12382" y="13314"/>
                    <a:pt x="11819" y="13166"/>
                    <a:pt x="11325" y="12962"/>
                  </a:cubicBezTo>
                  <a:cubicBezTo>
                    <a:pt x="10990" y="12820"/>
                    <a:pt x="10701" y="12655"/>
                    <a:pt x="10444" y="12461"/>
                  </a:cubicBezTo>
                  <a:cubicBezTo>
                    <a:pt x="10268" y="12325"/>
                    <a:pt x="10109" y="12172"/>
                    <a:pt x="9978" y="12013"/>
                  </a:cubicBezTo>
                  <a:cubicBezTo>
                    <a:pt x="9870" y="11865"/>
                    <a:pt x="9780" y="11711"/>
                    <a:pt x="9705" y="11535"/>
                  </a:cubicBezTo>
                  <a:cubicBezTo>
                    <a:pt x="9666" y="11445"/>
                    <a:pt x="9632" y="11354"/>
                    <a:pt x="9603" y="11262"/>
                  </a:cubicBezTo>
                  <a:cubicBezTo>
                    <a:pt x="9581" y="11200"/>
                    <a:pt x="9524" y="11160"/>
                    <a:pt x="9467" y="11160"/>
                  </a:cubicBezTo>
                  <a:cubicBezTo>
                    <a:pt x="9456" y="11160"/>
                    <a:pt x="9445" y="11160"/>
                    <a:pt x="9432" y="11166"/>
                  </a:cubicBezTo>
                  <a:cubicBezTo>
                    <a:pt x="9393" y="11172"/>
                    <a:pt x="9359" y="11200"/>
                    <a:pt x="9342" y="11234"/>
                  </a:cubicBezTo>
                  <a:cubicBezTo>
                    <a:pt x="9325" y="11268"/>
                    <a:pt x="9319" y="11302"/>
                    <a:pt x="9330" y="11336"/>
                  </a:cubicBezTo>
                  <a:lnTo>
                    <a:pt x="9342" y="11359"/>
                  </a:lnTo>
                  <a:lnTo>
                    <a:pt x="9348" y="11377"/>
                  </a:lnTo>
                  <a:lnTo>
                    <a:pt x="9348" y="11388"/>
                  </a:lnTo>
                  <a:cubicBezTo>
                    <a:pt x="9416" y="11575"/>
                    <a:pt x="9484" y="11768"/>
                    <a:pt x="9581" y="11950"/>
                  </a:cubicBezTo>
                  <a:cubicBezTo>
                    <a:pt x="9552" y="11996"/>
                    <a:pt x="9524" y="12036"/>
                    <a:pt x="9495" y="12075"/>
                  </a:cubicBezTo>
                  <a:cubicBezTo>
                    <a:pt x="9387" y="12212"/>
                    <a:pt x="9262" y="12337"/>
                    <a:pt x="9115" y="12450"/>
                  </a:cubicBezTo>
                  <a:cubicBezTo>
                    <a:pt x="8933" y="12587"/>
                    <a:pt x="8734" y="12707"/>
                    <a:pt x="8519" y="12797"/>
                  </a:cubicBezTo>
                  <a:cubicBezTo>
                    <a:pt x="8268" y="12899"/>
                    <a:pt x="7990" y="12973"/>
                    <a:pt x="7694" y="13019"/>
                  </a:cubicBezTo>
                  <a:cubicBezTo>
                    <a:pt x="7523" y="13041"/>
                    <a:pt x="7347" y="13053"/>
                    <a:pt x="7177" y="13053"/>
                  </a:cubicBezTo>
                  <a:cubicBezTo>
                    <a:pt x="6995" y="13053"/>
                    <a:pt x="6819" y="13041"/>
                    <a:pt x="6654" y="13019"/>
                  </a:cubicBezTo>
                  <a:cubicBezTo>
                    <a:pt x="6342" y="12973"/>
                    <a:pt x="6041" y="12888"/>
                    <a:pt x="5757" y="12775"/>
                  </a:cubicBezTo>
                  <a:cubicBezTo>
                    <a:pt x="5524" y="12673"/>
                    <a:pt x="5307" y="12547"/>
                    <a:pt x="5120" y="12405"/>
                  </a:cubicBezTo>
                  <a:cubicBezTo>
                    <a:pt x="4961" y="12280"/>
                    <a:pt x="4819" y="12143"/>
                    <a:pt x="4700" y="11991"/>
                  </a:cubicBezTo>
                  <a:cubicBezTo>
                    <a:pt x="4586" y="11837"/>
                    <a:pt x="4489" y="11672"/>
                    <a:pt x="4421" y="11507"/>
                  </a:cubicBezTo>
                  <a:cubicBezTo>
                    <a:pt x="4352" y="11348"/>
                    <a:pt x="4307" y="11183"/>
                    <a:pt x="4279" y="11013"/>
                  </a:cubicBezTo>
                  <a:cubicBezTo>
                    <a:pt x="4273" y="10973"/>
                    <a:pt x="4268" y="10945"/>
                    <a:pt x="4239" y="10916"/>
                  </a:cubicBezTo>
                  <a:cubicBezTo>
                    <a:pt x="4211" y="10893"/>
                    <a:pt x="4177" y="10877"/>
                    <a:pt x="4142" y="10877"/>
                  </a:cubicBezTo>
                  <a:cubicBezTo>
                    <a:pt x="4103" y="10877"/>
                    <a:pt x="4069" y="10893"/>
                    <a:pt x="4040" y="10916"/>
                  </a:cubicBezTo>
                  <a:cubicBezTo>
                    <a:pt x="4018" y="10939"/>
                    <a:pt x="3995" y="10979"/>
                    <a:pt x="4001" y="11018"/>
                  </a:cubicBezTo>
                  <a:cubicBezTo>
                    <a:pt x="4006" y="11042"/>
                    <a:pt x="4006" y="11070"/>
                    <a:pt x="4012" y="11097"/>
                  </a:cubicBezTo>
                  <a:cubicBezTo>
                    <a:pt x="4012" y="11138"/>
                    <a:pt x="4018" y="11178"/>
                    <a:pt x="4024" y="11217"/>
                  </a:cubicBezTo>
                  <a:cubicBezTo>
                    <a:pt x="4029" y="11275"/>
                    <a:pt x="4040" y="11336"/>
                    <a:pt x="4058" y="11399"/>
                  </a:cubicBezTo>
                  <a:cubicBezTo>
                    <a:pt x="4080" y="11490"/>
                    <a:pt x="4108" y="11582"/>
                    <a:pt x="4137" y="11677"/>
                  </a:cubicBezTo>
                  <a:lnTo>
                    <a:pt x="4142" y="11684"/>
                  </a:lnTo>
                  <a:cubicBezTo>
                    <a:pt x="3943" y="11745"/>
                    <a:pt x="3746" y="11792"/>
                    <a:pt x="3541" y="11826"/>
                  </a:cubicBezTo>
                  <a:cubicBezTo>
                    <a:pt x="3410" y="11837"/>
                    <a:pt x="3279" y="11848"/>
                    <a:pt x="3148" y="11848"/>
                  </a:cubicBezTo>
                  <a:cubicBezTo>
                    <a:pt x="3030" y="11848"/>
                    <a:pt x="2904" y="11842"/>
                    <a:pt x="2779" y="11826"/>
                  </a:cubicBezTo>
                  <a:cubicBezTo>
                    <a:pt x="2569" y="11797"/>
                    <a:pt x="2375" y="11745"/>
                    <a:pt x="2194" y="11672"/>
                  </a:cubicBezTo>
                  <a:cubicBezTo>
                    <a:pt x="2160" y="11661"/>
                    <a:pt x="2125" y="11643"/>
                    <a:pt x="2091" y="11632"/>
                  </a:cubicBezTo>
                  <a:lnTo>
                    <a:pt x="2091" y="11632"/>
                  </a:lnTo>
                  <a:lnTo>
                    <a:pt x="2100" y="11638"/>
                  </a:lnTo>
                  <a:lnTo>
                    <a:pt x="2100" y="11638"/>
                  </a:lnTo>
                  <a:cubicBezTo>
                    <a:pt x="2099" y="11637"/>
                    <a:pt x="2098" y="11637"/>
                    <a:pt x="2097" y="11637"/>
                  </a:cubicBezTo>
                  <a:lnTo>
                    <a:pt x="2109" y="11643"/>
                  </a:lnTo>
                  <a:cubicBezTo>
                    <a:pt x="1887" y="11553"/>
                    <a:pt x="1677" y="11427"/>
                    <a:pt x="1483" y="11280"/>
                  </a:cubicBezTo>
                  <a:cubicBezTo>
                    <a:pt x="1291" y="11126"/>
                    <a:pt x="1120" y="10956"/>
                    <a:pt x="966" y="10763"/>
                  </a:cubicBezTo>
                  <a:cubicBezTo>
                    <a:pt x="807" y="10552"/>
                    <a:pt x="665" y="10313"/>
                    <a:pt x="557" y="10064"/>
                  </a:cubicBezTo>
                  <a:cubicBezTo>
                    <a:pt x="466" y="9848"/>
                    <a:pt x="404" y="9631"/>
                    <a:pt x="363" y="9410"/>
                  </a:cubicBezTo>
                  <a:cubicBezTo>
                    <a:pt x="363" y="9405"/>
                    <a:pt x="363" y="9400"/>
                    <a:pt x="358" y="9387"/>
                  </a:cubicBezTo>
                  <a:cubicBezTo>
                    <a:pt x="353" y="9342"/>
                    <a:pt x="347" y="9297"/>
                    <a:pt x="336" y="9251"/>
                  </a:cubicBezTo>
                  <a:lnTo>
                    <a:pt x="336" y="9256"/>
                  </a:lnTo>
                  <a:cubicBezTo>
                    <a:pt x="295" y="8967"/>
                    <a:pt x="295" y="8671"/>
                    <a:pt x="329" y="8382"/>
                  </a:cubicBezTo>
                  <a:cubicBezTo>
                    <a:pt x="370" y="8104"/>
                    <a:pt x="444" y="7831"/>
                    <a:pt x="552" y="7569"/>
                  </a:cubicBezTo>
                  <a:cubicBezTo>
                    <a:pt x="665" y="7302"/>
                    <a:pt x="819" y="7040"/>
                    <a:pt x="1000" y="6802"/>
                  </a:cubicBezTo>
                  <a:cubicBezTo>
                    <a:pt x="1194" y="6558"/>
                    <a:pt x="1420" y="6324"/>
                    <a:pt x="1682" y="6127"/>
                  </a:cubicBezTo>
                  <a:cubicBezTo>
                    <a:pt x="2034" y="5854"/>
                    <a:pt x="2432" y="5626"/>
                    <a:pt x="2859" y="5438"/>
                  </a:cubicBezTo>
                  <a:cubicBezTo>
                    <a:pt x="3319" y="5251"/>
                    <a:pt x="3785" y="5120"/>
                    <a:pt x="4239" y="5057"/>
                  </a:cubicBezTo>
                  <a:cubicBezTo>
                    <a:pt x="4427" y="5036"/>
                    <a:pt x="4609" y="5023"/>
                    <a:pt x="4774" y="5023"/>
                  </a:cubicBezTo>
                  <a:cubicBezTo>
                    <a:pt x="4939" y="5023"/>
                    <a:pt x="5103" y="5036"/>
                    <a:pt x="5257" y="5057"/>
                  </a:cubicBezTo>
                  <a:cubicBezTo>
                    <a:pt x="5512" y="5091"/>
                    <a:pt x="5757" y="5160"/>
                    <a:pt x="5973" y="5246"/>
                  </a:cubicBezTo>
                  <a:cubicBezTo>
                    <a:pt x="6166" y="5330"/>
                    <a:pt x="6348" y="5432"/>
                    <a:pt x="6513" y="5558"/>
                  </a:cubicBezTo>
                  <a:lnTo>
                    <a:pt x="6518" y="5563"/>
                  </a:lnTo>
                  <a:cubicBezTo>
                    <a:pt x="6654" y="5671"/>
                    <a:pt x="6768" y="5786"/>
                    <a:pt x="6870" y="5904"/>
                  </a:cubicBezTo>
                  <a:cubicBezTo>
                    <a:pt x="6893" y="5938"/>
                    <a:pt x="6922" y="5978"/>
                    <a:pt x="6944" y="6012"/>
                  </a:cubicBezTo>
                  <a:cubicBezTo>
                    <a:pt x="6972" y="6058"/>
                    <a:pt x="7019" y="6080"/>
                    <a:pt x="7064" y="6080"/>
                  </a:cubicBezTo>
                  <a:cubicBezTo>
                    <a:pt x="7087" y="6080"/>
                    <a:pt x="7109" y="6075"/>
                    <a:pt x="7132" y="6064"/>
                  </a:cubicBezTo>
                  <a:cubicBezTo>
                    <a:pt x="7160" y="6046"/>
                    <a:pt x="7182" y="6012"/>
                    <a:pt x="7189" y="5978"/>
                  </a:cubicBezTo>
                  <a:cubicBezTo>
                    <a:pt x="7200" y="5944"/>
                    <a:pt x="7195" y="5910"/>
                    <a:pt x="7177" y="5876"/>
                  </a:cubicBezTo>
                  <a:cubicBezTo>
                    <a:pt x="7075" y="5711"/>
                    <a:pt x="6933" y="5552"/>
                    <a:pt x="6751" y="5393"/>
                  </a:cubicBezTo>
                  <a:lnTo>
                    <a:pt x="6746" y="5393"/>
                  </a:lnTo>
                  <a:cubicBezTo>
                    <a:pt x="6739" y="5149"/>
                    <a:pt x="6751" y="4905"/>
                    <a:pt x="6785" y="4666"/>
                  </a:cubicBezTo>
                  <a:cubicBezTo>
                    <a:pt x="6841" y="4279"/>
                    <a:pt x="6944" y="3898"/>
                    <a:pt x="7092" y="3541"/>
                  </a:cubicBezTo>
                  <a:cubicBezTo>
                    <a:pt x="7250" y="3160"/>
                    <a:pt x="7462" y="2802"/>
                    <a:pt x="7717" y="2472"/>
                  </a:cubicBezTo>
                  <a:cubicBezTo>
                    <a:pt x="7979" y="2138"/>
                    <a:pt x="8291" y="1831"/>
                    <a:pt x="8648" y="1551"/>
                  </a:cubicBezTo>
                  <a:cubicBezTo>
                    <a:pt x="8984" y="1291"/>
                    <a:pt x="9348" y="1068"/>
                    <a:pt x="9739" y="887"/>
                  </a:cubicBezTo>
                  <a:lnTo>
                    <a:pt x="9746" y="887"/>
                  </a:lnTo>
                  <a:cubicBezTo>
                    <a:pt x="9831" y="842"/>
                    <a:pt x="9922" y="801"/>
                    <a:pt x="10007" y="767"/>
                  </a:cubicBezTo>
                  <a:lnTo>
                    <a:pt x="10007" y="762"/>
                  </a:lnTo>
                  <a:lnTo>
                    <a:pt x="10001" y="762"/>
                  </a:lnTo>
                  <a:cubicBezTo>
                    <a:pt x="10450" y="575"/>
                    <a:pt x="10911" y="438"/>
                    <a:pt x="11388" y="352"/>
                  </a:cubicBezTo>
                  <a:cubicBezTo>
                    <a:pt x="11501" y="331"/>
                    <a:pt x="11614" y="313"/>
                    <a:pt x="11729" y="297"/>
                  </a:cubicBezTo>
                  <a:lnTo>
                    <a:pt x="11724" y="297"/>
                  </a:lnTo>
                  <a:cubicBezTo>
                    <a:pt x="12024" y="256"/>
                    <a:pt x="12330" y="234"/>
                    <a:pt x="12626" y="234"/>
                  </a:cubicBezTo>
                  <a:close/>
                  <a:moveTo>
                    <a:pt x="12684" y="1"/>
                  </a:moveTo>
                  <a:cubicBezTo>
                    <a:pt x="12535" y="1"/>
                    <a:pt x="12388" y="1"/>
                    <a:pt x="12240" y="12"/>
                  </a:cubicBezTo>
                  <a:cubicBezTo>
                    <a:pt x="11399" y="63"/>
                    <a:pt x="10575" y="273"/>
                    <a:pt x="9807" y="620"/>
                  </a:cubicBezTo>
                  <a:cubicBezTo>
                    <a:pt x="9064" y="955"/>
                    <a:pt x="8370" y="1433"/>
                    <a:pt x="7819" y="2041"/>
                  </a:cubicBezTo>
                  <a:cubicBezTo>
                    <a:pt x="7552" y="2335"/>
                    <a:pt x="7313" y="2671"/>
                    <a:pt x="7121" y="3024"/>
                  </a:cubicBezTo>
                  <a:cubicBezTo>
                    <a:pt x="6927" y="3387"/>
                    <a:pt x="6780" y="3780"/>
                    <a:pt x="6689" y="4176"/>
                  </a:cubicBezTo>
                  <a:cubicBezTo>
                    <a:pt x="6603" y="4530"/>
                    <a:pt x="6563" y="4892"/>
                    <a:pt x="6563" y="5251"/>
                  </a:cubicBezTo>
                  <a:cubicBezTo>
                    <a:pt x="6489" y="5199"/>
                    <a:pt x="6416" y="5154"/>
                    <a:pt x="6337" y="5109"/>
                  </a:cubicBezTo>
                  <a:cubicBezTo>
                    <a:pt x="6046" y="4950"/>
                    <a:pt x="5723" y="4847"/>
                    <a:pt x="5398" y="4790"/>
                  </a:cubicBezTo>
                  <a:cubicBezTo>
                    <a:pt x="5188" y="4756"/>
                    <a:pt x="4978" y="4740"/>
                    <a:pt x="4768" y="4740"/>
                  </a:cubicBezTo>
                  <a:cubicBezTo>
                    <a:pt x="4279" y="4740"/>
                    <a:pt x="3791" y="4831"/>
                    <a:pt x="3324" y="4967"/>
                  </a:cubicBezTo>
                  <a:cubicBezTo>
                    <a:pt x="2655" y="5172"/>
                    <a:pt x="2023" y="5495"/>
                    <a:pt x="1472" y="5922"/>
                  </a:cubicBezTo>
                  <a:cubicBezTo>
                    <a:pt x="966" y="6319"/>
                    <a:pt x="557" y="6830"/>
                    <a:pt x="302" y="7422"/>
                  </a:cubicBezTo>
                  <a:cubicBezTo>
                    <a:pt x="182" y="7700"/>
                    <a:pt x="98" y="7995"/>
                    <a:pt x="51" y="8296"/>
                  </a:cubicBezTo>
                  <a:cubicBezTo>
                    <a:pt x="12" y="8587"/>
                    <a:pt x="1" y="8881"/>
                    <a:pt x="35" y="9177"/>
                  </a:cubicBezTo>
                  <a:cubicBezTo>
                    <a:pt x="98" y="9741"/>
                    <a:pt x="290" y="10291"/>
                    <a:pt x="609" y="10763"/>
                  </a:cubicBezTo>
                  <a:cubicBezTo>
                    <a:pt x="921" y="11223"/>
                    <a:pt x="1352" y="11609"/>
                    <a:pt x="1853" y="11848"/>
                  </a:cubicBezTo>
                  <a:cubicBezTo>
                    <a:pt x="2115" y="11973"/>
                    <a:pt x="2387" y="12059"/>
                    <a:pt x="2671" y="12104"/>
                  </a:cubicBezTo>
                  <a:cubicBezTo>
                    <a:pt x="2832" y="12127"/>
                    <a:pt x="2993" y="12138"/>
                    <a:pt x="3155" y="12138"/>
                  </a:cubicBezTo>
                  <a:cubicBezTo>
                    <a:pt x="3306" y="12138"/>
                    <a:pt x="3457" y="12128"/>
                    <a:pt x="3609" y="12109"/>
                  </a:cubicBezTo>
                  <a:cubicBezTo>
                    <a:pt x="3830" y="12075"/>
                    <a:pt x="4052" y="12025"/>
                    <a:pt x="4262" y="11950"/>
                  </a:cubicBezTo>
                  <a:cubicBezTo>
                    <a:pt x="4284" y="11991"/>
                    <a:pt x="4307" y="12030"/>
                    <a:pt x="4331" y="12064"/>
                  </a:cubicBezTo>
                  <a:cubicBezTo>
                    <a:pt x="4393" y="12167"/>
                    <a:pt x="4467" y="12269"/>
                    <a:pt x="4552" y="12359"/>
                  </a:cubicBezTo>
                  <a:cubicBezTo>
                    <a:pt x="4706" y="12542"/>
                    <a:pt x="4893" y="12694"/>
                    <a:pt x="5086" y="12825"/>
                  </a:cubicBezTo>
                  <a:cubicBezTo>
                    <a:pt x="5291" y="12962"/>
                    <a:pt x="5512" y="13069"/>
                    <a:pt x="5739" y="13155"/>
                  </a:cubicBezTo>
                  <a:cubicBezTo>
                    <a:pt x="5967" y="13240"/>
                    <a:pt x="6200" y="13303"/>
                    <a:pt x="6432" y="13342"/>
                  </a:cubicBezTo>
                  <a:cubicBezTo>
                    <a:pt x="6658" y="13377"/>
                    <a:pt x="6879" y="13395"/>
                    <a:pt x="7104" y="13395"/>
                  </a:cubicBezTo>
                  <a:cubicBezTo>
                    <a:pt x="7134" y="13395"/>
                    <a:pt x="7164" y="13395"/>
                    <a:pt x="7195" y="13394"/>
                  </a:cubicBezTo>
                  <a:cubicBezTo>
                    <a:pt x="7694" y="13382"/>
                    <a:pt x="8189" y="13274"/>
                    <a:pt x="8643" y="13064"/>
                  </a:cubicBezTo>
                  <a:cubicBezTo>
                    <a:pt x="8887" y="12951"/>
                    <a:pt x="9109" y="12802"/>
                    <a:pt x="9314" y="12632"/>
                  </a:cubicBezTo>
                  <a:cubicBezTo>
                    <a:pt x="9467" y="12495"/>
                    <a:pt x="9603" y="12343"/>
                    <a:pt x="9723" y="12172"/>
                  </a:cubicBezTo>
                  <a:cubicBezTo>
                    <a:pt x="9739" y="12201"/>
                    <a:pt x="9757" y="12223"/>
                    <a:pt x="9780" y="12251"/>
                  </a:cubicBezTo>
                  <a:cubicBezTo>
                    <a:pt x="9910" y="12422"/>
                    <a:pt x="10064" y="12570"/>
                    <a:pt x="10234" y="12707"/>
                  </a:cubicBezTo>
                  <a:cubicBezTo>
                    <a:pt x="10626" y="13019"/>
                    <a:pt x="11081" y="13245"/>
                    <a:pt x="11559" y="13410"/>
                  </a:cubicBezTo>
                  <a:cubicBezTo>
                    <a:pt x="12075" y="13599"/>
                    <a:pt x="12615" y="13706"/>
                    <a:pt x="13161" y="13769"/>
                  </a:cubicBezTo>
                  <a:cubicBezTo>
                    <a:pt x="13447" y="13798"/>
                    <a:pt x="13735" y="13814"/>
                    <a:pt x="14022" y="13814"/>
                  </a:cubicBezTo>
                  <a:cubicBezTo>
                    <a:pt x="14293" y="13814"/>
                    <a:pt x="14564" y="13800"/>
                    <a:pt x="14832" y="13769"/>
                  </a:cubicBezTo>
                  <a:cubicBezTo>
                    <a:pt x="15372" y="13712"/>
                    <a:pt x="15905" y="13593"/>
                    <a:pt x="16405" y="13394"/>
                  </a:cubicBezTo>
                  <a:cubicBezTo>
                    <a:pt x="16872" y="13211"/>
                    <a:pt x="17308" y="12962"/>
                    <a:pt x="17667" y="12610"/>
                  </a:cubicBezTo>
                  <a:cubicBezTo>
                    <a:pt x="17888" y="12393"/>
                    <a:pt x="18065" y="12138"/>
                    <a:pt x="18195" y="11865"/>
                  </a:cubicBezTo>
                  <a:cubicBezTo>
                    <a:pt x="18530" y="12081"/>
                    <a:pt x="18934" y="12188"/>
                    <a:pt x="19332" y="12223"/>
                  </a:cubicBezTo>
                  <a:cubicBezTo>
                    <a:pt x="19409" y="12230"/>
                    <a:pt x="19487" y="12233"/>
                    <a:pt x="19566" y="12233"/>
                  </a:cubicBezTo>
                  <a:cubicBezTo>
                    <a:pt x="19672" y="12233"/>
                    <a:pt x="19779" y="12227"/>
                    <a:pt x="19883" y="12217"/>
                  </a:cubicBezTo>
                  <a:cubicBezTo>
                    <a:pt x="19906" y="12257"/>
                    <a:pt x="19922" y="12303"/>
                    <a:pt x="19951" y="12337"/>
                  </a:cubicBezTo>
                  <a:cubicBezTo>
                    <a:pt x="19985" y="12393"/>
                    <a:pt x="20025" y="12450"/>
                    <a:pt x="20064" y="12502"/>
                  </a:cubicBezTo>
                  <a:cubicBezTo>
                    <a:pt x="20145" y="12598"/>
                    <a:pt x="20229" y="12678"/>
                    <a:pt x="20326" y="12752"/>
                  </a:cubicBezTo>
                  <a:cubicBezTo>
                    <a:pt x="20520" y="12899"/>
                    <a:pt x="20741" y="13001"/>
                    <a:pt x="20968" y="13069"/>
                  </a:cubicBezTo>
                  <a:cubicBezTo>
                    <a:pt x="21207" y="13138"/>
                    <a:pt x="21462" y="13172"/>
                    <a:pt x="21713" y="13177"/>
                  </a:cubicBezTo>
                  <a:cubicBezTo>
                    <a:pt x="21974" y="13177"/>
                    <a:pt x="22230" y="13150"/>
                    <a:pt x="22485" y="13093"/>
                  </a:cubicBezTo>
                  <a:cubicBezTo>
                    <a:pt x="22809" y="13019"/>
                    <a:pt x="23133" y="12899"/>
                    <a:pt x="23418" y="12723"/>
                  </a:cubicBezTo>
                  <a:cubicBezTo>
                    <a:pt x="23644" y="12587"/>
                    <a:pt x="23843" y="12411"/>
                    <a:pt x="24008" y="12201"/>
                  </a:cubicBezTo>
                  <a:cubicBezTo>
                    <a:pt x="24139" y="12382"/>
                    <a:pt x="24315" y="12529"/>
                    <a:pt x="24491" y="12666"/>
                  </a:cubicBezTo>
                  <a:cubicBezTo>
                    <a:pt x="24690" y="12814"/>
                    <a:pt x="24906" y="12928"/>
                    <a:pt x="25128" y="13030"/>
                  </a:cubicBezTo>
                  <a:cubicBezTo>
                    <a:pt x="25377" y="13143"/>
                    <a:pt x="25639" y="13234"/>
                    <a:pt x="25907" y="13308"/>
                  </a:cubicBezTo>
                  <a:cubicBezTo>
                    <a:pt x="26185" y="13382"/>
                    <a:pt x="26468" y="13434"/>
                    <a:pt x="26752" y="13473"/>
                  </a:cubicBezTo>
                  <a:cubicBezTo>
                    <a:pt x="27025" y="13510"/>
                    <a:pt x="27301" y="13530"/>
                    <a:pt x="27576" y="13530"/>
                  </a:cubicBezTo>
                  <a:cubicBezTo>
                    <a:pt x="27852" y="13530"/>
                    <a:pt x="28128" y="13510"/>
                    <a:pt x="28401" y="13468"/>
                  </a:cubicBezTo>
                  <a:cubicBezTo>
                    <a:pt x="28895" y="13389"/>
                    <a:pt x="29384" y="13218"/>
                    <a:pt x="29793" y="12922"/>
                  </a:cubicBezTo>
                  <a:cubicBezTo>
                    <a:pt x="29951" y="12809"/>
                    <a:pt x="30100" y="12673"/>
                    <a:pt x="30230" y="12518"/>
                  </a:cubicBezTo>
                  <a:cubicBezTo>
                    <a:pt x="30497" y="12757"/>
                    <a:pt x="30804" y="12945"/>
                    <a:pt x="31139" y="13082"/>
                  </a:cubicBezTo>
                  <a:cubicBezTo>
                    <a:pt x="31486" y="13229"/>
                    <a:pt x="31855" y="13314"/>
                    <a:pt x="32236" y="13337"/>
                  </a:cubicBezTo>
                  <a:cubicBezTo>
                    <a:pt x="32293" y="13340"/>
                    <a:pt x="32350" y="13342"/>
                    <a:pt x="32407" y="13342"/>
                  </a:cubicBezTo>
                  <a:cubicBezTo>
                    <a:pt x="32701" y="13342"/>
                    <a:pt x="32991" y="13294"/>
                    <a:pt x="33276" y="13224"/>
                  </a:cubicBezTo>
                  <a:cubicBezTo>
                    <a:pt x="33520" y="13161"/>
                    <a:pt x="33759" y="13075"/>
                    <a:pt x="33987" y="12967"/>
                  </a:cubicBezTo>
                  <a:cubicBezTo>
                    <a:pt x="34384" y="12786"/>
                    <a:pt x="34748" y="12529"/>
                    <a:pt x="35049" y="12212"/>
                  </a:cubicBezTo>
                  <a:cubicBezTo>
                    <a:pt x="35186" y="12064"/>
                    <a:pt x="35310" y="11899"/>
                    <a:pt x="35419" y="11723"/>
                  </a:cubicBezTo>
                  <a:cubicBezTo>
                    <a:pt x="35527" y="11553"/>
                    <a:pt x="35611" y="11377"/>
                    <a:pt x="35685" y="11189"/>
                  </a:cubicBezTo>
                  <a:cubicBezTo>
                    <a:pt x="35828" y="10825"/>
                    <a:pt x="35896" y="10439"/>
                    <a:pt x="35912" y="10053"/>
                  </a:cubicBezTo>
                  <a:cubicBezTo>
                    <a:pt x="35930" y="9672"/>
                    <a:pt x="35878" y="9280"/>
                    <a:pt x="35782" y="8905"/>
                  </a:cubicBezTo>
                  <a:cubicBezTo>
                    <a:pt x="35679" y="8540"/>
                    <a:pt x="35527" y="8183"/>
                    <a:pt x="35322" y="7865"/>
                  </a:cubicBezTo>
                  <a:cubicBezTo>
                    <a:pt x="35123" y="7546"/>
                    <a:pt x="34873" y="7263"/>
                    <a:pt x="34577" y="7029"/>
                  </a:cubicBezTo>
                  <a:cubicBezTo>
                    <a:pt x="34276" y="6796"/>
                    <a:pt x="33935" y="6620"/>
                    <a:pt x="33565" y="6518"/>
                  </a:cubicBezTo>
                  <a:cubicBezTo>
                    <a:pt x="33373" y="6461"/>
                    <a:pt x="33174" y="6433"/>
                    <a:pt x="32975" y="6421"/>
                  </a:cubicBezTo>
                  <a:cubicBezTo>
                    <a:pt x="32923" y="6416"/>
                    <a:pt x="32873" y="6416"/>
                    <a:pt x="32815" y="6416"/>
                  </a:cubicBezTo>
                  <a:cubicBezTo>
                    <a:pt x="32657" y="6416"/>
                    <a:pt x="32503" y="6427"/>
                    <a:pt x="32343" y="6450"/>
                  </a:cubicBezTo>
                  <a:cubicBezTo>
                    <a:pt x="32049" y="6495"/>
                    <a:pt x="31764" y="6581"/>
                    <a:pt x="31486" y="6694"/>
                  </a:cubicBezTo>
                  <a:lnTo>
                    <a:pt x="31486" y="6678"/>
                  </a:lnTo>
                  <a:cubicBezTo>
                    <a:pt x="31480" y="6473"/>
                    <a:pt x="31457" y="6268"/>
                    <a:pt x="31423" y="6064"/>
                  </a:cubicBezTo>
                  <a:cubicBezTo>
                    <a:pt x="31389" y="5865"/>
                    <a:pt x="31338" y="5677"/>
                    <a:pt x="31276" y="5490"/>
                  </a:cubicBezTo>
                  <a:cubicBezTo>
                    <a:pt x="31218" y="5330"/>
                    <a:pt x="31145" y="5177"/>
                    <a:pt x="31066" y="5023"/>
                  </a:cubicBezTo>
                  <a:cubicBezTo>
                    <a:pt x="30827" y="4575"/>
                    <a:pt x="30497" y="4171"/>
                    <a:pt x="30088" y="3853"/>
                  </a:cubicBezTo>
                  <a:cubicBezTo>
                    <a:pt x="29896" y="3706"/>
                    <a:pt x="29691" y="3575"/>
                    <a:pt x="29474" y="3467"/>
                  </a:cubicBezTo>
                  <a:cubicBezTo>
                    <a:pt x="29253" y="3358"/>
                    <a:pt x="29025" y="3274"/>
                    <a:pt x="28792" y="3211"/>
                  </a:cubicBezTo>
                  <a:cubicBezTo>
                    <a:pt x="28423" y="3109"/>
                    <a:pt x="28037" y="3064"/>
                    <a:pt x="27651" y="3064"/>
                  </a:cubicBezTo>
                  <a:cubicBezTo>
                    <a:pt x="27549" y="3064"/>
                    <a:pt x="27452" y="3064"/>
                    <a:pt x="27349" y="3074"/>
                  </a:cubicBezTo>
                  <a:cubicBezTo>
                    <a:pt x="26350" y="3137"/>
                    <a:pt x="25367" y="3495"/>
                    <a:pt x="24554" y="4081"/>
                  </a:cubicBezTo>
                  <a:cubicBezTo>
                    <a:pt x="24514" y="4108"/>
                    <a:pt x="24468" y="4142"/>
                    <a:pt x="24428" y="4171"/>
                  </a:cubicBezTo>
                  <a:lnTo>
                    <a:pt x="24428" y="4160"/>
                  </a:lnTo>
                  <a:cubicBezTo>
                    <a:pt x="24423" y="4097"/>
                    <a:pt x="24417" y="4029"/>
                    <a:pt x="24406" y="3966"/>
                  </a:cubicBezTo>
                  <a:cubicBezTo>
                    <a:pt x="24394" y="3842"/>
                    <a:pt x="24366" y="3722"/>
                    <a:pt x="24331" y="3604"/>
                  </a:cubicBezTo>
                  <a:cubicBezTo>
                    <a:pt x="24270" y="3381"/>
                    <a:pt x="24173" y="3166"/>
                    <a:pt x="24048" y="2972"/>
                  </a:cubicBezTo>
                  <a:cubicBezTo>
                    <a:pt x="23798" y="2592"/>
                    <a:pt x="23440" y="2290"/>
                    <a:pt x="23036" y="2086"/>
                  </a:cubicBezTo>
                  <a:cubicBezTo>
                    <a:pt x="22610" y="1865"/>
                    <a:pt x="22144" y="1745"/>
                    <a:pt x="21667" y="1700"/>
                  </a:cubicBezTo>
                  <a:cubicBezTo>
                    <a:pt x="21553" y="1688"/>
                    <a:pt x="21433" y="1682"/>
                    <a:pt x="21315" y="1682"/>
                  </a:cubicBezTo>
                  <a:cubicBezTo>
                    <a:pt x="20956" y="1682"/>
                    <a:pt x="20593" y="1734"/>
                    <a:pt x="20240" y="1836"/>
                  </a:cubicBezTo>
                  <a:cubicBezTo>
                    <a:pt x="19933" y="1921"/>
                    <a:pt x="19639" y="2052"/>
                    <a:pt x="19366" y="2222"/>
                  </a:cubicBezTo>
                  <a:cubicBezTo>
                    <a:pt x="19230" y="2308"/>
                    <a:pt x="19104" y="2404"/>
                    <a:pt x="18986" y="2513"/>
                  </a:cubicBezTo>
                  <a:cubicBezTo>
                    <a:pt x="18934" y="2558"/>
                    <a:pt x="18883" y="2608"/>
                    <a:pt x="18837" y="2660"/>
                  </a:cubicBezTo>
                  <a:cubicBezTo>
                    <a:pt x="18792" y="2586"/>
                    <a:pt x="18740" y="2518"/>
                    <a:pt x="18679" y="2461"/>
                  </a:cubicBezTo>
                  <a:cubicBezTo>
                    <a:pt x="18564" y="2359"/>
                    <a:pt x="18422" y="2296"/>
                    <a:pt x="18275" y="2274"/>
                  </a:cubicBezTo>
                  <a:cubicBezTo>
                    <a:pt x="18207" y="2256"/>
                    <a:pt x="18133" y="2251"/>
                    <a:pt x="18065" y="2251"/>
                  </a:cubicBezTo>
                  <a:cubicBezTo>
                    <a:pt x="17832" y="2251"/>
                    <a:pt x="17604" y="2314"/>
                    <a:pt x="17389" y="2404"/>
                  </a:cubicBezTo>
                  <a:cubicBezTo>
                    <a:pt x="17229" y="2131"/>
                    <a:pt x="17035" y="1876"/>
                    <a:pt x="16820" y="1648"/>
                  </a:cubicBezTo>
                  <a:cubicBezTo>
                    <a:pt x="16524" y="1341"/>
                    <a:pt x="16195" y="1074"/>
                    <a:pt x="15831" y="853"/>
                  </a:cubicBezTo>
                  <a:cubicBezTo>
                    <a:pt x="15479" y="631"/>
                    <a:pt x="15099" y="455"/>
                    <a:pt x="14701" y="318"/>
                  </a:cubicBezTo>
                  <a:cubicBezTo>
                    <a:pt x="14308" y="182"/>
                    <a:pt x="13899" y="97"/>
                    <a:pt x="13484" y="46"/>
                  </a:cubicBezTo>
                  <a:cubicBezTo>
                    <a:pt x="13217" y="12"/>
                    <a:pt x="12951" y="1"/>
                    <a:pt x="126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02178" y="693779"/>
              <a:ext cx="65841" cy="89158"/>
            </a:xfrm>
            <a:custGeom>
              <a:avLst/>
              <a:gdLst/>
              <a:ahLst/>
              <a:cxnLst/>
              <a:rect l="l" t="t" r="r" b="b"/>
              <a:pathLst>
                <a:path w="2002" h="2711" extrusionOk="0">
                  <a:moveTo>
                    <a:pt x="1820" y="166"/>
                  </a:moveTo>
                  <a:lnTo>
                    <a:pt x="1820" y="171"/>
                  </a:lnTo>
                  <a:lnTo>
                    <a:pt x="1813" y="250"/>
                  </a:lnTo>
                  <a:cubicBezTo>
                    <a:pt x="1807" y="308"/>
                    <a:pt x="1802" y="358"/>
                    <a:pt x="1797" y="415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3"/>
                    <a:pt x="1677" y="1307"/>
                    <a:pt x="1608" y="1535"/>
                  </a:cubicBezTo>
                  <a:cubicBezTo>
                    <a:pt x="1547" y="1756"/>
                    <a:pt x="1461" y="1950"/>
                    <a:pt x="1359" y="2115"/>
                  </a:cubicBezTo>
                  <a:cubicBezTo>
                    <a:pt x="1302" y="2211"/>
                    <a:pt x="1251" y="2280"/>
                    <a:pt x="1188" y="2341"/>
                  </a:cubicBezTo>
                  <a:cubicBezTo>
                    <a:pt x="1138" y="2382"/>
                    <a:pt x="1086" y="2421"/>
                    <a:pt x="1036" y="2456"/>
                  </a:cubicBezTo>
                  <a:cubicBezTo>
                    <a:pt x="973" y="2490"/>
                    <a:pt x="910" y="2511"/>
                    <a:pt x="842" y="2529"/>
                  </a:cubicBezTo>
                  <a:cubicBezTo>
                    <a:pt x="779" y="2546"/>
                    <a:pt x="716" y="2552"/>
                    <a:pt x="654" y="2552"/>
                  </a:cubicBezTo>
                  <a:cubicBezTo>
                    <a:pt x="603" y="2552"/>
                    <a:pt x="546" y="2546"/>
                    <a:pt x="496" y="2529"/>
                  </a:cubicBezTo>
                  <a:cubicBezTo>
                    <a:pt x="456" y="2518"/>
                    <a:pt x="415" y="2501"/>
                    <a:pt x="388" y="2477"/>
                  </a:cubicBezTo>
                  <a:cubicBezTo>
                    <a:pt x="347" y="2456"/>
                    <a:pt x="320" y="2432"/>
                    <a:pt x="291" y="2404"/>
                  </a:cubicBezTo>
                  <a:cubicBezTo>
                    <a:pt x="262" y="2375"/>
                    <a:pt x="239" y="2341"/>
                    <a:pt x="223" y="2314"/>
                  </a:cubicBezTo>
                  <a:cubicBezTo>
                    <a:pt x="200" y="2273"/>
                    <a:pt x="183" y="2228"/>
                    <a:pt x="171" y="2183"/>
                  </a:cubicBezTo>
                  <a:cubicBezTo>
                    <a:pt x="160" y="2120"/>
                    <a:pt x="149" y="2052"/>
                    <a:pt x="149" y="1978"/>
                  </a:cubicBezTo>
                  <a:cubicBezTo>
                    <a:pt x="155" y="1892"/>
                    <a:pt x="171" y="1808"/>
                    <a:pt x="194" y="1722"/>
                  </a:cubicBezTo>
                  <a:cubicBezTo>
                    <a:pt x="223" y="1620"/>
                    <a:pt x="268" y="1512"/>
                    <a:pt x="331" y="1410"/>
                  </a:cubicBezTo>
                  <a:cubicBezTo>
                    <a:pt x="415" y="1279"/>
                    <a:pt x="530" y="1142"/>
                    <a:pt x="671" y="1006"/>
                  </a:cubicBezTo>
                  <a:cubicBezTo>
                    <a:pt x="831" y="853"/>
                    <a:pt x="1018" y="705"/>
                    <a:pt x="1280" y="529"/>
                  </a:cubicBezTo>
                  <a:cubicBezTo>
                    <a:pt x="1377" y="460"/>
                    <a:pt x="1472" y="392"/>
                    <a:pt x="1574" y="329"/>
                  </a:cubicBezTo>
                  <a:lnTo>
                    <a:pt x="1626" y="295"/>
                  </a:lnTo>
                  <a:cubicBezTo>
                    <a:pt x="1689" y="250"/>
                    <a:pt x="1752" y="211"/>
                    <a:pt x="1813" y="171"/>
                  </a:cubicBezTo>
                  <a:lnTo>
                    <a:pt x="1820" y="166"/>
                  </a:lnTo>
                  <a:close/>
                  <a:moveTo>
                    <a:pt x="1915" y="1"/>
                  </a:moveTo>
                  <a:cubicBezTo>
                    <a:pt x="1888" y="1"/>
                    <a:pt x="1859" y="12"/>
                    <a:pt x="1842" y="35"/>
                  </a:cubicBezTo>
                  <a:cubicBezTo>
                    <a:pt x="1831" y="35"/>
                    <a:pt x="1820" y="40"/>
                    <a:pt x="1807" y="46"/>
                  </a:cubicBezTo>
                  <a:cubicBezTo>
                    <a:pt x="1621" y="177"/>
                    <a:pt x="1427" y="295"/>
                    <a:pt x="1233" y="421"/>
                  </a:cubicBezTo>
                  <a:cubicBezTo>
                    <a:pt x="1029" y="563"/>
                    <a:pt x="824" y="711"/>
                    <a:pt x="637" y="882"/>
                  </a:cubicBezTo>
                  <a:cubicBezTo>
                    <a:pt x="456" y="1040"/>
                    <a:pt x="291" y="1223"/>
                    <a:pt x="176" y="1438"/>
                  </a:cubicBezTo>
                  <a:cubicBezTo>
                    <a:pt x="58" y="1637"/>
                    <a:pt x="0" y="1876"/>
                    <a:pt x="18" y="2109"/>
                  </a:cubicBezTo>
                  <a:cubicBezTo>
                    <a:pt x="35" y="2301"/>
                    <a:pt x="126" y="2490"/>
                    <a:pt x="291" y="2597"/>
                  </a:cubicBezTo>
                  <a:cubicBezTo>
                    <a:pt x="409" y="2678"/>
                    <a:pt x="546" y="2711"/>
                    <a:pt x="683" y="2711"/>
                  </a:cubicBezTo>
                  <a:cubicBezTo>
                    <a:pt x="731" y="2711"/>
                    <a:pt x="778" y="2707"/>
                    <a:pt x="824" y="2700"/>
                  </a:cubicBezTo>
                  <a:cubicBezTo>
                    <a:pt x="921" y="2682"/>
                    <a:pt x="1012" y="2648"/>
                    <a:pt x="1097" y="2603"/>
                  </a:cubicBezTo>
                  <a:cubicBezTo>
                    <a:pt x="1194" y="2558"/>
                    <a:pt x="1274" y="2490"/>
                    <a:pt x="1348" y="2416"/>
                  </a:cubicBezTo>
                  <a:cubicBezTo>
                    <a:pt x="1387" y="2375"/>
                    <a:pt x="1422" y="2330"/>
                    <a:pt x="1450" y="2291"/>
                  </a:cubicBezTo>
                  <a:cubicBezTo>
                    <a:pt x="1490" y="2228"/>
                    <a:pt x="1529" y="2165"/>
                    <a:pt x="1563" y="2102"/>
                  </a:cubicBezTo>
                  <a:cubicBezTo>
                    <a:pt x="1632" y="1978"/>
                    <a:pt x="1689" y="1847"/>
                    <a:pt x="1734" y="1716"/>
                  </a:cubicBezTo>
                  <a:cubicBezTo>
                    <a:pt x="1825" y="1455"/>
                    <a:pt x="1881" y="1182"/>
                    <a:pt x="1922" y="909"/>
                  </a:cubicBezTo>
                  <a:cubicBezTo>
                    <a:pt x="1944" y="773"/>
                    <a:pt x="1956" y="631"/>
                    <a:pt x="1972" y="494"/>
                  </a:cubicBezTo>
                  <a:cubicBezTo>
                    <a:pt x="1983" y="364"/>
                    <a:pt x="1996" y="234"/>
                    <a:pt x="2001" y="103"/>
                  </a:cubicBezTo>
                  <a:cubicBezTo>
                    <a:pt x="2001" y="80"/>
                    <a:pt x="2001" y="57"/>
                    <a:pt x="1983" y="35"/>
                  </a:cubicBezTo>
                  <a:cubicBezTo>
                    <a:pt x="1972" y="17"/>
                    <a:pt x="1949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507079" y="699206"/>
              <a:ext cx="54955" cy="78535"/>
            </a:xfrm>
            <a:custGeom>
              <a:avLst/>
              <a:gdLst/>
              <a:ahLst/>
              <a:cxnLst/>
              <a:rect l="l" t="t" r="r" b="b"/>
              <a:pathLst>
                <a:path w="1671" h="2388" extrusionOk="0">
                  <a:moveTo>
                    <a:pt x="1671" y="1"/>
                  </a:moveTo>
                  <a:lnTo>
                    <a:pt x="1664" y="6"/>
                  </a:lnTo>
                  <a:cubicBezTo>
                    <a:pt x="1603" y="46"/>
                    <a:pt x="1540" y="85"/>
                    <a:pt x="1477" y="130"/>
                  </a:cubicBezTo>
                  <a:lnTo>
                    <a:pt x="1425" y="164"/>
                  </a:lnTo>
                  <a:cubicBezTo>
                    <a:pt x="1323" y="227"/>
                    <a:pt x="1228" y="295"/>
                    <a:pt x="1131" y="364"/>
                  </a:cubicBezTo>
                  <a:cubicBezTo>
                    <a:pt x="869" y="540"/>
                    <a:pt x="682" y="688"/>
                    <a:pt x="522" y="841"/>
                  </a:cubicBezTo>
                  <a:cubicBezTo>
                    <a:pt x="381" y="977"/>
                    <a:pt x="266" y="1114"/>
                    <a:pt x="182" y="1245"/>
                  </a:cubicBezTo>
                  <a:cubicBezTo>
                    <a:pt x="119" y="1347"/>
                    <a:pt x="74" y="1455"/>
                    <a:pt x="45" y="1557"/>
                  </a:cubicBezTo>
                  <a:cubicBezTo>
                    <a:pt x="22" y="1643"/>
                    <a:pt x="6" y="1727"/>
                    <a:pt x="0" y="1813"/>
                  </a:cubicBezTo>
                  <a:cubicBezTo>
                    <a:pt x="0" y="1887"/>
                    <a:pt x="11" y="1955"/>
                    <a:pt x="22" y="2018"/>
                  </a:cubicBezTo>
                  <a:cubicBezTo>
                    <a:pt x="34" y="2063"/>
                    <a:pt x="51" y="2102"/>
                    <a:pt x="74" y="2149"/>
                  </a:cubicBezTo>
                  <a:cubicBezTo>
                    <a:pt x="90" y="2176"/>
                    <a:pt x="113" y="2210"/>
                    <a:pt x="142" y="2239"/>
                  </a:cubicBezTo>
                  <a:cubicBezTo>
                    <a:pt x="171" y="2267"/>
                    <a:pt x="198" y="2291"/>
                    <a:pt x="239" y="2312"/>
                  </a:cubicBezTo>
                  <a:cubicBezTo>
                    <a:pt x="266" y="2336"/>
                    <a:pt x="307" y="2353"/>
                    <a:pt x="347" y="2364"/>
                  </a:cubicBezTo>
                  <a:cubicBezTo>
                    <a:pt x="397" y="2381"/>
                    <a:pt x="454" y="2387"/>
                    <a:pt x="505" y="2387"/>
                  </a:cubicBezTo>
                  <a:cubicBezTo>
                    <a:pt x="567" y="2387"/>
                    <a:pt x="630" y="2381"/>
                    <a:pt x="693" y="2364"/>
                  </a:cubicBezTo>
                  <a:cubicBezTo>
                    <a:pt x="761" y="2346"/>
                    <a:pt x="824" y="2325"/>
                    <a:pt x="887" y="2291"/>
                  </a:cubicBezTo>
                  <a:cubicBezTo>
                    <a:pt x="942" y="2256"/>
                    <a:pt x="989" y="2217"/>
                    <a:pt x="1039" y="2176"/>
                  </a:cubicBezTo>
                  <a:cubicBezTo>
                    <a:pt x="1102" y="2115"/>
                    <a:pt x="1153" y="2046"/>
                    <a:pt x="1215" y="1950"/>
                  </a:cubicBezTo>
                  <a:cubicBezTo>
                    <a:pt x="1312" y="1785"/>
                    <a:pt x="1398" y="1591"/>
                    <a:pt x="1459" y="1370"/>
                  </a:cubicBezTo>
                  <a:cubicBezTo>
                    <a:pt x="1528" y="1142"/>
                    <a:pt x="1574" y="904"/>
                    <a:pt x="1608" y="631"/>
                  </a:cubicBezTo>
                  <a:cubicBezTo>
                    <a:pt x="1624" y="512"/>
                    <a:pt x="1637" y="387"/>
                    <a:pt x="1648" y="250"/>
                  </a:cubicBezTo>
                  <a:cubicBezTo>
                    <a:pt x="1653" y="193"/>
                    <a:pt x="1658" y="143"/>
                    <a:pt x="1664" y="85"/>
                  </a:cubicBezTo>
                  <a:lnTo>
                    <a:pt x="1671" y="6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519938" y="699206"/>
              <a:ext cx="42096" cy="78535"/>
            </a:xfrm>
            <a:custGeom>
              <a:avLst/>
              <a:gdLst/>
              <a:ahLst/>
              <a:cxnLst/>
              <a:rect l="l" t="t" r="r" b="b"/>
              <a:pathLst>
                <a:path w="1280" h="2388" extrusionOk="0">
                  <a:moveTo>
                    <a:pt x="1" y="2375"/>
                  </a:moveTo>
                  <a:cubicBezTo>
                    <a:pt x="35" y="2381"/>
                    <a:pt x="74" y="2387"/>
                    <a:pt x="114" y="2387"/>
                  </a:cubicBezTo>
                  <a:cubicBezTo>
                    <a:pt x="160" y="2387"/>
                    <a:pt x="205" y="2387"/>
                    <a:pt x="250" y="2375"/>
                  </a:cubicBezTo>
                  <a:cubicBezTo>
                    <a:pt x="205" y="2387"/>
                    <a:pt x="160" y="2387"/>
                    <a:pt x="114" y="2387"/>
                  </a:cubicBezTo>
                  <a:cubicBezTo>
                    <a:pt x="74" y="2387"/>
                    <a:pt x="35" y="2381"/>
                    <a:pt x="1" y="2375"/>
                  </a:cubicBezTo>
                  <a:close/>
                  <a:moveTo>
                    <a:pt x="666" y="2160"/>
                  </a:moveTo>
                  <a:cubicBezTo>
                    <a:pt x="659" y="2165"/>
                    <a:pt x="654" y="2171"/>
                    <a:pt x="648" y="2176"/>
                  </a:cubicBezTo>
                  <a:cubicBezTo>
                    <a:pt x="648" y="2176"/>
                    <a:pt x="643" y="2183"/>
                    <a:pt x="637" y="2183"/>
                  </a:cubicBezTo>
                  <a:cubicBezTo>
                    <a:pt x="643" y="2183"/>
                    <a:pt x="648" y="2176"/>
                    <a:pt x="648" y="2176"/>
                  </a:cubicBezTo>
                  <a:cubicBezTo>
                    <a:pt x="654" y="2171"/>
                    <a:pt x="659" y="2165"/>
                    <a:pt x="666" y="2160"/>
                  </a:cubicBezTo>
                  <a:close/>
                  <a:moveTo>
                    <a:pt x="1280" y="1"/>
                  </a:moveTo>
                  <a:lnTo>
                    <a:pt x="1273" y="6"/>
                  </a:lnTo>
                  <a:cubicBezTo>
                    <a:pt x="1246" y="23"/>
                    <a:pt x="1217" y="46"/>
                    <a:pt x="1188" y="62"/>
                  </a:cubicBezTo>
                  <a:cubicBezTo>
                    <a:pt x="1217" y="46"/>
                    <a:pt x="1246" y="23"/>
                    <a:pt x="1273" y="6"/>
                  </a:cubicBezTo>
                  <a:lnTo>
                    <a:pt x="1280" y="1"/>
                  </a:lnTo>
                  <a:lnTo>
                    <a:pt x="1280" y="6"/>
                  </a:lnTo>
                  <a:lnTo>
                    <a:pt x="1273" y="85"/>
                  </a:lnTo>
                  <a:cubicBezTo>
                    <a:pt x="1267" y="143"/>
                    <a:pt x="1262" y="193"/>
                    <a:pt x="1257" y="250"/>
                  </a:cubicBezTo>
                  <a:cubicBezTo>
                    <a:pt x="1246" y="387"/>
                    <a:pt x="1233" y="512"/>
                    <a:pt x="1217" y="631"/>
                  </a:cubicBezTo>
                  <a:cubicBezTo>
                    <a:pt x="1205" y="739"/>
                    <a:pt x="1188" y="841"/>
                    <a:pt x="1171" y="943"/>
                  </a:cubicBezTo>
                  <a:cubicBezTo>
                    <a:pt x="1188" y="841"/>
                    <a:pt x="1205" y="739"/>
                    <a:pt x="1217" y="631"/>
                  </a:cubicBezTo>
                  <a:cubicBezTo>
                    <a:pt x="1233" y="512"/>
                    <a:pt x="1246" y="387"/>
                    <a:pt x="1257" y="250"/>
                  </a:cubicBezTo>
                  <a:cubicBezTo>
                    <a:pt x="1262" y="193"/>
                    <a:pt x="1267" y="143"/>
                    <a:pt x="1273" y="85"/>
                  </a:cubicBezTo>
                  <a:lnTo>
                    <a:pt x="128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519412" y="696048"/>
              <a:ext cx="48246" cy="82416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0" y="2466"/>
                  </a:moveTo>
                  <a:cubicBezTo>
                    <a:pt x="4" y="2467"/>
                    <a:pt x="7" y="2468"/>
                    <a:pt x="11" y="2470"/>
                  </a:cubicBezTo>
                  <a:lnTo>
                    <a:pt x="11" y="2470"/>
                  </a:lnTo>
                  <a:cubicBezTo>
                    <a:pt x="7" y="2468"/>
                    <a:pt x="4" y="2466"/>
                    <a:pt x="0" y="2466"/>
                  </a:cubicBezTo>
                  <a:close/>
                  <a:moveTo>
                    <a:pt x="11" y="2470"/>
                  </a:moveTo>
                  <a:cubicBezTo>
                    <a:pt x="12" y="2470"/>
                    <a:pt x="13" y="2471"/>
                    <a:pt x="14" y="2471"/>
                  </a:cubicBezTo>
                  <a:lnTo>
                    <a:pt x="14" y="2471"/>
                  </a:lnTo>
                  <a:cubicBezTo>
                    <a:pt x="13" y="2470"/>
                    <a:pt x="12" y="2470"/>
                    <a:pt x="11" y="2470"/>
                  </a:cubicBezTo>
                  <a:close/>
                  <a:moveTo>
                    <a:pt x="1312" y="0"/>
                  </a:moveTo>
                  <a:cubicBezTo>
                    <a:pt x="1244" y="0"/>
                    <a:pt x="1193" y="56"/>
                    <a:pt x="1181" y="124"/>
                  </a:cubicBezTo>
                  <a:cubicBezTo>
                    <a:pt x="1176" y="142"/>
                    <a:pt x="1170" y="165"/>
                    <a:pt x="1170" y="181"/>
                  </a:cubicBezTo>
                  <a:cubicBezTo>
                    <a:pt x="1181" y="176"/>
                    <a:pt x="1193" y="165"/>
                    <a:pt x="1204" y="158"/>
                  </a:cubicBezTo>
                  <a:cubicBezTo>
                    <a:pt x="1233" y="142"/>
                    <a:pt x="1262" y="119"/>
                    <a:pt x="1289" y="102"/>
                  </a:cubicBezTo>
                  <a:lnTo>
                    <a:pt x="1296" y="97"/>
                  </a:lnTo>
                  <a:lnTo>
                    <a:pt x="1296" y="102"/>
                  </a:lnTo>
                  <a:lnTo>
                    <a:pt x="1289" y="181"/>
                  </a:lnTo>
                  <a:cubicBezTo>
                    <a:pt x="1283" y="239"/>
                    <a:pt x="1278" y="289"/>
                    <a:pt x="1273" y="346"/>
                  </a:cubicBezTo>
                  <a:cubicBezTo>
                    <a:pt x="1262" y="483"/>
                    <a:pt x="1249" y="608"/>
                    <a:pt x="1233" y="727"/>
                  </a:cubicBezTo>
                  <a:cubicBezTo>
                    <a:pt x="1221" y="835"/>
                    <a:pt x="1204" y="937"/>
                    <a:pt x="1187" y="1039"/>
                  </a:cubicBezTo>
                  <a:cubicBezTo>
                    <a:pt x="1159" y="1188"/>
                    <a:pt x="1125" y="1330"/>
                    <a:pt x="1084" y="1466"/>
                  </a:cubicBezTo>
                  <a:cubicBezTo>
                    <a:pt x="1023" y="1687"/>
                    <a:pt x="937" y="1881"/>
                    <a:pt x="840" y="2046"/>
                  </a:cubicBezTo>
                  <a:cubicBezTo>
                    <a:pt x="784" y="2136"/>
                    <a:pt x="732" y="2198"/>
                    <a:pt x="682" y="2256"/>
                  </a:cubicBezTo>
                  <a:cubicBezTo>
                    <a:pt x="675" y="2261"/>
                    <a:pt x="670" y="2267"/>
                    <a:pt x="664" y="2272"/>
                  </a:cubicBezTo>
                  <a:cubicBezTo>
                    <a:pt x="664" y="2272"/>
                    <a:pt x="659" y="2279"/>
                    <a:pt x="653" y="2279"/>
                  </a:cubicBezTo>
                  <a:cubicBezTo>
                    <a:pt x="607" y="2318"/>
                    <a:pt x="562" y="2352"/>
                    <a:pt x="512" y="2387"/>
                  </a:cubicBezTo>
                  <a:cubicBezTo>
                    <a:pt x="449" y="2421"/>
                    <a:pt x="386" y="2442"/>
                    <a:pt x="318" y="2460"/>
                  </a:cubicBezTo>
                  <a:cubicBezTo>
                    <a:pt x="300" y="2466"/>
                    <a:pt x="284" y="2471"/>
                    <a:pt x="266" y="2471"/>
                  </a:cubicBezTo>
                  <a:cubicBezTo>
                    <a:pt x="221" y="2483"/>
                    <a:pt x="176" y="2483"/>
                    <a:pt x="130" y="2483"/>
                  </a:cubicBezTo>
                  <a:cubicBezTo>
                    <a:pt x="90" y="2483"/>
                    <a:pt x="51" y="2477"/>
                    <a:pt x="17" y="2471"/>
                  </a:cubicBezTo>
                  <a:cubicBezTo>
                    <a:pt x="16" y="2471"/>
                    <a:pt x="15" y="2471"/>
                    <a:pt x="14" y="2471"/>
                  </a:cubicBezTo>
                  <a:lnTo>
                    <a:pt x="14" y="2471"/>
                  </a:lnTo>
                  <a:cubicBezTo>
                    <a:pt x="72" y="2491"/>
                    <a:pt x="135" y="2505"/>
                    <a:pt x="198" y="2505"/>
                  </a:cubicBezTo>
                  <a:lnTo>
                    <a:pt x="216" y="2505"/>
                  </a:lnTo>
                  <a:cubicBezTo>
                    <a:pt x="300" y="2505"/>
                    <a:pt x="386" y="2489"/>
                    <a:pt x="465" y="2449"/>
                  </a:cubicBezTo>
                  <a:cubicBezTo>
                    <a:pt x="551" y="2408"/>
                    <a:pt x="630" y="2358"/>
                    <a:pt x="693" y="2295"/>
                  </a:cubicBezTo>
                  <a:cubicBezTo>
                    <a:pt x="772" y="2222"/>
                    <a:pt x="840" y="2148"/>
                    <a:pt x="898" y="2062"/>
                  </a:cubicBezTo>
                  <a:cubicBezTo>
                    <a:pt x="960" y="1972"/>
                    <a:pt x="1016" y="1870"/>
                    <a:pt x="1063" y="1767"/>
                  </a:cubicBezTo>
                  <a:cubicBezTo>
                    <a:pt x="1153" y="1585"/>
                    <a:pt x="1221" y="1386"/>
                    <a:pt x="1273" y="1188"/>
                  </a:cubicBezTo>
                  <a:cubicBezTo>
                    <a:pt x="1296" y="1113"/>
                    <a:pt x="1312" y="1034"/>
                    <a:pt x="1330" y="960"/>
                  </a:cubicBezTo>
                  <a:cubicBezTo>
                    <a:pt x="1335" y="915"/>
                    <a:pt x="1312" y="874"/>
                    <a:pt x="1278" y="847"/>
                  </a:cubicBezTo>
                  <a:cubicBezTo>
                    <a:pt x="1289" y="801"/>
                    <a:pt x="1307" y="756"/>
                    <a:pt x="1323" y="711"/>
                  </a:cubicBezTo>
                  <a:cubicBezTo>
                    <a:pt x="1375" y="528"/>
                    <a:pt x="1420" y="341"/>
                    <a:pt x="1454" y="153"/>
                  </a:cubicBezTo>
                  <a:cubicBezTo>
                    <a:pt x="1466" y="79"/>
                    <a:pt x="1403" y="11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509841" y="770210"/>
              <a:ext cx="1907" cy="2631"/>
            </a:xfrm>
            <a:custGeom>
              <a:avLst/>
              <a:gdLst/>
              <a:ahLst/>
              <a:cxnLst/>
              <a:rect l="l" t="t" r="r" b="b"/>
              <a:pathLst>
                <a:path w="58" h="80" extrusionOk="0">
                  <a:moveTo>
                    <a:pt x="1" y="1"/>
                  </a:moveTo>
                  <a:cubicBezTo>
                    <a:pt x="18" y="29"/>
                    <a:pt x="35" y="58"/>
                    <a:pt x="58" y="80"/>
                  </a:cubicBezTo>
                  <a:cubicBezTo>
                    <a:pt x="35" y="51"/>
                    <a:pt x="18" y="29"/>
                    <a:pt x="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7505171" y="763501"/>
              <a:ext cx="6939" cy="9768"/>
            </a:xfrm>
            <a:custGeom>
              <a:avLst/>
              <a:gdLst/>
              <a:ahLst/>
              <a:cxnLst/>
              <a:rect l="l" t="t" r="r" b="b"/>
              <a:pathLst>
                <a:path w="211" h="297" extrusionOk="0">
                  <a:moveTo>
                    <a:pt x="69" y="0"/>
                  </a:moveTo>
                  <a:cubicBezTo>
                    <a:pt x="51" y="11"/>
                    <a:pt x="40" y="23"/>
                    <a:pt x="29" y="34"/>
                  </a:cubicBezTo>
                  <a:cubicBezTo>
                    <a:pt x="1" y="74"/>
                    <a:pt x="1" y="153"/>
                    <a:pt x="51" y="181"/>
                  </a:cubicBezTo>
                  <a:cubicBezTo>
                    <a:pt x="58" y="181"/>
                    <a:pt x="64" y="187"/>
                    <a:pt x="69" y="187"/>
                  </a:cubicBezTo>
                  <a:cubicBezTo>
                    <a:pt x="103" y="233"/>
                    <a:pt x="154" y="267"/>
                    <a:pt x="205" y="296"/>
                  </a:cubicBezTo>
                  <a:lnTo>
                    <a:pt x="211" y="296"/>
                  </a:lnTo>
                  <a:cubicBezTo>
                    <a:pt x="205" y="289"/>
                    <a:pt x="205" y="289"/>
                    <a:pt x="200" y="284"/>
                  </a:cubicBezTo>
                  <a:cubicBezTo>
                    <a:pt x="177" y="262"/>
                    <a:pt x="160" y="233"/>
                    <a:pt x="143" y="205"/>
                  </a:cubicBezTo>
                  <a:cubicBezTo>
                    <a:pt x="137" y="199"/>
                    <a:pt x="137" y="199"/>
                    <a:pt x="132" y="194"/>
                  </a:cubicBezTo>
                  <a:cubicBezTo>
                    <a:pt x="126" y="187"/>
                    <a:pt x="126" y="176"/>
                    <a:pt x="119" y="171"/>
                  </a:cubicBezTo>
                  <a:cubicBezTo>
                    <a:pt x="109" y="142"/>
                    <a:pt x="98" y="113"/>
                    <a:pt x="85" y="85"/>
                  </a:cubicBezTo>
                  <a:cubicBezTo>
                    <a:pt x="85" y="79"/>
                    <a:pt x="85" y="68"/>
                    <a:pt x="80" y="63"/>
                  </a:cubicBezTo>
                  <a:cubicBezTo>
                    <a:pt x="80" y="45"/>
                    <a:pt x="74" y="29"/>
                    <a:pt x="74" y="16"/>
                  </a:cubicBezTo>
                  <a:cubicBezTo>
                    <a:pt x="74" y="11"/>
                    <a:pt x="69" y="6"/>
                    <a:pt x="69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7507440" y="699206"/>
              <a:ext cx="54593" cy="78535"/>
            </a:xfrm>
            <a:custGeom>
              <a:avLst/>
              <a:gdLst/>
              <a:ahLst/>
              <a:cxnLst/>
              <a:rect l="l" t="t" r="r" b="b"/>
              <a:pathLst>
                <a:path w="1660" h="2388" extrusionOk="0">
                  <a:moveTo>
                    <a:pt x="1660" y="1"/>
                  </a:moveTo>
                  <a:lnTo>
                    <a:pt x="1653" y="6"/>
                  </a:lnTo>
                  <a:cubicBezTo>
                    <a:pt x="1626" y="23"/>
                    <a:pt x="1597" y="46"/>
                    <a:pt x="1568" y="62"/>
                  </a:cubicBezTo>
                  <a:cubicBezTo>
                    <a:pt x="1557" y="69"/>
                    <a:pt x="1545" y="80"/>
                    <a:pt x="1534" y="85"/>
                  </a:cubicBezTo>
                  <a:cubicBezTo>
                    <a:pt x="1523" y="137"/>
                    <a:pt x="1511" y="188"/>
                    <a:pt x="1500" y="239"/>
                  </a:cubicBezTo>
                  <a:cubicBezTo>
                    <a:pt x="1498" y="242"/>
                    <a:pt x="1497" y="244"/>
                    <a:pt x="1496" y="248"/>
                  </a:cubicBezTo>
                  <a:lnTo>
                    <a:pt x="1496" y="248"/>
                  </a:lnTo>
                  <a:lnTo>
                    <a:pt x="1500" y="239"/>
                  </a:lnTo>
                  <a:lnTo>
                    <a:pt x="1500" y="239"/>
                  </a:lnTo>
                  <a:cubicBezTo>
                    <a:pt x="1500" y="240"/>
                    <a:pt x="1500" y="244"/>
                    <a:pt x="1496" y="249"/>
                  </a:cubicBezTo>
                  <a:lnTo>
                    <a:pt x="1496" y="249"/>
                  </a:lnTo>
                  <a:cubicBezTo>
                    <a:pt x="1496" y="249"/>
                    <a:pt x="1496" y="248"/>
                    <a:pt x="1496" y="248"/>
                  </a:cubicBezTo>
                  <a:lnTo>
                    <a:pt x="1496" y="248"/>
                  </a:lnTo>
                  <a:lnTo>
                    <a:pt x="1495" y="250"/>
                  </a:lnTo>
                  <a:cubicBezTo>
                    <a:pt x="1495" y="250"/>
                    <a:pt x="1495" y="250"/>
                    <a:pt x="1496" y="249"/>
                  </a:cubicBezTo>
                  <a:lnTo>
                    <a:pt x="1496" y="249"/>
                  </a:lnTo>
                  <a:cubicBezTo>
                    <a:pt x="1495" y="255"/>
                    <a:pt x="1495" y="261"/>
                    <a:pt x="1495" y="267"/>
                  </a:cubicBezTo>
                  <a:lnTo>
                    <a:pt x="1495" y="250"/>
                  </a:lnTo>
                  <a:cubicBezTo>
                    <a:pt x="1398" y="631"/>
                    <a:pt x="1262" y="1011"/>
                    <a:pt x="1073" y="1358"/>
                  </a:cubicBezTo>
                  <a:cubicBezTo>
                    <a:pt x="989" y="1512"/>
                    <a:pt x="892" y="1659"/>
                    <a:pt x="766" y="1785"/>
                  </a:cubicBezTo>
                  <a:cubicBezTo>
                    <a:pt x="716" y="1835"/>
                    <a:pt x="659" y="1887"/>
                    <a:pt x="596" y="1926"/>
                  </a:cubicBezTo>
                  <a:cubicBezTo>
                    <a:pt x="556" y="1950"/>
                    <a:pt x="511" y="1966"/>
                    <a:pt x="466" y="1984"/>
                  </a:cubicBezTo>
                  <a:cubicBezTo>
                    <a:pt x="426" y="1995"/>
                    <a:pt x="386" y="1995"/>
                    <a:pt x="352" y="2000"/>
                  </a:cubicBezTo>
                  <a:cubicBezTo>
                    <a:pt x="267" y="2000"/>
                    <a:pt x="181" y="1978"/>
                    <a:pt x="97" y="1966"/>
                  </a:cubicBezTo>
                  <a:cubicBezTo>
                    <a:pt x="79" y="1955"/>
                    <a:pt x="63" y="1950"/>
                    <a:pt x="45" y="1950"/>
                  </a:cubicBezTo>
                  <a:lnTo>
                    <a:pt x="29" y="1950"/>
                  </a:lnTo>
                  <a:cubicBezTo>
                    <a:pt x="16" y="1950"/>
                    <a:pt x="11" y="1955"/>
                    <a:pt x="0" y="1955"/>
                  </a:cubicBezTo>
                  <a:cubicBezTo>
                    <a:pt x="0" y="1961"/>
                    <a:pt x="5" y="1966"/>
                    <a:pt x="5" y="1971"/>
                  </a:cubicBezTo>
                  <a:cubicBezTo>
                    <a:pt x="5" y="1984"/>
                    <a:pt x="11" y="2000"/>
                    <a:pt x="11" y="2018"/>
                  </a:cubicBezTo>
                  <a:cubicBezTo>
                    <a:pt x="16" y="2023"/>
                    <a:pt x="16" y="2034"/>
                    <a:pt x="16" y="2040"/>
                  </a:cubicBezTo>
                  <a:cubicBezTo>
                    <a:pt x="29" y="2068"/>
                    <a:pt x="40" y="2097"/>
                    <a:pt x="50" y="2126"/>
                  </a:cubicBezTo>
                  <a:cubicBezTo>
                    <a:pt x="57" y="2131"/>
                    <a:pt x="57" y="2142"/>
                    <a:pt x="63" y="2149"/>
                  </a:cubicBezTo>
                  <a:cubicBezTo>
                    <a:pt x="68" y="2154"/>
                    <a:pt x="68" y="2154"/>
                    <a:pt x="74" y="2160"/>
                  </a:cubicBezTo>
                  <a:cubicBezTo>
                    <a:pt x="91" y="2188"/>
                    <a:pt x="108" y="2210"/>
                    <a:pt x="131" y="2239"/>
                  </a:cubicBezTo>
                  <a:cubicBezTo>
                    <a:pt x="136" y="2244"/>
                    <a:pt x="136" y="2244"/>
                    <a:pt x="142" y="2251"/>
                  </a:cubicBezTo>
                  <a:cubicBezTo>
                    <a:pt x="210" y="2301"/>
                    <a:pt x="284" y="2341"/>
                    <a:pt x="364" y="2370"/>
                  </a:cubicBezTo>
                  <a:cubicBezTo>
                    <a:pt x="370" y="2370"/>
                    <a:pt x="375" y="2375"/>
                    <a:pt x="381" y="2375"/>
                  </a:cubicBezTo>
                  <a:cubicBezTo>
                    <a:pt x="415" y="2381"/>
                    <a:pt x="454" y="2387"/>
                    <a:pt x="494" y="2387"/>
                  </a:cubicBezTo>
                  <a:cubicBezTo>
                    <a:pt x="540" y="2387"/>
                    <a:pt x="585" y="2387"/>
                    <a:pt x="630" y="2375"/>
                  </a:cubicBezTo>
                  <a:cubicBezTo>
                    <a:pt x="648" y="2375"/>
                    <a:pt x="664" y="2370"/>
                    <a:pt x="682" y="2364"/>
                  </a:cubicBezTo>
                  <a:cubicBezTo>
                    <a:pt x="750" y="2346"/>
                    <a:pt x="813" y="2325"/>
                    <a:pt x="876" y="2291"/>
                  </a:cubicBezTo>
                  <a:cubicBezTo>
                    <a:pt x="926" y="2256"/>
                    <a:pt x="971" y="2222"/>
                    <a:pt x="1017" y="2183"/>
                  </a:cubicBezTo>
                  <a:cubicBezTo>
                    <a:pt x="1023" y="2183"/>
                    <a:pt x="1028" y="2176"/>
                    <a:pt x="1028" y="2176"/>
                  </a:cubicBezTo>
                  <a:cubicBezTo>
                    <a:pt x="1034" y="2171"/>
                    <a:pt x="1039" y="2165"/>
                    <a:pt x="1046" y="2160"/>
                  </a:cubicBezTo>
                  <a:cubicBezTo>
                    <a:pt x="1096" y="2102"/>
                    <a:pt x="1148" y="2040"/>
                    <a:pt x="1204" y="1950"/>
                  </a:cubicBezTo>
                  <a:cubicBezTo>
                    <a:pt x="1301" y="1785"/>
                    <a:pt x="1387" y="1591"/>
                    <a:pt x="1448" y="1370"/>
                  </a:cubicBezTo>
                  <a:cubicBezTo>
                    <a:pt x="1489" y="1234"/>
                    <a:pt x="1523" y="1092"/>
                    <a:pt x="1551" y="943"/>
                  </a:cubicBezTo>
                  <a:cubicBezTo>
                    <a:pt x="1568" y="841"/>
                    <a:pt x="1585" y="739"/>
                    <a:pt x="1597" y="631"/>
                  </a:cubicBezTo>
                  <a:cubicBezTo>
                    <a:pt x="1613" y="512"/>
                    <a:pt x="1626" y="387"/>
                    <a:pt x="1637" y="250"/>
                  </a:cubicBezTo>
                  <a:cubicBezTo>
                    <a:pt x="1642" y="193"/>
                    <a:pt x="1647" y="143"/>
                    <a:pt x="1653" y="85"/>
                  </a:cubicBezTo>
                  <a:lnTo>
                    <a:pt x="1660" y="6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093280" y="707230"/>
              <a:ext cx="65808" cy="89191"/>
            </a:xfrm>
            <a:custGeom>
              <a:avLst/>
              <a:gdLst/>
              <a:ahLst/>
              <a:cxnLst/>
              <a:rect l="l" t="t" r="r" b="b"/>
              <a:pathLst>
                <a:path w="2001" h="2712" extrusionOk="0">
                  <a:moveTo>
                    <a:pt x="1814" y="166"/>
                  </a:moveTo>
                  <a:lnTo>
                    <a:pt x="1820" y="171"/>
                  </a:lnTo>
                  <a:lnTo>
                    <a:pt x="1814" y="251"/>
                  </a:lnTo>
                  <a:cubicBezTo>
                    <a:pt x="1807" y="308"/>
                    <a:pt x="1802" y="364"/>
                    <a:pt x="1796" y="416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9"/>
                    <a:pt x="1671" y="1307"/>
                    <a:pt x="1610" y="1535"/>
                  </a:cubicBezTo>
                  <a:cubicBezTo>
                    <a:pt x="1541" y="1762"/>
                    <a:pt x="1461" y="1950"/>
                    <a:pt x="1359" y="2120"/>
                  </a:cubicBezTo>
                  <a:cubicBezTo>
                    <a:pt x="1303" y="2212"/>
                    <a:pt x="1245" y="2280"/>
                    <a:pt x="1188" y="2341"/>
                  </a:cubicBezTo>
                  <a:cubicBezTo>
                    <a:pt x="1138" y="2388"/>
                    <a:pt x="1086" y="2422"/>
                    <a:pt x="1035" y="2456"/>
                  </a:cubicBezTo>
                  <a:cubicBezTo>
                    <a:pt x="973" y="2490"/>
                    <a:pt x="905" y="2512"/>
                    <a:pt x="842" y="2529"/>
                  </a:cubicBezTo>
                  <a:cubicBezTo>
                    <a:pt x="779" y="2546"/>
                    <a:pt x="711" y="2558"/>
                    <a:pt x="655" y="2558"/>
                  </a:cubicBezTo>
                  <a:cubicBezTo>
                    <a:pt x="598" y="2553"/>
                    <a:pt x="546" y="2546"/>
                    <a:pt x="495" y="2529"/>
                  </a:cubicBezTo>
                  <a:cubicBezTo>
                    <a:pt x="456" y="2518"/>
                    <a:pt x="416" y="2501"/>
                    <a:pt x="382" y="2478"/>
                  </a:cubicBezTo>
                  <a:cubicBezTo>
                    <a:pt x="348" y="2461"/>
                    <a:pt x="320" y="2433"/>
                    <a:pt x="291" y="2404"/>
                  </a:cubicBezTo>
                  <a:cubicBezTo>
                    <a:pt x="262" y="2375"/>
                    <a:pt x="239" y="2341"/>
                    <a:pt x="223" y="2314"/>
                  </a:cubicBezTo>
                  <a:cubicBezTo>
                    <a:pt x="199" y="2273"/>
                    <a:pt x="183" y="2228"/>
                    <a:pt x="171" y="2183"/>
                  </a:cubicBezTo>
                  <a:cubicBezTo>
                    <a:pt x="154" y="2120"/>
                    <a:pt x="149" y="2052"/>
                    <a:pt x="149" y="1984"/>
                  </a:cubicBezTo>
                  <a:cubicBezTo>
                    <a:pt x="154" y="1898"/>
                    <a:pt x="165" y="1808"/>
                    <a:pt x="189" y="1722"/>
                  </a:cubicBezTo>
                  <a:cubicBezTo>
                    <a:pt x="223" y="1620"/>
                    <a:pt x="268" y="1512"/>
                    <a:pt x="330" y="1410"/>
                  </a:cubicBezTo>
                  <a:cubicBezTo>
                    <a:pt x="416" y="1279"/>
                    <a:pt x="524" y="1142"/>
                    <a:pt x="666" y="1006"/>
                  </a:cubicBezTo>
                  <a:cubicBezTo>
                    <a:pt x="831" y="853"/>
                    <a:pt x="1018" y="705"/>
                    <a:pt x="1274" y="529"/>
                  </a:cubicBezTo>
                  <a:cubicBezTo>
                    <a:pt x="1371" y="461"/>
                    <a:pt x="1473" y="398"/>
                    <a:pt x="1569" y="330"/>
                  </a:cubicBezTo>
                  <a:lnTo>
                    <a:pt x="1626" y="296"/>
                  </a:lnTo>
                  <a:cubicBezTo>
                    <a:pt x="1689" y="256"/>
                    <a:pt x="1751" y="211"/>
                    <a:pt x="1814" y="171"/>
                  </a:cubicBezTo>
                  <a:lnTo>
                    <a:pt x="1814" y="166"/>
                  </a:lnTo>
                  <a:close/>
                  <a:moveTo>
                    <a:pt x="1910" y="1"/>
                  </a:moveTo>
                  <a:cubicBezTo>
                    <a:pt x="1888" y="1"/>
                    <a:pt x="1859" y="17"/>
                    <a:pt x="1841" y="35"/>
                  </a:cubicBezTo>
                  <a:cubicBezTo>
                    <a:pt x="1831" y="35"/>
                    <a:pt x="1820" y="40"/>
                    <a:pt x="1807" y="46"/>
                  </a:cubicBezTo>
                  <a:cubicBezTo>
                    <a:pt x="1621" y="177"/>
                    <a:pt x="1421" y="296"/>
                    <a:pt x="1235" y="426"/>
                  </a:cubicBezTo>
                  <a:cubicBezTo>
                    <a:pt x="1023" y="563"/>
                    <a:pt x="819" y="711"/>
                    <a:pt x="632" y="882"/>
                  </a:cubicBezTo>
                  <a:cubicBezTo>
                    <a:pt x="456" y="1040"/>
                    <a:pt x="291" y="1223"/>
                    <a:pt x="171" y="1438"/>
                  </a:cubicBezTo>
                  <a:cubicBezTo>
                    <a:pt x="58" y="1637"/>
                    <a:pt x="0" y="1876"/>
                    <a:pt x="18" y="2109"/>
                  </a:cubicBezTo>
                  <a:cubicBezTo>
                    <a:pt x="34" y="2302"/>
                    <a:pt x="126" y="2490"/>
                    <a:pt x="291" y="2598"/>
                  </a:cubicBezTo>
                  <a:cubicBezTo>
                    <a:pt x="405" y="2678"/>
                    <a:pt x="541" y="2711"/>
                    <a:pt x="678" y="2711"/>
                  </a:cubicBezTo>
                  <a:cubicBezTo>
                    <a:pt x="725" y="2711"/>
                    <a:pt x="772" y="2707"/>
                    <a:pt x="819" y="2700"/>
                  </a:cubicBezTo>
                  <a:cubicBezTo>
                    <a:pt x="915" y="2682"/>
                    <a:pt x="1012" y="2648"/>
                    <a:pt x="1098" y="2603"/>
                  </a:cubicBezTo>
                  <a:cubicBezTo>
                    <a:pt x="1188" y="2558"/>
                    <a:pt x="1274" y="2495"/>
                    <a:pt x="1348" y="2416"/>
                  </a:cubicBezTo>
                  <a:cubicBezTo>
                    <a:pt x="1387" y="2375"/>
                    <a:pt x="1416" y="2336"/>
                    <a:pt x="1450" y="2291"/>
                  </a:cubicBezTo>
                  <a:cubicBezTo>
                    <a:pt x="1490" y="2228"/>
                    <a:pt x="1529" y="2165"/>
                    <a:pt x="1563" y="2102"/>
                  </a:cubicBezTo>
                  <a:cubicBezTo>
                    <a:pt x="1631" y="1978"/>
                    <a:pt x="1683" y="1853"/>
                    <a:pt x="1734" y="1717"/>
                  </a:cubicBezTo>
                  <a:cubicBezTo>
                    <a:pt x="1825" y="1455"/>
                    <a:pt x="1882" y="1182"/>
                    <a:pt x="1922" y="909"/>
                  </a:cubicBezTo>
                  <a:cubicBezTo>
                    <a:pt x="1938" y="773"/>
                    <a:pt x="1956" y="631"/>
                    <a:pt x="1967" y="495"/>
                  </a:cubicBezTo>
                  <a:cubicBezTo>
                    <a:pt x="1985" y="364"/>
                    <a:pt x="1996" y="234"/>
                    <a:pt x="2001" y="103"/>
                  </a:cubicBezTo>
                  <a:cubicBezTo>
                    <a:pt x="2001" y="80"/>
                    <a:pt x="2001" y="57"/>
                    <a:pt x="1985" y="40"/>
                  </a:cubicBezTo>
                  <a:cubicBezTo>
                    <a:pt x="1967" y="17"/>
                    <a:pt x="1951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098181" y="712657"/>
              <a:ext cx="54955" cy="78700"/>
            </a:xfrm>
            <a:custGeom>
              <a:avLst/>
              <a:gdLst/>
              <a:ahLst/>
              <a:cxnLst/>
              <a:rect l="l" t="t" r="r" b="b"/>
              <a:pathLst>
                <a:path w="1671" h="2393" extrusionOk="0">
                  <a:moveTo>
                    <a:pt x="1665" y="1"/>
                  </a:moveTo>
                  <a:lnTo>
                    <a:pt x="1665" y="6"/>
                  </a:lnTo>
                  <a:cubicBezTo>
                    <a:pt x="1602" y="46"/>
                    <a:pt x="1540" y="91"/>
                    <a:pt x="1477" y="131"/>
                  </a:cubicBezTo>
                  <a:lnTo>
                    <a:pt x="1420" y="165"/>
                  </a:lnTo>
                  <a:cubicBezTo>
                    <a:pt x="1324" y="233"/>
                    <a:pt x="1227" y="296"/>
                    <a:pt x="1125" y="364"/>
                  </a:cubicBezTo>
                  <a:cubicBezTo>
                    <a:pt x="869" y="540"/>
                    <a:pt x="682" y="688"/>
                    <a:pt x="517" y="841"/>
                  </a:cubicBezTo>
                  <a:cubicBezTo>
                    <a:pt x="375" y="977"/>
                    <a:pt x="267" y="1114"/>
                    <a:pt x="181" y="1245"/>
                  </a:cubicBezTo>
                  <a:cubicBezTo>
                    <a:pt x="119" y="1347"/>
                    <a:pt x="74" y="1455"/>
                    <a:pt x="40" y="1557"/>
                  </a:cubicBezTo>
                  <a:cubicBezTo>
                    <a:pt x="16" y="1643"/>
                    <a:pt x="5" y="1733"/>
                    <a:pt x="0" y="1819"/>
                  </a:cubicBezTo>
                  <a:cubicBezTo>
                    <a:pt x="0" y="1887"/>
                    <a:pt x="5" y="1955"/>
                    <a:pt x="22" y="2018"/>
                  </a:cubicBezTo>
                  <a:cubicBezTo>
                    <a:pt x="34" y="2063"/>
                    <a:pt x="50" y="2108"/>
                    <a:pt x="74" y="2149"/>
                  </a:cubicBezTo>
                  <a:cubicBezTo>
                    <a:pt x="90" y="2176"/>
                    <a:pt x="113" y="2210"/>
                    <a:pt x="142" y="2239"/>
                  </a:cubicBezTo>
                  <a:cubicBezTo>
                    <a:pt x="171" y="2268"/>
                    <a:pt x="199" y="2296"/>
                    <a:pt x="233" y="2313"/>
                  </a:cubicBezTo>
                  <a:cubicBezTo>
                    <a:pt x="267" y="2336"/>
                    <a:pt x="307" y="2353"/>
                    <a:pt x="346" y="2364"/>
                  </a:cubicBezTo>
                  <a:cubicBezTo>
                    <a:pt x="397" y="2381"/>
                    <a:pt x="449" y="2388"/>
                    <a:pt x="506" y="2393"/>
                  </a:cubicBezTo>
                  <a:cubicBezTo>
                    <a:pt x="562" y="2393"/>
                    <a:pt x="630" y="2381"/>
                    <a:pt x="693" y="2364"/>
                  </a:cubicBezTo>
                  <a:cubicBezTo>
                    <a:pt x="761" y="2347"/>
                    <a:pt x="824" y="2325"/>
                    <a:pt x="886" y="2291"/>
                  </a:cubicBezTo>
                  <a:cubicBezTo>
                    <a:pt x="937" y="2257"/>
                    <a:pt x="989" y="2223"/>
                    <a:pt x="1039" y="2176"/>
                  </a:cubicBezTo>
                  <a:cubicBezTo>
                    <a:pt x="1096" y="2115"/>
                    <a:pt x="1154" y="2047"/>
                    <a:pt x="1210" y="1955"/>
                  </a:cubicBezTo>
                  <a:cubicBezTo>
                    <a:pt x="1312" y="1785"/>
                    <a:pt x="1392" y="1597"/>
                    <a:pt x="1461" y="1370"/>
                  </a:cubicBezTo>
                  <a:cubicBezTo>
                    <a:pt x="1522" y="1142"/>
                    <a:pt x="1574" y="904"/>
                    <a:pt x="1608" y="631"/>
                  </a:cubicBezTo>
                  <a:cubicBezTo>
                    <a:pt x="1624" y="512"/>
                    <a:pt x="1637" y="387"/>
                    <a:pt x="1647" y="251"/>
                  </a:cubicBezTo>
                  <a:cubicBezTo>
                    <a:pt x="1653" y="199"/>
                    <a:pt x="1658" y="143"/>
                    <a:pt x="1665" y="86"/>
                  </a:cubicBezTo>
                  <a:lnTo>
                    <a:pt x="1671" y="6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8131628" y="784220"/>
              <a:ext cx="756" cy="592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7"/>
                    <a:pt x="6" y="12"/>
                    <a:pt x="0" y="18"/>
                  </a:cubicBezTo>
                  <a:cubicBezTo>
                    <a:pt x="11" y="12"/>
                    <a:pt x="17" y="7"/>
                    <a:pt x="2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8110514" y="709499"/>
              <a:ext cx="48049" cy="82416"/>
            </a:xfrm>
            <a:custGeom>
              <a:avLst/>
              <a:gdLst/>
              <a:ahLst/>
              <a:cxnLst/>
              <a:rect l="l" t="t" r="r" b="b"/>
              <a:pathLst>
                <a:path w="1461" h="2506" extrusionOk="0">
                  <a:moveTo>
                    <a:pt x="0" y="2466"/>
                  </a:moveTo>
                  <a:cubicBezTo>
                    <a:pt x="4" y="2470"/>
                    <a:pt x="8" y="2471"/>
                    <a:pt x="15" y="2471"/>
                  </a:cubicBezTo>
                  <a:lnTo>
                    <a:pt x="15" y="2471"/>
                  </a:lnTo>
                  <a:cubicBezTo>
                    <a:pt x="10" y="2469"/>
                    <a:pt x="5" y="2468"/>
                    <a:pt x="0" y="2466"/>
                  </a:cubicBezTo>
                  <a:close/>
                  <a:moveTo>
                    <a:pt x="1312" y="0"/>
                  </a:moveTo>
                  <a:cubicBezTo>
                    <a:pt x="1244" y="0"/>
                    <a:pt x="1188" y="56"/>
                    <a:pt x="1176" y="124"/>
                  </a:cubicBezTo>
                  <a:cubicBezTo>
                    <a:pt x="1176" y="142"/>
                    <a:pt x="1170" y="165"/>
                    <a:pt x="1165" y="182"/>
                  </a:cubicBezTo>
                  <a:cubicBezTo>
                    <a:pt x="1176" y="176"/>
                    <a:pt x="1181" y="171"/>
                    <a:pt x="1188" y="171"/>
                  </a:cubicBezTo>
                  <a:cubicBezTo>
                    <a:pt x="1222" y="147"/>
                    <a:pt x="1256" y="124"/>
                    <a:pt x="1290" y="102"/>
                  </a:cubicBezTo>
                  <a:lnTo>
                    <a:pt x="1290" y="97"/>
                  </a:lnTo>
                  <a:lnTo>
                    <a:pt x="1296" y="102"/>
                  </a:lnTo>
                  <a:lnTo>
                    <a:pt x="1290" y="182"/>
                  </a:lnTo>
                  <a:cubicBezTo>
                    <a:pt x="1283" y="239"/>
                    <a:pt x="1278" y="295"/>
                    <a:pt x="1272" y="347"/>
                  </a:cubicBezTo>
                  <a:cubicBezTo>
                    <a:pt x="1262" y="483"/>
                    <a:pt x="1249" y="608"/>
                    <a:pt x="1233" y="727"/>
                  </a:cubicBezTo>
                  <a:cubicBezTo>
                    <a:pt x="1222" y="829"/>
                    <a:pt x="1204" y="926"/>
                    <a:pt x="1188" y="1017"/>
                  </a:cubicBezTo>
                  <a:cubicBezTo>
                    <a:pt x="1159" y="1176"/>
                    <a:pt x="1125" y="1324"/>
                    <a:pt x="1086" y="1466"/>
                  </a:cubicBezTo>
                  <a:cubicBezTo>
                    <a:pt x="1062" y="1534"/>
                    <a:pt x="1039" y="1603"/>
                    <a:pt x="1017" y="1665"/>
                  </a:cubicBezTo>
                  <a:cubicBezTo>
                    <a:pt x="994" y="1733"/>
                    <a:pt x="966" y="1795"/>
                    <a:pt x="937" y="1858"/>
                  </a:cubicBezTo>
                  <a:cubicBezTo>
                    <a:pt x="908" y="1926"/>
                    <a:pt x="874" y="1988"/>
                    <a:pt x="835" y="2051"/>
                  </a:cubicBezTo>
                  <a:cubicBezTo>
                    <a:pt x="784" y="2130"/>
                    <a:pt x="738" y="2193"/>
                    <a:pt x="693" y="2245"/>
                  </a:cubicBezTo>
                  <a:cubicBezTo>
                    <a:pt x="682" y="2256"/>
                    <a:pt x="676" y="2261"/>
                    <a:pt x="664" y="2272"/>
                  </a:cubicBezTo>
                  <a:cubicBezTo>
                    <a:pt x="659" y="2279"/>
                    <a:pt x="653" y="2284"/>
                    <a:pt x="642" y="2290"/>
                  </a:cubicBezTo>
                  <a:cubicBezTo>
                    <a:pt x="601" y="2324"/>
                    <a:pt x="556" y="2358"/>
                    <a:pt x="511" y="2387"/>
                  </a:cubicBezTo>
                  <a:cubicBezTo>
                    <a:pt x="449" y="2421"/>
                    <a:pt x="386" y="2443"/>
                    <a:pt x="318" y="2460"/>
                  </a:cubicBezTo>
                  <a:cubicBezTo>
                    <a:pt x="301" y="2466"/>
                    <a:pt x="284" y="2471"/>
                    <a:pt x="267" y="2471"/>
                  </a:cubicBezTo>
                  <a:cubicBezTo>
                    <a:pt x="221" y="2484"/>
                    <a:pt x="176" y="2489"/>
                    <a:pt x="131" y="2489"/>
                  </a:cubicBezTo>
                  <a:cubicBezTo>
                    <a:pt x="90" y="2484"/>
                    <a:pt x="56" y="2484"/>
                    <a:pt x="22" y="2471"/>
                  </a:cubicBezTo>
                  <a:cubicBezTo>
                    <a:pt x="19" y="2471"/>
                    <a:pt x="17" y="2471"/>
                    <a:pt x="15" y="2471"/>
                  </a:cubicBezTo>
                  <a:lnTo>
                    <a:pt x="15" y="2471"/>
                  </a:lnTo>
                  <a:cubicBezTo>
                    <a:pt x="74" y="2491"/>
                    <a:pt x="136" y="2505"/>
                    <a:pt x="199" y="2505"/>
                  </a:cubicBezTo>
                  <a:lnTo>
                    <a:pt x="210" y="2505"/>
                  </a:lnTo>
                  <a:cubicBezTo>
                    <a:pt x="301" y="2505"/>
                    <a:pt x="386" y="2489"/>
                    <a:pt x="465" y="2449"/>
                  </a:cubicBezTo>
                  <a:cubicBezTo>
                    <a:pt x="551" y="2415"/>
                    <a:pt x="625" y="2358"/>
                    <a:pt x="693" y="2295"/>
                  </a:cubicBezTo>
                  <a:cubicBezTo>
                    <a:pt x="766" y="2222"/>
                    <a:pt x="835" y="2148"/>
                    <a:pt x="897" y="2062"/>
                  </a:cubicBezTo>
                  <a:cubicBezTo>
                    <a:pt x="960" y="1972"/>
                    <a:pt x="1011" y="1870"/>
                    <a:pt x="1062" y="1773"/>
                  </a:cubicBezTo>
                  <a:cubicBezTo>
                    <a:pt x="1154" y="1585"/>
                    <a:pt x="1222" y="1386"/>
                    <a:pt x="1272" y="1188"/>
                  </a:cubicBezTo>
                  <a:cubicBezTo>
                    <a:pt x="1296" y="1113"/>
                    <a:pt x="1312" y="1034"/>
                    <a:pt x="1330" y="960"/>
                  </a:cubicBezTo>
                  <a:cubicBezTo>
                    <a:pt x="1335" y="915"/>
                    <a:pt x="1312" y="874"/>
                    <a:pt x="1278" y="847"/>
                  </a:cubicBezTo>
                  <a:cubicBezTo>
                    <a:pt x="1290" y="801"/>
                    <a:pt x="1307" y="756"/>
                    <a:pt x="1317" y="716"/>
                  </a:cubicBezTo>
                  <a:cubicBezTo>
                    <a:pt x="1375" y="528"/>
                    <a:pt x="1420" y="341"/>
                    <a:pt x="1448" y="153"/>
                  </a:cubicBezTo>
                  <a:cubicBezTo>
                    <a:pt x="1461" y="79"/>
                    <a:pt x="1398" y="11"/>
                    <a:pt x="1330" y="6"/>
                  </a:cubicBezTo>
                  <a:cubicBezTo>
                    <a:pt x="1324" y="0"/>
                    <a:pt x="1317" y="0"/>
                    <a:pt x="131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8098509" y="777117"/>
              <a:ext cx="4703" cy="9603"/>
            </a:xfrm>
            <a:custGeom>
              <a:avLst/>
              <a:gdLst/>
              <a:ahLst/>
              <a:cxnLst/>
              <a:rect l="l" t="t" r="r" b="b"/>
              <a:pathLst>
                <a:path w="143" h="292" extrusionOk="0">
                  <a:moveTo>
                    <a:pt x="75" y="205"/>
                  </a:moveTo>
                  <a:cubicBezTo>
                    <a:pt x="87" y="228"/>
                    <a:pt x="109" y="257"/>
                    <a:pt x="132" y="279"/>
                  </a:cubicBezTo>
                  <a:cubicBezTo>
                    <a:pt x="132" y="284"/>
                    <a:pt x="137" y="291"/>
                    <a:pt x="143" y="291"/>
                  </a:cubicBezTo>
                  <a:cubicBezTo>
                    <a:pt x="137" y="291"/>
                    <a:pt x="132" y="284"/>
                    <a:pt x="132" y="279"/>
                  </a:cubicBezTo>
                  <a:cubicBezTo>
                    <a:pt x="109" y="257"/>
                    <a:pt x="87" y="228"/>
                    <a:pt x="75" y="205"/>
                  </a:cubicBezTo>
                  <a:close/>
                  <a:moveTo>
                    <a:pt x="24" y="87"/>
                  </a:moveTo>
                  <a:cubicBezTo>
                    <a:pt x="30" y="114"/>
                    <a:pt x="40" y="143"/>
                    <a:pt x="53" y="171"/>
                  </a:cubicBezTo>
                  <a:cubicBezTo>
                    <a:pt x="40" y="143"/>
                    <a:pt x="30" y="114"/>
                    <a:pt x="24" y="87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8096109" y="777117"/>
              <a:ext cx="7104" cy="9603"/>
            </a:xfrm>
            <a:custGeom>
              <a:avLst/>
              <a:gdLst/>
              <a:ahLst/>
              <a:cxnLst/>
              <a:rect l="l" t="t" r="r" b="b"/>
              <a:pathLst>
                <a:path w="216" h="292" extrusionOk="0">
                  <a:moveTo>
                    <a:pt x="74" y="1"/>
                  </a:moveTo>
                  <a:cubicBezTo>
                    <a:pt x="58" y="6"/>
                    <a:pt x="45" y="18"/>
                    <a:pt x="34" y="29"/>
                  </a:cubicBezTo>
                  <a:cubicBezTo>
                    <a:pt x="0" y="69"/>
                    <a:pt x="6" y="148"/>
                    <a:pt x="51" y="177"/>
                  </a:cubicBezTo>
                  <a:cubicBezTo>
                    <a:pt x="58" y="177"/>
                    <a:pt x="63" y="182"/>
                    <a:pt x="68" y="182"/>
                  </a:cubicBezTo>
                  <a:cubicBezTo>
                    <a:pt x="108" y="228"/>
                    <a:pt x="160" y="263"/>
                    <a:pt x="210" y="291"/>
                  </a:cubicBezTo>
                  <a:lnTo>
                    <a:pt x="216" y="291"/>
                  </a:lnTo>
                  <a:cubicBezTo>
                    <a:pt x="210" y="291"/>
                    <a:pt x="205" y="284"/>
                    <a:pt x="205" y="279"/>
                  </a:cubicBezTo>
                  <a:cubicBezTo>
                    <a:pt x="182" y="257"/>
                    <a:pt x="160" y="228"/>
                    <a:pt x="148" y="205"/>
                  </a:cubicBezTo>
                  <a:cubicBezTo>
                    <a:pt x="142" y="200"/>
                    <a:pt x="137" y="194"/>
                    <a:pt x="137" y="189"/>
                  </a:cubicBezTo>
                  <a:cubicBezTo>
                    <a:pt x="131" y="182"/>
                    <a:pt x="131" y="177"/>
                    <a:pt x="126" y="171"/>
                  </a:cubicBezTo>
                  <a:cubicBezTo>
                    <a:pt x="113" y="143"/>
                    <a:pt x="103" y="114"/>
                    <a:pt x="97" y="87"/>
                  </a:cubicBezTo>
                  <a:cubicBezTo>
                    <a:pt x="92" y="80"/>
                    <a:pt x="85" y="69"/>
                    <a:pt x="85" y="58"/>
                  </a:cubicBezTo>
                  <a:cubicBezTo>
                    <a:pt x="79" y="40"/>
                    <a:pt x="79" y="18"/>
                    <a:pt x="7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098509" y="712657"/>
              <a:ext cx="54626" cy="78700"/>
            </a:xfrm>
            <a:custGeom>
              <a:avLst/>
              <a:gdLst/>
              <a:ahLst/>
              <a:cxnLst/>
              <a:rect l="l" t="t" r="r" b="b"/>
              <a:pathLst>
                <a:path w="1661" h="2393" extrusionOk="0">
                  <a:moveTo>
                    <a:pt x="1655" y="1"/>
                  </a:moveTo>
                  <a:lnTo>
                    <a:pt x="1655" y="6"/>
                  </a:lnTo>
                  <a:cubicBezTo>
                    <a:pt x="1621" y="28"/>
                    <a:pt x="1587" y="51"/>
                    <a:pt x="1553" y="75"/>
                  </a:cubicBezTo>
                  <a:cubicBezTo>
                    <a:pt x="1546" y="75"/>
                    <a:pt x="1541" y="80"/>
                    <a:pt x="1530" y="86"/>
                  </a:cubicBezTo>
                  <a:cubicBezTo>
                    <a:pt x="1524" y="137"/>
                    <a:pt x="1512" y="188"/>
                    <a:pt x="1501" y="240"/>
                  </a:cubicBezTo>
                  <a:cubicBezTo>
                    <a:pt x="1496" y="251"/>
                    <a:pt x="1496" y="256"/>
                    <a:pt x="1490" y="267"/>
                  </a:cubicBezTo>
                  <a:cubicBezTo>
                    <a:pt x="1492" y="265"/>
                    <a:pt x="1494" y="263"/>
                    <a:pt x="1494" y="261"/>
                  </a:cubicBezTo>
                  <a:lnTo>
                    <a:pt x="1494" y="261"/>
                  </a:lnTo>
                  <a:cubicBezTo>
                    <a:pt x="1398" y="640"/>
                    <a:pt x="1262" y="1018"/>
                    <a:pt x="1076" y="1365"/>
                  </a:cubicBezTo>
                  <a:cubicBezTo>
                    <a:pt x="990" y="1512"/>
                    <a:pt x="887" y="1659"/>
                    <a:pt x="769" y="1785"/>
                  </a:cubicBezTo>
                  <a:cubicBezTo>
                    <a:pt x="717" y="1835"/>
                    <a:pt x="660" y="1887"/>
                    <a:pt x="598" y="1927"/>
                  </a:cubicBezTo>
                  <a:cubicBezTo>
                    <a:pt x="552" y="1950"/>
                    <a:pt x="512" y="1972"/>
                    <a:pt x="467" y="1984"/>
                  </a:cubicBezTo>
                  <a:cubicBezTo>
                    <a:pt x="428" y="1995"/>
                    <a:pt x="387" y="2000"/>
                    <a:pt x="347" y="2000"/>
                  </a:cubicBezTo>
                  <a:cubicBezTo>
                    <a:pt x="263" y="2000"/>
                    <a:pt x="182" y="1978"/>
                    <a:pt x="98" y="1966"/>
                  </a:cubicBezTo>
                  <a:cubicBezTo>
                    <a:pt x="80" y="1955"/>
                    <a:pt x="64" y="1950"/>
                    <a:pt x="40" y="1950"/>
                  </a:cubicBezTo>
                  <a:lnTo>
                    <a:pt x="30" y="1950"/>
                  </a:lnTo>
                  <a:cubicBezTo>
                    <a:pt x="19" y="1950"/>
                    <a:pt x="6" y="1955"/>
                    <a:pt x="1" y="1961"/>
                  </a:cubicBezTo>
                  <a:cubicBezTo>
                    <a:pt x="6" y="1978"/>
                    <a:pt x="6" y="2000"/>
                    <a:pt x="12" y="2018"/>
                  </a:cubicBezTo>
                  <a:cubicBezTo>
                    <a:pt x="12" y="2029"/>
                    <a:pt x="19" y="2040"/>
                    <a:pt x="24" y="2047"/>
                  </a:cubicBezTo>
                  <a:cubicBezTo>
                    <a:pt x="30" y="2074"/>
                    <a:pt x="40" y="2103"/>
                    <a:pt x="53" y="2131"/>
                  </a:cubicBezTo>
                  <a:cubicBezTo>
                    <a:pt x="58" y="2137"/>
                    <a:pt x="58" y="2142"/>
                    <a:pt x="64" y="2149"/>
                  </a:cubicBezTo>
                  <a:cubicBezTo>
                    <a:pt x="64" y="2154"/>
                    <a:pt x="69" y="2160"/>
                    <a:pt x="75" y="2165"/>
                  </a:cubicBezTo>
                  <a:cubicBezTo>
                    <a:pt x="87" y="2188"/>
                    <a:pt x="109" y="2217"/>
                    <a:pt x="132" y="2239"/>
                  </a:cubicBezTo>
                  <a:cubicBezTo>
                    <a:pt x="132" y="2244"/>
                    <a:pt x="137" y="2251"/>
                    <a:pt x="143" y="2251"/>
                  </a:cubicBezTo>
                  <a:cubicBezTo>
                    <a:pt x="211" y="2302"/>
                    <a:pt x="285" y="2341"/>
                    <a:pt x="365" y="2370"/>
                  </a:cubicBezTo>
                  <a:cubicBezTo>
                    <a:pt x="371" y="2375"/>
                    <a:pt x="376" y="2375"/>
                    <a:pt x="387" y="2375"/>
                  </a:cubicBezTo>
                  <a:cubicBezTo>
                    <a:pt x="421" y="2388"/>
                    <a:pt x="455" y="2388"/>
                    <a:pt x="496" y="2393"/>
                  </a:cubicBezTo>
                  <a:cubicBezTo>
                    <a:pt x="541" y="2393"/>
                    <a:pt x="586" y="2388"/>
                    <a:pt x="632" y="2375"/>
                  </a:cubicBezTo>
                  <a:cubicBezTo>
                    <a:pt x="649" y="2375"/>
                    <a:pt x="666" y="2370"/>
                    <a:pt x="683" y="2364"/>
                  </a:cubicBezTo>
                  <a:cubicBezTo>
                    <a:pt x="751" y="2347"/>
                    <a:pt x="814" y="2325"/>
                    <a:pt x="876" y="2291"/>
                  </a:cubicBezTo>
                  <a:cubicBezTo>
                    <a:pt x="921" y="2262"/>
                    <a:pt x="966" y="2228"/>
                    <a:pt x="1007" y="2194"/>
                  </a:cubicBezTo>
                  <a:cubicBezTo>
                    <a:pt x="1013" y="2188"/>
                    <a:pt x="1024" y="2183"/>
                    <a:pt x="1029" y="2176"/>
                  </a:cubicBezTo>
                  <a:cubicBezTo>
                    <a:pt x="1041" y="2165"/>
                    <a:pt x="1047" y="2160"/>
                    <a:pt x="1058" y="2149"/>
                  </a:cubicBezTo>
                  <a:cubicBezTo>
                    <a:pt x="1103" y="2097"/>
                    <a:pt x="1149" y="2034"/>
                    <a:pt x="1200" y="1955"/>
                  </a:cubicBezTo>
                  <a:cubicBezTo>
                    <a:pt x="1239" y="1892"/>
                    <a:pt x="1273" y="1830"/>
                    <a:pt x="1302" y="1762"/>
                  </a:cubicBezTo>
                  <a:cubicBezTo>
                    <a:pt x="1331" y="1699"/>
                    <a:pt x="1359" y="1637"/>
                    <a:pt x="1382" y="1569"/>
                  </a:cubicBezTo>
                  <a:cubicBezTo>
                    <a:pt x="1404" y="1507"/>
                    <a:pt x="1427" y="1438"/>
                    <a:pt x="1451" y="1370"/>
                  </a:cubicBezTo>
                  <a:cubicBezTo>
                    <a:pt x="1490" y="1228"/>
                    <a:pt x="1524" y="1080"/>
                    <a:pt x="1553" y="921"/>
                  </a:cubicBezTo>
                  <a:cubicBezTo>
                    <a:pt x="1569" y="830"/>
                    <a:pt x="1587" y="733"/>
                    <a:pt x="1598" y="631"/>
                  </a:cubicBezTo>
                  <a:cubicBezTo>
                    <a:pt x="1614" y="512"/>
                    <a:pt x="1627" y="387"/>
                    <a:pt x="1637" y="251"/>
                  </a:cubicBezTo>
                  <a:cubicBezTo>
                    <a:pt x="1643" y="199"/>
                    <a:pt x="1648" y="143"/>
                    <a:pt x="1655" y="86"/>
                  </a:cubicBezTo>
                  <a:lnTo>
                    <a:pt x="1661" y="6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7849775" y="840853"/>
              <a:ext cx="65841" cy="89257"/>
            </a:xfrm>
            <a:custGeom>
              <a:avLst/>
              <a:gdLst/>
              <a:ahLst/>
              <a:cxnLst/>
              <a:rect l="l" t="t" r="r" b="b"/>
              <a:pathLst>
                <a:path w="2002" h="2714" extrusionOk="0">
                  <a:moveTo>
                    <a:pt x="1820" y="171"/>
                  </a:moveTo>
                  <a:lnTo>
                    <a:pt x="1813" y="250"/>
                  </a:lnTo>
                  <a:cubicBezTo>
                    <a:pt x="1808" y="307"/>
                    <a:pt x="1802" y="365"/>
                    <a:pt x="1797" y="421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8"/>
                    <a:pt x="1677" y="1312"/>
                    <a:pt x="1608" y="1535"/>
                  </a:cubicBezTo>
                  <a:cubicBezTo>
                    <a:pt x="1547" y="1763"/>
                    <a:pt x="1461" y="1955"/>
                    <a:pt x="1359" y="2120"/>
                  </a:cubicBezTo>
                  <a:cubicBezTo>
                    <a:pt x="1302" y="2217"/>
                    <a:pt x="1251" y="2285"/>
                    <a:pt x="1188" y="2342"/>
                  </a:cubicBezTo>
                  <a:cubicBezTo>
                    <a:pt x="1138" y="2387"/>
                    <a:pt x="1086" y="2421"/>
                    <a:pt x="1036" y="2455"/>
                  </a:cubicBezTo>
                  <a:cubicBezTo>
                    <a:pt x="973" y="2489"/>
                    <a:pt x="910" y="2518"/>
                    <a:pt x="842" y="2534"/>
                  </a:cubicBezTo>
                  <a:cubicBezTo>
                    <a:pt x="779" y="2547"/>
                    <a:pt x="717" y="2558"/>
                    <a:pt x="654" y="2558"/>
                  </a:cubicBezTo>
                  <a:cubicBezTo>
                    <a:pt x="603" y="2558"/>
                    <a:pt x="546" y="2547"/>
                    <a:pt x="496" y="2529"/>
                  </a:cubicBezTo>
                  <a:cubicBezTo>
                    <a:pt x="456" y="2518"/>
                    <a:pt x="415" y="2500"/>
                    <a:pt x="388" y="2484"/>
                  </a:cubicBezTo>
                  <a:cubicBezTo>
                    <a:pt x="347" y="2461"/>
                    <a:pt x="320" y="2438"/>
                    <a:pt x="291" y="2403"/>
                  </a:cubicBezTo>
                  <a:cubicBezTo>
                    <a:pt x="262" y="2376"/>
                    <a:pt x="239" y="2348"/>
                    <a:pt x="223" y="2313"/>
                  </a:cubicBezTo>
                  <a:cubicBezTo>
                    <a:pt x="200" y="2274"/>
                    <a:pt x="183" y="2228"/>
                    <a:pt x="171" y="2183"/>
                  </a:cubicBezTo>
                  <a:cubicBezTo>
                    <a:pt x="160" y="2120"/>
                    <a:pt x="149" y="2057"/>
                    <a:pt x="149" y="1983"/>
                  </a:cubicBezTo>
                  <a:cubicBezTo>
                    <a:pt x="155" y="1899"/>
                    <a:pt x="166" y="1813"/>
                    <a:pt x="194" y="1728"/>
                  </a:cubicBezTo>
                  <a:cubicBezTo>
                    <a:pt x="223" y="1619"/>
                    <a:pt x="268" y="1517"/>
                    <a:pt x="331" y="1415"/>
                  </a:cubicBezTo>
                  <a:cubicBezTo>
                    <a:pt x="415" y="1278"/>
                    <a:pt x="530" y="1149"/>
                    <a:pt x="672" y="1006"/>
                  </a:cubicBezTo>
                  <a:cubicBezTo>
                    <a:pt x="831" y="853"/>
                    <a:pt x="1018" y="706"/>
                    <a:pt x="1280" y="528"/>
                  </a:cubicBezTo>
                  <a:cubicBezTo>
                    <a:pt x="1377" y="460"/>
                    <a:pt x="1472" y="399"/>
                    <a:pt x="1574" y="331"/>
                  </a:cubicBezTo>
                  <a:lnTo>
                    <a:pt x="1626" y="296"/>
                  </a:lnTo>
                  <a:cubicBezTo>
                    <a:pt x="1689" y="256"/>
                    <a:pt x="1752" y="211"/>
                    <a:pt x="1813" y="171"/>
                  </a:cubicBezTo>
                  <a:close/>
                  <a:moveTo>
                    <a:pt x="1915" y="1"/>
                  </a:moveTo>
                  <a:cubicBezTo>
                    <a:pt x="1888" y="1"/>
                    <a:pt x="1859" y="17"/>
                    <a:pt x="1842" y="40"/>
                  </a:cubicBezTo>
                  <a:cubicBezTo>
                    <a:pt x="1831" y="40"/>
                    <a:pt x="1820" y="40"/>
                    <a:pt x="1808" y="51"/>
                  </a:cubicBezTo>
                  <a:cubicBezTo>
                    <a:pt x="1621" y="176"/>
                    <a:pt x="1427" y="296"/>
                    <a:pt x="1233" y="426"/>
                  </a:cubicBezTo>
                  <a:cubicBezTo>
                    <a:pt x="1029" y="569"/>
                    <a:pt x="824" y="717"/>
                    <a:pt x="637" y="882"/>
                  </a:cubicBezTo>
                  <a:cubicBezTo>
                    <a:pt x="456" y="1047"/>
                    <a:pt x="291" y="1228"/>
                    <a:pt x="171" y="1438"/>
                  </a:cubicBezTo>
                  <a:cubicBezTo>
                    <a:pt x="58" y="1643"/>
                    <a:pt x="1" y="1876"/>
                    <a:pt x="18" y="2109"/>
                  </a:cubicBezTo>
                  <a:cubicBezTo>
                    <a:pt x="35" y="2301"/>
                    <a:pt x="126" y="2489"/>
                    <a:pt x="291" y="2603"/>
                  </a:cubicBezTo>
                  <a:cubicBezTo>
                    <a:pt x="403" y="2678"/>
                    <a:pt x="540" y="2713"/>
                    <a:pt x="677" y="2713"/>
                  </a:cubicBezTo>
                  <a:cubicBezTo>
                    <a:pt x="727" y="2713"/>
                    <a:pt x="776" y="2708"/>
                    <a:pt x="824" y="2699"/>
                  </a:cubicBezTo>
                  <a:cubicBezTo>
                    <a:pt x="921" y="2683"/>
                    <a:pt x="1012" y="2654"/>
                    <a:pt x="1097" y="2608"/>
                  </a:cubicBezTo>
                  <a:cubicBezTo>
                    <a:pt x="1194" y="2558"/>
                    <a:pt x="1274" y="2495"/>
                    <a:pt x="1348" y="2416"/>
                  </a:cubicBezTo>
                  <a:cubicBezTo>
                    <a:pt x="1388" y="2382"/>
                    <a:pt x="1422" y="2335"/>
                    <a:pt x="1450" y="2290"/>
                  </a:cubicBezTo>
                  <a:cubicBezTo>
                    <a:pt x="1490" y="2233"/>
                    <a:pt x="1529" y="2172"/>
                    <a:pt x="1563" y="2103"/>
                  </a:cubicBezTo>
                  <a:cubicBezTo>
                    <a:pt x="1632" y="1983"/>
                    <a:pt x="1689" y="1853"/>
                    <a:pt x="1734" y="1722"/>
                  </a:cubicBezTo>
                  <a:cubicBezTo>
                    <a:pt x="1825" y="1456"/>
                    <a:pt x="1881" y="1183"/>
                    <a:pt x="1922" y="910"/>
                  </a:cubicBezTo>
                  <a:cubicBezTo>
                    <a:pt x="1944" y="774"/>
                    <a:pt x="1956" y="637"/>
                    <a:pt x="1973" y="494"/>
                  </a:cubicBezTo>
                  <a:cubicBezTo>
                    <a:pt x="1983" y="365"/>
                    <a:pt x="1996" y="234"/>
                    <a:pt x="2001" y="108"/>
                  </a:cubicBezTo>
                  <a:cubicBezTo>
                    <a:pt x="2001" y="80"/>
                    <a:pt x="2001" y="58"/>
                    <a:pt x="1983" y="40"/>
                  </a:cubicBezTo>
                  <a:cubicBezTo>
                    <a:pt x="1973" y="24"/>
                    <a:pt x="1949" y="6"/>
                    <a:pt x="1928" y="6"/>
                  </a:cubicBezTo>
                  <a:cubicBezTo>
                    <a:pt x="1922" y="6"/>
                    <a:pt x="1915" y="1"/>
                    <a:pt x="19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7854675" y="846477"/>
              <a:ext cx="54955" cy="78502"/>
            </a:xfrm>
            <a:custGeom>
              <a:avLst/>
              <a:gdLst/>
              <a:ahLst/>
              <a:cxnLst/>
              <a:rect l="l" t="t" r="r" b="b"/>
              <a:pathLst>
                <a:path w="1671" h="2387" extrusionOk="0">
                  <a:moveTo>
                    <a:pt x="1664" y="0"/>
                  </a:moveTo>
                  <a:cubicBezTo>
                    <a:pt x="1603" y="40"/>
                    <a:pt x="1540" y="85"/>
                    <a:pt x="1477" y="125"/>
                  </a:cubicBezTo>
                  <a:lnTo>
                    <a:pt x="1425" y="160"/>
                  </a:lnTo>
                  <a:cubicBezTo>
                    <a:pt x="1323" y="228"/>
                    <a:pt x="1228" y="289"/>
                    <a:pt x="1131" y="357"/>
                  </a:cubicBezTo>
                  <a:cubicBezTo>
                    <a:pt x="869" y="535"/>
                    <a:pt x="682" y="682"/>
                    <a:pt x="523" y="835"/>
                  </a:cubicBezTo>
                  <a:cubicBezTo>
                    <a:pt x="381" y="978"/>
                    <a:pt x="266" y="1107"/>
                    <a:pt x="182" y="1244"/>
                  </a:cubicBezTo>
                  <a:cubicBezTo>
                    <a:pt x="119" y="1346"/>
                    <a:pt x="74" y="1448"/>
                    <a:pt x="45" y="1557"/>
                  </a:cubicBezTo>
                  <a:cubicBezTo>
                    <a:pt x="17" y="1642"/>
                    <a:pt x="6" y="1728"/>
                    <a:pt x="0" y="1812"/>
                  </a:cubicBezTo>
                  <a:cubicBezTo>
                    <a:pt x="0" y="1886"/>
                    <a:pt x="11" y="1949"/>
                    <a:pt x="22" y="2012"/>
                  </a:cubicBezTo>
                  <a:cubicBezTo>
                    <a:pt x="34" y="2057"/>
                    <a:pt x="51" y="2103"/>
                    <a:pt x="74" y="2142"/>
                  </a:cubicBezTo>
                  <a:cubicBezTo>
                    <a:pt x="90" y="2177"/>
                    <a:pt x="113" y="2205"/>
                    <a:pt x="142" y="2232"/>
                  </a:cubicBezTo>
                  <a:cubicBezTo>
                    <a:pt x="171" y="2267"/>
                    <a:pt x="198" y="2290"/>
                    <a:pt x="232" y="2313"/>
                  </a:cubicBezTo>
                  <a:cubicBezTo>
                    <a:pt x="266" y="2329"/>
                    <a:pt x="307" y="2347"/>
                    <a:pt x="347" y="2363"/>
                  </a:cubicBezTo>
                  <a:cubicBezTo>
                    <a:pt x="397" y="2376"/>
                    <a:pt x="454" y="2381"/>
                    <a:pt x="505" y="2387"/>
                  </a:cubicBezTo>
                  <a:cubicBezTo>
                    <a:pt x="568" y="2387"/>
                    <a:pt x="630" y="2376"/>
                    <a:pt x="693" y="2363"/>
                  </a:cubicBezTo>
                  <a:cubicBezTo>
                    <a:pt x="761" y="2347"/>
                    <a:pt x="824" y="2318"/>
                    <a:pt x="887" y="2284"/>
                  </a:cubicBezTo>
                  <a:cubicBezTo>
                    <a:pt x="937" y="2256"/>
                    <a:pt x="989" y="2216"/>
                    <a:pt x="1039" y="2171"/>
                  </a:cubicBezTo>
                  <a:cubicBezTo>
                    <a:pt x="1102" y="2114"/>
                    <a:pt x="1153" y="2046"/>
                    <a:pt x="1210" y="1949"/>
                  </a:cubicBezTo>
                  <a:cubicBezTo>
                    <a:pt x="1312" y="1778"/>
                    <a:pt x="1391" y="1592"/>
                    <a:pt x="1459" y="1364"/>
                  </a:cubicBezTo>
                  <a:cubicBezTo>
                    <a:pt x="1528" y="1141"/>
                    <a:pt x="1574" y="897"/>
                    <a:pt x="1608" y="625"/>
                  </a:cubicBezTo>
                  <a:cubicBezTo>
                    <a:pt x="1624" y="506"/>
                    <a:pt x="1637" y="381"/>
                    <a:pt x="1648" y="250"/>
                  </a:cubicBezTo>
                  <a:cubicBezTo>
                    <a:pt x="1653" y="194"/>
                    <a:pt x="1659" y="136"/>
                    <a:pt x="1664" y="79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7867732" y="924585"/>
              <a:ext cx="3552" cy="395"/>
            </a:xfrm>
            <a:custGeom>
              <a:avLst/>
              <a:gdLst/>
              <a:ahLst/>
              <a:cxnLst/>
              <a:rect l="l" t="t" r="r" b="b"/>
              <a:pathLst>
                <a:path w="108" h="12" extrusionOk="0">
                  <a:moveTo>
                    <a:pt x="0" y="1"/>
                  </a:moveTo>
                  <a:cubicBezTo>
                    <a:pt x="34" y="6"/>
                    <a:pt x="68" y="12"/>
                    <a:pt x="108" y="12"/>
                  </a:cubicBezTo>
                  <a:cubicBezTo>
                    <a:pt x="74" y="12"/>
                    <a:pt x="34" y="6"/>
                    <a:pt x="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867009" y="843287"/>
              <a:ext cx="48246" cy="82449"/>
            </a:xfrm>
            <a:custGeom>
              <a:avLst/>
              <a:gdLst/>
              <a:ahLst/>
              <a:cxnLst/>
              <a:rect l="l" t="t" r="r" b="b"/>
              <a:pathLst>
                <a:path w="1467" h="2507" extrusionOk="0">
                  <a:moveTo>
                    <a:pt x="1312" y="0"/>
                  </a:moveTo>
                  <a:cubicBezTo>
                    <a:pt x="1244" y="0"/>
                    <a:pt x="1187" y="52"/>
                    <a:pt x="1181" y="120"/>
                  </a:cubicBezTo>
                  <a:cubicBezTo>
                    <a:pt x="1176" y="142"/>
                    <a:pt x="1170" y="160"/>
                    <a:pt x="1170" y="176"/>
                  </a:cubicBezTo>
                  <a:cubicBezTo>
                    <a:pt x="1210" y="154"/>
                    <a:pt x="1249" y="126"/>
                    <a:pt x="1289" y="97"/>
                  </a:cubicBezTo>
                  <a:lnTo>
                    <a:pt x="1296" y="97"/>
                  </a:lnTo>
                  <a:lnTo>
                    <a:pt x="1289" y="176"/>
                  </a:lnTo>
                  <a:cubicBezTo>
                    <a:pt x="1284" y="233"/>
                    <a:pt x="1278" y="291"/>
                    <a:pt x="1273" y="347"/>
                  </a:cubicBezTo>
                  <a:cubicBezTo>
                    <a:pt x="1262" y="478"/>
                    <a:pt x="1249" y="603"/>
                    <a:pt x="1233" y="722"/>
                  </a:cubicBezTo>
                  <a:cubicBezTo>
                    <a:pt x="1221" y="818"/>
                    <a:pt x="1210" y="915"/>
                    <a:pt x="1194" y="1007"/>
                  </a:cubicBezTo>
                  <a:cubicBezTo>
                    <a:pt x="1165" y="1165"/>
                    <a:pt x="1131" y="1319"/>
                    <a:pt x="1084" y="1461"/>
                  </a:cubicBezTo>
                  <a:cubicBezTo>
                    <a:pt x="1016" y="1689"/>
                    <a:pt x="937" y="1875"/>
                    <a:pt x="835" y="2046"/>
                  </a:cubicBezTo>
                  <a:cubicBezTo>
                    <a:pt x="784" y="2132"/>
                    <a:pt x="733" y="2200"/>
                    <a:pt x="682" y="2250"/>
                  </a:cubicBezTo>
                  <a:cubicBezTo>
                    <a:pt x="675" y="2256"/>
                    <a:pt x="670" y="2261"/>
                    <a:pt x="664" y="2268"/>
                  </a:cubicBezTo>
                  <a:cubicBezTo>
                    <a:pt x="664" y="2274"/>
                    <a:pt x="659" y="2274"/>
                    <a:pt x="653" y="2279"/>
                  </a:cubicBezTo>
                  <a:cubicBezTo>
                    <a:pt x="607" y="2319"/>
                    <a:pt x="562" y="2353"/>
                    <a:pt x="512" y="2381"/>
                  </a:cubicBezTo>
                  <a:cubicBezTo>
                    <a:pt x="449" y="2415"/>
                    <a:pt x="386" y="2444"/>
                    <a:pt x="318" y="2460"/>
                  </a:cubicBezTo>
                  <a:cubicBezTo>
                    <a:pt x="300" y="2460"/>
                    <a:pt x="284" y="2466"/>
                    <a:pt x="266" y="2473"/>
                  </a:cubicBezTo>
                  <a:cubicBezTo>
                    <a:pt x="221" y="2478"/>
                    <a:pt x="176" y="2484"/>
                    <a:pt x="130" y="2484"/>
                  </a:cubicBezTo>
                  <a:cubicBezTo>
                    <a:pt x="90" y="2484"/>
                    <a:pt x="56" y="2478"/>
                    <a:pt x="22" y="2473"/>
                  </a:cubicBezTo>
                  <a:cubicBezTo>
                    <a:pt x="17" y="2466"/>
                    <a:pt x="6" y="2466"/>
                    <a:pt x="0" y="2466"/>
                  </a:cubicBezTo>
                  <a:cubicBezTo>
                    <a:pt x="62" y="2489"/>
                    <a:pt x="130" y="2500"/>
                    <a:pt x="198" y="2507"/>
                  </a:cubicBezTo>
                  <a:lnTo>
                    <a:pt x="216" y="2507"/>
                  </a:lnTo>
                  <a:cubicBezTo>
                    <a:pt x="300" y="2507"/>
                    <a:pt x="386" y="2484"/>
                    <a:pt x="465" y="2450"/>
                  </a:cubicBezTo>
                  <a:cubicBezTo>
                    <a:pt x="551" y="2410"/>
                    <a:pt x="630" y="2353"/>
                    <a:pt x="693" y="2290"/>
                  </a:cubicBezTo>
                  <a:cubicBezTo>
                    <a:pt x="772" y="2222"/>
                    <a:pt x="840" y="2143"/>
                    <a:pt x="898" y="2057"/>
                  </a:cubicBezTo>
                  <a:cubicBezTo>
                    <a:pt x="960" y="1967"/>
                    <a:pt x="1016" y="1870"/>
                    <a:pt x="1063" y="1768"/>
                  </a:cubicBezTo>
                  <a:cubicBezTo>
                    <a:pt x="1153" y="1579"/>
                    <a:pt x="1221" y="1387"/>
                    <a:pt x="1273" y="1188"/>
                  </a:cubicBezTo>
                  <a:cubicBezTo>
                    <a:pt x="1296" y="1109"/>
                    <a:pt x="1312" y="1034"/>
                    <a:pt x="1330" y="955"/>
                  </a:cubicBezTo>
                  <a:cubicBezTo>
                    <a:pt x="1335" y="915"/>
                    <a:pt x="1312" y="870"/>
                    <a:pt x="1278" y="842"/>
                  </a:cubicBezTo>
                  <a:cubicBezTo>
                    <a:pt x="1289" y="802"/>
                    <a:pt x="1307" y="756"/>
                    <a:pt x="1318" y="711"/>
                  </a:cubicBezTo>
                  <a:cubicBezTo>
                    <a:pt x="1375" y="529"/>
                    <a:pt x="1420" y="341"/>
                    <a:pt x="1454" y="154"/>
                  </a:cubicBezTo>
                  <a:cubicBezTo>
                    <a:pt x="1466" y="79"/>
                    <a:pt x="1404" y="6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855037" y="910740"/>
              <a:ext cx="4670" cy="9768"/>
            </a:xfrm>
            <a:custGeom>
              <a:avLst/>
              <a:gdLst/>
              <a:ahLst/>
              <a:cxnLst/>
              <a:rect l="l" t="t" r="r" b="b"/>
              <a:pathLst>
                <a:path w="142" h="297" extrusionOk="0">
                  <a:moveTo>
                    <a:pt x="74" y="205"/>
                  </a:moveTo>
                  <a:cubicBezTo>
                    <a:pt x="92" y="233"/>
                    <a:pt x="108" y="257"/>
                    <a:pt x="131" y="278"/>
                  </a:cubicBezTo>
                  <a:cubicBezTo>
                    <a:pt x="137" y="285"/>
                    <a:pt x="137" y="291"/>
                    <a:pt x="142" y="296"/>
                  </a:cubicBezTo>
                  <a:cubicBezTo>
                    <a:pt x="137" y="291"/>
                    <a:pt x="137" y="285"/>
                    <a:pt x="131" y="278"/>
                  </a:cubicBezTo>
                  <a:cubicBezTo>
                    <a:pt x="108" y="257"/>
                    <a:pt x="92" y="233"/>
                    <a:pt x="74" y="205"/>
                  </a:cubicBezTo>
                  <a:close/>
                  <a:moveTo>
                    <a:pt x="23" y="92"/>
                  </a:moveTo>
                  <a:cubicBezTo>
                    <a:pt x="29" y="115"/>
                    <a:pt x="40" y="142"/>
                    <a:pt x="51" y="165"/>
                  </a:cubicBezTo>
                  <a:cubicBezTo>
                    <a:pt x="40" y="142"/>
                    <a:pt x="29" y="115"/>
                    <a:pt x="23" y="92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852768" y="910740"/>
              <a:ext cx="6939" cy="9768"/>
            </a:xfrm>
            <a:custGeom>
              <a:avLst/>
              <a:gdLst/>
              <a:ahLst/>
              <a:cxnLst/>
              <a:rect l="l" t="t" r="r" b="b"/>
              <a:pathLst>
                <a:path w="211" h="297" extrusionOk="0">
                  <a:moveTo>
                    <a:pt x="69" y="0"/>
                  </a:moveTo>
                  <a:cubicBezTo>
                    <a:pt x="51" y="6"/>
                    <a:pt x="40" y="18"/>
                    <a:pt x="30" y="34"/>
                  </a:cubicBezTo>
                  <a:cubicBezTo>
                    <a:pt x="1" y="74"/>
                    <a:pt x="1" y="149"/>
                    <a:pt x="51" y="176"/>
                  </a:cubicBezTo>
                  <a:cubicBezTo>
                    <a:pt x="58" y="183"/>
                    <a:pt x="64" y="183"/>
                    <a:pt x="64" y="188"/>
                  </a:cubicBezTo>
                  <a:cubicBezTo>
                    <a:pt x="103" y="233"/>
                    <a:pt x="154" y="268"/>
                    <a:pt x="206" y="291"/>
                  </a:cubicBezTo>
                  <a:cubicBezTo>
                    <a:pt x="206" y="291"/>
                    <a:pt x="207" y="291"/>
                    <a:pt x="207" y="291"/>
                  </a:cubicBezTo>
                  <a:lnTo>
                    <a:pt x="207" y="291"/>
                  </a:lnTo>
                  <a:cubicBezTo>
                    <a:pt x="205" y="287"/>
                    <a:pt x="204" y="283"/>
                    <a:pt x="200" y="278"/>
                  </a:cubicBezTo>
                  <a:cubicBezTo>
                    <a:pt x="177" y="257"/>
                    <a:pt x="161" y="233"/>
                    <a:pt x="143" y="205"/>
                  </a:cubicBezTo>
                  <a:cubicBezTo>
                    <a:pt x="137" y="199"/>
                    <a:pt x="137" y="194"/>
                    <a:pt x="132" y="188"/>
                  </a:cubicBezTo>
                  <a:cubicBezTo>
                    <a:pt x="126" y="183"/>
                    <a:pt x="126" y="176"/>
                    <a:pt x="120" y="165"/>
                  </a:cubicBezTo>
                  <a:cubicBezTo>
                    <a:pt x="109" y="142"/>
                    <a:pt x="98" y="115"/>
                    <a:pt x="92" y="92"/>
                  </a:cubicBezTo>
                  <a:cubicBezTo>
                    <a:pt x="85" y="81"/>
                    <a:pt x="85" y="68"/>
                    <a:pt x="80" y="58"/>
                  </a:cubicBezTo>
                  <a:cubicBezTo>
                    <a:pt x="80" y="40"/>
                    <a:pt x="75" y="23"/>
                    <a:pt x="69" y="6"/>
                  </a:cubicBezTo>
                  <a:lnTo>
                    <a:pt x="69" y="0"/>
                  </a:lnTo>
                  <a:close/>
                  <a:moveTo>
                    <a:pt x="207" y="291"/>
                  </a:moveTo>
                  <a:lnTo>
                    <a:pt x="207" y="291"/>
                  </a:lnTo>
                  <a:cubicBezTo>
                    <a:pt x="208" y="293"/>
                    <a:pt x="209" y="294"/>
                    <a:pt x="211" y="296"/>
                  </a:cubicBezTo>
                  <a:cubicBezTo>
                    <a:pt x="211" y="296"/>
                    <a:pt x="211" y="292"/>
                    <a:pt x="207" y="29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855037" y="846477"/>
              <a:ext cx="54593" cy="78502"/>
            </a:xfrm>
            <a:custGeom>
              <a:avLst/>
              <a:gdLst/>
              <a:ahLst/>
              <a:cxnLst/>
              <a:rect l="l" t="t" r="r" b="b"/>
              <a:pathLst>
                <a:path w="1660" h="2387" extrusionOk="0">
                  <a:moveTo>
                    <a:pt x="1653" y="0"/>
                  </a:moveTo>
                  <a:cubicBezTo>
                    <a:pt x="1613" y="29"/>
                    <a:pt x="1574" y="57"/>
                    <a:pt x="1534" y="79"/>
                  </a:cubicBezTo>
                  <a:cubicBezTo>
                    <a:pt x="1523" y="131"/>
                    <a:pt x="1511" y="181"/>
                    <a:pt x="1500" y="233"/>
                  </a:cubicBezTo>
                  <a:cubicBezTo>
                    <a:pt x="1500" y="233"/>
                    <a:pt x="1500" y="233"/>
                    <a:pt x="1500" y="233"/>
                  </a:cubicBezTo>
                  <a:lnTo>
                    <a:pt x="1500" y="233"/>
                  </a:lnTo>
                  <a:lnTo>
                    <a:pt x="1500" y="233"/>
                  </a:lnTo>
                  <a:lnTo>
                    <a:pt x="1500" y="233"/>
                  </a:lnTo>
                  <a:cubicBezTo>
                    <a:pt x="1500" y="238"/>
                    <a:pt x="1500" y="243"/>
                    <a:pt x="1496" y="244"/>
                  </a:cubicBezTo>
                  <a:lnTo>
                    <a:pt x="1496" y="244"/>
                  </a:lnTo>
                  <a:cubicBezTo>
                    <a:pt x="1497" y="240"/>
                    <a:pt x="1498" y="237"/>
                    <a:pt x="1500" y="233"/>
                  </a:cubicBezTo>
                  <a:lnTo>
                    <a:pt x="1500" y="233"/>
                  </a:lnTo>
                  <a:lnTo>
                    <a:pt x="1495" y="244"/>
                  </a:lnTo>
                  <a:cubicBezTo>
                    <a:pt x="1495" y="244"/>
                    <a:pt x="1496" y="244"/>
                    <a:pt x="1496" y="244"/>
                  </a:cubicBezTo>
                  <a:lnTo>
                    <a:pt x="1496" y="244"/>
                  </a:lnTo>
                  <a:cubicBezTo>
                    <a:pt x="1495" y="251"/>
                    <a:pt x="1495" y="259"/>
                    <a:pt x="1495" y="267"/>
                  </a:cubicBezTo>
                  <a:lnTo>
                    <a:pt x="1495" y="244"/>
                  </a:lnTo>
                  <a:cubicBezTo>
                    <a:pt x="1398" y="630"/>
                    <a:pt x="1262" y="1012"/>
                    <a:pt x="1073" y="1358"/>
                  </a:cubicBezTo>
                  <a:cubicBezTo>
                    <a:pt x="989" y="1511"/>
                    <a:pt x="892" y="1653"/>
                    <a:pt x="767" y="1784"/>
                  </a:cubicBezTo>
                  <a:cubicBezTo>
                    <a:pt x="716" y="1836"/>
                    <a:pt x="659" y="1881"/>
                    <a:pt x="596" y="1920"/>
                  </a:cubicBezTo>
                  <a:cubicBezTo>
                    <a:pt x="557" y="1943"/>
                    <a:pt x="512" y="1967"/>
                    <a:pt x="467" y="1977"/>
                  </a:cubicBezTo>
                  <a:cubicBezTo>
                    <a:pt x="426" y="1988"/>
                    <a:pt x="386" y="1994"/>
                    <a:pt x="352" y="1994"/>
                  </a:cubicBezTo>
                  <a:cubicBezTo>
                    <a:pt x="262" y="1994"/>
                    <a:pt x="182" y="1972"/>
                    <a:pt x="97" y="1960"/>
                  </a:cubicBezTo>
                  <a:cubicBezTo>
                    <a:pt x="79" y="1954"/>
                    <a:pt x="63" y="1943"/>
                    <a:pt x="45" y="1943"/>
                  </a:cubicBezTo>
                  <a:cubicBezTo>
                    <a:pt x="40" y="1943"/>
                    <a:pt x="34" y="1943"/>
                    <a:pt x="29" y="1949"/>
                  </a:cubicBezTo>
                  <a:cubicBezTo>
                    <a:pt x="16" y="1949"/>
                    <a:pt x="11" y="1949"/>
                    <a:pt x="0" y="1954"/>
                  </a:cubicBezTo>
                  <a:lnTo>
                    <a:pt x="0" y="1960"/>
                  </a:lnTo>
                  <a:cubicBezTo>
                    <a:pt x="6" y="1977"/>
                    <a:pt x="11" y="1994"/>
                    <a:pt x="11" y="2012"/>
                  </a:cubicBezTo>
                  <a:cubicBezTo>
                    <a:pt x="16" y="2022"/>
                    <a:pt x="16" y="2035"/>
                    <a:pt x="23" y="2046"/>
                  </a:cubicBezTo>
                  <a:cubicBezTo>
                    <a:pt x="29" y="2069"/>
                    <a:pt x="40" y="2096"/>
                    <a:pt x="51" y="2119"/>
                  </a:cubicBezTo>
                  <a:cubicBezTo>
                    <a:pt x="57" y="2130"/>
                    <a:pt x="57" y="2137"/>
                    <a:pt x="63" y="2142"/>
                  </a:cubicBezTo>
                  <a:cubicBezTo>
                    <a:pt x="68" y="2148"/>
                    <a:pt x="68" y="2153"/>
                    <a:pt x="74" y="2159"/>
                  </a:cubicBezTo>
                  <a:cubicBezTo>
                    <a:pt x="92" y="2187"/>
                    <a:pt x="108" y="2211"/>
                    <a:pt x="131" y="2232"/>
                  </a:cubicBezTo>
                  <a:cubicBezTo>
                    <a:pt x="137" y="2239"/>
                    <a:pt x="137" y="2245"/>
                    <a:pt x="142" y="2250"/>
                  </a:cubicBezTo>
                  <a:cubicBezTo>
                    <a:pt x="210" y="2295"/>
                    <a:pt x="284" y="2342"/>
                    <a:pt x="364" y="2369"/>
                  </a:cubicBezTo>
                  <a:cubicBezTo>
                    <a:pt x="370" y="2369"/>
                    <a:pt x="381" y="2369"/>
                    <a:pt x="386" y="2376"/>
                  </a:cubicBezTo>
                  <a:cubicBezTo>
                    <a:pt x="420" y="2381"/>
                    <a:pt x="460" y="2387"/>
                    <a:pt x="494" y="2387"/>
                  </a:cubicBezTo>
                  <a:cubicBezTo>
                    <a:pt x="540" y="2387"/>
                    <a:pt x="585" y="2381"/>
                    <a:pt x="630" y="2376"/>
                  </a:cubicBezTo>
                  <a:cubicBezTo>
                    <a:pt x="648" y="2369"/>
                    <a:pt x="664" y="2363"/>
                    <a:pt x="682" y="2363"/>
                  </a:cubicBezTo>
                  <a:cubicBezTo>
                    <a:pt x="750" y="2347"/>
                    <a:pt x="813" y="2318"/>
                    <a:pt x="876" y="2284"/>
                  </a:cubicBezTo>
                  <a:cubicBezTo>
                    <a:pt x="926" y="2256"/>
                    <a:pt x="971" y="2222"/>
                    <a:pt x="1017" y="2182"/>
                  </a:cubicBezTo>
                  <a:cubicBezTo>
                    <a:pt x="1023" y="2177"/>
                    <a:pt x="1028" y="2177"/>
                    <a:pt x="1028" y="2171"/>
                  </a:cubicBezTo>
                  <a:cubicBezTo>
                    <a:pt x="1034" y="2164"/>
                    <a:pt x="1039" y="2159"/>
                    <a:pt x="1046" y="2153"/>
                  </a:cubicBezTo>
                  <a:cubicBezTo>
                    <a:pt x="1097" y="2103"/>
                    <a:pt x="1148" y="2035"/>
                    <a:pt x="1199" y="1949"/>
                  </a:cubicBezTo>
                  <a:cubicBezTo>
                    <a:pt x="1301" y="1778"/>
                    <a:pt x="1380" y="1592"/>
                    <a:pt x="1448" y="1364"/>
                  </a:cubicBezTo>
                  <a:cubicBezTo>
                    <a:pt x="1495" y="1222"/>
                    <a:pt x="1529" y="1068"/>
                    <a:pt x="1558" y="910"/>
                  </a:cubicBezTo>
                  <a:cubicBezTo>
                    <a:pt x="1574" y="818"/>
                    <a:pt x="1585" y="721"/>
                    <a:pt x="1597" y="625"/>
                  </a:cubicBezTo>
                  <a:cubicBezTo>
                    <a:pt x="1613" y="506"/>
                    <a:pt x="1626" y="381"/>
                    <a:pt x="1637" y="250"/>
                  </a:cubicBezTo>
                  <a:cubicBezTo>
                    <a:pt x="1642" y="194"/>
                    <a:pt x="1648" y="136"/>
                    <a:pt x="1653" y="79"/>
                  </a:cubicBezTo>
                  <a:lnTo>
                    <a:pt x="1660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8595617" y="585973"/>
              <a:ext cx="65841" cy="89158"/>
            </a:xfrm>
            <a:custGeom>
              <a:avLst/>
              <a:gdLst/>
              <a:ahLst/>
              <a:cxnLst/>
              <a:rect l="l" t="t" r="r" b="b"/>
              <a:pathLst>
                <a:path w="2002" h="2711" extrusionOk="0">
                  <a:moveTo>
                    <a:pt x="1820" y="164"/>
                  </a:moveTo>
                  <a:lnTo>
                    <a:pt x="1820" y="171"/>
                  </a:lnTo>
                  <a:lnTo>
                    <a:pt x="1814" y="250"/>
                  </a:lnTo>
                  <a:cubicBezTo>
                    <a:pt x="1807" y="307"/>
                    <a:pt x="1802" y="358"/>
                    <a:pt x="1796" y="415"/>
                  </a:cubicBezTo>
                  <a:cubicBezTo>
                    <a:pt x="1786" y="551"/>
                    <a:pt x="1773" y="675"/>
                    <a:pt x="1757" y="795"/>
                  </a:cubicBezTo>
                  <a:cubicBezTo>
                    <a:pt x="1723" y="1068"/>
                    <a:pt x="1678" y="1307"/>
                    <a:pt x="1610" y="1535"/>
                  </a:cubicBezTo>
                  <a:cubicBezTo>
                    <a:pt x="1547" y="1756"/>
                    <a:pt x="1461" y="1949"/>
                    <a:pt x="1359" y="2114"/>
                  </a:cubicBezTo>
                  <a:cubicBezTo>
                    <a:pt x="1303" y="2210"/>
                    <a:pt x="1251" y="2278"/>
                    <a:pt x="1188" y="2341"/>
                  </a:cubicBezTo>
                  <a:cubicBezTo>
                    <a:pt x="1138" y="2380"/>
                    <a:pt x="1086" y="2421"/>
                    <a:pt x="1036" y="2455"/>
                  </a:cubicBezTo>
                  <a:cubicBezTo>
                    <a:pt x="973" y="2489"/>
                    <a:pt x="910" y="2511"/>
                    <a:pt x="842" y="2529"/>
                  </a:cubicBezTo>
                  <a:cubicBezTo>
                    <a:pt x="779" y="2545"/>
                    <a:pt x="716" y="2551"/>
                    <a:pt x="655" y="2551"/>
                  </a:cubicBezTo>
                  <a:cubicBezTo>
                    <a:pt x="603" y="2551"/>
                    <a:pt x="546" y="2545"/>
                    <a:pt x="495" y="2529"/>
                  </a:cubicBezTo>
                  <a:cubicBezTo>
                    <a:pt x="456" y="2516"/>
                    <a:pt x="416" y="2500"/>
                    <a:pt x="388" y="2477"/>
                  </a:cubicBezTo>
                  <a:cubicBezTo>
                    <a:pt x="348" y="2455"/>
                    <a:pt x="320" y="2432"/>
                    <a:pt x="291" y="2403"/>
                  </a:cubicBezTo>
                  <a:cubicBezTo>
                    <a:pt x="262" y="2375"/>
                    <a:pt x="239" y="2341"/>
                    <a:pt x="223" y="2312"/>
                  </a:cubicBezTo>
                  <a:cubicBezTo>
                    <a:pt x="200" y="2272"/>
                    <a:pt x="183" y="2227"/>
                    <a:pt x="171" y="2182"/>
                  </a:cubicBezTo>
                  <a:cubicBezTo>
                    <a:pt x="160" y="2120"/>
                    <a:pt x="149" y="2051"/>
                    <a:pt x="149" y="1983"/>
                  </a:cubicBezTo>
                  <a:cubicBezTo>
                    <a:pt x="155" y="1897"/>
                    <a:pt x="171" y="1807"/>
                    <a:pt x="194" y="1721"/>
                  </a:cubicBezTo>
                  <a:cubicBezTo>
                    <a:pt x="223" y="1619"/>
                    <a:pt x="268" y="1511"/>
                    <a:pt x="330" y="1409"/>
                  </a:cubicBezTo>
                  <a:cubicBezTo>
                    <a:pt x="416" y="1278"/>
                    <a:pt x="530" y="1142"/>
                    <a:pt x="671" y="1005"/>
                  </a:cubicBezTo>
                  <a:cubicBezTo>
                    <a:pt x="831" y="853"/>
                    <a:pt x="1018" y="704"/>
                    <a:pt x="1280" y="528"/>
                  </a:cubicBezTo>
                  <a:cubicBezTo>
                    <a:pt x="1376" y="460"/>
                    <a:pt x="1473" y="392"/>
                    <a:pt x="1576" y="329"/>
                  </a:cubicBezTo>
                  <a:lnTo>
                    <a:pt x="1626" y="295"/>
                  </a:lnTo>
                  <a:cubicBezTo>
                    <a:pt x="1689" y="250"/>
                    <a:pt x="1751" y="210"/>
                    <a:pt x="1814" y="171"/>
                  </a:cubicBezTo>
                  <a:lnTo>
                    <a:pt x="1820" y="164"/>
                  </a:lnTo>
                  <a:close/>
                  <a:moveTo>
                    <a:pt x="1917" y="0"/>
                  </a:moveTo>
                  <a:cubicBezTo>
                    <a:pt x="1888" y="0"/>
                    <a:pt x="1859" y="11"/>
                    <a:pt x="1842" y="34"/>
                  </a:cubicBezTo>
                  <a:cubicBezTo>
                    <a:pt x="1831" y="34"/>
                    <a:pt x="1820" y="40"/>
                    <a:pt x="1807" y="45"/>
                  </a:cubicBezTo>
                  <a:cubicBezTo>
                    <a:pt x="1621" y="176"/>
                    <a:pt x="1427" y="295"/>
                    <a:pt x="1235" y="420"/>
                  </a:cubicBezTo>
                  <a:cubicBezTo>
                    <a:pt x="1030" y="562"/>
                    <a:pt x="826" y="710"/>
                    <a:pt x="637" y="880"/>
                  </a:cubicBezTo>
                  <a:cubicBezTo>
                    <a:pt x="456" y="1040"/>
                    <a:pt x="291" y="1221"/>
                    <a:pt x="178" y="1438"/>
                  </a:cubicBezTo>
                  <a:cubicBezTo>
                    <a:pt x="58" y="1637"/>
                    <a:pt x="0" y="1876"/>
                    <a:pt x="18" y="2107"/>
                  </a:cubicBezTo>
                  <a:cubicBezTo>
                    <a:pt x="35" y="2301"/>
                    <a:pt x="126" y="2489"/>
                    <a:pt x="291" y="2597"/>
                  </a:cubicBezTo>
                  <a:cubicBezTo>
                    <a:pt x="405" y="2677"/>
                    <a:pt x="544" y="2710"/>
                    <a:pt x="683" y="2710"/>
                  </a:cubicBezTo>
                  <a:cubicBezTo>
                    <a:pt x="731" y="2710"/>
                    <a:pt x="779" y="2707"/>
                    <a:pt x="826" y="2699"/>
                  </a:cubicBezTo>
                  <a:cubicBezTo>
                    <a:pt x="921" y="2681"/>
                    <a:pt x="1012" y="2647"/>
                    <a:pt x="1098" y="2602"/>
                  </a:cubicBezTo>
                  <a:cubicBezTo>
                    <a:pt x="1194" y="2557"/>
                    <a:pt x="1274" y="2489"/>
                    <a:pt x="1348" y="2414"/>
                  </a:cubicBezTo>
                  <a:cubicBezTo>
                    <a:pt x="1387" y="2375"/>
                    <a:pt x="1421" y="2335"/>
                    <a:pt x="1450" y="2290"/>
                  </a:cubicBezTo>
                  <a:cubicBezTo>
                    <a:pt x="1490" y="2227"/>
                    <a:pt x="1529" y="2165"/>
                    <a:pt x="1563" y="2102"/>
                  </a:cubicBezTo>
                  <a:cubicBezTo>
                    <a:pt x="1631" y="1978"/>
                    <a:pt x="1689" y="1847"/>
                    <a:pt x="1734" y="1716"/>
                  </a:cubicBezTo>
                  <a:cubicBezTo>
                    <a:pt x="1825" y="1454"/>
                    <a:pt x="1882" y="1181"/>
                    <a:pt x="1922" y="909"/>
                  </a:cubicBezTo>
                  <a:cubicBezTo>
                    <a:pt x="1944" y="772"/>
                    <a:pt x="1956" y="630"/>
                    <a:pt x="1972" y="494"/>
                  </a:cubicBezTo>
                  <a:cubicBezTo>
                    <a:pt x="1985" y="363"/>
                    <a:pt x="1996" y="232"/>
                    <a:pt x="2001" y="103"/>
                  </a:cubicBezTo>
                  <a:cubicBezTo>
                    <a:pt x="2001" y="79"/>
                    <a:pt x="2001" y="56"/>
                    <a:pt x="1985" y="34"/>
                  </a:cubicBezTo>
                  <a:cubicBezTo>
                    <a:pt x="1972" y="17"/>
                    <a:pt x="1951" y="6"/>
                    <a:pt x="19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8600517" y="591367"/>
              <a:ext cx="54955" cy="78502"/>
            </a:xfrm>
            <a:custGeom>
              <a:avLst/>
              <a:gdLst/>
              <a:ahLst/>
              <a:cxnLst/>
              <a:rect l="l" t="t" r="r" b="b"/>
              <a:pathLst>
                <a:path w="1671" h="2387" extrusionOk="0">
                  <a:moveTo>
                    <a:pt x="1671" y="0"/>
                  </a:moveTo>
                  <a:lnTo>
                    <a:pt x="1665" y="7"/>
                  </a:lnTo>
                  <a:cubicBezTo>
                    <a:pt x="1602" y="46"/>
                    <a:pt x="1540" y="86"/>
                    <a:pt x="1477" y="131"/>
                  </a:cubicBezTo>
                  <a:lnTo>
                    <a:pt x="1427" y="165"/>
                  </a:lnTo>
                  <a:cubicBezTo>
                    <a:pt x="1324" y="228"/>
                    <a:pt x="1227" y="296"/>
                    <a:pt x="1131" y="364"/>
                  </a:cubicBezTo>
                  <a:cubicBezTo>
                    <a:pt x="869" y="540"/>
                    <a:pt x="682" y="689"/>
                    <a:pt x="522" y="841"/>
                  </a:cubicBezTo>
                  <a:cubicBezTo>
                    <a:pt x="381" y="978"/>
                    <a:pt x="267" y="1114"/>
                    <a:pt x="181" y="1245"/>
                  </a:cubicBezTo>
                  <a:cubicBezTo>
                    <a:pt x="119" y="1347"/>
                    <a:pt x="74" y="1455"/>
                    <a:pt x="45" y="1557"/>
                  </a:cubicBezTo>
                  <a:cubicBezTo>
                    <a:pt x="16" y="1643"/>
                    <a:pt x="6" y="1733"/>
                    <a:pt x="0" y="1819"/>
                  </a:cubicBezTo>
                  <a:cubicBezTo>
                    <a:pt x="0" y="1887"/>
                    <a:pt x="11" y="1956"/>
                    <a:pt x="22" y="2018"/>
                  </a:cubicBezTo>
                  <a:cubicBezTo>
                    <a:pt x="34" y="2063"/>
                    <a:pt x="51" y="2108"/>
                    <a:pt x="74" y="2148"/>
                  </a:cubicBezTo>
                  <a:cubicBezTo>
                    <a:pt x="90" y="2177"/>
                    <a:pt x="113" y="2211"/>
                    <a:pt x="142" y="2239"/>
                  </a:cubicBezTo>
                  <a:cubicBezTo>
                    <a:pt x="171" y="2268"/>
                    <a:pt x="199" y="2291"/>
                    <a:pt x="239" y="2313"/>
                  </a:cubicBezTo>
                  <a:cubicBezTo>
                    <a:pt x="267" y="2336"/>
                    <a:pt x="307" y="2352"/>
                    <a:pt x="346" y="2365"/>
                  </a:cubicBezTo>
                  <a:cubicBezTo>
                    <a:pt x="397" y="2381"/>
                    <a:pt x="454" y="2387"/>
                    <a:pt x="506" y="2387"/>
                  </a:cubicBezTo>
                  <a:cubicBezTo>
                    <a:pt x="567" y="2387"/>
                    <a:pt x="630" y="2381"/>
                    <a:pt x="693" y="2365"/>
                  </a:cubicBezTo>
                  <a:cubicBezTo>
                    <a:pt x="761" y="2347"/>
                    <a:pt x="824" y="2325"/>
                    <a:pt x="887" y="2291"/>
                  </a:cubicBezTo>
                  <a:cubicBezTo>
                    <a:pt x="937" y="2257"/>
                    <a:pt x="989" y="2216"/>
                    <a:pt x="1039" y="2177"/>
                  </a:cubicBezTo>
                  <a:cubicBezTo>
                    <a:pt x="1102" y="2114"/>
                    <a:pt x="1154" y="2046"/>
                    <a:pt x="1215" y="1950"/>
                  </a:cubicBezTo>
                  <a:cubicBezTo>
                    <a:pt x="1312" y="1785"/>
                    <a:pt x="1392" y="1592"/>
                    <a:pt x="1461" y="1371"/>
                  </a:cubicBezTo>
                  <a:cubicBezTo>
                    <a:pt x="1529" y="1143"/>
                    <a:pt x="1574" y="904"/>
                    <a:pt x="1608" y="631"/>
                  </a:cubicBezTo>
                  <a:cubicBezTo>
                    <a:pt x="1624" y="511"/>
                    <a:pt x="1637" y="387"/>
                    <a:pt x="1647" y="251"/>
                  </a:cubicBezTo>
                  <a:cubicBezTo>
                    <a:pt x="1653" y="199"/>
                    <a:pt x="1658" y="143"/>
                    <a:pt x="1665" y="86"/>
                  </a:cubicBezTo>
                  <a:lnTo>
                    <a:pt x="1671" y="7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8654684" y="594195"/>
              <a:ext cx="625" cy="5426"/>
            </a:xfrm>
            <a:custGeom>
              <a:avLst/>
              <a:gdLst/>
              <a:ahLst/>
              <a:cxnLst/>
              <a:rect l="l" t="t" r="r" b="b"/>
              <a:pathLst>
                <a:path w="19" h="165" extrusionOk="0">
                  <a:moveTo>
                    <a:pt x="18" y="1"/>
                  </a:moveTo>
                  <a:lnTo>
                    <a:pt x="18" y="1"/>
                  </a:lnTo>
                  <a:cubicBezTo>
                    <a:pt x="11" y="58"/>
                    <a:pt x="6" y="108"/>
                    <a:pt x="0" y="165"/>
                  </a:cubicBezTo>
                  <a:cubicBezTo>
                    <a:pt x="6" y="113"/>
                    <a:pt x="11" y="58"/>
                    <a:pt x="1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8612850" y="588209"/>
              <a:ext cx="48246" cy="82416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0" y="2466"/>
                  </a:moveTo>
                  <a:lnTo>
                    <a:pt x="0" y="2466"/>
                  </a:lnTo>
                  <a:cubicBezTo>
                    <a:pt x="3" y="2467"/>
                    <a:pt x="7" y="2469"/>
                    <a:pt x="10" y="2470"/>
                  </a:cubicBezTo>
                  <a:lnTo>
                    <a:pt x="10" y="2470"/>
                  </a:lnTo>
                  <a:cubicBezTo>
                    <a:pt x="7" y="2468"/>
                    <a:pt x="3" y="2466"/>
                    <a:pt x="0" y="2466"/>
                  </a:cubicBezTo>
                  <a:close/>
                  <a:moveTo>
                    <a:pt x="10" y="2470"/>
                  </a:moveTo>
                  <a:lnTo>
                    <a:pt x="10" y="2470"/>
                  </a:lnTo>
                  <a:cubicBezTo>
                    <a:pt x="12" y="2471"/>
                    <a:pt x="13" y="2471"/>
                    <a:pt x="15" y="2472"/>
                  </a:cubicBezTo>
                  <a:lnTo>
                    <a:pt x="15" y="2472"/>
                  </a:lnTo>
                  <a:cubicBezTo>
                    <a:pt x="13" y="2471"/>
                    <a:pt x="12" y="2470"/>
                    <a:pt x="10" y="2470"/>
                  </a:cubicBezTo>
                  <a:close/>
                  <a:moveTo>
                    <a:pt x="1312" y="1"/>
                  </a:moveTo>
                  <a:cubicBezTo>
                    <a:pt x="1244" y="1"/>
                    <a:pt x="1193" y="56"/>
                    <a:pt x="1181" y="125"/>
                  </a:cubicBezTo>
                  <a:cubicBezTo>
                    <a:pt x="1176" y="142"/>
                    <a:pt x="1170" y="164"/>
                    <a:pt x="1170" y="182"/>
                  </a:cubicBezTo>
                  <a:cubicBezTo>
                    <a:pt x="1210" y="153"/>
                    <a:pt x="1249" y="125"/>
                    <a:pt x="1290" y="103"/>
                  </a:cubicBezTo>
                  <a:lnTo>
                    <a:pt x="1296" y="96"/>
                  </a:lnTo>
                  <a:lnTo>
                    <a:pt x="1296" y="103"/>
                  </a:lnTo>
                  <a:lnTo>
                    <a:pt x="1290" y="182"/>
                  </a:lnTo>
                  <a:cubicBezTo>
                    <a:pt x="1283" y="239"/>
                    <a:pt x="1278" y="290"/>
                    <a:pt x="1272" y="347"/>
                  </a:cubicBezTo>
                  <a:cubicBezTo>
                    <a:pt x="1262" y="483"/>
                    <a:pt x="1249" y="607"/>
                    <a:pt x="1233" y="727"/>
                  </a:cubicBezTo>
                  <a:cubicBezTo>
                    <a:pt x="1222" y="830"/>
                    <a:pt x="1204" y="927"/>
                    <a:pt x="1188" y="1023"/>
                  </a:cubicBezTo>
                  <a:cubicBezTo>
                    <a:pt x="1159" y="1176"/>
                    <a:pt x="1125" y="1323"/>
                    <a:pt x="1086" y="1467"/>
                  </a:cubicBezTo>
                  <a:cubicBezTo>
                    <a:pt x="1068" y="1528"/>
                    <a:pt x="1052" y="1585"/>
                    <a:pt x="1028" y="1643"/>
                  </a:cubicBezTo>
                  <a:cubicBezTo>
                    <a:pt x="1000" y="1716"/>
                    <a:pt x="971" y="1784"/>
                    <a:pt x="942" y="1853"/>
                  </a:cubicBezTo>
                  <a:cubicBezTo>
                    <a:pt x="908" y="1921"/>
                    <a:pt x="874" y="1983"/>
                    <a:pt x="840" y="2046"/>
                  </a:cubicBezTo>
                  <a:cubicBezTo>
                    <a:pt x="790" y="2131"/>
                    <a:pt x="738" y="2193"/>
                    <a:pt x="693" y="2244"/>
                  </a:cubicBezTo>
                  <a:cubicBezTo>
                    <a:pt x="682" y="2251"/>
                    <a:pt x="677" y="2262"/>
                    <a:pt x="664" y="2273"/>
                  </a:cubicBezTo>
                  <a:cubicBezTo>
                    <a:pt x="659" y="2278"/>
                    <a:pt x="648" y="2285"/>
                    <a:pt x="642" y="2290"/>
                  </a:cubicBezTo>
                  <a:cubicBezTo>
                    <a:pt x="602" y="2330"/>
                    <a:pt x="557" y="2358"/>
                    <a:pt x="512" y="2387"/>
                  </a:cubicBezTo>
                  <a:cubicBezTo>
                    <a:pt x="449" y="2421"/>
                    <a:pt x="386" y="2443"/>
                    <a:pt x="318" y="2461"/>
                  </a:cubicBezTo>
                  <a:cubicBezTo>
                    <a:pt x="302" y="2466"/>
                    <a:pt x="284" y="2472"/>
                    <a:pt x="267" y="2472"/>
                  </a:cubicBezTo>
                  <a:cubicBezTo>
                    <a:pt x="221" y="2483"/>
                    <a:pt x="176" y="2483"/>
                    <a:pt x="131" y="2483"/>
                  </a:cubicBezTo>
                  <a:cubicBezTo>
                    <a:pt x="90" y="2483"/>
                    <a:pt x="51" y="2477"/>
                    <a:pt x="16" y="2472"/>
                  </a:cubicBezTo>
                  <a:cubicBezTo>
                    <a:pt x="16" y="2472"/>
                    <a:pt x="15" y="2472"/>
                    <a:pt x="15" y="2472"/>
                  </a:cubicBezTo>
                  <a:lnTo>
                    <a:pt x="15" y="2472"/>
                  </a:lnTo>
                  <a:cubicBezTo>
                    <a:pt x="74" y="2492"/>
                    <a:pt x="136" y="2506"/>
                    <a:pt x="199" y="2506"/>
                  </a:cubicBezTo>
                  <a:lnTo>
                    <a:pt x="216" y="2506"/>
                  </a:lnTo>
                  <a:cubicBezTo>
                    <a:pt x="302" y="2506"/>
                    <a:pt x="386" y="2489"/>
                    <a:pt x="465" y="2448"/>
                  </a:cubicBezTo>
                  <a:cubicBezTo>
                    <a:pt x="551" y="2409"/>
                    <a:pt x="630" y="2358"/>
                    <a:pt x="693" y="2296"/>
                  </a:cubicBezTo>
                  <a:cubicBezTo>
                    <a:pt x="772" y="2222"/>
                    <a:pt x="840" y="2148"/>
                    <a:pt x="897" y="2063"/>
                  </a:cubicBezTo>
                  <a:cubicBezTo>
                    <a:pt x="960" y="1971"/>
                    <a:pt x="1017" y="1869"/>
                    <a:pt x="1062" y="1767"/>
                  </a:cubicBezTo>
                  <a:cubicBezTo>
                    <a:pt x="1154" y="1585"/>
                    <a:pt x="1222" y="1386"/>
                    <a:pt x="1272" y="1187"/>
                  </a:cubicBezTo>
                  <a:cubicBezTo>
                    <a:pt x="1296" y="1113"/>
                    <a:pt x="1312" y="1034"/>
                    <a:pt x="1330" y="961"/>
                  </a:cubicBezTo>
                  <a:cubicBezTo>
                    <a:pt x="1335" y="914"/>
                    <a:pt x="1312" y="875"/>
                    <a:pt x="1278" y="846"/>
                  </a:cubicBezTo>
                  <a:cubicBezTo>
                    <a:pt x="1290" y="801"/>
                    <a:pt x="1307" y="756"/>
                    <a:pt x="1324" y="710"/>
                  </a:cubicBezTo>
                  <a:cubicBezTo>
                    <a:pt x="1375" y="528"/>
                    <a:pt x="1420" y="341"/>
                    <a:pt x="1454" y="153"/>
                  </a:cubicBezTo>
                  <a:cubicBezTo>
                    <a:pt x="1466" y="80"/>
                    <a:pt x="1403" y="11"/>
                    <a:pt x="133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8600846" y="655662"/>
              <a:ext cx="4703" cy="9735"/>
            </a:xfrm>
            <a:custGeom>
              <a:avLst/>
              <a:gdLst/>
              <a:ahLst/>
              <a:cxnLst/>
              <a:rect l="l" t="t" r="r" b="b"/>
              <a:pathLst>
                <a:path w="143" h="296" extrusionOk="0">
                  <a:moveTo>
                    <a:pt x="75" y="211"/>
                  </a:moveTo>
                  <a:cubicBezTo>
                    <a:pt x="92" y="234"/>
                    <a:pt x="109" y="261"/>
                    <a:pt x="132" y="284"/>
                  </a:cubicBezTo>
                  <a:cubicBezTo>
                    <a:pt x="137" y="290"/>
                    <a:pt x="137" y="290"/>
                    <a:pt x="143" y="295"/>
                  </a:cubicBezTo>
                  <a:cubicBezTo>
                    <a:pt x="137" y="290"/>
                    <a:pt x="137" y="290"/>
                    <a:pt x="132" y="284"/>
                  </a:cubicBezTo>
                  <a:cubicBezTo>
                    <a:pt x="109" y="261"/>
                    <a:pt x="92" y="234"/>
                    <a:pt x="75" y="211"/>
                  </a:cubicBezTo>
                  <a:close/>
                  <a:moveTo>
                    <a:pt x="24" y="91"/>
                  </a:moveTo>
                  <a:cubicBezTo>
                    <a:pt x="30" y="119"/>
                    <a:pt x="41" y="148"/>
                    <a:pt x="53" y="171"/>
                  </a:cubicBezTo>
                  <a:cubicBezTo>
                    <a:pt x="41" y="148"/>
                    <a:pt x="30" y="119"/>
                    <a:pt x="24" y="9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8598609" y="655662"/>
              <a:ext cx="6939" cy="9735"/>
            </a:xfrm>
            <a:custGeom>
              <a:avLst/>
              <a:gdLst/>
              <a:ahLst/>
              <a:cxnLst/>
              <a:rect l="l" t="t" r="r" b="b"/>
              <a:pathLst>
                <a:path w="211" h="296" extrusionOk="0">
                  <a:moveTo>
                    <a:pt x="69" y="1"/>
                  </a:moveTo>
                  <a:cubicBezTo>
                    <a:pt x="53" y="12"/>
                    <a:pt x="40" y="22"/>
                    <a:pt x="29" y="35"/>
                  </a:cubicBezTo>
                  <a:cubicBezTo>
                    <a:pt x="1" y="74"/>
                    <a:pt x="1" y="153"/>
                    <a:pt x="53" y="182"/>
                  </a:cubicBezTo>
                  <a:cubicBezTo>
                    <a:pt x="58" y="182"/>
                    <a:pt x="64" y="187"/>
                    <a:pt x="69" y="187"/>
                  </a:cubicBezTo>
                  <a:cubicBezTo>
                    <a:pt x="103" y="234"/>
                    <a:pt x="155" y="268"/>
                    <a:pt x="205" y="295"/>
                  </a:cubicBezTo>
                  <a:lnTo>
                    <a:pt x="211" y="295"/>
                  </a:lnTo>
                  <a:cubicBezTo>
                    <a:pt x="205" y="290"/>
                    <a:pt x="205" y="290"/>
                    <a:pt x="200" y="284"/>
                  </a:cubicBezTo>
                  <a:cubicBezTo>
                    <a:pt x="177" y="261"/>
                    <a:pt x="160" y="234"/>
                    <a:pt x="143" y="211"/>
                  </a:cubicBezTo>
                  <a:cubicBezTo>
                    <a:pt x="137" y="205"/>
                    <a:pt x="137" y="200"/>
                    <a:pt x="132" y="193"/>
                  </a:cubicBezTo>
                  <a:cubicBezTo>
                    <a:pt x="126" y="187"/>
                    <a:pt x="126" y="177"/>
                    <a:pt x="121" y="171"/>
                  </a:cubicBezTo>
                  <a:cubicBezTo>
                    <a:pt x="109" y="148"/>
                    <a:pt x="98" y="119"/>
                    <a:pt x="92" y="91"/>
                  </a:cubicBezTo>
                  <a:cubicBezTo>
                    <a:pt x="87" y="80"/>
                    <a:pt x="87" y="69"/>
                    <a:pt x="80" y="63"/>
                  </a:cubicBezTo>
                  <a:cubicBezTo>
                    <a:pt x="80" y="46"/>
                    <a:pt x="74" y="22"/>
                    <a:pt x="69" y="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8600846" y="591367"/>
              <a:ext cx="54626" cy="78502"/>
            </a:xfrm>
            <a:custGeom>
              <a:avLst/>
              <a:gdLst/>
              <a:ahLst/>
              <a:cxnLst/>
              <a:rect l="l" t="t" r="r" b="b"/>
              <a:pathLst>
                <a:path w="1661" h="2387" extrusionOk="0">
                  <a:moveTo>
                    <a:pt x="1661" y="0"/>
                  </a:moveTo>
                  <a:lnTo>
                    <a:pt x="1655" y="7"/>
                  </a:lnTo>
                  <a:cubicBezTo>
                    <a:pt x="1614" y="29"/>
                    <a:pt x="1575" y="57"/>
                    <a:pt x="1535" y="86"/>
                  </a:cubicBezTo>
                  <a:cubicBezTo>
                    <a:pt x="1524" y="136"/>
                    <a:pt x="1512" y="188"/>
                    <a:pt x="1501" y="239"/>
                  </a:cubicBezTo>
                  <a:cubicBezTo>
                    <a:pt x="1501" y="239"/>
                    <a:pt x="1501" y="239"/>
                    <a:pt x="1501" y="239"/>
                  </a:cubicBezTo>
                  <a:lnTo>
                    <a:pt x="1501" y="239"/>
                  </a:lnTo>
                  <a:lnTo>
                    <a:pt x="1501" y="239"/>
                  </a:lnTo>
                  <a:cubicBezTo>
                    <a:pt x="1501" y="239"/>
                    <a:pt x="1501" y="244"/>
                    <a:pt x="1497" y="249"/>
                  </a:cubicBezTo>
                  <a:lnTo>
                    <a:pt x="1497" y="249"/>
                  </a:lnTo>
                  <a:cubicBezTo>
                    <a:pt x="1498" y="246"/>
                    <a:pt x="1499" y="243"/>
                    <a:pt x="1501" y="239"/>
                  </a:cubicBezTo>
                  <a:lnTo>
                    <a:pt x="1501" y="239"/>
                  </a:lnTo>
                  <a:lnTo>
                    <a:pt x="1496" y="251"/>
                  </a:lnTo>
                  <a:cubicBezTo>
                    <a:pt x="1496" y="250"/>
                    <a:pt x="1497" y="250"/>
                    <a:pt x="1497" y="249"/>
                  </a:cubicBezTo>
                  <a:lnTo>
                    <a:pt x="1497" y="249"/>
                  </a:lnTo>
                  <a:cubicBezTo>
                    <a:pt x="1496" y="255"/>
                    <a:pt x="1496" y="260"/>
                    <a:pt x="1496" y="267"/>
                  </a:cubicBezTo>
                  <a:lnTo>
                    <a:pt x="1496" y="251"/>
                  </a:lnTo>
                  <a:cubicBezTo>
                    <a:pt x="1399" y="637"/>
                    <a:pt x="1262" y="1012"/>
                    <a:pt x="1076" y="1358"/>
                  </a:cubicBezTo>
                  <a:cubicBezTo>
                    <a:pt x="990" y="1512"/>
                    <a:pt x="893" y="1660"/>
                    <a:pt x="769" y="1785"/>
                  </a:cubicBezTo>
                  <a:cubicBezTo>
                    <a:pt x="717" y="1836"/>
                    <a:pt x="660" y="1887"/>
                    <a:pt x="598" y="1927"/>
                  </a:cubicBezTo>
                  <a:cubicBezTo>
                    <a:pt x="557" y="1950"/>
                    <a:pt x="512" y="1967"/>
                    <a:pt x="467" y="1984"/>
                  </a:cubicBezTo>
                  <a:cubicBezTo>
                    <a:pt x="428" y="1995"/>
                    <a:pt x="387" y="2001"/>
                    <a:pt x="353" y="2001"/>
                  </a:cubicBezTo>
                  <a:cubicBezTo>
                    <a:pt x="263" y="2001"/>
                    <a:pt x="182" y="1977"/>
                    <a:pt x="98" y="1967"/>
                  </a:cubicBezTo>
                  <a:cubicBezTo>
                    <a:pt x="80" y="1956"/>
                    <a:pt x="64" y="1950"/>
                    <a:pt x="46" y="1950"/>
                  </a:cubicBezTo>
                  <a:lnTo>
                    <a:pt x="30" y="1950"/>
                  </a:lnTo>
                  <a:cubicBezTo>
                    <a:pt x="19" y="1950"/>
                    <a:pt x="12" y="1956"/>
                    <a:pt x="1" y="1956"/>
                  </a:cubicBezTo>
                  <a:lnTo>
                    <a:pt x="1" y="1961"/>
                  </a:lnTo>
                  <a:cubicBezTo>
                    <a:pt x="6" y="1977"/>
                    <a:pt x="12" y="2001"/>
                    <a:pt x="12" y="2018"/>
                  </a:cubicBezTo>
                  <a:cubicBezTo>
                    <a:pt x="19" y="2024"/>
                    <a:pt x="19" y="2035"/>
                    <a:pt x="24" y="2046"/>
                  </a:cubicBezTo>
                  <a:cubicBezTo>
                    <a:pt x="30" y="2074"/>
                    <a:pt x="41" y="2103"/>
                    <a:pt x="53" y="2126"/>
                  </a:cubicBezTo>
                  <a:cubicBezTo>
                    <a:pt x="58" y="2132"/>
                    <a:pt x="58" y="2142"/>
                    <a:pt x="64" y="2148"/>
                  </a:cubicBezTo>
                  <a:cubicBezTo>
                    <a:pt x="69" y="2155"/>
                    <a:pt x="69" y="2160"/>
                    <a:pt x="75" y="2166"/>
                  </a:cubicBezTo>
                  <a:cubicBezTo>
                    <a:pt x="92" y="2189"/>
                    <a:pt x="109" y="2216"/>
                    <a:pt x="132" y="2239"/>
                  </a:cubicBezTo>
                  <a:cubicBezTo>
                    <a:pt x="137" y="2245"/>
                    <a:pt x="137" y="2245"/>
                    <a:pt x="143" y="2250"/>
                  </a:cubicBezTo>
                  <a:cubicBezTo>
                    <a:pt x="211" y="2302"/>
                    <a:pt x="285" y="2342"/>
                    <a:pt x="365" y="2370"/>
                  </a:cubicBezTo>
                  <a:cubicBezTo>
                    <a:pt x="371" y="2370"/>
                    <a:pt x="376" y="2376"/>
                    <a:pt x="381" y="2376"/>
                  </a:cubicBezTo>
                  <a:cubicBezTo>
                    <a:pt x="416" y="2381"/>
                    <a:pt x="455" y="2387"/>
                    <a:pt x="496" y="2387"/>
                  </a:cubicBezTo>
                  <a:cubicBezTo>
                    <a:pt x="541" y="2387"/>
                    <a:pt x="586" y="2387"/>
                    <a:pt x="632" y="2376"/>
                  </a:cubicBezTo>
                  <a:cubicBezTo>
                    <a:pt x="649" y="2376"/>
                    <a:pt x="667" y="2370"/>
                    <a:pt x="683" y="2365"/>
                  </a:cubicBezTo>
                  <a:cubicBezTo>
                    <a:pt x="751" y="2347"/>
                    <a:pt x="814" y="2325"/>
                    <a:pt x="877" y="2291"/>
                  </a:cubicBezTo>
                  <a:cubicBezTo>
                    <a:pt x="922" y="2262"/>
                    <a:pt x="967" y="2234"/>
                    <a:pt x="1007" y="2194"/>
                  </a:cubicBezTo>
                  <a:cubicBezTo>
                    <a:pt x="1013" y="2189"/>
                    <a:pt x="1024" y="2182"/>
                    <a:pt x="1029" y="2177"/>
                  </a:cubicBezTo>
                  <a:cubicBezTo>
                    <a:pt x="1042" y="2166"/>
                    <a:pt x="1047" y="2155"/>
                    <a:pt x="1058" y="2148"/>
                  </a:cubicBezTo>
                  <a:cubicBezTo>
                    <a:pt x="1103" y="2097"/>
                    <a:pt x="1155" y="2035"/>
                    <a:pt x="1205" y="1950"/>
                  </a:cubicBezTo>
                  <a:cubicBezTo>
                    <a:pt x="1239" y="1887"/>
                    <a:pt x="1273" y="1825"/>
                    <a:pt x="1307" y="1757"/>
                  </a:cubicBezTo>
                  <a:cubicBezTo>
                    <a:pt x="1336" y="1688"/>
                    <a:pt x="1365" y="1620"/>
                    <a:pt x="1393" y="1547"/>
                  </a:cubicBezTo>
                  <a:cubicBezTo>
                    <a:pt x="1417" y="1489"/>
                    <a:pt x="1433" y="1432"/>
                    <a:pt x="1451" y="1371"/>
                  </a:cubicBezTo>
                  <a:cubicBezTo>
                    <a:pt x="1490" y="1227"/>
                    <a:pt x="1524" y="1080"/>
                    <a:pt x="1553" y="927"/>
                  </a:cubicBezTo>
                  <a:cubicBezTo>
                    <a:pt x="1569" y="831"/>
                    <a:pt x="1587" y="734"/>
                    <a:pt x="1598" y="631"/>
                  </a:cubicBezTo>
                  <a:cubicBezTo>
                    <a:pt x="1614" y="511"/>
                    <a:pt x="1627" y="387"/>
                    <a:pt x="1637" y="251"/>
                  </a:cubicBezTo>
                  <a:cubicBezTo>
                    <a:pt x="1643" y="199"/>
                    <a:pt x="1648" y="143"/>
                    <a:pt x="1655" y="86"/>
                  </a:cubicBezTo>
                  <a:lnTo>
                    <a:pt x="1661" y="7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7452287" y="885515"/>
              <a:ext cx="65808" cy="89158"/>
            </a:xfrm>
            <a:custGeom>
              <a:avLst/>
              <a:gdLst/>
              <a:ahLst/>
              <a:cxnLst/>
              <a:rect l="l" t="t" r="r" b="b"/>
              <a:pathLst>
                <a:path w="2001" h="2711" extrusionOk="0">
                  <a:moveTo>
                    <a:pt x="1819" y="166"/>
                  </a:moveTo>
                  <a:lnTo>
                    <a:pt x="1819" y="171"/>
                  </a:lnTo>
                  <a:lnTo>
                    <a:pt x="1813" y="250"/>
                  </a:lnTo>
                  <a:cubicBezTo>
                    <a:pt x="1808" y="308"/>
                    <a:pt x="1803" y="358"/>
                    <a:pt x="1796" y="415"/>
                  </a:cubicBezTo>
                  <a:cubicBezTo>
                    <a:pt x="1785" y="552"/>
                    <a:pt x="1774" y="670"/>
                    <a:pt x="1756" y="790"/>
                  </a:cubicBezTo>
                  <a:cubicBezTo>
                    <a:pt x="1722" y="1063"/>
                    <a:pt x="1677" y="1307"/>
                    <a:pt x="1609" y="1535"/>
                  </a:cubicBezTo>
                  <a:cubicBezTo>
                    <a:pt x="1546" y="1756"/>
                    <a:pt x="1462" y="1950"/>
                    <a:pt x="1359" y="2115"/>
                  </a:cubicBezTo>
                  <a:cubicBezTo>
                    <a:pt x="1302" y="2212"/>
                    <a:pt x="1250" y="2280"/>
                    <a:pt x="1189" y="2336"/>
                  </a:cubicBezTo>
                  <a:cubicBezTo>
                    <a:pt x="1137" y="2382"/>
                    <a:pt x="1087" y="2422"/>
                    <a:pt x="1035" y="2456"/>
                  </a:cubicBezTo>
                  <a:cubicBezTo>
                    <a:pt x="972" y="2484"/>
                    <a:pt x="909" y="2512"/>
                    <a:pt x="841" y="2529"/>
                  </a:cubicBezTo>
                  <a:cubicBezTo>
                    <a:pt x="780" y="2546"/>
                    <a:pt x="717" y="2552"/>
                    <a:pt x="654" y="2552"/>
                  </a:cubicBezTo>
                  <a:cubicBezTo>
                    <a:pt x="602" y="2552"/>
                    <a:pt x="546" y="2540"/>
                    <a:pt x="495" y="2529"/>
                  </a:cubicBezTo>
                  <a:cubicBezTo>
                    <a:pt x="455" y="2512"/>
                    <a:pt x="416" y="2501"/>
                    <a:pt x="387" y="2477"/>
                  </a:cubicBezTo>
                  <a:cubicBezTo>
                    <a:pt x="347" y="2456"/>
                    <a:pt x="319" y="2432"/>
                    <a:pt x="290" y="2404"/>
                  </a:cubicBezTo>
                  <a:cubicBezTo>
                    <a:pt x="261" y="2375"/>
                    <a:pt x="240" y="2341"/>
                    <a:pt x="222" y="2307"/>
                  </a:cubicBezTo>
                  <a:cubicBezTo>
                    <a:pt x="200" y="2267"/>
                    <a:pt x="182" y="2228"/>
                    <a:pt x="171" y="2177"/>
                  </a:cubicBezTo>
                  <a:cubicBezTo>
                    <a:pt x="159" y="2120"/>
                    <a:pt x="148" y="2052"/>
                    <a:pt x="148" y="1978"/>
                  </a:cubicBezTo>
                  <a:cubicBezTo>
                    <a:pt x="154" y="1892"/>
                    <a:pt x="166" y="1808"/>
                    <a:pt x="193" y="1722"/>
                  </a:cubicBezTo>
                  <a:cubicBezTo>
                    <a:pt x="222" y="1620"/>
                    <a:pt x="268" y="1512"/>
                    <a:pt x="330" y="1410"/>
                  </a:cubicBezTo>
                  <a:cubicBezTo>
                    <a:pt x="416" y="1273"/>
                    <a:pt x="529" y="1142"/>
                    <a:pt x="671" y="1006"/>
                  </a:cubicBezTo>
                  <a:cubicBezTo>
                    <a:pt x="830" y="853"/>
                    <a:pt x="1018" y="705"/>
                    <a:pt x="1279" y="529"/>
                  </a:cubicBezTo>
                  <a:cubicBezTo>
                    <a:pt x="1376" y="460"/>
                    <a:pt x="1472" y="392"/>
                    <a:pt x="1575" y="330"/>
                  </a:cubicBezTo>
                  <a:lnTo>
                    <a:pt x="1625" y="295"/>
                  </a:lnTo>
                  <a:cubicBezTo>
                    <a:pt x="1688" y="250"/>
                    <a:pt x="1751" y="211"/>
                    <a:pt x="1813" y="166"/>
                  </a:cubicBezTo>
                  <a:close/>
                  <a:moveTo>
                    <a:pt x="1916" y="1"/>
                  </a:moveTo>
                  <a:cubicBezTo>
                    <a:pt x="1887" y="1"/>
                    <a:pt x="1858" y="12"/>
                    <a:pt x="1842" y="35"/>
                  </a:cubicBezTo>
                  <a:cubicBezTo>
                    <a:pt x="1830" y="35"/>
                    <a:pt x="1819" y="40"/>
                    <a:pt x="1808" y="46"/>
                  </a:cubicBezTo>
                  <a:cubicBezTo>
                    <a:pt x="1620" y="177"/>
                    <a:pt x="1427" y="295"/>
                    <a:pt x="1234" y="421"/>
                  </a:cubicBezTo>
                  <a:cubicBezTo>
                    <a:pt x="1029" y="563"/>
                    <a:pt x="825" y="711"/>
                    <a:pt x="636" y="882"/>
                  </a:cubicBezTo>
                  <a:cubicBezTo>
                    <a:pt x="455" y="1040"/>
                    <a:pt x="290" y="1223"/>
                    <a:pt x="171" y="1433"/>
                  </a:cubicBezTo>
                  <a:cubicBezTo>
                    <a:pt x="57" y="1637"/>
                    <a:pt x="1" y="1876"/>
                    <a:pt x="17" y="2109"/>
                  </a:cubicBezTo>
                  <a:cubicBezTo>
                    <a:pt x="35" y="2302"/>
                    <a:pt x="125" y="2490"/>
                    <a:pt x="290" y="2597"/>
                  </a:cubicBezTo>
                  <a:cubicBezTo>
                    <a:pt x="407" y="2675"/>
                    <a:pt x="550" y="2710"/>
                    <a:pt x="691" y="2710"/>
                  </a:cubicBezTo>
                  <a:cubicBezTo>
                    <a:pt x="736" y="2710"/>
                    <a:pt x="781" y="2707"/>
                    <a:pt x="825" y="2700"/>
                  </a:cubicBezTo>
                  <a:cubicBezTo>
                    <a:pt x="922" y="2682"/>
                    <a:pt x="1012" y="2648"/>
                    <a:pt x="1097" y="2603"/>
                  </a:cubicBezTo>
                  <a:cubicBezTo>
                    <a:pt x="1194" y="2552"/>
                    <a:pt x="1273" y="2490"/>
                    <a:pt x="1347" y="2416"/>
                  </a:cubicBezTo>
                  <a:cubicBezTo>
                    <a:pt x="1387" y="2375"/>
                    <a:pt x="1421" y="2330"/>
                    <a:pt x="1449" y="2291"/>
                  </a:cubicBezTo>
                  <a:cubicBezTo>
                    <a:pt x="1489" y="2228"/>
                    <a:pt x="1530" y="2165"/>
                    <a:pt x="1564" y="2102"/>
                  </a:cubicBezTo>
                  <a:cubicBezTo>
                    <a:pt x="1632" y="1978"/>
                    <a:pt x="1688" y="1847"/>
                    <a:pt x="1734" y="1716"/>
                  </a:cubicBezTo>
                  <a:cubicBezTo>
                    <a:pt x="1824" y="1455"/>
                    <a:pt x="1882" y="1182"/>
                    <a:pt x="1921" y="909"/>
                  </a:cubicBezTo>
                  <a:cubicBezTo>
                    <a:pt x="1944" y="767"/>
                    <a:pt x="1955" y="631"/>
                    <a:pt x="1973" y="495"/>
                  </a:cubicBezTo>
                  <a:cubicBezTo>
                    <a:pt x="1984" y="364"/>
                    <a:pt x="1995" y="234"/>
                    <a:pt x="2000" y="103"/>
                  </a:cubicBezTo>
                  <a:cubicBezTo>
                    <a:pt x="2000" y="80"/>
                    <a:pt x="2000" y="57"/>
                    <a:pt x="1984" y="35"/>
                  </a:cubicBezTo>
                  <a:cubicBezTo>
                    <a:pt x="1973" y="17"/>
                    <a:pt x="1950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7457154" y="890941"/>
              <a:ext cx="54955" cy="78535"/>
            </a:xfrm>
            <a:custGeom>
              <a:avLst/>
              <a:gdLst/>
              <a:ahLst/>
              <a:cxnLst/>
              <a:rect l="l" t="t" r="r" b="b"/>
              <a:pathLst>
                <a:path w="1671" h="2388" extrusionOk="0">
                  <a:moveTo>
                    <a:pt x="1665" y="1"/>
                  </a:moveTo>
                  <a:cubicBezTo>
                    <a:pt x="1603" y="46"/>
                    <a:pt x="1540" y="85"/>
                    <a:pt x="1477" y="130"/>
                  </a:cubicBezTo>
                  <a:lnTo>
                    <a:pt x="1427" y="165"/>
                  </a:lnTo>
                  <a:cubicBezTo>
                    <a:pt x="1324" y="227"/>
                    <a:pt x="1228" y="295"/>
                    <a:pt x="1125" y="364"/>
                  </a:cubicBezTo>
                  <a:cubicBezTo>
                    <a:pt x="870" y="540"/>
                    <a:pt x="682" y="688"/>
                    <a:pt x="523" y="841"/>
                  </a:cubicBezTo>
                  <a:cubicBezTo>
                    <a:pt x="381" y="977"/>
                    <a:pt x="268" y="1108"/>
                    <a:pt x="182" y="1245"/>
                  </a:cubicBezTo>
                  <a:cubicBezTo>
                    <a:pt x="120" y="1347"/>
                    <a:pt x="74" y="1455"/>
                    <a:pt x="45" y="1557"/>
                  </a:cubicBezTo>
                  <a:cubicBezTo>
                    <a:pt x="18" y="1643"/>
                    <a:pt x="6" y="1727"/>
                    <a:pt x="0" y="1813"/>
                  </a:cubicBezTo>
                  <a:cubicBezTo>
                    <a:pt x="0" y="1887"/>
                    <a:pt x="11" y="1955"/>
                    <a:pt x="23" y="2012"/>
                  </a:cubicBezTo>
                  <a:cubicBezTo>
                    <a:pt x="34" y="2063"/>
                    <a:pt x="52" y="2102"/>
                    <a:pt x="74" y="2142"/>
                  </a:cubicBezTo>
                  <a:cubicBezTo>
                    <a:pt x="92" y="2176"/>
                    <a:pt x="113" y="2205"/>
                    <a:pt x="142" y="2239"/>
                  </a:cubicBezTo>
                  <a:cubicBezTo>
                    <a:pt x="171" y="2267"/>
                    <a:pt x="199" y="2291"/>
                    <a:pt x="233" y="2312"/>
                  </a:cubicBezTo>
                  <a:cubicBezTo>
                    <a:pt x="268" y="2336"/>
                    <a:pt x="307" y="2353"/>
                    <a:pt x="347" y="2364"/>
                  </a:cubicBezTo>
                  <a:cubicBezTo>
                    <a:pt x="398" y="2375"/>
                    <a:pt x="454" y="2387"/>
                    <a:pt x="506" y="2387"/>
                  </a:cubicBezTo>
                  <a:cubicBezTo>
                    <a:pt x="569" y="2387"/>
                    <a:pt x="632" y="2381"/>
                    <a:pt x="693" y="2364"/>
                  </a:cubicBezTo>
                  <a:cubicBezTo>
                    <a:pt x="761" y="2347"/>
                    <a:pt x="824" y="2319"/>
                    <a:pt x="887" y="2291"/>
                  </a:cubicBezTo>
                  <a:cubicBezTo>
                    <a:pt x="939" y="2257"/>
                    <a:pt x="989" y="2217"/>
                    <a:pt x="1041" y="2171"/>
                  </a:cubicBezTo>
                  <a:cubicBezTo>
                    <a:pt x="1102" y="2115"/>
                    <a:pt x="1154" y="2047"/>
                    <a:pt x="1211" y="1950"/>
                  </a:cubicBezTo>
                  <a:cubicBezTo>
                    <a:pt x="1314" y="1785"/>
                    <a:pt x="1393" y="1591"/>
                    <a:pt x="1461" y="1370"/>
                  </a:cubicBezTo>
                  <a:cubicBezTo>
                    <a:pt x="1529" y="1142"/>
                    <a:pt x="1574" y="898"/>
                    <a:pt x="1608" y="625"/>
                  </a:cubicBezTo>
                  <a:cubicBezTo>
                    <a:pt x="1626" y="505"/>
                    <a:pt x="1637" y="387"/>
                    <a:pt x="1648" y="250"/>
                  </a:cubicBezTo>
                  <a:cubicBezTo>
                    <a:pt x="1655" y="193"/>
                    <a:pt x="1660" y="143"/>
                    <a:pt x="1665" y="85"/>
                  </a:cubicBezTo>
                  <a:lnTo>
                    <a:pt x="1671" y="6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7470408" y="890941"/>
              <a:ext cx="41701" cy="78535"/>
            </a:xfrm>
            <a:custGeom>
              <a:avLst/>
              <a:gdLst/>
              <a:ahLst/>
              <a:cxnLst/>
              <a:rect l="l" t="t" r="r" b="b"/>
              <a:pathLst>
                <a:path w="1268" h="2388" extrusionOk="0">
                  <a:moveTo>
                    <a:pt x="1" y="2375"/>
                  </a:moveTo>
                  <a:cubicBezTo>
                    <a:pt x="35" y="2381"/>
                    <a:pt x="69" y="2387"/>
                    <a:pt x="103" y="2387"/>
                  </a:cubicBezTo>
                  <a:cubicBezTo>
                    <a:pt x="143" y="2387"/>
                    <a:pt x="188" y="2387"/>
                    <a:pt x="234" y="2375"/>
                  </a:cubicBezTo>
                  <a:cubicBezTo>
                    <a:pt x="188" y="2387"/>
                    <a:pt x="143" y="2387"/>
                    <a:pt x="103" y="2387"/>
                  </a:cubicBezTo>
                  <a:cubicBezTo>
                    <a:pt x="69" y="2387"/>
                    <a:pt x="35" y="2381"/>
                    <a:pt x="1" y="2375"/>
                  </a:cubicBezTo>
                  <a:close/>
                  <a:moveTo>
                    <a:pt x="654" y="2160"/>
                  </a:moveTo>
                  <a:cubicBezTo>
                    <a:pt x="649" y="2165"/>
                    <a:pt x="643" y="2171"/>
                    <a:pt x="638" y="2171"/>
                  </a:cubicBezTo>
                  <a:cubicBezTo>
                    <a:pt x="638" y="2176"/>
                    <a:pt x="631" y="2183"/>
                    <a:pt x="626" y="2183"/>
                  </a:cubicBezTo>
                  <a:cubicBezTo>
                    <a:pt x="631" y="2183"/>
                    <a:pt x="638" y="2176"/>
                    <a:pt x="638" y="2171"/>
                  </a:cubicBezTo>
                  <a:cubicBezTo>
                    <a:pt x="643" y="2171"/>
                    <a:pt x="649" y="2165"/>
                    <a:pt x="654" y="2160"/>
                  </a:cubicBezTo>
                  <a:close/>
                  <a:moveTo>
                    <a:pt x="1268" y="1"/>
                  </a:moveTo>
                  <a:lnTo>
                    <a:pt x="1262" y="1"/>
                  </a:lnTo>
                  <a:cubicBezTo>
                    <a:pt x="1234" y="23"/>
                    <a:pt x="1205" y="46"/>
                    <a:pt x="1171" y="62"/>
                  </a:cubicBezTo>
                  <a:cubicBezTo>
                    <a:pt x="1205" y="46"/>
                    <a:pt x="1234" y="23"/>
                    <a:pt x="1262" y="1"/>
                  </a:cubicBezTo>
                  <a:lnTo>
                    <a:pt x="1268" y="1"/>
                  </a:lnTo>
                  <a:lnTo>
                    <a:pt x="1268" y="6"/>
                  </a:lnTo>
                  <a:lnTo>
                    <a:pt x="1262" y="85"/>
                  </a:lnTo>
                  <a:cubicBezTo>
                    <a:pt x="1257" y="143"/>
                    <a:pt x="1252" y="193"/>
                    <a:pt x="1245" y="250"/>
                  </a:cubicBezTo>
                  <a:cubicBezTo>
                    <a:pt x="1234" y="387"/>
                    <a:pt x="1223" y="505"/>
                    <a:pt x="1205" y="625"/>
                  </a:cubicBezTo>
                  <a:cubicBezTo>
                    <a:pt x="1194" y="739"/>
                    <a:pt x="1176" y="841"/>
                    <a:pt x="1160" y="943"/>
                  </a:cubicBezTo>
                  <a:cubicBezTo>
                    <a:pt x="1176" y="841"/>
                    <a:pt x="1194" y="739"/>
                    <a:pt x="1205" y="625"/>
                  </a:cubicBezTo>
                  <a:cubicBezTo>
                    <a:pt x="1223" y="505"/>
                    <a:pt x="1234" y="387"/>
                    <a:pt x="1245" y="250"/>
                  </a:cubicBezTo>
                  <a:cubicBezTo>
                    <a:pt x="1252" y="193"/>
                    <a:pt x="1257" y="143"/>
                    <a:pt x="1262" y="85"/>
                  </a:cubicBezTo>
                  <a:lnTo>
                    <a:pt x="1268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7469487" y="887784"/>
              <a:ext cx="48246" cy="82416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1314" y="0"/>
                  </a:moveTo>
                  <a:cubicBezTo>
                    <a:pt x="1245" y="0"/>
                    <a:pt x="1188" y="56"/>
                    <a:pt x="1183" y="124"/>
                  </a:cubicBezTo>
                  <a:cubicBezTo>
                    <a:pt x="1177" y="142"/>
                    <a:pt x="1170" y="158"/>
                    <a:pt x="1170" y="181"/>
                  </a:cubicBezTo>
                  <a:cubicBezTo>
                    <a:pt x="1183" y="176"/>
                    <a:pt x="1188" y="165"/>
                    <a:pt x="1199" y="158"/>
                  </a:cubicBezTo>
                  <a:cubicBezTo>
                    <a:pt x="1233" y="142"/>
                    <a:pt x="1262" y="119"/>
                    <a:pt x="1290" y="97"/>
                  </a:cubicBezTo>
                  <a:lnTo>
                    <a:pt x="1296" y="97"/>
                  </a:lnTo>
                  <a:lnTo>
                    <a:pt x="1296" y="102"/>
                  </a:lnTo>
                  <a:lnTo>
                    <a:pt x="1290" y="181"/>
                  </a:lnTo>
                  <a:cubicBezTo>
                    <a:pt x="1285" y="239"/>
                    <a:pt x="1280" y="289"/>
                    <a:pt x="1273" y="346"/>
                  </a:cubicBezTo>
                  <a:cubicBezTo>
                    <a:pt x="1262" y="483"/>
                    <a:pt x="1251" y="601"/>
                    <a:pt x="1233" y="721"/>
                  </a:cubicBezTo>
                  <a:cubicBezTo>
                    <a:pt x="1222" y="835"/>
                    <a:pt x="1204" y="937"/>
                    <a:pt x="1188" y="1039"/>
                  </a:cubicBezTo>
                  <a:cubicBezTo>
                    <a:pt x="1159" y="1188"/>
                    <a:pt x="1125" y="1330"/>
                    <a:pt x="1086" y="1466"/>
                  </a:cubicBezTo>
                  <a:cubicBezTo>
                    <a:pt x="1018" y="1687"/>
                    <a:pt x="939" y="1881"/>
                    <a:pt x="836" y="2046"/>
                  </a:cubicBezTo>
                  <a:cubicBezTo>
                    <a:pt x="784" y="2136"/>
                    <a:pt x="734" y="2198"/>
                    <a:pt x="682" y="2256"/>
                  </a:cubicBezTo>
                  <a:cubicBezTo>
                    <a:pt x="677" y="2261"/>
                    <a:pt x="671" y="2267"/>
                    <a:pt x="666" y="2267"/>
                  </a:cubicBezTo>
                  <a:cubicBezTo>
                    <a:pt x="666" y="2272"/>
                    <a:pt x="659" y="2279"/>
                    <a:pt x="654" y="2279"/>
                  </a:cubicBezTo>
                  <a:cubicBezTo>
                    <a:pt x="609" y="2318"/>
                    <a:pt x="564" y="2353"/>
                    <a:pt x="512" y="2387"/>
                  </a:cubicBezTo>
                  <a:cubicBezTo>
                    <a:pt x="449" y="2415"/>
                    <a:pt x="386" y="2443"/>
                    <a:pt x="318" y="2460"/>
                  </a:cubicBezTo>
                  <a:cubicBezTo>
                    <a:pt x="302" y="2466"/>
                    <a:pt x="279" y="2471"/>
                    <a:pt x="262" y="2471"/>
                  </a:cubicBezTo>
                  <a:cubicBezTo>
                    <a:pt x="216" y="2483"/>
                    <a:pt x="171" y="2483"/>
                    <a:pt x="131" y="2483"/>
                  </a:cubicBezTo>
                  <a:cubicBezTo>
                    <a:pt x="97" y="2483"/>
                    <a:pt x="63" y="2477"/>
                    <a:pt x="29" y="2471"/>
                  </a:cubicBezTo>
                  <a:cubicBezTo>
                    <a:pt x="18" y="2471"/>
                    <a:pt x="6" y="2466"/>
                    <a:pt x="0" y="2466"/>
                  </a:cubicBezTo>
                  <a:lnTo>
                    <a:pt x="0" y="2466"/>
                  </a:lnTo>
                  <a:cubicBezTo>
                    <a:pt x="63" y="2489"/>
                    <a:pt x="131" y="2505"/>
                    <a:pt x="199" y="2505"/>
                  </a:cubicBezTo>
                  <a:lnTo>
                    <a:pt x="216" y="2505"/>
                  </a:lnTo>
                  <a:cubicBezTo>
                    <a:pt x="302" y="2505"/>
                    <a:pt x="386" y="2489"/>
                    <a:pt x="467" y="2449"/>
                  </a:cubicBezTo>
                  <a:cubicBezTo>
                    <a:pt x="551" y="2408"/>
                    <a:pt x="632" y="2358"/>
                    <a:pt x="693" y="2295"/>
                  </a:cubicBezTo>
                  <a:cubicBezTo>
                    <a:pt x="774" y="2222"/>
                    <a:pt x="842" y="2143"/>
                    <a:pt x="898" y="2062"/>
                  </a:cubicBezTo>
                  <a:cubicBezTo>
                    <a:pt x="960" y="1965"/>
                    <a:pt x="1018" y="1870"/>
                    <a:pt x="1063" y="1767"/>
                  </a:cubicBezTo>
                  <a:cubicBezTo>
                    <a:pt x="1154" y="1585"/>
                    <a:pt x="1222" y="1386"/>
                    <a:pt x="1273" y="1188"/>
                  </a:cubicBezTo>
                  <a:cubicBezTo>
                    <a:pt x="1296" y="1113"/>
                    <a:pt x="1314" y="1034"/>
                    <a:pt x="1330" y="960"/>
                  </a:cubicBezTo>
                  <a:cubicBezTo>
                    <a:pt x="1335" y="915"/>
                    <a:pt x="1314" y="869"/>
                    <a:pt x="1280" y="847"/>
                  </a:cubicBezTo>
                  <a:cubicBezTo>
                    <a:pt x="1290" y="801"/>
                    <a:pt x="1307" y="756"/>
                    <a:pt x="1319" y="711"/>
                  </a:cubicBezTo>
                  <a:cubicBezTo>
                    <a:pt x="1375" y="528"/>
                    <a:pt x="1421" y="341"/>
                    <a:pt x="1455" y="153"/>
                  </a:cubicBezTo>
                  <a:cubicBezTo>
                    <a:pt x="1466" y="79"/>
                    <a:pt x="1404" y="11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7457516" y="955237"/>
              <a:ext cx="4736" cy="9768"/>
            </a:xfrm>
            <a:custGeom>
              <a:avLst/>
              <a:gdLst/>
              <a:ahLst/>
              <a:cxnLst/>
              <a:rect l="l" t="t" r="r" b="b"/>
              <a:pathLst>
                <a:path w="144" h="297" extrusionOk="0">
                  <a:moveTo>
                    <a:pt x="75" y="210"/>
                  </a:moveTo>
                  <a:cubicBezTo>
                    <a:pt x="92" y="233"/>
                    <a:pt x="109" y="262"/>
                    <a:pt x="131" y="284"/>
                  </a:cubicBezTo>
                  <a:cubicBezTo>
                    <a:pt x="137" y="289"/>
                    <a:pt x="137" y="289"/>
                    <a:pt x="143" y="296"/>
                  </a:cubicBezTo>
                  <a:lnTo>
                    <a:pt x="143" y="296"/>
                  </a:lnTo>
                  <a:cubicBezTo>
                    <a:pt x="137" y="289"/>
                    <a:pt x="137" y="289"/>
                    <a:pt x="131" y="284"/>
                  </a:cubicBezTo>
                  <a:cubicBezTo>
                    <a:pt x="109" y="262"/>
                    <a:pt x="92" y="233"/>
                    <a:pt x="75" y="210"/>
                  </a:cubicBezTo>
                  <a:close/>
                  <a:moveTo>
                    <a:pt x="23" y="85"/>
                  </a:moveTo>
                  <a:cubicBezTo>
                    <a:pt x="29" y="113"/>
                    <a:pt x="41" y="142"/>
                    <a:pt x="52" y="171"/>
                  </a:cubicBezTo>
                  <a:cubicBezTo>
                    <a:pt x="41" y="142"/>
                    <a:pt x="29" y="113"/>
                    <a:pt x="23" y="85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7455247" y="955237"/>
              <a:ext cx="6775" cy="9537"/>
            </a:xfrm>
            <a:custGeom>
              <a:avLst/>
              <a:gdLst/>
              <a:ahLst/>
              <a:cxnLst/>
              <a:rect l="l" t="t" r="r" b="b"/>
              <a:pathLst>
                <a:path w="206" h="290" extrusionOk="0">
                  <a:moveTo>
                    <a:pt x="69" y="0"/>
                  </a:moveTo>
                  <a:cubicBezTo>
                    <a:pt x="53" y="11"/>
                    <a:pt x="42" y="23"/>
                    <a:pt x="30" y="34"/>
                  </a:cubicBezTo>
                  <a:cubicBezTo>
                    <a:pt x="1" y="74"/>
                    <a:pt x="1" y="147"/>
                    <a:pt x="53" y="182"/>
                  </a:cubicBezTo>
                  <a:cubicBezTo>
                    <a:pt x="58" y="182"/>
                    <a:pt x="64" y="187"/>
                    <a:pt x="64" y="187"/>
                  </a:cubicBezTo>
                  <a:cubicBezTo>
                    <a:pt x="103" y="233"/>
                    <a:pt x="155" y="267"/>
                    <a:pt x="206" y="289"/>
                  </a:cubicBezTo>
                  <a:cubicBezTo>
                    <a:pt x="204" y="288"/>
                    <a:pt x="203" y="286"/>
                    <a:pt x="200" y="284"/>
                  </a:cubicBezTo>
                  <a:cubicBezTo>
                    <a:pt x="178" y="262"/>
                    <a:pt x="161" y="233"/>
                    <a:pt x="144" y="210"/>
                  </a:cubicBezTo>
                  <a:cubicBezTo>
                    <a:pt x="137" y="205"/>
                    <a:pt x="137" y="199"/>
                    <a:pt x="132" y="187"/>
                  </a:cubicBezTo>
                  <a:cubicBezTo>
                    <a:pt x="126" y="182"/>
                    <a:pt x="126" y="176"/>
                    <a:pt x="121" y="171"/>
                  </a:cubicBezTo>
                  <a:cubicBezTo>
                    <a:pt x="110" y="142"/>
                    <a:pt x="98" y="113"/>
                    <a:pt x="92" y="85"/>
                  </a:cubicBezTo>
                  <a:cubicBezTo>
                    <a:pt x="87" y="79"/>
                    <a:pt x="87" y="68"/>
                    <a:pt x="81" y="57"/>
                  </a:cubicBezTo>
                  <a:cubicBezTo>
                    <a:pt x="81" y="40"/>
                    <a:pt x="76" y="23"/>
                    <a:pt x="69" y="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7457516" y="890941"/>
              <a:ext cx="54593" cy="78535"/>
            </a:xfrm>
            <a:custGeom>
              <a:avLst/>
              <a:gdLst/>
              <a:ahLst/>
              <a:cxnLst/>
              <a:rect l="l" t="t" r="r" b="b"/>
              <a:pathLst>
                <a:path w="1660" h="2388" extrusionOk="0">
                  <a:moveTo>
                    <a:pt x="1654" y="1"/>
                  </a:moveTo>
                  <a:cubicBezTo>
                    <a:pt x="1626" y="23"/>
                    <a:pt x="1597" y="46"/>
                    <a:pt x="1563" y="62"/>
                  </a:cubicBezTo>
                  <a:cubicBezTo>
                    <a:pt x="1552" y="69"/>
                    <a:pt x="1547" y="80"/>
                    <a:pt x="1534" y="85"/>
                  </a:cubicBezTo>
                  <a:cubicBezTo>
                    <a:pt x="1523" y="137"/>
                    <a:pt x="1513" y="188"/>
                    <a:pt x="1500" y="233"/>
                  </a:cubicBezTo>
                  <a:cubicBezTo>
                    <a:pt x="1500" y="240"/>
                    <a:pt x="1495" y="245"/>
                    <a:pt x="1495" y="250"/>
                  </a:cubicBezTo>
                  <a:lnTo>
                    <a:pt x="1496" y="248"/>
                  </a:lnTo>
                  <a:lnTo>
                    <a:pt x="1496" y="248"/>
                  </a:lnTo>
                  <a:cubicBezTo>
                    <a:pt x="1495" y="253"/>
                    <a:pt x="1495" y="260"/>
                    <a:pt x="1495" y="267"/>
                  </a:cubicBezTo>
                  <a:lnTo>
                    <a:pt x="1495" y="250"/>
                  </a:lnTo>
                  <a:cubicBezTo>
                    <a:pt x="1398" y="631"/>
                    <a:pt x="1262" y="1011"/>
                    <a:pt x="1075" y="1358"/>
                  </a:cubicBezTo>
                  <a:cubicBezTo>
                    <a:pt x="989" y="1512"/>
                    <a:pt x="893" y="1659"/>
                    <a:pt x="768" y="1785"/>
                  </a:cubicBezTo>
                  <a:cubicBezTo>
                    <a:pt x="716" y="1835"/>
                    <a:pt x="660" y="1887"/>
                    <a:pt x="598" y="1926"/>
                  </a:cubicBezTo>
                  <a:cubicBezTo>
                    <a:pt x="558" y="1950"/>
                    <a:pt x="512" y="1966"/>
                    <a:pt x="467" y="1984"/>
                  </a:cubicBezTo>
                  <a:cubicBezTo>
                    <a:pt x="427" y="1989"/>
                    <a:pt x="387" y="1995"/>
                    <a:pt x="353" y="2000"/>
                  </a:cubicBezTo>
                  <a:cubicBezTo>
                    <a:pt x="262" y="1995"/>
                    <a:pt x="183" y="1971"/>
                    <a:pt x="97" y="1966"/>
                  </a:cubicBezTo>
                  <a:cubicBezTo>
                    <a:pt x="81" y="1955"/>
                    <a:pt x="63" y="1950"/>
                    <a:pt x="47" y="1950"/>
                  </a:cubicBezTo>
                  <a:lnTo>
                    <a:pt x="29" y="1950"/>
                  </a:lnTo>
                  <a:cubicBezTo>
                    <a:pt x="18" y="1950"/>
                    <a:pt x="12" y="1955"/>
                    <a:pt x="0" y="1955"/>
                  </a:cubicBezTo>
                  <a:lnTo>
                    <a:pt x="0" y="1961"/>
                  </a:lnTo>
                  <a:cubicBezTo>
                    <a:pt x="7" y="1978"/>
                    <a:pt x="12" y="1995"/>
                    <a:pt x="12" y="2012"/>
                  </a:cubicBezTo>
                  <a:cubicBezTo>
                    <a:pt x="18" y="2023"/>
                    <a:pt x="18" y="2034"/>
                    <a:pt x="23" y="2040"/>
                  </a:cubicBezTo>
                  <a:cubicBezTo>
                    <a:pt x="29" y="2068"/>
                    <a:pt x="41" y="2097"/>
                    <a:pt x="52" y="2126"/>
                  </a:cubicBezTo>
                  <a:cubicBezTo>
                    <a:pt x="57" y="2131"/>
                    <a:pt x="57" y="2137"/>
                    <a:pt x="63" y="2142"/>
                  </a:cubicBezTo>
                  <a:cubicBezTo>
                    <a:pt x="68" y="2154"/>
                    <a:pt x="68" y="2160"/>
                    <a:pt x="75" y="2165"/>
                  </a:cubicBezTo>
                  <a:cubicBezTo>
                    <a:pt x="92" y="2188"/>
                    <a:pt x="109" y="2217"/>
                    <a:pt x="131" y="2239"/>
                  </a:cubicBezTo>
                  <a:cubicBezTo>
                    <a:pt x="137" y="2244"/>
                    <a:pt x="137" y="2244"/>
                    <a:pt x="143" y="2251"/>
                  </a:cubicBezTo>
                  <a:cubicBezTo>
                    <a:pt x="212" y="2302"/>
                    <a:pt x="285" y="2341"/>
                    <a:pt x="364" y="2370"/>
                  </a:cubicBezTo>
                  <a:cubicBezTo>
                    <a:pt x="370" y="2370"/>
                    <a:pt x="382" y="2375"/>
                    <a:pt x="393" y="2375"/>
                  </a:cubicBezTo>
                  <a:cubicBezTo>
                    <a:pt x="427" y="2381"/>
                    <a:pt x="461" y="2387"/>
                    <a:pt x="495" y="2387"/>
                  </a:cubicBezTo>
                  <a:cubicBezTo>
                    <a:pt x="535" y="2387"/>
                    <a:pt x="580" y="2387"/>
                    <a:pt x="626" y="2375"/>
                  </a:cubicBezTo>
                  <a:cubicBezTo>
                    <a:pt x="643" y="2375"/>
                    <a:pt x="666" y="2370"/>
                    <a:pt x="682" y="2364"/>
                  </a:cubicBezTo>
                  <a:cubicBezTo>
                    <a:pt x="750" y="2347"/>
                    <a:pt x="813" y="2319"/>
                    <a:pt x="876" y="2291"/>
                  </a:cubicBezTo>
                  <a:cubicBezTo>
                    <a:pt x="928" y="2257"/>
                    <a:pt x="973" y="2222"/>
                    <a:pt x="1018" y="2183"/>
                  </a:cubicBezTo>
                  <a:cubicBezTo>
                    <a:pt x="1023" y="2183"/>
                    <a:pt x="1030" y="2176"/>
                    <a:pt x="1030" y="2171"/>
                  </a:cubicBezTo>
                  <a:cubicBezTo>
                    <a:pt x="1035" y="2171"/>
                    <a:pt x="1041" y="2165"/>
                    <a:pt x="1046" y="2160"/>
                  </a:cubicBezTo>
                  <a:cubicBezTo>
                    <a:pt x="1098" y="2102"/>
                    <a:pt x="1148" y="2040"/>
                    <a:pt x="1200" y="1950"/>
                  </a:cubicBezTo>
                  <a:cubicBezTo>
                    <a:pt x="1303" y="1785"/>
                    <a:pt x="1382" y="1591"/>
                    <a:pt x="1450" y="1370"/>
                  </a:cubicBezTo>
                  <a:cubicBezTo>
                    <a:pt x="1489" y="1234"/>
                    <a:pt x="1523" y="1092"/>
                    <a:pt x="1552" y="943"/>
                  </a:cubicBezTo>
                  <a:cubicBezTo>
                    <a:pt x="1568" y="841"/>
                    <a:pt x="1586" y="739"/>
                    <a:pt x="1597" y="625"/>
                  </a:cubicBezTo>
                  <a:cubicBezTo>
                    <a:pt x="1615" y="505"/>
                    <a:pt x="1626" y="387"/>
                    <a:pt x="1637" y="250"/>
                  </a:cubicBezTo>
                  <a:cubicBezTo>
                    <a:pt x="1644" y="193"/>
                    <a:pt x="1649" y="143"/>
                    <a:pt x="1654" y="85"/>
                  </a:cubicBezTo>
                  <a:lnTo>
                    <a:pt x="1660" y="6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7679742" y="705717"/>
              <a:ext cx="69557" cy="92545"/>
            </a:xfrm>
            <a:custGeom>
              <a:avLst/>
              <a:gdLst/>
              <a:ahLst/>
              <a:cxnLst/>
              <a:rect l="l" t="t" r="r" b="b"/>
              <a:pathLst>
                <a:path w="2115" h="2814" extrusionOk="0">
                  <a:moveTo>
                    <a:pt x="1876" y="212"/>
                  </a:moveTo>
                  <a:lnTo>
                    <a:pt x="1847" y="280"/>
                  </a:lnTo>
                  <a:lnTo>
                    <a:pt x="1842" y="297"/>
                  </a:lnTo>
                  <a:cubicBezTo>
                    <a:pt x="1813" y="376"/>
                    <a:pt x="1784" y="456"/>
                    <a:pt x="1756" y="541"/>
                  </a:cubicBezTo>
                  <a:cubicBezTo>
                    <a:pt x="1722" y="637"/>
                    <a:pt x="1688" y="734"/>
                    <a:pt x="1653" y="831"/>
                  </a:cubicBezTo>
                  <a:lnTo>
                    <a:pt x="1585" y="1036"/>
                  </a:lnTo>
                  <a:cubicBezTo>
                    <a:pt x="1528" y="1194"/>
                    <a:pt x="1472" y="1353"/>
                    <a:pt x="1415" y="1513"/>
                  </a:cubicBezTo>
                  <a:lnTo>
                    <a:pt x="1398" y="1569"/>
                  </a:lnTo>
                  <a:cubicBezTo>
                    <a:pt x="1352" y="1694"/>
                    <a:pt x="1307" y="1820"/>
                    <a:pt x="1255" y="1944"/>
                  </a:cubicBezTo>
                  <a:cubicBezTo>
                    <a:pt x="1216" y="2035"/>
                    <a:pt x="1165" y="2127"/>
                    <a:pt x="1097" y="2217"/>
                  </a:cubicBezTo>
                  <a:cubicBezTo>
                    <a:pt x="1023" y="2308"/>
                    <a:pt x="943" y="2394"/>
                    <a:pt x="853" y="2462"/>
                  </a:cubicBezTo>
                  <a:cubicBezTo>
                    <a:pt x="790" y="2507"/>
                    <a:pt x="727" y="2547"/>
                    <a:pt x="659" y="2575"/>
                  </a:cubicBezTo>
                  <a:cubicBezTo>
                    <a:pt x="614" y="2592"/>
                    <a:pt x="573" y="2604"/>
                    <a:pt x="539" y="2609"/>
                  </a:cubicBezTo>
                  <a:lnTo>
                    <a:pt x="460" y="2609"/>
                  </a:lnTo>
                  <a:cubicBezTo>
                    <a:pt x="444" y="2604"/>
                    <a:pt x="426" y="2599"/>
                    <a:pt x="403" y="2592"/>
                  </a:cubicBezTo>
                  <a:cubicBezTo>
                    <a:pt x="387" y="2586"/>
                    <a:pt x="369" y="2575"/>
                    <a:pt x="352" y="2564"/>
                  </a:cubicBezTo>
                  <a:cubicBezTo>
                    <a:pt x="335" y="2547"/>
                    <a:pt x="318" y="2530"/>
                    <a:pt x="301" y="2507"/>
                  </a:cubicBezTo>
                  <a:cubicBezTo>
                    <a:pt x="284" y="2484"/>
                    <a:pt x="267" y="2450"/>
                    <a:pt x="250" y="2416"/>
                  </a:cubicBezTo>
                  <a:cubicBezTo>
                    <a:pt x="227" y="2353"/>
                    <a:pt x="211" y="2285"/>
                    <a:pt x="193" y="2206"/>
                  </a:cubicBezTo>
                  <a:cubicBezTo>
                    <a:pt x="182" y="2098"/>
                    <a:pt x="177" y="2001"/>
                    <a:pt x="187" y="1910"/>
                  </a:cubicBezTo>
                  <a:cubicBezTo>
                    <a:pt x="198" y="1820"/>
                    <a:pt x="227" y="1734"/>
                    <a:pt x="261" y="1637"/>
                  </a:cubicBezTo>
                  <a:cubicBezTo>
                    <a:pt x="313" y="1524"/>
                    <a:pt x="381" y="1411"/>
                    <a:pt x="471" y="1291"/>
                  </a:cubicBezTo>
                  <a:cubicBezTo>
                    <a:pt x="614" y="1104"/>
                    <a:pt x="801" y="928"/>
                    <a:pt x="1051" y="734"/>
                  </a:cubicBezTo>
                  <a:cubicBezTo>
                    <a:pt x="1284" y="558"/>
                    <a:pt x="1546" y="393"/>
                    <a:pt x="1876" y="212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7"/>
                  </a:cubicBezTo>
                  <a:cubicBezTo>
                    <a:pt x="1551" y="228"/>
                    <a:pt x="1142" y="467"/>
                    <a:pt x="778" y="768"/>
                  </a:cubicBezTo>
                  <a:cubicBezTo>
                    <a:pt x="421" y="1064"/>
                    <a:pt x="74" y="1445"/>
                    <a:pt x="11" y="1928"/>
                  </a:cubicBezTo>
                  <a:cubicBezTo>
                    <a:pt x="1" y="2053"/>
                    <a:pt x="6" y="2172"/>
                    <a:pt x="28" y="2292"/>
                  </a:cubicBezTo>
                  <a:cubicBezTo>
                    <a:pt x="40" y="2394"/>
                    <a:pt x="74" y="2496"/>
                    <a:pt x="125" y="2586"/>
                  </a:cubicBezTo>
                  <a:cubicBezTo>
                    <a:pt x="164" y="2654"/>
                    <a:pt x="222" y="2717"/>
                    <a:pt x="295" y="2762"/>
                  </a:cubicBezTo>
                  <a:cubicBezTo>
                    <a:pt x="363" y="2803"/>
                    <a:pt x="444" y="2814"/>
                    <a:pt x="523" y="2814"/>
                  </a:cubicBezTo>
                  <a:cubicBezTo>
                    <a:pt x="693" y="2814"/>
                    <a:pt x="853" y="2735"/>
                    <a:pt x="989" y="2644"/>
                  </a:cubicBezTo>
                  <a:cubicBezTo>
                    <a:pt x="1147" y="2530"/>
                    <a:pt x="1284" y="2387"/>
                    <a:pt x="1392" y="2229"/>
                  </a:cubicBezTo>
                  <a:cubicBezTo>
                    <a:pt x="1420" y="2189"/>
                    <a:pt x="1443" y="2143"/>
                    <a:pt x="1467" y="2103"/>
                  </a:cubicBezTo>
                  <a:cubicBezTo>
                    <a:pt x="1501" y="2030"/>
                    <a:pt x="1528" y="1956"/>
                    <a:pt x="1557" y="1883"/>
                  </a:cubicBezTo>
                  <a:cubicBezTo>
                    <a:pt x="1630" y="1694"/>
                    <a:pt x="1705" y="1508"/>
                    <a:pt x="1773" y="1314"/>
                  </a:cubicBezTo>
                  <a:cubicBezTo>
                    <a:pt x="1847" y="1120"/>
                    <a:pt x="1910" y="928"/>
                    <a:pt x="1971" y="734"/>
                  </a:cubicBezTo>
                  <a:cubicBezTo>
                    <a:pt x="2000" y="637"/>
                    <a:pt x="2034" y="541"/>
                    <a:pt x="2057" y="438"/>
                  </a:cubicBezTo>
                  <a:cubicBezTo>
                    <a:pt x="2068" y="393"/>
                    <a:pt x="2080" y="342"/>
                    <a:pt x="2091" y="291"/>
                  </a:cubicBezTo>
                  <a:cubicBezTo>
                    <a:pt x="2108" y="234"/>
                    <a:pt x="2114" y="178"/>
                    <a:pt x="2114" y="115"/>
                  </a:cubicBezTo>
                  <a:cubicBezTo>
                    <a:pt x="2114" y="81"/>
                    <a:pt x="2091" y="47"/>
                    <a:pt x="2057" y="35"/>
                  </a:cubicBezTo>
                  <a:lnTo>
                    <a:pt x="2057" y="29"/>
                  </a:lnTo>
                  <a:cubicBezTo>
                    <a:pt x="2046" y="13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7685531" y="712657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lnTo>
                    <a:pt x="1700" y="1"/>
                  </a:lnTo>
                  <a:cubicBezTo>
                    <a:pt x="1370" y="182"/>
                    <a:pt x="1108" y="347"/>
                    <a:pt x="875" y="523"/>
                  </a:cubicBezTo>
                  <a:cubicBezTo>
                    <a:pt x="625" y="717"/>
                    <a:pt x="438" y="893"/>
                    <a:pt x="295" y="1080"/>
                  </a:cubicBezTo>
                  <a:cubicBezTo>
                    <a:pt x="205" y="1200"/>
                    <a:pt x="137" y="1313"/>
                    <a:pt x="85" y="1426"/>
                  </a:cubicBezTo>
                  <a:cubicBezTo>
                    <a:pt x="51" y="1523"/>
                    <a:pt x="22" y="1609"/>
                    <a:pt x="11" y="1699"/>
                  </a:cubicBezTo>
                  <a:cubicBezTo>
                    <a:pt x="1" y="1790"/>
                    <a:pt x="6" y="1887"/>
                    <a:pt x="17" y="1995"/>
                  </a:cubicBezTo>
                  <a:cubicBezTo>
                    <a:pt x="35" y="2074"/>
                    <a:pt x="51" y="2142"/>
                    <a:pt x="74" y="2205"/>
                  </a:cubicBezTo>
                  <a:cubicBezTo>
                    <a:pt x="91" y="2239"/>
                    <a:pt x="108" y="2273"/>
                    <a:pt x="125" y="2296"/>
                  </a:cubicBezTo>
                  <a:cubicBezTo>
                    <a:pt x="142" y="2319"/>
                    <a:pt x="159" y="2336"/>
                    <a:pt x="176" y="2353"/>
                  </a:cubicBezTo>
                  <a:cubicBezTo>
                    <a:pt x="193" y="2364"/>
                    <a:pt x="211" y="2375"/>
                    <a:pt x="227" y="2381"/>
                  </a:cubicBezTo>
                  <a:cubicBezTo>
                    <a:pt x="250" y="2388"/>
                    <a:pt x="268" y="2393"/>
                    <a:pt x="284" y="2398"/>
                  </a:cubicBezTo>
                  <a:lnTo>
                    <a:pt x="363" y="2398"/>
                  </a:lnTo>
                  <a:cubicBezTo>
                    <a:pt x="397" y="2393"/>
                    <a:pt x="438" y="2381"/>
                    <a:pt x="483" y="2364"/>
                  </a:cubicBezTo>
                  <a:cubicBezTo>
                    <a:pt x="551" y="2336"/>
                    <a:pt x="614" y="2296"/>
                    <a:pt x="677" y="2251"/>
                  </a:cubicBezTo>
                  <a:cubicBezTo>
                    <a:pt x="767" y="2183"/>
                    <a:pt x="847" y="2097"/>
                    <a:pt x="921" y="2006"/>
                  </a:cubicBezTo>
                  <a:cubicBezTo>
                    <a:pt x="989" y="1916"/>
                    <a:pt x="1040" y="1824"/>
                    <a:pt x="1079" y="1733"/>
                  </a:cubicBezTo>
                  <a:cubicBezTo>
                    <a:pt x="1131" y="1609"/>
                    <a:pt x="1176" y="1483"/>
                    <a:pt x="1222" y="1358"/>
                  </a:cubicBezTo>
                  <a:lnTo>
                    <a:pt x="1244" y="1302"/>
                  </a:lnTo>
                  <a:cubicBezTo>
                    <a:pt x="1296" y="1142"/>
                    <a:pt x="1352" y="983"/>
                    <a:pt x="1409" y="825"/>
                  </a:cubicBezTo>
                  <a:lnTo>
                    <a:pt x="1477" y="620"/>
                  </a:lnTo>
                  <a:cubicBezTo>
                    <a:pt x="1512" y="523"/>
                    <a:pt x="1546" y="426"/>
                    <a:pt x="1580" y="330"/>
                  </a:cubicBezTo>
                  <a:cubicBezTo>
                    <a:pt x="1608" y="245"/>
                    <a:pt x="1637" y="165"/>
                    <a:pt x="1666" y="86"/>
                  </a:cubicBezTo>
                  <a:lnTo>
                    <a:pt x="1671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7685892" y="712459"/>
              <a:ext cx="55547" cy="79094"/>
            </a:xfrm>
            <a:custGeom>
              <a:avLst/>
              <a:gdLst/>
              <a:ahLst/>
              <a:cxnLst/>
              <a:rect l="l" t="t" r="r" b="b"/>
              <a:pathLst>
                <a:path w="1689" h="2405" extrusionOk="0">
                  <a:moveTo>
                    <a:pt x="433" y="2381"/>
                  </a:moveTo>
                  <a:cubicBezTo>
                    <a:pt x="404" y="2394"/>
                    <a:pt x="375" y="2399"/>
                    <a:pt x="352" y="2404"/>
                  </a:cubicBezTo>
                  <a:lnTo>
                    <a:pt x="307" y="2404"/>
                  </a:lnTo>
                  <a:lnTo>
                    <a:pt x="273" y="2404"/>
                  </a:lnTo>
                  <a:cubicBezTo>
                    <a:pt x="262" y="2404"/>
                    <a:pt x="257" y="2399"/>
                    <a:pt x="245" y="2399"/>
                  </a:cubicBezTo>
                  <a:cubicBezTo>
                    <a:pt x="257" y="2399"/>
                    <a:pt x="262" y="2404"/>
                    <a:pt x="273" y="2404"/>
                  </a:cubicBezTo>
                  <a:lnTo>
                    <a:pt x="307" y="2404"/>
                  </a:lnTo>
                  <a:lnTo>
                    <a:pt x="352" y="2404"/>
                  </a:lnTo>
                  <a:cubicBezTo>
                    <a:pt x="375" y="2399"/>
                    <a:pt x="404" y="2394"/>
                    <a:pt x="433" y="2381"/>
                  </a:cubicBezTo>
                  <a:close/>
                  <a:moveTo>
                    <a:pt x="131" y="2325"/>
                  </a:moveTo>
                  <a:cubicBezTo>
                    <a:pt x="142" y="2336"/>
                    <a:pt x="155" y="2347"/>
                    <a:pt x="165" y="2359"/>
                  </a:cubicBezTo>
                  <a:cubicBezTo>
                    <a:pt x="171" y="2359"/>
                    <a:pt x="176" y="2365"/>
                    <a:pt x="176" y="2365"/>
                  </a:cubicBezTo>
                  <a:cubicBezTo>
                    <a:pt x="176" y="2365"/>
                    <a:pt x="171" y="2359"/>
                    <a:pt x="165" y="2359"/>
                  </a:cubicBezTo>
                  <a:cubicBezTo>
                    <a:pt x="155" y="2347"/>
                    <a:pt x="142" y="2336"/>
                    <a:pt x="131" y="2325"/>
                  </a:cubicBezTo>
                  <a:close/>
                  <a:moveTo>
                    <a:pt x="677" y="2250"/>
                  </a:moveTo>
                  <a:cubicBezTo>
                    <a:pt x="671" y="2250"/>
                    <a:pt x="671" y="2257"/>
                    <a:pt x="666" y="2257"/>
                  </a:cubicBezTo>
                  <a:lnTo>
                    <a:pt x="659" y="2263"/>
                  </a:lnTo>
                  <a:lnTo>
                    <a:pt x="666" y="2257"/>
                  </a:lnTo>
                  <a:cubicBezTo>
                    <a:pt x="671" y="2257"/>
                    <a:pt x="671" y="2250"/>
                    <a:pt x="677" y="2250"/>
                  </a:cubicBezTo>
                  <a:close/>
                  <a:moveTo>
                    <a:pt x="63" y="2211"/>
                  </a:moveTo>
                  <a:cubicBezTo>
                    <a:pt x="74" y="2245"/>
                    <a:pt x="92" y="2268"/>
                    <a:pt x="108" y="2291"/>
                  </a:cubicBezTo>
                  <a:cubicBezTo>
                    <a:pt x="92" y="2268"/>
                    <a:pt x="74" y="2245"/>
                    <a:pt x="63" y="2211"/>
                  </a:cubicBezTo>
                  <a:close/>
                  <a:moveTo>
                    <a:pt x="0" y="1938"/>
                  </a:moveTo>
                  <a:lnTo>
                    <a:pt x="0" y="1938"/>
                  </a:lnTo>
                  <a:cubicBezTo>
                    <a:pt x="0" y="1961"/>
                    <a:pt x="6" y="1978"/>
                    <a:pt x="6" y="2001"/>
                  </a:cubicBezTo>
                  <a:cubicBezTo>
                    <a:pt x="11" y="2024"/>
                    <a:pt x="11" y="2040"/>
                    <a:pt x="18" y="2058"/>
                  </a:cubicBezTo>
                  <a:cubicBezTo>
                    <a:pt x="11" y="2040"/>
                    <a:pt x="11" y="2024"/>
                    <a:pt x="6" y="2001"/>
                  </a:cubicBezTo>
                  <a:cubicBezTo>
                    <a:pt x="6" y="1978"/>
                    <a:pt x="0" y="1961"/>
                    <a:pt x="0" y="1938"/>
                  </a:cubicBezTo>
                  <a:close/>
                  <a:moveTo>
                    <a:pt x="1029" y="1825"/>
                  </a:moveTo>
                  <a:cubicBezTo>
                    <a:pt x="995" y="1888"/>
                    <a:pt x="955" y="1950"/>
                    <a:pt x="910" y="2012"/>
                  </a:cubicBezTo>
                  <a:cubicBezTo>
                    <a:pt x="876" y="2058"/>
                    <a:pt x="836" y="2103"/>
                    <a:pt x="795" y="2143"/>
                  </a:cubicBezTo>
                  <a:cubicBezTo>
                    <a:pt x="836" y="2103"/>
                    <a:pt x="876" y="2058"/>
                    <a:pt x="910" y="2012"/>
                  </a:cubicBezTo>
                  <a:cubicBezTo>
                    <a:pt x="955" y="1950"/>
                    <a:pt x="995" y="1888"/>
                    <a:pt x="1029" y="1825"/>
                  </a:cubicBezTo>
                  <a:close/>
                  <a:moveTo>
                    <a:pt x="1689" y="0"/>
                  </a:moveTo>
                  <a:lnTo>
                    <a:pt x="1689" y="7"/>
                  </a:lnTo>
                  <a:cubicBezTo>
                    <a:pt x="1666" y="18"/>
                    <a:pt x="1642" y="29"/>
                    <a:pt x="1621" y="41"/>
                  </a:cubicBezTo>
                  <a:lnTo>
                    <a:pt x="1621" y="41"/>
                  </a:lnTo>
                  <a:cubicBezTo>
                    <a:pt x="1642" y="29"/>
                    <a:pt x="1666" y="18"/>
                    <a:pt x="1689" y="7"/>
                  </a:cubicBezTo>
                  <a:lnTo>
                    <a:pt x="1689" y="7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7682900" y="709072"/>
              <a:ext cx="63210" cy="85672"/>
            </a:xfrm>
            <a:custGeom>
              <a:avLst/>
              <a:gdLst/>
              <a:ahLst/>
              <a:cxnLst/>
              <a:rect l="l" t="t" r="r" b="b"/>
              <a:pathLst>
                <a:path w="1922" h="2605" extrusionOk="0">
                  <a:moveTo>
                    <a:pt x="1830" y="1"/>
                  </a:moveTo>
                  <a:cubicBezTo>
                    <a:pt x="1796" y="1"/>
                    <a:pt x="1767" y="19"/>
                    <a:pt x="1751" y="53"/>
                  </a:cubicBezTo>
                  <a:cubicBezTo>
                    <a:pt x="1733" y="81"/>
                    <a:pt x="1722" y="115"/>
                    <a:pt x="1712" y="144"/>
                  </a:cubicBezTo>
                  <a:cubicBezTo>
                    <a:pt x="1733" y="132"/>
                    <a:pt x="1757" y="121"/>
                    <a:pt x="1780" y="110"/>
                  </a:cubicBezTo>
                  <a:lnTo>
                    <a:pt x="1780" y="110"/>
                  </a:lnTo>
                  <a:lnTo>
                    <a:pt x="1751" y="178"/>
                  </a:lnTo>
                  <a:lnTo>
                    <a:pt x="1746" y="195"/>
                  </a:lnTo>
                  <a:cubicBezTo>
                    <a:pt x="1717" y="274"/>
                    <a:pt x="1688" y="354"/>
                    <a:pt x="1660" y="439"/>
                  </a:cubicBezTo>
                  <a:cubicBezTo>
                    <a:pt x="1626" y="535"/>
                    <a:pt x="1592" y="632"/>
                    <a:pt x="1557" y="729"/>
                  </a:cubicBezTo>
                  <a:lnTo>
                    <a:pt x="1489" y="934"/>
                  </a:lnTo>
                  <a:cubicBezTo>
                    <a:pt x="1432" y="1092"/>
                    <a:pt x="1376" y="1251"/>
                    <a:pt x="1324" y="1411"/>
                  </a:cubicBezTo>
                  <a:lnTo>
                    <a:pt x="1302" y="1467"/>
                  </a:lnTo>
                  <a:cubicBezTo>
                    <a:pt x="1256" y="1592"/>
                    <a:pt x="1211" y="1718"/>
                    <a:pt x="1159" y="1842"/>
                  </a:cubicBezTo>
                  <a:cubicBezTo>
                    <a:pt x="1148" y="1871"/>
                    <a:pt x="1137" y="1899"/>
                    <a:pt x="1120" y="1928"/>
                  </a:cubicBezTo>
                  <a:cubicBezTo>
                    <a:pt x="1086" y="1991"/>
                    <a:pt x="1046" y="2053"/>
                    <a:pt x="1001" y="2115"/>
                  </a:cubicBezTo>
                  <a:cubicBezTo>
                    <a:pt x="967" y="2161"/>
                    <a:pt x="927" y="2206"/>
                    <a:pt x="886" y="2246"/>
                  </a:cubicBezTo>
                  <a:cubicBezTo>
                    <a:pt x="847" y="2285"/>
                    <a:pt x="807" y="2319"/>
                    <a:pt x="768" y="2353"/>
                  </a:cubicBezTo>
                  <a:cubicBezTo>
                    <a:pt x="762" y="2353"/>
                    <a:pt x="762" y="2360"/>
                    <a:pt x="757" y="2360"/>
                  </a:cubicBezTo>
                  <a:lnTo>
                    <a:pt x="750" y="2366"/>
                  </a:lnTo>
                  <a:cubicBezTo>
                    <a:pt x="689" y="2411"/>
                    <a:pt x="626" y="2445"/>
                    <a:pt x="563" y="2473"/>
                  </a:cubicBezTo>
                  <a:cubicBezTo>
                    <a:pt x="552" y="2479"/>
                    <a:pt x="535" y="2484"/>
                    <a:pt x="524" y="2484"/>
                  </a:cubicBezTo>
                  <a:cubicBezTo>
                    <a:pt x="495" y="2497"/>
                    <a:pt x="466" y="2502"/>
                    <a:pt x="443" y="2507"/>
                  </a:cubicBezTo>
                  <a:lnTo>
                    <a:pt x="364" y="2507"/>
                  </a:lnTo>
                  <a:cubicBezTo>
                    <a:pt x="353" y="2507"/>
                    <a:pt x="348" y="2502"/>
                    <a:pt x="336" y="2502"/>
                  </a:cubicBezTo>
                  <a:cubicBezTo>
                    <a:pt x="325" y="2497"/>
                    <a:pt x="319" y="2497"/>
                    <a:pt x="307" y="2490"/>
                  </a:cubicBezTo>
                  <a:cubicBezTo>
                    <a:pt x="296" y="2484"/>
                    <a:pt x="285" y="2479"/>
                    <a:pt x="267" y="2468"/>
                  </a:cubicBezTo>
                  <a:cubicBezTo>
                    <a:pt x="267" y="2468"/>
                    <a:pt x="262" y="2462"/>
                    <a:pt x="256" y="2462"/>
                  </a:cubicBezTo>
                  <a:cubicBezTo>
                    <a:pt x="246" y="2450"/>
                    <a:pt x="233" y="2439"/>
                    <a:pt x="222" y="2428"/>
                  </a:cubicBezTo>
                  <a:cubicBezTo>
                    <a:pt x="217" y="2422"/>
                    <a:pt x="211" y="2416"/>
                    <a:pt x="205" y="2405"/>
                  </a:cubicBezTo>
                  <a:cubicBezTo>
                    <a:pt x="205" y="2405"/>
                    <a:pt x="199" y="2400"/>
                    <a:pt x="199" y="2394"/>
                  </a:cubicBezTo>
                  <a:cubicBezTo>
                    <a:pt x="183" y="2371"/>
                    <a:pt x="165" y="2348"/>
                    <a:pt x="154" y="2314"/>
                  </a:cubicBezTo>
                  <a:cubicBezTo>
                    <a:pt x="136" y="2269"/>
                    <a:pt x="120" y="2217"/>
                    <a:pt x="109" y="2161"/>
                  </a:cubicBezTo>
                  <a:cubicBezTo>
                    <a:pt x="102" y="2143"/>
                    <a:pt x="102" y="2127"/>
                    <a:pt x="97" y="2104"/>
                  </a:cubicBezTo>
                  <a:cubicBezTo>
                    <a:pt x="97" y="2081"/>
                    <a:pt x="91" y="2064"/>
                    <a:pt x="91" y="2041"/>
                  </a:cubicBezTo>
                  <a:lnTo>
                    <a:pt x="86" y="2041"/>
                  </a:lnTo>
                  <a:cubicBezTo>
                    <a:pt x="23" y="2070"/>
                    <a:pt x="0" y="2138"/>
                    <a:pt x="23" y="2201"/>
                  </a:cubicBezTo>
                  <a:cubicBezTo>
                    <a:pt x="29" y="2206"/>
                    <a:pt x="29" y="2212"/>
                    <a:pt x="34" y="2217"/>
                  </a:cubicBezTo>
                  <a:lnTo>
                    <a:pt x="29" y="2217"/>
                  </a:lnTo>
                  <a:cubicBezTo>
                    <a:pt x="18" y="2240"/>
                    <a:pt x="18" y="2280"/>
                    <a:pt x="29" y="2297"/>
                  </a:cubicBezTo>
                  <a:cubicBezTo>
                    <a:pt x="81" y="2382"/>
                    <a:pt x="131" y="2462"/>
                    <a:pt x="211" y="2518"/>
                  </a:cubicBezTo>
                  <a:cubicBezTo>
                    <a:pt x="267" y="2570"/>
                    <a:pt x="341" y="2599"/>
                    <a:pt x="416" y="2604"/>
                  </a:cubicBezTo>
                  <a:lnTo>
                    <a:pt x="438" y="2604"/>
                  </a:lnTo>
                  <a:cubicBezTo>
                    <a:pt x="586" y="2604"/>
                    <a:pt x="723" y="2518"/>
                    <a:pt x="825" y="2416"/>
                  </a:cubicBezTo>
                  <a:cubicBezTo>
                    <a:pt x="961" y="2292"/>
                    <a:pt x="1064" y="2143"/>
                    <a:pt x="1159" y="1985"/>
                  </a:cubicBezTo>
                  <a:cubicBezTo>
                    <a:pt x="1256" y="1831"/>
                    <a:pt x="1337" y="1671"/>
                    <a:pt x="1416" y="1513"/>
                  </a:cubicBezTo>
                  <a:cubicBezTo>
                    <a:pt x="1455" y="1427"/>
                    <a:pt x="1489" y="1343"/>
                    <a:pt x="1529" y="1257"/>
                  </a:cubicBezTo>
                  <a:cubicBezTo>
                    <a:pt x="1552" y="1212"/>
                    <a:pt x="1523" y="1160"/>
                    <a:pt x="1484" y="1133"/>
                  </a:cubicBezTo>
                  <a:cubicBezTo>
                    <a:pt x="1568" y="945"/>
                    <a:pt x="1649" y="751"/>
                    <a:pt x="1722" y="559"/>
                  </a:cubicBezTo>
                  <a:cubicBezTo>
                    <a:pt x="1762" y="467"/>
                    <a:pt x="1796" y="370"/>
                    <a:pt x="1836" y="274"/>
                  </a:cubicBezTo>
                  <a:cubicBezTo>
                    <a:pt x="1859" y="223"/>
                    <a:pt x="1875" y="166"/>
                    <a:pt x="1904" y="110"/>
                  </a:cubicBezTo>
                  <a:cubicBezTo>
                    <a:pt x="1922" y="69"/>
                    <a:pt x="1898" y="19"/>
                    <a:pt x="1859" y="8"/>
                  </a:cubicBezTo>
                  <a:cubicBezTo>
                    <a:pt x="1848" y="1"/>
                    <a:pt x="1836" y="1"/>
                    <a:pt x="183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7685892" y="712657"/>
              <a:ext cx="55547" cy="78897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666" y="12"/>
                    <a:pt x="1642" y="23"/>
                    <a:pt x="1621" y="35"/>
                  </a:cubicBezTo>
                  <a:cubicBezTo>
                    <a:pt x="1608" y="62"/>
                    <a:pt x="1597" y="91"/>
                    <a:pt x="1586" y="120"/>
                  </a:cubicBezTo>
                  <a:cubicBezTo>
                    <a:pt x="1540" y="227"/>
                    <a:pt x="1501" y="335"/>
                    <a:pt x="1456" y="444"/>
                  </a:cubicBezTo>
                  <a:cubicBezTo>
                    <a:pt x="1330" y="728"/>
                    <a:pt x="1199" y="1006"/>
                    <a:pt x="1052" y="1279"/>
                  </a:cubicBezTo>
                  <a:cubicBezTo>
                    <a:pt x="932" y="1483"/>
                    <a:pt x="802" y="1693"/>
                    <a:pt x="637" y="1864"/>
                  </a:cubicBezTo>
                  <a:cubicBezTo>
                    <a:pt x="580" y="1916"/>
                    <a:pt x="523" y="1966"/>
                    <a:pt x="461" y="2006"/>
                  </a:cubicBezTo>
                  <a:cubicBezTo>
                    <a:pt x="433" y="2023"/>
                    <a:pt x="404" y="2034"/>
                    <a:pt x="370" y="2047"/>
                  </a:cubicBezTo>
                  <a:cubicBezTo>
                    <a:pt x="352" y="2052"/>
                    <a:pt x="336" y="2057"/>
                    <a:pt x="318" y="2057"/>
                  </a:cubicBezTo>
                  <a:cubicBezTo>
                    <a:pt x="302" y="2057"/>
                    <a:pt x="291" y="2052"/>
                    <a:pt x="273" y="2052"/>
                  </a:cubicBezTo>
                  <a:cubicBezTo>
                    <a:pt x="250" y="2047"/>
                    <a:pt x="228" y="2034"/>
                    <a:pt x="205" y="2023"/>
                  </a:cubicBezTo>
                  <a:cubicBezTo>
                    <a:pt x="194" y="2018"/>
                    <a:pt x="189" y="2012"/>
                    <a:pt x="176" y="2006"/>
                  </a:cubicBezTo>
                  <a:cubicBezTo>
                    <a:pt x="165" y="2000"/>
                    <a:pt x="160" y="1995"/>
                    <a:pt x="148" y="1989"/>
                  </a:cubicBezTo>
                  <a:cubicBezTo>
                    <a:pt x="126" y="1950"/>
                    <a:pt x="86" y="1927"/>
                    <a:pt x="40" y="1927"/>
                  </a:cubicBezTo>
                  <a:cubicBezTo>
                    <a:pt x="29" y="1927"/>
                    <a:pt x="11" y="1927"/>
                    <a:pt x="0" y="1932"/>
                  </a:cubicBezTo>
                  <a:cubicBezTo>
                    <a:pt x="0" y="1955"/>
                    <a:pt x="6" y="1972"/>
                    <a:pt x="6" y="1995"/>
                  </a:cubicBezTo>
                  <a:cubicBezTo>
                    <a:pt x="11" y="2018"/>
                    <a:pt x="11" y="2034"/>
                    <a:pt x="18" y="2052"/>
                  </a:cubicBezTo>
                  <a:cubicBezTo>
                    <a:pt x="29" y="2108"/>
                    <a:pt x="45" y="2160"/>
                    <a:pt x="63" y="2205"/>
                  </a:cubicBezTo>
                  <a:cubicBezTo>
                    <a:pt x="74" y="2239"/>
                    <a:pt x="92" y="2262"/>
                    <a:pt x="108" y="2285"/>
                  </a:cubicBezTo>
                  <a:cubicBezTo>
                    <a:pt x="108" y="2291"/>
                    <a:pt x="114" y="2296"/>
                    <a:pt x="114" y="2296"/>
                  </a:cubicBezTo>
                  <a:cubicBezTo>
                    <a:pt x="120" y="2307"/>
                    <a:pt x="126" y="2313"/>
                    <a:pt x="131" y="2319"/>
                  </a:cubicBezTo>
                  <a:cubicBezTo>
                    <a:pt x="142" y="2330"/>
                    <a:pt x="155" y="2341"/>
                    <a:pt x="165" y="2353"/>
                  </a:cubicBezTo>
                  <a:cubicBezTo>
                    <a:pt x="171" y="2353"/>
                    <a:pt x="176" y="2359"/>
                    <a:pt x="176" y="2359"/>
                  </a:cubicBezTo>
                  <a:cubicBezTo>
                    <a:pt x="194" y="2370"/>
                    <a:pt x="205" y="2375"/>
                    <a:pt x="216" y="2381"/>
                  </a:cubicBezTo>
                  <a:cubicBezTo>
                    <a:pt x="228" y="2388"/>
                    <a:pt x="234" y="2388"/>
                    <a:pt x="245" y="2393"/>
                  </a:cubicBezTo>
                  <a:cubicBezTo>
                    <a:pt x="257" y="2393"/>
                    <a:pt x="262" y="2398"/>
                    <a:pt x="273" y="2398"/>
                  </a:cubicBezTo>
                  <a:lnTo>
                    <a:pt x="352" y="2398"/>
                  </a:lnTo>
                  <a:cubicBezTo>
                    <a:pt x="375" y="2393"/>
                    <a:pt x="404" y="2388"/>
                    <a:pt x="433" y="2375"/>
                  </a:cubicBezTo>
                  <a:cubicBezTo>
                    <a:pt x="444" y="2375"/>
                    <a:pt x="461" y="2370"/>
                    <a:pt x="472" y="2364"/>
                  </a:cubicBezTo>
                  <a:cubicBezTo>
                    <a:pt x="535" y="2336"/>
                    <a:pt x="598" y="2302"/>
                    <a:pt x="659" y="2257"/>
                  </a:cubicBezTo>
                  <a:lnTo>
                    <a:pt x="666" y="2251"/>
                  </a:lnTo>
                  <a:cubicBezTo>
                    <a:pt x="671" y="2251"/>
                    <a:pt x="671" y="2244"/>
                    <a:pt x="677" y="2244"/>
                  </a:cubicBezTo>
                  <a:cubicBezTo>
                    <a:pt x="716" y="2210"/>
                    <a:pt x="756" y="2176"/>
                    <a:pt x="795" y="2137"/>
                  </a:cubicBezTo>
                  <a:cubicBezTo>
                    <a:pt x="836" y="2097"/>
                    <a:pt x="876" y="2052"/>
                    <a:pt x="910" y="2006"/>
                  </a:cubicBezTo>
                  <a:cubicBezTo>
                    <a:pt x="955" y="1944"/>
                    <a:pt x="995" y="1882"/>
                    <a:pt x="1029" y="1819"/>
                  </a:cubicBezTo>
                  <a:cubicBezTo>
                    <a:pt x="1046" y="1790"/>
                    <a:pt x="1057" y="1762"/>
                    <a:pt x="1068" y="1733"/>
                  </a:cubicBezTo>
                  <a:cubicBezTo>
                    <a:pt x="1120" y="1609"/>
                    <a:pt x="1165" y="1483"/>
                    <a:pt x="1211" y="1358"/>
                  </a:cubicBezTo>
                  <a:lnTo>
                    <a:pt x="1233" y="1302"/>
                  </a:lnTo>
                  <a:cubicBezTo>
                    <a:pt x="1285" y="1142"/>
                    <a:pt x="1341" y="983"/>
                    <a:pt x="1398" y="825"/>
                  </a:cubicBezTo>
                  <a:lnTo>
                    <a:pt x="1466" y="620"/>
                  </a:lnTo>
                  <a:cubicBezTo>
                    <a:pt x="1501" y="523"/>
                    <a:pt x="1535" y="426"/>
                    <a:pt x="1569" y="330"/>
                  </a:cubicBezTo>
                  <a:cubicBezTo>
                    <a:pt x="1597" y="245"/>
                    <a:pt x="1626" y="165"/>
                    <a:pt x="1655" y="86"/>
                  </a:cubicBezTo>
                  <a:lnTo>
                    <a:pt x="1660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7941007" y="720879"/>
              <a:ext cx="69721" cy="92513"/>
            </a:xfrm>
            <a:custGeom>
              <a:avLst/>
              <a:gdLst/>
              <a:ahLst/>
              <a:cxnLst/>
              <a:rect l="l" t="t" r="r" b="b"/>
              <a:pathLst>
                <a:path w="2120" h="2813" extrusionOk="0">
                  <a:moveTo>
                    <a:pt x="1876" y="211"/>
                  </a:moveTo>
                  <a:lnTo>
                    <a:pt x="1852" y="279"/>
                  </a:lnTo>
                  <a:lnTo>
                    <a:pt x="1847" y="296"/>
                  </a:lnTo>
                  <a:cubicBezTo>
                    <a:pt x="1813" y="376"/>
                    <a:pt x="1784" y="460"/>
                    <a:pt x="1756" y="541"/>
                  </a:cubicBezTo>
                  <a:cubicBezTo>
                    <a:pt x="1722" y="637"/>
                    <a:pt x="1687" y="733"/>
                    <a:pt x="1653" y="835"/>
                  </a:cubicBezTo>
                  <a:lnTo>
                    <a:pt x="1585" y="1034"/>
                  </a:lnTo>
                  <a:cubicBezTo>
                    <a:pt x="1528" y="1194"/>
                    <a:pt x="1477" y="1353"/>
                    <a:pt x="1420" y="1512"/>
                  </a:cubicBezTo>
                  <a:lnTo>
                    <a:pt x="1398" y="1569"/>
                  </a:lnTo>
                  <a:cubicBezTo>
                    <a:pt x="1352" y="1694"/>
                    <a:pt x="1307" y="1824"/>
                    <a:pt x="1262" y="1944"/>
                  </a:cubicBezTo>
                  <a:cubicBezTo>
                    <a:pt x="1221" y="2035"/>
                    <a:pt x="1165" y="2131"/>
                    <a:pt x="1097" y="2217"/>
                  </a:cubicBezTo>
                  <a:cubicBezTo>
                    <a:pt x="1023" y="2313"/>
                    <a:pt x="943" y="2393"/>
                    <a:pt x="853" y="2461"/>
                  </a:cubicBezTo>
                  <a:cubicBezTo>
                    <a:pt x="790" y="2506"/>
                    <a:pt x="727" y="2547"/>
                    <a:pt x="659" y="2574"/>
                  </a:cubicBezTo>
                  <a:cubicBezTo>
                    <a:pt x="614" y="2592"/>
                    <a:pt x="580" y="2603"/>
                    <a:pt x="539" y="2608"/>
                  </a:cubicBezTo>
                  <a:lnTo>
                    <a:pt x="465" y="2608"/>
                  </a:lnTo>
                  <a:cubicBezTo>
                    <a:pt x="444" y="2608"/>
                    <a:pt x="426" y="2603"/>
                    <a:pt x="410" y="2592"/>
                  </a:cubicBezTo>
                  <a:cubicBezTo>
                    <a:pt x="386" y="2586"/>
                    <a:pt x="369" y="2574"/>
                    <a:pt x="352" y="2563"/>
                  </a:cubicBezTo>
                  <a:lnTo>
                    <a:pt x="300" y="2513"/>
                  </a:lnTo>
                  <a:cubicBezTo>
                    <a:pt x="284" y="2484"/>
                    <a:pt x="266" y="2450"/>
                    <a:pt x="250" y="2416"/>
                  </a:cubicBezTo>
                  <a:cubicBezTo>
                    <a:pt x="227" y="2353"/>
                    <a:pt x="210" y="2285"/>
                    <a:pt x="193" y="2206"/>
                  </a:cubicBezTo>
                  <a:cubicBezTo>
                    <a:pt x="182" y="2097"/>
                    <a:pt x="176" y="2001"/>
                    <a:pt x="187" y="1910"/>
                  </a:cubicBezTo>
                  <a:cubicBezTo>
                    <a:pt x="198" y="1818"/>
                    <a:pt x="227" y="1734"/>
                    <a:pt x="266" y="1637"/>
                  </a:cubicBezTo>
                  <a:cubicBezTo>
                    <a:pt x="313" y="1524"/>
                    <a:pt x="381" y="1409"/>
                    <a:pt x="471" y="1291"/>
                  </a:cubicBezTo>
                  <a:cubicBezTo>
                    <a:pt x="620" y="1102"/>
                    <a:pt x="801" y="927"/>
                    <a:pt x="1051" y="733"/>
                  </a:cubicBezTo>
                  <a:cubicBezTo>
                    <a:pt x="1284" y="562"/>
                    <a:pt x="1546" y="392"/>
                    <a:pt x="1876" y="211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6"/>
                  </a:cubicBezTo>
                  <a:cubicBezTo>
                    <a:pt x="1551" y="228"/>
                    <a:pt x="1147" y="467"/>
                    <a:pt x="785" y="767"/>
                  </a:cubicBezTo>
                  <a:cubicBezTo>
                    <a:pt x="420" y="1063"/>
                    <a:pt x="74" y="1449"/>
                    <a:pt x="17" y="1926"/>
                  </a:cubicBezTo>
                  <a:cubicBezTo>
                    <a:pt x="0" y="2052"/>
                    <a:pt x="6" y="2172"/>
                    <a:pt x="28" y="2296"/>
                  </a:cubicBezTo>
                  <a:cubicBezTo>
                    <a:pt x="40" y="2393"/>
                    <a:pt x="74" y="2495"/>
                    <a:pt x="125" y="2586"/>
                  </a:cubicBezTo>
                  <a:cubicBezTo>
                    <a:pt x="164" y="2660"/>
                    <a:pt x="227" y="2723"/>
                    <a:pt x="295" y="2762"/>
                  </a:cubicBezTo>
                  <a:cubicBezTo>
                    <a:pt x="363" y="2802"/>
                    <a:pt x="444" y="2813"/>
                    <a:pt x="523" y="2813"/>
                  </a:cubicBezTo>
                  <a:cubicBezTo>
                    <a:pt x="693" y="2813"/>
                    <a:pt x="853" y="2733"/>
                    <a:pt x="989" y="2642"/>
                  </a:cubicBezTo>
                  <a:cubicBezTo>
                    <a:pt x="1147" y="2529"/>
                    <a:pt x="1284" y="2387"/>
                    <a:pt x="1391" y="2228"/>
                  </a:cubicBezTo>
                  <a:cubicBezTo>
                    <a:pt x="1420" y="2188"/>
                    <a:pt x="1443" y="2143"/>
                    <a:pt x="1466" y="2103"/>
                  </a:cubicBezTo>
                  <a:cubicBezTo>
                    <a:pt x="1501" y="2028"/>
                    <a:pt x="1528" y="1955"/>
                    <a:pt x="1556" y="1887"/>
                  </a:cubicBezTo>
                  <a:cubicBezTo>
                    <a:pt x="1637" y="1694"/>
                    <a:pt x="1705" y="1506"/>
                    <a:pt x="1779" y="1312"/>
                  </a:cubicBezTo>
                  <a:cubicBezTo>
                    <a:pt x="1847" y="1120"/>
                    <a:pt x="1910" y="927"/>
                    <a:pt x="1971" y="733"/>
                  </a:cubicBezTo>
                  <a:cubicBezTo>
                    <a:pt x="2005" y="637"/>
                    <a:pt x="2034" y="541"/>
                    <a:pt x="2057" y="444"/>
                  </a:cubicBezTo>
                  <a:cubicBezTo>
                    <a:pt x="2073" y="392"/>
                    <a:pt x="2086" y="341"/>
                    <a:pt x="2097" y="296"/>
                  </a:cubicBezTo>
                  <a:cubicBezTo>
                    <a:pt x="2107" y="234"/>
                    <a:pt x="2114" y="176"/>
                    <a:pt x="2120" y="119"/>
                  </a:cubicBezTo>
                  <a:cubicBezTo>
                    <a:pt x="2120" y="80"/>
                    <a:pt x="2091" y="46"/>
                    <a:pt x="2057" y="35"/>
                  </a:cubicBezTo>
                  <a:cubicBezTo>
                    <a:pt x="2046" y="11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7946796" y="727785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lnTo>
                    <a:pt x="1700" y="1"/>
                  </a:lnTo>
                  <a:cubicBezTo>
                    <a:pt x="1370" y="182"/>
                    <a:pt x="1108" y="352"/>
                    <a:pt x="875" y="523"/>
                  </a:cubicBezTo>
                  <a:cubicBezTo>
                    <a:pt x="625" y="717"/>
                    <a:pt x="444" y="892"/>
                    <a:pt x="295" y="1081"/>
                  </a:cubicBezTo>
                  <a:cubicBezTo>
                    <a:pt x="205" y="1199"/>
                    <a:pt x="137" y="1314"/>
                    <a:pt x="90" y="1427"/>
                  </a:cubicBezTo>
                  <a:cubicBezTo>
                    <a:pt x="51" y="1524"/>
                    <a:pt x="22" y="1608"/>
                    <a:pt x="11" y="1700"/>
                  </a:cubicBezTo>
                  <a:cubicBezTo>
                    <a:pt x="0" y="1791"/>
                    <a:pt x="6" y="1887"/>
                    <a:pt x="17" y="1996"/>
                  </a:cubicBezTo>
                  <a:cubicBezTo>
                    <a:pt x="34" y="2075"/>
                    <a:pt x="51" y="2143"/>
                    <a:pt x="74" y="2206"/>
                  </a:cubicBezTo>
                  <a:cubicBezTo>
                    <a:pt x="90" y="2240"/>
                    <a:pt x="108" y="2274"/>
                    <a:pt x="124" y="2303"/>
                  </a:cubicBezTo>
                  <a:lnTo>
                    <a:pt x="176" y="2353"/>
                  </a:lnTo>
                  <a:cubicBezTo>
                    <a:pt x="193" y="2364"/>
                    <a:pt x="210" y="2376"/>
                    <a:pt x="234" y="2382"/>
                  </a:cubicBezTo>
                  <a:cubicBezTo>
                    <a:pt x="250" y="2393"/>
                    <a:pt x="268" y="2393"/>
                    <a:pt x="284" y="2398"/>
                  </a:cubicBezTo>
                  <a:lnTo>
                    <a:pt x="363" y="2398"/>
                  </a:lnTo>
                  <a:cubicBezTo>
                    <a:pt x="397" y="2393"/>
                    <a:pt x="438" y="2382"/>
                    <a:pt x="483" y="2364"/>
                  </a:cubicBezTo>
                  <a:cubicBezTo>
                    <a:pt x="551" y="2337"/>
                    <a:pt x="614" y="2296"/>
                    <a:pt x="677" y="2251"/>
                  </a:cubicBezTo>
                  <a:cubicBezTo>
                    <a:pt x="767" y="2183"/>
                    <a:pt x="847" y="2103"/>
                    <a:pt x="921" y="2007"/>
                  </a:cubicBezTo>
                  <a:cubicBezTo>
                    <a:pt x="989" y="1921"/>
                    <a:pt x="1045" y="1825"/>
                    <a:pt x="1086" y="1734"/>
                  </a:cubicBezTo>
                  <a:cubicBezTo>
                    <a:pt x="1131" y="1614"/>
                    <a:pt x="1176" y="1484"/>
                    <a:pt x="1222" y="1359"/>
                  </a:cubicBezTo>
                  <a:lnTo>
                    <a:pt x="1244" y="1302"/>
                  </a:lnTo>
                  <a:cubicBezTo>
                    <a:pt x="1301" y="1143"/>
                    <a:pt x="1352" y="984"/>
                    <a:pt x="1409" y="824"/>
                  </a:cubicBezTo>
                  <a:lnTo>
                    <a:pt x="1477" y="620"/>
                  </a:lnTo>
                  <a:cubicBezTo>
                    <a:pt x="1511" y="523"/>
                    <a:pt x="1546" y="427"/>
                    <a:pt x="1580" y="331"/>
                  </a:cubicBezTo>
                  <a:cubicBezTo>
                    <a:pt x="1608" y="250"/>
                    <a:pt x="1637" y="166"/>
                    <a:pt x="1671" y="86"/>
                  </a:cubicBezTo>
                  <a:lnTo>
                    <a:pt x="1676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7947322" y="793396"/>
              <a:ext cx="9011" cy="13287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23"/>
                    <a:pt x="6" y="35"/>
                    <a:pt x="13" y="51"/>
                  </a:cubicBezTo>
                  <a:cubicBezTo>
                    <a:pt x="6" y="35"/>
                    <a:pt x="6" y="17"/>
                    <a:pt x="1" y="1"/>
                  </a:cubicBezTo>
                  <a:close/>
                  <a:moveTo>
                    <a:pt x="234" y="398"/>
                  </a:moveTo>
                  <a:cubicBezTo>
                    <a:pt x="245" y="398"/>
                    <a:pt x="257" y="403"/>
                    <a:pt x="268" y="403"/>
                  </a:cubicBezTo>
                  <a:lnTo>
                    <a:pt x="273" y="403"/>
                  </a:lnTo>
                  <a:cubicBezTo>
                    <a:pt x="257" y="403"/>
                    <a:pt x="245" y="398"/>
                    <a:pt x="234" y="398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7944132" y="724233"/>
              <a:ext cx="63407" cy="85606"/>
            </a:xfrm>
            <a:custGeom>
              <a:avLst/>
              <a:gdLst/>
              <a:ahLst/>
              <a:cxnLst/>
              <a:rect l="l" t="t" r="r" b="b"/>
              <a:pathLst>
                <a:path w="1928" h="2603" extrusionOk="0">
                  <a:moveTo>
                    <a:pt x="1831" y="1"/>
                  </a:moveTo>
                  <a:cubicBezTo>
                    <a:pt x="1797" y="1"/>
                    <a:pt x="1768" y="17"/>
                    <a:pt x="1752" y="51"/>
                  </a:cubicBezTo>
                  <a:cubicBezTo>
                    <a:pt x="1740" y="80"/>
                    <a:pt x="1723" y="114"/>
                    <a:pt x="1712" y="143"/>
                  </a:cubicBezTo>
                  <a:cubicBezTo>
                    <a:pt x="1734" y="132"/>
                    <a:pt x="1757" y="119"/>
                    <a:pt x="1781" y="109"/>
                  </a:cubicBezTo>
                  <a:lnTo>
                    <a:pt x="1781" y="109"/>
                  </a:lnTo>
                  <a:lnTo>
                    <a:pt x="1757" y="177"/>
                  </a:lnTo>
                  <a:lnTo>
                    <a:pt x="1752" y="194"/>
                  </a:lnTo>
                  <a:cubicBezTo>
                    <a:pt x="1718" y="274"/>
                    <a:pt x="1689" y="358"/>
                    <a:pt x="1661" y="439"/>
                  </a:cubicBezTo>
                  <a:cubicBezTo>
                    <a:pt x="1627" y="535"/>
                    <a:pt x="1592" y="631"/>
                    <a:pt x="1558" y="728"/>
                  </a:cubicBezTo>
                  <a:lnTo>
                    <a:pt x="1490" y="932"/>
                  </a:lnTo>
                  <a:cubicBezTo>
                    <a:pt x="1433" y="1092"/>
                    <a:pt x="1382" y="1251"/>
                    <a:pt x="1325" y="1410"/>
                  </a:cubicBezTo>
                  <a:lnTo>
                    <a:pt x="1303" y="1467"/>
                  </a:lnTo>
                  <a:cubicBezTo>
                    <a:pt x="1257" y="1592"/>
                    <a:pt x="1212" y="1722"/>
                    <a:pt x="1167" y="1842"/>
                  </a:cubicBezTo>
                  <a:cubicBezTo>
                    <a:pt x="1155" y="1865"/>
                    <a:pt x="1144" y="1892"/>
                    <a:pt x="1133" y="1916"/>
                  </a:cubicBezTo>
                  <a:cubicBezTo>
                    <a:pt x="1092" y="1984"/>
                    <a:pt x="1052" y="2052"/>
                    <a:pt x="1002" y="2115"/>
                  </a:cubicBezTo>
                  <a:cubicBezTo>
                    <a:pt x="968" y="2160"/>
                    <a:pt x="934" y="2199"/>
                    <a:pt x="894" y="2240"/>
                  </a:cubicBezTo>
                  <a:cubicBezTo>
                    <a:pt x="848" y="2285"/>
                    <a:pt x="803" y="2325"/>
                    <a:pt x="758" y="2359"/>
                  </a:cubicBezTo>
                  <a:cubicBezTo>
                    <a:pt x="695" y="2404"/>
                    <a:pt x="632" y="2445"/>
                    <a:pt x="564" y="2472"/>
                  </a:cubicBezTo>
                  <a:cubicBezTo>
                    <a:pt x="553" y="2479"/>
                    <a:pt x="541" y="2484"/>
                    <a:pt x="530" y="2484"/>
                  </a:cubicBezTo>
                  <a:cubicBezTo>
                    <a:pt x="501" y="2495"/>
                    <a:pt x="473" y="2501"/>
                    <a:pt x="444" y="2506"/>
                  </a:cubicBezTo>
                  <a:lnTo>
                    <a:pt x="370" y="2506"/>
                  </a:lnTo>
                  <a:cubicBezTo>
                    <a:pt x="354" y="2506"/>
                    <a:pt x="342" y="2501"/>
                    <a:pt x="331" y="2501"/>
                  </a:cubicBezTo>
                  <a:cubicBezTo>
                    <a:pt x="325" y="2495"/>
                    <a:pt x="320" y="2495"/>
                    <a:pt x="315" y="2490"/>
                  </a:cubicBezTo>
                  <a:cubicBezTo>
                    <a:pt x="297" y="2484"/>
                    <a:pt x="286" y="2479"/>
                    <a:pt x="274" y="2466"/>
                  </a:cubicBezTo>
                  <a:cubicBezTo>
                    <a:pt x="268" y="2466"/>
                    <a:pt x="263" y="2461"/>
                    <a:pt x="257" y="2461"/>
                  </a:cubicBezTo>
                  <a:cubicBezTo>
                    <a:pt x="246" y="2450"/>
                    <a:pt x="234" y="2438"/>
                    <a:pt x="218" y="2421"/>
                  </a:cubicBezTo>
                  <a:cubicBezTo>
                    <a:pt x="218" y="2416"/>
                    <a:pt x="212" y="2411"/>
                    <a:pt x="205" y="2411"/>
                  </a:cubicBezTo>
                  <a:cubicBezTo>
                    <a:pt x="205" y="2404"/>
                    <a:pt x="200" y="2398"/>
                    <a:pt x="200" y="2398"/>
                  </a:cubicBezTo>
                  <a:cubicBezTo>
                    <a:pt x="184" y="2376"/>
                    <a:pt x="171" y="2348"/>
                    <a:pt x="160" y="2319"/>
                  </a:cubicBezTo>
                  <a:cubicBezTo>
                    <a:pt x="155" y="2319"/>
                    <a:pt x="155" y="2314"/>
                    <a:pt x="155" y="2314"/>
                  </a:cubicBezTo>
                  <a:cubicBezTo>
                    <a:pt x="137" y="2262"/>
                    <a:pt x="121" y="2211"/>
                    <a:pt x="110" y="2154"/>
                  </a:cubicBezTo>
                  <a:cubicBezTo>
                    <a:pt x="103" y="2138"/>
                    <a:pt x="103" y="2120"/>
                    <a:pt x="98" y="2104"/>
                  </a:cubicBezTo>
                  <a:cubicBezTo>
                    <a:pt x="98" y="2086"/>
                    <a:pt x="92" y="2063"/>
                    <a:pt x="92" y="2041"/>
                  </a:cubicBezTo>
                  <a:lnTo>
                    <a:pt x="87" y="2041"/>
                  </a:lnTo>
                  <a:cubicBezTo>
                    <a:pt x="30" y="2070"/>
                    <a:pt x="1" y="2138"/>
                    <a:pt x="24" y="2199"/>
                  </a:cubicBezTo>
                  <a:cubicBezTo>
                    <a:pt x="30" y="2206"/>
                    <a:pt x="30" y="2211"/>
                    <a:pt x="35" y="2217"/>
                  </a:cubicBezTo>
                  <a:lnTo>
                    <a:pt x="30" y="2222"/>
                  </a:lnTo>
                  <a:cubicBezTo>
                    <a:pt x="24" y="2246"/>
                    <a:pt x="19" y="2280"/>
                    <a:pt x="30" y="2301"/>
                  </a:cubicBezTo>
                  <a:cubicBezTo>
                    <a:pt x="81" y="2382"/>
                    <a:pt x="132" y="2461"/>
                    <a:pt x="212" y="2524"/>
                  </a:cubicBezTo>
                  <a:cubicBezTo>
                    <a:pt x="268" y="2569"/>
                    <a:pt x="342" y="2597"/>
                    <a:pt x="422" y="2603"/>
                  </a:cubicBezTo>
                  <a:lnTo>
                    <a:pt x="439" y="2603"/>
                  </a:lnTo>
                  <a:cubicBezTo>
                    <a:pt x="587" y="2603"/>
                    <a:pt x="724" y="2518"/>
                    <a:pt x="826" y="2416"/>
                  </a:cubicBezTo>
                  <a:cubicBezTo>
                    <a:pt x="962" y="2291"/>
                    <a:pt x="1065" y="2143"/>
                    <a:pt x="1160" y="1984"/>
                  </a:cubicBezTo>
                  <a:cubicBezTo>
                    <a:pt x="1257" y="1831"/>
                    <a:pt x="1343" y="1671"/>
                    <a:pt x="1416" y="1512"/>
                  </a:cubicBezTo>
                  <a:cubicBezTo>
                    <a:pt x="1456" y="1427"/>
                    <a:pt x="1490" y="1341"/>
                    <a:pt x="1530" y="1257"/>
                  </a:cubicBezTo>
                  <a:cubicBezTo>
                    <a:pt x="1553" y="1210"/>
                    <a:pt x="1524" y="1160"/>
                    <a:pt x="1485" y="1131"/>
                  </a:cubicBezTo>
                  <a:cubicBezTo>
                    <a:pt x="1569" y="945"/>
                    <a:pt x="1650" y="751"/>
                    <a:pt x="1729" y="563"/>
                  </a:cubicBezTo>
                  <a:cubicBezTo>
                    <a:pt x="1763" y="467"/>
                    <a:pt x="1802" y="370"/>
                    <a:pt x="1837" y="274"/>
                  </a:cubicBezTo>
                  <a:cubicBezTo>
                    <a:pt x="1860" y="222"/>
                    <a:pt x="1883" y="166"/>
                    <a:pt x="1905" y="114"/>
                  </a:cubicBezTo>
                  <a:cubicBezTo>
                    <a:pt x="1928" y="69"/>
                    <a:pt x="1899" y="17"/>
                    <a:pt x="1860" y="6"/>
                  </a:cubicBezTo>
                  <a:cubicBezTo>
                    <a:pt x="1849" y="1"/>
                    <a:pt x="1837" y="1"/>
                    <a:pt x="183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7947157" y="727785"/>
              <a:ext cx="55547" cy="78897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665" y="11"/>
                    <a:pt x="1642" y="24"/>
                    <a:pt x="1620" y="35"/>
                  </a:cubicBezTo>
                  <a:cubicBezTo>
                    <a:pt x="1608" y="63"/>
                    <a:pt x="1597" y="92"/>
                    <a:pt x="1586" y="121"/>
                  </a:cubicBezTo>
                  <a:cubicBezTo>
                    <a:pt x="1545" y="228"/>
                    <a:pt x="1500" y="336"/>
                    <a:pt x="1455" y="444"/>
                  </a:cubicBezTo>
                  <a:cubicBezTo>
                    <a:pt x="1330" y="727"/>
                    <a:pt x="1199" y="1007"/>
                    <a:pt x="1052" y="1280"/>
                  </a:cubicBezTo>
                  <a:cubicBezTo>
                    <a:pt x="932" y="1484"/>
                    <a:pt x="802" y="1694"/>
                    <a:pt x="637" y="1865"/>
                  </a:cubicBezTo>
                  <a:cubicBezTo>
                    <a:pt x="580" y="1915"/>
                    <a:pt x="523" y="1967"/>
                    <a:pt x="461" y="2007"/>
                  </a:cubicBezTo>
                  <a:cubicBezTo>
                    <a:pt x="433" y="2023"/>
                    <a:pt x="404" y="2041"/>
                    <a:pt x="375" y="2046"/>
                  </a:cubicBezTo>
                  <a:cubicBezTo>
                    <a:pt x="359" y="2052"/>
                    <a:pt x="336" y="2057"/>
                    <a:pt x="318" y="2057"/>
                  </a:cubicBezTo>
                  <a:cubicBezTo>
                    <a:pt x="302" y="2057"/>
                    <a:pt x="291" y="2052"/>
                    <a:pt x="273" y="2052"/>
                  </a:cubicBezTo>
                  <a:cubicBezTo>
                    <a:pt x="250" y="2046"/>
                    <a:pt x="228" y="2035"/>
                    <a:pt x="205" y="2023"/>
                  </a:cubicBezTo>
                  <a:cubicBezTo>
                    <a:pt x="199" y="2018"/>
                    <a:pt x="188" y="2012"/>
                    <a:pt x="176" y="2007"/>
                  </a:cubicBezTo>
                  <a:cubicBezTo>
                    <a:pt x="171" y="2001"/>
                    <a:pt x="160" y="1996"/>
                    <a:pt x="148" y="1989"/>
                  </a:cubicBezTo>
                  <a:cubicBezTo>
                    <a:pt x="131" y="1949"/>
                    <a:pt x="86" y="1928"/>
                    <a:pt x="40" y="1928"/>
                  </a:cubicBezTo>
                  <a:cubicBezTo>
                    <a:pt x="29" y="1928"/>
                    <a:pt x="11" y="1928"/>
                    <a:pt x="0" y="1933"/>
                  </a:cubicBezTo>
                  <a:cubicBezTo>
                    <a:pt x="0" y="1955"/>
                    <a:pt x="6" y="1978"/>
                    <a:pt x="6" y="1996"/>
                  </a:cubicBezTo>
                  <a:cubicBezTo>
                    <a:pt x="11" y="2018"/>
                    <a:pt x="11" y="2030"/>
                    <a:pt x="18" y="2046"/>
                  </a:cubicBezTo>
                  <a:cubicBezTo>
                    <a:pt x="29" y="2103"/>
                    <a:pt x="45" y="2154"/>
                    <a:pt x="63" y="2206"/>
                  </a:cubicBezTo>
                  <a:cubicBezTo>
                    <a:pt x="63" y="2206"/>
                    <a:pt x="63" y="2211"/>
                    <a:pt x="68" y="2211"/>
                  </a:cubicBezTo>
                  <a:cubicBezTo>
                    <a:pt x="79" y="2240"/>
                    <a:pt x="92" y="2268"/>
                    <a:pt x="108" y="2290"/>
                  </a:cubicBezTo>
                  <a:cubicBezTo>
                    <a:pt x="108" y="2290"/>
                    <a:pt x="113" y="2296"/>
                    <a:pt x="113" y="2303"/>
                  </a:cubicBezTo>
                  <a:cubicBezTo>
                    <a:pt x="120" y="2303"/>
                    <a:pt x="126" y="2308"/>
                    <a:pt x="126" y="2313"/>
                  </a:cubicBezTo>
                  <a:cubicBezTo>
                    <a:pt x="142" y="2330"/>
                    <a:pt x="154" y="2342"/>
                    <a:pt x="165" y="2353"/>
                  </a:cubicBezTo>
                  <a:cubicBezTo>
                    <a:pt x="171" y="2353"/>
                    <a:pt x="176" y="2358"/>
                    <a:pt x="182" y="2358"/>
                  </a:cubicBezTo>
                  <a:cubicBezTo>
                    <a:pt x="194" y="2371"/>
                    <a:pt x="205" y="2376"/>
                    <a:pt x="223" y="2382"/>
                  </a:cubicBezTo>
                  <a:cubicBezTo>
                    <a:pt x="228" y="2387"/>
                    <a:pt x="233" y="2387"/>
                    <a:pt x="239" y="2393"/>
                  </a:cubicBezTo>
                  <a:cubicBezTo>
                    <a:pt x="250" y="2393"/>
                    <a:pt x="262" y="2398"/>
                    <a:pt x="273" y="2398"/>
                  </a:cubicBezTo>
                  <a:lnTo>
                    <a:pt x="352" y="2398"/>
                  </a:lnTo>
                  <a:cubicBezTo>
                    <a:pt x="381" y="2393"/>
                    <a:pt x="409" y="2387"/>
                    <a:pt x="438" y="2376"/>
                  </a:cubicBezTo>
                  <a:cubicBezTo>
                    <a:pt x="449" y="2376"/>
                    <a:pt x="461" y="2371"/>
                    <a:pt x="472" y="2364"/>
                  </a:cubicBezTo>
                  <a:cubicBezTo>
                    <a:pt x="540" y="2337"/>
                    <a:pt x="603" y="2296"/>
                    <a:pt x="666" y="2251"/>
                  </a:cubicBezTo>
                  <a:cubicBezTo>
                    <a:pt x="711" y="2217"/>
                    <a:pt x="756" y="2177"/>
                    <a:pt x="802" y="2132"/>
                  </a:cubicBezTo>
                  <a:cubicBezTo>
                    <a:pt x="842" y="2091"/>
                    <a:pt x="876" y="2052"/>
                    <a:pt x="910" y="2007"/>
                  </a:cubicBezTo>
                  <a:cubicBezTo>
                    <a:pt x="960" y="1944"/>
                    <a:pt x="1000" y="1876"/>
                    <a:pt x="1041" y="1808"/>
                  </a:cubicBezTo>
                  <a:cubicBezTo>
                    <a:pt x="1052" y="1784"/>
                    <a:pt x="1063" y="1757"/>
                    <a:pt x="1075" y="1734"/>
                  </a:cubicBezTo>
                  <a:cubicBezTo>
                    <a:pt x="1120" y="1614"/>
                    <a:pt x="1165" y="1484"/>
                    <a:pt x="1211" y="1359"/>
                  </a:cubicBezTo>
                  <a:lnTo>
                    <a:pt x="1233" y="1302"/>
                  </a:lnTo>
                  <a:cubicBezTo>
                    <a:pt x="1290" y="1143"/>
                    <a:pt x="1341" y="984"/>
                    <a:pt x="1398" y="824"/>
                  </a:cubicBezTo>
                  <a:lnTo>
                    <a:pt x="1466" y="620"/>
                  </a:lnTo>
                  <a:cubicBezTo>
                    <a:pt x="1500" y="523"/>
                    <a:pt x="1535" y="427"/>
                    <a:pt x="1569" y="331"/>
                  </a:cubicBezTo>
                  <a:cubicBezTo>
                    <a:pt x="1597" y="250"/>
                    <a:pt x="1626" y="166"/>
                    <a:pt x="1660" y="86"/>
                  </a:cubicBezTo>
                  <a:lnTo>
                    <a:pt x="1665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7720096" y="986250"/>
              <a:ext cx="69754" cy="92513"/>
            </a:xfrm>
            <a:custGeom>
              <a:avLst/>
              <a:gdLst/>
              <a:ahLst/>
              <a:cxnLst/>
              <a:rect l="l" t="t" r="r" b="b"/>
              <a:pathLst>
                <a:path w="2121" h="2813" extrusionOk="0">
                  <a:moveTo>
                    <a:pt x="1882" y="211"/>
                  </a:moveTo>
                  <a:lnTo>
                    <a:pt x="1853" y="279"/>
                  </a:lnTo>
                  <a:lnTo>
                    <a:pt x="1847" y="295"/>
                  </a:lnTo>
                  <a:cubicBezTo>
                    <a:pt x="1813" y="376"/>
                    <a:pt x="1785" y="460"/>
                    <a:pt x="1756" y="540"/>
                  </a:cubicBezTo>
                  <a:cubicBezTo>
                    <a:pt x="1722" y="636"/>
                    <a:pt x="1688" y="733"/>
                    <a:pt x="1659" y="835"/>
                  </a:cubicBezTo>
                  <a:lnTo>
                    <a:pt x="1586" y="1040"/>
                  </a:lnTo>
                  <a:cubicBezTo>
                    <a:pt x="1535" y="1194"/>
                    <a:pt x="1478" y="1352"/>
                    <a:pt x="1421" y="1512"/>
                  </a:cubicBezTo>
                  <a:lnTo>
                    <a:pt x="1404" y="1569"/>
                  </a:lnTo>
                  <a:cubicBezTo>
                    <a:pt x="1358" y="1699"/>
                    <a:pt x="1313" y="1824"/>
                    <a:pt x="1262" y="1944"/>
                  </a:cubicBezTo>
                  <a:cubicBezTo>
                    <a:pt x="1222" y="2034"/>
                    <a:pt x="1166" y="2131"/>
                    <a:pt x="1103" y="2217"/>
                  </a:cubicBezTo>
                  <a:cubicBezTo>
                    <a:pt x="1029" y="2312"/>
                    <a:pt x="943" y="2393"/>
                    <a:pt x="853" y="2461"/>
                  </a:cubicBezTo>
                  <a:cubicBezTo>
                    <a:pt x="791" y="2506"/>
                    <a:pt x="728" y="2546"/>
                    <a:pt x="665" y="2574"/>
                  </a:cubicBezTo>
                  <a:cubicBezTo>
                    <a:pt x="620" y="2592"/>
                    <a:pt x="581" y="2603"/>
                    <a:pt x="540" y="2608"/>
                  </a:cubicBezTo>
                  <a:lnTo>
                    <a:pt x="466" y="2608"/>
                  </a:lnTo>
                  <a:cubicBezTo>
                    <a:pt x="444" y="2608"/>
                    <a:pt x="426" y="2603"/>
                    <a:pt x="410" y="2592"/>
                  </a:cubicBezTo>
                  <a:cubicBezTo>
                    <a:pt x="392" y="2585"/>
                    <a:pt x="376" y="2574"/>
                    <a:pt x="358" y="2563"/>
                  </a:cubicBezTo>
                  <a:cubicBezTo>
                    <a:pt x="335" y="2546"/>
                    <a:pt x="319" y="2529"/>
                    <a:pt x="308" y="2512"/>
                  </a:cubicBezTo>
                  <a:cubicBezTo>
                    <a:pt x="285" y="2483"/>
                    <a:pt x="267" y="2449"/>
                    <a:pt x="251" y="2415"/>
                  </a:cubicBezTo>
                  <a:cubicBezTo>
                    <a:pt x="227" y="2353"/>
                    <a:pt x="211" y="2285"/>
                    <a:pt x="199" y="2205"/>
                  </a:cubicBezTo>
                  <a:cubicBezTo>
                    <a:pt x="182" y="2097"/>
                    <a:pt x="182" y="2000"/>
                    <a:pt x="193" y="1910"/>
                  </a:cubicBezTo>
                  <a:cubicBezTo>
                    <a:pt x="206" y="1819"/>
                    <a:pt x="227" y="1733"/>
                    <a:pt x="267" y="1637"/>
                  </a:cubicBezTo>
                  <a:cubicBezTo>
                    <a:pt x="319" y="1523"/>
                    <a:pt x="387" y="1410"/>
                    <a:pt x="471" y="1290"/>
                  </a:cubicBezTo>
                  <a:cubicBezTo>
                    <a:pt x="620" y="1103"/>
                    <a:pt x="801" y="927"/>
                    <a:pt x="1051" y="733"/>
                  </a:cubicBezTo>
                  <a:cubicBezTo>
                    <a:pt x="1284" y="563"/>
                    <a:pt x="1546" y="392"/>
                    <a:pt x="1876" y="211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6"/>
                  </a:cubicBezTo>
                  <a:cubicBezTo>
                    <a:pt x="1557" y="233"/>
                    <a:pt x="1148" y="466"/>
                    <a:pt x="785" y="767"/>
                  </a:cubicBezTo>
                  <a:cubicBezTo>
                    <a:pt x="421" y="1063"/>
                    <a:pt x="75" y="1449"/>
                    <a:pt x="17" y="1926"/>
                  </a:cubicBezTo>
                  <a:cubicBezTo>
                    <a:pt x="1" y="2052"/>
                    <a:pt x="12" y="2171"/>
                    <a:pt x="28" y="2296"/>
                  </a:cubicBezTo>
                  <a:cubicBezTo>
                    <a:pt x="46" y="2393"/>
                    <a:pt x="75" y="2495"/>
                    <a:pt x="125" y="2585"/>
                  </a:cubicBezTo>
                  <a:cubicBezTo>
                    <a:pt x="165" y="2660"/>
                    <a:pt x="227" y="2722"/>
                    <a:pt x="301" y="2762"/>
                  </a:cubicBezTo>
                  <a:cubicBezTo>
                    <a:pt x="369" y="2802"/>
                    <a:pt x="450" y="2813"/>
                    <a:pt x="523" y="2813"/>
                  </a:cubicBezTo>
                  <a:cubicBezTo>
                    <a:pt x="694" y="2813"/>
                    <a:pt x="859" y="2734"/>
                    <a:pt x="995" y="2642"/>
                  </a:cubicBezTo>
                  <a:cubicBezTo>
                    <a:pt x="1153" y="2529"/>
                    <a:pt x="1284" y="2387"/>
                    <a:pt x="1392" y="2228"/>
                  </a:cubicBezTo>
                  <a:cubicBezTo>
                    <a:pt x="1421" y="2188"/>
                    <a:pt x="1449" y="2142"/>
                    <a:pt x="1467" y="2102"/>
                  </a:cubicBezTo>
                  <a:cubicBezTo>
                    <a:pt x="1507" y="2029"/>
                    <a:pt x="1528" y="1955"/>
                    <a:pt x="1562" y="1887"/>
                  </a:cubicBezTo>
                  <a:cubicBezTo>
                    <a:pt x="1637" y="1693"/>
                    <a:pt x="1711" y="1506"/>
                    <a:pt x="1779" y="1313"/>
                  </a:cubicBezTo>
                  <a:cubicBezTo>
                    <a:pt x="1847" y="1119"/>
                    <a:pt x="1916" y="927"/>
                    <a:pt x="1978" y="733"/>
                  </a:cubicBezTo>
                  <a:cubicBezTo>
                    <a:pt x="2006" y="636"/>
                    <a:pt x="2034" y="540"/>
                    <a:pt x="2063" y="444"/>
                  </a:cubicBezTo>
                  <a:cubicBezTo>
                    <a:pt x="2074" y="392"/>
                    <a:pt x="2086" y="342"/>
                    <a:pt x="2097" y="295"/>
                  </a:cubicBezTo>
                  <a:cubicBezTo>
                    <a:pt x="2108" y="233"/>
                    <a:pt x="2120" y="177"/>
                    <a:pt x="2120" y="119"/>
                  </a:cubicBezTo>
                  <a:cubicBezTo>
                    <a:pt x="2120" y="80"/>
                    <a:pt x="2097" y="46"/>
                    <a:pt x="2057" y="35"/>
                  </a:cubicBezTo>
                  <a:cubicBezTo>
                    <a:pt x="2047" y="12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7726082" y="993156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694" y="1"/>
                  </a:moveTo>
                  <a:cubicBezTo>
                    <a:pt x="1364" y="182"/>
                    <a:pt x="1102" y="353"/>
                    <a:pt x="869" y="523"/>
                  </a:cubicBezTo>
                  <a:cubicBezTo>
                    <a:pt x="619" y="717"/>
                    <a:pt x="438" y="893"/>
                    <a:pt x="289" y="1080"/>
                  </a:cubicBezTo>
                  <a:cubicBezTo>
                    <a:pt x="205" y="1200"/>
                    <a:pt x="137" y="1313"/>
                    <a:pt x="85" y="1427"/>
                  </a:cubicBezTo>
                  <a:cubicBezTo>
                    <a:pt x="45" y="1523"/>
                    <a:pt x="24" y="1609"/>
                    <a:pt x="11" y="1700"/>
                  </a:cubicBezTo>
                  <a:cubicBezTo>
                    <a:pt x="0" y="1790"/>
                    <a:pt x="0" y="1887"/>
                    <a:pt x="17" y="2000"/>
                  </a:cubicBezTo>
                  <a:cubicBezTo>
                    <a:pt x="29" y="2075"/>
                    <a:pt x="45" y="2143"/>
                    <a:pt x="69" y="2205"/>
                  </a:cubicBezTo>
                  <a:cubicBezTo>
                    <a:pt x="85" y="2239"/>
                    <a:pt x="103" y="2273"/>
                    <a:pt x="126" y="2302"/>
                  </a:cubicBezTo>
                  <a:cubicBezTo>
                    <a:pt x="137" y="2319"/>
                    <a:pt x="153" y="2336"/>
                    <a:pt x="176" y="2353"/>
                  </a:cubicBezTo>
                  <a:cubicBezTo>
                    <a:pt x="194" y="2364"/>
                    <a:pt x="210" y="2375"/>
                    <a:pt x="228" y="2382"/>
                  </a:cubicBezTo>
                  <a:cubicBezTo>
                    <a:pt x="244" y="2393"/>
                    <a:pt x="268" y="2398"/>
                    <a:pt x="284" y="2398"/>
                  </a:cubicBezTo>
                  <a:lnTo>
                    <a:pt x="358" y="2398"/>
                  </a:lnTo>
                  <a:cubicBezTo>
                    <a:pt x="399" y="2393"/>
                    <a:pt x="438" y="2382"/>
                    <a:pt x="483" y="2364"/>
                  </a:cubicBezTo>
                  <a:cubicBezTo>
                    <a:pt x="546" y="2336"/>
                    <a:pt x="609" y="2296"/>
                    <a:pt x="671" y="2251"/>
                  </a:cubicBezTo>
                  <a:cubicBezTo>
                    <a:pt x="761" y="2183"/>
                    <a:pt x="847" y="2102"/>
                    <a:pt x="921" y="2007"/>
                  </a:cubicBezTo>
                  <a:cubicBezTo>
                    <a:pt x="984" y="1921"/>
                    <a:pt x="1040" y="1824"/>
                    <a:pt x="1080" y="1734"/>
                  </a:cubicBezTo>
                  <a:cubicBezTo>
                    <a:pt x="1131" y="1614"/>
                    <a:pt x="1176" y="1483"/>
                    <a:pt x="1222" y="1359"/>
                  </a:cubicBezTo>
                  <a:lnTo>
                    <a:pt x="1239" y="1302"/>
                  </a:lnTo>
                  <a:cubicBezTo>
                    <a:pt x="1296" y="1142"/>
                    <a:pt x="1353" y="984"/>
                    <a:pt x="1404" y="830"/>
                  </a:cubicBezTo>
                  <a:lnTo>
                    <a:pt x="1477" y="625"/>
                  </a:lnTo>
                  <a:cubicBezTo>
                    <a:pt x="1506" y="523"/>
                    <a:pt x="1540" y="426"/>
                    <a:pt x="1574" y="330"/>
                  </a:cubicBezTo>
                  <a:cubicBezTo>
                    <a:pt x="1603" y="250"/>
                    <a:pt x="1631" y="166"/>
                    <a:pt x="1665" y="85"/>
                  </a:cubicBezTo>
                  <a:lnTo>
                    <a:pt x="1671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7726246" y="1056663"/>
              <a:ext cx="625" cy="3782"/>
            </a:xfrm>
            <a:custGeom>
              <a:avLst/>
              <a:gdLst/>
              <a:ahLst/>
              <a:cxnLst/>
              <a:rect l="l" t="t" r="r" b="b"/>
              <a:pathLst>
                <a:path w="19" h="115" extrusionOk="0">
                  <a:moveTo>
                    <a:pt x="1" y="1"/>
                  </a:moveTo>
                  <a:cubicBezTo>
                    <a:pt x="4" y="17"/>
                    <a:pt x="6" y="32"/>
                    <a:pt x="8" y="46"/>
                  </a:cubicBezTo>
                  <a:lnTo>
                    <a:pt x="8" y="46"/>
                  </a:lnTo>
                  <a:cubicBezTo>
                    <a:pt x="6" y="31"/>
                    <a:pt x="6" y="16"/>
                    <a:pt x="6" y="1"/>
                  </a:cubicBezTo>
                  <a:close/>
                  <a:moveTo>
                    <a:pt x="8" y="46"/>
                  </a:moveTo>
                  <a:lnTo>
                    <a:pt x="8" y="46"/>
                  </a:lnTo>
                  <a:cubicBezTo>
                    <a:pt x="9" y="54"/>
                    <a:pt x="10" y="62"/>
                    <a:pt x="12" y="69"/>
                  </a:cubicBezTo>
                  <a:cubicBezTo>
                    <a:pt x="12" y="81"/>
                    <a:pt x="18" y="97"/>
                    <a:pt x="19" y="114"/>
                  </a:cubicBezTo>
                  <a:lnTo>
                    <a:pt x="19" y="114"/>
                  </a:lnTo>
                  <a:cubicBezTo>
                    <a:pt x="18" y="97"/>
                    <a:pt x="12" y="81"/>
                    <a:pt x="12" y="64"/>
                  </a:cubicBezTo>
                  <a:cubicBezTo>
                    <a:pt x="10" y="58"/>
                    <a:pt x="9" y="52"/>
                    <a:pt x="8" y="46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7723484" y="989637"/>
              <a:ext cx="63177" cy="85606"/>
            </a:xfrm>
            <a:custGeom>
              <a:avLst/>
              <a:gdLst/>
              <a:ahLst/>
              <a:cxnLst/>
              <a:rect l="l" t="t" r="r" b="b"/>
              <a:pathLst>
                <a:path w="1921" h="2603" extrusionOk="0">
                  <a:moveTo>
                    <a:pt x="1824" y="0"/>
                  </a:moveTo>
                  <a:cubicBezTo>
                    <a:pt x="1789" y="0"/>
                    <a:pt x="1761" y="16"/>
                    <a:pt x="1750" y="51"/>
                  </a:cubicBezTo>
                  <a:cubicBezTo>
                    <a:pt x="1732" y="79"/>
                    <a:pt x="1721" y="113"/>
                    <a:pt x="1705" y="142"/>
                  </a:cubicBezTo>
                  <a:cubicBezTo>
                    <a:pt x="1727" y="130"/>
                    <a:pt x="1750" y="119"/>
                    <a:pt x="1773" y="108"/>
                  </a:cubicBezTo>
                  <a:lnTo>
                    <a:pt x="1779" y="108"/>
                  </a:lnTo>
                  <a:lnTo>
                    <a:pt x="1750" y="176"/>
                  </a:lnTo>
                  <a:lnTo>
                    <a:pt x="1744" y="192"/>
                  </a:lnTo>
                  <a:cubicBezTo>
                    <a:pt x="1710" y="273"/>
                    <a:pt x="1682" y="357"/>
                    <a:pt x="1653" y="437"/>
                  </a:cubicBezTo>
                  <a:cubicBezTo>
                    <a:pt x="1619" y="533"/>
                    <a:pt x="1585" y="630"/>
                    <a:pt x="1556" y="732"/>
                  </a:cubicBezTo>
                  <a:lnTo>
                    <a:pt x="1483" y="937"/>
                  </a:lnTo>
                  <a:cubicBezTo>
                    <a:pt x="1432" y="1091"/>
                    <a:pt x="1375" y="1249"/>
                    <a:pt x="1318" y="1409"/>
                  </a:cubicBezTo>
                  <a:lnTo>
                    <a:pt x="1301" y="1466"/>
                  </a:lnTo>
                  <a:cubicBezTo>
                    <a:pt x="1255" y="1590"/>
                    <a:pt x="1210" y="1721"/>
                    <a:pt x="1159" y="1841"/>
                  </a:cubicBezTo>
                  <a:cubicBezTo>
                    <a:pt x="1147" y="1868"/>
                    <a:pt x="1136" y="1897"/>
                    <a:pt x="1119" y="1926"/>
                  </a:cubicBezTo>
                  <a:cubicBezTo>
                    <a:pt x="1084" y="1988"/>
                    <a:pt x="1045" y="2051"/>
                    <a:pt x="1000" y="2114"/>
                  </a:cubicBezTo>
                  <a:cubicBezTo>
                    <a:pt x="966" y="2159"/>
                    <a:pt x="926" y="2198"/>
                    <a:pt x="887" y="2238"/>
                  </a:cubicBezTo>
                  <a:cubicBezTo>
                    <a:pt x="846" y="2278"/>
                    <a:pt x="806" y="2319"/>
                    <a:pt x="767" y="2353"/>
                  </a:cubicBezTo>
                  <a:cubicBezTo>
                    <a:pt x="761" y="2353"/>
                    <a:pt x="756" y="2358"/>
                    <a:pt x="750" y="2358"/>
                  </a:cubicBezTo>
                  <a:cubicBezTo>
                    <a:pt x="750" y="2364"/>
                    <a:pt x="750" y="2364"/>
                    <a:pt x="743" y="2364"/>
                  </a:cubicBezTo>
                  <a:cubicBezTo>
                    <a:pt x="688" y="2409"/>
                    <a:pt x="625" y="2443"/>
                    <a:pt x="562" y="2471"/>
                  </a:cubicBezTo>
                  <a:cubicBezTo>
                    <a:pt x="546" y="2477"/>
                    <a:pt x="533" y="2482"/>
                    <a:pt x="523" y="2482"/>
                  </a:cubicBezTo>
                  <a:cubicBezTo>
                    <a:pt x="494" y="2494"/>
                    <a:pt x="465" y="2500"/>
                    <a:pt x="437" y="2505"/>
                  </a:cubicBezTo>
                  <a:lnTo>
                    <a:pt x="363" y="2505"/>
                  </a:lnTo>
                  <a:cubicBezTo>
                    <a:pt x="352" y="2505"/>
                    <a:pt x="341" y="2500"/>
                    <a:pt x="329" y="2500"/>
                  </a:cubicBezTo>
                  <a:cubicBezTo>
                    <a:pt x="323" y="2494"/>
                    <a:pt x="313" y="2494"/>
                    <a:pt x="307" y="2489"/>
                  </a:cubicBezTo>
                  <a:cubicBezTo>
                    <a:pt x="295" y="2482"/>
                    <a:pt x="278" y="2477"/>
                    <a:pt x="266" y="2471"/>
                  </a:cubicBezTo>
                  <a:cubicBezTo>
                    <a:pt x="261" y="2466"/>
                    <a:pt x="255" y="2466"/>
                    <a:pt x="255" y="2460"/>
                  </a:cubicBezTo>
                  <a:cubicBezTo>
                    <a:pt x="239" y="2448"/>
                    <a:pt x="227" y="2437"/>
                    <a:pt x="216" y="2421"/>
                  </a:cubicBezTo>
                  <a:cubicBezTo>
                    <a:pt x="210" y="2421"/>
                    <a:pt x="205" y="2414"/>
                    <a:pt x="205" y="2409"/>
                  </a:cubicBezTo>
                  <a:cubicBezTo>
                    <a:pt x="198" y="2403"/>
                    <a:pt x="198" y="2398"/>
                    <a:pt x="193" y="2398"/>
                  </a:cubicBezTo>
                  <a:cubicBezTo>
                    <a:pt x="182" y="2374"/>
                    <a:pt x="164" y="2346"/>
                    <a:pt x="153" y="2319"/>
                  </a:cubicBezTo>
                  <a:cubicBezTo>
                    <a:pt x="153" y="2319"/>
                    <a:pt x="153" y="2312"/>
                    <a:pt x="148" y="2312"/>
                  </a:cubicBezTo>
                  <a:cubicBezTo>
                    <a:pt x="130" y="2261"/>
                    <a:pt x="113" y="2209"/>
                    <a:pt x="103" y="2153"/>
                  </a:cubicBezTo>
                  <a:cubicBezTo>
                    <a:pt x="103" y="2136"/>
                    <a:pt x="96" y="2119"/>
                    <a:pt x="96" y="2102"/>
                  </a:cubicBezTo>
                  <a:cubicBezTo>
                    <a:pt x="90" y="2085"/>
                    <a:pt x="90" y="2062"/>
                    <a:pt x="85" y="2039"/>
                  </a:cubicBezTo>
                  <a:lnTo>
                    <a:pt x="85" y="2046"/>
                  </a:lnTo>
                  <a:cubicBezTo>
                    <a:pt x="22" y="2068"/>
                    <a:pt x="0" y="2136"/>
                    <a:pt x="22" y="2198"/>
                  </a:cubicBezTo>
                  <a:cubicBezTo>
                    <a:pt x="22" y="2204"/>
                    <a:pt x="28" y="2209"/>
                    <a:pt x="28" y="2216"/>
                  </a:cubicBezTo>
                  <a:lnTo>
                    <a:pt x="28" y="2222"/>
                  </a:lnTo>
                  <a:cubicBezTo>
                    <a:pt x="17" y="2244"/>
                    <a:pt x="17" y="2278"/>
                    <a:pt x="28" y="2301"/>
                  </a:cubicBezTo>
                  <a:cubicBezTo>
                    <a:pt x="74" y="2380"/>
                    <a:pt x="130" y="2460"/>
                    <a:pt x="205" y="2523"/>
                  </a:cubicBezTo>
                  <a:cubicBezTo>
                    <a:pt x="266" y="2568"/>
                    <a:pt x="341" y="2597"/>
                    <a:pt x="415" y="2602"/>
                  </a:cubicBezTo>
                  <a:lnTo>
                    <a:pt x="437" y="2602"/>
                  </a:lnTo>
                  <a:cubicBezTo>
                    <a:pt x="585" y="2602"/>
                    <a:pt x="716" y="2516"/>
                    <a:pt x="824" y="2414"/>
                  </a:cubicBezTo>
                  <a:cubicBezTo>
                    <a:pt x="955" y="2290"/>
                    <a:pt x="1063" y="2141"/>
                    <a:pt x="1159" y="1983"/>
                  </a:cubicBezTo>
                  <a:cubicBezTo>
                    <a:pt x="1249" y="1829"/>
                    <a:pt x="1335" y="1671"/>
                    <a:pt x="1409" y="1511"/>
                  </a:cubicBezTo>
                  <a:cubicBezTo>
                    <a:pt x="1449" y="1425"/>
                    <a:pt x="1488" y="1341"/>
                    <a:pt x="1522" y="1255"/>
                  </a:cubicBezTo>
                  <a:cubicBezTo>
                    <a:pt x="1545" y="1210"/>
                    <a:pt x="1522" y="1159"/>
                    <a:pt x="1483" y="1136"/>
                  </a:cubicBezTo>
                  <a:cubicBezTo>
                    <a:pt x="1562" y="942"/>
                    <a:pt x="1642" y="756"/>
                    <a:pt x="1721" y="562"/>
                  </a:cubicBezTo>
                  <a:cubicBezTo>
                    <a:pt x="1761" y="465"/>
                    <a:pt x="1795" y="368"/>
                    <a:pt x="1834" y="273"/>
                  </a:cubicBezTo>
                  <a:cubicBezTo>
                    <a:pt x="1852" y="221"/>
                    <a:pt x="1875" y="164"/>
                    <a:pt x="1903" y="113"/>
                  </a:cubicBezTo>
                  <a:cubicBezTo>
                    <a:pt x="1920" y="68"/>
                    <a:pt x="1892" y="22"/>
                    <a:pt x="1852" y="6"/>
                  </a:cubicBezTo>
                  <a:cubicBezTo>
                    <a:pt x="1847" y="0"/>
                    <a:pt x="1834" y="0"/>
                    <a:pt x="1824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7726444" y="993156"/>
              <a:ext cx="55547" cy="78897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3" y="1"/>
                  </a:moveTo>
                  <a:cubicBezTo>
                    <a:pt x="1660" y="12"/>
                    <a:pt x="1637" y="23"/>
                    <a:pt x="1615" y="35"/>
                  </a:cubicBezTo>
                  <a:cubicBezTo>
                    <a:pt x="1603" y="64"/>
                    <a:pt x="1597" y="91"/>
                    <a:pt x="1586" y="120"/>
                  </a:cubicBezTo>
                  <a:cubicBezTo>
                    <a:pt x="1540" y="227"/>
                    <a:pt x="1495" y="336"/>
                    <a:pt x="1450" y="444"/>
                  </a:cubicBezTo>
                  <a:cubicBezTo>
                    <a:pt x="1330" y="728"/>
                    <a:pt x="1199" y="1006"/>
                    <a:pt x="1046" y="1279"/>
                  </a:cubicBezTo>
                  <a:cubicBezTo>
                    <a:pt x="933" y="1483"/>
                    <a:pt x="797" y="1693"/>
                    <a:pt x="632" y="1864"/>
                  </a:cubicBezTo>
                  <a:cubicBezTo>
                    <a:pt x="580" y="1921"/>
                    <a:pt x="524" y="1966"/>
                    <a:pt x="461" y="2007"/>
                  </a:cubicBezTo>
                  <a:cubicBezTo>
                    <a:pt x="433" y="2023"/>
                    <a:pt x="398" y="2041"/>
                    <a:pt x="370" y="2046"/>
                  </a:cubicBezTo>
                  <a:cubicBezTo>
                    <a:pt x="353" y="2052"/>
                    <a:pt x="336" y="2057"/>
                    <a:pt x="319" y="2057"/>
                  </a:cubicBezTo>
                  <a:cubicBezTo>
                    <a:pt x="302" y="2057"/>
                    <a:pt x="285" y="2057"/>
                    <a:pt x="268" y="2052"/>
                  </a:cubicBezTo>
                  <a:cubicBezTo>
                    <a:pt x="244" y="2046"/>
                    <a:pt x="223" y="2034"/>
                    <a:pt x="205" y="2023"/>
                  </a:cubicBezTo>
                  <a:cubicBezTo>
                    <a:pt x="194" y="2018"/>
                    <a:pt x="183" y="2012"/>
                    <a:pt x="176" y="2007"/>
                  </a:cubicBezTo>
                  <a:cubicBezTo>
                    <a:pt x="165" y="2000"/>
                    <a:pt x="154" y="1995"/>
                    <a:pt x="142" y="1989"/>
                  </a:cubicBezTo>
                  <a:cubicBezTo>
                    <a:pt x="126" y="1950"/>
                    <a:pt x="81" y="1926"/>
                    <a:pt x="40" y="1926"/>
                  </a:cubicBezTo>
                  <a:cubicBezTo>
                    <a:pt x="23" y="1926"/>
                    <a:pt x="13" y="1926"/>
                    <a:pt x="0" y="1932"/>
                  </a:cubicBezTo>
                  <a:cubicBezTo>
                    <a:pt x="0" y="1955"/>
                    <a:pt x="0" y="1978"/>
                    <a:pt x="6" y="2000"/>
                  </a:cubicBezTo>
                  <a:cubicBezTo>
                    <a:pt x="6" y="2012"/>
                    <a:pt x="13" y="2029"/>
                    <a:pt x="13" y="2046"/>
                  </a:cubicBezTo>
                  <a:cubicBezTo>
                    <a:pt x="23" y="2102"/>
                    <a:pt x="40" y="2154"/>
                    <a:pt x="58" y="2205"/>
                  </a:cubicBezTo>
                  <a:cubicBezTo>
                    <a:pt x="63" y="2205"/>
                    <a:pt x="63" y="2212"/>
                    <a:pt x="63" y="2212"/>
                  </a:cubicBezTo>
                  <a:cubicBezTo>
                    <a:pt x="74" y="2239"/>
                    <a:pt x="92" y="2267"/>
                    <a:pt x="103" y="2291"/>
                  </a:cubicBezTo>
                  <a:cubicBezTo>
                    <a:pt x="108" y="2291"/>
                    <a:pt x="108" y="2296"/>
                    <a:pt x="115" y="2302"/>
                  </a:cubicBezTo>
                  <a:cubicBezTo>
                    <a:pt x="115" y="2307"/>
                    <a:pt x="120" y="2314"/>
                    <a:pt x="126" y="2314"/>
                  </a:cubicBezTo>
                  <a:cubicBezTo>
                    <a:pt x="137" y="2330"/>
                    <a:pt x="149" y="2341"/>
                    <a:pt x="165" y="2353"/>
                  </a:cubicBezTo>
                  <a:cubicBezTo>
                    <a:pt x="165" y="2359"/>
                    <a:pt x="171" y="2359"/>
                    <a:pt x="176" y="2364"/>
                  </a:cubicBezTo>
                  <a:cubicBezTo>
                    <a:pt x="188" y="2370"/>
                    <a:pt x="205" y="2375"/>
                    <a:pt x="217" y="2382"/>
                  </a:cubicBezTo>
                  <a:cubicBezTo>
                    <a:pt x="223" y="2387"/>
                    <a:pt x="233" y="2387"/>
                    <a:pt x="239" y="2393"/>
                  </a:cubicBezTo>
                  <a:cubicBezTo>
                    <a:pt x="251" y="2393"/>
                    <a:pt x="262" y="2398"/>
                    <a:pt x="273" y="2398"/>
                  </a:cubicBezTo>
                  <a:lnTo>
                    <a:pt x="347" y="2398"/>
                  </a:lnTo>
                  <a:cubicBezTo>
                    <a:pt x="375" y="2393"/>
                    <a:pt x="404" y="2387"/>
                    <a:pt x="433" y="2375"/>
                  </a:cubicBezTo>
                  <a:cubicBezTo>
                    <a:pt x="443" y="2375"/>
                    <a:pt x="456" y="2370"/>
                    <a:pt x="472" y="2364"/>
                  </a:cubicBezTo>
                  <a:cubicBezTo>
                    <a:pt x="535" y="2336"/>
                    <a:pt x="598" y="2302"/>
                    <a:pt x="653" y="2257"/>
                  </a:cubicBezTo>
                  <a:cubicBezTo>
                    <a:pt x="660" y="2257"/>
                    <a:pt x="660" y="2257"/>
                    <a:pt x="660" y="2251"/>
                  </a:cubicBezTo>
                  <a:cubicBezTo>
                    <a:pt x="666" y="2251"/>
                    <a:pt x="671" y="2246"/>
                    <a:pt x="677" y="2246"/>
                  </a:cubicBezTo>
                  <a:cubicBezTo>
                    <a:pt x="716" y="2212"/>
                    <a:pt x="756" y="2171"/>
                    <a:pt x="797" y="2131"/>
                  </a:cubicBezTo>
                  <a:cubicBezTo>
                    <a:pt x="836" y="2091"/>
                    <a:pt x="876" y="2052"/>
                    <a:pt x="910" y="2007"/>
                  </a:cubicBezTo>
                  <a:cubicBezTo>
                    <a:pt x="955" y="1944"/>
                    <a:pt x="994" y="1881"/>
                    <a:pt x="1029" y="1819"/>
                  </a:cubicBezTo>
                  <a:cubicBezTo>
                    <a:pt x="1046" y="1790"/>
                    <a:pt x="1057" y="1761"/>
                    <a:pt x="1069" y="1734"/>
                  </a:cubicBezTo>
                  <a:cubicBezTo>
                    <a:pt x="1120" y="1614"/>
                    <a:pt x="1165" y="1483"/>
                    <a:pt x="1211" y="1359"/>
                  </a:cubicBezTo>
                  <a:lnTo>
                    <a:pt x="1228" y="1302"/>
                  </a:lnTo>
                  <a:cubicBezTo>
                    <a:pt x="1285" y="1142"/>
                    <a:pt x="1342" y="984"/>
                    <a:pt x="1393" y="830"/>
                  </a:cubicBezTo>
                  <a:lnTo>
                    <a:pt x="1466" y="625"/>
                  </a:lnTo>
                  <a:cubicBezTo>
                    <a:pt x="1495" y="523"/>
                    <a:pt x="1529" y="426"/>
                    <a:pt x="1563" y="330"/>
                  </a:cubicBezTo>
                  <a:cubicBezTo>
                    <a:pt x="1592" y="250"/>
                    <a:pt x="1620" y="166"/>
                    <a:pt x="1654" y="85"/>
                  </a:cubicBezTo>
                  <a:lnTo>
                    <a:pt x="1660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8289328" y="674540"/>
              <a:ext cx="69557" cy="92710"/>
            </a:xfrm>
            <a:custGeom>
              <a:avLst/>
              <a:gdLst/>
              <a:ahLst/>
              <a:cxnLst/>
              <a:rect l="l" t="t" r="r" b="b"/>
              <a:pathLst>
                <a:path w="2115" h="2819" extrusionOk="0">
                  <a:moveTo>
                    <a:pt x="1876" y="211"/>
                  </a:moveTo>
                  <a:lnTo>
                    <a:pt x="1847" y="284"/>
                  </a:lnTo>
                  <a:lnTo>
                    <a:pt x="1841" y="295"/>
                  </a:lnTo>
                  <a:cubicBezTo>
                    <a:pt x="1813" y="376"/>
                    <a:pt x="1786" y="460"/>
                    <a:pt x="1757" y="539"/>
                  </a:cubicBezTo>
                  <a:cubicBezTo>
                    <a:pt x="1723" y="636"/>
                    <a:pt x="1689" y="733"/>
                    <a:pt x="1655" y="835"/>
                  </a:cubicBezTo>
                  <a:lnTo>
                    <a:pt x="1586" y="1040"/>
                  </a:lnTo>
                  <a:cubicBezTo>
                    <a:pt x="1529" y="1200"/>
                    <a:pt x="1472" y="1352"/>
                    <a:pt x="1416" y="1512"/>
                  </a:cubicBezTo>
                  <a:lnTo>
                    <a:pt x="1398" y="1569"/>
                  </a:lnTo>
                  <a:cubicBezTo>
                    <a:pt x="1353" y="1699"/>
                    <a:pt x="1308" y="1824"/>
                    <a:pt x="1256" y="1944"/>
                  </a:cubicBezTo>
                  <a:cubicBezTo>
                    <a:pt x="1217" y="2034"/>
                    <a:pt x="1165" y="2131"/>
                    <a:pt x="1097" y="2217"/>
                  </a:cubicBezTo>
                  <a:cubicBezTo>
                    <a:pt x="1023" y="2312"/>
                    <a:pt x="939" y="2393"/>
                    <a:pt x="853" y="2461"/>
                  </a:cubicBezTo>
                  <a:cubicBezTo>
                    <a:pt x="790" y="2506"/>
                    <a:pt x="722" y="2546"/>
                    <a:pt x="660" y="2574"/>
                  </a:cubicBezTo>
                  <a:cubicBezTo>
                    <a:pt x="614" y="2592"/>
                    <a:pt x="574" y="2603"/>
                    <a:pt x="540" y="2608"/>
                  </a:cubicBezTo>
                  <a:lnTo>
                    <a:pt x="461" y="2608"/>
                  </a:lnTo>
                  <a:cubicBezTo>
                    <a:pt x="444" y="2608"/>
                    <a:pt x="427" y="2603"/>
                    <a:pt x="404" y="2597"/>
                  </a:cubicBezTo>
                  <a:cubicBezTo>
                    <a:pt x="388" y="2585"/>
                    <a:pt x="370" y="2574"/>
                    <a:pt x="354" y="2563"/>
                  </a:cubicBezTo>
                  <a:lnTo>
                    <a:pt x="302" y="2511"/>
                  </a:lnTo>
                  <a:cubicBezTo>
                    <a:pt x="285" y="2483"/>
                    <a:pt x="262" y="2449"/>
                    <a:pt x="251" y="2415"/>
                  </a:cubicBezTo>
                  <a:cubicBezTo>
                    <a:pt x="228" y="2353"/>
                    <a:pt x="205" y="2285"/>
                    <a:pt x="194" y="2210"/>
                  </a:cubicBezTo>
                  <a:cubicBezTo>
                    <a:pt x="183" y="2097"/>
                    <a:pt x="176" y="2000"/>
                    <a:pt x="189" y="1910"/>
                  </a:cubicBezTo>
                  <a:cubicBezTo>
                    <a:pt x="199" y="1819"/>
                    <a:pt x="228" y="1733"/>
                    <a:pt x="262" y="1637"/>
                  </a:cubicBezTo>
                  <a:cubicBezTo>
                    <a:pt x="313" y="1523"/>
                    <a:pt x="381" y="1410"/>
                    <a:pt x="472" y="1290"/>
                  </a:cubicBezTo>
                  <a:cubicBezTo>
                    <a:pt x="614" y="1103"/>
                    <a:pt x="802" y="927"/>
                    <a:pt x="1052" y="733"/>
                  </a:cubicBezTo>
                  <a:cubicBezTo>
                    <a:pt x="1280" y="563"/>
                    <a:pt x="1540" y="392"/>
                    <a:pt x="1876" y="211"/>
                  </a:cubicBezTo>
                  <a:close/>
                  <a:moveTo>
                    <a:pt x="2001" y="1"/>
                  </a:moveTo>
                  <a:cubicBezTo>
                    <a:pt x="1990" y="1"/>
                    <a:pt x="1972" y="1"/>
                    <a:pt x="1967" y="6"/>
                  </a:cubicBezTo>
                  <a:cubicBezTo>
                    <a:pt x="1552" y="233"/>
                    <a:pt x="1143" y="466"/>
                    <a:pt x="779" y="767"/>
                  </a:cubicBezTo>
                  <a:cubicBezTo>
                    <a:pt x="422" y="1063"/>
                    <a:pt x="74" y="1449"/>
                    <a:pt x="13" y="1926"/>
                  </a:cubicBezTo>
                  <a:cubicBezTo>
                    <a:pt x="0" y="2052"/>
                    <a:pt x="6" y="2171"/>
                    <a:pt x="24" y="2296"/>
                  </a:cubicBezTo>
                  <a:cubicBezTo>
                    <a:pt x="40" y="2398"/>
                    <a:pt x="74" y="2495"/>
                    <a:pt x="126" y="2585"/>
                  </a:cubicBezTo>
                  <a:cubicBezTo>
                    <a:pt x="165" y="2660"/>
                    <a:pt x="223" y="2721"/>
                    <a:pt x="296" y="2762"/>
                  </a:cubicBezTo>
                  <a:cubicBezTo>
                    <a:pt x="364" y="2802"/>
                    <a:pt x="444" y="2818"/>
                    <a:pt x="524" y="2818"/>
                  </a:cubicBezTo>
                  <a:cubicBezTo>
                    <a:pt x="688" y="2813"/>
                    <a:pt x="853" y="2734"/>
                    <a:pt x="989" y="2642"/>
                  </a:cubicBezTo>
                  <a:cubicBezTo>
                    <a:pt x="1149" y="2529"/>
                    <a:pt x="1285" y="2387"/>
                    <a:pt x="1393" y="2228"/>
                  </a:cubicBezTo>
                  <a:cubicBezTo>
                    <a:pt x="1421" y="2188"/>
                    <a:pt x="1445" y="2142"/>
                    <a:pt x="1466" y="2102"/>
                  </a:cubicBezTo>
                  <a:cubicBezTo>
                    <a:pt x="1500" y="2029"/>
                    <a:pt x="1529" y="1955"/>
                    <a:pt x="1558" y="1887"/>
                  </a:cubicBezTo>
                  <a:cubicBezTo>
                    <a:pt x="1631" y="1699"/>
                    <a:pt x="1705" y="1506"/>
                    <a:pt x="1773" y="1313"/>
                  </a:cubicBezTo>
                  <a:cubicBezTo>
                    <a:pt x="1847" y="1126"/>
                    <a:pt x="1910" y="932"/>
                    <a:pt x="1972" y="733"/>
                  </a:cubicBezTo>
                  <a:cubicBezTo>
                    <a:pt x="2001" y="636"/>
                    <a:pt x="2030" y="539"/>
                    <a:pt x="2058" y="444"/>
                  </a:cubicBezTo>
                  <a:cubicBezTo>
                    <a:pt x="2069" y="392"/>
                    <a:pt x="2080" y="342"/>
                    <a:pt x="2092" y="295"/>
                  </a:cubicBezTo>
                  <a:cubicBezTo>
                    <a:pt x="2103" y="239"/>
                    <a:pt x="2114" y="177"/>
                    <a:pt x="2114" y="119"/>
                  </a:cubicBezTo>
                  <a:cubicBezTo>
                    <a:pt x="2114" y="80"/>
                    <a:pt x="2092" y="46"/>
                    <a:pt x="2058" y="35"/>
                  </a:cubicBezTo>
                  <a:cubicBezTo>
                    <a:pt x="2046" y="12"/>
                    <a:pt x="2024" y="1"/>
                    <a:pt x="20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8295116" y="681446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cubicBezTo>
                    <a:pt x="1364" y="182"/>
                    <a:pt x="1104" y="353"/>
                    <a:pt x="876" y="523"/>
                  </a:cubicBezTo>
                  <a:cubicBezTo>
                    <a:pt x="626" y="717"/>
                    <a:pt x="438" y="893"/>
                    <a:pt x="296" y="1080"/>
                  </a:cubicBezTo>
                  <a:cubicBezTo>
                    <a:pt x="205" y="1200"/>
                    <a:pt x="137" y="1313"/>
                    <a:pt x="86" y="1427"/>
                  </a:cubicBezTo>
                  <a:cubicBezTo>
                    <a:pt x="52" y="1523"/>
                    <a:pt x="23" y="1609"/>
                    <a:pt x="13" y="1700"/>
                  </a:cubicBezTo>
                  <a:cubicBezTo>
                    <a:pt x="0" y="1790"/>
                    <a:pt x="7" y="1887"/>
                    <a:pt x="18" y="2000"/>
                  </a:cubicBezTo>
                  <a:cubicBezTo>
                    <a:pt x="29" y="2075"/>
                    <a:pt x="52" y="2143"/>
                    <a:pt x="75" y="2205"/>
                  </a:cubicBezTo>
                  <a:cubicBezTo>
                    <a:pt x="92" y="2239"/>
                    <a:pt x="109" y="2273"/>
                    <a:pt x="126" y="2301"/>
                  </a:cubicBezTo>
                  <a:lnTo>
                    <a:pt x="178" y="2353"/>
                  </a:lnTo>
                  <a:cubicBezTo>
                    <a:pt x="194" y="2364"/>
                    <a:pt x="212" y="2375"/>
                    <a:pt x="228" y="2387"/>
                  </a:cubicBezTo>
                  <a:cubicBezTo>
                    <a:pt x="251" y="2393"/>
                    <a:pt x="268" y="2398"/>
                    <a:pt x="285" y="2398"/>
                  </a:cubicBezTo>
                  <a:lnTo>
                    <a:pt x="364" y="2398"/>
                  </a:lnTo>
                  <a:cubicBezTo>
                    <a:pt x="398" y="2393"/>
                    <a:pt x="438" y="2382"/>
                    <a:pt x="484" y="2364"/>
                  </a:cubicBezTo>
                  <a:cubicBezTo>
                    <a:pt x="546" y="2336"/>
                    <a:pt x="614" y="2296"/>
                    <a:pt x="677" y="2251"/>
                  </a:cubicBezTo>
                  <a:cubicBezTo>
                    <a:pt x="763" y="2183"/>
                    <a:pt x="847" y="2102"/>
                    <a:pt x="921" y="2007"/>
                  </a:cubicBezTo>
                  <a:cubicBezTo>
                    <a:pt x="989" y="1921"/>
                    <a:pt x="1041" y="1824"/>
                    <a:pt x="1080" y="1734"/>
                  </a:cubicBezTo>
                  <a:cubicBezTo>
                    <a:pt x="1132" y="1614"/>
                    <a:pt x="1177" y="1489"/>
                    <a:pt x="1222" y="1359"/>
                  </a:cubicBezTo>
                  <a:lnTo>
                    <a:pt x="1240" y="1302"/>
                  </a:lnTo>
                  <a:cubicBezTo>
                    <a:pt x="1296" y="1142"/>
                    <a:pt x="1353" y="990"/>
                    <a:pt x="1410" y="830"/>
                  </a:cubicBezTo>
                  <a:lnTo>
                    <a:pt x="1479" y="625"/>
                  </a:lnTo>
                  <a:cubicBezTo>
                    <a:pt x="1513" y="523"/>
                    <a:pt x="1547" y="426"/>
                    <a:pt x="1581" y="329"/>
                  </a:cubicBezTo>
                  <a:cubicBezTo>
                    <a:pt x="1610" y="250"/>
                    <a:pt x="1637" y="166"/>
                    <a:pt x="1665" y="85"/>
                  </a:cubicBezTo>
                  <a:lnTo>
                    <a:pt x="1671" y="74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8295511" y="681446"/>
              <a:ext cx="55514" cy="78897"/>
            </a:xfrm>
            <a:custGeom>
              <a:avLst/>
              <a:gdLst/>
              <a:ahLst/>
              <a:cxnLst/>
              <a:rect l="l" t="t" r="r" b="b"/>
              <a:pathLst>
                <a:path w="1688" h="2399" extrusionOk="0">
                  <a:moveTo>
                    <a:pt x="431" y="2382"/>
                  </a:moveTo>
                  <a:cubicBezTo>
                    <a:pt x="404" y="2387"/>
                    <a:pt x="376" y="2393"/>
                    <a:pt x="352" y="2398"/>
                  </a:cubicBezTo>
                  <a:lnTo>
                    <a:pt x="307" y="2398"/>
                  </a:lnTo>
                  <a:lnTo>
                    <a:pt x="273" y="2398"/>
                  </a:lnTo>
                  <a:cubicBezTo>
                    <a:pt x="261" y="2398"/>
                    <a:pt x="250" y="2393"/>
                    <a:pt x="239" y="2393"/>
                  </a:cubicBezTo>
                  <a:cubicBezTo>
                    <a:pt x="250" y="2393"/>
                    <a:pt x="261" y="2398"/>
                    <a:pt x="273" y="2398"/>
                  </a:cubicBezTo>
                  <a:lnTo>
                    <a:pt x="307" y="2398"/>
                  </a:lnTo>
                  <a:lnTo>
                    <a:pt x="352" y="2398"/>
                  </a:lnTo>
                  <a:cubicBezTo>
                    <a:pt x="376" y="2393"/>
                    <a:pt x="404" y="2387"/>
                    <a:pt x="431" y="2382"/>
                  </a:cubicBezTo>
                  <a:close/>
                  <a:moveTo>
                    <a:pt x="125" y="2314"/>
                  </a:moveTo>
                  <a:cubicBezTo>
                    <a:pt x="137" y="2330"/>
                    <a:pt x="153" y="2341"/>
                    <a:pt x="166" y="2353"/>
                  </a:cubicBezTo>
                  <a:cubicBezTo>
                    <a:pt x="171" y="2359"/>
                    <a:pt x="176" y="2359"/>
                    <a:pt x="176" y="2364"/>
                  </a:cubicBezTo>
                  <a:cubicBezTo>
                    <a:pt x="176" y="2359"/>
                    <a:pt x="171" y="2359"/>
                    <a:pt x="166" y="2353"/>
                  </a:cubicBezTo>
                  <a:cubicBezTo>
                    <a:pt x="153" y="2341"/>
                    <a:pt x="137" y="2330"/>
                    <a:pt x="125" y="2314"/>
                  </a:cubicBezTo>
                  <a:close/>
                  <a:moveTo>
                    <a:pt x="677" y="2246"/>
                  </a:moveTo>
                  <a:cubicBezTo>
                    <a:pt x="670" y="2246"/>
                    <a:pt x="670" y="2251"/>
                    <a:pt x="665" y="2251"/>
                  </a:cubicBezTo>
                  <a:lnTo>
                    <a:pt x="659" y="2256"/>
                  </a:lnTo>
                  <a:lnTo>
                    <a:pt x="665" y="2251"/>
                  </a:lnTo>
                  <a:cubicBezTo>
                    <a:pt x="670" y="2251"/>
                    <a:pt x="670" y="2246"/>
                    <a:pt x="677" y="2246"/>
                  </a:cubicBezTo>
                  <a:close/>
                  <a:moveTo>
                    <a:pt x="69" y="2217"/>
                  </a:moveTo>
                  <a:cubicBezTo>
                    <a:pt x="80" y="2246"/>
                    <a:pt x="91" y="2267"/>
                    <a:pt x="103" y="2285"/>
                  </a:cubicBezTo>
                  <a:cubicBezTo>
                    <a:pt x="91" y="2267"/>
                    <a:pt x="80" y="2246"/>
                    <a:pt x="69" y="2217"/>
                  </a:cubicBezTo>
                  <a:close/>
                  <a:moveTo>
                    <a:pt x="1" y="1932"/>
                  </a:moveTo>
                  <a:lnTo>
                    <a:pt x="1" y="1932"/>
                  </a:lnTo>
                  <a:cubicBezTo>
                    <a:pt x="1" y="1955"/>
                    <a:pt x="6" y="1978"/>
                    <a:pt x="6" y="2000"/>
                  </a:cubicBezTo>
                  <a:cubicBezTo>
                    <a:pt x="11" y="2018"/>
                    <a:pt x="17" y="2041"/>
                    <a:pt x="17" y="2063"/>
                  </a:cubicBezTo>
                  <a:cubicBezTo>
                    <a:pt x="17" y="2041"/>
                    <a:pt x="11" y="2018"/>
                    <a:pt x="6" y="2000"/>
                  </a:cubicBezTo>
                  <a:cubicBezTo>
                    <a:pt x="6" y="1978"/>
                    <a:pt x="1" y="1955"/>
                    <a:pt x="1" y="1932"/>
                  </a:cubicBezTo>
                  <a:close/>
                  <a:moveTo>
                    <a:pt x="1029" y="1824"/>
                  </a:moveTo>
                  <a:cubicBezTo>
                    <a:pt x="995" y="1887"/>
                    <a:pt x="955" y="1950"/>
                    <a:pt x="909" y="2007"/>
                  </a:cubicBezTo>
                  <a:cubicBezTo>
                    <a:pt x="875" y="2052"/>
                    <a:pt x="841" y="2091"/>
                    <a:pt x="801" y="2131"/>
                  </a:cubicBezTo>
                  <a:cubicBezTo>
                    <a:pt x="841" y="2091"/>
                    <a:pt x="875" y="2052"/>
                    <a:pt x="909" y="2007"/>
                  </a:cubicBezTo>
                  <a:cubicBezTo>
                    <a:pt x="955" y="1950"/>
                    <a:pt x="995" y="1887"/>
                    <a:pt x="1029" y="1824"/>
                  </a:cubicBezTo>
                  <a:close/>
                  <a:moveTo>
                    <a:pt x="1688" y="1"/>
                  </a:moveTo>
                  <a:lnTo>
                    <a:pt x="1688" y="1"/>
                  </a:lnTo>
                  <a:cubicBezTo>
                    <a:pt x="1666" y="12"/>
                    <a:pt x="1643" y="23"/>
                    <a:pt x="1619" y="35"/>
                  </a:cubicBezTo>
                  <a:lnTo>
                    <a:pt x="1619" y="35"/>
                  </a:lnTo>
                  <a:cubicBezTo>
                    <a:pt x="1643" y="23"/>
                    <a:pt x="1666" y="12"/>
                    <a:pt x="1688" y="1"/>
                  </a:cubicBezTo>
                  <a:lnTo>
                    <a:pt x="1688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8292518" y="677927"/>
              <a:ext cx="63177" cy="85606"/>
            </a:xfrm>
            <a:custGeom>
              <a:avLst/>
              <a:gdLst/>
              <a:ahLst/>
              <a:cxnLst/>
              <a:rect l="l" t="t" r="r" b="b"/>
              <a:pathLst>
                <a:path w="1921" h="2603" extrusionOk="0">
                  <a:moveTo>
                    <a:pt x="1825" y="0"/>
                  </a:moveTo>
                  <a:cubicBezTo>
                    <a:pt x="1796" y="0"/>
                    <a:pt x="1768" y="22"/>
                    <a:pt x="1750" y="51"/>
                  </a:cubicBezTo>
                  <a:cubicBezTo>
                    <a:pt x="1734" y="79"/>
                    <a:pt x="1723" y="113"/>
                    <a:pt x="1710" y="142"/>
                  </a:cubicBezTo>
                  <a:cubicBezTo>
                    <a:pt x="1734" y="130"/>
                    <a:pt x="1757" y="119"/>
                    <a:pt x="1779" y="108"/>
                  </a:cubicBezTo>
                  <a:lnTo>
                    <a:pt x="1779" y="108"/>
                  </a:lnTo>
                  <a:lnTo>
                    <a:pt x="1750" y="181"/>
                  </a:lnTo>
                  <a:lnTo>
                    <a:pt x="1744" y="192"/>
                  </a:lnTo>
                  <a:cubicBezTo>
                    <a:pt x="1716" y="273"/>
                    <a:pt x="1689" y="357"/>
                    <a:pt x="1660" y="436"/>
                  </a:cubicBezTo>
                  <a:cubicBezTo>
                    <a:pt x="1626" y="533"/>
                    <a:pt x="1592" y="630"/>
                    <a:pt x="1558" y="732"/>
                  </a:cubicBezTo>
                  <a:lnTo>
                    <a:pt x="1489" y="937"/>
                  </a:lnTo>
                  <a:cubicBezTo>
                    <a:pt x="1432" y="1097"/>
                    <a:pt x="1375" y="1249"/>
                    <a:pt x="1319" y="1409"/>
                  </a:cubicBezTo>
                  <a:lnTo>
                    <a:pt x="1301" y="1466"/>
                  </a:lnTo>
                  <a:cubicBezTo>
                    <a:pt x="1256" y="1596"/>
                    <a:pt x="1211" y="1721"/>
                    <a:pt x="1159" y="1841"/>
                  </a:cubicBezTo>
                  <a:cubicBezTo>
                    <a:pt x="1148" y="1875"/>
                    <a:pt x="1131" y="1902"/>
                    <a:pt x="1120" y="1931"/>
                  </a:cubicBezTo>
                  <a:cubicBezTo>
                    <a:pt x="1086" y="1994"/>
                    <a:pt x="1046" y="2057"/>
                    <a:pt x="1000" y="2114"/>
                  </a:cubicBezTo>
                  <a:cubicBezTo>
                    <a:pt x="966" y="2159"/>
                    <a:pt x="932" y="2198"/>
                    <a:pt x="892" y="2238"/>
                  </a:cubicBezTo>
                  <a:cubicBezTo>
                    <a:pt x="853" y="2278"/>
                    <a:pt x="813" y="2318"/>
                    <a:pt x="768" y="2353"/>
                  </a:cubicBezTo>
                  <a:cubicBezTo>
                    <a:pt x="761" y="2353"/>
                    <a:pt x="761" y="2358"/>
                    <a:pt x="756" y="2358"/>
                  </a:cubicBezTo>
                  <a:lnTo>
                    <a:pt x="750" y="2363"/>
                  </a:lnTo>
                  <a:cubicBezTo>
                    <a:pt x="688" y="2408"/>
                    <a:pt x="625" y="2443"/>
                    <a:pt x="563" y="2471"/>
                  </a:cubicBezTo>
                  <a:cubicBezTo>
                    <a:pt x="551" y="2477"/>
                    <a:pt x="535" y="2482"/>
                    <a:pt x="522" y="2489"/>
                  </a:cubicBezTo>
                  <a:cubicBezTo>
                    <a:pt x="495" y="2494"/>
                    <a:pt x="467" y="2500"/>
                    <a:pt x="443" y="2505"/>
                  </a:cubicBezTo>
                  <a:lnTo>
                    <a:pt x="364" y="2505"/>
                  </a:lnTo>
                  <a:cubicBezTo>
                    <a:pt x="352" y="2505"/>
                    <a:pt x="341" y="2500"/>
                    <a:pt x="330" y="2500"/>
                  </a:cubicBezTo>
                  <a:cubicBezTo>
                    <a:pt x="325" y="2494"/>
                    <a:pt x="318" y="2494"/>
                    <a:pt x="307" y="2494"/>
                  </a:cubicBezTo>
                  <a:cubicBezTo>
                    <a:pt x="296" y="2482"/>
                    <a:pt x="284" y="2477"/>
                    <a:pt x="267" y="2471"/>
                  </a:cubicBezTo>
                  <a:cubicBezTo>
                    <a:pt x="267" y="2466"/>
                    <a:pt x="262" y="2466"/>
                    <a:pt x="257" y="2460"/>
                  </a:cubicBezTo>
                  <a:cubicBezTo>
                    <a:pt x="244" y="2448"/>
                    <a:pt x="228" y="2437"/>
                    <a:pt x="216" y="2421"/>
                  </a:cubicBezTo>
                  <a:cubicBezTo>
                    <a:pt x="210" y="2421"/>
                    <a:pt x="210" y="2414"/>
                    <a:pt x="205" y="2408"/>
                  </a:cubicBezTo>
                  <a:cubicBezTo>
                    <a:pt x="199" y="2403"/>
                    <a:pt x="199" y="2398"/>
                    <a:pt x="194" y="2392"/>
                  </a:cubicBezTo>
                  <a:cubicBezTo>
                    <a:pt x="182" y="2374"/>
                    <a:pt x="171" y="2353"/>
                    <a:pt x="160" y="2324"/>
                  </a:cubicBezTo>
                  <a:cubicBezTo>
                    <a:pt x="154" y="2318"/>
                    <a:pt x="154" y="2318"/>
                    <a:pt x="154" y="2312"/>
                  </a:cubicBezTo>
                  <a:cubicBezTo>
                    <a:pt x="137" y="2267"/>
                    <a:pt x="120" y="2222"/>
                    <a:pt x="108" y="2170"/>
                  </a:cubicBezTo>
                  <a:cubicBezTo>
                    <a:pt x="108" y="2148"/>
                    <a:pt x="102" y="2125"/>
                    <a:pt x="97" y="2107"/>
                  </a:cubicBezTo>
                  <a:cubicBezTo>
                    <a:pt x="97" y="2085"/>
                    <a:pt x="92" y="2062"/>
                    <a:pt x="92" y="2039"/>
                  </a:cubicBezTo>
                  <a:cubicBezTo>
                    <a:pt x="92" y="2039"/>
                    <a:pt x="86" y="2039"/>
                    <a:pt x="86" y="2046"/>
                  </a:cubicBezTo>
                  <a:cubicBezTo>
                    <a:pt x="23" y="2068"/>
                    <a:pt x="0" y="2141"/>
                    <a:pt x="23" y="2198"/>
                  </a:cubicBezTo>
                  <a:cubicBezTo>
                    <a:pt x="23" y="2204"/>
                    <a:pt x="29" y="2209"/>
                    <a:pt x="29" y="2216"/>
                  </a:cubicBezTo>
                  <a:lnTo>
                    <a:pt x="29" y="2222"/>
                  </a:lnTo>
                  <a:cubicBezTo>
                    <a:pt x="18" y="2243"/>
                    <a:pt x="18" y="2278"/>
                    <a:pt x="29" y="2301"/>
                  </a:cubicBezTo>
                  <a:cubicBezTo>
                    <a:pt x="79" y="2380"/>
                    <a:pt x="131" y="2460"/>
                    <a:pt x="210" y="2523"/>
                  </a:cubicBezTo>
                  <a:cubicBezTo>
                    <a:pt x="267" y="2568"/>
                    <a:pt x="341" y="2597"/>
                    <a:pt x="415" y="2602"/>
                  </a:cubicBezTo>
                  <a:lnTo>
                    <a:pt x="438" y="2602"/>
                  </a:lnTo>
                  <a:cubicBezTo>
                    <a:pt x="585" y="2602"/>
                    <a:pt x="722" y="2516"/>
                    <a:pt x="824" y="2421"/>
                  </a:cubicBezTo>
                  <a:cubicBezTo>
                    <a:pt x="960" y="2290"/>
                    <a:pt x="1063" y="2141"/>
                    <a:pt x="1159" y="1983"/>
                  </a:cubicBezTo>
                  <a:cubicBezTo>
                    <a:pt x="1251" y="1829"/>
                    <a:pt x="1335" y="1671"/>
                    <a:pt x="1416" y="1511"/>
                  </a:cubicBezTo>
                  <a:cubicBezTo>
                    <a:pt x="1455" y="1425"/>
                    <a:pt x="1489" y="1341"/>
                    <a:pt x="1529" y="1255"/>
                  </a:cubicBezTo>
                  <a:cubicBezTo>
                    <a:pt x="1545" y="1210"/>
                    <a:pt x="1523" y="1159"/>
                    <a:pt x="1484" y="1136"/>
                  </a:cubicBezTo>
                  <a:cubicBezTo>
                    <a:pt x="1568" y="942"/>
                    <a:pt x="1648" y="756"/>
                    <a:pt x="1723" y="562"/>
                  </a:cubicBezTo>
                  <a:cubicBezTo>
                    <a:pt x="1762" y="465"/>
                    <a:pt x="1796" y="368"/>
                    <a:pt x="1836" y="278"/>
                  </a:cubicBezTo>
                  <a:cubicBezTo>
                    <a:pt x="1859" y="221"/>
                    <a:pt x="1875" y="164"/>
                    <a:pt x="1904" y="113"/>
                  </a:cubicBezTo>
                  <a:cubicBezTo>
                    <a:pt x="1920" y="74"/>
                    <a:pt x="1899" y="22"/>
                    <a:pt x="1859" y="6"/>
                  </a:cubicBezTo>
                  <a:cubicBezTo>
                    <a:pt x="1847" y="0"/>
                    <a:pt x="1836" y="0"/>
                    <a:pt x="1825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8295511" y="681446"/>
              <a:ext cx="55514" cy="78897"/>
            </a:xfrm>
            <a:custGeom>
              <a:avLst/>
              <a:gdLst/>
              <a:ahLst/>
              <a:cxnLst/>
              <a:rect l="l" t="t" r="r" b="b"/>
              <a:pathLst>
                <a:path w="1688" h="2399" extrusionOk="0">
                  <a:moveTo>
                    <a:pt x="1688" y="1"/>
                  </a:moveTo>
                  <a:cubicBezTo>
                    <a:pt x="1666" y="12"/>
                    <a:pt x="1643" y="23"/>
                    <a:pt x="1619" y="35"/>
                  </a:cubicBezTo>
                  <a:cubicBezTo>
                    <a:pt x="1608" y="64"/>
                    <a:pt x="1598" y="91"/>
                    <a:pt x="1585" y="119"/>
                  </a:cubicBezTo>
                  <a:cubicBezTo>
                    <a:pt x="1540" y="227"/>
                    <a:pt x="1495" y="336"/>
                    <a:pt x="1449" y="444"/>
                  </a:cubicBezTo>
                  <a:cubicBezTo>
                    <a:pt x="1330" y="728"/>
                    <a:pt x="1199" y="1006"/>
                    <a:pt x="1052" y="1279"/>
                  </a:cubicBezTo>
                  <a:cubicBezTo>
                    <a:pt x="932" y="1489"/>
                    <a:pt x="801" y="1693"/>
                    <a:pt x="636" y="1864"/>
                  </a:cubicBezTo>
                  <a:cubicBezTo>
                    <a:pt x="580" y="1921"/>
                    <a:pt x="523" y="1966"/>
                    <a:pt x="460" y="2012"/>
                  </a:cubicBezTo>
                  <a:cubicBezTo>
                    <a:pt x="431" y="2023"/>
                    <a:pt x="404" y="2041"/>
                    <a:pt x="370" y="2052"/>
                  </a:cubicBezTo>
                  <a:cubicBezTo>
                    <a:pt x="352" y="2052"/>
                    <a:pt x="336" y="2057"/>
                    <a:pt x="318" y="2057"/>
                  </a:cubicBezTo>
                  <a:cubicBezTo>
                    <a:pt x="302" y="2057"/>
                    <a:pt x="284" y="2057"/>
                    <a:pt x="273" y="2052"/>
                  </a:cubicBezTo>
                  <a:cubicBezTo>
                    <a:pt x="250" y="2046"/>
                    <a:pt x="227" y="2034"/>
                    <a:pt x="205" y="2023"/>
                  </a:cubicBezTo>
                  <a:cubicBezTo>
                    <a:pt x="193" y="2018"/>
                    <a:pt x="187" y="2012"/>
                    <a:pt x="176" y="2007"/>
                  </a:cubicBezTo>
                  <a:cubicBezTo>
                    <a:pt x="166" y="2000"/>
                    <a:pt x="159" y="1995"/>
                    <a:pt x="148" y="1989"/>
                  </a:cubicBezTo>
                  <a:cubicBezTo>
                    <a:pt x="125" y="1950"/>
                    <a:pt x="85" y="1926"/>
                    <a:pt x="40" y="1926"/>
                  </a:cubicBezTo>
                  <a:cubicBezTo>
                    <a:pt x="29" y="1926"/>
                    <a:pt x="11" y="1926"/>
                    <a:pt x="1" y="1932"/>
                  </a:cubicBezTo>
                  <a:cubicBezTo>
                    <a:pt x="1" y="1955"/>
                    <a:pt x="6" y="1978"/>
                    <a:pt x="6" y="2000"/>
                  </a:cubicBezTo>
                  <a:cubicBezTo>
                    <a:pt x="11" y="2018"/>
                    <a:pt x="17" y="2041"/>
                    <a:pt x="17" y="2063"/>
                  </a:cubicBezTo>
                  <a:cubicBezTo>
                    <a:pt x="29" y="2115"/>
                    <a:pt x="46" y="2160"/>
                    <a:pt x="63" y="2205"/>
                  </a:cubicBezTo>
                  <a:cubicBezTo>
                    <a:pt x="63" y="2211"/>
                    <a:pt x="63" y="2211"/>
                    <a:pt x="69" y="2217"/>
                  </a:cubicBezTo>
                  <a:cubicBezTo>
                    <a:pt x="80" y="2246"/>
                    <a:pt x="91" y="2267"/>
                    <a:pt x="103" y="2285"/>
                  </a:cubicBezTo>
                  <a:cubicBezTo>
                    <a:pt x="108" y="2291"/>
                    <a:pt x="108" y="2296"/>
                    <a:pt x="114" y="2301"/>
                  </a:cubicBezTo>
                  <a:cubicBezTo>
                    <a:pt x="119" y="2307"/>
                    <a:pt x="119" y="2314"/>
                    <a:pt x="125" y="2314"/>
                  </a:cubicBezTo>
                  <a:cubicBezTo>
                    <a:pt x="137" y="2330"/>
                    <a:pt x="153" y="2341"/>
                    <a:pt x="166" y="2353"/>
                  </a:cubicBezTo>
                  <a:cubicBezTo>
                    <a:pt x="171" y="2359"/>
                    <a:pt x="176" y="2359"/>
                    <a:pt x="176" y="2364"/>
                  </a:cubicBezTo>
                  <a:cubicBezTo>
                    <a:pt x="193" y="2370"/>
                    <a:pt x="205" y="2375"/>
                    <a:pt x="216" y="2387"/>
                  </a:cubicBezTo>
                  <a:cubicBezTo>
                    <a:pt x="227" y="2387"/>
                    <a:pt x="234" y="2387"/>
                    <a:pt x="239" y="2393"/>
                  </a:cubicBezTo>
                  <a:cubicBezTo>
                    <a:pt x="250" y="2393"/>
                    <a:pt x="261" y="2398"/>
                    <a:pt x="273" y="2398"/>
                  </a:cubicBezTo>
                  <a:lnTo>
                    <a:pt x="352" y="2398"/>
                  </a:lnTo>
                  <a:cubicBezTo>
                    <a:pt x="376" y="2393"/>
                    <a:pt x="404" y="2387"/>
                    <a:pt x="431" y="2382"/>
                  </a:cubicBezTo>
                  <a:cubicBezTo>
                    <a:pt x="444" y="2375"/>
                    <a:pt x="460" y="2370"/>
                    <a:pt x="472" y="2364"/>
                  </a:cubicBezTo>
                  <a:cubicBezTo>
                    <a:pt x="534" y="2336"/>
                    <a:pt x="597" y="2301"/>
                    <a:pt x="659" y="2256"/>
                  </a:cubicBezTo>
                  <a:lnTo>
                    <a:pt x="665" y="2251"/>
                  </a:lnTo>
                  <a:cubicBezTo>
                    <a:pt x="670" y="2251"/>
                    <a:pt x="670" y="2246"/>
                    <a:pt x="677" y="2246"/>
                  </a:cubicBezTo>
                  <a:cubicBezTo>
                    <a:pt x="722" y="2211"/>
                    <a:pt x="762" y="2171"/>
                    <a:pt x="801" y="2131"/>
                  </a:cubicBezTo>
                  <a:cubicBezTo>
                    <a:pt x="841" y="2091"/>
                    <a:pt x="875" y="2052"/>
                    <a:pt x="909" y="2007"/>
                  </a:cubicBezTo>
                  <a:cubicBezTo>
                    <a:pt x="955" y="1950"/>
                    <a:pt x="995" y="1887"/>
                    <a:pt x="1029" y="1824"/>
                  </a:cubicBezTo>
                  <a:cubicBezTo>
                    <a:pt x="1040" y="1795"/>
                    <a:pt x="1057" y="1768"/>
                    <a:pt x="1068" y="1734"/>
                  </a:cubicBezTo>
                  <a:cubicBezTo>
                    <a:pt x="1120" y="1614"/>
                    <a:pt x="1165" y="1489"/>
                    <a:pt x="1210" y="1359"/>
                  </a:cubicBezTo>
                  <a:lnTo>
                    <a:pt x="1228" y="1302"/>
                  </a:lnTo>
                  <a:cubicBezTo>
                    <a:pt x="1284" y="1142"/>
                    <a:pt x="1341" y="990"/>
                    <a:pt x="1398" y="830"/>
                  </a:cubicBezTo>
                  <a:lnTo>
                    <a:pt x="1467" y="625"/>
                  </a:lnTo>
                  <a:cubicBezTo>
                    <a:pt x="1501" y="523"/>
                    <a:pt x="1535" y="426"/>
                    <a:pt x="1569" y="329"/>
                  </a:cubicBezTo>
                  <a:cubicBezTo>
                    <a:pt x="1598" y="250"/>
                    <a:pt x="1625" y="166"/>
                    <a:pt x="1653" y="85"/>
                  </a:cubicBezTo>
                  <a:lnTo>
                    <a:pt x="1659" y="74"/>
                  </a:lnTo>
                  <a:lnTo>
                    <a:pt x="1688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7739172" y="822568"/>
              <a:ext cx="60349" cy="91164"/>
            </a:xfrm>
            <a:custGeom>
              <a:avLst/>
              <a:gdLst/>
              <a:ahLst/>
              <a:cxnLst/>
              <a:rect l="l" t="t" r="r" b="b"/>
              <a:pathLst>
                <a:path w="1835" h="2772" extrusionOk="0">
                  <a:moveTo>
                    <a:pt x="1648" y="244"/>
                  </a:moveTo>
                  <a:lnTo>
                    <a:pt x="1648" y="250"/>
                  </a:lnTo>
                  <a:cubicBezTo>
                    <a:pt x="1643" y="295"/>
                    <a:pt x="1637" y="341"/>
                    <a:pt x="1630" y="392"/>
                  </a:cubicBezTo>
                  <a:lnTo>
                    <a:pt x="1630" y="431"/>
                  </a:lnTo>
                  <a:cubicBezTo>
                    <a:pt x="1619" y="528"/>
                    <a:pt x="1608" y="619"/>
                    <a:pt x="1603" y="716"/>
                  </a:cubicBezTo>
                  <a:lnTo>
                    <a:pt x="1591" y="858"/>
                  </a:lnTo>
                  <a:cubicBezTo>
                    <a:pt x="1562" y="1125"/>
                    <a:pt x="1523" y="1438"/>
                    <a:pt x="1438" y="1739"/>
                  </a:cubicBezTo>
                  <a:cubicBezTo>
                    <a:pt x="1392" y="1897"/>
                    <a:pt x="1336" y="2028"/>
                    <a:pt x="1267" y="2141"/>
                  </a:cubicBezTo>
                  <a:cubicBezTo>
                    <a:pt x="1221" y="2216"/>
                    <a:pt x="1171" y="2272"/>
                    <a:pt x="1119" y="2324"/>
                  </a:cubicBezTo>
                  <a:cubicBezTo>
                    <a:pt x="1074" y="2369"/>
                    <a:pt x="1023" y="2409"/>
                    <a:pt x="966" y="2437"/>
                  </a:cubicBezTo>
                  <a:cubicBezTo>
                    <a:pt x="903" y="2471"/>
                    <a:pt x="846" y="2494"/>
                    <a:pt x="785" y="2511"/>
                  </a:cubicBezTo>
                  <a:cubicBezTo>
                    <a:pt x="744" y="2523"/>
                    <a:pt x="704" y="2529"/>
                    <a:pt x="665" y="2529"/>
                  </a:cubicBezTo>
                  <a:cubicBezTo>
                    <a:pt x="636" y="2529"/>
                    <a:pt x="602" y="2523"/>
                    <a:pt x="568" y="2511"/>
                  </a:cubicBezTo>
                  <a:cubicBezTo>
                    <a:pt x="539" y="2500"/>
                    <a:pt x="512" y="2489"/>
                    <a:pt x="489" y="2477"/>
                  </a:cubicBezTo>
                  <a:cubicBezTo>
                    <a:pt x="460" y="2455"/>
                    <a:pt x="432" y="2437"/>
                    <a:pt x="410" y="2414"/>
                  </a:cubicBezTo>
                  <a:cubicBezTo>
                    <a:pt x="381" y="2380"/>
                    <a:pt x="352" y="2346"/>
                    <a:pt x="329" y="2301"/>
                  </a:cubicBezTo>
                  <a:cubicBezTo>
                    <a:pt x="301" y="2256"/>
                    <a:pt x="284" y="2204"/>
                    <a:pt x="266" y="2148"/>
                  </a:cubicBezTo>
                  <a:cubicBezTo>
                    <a:pt x="256" y="2085"/>
                    <a:pt x="245" y="2023"/>
                    <a:pt x="245" y="1960"/>
                  </a:cubicBezTo>
                  <a:cubicBezTo>
                    <a:pt x="250" y="1886"/>
                    <a:pt x="261" y="1823"/>
                    <a:pt x="279" y="1761"/>
                  </a:cubicBezTo>
                  <a:cubicBezTo>
                    <a:pt x="318" y="1619"/>
                    <a:pt x="381" y="1488"/>
                    <a:pt x="466" y="1346"/>
                  </a:cubicBezTo>
                  <a:cubicBezTo>
                    <a:pt x="573" y="1170"/>
                    <a:pt x="704" y="1011"/>
                    <a:pt x="875" y="846"/>
                  </a:cubicBezTo>
                  <a:cubicBezTo>
                    <a:pt x="1113" y="619"/>
                    <a:pt x="1386" y="426"/>
                    <a:pt x="1643" y="250"/>
                  </a:cubicBezTo>
                  <a:lnTo>
                    <a:pt x="1648" y="244"/>
                  </a:lnTo>
                  <a:close/>
                  <a:moveTo>
                    <a:pt x="1722" y="0"/>
                  </a:moveTo>
                  <a:cubicBezTo>
                    <a:pt x="1705" y="0"/>
                    <a:pt x="1688" y="6"/>
                    <a:pt x="1671" y="17"/>
                  </a:cubicBezTo>
                  <a:cubicBezTo>
                    <a:pt x="1210" y="334"/>
                    <a:pt x="722" y="641"/>
                    <a:pt x="376" y="1097"/>
                  </a:cubicBezTo>
                  <a:cubicBezTo>
                    <a:pt x="284" y="1210"/>
                    <a:pt x="211" y="1335"/>
                    <a:pt x="148" y="1466"/>
                  </a:cubicBezTo>
                  <a:cubicBezTo>
                    <a:pt x="85" y="1585"/>
                    <a:pt x="40" y="1716"/>
                    <a:pt x="17" y="1852"/>
                  </a:cubicBezTo>
                  <a:cubicBezTo>
                    <a:pt x="1" y="1971"/>
                    <a:pt x="6" y="2096"/>
                    <a:pt x="35" y="2209"/>
                  </a:cubicBezTo>
                  <a:cubicBezTo>
                    <a:pt x="62" y="2329"/>
                    <a:pt x="108" y="2437"/>
                    <a:pt x="182" y="2534"/>
                  </a:cubicBezTo>
                  <a:cubicBezTo>
                    <a:pt x="250" y="2619"/>
                    <a:pt x="341" y="2694"/>
                    <a:pt x="449" y="2733"/>
                  </a:cubicBezTo>
                  <a:cubicBezTo>
                    <a:pt x="514" y="2759"/>
                    <a:pt x="582" y="2772"/>
                    <a:pt x="650" y="2772"/>
                  </a:cubicBezTo>
                  <a:cubicBezTo>
                    <a:pt x="701" y="2772"/>
                    <a:pt x="752" y="2764"/>
                    <a:pt x="801" y="2749"/>
                  </a:cubicBezTo>
                  <a:cubicBezTo>
                    <a:pt x="932" y="2721"/>
                    <a:pt x="1051" y="2653"/>
                    <a:pt x="1153" y="2568"/>
                  </a:cubicBezTo>
                  <a:cubicBezTo>
                    <a:pt x="1233" y="2500"/>
                    <a:pt x="1307" y="2414"/>
                    <a:pt x="1364" y="2329"/>
                  </a:cubicBezTo>
                  <a:cubicBezTo>
                    <a:pt x="1494" y="2136"/>
                    <a:pt x="1574" y="1915"/>
                    <a:pt x="1630" y="1693"/>
                  </a:cubicBezTo>
                  <a:cubicBezTo>
                    <a:pt x="1693" y="1459"/>
                    <a:pt x="1727" y="1215"/>
                    <a:pt x="1756" y="971"/>
                  </a:cubicBezTo>
                  <a:cubicBezTo>
                    <a:pt x="1779" y="818"/>
                    <a:pt x="1790" y="659"/>
                    <a:pt x="1808" y="499"/>
                  </a:cubicBezTo>
                  <a:cubicBezTo>
                    <a:pt x="1813" y="426"/>
                    <a:pt x="1818" y="352"/>
                    <a:pt x="1824" y="284"/>
                  </a:cubicBezTo>
                  <a:cubicBezTo>
                    <a:pt x="1829" y="216"/>
                    <a:pt x="1835" y="147"/>
                    <a:pt x="1835" y="79"/>
                  </a:cubicBezTo>
                  <a:cubicBezTo>
                    <a:pt x="1835" y="45"/>
                    <a:pt x="1801" y="22"/>
                    <a:pt x="1773" y="17"/>
                  </a:cubicBezTo>
                  <a:cubicBezTo>
                    <a:pt x="1756" y="6"/>
                    <a:pt x="1739" y="0"/>
                    <a:pt x="1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7747196" y="830592"/>
              <a:ext cx="46174" cy="75148"/>
            </a:xfrm>
            <a:custGeom>
              <a:avLst/>
              <a:gdLst/>
              <a:ahLst/>
              <a:cxnLst/>
              <a:rect l="l" t="t" r="r" b="b"/>
              <a:pathLst>
                <a:path w="1404" h="2285" extrusionOk="0">
                  <a:moveTo>
                    <a:pt x="1404" y="0"/>
                  </a:moveTo>
                  <a:lnTo>
                    <a:pt x="1399" y="6"/>
                  </a:lnTo>
                  <a:cubicBezTo>
                    <a:pt x="1142" y="182"/>
                    <a:pt x="869" y="375"/>
                    <a:pt x="631" y="602"/>
                  </a:cubicBezTo>
                  <a:cubicBezTo>
                    <a:pt x="460" y="767"/>
                    <a:pt x="329" y="926"/>
                    <a:pt x="222" y="1102"/>
                  </a:cubicBezTo>
                  <a:cubicBezTo>
                    <a:pt x="137" y="1244"/>
                    <a:pt x="74" y="1375"/>
                    <a:pt x="35" y="1517"/>
                  </a:cubicBezTo>
                  <a:cubicBezTo>
                    <a:pt x="17" y="1579"/>
                    <a:pt x="6" y="1642"/>
                    <a:pt x="1" y="1716"/>
                  </a:cubicBezTo>
                  <a:cubicBezTo>
                    <a:pt x="1" y="1779"/>
                    <a:pt x="12" y="1841"/>
                    <a:pt x="22" y="1904"/>
                  </a:cubicBezTo>
                  <a:cubicBezTo>
                    <a:pt x="40" y="1960"/>
                    <a:pt x="57" y="2012"/>
                    <a:pt x="85" y="2057"/>
                  </a:cubicBezTo>
                  <a:cubicBezTo>
                    <a:pt x="108" y="2102"/>
                    <a:pt x="137" y="2136"/>
                    <a:pt x="166" y="2170"/>
                  </a:cubicBezTo>
                  <a:cubicBezTo>
                    <a:pt x="188" y="2193"/>
                    <a:pt x="216" y="2211"/>
                    <a:pt x="245" y="2233"/>
                  </a:cubicBezTo>
                  <a:cubicBezTo>
                    <a:pt x="268" y="2245"/>
                    <a:pt x="295" y="2261"/>
                    <a:pt x="324" y="2267"/>
                  </a:cubicBezTo>
                  <a:cubicBezTo>
                    <a:pt x="358" y="2279"/>
                    <a:pt x="392" y="2285"/>
                    <a:pt x="421" y="2285"/>
                  </a:cubicBezTo>
                  <a:cubicBezTo>
                    <a:pt x="460" y="2285"/>
                    <a:pt x="500" y="2279"/>
                    <a:pt x="541" y="2267"/>
                  </a:cubicBezTo>
                  <a:cubicBezTo>
                    <a:pt x="602" y="2250"/>
                    <a:pt x="659" y="2227"/>
                    <a:pt x="722" y="2193"/>
                  </a:cubicBezTo>
                  <a:cubicBezTo>
                    <a:pt x="779" y="2165"/>
                    <a:pt x="830" y="2125"/>
                    <a:pt x="875" y="2080"/>
                  </a:cubicBezTo>
                  <a:cubicBezTo>
                    <a:pt x="927" y="2028"/>
                    <a:pt x="972" y="1972"/>
                    <a:pt x="1023" y="1897"/>
                  </a:cubicBezTo>
                  <a:cubicBezTo>
                    <a:pt x="1092" y="1784"/>
                    <a:pt x="1148" y="1653"/>
                    <a:pt x="1194" y="1495"/>
                  </a:cubicBezTo>
                  <a:cubicBezTo>
                    <a:pt x="1279" y="1194"/>
                    <a:pt x="1318" y="881"/>
                    <a:pt x="1341" y="614"/>
                  </a:cubicBezTo>
                  <a:lnTo>
                    <a:pt x="1359" y="472"/>
                  </a:lnTo>
                  <a:cubicBezTo>
                    <a:pt x="1364" y="375"/>
                    <a:pt x="1375" y="284"/>
                    <a:pt x="1381" y="187"/>
                  </a:cubicBezTo>
                  <a:lnTo>
                    <a:pt x="1386" y="148"/>
                  </a:lnTo>
                  <a:cubicBezTo>
                    <a:pt x="1393" y="97"/>
                    <a:pt x="1399" y="51"/>
                    <a:pt x="1404" y="6"/>
                  </a:cubicBezTo>
                  <a:lnTo>
                    <a:pt x="1404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7790543" y="835427"/>
              <a:ext cx="2269" cy="22627"/>
            </a:xfrm>
            <a:custGeom>
              <a:avLst/>
              <a:gdLst/>
              <a:ahLst/>
              <a:cxnLst/>
              <a:rect l="l" t="t" r="r" b="b"/>
              <a:pathLst>
                <a:path w="69" h="688" extrusionOk="0">
                  <a:moveTo>
                    <a:pt x="68" y="1"/>
                  </a:moveTo>
                  <a:lnTo>
                    <a:pt x="63" y="40"/>
                  </a:lnTo>
                  <a:cubicBezTo>
                    <a:pt x="57" y="137"/>
                    <a:pt x="46" y="228"/>
                    <a:pt x="41" y="325"/>
                  </a:cubicBezTo>
                  <a:cubicBezTo>
                    <a:pt x="46" y="228"/>
                    <a:pt x="57" y="137"/>
                    <a:pt x="68" y="40"/>
                  </a:cubicBezTo>
                  <a:lnTo>
                    <a:pt x="68" y="1"/>
                  </a:lnTo>
                  <a:close/>
                  <a:moveTo>
                    <a:pt x="41" y="325"/>
                  </a:moveTo>
                  <a:lnTo>
                    <a:pt x="23" y="467"/>
                  </a:lnTo>
                  <a:cubicBezTo>
                    <a:pt x="18" y="541"/>
                    <a:pt x="12" y="614"/>
                    <a:pt x="0" y="688"/>
                  </a:cubicBezTo>
                  <a:cubicBezTo>
                    <a:pt x="12" y="614"/>
                    <a:pt x="18" y="541"/>
                    <a:pt x="29" y="467"/>
                  </a:cubicBezTo>
                  <a:lnTo>
                    <a:pt x="41" y="325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7743085" y="825692"/>
              <a:ext cx="55317" cy="82844"/>
            </a:xfrm>
            <a:custGeom>
              <a:avLst/>
              <a:gdLst/>
              <a:ahLst/>
              <a:cxnLst/>
              <a:rect l="l" t="t" r="r" b="b"/>
              <a:pathLst>
                <a:path w="1682" h="2519" extrusionOk="0">
                  <a:moveTo>
                    <a:pt x="1545" y="1"/>
                  </a:moveTo>
                  <a:cubicBezTo>
                    <a:pt x="1477" y="1"/>
                    <a:pt x="1421" y="52"/>
                    <a:pt x="1409" y="121"/>
                  </a:cubicBezTo>
                  <a:cubicBezTo>
                    <a:pt x="1409" y="160"/>
                    <a:pt x="1404" y="200"/>
                    <a:pt x="1398" y="239"/>
                  </a:cubicBezTo>
                  <a:cubicBezTo>
                    <a:pt x="1438" y="212"/>
                    <a:pt x="1484" y="183"/>
                    <a:pt x="1524" y="155"/>
                  </a:cubicBezTo>
                  <a:lnTo>
                    <a:pt x="1529" y="149"/>
                  </a:lnTo>
                  <a:lnTo>
                    <a:pt x="1529" y="155"/>
                  </a:lnTo>
                  <a:cubicBezTo>
                    <a:pt x="1524" y="200"/>
                    <a:pt x="1518" y="246"/>
                    <a:pt x="1511" y="297"/>
                  </a:cubicBezTo>
                  <a:lnTo>
                    <a:pt x="1511" y="336"/>
                  </a:lnTo>
                  <a:cubicBezTo>
                    <a:pt x="1500" y="433"/>
                    <a:pt x="1489" y="524"/>
                    <a:pt x="1484" y="621"/>
                  </a:cubicBezTo>
                  <a:lnTo>
                    <a:pt x="1472" y="763"/>
                  </a:lnTo>
                  <a:cubicBezTo>
                    <a:pt x="1461" y="837"/>
                    <a:pt x="1455" y="910"/>
                    <a:pt x="1443" y="984"/>
                  </a:cubicBezTo>
                  <a:cubicBezTo>
                    <a:pt x="1421" y="1194"/>
                    <a:pt x="1382" y="1422"/>
                    <a:pt x="1319" y="1644"/>
                  </a:cubicBezTo>
                  <a:cubicBezTo>
                    <a:pt x="1273" y="1802"/>
                    <a:pt x="1217" y="1933"/>
                    <a:pt x="1148" y="2046"/>
                  </a:cubicBezTo>
                  <a:cubicBezTo>
                    <a:pt x="1136" y="2064"/>
                    <a:pt x="1125" y="2080"/>
                    <a:pt x="1114" y="2098"/>
                  </a:cubicBezTo>
                  <a:cubicBezTo>
                    <a:pt x="1075" y="2149"/>
                    <a:pt x="1041" y="2189"/>
                    <a:pt x="1000" y="2229"/>
                  </a:cubicBezTo>
                  <a:cubicBezTo>
                    <a:pt x="960" y="2269"/>
                    <a:pt x="915" y="2297"/>
                    <a:pt x="876" y="2326"/>
                  </a:cubicBezTo>
                  <a:cubicBezTo>
                    <a:pt x="863" y="2331"/>
                    <a:pt x="858" y="2337"/>
                    <a:pt x="847" y="2342"/>
                  </a:cubicBezTo>
                  <a:cubicBezTo>
                    <a:pt x="829" y="2348"/>
                    <a:pt x="813" y="2360"/>
                    <a:pt x="795" y="2365"/>
                  </a:cubicBezTo>
                  <a:cubicBezTo>
                    <a:pt x="756" y="2387"/>
                    <a:pt x="711" y="2405"/>
                    <a:pt x="666" y="2416"/>
                  </a:cubicBezTo>
                  <a:cubicBezTo>
                    <a:pt x="625" y="2428"/>
                    <a:pt x="585" y="2434"/>
                    <a:pt x="546" y="2434"/>
                  </a:cubicBezTo>
                  <a:cubicBezTo>
                    <a:pt x="529" y="2434"/>
                    <a:pt x="506" y="2428"/>
                    <a:pt x="488" y="2428"/>
                  </a:cubicBezTo>
                  <a:cubicBezTo>
                    <a:pt x="478" y="2421"/>
                    <a:pt x="461" y="2421"/>
                    <a:pt x="449" y="2416"/>
                  </a:cubicBezTo>
                  <a:cubicBezTo>
                    <a:pt x="420" y="2410"/>
                    <a:pt x="393" y="2394"/>
                    <a:pt x="370" y="2382"/>
                  </a:cubicBezTo>
                  <a:cubicBezTo>
                    <a:pt x="341" y="2360"/>
                    <a:pt x="313" y="2342"/>
                    <a:pt x="291" y="2319"/>
                  </a:cubicBezTo>
                  <a:cubicBezTo>
                    <a:pt x="262" y="2285"/>
                    <a:pt x="233" y="2251"/>
                    <a:pt x="210" y="2206"/>
                  </a:cubicBezTo>
                  <a:cubicBezTo>
                    <a:pt x="205" y="2200"/>
                    <a:pt x="199" y="2189"/>
                    <a:pt x="194" y="2177"/>
                  </a:cubicBezTo>
                  <a:cubicBezTo>
                    <a:pt x="188" y="2177"/>
                    <a:pt x="182" y="2172"/>
                    <a:pt x="176" y="2166"/>
                  </a:cubicBezTo>
                  <a:cubicBezTo>
                    <a:pt x="160" y="2149"/>
                    <a:pt x="142" y="2127"/>
                    <a:pt x="131" y="2109"/>
                  </a:cubicBezTo>
                  <a:cubicBezTo>
                    <a:pt x="120" y="2093"/>
                    <a:pt x="97" y="2080"/>
                    <a:pt x="79" y="2080"/>
                  </a:cubicBezTo>
                  <a:cubicBezTo>
                    <a:pt x="63" y="2080"/>
                    <a:pt x="45" y="2087"/>
                    <a:pt x="34" y="2098"/>
                  </a:cubicBezTo>
                  <a:cubicBezTo>
                    <a:pt x="0" y="2121"/>
                    <a:pt x="0" y="2161"/>
                    <a:pt x="23" y="2195"/>
                  </a:cubicBezTo>
                  <a:cubicBezTo>
                    <a:pt x="52" y="2234"/>
                    <a:pt x="92" y="2274"/>
                    <a:pt x="131" y="2308"/>
                  </a:cubicBezTo>
                  <a:cubicBezTo>
                    <a:pt x="126" y="2319"/>
                    <a:pt x="126" y="2331"/>
                    <a:pt x="120" y="2342"/>
                  </a:cubicBezTo>
                  <a:cubicBezTo>
                    <a:pt x="120" y="2382"/>
                    <a:pt x="126" y="2416"/>
                    <a:pt x="147" y="2444"/>
                  </a:cubicBezTo>
                  <a:cubicBezTo>
                    <a:pt x="176" y="2479"/>
                    <a:pt x="205" y="2489"/>
                    <a:pt x="244" y="2496"/>
                  </a:cubicBezTo>
                  <a:cubicBezTo>
                    <a:pt x="284" y="2507"/>
                    <a:pt x="325" y="2513"/>
                    <a:pt x="364" y="2513"/>
                  </a:cubicBezTo>
                  <a:cubicBezTo>
                    <a:pt x="375" y="2513"/>
                    <a:pt x="393" y="2513"/>
                    <a:pt x="404" y="2507"/>
                  </a:cubicBezTo>
                  <a:cubicBezTo>
                    <a:pt x="438" y="2518"/>
                    <a:pt x="472" y="2518"/>
                    <a:pt x="506" y="2518"/>
                  </a:cubicBezTo>
                  <a:cubicBezTo>
                    <a:pt x="540" y="2518"/>
                    <a:pt x="574" y="2518"/>
                    <a:pt x="603" y="2507"/>
                  </a:cubicBezTo>
                  <a:cubicBezTo>
                    <a:pt x="659" y="2496"/>
                    <a:pt x="716" y="2468"/>
                    <a:pt x="761" y="2439"/>
                  </a:cubicBezTo>
                  <a:cubicBezTo>
                    <a:pt x="779" y="2450"/>
                    <a:pt x="802" y="2455"/>
                    <a:pt x="824" y="2455"/>
                  </a:cubicBezTo>
                  <a:lnTo>
                    <a:pt x="842" y="2455"/>
                  </a:lnTo>
                  <a:cubicBezTo>
                    <a:pt x="870" y="2444"/>
                    <a:pt x="898" y="2439"/>
                    <a:pt x="926" y="2421"/>
                  </a:cubicBezTo>
                  <a:cubicBezTo>
                    <a:pt x="966" y="2405"/>
                    <a:pt x="994" y="2382"/>
                    <a:pt x="1028" y="2353"/>
                  </a:cubicBezTo>
                  <a:cubicBezTo>
                    <a:pt x="1080" y="2308"/>
                    <a:pt x="1131" y="2251"/>
                    <a:pt x="1177" y="2195"/>
                  </a:cubicBezTo>
                  <a:cubicBezTo>
                    <a:pt x="1256" y="2093"/>
                    <a:pt x="1313" y="1967"/>
                    <a:pt x="1364" y="1842"/>
                  </a:cubicBezTo>
                  <a:cubicBezTo>
                    <a:pt x="1409" y="1723"/>
                    <a:pt x="1450" y="1592"/>
                    <a:pt x="1484" y="1461"/>
                  </a:cubicBezTo>
                  <a:cubicBezTo>
                    <a:pt x="1511" y="1343"/>
                    <a:pt x="1534" y="1212"/>
                    <a:pt x="1563" y="1086"/>
                  </a:cubicBezTo>
                  <a:cubicBezTo>
                    <a:pt x="1569" y="1047"/>
                    <a:pt x="1534" y="1007"/>
                    <a:pt x="1495" y="989"/>
                  </a:cubicBezTo>
                  <a:cubicBezTo>
                    <a:pt x="1552" y="808"/>
                    <a:pt x="1597" y="627"/>
                    <a:pt x="1637" y="438"/>
                  </a:cubicBezTo>
                  <a:cubicBezTo>
                    <a:pt x="1654" y="342"/>
                    <a:pt x="1671" y="246"/>
                    <a:pt x="1676" y="149"/>
                  </a:cubicBezTo>
                  <a:cubicBezTo>
                    <a:pt x="1682" y="76"/>
                    <a:pt x="1631" y="7"/>
                    <a:pt x="155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7749433" y="830592"/>
              <a:ext cx="43938" cy="75148"/>
            </a:xfrm>
            <a:custGeom>
              <a:avLst/>
              <a:gdLst/>
              <a:ahLst/>
              <a:cxnLst/>
              <a:rect l="l" t="t" r="r" b="b"/>
              <a:pathLst>
                <a:path w="1336" h="2285" extrusionOk="0">
                  <a:moveTo>
                    <a:pt x="1336" y="0"/>
                  </a:moveTo>
                  <a:lnTo>
                    <a:pt x="1331" y="6"/>
                  </a:lnTo>
                  <a:cubicBezTo>
                    <a:pt x="1291" y="34"/>
                    <a:pt x="1245" y="63"/>
                    <a:pt x="1205" y="90"/>
                  </a:cubicBezTo>
                  <a:cubicBezTo>
                    <a:pt x="1182" y="244"/>
                    <a:pt x="1155" y="397"/>
                    <a:pt x="1114" y="546"/>
                  </a:cubicBezTo>
                  <a:cubicBezTo>
                    <a:pt x="1029" y="887"/>
                    <a:pt x="916" y="1228"/>
                    <a:pt x="745" y="1534"/>
                  </a:cubicBezTo>
                  <a:cubicBezTo>
                    <a:pt x="677" y="1653"/>
                    <a:pt x="597" y="1761"/>
                    <a:pt x="507" y="1863"/>
                  </a:cubicBezTo>
                  <a:cubicBezTo>
                    <a:pt x="450" y="1915"/>
                    <a:pt x="392" y="1965"/>
                    <a:pt x="324" y="2006"/>
                  </a:cubicBezTo>
                  <a:cubicBezTo>
                    <a:pt x="279" y="2028"/>
                    <a:pt x="234" y="2051"/>
                    <a:pt x="182" y="2068"/>
                  </a:cubicBezTo>
                  <a:cubicBezTo>
                    <a:pt x="166" y="2075"/>
                    <a:pt x="154" y="2075"/>
                    <a:pt x="143" y="2075"/>
                  </a:cubicBezTo>
                  <a:cubicBezTo>
                    <a:pt x="125" y="2075"/>
                    <a:pt x="114" y="2075"/>
                    <a:pt x="98" y="2068"/>
                  </a:cubicBezTo>
                  <a:lnTo>
                    <a:pt x="80" y="2068"/>
                  </a:lnTo>
                  <a:cubicBezTo>
                    <a:pt x="64" y="2062"/>
                    <a:pt x="46" y="2057"/>
                    <a:pt x="29" y="2051"/>
                  </a:cubicBezTo>
                  <a:cubicBezTo>
                    <a:pt x="17" y="2046"/>
                    <a:pt x="12" y="2040"/>
                    <a:pt x="1" y="2028"/>
                  </a:cubicBezTo>
                  <a:lnTo>
                    <a:pt x="1" y="2028"/>
                  </a:lnTo>
                  <a:cubicBezTo>
                    <a:pt x="6" y="2040"/>
                    <a:pt x="12" y="2051"/>
                    <a:pt x="17" y="2057"/>
                  </a:cubicBezTo>
                  <a:cubicBezTo>
                    <a:pt x="40" y="2102"/>
                    <a:pt x="69" y="2136"/>
                    <a:pt x="98" y="2170"/>
                  </a:cubicBezTo>
                  <a:cubicBezTo>
                    <a:pt x="120" y="2193"/>
                    <a:pt x="148" y="2211"/>
                    <a:pt x="177" y="2233"/>
                  </a:cubicBezTo>
                  <a:cubicBezTo>
                    <a:pt x="200" y="2245"/>
                    <a:pt x="227" y="2261"/>
                    <a:pt x="256" y="2267"/>
                  </a:cubicBezTo>
                  <a:cubicBezTo>
                    <a:pt x="268" y="2272"/>
                    <a:pt x="285" y="2272"/>
                    <a:pt x="295" y="2279"/>
                  </a:cubicBezTo>
                  <a:cubicBezTo>
                    <a:pt x="313" y="2279"/>
                    <a:pt x="336" y="2285"/>
                    <a:pt x="353" y="2285"/>
                  </a:cubicBezTo>
                  <a:cubicBezTo>
                    <a:pt x="392" y="2285"/>
                    <a:pt x="432" y="2279"/>
                    <a:pt x="473" y="2267"/>
                  </a:cubicBezTo>
                  <a:cubicBezTo>
                    <a:pt x="518" y="2256"/>
                    <a:pt x="563" y="2238"/>
                    <a:pt x="602" y="2216"/>
                  </a:cubicBezTo>
                  <a:cubicBezTo>
                    <a:pt x="620" y="2211"/>
                    <a:pt x="636" y="2199"/>
                    <a:pt x="654" y="2193"/>
                  </a:cubicBezTo>
                  <a:cubicBezTo>
                    <a:pt x="665" y="2188"/>
                    <a:pt x="670" y="2182"/>
                    <a:pt x="683" y="2177"/>
                  </a:cubicBezTo>
                  <a:cubicBezTo>
                    <a:pt x="722" y="2148"/>
                    <a:pt x="767" y="2120"/>
                    <a:pt x="807" y="2080"/>
                  </a:cubicBezTo>
                  <a:cubicBezTo>
                    <a:pt x="848" y="2040"/>
                    <a:pt x="882" y="2000"/>
                    <a:pt x="921" y="1949"/>
                  </a:cubicBezTo>
                  <a:cubicBezTo>
                    <a:pt x="932" y="1931"/>
                    <a:pt x="943" y="1915"/>
                    <a:pt x="955" y="1897"/>
                  </a:cubicBezTo>
                  <a:cubicBezTo>
                    <a:pt x="1024" y="1784"/>
                    <a:pt x="1080" y="1653"/>
                    <a:pt x="1126" y="1495"/>
                  </a:cubicBezTo>
                  <a:cubicBezTo>
                    <a:pt x="1189" y="1273"/>
                    <a:pt x="1228" y="1045"/>
                    <a:pt x="1250" y="835"/>
                  </a:cubicBezTo>
                  <a:cubicBezTo>
                    <a:pt x="1262" y="761"/>
                    <a:pt x="1268" y="688"/>
                    <a:pt x="1273" y="614"/>
                  </a:cubicBezTo>
                  <a:lnTo>
                    <a:pt x="1291" y="472"/>
                  </a:lnTo>
                  <a:cubicBezTo>
                    <a:pt x="1296" y="375"/>
                    <a:pt x="1307" y="284"/>
                    <a:pt x="1313" y="187"/>
                  </a:cubicBezTo>
                  <a:lnTo>
                    <a:pt x="1318" y="148"/>
                  </a:lnTo>
                  <a:cubicBezTo>
                    <a:pt x="1325" y="97"/>
                    <a:pt x="1331" y="51"/>
                    <a:pt x="1336" y="6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8426867" y="752813"/>
              <a:ext cx="60414" cy="91065"/>
            </a:xfrm>
            <a:custGeom>
              <a:avLst/>
              <a:gdLst/>
              <a:ahLst/>
              <a:cxnLst/>
              <a:rect l="l" t="t" r="r" b="b"/>
              <a:pathLst>
                <a:path w="1837" h="2769" extrusionOk="0">
                  <a:moveTo>
                    <a:pt x="1648" y="246"/>
                  </a:moveTo>
                  <a:lnTo>
                    <a:pt x="1648" y="246"/>
                  </a:lnTo>
                  <a:cubicBezTo>
                    <a:pt x="1643" y="291"/>
                    <a:pt x="1637" y="341"/>
                    <a:pt x="1632" y="388"/>
                  </a:cubicBezTo>
                  <a:lnTo>
                    <a:pt x="1632" y="427"/>
                  </a:lnTo>
                  <a:cubicBezTo>
                    <a:pt x="1620" y="524"/>
                    <a:pt x="1609" y="621"/>
                    <a:pt x="1603" y="711"/>
                  </a:cubicBezTo>
                  <a:lnTo>
                    <a:pt x="1592" y="860"/>
                  </a:lnTo>
                  <a:cubicBezTo>
                    <a:pt x="1564" y="1126"/>
                    <a:pt x="1530" y="1439"/>
                    <a:pt x="1444" y="1734"/>
                  </a:cubicBezTo>
                  <a:cubicBezTo>
                    <a:pt x="1393" y="1893"/>
                    <a:pt x="1336" y="2024"/>
                    <a:pt x="1268" y="2143"/>
                  </a:cubicBezTo>
                  <a:cubicBezTo>
                    <a:pt x="1223" y="2211"/>
                    <a:pt x="1171" y="2274"/>
                    <a:pt x="1121" y="2326"/>
                  </a:cubicBezTo>
                  <a:cubicBezTo>
                    <a:pt x="1074" y="2365"/>
                    <a:pt x="1024" y="2405"/>
                    <a:pt x="972" y="2433"/>
                  </a:cubicBezTo>
                  <a:cubicBezTo>
                    <a:pt x="904" y="2468"/>
                    <a:pt x="848" y="2496"/>
                    <a:pt x="785" y="2513"/>
                  </a:cubicBezTo>
                  <a:cubicBezTo>
                    <a:pt x="746" y="2518"/>
                    <a:pt x="706" y="2523"/>
                    <a:pt x="665" y="2523"/>
                  </a:cubicBezTo>
                  <a:cubicBezTo>
                    <a:pt x="638" y="2523"/>
                    <a:pt x="604" y="2518"/>
                    <a:pt x="570" y="2513"/>
                  </a:cubicBezTo>
                  <a:cubicBezTo>
                    <a:pt x="541" y="2502"/>
                    <a:pt x="518" y="2489"/>
                    <a:pt x="489" y="2473"/>
                  </a:cubicBezTo>
                  <a:cubicBezTo>
                    <a:pt x="461" y="2455"/>
                    <a:pt x="433" y="2433"/>
                    <a:pt x="410" y="2410"/>
                  </a:cubicBezTo>
                  <a:cubicBezTo>
                    <a:pt x="381" y="2376"/>
                    <a:pt x="353" y="2342"/>
                    <a:pt x="331" y="2303"/>
                  </a:cubicBezTo>
                  <a:cubicBezTo>
                    <a:pt x="308" y="2251"/>
                    <a:pt x="285" y="2200"/>
                    <a:pt x="268" y="2148"/>
                  </a:cubicBezTo>
                  <a:cubicBezTo>
                    <a:pt x="256" y="2080"/>
                    <a:pt x="251" y="2019"/>
                    <a:pt x="251" y="1956"/>
                  </a:cubicBezTo>
                  <a:cubicBezTo>
                    <a:pt x="251" y="1888"/>
                    <a:pt x="263" y="1820"/>
                    <a:pt x="279" y="1757"/>
                  </a:cubicBezTo>
                  <a:cubicBezTo>
                    <a:pt x="319" y="1621"/>
                    <a:pt x="381" y="1484"/>
                    <a:pt x="467" y="1342"/>
                  </a:cubicBezTo>
                  <a:cubicBezTo>
                    <a:pt x="575" y="1172"/>
                    <a:pt x="712" y="1007"/>
                    <a:pt x="877" y="842"/>
                  </a:cubicBezTo>
                  <a:cubicBezTo>
                    <a:pt x="1121" y="621"/>
                    <a:pt x="1388" y="422"/>
                    <a:pt x="1648" y="246"/>
                  </a:cubicBezTo>
                  <a:close/>
                  <a:moveTo>
                    <a:pt x="1722" y="1"/>
                  </a:moveTo>
                  <a:cubicBezTo>
                    <a:pt x="1706" y="1"/>
                    <a:pt x="1688" y="7"/>
                    <a:pt x="1672" y="18"/>
                  </a:cubicBezTo>
                  <a:cubicBezTo>
                    <a:pt x="1211" y="336"/>
                    <a:pt x="722" y="643"/>
                    <a:pt x="376" y="1092"/>
                  </a:cubicBezTo>
                  <a:cubicBezTo>
                    <a:pt x="290" y="1206"/>
                    <a:pt x="211" y="1330"/>
                    <a:pt x="148" y="1461"/>
                  </a:cubicBezTo>
                  <a:cubicBezTo>
                    <a:pt x="92" y="1587"/>
                    <a:pt x="41" y="1717"/>
                    <a:pt x="17" y="1854"/>
                  </a:cubicBezTo>
                  <a:cubicBezTo>
                    <a:pt x="1" y="1967"/>
                    <a:pt x="6" y="2093"/>
                    <a:pt x="35" y="2211"/>
                  </a:cubicBezTo>
                  <a:cubicBezTo>
                    <a:pt x="64" y="2326"/>
                    <a:pt x="109" y="2433"/>
                    <a:pt x="182" y="2530"/>
                  </a:cubicBezTo>
                  <a:cubicBezTo>
                    <a:pt x="251" y="2620"/>
                    <a:pt x="347" y="2688"/>
                    <a:pt x="450" y="2728"/>
                  </a:cubicBezTo>
                  <a:cubicBezTo>
                    <a:pt x="517" y="2756"/>
                    <a:pt x="589" y="2769"/>
                    <a:pt x="660" y="2769"/>
                  </a:cubicBezTo>
                  <a:cubicBezTo>
                    <a:pt x="708" y="2769"/>
                    <a:pt x="756" y="2763"/>
                    <a:pt x="802" y="2751"/>
                  </a:cubicBezTo>
                  <a:cubicBezTo>
                    <a:pt x="932" y="2717"/>
                    <a:pt x="1052" y="2654"/>
                    <a:pt x="1155" y="2564"/>
                  </a:cubicBezTo>
                  <a:cubicBezTo>
                    <a:pt x="1239" y="2496"/>
                    <a:pt x="1307" y="2416"/>
                    <a:pt x="1365" y="2326"/>
                  </a:cubicBezTo>
                  <a:cubicBezTo>
                    <a:pt x="1496" y="2132"/>
                    <a:pt x="1575" y="1917"/>
                    <a:pt x="1632" y="1689"/>
                  </a:cubicBezTo>
                  <a:cubicBezTo>
                    <a:pt x="1695" y="1456"/>
                    <a:pt x="1729" y="1212"/>
                    <a:pt x="1756" y="973"/>
                  </a:cubicBezTo>
                  <a:cubicBezTo>
                    <a:pt x="1779" y="813"/>
                    <a:pt x="1790" y="655"/>
                    <a:pt x="1808" y="496"/>
                  </a:cubicBezTo>
                  <a:cubicBezTo>
                    <a:pt x="1813" y="422"/>
                    <a:pt x="1819" y="354"/>
                    <a:pt x="1824" y="280"/>
                  </a:cubicBezTo>
                  <a:cubicBezTo>
                    <a:pt x="1831" y="212"/>
                    <a:pt x="1837" y="144"/>
                    <a:pt x="1837" y="81"/>
                  </a:cubicBezTo>
                  <a:cubicBezTo>
                    <a:pt x="1837" y="41"/>
                    <a:pt x="1808" y="18"/>
                    <a:pt x="1774" y="13"/>
                  </a:cubicBezTo>
                  <a:cubicBezTo>
                    <a:pt x="1756" y="1"/>
                    <a:pt x="1740" y="1"/>
                    <a:pt x="17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8435089" y="760870"/>
              <a:ext cx="46010" cy="74951"/>
            </a:xfrm>
            <a:custGeom>
              <a:avLst/>
              <a:gdLst/>
              <a:ahLst/>
              <a:cxnLst/>
              <a:rect l="l" t="t" r="r" b="b"/>
              <a:pathLst>
                <a:path w="1399" h="2279" extrusionOk="0">
                  <a:moveTo>
                    <a:pt x="1398" y="1"/>
                  </a:moveTo>
                  <a:lnTo>
                    <a:pt x="1398" y="1"/>
                  </a:lnTo>
                  <a:cubicBezTo>
                    <a:pt x="1138" y="177"/>
                    <a:pt x="871" y="376"/>
                    <a:pt x="627" y="602"/>
                  </a:cubicBezTo>
                  <a:cubicBezTo>
                    <a:pt x="462" y="762"/>
                    <a:pt x="325" y="927"/>
                    <a:pt x="217" y="1097"/>
                  </a:cubicBezTo>
                  <a:cubicBezTo>
                    <a:pt x="131" y="1239"/>
                    <a:pt x="69" y="1376"/>
                    <a:pt x="29" y="1512"/>
                  </a:cubicBezTo>
                  <a:cubicBezTo>
                    <a:pt x="13" y="1575"/>
                    <a:pt x="1" y="1643"/>
                    <a:pt x="1" y="1711"/>
                  </a:cubicBezTo>
                  <a:cubicBezTo>
                    <a:pt x="1" y="1774"/>
                    <a:pt x="6" y="1835"/>
                    <a:pt x="18" y="1898"/>
                  </a:cubicBezTo>
                  <a:cubicBezTo>
                    <a:pt x="35" y="1955"/>
                    <a:pt x="58" y="2006"/>
                    <a:pt x="81" y="2058"/>
                  </a:cubicBezTo>
                  <a:cubicBezTo>
                    <a:pt x="103" y="2097"/>
                    <a:pt x="131" y="2131"/>
                    <a:pt x="160" y="2165"/>
                  </a:cubicBezTo>
                  <a:cubicBezTo>
                    <a:pt x="183" y="2188"/>
                    <a:pt x="211" y="2210"/>
                    <a:pt x="239" y="2228"/>
                  </a:cubicBezTo>
                  <a:cubicBezTo>
                    <a:pt x="268" y="2244"/>
                    <a:pt x="291" y="2257"/>
                    <a:pt x="320" y="2268"/>
                  </a:cubicBezTo>
                  <a:cubicBezTo>
                    <a:pt x="354" y="2273"/>
                    <a:pt x="388" y="2278"/>
                    <a:pt x="415" y="2278"/>
                  </a:cubicBezTo>
                  <a:cubicBezTo>
                    <a:pt x="456" y="2278"/>
                    <a:pt x="496" y="2273"/>
                    <a:pt x="535" y="2268"/>
                  </a:cubicBezTo>
                  <a:cubicBezTo>
                    <a:pt x="598" y="2251"/>
                    <a:pt x="654" y="2223"/>
                    <a:pt x="722" y="2188"/>
                  </a:cubicBezTo>
                  <a:cubicBezTo>
                    <a:pt x="774" y="2160"/>
                    <a:pt x="824" y="2120"/>
                    <a:pt x="871" y="2081"/>
                  </a:cubicBezTo>
                  <a:cubicBezTo>
                    <a:pt x="921" y="2029"/>
                    <a:pt x="973" y="1966"/>
                    <a:pt x="1018" y="1898"/>
                  </a:cubicBezTo>
                  <a:cubicBezTo>
                    <a:pt x="1086" y="1779"/>
                    <a:pt x="1143" y="1648"/>
                    <a:pt x="1194" y="1489"/>
                  </a:cubicBezTo>
                  <a:cubicBezTo>
                    <a:pt x="1280" y="1194"/>
                    <a:pt x="1314" y="881"/>
                    <a:pt x="1342" y="615"/>
                  </a:cubicBezTo>
                  <a:lnTo>
                    <a:pt x="1353" y="466"/>
                  </a:lnTo>
                  <a:cubicBezTo>
                    <a:pt x="1359" y="376"/>
                    <a:pt x="1370" y="279"/>
                    <a:pt x="1382" y="182"/>
                  </a:cubicBezTo>
                  <a:lnTo>
                    <a:pt x="1382" y="143"/>
                  </a:lnTo>
                  <a:cubicBezTo>
                    <a:pt x="1387" y="96"/>
                    <a:pt x="1393" y="46"/>
                    <a:pt x="139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8439397" y="760870"/>
              <a:ext cx="41701" cy="74951"/>
            </a:xfrm>
            <a:custGeom>
              <a:avLst/>
              <a:gdLst/>
              <a:ahLst/>
              <a:cxnLst/>
              <a:rect l="l" t="t" r="r" b="b"/>
              <a:pathLst>
                <a:path w="1268" h="2279" extrusionOk="0">
                  <a:moveTo>
                    <a:pt x="530" y="2217"/>
                  </a:moveTo>
                  <a:cubicBezTo>
                    <a:pt x="489" y="2239"/>
                    <a:pt x="449" y="2257"/>
                    <a:pt x="404" y="2268"/>
                  </a:cubicBezTo>
                  <a:cubicBezTo>
                    <a:pt x="365" y="2273"/>
                    <a:pt x="325" y="2278"/>
                    <a:pt x="284" y="2278"/>
                  </a:cubicBezTo>
                  <a:cubicBezTo>
                    <a:pt x="268" y="2278"/>
                    <a:pt x="245" y="2278"/>
                    <a:pt x="223" y="2273"/>
                  </a:cubicBezTo>
                  <a:cubicBezTo>
                    <a:pt x="245" y="2278"/>
                    <a:pt x="268" y="2278"/>
                    <a:pt x="284" y="2278"/>
                  </a:cubicBezTo>
                  <a:cubicBezTo>
                    <a:pt x="325" y="2278"/>
                    <a:pt x="365" y="2273"/>
                    <a:pt x="404" y="2268"/>
                  </a:cubicBezTo>
                  <a:cubicBezTo>
                    <a:pt x="449" y="2257"/>
                    <a:pt x="489" y="2239"/>
                    <a:pt x="530" y="2217"/>
                  </a:cubicBezTo>
                  <a:close/>
                  <a:moveTo>
                    <a:pt x="0" y="2126"/>
                  </a:moveTo>
                  <a:cubicBezTo>
                    <a:pt x="6" y="2142"/>
                    <a:pt x="18" y="2154"/>
                    <a:pt x="29" y="2165"/>
                  </a:cubicBezTo>
                  <a:lnTo>
                    <a:pt x="35" y="2171"/>
                  </a:lnTo>
                  <a:lnTo>
                    <a:pt x="29" y="2165"/>
                  </a:lnTo>
                  <a:cubicBezTo>
                    <a:pt x="18" y="2154"/>
                    <a:pt x="6" y="2142"/>
                    <a:pt x="0" y="2126"/>
                  </a:cubicBezTo>
                  <a:close/>
                  <a:moveTo>
                    <a:pt x="853" y="1944"/>
                  </a:moveTo>
                  <a:cubicBezTo>
                    <a:pt x="819" y="1995"/>
                    <a:pt x="779" y="2040"/>
                    <a:pt x="740" y="2081"/>
                  </a:cubicBezTo>
                  <a:cubicBezTo>
                    <a:pt x="700" y="2115"/>
                    <a:pt x="659" y="2142"/>
                    <a:pt x="620" y="2171"/>
                  </a:cubicBezTo>
                  <a:cubicBezTo>
                    <a:pt x="659" y="2142"/>
                    <a:pt x="700" y="2115"/>
                    <a:pt x="740" y="2081"/>
                  </a:cubicBezTo>
                  <a:cubicBezTo>
                    <a:pt x="779" y="2040"/>
                    <a:pt x="819" y="1995"/>
                    <a:pt x="853" y="1944"/>
                  </a:cubicBezTo>
                  <a:close/>
                  <a:moveTo>
                    <a:pt x="1267" y="1"/>
                  </a:moveTo>
                  <a:lnTo>
                    <a:pt x="1267" y="1"/>
                  </a:lnTo>
                  <a:cubicBezTo>
                    <a:pt x="1222" y="28"/>
                    <a:pt x="1183" y="57"/>
                    <a:pt x="1136" y="91"/>
                  </a:cubicBezTo>
                  <a:lnTo>
                    <a:pt x="1136" y="91"/>
                  </a:lnTo>
                  <a:cubicBezTo>
                    <a:pt x="1183" y="57"/>
                    <a:pt x="1222" y="28"/>
                    <a:pt x="1267" y="1"/>
                  </a:cubicBezTo>
                  <a:lnTo>
                    <a:pt x="1267" y="1"/>
                  </a:lnTo>
                  <a:lnTo>
                    <a:pt x="1267" y="1"/>
                  </a:lnTo>
                  <a:cubicBezTo>
                    <a:pt x="1262" y="46"/>
                    <a:pt x="1256" y="96"/>
                    <a:pt x="1251" y="143"/>
                  </a:cubicBezTo>
                  <a:lnTo>
                    <a:pt x="1251" y="182"/>
                  </a:lnTo>
                  <a:cubicBezTo>
                    <a:pt x="1239" y="279"/>
                    <a:pt x="1228" y="376"/>
                    <a:pt x="1222" y="466"/>
                  </a:cubicBezTo>
                  <a:lnTo>
                    <a:pt x="1211" y="615"/>
                  </a:lnTo>
                  <a:cubicBezTo>
                    <a:pt x="1199" y="688"/>
                    <a:pt x="1194" y="767"/>
                    <a:pt x="1183" y="853"/>
                  </a:cubicBezTo>
                  <a:cubicBezTo>
                    <a:pt x="1194" y="767"/>
                    <a:pt x="1199" y="688"/>
                    <a:pt x="1211" y="615"/>
                  </a:cubicBezTo>
                  <a:lnTo>
                    <a:pt x="1222" y="466"/>
                  </a:lnTo>
                  <a:cubicBezTo>
                    <a:pt x="1228" y="376"/>
                    <a:pt x="1239" y="279"/>
                    <a:pt x="1251" y="182"/>
                  </a:cubicBezTo>
                  <a:lnTo>
                    <a:pt x="1251" y="143"/>
                  </a:lnTo>
                  <a:cubicBezTo>
                    <a:pt x="1256" y="96"/>
                    <a:pt x="1262" y="46"/>
                    <a:pt x="1267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8430780" y="755805"/>
              <a:ext cx="55547" cy="83008"/>
            </a:xfrm>
            <a:custGeom>
              <a:avLst/>
              <a:gdLst/>
              <a:ahLst/>
              <a:cxnLst/>
              <a:rect l="l" t="t" r="r" b="b"/>
              <a:pathLst>
                <a:path w="1689" h="2524" extrusionOk="0">
                  <a:moveTo>
                    <a:pt x="1547" y="1"/>
                  </a:moveTo>
                  <a:cubicBezTo>
                    <a:pt x="1479" y="1"/>
                    <a:pt x="1422" y="53"/>
                    <a:pt x="1416" y="121"/>
                  </a:cubicBezTo>
                  <a:cubicBezTo>
                    <a:pt x="1411" y="160"/>
                    <a:pt x="1405" y="200"/>
                    <a:pt x="1398" y="245"/>
                  </a:cubicBezTo>
                  <a:cubicBezTo>
                    <a:pt x="1445" y="211"/>
                    <a:pt x="1484" y="182"/>
                    <a:pt x="1529" y="155"/>
                  </a:cubicBezTo>
                  <a:lnTo>
                    <a:pt x="1529" y="155"/>
                  </a:lnTo>
                  <a:cubicBezTo>
                    <a:pt x="1524" y="200"/>
                    <a:pt x="1518" y="250"/>
                    <a:pt x="1513" y="297"/>
                  </a:cubicBezTo>
                  <a:lnTo>
                    <a:pt x="1513" y="336"/>
                  </a:lnTo>
                  <a:cubicBezTo>
                    <a:pt x="1501" y="433"/>
                    <a:pt x="1490" y="530"/>
                    <a:pt x="1484" y="620"/>
                  </a:cubicBezTo>
                  <a:lnTo>
                    <a:pt x="1473" y="769"/>
                  </a:lnTo>
                  <a:cubicBezTo>
                    <a:pt x="1461" y="842"/>
                    <a:pt x="1456" y="921"/>
                    <a:pt x="1445" y="1007"/>
                  </a:cubicBezTo>
                  <a:cubicBezTo>
                    <a:pt x="1422" y="1212"/>
                    <a:pt x="1382" y="1433"/>
                    <a:pt x="1325" y="1643"/>
                  </a:cubicBezTo>
                  <a:cubicBezTo>
                    <a:pt x="1274" y="1802"/>
                    <a:pt x="1217" y="1933"/>
                    <a:pt x="1149" y="2052"/>
                  </a:cubicBezTo>
                  <a:cubicBezTo>
                    <a:pt x="1138" y="2070"/>
                    <a:pt x="1126" y="2086"/>
                    <a:pt x="1115" y="2098"/>
                  </a:cubicBezTo>
                  <a:cubicBezTo>
                    <a:pt x="1081" y="2149"/>
                    <a:pt x="1041" y="2194"/>
                    <a:pt x="1002" y="2235"/>
                  </a:cubicBezTo>
                  <a:cubicBezTo>
                    <a:pt x="962" y="2269"/>
                    <a:pt x="921" y="2296"/>
                    <a:pt x="882" y="2325"/>
                  </a:cubicBezTo>
                  <a:cubicBezTo>
                    <a:pt x="871" y="2330"/>
                    <a:pt x="860" y="2337"/>
                    <a:pt x="853" y="2342"/>
                  </a:cubicBezTo>
                  <a:cubicBezTo>
                    <a:pt x="831" y="2353"/>
                    <a:pt x="813" y="2364"/>
                    <a:pt x="792" y="2371"/>
                  </a:cubicBezTo>
                  <a:cubicBezTo>
                    <a:pt x="751" y="2393"/>
                    <a:pt x="711" y="2411"/>
                    <a:pt x="666" y="2422"/>
                  </a:cubicBezTo>
                  <a:cubicBezTo>
                    <a:pt x="627" y="2427"/>
                    <a:pt x="587" y="2432"/>
                    <a:pt x="546" y="2432"/>
                  </a:cubicBezTo>
                  <a:cubicBezTo>
                    <a:pt x="530" y="2432"/>
                    <a:pt x="507" y="2432"/>
                    <a:pt x="485" y="2427"/>
                  </a:cubicBezTo>
                  <a:cubicBezTo>
                    <a:pt x="472" y="2427"/>
                    <a:pt x="462" y="2422"/>
                    <a:pt x="451" y="2422"/>
                  </a:cubicBezTo>
                  <a:cubicBezTo>
                    <a:pt x="422" y="2411"/>
                    <a:pt x="399" y="2398"/>
                    <a:pt x="370" y="2382"/>
                  </a:cubicBezTo>
                  <a:cubicBezTo>
                    <a:pt x="342" y="2364"/>
                    <a:pt x="320" y="2348"/>
                    <a:pt x="297" y="2325"/>
                  </a:cubicBezTo>
                  <a:lnTo>
                    <a:pt x="291" y="2319"/>
                  </a:lnTo>
                  <a:cubicBezTo>
                    <a:pt x="280" y="2308"/>
                    <a:pt x="268" y="2296"/>
                    <a:pt x="262" y="2280"/>
                  </a:cubicBezTo>
                  <a:cubicBezTo>
                    <a:pt x="246" y="2262"/>
                    <a:pt x="228" y="2235"/>
                    <a:pt x="212" y="2212"/>
                  </a:cubicBezTo>
                  <a:cubicBezTo>
                    <a:pt x="205" y="2201"/>
                    <a:pt x="200" y="2188"/>
                    <a:pt x="200" y="2183"/>
                  </a:cubicBezTo>
                  <a:cubicBezTo>
                    <a:pt x="194" y="2177"/>
                    <a:pt x="183" y="2172"/>
                    <a:pt x="178" y="2167"/>
                  </a:cubicBezTo>
                  <a:cubicBezTo>
                    <a:pt x="160" y="2149"/>
                    <a:pt x="149" y="2132"/>
                    <a:pt x="132" y="2109"/>
                  </a:cubicBezTo>
                  <a:cubicBezTo>
                    <a:pt x="121" y="2092"/>
                    <a:pt x="97" y="2086"/>
                    <a:pt x="81" y="2086"/>
                  </a:cubicBezTo>
                  <a:cubicBezTo>
                    <a:pt x="63" y="2086"/>
                    <a:pt x="47" y="2086"/>
                    <a:pt x="35" y="2098"/>
                  </a:cubicBezTo>
                  <a:cubicBezTo>
                    <a:pt x="7" y="2120"/>
                    <a:pt x="1" y="2167"/>
                    <a:pt x="24" y="2194"/>
                  </a:cubicBezTo>
                  <a:cubicBezTo>
                    <a:pt x="52" y="2240"/>
                    <a:pt x="92" y="2280"/>
                    <a:pt x="137" y="2308"/>
                  </a:cubicBezTo>
                  <a:cubicBezTo>
                    <a:pt x="132" y="2319"/>
                    <a:pt x="126" y="2330"/>
                    <a:pt x="126" y="2342"/>
                  </a:cubicBezTo>
                  <a:cubicBezTo>
                    <a:pt x="121" y="2382"/>
                    <a:pt x="132" y="2416"/>
                    <a:pt x="155" y="2450"/>
                  </a:cubicBezTo>
                  <a:cubicBezTo>
                    <a:pt x="178" y="2479"/>
                    <a:pt x="212" y="2490"/>
                    <a:pt x="252" y="2501"/>
                  </a:cubicBezTo>
                  <a:cubicBezTo>
                    <a:pt x="286" y="2507"/>
                    <a:pt x="325" y="2513"/>
                    <a:pt x="365" y="2513"/>
                  </a:cubicBezTo>
                  <a:lnTo>
                    <a:pt x="404" y="2513"/>
                  </a:lnTo>
                  <a:cubicBezTo>
                    <a:pt x="438" y="2518"/>
                    <a:pt x="472" y="2524"/>
                    <a:pt x="507" y="2524"/>
                  </a:cubicBezTo>
                  <a:cubicBezTo>
                    <a:pt x="541" y="2524"/>
                    <a:pt x="575" y="2518"/>
                    <a:pt x="609" y="2513"/>
                  </a:cubicBezTo>
                  <a:cubicBezTo>
                    <a:pt x="666" y="2495"/>
                    <a:pt x="717" y="2473"/>
                    <a:pt x="763" y="2439"/>
                  </a:cubicBezTo>
                  <a:cubicBezTo>
                    <a:pt x="779" y="2450"/>
                    <a:pt x="803" y="2461"/>
                    <a:pt x="826" y="2461"/>
                  </a:cubicBezTo>
                  <a:cubicBezTo>
                    <a:pt x="831" y="2461"/>
                    <a:pt x="837" y="2461"/>
                    <a:pt x="842" y="2456"/>
                  </a:cubicBezTo>
                  <a:cubicBezTo>
                    <a:pt x="871" y="2450"/>
                    <a:pt x="905" y="2439"/>
                    <a:pt x="933" y="2422"/>
                  </a:cubicBezTo>
                  <a:cubicBezTo>
                    <a:pt x="968" y="2405"/>
                    <a:pt x="996" y="2382"/>
                    <a:pt x="1030" y="2359"/>
                  </a:cubicBezTo>
                  <a:cubicBezTo>
                    <a:pt x="1086" y="2314"/>
                    <a:pt x="1133" y="2257"/>
                    <a:pt x="1178" y="2201"/>
                  </a:cubicBezTo>
                  <a:cubicBezTo>
                    <a:pt x="1257" y="2092"/>
                    <a:pt x="1319" y="1967"/>
                    <a:pt x="1364" y="1847"/>
                  </a:cubicBezTo>
                  <a:cubicBezTo>
                    <a:pt x="1416" y="1723"/>
                    <a:pt x="1450" y="1598"/>
                    <a:pt x="1484" y="1467"/>
                  </a:cubicBezTo>
                  <a:cubicBezTo>
                    <a:pt x="1513" y="1341"/>
                    <a:pt x="1542" y="1217"/>
                    <a:pt x="1564" y="1092"/>
                  </a:cubicBezTo>
                  <a:cubicBezTo>
                    <a:pt x="1576" y="1047"/>
                    <a:pt x="1542" y="1007"/>
                    <a:pt x="1501" y="995"/>
                  </a:cubicBezTo>
                  <a:cubicBezTo>
                    <a:pt x="1553" y="814"/>
                    <a:pt x="1603" y="625"/>
                    <a:pt x="1637" y="444"/>
                  </a:cubicBezTo>
                  <a:cubicBezTo>
                    <a:pt x="1655" y="347"/>
                    <a:pt x="1671" y="250"/>
                    <a:pt x="1678" y="148"/>
                  </a:cubicBezTo>
                  <a:cubicBezTo>
                    <a:pt x="1689" y="80"/>
                    <a:pt x="1632" y="12"/>
                    <a:pt x="156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8437325" y="760870"/>
              <a:ext cx="43773" cy="74951"/>
            </a:xfrm>
            <a:custGeom>
              <a:avLst/>
              <a:gdLst/>
              <a:ahLst/>
              <a:cxnLst/>
              <a:rect l="l" t="t" r="r" b="b"/>
              <a:pathLst>
                <a:path w="1331" h="2279" extrusionOk="0">
                  <a:moveTo>
                    <a:pt x="1330" y="1"/>
                  </a:moveTo>
                  <a:lnTo>
                    <a:pt x="1330" y="1"/>
                  </a:lnTo>
                  <a:cubicBezTo>
                    <a:pt x="1285" y="28"/>
                    <a:pt x="1246" y="57"/>
                    <a:pt x="1199" y="91"/>
                  </a:cubicBezTo>
                  <a:cubicBezTo>
                    <a:pt x="1183" y="245"/>
                    <a:pt x="1149" y="392"/>
                    <a:pt x="1115" y="546"/>
                  </a:cubicBezTo>
                  <a:cubicBezTo>
                    <a:pt x="1029" y="887"/>
                    <a:pt x="910" y="1222"/>
                    <a:pt x="740" y="1535"/>
                  </a:cubicBezTo>
                  <a:cubicBezTo>
                    <a:pt x="672" y="1648"/>
                    <a:pt x="593" y="1762"/>
                    <a:pt x="501" y="1858"/>
                  </a:cubicBezTo>
                  <a:cubicBezTo>
                    <a:pt x="444" y="1916"/>
                    <a:pt x="388" y="1961"/>
                    <a:pt x="325" y="2000"/>
                  </a:cubicBezTo>
                  <a:cubicBezTo>
                    <a:pt x="273" y="2029"/>
                    <a:pt x="228" y="2052"/>
                    <a:pt x="177" y="2063"/>
                  </a:cubicBezTo>
                  <a:cubicBezTo>
                    <a:pt x="166" y="2068"/>
                    <a:pt x="149" y="2068"/>
                    <a:pt x="137" y="2074"/>
                  </a:cubicBezTo>
                  <a:cubicBezTo>
                    <a:pt x="121" y="2074"/>
                    <a:pt x="108" y="2068"/>
                    <a:pt x="92" y="2068"/>
                  </a:cubicBezTo>
                  <a:lnTo>
                    <a:pt x="81" y="2068"/>
                  </a:lnTo>
                  <a:lnTo>
                    <a:pt x="74" y="2063"/>
                  </a:lnTo>
                  <a:cubicBezTo>
                    <a:pt x="58" y="2063"/>
                    <a:pt x="40" y="2052"/>
                    <a:pt x="24" y="2047"/>
                  </a:cubicBezTo>
                  <a:cubicBezTo>
                    <a:pt x="18" y="2040"/>
                    <a:pt x="6" y="2034"/>
                    <a:pt x="1" y="2029"/>
                  </a:cubicBezTo>
                  <a:lnTo>
                    <a:pt x="1" y="2029"/>
                  </a:lnTo>
                  <a:cubicBezTo>
                    <a:pt x="1" y="2034"/>
                    <a:pt x="6" y="2047"/>
                    <a:pt x="13" y="2058"/>
                  </a:cubicBezTo>
                  <a:cubicBezTo>
                    <a:pt x="29" y="2081"/>
                    <a:pt x="47" y="2108"/>
                    <a:pt x="63" y="2126"/>
                  </a:cubicBezTo>
                  <a:cubicBezTo>
                    <a:pt x="69" y="2142"/>
                    <a:pt x="81" y="2154"/>
                    <a:pt x="92" y="2165"/>
                  </a:cubicBezTo>
                  <a:lnTo>
                    <a:pt x="98" y="2171"/>
                  </a:lnTo>
                  <a:cubicBezTo>
                    <a:pt x="121" y="2194"/>
                    <a:pt x="143" y="2210"/>
                    <a:pt x="171" y="2228"/>
                  </a:cubicBezTo>
                  <a:cubicBezTo>
                    <a:pt x="200" y="2244"/>
                    <a:pt x="223" y="2257"/>
                    <a:pt x="252" y="2268"/>
                  </a:cubicBezTo>
                  <a:cubicBezTo>
                    <a:pt x="263" y="2268"/>
                    <a:pt x="273" y="2273"/>
                    <a:pt x="286" y="2273"/>
                  </a:cubicBezTo>
                  <a:cubicBezTo>
                    <a:pt x="308" y="2278"/>
                    <a:pt x="331" y="2278"/>
                    <a:pt x="347" y="2278"/>
                  </a:cubicBezTo>
                  <a:cubicBezTo>
                    <a:pt x="388" y="2278"/>
                    <a:pt x="428" y="2273"/>
                    <a:pt x="467" y="2268"/>
                  </a:cubicBezTo>
                  <a:cubicBezTo>
                    <a:pt x="512" y="2257"/>
                    <a:pt x="552" y="2239"/>
                    <a:pt x="593" y="2217"/>
                  </a:cubicBezTo>
                  <a:cubicBezTo>
                    <a:pt x="614" y="2210"/>
                    <a:pt x="632" y="2199"/>
                    <a:pt x="654" y="2188"/>
                  </a:cubicBezTo>
                  <a:cubicBezTo>
                    <a:pt x="661" y="2183"/>
                    <a:pt x="672" y="2176"/>
                    <a:pt x="683" y="2171"/>
                  </a:cubicBezTo>
                  <a:cubicBezTo>
                    <a:pt x="722" y="2142"/>
                    <a:pt x="763" y="2115"/>
                    <a:pt x="803" y="2081"/>
                  </a:cubicBezTo>
                  <a:cubicBezTo>
                    <a:pt x="842" y="2040"/>
                    <a:pt x="882" y="1995"/>
                    <a:pt x="916" y="1944"/>
                  </a:cubicBezTo>
                  <a:cubicBezTo>
                    <a:pt x="927" y="1932"/>
                    <a:pt x="939" y="1916"/>
                    <a:pt x="950" y="1898"/>
                  </a:cubicBezTo>
                  <a:cubicBezTo>
                    <a:pt x="1018" y="1779"/>
                    <a:pt x="1075" y="1648"/>
                    <a:pt x="1126" y="1489"/>
                  </a:cubicBezTo>
                  <a:cubicBezTo>
                    <a:pt x="1183" y="1279"/>
                    <a:pt x="1223" y="1058"/>
                    <a:pt x="1246" y="853"/>
                  </a:cubicBezTo>
                  <a:cubicBezTo>
                    <a:pt x="1257" y="767"/>
                    <a:pt x="1262" y="688"/>
                    <a:pt x="1274" y="615"/>
                  </a:cubicBezTo>
                  <a:lnTo>
                    <a:pt x="1285" y="466"/>
                  </a:lnTo>
                  <a:cubicBezTo>
                    <a:pt x="1291" y="376"/>
                    <a:pt x="1302" y="279"/>
                    <a:pt x="1314" y="182"/>
                  </a:cubicBezTo>
                  <a:lnTo>
                    <a:pt x="1314" y="143"/>
                  </a:lnTo>
                  <a:cubicBezTo>
                    <a:pt x="1319" y="96"/>
                    <a:pt x="1325" y="46"/>
                    <a:pt x="13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7366678" y="761232"/>
              <a:ext cx="60579" cy="91065"/>
            </a:xfrm>
            <a:custGeom>
              <a:avLst/>
              <a:gdLst/>
              <a:ahLst/>
              <a:cxnLst/>
              <a:rect l="l" t="t" r="r" b="b"/>
              <a:pathLst>
                <a:path w="1842" h="2769" extrusionOk="0">
                  <a:moveTo>
                    <a:pt x="1655" y="245"/>
                  </a:moveTo>
                  <a:cubicBezTo>
                    <a:pt x="1644" y="290"/>
                    <a:pt x="1644" y="342"/>
                    <a:pt x="1637" y="387"/>
                  </a:cubicBezTo>
                  <a:lnTo>
                    <a:pt x="1632" y="426"/>
                  </a:lnTo>
                  <a:cubicBezTo>
                    <a:pt x="1621" y="523"/>
                    <a:pt x="1615" y="620"/>
                    <a:pt x="1603" y="711"/>
                  </a:cubicBezTo>
                  <a:lnTo>
                    <a:pt x="1592" y="859"/>
                  </a:lnTo>
                  <a:cubicBezTo>
                    <a:pt x="1569" y="1126"/>
                    <a:pt x="1529" y="1438"/>
                    <a:pt x="1445" y="1734"/>
                  </a:cubicBezTo>
                  <a:cubicBezTo>
                    <a:pt x="1393" y="1892"/>
                    <a:pt x="1337" y="2023"/>
                    <a:pt x="1269" y="2138"/>
                  </a:cubicBezTo>
                  <a:cubicBezTo>
                    <a:pt x="1223" y="2212"/>
                    <a:pt x="1178" y="2274"/>
                    <a:pt x="1126" y="2325"/>
                  </a:cubicBezTo>
                  <a:cubicBezTo>
                    <a:pt x="1075" y="2364"/>
                    <a:pt x="1023" y="2404"/>
                    <a:pt x="973" y="2432"/>
                  </a:cubicBezTo>
                  <a:cubicBezTo>
                    <a:pt x="910" y="2467"/>
                    <a:pt x="847" y="2495"/>
                    <a:pt x="792" y="2513"/>
                  </a:cubicBezTo>
                  <a:cubicBezTo>
                    <a:pt x="745" y="2518"/>
                    <a:pt x="711" y="2524"/>
                    <a:pt x="672" y="2524"/>
                  </a:cubicBezTo>
                  <a:cubicBezTo>
                    <a:pt x="637" y="2524"/>
                    <a:pt x="603" y="2518"/>
                    <a:pt x="569" y="2513"/>
                  </a:cubicBezTo>
                  <a:cubicBezTo>
                    <a:pt x="541" y="2501"/>
                    <a:pt x="519" y="2490"/>
                    <a:pt x="490" y="2472"/>
                  </a:cubicBezTo>
                  <a:cubicBezTo>
                    <a:pt x="462" y="2456"/>
                    <a:pt x="438" y="2432"/>
                    <a:pt x="410" y="2411"/>
                  </a:cubicBezTo>
                  <a:cubicBezTo>
                    <a:pt x="382" y="2377"/>
                    <a:pt x="359" y="2342"/>
                    <a:pt x="331" y="2302"/>
                  </a:cubicBezTo>
                  <a:cubicBezTo>
                    <a:pt x="307" y="2251"/>
                    <a:pt x="286" y="2199"/>
                    <a:pt x="273" y="2143"/>
                  </a:cubicBezTo>
                  <a:cubicBezTo>
                    <a:pt x="257" y="2081"/>
                    <a:pt x="252" y="2018"/>
                    <a:pt x="252" y="1955"/>
                  </a:cubicBezTo>
                  <a:cubicBezTo>
                    <a:pt x="252" y="1887"/>
                    <a:pt x="262" y="1819"/>
                    <a:pt x="280" y="1756"/>
                  </a:cubicBezTo>
                  <a:cubicBezTo>
                    <a:pt x="325" y="1620"/>
                    <a:pt x="382" y="1483"/>
                    <a:pt x="467" y="1341"/>
                  </a:cubicBezTo>
                  <a:cubicBezTo>
                    <a:pt x="575" y="1171"/>
                    <a:pt x="711" y="1006"/>
                    <a:pt x="876" y="842"/>
                  </a:cubicBezTo>
                  <a:cubicBezTo>
                    <a:pt x="1120" y="615"/>
                    <a:pt x="1393" y="421"/>
                    <a:pt x="1649" y="245"/>
                  </a:cubicBezTo>
                  <a:close/>
                  <a:moveTo>
                    <a:pt x="1728" y="1"/>
                  </a:moveTo>
                  <a:cubicBezTo>
                    <a:pt x="1705" y="1"/>
                    <a:pt x="1689" y="6"/>
                    <a:pt x="1671" y="12"/>
                  </a:cubicBezTo>
                  <a:cubicBezTo>
                    <a:pt x="1212" y="336"/>
                    <a:pt x="723" y="643"/>
                    <a:pt x="376" y="1092"/>
                  </a:cubicBezTo>
                  <a:cubicBezTo>
                    <a:pt x="291" y="1205"/>
                    <a:pt x="217" y="1331"/>
                    <a:pt x="149" y="1461"/>
                  </a:cubicBezTo>
                  <a:cubicBezTo>
                    <a:pt x="92" y="1586"/>
                    <a:pt x="41" y="1717"/>
                    <a:pt x="24" y="1853"/>
                  </a:cubicBezTo>
                  <a:cubicBezTo>
                    <a:pt x="1" y="1967"/>
                    <a:pt x="13" y="2092"/>
                    <a:pt x="35" y="2212"/>
                  </a:cubicBezTo>
                  <a:cubicBezTo>
                    <a:pt x="63" y="2325"/>
                    <a:pt x="115" y="2432"/>
                    <a:pt x="183" y="2529"/>
                  </a:cubicBezTo>
                  <a:cubicBezTo>
                    <a:pt x="257" y="2621"/>
                    <a:pt x="348" y="2689"/>
                    <a:pt x="451" y="2728"/>
                  </a:cubicBezTo>
                  <a:cubicBezTo>
                    <a:pt x="519" y="2755"/>
                    <a:pt x="591" y="2768"/>
                    <a:pt x="663" y="2768"/>
                  </a:cubicBezTo>
                  <a:cubicBezTo>
                    <a:pt x="712" y="2768"/>
                    <a:pt x="760" y="2763"/>
                    <a:pt x="808" y="2752"/>
                  </a:cubicBezTo>
                  <a:cubicBezTo>
                    <a:pt x="939" y="2717"/>
                    <a:pt x="1052" y="2655"/>
                    <a:pt x="1154" y="2563"/>
                  </a:cubicBezTo>
                  <a:cubicBezTo>
                    <a:pt x="1240" y="2495"/>
                    <a:pt x="1308" y="2416"/>
                    <a:pt x="1371" y="2325"/>
                  </a:cubicBezTo>
                  <a:cubicBezTo>
                    <a:pt x="1495" y="2131"/>
                    <a:pt x="1576" y="1910"/>
                    <a:pt x="1637" y="1688"/>
                  </a:cubicBezTo>
                  <a:cubicBezTo>
                    <a:pt x="1694" y="1456"/>
                    <a:pt x="1734" y="1211"/>
                    <a:pt x="1763" y="972"/>
                  </a:cubicBezTo>
                  <a:cubicBezTo>
                    <a:pt x="1780" y="814"/>
                    <a:pt x="1797" y="654"/>
                    <a:pt x="1808" y="495"/>
                  </a:cubicBezTo>
                  <a:cubicBezTo>
                    <a:pt x="1814" y="421"/>
                    <a:pt x="1825" y="353"/>
                    <a:pt x="1831" y="279"/>
                  </a:cubicBezTo>
                  <a:cubicBezTo>
                    <a:pt x="1836" y="211"/>
                    <a:pt x="1842" y="143"/>
                    <a:pt x="1836" y="80"/>
                  </a:cubicBezTo>
                  <a:cubicBezTo>
                    <a:pt x="1836" y="40"/>
                    <a:pt x="1808" y="17"/>
                    <a:pt x="1773" y="12"/>
                  </a:cubicBezTo>
                  <a:cubicBezTo>
                    <a:pt x="1763" y="1"/>
                    <a:pt x="1746" y="1"/>
                    <a:pt x="17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7374933" y="769289"/>
              <a:ext cx="46174" cy="74951"/>
            </a:xfrm>
            <a:custGeom>
              <a:avLst/>
              <a:gdLst/>
              <a:ahLst/>
              <a:cxnLst/>
              <a:rect l="l" t="t" r="r" b="b"/>
              <a:pathLst>
                <a:path w="1404" h="2279" extrusionOk="0">
                  <a:moveTo>
                    <a:pt x="1398" y="0"/>
                  </a:moveTo>
                  <a:cubicBezTo>
                    <a:pt x="1142" y="176"/>
                    <a:pt x="869" y="370"/>
                    <a:pt x="625" y="597"/>
                  </a:cubicBezTo>
                  <a:cubicBezTo>
                    <a:pt x="460" y="761"/>
                    <a:pt x="324" y="926"/>
                    <a:pt x="216" y="1096"/>
                  </a:cubicBezTo>
                  <a:cubicBezTo>
                    <a:pt x="131" y="1238"/>
                    <a:pt x="74" y="1375"/>
                    <a:pt x="29" y="1511"/>
                  </a:cubicBezTo>
                  <a:cubicBezTo>
                    <a:pt x="11" y="1574"/>
                    <a:pt x="1" y="1642"/>
                    <a:pt x="1" y="1710"/>
                  </a:cubicBezTo>
                  <a:cubicBezTo>
                    <a:pt x="1" y="1773"/>
                    <a:pt x="6" y="1836"/>
                    <a:pt x="22" y="1898"/>
                  </a:cubicBezTo>
                  <a:cubicBezTo>
                    <a:pt x="35" y="1954"/>
                    <a:pt x="56" y="2006"/>
                    <a:pt x="80" y="2057"/>
                  </a:cubicBezTo>
                  <a:cubicBezTo>
                    <a:pt x="108" y="2097"/>
                    <a:pt x="131" y="2132"/>
                    <a:pt x="159" y="2166"/>
                  </a:cubicBezTo>
                  <a:cubicBezTo>
                    <a:pt x="187" y="2187"/>
                    <a:pt x="211" y="2211"/>
                    <a:pt x="239" y="2227"/>
                  </a:cubicBezTo>
                  <a:cubicBezTo>
                    <a:pt x="268" y="2245"/>
                    <a:pt x="290" y="2256"/>
                    <a:pt x="318" y="2268"/>
                  </a:cubicBezTo>
                  <a:cubicBezTo>
                    <a:pt x="352" y="2273"/>
                    <a:pt x="386" y="2279"/>
                    <a:pt x="421" y="2279"/>
                  </a:cubicBezTo>
                  <a:cubicBezTo>
                    <a:pt x="460" y="2279"/>
                    <a:pt x="494" y="2273"/>
                    <a:pt x="541" y="2268"/>
                  </a:cubicBezTo>
                  <a:cubicBezTo>
                    <a:pt x="596" y="2250"/>
                    <a:pt x="659" y="2222"/>
                    <a:pt x="722" y="2187"/>
                  </a:cubicBezTo>
                  <a:cubicBezTo>
                    <a:pt x="772" y="2159"/>
                    <a:pt x="824" y="2119"/>
                    <a:pt x="875" y="2080"/>
                  </a:cubicBezTo>
                  <a:cubicBezTo>
                    <a:pt x="927" y="2029"/>
                    <a:pt x="972" y="1967"/>
                    <a:pt x="1018" y="1893"/>
                  </a:cubicBezTo>
                  <a:cubicBezTo>
                    <a:pt x="1086" y="1778"/>
                    <a:pt x="1142" y="1647"/>
                    <a:pt x="1194" y="1489"/>
                  </a:cubicBezTo>
                  <a:cubicBezTo>
                    <a:pt x="1278" y="1193"/>
                    <a:pt x="1318" y="881"/>
                    <a:pt x="1341" y="614"/>
                  </a:cubicBezTo>
                  <a:lnTo>
                    <a:pt x="1352" y="466"/>
                  </a:lnTo>
                  <a:cubicBezTo>
                    <a:pt x="1364" y="375"/>
                    <a:pt x="1370" y="278"/>
                    <a:pt x="1381" y="181"/>
                  </a:cubicBezTo>
                  <a:lnTo>
                    <a:pt x="1386" y="142"/>
                  </a:lnTo>
                  <a:cubicBezTo>
                    <a:pt x="1386" y="97"/>
                    <a:pt x="1393" y="45"/>
                    <a:pt x="140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7392693" y="769289"/>
              <a:ext cx="28415" cy="74589"/>
            </a:xfrm>
            <a:custGeom>
              <a:avLst/>
              <a:gdLst/>
              <a:ahLst/>
              <a:cxnLst/>
              <a:rect l="l" t="t" r="r" b="b"/>
              <a:pathLst>
                <a:path w="864" h="2268" extrusionOk="0">
                  <a:moveTo>
                    <a:pt x="864" y="0"/>
                  </a:moveTo>
                  <a:lnTo>
                    <a:pt x="864" y="0"/>
                  </a:lnTo>
                  <a:cubicBezTo>
                    <a:pt x="853" y="45"/>
                    <a:pt x="846" y="97"/>
                    <a:pt x="846" y="142"/>
                  </a:cubicBezTo>
                  <a:cubicBezTo>
                    <a:pt x="853" y="97"/>
                    <a:pt x="853" y="45"/>
                    <a:pt x="864" y="0"/>
                  </a:cubicBezTo>
                  <a:close/>
                  <a:moveTo>
                    <a:pt x="130" y="2216"/>
                  </a:moveTo>
                  <a:lnTo>
                    <a:pt x="130" y="2216"/>
                  </a:lnTo>
                  <a:cubicBezTo>
                    <a:pt x="85" y="2239"/>
                    <a:pt x="40" y="2250"/>
                    <a:pt x="1" y="2268"/>
                  </a:cubicBezTo>
                  <a:cubicBezTo>
                    <a:pt x="40" y="2256"/>
                    <a:pt x="85" y="2239"/>
                    <a:pt x="130" y="2216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7370822" y="764258"/>
              <a:ext cx="55317" cy="83008"/>
            </a:xfrm>
            <a:custGeom>
              <a:avLst/>
              <a:gdLst/>
              <a:ahLst/>
              <a:cxnLst/>
              <a:rect l="l" t="t" r="r" b="b"/>
              <a:pathLst>
                <a:path w="1682" h="2524" extrusionOk="0">
                  <a:moveTo>
                    <a:pt x="1540" y="0"/>
                  </a:moveTo>
                  <a:cubicBezTo>
                    <a:pt x="1477" y="0"/>
                    <a:pt x="1416" y="51"/>
                    <a:pt x="1409" y="119"/>
                  </a:cubicBezTo>
                  <a:cubicBezTo>
                    <a:pt x="1403" y="158"/>
                    <a:pt x="1398" y="198"/>
                    <a:pt x="1392" y="244"/>
                  </a:cubicBezTo>
                  <a:cubicBezTo>
                    <a:pt x="1437" y="210"/>
                    <a:pt x="1477" y="182"/>
                    <a:pt x="1523" y="153"/>
                  </a:cubicBezTo>
                  <a:lnTo>
                    <a:pt x="1529" y="153"/>
                  </a:lnTo>
                  <a:cubicBezTo>
                    <a:pt x="1518" y="198"/>
                    <a:pt x="1518" y="250"/>
                    <a:pt x="1511" y="295"/>
                  </a:cubicBezTo>
                  <a:lnTo>
                    <a:pt x="1506" y="334"/>
                  </a:lnTo>
                  <a:cubicBezTo>
                    <a:pt x="1495" y="431"/>
                    <a:pt x="1489" y="528"/>
                    <a:pt x="1477" y="619"/>
                  </a:cubicBezTo>
                  <a:lnTo>
                    <a:pt x="1466" y="767"/>
                  </a:lnTo>
                  <a:cubicBezTo>
                    <a:pt x="1461" y="840"/>
                    <a:pt x="1450" y="921"/>
                    <a:pt x="1443" y="1000"/>
                  </a:cubicBezTo>
                  <a:cubicBezTo>
                    <a:pt x="1416" y="1204"/>
                    <a:pt x="1382" y="1425"/>
                    <a:pt x="1319" y="1642"/>
                  </a:cubicBezTo>
                  <a:cubicBezTo>
                    <a:pt x="1267" y="1800"/>
                    <a:pt x="1211" y="1931"/>
                    <a:pt x="1143" y="2046"/>
                  </a:cubicBezTo>
                  <a:cubicBezTo>
                    <a:pt x="1131" y="2068"/>
                    <a:pt x="1120" y="2085"/>
                    <a:pt x="1109" y="2096"/>
                  </a:cubicBezTo>
                  <a:cubicBezTo>
                    <a:pt x="1075" y="2148"/>
                    <a:pt x="1034" y="2193"/>
                    <a:pt x="1000" y="2233"/>
                  </a:cubicBezTo>
                  <a:cubicBezTo>
                    <a:pt x="955" y="2267"/>
                    <a:pt x="915" y="2301"/>
                    <a:pt x="870" y="2330"/>
                  </a:cubicBezTo>
                  <a:cubicBezTo>
                    <a:pt x="858" y="2335"/>
                    <a:pt x="852" y="2335"/>
                    <a:pt x="847" y="2340"/>
                  </a:cubicBezTo>
                  <a:cubicBezTo>
                    <a:pt x="829" y="2353"/>
                    <a:pt x="813" y="2358"/>
                    <a:pt x="795" y="2369"/>
                  </a:cubicBezTo>
                  <a:cubicBezTo>
                    <a:pt x="750" y="2392"/>
                    <a:pt x="705" y="2409"/>
                    <a:pt x="666" y="2421"/>
                  </a:cubicBezTo>
                  <a:cubicBezTo>
                    <a:pt x="619" y="2426"/>
                    <a:pt x="585" y="2432"/>
                    <a:pt x="546" y="2432"/>
                  </a:cubicBezTo>
                  <a:cubicBezTo>
                    <a:pt x="522" y="2432"/>
                    <a:pt x="506" y="2432"/>
                    <a:pt x="483" y="2426"/>
                  </a:cubicBezTo>
                  <a:cubicBezTo>
                    <a:pt x="472" y="2426"/>
                    <a:pt x="461" y="2421"/>
                    <a:pt x="443" y="2421"/>
                  </a:cubicBezTo>
                  <a:cubicBezTo>
                    <a:pt x="415" y="2409"/>
                    <a:pt x="393" y="2398"/>
                    <a:pt x="364" y="2380"/>
                  </a:cubicBezTo>
                  <a:cubicBezTo>
                    <a:pt x="341" y="2364"/>
                    <a:pt x="312" y="2346"/>
                    <a:pt x="291" y="2324"/>
                  </a:cubicBezTo>
                  <a:cubicBezTo>
                    <a:pt x="291" y="2324"/>
                    <a:pt x="291" y="2319"/>
                    <a:pt x="284" y="2319"/>
                  </a:cubicBezTo>
                  <a:cubicBezTo>
                    <a:pt x="278" y="2306"/>
                    <a:pt x="267" y="2295"/>
                    <a:pt x="256" y="2285"/>
                  </a:cubicBezTo>
                  <a:cubicBezTo>
                    <a:pt x="239" y="2261"/>
                    <a:pt x="222" y="2233"/>
                    <a:pt x="205" y="2210"/>
                  </a:cubicBezTo>
                  <a:cubicBezTo>
                    <a:pt x="205" y="2204"/>
                    <a:pt x="199" y="2199"/>
                    <a:pt x="199" y="2193"/>
                  </a:cubicBezTo>
                  <a:cubicBezTo>
                    <a:pt x="199" y="2188"/>
                    <a:pt x="194" y="2182"/>
                    <a:pt x="194" y="2182"/>
                  </a:cubicBezTo>
                  <a:cubicBezTo>
                    <a:pt x="188" y="2175"/>
                    <a:pt x="181" y="2170"/>
                    <a:pt x="176" y="2165"/>
                  </a:cubicBezTo>
                  <a:cubicBezTo>
                    <a:pt x="160" y="2148"/>
                    <a:pt x="142" y="2130"/>
                    <a:pt x="131" y="2107"/>
                  </a:cubicBezTo>
                  <a:cubicBezTo>
                    <a:pt x="113" y="2091"/>
                    <a:pt x="97" y="2080"/>
                    <a:pt x="74" y="2080"/>
                  </a:cubicBezTo>
                  <a:cubicBezTo>
                    <a:pt x="57" y="2080"/>
                    <a:pt x="45" y="2085"/>
                    <a:pt x="29" y="2096"/>
                  </a:cubicBezTo>
                  <a:cubicBezTo>
                    <a:pt x="0" y="2120"/>
                    <a:pt x="0" y="2165"/>
                    <a:pt x="18" y="2193"/>
                  </a:cubicBezTo>
                  <a:cubicBezTo>
                    <a:pt x="52" y="2238"/>
                    <a:pt x="86" y="2278"/>
                    <a:pt x="131" y="2306"/>
                  </a:cubicBezTo>
                  <a:cubicBezTo>
                    <a:pt x="126" y="2319"/>
                    <a:pt x="120" y="2330"/>
                    <a:pt x="120" y="2340"/>
                  </a:cubicBezTo>
                  <a:cubicBezTo>
                    <a:pt x="113" y="2380"/>
                    <a:pt x="126" y="2414"/>
                    <a:pt x="147" y="2443"/>
                  </a:cubicBezTo>
                  <a:cubicBezTo>
                    <a:pt x="171" y="2477"/>
                    <a:pt x="205" y="2489"/>
                    <a:pt x="244" y="2500"/>
                  </a:cubicBezTo>
                  <a:cubicBezTo>
                    <a:pt x="284" y="2505"/>
                    <a:pt x="318" y="2511"/>
                    <a:pt x="359" y="2511"/>
                  </a:cubicBezTo>
                  <a:lnTo>
                    <a:pt x="404" y="2511"/>
                  </a:lnTo>
                  <a:cubicBezTo>
                    <a:pt x="432" y="2516"/>
                    <a:pt x="466" y="2523"/>
                    <a:pt x="501" y="2523"/>
                  </a:cubicBezTo>
                  <a:cubicBezTo>
                    <a:pt x="535" y="2523"/>
                    <a:pt x="569" y="2516"/>
                    <a:pt x="603" y="2511"/>
                  </a:cubicBezTo>
                  <a:cubicBezTo>
                    <a:pt x="659" y="2495"/>
                    <a:pt x="711" y="2471"/>
                    <a:pt x="761" y="2437"/>
                  </a:cubicBezTo>
                  <a:cubicBezTo>
                    <a:pt x="779" y="2448"/>
                    <a:pt x="795" y="2460"/>
                    <a:pt x="818" y="2460"/>
                  </a:cubicBezTo>
                  <a:cubicBezTo>
                    <a:pt x="824" y="2460"/>
                    <a:pt x="829" y="2455"/>
                    <a:pt x="836" y="2455"/>
                  </a:cubicBezTo>
                  <a:cubicBezTo>
                    <a:pt x="870" y="2448"/>
                    <a:pt x="897" y="2437"/>
                    <a:pt x="926" y="2421"/>
                  </a:cubicBezTo>
                  <a:cubicBezTo>
                    <a:pt x="960" y="2403"/>
                    <a:pt x="994" y="2380"/>
                    <a:pt x="1023" y="2358"/>
                  </a:cubicBezTo>
                  <a:cubicBezTo>
                    <a:pt x="1080" y="2306"/>
                    <a:pt x="1131" y="2256"/>
                    <a:pt x="1170" y="2193"/>
                  </a:cubicBezTo>
                  <a:cubicBezTo>
                    <a:pt x="1256" y="2091"/>
                    <a:pt x="1313" y="1965"/>
                    <a:pt x="1358" y="1847"/>
                  </a:cubicBezTo>
                  <a:cubicBezTo>
                    <a:pt x="1409" y="1721"/>
                    <a:pt x="1450" y="1596"/>
                    <a:pt x="1477" y="1466"/>
                  </a:cubicBezTo>
                  <a:cubicBezTo>
                    <a:pt x="1511" y="1341"/>
                    <a:pt x="1534" y="1215"/>
                    <a:pt x="1557" y="1091"/>
                  </a:cubicBezTo>
                  <a:cubicBezTo>
                    <a:pt x="1568" y="1045"/>
                    <a:pt x="1534" y="1005"/>
                    <a:pt x="1495" y="994"/>
                  </a:cubicBezTo>
                  <a:cubicBezTo>
                    <a:pt x="1552" y="812"/>
                    <a:pt x="1597" y="625"/>
                    <a:pt x="1631" y="443"/>
                  </a:cubicBezTo>
                  <a:cubicBezTo>
                    <a:pt x="1647" y="347"/>
                    <a:pt x="1665" y="244"/>
                    <a:pt x="1676" y="148"/>
                  </a:cubicBezTo>
                  <a:cubicBezTo>
                    <a:pt x="1682" y="74"/>
                    <a:pt x="1631" y="11"/>
                    <a:pt x="155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7377170" y="769289"/>
              <a:ext cx="43938" cy="74951"/>
            </a:xfrm>
            <a:custGeom>
              <a:avLst/>
              <a:gdLst/>
              <a:ahLst/>
              <a:cxnLst/>
              <a:rect l="l" t="t" r="r" b="b"/>
              <a:pathLst>
                <a:path w="1336" h="2279" extrusionOk="0">
                  <a:moveTo>
                    <a:pt x="1330" y="0"/>
                  </a:moveTo>
                  <a:cubicBezTo>
                    <a:pt x="1284" y="29"/>
                    <a:pt x="1244" y="57"/>
                    <a:pt x="1199" y="91"/>
                  </a:cubicBezTo>
                  <a:cubicBezTo>
                    <a:pt x="1182" y="239"/>
                    <a:pt x="1148" y="393"/>
                    <a:pt x="1114" y="546"/>
                  </a:cubicBezTo>
                  <a:cubicBezTo>
                    <a:pt x="1029" y="886"/>
                    <a:pt x="916" y="1222"/>
                    <a:pt x="738" y="1534"/>
                  </a:cubicBezTo>
                  <a:cubicBezTo>
                    <a:pt x="670" y="1647"/>
                    <a:pt x="597" y="1762"/>
                    <a:pt x="500" y="1859"/>
                  </a:cubicBezTo>
                  <a:cubicBezTo>
                    <a:pt x="449" y="1915"/>
                    <a:pt x="387" y="1961"/>
                    <a:pt x="324" y="2001"/>
                  </a:cubicBezTo>
                  <a:cubicBezTo>
                    <a:pt x="279" y="2029"/>
                    <a:pt x="227" y="2051"/>
                    <a:pt x="177" y="2063"/>
                  </a:cubicBezTo>
                  <a:cubicBezTo>
                    <a:pt x="166" y="2069"/>
                    <a:pt x="153" y="2069"/>
                    <a:pt x="137" y="2074"/>
                  </a:cubicBezTo>
                  <a:cubicBezTo>
                    <a:pt x="125" y="2069"/>
                    <a:pt x="108" y="2069"/>
                    <a:pt x="98" y="2069"/>
                  </a:cubicBezTo>
                  <a:cubicBezTo>
                    <a:pt x="91" y="2069"/>
                    <a:pt x="85" y="2069"/>
                    <a:pt x="80" y="2063"/>
                  </a:cubicBezTo>
                  <a:lnTo>
                    <a:pt x="74" y="2063"/>
                  </a:lnTo>
                  <a:cubicBezTo>
                    <a:pt x="57" y="2057"/>
                    <a:pt x="40" y="2051"/>
                    <a:pt x="23" y="2046"/>
                  </a:cubicBezTo>
                  <a:cubicBezTo>
                    <a:pt x="17" y="2040"/>
                    <a:pt x="6" y="2035"/>
                    <a:pt x="1" y="2029"/>
                  </a:cubicBezTo>
                  <a:lnTo>
                    <a:pt x="1" y="2029"/>
                  </a:lnTo>
                  <a:cubicBezTo>
                    <a:pt x="1" y="2029"/>
                    <a:pt x="6" y="2035"/>
                    <a:pt x="6" y="2040"/>
                  </a:cubicBezTo>
                  <a:cubicBezTo>
                    <a:pt x="6" y="2046"/>
                    <a:pt x="12" y="2051"/>
                    <a:pt x="12" y="2057"/>
                  </a:cubicBezTo>
                  <a:cubicBezTo>
                    <a:pt x="29" y="2080"/>
                    <a:pt x="46" y="2108"/>
                    <a:pt x="63" y="2132"/>
                  </a:cubicBezTo>
                  <a:cubicBezTo>
                    <a:pt x="74" y="2142"/>
                    <a:pt x="85" y="2153"/>
                    <a:pt x="91" y="2166"/>
                  </a:cubicBezTo>
                  <a:cubicBezTo>
                    <a:pt x="98" y="2166"/>
                    <a:pt x="98" y="2171"/>
                    <a:pt x="98" y="2171"/>
                  </a:cubicBezTo>
                  <a:cubicBezTo>
                    <a:pt x="119" y="2193"/>
                    <a:pt x="148" y="2211"/>
                    <a:pt x="171" y="2227"/>
                  </a:cubicBezTo>
                  <a:cubicBezTo>
                    <a:pt x="200" y="2245"/>
                    <a:pt x="222" y="2256"/>
                    <a:pt x="250" y="2268"/>
                  </a:cubicBezTo>
                  <a:cubicBezTo>
                    <a:pt x="268" y="2268"/>
                    <a:pt x="279" y="2273"/>
                    <a:pt x="290" y="2273"/>
                  </a:cubicBezTo>
                  <a:cubicBezTo>
                    <a:pt x="313" y="2279"/>
                    <a:pt x="329" y="2279"/>
                    <a:pt x="353" y="2279"/>
                  </a:cubicBezTo>
                  <a:cubicBezTo>
                    <a:pt x="392" y="2279"/>
                    <a:pt x="426" y="2273"/>
                    <a:pt x="473" y="2268"/>
                  </a:cubicBezTo>
                  <a:cubicBezTo>
                    <a:pt x="512" y="2250"/>
                    <a:pt x="557" y="2239"/>
                    <a:pt x="602" y="2216"/>
                  </a:cubicBezTo>
                  <a:cubicBezTo>
                    <a:pt x="620" y="2205"/>
                    <a:pt x="636" y="2200"/>
                    <a:pt x="654" y="2187"/>
                  </a:cubicBezTo>
                  <a:cubicBezTo>
                    <a:pt x="659" y="2182"/>
                    <a:pt x="665" y="2182"/>
                    <a:pt x="677" y="2177"/>
                  </a:cubicBezTo>
                  <a:cubicBezTo>
                    <a:pt x="722" y="2148"/>
                    <a:pt x="762" y="2114"/>
                    <a:pt x="807" y="2080"/>
                  </a:cubicBezTo>
                  <a:cubicBezTo>
                    <a:pt x="841" y="2040"/>
                    <a:pt x="882" y="1995"/>
                    <a:pt x="916" y="1943"/>
                  </a:cubicBezTo>
                  <a:cubicBezTo>
                    <a:pt x="927" y="1932"/>
                    <a:pt x="938" y="1915"/>
                    <a:pt x="950" y="1893"/>
                  </a:cubicBezTo>
                  <a:cubicBezTo>
                    <a:pt x="1018" y="1778"/>
                    <a:pt x="1074" y="1647"/>
                    <a:pt x="1126" y="1489"/>
                  </a:cubicBezTo>
                  <a:cubicBezTo>
                    <a:pt x="1189" y="1272"/>
                    <a:pt x="1223" y="1051"/>
                    <a:pt x="1250" y="847"/>
                  </a:cubicBezTo>
                  <a:cubicBezTo>
                    <a:pt x="1257" y="768"/>
                    <a:pt x="1268" y="687"/>
                    <a:pt x="1273" y="614"/>
                  </a:cubicBezTo>
                  <a:lnTo>
                    <a:pt x="1284" y="466"/>
                  </a:lnTo>
                  <a:cubicBezTo>
                    <a:pt x="1296" y="375"/>
                    <a:pt x="1302" y="278"/>
                    <a:pt x="1313" y="181"/>
                  </a:cubicBezTo>
                  <a:lnTo>
                    <a:pt x="1318" y="142"/>
                  </a:lnTo>
                  <a:cubicBezTo>
                    <a:pt x="1318" y="97"/>
                    <a:pt x="1325" y="45"/>
                    <a:pt x="1336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7633008" y="923237"/>
              <a:ext cx="60414" cy="91098"/>
            </a:xfrm>
            <a:custGeom>
              <a:avLst/>
              <a:gdLst/>
              <a:ahLst/>
              <a:cxnLst/>
              <a:rect l="l" t="t" r="r" b="b"/>
              <a:pathLst>
                <a:path w="1837" h="2770" extrusionOk="0">
                  <a:moveTo>
                    <a:pt x="1648" y="246"/>
                  </a:moveTo>
                  <a:cubicBezTo>
                    <a:pt x="1643" y="297"/>
                    <a:pt x="1637" y="342"/>
                    <a:pt x="1632" y="388"/>
                  </a:cubicBezTo>
                  <a:lnTo>
                    <a:pt x="1632" y="428"/>
                  </a:lnTo>
                  <a:cubicBezTo>
                    <a:pt x="1619" y="524"/>
                    <a:pt x="1608" y="621"/>
                    <a:pt x="1603" y="717"/>
                  </a:cubicBezTo>
                  <a:lnTo>
                    <a:pt x="1592" y="860"/>
                  </a:lnTo>
                  <a:cubicBezTo>
                    <a:pt x="1563" y="1126"/>
                    <a:pt x="1529" y="1440"/>
                    <a:pt x="1438" y="1734"/>
                  </a:cubicBezTo>
                  <a:cubicBezTo>
                    <a:pt x="1393" y="1894"/>
                    <a:pt x="1336" y="2030"/>
                    <a:pt x="1267" y="2143"/>
                  </a:cubicBezTo>
                  <a:cubicBezTo>
                    <a:pt x="1222" y="2211"/>
                    <a:pt x="1171" y="2274"/>
                    <a:pt x="1120" y="2326"/>
                  </a:cubicBezTo>
                  <a:cubicBezTo>
                    <a:pt x="1074" y="2371"/>
                    <a:pt x="1023" y="2405"/>
                    <a:pt x="972" y="2434"/>
                  </a:cubicBezTo>
                  <a:cubicBezTo>
                    <a:pt x="903" y="2468"/>
                    <a:pt x="847" y="2496"/>
                    <a:pt x="785" y="2513"/>
                  </a:cubicBezTo>
                  <a:cubicBezTo>
                    <a:pt x="745" y="2518"/>
                    <a:pt x="706" y="2524"/>
                    <a:pt x="665" y="2531"/>
                  </a:cubicBezTo>
                  <a:cubicBezTo>
                    <a:pt x="637" y="2524"/>
                    <a:pt x="603" y="2518"/>
                    <a:pt x="569" y="2513"/>
                  </a:cubicBezTo>
                  <a:cubicBezTo>
                    <a:pt x="541" y="2502"/>
                    <a:pt x="512" y="2490"/>
                    <a:pt x="489" y="2473"/>
                  </a:cubicBezTo>
                  <a:cubicBezTo>
                    <a:pt x="460" y="2456"/>
                    <a:pt x="433" y="2434"/>
                    <a:pt x="410" y="2411"/>
                  </a:cubicBezTo>
                  <a:cubicBezTo>
                    <a:pt x="381" y="2382"/>
                    <a:pt x="352" y="2342"/>
                    <a:pt x="331" y="2303"/>
                  </a:cubicBezTo>
                  <a:cubicBezTo>
                    <a:pt x="307" y="2251"/>
                    <a:pt x="284" y="2201"/>
                    <a:pt x="268" y="2149"/>
                  </a:cubicBezTo>
                  <a:cubicBezTo>
                    <a:pt x="256" y="2087"/>
                    <a:pt x="250" y="2019"/>
                    <a:pt x="245" y="1956"/>
                  </a:cubicBezTo>
                  <a:cubicBezTo>
                    <a:pt x="250" y="1888"/>
                    <a:pt x="262" y="1820"/>
                    <a:pt x="279" y="1757"/>
                  </a:cubicBezTo>
                  <a:cubicBezTo>
                    <a:pt x="318" y="1621"/>
                    <a:pt x="381" y="1485"/>
                    <a:pt x="467" y="1343"/>
                  </a:cubicBezTo>
                  <a:cubicBezTo>
                    <a:pt x="575" y="1172"/>
                    <a:pt x="711" y="1007"/>
                    <a:pt x="876" y="848"/>
                  </a:cubicBezTo>
                  <a:cubicBezTo>
                    <a:pt x="1115" y="621"/>
                    <a:pt x="1387" y="422"/>
                    <a:pt x="1643" y="246"/>
                  </a:cubicBezTo>
                  <a:close/>
                  <a:moveTo>
                    <a:pt x="1722" y="1"/>
                  </a:moveTo>
                  <a:cubicBezTo>
                    <a:pt x="1705" y="1"/>
                    <a:pt x="1688" y="8"/>
                    <a:pt x="1671" y="19"/>
                  </a:cubicBezTo>
                  <a:cubicBezTo>
                    <a:pt x="1210" y="336"/>
                    <a:pt x="722" y="643"/>
                    <a:pt x="376" y="1092"/>
                  </a:cubicBezTo>
                  <a:cubicBezTo>
                    <a:pt x="290" y="1206"/>
                    <a:pt x="211" y="1330"/>
                    <a:pt x="148" y="1461"/>
                  </a:cubicBezTo>
                  <a:cubicBezTo>
                    <a:pt x="92" y="1587"/>
                    <a:pt x="40" y="1718"/>
                    <a:pt x="17" y="1854"/>
                  </a:cubicBezTo>
                  <a:cubicBezTo>
                    <a:pt x="1" y="1967"/>
                    <a:pt x="6" y="2093"/>
                    <a:pt x="35" y="2211"/>
                  </a:cubicBezTo>
                  <a:cubicBezTo>
                    <a:pt x="63" y="2326"/>
                    <a:pt x="108" y="2439"/>
                    <a:pt x="182" y="2531"/>
                  </a:cubicBezTo>
                  <a:cubicBezTo>
                    <a:pt x="250" y="2621"/>
                    <a:pt x="347" y="2694"/>
                    <a:pt x="449" y="2735"/>
                  </a:cubicBezTo>
                  <a:cubicBezTo>
                    <a:pt x="515" y="2758"/>
                    <a:pt x="585" y="2770"/>
                    <a:pt x="654" y="2770"/>
                  </a:cubicBezTo>
                  <a:cubicBezTo>
                    <a:pt x="704" y="2770"/>
                    <a:pt x="754" y="2763"/>
                    <a:pt x="801" y="2751"/>
                  </a:cubicBezTo>
                  <a:cubicBezTo>
                    <a:pt x="932" y="2717"/>
                    <a:pt x="1052" y="2655"/>
                    <a:pt x="1154" y="2565"/>
                  </a:cubicBezTo>
                  <a:cubicBezTo>
                    <a:pt x="1233" y="2496"/>
                    <a:pt x="1307" y="2416"/>
                    <a:pt x="1364" y="2326"/>
                  </a:cubicBezTo>
                  <a:cubicBezTo>
                    <a:pt x="1495" y="2132"/>
                    <a:pt x="1574" y="1917"/>
                    <a:pt x="1632" y="1695"/>
                  </a:cubicBezTo>
                  <a:cubicBezTo>
                    <a:pt x="1694" y="1456"/>
                    <a:pt x="1728" y="1212"/>
                    <a:pt x="1756" y="973"/>
                  </a:cubicBezTo>
                  <a:cubicBezTo>
                    <a:pt x="1779" y="814"/>
                    <a:pt x="1790" y="655"/>
                    <a:pt x="1808" y="496"/>
                  </a:cubicBezTo>
                  <a:cubicBezTo>
                    <a:pt x="1813" y="428"/>
                    <a:pt x="1818" y="354"/>
                    <a:pt x="1824" y="280"/>
                  </a:cubicBezTo>
                  <a:cubicBezTo>
                    <a:pt x="1831" y="212"/>
                    <a:pt x="1836" y="144"/>
                    <a:pt x="1836" y="81"/>
                  </a:cubicBezTo>
                  <a:cubicBezTo>
                    <a:pt x="1836" y="42"/>
                    <a:pt x="1808" y="19"/>
                    <a:pt x="1773" y="13"/>
                  </a:cubicBezTo>
                  <a:cubicBezTo>
                    <a:pt x="1756" y="8"/>
                    <a:pt x="1739" y="1"/>
                    <a:pt x="17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7641230" y="931327"/>
              <a:ext cx="45977" cy="74918"/>
            </a:xfrm>
            <a:custGeom>
              <a:avLst/>
              <a:gdLst/>
              <a:ahLst/>
              <a:cxnLst/>
              <a:rect l="l" t="t" r="r" b="b"/>
              <a:pathLst>
                <a:path w="1398" h="2278" extrusionOk="0">
                  <a:moveTo>
                    <a:pt x="1398" y="0"/>
                  </a:moveTo>
                  <a:lnTo>
                    <a:pt x="1398" y="0"/>
                  </a:lnTo>
                  <a:cubicBezTo>
                    <a:pt x="1137" y="176"/>
                    <a:pt x="865" y="375"/>
                    <a:pt x="626" y="602"/>
                  </a:cubicBezTo>
                  <a:cubicBezTo>
                    <a:pt x="456" y="761"/>
                    <a:pt x="325" y="926"/>
                    <a:pt x="217" y="1097"/>
                  </a:cubicBezTo>
                  <a:cubicBezTo>
                    <a:pt x="131" y="1239"/>
                    <a:pt x="68" y="1375"/>
                    <a:pt x="29" y="1511"/>
                  </a:cubicBezTo>
                  <a:cubicBezTo>
                    <a:pt x="12" y="1574"/>
                    <a:pt x="0" y="1642"/>
                    <a:pt x="0" y="1710"/>
                  </a:cubicBezTo>
                  <a:cubicBezTo>
                    <a:pt x="0" y="1773"/>
                    <a:pt x="6" y="1841"/>
                    <a:pt x="18" y="1903"/>
                  </a:cubicBezTo>
                  <a:cubicBezTo>
                    <a:pt x="34" y="1955"/>
                    <a:pt x="57" y="2005"/>
                    <a:pt x="81" y="2057"/>
                  </a:cubicBezTo>
                  <a:cubicBezTo>
                    <a:pt x="102" y="2096"/>
                    <a:pt x="131" y="2136"/>
                    <a:pt x="160" y="2165"/>
                  </a:cubicBezTo>
                  <a:cubicBezTo>
                    <a:pt x="183" y="2188"/>
                    <a:pt x="210" y="2210"/>
                    <a:pt x="239" y="2227"/>
                  </a:cubicBezTo>
                  <a:cubicBezTo>
                    <a:pt x="262" y="2244"/>
                    <a:pt x="291" y="2256"/>
                    <a:pt x="319" y="2267"/>
                  </a:cubicBezTo>
                  <a:cubicBezTo>
                    <a:pt x="353" y="2272"/>
                    <a:pt x="387" y="2278"/>
                    <a:pt x="415" y="2278"/>
                  </a:cubicBezTo>
                  <a:cubicBezTo>
                    <a:pt x="456" y="2278"/>
                    <a:pt x="495" y="2272"/>
                    <a:pt x="535" y="2267"/>
                  </a:cubicBezTo>
                  <a:cubicBezTo>
                    <a:pt x="597" y="2250"/>
                    <a:pt x="653" y="2222"/>
                    <a:pt x="722" y="2188"/>
                  </a:cubicBezTo>
                  <a:cubicBezTo>
                    <a:pt x="773" y="2159"/>
                    <a:pt x="824" y="2125"/>
                    <a:pt x="870" y="2080"/>
                  </a:cubicBezTo>
                  <a:cubicBezTo>
                    <a:pt x="921" y="2028"/>
                    <a:pt x="972" y="1965"/>
                    <a:pt x="1017" y="1897"/>
                  </a:cubicBezTo>
                  <a:cubicBezTo>
                    <a:pt x="1086" y="1784"/>
                    <a:pt x="1143" y="1648"/>
                    <a:pt x="1193" y="1488"/>
                  </a:cubicBezTo>
                  <a:cubicBezTo>
                    <a:pt x="1279" y="1194"/>
                    <a:pt x="1313" y="880"/>
                    <a:pt x="1342" y="614"/>
                  </a:cubicBezTo>
                  <a:lnTo>
                    <a:pt x="1353" y="471"/>
                  </a:lnTo>
                  <a:cubicBezTo>
                    <a:pt x="1358" y="375"/>
                    <a:pt x="1369" y="278"/>
                    <a:pt x="1382" y="182"/>
                  </a:cubicBezTo>
                  <a:lnTo>
                    <a:pt x="1382" y="142"/>
                  </a:lnTo>
                  <a:cubicBezTo>
                    <a:pt x="1387" y="96"/>
                    <a:pt x="1393" y="51"/>
                    <a:pt x="139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7652840" y="931327"/>
              <a:ext cx="34367" cy="75148"/>
            </a:xfrm>
            <a:custGeom>
              <a:avLst/>
              <a:gdLst/>
              <a:ahLst/>
              <a:cxnLst/>
              <a:rect l="l" t="t" r="r" b="b"/>
              <a:pathLst>
                <a:path w="1045" h="2285" extrusionOk="0">
                  <a:moveTo>
                    <a:pt x="1040" y="0"/>
                  </a:moveTo>
                  <a:cubicBezTo>
                    <a:pt x="1000" y="28"/>
                    <a:pt x="960" y="56"/>
                    <a:pt x="914" y="90"/>
                  </a:cubicBezTo>
                  <a:cubicBezTo>
                    <a:pt x="960" y="56"/>
                    <a:pt x="1000" y="28"/>
                    <a:pt x="1045" y="0"/>
                  </a:cubicBezTo>
                  <a:lnTo>
                    <a:pt x="1045" y="0"/>
                  </a:lnTo>
                  <a:cubicBezTo>
                    <a:pt x="1045" y="0"/>
                    <a:pt x="1045" y="0"/>
                    <a:pt x="1045" y="0"/>
                  </a:cubicBezTo>
                  <a:close/>
                  <a:moveTo>
                    <a:pt x="989" y="614"/>
                  </a:moveTo>
                  <a:cubicBezTo>
                    <a:pt x="977" y="682"/>
                    <a:pt x="971" y="756"/>
                    <a:pt x="966" y="829"/>
                  </a:cubicBezTo>
                  <a:cubicBezTo>
                    <a:pt x="971" y="756"/>
                    <a:pt x="982" y="682"/>
                    <a:pt x="989" y="614"/>
                  </a:cubicBezTo>
                  <a:close/>
                  <a:moveTo>
                    <a:pt x="181" y="2267"/>
                  </a:moveTo>
                  <a:lnTo>
                    <a:pt x="181" y="2267"/>
                  </a:lnTo>
                  <a:cubicBezTo>
                    <a:pt x="142" y="2272"/>
                    <a:pt x="102" y="2278"/>
                    <a:pt x="62" y="2278"/>
                  </a:cubicBezTo>
                  <a:cubicBezTo>
                    <a:pt x="45" y="2278"/>
                    <a:pt x="23" y="2278"/>
                    <a:pt x="1" y="2272"/>
                  </a:cubicBezTo>
                  <a:lnTo>
                    <a:pt x="1" y="2272"/>
                  </a:lnTo>
                  <a:cubicBezTo>
                    <a:pt x="23" y="2278"/>
                    <a:pt x="45" y="2278"/>
                    <a:pt x="62" y="2285"/>
                  </a:cubicBezTo>
                  <a:cubicBezTo>
                    <a:pt x="102" y="2278"/>
                    <a:pt x="142" y="2272"/>
                    <a:pt x="181" y="2267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7636922" y="926263"/>
              <a:ext cx="55547" cy="83008"/>
            </a:xfrm>
            <a:custGeom>
              <a:avLst/>
              <a:gdLst/>
              <a:ahLst/>
              <a:cxnLst/>
              <a:rect l="l" t="t" r="r" b="b"/>
              <a:pathLst>
                <a:path w="1689" h="2524" extrusionOk="0">
                  <a:moveTo>
                    <a:pt x="1547" y="0"/>
                  </a:moveTo>
                  <a:cubicBezTo>
                    <a:pt x="1479" y="0"/>
                    <a:pt x="1421" y="52"/>
                    <a:pt x="1416" y="120"/>
                  </a:cubicBezTo>
                  <a:cubicBezTo>
                    <a:pt x="1410" y="160"/>
                    <a:pt x="1405" y="205"/>
                    <a:pt x="1398" y="244"/>
                  </a:cubicBezTo>
                  <a:cubicBezTo>
                    <a:pt x="1444" y="210"/>
                    <a:pt x="1484" y="182"/>
                    <a:pt x="1524" y="154"/>
                  </a:cubicBezTo>
                  <a:lnTo>
                    <a:pt x="1529" y="154"/>
                  </a:lnTo>
                  <a:cubicBezTo>
                    <a:pt x="1524" y="205"/>
                    <a:pt x="1518" y="250"/>
                    <a:pt x="1513" y="296"/>
                  </a:cubicBezTo>
                  <a:lnTo>
                    <a:pt x="1513" y="336"/>
                  </a:lnTo>
                  <a:cubicBezTo>
                    <a:pt x="1500" y="432"/>
                    <a:pt x="1489" y="529"/>
                    <a:pt x="1484" y="625"/>
                  </a:cubicBezTo>
                  <a:lnTo>
                    <a:pt x="1473" y="768"/>
                  </a:lnTo>
                  <a:cubicBezTo>
                    <a:pt x="1466" y="836"/>
                    <a:pt x="1455" y="910"/>
                    <a:pt x="1450" y="983"/>
                  </a:cubicBezTo>
                  <a:cubicBezTo>
                    <a:pt x="1421" y="1193"/>
                    <a:pt x="1387" y="1421"/>
                    <a:pt x="1324" y="1642"/>
                  </a:cubicBezTo>
                  <a:cubicBezTo>
                    <a:pt x="1274" y="1802"/>
                    <a:pt x="1217" y="1938"/>
                    <a:pt x="1148" y="2051"/>
                  </a:cubicBezTo>
                  <a:cubicBezTo>
                    <a:pt x="1138" y="2064"/>
                    <a:pt x="1132" y="2080"/>
                    <a:pt x="1120" y="2091"/>
                  </a:cubicBezTo>
                  <a:cubicBezTo>
                    <a:pt x="1080" y="2143"/>
                    <a:pt x="1041" y="2193"/>
                    <a:pt x="1001" y="2234"/>
                  </a:cubicBezTo>
                  <a:cubicBezTo>
                    <a:pt x="962" y="2268"/>
                    <a:pt x="921" y="2302"/>
                    <a:pt x="876" y="2324"/>
                  </a:cubicBezTo>
                  <a:cubicBezTo>
                    <a:pt x="870" y="2329"/>
                    <a:pt x="859" y="2336"/>
                    <a:pt x="853" y="2342"/>
                  </a:cubicBezTo>
                  <a:cubicBezTo>
                    <a:pt x="836" y="2353"/>
                    <a:pt x="818" y="2364"/>
                    <a:pt x="802" y="2370"/>
                  </a:cubicBezTo>
                  <a:cubicBezTo>
                    <a:pt x="757" y="2392"/>
                    <a:pt x="711" y="2410"/>
                    <a:pt x="666" y="2421"/>
                  </a:cubicBezTo>
                  <a:cubicBezTo>
                    <a:pt x="626" y="2426"/>
                    <a:pt x="587" y="2432"/>
                    <a:pt x="546" y="2439"/>
                  </a:cubicBezTo>
                  <a:cubicBezTo>
                    <a:pt x="529" y="2432"/>
                    <a:pt x="506" y="2432"/>
                    <a:pt x="484" y="2426"/>
                  </a:cubicBezTo>
                  <a:cubicBezTo>
                    <a:pt x="472" y="2426"/>
                    <a:pt x="461" y="2421"/>
                    <a:pt x="450" y="2421"/>
                  </a:cubicBezTo>
                  <a:cubicBezTo>
                    <a:pt x="422" y="2410"/>
                    <a:pt x="393" y="2398"/>
                    <a:pt x="370" y="2381"/>
                  </a:cubicBezTo>
                  <a:cubicBezTo>
                    <a:pt x="341" y="2364"/>
                    <a:pt x="314" y="2342"/>
                    <a:pt x="291" y="2319"/>
                  </a:cubicBezTo>
                  <a:cubicBezTo>
                    <a:pt x="262" y="2290"/>
                    <a:pt x="233" y="2250"/>
                    <a:pt x="212" y="2211"/>
                  </a:cubicBezTo>
                  <a:cubicBezTo>
                    <a:pt x="205" y="2200"/>
                    <a:pt x="199" y="2193"/>
                    <a:pt x="199" y="2182"/>
                  </a:cubicBezTo>
                  <a:cubicBezTo>
                    <a:pt x="188" y="2177"/>
                    <a:pt x="183" y="2171"/>
                    <a:pt x="177" y="2166"/>
                  </a:cubicBezTo>
                  <a:cubicBezTo>
                    <a:pt x="160" y="2148"/>
                    <a:pt x="149" y="2132"/>
                    <a:pt x="131" y="2109"/>
                  </a:cubicBezTo>
                  <a:cubicBezTo>
                    <a:pt x="120" y="2091"/>
                    <a:pt x="97" y="2085"/>
                    <a:pt x="81" y="2085"/>
                  </a:cubicBezTo>
                  <a:cubicBezTo>
                    <a:pt x="63" y="2085"/>
                    <a:pt x="47" y="2085"/>
                    <a:pt x="34" y="2098"/>
                  </a:cubicBezTo>
                  <a:cubicBezTo>
                    <a:pt x="7" y="2119"/>
                    <a:pt x="0" y="2166"/>
                    <a:pt x="23" y="2193"/>
                  </a:cubicBezTo>
                  <a:cubicBezTo>
                    <a:pt x="52" y="2239"/>
                    <a:pt x="92" y="2279"/>
                    <a:pt x="131" y="2308"/>
                  </a:cubicBezTo>
                  <a:cubicBezTo>
                    <a:pt x="131" y="2319"/>
                    <a:pt x="126" y="2329"/>
                    <a:pt x="120" y="2347"/>
                  </a:cubicBezTo>
                  <a:cubicBezTo>
                    <a:pt x="120" y="2381"/>
                    <a:pt x="131" y="2421"/>
                    <a:pt x="154" y="2449"/>
                  </a:cubicBezTo>
                  <a:cubicBezTo>
                    <a:pt x="177" y="2478"/>
                    <a:pt x="212" y="2489"/>
                    <a:pt x="246" y="2500"/>
                  </a:cubicBezTo>
                  <a:cubicBezTo>
                    <a:pt x="285" y="2512"/>
                    <a:pt x="325" y="2512"/>
                    <a:pt x="364" y="2512"/>
                  </a:cubicBezTo>
                  <a:lnTo>
                    <a:pt x="404" y="2512"/>
                  </a:lnTo>
                  <a:cubicBezTo>
                    <a:pt x="438" y="2518"/>
                    <a:pt x="472" y="2523"/>
                    <a:pt x="506" y="2523"/>
                  </a:cubicBezTo>
                  <a:cubicBezTo>
                    <a:pt x="540" y="2523"/>
                    <a:pt x="574" y="2518"/>
                    <a:pt x="608" y="2512"/>
                  </a:cubicBezTo>
                  <a:cubicBezTo>
                    <a:pt x="666" y="2494"/>
                    <a:pt x="716" y="2473"/>
                    <a:pt x="763" y="2444"/>
                  </a:cubicBezTo>
                  <a:cubicBezTo>
                    <a:pt x="779" y="2449"/>
                    <a:pt x="802" y="2460"/>
                    <a:pt x="825" y="2460"/>
                  </a:cubicBezTo>
                  <a:cubicBezTo>
                    <a:pt x="831" y="2460"/>
                    <a:pt x="836" y="2460"/>
                    <a:pt x="842" y="2455"/>
                  </a:cubicBezTo>
                  <a:cubicBezTo>
                    <a:pt x="870" y="2449"/>
                    <a:pt x="904" y="2439"/>
                    <a:pt x="933" y="2426"/>
                  </a:cubicBezTo>
                  <a:cubicBezTo>
                    <a:pt x="967" y="2404"/>
                    <a:pt x="996" y="2381"/>
                    <a:pt x="1030" y="2358"/>
                  </a:cubicBezTo>
                  <a:cubicBezTo>
                    <a:pt x="1086" y="2313"/>
                    <a:pt x="1132" y="2256"/>
                    <a:pt x="1177" y="2200"/>
                  </a:cubicBezTo>
                  <a:cubicBezTo>
                    <a:pt x="1256" y="2091"/>
                    <a:pt x="1313" y="1972"/>
                    <a:pt x="1364" y="1847"/>
                  </a:cubicBezTo>
                  <a:cubicBezTo>
                    <a:pt x="1410" y="1723"/>
                    <a:pt x="1450" y="1597"/>
                    <a:pt x="1484" y="1466"/>
                  </a:cubicBezTo>
                  <a:cubicBezTo>
                    <a:pt x="1513" y="1341"/>
                    <a:pt x="1534" y="1217"/>
                    <a:pt x="1563" y="1091"/>
                  </a:cubicBezTo>
                  <a:cubicBezTo>
                    <a:pt x="1575" y="1046"/>
                    <a:pt x="1541" y="1007"/>
                    <a:pt x="1495" y="994"/>
                  </a:cubicBezTo>
                  <a:cubicBezTo>
                    <a:pt x="1552" y="813"/>
                    <a:pt x="1597" y="632"/>
                    <a:pt x="1637" y="443"/>
                  </a:cubicBezTo>
                  <a:cubicBezTo>
                    <a:pt x="1654" y="347"/>
                    <a:pt x="1671" y="250"/>
                    <a:pt x="1678" y="147"/>
                  </a:cubicBezTo>
                  <a:cubicBezTo>
                    <a:pt x="1689" y="79"/>
                    <a:pt x="1631" y="11"/>
                    <a:pt x="156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7643467" y="931327"/>
              <a:ext cx="43740" cy="74918"/>
            </a:xfrm>
            <a:custGeom>
              <a:avLst/>
              <a:gdLst/>
              <a:ahLst/>
              <a:cxnLst/>
              <a:rect l="l" t="t" r="r" b="b"/>
              <a:pathLst>
                <a:path w="1330" h="2278" extrusionOk="0">
                  <a:moveTo>
                    <a:pt x="1330" y="0"/>
                  </a:moveTo>
                  <a:lnTo>
                    <a:pt x="1330" y="0"/>
                  </a:lnTo>
                  <a:cubicBezTo>
                    <a:pt x="1285" y="28"/>
                    <a:pt x="1245" y="56"/>
                    <a:pt x="1199" y="90"/>
                  </a:cubicBezTo>
                  <a:cubicBezTo>
                    <a:pt x="1177" y="244"/>
                    <a:pt x="1149" y="392"/>
                    <a:pt x="1114" y="546"/>
                  </a:cubicBezTo>
                  <a:cubicBezTo>
                    <a:pt x="1029" y="887"/>
                    <a:pt x="910" y="1221"/>
                    <a:pt x="739" y="1534"/>
                  </a:cubicBezTo>
                  <a:cubicBezTo>
                    <a:pt x="671" y="1648"/>
                    <a:pt x="592" y="1761"/>
                    <a:pt x="501" y="1858"/>
                  </a:cubicBezTo>
                  <a:cubicBezTo>
                    <a:pt x="444" y="1915"/>
                    <a:pt x="388" y="1960"/>
                    <a:pt x="325" y="2000"/>
                  </a:cubicBezTo>
                  <a:cubicBezTo>
                    <a:pt x="273" y="2028"/>
                    <a:pt x="228" y="2051"/>
                    <a:pt x="176" y="2062"/>
                  </a:cubicBezTo>
                  <a:cubicBezTo>
                    <a:pt x="165" y="2068"/>
                    <a:pt x="149" y="2068"/>
                    <a:pt x="137" y="2073"/>
                  </a:cubicBezTo>
                  <a:cubicBezTo>
                    <a:pt x="120" y="2073"/>
                    <a:pt x="108" y="2068"/>
                    <a:pt x="92" y="2068"/>
                  </a:cubicBezTo>
                  <a:lnTo>
                    <a:pt x="74" y="2068"/>
                  </a:lnTo>
                  <a:cubicBezTo>
                    <a:pt x="58" y="2062"/>
                    <a:pt x="40" y="2057"/>
                    <a:pt x="23" y="2046"/>
                  </a:cubicBezTo>
                  <a:cubicBezTo>
                    <a:pt x="13" y="2039"/>
                    <a:pt x="6" y="2034"/>
                    <a:pt x="0" y="2028"/>
                  </a:cubicBezTo>
                  <a:lnTo>
                    <a:pt x="0" y="2028"/>
                  </a:lnTo>
                  <a:cubicBezTo>
                    <a:pt x="0" y="2039"/>
                    <a:pt x="6" y="2046"/>
                    <a:pt x="13" y="2057"/>
                  </a:cubicBezTo>
                  <a:cubicBezTo>
                    <a:pt x="34" y="2096"/>
                    <a:pt x="63" y="2136"/>
                    <a:pt x="92" y="2165"/>
                  </a:cubicBezTo>
                  <a:cubicBezTo>
                    <a:pt x="115" y="2188"/>
                    <a:pt x="142" y="2210"/>
                    <a:pt x="171" y="2227"/>
                  </a:cubicBezTo>
                  <a:cubicBezTo>
                    <a:pt x="194" y="2244"/>
                    <a:pt x="223" y="2256"/>
                    <a:pt x="251" y="2267"/>
                  </a:cubicBezTo>
                  <a:cubicBezTo>
                    <a:pt x="262" y="2267"/>
                    <a:pt x="273" y="2272"/>
                    <a:pt x="285" y="2272"/>
                  </a:cubicBezTo>
                  <a:cubicBezTo>
                    <a:pt x="307" y="2278"/>
                    <a:pt x="330" y="2278"/>
                    <a:pt x="347" y="2278"/>
                  </a:cubicBezTo>
                  <a:cubicBezTo>
                    <a:pt x="388" y="2278"/>
                    <a:pt x="427" y="2272"/>
                    <a:pt x="467" y="2267"/>
                  </a:cubicBezTo>
                  <a:cubicBezTo>
                    <a:pt x="512" y="2256"/>
                    <a:pt x="558" y="2238"/>
                    <a:pt x="603" y="2216"/>
                  </a:cubicBezTo>
                  <a:cubicBezTo>
                    <a:pt x="619" y="2210"/>
                    <a:pt x="637" y="2199"/>
                    <a:pt x="654" y="2188"/>
                  </a:cubicBezTo>
                  <a:cubicBezTo>
                    <a:pt x="660" y="2182"/>
                    <a:pt x="671" y="2175"/>
                    <a:pt x="677" y="2170"/>
                  </a:cubicBezTo>
                  <a:cubicBezTo>
                    <a:pt x="722" y="2148"/>
                    <a:pt x="763" y="2114"/>
                    <a:pt x="802" y="2080"/>
                  </a:cubicBezTo>
                  <a:cubicBezTo>
                    <a:pt x="842" y="2039"/>
                    <a:pt x="881" y="1989"/>
                    <a:pt x="921" y="1937"/>
                  </a:cubicBezTo>
                  <a:cubicBezTo>
                    <a:pt x="933" y="1926"/>
                    <a:pt x="939" y="1910"/>
                    <a:pt x="949" y="1897"/>
                  </a:cubicBezTo>
                  <a:cubicBezTo>
                    <a:pt x="1018" y="1784"/>
                    <a:pt x="1075" y="1648"/>
                    <a:pt x="1125" y="1488"/>
                  </a:cubicBezTo>
                  <a:cubicBezTo>
                    <a:pt x="1188" y="1267"/>
                    <a:pt x="1222" y="1039"/>
                    <a:pt x="1251" y="829"/>
                  </a:cubicBezTo>
                  <a:cubicBezTo>
                    <a:pt x="1256" y="756"/>
                    <a:pt x="1262" y="682"/>
                    <a:pt x="1274" y="614"/>
                  </a:cubicBezTo>
                  <a:lnTo>
                    <a:pt x="1285" y="471"/>
                  </a:lnTo>
                  <a:cubicBezTo>
                    <a:pt x="1290" y="375"/>
                    <a:pt x="1301" y="278"/>
                    <a:pt x="1314" y="182"/>
                  </a:cubicBezTo>
                  <a:lnTo>
                    <a:pt x="1314" y="142"/>
                  </a:lnTo>
                  <a:cubicBezTo>
                    <a:pt x="1319" y="96"/>
                    <a:pt x="1325" y="51"/>
                    <a:pt x="1330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7022436" y="780142"/>
              <a:ext cx="60414" cy="91033"/>
            </a:xfrm>
            <a:custGeom>
              <a:avLst/>
              <a:gdLst/>
              <a:ahLst/>
              <a:cxnLst/>
              <a:rect l="l" t="t" r="r" b="b"/>
              <a:pathLst>
                <a:path w="1837" h="2768" extrusionOk="0">
                  <a:moveTo>
                    <a:pt x="1644" y="244"/>
                  </a:moveTo>
                  <a:lnTo>
                    <a:pt x="1650" y="250"/>
                  </a:lnTo>
                  <a:cubicBezTo>
                    <a:pt x="1644" y="295"/>
                    <a:pt x="1637" y="341"/>
                    <a:pt x="1632" y="391"/>
                  </a:cubicBezTo>
                  <a:lnTo>
                    <a:pt x="1626" y="431"/>
                  </a:lnTo>
                  <a:cubicBezTo>
                    <a:pt x="1621" y="528"/>
                    <a:pt x="1610" y="619"/>
                    <a:pt x="1603" y="716"/>
                  </a:cubicBezTo>
                  <a:lnTo>
                    <a:pt x="1587" y="858"/>
                  </a:lnTo>
                  <a:cubicBezTo>
                    <a:pt x="1564" y="1125"/>
                    <a:pt x="1524" y="1437"/>
                    <a:pt x="1440" y="1739"/>
                  </a:cubicBezTo>
                  <a:cubicBezTo>
                    <a:pt x="1393" y="1897"/>
                    <a:pt x="1337" y="2028"/>
                    <a:pt x="1262" y="2142"/>
                  </a:cubicBezTo>
                  <a:cubicBezTo>
                    <a:pt x="1217" y="2216"/>
                    <a:pt x="1172" y="2272"/>
                    <a:pt x="1120" y="2324"/>
                  </a:cubicBezTo>
                  <a:cubicBezTo>
                    <a:pt x="1070" y="2369"/>
                    <a:pt x="1018" y="2403"/>
                    <a:pt x="968" y="2437"/>
                  </a:cubicBezTo>
                  <a:cubicBezTo>
                    <a:pt x="905" y="2471"/>
                    <a:pt x="842" y="2494"/>
                    <a:pt x="785" y="2511"/>
                  </a:cubicBezTo>
                  <a:cubicBezTo>
                    <a:pt x="745" y="2523"/>
                    <a:pt x="706" y="2528"/>
                    <a:pt x="666" y="2528"/>
                  </a:cubicBezTo>
                  <a:cubicBezTo>
                    <a:pt x="632" y="2528"/>
                    <a:pt x="604" y="2523"/>
                    <a:pt x="569" y="2511"/>
                  </a:cubicBezTo>
                  <a:cubicBezTo>
                    <a:pt x="541" y="2500"/>
                    <a:pt x="512" y="2489"/>
                    <a:pt x="485" y="2477"/>
                  </a:cubicBezTo>
                  <a:cubicBezTo>
                    <a:pt x="456" y="2455"/>
                    <a:pt x="433" y="2437"/>
                    <a:pt x="410" y="2415"/>
                  </a:cubicBezTo>
                  <a:cubicBezTo>
                    <a:pt x="376" y="2381"/>
                    <a:pt x="354" y="2347"/>
                    <a:pt x="325" y="2301"/>
                  </a:cubicBezTo>
                  <a:cubicBezTo>
                    <a:pt x="302" y="2256"/>
                    <a:pt x="286" y="2204"/>
                    <a:pt x="268" y="2148"/>
                  </a:cubicBezTo>
                  <a:cubicBezTo>
                    <a:pt x="252" y="2085"/>
                    <a:pt x="246" y="2022"/>
                    <a:pt x="246" y="1960"/>
                  </a:cubicBezTo>
                  <a:cubicBezTo>
                    <a:pt x="252" y="1886"/>
                    <a:pt x="257" y="1823"/>
                    <a:pt x="280" y="1755"/>
                  </a:cubicBezTo>
                  <a:cubicBezTo>
                    <a:pt x="320" y="1619"/>
                    <a:pt x="383" y="1482"/>
                    <a:pt x="467" y="1341"/>
                  </a:cubicBezTo>
                  <a:cubicBezTo>
                    <a:pt x="575" y="1170"/>
                    <a:pt x="706" y="1005"/>
                    <a:pt x="871" y="847"/>
                  </a:cubicBezTo>
                  <a:cubicBezTo>
                    <a:pt x="1115" y="619"/>
                    <a:pt x="1388" y="426"/>
                    <a:pt x="1644" y="244"/>
                  </a:cubicBezTo>
                  <a:close/>
                  <a:moveTo>
                    <a:pt x="1723" y="0"/>
                  </a:moveTo>
                  <a:cubicBezTo>
                    <a:pt x="1705" y="0"/>
                    <a:pt x="1684" y="5"/>
                    <a:pt x="1671" y="16"/>
                  </a:cubicBezTo>
                  <a:cubicBezTo>
                    <a:pt x="1206" y="336"/>
                    <a:pt x="724" y="642"/>
                    <a:pt x="376" y="1096"/>
                  </a:cubicBezTo>
                  <a:cubicBezTo>
                    <a:pt x="286" y="1210"/>
                    <a:pt x="212" y="1335"/>
                    <a:pt x="149" y="1461"/>
                  </a:cubicBezTo>
                  <a:cubicBezTo>
                    <a:pt x="87" y="1585"/>
                    <a:pt x="35" y="1716"/>
                    <a:pt x="19" y="1852"/>
                  </a:cubicBezTo>
                  <a:cubicBezTo>
                    <a:pt x="1" y="1972"/>
                    <a:pt x="8" y="2096"/>
                    <a:pt x="35" y="2211"/>
                  </a:cubicBezTo>
                  <a:cubicBezTo>
                    <a:pt x="64" y="2329"/>
                    <a:pt x="110" y="2437"/>
                    <a:pt x="184" y="2534"/>
                  </a:cubicBezTo>
                  <a:cubicBezTo>
                    <a:pt x="252" y="2620"/>
                    <a:pt x="342" y="2693"/>
                    <a:pt x="451" y="2733"/>
                  </a:cubicBezTo>
                  <a:cubicBezTo>
                    <a:pt x="513" y="2756"/>
                    <a:pt x="581" y="2767"/>
                    <a:pt x="651" y="2767"/>
                  </a:cubicBezTo>
                  <a:cubicBezTo>
                    <a:pt x="701" y="2767"/>
                    <a:pt x="752" y="2761"/>
                    <a:pt x="803" y="2749"/>
                  </a:cubicBezTo>
                  <a:cubicBezTo>
                    <a:pt x="934" y="2722"/>
                    <a:pt x="1052" y="2654"/>
                    <a:pt x="1155" y="2568"/>
                  </a:cubicBezTo>
                  <a:cubicBezTo>
                    <a:pt x="1235" y="2500"/>
                    <a:pt x="1303" y="2415"/>
                    <a:pt x="1365" y="2324"/>
                  </a:cubicBezTo>
                  <a:cubicBezTo>
                    <a:pt x="1495" y="2136"/>
                    <a:pt x="1569" y="1915"/>
                    <a:pt x="1632" y="1692"/>
                  </a:cubicBezTo>
                  <a:cubicBezTo>
                    <a:pt x="1695" y="1454"/>
                    <a:pt x="1729" y="1215"/>
                    <a:pt x="1757" y="971"/>
                  </a:cubicBezTo>
                  <a:cubicBezTo>
                    <a:pt x="1774" y="818"/>
                    <a:pt x="1791" y="659"/>
                    <a:pt x="1802" y="499"/>
                  </a:cubicBezTo>
                  <a:cubicBezTo>
                    <a:pt x="1815" y="426"/>
                    <a:pt x="1820" y="352"/>
                    <a:pt x="1825" y="278"/>
                  </a:cubicBezTo>
                  <a:cubicBezTo>
                    <a:pt x="1831" y="216"/>
                    <a:pt x="1836" y="147"/>
                    <a:pt x="1836" y="79"/>
                  </a:cubicBezTo>
                  <a:cubicBezTo>
                    <a:pt x="1831" y="45"/>
                    <a:pt x="1802" y="22"/>
                    <a:pt x="1774" y="16"/>
                  </a:cubicBezTo>
                  <a:cubicBezTo>
                    <a:pt x="1757" y="5"/>
                    <a:pt x="1740" y="0"/>
                    <a:pt x="17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7030527" y="788167"/>
              <a:ext cx="46174" cy="75148"/>
            </a:xfrm>
            <a:custGeom>
              <a:avLst/>
              <a:gdLst/>
              <a:ahLst/>
              <a:cxnLst/>
              <a:rect l="l" t="t" r="r" b="b"/>
              <a:pathLst>
                <a:path w="1404" h="2285" extrusionOk="0">
                  <a:moveTo>
                    <a:pt x="1398" y="0"/>
                  </a:moveTo>
                  <a:cubicBezTo>
                    <a:pt x="1142" y="182"/>
                    <a:pt x="869" y="375"/>
                    <a:pt x="625" y="603"/>
                  </a:cubicBezTo>
                  <a:cubicBezTo>
                    <a:pt x="460" y="761"/>
                    <a:pt x="329" y="926"/>
                    <a:pt x="221" y="1097"/>
                  </a:cubicBezTo>
                  <a:cubicBezTo>
                    <a:pt x="137" y="1238"/>
                    <a:pt x="74" y="1375"/>
                    <a:pt x="28" y="1511"/>
                  </a:cubicBezTo>
                  <a:cubicBezTo>
                    <a:pt x="11" y="1579"/>
                    <a:pt x="6" y="1642"/>
                    <a:pt x="0" y="1716"/>
                  </a:cubicBezTo>
                  <a:cubicBezTo>
                    <a:pt x="0" y="1778"/>
                    <a:pt x="6" y="1841"/>
                    <a:pt x="22" y="1904"/>
                  </a:cubicBezTo>
                  <a:cubicBezTo>
                    <a:pt x="40" y="1960"/>
                    <a:pt x="56" y="2012"/>
                    <a:pt x="79" y="2057"/>
                  </a:cubicBezTo>
                  <a:cubicBezTo>
                    <a:pt x="108" y="2103"/>
                    <a:pt x="137" y="2137"/>
                    <a:pt x="164" y="2171"/>
                  </a:cubicBezTo>
                  <a:cubicBezTo>
                    <a:pt x="187" y="2193"/>
                    <a:pt x="216" y="2211"/>
                    <a:pt x="239" y="2233"/>
                  </a:cubicBezTo>
                  <a:cubicBezTo>
                    <a:pt x="266" y="2245"/>
                    <a:pt x="295" y="2256"/>
                    <a:pt x="323" y="2267"/>
                  </a:cubicBezTo>
                  <a:cubicBezTo>
                    <a:pt x="358" y="2279"/>
                    <a:pt x="386" y="2284"/>
                    <a:pt x="420" y="2284"/>
                  </a:cubicBezTo>
                  <a:cubicBezTo>
                    <a:pt x="460" y="2284"/>
                    <a:pt x="499" y="2279"/>
                    <a:pt x="539" y="2267"/>
                  </a:cubicBezTo>
                  <a:cubicBezTo>
                    <a:pt x="596" y="2250"/>
                    <a:pt x="659" y="2227"/>
                    <a:pt x="722" y="2193"/>
                  </a:cubicBezTo>
                  <a:cubicBezTo>
                    <a:pt x="772" y="2159"/>
                    <a:pt x="824" y="2125"/>
                    <a:pt x="874" y="2080"/>
                  </a:cubicBezTo>
                  <a:cubicBezTo>
                    <a:pt x="926" y="2028"/>
                    <a:pt x="971" y="1972"/>
                    <a:pt x="1016" y="1898"/>
                  </a:cubicBezTo>
                  <a:cubicBezTo>
                    <a:pt x="1091" y="1784"/>
                    <a:pt x="1147" y="1653"/>
                    <a:pt x="1194" y="1495"/>
                  </a:cubicBezTo>
                  <a:cubicBezTo>
                    <a:pt x="1278" y="1193"/>
                    <a:pt x="1318" y="881"/>
                    <a:pt x="1341" y="614"/>
                  </a:cubicBezTo>
                  <a:lnTo>
                    <a:pt x="1357" y="472"/>
                  </a:lnTo>
                  <a:cubicBezTo>
                    <a:pt x="1364" y="375"/>
                    <a:pt x="1375" y="278"/>
                    <a:pt x="1380" y="187"/>
                  </a:cubicBezTo>
                  <a:lnTo>
                    <a:pt x="1386" y="147"/>
                  </a:lnTo>
                  <a:cubicBezTo>
                    <a:pt x="1391" y="97"/>
                    <a:pt x="1398" y="51"/>
                    <a:pt x="1404" y="6"/>
                  </a:cubicBezTo>
                  <a:lnTo>
                    <a:pt x="1398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7075156" y="794284"/>
              <a:ext cx="789" cy="9439"/>
            </a:xfrm>
            <a:custGeom>
              <a:avLst/>
              <a:gdLst/>
              <a:ahLst/>
              <a:cxnLst/>
              <a:rect l="l" t="t" r="r" b="b"/>
              <a:pathLst>
                <a:path w="24" h="287" extrusionOk="0">
                  <a:moveTo>
                    <a:pt x="23" y="1"/>
                  </a:moveTo>
                  <a:lnTo>
                    <a:pt x="23" y="1"/>
                  </a:lnTo>
                  <a:cubicBezTo>
                    <a:pt x="18" y="92"/>
                    <a:pt x="7" y="189"/>
                    <a:pt x="0" y="286"/>
                  </a:cubicBezTo>
                  <a:cubicBezTo>
                    <a:pt x="7" y="189"/>
                    <a:pt x="18" y="98"/>
                    <a:pt x="23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7026383" y="783300"/>
              <a:ext cx="55350" cy="82778"/>
            </a:xfrm>
            <a:custGeom>
              <a:avLst/>
              <a:gdLst/>
              <a:ahLst/>
              <a:cxnLst/>
              <a:rect l="l" t="t" r="r" b="b"/>
              <a:pathLst>
                <a:path w="1683" h="2517" extrusionOk="0">
                  <a:moveTo>
                    <a:pt x="1546" y="1"/>
                  </a:moveTo>
                  <a:cubicBezTo>
                    <a:pt x="1478" y="1"/>
                    <a:pt x="1415" y="51"/>
                    <a:pt x="1410" y="120"/>
                  </a:cubicBezTo>
                  <a:cubicBezTo>
                    <a:pt x="1410" y="159"/>
                    <a:pt x="1404" y="199"/>
                    <a:pt x="1399" y="240"/>
                  </a:cubicBezTo>
                  <a:cubicBezTo>
                    <a:pt x="1438" y="211"/>
                    <a:pt x="1483" y="182"/>
                    <a:pt x="1524" y="148"/>
                  </a:cubicBezTo>
                  <a:lnTo>
                    <a:pt x="1530" y="154"/>
                  </a:lnTo>
                  <a:cubicBezTo>
                    <a:pt x="1524" y="199"/>
                    <a:pt x="1517" y="245"/>
                    <a:pt x="1512" y="295"/>
                  </a:cubicBezTo>
                  <a:lnTo>
                    <a:pt x="1506" y="335"/>
                  </a:lnTo>
                  <a:cubicBezTo>
                    <a:pt x="1501" y="432"/>
                    <a:pt x="1490" y="523"/>
                    <a:pt x="1483" y="620"/>
                  </a:cubicBezTo>
                  <a:lnTo>
                    <a:pt x="1467" y="762"/>
                  </a:lnTo>
                  <a:cubicBezTo>
                    <a:pt x="1461" y="835"/>
                    <a:pt x="1456" y="909"/>
                    <a:pt x="1444" y="990"/>
                  </a:cubicBezTo>
                  <a:cubicBezTo>
                    <a:pt x="1422" y="1200"/>
                    <a:pt x="1381" y="1421"/>
                    <a:pt x="1320" y="1643"/>
                  </a:cubicBezTo>
                  <a:cubicBezTo>
                    <a:pt x="1273" y="1801"/>
                    <a:pt x="1217" y="1932"/>
                    <a:pt x="1142" y="2046"/>
                  </a:cubicBezTo>
                  <a:cubicBezTo>
                    <a:pt x="1131" y="2063"/>
                    <a:pt x="1120" y="2081"/>
                    <a:pt x="1108" y="2097"/>
                  </a:cubicBezTo>
                  <a:cubicBezTo>
                    <a:pt x="1074" y="2149"/>
                    <a:pt x="1040" y="2188"/>
                    <a:pt x="1000" y="2228"/>
                  </a:cubicBezTo>
                  <a:cubicBezTo>
                    <a:pt x="961" y="2267"/>
                    <a:pt x="916" y="2296"/>
                    <a:pt x="876" y="2325"/>
                  </a:cubicBezTo>
                  <a:cubicBezTo>
                    <a:pt x="864" y="2330"/>
                    <a:pt x="859" y="2336"/>
                    <a:pt x="848" y="2341"/>
                  </a:cubicBezTo>
                  <a:cubicBezTo>
                    <a:pt x="830" y="2347"/>
                    <a:pt x="814" y="2359"/>
                    <a:pt x="796" y="2364"/>
                  </a:cubicBezTo>
                  <a:cubicBezTo>
                    <a:pt x="751" y="2387"/>
                    <a:pt x="706" y="2404"/>
                    <a:pt x="665" y="2415"/>
                  </a:cubicBezTo>
                  <a:cubicBezTo>
                    <a:pt x="625" y="2427"/>
                    <a:pt x="586" y="2432"/>
                    <a:pt x="546" y="2432"/>
                  </a:cubicBezTo>
                  <a:cubicBezTo>
                    <a:pt x="529" y="2432"/>
                    <a:pt x="507" y="2427"/>
                    <a:pt x="489" y="2427"/>
                  </a:cubicBezTo>
                  <a:cubicBezTo>
                    <a:pt x="473" y="2422"/>
                    <a:pt x="460" y="2422"/>
                    <a:pt x="449" y="2415"/>
                  </a:cubicBezTo>
                  <a:cubicBezTo>
                    <a:pt x="421" y="2404"/>
                    <a:pt x="392" y="2393"/>
                    <a:pt x="365" y="2381"/>
                  </a:cubicBezTo>
                  <a:cubicBezTo>
                    <a:pt x="342" y="2359"/>
                    <a:pt x="313" y="2341"/>
                    <a:pt x="290" y="2319"/>
                  </a:cubicBezTo>
                  <a:cubicBezTo>
                    <a:pt x="290" y="2312"/>
                    <a:pt x="284" y="2312"/>
                    <a:pt x="284" y="2312"/>
                  </a:cubicBezTo>
                  <a:cubicBezTo>
                    <a:pt x="274" y="2302"/>
                    <a:pt x="263" y="2285"/>
                    <a:pt x="250" y="2273"/>
                  </a:cubicBezTo>
                  <a:cubicBezTo>
                    <a:pt x="239" y="2251"/>
                    <a:pt x="222" y="2228"/>
                    <a:pt x="205" y="2205"/>
                  </a:cubicBezTo>
                  <a:cubicBezTo>
                    <a:pt x="205" y="2199"/>
                    <a:pt x="205" y="2194"/>
                    <a:pt x="200" y="2188"/>
                  </a:cubicBezTo>
                  <a:cubicBezTo>
                    <a:pt x="200" y="2188"/>
                    <a:pt x="194" y="2183"/>
                    <a:pt x="194" y="2176"/>
                  </a:cubicBezTo>
                  <a:cubicBezTo>
                    <a:pt x="188" y="2176"/>
                    <a:pt x="182" y="2171"/>
                    <a:pt x="177" y="2165"/>
                  </a:cubicBezTo>
                  <a:cubicBezTo>
                    <a:pt x="160" y="2149"/>
                    <a:pt x="143" y="2126"/>
                    <a:pt x="132" y="2108"/>
                  </a:cubicBezTo>
                  <a:cubicBezTo>
                    <a:pt x="119" y="2086"/>
                    <a:pt x="98" y="2081"/>
                    <a:pt x="74" y="2081"/>
                  </a:cubicBezTo>
                  <a:cubicBezTo>
                    <a:pt x="64" y="2081"/>
                    <a:pt x="46" y="2086"/>
                    <a:pt x="35" y="2092"/>
                  </a:cubicBezTo>
                  <a:cubicBezTo>
                    <a:pt x="1" y="2120"/>
                    <a:pt x="1" y="2160"/>
                    <a:pt x="24" y="2194"/>
                  </a:cubicBezTo>
                  <a:cubicBezTo>
                    <a:pt x="51" y="2233"/>
                    <a:pt x="85" y="2273"/>
                    <a:pt x="132" y="2307"/>
                  </a:cubicBezTo>
                  <a:cubicBezTo>
                    <a:pt x="126" y="2319"/>
                    <a:pt x="119" y="2330"/>
                    <a:pt x="119" y="2341"/>
                  </a:cubicBezTo>
                  <a:cubicBezTo>
                    <a:pt x="114" y="2375"/>
                    <a:pt x="126" y="2415"/>
                    <a:pt x="148" y="2443"/>
                  </a:cubicBezTo>
                  <a:cubicBezTo>
                    <a:pt x="177" y="2477"/>
                    <a:pt x="205" y="2490"/>
                    <a:pt x="245" y="2495"/>
                  </a:cubicBezTo>
                  <a:cubicBezTo>
                    <a:pt x="284" y="2506"/>
                    <a:pt x="324" y="2512"/>
                    <a:pt x="358" y="2512"/>
                  </a:cubicBezTo>
                  <a:cubicBezTo>
                    <a:pt x="376" y="2512"/>
                    <a:pt x="387" y="2506"/>
                    <a:pt x="404" y="2506"/>
                  </a:cubicBezTo>
                  <a:cubicBezTo>
                    <a:pt x="439" y="2517"/>
                    <a:pt x="467" y="2517"/>
                    <a:pt x="501" y="2517"/>
                  </a:cubicBezTo>
                  <a:cubicBezTo>
                    <a:pt x="535" y="2517"/>
                    <a:pt x="569" y="2517"/>
                    <a:pt x="604" y="2506"/>
                  </a:cubicBezTo>
                  <a:cubicBezTo>
                    <a:pt x="659" y="2495"/>
                    <a:pt x="711" y="2467"/>
                    <a:pt x="762" y="2438"/>
                  </a:cubicBezTo>
                  <a:cubicBezTo>
                    <a:pt x="779" y="2449"/>
                    <a:pt x="801" y="2456"/>
                    <a:pt x="819" y="2456"/>
                  </a:cubicBezTo>
                  <a:lnTo>
                    <a:pt x="835" y="2456"/>
                  </a:lnTo>
                  <a:cubicBezTo>
                    <a:pt x="869" y="2443"/>
                    <a:pt x="898" y="2438"/>
                    <a:pt x="927" y="2422"/>
                  </a:cubicBezTo>
                  <a:cubicBezTo>
                    <a:pt x="961" y="2404"/>
                    <a:pt x="995" y="2381"/>
                    <a:pt x="1024" y="2353"/>
                  </a:cubicBezTo>
                  <a:cubicBezTo>
                    <a:pt x="1081" y="2307"/>
                    <a:pt x="1131" y="2251"/>
                    <a:pt x="1176" y="2194"/>
                  </a:cubicBezTo>
                  <a:cubicBezTo>
                    <a:pt x="1257" y="2086"/>
                    <a:pt x="1313" y="1966"/>
                    <a:pt x="1365" y="1842"/>
                  </a:cubicBezTo>
                  <a:cubicBezTo>
                    <a:pt x="1410" y="1716"/>
                    <a:pt x="1449" y="1591"/>
                    <a:pt x="1478" y="1460"/>
                  </a:cubicBezTo>
                  <a:cubicBezTo>
                    <a:pt x="1512" y="1341"/>
                    <a:pt x="1535" y="1211"/>
                    <a:pt x="1564" y="1085"/>
                  </a:cubicBezTo>
                  <a:cubicBezTo>
                    <a:pt x="1569" y="1046"/>
                    <a:pt x="1535" y="1006"/>
                    <a:pt x="1495" y="990"/>
                  </a:cubicBezTo>
                  <a:cubicBezTo>
                    <a:pt x="1551" y="807"/>
                    <a:pt x="1598" y="625"/>
                    <a:pt x="1632" y="437"/>
                  </a:cubicBezTo>
                  <a:cubicBezTo>
                    <a:pt x="1654" y="342"/>
                    <a:pt x="1666" y="245"/>
                    <a:pt x="1677" y="148"/>
                  </a:cubicBezTo>
                  <a:cubicBezTo>
                    <a:pt x="1682" y="75"/>
                    <a:pt x="1632" y="6"/>
                    <a:pt x="155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7032763" y="788167"/>
              <a:ext cx="43938" cy="75148"/>
            </a:xfrm>
            <a:custGeom>
              <a:avLst/>
              <a:gdLst/>
              <a:ahLst/>
              <a:cxnLst/>
              <a:rect l="l" t="t" r="r" b="b"/>
              <a:pathLst>
                <a:path w="1336" h="2285" extrusionOk="0">
                  <a:moveTo>
                    <a:pt x="1330" y="0"/>
                  </a:moveTo>
                  <a:cubicBezTo>
                    <a:pt x="1289" y="34"/>
                    <a:pt x="1244" y="63"/>
                    <a:pt x="1205" y="92"/>
                  </a:cubicBezTo>
                  <a:cubicBezTo>
                    <a:pt x="1181" y="244"/>
                    <a:pt x="1153" y="398"/>
                    <a:pt x="1113" y="546"/>
                  </a:cubicBezTo>
                  <a:cubicBezTo>
                    <a:pt x="1029" y="887"/>
                    <a:pt x="914" y="1228"/>
                    <a:pt x="744" y="1534"/>
                  </a:cubicBezTo>
                  <a:cubicBezTo>
                    <a:pt x="675" y="1653"/>
                    <a:pt x="596" y="1762"/>
                    <a:pt x="500" y="1864"/>
                  </a:cubicBezTo>
                  <a:cubicBezTo>
                    <a:pt x="449" y="1915"/>
                    <a:pt x="392" y="1967"/>
                    <a:pt x="324" y="2006"/>
                  </a:cubicBezTo>
                  <a:cubicBezTo>
                    <a:pt x="279" y="2028"/>
                    <a:pt x="227" y="2051"/>
                    <a:pt x="176" y="2069"/>
                  </a:cubicBezTo>
                  <a:cubicBezTo>
                    <a:pt x="164" y="2069"/>
                    <a:pt x="153" y="2074"/>
                    <a:pt x="137" y="2074"/>
                  </a:cubicBezTo>
                  <a:cubicBezTo>
                    <a:pt x="125" y="2074"/>
                    <a:pt x="108" y="2074"/>
                    <a:pt x="96" y="2069"/>
                  </a:cubicBezTo>
                  <a:lnTo>
                    <a:pt x="74" y="2069"/>
                  </a:lnTo>
                  <a:cubicBezTo>
                    <a:pt x="56" y="2062"/>
                    <a:pt x="40" y="2057"/>
                    <a:pt x="28" y="2046"/>
                  </a:cubicBezTo>
                  <a:cubicBezTo>
                    <a:pt x="17" y="2040"/>
                    <a:pt x="11" y="2035"/>
                    <a:pt x="0" y="2028"/>
                  </a:cubicBezTo>
                  <a:lnTo>
                    <a:pt x="0" y="2028"/>
                  </a:lnTo>
                  <a:cubicBezTo>
                    <a:pt x="0" y="2035"/>
                    <a:pt x="6" y="2040"/>
                    <a:pt x="6" y="2040"/>
                  </a:cubicBezTo>
                  <a:cubicBezTo>
                    <a:pt x="11" y="2046"/>
                    <a:pt x="11" y="2051"/>
                    <a:pt x="11" y="2057"/>
                  </a:cubicBezTo>
                  <a:cubicBezTo>
                    <a:pt x="28" y="2080"/>
                    <a:pt x="45" y="2103"/>
                    <a:pt x="56" y="2125"/>
                  </a:cubicBezTo>
                  <a:cubicBezTo>
                    <a:pt x="69" y="2137"/>
                    <a:pt x="80" y="2154"/>
                    <a:pt x="90" y="2164"/>
                  </a:cubicBezTo>
                  <a:cubicBezTo>
                    <a:pt x="90" y="2164"/>
                    <a:pt x="96" y="2164"/>
                    <a:pt x="96" y="2171"/>
                  </a:cubicBezTo>
                  <a:cubicBezTo>
                    <a:pt x="119" y="2193"/>
                    <a:pt x="148" y="2211"/>
                    <a:pt x="171" y="2233"/>
                  </a:cubicBezTo>
                  <a:cubicBezTo>
                    <a:pt x="198" y="2245"/>
                    <a:pt x="227" y="2256"/>
                    <a:pt x="255" y="2267"/>
                  </a:cubicBezTo>
                  <a:cubicBezTo>
                    <a:pt x="266" y="2274"/>
                    <a:pt x="279" y="2274"/>
                    <a:pt x="295" y="2279"/>
                  </a:cubicBezTo>
                  <a:cubicBezTo>
                    <a:pt x="313" y="2279"/>
                    <a:pt x="335" y="2284"/>
                    <a:pt x="352" y="2284"/>
                  </a:cubicBezTo>
                  <a:cubicBezTo>
                    <a:pt x="392" y="2284"/>
                    <a:pt x="431" y="2279"/>
                    <a:pt x="471" y="2267"/>
                  </a:cubicBezTo>
                  <a:cubicBezTo>
                    <a:pt x="512" y="2256"/>
                    <a:pt x="557" y="2239"/>
                    <a:pt x="602" y="2216"/>
                  </a:cubicBezTo>
                  <a:cubicBezTo>
                    <a:pt x="620" y="2211"/>
                    <a:pt x="636" y="2199"/>
                    <a:pt x="654" y="2193"/>
                  </a:cubicBezTo>
                  <a:cubicBezTo>
                    <a:pt x="665" y="2188"/>
                    <a:pt x="670" y="2182"/>
                    <a:pt x="682" y="2177"/>
                  </a:cubicBezTo>
                  <a:cubicBezTo>
                    <a:pt x="722" y="2148"/>
                    <a:pt x="767" y="2119"/>
                    <a:pt x="806" y="2080"/>
                  </a:cubicBezTo>
                  <a:cubicBezTo>
                    <a:pt x="846" y="2040"/>
                    <a:pt x="880" y="2001"/>
                    <a:pt x="914" y="1949"/>
                  </a:cubicBezTo>
                  <a:cubicBezTo>
                    <a:pt x="926" y="1933"/>
                    <a:pt x="937" y="1915"/>
                    <a:pt x="948" y="1898"/>
                  </a:cubicBezTo>
                  <a:cubicBezTo>
                    <a:pt x="1023" y="1784"/>
                    <a:pt x="1079" y="1653"/>
                    <a:pt x="1126" y="1495"/>
                  </a:cubicBezTo>
                  <a:cubicBezTo>
                    <a:pt x="1187" y="1273"/>
                    <a:pt x="1228" y="1052"/>
                    <a:pt x="1250" y="842"/>
                  </a:cubicBezTo>
                  <a:cubicBezTo>
                    <a:pt x="1262" y="761"/>
                    <a:pt x="1267" y="687"/>
                    <a:pt x="1273" y="614"/>
                  </a:cubicBezTo>
                  <a:lnTo>
                    <a:pt x="1289" y="472"/>
                  </a:lnTo>
                  <a:cubicBezTo>
                    <a:pt x="1296" y="375"/>
                    <a:pt x="1307" y="278"/>
                    <a:pt x="1312" y="187"/>
                  </a:cubicBezTo>
                  <a:lnTo>
                    <a:pt x="1318" y="147"/>
                  </a:lnTo>
                  <a:cubicBezTo>
                    <a:pt x="1323" y="97"/>
                    <a:pt x="1330" y="51"/>
                    <a:pt x="1336" y="6"/>
                  </a:cubicBezTo>
                  <a:lnTo>
                    <a:pt x="1330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7833890" y="685163"/>
              <a:ext cx="55942" cy="89125"/>
            </a:xfrm>
            <a:custGeom>
              <a:avLst/>
              <a:gdLst/>
              <a:ahLst/>
              <a:cxnLst/>
              <a:rect l="l" t="t" r="r" b="b"/>
              <a:pathLst>
                <a:path w="1701" h="2710" extrusionOk="0">
                  <a:moveTo>
                    <a:pt x="1490" y="279"/>
                  </a:moveTo>
                  <a:lnTo>
                    <a:pt x="1490" y="285"/>
                  </a:lnTo>
                  <a:cubicBezTo>
                    <a:pt x="1490" y="302"/>
                    <a:pt x="1485" y="326"/>
                    <a:pt x="1485" y="347"/>
                  </a:cubicBezTo>
                  <a:lnTo>
                    <a:pt x="1478" y="365"/>
                  </a:lnTo>
                  <a:lnTo>
                    <a:pt x="1472" y="421"/>
                  </a:lnTo>
                  <a:lnTo>
                    <a:pt x="1461" y="496"/>
                  </a:lnTo>
                  <a:lnTo>
                    <a:pt x="1456" y="512"/>
                  </a:lnTo>
                  <a:cubicBezTo>
                    <a:pt x="1444" y="598"/>
                    <a:pt x="1433" y="683"/>
                    <a:pt x="1422" y="769"/>
                  </a:cubicBezTo>
                  <a:cubicBezTo>
                    <a:pt x="1375" y="1069"/>
                    <a:pt x="1325" y="1320"/>
                    <a:pt x="1257" y="1541"/>
                  </a:cubicBezTo>
                  <a:lnTo>
                    <a:pt x="1257" y="1558"/>
                  </a:lnTo>
                  <a:cubicBezTo>
                    <a:pt x="1183" y="1792"/>
                    <a:pt x="1110" y="1978"/>
                    <a:pt x="1013" y="2133"/>
                  </a:cubicBezTo>
                  <a:cubicBezTo>
                    <a:pt x="966" y="2206"/>
                    <a:pt x="921" y="2269"/>
                    <a:pt x="871" y="2319"/>
                  </a:cubicBezTo>
                  <a:cubicBezTo>
                    <a:pt x="837" y="2348"/>
                    <a:pt x="803" y="2377"/>
                    <a:pt x="762" y="2398"/>
                  </a:cubicBezTo>
                  <a:cubicBezTo>
                    <a:pt x="728" y="2416"/>
                    <a:pt x="688" y="2427"/>
                    <a:pt x="649" y="2439"/>
                  </a:cubicBezTo>
                  <a:cubicBezTo>
                    <a:pt x="604" y="2450"/>
                    <a:pt x="557" y="2456"/>
                    <a:pt x="518" y="2456"/>
                  </a:cubicBezTo>
                  <a:cubicBezTo>
                    <a:pt x="496" y="2456"/>
                    <a:pt x="473" y="2456"/>
                    <a:pt x="449" y="2450"/>
                  </a:cubicBezTo>
                  <a:cubicBezTo>
                    <a:pt x="439" y="2445"/>
                    <a:pt x="421" y="2433"/>
                    <a:pt x="410" y="2427"/>
                  </a:cubicBezTo>
                  <a:cubicBezTo>
                    <a:pt x="394" y="2422"/>
                    <a:pt x="381" y="2411"/>
                    <a:pt x="370" y="2398"/>
                  </a:cubicBezTo>
                  <a:cubicBezTo>
                    <a:pt x="359" y="2382"/>
                    <a:pt x="347" y="2364"/>
                    <a:pt x="336" y="2343"/>
                  </a:cubicBezTo>
                  <a:cubicBezTo>
                    <a:pt x="319" y="2314"/>
                    <a:pt x="302" y="2274"/>
                    <a:pt x="291" y="2240"/>
                  </a:cubicBezTo>
                  <a:cubicBezTo>
                    <a:pt x="274" y="2160"/>
                    <a:pt x="268" y="2070"/>
                    <a:pt x="268" y="1973"/>
                  </a:cubicBezTo>
                  <a:cubicBezTo>
                    <a:pt x="274" y="1837"/>
                    <a:pt x="291" y="1706"/>
                    <a:pt x="325" y="1587"/>
                  </a:cubicBezTo>
                  <a:cubicBezTo>
                    <a:pt x="359" y="1496"/>
                    <a:pt x="399" y="1404"/>
                    <a:pt x="467" y="1297"/>
                  </a:cubicBezTo>
                  <a:cubicBezTo>
                    <a:pt x="580" y="1115"/>
                    <a:pt x="722" y="939"/>
                    <a:pt x="910" y="756"/>
                  </a:cubicBezTo>
                  <a:cubicBezTo>
                    <a:pt x="1103" y="575"/>
                    <a:pt x="1307" y="416"/>
                    <a:pt x="1490" y="279"/>
                  </a:cubicBezTo>
                  <a:close/>
                  <a:moveTo>
                    <a:pt x="1553" y="1"/>
                  </a:moveTo>
                  <a:cubicBezTo>
                    <a:pt x="1530" y="1"/>
                    <a:pt x="1512" y="6"/>
                    <a:pt x="1490" y="19"/>
                  </a:cubicBezTo>
                  <a:cubicBezTo>
                    <a:pt x="1246" y="200"/>
                    <a:pt x="1000" y="381"/>
                    <a:pt x="774" y="581"/>
                  </a:cubicBezTo>
                  <a:cubicBezTo>
                    <a:pt x="654" y="688"/>
                    <a:pt x="546" y="796"/>
                    <a:pt x="444" y="916"/>
                  </a:cubicBezTo>
                  <a:cubicBezTo>
                    <a:pt x="342" y="1035"/>
                    <a:pt x="250" y="1166"/>
                    <a:pt x="171" y="1302"/>
                  </a:cubicBezTo>
                  <a:cubicBezTo>
                    <a:pt x="87" y="1451"/>
                    <a:pt x="40" y="1621"/>
                    <a:pt x="19" y="1797"/>
                  </a:cubicBezTo>
                  <a:cubicBezTo>
                    <a:pt x="1" y="1887"/>
                    <a:pt x="1" y="1989"/>
                    <a:pt x="1" y="2081"/>
                  </a:cubicBezTo>
                  <a:cubicBezTo>
                    <a:pt x="6" y="2178"/>
                    <a:pt x="24" y="2262"/>
                    <a:pt x="46" y="2353"/>
                  </a:cubicBezTo>
                  <a:cubicBezTo>
                    <a:pt x="58" y="2388"/>
                    <a:pt x="74" y="2422"/>
                    <a:pt x="92" y="2450"/>
                  </a:cubicBezTo>
                  <a:cubicBezTo>
                    <a:pt x="109" y="2490"/>
                    <a:pt x="132" y="2529"/>
                    <a:pt x="166" y="2563"/>
                  </a:cubicBezTo>
                  <a:lnTo>
                    <a:pt x="216" y="2615"/>
                  </a:lnTo>
                  <a:cubicBezTo>
                    <a:pt x="234" y="2632"/>
                    <a:pt x="257" y="2644"/>
                    <a:pt x="279" y="2655"/>
                  </a:cubicBezTo>
                  <a:cubicBezTo>
                    <a:pt x="319" y="2678"/>
                    <a:pt x="359" y="2689"/>
                    <a:pt x="404" y="2700"/>
                  </a:cubicBezTo>
                  <a:cubicBezTo>
                    <a:pt x="430" y="2707"/>
                    <a:pt x="456" y="2710"/>
                    <a:pt x="483" y="2710"/>
                  </a:cubicBezTo>
                  <a:cubicBezTo>
                    <a:pt x="502" y="2710"/>
                    <a:pt x="522" y="2708"/>
                    <a:pt x="541" y="2705"/>
                  </a:cubicBezTo>
                  <a:cubicBezTo>
                    <a:pt x="598" y="2705"/>
                    <a:pt x="649" y="2689"/>
                    <a:pt x="706" y="2671"/>
                  </a:cubicBezTo>
                  <a:cubicBezTo>
                    <a:pt x="790" y="2644"/>
                    <a:pt x="871" y="2598"/>
                    <a:pt x="939" y="2542"/>
                  </a:cubicBezTo>
                  <a:cubicBezTo>
                    <a:pt x="1086" y="2411"/>
                    <a:pt x="1189" y="2240"/>
                    <a:pt x="1268" y="2070"/>
                  </a:cubicBezTo>
                  <a:cubicBezTo>
                    <a:pt x="1365" y="1865"/>
                    <a:pt x="1433" y="1648"/>
                    <a:pt x="1490" y="1427"/>
                  </a:cubicBezTo>
                  <a:cubicBezTo>
                    <a:pt x="1558" y="1200"/>
                    <a:pt x="1603" y="961"/>
                    <a:pt x="1643" y="722"/>
                  </a:cubicBezTo>
                  <a:cubicBezTo>
                    <a:pt x="1660" y="626"/>
                    <a:pt x="1671" y="523"/>
                    <a:pt x="1682" y="428"/>
                  </a:cubicBezTo>
                  <a:cubicBezTo>
                    <a:pt x="1689" y="381"/>
                    <a:pt x="1689" y="336"/>
                    <a:pt x="1695" y="297"/>
                  </a:cubicBezTo>
                  <a:cubicBezTo>
                    <a:pt x="1695" y="268"/>
                    <a:pt x="1695" y="245"/>
                    <a:pt x="1700" y="223"/>
                  </a:cubicBezTo>
                  <a:lnTo>
                    <a:pt x="1700" y="155"/>
                  </a:lnTo>
                  <a:cubicBezTo>
                    <a:pt x="1695" y="143"/>
                    <a:pt x="1695" y="126"/>
                    <a:pt x="1689" y="114"/>
                  </a:cubicBezTo>
                  <a:cubicBezTo>
                    <a:pt x="1689" y="109"/>
                    <a:pt x="1682" y="103"/>
                    <a:pt x="1682" y="98"/>
                  </a:cubicBezTo>
                  <a:cubicBezTo>
                    <a:pt x="1677" y="69"/>
                    <a:pt x="1660" y="46"/>
                    <a:pt x="1637" y="35"/>
                  </a:cubicBezTo>
                  <a:cubicBezTo>
                    <a:pt x="1614" y="12"/>
                    <a:pt x="1587" y="1"/>
                    <a:pt x="155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7842704" y="694338"/>
              <a:ext cx="40221" cy="71596"/>
            </a:xfrm>
            <a:custGeom>
              <a:avLst/>
              <a:gdLst/>
              <a:ahLst/>
              <a:cxnLst/>
              <a:rect l="l" t="t" r="r" b="b"/>
              <a:pathLst>
                <a:path w="1223" h="2177" extrusionOk="0">
                  <a:moveTo>
                    <a:pt x="1222" y="0"/>
                  </a:moveTo>
                  <a:cubicBezTo>
                    <a:pt x="1039" y="137"/>
                    <a:pt x="835" y="296"/>
                    <a:pt x="642" y="477"/>
                  </a:cubicBezTo>
                  <a:cubicBezTo>
                    <a:pt x="454" y="660"/>
                    <a:pt x="312" y="836"/>
                    <a:pt x="199" y="1018"/>
                  </a:cubicBezTo>
                  <a:cubicBezTo>
                    <a:pt x="131" y="1125"/>
                    <a:pt x="91" y="1217"/>
                    <a:pt x="57" y="1308"/>
                  </a:cubicBezTo>
                  <a:cubicBezTo>
                    <a:pt x="23" y="1427"/>
                    <a:pt x="6" y="1558"/>
                    <a:pt x="0" y="1694"/>
                  </a:cubicBezTo>
                  <a:cubicBezTo>
                    <a:pt x="0" y="1791"/>
                    <a:pt x="6" y="1881"/>
                    <a:pt x="23" y="1961"/>
                  </a:cubicBezTo>
                  <a:cubicBezTo>
                    <a:pt x="34" y="2001"/>
                    <a:pt x="51" y="2035"/>
                    <a:pt x="68" y="2064"/>
                  </a:cubicBezTo>
                  <a:cubicBezTo>
                    <a:pt x="79" y="2085"/>
                    <a:pt x="91" y="2103"/>
                    <a:pt x="102" y="2119"/>
                  </a:cubicBezTo>
                  <a:cubicBezTo>
                    <a:pt x="113" y="2132"/>
                    <a:pt x="131" y="2143"/>
                    <a:pt x="142" y="2148"/>
                  </a:cubicBezTo>
                  <a:cubicBezTo>
                    <a:pt x="153" y="2154"/>
                    <a:pt x="171" y="2166"/>
                    <a:pt x="181" y="2171"/>
                  </a:cubicBezTo>
                  <a:cubicBezTo>
                    <a:pt x="205" y="2171"/>
                    <a:pt x="228" y="2177"/>
                    <a:pt x="250" y="2177"/>
                  </a:cubicBezTo>
                  <a:cubicBezTo>
                    <a:pt x="289" y="2177"/>
                    <a:pt x="336" y="2171"/>
                    <a:pt x="381" y="2160"/>
                  </a:cubicBezTo>
                  <a:cubicBezTo>
                    <a:pt x="420" y="2148"/>
                    <a:pt x="460" y="2137"/>
                    <a:pt x="494" y="2119"/>
                  </a:cubicBezTo>
                  <a:cubicBezTo>
                    <a:pt x="535" y="2098"/>
                    <a:pt x="569" y="2069"/>
                    <a:pt x="603" y="2040"/>
                  </a:cubicBezTo>
                  <a:cubicBezTo>
                    <a:pt x="653" y="1990"/>
                    <a:pt x="698" y="1927"/>
                    <a:pt x="745" y="1854"/>
                  </a:cubicBezTo>
                  <a:cubicBezTo>
                    <a:pt x="842" y="1699"/>
                    <a:pt x="915" y="1513"/>
                    <a:pt x="989" y="1279"/>
                  </a:cubicBezTo>
                  <a:lnTo>
                    <a:pt x="989" y="1262"/>
                  </a:lnTo>
                  <a:cubicBezTo>
                    <a:pt x="1057" y="1041"/>
                    <a:pt x="1107" y="790"/>
                    <a:pt x="1154" y="490"/>
                  </a:cubicBezTo>
                  <a:cubicBezTo>
                    <a:pt x="1165" y="404"/>
                    <a:pt x="1176" y="319"/>
                    <a:pt x="1193" y="233"/>
                  </a:cubicBezTo>
                  <a:lnTo>
                    <a:pt x="1193" y="217"/>
                  </a:lnTo>
                  <a:lnTo>
                    <a:pt x="1204" y="142"/>
                  </a:lnTo>
                  <a:lnTo>
                    <a:pt x="1210" y="86"/>
                  </a:lnTo>
                  <a:lnTo>
                    <a:pt x="1217" y="68"/>
                  </a:lnTo>
                  <a:cubicBezTo>
                    <a:pt x="1217" y="47"/>
                    <a:pt x="1222" y="23"/>
                    <a:pt x="1222" y="6"/>
                  </a:cubicBezTo>
                  <a:lnTo>
                    <a:pt x="1222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7880624" y="705717"/>
              <a:ext cx="756" cy="4736"/>
            </a:xfrm>
            <a:custGeom>
              <a:avLst/>
              <a:gdLst/>
              <a:ahLst/>
              <a:cxnLst/>
              <a:rect l="l" t="t" r="r" b="b"/>
              <a:pathLst>
                <a:path w="23" h="144" extrusionOk="0">
                  <a:moveTo>
                    <a:pt x="23" y="1"/>
                  </a:moveTo>
                  <a:lnTo>
                    <a:pt x="23" y="1"/>
                  </a:lnTo>
                  <a:cubicBezTo>
                    <a:pt x="17" y="47"/>
                    <a:pt x="6" y="92"/>
                    <a:pt x="1" y="144"/>
                  </a:cubicBezTo>
                  <a:cubicBezTo>
                    <a:pt x="12" y="92"/>
                    <a:pt x="17" y="47"/>
                    <a:pt x="23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7838757" y="691740"/>
              <a:ext cx="47687" cy="76792"/>
            </a:xfrm>
            <a:custGeom>
              <a:avLst/>
              <a:gdLst/>
              <a:ahLst/>
              <a:cxnLst/>
              <a:rect l="l" t="t" r="r" b="b"/>
              <a:pathLst>
                <a:path w="1450" h="2335" extrusionOk="0">
                  <a:moveTo>
                    <a:pt x="1364" y="0"/>
                  </a:moveTo>
                  <a:cubicBezTo>
                    <a:pt x="1324" y="0"/>
                    <a:pt x="1290" y="29"/>
                    <a:pt x="1285" y="68"/>
                  </a:cubicBezTo>
                  <a:lnTo>
                    <a:pt x="1285" y="91"/>
                  </a:lnTo>
                  <a:cubicBezTo>
                    <a:pt x="1279" y="97"/>
                    <a:pt x="1274" y="102"/>
                    <a:pt x="1274" y="108"/>
                  </a:cubicBezTo>
                  <a:cubicBezTo>
                    <a:pt x="1274" y="119"/>
                    <a:pt x="1268" y="131"/>
                    <a:pt x="1262" y="136"/>
                  </a:cubicBezTo>
                  <a:lnTo>
                    <a:pt x="1268" y="136"/>
                  </a:lnTo>
                  <a:cubicBezTo>
                    <a:pt x="1290" y="119"/>
                    <a:pt x="1313" y="97"/>
                    <a:pt x="1342" y="79"/>
                  </a:cubicBezTo>
                  <a:lnTo>
                    <a:pt x="1342" y="85"/>
                  </a:lnTo>
                  <a:cubicBezTo>
                    <a:pt x="1342" y="102"/>
                    <a:pt x="1337" y="119"/>
                    <a:pt x="1337" y="136"/>
                  </a:cubicBezTo>
                  <a:lnTo>
                    <a:pt x="1337" y="147"/>
                  </a:lnTo>
                  <a:lnTo>
                    <a:pt x="1337" y="153"/>
                  </a:lnTo>
                  <a:lnTo>
                    <a:pt x="1330" y="165"/>
                  </a:lnTo>
                  <a:lnTo>
                    <a:pt x="1324" y="221"/>
                  </a:lnTo>
                  <a:lnTo>
                    <a:pt x="1313" y="296"/>
                  </a:lnTo>
                  <a:lnTo>
                    <a:pt x="1313" y="307"/>
                  </a:lnTo>
                  <a:lnTo>
                    <a:pt x="1313" y="312"/>
                  </a:lnTo>
                  <a:cubicBezTo>
                    <a:pt x="1308" y="352"/>
                    <a:pt x="1302" y="386"/>
                    <a:pt x="1296" y="426"/>
                  </a:cubicBezTo>
                  <a:cubicBezTo>
                    <a:pt x="1290" y="472"/>
                    <a:pt x="1285" y="517"/>
                    <a:pt x="1274" y="569"/>
                  </a:cubicBezTo>
                  <a:cubicBezTo>
                    <a:pt x="1268" y="630"/>
                    <a:pt x="1256" y="687"/>
                    <a:pt x="1245" y="745"/>
                  </a:cubicBezTo>
                  <a:cubicBezTo>
                    <a:pt x="1206" y="971"/>
                    <a:pt x="1159" y="1165"/>
                    <a:pt x="1109" y="1341"/>
                  </a:cubicBezTo>
                  <a:lnTo>
                    <a:pt x="1109" y="1358"/>
                  </a:lnTo>
                  <a:cubicBezTo>
                    <a:pt x="1035" y="1592"/>
                    <a:pt x="962" y="1778"/>
                    <a:pt x="865" y="1933"/>
                  </a:cubicBezTo>
                  <a:cubicBezTo>
                    <a:pt x="842" y="1972"/>
                    <a:pt x="813" y="2012"/>
                    <a:pt x="784" y="2046"/>
                  </a:cubicBezTo>
                  <a:cubicBezTo>
                    <a:pt x="762" y="2074"/>
                    <a:pt x="739" y="2096"/>
                    <a:pt x="723" y="2119"/>
                  </a:cubicBezTo>
                  <a:cubicBezTo>
                    <a:pt x="716" y="2119"/>
                    <a:pt x="716" y="2125"/>
                    <a:pt x="711" y="2125"/>
                  </a:cubicBezTo>
                  <a:cubicBezTo>
                    <a:pt x="682" y="2153"/>
                    <a:pt x="648" y="2177"/>
                    <a:pt x="614" y="2198"/>
                  </a:cubicBezTo>
                  <a:cubicBezTo>
                    <a:pt x="608" y="2198"/>
                    <a:pt x="603" y="2198"/>
                    <a:pt x="603" y="2205"/>
                  </a:cubicBezTo>
                  <a:cubicBezTo>
                    <a:pt x="574" y="2216"/>
                    <a:pt x="546" y="2227"/>
                    <a:pt x="518" y="2233"/>
                  </a:cubicBezTo>
                  <a:cubicBezTo>
                    <a:pt x="511" y="2233"/>
                    <a:pt x="506" y="2239"/>
                    <a:pt x="501" y="2239"/>
                  </a:cubicBezTo>
                  <a:cubicBezTo>
                    <a:pt x="484" y="2245"/>
                    <a:pt x="461" y="2250"/>
                    <a:pt x="443" y="2250"/>
                  </a:cubicBezTo>
                  <a:cubicBezTo>
                    <a:pt x="416" y="2256"/>
                    <a:pt x="393" y="2256"/>
                    <a:pt x="370" y="2256"/>
                  </a:cubicBezTo>
                  <a:cubicBezTo>
                    <a:pt x="348" y="2256"/>
                    <a:pt x="330" y="2256"/>
                    <a:pt x="314" y="2250"/>
                  </a:cubicBezTo>
                  <a:lnTo>
                    <a:pt x="301" y="2250"/>
                  </a:lnTo>
                  <a:cubicBezTo>
                    <a:pt x="291" y="2245"/>
                    <a:pt x="273" y="2233"/>
                    <a:pt x="262" y="2227"/>
                  </a:cubicBezTo>
                  <a:cubicBezTo>
                    <a:pt x="256" y="2227"/>
                    <a:pt x="256" y="2222"/>
                    <a:pt x="251" y="2222"/>
                  </a:cubicBezTo>
                  <a:cubicBezTo>
                    <a:pt x="239" y="2216"/>
                    <a:pt x="233" y="2205"/>
                    <a:pt x="222" y="2198"/>
                  </a:cubicBezTo>
                  <a:cubicBezTo>
                    <a:pt x="222" y="2193"/>
                    <a:pt x="217" y="2188"/>
                    <a:pt x="211" y="2182"/>
                  </a:cubicBezTo>
                  <a:cubicBezTo>
                    <a:pt x="199" y="2171"/>
                    <a:pt x="194" y="2159"/>
                    <a:pt x="188" y="2143"/>
                  </a:cubicBezTo>
                  <a:cubicBezTo>
                    <a:pt x="171" y="2114"/>
                    <a:pt x="154" y="2080"/>
                    <a:pt x="143" y="2040"/>
                  </a:cubicBezTo>
                  <a:cubicBezTo>
                    <a:pt x="143" y="2023"/>
                    <a:pt x="136" y="2012"/>
                    <a:pt x="136" y="2001"/>
                  </a:cubicBezTo>
                  <a:cubicBezTo>
                    <a:pt x="131" y="2001"/>
                    <a:pt x="131" y="2001"/>
                    <a:pt x="126" y="1994"/>
                  </a:cubicBezTo>
                  <a:cubicBezTo>
                    <a:pt x="120" y="1994"/>
                    <a:pt x="109" y="1988"/>
                    <a:pt x="97" y="1988"/>
                  </a:cubicBezTo>
                  <a:cubicBezTo>
                    <a:pt x="68" y="1988"/>
                    <a:pt x="34" y="2012"/>
                    <a:pt x="23" y="2040"/>
                  </a:cubicBezTo>
                  <a:cubicBezTo>
                    <a:pt x="18" y="2057"/>
                    <a:pt x="18" y="2074"/>
                    <a:pt x="23" y="2091"/>
                  </a:cubicBezTo>
                  <a:cubicBezTo>
                    <a:pt x="0" y="2137"/>
                    <a:pt x="12" y="2193"/>
                    <a:pt x="52" y="2227"/>
                  </a:cubicBezTo>
                  <a:cubicBezTo>
                    <a:pt x="136" y="2301"/>
                    <a:pt x="233" y="2335"/>
                    <a:pt x="341" y="2335"/>
                  </a:cubicBezTo>
                  <a:cubicBezTo>
                    <a:pt x="382" y="2335"/>
                    <a:pt x="421" y="2329"/>
                    <a:pt x="461" y="2318"/>
                  </a:cubicBezTo>
                  <a:cubicBezTo>
                    <a:pt x="603" y="2284"/>
                    <a:pt x="723" y="2198"/>
                    <a:pt x="813" y="2085"/>
                  </a:cubicBezTo>
                  <a:cubicBezTo>
                    <a:pt x="818" y="2080"/>
                    <a:pt x="818" y="2080"/>
                    <a:pt x="818" y="2074"/>
                  </a:cubicBezTo>
                  <a:cubicBezTo>
                    <a:pt x="865" y="2035"/>
                    <a:pt x="904" y="1994"/>
                    <a:pt x="944" y="1949"/>
                  </a:cubicBezTo>
                  <a:cubicBezTo>
                    <a:pt x="1017" y="1870"/>
                    <a:pt x="1075" y="1768"/>
                    <a:pt x="1125" y="1671"/>
                  </a:cubicBezTo>
                  <a:cubicBezTo>
                    <a:pt x="1172" y="1574"/>
                    <a:pt x="1211" y="1472"/>
                    <a:pt x="1240" y="1369"/>
                  </a:cubicBezTo>
                  <a:cubicBezTo>
                    <a:pt x="1308" y="1154"/>
                    <a:pt x="1347" y="926"/>
                    <a:pt x="1376" y="698"/>
                  </a:cubicBezTo>
                  <a:cubicBezTo>
                    <a:pt x="1387" y="596"/>
                    <a:pt x="1405" y="494"/>
                    <a:pt x="1416" y="386"/>
                  </a:cubicBezTo>
                  <a:cubicBezTo>
                    <a:pt x="1421" y="296"/>
                    <a:pt x="1432" y="199"/>
                    <a:pt x="1444" y="108"/>
                  </a:cubicBezTo>
                  <a:lnTo>
                    <a:pt x="1444" y="85"/>
                  </a:lnTo>
                  <a:cubicBezTo>
                    <a:pt x="1450" y="45"/>
                    <a:pt x="1416" y="6"/>
                    <a:pt x="1376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7843230" y="694338"/>
              <a:ext cx="39695" cy="71596"/>
            </a:xfrm>
            <a:custGeom>
              <a:avLst/>
              <a:gdLst/>
              <a:ahLst/>
              <a:cxnLst/>
              <a:rect l="l" t="t" r="r" b="b"/>
              <a:pathLst>
                <a:path w="1207" h="2177" extrusionOk="0">
                  <a:moveTo>
                    <a:pt x="1206" y="0"/>
                  </a:moveTo>
                  <a:cubicBezTo>
                    <a:pt x="1177" y="18"/>
                    <a:pt x="1154" y="40"/>
                    <a:pt x="1132" y="57"/>
                  </a:cubicBezTo>
                  <a:lnTo>
                    <a:pt x="1126" y="57"/>
                  </a:lnTo>
                  <a:cubicBezTo>
                    <a:pt x="1120" y="86"/>
                    <a:pt x="1109" y="108"/>
                    <a:pt x="1098" y="131"/>
                  </a:cubicBezTo>
                  <a:cubicBezTo>
                    <a:pt x="1081" y="176"/>
                    <a:pt x="1064" y="228"/>
                    <a:pt x="1046" y="273"/>
                  </a:cubicBezTo>
                  <a:cubicBezTo>
                    <a:pt x="1007" y="398"/>
                    <a:pt x="962" y="517"/>
                    <a:pt x="916" y="643"/>
                  </a:cubicBezTo>
                  <a:cubicBezTo>
                    <a:pt x="819" y="915"/>
                    <a:pt x="711" y="1183"/>
                    <a:pt x="569" y="1438"/>
                  </a:cubicBezTo>
                  <a:cubicBezTo>
                    <a:pt x="501" y="1563"/>
                    <a:pt x="422" y="1683"/>
                    <a:pt x="320" y="1791"/>
                  </a:cubicBezTo>
                  <a:cubicBezTo>
                    <a:pt x="285" y="1825"/>
                    <a:pt x="246" y="1859"/>
                    <a:pt x="200" y="1888"/>
                  </a:cubicBezTo>
                  <a:cubicBezTo>
                    <a:pt x="178" y="1899"/>
                    <a:pt x="149" y="1909"/>
                    <a:pt x="120" y="1922"/>
                  </a:cubicBezTo>
                  <a:cubicBezTo>
                    <a:pt x="103" y="1927"/>
                    <a:pt x="86" y="1927"/>
                    <a:pt x="63" y="1933"/>
                  </a:cubicBezTo>
                  <a:cubicBezTo>
                    <a:pt x="47" y="1927"/>
                    <a:pt x="29" y="1927"/>
                    <a:pt x="7" y="1922"/>
                  </a:cubicBezTo>
                  <a:lnTo>
                    <a:pt x="0" y="1922"/>
                  </a:lnTo>
                  <a:cubicBezTo>
                    <a:pt x="0" y="1933"/>
                    <a:pt x="7" y="1944"/>
                    <a:pt x="7" y="1961"/>
                  </a:cubicBezTo>
                  <a:cubicBezTo>
                    <a:pt x="18" y="2001"/>
                    <a:pt x="35" y="2035"/>
                    <a:pt x="52" y="2064"/>
                  </a:cubicBezTo>
                  <a:cubicBezTo>
                    <a:pt x="58" y="2080"/>
                    <a:pt x="63" y="2092"/>
                    <a:pt x="75" y="2103"/>
                  </a:cubicBezTo>
                  <a:cubicBezTo>
                    <a:pt x="81" y="2109"/>
                    <a:pt x="86" y="2114"/>
                    <a:pt x="86" y="2119"/>
                  </a:cubicBezTo>
                  <a:cubicBezTo>
                    <a:pt x="97" y="2126"/>
                    <a:pt x="103" y="2137"/>
                    <a:pt x="115" y="2143"/>
                  </a:cubicBezTo>
                  <a:cubicBezTo>
                    <a:pt x="120" y="2143"/>
                    <a:pt x="120" y="2148"/>
                    <a:pt x="126" y="2148"/>
                  </a:cubicBezTo>
                  <a:cubicBezTo>
                    <a:pt x="137" y="2154"/>
                    <a:pt x="155" y="2166"/>
                    <a:pt x="165" y="2171"/>
                  </a:cubicBezTo>
                  <a:lnTo>
                    <a:pt x="178" y="2171"/>
                  </a:lnTo>
                  <a:cubicBezTo>
                    <a:pt x="194" y="2177"/>
                    <a:pt x="212" y="2177"/>
                    <a:pt x="234" y="2177"/>
                  </a:cubicBezTo>
                  <a:cubicBezTo>
                    <a:pt x="257" y="2177"/>
                    <a:pt x="280" y="2177"/>
                    <a:pt x="307" y="2171"/>
                  </a:cubicBezTo>
                  <a:cubicBezTo>
                    <a:pt x="325" y="2171"/>
                    <a:pt x="348" y="2166"/>
                    <a:pt x="365" y="2160"/>
                  </a:cubicBezTo>
                  <a:cubicBezTo>
                    <a:pt x="370" y="2160"/>
                    <a:pt x="375" y="2154"/>
                    <a:pt x="382" y="2154"/>
                  </a:cubicBezTo>
                  <a:cubicBezTo>
                    <a:pt x="410" y="2148"/>
                    <a:pt x="438" y="2137"/>
                    <a:pt x="467" y="2126"/>
                  </a:cubicBezTo>
                  <a:cubicBezTo>
                    <a:pt x="467" y="2119"/>
                    <a:pt x="472" y="2119"/>
                    <a:pt x="478" y="2119"/>
                  </a:cubicBezTo>
                  <a:cubicBezTo>
                    <a:pt x="512" y="2098"/>
                    <a:pt x="546" y="2074"/>
                    <a:pt x="575" y="2046"/>
                  </a:cubicBezTo>
                  <a:cubicBezTo>
                    <a:pt x="580" y="2046"/>
                    <a:pt x="580" y="2040"/>
                    <a:pt x="587" y="2040"/>
                  </a:cubicBezTo>
                  <a:cubicBezTo>
                    <a:pt x="603" y="2017"/>
                    <a:pt x="626" y="1995"/>
                    <a:pt x="648" y="1967"/>
                  </a:cubicBezTo>
                  <a:cubicBezTo>
                    <a:pt x="677" y="1933"/>
                    <a:pt x="706" y="1893"/>
                    <a:pt x="729" y="1854"/>
                  </a:cubicBezTo>
                  <a:cubicBezTo>
                    <a:pt x="826" y="1699"/>
                    <a:pt x="899" y="1513"/>
                    <a:pt x="973" y="1279"/>
                  </a:cubicBezTo>
                  <a:lnTo>
                    <a:pt x="973" y="1262"/>
                  </a:lnTo>
                  <a:cubicBezTo>
                    <a:pt x="1023" y="1086"/>
                    <a:pt x="1070" y="892"/>
                    <a:pt x="1109" y="666"/>
                  </a:cubicBezTo>
                  <a:cubicBezTo>
                    <a:pt x="1120" y="608"/>
                    <a:pt x="1132" y="551"/>
                    <a:pt x="1138" y="490"/>
                  </a:cubicBezTo>
                  <a:cubicBezTo>
                    <a:pt x="1143" y="438"/>
                    <a:pt x="1154" y="393"/>
                    <a:pt x="1160" y="347"/>
                  </a:cubicBezTo>
                  <a:cubicBezTo>
                    <a:pt x="1166" y="307"/>
                    <a:pt x="1172" y="273"/>
                    <a:pt x="1177" y="233"/>
                  </a:cubicBezTo>
                  <a:lnTo>
                    <a:pt x="1177" y="228"/>
                  </a:lnTo>
                  <a:lnTo>
                    <a:pt x="1177" y="217"/>
                  </a:lnTo>
                  <a:lnTo>
                    <a:pt x="1188" y="142"/>
                  </a:lnTo>
                  <a:lnTo>
                    <a:pt x="1194" y="86"/>
                  </a:lnTo>
                  <a:lnTo>
                    <a:pt x="1201" y="74"/>
                  </a:lnTo>
                  <a:lnTo>
                    <a:pt x="1201" y="68"/>
                  </a:lnTo>
                  <a:lnTo>
                    <a:pt x="1201" y="57"/>
                  </a:lnTo>
                  <a:cubicBezTo>
                    <a:pt x="1201" y="40"/>
                    <a:pt x="1206" y="23"/>
                    <a:pt x="1206" y="6"/>
                  </a:cubicBezTo>
                  <a:lnTo>
                    <a:pt x="1206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7126199" y="624090"/>
              <a:ext cx="55909" cy="89092"/>
            </a:xfrm>
            <a:custGeom>
              <a:avLst/>
              <a:gdLst/>
              <a:ahLst/>
              <a:cxnLst/>
              <a:rect l="l" t="t" r="r" b="b"/>
              <a:pathLst>
                <a:path w="1700" h="2709" extrusionOk="0">
                  <a:moveTo>
                    <a:pt x="1489" y="279"/>
                  </a:moveTo>
                  <a:cubicBezTo>
                    <a:pt x="1489" y="301"/>
                    <a:pt x="1483" y="324"/>
                    <a:pt x="1483" y="347"/>
                  </a:cubicBezTo>
                  <a:lnTo>
                    <a:pt x="1477" y="363"/>
                  </a:lnTo>
                  <a:lnTo>
                    <a:pt x="1472" y="421"/>
                  </a:lnTo>
                  <a:lnTo>
                    <a:pt x="1461" y="494"/>
                  </a:lnTo>
                  <a:lnTo>
                    <a:pt x="1461" y="512"/>
                  </a:lnTo>
                  <a:cubicBezTo>
                    <a:pt x="1448" y="597"/>
                    <a:pt x="1432" y="682"/>
                    <a:pt x="1421" y="767"/>
                  </a:cubicBezTo>
                  <a:cubicBezTo>
                    <a:pt x="1375" y="1068"/>
                    <a:pt x="1324" y="1318"/>
                    <a:pt x="1256" y="1540"/>
                  </a:cubicBezTo>
                  <a:lnTo>
                    <a:pt x="1256" y="1551"/>
                  </a:lnTo>
                  <a:cubicBezTo>
                    <a:pt x="1183" y="1790"/>
                    <a:pt x="1108" y="1971"/>
                    <a:pt x="1012" y="2131"/>
                  </a:cubicBezTo>
                  <a:cubicBezTo>
                    <a:pt x="966" y="2204"/>
                    <a:pt x="921" y="2267"/>
                    <a:pt x="869" y="2319"/>
                  </a:cubicBezTo>
                  <a:cubicBezTo>
                    <a:pt x="835" y="2346"/>
                    <a:pt x="801" y="2369"/>
                    <a:pt x="761" y="2393"/>
                  </a:cubicBezTo>
                  <a:cubicBezTo>
                    <a:pt x="727" y="2409"/>
                    <a:pt x="687" y="2427"/>
                    <a:pt x="648" y="2438"/>
                  </a:cubicBezTo>
                  <a:cubicBezTo>
                    <a:pt x="603" y="2448"/>
                    <a:pt x="557" y="2455"/>
                    <a:pt x="517" y="2455"/>
                  </a:cubicBezTo>
                  <a:cubicBezTo>
                    <a:pt x="494" y="2455"/>
                    <a:pt x="472" y="2448"/>
                    <a:pt x="449" y="2443"/>
                  </a:cubicBezTo>
                  <a:cubicBezTo>
                    <a:pt x="438" y="2438"/>
                    <a:pt x="420" y="2432"/>
                    <a:pt x="409" y="2427"/>
                  </a:cubicBezTo>
                  <a:cubicBezTo>
                    <a:pt x="392" y="2414"/>
                    <a:pt x="381" y="2409"/>
                    <a:pt x="370" y="2398"/>
                  </a:cubicBezTo>
                  <a:cubicBezTo>
                    <a:pt x="357" y="2380"/>
                    <a:pt x="347" y="2358"/>
                    <a:pt x="336" y="2341"/>
                  </a:cubicBezTo>
                  <a:cubicBezTo>
                    <a:pt x="318" y="2307"/>
                    <a:pt x="302" y="2273"/>
                    <a:pt x="289" y="2233"/>
                  </a:cubicBezTo>
                  <a:cubicBezTo>
                    <a:pt x="273" y="2159"/>
                    <a:pt x="267" y="2068"/>
                    <a:pt x="267" y="1971"/>
                  </a:cubicBezTo>
                  <a:cubicBezTo>
                    <a:pt x="273" y="1835"/>
                    <a:pt x="289" y="1705"/>
                    <a:pt x="323" y="1585"/>
                  </a:cubicBezTo>
                  <a:cubicBezTo>
                    <a:pt x="357" y="1494"/>
                    <a:pt x="398" y="1398"/>
                    <a:pt x="467" y="1296"/>
                  </a:cubicBezTo>
                  <a:cubicBezTo>
                    <a:pt x="580" y="1113"/>
                    <a:pt x="722" y="937"/>
                    <a:pt x="910" y="756"/>
                  </a:cubicBezTo>
                  <a:cubicBezTo>
                    <a:pt x="1102" y="573"/>
                    <a:pt x="1307" y="415"/>
                    <a:pt x="1489" y="279"/>
                  </a:cubicBezTo>
                  <a:close/>
                  <a:moveTo>
                    <a:pt x="1551" y="1"/>
                  </a:moveTo>
                  <a:cubicBezTo>
                    <a:pt x="1534" y="1"/>
                    <a:pt x="1511" y="6"/>
                    <a:pt x="1495" y="17"/>
                  </a:cubicBezTo>
                  <a:cubicBezTo>
                    <a:pt x="1244" y="198"/>
                    <a:pt x="1000" y="376"/>
                    <a:pt x="773" y="580"/>
                  </a:cubicBezTo>
                  <a:cubicBezTo>
                    <a:pt x="653" y="682"/>
                    <a:pt x="546" y="796"/>
                    <a:pt x="443" y="914"/>
                  </a:cubicBezTo>
                  <a:cubicBezTo>
                    <a:pt x="341" y="1034"/>
                    <a:pt x="250" y="1165"/>
                    <a:pt x="171" y="1296"/>
                  </a:cubicBezTo>
                  <a:cubicBezTo>
                    <a:pt x="85" y="1449"/>
                    <a:pt x="40" y="1619"/>
                    <a:pt x="17" y="1790"/>
                  </a:cubicBezTo>
                  <a:cubicBezTo>
                    <a:pt x="6" y="1887"/>
                    <a:pt x="0" y="1983"/>
                    <a:pt x="0" y="2080"/>
                  </a:cubicBezTo>
                  <a:cubicBezTo>
                    <a:pt x="6" y="2170"/>
                    <a:pt x="23" y="2262"/>
                    <a:pt x="45" y="2346"/>
                  </a:cubicBezTo>
                  <a:cubicBezTo>
                    <a:pt x="57" y="2380"/>
                    <a:pt x="74" y="2414"/>
                    <a:pt x="92" y="2448"/>
                  </a:cubicBezTo>
                  <a:cubicBezTo>
                    <a:pt x="108" y="2489"/>
                    <a:pt x="131" y="2529"/>
                    <a:pt x="165" y="2558"/>
                  </a:cubicBezTo>
                  <a:cubicBezTo>
                    <a:pt x="182" y="2579"/>
                    <a:pt x="199" y="2597"/>
                    <a:pt x="216" y="2613"/>
                  </a:cubicBezTo>
                  <a:cubicBezTo>
                    <a:pt x="233" y="2626"/>
                    <a:pt x="255" y="2642"/>
                    <a:pt x="278" y="2653"/>
                  </a:cubicBezTo>
                  <a:cubicBezTo>
                    <a:pt x="318" y="2676"/>
                    <a:pt x="357" y="2687"/>
                    <a:pt x="404" y="2699"/>
                  </a:cubicBezTo>
                  <a:cubicBezTo>
                    <a:pt x="430" y="2706"/>
                    <a:pt x="457" y="2708"/>
                    <a:pt x="483" y="2708"/>
                  </a:cubicBezTo>
                  <a:cubicBezTo>
                    <a:pt x="502" y="2708"/>
                    <a:pt x="521" y="2707"/>
                    <a:pt x="540" y="2705"/>
                  </a:cubicBezTo>
                  <a:cubicBezTo>
                    <a:pt x="596" y="2705"/>
                    <a:pt x="653" y="2687"/>
                    <a:pt x="705" y="2671"/>
                  </a:cubicBezTo>
                  <a:cubicBezTo>
                    <a:pt x="790" y="2642"/>
                    <a:pt x="869" y="2597"/>
                    <a:pt x="937" y="2534"/>
                  </a:cubicBezTo>
                  <a:cubicBezTo>
                    <a:pt x="1086" y="2409"/>
                    <a:pt x="1188" y="2238"/>
                    <a:pt x="1267" y="2068"/>
                  </a:cubicBezTo>
                  <a:cubicBezTo>
                    <a:pt x="1364" y="1863"/>
                    <a:pt x="1432" y="1643"/>
                    <a:pt x="1489" y="1426"/>
                  </a:cubicBezTo>
                  <a:cubicBezTo>
                    <a:pt x="1558" y="1194"/>
                    <a:pt x="1603" y="961"/>
                    <a:pt x="1642" y="722"/>
                  </a:cubicBezTo>
                  <a:cubicBezTo>
                    <a:pt x="1660" y="625"/>
                    <a:pt x="1671" y="523"/>
                    <a:pt x="1682" y="421"/>
                  </a:cubicBezTo>
                  <a:cubicBezTo>
                    <a:pt x="1687" y="381"/>
                    <a:pt x="1694" y="335"/>
                    <a:pt x="1694" y="290"/>
                  </a:cubicBezTo>
                  <a:cubicBezTo>
                    <a:pt x="1694" y="266"/>
                    <a:pt x="1694" y="245"/>
                    <a:pt x="1699" y="221"/>
                  </a:cubicBezTo>
                  <a:lnTo>
                    <a:pt x="1699" y="153"/>
                  </a:lnTo>
                  <a:cubicBezTo>
                    <a:pt x="1694" y="142"/>
                    <a:pt x="1694" y="125"/>
                    <a:pt x="1687" y="114"/>
                  </a:cubicBezTo>
                  <a:cubicBezTo>
                    <a:pt x="1687" y="108"/>
                    <a:pt x="1682" y="103"/>
                    <a:pt x="1682" y="96"/>
                  </a:cubicBezTo>
                  <a:cubicBezTo>
                    <a:pt x="1676" y="69"/>
                    <a:pt x="1660" y="46"/>
                    <a:pt x="1637" y="35"/>
                  </a:cubicBezTo>
                  <a:cubicBezTo>
                    <a:pt x="1613" y="11"/>
                    <a:pt x="1585" y="1"/>
                    <a:pt x="15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7134980" y="633233"/>
              <a:ext cx="40221" cy="71629"/>
            </a:xfrm>
            <a:custGeom>
              <a:avLst/>
              <a:gdLst/>
              <a:ahLst/>
              <a:cxnLst/>
              <a:rect l="l" t="t" r="r" b="b"/>
              <a:pathLst>
                <a:path w="1223" h="2178" extrusionOk="0">
                  <a:moveTo>
                    <a:pt x="1222" y="1"/>
                  </a:moveTo>
                  <a:lnTo>
                    <a:pt x="1222" y="1"/>
                  </a:lnTo>
                  <a:cubicBezTo>
                    <a:pt x="1040" y="137"/>
                    <a:pt x="835" y="295"/>
                    <a:pt x="643" y="478"/>
                  </a:cubicBezTo>
                  <a:cubicBezTo>
                    <a:pt x="455" y="659"/>
                    <a:pt x="313" y="835"/>
                    <a:pt x="200" y="1018"/>
                  </a:cubicBezTo>
                  <a:cubicBezTo>
                    <a:pt x="131" y="1120"/>
                    <a:pt x="90" y="1216"/>
                    <a:pt x="56" y="1307"/>
                  </a:cubicBezTo>
                  <a:cubicBezTo>
                    <a:pt x="22" y="1427"/>
                    <a:pt x="6" y="1557"/>
                    <a:pt x="0" y="1693"/>
                  </a:cubicBezTo>
                  <a:cubicBezTo>
                    <a:pt x="0" y="1790"/>
                    <a:pt x="6" y="1881"/>
                    <a:pt x="22" y="1955"/>
                  </a:cubicBezTo>
                  <a:cubicBezTo>
                    <a:pt x="35" y="1995"/>
                    <a:pt x="51" y="2029"/>
                    <a:pt x="69" y="2063"/>
                  </a:cubicBezTo>
                  <a:cubicBezTo>
                    <a:pt x="80" y="2080"/>
                    <a:pt x="90" y="2102"/>
                    <a:pt x="103" y="2120"/>
                  </a:cubicBezTo>
                  <a:cubicBezTo>
                    <a:pt x="114" y="2131"/>
                    <a:pt x="131" y="2136"/>
                    <a:pt x="142" y="2149"/>
                  </a:cubicBezTo>
                  <a:cubicBezTo>
                    <a:pt x="153" y="2154"/>
                    <a:pt x="171" y="2160"/>
                    <a:pt x="182" y="2165"/>
                  </a:cubicBezTo>
                  <a:cubicBezTo>
                    <a:pt x="205" y="2170"/>
                    <a:pt x="227" y="2177"/>
                    <a:pt x="250" y="2177"/>
                  </a:cubicBezTo>
                  <a:cubicBezTo>
                    <a:pt x="290" y="2177"/>
                    <a:pt x="336" y="2170"/>
                    <a:pt x="381" y="2160"/>
                  </a:cubicBezTo>
                  <a:cubicBezTo>
                    <a:pt x="420" y="2149"/>
                    <a:pt x="460" y="2131"/>
                    <a:pt x="494" y="2115"/>
                  </a:cubicBezTo>
                  <a:cubicBezTo>
                    <a:pt x="534" y="2097"/>
                    <a:pt x="568" y="2068"/>
                    <a:pt x="602" y="2041"/>
                  </a:cubicBezTo>
                  <a:cubicBezTo>
                    <a:pt x="654" y="1989"/>
                    <a:pt x="699" y="1926"/>
                    <a:pt x="745" y="1853"/>
                  </a:cubicBezTo>
                  <a:cubicBezTo>
                    <a:pt x="841" y="1693"/>
                    <a:pt x="916" y="1512"/>
                    <a:pt x="989" y="1273"/>
                  </a:cubicBezTo>
                  <a:lnTo>
                    <a:pt x="989" y="1262"/>
                  </a:lnTo>
                  <a:cubicBezTo>
                    <a:pt x="1057" y="1040"/>
                    <a:pt x="1108" y="790"/>
                    <a:pt x="1154" y="489"/>
                  </a:cubicBezTo>
                  <a:cubicBezTo>
                    <a:pt x="1165" y="404"/>
                    <a:pt x="1181" y="319"/>
                    <a:pt x="1194" y="234"/>
                  </a:cubicBezTo>
                  <a:lnTo>
                    <a:pt x="1194" y="216"/>
                  </a:lnTo>
                  <a:lnTo>
                    <a:pt x="1205" y="143"/>
                  </a:lnTo>
                  <a:lnTo>
                    <a:pt x="1210" y="85"/>
                  </a:lnTo>
                  <a:lnTo>
                    <a:pt x="1216" y="63"/>
                  </a:lnTo>
                  <a:cubicBezTo>
                    <a:pt x="1216" y="46"/>
                    <a:pt x="1222" y="23"/>
                    <a:pt x="122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7143169" y="644645"/>
              <a:ext cx="30487" cy="60217"/>
            </a:xfrm>
            <a:custGeom>
              <a:avLst/>
              <a:gdLst/>
              <a:ahLst/>
              <a:cxnLst/>
              <a:rect l="l" t="t" r="r" b="b"/>
              <a:pathLst>
                <a:path w="927" h="1831" extrusionOk="0">
                  <a:moveTo>
                    <a:pt x="927" y="0"/>
                  </a:moveTo>
                  <a:lnTo>
                    <a:pt x="927" y="0"/>
                  </a:lnTo>
                  <a:cubicBezTo>
                    <a:pt x="922" y="45"/>
                    <a:pt x="911" y="97"/>
                    <a:pt x="905" y="142"/>
                  </a:cubicBezTo>
                  <a:cubicBezTo>
                    <a:pt x="916" y="97"/>
                    <a:pt x="922" y="45"/>
                    <a:pt x="927" y="0"/>
                  </a:cubicBezTo>
                  <a:close/>
                  <a:moveTo>
                    <a:pt x="421" y="1614"/>
                  </a:moveTo>
                  <a:cubicBezTo>
                    <a:pt x="399" y="1642"/>
                    <a:pt x="376" y="1665"/>
                    <a:pt x="353" y="1694"/>
                  </a:cubicBezTo>
                  <a:cubicBezTo>
                    <a:pt x="376" y="1671"/>
                    <a:pt x="399" y="1642"/>
                    <a:pt x="421" y="1614"/>
                  </a:cubicBezTo>
                  <a:close/>
                  <a:moveTo>
                    <a:pt x="87" y="1823"/>
                  </a:moveTo>
                  <a:cubicBezTo>
                    <a:pt x="53" y="1823"/>
                    <a:pt x="30" y="1830"/>
                    <a:pt x="1" y="1830"/>
                  </a:cubicBezTo>
                  <a:cubicBezTo>
                    <a:pt x="30" y="1830"/>
                    <a:pt x="53" y="1830"/>
                    <a:pt x="87" y="1823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7131033" y="630404"/>
              <a:ext cx="47720" cy="77055"/>
            </a:xfrm>
            <a:custGeom>
              <a:avLst/>
              <a:gdLst/>
              <a:ahLst/>
              <a:cxnLst/>
              <a:rect l="l" t="t" r="r" b="b"/>
              <a:pathLst>
                <a:path w="1451" h="2343" extrusionOk="0">
                  <a:moveTo>
                    <a:pt x="1364" y="1"/>
                  </a:moveTo>
                  <a:cubicBezTo>
                    <a:pt x="1325" y="1"/>
                    <a:pt x="1291" y="35"/>
                    <a:pt x="1285" y="74"/>
                  </a:cubicBezTo>
                  <a:lnTo>
                    <a:pt x="1285" y="98"/>
                  </a:lnTo>
                  <a:cubicBezTo>
                    <a:pt x="1280" y="103"/>
                    <a:pt x="1274" y="103"/>
                    <a:pt x="1274" y="109"/>
                  </a:cubicBezTo>
                  <a:cubicBezTo>
                    <a:pt x="1274" y="121"/>
                    <a:pt x="1267" y="132"/>
                    <a:pt x="1262" y="143"/>
                  </a:cubicBezTo>
                  <a:cubicBezTo>
                    <a:pt x="1291" y="126"/>
                    <a:pt x="1314" y="103"/>
                    <a:pt x="1342" y="87"/>
                  </a:cubicBezTo>
                  <a:lnTo>
                    <a:pt x="1342" y="87"/>
                  </a:lnTo>
                  <a:cubicBezTo>
                    <a:pt x="1342" y="109"/>
                    <a:pt x="1336" y="126"/>
                    <a:pt x="1336" y="143"/>
                  </a:cubicBezTo>
                  <a:lnTo>
                    <a:pt x="1336" y="149"/>
                  </a:lnTo>
                  <a:lnTo>
                    <a:pt x="1336" y="160"/>
                  </a:lnTo>
                  <a:lnTo>
                    <a:pt x="1330" y="171"/>
                  </a:lnTo>
                  <a:lnTo>
                    <a:pt x="1325" y="229"/>
                  </a:lnTo>
                  <a:lnTo>
                    <a:pt x="1314" y="302"/>
                  </a:lnTo>
                  <a:lnTo>
                    <a:pt x="1314" y="308"/>
                  </a:lnTo>
                  <a:lnTo>
                    <a:pt x="1314" y="320"/>
                  </a:lnTo>
                  <a:cubicBezTo>
                    <a:pt x="1308" y="360"/>
                    <a:pt x="1301" y="399"/>
                    <a:pt x="1296" y="433"/>
                  </a:cubicBezTo>
                  <a:cubicBezTo>
                    <a:pt x="1291" y="478"/>
                    <a:pt x="1285" y="530"/>
                    <a:pt x="1274" y="575"/>
                  </a:cubicBezTo>
                  <a:cubicBezTo>
                    <a:pt x="1262" y="649"/>
                    <a:pt x="1251" y="722"/>
                    <a:pt x="1240" y="790"/>
                  </a:cubicBezTo>
                  <a:cubicBezTo>
                    <a:pt x="1199" y="1002"/>
                    <a:pt x="1160" y="1178"/>
                    <a:pt x="1109" y="1348"/>
                  </a:cubicBezTo>
                  <a:lnTo>
                    <a:pt x="1109" y="1359"/>
                  </a:lnTo>
                  <a:cubicBezTo>
                    <a:pt x="1036" y="1598"/>
                    <a:pt x="961" y="1779"/>
                    <a:pt x="865" y="1939"/>
                  </a:cubicBezTo>
                  <a:cubicBezTo>
                    <a:pt x="842" y="1978"/>
                    <a:pt x="813" y="2012"/>
                    <a:pt x="790" y="2046"/>
                  </a:cubicBezTo>
                  <a:cubicBezTo>
                    <a:pt x="768" y="2075"/>
                    <a:pt x="745" y="2104"/>
                    <a:pt x="722" y="2127"/>
                  </a:cubicBezTo>
                  <a:cubicBezTo>
                    <a:pt x="716" y="2127"/>
                    <a:pt x="711" y="2132"/>
                    <a:pt x="705" y="2138"/>
                  </a:cubicBezTo>
                  <a:cubicBezTo>
                    <a:pt x="677" y="2161"/>
                    <a:pt x="648" y="2183"/>
                    <a:pt x="614" y="2201"/>
                  </a:cubicBezTo>
                  <a:cubicBezTo>
                    <a:pt x="609" y="2206"/>
                    <a:pt x="603" y="2206"/>
                    <a:pt x="603" y="2211"/>
                  </a:cubicBezTo>
                  <a:cubicBezTo>
                    <a:pt x="575" y="2222"/>
                    <a:pt x="546" y="2235"/>
                    <a:pt x="517" y="2240"/>
                  </a:cubicBezTo>
                  <a:cubicBezTo>
                    <a:pt x="512" y="2240"/>
                    <a:pt x="506" y="2246"/>
                    <a:pt x="501" y="2246"/>
                  </a:cubicBezTo>
                  <a:cubicBezTo>
                    <a:pt x="483" y="2251"/>
                    <a:pt x="472" y="2251"/>
                    <a:pt x="456" y="2256"/>
                  </a:cubicBezTo>
                  <a:cubicBezTo>
                    <a:pt x="422" y="2263"/>
                    <a:pt x="399" y="2263"/>
                    <a:pt x="370" y="2263"/>
                  </a:cubicBezTo>
                  <a:cubicBezTo>
                    <a:pt x="354" y="2263"/>
                    <a:pt x="330" y="2256"/>
                    <a:pt x="313" y="2256"/>
                  </a:cubicBezTo>
                  <a:cubicBezTo>
                    <a:pt x="313" y="2256"/>
                    <a:pt x="307" y="2256"/>
                    <a:pt x="302" y="2251"/>
                  </a:cubicBezTo>
                  <a:cubicBezTo>
                    <a:pt x="291" y="2246"/>
                    <a:pt x="273" y="2240"/>
                    <a:pt x="262" y="2235"/>
                  </a:cubicBezTo>
                  <a:cubicBezTo>
                    <a:pt x="257" y="2235"/>
                    <a:pt x="257" y="2229"/>
                    <a:pt x="251" y="2229"/>
                  </a:cubicBezTo>
                  <a:cubicBezTo>
                    <a:pt x="239" y="2217"/>
                    <a:pt x="234" y="2211"/>
                    <a:pt x="223" y="2206"/>
                  </a:cubicBezTo>
                  <a:cubicBezTo>
                    <a:pt x="217" y="2201"/>
                    <a:pt x="217" y="2195"/>
                    <a:pt x="210" y="2188"/>
                  </a:cubicBezTo>
                  <a:cubicBezTo>
                    <a:pt x="200" y="2172"/>
                    <a:pt x="194" y="2161"/>
                    <a:pt x="189" y="2149"/>
                  </a:cubicBezTo>
                  <a:cubicBezTo>
                    <a:pt x="171" y="2115"/>
                    <a:pt x="155" y="2081"/>
                    <a:pt x="142" y="2041"/>
                  </a:cubicBezTo>
                  <a:cubicBezTo>
                    <a:pt x="142" y="2030"/>
                    <a:pt x="137" y="2018"/>
                    <a:pt x="137" y="2007"/>
                  </a:cubicBezTo>
                  <a:cubicBezTo>
                    <a:pt x="131" y="2007"/>
                    <a:pt x="131" y="2001"/>
                    <a:pt x="126" y="2001"/>
                  </a:cubicBezTo>
                  <a:cubicBezTo>
                    <a:pt x="120" y="2001"/>
                    <a:pt x="108" y="1996"/>
                    <a:pt x="97" y="1996"/>
                  </a:cubicBezTo>
                  <a:cubicBezTo>
                    <a:pt x="69" y="1996"/>
                    <a:pt x="35" y="2012"/>
                    <a:pt x="24" y="2046"/>
                  </a:cubicBezTo>
                  <a:cubicBezTo>
                    <a:pt x="18" y="2064"/>
                    <a:pt x="18" y="2081"/>
                    <a:pt x="24" y="2098"/>
                  </a:cubicBezTo>
                  <a:cubicBezTo>
                    <a:pt x="0" y="2143"/>
                    <a:pt x="13" y="2201"/>
                    <a:pt x="52" y="2235"/>
                  </a:cubicBezTo>
                  <a:cubicBezTo>
                    <a:pt x="137" y="2308"/>
                    <a:pt x="234" y="2342"/>
                    <a:pt x="341" y="2342"/>
                  </a:cubicBezTo>
                  <a:cubicBezTo>
                    <a:pt x="381" y="2342"/>
                    <a:pt x="422" y="2337"/>
                    <a:pt x="461" y="2325"/>
                  </a:cubicBezTo>
                  <a:cubicBezTo>
                    <a:pt x="603" y="2291"/>
                    <a:pt x="722" y="2206"/>
                    <a:pt x="813" y="2093"/>
                  </a:cubicBezTo>
                  <a:cubicBezTo>
                    <a:pt x="819" y="2086"/>
                    <a:pt x="819" y="2081"/>
                    <a:pt x="819" y="2081"/>
                  </a:cubicBezTo>
                  <a:cubicBezTo>
                    <a:pt x="865" y="2041"/>
                    <a:pt x="905" y="2001"/>
                    <a:pt x="944" y="1956"/>
                  </a:cubicBezTo>
                  <a:cubicBezTo>
                    <a:pt x="1018" y="1871"/>
                    <a:pt x="1075" y="1774"/>
                    <a:pt x="1126" y="1677"/>
                  </a:cubicBezTo>
                  <a:cubicBezTo>
                    <a:pt x="1172" y="1581"/>
                    <a:pt x="1211" y="1479"/>
                    <a:pt x="1240" y="1377"/>
                  </a:cubicBezTo>
                  <a:cubicBezTo>
                    <a:pt x="1308" y="1155"/>
                    <a:pt x="1348" y="934"/>
                    <a:pt x="1376" y="706"/>
                  </a:cubicBezTo>
                  <a:cubicBezTo>
                    <a:pt x="1387" y="604"/>
                    <a:pt x="1404" y="496"/>
                    <a:pt x="1416" y="394"/>
                  </a:cubicBezTo>
                  <a:cubicBezTo>
                    <a:pt x="1421" y="302"/>
                    <a:pt x="1432" y="205"/>
                    <a:pt x="1445" y="115"/>
                  </a:cubicBezTo>
                  <a:lnTo>
                    <a:pt x="1445" y="92"/>
                  </a:lnTo>
                  <a:cubicBezTo>
                    <a:pt x="1450" y="47"/>
                    <a:pt x="1416" y="6"/>
                    <a:pt x="1376" y="6"/>
                  </a:cubicBezTo>
                  <a:cubicBezTo>
                    <a:pt x="1370" y="1"/>
                    <a:pt x="1370" y="1"/>
                    <a:pt x="136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7135506" y="633233"/>
              <a:ext cx="39695" cy="71629"/>
            </a:xfrm>
            <a:custGeom>
              <a:avLst/>
              <a:gdLst/>
              <a:ahLst/>
              <a:cxnLst/>
              <a:rect l="l" t="t" r="r" b="b"/>
              <a:pathLst>
                <a:path w="1207" h="2178" extrusionOk="0">
                  <a:moveTo>
                    <a:pt x="1206" y="1"/>
                  </a:moveTo>
                  <a:lnTo>
                    <a:pt x="1206" y="1"/>
                  </a:lnTo>
                  <a:cubicBezTo>
                    <a:pt x="1178" y="17"/>
                    <a:pt x="1155" y="40"/>
                    <a:pt x="1126" y="57"/>
                  </a:cubicBezTo>
                  <a:cubicBezTo>
                    <a:pt x="1120" y="80"/>
                    <a:pt x="1110" y="108"/>
                    <a:pt x="1097" y="132"/>
                  </a:cubicBezTo>
                  <a:cubicBezTo>
                    <a:pt x="1081" y="177"/>
                    <a:pt x="1063" y="227"/>
                    <a:pt x="1047" y="274"/>
                  </a:cubicBezTo>
                  <a:cubicBezTo>
                    <a:pt x="1007" y="398"/>
                    <a:pt x="961" y="518"/>
                    <a:pt x="916" y="643"/>
                  </a:cubicBezTo>
                  <a:cubicBezTo>
                    <a:pt x="819" y="916"/>
                    <a:pt x="711" y="1182"/>
                    <a:pt x="569" y="1433"/>
                  </a:cubicBezTo>
                  <a:cubicBezTo>
                    <a:pt x="501" y="1557"/>
                    <a:pt x="422" y="1682"/>
                    <a:pt x="325" y="1785"/>
                  </a:cubicBezTo>
                  <a:cubicBezTo>
                    <a:pt x="286" y="1824"/>
                    <a:pt x="245" y="1858"/>
                    <a:pt x="205" y="1887"/>
                  </a:cubicBezTo>
                  <a:cubicBezTo>
                    <a:pt x="177" y="1898"/>
                    <a:pt x="149" y="1910"/>
                    <a:pt x="121" y="1921"/>
                  </a:cubicBezTo>
                  <a:cubicBezTo>
                    <a:pt x="103" y="1926"/>
                    <a:pt x="87" y="1926"/>
                    <a:pt x="64" y="1926"/>
                  </a:cubicBezTo>
                  <a:cubicBezTo>
                    <a:pt x="47" y="1926"/>
                    <a:pt x="29" y="1926"/>
                    <a:pt x="6" y="1921"/>
                  </a:cubicBezTo>
                  <a:lnTo>
                    <a:pt x="1" y="1921"/>
                  </a:lnTo>
                  <a:cubicBezTo>
                    <a:pt x="1" y="1932"/>
                    <a:pt x="6" y="1944"/>
                    <a:pt x="6" y="1955"/>
                  </a:cubicBezTo>
                  <a:cubicBezTo>
                    <a:pt x="19" y="1995"/>
                    <a:pt x="35" y="2029"/>
                    <a:pt x="53" y="2063"/>
                  </a:cubicBezTo>
                  <a:cubicBezTo>
                    <a:pt x="58" y="2075"/>
                    <a:pt x="64" y="2086"/>
                    <a:pt x="74" y="2102"/>
                  </a:cubicBezTo>
                  <a:cubicBezTo>
                    <a:pt x="81" y="2109"/>
                    <a:pt x="81" y="2115"/>
                    <a:pt x="87" y="2120"/>
                  </a:cubicBezTo>
                  <a:cubicBezTo>
                    <a:pt x="98" y="2125"/>
                    <a:pt x="103" y="2131"/>
                    <a:pt x="115" y="2143"/>
                  </a:cubicBezTo>
                  <a:cubicBezTo>
                    <a:pt x="121" y="2143"/>
                    <a:pt x="121" y="2149"/>
                    <a:pt x="126" y="2149"/>
                  </a:cubicBezTo>
                  <a:cubicBezTo>
                    <a:pt x="137" y="2154"/>
                    <a:pt x="155" y="2160"/>
                    <a:pt x="166" y="2165"/>
                  </a:cubicBezTo>
                  <a:cubicBezTo>
                    <a:pt x="171" y="2170"/>
                    <a:pt x="177" y="2170"/>
                    <a:pt x="177" y="2170"/>
                  </a:cubicBezTo>
                  <a:cubicBezTo>
                    <a:pt x="194" y="2170"/>
                    <a:pt x="218" y="2177"/>
                    <a:pt x="234" y="2177"/>
                  </a:cubicBezTo>
                  <a:cubicBezTo>
                    <a:pt x="263" y="2177"/>
                    <a:pt x="286" y="2170"/>
                    <a:pt x="320" y="2170"/>
                  </a:cubicBezTo>
                  <a:cubicBezTo>
                    <a:pt x="336" y="2165"/>
                    <a:pt x="347" y="2165"/>
                    <a:pt x="365" y="2160"/>
                  </a:cubicBezTo>
                  <a:cubicBezTo>
                    <a:pt x="370" y="2160"/>
                    <a:pt x="376" y="2154"/>
                    <a:pt x="381" y="2154"/>
                  </a:cubicBezTo>
                  <a:cubicBezTo>
                    <a:pt x="410" y="2149"/>
                    <a:pt x="439" y="2136"/>
                    <a:pt x="467" y="2125"/>
                  </a:cubicBezTo>
                  <a:cubicBezTo>
                    <a:pt x="467" y="2120"/>
                    <a:pt x="473" y="2120"/>
                    <a:pt x="478" y="2115"/>
                  </a:cubicBezTo>
                  <a:cubicBezTo>
                    <a:pt x="512" y="2097"/>
                    <a:pt x="541" y="2075"/>
                    <a:pt x="569" y="2052"/>
                  </a:cubicBezTo>
                  <a:cubicBezTo>
                    <a:pt x="575" y="2046"/>
                    <a:pt x="580" y="2041"/>
                    <a:pt x="586" y="2041"/>
                  </a:cubicBezTo>
                  <a:cubicBezTo>
                    <a:pt x="609" y="2012"/>
                    <a:pt x="632" y="1989"/>
                    <a:pt x="654" y="1960"/>
                  </a:cubicBezTo>
                  <a:cubicBezTo>
                    <a:pt x="677" y="1926"/>
                    <a:pt x="706" y="1892"/>
                    <a:pt x="729" y="1853"/>
                  </a:cubicBezTo>
                  <a:cubicBezTo>
                    <a:pt x="825" y="1693"/>
                    <a:pt x="900" y="1512"/>
                    <a:pt x="973" y="1273"/>
                  </a:cubicBezTo>
                  <a:lnTo>
                    <a:pt x="973" y="1262"/>
                  </a:lnTo>
                  <a:cubicBezTo>
                    <a:pt x="1024" y="1092"/>
                    <a:pt x="1063" y="916"/>
                    <a:pt x="1104" y="704"/>
                  </a:cubicBezTo>
                  <a:cubicBezTo>
                    <a:pt x="1115" y="636"/>
                    <a:pt x="1126" y="563"/>
                    <a:pt x="1138" y="489"/>
                  </a:cubicBezTo>
                  <a:cubicBezTo>
                    <a:pt x="1144" y="444"/>
                    <a:pt x="1155" y="392"/>
                    <a:pt x="1160" y="347"/>
                  </a:cubicBezTo>
                  <a:cubicBezTo>
                    <a:pt x="1165" y="313"/>
                    <a:pt x="1172" y="274"/>
                    <a:pt x="1178" y="234"/>
                  </a:cubicBezTo>
                  <a:lnTo>
                    <a:pt x="1178" y="222"/>
                  </a:lnTo>
                  <a:lnTo>
                    <a:pt x="1178" y="216"/>
                  </a:lnTo>
                  <a:lnTo>
                    <a:pt x="1189" y="143"/>
                  </a:lnTo>
                  <a:lnTo>
                    <a:pt x="1194" y="85"/>
                  </a:lnTo>
                  <a:lnTo>
                    <a:pt x="1200" y="74"/>
                  </a:lnTo>
                  <a:lnTo>
                    <a:pt x="1200" y="63"/>
                  </a:lnTo>
                  <a:lnTo>
                    <a:pt x="1200" y="57"/>
                  </a:lnTo>
                  <a:cubicBezTo>
                    <a:pt x="1200" y="40"/>
                    <a:pt x="1206" y="23"/>
                    <a:pt x="1206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7577295" y="810235"/>
              <a:ext cx="56106" cy="89125"/>
            </a:xfrm>
            <a:custGeom>
              <a:avLst/>
              <a:gdLst/>
              <a:ahLst/>
              <a:cxnLst/>
              <a:rect l="l" t="t" r="r" b="b"/>
              <a:pathLst>
                <a:path w="1706" h="2710" extrusionOk="0">
                  <a:moveTo>
                    <a:pt x="1490" y="278"/>
                  </a:moveTo>
                  <a:lnTo>
                    <a:pt x="1495" y="284"/>
                  </a:lnTo>
                  <a:cubicBezTo>
                    <a:pt x="1490" y="300"/>
                    <a:pt x="1490" y="323"/>
                    <a:pt x="1485" y="347"/>
                  </a:cubicBezTo>
                  <a:lnTo>
                    <a:pt x="1485" y="363"/>
                  </a:lnTo>
                  <a:lnTo>
                    <a:pt x="1472" y="420"/>
                  </a:lnTo>
                  <a:lnTo>
                    <a:pt x="1461" y="499"/>
                  </a:lnTo>
                  <a:lnTo>
                    <a:pt x="1461" y="517"/>
                  </a:lnTo>
                  <a:cubicBezTo>
                    <a:pt x="1450" y="596"/>
                    <a:pt x="1438" y="682"/>
                    <a:pt x="1427" y="767"/>
                  </a:cubicBezTo>
                  <a:cubicBezTo>
                    <a:pt x="1377" y="1073"/>
                    <a:pt x="1325" y="1318"/>
                    <a:pt x="1262" y="1540"/>
                  </a:cubicBezTo>
                  <a:lnTo>
                    <a:pt x="1257" y="1556"/>
                  </a:lnTo>
                  <a:cubicBezTo>
                    <a:pt x="1189" y="1795"/>
                    <a:pt x="1109" y="1978"/>
                    <a:pt x="1018" y="2130"/>
                  </a:cubicBezTo>
                  <a:cubicBezTo>
                    <a:pt x="968" y="2204"/>
                    <a:pt x="921" y="2267"/>
                    <a:pt x="871" y="2318"/>
                  </a:cubicBezTo>
                  <a:cubicBezTo>
                    <a:pt x="837" y="2346"/>
                    <a:pt x="803" y="2374"/>
                    <a:pt x="763" y="2398"/>
                  </a:cubicBezTo>
                  <a:cubicBezTo>
                    <a:pt x="729" y="2414"/>
                    <a:pt x="695" y="2426"/>
                    <a:pt x="654" y="2437"/>
                  </a:cubicBezTo>
                  <a:cubicBezTo>
                    <a:pt x="604" y="2448"/>
                    <a:pt x="564" y="2455"/>
                    <a:pt x="518" y="2455"/>
                  </a:cubicBezTo>
                  <a:cubicBezTo>
                    <a:pt x="496" y="2455"/>
                    <a:pt x="478" y="2455"/>
                    <a:pt x="456" y="2448"/>
                  </a:cubicBezTo>
                  <a:cubicBezTo>
                    <a:pt x="439" y="2443"/>
                    <a:pt x="428" y="2437"/>
                    <a:pt x="410" y="2426"/>
                  </a:cubicBezTo>
                  <a:cubicBezTo>
                    <a:pt x="399" y="2421"/>
                    <a:pt x="388" y="2409"/>
                    <a:pt x="376" y="2398"/>
                  </a:cubicBezTo>
                  <a:cubicBezTo>
                    <a:pt x="359" y="2380"/>
                    <a:pt x="347" y="2364"/>
                    <a:pt x="336" y="2340"/>
                  </a:cubicBezTo>
                  <a:cubicBezTo>
                    <a:pt x="320" y="2312"/>
                    <a:pt x="308" y="2278"/>
                    <a:pt x="297" y="2238"/>
                  </a:cubicBezTo>
                  <a:cubicBezTo>
                    <a:pt x="274" y="2159"/>
                    <a:pt x="268" y="2073"/>
                    <a:pt x="268" y="1971"/>
                  </a:cubicBezTo>
                  <a:cubicBezTo>
                    <a:pt x="274" y="1841"/>
                    <a:pt x="297" y="1710"/>
                    <a:pt x="331" y="1585"/>
                  </a:cubicBezTo>
                  <a:cubicBezTo>
                    <a:pt x="359" y="1493"/>
                    <a:pt x="404" y="1403"/>
                    <a:pt x="467" y="1296"/>
                  </a:cubicBezTo>
                  <a:cubicBezTo>
                    <a:pt x="580" y="1113"/>
                    <a:pt x="729" y="937"/>
                    <a:pt x="916" y="756"/>
                  </a:cubicBezTo>
                  <a:cubicBezTo>
                    <a:pt x="1104" y="573"/>
                    <a:pt x="1314" y="415"/>
                    <a:pt x="1490" y="278"/>
                  </a:cubicBezTo>
                  <a:close/>
                  <a:moveTo>
                    <a:pt x="1558" y="0"/>
                  </a:moveTo>
                  <a:cubicBezTo>
                    <a:pt x="1535" y="0"/>
                    <a:pt x="1513" y="6"/>
                    <a:pt x="1495" y="22"/>
                  </a:cubicBezTo>
                  <a:cubicBezTo>
                    <a:pt x="1251" y="198"/>
                    <a:pt x="1002" y="381"/>
                    <a:pt x="774" y="585"/>
                  </a:cubicBezTo>
                  <a:cubicBezTo>
                    <a:pt x="661" y="687"/>
                    <a:pt x="546" y="795"/>
                    <a:pt x="444" y="914"/>
                  </a:cubicBezTo>
                  <a:cubicBezTo>
                    <a:pt x="342" y="1034"/>
                    <a:pt x="252" y="1165"/>
                    <a:pt x="177" y="1301"/>
                  </a:cubicBezTo>
                  <a:cubicBezTo>
                    <a:pt x="87" y="1448"/>
                    <a:pt x="40" y="1624"/>
                    <a:pt x="18" y="1795"/>
                  </a:cubicBezTo>
                  <a:cubicBezTo>
                    <a:pt x="6" y="1892"/>
                    <a:pt x="1" y="1988"/>
                    <a:pt x="6" y="2085"/>
                  </a:cubicBezTo>
                  <a:cubicBezTo>
                    <a:pt x="6" y="2175"/>
                    <a:pt x="24" y="2261"/>
                    <a:pt x="53" y="2353"/>
                  </a:cubicBezTo>
                  <a:cubicBezTo>
                    <a:pt x="64" y="2387"/>
                    <a:pt x="74" y="2421"/>
                    <a:pt x="92" y="2448"/>
                  </a:cubicBezTo>
                  <a:cubicBezTo>
                    <a:pt x="115" y="2489"/>
                    <a:pt x="137" y="2529"/>
                    <a:pt x="166" y="2563"/>
                  </a:cubicBezTo>
                  <a:lnTo>
                    <a:pt x="218" y="2613"/>
                  </a:lnTo>
                  <a:cubicBezTo>
                    <a:pt x="239" y="2631"/>
                    <a:pt x="263" y="2642"/>
                    <a:pt x="279" y="2653"/>
                  </a:cubicBezTo>
                  <a:cubicBezTo>
                    <a:pt x="320" y="2676"/>
                    <a:pt x="365" y="2694"/>
                    <a:pt x="404" y="2699"/>
                  </a:cubicBezTo>
                  <a:cubicBezTo>
                    <a:pt x="449" y="2710"/>
                    <a:pt x="501" y="2710"/>
                    <a:pt x="546" y="2710"/>
                  </a:cubicBezTo>
                  <a:cubicBezTo>
                    <a:pt x="598" y="2704"/>
                    <a:pt x="654" y="2687"/>
                    <a:pt x="706" y="2670"/>
                  </a:cubicBezTo>
                  <a:cubicBezTo>
                    <a:pt x="790" y="2642"/>
                    <a:pt x="871" y="2597"/>
                    <a:pt x="944" y="2539"/>
                  </a:cubicBezTo>
                  <a:cubicBezTo>
                    <a:pt x="1086" y="2414"/>
                    <a:pt x="1189" y="2243"/>
                    <a:pt x="1268" y="2068"/>
                  </a:cubicBezTo>
                  <a:cubicBezTo>
                    <a:pt x="1365" y="1863"/>
                    <a:pt x="1433" y="1648"/>
                    <a:pt x="1495" y="1432"/>
                  </a:cubicBezTo>
                  <a:cubicBezTo>
                    <a:pt x="1558" y="1199"/>
                    <a:pt x="1603" y="960"/>
                    <a:pt x="1643" y="727"/>
                  </a:cubicBezTo>
                  <a:cubicBezTo>
                    <a:pt x="1660" y="625"/>
                    <a:pt x="1677" y="522"/>
                    <a:pt x="1684" y="426"/>
                  </a:cubicBezTo>
                  <a:cubicBezTo>
                    <a:pt x="1689" y="381"/>
                    <a:pt x="1695" y="334"/>
                    <a:pt x="1695" y="295"/>
                  </a:cubicBezTo>
                  <a:cubicBezTo>
                    <a:pt x="1700" y="273"/>
                    <a:pt x="1700" y="244"/>
                    <a:pt x="1700" y="221"/>
                  </a:cubicBezTo>
                  <a:cubicBezTo>
                    <a:pt x="1705" y="198"/>
                    <a:pt x="1705" y="176"/>
                    <a:pt x="1700" y="158"/>
                  </a:cubicBezTo>
                  <a:cubicBezTo>
                    <a:pt x="1700" y="142"/>
                    <a:pt x="1695" y="130"/>
                    <a:pt x="1689" y="113"/>
                  </a:cubicBezTo>
                  <a:cubicBezTo>
                    <a:pt x="1689" y="108"/>
                    <a:pt x="1689" y="102"/>
                    <a:pt x="1684" y="102"/>
                  </a:cubicBezTo>
                  <a:lnTo>
                    <a:pt x="1684" y="96"/>
                  </a:lnTo>
                  <a:cubicBezTo>
                    <a:pt x="1684" y="68"/>
                    <a:pt x="1660" y="45"/>
                    <a:pt x="1637" y="40"/>
                  </a:cubicBezTo>
                  <a:cubicBezTo>
                    <a:pt x="1615" y="11"/>
                    <a:pt x="1587" y="0"/>
                    <a:pt x="15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7586109" y="819377"/>
              <a:ext cx="40386" cy="71596"/>
            </a:xfrm>
            <a:custGeom>
              <a:avLst/>
              <a:gdLst/>
              <a:ahLst/>
              <a:cxnLst/>
              <a:rect l="l" t="t" r="r" b="b"/>
              <a:pathLst>
                <a:path w="1228" h="2177" extrusionOk="0">
                  <a:moveTo>
                    <a:pt x="1222" y="0"/>
                  </a:moveTo>
                  <a:cubicBezTo>
                    <a:pt x="1046" y="137"/>
                    <a:pt x="836" y="295"/>
                    <a:pt x="648" y="478"/>
                  </a:cubicBezTo>
                  <a:cubicBezTo>
                    <a:pt x="461" y="659"/>
                    <a:pt x="312" y="835"/>
                    <a:pt x="199" y="1018"/>
                  </a:cubicBezTo>
                  <a:cubicBezTo>
                    <a:pt x="136" y="1125"/>
                    <a:pt x="91" y="1215"/>
                    <a:pt x="63" y="1307"/>
                  </a:cubicBezTo>
                  <a:cubicBezTo>
                    <a:pt x="29" y="1432"/>
                    <a:pt x="6" y="1563"/>
                    <a:pt x="0" y="1693"/>
                  </a:cubicBezTo>
                  <a:cubicBezTo>
                    <a:pt x="0" y="1795"/>
                    <a:pt x="6" y="1881"/>
                    <a:pt x="29" y="1960"/>
                  </a:cubicBezTo>
                  <a:cubicBezTo>
                    <a:pt x="40" y="2000"/>
                    <a:pt x="52" y="2034"/>
                    <a:pt x="68" y="2062"/>
                  </a:cubicBezTo>
                  <a:cubicBezTo>
                    <a:pt x="79" y="2086"/>
                    <a:pt x="91" y="2102"/>
                    <a:pt x="108" y="2120"/>
                  </a:cubicBezTo>
                  <a:cubicBezTo>
                    <a:pt x="120" y="2131"/>
                    <a:pt x="131" y="2143"/>
                    <a:pt x="142" y="2148"/>
                  </a:cubicBezTo>
                  <a:cubicBezTo>
                    <a:pt x="160" y="2159"/>
                    <a:pt x="171" y="2165"/>
                    <a:pt x="188" y="2170"/>
                  </a:cubicBezTo>
                  <a:cubicBezTo>
                    <a:pt x="205" y="2177"/>
                    <a:pt x="228" y="2177"/>
                    <a:pt x="250" y="2177"/>
                  </a:cubicBezTo>
                  <a:cubicBezTo>
                    <a:pt x="296" y="2177"/>
                    <a:pt x="336" y="2170"/>
                    <a:pt x="386" y="2159"/>
                  </a:cubicBezTo>
                  <a:cubicBezTo>
                    <a:pt x="427" y="2148"/>
                    <a:pt x="461" y="2136"/>
                    <a:pt x="495" y="2120"/>
                  </a:cubicBezTo>
                  <a:cubicBezTo>
                    <a:pt x="535" y="2096"/>
                    <a:pt x="569" y="2068"/>
                    <a:pt x="603" y="2040"/>
                  </a:cubicBezTo>
                  <a:cubicBezTo>
                    <a:pt x="653" y="1989"/>
                    <a:pt x="700" y="1926"/>
                    <a:pt x="750" y="1852"/>
                  </a:cubicBezTo>
                  <a:cubicBezTo>
                    <a:pt x="841" y="1700"/>
                    <a:pt x="921" y="1517"/>
                    <a:pt x="989" y="1278"/>
                  </a:cubicBezTo>
                  <a:lnTo>
                    <a:pt x="994" y="1262"/>
                  </a:lnTo>
                  <a:cubicBezTo>
                    <a:pt x="1057" y="1040"/>
                    <a:pt x="1109" y="795"/>
                    <a:pt x="1159" y="489"/>
                  </a:cubicBezTo>
                  <a:cubicBezTo>
                    <a:pt x="1170" y="404"/>
                    <a:pt x="1182" y="318"/>
                    <a:pt x="1193" y="234"/>
                  </a:cubicBezTo>
                  <a:lnTo>
                    <a:pt x="1193" y="221"/>
                  </a:lnTo>
                  <a:lnTo>
                    <a:pt x="1204" y="148"/>
                  </a:lnTo>
                  <a:lnTo>
                    <a:pt x="1217" y="85"/>
                  </a:lnTo>
                  <a:lnTo>
                    <a:pt x="1217" y="69"/>
                  </a:lnTo>
                  <a:cubicBezTo>
                    <a:pt x="1222" y="45"/>
                    <a:pt x="1222" y="22"/>
                    <a:pt x="1227" y="6"/>
                  </a:cubicBezTo>
                  <a:lnTo>
                    <a:pt x="1222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7625345" y="822140"/>
              <a:ext cx="789" cy="4538"/>
            </a:xfrm>
            <a:custGeom>
              <a:avLst/>
              <a:gdLst/>
              <a:ahLst/>
              <a:cxnLst/>
              <a:rect l="l" t="t" r="r" b="b"/>
              <a:pathLst>
                <a:path w="24" h="138" extrusionOk="0">
                  <a:moveTo>
                    <a:pt x="24" y="1"/>
                  </a:moveTo>
                  <a:lnTo>
                    <a:pt x="11" y="58"/>
                  </a:lnTo>
                  <a:lnTo>
                    <a:pt x="0" y="137"/>
                  </a:lnTo>
                  <a:lnTo>
                    <a:pt x="11" y="6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7582196" y="816714"/>
              <a:ext cx="47654" cy="76858"/>
            </a:xfrm>
            <a:custGeom>
              <a:avLst/>
              <a:gdLst/>
              <a:ahLst/>
              <a:cxnLst/>
              <a:rect l="l" t="t" r="r" b="b"/>
              <a:pathLst>
                <a:path w="1449" h="2337" extrusionOk="0">
                  <a:moveTo>
                    <a:pt x="1370" y="1"/>
                  </a:moveTo>
                  <a:cubicBezTo>
                    <a:pt x="1330" y="1"/>
                    <a:pt x="1296" y="30"/>
                    <a:pt x="1289" y="69"/>
                  </a:cubicBezTo>
                  <a:cubicBezTo>
                    <a:pt x="1289" y="81"/>
                    <a:pt x="1284" y="87"/>
                    <a:pt x="1284" y="92"/>
                  </a:cubicBezTo>
                  <a:cubicBezTo>
                    <a:pt x="1278" y="98"/>
                    <a:pt x="1278" y="103"/>
                    <a:pt x="1273" y="110"/>
                  </a:cubicBezTo>
                  <a:cubicBezTo>
                    <a:pt x="1273" y="121"/>
                    <a:pt x="1267" y="132"/>
                    <a:pt x="1267" y="144"/>
                  </a:cubicBezTo>
                  <a:cubicBezTo>
                    <a:pt x="1289" y="121"/>
                    <a:pt x="1318" y="103"/>
                    <a:pt x="1341" y="81"/>
                  </a:cubicBezTo>
                  <a:lnTo>
                    <a:pt x="1346" y="87"/>
                  </a:lnTo>
                  <a:cubicBezTo>
                    <a:pt x="1341" y="103"/>
                    <a:pt x="1341" y="121"/>
                    <a:pt x="1336" y="144"/>
                  </a:cubicBezTo>
                  <a:lnTo>
                    <a:pt x="1336" y="150"/>
                  </a:lnTo>
                  <a:lnTo>
                    <a:pt x="1336" y="155"/>
                  </a:lnTo>
                  <a:lnTo>
                    <a:pt x="1336" y="166"/>
                  </a:lnTo>
                  <a:lnTo>
                    <a:pt x="1323" y="223"/>
                  </a:lnTo>
                  <a:lnTo>
                    <a:pt x="1312" y="302"/>
                  </a:lnTo>
                  <a:lnTo>
                    <a:pt x="1312" y="308"/>
                  </a:lnTo>
                  <a:lnTo>
                    <a:pt x="1312" y="315"/>
                  </a:lnTo>
                  <a:cubicBezTo>
                    <a:pt x="1307" y="354"/>
                    <a:pt x="1301" y="394"/>
                    <a:pt x="1296" y="428"/>
                  </a:cubicBezTo>
                  <a:cubicBezTo>
                    <a:pt x="1289" y="478"/>
                    <a:pt x="1284" y="525"/>
                    <a:pt x="1278" y="570"/>
                  </a:cubicBezTo>
                  <a:cubicBezTo>
                    <a:pt x="1267" y="638"/>
                    <a:pt x="1255" y="706"/>
                    <a:pt x="1244" y="769"/>
                  </a:cubicBezTo>
                  <a:cubicBezTo>
                    <a:pt x="1205" y="984"/>
                    <a:pt x="1160" y="1172"/>
                    <a:pt x="1113" y="1343"/>
                  </a:cubicBezTo>
                  <a:lnTo>
                    <a:pt x="1108" y="1359"/>
                  </a:lnTo>
                  <a:cubicBezTo>
                    <a:pt x="1040" y="1598"/>
                    <a:pt x="960" y="1781"/>
                    <a:pt x="869" y="1933"/>
                  </a:cubicBezTo>
                  <a:cubicBezTo>
                    <a:pt x="840" y="1978"/>
                    <a:pt x="812" y="2012"/>
                    <a:pt x="785" y="2046"/>
                  </a:cubicBezTo>
                  <a:cubicBezTo>
                    <a:pt x="767" y="2075"/>
                    <a:pt x="744" y="2098"/>
                    <a:pt x="722" y="2121"/>
                  </a:cubicBezTo>
                  <a:cubicBezTo>
                    <a:pt x="716" y="2127"/>
                    <a:pt x="716" y="2127"/>
                    <a:pt x="710" y="2132"/>
                  </a:cubicBezTo>
                  <a:cubicBezTo>
                    <a:pt x="682" y="2156"/>
                    <a:pt x="648" y="2177"/>
                    <a:pt x="614" y="2201"/>
                  </a:cubicBezTo>
                  <a:cubicBezTo>
                    <a:pt x="607" y="2201"/>
                    <a:pt x="602" y="2206"/>
                    <a:pt x="602" y="2206"/>
                  </a:cubicBezTo>
                  <a:cubicBezTo>
                    <a:pt x="573" y="2217"/>
                    <a:pt x="551" y="2229"/>
                    <a:pt x="523" y="2235"/>
                  </a:cubicBezTo>
                  <a:cubicBezTo>
                    <a:pt x="517" y="2240"/>
                    <a:pt x="512" y="2240"/>
                    <a:pt x="505" y="2240"/>
                  </a:cubicBezTo>
                  <a:cubicBezTo>
                    <a:pt x="489" y="2246"/>
                    <a:pt x="465" y="2251"/>
                    <a:pt x="449" y="2251"/>
                  </a:cubicBezTo>
                  <a:cubicBezTo>
                    <a:pt x="420" y="2258"/>
                    <a:pt x="397" y="2258"/>
                    <a:pt x="369" y="2258"/>
                  </a:cubicBezTo>
                  <a:cubicBezTo>
                    <a:pt x="352" y="2258"/>
                    <a:pt x="335" y="2258"/>
                    <a:pt x="318" y="2251"/>
                  </a:cubicBezTo>
                  <a:lnTo>
                    <a:pt x="307" y="2251"/>
                  </a:lnTo>
                  <a:cubicBezTo>
                    <a:pt x="290" y="2246"/>
                    <a:pt x="279" y="2240"/>
                    <a:pt x="261" y="2229"/>
                  </a:cubicBezTo>
                  <a:cubicBezTo>
                    <a:pt x="261" y="2229"/>
                    <a:pt x="255" y="2229"/>
                    <a:pt x="250" y="2224"/>
                  </a:cubicBezTo>
                  <a:cubicBezTo>
                    <a:pt x="245" y="2217"/>
                    <a:pt x="232" y="2212"/>
                    <a:pt x="227" y="2201"/>
                  </a:cubicBezTo>
                  <a:cubicBezTo>
                    <a:pt x="210" y="2183"/>
                    <a:pt x="198" y="2167"/>
                    <a:pt x="187" y="2143"/>
                  </a:cubicBezTo>
                  <a:cubicBezTo>
                    <a:pt x="171" y="2115"/>
                    <a:pt x="159" y="2081"/>
                    <a:pt x="148" y="2041"/>
                  </a:cubicBezTo>
                  <a:cubicBezTo>
                    <a:pt x="142" y="2030"/>
                    <a:pt x="142" y="2012"/>
                    <a:pt x="137" y="2001"/>
                  </a:cubicBezTo>
                  <a:cubicBezTo>
                    <a:pt x="137" y="2001"/>
                    <a:pt x="130" y="2001"/>
                    <a:pt x="130" y="1996"/>
                  </a:cubicBezTo>
                  <a:lnTo>
                    <a:pt x="103" y="1996"/>
                  </a:lnTo>
                  <a:cubicBezTo>
                    <a:pt x="69" y="1996"/>
                    <a:pt x="40" y="2012"/>
                    <a:pt x="22" y="2041"/>
                  </a:cubicBezTo>
                  <a:cubicBezTo>
                    <a:pt x="17" y="2059"/>
                    <a:pt x="17" y="2075"/>
                    <a:pt x="22" y="2093"/>
                  </a:cubicBezTo>
                  <a:cubicBezTo>
                    <a:pt x="0" y="2143"/>
                    <a:pt x="11" y="2195"/>
                    <a:pt x="56" y="2235"/>
                  </a:cubicBezTo>
                  <a:cubicBezTo>
                    <a:pt x="137" y="2303"/>
                    <a:pt x="239" y="2337"/>
                    <a:pt x="341" y="2337"/>
                  </a:cubicBezTo>
                  <a:cubicBezTo>
                    <a:pt x="381" y="2337"/>
                    <a:pt x="420" y="2332"/>
                    <a:pt x="460" y="2319"/>
                  </a:cubicBezTo>
                  <a:cubicBezTo>
                    <a:pt x="602" y="2285"/>
                    <a:pt x="722" y="2201"/>
                    <a:pt x="819" y="2087"/>
                  </a:cubicBezTo>
                  <a:cubicBezTo>
                    <a:pt x="819" y="2081"/>
                    <a:pt x="819" y="2081"/>
                    <a:pt x="824" y="2075"/>
                  </a:cubicBezTo>
                  <a:cubicBezTo>
                    <a:pt x="869" y="2041"/>
                    <a:pt x="909" y="1996"/>
                    <a:pt x="948" y="1951"/>
                  </a:cubicBezTo>
                  <a:cubicBezTo>
                    <a:pt x="1023" y="1871"/>
                    <a:pt x="1079" y="1774"/>
                    <a:pt x="1126" y="1671"/>
                  </a:cubicBezTo>
                  <a:cubicBezTo>
                    <a:pt x="1176" y="1576"/>
                    <a:pt x="1216" y="1474"/>
                    <a:pt x="1244" y="1371"/>
                  </a:cubicBezTo>
                  <a:cubicBezTo>
                    <a:pt x="1307" y="1155"/>
                    <a:pt x="1346" y="928"/>
                    <a:pt x="1375" y="706"/>
                  </a:cubicBezTo>
                  <a:cubicBezTo>
                    <a:pt x="1391" y="598"/>
                    <a:pt x="1404" y="496"/>
                    <a:pt x="1415" y="388"/>
                  </a:cubicBezTo>
                  <a:cubicBezTo>
                    <a:pt x="1426" y="297"/>
                    <a:pt x="1432" y="200"/>
                    <a:pt x="1443" y="110"/>
                  </a:cubicBezTo>
                  <a:cubicBezTo>
                    <a:pt x="1443" y="103"/>
                    <a:pt x="1443" y="98"/>
                    <a:pt x="1449" y="87"/>
                  </a:cubicBezTo>
                  <a:cubicBezTo>
                    <a:pt x="1449" y="47"/>
                    <a:pt x="1420" y="8"/>
                    <a:pt x="137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7586668" y="819377"/>
              <a:ext cx="39827" cy="71596"/>
            </a:xfrm>
            <a:custGeom>
              <a:avLst/>
              <a:gdLst/>
              <a:ahLst/>
              <a:cxnLst/>
              <a:rect l="l" t="t" r="r" b="b"/>
              <a:pathLst>
                <a:path w="1211" h="2177" extrusionOk="0">
                  <a:moveTo>
                    <a:pt x="1205" y="0"/>
                  </a:moveTo>
                  <a:cubicBezTo>
                    <a:pt x="1182" y="22"/>
                    <a:pt x="1153" y="40"/>
                    <a:pt x="1131" y="63"/>
                  </a:cubicBezTo>
                  <a:cubicBezTo>
                    <a:pt x="1119" y="85"/>
                    <a:pt x="1108" y="108"/>
                    <a:pt x="1103" y="131"/>
                  </a:cubicBezTo>
                  <a:cubicBezTo>
                    <a:pt x="1085" y="182"/>
                    <a:pt x="1069" y="227"/>
                    <a:pt x="1051" y="273"/>
                  </a:cubicBezTo>
                  <a:cubicBezTo>
                    <a:pt x="1006" y="397"/>
                    <a:pt x="966" y="523"/>
                    <a:pt x="921" y="643"/>
                  </a:cubicBezTo>
                  <a:cubicBezTo>
                    <a:pt x="819" y="915"/>
                    <a:pt x="710" y="1181"/>
                    <a:pt x="574" y="1438"/>
                  </a:cubicBezTo>
                  <a:cubicBezTo>
                    <a:pt x="500" y="1563"/>
                    <a:pt x="421" y="1682"/>
                    <a:pt x="324" y="1790"/>
                  </a:cubicBezTo>
                  <a:cubicBezTo>
                    <a:pt x="284" y="1824"/>
                    <a:pt x="250" y="1858"/>
                    <a:pt x="205" y="1886"/>
                  </a:cubicBezTo>
                  <a:cubicBezTo>
                    <a:pt x="177" y="1897"/>
                    <a:pt x="154" y="1915"/>
                    <a:pt x="125" y="1920"/>
                  </a:cubicBezTo>
                  <a:cubicBezTo>
                    <a:pt x="103" y="1926"/>
                    <a:pt x="85" y="1926"/>
                    <a:pt x="69" y="1931"/>
                  </a:cubicBezTo>
                  <a:cubicBezTo>
                    <a:pt x="46" y="1931"/>
                    <a:pt x="28" y="1926"/>
                    <a:pt x="12" y="1926"/>
                  </a:cubicBezTo>
                  <a:cubicBezTo>
                    <a:pt x="6" y="1920"/>
                    <a:pt x="6" y="1920"/>
                    <a:pt x="1" y="1920"/>
                  </a:cubicBezTo>
                  <a:cubicBezTo>
                    <a:pt x="6" y="1931"/>
                    <a:pt x="6" y="1949"/>
                    <a:pt x="12" y="1960"/>
                  </a:cubicBezTo>
                  <a:cubicBezTo>
                    <a:pt x="23" y="2000"/>
                    <a:pt x="35" y="2034"/>
                    <a:pt x="51" y="2062"/>
                  </a:cubicBezTo>
                  <a:cubicBezTo>
                    <a:pt x="62" y="2086"/>
                    <a:pt x="74" y="2102"/>
                    <a:pt x="91" y="2120"/>
                  </a:cubicBezTo>
                  <a:cubicBezTo>
                    <a:pt x="96" y="2131"/>
                    <a:pt x="109" y="2136"/>
                    <a:pt x="114" y="2143"/>
                  </a:cubicBezTo>
                  <a:cubicBezTo>
                    <a:pt x="119" y="2148"/>
                    <a:pt x="125" y="2148"/>
                    <a:pt x="125" y="2148"/>
                  </a:cubicBezTo>
                  <a:cubicBezTo>
                    <a:pt x="143" y="2159"/>
                    <a:pt x="154" y="2165"/>
                    <a:pt x="171" y="2170"/>
                  </a:cubicBezTo>
                  <a:lnTo>
                    <a:pt x="182" y="2170"/>
                  </a:lnTo>
                  <a:cubicBezTo>
                    <a:pt x="199" y="2177"/>
                    <a:pt x="216" y="2177"/>
                    <a:pt x="233" y="2177"/>
                  </a:cubicBezTo>
                  <a:cubicBezTo>
                    <a:pt x="261" y="2177"/>
                    <a:pt x="284" y="2177"/>
                    <a:pt x="313" y="2170"/>
                  </a:cubicBezTo>
                  <a:cubicBezTo>
                    <a:pt x="329" y="2170"/>
                    <a:pt x="353" y="2165"/>
                    <a:pt x="369" y="2159"/>
                  </a:cubicBezTo>
                  <a:cubicBezTo>
                    <a:pt x="376" y="2159"/>
                    <a:pt x="381" y="2159"/>
                    <a:pt x="387" y="2154"/>
                  </a:cubicBezTo>
                  <a:cubicBezTo>
                    <a:pt x="415" y="2148"/>
                    <a:pt x="437" y="2136"/>
                    <a:pt x="466" y="2125"/>
                  </a:cubicBezTo>
                  <a:cubicBezTo>
                    <a:pt x="466" y="2125"/>
                    <a:pt x="471" y="2120"/>
                    <a:pt x="478" y="2120"/>
                  </a:cubicBezTo>
                  <a:cubicBezTo>
                    <a:pt x="512" y="2096"/>
                    <a:pt x="546" y="2075"/>
                    <a:pt x="574" y="2051"/>
                  </a:cubicBezTo>
                  <a:cubicBezTo>
                    <a:pt x="580" y="2046"/>
                    <a:pt x="580" y="2046"/>
                    <a:pt x="586" y="2040"/>
                  </a:cubicBezTo>
                  <a:cubicBezTo>
                    <a:pt x="608" y="2017"/>
                    <a:pt x="631" y="1994"/>
                    <a:pt x="649" y="1965"/>
                  </a:cubicBezTo>
                  <a:cubicBezTo>
                    <a:pt x="676" y="1931"/>
                    <a:pt x="704" y="1897"/>
                    <a:pt x="733" y="1852"/>
                  </a:cubicBezTo>
                  <a:cubicBezTo>
                    <a:pt x="824" y="1700"/>
                    <a:pt x="904" y="1517"/>
                    <a:pt x="972" y="1278"/>
                  </a:cubicBezTo>
                  <a:lnTo>
                    <a:pt x="977" y="1262"/>
                  </a:lnTo>
                  <a:cubicBezTo>
                    <a:pt x="1024" y="1091"/>
                    <a:pt x="1069" y="903"/>
                    <a:pt x="1108" y="688"/>
                  </a:cubicBezTo>
                  <a:cubicBezTo>
                    <a:pt x="1119" y="625"/>
                    <a:pt x="1131" y="557"/>
                    <a:pt x="1142" y="489"/>
                  </a:cubicBezTo>
                  <a:cubicBezTo>
                    <a:pt x="1148" y="444"/>
                    <a:pt x="1153" y="397"/>
                    <a:pt x="1160" y="347"/>
                  </a:cubicBezTo>
                  <a:cubicBezTo>
                    <a:pt x="1165" y="313"/>
                    <a:pt x="1171" y="273"/>
                    <a:pt x="1176" y="234"/>
                  </a:cubicBezTo>
                  <a:lnTo>
                    <a:pt x="1176" y="227"/>
                  </a:lnTo>
                  <a:lnTo>
                    <a:pt x="1176" y="221"/>
                  </a:lnTo>
                  <a:lnTo>
                    <a:pt x="1187" y="148"/>
                  </a:lnTo>
                  <a:lnTo>
                    <a:pt x="1200" y="85"/>
                  </a:lnTo>
                  <a:lnTo>
                    <a:pt x="1200" y="74"/>
                  </a:lnTo>
                  <a:lnTo>
                    <a:pt x="1200" y="69"/>
                  </a:lnTo>
                  <a:lnTo>
                    <a:pt x="1200" y="63"/>
                  </a:lnTo>
                  <a:cubicBezTo>
                    <a:pt x="1205" y="40"/>
                    <a:pt x="1205" y="22"/>
                    <a:pt x="1210" y="6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7228054" y="722753"/>
              <a:ext cx="55909" cy="89092"/>
            </a:xfrm>
            <a:custGeom>
              <a:avLst/>
              <a:gdLst/>
              <a:ahLst/>
              <a:cxnLst/>
              <a:rect l="l" t="t" r="r" b="b"/>
              <a:pathLst>
                <a:path w="1700" h="2709" extrusionOk="0">
                  <a:moveTo>
                    <a:pt x="1488" y="279"/>
                  </a:moveTo>
                  <a:cubicBezTo>
                    <a:pt x="1483" y="301"/>
                    <a:pt x="1483" y="324"/>
                    <a:pt x="1477" y="342"/>
                  </a:cubicBezTo>
                  <a:lnTo>
                    <a:pt x="1477" y="364"/>
                  </a:lnTo>
                  <a:lnTo>
                    <a:pt x="1472" y="421"/>
                  </a:lnTo>
                  <a:lnTo>
                    <a:pt x="1461" y="494"/>
                  </a:lnTo>
                  <a:lnTo>
                    <a:pt x="1454" y="512"/>
                  </a:lnTo>
                  <a:cubicBezTo>
                    <a:pt x="1443" y="597"/>
                    <a:pt x="1432" y="683"/>
                    <a:pt x="1420" y="767"/>
                  </a:cubicBezTo>
                  <a:cubicBezTo>
                    <a:pt x="1375" y="1069"/>
                    <a:pt x="1318" y="1313"/>
                    <a:pt x="1256" y="1540"/>
                  </a:cubicBezTo>
                  <a:lnTo>
                    <a:pt x="1249" y="1551"/>
                  </a:lnTo>
                  <a:cubicBezTo>
                    <a:pt x="1181" y="1790"/>
                    <a:pt x="1102" y="1971"/>
                    <a:pt x="1011" y="2131"/>
                  </a:cubicBezTo>
                  <a:cubicBezTo>
                    <a:pt x="966" y="2205"/>
                    <a:pt x="915" y="2267"/>
                    <a:pt x="863" y="2319"/>
                  </a:cubicBezTo>
                  <a:cubicBezTo>
                    <a:pt x="829" y="2346"/>
                    <a:pt x="795" y="2370"/>
                    <a:pt x="761" y="2393"/>
                  </a:cubicBezTo>
                  <a:cubicBezTo>
                    <a:pt x="727" y="2409"/>
                    <a:pt x="688" y="2427"/>
                    <a:pt x="648" y="2438"/>
                  </a:cubicBezTo>
                  <a:cubicBezTo>
                    <a:pt x="602" y="2449"/>
                    <a:pt x="557" y="2456"/>
                    <a:pt x="512" y="2456"/>
                  </a:cubicBezTo>
                  <a:cubicBezTo>
                    <a:pt x="494" y="2456"/>
                    <a:pt x="472" y="2449"/>
                    <a:pt x="449" y="2443"/>
                  </a:cubicBezTo>
                  <a:cubicBezTo>
                    <a:pt x="431" y="2438"/>
                    <a:pt x="420" y="2432"/>
                    <a:pt x="409" y="2427"/>
                  </a:cubicBezTo>
                  <a:cubicBezTo>
                    <a:pt x="392" y="2415"/>
                    <a:pt x="381" y="2409"/>
                    <a:pt x="370" y="2398"/>
                  </a:cubicBezTo>
                  <a:cubicBezTo>
                    <a:pt x="352" y="2381"/>
                    <a:pt x="341" y="2359"/>
                    <a:pt x="329" y="2341"/>
                  </a:cubicBezTo>
                  <a:cubicBezTo>
                    <a:pt x="313" y="2307"/>
                    <a:pt x="302" y="2273"/>
                    <a:pt x="289" y="2233"/>
                  </a:cubicBezTo>
                  <a:cubicBezTo>
                    <a:pt x="273" y="2160"/>
                    <a:pt x="261" y="2068"/>
                    <a:pt x="261" y="1971"/>
                  </a:cubicBezTo>
                  <a:cubicBezTo>
                    <a:pt x="268" y="1835"/>
                    <a:pt x="289" y="1705"/>
                    <a:pt x="323" y="1580"/>
                  </a:cubicBezTo>
                  <a:cubicBezTo>
                    <a:pt x="352" y="1494"/>
                    <a:pt x="397" y="1399"/>
                    <a:pt x="460" y="1296"/>
                  </a:cubicBezTo>
                  <a:cubicBezTo>
                    <a:pt x="574" y="1114"/>
                    <a:pt x="722" y="932"/>
                    <a:pt x="908" y="756"/>
                  </a:cubicBezTo>
                  <a:cubicBezTo>
                    <a:pt x="1102" y="574"/>
                    <a:pt x="1307" y="410"/>
                    <a:pt x="1483" y="279"/>
                  </a:cubicBezTo>
                  <a:close/>
                  <a:moveTo>
                    <a:pt x="1551" y="1"/>
                  </a:moveTo>
                  <a:cubicBezTo>
                    <a:pt x="1529" y="1"/>
                    <a:pt x="1506" y="6"/>
                    <a:pt x="1488" y="17"/>
                  </a:cubicBezTo>
                  <a:cubicBezTo>
                    <a:pt x="1244" y="199"/>
                    <a:pt x="1000" y="376"/>
                    <a:pt x="767" y="580"/>
                  </a:cubicBezTo>
                  <a:cubicBezTo>
                    <a:pt x="653" y="683"/>
                    <a:pt x="540" y="796"/>
                    <a:pt x="443" y="915"/>
                  </a:cubicBezTo>
                  <a:cubicBezTo>
                    <a:pt x="341" y="1035"/>
                    <a:pt x="250" y="1160"/>
                    <a:pt x="171" y="1296"/>
                  </a:cubicBezTo>
                  <a:cubicBezTo>
                    <a:pt x="85" y="1449"/>
                    <a:pt x="40" y="1620"/>
                    <a:pt x="11" y="1790"/>
                  </a:cubicBezTo>
                  <a:cubicBezTo>
                    <a:pt x="0" y="1887"/>
                    <a:pt x="0" y="1984"/>
                    <a:pt x="0" y="2081"/>
                  </a:cubicBezTo>
                  <a:cubicBezTo>
                    <a:pt x="6" y="2171"/>
                    <a:pt x="17" y="2262"/>
                    <a:pt x="45" y="2346"/>
                  </a:cubicBezTo>
                  <a:cubicBezTo>
                    <a:pt x="56" y="2381"/>
                    <a:pt x="68" y="2415"/>
                    <a:pt x="85" y="2449"/>
                  </a:cubicBezTo>
                  <a:cubicBezTo>
                    <a:pt x="108" y="2490"/>
                    <a:pt x="131" y="2529"/>
                    <a:pt x="158" y="2558"/>
                  </a:cubicBezTo>
                  <a:cubicBezTo>
                    <a:pt x="176" y="2580"/>
                    <a:pt x="193" y="2597"/>
                    <a:pt x="216" y="2614"/>
                  </a:cubicBezTo>
                  <a:cubicBezTo>
                    <a:pt x="233" y="2626"/>
                    <a:pt x="255" y="2642"/>
                    <a:pt x="278" y="2653"/>
                  </a:cubicBezTo>
                  <a:cubicBezTo>
                    <a:pt x="313" y="2676"/>
                    <a:pt x="358" y="2687"/>
                    <a:pt x="404" y="2700"/>
                  </a:cubicBezTo>
                  <a:cubicBezTo>
                    <a:pt x="430" y="2706"/>
                    <a:pt x="457" y="2709"/>
                    <a:pt x="483" y="2709"/>
                  </a:cubicBezTo>
                  <a:cubicBezTo>
                    <a:pt x="502" y="2709"/>
                    <a:pt x="521" y="2707"/>
                    <a:pt x="540" y="2705"/>
                  </a:cubicBezTo>
                  <a:cubicBezTo>
                    <a:pt x="591" y="2700"/>
                    <a:pt x="648" y="2687"/>
                    <a:pt x="698" y="2671"/>
                  </a:cubicBezTo>
                  <a:cubicBezTo>
                    <a:pt x="790" y="2642"/>
                    <a:pt x="869" y="2597"/>
                    <a:pt x="937" y="2535"/>
                  </a:cubicBezTo>
                  <a:cubicBezTo>
                    <a:pt x="1086" y="2409"/>
                    <a:pt x="1181" y="2239"/>
                    <a:pt x="1267" y="2068"/>
                  </a:cubicBezTo>
                  <a:cubicBezTo>
                    <a:pt x="1364" y="1864"/>
                    <a:pt x="1432" y="1643"/>
                    <a:pt x="1488" y="1426"/>
                  </a:cubicBezTo>
                  <a:cubicBezTo>
                    <a:pt x="1551" y="1194"/>
                    <a:pt x="1603" y="961"/>
                    <a:pt x="1642" y="722"/>
                  </a:cubicBezTo>
                  <a:cubicBezTo>
                    <a:pt x="1653" y="625"/>
                    <a:pt x="1671" y="523"/>
                    <a:pt x="1682" y="421"/>
                  </a:cubicBezTo>
                  <a:cubicBezTo>
                    <a:pt x="1687" y="381"/>
                    <a:pt x="1687" y="335"/>
                    <a:pt x="1693" y="290"/>
                  </a:cubicBezTo>
                  <a:lnTo>
                    <a:pt x="1693" y="222"/>
                  </a:lnTo>
                  <a:cubicBezTo>
                    <a:pt x="1699" y="199"/>
                    <a:pt x="1699" y="177"/>
                    <a:pt x="1699" y="154"/>
                  </a:cubicBezTo>
                  <a:cubicBezTo>
                    <a:pt x="1693" y="143"/>
                    <a:pt x="1687" y="125"/>
                    <a:pt x="1687" y="114"/>
                  </a:cubicBezTo>
                  <a:cubicBezTo>
                    <a:pt x="1682" y="109"/>
                    <a:pt x="1682" y="103"/>
                    <a:pt x="1676" y="96"/>
                  </a:cubicBezTo>
                  <a:cubicBezTo>
                    <a:pt x="1676" y="69"/>
                    <a:pt x="1659" y="46"/>
                    <a:pt x="1631" y="35"/>
                  </a:cubicBezTo>
                  <a:cubicBezTo>
                    <a:pt x="1614" y="12"/>
                    <a:pt x="1579" y="1"/>
                    <a:pt x="15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7236605" y="731929"/>
              <a:ext cx="40419" cy="71596"/>
            </a:xfrm>
            <a:custGeom>
              <a:avLst/>
              <a:gdLst/>
              <a:ahLst/>
              <a:cxnLst/>
              <a:rect l="l" t="t" r="r" b="b"/>
              <a:pathLst>
                <a:path w="1229" h="2177" extrusionOk="0">
                  <a:moveTo>
                    <a:pt x="1223" y="0"/>
                  </a:moveTo>
                  <a:cubicBezTo>
                    <a:pt x="1047" y="131"/>
                    <a:pt x="842" y="295"/>
                    <a:pt x="648" y="477"/>
                  </a:cubicBezTo>
                  <a:cubicBezTo>
                    <a:pt x="462" y="653"/>
                    <a:pt x="314" y="835"/>
                    <a:pt x="200" y="1017"/>
                  </a:cubicBezTo>
                  <a:cubicBezTo>
                    <a:pt x="137" y="1120"/>
                    <a:pt x="92" y="1215"/>
                    <a:pt x="63" y="1306"/>
                  </a:cubicBezTo>
                  <a:cubicBezTo>
                    <a:pt x="29" y="1426"/>
                    <a:pt x="8" y="1556"/>
                    <a:pt x="1" y="1692"/>
                  </a:cubicBezTo>
                  <a:cubicBezTo>
                    <a:pt x="1" y="1789"/>
                    <a:pt x="13" y="1881"/>
                    <a:pt x="29" y="1954"/>
                  </a:cubicBezTo>
                  <a:cubicBezTo>
                    <a:pt x="42" y="1994"/>
                    <a:pt x="53" y="2028"/>
                    <a:pt x="69" y="2062"/>
                  </a:cubicBezTo>
                  <a:cubicBezTo>
                    <a:pt x="81" y="2080"/>
                    <a:pt x="92" y="2102"/>
                    <a:pt x="110" y="2119"/>
                  </a:cubicBezTo>
                  <a:cubicBezTo>
                    <a:pt x="121" y="2130"/>
                    <a:pt x="132" y="2136"/>
                    <a:pt x="149" y="2148"/>
                  </a:cubicBezTo>
                  <a:cubicBezTo>
                    <a:pt x="160" y="2153"/>
                    <a:pt x="171" y="2159"/>
                    <a:pt x="189" y="2164"/>
                  </a:cubicBezTo>
                  <a:cubicBezTo>
                    <a:pt x="212" y="2170"/>
                    <a:pt x="234" y="2177"/>
                    <a:pt x="252" y="2177"/>
                  </a:cubicBezTo>
                  <a:cubicBezTo>
                    <a:pt x="297" y="2177"/>
                    <a:pt x="342" y="2170"/>
                    <a:pt x="388" y="2159"/>
                  </a:cubicBezTo>
                  <a:cubicBezTo>
                    <a:pt x="428" y="2148"/>
                    <a:pt x="467" y="2130"/>
                    <a:pt x="501" y="2114"/>
                  </a:cubicBezTo>
                  <a:cubicBezTo>
                    <a:pt x="535" y="2091"/>
                    <a:pt x="569" y="2067"/>
                    <a:pt x="603" y="2040"/>
                  </a:cubicBezTo>
                  <a:cubicBezTo>
                    <a:pt x="655" y="1988"/>
                    <a:pt x="706" y="1926"/>
                    <a:pt x="751" y="1852"/>
                  </a:cubicBezTo>
                  <a:cubicBezTo>
                    <a:pt x="842" y="1692"/>
                    <a:pt x="921" y="1511"/>
                    <a:pt x="989" y="1272"/>
                  </a:cubicBezTo>
                  <a:lnTo>
                    <a:pt x="996" y="1261"/>
                  </a:lnTo>
                  <a:cubicBezTo>
                    <a:pt x="1058" y="1034"/>
                    <a:pt x="1115" y="790"/>
                    <a:pt x="1160" y="488"/>
                  </a:cubicBezTo>
                  <a:cubicBezTo>
                    <a:pt x="1172" y="404"/>
                    <a:pt x="1183" y="318"/>
                    <a:pt x="1194" y="233"/>
                  </a:cubicBezTo>
                  <a:lnTo>
                    <a:pt x="1201" y="215"/>
                  </a:lnTo>
                  <a:lnTo>
                    <a:pt x="1212" y="142"/>
                  </a:lnTo>
                  <a:lnTo>
                    <a:pt x="1217" y="85"/>
                  </a:lnTo>
                  <a:lnTo>
                    <a:pt x="1217" y="63"/>
                  </a:lnTo>
                  <a:cubicBezTo>
                    <a:pt x="1223" y="45"/>
                    <a:pt x="1223" y="22"/>
                    <a:pt x="122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7239795" y="731929"/>
              <a:ext cx="37229" cy="71596"/>
            </a:xfrm>
            <a:custGeom>
              <a:avLst/>
              <a:gdLst/>
              <a:ahLst/>
              <a:cxnLst/>
              <a:rect l="l" t="t" r="r" b="b"/>
              <a:pathLst>
                <a:path w="1132" h="2177" extrusionOk="0">
                  <a:moveTo>
                    <a:pt x="239" y="2170"/>
                  </a:moveTo>
                  <a:cubicBezTo>
                    <a:pt x="211" y="2170"/>
                    <a:pt x="183" y="2177"/>
                    <a:pt x="155" y="2177"/>
                  </a:cubicBezTo>
                  <a:cubicBezTo>
                    <a:pt x="137" y="2177"/>
                    <a:pt x="121" y="2170"/>
                    <a:pt x="103" y="2170"/>
                  </a:cubicBezTo>
                  <a:cubicBezTo>
                    <a:pt x="121" y="2170"/>
                    <a:pt x="137" y="2177"/>
                    <a:pt x="155" y="2177"/>
                  </a:cubicBezTo>
                  <a:cubicBezTo>
                    <a:pt x="183" y="2177"/>
                    <a:pt x="211" y="2170"/>
                    <a:pt x="239" y="2170"/>
                  </a:cubicBezTo>
                  <a:close/>
                  <a:moveTo>
                    <a:pt x="388" y="2125"/>
                  </a:moveTo>
                  <a:cubicBezTo>
                    <a:pt x="365" y="2136"/>
                    <a:pt x="336" y="2142"/>
                    <a:pt x="307" y="2153"/>
                  </a:cubicBezTo>
                  <a:cubicBezTo>
                    <a:pt x="336" y="2142"/>
                    <a:pt x="365" y="2136"/>
                    <a:pt x="388" y="2125"/>
                  </a:cubicBezTo>
                  <a:close/>
                  <a:moveTo>
                    <a:pt x="1" y="2102"/>
                  </a:moveTo>
                  <a:cubicBezTo>
                    <a:pt x="6" y="2108"/>
                    <a:pt x="6" y="2114"/>
                    <a:pt x="13" y="2119"/>
                  </a:cubicBezTo>
                  <a:cubicBezTo>
                    <a:pt x="24" y="2125"/>
                    <a:pt x="29" y="2130"/>
                    <a:pt x="40" y="2142"/>
                  </a:cubicBezTo>
                  <a:cubicBezTo>
                    <a:pt x="29" y="2130"/>
                    <a:pt x="24" y="2125"/>
                    <a:pt x="13" y="2119"/>
                  </a:cubicBezTo>
                  <a:cubicBezTo>
                    <a:pt x="6" y="2114"/>
                    <a:pt x="6" y="2108"/>
                    <a:pt x="1" y="2102"/>
                  </a:cubicBezTo>
                  <a:close/>
                  <a:moveTo>
                    <a:pt x="580" y="1954"/>
                  </a:moveTo>
                  <a:cubicBezTo>
                    <a:pt x="558" y="1983"/>
                    <a:pt x="535" y="2012"/>
                    <a:pt x="506" y="2040"/>
                  </a:cubicBezTo>
                  <a:cubicBezTo>
                    <a:pt x="506" y="2040"/>
                    <a:pt x="501" y="2046"/>
                    <a:pt x="496" y="2051"/>
                  </a:cubicBezTo>
                  <a:cubicBezTo>
                    <a:pt x="501" y="2046"/>
                    <a:pt x="506" y="2040"/>
                    <a:pt x="506" y="2040"/>
                  </a:cubicBezTo>
                  <a:cubicBezTo>
                    <a:pt x="535" y="2012"/>
                    <a:pt x="558" y="1983"/>
                    <a:pt x="580" y="1954"/>
                  </a:cubicBezTo>
                  <a:close/>
                  <a:moveTo>
                    <a:pt x="1081" y="346"/>
                  </a:moveTo>
                  <a:cubicBezTo>
                    <a:pt x="1075" y="391"/>
                    <a:pt x="1070" y="438"/>
                    <a:pt x="1063" y="488"/>
                  </a:cubicBezTo>
                  <a:cubicBezTo>
                    <a:pt x="1052" y="551"/>
                    <a:pt x="1041" y="619"/>
                    <a:pt x="1029" y="682"/>
                  </a:cubicBezTo>
                  <a:cubicBezTo>
                    <a:pt x="1041" y="619"/>
                    <a:pt x="1052" y="551"/>
                    <a:pt x="1063" y="488"/>
                  </a:cubicBezTo>
                  <a:cubicBezTo>
                    <a:pt x="1070" y="438"/>
                    <a:pt x="1075" y="391"/>
                    <a:pt x="1081" y="346"/>
                  </a:cubicBezTo>
                  <a:close/>
                  <a:moveTo>
                    <a:pt x="1120" y="68"/>
                  </a:moveTo>
                  <a:lnTo>
                    <a:pt x="1120" y="85"/>
                  </a:lnTo>
                  <a:lnTo>
                    <a:pt x="1115" y="142"/>
                  </a:lnTo>
                  <a:lnTo>
                    <a:pt x="1104" y="215"/>
                  </a:lnTo>
                  <a:lnTo>
                    <a:pt x="1097" y="221"/>
                  </a:lnTo>
                  <a:lnTo>
                    <a:pt x="1104" y="215"/>
                  </a:lnTo>
                  <a:lnTo>
                    <a:pt x="1115" y="142"/>
                  </a:lnTo>
                  <a:lnTo>
                    <a:pt x="1120" y="85"/>
                  </a:lnTo>
                  <a:lnTo>
                    <a:pt x="1120" y="68"/>
                  </a:lnTo>
                  <a:close/>
                  <a:moveTo>
                    <a:pt x="1131" y="0"/>
                  </a:moveTo>
                  <a:lnTo>
                    <a:pt x="1131" y="0"/>
                  </a:lnTo>
                  <a:lnTo>
                    <a:pt x="1131" y="0"/>
                  </a:lnTo>
                  <a:lnTo>
                    <a:pt x="1131" y="0"/>
                  </a:lnTo>
                  <a:cubicBezTo>
                    <a:pt x="1131" y="22"/>
                    <a:pt x="1126" y="40"/>
                    <a:pt x="1126" y="56"/>
                  </a:cubicBezTo>
                  <a:cubicBezTo>
                    <a:pt x="1126" y="40"/>
                    <a:pt x="1131" y="22"/>
                    <a:pt x="1131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7232724" y="729101"/>
              <a:ext cx="47884" cy="76858"/>
            </a:xfrm>
            <a:custGeom>
              <a:avLst/>
              <a:gdLst/>
              <a:ahLst/>
              <a:cxnLst/>
              <a:rect l="l" t="t" r="r" b="b"/>
              <a:pathLst>
                <a:path w="1456" h="2337" extrusionOk="0">
                  <a:moveTo>
                    <a:pt x="1369" y="0"/>
                  </a:moveTo>
                  <a:cubicBezTo>
                    <a:pt x="1330" y="0"/>
                    <a:pt x="1296" y="34"/>
                    <a:pt x="1290" y="74"/>
                  </a:cubicBezTo>
                  <a:lnTo>
                    <a:pt x="1290" y="97"/>
                  </a:lnTo>
                  <a:cubicBezTo>
                    <a:pt x="1285" y="97"/>
                    <a:pt x="1278" y="102"/>
                    <a:pt x="1278" y="108"/>
                  </a:cubicBezTo>
                  <a:cubicBezTo>
                    <a:pt x="1272" y="120"/>
                    <a:pt x="1272" y="131"/>
                    <a:pt x="1267" y="142"/>
                  </a:cubicBezTo>
                  <a:cubicBezTo>
                    <a:pt x="1296" y="126"/>
                    <a:pt x="1319" y="102"/>
                    <a:pt x="1341" y="86"/>
                  </a:cubicBezTo>
                  <a:lnTo>
                    <a:pt x="1346" y="86"/>
                  </a:lnTo>
                  <a:cubicBezTo>
                    <a:pt x="1346" y="108"/>
                    <a:pt x="1341" y="126"/>
                    <a:pt x="1341" y="142"/>
                  </a:cubicBezTo>
                  <a:cubicBezTo>
                    <a:pt x="1341" y="149"/>
                    <a:pt x="1335" y="149"/>
                    <a:pt x="1335" y="149"/>
                  </a:cubicBezTo>
                  <a:lnTo>
                    <a:pt x="1335" y="154"/>
                  </a:lnTo>
                  <a:lnTo>
                    <a:pt x="1335" y="171"/>
                  </a:lnTo>
                  <a:lnTo>
                    <a:pt x="1330" y="228"/>
                  </a:lnTo>
                  <a:lnTo>
                    <a:pt x="1319" y="301"/>
                  </a:lnTo>
                  <a:lnTo>
                    <a:pt x="1312" y="307"/>
                  </a:lnTo>
                  <a:lnTo>
                    <a:pt x="1312" y="319"/>
                  </a:lnTo>
                  <a:cubicBezTo>
                    <a:pt x="1307" y="359"/>
                    <a:pt x="1301" y="393"/>
                    <a:pt x="1296" y="432"/>
                  </a:cubicBezTo>
                  <a:cubicBezTo>
                    <a:pt x="1290" y="477"/>
                    <a:pt x="1285" y="524"/>
                    <a:pt x="1278" y="574"/>
                  </a:cubicBezTo>
                  <a:cubicBezTo>
                    <a:pt x="1267" y="637"/>
                    <a:pt x="1256" y="705"/>
                    <a:pt x="1244" y="768"/>
                  </a:cubicBezTo>
                  <a:cubicBezTo>
                    <a:pt x="1204" y="983"/>
                    <a:pt x="1165" y="1172"/>
                    <a:pt x="1114" y="1347"/>
                  </a:cubicBezTo>
                  <a:lnTo>
                    <a:pt x="1107" y="1358"/>
                  </a:lnTo>
                  <a:cubicBezTo>
                    <a:pt x="1039" y="1597"/>
                    <a:pt x="960" y="1778"/>
                    <a:pt x="869" y="1938"/>
                  </a:cubicBezTo>
                  <a:cubicBezTo>
                    <a:pt x="847" y="1972"/>
                    <a:pt x="824" y="2006"/>
                    <a:pt x="795" y="2040"/>
                  </a:cubicBezTo>
                  <a:cubicBezTo>
                    <a:pt x="773" y="2069"/>
                    <a:pt x="750" y="2098"/>
                    <a:pt x="721" y="2126"/>
                  </a:cubicBezTo>
                  <a:cubicBezTo>
                    <a:pt x="721" y="2126"/>
                    <a:pt x="716" y="2132"/>
                    <a:pt x="711" y="2137"/>
                  </a:cubicBezTo>
                  <a:cubicBezTo>
                    <a:pt x="682" y="2160"/>
                    <a:pt x="648" y="2182"/>
                    <a:pt x="619" y="2200"/>
                  </a:cubicBezTo>
                  <a:cubicBezTo>
                    <a:pt x="614" y="2205"/>
                    <a:pt x="608" y="2205"/>
                    <a:pt x="603" y="2211"/>
                  </a:cubicBezTo>
                  <a:cubicBezTo>
                    <a:pt x="580" y="2222"/>
                    <a:pt x="551" y="2228"/>
                    <a:pt x="522" y="2239"/>
                  </a:cubicBezTo>
                  <a:cubicBezTo>
                    <a:pt x="517" y="2239"/>
                    <a:pt x="511" y="2239"/>
                    <a:pt x="506" y="2245"/>
                  </a:cubicBezTo>
                  <a:cubicBezTo>
                    <a:pt x="488" y="2250"/>
                    <a:pt x="472" y="2250"/>
                    <a:pt x="454" y="2256"/>
                  </a:cubicBezTo>
                  <a:cubicBezTo>
                    <a:pt x="426" y="2256"/>
                    <a:pt x="398" y="2263"/>
                    <a:pt x="370" y="2263"/>
                  </a:cubicBezTo>
                  <a:cubicBezTo>
                    <a:pt x="352" y="2263"/>
                    <a:pt x="336" y="2256"/>
                    <a:pt x="318" y="2256"/>
                  </a:cubicBezTo>
                  <a:cubicBezTo>
                    <a:pt x="312" y="2256"/>
                    <a:pt x="312" y="2250"/>
                    <a:pt x="307" y="2250"/>
                  </a:cubicBezTo>
                  <a:cubicBezTo>
                    <a:pt x="289" y="2245"/>
                    <a:pt x="278" y="2239"/>
                    <a:pt x="267" y="2234"/>
                  </a:cubicBezTo>
                  <a:cubicBezTo>
                    <a:pt x="262" y="2234"/>
                    <a:pt x="255" y="2228"/>
                    <a:pt x="255" y="2228"/>
                  </a:cubicBezTo>
                  <a:cubicBezTo>
                    <a:pt x="244" y="2216"/>
                    <a:pt x="239" y="2211"/>
                    <a:pt x="228" y="2205"/>
                  </a:cubicBezTo>
                  <a:cubicBezTo>
                    <a:pt x="221" y="2200"/>
                    <a:pt x="221" y="2194"/>
                    <a:pt x="216" y="2188"/>
                  </a:cubicBezTo>
                  <a:cubicBezTo>
                    <a:pt x="205" y="2177"/>
                    <a:pt x="199" y="2160"/>
                    <a:pt x="187" y="2148"/>
                  </a:cubicBezTo>
                  <a:cubicBezTo>
                    <a:pt x="171" y="2114"/>
                    <a:pt x="160" y="2080"/>
                    <a:pt x="147" y="2040"/>
                  </a:cubicBezTo>
                  <a:cubicBezTo>
                    <a:pt x="147" y="2029"/>
                    <a:pt x="142" y="2017"/>
                    <a:pt x="142" y="2006"/>
                  </a:cubicBezTo>
                  <a:cubicBezTo>
                    <a:pt x="136" y="2001"/>
                    <a:pt x="136" y="2001"/>
                    <a:pt x="131" y="2001"/>
                  </a:cubicBezTo>
                  <a:cubicBezTo>
                    <a:pt x="119" y="1995"/>
                    <a:pt x="113" y="1995"/>
                    <a:pt x="102" y="1995"/>
                  </a:cubicBezTo>
                  <a:cubicBezTo>
                    <a:pt x="68" y="1995"/>
                    <a:pt x="40" y="2012"/>
                    <a:pt x="29" y="2046"/>
                  </a:cubicBezTo>
                  <a:cubicBezTo>
                    <a:pt x="23" y="2063"/>
                    <a:pt x="23" y="2080"/>
                    <a:pt x="23" y="2098"/>
                  </a:cubicBezTo>
                  <a:cubicBezTo>
                    <a:pt x="0" y="2143"/>
                    <a:pt x="16" y="2200"/>
                    <a:pt x="57" y="2234"/>
                  </a:cubicBezTo>
                  <a:cubicBezTo>
                    <a:pt x="136" y="2302"/>
                    <a:pt x="239" y="2336"/>
                    <a:pt x="341" y="2336"/>
                  </a:cubicBezTo>
                  <a:cubicBezTo>
                    <a:pt x="381" y="2336"/>
                    <a:pt x="420" y="2336"/>
                    <a:pt x="460" y="2324"/>
                  </a:cubicBezTo>
                  <a:cubicBezTo>
                    <a:pt x="603" y="2290"/>
                    <a:pt x="727" y="2205"/>
                    <a:pt x="818" y="2092"/>
                  </a:cubicBezTo>
                  <a:cubicBezTo>
                    <a:pt x="818" y="2085"/>
                    <a:pt x="824" y="2080"/>
                    <a:pt x="824" y="2080"/>
                  </a:cubicBezTo>
                  <a:cubicBezTo>
                    <a:pt x="869" y="2040"/>
                    <a:pt x="910" y="2001"/>
                    <a:pt x="949" y="1956"/>
                  </a:cubicBezTo>
                  <a:cubicBezTo>
                    <a:pt x="1023" y="1870"/>
                    <a:pt x="1080" y="1773"/>
                    <a:pt x="1131" y="1676"/>
                  </a:cubicBezTo>
                  <a:cubicBezTo>
                    <a:pt x="1176" y="1581"/>
                    <a:pt x="1217" y="1478"/>
                    <a:pt x="1244" y="1376"/>
                  </a:cubicBezTo>
                  <a:cubicBezTo>
                    <a:pt x="1307" y="1154"/>
                    <a:pt x="1353" y="933"/>
                    <a:pt x="1380" y="705"/>
                  </a:cubicBezTo>
                  <a:cubicBezTo>
                    <a:pt x="1392" y="603"/>
                    <a:pt x="1403" y="495"/>
                    <a:pt x="1414" y="393"/>
                  </a:cubicBezTo>
                  <a:cubicBezTo>
                    <a:pt x="1427" y="296"/>
                    <a:pt x="1437" y="205"/>
                    <a:pt x="1443" y="115"/>
                  </a:cubicBezTo>
                  <a:cubicBezTo>
                    <a:pt x="1448" y="102"/>
                    <a:pt x="1448" y="97"/>
                    <a:pt x="1448" y="91"/>
                  </a:cubicBezTo>
                  <a:cubicBezTo>
                    <a:pt x="1455" y="46"/>
                    <a:pt x="1421" y="6"/>
                    <a:pt x="1375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7237361" y="731929"/>
              <a:ext cx="39662" cy="71596"/>
            </a:xfrm>
            <a:custGeom>
              <a:avLst/>
              <a:gdLst/>
              <a:ahLst/>
              <a:cxnLst/>
              <a:rect l="l" t="t" r="r" b="b"/>
              <a:pathLst>
                <a:path w="1206" h="2177" extrusionOk="0">
                  <a:moveTo>
                    <a:pt x="1200" y="0"/>
                  </a:moveTo>
                  <a:cubicBezTo>
                    <a:pt x="1178" y="16"/>
                    <a:pt x="1155" y="40"/>
                    <a:pt x="1126" y="56"/>
                  </a:cubicBezTo>
                  <a:cubicBezTo>
                    <a:pt x="1115" y="79"/>
                    <a:pt x="1110" y="102"/>
                    <a:pt x="1097" y="131"/>
                  </a:cubicBezTo>
                  <a:cubicBezTo>
                    <a:pt x="1081" y="176"/>
                    <a:pt x="1063" y="221"/>
                    <a:pt x="1047" y="273"/>
                  </a:cubicBezTo>
                  <a:cubicBezTo>
                    <a:pt x="1001" y="397"/>
                    <a:pt x="961" y="517"/>
                    <a:pt x="916" y="642"/>
                  </a:cubicBezTo>
                  <a:cubicBezTo>
                    <a:pt x="819" y="908"/>
                    <a:pt x="711" y="1181"/>
                    <a:pt x="570" y="1432"/>
                  </a:cubicBezTo>
                  <a:cubicBezTo>
                    <a:pt x="501" y="1556"/>
                    <a:pt x="421" y="1682"/>
                    <a:pt x="319" y="1784"/>
                  </a:cubicBezTo>
                  <a:cubicBezTo>
                    <a:pt x="285" y="1823"/>
                    <a:pt x="245" y="1857"/>
                    <a:pt x="200" y="1881"/>
                  </a:cubicBezTo>
                  <a:cubicBezTo>
                    <a:pt x="177" y="1897"/>
                    <a:pt x="148" y="1909"/>
                    <a:pt x="121" y="1920"/>
                  </a:cubicBezTo>
                  <a:cubicBezTo>
                    <a:pt x="103" y="1920"/>
                    <a:pt x="80" y="1926"/>
                    <a:pt x="64" y="1926"/>
                  </a:cubicBezTo>
                  <a:cubicBezTo>
                    <a:pt x="46" y="1926"/>
                    <a:pt x="24" y="1926"/>
                    <a:pt x="6" y="1920"/>
                  </a:cubicBezTo>
                  <a:lnTo>
                    <a:pt x="1" y="1920"/>
                  </a:lnTo>
                  <a:cubicBezTo>
                    <a:pt x="1" y="1931"/>
                    <a:pt x="6" y="1943"/>
                    <a:pt x="6" y="1954"/>
                  </a:cubicBezTo>
                  <a:cubicBezTo>
                    <a:pt x="19" y="1994"/>
                    <a:pt x="30" y="2028"/>
                    <a:pt x="46" y="2062"/>
                  </a:cubicBezTo>
                  <a:cubicBezTo>
                    <a:pt x="58" y="2074"/>
                    <a:pt x="64" y="2091"/>
                    <a:pt x="75" y="2102"/>
                  </a:cubicBezTo>
                  <a:cubicBezTo>
                    <a:pt x="80" y="2108"/>
                    <a:pt x="80" y="2114"/>
                    <a:pt x="87" y="2119"/>
                  </a:cubicBezTo>
                  <a:cubicBezTo>
                    <a:pt x="98" y="2125"/>
                    <a:pt x="103" y="2130"/>
                    <a:pt x="114" y="2142"/>
                  </a:cubicBezTo>
                  <a:cubicBezTo>
                    <a:pt x="114" y="2142"/>
                    <a:pt x="121" y="2148"/>
                    <a:pt x="126" y="2148"/>
                  </a:cubicBezTo>
                  <a:cubicBezTo>
                    <a:pt x="137" y="2153"/>
                    <a:pt x="148" y="2159"/>
                    <a:pt x="166" y="2164"/>
                  </a:cubicBezTo>
                  <a:cubicBezTo>
                    <a:pt x="171" y="2164"/>
                    <a:pt x="171" y="2170"/>
                    <a:pt x="177" y="2170"/>
                  </a:cubicBezTo>
                  <a:cubicBezTo>
                    <a:pt x="195" y="2170"/>
                    <a:pt x="211" y="2177"/>
                    <a:pt x="229" y="2177"/>
                  </a:cubicBezTo>
                  <a:cubicBezTo>
                    <a:pt x="257" y="2177"/>
                    <a:pt x="285" y="2170"/>
                    <a:pt x="313" y="2170"/>
                  </a:cubicBezTo>
                  <a:cubicBezTo>
                    <a:pt x="331" y="2164"/>
                    <a:pt x="347" y="2164"/>
                    <a:pt x="365" y="2159"/>
                  </a:cubicBezTo>
                  <a:cubicBezTo>
                    <a:pt x="370" y="2153"/>
                    <a:pt x="376" y="2153"/>
                    <a:pt x="381" y="2153"/>
                  </a:cubicBezTo>
                  <a:cubicBezTo>
                    <a:pt x="410" y="2142"/>
                    <a:pt x="439" y="2136"/>
                    <a:pt x="462" y="2125"/>
                  </a:cubicBezTo>
                  <a:cubicBezTo>
                    <a:pt x="467" y="2119"/>
                    <a:pt x="473" y="2119"/>
                    <a:pt x="478" y="2114"/>
                  </a:cubicBezTo>
                  <a:cubicBezTo>
                    <a:pt x="507" y="2096"/>
                    <a:pt x="541" y="2074"/>
                    <a:pt x="570" y="2051"/>
                  </a:cubicBezTo>
                  <a:cubicBezTo>
                    <a:pt x="575" y="2046"/>
                    <a:pt x="580" y="2040"/>
                    <a:pt x="580" y="2040"/>
                  </a:cubicBezTo>
                  <a:cubicBezTo>
                    <a:pt x="609" y="2012"/>
                    <a:pt x="632" y="1983"/>
                    <a:pt x="654" y="1954"/>
                  </a:cubicBezTo>
                  <a:cubicBezTo>
                    <a:pt x="683" y="1920"/>
                    <a:pt x="706" y="1886"/>
                    <a:pt x="728" y="1852"/>
                  </a:cubicBezTo>
                  <a:cubicBezTo>
                    <a:pt x="819" y="1692"/>
                    <a:pt x="898" y="1511"/>
                    <a:pt x="966" y="1272"/>
                  </a:cubicBezTo>
                  <a:lnTo>
                    <a:pt x="973" y="1261"/>
                  </a:lnTo>
                  <a:cubicBezTo>
                    <a:pt x="1024" y="1086"/>
                    <a:pt x="1063" y="897"/>
                    <a:pt x="1103" y="682"/>
                  </a:cubicBezTo>
                  <a:cubicBezTo>
                    <a:pt x="1115" y="619"/>
                    <a:pt x="1126" y="551"/>
                    <a:pt x="1137" y="488"/>
                  </a:cubicBezTo>
                  <a:cubicBezTo>
                    <a:pt x="1144" y="438"/>
                    <a:pt x="1149" y="391"/>
                    <a:pt x="1155" y="346"/>
                  </a:cubicBezTo>
                  <a:cubicBezTo>
                    <a:pt x="1160" y="307"/>
                    <a:pt x="1166" y="273"/>
                    <a:pt x="1171" y="233"/>
                  </a:cubicBezTo>
                  <a:lnTo>
                    <a:pt x="1171" y="221"/>
                  </a:lnTo>
                  <a:lnTo>
                    <a:pt x="1178" y="215"/>
                  </a:lnTo>
                  <a:lnTo>
                    <a:pt x="1189" y="142"/>
                  </a:lnTo>
                  <a:lnTo>
                    <a:pt x="1194" y="85"/>
                  </a:lnTo>
                  <a:lnTo>
                    <a:pt x="1194" y="68"/>
                  </a:lnTo>
                  <a:lnTo>
                    <a:pt x="1194" y="63"/>
                  </a:lnTo>
                  <a:cubicBezTo>
                    <a:pt x="1194" y="63"/>
                    <a:pt x="1200" y="63"/>
                    <a:pt x="1200" y="56"/>
                  </a:cubicBezTo>
                  <a:cubicBezTo>
                    <a:pt x="1200" y="40"/>
                    <a:pt x="1205" y="22"/>
                    <a:pt x="1205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" name="Google Shape;752;p14"/>
          <p:cNvSpPr txBox="1">
            <a:spLocks noGrp="1"/>
          </p:cNvSpPr>
          <p:nvPr>
            <p:ph type="title"/>
          </p:nvPr>
        </p:nvSpPr>
        <p:spPr>
          <a:xfrm flipH="1">
            <a:off x="3865000" y="2654559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53" name="Google Shape;753;p14"/>
          <p:cNvSpPr txBox="1">
            <a:spLocks noGrp="1"/>
          </p:cNvSpPr>
          <p:nvPr>
            <p:ph type="subTitle" idx="1"/>
          </p:nvPr>
        </p:nvSpPr>
        <p:spPr>
          <a:xfrm flipH="1">
            <a:off x="3667900" y="707125"/>
            <a:ext cx="47610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754" name="Google Shape;754;p14"/>
          <p:cNvGrpSpPr/>
          <p:nvPr/>
        </p:nvGrpSpPr>
        <p:grpSpPr>
          <a:xfrm>
            <a:off x="-1274110" y="2993169"/>
            <a:ext cx="13941723" cy="5143324"/>
            <a:chOff x="-230880" y="2726174"/>
            <a:chExt cx="9809825" cy="3619001"/>
          </a:xfrm>
        </p:grpSpPr>
        <p:sp>
          <p:nvSpPr>
            <p:cNvPr id="755" name="Google Shape;755;p14"/>
            <p:cNvSpPr/>
            <p:nvPr/>
          </p:nvSpPr>
          <p:spPr>
            <a:xfrm flipH="1">
              <a:off x="14045" y="3255561"/>
              <a:ext cx="9564900" cy="1696200"/>
            </a:xfrm>
            <a:prstGeom prst="roundRect">
              <a:avLst>
                <a:gd name="adj" fmla="val 26207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4"/>
            <p:cNvSpPr/>
            <p:nvPr/>
          </p:nvSpPr>
          <p:spPr>
            <a:xfrm flipH="1">
              <a:off x="-230880" y="4648975"/>
              <a:ext cx="9564900" cy="1696200"/>
            </a:xfrm>
            <a:prstGeom prst="roundRect">
              <a:avLst>
                <a:gd name="adj" fmla="val 16667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4"/>
            <p:cNvSpPr/>
            <p:nvPr/>
          </p:nvSpPr>
          <p:spPr>
            <a:xfrm flipH="1">
              <a:off x="4879020" y="4204550"/>
              <a:ext cx="4452550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758" name="Google Shape;758;p14"/>
            <p:cNvSpPr/>
            <p:nvPr/>
          </p:nvSpPr>
          <p:spPr>
            <a:xfrm flipH="1">
              <a:off x="1889741" y="3201317"/>
              <a:ext cx="3107075" cy="1299915"/>
            </a:xfrm>
            <a:custGeom>
              <a:avLst/>
              <a:gdLst/>
              <a:ahLst/>
              <a:cxnLst/>
              <a:rect l="l" t="t" r="r" b="b"/>
              <a:pathLst>
                <a:path w="105602" h="44181" extrusionOk="0">
                  <a:moveTo>
                    <a:pt x="26753" y="5825"/>
                  </a:moveTo>
                  <a:cubicBezTo>
                    <a:pt x="26793" y="5825"/>
                    <a:pt x="26839" y="5848"/>
                    <a:pt x="26861" y="5870"/>
                  </a:cubicBezTo>
                  <a:cubicBezTo>
                    <a:pt x="26900" y="5899"/>
                    <a:pt x="26918" y="5944"/>
                    <a:pt x="26923" y="5996"/>
                  </a:cubicBezTo>
                  <a:cubicBezTo>
                    <a:pt x="26923" y="6041"/>
                    <a:pt x="26913" y="6087"/>
                    <a:pt x="26878" y="6121"/>
                  </a:cubicBezTo>
                  <a:cubicBezTo>
                    <a:pt x="26861" y="6148"/>
                    <a:pt x="26832" y="6166"/>
                    <a:pt x="26798" y="6177"/>
                  </a:cubicBezTo>
                  <a:lnTo>
                    <a:pt x="26771" y="6182"/>
                  </a:lnTo>
                  <a:cubicBezTo>
                    <a:pt x="26231" y="6279"/>
                    <a:pt x="25667" y="6337"/>
                    <a:pt x="25043" y="6347"/>
                  </a:cubicBezTo>
                  <a:cubicBezTo>
                    <a:pt x="24935" y="6353"/>
                    <a:pt x="24827" y="6353"/>
                    <a:pt x="24713" y="6353"/>
                  </a:cubicBezTo>
                  <a:cubicBezTo>
                    <a:pt x="24350" y="6353"/>
                    <a:pt x="23934" y="6342"/>
                    <a:pt x="23451" y="6319"/>
                  </a:cubicBezTo>
                  <a:lnTo>
                    <a:pt x="23184" y="6308"/>
                  </a:lnTo>
                  <a:cubicBezTo>
                    <a:pt x="22793" y="6292"/>
                    <a:pt x="22310" y="6268"/>
                    <a:pt x="21843" y="6263"/>
                  </a:cubicBezTo>
                  <a:lnTo>
                    <a:pt x="21662" y="6263"/>
                  </a:lnTo>
                  <a:cubicBezTo>
                    <a:pt x="21458" y="6263"/>
                    <a:pt x="21248" y="6268"/>
                    <a:pt x="21009" y="6274"/>
                  </a:cubicBezTo>
                  <a:cubicBezTo>
                    <a:pt x="20781" y="6292"/>
                    <a:pt x="20559" y="6313"/>
                    <a:pt x="20332" y="6353"/>
                  </a:cubicBezTo>
                  <a:cubicBezTo>
                    <a:pt x="19656" y="6489"/>
                    <a:pt x="19025" y="6740"/>
                    <a:pt x="18423" y="6984"/>
                  </a:cubicBezTo>
                  <a:lnTo>
                    <a:pt x="18332" y="7018"/>
                  </a:lnTo>
                  <a:cubicBezTo>
                    <a:pt x="18185" y="7076"/>
                    <a:pt x="18043" y="7132"/>
                    <a:pt x="17894" y="7189"/>
                  </a:cubicBezTo>
                  <a:cubicBezTo>
                    <a:pt x="17519" y="7325"/>
                    <a:pt x="17081" y="7485"/>
                    <a:pt x="16627" y="7587"/>
                  </a:cubicBezTo>
                  <a:cubicBezTo>
                    <a:pt x="16378" y="7643"/>
                    <a:pt x="16155" y="7677"/>
                    <a:pt x="15956" y="7700"/>
                  </a:cubicBezTo>
                  <a:cubicBezTo>
                    <a:pt x="15792" y="7717"/>
                    <a:pt x="15599" y="7724"/>
                    <a:pt x="15389" y="7724"/>
                  </a:cubicBezTo>
                  <a:lnTo>
                    <a:pt x="15332" y="7724"/>
                  </a:lnTo>
                  <a:cubicBezTo>
                    <a:pt x="14183" y="7717"/>
                    <a:pt x="13092" y="7485"/>
                    <a:pt x="11888" y="7212"/>
                  </a:cubicBezTo>
                  <a:lnTo>
                    <a:pt x="11553" y="7132"/>
                  </a:lnTo>
                  <a:cubicBezTo>
                    <a:pt x="10524" y="6893"/>
                    <a:pt x="9467" y="6649"/>
                    <a:pt x="8405" y="6570"/>
                  </a:cubicBezTo>
                  <a:lnTo>
                    <a:pt x="8405" y="6570"/>
                  </a:lnTo>
                  <a:lnTo>
                    <a:pt x="8416" y="6592"/>
                  </a:lnTo>
                  <a:cubicBezTo>
                    <a:pt x="8269" y="6564"/>
                    <a:pt x="8064" y="6552"/>
                    <a:pt x="7815" y="6552"/>
                  </a:cubicBezTo>
                  <a:cubicBezTo>
                    <a:pt x="7377" y="6552"/>
                    <a:pt x="6962" y="6586"/>
                    <a:pt x="6575" y="6654"/>
                  </a:cubicBezTo>
                  <a:cubicBezTo>
                    <a:pt x="6092" y="6751"/>
                    <a:pt x="5638" y="6898"/>
                    <a:pt x="5211" y="7103"/>
                  </a:cubicBezTo>
                  <a:cubicBezTo>
                    <a:pt x="5069" y="7171"/>
                    <a:pt x="4917" y="7257"/>
                    <a:pt x="4752" y="7359"/>
                  </a:cubicBezTo>
                  <a:cubicBezTo>
                    <a:pt x="4728" y="7370"/>
                    <a:pt x="4712" y="7376"/>
                    <a:pt x="4689" y="7376"/>
                  </a:cubicBezTo>
                  <a:cubicBezTo>
                    <a:pt x="4649" y="7376"/>
                    <a:pt x="4615" y="7359"/>
                    <a:pt x="4592" y="7325"/>
                  </a:cubicBezTo>
                  <a:cubicBezTo>
                    <a:pt x="4581" y="7302"/>
                    <a:pt x="4576" y="7273"/>
                    <a:pt x="4581" y="7239"/>
                  </a:cubicBezTo>
                  <a:cubicBezTo>
                    <a:pt x="4587" y="7212"/>
                    <a:pt x="4603" y="7189"/>
                    <a:pt x="4626" y="7171"/>
                  </a:cubicBezTo>
                  <a:cubicBezTo>
                    <a:pt x="5121" y="6871"/>
                    <a:pt x="5638" y="6649"/>
                    <a:pt x="6155" y="6512"/>
                  </a:cubicBezTo>
                  <a:cubicBezTo>
                    <a:pt x="6655" y="6382"/>
                    <a:pt x="7189" y="6313"/>
                    <a:pt x="7734" y="6308"/>
                  </a:cubicBezTo>
                  <a:lnTo>
                    <a:pt x="7842" y="6308"/>
                  </a:lnTo>
                  <a:cubicBezTo>
                    <a:pt x="8985" y="6308"/>
                    <a:pt x="10133" y="6536"/>
                    <a:pt x="11206" y="6774"/>
                  </a:cubicBezTo>
                  <a:lnTo>
                    <a:pt x="11411" y="6819"/>
                  </a:lnTo>
                  <a:lnTo>
                    <a:pt x="11502" y="6837"/>
                  </a:lnTo>
                  <a:lnTo>
                    <a:pt x="11649" y="6871"/>
                  </a:lnTo>
                  <a:lnTo>
                    <a:pt x="11660" y="6871"/>
                  </a:lnTo>
                  <a:cubicBezTo>
                    <a:pt x="12633" y="7087"/>
                    <a:pt x="13638" y="7308"/>
                    <a:pt x="14644" y="7393"/>
                  </a:cubicBezTo>
                  <a:lnTo>
                    <a:pt x="14667" y="7393"/>
                  </a:lnTo>
                  <a:cubicBezTo>
                    <a:pt x="14922" y="7410"/>
                    <a:pt x="15127" y="7417"/>
                    <a:pt x="15287" y="7417"/>
                  </a:cubicBezTo>
                  <a:cubicBezTo>
                    <a:pt x="15337" y="7417"/>
                    <a:pt x="15389" y="7417"/>
                    <a:pt x="15439" y="7410"/>
                  </a:cubicBezTo>
                  <a:cubicBezTo>
                    <a:pt x="15735" y="7404"/>
                    <a:pt x="16013" y="7376"/>
                    <a:pt x="16292" y="7331"/>
                  </a:cubicBezTo>
                  <a:cubicBezTo>
                    <a:pt x="16713" y="7246"/>
                    <a:pt x="17144" y="7115"/>
                    <a:pt x="17661" y="6916"/>
                  </a:cubicBezTo>
                  <a:cubicBezTo>
                    <a:pt x="17878" y="6830"/>
                    <a:pt x="18093" y="6746"/>
                    <a:pt x="18269" y="6667"/>
                  </a:cubicBezTo>
                  <a:lnTo>
                    <a:pt x="18287" y="6660"/>
                  </a:lnTo>
                  <a:lnTo>
                    <a:pt x="18303" y="6654"/>
                  </a:lnTo>
                  <a:lnTo>
                    <a:pt x="18315" y="6649"/>
                  </a:lnTo>
                  <a:lnTo>
                    <a:pt x="18360" y="6633"/>
                  </a:lnTo>
                  <a:cubicBezTo>
                    <a:pt x="18570" y="6547"/>
                    <a:pt x="18780" y="6462"/>
                    <a:pt x="18985" y="6382"/>
                  </a:cubicBezTo>
                  <a:cubicBezTo>
                    <a:pt x="19656" y="6132"/>
                    <a:pt x="20178" y="5996"/>
                    <a:pt x="20668" y="5938"/>
                  </a:cubicBezTo>
                  <a:cubicBezTo>
                    <a:pt x="20991" y="5899"/>
                    <a:pt x="21350" y="5893"/>
                    <a:pt x="21657" y="5893"/>
                  </a:cubicBezTo>
                  <a:lnTo>
                    <a:pt x="21707" y="5893"/>
                  </a:lnTo>
                  <a:cubicBezTo>
                    <a:pt x="22048" y="5893"/>
                    <a:pt x="22366" y="5899"/>
                    <a:pt x="22673" y="5917"/>
                  </a:cubicBezTo>
                  <a:cubicBezTo>
                    <a:pt x="22861" y="5922"/>
                    <a:pt x="23054" y="5933"/>
                    <a:pt x="23247" y="5938"/>
                  </a:cubicBezTo>
                  <a:lnTo>
                    <a:pt x="23286" y="5944"/>
                  </a:lnTo>
                  <a:lnTo>
                    <a:pt x="23383" y="5944"/>
                  </a:lnTo>
                  <a:lnTo>
                    <a:pt x="23435" y="5951"/>
                  </a:lnTo>
                  <a:cubicBezTo>
                    <a:pt x="23815" y="5967"/>
                    <a:pt x="24253" y="5985"/>
                    <a:pt x="24662" y="5990"/>
                  </a:cubicBezTo>
                  <a:lnTo>
                    <a:pt x="24713" y="5990"/>
                  </a:lnTo>
                  <a:cubicBezTo>
                    <a:pt x="25066" y="5990"/>
                    <a:pt x="25384" y="5978"/>
                    <a:pt x="25680" y="5956"/>
                  </a:cubicBezTo>
                  <a:cubicBezTo>
                    <a:pt x="26026" y="5927"/>
                    <a:pt x="26383" y="5882"/>
                    <a:pt x="26737" y="5831"/>
                  </a:cubicBezTo>
                  <a:cubicBezTo>
                    <a:pt x="26742" y="5825"/>
                    <a:pt x="26748" y="5825"/>
                    <a:pt x="26753" y="5825"/>
                  </a:cubicBezTo>
                  <a:close/>
                  <a:moveTo>
                    <a:pt x="42431" y="7194"/>
                  </a:moveTo>
                  <a:cubicBezTo>
                    <a:pt x="42772" y="7194"/>
                    <a:pt x="43129" y="7228"/>
                    <a:pt x="43511" y="7302"/>
                  </a:cubicBezTo>
                  <a:cubicBezTo>
                    <a:pt x="43999" y="7393"/>
                    <a:pt x="44510" y="7535"/>
                    <a:pt x="44914" y="7648"/>
                  </a:cubicBezTo>
                  <a:lnTo>
                    <a:pt x="44936" y="7655"/>
                  </a:lnTo>
                  <a:lnTo>
                    <a:pt x="45067" y="7689"/>
                  </a:lnTo>
                  <a:lnTo>
                    <a:pt x="45250" y="7740"/>
                  </a:lnTo>
                  <a:cubicBezTo>
                    <a:pt x="45515" y="7814"/>
                    <a:pt x="45822" y="7899"/>
                    <a:pt x="46113" y="7962"/>
                  </a:cubicBezTo>
                  <a:cubicBezTo>
                    <a:pt x="46425" y="8030"/>
                    <a:pt x="46721" y="8075"/>
                    <a:pt x="46999" y="8099"/>
                  </a:cubicBezTo>
                  <a:lnTo>
                    <a:pt x="47028" y="8099"/>
                  </a:lnTo>
                  <a:cubicBezTo>
                    <a:pt x="47198" y="8109"/>
                    <a:pt x="47340" y="8109"/>
                    <a:pt x="47471" y="8109"/>
                  </a:cubicBezTo>
                  <a:cubicBezTo>
                    <a:pt x="47875" y="8109"/>
                    <a:pt x="48284" y="8081"/>
                    <a:pt x="48681" y="8047"/>
                  </a:cubicBezTo>
                  <a:lnTo>
                    <a:pt x="48704" y="8047"/>
                  </a:lnTo>
                  <a:lnTo>
                    <a:pt x="48727" y="8041"/>
                  </a:lnTo>
                  <a:lnTo>
                    <a:pt x="48783" y="8041"/>
                  </a:lnTo>
                  <a:cubicBezTo>
                    <a:pt x="49119" y="8013"/>
                    <a:pt x="49470" y="7984"/>
                    <a:pt x="49824" y="7973"/>
                  </a:cubicBezTo>
                  <a:cubicBezTo>
                    <a:pt x="49874" y="7973"/>
                    <a:pt x="49914" y="8007"/>
                    <a:pt x="49914" y="8052"/>
                  </a:cubicBezTo>
                  <a:cubicBezTo>
                    <a:pt x="49914" y="8081"/>
                    <a:pt x="49908" y="8104"/>
                    <a:pt x="49892" y="8120"/>
                  </a:cubicBezTo>
                  <a:cubicBezTo>
                    <a:pt x="49874" y="8138"/>
                    <a:pt x="49858" y="8144"/>
                    <a:pt x="49835" y="8149"/>
                  </a:cubicBezTo>
                  <a:cubicBezTo>
                    <a:pt x="49483" y="8160"/>
                    <a:pt x="49113" y="8189"/>
                    <a:pt x="48817" y="8217"/>
                  </a:cubicBezTo>
                  <a:lnTo>
                    <a:pt x="48767" y="8217"/>
                  </a:lnTo>
                  <a:lnTo>
                    <a:pt x="48744" y="8223"/>
                  </a:lnTo>
                  <a:lnTo>
                    <a:pt x="48720" y="8223"/>
                  </a:lnTo>
                  <a:lnTo>
                    <a:pt x="48664" y="8228"/>
                  </a:lnTo>
                  <a:lnTo>
                    <a:pt x="48625" y="8235"/>
                  </a:lnTo>
                  <a:lnTo>
                    <a:pt x="48568" y="8240"/>
                  </a:lnTo>
                  <a:cubicBezTo>
                    <a:pt x="48397" y="8251"/>
                    <a:pt x="48203" y="8269"/>
                    <a:pt x="48022" y="8280"/>
                  </a:cubicBezTo>
                  <a:cubicBezTo>
                    <a:pt x="47807" y="8296"/>
                    <a:pt x="47602" y="8303"/>
                    <a:pt x="47397" y="8303"/>
                  </a:cubicBezTo>
                  <a:cubicBezTo>
                    <a:pt x="47306" y="8303"/>
                    <a:pt x="47215" y="8303"/>
                    <a:pt x="47125" y="8296"/>
                  </a:cubicBezTo>
                  <a:cubicBezTo>
                    <a:pt x="46829" y="8285"/>
                    <a:pt x="46533" y="8251"/>
                    <a:pt x="46244" y="8194"/>
                  </a:cubicBezTo>
                  <a:cubicBezTo>
                    <a:pt x="45822" y="8115"/>
                    <a:pt x="45386" y="8002"/>
                    <a:pt x="45033" y="7910"/>
                  </a:cubicBezTo>
                  <a:lnTo>
                    <a:pt x="45022" y="7905"/>
                  </a:lnTo>
                  <a:lnTo>
                    <a:pt x="45004" y="7899"/>
                  </a:lnTo>
                  <a:lnTo>
                    <a:pt x="44982" y="7894"/>
                  </a:lnTo>
                  <a:lnTo>
                    <a:pt x="44948" y="7887"/>
                  </a:lnTo>
                  <a:lnTo>
                    <a:pt x="44862" y="7865"/>
                  </a:lnTo>
                  <a:cubicBezTo>
                    <a:pt x="44755" y="7837"/>
                    <a:pt x="44652" y="7808"/>
                    <a:pt x="44550" y="7779"/>
                  </a:cubicBezTo>
                  <a:cubicBezTo>
                    <a:pt x="44049" y="7648"/>
                    <a:pt x="43459" y="7501"/>
                    <a:pt x="42829" y="7451"/>
                  </a:cubicBezTo>
                  <a:cubicBezTo>
                    <a:pt x="42703" y="7444"/>
                    <a:pt x="42601" y="7444"/>
                    <a:pt x="42522" y="7444"/>
                  </a:cubicBezTo>
                  <a:cubicBezTo>
                    <a:pt x="42266" y="7444"/>
                    <a:pt x="42022" y="7462"/>
                    <a:pt x="41783" y="7507"/>
                  </a:cubicBezTo>
                  <a:cubicBezTo>
                    <a:pt x="41544" y="7558"/>
                    <a:pt x="41300" y="7627"/>
                    <a:pt x="41038" y="7729"/>
                  </a:cubicBezTo>
                  <a:cubicBezTo>
                    <a:pt x="40862" y="7792"/>
                    <a:pt x="40686" y="7865"/>
                    <a:pt x="40527" y="7939"/>
                  </a:cubicBezTo>
                  <a:lnTo>
                    <a:pt x="40511" y="7944"/>
                  </a:lnTo>
                  <a:lnTo>
                    <a:pt x="40351" y="8013"/>
                  </a:lnTo>
                  <a:cubicBezTo>
                    <a:pt x="39908" y="8194"/>
                    <a:pt x="39430" y="8371"/>
                    <a:pt x="38942" y="8411"/>
                  </a:cubicBezTo>
                  <a:cubicBezTo>
                    <a:pt x="38867" y="8416"/>
                    <a:pt x="38794" y="8416"/>
                    <a:pt x="38709" y="8416"/>
                  </a:cubicBezTo>
                  <a:cubicBezTo>
                    <a:pt x="38232" y="8416"/>
                    <a:pt x="37760" y="8314"/>
                    <a:pt x="37317" y="8206"/>
                  </a:cubicBezTo>
                  <a:lnTo>
                    <a:pt x="37152" y="8160"/>
                  </a:lnTo>
                  <a:lnTo>
                    <a:pt x="37141" y="8160"/>
                  </a:lnTo>
                  <a:cubicBezTo>
                    <a:pt x="36692" y="8052"/>
                    <a:pt x="36237" y="7939"/>
                    <a:pt x="35765" y="7899"/>
                  </a:cubicBezTo>
                  <a:cubicBezTo>
                    <a:pt x="35657" y="7894"/>
                    <a:pt x="35572" y="7887"/>
                    <a:pt x="35492" y="7887"/>
                  </a:cubicBezTo>
                  <a:cubicBezTo>
                    <a:pt x="35418" y="7887"/>
                    <a:pt x="35345" y="7894"/>
                    <a:pt x="35271" y="7899"/>
                  </a:cubicBezTo>
                  <a:cubicBezTo>
                    <a:pt x="35083" y="7910"/>
                    <a:pt x="34907" y="7939"/>
                    <a:pt x="34736" y="7962"/>
                  </a:cubicBezTo>
                  <a:cubicBezTo>
                    <a:pt x="34430" y="8013"/>
                    <a:pt x="34112" y="8070"/>
                    <a:pt x="33737" y="8138"/>
                  </a:cubicBezTo>
                  <a:lnTo>
                    <a:pt x="33703" y="8144"/>
                  </a:lnTo>
                  <a:lnTo>
                    <a:pt x="33504" y="8183"/>
                  </a:lnTo>
                  <a:lnTo>
                    <a:pt x="33453" y="8194"/>
                  </a:lnTo>
                  <a:lnTo>
                    <a:pt x="33322" y="8217"/>
                  </a:lnTo>
                  <a:lnTo>
                    <a:pt x="33294" y="8223"/>
                  </a:lnTo>
                  <a:cubicBezTo>
                    <a:pt x="33071" y="8269"/>
                    <a:pt x="32470" y="8388"/>
                    <a:pt x="31941" y="8467"/>
                  </a:cubicBezTo>
                  <a:cubicBezTo>
                    <a:pt x="31390" y="8547"/>
                    <a:pt x="30844" y="8587"/>
                    <a:pt x="30333" y="8587"/>
                  </a:cubicBezTo>
                  <a:cubicBezTo>
                    <a:pt x="30196" y="8587"/>
                    <a:pt x="30066" y="8587"/>
                    <a:pt x="29941" y="8581"/>
                  </a:cubicBezTo>
                  <a:cubicBezTo>
                    <a:pt x="29913" y="8581"/>
                    <a:pt x="29879" y="8576"/>
                    <a:pt x="29845" y="8547"/>
                  </a:cubicBezTo>
                  <a:cubicBezTo>
                    <a:pt x="29816" y="8524"/>
                    <a:pt x="29798" y="8490"/>
                    <a:pt x="29798" y="8456"/>
                  </a:cubicBezTo>
                  <a:cubicBezTo>
                    <a:pt x="29798" y="8422"/>
                    <a:pt x="29811" y="8382"/>
                    <a:pt x="29839" y="8354"/>
                  </a:cubicBezTo>
                  <a:cubicBezTo>
                    <a:pt x="29861" y="8330"/>
                    <a:pt x="29890" y="8314"/>
                    <a:pt x="29918" y="8314"/>
                  </a:cubicBezTo>
                  <a:cubicBezTo>
                    <a:pt x="30026" y="8319"/>
                    <a:pt x="30134" y="8319"/>
                    <a:pt x="30236" y="8319"/>
                  </a:cubicBezTo>
                  <a:cubicBezTo>
                    <a:pt x="30526" y="8319"/>
                    <a:pt x="30828" y="8309"/>
                    <a:pt x="31140" y="8280"/>
                  </a:cubicBezTo>
                  <a:cubicBezTo>
                    <a:pt x="31492" y="8246"/>
                    <a:pt x="31838" y="8194"/>
                    <a:pt x="32213" y="8126"/>
                  </a:cubicBezTo>
                  <a:cubicBezTo>
                    <a:pt x="32560" y="8058"/>
                    <a:pt x="32913" y="7979"/>
                    <a:pt x="33202" y="7916"/>
                  </a:cubicBezTo>
                  <a:lnTo>
                    <a:pt x="33249" y="7905"/>
                  </a:lnTo>
                  <a:lnTo>
                    <a:pt x="33283" y="7899"/>
                  </a:lnTo>
                  <a:lnTo>
                    <a:pt x="33304" y="7894"/>
                  </a:lnTo>
                  <a:lnTo>
                    <a:pt x="33333" y="7882"/>
                  </a:lnTo>
                  <a:lnTo>
                    <a:pt x="33419" y="7865"/>
                  </a:lnTo>
                  <a:cubicBezTo>
                    <a:pt x="33521" y="7842"/>
                    <a:pt x="33629" y="7814"/>
                    <a:pt x="33737" y="7792"/>
                  </a:cubicBezTo>
                  <a:cubicBezTo>
                    <a:pt x="34044" y="7724"/>
                    <a:pt x="34305" y="7672"/>
                    <a:pt x="34544" y="7632"/>
                  </a:cubicBezTo>
                  <a:cubicBezTo>
                    <a:pt x="34810" y="7580"/>
                    <a:pt x="35095" y="7530"/>
                    <a:pt x="35390" y="7530"/>
                  </a:cubicBezTo>
                  <a:lnTo>
                    <a:pt x="35452" y="7530"/>
                  </a:lnTo>
                  <a:cubicBezTo>
                    <a:pt x="35725" y="7530"/>
                    <a:pt x="35992" y="7553"/>
                    <a:pt x="36237" y="7598"/>
                  </a:cubicBezTo>
                  <a:cubicBezTo>
                    <a:pt x="36504" y="7638"/>
                    <a:pt x="36760" y="7700"/>
                    <a:pt x="36999" y="7763"/>
                  </a:cubicBezTo>
                  <a:lnTo>
                    <a:pt x="37135" y="7797"/>
                  </a:lnTo>
                  <a:cubicBezTo>
                    <a:pt x="37385" y="7865"/>
                    <a:pt x="37572" y="7910"/>
                    <a:pt x="37771" y="7955"/>
                  </a:cubicBezTo>
                  <a:cubicBezTo>
                    <a:pt x="37964" y="8002"/>
                    <a:pt x="38260" y="8064"/>
                    <a:pt x="38549" y="8086"/>
                  </a:cubicBezTo>
                  <a:cubicBezTo>
                    <a:pt x="38607" y="8092"/>
                    <a:pt x="38669" y="8092"/>
                    <a:pt x="38731" y="8092"/>
                  </a:cubicBezTo>
                  <a:cubicBezTo>
                    <a:pt x="38890" y="8092"/>
                    <a:pt x="39061" y="8081"/>
                    <a:pt x="39237" y="8052"/>
                  </a:cubicBezTo>
                  <a:cubicBezTo>
                    <a:pt x="39578" y="7984"/>
                    <a:pt x="39902" y="7865"/>
                    <a:pt x="40283" y="7711"/>
                  </a:cubicBezTo>
                  <a:lnTo>
                    <a:pt x="40419" y="7661"/>
                  </a:lnTo>
                  <a:lnTo>
                    <a:pt x="40430" y="7655"/>
                  </a:lnTo>
                  <a:lnTo>
                    <a:pt x="40442" y="7655"/>
                  </a:lnTo>
                  <a:lnTo>
                    <a:pt x="40464" y="7643"/>
                  </a:lnTo>
                  <a:lnTo>
                    <a:pt x="40487" y="7632"/>
                  </a:lnTo>
                  <a:lnTo>
                    <a:pt x="40498" y="7627"/>
                  </a:lnTo>
                  <a:cubicBezTo>
                    <a:pt x="40663" y="7564"/>
                    <a:pt x="40823" y="7501"/>
                    <a:pt x="40981" y="7444"/>
                  </a:cubicBezTo>
                  <a:cubicBezTo>
                    <a:pt x="41226" y="7365"/>
                    <a:pt x="41442" y="7302"/>
                    <a:pt x="41641" y="7268"/>
                  </a:cubicBezTo>
                  <a:cubicBezTo>
                    <a:pt x="41675" y="7257"/>
                    <a:pt x="41709" y="7252"/>
                    <a:pt x="41743" y="7252"/>
                  </a:cubicBezTo>
                  <a:lnTo>
                    <a:pt x="41754" y="7246"/>
                  </a:lnTo>
                  <a:cubicBezTo>
                    <a:pt x="41948" y="7218"/>
                    <a:pt x="42158" y="7200"/>
                    <a:pt x="42386" y="7194"/>
                  </a:cubicBezTo>
                  <a:close/>
                  <a:moveTo>
                    <a:pt x="20298" y="10178"/>
                  </a:moveTo>
                  <a:cubicBezTo>
                    <a:pt x="20480" y="10178"/>
                    <a:pt x="20645" y="10189"/>
                    <a:pt x="20787" y="10206"/>
                  </a:cubicBezTo>
                  <a:cubicBezTo>
                    <a:pt x="21576" y="10302"/>
                    <a:pt x="22332" y="10604"/>
                    <a:pt x="22969" y="10887"/>
                  </a:cubicBezTo>
                  <a:cubicBezTo>
                    <a:pt x="23168" y="10979"/>
                    <a:pt x="23361" y="11070"/>
                    <a:pt x="23559" y="11160"/>
                  </a:cubicBezTo>
                  <a:lnTo>
                    <a:pt x="23577" y="11172"/>
                  </a:lnTo>
                  <a:cubicBezTo>
                    <a:pt x="24009" y="11377"/>
                    <a:pt x="24497" y="11603"/>
                    <a:pt x="25009" y="11786"/>
                  </a:cubicBezTo>
                  <a:lnTo>
                    <a:pt x="25025" y="11792"/>
                  </a:lnTo>
                  <a:lnTo>
                    <a:pt x="25025" y="11768"/>
                  </a:lnTo>
                  <a:lnTo>
                    <a:pt x="25032" y="11792"/>
                  </a:lnTo>
                  <a:cubicBezTo>
                    <a:pt x="25258" y="11871"/>
                    <a:pt x="25452" y="11928"/>
                    <a:pt x="25639" y="11968"/>
                  </a:cubicBezTo>
                  <a:cubicBezTo>
                    <a:pt x="25850" y="12013"/>
                    <a:pt x="26055" y="12041"/>
                    <a:pt x="26252" y="12059"/>
                  </a:cubicBezTo>
                  <a:cubicBezTo>
                    <a:pt x="26333" y="12064"/>
                    <a:pt x="26417" y="12070"/>
                    <a:pt x="26498" y="12070"/>
                  </a:cubicBezTo>
                  <a:cubicBezTo>
                    <a:pt x="26696" y="12070"/>
                    <a:pt x="26913" y="12053"/>
                    <a:pt x="27133" y="12013"/>
                  </a:cubicBezTo>
                  <a:cubicBezTo>
                    <a:pt x="27327" y="11973"/>
                    <a:pt x="27526" y="11917"/>
                    <a:pt x="27691" y="11865"/>
                  </a:cubicBezTo>
                  <a:cubicBezTo>
                    <a:pt x="27901" y="11802"/>
                    <a:pt x="28106" y="11740"/>
                    <a:pt x="28316" y="11672"/>
                  </a:cubicBezTo>
                  <a:lnTo>
                    <a:pt x="28720" y="11542"/>
                  </a:lnTo>
                  <a:lnTo>
                    <a:pt x="28822" y="11508"/>
                  </a:lnTo>
                  <a:lnTo>
                    <a:pt x="28969" y="11462"/>
                  </a:lnTo>
                  <a:lnTo>
                    <a:pt x="29105" y="11417"/>
                  </a:lnTo>
                  <a:cubicBezTo>
                    <a:pt x="29231" y="11377"/>
                    <a:pt x="29355" y="11337"/>
                    <a:pt x="29480" y="11297"/>
                  </a:cubicBezTo>
                  <a:cubicBezTo>
                    <a:pt x="30310" y="11036"/>
                    <a:pt x="31009" y="10837"/>
                    <a:pt x="31736" y="10724"/>
                  </a:cubicBezTo>
                  <a:cubicBezTo>
                    <a:pt x="32134" y="10661"/>
                    <a:pt x="32533" y="10627"/>
                    <a:pt x="32908" y="10621"/>
                  </a:cubicBezTo>
                  <a:lnTo>
                    <a:pt x="33003" y="10621"/>
                  </a:lnTo>
                  <a:cubicBezTo>
                    <a:pt x="33396" y="10621"/>
                    <a:pt x="33776" y="10649"/>
                    <a:pt x="34140" y="10701"/>
                  </a:cubicBezTo>
                  <a:cubicBezTo>
                    <a:pt x="34390" y="10735"/>
                    <a:pt x="34623" y="10774"/>
                    <a:pt x="34851" y="10826"/>
                  </a:cubicBezTo>
                  <a:cubicBezTo>
                    <a:pt x="35038" y="10866"/>
                    <a:pt x="35260" y="10916"/>
                    <a:pt x="35521" y="10984"/>
                  </a:cubicBezTo>
                  <a:cubicBezTo>
                    <a:pt x="35793" y="11058"/>
                    <a:pt x="36066" y="11133"/>
                    <a:pt x="36339" y="11212"/>
                  </a:cubicBezTo>
                  <a:lnTo>
                    <a:pt x="36441" y="11241"/>
                  </a:lnTo>
                  <a:lnTo>
                    <a:pt x="36543" y="11269"/>
                  </a:lnTo>
                  <a:lnTo>
                    <a:pt x="36663" y="11297"/>
                  </a:lnTo>
                  <a:cubicBezTo>
                    <a:pt x="36742" y="11325"/>
                    <a:pt x="36828" y="11348"/>
                    <a:pt x="36913" y="11372"/>
                  </a:cubicBezTo>
                  <a:cubicBezTo>
                    <a:pt x="37947" y="11650"/>
                    <a:pt x="38822" y="11854"/>
                    <a:pt x="39737" y="11922"/>
                  </a:cubicBezTo>
                  <a:cubicBezTo>
                    <a:pt x="39987" y="11939"/>
                    <a:pt x="40175" y="11944"/>
                    <a:pt x="40322" y="11944"/>
                  </a:cubicBezTo>
                  <a:cubicBezTo>
                    <a:pt x="40414" y="11944"/>
                    <a:pt x="40504" y="11944"/>
                    <a:pt x="40595" y="11939"/>
                  </a:cubicBezTo>
                  <a:cubicBezTo>
                    <a:pt x="40857" y="11928"/>
                    <a:pt x="41130" y="11899"/>
                    <a:pt x="41402" y="11860"/>
                  </a:cubicBezTo>
                  <a:cubicBezTo>
                    <a:pt x="41419" y="11860"/>
                    <a:pt x="41424" y="11871"/>
                    <a:pt x="41424" y="11883"/>
                  </a:cubicBezTo>
                  <a:cubicBezTo>
                    <a:pt x="41431" y="11899"/>
                    <a:pt x="41419" y="11910"/>
                    <a:pt x="41402" y="11910"/>
                  </a:cubicBezTo>
                  <a:cubicBezTo>
                    <a:pt x="41044" y="11968"/>
                    <a:pt x="40658" y="12002"/>
                    <a:pt x="40265" y="12002"/>
                  </a:cubicBezTo>
                  <a:cubicBezTo>
                    <a:pt x="39999" y="12002"/>
                    <a:pt x="39726" y="11985"/>
                    <a:pt x="39447" y="11957"/>
                  </a:cubicBezTo>
                  <a:cubicBezTo>
                    <a:pt x="38879" y="11899"/>
                    <a:pt x="38266" y="11792"/>
                    <a:pt x="37516" y="11616"/>
                  </a:cubicBezTo>
                  <a:cubicBezTo>
                    <a:pt x="37163" y="11530"/>
                    <a:pt x="36787" y="11427"/>
                    <a:pt x="36509" y="11359"/>
                  </a:cubicBezTo>
                  <a:lnTo>
                    <a:pt x="36459" y="11343"/>
                  </a:lnTo>
                  <a:lnTo>
                    <a:pt x="36430" y="11337"/>
                  </a:lnTo>
                  <a:lnTo>
                    <a:pt x="36407" y="11331"/>
                  </a:lnTo>
                  <a:lnTo>
                    <a:pt x="36322" y="11309"/>
                  </a:lnTo>
                  <a:cubicBezTo>
                    <a:pt x="36089" y="11246"/>
                    <a:pt x="35851" y="11189"/>
                    <a:pt x="35617" y="11126"/>
                  </a:cubicBezTo>
                  <a:lnTo>
                    <a:pt x="35601" y="11126"/>
                  </a:lnTo>
                  <a:lnTo>
                    <a:pt x="35583" y="11121"/>
                  </a:lnTo>
                  <a:lnTo>
                    <a:pt x="35567" y="11115"/>
                  </a:lnTo>
                  <a:cubicBezTo>
                    <a:pt x="35316" y="11052"/>
                    <a:pt x="34975" y="10968"/>
                    <a:pt x="34657" y="10911"/>
                  </a:cubicBezTo>
                  <a:cubicBezTo>
                    <a:pt x="34350" y="10853"/>
                    <a:pt x="34055" y="10814"/>
                    <a:pt x="33742" y="10792"/>
                  </a:cubicBezTo>
                  <a:lnTo>
                    <a:pt x="33742" y="10792"/>
                  </a:lnTo>
                  <a:lnTo>
                    <a:pt x="33760" y="10814"/>
                  </a:lnTo>
                  <a:cubicBezTo>
                    <a:pt x="33606" y="10785"/>
                    <a:pt x="33401" y="10769"/>
                    <a:pt x="33163" y="10769"/>
                  </a:cubicBezTo>
                  <a:cubicBezTo>
                    <a:pt x="32987" y="10769"/>
                    <a:pt x="32827" y="10774"/>
                    <a:pt x="32680" y="10785"/>
                  </a:cubicBezTo>
                  <a:cubicBezTo>
                    <a:pt x="32344" y="10808"/>
                    <a:pt x="32003" y="10853"/>
                    <a:pt x="31657" y="10916"/>
                  </a:cubicBezTo>
                  <a:cubicBezTo>
                    <a:pt x="31356" y="10973"/>
                    <a:pt x="31060" y="11042"/>
                    <a:pt x="30776" y="11121"/>
                  </a:cubicBezTo>
                  <a:cubicBezTo>
                    <a:pt x="30162" y="11286"/>
                    <a:pt x="29566" y="11496"/>
                    <a:pt x="28987" y="11695"/>
                  </a:cubicBezTo>
                  <a:lnTo>
                    <a:pt x="28958" y="11700"/>
                  </a:lnTo>
                  <a:lnTo>
                    <a:pt x="28946" y="11706"/>
                  </a:lnTo>
                  <a:cubicBezTo>
                    <a:pt x="28775" y="11768"/>
                    <a:pt x="28605" y="11826"/>
                    <a:pt x="28434" y="11883"/>
                  </a:cubicBezTo>
                  <a:cubicBezTo>
                    <a:pt x="28214" y="11957"/>
                    <a:pt x="27991" y="12036"/>
                    <a:pt x="27770" y="12104"/>
                  </a:cubicBezTo>
                  <a:lnTo>
                    <a:pt x="27731" y="12122"/>
                  </a:lnTo>
                  <a:cubicBezTo>
                    <a:pt x="27582" y="12167"/>
                    <a:pt x="27378" y="12235"/>
                    <a:pt x="27191" y="12269"/>
                  </a:cubicBezTo>
                  <a:cubicBezTo>
                    <a:pt x="26975" y="12314"/>
                    <a:pt x="26793" y="12337"/>
                    <a:pt x="26617" y="12343"/>
                  </a:cubicBezTo>
                  <a:cubicBezTo>
                    <a:pt x="26559" y="12348"/>
                    <a:pt x="26498" y="12348"/>
                    <a:pt x="26441" y="12348"/>
                  </a:cubicBezTo>
                  <a:cubicBezTo>
                    <a:pt x="26333" y="12348"/>
                    <a:pt x="26213" y="12343"/>
                    <a:pt x="26094" y="12332"/>
                  </a:cubicBezTo>
                  <a:cubicBezTo>
                    <a:pt x="25764" y="12308"/>
                    <a:pt x="25400" y="12235"/>
                    <a:pt x="25032" y="12122"/>
                  </a:cubicBezTo>
                  <a:cubicBezTo>
                    <a:pt x="24702" y="12019"/>
                    <a:pt x="24361" y="11888"/>
                    <a:pt x="23980" y="11729"/>
                  </a:cubicBezTo>
                  <a:cubicBezTo>
                    <a:pt x="23821" y="11661"/>
                    <a:pt x="23668" y="11587"/>
                    <a:pt x="23509" y="11519"/>
                  </a:cubicBezTo>
                  <a:lnTo>
                    <a:pt x="23423" y="11479"/>
                  </a:lnTo>
                  <a:lnTo>
                    <a:pt x="23349" y="11445"/>
                  </a:lnTo>
                  <a:cubicBezTo>
                    <a:pt x="22934" y="11257"/>
                    <a:pt x="22423" y="11024"/>
                    <a:pt x="21906" y="10848"/>
                  </a:cubicBezTo>
                  <a:cubicBezTo>
                    <a:pt x="21452" y="10695"/>
                    <a:pt x="21025" y="10604"/>
                    <a:pt x="20616" y="10564"/>
                  </a:cubicBezTo>
                  <a:cubicBezTo>
                    <a:pt x="20508" y="10559"/>
                    <a:pt x="20406" y="10553"/>
                    <a:pt x="20315" y="10553"/>
                  </a:cubicBezTo>
                  <a:cubicBezTo>
                    <a:pt x="20230" y="10553"/>
                    <a:pt x="20150" y="10559"/>
                    <a:pt x="20071" y="10564"/>
                  </a:cubicBezTo>
                  <a:cubicBezTo>
                    <a:pt x="19923" y="10575"/>
                    <a:pt x="19764" y="10593"/>
                    <a:pt x="19593" y="10621"/>
                  </a:cubicBezTo>
                  <a:cubicBezTo>
                    <a:pt x="19286" y="10683"/>
                    <a:pt x="18974" y="10774"/>
                    <a:pt x="18639" y="10900"/>
                  </a:cubicBezTo>
                  <a:cubicBezTo>
                    <a:pt x="18400" y="10984"/>
                    <a:pt x="18150" y="11087"/>
                    <a:pt x="17968" y="11160"/>
                  </a:cubicBezTo>
                  <a:lnTo>
                    <a:pt x="17934" y="11178"/>
                  </a:lnTo>
                  <a:lnTo>
                    <a:pt x="17912" y="11183"/>
                  </a:lnTo>
                  <a:lnTo>
                    <a:pt x="17781" y="11235"/>
                  </a:lnTo>
                  <a:lnTo>
                    <a:pt x="17650" y="11291"/>
                  </a:lnTo>
                  <a:cubicBezTo>
                    <a:pt x="17314" y="11422"/>
                    <a:pt x="16923" y="11576"/>
                    <a:pt x="16530" y="11684"/>
                  </a:cubicBezTo>
                  <a:cubicBezTo>
                    <a:pt x="16155" y="11786"/>
                    <a:pt x="15780" y="11865"/>
                    <a:pt x="15417" y="11917"/>
                  </a:cubicBezTo>
                  <a:cubicBezTo>
                    <a:pt x="14894" y="11996"/>
                    <a:pt x="14320" y="12036"/>
                    <a:pt x="13706" y="12036"/>
                  </a:cubicBezTo>
                  <a:cubicBezTo>
                    <a:pt x="13451" y="12036"/>
                    <a:pt x="13229" y="12030"/>
                    <a:pt x="13036" y="12019"/>
                  </a:cubicBezTo>
                  <a:cubicBezTo>
                    <a:pt x="12354" y="11991"/>
                    <a:pt x="11626" y="11928"/>
                    <a:pt x="10684" y="11808"/>
                  </a:cubicBezTo>
                  <a:cubicBezTo>
                    <a:pt x="10638" y="11802"/>
                    <a:pt x="10592" y="11768"/>
                    <a:pt x="10569" y="11734"/>
                  </a:cubicBezTo>
                  <a:cubicBezTo>
                    <a:pt x="10542" y="11689"/>
                    <a:pt x="10535" y="11644"/>
                    <a:pt x="10542" y="11592"/>
                  </a:cubicBezTo>
                  <a:cubicBezTo>
                    <a:pt x="10553" y="11547"/>
                    <a:pt x="10582" y="11501"/>
                    <a:pt x="10621" y="11474"/>
                  </a:cubicBezTo>
                  <a:cubicBezTo>
                    <a:pt x="10650" y="11456"/>
                    <a:pt x="10684" y="11451"/>
                    <a:pt x="10723" y="11451"/>
                  </a:cubicBezTo>
                  <a:lnTo>
                    <a:pt x="10763" y="11451"/>
                  </a:lnTo>
                  <a:cubicBezTo>
                    <a:pt x="11326" y="11513"/>
                    <a:pt x="11797" y="11564"/>
                    <a:pt x="12263" y="11598"/>
                  </a:cubicBezTo>
                  <a:lnTo>
                    <a:pt x="12281" y="11598"/>
                  </a:lnTo>
                  <a:cubicBezTo>
                    <a:pt x="12286" y="11598"/>
                    <a:pt x="12292" y="11598"/>
                    <a:pt x="12315" y="11603"/>
                  </a:cubicBezTo>
                  <a:lnTo>
                    <a:pt x="12303" y="11582"/>
                  </a:lnTo>
                  <a:lnTo>
                    <a:pt x="12303" y="11582"/>
                  </a:lnTo>
                  <a:cubicBezTo>
                    <a:pt x="12751" y="11632"/>
                    <a:pt x="13178" y="11655"/>
                    <a:pt x="13632" y="11655"/>
                  </a:cubicBezTo>
                  <a:cubicBezTo>
                    <a:pt x="13769" y="11655"/>
                    <a:pt x="13905" y="11655"/>
                    <a:pt x="14036" y="11650"/>
                  </a:cubicBezTo>
                  <a:cubicBezTo>
                    <a:pt x="14626" y="11632"/>
                    <a:pt x="15167" y="11576"/>
                    <a:pt x="15690" y="11479"/>
                  </a:cubicBezTo>
                  <a:lnTo>
                    <a:pt x="15741" y="11467"/>
                  </a:lnTo>
                  <a:cubicBezTo>
                    <a:pt x="16223" y="11372"/>
                    <a:pt x="16690" y="11241"/>
                    <a:pt x="17128" y="11070"/>
                  </a:cubicBezTo>
                  <a:cubicBezTo>
                    <a:pt x="17293" y="11007"/>
                    <a:pt x="17456" y="10945"/>
                    <a:pt x="17621" y="10876"/>
                  </a:cubicBezTo>
                  <a:lnTo>
                    <a:pt x="17661" y="10860"/>
                  </a:lnTo>
                  <a:lnTo>
                    <a:pt x="17689" y="10848"/>
                  </a:lnTo>
                  <a:lnTo>
                    <a:pt x="17718" y="10837"/>
                  </a:lnTo>
                  <a:cubicBezTo>
                    <a:pt x="17917" y="10758"/>
                    <a:pt x="18127" y="10672"/>
                    <a:pt x="18332" y="10593"/>
                  </a:cubicBezTo>
                  <a:cubicBezTo>
                    <a:pt x="18798" y="10422"/>
                    <a:pt x="19161" y="10315"/>
                    <a:pt x="19502" y="10252"/>
                  </a:cubicBezTo>
                  <a:cubicBezTo>
                    <a:pt x="19730" y="10212"/>
                    <a:pt x="19968" y="10184"/>
                    <a:pt x="20202" y="10178"/>
                  </a:cubicBezTo>
                  <a:close/>
                  <a:moveTo>
                    <a:pt x="54324" y="1"/>
                  </a:moveTo>
                  <a:cubicBezTo>
                    <a:pt x="50800" y="103"/>
                    <a:pt x="47141" y="171"/>
                    <a:pt x="43448" y="194"/>
                  </a:cubicBezTo>
                  <a:cubicBezTo>
                    <a:pt x="41675" y="205"/>
                    <a:pt x="39578" y="216"/>
                    <a:pt x="37038" y="216"/>
                  </a:cubicBezTo>
                  <a:cubicBezTo>
                    <a:pt x="34532" y="216"/>
                    <a:pt x="31799" y="205"/>
                    <a:pt x="29952" y="200"/>
                  </a:cubicBezTo>
                  <a:lnTo>
                    <a:pt x="29350" y="200"/>
                  </a:lnTo>
                  <a:lnTo>
                    <a:pt x="28885" y="194"/>
                  </a:lnTo>
                  <a:lnTo>
                    <a:pt x="27810" y="194"/>
                  </a:lnTo>
                  <a:cubicBezTo>
                    <a:pt x="25339" y="182"/>
                    <a:pt x="23577" y="177"/>
                    <a:pt x="21696" y="177"/>
                  </a:cubicBezTo>
                  <a:lnTo>
                    <a:pt x="21036" y="177"/>
                  </a:lnTo>
                  <a:cubicBezTo>
                    <a:pt x="17144" y="177"/>
                    <a:pt x="13928" y="216"/>
                    <a:pt x="10923" y="297"/>
                  </a:cubicBezTo>
                  <a:cubicBezTo>
                    <a:pt x="9103" y="347"/>
                    <a:pt x="7291" y="421"/>
                    <a:pt x="5541" y="512"/>
                  </a:cubicBezTo>
                  <a:cubicBezTo>
                    <a:pt x="4529" y="564"/>
                    <a:pt x="3671" y="609"/>
                    <a:pt x="2853" y="666"/>
                  </a:cubicBezTo>
                  <a:cubicBezTo>
                    <a:pt x="2387" y="693"/>
                    <a:pt x="1922" y="727"/>
                    <a:pt x="1455" y="762"/>
                  </a:cubicBezTo>
                  <a:lnTo>
                    <a:pt x="1405" y="762"/>
                  </a:lnTo>
                  <a:lnTo>
                    <a:pt x="1303" y="774"/>
                  </a:lnTo>
                  <a:lnTo>
                    <a:pt x="1211" y="779"/>
                  </a:lnTo>
                  <a:lnTo>
                    <a:pt x="1069" y="790"/>
                  </a:lnTo>
                  <a:cubicBezTo>
                    <a:pt x="1109" y="910"/>
                    <a:pt x="1166" y="1034"/>
                    <a:pt x="1256" y="1212"/>
                  </a:cubicBezTo>
                  <a:cubicBezTo>
                    <a:pt x="1324" y="1348"/>
                    <a:pt x="1285" y="1506"/>
                    <a:pt x="1159" y="1580"/>
                  </a:cubicBezTo>
                  <a:cubicBezTo>
                    <a:pt x="1120" y="1603"/>
                    <a:pt x="1069" y="1614"/>
                    <a:pt x="1023" y="1614"/>
                  </a:cubicBezTo>
                  <a:cubicBezTo>
                    <a:pt x="921" y="1614"/>
                    <a:pt x="831" y="1563"/>
                    <a:pt x="791" y="1484"/>
                  </a:cubicBezTo>
                  <a:lnTo>
                    <a:pt x="779" y="1472"/>
                  </a:lnTo>
                  <a:lnTo>
                    <a:pt x="779" y="1472"/>
                  </a:lnTo>
                  <a:cubicBezTo>
                    <a:pt x="831" y="3955"/>
                    <a:pt x="836" y="6371"/>
                    <a:pt x="797" y="8860"/>
                  </a:cubicBezTo>
                  <a:cubicBezTo>
                    <a:pt x="745" y="12484"/>
                    <a:pt x="603" y="16001"/>
                    <a:pt x="438" y="19895"/>
                  </a:cubicBezTo>
                  <a:cubicBezTo>
                    <a:pt x="1069" y="19712"/>
                    <a:pt x="1654" y="19457"/>
                    <a:pt x="2171" y="19235"/>
                  </a:cubicBezTo>
                  <a:cubicBezTo>
                    <a:pt x="2774" y="18974"/>
                    <a:pt x="3325" y="18741"/>
                    <a:pt x="3910" y="18571"/>
                  </a:cubicBezTo>
                  <a:cubicBezTo>
                    <a:pt x="4251" y="18469"/>
                    <a:pt x="4558" y="18400"/>
                    <a:pt x="4848" y="18354"/>
                  </a:cubicBezTo>
                  <a:cubicBezTo>
                    <a:pt x="5143" y="18309"/>
                    <a:pt x="5478" y="18286"/>
                    <a:pt x="5893" y="18280"/>
                  </a:cubicBezTo>
                  <a:cubicBezTo>
                    <a:pt x="5961" y="18275"/>
                    <a:pt x="6029" y="18275"/>
                    <a:pt x="6092" y="18275"/>
                  </a:cubicBezTo>
                  <a:cubicBezTo>
                    <a:pt x="6689" y="18275"/>
                    <a:pt x="7285" y="18309"/>
                    <a:pt x="7978" y="18388"/>
                  </a:cubicBezTo>
                  <a:cubicBezTo>
                    <a:pt x="8240" y="18411"/>
                    <a:pt x="8496" y="18445"/>
                    <a:pt x="8757" y="18474"/>
                  </a:cubicBezTo>
                  <a:lnTo>
                    <a:pt x="8843" y="18485"/>
                  </a:lnTo>
                  <a:lnTo>
                    <a:pt x="8877" y="18485"/>
                  </a:lnTo>
                  <a:lnTo>
                    <a:pt x="8916" y="18490"/>
                  </a:lnTo>
                  <a:lnTo>
                    <a:pt x="8985" y="18503"/>
                  </a:lnTo>
                  <a:cubicBezTo>
                    <a:pt x="9286" y="18537"/>
                    <a:pt x="9638" y="18576"/>
                    <a:pt x="9962" y="18610"/>
                  </a:cubicBezTo>
                  <a:cubicBezTo>
                    <a:pt x="10564" y="18661"/>
                    <a:pt x="11059" y="18689"/>
                    <a:pt x="11490" y="18689"/>
                  </a:cubicBezTo>
                  <a:cubicBezTo>
                    <a:pt x="11621" y="18689"/>
                    <a:pt x="11769" y="18684"/>
                    <a:pt x="11928" y="18679"/>
                  </a:cubicBezTo>
                  <a:cubicBezTo>
                    <a:pt x="12286" y="18661"/>
                    <a:pt x="12627" y="18634"/>
                    <a:pt x="12968" y="18576"/>
                  </a:cubicBezTo>
                  <a:cubicBezTo>
                    <a:pt x="13309" y="18524"/>
                    <a:pt x="13655" y="18451"/>
                    <a:pt x="14020" y="18348"/>
                  </a:cubicBezTo>
                  <a:lnTo>
                    <a:pt x="14041" y="18348"/>
                  </a:lnTo>
                  <a:cubicBezTo>
                    <a:pt x="14110" y="18348"/>
                    <a:pt x="14178" y="18406"/>
                    <a:pt x="14190" y="18474"/>
                  </a:cubicBezTo>
                  <a:cubicBezTo>
                    <a:pt x="14196" y="18514"/>
                    <a:pt x="14183" y="18553"/>
                    <a:pt x="14167" y="18587"/>
                  </a:cubicBezTo>
                  <a:cubicBezTo>
                    <a:pt x="14138" y="18621"/>
                    <a:pt x="14104" y="18639"/>
                    <a:pt x="14065" y="18650"/>
                  </a:cubicBezTo>
                  <a:cubicBezTo>
                    <a:pt x="13928" y="18689"/>
                    <a:pt x="13837" y="18713"/>
                    <a:pt x="13752" y="18736"/>
                  </a:cubicBezTo>
                  <a:cubicBezTo>
                    <a:pt x="13087" y="18899"/>
                    <a:pt x="12376" y="18991"/>
                    <a:pt x="11649" y="19002"/>
                  </a:cubicBezTo>
                  <a:cubicBezTo>
                    <a:pt x="11570" y="19009"/>
                    <a:pt x="11484" y="19009"/>
                    <a:pt x="11405" y="19009"/>
                  </a:cubicBezTo>
                  <a:cubicBezTo>
                    <a:pt x="10894" y="19009"/>
                    <a:pt x="10337" y="18974"/>
                    <a:pt x="9661" y="18906"/>
                  </a:cubicBezTo>
                  <a:cubicBezTo>
                    <a:pt x="9388" y="18878"/>
                    <a:pt x="9116" y="18849"/>
                    <a:pt x="8843" y="18815"/>
                  </a:cubicBezTo>
                  <a:lnTo>
                    <a:pt x="8820" y="18815"/>
                  </a:lnTo>
                  <a:cubicBezTo>
                    <a:pt x="8570" y="18786"/>
                    <a:pt x="8098" y="18729"/>
                    <a:pt x="7666" y="18689"/>
                  </a:cubicBezTo>
                  <a:cubicBezTo>
                    <a:pt x="7092" y="18639"/>
                    <a:pt x="6575" y="18616"/>
                    <a:pt x="6087" y="18616"/>
                  </a:cubicBezTo>
                  <a:cubicBezTo>
                    <a:pt x="5916" y="18616"/>
                    <a:pt x="5751" y="18616"/>
                    <a:pt x="5604" y="18621"/>
                  </a:cubicBezTo>
                  <a:lnTo>
                    <a:pt x="5575" y="18621"/>
                  </a:lnTo>
                  <a:cubicBezTo>
                    <a:pt x="5268" y="18639"/>
                    <a:pt x="4972" y="18673"/>
                    <a:pt x="4717" y="18724"/>
                  </a:cubicBezTo>
                  <a:cubicBezTo>
                    <a:pt x="4439" y="18775"/>
                    <a:pt x="4177" y="18844"/>
                    <a:pt x="3905" y="18928"/>
                  </a:cubicBezTo>
                  <a:cubicBezTo>
                    <a:pt x="3695" y="18991"/>
                    <a:pt x="3478" y="19064"/>
                    <a:pt x="3257" y="19156"/>
                  </a:cubicBezTo>
                  <a:cubicBezTo>
                    <a:pt x="2950" y="19274"/>
                    <a:pt x="2638" y="19405"/>
                    <a:pt x="2347" y="19531"/>
                  </a:cubicBezTo>
                  <a:lnTo>
                    <a:pt x="2325" y="19542"/>
                  </a:lnTo>
                  <a:lnTo>
                    <a:pt x="2313" y="19542"/>
                  </a:lnTo>
                  <a:lnTo>
                    <a:pt x="2291" y="19560"/>
                  </a:lnTo>
                  <a:cubicBezTo>
                    <a:pt x="2064" y="19656"/>
                    <a:pt x="1780" y="19775"/>
                    <a:pt x="1518" y="19883"/>
                  </a:cubicBezTo>
                  <a:cubicBezTo>
                    <a:pt x="1143" y="20025"/>
                    <a:pt x="791" y="20150"/>
                    <a:pt x="433" y="20258"/>
                  </a:cubicBezTo>
                  <a:lnTo>
                    <a:pt x="416" y="20491"/>
                  </a:lnTo>
                  <a:lnTo>
                    <a:pt x="409" y="20661"/>
                  </a:lnTo>
                  <a:lnTo>
                    <a:pt x="393" y="20991"/>
                  </a:lnTo>
                  <a:cubicBezTo>
                    <a:pt x="325" y="22673"/>
                    <a:pt x="251" y="24469"/>
                    <a:pt x="188" y="26247"/>
                  </a:cubicBezTo>
                  <a:cubicBezTo>
                    <a:pt x="63" y="29714"/>
                    <a:pt x="7" y="32476"/>
                    <a:pt x="0" y="34941"/>
                  </a:cubicBezTo>
                  <a:cubicBezTo>
                    <a:pt x="0" y="36368"/>
                    <a:pt x="18" y="37828"/>
                    <a:pt x="52" y="39282"/>
                  </a:cubicBezTo>
                  <a:cubicBezTo>
                    <a:pt x="75" y="40152"/>
                    <a:pt x="97" y="40863"/>
                    <a:pt x="120" y="41448"/>
                  </a:cubicBezTo>
                  <a:lnTo>
                    <a:pt x="126" y="41493"/>
                  </a:lnTo>
                  <a:lnTo>
                    <a:pt x="126" y="41516"/>
                  </a:lnTo>
                  <a:cubicBezTo>
                    <a:pt x="154" y="41545"/>
                    <a:pt x="178" y="41566"/>
                    <a:pt x="188" y="41590"/>
                  </a:cubicBezTo>
                  <a:cubicBezTo>
                    <a:pt x="217" y="41629"/>
                    <a:pt x="233" y="41669"/>
                    <a:pt x="233" y="41708"/>
                  </a:cubicBezTo>
                  <a:lnTo>
                    <a:pt x="228" y="41817"/>
                  </a:lnTo>
                  <a:lnTo>
                    <a:pt x="223" y="41885"/>
                  </a:lnTo>
                  <a:lnTo>
                    <a:pt x="217" y="42015"/>
                  </a:lnTo>
                  <a:cubicBezTo>
                    <a:pt x="1689" y="42300"/>
                    <a:pt x="3262" y="42567"/>
                    <a:pt x="4893" y="42811"/>
                  </a:cubicBezTo>
                  <a:cubicBezTo>
                    <a:pt x="10138" y="43590"/>
                    <a:pt x="15366" y="44039"/>
                    <a:pt x="20429" y="44147"/>
                  </a:cubicBezTo>
                  <a:cubicBezTo>
                    <a:pt x="21445" y="44170"/>
                    <a:pt x="22378" y="44181"/>
                    <a:pt x="23202" y="44181"/>
                  </a:cubicBezTo>
                  <a:cubicBezTo>
                    <a:pt x="24867" y="44181"/>
                    <a:pt x="26538" y="44147"/>
                    <a:pt x="28179" y="44073"/>
                  </a:cubicBezTo>
                  <a:cubicBezTo>
                    <a:pt x="30787" y="43958"/>
                    <a:pt x="33373" y="43761"/>
                    <a:pt x="35856" y="43481"/>
                  </a:cubicBezTo>
                  <a:cubicBezTo>
                    <a:pt x="40141" y="42998"/>
                    <a:pt x="44311" y="42277"/>
                    <a:pt x="48261" y="41340"/>
                  </a:cubicBezTo>
                  <a:cubicBezTo>
                    <a:pt x="50364" y="40834"/>
                    <a:pt x="52402" y="40283"/>
                    <a:pt x="54324" y="39686"/>
                  </a:cubicBezTo>
                  <a:cubicBezTo>
                    <a:pt x="56255" y="39090"/>
                    <a:pt x="58177" y="38430"/>
                    <a:pt x="60046" y="37714"/>
                  </a:cubicBezTo>
                  <a:cubicBezTo>
                    <a:pt x="61069" y="37322"/>
                    <a:pt x="62182" y="36874"/>
                    <a:pt x="63438" y="36339"/>
                  </a:cubicBezTo>
                  <a:cubicBezTo>
                    <a:pt x="64296" y="35970"/>
                    <a:pt x="65154" y="35600"/>
                    <a:pt x="66013" y="35230"/>
                  </a:cubicBezTo>
                  <a:lnTo>
                    <a:pt x="66921" y="34839"/>
                  </a:lnTo>
                  <a:cubicBezTo>
                    <a:pt x="69171" y="33873"/>
                    <a:pt x="71570" y="32851"/>
                    <a:pt x="73967" y="31918"/>
                  </a:cubicBezTo>
                  <a:cubicBezTo>
                    <a:pt x="76690" y="30855"/>
                    <a:pt x="78951" y="30077"/>
                    <a:pt x="81088" y="29469"/>
                  </a:cubicBezTo>
                  <a:cubicBezTo>
                    <a:pt x="82525" y="29054"/>
                    <a:pt x="83713" y="28759"/>
                    <a:pt x="84820" y="28526"/>
                  </a:cubicBezTo>
                  <a:cubicBezTo>
                    <a:pt x="85593" y="28367"/>
                    <a:pt x="86378" y="28219"/>
                    <a:pt x="87156" y="28099"/>
                  </a:cubicBezTo>
                  <a:cubicBezTo>
                    <a:pt x="87088" y="28078"/>
                    <a:pt x="87025" y="28071"/>
                    <a:pt x="86957" y="28065"/>
                  </a:cubicBezTo>
                  <a:lnTo>
                    <a:pt x="86871" y="28060"/>
                  </a:lnTo>
                  <a:lnTo>
                    <a:pt x="86787" y="28054"/>
                  </a:lnTo>
                  <a:lnTo>
                    <a:pt x="86729" y="28049"/>
                  </a:lnTo>
                  <a:cubicBezTo>
                    <a:pt x="86304" y="28015"/>
                    <a:pt x="85911" y="27997"/>
                    <a:pt x="85531" y="27997"/>
                  </a:cubicBezTo>
                  <a:lnTo>
                    <a:pt x="85418" y="27997"/>
                  </a:lnTo>
                  <a:cubicBezTo>
                    <a:pt x="85098" y="27997"/>
                    <a:pt x="84736" y="28003"/>
                    <a:pt x="84343" y="28015"/>
                  </a:cubicBezTo>
                  <a:lnTo>
                    <a:pt x="84117" y="28020"/>
                  </a:lnTo>
                  <a:lnTo>
                    <a:pt x="83889" y="28026"/>
                  </a:lnTo>
                  <a:lnTo>
                    <a:pt x="83871" y="28031"/>
                  </a:lnTo>
                  <a:lnTo>
                    <a:pt x="83792" y="28031"/>
                  </a:lnTo>
                  <a:cubicBezTo>
                    <a:pt x="83530" y="28043"/>
                    <a:pt x="83241" y="28049"/>
                    <a:pt x="82963" y="28054"/>
                  </a:cubicBezTo>
                  <a:cubicBezTo>
                    <a:pt x="82724" y="28060"/>
                    <a:pt x="82491" y="28065"/>
                    <a:pt x="82258" y="28065"/>
                  </a:cubicBezTo>
                  <a:cubicBezTo>
                    <a:pt x="82042" y="28065"/>
                    <a:pt x="81900" y="28060"/>
                    <a:pt x="81764" y="28054"/>
                  </a:cubicBezTo>
                  <a:cubicBezTo>
                    <a:pt x="81104" y="28037"/>
                    <a:pt x="80366" y="27968"/>
                    <a:pt x="79439" y="27855"/>
                  </a:cubicBezTo>
                  <a:cubicBezTo>
                    <a:pt x="79234" y="27827"/>
                    <a:pt x="79024" y="27805"/>
                    <a:pt x="78820" y="27776"/>
                  </a:cubicBezTo>
                  <a:lnTo>
                    <a:pt x="78798" y="27771"/>
                  </a:lnTo>
                  <a:lnTo>
                    <a:pt x="78780" y="27771"/>
                  </a:lnTo>
                  <a:lnTo>
                    <a:pt x="78757" y="27764"/>
                  </a:lnTo>
                  <a:lnTo>
                    <a:pt x="78707" y="27758"/>
                  </a:lnTo>
                  <a:lnTo>
                    <a:pt x="78678" y="27758"/>
                  </a:lnTo>
                  <a:cubicBezTo>
                    <a:pt x="78138" y="27685"/>
                    <a:pt x="77530" y="27606"/>
                    <a:pt x="76923" y="27554"/>
                  </a:cubicBezTo>
                  <a:cubicBezTo>
                    <a:pt x="76570" y="27525"/>
                    <a:pt x="76155" y="27498"/>
                    <a:pt x="75757" y="27491"/>
                  </a:cubicBezTo>
                  <a:lnTo>
                    <a:pt x="75177" y="27491"/>
                  </a:lnTo>
                  <a:cubicBezTo>
                    <a:pt x="75001" y="27498"/>
                    <a:pt x="74820" y="27509"/>
                    <a:pt x="74626" y="27520"/>
                  </a:cubicBezTo>
                  <a:cubicBezTo>
                    <a:pt x="74371" y="27537"/>
                    <a:pt x="74047" y="27566"/>
                    <a:pt x="73582" y="27611"/>
                  </a:cubicBezTo>
                  <a:lnTo>
                    <a:pt x="73535" y="27617"/>
                  </a:lnTo>
                  <a:lnTo>
                    <a:pt x="73507" y="27617"/>
                  </a:lnTo>
                  <a:lnTo>
                    <a:pt x="73382" y="27627"/>
                  </a:lnTo>
                  <a:lnTo>
                    <a:pt x="73257" y="27640"/>
                  </a:lnTo>
                  <a:cubicBezTo>
                    <a:pt x="73172" y="27651"/>
                    <a:pt x="73092" y="27656"/>
                    <a:pt x="73007" y="27662"/>
                  </a:cubicBezTo>
                  <a:lnTo>
                    <a:pt x="72990" y="27662"/>
                  </a:lnTo>
                  <a:cubicBezTo>
                    <a:pt x="72632" y="27696"/>
                    <a:pt x="72143" y="27742"/>
                    <a:pt x="71660" y="27753"/>
                  </a:cubicBezTo>
                  <a:cubicBezTo>
                    <a:pt x="71490" y="27764"/>
                    <a:pt x="71314" y="27764"/>
                    <a:pt x="71127" y="27764"/>
                  </a:cubicBezTo>
                  <a:cubicBezTo>
                    <a:pt x="70739" y="27764"/>
                    <a:pt x="70416" y="27747"/>
                    <a:pt x="70120" y="27719"/>
                  </a:cubicBezTo>
                  <a:cubicBezTo>
                    <a:pt x="69899" y="27696"/>
                    <a:pt x="69661" y="27674"/>
                    <a:pt x="69433" y="27662"/>
                  </a:cubicBezTo>
                  <a:cubicBezTo>
                    <a:pt x="69155" y="27651"/>
                    <a:pt x="68825" y="27640"/>
                    <a:pt x="68421" y="27627"/>
                  </a:cubicBezTo>
                  <a:lnTo>
                    <a:pt x="68371" y="27627"/>
                  </a:lnTo>
                  <a:lnTo>
                    <a:pt x="68319" y="27622"/>
                  </a:lnTo>
                  <a:lnTo>
                    <a:pt x="68274" y="27622"/>
                  </a:lnTo>
                  <a:cubicBezTo>
                    <a:pt x="67574" y="27606"/>
                    <a:pt x="66779" y="27582"/>
                    <a:pt x="66024" y="27503"/>
                  </a:cubicBezTo>
                  <a:cubicBezTo>
                    <a:pt x="65728" y="27469"/>
                    <a:pt x="65460" y="27435"/>
                    <a:pt x="65222" y="27389"/>
                  </a:cubicBezTo>
                  <a:cubicBezTo>
                    <a:pt x="65035" y="27355"/>
                    <a:pt x="64819" y="27310"/>
                    <a:pt x="64608" y="27236"/>
                  </a:cubicBezTo>
                  <a:cubicBezTo>
                    <a:pt x="64335" y="27134"/>
                    <a:pt x="64046" y="26997"/>
                    <a:pt x="63944" y="26725"/>
                  </a:cubicBezTo>
                  <a:cubicBezTo>
                    <a:pt x="63921" y="26673"/>
                    <a:pt x="63910" y="26611"/>
                    <a:pt x="63915" y="26560"/>
                  </a:cubicBezTo>
                  <a:cubicBezTo>
                    <a:pt x="63915" y="26497"/>
                    <a:pt x="63921" y="26378"/>
                    <a:pt x="63960" y="26281"/>
                  </a:cubicBezTo>
                  <a:cubicBezTo>
                    <a:pt x="64012" y="26161"/>
                    <a:pt x="64057" y="26066"/>
                    <a:pt x="64125" y="25975"/>
                  </a:cubicBezTo>
                  <a:cubicBezTo>
                    <a:pt x="64199" y="25878"/>
                    <a:pt x="64285" y="25770"/>
                    <a:pt x="64387" y="25673"/>
                  </a:cubicBezTo>
                  <a:cubicBezTo>
                    <a:pt x="64631" y="25440"/>
                    <a:pt x="64888" y="25248"/>
                    <a:pt x="65188" y="25025"/>
                  </a:cubicBezTo>
                  <a:lnTo>
                    <a:pt x="65245" y="24980"/>
                  </a:lnTo>
                  <a:cubicBezTo>
                    <a:pt x="65449" y="24832"/>
                    <a:pt x="65665" y="24674"/>
                    <a:pt x="65848" y="24480"/>
                  </a:cubicBezTo>
                  <a:cubicBezTo>
                    <a:pt x="66142" y="24110"/>
                    <a:pt x="66375" y="23719"/>
                    <a:pt x="66580" y="23355"/>
                  </a:cubicBezTo>
                  <a:cubicBezTo>
                    <a:pt x="66729" y="23093"/>
                    <a:pt x="66887" y="22815"/>
                    <a:pt x="67052" y="22502"/>
                  </a:cubicBezTo>
                  <a:lnTo>
                    <a:pt x="67081" y="22452"/>
                  </a:lnTo>
                  <a:cubicBezTo>
                    <a:pt x="66813" y="22366"/>
                    <a:pt x="66620" y="22241"/>
                    <a:pt x="66512" y="22070"/>
                  </a:cubicBezTo>
                  <a:cubicBezTo>
                    <a:pt x="66399" y="21889"/>
                    <a:pt x="66399" y="21650"/>
                    <a:pt x="66506" y="21451"/>
                  </a:cubicBezTo>
                  <a:cubicBezTo>
                    <a:pt x="66620" y="21252"/>
                    <a:pt x="66831" y="21094"/>
                    <a:pt x="67086" y="21026"/>
                  </a:cubicBezTo>
                  <a:cubicBezTo>
                    <a:pt x="67206" y="20991"/>
                    <a:pt x="67336" y="20974"/>
                    <a:pt x="67472" y="20974"/>
                  </a:cubicBezTo>
                  <a:cubicBezTo>
                    <a:pt x="67586" y="20974"/>
                    <a:pt x="67689" y="20986"/>
                    <a:pt x="67791" y="21002"/>
                  </a:cubicBezTo>
                  <a:cubicBezTo>
                    <a:pt x="67751" y="20769"/>
                    <a:pt x="67745" y="20570"/>
                    <a:pt x="67768" y="20406"/>
                  </a:cubicBezTo>
                  <a:cubicBezTo>
                    <a:pt x="67773" y="20292"/>
                    <a:pt x="67807" y="20179"/>
                    <a:pt x="67854" y="20071"/>
                  </a:cubicBezTo>
                  <a:cubicBezTo>
                    <a:pt x="67881" y="20025"/>
                    <a:pt x="67899" y="19990"/>
                    <a:pt x="67922" y="19963"/>
                  </a:cubicBezTo>
                  <a:cubicBezTo>
                    <a:pt x="67949" y="19929"/>
                    <a:pt x="67978" y="19888"/>
                    <a:pt x="68017" y="19854"/>
                  </a:cubicBezTo>
                  <a:lnTo>
                    <a:pt x="68030" y="19849"/>
                  </a:lnTo>
                  <a:cubicBezTo>
                    <a:pt x="68052" y="19827"/>
                    <a:pt x="68069" y="19815"/>
                    <a:pt x="68086" y="19798"/>
                  </a:cubicBezTo>
                  <a:cubicBezTo>
                    <a:pt x="68114" y="19786"/>
                    <a:pt x="68143" y="19775"/>
                    <a:pt x="68166" y="19764"/>
                  </a:cubicBezTo>
                  <a:cubicBezTo>
                    <a:pt x="68206" y="19746"/>
                    <a:pt x="68251" y="19735"/>
                    <a:pt x="68297" y="19735"/>
                  </a:cubicBezTo>
                  <a:cubicBezTo>
                    <a:pt x="68308" y="19730"/>
                    <a:pt x="68324" y="19730"/>
                    <a:pt x="68337" y="19730"/>
                  </a:cubicBezTo>
                  <a:cubicBezTo>
                    <a:pt x="68416" y="19730"/>
                    <a:pt x="68502" y="19752"/>
                    <a:pt x="68581" y="19793"/>
                  </a:cubicBezTo>
                  <a:cubicBezTo>
                    <a:pt x="68683" y="19843"/>
                    <a:pt x="68780" y="19922"/>
                    <a:pt x="68859" y="20025"/>
                  </a:cubicBezTo>
                  <a:cubicBezTo>
                    <a:pt x="68877" y="20048"/>
                    <a:pt x="68888" y="20065"/>
                    <a:pt x="68904" y="20087"/>
                  </a:cubicBezTo>
                  <a:lnTo>
                    <a:pt x="68922" y="20053"/>
                  </a:lnTo>
                  <a:cubicBezTo>
                    <a:pt x="68979" y="19917"/>
                    <a:pt x="69013" y="19838"/>
                    <a:pt x="69047" y="19759"/>
                  </a:cubicBezTo>
                  <a:cubicBezTo>
                    <a:pt x="69103" y="19644"/>
                    <a:pt x="69149" y="19554"/>
                    <a:pt x="69200" y="19479"/>
                  </a:cubicBezTo>
                  <a:cubicBezTo>
                    <a:pt x="69263" y="19389"/>
                    <a:pt x="69320" y="19315"/>
                    <a:pt x="69388" y="19258"/>
                  </a:cubicBezTo>
                  <a:lnTo>
                    <a:pt x="69399" y="19247"/>
                  </a:lnTo>
                  <a:cubicBezTo>
                    <a:pt x="69433" y="19219"/>
                    <a:pt x="69467" y="19195"/>
                    <a:pt x="69501" y="19172"/>
                  </a:cubicBezTo>
                  <a:cubicBezTo>
                    <a:pt x="69558" y="19150"/>
                    <a:pt x="69603" y="19133"/>
                    <a:pt x="69661" y="19127"/>
                  </a:cubicBezTo>
                  <a:lnTo>
                    <a:pt x="69688" y="19127"/>
                  </a:lnTo>
                  <a:cubicBezTo>
                    <a:pt x="69768" y="19127"/>
                    <a:pt x="69848" y="19161"/>
                    <a:pt x="69921" y="19219"/>
                  </a:cubicBezTo>
                  <a:cubicBezTo>
                    <a:pt x="69973" y="19258"/>
                    <a:pt x="70024" y="19321"/>
                    <a:pt x="70070" y="19405"/>
                  </a:cubicBezTo>
                  <a:lnTo>
                    <a:pt x="70126" y="19321"/>
                  </a:lnTo>
                  <a:lnTo>
                    <a:pt x="70160" y="19264"/>
                  </a:lnTo>
                  <a:lnTo>
                    <a:pt x="70206" y="19190"/>
                  </a:lnTo>
                  <a:cubicBezTo>
                    <a:pt x="70296" y="19054"/>
                    <a:pt x="70388" y="18946"/>
                    <a:pt x="70479" y="18865"/>
                  </a:cubicBezTo>
                  <a:cubicBezTo>
                    <a:pt x="70581" y="18770"/>
                    <a:pt x="70677" y="18702"/>
                    <a:pt x="70768" y="18661"/>
                  </a:cubicBezTo>
                  <a:cubicBezTo>
                    <a:pt x="70854" y="18621"/>
                    <a:pt x="70956" y="18582"/>
                    <a:pt x="71070" y="18582"/>
                  </a:cubicBezTo>
                  <a:lnTo>
                    <a:pt x="71086" y="18582"/>
                  </a:lnTo>
                  <a:cubicBezTo>
                    <a:pt x="71149" y="18587"/>
                    <a:pt x="71200" y="18593"/>
                    <a:pt x="71240" y="18605"/>
                  </a:cubicBezTo>
                  <a:lnTo>
                    <a:pt x="71251" y="18610"/>
                  </a:lnTo>
                  <a:lnTo>
                    <a:pt x="71263" y="18616"/>
                  </a:lnTo>
                  <a:cubicBezTo>
                    <a:pt x="71290" y="18627"/>
                    <a:pt x="71308" y="18634"/>
                    <a:pt x="71325" y="18644"/>
                  </a:cubicBezTo>
                  <a:cubicBezTo>
                    <a:pt x="71353" y="18661"/>
                    <a:pt x="71376" y="18679"/>
                    <a:pt x="71400" y="18695"/>
                  </a:cubicBezTo>
                  <a:cubicBezTo>
                    <a:pt x="71490" y="18770"/>
                    <a:pt x="71547" y="18883"/>
                    <a:pt x="71575" y="18968"/>
                  </a:cubicBezTo>
                  <a:cubicBezTo>
                    <a:pt x="71586" y="18996"/>
                    <a:pt x="71592" y="19025"/>
                    <a:pt x="71597" y="19054"/>
                  </a:cubicBezTo>
                  <a:cubicBezTo>
                    <a:pt x="72695" y="18519"/>
                    <a:pt x="73826" y="18093"/>
                    <a:pt x="74962" y="17787"/>
                  </a:cubicBezTo>
                  <a:cubicBezTo>
                    <a:pt x="76036" y="17491"/>
                    <a:pt x="77217" y="17252"/>
                    <a:pt x="78576" y="17053"/>
                  </a:cubicBezTo>
                  <a:cubicBezTo>
                    <a:pt x="79667" y="16888"/>
                    <a:pt x="80786" y="16764"/>
                    <a:pt x="81684" y="16662"/>
                  </a:cubicBezTo>
                  <a:lnTo>
                    <a:pt x="81718" y="16656"/>
                  </a:lnTo>
                  <a:lnTo>
                    <a:pt x="82365" y="16581"/>
                  </a:lnTo>
                  <a:cubicBezTo>
                    <a:pt x="82530" y="16559"/>
                    <a:pt x="82696" y="16536"/>
                    <a:pt x="82861" y="16520"/>
                  </a:cubicBezTo>
                  <a:lnTo>
                    <a:pt x="82877" y="16520"/>
                  </a:lnTo>
                  <a:lnTo>
                    <a:pt x="83031" y="16497"/>
                  </a:lnTo>
                  <a:lnTo>
                    <a:pt x="83162" y="16486"/>
                  </a:lnTo>
                  <a:cubicBezTo>
                    <a:pt x="83394" y="16457"/>
                    <a:pt x="83627" y="16428"/>
                    <a:pt x="83860" y="16400"/>
                  </a:cubicBezTo>
                  <a:cubicBezTo>
                    <a:pt x="84235" y="16355"/>
                    <a:pt x="84502" y="16321"/>
                    <a:pt x="84775" y="16281"/>
                  </a:cubicBezTo>
                  <a:cubicBezTo>
                    <a:pt x="85292" y="16201"/>
                    <a:pt x="85969" y="16070"/>
                    <a:pt x="86588" y="15809"/>
                  </a:cubicBezTo>
                  <a:cubicBezTo>
                    <a:pt x="86815" y="15712"/>
                    <a:pt x="87002" y="15599"/>
                    <a:pt x="87173" y="15474"/>
                  </a:cubicBezTo>
                  <a:cubicBezTo>
                    <a:pt x="87275" y="15388"/>
                    <a:pt x="87366" y="15298"/>
                    <a:pt x="87440" y="15206"/>
                  </a:cubicBezTo>
                  <a:cubicBezTo>
                    <a:pt x="87497" y="15122"/>
                    <a:pt x="87542" y="15041"/>
                    <a:pt x="87576" y="14962"/>
                  </a:cubicBezTo>
                  <a:cubicBezTo>
                    <a:pt x="87605" y="14889"/>
                    <a:pt x="87628" y="14803"/>
                    <a:pt x="87645" y="14706"/>
                  </a:cubicBezTo>
                  <a:cubicBezTo>
                    <a:pt x="87650" y="14598"/>
                    <a:pt x="87650" y="14485"/>
                    <a:pt x="87634" y="14360"/>
                  </a:cubicBezTo>
                  <a:cubicBezTo>
                    <a:pt x="87610" y="14257"/>
                    <a:pt x="87587" y="14160"/>
                    <a:pt x="87553" y="14076"/>
                  </a:cubicBezTo>
                  <a:cubicBezTo>
                    <a:pt x="87508" y="13984"/>
                    <a:pt x="87463" y="13900"/>
                    <a:pt x="87400" y="13819"/>
                  </a:cubicBezTo>
                  <a:cubicBezTo>
                    <a:pt x="87327" y="13729"/>
                    <a:pt x="87235" y="13644"/>
                    <a:pt x="87133" y="13559"/>
                  </a:cubicBezTo>
                  <a:cubicBezTo>
                    <a:pt x="86957" y="13439"/>
                    <a:pt x="86758" y="13331"/>
                    <a:pt x="86519" y="13234"/>
                  </a:cubicBezTo>
                  <a:cubicBezTo>
                    <a:pt x="86008" y="13035"/>
                    <a:pt x="85486" y="12922"/>
                    <a:pt x="84980" y="12814"/>
                  </a:cubicBezTo>
                  <a:lnTo>
                    <a:pt x="84962" y="12809"/>
                  </a:lnTo>
                  <a:cubicBezTo>
                    <a:pt x="84820" y="12775"/>
                    <a:pt x="84696" y="12746"/>
                    <a:pt x="84576" y="12723"/>
                  </a:cubicBezTo>
                  <a:cubicBezTo>
                    <a:pt x="84201" y="12633"/>
                    <a:pt x="83917" y="12565"/>
                    <a:pt x="83621" y="12463"/>
                  </a:cubicBezTo>
                  <a:cubicBezTo>
                    <a:pt x="83377" y="12377"/>
                    <a:pt x="83116" y="12280"/>
                    <a:pt x="82895" y="12133"/>
                  </a:cubicBezTo>
                  <a:cubicBezTo>
                    <a:pt x="82780" y="12059"/>
                    <a:pt x="82667" y="11973"/>
                    <a:pt x="82575" y="11876"/>
                  </a:cubicBezTo>
                  <a:cubicBezTo>
                    <a:pt x="82485" y="11781"/>
                    <a:pt x="82405" y="11689"/>
                    <a:pt x="82331" y="11587"/>
                  </a:cubicBezTo>
                  <a:cubicBezTo>
                    <a:pt x="82258" y="11485"/>
                    <a:pt x="82195" y="11377"/>
                    <a:pt x="82139" y="11257"/>
                  </a:cubicBezTo>
                  <a:cubicBezTo>
                    <a:pt x="82098" y="11167"/>
                    <a:pt x="82059" y="11070"/>
                    <a:pt x="82042" y="10979"/>
                  </a:cubicBezTo>
                  <a:cubicBezTo>
                    <a:pt x="82019" y="10876"/>
                    <a:pt x="81996" y="10769"/>
                    <a:pt x="82008" y="10656"/>
                  </a:cubicBezTo>
                  <a:cubicBezTo>
                    <a:pt x="82014" y="10564"/>
                    <a:pt x="82019" y="10478"/>
                    <a:pt x="82048" y="10394"/>
                  </a:cubicBezTo>
                  <a:cubicBezTo>
                    <a:pt x="82076" y="10286"/>
                    <a:pt x="82110" y="10206"/>
                    <a:pt x="82145" y="10137"/>
                  </a:cubicBezTo>
                  <a:cubicBezTo>
                    <a:pt x="82190" y="10053"/>
                    <a:pt x="82241" y="9974"/>
                    <a:pt x="82297" y="9906"/>
                  </a:cubicBezTo>
                  <a:cubicBezTo>
                    <a:pt x="82423" y="9746"/>
                    <a:pt x="82575" y="9599"/>
                    <a:pt x="82775" y="9455"/>
                  </a:cubicBezTo>
                  <a:cubicBezTo>
                    <a:pt x="82951" y="9326"/>
                    <a:pt x="83155" y="9206"/>
                    <a:pt x="83366" y="9098"/>
                  </a:cubicBezTo>
                  <a:cubicBezTo>
                    <a:pt x="83844" y="8865"/>
                    <a:pt x="84361" y="8660"/>
                    <a:pt x="84957" y="8484"/>
                  </a:cubicBezTo>
                  <a:cubicBezTo>
                    <a:pt x="85889" y="8206"/>
                    <a:pt x="86905" y="7984"/>
                    <a:pt x="88258" y="7763"/>
                  </a:cubicBezTo>
                  <a:lnTo>
                    <a:pt x="88571" y="7711"/>
                  </a:lnTo>
                  <a:cubicBezTo>
                    <a:pt x="89048" y="7632"/>
                    <a:pt x="89394" y="7569"/>
                    <a:pt x="89753" y="7507"/>
                  </a:cubicBezTo>
                  <a:cubicBezTo>
                    <a:pt x="91099" y="7263"/>
                    <a:pt x="92202" y="7035"/>
                    <a:pt x="93213" y="6796"/>
                  </a:cubicBezTo>
                  <a:cubicBezTo>
                    <a:pt x="94474" y="6496"/>
                    <a:pt x="95583" y="6189"/>
                    <a:pt x="96606" y="5859"/>
                  </a:cubicBezTo>
                  <a:cubicBezTo>
                    <a:pt x="97725" y="5501"/>
                    <a:pt x="98822" y="5091"/>
                    <a:pt x="99861" y="4643"/>
                  </a:cubicBezTo>
                  <a:lnTo>
                    <a:pt x="99873" y="4637"/>
                  </a:lnTo>
                  <a:lnTo>
                    <a:pt x="99907" y="4626"/>
                  </a:lnTo>
                  <a:lnTo>
                    <a:pt x="99884" y="4614"/>
                  </a:lnTo>
                  <a:cubicBezTo>
                    <a:pt x="100516" y="4359"/>
                    <a:pt x="101112" y="4081"/>
                    <a:pt x="101702" y="3762"/>
                  </a:cubicBezTo>
                  <a:cubicBezTo>
                    <a:pt x="102237" y="3484"/>
                    <a:pt x="102748" y="3194"/>
                    <a:pt x="103220" y="2899"/>
                  </a:cubicBezTo>
                  <a:cubicBezTo>
                    <a:pt x="104021" y="2405"/>
                    <a:pt x="104822" y="1859"/>
                    <a:pt x="105601" y="1268"/>
                  </a:cubicBezTo>
                  <a:lnTo>
                    <a:pt x="105601" y="1268"/>
                  </a:lnTo>
                  <a:cubicBezTo>
                    <a:pt x="104618" y="1773"/>
                    <a:pt x="103618" y="2211"/>
                    <a:pt x="102554" y="2609"/>
                  </a:cubicBezTo>
                  <a:cubicBezTo>
                    <a:pt x="100311" y="3444"/>
                    <a:pt x="97980" y="4018"/>
                    <a:pt x="95594" y="4575"/>
                  </a:cubicBezTo>
                  <a:cubicBezTo>
                    <a:pt x="92719" y="5251"/>
                    <a:pt x="89810" y="5859"/>
                    <a:pt x="87002" y="6450"/>
                  </a:cubicBezTo>
                  <a:lnTo>
                    <a:pt x="86963" y="6455"/>
                  </a:lnTo>
                  <a:lnTo>
                    <a:pt x="86905" y="6467"/>
                  </a:lnTo>
                  <a:lnTo>
                    <a:pt x="86850" y="6478"/>
                  </a:lnTo>
                  <a:lnTo>
                    <a:pt x="86832" y="6484"/>
                  </a:lnTo>
                  <a:lnTo>
                    <a:pt x="86803" y="6489"/>
                  </a:lnTo>
                  <a:lnTo>
                    <a:pt x="86719" y="6507"/>
                  </a:lnTo>
                  <a:lnTo>
                    <a:pt x="86639" y="6523"/>
                  </a:lnTo>
                  <a:cubicBezTo>
                    <a:pt x="85656" y="6728"/>
                    <a:pt x="84673" y="6939"/>
                    <a:pt x="83684" y="7149"/>
                  </a:cubicBezTo>
                  <a:cubicBezTo>
                    <a:pt x="83462" y="7194"/>
                    <a:pt x="83218" y="7246"/>
                    <a:pt x="82968" y="7280"/>
                  </a:cubicBezTo>
                  <a:cubicBezTo>
                    <a:pt x="82775" y="7308"/>
                    <a:pt x="82559" y="7336"/>
                    <a:pt x="82320" y="7365"/>
                  </a:cubicBezTo>
                  <a:cubicBezTo>
                    <a:pt x="82087" y="7393"/>
                    <a:pt x="81854" y="7422"/>
                    <a:pt x="81621" y="7444"/>
                  </a:cubicBezTo>
                  <a:lnTo>
                    <a:pt x="81599" y="7451"/>
                  </a:lnTo>
                  <a:lnTo>
                    <a:pt x="81576" y="7451"/>
                  </a:lnTo>
                  <a:cubicBezTo>
                    <a:pt x="81274" y="7485"/>
                    <a:pt x="80973" y="7524"/>
                    <a:pt x="80673" y="7558"/>
                  </a:cubicBezTo>
                  <a:cubicBezTo>
                    <a:pt x="79570" y="7695"/>
                    <a:pt x="78297" y="7871"/>
                    <a:pt x="77110" y="8240"/>
                  </a:cubicBezTo>
                  <a:cubicBezTo>
                    <a:pt x="76570" y="8411"/>
                    <a:pt x="76144" y="8598"/>
                    <a:pt x="75780" y="8825"/>
                  </a:cubicBezTo>
                  <a:cubicBezTo>
                    <a:pt x="75575" y="8956"/>
                    <a:pt x="75399" y="9098"/>
                    <a:pt x="75252" y="9251"/>
                  </a:cubicBezTo>
                  <a:cubicBezTo>
                    <a:pt x="75184" y="9337"/>
                    <a:pt x="75143" y="9387"/>
                    <a:pt x="75116" y="9434"/>
                  </a:cubicBezTo>
                  <a:cubicBezTo>
                    <a:pt x="75087" y="9479"/>
                    <a:pt x="75053" y="9536"/>
                    <a:pt x="75013" y="9610"/>
                  </a:cubicBezTo>
                  <a:cubicBezTo>
                    <a:pt x="74962" y="9717"/>
                    <a:pt x="74928" y="9785"/>
                    <a:pt x="74904" y="9859"/>
                  </a:cubicBezTo>
                  <a:cubicBezTo>
                    <a:pt x="74888" y="9916"/>
                    <a:pt x="74870" y="9974"/>
                    <a:pt x="74859" y="10024"/>
                  </a:cubicBezTo>
                  <a:cubicBezTo>
                    <a:pt x="74843" y="10121"/>
                    <a:pt x="74831" y="10212"/>
                    <a:pt x="74831" y="10297"/>
                  </a:cubicBezTo>
                  <a:cubicBezTo>
                    <a:pt x="74843" y="10394"/>
                    <a:pt x="74859" y="10485"/>
                    <a:pt x="74883" y="10564"/>
                  </a:cubicBezTo>
                  <a:cubicBezTo>
                    <a:pt x="74911" y="10643"/>
                    <a:pt x="74951" y="10729"/>
                    <a:pt x="75001" y="10814"/>
                  </a:cubicBezTo>
                  <a:cubicBezTo>
                    <a:pt x="75075" y="10922"/>
                    <a:pt x="75166" y="11024"/>
                    <a:pt x="75279" y="11133"/>
                  </a:cubicBezTo>
                  <a:cubicBezTo>
                    <a:pt x="75479" y="11303"/>
                    <a:pt x="75706" y="11451"/>
                    <a:pt x="75995" y="11598"/>
                  </a:cubicBezTo>
                  <a:cubicBezTo>
                    <a:pt x="76422" y="11815"/>
                    <a:pt x="76860" y="11973"/>
                    <a:pt x="77309" y="12133"/>
                  </a:cubicBezTo>
                  <a:cubicBezTo>
                    <a:pt x="77661" y="12258"/>
                    <a:pt x="77973" y="12377"/>
                    <a:pt x="78274" y="12524"/>
                  </a:cubicBezTo>
                  <a:cubicBezTo>
                    <a:pt x="78439" y="12610"/>
                    <a:pt x="78581" y="12689"/>
                    <a:pt x="78712" y="12786"/>
                  </a:cubicBezTo>
                  <a:cubicBezTo>
                    <a:pt x="78769" y="12825"/>
                    <a:pt x="78820" y="12865"/>
                    <a:pt x="78872" y="12911"/>
                  </a:cubicBezTo>
                  <a:cubicBezTo>
                    <a:pt x="78917" y="12951"/>
                    <a:pt x="78962" y="12996"/>
                    <a:pt x="79002" y="13042"/>
                  </a:cubicBezTo>
                  <a:cubicBezTo>
                    <a:pt x="79087" y="13144"/>
                    <a:pt x="79150" y="13240"/>
                    <a:pt x="79184" y="13342"/>
                  </a:cubicBezTo>
                  <a:cubicBezTo>
                    <a:pt x="79200" y="13399"/>
                    <a:pt x="79218" y="13444"/>
                    <a:pt x="79218" y="13479"/>
                  </a:cubicBezTo>
                  <a:lnTo>
                    <a:pt x="79223" y="13519"/>
                  </a:lnTo>
                  <a:cubicBezTo>
                    <a:pt x="79223" y="13559"/>
                    <a:pt x="79229" y="13593"/>
                    <a:pt x="79223" y="13627"/>
                  </a:cubicBezTo>
                  <a:cubicBezTo>
                    <a:pt x="79218" y="13667"/>
                    <a:pt x="79212" y="13717"/>
                    <a:pt x="79200" y="13764"/>
                  </a:cubicBezTo>
                  <a:cubicBezTo>
                    <a:pt x="79184" y="13809"/>
                    <a:pt x="79161" y="13854"/>
                    <a:pt x="79139" y="13900"/>
                  </a:cubicBezTo>
                  <a:cubicBezTo>
                    <a:pt x="79092" y="13990"/>
                    <a:pt x="79030" y="14076"/>
                    <a:pt x="78951" y="14150"/>
                  </a:cubicBezTo>
                  <a:cubicBezTo>
                    <a:pt x="78854" y="14246"/>
                    <a:pt x="78741" y="14331"/>
                    <a:pt x="78599" y="14417"/>
                  </a:cubicBezTo>
                  <a:cubicBezTo>
                    <a:pt x="78445" y="14508"/>
                    <a:pt x="78303" y="14582"/>
                    <a:pt x="78156" y="14645"/>
                  </a:cubicBezTo>
                  <a:cubicBezTo>
                    <a:pt x="77826" y="14786"/>
                    <a:pt x="77451" y="14910"/>
                    <a:pt x="76979" y="15036"/>
                  </a:cubicBezTo>
                  <a:cubicBezTo>
                    <a:pt x="76110" y="15264"/>
                    <a:pt x="75177" y="15440"/>
                    <a:pt x="74201" y="15558"/>
                  </a:cubicBezTo>
                  <a:cubicBezTo>
                    <a:pt x="72866" y="15723"/>
                    <a:pt x="71507" y="15791"/>
                    <a:pt x="70194" y="15860"/>
                  </a:cubicBezTo>
                  <a:cubicBezTo>
                    <a:pt x="69648" y="15888"/>
                    <a:pt x="69069" y="15917"/>
                    <a:pt x="68507" y="15951"/>
                  </a:cubicBezTo>
                  <a:cubicBezTo>
                    <a:pt x="67676" y="16008"/>
                    <a:pt x="66688" y="16082"/>
                    <a:pt x="65677" y="16224"/>
                  </a:cubicBezTo>
                  <a:cubicBezTo>
                    <a:pt x="64597" y="16377"/>
                    <a:pt x="63734" y="16559"/>
                    <a:pt x="62950" y="16798"/>
                  </a:cubicBezTo>
                  <a:cubicBezTo>
                    <a:pt x="62620" y="16906"/>
                    <a:pt x="62284" y="17024"/>
                    <a:pt x="61956" y="17161"/>
                  </a:cubicBezTo>
                  <a:cubicBezTo>
                    <a:pt x="61636" y="17349"/>
                    <a:pt x="61364" y="17543"/>
                    <a:pt x="61109" y="17758"/>
                  </a:cubicBezTo>
                  <a:cubicBezTo>
                    <a:pt x="60926" y="17918"/>
                    <a:pt x="60773" y="18076"/>
                    <a:pt x="60631" y="18235"/>
                  </a:cubicBezTo>
                  <a:cubicBezTo>
                    <a:pt x="60483" y="18411"/>
                    <a:pt x="60341" y="18593"/>
                    <a:pt x="60222" y="18770"/>
                  </a:cubicBezTo>
                  <a:cubicBezTo>
                    <a:pt x="60063" y="19002"/>
                    <a:pt x="59921" y="19240"/>
                    <a:pt x="59801" y="19474"/>
                  </a:cubicBezTo>
                  <a:cubicBezTo>
                    <a:pt x="59671" y="19725"/>
                    <a:pt x="59551" y="19940"/>
                    <a:pt x="59404" y="20127"/>
                  </a:cubicBezTo>
                  <a:cubicBezTo>
                    <a:pt x="59296" y="20263"/>
                    <a:pt x="59165" y="20389"/>
                    <a:pt x="59011" y="20514"/>
                  </a:cubicBezTo>
                  <a:cubicBezTo>
                    <a:pt x="58977" y="20543"/>
                    <a:pt x="58943" y="20565"/>
                    <a:pt x="58909" y="20593"/>
                  </a:cubicBezTo>
                  <a:lnTo>
                    <a:pt x="58887" y="20616"/>
                  </a:lnTo>
                  <a:lnTo>
                    <a:pt x="58853" y="20638"/>
                  </a:lnTo>
                  <a:lnTo>
                    <a:pt x="58819" y="20661"/>
                  </a:lnTo>
                  <a:lnTo>
                    <a:pt x="58790" y="20690"/>
                  </a:lnTo>
                  <a:lnTo>
                    <a:pt x="58773" y="20701"/>
                  </a:lnTo>
                  <a:cubicBezTo>
                    <a:pt x="58670" y="20775"/>
                    <a:pt x="58580" y="20850"/>
                    <a:pt x="58483" y="20923"/>
                  </a:cubicBezTo>
                  <a:cubicBezTo>
                    <a:pt x="58205" y="21178"/>
                    <a:pt x="57967" y="21469"/>
                    <a:pt x="57733" y="21747"/>
                  </a:cubicBezTo>
                  <a:lnTo>
                    <a:pt x="57687" y="21804"/>
                  </a:lnTo>
                  <a:lnTo>
                    <a:pt x="57653" y="21844"/>
                  </a:lnTo>
                  <a:cubicBezTo>
                    <a:pt x="57608" y="21894"/>
                    <a:pt x="57568" y="21946"/>
                    <a:pt x="57529" y="21997"/>
                  </a:cubicBezTo>
                  <a:cubicBezTo>
                    <a:pt x="57375" y="22179"/>
                    <a:pt x="57204" y="22372"/>
                    <a:pt x="57005" y="22547"/>
                  </a:cubicBezTo>
                  <a:cubicBezTo>
                    <a:pt x="56847" y="22691"/>
                    <a:pt x="56682" y="22820"/>
                    <a:pt x="56511" y="22929"/>
                  </a:cubicBezTo>
                  <a:cubicBezTo>
                    <a:pt x="55835" y="23360"/>
                    <a:pt x="55040" y="23679"/>
                    <a:pt x="54148" y="23877"/>
                  </a:cubicBezTo>
                  <a:cubicBezTo>
                    <a:pt x="53432" y="24031"/>
                    <a:pt x="52716" y="24110"/>
                    <a:pt x="52022" y="24110"/>
                  </a:cubicBezTo>
                  <a:cubicBezTo>
                    <a:pt x="51846" y="24110"/>
                    <a:pt x="51659" y="24105"/>
                    <a:pt x="51471" y="24094"/>
                  </a:cubicBezTo>
                  <a:cubicBezTo>
                    <a:pt x="51017" y="24071"/>
                    <a:pt x="50630" y="24020"/>
                    <a:pt x="50261" y="23934"/>
                  </a:cubicBezTo>
                  <a:cubicBezTo>
                    <a:pt x="50181" y="23924"/>
                    <a:pt x="50107" y="23906"/>
                    <a:pt x="50034" y="23884"/>
                  </a:cubicBezTo>
                  <a:lnTo>
                    <a:pt x="50010" y="23877"/>
                  </a:lnTo>
                  <a:lnTo>
                    <a:pt x="49982" y="23872"/>
                  </a:lnTo>
                  <a:lnTo>
                    <a:pt x="49960" y="23866"/>
                  </a:lnTo>
                  <a:cubicBezTo>
                    <a:pt x="49835" y="23838"/>
                    <a:pt x="49682" y="23804"/>
                    <a:pt x="49533" y="23775"/>
                  </a:cubicBezTo>
                  <a:cubicBezTo>
                    <a:pt x="49278" y="23730"/>
                    <a:pt x="49034" y="23701"/>
                    <a:pt x="48806" y="23685"/>
                  </a:cubicBezTo>
                  <a:cubicBezTo>
                    <a:pt x="48596" y="23673"/>
                    <a:pt x="48408" y="23667"/>
                    <a:pt x="48255" y="23667"/>
                  </a:cubicBezTo>
                  <a:cubicBezTo>
                    <a:pt x="48085" y="23667"/>
                    <a:pt x="47914" y="23673"/>
                    <a:pt x="47755" y="23679"/>
                  </a:cubicBezTo>
                  <a:cubicBezTo>
                    <a:pt x="47414" y="23701"/>
                    <a:pt x="47073" y="23730"/>
                    <a:pt x="46772" y="23759"/>
                  </a:cubicBezTo>
                  <a:lnTo>
                    <a:pt x="46641" y="23769"/>
                  </a:lnTo>
                  <a:lnTo>
                    <a:pt x="46551" y="23775"/>
                  </a:lnTo>
                  <a:lnTo>
                    <a:pt x="46533" y="23775"/>
                  </a:lnTo>
                  <a:lnTo>
                    <a:pt x="46511" y="23782"/>
                  </a:lnTo>
                  <a:cubicBezTo>
                    <a:pt x="46334" y="23793"/>
                    <a:pt x="46011" y="23821"/>
                    <a:pt x="45715" y="23821"/>
                  </a:cubicBezTo>
                  <a:cubicBezTo>
                    <a:pt x="45612" y="23821"/>
                    <a:pt x="45522" y="23821"/>
                    <a:pt x="45442" y="23816"/>
                  </a:cubicBezTo>
                  <a:cubicBezTo>
                    <a:pt x="45215" y="23798"/>
                    <a:pt x="45038" y="23782"/>
                    <a:pt x="44875" y="23759"/>
                  </a:cubicBezTo>
                  <a:cubicBezTo>
                    <a:pt x="44681" y="23724"/>
                    <a:pt x="44493" y="23690"/>
                    <a:pt x="44311" y="23651"/>
                  </a:cubicBezTo>
                  <a:cubicBezTo>
                    <a:pt x="43942" y="23559"/>
                    <a:pt x="43572" y="23452"/>
                    <a:pt x="43243" y="23355"/>
                  </a:cubicBezTo>
                  <a:lnTo>
                    <a:pt x="43226" y="23355"/>
                  </a:lnTo>
                  <a:lnTo>
                    <a:pt x="43209" y="23349"/>
                  </a:lnTo>
                  <a:lnTo>
                    <a:pt x="43197" y="23344"/>
                  </a:lnTo>
                  <a:lnTo>
                    <a:pt x="43181" y="23338"/>
                  </a:lnTo>
                  <a:lnTo>
                    <a:pt x="43170" y="23338"/>
                  </a:lnTo>
                  <a:lnTo>
                    <a:pt x="43147" y="23326"/>
                  </a:lnTo>
                  <a:lnTo>
                    <a:pt x="43123" y="23321"/>
                  </a:lnTo>
                  <a:lnTo>
                    <a:pt x="43102" y="23315"/>
                  </a:lnTo>
                  <a:lnTo>
                    <a:pt x="43078" y="23310"/>
                  </a:lnTo>
                  <a:lnTo>
                    <a:pt x="43044" y="23298"/>
                  </a:lnTo>
                  <a:cubicBezTo>
                    <a:pt x="42720" y="23202"/>
                    <a:pt x="42391" y="23105"/>
                    <a:pt x="42067" y="23032"/>
                  </a:cubicBezTo>
                  <a:lnTo>
                    <a:pt x="41817" y="22974"/>
                  </a:lnTo>
                  <a:lnTo>
                    <a:pt x="41686" y="22940"/>
                  </a:lnTo>
                  <a:lnTo>
                    <a:pt x="41641" y="22929"/>
                  </a:lnTo>
                  <a:lnTo>
                    <a:pt x="41612" y="22923"/>
                  </a:lnTo>
                  <a:lnTo>
                    <a:pt x="41499" y="22901"/>
                  </a:lnTo>
                  <a:lnTo>
                    <a:pt x="41447" y="22883"/>
                  </a:lnTo>
                  <a:lnTo>
                    <a:pt x="41431" y="22883"/>
                  </a:lnTo>
                  <a:lnTo>
                    <a:pt x="41379" y="22867"/>
                  </a:lnTo>
                  <a:lnTo>
                    <a:pt x="41363" y="22867"/>
                  </a:lnTo>
                  <a:lnTo>
                    <a:pt x="41311" y="22849"/>
                  </a:lnTo>
                  <a:cubicBezTo>
                    <a:pt x="41180" y="22820"/>
                    <a:pt x="41049" y="22786"/>
                    <a:pt x="40920" y="22764"/>
                  </a:cubicBezTo>
                  <a:cubicBezTo>
                    <a:pt x="40579" y="22684"/>
                    <a:pt x="40170" y="22605"/>
                    <a:pt x="39737" y="22565"/>
                  </a:cubicBezTo>
                  <a:cubicBezTo>
                    <a:pt x="39624" y="22560"/>
                    <a:pt x="39527" y="22554"/>
                    <a:pt x="39441" y="22554"/>
                  </a:cubicBezTo>
                  <a:cubicBezTo>
                    <a:pt x="39379" y="22554"/>
                    <a:pt x="39323" y="22554"/>
                    <a:pt x="39265" y="22560"/>
                  </a:cubicBezTo>
                  <a:cubicBezTo>
                    <a:pt x="39118" y="22565"/>
                    <a:pt x="38969" y="22582"/>
                    <a:pt x="38799" y="22610"/>
                  </a:cubicBezTo>
                  <a:cubicBezTo>
                    <a:pt x="38397" y="22696"/>
                    <a:pt x="37998" y="22833"/>
                    <a:pt x="37652" y="22951"/>
                  </a:cubicBezTo>
                  <a:cubicBezTo>
                    <a:pt x="37243" y="23093"/>
                    <a:pt x="36834" y="23229"/>
                    <a:pt x="36425" y="23310"/>
                  </a:cubicBezTo>
                  <a:cubicBezTo>
                    <a:pt x="36192" y="23355"/>
                    <a:pt x="35981" y="23378"/>
                    <a:pt x="35788" y="23383"/>
                  </a:cubicBezTo>
                  <a:lnTo>
                    <a:pt x="35612" y="23383"/>
                  </a:lnTo>
                  <a:cubicBezTo>
                    <a:pt x="35431" y="23383"/>
                    <a:pt x="35253" y="23383"/>
                    <a:pt x="35090" y="23373"/>
                  </a:cubicBezTo>
                  <a:cubicBezTo>
                    <a:pt x="34629" y="23349"/>
                    <a:pt x="34162" y="23310"/>
                    <a:pt x="33703" y="23247"/>
                  </a:cubicBezTo>
                  <a:cubicBezTo>
                    <a:pt x="32919" y="23145"/>
                    <a:pt x="32134" y="22998"/>
                    <a:pt x="31447" y="22872"/>
                  </a:cubicBezTo>
                  <a:lnTo>
                    <a:pt x="31361" y="22854"/>
                  </a:lnTo>
                  <a:lnTo>
                    <a:pt x="31208" y="22827"/>
                  </a:lnTo>
                  <a:lnTo>
                    <a:pt x="31140" y="22815"/>
                  </a:lnTo>
                  <a:lnTo>
                    <a:pt x="31067" y="22798"/>
                  </a:lnTo>
                  <a:lnTo>
                    <a:pt x="30844" y="22759"/>
                  </a:lnTo>
                  <a:cubicBezTo>
                    <a:pt x="29952" y="22594"/>
                    <a:pt x="28992" y="22434"/>
                    <a:pt x="28014" y="22361"/>
                  </a:cubicBezTo>
                  <a:lnTo>
                    <a:pt x="28004" y="22361"/>
                  </a:lnTo>
                  <a:lnTo>
                    <a:pt x="27855" y="22355"/>
                  </a:lnTo>
                  <a:cubicBezTo>
                    <a:pt x="27605" y="22377"/>
                    <a:pt x="27356" y="22406"/>
                    <a:pt x="27105" y="22440"/>
                  </a:cubicBezTo>
                  <a:lnTo>
                    <a:pt x="26855" y="22468"/>
                  </a:lnTo>
                  <a:lnTo>
                    <a:pt x="26839" y="22468"/>
                  </a:lnTo>
                  <a:lnTo>
                    <a:pt x="26810" y="22474"/>
                  </a:lnTo>
                  <a:lnTo>
                    <a:pt x="26793" y="22474"/>
                  </a:lnTo>
                  <a:cubicBezTo>
                    <a:pt x="26207" y="22542"/>
                    <a:pt x="25549" y="22622"/>
                    <a:pt x="24912" y="22650"/>
                  </a:cubicBezTo>
                  <a:cubicBezTo>
                    <a:pt x="24662" y="22667"/>
                    <a:pt x="24435" y="22673"/>
                    <a:pt x="24180" y="22673"/>
                  </a:cubicBezTo>
                  <a:cubicBezTo>
                    <a:pt x="24025" y="22673"/>
                    <a:pt x="23907" y="22667"/>
                    <a:pt x="23805" y="22662"/>
                  </a:cubicBezTo>
                  <a:cubicBezTo>
                    <a:pt x="23451" y="22650"/>
                    <a:pt x="23082" y="22616"/>
                    <a:pt x="22866" y="22594"/>
                  </a:cubicBezTo>
                  <a:lnTo>
                    <a:pt x="22838" y="22594"/>
                  </a:lnTo>
                  <a:lnTo>
                    <a:pt x="22827" y="22588"/>
                  </a:lnTo>
                  <a:lnTo>
                    <a:pt x="22753" y="22582"/>
                  </a:lnTo>
                  <a:cubicBezTo>
                    <a:pt x="22412" y="22554"/>
                    <a:pt x="22071" y="22520"/>
                    <a:pt x="21730" y="22486"/>
                  </a:cubicBezTo>
                  <a:lnTo>
                    <a:pt x="21321" y="22452"/>
                  </a:lnTo>
                  <a:lnTo>
                    <a:pt x="21253" y="22445"/>
                  </a:lnTo>
                  <a:lnTo>
                    <a:pt x="21230" y="22440"/>
                  </a:lnTo>
                  <a:lnTo>
                    <a:pt x="21002" y="22418"/>
                  </a:lnTo>
                  <a:cubicBezTo>
                    <a:pt x="20844" y="22406"/>
                    <a:pt x="20679" y="22389"/>
                    <a:pt x="20519" y="22377"/>
                  </a:cubicBezTo>
                  <a:cubicBezTo>
                    <a:pt x="18025" y="22145"/>
                    <a:pt x="15366" y="21923"/>
                    <a:pt x="12729" y="21923"/>
                  </a:cubicBezTo>
                  <a:cubicBezTo>
                    <a:pt x="12349" y="21923"/>
                    <a:pt x="11979" y="21928"/>
                    <a:pt x="11644" y="21934"/>
                  </a:cubicBezTo>
                  <a:cubicBezTo>
                    <a:pt x="10933" y="21957"/>
                    <a:pt x="10354" y="21986"/>
                    <a:pt x="9814" y="22031"/>
                  </a:cubicBezTo>
                  <a:cubicBezTo>
                    <a:pt x="9229" y="22082"/>
                    <a:pt x="8660" y="22138"/>
                    <a:pt x="8132" y="22213"/>
                  </a:cubicBezTo>
                  <a:lnTo>
                    <a:pt x="8104" y="22213"/>
                  </a:lnTo>
                  <a:cubicBezTo>
                    <a:pt x="7996" y="22213"/>
                    <a:pt x="7905" y="22138"/>
                    <a:pt x="7894" y="22036"/>
                  </a:cubicBezTo>
                  <a:cubicBezTo>
                    <a:pt x="7883" y="21980"/>
                    <a:pt x="7899" y="21923"/>
                    <a:pt x="7933" y="21878"/>
                  </a:cubicBezTo>
                  <a:cubicBezTo>
                    <a:pt x="7962" y="21832"/>
                    <a:pt x="8012" y="21804"/>
                    <a:pt x="8064" y="21797"/>
                  </a:cubicBezTo>
                  <a:cubicBezTo>
                    <a:pt x="9360" y="21616"/>
                    <a:pt x="10700" y="21514"/>
                    <a:pt x="12166" y="21485"/>
                  </a:cubicBezTo>
                  <a:cubicBezTo>
                    <a:pt x="12399" y="21480"/>
                    <a:pt x="12695" y="21480"/>
                    <a:pt x="13099" y="21480"/>
                  </a:cubicBezTo>
                  <a:cubicBezTo>
                    <a:pt x="14144" y="21480"/>
                    <a:pt x="15224" y="21508"/>
                    <a:pt x="16297" y="21571"/>
                  </a:cubicBezTo>
                  <a:cubicBezTo>
                    <a:pt x="17490" y="21634"/>
                    <a:pt x="18770" y="21729"/>
                    <a:pt x="20440" y="21878"/>
                  </a:cubicBezTo>
                  <a:cubicBezTo>
                    <a:pt x="20752" y="21907"/>
                    <a:pt x="21070" y="21934"/>
                    <a:pt x="21389" y="21962"/>
                  </a:cubicBezTo>
                  <a:lnTo>
                    <a:pt x="21639" y="21986"/>
                  </a:lnTo>
                  <a:lnTo>
                    <a:pt x="21684" y="21986"/>
                  </a:lnTo>
                  <a:lnTo>
                    <a:pt x="21707" y="21991"/>
                  </a:lnTo>
                  <a:lnTo>
                    <a:pt x="22549" y="22065"/>
                  </a:lnTo>
                  <a:lnTo>
                    <a:pt x="23026" y="22111"/>
                  </a:lnTo>
                  <a:lnTo>
                    <a:pt x="23071" y="22111"/>
                  </a:lnTo>
                  <a:lnTo>
                    <a:pt x="23179" y="22122"/>
                  </a:lnTo>
                  <a:lnTo>
                    <a:pt x="23207" y="22127"/>
                  </a:lnTo>
                  <a:lnTo>
                    <a:pt x="23236" y="22127"/>
                  </a:lnTo>
                  <a:cubicBezTo>
                    <a:pt x="23361" y="22138"/>
                    <a:pt x="23480" y="22151"/>
                    <a:pt x="23593" y="22156"/>
                  </a:cubicBezTo>
                  <a:cubicBezTo>
                    <a:pt x="23826" y="22167"/>
                    <a:pt x="24049" y="22172"/>
                    <a:pt x="24253" y="22172"/>
                  </a:cubicBezTo>
                  <a:cubicBezTo>
                    <a:pt x="24332" y="22172"/>
                    <a:pt x="24406" y="22172"/>
                    <a:pt x="24486" y="22167"/>
                  </a:cubicBezTo>
                  <a:cubicBezTo>
                    <a:pt x="25310" y="22145"/>
                    <a:pt x="26128" y="22048"/>
                    <a:pt x="26855" y="21962"/>
                  </a:cubicBezTo>
                  <a:lnTo>
                    <a:pt x="26873" y="21957"/>
                  </a:lnTo>
                  <a:lnTo>
                    <a:pt x="26889" y="21957"/>
                  </a:lnTo>
                  <a:cubicBezTo>
                    <a:pt x="27668" y="21866"/>
                    <a:pt x="28469" y="21770"/>
                    <a:pt x="29276" y="21752"/>
                  </a:cubicBezTo>
                  <a:lnTo>
                    <a:pt x="29554" y="21752"/>
                  </a:lnTo>
                  <a:cubicBezTo>
                    <a:pt x="29929" y="21752"/>
                    <a:pt x="30259" y="21763"/>
                    <a:pt x="30571" y="21797"/>
                  </a:cubicBezTo>
                  <a:cubicBezTo>
                    <a:pt x="30753" y="21815"/>
                    <a:pt x="30941" y="21838"/>
                    <a:pt x="31122" y="21860"/>
                  </a:cubicBezTo>
                  <a:lnTo>
                    <a:pt x="31230" y="21872"/>
                  </a:lnTo>
                  <a:lnTo>
                    <a:pt x="31361" y="21883"/>
                  </a:lnTo>
                  <a:lnTo>
                    <a:pt x="31379" y="21889"/>
                  </a:lnTo>
                  <a:lnTo>
                    <a:pt x="31707" y="21923"/>
                  </a:lnTo>
                  <a:cubicBezTo>
                    <a:pt x="32402" y="22002"/>
                    <a:pt x="32976" y="22054"/>
                    <a:pt x="33549" y="22054"/>
                  </a:cubicBezTo>
                  <a:lnTo>
                    <a:pt x="33674" y="22054"/>
                  </a:lnTo>
                  <a:lnTo>
                    <a:pt x="33669" y="22031"/>
                  </a:lnTo>
                  <a:lnTo>
                    <a:pt x="33679" y="22031"/>
                  </a:lnTo>
                  <a:cubicBezTo>
                    <a:pt x="34282" y="22031"/>
                    <a:pt x="34896" y="21952"/>
                    <a:pt x="35515" y="21792"/>
                  </a:cubicBezTo>
                  <a:cubicBezTo>
                    <a:pt x="35617" y="21770"/>
                    <a:pt x="35720" y="21742"/>
                    <a:pt x="35822" y="21713"/>
                  </a:cubicBezTo>
                  <a:lnTo>
                    <a:pt x="35840" y="21707"/>
                  </a:lnTo>
                  <a:lnTo>
                    <a:pt x="35856" y="21707"/>
                  </a:lnTo>
                  <a:cubicBezTo>
                    <a:pt x="36095" y="21645"/>
                    <a:pt x="36328" y="21582"/>
                    <a:pt x="36561" y="21531"/>
                  </a:cubicBezTo>
                  <a:cubicBezTo>
                    <a:pt x="36918" y="21456"/>
                    <a:pt x="37203" y="21401"/>
                    <a:pt x="37464" y="21361"/>
                  </a:cubicBezTo>
                  <a:cubicBezTo>
                    <a:pt x="38413" y="21212"/>
                    <a:pt x="39407" y="21144"/>
                    <a:pt x="40504" y="21144"/>
                  </a:cubicBezTo>
                  <a:cubicBezTo>
                    <a:pt x="40737" y="21144"/>
                    <a:pt x="40959" y="21144"/>
                    <a:pt x="41175" y="21150"/>
                  </a:cubicBezTo>
                  <a:cubicBezTo>
                    <a:pt x="42266" y="21178"/>
                    <a:pt x="43278" y="21259"/>
                    <a:pt x="44261" y="21332"/>
                  </a:cubicBezTo>
                  <a:lnTo>
                    <a:pt x="44288" y="21338"/>
                  </a:lnTo>
                  <a:lnTo>
                    <a:pt x="44306" y="21338"/>
                  </a:lnTo>
                  <a:cubicBezTo>
                    <a:pt x="44545" y="21354"/>
                    <a:pt x="44778" y="21372"/>
                    <a:pt x="45011" y="21388"/>
                  </a:cubicBezTo>
                  <a:cubicBezTo>
                    <a:pt x="45709" y="21440"/>
                    <a:pt x="46294" y="21474"/>
                    <a:pt x="46879" y="21503"/>
                  </a:cubicBezTo>
                  <a:cubicBezTo>
                    <a:pt x="47363" y="21519"/>
                    <a:pt x="47773" y="21525"/>
                    <a:pt x="48130" y="21525"/>
                  </a:cubicBezTo>
                  <a:cubicBezTo>
                    <a:pt x="48340" y="21525"/>
                    <a:pt x="48544" y="21525"/>
                    <a:pt x="48744" y="21519"/>
                  </a:cubicBezTo>
                  <a:lnTo>
                    <a:pt x="48778" y="21519"/>
                  </a:lnTo>
                  <a:cubicBezTo>
                    <a:pt x="49465" y="21497"/>
                    <a:pt x="50084" y="21451"/>
                    <a:pt x="50670" y="21377"/>
                  </a:cubicBezTo>
                  <a:cubicBezTo>
                    <a:pt x="50988" y="21332"/>
                    <a:pt x="51318" y="21286"/>
                    <a:pt x="51613" y="21241"/>
                  </a:cubicBezTo>
                  <a:lnTo>
                    <a:pt x="51631" y="21241"/>
                  </a:lnTo>
                  <a:lnTo>
                    <a:pt x="51665" y="21236"/>
                  </a:lnTo>
                  <a:lnTo>
                    <a:pt x="51715" y="21230"/>
                  </a:lnTo>
                  <a:cubicBezTo>
                    <a:pt x="52300" y="21139"/>
                    <a:pt x="53068" y="21013"/>
                    <a:pt x="53813" y="20803"/>
                  </a:cubicBezTo>
                  <a:cubicBezTo>
                    <a:pt x="54353" y="20638"/>
                    <a:pt x="54784" y="20462"/>
                    <a:pt x="55164" y="20241"/>
                  </a:cubicBezTo>
                  <a:cubicBezTo>
                    <a:pt x="55386" y="20105"/>
                    <a:pt x="55573" y="19963"/>
                    <a:pt x="55733" y="19809"/>
                  </a:cubicBezTo>
                  <a:cubicBezTo>
                    <a:pt x="55846" y="19684"/>
                    <a:pt x="55943" y="19560"/>
                    <a:pt x="56029" y="19423"/>
                  </a:cubicBezTo>
                  <a:cubicBezTo>
                    <a:pt x="56091" y="19298"/>
                    <a:pt x="56142" y="19172"/>
                    <a:pt x="56176" y="19043"/>
                  </a:cubicBezTo>
                  <a:cubicBezTo>
                    <a:pt x="56216" y="18865"/>
                    <a:pt x="56233" y="18707"/>
                    <a:pt x="56233" y="18542"/>
                  </a:cubicBezTo>
                  <a:cubicBezTo>
                    <a:pt x="56221" y="18422"/>
                    <a:pt x="56205" y="18314"/>
                    <a:pt x="56181" y="18218"/>
                  </a:cubicBezTo>
                  <a:cubicBezTo>
                    <a:pt x="56147" y="18110"/>
                    <a:pt x="56108" y="18013"/>
                    <a:pt x="56050" y="17918"/>
                  </a:cubicBezTo>
                  <a:cubicBezTo>
                    <a:pt x="55977" y="17803"/>
                    <a:pt x="55898" y="17695"/>
                    <a:pt x="55801" y="17598"/>
                  </a:cubicBezTo>
                  <a:cubicBezTo>
                    <a:pt x="55620" y="17433"/>
                    <a:pt x="55415" y="17292"/>
                    <a:pt x="55148" y="17139"/>
                  </a:cubicBezTo>
                  <a:cubicBezTo>
                    <a:pt x="54869" y="16985"/>
                    <a:pt x="54574" y="16848"/>
                    <a:pt x="54353" y="16752"/>
                  </a:cubicBezTo>
                  <a:lnTo>
                    <a:pt x="54335" y="16741"/>
                  </a:lnTo>
                  <a:cubicBezTo>
                    <a:pt x="54199" y="16678"/>
                    <a:pt x="54073" y="16622"/>
                    <a:pt x="53954" y="16565"/>
                  </a:cubicBezTo>
                  <a:cubicBezTo>
                    <a:pt x="53613" y="16400"/>
                    <a:pt x="53255" y="16224"/>
                    <a:pt x="52942" y="15980"/>
                  </a:cubicBezTo>
                  <a:cubicBezTo>
                    <a:pt x="52716" y="15797"/>
                    <a:pt x="52528" y="15626"/>
                    <a:pt x="52375" y="15463"/>
                  </a:cubicBezTo>
                  <a:cubicBezTo>
                    <a:pt x="52221" y="15303"/>
                    <a:pt x="52113" y="15161"/>
                    <a:pt x="52027" y="15025"/>
                  </a:cubicBezTo>
                  <a:cubicBezTo>
                    <a:pt x="51966" y="14928"/>
                    <a:pt x="51925" y="14855"/>
                    <a:pt x="51886" y="14774"/>
                  </a:cubicBezTo>
                  <a:cubicBezTo>
                    <a:pt x="51857" y="14700"/>
                    <a:pt x="51830" y="14616"/>
                    <a:pt x="51801" y="14525"/>
                  </a:cubicBezTo>
                  <a:cubicBezTo>
                    <a:pt x="51767" y="14383"/>
                    <a:pt x="51749" y="14241"/>
                    <a:pt x="51761" y="14099"/>
                  </a:cubicBezTo>
                  <a:cubicBezTo>
                    <a:pt x="51783" y="13832"/>
                    <a:pt x="51903" y="13554"/>
                    <a:pt x="52096" y="13320"/>
                  </a:cubicBezTo>
                  <a:cubicBezTo>
                    <a:pt x="52244" y="13144"/>
                    <a:pt x="52426" y="12974"/>
                    <a:pt x="52636" y="12825"/>
                  </a:cubicBezTo>
                  <a:cubicBezTo>
                    <a:pt x="52858" y="12667"/>
                    <a:pt x="53102" y="12524"/>
                    <a:pt x="53386" y="12377"/>
                  </a:cubicBezTo>
                  <a:cubicBezTo>
                    <a:pt x="54068" y="12036"/>
                    <a:pt x="54767" y="11786"/>
                    <a:pt x="55363" y="11592"/>
                  </a:cubicBezTo>
                  <a:cubicBezTo>
                    <a:pt x="56426" y="11241"/>
                    <a:pt x="57489" y="10945"/>
                    <a:pt x="58512" y="10661"/>
                  </a:cubicBezTo>
                  <a:lnTo>
                    <a:pt x="58539" y="10649"/>
                  </a:lnTo>
                  <a:lnTo>
                    <a:pt x="58552" y="10649"/>
                  </a:lnTo>
                  <a:lnTo>
                    <a:pt x="58580" y="10638"/>
                  </a:lnTo>
                  <a:lnTo>
                    <a:pt x="58625" y="10627"/>
                  </a:lnTo>
                  <a:lnTo>
                    <a:pt x="58659" y="10615"/>
                  </a:lnTo>
                  <a:lnTo>
                    <a:pt x="58744" y="10593"/>
                  </a:lnTo>
                  <a:lnTo>
                    <a:pt x="58773" y="10587"/>
                  </a:lnTo>
                  <a:lnTo>
                    <a:pt x="58796" y="10581"/>
                  </a:lnTo>
                  <a:cubicBezTo>
                    <a:pt x="59182" y="10473"/>
                    <a:pt x="59767" y="10308"/>
                    <a:pt x="60307" y="10150"/>
                  </a:cubicBezTo>
                  <a:lnTo>
                    <a:pt x="60278" y="10137"/>
                  </a:lnTo>
                  <a:cubicBezTo>
                    <a:pt x="61120" y="9916"/>
                    <a:pt x="61864" y="9678"/>
                    <a:pt x="62557" y="9416"/>
                  </a:cubicBezTo>
                  <a:cubicBezTo>
                    <a:pt x="63057" y="9229"/>
                    <a:pt x="63711" y="8967"/>
                    <a:pt x="64324" y="8603"/>
                  </a:cubicBezTo>
                  <a:cubicBezTo>
                    <a:pt x="64649" y="8416"/>
                    <a:pt x="64893" y="8228"/>
                    <a:pt x="65103" y="8024"/>
                  </a:cubicBezTo>
                  <a:cubicBezTo>
                    <a:pt x="65216" y="7899"/>
                    <a:pt x="65313" y="7774"/>
                    <a:pt x="65387" y="7643"/>
                  </a:cubicBezTo>
                  <a:cubicBezTo>
                    <a:pt x="65439" y="7546"/>
                    <a:pt x="65478" y="7451"/>
                    <a:pt x="65507" y="7354"/>
                  </a:cubicBezTo>
                  <a:cubicBezTo>
                    <a:pt x="65523" y="7257"/>
                    <a:pt x="65535" y="7166"/>
                    <a:pt x="65535" y="7081"/>
                  </a:cubicBezTo>
                  <a:cubicBezTo>
                    <a:pt x="65529" y="6973"/>
                    <a:pt x="65512" y="6877"/>
                    <a:pt x="65484" y="6774"/>
                  </a:cubicBezTo>
                  <a:cubicBezTo>
                    <a:pt x="65439" y="6638"/>
                    <a:pt x="65381" y="6502"/>
                    <a:pt x="65297" y="6365"/>
                  </a:cubicBezTo>
                  <a:cubicBezTo>
                    <a:pt x="65154" y="6137"/>
                    <a:pt x="64967" y="5910"/>
                    <a:pt x="64710" y="5655"/>
                  </a:cubicBezTo>
                  <a:cubicBezTo>
                    <a:pt x="64603" y="5552"/>
                    <a:pt x="64513" y="5479"/>
                    <a:pt x="64427" y="5416"/>
                  </a:cubicBezTo>
                  <a:cubicBezTo>
                    <a:pt x="64319" y="5342"/>
                    <a:pt x="64211" y="5269"/>
                    <a:pt x="64091" y="5206"/>
                  </a:cubicBezTo>
                  <a:cubicBezTo>
                    <a:pt x="63432" y="4847"/>
                    <a:pt x="62699" y="4643"/>
                    <a:pt x="62011" y="4472"/>
                  </a:cubicBezTo>
                  <a:cubicBezTo>
                    <a:pt x="61319" y="4307"/>
                    <a:pt x="60614" y="4171"/>
                    <a:pt x="59994" y="4052"/>
                  </a:cubicBezTo>
                  <a:lnTo>
                    <a:pt x="59949" y="4041"/>
                  </a:lnTo>
                  <a:lnTo>
                    <a:pt x="59937" y="4041"/>
                  </a:lnTo>
                  <a:lnTo>
                    <a:pt x="59915" y="4035"/>
                  </a:lnTo>
                  <a:lnTo>
                    <a:pt x="59892" y="4035"/>
                  </a:lnTo>
                  <a:lnTo>
                    <a:pt x="59858" y="4024"/>
                  </a:lnTo>
                  <a:cubicBezTo>
                    <a:pt x="59182" y="3893"/>
                    <a:pt x="58421" y="3745"/>
                    <a:pt x="57687" y="3564"/>
                  </a:cubicBezTo>
                  <a:cubicBezTo>
                    <a:pt x="57062" y="3410"/>
                    <a:pt x="56404" y="3223"/>
                    <a:pt x="55795" y="2944"/>
                  </a:cubicBezTo>
                  <a:cubicBezTo>
                    <a:pt x="55392" y="2757"/>
                    <a:pt x="54880" y="2489"/>
                    <a:pt x="54500" y="2057"/>
                  </a:cubicBezTo>
                  <a:cubicBezTo>
                    <a:pt x="54199" y="1716"/>
                    <a:pt x="54028" y="1330"/>
                    <a:pt x="54005" y="973"/>
                  </a:cubicBezTo>
                  <a:cubicBezTo>
                    <a:pt x="53994" y="774"/>
                    <a:pt x="54028" y="586"/>
                    <a:pt x="54096" y="421"/>
                  </a:cubicBezTo>
                  <a:cubicBezTo>
                    <a:pt x="54159" y="273"/>
                    <a:pt x="54238" y="137"/>
                    <a:pt x="54329" y="24"/>
                  </a:cubicBezTo>
                  <a:lnTo>
                    <a:pt x="54324" y="6"/>
                  </a:lnTo>
                  <a:lnTo>
                    <a:pt x="543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4"/>
            <p:cNvSpPr/>
            <p:nvPr/>
          </p:nvSpPr>
          <p:spPr>
            <a:xfrm flipH="1">
              <a:off x="2432439" y="3964270"/>
              <a:ext cx="2564377" cy="536961"/>
            </a:xfrm>
            <a:custGeom>
              <a:avLst/>
              <a:gdLst/>
              <a:ahLst/>
              <a:cxnLst/>
              <a:rect l="l" t="t" r="r" b="b"/>
              <a:pathLst>
                <a:path w="87157" h="18250" extrusionOk="0">
                  <a:moveTo>
                    <a:pt x="32282" y="0"/>
                  </a:moveTo>
                  <a:cubicBezTo>
                    <a:pt x="28062" y="0"/>
                    <a:pt x="23948" y="1933"/>
                    <a:pt x="19696" y="2317"/>
                  </a:cubicBezTo>
                  <a:cubicBezTo>
                    <a:pt x="19122" y="2368"/>
                    <a:pt x="18549" y="2391"/>
                    <a:pt x="17977" y="2391"/>
                  </a:cubicBezTo>
                  <a:cubicBezTo>
                    <a:pt x="13857" y="2391"/>
                    <a:pt x="9769" y="1202"/>
                    <a:pt x="5638" y="833"/>
                  </a:cubicBezTo>
                  <a:cubicBezTo>
                    <a:pt x="5001" y="776"/>
                    <a:pt x="4352" y="746"/>
                    <a:pt x="3699" y="746"/>
                  </a:cubicBezTo>
                  <a:cubicBezTo>
                    <a:pt x="2516" y="746"/>
                    <a:pt x="1320" y="845"/>
                    <a:pt x="160" y="1061"/>
                  </a:cubicBezTo>
                  <a:cubicBezTo>
                    <a:pt x="57" y="4180"/>
                    <a:pt x="7" y="6726"/>
                    <a:pt x="0" y="9010"/>
                  </a:cubicBezTo>
                  <a:cubicBezTo>
                    <a:pt x="0" y="10437"/>
                    <a:pt x="18" y="11897"/>
                    <a:pt x="52" y="13351"/>
                  </a:cubicBezTo>
                  <a:cubicBezTo>
                    <a:pt x="75" y="14221"/>
                    <a:pt x="97" y="14932"/>
                    <a:pt x="120" y="15517"/>
                  </a:cubicBezTo>
                  <a:lnTo>
                    <a:pt x="126" y="15562"/>
                  </a:lnTo>
                  <a:lnTo>
                    <a:pt x="126" y="15585"/>
                  </a:lnTo>
                  <a:cubicBezTo>
                    <a:pt x="154" y="15614"/>
                    <a:pt x="178" y="15635"/>
                    <a:pt x="188" y="15659"/>
                  </a:cubicBezTo>
                  <a:cubicBezTo>
                    <a:pt x="217" y="15698"/>
                    <a:pt x="233" y="15738"/>
                    <a:pt x="233" y="15777"/>
                  </a:cubicBezTo>
                  <a:lnTo>
                    <a:pt x="228" y="15886"/>
                  </a:lnTo>
                  <a:lnTo>
                    <a:pt x="223" y="15954"/>
                  </a:lnTo>
                  <a:lnTo>
                    <a:pt x="217" y="16084"/>
                  </a:lnTo>
                  <a:cubicBezTo>
                    <a:pt x="1689" y="16369"/>
                    <a:pt x="3262" y="16636"/>
                    <a:pt x="4893" y="16880"/>
                  </a:cubicBezTo>
                  <a:cubicBezTo>
                    <a:pt x="10138" y="17659"/>
                    <a:pt x="15366" y="18108"/>
                    <a:pt x="20429" y="18216"/>
                  </a:cubicBezTo>
                  <a:cubicBezTo>
                    <a:pt x="21445" y="18239"/>
                    <a:pt x="22378" y="18250"/>
                    <a:pt x="23202" y="18250"/>
                  </a:cubicBezTo>
                  <a:cubicBezTo>
                    <a:pt x="24867" y="18250"/>
                    <a:pt x="26538" y="18216"/>
                    <a:pt x="28179" y="18142"/>
                  </a:cubicBezTo>
                  <a:cubicBezTo>
                    <a:pt x="30787" y="18027"/>
                    <a:pt x="33373" y="17830"/>
                    <a:pt x="35856" y="17550"/>
                  </a:cubicBezTo>
                  <a:cubicBezTo>
                    <a:pt x="40141" y="17067"/>
                    <a:pt x="44311" y="16346"/>
                    <a:pt x="48261" y="15409"/>
                  </a:cubicBezTo>
                  <a:cubicBezTo>
                    <a:pt x="50364" y="14903"/>
                    <a:pt x="52402" y="14352"/>
                    <a:pt x="54324" y="13755"/>
                  </a:cubicBezTo>
                  <a:cubicBezTo>
                    <a:pt x="56255" y="13159"/>
                    <a:pt x="58177" y="12499"/>
                    <a:pt x="60046" y="11783"/>
                  </a:cubicBezTo>
                  <a:cubicBezTo>
                    <a:pt x="61069" y="11391"/>
                    <a:pt x="62182" y="10943"/>
                    <a:pt x="63438" y="10408"/>
                  </a:cubicBezTo>
                  <a:cubicBezTo>
                    <a:pt x="64296" y="10039"/>
                    <a:pt x="65154" y="9669"/>
                    <a:pt x="66013" y="9299"/>
                  </a:cubicBezTo>
                  <a:lnTo>
                    <a:pt x="66921" y="8908"/>
                  </a:lnTo>
                  <a:cubicBezTo>
                    <a:pt x="69171" y="7942"/>
                    <a:pt x="71570" y="6920"/>
                    <a:pt x="73967" y="5987"/>
                  </a:cubicBezTo>
                  <a:cubicBezTo>
                    <a:pt x="76690" y="4924"/>
                    <a:pt x="78951" y="4146"/>
                    <a:pt x="81088" y="3538"/>
                  </a:cubicBezTo>
                  <a:cubicBezTo>
                    <a:pt x="82525" y="3123"/>
                    <a:pt x="83713" y="2828"/>
                    <a:pt x="84820" y="2595"/>
                  </a:cubicBezTo>
                  <a:cubicBezTo>
                    <a:pt x="85593" y="2436"/>
                    <a:pt x="86378" y="2288"/>
                    <a:pt x="87156" y="2168"/>
                  </a:cubicBezTo>
                  <a:cubicBezTo>
                    <a:pt x="87088" y="2147"/>
                    <a:pt x="87025" y="2140"/>
                    <a:pt x="86957" y="2134"/>
                  </a:cubicBezTo>
                  <a:lnTo>
                    <a:pt x="86871" y="2129"/>
                  </a:lnTo>
                  <a:lnTo>
                    <a:pt x="86787" y="2123"/>
                  </a:lnTo>
                  <a:lnTo>
                    <a:pt x="86729" y="2118"/>
                  </a:lnTo>
                  <a:cubicBezTo>
                    <a:pt x="86304" y="2084"/>
                    <a:pt x="85911" y="2066"/>
                    <a:pt x="85531" y="2066"/>
                  </a:cubicBezTo>
                  <a:lnTo>
                    <a:pt x="85418" y="2066"/>
                  </a:lnTo>
                  <a:cubicBezTo>
                    <a:pt x="85098" y="2066"/>
                    <a:pt x="84736" y="2072"/>
                    <a:pt x="84343" y="2084"/>
                  </a:cubicBezTo>
                  <a:lnTo>
                    <a:pt x="84117" y="2089"/>
                  </a:lnTo>
                  <a:lnTo>
                    <a:pt x="83889" y="2095"/>
                  </a:lnTo>
                  <a:lnTo>
                    <a:pt x="83871" y="2100"/>
                  </a:lnTo>
                  <a:lnTo>
                    <a:pt x="83792" y="2100"/>
                  </a:lnTo>
                  <a:cubicBezTo>
                    <a:pt x="83530" y="2112"/>
                    <a:pt x="83241" y="2118"/>
                    <a:pt x="82963" y="2123"/>
                  </a:cubicBezTo>
                  <a:cubicBezTo>
                    <a:pt x="82724" y="2129"/>
                    <a:pt x="82491" y="2134"/>
                    <a:pt x="82258" y="2134"/>
                  </a:cubicBezTo>
                  <a:cubicBezTo>
                    <a:pt x="82042" y="2134"/>
                    <a:pt x="81900" y="2129"/>
                    <a:pt x="81764" y="2123"/>
                  </a:cubicBezTo>
                  <a:cubicBezTo>
                    <a:pt x="81104" y="2106"/>
                    <a:pt x="80366" y="2037"/>
                    <a:pt x="79439" y="1924"/>
                  </a:cubicBezTo>
                  <a:cubicBezTo>
                    <a:pt x="79234" y="1896"/>
                    <a:pt x="79024" y="1874"/>
                    <a:pt x="78820" y="1845"/>
                  </a:cubicBezTo>
                  <a:lnTo>
                    <a:pt x="78798" y="1840"/>
                  </a:lnTo>
                  <a:lnTo>
                    <a:pt x="78780" y="1840"/>
                  </a:lnTo>
                  <a:lnTo>
                    <a:pt x="78757" y="1833"/>
                  </a:lnTo>
                  <a:lnTo>
                    <a:pt x="78707" y="1827"/>
                  </a:lnTo>
                  <a:lnTo>
                    <a:pt x="78678" y="1827"/>
                  </a:lnTo>
                  <a:cubicBezTo>
                    <a:pt x="78138" y="1754"/>
                    <a:pt x="77530" y="1675"/>
                    <a:pt x="76923" y="1623"/>
                  </a:cubicBezTo>
                  <a:cubicBezTo>
                    <a:pt x="76570" y="1594"/>
                    <a:pt x="76155" y="1567"/>
                    <a:pt x="75757" y="1560"/>
                  </a:cubicBezTo>
                  <a:lnTo>
                    <a:pt x="75177" y="1560"/>
                  </a:lnTo>
                  <a:cubicBezTo>
                    <a:pt x="75001" y="1567"/>
                    <a:pt x="74820" y="1578"/>
                    <a:pt x="74626" y="1589"/>
                  </a:cubicBezTo>
                  <a:cubicBezTo>
                    <a:pt x="74371" y="1606"/>
                    <a:pt x="74047" y="1635"/>
                    <a:pt x="73582" y="1680"/>
                  </a:cubicBezTo>
                  <a:lnTo>
                    <a:pt x="73535" y="1686"/>
                  </a:lnTo>
                  <a:lnTo>
                    <a:pt x="73507" y="1686"/>
                  </a:lnTo>
                  <a:lnTo>
                    <a:pt x="73382" y="1696"/>
                  </a:lnTo>
                  <a:lnTo>
                    <a:pt x="73257" y="1709"/>
                  </a:lnTo>
                  <a:cubicBezTo>
                    <a:pt x="73172" y="1720"/>
                    <a:pt x="73092" y="1725"/>
                    <a:pt x="73007" y="1731"/>
                  </a:cubicBezTo>
                  <a:lnTo>
                    <a:pt x="72990" y="1731"/>
                  </a:lnTo>
                  <a:cubicBezTo>
                    <a:pt x="72632" y="1765"/>
                    <a:pt x="72143" y="1811"/>
                    <a:pt x="71660" y="1822"/>
                  </a:cubicBezTo>
                  <a:cubicBezTo>
                    <a:pt x="71490" y="1833"/>
                    <a:pt x="71314" y="1833"/>
                    <a:pt x="71127" y="1833"/>
                  </a:cubicBezTo>
                  <a:cubicBezTo>
                    <a:pt x="70739" y="1833"/>
                    <a:pt x="70416" y="1816"/>
                    <a:pt x="70120" y="1788"/>
                  </a:cubicBezTo>
                  <a:cubicBezTo>
                    <a:pt x="69899" y="1765"/>
                    <a:pt x="69661" y="1743"/>
                    <a:pt x="69433" y="1731"/>
                  </a:cubicBezTo>
                  <a:cubicBezTo>
                    <a:pt x="69155" y="1720"/>
                    <a:pt x="68825" y="1709"/>
                    <a:pt x="68421" y="1696"/>
                  </a:cubicBezTo>
                  <a:lnTo>
                    <a:pt x="68371" y="1696"/>
                  </a:lnTo>
                  <a:lnTo>
                    <a:pt x="68319" y="1691"/>
                  </a:lnTo>
                  <a:lnTo>
                    <a:pt x="68274" y="1691"/>
                  </a:lnTo>
                  <a:cubicBezTo>
                    <a:pt x="68177" y="1691"/>
                    <a:pt x="68075" y="1686"/>
                    <a:pt x="67978" y="1686"/>
                  </a:cubicBezTo>
                  <a:cubicBezTo>
                    <a:pt x="66359" y="2242"/>
                    <a:pt x="64744" y="2787"/>
                    <a:pt x="63040" y="2884"/>
                  </a:cubicBezTo>
                  <a:cubicBezTo>
                    <a:pt x="62891" y="2893"/>
                    <a:pt x="62743" y="2897"/>
                    <a:pt x="62596" y="2897"/>
                  </a:cubicBezTo>
                  <a:cubicBezTo>
                    <a:pt x="59598" y="2897"/>
                    <a:pt x="56708" y="1253"/>
                    <a:pt x="53727" y="1253"/>
                  </a:cubicBezTo>
                  <a:cubicBezTo>
                    <a:pt x="53461" y="1253"/>
                    <a:pt x="53194" y="1266"/>
                    <a:pt x="52926" y="1294"/>
                  </a:cubicBezTo>
                  <a:cubicBezTo>
                    <a:pt x="50852" y="1510"/>
                    <a:pt x="48971" y="2646"/>
                    <a:pt x="46908" y="2981"/>
                  </a:cubicBezTo>
                  <a:cubicBezTo>
                    <a:pt x="46443" y="3056"/>
                    <a:pt x="45982" y="3090"/>
                    <a:pt x="45523" y="3090"/>
                  </a:cubicBezTo>
                  <a:cubicBezTo>
                    <a:pt x="41547" y="3090"/>
                    <a:pt x="37752" y="536"/>
                    <a:pt x="33703" y="78"/>
                  </a:cubicBezTo>
                  <a:cubicBezTo>
                    <a:pt x="33228" y="24"/>
                    <a:pt x="32754" y="0"/>
                    <a:pt x="3228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4"/>
            <p:cNvSpPr/>
            <p:nvPr/>
          </p:nvSpPr>
          <p:spPr>
            <a:xfrm flipH="1">
              <a:off x="188837" y="2738561"/>
              <a:ext cx="2860926" cy="1187727"/>
            </a:xfrm>
            <a:custGeom>
              <a:avLst/>
              <a:gdLst/>
              <a:ahLst/>
              <a:cxnLst/>
              <a:rect l="l" t="t" r="r" b="b"/>
              <a:pathLst>
                <a:path w="97236" h="40368" extrusionOk="0">
                  <a:moveTo>
                    <a:pt x="59727" y="0"/>
                  </a:moveTo>
                  <a:cubicBezTo>
                    <a:pt x="59528" y="6"/>
                    <a:pt x="59324" y="22"/>
                    <a:pt x="59126" y="51"/>
                  </a:cubicBezTo>
                  <a:cubicBezTo>
                    <a:pt x="58880" y="90"/>
                    <a:pt x="58670" y="142"/>
                    <a:pt x="58484" y="200"/>
                  </a:cubicBezTo>
                  <a:cubicBezTo>
                    <a:pt x="58301" y="255"/>
                    <a:pt x="58125" y="318"/>
                    <a:pt x="57944" y="392"/>
                  </a:cubicBezTo>
                  <a:cubicBezTo>
                    <a:pt x="57545" y="568"/>
                    <a:pt x="57176" y="779"/>
                    <a:pt x="56853" y="1011"/>
                  </a:cubicBezTo>
                  <a:cubicBezTo>
                    <a:pt x="56528" y="1239"/>
                    <a:pt x="56194" y="1495"/>
                    <a:pt x="55778" y="1813"/>
                  </a:cubicBezTo>
                  <a:lnTo>
                    <a:pt x="55767" y="1824"/>
                  </a:lnTo>
                  <a:lnTo>
                    <a:pt x="55756" y="1836"/>
                  </a:lnTo>
                  <a:cubicBezTo>
                    <a:pt x="55221" y="2256"/>
                    <a:pt x="54694" y="2694"/>
                    <a:pt x="54188" y="3137"/>
                  </a:cubicBezTo>
                  <a:cubicBezTo>
                    <a:pt x="51977" y="5080"/>
                    <a:pt x="49931" y="7257"/>
                    <a:pt x="47954" y="9364"/>
                  </a:cubicBezTo>
                  <a:lnTo>
                    <a:pt x="47902" y="9421"/>
                  </a:lnTo>
                  <a:cubicBezTo>
                    <a:pt x="47289" y="10074"/>
                    <a:pt x="46658" y="10751"/>
                    <a:pt x="46027" y="11404"/>
                  </a:cubicBezTo>
                  <a:lnTo>
                    <a:pt x="45777" y="11666"/>
                  </a:lnTo>
                  <a:cubicBezTo>
                    <a:pt x="45772" y="11689"/>
                    <a:pt x="45767" y="11711"/>
                    <a:pt x="45754" y="11729"/>
                  </a:cubicBezTo>
                  <a:cubicBezTo>
                    <a:pt x="45732" y="11779"/>
                    <a:pt x="45686" y="11813"/>
                    <a:pt x="45630" y="11836"/>
                  </a:cubicBezTo>
                  <a:lnTo>
                    <a:pt x="45612" y="11836"/>
                  </a:lnTo>
                  <a:cubicBezTo>
                    <a:pt x="44159" y="13347"/>
                    <a:pt x="43005" y="14462"/>
                    <a:pt x="41880" y="15456"/>
                  </a:cubicBezTo>
                  <a:cubicBezTo>
                    <a:pt x="40283" y="16871"/>
                    <a:pt x="38799" y="17996"/>
                    <a:pt x="37345" y="18905"/>
                  </a:cubicBezTo>
                  <a:cubicBezTo>
                    <a:pt x="36459" y="19456"/>
                    <a:pt x="35623" y="19922"/>
                    <a:pt x="34794" y="20315"/>
                  </a:cubicBezTo>
                  <a:cubicBezTo>
                    <a:pt x="33748" y="20814"/>
                    <a:pt x="32675" y="21257"/>
                    <a:pt x="31612" y="21632"/>
                  </a:cubicBezTo>
                  <a:cubicBezTo>
                    <a:pt x="29583" y="22354"/>
                    <a:pt x="27361" y="22946"/>
                    <a:pt x="24815" y="23445"/>
                  </a:cubicBezTo>
                  <a:cubicBezTo>
                    <a:pt x="23986" y="23610"/>
                    <a:pt x="23259" y="23741"/>
                    <a:pt x="22588" y="23854"/>
                  </a:cubicBezTo>
                  <a:cubicBezTo>
                    <a:pt x="22208" y="23917"/>
                    <a:pt x="21702" y="24002"/>
                    <a:pt x="21207" y="24099"/>
                  </a:cubicBezTo>
                  <a:cubicBezTo>
                    <a:pt x="20519" y="24236"/>
                    <a:pt x="19968" y="24360"/>
                    <a:pt x="19475" y="24491"/>
                  </a:cubicBezTo>
                  <a:cubicBezTo>
                    <a:pt x="18815" y="24667"/>
                    <a:pt x="18281" y="24849"/>
                    <a:pt x="17797" y="25054"/>
                  </a:cubicBezTo>
                  <a:cubicBezTo>
                    <a:pt x="17395" y="25230"/>
                    <a:pt x="17081" y="25406"/>
                    <a:pt x="16809" y="25610"/>
                  </a:cubicBezTo>
                  <a:cubicBezTo>
                    <a:pt x="16685" y="25713"/>
                    <a:pt x="16577" y="25820"/>
                    <a:pt x="16491" y="25928"/>
                  </a:cubicBezTo>
                  <a:cubicBezTo>
                    <a:pt x="16440" y="26002"/>
                    <a:pt x="16394" y="26077"/>
                    <a:pt x="16360" y="26150"/>
                  </a:cubicBezTo>
                  <a:cubicBezTo>
                    <a:pt x="16344" y="26206"/>
                    <a:pt x="16326" y="26264"/>
                    <a:pt x="16315" y="26326"/>
                  </a:cubicBezTo>
                  <a:cubicBezTo>
                    <a:pt x="16309" y="26394"/>
                    <a:pt x="16309" y="26457"/>
                    <a:pt x="16315" y="26520"/>
                  </a:cubicBezTo>
                  <a:cubicBezTo>
                    <a:pt x="16331" y="26594"/>
                    <a:pt x="16354" y="26673"/>
                    <a:pt x="16389" y="26752"/>
                  </a:cubicBezTo>
                  <a:cubicBezTo>
                    <a:pt x="16440" y="26861"/>
                    <a:pt x="16509" y="26969"/>
                    <a:pt x="16593" y="27076"/>
                  </a:cubicBezTo>
                  <a:cubicBezTo>
                    <a:pt x="16685" y="27190"/>
                    <a:pt x="16769" y="27275"/>
                    <a:pt x="16855" y="27349"/>
                  </a:cubicBezTo>
                  <a:cubicBezTo>
                    <a:pt x="16997" y="27446"/>
                    <a:pt x="17150" y="27530"/>
                    <a:pt x="17349" y="27616"/>
                  </a:cubicBezTo>
                  <a:cubicBezTo>
                    <a:pt x="17821" y="27798"/>
                    <a:pt x="18321" y="27911"/>
                    <a:pt x="18809" y="28013"/>
                  </a:cubicBezTo>
                  <a:cubicBezTo>
                    <a:pt x="18929" y="28042"/>
                    <a:pt x="19042" y="28065"/>
                    <a:pt x="19150" y="28088"/>
                  </a:cubicBezTo>
                  <a:cubicBezTo>
                    <a:pt x="19509" y="28173"/>
                    <a:pt x="19827" y="28246"/>
                    <a:pt x="20144" y="28349"/>
                  </a:cubicBezTo>
                  <a:cubicBezTo>
                    <a:pt x="20412" y="28435"/>
                    <a:pt x="20690" y="28531"/>
                    <a:pt x="20946" y="28679"/>
                  </a:cubicBezTo>
                  <a:cubicBezTo>
                    <a:pt x="21224" y="28838"/>
                    <a:pt x="21440" y="29014"/>
                    <a:pt x="21599" y="29213"/>
                  </a:cubicBezTo>
                  <a:cubicBezTo>
                    <a:pt x="21679" y="29309"/>
                    <a:pt x="21741" y="29411"/>
                    <a:pt x="21799" y="29531"/>
                  </a:cubicBezTo>
                  <a:cubicBezTo>
                    <a:pt x="21861" y="29662"/>
                    <a:pt x="21906" y="29786"/>
                    <a:pt x="21923" y="29901"/>
                  </a:cubicBezTo>
                  <a:lnTo>
                    <a:pt x="21930" y="29929"/>
                  </a:lnTo>
                  <a:cubicBezTo>
                    <a:pt x="21940" y="30003"/>
                    <a:pt x="21957" y="30088"/>
                    <a:pt x="21957" y="30173"/>
                  </a:cubicBezTo>
                  <a:cubicBezTo>
                    <a:pt x="21964" y="30253"/>
                    <a:pt x="21964" y="30321"/>
                    <a:pt x="21957" y="30389"/>
                  </a:cubicBezTo>
                  <a:cubicBezTo>
                    <a:pt x="21946" y="30543"/>
                    <a:pt x="21917" y="30673"/>
                    <a:pt x="21878" y="30782"/>
                  </a:cubicBezTo>
                  <a:cubicBezTo>
                    <a:pt x="21827" y="30895"/>
                    <a:pt x="21781" y="31014"/>
                    <a:pt x="21702" y="31123"/>
                  </a:cubicBezTo>
                  <a:cubicBezTo>
                    <a:pt x="21634" y="31218"/>
                    <a:pt x="21554" y="31327"/>
                    <a:pt x="21452" y="31417"/>
                  </a:cubicBezTo>
                  <a:cubicBezTo>
                    <a:pt x="21321" y="31537"/>
                    <a:pt x="21196" y="31627"/>
                    <a:pt x="21077" y="31702"/>
                  </a:cubicBezTo>
                  <a:cubicBezTo>
                    <a:pt x="20957" y="31776"/>
                    <a:pt x="20826" y="31839"/>
                    <a:pt x="20684" y="31907"/>
                  </a:cubicBezTo>
                  <a:cubicBezTo>
                    <a:pt x="20417" y="32025"/>
                    <a:pt x="20128" y="32122"/>
                    <a:pt x="19809" y="32201"/>
                  </a:cubicBezTo>
                  <a:cubicBezTo>
                    <a:pt x="19156" y="32366"/>
                    <a:pt x="18497" y="32445"/>
                    <a:pt x="17941" y="32508"/>
                  </a:cubicBezTo>
                  <a:cubicBezTo>
                    <a:pt x="17729" y="32531"/>
                    <a:pt x="17519" y="32555"/>
                    <a:pt x="17309" y="32576"/>
                  </a:cubicBezTo>
                  <a:cubicBezTo>
                    <a:pt x="17162" y="32594"/>
                    <a:pt x="17020" y="32610"/>
                    <a:pt x="16884" y="32628"/>
                  </a:cubicBezTo>
                  <a:cubicBezTo>
                    <a:pt x="16496" y="32668"/>
                    <a:pt x="16110" y="32713"/>
                    <a:pt x="15724" y="32752"/>
                  </a:cubicBezTo>
                  <a:lnTo>
                    <a:pt x="15581" y="32765"/>
                  </a:lnTo>
                  <a:lnTo>
                    <a:pt x="15247" y="32804"/>
                  </a:lnTo>
                  <a:cubicBezTo>
                    <a:pt x="14047" y="32930"/>
                    <a:pt x="12963" y="33048"/>
                    <a:pt x="11872" y="33213"/>
                  </a:cubicBezTo>
                  <a:lnTo>
                    <a:pt x="11888" y="33213"/>
                  </a:lnTo>
                  <a:cubicBezTo>
                    <a:pt x="10734" y="33389"/>
                    <a:pt x="9843" y="33565"/>
                    <a:pt x="9008" y="33787"/>
                  </a:cubicBezTo>
                  <a:cubicBezTo>
                    <a:pt x="8456" y="33929"/>
                    <a:pt x="8007" y="34066"/>
                    <a:pt x="7581" y="34207"/>
                  </a:cubicBezTo>
                  <a:cubicBezTo>
                    <a:pt x="7149" y="34362"/>
                    <a:pt x="6724" y="34520"/>
                    <a:pt x="6320" y="34696"/>
                  </a:cubicBezTo>
                  <a:lnTo>
                    <a:pt x="6336" y="34690"/>
                  </a:lnTo>
                  <a:lnTo>
                    <a:pt x="6336" y="34690"/>
                  </a:lnTo>
                  <a:cubicBezTo>
                    <a:pt x="6055" y="34814"/>
                    <a:pt x="5758" y="34949"/>
                    <a:pt x="5455" y="35105"/>
                  </a:cubicBezTo>
                  <a:cubicBezTo>
                    <a:pt x="5444" y="35282"/>
                    <a:pt x="5410" y="35463"/>
                    <a:pt x="5353" y="35650"/>
                  </a:cubicBezTo>
                  <a:cubicBezTo>
                    <a:pt x="5337" y="35708"/>
                    <a:pt x="5303" y="35747"/>
                    <a:pt x="5258" y="35776"/>
                  </a:cubicBezTo>
                  <a:cubicBezTo>
                    <a:pt x="5229" y="35793"/>
                    <a:pt x="5195" y="35804"/>
                    <a:pt x="5155" y="35804"/>
                  </a:cubicBezTo>
                  <a:cubicBezTo>
                    <a:pt x="5143" y="35804"/>
                    <a:pt x="5127" y="35804"/>
                    <a:pt x="5109" y="35799"/>
                  </a:cubicBezTo>
                  <a:cubicBezTo>
                    <a:pt x="5053" y="35787"/>
                    <a:pt x="5007" y="35747"/>
                    <a:pt x="4985" y="35702"/>
                  </a:cubicBezTo>
                  <a:cubicBezTo>
                    <a:pt x="4956" y="35657"/>
                    <a:pt x="4951" y="35605"/>
                    <a:pt x="4962" y="35555"/>
                  </a:cubicBezTo>
                  <a:cubicBezTo>
                    <a:pt x="5012" y="35390"/>
                    <a:pt x="5041" y="35248"/>
                    <a:pt x="5059" y="35112"/>
                  </a:cubicBezTo>
                  <a:cubicBezTo>
                    <a:pt x="5069" y="35020"/>
                    <a:pt x="5069" y="34934"/>
                    <a:pt x="5059" y="34861"/>
                  </a:cubicBezTo>
                  <a:cubicBezTo>
                    <a:pt x="5053" y="34821"/>
                    <a:pt x="5046" y="34787"/>
                    <a:pt x="5035" y="34758"/>
                  </a:cubicBezTo>
                  <a:cubicBezTo>
                    <a:pt x="5024" y="34742"/>
                    <a:pt x="5019" y="34730"/>
                    <a:pt x="5007" y="34713"/>
                  </a:cubicBezTo>
                  <a:cubicBezTo>
                    <a:pt x="4996" y="34702"/>
                    <a:pt x="4990" y="34696"/>
                    <a:pt x="4978" y="34690"/>
                  </a:cubicBezTo>
                  <a:cubicBezTo>
                    <a:pt x="4973" y="34685"/>
                    <a:pt x="4962" y="34679"/>
                    <a:pt x="4951" y="34674"/>
                  </a:cubicBezTo>
                  <a:cubicBezTo>
                    <a:pt x="4939" y="34668"/>
                    <a:pt x="4928" y="34668"/>
                    <a:pt x="4917" y="34662"/>
                  </a:cubicBezTo>
                  <a:lnTo>
                    <a:pt x="4854" y="34662"/>
                  </a:lnTo>
                  <a:cubicBezTo>
                    <a:pt x="4820" y="34674"/>
                    <a:pt x="4786" y="34679"/>
                    <a:pt x="4752" y="34696"/>
                  </a:cubicBezTo>
                  <a:cubicBezTo>
                    <a:pt x="4700" y="34719"/>
                    <a:pt x="4644" y="34753"/>
                    <a:pt x="4598" y="34792"/>
                  </a:cubicBezTo>
                  <a:cubicBezTo>
                    <a:pt x="4524" y="34850"/>
                    <a:pt x="4456" y="34918"/>
                    <a:pt x="4388" y="35002"/>
                  </a:cubicBezTo>
                  <a:cubicBezTo>
                    <a:pt x="4303" y="35122"/>
                    <a:pt x="4223" y="35259"/>
                    <a:pt x="4160" y="35406"/>
                  </a:cubicBezTo>
                  <a:cubicBezTo>
                    <a:pt x="4120" y="35508"/>
                    <a:pt x="4086" y="35623"/>
                    <a:pt x="4058" y="35731"/>
                  </a:cubicBezTo>
                  <a:cubicBezTo>
                    <a:pt x="4041" y="35804"/>
                    <a:pt x="3973" y="35862"/>
                    <a:pt x="3894" y="35862"/>
                  </a:cubicBezTo>
                  <a:cubicBezTo>
                    <a:pt x="3826" y="35862"/>
                    <a:pt x="3740" y="35815"/>
                    <a:pt x="3723" y="35736"/>
                  </a:cubicBezTo>
                  <a:cubicBezTo>
                    <a:pt x="3700" y="35623"/>
                    <a:pt x="3672" y="35474"/>
                    <a:pt x="3614" y="35338"/>
                  </a:cubicBezTo>
                  <a:cubicBezTo>
                    <a:pt x="3592" y="35298"/>
                    <a:pt x="3575" y="35264"/>
                    <a:pt x="3553" y="35230"/>
                  </a:cubicBezTo>
                  <a:cubicBezTo>
                    <a:pt x="3541" y="35219"/>
                    <a:pt x="3535" y="35207"/>
                    <a:pt x="3524" y="35202"/>
                  </a:cubicBezTo>
                  <a:lnTo>
                    <a:pt x="3512" y="35196"/>
                  </a:lnTo>
                  <a:lnTo>
                    <a:pt x="3496" y="35196"/>
                  </a:lnTo>
                  <a:cubicBezTo>
                    <a:pt x="3472" y="35207"/>
                    <a:pt x="3462" y="35214"/>
                    <a:pt x="3444" y="35225"/>
                  </a:cubicBezTo>
                  <a:cubicBezTo>
                    <a:pt x="3417" y="35253"/>
                    <a:pt x="3382" y="35288"/>
                    <a:pt x="3348" y="35333"/>
                  </a:cubicBezTo>
                  <a:cubicBezTo>
                    <a:pt x="3262" y="35446"/>
                    <a:pt x="3194" y="35577"/>
                    <a:pt x="3126" y="35742"/>
                  </a:cubicBezTo>
                  <a:cubicBezTo>
                    <a:pt x="3052" y="35923"/>
                    <a:pt x="3001" y="36106"/>
                    <a:pt x="2973" y="36287"/>
                  </a:cubicBezTo>
                  <a:cubicBezTo>
                    <a:pt x="2956" y="36361"/>
                    <a:pt x="2877" y="36413"/>
                    <a:pt x="2808" y="36413"/>
                  </a:cubicBezTo>
                  <a:cubicBezTo>
                    <a:pt x="2757" y="36413"/>
                    <a:pt x="2688" y="36384"/>
                    <a:pt x="2660" y="36327"/>
                  </a:cubicBezTo>
                  <a:cubicBezTo>
                    <a:pt x="2591" y="36190"/>
                    <a:pt x="2530" y="36083"/>
                    <a:pt x="2455" y="35986"/>
                  </a:cubicBezTo>
                  <a:cubicBezTo>
                    <a:pt x="2410" y="35930"/>
                    <a:pt x="2365" y="35883"/>
                    <a:pt x="2319" y="35844"/>
                  </a:cubicBezTo>
                  <a:cubicBezTo>
                    <a:pt x="2291" y="35828"/>
                    <a:pt x="2257" y="35810"/>
                    <a:pt x="2229" y="35793"/>
                  </a:cubicBezTo>
                  <a:cubicBezTo>
                    <a:pt x="2211" y="35787"/>
                    <a:pt x="2195" y="35787"/>
                    <a:pt x="2177" y="35781"/>
                  </a:cubicBezTo>
                  <a:lnTo>
                    <a:pt x="2137" y="35781"/>
                  </a:lnTo>
                  <a:cubicBezTo>
                    <a:pt x="2121" y="35787"/>
                    <a:pt x="2109" y="35787"/>
                    <a:pt x="2098" y="35793"/>
                  </a:cubicBezTo>
                  <a:cubicBezTo>
                    <a:pt x="2087" y="35799"/>
                    <a:pt x="2075" y="35804"/>
                    <a:pt x="2064" y="35815"/>
                  </a:cubicBezTo>
                  <a:cubicBezTo>
                    <a:pt x="2041" y="35833"/>
                    <a:pt x="2024" y="35849"/>
                    <a:pt x="2012" y="35867"/>
                  </a:cubicBezTo>
                  <a:cubicBezTo>
                    <a:pt x="1985" y="35901"/>
                    <a:pt x="1967" y="35935"/>
                    <a:pt x="1951" y="35975"/>
                  </a:cubicBezTo>
                  <a:cubicBezTo>
                    <a:pt x="1927" y="36043"/>
                    <a:pt x="1904" y="36117"/>
                    <a:pt x="1899" y="36190"/>
                  </a:cubicBezTo>
                  <a:cubicBezTo>
                    <a:pt x="1888" y="36293"/>
                    <a:pt x="1888" y="36407"/>
                    <a:pt x="1904" y="36515"/>
                  </a:cubicBezTo>
                  <a:cubicBezTo>
                    <a:pt x="1927" y="36646"/>
                    <a:pt x="1961" y="36782"/>
                    <a:pt x="2012" y="36906"/>
                  </a:cubicBezTo>
                  <a:cubicBezTo>
                    <a:pt x="2035" y="36958"/>
                    <a:pt x="2006" y="37026"/>
                    <a:pt x="1972" y="37060"/>
                  </a:cubicBezTo>
                  <a:cubicBezTo>
                    <a:pt x="1944" y="37089"/>
                    <a:pt x="1899" y="37111"/>
                    <a:pt x="1859" y="37111"/>
                  </a:cubicBezTo>
                  <a:cubicBezTo>
                    <a:pt x="1848" y="37111"/>
                    <a:pt x="1831" y="37105"/>
                    <a:pt x="1820" y="37105"/>
                  </a:cubicBezTo>
                  <a:cubicBezTo>
                    <a:pt x="1694" y="37060"/>
                    <a:pt x="1569" y="37032"/>
                    <a:pt x="1445" y="37014"/>
                  </a:cubicBezTo>
                  <a:cubicBezTo>
                    <a:pt x="1398" y="37009"/>
                    <a:pt x="1348" y="37009"/>
                    <a:pt x="1296" y="37009"/>
                  </a:cubicBezTo>
                  <a:cubicBezTo>
                    <a:pt x="1235" y="37009"/>
                    <a:pt x="1172" y="37009"/>
                    <a:pt x="1115" y="37014"/>
                  </a:cubicBezTo>
                  <a:cubicBezTo>
                    <a:pt x="1035" y="37032"/>
                    <a:pt x="955" y="37055"/>
                    <a:pt x="881" y="37082"/>
                  </a:cubicBezTo>
                  <a:cubicBezTo>
                    <a:pt x="825" y="37111"/>
                    <a:pt x="774" y="37139"/>
                    <a:pt x="723" y="37179"/>
                  </a:cubicBezTo>
                  <a:cubicBezTo>
                    <a:pt x="689" y="37208"/>
                    <a:pt x="655" y="37242"/>
                    <a:pt x="626" y="37276"/>
                  </a:cubicBezTo>
                  <a:cubicBezTo>
                    <a:pt x="603" y="37310"/>
                    <a:pt x="587" y="37344"/>
                    <a:pt x="569" y="37373"/>
                  </a:cubicBezTo>
                  <a:cubicBezTo>
                    <a:pt x="564" y="37401"/>
                    <a:pt x="553" y="37430"/>
                    <a:pt x="546" y="37457"/>
                  </a:cubicBezTo>
                  <a:cubicBezTo>
                    <a:pt x="546" y="37486"/>
                    <a:pt x="546" y="37509"/>
                    <a:pt x="553" y="37532"/>
                  </a:cubicBezTo>
                  <a:cubicBezTo>
                    <a:pt x="558" y="37554"/>
                    <a:pt x="564" y="37577"/>
                    <a:pt x="569" y="37600"/>
                  </a:cubicBezTo>
                  <a:cubicBezTo>
                    <a:pt x="580" y="37628"/>
                    <a:pt x="598" y="37651"/>
                    <a:pt x="614" y="37669"/>
                  </a:cubicBezTo>
                  <a:cubicBezTo>
                    <a:pt x="637" y="37696"/>
                    <a:pt x="660" y="37725"/>
                    <a:pt x="689" y="37748"/>
                  </a:cubicBezTo>
                  <a:cubicBezTo>
                    <a:pt x="740" y="37782"/>
                    <a:pt x="797" y="37810"/>
                    <a:pt x="860" y="37839"/>
                  </a:cubicBezTo>
                  <a:cubicBezTo>
                    <a:pt x="955" y="37873"/>
                    <a:pt x="1064" y="37900"/>
                    <a:pt x="1188" y="37918"/>
                  </a:cubicBezTo>
                  <a:lnTo>
                    <a:pt x="1211" y="37918"/>
                  </a:lnTo>
                  <a:lnTo>
                    <a:pt x="1228" y="37924"/>
                  </a:lnTo>
                  <a:cubicBezTo>
                    <a:pt x="1274" y="37924"/>
                    <a:pt x="1314" y="37935"/>
                    <a:pt x="1342" y="37963"/>
                  </a:cubicBezTo>
                  <a:cubicBezTo>
                    <a:pt x="1371" y="37992"/>
                    <a:pt x="1387" y="38031"/>
                    <a:pt x="1387" y="38071"/>
                  </a:cubicBezTo>
                  <a:cubicBezTo>
                    <a:pt x="1387" y="38112"/>
                    <a:pt x="1371" y="38157"/>
                    <a:pt x="1342" y="38185"/>
                  </a:cubicBezTo>
                  <a:cubicBezTo>
                    <a:pt x="1319" y="38207"/>
                    <a:pt x="1280" y="38230"/>
                    <a:pt x="1245" y="38230"/>
                  </a:cubicBezTo>
                  <a:lnTo>
                    <a:pt x="1200" y="38225"/>
                  </a:lnTo>
                  <a:cubicBezTo>
                    <a:pt x="1143" y="38322"/>
                    <a:pt x="1091" y="38419"/>
                    <a:pt x="1041" y="38514"/>
                  </a:cubicBezTo>
                  <a:cubicBezTo>
                    <a:pt x="894" y="38787"/>
                    <a:pt x="729" y="39088"/>
                    <a:pt x="558" y="39384"/>
                  </a:cubicBezTo>
                  <a:lnTo>
                    <a:pt x="540" y="39418"/>
                  </a:lnTo>
                  <a:cubicBezTo>
                    <a:pt x="375" y="39697"/>
                    <a:pt x="205" y="39992"/>
                    <a:pt x="0" y="40253"/>
                  </a:cubicBezTo>
                  <a:cubicBezTo>
                    <a:pt x="438" y="40305"/>
                    <a:pt x="808" y="40339"/>
                    <a:pt x="1160" y="40367"/>
                  </a:cubicBezTo>
                  <a:cubicBezTo>
                    <a:pt x="1177" y="40344"/>
                    <a:pt x="1194" y="40321"/>
                    <a:pt x="1211" y="40299"/>
                  </a:cubicBezTo>
                  <a:lnTo>
                    <a:pt x="1222" y="40282"/>
                  </a:lnTo>
                  <a:lnTo>
                    <a:pt x="1235" y="40265"/>
                  </a:lnTo>
                  <a:lnTo>
                    <a:pt x="1285" y="40192"/>
                  </a:lnTo>
                  <a:lnTo>
                    <a:pt x="1337" y="40123"/>
                  </a:lnTo>
                  <a:cubicBezTo>
                    <a:pt x="1405" y="40037"/>
                    <a:pt x="1466" y="39953"/>
                    <a:pt x="1529" y="39867"/>
                  </a:cubicBezTo>
                  <a:cubicBezTo>
                    <a:pt x="1637" y="39714"/>
                    <a:pt x="1746" y="39560"/>
                    <a:pt x="1854" y="39407"/>
                  </a:cubicBezTo>
                  <a:lnTo>
                    <a:pt x="1916" y="39321"/>
                  </a:lnTo>
                  <a:lnTo>
                    <a:pt x="2092" y="39066"/>
                  </a:lnTo>
                  <a:cubicBezTo>
                    <a:pt x="2234" y="38862"/>
                    <a:pt x="2381" y="38657"/>
                    <a:pt x="2523" y="38453"/>
                  </a:cubicBezTo>
                  <a:cubicBezTo>
                    <a:pt x="2313" y="38424"/>
                    <a:pt x="2103" y="38390"/>
                    <a:pt x="1904" y="38350"/>
                  </a:cubicBezTo>
                  <a:cubicBezTo>
                    <a:pt x="1848" y="38344"/>
                    <a:pt x="1802" y="38327"/>
                    <a:pt x="1768" y="38282"/>
                  </a:cubicBezTo>
                  <a:cubicBezTo>
                    <a:pt x="1734" y="38248"/>
                    <a:pt x="1717" y="38191"/>
                    <a:pt x="1723" y="38139"/>
                  </a:cubicBezTo>
                  <a:cubicBezTo>
                    <a:pt x="1723" y="38089"/>
                    <a:pt x="1746" y="38037"/>
                    <a:pt x="1791" y="38003"/>
                  </a:cubicBezTo>
                  <a:cubicBezTo>
                    <a:pt x="1820" y="37981"/>
                    <a:pt x="1865" y="37958"/>
                    <a:pt x="1910" y="37958"/>
                  </a:cubicBezTo>
                  <a:lnTo>
                    <a:pt x="1933" y="37958"/>
                  </a:lnTo>
                  <a:cubicBezTo>
                    <a:pt x="2405" y="38044"/>
                    <a:pt x="2830" y="38094"/>
                    <a:pt x="3228" y="38105"/>
                  </a:cubicBezTo>
                  <a:lnTo>
                    <a:pt x="3558" y="38105"/>
                  </a:lnTo>
                  <a:cubicBezTo>
                    <a:pt x="3808" y="38105"/>
                    <a:pt x="4070" y="38100"/>
                    <a:pt x="4325" y="38089"/>
                  </a:cubicBezTo>
                  <a:cubicBezTo>
                    <a:pt x="5024" y="38037"/>
                    <a:pt x="5746" y="37941"/>
                    <a:pt x="6383" y="37855"/>
                  </a:cubicBezTo>
                  <a:lnTo>
                    <a:pt x="6643" y="37821"/>
                  </a:lnTo>
                  <a:lnTo>
                    <a:pt x="6666" y="37816"/>
                  </a:lnTo>
                  <a:cubicBezTo>
                    <a:pt x="7070" y="37764"/>
                    <a:pt x="7490" y="37708"/>
                    <a:pt x="7905" y="37674"/>
                  </a:cubicBezTo>
                  <a:cubicBezTo>
                    <a:pt x="8172" y="37645"/>
                    <a:pt x="8456" y="37622"/>
                    <a:pt x="8735" y="37622"/>
                  </a:cubicBezTo>
                  <a:cubicBezTo>
                    <a:pt x="8775" y="37622"/>
                    <a:pt x="8809" y="37628"/>
                    <a:pt x="8843" y="37628"/>
                  </a:cubicBezTo>
                  <a:cubicBezTo>
                    <a:pt x="9274" y="37635"/>
                    <a:pt x="9661" y="37669"/>
                    <a:pt x="10024" y="37725"/>
                  </a:cubicBezTo>
                  <a:cubicBezTo>
                    <a:pt x="10338" y="37771"/>
                    <a:pt x="10627" y="37821"/>
                    <a:pt x="10905" y="37884"/>
                  </a:cubicBezTo>
                  <a:cubicBezTo>
                    <a:pt x="11230" y="37952"/>
                    <a:pt x="11558" y="38031"/>
                    <a:pt x="11877" y="38105"/>
                  </a:cubicBezTo>
                  <a:cubicBezTo>
                    <a:pt x="12235" y="38191"/>
                    <a:pt x="12672" y="38299"/>
                    <a:pt x="13099" y="38385"/>
                  </a:cubicBezTo>
                  <a:cubicBezTo>
                    <a:pt x="13866" y="38526"/>
                    <a:pt x="14616" y="38611"/>
                    <a:pt x="15332" y="38640"/>
                  </a:cubicBezTo>
                  <a:cubicBezTo>
                    <a:pt x="15649" y="38651"/>
                    <a:pt x="15985" y="38657"/>
                    <a:pt x="16320" y="38657"/>
                  </a:cubicBezTo>
                  <a:cubicBezTo>
                    <a:pt x="16713" y="38657"/>
                    <a:pt x="17105" y="38651"/>
                    <a:pt x="17519" y="38634"/>
                  </a:cubicBezTo>
                  <a:cubicBezTo>
                    <a:pt x="17980" y="38616"/>
                    <a:pt x="18440" y="38595"/>
                    <a:pt x="18912" y="38566"/>
                  </a:cubicBezTo>
                  <a:cubicBezTo>
                    <a:pt x="19213" y="38548"/>
                    <a:pt x="19514" y="38537"/>
                    <a:pt x="19821" y="38521"/>
                  </a:cubicBezTo>
                  <a:cubicBezTo>
                    <a:pt x="20645" y="38487"/>
                    <a:pt x="21463" y="38435"/>
                    <a:pt x="22247" y="38385"/>
                  </a:cubicBezTo>
                  <a:lnTo>
                    <a:pt x="22195" y="38385"/>
                  </a:lnTo>
                  <a:cubicBezTo>
                    <a:pt x="23952" y="38270"/>
                    <a:pt x="25736" y="38117"/>
                    <a:pt x="27464" y="37963"/>
                  </a:cubicBezTo>
                  <a:lnTo>
                    <a:pt x="27532" y="37958"/>
                  </a:lnTo>
                  <a:cubicBezTo>
                    <a:pt x="28662" y="37855"/>
                    <a:pt x="29771" y="37759"/>
                    <a:pt x="30855" y="37674"/>
                  </a:cubicBezTo>
                  <a:cubicBezTo>
                    <a:pt x="33225" y="37486"/>
                    <a:pt x="36021" y="37294"/>
                    <a:pt x="38788" y="37294"/>
                  </a:cubicBezTo>
                  <a:cubicBezTo>
                    <a:pt x="38987" y="37294"/>
                    <a:pt x="39192" y="37294"/>
                    <a:pt x="39391" y="37299"/>
                  </a:cubicBezTo>
                  <a:cubicBezTo>
                    <a:pt x="40601" y="37310"/>
                    <a:pt x="41828" y="37355"/>
                    <a:pt x="43016" y="37401"/>
                  </a:cubicBezTo>
                  <a:lnTo>
                    <a:pt x="43073" y="37407"/>
                  </a:lnTo>
                  <a:lnTo>
                    <a:pt x="43511" y="37423"/>
                  </a:lnTo>
                  <a:lnTo>
                    <a:pt x="44322" y="37452"/>
                  </a:lnTo>
                  <a:cubicBezTo>
                    <a:pt x="45357" y="37491"/>
                    <a:pt x="46533" y="37543"/>
                    <a:pt x="47658" y="37577"/>
                  </a:cubicBezTo>
                  <a:cubicBezTo>
                    <a:pt x="49124" y="37617"/>
                    <a:pt x="50335" y="37640"/>
                    <a:pt x="51477" y="37640"/>
                  </a:cubicBezTo>
                  <a:cubicBezTo>
                    <a:pt x="53091" y="37640"/>
                    <a:pt x="54534" y="37594"/>
                    <a:pt x="55898" y="37509"/>
                  </a:cubicBezTo>
                  <a:lnTo>
                    <a:pt x="55943" y="37509"/>
                  </a:lnTo>
                  <a:lnTo>
                    <a:pt x="55955" y="37504"/>
                  </a:lnTo>
                  <a:cubicBezTo>
                    <a:pt x="56467" y="37470"/>
                    <a:pt x="56892" y="37435"/>
                    <a:pt x="57296" y="37396"/>
                  </a:cubicBezTo>
                  <a:cubicBezTo>
                    <a:pt x="57687" y="37355"/>
                    <a:pt x="58103" y="37310"/>
                    <a:pt x="58683" y="37242"/>
                  </a:cubicBezTo>
                  <a:cubicBezTo>
                    <a:pt x="59699" y="37116"/>
                    <a:pt x="60597" y="37021"/>
                    <a:pt x="61421" y="36946"/>
                  </a:cubicBezTo>
                  <a:cubicBezTo>
                    <a:pt x="64319" y="36673"/>
                    <a:pt x="67296" y="36515"/>
                    <a:pt x="70530" y="36447"/>
                  </a:cubicBezTo>
                  <a:cubicBezTo>
                    <a:pt x="71865" y="36418"/>
                    <a:pt x="73252" y="36400"/>
                    <a:pt x="74768" y="36400"/>
                  </a:cubicBezTo>
                  <a:cubicBezTo>
                    <a:pt x="76331" y="36400"/>
                    <a:pt x="77996" y="36418"/>
                    <a:pt x="79866" y="36447"/>
                  </a:cubicBezTo>
                  <a:cubicBezTo>
                    <a:pt x="81560" y="36475"/>
                    <a:pt x="83281" y="36515"/>
                    <a:pt x="84946" y="36554"/>
                  </a:cubicBezTo>
                  <a:lnTo>
                    <a:pt x="85156" y="36554"/>
                  </a:lnTo>
                  <a:cubicBezTo>
                    <a:pt x="86496" y="36589"/>
                    <a:pt x="87838" y="36617"/>
                    <a:pt x="89179" y="36639"/>
                  </a:cubicBezTo>
                  <a:cubicBezTo>
                    <a:pt x="90548" y="36668"/>
                    <a:pt x="92174" y="36696"/>
                    <a:pt x="93793" y="36702"/>
                  </a:cubicBezTo>
                  <a:cubicBezTo>
                    <a:pt x="94288" y="36707"/>
                    <a:pt x="94781" y="36707"/>
                    <a:pt x="95271" y="36707"/>
                  </a:cubicBezTo>
                  <a:lnTo>
                    <a:pt x="97186" y="36707"/>
                  </a:lnTo>
                  <a:cubicBezTo>
                    <a:pt x="97225" y="35821"/>
                    <a:pt x="97236" y="35139"/>
                    <a:pt x="97231" y="34498"/>
                  </a:cubicBezTo>
                  <a:cubicBezTo>
                    <a:pt x="97220" y="33753"/>
                    <a:pt x="97180" y="32998"/>
                    <a:pt x="97117" y="32259"/>
                  </a:cubicBezTo>
                  <a:cubicBezTo>
                    <a:pt x="97060" y="31674"/>
                    <a:pt x="96992" y="31076"/>
                    <a:pt x="96902" y="30486"/>
                  </a:cubicBezTo>
                  <a:cubicBezTo>
                    <a:pt x="96890" y="30418"/>
                    <a:pt x="96884" y="30355"/>
                    <a:pt x="96873" y="30292"/>
                  </a:cubicBezTo>
                  <a:cubicBezTo>
                    <a:pt x="96834" y="30053"/>
                    <a:pt x="96800" y="29804"/>
                    <a:pt x="96782" y="29554"/>
                  </a:cubicBezTo>
                  <a:cubicBezTo>
                    <a:pt x="96766" y="29282"/>
                    <a:pt x="96766" y="28997"/>
                    <a:pt x="96787" y="28713"/>
                  </a:cubicBezTo>
                  <a:cubicBezTo>
                    <a:pt x="96816" y="28304"/>
                    <a:pt x="96884" y="27884"/>
                    <a:pt x="96941" y="27509"/>
                  </a:cubicBezTo>
                  <a:cubicBezTo>
                    <a:pt x="96963" y="27349"/>
                    <a:pt x="96986" y="27195"/>
                    <a:pt x="97010" y="27037"/>
                  </a:cubicBezTo>
                  <a:cubicBezTo>
                    <a:pt x="97072" y="26570"/>
                    <a:pt x="97141" y="25957"/>
                    <a:pt x="97094" y="25338"/>
                  </a:cubicBezTo>
                  <a:cubicBezTo>
                    <a:pt x="97038" y="24792"/>
                    <a:pt x="96913" y="24257"/>
                    <a:pt x="96787" y="23741"/>
                  </a:cubicBezTo>
                  <a:cubicBezTo>
                    <a:pt x="96645" y="23132"/>
                    <a:pt x="96498" y="22508"/>
                    <a:pt x="96470" y="21871"/>
                  </a:cubicBezTo>
                  <a:cubicBezTo>
                    <a:pt x="96452" y="21582"/>
                    <a:pt x="96459" y="21270"/>
                    <a:pt x="96480" y="20905"/>
                  </a:cubicBezTo>
                  <a:cubicBezTo>
                    <a:pt x="96498" y="20604"/>
                    <a:pt x="96527" y="20292"/>
                    <a:pt x="96561" y="19967"/>
                  </a:cubicBezTo>
                  <a:cubicBezTo>
                    <a:pt x="96577" y="19803"/>
                    <a:pt x="96600" y="19633"/>
                    <a:pt x="96622" y="19463"/>
                  </a:cubicBezTo>
                  <a:cubicBezTo>
                    <a:pt x="96446" y="19382"/>
                    <a:pt x="96270" y="19292"/>
                    <a:pt x="96129" y="19217"/>
                  </a:cubicBezTo>
                  <a:cubicBezTo>
                    <a:pt x="95845" y="19070"/>
                    <a:pt x="95578" y="18922"/>
                    <a:pt x="95321" y="18768"/>
                  </a:cubicBezTo>
                  <a:cubicBezTo>
                    <a:pt x="94815" y="18462"/>
                    <a:pt x="94304" y="18121"/>
                    <a:pt x="93758" y="17724"/>
                  </a:cubicBezTo>
                  <a:cubicBezTo>
                    <a:pt x="91736" y="16263"/>
                    <a:pt x="89952" y="14569"/>
                    <a:pt x="88003" y="12678"/>
                  </a:cubicBezTo>
                  <a:cubicBezTo>
                    <a:pt x="87799" y="12479"/>
                    <a:pt x="87594" y="12280"/>
                    <a:pt x="87390" y="12081"/>
                  </a:cubicBezTo>
                  <a:lnTo>
                    <a:pt x="87343" y="12036"/>
                  </a:lnTo>
                  <a:cubicBezTo>
                    <a:pt x="86656" y="11370"/>
                    <a:pt x="85945" y="10677"/>
                    <a:pt x="85235" y="10006"/>
                  </a:cubicBezTo>
                  <a:lnTo>
                    <a:pt x="84901" y="9699"/>
                  </a:lnTo>
                  <a:lnTo>
                    <a:pt x="84764" y="9575"/>
                  </a:lnTo>
                  <a:lnTo>
                    <a:pt x="84571" y="9387"/>
                  </a:lnTo>
                  <a:lnTo>
                    <a:pt x="84526" y="9353"/>
                  </a:lnTo>
                  <a:cubicBezTo>
                    <a:pt x="84332" y="9166"/>
                    <a:pt x="84133" y="8983"/>
                    <a:pt x="83934" y="8802"/>
                  </a:cubicBezTo>
                  <a:cubicBezTo>
                    <a:pt x="83577" y="8478"/>
                    <a:pt x="83139" y="8097"/>
                    <a:pt x="82656" y="7756"/>
                  </a:cubicBezTo>
                  <a:cubicBezTo>
                    <a:pt x="82235" y="7467"/>
                    <a:pt x="81832" y="7257"/>
                    <a:pt x="81434" y="7108"/>
                  </a:cubicBezTo>
                  <a:cubicBezTo>
                    <a:pt x="81116" y="6995"/>
                    <a:pt x="80786" y="6927"/>
                    <a:pt x="80456" y="6898"/>
                  </a:cubicBezTo>
                  <a:cubicBezTo>
                    <a:pt x="80377" y="6893"/>
                    <a:pt x="80291" y="6887"/>
                    <a:pt x="80212" y="6887"/>
                  </a:cubicBezTo>
                  <a:cubicBezTo>
                    <a:pt x="79963" y="6887"/>
                    <a:pt x="79701" y="6916"/>
                    <a:pt x="79439" y="6961"/>
                  </a:cubicBezTo>
                  <a:cubicBezTo>
                    <a:pt x="79059" y="7035"/>
                    <a:pt x="78696" y="7155"/>
                    <a:pt x="78348" y="7318"/>
                  </a:cubicBezTo>
                  <a:cubicBezTo>
                    <a:pt x="77912" y="7530"/>
                    <a:pt x="77468" y="7824"/>
                    <a:pt x="77002" y="8217"/>
                  </a:cubicBezTo>
                  <a:cubicBezTo>
                    <a:pt x="76541" y="8608"/>
                    <a:pt x="76116" y="9035"/>
                    <a:pt x="75706" y="9455"/>
                  </a:cubicBezTo>
                  <a:cubicBezTo>
                    <a:pt x="75348" y="9814"/>
                    <a:pt x="74990" y="10182"/>
                    <a:pt x="74610" y="10518"/>
                  </a:cubicBezTo>
                  <a:cubicBezTo>
                    <a:pt x="75513" y="11388"/>
                    <a:pt x="76309" y="12183"/>
                    <a:pt x="77047" y="12951"/>
                  </a:cubicBezTo>
                  <a:cubicBezTo>
                    <a:pt x="77571" y="13489"/>
                    <a:pt x="77968" y="13916"/>
                    <a:pt x="78332" y="14320"/>
                  </a:cubicBezTo>
                  <a:cubicBezTo>
                    <a:pt x="78689" y="14723"/>
                    <a:pt x="79053" y="15144"/>
                    <a:pt x="79371" y="15513"/>
                  </a:cubicBezTo>
                  <a:lnTo>
                    <a:pt x="79399" y="15547"/>
                  </a:lnTo>
                  <a:lnTo>
                    <a:pt x="79446" y="15603"/>
                  </a:lnTo>
                  <a:cubicBezTo>
                    <a:pt x="79803" y="16019"/>
                    <a:pt x="80173" y="16450"/>
                    <a:pt x="80548" y="16854"/>
                  </a:cubicBezTo>
                  <a:cubicBezTo>
                    <a:pt x="80946" y="17274"/>
                    <a:pt x="81321" y="17643"/>
                    <a:pt x="81712" y="17990"/>
                  </a:cubicBezTo>
                  <a:cubicBezTo>
                    <a:pt x="81752" y="18031"/>
                    <a:pt x="81781" y="18087"/>
                    <a:pt x="81781" y="18149"/>
                  </a:cubicBezTo>
                  <a:cubicBezTo>
                    <a:pt x="81786" y="18217"/>
                    <a:pt x="81757" y="18286"/>
                    <a:pt x="81712" y="18331"/>
                  </a:cubicBezTo>
                  <a:cubicBezTo>
                    <a:pt x="81667" y="18372"/>
                    <a:pt x="81610" y="18399"/>
                    <a:pt x="81547" y="18399"/>
                  </a:cubicBezTo>
                  <a:cubicBezTo>
                    <a:pt x="81474" y="18399"/>
                    <a:pt x="81429" y="18372"/>
                    <a:pt x="81377" y="18331"/>
                  </a:cubicBezTo>
                  <a:cubicBezTo>
                    <a:pt x="80951" y="18002"/>
                    <a:pt x="80542" y="17632"/>
                    <a:pt x="80167" y="17240"/>
                  </a:cubicBezTo>
                  <a:cubicBezTo>
                    <a:pt x="79855" y="16916"/>
                    <a:pt x="79530" y="16558"/>
                    <a:pt x="79184" y="16149"/>
                  </a:cubicBezTo>
                  <a:cubicBezTo>
                    <a:pt x="79059" y="16007"/>
                    <a:pt x="78940" y="15859"/>
                    <a:pt x="78820" y="15718"/>
                  </a:cubicBezTo>
                  <a:lnTo>
                    <a:pt x="78764" y="15655"/>
                  </a:lnTo>
                  <a:cubicBezTo>
                    <a:pt x="78559" y="15411"/>
                    <a:pt x="78343" y="15160"/>
                    <a:pt x="78133" y="14916"/>
                  </a:cubicBezTo>
                  <a:cubicBezTo>
                    <a:pt x="77803" y="14541"/>
                    <a:pt x="77456" y="14155"/>
                    <a:pt x="77076" y="13746"/>
                  </a:cubicBezTo>
                  <a:cubicBezTo>
                    <a:pt x="75484" y="12030"/>
                    <a:pt x="73803" y="10410"/>
                    <a:pt x="72371" y="9057"/>
                  </a:cubicBezTo>
                  <a:cubicBezTo>
                    <a:pt x="71951" y="8660"/>
                    <a:pt x="71529" y="8262"/>
                    <a:pt x="71109" y="7864"/>
                  </a:cubicBezTo>
                  <a:lnTo>
                    <a:pt x="70791" y="7575"/>
                  </a:lnTo>
                  <a:cubicBezTo>
                    <a:pt x="70553" y="7347"/>
                    <a:pt x="70309" y="7121"/>
                    <a:pt x="70070" y="6893"/>
                  </a:cubicBezTo>
                  <a:cubicBezTo>
                    <a:pt x="69638" y="6478"/>
                    <a:pt x="69200" y="6051"/>
                    <a:pt x="68785" y="5631"/>
                  </a:cubicBezTo>
                  <a:lnTo>
                    <a:pt x="68489" y="5341"/>
                  </a:lnTo>
                  <a:cubicBezTo>
                    <a:pt x="67377" y="4239"/>
                    <a:pt x="66183" y="3080"/>
                    <a:pt x="64888" y="2091"/>
                  </a:cubicBezTo>
                  <a:lnTo>
                    <a:pt x="64875" y="2080"/>
                  </a:lnTo>
                  <a:lnTo>
                    <a:pt x="64859" y="2068"/>
                  </a:lnTo>
                  <a:cubicBezTo>
                    <a:pt x="63881" y="1341"/>
                    <a:pt x="63006" y="830"/>
                    <a:pt x="62119" y="465"/>
                  </a:cubicBezTo>
                  <a:lnTo>
                    <a:pt x="62108" y="465"/>
                  </a:lnTo>
                  <a:cubicBezTo>
                    <a:pt x="61785" y="336"/>
                    <a:pt x="61506" y="245"/>
                    <a:pt x="61233" y="176"/>
                  </a:cubicBezTo>
                  <a:cubicBezTo>
                    <a:pt x="60972" y="114"/>
                    <a:pt x="60705" y="63"/>
                    <a:pt x="60449" y="29"/>
                  </a:cubicBezTo>
                  <a:cubicBezTo>
                    <a:pt x="60228" y="6"/>
                    <a:pt x="60046" y="0"/>
                    <a:pt x="59869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4"/>
            <p:cNvSpPr/>
            <p:nvPr/>
          </p:nvSpPr>
          <p:spPr>
            <a:xfrm flipH="1">
              <a:off x="1982579" y="3307650"/>
              <a:ext cx="1053796" cy="562794"/>
            </a:xfrm>
            <a:custGeom>
              <a:avLst/>
              <a:gdLst/>
              <a:ahLst/>
              <a:cxnLst/>
              <a:rect l="l" t="t" r="r" b="b"/>
              <a:pathLst>
                <a:path w="35816" h="19128" extrusionOk="0">
                  <a:moveTo>
                    <a:pt x="35658" y="1"/>
                  </a:moveTo>
                  <a:cubicBezTo>
                    <a:pt x="35634" y="1"/>
                    <a:pt x="35617" y="6"/>
                    <a:pt x="35600" y="18"/>
                  </a:cubicBezTo>
                  <a:cubicBezTo>
                    <a:pt x="35521" y="63"/>
                    <a:pt x="35446" y="108"/>
                    <a:pt x="35367" y="148"/>
                  </a:cubicBezTo>
                  <a:cubicBezTo>
                    <a:pt x="35356" y="148"/>
                    <a:pt x="35338" y="142"/>
                    <a:pt x="35322" y="142"/>
                  </a:cubicBezTo>
                  <a:cubicBezTo>
                    <a:pt x="35299" y="142"/>
                    <a:pt x="35276" y="148"/>
                    <a:pt x="35259" y="160"/>
                  </a:cubicBezTo>
                  <a:cubicBezTo>
                    <a:pt x="35105" y="234"/>
                    <a:pt x="34958" y="318"/>
                    <a:pt x="34816" y="399"/>
                  </a:cubicBezTo>
                  <a:cubicBezTo>
                    <a:pt x="34793" y="381"/>
                    <a:pt x="34764" y="370"/>
                    <a:pt x="34737" y="370"/>
                  </a:cubicBezTo>
                  <a:cubicBezTo>
                    <a:pt x="34714" y="370"/>
                    <a:pt x="34691" y="376"/>
                    <a:pt x="34669" y="386"/>
                  </a:cubicBezTo>
                  <a:cubicBezTo>
                    <a:pt x="34242" y="637"/>
                    <a:pt x="33788" y="871"/>
                    <a:pt x="33282" y="1097"/>
                  </a:cubicBezTo>
                  <a:cubicBezTo>
                    <a:pt x="32862" y="1291"/>
                    <a:pt x="32401" y="1477"/>
                    <a:pt x="31821" y="1689"/>
                  </a:cubicBezTo>
                  <a:cubicBezTo>
                    <a:pt x="30668" y="2109"/>
                    <a:pt x="29474" y="2461"/>
                    <a:pt x="28355" y="2785"/>
                  </a:cubicBezTo>
                  <a:cubicBezTo>
                    <a:pt x="28179" y="2836"/>
                    <a:pt x="27997" y="2888"/>
                    <a:pt x="27821" y="2938"/>
                  </a:cubicBezTo>
                  <a:cubicBezTo>
                    <a:pt x="27400" y="3058"/>
                    <a:pt x="26969" y="3182"/>
                    <a:pt x="26542" y="3302"/>
                  </a:cubicBezTo>
                  <a:cubicBezTo>
                    <a:pt x="25866" y="3484"/>
                    <a:pt x="25191" y="3649"/>
                    <a:pt x="24617" y="3785"/>
                  </a:cubicBezTo>
                  <a:cubicBezTo>
                    <a:pt x="24032" y="3921"/>
                    <a:pt x="23434" y="4058"/>
                    <a:pt x="22860" y="4189"/>
                  </a:cubicBezTo>
                  <a:cubicBezTo>
                    <a:pt x="22167" y="4341"/>
                    <a:pt x="21451" y="4506"/>
                    <a:pt x="20752" y="4671"/>
                  </a:cubicBezTo>
                  <a:cubicBezTo>
                    <a:pt x="20639" y="4700"/>
                    <a:pt x="20525" y="4729"/>
                    <a:pt x="20411" y="4757"/>
                  </a:cubicBezTo>
                  <a:cubicBezTo>
                    <a:pt x="20229" y="4802"/>
                    <a:pt x="20048" y="4847"/>
                    <a:pt x="19865" y="4887"/>
                  </a:cubicBezTo>
                  <a:cubicBezTo>
                    <a:pt x="19639" y="4944"/>
                    <a:pt x="19400" y="4989"/>
                    <a:pt x="19173" y="5035"/>
                  </a:cubicBezTo>
                  <a:lnTo>
                    <a:pt x="19122" y="5041"/>
                  </a:lnTo>
                  <a:cubicBezTo>
                    <a:pt x="18559" y="5154"/>
                    <a:pt x="18087" y="5251"/>
                    <a:pt x="17615" y="5416"/>
                  </a:cubicBezTo>
                  <a:cubicBezTo>
                    <a:pt x="17349" y="5507"/>
                    <a:pt x="17116" y="5610"/>
                    <a:pt x="16899" y="5728"/>
                  </a:cubicBezTo>
                  <a:cubicBezTo>
                    <a:pt x="16684" y="5848"/>
                    <a:pt x="16474" y="5996"/>
                    <a:pt x="16292" y="6171"/>
                  </a:cubicBezTo>
                  <a:cubicBezTo>
                    <a:pt x="16156" y="6292"/>
                    <a:pt x="16036" y="6428"/>
                    <a:pt x="15939" y="6564"/>
                  </a:cubicBezTo>
                  <a:cubicBezTo>
                    <a:pt x="15860" y="6683"/>
                    <a:pt x="15797" y="6808"/>
                    <a:pt x="15769" y="6932"/>
                  </a:cubicBezTo>
                  <a:cubicBezTo>
                    <a:pt x="15706" y="7171"/>
                    <a:pt x="15752" y="7422"/>
                    <a:pt x="15889" y="7627"/>
                  </a:cubicBezTo>
                  <a:cubicBezTo>
                    <a:pt x="16020" y="7826"/>
                    <a:pt x="16206" y="7989"/>
                    <a:pt x="16479" y="8149"/>
                  </a:cubicBezTo>
                  <a:cubicBezTo>
                    <a:pt x="16757" y="8314"/>
                    <a:pt x="17059" y="8433"/>
                    <a:pt x="17292" y="8519"/>
                  </a:cubicBezTo>
                  <a:cubicBezTo>
                    <a:pt x="17593" y="8632"/>
                    <a:pt x="17900" y="8723"/>
                    <a:pt x="18189" y="8808"/>
                  </a:cubicBezTo>
                  <a:cubicBezTo>
                    <a:pt x="18320" y="8842"/>
                    <a:pt x="18457" y="8883"/>
                    <a:pt x="18587" y="8922"/>
                  </a:cubicBezTo>
                  <a:cubicBezTo>
                    <a:pt x="18735" y="8962"/>
                    <a:pt x="18877" y="9001"/>
                    <a:pt x="19025" y="9041"/>
                  </a:cubicBezTo>
                  <a:lnTo>
                    <a:pt x="19065" y="9053"/>
                  </a:lnTo>
                  <a:cubicBezTo>
                    <a:pt x="19246" y="9109"/>
                    <a:pt x="19434" y="9161"/>
                    <a:pt x="19605" y="9240"/>
                  </a:cubicBezTo>
                  <a:cubicBezTo>
                    <a:pt x="19888" y="9365"/>
                    <a:pt x="20167" y="9541"/>
                    <a:pt x="20434" y="9757"/>
                  </a:cubicBezTo>
                  <a:cubicBezTo>
                    <a:pt x="20684" y="9961"/>
                    <a:pt x="20900" y="10184"/>
                    <a:pt x="21065" y="10417"/>
                  </a:cubicBezTo>
                  <a:cubicBezTo>
                    <a:pt x="21168" y="10564"/>
                    <a:pt x="21247" y="10706"/>
                    <a:pt x="21304" y="10853"/>
                  </a:cubicBezTo>
                  <a:cubicBezTo>
                    <a:pt x="21338" y="10950"/>
                    <a:pt x="21360" y="11041"/>
                    <a:pt x="21372" y="11133"/>
                  </a:cubicBezTo>
                  <a:cubicBezTo>
                    <a:pt x="21372" y="11201"/>
                    <a:pt x="21372" y="11269"/>
                    <a:pt x="21365" y="11337"/>
                  </a:cubicBezTo>
                  <a:cubicBezTo>
                    <a:pt x="21349" y="11399"/>
                    <a:pt x="21331" y="11461"/>
                    <a:pt x="21310" y="11519"/>
                  </a:cubicBezTo>
                  <a:cubicBezTo>
                    <a:pt x="21275" y="11587"/>
                    <a:pt x="21236" y="11650"/>
                    <a:pt x="21189" y="11712"/>
                  </a:cubicBezTo>
                  <a:cubicBezTo>
                    <a:pt x="21116" y="11792"/>
                    <a:pt x="21037" y="11865"/>
                    <a:pt x="20940" y="11939"/>
                  </a:cubicBezTo>
                  <a:cubicBezTo>
                    <a:pt x="20764" y="12059"/>
                    <a:pt x="20570" y="12156"/>
                    <a:pt x="20303" y="12263"/>
                  </a:cubicBezTo>
                  <a:cubicBezTo>
                    <a:pt x="20274" y="12274"/>
                    <a:pt x="20253" y="12297"/>
                    <a:pt x="20235" y="12319"/>
                  </a:cubicBezTo>
                  <a:cubicBezTo>
                    <a:pt x="20145" y="12332"/>
                    <a:pt x="20053" y="12348"/>
                    <a:pt x="19957" y="12366"/>
                  </a:cubicBezTo>
                  <a:cubicBezTo>
                    <a:pt x="19820" y="12387"/>
                    <a:pt x="19684" y="12411"/>
                    <a:pt x="19548" y="12434"/>
                  </a:cubicBezTo>
                  <a:lnTo>
                    <a:pt x="19445" y="12445"/>
                  </a:lnTo>
                  <a:cubicBezTo>
                    <a:pt x="19138" y="12497"/>
                    <a:pt x="18826" y="12547"/>
                    <a:pt x="18514" y="12592"/>
                  </a:cubicBezTo>
                  <a:cubicBezTo>
                    <a:pt x="17775" y="12701"/>
                    <a:pt x="17093" y="12780"/>
                    <a:pt x="16440" y="12843"/>
                  </a:cubicBezTo>
                  <a:lnTo>
                    <a:pt x="16502" y="12843"/>
                  </a:lnTo>
                  <a:cubicBezTo>
                    <a:pt x="16201" y="12865"/>
                    <a:pt x="15899" y="12888"/>
                    <a:pt x="15604" y="12911"/>
                  </a:cubicBezTo>
                  <a:cubicBezTo>
                    <a:pt x="15314" y="12928"/>
                    <a:pt x="15031" y="12951"/>
                    <a:pt x="14746" y="12974"/>
                  </a:cubicBezTo>
                  <a:cubicBezTo>
                    <a:pt x="14172" y="13030"/>
                    <a:pt x="13610" y="13093"/>
                    <a:pt x="13081" y="13166"/>
                  </a:cubicBezTo>
                  <a:cubicBezTo>
                    <a:pt x="12018" y="13320"/>
                    <a:pt x="10979" y="13530"/>
                    <a:pt x="9985" y="13803"/>
                  </a:cubicBezTo>
                  <a:cubicBezTo>
                    <a:pt x="9120" y="14036"/>
                    <a:pt x="8217" y="14343"/>
                    <a:pt x="7297" y="14713"/>
                  </a:cubicBezTo>
                  <a:cubicBezTo>
                    <a:pt x="6581" y="15007"/>
                    <a:pt x="5819" y="15360"/>
                    <a:pt x="4979" y="15797"/>
                  </a:cubicBezTo>
                  <a:lnTo>
                    <a:pt x="4979" y="15746"/>
                  </a:lnTo>
                  <a:cubicBezTo>
                    <a:pt x="4966" y="15667"/>
                    <a:pt x="4944" y="15592"/>
                    <a:pt x="4921" y="15531"/>
                  </a:cubicBezTo>
                  <a:cubicBezTo>
                    <a:pt x="4898" y="15474"/>
                    <a:pt x="4859" y="15416"/>
                    <a:pt x="4803" y="15354"/>
                  </a:cubicBezTo>
                  <a:cubicBezTo>
                    <a:pt x="4756" y="15303"/>
                    <a:pt x="4694" y="15258"/>
                    <a:pt x="4632" y="15230"/>
                  </a:cubicBezTo>
                  <a:cubicBezTo>
                    <a:pt x="4598" y="15212"/>
                    <a:pt x="4564" y="15195"/>
                    <a:pt x="4523" y="15190"/>
                  </a:cubicBezTo>
                  <a:cubicBezTo>
                    <a:pt x="4473" y="15172"/>
                    <a:pt x="4421" y="15167"/>
                    <a:pt x="4387" y="15167"/>
                  </a:cubicBezTo>
                  <a:lnTo>
                    <a:pt x="4347" y="15167"/>
                  </a:lnTo>
                  <a:cubicBezTo>
                    <a:pt x="4291" y="15167"/>
                    <a:pt x="4216" y="15172"/>
                    <a:pt x="4148" y="15195"/>
                  </a:cubicBezTo>
                  <a:cubicBezTo>
                    <a:pt x="3995" y="15235"/>
                    <a:pt x="3859" y="15314"/>
                    <a:pt x="3746" y="15434"/>
                  </a:cubicBezTo>
                  <a:cubicBezTo>
                    <a:pt x="3649" y="15531"/>
                    <a:pt x="3563" y="15655"/>
                    <a:pt x="3478" y="15809"/>
                  </a:cubicBezTo>
                  <a:cubicBezTo>
                    <a:pt x="3461" y="15849"/>
                    <a:pt x="3444" y="15883"/>
                    <a:pt x="3427" y="15922"/>
                  </a:cubicBezTo>
                  <a:cubicBezTo>
                    <a:pt x="3364" y="15865"/>
                    <a:pt x="3285" y="15831"/>
                    <a:pt x="3200" y="15831"/>
                  </a:cubicBezTo>
                  <a:cubicBezTo>
                    <a:pt x="3172" y="15831"/>
                    <a:pt x="3148" y="15838"/>
                    <a:pt x="3120" y="15843"/>
                  </a:cubicBezTo>
                  <a:cubicBezTo>
                    <a:pt x="3017" y="15860"/>
                    <a:pt x="2933" y="15922"/>
                    <a:pt x="2847" y="15985"/>
                  </a:cubicBezTo>
                  <a:cubicBezTo>
                    <a:pt x="2779" y="16030"/>
                    <a:pt x="2716" y="16093"/>
                    <a:pt x="2642" y="16184"/>
                  </a:cubicBezTo>
                  <a:cubicBezTo>
                    <a:pt x="2558" y="16286"/>
                    <a:pt x="2490" y="16389"/>
                    <a:pt x="2427" y="16491"/>
                  </a:cubicBezTo>
                  <a:cubicBezTo>
                    <a:pt x="2359" y="16610"/>
                    <a:pt x="2302" y="16730"/>
                    <a:pt x="2267" y="16843"/>
                  </a:cubicBezTo>
                  <a:cubicBezTo>
                    <a:pt x="2257" y="16826"/>
                    <a:pt x="2246" y="16803"/>
                    <a:pt x="2233" y="16786"/>
                  </a:cubicBezTo>
                  <a:cubicBezTo>
                    <a:pt x="2188" y="16724"/>
                    <a:pt x="2126" y="16638"/>
                    <a:pt x="2041" y="16581"/>
                  </a:cubicBezTo>
                  <a:cubicBezTo>
                    <a:pt x="2029" y="16570"/>
                    <a:pt x="2023" y="16554"/>
                    <a:pt x="2012" y="16541"/>
                  </a:cubicBezTo>
                  <a:cubicBezTo>
                    <a:pt x="1966" y="16479"/>
                    <a:pt x="1853" y="16342"/>
                    <a:pt x="1688" y="16342"/>
                  </a:cubicBezTo>
                  <a:cubicBezTo>
                    <a:pt x="1666" y="16342"/>
                    <a:pt x="1637" y="16342"/>
                    <a:pt x="1614" y="16355"/>
                  </a:cubicBezTo>
                  <a:cubicBezTo>
                    <a:pt x="1483" y="16389"/>
                    <a:pt x="1393" y="16507"/>
                    <a:pt x="1336" y="16712"/>
                  </a:cubicBezTo>
                  <a:cubicBezTo>
                    <a:pt x="1318" y="16780"/>
                    <a:pt x="1336" y="16854"/>
                    <a:pt x="1386" y="16906"/>
                  </a:cubicBezTo>
                  <a:lnTo>
                    <a:pt x="1381" y="16916"/>
                  </a:lnTo>
                  <a:lnTo>
                    <a:pt x="1381" y="16929"/>
                  </a:lnTo>
                  <a:cubicBezTo>
                    <a:pt x="1352" y="17024"/>
                    <a:pt x="1347" y="17133"/>
                    <a:pt x="1352" y="17236"/>
                  </a:cubicBezTo>
                  <a:cubicBezTo>
                    <a:pt x="1359" y="17365"/>
                    <a:pt x="1381" y="17485"/>
                    <a:pt x="1427" y="17611"/>
                  </a:cubicBezTo>
                  <a:cubicBezTo>
                    <a:pt x="1352" y="17570"/>
                    <a:pt x="1268" y="17542"/>
                    <a:pt x="1176" y="17519"/>
                  </a:cubicBezTo>
                  <a:cubicBezTo>
                    <a:pt x="1080" y="17496"/>
                    <a:pt x="972" y="17485"/>
                    <a:pt x="870" y="17485"/>
                  </a:cubicBezTo>
                  <a:cubicBezTo>
                    <a:pt x="790" y="17485"/>
                    <a:pt x="705" y="17491"/>
                    <a:pt x="625" y="17508"/>
                  </a:cubicBezTo>
                  <a:cubicBezTo>
                    <a:pt x="460" y="17542"/>
                    <a:pt x="308" y="17627"/>
                    <a:pt x="200" y="17747"/>
                  </a:cubicBezTo>
                  <a:cubicBezTo>
                    <a:pt x="137" y="17821"/>
                    <a:pt x="91" y="17900"/>
                    <a:pt x="51" y="17997"/>
                  </a:cubicBezTo>
                  <a:cubicBezTo>
                    <a:pt x="23" y="18076"/>
                    <a:pt x="6" y="18173"/>
                    <a:pt x="1" y="18293"/>
                  </a:cubicBezTo>
                  <a:cubicBezTo>
                    <a:pt x="1" y="18343"/>
                    <a:pt x="17" y="18383"/>
                    <a:pt x="46" y="18417"/>
                  </a:cubicBezTo>
                  <a:cubicBezTo>
                    <a:pt x="80" y="18456"/>
                    <a:pt x="125" y="18474"/>
                    <a:pt x="171" y="18479"/>
                  </a:cubicBezTo>
                  <a:lnTo>
                    <a:pt x="182" y="18479"/>
                  </a:lnTo>
                  <a:cubicBezTo>
                    <a:pt x="188" y="18490"/>
                    <a:pt x="200" y="18503"/>
                    <a:pt x="211" y="18513"/>
                  </a:cubicBezTo>
                  <a:cubicBezTo>
                    <a:pt x="376" y="18655"/>
                    <a:pt x="546" y="18770"/>
                    <a:pt x="739" y="18854"/>
                  </a:cubicBezTo>
                  <a:cubicBezTo>
                    <a:pt x="932" y="18940"/>
                    <a:pt x="1137" y="19002"/>
                    <a:pt x="1359" y="19048"/>
                  </a:cubicBezTo>
                  <a:cubicBezTo>
                    <a:pt x="1625" y="19099"/>
                    <a:pt x="1910" y="19127"/>
                    <a:pt x="2222" y="19127"/>
                  </a:cubicBezTo>
                  <a:cubicBezTo>
                    <a:pt x="2393" y="19127"/>
                    <a:pt x="2563" y="19116"/>
                    <a:pt x="2750" y="19104"/>
                  </a:cubicBezTo>
                  <a:cubicBezTo>
                    <a:pt x="3172" y="19070"/>
                    <a:pt x="3615" y="19008"/>
                    <a:pt x="4189" y="18899"/>
                  </a:cubicBezTo>
                  <a:cubicBezTo>
                    <a:pt x="4353" y="18865"/>
                    <a:pt x="4523" y="18831"/>
                    <a:pt x="4688" y="18797"/>
                  </a:cubicBezTo>
                  <a:cubicBezTo>
                    <a:pt x="4927" y="18752"/>
                    <a:pt x="5171" y="18702"/>
                    <a:pt x="5410" y="18655"/>
                  </a:cubicBezTo>
                  <a:cubicBezTo>
                    <a:pt x="5734" y="18599"/>
                    <a:pt x="6075" y="18553"/>
                    <a:pt x="6427" y="18519"/>
                  </a:cubicBezTo>
                  <a:cubicBezTo>
                    <a:pt x="6836" y="18485"/>
                    <a:pt x="7251" y="18468"/>
                    <a:pt x="7660" y="18468"/>
                  </a:cubicBezTo>
                  <a:cubicBezTo>
                    <a:pt x="7956" y="18468"/>
                    <a:pt x="8262" y="18474"/>
                    <a:pt x="8558" y="18497"/>
                  </a:cubicBezTo>
                  <a:cubicBezTo>
                    <a:pt x="8899" y="18513"/>
                    <a:pt x="9246" y="18553"/>
                    <a:pt x="9621" y="18605"/>
                  </a:cubicBezTo>
                  <a:cubicBezTo>
                    <a:pt x="9797" y="18627"/>
                    <a:pt x="9967" y="18655"/>
                    <a:pt x="10143" y="18684"/>
                  </a:cubicBezTo>
                  <a:cubicBezTo>
                    <a:pt x="10229" y="18695"/>
                    <a:pt x="10314" y="18713"/>
                    <a:pt x="10399" y="18723"/>
                  </a:cubicBezTo>
                  <a:cubicBezTo>
                    <a:pt x="10428" y="18729"/>
                    <a:pt x="10455" y="18736"/>
                    <a:pt x="10489" y="18736"/>
                  </a:cubicBezTo>
                  <a:lnTo>
                    <a:pt x="10552" y="18747"/>
                  </a:lnTo>
                  <a:cubicBezTo>
                    <a:pt x="10575" y="18752"/>
                    <a:pt x="10599" y="18752"/>
                    <a:pt x="10615" y="18752"/>
                  </a:cubicBezTo>
                  <a:lnTo>
                    <a:pt x="10660" y="18752"/>
                  </a:lnTo>
                  <a:cubicBezTo>
                    <a:pt x="10678" y="18752"/>
                    <a:pt x="10694" y="18758"/>
                    <a:pt x="10712" y="18758"/>
                  </a:cubicBezTo>
                  <a:cubicBezTo>
                    <a:pt x="10728" y="18758"/>
                    <a:pt x="10735" y="18758"/>
                    <a:pt x="10746" y="18752"/>
                  </a:cubicBezTo>
                  <a:cubicBezTo>
                    <a:pt x="10751" y="18763"/>
                    <a:pt x="10757" y="18775"/>
                    <a:pt x="10769" y="18781"/>
                  </a:cubicBezTo>
                  <a:cubicBezTo>
                    <a:pt x="10803" y="18820"/>
                    <a:pt x="10854" y="18843"/>
                    <a:pt x="10905" y="18843"/>
                  </a:cubicBezTo>
                  <a:cubicBezTo>
                    <a:pt x="10950" y="18843"/>
                    <a:pt x="10990" y="18826"/>
                    <a:pt x="11024" y="18797"/>
                  </a:cubicBezTo>
                  <a:cubicBezTo>
                    <a:pt x="11252" y="18582"/>
                    <a:pt x="11478" y="18354"/>
                    <a:pt x="11695" y="18133"/>
                  </a:cubicBezTo>
                  <a:cubicBezTo>
                    <a:pt x="11837" y="17986"/>
                    <a:pt x="11984" y="17832"/>
                    <a:pt x="12133" y="17684"/>
                  </a:cubicBezTo>
                  <a:cubicBezTo>
                    <a:pt x="12558" y="17270"/>
                    <a:pt x="12928" y="16956"/>
                    <a:pt x="13292" y="16712"/>
                  </a:cubicBezTo>
                  <a:cubicBezTo>
                    <a:pt x="13626" y="16496"/>
                    <a:pt x="13979" y="16326"/>
                    <a:pt x="14331" y="16201"/>
                  </a:cubicBezTo>
                  <a:cubicBezTo>
                    <a:pt x="14785" y="16053"/>
                    <a:pt x="15291" y="15962"/>
                    <a:pt x="15923" y="15917"/>
                  </a:cubicBezTo>
                  <a:cubicBezTo>
                    <a:pt x="16201" y="15899"/>
                    <a:pt x="16490" y="15888"/>
                    <a:pt x="16809" y="15888"/>
                  </a:cubicBezTo>
                  <a:cubicBezTo>
                    <a:pt x="17479" y="15888"/>
                    <a:pt x="18150" y="15933"/>
                    <a:pt x="18781" y="15980"/>
                  </a:cubicBezTo>
                  <a:cubicBezTo>
                    <a:pt x="19178" y="16008"/>
                    <a:pt x="19571" y="16042"/>
                    <a:pt x="19968" y="16070"/>
                  </a:cubicBezTo>
                  <a:cubicBezTo>
                    <a:pt x="20604" y="16127"/>
                    <a:pt x="21258" y="16179"/>
                    <a:pt x="21905" y="16218"/>
                  </a:cubicBezTo>
                  <a:cubicBezTo>
                    <a:pt x="22422" y="16247"/>
                    <a:pt x="22872" y="16263"/>
                    <a:pt x="23287" y="16263"/>
                  </a:cubicBezTo>
                  <a:cubicBezTo>
                    <a:pt x="23877" y="16263"/>
                    <a:pt x="24412" y="16229"/>
                    <a:pt x="24911" y="16172"/>
                  </a:cubicBezTo>
                  <a:cubicBezTo>
                    <a:pt x="25395" y="16116"/>
                    <a:pt x="25826" y="16025"/>
                    <a:pt x="26235" y="15906"/>
                  </a:cubicBezTo>
                  <a:cubicBezTo>
                    <a:pt x="26684" y="15763"/>
                    <a:pt x="27071" y="15599"/>
                    <a:pt x="27418" y="15382"/>
                  </a:cubicBezTo>
                  <a:cubicBezTo>
                    <a:pt x="27605" y="15269"/>
                    <a:pt x="27787" y="15144"/>
                    <a:pt x="27946" y="15007"/>
                  </a:cubicBezTo>
                  <a:cubicBezTo>
                    <a:pt x="28094" y="14883"/>
                    <a:pt x="28241" y="14734"/>
                    <a:pt x="28396" y="14553"/>
                  </a:cubicBezTo>
                  <a:cubicBezTo>
                    <a:pt x="28509" y="14422"/>
                    <a:pt x="28611" y="14280"/>
                    <a:pt x="28690" y="14144"/>
                  </a:cubicBezTo>
                  <a:cubicBezTo>
                    <a:pt x="28771" y="13997"/>
                    <a:pt x="28832" y="13848"/>
                    <a:pt x="28873" y="13712"/>
                  </a:cubicBezTo>
                  <a:cubicBezTo>
                    <a:pt x="28947" y="13433"/>
                    <a:pt x="28947" y="13155"/>
                    <a:pt x="28866" y="12899"/>
                  </a:cubicBezTo>
                  <a:cubicBezTo>
                    <a:pt x="28827" y="12763"/>
                    <a:pt x="28771" y="12633"/>
                    <a:pt x="28702" y="12518"/>
                  </a:cubicBezTo>
                  <a:cubicBezTo>
                    <a:pt x="28627" y="12400"/>
                    <a:pt x="28537" y="12280"/>
                    <a:pt x="28441" y="12167"/>
                  </a:cubicBezTo>
                  <a:cubicBezTo>
                    <a:pt x="28327" y="12036"/>
                    <a:pt x="28202" y="11928"/>
                    <a:pt x="28094" y="11837"/>
                  </a:cubicBezTo>
                  <a:cubicBezTo>
                    <a:pt x="27986" y="11740"/>
                    <a:pt x="27866" y="11650"/>
                    <a:pt x="27714" y="11547"/>
                  </a:cubicBezTo>
                  <a:cubicBezTo>
                    <a:pt x="27457" y="11371"/>
                    <a:pt x="27168" y="11206"/>
                    <a:pt x="26799" y="11024"/>
                  </a:cubicBezTo>
                  <a:cubicBezTo>
                    <a:pt x="26054" y="10649"/>
                    <a:pt x="25286" y="10360"/>
                    <a:pt x="24633" y="10126"/>
                  </a:cubicBezTo>
                  <a:cubicBezTo>
                    <a:pt x="24338" y="10019"/>
                    <a:pt x="24042" y="9922"/>
                    <a:pt x="23741" y="9820"/>
                  </a:cubicBezTo>
                  <a:cubicBezTo>
                    <a:pt x="23542" y="9746"/>
                    <a:pt x="23337" y="9678"/>
                    <a:pt x="23133" y="9604"/>
                  </a:cubicBezTo>
                  <a:cubicBezTo>
                    <a:pt x="22962" y="9547"/>
                    <a:pt x="22736" y="9468"/>
                    <a:pt x="22514" y="9376"/>
                  </a:cubicBezTo>
                  <a:cubicBezTo>
                    <a:pt x="22383" y="9331"/>
                    <a:pt x="22218" y="9263"/>
                    <a:pt x="22060" y="9183"/>
                  </a:cubicBezTo>
                  <a:cubicBezTo>
                    <a:pt x="21866" y="9093"/>
                    <a:pt x="21685" y="8978"/>
                    <a:pt x="21530" y="8883"/>
                  </a:cubicBezTo>
                  <a:cubicBezTo>
                    <a:pt x="21310" y="8739"/>
                    <a:pt x="21116" y="8603"/>
                    <a:pt x="20940" y="8450"/>
                  </a:cubicBezTo>
                  <a:cubicBezTo>
                    <a:pt x="20786" y="8314"/>
                    <a:pt x="20667" y="8183"/>
                    <a:pt x="20576" y="8047"/>
                  </a:cubicBezTo>
                  <a:cubicBezTo>
                    <a:pt x="20525" y="7962"/>
                    <a:pt x="20479" y="7882"/>
                    <a:pt x="20452" y="7797"/>
                  </a:cubicBezTo>
                  <a:cubicBezTo>
                    <a:pt x="20434" y="7740"/>
                    <a:pt x="20423" y="7677"/>
                    <a:pt x="20418" y="7621"/>
                  </a:cubicBezTo>
                  <a:cubicBezTo>
                    <a:pt x="20411" y="7564"/>
                    <a:pt x="20418" y="7507"/>
                    <a:pt x="20423" y="7451"/>
                  </a:cubicBezTo>
                  <a:cubicBezTo>
                    <a:pt x="20439" y="7383"/>
                    <a:pt x="20463" y="7314"/>
                    <a:pt x="20491" y="7252"/>
                  </a:cubicBezTo>
                  <a:cubicBezTo>
                    <a:pt x="20542" y="7160"/>
                    <a:pt x="20599" y="7076"/>
                    <a:pt x="20673" y="6984"/>
                  </a:cubicBezTo>
                  <a:cubicBezTo>
                    <a:pt x="20814" y="6830"/>
                    <a:pt x="20985" y="6688"/>
                    <a:pt x="21213" y="6541"/>
                  </a:cubicBezTo>
                  <a:cubicBezTo>
                    <a:pt x="21491" y="6360"/>
                    <a:pt x="21809" y="6189"/>
                    <a:pt x="22212" y="6012"/>
                  </a:cubicBezTo>
                  <a:cubicBezTo>
                    <a:pt x="22559" y="5859"/>
                    <a:pt x="22941" y="5717"/>
                    <a:pt x="23411" y="5558"/>
                  </a:cubicBezTo>
                  <a:lnTo>
                    <a:pt x="23411" y="5558"/>
                  </a:lnTo>
                  <a:lnTo>
                    <a:pt x="23377" y="5563"/>
                  </a:lnTo>
                  <a:cubicBezTo>
                    <a:pt x="23877" y="5398"/>
                    <a:pt x="24394" y="5246"/>
                    <a:pt x="24895" y="5098"/>
                  </a:cubicBezTo>
                  <a:cubicBezTo>
                    <a:pt x="25139" y="5023"/>
                    <a:pt x="25388" y="4950"/>
                    <a:pt x="25634" y="4870"/>
                  </a:cubicBezTo>
                  <a:cubicBezTo>
                    <a:pt x="27253" y="4370"/>
                    <a:pt x="28480" y="3955"/>
                    <a:pt x="29605" y="3518"/>
                  </a:cubicBezTo>
                  <a:cubicBezTo>
                    <a:pt x="30458" y="3182"/>
                    <a:pt x="31281" y="2825"/>
                    <a:pt x="32044" y="2455"/>
                  </a:cubicBezTo>
                  <a:cubicBezTo>
                    <a:pt x="32787" y="2091"/>
                    <a:pt x="33510" y="1700"/>
                    <a:pt x="34185" y="1291"/>
                  </a:cubicBezTo>
                  <a:cubicBezTo>
                    <a:pt x="34192" y="1291"/>
                    <a:pt x="34197" y="1291"/>
                    <a:pt x="34202" y="1285"/>
                  </a:cubicBezTo>
                  <a:cubicBezTo>
                    <a:pt x="34402" y="1177"/>
                    <a:pt x="34601" y="1041"/>
                    <a:pt x="34850" y="847"/>
                  </a:cubicBezTo>
                  <a:lnTo>
                    <a:pt x="34861" y="842"/>
                  </a:lnTo>
                  <a:lnTo>
                    <a:pt x="34884" y="824"/>
                  </a:lnTo>
                  <a:cubicBezTo>
                    <a:pt x="34969" y="768"/>
                    <a:pt x="35055" y="706"/>
                    <a:pt x="35134" y="648"/>
                  </a:cubicBezTo>
                  <a:cubicBezTo>
                    <a:pt x="35214" y="591"/>
                    <a:pt x="35288" y="535"/>
                    <a:pt x="35362" y="478"/>
                  </a:cubicBezTo>
                  <a:cubicBezTo>
                    <a:pt x="35480" y="404"/>
                    <a:pt x="35600" y="331"/>
                    <a:pt x="35726" y="257"/>
                  </a:cubicBezTo>
                  <a:cubicBezTo>
                    <a:pt x="35787" y="216"/>
                    <a:pt x="35816" y="142"/>
                    <a:pt x="35782" y="74"/>
                  </a:cubicBezTo>
                  <a:cubicBezTo>
                    <a:pt x="35760" y="35"/>
                    <a:pt x="35708" y="1"/>
                    <a:pt x="356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4"/>
            <p:cNvSpPr/>
            <p:nvPr/>
          </p:nvSpPr>
          <p:spPr>
            <a:xfrm flipH="1">
              <a:off x="201876" y="2732029"/>
              <a:ext cx="1791595" cy="759542"/>
            </a:xfrm>
            <a:custGeom>
              <a:avLst/>
              <a:gdLst/>
              <a:ahLst/>
              <a:cxnLst/>
              <a:rect l="l" t="t" r="r" b="b"/>
              <a:pathLst>
                <a:path w="60892" h="25815" extrusionOk="0">
                  <a:moveTo>
                    <a:pt x="45499" y="18633"/>
                  </a:moveTo>
                  <a:lnTo>
                    <a:pt x="45499" y="18633"/>
                  </a:lnTo>
                  <a:cubicBezTo>
                    <a:pt x="45539" y="18662"/>
                    <a:pt x="45578" y="18689"/>
                    <a:pt x="45618" y="18718"/>
                  </a:cubicBezTo>
                  <a:cubicBezTo>
                    <a:pt x="45851" y="18883"/>
                    <a:pt x="46061" y="19071"/>
                    <a:pt x="46221" y="19224"/>
                  </a:cubicBezTo>
                  <a:cubicBezTo>
                    <a:pt x="46170" y="19189"/>
                    <a:pt x="46113" y="19150"/>
                    <a:pt x="46056" y="19116"/>
                  </a:cubicBezTo>
                  <a:cubicBezTo>
                    <a:pt x="45880" y="18990"/>
                    <a:pt x="45720" y="18849"/>
                    <a:pt x="45578" y="18712"/>
                  </a:cubicBezTo>
                  <a:lnTo>
                    <a:pt x="45499" y="18633"/>
                  </a:lnTo>
                  <a:close/>
                  <a:moveTo>
                    <a:pt x="23963" y="0"/>
                  </a:moveTo>
                  <a:cubicBezTo>
                    <a:pt x="23878" y="0"/>
                    <a:pt x="23792" y="6"/>
                    <a:pt x="23708" y="6"/>
                  </a:cubicBezTo>
                  <a:cubicBezTo>
                    <a:pt x="23275" y="29"/>
                    <a:pt x="22809" y="126"/>
                    <a:pt x="22292" y="307"/>
                  </a:cubicBezTo>
                  <a:cubicBezTo>
                    <a:pt x="21861" y="461"/>
                    <a:pt x="21406" y="677"/>
                    <a:pt x="20917" y="972"/>
                  </a:cubicBezTo>
                  <a:cubicBezTo>
                    <a:pt x="20480" y="1233"/>
                    <a:pt x="20036" y="1540"/>
                    <a:pt x="19577" y="1904"/>
                  </a:cubicBezTo>
                  <a:cubicBezTo>
                    <a:pt x="18854" y="2473"/>
                    <a:pt x="18127" y="3142"/>
                    <a:pt x="17275" y="4029"/>
                  </a:cubicBezTo>
                  <a:cubicBezTo>
                    <a:pt x="16968" y="4348"/>
                    <a:pt x="16672" y="4666"/>
                    <a:pt x="16372" y="4996"/>
                  </a:cubicBezTo>
                  <a:cubicBezTo>
                    <a:pt x="15895" y="5518"/>
                    <a:pt x="15405" y="6035"/>
                    <a:pt x="14928" y="6546"/>
                  </a:cubicBezTo>
                  <a:cubicBezTo>
                    <a:pt x="12945" y="8649"/>
                    <a:pt x="10905" y="10700"/>
                    <a:pt x="8865" y="12638"/>
                  </a:cubicBezTo>
                  <a:cubicBezTo>
                    <a:pt x="7825" y="13621"/>
                    <a:pt x="6763" y="14598"/>
                    <a:pt x="5701" y="15547"/>
                  </a:cubicBezTo>
                  <a:cubicBezTo>
                    <a:pt x="5211" y="15985"/>
                    <a:pt x="4678" y="16451"/>
                    <a:pt x="4081" y="16968"/>
                  </a:cubicBezTo>
                  <a:cubicBezTo>
                    <a:pt x="3826" y="17183"/>
                    <a:pt x="3540" y="17434"/>
                    <a:pt x="3257" y="17666"/>
                  </a:cubicBezTo>
                  <a:lnTo>
                    <a:pt x="3081" y="17815"/>
                  </a:lnTo>
                  <a:cubicBezTo>
                    <a:pt x="2864" y="17996"/>
                    <a:pt x="2649" y="18178"/>
                    <a:pt x="2439" y="18366"/>
                  </a:cubicBezTo>
                  <a:cubicBezTo>
                    <a:pt x="2291" y="18502"/>
                    <a:pt x="2160" y="18633"/>
                    <a:pt x="2040" y="18769"/>
                  </a:cubicBezTo>
                  <a:lnTo>
                    <a:pt x="2019" y="18791"/>
                  </a:lnTo>
                  <a:cubicBezTo>
                    <a:pt x="1995" y="18814"/>
                    <a:pt x="1984" y="18825"/>
                    <a:pt x="1972" y="18843"/>
                  </a:cubicBezTo>
                  <a:lnTo>
                    <a:pt x="1967" y="18854"/>
                  </a:lnTo>
                  <a:lnTo>
                    <a:pt x="1956" y="18859"/>
                  </a:lnTo>
                  <a:cubicBezTo>
                    <a:pt x="1671" y="19105"/>
                    <a:pt x="1416" y="19320"/>
                    <a:pt x="1166" y="19548"/>
                  </a:cubicBezTo>
                  <a:cubicBezTo>
                    <a:pt x="887" y="19803"/>
                    <a:pt x="660" y="20042"/>
                    <a:pt x="472" y="20275"/>
                  </a:cubicBezTo>
                  <a:cubicBezTo>
                    <a:pt x="267" y="20530"/>
                    <a:pt x="131" y="20776"/>
                    <a:pt x="63" y="21007"/>
                  </a:cubicBezTo>
                  <a:cubicBezTo>
                    <a:pt x="0" y="21224"/>
                    <a:pt x="7" y="21445"/>
                    <a:pt x="92" y="21655"/>
                  </a:cubicBezTo>
                  <a:cubicBezTo>
                    <a:pt x="183" y="21894"/>
                    <a:pt x="416" y="22003"/>
                    <a:pt x="552" y="22042"/>
                  </a:cubicBezTo>
                  <a:cubicBezTo>
                    <a:pt x="682" y="22087"/>
                    <a:pt x="831" y="22105"/>
                    <a:pt x="1018" y="22105"/>
                  </a:cubicBezTo>
                  <a:cubicBezTo>
                    <a:pt x="1114" y="22105"/>
                    <a:pt x="1206" y="22098"/>
                    <a:pt x="1308" y="22093"/>
                  </a:cubicBezTo>
                  <a:cubicBezTo>
                    <a:pt x="1432" y="22087"/>
                    <a:pt x="1558" y="22077"/>
                    <a:pt x="1683" y="22064"/>
                  </a:cubicBezTo>
                  <a:lnTo>
                    <a:pt x="1705" y="22064"/>
                  </a:lnTo>
                  <a:cubicBezTo>
                    <a:pt x="1864" y="22053"/>
                    <a:pt x="2024" y="22037"/>
                    <a:pt x="2182" y="22030"/>
                  </a:cubicBezTo>
                  <a:lnTo>
                    <a:pt x="2205" y="22037"/>
                  </a:lnTo>
                  <a:cubicBezTo>
                    <a:pt x="2365" y="22037"/>
                    <a:pt x="2489" y="22048"/>
                    <a:pt x="2609" y="22071"/>
                  </a:cubicBezTo>
                  <a:cubicBezTo>
                    <a:pt x="2745" y="22111"/>
                    <a:pt x="2864" y="22156"/>
                    <a:pt x="2979" y="22213"/>
                  </a:cubicBezTo>
                  <a:cubicBezTo>
                    <a:pt x="3058" y="22258"/>
                    <a:pt x="3126" y="22310"/>
                    <a:pt x="3189" y="22360"/>
                  </a:cubicBezTo>
                  <a:cubicBezTo>
                    <a:pt x="3239" y="22417"/>
                    <a:pt x="3285" y="22473"/>
                    <a:pt x="3325" y="22536"/>
                  </a:cubicBezTo>
                  <a:cubicBezTo>
                    <a:pt x="3370" y="22622"/>
                    <a:pt x="3410" y="22707"/>
                    <a:pt x="3444" y="22803"/>
                  </a:cubicBezTo>
                  <a:cubicBezTo>
                    <a:pt x="3506" y="23026"/>
                    <a:pt x="3530" y="23264"/>
                    <a:pt x="3558" y="23491"/>
                  </a:cubicBezTo>
                  <a:cubicBezTo>
                    <a:pt x="3569" y="23611"/>
                    <a:pt x="3580" y="23724"/>
                    <a:pt x="3598" y="23837"/>
                  </a:cubicBezTo>
                  <a:cubicBezTo>
                    <a:pt x="3626" y="24008"/>
                    <a:pt x="3666" y="24178"/>
                    <a:pt x="3729" y="24343"/>
                  </a:cubicBezTo>
                  <a:cubicBezTo>
                    <a:pt x="3791" y="24519"/>
                    <a:pt x="3894" y="24684"/>
                    <a:pt x="4030" y="24826"/>
                  </a:cubicBezTo>
                  <a:cubicBezTo>
                    <a:pt x="4376" y="25190"/>
                    <a:pt x="4893" y="25321"/>
                    <a:pt x="5353" y="25400"/>
                  </a:cubicBezTo>
                  <a:cubicBezTo>
                    <a:pt x="5598" y="25446"/>
                    <a:pt x="5859" y="25463"/>
                    <a:pt x="6183" y="25463"/>
                  </a:cubicBezTo>
                  <a:lnTo>
                    <a:pt x="6297" y="25463"/>
                  </a:lnTo>
                  <a:cubicBezTo>
                    <a:pt x="6580" y="25457"/>
                    <a:pt x="6899" y="25434"/>
                    <a:pt x="7251" y="25395"/>
                  </a:cubicBezTo>
                  <a:cubicBezTo>
                    <a:pt x="7876" y="25315"/>
                    <a:pt x="8502" y="25185"/>
                    <a:pt x="9098" y="25059"/>
                  </a:cubicBezTo>
                  <a:lnTo>
                    <a:pt x="9116" y="25054"/>
                  </a:lnTo>
                  <a:lnTo>
                    <a:pt x="9184" y="25043"/>
                  </a:lnTo>
                  <a:lnTo>
                    <a:pt x="9212" y="25037"/>
                  </a:lnTo>
                  <a:cubicBezTo>
                    <a:pt x="9473" y="24980"/>
                    <a:pt x="9735" y="24923"/>
                    <a:pt x="10002" y="24872"/>
                  </a:cubicBezTo>
                  <a:cubicBezTo>
                    <a:pt x="10269" y="24820"/>
                    <a:pt x="10535" y="24775"/>
                    <a:pt x="10802" y="24730"/>
                  </a:cubicBezTo>
                  <a:lnTo>
                    <a:pt x="11104" y="24673"/>
                  </a:lnTo>
                  <a:cubicBezTo>
                    <a:pt x="12554" y="24417"/>
                    <a:pt x="14099" y="24162"/>
                    <a:pt x="15678" y="24110"/>
                  </a:cubicBezTo>
                  <a:cubicBezTo>
                    <a:pt x="15814" y="24110"/>
                    <a:pt x="15951" y="24104"/>
                    <a:pt x="16087" y="24104"/>
                  </a:cubicBezTo>
                  <a:cubicBezTo>
                    <a:pt x="16412" y="24104"/>
                    <a:pt x="16729" y="24117"/>
                    <a:pt x="17036" y="24133"/>
                  </a:cubicBezTo>
                  <a:cubicBezTo>
                    <a:pt x="17258" y="24151"/>
                    <a:pt x="17479" y="24173"/>
                    <a:pt x="17695" y="24201"/>
                  </a:cubicBezTo>
                  <a:cubicBezTo>
                    <a:pt x="17894" y="24230"/>
                    <a:pt x="18111" y="24269"/>
                    <a:pt x="18389" y="24338"/>
                  </a:cubicBezTo>
                  <a:cubicBezTo>
                    <a:pt x="18861" y="24458"/>
                    <a:pt x="19338" y="24610"/>
                    <a:pt x="19798" y="24758"/>
                  </a:cubicBezTo>
                  <a:lnTo>
                    <a:pt x="19816" y="24765"/>
                  </a:lnTo>
                  <a:cubicBezTo>
                    <a:pt x="20081" y="24855"/>
                    <a:pt x="20361" y="24940"/>
                    <a:pt x="20634" y="25025"/>
                  </a:cubicBezTo>
                  <a:cubicBezTo>
                    <a:pt x="21048" y="25150"/>
                    <a:pt x="21429" y="25242"/>
                    <a:pt x="21809" y="25315"/>
                  </a:cubicBezTo>
                  <a:cubicBezTo>
                    <a:pt x="22168" y="25384"/>
                    <a:pt x="22554" y="25423"/>
                    <a:pt x="22952" y="25440"/>
                  </a:cubicBezTo>
                  <a:cubicBezTo>
                    <a:pt x="23054" y="25440"/>
                    <a:pt x="23150" y="25446"/>
                    <a:pt x="23247" y="25446"/>
                  </a:cubicBezTo>
                  <a:cubicBezTo>
                    <a:pt x="23804" y="25446"/>
                    <a:pt x="24406" y="25384"/>
                    <a:pt x="25127" y="25258"/>
                  </a:cubicBezTo>
                  <a:cubicBezTo>
                    <a:pt x="25452" y="25201"/>
                    <a:pt x="25770" y="25133"/>
                    <a:pt x="26082" y="25071"/>
                  </a:cubicBezTo>
                  <a:lnTo>
                    <a:pt x="26315" y="25020"/>
                  </a:lnTo>
                  <a:cubicBezTo>
                    <a:pt x="26702" y="24940"/>
                    <a:pt x="27128" y="24894"/>
                    <a:pt x="27611" y="24878"/>
                  </a:cubicBezTo>
                  <a:lnTo>
                    <a:pt x="27747" y="24878"/>
                  </a:lnTo>
                  <a:cubicBezTo>
                    <a:pt x="28276" y="24878"/>
                    <a:pt x="28844" y="24917"/>
                    <a:pt x="29486" y="25009"/>
                  </a:cubicBezTo>
                  <a:cubicBezTo>
                    <a:pt x="30044" y="25082"/>
                    <a:pt x="30616" y="25185"/>
                    <a:pt x="31128" y="25281"/>
                  </a:cubicBezTo>
                  <a:lnTo>
                    <a:pt x="31481" y="25344"/>
                  </a:lnTo>
                  <a:cubicBezTo>
                    <a:pt x="31838" y="25405"/>
                    <a:pt x="32140" y="25457"/>
                    <a:pt x="32430" y="25508"/>
                  </a:cubicBezTo>
                  <a:cubicBezTo>
                    <a:pt x="32753" y="25560"/>
                    <a:pt x="33078" y="25594"/>
                    <a:pt x="33378" y="25633"/>
                  </a:cubicBezTo>
                  <a:lnTo>
                    <a:pt x="33390" y="25633"/>
                  </a:lnTo>
                  <a:cubicBezTo>
                    <a:pt x="33873" y="25690"/>
                    <a:pt x="34379" y="25746"/>
                    <a:pt x="34867" y="25787"/>
                  </a:cubicBezTo>
                  <a:cubicBezTo>
                    <a:pt x="35169" y="25804"/>
                    <a:pt x="35465" y="25815"/>
                    <a:pt x="35737" y="25815"/>
                  </a:cubicBezTo>
                  <a:cubicBezTo>
                    <a:pt x="35992" y="25815"/>
                    <a:pt x="36242" y="25809"/>
                    <a:pt x="36481" y="25793"/>
                  </a:cubicBezTo>
                  <a:cubicBezTo>
                    <a:pt x="37021" y="25746"/>
                    <a:pt x="37510" y="25633"/>
                    <a:pt x="37936" y="25452"/>
                  </a:cubicBezTo>
                  <a:cubicBezTo>
                    <a:pt x="38146" y="25360"/>
                    <a:pt x="38356" y="25235"/>
                    <a:pt x="38538" y="25088"/>
                  </a:cubicBezTo>
                  <a:cubicBezTo>
                    <a:pt x="38623" y="25020"/>
                    <a:pt x="38697" y="24935"/>
                    <a:pt x="38759" y="24860"/>
                  </a:cubicBezTo>
                  <a:cubicBezTo>
                    <a:pt x="38833" y="24775"/>
                    <a:pt x="38885" y="24668"/>
                    <a:pt x="38930" y="24571"/>
                  </a:cubicBezTo>
                  <a:cubicBezTo>
                    <a:pt x="38993" y="24440"/>
                    <a:pt x="39032" y="24287"/>
                    <a:pt x="39066" y="24156"/>
                  </a:cubicBezTo>
                  <a:lnTo>
                    <a:pt x="39089" y="24059"/>
                  </a:lnTo>
                  <a:cubicBezTo>
                    <a:pt x="39152" y="23821"/>
                    <a:pt x="39231" y="23611"/>
                    <a:pt x="39328" y="23423"/>
                  </a:cubicBezTo>
                  <a:cubicBezTo>
                    <a:pt x="39396" y="23304"/>
                    <a:pt x="39475" y="23202"/>
                    <a:pt x="39561" y="23105"/>
                  </a:cubicBezTo>
                  <a:cubicBezTo>
                    <a:pt x="39646" y="23026"/>
                    <a:pt x="39732" y="22958"/>
                    <a:pt x="39829" y="22889"/>
                  </a:cubicBezTo>
                  <a:cubicBezTo>
                    <a:pt x="39947" y="22821"/>
                    <a:pt x="40073" y="22764"/>
                    <a:pt x="40209" y="22719"/>
                  </a:cubicBezTo>
                  <a:cubicBezTo>
                    <a:pt x="40414" y="22662"/>
                    <a:pt x="40635" y="22628"/>
                    <a:pt x="40886" y="22617"/>
                  </a:cubicBezTo>
                  <a:lnTo>
                    <a:pt x="40936" y="22617"/>
                  </a:lnTo>
                  <a:cubicBezTo>
                    <a:pt x="41646" y="22617"/>
                    <a:pt x="42345" y="22775"/>
                    <a:pt x="43027" y="22929"/>
                  </a:cubicBezTo>
                  <a:cubicBezTo>
                    <a:pt x="43272" y="22985"/>
                    <a:pt x="43584" y="23053"/>
                    <a:pt x="43879" y="23110"/>
                  </a:cubicBezTo>
                  <a:cubicBezTo>
                    <a:pt x="43920" y="23116"/>
                    <a:pt x="43965" y="23128"/>
                    <a:pt x="44010" y="23133"/>
                  </a:cubicBezTo>
                  <a:lnTo>
                    <a:pt x="44073" y="23144"/>
                  </a:lnTo>
                  <a:cubicBezTo>
                    <a:pt x="44175" y="23162"/>
                    <a:pt x="44277" y="23178"/>
                    <a:pt x="44374" y="23202"/>
                  </a:cubicBezTo>
                  <a:lnTo>
                    <a:pt x="44663" y="23258"/>
                  </a:lnTo>
                  <a:lnTo>
                    <a:pt x="45027" y="23333"/>
                  </a:lnTo>
                  <a:cubicBezTo>
                    <a:pt x="45618" y="23446"/>
                    <a:pt x="46102" y="23530"/>
                    <a:pt x="46556" y="23593"/>
                  </a:cubicBezTo>
                  <a:cubicBezTo>
                    <a:pt x="47112" y="23667"/>
                    <a:pt x="47602" y="23708"/>
                    <a:pt x="48062" y="23708"/>
                  </a:cubicBezTo>
                  <a:lnTo>
                    <a:pt x="48158" y="23708"/>
                  </a:lnTo>
                  <a:cubicBezTo>
                    <a:pt x="48420" y="23701"/>
                    <a:pt x="48652" y="23684"/>
                    <a:pt x="48880" y="23656"/>
                  </a:cubicBezTo>
                  <a:cubicBezTo>
                    <a:pt x="49102" y="23627"/>
                    <a:pt x="49329" y="23571"/>
                    <a:pt x="49562" y="23491"/>
                  </a:cubicBezTo>
                  <a:cubicBezTo>
                    <a:pt x="49738" y="23428"/>
                    <a:pt x="49908" y="23338"/>
                    <a:pt x="50073" y="23213"/>
                  </a:cubicBezTo>
                  <a:cubicBezTo>
                    <a:pt x="50141" y="23168"/>
                    <a:pt x="50209" y="23105"/>
                    <a:pt x="50272" y="23031"/>
                  </a:cubicBezTo>
                  <a:cubicBezTo>
                    <a:pt x="50330" y="22968"/>
                    <a:pt x="50369" y="22900"/>
                    <a:pt x="50414" y="22821"/>
                  </a:cubicBezTo>
                  <a:cubicBezTo>
                    <a:pt x="50443" y="22764"/>
                    <a:pt x="50459" y="22701"/>
                    <a:pt x="50471" y="22651"/>
                  </a:cubicBezTo>
                  <a:lnTo>
                    <a:pt x="50477" y="22622"/>
                  </a:lnTo>
                  <a:cubicBezTo>
                    <a:pt x="50488" y="22565"/>
                    <a:pt x="50488" y="22507"/>
                    <a:pt x="50482" y="22452"/>
                  </a:cubicBezTo>
                  <a:lnTo>
                    <a:pt x="50482" y="22423"/>
                  </a:lnTo>
                  <a:cubicBezTo>
                    <a:pt x="50482" y="22360"/>
                    <a:pt x="50466" y="22310"/>
                    <a:pt x="50454" y="22269"/>
                  </a:cubicBezTo>
                  <a:lnTo>
                    <a:pt x="50454" y="22269"/>
                  </a:lnTo>
                  <a:cubicBezTo>
                    <a:pt x="50550" y="22337"/>
                    <a:pt x="50647" y="22412"/>
                    <a:pt x="50744" y="22480"/>
                  </a:cubicBezTo>
                  <a:lnTo>
                    <a:pt x="50960" y="22633"/>
                  </a:lnTo>
                  <a:cubicBezTo>
                    <a:pt x="51182" y="22787"/>
                    <a:pt x="51471" y="22992"/>
                    <a:pt x="51772" y="23184"/>
                  </a:cubicBezTo>
                  <a:cubicBezTo>
                    <a:pt x="52085" y="23383"/>
                    <a:pt x="52346" y="23530"/>
                    <a:pt x="52596" y="23650"/>
                  </a:cubicBezTo>
                  <a:cubicBezTo>
                    <a:pt x="52897" y="23792"/>
                    <a:pt x="53147" y="23884"/>
                    <a:pt x="53391" y="23929"/>
                  </a:cubicBezTo>
                  <a:cubicBezTo>
                    <a:pt x="53511" y="23952"/>
                    <a:pt x="53624" y="23963"/>
                    <a:pt x="53732" y="23963"/>
                  </a:cubicBezTo>
                  <a:cubicBezTo>
                    <a:pt x="53868" y="23963"/>
                    <a:pt x="53994" y="23946"/>
                    <a:pt x="54107" y="23912"/>
                  </a:cubicBezTo>
                  <a:cubicBezTo>
                    <a:pt x="54238" y="23866"/>
                    <a:pt x="54363" y="23798"/>
                    <a:pt x="54482" y="23701"/>
                  </a:cubicBezTo>
                  <a:cubicBezTo>
                    <a:pt x="54568" y="23633"/>
                    <a:pt x="54647" y="23537"/>
                    <a:pt x="54733" y="23406"/>
                  </a:cubicBezTo>
                  <a:cubicBezTo>
                    <a:pt x="54818" y="23281"/>
                    <a:pt x="54880" y="23144"/>
                    <a:pt x="54943" y="23013"/>
                  </a:cubicBezTo>
                  <a:cubicBezTo>
                    <a:pt x="54988" y="22917"/>
                    <a:pt x="55028" y="22838"/>
                    <a:pt x="55074" y="22758"/>
                  </a:cubicBezTo>
                  <a:cubicBezTo>
                    <a:pt x="55114" y="22685"/>
                    <a:pt x="55159" y="22610"/>
                    <a:pt x="55205" y="22548"/>
                  </a:cubicBezTo>
                  <a:cubicBezTo>
                    <a:pt x="55261" y="22480"/>
                    <a:pt x="55318" y="22417"/>
                    <a:pt x="55381" y="22366"/>
                  </a:cubicBezTo>
                  <a:cubicBezTo>
                    <a:pt x="55444" y="22321"/>
                    <a:pt x="55512" y="22281"/>
                    <a:pt x="55585" y="22247"/>
                  </a:cubicBezTo>
                  <a:cubicBezTo>
                    <a:pt x="55675" y="22213"/>
                    <a:pt x="55778" y="22190"/>
                    <a:pt x="55887" y="22173"/>
                  </a:cubicBezTo>
                  <a:cubicBezTo>
                    <a:pt x="55932" y="22167"/>
                    <a:pt x="55977" y="22167"/>
                    <a:pt x="56023" y="22167"/>
                  </a:cubicBezTo>
                  <a:cubicBezTo>
                    <a:pt x="56085" y="22167"/>
                    <a:pt x="56147" y="22173"/>
                    <a:pt x="56215" y="22179"/>
                  </a:cubicBezTo>
                  <a:cubicBezTo>
                    <a:pt x="56386" y="22207"/>
                    <a:pt x="56569" y="22258"/>
                    <a:pt x="56779" y="22344"/>
                  </a:cubicBezTo>
                  <a:cubicBezTo>
                    <a:pt x="56926" y="22405"/>
                    <a:pt x="57080" y="22473"/>
                    <a:pt x="57210" y="22536"/>
                  </a:cubicBezTo>
                  <a:cubicBezTo>
                    <a:pt x="57335" y="22599"/>
                    <a:pt x="57477" y="22667"/>
                    <a:pt x="57619" y="22724"/>
                  </a:cubicBezTo>
                  <a:cubicBezTo>
                    <a:pt x="57920" y="22855"/>
                    <a:pt x="58245" y="22958"/>
                    <a:pt x="58580" y="23031"/>
                  </a:cubicBezTo>
                  <a:cubicBezTo>
                    <a:pt x="58869" y="23094"/>
                    <a:pt x="59187" y="23139"/>
                    <a:pt x="59546" y="23168"/>
                  </a:cubicBezTo>
                  <a:cubicBezTo>
                    <a:pt x="59688" y="23178"/>
                    <a:pt x="59847" y="23184"/>
                    <a:pt x="60018" y="23189"/>
                  </a:cubicBezTo>
                  <a:lnTo>
                    <a:pt x="60159" y="23189"/>
                  </a:lnTo>
                  <a:cubicBezTo>
                    <a:pt x="60278" y="23189"/>
                    <a:pt x="60398" y="23184"/>
                    <a:pt x="60517" y="23184"/>
                  </a:cubicBezTo>
                  <a:lnTo>
                    <a:pt x="60540" y="23184"/>
                  </a:lnTo>
                  <a:cubicBezTo>
                    <a:pt x="60637" y="23178"/>
                    <a:pt x="60716" y="23105"/>
                    <a:pt x="60716" y="23013"/>
                  </a:cubicBezTo>
                  <a:cubicBezTo>
                    <a:pt x="60716" y="22974"/>
                    <a:pt x="60705" y="22940"/>
                    <a:pt x="60682" y="22906"/>
                  </a:cubicBezTo>
                  <a:cubicBezTo>
                    <a:pt x="60660" y="22389"/>
                    <a:pt x="60710" y="21867"/>
                    <a:pt x="60762" y="21382"/>
                  </a:cubicBezTo>
                  <a:lnTo>
                    <a:pt x="60784" y="21172"/>
                  </a:lnTo>
                  <a:cubicBezTo>
                    <a:pt x="60813" y="20968"/>
                    <a:pt x="60836" y="20763"/>
                    <a:pt x="60852" y="20559"/>
                  </a:cubicBezTo>
                  <a:cubicBezTo>
                    <a:pt x="60875" y="20286"/>
                    <a:pt x="60892" y="20002"/>
                    <a:pt x="60841" y="19724"/>
                  </a:cubicBezTo>
                  <a:cubicBezTo>
                    <a:pt x="60847" y="19627"/>
                    <a:pt x="60784" y="19541"/>
                    <a:pt x="60694" y="19520"/>
                  </a:cubicBezTo>
                  <a:cubicBezTo>
                    <a:pt x="60574" y="19491"/>
                    <a:pt x="60455" y="19451"/>
                    <a:pt x="60330" y="19400"/>
                  </a:cubicBezTo>
                  <a:cubicBezTo>
                    <a:pt x="60034" y="19275"/>
                    <a:pt x="59733" y="19087"/>
                    <a:pt x="59381" y="18825"/>
                  </a:cubicBezTo>
                  <a:cubicBezTo>
                    <a:pt x="59006" y="18531"/>
                    <a:pt x="58636" y="18201"/>
                    <a:pt x="58307" y="17905"/>
                  </a:cubicBezTo>
                  <a:cubicBezTo>
                    <a:pt x="58137" y="17752"/>
                    <a:pt x="57972" y="17598"/>
                    <a:pt x="57802" y="17451"/>
                  </a:cubicBezTo>
                  <a:cubicBezTo>
                    <a:pt x="57511" y="17196"/>
                    <a:pt x="57272" y="17007"/>
                    <a:pt x="57039" y="16848"/>
                  </a:cubicBezTo>
                  <a:cubicBezTo>
                    <a:pt x="56978" y="16803"/>
                    <a:pt x="56910" y="16758"/>
                    <a:pt x="56841" y="16712"/>
                  </a:cubicBezTo>
                  <a:cubicBezTo>
                    <a:pt x="56745" y="16650"/>
                    <a:pt x="56653" y="16582"/>
                    <a:pt x="56556" y="16519"/>
                  </a:cubicBezTo>
                  <a:cubicBezTo>
                    <a:pt x="56391" y="16399"/>
                    <a:pt x="56215" y="16275"/>
                    <a:pt x="56040" y="16139"/>
                  </a:cubicBezTo>
                  <a:cubicBezTo>
                    <a:pt x="55499" y="15723"/>
                    <a:pt x="54925" y="15246"/>
                    <a:pt x="54250" y="14639"/>
                  </a:cubicBezTo>
                  <a:cubicBezTo>
                    <a:pt x="53716" y="14161"/>
                    <a:pt x="53187" y="13672"/>
                    <a:pt x="52557" y="13087"/>
                  </a:cubicBezTo>
                  <a:cubicBezTo>
                    <a:pt x="52198" y="12757"/>
                    <a:pt x="51864" y="12405"/>
                    <a:pt x="51528" y="12048"/>
                  </a:cubicBezTo>
                  <a:cubicBezTo>
                    <a:pt x="51358" y="11859"/>
                    <a:pt x="51182" y="11678"/>
                    <a:pt x="51011" y="11490"/>
                  </a:cubicBezTo>
                  <a:cubicBezTo>
                    <a:pt x="50800" y="11263"/>
                    <a:pt x="50590" y="11036"/>
                    <a:pt x="50375" y="10808"/>
                  </a:cubicBezTo>
                  <a:cubicBezTo>
                    <a:pt x="49641" y="10036"/>
                    <a:pt x="48754" y="9132"/>
                    <a:pt x="47744" y="8365"/>
                  </a:cubicBezTo>
                  <a:cubicBezTo>
                    <a:pt x="47254" y="7996"/>
                    <a:pt x="46795" y="7705"/>
                    <a:pt x="46328" y="7479"/>
                  </a:cubicBezTo>
                  <a:cubicBezTo>
                    <a:pt x="45811" y="7228"/>
                    <a:pt x="45305" y="7063"/>
                    <a:pt x="44823" y="6989"/>
                  </a:cubicBezTo>
                  <a:cubicBezTo>
                    <a:pt x="44607" y="6961"/>
                    <a:pt x="44403" y="6944"/>
                    <a:pt x="44204" y="6944"/>
                  </a:cubicBezTo>
                  <a:lnTo>
                    <a:pt x="44039" y="6944"/>
                  </a:lnTo>
                  <a:cubicBezTo>
                    <a:pt x="43777" y="6961"/>
                    <a:pt x="43498" y="7002"/>
                    <a:pt x="43220" y="7075"/>
                  </a:cubicBezTo>
                  <a:cubicBezTo>
                    <a:pt x="42948" y="7143"/>
                    <a:pt x="42664" y="7246"/>
                    <a:pt x="42339" y="7393"/>
                  </a:cubicBezTo>
                  <a:cubicBezTo>
                    <a:pt x="42090" y="7506"/>
                    <a:pt x="41828" y="7649"/>
                    <a:pt x="41544" y="7831"/>
                  </a:cubicBezTo>
                  <a:cubicBezTo>
                    <a:pt x="41072" y="8127"/>
                    <a:pt x="40595" y="8495"/>
                    <a:pt x="40005" y="9019"/>
                  </a:cubicBezTo>
                  <a:cubicBezTo>
                    <a:pt x="39595" y="9376"/>
                    <a:pt x="39203" y="9763"/>
                    <a:pt x="38817" y="10131"/>
                  </a:cubicBezTo>
                  <a:lnTo>
                    <a:pt x="38806" y="10144"/>
                  </a:lnTo>
                  <a:lnTo>
                    <a:pt x="38594" y="10343"/>
                  </a:lnTo>
                  <a:cubicBezTo>
                    <a:pt x="38442" y="10496"/>
                    <a:pt x="38282" y="10643"/>
                    <a:pt x="38124" y="10792"/>
                  </a:cubicBezTo>
                  <a:cubicBezTo>
                    <a:pt x="37487" y="10115"/>
                    <a:pt x="36987" y="9586"/>
                    <a:pt x="36493" y="9087"/>
                  </a:cubicBezTo>
                  <a:cubicBezTo>
                    <a:pt x="35913" y="8495"/>
                    <a:pt x="35373" y="7962"/>
                    <a:pt x="34828" y="7450"/>
                  </a:cubicBezTo>
                  <a:cubicBezTo>
                    <a:pt x="34686" y="7314"/>
                    <a:pt x="34544" y="7183"/>
                    <a:pt x="34401" y="7052"/>
                  </a:cubicBezTo>
                  <a:lnTo>
                    <a:pt x="34322" y="6978"/>
                  </a:lnTo>
                  <a:cubicBezTo>
                    <a:pt x="34225" y="6887"/>
                    <a:pt x="34128" y="6803"/>
                    <a:pt x="34038" y="6711"/>
                  </a:cubicBezTo>
                  <a:cubicBezTo>
                    <a:pt x="33839" y="6524"/>
                    <a:pt x="33617" y="6307"/>
                    <a:pt x="33367" y="6058"/>
                  </a:cubicBezTo>
                  <a:cubicBezTo>
                    <a:pt x="33010" y="5706"/>
                    <a:pt x="32657" y="5336"/>
                    <a:pt x="32310" y="4983"/>
                  </a:cubicBezTo>
                  <a:lnTo>
                    <a:pt x="32294" y="4967"/>
                  </a:lnTo>
                  <a:cubicBezTo>
                    <a:pt x="31759" y="4411"/>
                    <a:pt x="31203" y="3842"/>
                    <a:pt x="30634" y="3302"/>
                  </a:cubicBezTo>
                  <a:cubicBezTo>
                    <a:pt x="29525" y="2239"/>
                    <a:pt x="28549" y="1489"/>
                    <a:pt x="27571" y="938"/>
                  </a:cubicBezTo>
                  <a:cubicBezTo>
                    <a:pt x="27225" y="745"/>
                    <a:pt x="26861" y="569"/>
                    <a:pt x="26452" y="404"/>
                  </a:cubicBezTo>
                  <a:cubicBezTo>
                    <a:pt x="26213" y="307"/>
                    <a:pt x="25997" y="233"/>
                    <a:pt x="25787" y="165"/>
                  </a:cubicBezTo>
                  <a:cubicBezTo>
                    <a:pt x="25543" y="92"/>
                    <a:pt x="25292" y="40"/>
                    <a:pt x="25043" y="23"/>
                  </a:cubicBezTo>
                  <a:lnTo>
                    <a:pt x="25025" y="23"/>
                  </a:lnTo>
                  <a:cubicBezTo>
                    <a:pt x="24957" y="23"/>
                    <a:pt x="24889" y="52"/>
                    <a:pt x="24838" y="108"/>
                  </a:cubicBezTo>
                  <a:cubicBezTo>
                    <a:pt x="24702" y="74"/>
                    <a:pt x="24555" y="46"/>
                    <a:pt x="24411" y="29"/>
                  </a:cubicBezTo>
                  <a:cubicBezTo>
                    <a:pt x="24275" y="12"/>
                    <a:pt x="24128" y="0"/>
                    <a:pt x="2396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4"/>
            <p:cNvSpPr/>
            <p:nvPr/>
          </p:nvSpPr>
          <p:spPr>
            <a:xfrm flipH="1">
              <a:off x="1718069" y="2826004"/>
              <a:ext cx="1742459" cy="963322"/>
            </a:xfrm>
            <a:custGeom>
              <a:avLst/>
              <a:gdLst/>
              <a:ahLst/>
              <a:cxnLst/>
              <a:rect l="l" t="t" r="r" b="b"/>
              <a:pathLst>
                <a:path w="59222" h="32741" extrusionOk="0">
                  <a:moveTo>
                    <a:pt x="47999" y="0"/>
                  </a:moveTo>
                  <a:cubicBezTo>
                    <a:pt x="47669" y="0"/>
                    <a:pt x="47323" y="34"/>
                    <a:pt x="46959" y="97"/>
                  </a:cubicBezTo>
                  <a:cubicBezTo>
                    <a:pt x="46311" y="228"/>
                    <a:pt x="45641" y="454"/>
                    <a:pt x="44919" y="795"/>
                  </a:cubicBezTo>
                  <a:cubicBezTo>
                    <a:pt x="43504" y="1482"/>
                    <a:pt x="42209" y="2432"/>
                    <a:pt x="40998" y="3347"/>
                  </a:cubicBezTo>
                  <a:cubicBezTo>
                    <a:pt x="40868" y="3444"/>
                    <a:pt x="40732" y="3551"/>
                    <a:pt x="40595" y="3654"/>
                  </a:cubicBezTo>
                  <a:lnTo>
                    <a:pt x="40544" y="3688"/>
                  </a:lnTo>
                  <a:lnTo>
                    <a:pt x="40527" y="3705"/>
                  </a:lnTo>
                  <a:cubicBezTo>
                    <a:pt x="40111" y="4018"/>
                    <a:pt x="39686" y="4341"/>
                    <a:pt x="39259" y="4653"/>
                  </a:cubicBezTo>
                  <a:cubicBezTo>
                    <a:pt x="38703" y="5051"/>
                    <a:pt x="38128" y="5455"/>
                    <a:pt x="37617" y="5812"/>
                  </a:cubicBezTo>
                  <a:lnTo>
                    <a:pt x="37294" y="6046"/>
                  </a:lnTo>
                  <a:cubicBezTo>
                    <a:pt x="35760" y="7131"/>
                    <a:pt x="34100" y="8274"/>
                    <a:pt x="32406" y="9274"/>
                  </a:cubicBezTo>
                  <a:cubicBezTo>
                    <a:pt x="31486" y="9819"/>
                    <a:pt x="30651" y="10268"/>
                    <a:pt x="29849" y="10654"/>
                  </a:cubicBezTo>
                  <a:cubicBezTo>
                    <a:pt x="29372" y="10887"/>
                    <a:pt x="28946" y="11075"/>
                    <a:pt x="28548" y="11240"/>
                  </a:cubicBezTo>
                  <a:cubicBezTo>
                    <a:pt x="28139" y="11416"/>
                    <a:pt x="27713" y="11574"/>
                    <a:pt x="27242" y="11734"/>
                  </a:cubicBezTo>
                  <a:cubicBezTo>
                    <a:pt x="27218" y="11745"/>
                    <a:pt x="27197" y="11745"/>
                    <a:pt x="27173" y="11745"/>
                  </a:cubicBezTo>
                  <a:cubicBezTo>
                    <a:pt x="27082" y="11745"/>
                    <a:pt x="26992" y="11683"/>
                    <a:pt x="26963" y="11597"/>
                  </a:cubicBezTo>
                  <a:cubicBezTo>
                    <a:pt x="26929" y="11484"/>
                    <a:pt x="26992" y="11359"/>
                    <a:pt x="27105" y="11319"/>
                  </a:cubicBezTo>
                  <a:cubicBezTo>
                    <a:pt x="27861" y="11057"/>
                    <a:pt x="28645" y="10734"/>
                    <a:pt x="29503" y="10325"/>
                  </a:cubicBezTo>
                  <a:lnTo>
                    <a:pt x="29503" y="10325"/>
                  </a:lnTo>
                  <a:lnTo>
                    <a:pt x="29463" y="10336"/>
                  </a:lnTo>
                  <a:cubicBezTo>
                    <a:pt x="30986" y="9609"/>
                    <a:pt x="32571" y="8689"/>
                    <a:pt x="34446" y="7438"/>
                  </a:cubicBezTo>
                  <a:cubicBezTo>
                    <a:pt x="35168" y="6961"/>
                    <a:pt x="35936" y="6433"/>
                    <a:pt x="36851" y="5785"/>
                  </a:cubicBezTo>
                  <a:cubicBezTo>
                    <a:pt x="37152" y="5574"/>
                    <a:pt x="37452" y="5364"/>
                    <a:pt x="37748" y="5154"/>
                  </a:cubicBezTo>
                  <a:lnTo>
                    <a:pt x="38010" y="4967"/>
                  </a:lnTo>
                  <a:lnTo>
                    <a:pt x="38311" y="4755"/>
                  </a:lnTo>
                  <a:cubicBezTo>
                    <a:pt x="38543" y="4592"/>
                    <a:pt x="38816" y="4404"/>
                    <a:pt x="39083" y="4210"/>
                  </a:cubicBezTo>
                  <a:lnTo>
                    <a:pt x="39101" y="4194"/>
                  </a:lnTo>
                  <a:lnTo>
                    <a:pt x="39112" y="4188"/>
                  </a:lnTo>
                  <a:cubicBezTo>
                    <a:pt x="39095" y="4176"/>
                    <a:pt x="39072" y="4170"/>
                    <a:pt x="39054" y="4165"/>
                  </a:cubicBezTo>
                  <a:cubicBezTo>
                    <a:pt x="38873" y="4120"/>
                    <a:pt x="38692" y="4063"/>
                    <a:pt x="38509" y="3989"/>
                  </a:cubicBezTo>
                  <a:cubicBezTo>
                    <a:pt x="38197" y="3864"/>
                    <a:pt x="37879" y="3705"/>
                    <a:pt x="37475" y="3472"/>
                  </a:cubicBezTo>
                  <a:cubicBezTo>
                    <a:pt x="37328" y="3386"/>
                    <a:pt x="37179" y="3302"/>
                    <a:pt x="37032" y="3210"/>
                  </a:cubicBezTo>
                  <a:cubicBezTo>
                    <a:pt x="36510" y="2903"/>
                    <a:pt x="35975" y="2586"/>
                    <a:pt x="35395" y="2376"/>
                  </a:cubicBezTo>
                  <a:cubicBezTo>
                    <a:pt x="35078" y="2261"/>
                    <a:pt x="34731" y="2193"/>
                    <a:pt x="34378" y="2159"/>
                  </a:cubicBezTo>
                  <a:cubicBezTo>
                    <a:pt x="34270" y="2148"/>
                    <a:pt x="34157" y="2148"/>
                    <a:pt x="34049" y="2148"/>
                  </a:cubicBezTo>
                  <a:cubicBezTo>
                    <a:pt x="33743" y="2148"/>
                    <a:pt x="33429" y="2177"/>
                    <a:pt x="33111" y="2239"/>
                  </a:cubicBezTo>
                  <a:cubicBezTo>
                    <a:pt x="32600" y="2342"/>
                    <a:pt x="32083" y="2518"/>
                    <a:pt x="31532" y="2773"/>
                  </a:cubicBezTo>
                  <a:lnTo>
                    <a:pt x="31520" y="2778"/>
                  </a:lnTo>
                  <a:lnTo>
                    <a:pt x="31503" y="2790"/>
                  </a:lnTo>
                  <a:cubicBezTo>
                    <a:pt x="30906" y="3079"/>
                    <a:pt x="30287" y="3460"/>
                    <a:pt x="29610" y="3949"/>
                  </a:cubicBezTo>
                  <a:cubicBezTo>
                    <a:pt x="28855" y="4490"/>
                    <a:pt x="28133" y="5096"/>
                    <a:pt x="27428" y="5683"/>
                  </a:cubicBezTo>
                  <a:lnTo>
                    <a:pt x="27423" y="5688"/>
                  </a:lnTo>
                  <a:lnTo>
                    <a:pt x="27042" y="6006"/>
                  </a:lnTo>
                  <a:cubicBezTo>
                    <a:pt x="26696" y="6296"/>
                    <a:pt x="26292" y="6631"/>
                    <a:pt x="25883" y="6937"/>
                  </a:cubicBezTo>
                  <a:cubicBezTo>
                    <a:pt x="25411" y="7291"/>
                    <a:pt x="24905" y="7653"/>
                    <a:pt x="24338" y="8052"/>
                  </a:cubicBezTo>
                  <a:cubicBezTo>
                    <a:pt x="23127" y="8893"/>
                    <a:pt x="22036" y="9569"/>
                    <a:pt x="20997" y="10120"/>
                  </a:cubicBezTo>
                  <a:cubicBezTo>
                    <a:pt x="20371" y="10449"/>
                    <a:pt x="19786" y="10734"/>
                    <a:pt x="19206" y="10978"/>
                  </a:cubicBezTo>
                  <a:cubicBezTo>
                    <a:pt x="18894" y="11115"/>
                    <a:pt x="18587" y="11233"/>
                    <a:pt x="18291" y="11342"/>
                  </a:cubicBezTo>
                  <a:cubicBezTo>
                    <a:pt x="18025" y="11438"/>
                    <a:pt x="17735" y="11535"/>
                    <a:pt x="17354" y="11655"/>
                  </a:cubicBezTo>
                  <a:cubicBezTo>
                    <a:pt x="17331" y="11660"/>
                    <a:pt x="17309" y="11666"/>
                    <a:pt x="17286" y="11666"/>
                  </a:cubicBezTo>
                  <a:cubicBezTo>
                    <a:pt x="17189" y="11666"/>
                    <a:pt x="17105" y="11603"/>
                    <a:pt x="17076" y="11513"/>
                  </a:cubicBezTo>
                  <a:cubicBezTo>
                    <a:pt x="17058" y="11461"/>
                    <a:pt x="17064" y="11398"/>
                    <a:pt x="17087" y="11348"/>
                  </a:cubicBezTo>
                  <a:cubicBezTo>
                    <a:pt x="17116" y="11291"/>
                    <a:pt x="17161" y="11256"/>
                    <a:pt x="17218" y="11233"/>
                  </a:cubicBezTo>
                  <a:cubicBezTo>
                    <a:pt x="17638" y="11097"/>
                    <a:pt x="18087" y="10933"/>
                    <a:pt x="18553" y="10745"/>
                  </a:cubicBezTo>
                  <a:cubicBezTo>
                    <a:pt x="18968" y="10575"/>
                    <a:pt x="19395" y="10388"/>
                    <a:pt x="19820" y="10183"/>
                  </a:cubicBezTo>
                  <a:lnTo>
                    <a:pt x="19832" y="10176"/>
                  </a:lnTo>
                  <a:lnTo>
                    <a:pt x="19843" y="10171"/>
                  </a:lnTo>
                  <a:cubicBezTo>
                    <a:pt x="20349" y="9927"/>
                    <a:pt x="20843" y="9672"/>
                    <a:pt x="21320" y="9399"/>
                  </a:cubicBezTo>
                  <a:cubicBezTo>
                    <a:pt x="22343" y="8819"/>
                    <a:pt x="23429" y="8125"/>
                    <a:pt x="24627" y="7273"/>
                  </a:cubicBezTo>
                  <a:cubicBezTo>
                    <a:pt x="25070" y="6961"/>
                    <a:pt x="25542" y="6625"/>
                    <a:pt x="25991" y="6273"/>
                  </a:cubicBezTo>
                  <a:cubicBezTo>
                    <a:pt x="25611" y="6092"/>
                    <a:pt x="25236" y="5893"/>
                    <a:pt x="24850" y="5654"/>
                  </a:cubicBezTo>
                  <a:cubicBezTo>
                    <a:pt x="24730" y="5586"/>
                    <a:pt x="24611" y="5512"/>
                    <a:pt x="24491" y="5437"/>
                  </a:cubicBezTo>
                  <a:cubicBezTo>
                    <a:pt x="24286" y="5308"/>
                    <a:pt x="24026" y="5143"/>
                    <a:pt x="23775" y="5001"/>
                  </a:cubicBezTo>
                  <a:cubicBezTo>
                    <a:pt x="23474" y="4841"/>
                    <a:pt x="23219" y="4734"/>
                    <a:pt x="22962" y="4665"/>
                  </a:cubicBezTo>
                  <a:cubicBezTo>
                    <a:pt x="22888" y="4648"/>
                    <a:pt x="22798" y="4631"/>
                    <a:pt x="22707" y="4619"/>
                  </a:cubicBezTo>
                  <a:cubicBezTo>
                    <a:pt x="22633" y="4614"/>
                    <a:pt x="22560" y="4608"/>
                    <a:pt x="22485" y="4608"/>
                  </a:cubicBezTo>
                  <a:lnTo>
                    <a:pt x="22445" y="4608"/>
                  </a:lnTo>
                  <a:cubicBezTo>
                    <a:pt x="22355" y="4614"/>
                    <a:pt x="22241" y="4626"/>
                    <a:pt x="22138" y="4648"/>
                  </a:cubicBezTo>
                  <a:cubicBezTo>
                    <a:pt x="22065" y="4665"/>
                    <a:pt x="21997" y="4682"/>
                    <a:pt x="21928" y="4700"/>
                  </a:cubicBezTo>
                  <a:cubicBezTo>
                    <a:pt x="21747" y="4762"/>
                    <a:pt x="21611" y="4818"/>
                    <a:pt x="21485" y="4881"/>
                  </a:cubicBezTo>
                  <a:cubicBezTo>
                    <a:pt x="21367" y="4938"/>
                    <a:pt x="21247" y="5006"/>
                    <a:pt x="21133" y="5075"/>
                  </a:cubicBezTo>
                  <a:cubicBezTo>
                    <a:pt x="20861" y="5245"/>
                    <a:pt x="20593" y="5444"/>
                    <a:pt x="20344" y="5631"/>
                  </a:cubicBezTo>
                  <a:cubicBezTo>
                    <a:pt x="20201" y="5739"/>
                    <a:pt x="20071" y="5836"/>
                    <a:pt x="19935" y="5932"/>
                  </a:cubicBezTo>
                  <a:cubicBezTo>
                    <a:pt x="19519" y="6228"/>
                    <a:pt x="19144" y="6489"/>
                    <a:pt x="18786" y="6717"/>
                  </a:cubicBezTo>
                  <a:cubicBezTo>
                    <a:pt x="17991" y="7239"/>
                    <a:pt x="17247" y="7677"/>
                    <a:pt x="16518" y="8057"/>
                  </a:cubicBezTo>
                  <a:cubicBezTo>
                    <a:pt x="14991" y="8854"/>
                    <a:pt x="13320" y="9541"/>
                    <a:pt x="11553" y="10097"/>
                  </a:cubicBezTo>
                  <a:lnTo>
                    <a:pt x="11393" y="10149"/>
                  </a:lnTo>
                  <a:lnTo>
                    <a:pt x="11377" y="10155"/>
                  </a:lnTo>
                  <a:cubicBezTo>
                    <a:pt x="11132" y="10228"/>
                    <a:pt x="10882" y="10307"/>
                    <a:pt x="10632" y="10370"/>
                  </a:cubicBezTo>
                  <a:cubicBezTo>
                    <a:pt x="10491" y="10410"/>
                    <a:pt x="10337" y="10444"/>
                    <a:pt x="10155" y="10483"/>
                  </a:cubicBezTo>
                  <a:cubicBezTo>
                    <a:pt x="9859" y="10546"/>
                    <a:pt x="9558" y="10609"/>
                    <a:pt x="9263" y="10671"/>
                  </a:cubicBezTo>
                  <a:lnTo>
                    <a:pt x="8881" y="10745"/>
                  </a:lnTo>
                  <a:cubicBezTo>
                    <a:pt x="7677" y="11001"/>
                    <a:pt x="6665" y="11222"/>
                    <a:pt x="5660" y="11518"/>
                  </a:cubicBezTo>
                  <a:lnTo>
                    <a:pt x="5642" y="11524"/>
                  </a:lnTo>
                  <a:lnTo>
                    <a:pt x="5632" y="11524"/>
                  </a:lnTo>
                  <a:lnTo>
                    <a:pt x="5603" y="11529"/>
                  </a:lnTo>
                  <a:lnTo>
                    <a:pt x="5632" y="11529"/>
                  </a:lnTo>
                  <a:cubicBezTo>
                    <a:pt x="5104" y="11683"/>
                    <a:pt x="4700" y="11820"/>
                    <a:pt x="4325" y="11967"/>
                  </a:cubicBezTo>
                  <a:cubicBezTo>
                    <a:pt x="3887" y="12143"/>
                    <a:pt x="3535" y="12308"/>
                    <a:pt x="3229" y="12489"/>
                  </a:cubicBezTo>
                  <a:cubicBezTo>
                    <a:pt x="2983" y="12643"/>
                    <a:pt x="2791" y="12791"/>
                    <a:pt x="2626" y="12950"/>
                  </a:cubicBezTo>
                  <a:cubicBezTo>
                    <a:pt x="2534" y="13047"/>
                    <a:pt x="2461" y="13143"/>
                    <a:pt x="2398" y="13245"/>
                  </a:cubicBezTo>
                  <a:cubicBezTo>
                    <a:pt x="2359" y="13325"/>
                    <a:pt x="2330" y="13399"/>
                    <a:pt x="2308" y="13473"/>
                  </a:cubicBezTo>
                  <a:cubicBezTo>
                    <a:pt x="2296" y="13546"/>
                    <a:pt x="2285" y="13609"/>
                    <a:pt x="2285" y="13677"/>
                  </a:cubicBezTo>
                  <a:cubicBezTo>
                    <a:pt x="2290" y="13751"/>
                    <a:pt x="2301" y="13824"/>
                    <a:pt x="2324" y="13899"/>
                  </a:cubicBezTo>
                  <a:cubicBezTo>
                    <a:pt x="2359" y="14007"/>
                    <a:pt x="2404" y="14115"/>
                    <a:pt x="2466" y="14223"/>
                  </a:cubicBezTo>
                  <a:cubicBezTo>
                    <a:pt x="2552" y="14354"/>
                    <a:pt x="2649" y="14479"/>
                    <a:pt x="2768" y="14598"/>
                  </a:cubicBezTo>
                  <a:cubicBezTo>
                    <a:pt x="2944" y="14763"/>
                    <a:pt x="3154" y="14910"/>
                    <a:pt x="3405" y="15059"/>
                  </a:cubicBezTo>
                  <a:cubicBezTo>
                    <a:pt x="4126" y="15445"/>
                    <a:pt x="4916" y="15672"/>
                    <a:pt x="5671" y="15859"/>
                  </a:cubicBezTo>
                  <a:cubicBezTo>
                    <a:pt x="6024" y="15945"/>
                    <a:pt x="6399" y="16030"/>
                    <a:pt x="6819" y="16115"/>
                  </a:cubicBezTo>
                  <a:cubicBezTo>
                    <a:pt x="7126" y="16177"/>
                    <a:pt x="7433" y="16240"/>
                    <a:pt x="7740" y="16297"/>
                  </a:cubicBezTo>
                  <a:lnTo>
                    <a:pt x="7848" y="16320"/>
                  </a:lnTo>
                  <a:cubicBezTo>
                    <a:pt x="8165" y="16381"/>
                    <a:pt x="8485" y="16444"/>
                    <a:pt x="8797" y="16512"/>
                  </a:cubicBezTo>
                  <a:cubicBezTo>
                    <a:pt x="9484" y="16654"/>
                    <a:pt x="10058" y="16785"/>
                    <a:pt x="10632" y="16956"/>
                  </a:cubicBezTo>
                  <a:cubicBezTo>
                    <a:pt x="11058" y="17081"/>
                    <a:pt x="11616" y="17262"/>
                    <a:pt x="12127" y="17553"/>
                  </a:cubicBezTo>
                  <a:cubicBezTo>
                    <a:pt x="12371" y="17695"/>
                    <a:pt x="12553" y="17820"/>
                    <a:pt x="12694" y="17957"/>
                  </a:cubicBezTo>
                  <a:cubicBezTo>
                    <a:pt x="12854" y="18098"/>
                    <a:pt x="12973" y="18222"/>
                    <a:pt x="13082" y="18348"/>
                  </a:cubicBezTo>
                  <a:cubicBezTo>
                    <a:pt x="13314" y="18615"/>
                    <a:pt x="13484" y="18859"/>
                    <a:pt x="13599" y="19103"/>
                  </a:cubicBezTo>
                  <a:cubicBezTo>
                    <a:pt x="13655" y="19234"/>
                    <a:pt x="13701" y="19360"/>
                    <a:pt x="13730" y="19491"/>
                  </a:cubicBezTo>
                  <a:cubicBezTo>
                    <a:pt x="13757" y="19599"/>
                    <a:pt x="13769" y="19712"/>
                    <a:pt x="13775" y="19837"/>
                  </a:cubicBezTo>
                  <a:cubicBezTo>
                    <a:pt x="13785" y="20257"/>
                    <a:pt x="13593" y="20690"/>
                    <a:pt x="13234" y="21065"/>
                  </a:cubicBezTo>
                  <a:cubicBezTo>
                    <a:pt x="13053" y="21251"/>
                    <a:pt x="12836" y="21427"/>
                    <a:pt x="12598" y="21587"/>
                  </a:cubicBezTo>
                  <a:cubicBezTo>
                    <a:pt x="12337" y="21763"/>
                    <a:pt x="12052" y="21922"/>
                    <a:pt x="11763" y="22064"/>
                  </a:cubicBezTo>
                  <a:cubicBezTo>
                    <a:pt x="11178" y="22348"/>
                    <a:pt x="10530" y="22604"/>
                    <a:pt x="9666" y="22888"/>
                  </a:cubicBezTo>
                  <a:cubicBezTo>
                    <a:pt x="8587" y="23252"/>
                    <a:pt x="7467" y="23559"/>
                    <a:pt x="6387" y="23866"/>
                  </a:cubicBezTo>
                  <a:cubicBezTo>
                    <a:pt x="5876" y="24008"/>
                    <a:pt x="5291" y="24173"/>
                    <a:pt x="4734" y="24332"/>
                  </a:cubicBezTo>
                  <a:cubicBezTo>
                    <a:pt x="4052" y="24537"/>
                    <a:pt x="3319" y="24758"/>
                    <a:pt x="2597" y="25025"/>
                  </a:cubicBezTo>
                  <a:cubicBezTo>
                    <a:pt x="2097" y="25212"/>
                    <a:pt x="1517" y="25445"/>
                    <a:pt x="966" y="25769"/>
                  </a:cubicBezTo>
                  <a:cubicBezTo>
                    <a:pt x="706" y="25935"/>
                    <a:pt x="507" y="26087"/>
                    <a:pt x="336" y="26252"/>
                  </a:cubicBezTo>
                  <a:cubicBezTo>
                    <a:pt x="245" y="26355"/>
                    <a:pt x="171" y="26446"/>
                    <a:pt x="114" y="26548"/>
                  </a:cubicBezTo>
                  <a:cubicBezTo>
                    <a:pt x="74" y="26622"/>
                    <a:pt x="46" y="26695"/>
                    <a:pt x="24" y="26769"/>
                  </a:cubicBezTo>
                  <a:cubicBezTo>
                    <a:pt x="12" y="26837"/>
                    <a:pt x="1" y="26906"/>
                    <a:pt x="1" y="26974"/>
                  </a:cubicBezTo>
                  <a:cubicBezTo>
                    <a:pt x="6" y="27047"/>
                    <a:pt x="17" y="27121"/>
                    <a:pt x="40" y="27196"/>
                  </a:cubicBezTo>
                  <a:cubicBezTo>
                    <a:pt x="74" y="27304"/>
                    <a:pt x="119" y="27406"/>
                    <a:pt x="182" y="27514"/>
                  </a:cubicBezTo>
                  <a:cubicBezTo>
                    <a:pt x="297" y="27690"/>
                    <a:pt x="438" y="27860"/>
                    <a:pt x="620" y="28042"/>
                  </a:cubicBezTo>
                  <a:cubicBezTo>
                    <a:pt x="727" y="28151"/>
                    <a:pt x="848" y="28253"/>
                    <a:pt x="961" y="28343"/>
                  </a:cubicBezTo>
                  <a:cubicBezTo>
                    <a:pt x="1120" y="28474"/>
                    <a:pt x="1302" y="28599"/>
                    <a:pt x="1517" y="28718"/>
                  </a:cubicBezTo>
                  <a:cubicBezTo>
                    <a:pt x="1756" y="28849"/>
                    <a:pt x="2007" y="28962"/>
                    <a:pt x="2251" y="29077"/>
                  </a:cubicBezTo>
                  <a:cubicBezTo>
                    <a:pt x="2495" y="29190"/>
                    <a:pt x="2751" y="29303"/>
                    <a:pt x="2995" y="29434"/>
                  </a:cubicBezTo>
                  <a:cubicBezTo>
                    <a:pt x="3229" y="29565"/>
                    <a:pt x="3455" y="29690"/>
                    <a:pt x="3654" y="29855"/>
                  </a:cubicBezTo>
                  <a:cubicBezTo>
                    <a:pt x="3814" y="29979"/>
                    <a:pt x="4018" y="30155"/>
                    <a:pt x="4155" y="30378"/>
                  </a:cubicBezTo>
                  <a:lnTo>
                    <a:pt x="4171" y="30406"/>
                  </a:lnTo>
                  <a:cubicBezTo>
                    <a:pt x="4205" y="30462"/>
                    <a:pt x="4245" y="30530"/>
                    <a:pt x="4279" y="30599"/>
                  </a:cubicBezTo>
                  <a:cubicBezTo>
                    <a:pt x="4307" y="30656"/>
                    <a:pt x="4331" y="30719"/>
                    <a:pt x="4354" y="30781"/>
                  </a:cubicBezTo>
                  <a:cubicBezTo>
                    <a:pt x="4399" y="30923"/>
                    <a:pt x="4427" y="31054"/>
                    <a:pt x="4433" y="31178"/>
                  </a:cubicBezTo>
                  <a:cubicBezTo>
                    <a:pt x="4438" y="31315"/>
                    <a:pt x="4444" y="31474"/>
                    <a:pt x="4422" y="31634"/>
                  </a:cubicBezTo>
                  <a:cubicBezTo>
                    <a:pt x="4399" y="31765"/>
                    <a:pt x="4376" y="31917"/>
                    <a:pt x="4325" y="32059"/>
                  </a:cubicBezTo>
                  <a:cubicBezTo>
                    <a:pt x="4228" y="32316"/>
                    <a:pt x="4092" y="32554"/>
                    <a:pt x="3921" y="32741"/>
                  </a:cubicBezTo>
                  <a:cubicBezTo>
                    <a:pt x="4024" y="32696"/>
                    <a:pt x="4126" y="32639"/>
                    <a:pt x="4234" y="32571"/>
                  </a:cubicBezTo>
                  <a:cubicBezTo>
                    <a:pt x="4813" y="32242"/>
                    <a:pt x="5387" y="31878"/>
                    <a:pt x="5938" y="31531"/>
                  </a:cubicBezTo>
                  <a:lnTo>
                    <a:pt x="6484" y="31190"/>
                  </a:lnTo>
                  <a:cubicBezTo>
                    <a:pt x="7189" y="30753"/>
                    <a:pt x="7944" y="30292"/>
                    <a:pt x="8740" y="29900"/>
                  </a:cubicBezTo>
                  <a:cubicBezTo>
                    <a:pt x="9604" y="29473"/>
                    <a:pt x="10394" y="29173"/>
                    <a:pt x="11160" y="28974"/>
                  </a:cubicBezTo>
                  <a:cubicBezTo>
                    <a:pt x="12030" y="28752"/>
                    <a:pt x="12967" y="28582"/>
                    <a:pt x="13945" y="28463"/>
                  </a:cubicBezTo>
                  <a:cubicBezTo>
                    <a:pt x="15235" y="28309"/>
                    <a:pt x="16552" y="28241"/>
                    <a:pt x="17826" y="28172"/>
                  </a:cubicBezTo>
                  <a:lnTo>
                    <a:pt x="17877" y="28172"/>
                  </a:lnTo>
                  <a:cubicBezTo>
                    <a:pt x="18456" y="28138"/>
                    <a:pt x="19054" y="28110"/>
                    <a:pt x="19639" y="28070"/>
                  </a:cubicBezTo>
                  <a:cubicBezTo>
                    <a:pt x="21338" y="27957"/>
                    <a:pt x="23332" y="27758"/>
                    <a:pt x="25201" y="27184"/>
                  </a:cubicBezTo>
                  <a:cubicBezTo>
                    <a:pt x="25514" y="27081"/>
                    <a:pt x="25872" y="26951"/>
                    <a:pt x="26208" y="26746"/>
                  </a:cubicBezTo>
                  <a:cubicBezTo>
                    <a:pt x="26310" y="26678"/>
                    <a:pt x="26389" y="26616"/>
                    <a:pt x="26457" y="26541"/>
                  </a:cubicBezTo>
                  <a:cubicBezTo>
                    <a:pt x="26492" y="26502"/>
                    <a:pt x="26515" y="26468"/>
                    <a:pt x="26537" y="26434"/>
                  </a:cubicBezTo>
                  <a:cubicBezTo>
                    <a:pt x="26549" y="26405"/>
                    <a:pt x="26554" y="26383"/>
                    <a:pt x="26560" y="26360"/>
                  </a:cubicBezTo>
                  <a:cubicBezTo>
                    <a:pt x="26565" y="26349"/>
                    <a:pt x="26565" y="26331"/>
                    <a:pt x="26565" y="26320"/>
                  </a:cubicBezTo>
                  <a:cubicBezTo>
                    <a:pt x="26560" y="26297"/>
                    <a:pt x="26560" y="26275"/>
                    <a:pt x="26554" y="26252"/>
                  </a:cubicBezTo>
                  <a:cubicBezTo>
                    <a:pt x="26542" y="26218"/>
                    <a:pt x="26526" y="26184"/>
                    <a:pt x="26502" y="26155"/>
                  </a:cubicBezTo>
                  <a:cubicBezTo>
                    <a:pt x="26468" y="26105"/>
                    <a:pt x="26429" y="26059"/>
                    <a:pt x="26372" y="26003"/>
                  </a:cubicBezTo>
                  <a:cubicBezTo>
                    <a:pt x="26230" y="25883"/>
                    <a:pt x="26065" y="25775"/>
                    <a:pt x="25838" y="25655"/>
                  </a:cubicBezTo>
                  <a:cubicBezTo>
                    <a:pt x="25650" y="25565"/>
                    <a:pt x="25458" y="25479"/>
                    <a:pt x="25270" y="25411"/>
                  </a:cubicBezTo>
                  <a:cubicBezTo>
                    <a:pt x="25162" y="25371"/>
                    <a:pt x="25060" y="25332"/>
                    <a:pt x="24952" y="25292"/>
                  </a:cubicBezTo>
                  <a:lnTo>
                    <a:pt x="24923" y="25280"/>
                  </a:lnTo>
                  <a:cubicBezTo>
                    <a:pt x="24708" y="25201"/>
                    <a:pt x="24469" y="25116"/>
                    <a:pt x="24236" y="25019"/>
                  </a:cubicBezTo>
                  <a:cubicBezTo>
                    <a:pt x="23940" y="24894"/>
                    <a:pt x="23719" y="24792"/>
                    <a:pt x="23514" y="24678"/>
                  </a:cubicBezTo>
                  <a:cubicBezTo>
                    <a:pt x="23310" y="24571"/>
                    <a:pt x="23071" y="24434"/>
                    <a:pt x="22867" y="24252"/>
                  </a:cubicBezTo>
                  <a:cubicBezTo>
                    <a:pt x="22781" y="24178"/>
                    <a:pt x="22689" y="24099"/>
                    <a:pt x="22610" y="24008"/>
                  </a:cubicBezTo>
                  <a:cubicBezTo>
                    <a:pt x="22531" y="23911"/>
                    <a:pt x="22463" y="23821"/>
                    <a:pt x="22411" y="23729"/>
                  </a:cubicBezTo>
                  <a:cubicBezTo>
                    <a:pt x="22355" y="23627"/>
                    <a:pt x="22314" y="23530"/>
                    <a:pt x="22280" y="23428"/>
                  </a:cubicBezTo>
                  <a:cubicBezTo>
                    <a:pt x="22246" y="23320"/>
                    <a:pt x="22230" y="23212"/>
                    <a:pt x="22224" y="23092"/>
                  </a:cubicBezTo>
                  <a:cubicBezTo>
                    <a:pt x="22219" y="22979"/>
                    <a:pt x="22224" y="22859"/>
                    <a:pt x="22246" y="22735"/>
                  </a:cubicBezTo>
                  <a:cubicBezTo>
                    <a:pt x="22275" y="22599"/>
                    <a:pt x="22314" y="22468"/>
                    <a:pt x="22366" y="22348"/>
                  </a:cubicBezTo>
                  <a:cubicBezTo>
                    <a:pt x="22429" y="22218"/>
                    <a:pt x="22479" y="22104"/>
                    <a:pt x="22548" y="22001"/>
                  </a:cubicBezTo>
                  <a:cubicBezTo>
                    <a:pt x="22599" y="21922"/>
                    <a:pt x="22655" y="21849"/>
                    <a:pt x="22723" y="21775"/>
                  </a:cubicBezTo>
                  <a:cubicBezTo>
                    <a:pt x="22860" y="21616"/>
                    <a:pt x="23014" y="21474"/>
                    <a:pt x="23190" y="21354"/>
                  </a:cubicBezTo>
                  <a:cubicBezTo>
                    <a:pt x="23389" y="21217"/>
                    <a:pt x="23588" y="21099"/>
                    <a:pt x="23780" y="21007"/>
                  </a:cubicBezTo>
                  <a:cubicBezTo>
                    <a:pt x="24207" y="20803"/>
                    <a:pt x="24695" y="20627"/>
                    <a:pt x="25270" y="20480"/>
                  </a:cubicBezTo>
                  <a:cubicBezTo>
                    <a:pt x="26434" y="20178"/>
                    <a:pt x="27674" y="20019"/>
                    <a:pt x="28742" y="19900"/>
                  </a:cubicBezTo>
                  <a:cubicBezTo>
                    <a:pt x="28901" y="19877"/>
                    <a:pt x="29065" y="19859"/>
                    <a:pt x="29230" y="19843"/>
                  </a:cubicBezTo>
                  <a:lnTo>
                    <a:pt x="29259" y="19837"/>
                  </a:lnTo>
                  <a:lnTo>
                    <a:pt x="29321" y="19832"/>
                  </a:lnTo>
                  <a:cubicBezTo>
                    <a:pt x="29651" y="19798"/>
                    <a:pt x="29992" y="19757"/>
                    <a:pt x="30321" y="19717"/>
                  </a:cubicBezTo>
                  <a:cubicBezTo>
                    <a:pt x="30583" y="19683"/>
                    <a:pt x="30764" y="19654"/>
                    <a:pt x="30963" y="19620"/>
                  </a:cubicBezTo>
                  <a:cubicBezTo>
                    <a:pt x="31071" y="19604"/>
                    <a:pt x="31179" y="19581"/>
                    <a:pt x="31288" y="19559"/>
                  </a:cubicBezTo>
                  <a:lnTo>
                    <a:pt x="32004" y="19405"/>
                  </a:lnTo>
                  <a:cubicBezTo>
                    <a:pt x="32605" y="19279"/>
                    <a:pt x="33208" y="19155"/>
                    <a:pt x="33804" y="19030"/>
                  </a:cubicBezTo>
                  <a:lnTo>
                    <a:pt x="34231" y="18945"/>
                  </a:lnTo>
                  <a:cubicBezTo>
                    <a:pt x="35424" y="18694"/>
                    <a:pt x="36696" y="18434"/>
                    <a:pt x="37970" y="18167"/>
                  </a:cubicBezTo>
                  <a:cubicBezTo>
                    <a:pt x="39612" y="17813"/>
                    <a:pt x="41776" y="17348"/>
                    <a:pt x="43913" y="16837"/>
                  </a:cubicBezTo>
                  <a:cubicBezTo>
                    <a:pt x="45403" y="16478"/>
                    <a:pt x="47158" y="16035"/>
                    <a:pt x="48891" y="15495"/>
                  </a:cubicBezTo>
                  <a:lnTo>
                    <a:pt x="48891" y="15495"/>
                  </a:lnTo>
                  <a:lnTo>
                    <a:pt x="48846" y="15507"/>
                  </a:lnTo>
                  <a:cubicBezTo>
                    <a:pt x="51272" y="14745"/>
                    <a:pt x="53142" y="13927"/>
                    <a:pt x="54727" y="12922"/>
                  </a:cubicBezTo>
                  <a:lnTo>
                    <a:pt x="54738" y="12916"/>
                  </a:lnTo>
                  <a:lnTo>
                    <a:pt x="54738" y="12916"/>
                  </a:lnTo>
                  <a:lnTo>
                    <a:pt x="54721" y="12922"/>
                  </a:lnTo>
                  <a:cubicBezTo>
                    <a:pt x="54766" y="12898"/>
                    <a:pt x="54813" y="12870"/>
                    <a:pt x="54858" y="12836"/>
                  </a:cubicBezTo>
                  <a:cubicBezTo>
                    <a:pt x="55687" y="12143"/>
                    <a:pt x="56505" y="11398"/>
                    <a:pt x="57357" y="10575"/>
                  </a:cubicBezTo>
                  <a:cubicBezTo>
                    <a:pt x="57949" y="10000"/>
                    <a:pt x="58556" y="9392"/>
                    <a:pt x="59222" y="8710"/>
                  </a:cubicBezTo>
                  <a:cubicBezTo>
                    <a:pt x="58897" y="8484"/>
                    <a:pt x="58585" y="8251"/>
                    <a:pt x="58290" y="8012"/>
                  </a:cubicBezTo>
                  <a:cubicBezTo>
                    <a:pt x="57517" y="7381"/>
                    <a:pt x="56790" y="6677"/>
                    <a:pt x="56187" y="6080"/>
                  </a:cubicBezTo>
                  <a:cubicBezTo>
                    <a:pt x="56033" y="5927"/>
                    <a:pt x="55886" y="5778"/>
                    <a:pt x="55733" y="5631"/>
                  </a:cubicBezTo>
                  <a:lnTo>
                    <a:pt x="55647" y="5540"/>
                  </a:lnTo>
                  <a:cubicBezTo>
                    <a:pt x="55488" y="5381"/>
                    <a:pt x="55329" y="5227"/>
                    <a:pt x="55175" y="5069"/>
                  </a:cubicBezTo>
                  <a:cubicBezTo>
                    <a:pt x="55057" y="4955"/>
                    <a:pt x="54942" y="4836"/>
                    <a:pt x="54824" y="4721"/>
                  </a:cubicBezTo>
                  <a:lnTo>
                    <a:pt x="54789" y="4687"/>
                  </a:lnTo>
                  <a:cubicBezTo>
                    <a:pt x="54624" y="4529"/>
                    <a:pt x="54459" y="4364"/>
                    <a:pt x="54294" y="4204"/>
                  </a:cubicBezTo>
                  <a:cubicBezTo>
                    <a:pt x="54079" y="3984"/>
                    <a:pt x="53863" y="3756"/>
                    <a:pt x="53647" y="3535"/>
                  </a:cubicBezTo>
                  <a:cubicBezTo>
                    <a:pt x="52812" y="2665"/>
                    <a:pt x="51949" y="1773"/>
                    <a:pt x="50948" y="1057"/>
                  </a:cubicBezTo>
                  <a:cubicBezTo>
                    <a:pt x="50431" y="698"/>
                    <a:pt x="49943" y="438"/>
                    <a:pt x="49448" y="255"/>
                  </a:cubicBezTo>
                  <a:cubicBezTo>
                    <a:pt x="49067" y="126"/>
                    <a:pt x="48687" y="40"/>
                    <a:pt x="48312" y="5"/>
                  </a:cubicBezTo>
                  <a:cubicBezTo>
                    <a:pt x="48204" y="0"/>
                    <a:pt x="48102" y="0"/>
                    <a:pt x="47999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4"/>
            <p:cNvSpPr/>
            <p:nvPr/>
          </p:nvSpPr>
          <p:spPr>
            <a:xfrm flipH="1">
              <a:off x="2980855" y="3855025"/>
              <a:ext cx="41456" cy="12093"/>
            </a:xfrm>
            <a:custGeom>
              <a:avLst/>
              <a:gdLst/>
              <a:ahLst/>
              <a:cxnLst/>
              <a:rect l="l" t="t" r="r" b="b"/>
              <a:pathLst>
                <a:path w="1409" h="411" extrusionOk="0">
                  <a:moveTo>
                    <a:pt x="704" y="1"/>
                  </a:moveTo>
                  <a:cubicBezTo>
                    <a:pt x="596" y="1"/>
                    <a:pt x="488" y="17"/>
                    <a:pt x="381" y="40"/>
                  </a:cubicBezTo>
                  <a:cubicBezTo>
                    <a:pt x="278" y="57"/>
                    <a:pt x="176" y="91"/>
                    <a:pt x="79" y="137"/>
                  </a:cubicBezTo>
                  <a:cubicBezTo>
                    <a:pt x="51" y="148"/>
                    <a:pt x="34" y="166"/>
                    <a:pt x="17" y="193"/>
                  </a:cubicBezTo>
                  <a:cubicBezTo>
                    <a:pt x="0" y="216"/>
                    <a:pt x="0" y="250"/>
                    <a:pt x="11" y="279"/>
                  </a:cubicBezTo>
                  <a:cubicBezTo>
                    <a:pt x="17" y="308"/>
                    <a:pt x="40" y="329"/>
                    <a:pt x="63" y="342"/>
                  </a:cubicBezTo>
                  <a:cubicBezTo>
                    <a:pt x="77" y="349"/>
                    <a:pt x="98" y="356"/>
                    <a:pt x="117" y="356"/>
                  </a:cubicBezTo>
                  <a:cubicBezTo>
                    <a:pt x="128" y="356"/>
                    <a:pt x="139" y="353"/>
                    <a:pt x="147" y="347"/>
                  </a:cubicBezTo>
                  <a:cubicBezTo>
                    <a:pt x="221" y="313"/>
                    <a:pt x="302" y="290"/>
                    <a:pt x="381" y="279"/>
                  </a:cubicBezTo>
                  <a:cubicBezTo>
                    <a:pt x="444" y="268"/>
                    <a:pt x="507" y="264"/>
                    <a:pt x="571" y="264"/>
                  </a:cubicBezTo>
                  <a:cubicBezTo>
                    <a:pt x="611" y="264"/>
                    <a:pt x="652" y="266"/>
                    <a:pt x="693" y="268"/>
                  </a:cubicBezTo>
                  <a:cubicBezTo>
                    <a:pt x="779" y="279"/>
                    <a:pt x="858" y="295"/>
                    <a:pt x="943" y="319"/>
                  </a:cubicBezTo>
                  <a:cubicBezTo>
                    <a:pt x="1039" y="347"/>
                    <a:pt x="1125" y="392"/>
                    <a:pt x="1228" y="410"/>
                  </a:cubicBezTo>
                  <a:cubicBezTo>
                    <a:pt x="1233" y="410"/>
                    <a:pt x="1239" y="411"/>
                    <a:pt x="1245" y="411"/>
                  </a:cubicBezTo>
                  <a:cubicBezTo>
                    <a:pt x="1302" y="411"/>
                    <a:pt x="1354" y="387"/>
                    <a:pt x="1380" y="336"/>
                  </a:cubicBezTo>
                  <a:cubicBezTo>
                    <a:pt x="1409" y="284"/>
                    <a:pt x="1403" y="205"/>
                    <a:pt x="1352" y="166"/>
                  </a:cubicBezTo>
                  <a:cubicBezTo>
                    <a:pt x="1312" y="132"/>
                    <a:pt x="1267" y="103"/>
                    <a:pt x="1215" y="80"/>
                  </a:cubicBezTo>
                  <a:cubicBezTo>
                    <a:pt x="1165" y="64"/>
                    <a:pt x="1108" y="46"/>
                    <a:pt x="1052" y="35"/>
                  </a:cubicBezTo>
                  <a:cubicBezTo>
                    <a:pt x="943" y="12"/>
                    <a:pt x="829" y="6"/>
                    <a:pt x="716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4"/>
            <p:cNvSpPr/>
            <p:nvPr/>
          </p:nvSpPr>
          <p:spPr>
            <a:xfrm flipH="1">
              <a:off x="4973190" y="3244774"/>
              <a:ext cx="883" cy="37337"/>
            </a:xfrm>
            <a:custGeom>
              <a:avLst/>
              <a:gdLst/>
              <a:ahLst/>
              <a:cxnLst/>
              <a:rect l="l" t="t" r="r" b="b"/>
              <a:pathLst>
                <a:path w="30" h="1269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74"/>
                    <a:pt x="13" y="547"/>
                    <a:pt x="19" y="822"/>
                  </a:cubicBezTo>
                  <a:lnTo>
                    <a:pt x="19" y="822"/>
                  </a:lnTo>
                  <a:cubicBezTo>
                    <a:pt x="14" y="548"/>
                    <a:pt x="8" y="273"/>
                    <a:pt x="0" y="1"/>
                  </a:cubicBezTo>
                  <a:close/>
                  <a:moveTo>
                    <a:pt x="19" y="822"/>
                  </a:moveTo>
                  <a:cubicBezTo>
                    <a:pt x="21" y="926"/>
                    <a:pt x="22" y="1029"/>
                    <a:pt x="24" y="1132"/>
                  </a:cubicBezTo>
                  <a:cubicBezTo>
                    <a:pt x="25" y="1142"/>
                    <a:pt x="26" y="1151"/>
                    <a:pt x="26" y="1161"/>
                  </a:cubicBezTo>
                  <a:lnTo>
                    <a:pt x="26" y="1161"/>
                  </a:lnTo>
                  <a:cubicBezTo>
                    <a:pt x="24" y="1048"/>
                    <a:pt x="21" y="935"/>
                    <a:pt x="19" y="822"/>
                  </a:cubicBezTo>
                  <a:close/>
                  <a:moveTo>
                    <a:pt x="26" y="1161"/>
                  </a:moveTo>
                  <a:cubicBezTo>
                    <a:pt x="27" y="1197"/>
                    <a:pt x="28" y="1233"/>
                    <a:pt x="29" y="1269"/>
                  </a:cubicBezTo>
                  <a:cubicBezTo>
                    <a:pt x="29" y="1232"/>
                    <a:pt x="29" y="1197"/>
                    <a:pt x="26" y="116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4"/>
            <p:cNvSpPr/>
            <p:nvPr/>
          </p:nvSpPr>
          <p:spPr>
            <a:xfrm flipH="1">
              <a:off x="2779371" y="4138069"/>
              <a:ext cx="54373" cy="21272"/>
            </a:xfrm>
            <a:custGeom>
              <a:avLst/>
              <a:gdLst/>
              <a:ahLst/>
              <a:cxnLst/>
              <a:rect l="l" t="t" r="r" b="b"/>
              <a:pathLst>
                <a:path w="1848" h="723" extrusionOk="0">
                  <a:moveTo>
                    <a:pt x="1842" y="1"/>
                  </a:moveTo>
                  <a:cubicBezTo>
                    <a:pt x="1231" y="238"/>
                    <a:pt x="620" y="476"/>
                    <a:pt x="9" y="719"/>
                  </a:cubicBezTo>
                  <a:lnTo>
                    <a:pt x="9" y="719"/>
                  </a:lnTo>
                  <a:cubicBezTo>
                    <a:pt x="17" y="716"/>
                    <a:pt x="24" y="715"/>
                    <a:pt x="29" y="711"/>
                  </a:cubicBezTo>
                  <a:cubicBezTo>
                    <a:pt x="636" y="473"/>
                    <a:pt x="1239" y="234"/>
                    <a:pt x="1847" y="1"/>
                  </a:cubicBezTo>
                  <a:close/>
                  <a:moveTo>
                    <a:pt x="9" y="719"/>
                  </a:moveTo>
                  <a:cubicBezTo>
                    <a:pt x="6" y="720"/>
                    <a:pt x="4" y="721"/>
                    <a:pt x="1" y="722"/>
                  </a:cubicBezTo>
                  <a:cubicBezTo>
                    <a:pt x="4" y="721"/>
                    <a:pt x="6" y="720"/>
                    <a:pt x="9" y="719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4"/>
            <p:cNvSpPr/>
            <p:nvPr/>
          </p:nvSpPr>
          <p:spPr>
            <a:xfrm flipH="1">
              <a:off x="2779224" y="4138069"/>
              <a:ext cx="54196" cy="21272"/>
            </a:xfrm>
            <a:custGeom>
              <a:avLst/>
              <a:gdLst/>
              <a:ahLst/>
              <a:cxnLst/>
              <a:rect l="l" t="t" r="r" b="b"/>
              <a:pathLst>
                <a:path w="1842" h="723" extrusionOk="0">
                  <a:moveTo>
                    <a:pt x="1836" y="1"/>
                  </a:moveTo>
                  <a:cubicBezTo>
                    <a:pt x="1223" y="234"/>
                    <a:pt x="614" y="478"/>
                    <a:pt x="1" y="722"/>
                  </a:cubicBezTo>
                  <a:cubicBezTo>
                    <a:pt x="614" y="478"/>
                    <a:pt x="1228" y="234"/>
                    <a:pt x="184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4"/>
            <p:cNvSpPr/>
            <p:nvPr/>
          </p:nvSpPr>
          <p:spPr>
            <a:xfrm flipH="1">
              <a:off x="196329" y="3969713"/>
              <a:ext cx="4795632" cy="908861"/>
            </a:xfrm>
            <a:custGeom>
              <a:avLst/>
              <a:gdLst/>
              <a:ahLst/>
              <a:cxnLst/>
              <a:rect l="l" t="t" r="r" b="b"/>
              <a:pathLst>
                <a:path w="162992" h="30890" extrusionOk="0">
                  <a:moveTo>
                    <a:pt x="127802" y="0"/>
                  </a:moveTo>
                  <a:cubicBezTo>
                    <a:pt x="126801" y="0"/>
                    <a:pt x="125744" y="40"/>
                    <a:pt x="124471" y="120"/>
                  </a:cubicBezTo>
                  <a:lnTo>
                    <a:pt x="124489" y="131"/>
                  </a:lnTo>
                  <a:cubicBezTo>
                    <a:pt x="123676" y="176"/>
                    <a:pt x="122772" y="250"/>
                    <a:pt x="122176" y="296"/>
                  </a:cubicBezTo>
                  <a:lnTo>
                    <a:pt x="122137" y="302"/>
                  </a:lnTo>
                  <a:lnTo>
                    <a:pt x="122051" y="307"/>
                  </a:lnTo>
                  <a:cubicBezTo>
                    <a:pt x="121363" y="365"/>
                    <a:pt x="120642" y="420"/>
                    <a:pt x="119937" y="472"/>
                  </a:cubicBezTo>
                  <a:cubicBezTo>
                    <a:pt x="118738" y="557"/>
                    <a:pt x="117443" y="637"/>
                    <a:pt x="116129" y="637"/>
                  </a:cubicBezTo>
                  <a:cubicBezTo>
                    <a:pt x="115993" y="637"/>
                    <a:pt x="115857" y="637"/>
                    <a:pt x="115727" y="632"/>
                  </a:cubicBezTo>
                  <a:cubicBezTo>
                    <a:pt x="114760" y="620"/>
                    <a:pt x="113800" y="564"/>
                    <a:pt x="112869" y="501"/>
                  </a:cubicBezTo>
                  <a:lnTo>
                    <a:pt x="112817" y="501"/>
                  </a:lnTo>
                  <a:cubicBezTo>
                    <a:pt x="112454" y="478"/>
                    <a:pt x="111902" y="444"/>
                    <a:pt x="111356" y="415"/>
                  </a:cubicBezTo>
                  <a:cubicBezTo>
                    <a:pt x="110652" y="375"/>
                    <a:pt x="109897" y="341"/>
                    <a:pt x="109135" y="341"/>
                  </a:cubicBezTo>
                  <a:lnTo>
                    <a:pt x="109038" y="341"/>
                  </a:lnTo>
                  <a:cubicBezTo>
                    <a:pt x="108374" y="341"/>
                    <a:pt x="107754" y="359"/>
                    <a:pt x="107141" y="399"/>
                  </a:cubicBezTo>
                  <a:cubicBezTo>
                    <a:pt x="106430" y="449"/>
                    <a:pt x="105828" y="517"/>
                    <a:pt x="105287" y="609"/>
                  </a:cubicBezTo>
                  <a:cubicBezTo>
                    <a:pt x="104981" y="659"/>
                    <a:pt x="104663" y="716"/>
                    <a:pt x="104327" y="785"/>
                  </a:cubicBezTo>
                  <a:cubicBezTo>
                    <a:pt x="104265" y="802"/>
                    <a:pt x="104196" y="819"/>
                    <a:pt x="104128" y="836"/>
                  </a:cubicBezTo>
                  <a:lnTo>
                    <a:pt x="104010" y="858"/>
                  </a:lnTo>
                  <a:lnTo>
                    <a:pt x="104004" y="864"/>
                  </a:lnTo>
                  <a:lnTo>
                    <a:pt x="103941" y="876"/>
                  </a:lnTo>
                  <a:cubicBezTo>
                    <a:pt x="103811" y="905"/>
                    <a:pt x="103680" y="932"/>
                    <a:pt x="103549" y="961"/>
                  </a:cubicBezTo>
                  <a:cubicBezTo>
                    <a:pt x="102913" y="1091"/>
                    <a:pt x="102339" y="1177"/>
                    <a:pt x="101794" y="1233"/>
                  </a:cubicBezTo>
                  <a:cubicBezTo>
                    <a:pt x="101230" y="1291"/>
                    <a:pt x="100713" y="1330"/>
                    <a:pt x="100220" y="1348"/>
                  </a:cubicBezTo>
                  <a:cubicBezTo>
                    <a:pt x="99777" y="1364"/>
                    <a:pt x="99305" y="1370"/>
                    <a:pt x="98765" y="1370"/>
                  </a:cubicBezTo>
                  <a:cubicBezTo>
                    <a:pt x="98287" y="1370"/>
                    <a:pt x="97787" y="1364"/>
                    <a:pt x="97316" y="1359"/>
                  </a:cubicBezTo>
                  <a:lnTo>
                    <a:pt x="97230" y="1359"/>
                  </a:lnTo>
                  <a:lnTo>
                    <a:pt x="97112" y="1353"/>
                  </a:lnTo>
                  <a:lnTo>
                    <a:pt x="96827" y="1353"/>
                  </a:lnTo>
                  <a:cubicBezTo>
                    <a:pt x="96384" y="1341"/>
                    <a:pt x="96008" y="1341"/>
                    <a:pt x="95651" y="1341"/>
                  </a:cubicBezTo>
                  <a:cubicBezTo>
                    <a:pt x="94793" y="1341"/>
                    <a:pt x="94077" y="1359"/>
                    <a:pt x="93412" y="1398"/>
                  </a:cubicBezTo>
                  <a:cubicBezTo>
                    <a:pt x="92611" y="1461"/>
                    <a:pt x="91820" y="1563"/>
                    <a:pt x="91088" y="1666"/>
                  </a:cubicBezTo>
                  <a:lnTo>
                    <a:pt x="90894" y="1694"/>
                  </a:lnTo>
                  <a:lnTo>
                    <a:pt x="90878" y="1694"/>
                  </a:lnTo>
                  <a:lnTo>
                    <a:pt x="90844" y="1700"/>
                  </a:lnTo>
                  <a:cubicBezTo>
                    <a:pt x="90225" y="1791"/>
                    <a:pt x="89520" y="1887"/>
                    <a:pt x="88838" y="1938"/>
                  </a:cubicBezTo>
                  <a:cubicBezTo>
                    <a:pt x="88696" y="1944"/>
                    <a:pt x="88554" y="1955"/>
                    <a:pt x="88411" y="1962"/>
                  </a:cubicBezTo>
                  <a:cubicBezTo>
                    <a:pt x="88400" y="1996"/>
                    <a:pt x="88395" y="2017"/>
                    <a:pt x="88384" y="2035"/>
                  </a:cubicBezTo>
                  <a:cubicBezTo>
                    <a:pt x="88361" y="2069"/>
                    <a:pt x="88326" y="2103"/>
                    <a:pt x="88287" y="2103"/>
                  </a:cubicBezTo>
                  <a:cubicBezTo>
                    <a:pt x="87167" y="2251"/>
                    <a:pt x="86037" y="2450"/>
                    <a:pt x="84912" y="2699"/>
                  </a:cubicBezTo>
                  <a:cubicBezTo>
                    <a:pt x="83747" y="2956"/>
                    <a:pt x="82701" y="3223"/>
                    <a:pt x="81712" y="3507"/>
                  </a:cubicBezTo>
                  <a:cubicBezTo>
                    <a:pt x="79690" y="4086"/>
                    <a:pt x="77553" y="4813"/>
                    <a:pt x="75177" y="5723"/>
                  </a:cubicBezTo>
                  <a:lnTo>
                    <a:pt x="75206" y="5723"/>
                  </a:lnTo>
                  <a:cubicBezTo>
                    <a:pt x="72313" y="6819"/>
                    <a:pt x="69438" y="8057"/>
                    <a:pt x="66666" y="9258"/>
                  </a:cubicBezTo>
                  <a:lnTo>
                    <a:pt x="66632" y="9274"/>
                  </a:lnTo>
                  <a:lnTo>
                    <a:pt x="66609" y="9279"/>
                  </a:lnTo>
                  <a:lnTo>
                    <a:pt x="65466" y="9774"/>
                  </a:lnTo>
                  <a:lnTo>
                    <a:pt x="65324" y="9837"/>
                  </a:lnTo>
                  <a:lnTo>
                    <a:pt x="65284" y="9854"/>
                  </a:lnTo>
                  <a:lnTo>
                    <a:pt x="65250" y="9864"/>
                  </a:lnTo>
                  <a:cubicBezTo>
                    <a:pt x="63836" y="10473"/>
                    <a:pt x="62376" y="11104"/>
                    <a:pt x="60897" y="11684"/>
                  </a:cubicBezTo>
                  <a:cubicBezTo>
                    <a:pt x="59352" y="12285"/>
                    <a:pt x="57847" y="12837"/>
                    <a:pt x="56420" y="13308"/>
                  </a:cubicBezTo>
                  <a:cubicBezTo>
                    <a:pt x="50976" y="15127"/>
                    <a:pt x="45266" y="16479"/>
                    <a:pt x="39436" y="17331"/>
                  </a:cubicBezTo>
                  <a:cubicBezTo>
                    <a:pt x="34083" y="18115"/>
                    <a:pt x="28594" y="18508"/>
                    <a:pt x="23105" y="18508"/>
                  </a:cubicBezTo>
                  <a:cubicBezTo>
                    <a:pt x="22741" y="18508"/>
                    <a:pt x="22384" y="18508"/>
                    <a:pt x="22019" y="18502"/>
                  </a:cubicBezTo>
                  <a:cubicBezTo>
                    <a:pt x="16229" y="18451"/>
                    <a:pt x="10370" y="17979"/>
                    <a:pt x="4608" y="17110"/>
                  </a:cubicBezTo>
                  <a:cubicBezTo>
                    <a:pt x="3069" y="16877"/>
                    <a:pt x="1534" y="16615"/>
                    <a:pt x="52" y="16337"/>
                  </a:cubicBezTo>
                  <a:cubicBezTo>
                    <a:pt x="34" y="16513"/>
                    <a:pt x="34" y="16683"/>
                    <a:pt x="29" y="16843"/>
                  </a:cubicBezTo>
                  <a:cubicBezTo>
                    <a:pt x="40" y="17058"/>
                    <a:pt x="47" y="17281"/>
                    <a:pt x="58" y="17501"/>
                  </a:cubicBezTo>
                  <a:cubicBezTo>
                    <a:pt x="58" y="17542"/>
                    <a:pt x="47" y="17582"/>
                    <a:pt x="18" y="17616"/>
                  </a:cubicBezTo>
                  <a:cubicBezTo>
                    <a:pt x="0" y="18826"/>
                    <a:pt x="18" y="20042"/>
                    <a:pt x="34" y="21218"/>
                  </a:cubicBezTo>
                  <a:lnTo>
                    <a:pt x="34" y="21259"/>
                  </a:lnTo>
                  <a:lnTo>
                    <a:pt x="34" y="21286"/>
                  </a:lnTo>
                  <a:lnTo>
                    <a:pt x="34" y="21327"/>
                  </a:lnTo>
                  <a:lnTo>
                    <a:pt x="34" y="21400"/>
                  </a:lnTo>
                  <a:lnTo>
                    <a:pt x="40" y="21576"/>
                  </a:lnTo>
                  <a:cubicBezTo>
                    <a:pt x="47" y="22219"/>
                    <a:pt x="68" y="23407"/>
                    <a:pt x="63" y="24480"/>
                  </a:cubicBezTo>
                  <a:lnTo>
                    <a:pt x="58" y="24668"/>
                  </a:lnTo>
                  <a:cubicBezTo>
                    <a:pt x="86" y="24702"/>
                    <a:pt x="97" y="24742"/>
                    <a:pt x="108" y="24792"/>
                  </a:cubicBezTo>
                  <a:cubicBezTo>
                    <a:pt x="194" y="25253"/>
                    <a:pt x="251" y="25736"/>
                    <a:pt x="278" y="26219"/>
                  </a:cubicBezTo>
                  <a:cubicBezTo>
                    <a:pt x="302" y="26622"/>
                    <a:pt x="307" y="27060"/>
                    <a:pt x="296" y="27606"/>
                  </a:cubicBezTo>
                  <a:cubicBezTo>
                    <a:pt x="291" y="27889"/>
                    <a:pt x="285" y="28173"/>
                    <a:pt x="278" y="28463"/>
                  </a:cubicBezTo>
                  <a:cubicBezTo>
                    <a:pt x="273" y="28639"/>
                    <a:pt x="268" y="28815"/>
                    <a:pt x="262" y="28991"/>
                  </a:cubicBezTo>
                  <a:cubicBezTo>
                    <a:pt x="262" y="29168"/>
                    <a:pt x="257" y="29344"/>
                    <a:pt x="251" y="29520"/>
                  </a:cubicBezTo>
                  <a:lnTo>
                    <a:pt x="251" y="29543"/>
                  </a:lnTo>
                  <a:lnTo>
                    <a:pt x="251" y="29605"/>
                  </a:lnTo>
                  <a:cubicBezTo>
                    <a:pt x="244" y="29867"/>
                    <a:pt x="244" y="30128"/>
                    <a:pt x="233" y="30383"/>
                  </a:cubicBezTo>
                  <a:cubicBezTo>
                    <a:pt x="233" y="30457"/>
                    <a:pt x="223" y="30514"/>
                    <a:pt x="183" y="30559"/>
                  </a:cubicBezTo>
                  <a:cubicBezTo>
                    <a:pt x="1552" y="30498"/>
                    <a:pt x="2932" y="30464"/>
                    <a:pt x="4274" y="30464"/>
                  </a:cubicBezTo>
                  <a:cubicBezTo>
                    <a:pt x="4655" y="30464"/>
                    <a:pt x="5030" y="30464"/>
                    <a:pt x="5393" y="30469"/>
                  </a:cubicBezTo>
                  <a:cubicBezTo>
                    <a:pt x="7467" y="30498"/>
                    <a:pt x="9559" y="30583"/>
                    <a:pt x="11581" y="30662"/>
                  </a:cubicBezTo>
                  <a:lnTo>
                    <a:pt x="11649" y="30662"/>
                  </a:lnTo>
                  <a:lnTo>
                    <a:pt x="12525" y="30696"/>
                  </a:lnTo>
                  <a:cubicBezTo>
                    <a:pt x="13928" y="30753"/>
                    <a:pt x="15002" y="30793"/>
                    <a:pt x="16121" y="30821"/>
                  </a:cubicBezTo>
                  <a:cubicBezTo>
                    <a:pt x="17314" y="30844"/>
                    <a:pt x="18497" y="30866"/>
                    <a:pt x="19746" y="30879"/>
                  </a:cubicBezTo>
                  <a:cubicBezTo>
                    <a:pt x="20849" y="30884"/>
                    <a:pt x="21878" y="30889"/>
                    <a:pt x="22814" y="30889"/>
                  </a:cubicBezTo>
                  <a:cubicBezTo>
                    <a:pt x="23997" y="30889"/>
                    <a:pt x="25298" y="30884"/>
                    <a:pt x="26679" y="30866"/>
                  </a:cubicBezTo>
                  <a:cubicBezTo>
                    <a:pt x="33464" y="30793"/>
                    <a:pt x="40311" y="30548"/>
                    <a:pt x="46931" y="30310"/>
                  </a:cubicBezTo>
                  <a:lnTo>
                    <a:pt x="47062" y="30310"/>
                  </a:lnTo>
                  <a:cubicBezTo>
                    <a:pt x="50744" y="30173"/>
                    <a:pt x="55324" y="30008"/>
                    <a:pt x="59693" y="29895"/>
                  </a:cubicBezTo>
                  <a:cubicBezTo>
                    <a:pt x="62478" y="29822"/>
                    <a:pt x="65256" y="29770"/>
                    <a:pt x="67944" y="29741"/>
                  </a:cubicBezTo>
                  <a:cubicBezTo>
                    <a:pt x="70791" y="29707"/>
                    <a:pt x="73575" y="29673"/>
                    <a:pt x="76218" y="29633"/>
                  </a:cubicBezTo>
                  <a:cubicBezTo>
                    <a:pt x="80627" y="29571"/>
                    <a:pt x="85269" y="29492"/>
                    <a:pt x="89003" y="29423"/>
                  </a:cubicBezTo>
                  <a:lnTo>
                    <a:pt x="89497" y="29418"/>
                  </a:lnTo>
                  <a:lnTo>
                    <a:pt x="89900" y="29407"/>
                  </a:lnTo>
                  <a:lnTo>
                    <a:pt x="92764" y="29361"/>
                  </a:lnTo>
                  <a:cubicBezTo>
                    <a:pt x="103674" y="29174"/>
                    <a:pt x="114363" y="29003"/>
                    <a:pt x="125159" y="29003"/>
                  </a:cubicBezTo>
                  <a:lnTo>
                    <a:pt x="125880" y="29003"/>
                  </a:lnTo>
                  <a:cubicBezTo>
                    <a:pt x="132063" y="29003"/>
                    <a:pt x="137479" y="29059"/>
                    <a:pt x="142433" y="29168"/>
                  </a:cubicBezTo>
                  <a:cubicBezTo>
                    <a:pt x="147775" y="29282"/>
                    <a:pt x="153008" y="29457"/>
                    <a:pt x="157986" y="29685"/>
                  </a:cubicBezTo>
                  <a:lnTo>
                    <a:pt x="158020" y="29685"/>
                  </a:lnTo>
                  <a:cubicBezTo>
                    <a:pt x="158037" y="29685"/>
                    <a:pt x="158059" y="29691"/>
                    <a:pt x="158082" y="29691"/>
                  </a:cubicBezTo>
                  <a:lnTo>
                    <a:pt x="158657" y="29719"/>
                  </a:lnTo>
                  <a:lnTo>
                    <a:pt x="158678" y="29719"/>
                  </a:lnTo>
                  <a:cubicBezTo>
                    <a:pt x="159486" y="29753"/>
                    <a:pt x="160299" y="29775"/>
                    <a:pt x="161083" y="29793"/>
                  </a:cubicBezTo>
                  <a:lnTo>
                    <a:pt x="161185" y="29793"/>
                  </a:lnTo>
                  <a:lnTo>
                    <a:pt x="161338" y="29798"/>
                  </a:lnTo>
                  <a:lnTo>
                    <a:pt x="161492" y="29798"/>
                  </a:lnTo>
                  <a:lnTo>
                    <a:pt x="161639" y="29804"/>
                  </a:lnTo>
                  <a:cubicBezTo>
                    <a:pt x="161941" y="29809"/>
                    <a:pt x="162231" y="29816"/>
                    <a:pt x="162526" y="29827"/>
                  </a:cubicBezTo>
                  <a:lnTo>
                    <a:pt x="162538" y="29775"/>
                  </a:lnTo>
                  <a:lnTo>
                    <a:pt x="162543" y="29753"/>
                  </a:lnTo>
                  <a:lnTo>
                    <a:pt x="162549" y="29719"/>
                  </a:lnTo>
                  <a:lnTo>
                    <a:pt x="162554" y="29685"/>
                  </a:lnTo>
                  <a:cubicBezTo>
                    <a:pt x="162475" y="29662"/>
                    <a:pt x="162407" y="29622"/>
                    <a:pt x="162367" y="29565"/>
                  </a:cubicBezTo>
                  <a:cubicBezTo>
                    <a:pt x="162339" y="29520"/>
                    <a:pt x="162321" y="29481"/>
                    <a:pt x="162321" y="29434"/>
                  </a:cubicBezTo>
                  <a:cubicBezTo>
                    <a:pt x="162367" y="28020"/>
                    <a:pt x="162401" y="26900"/>
                    <a:pt x="162418" y="25815"/>
                  </a:cubicBezTo>
                  <a:cubicBezTo>
                    <a:pt x="162441" y="24622"/>
                    <a:pt x="162452" y="23446"/>
                    <a:pt x="162452" y="22219"/>
                  </a:cubicBezTo>
                  <a:cubicBezTo>
                    <a:pt x="162452" y="20821"/>
                    <a:pt x="162446" y="19360"/>
                    <a:pt x="162436" y="18183"/>
                  </a:cubicBezTo>
                  <a:lnTo>
                    <a:pt x="162436" y="17952"/>
                  </a:lnTo>
                  <a:lnTo>
                    <a:pt x="162436" y="17883"/>
                  </a:lnTo>
                  <a:lnTo>
                    <a:pt x="162436" y="17837"/>
                  </a:lnTo>
                  <a:lnTo>
                    <a:pt x="162436" y="17792"/>
                  </a:lnTo>
                  <a:cubicBezTo>
                    <a:pt x="162418" y="15474"/>
                    <a:pt x="162407" y="13069"/>
                    <a:pt x="162441" y="10700"/>
                  </a:cubicBezTo>
                  <a:cubicBezTo>
                    <a:pt x="162497" y="6961"/>
                    <a:pt x="162674" y="3905"/>
                    <a:pt x="162992" y="1068"/>
                  </a:cubicBezTo>
                  <a:cubicBezTo>
                    <a:pt x="162924" y="1063"/>
                    <a:pt x="162867" y="1034"/>
                    <a:pt x="162827" y="989"/>
                  </a:cubicBezTo>
                  <a:cubicBezTo>
                    <a:pt x="162793" y="950"/>
                    <a:pt x="162777" y="898"/>
                    <a:pt x="162782" y="847"/>
                  </a:cubicBezTo>
                  <a:lnTo>
                    <a:pt x="162793" y="671"/>
                  </a:lnTo>
                  <a:lnTo>
                    <a:pt x="162793" y="671"/>
                  </a:lnTo>
                  <a:cubicBezTo>
                    <a:pt x="162168" y="677"/>
                    <a:pt x="161508" y="693"/>
                    <a:pt x="160980" y="711"/>
                  </a:cubicBezTo>
                  <a:lnTo>
                    <a:pt x="160907" y="711"/>
                  </a:lnTo>
                  <a:lnTo>
                    <a:pt x="160855" y="716"/>
                  </a:lnTo>
                  <a:lnTo>
                    <a:pt x="160702" y="722"/>
                  </a:lnTo>
                  <a:lnTo>
                    <a:pt x="160288" y="734"/>
                  </a:lnTo>
                  <a:lnTo>
                    <a:pt x="160254" y="734"/>
                  </a:lnTo>
                  <a:lnTo>
                    <a:pt x="159958" y="745"/>
                  </a:lnTo>
                  <a:lnTo>
                    <a:pt x="159662" y="750"/>
                  </a:lnTo>
                  <a:lnTo>
                    <a:pt x="159373" y="761"/>
                  </a:lnTo>
                  <a:lnTo>
                    <a:pt x="159315" y="761"/>
                  </a:lnTo>
                  <a:lnTo>
                    <a:pt x="159253" y="768"/>
                  </a:lnTo>
                  <a:cubicBezTo>
                    <a:pt x="158599" y="785"/>
                    <a:pt x="157962" y="808"/>
                    <a:pt x="157327" y="819"/>
                  </a:cubicBezTo>
                  <a:cubicBezTo>
                    <a:pt x="156622" y="836"/>
                    <a:pt x="155696" y="853"/>
                    <a:pt x="154724" y="853"/>
                  </a:cubicBezTo>
                  <a:lnTo>
                    <a:pt x="154372" y="853"/>
                  </a:lnTo>
                  <a:cubicBezTo>
                    <a:pt x="151980" y="842"/>
                    <a:pt x="150025" y="734"/>
                    <a:pt x="148229" y="517"/>
                  </a:cubicBezTo>
                  <a:cubicBezTo>
                    <a:pt x="147973" y="489"/>
                    <a:pt x="147700" y="455"/>
                    <a:pt x="147434" y="415"/>
                  </a:cubicBezTo>
                  <a:lnTo>
                    <a:pt x="147264" y="393"/>
                  </a:lnTo>
                  <a:lnTo>
                    <a:pt x="147167" y="375"/>
                  </a:lnTo>
                  <a:lnTo>
                    <a:pt x="147133" y="370"/>
                  </a:lnTo>
                  <a:cubicBezTo>
                    <a:pt x="146973" y="347"/>
                    <a:pt x="146814" y="325"/>
                    <a:pt x="146650" y="307"/>
                  </a:cubicBezTo>
                  <a:cubicBezTo>
                    <a:pt x="146155" y="245"/>
                    <a:pt x="145740" y="210"/>
                    <a:pt x="145342" y="189"/>
                  </a:cubicBezTo>
                  <a:cubicBezTo>
                    <a:pt x="144985" y="176"/>
                    <a:pt x="144649" y="165"/>
                    <a:pt x="144332" y="165"/>
                  </a:cubicBezTo>
                  <a:cubicBezTo>
                    <a:pt x="144178" y="165"/>
                    <a:pt x="144030" y="171"/>
                    <a:pt x="143882" y="171"/>
                  </a:cubicBezTo>
                  <a:cubicBezTo>
                    <a:pt x="143479" y="182"/>
                    <a:pt x="143070" y="200"/>
                    <a:pt x="142632" y="228"/>
                  </a:cubicBezTo>
                  <a:cubicBezTo>
                    <a:pt x="141775" y="291"/>
                    <a:pt x="140899" y="375"/>
                    <a:pt x="140131" y="455"/>
                  </a:cubicBezTo>
                  <a:lnTo>
                    <a:pt x="140086" y="455"/>
                  </a:lnTo>
                  <a:lnTo>
                    <a:pt x="140052" y="461"/>
                  </a:lnTo>
                  <a:lnTo>
                    <a:pt x="140036" y="461"/>
                  </a:lnTo>
                  <a:lnTo>
                    <a:pt x="139973" y="467"/>
                  </a:lnTo>
                  <a:lnTo>
                    <a:pt x="139934" y="472"/>
                  </a:lnTo>
                  <a:cubicBezTo>
                    <a:pt x="139263" y="540"/>
                    <a:pt x="138342" y="637"/>
                    <a:pt x="137490" y="688"/>
                  </a:cubicBezTo>
                  <a:cubicBezTo>
                    <a:pt x="136858" y="722"/>
                    <a:pt x="136342" y="740"/>
                    <a:pt x="135853" y="740"/>
                  </a:cubicBezTo>
                  <a:cubicBezTo>
                    <a:pt x="135461" y="740"/>
                    <a:pt x="135114" y="727"/>
                    <a:pt x="134785" y="711"/>
                  </a:cubicBezTo>
                  <a:cubicBezTo>
                    <a:pt x="134274" y="677"/>
                    <a:pt x="133858" y="637"/>
                    <a:pt x="133483" y="585"/>
                  </a:cubicBezTo>
                  <a:cubicBezTo>
                    <a:pt x="133296" y="557"/>
                    <a:pt x="133013" y="517"/>
                    <a:pt x="132728" y="461"/>
                  </a:cubicBezTo>
                  <a:lnTo>
                    <a:pt x="132563" y="427"/>
                  </a:lnTo>
                  <a:lnTo>
                    <a:pt x="132478" y="415"/>
                  </a:lnTo>
                  <a:lnTo>
                    <a:pt x="132365" y="393"/>
                  </a:lnTo>
                  <a:lnTo>
                    <a:pt x="132331" y="381"/>
                  </a:lnTo>
                  <a:cubicBezTo>
                    <a:pt x="131620" y="250"/>
                    <a:pt x="130960" y="160"/>
                    <a:pt x="130319" y="108"/>
                  </a:cubicBezTo>
                  <a:cubicBezTo>
                    <a:pt x="129654" y="52"/>
                    <a:pt x="129024" y="18"/>
                    <a:pt x="128449" y="6"/>
                  </a:cubicBezTo>
                  <a:cubicBezTo>
                    <a:pt x="128233" y="0"/>
                    <a:pt x="128017" y="0"/>
                    <a:pt x="12780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4"/>
            <p:cNvSpPr/>
            <p:nvPr/>
          </p:nvSpPr>
          <p:spPr>
            <a:xfrm flipH="1">
              <a:off x="1950797" y="3288113"/>
              <a:ext cx="2274801" cy="697813"/>
            </a:xfrm>
            <a:custGeom>
              <a:avLst/>
              <a:gdLst/>
              <a:ahLst/>
              <a:cxnLst/>
              <a:rect l="l" t="t" r="r" b="b"/>
              <a:pathLst>
                <a:path w="77315" h="23717" extrusionOk="0">
                  <a:moveTo>
                    <a:pt x="77133" y="0"/>
                  </a:moveTo>
                  <a:cubicBezTo>
                    <a:pt x="77105" y="0"/>
                    <a:pt x="77076" y="6"/>
                    <a:pt x="77048" y="17"/>
                  </a:cubicBezTo>
                  <a:cubicBezTo>
                    <a:pt x="76786" y="119"/>
                    <a:pt x="76525" y="221"/>
                    <a:pt x="76263" y="318"/>
                  </a:cubicBezTo>
                  <a:cubicBezTo>
                    <a:pt x="75723" y="512"/>
                    <a:pt x="75172" y="699"/>
                    <a:pt x="74621" y="869"/>
                  </a:cubicBezTo>
                  <a:cubicBezTo>
                    <a:pt x="74031" y="1057"/>
                    <a:pt x="73434" y="1221"/>
                    <a:pt x="72831" y="1386"/>
                  </a:cubicBezTo>
                  <a:cubicBezTo>
                    <a:pt x="71689" y="1693"/>
                    <a:pt x="70530" y="1966"/>
                    <a:pt x="69371" y="2222"/>
                  </a:cubicBezTo>
                  <a:cubicBezTo>
                    <a:pt x="68212" y="2482"/>
                    <a:pt x="67047" y="2721"/>
                    <a:pt x="65882" y="2954"/>
                  </a:cubicBezTo>
                  <a:cubicBezTo>
                    <a:pt x="64700" y="3187"/>
                    <a:pt x="63523" y="3421"/>
                    <a:pt x="62348" y="3670"/>
                  </a:cubicBezTo>
                  <a:cubicBezTo>
                    <a:pt x="61626" y="3824"/>
                    <a:pt x="60910" y="3983"/>
                    <a:pt x="60194" y="4137"/>
                  </a:cubicBezTo>
                  <a:cubicBezTo>
                    <a:pt x="59615" y="4262"/>
                    <a:pt x="59035" y="4392"/>
                    <a:pt x="58461" y="4546"/>
                  </a:cubicBezTo>
                  <a:cubicBezTo>
                    <a:pt x="57836" y="4711"/>
                    <a:pt x="57216" y="4910"/>
                    <a:pt x="56614" y="5149"/>
                  </a:cubicBezTo>
                  <a:cubicBezTo>
                    <a:pt x="56069" y="5364"/>
                    <a:pt x="55545" y="5637"/>
                    <a:pt x="55068" y="5989"/>
                  </a:cubicBezTo>
                  <a:cubicBezTo>
                    <a:pt x="54910" y="6109"/>
                    <a:pt x="54761" y="6245"/>
                    <a:pt x="54632" y="6392"/>
                  </a:cubicBezTo>
                  <a:cubicBezTo>
                    <a:pt x="54488" y="6552"/>
                    <a:pt x="54364" y="6722"/>
                    <a:pt x="54273" y="6915"/>
                  </a:cubicBezTo>
                  <a:cubicBezTo>
                    <a:pt x="54228" y="7006"/>
                    <a:pt x="54188" y="7097"/>
                    <a:pt x="54160" y="7194"/>
                  </a:cubicBezTo>
                  <a:cubicBezTo>
                    <a:pt x="54126" y="7302"/>
                    <a:pt x="54108" y="7421"/>
                    <a:pt x="54091" y="7535"/>
                  </a:cubicBezTo>
                  <a:cubicBezTo>
                    <a:pt x="54079" y="7625"/>
                    <a:pt x="54086" y="7716"/>
                    <a:pt x="54091" y="7808"/>
                  </a:cubicBezTo>
                  <a:cubicBezTo>
                    <a:pt x="54097" y="7932"/>
                    <a:pt x="54113" y="8052"/>
                    <a:pt x="54147" y="8176"/>
                  </a:cubicBezTo>
                  <a:cubicBezTo>
                    <a:pt x="54199" y="8393"/>
                    <a:pt x="54296" y="8603"/>
                    <a:pt x="54404" y="8802"/>
                  </a:cubicBezTo>
                  <a:cubicBezTo>
                    <a:pt x="54467" y="8915"/>
                    <a:pt x="54540" y="9023"/>
                    <a:pt x="54614" y="9131"/>
                  </a:cubicBezTo>
                  <a:cubicBezTo>
                    <a:pt x="54716" y="9274"/>
                    <a:pt x="54824" y="9410"/>
                    <a:pt x="54944" y="9547"/>
                  </a:cubicBezTo>
                  <a:cubicBezTo>
                    <a:pt x="55052" y="9665"/>
                    <a:pt x="55177" y="9762"/>
                    <a:pt x="55301" y="9864"/>
                  </a:cubicBezTo>
                  <a:cubicBezTo>
                    <a:pt x="55438" y="9978"/>
                    <a:pt x="55592" y="10074"/>
                    <a:pt x="55739" y="10166"/>
                  </a:cubicBezTo>
                  <a:cubicBezTo>
                    <a:pt x="55949" y="10290"/>
                    <a:pt x="56171" y="10399"/>
                    <a:pt x="56363" y="10552"/>
                  </a:cubicBezTo>
                  <a:cubicBezTo>
                    <a:pt x="56392" y="10575"/>
                    <a:pt x="56415" y="10597"/>
                    <a:pt x="56439" y="10625"/>
                  </a:cubicBezTo>
                  <a:cubicBezTo>
                    <a:pt x="56444" y="10643"/>
                    <a:pt x="56455" y="10659"/>
                    <a:pt x="56460" y="10677"/>
                  </a:cubicBezTo>
                  <a:cubicBezTo>
                    <a:pt x="56466" y="10683"/>
                    <a:pt x="56466" y="10688"/>
                    <a:pt x="56466" y="10699"/>
                  </a:cubicBezTo>
                  <a:lnTo>
                    <a:pt x="56466" y="10745"/>
                  </a:lnTo>
                  <a:cubicBezTo>
                    <a:pt x="56449" y="10814"/>
                    <a:pt x="56426" y="10876"/>
                    <a:pt x="56404" y="10938"/>
                  </a:cubicBezTo>
                  <a:cubicBezTo>
                    <a:pt x="56318" y="11097"/>
                    <a:pt x="56222" y="11251"/>
                    <a:pt x="56114" y="11393"/>
                  </a:cubicBezTo>
                  <a:cubicBezTo>
                    <a:pt x="56017" y="11495"/>
                    <a:pt x="55909" y="11592"/>
                    <a:pt x="55796" y="11677"/>
                  </a:cubicBezTo>
                  <a:cubicBezTo>
                    <a:pt x="55529" y="11847"/>
                    <a:pt x="55245" y="11978"/>
                    <a:pt x="54949" y="12086"/>
                  </a:cubicBezTo>
                  <a:cubicBezTo>
                    <a:pt x="54443" y="12267"/>
                    <a:pt x="53921" y="12393"/>
                    <a:pt x="53397" y="12495"/>
                  </a:cubicBezTo>
                  <a:cubicBezTo>
                    <a:pt x="52807" y="12615"/>
                    <a:pt x="52211" y="12694"/>
                    <a:pt x="51614" y="12768"/>
                  </a:cubicBezTo>
                  <a:cubicBezTo>
                    <a:pt x="51125" y="12831"/>
                    <a:pt x="50636" y="12881"/>
                    <a:pt x="50148" y="12938"/>
                  </a:cubicBezTo>
                  <a:cubicBezTo>
                    <a:pt x="49914" y="12967"/>
                    <a:pt x="49688" y="13006"/>
                    <a:pt x="49460" y="13035"/>
                  </a:cubicBezTo>
                  <a:cubicBezTo>
                    <a:pt x="49130" y="13075"/>
                    <a:pt x="48807" y="13109"/>
                    <a:pt x="48477" y="13143"/>
                  </a:cubicBezTo>
                  <a:cubicBezTo>
                    <a:pt x="48469" y="13143"/>
                    <a:pt x="48458" y="13143"/>
                    <a:pt x="48446" y="13145"/>
                  </a:cubicBezTo>
                  <a:lnTo>
                    <a:pt x="48446" y="13145"/>
                  </a:lnTo>
                  <a:cubicBezTo>
                    <a:pt x="48447" y="13144"/>
                    <a:pt x="48447" y="13144"/>
                    <a:pt x="48448" y="13143"/>
                  </a:cubicBezTo>
                  <a:lnTo>
                    <a:pt x="48448" y="13143"/>
                  </a:lnTo>
                  <a:cubicBezTo>
                    <a:pt x="48446" y="13144"/>
                    <a:pt x="48443" y="13145"/>
                    <a:pt x="48440" y="13146"/>
                  </a:cubicBezTo>
                  <a:lnTo>
                    <a:pt x="48440" y="13146"/>
                  </a:lnTo>
                  <a:cubicBezTo>
                    <a:pt x="48439" y="13146"/>
                    <a:pt x="48438" y="13147"/>
                    <a:pt x="48437" y="13147"/>
                  </a:cubicBezTo>
                  <a:lnTo>
                    <a:pt x="48437" y="13147"/>
                  </a:lnTo>
                  <a:cubicBezTo>
                    <a:pt x="48430" y="13148"/>
                    <a:pt x="48424" y="13148"/>
                    <a:pt x="48420" y="13148"/>
                  </a:cubicBezTo>
                  <a:lnTo>
                    <a:pt x="48432" y="13148"/>
                  </a:lnTo>
                  <a:cubicBezTo>
                    <a:pt x="46783" y="13302"/>
                    <a:pt x="45130" y="13376"/>
                    <a:pt x="43483" y="13557"/>
                  </a:cubicBezTo>
                  <a:cubicBezTo>
                    <a:pt x="42636" y="13654"/>
                    <a:pt x="41800" y="13780"/>
                    <a:pt x="40971" y="13961"/>
                  </a:cubicBezTo>
                  <a:cubicBezTo>
                    <a:pt x="40142" y="14142"/>
                    <a:pt x="39323" y="14393"/>
                    <a:pt x="38539" y="14722"/>
                  </a:cubicBezTo>
                  <a:cubicBezTo>
                    <a:pt x="37800" y="15036"/>
                    <a:pt x="37107" y="15445"/>
                    <a:pt x="36465" y="15928"/>
                  </a:cubicBezTo>
                  <a:cubicBezTo>
                    <a:pt x="36153" y="16166"/>
                    <a:pt x="35857" y="16434"/>
                    <a:pt x="35584" y="16717"/>
                  </a:cubicBezTo>
                  <a:cubicBezTo>
                    <a:pt x="35424" y="16877"/>
                    <a:pt x="35272" y="17040"/>
                    <a:pt x="35118" y="17205"/>
                  </a:cubicBezTo>
                  <a:cubicBezTo>
                    <a:pt x="34970" y="17365"/>
                    <a:pt x="34823" y="17525"/>
                    <a:pt x="34669" y="17683"/>
                  </a:cubicBezTo>
                  <a:cubicBezTo>
                    <a:pt x="33686" y="18723"/>
                    <a:pt x="32675" y="19768"/>
                    <a:pt x="31498" y="20604"/>
                  </a:cubicBezTo>
                  <a:cubicBezTo>
                    <a:pt x="31209" y="20803"/>
                    <a:pt x="30913" y="20984"/>
                    <a:pt x="30601" y="21149"/>
                  </a:cubicBezTo>
                  <a:cubicBezTo>
                    <a:pt x="30276" y="21325"/>
                    <a:pt x="29941" y="21473"/>
                    <a:pt x="29594" y="21604"/>
                  </a:cubicBezTo>
                  <a:cubicBezTo>
                    <a:pt x="28884" y="21848"/>
                    <a:pt x="28157" y="22002"/>
                    <a:pt x="27412" y="22075"/>
                  </a:cubicBezTo>
                  <a:cubicBezTo>
                    <a:pt x="26983" y="22113"/>
                    <a:pt x="26556" y="22130"/>
                    <a:pt x="26129" y="22130"/>
                  </a:cubicBezTo>
                  <a:cubicBezTo>
                    <a:pt x="25849" y="22130"/>
                    <a:pt x="25569" y="22123"/>
                    <a:pt x="25288" y="22110"/>
                  </a:cubicBezTo>
                  <a:cubicBezTo>
                    <a:pt x="24861" y="22093"/>
                    <a:pt x="24441" y="22041"/>
                    <a:pt x="24021" y="22036"/>
                  </a:cubicBezTo>
                  <a:cubicBezTo>
                    <a:pt x="23970" y="22035"/>
                    <a:pt x="23918" y="22034"/>
                    <a:pt x="23867" y="22034"/>
                  </a:cubicBezTo>
                  <a:cubicBezTo>
                    <a:pt x="23464" y="22034"/>
                    <a:pt x="23066" y="22071"/>
                    <a:pt x="22668" y="22120"/>
                  </a:cubicBezTo>
                  <a:cubicBezTo>
                    <a:pt x="21826" y="22223"/>
                    <a:pt x="21003" y="22440"/>
                    <a:pt x="20179" y="22644"/>
                  </a:cubicBezTo>
                  <a:cubicBezTo>
                    <a:pt x="19332" y="22854"/>
                    <a:pt x="18474" y="23053"/>
                    <a:pt x="17606" y="23150"/>
                  </a:cubicBezTo>
                  <a:cubicBezTo>
                    <a:pt x="17333" y="23172"/>
                    <a:pt x="17060" y="23184"/>
                    <a:pt x="16787" y="23184"/>
                  </a:cubicBezTo>
                  <a:cubicBezTo>
                    <a:pt x="16457" y="23184"/>
                    <a:pt x="16133" y="23156"/>
                    <a:pt x="15810" y="23104"/>
                  </a:cubicBezTo>
                  <a:cubicBezTo>
                    <a:pt x="15600" y="23070"/>
                    <a:pt x="15400" y="23019"/>
                    <a:pt x="15196" y="22962"/>
                  </a:cubicBezTo>
                  <a:cubicBezTo>
                    <a:pt x="14946" y="22888"/>
                    <a:pt x="14701" y="22791"/>
                    <a:pt x="14457" y="22695"/>
                  </a:cubicBezTo>
                  <a:cubicBezTo>
                    <a:pt x="14008" y="22513"/>
                    <a:pt x="13565" y="22314"/>
                    <a:pt x="13116" y="22144"/>
                  </a:cubicBezTo>
                  <a:cubicBezTo>
                    <a:pt x="12912" y="22065"/>
                    <a:pt x="12702" y="22002"/>
                    <a:pt x="12492" y="21945"/>
                  </a:cubicBezTo>
                  <a:cubicBezTo>
                    <a:pt x="12246" y="21876"/>
                    <a:pt x="11997" y="21831"/>
                    <a:pt x="11752" y="21786"/>
                  </a:cubicBezTo>
                  <a:cubicBezTo>
                    <a:pt x="11270" y="21700"/>
                    <a:pt x="10780" y="21650"/>
                    <a:pt x="10297" y="21616"/>
                  </a:cubicBezTo>
                  <a:cubicBezTo>
                    <a:pt x="9941" y="21592"/>
                    <a:pt x="9586" y="21582"/>
                    <a:pt x="9230" y="21582"/>
                  </a:cubicBezTo>
                  <a:cubicBezTo>
                    <a:pt x="8569" y="21582"/>
                    <a:pt x="7910" y="21617"/>
                    <a:pt x="7252" y="21661"/>
                  </a:cubicBezTo>
                  <a:cubicBezTo>
                    <a:pt x="6254" y="21733"/>
                    <a:pt x="5263" y="21839"/>
                    <a:pt x="4266" y="21935"/>
                  </a:cubicBezTo>
                  <a:lnTo>
                    <a:pt x="4266" y="21935"/>
                  </a:lnTo>
                  <a:cubicBezTo>
                    <a:pt x="3146" y="22040"/>
                    <a:pt x="2020" y="22131"/>
                    <a:pt x="892" y="22131"/>
                  </a:cubicBezTo>
                  <a:cubicBezTo>
                    <a:pt x="673" y="22131"/>
                    <a:pt x="453" y="22128"/>
                    <a:pt x="234" y="22120"/>
                  </a:cubicBezTo>
                  <a:cubicBezTo>
                    <a:pt x="231" y="22120"/>
                    <a:pt x="228" y="22120"/>
                    <a:pt x="225" y="22120"/>
                  </a:cubicBezTo>
                  <a:cubicBezTo>
                    <a:pt x="110" y="22120"/>
                    <a:pt x="6" y="22215"/>
                    <a:pt x="6" y="22337"/>
                  </a:cubicBezTo>
                  <a:cubicBezTo>
                    <a:pt x="1" y="22456"/>
                    <a:pt x="98" y="22564"/>
                    <a:pt x="223" y="22564"/>
                  </a:cubicBezTo>
                  <a:cubicBezTo>
                    <a:pt x="486" y="22575"/>
                    <a:pt x="750" y="22580"/>
                    <a:pt x="1013" y="22580"/>
                  </a:cubicBezTo>
                  <a:cubicBezTo>
                    <a:pt x="2478" y="22580"/>
                    <a:pt x="3946" y="22420"/>
                    <a:pt x="5405" y="22280"/>
                  </a:cubicBezTo>
                  <a:lnTo>
                    <a:pt x="5405" y="22280"/>
                  </a:lnTo>
                  <a:lnTo>
                    <a:pt x="5343" y="22285"/>
                  </a:lnTo>
                  <a:cubicBezTo>
                    <a:pt x="6572" y="22170"/>
                    <a:pt x="7814" y="22057"/>
                    <a:pt x="9052" y="22057"/>
                  </a:cubicBezTo>
                  <a:cubicBezTo>
                    <a:pt x="9868" y="22057"/>
                    <a:pt x="10683" y="22106"/>
                    <a:pt x="11491" y="22235"/>
                  </a:cubicBezTo>
                  <a:cubicBezTo>
                    <a:pt x="11695" y="22269"/>
                    <a:pt x="11900" y="22314"/>
                    <a:pt x="12099" y="22359"/>
                  </a:cubicBezTo>
                  <a:cubicBezTo>
                    <a:pt x="12355" y="22416"/>
                    <a:pt x="12599" y="22490"/>
                    <a:pt x="12843" y="22581"/>
                  </a:cubicBezTo>
                  <a:cubicBezTo>
                    <a:pt x="13344" y="22757"/>
                    <a:pt x="13821" y="22985"/>
                    <a:pt x="14309" y="23190"/>
                  </a:cubicBezTo>
                  <a:cubicBezTo>
                    <a:pt x="14769" y="23382"/>
                    <a:pt x="15253" y="23547"/>
                    <a:pt x="15752" y="23627"/>
                  </a:cubicBezTo>
                  <a:cubicBezTo>
                    <a:pt x="16003" y="23667"/>
                    <a:pt x="16258" y="23689"/>
                    <a:pt x="16515" y="23706"/>
                  </a:cubicBezTo>
                  <a:cubicBezTo>
                    <a:pt x="16627" y="23714"/>
                    <a:pt x="16740" y="23717"/>
                    <a:pt x="16853" y="23717"/>
                  </a:cubicBezTo>
                  <a:cubicBezTo>
                    <a:pt x="16991" y="23717"/>
                    <a:pt x="17129" y="23712"/>
                    <a:pt x="17270" y="23706"/>
                  </a:cubicBezTo>
                  <a:cubicBezTo>
                    <a:pt x="18212" y="23661"/>
                    <a:pt x="19140" y="23450"/>
                    <a:pt x="20054" y="23235"/>
                  </a:cubicBezTo>
                  <a:cubicBezTo>
                    <a:pt x="20549" y="23116"/>
                    <a:pt x="21042" y="22996"/>
                    <a:pt x="21537" y="22888"/>
                  </a:cubicBezTo>
                  <a:cubicBezTo>
                    <a:pt x="22038" y="22780"/>
                    <a:pt x="22532" y="22695"/>
                    <a:pt x="23037" y="22639"/>
                  </a:cubicBezTo>
                  <a:cubicBezTo>
                    <a:pt x="23320" y="22615"/>
                    <a:pt x="23601" y="22602"/>
                    <a:pt x="23882" y="22602"/>
                  </a:cubicBezTo>
                  <a:cubicBezTo>
                    <a:pt x="24008" y="22602"/>
                    <a:pt x="24133" y="22605"/>
                    <a:pt x="24259" y="22610"/>
                  </a:cubicBezTo>
                  <a:cubicBezTo>
                    <a:pt x="24475" y="22621"/>
                    <a:pt x="24685" y="22650"/>
                    <a:pt x="24902" y="22660"/>
                  </a:cubicBezTo>
                  <a:cubicBezTo>
                    <a:pt x="25099" y="22678"/>
                    <a:pt x="25304" y="22689"/>
                    <a:pt x="25503" y="22700"/>
                  </a:cubicBezTo>
                  <a:cubicBezTo>
                    <a:pt x="25727" y="22710"/>
                    <a:pt x="25951" y="22716"/>
                    <a:pt x="26175" y="22716"/>
                  </a:cubicBezTo>
                  <a:cubicBezTo>
                    <a:pt x="26692" y="22716"/>
                    <a:pt x="27209" y="22688"/>
                    <a:pt x="27719" y="22632"/>
                  </a:cubicBezTo>
                  <a:cubicBezTo>
                    <a:pt x="28351" y="22564"/>
                    <a:pt x="28975" y="22434"/>
                    <a:pt x="29578" y="22235"/>
                  </a:cubicBezTo>
                  <a:cubicBezTo>
                    <a:pt x="30134" y="22052"/>
                    <a:pt x="30664" y="21814"/>
                    <a:pt x="31168" y="21530"/>
                  </a:cubicBezTo>
                  <a:cubicBezTo>
                    <a:pt x="31674" y="21234"/>
                    <a:pt x="32157" y="20888"/>
                    <a:pt x="32612" y="20525"/>
                  </a:cubicBezTo>
                  <a:cubicBezTo>
                    <a:pt x="33106" y="20121"/>
                    <a:pt x="33572" y="19683"/>
                    <a:pt x="34027" y="19229"/>
                  </a:cubicBezTo>
                  <a:cubicBezTo>
                    <a:pt x="34543" y="18723"/>
                    <a:pt x="35038" y="18194"/>
                    <a:pt x="35539" y="17666"/>
                  </a:cubicBezTo>
                  <a:cubicBezTo>
                    <a:pt x="35794" y="17399"/>
                    <a:pt x="36044" y="17126"/>
                    <a:pt x="36311" y="16870"/>
                  </a:cubicBezTo>
                  <a:cubicBezTo>
                    <a:pt x="36578" y="16620"/>
                    <a:pt x="36869" y="16393"/>
                    <a:pt x="37169" y="16183"/>
                  </a:cubicBezTo>
                  <a:cubicBezTo>
                    <a:pt x="37516" y="15944"/>
                    <a:pt x="37879" y="15734"/>
                    <a:pt x="38254" y="15547"/>
                  </a:cubicBezTo>
                  <a:cubicBezTo>
                    <a:pt x="38613" y="15364"/>
                    <a:pt x="38982" y="15212"/>
                    <a:pt x="39363" y="15070"/>
                  </a:cubicBezTo>
                  <a:cubicBezTo>
                    <a:pt x="40965" y="14501"/>
                    <a:pt x="42652" y="14257"/>
                    <a:pt x="44341" y="14097"/>
                  </a:cubicBezTo>
                  <a:cubicBezTo>
                    <a:pt x="45954" y="13945"/>
                    <a:pt x="47574" y="13870"/>
                    <a:pt x="49182" y="13694"/>
                  </a:cubicBezTo>
                  <a:cubicBezTo>
                    <a:pt x="49511" y="13654"/>
                    <a:pt x="49835" y="13609"/>
                    <a:pt x="50165" y="13563"/>
                  </a:cubicBezTo>
                  <a:cubicBezTo>
                    <a:pt x="50438" y="13529"/>
                    <a:pt x="50716" y="13502"/>
                    <a:pt x="50994" y="13467"/>
                  </a:cubicBezTo>
                  <a:cubicBezTo>
                    <a:pt x="51682" y="13387"/>
                    <a:pt x="52375" y="13308"/>
                    <a:pt x="53056" y="13195"/>
                  </a:cubicBezTo>
                  <a:cubicBezTo>
                    <a:pt x="53733" y="13080"/>
                    <a:pt x="54404" y="12933"/>
                    <a:pt x="55052" y="12711"/>
                  </a:cubicBezTo>
                  <a:cubicBezTo>
                    <a:pt x="55335" y="12621"/>
                    <a:pt x="55608" y="12506"/>
                    <a:pt x="55870" y="12364"/>
                  </a:cubicBezTo>
                  <a:cubicBezTo>
                    <a:pt x="56108" y="12240"/>
                    <a:pt x="56342" y="12075"/>
                    <a:pt x="56534" y="11876"/>
                  </a:cubicBezTo>
                  <a:cubicBezTo>
                    <a:pt x="56636" y="11768"/>
                    <a:pt x="56722" y="11643"/>
                    <a:pt x="56807" y="11517"/>
                  </a:cubicBezTo>
                  <a:cubicBezTo>
                    <a:pt x="56916" y="11365"/>
                    <a:pt x="56995" y="11200"/>
                    <a:pt x="57063" y="11029"/>
                  </a:cubicBezTo>
                  <a:cubicBezTo>
                    <a:pt x="57086" y="10961"/>
                    <a:pt x="57103" y="10882"/>
                    <a:pt x="57108" y="10814"/>
                  </a:cubicBezTo>
                  <a:cubicBezTo>
                    <a:pt x="57114" y="10740"/>
                    <a:pt x="57114" y="10683"/>
                    <a:pt x="57108" y="10609"/>
                  </a:cubicBezTo>
                  <a:cubicBezTo>
                    <a:pt x="57097" y="10494"/>
                    <a:pt x="57052" y="10381"/>
                    <a:pt x="56989" y="10284"/>
                  </a:cubicBezTo>
                  <a:cubicBezTo>
                    <a:pt x="56859" y="10074"/>
                    <a:pt x="56643" y="9938"/>
                    <a:pt x="56432" y="9813"/>
                  </a:cubicBezTo>
                  <a:cubicBezTo>
                    <a:pt x="56295" y="9728"/>
                    <a:pt x="56159" y="9649"/>
                    <a:pt x="56023" y="9568"/>
                  </a:cubicBezTo>
                  <a:cubicBezTo>
                    <a:pt x="55886" y="9484"/>
                    <a:pt x="55757" y="9393"/>
                    <a:pt x="55637" y="9296"/>
                  </a:cubicBezTo>
                  <a:cubicBezTo>
                    <a:pt x="55540" y="9211"/>
                    <a:pt x="55450" y="9120"/>
                    <a:pt x="55364" y="9023"/>
                  </a:cubicBezTo>
                  <a:cubicBezTo>
                    <a:pt x="55285" y="8933"/>
                    <a:pt x="55217" y="8836"/>
                    <a:pt x="55143" y="8734"/>
                  </a:cubicBezTo>
                  <a:cubicBezTo>
                    <a:pt x="55028" y="8558"/>
                    <a:pt x="54926" y="8375"/>
                    <a:pt x="54847" y="8176"/>
                  </a:cubicBezTo>
                  <a:cubicBezTo>
                    <a:pt x="54807" y="8063"/>
                    <a:pt x="54784" y="7950"/>
                    <a:pt x="54768" y="7830"/>
                  </a:cubicBezTo>
                  <a:cubicBezTo>
                    <a:pt x="54761" y="7733"/>
                    <a:pt x="54761" y="7637"/>
                    <a:pt x="54773" y="7535"/>
                  </a:cubicBezTo>
                  <a:cubicBezTo>
                    <a:pt x="54795" y="7438"/>
                    <a:pt x="54824" y="7341"/>
                    <a:pt x="54863" y="7245"/>
                  </a:cubicBezTo>
                  <a:cubicBezTo>
                    <a:pt x="54926" y="7126"/>
                    <a:pt x="55000" y="7011"/>
                    <a:pt x="55080" y="6909"/>
                  </a:cubicBezTo>
                  <a:cubicBezTo>
                    <a:pt x="55238" y="6733"/>
                    <a:pt x="55416" y="6580"/>
                    <a:pt x="55608" y="6437"/>
                  </a:cubicBezTo>
                  <a:cubicBezTo>
                    <a:pt x="56108" y="6096"/>
                    <a:pt x="56670" y="5852"/>
                    <a:pt x="57239" y="5642"/>
                  </a:cubicBezTo>
                  <a:cubicBezTo>
                    <a:pt x="58251" y="5285"/>
                    <a:pt x="59296" y="5034"/>
                    <a:pt x="60347" y="4808"/>
                  </a:cubicBezTo>
                  <a:cubicBezTo>
                    <a:pt x="60921" y="4682"/>
                    <a:pt x="61495" y="4557"/>
                    <a:pt x="62069" y="4433"/>
                  </a:cubicBezTo>
                  <a:cubicBezTo>
                    <a:pt x="63103" y="4205"/>
                    <a:pt x="64144" y="3983"/>
                    <a:pt x="65177" y="3756"/>
                  </a:cubicBezTo>
                  <a:cubicBezTo>
                    <a:pt x="67223" y="3301"/>
                    <a:pt x="69269" y="2852"/>
                    <a:pt x="71286" y="2296"/>
                  </a:cubicBezTo>
                  <a:cubicBezTo>
                    <a:pt x="72298" y="2017"/>
                    <a:pt x="73303" y="1716"/>
                    <a:pt x="74297" y="1375"/>
                  </a:cubicBezTo>
                  <a:cubicBezTo>
                    <a:pt x="75275" y="1045"/>
                    <a:pt x="76247" y="693"/>
                    <a:pt x="77202" y="313"/>
                  </a:cubicBezTo>
                  <a:cubicBezTo>
                    <a:pt x="77286" y="279"/>
                    <a:pt x="77315" y="164"/>
                    <a:pt x="77275" y="90"/>
                  </a:cubicBezTo>
                  <a:cubicBezTo>
                    <a:pt x="77252" y="51"/>
                    <a:pt x="77218" y="17"/>
                    <a:pt x="77173" y="6"/>
                  </a:cubicBezTo>
                  <a:cubicBezTo>
                    <a:pt x="77161" y="0"/>
                    <a:pt x="77144" y="0"/>
                    <a:pt x="7713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4"/>
            <p:cNvSpPr/>
            <p:nvPr/>
          </p:nvSpPr>
          <p:spPr>
            <a:xfrm flipH="1">
              <a:off x="3488268" y="3649715"/>
              <a:ext cx="1092899" cy="94858"/>
            </a:xfrm>
            <a:custGeom>
              <a:avLst/>
              <a:gdLst/>
              <a:ahLst/>
              <a:cxnLst/>
              <a:rect l="l" t="t" r="r" b="b"/>
              <a:pathLst>
                <a:path w="37145" h="3224" extrusionOk="0">
                  <a:moveTo>
                    <a:pt x="25395" y="1"/>
                  </a:moveTo>
                  <a:cubicBezTo>
                    <a:pt x="24808" y="18"/>
                    <a:pt x="24195" y="86"/>
                    <a:pt x="23531" y="205"/>
                  </a:cubicBezTo>
                  <a:cubicBezTo>
                    <a:pt x="22951" y="307"/>
                    <a:pt x="22348" y="467"/>
                    <a:pt x="21752" y="666"/>
                  </a:cubicBezTo>
                  <a:cubicBezTo>
                    <a:pt x="21530" y="740"/>
                    <a:pt x="21309" y="819"/>
                    <a:pt x="21110" y="892"/>
                  </a:cubicBezTo>
                  <a:lnTo>
                    <a:pt x="20922" y="966"/>
                  </a:lnTo>
                  <a:cubicBezTo>
                    <a:pt x="20661" y="1063"/>
                    <a:pt x="20383" y="1160"/>
                    <a:pt x="20064" y="1273"/>
                  </a:cubicBezTo>
                  <a:cubicBezTo>
                    <a:pt x="18917" y="1671"/>
                    <a:pt x="17546" y="2103"/>
                    <a:pt x="16087" y="2296"/>
                  </a:cubicBezTo>
                  <a:cubicBezTo>
                    <a:pt x="15547" y="2364"/>
                    <a:pt x="14996" y="2398"/>
                    <a:pt x="14456" y="2398"/>
                  </a:cubicBezTo>
                  <a:lnTo>
                    <a:pt x="14404" y="2398"/>
                  </a:lnTo>
                  <a:cubicBezTo>
                    <a:pt x="13864" y="2398"/>
                    <a:pt x="13291" y="2358"/>
                    <a:pt x="12666" y="2279"/>
                  </a:cubicBezTo>
                  <a:cubicBezTo>
                    <a:pt x="11648" y="2143"/>
                    <a:pt x="10672" y="1904"/>
                    <a:pt x="9671" y="1655"/>
                  </a:cubicBezTo>
                  <a:lnTo>
                    <a:pt x="9660" y="1655"/>
                  </a:lnTo>
                  <a:cubicBezTo>
                    <a:pt x="8637" y="1398"/>
                    <a:pt x="7586" y="1131"/>
                    <a:pt x="6534" y="944"/>
                  </a:cubicBezTo>
                  <a:cubicBezTo>
                    <a:pt x="5506" y="756"/>
                    <a:pt x="4603" y="666"/>
                    <a:pt x="3767" y="666"/>
                  </a:cubicBezTo>
                  <a:cubicBezTo>
                    <a:pt x="3643" y="666"/>
                    <a:pt x="3517" y="666"/>
                    <a:pt x="3397" y="671"/>
                  </a:cubicBezTo>
                  <a:cubicBezTo>
                    <a:pt x="2306" y="711"/>
                    <a:pt x="1239" y="926"/>
                    <a:pt x="221" y="1319"/>
                  </a:cubicBezTo>
                  <a:cubicBezTo>
                    <a:pt x="148" y="1348"/>
                    <a:pt x="85" y="1382"/>
                    <a:pt x="45" y="1456"/>
                  </a:cubicBezTo>
                  <a:cubicBezTo>
                    <a:pt x="6" y="1518"/>
                    <a:pt x="0" y="1597"/>
                    <a:pt x="17" y="1671"/>
                  </a:cubicBezTo>
                  <a:cubicBezTo>
                    <a:pt x="34" y="1745"/>
                    <a:pt x="85" y="1807"/>
                    <a:pt x="153" y="1847"/>
                  </a:cubicBezTo>
                  <a:cubicBezTo>
                    <a:pt x="199" y="1870"/>
                    <a:pt x="250" y="1887"/>
                    <a:pt x="302" y="1887"/>
                  </a:cubicBezTo>
                  <a:cubicBezTo>
                    <a:pt x="329" y="1887"/>
                    <a:pt x="352" y="1881"/>
                    <a:pt x="370" y="1876"/>
                  </a:cubicBezTo>
                  <a:cubicBezTo>
                    <a:pt x="1029" y="1621"/>
                    <a:pt x="1734" y="1443"/>
                    <a:pt x="2450" y="1348"/>
                  </a:cubicBezTo>
                  <a:cubicBezTo>
                    <a:pt x="2846" y="1302"/>
                    <a:pt x="3256" y="1273"/>
                    <a:pt x="3670" y="1273"/>
                  </a:cubicBezTo>
                  <a:cubicBezTo>
                    <a:pt x="4176" y="1273"/>
                    <a:pt x="4711" y="1314"/>
                    <a:pt x="5262" y="1382"/>
                  </a:cubicBezTo>
                  <a:cubicBezTo>
                    <a:pt x="6507" y="1546"/>
                    <a:pt x="7727" y="1865"/>
                    <a:pt x="8779" y="2148"/>
                  </a:cubicBezTo>
                  <a:lnTo>
                    <a:pt x="9228" y="2274"/>
                  </a:lnTo>
                  <a:cubicBezTo>
                    <a:pt x="10228" y="2552"/>
                    <a:pt x="11262" y="2836"/>
                    <a:pt x="12314" y="3006"/>
                  </a:cubicBezTo>
                  <a:cubicBezTo>
                    <a:pt x="13171" y="3148"/>
                    <a:pt x="14013" y="3223"/>
                    <a:pt x="14808" y="3223"/>
                  </a:cubicBezTo>
                  <a:cubicBezTo>
                    <a:pt x="15036" y="3223"/>
                    <a:pt x="15257" y="3216"/>
                    <a:pt x="15479" y="3205"/>
                  </a:cubicBezTo>
                  <a:cubicBezTo>
                    <a:pt x="16405" y="3160"/>
                    <a:pt x="17394" y="3006"/>
                    <a:pt x="18501" y="2739"/>
                  </a:cubicBezTo>
                  <a:cubicBezTo>
                    <a:pt x="19434" y="2518"/>
                    <a:pt x="20337" y="2228"/>
                    <a:pt x="21173" y="1944"/>
                  </a:cubicBezTo>
                  <a:cubicBezTo>
                    <a:pt x="21252" y="1921"/>
                    <a:pt x="21331" y="1893"/>
                    <a:pt x="21411" y="1865"/>
                  </a:cubicBezTo>
                  <a:lnTo>
                    <a:pt x="21456" y="1852"/>
                  </a:lnTo>
                  <a:cubicBezTo>
                    <a:pt x="21593" y="1802"/>
                    <a:pt x="21729" y="1757"/>
                    <a:pt x="21871" y="1711"/>
                  </a:cubicBezTo>
                  <a:cubicBezTo>
                    <a:pt x="22110" y="1637"/>
                    <a:pt x="22371" y="1563"/>
                    <a:pt x="22655" y="1490"/>
                  </a:cubicBezTo>
                  <a:cubicBezTo>
                    <a:pt x="23138" y="1364"/>
                    <a:pt x="23627" y="1267"/>
                    <a:pt x="24110" y="1205"/>
                  </a:cubicBezTo>
                  <a:cubicBezTo>
                    <a:pt x="24593" y="1149"/>
                    <a:pt x="25070" y="1120"/>
                    <a:pt x="25537" y="1120"/>
                  </a:cubicBezTo>
                  <a:cubicBezTo>
                    <a:pt x="25985" y="1120"/>
                    <a:pt x="26439" y="1149"/>
                    <a:pt x="26877" y="1199"/>
                  </a:cubicBezTo>
                  <a:cubicBezTo>
                    <a:pt x="27292" y="1262"/>
                    <a:pt x="27706" y="1341"/>
                    <a:pt x="28110" y="1443"/>
                  </a:cubicBezTo>
                  <a:cubicBezTo>
                    <a:pt x="28548" y="1552"/>
                    <a:pt x="28968" y="1700"/>
                    <a:pt x="29372" y="1842"/>
                  </a:cubicBezTo>
                  <a:cubicBezTo>
                    <a:pt x="30087" y="2091"/>
                    <a:pt x="30934" y="2376"/>
                    <a:pt x="31776" y="2597"/>
                  </a:cubicBezTo>
                  <a:cubicBezTo>
                    <a:pt x="32610" y="2819"/>
                    <a:pt x="33441" y="2956"/>
                    <a:pt x="34236" y="2995"/>
                  </a:cubicBezTo>
                  <a:cubicBezTo>
                    <a:pt x="34378" y="3006"/>
                    <a:pt x="34520" y="3006"/>
                    <a:pt x="34656" y="3006"/>
                  </a:cubicBezTo>
                  <a:cubicBezTo>
                    <a:pt x="34923" y="3006"/>
                    <a:pt x="35202" y="2995"/>
                    <a:pt x="35480" y="2972"/>
                  </a:cubicBezTo>
                  <a:cubicBezTo>
                    <a:pt x="35991" y="2922"/>
                    <a:pt x="36434" y="2841"/>
                    <a:pt x="36822" y="2723"/>
                  </a:cubicBezTo>
                  <a:cubicBezTo>
                    <a:pt x="37014" y="2665"/>
                    <a:pt x="37145" y="2500"/>
                    <a:pt x="37145" y="2308"/>
                  </a:cubicBezTo>
                  <a:cubicBezTo>
                    <a:pt x="37145" y="2193"/>
                    <a:pt x="37100" y="2086"/>
                    <a:pt x="37021" y="2001"/>
                  </a:cubicBezTo>
                  <a:cubicBezTo>
                    <a:pt x="36958" y="1938"/>
                    <a:pt x="36844" y="1876"/>
                    <a:pt x="36741" y="1876"/>
                  </a:cubicBezTo>
                  <a:lnTo>
                    <a:pt x="36714" y="1876"/>
                  </a:lnTo>
                  <a:cubicBezTo>
                    <a:pt x="36230" y="1938"/>
                    <a:pt x="35759" y="1989"/>
                    <a:pt x="35275" y="2001"/>
                  </a:cubicBezTo>
                  <a:cubicBezTo>
                    <a:pt x="35207" y="2007"/>
                    <a:pt x="35139" y="2007"/>
                    <a:pt x="35071" y="2007"/>
                  </a:cubicBezTo>
                  <a:cubicBezTo>
                    <a:pt x="34719" y="2007"/>
                    <a:pt x="34338" y="1983"/>
                    <a:pt x="33952" y="1933"/>
                  </a:cubicBezTo>
                  <a:cubicBezTo>
                    <a:pt x="32752" y="1768"/>
                    <a:pt x="31605" y="1404"/>
                    <a:pt x="30741" y="1102"/>
                  </a:cubicBezTo>
                  <a:cubicBezTo>
                    <a:pt x="30514" y="1023"/>
                    <a:pt x="30287" y="944"/>
                    <a:pt x="30053" y="858"/>
                  </a:cubicBezTo>
                  <a:cubicBezTo>
                    <a:pt x="29747" y="745"/>
                    <a:pt x="29389" y="620"/>
                    <a:pt x="29048" y="506"/>
                  </a:cubicBezTo>
                  <a:cubicBezTo>
                    <a:pt x="28491" y="325"/>
                    <a:pt x="27889" y="189"/>
                    <a:pt x="27263" y="103"/>
                  </a:cubicBezTo>
                  <a:cubicBezTo>
                    <a:pt x="26724" y="35"/>
                    <a:pt x="26195" y="1"/>
                    <a:pt x="2568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4"/>
            <p:cNvSpPr/>
            <p:nvPr/>
          </p:nvSpPr>
          <p:spPr>
            <a:xfrm flipH="1">
              <a:off x="3610959" y="3525317"/>
              <a:ext cx="1097283" cy="78617"/>
            </a:xfrm>
            <a:custGeom>
              <a:avLst/>
              <a:gdLst/>
              <a:ahLst/>
              <a:cxnLst/>
              <a:rect l="l" t="t" r="r" b="b"/>
              <a:pathLst>
                <a:path w="37294" h="2672" extrusionOk="0">
                  <a:moveTo>
                    <a:pt x="11058" y="1"/>
                  </a:moveTo>
                  <a:cubicBezTo>
                    <a:pt x="10973" y="1"/>
                    <a:pt x="10887" y="1"/>
                    <a:pt x="10797" y="6"/>
                  </a:cubicBezTo>
                  <a:cubicBezTo>
                    <a:pt x="10376" y="24"/>
                    <a:pt x="9927" y="98"/>
                    <a:pt x="9416" y="234"/>
                  </a:cubicBezTo>
                  <a:cubicBezTo>
                    <a:pt x="8944" y="353"/>
                    <a:pt x="8461" y="501"/>
                    <a:pt x="8036" y="625"/>
                  </a:cubicBezTo>
                  <a:lnTo>
                    <a:pt x="7962" y="649"/>
                  </a:lnTo>
                  <a:cubicBezTo>
                    <a:pt x="6803" y="995"/>
                    <a:pt x="5609" y="1354"/>
                    <a:pt x="4370" y="1519"/>
                  </a:cubicBezTo>
                  <a:lnTo>
                    <a:pt x="4359" y="1524"/>
                  </a:lnTo>
                  <a:lnTo>
                    <a:pt x="4325" y="1524"/>
                  </a:lnTo>
                  <a:lnTo>
                    <a:pt x="4341" y="1530"/>
                  </a:lnTo>
                  <a:cubicBezTo>
                    <a:pt x="3950" y="1569"/>
                    <a:pt x="3591" y="1592"/>
                    <a:pt x="3245" y="1592"/>
                  </a:cubicBezTo>
                  <a:cubicBezTo>
                    <a:pt x="2943" y="1592"/>
                    <a:pt x="2649" y="1575"/>
                    <a:pt x="2364" y="1541"/>
                  </a:cubicBezTo>
                  <a:cubicBezTo>
                    <a:pt x="1870" y="1467"/>
                    <a:pt x="1398" y="1341"/>
                    <a:pt x="955" y="1166"/>
                  </a:cubicBezTo>
                  <a:cubicBezTo>
                    <a:pt x="756" y="1086"/>
                    <a:pt x="569" y="990"/>
                    <a:pt x="393" y="893"/>
                  </a:cubicBezTo>
                  <a:cubicBezTo>
                    <a:pt x="352" y="871"/>
                    <a:pt x="307" y="859"/>
                    <a:pt x="268" y="859"/>
                  </a:cubicBezTo>
                  <a:cubicBezTo>
                    <a:pt x="171" y="859"/>
                    <a:pt x="86" y="910"/>
                    <a:pt x="40" y="990"/>
                  </a:cubicBezTo>
                  <a:cubicBezTo>
                    <a:pt x="11" y="1047"/>
                    <a:pt x="0" y="1121"/>
                    <a:pt x="18" y="1189"/>
                  </a:cubicBezTo>
                  <a:cubicBezTo>
                    <a:pt x="40" y="1251"/>
                    <a:pt x="79" y="1307"/>
                    <a:pt x="137" y="1336"/>
                  </a:cubicBezTo>
                  <a:cubicBezTo>
                    <a:pt x="529" y="1553"/>
                    <a:pt x="939" y="1723"/>
                    <a:pt x="1359" y="1847"/>
                  </a:cubicBezTo>
                  <a:cubicBezTo>
                    <a:pt x="1750" y="1967"/>
                    <a:pt x="2182" y="2041"/>
                    <a:pt x="2683" y="2086"/>
                  </a:cubicBezTo>
                  <a:cubicBezTo>
                    <a:pt x="2875" y="2104"/>
                    <a:pt x="3080" y="2109"/>
                    <a:pt x="3284" y="2109"/>
                  </a:cubicBezTo>
                  <a:cubicBezTo>
                    <a:pt x="3887" y="2109"/>
                    <a:pt x="4535" y="2041"/>
                    <a:pt x="5314" y="1894"/>
                  </a:cubicBezTo>
                  <a:cubicBezTo>
                    <a:pt x="6177" y="1734"/>
                    <a:pt x="7029" y="1490"/>
                    <a:pt x="7853" y="1251"/>
                  </a:cubicBezTo>
                  <a:lnTo>
                    <a:pt x="7921" y="1234"/>
                  </a:lnTo>
                  <a:lnTo>
                    <a:pt x="8194" y="1160"/>
                  </a:lnTo>
                  <a:cubicBezTo>
                    <a:pt x="8501" y="1069"/>
                    <a:pt x="8831" y="979"/>
                    <a:pt x="9155" y="887"/>
                  </a:cubicBezTo>
                  <a:cubicBezTo>
                    <a:pt x="9575" y="774"/>
                    <a:pt x="9956" y="677"/>
                    <a:pt x="10349" y="625"/>
                  </a:cubicBezTo>
                  <a:cubicBezTo>
                    <a:pt x="10569" y="598"/>
                    <a:pt x="10792" y="586"/>
                    <a:pt x="11018" y="586"/>
                  </a:cubicBezTo>
                  <a:cubicBezTo>
                    <a:pt x="11257" y="586"/>
                    <a:pt x="11501" y="604"/>
                    <a:pt x="11740" y="632"/>
                  </a:cubicBezTo>
                  <a:cubicBezTo>
                    <a:pt x="12633" y="756"/>
                    <a:pt x="13478" y="1063"/>
                    <a:pt x="14257" y="1382"/>
                  </a:cubicBezTo>
                  <a:cubicBezTo>
                    <a:pt x="14422" y="1451"/>
                    <a:pt x="14587" y="1519"/>
                    <a:pt x="14747" y="1587"/>
                  </a:cubicBezTo>
                  <a:cubicBezTo>
                    <a:pt x="15348" y="1842"/>
                    <a:pt x="15962" y="2098"/>
                    <a:pt x="16581" y="2291"/>
                  </a:cubicBezTo>
                  <a:cubicBezTo>
                    <a:pt x="17372" y="2547"/>
                    <a:pt x="18149" y="2671"/>
                    <a:pt x="18883" y="2671"/>
                  </a:cubicBezTo>
                  <a:cubicBezTo>
                    <a:pt x="18974" y="2671"/>
                    <a:pt x="19059" y="2671"/>
                    <a:pt x="19150" y="2666"/>
                  </a:cubicBezTo>
                  <a:cubicBezTo>
                    <a:pt x="20168" y="2626"/>
                    <a:pt x="21144" y="2348"/>
                    <a:pt x="21883" y="2109"/>
                  </a:cubicBezTo>
                  <a:cubicBezTo>
                    <a:pt x="22036" y="2057"/>
                    <a:pt x="22190" y="2007"/>
                    <a:pt x="22350" y="1955"/>
                  </a:cubicBezTo>
                  <a:lnTo>
                    <a:pt x="22434" y="1928"/>
                  </a:lnTo>
                  <a:cubicBezTo>
                    <a:pt x="23087" y="1711"/>
                    <a:pt x="23764" y="1490"/>
                    <a:pt x="24451" y="1341"/>
                  </a:cubicBezTo>
                  <a:cubicBezTo>
                    <a:pt x="24622" y="1307"/>
                    <a:pt x="24797" y="1280"/>
                    <a:pt x="24986" y="1251"/>
                  </a:cubicBezTo>
                  <a:cubicBezTo>
                    <a:pt x="25235" y="1223"/>
                    <a:pt x="25492" y="1212"/>
                    <a:pt x="25736" y="1212"/>
                  </a:cubicBezTo>
                  <a:cubicBezTo>
                    <a:pt x="25974" y="1212"/>
                    <a:pt x="26213" y="1223"/>
                    <a:pt x="26441" y="1251"/>
                  </a:cubicBezTo>
                  <a:cubicBezTo>
                    <a:pt x="26622" y="1273"/>
                    <a:pt x="26804" y="1307"/>
                    <a:pt x="26997" y="1354"/>
                  </a:cubicBezTo>
                  <a:cubicBezTo>
                    <a:pt x="27173" y="1393"/>
                    <a:pt x="27349" y="1444"/>
                    <a:pt x="27498" y="1490"/>
                  </a:cubicBezTo>
                  <a:cubicBezTo>
                    <a:pt x="27559" y="1506"/>
                    <a:pt x="27627" y="1524"/>
                    <a:pt x="27690" y="1541"/>
                  </a:cubicBezTo>
                  <a:cubicBezTo>
                    <a:pt x="28162" y="1677"/>
                    <a:pt x="28611" y="1791"/>
                    <a:pt x="29048" y="1899"/>
                  </a:cubicBezTo>
                  <a:cubicBezTo>
                    <a:pt x="29969" y="2126"/>
                    <a:pt x="30793" y="2285"/>
                    <a:pt x="31560" y="2387"/>
                  </a:cubicBezTo>
                  <a:cubicBezTo>
                    <a:pt x="32298" y="2484"/>
                    <a:pt x="33026" y="2535"/>
                    <a:pt x="33725" y="2535"/>
                  </a:cubicBezTo>
                  <a:cubicBezTo>
                    <a:pt x="33861" y="2535"/>
                    <a:pt x="33997" y="2535"/>
                    <a:pt x="34134" y="2529"/>
                  </a:cubicBezTo>
                  <a:cubicBezTo>
                    <a:pt x="35032" y="2507"/>
                    <a:pt x="35993" y="2393"/>
                    <a:pt x="36981" y="2206"/>
                  </a:cubicBezTo>
                  <a:cubicBezTo>
                    <a:pt x="37071" y="2188"/>
                    <a:pt x="37157" y="2126"/>
                    <a:pt x="37214" y="2041"/>
                  </a:cubicBezTo>
                  <a:cubicBezTo>
                    <a:pt x="37270" y="1944"/>
                    <a:pt x="37294" y="1819"/>
                    <a:pt x="37265" y="1716"/>
                  </a:cubicBezTo>
                  <a:cubicBezTo>
                    <a:pt x="37242" y="1614"/>
                    <a:pt x="37168" y="1524"/>
                    <a:pt x="37078" y="1472"/>
                  </a:cubicBezTo>
                  <a:cubicBezTo>
                    <a:pt x="37021" y="1438"/>
                    <a:pt x="36958" y="1422"/>
                    <a:pt x="36884" y="1422"/>
                  </a:cubicBezTo>
                  <a:cubicBezTo>
                    <a:pt x="36850" y="1422"/>
                    <a:pt x="36816" y="1427"/>
                    <a:pt x="36782" y="1433"/>
                  </a:cubicBezTo>
                  <a:cubicBezTo>
                    <a:pt x="36396" y="1501"/>
                    <a:pt x="36055" y="1553"/>
                    <a:pt x="35736" y="1592"/>
                  </a:cubicBezTo>
                  <a:cubicBezTo>
                    <a:pt x="35060" y="1677"/>
                    <a:pt x="34390" y="1716"/>
                    <a:pt x="33753" y="1716"/>
                  </a:cubicBezTo>
                  <a:lnTo>
                    <a:pt x="33714" y="1716"/>
                  </a:lnTo>
                  <a:cubicBezTo>
                    <a:pt x="33100" y="1716"/>
                    <a:pt x="32441" y="1671"/>
                    <a:pt x="31770" y="1587"/>
                  </a:cubicBezTo>
                  <a:cubicBezTo>
                    <a:pt x="30929" y="1472"/>
                    <a:pt x="30014" y="1286"/>
                    <a:pt x="28901" y="1007"/>
                  </a:cubicBezTo>
                  <a:cubicBezTo>
                    <a:pt x="28616" y="932"/>
                    <a:pt x="28338" y="859"/>
                    <a:pt x="28060" y="785"/>
                  </a:cubicBezTo>
                  <a:cubicBezTo>
                    <a:pt x="27815" y="717"/>
                    <a:pt x="27571" y="654"/>
                    <a:pt x="27327" y="591"/>
                  </a:cubicBezTo>
                  <a:cubicBezTo>
                    <a:pt x="26850" y="467"/>
                    <a:pt x="26344" y="405"/>
                    <a:pt x="25815" y="399"/>
                  </a:cubicBezTo>
                  <a:lnTo>
                    <a:pt x="25759" y="399"/>
                  </a:lnTo>
                  <a:cubicBezTo>
                    <a:pt x="24980" y="399"/>
                    <a:pt x="24139" y="552"/>
                    <a:pt x="23116" y="882"/>
                  </a:cubicBezTo>
                  <a:cubicBezTo>
                    <a:pt x="22820" y="973"/>
                    <a:pt x="22531" y="1076"/>
                    <a:pt x="22213" y="1183"/>
                  </a:cubicBezTo>
                  <a:cubicBezTo>
                    <a:pt x="21668" y="1376"/>
                    <a:pt x="21104" y="1569"/>
                    <a:pt x="20543" y="1716"/>
                  </a:cubicBezTo>
                  <a:cubicBezTo>
                    <a:pt x="20202" y="1808"/>
                    <a:pt x="19854" y="1876"/>
                    <a:pt x="19520" y="1921"/>
                  </a:cubicBezTo>
                  <a:cubicBezTo>
                    <a:pt x="19269" y="1955"/>
                    <a:pt x="19014" y="1967"/>
                    <a:pt x="18763" y="1967"/>
                  </a:cubicBezTo>
                  <a:cubicBezTo>
                    <a:pt x="18508" y="1967"/>
                    <a:pt x="18246" y="1950"/>
                    <a:pt x="17991" y="1921"/>
                  </a:cubicBezTo>
                  <a:cubicBezTo>
                    <a:pt x="17121" y="1797"/>
                    <a:pt x="16303" y="1512"/>
                    <a:pt x="15621" y="1251"/>
                  </a:cubicBezTo>
                  <a:cubicBezTo>
                    <a:pt x="15428" y="1178"/>
                    <a:pt x="15235" y="1097"/>
                    <a:pt x="15036" y="1018"/>
                  </a:cubicBezTo>
                  <a:lnTo>
                    <a:pt x="14944" y="979"/>
                  </a:lnTo>
                  <a:cubicBezTo>
                    <a:pt x="14411" y="769"/>
                    <a:pt x="13866" y="546"/>
                    <a:pt x="13302" y="370"/>
                  </a:cubicBezTo>
                  <a:cubicBezTo>
                    <a:pt x="12513" y="126"/>
                    <a:pt x="11757" y="1"/>
                    <a:pt x="1105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4"/>
            <p:cNvSpPr/>
            <p:nvPr/>
          </p:nvSpPr>
          <p:spPr>
            <a:xfrm flipH="1">
              <a:off x="3460318" y="3417307"/>
              <a:ext cx="890148" cy="77263"/>
            </a:xfrm>
            <a:custGeom>
              <a:avLst/>
              <a:gdLst/>
              <a:ahLst/>
              <a:cxnLst/>
              <a:rect l="l" t="t" r="r" b="b"/>
              <a:pathLst>
                <a:path w="30254" h="2626" extrusionOk="0">
                  <a:moveTo>
                    <a:pt x="21320" y="1"/>
                  </a:moveTo>
                  <a:cubicBezTo>
                    <a:pt x="20502" y="13"/>
                    <a:pt x="19724" y="268"/>
                    <a:pt x="18968" y="524"/>
                  </a:cubicBezTo>
                  <a:cubicBezTo>
                    <a:pt x="18383" y="717"/>
                    <a:pt x="17786" y="916"/>
                    <a:pt x="17172" y="1002"/>
                  </a:cubicBezTo>
                  <a:cubicBezTo>
                    <a:pt x="16922" y="1030"/>
                    <a:pt x="16655" y="1041"/>
                    <a:pt x="16377" y="1041"/>
                  </a:cubicBezTo>
                  <a:cubicBezTo>
                    <a:pt x="15939" y="1041"/>
                    <a:pt x="15462" y="1007"/>
                    <a:pt x="14888" y="933"/>
                  </a:cubicBezTo>
                  <a:cubicBezTo>
                    <a:pt x="14644" y="905"/>
                    <a:pt x="14399" y="871"/>
                    <a:pt x="14161" y="831"/>
                  </a:cubicBezTo>
                  <a:cubicBezTo>
                    <a:pt x="13683" y="763"/>
                    <a:pt x="13143" y="683"/>
                    <a:pt x="12621" y="638"/>
                  </a:cubicBezTo>
                  <a:cubicBezTo>
                    <a:pt x="12303" y="603"/>
                    <a:pt x="11990" y="593"/>
                    <a:pt x="11695" y="593"/>
                  </a:cubicBezTo>
                  <a:cubicBezTo>
                    <a:pt x="11155" y="593"/>
                    <a:pt x="10633" y="643"/>
                    <a:pt x="10149" y="740"/>
                  </a:cubicBezTo>
                  <a:cubicBezTo>
                    <a:pt x="9820" y="808"/>
                    <a:pt x="9490" y="910"/>
                    <a:pt x="9178" y="1013"/>
                  </a:cubicBezTo>
                  <a:cubicBezTo>
                    <a:pt x="9081" y="1047"/>
                    <a:pt x="8984" y="1075"/>
                    <a:pt x="8894" y="1104"/>
                  </a:cubicBezTo>
                  <a:cubicBezTo>
                    <a:pt x="8451" y="1240"/>
                    <a:pt x="8013" y="1371"/>
                    <a:pt x="7592" y="1484"/>
                  </a:cubicBezTo>
                  <a:cubicBezTo>
                    <a:pt x="6728" y="1723"/>
                    <a:pt x="5962" y="1883"/>
                    <a:pt x="5257" y="1973"/>
                  </a:cubicBezTo>
                  <a:cubicBezTo>
                    <a:pt x="4796" y="2030"/>
                    <a:pt x="4325" y="2059"/>
                    <a:pt x="3864" y="2059"/>
                  </a:cubicBezTo>
                  <a:cubicBezTo>
                    <a:pt x="3398" y="2059"/>
                    <a:pt x="2938" y="2030"/>
                    <a:pt x="2484" y="1973"/>
                  </a:cubicBezTo>
                  <a:cubicBezTo>
                    <a:pt x="1802" y="1883"/>
                    <a:pt x="1114" y="1729"/>
                    <a:pt x="371" y="1513"/>
                  </a:cubicBezTo>
                  <a:cubicBezTo>
                    <a:pt x="347" y="1508"/>
                    <a:pt x="324" y="1501"/>
                    <a:pt x="302" y="1501"/>
                  </a:cubicBezTo>
                  <a:cubicBezTo>
                    <a:pt x="182" y="1501"/>
                    <a:pt x="69" y="1587"/>
                    <a:pt x="40" y="1705"/>
                  </a:cubicBezTo>
                  <a:cubicBezTo>
                    <a:pt x="1" y="1849"/>
                    <a:pt x="85" y="1990"/>
                    <a:pt x="234" y="2030"/>
                  </a:cubicBezTo>
                  <a:cubicBezTo>
                    <a:pt x="1176" y="2308"/>
                    <a:pt x="2057" y="2484"/>
                    <a:pt x="2921" y="2575"/>
                  </a:cubicBezTo>
                  <a:cubicBezTo>
                    <a:pt x="3274" y="2610"/>
                    <a:pt x="3631" y="2626"/>
                    <a:pt x="3995" y="2626"/>
                  </a:cubicBezTo>
                  <a:cubicBezTo>
                    <a:pt x="4449" y="2626"/>
                    <a:pt x="4921" y="2599"/>
                    <a:pt x="5393" y="2541"/>
                  </a:cubicBezTo>
                  <a:cubicBezTo>
                    <a:pt x="6160" y="2450"/>
                    <a:pt x="6967" y="2292"/>
                    <a:pt x="7939" y="2035"/>
                  </a:cubicBezTo>
                  <a:cubicBezTo>
                    <a:pt x="8376" y="1922"/>
                    <a:pt x="8808" y="1797"/>
                    <a:pt x="9325" y="1644"/>
                  </a:cubicBezTo>
                  <a:lnTo>
                    <a:pt x="9450" y="1603"/>
                  </a:lnTo>
                  <a:lnTo>
                    <a:pt x="9461" y="1603"/>
                  </a:lnTo>
                  <a:cubicBezTo>
                    <a:pt x="9637" y="1547"/>
                    <a:pt x="9820" y="1495"/>
                    <a:pt x="9996" y="1450"/>
                  </a:cubicBezTo>
                  <a:cubicBezTo>
                    <a:pt x="10206" y="1398"/>
                    <a:pt x="10416" y="1359"/>
                    <a:pt x="10655" y="1330"/>
                  </a:cubicBezTo>
                  <a:cubicBezTo>
                    <a:pt x="10922" y="1296"/>
                    <a:pt x="11212" y="1280"/>
                    <a:pt x="11501" y="1280"/>
                  </a:cubicBezTo>
                  <a:cubicBezTo>
                    <a:pt x="11900" y="1280"/>
                    <a:pt x="12314" y="1308"/>
                    <a:pt x="12768" y="1364"/>
                  </a:cubicBezTo>
                  <a:cubicBezTo>
                    <a:pt x="13190" y="1422"/>
                    <a:pt x="13626" y="1501"/>
                    <a:pt x="13979" y="1564"/>
                  </a:cubicBezTo>
                  <a:cubicBezTo>
                    <a:pt x="14832" y="1712"/>
                    <a:pt x="15713" y="1865"/>
                    <a:pt x="16599" y="1865"/>
                  </a:cubicBezTo>
                  <a:cubicBezTo>
                    <a:pt x="16707" y="1865"/>
                    <a:pt x="16815" y="1859"/>
                    <a:pt x="16928" y="1854"/>
                  </a:cubicBezTo>
                  <a:cubicBezTo>
                    <a:pt x="17297" y="1836"/>
                    <a:pt x="17678" y="1791"/>
                    <a:pt x="18065" y="1712"/>
                  </a:cubicBezTo>
                  <a:cubicBezTo>
                    <a:pt x="18417" y="1637"/>
                    <a:pt x="18774" y="1542"/>
                    <a:pt x="19088" y="1450"/>
                  </a:cubicBezTo>
                  <a:lnTo>
                    <a:pt x="19144" y="1433"/>
                  </a:lnTo>
                  <a:cubicBezTo>
                    <a:pt x="19252" y="1405"/>
                    <a:pt x="19354" y="1377"/>
                    <a:pt x="19463" y="1343"/>
                  </a:cubicBezTo>
                  <a:cubicBezTo>
                    <a:pt x="19899" y="1217"/>
                    <a:pt x="20355" y="1086"/>
                    <a:pt x="20815" y="1018"/>
                  </a:cubicBezTo>
                  <a:cubicBezTo>
                    <a:pt x="20974" y="1002"/>
                    <a:pt x="21145" y="989"/>
                    <a:pt x="21310" y="989"/>
                  </a:cubicBezTo>
                  <a:cubicBezTo>
                    <a:pt x="21502" y="989"/>
                    <a:pt x="21696" y="1007"/>
                    <a:pt x="21895" y="1030"/>
                  </a:cubicBezTo>
                  <a:cubicBezTo>
                    <a:pt x="22349" y="1098"/>
                    <a:pt x="22797" y="1223"/>
                    <a:pt x="23235" y="1343"/>
                  </a:cubicBezTo>
                  <a:cubicBezTo>
                    <a:pt x="23411" y="1393"/>
                    <a:pt x="23582" y="1439"/>
                    <a:pt x="23752" y="1484"/>
                  </a:cubicBezTo>
                  <a:cubicBezTo>
                    <a:pt x="24480" y="1678"/>
                    <a:pt x="25128" y="1808"/>
                    <a:pt x="25736" y="1899"/>
                  </a:cubicBezTo>
                  <a:cubicBezTo>
                    <a:pt x="26309" y="1978"/>
                    <a:pt x="26861" y="2019"/>
                    <a:pt x="27384" y="2019"/>
                  </a:cubicBezTo>
                  <a:cubicBezTo>
                    <a:pt x="28299" y="2019"/>
                    <a:pt x="29157" y="1894"/>
                    <a:pt x="29930" y="1637"/>
                  </a:cubicBezTo>
                  <a:cubicBezTo>
                    <a:pt x="30049" y="1598"/>
                    <a:pt x="30134" y="1535"/>
                    <a:pt x="30185" y="1445"/>
                  </a:cubicBezTo>
                  <a:cubicBezTo>
                    <a:pt x="30237" y="1353"/>
                    <a:pt x="30253" y="1240"/>
                    <a:pt x="30224" y="1138"/>
                  </a:cubicBezTo>
                  <a:cubicBezTo>
                    <a:pt x="30179" y="955"/>
                    <a:pt x="30014" y="831"/>
                    <a:pt x="29821" y="831"/>
                  </a:cubicBezTo>
                  <a:cubicBezTo>
                    <a:pt x="29787" y="831"/>
                    <a:pt x="29753" y="831"/>
                    <a:pt x="29725" y="842"/>
                  </a:cubicBezTo>
                  <a:cubicBezTo>
                    <a:pt x="29378" y="921"/>
                    <a:pt x="29043" y="984"/>
                    <a:pt x="28719" y="1030"/>
                  </a:cubicBezTo>
                  <a:cubicBezTo>
                    <a:pt x="28338" y="1075"/>
                    <a:pt x="27969" y="1098"/>
                    <a:pt x="27611" y="1098"/>
                  </a:cubicBezTo>
                  <a:lnTo>
                    <a:pt x="27509" y="1092"/>
                  </a:lnTo>
                  <a:cubicBezTo>
                    <a:pt x="27156" y="1092"/>
                    <a:pt x="26776" y="1064"/>
                    <a:pt x="26355" y="1013"/>
                  </a:cubicBezTo>
                  <a:cubicBezTo>
                    <a:pt x="25406" y="876"/>
                    <a:pt x="24497" y="648"/>
                    <a:pt x="23804" y="462"/>
                  </a:cubicBezTo>
                  <a:cubicBezTo>
                    <a:pt x="23691" y="428"/>
                    <a:pt x="23576" y="393"/>
                    <a:pt x="23463" y="365"/>
                  </a:cubicBezTo>
                  <a:cubicBezTo>
                    <a:pt x="23156" y="273"/>
                    <a:pt x="22838" y="183"/>
                    <a:pt x="22519" y="121"/>
                  </a:cubicBezTo>
                  <a:cubicBezTo>
                    <a:pt x="22122" y="42"/>
                    <a:pt x="21735" y="1"/>
                    <a:pt x="2137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4"/>
            <p:cNvSpPr/>
            <p:nvPr/>
          </p:nvSpPr>
          <p:spPr>
            <a:xfrm flipH="1">
              <a:off x="3075822" y="3943321"/>
              <a:ext cx="1745254" cy="308730"/>
            </a:xfrm>
            <a:custGeom>
              <a:avLst/>
              <a:gdLst/>
              <a:ahLst/>
              <a:cxnLst/>
              <a:rect l="l" t="t" r="r" b="b"/>
              <a:pathLst>
                <a:path w="59317" h="10493" extrusionOk="0">
                  <a:moveTo>
                    <a:pt x="3995" y="0"/>
                  </a:moveTo>
                  <a:cubicBezTo>
                    <a:pt x="3028" y="0"/>
                    <a:pt x="2068" y="113"/>
                    <a:pt x="1131" y="352"/>
                  </a:cubicBezTo>
                  <a:cubicBezTo>
                    <a:pt x="819" y="431"/>
                    <a:pt x="505" y="522"/>
                    <a:pt x="198" y="630"/>
                  </a:cubicBezTo>
                  <a:cubicBezTo>
                    <a:pt x="125" y="653"/>
                    <a:pt x="56" y="738"/>
                    <a:pt x="28" y="813"/>
                  </a:cubicBezTo>
                  <a:cubicBezTo>
                    <a:pt x="0" y="892"/>
                    <a:pt x="6" y="977"/>
                    <a:pt x="40" y="1052"/>
                  </a:cubicBezTo>
                  <a:cubicBezTo>
                    <a:pt x="74" y="1131"/>
                    <a:pt x="142" y="1193"/>
                    <a:pt x="221" y="1222"/>
                  </a:cubicBezTo>
                  <a:cubicBezTo>
                    <a:pt x="258" y="1237"/>
                    <a:pt x="292" y="1243"/>
                    <a:pt x="326" y="1243"/>
                  </a:cubicBezTo>
                  <a:cubicBezTo>
                    <a:pt x="372" y="1243"/>
                    <a:pt x="417" y="1232"/>
                    <a:pt x="466" y="1215"/>
                  </a:cubicBezTo>
                  <a:cubicBezTo>
                    <a:pt x="573" y="1181"/>
                    <a:pt x="682" y="1147"/>
                    <a:pt x="790" y="1113"/>
                  </a:cubicBezTo>
                  <a:cubicBezTo>
                    <a:pt x="1671" y="852"/>
                    <a:pt x="2579" y="698"/>
                    <a:pt x="3500" y="659"/>
                  </a:cubicBezTo>
                  <a:cubicBezTo>
                    <a:pt x="3631" y="654"/>
                    <a:pt x="3761" y="652"/>
                    <a:pt x="3892" y="652"/>
                  </a:cubicBezTo>
                  <a:cubicBezTo>
                    <a:pt x="4931" y="652"/>
                    <a:pt x="5963" y="789"/>
                    <a:pt x="6977" y="1011"/>
                  </a:cubicBezTo>
                  <a:cubicBezTo>
                    <a:pt x="8086" y="1267"/>
                    <a:pt x="9165" y="1619"/>
                    <a:pt x="10234" y="1994"/>
                  </a:cubicBezTo>
                  <a:cubicBezTo>
                    <a:pt x="10785" y="2188"/>
                    <a:pt x="11336" y="2392"/>
                    <a:pt x="11881" y="2597"/>
                  </a:cubicBezTo>
                  <a:cubicBezTo>
                    <a:pt x="12450" y="2801"/>
                    <a:pt x="13017" y="3006"/>
                    <a:pt x="13597" y="3171"/>
                  </a:cubicBezTo>
                  <a:cubicBezTo>
                    <a:pt x="14711" y="3489"/>
                    <a:pt x="15865" y="3688"/>
                    <a:pt x="17024" y="3750"/>
                  </a:cubicBezTo>
                  <a:cubicBezTo>
                    <a:pt x="17258" y="3762"/>
                    <a:pt x="17493" y="3767"/>
                    <a:pt x="17727" y="3767"/>
                  </a:cubicBezTo>
                  <a:cubicBezTo>
                    <a:pt x="18653" y="3767"/>
                    <a:pt x="19578" y="3680"/>
                    <a:pt x="20484" y="3517"/>
                  </a:cubicBezTo>
                  <a:cubicBezTo>
                    <a:pt x="20961" y="3431"/>
                    <a:pt x="21428" y="3318"/>
                    <a:pt x="21900" y="3193"/>
                  </a:cubicBezTo>
                  <a:cubicBezTo>
                    <a:pt x="22359" y="3069"/>
                    <a:pt x="22820" y="2938"/>
                    <a:pt x="23287" y="2830"/>
                  </a:cubicBezTo>
                  <a:cubicBezTo>
                    <a:pt x="24121" y="2631"/>
                    <a:pt x="24974" y="2500"/>
                    <a:pt x="25831" y="2460"/>
                  </a:cubicBezTo>
                  <a:cubicBezTo>
                    <a:pt x="25926" y="2458"/>
                    <a:pt x="26020" y="2457"/>
                    <a:pt x="26115" y="2457"/>
                  </a:cubicBezTo>
                  <a:cubicBezTo>
                    <a:pt x="26906" y="2457"/>
                    <a:pt x="27692" y="2543"/>
                    <a:pt x="28469" y="2710"/>
                  </a:cubicBezTo>
                  <a:cubicBezTo>
                    <a:pt x="28962" y="2824"/>
                    <a:pt x="29451" y="2972"/>
                    <a:pt x="29928" y="3131"/>
                  </a:cubicBezTo>
                  <a:cubicBezTo>
                    <a:pt x="30486" y="3324"/>
                    <a:pt x="31031" y="3557"/>
                    <a:pt x="31593" y="3745"/>
                  </a:cubicBezTo>
                  <a:cubicBezTo>
                    <a:pt x="32156" y="3926"/>
                    <a:pt x="32741" y="4063"/>
                    <a:pt x="33327" y="4113"/>
                  </a:cubicBezTo>
                  <a:cubicBezTo>
                    <a:pt x="33449" y="4123"/>
                    <a:pt x="33570" y="4128"/>
                    <a:pt x="33691" y="4128"/>
                  </a:cubicBezTo>
                  <a:cubicBezTo>
                    <a:pt x="33856" y="4128"/>
                    <a:pt x="34020" y="4119"/>
                    <a:pt x="34184" y="4102"/>
                  </a:cubicBezTo>
                  <a:cubicBezTo>
                    <a:pt x="34503" y="4079"/>
                    <a:pt x="34810" y="4005"/>
                    <a:pt x="35110" y="3909"/>
                  </a:cubicBezTo>
                  <a:cubicBezTo>
                    <a:pt x="35168" y="3881"/>
                    <a:pt x="35213" y="3847"/>
                    <a:pt x="35247" y="3795"/>
                  </a:cubicBezTo>
                  <a:cubicBezTo>
                    <a:pt x="35304" y="3722"/>
                    <a:pt x="35322" y="3630"/>
                    <a:pt x="35309" y="3546"/>
                  </a:cubicBezTo>
                  <a:cubicBezTo>
                    <a:pt x="35284" y="3389"/>
                    <a:pt x="35138" y="3254"/>
                    <a:pt x="34978" y="3254"/>
                  </a:cubicBezTo>
                  <a:cubicBezTo>
                    <a:pt x="34958" y="3254"/>
                    <a:pt x="34938" y="3256"/>
                    <a:pt x="34918" y="3261"/>
                  </a:cubicBezTo>
                  <a:cubicBezTo>
                    <a:pt x="34633" y="3329"/>
                    <a:pt x="34344" y="3370"/>
                    <a:pt x="34053" y="3386"/>
                  </a:cubicBezTo>
                  <a:cubicBezTo>
                    <a:pt x="34016" y="3387"/>
                    <a:pt x="33978" y="3388"/>
                    <a:pt x="33940" y="3388"/>
                  </a:cubicBezTo>
                  <a:cubicBezTo>
                    <a:pt x="33524" y="3388"/>
                    <a:pt x="33108" y="3333"/>
                    <a:pt x="32696" y="3244"/>
                  </a:cubicBezTo>
                  <a:cubicBezTo>
                    <a:pt x="32139" y="3108"/>
                    <a:pt x="31599" y="2920"/>
                    <a:pt x="31065" y="2715"/>
                  </a:cubicBezTo>
                  <a:cubicBezTo>
                    <a:pt x="30525" y="2505"/>
                    <a:pt x="29985" y="2306"/>
                    <a:pt x="29423" y="2143"/>
                  </a:cubicBezTo>
                  <a:cubicBezTo>
                    <a:pt x="28417" y="1852"/>
                    <a:pt x="27378" y="1682"/>
                    <a:pt x="26332" y="1671"/>
                  </a:cubicBezTo>
                  <a:cubicBezTo>
                    <a:pt x="26292" y="1670"/>
                    <a:pt x="26252" y="1670"/>
                    <a:pt x="26212" y="1670"/>
                  </a:cubicBezTo>
                  <a:cubicBezTo>
                    <a:pt x="25178" y="1670"/>
                    <a:pt x="24156" y="1822"/>
                    <a:pt x="23156" y="2057"/>
                  </a:cubicBezTo>
                  <a:cubicBezTo>
                    <a:pt x="22571" y="2193"/>
                    <a:pt x="21996" y="2374"/>
                    <a:pt x="21411" y="2523"/>
                  </a:cubicBezTo>
                  <a:cubicBezTo>
                    <a:pt x="20837" y="2670"/>
                    <a:pt x="20252" y="2784"/>
                    <a:pt x="19660" y="2869"/>
                  </a:cubicBezTo>
                  <a:cubicBezTo>
                    <a:pt x="19178" y="2938"/>
                    <a:pt x="18689" y="2977"/>
                    <a:pt x="18207" y="3000"/>
                  </a:cubicBezTo>
                  <a:cubicBezTo>
                    <a:pt x="18057" y="3005"/>
                    <a:pt x="17908" y="3007"/>
                    <a:pt x="17759" y="3007"/>
                  </a:cubicBezTo>
                  <a:cubicBezTo>
                    <a:pt x="16677" y="3007"/>
                    <a:pt x="15606" y="2883"/>
                    <a:pt x="14552" y="2654"/>
                  </a:cubicBezTo>
                  <a:cubicBezTo>
                    <a:pt x="13990" y="2523"/>
                    <a:pt x="13433" y="2363"/>
                    <a:pt x="12881" y="2182"/>
                  </a:cubicBezTo>
                  <a:cubicBezTo>
                    <a:pt x="12319" y="1994"/>
                    <a:pt x="11763" y="1784"/>
                    <a:pt x="11200" y="1590"/>
                  </a:cubicBezTo>
                  <a:cubicBezTo>
                    <a:pt x="10120" y="1204"/>
                    <a:pt x="9029" y="840"/>
                    <a:pt x="7916" y="551"/>
                  </a:cubicBezTo>
                  <a:cubicBezTo>
                    <a:pt x="6825" y="273"/>
                    <a:pt x="5711" y="68"/>
                    <a:pt x="4580" y="11"/>
                  </a:cubicBezTo>
                  <a:cubicBezTo>
                    <a:pt x="4386" y="6"/>
                    <a:pt x="4187" y="0"/>
                    <a:pt x="3995" y="0"/>
                  </a:cubicBezTo>
                  <a:close/>
                  <a:moveTo>
                    <a:pt x="48509" y="2995"/>
                  </a:moveTo>
                  <a:cubicBezTo>
                    <a:pt x="48168" y="2995"/>
                    <a:pt x="47834" y="3017"/>
                    <a:pt x="47493" y="3063"/>
                  </a:cubicBezTo>
                  <a:cubicBezTo>
                    <a:pt x="46697" y="3176"/>
                    <a:pt x="45918" y="3426"/>
                    <a:pt x="45175" y="3727"/>
                  </a:cubicBezTo>
                  <a:cubicBezTo>
                    <a:pt x="44299" y="4086"/>
                    <a:pt x="43458" y="4522"/>
                    <a:pt x="42611" y="4949"/>
                  </a:cubicBezTo>
                  <a:cubicBezTo>
                    <a:pt x="42175" y="5165"/>
                    <a:pt x="41737" y="5375"/>
                    <a:pt x="41288" y="5574"/>
                  </a:cubicBezTo>
                  <a:cubicBezTo>
                    <a:pt x="40833" y="5778"/>
                    <a:pt x="40373" y="5977"/>
                    <a:pt x="39896" y="6125"/>
                  </a:cubicBezTo>
                  <a:cubicBezTo>
                    <a:pt x="39270" y="6307"/>
                    <a:pt x="38629" y="6404"/>
                    <a:pt x="37981" y="6432"/>
                  </a:cubicBezTo>
                  <a:cubicBezTo>
                    <a:pt x="37885" y="6434"/>
                    <a:pt x="37789" y="6436"/>
                    <a:pt x="37693" y="6436"/>
                  </a:cubicBezTo>
                  <a:cubicBezTo>
                    <a:pt x="36971" y="6436"/>
                    <a:pt x="36250" y="6362"/>
                    <a:pt x="35537" y="6256"/>
                  </a:cubicBezTo>
                  <a:cubicBezTo>
                    <a:pt x="34701" y="6125"/>
                    <a:pt x="33883" y="5943"/>
                    <a:pt x="33059" y="5784"/>
                  </a:cubicBezTo>
                  <a:cubicBezTo>
                    <a:pt x="31925" y="5557"/>
                    <a:pt x="30761" y="5359"/>
                    <a:pt x="29597" y="5359"/>
                  </a:cubicBezTo>
                  <a:cubicBezTo>
                    <a:pt x="29129" y="5359"/>
                    <a:pt x="28662" y="5391"/>
                    <a:pt x="28196" y="5466"/>
                  </a:cubicBezTo>
                  <a:cubicBezTo>
                    <a:pt x="27576" y="5568"/>
                    <a:pt x="26962" y="5767"/>
                    <a:pt x="26389" y="6035"/>
                  </a:cubicBezTo>
                  <a:cubicBezTo>
                    <a:pt x="26269" y="6091"/>
                    <a:pt x="26212" y="6234"/>
                    <a:pt x="26269" y="6358"/>
                  </a:cubicBezTo>
                  <a:cubicBezTo>
                    <a:pt x="26308" y="6447"/>
                    <a:pt x="26399" y="6505"/>
                    <a:pt x="26495" y="6505"/>
                  </a:cubicBezTo>
                  <a:cubicBezTo>
                    <a:pt x="26528" y="6505"/>
                    <a:pt x="26562" y="6498"/>
                    <a:pt x="26594" y="6483"/>
                  </a:cubicBezTo>
                  <a:cubicBezTo>
                    <a:pt x="26854" y="6358"/>
                    <a:pt x="27127" y="6250"/>
                    <a:pt x="27405" y="6166"/>
                  </a:cubicBezTo>
                  <a:cubicBezTo>
                    <a:pt x="27957" y="6001"/>
                    <a:pt x="28525" y="5915"/>
                    <a:pt x="29099" y="5886"/>
                  </a:cubicBezTo>
                  <a:cubicBezTo>
                    <a:pt x="29186" y="5883"/>
                    <a:pt x="29273" y="5882"/>
                    <a:pt x="29360" y="5882"/>
                  </a:cubicBezTo>
                  <a:cubicBezTo>
                    <a:pt x="30509" y="5882"/>
                    <a:pt x="31644" y="6117"/>
                    <a:pt x="32770" y="6370"/>
                  </a:cubicBezTo>
                  <a:cubicBezTo>
                    <a:pt x="33583" y="6552"/>
                    <a:pt x="34401" y="6751"/>
                    <a:pt x="35225" y="6909"/>
                  </a:cubicBezTo>
                  <a:cubicBezTo>
                    <a:pt x="36043" y="7068"/>
                    <a:pt x="36872" y="7182"/>
                    <a:pt x="37714" y="7188"/>
                  </a:cubicBezTo>
                  <a:cubicBezTo>
                    <a:pt x="37748" y="7189"/>
                    <a:pt x="37783" y="7189"/>
                    <a:pt x="37818" y="7189"/>
                  </a:cubicBezTo>
                  <a:cubicBezTo>
                    <a:pt x="38215" y="7189"/>
                    <a:pt x="38617" y="7161"/>
                    <a:pt x="39015" y="7108"/>
                  </a:cubicBezTo>
                  <a:cubicBezTo>
                    <a:pt x="39458" y="7052"/>
                    <a:pt x="39890" y="6943"/>
                    <a:pt x="40316" y="6813"/>
                  </a:cubicBezTo>
                  <a:cubicBezTo>
                    <a:pt x="40730" y="6688"/>
                    <a:pt x="41134" y="6528"/>
                    <a:pt x="41527" y="6358"/>
                  </a:cubicBezTo>
                  <a:cubicBezTo>
                    <a:pt x="41918" y="6193"/>
                    <a:pt x="42299" y="6017"/>
                    <a:pt x="42679" y="5836"/>
                  </a:cubicBezTo>
                  <a:cubicBezTo>
                    <a:pt x="43913" y="5251"/>
                    <a:pt x="45128" y="4597"/>
                    <a:pt x="46436" y="4194"/>
                  </a:cubicBezTo>
                  <a:cubicBezTo>
                    <a:pt x="47027" y="4018"/>
                    <a:pt x="47635" y="3903"/>
                    <a:pt x="48249" y="3869"/>
                  </a:cubicBezTo>
                  <a:cubicBezTo>
                    <a:pt x="48300" y="3868"/>
                    <a:pt x="48350" y="3867"/>
                    <a:pt x="48401" y="3867"/>
                  </a:cubicBezTo>
                  <a:cubicBezTo>
                    <a:pt x="48878" y="3867"/>
                    <a:pt x="49355" y="3914"/>
                    <a:pt x="49822" y="4018"/>
                  </a:cubicBezTo>
                  <a:cubicBezTo>
                    <a:pt x="50174" y="4097"/>
                    <a:pt x="50515" y="4210"/>
                    <a:pt x="50856" y="4341"/>
                  </a:cubicBezTo>
                  <a:cubicBezTo>
                    <a:pt x="51231" y="4488"/>
                    <a:pt x="51606" y="4653"/>
                    <a:pt x="51981" y="4807"/>
                  </a:cubicBezTo>
                  <a:cubicBezTo>
                    <a:pt x="52715" y="5102"/>
                    <a:pt x="53453" y="5381"/>
                    <a:pt x="54215" y="5602"/>
                  </a:cubicBezTo>
                  <a:cubicBezTo>
                    <a:pt x="54971" y="5825"/>
                    <a:pt x="55755" y="5977"/>
                    <a:pt x="56544" y="6012"/>
                  </a:cubicBezTo>
                  <a:cubicBezTo>
                    <a:pt x="56650" y="6016"/>
                    <a:pt x="56756" y="6018"/>
                    <a:pt x="56862" y="6018"/>
                  </a:cubicBezTo>
                  <a:cubicBezTo>
                    <a:pt x="57167" y="6018"/>
                    <a:pt x="57474" y="6000"/>
                    <a:pt x="57777" y="5966"/>
                  </a:cubicBezTo>
                  <a:cubicBezTo>
                    <a:pt x="58233" y="5915"/>
                    <a:pt x="58676" y="5812"/>
                    <a:pt x="59107" y="5676"/>
                  </a:cubicBezTo>
                  <a:cubicBezTo>
                    <a:pt x="59164" y="5647"/>
                    <a:pt x="59209" y="5613"/>
                    <a:pt x="59243" y="5563"/>
                  </a:cubicBezTo>
                  <a:cubicBezTo>
                    <a:pt x="59301" y="5489"/>
                    <a:pt x="59317" y="5398"/>
                    <a:pt x="59306" y="5306"/>
                  </a:cubicBezTo>
                  <a:cubicBezTo>
                    <a:pt x="59281" y="5150"/>
                    <a:pt x="59134" y="5016"/>
                    <a:pt x="58975" y="5016"/>
                  </a:cubicBezTo>
                  <a:cubicBezTo>
                    <a:pt x="58955" y="5016"/>
                    <a:pt x="58935" y="5018"/>
                    <a:pt x="58915" y="5023"/>
                  </a:cubicBezTo>
                  <a:cubicBezTo>
                    <a:pt x="58391" y="5143"/>
                    <a:pt x="57869" y="5222"/>
                    <a:pt x="57339" y="5245"/>
                  </a:cubicBezTo>
                  <a:cubicBezTo>
                    <a:pt x="57261" y="5248"/>
                    <a:pt x="57182" y="5249"/>
                    <a:pt x="57103" y="5249"/>
                  </a:cubicBezTo>
                  <a:cubicBezTo>
                    <a:pt x="56501" y="5249"/>
                    <a:pt x="55906" y="5176"/>
                    <a:pt x="55322" y="5046"/>
                  </a:cubicBezTo>
                  <a:cubicBezTo>
                    <a:pt x="54425" y="4841"/>
                    <a:pt x="53555" y="4517"/>
                    <a:pt x="52710" y="4160"/>
                  </a:cubicBezTo>
                  <a:cubicBezTo>
                    <a:pt x="52259" y="3977"/>
                    <a:pt x="51823" y="3784"/>
                    <a:pt x="51373" y="3596"/>
                  </a:cubicBezTo>
                  <a:cubicBezTo>
                    <a:pt x="50924" y="3409"/>
                    <a:pt x="50470" y="3261"/>
                    <a:pt x="49993" y="3153"/>
                  </a:cubicBezTo>
                  <a:cubicBezTo>
                    <a:pt x="49505" y="3045"/>
                    <a:pt x="49010" y="2995"/>
                    <a:pt x="48509" y="2995"/>
                  </a:cubicBezTo>
                  <a:close/>
                  <a:moveTo>
                    <a:pt x="6216" y="4915"/>
                  </a:moveTo>
                  <a:cubicBezTo>
                    <a:pt x="4971" y="4915"/>
                    <a:pt x="3733" y="5199"/>
                    <a:pt x="2613" y="5744"/>
                  </a:cubicBezTo>
                  <a:cubicBezTo>
                    <a:pt x="2489" y="5801"/>
                    <a:pt x="2427" y="5949"/>
                    <a:pt x="2482" y="6080"/>
                  </a:cubicBezTo>
                  <a:cubicBezTo>
                    <a:pt x="2525" y="6168"/>
                    <a:pt x="2620" y="6229"/>
                    <a:pt x="2717" y="6229"/>
                  </a:cubicBezTo>
                  <a:cubicBezTo>
                    <a:pt x="2751" y="6229"/>
                    <a:pt x="2786" y="6221"/>
                    <a:pt x="2818" y="6205"/>
                  </a:cubicBezTo>
                  <a:cubicBezTo>
                    <a:pt x="3182" y="6029"/>
                    <a:pt x="3563" y="5881"/>
                    <a:pt x="3949" y="5762"/>
                  </a:cubicBezTo>
                  <a:cubicBezTo>
                    <a:pt x="4574" y="5574"/>
                    <a:pt x="5210" y="5471"/>
                    <a:pt x="5858" y="5437"/>
                  </a:cubicBezTo>
                  <a:cubicBezTo>
                    <a:pt x="5948" y="5435"/>
                    <a:pt x="6038" y="5433"/>
                    <a:pt x="6128" y="5433"/>
                  </a:cubicBezTo>
                  <a:cubicBezTo>
                    <a:pt x="6725" y="5433"/>
                    <a:pt x="7316" y="5496"/>
                    <a:pt x="7898" y="5626"/>
                  </a:cubicBezTo>
                  <a:cubicBezTo>
                    <a:pt x="8598" y="5791"/>
                    <a:pt x="9274" y="6040"/>
                    <a:pt x="9909" y="6376"/>
                  </a:cubicBezTo>
                  <a:cubicBezTo>
                    <a:pt x="10177" y="6517"/>
                    <a:pt x="10444" y="6659"/>
                    <a:pt x="10717" y="6796"/>
                  </a:cubicBezTo>
                  <a:cubicBezTo>
                    <a:pt x="10972" y="6921"/>
                    <a:pt x="11239" y="7040"/>
                    <a:pt x="11506" y="7142"/>
                  </a:cubicBezTo>
                  <a:cubicBezTo>
                    <a:pt x="11984" y="7325"/>
                    <a:pt x="12479" y="7454"/>
                    <a:pt x="12978" y="7517"/>
                  </a:cubicBezTo>
                  <a:cubicBezTo>
                    <a:pt x="13221" y="7545"/>
                    <a:pt x="13465" y="7557"/>
                    <a:pt x="13708" y="7557"/>
                  </a:cubicBezTo>
                  <a:cubicBezTo>
                    <a:pt x="13965" y="7557"/>
                    <a:pt x="14222" y="7544"/>
                    <a:pt x="14478" y="7523"/>
                  </a:cubicBezTo>
                  <a:cubicBezTo>
                    <a:pt x="15109" y="7478"/>
                    <a:pt x="15740" y="7381"/>
                    <a:pt x="16359" y="7284"/>
                  </a:cubicBezTo>
                  <a:cubicBezTo>
                    <a:pt x="16507" y="7262"/>
                    <a:pt x="16610" y="7113"/>
                    <a:pt x="16586" y="6972"/>
                  </a:cubicBezTo>
                  <a:cubicBezTo>
                    <a:pt x="16566" y="6834"/>
                    <a:pt x="16448" y="6742"/>
                    <a:pt x="16318" y="6742"/>
                  </a:cubicBezTo>
                  <a:cubicBezTo>
                    <a:pt x="16303" y="6742"/>
                    <a:pt x="16289" y="6743"/>
                    <a:pt x="16274" y="6745"/>
                  </a:cubicBezTo>
                  <a:cubicBezTo>
                    <a:pt x="15553" y="6841"/>
                    <a:pt x="14831" y="6950"/>
                    <a:pt x="14103" y="6977"/>
                  </a:cubicBezTo>
                  <a:cubicBezTo>
                    <a:pt x="14016" y="6980"/>
                    <a:pt x="13929" y="6981"/>
                    <a:pt x="13842" y="6981"/>
                  </a:cubicBezTo>
                  <a:cubicBezTo>
                    <a:pt x="13402" y="6981"/>
                    <a:pt x="12967" y="6943"/>
                    <a:pt x="12540" y="6853"/>
                  </a:cubicBezTo>
                  <a:cubicBezTo>
                    <a:pt x="11785" y="6677"/>
                    <a:pt x="11074" y="6358"/>
                    <a:pt x="10387" y="5995"/>
                  </a:cubicBezTo>
                  <a:lnTo>
                    <a:pt x="10387" y="5995"/>
                  </a:lnTo>
                  <a:lnTo>
                    <a:pt x="10392" y="6001"/>
                  </a:lnTo>
                  <a:cubicBezTo>
                    <a:pt x="10098" y="5841"/>
                    <a:pt x="9796" y="5688"/>
                    <a:pt x="9489" y="5563"/>
                  </a:cubicBezTo>
                  <a:cubicBezTo>
                    <a:pt x="9177" y="5432"/>
                    <a:pt x="8853" y="5324"/>
                    <a:pt x="8524" y="5233"/>
                  </a:cubicBezTo>
                  <a:cubicBezTo>
                    <a:pt x="7882" y="5051"/>
                    <a:pt x="7222" y="4949"/>
                    <a:pt x="6557" y="4921"/>
                  </a:cubicBezTo>
                  <a:cubicBezTo>
                    <a:pt x="6444" y="4921"/>
                    <a:pt x="6330" y="4915"/>
                    <a:pt x="6216" y="4915"/>
                  </a:cubicBezTo>
                  <a:close/>
                  <a:moveTo>
                    <a:pt x="22348" y="7569"/>
                  </a:moveTo>
                  <a:cubicBezTo>
                    <a:pt x="22241" y="7569"/>
                    <a:pt x="22133" y="7569"/>
                    <a:pt x="22025" y="7580"/>
                  </a:cubicBezTo>
                  <a:cubicBezTo>
                    <a:pt x="21445" y="7619"/>
                    <a:pt x="20882" y="7813"/>
                    <a:pt x="20348" y="8023"/>
                  </a:cubicBezTo>
                  <a:cubicBezTo>
                    <a:pt x="19843" y="8228"/>
                    <a:pt x="19348" y="8455"/>
                    <a:pt x="18831" y="8620"/>
                  </a:cubicBezTo>
                  <a:cubicBezTo>
                    <a:pt x="18564" y="8699"/>
                    <a:pt x="18286" y="8750"/>
                    <a:pt x="18007" y="8768"/>
                  </a:cubicBezTo>
                  <a:cubicBezTo>
                    <a:pt x="17791" y="8768"/>
                    <a:pt x="17581" y="8750"/>
                    <a:pt x="17365" y="8705"/>
                  </a:cubicBezTo>
                  <a:cubicBezTo>
                    <a:pt x="17320" y="8694"/>
                    <a:pt x="17268" y="8682"/>
                    <a:pt x="17218" y="8665"/>
                  </a:cubicBezTo>
                  <a:cubicBezTo>
                    <a:pt x="17182" y="8657"/>
                    <a:pt x="17147" y="8651"/>
                    <a:pt x="17112" y="8651"/>
                  </a:cubicBezTo>
                  <a:cubicBezTo>
                    <a:pt x="17073" y="8651"/>
                    <a:pt x="17034" y="8658"/>
                    <a:pt x="16996" y="8676"/>
                  </a:cubicBezTo>
                  <a:cubicBezTo>
                    <a:pt x="16927" y="8705"/>
                    <a:pt x="16870" y="8768"/>
                    <a:pt x="16843" y="8841"/>
                  </a:cubicBezTo>
                  <a:cubicBezTo>
                    <a:pt x="16791" y="8983"/>
                    <a:pt x="16865" y="9171"/>
                    <a:pt x="17019" y="9216"/>
                  </a:cubicBezTo>
                  <a:cubicBezTo>
                    <a:pt x="17195" y="9268"/>
                    <a:pt x="17376" y="9308"/>
                    <a:pt x="17564" y="9330"/>
                  </a:cubicBezTo>
                  <a:cubicBezTo>
                    <a:pt x="17693" y="9345"/>
                    <a:pt x="17823" y="9353"/>
                    <a:pt x="17951" y="9353"/>
                  </a:cubicBezTo>
                  <a:cubicBezTo>
                    <a:pt x="18014" y="9353"/>
                    <a:pt x="18077" y="9351"/>
                    <a:pt x="18138" y="9347"/>
                  </a:cubicBezTo>
                  <a:cubicBezTo>
                    <a:pt x="18507" y="9330"/>
                    <a:pt x="18865" y="9250"/>
                    <a:pt x="19217" y="9143"/>
                  </a:cubicBezTo>
                  <a:cubicBezTo>
                    <a:pt x="19883" y="8938"/>
                    <a:pt x="20507" y="8626"/>
                    <a:pt x="21173" y="8421"/>
                  </a:cubicBezTo>
                  <a:cubicBezTo>
                    <a:pt x="21496" y="8324"/>
                    <a:pt x="21831" y="8262"/>
                    <a:pt x="22172" y="8239"/>
                  </a:cubicBezTo>
                  <a:cubicBezTo>
                    <a:pt x="22422" y="8239"/>
                    <a:pt x="22666" y="8262"/>
                    <a:pt x="22912" y="8307"/>
                  </a:cubicBezTo>
                  <a:cubicBezTo>
                    <a:pt x="23321" y="8409"/>
                    <a:pt x="23707" y="8569"/>
                    <a:pt x="24076" y="8762"/>
                  </a:cubicBezTo>
                  <a:cubicBezTo>
                    <a:pt x="24627" y="9064"/>
                    <a:pt x="25155" y="9405"/>
                    <a:pt x="25724" y="9683"/>
                  </a:cubicBezTo>
                  <a:cubicBezTo>
                    <a:pt x="26389" y="10000"/>
                    <a:pt x="27098" y="10216"/>
                    <a:pt x="27826" y="10352"/>
                  </a:cubicBezTo>
                  <a:cubicBezTo>
                    <a:pt x="28364" y="10451"/>
                    <a:pt x="28909" y="10493"/>
                    <a:pt x="29456" y="10493"/>
                  </a:cubicBezTo>
                  <a:cubicBezTo>
                    <a:pt x="29607" y="10493"/>
                    <a:pt x="29760" y="10489"/>
                    <a:pt x="29912" y="10483"/>
                  </a:cubicBezTo>
                  <a:cubicBezTo>
                    <a:pt x="30644" y="10455"/>
                    <a:pt x="31378" y="10376"/>
                    <a:pt x="32105" y="10262"/>
                  </a:cubicBezTo>
                  <a:cubicBezTo>
                    <a:pt x="32287" y="10234"/>
                    <a:pt x="32411" y="10058"/>
                    <a:pt x="32377" y="9875"/>
                  </a:cubicBezTo>
                  <a:cubicBezTo>
                    <a:pt x="32351" y="9704"/>
                    <a:pt x="32201" y="9594"/>
                    <a:pt x="32036" y="9594"/>
                  </a:cubicBezTo>
                  <a:cubicBezTo>
                    <a:pt x="32021" y="9594"/>
                    <a:pt x="32006" y="9595"/>
                    <a:pt x="31991" y="9597"/>
                  </a:cubicBezTo>
                  <a:cubicBezTo>
                    <a:pt x="31355" y="9683"/>
                    <a:pt x="30719" y="9756"/>
                    <a:pt x="30077" y="9780"/>
                  </a:cubicBezTo>
                  <a:cubicBezTo>
                    <a:pt x="29940" y="9784"/>
                    <a:pt x="29804" y="9787"/>
                    <a:pt x="29668" y="9787"/>
                  </a:cubicBezTo>
                  <a:cubicBezTo>
                    <a:pt x="28993" y="9787"/>
                    <a:pt x="28323" y="9728"/>
                    <a:pt x="27661" y="9586"/>
                  </a:cubicBezTo>
                  <a:cubicBezTo>
                    <a:pt x="26985" y="9426"/>
                    <a:pt x="26332" y="9188"/>
                    <a:pt x="25713" y="8864"/>
                  </a:cubicBezTo>
                  <a:cubicBezTo>
                    <a:pt x="25139" y="8558"/>
                    <a:pt x="24588" y="8199"/>
                    <a:pt x="23990" y="7932"/>
                  </a:cubicBezTo>
                  <a:cubicBezTo>
                    <a:pt x="23672" y="7795"/>
                    <a:pt x="23348" y="7693"/>
                    <a:pt x="23007" y="7625"/>
                  </a:cubicBezTo>
                  <a:cubicBezTo>
                    <a:pt x="22792" y="7585"/>
                    <a:pt x="22571" y="7569"/>
                    <a:pt x="22348" y="756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4"/>
            <p:cNvSpPr/>
            <p:nvPr/>
          </p:nvSpPr>
          <p:spPr>
            <a:xfrm flipH="1">
              <a:off x="4023255" y="3358815"/>
              <a:ext cx="867228" cy="97477"/>
            </a:xfrm>
            <a:custGeom>
              <a:avLst/>
              <a:gdLst/>
              <a:ahLst/>
              <a:cxnLst/>
              <a:rect l="l" t="t" r="r" b="b"/>
              <a:pathLst>
                <a:path w="29475" h="3313" extrusionOk="0">
                  <a:moveTo>
                    <a:pt x="28355" y="0"/>
                  </a:moveTo>
                  <a:cubicBezTo>
                    <a:pt x="28128" y="0"/>
                    <a:pt x="27896" y="11"/>
                    <a:pt x="27668" y="34"/>
                  </a:cubicBezTo>
                  <a:cubicBezTo>
                    <a:pt x="27253" y="74"/>
                    <a:pt x="26827" y="142"/>
                    <a:pt x="26321" y="257"/>
                  </a:cubicBezTo>
                  <a:cubicBezTo>
                    <a:pt x="25866" y="359"/>
                    <a:pt x="25418" y="478"/>
                    <a:pt x="24991" y="585"/>
                  </a:cubicBezTo>
                  <a:lnTo>
                    <a:pt x="24872" y="619"/>
                  </a:lnTo>
                  <a:lnTo>
                    <a:pt x="24793" y="643"/>
                  </a:lnTo>
                  <a:cubicBezTo>
                    <a:pt x="24639" y="682"/>
                    <a:pt x="24486" y="722"/>
                    <a:pt x="24332" y="761"/>
                  </a:cubicBezTo>
                  <a:cubicBezTo>
                    <a:pt x="24122" y="819"/>
                    <a:pt x="23894" y="858"/>
                    <a:pt x="23645" y="898"/>
                  </a:cubicBezTo>
                  <a:cubicBezTo>
                    <a:pt x="23367" y="926"/>
                    <a:pt x="23082" y="944"/>
                    <a:pt x="22775" y="944"/>
                  </a:cubicBezTo>
                  <a:cubicBezTo>
                    <a:pt x="22253" y="944"/>
                    <a:pt x="21759" y="898"/>
                    <a:pt x="21337" y="858"/>
                  </a:cubicBezTo>
                  <a:lnTo>
                    <a:pt x="21020" y="829"/>
                  </a:lnTo>
                  <a:cubicBezTo>
                    <a:pt x="20422" y="774"/>
                    <a:pt x="19809" y="711"/>
                    <a:pt x="19202" y="711"/>
                  </a:cubicBezTo>
                  <a:lnTo>
                    <a:pt x="19019" y="711"/>
                  </a:lnTo>
                  <a:cubicBezTo>
                    <a:pt x="18633" y="722"/>
                    <a:pt x="18229" y="761"/>
                    <a:pt x="17815" y="842"/>
                  </a:cubicBezTo>
                  <a:cubicBezTo>
                    <a:pt x="17497" y="904"/>
                    <a:pt x="17156" y="1000"/>
                    <a:pt x="16747" y="1154"/>
                  </a:cubicBezTo>
                  <a:cubicBezTo>
                    <a:pt x="16365" y="1301"/>
                    <a:pt x="15985" y="1477"/>
                    <a:pt x="15615" y="1648"/>
                  </a:cubicBezTo>
                  <a:lnTo>
                    <a:pt x="15599" y="1655"/>
                  </a:lnTo>
                  <a:cubicBezTo>
                    <a:pt x="15308" y="1791"/>
                    <a:pt x="15008" y="1927"/>
                    <a:pt x="14707" y="2051"/>
                  </a:cubicBezTo>
                  <a:cubicBezTo>
                    <a:pt x="14206" y="2250"/>
                    <a:pt x="13752" y="2376"/>
                    <a:pt x="13320" y="2432"/>
                  </a:cubicBezTo>
                  <a:cubicBezTo>
                    <a:pt x="13058" y="2466"/>
                    <a:pt x="12785" y="2478"/>
                    <a:pt x="12507" y="2478"/>
                  </a:cubicBezTo>
                  <a:cubicBezTo>
                    <a:pt x="12103" y="2478"/>
                    <a:pt x="11683" y="2450"/>
                    <a:pt x="11212" y="2392"/>
                  </a:cubicBezTo>
                  <a:cubicBezTo>
                    <a:pt x="10228" y="2256"/>
                    <a:pt x="9246" y="2023"/>
                    <a:pt x="8297" y="1802"/>
                  </a:cubicBezTo>
                  <a:cubicBezTo>
                    <a:pt x="7416" y="1592"/>
                    <a:pt x="6507" y="1375"/>
                    <a:pt x="5598" y="1239"/>
                  </a:cubicBezTo>
                  <a:cubicBezTo>
                    <a:pt x="5109" y="1165"/>
                    <a:pt x="4660" y="1120"/>
                    <a:pt x="4222" y="1102"/>
                  </a:cubicBezTo>
                  <a:cubicBezTo>
                    <a:pt x="4132" y="1097"/>
                    <a:pt x="4036" y="1097"/>
                    <a:pt x="3939" y="1097"/>
                  </a:cubicBezTo>
                  <a:cubicBezTo>
                    <a:pt x="3580" y="1097"/>
                    <a:pt x="3212" y="1125"/>
                    <a:pt x="2819" y="1177"/>
                  </a:cubicBezTo>
                  <a:cubicBezTo>
                    <a:pt x="1882" y="1301"/>
                    <a:pt x="973" y="1660"/>
                    <a:pt x="194" y="2222"/>
                  </a:cubicBezTo>
                  <a:cubicBezTo>
                    <a:pt x="120" y="2274"/>
                    <a:pt x="52" y="2336"/>
                    <a:pt x="23" y="2444"/>
                  </a:cubicBezTo>
                  <a:cubicBezTo>
                    <a:pt x="0" y="2534"/>
                    <a:pt x="12" y="2636"/>
                    <a:pt x="57" y="2717"/>
                  </a:cubicBezTo>
                  <a:cubicBezTo>
                    <a:pt x="102" y="2801"/>
                    <a:pt x="188" y="2864"/>
                    <a:pt x="280" y="2887"/>
                  </a:cubicBezTo>
                  <a:cubicBezTo>
                    <a:pt x="314" y="2898"/>
                    <a:pt x="348" y="2904"/>
                    <a:pt x="382" y="2904"/>
                  </a:cubicBezTo>
                  <a:cubicBezTo>
                    <a:pt x="450" y="2904"/>
                    <a:pt x="512" y="2887"/>
                    <a:pt x="552" y="2853"/>
                  </a:cubicBezTo>
                  <a:cubicBezTo>
                    <a:pt x="899" y="2602"/>
                    <a:pt x="1274" y="2398"/>
                    <a:pt x="1654" y="2234"/>
                  </a:cubicBezTo>
                  <a:cubicBezTo>
                    <a:pt x="2080" y="2069"/>
                    <a:pt x="2541" y="1949"/>
                    <a:pt x="3018" y="1886"/>
                  </a:cubicBezTo>
                  <a:cubicBezTo>
                    <a:pt x="3291" y="1852"/>
                    <a:pt x="3575" y="1841"/>
                    <a:pt x="3865" y="1841"/>
                  </a:cubicBezTo>
                  <a:cubicBezTo>
                    <a:pt x="4262" y="1841"/>
                    <a:pt x="4671" y="1870"/>
                    <a:pt x="5127" y="1920"/>
                  </a:cubicBezTo>
                  <a:cubicBezTo>
                    <a:pt x="6155" y="2064"/>
                    <a:pt x="7172" y="2319"/>
                    <a:pt x="8155" y="2563"/>
                  </a:cubicBezTo>
                  <a:cubicBezTo>
                    <a:pt x="9024" y="2785"/>
                    <a:pt x="9921" y="3006"/>
                    <a:pt x="10820" y="3155"/>
                  </a:cubicBezTo>
                  <a:cubicBezTo>
                    <a:pt x="11343" y="3239"/>
                    <a:pt x="11814" y="3284"/>
                    <a:pt x="12258" y="3307"/>
                  </a:cubicBezTo>
                  <a:cubicBezTo>
                    <a:pt x="12360" y="3307"/>
                    <a:pt x="12457" y="3313"/>
                    <a:pt x="12559" y="3313"/>
                  </a:cubicBezTo>
                  <a:cubicBezTo>
                    <a:pt x="12922" y="3313"/>
                    <a:pt x="13309" y="3284"/>
                    <a:pt x="13690" y="3228"/>
                  </a:cubicBezTo>
                  <a:cubicBezTo>
                    <a:pt x="14258" y="3148"/>
                    <a:pt x="14791" y="2943"/>
                    <a:pt x="15292" y="2746"/>
                  </a:cubicBezTo>
                  <a:cubicBezTo>
                    <a:pt x="15531" y="2643"/>
                    <a:pt x="15769" y="2534"/>
                    <a:pt x="16008" y="2432"/>
                  </a:cubicBezTo>
                  <a:lnTo>
                    <a:pt x="16042" y="2416"/>
                  </a:lnTo>
                  <a:lnTo>
                    <a:pt x="16082" y="2398"/>
                  </a:lnTo>
                  <a:cubicBezTo>
                    <a:pt x="16315" y="2295"/>
                    <a:pt x="16553" y="2188"/>
                    <a:pt x="16792" y="2091"/>
                  </a:cubicBezTo>
                  <a:cubicBezTo>
                    <a:pt x="17036" y="1995"/>
                    <a:pt x="17264" y="1915"/>
                    <a:pt x="17490" y="1847"/>
                  </a:cubicBezTo>
                  <a:cubicBezTo>
                    <a:pt x="17747" y="1773"/>
                    <a:pt x="18025" y="1710"/>
                    <a:pt x="18343" y="1665"/>
                  </a:cubicBezTo>
                  <a:cubicBezTo>
                    <a:pt x="18610" y="1637"/>
                    <a:pt x="18888" y="1626"/>
                    <a:pt x="19190" y="1626"/>
                  </a:cubicBezTo>
                  <a:cubicBezTo>
                    <a:pt x="19787" y="1626"/>
                    <a:pt x="20395" y="1682"/>
                    <a:pt x="20980" y="1739"/>
                  </a:cubicBezTo>
                  <a:cubicBezTo>
                    <a:pt x="21565" y="1791"/>
                    <a:pt x="22168" y="1852"/>
                    <a:pt x="22769" y="1852"/>
                  </a:cubicBezTo>
                  <a:cubicBezTo>
                    <a:pt x="22872" y="1852"/>
                    <a:pt x="22979" y="1847"/>
                    <a:pt x="23082" y="1847"/>
                  </a:cubicBezTo>
                  <a:cubicBezTo>
                    <a:pt x="23485" y="1830"/>
                    <a:pt x="23894" y="1779"/>
                    <a:pt x="24304" y="1694"/>
                  </a:cubicBezTo>
                  <a:cubicBezTo>
                    <a:pt x="24628" y="1626"/>
                    <a:pt x="24957" y="1529"/>
                    <a:pt x="25276" y="1432"/>
                  </a:cubicBezTo>
                  <a:cubicBezTo>
                    <a:pt x="25366" y="1404"/>
                    <a:pt x="25452" y="1382"/>
                    <a:pt x="25536" y="1353"/>
                  </a:cubicBezTo>
                  <a:cubicBezTo>
                    <a:pt x="25611" y="1330"/>
                    <a:pt x="25691" y="1307"/>
                    <a:pt x="25770" y="1285"/>
                  </a:cubicBezTo>
                  <a:lnTo>
                    <a:pt x="25804" y="1273"/>
                  </a:lnTo>
                  <a:lnTo>
                    <a:pt x="25827" y="1267"/>
                  </a:lnTo>
                  <a:cubicBezTo>
                    <a:pt x="26082" y="1194"/>
                    <a:pt x="26344" y="1114"/>
                    <a:pt x="26606" y="1046"/>
                  </a:cubicBezTo>
                  <a:cubicBezTo>
                    <a:pt x="26986" y="944"/>
                    <a:pt x="27361" y="870"/>
                    <a:pt x="27718" y="824"/>
                  </a:cubicBezTo>
                  <a:cubicBezTo>
                    <a:pt x="28048" y="784"/>
                    <a:pt x="28384" y="761"/>
                    <a:pt x="28714" y="761"/>
                  </a:cubicBezTo>
                  <a:cubicBezTo>
                    <a:pt x="28844" y="761"/>
                    <a:pt x="28974" y="768"/>
                    <a:pt x="29105" y="774"/>
                  </a:cubicBezTo>
                  <a:lnTo>
                    <a:pt x="29123" y="774"/>
                  </a:lnTo>
                  <a:cubicBezTo>
                    <a:pt x="29310" y="774"/>
                    <a:pt x="29475" y="603"/>
                    <a:pt x="29475" y="404"/>
                  </a:cubicBezTo>
                  <a:cubicBezTo>
                    <a:pt x="29475" y="313"/>
                    <a:pt x="29435" y="216"/>
                    <a:pt x="29367" y="148"/>
                  </a:cubicBezTo>
                  <a:cubicBezTo>
                    <a:pt x="29287" y="68"/>
                    <a:pt x="29197" y="45"/>
                    <a:pt x="29105" y="40"/>
                  </a:cubicBezTo>
                  <a:cubicBezTo>
                    <a:pt x="28856" y="11"/>
                    <a:pt x="28599" y="0"/>
                    <a:pt x="2835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4"/>
            <p:cNvSpPr/>
            <p:nvPr/>
          </p:nvSpPr>
          <p:spPr>
            <a:xfrm flipH="1">
              <a:off x="3466028" y="3323391"/>
              <a:ext cx="343596" cy="56344"/>
            </a:xfrm>
            <a:custGeom>
              <a:avLst/>
              <a:gdLst/>
              <a:ahLst/>
              <a:cxnLst/>
              <a:rect l="l" t="t" r="r" b="b"/>
              <a:pathLst>
                <a:path w="11678" h="1915" extrusionOk="0">
                  <a:moveTo>
                    <a:pt x="2188" y="0"/>
                  </a:moveTo>
                  <a:cubicBezTo>
                    <a:pt x="2120" y="0"/>
                    <a:pt x="2052" y="0"/>
                    <a:pt x="1978" y="6"/>
                  </a:cubicBezTo>
                  <a:cubicBezTo>
                    <a:pt x="1415" y="29"/>
                    <a:pt x="836" y="153"/>
                    <a:pt x="211" y="381"/>
                  </a:cubicBezTo>
                  <a:cubicBezTo>
                    <a:pt x="126" y="409"/>
                    <a:pt x="80" y="443"/>
                    <a:pt x="46" y="506"/>
                  </a:cubicBezTo>
                  <a:cubicBezTo>
                    <a:pt x="6" y="562"/>
                    <a:pt x="1" y="636"/>
                    <a:pt x="17" y="704"/>
                  </a:cubicBezTo>
                  <a:cubicBezTo>
                    <a:pt x="46" y="818"/>
                    <a:pt x="161" y="908"/>
                    <a:pt x="274" y="908"/>
                  </a:cubicBezTo>
                  <a:cubicBezTo>
                    <a:pt x="297" y="908"/>
                    <a:pt x="319" y="908"/>
                    <a:pt x="342" y="897"/>
                  </a:cubicBezTo>
                  <a:cubicBezTo>
                    <a:pt x="756" y="750"/>
                    <a:pt x="1137" y="653"/>
                    <a:pt x="1524" y="602"/>
                  </a:cubicBezTo>
                  <a:cubicBezTo>
                    <a:pt x="1682" y="585"/>
                    <a:pt x="1847" y="574"/>
                    <a:pt x="2012" y="574"/>
                  </a:cubicBezTo>
                  <a:cubicBezTo>
                    <a:pt x="2206" y="574"/>
                    <a:pt x="2398" y="585"/>
                    <a:pt x="2598" y="614"/>
                  </a:cubicBezTo>
                  <a:cubicBezTo>
                    <a:pt x="3217" y="698"/>
                    <a:pt x="3825" y="903"/>
                    <a:pt x="4347" y="1091"/>
                  </a:cubicBezTo>
                  <a:cubicBezTo>
                    <a:pt x="4677" y="1210"/>
                    <a:pt x="5007" y="1324"/>
                    <a:pt x="5336" y="1438"/>
                  </a:cubicBezTo>
                  <a:cubicBezTo>
                    <a:pt x="5729" y="1568"/>
                    <a:pt x="6132" y="1676"/>
                    <a:pt x="6536" y="1750"/>
                  </a:cubicBezTo>
                  <a:cubicBezTo>
                    <a:pt x="7116" y="1863"/>
                    <a:pt x="7729" y="1915"/>
                    <a:pt x="8365" y="1915"/>
                  </a:cubicBezTo>
                  <a:cubicBezTo>
                    <a:pt x="8559" y="1915"/>
                    <a:pt x="8752" y="1915"/>
                    <a:pt x="8944" y="1904"/>
                  </a:cubicBezTo>
                  <a:cubicBezTo>
                    <a:pt x="9291" y="1886"/>
                    <a:pt x="9673" y="1847"/>
                    <a:pt x="10150" y="1784"/>
                  </a:cubicBezTo>
                  <a:cubicBezTo>
                    <a:pt x="10610" y="1727"/>
                    <a:pt x="11008" y="1653"/>
                    <a:pt x="11365" y="1563"/>
                  </a:cubicBezTo>
                  <a:cubicBezTo>
                    <a:pt x="11467" y="1534"/>
                    <a:pt x="11553" y="1466"/>
                    <a:pt x="11609" y="1375"/>
                  </a:cubicBezTo>
                  <a:cubicBezTo>
                    <a:pt x="11661" y="1283"/>
                    <a:pt x="11677" y="1176"/>
                    <a:pt x="11650" y="1073"/>
                  </a:cubicBezTo>
                  <a:cubicBezTo>
                    <a:pt x="11627" y="971"/>
                    <a:pt x="11559" y="881"/>
                    <a:pt x="11462" y="829"/>
                  </a:cubicBezTo>
                  <a:lnTo>
                    <a:pt x="11417" y="813"/>
                  </a:lnTo>
                  <a:lnTo>
                    <a:pt x="11371" y="790"/>
                  </a:lnTo>
                  <a:cubicBezTo>
                    <a:pt x="11336" y="784"/>
                    <a:pt x="11302" y="779"/>
                    <a:pt x="11268" y="779"/>
                  </a:cubicBezTo>
                  <a:cubicBezTo>
                    <a:pt x="11229" y="779"/>
                    <a:pt x="11200" y="784"/>
                    <a:pt x="11166" y="790"/>
                  </a:cubicBezTo>
                  <a:cubicBezTo>
                    <a:pt x="10974" y="813"/>
                    <a:pt x="10786" y="840"/>
                    <a:pt x="10593" y="869"/>
                  </a:cubicBezTo>
                  <a:lnTo>
                    <a:pt x="10541" y="881"/>
                  </a:lnTo>
                  <a:cubicBezTo>
                    <a:pt x="10348" y="908"/>
                    <a:pt x="10155" y="937"/>
                    <a:pt x="9962" y="960"/>
                  </a:cubicBezTo>
                  <a:cubicBezTo>
                    <a:pt x="9314" y="1039"/>
                    <a:pt x="8724" y="1079"/>
                    <a:pt x="8160" y="1079"/>
                  </a:cubicBezTo>
                  <a:cubicBezTo>
                    <a:pt x="7712" y="1079"/>
                    <a:pt x="7268" y="1052"/>
                    <a:pt x="6859" y="1005"/>
                  </a:cubicBezTo>
                  <a:cubicBezTo>
                    <a:pt x="6563" y="960"/>
                    <a:pt x="6263" y="908"/>
                    <a:pt x="5973" y="840"/>
                  </a:cubicBezTo>
                  <a:cubicBezTo>
                    <a:pt x="5723" y="779"/>
                    <a:pt x="5485" y="704"/>
                    <a:pt x="5246" y="636"/>
                  </a:cubicBezTo>
                  <a:lnTo>
                    <a:pt x="5070" y="580"/>
                  </a:lnTo>
                  <a:lnTo>
                    <a:pt x="4939" y="546"/>
                  </a:lnTo>
                  <a:lnTo>
                    <a:pt x="4916" y="533"/>
                  </a:lnTo>
                  <a:cubicBezTo>
                    <a:pt x="4456" y="397"/>
                    <a:pt x="3979" y="255"/>
                    <a:pt x="3507" y="153"/>
                  </a:cubicBezTo>
                  <a:cubicBezTo>
                    <a:pt x="3035" y="51"/>
                    <a:pt x="2603" y="0"/>
                    <a:pt x="218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4"/>
            <p:cNvSpPr/>
            <p:nvPr/>
          </p:nvSpPr>
          <p:spPr>
            <a:xfrm flipH="1">
              <a:off x="191837" y="3897658"/>
              <a:ext cx="2917918" cy="130430"/>
            </a:xfrm>
            <a:custGeom>
              <a:avLst/>
              <a:gdLst/>
              <a:ahLst/>
              <a:cxnLst/>
              <a:rect l="l" t="t" r="r" b="b"/>
              <a:pathLst>
                <a:path w="99173" h="4433" extrusionOk="0">
                  <a:moveTo>
                    <a:pt x="96377" y="0"/>
                  </a:moveTo>
                  <a:cubicBezTo>
                    <a:pt x="95718" y="0"/>
                    <a:pt x="95002" y="40"/>
                    <a:pt x="94116" y="137"/>
                  </a:cubicBezTo>
                  <a:cubicBezTo>
                    <a:pt x="93389" y="210"/>
                    <a:pt x="92650" y="319"/>
                    <a:pt x="91939" y="422"/>
                  </a:cubicBezTo>
                  <a:lnTo>
                    <a:pt x="91747" y="449"/>
                  </a:lnTo>
                  <a:cubicBezTo>
                    <a:pt x="91564" y="477"/>
                    <a:pt x="91383" y="506"/>
                    <a:pt x="91202" y="529"/>
                  </a:cubicBezTo>
                  <a:cubicBezTo>
                    <a:pt x="90615" y="619"/>
                    <a:pt x="90014" y="711"/>
                    <a:pt x="89416" y="779"/>
                  </a:cubicBezTo>
                  <a:cubicBezTo>
                    <a:pt x="88786" y="852"/>
                    <a:pt x="88207" y="899"/>
                    <a:pt x="87644" y="926"/>
                  </a:cubicBezTo>
                  <a:cubicBezTo>
                    <a:pt x="87240" y="949"/>
                    <a:pt x="86814" y="960"/>
                    <a:pt x="86343" y="960"/>
                  </a:cubicBezTo>
                  <a:cubicBezTo>
                    <a:pt x="86167" y="960"/>
                    <a:pt x="85996" y="955"/>
                    <a:pt x="85820" y="955"/>
                  </a:cubicBezTo>
                  <a:cubicBezTo>
                    <a:pt x="84593" y="938"/>
                    <a:pt x="83371" y="852"/>
                    <a:pt x="82217" y="762"/>
                  </a:cubicBezTo>
                  <a:lnTo>
                    <a:pt x="82183" y="762"/>
                  </a:lnTo>
                  <a:lnTo>
                    <a:pt x="82047" y="750"/>
                  </a:lnTo>
                  <a:lnTo>
                    <a:pt x="81921" y="739"/>
                  </a:lnTo>
                  <a:lnTo>
                    <a:pt x="81887" y="739"/>
                  </a:lnTo>
                  <a:lnTo>
                    <a:pt x="81257" y="687"/>
                  </a:lnTo>
                  <a:cubicBezTo>
                    <a:pt x="80632" y="637"/>
                    <a:pt x="79990" y="585"/>
                    <a:pt x="79353" y="540"/>
                  </a:cubicBezTo>
                  <a:cubicBezTo>
                    <a:pt x="79325" y="506"/>
                    <a:pt x="79280" y="467"/>
                    <a:pt x="79222" y="461"/>
                  </a:cubicBezTo>
                  <a:cubicBezTo>
                    <a:pt x="78905" y="427"/>
                    <a:pt x="78575" y="415"/>
                    <a:pt x="78296" y="415"/>
                  </a:cubicBezTo>
                  <a:cubicBezTo>
                    <a:pt x="78223" y="415"/>
                    <a:pt x="78155" y="409"/>
                    <a:pt x="78081" y="409"/>
                  </a:cubicBezTo>
                  <a:cubicBezTo>
                    <a:pt x="77864" y="409"/>
                    <a:pt x="77638" y="415"/>
                    <a:pt x="77387" y="427"/>
                  </a:cubicBezTo>
                  <a:cubicBezTo>
                    <a:pt x="77331" y="427"/>
                    <a:pt x="77274" y="427"/>
                    <a:pt x="77216" y="432"/>
                  </a:cubicBezTo>
                  <a:cubicBezTo>
                    <a:pt x="76888" y="422"/>
                    <a:pt x="76558" y="415"/>
                    <a:pt x="76245" y="415"/>
                  </a:cubicBezTo>
                  <a:cubicBezTo>
                    <a:pt x="75109" y="415"/>
                    <a:pt x="74074" y="477"/>
                    <a:pt x="73085" y="603"/>
                  </a:cubicBezTo>
                  <a:cubicBezTo>
                    <a:pt x="73006" y="614"/>
                    <a:pt x="72955" y="677"/>
                    <a:pt x="72955" y="750"/>
                  </a:cubicBezTo>
                  <a:cubicBezTo>
                    <a:pt x="72961" y="756"/>
                    <a:pt x="72961" y="768"/>
                    <a:pt x="72961" y="773"/>
                  </a:cubicBezTo>
                  <a:cubicBezTo>
                    <a:pt x="72648" y="784"/>
                    <a:pt x="72324" y="797"/>
                    <a:pt x="71994" y="797"/>
                  </a:cubicBezTo>
                  <a:lnTo>
                    <a:pt x="71921" y="802"/>
                  </a:lnTo>
                  <a:cubicBezTo>
                    <a:pt x="71768" y="802"/>
                    <a:pt x="71625" y="797"/>
                    <a:pt x="71489" y="784"/>
                  </a:cubicBezTo>
                  <a:cubicBezTo>
                    <a:pt x="71120" y="756"/>
                    <a:pt x="70745" y="694"/>
                    <a:pt x="70426" y="642"/>
                  </a:cubicBezTo>
                  <a:cubicBezTo>
                    <a:pt x="70284" y="614"/>
                    <a:pt x="70142" y="592"/>
                    <a:pt x="70001" y="563"/>
                  </a:cubicBezTo>
                  <a:lnTo>
                    <a:pt x="69875" y="540"/>
                  </a:lnTo>
                  <a:cubicBezTo>
                    <a:pt x="69716" y="512"/>
                    <a:pt x="69557" y="490"/>
                    <a:pt x="69392" y="461"/>
                  </a:cubicBezTo>
                  <a:lnTo>
                    <a:pt x="69290" y="443"/>
                  </a:lnTo>
                  <a:cubicBezTo>
                    <a:pt x="68886" y="375"/>
                    <a:pt x="68517" y="336"/>
                    <a:pt x="68160" y="325"/>
                  </a:cubicBezTo>
                  <a:cubicBezTo>
                    <a:pt x="68091" y="319"/>
                    <a:pt x="68023" y="319"/>
                    <a:pt x="67955" y="319"/>
                  </a:cubicBezTo>
                  <a:cubicBezTo>
                    <a:pt x="67847" y="319"/>
                    <a:pt x="67738" y="325"/>
                    <a:pt x="67630" y="330"/>
                  </a:cubicBezTo>
                  <a:cubicBezTo>
                    <a:pt x="67370" y="302"/>
                    <a:pt x="67097" y="291"/>
                    <a:pt x="66801" y="291"/>
                  </a:cubicBezTo>
                  <a:cubicBezTo>
                    <a:pt x="66102" y="291"/>
                    <a:pt x="65409" y="364"/>
                    <a:pt x="64738" y="432"/>
                  </a:cubicBezTo>
                  <a:cubicBezTo>
                    <a:pt x="64273" y="483"/>
                    <a:pt x="63744" y="540"/>
                    <a:pt x="63221" y="569"/>
                  </a:cubicBezTo>
                  <a:cubicBezTo>
                    <a:pt x="63022" y="574"/>
                    <a:pt x="62818" y="580"/>
                    <a:pt x="62590" y="580"/>
                  </a:cubicBezTo>
                  <a:cubicBezTo>
                    <a:pt x="62335" y="580"/>
                    <a:pt x="62062" y="574"/>
                    <a:pt x="61727" y="563"/>
                  </a:cubicBezTo>
                  <a:lnTo>
                    <a:pt x="61704" y="563"/>
                  </a:lnTo>
                  <a:cubicBezTo>
                    <a:pt x="61698" y="563"/>
                    <a:pt x="61693" y="563"/>
                    <a:pt x="61687" y="558"/>
                  </a:cubicBezTo>
                  <a:cubicBezTo>
                    <a:pt x="61005" y="529"/>
                    <a:pt x="60306" y="467"/>
                    <a:pt x="59631" y="409"/>
                  </a:cubicBezTo>
                  <a:cubicBezTo>
                    <a:pt x="59028" y="359"/>
                    <a:pt x="58403" y="302"/>
                    <a:pt x="57790" y="267"/>
                  </a:cubicBezTo>
                  <a:cubicBezTo>
                    <a:pt x="57483" y="257"/>
                    <a:pt x="57164" y="244"/>
                    <a:pt x="56823" y="244"/>
                  </a:cubicBezTo>
                  <a:cubicBezTo>
                    <a:pt x="56499" y="244"/>
                    <a:pt x="56169" y="251"/>
                    <a:pt x="55800" y="267"/>
                  </a:cubicBezTo>
                  <a:cubicBezTo>
                    <a:pt x="55346" y="285"/>
                    <a:pt x="54885" y="319"/>
                    <a:pt x="54442" y="341"/>
                  </a:cubicBezTo>
                  <a:cubicBezTo>
                    <a:pt x="54232" y="359"/>
                    <a:pt x="54027" y="370"/>
                    <a:pt x="53817" y="381"/>
                  </a:cubicBezTo>
                  <a:cubicBezTo>
                    <a:pt x="53555" y="398"/>
                    <a:pt x="53289" y="409"/>
                    <a:pt x="53027" y="422"/>
                  </a:cubicBezTo>
                  <a:cubicBezTo>
                    <a:pt x="52828" y="432"/>
                    <a:pt x="52629" y="438"/>
                    <a:pt x="52430" y="438"/>
                  </a:cubicBezTo>
                  <a:lnTo>
                    <a:pt x="52191" y="443"/>
                  </a:lnTo>
                  <a:cubicBezTo>
                    <a:pt x="51590" y="461"/>
                    <a:pt x="50982" y="495"/>
                    <a:pt x="50521" y="517"/>
                  </a:cubicBezTo>
                  <a:cubicBezTo>
                    <a:pt x="50316" y="529"/>
                    <a:pt x="50106" y="540"/>
                    <a:pt x="49902" y="551"/>
                  </a:cubicBezTo>
                  <a:lnTo>
                    <a:pt x="49686" y="563"/>
                  </a:lnTo>
                  <a:cubicBezTo>
                    <a:pt x="49487" y="580"/>
                    <a:pt x="49293" y="580"/>
                    <a:pt x="49072" y="580"/>
                  </a:cubicBezTo>
                  <a:lnTo>
                    <a:pt x="48936" y="580"/>
                  </a:lnTo>
                  <a:cubicBezTo>
                    <a:pt x="48567" y="580"/>
                    <a:pt x="48209" y="585"/>
                    <a:pt x="47861" y="660"/>
                  </a:cubicBezTo>
                  <a:cubicBezTo>
                    <a:pt x="47282" y="687"/>
                    <a:pt x="46799" y="700"/>
                    <a:pt x="46345" y="705"/>
                  </a:cubicBezTo>
                  <a:cubicBezTo>
                    <a:pt x="45975" y="711"/>
                    <a:pt x="45606" y="711"/>
                    <a:pt x="45236" y="711"/>
                  </a:cubicBezTo>
                  <a:lnTo>
                    <a:pt x="44595" y="711"/>
                  </a:lnTo>
                  <a:cubicBezTo>
                    <a:pt x="44391" y="716"/>
                    <a:pt x="44192" y="716"/>
                    <a:pt x="43987" y="722"/>
                  </a:cubicBezTo>
                  <a:cubicBezTo>
                    <a:pt x="43743" y="722"/>
                    <a:pt x="43492" y="728"/>
                    <a:pt x="43242" y="728"/>
                  </a:cubicBezTo>
                  <a:lnTo>
                    <a:pt x="42975" y="728"/>
                  </a:lnTo>
                  <a:cubicBezTo>
                    <a:pt x="42731" y="722"/>
                    <a:pt x="42487" y="716"/>
                    <a:pt x="42243" y="711"/>
                  </a:cubicBezTo>
                  <a:cubicBezTo>
                    <a:pt x="41976" y="705"/>
                    <a:pt x="41714" y="700"/>
                    <a:pt x="41446" y="700"/>
                  </a:cubicBezTo>
                  <a:lnTo>
                    <a:pt x="41168" y="700"/>
                  </a:lnTo>
                  <a:cubicBezTo>
                    <a:pt x="40373" y="700"/>
                    <a:pt x="39440" y="734"/>
                    <a:pt x="38561" y="989"/>
                  </a:cubicBezTo>
                  <a:lnTo>
                    <a:pt x="37782" y="989"/>
                  </a:lnTo>
                  <a:cubicBezTo>
                    <a:pt x="37470" y="989"/>
                    <a:pt x="37140" y="994"/>
                    <a:pt x="36776" y="1007"/>
                  </a:cubicBezTo>
                  <a:cubicBezTo>
                    <a:pt x="36174" y="1023"/>
                    <a:pt x="35514" y="1057"/>
                    <a:pt x="34764" y="1103"/>
                  </a:cubicBezTo>
                  <a:cubicBezTo>
                    <a:pt x="34184" y="1137"/>
                    <a:pt x="33542" y="1183"/>
                    <a:pt x="32752" y="1245"/>
                  </a:cubicBezTo>
                  <a:cubicBezTo>
                    <a:pt x="32485" y="1262"/>
                    <a:pt x="32225" y="1285"/>
                    <a:pt x="31957" y="1308"/>
                  </a:cubicBezTo>
                  <a:cubicBezTo>
                    <a:pt x="31554" y="1342"/>
                    <a:pt x="31150" y="1376"/>
                    <a:pt x="30741" y="1403"/>
                  </a:cubicBezTo>
                  <a:cubicBezTo>
                    <a:pt x="29792" y="1472"/>
                    <a:pt x="28826" y="1518"/>
                    <a:pt x="27889" y="1558"/>
                  </a:cubicBezTo>
                  <a:cubicBezTo>
                    <a:pt x="27656" y="1568"/>
                    <a:pt x="27428" y="1574"/>
                    <a:pt x="27201" y="1586"/>
                  </a:cubicBezTo>
                  <a:lnTo>
                    <a:pt x="27098" y="1592"/>
                  </a:lnTo>
                  <a:cubicBezTo>
                    <a:pt x="27019" y="1597"/>
                    <a:pt x="26940" y="1603"/>
                    <a:pt x="26860" y="1603"/>
                  </a:cubicBezTo>
                  <a:lnTo>
                    <a:pt x="26547" y="1603"/>
                  </a:lnTo>
                  <a:lnTo>
                    <a:pt x="26416" y="1597"/>
                  </a:lnTo>
                  <a:cubicBezTo>
                    <a:pt x="26287" y="1592"/>
                    <a:pt x="26161" y="1592"/>
                    <a:pt x="26036" y="1592"/>
                  </a:cubicBezTo>
                  <a:lnTo>
                    <a:pt x="25912" y="1592"/>
                  </a:lnTo>
                  <a:cubicBezTo>
                    <a:pt x="25878" y="1592"/>
                    <a:pt x="25844" y="1592"/>
                    <a:pt x="25810" y="1597"/>
                  </a:cubicBezTo>
                  <a:cubicBezTo>
                    <a:pt x="25797" y="1592"/>
                    <a:pt x="25786" y="1592"/>
                    <a:pt x="25781" y="1592"/>
                  </a:cubicBezTo>
                  <a:cubicBezTo>
                    <a:pt x="25474" y="1547"/>
                    <a:pt x="25173" y="1523"/>
                    <a:pt x="24889" y="1506"/>
                  </a:cubicBezTo>
                  <a:cubicBezTo>
                    <a:pt x="24575" y="1484"/>
                    <a:pt x="24258" y="1466"/>
                    <a:pt x="23951" y="1461"/>
                  </a:cubicBezTo>
                  <a:lnTo>
                    <a:pt x="23599" y="1461"/>
                  </a:lnTo>
                  <a:cubicBezTo>
                    <a:pt x="23088" y="1461"/>
                    <a:pt x="22571" y="1484"/>
                    <a:pt x="22065" y="1523"/>
                  </a:cubicBezTo>
                  <a:cubicBezTo>
                    <a:pt x="21774" y="1547"/>
                    <a:pt x="21485" y="1581"/>
                    <a:pt x="21178" y="1626"/>
                  </a:cubicBezTo>
                  <a:cubicBezTo>
                    <a:pt x="20911" y="1660"/>
                    <a:pt x="20593" y="1710"/>
                    <a:pt x="20274" y="1785"/>
                  </a:cubicBezTo>
                  <a:cubicBezTo>
                    <a:pt x="20121" y="1819"/>
                    <a:pt x="19973" y="1859"/>
                    <a:pt x="19820" y="1898"/>
                  </a:cubicBezTo>
                  <a:cubicBezTo>
                    <a:pt x="19411" y="2001"/>
                    <a:pt x="18991" y="2108"/>
                    <a:pt x="18559" y="2137"/>
                  </a:cubicBezTo>
                  <a:lnTo>
                    <a:pt x="18490" y="2137"/>
                  </a:lnTo>
                  <a:cubicBezTo>
                    <a:pt x="18246" y="2137"/>
                    <a:pt x="17995" y="2108"/>
                    <a:pt x="17712" y="2051"/>
                  </a:cubicBezTo>
                  <a:cubicBezTo>
                    <a:pt x="17331" y="1961"/>
                    <a:pt x="16951" y="1830"/>
                    <a:pt x="16587" y="1705"/>
                  </a:cubicBezTo>
                  <a:cubicBezTo>
                    <a:pt x="16439" y="1654"/>
                    <a:pt x="16291" y="1603"/>
                    <a:pt x="16138" y="1558"/>
                  </a:cubicBezTo>
                  <a:cubicBezTo>
                    <a:pt x="15871" y="1472"/>
                    <a:pt x="15598" y="1403"/>
                    <a:pt x="15331" y="1358"/>
                  </a:cubicBezTo>
                  <a:cubicBezTo>
                    <a:pt x="15075" y="1313"/>
                    <a:pt x="14797" y="1290"/>
                    <a:pt x="14484" y="1285"/>
                  </a:cubicBezTo>
                  <a:lnTo>
                    <a:pt x="14360" y="1285"/>
                  </a:lnTo>
                  <a:cubicBezTo>
                    <a:pt x="13762" y="1285"/>
                    <a:pt x="13161" y="1358"/>
                    <a:pt x="12574" y="1427"/>
                  </a:cubicBezTo>
                  <a:cubicBezTo>
                    <a:pt x="12126" y="1484"/>
                    <a:pt x="11661" y="1534"/>
                    <a:pt x="11194" y="1558"/>
                  </a:cubicBezTo>
                  <a:lnTo>
                    <a:pt x="11183" y="1558"/>
                  </a:lnTo>
                  <a:cubicBezTo>
                    <a:pt x="11081" y="1563"/>
                    <a:pt x="10984" y="1563"/>
                    <a:pt x="10882" y="1563"/>
                  </a:cubicBezTo>
                  <a:cubicBezTo>
                    <a:pt x="10626" y="1563"/>
                    <a:pt x="10387" y="1552"/>
                    <a:pt x="10154" y="1523"/>
                  </a:cubicBezTo>
                  <a:cubicBezTo>
                    <a:pt x="9983" y="1506"/>
                    <a:pt x="9820" y="1478"/>
                    <a:pt x="9637" y="1438"/>
                  </a:cubicBezTo>
                  <a:cubicBezTo>
                    <a:pt x="9461" y="1410"/>
                    <a:pt x="9274" y="1376"/>
                    <a:pt x="9046" y="1348"/>
                  </a:cubicBezTo>
                  <a:cubicBezTo>
                    <a:pt x="8302" y="1251"/>
                    <a:pt x="7541" y="1233"/>
                    <a:pt x="6802" y="1211"/>
                  </a:cubicBezTo>
                  <a:lnTo>
                    <a:pt x="6778" y="1211"/>
                  </a:lnTo>
                  <a:lnTo>
                    <a:pt x="6484" y="1206"/>
                  </a:lnTo>
                  <a:cubicBezTo>
                    <a:pt x="6193" y="1199"/>
                    <a:pt x="5899" y="1188"/>
                    <a:pt x="5603" y="1183"/>
                  </a:cubicBezTo>
                  <a:cubicBezTo>
                    <a:pt x="5205" y="1177"/>
                    <a:pt x="4813" y="1177"/>
                    <a:pt x="4415" y="1177"/>
                  </a:cubicBezTo>
                  <a:lnTo>
                    <a:pt x="4318" y="1177"/>
                  </a:lnTo>
                  <a:cubicBezTo>
                    <a:pt x="4160" y="1172"/>
                    <a:pt x="4000" y="1172"/>
                    <a:pt x="3846" y="1172"/>
                  </a:cubicBezTo>
                  <a:cubicBezTo>
                    <a:pt x="3660" y="1165"/>
                    <a:pt x="3478" y="1154"/>
                    <a:pt x="3290" y="1137"/>
                  </a:cubicBezTo>
                  <a:lnTo>
                    <a:pt x="3125" y="1120"/>
                  </a:lnTo>
                  <a:cubicBezTo>
                    <a:pt x="2852" y="1097"/>
                    <a:pt x="2568" y="1069"/>
                    <a:pt x="2290" y="1069"/>
                  </a:cubicBezTo>
                  <a:lnTo>
                    <a:pt x="2204" y="1069"/>
                  </a:lnTo>
                  <a:cubicBezTo>
                    <a:pt x="2102" y="1075"/>
                    <a:pt x="2005" y="1080"/>
                    <a:pt x="1915" y="1091"/>
                  </a:cubicBezTo>
                  <a:cubicBezTo>
                    <a:pt x="1910" y="1080"/>
                    <a:pt x="1903" y="1069"/>
                    <a:pt x="1898" y="1062"/>
                  </a:cubicBezTo>
                  <a:cubicBezTo>
                    <a:pt x="1863" y="1023"/>
                    <a:pt x="1813" y="1001"/>
                    <a:pt x="1761" y="1001"/>
                  </a:cubicBezTo>
                  <a:cubicBezTo>
                    <a:pt x="1716" y="1001"/>
                    <a:pt x="1682" y="1012"/>
                    <a:pt x="1659" y="1041"/>
                  </a:cubicBezTo>
                  <a:cubicBezTo>
                    <a:pt x="1562" y="1137"/>
                    <a:pt x="1454" y="1222"/>
                    <a:pt x="1352" y="1301"/>
                  </a:cubicBezTo>
                  <a:lnTo>
                    <a:pt x="1296" y="1348"/>
                  </a:lnTo>
                  <a:cubicBezTo>
                    <a:pt x="1137" y="1472"/>
                    <a:pt x="955" y="1620"/>
                    <a:pt x="778" y="1768"/>
                  </a:cubicBezTo>
                  <a:cubicBezTo>
                    <a:pt x="580" y="1943"/>
                    <a:pt x="426" y="2098"/>
                    <a:pt x="295" y="2263"/>
                  </a:cubicBezTo>
                  <a:cubicBezTo>
                    <a:pt x="239" y="2336"/>
                    <a:pt x="182" y="2415"/>
                    <a:pt x="142" y="2494"/>
                  </a:cubicBezTo>
                  <a:cubicBezTo>
                    <a:pt x="114" y="2546"/>
                    <a:pt x="91" y="2586"/>
                    <a:pt x="80" y="2631"/>
                  </a:cubicBezTo>
                  <a:cubicBezTo>
                    <a:pt x="56" y="2683"/>
                    <a:pt x="46" y="2733"/>
                    <a:pt x="35" y="2785"/>
                  </a:cubicBezTo>
                  <a:cubicBezTo>
                    <a:pt x="1" y="2961"/>
                    <a:pt x="56" y="3154"/>
                    <a:pt x="182" y="3291"/>
                  </a:cubicBezTo>
                  <a:cubicBezTo>
                    <a:pt x="256" y="3370"/>
                    <a:pt x="347" y="3427"/>
                    <a:pt x="437" y="3467"/>
                  </a:cubicBezTo>
                  <a:cubicBezTo>
                    <a:pt x="552" y="3524"/>
                    <a:pt x="676" y="3551"/>
                    <a:pt x="785" y="3575"/>
                  </a:cubicBezTo>
                  <a:cubicBezTo>
                    <a:pt x="1034" y="3626"/>
                    <a:pt x="1289" y="3648"/>
                    <a:pt x="1512" y="3660"/>
                  </a:cubicBezTo>
                  <a:lnTo>
                    <a:pt x="1608" y="3666"/>
                  </a:lnTo>
                  <a:cubicBezTo>
                    <a:pt x="1671" y="3671"/>
                    <a:pt x="1739" y="3671"/>
                    <a:pt x="1801" y="3677"/>
                  </a:cubicBezTo>
                  <a:cubicBezTo>
                    <a:pt x="1898" y="3682"/>
                    <a:pt x="1994" y="3695"/>
                    <a:pt x="2097" y="3705"/>
                  </a:cubicBezTo>
                  <a:cubicBezTo>
                    <a:pt x="2165" y="3711"/>
                    <a:pt x="2228" y="3716"/>
                    <a:pt x="2296" y="3722"/>
                  </a:cubicBezTo>
                  <a:cubicBezTo>
                    <a:pt x="3119" y="3797"/>
                    <a:pt x="4000" y="3831"/>
                    <a:pt x="4984" y="3831"/>
                  </a:cubicBezTo>
                  <a:cubicBezTo>
                    <a:pt x="5938" y="3831"/>
                    <a:pt x="6888" y="3797"/>
                    <a:pt x="7609" y="3768"/>
                  </a:cubicBezTo>
                  <a:lnTo>
                    <a:pt x="7631" y="3768"/>
                  </a:lnTo>
                  <a:lnTo>
                    <a:pt x="7654" y="3763"/>
                  </a:lnTo>
                  <a:lnTo>
                    <a:pt x="7711" y="3763"/>
                  </a:lnTo>
                  <a:lnTo>
                    <a:pt x="7774" y="3756"/>
                  </a:lnTo>
                  <a:cubicBezTo>
                    <a:pt x="7972" y="3750"/>
                    <a:pt x="8171" y="3745"/>
                    <a:pt x="8370" y="3734"/>
                  </a:cubicBezTo>
                  <a:lnTo>
                    <a:pt x="8347" y="3734"/>
                  </a:lnTo>
                  <a:lnTo>
                    <a:pt x="8512" y="3729"/>
                  </a:lnTo>
                  <a:lnTo>
                    <a:pt x="8865" y="3716"/>
                  </a:lnTo>
                  <a:lnTo>
                    <a:pt x="8881" y="3716"/>
                  </a:lnTo>
                  <a:cubicBezTo>
                    <a:pt x="9757" y="3682"/>
                    <a:pt x="10495" y="3654"/>
                    <a:pt x="11245" y="3648"/>
                  </a:cubicBezTo>
                  <a:cubicBezTo>
                    <a:pt x="11449" y="3643"/>
                    <a:pt x="11661" y="3643"/>
                    <a:pt x="11871" y="3643"/>
                  </a:cubicBezTo>
                  <a:cubicBezTo>
                    <a:pt x="12524" y="3643"/>
                    <a:pt x="13098" y="3660"/>
                    <a:pt x="13626" y="3688"/>
                  </a:cubicBezTo>
                  <a:cubicBezTo>
                    <a:pt x="14415" y="3740"/>
                    <a:pt x="15223" y="3847"/>
                    <a:pt x="15996" y="3950"/>
                  </a:cubicBezTo>
                  <a:cubicBezTo>
                    <a:pt x="16734" y="4052"/>
                    <a:pt x="17502" y="4154"/>
                    <a:pt x="18263" y="4206"/>
                  </a:cubicBezTo>
                  <a:cubicBezTo>
                    <a:pt x="18485" y="4222"/>
                    <a:pt x="18724" y="4233"/>
                    <a:pt x="18962" y="4240"/>
                  </a:cubicBezTo>
                  <a:lnTo>
                    <a:pt x="19723" y="4240"/>
                  </a:lnTo>
                  <a:cubicBezTo>
                    <a:pt x="20190" y="4245"/>
                    <a:pt x="20661" y="4285"/>
                    <a:pt x="21116" y="4319"/>
                  </a:cubicBezTo>
                  <a:lnTo>
                    <a:pt x="21207" y="4325"/>
                  </a:lnTo>
                  <a:lnTo>
                    <a:pt x="21405" y="4342"/>
                  </a:lnTo>
                  <a:cubicBezTo>
                    <a:pt x="21826" y="4376"/>
                    <a:pt x="22264" y="4404"/>
                    <a:pt x="22689" y="4421"/>
                  </a:cubicBezTo>
                  <a:cubicBezTo>
                    <a:pt x="22831" y="4427"/>
                    <a:pt x="22973" y="4432"/>
                    <a:pt x="23116" y="4432"/>
                  </a:cubicBezTo>
                  <a:cubicBezTo>
                    <a:pt x="23229" y="4432"/>
                    <a:pt x="23343" y="4427"/>
                    <a:pt x="23457" y="4427"/>
                  </a:cubicBezTo>
                  <a:lnTo>
                    <a:pt x="23468" y="4427"/>
                  </a:lnTo>
                  <a:cubicBezTo>
                    <a:pt x="23718" y="4416"/>
                    <a:pt x="23979" y="4411"/>
                    <a:pt x="24229" y="4364"/>
                  </a:cubicBezTo>
                  <a:cubicBezTo>
                    <a:pt x="24297" y="4353"/>
                    <a:pt x="24354" y="4314"/>
                    <a:pt x="24383" y="4256"/>
                  </a:cubicBezTo>
                  <a:cubicBezTo>
                    <a:pt x="24575" y="4217"/>
                    <a:pt x="24769" y="4183"/>
                    <a:pt x="24963" y="4143"/>
                  </a:cubicBezTo>
                  <a:cubicBezTo>
                    <a:pt x="26116" y="3939"/>
                    <a:pt x="27371" y="3802"/>
                    <a:pt x="28905" y="3722"/>
                  </a:cubicBezTo>
                  <a:cubicBezTo>
                    <a:pt x="30190" y="3660"/>
                    <a:pt x="31503" y="3643"/>
                    <a:pt x="32770" y="3632"/>
                  </a:cubicBezTo>
                  <a:lnTo>
                    <a:pt x="32923" y="3626"/>
                  </a:lnTo>
                  <a:lnTo>
                    <a:pt x="33486" y="3620"/>
                  </a:lnTo>
                  <a:cubicBezTo>
                    <a:pt x="33924" y="3614"/>
                    <a:pt x="34360" y="3609"/>
                    <a:pt x="34793" y="3609"/>
                  </a:cubicBezTo>
                  <a:cubicBezTo>
                    <a:pt x="35464" y="3598"/>
                    <a:pt x="36111" y="3592"/>
                    <a:pt x="36759" y="3564"/>
                  </a:cubicBezTo>
                  <a:cubicBezTo>
                    <a:pt x="37475" y="3524"/>
                    <a:pt x="38111" y="3461"/>
                    <a:pt x="38713" y="3365"/>
                  </a:cubicBezTo>
                  <a:cubicBezTo>
                    <a:pt x="38963" y="3325"/>
                    <a:pt x="39214" y="3273"/>
                    <a:pt x="39453" y="3228"/>
                  </a:cubicBezTo>
                  <a:lnTo>
                    <a:pt x="39686" y="3183"/>
                  </a:lnTo>
                  <a:cubicBezTo>
                    <a:pt x="39993" y="3120"/>
                    <a:pt x="40293" y="3063"/>
                    <a:pt x="40599" y="3006"/>
                  </a:cubicBezTo>
                  <a:lnTo>
                    <a:pt x="40617" y="3006"/>
                  </a:lnTo>
                  <a:lnTo>
                    <a:pt x="40640" y="3000"/>
                  </a:lnTo>
                  <a:cubicBezTo>
                    <a:pt x="41656" y="2819"/>
                    <a:pt x="42447" y="2699"/>
                    <a:pt x="43197" y="2631"/>
                  </a:cubicBezTo>
                  <a:cubicBezTo>
                    <a:pt x="43634" y="2586"/>
                    <a:pt x="44072" y="2557"/>
                    <a:pt x="44504" y="2546"/>
                  </a:cubicBezTo>
                  <a:lnTo>
                    <a:pt x="45504" y="2546"/>
                  </a:lnTo>
                  <a:lnTo>
                    <a:pt x="45679" y="2552"/>
                  </a:lnTo>
                  <a:lnTo>
                    <a:pt x="45868" y="2552"/>
                  </a:lnTo>
                  <a:cubicBezTo>
                    <a:pt x="45891" y="2552"/>
                    <a:pt x="45913" y="2546"/>
                    <a:pt x="45930" y="2541"/>
                  </a:cubicBezTo>
                  <a:cubicBezTo>
                    <a:pt x="46322" y="2529"/>
                    <a:pt x="46720" y="2518"/>
                    <a:pt x="47152" y="2518"/>
                  </a:cubicBezTo>
                  <a:cubicBezTo>
                    <a:pt x="48129" y="2518"/>
                    <a:pt x="49101" y="2557"/>
                    <a:pt x="50004" y="2597"/>
                  </a:cubicBezTo>
                  <a:lnTo>
                    <a:pt x="50363" y="2609"/>
                  </a:lnTo>
                  <a:cubicBezTo>
                    <a:pt x="51561" y="2659"/>
                    <a:pt x="52800" y="2711"/>
                    <a:pt x="54016" y="2711"/>
                  </a:cubicBezTo>
                  <a:lnTo>
                    <a:pt x="54334" y="2711"/>
                  </a:lnTo>
                  <a:cubicBezTo>
                    <a:pt x="55123" y="2706"/>
                    <a:pt x="55902" y="2665"/>
                    <a:pt x="56487" y="2625"/>
                  </a:cubicBezTo>
                  <a:cubicBezTo>
                    <a:pt x="57203" y="2586"/>
                    <a:pt x="57931" y="2529"/>
                    <a:pt x="58635" y="2473"/>
                  </a:cubicBezTo>
                  <a:cubicBezTo>
                    <a:pt x="60033" y="2370"/>
                    <a:pt x="61472" y="2256"/>
                    <a:pt x="62926" y="2239"/>
                  </a:cubicBezTo>
                  <a:cubicBezTo>
                    <a:pt x="63074" y="2234"/>
                    <a:pt x="63221" y="2234"/>
                    <a:pt x="63369" y="2234"/>
                  </a:cubicBezTo>
                  <a:cubicBezTo>
                    <a:pt x="63790" y="2234"/>
                    <a:pt x="64205" y="2245"/>
                    <a:pt x="64608" y="2263"/>
                  </a:cubicBezTo>
                  <a:lnTo>
                    <a:pt x="64567" y="2256"/>
                  </a:lnTo>
                  <a:lnTo>
                    <a:pt x="64567" y="2256"/>
                  </a:lnTo>
                  <a:cubicBezTo>
                    <a:pt x="65045" y="2279"/>
                    <a:pt x="65529" y="2319"/>
                    <a:pt x="65999" y="2358"/>
                  </a:cubicBezTo>
                  <a:lnTo>
                    <a:pt x="66091" y="2370"/>
                  </a:lnTo>
                  <a:cubicBezTo>
                    <a:pt x="66313" y="2387"/>
                    <a:pt x="66574" y="2410"/>
                    <a:pt x="66846" y="2439"/>
                  </a:cubicBezTo>
                  <a:cubicBezTo>
                    <a:pt x="66972" y="2455"/>
                    <a:pt x="67097" y="2473"/>
                    <a:pt x="67221" y="2484"/>
                  </a:cubicBezTo>
                  <a:lnTo>
                    <a:pt x="67324" y="2501"/>
                  </a:lnTo>
                  <a:cubicBezTo>
                    <a:pt x="67415" y="2512"/>
                    <a:pt x="67506" y="2529"/>
                    <a:pt x="67596" y="2535"/>
                  </a:cubicBezTo>
                  <a:lnTo>
                    <a:pt x="67625" y="2535"/>
                  </a:lnTo>
                  <a:cubicBezTo>
                    <a:pt x="67636" y="2535"/>
                    <a:pt x="67654" y="2535"/>
                    <a:pt x="67665" y="2529"/>
                  </a:cubicBezTo>
                  <a:cubicBezTo>
                    <a:pt x="67858" y="2597"/>
                    <a:pt x="68063" y="2659"/>
                    <a:pt x="68312" y="2728"/>
                  </a:cubicBezTo>
                  <a:cubicBezTo>
                    <a:pt x="68739" y="2848"/>
                    <a:pt x="69204" y="2944"/>
                    <a:pt x="69728" y="3018"/>
                  </a:cubicBezTo>
                  <a:cubicBezTo>
                    <a:pt x="70444" y="3126"/>
                    <a:pt x="71199" y="3176"/>
                    <a:pt x="72046" y="3176"/>
                  </a:cubicBezTo>
                  <a:cubicBezTo>
                    <a:pt x="72233" y="3176"/>
                    <a:pt x="72427" y="3171"/>
                    <a:pt x="72626" y="3165"/>
                  </a:cubicBezTo>
                  <a:cubicBezTo>
                    <a:pt x="74069" y="3126"/>
                    <a:pt x="75524" y="2950"/>
                    <a:pt x="76927" y="2779"/>
                  </a:cubicBezTo>
                  <a:cubicBezTo>
                    <a:pt x="77421" y="2717"/>
                    <a:pt x="77932" y="2654"/>
                    <a:pt x="78438" y="2604"/>
                  </a:cubicBezTo>
                  <a:cubicBezTo>
                    <a:pt x="79166" y="2518"/>
                    <a:pt x="79927" y="2484"/>
                    <a:pt x="80780" y="2484"/>
                  </a:cubicBezTo>
                  <a:cubicBezTo>
                    <a:pt x="82030" y="2484"/>
                    <a:pt x="83274" y="2569"/>
                    <a:pt x="84661" y="2672"/>
                  </a:cubicBezTo>
                  <a:lnTo>
                    <a:pt x="84803" y="2677"/>
                  </a:lnTo>
                  <a:cubicBezTo>
                    <a:pt x="85280" y="2717"/>
                    <a:pt x="85752" y="2751"/>
                    <a:pt x="86224" y="2779"/>
                  </a:cubicBezTo>
                  <a:cubicBezTo>
                    <a:pt x="86712" y="2814"/>
                    <a:pt x="87224" y="2835"/>
                    <a:pt x="87785" y="2853"/>
                  </a:cubicBezTo>
                  <a:cubicBezTo>
                    <a:pt x="88417" y="2869"/>
                    <a:pt x="89088" y="2882"/>
                    <a:pt x="89831" y="2882"/>
                  </a:cubicBezTo>
                  <a:cubicBezTo>
                    <a:pt x="90195" y="2882"/>
                    <a:pt x="90559" y="2876"/>
                    <a:pt x="90922" y="2876"/>
                  </a:cubicBezTo>
                  <a:cubicBezTo>
                    <a:pt x="91440" y="2869"/>
                    <a:pt x="91957" y="2859"/>
                    <a:pt x="92474" y="2853"/>
                  </a:cubicBezTo>
                  <a:cubicBezTo>
                    <a:pt x="93332" y="2842"/>
                    <a:pt x="94218" y="2824"/>
                    <a:pt x="95094" y="2824"/>
                  </a:cubicBezTo>
                  <a:cubicBezTo>
                    <a:pt x="96508" y="2824"/>
                    <a:pt x="97667" y="2864"/>
                    <a:pt x="98742" y="2938"/>
                  </a:cubicBezTo>
                  <a:cubicBezTo>
                    <a:pt x="98787" y="2938"/>
                    <a:pt x="98832" y="2910"/>
                    <a:pt x="98855" y="2882"/>
                  </a:cubicBezTo>
                  <a:cubicBezTo>
                    <a:pt x="98889" y="2848"/>
                    <a:pt x="98907" y="2801"/>
                    <a:pt x="98900" y="2762"/>
                  </a:cubicBezTo>
                  <a:cubicBezTo>
                    <a:pt x="98900" y="2740"/>
                    <a:pt x="98895" y="2722"/>
                    <a:pt x="98889" y="2699"/>
                  </a:cubicBezTo>
                  <a:cubicBezTo>
                    <a:pt x="98968" y="2518"/>
                    <a:pt x="99015" y="2324"/>
                    <a:pt x="99049" y="2160"/>
                  </a:cubicBezTo>
                  <a:cubicBezTo>
                    <a:pt x="99083" y="1990"/>
                    <a:pt x="99111" y="1802"/>
                    <a:pt x="99133" y="1581"/>
                  </a:cubicBezTo>
                  <a:cubicBezTo>
                    <a:pt x="99162" y="1342"/>
                    <a:pt x="99173" y="1154"/>
                    <a:pt x="99173" y="978"/>
                  </a:cubicBezTo>
                  <a:cubicBezTo>
                    <a:pt x="99173" y="790"/>
                    <a:pt x="99151" y="592"/>
                    <a:pt x="99105" y="370"/>
                  </a:cubicBezTo>
                  <a:cubicBezTo>
                    <a:pt x="99094" y="319"/>
                    <a:pt x="99043" y="273"/>
                    <a:pt x="99002" y="251"/>
                  </a:cubicBezTo>
                  <a:cubicBezTo>
                    <a:pt x="98968" y="233"/>
                    <a:pt x="98941" y="228"/>
                    <a:pt x="98907" y="228"/>
                  </a:cubicBezTo>
                  <a:cubicBezTo>
                    <a:pt x="98889" y="228"/>
                    <a:pt x="98866" y="233"/>
                    <a:pt x="98844" y="239"/>
                  </a:cubicBezTo>
                  <a:cubicBezTo>
                    <a:pt x="98815" y="244"/>
                    <a:pt x="98787" y="262"/>
                    <a:pt x="98764" y="285"/>
                  </a:cubicBezTo>
                  <a:cubicBezTo>
                    <a:pt x="98600" y="217"/>
                    <a:pt x="98435" y="165"/>
                    <a:pt x="98270" y="131"/>
                  </a:cubicBezTo>
                  <a:cubicBezTo>
                    <a:pt x="98076" y="97"/>
                    <a:pt x="97884" y="74"/>
                    <a:pt x="97673" y="57"/>
                  </a:cubicBezTo>
                  <a:cubicBezTo>
                    <a:pt x="97281" y="23"/>
                    <a:pt x="96883" y="0"/>
                    <a:pt x="9648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4"/>
            <p:cNvSpPr/>
            <p:nvPr/>
          </p:nvSpPr>
          <p:spPr>
            <a:xfrm flipH="1">
              <a:off x="2997742" y="3160361"/>
              <a:ext cx="470642" cy="635673"/>
            </a:xfrm>
            <a:custGeom>
              <a:avLst/>
              <a:gdLst/>
              <a:ahLst/>
              <a:cxnLst/>
              <a:rect l="l" t="t" r="r" b="b"/>
              <a:pathLst>
                <a:path w="15996" h="21605" extrusionOk="0">
                  <a:moveTo>
                    <a:pt x="5172" y="0"/>
                  </a:moveTo>
                  <a:cubicBezTo>
                    <a:pt x="5148" y="0"/>
                    <a:pt x="5125" y="12"/>
                    <a:pt x="5109" y="23"/>
                  </a:cubicBezTo>
                  <a:lnTo>
                    <a:pt x="5046" y="63"/>
                  </a:lnTo>
                  <a:lnTo>
                    <a:pt x="5023" y="63"/>
                  </a:lnTo>
                  <a:cubicBezTo>
                    <a:pt x="5007" y="63"/>
                    <a:pt x="4989" y="63"/>
                    <a:pt x="4973" y="74"/>
                  </a:cubicBezTo>
                  <a:cubicBezTo>
                    <a:pt x="4540" y="228"/>
                    <a:pt x="4194" y="381"/>
                    <a:pt x="3882" y="551"/>
                  </a:cubicBezTo>
                  <a:cubicBezTo>
                    <a:pt x="3427" y="797"/>
                    <a:pt x="3103" y="1046"/>
                    <a:pt x="2864" y="1335"/>
                  </a:cubicBezTo>
                  <a:cubicBezTo>
                    <a:pt x="2733" y="1489"/>
                    <a:pt x="2636" y="1671"/>
                    <a:pt x="2581" y="1854"/>
                  </a:cubicBezTo>
                  <a:cubicBezTo>
                    <a:pt x="2518" y="2046"/>
                    <a:pt x="2500" y="2250"/>
                    <a:pt x="2534" y="2455"/>
                  </a:cubicBezTo>
                  <a:cubicBezTo>
                    <a:pt x="2557" y="2614"/>
                    <a:pt x="2609" y="2780"/>
                    <a:pt x="2694" y="2927"/>
                  </a:cubicBezTo>
                  <a:cubicBezTo>
                    <a:pt x="2739" y="3006"/>
                    <a:pt x="2785" y="3074"/>
                    <a:pt x="2836" y="3137"/>
                  </a:cubicBezTo>
                  <a:cubicBezTo>
                    <a:pt x="2893" y="3217"/>
                    <a:pt x="2961" y="3285"/>
                    <a:pt x="3024" y="3341"/>
                  </a:cubicBezTo>
                  <a:cubicBezTo>
                    <a:pt x="3137" y="3449"/>
                    <a:pt x="3273" y="3558"/>
                    <a:pt x="3438" y="3660"/>
                  </a:cubicBezTo>
                  <a:cubicBezTo>
                    <a:pt x="3603" y="3756"/>
                    <a:pt x="3774" y="3847"/>
                    <a:pt x="3966" y="3933"/>
                  </a:cubicBezTo>
                  <a:cubicBezTo>
                    <a:pt x="4364" y="4104"/>
                    <a:pt x="4779" y="4222"/>
                    <a:pt x="5132" y="4314"/>
                  </a:cubicBezTo>
                  <a:cubicBezTo>
                    <a:pt x="5484" y="4404"/>
                    <a:pt x="5825" y="4479"/>
                    <a:pt x="6234" y="4563"/>
                  </a:cubicBezTo>
                  <a:cubicBezTo>
                    <a:pt x="6444" y="4608"/>
                    <a:pt x="6677" y="4655"/>
                    <a:pt x="6955" y="4723"/>
                  </a:cubicBezTo>
                  <a:lnTo>
                    <a:pt x="7013" y="4734"/>
                  </a:lnTo>
                  <a:cubicBezTo>
                    <a:pt x="7661" y="4881"/>
                    <a:pt x="8325" y="5035"/>
                    <a:pt x="8978" y="5211"/>
                  </a:cubicBezTo>
                  <a:cubicBezTo>
                    <a:pt x="9638" y="5387"/>
                    <a:pt x="10218" y="5575"/>
                    <a:pt x="10763" y="5774"/>
                  </a:cubicBezTo>
                  <a:cubicBezTo>
                    <a:pt x="11456" y="6029"/>
                    <a:pt x="12001" y="6279"/>
                    <a:pt x="12484" y="6564"/>
                  </a:cubicBezTo>
                  <a:cubicBezTo>
                    <a:pt x="12859" y="6785"/>
                    <a:pt x="13155" y="7013"/>
                    <a:pt x="13388" y="7251"/>
                  </a:cubicBezTo>
                  <a:cubicBezTo>
                    <a:pt x="13525" y="7393"/>
                    <a:pt x="13632" y="7535"/>
                    <a:pt x="13717" y="7684"/>
                  </a:cubicBezTo>
                  <a:cubicBezTo>
                    <a:pt x="13774" y="7791"/>
                    <a:pt x="13826" y="7904"/>
                    <a:pt x="13853" y="8018"/>
                  </a:cubicBezTo>
                  <a:cubicBezTo>
                    <a:pt x="13882" y="8120"/>
                    <a:pt x="13894" y="8229"/>
                    <a:pt x="13900" y="8331"/>
                  </a:cubicBezTo>
                  <a:cubicBezTo>
                    <a:pt x="13894" y="8450"/>
                    <a:pt x="13877" y="8563"/>
                    <a:pt x="13848" y="8678"/>
                  </a:cubicBezTo>
                  <a:cubicBezTo>
                    <a:pt x="13808" y="8836"/>
                    <a:pt x="13740" y="8990"/>
                    <a:pt x="13649" y="9150"/>
                  </a:cubicBezTo>
                  <a:cubicBezTo>
                    <a:pt x="13525" y="9354"/>
                    <a:pt x="13371" y="9546"/>
                    <a:pt x="13195" y="9722"/>
                  </a:cubicBezTo>
                  <a:cubicBezTo>
                    <a:pt x="12961" y="9945"/>
                    <a:pt x="12683" y="10144"/>
                    <a:pt x="12353" y="10336"/>
                  </a:cubicBezTo>
                  <a:cubicBezTo>
                    <a:pt x="11962" y="10558"/>
                    <a:pt x="11519" y="10752"/>
                    <a:pt x="10962" y="10944"/>
                  </a:cubicBezTo>
                  <a:cubicBezTo>
                    <a:pt x="10535" y="11098"/>
                    <a:pt x="10076" y="11235"/>
                    <a:pt x="9462" y="11400"/>
                  </a:cubicBezTo>
                  <a:lnTo>
                    <a:pt x="9444" y="11405"/>
                  </a:lnTo>
                  <a:cubicBezTo>
                    <a:pt x="9195" y="11468"/>
                    <a:pt x="8956" y="11529"/>
                    <a:pt x="8712" y="11592"/>
                  </a:cubicBezTo>
                  <a:cubicBezTo>
                    <a:pt x="8524" y="11644"/>
                    <a:pt x="8330" y="11689"/>
                    <a:pt x="8143" y="11741"/>
                  </a:cubicBezTo>
                  <a:cubicBezTo>
                    <a:pt x="7916" y="11797"/>
                    <a:pt x="7711" y="11854"/>
                    <a:pt x="7519" y="11904"/>
                  </a:cubicBezTo>
                  <a:cubicBezTo>
                    <a:pt x="7307" y="11967"/>
                    <a:pt x="7103" y="12035"/>
                    <a:pt x="6893" y="12103"/>
                  </a:cubicBezTo>
                  <a:cubicBezTo>
                    <a:pt x="5671" y="12496"/>
                    <a:pt x="4359" y="12934"/>
                    <a:pt x="3046" y="13411"/>
                  </a:cubicBezTo>
                  <a:cubicBezTo>
                    <a:pt x="2893" y="13467"/>
                    <a:pt x="2739" y="13519"/>
                    <a:pt x="2586" y="13564"/>
                  </a:cubicBezTo>
                  <a:lnTo>
                    <a:pt x="2500" y="13593"/>
                  </a:lnTo>
                  <a:cubicBezTo>
                    <a:pt x="2296" y="13661"/>
                    <a:pt x="2080" y="13729"/>
                    <a:pt x="1875" y="13803"/>
                  </a:cubicBezTo>
                  <a:cubicBezTo>
                    <a:pt x="1518" y="13934"/>
                    <a:pt x="1057" y="14120"/>
                    <a:pt x="677" y="14416"/>
                  </a:cubicBezTo>
                  <a:cubicBezTo>
                    <a:pt x="501" y="14553"/>
                    <a:pt x="359" y="14700"/>
                    <a:pt x="257" y="14865"/>
                  </a:cubicBezTo>
                  <a:cubicBezTo>
                    <a:pt x="171" y="15001"/>
                    <a:pt x="103" y="15150"/>
                    <a:pt x="63" y="15321"/>
                  </a:cubicBezTo>
                  <a:cubicBezTo>
                    <a:pt x="0" y="15547"/>
                    <a:pt x="24" y="15786"/>
                    <a:pt x="114" y="16002"/>
                  </a:cubicBezTo>
                  <a:cubicBezTo>
                    <a:pt x="194" y="16195"/>
                    <a:pt x="341" y="16383"/>
                    <a:pt x="551" y="16564"/>
                  </a:cubicBezTo>
                  <a:cubicBezTo>
                    <a:pt x="761" y="16746"/>
                    <a:pt x="1007" y="16889"/>
                    <a:pt x="1233" y="17018"/>
                  </a:cubicBezTo>
                  <a:cubicBezTo>
                    <a:pt x="1529" y="17183"/>
                    <a:pt x="1841" y="17338"/>
                    <a:pt x="2137" y="17485"/>
                  </a:cubicBezTo>
                  <a:cubicBezTo>
                    <a:pt x="2387" y="17605"/>
                    <a:pt x="2649" y="17729"/>
                    <a:pt x="2898" y="17865"/>
                  </a:cubicBezTo>
                  <a:cubicBezTo>
                    <a:pt x="2990" y="17912"/>
                    <a:pt x="3074" y="17962"/>
                    <a:pt x="3166" y="18014"/>
                  </a:cubicBezTo>
                  <a:cubicBezTo>
                    <a:pt x="3530" y="18235"/>
                    <a:pt x="3796" y="18434"/>
                    <a:pt x="4012" y="18655"/>
                  </a:cubicBezTo>
                  <a:cubicBezTo>
                    <a:pt x="4137" y="18780"/>
                    <a:pt x="4233" y="18911"/>
                    <a:pt x="4314" y="19048"/>
                  </a:cubicBezTo>
                  <a:cubicBezTo>
                    <a:pt x="4375" y="19161"/>
                    <a:pt x="4427" y="19281"/>
                    <a:pt x="4461" y="19400"/>
                  </a:cubicBezTo>
                  <a:cubicBezTo>
                    <a:pt x="4490" y="19514"/>
                    <a:pt x="4501" y="19633"/>
                    <a:pt x="4506" y="19758"/>
                  </a:cubicBezTo>
                  <a:cubicBezTo>
                    <a:pt x="4501" y="19900"/>
                    <a:pt x="4484" y="20042"/>
                    <a:pt x="4443" y="20196"/>
                  </a:cubicBezTo>
                  <a:cubicBezTo>
                    <a:pt x="4393" y="20354"/>
                    <a:pt x="4330" y="20514"/>
                    <a:pt x="4246" y="20661"/>
                  </a:cubicBezTo>
                  <a:cubicBezTo>
                    <a:pt x="4217" y="20707"/>
                    <a:pt x="4188" y="20752"/>
                    <a:pt x="4154" y="20797"/>
                  </a:cubicBezTo>
                  <a:lnTo>
                    <a:pt x="4149" y="20810"/>
                  </a:lnTo>
                  <a:cubicBezTo>
                    <a:pt x="4120" y="20849"/>
                    <a:pt x="4092" y="20889"/>
                    <a:pt x="4057" y="20923"/>
                  </a:cubicBezTo>
                  <a:cubicBezTo>
                    <a:pt x="4041" y="20939"/>
                    <a:pt x="4018" y="20957"/>
                    <a:pt x="4000" y="20973"/>
                  </a:cubicBezTo>
                  <a:cubicBezTo>
                    <a:pt x="3932" y="21025"/>
                    <a:pt x="3916" y="21122"/>
                    <a:pt x="3966" y="21190"/>
                  </a:cubicBezTo>
                  <a:cubicBezTo>
                    <a:pt x="3939" y="21207"/>
                    <a:pt x="3910" y="21230"/>
                    <a:pt x="3876" y="21246"/>
                  </a:cubicBezTo>
                  <a:cubicBezTo>
                    <a:pt x="3871" y="21253"/>
                    <a:pt x="3871" y="21253"/>
                    <a:pt x="3864" y="21253"/>
                  </a:cubicBezTo>
                  <a:lnTo>
                    <a:pt x="3858" y="21258"/>
                  </a:lnTo>
                  <a:cubicBezTo>
                    <a:pt x="3819" y="21280"/>
                    <a:pt x="3796" y="21303"/>
                    <a:pt x="3779" y="21348"/>
                  </a:cubicBezTo>
                  <a:cubicBezTo>
                    <a:pt x="3756" y="21389"/>
                    <a:pt x="3756" y="21445"/>
                    <a:pt x="3774" y="21485"/>
                  </a:cubicBezTo>
                  <a:cubicBezTo>
                    <a:pt x="3802" y="21553"/>
                    <a:pt x="3876" y="21605"/>
                    <a:pt x="3950" y="21605"/>
                  </a:cubicBezTo>
                  <a:cubicBezTo>
                    <a:pt x="3973" y="21605"/>
                    <a:pt x="3995" y="21599"/>
                    <a:pt x="4018" y="21587"/>
                  </a:cubicBezTo>
                  <a:cubicBezTo>
                    <a:pt x="4461" y="21382"/>
                    <a:pt x="4870" y="21059"/>
                    <a:pt x="5188" y="20650"/>
                  </a:cubicBezTo>
                  <a:cubicBezTo>
                    <a:pt x="5342" y="20451"/>
                    <a:pt x="5473" y="20230"/>
                    <a:pt x="5575" y="19997"/>
                  </a:cubicBezTo>
                  <a:cubicBezTo>
                    <a:pt x="5678" y="19764"/>
                    <a:pt x="5746" y="19507"/>
                    <a:pt x="5762" y="19263"/>
                  </a:cubicBezTo>
                  <a:cubicBezTo>
                    <a:pt x="5773" y="19150"/>
                    <a:pt x="5773" y="19030"/>
                    <a:pt x="5762" y="18900"/>
                  </a:cubicBezTo>
                  <a:cubicBezTo>
                    <a:pt x="5751" y="18791"/>
                    <a:pt x="5728" y="18667"/>
                    <a:pt x="5683" y="18519"/>
                  </a:cubicBezTo>
                  <a:cubicBezTo>
                    <a:pt x="5654" y="18416"/>
                    <a:pt x="5609" y="18309"/>
                    <a:pt x="5547" y="18201"/>
                  </a:cubicBezTo>
                  <a:cubicBezTo>
                    <a:pt x="5479" y="18070"/>
                    <a:pt x="5405" y="17962"/>
                    <a:pt x="5324" y="17860"/>
                  </a:cubicBezTo>
                  <a:cubicBezTo>
                    <a:pt x="5143" y="17644"/>
                    <a:pt x="4893" y="17485"/>
                    <a:pt x="4637" y="17338"/>
                  </a:cubicBezTo>
                  <a:cubicBezTo>
                    <a:pt x="4438" y="17218"/>
                    <a:pt x="4228" y="17104"/>
                    <a:pt x="4029" y="16997"/>
                  </a:cubicBezTo>
                  <a:cubicBezTo>
                    <a:pt x="3853" y="16900"/>
                    <a:pt x="3677" y="16803"/>
                    <a:pt x="3501" y="16701"/>
                  </a:cubicBezTo>
                  <a:cubicBezTo>
                    <a:pt x="3223" y="16536"/>
                    <a:pt x="2932" y="16349"/>
                    <a:pt x="2694" y="16116"/>
                  </a:cubicBezTo>
                  <a:cubicBezTo>
                    <a:pt x="2620" y="16037"/>
                    <a:pt x="2563" y="15956"/>
                    <a:pt x="2512" y="15882"/>
                  </a:cubicBezTo>
                  <a:cubicBezTo>
                    <a:pt x="2489" y="15837"/>
                    <a:pt x="2473" y="15786"/>
                    <a:pt x="2455" y="15741"/>
                  </a:cubicBezTo>
                  <a:cubicBezTo>
                    <a:pt x="2444" y="15696"/>
                    <a:pt x="2444" y="15662"/>
                    <a:pt x="2439" y="15621"/>
                  </a:cubicBezTo>
                  <a:cubicBezTo>
                    <a:pt x="2444" y="15581"/>
                    <a:pt x="2444" y="15542"/>
                    <a:pt x="2455" y="15497"/>
                  </a:cubicBezTo>
                  <a:cubicBezTo>
                    <a:pt x="2473" y="15445"/>
                    <a:pt x="2495" y="15389"/>
                    <a:pt x="2529" y="15337"/>
                  </a:cubicBezTo>
                  <a:cubicBezTo>
                    <a:pt x="2581" y="15252"/>
                    <a:pt x="2643" y="15172"/>
                    <a:pt x="2717" y="15093"/>
                  </a:cubicBezTo>
                  <a:cubicBezTo>
                    <a:pt x="2819" y="15001"/>
                    <a:pt x="2932" y="14917"/>
                    <a:pt x="3069" y="14836"/>
                  </a:cubicBezTo>
                  <a:cubicBezTo>
                    <a:pt x="3297" y="14712"/>
                    <a:pt x="3552" y="14616"/>
                    <a:pt x="3882" y="14524"/>
                  </a:cubicBezTo>
                  <a:cubicBezTo>
                    <a:pt x="4512" y="14359"/>
                    <a:pt x="5172" y="14291"/>
                    <a:pt x="5814" y="14217"/>
                  </a:cubicBezTo>
                  <a:cubicBezTo>
                    <a:pt x="6040" y="14195"/>
                    <a:pt x="6274" y="14172"/>
                    <a:pt x="6501" y="14138"/>
                  </a:cubicBezTo>
                  <a:cubicBezTo>
                    <a:pt x="6717" y="14115"/>
                    <a:pt x="6927" y="14075"/>
                    <a:pt x="7171" y="14030"/>
                  </a:cubicBezTo>
                  <a:cubicBezTo>
                    <a:pt x="7524" y="13968"/>
                    <a:pt x="7847" y="13905"/>
                    <a:pt x="8160" y="13842"/>
                  </a:cubicBezTo>
                  <a:cubicBezTo>
                    <a:pt x="8870" y="13700"/>
                    <a:pt x="9513" y="13548"/>
                    <a:pt x="10137" y="13370"/>
                  </a:cubicBezTo>
                  <a:cubicBezTo>
                    <a:pt x="10803" y="13189"/>
                    <a:pt x="11445" y="12974"/>
                    <a:pt x="12046" y="12735"/>
                  </a:cubicBezTo>
                  <a:cubicBezTo>
                    <a:pt x="12541" y="12536"/>
                    <a:pt x="12974" y="12342"/>
                    <a:pt x="13360" y="12138"/>
                  </a:cubicBezTo>
                  <a:cubicBezTo>
                    <a:pt x="14382" y="11604"/>
                    <a:pt x="15059" y="11036"/>
                    <a:pt x="15484" y="10354"/>
                  </a:cubicBezTo>
                  <a:cubicBezTo>
                    <a:pt x="15615" y="10149"/>
                    <a:pt x="15718" y="9934"/>
                    <a:pt x="15791" y="9729"/>
                  </a:cubicBezTo>
                  <a:cubicBezTo>
                    <a:pt x="15877" y="9501"/>
                    <a:pt x="15933" y="9263"/>
                    <a:pt x="15962" y="9019"/>
                  </a:cubicBezTo>
                  <a:cubicBezTo>
                    <a:pt x="15996" y="8780"/>
                    <a:pt x="15996" y="8518"/>
                    <a:pt x="15974" y="8235"/>
                  </a:cubicBezTo>
                  <a:cubicBezTo>
                    <a:pt x="15956" y="8018"/>
                    <a:pt x="15911" y="7797"/>
                    <a:pt x="15838" y="7558"/>
                  </a:cubicBezTo>
                  <a:cubicBezTo>
                    <a:pt x="15723" y="7172"/>
                    <a:pt x="15508" y="6797"/>
                    <a:pt x="15224" y="6473"/>
                  </a:cubicBezTo>
                  <a:cubicBezTo>
                    <a:pt x="14968" y="6183"/>
                    <a:pt x="14644" y="5916"/>
                    <a:pt x="14262" y="5677"/>
                  </a:cubicBezTo>
                  <a:cubicBezTo>
                    <a:pt x="13478" y="5200"/>
                    <a:pt x="12604" y="4922"/>
                    <a:pt x="11849" y="4711"/>
                  </a:cubicBezTo>
                  <a:cubicBezTo>
                    <a:pt x="11337" y="4569"/>
                    <a:pt x="10729" y="4404"/>
                    <a:pt x="10098" y="4285"/>
                  </a:cubicBezTo>
                  <a:cubicBezTo>
                    <a:pt x="9898" y="4246"/>
                    <a:pt x="9701" y="4206"/>
                    <a:pt x="9496" y="4165"/>
                  </a:cubicBezTo>
                  <a:cubicBezTo>
                    <a:pt x="9195" y="4109"/>
                    <a:pt x="8893" y="4052"/>
                    <a:pt x="8587" y="3989"/>
                  </a:cubicBezTo>
                  <a:cubicBezTo>
                    <a:pt x="7962" y="3865"/>
                    <a:pt x="7404" y="3734"/>
                    <a:pt x="6887" y="3592"/>
                  </a:cubicBezTo>
                  <a:cubicBezTo>
                    <a:pt x="6455" y="3478"/>
                    <a:pt x="6098" y="3365"/>
                    <a:pt x="5762" y="3239"/>
                  </a:cubicBezTo>
                  <a:cubicBezTo>
                    <a:pt x="5405" y="3103"/>
                    <a:pt x="5098" y="2961"/>
                    <a:pt x="4836" y="2808"/>
                  </a:cubicBezTo>
                  <a:cubicBezTo>
                    <a:pt x="4621" y="2677"/>
                    <a:pt x="4461" y="2557"/>
                    <a:pt x="4325" y="2421"/>
                  </a:cubicBezTo>
                  <a:cubicBezTo>
                    <a:pt x="4239" y="2336"/>
                    <a:pt x="4171" y="2245"/>
                    <a:pt x="4120" y="2154"/>
                  </a:cubicBezTo>
                  <a:cubicBezTo>
                    <a:pt x="4086" y="2092"/>
                    <a:pt x="4057" y="2024"/>
                    <a:pt x="4041" y="1961"/>
                  </a:cubicBezTo>
                  <a:cubicBezTo>
                    <a:pt x="4023" y="1899"/>
                    <a:pt x="4012" y="1830"/>
                    <a:pt x="4012" y="1768"/>
                  </a:cubicBezTo>
                  <a:cubicBezTo>
                    <a:pt x="4012" y="1689"/>
                    <a:pt x="4023" y="1615"/>
                    <a:pt x="4041" y="1540"/>
                  </a:cubicBezTo>
                  <a:cubicBezTo>
                    <a:pt x="4075" y="1438"/>
                    <a:pt x="4120" y="1335"/>
                    <a:pt x="4183" y="1222"/>
                  </a:cubicBezTo>
                  <a:cubicBezTo>
                    <a:pt x="4285" y="1057"/>
                    <a:pt x="4416" y="892"/>
                    <a:pt x="4592" y="722"/>
                  </a:cubicBezTo>
                  <a:cubicBezTo>
                    <a:pt x="4598" y="722"/>
                    <a:pt x="4598" y="716"/>
                    <a:pt x="4603" y="711"/>
                  </a:cubicBezTo>
                  <a:lnTo>
                    <a:pt x="4598" y="711"/>
                  </a:lnTo>
                  <a:lnTo>
                    <a:pt x="4608" y="705"/>
                  </a:lnTo>
                  <a:lnTo>
                    <a:pt x="4603" y="711"/>
                  </a:lnTo>
                  <a:cubicBezTo>
                    <a:pt x="4728" y="592"/>
                    <a:pt x="4865" y="472"/>
                    <a:pt x="5023" y="353"/>
                  </a:cubicBezTo>
                  <a:lnTo>
                    <a:pt x="5052" y="341"/>
                  </a:lnTo>
                  <a:lnTo>
                    <a:pt x="5080" y="330"/>
                  </a:lnTo>
                  <a:cubicBezTo>
                    <a:pt x="5114" y="319"/>
                    <a:pt x="5143" y="291"/>
                    <a:pt x="5154" y="257"/>
                  </a:cubicBezTo>
                  <a:lnTo>
                    <a:pt x="5234" y="194"/>
                  </a:lnTo>
                  <a:cubicBezTo>
                    <a:pt x="5256" y="183"/>
                    <a:pt x="5274" y="154"/>
                    <a:pt x="5279" y="126"/>
                  </a:cubicBezTo>
                  <a:cubicBezTo>
                    <a:pt x="5285" y="97"/>
                    <a:pt x="5274" y="68"/>
                    <a:pt x="5256" y="47"/>
                  </a:cubicBezTo>
                  <a:cubicBezTo>
                    <a:pt x="5240" y="18"/>
                    <a:pt x="5206" y="0"/>
                    <a:pt x="517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4"/>
            <p:cNvSpPr/>
            <p:nvPr/>
          </p:nvSpPr>
          <p:spPr>
            <a:xfrm flipH="1">
              <a:off x="1847146" y="3207172"/>
              <a:ext cx="1468771" cy="563470"/>
            </a:xfrm>
            <a:custGeom>
              <a:avLst/>
              <a:gdLst/>
              <a:ahLst/>
              <a:cxnLst/>
              <a:rect l="l" t="t" r="r" b="b"/>
              <a:pathLst>
                <a:path w="49920" h="19151" extrusionOk="0">
                  <a:moveTo>
                    <a:pt x="49829" y="1"/>
                  </a:moveTo>
                  <a:cubicBezTo>
                    <a:pt x="49812" y="1"/>
                    <a:pt x="49795" y="6"/>
                    <a:pt x="49778" y="12"/>
                  </a:cubicBezTo>
                  <a:cubicBezTo>
                    <a:pt x="48391" y="552"/>
                    <a:pt x="46903" y="1052"/>
                    <a:pt x="45238" y="1535"/>
                  </a:cubicBezTo>
                  <a:cubicBezTo>
                    <a:pt x="43885" y="1926"/>
                    <a:pt x="42442" y="2301"/>
                    <a:pt x="40703" y="2705"/>
                  </a:cubicBezTo>
                  <a:cubicBezTo>
                    <a:pt x="39180" y="3064"/>
                    <a:pt x="37595" y="3405"/>
                    <a:pt x="35993" y="3717"/>
                  </a:cubicBezTo>
                  <a:cubicBezTo>
                    <a:pt x="33123" y="4279"/>
                    <a:pt x="30191" y="4763"/>
                    <a:pt x="27355" y="5240"/>
                  </a:cubicBezTo>
                  <a:lnTo>
                    <a:pt x="26361" y="5404"/>
                  </a:lnTo>
                  <a:cubicBezTo>
                    <a:pt x="25555" y="5535"/>
                    <a:pt x="24753" y="5671"/>
                    <a:pt x="23945" y="5808"/>
                  </a:cubicBezTo>
                  <a:lnTo>
                    <a:pt x="23559" y="5876"/>
                  </a:lnTo>
                  <a:cubicBezTo>
                    <a:pt x="23213" y="5938"/>
                    <a:pt x="22854" y="6001"/>
                    <a:pt x="22503" y="6052"/>
                  </a:cubicBezTo>
                  <a:lnTo>
                    <a:pt x="22377" y="6075"/>
                  </a:lnTo>
                  <a:cubicBezTo>
                    <a:pt x="21668" y="6183"/>
                    <a:pt x="20929" y="6290"/>
                    <a:pt x="20213" y="6439"/>
                  </a:cubicBezTo>
                  <a:cubicBezTo>
                    <a:pt x="19179" y="6644"/>
                    <a:pt x="18343" y="6877"/>
                    <a:pt x="17598" y="7171"/>
                  </a:cubicBezTo>
                  <a:cubicBezTo>
                    <a:pt x="17178" y="7331"/>
                    <a:pt x="16798" y="7525"/>
                    <a:pt x="16457" y="7735"/>
                  </a:cubicBezTo>
                  <a:cubicBezTo>
                    <a:pt x="16292" y="7837"/>
                    <a:pt x="16145" y="7939"/>
                    <a:pt x="16002" y="8052"/>
                  </a:cubicBezTo>
                  <a:cubicBezTo>
                    <a:pt x="15865" y="8160"/>
                    <a:pt x="15729" y="8291"/>
                    <a:pt x="15587" y="8456"/>
                  </a:cubicBezTo>
                  <a:cubicBezTo>
                    <a:pt x="15382" y="8677"/>
                    <a:pt x="15224" y="8950"/>
                    <a:pt x="15122" y="9240"/>
                  </a:cubicBezTo>
                  <a:cubicBezTo>
                    <a:pt x="15076" y="9371"/>
                    <a:pt x="15041" y="9524"/>
                    <a:pt x="15025" y="9694"/>
                  </a:cubicBezTo>
                  <a:cubicBezTo>
                    <a:pt x="15002" y="9870"/>
                    <a:pt x="15007" y="10047"/>
                    <a:pt x="15047" y="10218"/>
                  </a:cubicBezTo>
                  <a:cubicBezTo>
                    <a:pt x="15110" y="10502"/>
                    <a:pt x="15269" y="10798"/>
                    <a:pt x="15524" y="11104"/>
                  </a:cubicBezTo>
                  <a:cubicBezTo>
                    <a:pt x="15712" y="11325"/>
                    <a:pt x="15928" y="11530"/>
                    <a:pt x="16138" y="11723"/>
                  </a:cubicBezTo>
                  <a:lnTo>
                    <a:pt x="16274" y="11848"/>
                  </a:lnTo>
                  <a:lnTo>
                    <a:pt x="16229" y="11803"/>
                  </a:lnTo>
                  <a:lnTo>
                    <a:pt x="16229" y="11803"/>
                  </a:lnTo>
                  <a:cubicBezTo>
                    <a:pt x="16428" y="11996"/>
                    <a:pt x="16638" y="12195"/>
                    <a:pt x="16792" y="12427"/>
                  </a:cubicBezTo>
                  <a:cubicBezTo>
                    <a:pt x="16827" y="12490"/>
                    <a:pt x="16854" y="12547"/>
                    <a:pt x="16877" y="12610"/>
                  </a:cubicBezTo>
                  <a:cubicBezTo>
                    <a:pt x="16882" y="12649"/>
                    <a:pt x="16888" y="12684"/>
                    <a:pt x="16895" y="12723"/>
                  </a:cubicBezTo>
                  <a:cubicBezTo>
                    <a:pt x="16895" y="12752"/>
                    <a:pt x="16888" y="12780"/>
                    <a:pt x="16882" y="12814"/>
                  </a:cubicBezTo>
                  <a:cubicBezTo>
                    <a:pt x="16872" y="12849"/>
                    <a:pt x="16861" y="12888"/>
                    <a:pt x="16843" y="12928"/>
                  </a:cubicBezTo>
                  <a:cubicBezTo>
                    <a:pt x="16803" y="12990"/>
                    <a:pt x="16752" y="13053"/>
                    <a:pt x="16696" y="13121"/>
                  </a:cubicBezTo>
                  <a:cubicBezTo>
                    <a:pt x="16576" y="13240"/>
                    <a:pt x="16428" y="13355"/>
                    <a:pt x="16247" y="13473"/>
                  </a:cubicBezTo>
                  <a:cubicBezTo>
                    <a:pt x="16070" y="13570"/>
                    <a:pt x="15877" y="13655"/>
                    <a:pt x="15661" y="13723"/>
                  </a:cubicBezTo>
                  <a:cubicBezTo>
                    <a:pt x="14951" y="13916"/>
                    <a:pt x="14207" y="13945"/>
                    <a:pt x="13491" y="13968"/>
                  </a:cubicBezTo>
                  <a:cubicBezTo>
                    <a:pt x="13082" y="13985"/>
                    <a:pt x="12660" y="13996"/>
                    <a:pt x="12251" y="14047"/>
                  </a:cubicBezTo>
                  <a:lnTo>
                    <a:pt x="12115" y="14058"/>
                  </a:lnTo>
                  <a:cubicBezTo>
                    <a:pt x="10632" y="14223"/>
                    <a:pt x="9104" y="14394"/>
                    <a:pt x="7638" y="14758"/>
                  </a:cubicBezTo>
                  <a:cubicBezTo>
                    <a:pt x="6950" y="14928"/>
                    <a:pt x="6251" y="15155"/>
                    <a:pt x="5558" y="15440"/>
                  </a:cubicBezTo>
                  <a:cubicBezTo>
                    <a:pt x="4939" y="15689"/>
                    <a:pt x="4314" y="15991"/>
                    <a:pt x="3649" y="16371"/>
                  </a:cubicBezTo>
                  <a:cubicBezTo>
                    <a:pt x="3080" y="16689"/>
                    <a:pt x="2495" y="17053"/>
                    <a:pt x="1865" y="17491"/>
                  </a:cubicBezTo>
                  <a:cubicBezTo>
                    <a:pt x="1285" y="17889"/>
                    <a:pt x="711" y="18320"/>
                    <a:pt x="160" y="18769"/>
                  </a:cubicBezTo>
                  <a:lnTo>
                    <a:pt x="126" y="18797"/>
                  </a:lnTo>
                  <a:lnTo>
                    <a:pt x="92" y="18820"/>
                  </a:lnTo>
                  <a:cubicBezTo>
                    <a:pt x="11" y="18889"/>
                    <a:pt x="1" y="19002"/>
                    <a:pt x="63" y="19082"/>
                  </a:cubicBezTo>
                  <a:cubicBezTo>
                    <a:pt x="97" y="19122"/>
                    <a:pt x="142" y="19144"/>
                    <a:pt x="189" y="19150"/>
                  </a:cubicBezTo>
                  <a:lnTo>
                    <a:pt x="205" y="19150"/>
                  </a:lnTo>
                  <a:cubicBezTo>
                    <a:pt x="245" y="19150"/>
                    <a:pt x="279" y="19138"/>
                    <a:pt x="325" y="19110"/>
                  </a:cubicBezTo>
                  <a:cubicBezTo>
                    <a:pt x="517" y="18973"/>
                    <a:pt x="706" y="18844"/>
                    <a:pt x="898" y="18707"/>
                  </a:cubicBezTo>
                  <a:lnTo>
                    <a:pt x="1109" y="18559"/>
                  </a:lnTo>
                  <a:cubicBezTo>
                    <a:pt x="1728" y="18235"/>
                    <a:pt x="2353" y="17934"/>
                    <a:pt x="2972" y="17672"/>
                  </a:cubicBezTo>
                  <a:cubicBezTo>
                    <a:pt x="3837" y="17297"/>
                    <a:pt x="4763" y="16968"/>
                    <a:pt x="5717" y="16689"/>
                  </a:cubicBezTo>
                  <a:cubicBezTo>
                    <a:pt x="6360" y="16508"/>
                    <a:pt x="7018" y="16348"/>
                    <a:pt x="7683" y="16212"/>
                  </a:cubicBezTo>
                  <a:cubicBezTo>
                    <a:pt x="8330" y="16088"/>
                    <a:pt x="9007" y="15980"/>
                    <a:pt x="9746" y="15899"/>
                  </a:cubicBezTo>
                  <a:cubicBezTo>
                    <a:pt x="10069" y="15860"/>
                    <a:pt x="10410" y="15826"/>
                    <a:pt x="10751" y="15802"/>
                  </a:cubicBezTo>
                  <a:cubicBezTo>
                    <a:pt x="10848" y="15797"/>
                    <a:pt x="10945" y="15797"/>
                    <a:pt x="11042" y="15792"/>
                  </a:cubicBezTo>
                  <a:lnTo>
                    <a:pt x="11235" y="15781"/>
                  </a:lnTo>
                  <a:cubicBezTo>
                    <a:pt x="12655" y="15707"/>
                    <a:pt x="13929" y="15616"/>
                    <a:pt x="15127" y="15508"/>
                  </a:cubicBezTo>
                  <a:cubicBezTo>
                    <a:pt x="16025" y="15427"/>
                    <a:pt x="16814" y="15343"/>
                    <a:pt x="17543" y="15241"/>
                  </a:cubicBezTo>
                  <a:cubicBezTo>
                    <a:pt x="18400" y="15127"/>
                    <a:pt x="19099" y="15002"/>
                    <a:pt x="19746" y="14860"/>
                  </a:cubicBezTo>
                  <a:cubicBezTo>
                    <a:pt x="20071" y="14786"/>
                    <a:pt x="20383" y="14701"/>
                    <a:pt x="20672" y="14609"/>
                  </a:cubicBezTo>
                  <a:cubicBezTo>
                    <a:pt x="20945" y="14525"/>
                    <a:pt x="21178" y="14433"/>
                    <a:pt x="21377" y="14336"/>
                  </a:cubicBezTo>
                  <a:cubicBezTo>
                    <a:pt x="21673" y="14189"/>
                    <a:pt x="22070" y="13951"/>
                    <a:pt x="22122" y="13536"/>
                  </a:cubicBezTo>
                  <a:cubicBezTo>
                    <a:pt x="22138" y="13428"/>
                    <a:pt x="22117" y="13297"/>
                    <a:pt x="22059" y="13150"/>
                  </a:cubicBezTo>
                  <a:cubicBezTo>
                    <a:pt x="21991" y="12985"/>
                    <a:pt x="21866" y="12854"/>
                    <a:pt x="21758" y="12763"/>
                  </a:cubicBezTo>
                  <a:cubicBezTo>
                    <a:pt x="21639" y="12655"/>
                    <a:pt x="21491" y="12576"/>
                    <a:pt x="21349" y="12508"/>
                  </a:cubicBezTo>
                  <a:cubicBezTo>
                    <a:pt x="21178" y="12422"/>
                    <a:pt x="20997" y="12359"/>
                    <a:pt x="20826" y="12303"/>
                  </a:cubicBezTo>
                  <a:cubicBezTo>
                    <a:pt x="20554" y="12212"/>
                    <a:pt x="20263" y="12133"/>
                    <a:pt x="19985" y="12064"/>
                  </a:cubicBezTo>
                  <a:cubicBezTo>
                    <a:pt x="19457" y="11923"/>
                    <a:pt x="18899" y="11774"/>
                    <a:pt x="18400" y="11519"/>
                  </a:cubicBezTo>
                  <a:cubicBezTo>
                    <a:pt x="18230" y="11422"/>
                    <a:pt x="18088" y="11325"/>
                    <a:pt x="17963" y="11212"/>
                  </a:cubicBezTo>
                  <a:cubicBezTo>
                    <a:pt x="17889" y="11138"/>
                    <a:pt x="17821" y="11053"/>
                    <a:pt x="17763" y="10968"/>
                  </a:cubicBezTo>
                  <a:cubicBezTo>
                    <a:pt x="17713" y="10888"/>
                    <a:pt x="17679" y="10803"/>
                    <a:pt x="17650" y="10712"/>
                  </a:cubicBezTo>
                  <a:cubicBezTo>
                    <a:pt x="17622" y="10609"/>
                    <a:pt x="17611" y="10512"/>
                    <a:pt x="17604" y="10410"/>
                  </a:cubicBezTo>
                  <a:cubicBezTo>
                    <a:pt x="17604" y="10263"/>
                    <a:pt x="17622" y="10103"/>
                    <a:pt x="17661" y="9938"/>
                  </a:cubicBezTo>
                  <a:cubicBezTo>
                    <a:pt x="17713" y="9723"/>
                    <a:pt x="17781" y="9536"/>
                    <a:pt x="17871" y="9359"/>
                  </a:cubicBezTo>
                  <a:cubicBezTo>
                    <a:pt x="17963" y="9183"/>
                    <a:pt x="18088" y="9018"/>
                    <a:pt x="18230" y="8860"/>
                  </a:cubicBezTo>
                  <a:cubicBezTo>
                    <a:pt x="18411" y="8671"/>
                    <a:pt x="18627" y="8501"/>
                    <a:pt x="18878" y="8343"/>
                  </a:cubicBezTo>
                  <a:cubicBezTo>
                    <a:pt x="19281" y="8104"/>
                    <a:pt x="19752" y="7905"/>
                    <a:pt x="20321" y="7735"/>
                  </a:cubicBezTo>
                  <a:lnTo>
                    <a:pt x="20344" y="7722"/>
                  </a:lnTo>
                  <a:cubicBezTo>
                    <a:pt x="21281" y="7462"/>
                    <a:pt x="22253" y="7320"/>
                    <a:pt x="23082" y="7223"/>
                  </a:cubicBezTo>
                  <a:cubicBezTo>
                    <a:pt x="23389" y="7184"/>
                    <a:pt x="23701" y="7149"/>
                    <a:pt x="24008" y="7115"/>
                  </a:cubicBezTo>
                  <a:lnTo>
                    <a:pt x="24417" y="7069"/>
                  </a:lnTo>
                  <a:cubicBezTo>
                    <a:pt x="24787" y="7029"/>
                    <a:pt x="25173" y="6984"/>
                    <a:pt x="25560" y="6922"/>
                  </a:cubicBezTo>
                  <a:cubicBezTo>
                    <a:pt x="25741" y="6893"/>
                    <a:pt x="25923" y="6854"/>
                    <a:pt x="26106" y="6819"/>
                  </a:cubicBezTo>
                  <a:lnTo>
                    <a:pt x="26242" y="6791"/>
                  </a:lnTo>
                  <a:cubicBezTo>
                    <a:pt x="26646" y="6706"/>
                    <a:pt x="27048" y="6626"/>
                    <a:pt x="27452" y="6547"/>
                  </a:cubicBezTo>
                  <a:cubicBezTo>
                    <a:pt x="28241" y="6387"/>
                    <a:pt x="29025" y="6234"/>
                    <a:pt x="29810" y="6080"/>
                  </a:cubicBezTo>
                  <a:cubicBezTo>
                    <a:pt x="31396" y="5768"/>
                    <a:pt x="32946" y="5461"/>
                    <a:pt x="34509" y="5143"/>
                  </a:cubicBezTo>
                  <a:cubicBezTo>
                    <a:pt x="35600" y="4916"/>
                    <a:pt x="36765" y="4666"/>
                    <a:pt x="38180" y="4354"/>
                  </a:cubicBezTo>
                  <a:cubicBezTo>
                    <a:pt x="39594" y="4047"/>
                    <a:pt x="40737" y="3774"/>
                    <a:pt x="41776" y="3507"/>
                  </a:cubicBezTo>
                  <a:cubicBezTo>
                    <a:pt x="43045" y="3177"/>
                    <a:pt x="44192" y="2830"/>
                    <a:pt x="45288" y="2450"/>
                  </a:cubicBezTo>
                  <a:cubicBezTo>
                    <a:pt x="45925" y="2228"/>
                    <a:pt x="46476" y="2007"/>
                    <a:pt x="46971" y="1779"/>
                  </a:cubicBezTo>
                  <a:cubicBezTo>
                    <a:pt x="47249" y="1654"/>
                    <a:pt x="47516" y="1517"/>
                    <a:pt x="47772" y="1375"/>
                  </a:cubicBezTo>
                  <a:cubicBezTo>
                    <a:pt x="47868" y="1325"/>
                    <a:pt x="47965" y="1262"/>
                    <a:pt x="48062" y="1205"/>
                  </a:cubicBezTo>
                  <a:lnTo>
                    <a:pt x="48130" y="1160"/>
                  </a:lnTo>
                  <a:cubicBezTo>
                    <a:pt x="48209" y="1108"/>
                    <a:pt x="48288" y="1058"/>
                    <a:pt x="48363" y="1000"/>
                  </a:cubicBezTo>
                  <a:cubicBezTo>
                    <a:pt x="48403" y="972"/>
                    <a:pt x="48437" y="950"/>
                    <a:pt x="48477" y="921"/>
                  </a:cubicBezTo>
                  <a:lnTo>
                    <a:pt x="48505" y="903"/>
                  </a:lnTo>
                  <a:lnTo>
                    <a:pt x="48534" y="887"/>
                  </a:lnTo>
                  <a:cubicBezTo>
                    <a:pt x="48584" y="864"/>
                    <a:pt x="48613" y="835"/>
                    <a:pt x="48624" y="790"/>
                  </a:cubicBezTo>
                  <a:cubicBezTo>
                    <a:pt x="48636" y="774"/>
                    <a:pt x="48636" y="751"/>
                    <a:pt x="48636" y="728"/>
                  </a:cubicBezTo>
                  <a:cubicBezTo>
                    <a:pt x="48931" y="620"/>
                    <a:pt x="49221" y="512"/>
                    <a:pt x="49505" y="399"/>
                  </a:cubicBezTo>
                  <a:cubicBezTo>
                    <a:pt x="49647" y="279"/>
                    <a:pt x="49788" y="153"/>
                    <a:pt x="49919" y="40"/>
                  </a:cubicBezTo>
                  <a:cubicBezTo>
                    <a:pt x="49898" y="17"/>
                    <a:pt x="49864" y="1"/>
                    <a:pt x="49829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4"/>
            <p:cNvSpPr/>
            <p:nvPr/>
          </p:nvSpPr>
          <p:spPr>
            <a:xfrm flipH="1">
              <a:off x="617800" y="3268371"/>
              <a:ext cx="41839" cy="46458"/>
            </a:xfrm>
            <a:custGeom>
              <a:avLst/>
              <a:gdLst/>
              <a:ahLst/>
              <a:cxnLst/>
              <a:rect l="l" t="t" r="r" b="b"/>
              <a:pathLst>
                <a:path w="1422" h="1579" extrusionOk="0">
                  <a:moveTo>
                    <a:pt x="239" y="0"/>
                  </a:moveTo>
                  <a:cubicBezTo>
                    <a:pt x="171" y="6"/>
                    <a:pt x="113" y="34"/>
                    <a:pt x="68" y="80"/>
                  </a:cubicBezTo>
                  <a:cubicBezTo>
                    <a:pt x="23" y="131"/>
                    <a:pt x="0" y="200"/>
                    <a:pt x="6" y="262"/>
                  </a:cubicBezTo>
                  <a:cubicBezTo>
                    <a:pt x="11" y="318"/>
                    <a:pt x="34" y="392"/>
                    <a:pt x="86" y="433"/>
                  </a:cubicBezTo>
                  <a:cubicBezTo>
                    <a:pt x="199" y="517"/>
                    <a:pt x="301" y="614"/>
                    <a:pt x="393" y="722"/>
                  </a:cubicBezTo>
                  <a:cubicBezTo>
                    <a:pt x="488" y="842"/>
                    <a:pt x="580" y="971"/>
                    <a:pt x="671" y="1102"/>
                  </a:cubicBezTo>
                  <a:cubicBezTo>
                    <a:pt x="773" y="1244"/>
                    <a:pt x="870" y="1393"/>
                    <a:pt x="994" y="1511"/>
                  </a:cubicBezTo>
                  <a:cubicBezTo>
                    <a:pt x="1039" y="1557"/>
                    <a:pt x="1100" y="1578"/>
                    <a:pt x="1161" y="1578"/>
                  </a:cubicBezTo>
                  <a:cubicBezTo>
                    <a:pt x="1208" y="1578"/>
                    <a:pt x="1256" y="1565"/>
                    <a:pt x="1296" y="1540"/>
                  </a:cubicBezTo>
                  <a:cubicBezTo>
                    <a:pt x="1353" y="1506"/>
                    <a:pt x="1392" y="1449"/>
                    <a:pt x="1403" y="1381"/>
                  </a:cubicBezTo>
                  <a:cubicBezTo>
                    <a:pt x="1421" y="1312"/>
                    <a:pt x="1403" y="1256"/>
                    <a:pt x="1369" y="1199"/>
                  </a:cubicBezTo>
                  <a:cubicBezTo>
                    <a:pt x="1319" y="1097"/>
                    <a:pt x="1251" y="1005"/>
                    <a:pt x="1188" y="915"/>
                  </a:cubicBezTo>
                  <a:cubicBezTo>
                    <a:pt x="1120" y="813"/>
                    <a:pt x="1041" y="711"/>
                    <a:pt x="966" y="614"/>
                  </a:cubicBezTo>
                  <a:cubicBezTo>
                    <a:pt x="802" y="410"/>
                    <a:pt x="625" y="221"/>
                    <a:pt x="415" y="69"/>
                  </a:cubicBezTo>
                  <a:cubicBezTo>
                    <a:pt x="364" y="29"/>
                    <a:pt x="312" y="0"/>
                    <a:pt x="250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4"/>
            <p:cNvSpPr/>
            <p:nvPr/>
          </p:nvSpPr>
          <p:spPr>
            <a:xfrm flipH="1">
              <a:off x="638543" y="3293439"/>
              <a:ext cx="353" cy="206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1"/>
                  </a:moveTo>
                  <a:cubicBezTo>
                    <a:pt x="6" y="1"/>
                    <a:pt x="6" y="6"/>
                    <a:pt x="11" y="6"/>
                  </a:cubicBezTo>
                  <a:cubicBezTo>
                    <a:pt x="6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4"/>
            <p:cNvSpPr/>
            <p:nvPr/>
          </p:nvSpPr>
          <p:spPr>
            <a:xfrm flipH="1">
              <a:off x="1714216" y="2823474"/>
              <a:ext cx="1428845" cy="429716"/>
            </a:xfrm>
            <a:custGeom>
              <a:avLst/>
              <a:gdLst/>
              <a:ahLst/>
              <a:cxnLst/>
              <a:rect l="l" t="t" r="r" b="b"/>
              <a:pathLst>
                <a:path w="48563" h="14605" extrusionOk="0">
                  <a:moveTo>
                    <a:pt x="37385" y="0"/>
                  </a:moveTo>
                  <a:cubicBezTo>
                    <a:pt x="37220" y="0"/>
                    <a:pt x="37044" y="12"/>
                    <a:pt x="36845" y="29"/>
                  </a:cubicBezTo>
                  <a:cubicBezTo>
                    <a:pt x="36357" y="75"/>
                    <a:pt x="35851" y="177"/>
                    <a:pt x="35305" y="336"/>
                  </a:cubicBezTo>
                  <a:cubicBezTo>
                    <a:pt x="34817" y="477"/>
                    <a:pt x="34299" y="671"/>
                    <a:pt x="33732" y="927"/>
                  </a:cubicBezTo>
                  <a:cubicBezTo>
                    <a:pt x="33249" y="1148"/>
                    <a:pt x="32748" y="1410"/>
                    <a:pt x="32208" y="1728"/>
                  </a:cubicBezTo>
                  <a:cubicBezTo>
                    <a:pt x="31487" y="2148"/>
                    <a:pt x="30766" y="2638"/>
                    <a:pt x="30010" y="3223"/>
                  </a:cubicBezTo>
                  <a:cubicBezTo>
                    <a:pt x="29601" y="3535"/>
                    <a:pt x="29214" y="3853"/>
                    <a:pt x="28856" y="4166"/>
                  </a:cubicBezTo>
                  <a:cubicBezTo>
                    <a:pt x="28833" y="4160"/>
                    <a:pt x="28817" y="4149"/>
                    <a:pt x="28799" y="4143"/>
                  </a:cubicBezTo>
                  <a:lnTo>
                    <a:pt x="28765" y="4132"/>
                  </a:lnTo>
                  <a:cubicBezTo>
                    <a:pt x="28225" y="3910"/>
                    <a:pt x="27703" y="3621"/>
                    <a:pt x="27197" y="3348"/>
                  </a:cubicBezTo>
                  <a:lnTo>
                    <a:pt x="27134" y="3314"/>
                  </a:lnTo>
                  <a:cubicBezTo>
                    <a:pt x="26606" y="3024"/>
                    <a:pt x="26032" y="2722"/>
                    <a:pt x="25429" y="2484"/>
                  </a:cubicBezTo>
                  <a:cubicBezTo>
                    <a:pt x="25122" y="2365"/>
                    <a:pt x="24844" y="2273"/>
                    <a:pt x="24566" y="2211"/>
                  </a:cubicBezTo>
                  <a:cubicBezTo>
                    <a:pt x="24430" y="2182"/>
                    <a:pt x="24293" y="2160"/>
                    <a:pt x="24157" y="2137"/>
                  </a:cubicBezTo>
                  <a:lnTo>
                    <a:pt x="24134" y="2132"/>
                  </a:lnTo>
                  <a:cubicBezTo>
                    <a:pt x="23963" y="2108"/>
                    <a:pt x="23805" y="2087"/>
                    <a:pt x="23656" y="2074"/>
                  </a:cubicBezTo>
                  <a:cubicBezTo>
                    <a:pt x="23549" y="2063"/>
                    <a:pt x="23430" y="2063"/>
                    <a:pt x="23315" y="2063"/>
                  </a:cubicBezTo>
                  <a:cubicBezTo>
                    <a:pt x="22901" y="2063"/>
                    <a:pt x="22458" y="2121"/>
                    <a:pt x="21998" y="2239"/>
                  </a:cubicBezTo>
                  <a:cubicBezTo>
                    <a:pt x="21503" y="2370"/>
                    <a:pt x="20986" y="2586"/>
                    <a:pt x="20417" y="2893"/>
                  </a:cubicBezTo>
                  <a:cubicBezTo>
                    <a:pt x="19969" y="3131"/>
                    <a:pt x="19491" y="3427"/>
                    <a:pt x="18923" y="3831"/>
                  </a:cubicBezTo>
                  <a:cubicBezTo>
                    <a:pt x="18469" y="4149"/>
                    <a:pt x="18020" y="4495"/>
                    <a:pt x="17582" y="4825"/>
                  </a:cubicBezTo>
                  <a:cubicBezTo>
                    <a:pt x="17105" y="5189"/>
                    <a:pt x="16611" y="5564"/>
                    <a:pt x="16111" y="5911"/>
                  </a:cubicBezTo>
                  <a:cubicBezTo>
                    <a:pt x="15872" y="6076"/>
                    <a:pt x="15673" y="6212"/>
                    <a:pt x="15479" y="6325"/>
                  </a:cubicBezTo>
                  <a:cubicBezTo>
                    <a:pt x="15247" y="6223"/>
                    <a:pt x="15009" y="6103"/>
                    <a:pt x="14752" y="5956"/>
                  </a:cubicBezTo>
                  <a:cubicBezTo>
                    <a:pt x="14582" y="5853"/>
                    <a:pt x="14411" y="5740"/>
                    <a:pt x="14241" y="5632"/>
                  </a:cubicBezTo>
                  <a:cubicBezTo>
                    <a:pt x="14162" y="5581"/>
                    <a:pt x="14081" y="5530"/>
                    <a:pt x="14002" y="5478"/>
                  </a:cubicBezTo>
                  <a:cubicBezTo>
                    <a:pt x="13536" y="5189"/>
                    <a:pt x="12990" y="4865"/>
                    <a:pt x="12384" y="4734"/>
                  </a:cubicBezTo>
                  <a:cubicBezTo>
                    <a:pt x="12253" y="4705"/>
                    <a:pt x="12104" y="4683"/>
                    <a:pt x="11940" y="4678"/>
                  </a:cubicBezTo>
                  <a:cubicBezTo>
                    <a:pt x="11906" y="4671"/>
                    <a:pt x="11872" y="4671"/>
                    <a:pt x="11838" y="4671"/>
                  </a:cubicBezTo>
                  <a:cubicBezTo>
                    <a:pt x="11723" y="4671"/>
                    <a:pt x="11605" y="4683"/>
                    <a:pt x="11445" y="4705"/>
                  </a:cubicBezTo>
                  <a:cubicBezTo>
                    <a:pt x="11190" y="4739"/>
                    <a:pt x="10911" y="4831"/>
                    <a:pt x="10582" y="4985"/>
                  </a:cubicBezTo>
                  <a:cubicBezTo>
                    <a:pt x="10133" y="5195"/>
                    <a:pt x="9724" y="5496"/>
                    <a:pt x="9331" y="5791"/>
                  </a:cubicBezTo>
                  <a:cubicBezTo>
                    <a:pt x="9252" y="5848"/>
                    <a:pt x="9172" y="5905"/>
                    <a:pt x="9093" y="5967"/>
                  </a:cubicBezTo>
                  <a:cubicBezTo>
                    <a:pt x="8075" y="6700"/>
                    <a:pt x="6934" y="7280"/>
                    <a:pt x="5831" y="7836"/>
                  </a:cubicBezTo>
                  <a:lnTo>
                    <a:pt x="5552" y="7978"/>
                  </a:lnTo>
                  <a:cubicBezTo>
                    <a:pt x="5235" y="8138"/>
                    <a:pt x="4967" y="8274"/>
                    <a:pt x="4700" y="8416"/>
                  </a:cubicBezTo>
                  <a:cubicBezTo>
                    <a:pt x="4542" y="8502"/>
                    <a:pt x="4377" y="8586"/>
                    <a:pt x="4217" y="8678"/>
                  </a:cubicBezTo>
                  <a:lnTo>
                    <a:pt x="3996" y="8796"/>
                  </a:lnTo>
                  <a:cubicBezTo>
                    <a:pt x="3496" y="9069"/>
                    <a:pt x="2956" y="9360"/>
                    <a:pt x="2405" y="9593"/>
                  </a:cubicBezTo>
                  <a:cubicBezTo>
                    <a:pt x="2371" y="9609"/>
                    <a:pt x="2337" y="9621"/>
                    <a:pt x="2308" y="9638"/>
                  </a:cubicBezTo>
                  <a:lnTo>
                    <a:pt x="2331" y="9627"/>
                  </a:lnTo>
                  <a:lnTo>
                    <a:pt x="2353" y="9621"/>
                  </a:lnTo>
                  <a:lnTo>
                    <a:pt x="2353" y="9621"/>
                  </a:lnTo>
                  <a:cubicBezTo>
                    <a:pt x="1814" y="9837"/>
                    <a:pt x="1364" y="9968"/>
                    <a:pt x="939" y="10031"/>
                  </a:cubicBezTo>
                  <a:cubicBezTo>
                    <a:pt x="792" y="10052"/>
                    <a:pt x="648" y="10058"/>
                    <a:pt x="512" y="10058"/>
                  </a:cubicBezTo>
                  <a:cubicBezTo>
                    <a:pt x="433" y="10058"/>
                    <a:pt x="354" y="10058"/>
                    <a:pt x="273" y="10052"/>
                  </a:cubicBezTo>
                  <a:lnTo>
                    <a:pt x="262" y="10052"/>
                  </a:lnTo>
                  <a:cubicBezTo>
                    <a:pt x="183" y="10052"/>
                    <a:pt x="121" y="10110"/>
                    <a:pt x="97" y="10172"/>
                  </a:cubicBezTo>
                  <a:lnTo>
                    <a:pt x="87" y="10178"/>
                  </a:lnTo>
                  <a:cubicBezTo>
                    <a:pt x="47" y="10201"/>
                    <a:pt x="24" y="10235"/>
                    <a:pt x="13" y="10280"/>
                  </a:cubicBezTo>
                  <a:cubicBezTo>
                    <a:pt x="1" y="10320"/>
                    <a:pt x="7" y="10359"/>
                    <a:pt x="29" y="10388"/>
                  </a:cubicBezTo>
                  <a:cubicBezTo>
                    <a:pt x="92" y="10490"/>
                    <a:pt x="166" y="10587"/>
                    <a:pt x="246" y="10678"/>
                  </a:cubicBezTo>
                  <a:cubicBezTo>
                    <a:pt x="336" y="10781"/>
                    <a:pt x="444" y="10865"/>
                    <a:pt x="541" y="10939"/>
                  </a:cubicBezTo>
                  <a:cubicBezTo>
                    <a:pt x="734" y="11081"/>
                    <a:pt x="973" y="11190"/>
                    <a:pt x="1274" y="11269"/>
                  </a:cubicBezTo>
                  <a:cubicBezTo>
                    <a:pt x="1495" y="11326"/>
                    <a:pt x="1746" y="11360"/>
                    <a:pt x="2064" y="11371"/>
                  </a:cubicBezTo>
                  <a:cubicBezTo>
                    <a:pt x="2114" y="11377"/>
                    <a:pt x="2166" y="11377"/>
                    <a:pt x="2211" y="11377"/>
                  </a:cubicBezTo>
                  <a:cubicBezTo>
                    <a:pt x="2439" y="11377"/>
                    <a:pt x="2683" y="11360"/>
                    <a:pt x="2985" y="11319"/>
                  </a:cubicBezTo>
                  <a:cubicBezTo>
                    <a:pt x="3553" y="11251"/>
                    <a:pt x="4104" y="11127"/>
                    <a:pt x="4671" y="10996"/>
                  </a:cubicBezTo>
                  <a:cubicBezTo>
                    <a:pt x="4757" y="10973"/>
                    <a:pt x="4842" y="10957"/>
                    <a:pt x="4933" y="10939"/>
                  </a:cubicBezTo>
                  <a:cubicBezTo>
                    <a:pt x="5059" y="10910"/>
                    <a:pt x="5183" y="10883"/>
                    <a:pt x="5308" y="10849"/>
                  </a:cubicBezTo>
                  <a:cubicBezTo>
                    <a:pt x="5570" y="10786"/>
                    <a:pt x="5843" y="10718"/>
                    <a:pt x="6121" y="10678"/>
                  </a:cubicBezTo>
                  <a:cubicBezTo>
                    <a:pt x="6258" y="10661"/>
                    <a:pt x="6365" y="10655"/>
                    <a:pt x="6468" y="10655"/>
                  </a:cubicBezTo>
                  <a:cubicBezTo>
                    <a:pt x="6519" y="10655"/>
                    <a:pt x="6570" y="10655"/>
                    <a:pt x="6622" y="10661"/>
                  </a:cubicBezTo>
                  <a:cubicBezTo>
                    <a:pt x="6678" y="10671"/>
                    <a:pt x="6724" y="10684"/>
                    <a:pt x="6769" y="10695"/>
                  </a:cubicBezTo>
                  <a:cubicBezTo>
                    <a:pt x="6792" y="10706"/>
                    <a:pt x="6814" y="10718"/>
                    <a:pt x="6837" y="10729"/>
                  </a:cubicBezTo>
                  <a:cubicBezTo>
                    <a:pt x="6853" y="10746"/>
                    <a:pt x="6871" y="10757"/>
                    <a:pt x="6888" y="10774"/>
                  </a:cubicBezTo>
                  <a:cubicBezTo>
                    <a:pt x="6871" y="10791"/>
                    <a:pt x="6860" y="10808"/>
                    <a:pt x="6848" y="10826"/>
                  </a:cubicBezTo>
                  <a:lnTo>
                    <a:pt x="6832" y="10849"/>
                  </a:lnTo>
                  <a:cubicBezTo>
                    <a:pt x="6808" y="10876"/>
                    <a:pt x="6798" y="10922"/>
                    <a:pt x="6785" y="10957"/>
                  </a:cubicBezTo>
                  <a:lnTo>
                    <a:pt x="6780" y="10973"/>
                  </a:lnTo>
                  <a:lnTo>
                    <a:pt x="6763" y="10991"/>
                  </a:lnTo>
                  <a:cubicBezTo>
                    <a:pt x="6724" y="11012"/>
                    <a:pt x="6690" y="11036"/>
                    <a:pt x="6649" y="11059"/>
                  </a:cubicBezTo>
                  <a:cubicBezTo>
                    <a:pt x="6570" y="11098"/>
                    <a:pt x="6496" y="11138"/>
                    <a:pt x="6439" y="11190"/>
                  </a:cubicBezTo>
                  <a:cubicBezTo>
                    <a:pt x="6376" y="11246"/>
                    <a:pt x="6337" y="11303"/>
                    <a:pt x="6308" y="11366"/>
                  </a:cubicBezTo>
                  <a:cubicBezTo>
                    <a:pt x="6274" y="11439"/>
                    <a:pt x="6263" y="11513"/>
                    <a:pt x="6268" y="11604"/>
                  </a:cubicBezTo>
                  <a:cubicBezTo>
                    <a:pt x="6292" y="11933"/>
                    <a:pt x="6598" y="12121"/>
                    <a:pt x="6853" y="12223"/>
                  </a:cubicBezTo>
                  <a:cubicBezTo>
                    <a:pt x="7121" y="12331"/>
                    <a:pt x="7399" y="12383"/>
                    <a:pt x="7672" y="12428"/>
                  </a:cubicBezTo>
                  <a:lnTo>
                    <a:pt x="7706" y="12433"/>
                  </a:lnTo>
                  <a:cubicBezTo>
                    <a:pt x="7968" y="12478"/>
                    <a:pt x="8246" y="12513"/>
                    <a:pt x="8531" y="12525"/>
                  </a:cubicBezTo>
                  <a:cubicBezTo>
                    <a:pt x="8605" y="12530"/>
                    <a:pt x="8684" y="12530"/>
                    <a:pt x="8763" y="12530"/>
                  </a:cubicBezTo>
                  <a:cubicBezTo>
                    <a:pt x="8945" y="12530"/>
                    <a:pt x="9145" y="12519"/>
                    <a:pt x="9376" y="12502"/>
                  </a:cubicBezTo>
                  <a:cubicBezTo>
                    <a:pt x="10297" y="12428"/>
                    <a:pt x="11207" y="12184"/>
                    <a:pt x="12082" y="11945"/>
                  </a:cubicBezTo>
                  <a:cubicBezTo>
                    <a:pt x="12247" y="11899"/>
                    <a:pt x="12418" y="11854"/>
                    <a:pt x="12581" y="11809"/>
                  </a:cubicBezTo>
                  <a:cubicBezTo>
                    <a:pt x="12883" y="11728"/>
                    <a:pt x="13207" y="11649"/>
                    <a:pt x="13570" y="11565"/>
                  </a:cubicBezTo>
                  <a:cubicBezTo>
                    <a:pt x="13871" y="11497"/>
                    <a:pt x="14150" y="11445"/>
                    <a:pt x="14429" y="11405"/>
                  </a:cubicBezTo>
                  <a:cubicBezTo>
                    <a:pt x="14661" y="11377"/>
                    <a:pt x="14849" y="11360"/>
                    <a:pt x="15025" y="11360"/>
                  </a:cubicBezTo>
                  <a:cubicBezTo>
                    <a:pt x="15122" y="11360"/>
                    <a:pt x="15219" y="11366"/>
                    <a:pt x="15309" y="11377"/>
                  </a:cubicBezTo>
                  <a:cubicBezTo>
                    <a:pt x="15406" y="11387"/>
                    <a:pt x="15486" y="11411"/>
                    <a:pt x="15565" y="11434"/>
                  </a:cubicBezTo>
                  <a:cubicBezTo>
                    <a:pt x="15605" y="11456"/>
                    <a:pt x="15644" y="11473"/>
                    <a:pt x="15673" y="11497"/>
                  </a:cubicBezTo>
                  <a:cubicBezTo>
                    <a:pt x="15691" y="11513"/>
                    <a:pt x="15707" y="11524"/>
                    <a:pt x="15725" y="11542"/>
                  </a:cubicBezTo>
                  <a:cubicBezTo>
                    <a:pt x="15730" y="11552"/>
                    <a:pt x="15736" y="11570"/>
                    <a:pt x="15747" y="11581"/>
                  </a:cubicBezTo>
                  <a:cubicBezTo>
                    <a:pt x="15752" y="11604"/>
                    <a:pt x="15759" y="11626"/>
                    <a:pt x="15764" y="11644"/>
                  </a:cubicBezTo>
                  <a:lnTo>
                    <a:pt x="15764" y="11762"/>
                  </a:lnTo>
                  <a:cubicBezTo>
                    <a:pt x="15759" y="11791"/>
                    <a:pt x="15747" y="11825"/>
                    <a:pt x="15741" y="11859"/>
                  </a:cubicBezTo>
                  <a:cubicBezTo>
                    <a:pt x="15712" y="11911"/>
                    <a:pt x="15678" y="11962"/>
                    <a:pt x="15639" y="12019"/>
                  </a:cubicBezTo>
                  <a:lnTo>
                    <a:pt x="15616" y="12053"/>
                  </a:lnTo>
                  <a:lnTo>
                    <a:pt x="15565" y="12116"/>
                  </a:lnTo>
                  <a:cubicBezTo>
                    <a:pt x="15497" y="12200"/>
                    <a:pt x="15429" y="12281"/>
                    <a:pt x="15372" y="12360"/>
                  </a:cubicBezTo>
                  <a:cubicBezTo>
                    <a:pt x="15281" y="12502"/>
                    <a:pt x="15235" y="12683"/>
                    <a:pt x="15253" y="12848"/>
                  </a:cubicBezTo>
                  <a:cubicBezTo>
                    <a:pt x="15281" y="13099"/>
                    <a:pt x="15418" y="13309"/>
                    <a:pt x="15537" y="13462"/>
                  </a:cubicBezTo>
                  <a:cubicBezTo>
                    <a:pt x="15599" y="13542"/>
                    <a:pt x="15662" y="13616"/>
                    <a:pt x="15736" y="13684"/>
                  </a:cubicBezTo>
                  <a:cubicBezTo>
                    <a:pt x="15827" y="13774"/>
                    <a:pt x="15922" y="13849"/>
                    <a:pt x="16014" y="13910"/>
                  </a:cubicBezTo>
                  <a:cubicBezTo>
                    <a:pt x="16161" y="14013"/>
                    <a:pt x="16338" y="14104"/>
                    <a:pt x="16577" y="14195"/>
                  </a:cubicBezTo>
                  <a:cubicBezTo>
                    <a:pt x="16793" y="14280"/>
                    <a:pt x="17026" y="14354"/>
                    <a:pt x="17286" y="14411"/>
                  </a:cubicBezTo>
                  <a:cubicBezTo>
                    <a:pt x="17708" y="14508"/>
                    <a:pt x="18185" y="14565"/>
                    <a:pt x="18786" y="14592"/>
                  </a:cubicBezTo>
                  <a:cubicBezTo>
                    <a:pt x="18969" y="14605"/>
                    <a:pt x="19168" y="14605"/>
                    <a:pt x="19366" y="14605"/>
                  </a:cubicBezTo>
                  <a:cubicBezTo>
                    <a:pt x="19605" y="14605"/>
                    <a:pt x="19861" y="14599"/>
                    <a:pt x="20150" y="14587"/>
                  </a:cubicBezTo>
                  <a:cubicBezTo>
                    <a:pt x="20742" y="14558"/>
                    <a:pt x="21356" y="14497"/>
                    <a:pt x="21986" y="14395"/>
                  </a:cubicBezTo>
                  <a:cubicBezTo>
                    <a:pt x="23396" y="14167"/>
                    <a:pt x="24799" y="13747"/>
                    <a:pt x="26037" y="13372"/>
                  </a:cubicBezTo>
                  <a:lnTo>
                    <a:pt x="26202" y="13325"/>
                  </a:lnTo>
                  <a:lnTo>
                    <a:pt x="26226" y="13314"/>
                  </a:lnTo>
                  <a:cubicBezTo>
                    <a:pt x="27168" y="13036"/>
                    <a:pt x="28140" y="12740"/>
                    <a:pt x="29111" y="12507"/>
                  </a:cubicBezTo>
                  <a:cubicBezTo>
                    <a:pt x="29567" y="12399"/>
                    <a:pt x="30015" y="12315"/>
                    <a:pt x="30391" y="12240"/>
                  </a:cubicBezTo>
                  <a:cubicBezTo>
                    <a:pt x="30629" y="12195"/>
                    <a:pt x="30913" y="12144"/>
                    <a:pt x="31196" y="12110"/>
                  </a:cubicBezTo>
                  <a:cubicBezTo>
                    <a:pt x="31537" y="12064"/>
                    <a:pt x="31810" y="12048"/>
                    <a:pt x="32061" y="12048"/>
                  </a:cubicBezTo>
                  <a:cubicBezTo>
                    <a:pt x="32214" y="12048"/>
                    <a:pt x="32356" y="12053"/>
                    <a:pt x="32487" y="12069"/>
                  </a:cubicBezTo>
                  <a:cubicBezTo>
                    <a:pt x="32635" y="12087"/>
                    <a:pt x="32759" y="12121"/>
                    <a:pt x="32874" y="12161"/>
                  </a:cubicBezTo>
                  <a:cubicBezTo>
                    <a:pt x="32930" y="12184"/>
                    <a:pt x="32987" y="12213"/>
                    <a:pt x="33038" y="12247"/>
                  </a:cubicBezTo>
                  <a:cubicBezTo>
                    <a:pt x="33066" y="12268"/>
                    <a:pt x="33089" y="12297"/>
                    <a:pt x="33118" y="12326"/>
                  </a:cubicBezTo>
                  <a:cubicBezTo>
                    <a:pt x="33129" y="12349"/>
                    <a:pt x="33147" y="12376"/>
                    <a:pt x="33158" y="12405"/>
                  </a:cubicBezTo>
                  <a:cubicBezTo>
                    <a:pt x="33163" y="12417"/>
                    <a:pt x="33168" y="12433"/>
                    <a:pt x="33174" y="12451"/>
                  </a:cubicBezTo>
                  <a:lnTo>
                    <a:pt x="33174" y="12478"/>
                  </a:lnTo>
                  <a:cubicBezTo>
                    <a:pt x="33168" y="12496"/>
                    <a:pt x="33168" y="12507"/>
                    <a:pt x="33163" y="12519"/>
                  </a:cubicBezTo>
                  <a:cubicBezTo>
                    <a:pt x="33140" y="12570"/>
                    <a:pt x="33106" y="12622"/>
                    <a:pt x="33066" y="12678"/>
                  </a:cubicBezTo>
                  <a:lnTo>
                    <a:pt x="33044" y="12706"/>
                  </a:lnTo>
                  <a:cubicBezTo>
                    <a:pt x="32976" y="12798"/>
                    <a:pt x="32908" y="12882"/>
                    <a:pt x="32856" y="12979"/>
                  </a:cubicBezTo>
                  <a:cubicBezTo>
                    <a:pt x="32793" y="13081"/>
                    <a:pt x="32765" y="13212"/>
                    <a:pt x="32765" y="13377"/>
                  </a:cubicBezTo>
                  <a:cubicBezTo>
                    <a:pt x="32765" y="13621"/>
                    <a:pt x="32862" y="13849"/>
                    <a:pt x="33032" y="14002"/>
                  </a:cubicBezTo>
                  <a:cubicBezTo>
                    <a:pt x="33106" y="14070"/>
                    <a:pt x="33208" y="14127"/>
                    <a:pt x="33323" y="14167"/>
                  </a:cubicBezTo>
                  <a:cubicBezTo>
                    <a:pt x="33425" y="14206"/>
                    <a:pt x="33533" y="14224"/>
                    <a:pt x="33658" y="14235"/>
                  </a:cubicBezTo>
                  <a:cubicBezTo>
                    <a:pt x="33703" y="14240"/>
                    <a:pt x="33748" y="14240"/>
                    <a:pt x="33800" y="14240"/>
                  </a:cubicBezTo>
                  <a:cubicBezTo>
                    <a:pt x="33879" y="14240"/>
                    <a:pt x="33958" y="14235"/>
                    <a:pt x="34015" y="14230"/>
                  </a:cubicBezTo>
                  <a:cubicBezTo>
                    <a:pt x="34146" y="14224"/>
                    <a:pt x="34283" y="14201"/>
                    <a:pt x="34459" y="14167"/>
                  </a:cubicBezTo>
                  <a:cubicBezTo>
                    <a:pt x="34624" y="14133"/>
                    <a:pt x="34800" y="14088"/>
                    <a:pt x="34999" y="14030"/>
                  </a:cubicBezTo>
                  <a:cubicBezTo>
                    <a:pt x="35760" y="13939"/>
                    <a:pt x="36402" y="13854"/>
                    <a:pt x="37021" y="13763"/>
                  </a:cubicBezTo>
                  <a:cubicBezTo>
                    <a:pt x="38056" y="13610"/>
                    <a:pt x="38977" y="13445"/>
                    <a:pt x="39840" y="13252"/>
                  </a:cubicBezTo>
                  <a:cubicBezTo>
                    <a:pt x="40845" y="13031"/>
                    <a:pt x="41744" y="12785"/>
                    <a:pt x="42591" y="12507"/>
                  </a:cubicBezTo>
                  <a:cubicBezTo>
                    <a:pt x="43102" y="12342"/>
                    <a:pt x="43538" y="12189"/>
                    <a:pt x="43937" y="12030"/>
                  </a:cubicBezTo>
                  <a:cubicBezTo>
                    <a:pt x="44159" y="11945"/>
                    <a:pt x="44380" y="11854"/>
                    <a:pt x="44619" y="11752"/>
                  </a:cubicBezTo>
                  <a:cubicBezTo>
                    <a:pt x="44732" y="11701"/>
                    <a:pt x="44846" y="11649"/>
                    <a:pt x="44954" y="11599"/>
                  </a:cubicBezTo>
                  <a:lnTo>
                    <a:pt x="44988" y="11581"/>
                  </a:lnTo>
                  <a:lnTo>
                    <a:pt x="45011" y="11570"/>
                  </a:lnTo>
                  <a:cubicBezTo>
                    <a:pt x="45096" y="11531"/>
                    <a:pt x="45182" y="11490"/>
                    <a:pt x="45261" y="11456"/>
                  </a:cubicBezTo>
                  <a:lnTo>
                    <a:pt x="45397" y="11394"/>
                  </a:lnTo>
                  <a:lnTo>
                    <a:pt x="45414" y="11387"/>
                  </a:lnTo>
                  <a:lnTo>
                    <a:pt x="45573" y="11326"/>
                  </a:lnTo>
                  <a:cubicBezTo>
                    <a:pt x="45778" y="11246"/>
                    <a:pt x="45982" y="11167"/>
                    <a:pt x="46176" y="11064"/>
                  </a:cubicBezTo>
                  <a:cubicBezTo>
                    <a:pt x="46312" y="10996"/>
                    <a:pt x="46443" y="10910"/>
                    <a:pt x="46562" y="10802"/>
                  </a:cubicBezTo>
                  <a:cubicBezTo>
                    <a:pt x="46659" y="10723"/>
                    <a:pt x="46750" y="10626"/>
                    <a:pt x="46852" y="10496"/>
                  </a:cubicBezTo>
                  <a:cubicBezTo>
                    <a:pt x="46908" y="10445"/>
                    <a:pt x="46971" y="10399"/>
                    <a:pt x="47028" y="10348"/>
                  </a:cubicBezTo>
                  <a:cubicBezTo>
                    <a:pt x="47193" y="10212"/>
                    <a:pt x="47357" y="10065"/>
                    <a:pt x="47545" y="9887"/>
                  </a:cubicBezTo>
                  <a:cubicBezTo>
                    <a:pt x="47847" y="9598"/>
                    <a:pt x="48130" y="9286"/>
                    <a:pt x="48408" y="8979"/>
                  </a:cubicBezTo>
                  <a:lnTo>
                    <a:pt x="48511" y="8871"/>
                  </a:lnTo>
                  <a:cubicBezTo>
                    <a:pt x="48563" y="8809"/>
                    <a:pt x="48563" y="8717"/>
                    <a:pt x="48505" y="8667"/>
                  </a:cubicBezTo>
                  <a:cubicBezTo>
                    <a:pt x="48477" y="8638"/>
                    <a:pt x="48443" y="8626"/>
                    <a:pt x="48403" y="8626"/>
                  </a:cubicBezTo>
                  <a:cubicBezTo>
                    <a:pt x="48363" y="8626"/>
                    <a:pt x="48324" y="8638"/>
                    <a:pt x="48301" y="8667"/>
                  </a:cubicBezTo>
                  <a:lnTo>
                    <a:pt x="48278" y="8689"/>
                  </a:lnTo>
                  <a:lnTo>
                    <a:pt x="48261" y="8712"/>
                  </a:lnTo>
                  <a:cubicBezTo>
                    <a:pt x="48261" y="8706"/>
                    <a:pt x="48256" y="8701"/>
                    <a:pt x="48250" y="8694"/>
                  </a:cubicBezTo>
                  <a:cubicBezTo>
                    <a:pt x="48170" y="8620"/>
                    <a:pt x="48096" y="8541"/>
                    <a:pt x="48017" y="8468"/>
                  </a:cubicBezTo>
                  <a:cubicBezTo>
                    <a:pt x="47971" y="8421"/>
                    <a:pt x="47926" y="8376"/>
                    <a:pt x="47881" y="8331"/>
                  </a:cubicBezTo>
                  <a:cubicBezTo>
                    <a:pt x="47750" y="8195"/>
                    <a:pt x="47613" y="8064"/>
                    <a:pt x="47477" y="7933"/>
                  </a:cubicBezTo>
                  <a:cubicBezTo>
                    <a:pt x="47215" y="7684"/>
                    <a:pt x="46960" y="7433"/>
                    <a:pt x="46698" y="7183"/>
                  </a:cubicBezTo>
                  <a:cubicBezTo>
                    <a:pt x="46250" y="6745"/>
                    <a:pt x="45885" y="6370"/>
                    <a:pt x="45545" y="6001"/>
                  </a:cubicBezTo>
                  <a:cubicBezTo>
                    <a:pt x="45209" y="5632"/>
                    <a:pt x="44875" y="5251"/>
                    <a:pt x="44550" y="4882"/>
                  </a:cubicBezTo>
                  <a:cubicBezTo>
                    <a:pt x="44193" y="4473"/>
                    <a:pt x="43823" y="4052"/>
                    <a:pt x="43454" y="3643"/>
                  </a:cubicBezTo>
                  <a:cubicBezTo>
                    <a:pt x="43045" y="3199"/>
                    <a:pt x="42670" y="2819"/>
                    <a:pt x="42306" y="2467"/>
                  </a:cubicBezTo>
                  <a:cubicBezTo>
                    <a:pt x="41897" y="2080"/>
                    <a:pt x="41476" y="1723"/>
                    <a:pt x="41050" y="1405"/>
                  </a:cubicBezTo>
                  <a:cubicBezTo>
                    <a:pt x="40129" y="711"/>
                    <a:pt x="39215" y="273"/>
                    <a:pt x="38317" y="97"/>
                  </a:cubicBezTo>
                  <a:cubicBezTo>
                    <a:pt x="38073" y="46"/>
                    <a:pt x="37823" y="18"/>
                    <a:pt x="37567" y="7"/>
                  </a:cubicBezTo>
                  <a:cubicBezTo>
                    <a:pt x="37504" y="7"/>
                    <a:pt x="37448" y="0"/>
                    <a:pt x="37385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4"/>
            <p:cNvSpPr/>
            <p:nvPr/>
          </p:nvSpPr>
          <p:spPr>
            <a:xfrm flipH="1">
              <a:off x="1716754" y="3052175"/>
              <a:ext cx="51519" cy="31894"/>
            </a:xfrm>
            <a:custGeom>
              <a:avLst/>
              <a:gdLst/>
              <a:ahLst/>
              <a:cxnLst/>
              <a:rect l="l" t="t" r="r" b="b"/>
              <a:pathLst>
                <a:path w="1751" h="1084" extrusionOk="0">
                  <a:moveTo>
                    <a:pt x="211" y="1"/>
                  </a:moveTo>
                  <a:cubicBezTo>
                    <a:pt x="160" y="1"/>
                    <a:pt x="114" y="24"/>
                    <a:pt x="75" y="58"/>
                  </a:cubicBezTo>
                  <a:cubicBezTo>
                    <a:pt x="1" y="131"/>
                    <a:pt x="1" y="257"/>
                    <a:pt x="75" y="331"/>
                  </a:cubicBezTo>
                  <a:cubicBezTo>
                    <a:pt x="245" y="496"/>
                    <a:pt x="439" y="621"/>
                    <a:pt x="643" y="729"/>
                  </a:cubicBezTo>
                  <a:cubicBezTo>
                    <a:pt x="853" y="831"/>
                    <a:pt x="1069" y="916"/>
                    <a:pt x="1286" y="1002"/>
                  </a:cubicBezTo>
                  <a:cubicBezTo>
                    <a:pt x="1347" y="1023"/>
                    <a:pt x="1415" y="1052"/>
                    <a:pt x="1478" y="1075"/>
                  </a:cubicBezTo>
                  <a:cubicBezTo>
                    <a:pt x="1495" y="1081"/>
                    <a:pt x="1512" y="1083"/>
                    <a:pt x="1529" y="1083"/>
                  </a:cubicBezTo>
                  <a:cubicBezTo>
                    <a:pt x="1546" y="1083"/>
                    <a:pt x="1563" y="1081"/>
                    <a:pt x="1580" y="1075"/>
                  </a:cubicBezTo>
                  <a:cubicBezTo>
                    <a:pt x="1627" y="1064"/>
                    <a:pt x="1672" y="1030"/>
                    <a:pt x="1700" y="984"/>
                  </a:cubicBezTo>
                  <a:cubicBezTo>
                    <a:pt x="1751" y="887"/>
                    <a:pt x="1711" y="774"/>
                    <a:pt x="1627" y="716"/>
                  </a:cubicBezTo>
                  <a:cubicBezTo>
                    <a:pt x="1422" y="592"/>
                    <a:pt x="1194" y="519"/>
                    <a:pt x="972" y="433"/>
                  </a:cubicBezTo>
                  <a:cubicBezTo>
                    <a:pt x="796" y="359"/>
                    <a:pt x="631" y="280"/>
                    <a:pt x="478" y="171"/>
                  </a:cubicBezTo>
                  <a:cubicBezTo>
                    <a:pt x="433" y="137"/>
                    <a:pt x="387" y="97"/>
                    <a:pt x="347" y="58"/>
                  </a:cubicBezTo>
                  <a:cubicBezTo>
                    <a:pt x="308" y="24"/>
                    <a:pt x="263" y="1"/>
                    <a:pt x="211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4"/>
            <p:cNvSpPr/>
            <p:nvPr/>
          </p:nvSpPr>
          <p:spPr>
            <a:xfrm flipH="1">
              <a:off x="3206550" y="3718622"/>
              <a:ext cx="944639" cy="186921"/>
            </a:xfrm>
            <a:custGeom>
              <a:avLst/>
              <a:gdLst/>
              <a:ahLst/>
              <a:cxnLst/>
              <a:rect l="l" t="t" r="r" b="b"/>
              <a:pathLst>
                <a:path w="32106" h="6353" extrusionOk="0">
                  <a:moveTo>
                    <a:pt x="9137" y="4432"/>
                  </a:moveTo>
                  <a:lnTo>
                    <a:pt x="9137" y="4432"/>
                  </a:lnTo>
                  <a:cubicBezTo>
                    <a:pt x="9134" y="4433"/>
                    <a:pt x="9129" y="4434"/>
                    <a:pt x="9125" y="4435"/>
                  </a:cubicBezTo>
                  <a:lnTo>
                    <a:pt x="9125" y="4435"/>
                  </a:lnTo>
                  <a:lnTo>
                    <a:pt x="9137" y="4432"/>
                  </a:lnTo>
                  <a:close/>
                  <a:moveTo>
                    <a:pt x="4753" y="5210"/>
                  </a:moveTo>
                  <a:cubicBezTo>
                    <a:pt x="4762" y="5211"/>
                    <a:pt x="4771" y="5211"/>
                    <a:pt x="4780" y="5211"/>
                  </a:cubicBezTo>
                  <a:lnTo>
                    <a:pt x="4757" y="5211"/>
                  </a:lnTo>
                  <a:lnTo>
                    <a:pt x="4753" y="5210"/>
                  </a:lnTo>
                  <a:close/>
                  <a:moveTo>
                    <a:pt x="31980" y="0"/>
                  </a:moveTo>
                  <a:cubicBezTo>
                    <a:pt x="31946" y="0"/>
                    <a:pt x="31924" y="11"/>
                    <a:pt x="31901" y="34"/>
                  </a:cubicBezTo>
                  <a:cubicBezTo>
                    <a:pt x="31810" y="102"/>
                    <a:pt x="31725" y="176"/>
                    <a:pt x="31639" y="255"/>
                  </a:cubicBezTo>
                  <a:cubicBezTo>
                    <a:pt x="31544" y="295"/>
                    <a:pt x="31453" y="341"/>
                    <a:pt x="31361" y="386"/>
                  </a:cubicBezTo>
                  <a:cubicBezTo>
                    <a:pt x="31237" y="454"/>
                    <a:pt x="31112" y="528"/>
                    <a:pt x="30981" y="601"/>
                  </a:cubicBezTo>
                  <a:cubicBezTo>
                    <a:pt x="30742" y="738"/>
                    <a:pt x="30503" y="881"/>
                    <a:pt x="30265" y="1023"/>
                  </a:cubicBezTo>
                  <a:lnTo>
                    <a:pt x="30152" y="1091"/>
                  </a:lnTo>
                  <a:cubicBezTo>
                    <a:pt x="29719" y="1346"/>
                    <a:pt x="29276" y="1613"/>
                    <a:pt x="28827" y="1857"/>
                  </a:cubicBezTo>
                  <a:cubicBezTo>
                    <a:pt x="28424" y="2080"/>
                    <a:pt x="27998" y="2284"/>
                    <a:pt x="27589" y="2483"/>
                  </a:cubicBezTo>
                  <a:cubicBezTo>
                    <a:pt x="27083" y="2728"/>
                    <a:pt x="26559" y="2983"/>
                    <a:pt x="26066" y="3268"/>
                  </a:cubicBezTo>
                  <a:cubicBezTo>
                    <a:pt x="25987" y="3302"/>
                    <a:pt x="25901" y="3329"/>
                    <a:pt x="25822" y="3358"/>
                  </a:cubicBezTo>
                  <a:cubicBezTo>
                    <a:pt x="25714" y="3397"/>
                    <a:pt x="25605" y="3438"/>
                    <a:pt x="25497" y="3472"/>
                  </a:cubicBezTo>
                  <a:cubicBezTo>
                    <a:pt x="25230" y="3562"/>
                    <a:pt x="24941" y="3654"/>
                    <a:pt x="24639" y="3733"/>
                  </a:cubicBezTo>
                  <a:cubicBezTo>
                    <a:pt x="24133" y="3869"/>
                    <a:pt x="23600" y="3984"/>
                    <a:pt x="23014" y="4079"/>
                  </a:cubicBezTo>
                  <a:cubicBezTo>
                    <a:pt x="22066" y="4222"/>
                    <a:pt x="21054" y="4296"/>
                    <a:pt x="19929" y="4296"/>
                  </a:cubicBezTo>
                  <a:cubicBezTo>
                    <a:pt x="19407" y="4296"/>
                    <a:pt x="18861" y="4278"/>
                    <a:pt x="18258" y="4250"/>
                  </a:cubicBezTo>
                  <a:cubicBezTo>
                    <a:pt x="17429" y="4205"/>
                    <a:pt x="16616" y="4142"/>
                    <a:pt x="15849" y="4074"/>
                  </a:cubicBezTo>
                  <a:cubicBezTo>
                    <a:pt x="15649" y="4057"/>
                    <a:pt x="15452" y="4040"/>
                    <a:pt x="15253" y="4023"/>
                  </a:cubicBezTo>
                  <a:cubicBezTo>
                    <a:pt x="14644" y="3971"/>
                    <a:pt x="14020" y="3915"/>
                    <a:pt x="13399" y="3874"/>
                  </a:cubicBezTo>
                  <a:cubicBezTo>
                    <a:pt x="12997" y="3853"/>
                    <a:pt x="12581" y="3835"/>
                    <a:pt x="12172" y="3835"/>
                  </a:cubicBezTo>
                  <a:cubicBezTo>
                    <a:pt x="11388" y="3835"/>
                    <a:pt x="10582" y="3887"/>
                    <a:pt x="9780" y="3989"/>
                  </a:cubicBezTo>
                  <a:cubicBezTo>
                    <a:pt x="9229" y="4052"/>
                    <a:pt x="8649" y="4147"/>
                    <a:pt x="8012" y="4273"/>
                  </a:cubicBezTo>
                  <a:cubicBezTo>
                    <a:pt x="7740" y="4330"/>
                    <a:pt x="7445" y="4393"/>
                    <a:pt x="7110" y="4466"/>
                  </a:cubicBezTo>
                  <a:cubicBezTo>
                    <a:pt x="7041" y="4483"/>
                    <a:pt x="6968" y="4500"/>
                    <a:pt x="6894" y="4517"/>
                  </a:cubicBezTo>
                  <a:cubicBezTo>
                    <a:pt x="6690" y="4563"/>
                    <a:pt x="6473" y="4614"/>
                    <a:pt x="6263" y="4648"/>
                  </a:cubicBezTo>
                  <a:lnTo>
                    <a:pt x="6246" y="4653"/>
                  </a:lnTo>
                  <a:cubicBezTo>
                    <a:pt x="5864" y="4705"/>
                    <a:pt x="5455" y="4734"/>
                    <a:pt x="4990" y="4734"/>
                  </a:cubicBezTo>
                  <a:cubicBezTo>
                    <a:pt x="4859" y="4734"/>
                    <a:pt x="4734" y="4734"/>
                    <a:pt x="4603" y="4727"/>
                  </a:cubicBezTo>
                  <a:cubicBezTo>
                    <a:pt x="4052" y="4710"/>
                    <a:pt x="3496" y="4665"/>
                    <a:pt x="2973" y="4614"/>
                  </a:cubicBezTo>
                  <a:cubicBezTo>
                    <a:pt x="2706" y="4585"/>
                    <a:pt x="2433" y="4540"/>
                    <a:pt x="2177" y="4495"/>
                  </a:cubicBezTo>
                  <a:cubicBezTo>
                    <a:pt x="1985" y="4461"/>
                    <a:pt x="1791" y="4432"/>
                    <a:pt x="1592" y="4404"/>
                  </a:cubicBezTo>
                  <a:cubicBezTo>
                    <a:pt x="1330" y="4370"/>
                    <a:pt x="1098" y="4346"/>
                    <a:pt x="876" y="4341"/>
                  </a:cubicBezTo>
                  <a:lnTo>
                    <a:pt x="797" y="4341"/>
                  </a:lnTo>
                  <a:cubicBezTo>
                    <a:pt x="626" y="4341"/>
                    <a:pt x="444" y="4352"/>
                    <a:pt x="268" y="4386"/>
                  </a:cubicBezTo>
                  <a:lnTo>
                    <a:pt x="246" y="4375"/>
                  </a:lnTo>
                  <a:lnTo>
                    <a:pt x="223" y="4370"/>
                  </a:lnTo>
                  <a:lnTo>
                    <a:pt x="183" y="4370"/>
                  </a:lnTo>
                  <a:cubicBezTo>
                    <a:pt x="109" y="4370"/>
                    <a:pt x="34" y="4427"/>
                    <a:pt x="18" y="4500"/>
                  </a:cubicBezTo>
                  <a:cubicBezTo>
                    <a:pt x="0" y="4574"/>
                    <a:pt x="41" y="4659"/>
                    <a:pt x="115" y="4693"/>
                  </a:cubicBezTo>
                  <a:cubicBezTo>
                    <a:pt x="126" y="4700"/>
                    <a:pt x="144" y="4710"/>
                    <a:pt x="154" y="4721"/>
                  </a:cubicBezTo>
                  <a:cubicBezTo>
                    <a:pt x="183" y="4734"/>
                    <a:pt x="205" y="4739"/>
                    <a:pt x="234" y="4739"/>
                  </a:cubicBezTo>
                  <a:cubicBezTo>
                    <a:pt x="251" y="4739"/>
                    <a:pt x="262" y="4739"/>
                    <a:pt x="280" y="4734"/>
                  </a:cubicBezTo>
                  <a:cubicBezTo>
                    <a:pt x="2211" y="5211"/>
                    <a:pt x="3797" y="5495"/>
                    <a:pt x="5263" y="5613"/>
                  </a:cubicBezTo>
                  <a:cubicBezTo>
                    <a:pt x="5689" y="5654"/>
                    <a:pt x="6110" y="5671"/>
                    <a:pt x="6525" y="5676"/>
                  </a:cubicBezTo>
                  <a:lnTo>
                    <a:pt x="6609" y="5676"/>
                  </a:lnTo>
                  <a:cubicBezTo>
                    <a:pt x="6797" y="5676"/>
                    <a:pt x="6973" y="5671"/>
                    <a:pt x="7144" y="5654"/>
                  </a:cubicBezTo>
                  <a:cubicBezTo>
                    <a:pt x="7337" y="5636"/>
                    <a:pt x="7535" y="5602"/>
                    <a:pt x="7781" y="5552"/>
                  </a:cubicBezTo>
                  <a:cubicBezTo>
                    <a:pt x="8149" y="5477"/>
                    <a:pt x="8513" y="5369"/>
                    <a:pt x="8872" y="5261"/>
                  </a:cubicBezTo>
                  <a:cubicBezTo>
                    <a:pt x="9286" y="5136"/>
                    <a:pt x="9724" y="5012"/>
                    <a:pt x="10160" y="4938"/>
                  </a:cubicBezTo>
                  <a:cubicBezTo>
                    <a:pt x="10417" y="4897"/>
                    <a:pt x="10679" y="4881"/>
                    <a:pt x="10951" y="4881"/>
                  </a:cubicBezTo>
                  <a:cubicBezTo>
                    <a:pt x="11138" y="4881"/>
                    <a:pt x="11337" y="4892"/>
                    <a:pt x="11536" y="4910"/>
                  </a:cubicBezTo>
                  <a:cubicBezTo>
                    <a:pt x="12213" y="4978"/>
                    <a:pt x="12871" y="5136"/>
                    <a:pt x="13650" y="5347"/>
                  </a:cubicBezTo>
                  <a:cubicBezTo>
                    <a:pt x="13894" y="5416"/>
                    <a:pt x="14144" y="5489"/>
                    <a:pt x="14382" y="5563"/>
                  </a:cubicBezTo>
                  <a:cubicBezTo>
                    <a:pt x="14826" y="5694"/>
                    <a:pt x="15287" y="5830"/>
                    <a:pt x="15752" y="5932"/>
                  </a:cubicBezTo>
                  <a:cubicBezTo>
                    <a:pt x="16093" y="6001"/>
                    <a:pt x="16440" y="6046"/>
                    <a:pt x="16787" y="6063"/>
                  </a:cubicBezTo>
                  <a:cubicBezTo>
                    <a:pt x="16877" y="6069"/>
                    <a:pt x="16968" y="6069"/>
                    <a:pt x="17060" y="6069"/>
                  </a:cubicBezTo>
                  <a:cubicBezTo>
                    <a:pt x="17354" y="6069"/>
                    <a:pt x="17650" y="6046"/>
                    <a:pt x="17900" y="6029"/>
                  </a:cubicBezTo>
                  <a:cubicBezTo>
                    <a:pt x="18036" y="6017"/>
                    <a:pt x="18172" y="6001"/>
                    <a:pt x="18316" y="5988"/>
                  </a:cubicBezTo>
                  <a:cubicBezTo>
                    <a:pt x="18536" y="5966"/>
                    <a:pt x="18770" y="5949"/>
                    <a:pt x="18997" y="5932"/>
                  </a:cubicBezTo>
                  <a:cubicBezTo>
                    <a:pt x="19173" y="5920"/>
                    <a:pt x="19344" y="5915"/>
                    <a:pt x="19509" y="5915"/>
                  </a:cubicBezTo>
                  <a:cubicBezTo>
                    <a:pt x="19696" y="5915"/>
                    <a:pt x="19884" y="5920"/>
                    <a:pt x="20060" y="5938"/>
                  </a:cubicBezTo>
                  <a:cubicBezTo>
                    <a:pt x="20218" y="5954"/>
                    <a:pt x="20378" y="5983"/>
                    <a:pt x="20532" y="6011"/>
                  </a:cubicBezTo>
                  <a:lnTo>
                    <a:pt x="20588" y="6017"/>
                  </a:lnTo>
                  <a:cubicBezTo>
                    <a:pt x="20776" y="6051"/>
                    <a:pt x="20963" y="6080"/>
                    <a:pt x="21145" y="6108"/>
                  </a:cubicBezTo>
                  <a:cubicBezTo>
                    <a:pt x="21571" y="6177"/>
                    <a:pt x="21940" y="6227"/>
                    <a:pt x="22281" y="6268"/>
                  </a:cubicBezTo>
                  <a:cubicBezTo>
                    <a:pt x="22821" y="6324"/>
                    <a:pt x="23299" y="6352"/>
                    <a:pt x="23747" y="6352"/>
                  </a:cubicBezTo>
                  <a:cubicBezTo>
                    <a:pt x="24026" y="6352"/>
                    <a:pt x="24304" y="6342"/>
                    <a:pt x="24560" y="6318"/>
                  </a:cubicBezTo>
                  <a:cubicBezTo>
                    <a:pt x="24923" y="6284"/>
                    <a:pt x="25287" y="6222"/>
                    <a:pt x="25639" y="6137"/>
                  </a:cubicBezTo>
                  <a:cubicBezTo>
                    <a:pt x="25987" y="6046"/>
                    <a:pt x="26349" y="5915"/>
                    <a:pt x="26719" y="5744"/>
                  </a:cubicBezTo>
                  <a:cubicBezTo>
                    <a:pt x="27037" y="5591"/>
                    <a:pt x="27372" y="5381"/>
                    <a:pt x="27736" y="5109"/>
                  </a:cubicBezTo>
                  <a:cubicBezTo>
                    <a:pt x="27907" y="4983"/>
                    <a:pt x="28072" y="4847"/>
                    <a:pt x="28225" y="4721"/>
                  </a:cubicBezTo>
                  <a:cubicBezTo>
                    <a:pt x="28361" y="4608"/>
                    <a:pt x="28526" y="4472"/>
                    <a:pt x="28686" y="4330"/>
                  </a:cubicBezTo>
                  <a:cubicBezTo>
                    <a:pt x="28720" y="4296"/>
                    <a:pt x="28741" y="4250"/>
                    <a:pt x="28741" y="4199"/>
                  </a:cubicBezTo>
                  <a:cubicBezTo>
                    <a:pt x="28759" y="4188"/>
                    <a:pt x="28776" y="4170"/>
                    <a:pt x="28788" y="4147"/>
                  </a:cubicBezTo>
                  <a:lnTo>
                    <a:pt x="28833" y="4097"/>
                  </a:lnTo>
                  <a:cubicBezTo>
                    <a:pt x="28946" y="3949"/>
                    <a:pt x="29055" y="3824"/>
                    <a:pt x="29168" y="3699"/>
                  </a:cubicBezTo>
                  <a:cubicBezTo>
                    <a:pt x="29294" y="3562"/>
                    <a:pt x="29423" y="3431"/>
                    <a:pt x="29567" y="3284"/>
                  </a:cubicBezTo>
                  <a:cubicBezTo>
                    <a:pt x="29811" y="3034"/>
                    <a:pt x="30083" y="2756"/>
                    <a:pt x="30333" y="2460"/>
                  </a:cubicBezTo>
                  <a:cubicBezTo>
                    <a:pt x="30453" y="2318"/>
                    <a:pt x="30566" y="2177"/>
                    <a:pt x="30674" y="2028"/>
                  </a:cubicBezTo>
                  <a:cubicBezTo>
                    <a:pt x="30771" y="1892"/>
                    <a:pt x="30855" y="1755"/>
                    <a:pt x="30958" y="1590"/>
                  </a:cubicBezTo>
                  <a:lnTo>
                    <a:pt x="30992" y="1534"/>
                  </a:lnTo>
                  <a:cubicBezTo>
                    <a:pt x="31162" y="1267"/>
                    <a:pt x="31339" y="989"/>
                    <a:pt x="31537" y="732"/>
                  </a:cubicBezTo>
                  <a:cubicBezTo>
                    <a:pt x="31560" y="704"/>
                    <a:pt x="31583" y="682"/>
                    <a:pt x="31605" y="653"/>
                  </a:cubicBezTo>
                  <a:cubicBezTo>
                    <a:pt x="31686" y="601"/>
                    <a:pt x="31783" y="540"/>
                    <a:pt x="31867" y="465"/>
                  </a:cubicBezTo>
                  <a:cubicBezTo>
                    <a:pt x="31907" y="438"/>
                    <a:pt x="31924" y="386"/>
                    <a:pt x="31912" y="336"/>
                  </a:cubicBezTo>
                  <a:cubicBezTo>
                    <a:pt x="31959" y="295"/>
                    <a:pt x="32014" y="250"/>
                    <a:pt x="32066" y="210"/>
                  </a:cubicBezTo>
                  <a:cubicBezTo>
                    <a:pt x="32089" y="192"/>
                    <a:pt x="32100" y="165"/>
                    <a:pt x="32106" y="136"/>
                  </a:cubicBezTo>
                  <a:cubicBezTo>
                    <a:pt x="32106" y="102"/>
                    <a:pt x="32095" y="63"/>
                    <a:pt x="32072" y="40"/>
                  </a:cubicBezTo>
                  <a:cubicBezTo>
                    <a:pt x="32049" y="11"/>
                    <a:pt x="32014" y="0"/>
                    <a:pt x="3198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4"/>
            <p:cNvSpPr/>
            <p:nvPr/>
          </p:nvSpPr>
          <p:spPr>
            <a:xfrm flipH="1">
              <a:off x="187807" y="3817246"/>
              <a:ext cx="2878491" cy="163677"/>
            </a:xfrm>
            <a:custGeom>
              <a:avLst/>
              <a:gdLst/>
              <a:ahLst/>
              <a:cxnLst/>
              <a:rect l="l" t="t" r="r" b="b"/>
              <a:pathLst>
                <a:path w="97833" h="5563" extrusionOk="0">
                  <a:moveTo>
                    <a:pt x="76877" y="0"/>
                  </a:moveTo>
                  <a:cubicBezTo>
                    <a:pt x="76132" y="0"/>
                    <a:pt x="75445" y="6"/>
                    <a:pt x="74779" y="11"/>
                  </a:cubicBezTo>
                  <a:cubicBezTo>
                    <a:pt x="72575" y="40"/>
                    <a:pt x="70580" y="108"/>
                    <a:pt x="68689" y="233"/>
                  </a:cubicBezTo>
                  <a:cubicBezTo>
                    <a:pt x="68637" y="239"/>
                    <a:pt x="68592" y="278"/>
                    <a:pt x="68563" y="312"/>
                  </a:cubicBezTo>
                  <a:cubicBezTo>
                    <a:pt x="68131" y="325"/>
                    <a:pt x="67700" y="336"/>
                    <a:pt x="67273" y="352"/>
                  </a:cubicBezTo>
                  <a:cubicBezTo>
                    <a:pt x="66631" y="375"/>
                    <a:pt x="65954" y="409"/>
                    <a:pt x="65080" y="461"/>
                  </a:cubicBezTo>
                  <a:cubicBezTo>
                    <a:pt x="63363" y="551"/>
                    <a:pt x="61965" y="653"/>
                    <a:pt x="60693" y="779"/>
                  </a:cubicBezTo>
                  <a:cubicBezTo>
                    <a:pt x="60040" y="847"/>
                    <a:pt x="59374" y="921"/>
                    <a:pt x="58733" y="994"/>
                  </a:cubicBezTo>
                  <a:cubicBezTo>
                    <a:pt x="58392" y="1034"/>
                    <a:pt x="58051" y="1080"/>
                    <a:pt x="57710" y="1120"/>
                  </a:cubicBezTo>
                  <a:cubicBezTo>
                    <a:pt x="57533" y="1125"/>
                    <a:pt x="57363" y="1136"/>
                    <a:pt x="57192" y="1143"/>
                  </a:cubicBezTo>
                  <a:cubicBezTo>
                    <a:pt x="57108" y="1148"/>
                    <a:pt x="57022" y="1154"/>
                    <a:pt x="56937" y="1159"/>
                  </a:cubicBezTo>
                  <a:cubicBezTo>
                    <a:pt x="56636" y="1170"/>
                    <a:pt x="56358" y="1177"/>
                    <a:pt x="56090" y="1183"/>
                  </a:cubicBezTo>
                  <a:cubicBezTo>
                    <a:pt x="55568" y="1199"/>
                    <a:pt x="55022" y="1204"/>
                    <a:pt x="54459" y="1204"/>
                  </a:cubicBezTo>
                  <a:lnTo>
                    <a:pt x="54210" y="1204"/>
                  </a:lnTo>
                  <a:cubicBezTo>
                    <a:pt x="53113" y="1204"/>
                    <a:pt x="52028" y="1183"/>
                    <a:pt x="51204" y="1154"/>
                  </a:cubicBezTo>
                  <a:cubicBezTo>
                    <a:pt x="50129" y="1125"/>
                    <a:pt x="49044" y="1086"/>
                    <a:pt x="47987" y="1046"/>
                  </a:cubicBezTo>
                  <a:cubicBezTo>
                    <a:pt x="46908" y="1000"/>
                    <a:pt x="45783" y="960"/>
                    <a:pt x="44680" y="926"/>
                  </a:cubicBezTo>
                  <a:cubicBezTo>
                    <a:pt x="43811" y="904"/>
                    <a:pt x="42959" y="892"/>
                    <a:pt x="42146" y="892"/>
                  </a:cubicBezTo>
                  <a:lnTo>
                    <a:pt x="41555" y="892"/>
                  </a:lnTo>
                  <a:cubicBezTo>
                    <a:pt x="40595" y="898"/>
                    <a:pt x="39578" y="926"/>
                    <a:pt x="38441" y="973"/>
                  </a:cubicBezTo>
                  <a:cubicBezTo>
                    <a:pt x="37498" y="1012"/>
                    <a:pt x="36486" y="1068"/>
                    <a:pt x="35345" y="1143"/>
                  </a:cubicBezTo>
                  <a:cubicBezTo>
                    <a:pt x="34816" y="1177"/>
                    <a:pt x="34281" y="1217"/>
                    <a:pt x="33787" y="1256"/>
                  </a:cubicBezTo>
                  <a:cubicBezTo>
                    <a:pt x="33599" y="1273"/>
                    <a:pt x="33407" y="1290"/>
                    <a:pt x="33219" y="1307"/>
                  </a:cubicBezTo>
                  <a:cubicBezTo>
                    <a:pt x="32878" y="1335"/>
                    <a:pt x="32526" y="1364"/>
                    <a:pt x="32185" y="1387"/>
                  </a:cubicBezTo>
                  <a:lnTo>
                    <a:pt x="32196" y="1387"/>
                  </a:lnTo>
                  <a:cubicBezTo>
                    <a:pt x="31412" y="1432"/>
                    <a:pt x="30617" y="1438"/>
                    <a:pt x="29844" y="1450"/>
                  </a:cubicBezTo>
                  <a:cubicBezTo>
                    <a:pt x="28480" y="1466"/>
                    <a:pt x="27066" y="1484"/>
                    <a:pt x="25696" y="1699"/>
                  </a:cubicBezTo>
                  <a:lnTo>
                    <a:pt x="25668" y="1699"/>
                  </a:lnTo>
                  <a:cubicBezTo>
                    <a:pt x="25497" y="1694"/>
                    <a:pt x="25332" y="1694"/>
                    <a:pt x="25162" y="1694"/>
                  </a:cubicBezTo>
                  <a:cubicBezTo>
                    <a:pt x="23814" y="1694"/>
                    <a:pt x="22457" y="1825"/>
                    <a:pt x="21257" y="1944"/>
                  </a:cubicBezTo>
                  <a:lnTo>
                    <a:pt x="20871" y="1983"/>
                  </a:lnTo>
                  <a:cubicBezTo>
                    <a:pt x="19547" y="2114"/>
                    <a:pt x="18178" y="2250"/>
                    <a:pt x="16825" y="2279"/>
                  </a:cubicBezTo>
                  <a:lnTo>
                    <a:pt x="16423" y="2279"/>
                  </a:lnTo>
                  <a:cubicBezTo>
                    <a:pt x="15479" y="2279"/>
                    <a:pt x="14627" y="2216"/>
                    <a:pt x="13819" y="2091"/>
                  </a:cubicBezTo>
                  <a:cubicBezTo>
                    <a:pt x="13507" y="2040"/>
                    <a:pt x="13200" y="1983"/>
                    <a:pt x="12904" y="1909"/>
                  </a:cubicBezTo>
                  <a:cubicBezTo>
                    <a:pt x="12741" y="1875"/>
                    <a:pt x="12581" y="1830"/>
                    <a:pt x="12416" y="1791"/>
                  </a:cubicBezTo>
                  <a:cubicBezTo>
                    <a:pt x="12269" y="1750"/>
                    <a:pt x="12115" y="1710"/>
                    <a:pt x="11962" y="1671"/>
                  </a:cubicBezTo>
                  <a:cubicBezTo>
                    <a:pt x="11309" y="1518"/>
                    <a:pt x="10701" y="1409"/>
                    <a:pt x="10109" y="1341"/>
                  </a:cubicBezTo>
                  <a:cubicBezTo>
                    <a:pt x="9728" y="1301"/>
                    <a:pt x="9342" y="1279"/>
                    <a:pt x="8956" y="1279"/>
                  </a:cubicBezTo>
                  <a:cubicBezTo>
                    <a:pt x="8718" y="1279"/>
                    <a:pt x="8479" y="1290"/>
                    <a:pt x="8240" y="1301"/>
                  </a:cubicBezTo>
                  <a:cubicBezTo>
                    <a:pt x="7955" y="1324"/>
                    <a:pt x="7648" y="1353"/>
                    <a:pt x="7252" y="1409"/>
                  </a:cubicBezTo>
                  <a:cubicBezTo>
                    <a:pt x="6945" y="1455"/>
                    <a:pt x="6604" y="1495"/>
                    <a:pt x="6211" y="1534"/>
                  </a:cubicBezTo>
                  <a:lnTo>
                    <a:pt x="6229" y="1540"/>
                  </a:lnTo>
                  <a:lnTo>
                    <a:pt x="6206" y="1534"/>
                  </a:lnTo>
                  <a:lnTo>
                    <a:pt x="6188" y="1540"/>
                  </a:lnTo>
                  <a:cubicBezTo>
                    <a:pt x="5813" y="1574"/>
                    <a:pt x="5438" y="1603"/>
                    <a:pt x="5057" y="1620"/>
                  </a:cubicBezTo>
                  <a:cubicBezTo>
                    <a:pt x="4876" y="1631"/>
                    <a:pt x="4705" y="1637"/>
                    <a:pt x="4535" y="1637"/>
                  </a:cubicBezTo>
                  <a:lnTo>
                    <a:pt x="4524" y="1637"/>
                  </a:lnTo>
                  <a:cubicBezTo>
                    <a:pt x="4341" y="1637"/>
                    <a:pt x="4160" y="1626"/>
                    <a:pt x="3989" y="1608"/>
                  </a:cubicBezTo>
                  <a:cubicBezTo>
                    <a:pt x="3801" y="1592"/>
                    <a:pt x="3614" y="1568"/>
                    <a:pt x="3439" y="1545"/>
                  </a:cubicBezTo>
                  <a:cubicBezTo>
                    <a:pt x="3268" y="1529"/>
                    <a:pt x="3103" y="1506"/>
                    <a:pt x="2933" y="1489"/>
                  </a:cubicBezTo>
                  <a:cubicBezTo>
                    <a:pt x="2728" y="1472"/>
                    <a:pt x="2534" y="1461"/>
                    <a:pt x="2358" y="1461"/>
                  </a:cubicBezTo>
                  <a:cubicBezTo>
                    <a:pt x="2193" y="1461"/>
                    <a:pt x="2041" y="1472"/>
                    <a:pt x="1892" y="1489"/>
                  </a:cubicBezTo>
                  <a:cubicBezTo>
                    <a:pt x="1865" y="1489"/>
                    <a:pt x="1831" y="1511"/>
                    <a:pt x="1807" y="1540"/>
                  </a:cubicBezTo>
                  <a:cubicBezTo>
                    <a:pt x="1790" y="1545"/>
                    <a:pt x="1773" y="1552"/>
                    <a:pt x="1762" y="1563"/>
                  </a:cubicBezTo>
                  <a:cubicBezTo>
                    <a:pt x="1671" y="1642"/>
                    <a:pt x="1597" y="1739"/>
                    <a:pt x="1529" y="1830"/>
                  </a:cubicBezTo>
                  <a:lnTo>
                    <a:pt x="1524" y="1847"/>
                  </a:lnTo>
                  <a:cubicBezTo>
                    <a:pt x="1467" y="1920"/>
                    <a:pt x="1409" y="2001"/>
                    <a:pt x="1359" y="2080"/>
                  </a:cubicBezTo>
                  <a:lnTo>
                    <a:pt x="1312" y="2143"/>
                  </a:lnTo>
                  <a:cubicBezTo>
                    <a:pt x="1176" y="2347"/>
                    <a:pt x="1034" y="2557"/>
                    <a:pt x="892" y="2762"/>
                  </a:cubicBezTo>
                  <a:cubicBezTo>
                    <a:pt x="631" y="3160"/>
                    <a:pt x="365" y="3546"/>
                    <a:pt x="80" y="3916"/>
                  </a:cubicBezTo>
                  <a:cubicBezTo>
                    <a:pt x="35" y="3950"/>
                    <a:pt x="6" y="4007"/>
                    <a:pt x="0" y="4063"/>
                  </a:cubicBezTo>
                  <a:cubicBezTo>
                    <a:pt x="0" y="4109"/>
                    <a:pt x="17" y="4154"/>
                    <a:pt x="51" y="4188"/>
                  </a:cubicBezTo>
                  <a:cubicBezTo>
                    <a:pt x="80" y="4222"/>
                    <a:pt x="119" y="4239"/>
                    <a:pt x="176" y="4246"/>
                  </a:cubicBezTo>
                  <a:cubicBezTo>
                    <a:pt x="2086" y="4461"/>
                    <a:pt x="4081" y="4626"/>
                    <a:pt x="6274" y="4745"/>
                  </a:cubicBezTo>
                  <a:cubicBezTo>
                    <a:pt x="8506" y="4865"/>
                    <a:pt x="10717" y="4927"/>
                    <a:pt x="12400" y="4967"/>
                  </a:cubicBezTo>
                  <a:cubicBezTo>
                    <a:pt x="12707" y="4972"/>
                    <a:pt x="13013" y="4983"/>
                    <a:pt x="13313" y="4989"/>
                  </a:cubicBezTo>
                  <a:lnTo>
                    <a:pt x="13922" y="5001"/>
                  </a:lnTo>
                  <a:cubicBezTo>
                    <a:pt x="14365" y="5012"/>
                    <a:pt x="14842" y="5046"/>
                    <a:pt x="15434" y="5103"/>
                  </a:cubicBezTo>
                  <a:cubicBezTo>
                    <a:pt x="15967" y="5154"/>
                    <a:pt x="16507" y="5217"/>
                    <a:pt x="17030" y="5285"/>
                  </a:cubicBezTo>
                  <a:cubicBezTo>
                    <a:pt x="17491" y="5342"/>
                    <a:pt x="17968" y="5398"/>
                    <a:pt x="18434" y="5450"/>
                  </a:cubicBezTo>
                  <a:cubicBezTo>
                    <a:pt x="18968" y="5500"/>
                    <a:pt x="19463" y="5534"/>
                    <a:pt x="19940" y="5552"/>
                  </a:cubicBezTo>
                  <a:cubicBezTo>
                    <a:pt x="20121" y="5557"/>
                    <a:pt x="20320" y="5563"/>
                    <a:pt x="20525" y="5563"/>
                  </a:cubicBezTo>
                  <a:cubicBezTo>
                    <a:pt x="20809" y="5563"/>
                    <a:pt x="21110" y="5557"/>
                    <a:pt x="21456" y="5547"/>
                  </a:cubicBezTo>
                  <a:cubicBezTo>
                    <a:pt x="22571" y="5507"/>
                    <a:pt x="23678" y="5392"/>
                    <a:pt x="24514" y="5302"/>
                  </a:cubicBezTo>
                  <a:cubicBezTo>
                    <a:pt x="25162" y="5227"/>
                    <a:pt x="25815" y="5148"/>
                    <a:pt x="26446" y="5069"/>
                  </a:cubicBezTo>
                  <a:cubicBezTo>
                    <a:pt x="26861" y="5017"/>
                    <a:pt x="27270" y="4967"/>
                    <a:pt x="27679" y="4915"/>
                  </a:cubicBezTo>
                  <a:cubicBezTo>
                    <a:pt x="27906" y="4886"/>
                    <a:pt x="28139" y="4859"/>
                    <a:pt x="28372" y="4836"/>
                  </a:cubicBezTo>
                  <a:cubicBezTo>
                    <a:pt x="28663" y="4802"/>
                    <a:pt x="28957" y="4768"/>
                    <a:pt x="29253" y="4728"/>
                  </a:cubicBezTo>
                  <a:lnTo>
                    <a:pt x="29327" y="4723"/>
                  </a:lnTo>
                  <a:cubicBezTo>
                    <a:pt x="29799" y="4666"/>
                    <a:pt x="30292" y="4603"/>
                    <a:pt x="30776" y="4552"/>
                  </a:cubicBezTo>
                  <a:cubicBezTo>
                    <a:pt x="30845" y="4546"/>
                    <a:pt x="30918" y="4540"/>
                    <a:pt x="30992" y="4535"/>
                  </a:cubicBezTo>
                  <a:cubicBezTo>
                    <a:pt x="31157" y="4518"/>
                    <a:pt x="31327" y="4501"/>
                    <a:pt x="31492" y="4477"/>
                  </a:cubicBezTo>
                  <a:cubicBezTo>
                    <a:pt x="31537" y="4472"/>
                    <a:pt x="31571" y="4450"/>
                    <a:pt x="31605" y="4421"/>
                  </a:cubicBezTo>
                  <a:cubicBezTo>
                    <a:pt x="31640" y="4393"/>
                    <a:pt x="31663" y="4348"/>
                    <a:pt x="31674" y="4301"/>
                  </a:cubicBezTo>
                  <a:cubicBezTo>
                    <a:pt x="31826" y="4296"/>
                    <a:pt x="31986" y="4291"/>
                    <a:pt x="32156" y="4291"/>
                  </a:cubicBezTo>
                  <a:cubicBezTo>
                    <a:pt x="32458" y="4291"/>
                    <a:pt x="32765" y="4301"/>
                    <a:pt x="33061" y="4314"/>
                  </a:cubicBezTo>
                  <a:lnTo>
                    <a:pt x="33134" y="4314"/>
                  </a:lnTo>
                  <a:cubicBezTo>
                    <a:pt x="33344" y="4319"/>
                    <a:pt x="33594" y="4330"/>
                    <a:pt x="33845" y="4330"/>
                  </a:cubicBezTo>
                  <a:lnTo>
                    <a:pt x="33861" y="4330"/>
                  </a:lnTo>
                  <a:cubicBezTo>
                    <a:pt x="34105" y="4330"/>
                    <a:pt x="34356" y="4319"/>
                    <a:pt x="34600" y="4314"/>
                  </a:cubicBezTo>
                  <a:lnTo>
                    <a:pt x="34793" y="4307"/>
                  </a:lnTo>
                  <a:cubicBezTo>
                    <a:pt x="35878" y="4273"/>
                    <a:pt x="36981" y="4222"/>
                    <a:pt x="38044" y="4171"/>
                  </a:cubicBezTo>
                  <a:lnTo>
                    <a:pt x="38708" y="4136"/>
                  </a:lnTo>
                  <a:cubicBezTo>
                    <a:pt x="39282" y="4115"/>
                    <a:pt x="39964" y="4081"/>
                    <a:pt x="40664" y="4057"/>
                  </a:cubicBezTo>
                  <a:cubicBezTo>
                    <a:pt x="41270" y="4034"/>
                    <a:pt x="41891" y="4018"/>
                    <a:pt x="42487" y="4000"/>
                  </a:cubicBezTo>
                  <a:lnTo>
                    <a:pt x="42618" y="3995"/>
                  </a:lnTo>
                  <a:cubicBezTo>
                    <a:pt x="43942" y="3961"/>
                    <a:pt x="45238" y="3921"/>
                    <a:pt x="46521" y="3898"/>
                  </a:cubicBezTo>
                  <a:cubicBezTo>
                    <a:pt x="48044" y="3870"/>
                    <a:pt x="49289" y="3858"/>
                    <a:pt x="50436" y="3858"/>
                  </a:cubicBezTo>
                  <a:cubicBezTo>
                    <a:pt x="51448" y="3858"/>
                    <a:pt x="52476" y="3876"/>
                    <a:pt x="53476" y="3892"/>
                  </a:cubicBezTo>
                  <a:lnTo>
                    <a:pt x="54317" y="3910"/>
                  </a:lnTo>
                  <a:cubicBezTo>
                    <a:pt x="56040" y="3939"/>
                    <a:pt x="57881" y="3961"/>
                    <a:pt x="59710" y="3961"/>
                  </a:cubicBezTo>
                  <a:cubicBezTo>
                    <a:pt x="60540" y="3961"/>
                    <a:pt x="61301" y="3955"/>
                    <a:pt x="62046" y="3944"/>
                  </a:cubicBezTo>
                  <a:cubicBezTo>
                    <a:pt x="63125" y="3932"/>
                    <a:pt x="64126" y="3905"/>
                    <a:pt x="65102" y="3864"/>
                  </a:cubicBezTo>
                  <a:cubicBezTo>
                    <a:pt x="65136" y="3881"/>
                    <a:pt x="65177" y="3892"/>
                    <a:pt x="65217" y="3892"/>
                  </a:cubicBezTo>
                  <a:cubicBezTo>
                    <a:pt x="65227" y="3892"/>
                    <a:pt x="65245" y="3892"/>
                    <a:pt x="65256" y="3887"/>
                  </a:cubicBezTo>
                  <a:cubicBezTo>
                    <a:pt x="65347" y="3876"/>
                    <a:pt x="65443" y="3864"/>
                    <a:pt x="65534" y="3853"/>
                  </a:cubicBezTo>
                  <a:lnTo>
                    <a:pt x="65563" y="3847"/>
                  </a:lnTo>
                  <a:cubicBezTo>
                    <a:pt x="66171" y="3819"/>
                    <a:pt x="66773" y="3790"/>
                    <a:pt x="67352" y="3750"/>
                  </a:cubicBezTo>
                  <a:lnTo>
                    <a:pt x="67318" y="3750"/>
                  </a:lnTo>
                  <a:cubicBezTo>
                    <a:pt x="67671" y="3734"/>
                    <a:pt x="68018" y="3711"/>
                    <a:pt x="68364" y="3688"/>
                  </a:cubicBezTo>
                  <a:lnTo>
                    <a:pt x="68443" y="3682"/>
                  </a:lnTo>
                  <a:cubicBezTo>
                    <a:pt x="68796" y="3654"/>
                    <a:pt x="69159" y="3632"/>
                    <a:pt x="69512" y="3580"/>
                  </a:cubicBezTo>
                  <a:cubicBezTo>
                    <a:pt x="69529" y="3575"/>
                    <a:pt x="69546" y="3569"/>
                    <a:pt x="69563" y="3564"/>
                  </a:cubicBezTo>
                  <a:lnTo>
                    <a:pt x="70012" y="3564"/>
                  </a:lnTo>
                  <a:cubicBezTo>
                    <a:pt x="71330" y="3564"/>
                    <a:pt x="72649" y="3620"/>
                    <a:pt x="73769" y="3677"/>
                  </a:cubicBezTo>
                  <a:cubicBezTo>
                    <a:pt x="74359" y="3705"/>
                    <a:pt x="74955" y="3740"/>
                    <a:pt x="75547" y="3774"/>
                  </a:cubicBezTo>
                  <a:cubicBezTo>
                    <a:pt x="76950" y="3847"/>
                    <a:pt x="78399" y="3932"/>
                    <a:pt x="79825" y="3961"/>
                  </a:cubicBezTo>
                  <a:cubicBezTo>
                    <a:pt x="80206" y="3966"/>
                    <a:pt x="80587" y="3973"/>
                    <a:pt x="80968" y="3973"/>
                  </a:cubicBezTo>
                  <a:lnTo>
                    <a:pt x="81372" y="3978"/>
                  </a:lnTo>
                  <a:cubicBezTo>
                    <a:pt x="81768" y="3984"/>
                    <a:pt x="82167" y="3984"/>
                    <a:pt x="82565" y="3989"/>
                  </a:cubicBezTo>
                  <a:lnTo>
                    <a:pt x="82967" y="3995"/>
                  </a:lnTo>
                  <a:cubicBezTo>
                    <a:pt x="84099" y="4007"/>
                    <a:pt x="85122" y="4018"/>
                    <a:pt x="86161" y="4018"/>
                  </a:cubicBezTo>
                  <a:cubicBezTo>
                    <a:pt x="86360" y="4023"/>
                    <a:pt x="86559" y="4023"/>
                    <a:pt x="86752" y="4023"/>
                  </a:cubicBezTo>
                  <a:cubicBezTo>
                    <a:pt x="87645" y="4023"/>
                    <a:pt x="88519" y="4012"/>
                    <a:pt x="89355" y="4000"/>
                  </a:cubicBezTo>
                  <a:lnTo>
                    <a:pt x="89639" y="3995"/>
                  </a:lnTo>
                  <a:cubicBezTo>
                    <a:pt x="89917" y="3989"/>
                    <a:pt x="90202" y="3984"/>
                    <a:pt x="90480" y="3984"/>
                  </a:cubicBezTo>
                  <a:cubicBezTo>
                    <a:pt x="90604" y="3984"/>
                    <a:pt x="90730" y="3989"/>
                    <a:pt x="90861" y="3989"/>
                  </a:cubicBezTo>
                  <a:cubicBezTo>
                    <a:pt x="91338" y="4000"/>
                    <a:pt x="91810" y="4023"/>
                    <a:pt x="92327" y="4046"/>
                  </a:cubicBezTo>
                  <a:lnTo>
                    <a:pt x="92588" y="4063"/>
                  </a:lnTo>
                  <a:cubicBezTo>
                    <a:pt x="93304" y="4097"/>
                    <a:pt x="94037" y="4136"/>
                    <a:pt x="94764" y="4136"/>
                  </a:cubicBezTo>
                  <a:cubicBezTo>
                    <a:pt x="95781" y="4136"/>
                    <a:pt x="96612" y="4063"/>
                    <a:pt x="97383" y="3905"/>
                  </a:cubicBezTo>
                  <a:cubicBezTo>
                    <a:pt x="97457" y="3887"/>
                    <a:pt x="97520" y="3847"/>
                    <a:pt x="97559" y="3790"/>
                  </a:cubicBezTo>
                  <a:cubicBezTo>
                    <a:pt x="97606" y="3756"/>
                    <a:pt x="97662" y="3705"/>
                    <a:pt x="97674" y="3648"/>
                  </a:cubicBezTo>
                  <a:cubicBezTo>
                    <a:pt x="97703" y="3512"/>
                    <a:pt x="97719" y="3375"/>
                    <a:pt x="97730" y="3216"/>
                  </a:cubicBezTo>
                  <a:cubicBezTo>
                    <a:pt x="97737" y="3092"/>
                    <a:pt x="97742" y="2972"/>
                    <a:pt x="97742" y="2825"/>
                  </a:cubicBezTo>
                  <a:cubicBezTo>
                    <a:pt x="97748" y="2568"/>
                    <a:pt x="97748" y="2308"/>
                    <a:pt x="97742" y="2051"/>
                  </a:cubicBezTo>
                  <a:lnTo>
                    <a:pt x="97742" y="1920"/>
                  </a:lnTo>
                  <a:cubicBezTo>
                    <a:pt x="97737" y="1710"/>
                    <a:pt x="97730" y="1495"/>
                    <a:pt x="97737" y="1279"/>
                  </a:cubicBezTo>
                  <a:cubicBezTo>
                    <a:pt x="97742" y="1023"/>
                    <a:pt x="97776" y="756"/>
                    <a:pt x="97821" y="495"/>
                  </a:cubicBezTo>
                  <a:cubicBezTo>
                    <a:pt x="97832" y="443"/>
                    <a:pt x="97805" y="386"/>
                    <a:pt x="97776" y="352"/>
                  </a:cubicBezTo>
                  <a:cubicBezTo>
                    <a:pt x="97742" y="312"/>
                    <a:pt x="97690" y="284"/>
                    <a:pt x="97640" y="284"/>
                  </a:cubicBezTo>
                  <a:lnTo>
                    <a:pt x="97628" y="284"/>
                  </a:lnTo>
                  <a:cubicBezTo>
                    <a:pt x="97577" y="284"/>
                    <a:pt x="97532" y="302"/>
                    <a:pt x="97498" y="330"/>
                  </a:cubicBezTo>
                  <a:cubicBezTo>
                    <a:pt x="97486" y="341"/>
                    <a:pt x="97475" y="352"/>
                    <a:pt x="97464" y="364"/>
                  </a:cubicBezTo>
                  <a:cubicBezTo>
                    <a:pt x="97457" y="359"/>
                    <a:pt x="97452" y="359"/>
                    <a:pt x="97446" y="359"/>
                  </a:cubicBezTo>
                  <a:cubicBezTo>
                    <a:pt x="97396" y="341"/>
                    <a:pt x="97338" y="330"/>
                    <a:pt x="97287" y="325"/>
                  </a:cubicBezTo>
                  <a:cubicBezTo>
                    <a:pt x="97139" y="291"/>
                    <a:pt x="96992" y="284"/>
                    <a:pt x="96861" y="284"/>
                  </a:cubicBezTo>
                  <a:lnTo>
                    <a:pt x="95969" y="284"/>
                  </a:lnTo>
                  <a:lnTo>
                    <a:pt x="95793" y="278"/>
                  </a:lnTo>
                  <a:cubicBezTo>
                    <a:pt x="95401" y="278"/>
                    <a:pt x="94997" y="273"/>
                    <a:pt x="94605" y="257"/>
                  </a:cubicBezTo>
                  <a:cubicBezTo>
                    <a:pt x="94395" y="250"/>
                    <a:pt x="94184" y="239"/>
                    <a:pt x="93974" y="233"/>
                  </a:cubicBezTo>
                  <a:cubicBezTo>
                    <a:pt x="93730" y="222"/>
                    <a:pt x="93491" y="210"/>
                    <a:pt x="93247" y="205"/>
                  </a:cubicBezTo>
                  <a:cubicBezTo>
                    <a:pt x="92815" y="188"/>
                    <a:pt x="92395" y="182"/>
                    <a:pt x="91889" y="182"/>
                  </a:cubicBezTo>
                  <a:cubicBezTo>
                    <a:pt x="90008" y="182"/>
                    <a:pt x="88088" y="165"/>
                    <a:pt x="86184" y="131"/>
                  </a:cubicBezTo>
                  <a:cubicBezTo>
                    <a:pt x="84808" y="108"/>
                    <a:pt x="83434" y="86"/>
                    <a:pt x="82053" y="63"/>
                  </a:cubicBezTo>
                  <a:lnTo>
                    <a:pt x="80485" y="34"/>
                  </a:lnTo>
                  <a:cubicBezTo>
                    <a:pt x="79251" y="11"/>
                    <a:pt x="78036" y="0"/>
                    <a:pt x="76877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4"/>
            <p:cNvSpPr/>
            <p:nvPr/>
          </p:nvSpPr>
          <p:spPr>
            <a:xfrm flipH="1">
              <a:off x="89818" y="2726174"/>
              <a:ext cx="5270953" cy="1788388"/>
            </a:xfrm>
            <a:custGeom>
              <a:avLst/>
              <a:gdLst/>
              <a:ahLst/>
              <a:cxnLst/>
              <a:rect l="l" t="t" r="r" b="b"/>
              <a:pathLst>
                <a:path w="179147" h="60783" extrusionOk="0">
                  <a:moveTo>
                    <a:pt x="143411" y="2501"/>
                  </a:moveTo>
                  <a:lnTo>
                    <a:pt x="143416" y="2507"/>
                  </a:lnTo>
                  <a:lnTo>
                    <a:pt x="143416" y="2501"/>
                  </a:lnTo>
                  <a:close/>
                  <a:moveTo>
                    <a:pt x="119312" y="16312"/>
                  </a:moveTo>
                  <a:cubicBezTo>
                    <a:pt x="119308" y="16314"/>
                    <a:pt x="119304" y="16317"/>
                    <a:pt x="119301" y="16320"/>
                  </a:cubicBezTo>
                  <a:cubicBezTo>
                    <a:pt x="119305" y="16317"/>
                    <a:pt x="119308" y="16315"/>
                    <a:pt x="119312" y="16312"/>
                  </a:cubicBezTo>
                  <a:close/>
                  <a:moveTo>
                    <a:pt x="39107" y="21963"/>
                  </a:moveTo>
                  <a:cubicBezTo>
                    <a:pt x="38753" y="22025"/>
                    <a:pt x="38402" y="22066"/>
                    <a:pt x="38050" y="22093"/>
                  </a:cubicBezTo>
                  <a:cubicBezTo>
                    <a:pt x="37709" y="22116"/>
                    <a:pt x="37368" y="22121"/>
                    <a:pt x="37032" y="22121"/>
                  </a:cubicBezTo>
                  <a:cubicBezTo>
                    <a:pt x="36367" y="22121"/>
                    <a:pt x="35703" y="22076"/>
                    <a:pt x="35043" y="22053"/>
                  </a:cubicBezTo>
                  <a:cubicBezTo>
                    <a:pt x="34702" y="22037"/>
                    <a:pt x="34368" y="22031"/>
                    <a:pt x="34027" y="22031"/>
                  </a:cubicBezTo>
                  <a:cubicBezTo>
                    <a:pt x="33697" y="22031"/>
                    <a:pt x="33367" y="22037"/>
                    <a:pt x="33038" y="22076"/>
                  </a:cubicBezTo>
                  <a:cubicBezTo>
                    <a:pt x="32458" y="22145"/>
                    <a:pt x="31895" y="22315"/>
                    <a:pt x="31350" y="22525"/>
                  </a:cubicBezTo>
                  <a:cubicBezTo>
                    <a:pt x="30906" y="22690"/>
                    <a:pt x="30469" y="22884"/>
                    <a:pt x="30025" y="23054"/>
                  </a:cubicBezTo>
                  <a:cubicBezTo>
                    <a:pt x="29582" y="23225"/>
                    <a:pt x="29128" y="23372"/>
                    <a:pt x="28662" y="23469"/>
                  </a:cubicBezTo>
                  <a:cubicBezTo>
                    <a:pt x="28383" y="23514"/>
                    <a:pt x="28100" y="23542"/>
                    <a:pt x="27815" y="23548"/>
                  </a:cubicBezTo>
                  <a:cubicBezTo>
                    <a:pt x="27751" y="23549"/>
                    <a:pt x="27687" y="23550"/>
                    <a:pt x="27622" y="23550"/>
                  </a:cubicBezTo>
                  <a:cubicBezTo>
                    <a:pt x="27429" y="23550"/>
                    <a:pt x="27233" y="23544"/>
                    <a:pt x="27037" y="23532"/>
                  </a:cubicBezTo>
                  <a:lnTo>
                    <a:pt x="27048" y="23532"/>
                  </a:lnTo>
                  <a:cubicBezTo>
                    <a:pt x="27045" y="23532"/>
                    <a:pt x="27041" y="23532"/>
                    <a:pt x="27035" y="23529"/>
                  </a:cubicBezTo>
                  <a:lnTo>
                    <a:pt x="27035" y="23529"/>
                  </a:lnTo>
                  <a:cubicBezTo>
                    <a:pt x="27034" y="23529"/>
                    <a:pt x="27034" y="23528"/>
                    <a:pt x="27033" y="23528"/>
                  </a:cubicBezTo>
                  <a:lnTo>
                    <a:pt x="27033" y="23528"/>
                  </a:lnTo>
                  <a:cubicBezTo>
                    <a:pt x="27034" y="23528"/>
                    <a:pt x="27034" y="23529"/>
                    <a:pt x="27035" y="23529"/>
                  </a:cubicBezTo>
                  <a:lnTo>
                    <a:pt x="27035" y="23529"/>
                  </a:lnTo>
                  <a:cubicBezTo>
                    <a:pt x="27032" y="23528"/>
                    <a:pt x="27029" y="23527"/>
                    <a:pt x="27026" y="23525"/>
                  </a:cubicBezTo>
                  <a:lnTo>
                    <a:pt x="27026" y="23525"/>
                  </a:lnTo>
                  <a:cubicBezTo>
                    <a:pt x="27028" y="23525"/>
                    <a:pt x="27030" y="23526"/>
                    <a:pt x="27033" y="23528"/>
                  </a:cubicBezTo>
                  <a:lnTo>
                    <a:pt x="27033" y="23528"/>
                  </a:lnTo>
                  <a:cubicBezTo>
                    <a:pt x="27030" y="23526"/>
                    <a:pt x="27028" y="23525"/>
                    <a:pt x="27025" y="23525"/>
                  </a:cubicBezTo>
                  <a:lnTo>
                    <a:pt x="27025" y="23525"/>
                  </a:lnTo>
                  <a:cubicBezTo>
                    <a:pt x="27025" y="23525"/>
                    <a:pt x="27026" y="23525"/>
                    <a:pt x="27026" y="23525"/>
                  </a:cubicBezTo>
                  <a:lnTo>
                    <a:pt x="27026" y="23525"/>
                  </a:lnTo>
                  <a:cubicBezTo>
                    <a:pt x="27024" y="23525"/>
                    <a:pt x="27022" y="23525"/>
                    <a:pt x="27020" y="23525"/>
                  </a:cubicBezTo>
                  <a:cubicBezTo>
                    <a:pt x="25855" y="23435"/>
                    <a:pt x="24719" y="23157"/>
                    <a:pt x="23576" y="22911"/>
                  </a:cubicBezTo>
                  <a:cubicBezTo>
                    <a:pt x="22481" y="22670"/>
                    <a:pt x="21364" y="22445"/>
                    <a:pt x="20231" y="22445"/>
                  </a:cubicBezTo>
                  <a:cubicBezTo>
                    <a:pt x="20189" y="22445"/>
                    <a:pt x="20146" y="22445"/>
                    <a:pt x="20104" y="22446"/>
                  </a:cubicBezTo>
                  <a:cubicBezTo>
                    <a:pt x="19571" y="22451"/>
                    <a:pt x="19042" y="22520"/>
                    <a:pt x="18519" y="22651"/>
                  </a:cubicBezTo>
                  <a:cubicBezTo>
                    <a:pt x="17979" y="22792"/>
                    <a:pt x="17468" y="23020"/>
                    <a:pt x="16991" y="23309"/>
                  </a:cubicBezTo>
                  <a:cubicBezTo>
                    <a:pt x="16933" y="23349"/>
                    <a:pt x="16922" y="23429"/>
                    <a:pt x="16957" y="23480"/>
                  </a:cubicBezTo>
                  <a:cubicBezTo>
                    <a:pt x="16981" y="23518"/>
                    <a:pt x="17017" y="23537"/>
                    <a:pt x="17056" y="23537"/>
                  </a:cubicBezTo>
                  <a:cubicBezTo>
                    <a:pt x="17080" y="23537"/>
                    <a:pt x="17105" y="23529"/>
                    <a:pt x="17127" y="23514"/>
                  </a:cubicBezTo>
                  <a:cubicBezTo>
                    <a:pt x="17274" y="23422"/>
                    <a:pt x="17428" y="23338"/>
                    <a:pt x="17587" y="23264"/>
                  </a:cubicBezTo>
                  <a:cubicBezTo>
                    <a:pt x="18019" y="23054"/>
                    <a:pt x="18473" y="22906"/>
                    <a:pt x="18945" y="22816"/>
                  </a:cubicBezTo>
                  <a:cubicBezTo>
                    <a:pt x="19348" y="22743"/>
                    <a:pt x="19756" y="22712"/>
                    <a:pt x="20165" y="22712"/>
                  </a:cubicBezTo>
                  <a:cubicBezTo>
                    <a:pt x="20373" y="22712"/>
                    <a:pt x="20582" y="22720"/>
                    <a:pt x="20791" y="22735"/>
                  </a:cubicBezTo>
                  <a:cubicBezTo>
                    <a:pt x="21963" y="22821"/>
                    <a:pt x="23110" y="23105"/>
                    <a:pt x="24253" y="23367"/>
                  </a:cubicBezTo>
                  <a:cubicBezTo>
                    <a:pt x="25383" y="23627"/>
                    <a:pt x="26531" y="23878"/>
                    <a:pt x="27702" y="23883"/>
                  </a:cubicBezTo>
                  <a:cubicBezTo>
                    <a:pt x="27738" y="23884"/>
                    <a:pt x="27775" y="23885"/>
                    <a:pt x="27812" y="23885"/>
                  </a:cubicBezTo>
                  <a:cubicBezTo>
                    <a:pt x="27985" y="23885"/>
                    <a:pt x="28158" y="23875"/>
                    <a:pt x="28326" y="23860"/>
                  </a:cubicBezTo>
                  <a:cubicBezTo>
                    <a:pt x="28554" y="23838"/>
                    <a:pt x="28782" y="23792"/>
                    <a:pt x="29003" y="23747"/>
                  </a:cubicBezTo>
                  <a:cubicBezTo>
                    <a:pt x="29435" y="23650"/>
                    <a:pt x="29855" y="23503"/>
                    <a:pt x="30269" y="23343"/>
                  </a:cubicBezTo>
                  <a:cubicBezTo>
                    <a:pt x="31071" y="23042"/>
                    <a:pt x="31856" y="22685"/>
                    <a:pt x="32702" y="22514"/>
                  </a:cubicBezTo>
                  <a:cubicBezTo>
                    <a:pt x="32929" y="22475"/>
                    <a:pt x="33151" y="22446"/>
                    <a:pt x="33379" y="22434"/>
                  </a:cubicBezTo>
                  <a:cubicBezTo>
                    <a:pt x="33657" y="22423"/>
                    <a:pt x="33935" y="22423"/>
                    <a:pt x="34213" y="22423"/>
                  </a:cubicBezTo>
                  <a:cubicBezTo>
                    <a:pt x="34748" y="22428"/>
                    <a:pt x="35281" y="22457"/>
                    <a:pt x="35821" y="22480"/>
                  </a:cubicBezTo>
                  <a:cubicBezTo>
                    <a:pt x="36285" y="22499"/>
                    <a:pt x="36752" y="22515"/>
                    <a:pt x="37216" y="22515"/>
                  </a:cubicBezTo>
                  <a:cubicBezTo>
                    <a:pt x="37282" y="22515"/>
                    <a:pt x="37347" y="22515"/>
                    <a:pt x="37413" y="22514"/>
                  </a:cubicBezTo>
                  <a:cubicBezTo>
                    <a:pt x="37987" y="22496"/>
                    <a:pt x="38561" y="22451"/>
                    <a:pt x="39123" y="22344"/>
                  </a:cubicBezTo>
                  <a:cubicBezTo>
                    <a:pt x="39141" y="22344"/>
                    <a:pt x="39157" y="22338"/>
                    <a:pt x="39175" y="22338"/>
                  </a:cubicBezTo>
                  <a:cubicBezTo>
                    <a:pt x="39209" y="22326"/>
                    <a:pt x="39236" y="22310"/>
                    <a:pt x="39259" y="22281"/>
                  </a:cubicBezTo>
                  <a:cubicBezTo>
                    <a:pt x="39288" y="22241"/>
                    <a:pt x="39304" y="22195"/>
                    <a:pt x="39304" y="22145"/>
                  </a:cubicBezTo>
                  <a:cubicBezTo>
                    <a:pt x="39299" y="22093"/>
                    <a:pt x="39277" y="22042"/>
                    <a:pt x="39243" y="22008"/>
                  </a:cubicBezTo>
                  <a:cubicBezTo>
                    <a:pt x="39209" y="21985"/>
                    <a:pt x="39163" y="21963"/>
                    <a:pt x="39123" y="21963"/>
                  </a:cubicBezTo>
                  <a:close/>
                  <a:moveTo>
                    <a:pt x="54801" y="23332"/>
                  </a:moveTo>
                  <a:cubicBezTo>
                    <a:pt x="54573" y="23332"/>
                    <a:pt x="54347" y="23349"/>
                    <a:pt x="54124" y="23383"/>
                  </a:cubicBezTo>
                  <a:cubicBezTo>
                    <a:pt x="53857" y="23422"/>
                    <a:pt x="53602" y="23497"/>
                    <a:pt x="53346" y="23582"/>
                  </a:cubicBezTo>
                  <a:cubicBezTo>
                    <a:pt x="53112" y="23668"/>
                    <a:pt x="52881" y="23758"/>
                    <a:pt x="52653" y="23855"/>
                  </a:cubicBezTo>
                  <a:cubicBezTo>
                    <a:pt x="52312" y="23991"/>
                    <a:pt x="51965" y="24117"/>
                    <a:pt x="51607" y="24185"/>
                  </a:cubicBezTo>
                  <a:cubicBezTo>
                    <a:pt x="51439" y="24214"/>
                    <a:pt x="51268" y="24231"/>
                    <a:pt x="51098" y="24231"/>
                  </a:cubicBezTo>
                  <a:cubicBezTo>
                    <a:pt x="51038" y="24231"/>
                    <a:pt x="50979" y="24229"/>
                    <a:pt x="50919" y="24224"/>
                  </a:cubicBezTo>
                  <a:cubicBezTo>
                    <a:pt x="50658" y="24201"/>
                    <a:pt x="50403" y="24151"/>
                    <a:pt x="50146" y="24093"/>
                  </a:cubicBezTo>
                  <a:cubicBezTo>
                    <a:pt x="49886" y="24036"/>
                    <a:pt x="49629" y="23968"/>
                    <a:pt x="49374" y="23900"/>
                  </a:cubicBezTo>
                  <a:cubicBezTo>
                    <a:pt x="49118" y="23838"/>
                    <a:pt x="48868" y="23776"/>
                    <a:pt x="48607" y="23729"/>
                  </a:cubicBezTo>
                  <a:cubicBezTo>
                    <a:pt x="48328" y="23684"/>
                    <a:pt x="48045" y="23661"/>
                    <a:pt x="47760" y="23661"/>
                  </a:cubicBezTo>
                  <a:cubicBezTo>
                    <a:pt x="47476" y="23668"/>
                    <a:pt x="47192" y="23713"/>
                    <a:pt x="46914" y="23763"/>
                  </a:cubicBezTo>
                  <a:cubicBezTo>
                    <a:pt x="46641" y="23815"/>
                    <a:pt x="46374" y="23873"/>
                    <a:pt x="46107" y="23928"/>
                  </a:cubicBezTo>
                  <a:cubicBezTo>
                    <a:pt x="45595" y="24043"/>
                    <a:pt x="45095" y="24167"/>
                    <a:pt x="44583" y="24264"/>
                  </a:cubicBezTo>
                  <a:cubicBezTo>
                    <a:pt x="44226" y="24327"/>
                    <a:pt x="43867" y="24384"/>
                    <a:pt x="43510" y="24418"/>
                  </a:cubicBezTo>
                  <a:cubicBezTo>
                    <a:pt x="43223" y="24446"/>
                    <a:pt x="42933" y="24457"/>
                    <a:pt x="42644" y="24457"/>
                  </a:cubicBezTo>
                  <a:cubicBezTo>
                    <a:pt x="42527" y="24457"/>
                    <a:pt x="42410" y="24455"/>
                    <a:pt x="42294" y="24452"/>
                  </a:cubicBezTo>
                  <a:cubicBezTo>
                    <a:pt x="42215" y="24452"/>
                    <a:pt x="42152" y="24531"/>
                    <a:pt x="42157" y="24605"/>
                  </a:cubicBezTo>
                  <a:cubicBezTo>
                    <a:pt x="42157" y="24644"/>
                    <a:pt x="42175" y="24678"/>
                    <a:pt x="42209" y="24707"/>
                  </a:cubicBezTo>
                  <a:cubicBezTo>
                    <a:pt x="42236" y="24736"/>
                    <a:pt x="42271" y="24741"/>
                    <a:pt x="42311" y="24741"/>
                  </a:cubicBezTo>
                  <a:cubicBezTo>
                    <a:pt x="42446" y="24747"/>
                    <a:pt x="42580" y="24750"/>
                    <a:pt x="42714" y="24750"/>
                  </a:cubicBezTo>
                  <a:cubicBezTo>
                    <a:pt x="43249" y="24750"/>
                    <a:pt x="43784" y="24705"/>
                    <a:pt x="44311" y="24628"/>
                  </a:cubicBezTo>
                  <a:cubicBezTo>
                    <a:pt x="44919" y="24537"/>
                    <a:pt x="45516" y="24411"/>
                    <a:pt x="46112" y="24298"/>
                  </a:cubicBezTo>
                  <a:lnTo>
                    <a:pt x="46107" y="24298"/>
                  </a:lnTo>
                  <a:cubicBezTo>
                    <a:pt x="46442" y="24235"/>
                    <a:pt x="46771" y="24179"/>
                    <a:pt x="47106" y="24122"/>
                  </a:cubicBezTo>
                  <a:cubicBezTo>
                    <a:pt x="47282" y="24093"/>
                    <a:pt x="47460" y="24070"/>
                    <a:pt x="47641" y="24059"/>
                  </a:cubicBezTo>
                  <a:cubicBezTo>
                    <a:pt x="47723" y="24054"/>
                    <a:pt x="47806" y="24051"/>
                    <a:pt x="47888" y="24051"/>
                  </a:cubicBezTo>
                  <a:cubicBezTo>
                    <a:pt x="47971" y="24051"/>
                    <a:pt x="48053" y="24054"/>
                    <a:pt x="48135" y="24059"/>
                  </a:cubicBezTo>
                  <a:cubicBezTo>
                    <a:pt x="48664" y="24099"/>
                    <a:pt x="49170" y="24235"/>
                    <a:pt x="49681" y="24366"/>
                  </a:cubicBezTo>
                  <a:cubicBezTo>
                    <a:pt x="50143" y="24475"/>
                    <a:pt x="50614" y="24578"/>
                    <a:pt x="51091" y="24578"/>
                  </a:cubicBezTo>
                  <a:cubicBezTo>
                    <a:pt x="51165" y="24578"/>
                    <a:pt x="51238" y="24576"/>
                    <a:pt x="51312" y="24571"/>
                  </a:cubicBezTo>
                  <a:cubicBezTo>
                    <a:pt x="51806" y="24531"/>
                    <a:pt x="52272" y="24361"/>
                    <a:pt x="52721" y="24173"/>
                  </a:cubicBezTo>
                  <a:cubicBezTo>
                    <a:pt x="52954" y="24070"/>
                    <a:pt x="53181" y="23975"/>
                    <a:pt x="53414" y="23883"/>
                  </a:cubicBezTo>
                  <a:cubicBezTo>
                    <a:pt x="53652" y="23792"/>
                    <a:pt x="53903" y="23718"/>
                    <a:pt x="54153" y="23668"/>
                  </a:cubicBezTo>
                  <a:cubicBezTo>
                    <a:pt x="54393" y="23624"/>
                    <a:pt x="54633" y="23605"/>
                    <a:pt x="54875" y="23605"/>
                  </a:cubicBezTo>
                  <a:cubicBezTo>
                    <a:pt x="54983" y="23605"/>
                    <a:pt x="55090" y="23609"/>
                    <a:pt x="55199" y="23616"/>
                  </a:cubicBezTo>
                  <a:cubicBezTo>
                    <a:pt x="55784" y="23656"/>
                    <a:pt x="56351" y="23792"/>
                    <a:pt x="56915" y="23941"/>
                  </a:cubicBezTo>
                  <a:cubicBezTo>
                    <a:pt x="57476" y="24088"/>
                    <a:pt x="58040" y="24248"/>
                    <a:pt x="58608" y="24355"/>
                  </a:cubicBezTo>
                  <a:cubicBezTo>
                    <a:pt x="58903" y="24411"/>
                    <a:pt x="59193" y="24445"/>
                    <a:pt x="59495" y="24458"/>
                  </a:cubicBezTo>
                  <a:cubicBezTo>
                    <a:pt x="59592" y="24461"/>
                    <a:pt x="59689" y="24463"/>
                    <a:pt x="59787" y="24463"/>
                  </a:cubicBezTo>
                  <a:cubicBezTo>
                    <a:pt x="59988" y="24463"/>
                    <a:pt x="60190" y="24455"/>
                    <a:pt x="60392" y="24440"/>
                  </a:cubicBezTo>
                  <a:cubicBezTo>
                    <a:pt x="60995" y="24400"/>
                    <a:pt x="61596" y="24327"/>
                    <a:pt x="62205" y="24309"/>
                  </a:cubicBezTo>
                  <a:cubicBezTo>
                    <a:pt x="62256" y="24303"/>
                    <a:pt x="62301" y="24258"/>
                    <a:pt x="62296" y="24201"/>
                  </a:cubicBezTo>
                  <a:cubicBezTo>
                    <a:pt x="62296" y="24151"/>
                    <a:pt x="62244" y="24111"/>
                    <a:pt x="62194" y="24111"/>
                  </a:cubicBezTo>
                  <a:cubicBezTo>
                    <a:pt x="61407" y="24134"/>
                    <a:pt x="60626" y="24250"/>
                    <a:pt x="59841" y="24250"/>
                  </a:cubicBezTo>
                  <a:cubicBezTo>
                    <a:pt x="59690" y="24250"/>
                    <a:pt x="59538" y="24245"/>
                    <a:pt x="59386" y="24235"/>
                  </a:cubicBezTo>
                  <a:cubicBezTo>
                    <a:pt x="59079" y="24213"/>
                    <a:pt x="58784" y="24162"/>
                    <a:pt x="58483" y="24099"/>
                  </a:cubicBezTo>
                  <a:cubicBezTo>
                    <a:pt x="58192" y="24036"/>
                    <a:pt x="57909" y="23963"/>
                    <a:pt x="57625" y="23883"/>
                  </a:cubicBezTo>
                  <a:cubicBezTo>
                    <a:pt x="57045" y="23724"/>
                    <a:pt x="56471" y="23548"/>
                    <a:pt x="55881" y="23440"/>
                  </a:cubicBezTo>
                  <a:cubicBezTo>
                    <a:pt x="55522" y="23372"/>
                    <a:pt x="55158" y="23332"/>
                    <a:pt x="54801" y="23332"/>
                  </a:cubicBezTo>
                  <a:close/>
                  <a:moveTo>
                    <a:pt x="72618" y="26308"/>
                  </a:moveTo>
                  <a:cubicBezTo>
                    <a:pt x="72617" y="26309"/>
                    <a:pt x="72615" y="26309"/>
                    <a:pt x="72614" y="26310"/>
                  </a:cubicBezTo>
                  <a:cubicBezTo>
                    <a:pt x="72615" y="26309"/>
                    <a:pt x="72617" y="26309"/>
                    <a:pt x="72618" y="26308"/>
                  </a:cubicBezTo>
                  <a:close/>
                  <a:moveTo>
                    <a:pt x="32668" y="26315"/>
                  </a:moveTo>
                  <a:cubicBezTo>
                    <a:pt x="32401" y="26315"/>
                    <a:pt x="32134" y="26338"/>
                    <a:pt x="31872" y="26389"/>
                  </a:cubicBezTo>
                  <a:cubicBezTo>
                    <a:pt x="31470" y="26464"/>
                    <a:pt x="31082" y="26588"/>
                    <a:pt x="30696" y="26736"/>
                  </a:cubicBezTo>
                  <a:cubicBezTo>
                    <a:pt x="30293" y="26889"/>
                    <a:pt x="29894" y="27060"/>
                    <a:pt x="29492" y="27214"/>
                  </a:cubicBezTo>
                  <a:cubicBezTo>
                    <a:pt x="29042" y="27384"/>
                    <a:pt x="28577" y="27514"/>
                    <a:pt x="28105" y="27605"/>
                  </a:cubicBezTo>
                  <a:cubicBezTo>
                    <a:pt x="28087" y="27611"/>
                    <a:pt x="28071" y="27616"/>
                    <a:pt x="28048" y="27616"/>
                  </a:cubicBezTo>
                  <a:lnTo>
                    <a:pt x="28060" y="27616"/>
                  </a:lnTo>
                  <a:cubicBezTo>
                    <a:pt x="27515" y="27718"/>
                    <a:pt x="26962" y="27770"/>
                    <a:pt x="26406" y="27786"/>
                  </a:cubicBezTo>
                  <a:cubicBezTo>
                    <a:pt x="26272" y="27791"/>
                    <a:pt x="26138" y="27793"/>
                    <a:pt x="26004" y="27793"/>
                  </a:cubicBezTo>
                  <a:cubicBezTo>
                    <a:pt x="25562" y="27793"/>
                    <a:pt x="25118" y="27772"/>
                    <a:pt x="24678" y="27741"/>
                  </a:cubicBezTo>
                  <a:cubicBezTo>
                    <a:pt x="24161" y="27702"/>
                    <a:pt x="23644" y="27645"/>
                    <a:pt x="23133" y="27589"/>
                  </a:cubicBezTo>
                  <a:cubicBezTo>
                    <a:pt x="23117" y="27587"/>
                    <a:pt x="23102" y="27585"/>
                    <a:pt x="23086" y="27585"/>
                  </a:cubicBezTo>
                  <a:cubicBezTo>
                    <a:pt x="23051" y="27585"/>
                    <a:pt x="23017" y="27592"/>
                    <a:pt x="22986" y="27616"/>
                  </a:cubicBezTo>
                  <a:cubicBezTo>
                    <a:pt x="22946" y="27645"/>
                    <a:pt x="22912" y="27691"/>
                    <a:pt x="22900" y="27741"/>
                  </a:cubicBezTo>
                  <a:cubicBezTo>
                    <a:pt x="22894" y="27793"/>
                    <a:pt x="22900" y="27844"/>
                    <a:pt x="22928" y="27889"/>
                  </a:cubicBezTo>
                  <a:cubicBezTo>
                    <a:pt x="22957" y="27930"/>
                    <a:pt x="23008" y="27964"/>
                    <a:pt x="23054" y="27969"/>
                  </a:cubicBezTo>
                  <a:cubicBezTo>
                    <a:pt x="23838" y="28066"/>
                    <a:pt x="24617" y="28145"/>
                    <a:pt x="25406" y="28185"/>
                  </a:cubicBezTo>
                  <a:cubicBezTo>
                    <a:pt x="25623" y="28194"/>
                    <a:pt x="25841" y="28199"/>
                    <a:pt x="26058" y="28199"/>
                  </a:cubicBezTo>
                  <a:cubicBezTo>
                    <a:pt x="26638" y="28199"/>
                    <a:pt x="27217" y="28163"/>
                    <a:pt x="27787" y="28077"/>
                  </a:cubicBezTo>
                  <a:cubicBezTo>
                    <a:pt x="28168" y="28025"/>
                    <a:pt x="28538" y="27946"/>
                    <a:pt x="28906" y="27844"/>
                  </a:cubicBezTo>
                  <a:cubicBezTo>
                    <a:pt x="29288" y="27736"/>
                    <a:pt x="29656" y="27600"/>
                    <a:pt x="30020" y="27452"/>
                  </a:cubicBezTo>
                  <a:cubicBezTo>
                    <a:pt x="30350" y="27321"/>
                    <a:pt x="30679" y="27180"/>
                    <a:pt x="31009" y="27060"/>
                  </a:cubicBezTo>
                  <a:cubicBezTo>
                    <a:pt x="31321" y="26946"/>
                    <a:pt x="31640" y="26850"/>
                    <a:pt x="31963" y="26781"/>
                  </a:cubicBezTo>
                  <a:cubicBezTo>
                    <a:pt x="32123" y="26758"/>
                    <a:pt x="32281" y="26736"/>
                    <a:pt x="32441" y="26724"/>
                  </a:cubicBezTo>
                  <a:cubicBezTo>
                    <a:pt x="32531" y="26719"/>
                    <a:pt x="32622" y="26716"/>
                    <a:pt x="32713" y="26716"/>
                  </a:cubicBezTo>
                  <a:cubicBezTo>
                    <a:pt x="32804" y="26716"/>
                    <a:pt x="32895" y="26719"/>
                    <a:pt x="32986" y="26724"/>
                  </a:cubicBezTo>
                  <a:cubicBezTo>
                    <a:pt x="33424" y="26764"/>
                    <a:pt x="33856" y="26866"/>
                    <a:pt x="34271" y="27009"/>
                  </a:cubicBezTo>
                  <a:cubicBezTo>
                    <a:pt x="34981" y="27253"/>
                    <a:pt x="35656" y="27589"/>
                    <a:pt x="36345" y="27883"/>
                  </a:cubicBezTo>
                  <a:cubicBezTo>
                    <a:pt x="36691" y="28032"/>
                    <a:pt x="37038" y="28168"/>
                    <a:pt x="37395" y="28276"/>
                  </a:cubicBezTo>
                  <a:cubicBezTo>
                    <a:pt x="37743" y="28389"/>
                    <a:pt x="38100" y="28463"/>
                    <a:pt x="38464" y="28497"/>
                  </a:cubicBezTo>
                  <a:cubicBezTo>
                    <a:pt x="38571" y="28504"/>
                    <a:pt x="38678" y="28509"/>
                    <a:pt x="38783" y="28509"/>
                  </a:cubicBezTo>
                  <a:cubicBezTo>
                    <a:pt x="38851" y="28509"/>
                    <a:pt x="38919" y="28507"/>
                    <a:pt x="38987" y="28502"/>
                  </a:cubicBezTo>
                  <a:cubicBezTo>
                    <a:pt x="39180" y="28497"/>
                    <a:pt x="39373" y="28468"/>
                    <a:pt x="39566" y="28429"/>
                  </a:cubicBezTo>
                  <a:cubicBezTo>
                    <a:pt x="39760" y="28389"/>
                    <a:pt x="39952" y="28327"/>
                    <a:pt x="40140" y="28264"/>
                  </a:cubicBezTo>
                  <a:cubicBezTo>
                    <a:pt x="40368" y="28190"/>
                    <a:pt x="40589" y="28117"/>
                    <a:pt x="40811" y="28043"/>
                  </a:cubicBezTo>
                  <a:cubicBezTo>
                    <a:pt x="41589" y="27776"/>
                    <a:pt x="42356" y="27497"/>
                    <a:pt x="43146" y="27282"/>
                  </a:cubicBezTo>
                  <a:cubicBezTo>
                    <a:pt x="43442" y="27201"/>
                    <a:pt x="43731" y="27133"/>
                    <a:pt x="44027" y="27077"/>
                  </a:cubicBezTo>
                  <a:cubicBezTo>
                    <a:pt x="44368" y="27015"/>
                    <a:pt x="44703" y="26968"/>
                    <a:pt x="45050" y="26946"/>
                  </a:cubicBezTo>
                  <a:cubicBezTo>
                    <a:pt x="45208" y="26936"/>
                    <a:pt x="45366" y="26932"/>
                    <a:pt x="45524" y="26932"/>
                  </a:cubicBezTo>
                  <a:cubicBezTo>
                    <a:pt x="45724" y="26932"/>
                    <a:pt x="45924" y="26939"/>
                    <a:pt x="46123" y="26952"/>
                  </a:cubicBezTo>
                  <a:cubicBezTo>
                    <a:pt x="46425" y="26975"/>
                    <a:pt x="46726" y="27015"/>
                    <a:pt x="47027" y="27071"/>
                  </a:cubicBezTo>
                  <a:cubicBezTo>
                    <a:pt x="47345" y="27128"/>
                    <a:pt x="47664" y="27207"/>
                    <a:pt x="47982" y="27287"/>
                  </a:cubicBezTo>
                  <a:cubicBezTo>
                    <a:pt x="48619" y="27446"/>
                    <a:pt x="49249" y="27623"/>
                    <a:pt x="49886" y="27770"/>
                  </a:cubicBezTo>
                  <a:cubicBezTo>
                    <a:pt x="50521" y="27923"/>
                    <a:pt x="51164" y="28054"/>
                    <a:pt x="51817" y="28117"/>
                  </a:cubicBezTo>
                  <a:cubicBezTo>
                    <a:pt x="52094" y="28146"/>
                    <a:pt x="52373" y="28161"/>
                    <a:pt x="52652" y="28161"/>
                  </a:cubicBezTo>
                  <a:cubicBezTo>
                    <a:pt x="53027" y="28161"/>
                    <a:pt x="53402" y="28133"/>
                    <a:pt x="53772" y="28071"/>
                  </a:cubicBezTo>
                  <a:cubicBezTo>
                    <a:pt x="53794" y="28066"/>
                    <a:pt x="53812" y="28054"/>
                    <a:pt x="53812" y="28032"/>
                  </a:cubicBezTo>
                  <a:cubicBezTo>
                    <a:pt x="53812" y="28016"/>
                    <a:pt x="53794" y="27997"/>
                    <a:pt x="53779" y="27997"/>
                  </a:cubicBezTo>
                  <a:cubicBezTo>
                    <a:pt x="53777" y="27997"/>
                    <a:pt x="53774" y="27997"/>
                    <a:pt x="53772" y="27998"/>
                  </a:cubicBezTo>
                  <a:cubicBezTo>
                    <a:pt x="53505" y="28037"/>
                    <a:pt x="53238" y="28066"/>
                    <a:pt x="52965" y="28077"/>
                  </a:cubicBezTo>
                  <a:cubicBezTo>
                    <a:pt x="52872" y="28081"/>
                    <a:pt x="52778" y="28082"/>
                    <a:pt x="52685" y="28082"/>
                  </a:cubicBezTo>
                  <a:cubicBezTo>
                    <a:pt x="52494" y="28082"/>
                    <a:pt x="52303" y="28075"/>
                    <a:pt x="52113" y="28059"/>
                  </a:cubicBezTo>
                  <a:lnTo>
                    <a:pt x="52118" y="28059"/>
                  </a:lnTo>
                  <a:cubicBezTo>
                    <a:pt x="51153" y="27986"/>
                    <a:pt x="50214" y="27759"/>
                    <a:pt x="49288" y="27508"/>
                  </a:cubicBezTo>
                  <a:cubicBezTo>
                    <a:pt x="48823" y="27384"/>
                    <a:pt x="48362" y="27248"/>
                    <a:pt x="47896" y="27128"/>
                  </a:cubicBezTo>
                  <a:cubicBezTo>
                    <a:pt x="47675" y="27065"/>
                    <a:pt x="47447" y="27009"/>
                    <a:pt x="47221" y="26963"/>
                  </a:cubicBezTo>
                  <a:cubicBezTo>
                    <a:pt x="46988" y="26912"/>
                    <a:pt x="46749" y="26866"/>
                    <a:pt x="46510" y="26839"/>
                  </a:cubicBezTo>
                  <a:cubicBezTo>
                    <a:pt x="46134" y="26786"/>
                    <a:pt x="45758" y="26758"/>
                    <a:pt x="45378" y="26758"/>
                  </a:cubicBezTo>
                  <a:cubicBezTo>
                    <a:pt x="45344" y="26758"/>
                    <a:pt x="45311" y="26758"/>
                    <a:pt x="45278" y="26758"/>
                  </a:cubicBezTo>
                  <a:cubicBezTo>
                    <a:pt x="44885" y="26764"/>
                    <a:pt x="44493" y="26798"/>
                    <a:pt x="44106" y="26860"/>
                  </a:cubicBezTo>
                  <a:cubicBezTo>
                    <a:pt x="43334" y="26980"/>
                    <a:pt x="42584" y="27201"/>
                    <a:pt x="41845" y="27440"/>
                  </a:cubicBezTo>
                  <a:cubicBezTo>
                    <a:pt x="41459" y="27560"/>
                    <a:pt x="41066" y="27691"/>
                    <a:pt x="40680" y="27810"/>
                  </a:cubicBezTo>
                  <a:cubicBezTo>
                    <a:pt x="40476" y="27878"/>
                    <a:pt x="40266" y="27941"/>
                    <a:pt x="40054" y="28003"/>
                  </a:cubicBezTo>
                  <a:cubicBezTo>
                    <a:pt x="39873" y="28059"/>
                    <a:pt x="39692" y="28111"/>
                    <a:pt x="39503" y="28151"/>
                  </a:cubicBezTo>
                  <a:cubicBezTo>
                    <a:pt x="39300" y="28187"/>
                    <a:pt x="39094" y="28206"/>
                    <a:pt x="38887" y="28206"/>
                  </a:cubicBezTo>
                  <a:cubicBezTo>
                    <a:pt x="38799" y="28206"/>
                    <a:pt x="38711" y="28202"/>
                    <a:pt x="38622" y="28196"/>
                  </a:cubicBezTo>
                  <a:cubicBezTo>
                    <a:pt x="38418" y="28179"/>
                    <a:pt x="38213" y="28151"/>
                    <a:pt x="38009" y="28106"/>
                  </a:cubicBezTo>
                  <a:cubicBezTo>
                    <a:pt x="37811" y="28059"/>
                    <a:pt x="37612" y="28003"/>
                    <a:pt x="37418" y="27935"/>
                  </a:cubicBezTo>
                  <a:cubicBezTo>
                    <a:pt x="37402" y="27935"/>
                    <a:pt x="37390" y="27930"/>
                    <a:pt x="37379" y="27923"/>
                  </a:cubicBezTo>
                  <a:lnTo>
                    <a:pt x="37379" y="27923"/>
                  </a:lnTo>
                  <a:cubicBezTo>
                    <a:pt x="37384" y="27923"/>
                    <a:pt x="37395" y="27930"/>
                    <a:pt x="37402" y="27930"/>
                  </a:cubicBezTo>
                  <a:cubicBezTo>
                    <a:pt x="36691" y="27684"/>
                    <a:pt x="36026" y="27332"/>
                    <a:pt x="35344" y="27025"/>
                  </a:cubicBezTo>
                  <a:cubicBezTo>
                    <a:pt x="34646" y="26713"/>
                    <a:pt x="33918" y="26435"/>
                    <a:pt x="33157" y="26344"/>
                  </a:cubicBezTo>
                  <a:cubicBezTo>
                    <a:pt x="32992" y="26327"/>
                    <a:pt x="32827" y="26315"/>
                    <a:pt x="32668" y="26315"/>
                  </a:cubicBezTo>
                  <a:close/>
                  <a:moveTo>
                    <a:pt x="71143" y="35498"/>
                  </a:moveTo>
                  <a:cubicBezTo>
                    <a:pt x="71143" y="35504"/>
                    <a:pt x="71143" y="35509"/>
                    <a:pt x="71138" y="35509"/>
                  </a:cubicBezTo>
                  <a:lnTo>
                    <a:pt x="71138" y="35509"/>
                  </a:lnTo>
                  <a:cubicBezTo>
                    <a:pt x="71140" y="35506"/>
                    <a:pt x="71141" y="35502"/>
                    <a:pt x="71143" y="35498"/>
                  </a:cubicBezTo>
                  <a:close/>
                  <a:moveTo>
                    <a:pt x="112576" y="3394"/>
                  </a:moveTo>
                  <a:cubicBezTo>
                    <a:pt x="112683" y="3394"/>
                    <a:pt x="112790" y="3397"/>
                    <a:pt x="112897" y="3404"/>
                  </a:cubicBezTo>
                  <a:cubicBezTo>
                    <a:pt x="113283" y="3438"/>
                    <a:pt x="113663" y="3524"/>
                    <a:pt x="114027" y="3648"/>
                  </a:cubicBezTo>
                  <a:cubicBezTo>
                    <a:pt x="114567" y="3847"/>
                    <a:pt x="115061" y="4125"/>
                    <a:pt x="115533" y="4455"/>
                  </a:cubicBezTo>
                  <a:cubicBezTo>
                    <a:pt x="116783" y="5342"/>
                    <a:pt x="117806" y="6506"/>
                    <a:pt x="118879" y="7597"/>
                  </a:cubicBezTo>
                  <a:cubicBezTo>
                    <a:pt x="119170" y="7888"/>
                    <a:pt x="119466" y="8177"/>
                    <a:pt x="119760" y="8468"/>
                  </a:cubicBezTo>
                  <a:cubicBezTo>
                    <a:pt x="120096" y="8803"/>
                    <a:pt x="120431" y="9137"/>
                    <a:pt x="120767" y="9473"/>
                  </a:cubicBezTo>
                  <a:cubicBezTo>
                    <a:pt x="121443" y="10144"/>
                    <a:pt x="122136" y="10802"/>
                    <a:pt x="122875" y="11405"/>
                  </a:cubicBezTo>
                  <a:cubicBezTo>
                    <a:pt x="123175" y="11649"/>
                    <a:pt x="123482" y="11877"/>
                    <a:pt x="123801" y="12098"/>
                  </a:cubicBezTo>
                  <a:cubicBezTo>
                    <a:pt x="123193" y="12729"/>
                    <a:pt x="122574" y="13354"/>
                    <a:pt x="121942" y="13962"/>
                  </a:cubicBezTo>
                  <a:cubicBezTo>
                    <a:pt x="121136" y="14746"/>
                    <a:pt x="120306" y="15502"/>
                    <a:pt x="119448" y="16223"/>
                  </a:cubicBezTo>
                  <a:cubicBezTo>
                    <a:pt x="119401" y="16250"/>
                    <a:pt x="119358" y="16281"/>
                    <a:pt x="119312" y="16312"/>
                  </a:cubicBezTo>
                  <a:lnTo>
                    <a:pt x="119312" y="16312"/>
                  </a:lnTo>
                  <a:cubicBezTo>
                    <a:pt x="119316" y="16310"/>
                    <a:pt x="119320" y="16309"/>
                    <a:pt x="119323" y="16309"/>
                  </a:cubicBezTo>
                  <a:lnTo>
                    <a:pt x="119323" y="16309"/>
                  </a:lnTo>
                  <a:cubicBezTo>
                    <a:pt x="117499" y="17463"/>
                    <a:pt x="115482" y="18258"/>
                    <a:pt x="113431" y="18900"/>
                  </a:cubicBezTo>
                  <a:cubicBezTo>
                    <a:pt x="113433" y="18900"/>
                    <a:pt x="113436" y="18900"/>
                    <a:pt x="113438" y="18900"/>
                  </a:cubicBezTo>
                  <a:lnTo>
                    <a:pt x="113438" y="18900"/>
                  </a:lnTo>
                  <a:cubicBezTo>
                    <a:pt x="111808" y="19406"/>
                    <a:pt x="110156" y="19829"/>
                    <a:pt x="108498" y="20224"/>
                  </a:cubicBezTo>
                  <a:cubicBezTo>
                    <a:pt x="106521" y="20702"/>
                    <a:pt x="104538" y="21133"/>
                    <a:pt x="102555" y="21554"/>
                  </a:cubicBezTo>
                  <a:cubicBezTo>
                    <a:pt x="100566" y="21974"/>
                    <a:pt x="98577" y="22383"/>
                    <a:pt x="96589" y="22798"/>
                  </a:cubicBezTo>
                  <a:cubicBezTo>
                    <a:pt x="96350" y="22850"/>
                    <a:pt x="96112" y="22895"/>
                    <a:pt x="95873" y="22945"/>
                  </a:cubicBezTo>
                  <a:cubicBezTo>
                    <a:pt x="95764" y="22968"/>
                    <a:pt x="95656" y="22992"/>
                    <a:pt x="95548" y="23013"/>
                  </a:cubicBezTo>
                  <a:cubicBezTo>
                    <a:pt x="95338" y="23047"/>
                    <a:pt x="95123" y="23076"/>
                    <a:pt x="94906" y="23105"/>
                  </a:cubicBezTo>
                  <a:cubicBezTo>
                    <a:pt x="94378" y="23173"/>
                    <a:pt x="93854" y="23230"/>
                    <a:pt x="93327" y="23286"/>
                  </a:cubicBezTo>
                  <a:cubicBezTo>
                    <a:pt x="92162" y="23422"/>
                    <a:pt x="90991" y="23577"/>
                    <a:pt x="89855" y="23873"/>
                  </a:cubicBezTo>
                  <a:cubicBezTo>
                    <a:pt x="89343" y="24002"/>
                    <a:pt x="88843" y="24167"/>
                    <a:pt x="88365" y="24395"/>
                  </a:cubicBezTo>
                  <a:cubicBezTo>
                    <a:pt x="88161" y="24497"/>
                    <a:pt x="87963" y="24616"/>
                    <a:pt x="87769" y="24747"/>
                  </a:cubicBezTo>
                  <a:cubicBezTo>
                    <a:pt x="87599" y="24867"/>
                    <a:pt x="87439" y="25009"/>
                    <a:pt x="87303" y="25161"/>
                  </a:cubicBezTo>
                  <a:cubicBezTo>
                    <a:pt x="87240" y="25236"/>
                    <a:pt x="87184" y="25315"/>
                    <a:pt x="87127" y="25394"/>
                  </a:cubicBezTo>
                  <a:cubicBezTo>
                    <a:pt x="87059" y="25502"/>
                    <a:pt x="87002" y="25622"/>
                    <a:pt x="86951" y="25741"/>
                  </a:cubicBezTo>
                  <a:cubicBezTo>
                    <a:pt x="86894" y="25861"/>
                    <a:pt x="86854" y="25992"/>
                    <a:pt x="86831" y="26128"/>
                  </a:cubicBezTo>
                  <a:cubicBezTo>
                    <a:pt x="86809" y="26247"/>
                    <a:pt x="86797" y="26361"/>
                    <a:pt x="86804" y="26485"/>
                  </a:cubicBezTo>
                  <a:cubicBezTo>
                    <a:pt x="86809" y="26600"/>
                    <a:pt x="86831" y="26708"/>
                    <a:pt x="86865" y="26821"/>
                  </a:cubicBezTo>
                  <a:cubicBezTo>
                    <a:pt x="86894" y="26929"/>
                    <a:pt x="86940" y="27025"/>
                    <a:pt x="86996" y="27122"/>
                  </a:cubicBezTo>
                  <a:cubicBezTo>
                    <a:pt x="87053" y="27225"/>
                    <a:pt x="87122" y="27316"/>
                    <a:pt x="87195" y="27401"/>
                  </a:cubicBezTo>
                  <a:cubicBezTo>
                    <a:pt x="87274" y="27492"/>
                    <a:pt x="87360" y="27571"/>
                    <a:pt x="87452" y="27645"/>
                  </a:cubicBezTo>
                  <a:cubicBezTo>
                    <a:pt x="87644" y="27815"/>
                    <a:pt x="87872" y="27951"/>
                    <a:pt x="88093" y="28077"/>
                  </a:cubicBezTo>
                  <a:cubicBezTo>
                    <a:pt x="88331" y="28202"/>
                    <a:pt x="88577" y="28310"/>
                    <a:pt x="88821" y="28412"/>
                  </a:cubicBezTo>
                  <a:cubicBezTo>
                    <a:pt x="89054" y="28509"/>
                    <a:pt x="89298" y="28599"/>
                    <a:pt x="89537" y="28685"/>
                  </a:cubicBezTo>
                  <a:cubicBezTo>
                    <a:pt x="89645" y="28725"/>
                    <a:pt x="89747" y="28764"/>
                    <a:pt x="89855" y="28804"/>
                  </a:cubicBezTo>
                  <a:cubicBezTo>
                    <a:pt x="90048" y="28877"/>
                    <a:pt x="90235" y="28958"/>
                    <a:pt x="90423" y="29048"/>
                  </a:cubicBezTo>
                  <a:cubicBezTo>
                    <a:pt x="90616" y="29150"/>
                    <a:pt x="90793" y="29259"/>
                    <a:pt x="90957" y="29396"/>
                  </a:cubicBezTo>
                  <a:cubicBezTo>
                    <a:pt x="91003" y="29446"/>
                    <a:pt x="91048" y="29491"/>
                    <a:pt x="91087" y="29548"/>
                  </a:cubicBezTo>
                  <a:cubicBezTo>
                    <a:pt x="91105" y="29583"/>
                    <a:pt x="91122" y="29611"/>
                    <a:pt x="91139" y="29651"/>
                  </a:cubicBezTo>
                  <a:cubicBezTo>
                    <a:pt x="91139" y="29668"/>
                    <a:pt x="91145" y="29690"/>
                    <a:pt x="91145" y="29713"/>
                  </a:cubicBezTo>
                  <a:lnTo>
                    <a:pt x="91145" y="29753"/>
                  </a:lnTo>
                  <a:cubicBezTo>
                    <a:pt x="91139" y="29776"/>
                    <a:pt x="91127" y="29798"/>
                    <a:pt x="91116" y="29827"/>
                  </a:cubicBezTo>
                  <a:cubicBezTo>
                    <a:pt x="91093" y="29861"/>
                    <a:pt x="91071" y="29900"/>
                    <a:pt x="91042" y="29934"/>
                  </a:cubicBezTo>
                  <a:cubicBezTo>
                    <a:pt x="90963" y="30015"/>
                    <a:pt x="90883" y="30078"/>
                    <a:pt x="90793" y="30139"/>
                  </a:cubicBezTo>
                  <a:cubicBezTo>
                    <a:pt x="90479" y="30333"/>
                    <a:pt x="90133" y="30464"/>
                    <a:pt x="89786" y="30577"/>
                  </a:cubicBezTo>
                  <a:cubicBezTo>
                    <a:pt x="87985" y="31128"/>
                    <a:pt x="86093" y="31332"/>
                    <a:pt x="84224" y="31458"/>
                  </a:cubicBezTo>
                  <a:cubicBezTo>
                    <a:pt x="82325" y="31589"/>
                    <a:pt x="80422" y="31634"/>
                    <a:pt x="78530" y="31856"/>
                  </a:cubicBezTo>
                  <a:cubicBezTo>
                    <a:pt x="77592" y="31964"/>
                    <a:pt x="76660" y="32129"/>
                    <a:pt x="75745" y="32367"/>
                  </a:cubicBezTo>
                  <a:cubicBezTo>
                    <a:pt x="74911" y="32583"/>
                    <a:pt x="74103" y="32907"/>
                    <a:pt x="73325" y="33288"/>
                  </a:cubicBezTo>
                  <a:cubicBezTo>
                    <a:pt x="72546" y="33674"/>
                    <a:pt x="71808" y="34122"/>
                    <a:pt x="71069" y="34583"/>
                  </a:cubicBezTo>
                  <a:cubicBezTo>
                    <a:pt x="70324" y="35048"/>
                    <a:pt x="69580" y="35526"/>
                    <a:pt x="68819" y="35964"/>
                  </a:cubicBezTo>
                  <a:cubicBezTo>
                    <a:pt x="68716" y="36026"/>
                    <a:pt x="68609" y="36084"/>
                    <a:pt x="68501" y="36139"/>
                  </a:cubicBezTo>
                  <a:cubicBezTo>
                    <a:pt x="68682" y="35942"/>
                    <a:pt x="68819" y="35703"/>
                    <a:pt x="68910" y="35452"/>
                  </a:cubicBezTo>
                  <a:cubicBezTo>
                    <a:pt x="68961" y="35316"/>
                    <a:pt x="68984" y="35168"/>
                    <a:pt x="69007" y="35027"/>
                  </a:cubicBezTo>
                  <a:cubicBezTo>
                    <a:pt x="69029" y="34873"/>
                    <a:pt x="69029" y="34725"/>
                    <a:pt x="69018" y="34571"/>
                  </a:cubicBezTo>
                  <a:cubicBezTo>
                    <a:pt x="69012" y="34442"/>
                    <a:pt x="68984" y="34305"/>
                    <a:pt x="68939" y="34174"/>
                  </a:cubicBezTo>
                  <a:cubicBezTo>
                    <a:pt x="68916" y="34112"/>
                    <a:pt x="68892" y="34049"/>
                    <a:pt x="68864" y="33986"/>
                  </a:cubicBezTo>
                  <a:cubicBezTo>
                    <a:pt x="68830" y="33912"/>
                    <a:pt x="68785" y="33839"/>
                    <a:pt x="68740" y="33771"/>
                  </a:cubicBezTo>
                  <a:cubicBezTo>
                    <a:pt x="68614" y="33566"/>
                    <a:pt x="68427" y="33396"/>
                    <a:pt x="68239" y="33241"/>
                  </a:cubicBezTo>
                  <a:cubicBezTo>
                    <a:pt x="68040" y="33078"/>
                    <a:pt x="67807" y="32952"/>
                    <a:pt x="67580" y="32827"/>
                  </a:cubicBezTo>
                  <a:cubicBezTo>
                    <a:pt x="67098" y="32566"/>
                    <a:pt x="66586" y="32367"/>
                    <a:pt x="66102" y="32105"/>
                  </a:cubicBezTo>
                  <a:cubicBezTo>
                    <a:pt x="65904" y="31998"/>
                    <a:pt x="65722" y="31878"/>
                    <a:pt x="65546" y="31736"/>
                  </a:cubicBezTo>
                  <a:cubicBezTo>
                    <a:pt x="65427" y="31639"/>
                    <a:pt x="65312" y="31537"/>
                    <a:pt x="65205" y="31435"/>
                  </a:cubicBezTo>
                  <a:cubicBezTo>
                    <a:pt x="65045" y="31271"/>
                    <a:pt x="64892" y="31100"/>
                    <a:pt x="64772" y="30907"/>
                  </a:cubicBezTo>
                  <a:cubicBezTo>
                    <a:pt x="64711" y="30804"/>
                    <a:pt x="64659" y="30702"/>
                    <a:pt x="64625" y="30589"/>
                  </a:cubicBezTo>
                  <a:cubicBezTo>
                    <a:pt x="64609" y="30514"/>
                    <a:pt x="64597" y="30440"/>
                    <a:pt x="64591" y="30367"/>
                  </a:cubicBezTo>
                  <a:cubicBezTo>
                    <a:pt x="64591" y="30299"/>
                    <a:pt x="64597" y="30230"/>
                    <a:pt x="64614" y="30162"/>
                  </a:cubicBezTo>
                  <a:cubicBezTo>
                    <a:pt x="64631" y="30083"/>
                    <a:pt x="64665" y="30015"/>
                    <a:pt x="64699" y="29941"/>
                  </a:cubicBezTo>
                  <a:cubicBezTo>
                    <a:pt x="64762" y="29832"/>
                    <a:pt x="64841" y="29737"/>
                    <a:pt x="64927" y="29645"/>
                  </a:cubicBezTo>
                  <a:cubicBezTo>
                    <a:pt x="65113" y="29457"/>
                    <a:pt x="65330" y="29304"/>
                    <a:pt x="65551" y="29168"/>
                  </a:cubicBezTo>
                  <a:cubicBezTo>
                    <a:pt x="66068" y="28861"/>
                    <a:pt x="66626" y="28628"/>
                    <a:pt x="67182" y="28423"/>
                  </a:cubicBezTo>
                  <a:cubicBezTo>
                    <a:pt x="67887" y="28156"/>
                    <a:pt x="68609" y="27941"/>
                    <a:pt x="69330" y="27725"/>
                  </a:cubicBezTo>
                  <a:lnTo>
                    <a:pt x="69330" y="27725"/>
                  </a:lnTo>
                  <a:lnTo>
                    <a:pt x="69319" y="27731"/>
                  </a:lnTo>
                  <a:cubicBezTo>
                    <a:pt x="70961" y="27248"/>
                    <a:pt x="72626" y="26826"/>
                    <a:pt x="74251" y="26286"/>
                  </a:cubicBezTo>
                  <a:cubicBezTo>
                    <a:pt x="74967" y="26048"/>
                    <a:pt x="75672" y="25787"/>
                    <a:pt x="76348" y="25457"/>
                  </a:cubicBezTo>
                  <a:cubicBezTo>
                    <a:pt x="76637" y="25321"/>
                    <a:pt x="76917" y="25161"/>
                    <a:pt x="77183" y="24985"/>
                  </a:cubicBezTo>
                  <a:cubicBezTo>
                    <a:pt x="77416" y="24833"/>
                    <a:pt x="77633" y="24657"/>
                    <a:pt x="77825" y="24458"/>
                  </a:cubicBezTo>
                  <a:cubicBezTo>
                    <a:pt x="78144" y="24128"/>
                    <a:pt x="78370" y="23695"/>
                    <a:pt x="78360" y="23230"/>
                  </a:cubicBezTo>
                  <a:cubicBezTo>
                    <a:pt x="78360" y="23110"/>
                    <a:pt x="78349" y="22997"/>
                    <a:pt x="78320" y="22884"/>
                  </a:cubicBezTo>
                  <a:cubicBezTo>
                    <a:pt x="78286" y="22753"/>
                    <a:pt x="78240" y="22622"/>
                    <a:pt x="78184" y="22496"/>
                  </a:cubicBezTo>
                  <a:cubicBezTo>
                    <a:pt x="78053" y="22218"/>
                    <a:pt x="77871" y="21969"/>
                    <a:pt x="77667" y="21741"/>
                  </a:cubicBezTo>
                  <a:cubicBezTo>
                    <a:pt x="77547" y="21599"/>
                    <a:pt x="77416" y="21474"/>
                    <a:pt x="77279" y="21343"/>
                  </a:cubicBezTo>
                  <a:cubicBezTo>
                    <a:pt x="77114" y="21190"/>
                    <a:pt x="76917" y="21059"/>
                    <a:pt x="76712" y="20946"/>
                  </a:cubicBezTo>
                  <a:cubicBezTo>
                    <a:pt x="76246" y="20679"/>
                    <a:pt x="75734" y="20497"/>
                    <a:pt x="75217" y="20343"/>
                  </a:cubicBezTo>
                  <a:cubicBezTo>
                    <a:pt x="74615" y="20167"/>
                    <a:pt x="74001" y="20031"/>
                    <a:pt x="73382" y="19900"/>
                  </a:cubicBezTo>
                  <a:cubicBezTo>
                    <a:pt x="72729" y="19764"/>
                    <a:pt x="72063" y="19645"/>
                    <a:pt x="71410" y="19508"/>
                  </a:cubicBezTo>
                  <a:cubicBezTo>
                    <a:pt x="71024" y="19428"/>
                    <a:pt x="70637" y="19343"/>
                    <a:pt x="70256" y="19252"/>
                  </a:cubicBezTo>
                  <a:cubicBezTo>
                    <a:pt x="69477" y="19058"/>
                    <a:pt x="68693" y="18832"/>
                    <a:pt x="67990" y="18445"/>
                  </a:cubicBezTo>
                  <a:cubicBezTo>
                    <a:pt x="67762" y="18315"/>
                    <a:pt x="67546" y="18167"/>
                    <a:pt x="67358" y="17991"/>
                  </a:cubicBezTo>
                  <a:cubicBezTo>
                    <a:pt x="67239" y="17872"/>
                    <a:pt x="67143" y="17752"/>
                    <a:pt x="67051" y="17616"/>
                  </a:cubicBezTo>
                  <a:cubicBezTo>
                    <a:pt x="66995" y="17513"/>
                    <a:pt x="66949" y="17406"/>
                    <a:pt x="66909" y="17292"/>
                  </a:cubicBezTo>
                  <a:cubicBezTo>
                    <a:pt x="66893" y="17217"/>
                    <a:pt x="66881" y="17144"/>
                    <a:pt x="66875" y="17070"/>
                  </a:cubicBezTo>
                  <a:cubicBezTo>
                    <a:pt x="66875" y="17002"/>
                    <a:pt x="66881" y="16934"/>
                    <a:pt x="66893" y="16866"/>
                  </a:cubicBezTo>
                  <a:cubicBezTo>
                    <a:pt x="66920" y="16786"/>
                    <a:pt x="66949" y="16713"/>
                    <a:pt x="66983" y="16638"/>
                  </a:cubicBezTo>
                  <a:cubicBezTo>
                    <a:pt x="67051" y="16536"/>
                    <a:pt x="67125" y="16440"/>
                    <a:pt x="67211" y="16349"/>
                  </a:cubicBezTo>
                  <a:cubicBezTo>
                    <a:pt x="67392" y="16167"/>
                    <a:pt x="67597" y="16019"/>
                    <a:pt x="67814" y="15888"/>
                  </a:cubicBezTo>
                  <a:cubicBezTo>
                    <a:pt x="68165" y="15683"/>
                    <a:pt x="68535" y="15513"/>
                    <a:pt x="68910" y="15365"/>
                  </a:cubicBezTo>
                  <a:cubicBezTo>
                    <a:pt x="69336" y="15195"/>
                    <a:pt x="69773" y="15053"/>
                    <a:pt x="70217" y="14922"/>
                  </a:cubicBezTo>
                  <a:cubicBezTo>
                    <a:pt x="70217" y="14917"/>
                    <a:pt x="70222" y="14917"/>
                    <a:pt x="70227" y="14917"/>
                  </a:cubicBezTo>
                  <a:lnTo>
                    <a:pt x="70227" y="14917"/>
                  </a:lnTo>
                  <a:cubicBezTo>
                    <a:pt x="70222" y="14917"/>
                    <a:pt x="70222" y="14917"/>
                    <a:pt x="70217" y="14922"/>
                  </a:cubicBezTo>
                  <a:cubicBezTo>
                    <a:pt x="70222" y="14917"/>
                    <a:pt x="70227" y="14917"/>
                    <a:pt x="70234" y="14917"/>
                  </a:cubicBezTo>
                  <a:lnTo>
                    <a:pt x="70227" y="14917"/>
                  </a:lnTo>
                  <a:cubicBezTo>
                    <a:pt x="70234" y="14917"/>
                    <a:pt x="70234" y="14917"/>
                    <a:pt x="70240" y="14911"/>
                  </a:cubicBezTo>
                  <a:cubicBezTo>
                    <a:pt x="71302" y="14604"/>
                    <a:pt x="72388" y="14366"/>
                    <a:pt x="73473" y="14143"/>
                  </a:cubicBezTo>
                  <a:cubicBezTo>
                    <a:pt x="73893" y="14059"/>
                    <a:pt x="74319" y="13973"/>
                    <a:pt x="74740" y="13883"/>
                  </a:cubicBezTo>
                  <a:cubicBezTo>
                    <a:pt x="74898" y="13842"/>
                    <a:pt x="75058" y="13808"/>
                    <a:pt x="75217" y="13768"/>
                  </a:cubicBezTo>
                  <a:cubicBezTo>
                    <a:pt x="75530" y="13689"/>
                    <a:pt x="75837" y="13587"/>
                    <a:pt x="76138" y="13490"/>
                  </a:cubicBezTo>
                  <a:cubicBezTo>
                    <a:pt x="77848" y="12956"/>
                    <a:pt x="79513" y="12281"/>
                    <a:pt x="81103" y="11450"/>
                  </a:cubicBezTo>
                  <a:cubicBezTo>
                    <a:pt x="81882" y="11046"/>
                    <a:pt x="82638" y="10592"/>
                    <a:pt x="83371" y="10115"/>
                  </a:cubicBezTo>
                  <a:cubicBezTo>
                    <a:pt x="83763" y="9860"/>
                    <a:pt x="84145" y="9598"/>
                    <a:pt x="84520" y="9325"/>
                  </a:cubicBezTo>
                  <a:cubicBezTo>
                    <a:pt x="84922" y="9042"/>
                    <a:pt x="85304" y="8728"/>
                    <a:pt x="85718" y="8468"/>
                  </a:cubicBezTo>
                  <a:cubicBezTo>
                    <a:pt x="85832" y="8399"/>
                    <a:pt x="85952" y="8337"/>
                    <a:pt x="86070" y="8274"/>
                  </a:cubicBezTo>
                  <a:cubicBezTo>
                    <a:pt x="86212" y="8200"/>
                    <a:pt x="86366" y="8143"/>
                    <a:pt x="86513" y="8098"/>
                  </a:cubicBezTo>
                  <a:cubicBezTo>
                    <a:pt x="86582" y="8075"/>
                    <a:pt x="86650" y="8058"/>
                    <a:pt x="86723" y="8046"/>
                  </a:cubicBezTo>
                  <a:cubicBezTo>
                    <a:pt x="86826" y="8024"/>
                    <a:pt x="86928" y="8012"/>
                    <a:pt x="87030" y="8007"/>
                  </a:cubicBezTo>
                  <a:cubicBezTo>
                    <a:pt x="87122" y="8007"/>
                    <a:pt x="87206" y="8007"/>
                    <a:pt x="87292" y="8019"/>
                  </a:cubicBezTo>
                  <a:cubicBezTo>
                    <a:pt x="87383" y="8024"/>
                    <a:pt x="87463" y="8041"/>
                    <a:pt x="87547" y="8058"/>
                  </a:cubicBezTo>
                  <a:cubicBezTo>
                    <a:pt x="87832" y="8138"/>
                    <a:pt x="88099" y="8258"/>
                    <a:pt x="88354" y="8399"/>
                  </a:cubicBezTo>
                  <a:cubicBezTo>
                    <a:pt x="88724" y="8604"/>
                    <a:pt x="89070" y="8830"/>
                    <a:pt x="89429" y="9053"/>
                  </a:cubicBezTo>
                  <a:cubicBezTo>
                    <a:pt x="89797" y="9274"/>
                    <a:pt x="90179" y="9485"/>
                    <a:pt x="90571" y="9666"/>
                  </a:cubicBezTo>
                  <a:cubicBezTo>
                    <a:pt x="90133" y="10013"/>
                    <a:pt x="89673" y="10337"/>
                    <a:pt x="89212" y="10666"/>
                  </a:cubicBezTo>
                  <a:cubicBezTo>
                    <a:pt x="88144" y="11421"/>
                    <a:pt x="87048" y="12144"/>
                    <a:pt x="85905" y="12792"/>
                  </a:cubicBezTo>
                  <a:cubicBezTo>
                    <a:pt x="85411" y="13070"/>
                    <a:pt x="84911" y="13331"/>
                    <a:pt x="84405" y="13576"/>
                  </a:cubicBezTo>
                  <a:cubicBezTo>
                    <a:pt x="83985" y="13774"/>
                    <a:pt x="83565" y="13962"/>
                    <a:pt x="83138" y="14133"/>
                  </a:cubicBezTo>
                  <a:cubicBezTo>
                    <a:pt x="82700" y="14314"/>
                    <a:pt x="82252" y="14479"/>
                    <a:pt x="81803" y="14626"/>
                  </a:cubicBezTo>
                  <a:cubicBezTo>
                    <a:pt x="81683" y="14667"/>
                    <a:pt x="81622" y="14791"/>
                    <a:pt x="81661" y="14906"/>
                  </a:cubicBezTo>
                  <a:cubicBezTo>
                    <a:pt x="81688" y="15000"/>
                    <a:pt x="81777" y="15059"/>
                    <a:pt x="81869" y="15059"/>
                  </a:cubicBezTo>
                  <a:cubicBezTo>
                    <a:pt x="81893" y="15059"/>
                    <a:pt x="81916" y="15056"/>
                    <a:pt x="81939" y="15048"/>
                  </a:cubicBezTo>
                  <a:cubicBezTo>
                    <a:pt x="82257" y="14951"/>
                    <a:pt x="82569" y="14849"/>
                    <a:pt x="82883" y="14735"/>
                  </a:cubicBezTo>
                  <a:cubicBezTo>
                    <a:pt x="83190" y="14621"/>
                    <a:pt x="83490" y="14502"/>
                    <a:pt x="83797" y="14371"/>
                  </a:cubicBezTo>
                  <a:cubicBezTo>
                    <a:pt x="84405" y="14115"/>
                    <a:pt x="84997" y="13826"/>
                    <a:pt x="85582" y="13513"/>
                  </a:cubicBezTo>
                  <a:cubicBezTo>
                    <a:pt x="86741" y="12900"/>
                    <a:pt x="87849" y="12195"/>
                    <a:pt x="88923" y="11450"/>
                  </a:cubicBezTo>
                  <a:cubicBezTo>
                    <a:pt x="89445" y="11087"/>
                    <a:pt x="89962" y="10718"/>
                    <a:pt x="90468" y="10337"/>
                  </a:cubicBezTo>
                  <a:cubicBezTo>
                    <a:pt x="90867" y="10036"/>
                    <a:pt x="91247" y="9717"/>
                    <a:pt x="91627" y="9404"/>
                  </a:cubicBezTo>
                  <a:cubicBezTo>
                    <a:pt x="92474" y="8701"/>
                    <a:pt x="93304" y="7985"/>
                    <a:pt x="94195" y="7342"/>
                  </a:cubicBezTo>
                  <a:cubicBezTo>
                    <a:pt x="94793" y="6910"/>
                    <a:pt x="95423" y="6512"/>
                    <a:pt x="96088" y="6183"/>
                  </a:cubicBezTo>
                  <a:cubicBezTo>
                    <a:pt x="96094" y="6183"/>
                    <a:pt x="96099" y="6178"/>
                    <a:pt x="96099" y="6178"/>
                  </a:cubicBezTo>
                  <a:lnTo>
                    <a:pt x="96099" y="6178"/>
                  </a:lnTo>
                  <a:lnTo>
                    <a:pt x="96094" y="6183"/>
                  </a:lnTo>
                  <a:cubicBezTo>
                    <a:pt x="96105" y="6178"/>
                    <a:pt x="96117" y="6171"/>
                    <a:pt x="96128" y="6166"/>
                  </a:cubicBezTo>
                  <a:lnTo>
                    <a:pt x="96128" y="6166"/>
                  </a:lnTo>
                  <a:cubicBezTo>
                    <a:pt x="96121" y="6169"/>
                    <a:pt x="96117" y="6170"/>
                    <a:pt x="96111" y="6172"/>
                  </a:cubicBezTo>
                  <a:lnTo>
                    <a:pt x="96111" y="6172"/>
                  </a:lnTo>
                  <a:cubicBezTo>
                    <a:pt x="96619" y="5936"/>
                    <a:pt x="97150" y="5745"/>
                    <a:pt x="97696" y="5632"/>
                  </a:cubicBezTo>
                  <a:cubicBezTo>
                    <a:pt x="98010" y="5572"/>
                    <a:pt x="98324" y="5541"/>
                    <a:pt x="98641" y="5541"/>
                  </a:cubicBezTo>
                  <a:cubicBezTo>
                    <a:pt x="98748" y="5541"/>
                    <a:pt x="98855" y="5545"/>
                    <a:pt x="98963" y="5552"/>
                  </a:cubicBezTo>
                  <a:cubicBezTo>
                    <a:pt x="99310" y="5586"/>
                    <a:pt x="99650" y="5654"/>
                    <a:pt x="99980" y="5769"/>
                  </a:cubicBezTo>
                  <a:cubicBezTo>
                    <a:pt x="100720" y="6035"/>
                    <a:pt x="101378" y="6478"/>
                    <a:pt x="102055" y="6865"/>
                  </a:cubicBezTo>
                  <a:cubicBezTo>
                    <a:pt x="102390" y="7057"/>
                    <a:pt x="102737" y="7240"/>
                    <a:pt x="103094" y="7382"/>
                  </a:cubicBezTo>
                  <a:cubicBezTo>
                    <a:pt x="103271" y="7456"/>
                    <a:pt x="103453" y="7513"/>
                    <a:pt x="103639" y="7563"/>
                  </a:cubicBezTo>
                  <a:cubicBezTo>
                    <a:pt x="103657" y="7569"/>
                    <a:pt x="103680" y="7569"/>
                    <a:pt x="103697" y="7576"/>
                  </a:cubicBezTo>
                  <a:cubicBezTo>
                    <a:pt x="103686" y="7587"/>
                    <a:pt x="103674" y="7592"/>
                    <a:pt x="103663" y="7597"/>
                  </a:cubicBezTo>
                  <a:cubicBezTo>
                    <a:pt x="103311" y="7854"/>
                    <a:pt x="102952" y="8103"/>
                    <a:pt x="102600" y="8353"/>
                  </a:cubicBezTo>
                  <a:cubicBezTo>
                    <a:pt x="102214" y="8633"/>
                    <a:pt x="101827" y="8905"/>
                    <a:pt x="101436" y="9178"/>
                  </a:cubicBezTo>
                  <a:cubicBezTo>
                    <a:pt x="100639" y="9740"/>
                    <a:pt x="99844" y="10291"/>
                    <a:pt x="99031" y="10831"/>
                  </a:cubicBezTo>
                  <a:cubicBezTo>
                    <a:pt x="97441" y="11888"/>
                    <a:pt x="95798" y="12887"/>
                    <a:pt x="94071" y="13718"/>
                  </a:cubicBezTo>
                  <a:cubicBezTo>
                    <a:pt x="93298" y="14093"/>
                    <a:pt x="92503" y="14429"/>
                    <a:pt x="91690" y="14712"/>
                  </a:cubicBezTo>
                  <a:cubicBezTo>
                    <a:pt x="91577" y="14752"/>
                    <a:pt x="91509" y="14877"/>
                    <a:pt x="91548" y="14990"/>
                  </a:cubicBezTo>
                  <a:cubicBezTo>
                    <a:pt x="91580" y="15082"/>
                    <a:pt x="91668" y="15144"/>
                    <a:pt x="91760" y="15144"/>
                  </a:cubicBezTo>
                  <a:cubicBezTo>
                    <a:pt x="91782" y="15144"/>
                    <a:pt x="91805" y="15140"/>
                    <a:pt x="91827" y="15132"/>
                  </a:cubicBezTo>
                  <a:cubicBezTo>
                    <a:pt x="92270" y="14979"/>
                    <a:pt x="92708" y="14814"/>
                    <a:pt x="93139" y="14639"/>
                  </a:cubicBezTo>
                  <a:cubicBezTo>
                    <a:pt x="93576" y="14456"/>
                    <a:pt x="94009" y="14258"/>
                    <a:pt x="94434" y="14047"/>
                  </a:cubicBezTo>
                  <a:cubicBezTo>
                    <a:pt x="95310" y="13627"/>
                    <a:pt x="96162" y="13160"/>
                    <a:pt x="96998" y="12667"/>
                  </a:cubicBezTo>
                  <a:cubicBezTo>
                    <a:pt x="98674" y="11672"/>
                    <a:pt x="100287" y="10564"/>
                    <a:pt x="101879" y="9439"/>
                  </a:cubicBezTo>
                  <a:cubicBezTo>
                    <a:pt x="102538" y="8979"/>
                    <a:pt x="103196" y="8518"/>
                    <a:pt x="103844" y="8046"/>
                  </a:cubicBezTo>
                  <a:cubicBezTo>
                    <a:pt x="104436" y="7621"/>
                    <a:pt x="105010" y="7177"/>
                    <a:pt x="105590" y="6740"/>
                  </a:cubicBezTo>
                  <a:cubicBezTo>
                    <a:pt x="106828" y="5803"/>
                    <a:pt x="108100" y="4875"/>
                    <a:pt x="109504" y="4194"/>
                  </a:cubicBezTo>
                  <a:cubicBezTo>
                    <a:pt x="110158" y="3881"/>
                    <a:pt x="110833" y="3632"/>
                    <a:pt x="111544" y="3490"/>
                  </a:cubicBezTo>
                  <a:cubicBezTo>
                    <a:pt x="111883" y="3428"/>
                    <a:pt x="112229" y="3394"/>
                    <a:pt x="112576" y="3394"/>
                  </a:cubicBezTo>
                  <a:close/>
                  <a:moveTo>
                    <a:pt x="72876" y="34020"/>
                  </a:moveTo>
                  <a:lnTo>
                    <a:pt x="72876" y="34020"/>
                  </a:lnTo>
                  <a:cubicBezTo>
                    <a:pt x="72831" y="34067"/>
                    <a:pt x="72785" y="34112"/>
                    <a:pt x="72745" y="34157"/>
                  </a:cubicBezTo>
                  <a:cubicBezTo>
                    <a:pt x="72506" y="34407"/>
                    <a:pt x="72307" y="34680"/>
                    <a:pt x="72120" y="34969"/>
                  </a:cubicBezTo>
                  <a:cubicBezTo>
                    <a:pt x="72018" y="35129"/>
                    <a:pt x="71921" y="35294"/>
                    <a:pt x="71830" y="35458"/>
                  </a:cubicBezTo>
                  <a:cubicBezTo>
                    <a:pt x="71745" y="35617"/>
                    <a:pt x="71659" y="35771"/>
                    <a:pt x="71564" y="35924"/>
                  </a:cubicBezTo>
                  <a:cubicBezTo>
                    <a:pt x="71518" y="35987"/>
                    <a:pt x="71467" y="36049"/>
                    <a:pt x="71415" y="36112"/>
                  </a:cubicBezTo>
                  <a:cubicBezTo>
                    <a:pt x="71359" y="36180"/>
                    <a:pt x="71297" y="36242"/>
                    <a:pt x="71228" y="36304"/>
                  </a:cubicBezTo>
                  <a:cubicBezTo>
                    <a:pt x="71092" y="36419"/>
                    <a:pt x="70943" y="36527"/>
                    <a:pt x="70802" y="36634"/>
                  </a:cubicBezTo>
                  <a:cubicBezTo>
                    <a:pt x="70762" y="36669"/>
                    <a:pt x="70717" y="36708"/>
                    <a:pt x="70671" y="36742"/>
                  </a:cubicBezTo>
                  <a:cubicBezTo>
                    <a:pt x="70712" y="36645"/>
                    <a:pt x="70751" y="36555"/>
                    <a:pt x="70785" y="36459"/>
                  </a:cubicBezTo>
                  <a:cubicBezTo>
                    <a:pt x="70841" y="36299"/>
                    <a:pt x="70904" y="36139"/>
                    <a:pt x="70961" y="35981"/>
                  </a:cubicBezTo>
                  <a:cubicBezTo>
                    <a:pt x="71017" y="35820"/>
                    <a:pt x="71077" y="35664"/>
                    <a:pt x="71138" y="35509"/>
                  </a:cubicBezTo>
                  <a:lnTo>
                    <a:pt x="71138" y="35509"/>
                  </a:lnTo>
                  <a:cubicBezTo>
                    <a:pt x="71143" y="35509"/>
                    <a:pt x="71143" y="35504"/>
                    <a:pt x="71148" y="35498"/>
                  </a:cubicBezTo>
                  <a:lnTo>
                    <a:pt x="71148" y="35492"/>
                  </a:lnTo>
                  <a:cubicBezTo>
                    <a:pt x="71194" y="35384"/>
                    <a:pt x="71245" y="35271"/>
                    <a:pt x="71297" y="35163"/>
                  </a:cubicBezTo>
                  <a:cubicBezTo>
                    <a:pt x="71347" y="35048"/>
                    <a:pt x="71399" y="34946"/>
                    <a:pt x="71462" y="34844"/>
                  </a:cubicBezTo>
                  <a:cubicBezTo>
                    <a:pt x="71927" y="34555"/>
                    <a:pt x="72399" y="34282"/>
                    <a:pt x="72876" y="34020"/>
                  </a:cubicBezTo>
                  <a:close/>
                  <a:moveTo>
                    <a:pt x="18263" y="34413"/>
                  </a:moveTo>
                  <a:cubicBezTo>
                    <a:pt x="17911" y="34418"/>
                    <a:pt x="17565" y="34442"/>
                    <a:pt x="17218" y="34492"/>
                  </a:cubicBezTo>
                  <a:cubicBezTo>
                    <a:pt x="16899" y="34537"/>
                    <a:pt x="16581" y="34618"/>
                    <a:pt x="16275" y="34708"/>
                  </a:cubicBezTo>
                  <a:cubicBezTo>
                    <a:pt x="15684" y="34885"/>
                    <a:pt x="15110" y="35123"/>
                    <a:pt x="14541" y="35368"/>
                  </a:cubicBezTo>
                  <a:cubicBezTo>
                    <a:pt x="13973" y="35617"/>
                    <a:pt x="13400" y="35861"/>
                    <a:pt x="12808" y="36049"/>
                  </a:cubicBezTo>
                  <a:cubicBezTo>
                    <a:pt x="12803" y="36049"/>
                    <a:pt x="12797" y="36055"/>
                    <a:pt x="12797" y="36055"/>
                  </a:cubicBezTo>
                  <a:cubicBezTo>
                    <a:pt x="11751" y="36373"/>
                    <a:pt x="10660" y="36532"/>
                    <a:pt x="9569" y="36583"/>
                  </a:cubicBezTo>
                  <a:lnTo>
                    <a:pt x="9547" y="36583"/>
                  </a:lnTo>
                  <a:cubicBezTo>
                    <a:pt x="9337" y="36591"/>
                    <a:pt x="9127" y="36596"/>
                    <a:pt x="8917" y="36596"/>
                  </a:cubicBezTo>
                  <a:cubicBezTo>
                    <a:pt x="8007" y="36596"/>
                    <a:pt x="7097" y="36512"/>
                    <a:pt x="6206" y="36322"/>
                  </a:cubicBezTo>
                  <a:cubicBezTo>
                    <a:pt x="5438" y="36152"/>
                    <a:pt x="4694" y="35908"/>
                    <a:pt x="3995" y="35554"/>
                  </a:cubicBezTo>
                  <a:cubicBezTo>
                    <a:pt x="3574" y="35339"/>
                    <a:pt x="3177" y="35083"/>
                    <a:pt x="2813" y="34776"/>
                  </a:cubicBezTo>
                  <a:cubicBezTo>
                    <a:pt x="2789" y="34758"/>
                    <a:pt x="2761" y="34750"/>
                    <a:pt x="2731" y="34750"/>
                  </a:cubicBezTo>
                  <a:cubicBezTo>
                    <a:pt x="2677" y="34750"/>
                    <a:pt x="2621" y="34778"/>
                    <a:pt x="2592" y="34822"/>
                  </a:cubicBezTo>
                  <a:cubicBezTo>
                    <a:pt x="2569" y="34856"/>
                    <a:pt x="2558" y="34896"/>
                    <a:pt x="2563" y="34935"/>
                  </a:cubicBezTo>
                  <a:cubicBezTo>
                    <a:pt x="2574" y="34980"/>
                    <a:pt x="2598" y="35014"/>
                    <a:pt x="2632" y="35043"/>
                  </a:cubicBezTo>
                  <a:cubicBezTo>
                    <a:pt x="3461" y="35730"/>
                    <a:pt x="4467" y="36191"/>
                    <a:pt x="5501" y="36487"/>
                  </a:cubicBezTo>
                  <a:cubicBezTo>
                    <a:pt x="6608" y="36800"/>
                    <a:pt x="7762" y="36930"/>
                    <a:pt x="8910" y="36936"/>
                  </a:cubicBezTo>
                  <a:cubicBezTo>
                    <a:pt x="8959" y="36936"/>
                    <a:pt x="9007" y="36937"/>
                    <a:pt x="9055" y="36937"/>
                  </a:cubicBezTo>
                  <a:cubicBezTo>
                    <a:pt x="10109" y="36937"/>
                    <a:pt x="11168" y="36823"/>
                    <a:pt x="12194" y="36583"/>
                  </a:cubicBezTo>
                  <a:cubicBezTo>
                    <a:pt x="12774" y="36446"/>
                    <a:pt x="13337" y="36259"/>
                    <a:pt x="13894" y="36037"/>
                  </a:cubicBezTo>
                  <a:cubicBezTo>
                    <a:pt x="14473" y="35805"/>
                    <a:pt x="15047" y="35538"/>
                    <a:pt x="15632" y="35310"/>
                  </a:cubicBezTo>
                  <a:cubicBezTo>
                    <a:pt x="15848" y="35231"/>
                    <a:pt x="16065" y="35151"/>
                    <a:pt x="16280" y="35083"/>
                  </a:cubicBezTo>
                  <a:cubicBezTo>
                    <a:pt x="16547" y="35003"/>
                    <a:pt x="16815" y="34935"/>
                    <a:pt x="17087" y="34885"/>
                  </a:cubicBezTo>
                  <a:cubicBezTo>
                    <a:pt x="17377" y="34828"/>
                    <a:pt x="17672" y="34799"/>
                    <a:pt x="17974" y="34783"/>
                  </a:cubicBezTo>
                  <a:cubicBezTo>
                    <a:pt x="18123" y="34778"/>
                    <a:pt x="18271" y="34775"/>
                    <a:pt x="18420" y="34775"/>
                  </a:cubicBezTo>
                  <a:cubicBezTo>
                    <a:pt x="18959" y="34775"/>
                    <a:pt x="19497" y="34806"/>
                    <a:pt x="20036" y="34851"/>
                  </a:cubicBezTo>
                  <a:cubicBezTo>
                    <a:pt x="20701" y="34912"/>
                    <a:pt x="21366" y="34998"/>
                    <a:pt x="22031" y="35066"/>
                  </a:cubicBezTo>
                  <a:cubicBezTo>
                    <a:pt x="22624" y="35128"/>
                    <a:pt x="23222" y="35170"/>
                    <a:pt x="23819" y="35170"/>
                  </a:cubicBezTo>
                  <a:cubicBezTo>
                    <a:pt x="23886" y="35170"/>
                    <a:pt x="23953" y="35170"/>
                    <a:pt x="24019" y="35168"/>
                  </a:cubicBezTo>
                  <a:cubicBezTo>
                    <a:pt x="24730" y="35151"/>
                    <a:pt x="25440" y="35066"/>
                    <a:pt x="26128" y="34890"/>
                  </a:cubicBezTo>
                  <a:cubicBezTo>
                    <a:pt x="26230" y="34867"/>
                    <a:pt x="26332" y="34838"/>
                    <a:pt x="26440" y="34810"/>
                  </a:cubicBezTo>
                  <a:cubicBezTo>
                    <a:pt x="26480" y="34793"/>
                    <a:pt x="26514" y="34776"/>
                    <a:pt x="26542" y="34742"/>
                  </a:cubicBezTo>
                  <a:cubicBezTo>
                    <a:pt x="26566" y="34708"/>
                    <a:pt x="26576" y="34663"/>
                    <a:pt x="26571" y="34623"/>
                  </a:cubicBezTo>
                  <a:cubicBezTo>
                    <a:pt x="26555" y="34554"/>
                    <a:pt x="26489" y="34488"/>
                    <a:pt x="26415" y="34488"/>
                  </a:cubicBezTo>
                  <a:cubicBezTo>
                    <a:pt x="26404" y="34488"/>
                    <a:pt x="26394" y="34489"/>
                    <a:pt x="26383" y="34492"/>
                  </a:cubicBezTo>
                  <a:cubicBezTo>
                    <a:pt x="26036" y="34583"/>
                    <a:pt x="25690" y="34657"/>
                    <a:pt x="25338" y="34714"/>
                  </a:cubicBezTo>
                  <a:cubicBezTo>
                    <a:pt x="24992" y="34770"/>
                    <a:pt x="24644" y="34799"/>
                    <a:pt x="24298" y="34817"/>
                  </a:cubicBezTo>
                  <a:cubicBezTo>
                    <a:pt x="24153" y="34823"/>
                    <a:pt x="24008" y="34825"/>
                    <a:pt x="23864" y="34825"/>
                  </a:cubicBezTo>
                  <a:cubicBezTo>
                    <a:pt x="23352" y="34825"/>
                    <a:pt x="22842" y="34791"/>
                    <a:pt x="22332" y="34742"/>
                  </a:cubicBezTo>
                  <a:cubicBezTo>
                    <a:pt x="21672" y="34680"/>
                    <a:pt x="21014" y="34594"/>
                    <a:pt x="20348" y="34521"/>
                  </a:cubicBezTo>
                  <a:cubicBezTo>
                    <a:pt x="19724" y="34458"/>
                    <a:pt x="19094" y="34413"/>
                    <a:pt x="18462" y="34413"/>
                  </a:cubicBezTo>
                  <a:close/>
                  <a:moveTo>
                    <a:pt x="134473" y="37925"/>
                  </a:moveTo>
                  <a:cubicBezTo>
                    <a:pt x="134472" y="37925"/>
                    <a:pt x="134471" y="37925"/>
                    <a:pt x="134470" y="37925"/>
                  </a:cubicBezTo>
                  <a:lnTo>
                    <a:pt x="134470" y="37925"/>
                  </a:lnTo>
                  <a:cubicBezTo>
                    <a:pt x="134471" y="37925"/>
                    <a:pt x="134471" y="37925"/>
                    <a:pt x="134472" y="37925"/>
                  </a:cubicBezTo>
                  <a:lnTo>
                    <a:pt x="134472" y="37925"/>
                  </a:lnTo>
                  <a:cubicBezTo>
                    <a:pt x="134472" y="37925"/>
                    <a:pt x="134472" y="37925"/>
                    <a:pt x="134473" y="37925"/>
                  </a:cubicBezTo>
                  <a:close/>
                  <a:moveTo>
                    <a:pt x="52834" y="37760"/>
                  </a:moveTo>
                  <a:cubicBezTo>
                    <a:pt x="52778" y="37822"/>
                    <a:pt x="52721" y="37891"/>
                    <a:pt x="52664" y="37959"/>
                  </a:cubicBezTo>
                  <a:cubicBezTo>
                    <a:pt x="52595" y="38038"/>
                    <a:pt x="52527" y="38124"/>
                    <a:pt x="52465" y="38208"/>
                  </a:cubicBezTo>
                  <a:cubicBezTo>
                    <a:pt x="52425" y="38260"/>
                    <a:pt x="52385" y="38311"/>
                    <a:pt x="52351" y="38362"/>
                  </a:cubicBezTo>
                  <a:cubicBezTo>
                    <a:pt x="52170" y="38345"/>
                    <a:pt x="51987" y="38339"/>
                    <a:pt x="51800" y="38339"/>
                  </a:cubicBezTo>
                  <a:cubicBezTo>
                    <a:pt x="51635" y="38339"/>
                    <a:pt x="51470" y="38350"/>
                    <a:pt x="51305" y="38379"/>
                  </a:cubicBezTo>
                  <a:cubicBezTo>
                    <a:pt x="51374" y="38282"/>
                    <a:pt x="51442" y="38185"/>
                    <a:pt x="51504" y="38095"/>
                  </a:cubicBezTo>
                  <a:cubicBezTo>
                    <a:pt x="51573" y="37993"/>
                    <a:pt x="51641" y="37891"/>
                    <a:pt x="51709" y="37794"/>
                  </a:cubicBezTo>
                  <a:cubicBezTo>
                    <a:pt x="51931" y="37776"/>
                    <a:pt x="52158" y="37765"/>
                    <a:pt x="52380" y="37760"/>
                  </a:cubicBezTo>
                  <a:close/>
                  <a:moveTo>
                    <a:pt x="53215" y="37754"/>
                  </a:moveTo>
                  <a:cubicBezTo>
                    <a:pt x="53584" y="37760"/>
                    <a:pt x="53954" y="37771"/>
                    <a:pt x="54323" y="37788"/>
                  </a:cubicBezTo>
                  <a:cubicBezTo>
                    <a:pt x="54221" y="37912"/>
                    <a:pt x="54119" y="38038"/>
                    <a:pt x="54011" y="38163"/>
                  </a:cubicBezTo>
                  <a:cubicBezTo>
                    <a:pt x="53943" y="38242"/>
                    <a:pt x="53875" y="38316"/>
                    <a:pt x="53807" y="38396"/>
                  </a:cubicBezTo>
                  <a:cubicBezTo>
                    <a:pt x="53772" y="38436"/>
                    <a:pt x="53738" y="38476"/>
                    <a:pt x="53704" y="38515"/>
                  </a:cubicBezTo>
                  <a:cubicBezTo>
                    <a:pt x="53686" y="38538"/>
                    <a:pt x="53670" y="38560"/>
                    <a:pt x="53652" y="38583"/>
                  </a:cubicBezTo>
                  <a:cubicBezTo>
                    <a:pt x="53448" y="38538"/>
                    <a:pt x="53238" y="38492"/>
                    <a:pt x="53033" y="38452"/>
                  </a:cubicBezTo>
                  <a:cubicBezTo>
                    <a:pt x="52926" y="38436"/>
                    <a:pt x="52823" y="38418"/>
                    <a:pt x="52716" y="38402"/>
                  </a:cubicBezTo>
                  <a:cubicBezTo>
                    <a:pt x="52721" y="38396"/>
                    <a:pt x="52726" y="38390"/>
                    <a:pt x="52732" y="38379"/>
                  </a:cubicBezTo>
                  <a:cubicBezTo>
                    <a:pt x="52800" y="38294"/>
                    <a:pt x="52868" y="38208"/>
                    <a:pt x="52942" y="38117"/>
                  </a:cubicBezTo>
                  <a:cubicBezTo>
                    <a:pt x="53033" y="37998"/>
                    <a:pt x="53125" y="37878"/>
                    <a:pt x="53215" y="37754"/>
                  </a:cubicBezTo>
                  <a:close/>
                  <a:moveTo>
                    <a:pt x="41623" y="38413"/>
                  </a:moveTo>
                  <a:cubicBezTo>
                    <a:pt x="41827" y="38413"/>
                    <a:pt x="42032" y="38413"/>
                    <a:pt x="42236" y="38418"/>
                  </a:cubicBezTo>
                  <a:cubicBezTo>
                    <a:pt x="42498" y="38424"/>
                    <a:pt x="42760" y="38447"/>
                    <a:pt x="43021" y="38470"/>
                  </a:cubicBezTo>
                  <a:cubicBezTo>
                    <a:pt x="43101" y="38481"/>
                    <a:pt x="43180" y="38486"/>
                    <a:pt x="43254" y="38499"/>
                  </a:cubicBezTo>
                  <a:cubicBezTo>
                    <a:pt x="43209" y="38533"/>
                    <a:pt x="43169" y="38572"/>
                    <a:pt x="43123" y="38606"/>
                  </a:cubicBezTo>
                  <a:cubicBezTo>
                    <a:pt x="43112" y="38623"/>
                    <a:pt x="43101" y="38641"/>
                    <a:pt x="43101" y="38657"/>
                  </a:cubicBezTo>
                  <a:cubicBezTo>
                    <a:pt x="42850" y="38612"/>
                    <a:pt x="42601" y="38572"/>
                    <a:pt x="42351" y="38533"/>
                  </a:cubicBezTo>
                  <a:cubicBezTo>
                    <a:pt x="42073" y="38492"/>
                    <a:pt x="41793" y="38452"/>
                    <a:pt x="41515" y="38418"/>
                  </a:cubicBezTo>
                  <a:cubicBezTo>
                    <a:pt x="41549" y="38418"/>
                    <a:pt x="41583" y="38413"/>
                    <a:pt x="41623" y="38413"/>
                  </a:cubicBezTo>
                  <a:close/>
                  <a:moveTo>
                    <a:pt x="43539" y="38526"/>
                  </a:moveTo>
                  <a:cubicBezTo>
                    <a:pt x="43817" y="38560"/>
                    <a:pt x="44095" y="38589"/>
                    <a:pt x="44373" y="38617"/>
                  </a:cubicBezTo>
                  <a:cubicBezTo>
                    <a:pt x="44459" y="38628"/>
                    <a:pt x="44549" y="38635"/>
                    <a:pt x="44641" y="38646"/>
                  </a:cubicBezTo>
                  <a:cubicBezTo>
                    <a:pt x="44555" y="38703"/>
                    <a:pt x="44470" y="38765"/>
                    <a:pt x="44384" y="38822"/>
                  </a:cubicBezTo>
                  <a:cubicBezTo>
                    <a:pt x="44368" y="38833"/>
                    <a:pt x="44350" y="38851"/>
                    <a:pt x="44345" y="38874"/>
                  </a:cubicBezTo>
                  <a:cubicBezTo>
                    <a:pt x="43998" y="38811"/>
                    <a:pt x="43657" y="38754"/>
                    <a:pt x="43311" y="38691"/>
                  </a:cubicBezTo>
                  <a:cubicBezTo>
                    <a:pt x="43334" y="38675"/>
                    <a:pt x="43356" y="38651"/>
                    <a:pt x="43385" y="38635"/>
                  </a:cubicBezTo>
                  <a:cubicBezTo>
                    <a:pt x="43430" y="38594"/>
                    <a:pt x="43482" y="38560"/>
                    <a:pt x="43539" y="38526"/>
                  </a:cubicBezTo>
                  <a:close/>
                  <a:moveTo>
                    <a:pt x="54647" y="37799"/>
                  </a:moveTo>
                  <a:cubicBezTo>
                    <a:pt x="54926" y="37817"/>
                    <a:pt x="55204" y="37828"/>
                    <a:pt x="55477" y="37844"/>
                  </a:cubicBezTo>
                  <a:cubicBezTo>
                    <a:pt x="55574" y="37851"/>
                    <a:pt x="55669" y="37862"/>
                    <a:pt x="55761" y="37867"/>
                  </a:cubicBezTo>
                  <a:cubicBezTo>
                    <a:pt x="55761" y="37867"/>
                    <a:pt x="55761" y="37873"/>
                    <a:pt x="55755" y="37873"/>
                  </a:cubicBezTo>
                  <a:cubicBezTo>
                    <a:pt x="55619" y="38049"/>
                    <a:pt x="55483" y="38219"/>
                    <a:pt x="55341" y="38384"/>
                  </a:cubicBezTo>
                  <a:cubicBezTo>
                    <a:pt x="55267" y="38476"/>
                    <a:pt x="55192" y="38560"/>
                    <a:pt x="55118" y="38651"/>
                  </a:cubicBezTo>
                  <a:cubicBezTo>
                    <a:pt x="55079" y="38696"/>
                    <a:pt x="55039" y="38748"/>
                    <a:pt x="55005" y="38799"/>
                  </a:cubicBezTo>
                  <a:cubicBezTo>
                    <a:pt x="54977" y="38827"/>
                    <a:pt x="54953" y="38862"/>
                    <a:pt x="54937" y="38896"/>
                  </a:cubicBezTo>
                  <a:cubicBezTo>
                    <a:pt x="54919" y="38890"/>
                    <a:pt x="54903" y="38885"/>
                    <a:pt x="54892" y="38885"/>
                  </a:cubicBezTo>
                  <a:cubicBezTo>
                    <a:pt x="54681" y="38822"/>
                    <a:pt x="54471" y="38777"/>
                    <a:pt x="54261" y="38725"/>
                  </a:cubicBezTo>
                  <a:cubicBezTo>
                    <a:pt x="54176" y="38709"/>
                    <a:pt x="54090" y="38686"/>
                    <a:pt x="53999" y="38662"/>
                  </a:cubicBezTo>
                  <a:lnTo>
                    <a:pt x="54051" y="38612"/>
                  </a:lnTo>
                  <a:cubicBezTo>
                    <a:pt x="54135" y="38504"/>
                    <a:pt x="54221" y="38396"/>
                    <a:pt x="54300" y="38287"/>
                  </a:cubicBezTo>
                  <a:cubicBezTo>
                    <a:pt x="54415" y="38129"/>
                    <a:pt x="54528" y="37964"/>
                    <a:pt x="54647" y="37799"/>
                  </a:cubicBezTo>
                  <a:close/>
                  <a:moveTo>
                    <a:pt x="51420" y="37810"/>
                  </a:moveTo>
                  <a:lnTo>
                    <a:pt x="51420" y="37810"/>
                  </a:lnTo>
                  <a:cubicBezTo>
                    <a:pt x="51368" y="37873"/>
                    <a:pt x="51318" y="37936"/>
                    <a:pt x="51266" y="37993"/>
                  </a:cubicBezTo>
                  <a:cubicBezTo>
                    <a:pt x="51158" y="38117"/>
                    <a:pt x="51050" y="38242"/>
                    <a:pt x="50959" y="38379"/>
                  </a:cubicBezTo>
                  <a:cubicBezTo>
                    <a:pt x="50943" y="38402"/>
                    <a:pt x="50937" y="38424"/>
                    <a:pt x="50937" y="38447"/>
                  </a:cubicBezTo>
                  <a:cubicBezTo>
                    <a:pt x="50857" y="38465"/>
                    <a:pt x="50778" y="38486"/>
                    <a:pt x="50704" y="38510"/>
                  </a:cubicBezTo>
                  <a:cubicBezTo>
                    <a:pt x="50358" y="38606"/>
                    <a:pt x="50022" y="38743"/>
                    <a:pt x="49687" y="38867"/>
                  </a:cubicBezTo>
                  <a:cubicBezTo>
                    <a:pt x="49658" y="38879"/>
                    <a:pt x="49629" y="38890"/>
                    <a:pt x="49601" y="38901"/>
                  </a:cubicBezTo>
                  <a:cubicBezTo>
                    <a:pt x="49676" y="38799"/>
                    <a:pt x="49744" y="38696"/>
                    <a:pt x="49812" y="38594"/>
                  </a:cubicBezTo>
                  <a:cubicBezTo>
                    <a:pt x="49948" y="38390"/>
                    <a:pt x="50085" y="38180"/>
                    <a:pt x="50238" y="37987"/>
                  </a:cubicBezTo>
                  <a:cubicBezTo>
                    <a:pt x="50248" y="37970"/>
                    <a:pt x="50266" y="37946"/>
                    <a:pt x="50283" y="37930"/>
                  </a:cubicBezTo>
                  <a:cubicBezTo>
                    <a:pt x="50658" y="37878"/>
                    <a:pt x="51039" y="37839"/>
                    <a:pt x="51420" y="37810"/>
                  </a:cubicBezTo>
                  <a:close/>
                  <a:moveTo>
                    <a:pt x="44958" y="38669"/>
                  </a:moveTo>
                  <a:cubicBezTo>
                    <a:pt x="45163" y="38686"/>
                    <a:pt x="45373" y="38696"/>
                    <a:pt x="45578" y="38703"/>
                  </a:cubicBezTo>
                  <a:cubicBezTo>
                    <a:pt x="45721" y="38703"/>
                    <a:pt x="45863" y="38703"/>
                    <a:pt x="46004" y="38696"/>
                  </a:cubicBezTo>
                  <a:lnTo>
                    <a:pt x="46004" y="38696"/>
                  </a:lnTo>
                  <a:cubicBezTo>
                    <a:pt x="45999" y="38703"/>
                    <a:pt x="45999" y="38709"/>
                    <a:pt x="45994" y="38709"/>
                  </a:cubicBezTo>
                  <a:cubicBezTo>
                    <a:pt x="45879" y="38811"/>
                    <a:pt x="45766" y="38913"/>
                    <a:pt x="45658" y="39021"/>
                  </a:cubicBezTo>
                  <a:cubicBezTo>
                    <a:pt x="45640" y="39032"/>
                    <a:pt x="45635" y="39055"/>
                    <a:pt x="45629" y="39072"/>
                  </a:cubicBezTo>
                  <a:cubicBezTo>
                    <a:pt x="45294" y="39027"/>
                    <a:pt x="44953" y="38976"/>
                    <a:pt x="44618" y="38919"/>
                  </a:cubicBezTo>
                  <a:cubicBezTo>
                    <a:pt x="44732" y="38840"/>
                    <a:pt x="44851" y="38759"/>
                    <a:pt x="44958" y="38669"/>
                  </a:cubicBezTo>
                  <a:close/>
                  <a:moveTo>
                    <a:pt x="71114" y="35055"/>
                  </a:moveTo>
                  <a:lnTo>
                    <a:pt x="71114" y="35055"/>
                  </a:lnTo>
                  <a:cubicBezTo>
                    <a:pt x="71069" y="35140"/>
                    <a:pt x="71024" y="35231"/>
                    <a:pt x="70978" y="35321"/>
                  </a:cubicBezTo>
                  <a:cubicBezTo>
                    <a:pt x="70870" y="35538"/>
                    <a:pt x="70768" y="35754"/>
                    <a:pt x="70665" y="35976"/>
                  </a:cubicBezTo>
                  <a:cubicBezTo>
                    <a:pt x="70568" y="36186"/>
                    <a:pt x="70478" y="36401"/>
                    <a:pt x="70376" y="36611"/>
                  </a:cubicBezTo>
                  <a:cubicBezTo>
                    <a:pt x="70324" y="36726"/>
                    <a:pt x="70279" y="36834"/>
                    <a:pt x="70227" y="36947"/>
                  </a:cubicBezTo>
                  <a:cubicBezTo>
                    <a:pt x="70206" y="36999"/>
                    <a:pt x="70182" y="37049"/>
                    <a:pt x="70166" y="37101"/>
                  </a:cubicBezTo>
                  <a:cubicBezTo>
                    <a:pt x="70137" y="37169"/>
                    <a:pt x="70109" y="37230"/>
                    <a:pt x="70091" y="37299"/>
                  </a:cubicBezTo>
                  <a:cubicBezTo>
                    <a:pt x="70086" y="37311"/>
                    <a:pt x="70086" y="37327"/>
                    <a:pt x="70086" y="37345"/>
                  </a:cubicBezTo>
                  <a:cubicBezTo>
                    <a:pt x="69927" y="37526"/>
                    <a:pt x="69779" y="37715"/>
                    <a:pt x="69626" y="37901"/>
                  </a:cubicBezTo>
                  <a:cubicBezTo>
                    <a:pt x="69443" y="38124"/>
                    <a:pt x="69251" y="38339"/>
                    <a:pt x="69041" y="38526"/>
                  </a:cubicBezTo>
                  <a:cubicBezTo>
                    <a:pt x="68740" y="38782"/>
                    <a:pt x="68393" y="38987"/>
                    <a:pt x="68040" y="39157"/>
                  </a:cubicBezTo>
                  <a:cubicBezTo>
                    <a:pt x="68052" y="39140"/>
                    <a:pt x="68063" y="39123"/>
                    <a:pt x="68074" y="39100"/>
                  </a:cubicBezTo>
                  <a:cubicBezTo>
                    <a:pt x="68165" y="38947"/>
                    <a:pt x="68250" y="38793"/>
                    <a:pt x="68336" y="38635"/>
                  </a:cubicBezTo>
                  <a:cubicBezTo>
                    <a:pt x="68495" y="38328"/>
                    <a:pt x="68648" y="38015"/>
                    <a:pt x="68796" y="37697"/>
                  </a:cubicBezTo>
                  <a:cubicBezTo>
                    <a:pt x="68944" y="37385"/>
                    <a:pt x="69091" y="37067"/>
                    <a:pt x="69233" y="36753"/>
                  </a:cubicBezTo>
                  <a:cubicBezTo>
                    <a:pt x="69353" y="36493"/>
                    <a:pt x="69477" y="36236"/>
                    <a:pt x="69603" y="35981"/>
                  </a:cubicBezTo>
                  <a:cubicBezTo>
                    <a:pt x="70114" y="35680"/>
                    <a:pt x="70615" y="35362"/>
                    <a:pt x="71114" y="35055"/>
                  </a:cubicBezTo>
                  <a:close/>
                  <a:moveTo>
                    <a:pt x="118391" y="39152"/>
                  </a:moveTo>
                  <a:lnTo>
                    <a:pt x="118391" y="39152"/>
                  </a:lnTo>
                  <a:cubicBezTo>
                    <a:pt x="118389" y="39156"/>
                    <a:pt x="118386" y="39160"/>
                    <a:pt x="118384" y="39164"/>
                  </a:cubicBezTo>
                  <a:lnTo>
                    <a:pt x="118384" y="39164"/>
                  </a:lnTo>
                  <a:cubicBezTo>
                    <a:pt x="118387" y="39160"/>
                    <a:pt x="118389" y="39156"/>
                    <a:pt x="118391" y="39152"/>
                  </a:cubicBezTo>
                  <a:close/>
                  <a:moveTo>
                    <a:pt x="47266" y="38578"/>
                  </a:moveTo>
                  <a:lnTo>
                    <a:pt x="47266" y="38578"/>
                  </a:lnTo>
                  <a:cubicBezTo>
                    <a:pt x="47232" y="38617"/>
                    <a:pt x="47198" y="38657"/>
                    <a:pt x="47169" y="38696"/>
                  </a:cubicBezTo>
                  <a:cubicBezTo>
                    <a:pt x="47106" y="38765"/>
                    <a:pt x="47050" y="38840"/>
                    <a:pt x="46988" y="38913"/>
                  </a:cubicBezTo>
                  <a:cubicBezTo>
                    <a:pt x="46930" y="38987"/>
                    <a:pt x="46880" y="39061"/>
                    <a:pt x="46823" y="39134"/>
                  </a:cubicBezTo>
                  <a:lnTo>
                    <a:pt x="46823" y="39129"/>
                  </a:lnTo>
                  <a:cubicBezTo>
                    <a:pt x="46805" y="39152"/>
                    <a:pt x="46783" y="39181"/>
                    <a:pt x="46765" y="39202"/>
                  </a:cubicBezTo>
                  <a:cubicBezTo>
                    <a:pt x="46459" y="39174"/>
                    <a:pt x="46157" y="39147"/>
                    <a:pt x="45857" y="39106"/>
                  </a:cubicBezTo>
                  <a:cubicBezTo>
                    <a:pt x="45942" y="39027"/>
                    <a:pt x="46033" y="38947"/>
                    <a:pt x="46118" y="38867"/>
                  </a:cubicBezTo>
                  <a:cubicBezTo>
                    <a:pt x="46186" y="38806"/>
                    <a:pt x="46254" y="38748"/>
                    <a:pt x="46317" y="38686"/>
                  </a:cubicBezTo>
                  <a:cubicBezTo>
                    <a:pt x="46459" y="38675"/>
                    <a:pt x="46607" y="38669"/>
                    <a:pt x="46749" y="38651"/>
                  </a:cubicBezTo>
                  <a:cubicBezTo>
                    <a:pt x="46920" y="38635"/>
                    <a:pt x="47095" y="38606"/>
                    <a:pt x="47266" y="38578"/>
                  </a:cubicBezTo>
                  <a:close/>
                  <a:moveTo>
                    <a:pt x="48346" y="38321"/>
                  </a:moveTo>
                  <a:lnTo>
                    <a:pt x="48346" y="38321"/>
                  </a:lnTo>
                  <a:cubicBezTo>
                    <a:pt x="48283" y="38418"/>
                    <a:pt x="48215" y="38510"/>
                    <a:pt x="48147" y="38601"/>
                  </a:cubicBezTo>
                  <a:cubicBezTo>
                    <a:pt x="48066" y="38703"/>
                    <a:pt x="47987" y="38806"/>
                    <a:pt x="47903" y="38901"/>
                  </a:cubicBezTo>
                  <a:cubicBezTo>
                    <a:pt x="47817" y="39003"/>
                    <a:pt x="47720" y="39100"/>
                    <a:pt x="47641" y="39202"/>
                  </a:cubicBezTo>
                  <a:cubicBezTo>
                    <a:pt x="47630" y="39215"/>
                    <a:pt x="47618" y="39231"/>
                    <a:pt x="47612" y="39249"/>
                  </a:cubicBezTo>
                  <a:cubicBezTo>
                    <a:pt x="47391" y="39242"/>
                    <a:pt x="47175" y="39231"/>
                    <a:pt x="46959" y="39220"/>
                  </a:cubicBezTo>
                  <a:cubicBezTo>
                    <a:pt x="46941" y="39220"/>
                    <a:pt x="46925" y="39215"/>
                    <a:pt x="46914" y="39215"/>
                  </a:cubicBezTo>
                  <a:cubicBezTo>
                    <a:pt x="46941" y="39181"/>
                    <a:pt x="46975" y="39147"/>
                    <a:pt x="47004" y="39118"/>
                  </a:cubicBezTo>
                  <a:cubicBezTo>
                    <a:pt x="47085" y="39037"/>
                    <a:pt x="47158" y="38964"/>
                    <a:pt x="47232" y="38885"/>
                  </a:cubicBezTo>
                  <a:cubicBezTo>
                    <a:pt x="47311" y="38811"/>
                    <a:pt x="47385" y="38731"/>
                    <a:pt x="47460" y="38657"/>
                  </a:cubicBezTo>
                  <a:cubicBezTo>
                    <a:pt x="47505" y="38612"/>
                    <a:pt x="47550" y="38560"/>
                    <a:pt x="47589" y="38510"/>
                  </a:cubicBezTo>
                  <a:cubicBezTo>
                    <a:pt x="47760" y="38476"/>
                    <a:pt x="47925" y="38436"/>
                    <a:pt x="48090" y="38396"/>
                  </a:cubicBezTo>
                  <a:cubicBezTo>
                    <a:pt x="48176" y="38373"/>
                    <a:pt x="48260" y="38350"/>
                    <a:pt x="48346" y="38321"/>
                  </a:cubicBezTo>
                  <a:close/>
                  <a:moveTo>
                    <a:pt x="49902" y="37987"/>
                  </a:moveTo>
                  <a:cubicBezTo>
                    <a:pt x="49805" y="38111"/>
                    <a:pt x="49715" y="38237"/>
                    <a:pt x="49624" y="38362"/>
                  </a:cubicBezTo>
                  <a:cubicBezTo>
                    <a:pt x="49459" y="38589"/>
                    <a:pt x="49294" y="38811"/>
                    <a:pt x="49130" y="39037"/>
                  </a:cubicBezTo>
                  <a:cubicBezTo>
                    <a:pt x="49123" y="39044"/>
                    <a:pt x="49123" y="39055"/>
                    <a:pt x="49118" y="39066"/>
                  </a:cubicBezTo>
                  <a:cubicBezTo>
                    <a:pt x="48971" y="39112"/>
                    <a:pt x="48817" y="39152"/>
                    <a:pt x="48664" y="39181"/>
                  </a:cubicBezTo>
                  <a:cubicBezTo>
                    <a:pt x="48533" y="39208"/>
                    <a:pt x="48397" y="39226"/>
                    <a:pt x="48266" y="39237"/>
                  </a:cubicBezTo>
                  <a:cubicBezTo>
                    <a:pt x="48169" y="39242"/>
                    <a:pt x="48079" y="39249"/>
                    <a:pt x="47982" y="39249"/>
                  </a:cubicBezTo>
                  <a:cubicBezTo>
                    <a:pt x="48021" y="39202"/>
                    <a:pt x="48061" y="39152"/>
                    <a:pt x="48101" y="39106"/>
                  </a:cubicBezTo>
                  <a:cubicBezTo>
                    <a:pt x="48186" y="38998"/>
                    <a:pt x="48266" y="38890"/>
                    <a:pt x="48346" y="38782"/>
                  </a:cubicBezTo>
                  <a:cubicBezTo>
                    <a:pt x="48476" y="38601"/>
                    <a:pt x="48596" y="38413"/>
                    <a:pt x="48721" y="38226"/>
                  </a:cubicBezTo>
                  <a:cubicBezTo>
                    <a:pt x="48727" y="38226"/>
                    <a:pt x="48737" y="38219"/>
                    <a:pt x="48748" y="38219"/>
                  </a:cubicBezTo>
                  <a:cubicBezTo>
                    <a:pt x="49005" y="38158"/>
                    <a:pt x="49260" y="38106"/>
                    <a:pt x="49522" y="38056"/>
                  </a:cubicBezTo>
                  <a:cubicBezTo>
                    <a:pt x="49653" y="38027"/>
                    <a:pt x="49778" y="38009"/>
                    <a:pt x="49902" y="37987"/>
                  </a:cubicBezTo>
                  <a:close/>
                  <a:moveTo>
                    <a:pt x="56079" y="37891"/>
                  </a:moveTo>
                  <a:cubicBezTo>
                    <a:pt x="56454" y="37912"/>
                    <a:pt x="56829" y="37941"/>
                    <a:pt x="57204" y="37970"/>
                  </a:cubicBezTo>
                  <a:cubicBezTo>
                    <a:pt x="57062" y="38124"/>
                    <a:pt x="56920" y="38276"/>
                    <a:pt x="56784" y="38436"/>
                  </a:cubicBezTo>
                  <a:cubicBezTo>
                    <a:pt x="56665" y="38567"/>
                    <a:pt x="56550" y="38696"/>
                    <a:pt x="56443" y="38833"/>
                  </a:cubicBezTo>
                  <a:cubicBezTo>
                    <a:pt x="56380" y="38913"/>
                    <a:pt x="56324" y="38992"/>
                    <a:pt x="56261" y="39078"/>
                  </a:cubicBezTo>
                  <a:cubicBezTo>
                    <a:pt x="56227" y="39134"/>
                    <a:pt x="56188" y="39192"/>
                    <a:pt x="56159" y="39254"/>
                  </a:cubicBezTo>
                  <a:cubicBezTo>
                    <a:pt x="55926" y="39186"/>
                    <a:pt x="55687" y="39118"/>
                    <a:pt x="55454" y="39044"/>
                  </a:cubicBezTo>
                  <a:cubicBezTo>
                    <a:pt x="55380" y="39021"/>
                    <a:pt x="55307" y="39003"/>
                    <a:pt x="55233" y="38982"/>
                  </a:cubicBezTo>
                  <a:cubicBezTo>
                    <a:pt x="55278" y="38930"/>
                    <a:pt x="55323" y="38879"/>
                    <a:pt x="55363" y="38827"/>
                  </a:cubicBezTo>
                  <a:cubicBezTo>
                    <a:pt x="55459" y="38714"/>
                    <a:pt x="55556" y="38594"/>
                    <a:pt x="55648" y="38470"/>
                  </a:cubicBezTo>
                  <a:cubicBezTo>
                    <a:pt x="55795" y="38282"/>
                    <a:pt x="55937" y="38083"/>
                    <a:pt x="56079" y="37891"/>
                  </a:cubicBezTo>
                  <a:close/>
                  <a:moveTo>
                    <a:pt x="62529" y="38106"/>
                  </a:moveTo>
                  <a:cubicBezTo>
                    <a:pt x="62438" y="38237"/>
                    <a:pt x="62346" y="38368"/>
                    <a:pt x="62244" y="38492"/>
                  </a:cubicBezTo>
                  <a:cubicBezTo>
                    <a:pt x="62120" y="38662"/>
                    <a:pt x="61984" y="38822"/>
                    <a:pt x="61853" y="38987"/>
                  </a:cubicBezTo>
                  <a:cubicBezTo>
                    <a:pt x="61784" y="39066"/>
                    <a:pt x="61722" y="39152"/>
                    <a:pt x="61654" y="39237"/>
                  </a:cubicBezTo>
                  <a:cubicBezTo>
                    <a:pt x="61591" y="39322"/>
                    <a:pt x="61534" y="39407"/>
                    <a:pt x="61489" y="39498"/>
                  </a:cubicBezTo>
                  <a:cubicBezTo>
                    <a:pt x="61324" y="39481"/>
                    <a:pt x="61159" y="39464"/>
                    <a:pt x="60988" y="39459"/>
                  </a:cubicBezTo>
                  <a:cubicBezTo>
                    <a:pt x="60818" y="39447"/>
                    <a:pt x="60647" y="39447"/>
                    <a:pt x="60477" y="39447"/>
                  </a:cubicBezTo>
                  <a:cubicBezTo>
                    <a:pt x="60528" y="39385"/>
                    <a:pt x="60579" y="39317"/>
                    <a:pt x="60631" y="39254"/>
                  </a:cubicBezTo>
                  <a:cubicBezTo>
                    <a:pt x="60744" y="39112"/>
                    <a:pt x="60864" y="38964"/>
                    <a:pt x="60977" y="38822"/>
                  </a:cubicBezTo>
                  <a:cubicBezTo>
                    <a:pt x="61176" y="38583"/>
                    <a:pt x="61386" y="38350"/>
                    <a:pt x="61614" y="38135"/>
                  </a:cubicBezTo>
                  <a:cubicBezTo>
                    <a:pt x="61921" y="38135"/>
                    <a:pt x="62228" y="38124"/>
                    <a:pt x="62529" y="38106"/>
                  </a:cubicBezTo>
                  <a:close/>
                  <a:moveTo>
                    <a:pt x="60301" y="38101"/>
                  </a:moveTo>
                  <a:cubicBezTo>
                    <a:pt x="60552" y="38117"/>
                    <a:pt x="60807" y="38124"/>
                    <a:pt x="61063" y="38129"/>
                  </a:cubicBezTo>
                  <a:cubicBezTo>
                    <a:pt x="61094" y="38132"/>
                    <a:pt x="61126" y="38132"/>
                    <a:pt x="61159" y="38132"/>
                  </a:cubicBezTo>
                  <a:cubicBezTo>
                    <a:pt x="61191" y="38132"/>
                    <a:pt x="61224" y="38132"/>
                    <a:pt x="61255" y="38135"/>
                  </a:cubicBezTo>
                  <a:cubicBezTo>
                    <a:pt x="61097" y="38294"/>
                    <a:pt x="60943" y="38465"/>
                    <a:pt x="60801" y="38641"/>
                  </a:cubicBezTo>
                  <a:cubicBezTo>
                    <a:pt x="60681" y="38782"/>
                    <a:pt x="60563" y="38924"/>
                    <a:pt x="60449" y="39072"/>
                  </a:cubicBezTo>
                  <a:cubicBezTo>
                    <a:pt x="60353" y="39197"/>
                    <a:pt x="60250" y="39322"/>
                    <a:pt x="60153" y="39453"/>
                  </a:cubicBezTo>
                  <a:cubicBezTo>
                    <a:pt x="59931" y="39464"/>
                    <a:pt x="59716" y="39475"/>
                    <a:pt x="59495" y="39493"/>
                  </a:cubicBezTo>
                  <a:cubicBezTo>
                    <a:pt x="59380" y="39504"/>
                    <a:pt x="59267" y="39509"/>
                    <a:pt x="59147" y="39522"/>
                  </a:cubicBezTo>
                  <a:cubicBezTo>
                    <a:pt x="59181" y="39475"/>
                    <a:pt x="59222" y="39430"/>
                    <a:pt x="59256" y="39385"/>
                  </a:cubicBezTo>
                  <a:cubicBezTo>
                    <a:pt x="59369" y="39226"/>
                    <a:pt x="59488" y="39072"/>
                    <a:pt x="59602" y="38913"/>
                  </a:cubicBezTo>
                  <a:cubicBezTo>
                    <a:pt x="59795" y="38646"/>
                    <a:pt x="59988" y="38379"/>
                    <a:pt x="60170" y="38106"/>
                  </a:cubicBezTo>
                  <a:lnTo>
                    <a:pt x="60238" y="38106"/>
                  </a:lnTo>
                  <a:cubicBezTo>
                    <a:pt x="60261" y="38101"/>
                    <a:pt x="60279" y="38101"/>
                    <a:pt x="60301" y="38101"/>
                  </a:cubicBezTo>
                  <a:close/>
                  <a:moveTo>
                    <a:pt x="57659" y="37998"/>
                  </a:moveTo>
                  <a:cubicBezTo>
                    <a:pt x="57966" y="38021"/>
                    <a:pt x="58273" y="38038"/>
                    <a:pt x="58580" y="38056"/>
                  </a:cubicBezTo>
                  <a:cubicBezTo>
                    <a:pt x="58619" y="38056"/>
                    <a:pt x="58659" y="38056"/>
                    <a:pt x="58704" y="38061"/>
                  </a:cubicBezTo>
                  <a:cubicBezTo>
                    <a:pt x="58499" y="38316"/>
                    <a:pt x="58289" y="38567"/>
                    <a:pt x="58079" y="38816"/>
                  </a:cubicBezTo>
                  <a:cubicBezTo>
                    <a:pt x="57971" y="38947"/>
                    <a:pt x="57864" y="39078"/>
                    <a:pt x="57761" y="39208"/>
                  </a:cubicBezTo>
                  <a:lnTo>
                    <a:pt x="57607" y="39412"/>
                  </a:lnTo>
                  <a:cubicBezTo>
                    <a:pt x="57573" y="39459"/>
                    <a:pt x="57545" y="39498"/>
                    <a:pt x="57517" y="39543"/>
                  </a:cubicBezTo>
                  <a:cubicBezTo>
                    <a:pt x="57221" y="39509"/>
                    <a:pt x="56925" y="39453"/>
                    <a:pt x="56631" y="39378"/>
                  </a:cubicBezTo>
                  <a:cubicBezTo>
                    <a:pt x="56608" y="39373"/>
                    <a:pt x="56579" y="39367"/>
                    <a:pt x="56556" y="39362"/>
                  </a:cubicBezTo>
                  <a:cubicBezTo>
                    <a:pt x="56597" y="39322"/>
                    <a:pt x="56636" y="39283"/>
                    <a:pt x="56676" y="39249"/>
                  </a:cubicBezTo>
                  <a:cubicBezTo>
                    <a:pt x="56778" y="39140"/>
                    <a:pt x="56870" y="39032"/>
                    <a:pt x="56954" y="38919"/>
                  </a:cubicBezTo>
                  <a:cubicBezTo>
                    <a:pt x="57130" y="38696"/>
                    <a:pt x="57290" y="38465"/>
                    <a:pt x="57460" y="38242"/>
                  </a:cubicBezTo>
                  <a:cubicBezTo>
                    <a:pt x="57528" y="38158"/>
                    <a:pt x="57591" y="38077"/>
                    <a:pt x="57659" y="37998"/>
                  </a:cubicBezTo>
                  <a:close/>
                  <a:moveTo>
                    <a:pt x="58989" y="38072"/>
                  </a:moveTo>
                  <a:cubicBezTo>
                    <a:pt x="59272" y="38083"/>
                    <a:pt x="59556" y="38095"/>
                    <a:pt x="59847" y="38101"/>
                  </a:cubicBezTo>
                  <a:cubicBezTo>
                    <a:pt x="59687" y="38316"/>
                    <a:pt x="59529" y="38533"/>
                    <a:pt x="59364" y="38748"/>
                  </a:cubicBezTo>
                  <a:cubicBezTo>
                    <a:pt x="59249" y="38896"/>
                    <a:pt x="59142" y="39044"/>
                    <a:pt x="59028" y="39192"/>
                  </a:cubicBezTo>
                  <a:cubicBezTo>
                    <a:pt x="58971" y="39271"/>
                    <a:pt x="58908" y="39344"/>
                    <a:pt x="58852" y="39425"/>
                  </a:cubicBezTo>
                  <a:cubicBezTo>
                    <a:pt x="58824" y="39470"/>
                    <a:pt x="58795" y="39509"/>
                    <a:pt x="58766" y="39549"/>
                  </a:cubicBezTo>
                  <a:cubicBezTo>
                    <a:pt x="58732" y="39556"/>
                    <a:pt x="58693" y="39556"/>
                    <a:pt x="58659" y="39561"/>
                  </a:cubicBezTo>
                  <a:cubicBezTo>
                    <a:pt x="58522" y="39572"/>
                    <a:pt x="58386" y="39577"/>
                    <a:pt x="58250" y="39583"/>
                  </a:cubicBezTo>
                  <a:cubicBezTo>
                    <a:pt x="58209" y="39585"/>
                    <a:pt x="58168" y="39586"/>
                    <a:pt x="58127" y="39586"/>
                  </a:cubicBezTo>
                  <a:cubicBezTo>
                    <a:pt x="58031" y="39586"/>
                    <a:pt x="57934" y="39581"/>
                    <a:pt x="57835" y="39577"/>
                  </a:cubicBezTo>
                  <a:cubicBezTo>
                    <a:pt x="57898" y="39498"/>
                    <a:pt x="57954" y="39425"/>
                    <a:pt x="58016" y="39344"/>
                  </a:cubicBezTo>
                  <a:cubicBezTo>
                    <a:pt x="58136" y="39197"/>
                    <a:pt x="58250" y="39044"/>
                    <a:pt x="58370" y="38890"/>
                  </a:cubicBezTo>
                  <a:cubicBezTo>
                    <a:pt x="58580" y="38617"/>
                    <a:pt x="58784" y="38345"/>
                    <a:pt x="58989" y="38072"/>
                  </a:cubicBezTo>
                  <a:close/>
                  <a:moveTo>
                    <a:pt x="69267" y="36180"/>
                  </a:moveTo>
                  <a:lnTo>
                    <a:pt x="69267" y="36180"/>
                  </a:lnTo>
                  <a:cubicBezTo>
                    <a:pt x="69194" y="36328"/>
                    <a:pt x="69120" y="36469"/>
                    <a:pt x="69046" y="36617"/>
                  </a:cubicBezTo>
                  <a:cubicBezTo>
                    <a:pt x="68892" y="36924"/>
                    <a:pt x="68745" y="37243"/>
                    <a:pt x="68586" y="37550"/>
                  </a:cubicBezTo>
                  <a:cubicBezTo>
                    <a:pt x="68427" y="37856"/>
                    <a:pt x="68262" y="38163"/>
                    <a:pt x="68092" y="38470"/>
                  </a:cubicBezTo>
                  <a:cubicBezTo>
                    <a:pt x="68006" y="38623"/>
                    <a:pt x="67916" y="38777"/>
                    <a:pt x="67825" y="38930"/>
                  </a:cubicBezTo>
                  <a:cubicBezTo>
                    <a:pt x="67785" y="39003"/>
                    <a:pt x="67739" y="39078"/>
                    <a:pt x="67694" y="39152"/>
                  </a:cubicBezTo>
                  <a:cubicBezTo>
                    <a:pt x="67654" y="39220"/>
                    <a:pt x="67609" y="39288"/>
                    <a:pt x="67568" y="39357"/>
                  </a:cubicBezTo>
                  <a:cubicBezTo>
                    <a:pt x="67222" y="39493"/>
                    <a:pt x="66870" y="39595"/>
                    <a:pt x="66506" y="39680"/>
                  </a:cubicBezTo>
                  <a:cubicBezTo>
                    <a:pt x="66518" y="39663"/>
                    <a:pt x="66534" y="39640"/>
                    <a:pt x="66545" y="39624"/>
                  </a:cubicBezTo>
                  <a:cubicBezTo>
                    <a:pt x="66626" y="39493"/>
                    <a:pt x="66705" y="39357"/>
                    <a:pt x="66779" y="39220"/>
                  </a:cubicBezTo>
                  <a:cubicBezTo>
                    <a:pt x="66938" y="38947"/>
                    <a:pt x="67098" y="38669"/>
                    <a:pt x="67245" y="38384"/>
                  </a:cubicBezTo>
                  <a:cubicBezTo>
                    <a:pt x="67392" y="38101"/>
                    <a:pt x="67546" y="37822"/>
                    <a:pt x="67688" y="37537"/>
                  </a:cubicBezTo>
                  <a:cubicBezTo>
                    <a:pt x="67807" y="37305"/>
                    <a:pt x="67921" y="37067"/>
                    <a:pt x="68029" y="36828"/>
                  </a:cubicBezTo>
                  <a:cubicBezTo>
                    <a:pt x="68189" y="36753"/>
                    <a:pt x="68347" y="36679"/>
                    <a:pt x="68501" y="36600"/>
                  </a:cubicBezTo>
                  <a:cubicBezTo>
                    <a:pt x="68761" y="36469"/>
                    <a:pt x="69012" y="36328"/>
                    <a:pt x="69267" y="36180"/>
                  </a:cubicBezTo>
                  <a:close/>
                  <a:moveTo>
                    <a:pt x="134848" y="38413"/>
                  </a:moveTo>
                  <a:lnTo>
                    <a:pt x="134848" y="38413"/>
                  </a:lnTo>
                  <a:cubicBezTo>
                    <a:pt x="134733" y="38567"/>
                    <a:pt x="134620" y="38725"/>
                    <a:pt x="134501" y="38874"/>
                  </a:cubicBezTo>
                  <a:cubicBezTo>
                    <a:pt x="134302" y="39134"/>
                    <a:pt x="134080" y="39385"/>
                    <a:pt x="133870" y="39635"/>
                  </a:cubicBezTo>
                  <a:cubicBezTo>
                    <a:pt x="133853" y="39651"/>
                    <a:pt x="133847" y="39674"/>
                    <a:pt x="133841" y="39697"/>
                  </a:cubicBezTo>
                  <a:cubicBezTo>
                    <a:pt x="133512" y="39685"/>
                    <a:pt x="133182" y="39680"/>
                    <a:pt x="132852" y="39674"/>
                  </a:cubicBezTo>
                  <a:lnTo>
                    <a:pt x="132784" y="39674"/>
                  </a:lnTo>
                  <a:cubicBezTo>
                    <a:pt x="132773" y="39674"/>
                    <a:pt x="132762" y="39680"/>
                    <a:pt x="132750" y="39680"/>
                  </a:cubicBezTo>
                  <a:lnTo>
                    <a:pt x="132750" y="39669"/>
                  </a:lnTo>
                  <a:cubicBezTo>
                    <a:pt x="132865" y="39538"/>
                    <a:pt x="132967" y="39402"/>
                    <a:pt x="133069" y="39265"/>
                  </a:cubicBezTo>
                  <a:cubicBezTo>
                    <a:pt x="133172" y="39123"/>
                    <a:pt x="133279" y="38987"/>
                    <a:pt x="133382" y="38851"/>
                  </a:cubicBezTo>
                  <a:cubicBezTo>
                    <a:pt x="133472" y="38731"/>
                    <a:pt x="133563" y="38612"/>
                    <a:pt x="133654" y="38492"/>
                  </a:cubicBezTo>
                  <a:cubicBezTo>
                    <a:pt x="134051" y="38470"/>
                    <a:pt x="134449" y="38441"/>
                    <a:pt x="134848" y="38413"/>
                  </a:cubicBezTo>
                  <a:close/>
                  <a:moveTo>
                    <a:pt x="133251" y="38510"/>
                  </a:moveTo>
                  <a:cubicBezTo>
                    <a:pt x="133222" y="38549"/>
                    <a:pt x="133188" y="38583"/>
                    <a:pt x="133159" y="38623"/>
                  </a:cubicBezTo>
                  <a:cubicBezTo>
                    <a:pt x="133051" y="38754"/>
                    <a:pt x="132944" y="38890"/>
                    <a:pt x="132831" y="39021"/>
                  </a:cubicBezTo>
                  <a:cubicBezTo>
                    <a:pt x="132721" y="39157"/>
                    <a:pt x="132608" y="39283"/>
                    <a:pt x="132495" y="39412"/>
                  </a:cubicBezTo>
                  <a:cubicBezTo>
                    <a:pt x="132421" y="39504"/>
                    <a:pt x="132341" y="39590"/>
                    <a:pt x="132273" y="39685"/>
                  </a:cubicBezTo>
                  <a:cubicBezTo>
                    <a:pt x="131932" y="39697"/>
                    <a:pt x="131596" y="39714"/>
                    <a:pt x="131262" y="39737"/>
                  </a:cubicBezTo>
                  <a:cubicBezTo>
                    <a:pt x="131223" y="39742"/>
                    <a:pt x="131185" y="39747"/>
                    <a:pt x="131148" y="39748"/>
                  </a:cubicBezTo>
                  <a:lnTo>
                    <a:pt x="131148" y="39748"/>
                  </a:lnTo>
                  <a:cubicBezTo>
                    <a:pt x="131262" y="39617"/>
                    <a:pt x="131365" y="39481"/>
                    <a:pt x="131467" y="39344"/>
                  </a:cubicBezTo>
                  <a:cubicBezTo>
                    <a:pt x="131654" y="39089"/>
                    <a:pt x="131819" y="38822"/>
                    <a:pt x="131995" y="38555"/>
                  </a:cubicBezTo>
                  <a:cubicBezTo>
                    <a:pt x="132415" y="38544"/>
                    <a:pt x="132836" y="38533"/>
                    <a:pt x="133251" y="38510"/>
                  </a:cubicBezTo>
                  <a:close/>
                  <a:moveTo>
                    <a:pt x="64234" y="37941"/>
                  </a:moveTo>
                  <a:lnTo>
                    <a:pt x="64234" y="37941"/>
                  </a:lnTo>
                  <a:cubicBezTo>
                    <a:pt x="64029" y="38248"/>
                    <a:pt x="63812" y="38549"/>
                    <a:pt x="63586" y="38840"/>
                  </a:cubicBezTo>
                  <a:cubicBezTo>
                    <a:pt x="63455" y="39010"/>
                    <a:pt x="63319" y="39181"/>
                    <a:pt x="63193" y="39351"/>
                  </a:cubicBezTo>
                  <a:cubicBezTo>
                    <a:pt x="63130" y="39441"/>
                    <a:pt x="63068" y="39532"/>
                    <a:pt x="63006" y="39624"/>
                  </a:cubicBezTo>
                  <a:cubicBezTo>
                    <a:pt x="62978" y="39669"/>
                    <a:pt x="62949" y="39719"/>
                    <a:pt x="62926" y="39766"/>
                  </a:cubicBezTo>
                  <a:cubicBezTo>
                    <a:pt x="62926" y="39771"/>
                    <a:pt x="62920" y="39777"/>
                    <a:pt x="62920" y="39782"/>
                  </a:cubicBezTo>
                  <a:cubicBezTo>
                    <a:pt x="62818" y="39760"/>
                    <a:pt x="62710" y="39737"/>
                    <a:pt x="62608" y="39714"/>
                  </a:cubicBezTo>
                  <a:cubicBezTo>
                    <a:pt x="62483" y="39685"/>
                    <a:pt x="62364" y="39651"/>
                    <a:pt x="62239" y="39624"/>
                  </a:cubicBezTo>
                  <a:cubicBezTo>
                    <a:pt x="62097" y="39590"/>
                    <a:pt x="61955" y="39567"/>
                    <a:pt x="61806" y="39543"/>
                  </a:cubicBezTo>
                  <a:cubicBezTo>
                    <a:pt x="61819" y="39532"/>
                    <a:pt x="61824" y="39522"/>
                    <a:pt x="61835" y="39509"/>
                  </a:cubicBezTo>
                  <a:cubicBezTo>
                    <a:pt x="61892" y="39436"/>
                    <a:pt x="61943" y="39362"/>
                    <a:pt x="62000" y="39294"/>
                  </a:cubicBezTo>
                  <a:cubicBezTo>
                    <a:pt x="62102" y="39157"/>
                    <a:pt x="62199" y="39021"/>
                    <a:pt x="62296" y="38885"/>
                  </a:cubicBezTo>
                  <a:cubicBezTo>
                    <a:pt x="62488" y="38617"/>
                    <a:pt x="62682" y="38356"/>
                    <a:pt x="62858" y="38090"/>
                  </a:cubicBezTo>
                  <a:cubicBezTo>
                    <a:pt x="62989" y="38077"/>
                    <a:pt x="63120" y="38072"/>
                    <a:pt x="63251" y="38061"/>
                  </a:cubicBezTo>
                  <a:cubicBezTo>
                    <a:pt x="63579" y="38032"/>
                    <a:pt x="63904" y="37987"/>
                    <a:pt x="64234" y="37941"/>
                  </a:cubicBezTo>
                  <a:close/>
                  <a:moveTo>
                    <a:pt x="136785" y="38226"/>
                  </a:moveTo>
                  <a:lnTo>
                    <a:pt x="136785" y="38226"/>
                  </a:lnTo>
                  <a:cubicBezTo>
                    <a:pt x="136739" y="38282"/>
                    <a:pt x="136694" y="38334"/>
                    <a:pt x="136649" y="38390"/>
                  </a:cubicBezTo>
                  <a:cubicBezTo>
                    <a:pt x="136506" y="38555"/>
                    <a:pt x="136359" y="38720"/>
                    <a:pt x="136206" y="38879"/>
                  </a:cubicBezTo>
                  <a:cubicBezTo>
                    <a:pt x="136057" y="39037"/>
                    <a:pt x="135904" y="39197"/>
                    <a:pt x="135756" y="39362"/>
                  </a:cubicBezTo>
                  <a:cubicBezTo>
                    <a:pt x="135682" y="39447"/>
                    <a:pt x="135614" y="39532"/>
                    <a:pt x="135546" y="39617"/>
                  </a:cubicBezTo>
                  <a:cubicBezTo>
                    <a:pt x="135506" y="39674"/>
                    <a:pt x="135467" y="39726"/>
                    <a:pt x="135427" y="39782"/>
                  </a:cubicBezTo>
                  <a:cubicBezTo>
                    <a:pt x="135081" y="39760"/>
                    <a:pt x="134728" y="39737"/>
                    <a:pt x="134381" y="39719"/>
                  </a:cubicBezTo>
                  <a:cubicBezTo>
                    <a:pt x="134308" y="39714"/>
                    <a:pt x="134234" y="39714"/>
                    <a:pt x="134160" y="39708"/>
                  </a:cubicBezTo>
                  <a:cubicBezTo>
                    <a:pt x="134353" y="39498"/>
                    <a:pt x="134535" y="39276"/>
                    <a:pt x="134706" y="39050"/>
                  </a:cubicBezTo>
                  <a:cubicBezTo>
                    <a:pt x="134869" y="38833"/>
                    <a:pt x="135023" y="38612"/>
                    <a:pt x="135176" y="38390"/>
                  </a:cubicBezTo>
                  <a:cubicBezTo>
                    <a:pt x="135257" y="38379"/>
                    <a:pt x="135336" y="38373"/>
                    <a:pt x="135415" y="38368"/>
                  </a:cubicBezTo>
                  <a:cubicBezTo>
                    <a:pt x="135876" y="38328"/>
                    <a:pt x="136330" y="38282"/>
                    <a:pt x="136785" y="38226"/>
                  </a:cubicBezTo>
                  <a:close/>
                  <a:moveTo>
                    <a:pt x="145729" y="37442"/>
                  </a:moveTo>
                  <a:lnTo>
                    <a:pt x="145729" y="37442"/>
                  </a:lnTo>
                  <a:cubicBezTo>
                    <a:pt x="145417" y="37844"/>
                    <a:pt x="145070" y="38226"/>
                    <a:pt x="144712" y="38594"/>
                  </a:cubicBezTo>
                  <a:cubicBezTo>
                    <a:pt x="144507" y="38811"/>
                    <a:pt x="144292" y="39021"/>
                    <a:pt x="144082" y="39237"/>
                  </a:cubicBezTo>
                  <a:cubicBezTo>
                    <a:pt x="143899" y="39419"/>
                    <a:pt x="143717" y="39601"/>
                    <a:pt x="143541" y="39787"/>
                  </a:cubicBezTo>
                  <a:cubicBezTo>
                    <a:pt x="143297" y="39777"/>
                    <a:pt x="143046" y="39771"/>
                    <a:pt x="142797" y="39771"/>
                  </a:cubicBezTo>
                  <a:cubicBezTo>
                    <a:pt x="142765" y="39771"/>
                    <a:pt x="142732" y="39770"/>
                    <a:pt x="142700" y="39770"/>
                  </a:cubicBezTo>
                  <a:cubicBezTo>
                    <a:pt x="142425" y="39770"/>
                    <a:pt x="142150" y="39790"/>
                    <a:pt x="141871" y="39811"/>
                  </a:cubicBezTo>
                  <a:cubicBezTo>
                    <a:pt x="141865" y="39811"/>
                    <a:pt x="141853" y="39811"/>
                    <a:pt x="141848" y="39816"/>
                  </a:cubicBezTo>
                  <a:cubicBezTo>
                    <a:pt x="141945" y="39714"/>
                    <a:pt x="142041" y="39612"/>
                    <a:pt x="142131" y="39504"/>
                  </a:cubicBezTo>
                  <a:cubicBezTo>
                    <a:pt x="142330" y="39283"/>
                    <a:pt x="142519" y="39055"/>
                    <a:pt x="142700" y="38822"/>
                  </a:cubicBezTo>
                  <a:cubicBezTo>
                    <a:pt x="143041" y="38402"/>
                    <a:pt x="143366" y="37970"/>
                    <a:pt x="143700" y="37550"/>
                  </a:cubicBezTo>
                  <a:cubicBezTo>
                    <a:pt x="144376" y="37510"/>
                    <a:pt x="145053" y="37469"/>
                    <a:pt x="145729" y="37442"/>
                  </a:cubicBezTo>
                  <a:close/>
                  <a:moveTo>
                    <a:pt x="174732" y="37550"/>
                  </a:moveTo>
                  <a:cubicBezTo>
                    <a:pt x="175168" y="37550"/>
                    <a:pt x="175606" y="37550"/>
                    <a:pt x="176038" y="37555"/>
                  </a:cubicBezTo>
                  <a:cubicBezTo>
                    <a:pt x="175726" y="38049"/>
                    <a:pt x="175396" y="38526"/>
                    <a:pt x="175050" y="39003"/>
                  </a:cubicBezTo>
                  <a:cubicBezTo>
                    <a:pt x="174856" y="39265"/>
                    <a:pt x="174657" y="39527"/>
                    <a:pt x="174459" y="39787"/>
                  </a:cubicBezTo>
                  <a:cubicBezTo>
                    <a:pt x="173799" y="39787"/>
                    <a:pt x="173140" y="39800"/>
                    <a:pt x="172482" y="39822"/>
                  </a:cubicBezTo>
                  <a:cubicBezTo>
                    <a:pt x="172589" y="39663"/>
                    <a:pt x="172692" y="39504"/>
                    <a:pt x="172794" y="39344"/>
                  </a:cubicBezTo>
                  <a:cubicBezTo>
                    <a:pt x="172925" y="39152"/>
                    <a:pt x="173061" y="38964"/>
                    <a:pt x="173198" y="38782"/>
                  </a:cubicBezTo>
                  <a:cubicBezTo>
                    <a:pt x="173374" y="38538"/>
                    <a:pt x="173560" y="38300"/>
                    <a:pt x="173749" y="38066"/>
                  </a:cubicBezTo>
                  <a:cubicBezTo>
                    <a:pt x="173896" y="37891"/>
                    <a:pt x="174038" y="37715"/>
                    <a:pt x="174192" y="37550"/>
                  </a:cubicBezTo>
                  <a:close/>
                  <a:moveTo>
                    <a:pt x="138654" y="37993"/>
                  </a:moveTo>
                  <a:lnTo>
                    <a:pt x="138654" y="37993"/>
                  </a:lnTo>
                  <a:cubicBezTo>
                    <a:pt x="138449" y="38294"/>
                    <a:pt x="138228" y="38578"/>
                    <a:pt x="138001" y="38856"/>
                  </a:cubicBezTo>
                  <a:cubicBezTo>
                    <a:pt x="137842" y="39055"/>
                    <a:pt x="137677" y="39249"/>
                    <a:pt x="137512" y="39441"/>
                  </a:cubicBezTo>
                  <a:cubicBezTo>
                    <a:pt x="137387" y="39590"/>
                    <a:pt x="137256" y="39742"/>
                    <a:pt x="137137" y="39902"/>
                  </a:cubicBezTo>
                  <a:cubicBezTo>
                    <a:pt x="136689" y="39873"/>
                    <a:pt x="136240" y="39839"/>
                    <a:pt x="135797" y="39811"/>
                  </a:cubicBezTo>
                  <a:cubicBezTo>
                    <a:pt x="135865" y="39732"/>
                    <a:pt x="135933" y="39651"/>
                    <a:pt x="136001" y="39572"/>
                  </a:cubicBezTo>
                  <a:cubicBezTo>
                    <a:pt x="136149" y="39407"/>
                    <a:pt x="136290" y="39242"/>
                    <a:pt x="136438" y="39078"/>
                  </a:cubicBezTo>
                  <a:cubicBezTo>
                    <a:pt x="136581" y="38919"/>
                    <a:pt x="136717" y="38759"/>
                    <a:pt x="136854" y="38594"/>
                  </a:cubicBezTo>
                  <a:cubicBezTo>
                    <a:pt x="136961" y="38458"/>
                    <a:pt x="137064" y="38321"/>
                    <a:pt x="137166" y="38174"/>
                  </a:cubicBezTo>
                  <a:cubicBezTo>
                    <a:pt x="137216" y="38169"/>
                    <a:pt x="137274" y="38163"/>
                    <a:pt x="137331" y="38158"/>
                  </a:cubicBezTo>
                  <a:cubicBezTo>
                    <a:pt x="137767" y="38101"/>
                    <a:pt x="138211" y="38043"/>
                    <a:pt x="138654" y="37993"/>
                  </a:cubicBezTo>
                  <a:close/>
                  <a:moveTo>
                    <a:pt x="155810" y="37271"/>
                  </a:moveTo>
                  <a:cubicBezTo>
                    <a:pt x="156485" y="37277"/>
                    <a:pt x="157161" y="37282"/>
                    <a:pt x="157838" y="37293"/>
                  </a:cubicBezTo>
                  <a:cubicBezTo>
                    <a:pt x="157486" y="37702"/>
                    <a:pt x="157127" y="38111"/>
                    <a:pt x="156752" y="38510"/>
                  </a:cubicBezTo>
                  <a:cubicBezTo>
                    <a:pt x="156526" y="38748"/>
                    <a:pt x="156298" y="38987"/>
                    <a:pt x="156065" y="39226"/>
                  </a:cubicBezTo>
                  <a:cubicBezTo>
                    <a:pt x="155855" y="39447"/>
                    <a:pt x="155633" y="39669"/>
                    <a:pt x="155435" y="39902"/>
                  </a:cubicBezTo>
                  <a:cubicBezTo>
                    <a:pt x="154837" y="39868"/>
                    <a:pt x="154235" y="39839"/>
                    <a:pt x="153639" y="39834"/>
                  </a:cubicBezTo>
                  <a:cubicBezTo>
                    <a:pt x="153667" y="39811"/>
                    <a:pt x="153696" y="39782"/>
                    <a:pt x="153718" y="39760"/>
                  </a:cubicBezTo>
                  <a:cubicBezTo>
                    <a:pt x="153838" y="39646"/>
                    <a:pt x="153946" y="39522"/>
                    <a:pt x="154059" y="39396"/>
                  </a:cubicBezTo>
                  <a:cubicBezTo>
                    <a:pt x="154281" y="39140"/>
                    <a:pt x="154491" y="38874"/>
                    <a:pt x="154696" y="38601"/>
                  </a:cubicBezTo>
                  <a:cubicBezTo>
                    <a:pt x="155053" y="38146"/>
                    <a:pt x="155406" y="37686"/>
                    <a:pt x="155810" y="37271"/>
                  </a:cubicBezTo>
                  <a:close/>
                  <a:moveTo>
                    <a:pt x="67665" y="36992"/>
                  </a:moveTo>
                  <a:lnTo>
                    <a:pt x="67665" y="36992"/>
                  </a:lnTo>
                  <a:cubicBezTo>
                    <a:pt x="67597" y="37117"/>
                    <a:pt x="67529" y="37248"/>
                    <a:pt x="67460" y="37374"/>
                  </a:cubicBezTo>
                  <a:cubicBezTo>
                    <a:pt x="67302" y="37652"/>
                    <a:pt x="67143" y="37925"/>
                    <a:pt x="66978" y="38197"/>
                  </a:cubicBezTo>
                  <a:cubicBezTo>
                    <a:pt x="66807" y="38470"/>
                    <a:pt x="66637" y="38737"/>
                    <a:pt x="66466" y="39010"/>
                  </a:cubicBezTo>
                  <a:cubicBezTo>
                    <a:pt x="66387" y="39140"/>
                    <a:pt x="66307" y="39271"/>
                    <a:pt x="66228" y="39407"/>
                  </a:cubicBezTo>
                  <a:cubicBezTo>
                    <a:pt x="66188" y="39475"/>
                    <a:pt x="66148" y="39549"/>
                    <a:pt x="66114" y="39624"/>
                  </a:cubicBezTo>
                  <a:cubicBezTo>
                    <a:pt x="66091" y="39674"/>
                    <a:pt x="66063" y="39719"/>
                    <a:pt x="66046" y="39771"/>
                  </a:cubicBezTo>
                  <a:cubicBezTo>
                    <a:pt x="65603" y="39850"/>
                    <a:pt x="65160" y="39897"/>
                    <a:pt x="64717" y="39908"/>
                  </a:cubicBezTo>
                  <a:cubicBezTo>
                    <a:pt x="64738" y="39879"/>
                    <a:pt x="64762" y="39850"/>
                    <a:pt x="64785" y="39816"/>
                  </a:cubicBezTo>
                  <a:cubicBezTo>
                    <a:pt x="64875" y="39703"/>
                    <a:pt x="64961" y="39577"/>
                    <a:pt x="65045" y="39459"/>
                  </a:cubicBezTo>
                  <a:cubicBezTo>
                    <a:pt x="65210" y="39220"/>
                    <a:pt x="65375" y="38982"/>
                    <a:pt x="65535" y="38737"/>
                  </a:cubicBezTo>
                  <a:cubicBezTo>
                    <a:pt x="65818" y="38316"/>
                    <a:pt x="66097" y="37885"/>
                    <a:pt x="66375" y="37458"/>
                  </a:cubicBezTo>
                  <a:cubicBezTo>
                    <a:pt x="66762" y="37340"/>
                    <a:pt x="67137" y="37203"/>
                    <a:pt x="67512" y="37055"/>
                  </a:cubicBezTo>
                  <a:cubicBezTo>
                    <a:pt x="67563" y="37033"/>
                    <a:pt x="67615" y="37015"/>
                    <a:pt x="67665" y="36992"/>
                  </a:cubicBezTo>
                  <a:close/>
                  <a:moveTo>
                    <a:pt x="171992" y="37537"/>
                  </a:moveTo>
                  <a:cubicBezTo>
                    <a:pt x="172220" y="37544"/>
                    <a:pt x="172453" y="37544"/>
                    <a:pt x="172679" y="37550"/>
                  </a:cubicBezTo>
                  <a:lnTo>
                    <a:pt x="173880" y="37550"/>
                  </a:lnTo>
                  <a:cubicBezTo>
                    <a:pt x="173788" y="37640"/>
                    <a:pt x="173702" y="37731"/>
                    <a:pt x="173618" y="37828"/>
                  </a:cubicBezTo>
                  <a:cubicBezTo>
                    <a:pt x="173436" y="38027"/>
                    <a:pt x="173259" y="38231"/>
                    <a:pt x="173083" y="38441"/>
                  </a:cubicBezTo>
                  <a:cubicBezTo>
                    <a:pt x="172913" y="38651"/>
                    <a:pt x="172742" y="38867"/>
                    <a:pt x="172577" y="39078"/>
                  </a:cubicBezTo>
                  <a:cubicBezTo>
                    <a:pt x="172407" y="39299"/>
                    <a:pt x="172231" y="39509"/>
                    <a:pt x="172073" y="39732"/>
                  </a:cubicBezTo>
                  <a:cubicBezTo>
                    <a:pt x="172055" y="39760"/>
                    <a:pt x="172049" y="39800"/>
                    <a:pt x="172049" y="39834"/>
                  </a:cubicBezTo>
                  <a:cubicBezTo>
                    <a:pt x="171680" y="39845"/>
                    <a:pt x="171310" y="39856"/>
                    <a:pt x="170941" y="39873"/>
                  </a:cubicBezTo>
                  <a:cubicBezTo>
                    <a:pt x="170691" y="39884"/>
                    <a:pt x="170442" y="39897"/>
                    <a:pt x="170197" y="39908"/>
                  </a:cubicBezTo>
                  <a:cubicBezTo>
                    <a:pt x="170203" y="39902"/>
                    <a:pt x="170208" y="39890"/>
                    <a:pt x="170214" y="39884"/>
                  </a:cubicBezTo>
                  <a:cubicBezTo>
                    <a:pt x="170305" y="39766"/>
                    <a:pt x="170395" y="39651"/>
                    <a:pt x="170487" y="39532"/>
                  </a:cubicBezTo>
                  <a:cubicBezTo>
                    <a:pt x="170657" y="39305"/>
                    <a:pt x="170833" y="39078"/>
                    <a:pt x="171003" y="38856"/>
                  </a:cubicBezTo>
                  <a:cubicBezTo>
                    <a:pt x="171339" y="38418"/>
                    <a:pt x="171663" y="37981"/>
                    <a:pt x="171992" y="37537"/>
                  </a:cubicBezTo>
                  <a:close/>
                  <a:moveTo>
                    <a:pt x="66041" y="37555"/>
                  </a:moveTo>
                  <a:lnTo>
                    <a:pt x="66041" y="37555"/>
                  </a:lnTo>
                  <a:cubicBezTo>
                    <a:pt x="65808" y="37901"/>
                    <a:pt x="65569" y="38248"/>
                    <a:pt x="65325" y="38589"/>
                  </a:cubicBezTo>
                  <a:cubicBezTo>
                    <a:pt x="65154" y="38822"/>
                    <a:pt x="64977" y="39055"/>
                    <a:pt x="64801" y="39288"/>
                  </a:cubicBezTo>
                  <a:cubicBezTo>
                    <a:pt x="64717" y="39402"/>
                    <a:pt x="64631" y="39509"/>
                    <a:pt x="64546" y="39624"/>
                  </a:cubicBezTo>
                  <a:cubicBezTo>
                    <a:pt x="64472" y="39719"/>
                    <a:pt x="64397" y="39816"/>
                    <a:pt x="64329" y="39913"/>
                  </a:cubicBezTo>
                  <a:cubicBezTo>
                    <a:pt x="64153" y="39913"/>
                    <a:pt x="63983" y="39908"/>
                    <a:pt x="63807" y="39897"/>
                  </a:cubicBezTo>
                  <a:cubicBezTo>
                    <a:pt x="63654" y="39884"/>
                    <a:pt x="63495" y="39868"/>
                    <a:pt x="63341" y="39845"/>
                  </a:cubicBezTo>
                  <a:cubicBezTo>
                    <a:pt x="63347" y="39839"/>
                    <a:pt x="63353" y="39834"/>
                    <a:pt x="63358" y="39828"/>
                  </a:cubicBezTo>
                  <a:cubicBezTo>
                    <a:pt x="63432" y="39732"/>
                    <a:pt x="63500" y="39635"/>
                    <a:pt x="63563" y="39538"/>
                  </a:cubicBezTo>
                  <a:cubicBezTo>
                    <a:pt x="63694" y="39339"/>
                    <a:pt x="63818" y="39140"/>
                    <a:pt x="63943" y="38942"/>
                  </a:cubicBezTo>
                  <a:cubicBezTo>
                    <a:pt x="64159" y="38589"/>
                    <a:pt x="64370" y="38237"/>
                    <a:pt x="64575" y="37885"/>
                  </a:cubicBezTo>
                  <a:cubicBezTo>
                    <a:pt x="64864" y="37833"/>
                    <a:pt x="65147" y="37776"/>
                    <a:pt x="65438" y="37715"/>
                  </a:cubicBezTo>
                  <a:cubicBezTo>
                    <a:pt x="65637" y="37663"/>
                    <a:pt x="65842" y="37612"/>
                    <a:pt x="66041" y="37555"/>
                  </a:cubicBezTo>
                  <a:close/>
                  <a:moveTo>
                    <a:pt x="131625" y="38567"/>
                  </a:moveTo>
                  <a:cubicBezTo>
                    <a:pt x="131501" y="38754"/>
                    <a:pt x="131370" y="38935"/>
                    <a:pt x="131239" y="39118"/>
                  </a:cubicBezTo>
                  <a:cubicBezTo>
                    <a:pt x="131142" y="39249"/>
                    <a:pt x="131040" y="39378"/>
                    <a:pt x="130932" y="39504"/>
                  </a:cubicBezTo>
                  <a:cubicBezTo>
                    <a:pt x="130846" y="39601"/>
                    <a:pt x="130762" y="39697"/>
                    <a:pt x="130676" y="39794"/>
                  </a:cubicBezTo>
                  <a:cubicBezTo>
                    <a:pt x="130614" y="39805"/>
                    <a:pt x="130552" y="39811"/>
                    <a:pt x="130494" y="39816"/>
                  </a:cubicBezTo>
                  <a:cubicBezTo>
                    <a:pt x="130233" y="39850"/>
                    <a:pt x="129972" y="39873"/>
                    <a:pt x="129710" y="39902"/>
                  </a:cubicBezTo>
                  <a:cubicBezTo>
                    <a:pt x="129558" y="39913"/>
                    <a:pt x="129403" y="39924"/>
                    <a:pt x="129251" y="39942"/>
                  </a:cubicBezTo>
                  <a:cubicBezTo>
                    <a:pt x="129256" y="39936"/>
                    <a:pt x="129262" y="39931"/>
                    <a:pt x="129262" y="39931"/>
                  </a:cubicBezTo>
                  <a:cubicBezTo>
                    <a:pt x="129387" y="39771"/>
                    <a:pt x="129506" y="39612"/>
                    <a:pt x="129626" y="39453"/>
                  </a:cubicBezTo>
                  <a:cubicBezTo>
                    <a:pt x="129830" y="39168"/>
                    <a:pt x="130028" y="38879"/>
                    <a:pt x="130222" y="38583"/>
                  </a:cubicBezTo>
                  <a:cubicBezTo>
                    <a:pt x="130688" y="38583"/>
                    <a:pt x="131160" y="38578"/>
                    <a:pt x="131625" y="38567"/>
                  </a:cubicBezTo>
                  <a:close/>
                  <a:moveTo>
                    <a:pt x="153309" y="37265"/>
                  </a:moveTo>
                  <a:cubicBezTo>
                    <a:pt x="154008" y="37265"/>
                    <a:pt x="154712" y="37265"/>
                    <a:pt x="155417" y="37271"/>
                  </a:cubicBezTo>
                  <a:cubicBezTo>
                    <a:pt x="155082" y="37623"/>
                    <a:pt x="154764" y="37993"/>
                    <a:pt x="154452" y="38362"/>
                  </a:cubicBezTo>
                  <a:cubicBezTo>
                    <a:pt x="154235" y="38617"/>
                    <a:pt x="154019" y="38867"/>
                    <a:pt x="153798" y="39118"/>
                  </a:cubicBezTo>
                  <a:cubicBezTo>
                    <a:pt x="153689" y="39237"/>
                    <a:pt x="153581" y="39362"/>
                    <a:pt x="153468" y="39481"/>
                  </a:cubicBezTo>
                  <a:cubicBezTo>
                    <a:pt x="153416" y="39543"/>
                    <a:pt x="153361" y="39606"/>
                    <a:pt x="153309" y="39669"/>
                  </a:cubicBezTo>
                  <a:cubicBezTo>
                    <a:pt x="153258" y="39719"/>
                    <a:pt x="153212" y="39777"/>
                    <a:pt x="153172" y="39828"/>
                  </a:cubicBezTo>
                  <a:cubicBezTo>
                    <a:pt x="153020" y="39828"/>
                    <a:pt x="152860" y="39834"/>
                    <a:pt x="152707" y="39834"/>
                  </a:cubicBezTo>
                  <a:cubicBezTo>
                    <a:pt x="152121" y="39845"/>
                    <a:pt x="151536" y="39884"/>
                    <a:pt x="150956" y="39947"/>
                  </a:cubicBezTo>
                  <a:cubicBezTo>
                    <a:pt x="150928" y="39947"/>
                    <a:pt x="150900" y="39953"/>
                    <a:pt x="150872" y="39958"/>
                  </a:cubicBezTo>
                  <a:cubicBezTo>
                    <a:pt x="151003" y="39811"/>
                    <a:pt x="151132" y="39669"/>
                    <a:pt x="151263" y="39527"/>
                  </a:cubicBezTo>
                  <a:cubicBezTo>
                    <a:pt x="151496" y="39271"/>
                    <a:pt x="151735" y="39016"/>
                    <a:pt x="151974" y="38754"/>
                  </a:cubicBezTo>
                  <a:cubicBezTo>
                    <a:pt x="152422" y="38266"/>
                    <a:pt x="152871" y="37771"/>
                    <a:pt x="153309" y="37265"/>
                  </a:cubicBezTo>
                  <a:close/>
                  <a:moveTo>
                    <a:pt x="140990" y="37760"/>
                  </a:moveTo>
                  <a:lnTo>
                    <a:pt x="140990" y="37760"/>
                  </a:lnTo>
                  <a:cubicBezTo>
                    <a:pt x="140699" y="38083"/>
                    <a:pt x="140416" y="38413"/>
                    <a:pt x="140138" y="38748"/>
                  </a:cubicBezTo>
                  <a:cubicBezTo>
                    <a:pt x="139808" y="39147"/>
                    <a:pt x="139495" y="39549"/>
                    <a:pt x="139217" y="39981"/>
                  </a:cubicBezTo>
                  <a:lnTo>
                    <a:pt x="139131" y="39981"/>
                  </a:lnTo>
                  <a:cubicBezTo>
                    <a:pt x="138632" y="39981"/>
                    <a:pt x="138131" y="39958"/>
                    <a:pt x="137638" y="39931"/>
                  </a:cubicBezTo>
                  <a:cubicBezTo>
                    <a:pt x="137688" y="39879"/>
                    <a:pt x="137740" y="39822"/>
                    <a:pt x="137796" y="39766"/>
                  </a:cubicBezTo>
                  <a:cubicBezTo>
                    <a:pt x="137972" y="39572"/>
                    <a:pt x="138149" y="39373"/>
                    <a:pt x="138313" y="39168"/>
                  </a:cubicBezTo>
                  <a:cubicBezTo>
                    <a:pt x="138643" y="38777"/>
                    <a:pt x="138944" y="38362"/>
                    <a:pt x="139217" y="37930"/>
                  </a:cubicBezTo>
                  <a:cubicBezTo>
                    <a:pt x="139257" y="37930"/>
                    <a:pt x="139291" y="37925"/>
                    <a:pt x="139330" y="37919"/>
                  </a:cubicBezTo>
                  <a:cubicBezTo>
                    <a:pt x="139881" y="37862"/>
                    <a:pt x="140439" y="37805"/>
                    <a:pt x="140990" y="37760"/>
                  </a:cubicBezTo>
                  <a:close/>
                  <a:moveTo>
                    <a:pt x="143376" y="37571"/>
                  </a:moveTo>
                  <a:lnTo>
                    <a:pt x="143376" y="37571"/>
                  </a:lnTo>
                  <a:cubicBezTo>
                    <a:pt x="143093" y="37919"/>
                    <a:pt x="142808" y="38271"/>
                    <a:pt x="142524" y="38617"/>
                  </a:cubicBezTo>
                  <a:cubicBezTo>
                    <a:pt x="142330" y="38845"/>
                    <a:pt x="142138" y="39072"/>
                    <a:pt x="141939" y="39288"/>
                  </a:cubicBezTo>
                  <a:cubicBezTo>
                    <a:pt x="141763" y="39481"/>
                    <a:pt x="141580" y="39669"/>
                    <a:pt x="141410" y="39862"/>
                  </a:cubicBezTo>
                  <a:cubicBezTo>
                    <a:pt x="141388" y="39868"/>
                    <a:pt x="141359" y="39868"/>
                    <a:pt x="141336" y="39873"/>
                  </a:cubicBezTo>
                  <a:cubicBezTo>
                    <a:pt x="141098" y="39902"/>
                    <a:pt x="140864" y="39924"/>
                    <a:pt x="140626" y="39942"/>
                  </a:cubicBezTo>
                  <a:cubicBezTo>
                    <a:pt x="140268" y="39965"/>
                    <a:pt x="139915" y="39976"/>
                    <a:pt x="139563" y="39981"/>
                  </a:cubicBezTo>
                  <a:cubicBezTo>
                    <a:pt x="139603" y="39924"/>
                    <a:pt x="139643" y="39868"/>
                    <a:pt x="139683" y="39811"/>
                  </a:cubicBezTo>
                  <a:cubicBezTo>
                    <a:pt x="140222" y="39078"/>
                    <a:pt x="140836" y="38402"/>
                    <a:pt x="141439" y="37720"/>
                  </a:cubicBezTo>
                  <a:cubicBezTo>
                    <a:pt x="142081" y="37663"/>
                    <a:pt x="142729" y="37618"/>
                    <a:pt x="143376" y="37571"/>
                  </a:cubicBezTo>
                  <a:close/>
                  <a:moveTo>
                    <a:pt x="148002" y="37350"/>
                  </a:moveTo>
                  <a:lnTo>
                    <a:pt x="148002" y="37350"/>
                  </a:lnTo>
                  <a:cubicBezTo>
                    <a:pt x="147644" y="37776"/>
                    <a:pt x="147269" y="38185"/>
                    <a:pt x="146888" y="38594"/>
                  </a:cubicBezTo>
                  <a:cubicBezTo>
                    <a:pt x="146655" y="38845"/>
                    <a:pt x="146416" y="39095"/>
                    <a:pt x="146178" y="39351"/>
                  </a:cubicBezTo>
                  <a:cubicBezTo>
                    <a:pt x="145979" y="39556"/>
                    <a:pt x="145779" y="39766"/>
                    <a:pt x="145593" y="39981"/>
                  </a:cubicBezTo>
                  <a:cubicBezTo>
                    <a:pt x="145359" y="39953"/>
                    <a:pt x="145121" y="39924"/>
                    <a:pt x="144888" y="39902"/>
                  </a:cubicBezTo>
                  <a:cubicBezTo>
                    <a:pt x="144559" y="39862"/>
                    <a:pt x="144229" y="39834"/>
                    <a:pt x="143893" y="39811"/>
                  </a:cubicBezTo>
                  <a:cubicBezTo>
                    <a:pt x="144024" y="39674"/>
                    <a:pt x="144150" y="39532"/>
                    <a:pt x="144279" y="39396"/>
                  </a:cubicBezTo>
                  <a:cubicBezTo>
                    <a:pt x="144502" y="39157"/>
                    <a:pt x="144723" y="38924"/>
                    <a:pt x="144939" y="38691"/>
                  </a:cubicBezTo>
                  <a:cubicBezTo>
                    <a:pt x="145149" y="38458"/>
                    <a:pt x="145359" y="38226"/>
                    <a:pt x="145564" y="37981"/>
                  </a:cubicBezTo>
                  <a:cubicBezTo>
                    <a:pt x="145711" y="37805"/>
                    <a:pt x="145854" y="37618"/>
                    <a:pt x="145996" y="37424"/>
                  </a:cubicBezTo>
                  <a:cubicBezTo>
                    <a:pt x="146666" y="37395"/>
                    <a:pt x="147337" y="37374"/>
                    <a:pt x="148002" y="37350"/>
                  </a:cubicBezTo>
                  <a:close/>
                  <a:moveTo>
                    <a:pt x="169618" y="37510"/>
                  </a:moveTo>
                  <a:cubicBezTo>
                    <a:pt x="170277" y="37521"/>
                    <a:pt x="170930" y="37526"/>
                    <a:pt x="171588" y="37537"/>
                  </a:cubicBezTo>
                  <a:cubicBezTo>
                    <a:pt x="171310" y="37891"/>
                    <a:pt x="171016" y="38242"/>
                    <a:pt x="170725" y="38589"/>
                  </a:cubicBezTo>
                  <a:cubicBezTo>
                    <a:pt x="170544" y="38806"/>
                    <a:pt x="170361" y="39027"/>
                    <a:pt x="170185" y="39249"/>
                  </a:cubicBezTo>
                  <a:cubicBezTo>
                    <a:pt x="170095" y="39362"/>
                    <a:pt x="170004" y="39475"/>
                    <a:pt x="169912" y="39595"/>
                  </a:cubicBezTo>
                  <a:cubicBezTo>
                    <a:pt x="169833" y="39703"/>
                    <a:pt x="169747" y="39816"/>
                    <a:pt x="169679" y="39931"/>
                  </a:cubicBezTo>
                  <a:cubicBezTo>
                    <a:pt x="168997" y="39965"/>
                    <a:pt x="168315" y="40004"/>
                    <a:pt x="167634" y="40044"/>
                  </a:cubicBezTo>
                  <a:cubicBezTo>
                    <a:pt x="167940" y="39692"/>
                    <a:pt x="168247" y="39339"/>
                    <a:pt x="168549" y="38976"/>
                  </a:cubicBezTo>
                  <a:cubicBezTo>
                    <a:pt x="168941" y="38510"/>
                    <a:pt x="169311" y="38032"/>
                    <a:pt x="169618" y="37510"/>
                  </a:cubicBezTo>
                  <a:close/>
                  <a:moveTo>
                    <a:pt x="158179" y="37299"/>
                  </a:moveTo>
                  <a:cubicBezTo>
                    <a:pt x="158850" y="37305"/>
                    <a:pt x="159514" y="37316"/>
                    <a:pt x="160185" y="37327"/>
                  </a:cubicBezTo>
                  <a:cubicBezTo>
                    <a:pt x="159781" y="37742"/>
                    <a:pt x="159390" y="38158"/>
                    <a:pt x="158997" y="38578"/>
                  </a:cubicBezTo>
                  <a:cubicBezTo>
                    <a:pt x="158753" y="38833"/>
                    <a:pt x="158514" y="39100"/>
                    <a:pt x="158275" y="39362"/>
                  </a:cubicBezTo>
                  <a:cubicBezTo>
                    <a:pt x="158071" y="39595"/>
                    <a:pt x="157866" y="39834"/>
                    <a:pt x="157673" y="40073"/>
                  </a:cubicBezTo>
                  <a:cubicBezTo>
                    <a:pt x="157190" y="40033"/>
                    <a:pt x="156707" y="39992"/>
                    <a:pt x="156224" y="39953"/>
                  </a:cubicBezTo>
                  <a:cubicBezTo>
                    <a:pt x="156110" y="39947"/>
                    <a:pt x="156002" y="39942"/>
                    <a:pt x="155894" y="39931"/>
                  </a:cubicBezTo>
                  <a:cubicBezTo>
                    <a:pt x="156031" y="39787"/>
                    <a:pt x="156162" y="39635"/>
                    <a:pt x="156298" y="39487"/>
                  </a:cubicBezTo>
                  <a:cubicBezTo>
                    <a:pt x="156514" y="39237"/>
                    <a:pt x="156736" y="38987"/>
                    <a:pt x="156951" y="38737"/>
                  </a:cubicBezTo>
                  <a:cubicBezTo>
                    <a:pt x="157366" y="38260"/>
                    <a:pt x="157775" y="37783"/>
                    <a:pt x="158179" y="37299"/>
                  </a:cubicBezTo>
                  <a:close/>
                  <a:moveTo>
                    <a:pt x="128307" y="38572"/>
                  </a:moveTo>
                  <a:cubicBezTo>
                    <a:pt x="128824" y="38583"/>
                    <a:pt x="129341" y="38583"/>
                    <a:pt x="129858" y="38583"/>
                  </a:cubicBezTo>
                  <a:cubicBezTo>
                    <a:pt x="129705" y="38799"/>
                    <a:pt x="129551" y="39010"/>
                    <a:pt x="129393" y="39220"/>
                  </a:cubicBezTo>
                  <a:cubicBezTo>
                    <a:pt x="129278" y="39367"/>
                    <a:pt x="129159" y="39515"/>
                    <a:pt x="129039" y="39658"/>
                  </a:cubicBezTo>
                  <a:lnTo>
                    <a:pt x="128847" y="39884"/>
                  </a:lnTo>
                  <a:cubicBezTo>
                    <a:pt x="128818" y="39918"/>
                    <a:pt x="128795" y="39947"/>
                    <a:pt x="128767" y="39981"/>
                  </a:cubicBezTo>
                  <a:cubicBezTo>
                    <a:pt x="128512" y="40004"/>
                    <a:pt x="128262" y="40021"/>
                    <a:pt x="128006" y="40038"/>
                  </a:cubicBezTo>
                  <a:cubicBezTo>
                    <a:pt x="127670" y="40060"/>
                    <a:pt x="127341" y="40078"/>
                    <a:pt x="127006" y="40094"/>
                  </a:cubicBezTo>
                  <a:cubicBezTo>
                    <a:pt x="127046" y="40044"/>
                    <a:pt x="127085" y="39999"/>
                    <a:pt x="127125" y="39947"/>
                  </a:cubicBezTo>
                  <a:cubicBezTo>
                    <a:pt x="127261" y="39782"/>
                    <a:pt x="127403" y="39617"/>
                    <a:pt x="127539" y="39453"/>
                  </a:cubicBezTo>
                  <a:cubicBezTo>
                    <a:pt x="127790" y="39152"/>
                    <a:pt x="128045" y="38856"/>
                    <a:pt x="128307" y="38572"/>
                  </a:cubicBezTo>
                  <a:close/>
                  <a:moveTo>
                    <a:pt x="126443" y="38526"/>
                  </a:moveTo>
                  <a:cubicBezTo>
                    <a:pt x="126836" y="38538"/>
                    <a:pt x="127232" y="38549"/>
                    <a:pt x="127625" y="38560"/>
                  </a:cubicBezTo>
                  <a:cubicBezTo>
                    <a:pt x="127704" y="38560"/>
                    <a:pt x="127785" y="38560"/>
                    <a:pt x="127869" y="38567"/>
                  </a:cubicBezTo>
                  <a:cubicBezTo>
                    <a:pt x="127665" y="38777"/>
                    <a:pt x="127466" y="38998"/>
                    <a:pt x="127266" y="39220"/>
                  </a:cubicBezTo>
                  <a:cubicBezTo>
                    <a:pt x="127130" y="39373"/>
                    <a:pt x="126994" y="39527"/>
                    <a:pt x="126864" y="39685"/>
                  </a:cubicBezTo>
                  <a:cubicBezTo>
                    <a:pt x="126744" y="39822"/>
                    <a:pt x="126613" y="39965"/>
                    <a:pt x="126511" y="40118"/>
                  </a:cubicBezTo>
                  <a:cubicBezTo>
                    <a:pt x="126073" y="40135"/>
                    <a:pt x="125637" y="40152"/>
                    <a:pt x="125194" y="40163"/>
                  </a:cubicBezTo>
                  <a:cubicBezTo>
                    <a:pt x="125215" y="40141"/>
                    <a:pt x="125239" y="40118"/>
                    <a:pt x="125262" y="40089"/>
                  </a:cubicBezTo>
                  <a:cubicBezTo>
                    <a:pt x="125414" y="39918"/>
                    <a:pt x="125562" y="39737"/>
                    <a:pt x="125710" y="39549"/>
                  </a:cubicBezTo>
                  <a:cubicBezTo>
                    <a:pt x="125965" y="39220"/>
                    <a:pt x="126210" y="38874"/>
                    <a:pt x="126443" y="38526"/>
                  </a:cubicBezTo>
                  <a:close/>
                  <a:moveTo>
                    <a:pt x="150360" y="37293"/>
                  </a:moveTo>
                  <a:lnTo>
                    <a:pt x="150360" y="37293"/>
                  </a:lnTo>
                  <a:cubicBezTo>
                    <a:pt x="150224" y="37430"/>
                    <a:pt x="150093" y="37566"/>
                    <a:pt x="149962" y="37708"/>
                  </a:cubicBezTo>
                  <a:cubicBezTo>
                    <a:pt x="149689" y="37993"/>
                    <a:pt x="149427" y="38287"/>
                    <a:pt x="149167" y="38583"/>
                  </a:cubicBezTo>
                  <a:cubicBezTo>
                    <a:pt x="148905" y="38879"/>
                    <a:pt x="148650" y="39181"/>
                    <a:pt x="148399" y="39481"/>
                  </a:cubicBezTo>
                  <a:cubicBezTo>
                    <a:pt x="148275" y="39629"/>
                    <a:pt x="148150" y="39771"/>
                    <a:pt x="148030" y="39924"/>
                  </a:cubicBezTo>
                  <a:lnTo>
                    <a:pt x="147825" y="40180"/>
                  </a:lnTo>
                  <a:cubicBezTo>
                    <a:pt x="147547" y="40169"/>
                    <a:pt x="147274" y="40146"/>
                    <a:pt x="146996" y="40123"/>
                  </a:cubicBezTo>
                  <a:cubicBezTo>
                    <a:pt x="146660" y="40094"/>
                    <a:pt x="146319" y="40060"/>
                    <a:pt x="145984" y="40021"/>
                  </a:cubicBezTo>
                  <a:cubicBezTo>
                    <a:pt x="146127" y="39873"/>
                    <a:pt x="146269" y="39726"/>
                    <a:pt x="146411" y="39572"/>
                  </a:cubicBezTo>
                  <a:cubicBezTo>
                    <a:pt x="146649" y="39322"/>
                    <a:pt x="146883" y="39066"/>
                    <a:pt x="147116" y="38811"/>
                  </a:cubicBezTo>
                  <a:cubicBezTo>
                    <a:pt x="147559" y="38334"/>
                    <a:pt x="147985" y="37839"/>
                    <a:pt x="148399" y="37340"/>
                  </a:cubicBezTo>
                  <a:cubicBezTo>
                    <a:pt x="149052" y="37322"/>
                    <a:pt x="149707" y="37305"/>
                    <a:pt x="150360" y="37293"/>
                  </a:cubicBezTo>
                  <a:close/>
                  <a:moveTo>
                    <a:pt x="167554" y="37476"/>
                  </a:moveTo>
                  <a:cubicBezTo>
                    <a:pt x="167913" y="37481"/>
                    <a:pt x="168270" y="37492"/>
                    <a:pt x="168622" y="37498"/>
                  </a:cubicBezTo>
                  <a:cubicBezTo>
                    <a:pt x="168845" y="37498"/>
                    <a:pt x="169066" y="37503"/>
                    <a:pt x="169288" y="37503"/>
                  </a:cubicBezTo>
                  <a:cubicBezTo>
                    <a:pt x="169180" y="37680"/>
                    <a:pt x="169066" y="37844"/>
                    <a:pt x="168947" y="38009"/>
                  </a:cubicBezTo>
                  <a:cubicBezTo>
                    <a:pt x="168669" y="38384"/>
                    <a:pt x="168362" y="38748"/>
                    <a:pt x="168055" y="39100"/>
                  </a:cubicBezTo>
                  <a:cubicBezTo>
                    <a:pt x="167777" y="39419"/>
                    <a:pt x="167486" y="39737"/>
                    <a:pt x="167219" y="40073"/>
                  </a:cubicBezTo>
                  <a:cubicBezTo>
                    <a:pt x="166600" y="40107"/>
                    <a:pt x="165981" y="40146"/>
                    <a:pt x="165356" y="40186"/>
                  </a:cubicBezTo>
                  <a:cubicBezTo>
                    <a:pt x="165367" y="40169"/>
                    <a:pt x="165383" y="40152"/>
                    <a:pt x="165396" y="40141"/>
                  </a:cubicBezTo>
                  <a:cubicBezTo>
                    <a:pt x="165503" y="40010"/>
                    <a:pt x="165611" y="39879"/>
                    <a:pt x="165713" y="39748"/>
                  </a:cubicBezTo>
                  <a:cubicBezTo>
                    <a:pt x="165913" y="39493"/>
                    <a:pt x="166117" y="39231"/>
                    <a:pt x="166316" y="38976"/>
                  </a:cubicBezTo>
                  <a:cubicBezTo>
                    <a:pt x="166720" y="38470"/>
                    <a:pt x="167122" y="37959"/>
                    <a:pt x="167554" y="37476"/>
                  </a:cubicBezTo>
                  <a:close/>
                  <a:moveTo>
                    <a:pt x="152946" y="37265"/>
                  </a:moveTo>
                  <a:cubicBezTo>
                    <a:pt x="152564" y="37697"/>
                    <a:pt x="152178" y="38117"/>
                    <a:pt x="151787" y="38538"/>
                  </a:cubicBezTo>
                  <a:cubicBezTo>
                    <a:pt x="151326" y="39027"/>
                    <a:pt x="150859" y="39509"/>
                    <a:pt x="150416" y="40010"/>
                  </a:cubicBezTo>
                  <a:cubicBezTo>
                    <a:pt x="150280" y="40033"/>
                    <a:pt x="150143" y="40049"/>
                    <a:pt x="150007" y="40073"/>
                  </a:cubicBezTo>
                  <a:cubicBezTo>
                    <a:pt x="149718" y="40118"/>
                    <a:pt x="149422" y="40146"/>
                    <a:pt x="149127" y="40169"/>
                  </a:cubicBezTo>
                  <a:cubicBezTo>
                    <a:pt x="148918" y="40182"/>
                    <a:pt x="148709" y="40188"/>
                    <a:pt x="148498" y="40188"/>
                  </a:cubicBezTo>
                  <a:cubicBezTo>
                    <a:pt x="148427" y="40188"/>
                    <a:pt x="148357" y="40187"/>
                    <a:pt x="148286" y="40186"/>
                  </a:cubicBezTo>
                  <a:cubicBezTo>
                    <a:pt x="148291" y="40186"/>
                    <a:pt x="148297" y="40180"/>
                    <a:pt x="148297" y="40175"/>
                  </a:cubicBezTo>
                  <a:cubicBezTo>
                    <a:pt x="148422" y="40033"/>
                    <a:pt x="148541" y="39879"/>
                    <a:pt x="148661" y="39732"/>
                  </a:cubicBezTo>
                  <a:cubicBezTo>
                    <a:pt x="148911" y="39430"/>
                    <a:pt x="149167" y="39123"/>
                    <a:pt x="149417" y="38822"/>
                  </a:cubicBezTo>
                  <a:cubicBezTo>
                    <a:pt x="149865" y="38300"/>
                    <a:pt x="150321" y="37783"/>
                    <a:pt x="150803" y="37288"/>
                  </a:cubicBezTo>
                  <a:cubicBezTo>
                    <a:pt x="151514" y="37277"/>
                    <a:pt x="152230" y="37271"/>
                    <a:pt x="152946" y="37265"/>
                  </a:cubicBezTo>
                  <a:close/>
                  <a:moveTo>
                    <a:pt x="124675" y="38465"/>
                  </a:moveTo>
                  <a:cubicBezTo>
                    <a:pt x="125131" y="38481"/>
                    <a:pt x="125585" y="38499"/>
                    <a:pt x="126039" y="38515"/>
                  </a:cubicBezTo>
                  <a:cubicBezTo>
                    <a:pt x="125847" y="38788"/>
                    <a:pt x="125653" y="39061"/>
                    <a:pt x="125443" y="39328"/>
                  </a:cubicBezTo>
                  <a:cubicBezTo>
                    <a:pt x="125307" y="39504"/>
                    <a:pt x="125159" y="39674"/>
                    <a:pt x="125016" y="39850"/>
                  </a:cubicBezTo>
                  <a:cubicBezTo>
                    <a:pt x="124948" y="39936"/>
                    <a:pt x="124880" y="40026"/>
                    <a:pt x="124806" y="40112"/>
                  </a:cubicBezTo>
                  <a:cubicBezTo>
                    <a:pt x="124790" y="40135"/>
                    <a:pt x="124772" y="40152"/>
                    <a:pt x="124761" y="40175"/>
                  </a:cubicBezTo>
                  <a:cubicBezTo>
                    <a:pt x="124266" y="40186"/>
                    <a:pt x="123778" y="40197"/>
                    <a:pt x="123290" y="40209"/>
                  </a:cubicBezTo>
                  <a:cubicBezTo>
                    <a:pt x="123352" y="40141"/>
                    <a:pt x="123408" y="40073"/>
                    <a:pt x="123466" y="40004"/>
                  </a:cubicBezTo>
                  <a:cubicBezTo>
                    <a:pt x="123625" y="39828"/>
                    <a:pt x="123778" y="39651"/>
                    <a:pt x="123932" y="39475"/>
                  </a:cubicBezTo>
                  <a:cubicBezTo>
                    <a:pt x="124198" y="39157"/>
                    <a:pt x="124460" y="38822"/>
                    <a:pt x="124675" y="38465"/>
                  </a:cubicBezTo>
                  <a:close/>
                  <a:moveTo>
                    <a:pt x="122902" y="38396"/>
                  </a:moveTo>
                  <a:cubicBezTo>
                    <a:pt x="123369" y="38413"/>
                    <a:pt x="123841" y="38431"/>
                    <a:pt x="124307" y="38452"/>
                  </a:cubicBezTo>
                  <a:cubicBezTo>
                    <a:pt x="124096" y="38771"/>
                    <a:pt x="123846" y="39066"/>
                    <a:pt x="123597" y="39357"/>
                  </a:cubicBezTo>
                  <a:cubicBezTo>
                    <a:pt x="123460" y="39515"/>
                    <a:pt x="123318" y="39669"/>
                    <a:pt x="123187" y="39834"/>
                  </a:cubicBezTo>
                  <a:cubicBezTo>
                    <a:pt x="123085" y="39953"/>
                    <a:pt x="122988" y="40078"/>
                    <a:pt x="122897" y="40214"/>
                  </a:cubicBezTo>
                  <a:cubicBezTo>
                    <a:pt x="122414" y="40220"/>
                    <a:pt x="121931" y="40225"/>
                    <a:pt x="121449" y="40231"/>
                  </a:cubicBezTo>
                  <a:cubicBezTo>
                    <a:pt x="121505" y="40163"/>
                    <a:pt x="121562" y="40089"/>
                    <a:pt x="121619" y="40021"/>
                  </a:cubicBezTo>
                  <a:cubicBezTo>
                    <a:pt x="121766" y="39834"/>
                    <a:pt x="121908" y="39646"/>
                    <a:pt x="122057" y="39459"/>
                  </a:cubicBezTo>
                  <a:cubicBezTo>
                    <a:pt x="122335" y="39100"/>
                    <a:pt x="122619" y="38748"/>
                    <a:pt x="122902" y="38396"/>
                  </a:cubicBezTo>
                  <a:close/>
                  <a:moveTo>
                    <a:pt x="160576" y="37333"/>
                  </a:moveTo>
                  <a:cubicBezTo>
                    <a:pt x="161184" y="37345"/>
                    <a:pt x="161798" y="37356"/>
                    <a:pt x="162412" y="37374"/>
                  </a:cubicBezTo>
                  <a:cubicBezTo>
                    <a:pt x="162264" y="37537"/>
                    <a:pt x="162110" y="37702"/>
                    <a:pt x="161958" y="37867"/>
                  </a:cubicBezTo>
                  <a:cubicBezTo>
                    <a:pt x="161714" y="38129"/>
                    <a:pt x="161475" y="38390"/>
                    <a:pt x="161231" y="38657"/>
                  </a:cubicBezTo>
                  <a:cubicBezTo>
                    <a:pt x="160985" y="38919"/>
                    <a:pt x="160753" y="39186"/>
                    <a:pt x="160520" y="39459"/>
                  </a:cubicBezTo>
                  <a:cubicBezTo>
                    <a:pt x="160406" y="39590"/>
                    <a:pt x="160292" y="39719"/>
                    <a:pt x="160185" y="39862"/>
                  </a:cubicBezTo>
                  <a:cubicBezTo>
                    <a:pt x="160127" y="39931"/>
                    <a:pt x="160072" y="40010"/>
                    <a:pt x="160020" y="40083"/>
                  </a:cubicBezTo>
                  <a:cubicBezTo>
                    <a:pt x="159997" y="40118"/>
                    <a:pt x="159969" y="40152"/>
                    <a:pt x="159946" y="40186"/>
                  </a:cubicBezTo>
                  <a:cubicBezTo>
                    <a:pt x="159935" y="40209"/>
                    <a:pt x="159917" y="40225"/>
                    <a:pt x="159907" y="40243"/>
                  </a:cubicBezTo>
                  <a:cubicBezTo>
                    <a:pt x="159849" y="40243"/>
                    <a:pt x="159792" y="40238"/>
                    <a:pt x="159736" y="40238"/>
                  </a:cubicBezTo>
                  <a:cubicBezTo>
                    <a:pt x="159191" y="40197"/>
                    <a:pt x="158645" y="40157"/>
                    <a:pt x="158094" y="40112"/>
                  </a:cubicBezTo>
                  <a:cubicBezTo>
                    <a:pt x="158236" y="39936"/>
                    <a:pt x="158378" y="39766"/>
                    <a:pt x="158520" y="39595"/>
                  </a:cubicBezTo>
                  <a:cubicBezTo>
                    <a:pt x="158747" y="39322"/>
                    <a:pt x="158981" y="39055"/>
                    <a:pt x="159219" y="38788"/>
                  </a:cubicBezTo>
                  <a:cubicBezTo>
                    <a:pt x="159656" y="38294"/>
                    <a:pt x="160117" y="37810"/>
                    <a:pt x="160576" y="37333"/>
                  </a:cubicBezTo>
                  <a:close/>
                  <a:moveTo>
                    <a:pt x="120954" y="38311"/>
                  </a:moveTo>
                  <a:cubicBezTo>
                    <a:pt x="121454" y="38334"/>
                    <a:pt x="121948" y="38356"/>
                    <a:pt x="122448" y="38373"/>
                  </a:cubicBezTo>
                  <a:cubicBezTo>
                    <a:pt x="122227" y="38646"/>
                    <a:pt x="122000" y="38913"/>
                    <a:pt x="121772" y="39181"/>
                  </a:cubicBezTo>
                  <a:cubicBezTo>
                    <a:pt x="121619" y="39357"/>
                    <a:pt x="121465" y="39538"/>
                    <a:pt x="121323" y="39726"/>
                  </a:cubicBezTo>
                  <a:cubicBezTo>
                    <a:pt x="121250" y="39822"/>
                    <a:pt x="121181" y="39913"/>
                    <a:pt x="121113" y="40015"/>
                  </a:cubicBezTo>
                  <a:cubicBezTo>
                    <a:pt x="121061" y="40083"/>
                    <a:pt x="121011" y="40163"/>
                    <a:pt x="120971" y="40243"/>
                  </a:cubicBezTo>
                  <a:cubicBezTo>
                    <a:pt x="120448" y="40248"/>
                    <a:pt x="119925" y="40254"/>
                    <a:pt x="119403" y="40265"/>
                  </a:cubicBezTo>
                  <a:cubicBezTo>
                    <a:pt x="119471" y="40191"/>
                    <a:pt x="119539" y="40118"/>
                    <a:pt x="119608" y="40044"/>
                  </a:cubicBezTo>
                  <a:cubicBezTo>
                    <a:pt x="119789" y="39834"/>
                    <a:pt x="119970" y="39612"/>
                    <a:pt x="120141" y="39396"/>
                  </a:cubicBezTo>
                  <a:cubicBezTo>
                    <a:pt x="120311" y="39181"/>
                    <a:pt x="120482" y="38964"/>
                    <a:pt x="120647" y="38748"/>
                  </a:cubicBezTo>
                  <a:cubicBezTo>
                    <a:pt x="120749" y="38606"/>
                    <a:pt x="120851" y="38458"/>
                    <a:pt x="120954" y="38311"/>
                  </a:cubicBezTo>
                  <a:close/>
                  <a:moveTo>
                    <a:pt x="118988" y="38242"/>
                  </a:moveTo>
                  <a:cubicBezTo>
                    <a:pt x="119175" y="38248"/>
                    <a:pt x="119369" y="38253"/>
                    <a:pt x="119556" y="38260"/>
                  </a:cubicBezTo>
                  <a:cubicBezTo>
                    <a:pt x="119931" y="38271"/>
                    <a:pt x="120311" y="38287"/>
                    <a:pt x="120693" y="38305"/>
                  </a:cubicBezTo>
                  <a:cubicBezTo>
                    <a:pt x="120618" y="38390"/>
                    <a:pt x="120545" y="38481"/>
                    <a:pt x="120476" y="38572"/>
                  </a:cubicBezTo>
                  <a:cubicBezTo>
                    <a:pt x="120300" y="38782"/>
                    <a:pt x="120124" y="38987"/>
                    <a:pt x="119936" y="39186"/>
                  </a:cubicBezTo>
                  <a:cubicBezTo>
                    <a:pt x="119749" y="39391"/>
                    <a:pt x="119561" y="39583"/>
                    <a:pt x="119374" y="39787"/>
                  </a:cubicBezTo>
                  <a:cubicBezTo>
                    <a:pt x="119283" y="39884"/>
                    <a:pt x="119193" y="39987"/>
                    <a:pt x="119102" y="40089"/>
                  </a:cubicBezTo>
                  <a:cubicBezTo>
                    <a:pt x="119044" y="40152"/>
                    <a:pt x="118994" y="40214"/>
                    <a:pt x="118942" y="40277"/>
                  </a:cubicBezTo>
                  <a:cubicBezTo>
                    <a:pt x="118721" y="40283"/>
                    <a:pt x="118504" y="40283"/>
                    <a:pt x="118283" y="40288"/>
                  </a:cubicBezTo>
                  <a:cubicBezTo>
                    <a:pt x="118050" y="40293"/>
                    <a:pt x="117817" y="40306"/>
                    <a:pt x="117584" y="40311"/>
                  </a:cubicBezTo>
                  <a:cubicBezTo>
                    <a:pt x="117681" y="40197"/>
                    <a:pt x="117772" y="40073"/>
                    <a:pt x="117863" y="39953"/>
                  </a:cubicBezTo>
                  <a:cubicBezTo>
                    <a:pt x="118047" y="39696"/>
                    <a:pt x="118216" y="39427"/>
                    <a:pt x="118384" y="39164"/>
                  </a:cubicBezTo>
                  <a:lnTo>
                    <a:pt x="118384" y="39164"/>
                  </a:lnTo>
                  <a:cubicBezTo>
                    <a:pt x="118381" y="39168"/>
                    <a:pt x="118377" y="39172"/>
                    <a:pt x="118374" y="39177"/>
                  </a:cubicBezTo>
                  <a:lnTo>
                    <a:pt x="118374" y="39177"/>
                  </a:lnTo>
                  <a:cubicBezTo>
                    <a:pt x="118576" y="38861"/>
                    <a:pt x="118774" y="38546"/>
                    <a:pt x="118988" y="38242"/>
                  </a:cubicBezTo>
                  <a:close/>
                  <a:moveTo>
                    <a:pt x="165197" y="37430"/>
                  </a:moveTo>
                  <a:cubicBezTo>
                    <a:pt x="165833" y="37442"/>
                    <a:pt x="166474" y="37453"/>
                    <a:pt x="167117" y="37469"/>
                  </a:cubicBezTo>
                  <a:cubicBezTo>
                    <a:pt x="166747" y="37873"/>
                    <a:pt x="166384" y="38287"/>
                    <a:pt x="166038" y="38709"/>
                  </a:cubicBezTo>
                  <a:cubicBezTo>
                    <a:pt x="165827" y="38958"/>
                    <a:pt x="165617" y="39208"/>
                    <a:pt x="165412" y="39459"/>
                  </a:cubicBezTo>
                  <a:cubicBezTo>
                    <a:pt x="165315" y="39583"/>
                    <a:pt x="165220" y="39708"/>
                    <a:pt x="165123" y="39834"/>
                  </a:cubicBezTo>
                  <a:cubicBezTo>
                    <a:pt x="165066" y="39908"/>
                    <a:pt x="165015" y="39981"/>
                    <a:pt x="164963" y="40055"/>
                  </a:cubicBezTo>
                  <a:cubicBezTo>
                    <a:pt x="164929" y="40107"/>
                    <a:pt x="164895" y="40157"/>
                    <a:pt x="164867" y="40214"/>
                  </a:cubicBezTo>
                  <a:cubicBezTo>
                    <a:pt x="164355" y="40243"/>
                    <a:pt x="163844" y="40272"/>
                    <a:pt x="163327" y="40299"/>
                  </a:cubicBezTo>
                  <a:cubicBezTo>
                    <a:pt x="163185" y="40306"/>
                    <a:pt x="163043" y="40311"/>
                    <a:pt x="162901" y="40317"/>
                  </a:cubicBezTo>
                  <a:cubicBezTo>
                    <a:pt x="162918" y="40299"/>
                    <a:pt x="162929" y="40283"/>
                    <a:pt x="162946" y="40265"/>
                  </a:cubicBezTo>
                  <a:cubicBezTo>
                    <a:pt x="163065" y="40135"/>
                    <a:pt x="163185" y="39999"/>
                    <a:pt x="163304" y="39862"/>
                  </a:cubicBezTo>
                  <a:cubicBezTo>
                    <a:pt x="163537" y="39595"/>
                    <a:pt x="163765" y="39322"/>
                    <a:pt x="163986" y="39050"/>
                  </a:cubicBezTo>
                  <a:cubicBezTo>
                    <a:pt x="164418" y="38533"/>
                    <a:pt x="164827" y="37998"/>
                    <a:pt x="165197" y="37430"/>
                  </a:cubicBezTo>
                  <a:close/>
                  <a:moveTo>
                    <a:pt x="162833" y="37379"/>
                  </a:moveTo>
                  <a:cubicBezTo>
                    <a:pt x="163486" y="37395"/>
                    <a:pt x="164145" y="37408"/>
                    <a:pt x="164798" y="37419"/>
                  </a:cubicBezTo>
                  <a:cubicBezTo>
                    <a:pt x="164730" y="37526"/>
                    <a:pt x="164656" y="37629"/>
                    <a:pt x="164583" y="37731"/>
                  </a:cubicBezTo>
                  <a:cubicBezTo>
                    <a:pt x="164236" y="38197"/>
                    <a:pt x="163861" y="38635"/>
                    <a:pt x="163481" y="39066"/>
                  </a:cubicBezTo>
                  <a:cubicBezTo>
                    <a:pt x="163282" y="39283"/>
                    <a:pt x="163088" y="39504"/>
                    <a:pt x="162901" y="39719"/>
                  </a:cubicBezTo>
                  <a:cubicBezTo>
                    <a:pt x="162799" y="39839"/>
                    <a:pt x="162702" y="39953"/>
                    <a:pt x="162611" y="40073"/>
                  </a:cubicBezTo>
                  <a:cubicBezTo>
                    <a:pt x="162543" y="40152"/>
                    <a:pt x="162480" y="40238"/>
                    <a:pt x="162417" y="40322"/>
                  </a:cubicBezTo>
                  <a:cubicBezTo>
                    <a:pt x="162299" y="40324"/>
                    <a:pt x="162180" y="40325"/>
                    <a:pt x="162062" y="40325"/>
                  </a:cubicBezTo>
                  <a:cubicBezTo>
                    <a:pt x="161497" y="40325"/>
                    <a:pt x="160930" y="40304"/>
                    <a:pt x="160366" y="40272"/>
                  </a:cubicBezTo>
                  <a:cubicBezTo>
                    <a:pt x="160400" y="40238"/>
                    <a:pt x="160434" y="40203"/>
                    <a:pt x="160463" y="40169"/>
                  </a:cubicBezTo>
                  <a:cubicBezTo>
                    <a:pt x="160576" y="40038"/>
                    <a:pt x="160691" y="39908"/>
                    <a:pt x="160804" y="39777"/>
                  </a:cubicBezTo>
                  <a:cubicBezTo>
                    <a:pt x="161032" y="39498"/>
                    <a:pt x="161258" y="39220"/>
                    <a:pt x="161486" y="38947"/>
                  </a:cubicBezTo>
                  <a:cubicBezTo>
                    <a:pt x="161714" y="38669"/>
                    <a:pt x="161947" y="38396"/>
                    <a:pt x="162179" y="38124"/>
                  </a:cubicBezTo>
                  <a:cubicBezTo>
                    <a:pt x="162395" y="37873"/>
                    <a:pt x="162611" y="37623"/>
                    <a:pt x="162833" y="37379"/>
                  </a:cubicBezTo>
                  <a:close/>
                  <a:moveTo>
                    <a:pt x="117533" y="38214"/>
                  </a:moveTo>
                  <a:cubicBezTo>
                    <a:pt x="117903" y="38214"/>
                    <a:pt x="118273" y="38226"/>
                    <a:pt x="118648" y="38231"/>
                  </a:cubicBezTo>
                  <a:cubicBezTo>
                    <a:pt x="118579" y="38328"/>
                    <a:pt x="118511" y="38418"/>
                    <a:pt x="118448" y="38515"/>
                  </a:cubicBezTo>
                  <a:cubicBezTo>
                    <a:pt x="118294" y="38737"/>
                    <a:pt x="118147" y="38964"/>
                    <a:pt x="117993" y="39186"/>
                  </a:cubicBezTo>
                  <a:cubicBezTo>
                    <a:pt x="117840" y="39402"/>
                    <a:pt x="117686" y="39624"/>
                    <a:pt x="117522" y="39834"/>
                  </a:cubicBezTo>
                  <a:cubicBezTo>
                    <a:pt x="117442" y="39942"/>
                    <a:pt x="117357" y="40049"/>
                    <a:pt x="117277" y="40152"/>
                  </a:cubicBezTo>
                  <a:cubicBezTo>
                    <a:pt x="117237" y="40203"/>
                    <a:pt x="117198" y="40248"/>
                    <a:pt x="117158" y="40299"/>
                  </a:cubicBezTo>
                  <a:cubicBezTo>
                    <a:pt x="117153" y="40306"/>
                    <a:pt x="117147" y="40317"/>
                    <a:pt x="117135" y="40328"/>
                  </a:cubicBezTo>
                  <a:cubicBezTo>
                    <a:pt x="116738" y="40345"/>
                    <a:pt x="116340" y="40362"/>
                    <a:pt x="115936" y="40379"/>
                  </a:cubicBezTo>
                  <a:cubicBezTo>
                    <a:pt x="115658" y="40396"/>
                    <a:pt x="115385" y="40413"/>
                    <a:pt x="115107" y="40430"/>
                  </a:cubicBezTo>
                  <a:cubicBezTo>
                    <a:pt x="115215" y="40299"/>
                    <a:pt x="115317" y="40169"/>
                    <a:pt x="115425" y="40038"/>
                  </a:cubicBezTo>
                  <a:cubicBezTo>
                    <a:pt x="115613" y="39805"/>
                    <a:pt x="115805" y="39572"/>
                    <a:pt x="116005" y="39339"/>
                  </a:cubicBezTo>
                  <a:cubicBezTo>
                    <a:pt x="116198" y="39106"/>
                    <a:pt x="116391" y="38874"/>
                    <a:pt x="116590" y="38641"/>
                  </a:cubicBezTo>
                  <a:cubicBezTo>
                    <a:pt x="116710" y="38499"/>
                    <a:pt x="116828" y="38356"/>
                    <a:pt x="116948" y="38214"/>
                  </a:cubicBezTo>
                  <a:close/>
                  <a:moveTo>
                    <a:pt x="116715" y="38214"/>
                  </a:moveTo>
                  <a:lnTo>
                    <a:pt x="116715" y="38214"/>
                  </a:lnTo>
                  <a:cubicBezTo>
                    <a:pt x="116629" y="38311"/>
                    <a:pt x="116545" y="38407"/>
                    <a:pt x="116459" y="38504"/>
                  </a:cubicBezTo>
                  <a:cubicBezTo>
                    <a:pt x="116261" y="38731"/>
                    <a:pt x="116056" y="38953"/>
                    <a:pt x="115852" y="39181"/>
                  </a:cubicBezTo>
                  <a:cubicBezTo>
                    <a:pt x="115653" y="39407"/>
                    <a:pt x="115448" y="39635"/>
                    <a:pt x="115244" y="39862"/>
                  </a:cubicBezTo>
                  <a:cubicBezTo>
                    <a:pt x="115068" y="40055"/>
                    <a:pt x="114890" y="40254"/>
                    <a:pt x="114727" y="40458"/>
                  </a:cubicBezTo>
                  <a:cubicBezTo>
                    <a:pt x="114323" y="40487"/>
                    <a:pt x="113919" y="40516"/>
                    <a:pt x="113521" y="40550"/>
                  </a:cubicBezTo>
                  <a:cubicBezTo>
                    <a:pt x="113363" y="40561"/>
                    <a:pt x="113209" y="40572"/>
                    <a:pt x="113049" y="40584"/>
                  </a:cubicBezTo>
                  <a:cubicBezTo>
                    <a:pt x="113124" y="40498"/>
                    <a:pt x="113193" y="40408"/>
                    <a:pt x="113266" y="40311"/>
                  </a:cubicBezTo>
                  <a:cubicBezTo>
                    <a:pt x="113448" y="40073"/>
                    <a:pt x="113629" y="39828"/>
                    <a:pt x="113806" y="39577"/>
                  </a:cubicBezTo>
                  <a:cubicBezTo>
                    <a:pt x="114101" y="39157"/>
                    <a:pt x="114379" y="38720"/>
                    <a:pt x="114612" y="38260"/>
                  </a:cubicBezTo>
                  <a:cubicBezTo>
                    <a:pt x="114897" y="38248"/>
                    <a:pt x="115181" y="38242"/>
                    <a:pt x="115465" y="38231"/>
                  </a:cubicBezTo>
                  <a:cubicBezTo>
                    <a:pt x="115879" y="38226"/>
                    <a:pt x="116301" y="38219"/>
                    <a:pt x="116715" y="38214"/>
                  </a:cubicBezTo>
                  <a:close/>
                  <a:moveTo>
                    <a:pt x="114345" y="38271"/>
                  </a:moveTo>
                  <a:lnTo>
                    <a:pt x="114345" y="38271"/>
                  </a:lnTo>
                  <a:cubicBezTo>
                    <a:pt x="114284" y="38384"/>
                    <a:pt x="114215" y="38504"/>
                    <a:pt x="114140" y="38617"/>
                  </a:cubicBezTo>
                  <a:cubicBezTo>
                    <a:pt x="113896" y="38998"/>
                    <a:pt x="113623" y="39367"/>
                    <a:pt x="113345" y="39726"/>
                  </a:cubicBezTo>
                  <a:cubicBezTo>
                    <a:pt x="113203" y="39908"/>
                    <a:pt x="113062" y="40089"/>
                    <a:pt x="112920" y="40272"/>
                  </a:cubicBezTo>
                  <a:cubicBezTo>
                    <a:pt x="112852" y="40362"/>
                    <a:pt x="112783" y="40453"/>
                    <a:pt x="112715" y="40544"/>
                  </a:cubicBezTo>
                  <a:cubicBezTo>
                    <a:pt x="112697" y="40566"/>
                    <a:pt x="112681" y="40595"/>
                    <a:pt x="112663" y="40618"/>
                  </a:cubicBezTo>
                  <a:cubicBezTo>
                    <a:pt x="112073" y="40663"/>
                    <a:pt x="111481" y="40708"/>
                    <a:pt x="110896" y="40754"/>
                  </a:cubicBezTo>
                  <a:cubicBezTo>
                    <a:pt x="110901" y="40749"/>
                    <a:pt x="110901" y="40742"/>
                    <a:pt x="110908" y="40737"/>
                  </a:cubicBezTo>
                  <a:cubicBezTo>
                    <a:pt x="110993" y="40600"/>
                    <a:pt x="111084" y="40464"/>
                    <a:pt x="111169" y="40328"/>
                  </a:cubicBezTo>
                  <a:cubicBezTo>
                    <a:pt x="111345" y="40049"/>
                    <a:pt x="111527" y="39777"/>
                    <a:pt x="111709" y="39504"/>
                  </a:cubicBezTo>
                  <a:cubicBezTo>
                    <a:pt x="111856" y="39294"/>
                    <a:pt x="112005" y="39084"/>
                    <a:pt x="112152" y="38879"/>
                  </a:cubicBezTo>
                  <a:cubicBezTo>
                    <a:pt x="112283" y="38703"/>
                    <a:pt x="112414" y="38526"/>
                    <a:pt x="112550" y="38356"/>
                  </a:cubicBezTo>
                  <a:cubicBezTo>
                    <a:pt x="113146" y="38321"/>
                    <a:pt x="113749" y="38294"/>
                    <a:pt x="114345" y="38271"/>
                  </a:cubicBezTo>
                  <a:close/>
                  <a:moveTo>
                    <a:pt x="86172" y="38538"/>
                  </a:moveTo>
                  <a:lnTo>
                    <a:pt x="86172" y="38538"/>
                  </a:lnTo>
                  <a:cubicBezTo>
                    <a:pt x="85973" y="38901"/>
                    <a:pt x="85752" y="39249"/>
                    <a:pt x="85514" y="39583"/>
                  </a:cubicBezTo>
                  <a:cubicBezTo>
                    <a:pt x="85360" y="39800"/>
                    <a:pt x="85201" y="40015"/>
                    <a:pt x="85042" y="40231"/>
                  </a:cubicBezTo>
                  <a:cubicBezTo>
                    <a:pt x="84963" y="40333"/>
                    <a:pt x="84882" y="40442"/>
                    <a:pt x="84803" y="40550"/>
                  </a:cubicBezTo>
                  <a:cubicBezTo>
                    <a:pt x="84764" y="40600"/>
                    <a:pt x="84724" y="40658"/>
                    <a:pt x="84683" y="40715"/>
                  </a:cubicBezTo>
                  <a:cubicBezTo>
                    <a:pt x="84678" y="40726"/>
                    <a:pt x="84672" y="40731"/>
                    <a:pt x="84667" y="40737"/>
                  </a:cubicBezTo>
                  <a:cubicBezTo>
                    <a:pt x="84604" y="40737"/>
                    <a:pt x="84541" y="40731"/>
                    <a:pt x="84486" y="40731"/>
                  </a:cubicBezTo>
                  <a:cubicBezTo>
                    <a:pt x="84059" y="40731"/>
                    <a:pt x="83639" y="40776"/>
                    <a:pt x="83217" y="40810"/>
                  </a:cubicBezTo>
                  <a:cubicBezTo>
                    <a:pt x="83303" y="40697"/>
                    <a:pt x="83382" y="40589"/>
                    <a:pt x="83463" y="40476"/>
                  </a:cubicBezTo>
                  <a:cubicBezTo>
                    <a:pt x="83610" y="40277"/>
                    <a:pt x="83752" y="40073"/>
                    <a:pt x="83894" y="39873"/>
                  </a:cubicBezTo>
                  <a:cubicBezTo>
                    <a:pt x="84155" y="39493"/>
                    <a:pt x="84411" y="39106"/>
                    <a:pt x="84667" y="38725"/>
                  </a:cubicBezTo>
                  <a:cubicBezTo>
                    <a:pt x="84809" y="38709"/>
                    <a:pt x="84945" y="38686"/>
                    <a:pt x="85087" y="38669"/>
                  </a:cubicBezTo>
                  <a:cubicBezTo>
                    <a:pt x="85451" y="38623"/>
                    <a:pt x="85808" y="38578"/>
                    <a:pt x="86172" y="38538"/>
                  </a:cubicBezTo>
                  <a:close/>
                  <a:moveTo>
                    <a:pt x="81320" y="38896"/>
                  </a:moveTo>
                  <a:cubicBezTo>
                    <a:pt x="81525" y="38913"/>
                    <a:pt x="81729" y="38924"/>
                    <a:pt x="81934" y="38930"/>
                  </a:cubicBezTo>
                  <a:cubicBezTo>
                    <a:pt x="81984" y="38931"/>
                    <a:pt x="82033" y="38932"/>
                    <a:pt x="82083" y="38932"/>
                  </a:cubicBezTo>
                  <a:cubicBezTo>
                    <a:pt x="82202" y="38932"/>
                    <a:pt x="82319" y="38928"/>
                    <a:pt x="82440" y="38924"/>
                  </a:cubicBezTo>
                  <a:lnTo>
                    <a:pt x="82440" y="38924"/>
                  </a:lnTo>
                  <a:cubicBezTo>
                    <a:pt x="82257" y="39220"/>
                    <a:pt x="82076" y="39515"/>
                    <a:pt x="81882" y="39800"/>
                  </a:cubicBezTo>
                  <a:cubicBezTo>
                    <a:pt x="81763" y="39987"/>
                    <a:pt x="81638" y="40169"/>
                    <a:pt x="81513" y="40351"/>
                  </a:cubicBezTo>
                  <a:cubicBezTo>
                    <a:pt x="81451" y="40442"/>
                    <a:pt x="81388" y="40532"/>
                    <a:pt x="81326" y="40623"/>
                  </a:cubicBezTo>
                  <a:cubicBezTo>
                    <a:pt x="81297" y="40668"/>
                    <a:pt x="81268" y="40708"/>
                    <a:pt x="81240" y="40749"/>
                  </a:cubicBezTo>
                  <a:cubicBezTo>
                    <a:pt x="81218" y="40783"/>
                    <a:pt x="81195" y="40817"/>
                    <a:pt x="81178" y="40857"/>
                  </a:cubicBezTo>
                  <a:cubicBezTo>
                    <a:pt x="81076" y="40851"/>
                    <a:pt x="80967" y="40851"/>
                    <a:pt x="80865" y="40851"/>
                  </a:cubicBezTo>
                  <a:cubicBezTo>
                    <a:pt x="80599" y="40839"/>
                    <a:pt x="80326" y="40828"/>
                    <a:pt x="80059" y="40810"/>
                  </a:cubicBezTo>
                  <a:cubicBezTo>
                    <a:pt x="80075" y="40788"/>
                    <a:pt x="80093" y="40771"/>
                    <a:pt x="80104" y="40754"/>
                  </a:cubicBezTo>
                  <a:cubicBezTo>
                    <a:pt x="80183" y="40658"/>
                    <a:pt x="80258" y="40561"/>
                    <a:pt x="80326" y="40464"/>
                  </a:cubicBezTo>
                  <a:cubicBezTo>
                    <a:pt x="80456" y="40283"/>
                    <a:pt x="80576" y="40094"/>
                    <a:pt x="80689" y="39908"/>
                  </a:cubicBezTo>
                  <a:cubicBezTo>
                    <a:pt x="80893" y="39567"/>
                    <a:pt x="81092" y="39220"/>
                    <a:pt x="81320" y="38896"/>
                  </a:cubicBezTo>
                  <a:close/>
                  <a:moveTo>
                    <a:pt x="84308" y="38771"/>
                  </a:moveTo>
                  <a:cubicBezTo>
                    <a:pt x="84093" y="39084"/>
                    <a:pt x="83883" y="39396"/>
                    <a:pt x="83667" y="39703"/>
                  </a:cubicBezTo>
                  <a:cubicBezTo>
                    <a:pt x="83531" y="39902"/>
                    <a:pt x="83395" y="40094"/>
                    <a:pt x="83258" y="40293"/>
                  </a:cubicBezTo>
                  <a:cubicBezTo>
                    <a:pt x="83133" y="40469"/>
                    <a:pt x="83013" y="40647"/>
                    <a:pt x="82894" y="40828"/>
                  </a:cubicBezTo>
                  <a:cubicBezTo>
                    <a:pt x="82445" y="40851"/>
                    <a:pt x="81990" y="40862"/>
                    <a:pt x="81536" y="40862"/>
                  </a:cubicBezTo>
                  <a:cubicBezTo>
                    <a:pt x="81547" y="40839"/>
                    <a:pt x="81564" y="40823"/>
                    <a:pt x="81575" y="40805"/>
                  </a:cubicBezTo>
                  <a:cubicBezTo>
                    <a:pt x="81643" y="40720"/>
                    <a:pt x="81706" y="40629"/>
                    <a:pt x="81769" y="40538"/>
                  </a:cubicBezTo>
                  <a:cubicBezTo>
                    <a:pt x="81894" y="40356"/>
                    <a:pt x="82013" y="40169"/>
                    <a:pt x="82126" y="39981"/>
                  </a:cubicBezTo>
                  <a:cubicBezTo>
                    <a:pt x="82349" y="39629"/>
                    <a:pt x="82553" y="39265"/>
                    <a:pt x="82763" y="38913"/>
                  </a:cubicBezTo>
                  <a:cubicBezTo>
                    <a:pt x="82996" y="38901"/>
                    <a:pt x="83224" y="38885"/>
                    <a:pt x="83450" y="38862"/>
                  </a:cubicBezTo>
                  <a:cubicBezTo>
                    <a:pt x="83735" y="38840"/>
                    <a:pt x="84019" y="38806"/>
                    <a:pt x="84308" y="38771"/>
                  </a:cubicBezTo>
                  <a:close/>
                  <a:moveTo>
                    <a:pt x="112288" y="38368"/>
                  </a:moveTo>
                  <a:lnTo>
                    <a:pt x="112288" y="38368"/>
                  </a:lnTo>
                  <a:cubicBezTo>
                    <a:pt x="112175" y="38515"/>
                    <a:pt x="112055" y="38662"/>
                    <a:pt x="111942" y="38811"/>
                  </a:cubicBezTo>
                  <a:cubicBezTo>
                    <a:pt x="111766" y="39044"/>
                    <a:pt x="111601" y="39288"/>
                    <a:pt x="111425" y="39522"/>
                  </a:cubicBezTo>
                  <a:cubicBezTo>
                    <a:pt x="111255" y="39760"/>
                    <a:pt x="111084" y="39999"/>
                    <a:pt x="110919" y="40238"/>
                  </a:cubicBezTo>
                  <a:cubicBezTo>
                    <a:pt x="110833" y="40356"/>
                    <a:pt x="110754" y="40476"/>
                    <a:pt x="110670" y="40595"/>
                  </a:cubicBezTo>
                  <a:cubicBezTo>
                    <a:pt x="110623" y="40658"/>
                    <a:pt x="110584" y="40720"/>
                    <a:pt x="110544" y="40783"/>
                  </a:cubicBezTo>
                  <a:cubicBezTo>
                    <a:pt x="110061" y="40817"/>
                    <a:pt x="109584" y="40851"/>
                    <a:pt x="109101" y="40885"/>
                  </a:cubicBezTo>
                  <a:cubicBezTo>
                    <a:pt x="109152" y="40805"/>
                    <a:pt x="109209" y="40720"/>
                    <a:pt x="109259" y="40640"/>
                  </a:cubicBezTo>
                  <a:cubicBezTo>
                    <a:pt x="109362" y="40487"/>
                    <a:pt x="109459" y="40340"/>
                    <a:pt x="109561" y="40191"/>
                  </a:cubicBezTo>
                  <a:cubicBezTo>
                    <a:pt x="109959" y="39612"/>
                    <a:pt x="110385" y="39050"/>
                    <a:pt x="110783" y="38470"/>
                  </a:cubicBezTo>
                  <a:cubicBezTo>
                    <a:pt x="110976" y="38452"/>
                    <a:pt x="111169" y="38441"/>
                    <a:pt x="111362" y="38424"/>
                  </a:cubicBezTo>
                  <a:cubicBezTo>
                    <a:pt x="111669" y="38407"/>
                    <a:pt x="111982" y="38390"/>
                    <a:pt x="112288" y="38368"/>
                  </a:cubicBezTo>
                  <a:close/>
                  <a:moveTo>
                    <a:pt x="87190" y="38470"/>
                  </a:moveTo>
                  <a:cubicBezTo>
                    <a:pt x="87418" y="38470"/>
                    <a:pt x="87644" y="38481"/>
                    <a:pt x="87877" y="38499"/>
                  </a:cubicBezTo>
                  <a:cubicBezTo>
                    <a:pt x="87895" y="38499"/>
                    <a:pt x="87917" y="38504"/>
                    <a:pt x="87940" y="38504"/>
                  </a:cubicBezTo>
                  <a:cubicBezTo>
                    <a:pt x="87696" y="38908"/>
                    <a:pt x="87428" y="39299"/>
                    <a:pt x="87156" y="39685"/>
                  </a:cubicBezTo>
                  <a:cubicBezTo>
                    <a:pt x="86996" y="39913"/>
                    <a:pt x="86831" y="40135"/>
                    <a:pt x="86678" y="40362"/>
                  </a:cubicBezTo>
                  <a:cubicBezTo>
                    <a:pt x="86599" y="40476"/>
                    <a:pt x="86524" y="40595"/>
                    <a:pt x="86451" y="40708"/>
                  </a:cubicBezTo>
                  <a:cubicBezTo>
                    <a:pt x="86417" y="40765"/>
                    <a:pt x="86377" y="40828"/>
                    <a:pt x="86343" y="40885"/>
                  </a:cubicBezTo>
                  <a:cubicBezTo>
                    <a:pt x="86337" y="40902"/>
                    <a:pt x="86327" y="40913"/>
                    <a:pt x="86320" y="40925"/>
                  </a:cubicBezTo>
                  <a:cubicBezTo>
                    <a:pt x="86127" y="40891"/>
                    <a:pt x="85928" y="40862"/>
                    <a:pt x="85735" y="40833"/>
                  </a:cubicBezTo>
                  <a:cubicBezTo>
                    <a:pt x="85496" y="40794"/>
                    <a:pt x="85263" y="40771"/>
                    <a:pt x="85024" y="40754"/>
                  </a:cubicBezTo>
                  <a:lnTo>
                    <a:pt x="85036" y="40742"/>
                  </a:lnTo>
                  <a:cubicBezTo>
                    <a:pt x="85116" y="40634"/>
                    <a:pt x="85195" y="40532"/>
                    <a:pt x="85275" y="40424"/>
                  </a:cubicBezTo>
                  <a:cubicBezTo>
                    <a:pt x="85433" y="40203"/>
                    <a:pt x="85593" y="39976"/>
                    <a:pt x="85740" y="39748"/>
                  </a:cubicBezTo>
                  <a:cubicBezTo>
                    <a:pt x="86002" y="39344"/>
                    <a:pt x="86252" y="38935"/>
                    <a:pt x="86468" y="38510"/>
                  </a:cubicBezTo>
                  <a:cubicBezTo>
                    <a:pt x="86548" y="38504"/>
                    <a:pt x="86621" y="38499"/>
                    <a:pt x="86695" y="38492"/>
                  </a:cubicBezTo>
                  <a:cubicBezTo>
                    <a:pt x="86860" y="38481"/>
                    <a:pt x="87025" y="38476"/>
                    <a:pt x="87190" y="38470"/>
                  </a:cubicBezTo>
                  <a:close/>
                  <a:moveTo>
                    <a:pt x="90912" y="39095"/>
                  </a:moveTo>
                  <a:cubicBezTo>
                    <a:pt x="91122" y="39140"/>
                    <a:pt x="91338" y="39192"/>
                    <a:pt x="91548" y="39231"/>
                  </a:cubicBezTo>
                  <a:cubicBezTo>
                    <a:pt x="91685" y="39260"/>
                    <a:pt x="91816" y="39283"/>
                    <a:pt x="91952" y="39305"/>
                  </a:cubicBezTo>
                  <a:cubicBezTo>
                    <a:pt x="91809" y="39556"/>
                    <a:pt x="91638" y="39787"/>
                    <a:pt x="91462" y="40015"/>
                  </a:cubicBezTo>
                  <a:cubicBezTo>
                    <a:pt x="91355" y="40152"/>
                    <a:pt x="91247" y="40283"/>
                    <a:pt x="91145" y="40419"/>
                  </a:cubicBezTo>
                  <a:cubicBezTo>
                    <a:pt x="91087" y="40487"/>
                    <a:pt x="91037" y="40555"/>
                    <a:pt x="90991" y="40623"/>
                  </a:cubicBezTo>
                  <a:cubicBezTo>
                    <a:pt x="90957" y="40668"/>
                    <a:pt x="90929" y="40715"/>
                    <a:pt x="90895" y="40765"/>
                  </a:cubicBezTo>
                  <a:cubicBezTo>
                    <a:pt x="90536" y="40765"/>
                    <a:pt x="90179" y="40828"/>
                    <a:pt x="89826" y="40902"/>
                  </a:cubicBezTo>
                  <a:cubicBezTo>
                    <a:pt x="89758" y="40913"/>
                    <a:pt x="89690" y="40930"/>
                    <a:pt x="89627" y="40941"/>
                  </a:cubicBezTo>
                  <a:cubicBezTo>
                    <a:pt x="89673" y="40891"/>
                    <a:pt x="89718" y="40839"/>
                    <a:pt x="89763" y="40783"/>
                  </a:cubicBezTo>
                  <a:cubicBezTo>
                    <a:pt x="89912" y="40600"/>
                    <a:pt x="90054" y="40419"/>
                    <a:pt x="90190" y="40225"/>
                  </a:cubicBezTo>
                  <a:cubicBezTo>
                    <a:pt x="90452" y="39862"/>
                    <a:pt x="90696" y="39487"/>
                    <a:pt x="90912" y="39095"/>
                  </a:cubicBezTo>
                  <a:close/>
                  <a:moveTo>
                    <a:pt x="92157" y="39339"/>
                  </a:moveTo>
                  <a:cubicBezTo>
                    <a:pt x="92537" y="39396"/>
                    <a:pt x="92923" y="39436"/>
                    <a:pt x="93309" y="39470"/>
                  </a:cubicBezTo>
                  <a:cubicBezTo>
                    <a:pt x="93190" y="39703"/>
                    <a:pt x="93049" y="39931"/>
                    <a:pt x="92907" y="40152"/>
                  </a:cubicBezTo>
                  <a:cubicBezTo>
                    <a:pt x="92810" y="40306"/>
                    <a:pt x="92713" y="40453"/>
                    <a:pt x="92616" y="40606"/>
                  </a:cubicBezTo>
                  <a:cubicBezTo>
                    <a:pt x="92537" y="40737"/>
                    <a:pt x="92463" y="40873"/>
                    <a:pt x="92395" y="41015"/>
                  </a:cubicBezTo>
                  <a:lnTo>
                    <a:pt x="92037" y="40913"/>
                  </a:lnTo>
                  <a:cubicBezTo>
                    <a:pt x="91803" y="40857"/>
                    <a:pt x="91565" y="40817"/>
                    <a:pt x="91326" y="40783"/>
                  </a:cubicBezTo>
                  <a:cubicBezTo>
                    <a:pt x="91281" y="40776"/>
                    <a:pt x="91236" y="40776"/>
                    <a:pt x="91190" y="40771"/>
                  </a:cubicBezTo>
                  <a:cubicBezTo>
                    <a:pt x="91236" y="40708"/>
                    <a:pt x="91281" y="40640"/>
                    <a:pt x="91332" y="40578"/>
                  </a:cubicBezTo>
                  <a:cubicBezTo>
                    <a:pt x="91434" y="40435"/>
                    <a:pt x="91536" y="40288"/>
                    <a:pt x="91645" y="40146"/>
                  </a:cubicBezTo>
                  <a:cubicBezTo>
                    <a:pt x="91741" y="40010"/>
                    <a:pt x="91843" y="39868"/>
                    <a:pt x="91934" y="39726"/>
                  </a:cubicBezTo>
                  <a:cubicBezTo>
                    <a:pt x="92013" y="39601"/>
                    <a:pt x="92082" y="39470"/>
                    <a:pt x="92157" y="39339"/>
                  </a:cubicBezTo>
                  <a:close/>
                  <a:moveTo>
                    <a:pt x="110419" y="38492"/>
                  </a:moveTo>
                  <a:lnTo>
                    <a:pt x="110419" y="38492"/>
                  </a:lnTo>
                  <a:cubicBezTo>
                    <a:pt x="110158" y="38856"/>
                    <a:pt x="109891" y="39208"/>
                    <a:pt x="109629" y="39572"/>
                  </a:cubicBezTo>
                  <a:cubicBezTo>
                    <a:pt x="109469" y="39794"/>
                    <a:pt x="109306" y="40021"/>
                    <a:pt x="109157" y="40248"/>
                  </a:cubicBezTo>
                  <a:cubicBezTo>
                    <a:pt x="109084" y="40362"/>
                    <a:pt x="109010" y="40476"/>
                    <a:pt x="108942" y="40589"/>
                  </a:cubicBezTo>
                  <a:cubicBezTo>
                    <a:pt x="108884" y="40692"/>
                    <a:pt x="108822" y="40799"/>
                    <a:pt x="108777" y="40907"/>
                  </a:cubicBezTo>
                  <a:cubicBezTo>
                    <a:pt x="108754" y="40907"/>
                    <a:pt x="108732" y="40913"/>
                    <a:pt x="108708" y="40913"/>
                  </a:cubicBezTo>
                  <a:lnTo>
                    <a:pt x="108732" y="40913"/>
                  </a:lnTo>
                  <a:cubicBezTo>
                    <a:pt x="108152" y="40947"/>
                    <a:pt x="107572" y="40981"/>
                    <a:pt x="106987" y="41015"/>
                  </a:cubicBezTo>
                  <a:cubicBezTo>
                    <a:pt x="107027" y="40964"/>
                    <a:pt x="107067" y="40913"/>
                    <a:pt x="107101" y="40862"/>
                  </a:cubicBezTo>
                  <a:cubicBezTo>
                    <a:pt x="107185" y="40749"/>
                    <a:pt x="107266" y="40634"/>
                    <a:pt x="107350" y="40521"/>
                  </a:cubicBezTo>
                  <a:cubicBezTo>
                    <a:pt x="107510" y="40299"/>
                    <a:pt x="107675" y="40078"/>
                    <a:pt x="107840" y="39862"/>
                  </a:cubicBezTo>
                  <a:cubicBezTo>
                    <a:pt x="108140" y="39459"/>
                    <a:pt x="108436" y="39055"/>
                    <a:pt x="108698" y="38628"/>
                  </a:cubicBezTo>
                  <a:cubicBezTo>
                    <a:pt x="109272" y="38578"/>
                    <a:pt x="109845" y="38538"/>
                    <a:pt x="110419" y="38492"/>
                  </a:cubicBezTo>
                  <a:close/>
                  <a:moveTo>
                    <a:pt x="108299" y="38657"/>
                  </a:moveTo>
                  <a:lnTo>
                    <a:pt x="108299" y="38657"/>
                  </a:lnTo>
                  <a:cubicBezTo>
                    <a:pt x="108283" y="38686"/>
                    <a:pt x="108265" y="38714"/>
                    <a:pt x="108242" y="38743"/>
                  </a:cubicBezTo>
                  <a:cubicBezTo>
                    <a:pt x="107987" y="39123"/>
                    <a:pt x="107697" y="39481"/>
                    <a:pt x="107413" y="39839"/>
                  </a:cubicBezTo>
                  <a:cubicBezTo>
                    <a:pt x="107266" y="40021"/>
                    <a:pt x="107124" y="40203"/>
                    <a:pt x="106981" y="40390"/>
                  </a:cubicBezTo>
                  <a:cubicBezTo>
                    <a:pt x="106907" y="40482"/>
                    <a:pt x="106839" y="40578"/>
                    <a:pt x="106771" y="40674"/>
                  </a:cubicBezTo>
                  <a:cubicBezTo>
                    <a:pt x="106708" y="40776"/>
                    <a:pt x="106640" y="40873"/>
                    <a:pt x="106595" y="40988"/>
                  </a:cubicBezTo>
                  <a:cubicBezTo>
                    <a:pt x="106589" y="41004"/>
                    <a:pt x="106589" y="41015"/>
                    <a:pt x="106584" y="41033"/>
                  </a:cubicBezTo>
                  <a:cubicBezTo>
                    <a:pt x="106094" y="41056"/>
                    <a:pt x="105606" y="41078"/>
                    <a:pt x="105112" y="41090"/>
                  </a:cubicBezTo>
                  <a:cubicBezTo>
                    <a:pt x="105134" y="41061"/>
                    <a:pt x="105157" y="41027"/>
                    <a:pt x="105180" y="40999"/>
                  </a:cubicBezTo>
                  <a:cubicBezTo>
                    <a:pt x="105254" y="40891"/>
                    <a:pt x="105322" y="40776"/>
                    <a:pt x="105396" y="40668"/>
                  </a:cubicBezTo>
                  <a:cubicBezTo>
                    <a:pt x="105464" y="40555"/>
                    <a:pt x="105538" y="40448"/>
                    <a:pt x="105606" y="40333"/>
                  </a:cubicBezTo>
                  <a:cubicBezTo>
                    <a:pt x="105680" y="40214"/>
                    <a:pt x="105753" y="40101"/>
                    <a:pt x="105834" y="39981"/>
                  </a:cubicBezTo>
                  <a:cubicBezTo>
                    <a:pt x="105981" y="39753"/>
                    <a:pt x="106128" y="39532"/>
                    <a:pt x="106277" y="39305"/>
                  </a:cubicBezTo>
                  <a:cubicBezTo>
                    <a:pt x="106390" y="39134"/>
                    <a:pt x="106498" y="38969"/>
                    <a:pt x="106612" y="38799"/>
                  </a:cubicBezTo>
                  <a:cubicBezTo>
                    <a:pt x="107174" y="38754"/>
                    <a:pt x="107738" y="38703"/>
                    <a:pt x="108299" y="38657"/>
                  </a:cubicBezTo>
                  <a:close/>
                  <a:moveTo>
                    <a:pt x="102663" y="39129"/>
                  </a:moveTo>
                  <a:lnTo>
                    <a:pt x="102663" y="39129"/>
                  </a:lnTo>
                  <a:cubicBezTo>
                    <a:pt x="102527" y="39447"/>
                    <a:pt x="102351" y="39748"/>
                    <a:pt x="102168" y="40038"/>
                  </a:cubicBezTo>
                  <a:cubicBezTo>
                    <a:pt x="102044" y="40238"/>
                    <a:pt x="101918" y="40424"/>
                    <a:pt x="101793" y="40618"/>
                  </a:cubicBezTo>
                  <a:cubicBezTo>
                    <a:pt x="101730" y="40715"/>
                    <a:pt x="101669" y="40810"/>
                    <a:pt x="101606" y="40913"/>
                  </a:cubicBezTo>
                  <a:cubicBezTo>
                    <a:pt x="101567" y="40981"/>
                    <a:pt x="101532" y="41049"/>
                    <a:pt x="101498" y="41124"/>
                  </a:cubicBezTo>
                  <a:cubicBezTo>
                    <a:pt x="101140" y="41112"/>
                    <a:pt x="100788" y="41106"/>
                    <a:pt x="100429" y="41095"/>
                  </a:cubicBezTo>
                  <a:lnTo>
                    <a:pt x="100373" y="41095"/>
                  </a:lnTo>
                  <a:cubicBezTo>
                    <a:pt x="100379" y="41083"/>
                    <a:pt x="100390" y="41072"/>
                    <a:pt x="100395" y="41056"/>
                  </a:cubicBezTo>
                  <a:cubicBezTo>
                    <a:pt x="100458" y="40964"/>
                    <a:pt x="100515" y="40873"/>
                    <a:pt x="100578" y="40783"/>
                  </a:cubicBezTo>
                  <a:cubicBezTo>
                    <a:pt x="100696" y="40595"/>
                    <a:pt x="100822" y="40401"/>
                    <a:pt x="100941" y="40214"/>
                  </a:cubicBezTo>
                  <a:cubicBezTo>
                    <a:pt x="101061" y="40026"/>
                    <a:pt x="101174" y="39845"/>
                    <a:pt x="101281" y="39651"/>
                  </a:cubicBezTo>
                  <a:cubicBezTo>
                    <a:pt x="101367" y="39509"/>
                    <a:pt x="101441" y="39362"/>
                    <a:pt x="101515" y="39208"/>
                  </a:cubicBezTo>
                  <a:cubicBezTo>
                    <a:pt x="101895" y="39181"/>
                    <a:pt x="102282" y="39157"/>
                    <a:pt x="102663" y="39129"/>
                  </a:cubicBezTo>
                  <a:close/>
                  <a:moveTo>
                    <a:pt x="106435" y="38816"/>
                  </a:moveTo>
                  <a:lnTo>
                    <a:pt x="106435" y="38816"/>
                  </a:lnTo>
                  <a:cubicBezTo>
                    <a:pt x="106356" y="38924"/>
                    <a:pt x="106271" y="39032"/>
                    <a:pt x="106191" y="39134"/>
                  </a:cubicBezTo>
                  <a:cubicBezTo>
                    <a:pt x="106021" y="39357"/>
                    <a:pt x="105862" y="39583"/>
                    <a:pt x="105697" y="39811"/>
                  </a:cubicBezTo>
                  <a:cubicBezTo>
                    <a:pt x="105611" y="39918"/>
                    <a:pt x="105532" y="40033"/>
                    <a:pt x="105446" y="40146"/>
                  </a:cubicBezTo>
                  <a:cubicBezTo>
                    <a:pt x="105362" y="40254"/>
                    <a:pt x="105276" y="40362"/>
                    <a:pt x="105191" y="40469"/>
                  </a:cubicBezTo>
                  <a:cubicBezTo>
                    <a:pt x="105105" y="40584"/>
                    <a:pt x="105015" y="40692"/>
                    <a:pt x="104930" y="40799"/>
                  </a:cubicBezTo>
                  <a:cubicBezTo>
                    <a:pt x="104856" y="40896"/>
                    <a:pt x="104782" y="40999"/>
                    <a:pt x="104714" y="41101"/>
                  </a:cubicBezTo>
                  <a:cubicBezTo>
                    <a:pt x="104299" y="41112"/>
                    <a:pt x="103878" y="41124"/>
                    <a:pt x="103464" y="41129"/>
                  </a:cubicBezTo>
                  <a:cubicBezTo>
                    <a:pt x="103537" y="41015"/>
                    <a:pt x="103618" y="40902"/>
                    <a:pt x="103697" y="40788"/>
                  </a:cubicBezTo>
                  <a:cubicBezTo>
                    <a:pt x="103851" y="40561"/>
                    <a:pt x="103998" y="40322"/>
                    <a:pt x="104145" y="40089"/>
                  </a:cubicBezTo>
                  <a:cubicBezTo>
                    <a:pt x="104294" y="39862"/>
                    <a:pt x="104436" y="39635"/>
                    <a:pt x="104578" y="39407"/>
                  </a:cubicBezTo>
                  <a:cubicBezTo>
                    <a:pt x="104675" y="39254"/>
                    <a:pt x="104765" y="39100"/>
                    <a:pt x="104856" y="38947"/>
                  </a:cubicBezTo>
                  <a:cubicBezTo>
                    <a:pt x="105385" y="38908"/>
                    <a:pt x="105907" y="38862"/>
                    <a:pt x="106435" y="38816"/>
                  </a:cubicBezTo>
                  <a:close/>
                  <a:moveTo>
                    <a:pt x="104594" y="38969"/>
                  </a:moveTo>
                  <a:cubicBezTo>
                    <a:pt x="104544" y="39055"/>
                    <a:pt x="104486" y="39140"/>
                    <a:pt x="104430" y="39226"/>
                  </a:cubicBezTo>
                  <a:cubicBezTo>
                    <a:pt x="104299" y="39425"/>
                    <a:pt x="104169" y="39624"/>
                    <a:pt x="104032" y="39822"/>
                  </a:cubicBezTo>
                  <a:cubicBezTo>
                    <a:pt x="103867" y="40067"/>
                    <a:pt x="103691" y="40311"/>
                    <a:pt x="103515" y="40550"/>
                  </a:cubicBezTo>
                  <a:cubicBezTo>
                    <a:pt x="103429" y="40674"/>
                    <a:pt x="103339" y="40794"/>
                    <a:pt x="103253" y="40919"/>
                  </a:cubicBezTo>
                  <a:cubicBezTo>
                    <a:pt x="103203" y="40988"/>
                    <a:pt x="103151" y="41061"/>
                    <a:pt x="103101" y="41129"/>
                  </a:cubicBezTo>
                  <a:cubicBezTo>
                    <a:pt x="102916" y="41132"/>
                    <a:pt x="102731" y="41134"/>
                    <a:pt x="102546" y="41134"/>
                  </a:cubicBezTo>
                  <a:cubicBezTo>
                    <a:pt x="102362" y="41134"/>
                    <a:pt x="102177" y="41132"/>
                    <a:pt x="101992" y="41129"/>
                  </a:cubicBezTo>
                  <a:lnTo>
                    <a:pt x="101827" y="41129"/>
                  </a:lnTo>
                  <a:cubicBezTo>
                    <a:pt x="101832" y="41117"/>
                    <a:pt x="101839" y="41112"/>
                    <a:pt x="101845" y="41106"/>
                  </a:cubicBezTo>
                  <a:cubicBezTo>
                    <a:pt x="101913" y="41015"/>
                    <a:pt x="101981" y="40919"/>
                    <a:pt x="102049" y="40823"/>
                  </a:cubicBezTo>
                  <a:cubicBezTo>
                    <a:pt x="102191" y="40623"/>
                    <a:pt x="102327" y="40419"/>
                    <a:pt x="102458" y="40214"/>
                  </a:cubicBezTo>
                  <a:cubicBezTo>
                    <a:pt x="102679" y="39862"/>
                    <a:pt x="102884" y="39493"/>
                    <a:pt x="103038" y="39095"/>
                  </a:cubicBezTo>
                  <a:cubicBezTo>
                    <a:pt x="103555" y="39055"/>
                    <a:pt x="104077" y="39016"/>
                    <a:pt x="104594" y="38969"/>
                  </a:cubicBezTo>
                  <a:close/>
                  <a:moveTo>
                    <a:pt x="88247" y="38533"/>
                  </a:moveTo>
                  <a:cubicBezTo>
                    <a:pt x="88509" y="38567"/>
                    <a:pt x="88764" y="38606"/>
                    <a:pt x="89020" y="38657"/>
                  </a:cubicBezTo>
                  <a:cubicBezTo>
                    <a:pt x="89128" y="38675"/>
                    <a:pt x="89230" y="38703"/>
                    <a:pt x="89338" y="38725"/>
                  </a:cubicBezTo>
                  <a:cubicBezTo>
                    <a:pt x="89110" y="39140"/>
                    <a:pt x="88860" y="39543"/>
                    <a:pt x="88593" y="39942"/>
                  </a:cubicBezTo>
                  <a:cubicBezTo>
                    <a:pt x="88440" y="40169"/>
                    <a:pt x="88286" y="40396"/>
                    <a:pt x="88127" y="40623"/>
                  </a:cubicBezTo>
                  <a:cubicBezTo>
                    <a:pt x="88048" y="40737"/>
                    <a:pt x="87969" y="40844"/>
                    <a:pt x="87895" y="40959"/>
                  </a:cubicBezTo>
                  <a:cubicBezTo>
                    <a:pt x="87849" y="41022"/>
                    <a:pt x="87809" y="41083"/>
                    <a:pt x="87769" y="41146"/>
                  </a:cubicBezTo>
                  <a:cubicBezTo>
                    <a:pt x="87759" y="41140"/>
                    <a:pt x="87746" y="41140"/>
                    <a:pt x="87730" y="41140"/>
                  </a:cubicBezTo>
                  <a:cubicBezTo>
                    <a:pt x="87491" y="41117"/>
                    <a:pt x="87247" y="41072"/>
                    <a:pt x="87008" y="41038"/>
                  </a:cubicBezTo>
                  <a:cubicBezTo>
                    <a:pt x="86872" y="41015"/>
                    <a:pt x="86736" y="40993"/>
                    <a:pt x="86599" y="40970"/>
                  </a:cubicBezTo>
                  <a:cubicBezTo>
                    <a:pt x="86616" y="40941"/>
                    <a:pt x="86633" y="40913"/>
                    <a:pt x="86655" y="40885"/>
                  </a:cubicBezTo>
                  <a:cubicBezTo>
                    <a:pt x="86736" y="40771"/>
                    <a:pt x="86815" y="40663"/>
                    <a:pt x="86894" y="40550"/>
                  </a:cubicBezTo>
                  <a:cubicBezTo>
                    <a:pt x="87059" y="40317"/>
                    <a:pt x="87224" y="40083"/>
                    <a:pt x="87389" y="39850"/>
                  </a:cubicBezTo>
                  <a:cubicBezTo>
                    <a:pt x="87690" y="39425"/>
                    <a:pt x="87985" y="38987"/>
                    <a:pt x="88247" y="38533"/>
                  </a:cubicBezTo>
                  <a:close/>
                  <a:moveTo>
                    <a:pt x="89621" y="38782"/>
                  </a:moveTo>
                  <a:cubicBezTo>
                    <a:pt x="89797" y="38822"/>
                    <a:pt x="89968" y="38867"/>
                    <a:pt x="90145" y="38908"/>
                  </a:cubicBezTo>
                  <a:cubicBezTo>
                    <a:pt x="90309" y="38947"/>
                    <a:pt x="90479" y="38987"/>
                    <a:pt x="90650" y="39032"/>
                  </a:cubicBezTo>
                  <a:cubicBezTo>
                    <a:pt x="90309" y="39635"/>
                    <a:pt x="89894" y="40203"/>
                    <a:pt x="89463" y="40742"/>
                  </a:cubicBezTo>
                  <a:cubicBezTo>
                    <a:pt x="89383" y="40839"/>
                    <a:pt x="89304" y="40941"/>
                    <a:pt x="89225" y="41038"/>
                  </a:cubicBezTo>
                  <a:cubicBezTo>
                    <a:pt x="89190" y="41044"/>
                    <a:pt x="89150" y="41056"/>
                    <a:pt x="89115" y="41061"/>
                  </a:cubicBezTo>
                  <a:cubicBezTo>
                    <a:pt x="88877" y="41117"/>
                    <a:pt x="88633" y="41146"/>
                    <a:pt x="88389" y="41169"/>
                  </a:cubicBezTo>
                  <a:lnTo>
                    <a:pt x="88116" y="41169"/>
                  </a:lnTo>
                  <a:cubicBezTo>
                    <a:pt x="88116" y="41164"/>
                    <a:pt x="88121" y="41164"/>
                    <a:pt x="88121" y="41158"/>
                  </a:cubicBezTo>
                  <a:cubicBezTo>
                    <a:pt x="88202" y="41049"/>
                    <a:pt x="88281" y="40936"/>
                    <a:pt x="88360" y="40823"/>
                  </a:cubicBezTo>
                  <a:cubicBezTo>
                    <a:pt x="88525" y="40589"/>
                    <a:pt x="88685" y="40356"/>
                    <a:pt x="88837" y="40118"/>
                  </a:cubicBezTo>
                  <a:cubicBezTo>
                    <a:pt x="89115" y="39685"/>
                    <a:pt x="89377" y="39237"/>
                    <a:pt x="89621" y="38782"/>
                  </a:cubicBezTo>
                  <a:close/>
                  <a:moveTo>
                    <a:pt x="101231" y="39231"/>
                  </a:moveTo>
                  <a:cubicBezTo>
                    <a:pt x="101179" y="39328"/>
                    <a:pt x="101123" y="39425"/>
                    <a:pt x="101066" y="39515"/>
                  </a:cubicBezTo>
                  <a:cubicBezTo>
                    <a:pt x="100953" y="39703"/>
                    <a:pt x="100833" y="39884"/>
                    <a:pt x="100707" y="40067"/>
                  </a:cubicBezTo>
                  <a:cubicBezTo>
                    <a:pt x="100589" y="40243"/>
                    <a:pt x="100463" y="40419"/>
                    <a:pt x="100339" y="40595"/>
                  </a:cubicBezTo>
                  <a:cubicBezTo>
                    <a:pt x="100276" y="40692"/>
                    <a:pt x="100214" y="40783"/>
                    <a:pt x="100151" y="40878"/>
                  </a:cubicBezTo>
                  <a:cubicBezTo>
                    <a:pt x="100100" y="40953"/>
                    <a:pt x="100060" y="41027"/>
                    <a:pt x="100015" y="41106"/>
                  </a:cubicBezTo>
                  <a:cubicBezTo>
                    <a:pt x="99957" y="41106"/>
                    <a:pt x="99901" y="41112"/>
                    <a:pt x="99839" y="41112"/>
                  </a:cubicBezTo>
                  <a:cubicBezTo>
                    <a:pt x="99543" y="41135"/>
                    <a:pt x="99254" y="41164"/>
                    <a:pt x="98958" y="41203"/>
                  </a:cubicBezTo>
                  <a:cubicBezTo>
                    <a:pt x="98913" y="41209"/>
                    <a:pt x="98873" y="41214"/>
                    <a:pt x="98827" y="41219"/>
                  </a:cubicBezTo>
                  <a:cubicBezTo>
                    <a:pt x="98889" y="41135"/>
                    <a:pt x="98947" y="41049"/>
                    <a:pt x="99009" y="40959"/>
                  </a:cubicBezTo>
                  <a:cubicBezTo>
                    <a:pt x="99134" y="40765"/>
                    <a:pt x="99259" y="40566"/>
                    <a:pt x="99378" y="40362"/>
                  </a:cubicBezTo>
                  <a:cubicBezTo>
                    <a:pt x="99577" y="40021"/>
                    <a:pt x="99760" y="39669"/>
                    <a:pt x="99923" y="39310"/>
                  </a:cubicBezTo>
                  <a:cubicBezTo>
                    <a:pt x="100356" y="39288"/>
                    <a:pt x="100793" y="39260"/>
                    <a:pt x="101231" y="39231"/>
                  </a:cubicBezTo>
                  <a:close/>
                  <a:moveTo>
                    <a:pt x="93582" y="39487"/>
                  </a:moveTo>
                  <a:cubicBezTo>
                    <a:pt x="93786" y="39498"/>
                    <a:pt x="93985" y="39509"/>
                    <a:pt x="94185" y="39515"/>
                  </a:cubicBezTo>
                  <a:cubicBezTo>
                    <a:pt x="94429" y="39527"/>
                    <a:pt x="94673" y="39527"/>
                    <a:pt x="94918" y="39527"/>
                  </a:cubicBezTo>
                  <a:cubicBezTo>
                    <a:pt x="94861" y="39624"/>
                    <a:pt x="94798" y="39719"/>
                    <a:pt x="94741" y="39816"/>
                  </a:cubicBezTo>
                  <a:cubicBezTo>
                    <a:pt x="94617" y="40010"/>
                    <a:pt x="94497" y="40203"/>
                    <a:pt x="94373" y="40396"/>
                  </a:cubicBezTo>
                  <a:cubicBezTo>
                    <a:pt x="94247" y="40589"/>
                    <a:pt x="94127" y="40783"/>
                    <a:pt x="94009" y="40975"/>
                  </a:cubicBezTo>
                  <a:cubicBezTo>
                    <a:pt x="93957" y="41072"/>
                    <a:pt x="93901" y="41169"/>
                    <a:pt x="93849" y="41266"/>
                  </a:cubicBezTo>
                  <a:cubicBezTo>
                    <a:pt x="93820" y="41322"/>
                    <a:pt x="93793" y="41384"/>
                    <a:pt x="93764" y="41447"/>
                  </a:cubicBezTo>
                  <a:cubicBezTo>
                    <a:pt x="93725" y="41436"/>
                    <a:pt x="93691" y="41424"/>
                    <a:pt x="93657" y="41419"/>
                  </a:cubicBezTo>
                  <a:cubicBezTo>
                    <a:pt x="93384" y="41339"/>
                    <a:pt x="93117" y="41243"/>
                    <a:pt x="92849" y="41158"/>
                  </a:cubicBezTo>
                  <a:cubicBezTo>
                    <a:pt x="92787" y="41135"/>
                    <a:pt x="92724" y="41117"/>
                    <a:pt x="92661" y="41095"/>
                  </a:cubicBezTo>
                  <a:cubicBezTo>
                    <a:pt x="92729" y="40975"/>
                    <a:pt x="92804" y="40857"/>
                    <a:pt x="92878" y="40737"/>
                  </a:cubicBezTo>
                  <a:cubicBezTo>
                    <a:pt x="92968" y="40584"/>
                    <a:pt x="93065" y="40430"/>
                    <a:pt x="93156" y="40277"/>
                  </a:cubicBezTo>
                  <a:cubicBezTo>
                    <a:pt x="93316" y="40021"/>
                    <a:pt x="93458" y="39760"/>
                    <a:pt x="93582" y="39487"/>
                  </a:cubicBezTo>
                  <a:close/>
                  <a:moveTo>
                    <a:pt x="99582" y="39333"/>
                  </a:moveTo>
                  <a:lnTo>
                    <a:pt x="99582" y="39333"/>
                  </a:lnTo>
                  <a:cubicBezTo>
                    <a:pt x="99440" y="39629"/>
                    <a:pt x="99275" y="39913"/>
                    <a:pt x="99105" y="40197"/>
                  </a:cubicBezTo>
                  <a:cubicBezTo>
                    <a:pt x="98992" y="40390"/>
                    <a:pt x="98866" y="40578"/>
                    <a:pt x="98742" y="40765"/>
                  </a:cubicBezTo>
                  <a:cubicBezTo>
                    <a:pt x="98679" y="40857"/>
                    <a:pt x="98617" y="40953"/>
                    <a:pt x="98559" y="41044"/>
                  </a:cubicBezTo>
                  <a:cubicBezTo>
                    <a:pt x="98509" y="41124"/>
                    <a:pt x="98452" y="41203"/>
                    <a:pt x="98407" y="41288"/>
                  </a:cubicBezTo>
                  <a:cubicBezTo>
                    <a:pt x="98066" y="41339"/>
                    <a:pt x="97725" y="41402"/>
                    <a:pt x="97384" y="41465"/>
                  </a:cubicBezTo>
                  <a:cubicBezTo>
                    <a:pt x="97350" y="41470"/>
                    <a:pt x="97310" y="41476"/>
                    <a:pt x="97276" y="41481"/>
                  </a:cubicBezTo>
                  <a:cubicBezTo>
                    <a:pt x="97327" y="41390"/>
                    <a:pt x="97384" y="41305"/>
                    <a:pt x="97434" y="41219"/>
                  </a:cubicBezTo>
                  <a:cubicBezTo>
                    <a:pt x="97571" y="41004"/>
                    <a:pt x="97702" y="40783"/>
                    <a:pt x="97827" y="40561"/>
                  </a:cubicBezTo>
                  <a:cubicBezTo>
                    <a:pt x="97953" y="40340"/>
                    <a:pt x="98071" y="40112"/>
                    <a:pt x="98184" y="39884"/>
                  </a:cubicBezTo>
                  <a:cubicBezTo>
                    <a:pt x="98242" y="39777"/>
                    <a:pt x="98299" y="39669"/>
                    <a:pt x="98349" y="39556"/>
                  </a:cubicBezTo>
                  <a:cubicBezTo>
                    <a:pt x="98373" y="39498"/>
                    <a:pt x="98401" y="39441"/>
                    <a:pt x="98423" y="39391"/>
                  </a:cubicBezTo>
                  <a:cubicBezTo>
                    <a:pt x="98810" y="39367"/>
                    <a:pt x="99196" y="39351"/>
                    <a:pt x="99582" y="39333"/>
                  </a:cubicBezTo>
                  <a:close/>
                  <a:moveTo>
                    <a:pt x="96662" y="39475"/>
                  </a:moveTo>
                  <a:lnTo>
                    <a:pt x="96662" y="39475"/>
                  </a:lnTo>
                  <a:cubicBezTo>
                    <a:pt x="96440" y="39771"/>
                    <a:pt x="96241" y="40083"/>
                    <a:pt x="96043" y="40396"/>
                  </a:cubicBezTo>
                  <a:cubicBezTo>
                    <a:pt x="95907" y="40613"/>
                    <a:pt x="95776" y="40833"/>
                    <a:pt x="95645" y="41056"/>
                  </a:cubicBezTo>
                  <a:cubicBezTo>
                    <a:pt x="95525" y="41260"/>
                    <a:pt x="95401" y="41458"/>
                    <a:pt x="95281" y="41663"/>
                  </a:cubicBezTo>
                  <a:lnTo>
                    <a:pt x="95150" y="41663"/>
                  </a:lnTo>
                  <a:cubicBezTo>
                    <a:pt x="94861" y="41657"/>
                    <a:pt x="94570" y="41623"/>
                    <a:pt x="94287" y="41573"/>
                  </a:cubicBezTo>
                  <a:cubicBezTo>
                    <a:pt x="94224" y="41560"/>
                    <a:pt x="94161" y="41544"/>
                    <a:pt x="94105" y="41533"/>
                  </a:cubicBezTo>
                  <a:cubicBezTo>
                    <a:pt x="94122" y="41504"/>
                    <a:pt x="94140" y="41476"/>
                    <a:pt x="94150" y="41447"/>
                  </a:cubicBezTo>
                  <a:cubicBezTo>
                    <a:pt x="94213" y="41345"/>
                    <a:pt x="94270" y="41243"/>
                    <a:pt x="94326" y="41135"/>
                  </a:cubicBezTo>
                  <a:cubicBezTo>
                    <a:pt x="94434" y="40936"/>
                    <a:pt x="94543" y="40737"/>
                    <a:pt x="94651" y="40532"/>
                  </a:cubicBezTo>
                  <a:cubicBezTo>
                    <a:pt x="94759" y="40333"/>
                    <a:pt x="94872" y="40135"/>
                    <a:pt x="94980" y="39936"/>
                  </a:cubicBezTo>
                  <a:cubicBezTo>
                    <a:pt x="95055" y="39800"/>
                    <a:pt x="95134" y="39663"/>
                    <a:pt x="95213" y="39527"/>
                  </a:cubicBezTo>
                  <a:cubicBezTo>
                    <a:pt x="95696" y="39515"/>
                    <a:pt x="96180" y="39498"/>
                    <a:pt x="96662" y="39475"/>
                  </a:cubicBezTo>
                  <a:close/>
                  <a:moveTo>
                    <a:pt x="98191" y="39402"/>
                  </a:moveTo>
                  <a:cubicBezTo>
                    <a:pt x="98128" y="39522"/>
                    <a:pt x="98060" y="39640"/>
                    <a:pt x="97992" y="39760"/>
                  </a:cubicBezTo>
                  <a:cubicBezTo>
                    <a:pt x="97861" y="39981"/>
                    <a:pt x="97719" y="40197"/>
                    <a:pt x="97583" y="40413"/>
                  </a:cubicBezTo>
                  <a:cubicBezTo>
                    <a:pt x="97441" y="40623"/>
                    <a:pt x="97298" y="40839"/>
                    <a:pt x="97162" y="41056"/>
                  </a:cubicBezTo>
                  <a:cubicBezTo>
                    <a:pt x="97093" y="41158"/>
                    <a:pt x="97032" y="41260"/>
                    <a:pt x="96964" y="41368"/>
                  </a:cubicBezTo>
                  <a:cubicBezTo>
                    <a:pt x="96930" y="41424"/>
                    <a:pt x="96896" y="41481"/>
                    <a:pt x="96855" y="41544"/>
                  </a:cubicBezTo>
                  <a:cubicBezTo>
                    <a:pt x="96526" y="41589"/>
                    <a:pt x="96196" y="41629"/>
                    <a:pt x="95861" y="41657"/>
                  </a:cubicBezTo>
                  <a:cubicBezTo>
                    <a:pt x="95792" y="41657"/>
                    <a:pt x="95730" y="41657"/>
                    <a:pt x="95661" y="41663"/>
                  </a:cubicBezTo>
                  <a:cubicBezTo>
                    <a:pt x="95724" y="41560"/>
                    <a:pt x="95787" y="41458"/>
                    <a:pt x="95844" y="41356"/>
                  </a:cubicBezTo>
                  <a:cubicBezTo>
                    <a:pt x="95952" y="41169"/>
                    <a:pt x="96054" y="40981"/>
                    <a:pt x="96157" y="40799"/>
                  </a:cubicBezTo>
                  <a:cubicBezTo>
                    <a:pt x="96350" y="40442"/>
                    <a:pt x="96555" y="40083"/>
                    <a:pt x="96781" y="39748"/>
                  </a:cubicBezTo>
                  <a:cubicBezTo>
                    <a:pt x="96849" y="39651"/>
                    <a:pt x="96923" y="39556"/>
                    <a:pt x="96991" y="39459"/>
                  </a:cubicBezTo>
                  <a:cubicBezTo>
                    <a:pt x="97378" y="39441"/>
                    <a:pt x="97764" y="39419"/>
                    <a:pt x="98150" y="39402"/>
                  </a:cubicBezTo>
                  <a:close/>
                  <a:moveTo>
                    <a:pt x="138438" y="0"/>
                  </a:moveTo>
                  <a:cubicBezTo>
                    <a:pt x="138257" y="0"/>
                    <a:pt x="138074" y="7"/>
                    <a:pt x="137893" y="23"/>
                  </a:cubicBezTo>
                  <a:cubicBezTo>
                    <a:pt x="137529" y="63"/>
                    <a:pt x="137171" y="143"/>
                    <a:pt x="136820" y="251"/>
                  </a:cubicBezTo>
                  <a:cubicBezTo>
                    <a:pt x="136410" y="382"/>
                    <a:pt x="136023" y="569"/>
                    <a:pt x="135654" y="784"/>
                  </a:cubicBezTo>
                  <a:cubicBezTo>
                    <a:pt x="135262" y="1012"/>
                    <a:pt x="134903" y="1296"/>
                    <a:pt x="134546" y="1568"/>
                  </a:cubicBezTo>
                  <a:cubicBezTo>
                    <a:pt x="134166" y="1859"/>
                    <a:pt x="133796" y="2160"/>
                    <a:pt x="133427" y="2467"/>
                  </a:cubicBezTo>
                  <a:cubicBezTo>
                    <a:pt x="131944" y="3694"/>
                    <a:pt x="130552" y="5040"/>
                    <a:pt x="129204" y="6416"/>
                  </a:cubicBezTo>
                  <a:cubicBezTo>
                    <a:pt x="127846" y="7802"/>
                    <a:pt x="126529" y="9229"/>
                    <a:pt x="125199" y="10644"/>
                  </a:cubicBezTo>
                  <a:cubicBezTo>
                    <a:pt x="124835" y="11025"/>
                    <a:pt x="124471" y="11405"/>
                    <a:pt x="124108" y="11786"/>
                  </a:cubicBezTo>
                  <a:cubicBezTo>
                    <a:pt x="124074" y="11762"/>
                    <a:pt x="124040" y="11741"/>
                    <a:pt x="124006" y="11717"/>
                  </a:cubicBezTo>
                  <a:cubicBezTo>
                    <a:pt x="122454" y="10621"/>
                    <a:pt x="121170" y="9212"/>
                    <a:pt x="119834" y="7883"/>
                  </a:cubicBezTo>
                  <a:cubicBezTo>
                    <a:pt x="119561" y="7610"/>
                    <a:pt x="119288" y="7337"/>
                    <a:pt x="119016" y="7057"/>
                  </a:cubicBezTo>
                  <a:cubicBezTo>
                    <a:pt x="118755" y="6785"/>
                    <a:pt x="118499" y="6512"/>
                    <a:pt x="118238" y="6239"/>
                  </a:cubicBezTo>
                  <a:cubicBezTo>
                    <a:pt x="117693" y="5677"/>
                    <a:pt x="117135" y="5121"/>
                    <a:pt x="116534" y="4615"/>
                  </a:cubicBezTo>
                  <a:cubicBezTo>
                    <a:pt x="115947" y="4120"/>
                    <a:pt x="115306" y="3671"/>
                    <a:pt x="114607" y="3359"/>
                  </a:cubicBezTo>
                  <a:cubicBezTo>
                    <a:pt x="114260" y="3205"/>
                    <a:pt x="113902" y="3086"/>
                    <a:pt x="113533" y="3007"/>
                  </a:cubicBezTo>
                  <a:cubicBezTo>
                    <a:pt x="113227" y="2944"/>
                    <a:pt x="112907" y="2916"/>
                    <a:pt x="112595" y="2916"/>
                  </a:cubicBezTo>
                  <a:cubicBezTo>
                    <a:pt x="112527" y="2916"/>
                    <a:pt x="112459" y="2916"/>
                    <a:pt x="112391" y="2921"/>
                  </a:cubicBezTo>
                  <a:cubicBezTo>
                    <a:pt x="111583" y="2950"/>
                    <a:pt x="110788" y="3154"/>
                    <a:pt x="110044" y="3450"/>
                  </a:cubicBezTo>
                  <a:cubicBezTo>
                    <a:pt x="109243" y="3763"/>
                    <a:pt x="108488" y="4177"/>
                    <a:pt x="107765" y="4631"/>
                  </a:cubicBezTo>
                  <a:cubicBezTo>
                    <a:pt x="106481" y="5439"/>
                    <a:pt x="105305" y="6382"/>
                    <a:pt x="104095" y="7285"/>
                  </a:cubicBezTo>
                  <a:cubicBezTo>
                    <a:pt x="103867" y="7257"/>
                    <a:pt x="103646" y="7201"/>
                    <a:pt x="103429" y="7126"/>
                  </a:cubicBezTo>
                  <a:cubicBezTo>
                    <a:pt x="102356" y="6740"/>
                    <a:pt x="101464" y="5984"/>
                    <a:pt x="100424" y="5523"/>
                  </a:cubicBezTo>
                  <a:cubicBezTo>
                    <a:pt x="100162" y="5410"/>
                    <a:pt x="99901" y="5313"/>
                    <a:pt x="99629" y="5250"/>
                  </a:cubicBezTo>
                  <a:cubicBezTo>
                    <a:pt x="99367" y="5189"/>
                    <a:pt x="99105" y="5155"/>
                    <a:pt x="98839" y="5137"/>
                  </a:cubicBezTo>
                  <a:cubicBezTo>
                    <a:pt x="98742" y="5132"/>
                    <a:pt x="98645" y="5126"/>
                    <a:pt x="98549" y="5126"/>
                  </a:cubicBezTo>
                  <a:cubicBezTo>
                    <a:pt x="98134" y="5126"/>
                    <a:pt x="97719" y="5189"/>
                    <a:pt x="97316" y="5279"/>
                  </a:cubicBezTo>
                  <a:cubicBezTo>
                    <a:pt x="96799" y="5405"/>
                    <a:pt x="96304" y="5598"/>
                    <a:pt x="95832" y="5825"/>
                  </a:cubicBezTo>
                  <a:cubicBezTo>
                    <a:pt x="95338" y="6063"/>
                    <a:pt x="94872" y="6341"/>
                    <a:pt x="94418" y="6643"/>
                  </a:cubicBezTo>
                  <a:cubicBezTo>
                    <a:pt x="93497" y="7257"/>
                    <a:pt x="92645" y="7962"/>
                    <a:pt x="91793" y="8667"/>
                  </a:cubicBezTo>
                  <a:cubicBezTo>
                    <a:pt x="91486" y="8922"/>
                    <a:pt x="91173" y="9178"/>
                    <a:pt x="90867" y="9428"/>
                  </a:cubicBezTo>
                  <a:cubicBezTo>
                    <a:pt x="90616" y="9320"/>
                    <a:pt x="90377" y="9205"/>
                    <a:pt x="90145" y="9076"/>
                  </a:cubicBezTo>
                  <a:cubicBezTo>
                    <a:pt x="89831" y="8905"/>
                    <a:pt x="89531" y="8717"/>
                    <a:pt x="89230" y="8523"/>
                  </a:cubicBezTo>
                  <a:cubicBezTo>
                    <a:pt x="88968" y="8365"/>
                    <a:pt x="88713" y="8195"/>
                    <a:pt x="88446" y="8053"/>
                  </a:cubicBezTo>
                  <a:cubicBezTo>
                    <a:pt x="88195" y="7917"/>
                    <a:pt x="87940" y="7797"/>
                    <a:pt x="87667" y="7723"/>
                  </a:cubicBezTo>
                  <a:cubicBezTo>
                    <a:pt x="87531" y="7683"/>
                    <a:pt x="87394" y="7660"/>
                    <a:pt x="87258" y="7649"/>
                  </a:cubicBezTo>
                  <a:cubicBezTo>
                    <a:pt x="87206" y="7644"/>
                    <a:pt x="87150" y="7644"/>
                    <a:pt x="87098" y="7644"/>
                  </a:cubicBezTo>
                  <a:cubicBezTo>
                    <a:pt x="87008" y="7644"/>
                    <a:pt x="86917" y="7649"/>
                    <a:pt x="86826" y="7655"/>
                  </a:cubicBezTo>
                  <a:cubicBezTo>
                    <a:pt x="86684" y="7666"/>
                    <a:pt x="86548" y="7700"/>
                    <a:pt x="86411" y="7739"/>
                  </a:cubicBezTo>
                  <a:cubicBezTo>
                    <a:pt x="86241" y="7786"/>
                    <a:pt x="86081" y="7854"/>
                    <a:pt x="85917" y="7928"/>
                  </a:cubicBezTo>
                  <a:cubicBezTo>
                    <a:pt x="85496" y="8114"/>
                    <a:pt x="85121" y="8387"/>
                    <a:pt x="84751" y="8660"/>
                  </a:cubicBezTo>
                  <a:cubicBezTo>
                    <a:pt x="84048" y="9171"/>
                    <a:pt x="83314" y="9655"/>
                    <a:pt x="82569" y="10110"/>
                  </a:cubicBezTo>
                  <a:cubicBezTo>
                    <a:pt x="82031" y="10433"/>
                    <a:pt x="81478" y="10740"/>
                    <a:pt x="80917" y="11036"/>
                  </a:cubicBezTo>
                  <a:cubicBezTo>
                    <a:pt x="80360" y="11326"/>
                    <a:pt x="79786" y="11592"/>
                    <a:pt x="79212" y="11843"/>
                  </a:cubicBezTo>
                  <a:cubicBezTo>
                    <a:pt x="77967" y="12388"/>
                    <a:pt x="76683" y="12826"/>
                    <a:pt x="75388" y="13212"/>
                  </a:cubicBezTo>
                  <a:cubicBezTo>
                    <a:pt x="75035" y="13314"/>
                    <a:pt x="74677" y="13393"/>
                    <a:pt x="74319" y="13462"/>
                  </a:cubicBezTo>
                  <a:cubicBezTo>
                    <a:pt x="73814" y="13569"/>
                    <a:pt x="73308" y="13666"/>
                    <a:pt x="72808" y="13774"/>
                  </a:cubicBezTo>
                  <a:cubicBezTo>
                    <a:pt x="71620" y="14019"/>
                    <a:pt x="70439" y="14298"/>
                    <a:pt x="69291" y="14684"/>
                  </a:cubicBezTo>
                  <a:cubicBezTo>
                    <a:pt x="68774" y="14859"/>
                    <a:pt x="68262" y="15064"/>
                    <a:pt x="67780" y="15320"/>
                  </a:cubicBezTo>
                  <a:cubicBezTo>
                    <a:pt x="67580" y="15428"/>
                    <a:pt x="67387" y="15547"/>
                    <a:pt x="67205" y="15678"/>
                  </a:cubicBezTo>
                  <a:cubicBezTo>
                    <a:pt x="67148" y="15724"/>
                    <a:pt x="67091" y="15769"/>
                    <a:pt x="67035" y="15814"/>
                  </a:cubicBezTo>
                  <a:cubicBezTo>
                    <a:pt x="63443" y="15922"/>
                    <a:pt x="59852" y="15974"/>
                    <a:pt x="56261" y="15997"/>
                  </a:cubicBezTo>
                  <a:cubicBezTo>
                    <a:pt x="54579" y="16007"/>
                    <a:pt x="52895" y="16011"/>
                    <a:pt x="51211" y="16011"/>
                  </a:cubicBezTo>
                  <a:cubicBezTo>
                    <a:pt x="49271" y="16011"/>
                    <a:pt x="47331" y="16006"/>
                    <a:pt x="45391" y="15997"/>
                  </a:cubicBezTo>
                  <a:cubicBezTo>
                    <a:pt x="41766" y="15979"/>
                    <a:pt x="38140" y="15956"/>
                    <a:pt x="34515" y="15945"/>
                  </a:cubicBezTo>
                  <a:cubicBezTo>
                    <a:pt x="33937" y="15944"/>
                    <a:pt x="33359" y="15944"/>
                    <a:pt x="32781" y="15944"/>
                  </a:cubicBezTo>
                  <a:cubicBezTo>
                    <a:pt x="29768" y="15944"/>
                    <a:pt x="26754" y="15960"/>
                    <a:pt x="23741" y="16036"/>
                  </a:cubicBezTo>
                  <a:cubicBezTo>
                    <a:pt x="21871" y="16081"/>
                    <a:pt x="20002" y="16150"/>
                    <a:pt x="18139" y="16246"/>
                  </a:cubicBezTo>
                  <a:cubicBezTo>
                    <a:pt x="17206" y="16297"/>
                    <a:pt x="16275" y="16354"/>
                    <a:pt x="15343" y="16422"/>
                  </a:cubicBezTo>
                  <a:cubicBezTo>
                    <a:pt x="14399" y="16491"/>
                    <a:pt x="13450" y="16564"/>
                    <a:pt x="12507" y="16656"/>
                  </a:cubicBezTo>
                  <a:cubicBezTo>
                    <a:pt x="12473" y="16661"/>
                    <a:pt x="12445" y="16679"/>
                    <a:pt x="12422" y="16701"/>
                  </a:cubicBezTo>
                  <a:cubicBezTo>
                    <a:pt x="12388" y="16735"/>
                    <a:pt x="12365" y="16781"/>
                    <a:pt x="12365" y="16826"/>
                  </a:cubicBezTo>
                  <a:cubicBezTo>
                    <a:pt x="12359" y="16876"/>
                    <a:pt x="12382" y="16923"/>
                    <a:pt x="12411" y="16962"/>
                  </a:cubicBezTo>
                  <a:cubicBezTo>
                    <a:pt x="12445" y="16991"/>
                    <a:pt x="12496" y="17020"/>
                    <a:pt x="12541" y="17020"/>
                  </a:cubicBezTo>
                  <a:cubicBezTo>
                    <a:pt x="12968" y="16986"/>
                    <a:pt x="13400" y="16951"/>
                    <a:pt x="13825" y="16923"/>
                  </a:cubicBezTo>
                  <a:cubicBezTo>
                    <a:pt x="14292" y="16889"/>
                    <a:pt x="14757" y="16855"/>
                    <a:pt x="15223" y="16826"/>
                  </a:cubicBezTo>
                  <a:cubicBezTo>
                    <a:pt x="16115" y="16769"/>
                    <a:pt x="17014" y="16718"/>
                    <a:pt x="17911" y="16672"/>
                  </a:cubicBezTo>
                  <a:cubicBezTo>
                    <a:pt x="19700" y="16576"/>
                    <a:pt x="21496" y="16508"/>
                    <a:pt x="23293" y="16456"/>
                  </a:cubicBezTo>
                  <a:cubicBezTo>
                    <a:pt x="26883" y="16360"/>
                    <a:pt x="30474" y="16338"/>
                    <a:pt x="34066" y="16338"/>
                  </a:cubicBezTo>
                  <a:cubicBezTo>
                    <a:pt x="39223" y="16342"/>
                    <a:pt x="44380" y="16375"/>
                    <a:pt x="49538" y="16375"/>
                  </a:cubicBezTo>
                  <a:cubicBezTo>
                    <a:pt x="51631" y="16375"/>
                    <a:pt x="53725" y="16369"/>
                    <a:pt x="55818" y="16354"/>
                  </a:cubicBezTo>
                  <a:cubicBezTo>
                    <a:pt x="59443" y="16326"/>
                    <a:pt x="63068" y="16270"/>
                    <a:pt x="66694" y="16160"/>
                  </a:cubicBezTo>
                  <a:lnTo>
                    <a:pt x="66694" y="16160"/>
                  </a:lnTo>
                  <a:cubicBezTo>
                    <a:pt x="66597" y="16286"/>
                    <a:pt x="66518" y="16422"/>
                    <a:pt x="66455" y="16564"/>
                  </a:cubicBezTo>
                  <a:cubicBezTo>
                    <a:pt x="66382" y="16740"/>
                    <a:pt x="66353" y="16934"/>
                    <a:pt x="66364" y="17122"/>
                  </a:cubicBezTo>
                  <a:cubicBezTo>
                    <a:pt x="66387" y="17531"/>
                    <a:pt x="66597" y="17917"/>
                    <a:pt x="66864" y="18218"/>
                  </a:cubicBezTo>
                  <a:cubicBezTo>
                    <a:pt x="67211" y="18615"/>
                    <a:pt x="67683" y="18883"/>
                    <a:pt x="68160" y="19105"/>
                  </a:cubicBezTo>
                  <a:cubicBezTo>
                    <a:pt x="68761" y="19383"/>
                    <a:pt x="69409" y="19564"/>
                    <a:pt x="70057" y="19724"/>
                  </a:cubicBezTo>
                  <a:cubicBezTo>
                    <a:pt x="71483" y="20076"/>
                    <a:pt x="72944" y="20293"/>
                    <a:pt x="74376" y="20634"/>
                  </a:cubicBezTo>
                  <a:cubicBezTo>
                    <a:pt x="75087" y="20810"/>
                    <a:pt x="75808" y="21014"/>
                    <a:pt x="76456" y="21360"/>
                  </a:cubicBezTo>
                  <a:cubicBezTo>
                    <a:pt x="76569" y="21429"/>
                    <a:pt x="76683" y="21497"/>
                    <a:pt x="76791" y="21576"/>
                  </a:cubicBezTo>
                  <a:cubicBezTo>
                    <a:pt x="76893" y="21644"/>
                    <a:pt x="76985" y="21730"/>
                    <a:pt x="77075" y="21815"/>
                  </a:cubicBezTo>
                  <a:cubicBezTo>
                    <a:pt x="77292" y="22031"/>
                    <a:pt x="77496" y="22258"/>
                    <a:pt x="77660" y="22520"/>
                  </a:cubicBezTo>
                  <a:cubicBezTo>
                    <a:pt x="77735" y="22651"/>
                    <a:pt x="77796" y="22787"/>
                    <a:pt x="77843" y="22929"/>
                  </a:cubicBezTo>
                  <a:cubicBezTo>
                    <a:pt x="77871" y="23031"/>
                    <a:pt x="77888" y="23128"/>
                    <a:pt x="77893" y="23230"/>
                  </a:cubicBezTo>
                  <a:cubicBezTo>
                    <a:pt x="77893" y="23320"/>
                    <a:pt x="77882" y="23412"/>
                    <a:pt x="77864" y="23503"/>
                  </a:cubicBezTo>
                  <a:cubicBezTo>
                    <a:pt x="77837" y="23600"/>
                    <a:pt x="77796" y="23695"/>
                    <a:pt x="77751" y="23787"/>
                  </a:cubicBezTo>
                  <a:cubicBezTo>
                    <a:pt x="77667" y="23923"/>
                    <a:pt x="77570" y="24048"/>
                    <a:pt x="77462" y="24162"/>
                  </a:cubicBezTo>
                  <a:cubicBezTo>
                    <a:pt x="77234" y="24389"/>
                    <a:pt x="76967" y="24576"/>
                    <a:pt x="76694" y="24747"/>
                  </a:cubicBezTo>
                  <a:cubicBezTo>
                    <a:pt x="76133" y="25077"/>
                    <a:pt x="75530" y="25326"/>
                    <a:pt x="74922" y="25554"/>
                  </a:cubicBezTo>
                  <a:cubicBezTo>
                    <a:pt x="74167" y="25837"/>
                    <a:pt x="73390" y="26076"/>
                    <a:pt x="72618" y="26308"/>
                  </a:cubicBezTo>
                  <a:lnTo>
                    <a:pt x="72618" y="26308"/>
                  </a:lnTo>
                  <a:cubicBezTo>
                    <a:pt x="72627" y="26306"/>
                    <a:pt x="72636" y="26303"/>
                    <a:pt x="72646" y="26301"/>
                  </a:cubicBezTo>
                  <a:lnTo>
                    <a:pt x="72646" y="26301"/>
                  </a:lnTo>
                  <a:cubicBezTo>
                    <a:pt x="71007" y="26780"/>
                    <a:pt x="69350" y="27193"/>
                    <a:pt x="67728" y="27731"/>
                  </a:cubicBezTo>
                  <a:cubicBezTo>
                    <a:pt x="67057" y="27951"/>
                    <a:pt x="66387" y="28196"/>
                    <a:pt x="65756" y="28520"/>
                  </a:cubicBezTo>
                  <a:cubicBezTo>
                    <a:pt x="65495" y="28651"/>
                    <a:pt x="65239" y="28798"/>
                    <a:pt x="65000" y="28969"/>
                  </a:cubicBezTo>
                  <a:cubicBezTo>
                    <a:pt x="64796" y="29111"/>
                    <a:pt x="64614" y="29276"/>
                    <a:pt x="64455" y="29464"/>
                  </a:cubicBezTo>
                  <a:cubicBezTo>
                    <a:pt x="64273" y="29685"/>
                    <a:pt x="64142" y="29963"/>
                    <a:pt x="64119" y="30248"/>
                  </a:cubicBezTo>
                  <a:cubicBezTo>
                    <a:pt x="64108" y="30395"/>
                    <a:pt x="64125" y="30537"/>
                    <a:pt x="64166" y="30679"/>
                  </a:cubicBezTo>
                  <a:cubicBezTo>
                    <a:pt x="64187" y="30765"/>
                    <a:pt x="64216" y="30844"/>
                    <a:pt x="64250" y="30930"/>
                  </a:cubicBezTo>
                  <a:cubicBezTo>
                    <a:pt x="64290" y="31014"/>
                    <a:pt x="64336" y="31094"/>
                    <a:pt x="64387" y="31179"/>
                  </a:cubicBezTo>
                  <a:cubicBezTo>
                    <a:pt x="64483" y="31339"/>
                    <a:pt x="64609" y="31481"/>
                    <a:pt x="64733" y="31623"/>
                  </a:cubicBezTo>
                  <a:cubicBezTo>
                    <a:pt x="64909" y="31804"/>
                    <a:pt x="65102" y="31975"/>
                    <a:pt x="65307" y="32134"/>
                  </a:cubicBezTo>
                  <a:cubicBezTo>
                    <a:pt x="65614" y="32378"/>
                    <a:pt x="65966" y="32554"/>
                    <a:pt x="66319" y="32725"/>
                  </a:cubicBezTo>
                  <a:cubicBezTo>
                    <a:pt x="66716" y="32913"/>
                    <a:pt x="67125" y="33083"/>
                    <a:pt x="67512" y="33293"/>
                  </a:cubicBezTo>
                  <a:cubicBezTo>
                    <a:pt x="67745" y="33430"/>
                    <a:pt x="67961" y="33577"/>
                    <a:pt x="68160" y="33753"/>
                  </a:cubicBezTo>
                  <a:cubicBezTo>
                    <a:pt x="68257" y="33855"/>
                    <a:pt x="68341" y="33957"/>
                    <a:pt x="68415" y="34072"/>
                  </a:cubicBezTo>
                  <a:cubicBezTo>
                    <a:pt x="68467" y="34169"/>
                    <a:pt x="68506" y="34264"/>
                    <a:pt x="68541" y="34373"/>
                  </a:cubicBezTo>
                  <a:cubicBezTo>
                    <a:pt x="68569" y="34476"/>
                    <a:pt x="68586" y="34583"/>
                    <a:pt x="68591" y="34691"/>
                  </a:cubicBezTo>
                  <a:cubicBezTo>
                    <a:pt x="68591" y="34856"/>
                    <a:pt x="68575" y="35021"/>
                    <a:pt x="68541" y="35185"/>
                  </a:cubicBezTo>
                  <a:cubicBezTo>
                    <a:pt x="68501" y="35316"/>
                    <a:pt x="68449" y="35441"/>
                    <a:pt x="68386" y="35567"/>
                  </a:cubicBezTo>
                  <a:cubicBezTo>
                    <a:pt x="68302" y="35703"/>
                    <a:pt x="68205" y="35827"/>
                    <a:pt x="68097" y="35947"/>
                  </a:cubicBezTo>
                  <a:cubicBezTo>
                    <a:pt x="67921" y="36118"/>
                    <a:pt x="67733" y="36254"/>
                    <a:pt x="67529" y="36385"/>
                  </a:cubicBezTo>
                  <a:cubicBezTo>
                    <a:pt x="67103" y="36629"/>
                    <a:pt x="66648" y="36800"/>
                    <a:pt x="66177" y="36941"/>
                  </a:cubicBezTo>
                  <a:cubicBezTo>
                    <a:pt x="65488" y="37135"/>
                    <a:pt x="64790" y="37259"/>
                    <a:pt x="64085" y="37367"/>
                  </a:cubicBezTo>
                  <a:cubicBezTo>
                    <a:pt x="63733" y="37419"/>
                    <a:pt x="63387" y="37469"/>
                    <a:pt x="63040" y="37515"/>
                  </a:cubicBezTo>
                  <a:cubicBezTo>
                    <a:pt x="62409" y="37595"/>
                    <a:pt x="61779" y="37634"/>
                    <a:pt x="61148" y="37657"/>
                  </a:cubicBezTo>
                  <a:cubicBezTo>
                    <a:pt x="60950" y="37661"/>
                    <a:pt x="60753" y="37663"/>
                    <a:pt x="60556" y="37663"/>
                  </a:cubicBezTo>
                  <a:cubicBezTo>
                    <a:pt x="60122" y="37663"/>
                    <a:pt x="59687" y="37654"/>
                    <a:pt x="59249" y="37634"/>
                  </a:cubicBezTo>
                  <a:cubicBezTo>
                    <a:pt x="58630" y="37612"/>
                    <a:pt x="58006" y="37571"/>
                    <a:pt x="57381" y="37526"/>
                  </a:cubicBezTo>
                  <a:cubicBezTo>
                    <a:pt x="56102" y="37435"/>
                    <a:pt x="54829" y="37322"/>
                    <a:pt x="53545" y="37288"/>
                  </a:cubicBezTo>
                  <a:cubicBezTo>
                    <a:pt x="53322" y="37282"/>
                    <a:pt x="53099" y="37278"/>
                    <a:pt x="52876" y="37278"/>
                  </a:cubicBezTo>
                  <a:cubicBezTo>
                    <a:pt x="51859" y="37278"/>
                    <a:pt x="50841" y="37345"/>
                    <a:pt x="49834" y="37498"/>
                  </a:cubicBezTo>
                  <a:cubicBezTo>
                    <a:pt x="49527" y="37544"/>
                    <a:pt x="49226" y="37605"/>
                    <a:pt x="48931" y="37668"/>
                  </a:cubicBezTo>
                  <a:cubicBezTo>
                    <a:pt x="48572" y="37742"/>
                    <a:pt x="48231" y="37844"/>
                    <a:pt x="47880" y="37930"/>
                  </a:cubicBezTo>
                  <a:cubicBezTo>
                    <a:pt x="47282" y="38083"/>
                    <a:pt x="46669" y="38169"/>
                    <a:pt x="46055" y="38185"/>
                  </a:cubicBezTo>
                  <a:cubicBezTo>
                    <a:pt x="45999" y="38186"/>
                    <a:pt x="45942" y="38187"/>
                    <a:pt x="45886" y="38187"/>
                  </a:cubicBezTo>
                  <a:cubicBezTo>
                    <a:pt x="45279" y="38187"/>
                    <a:pt x="44677" y="38128"/>
                    <a:pt x="44077" y="38061"/>
                  </a:cubicBezTo>
                  <a:cubicBezTo>
                    <a:pt x="43697" y="38021"/>
                    <a:pt x="43322" y="37975"/>
                    <a:pt x="42941" y="37936"/>
                  </a:cubicBezTo>
                  <a:cubicBezTo>
                    <a:pt x="42613" y="37901"/>
                    <a:pt x="42285" y="37886"/>
                    <a:pt x="41957" y="37886"/>
                  </a:cubicBezTo>
                  <a:cubicBezTo>
                    <a:pt x="41854" y="37886"/>
                    <a:pt x="41750" y="37888"/>
                    <a:pt x="41646" y="37891"/>
                  </a:cubicBezTo>
                  <a:cubicBezTo>
                    <a:pt x="40845" y="37907"/>
                    <a:pt x="40054" y="37998"/>
                    <a:pt x="39265" y="38095"/>
                  </a:cubicBezTo>
                  <a:cubicBezTo>
                    <a:pt x="38464" y="38185"/>
                    <a:pt x="37662" y="38282"/>
                    <a:pt x="36856" y="38305"/>
                  </a:cubicBezTo>
                  <a:cubicBezTo>
                    <a:pt x="36777" y="38307"/>
                    <a:pt x="36697" y="38307"/>
                    <a:pt x="36618" y="38307"/>
                  </a:cubicBezTo>
                  <a:cubicBezTo>
                    <a:pt x="36399" y="38307"/>
                    <a:pt x="36180" y="38302"/>
                    <a:pt x="35963" y="38294"/>
                  </a:cubicBezTo>
                  <a:cubicBezTo>
                    <a:pt x="35787" y="38282"/>
                    <a:pt x="35611" y="38266"/>
                    <a:pt x="35441" y="38248"/>
                  </a:cubicBezTo>
                  <a:cubicBezTo>
                    <a:pt x="35265" y="38231"/>
                    <a:pt x="35094" y="38219"/>
                    <a:pt x="34919" y="38203"/>
                  </a:cubicBezTo>
                  <a:cubicBezTo>
                    <a:pt x="34213" y="38140"/>
                    <a:pt x="33515" y="38072"/>
                    <a:pt x="32810" y="38015"/>
                  </a:cubicBezTo>
                  <a:cubicBezTo>
                    <a:pt x="31429" y="37891"/>
                    <a:pt x="30054" y="37783"/>
                    <a:pt x="28674" y="37708"/>
                  </a:cubicBezTo>
                  <a:cubicBezTo>
                    <a:pt x="27619" y="37647"/>
                    <a:pt x="26564" y="37613"/>
                    <a:pt x="25512" y="37613"/>
                  </a:cubicBezTo>
                  <a:cubicBezTo>
                    <a:pt x="25186" y="37613"/>
                    <a:pt x="24861" y="37616"/>
                    <a:pt x="24536" y="37623"/>
                  </a:cubicBezTo>
                  <a:cubicBezTo>
                    <a:pt x="23162" y="37646"/>
                    <a:pt x="21792" y="37742"/>
                    <a:pt x="20434" y="37930"/>
                  </a:cubicBezTo>
                  <a:cubicBezTo>
                    <a:pt x="20314" y="37946"/>
                    <a:pt x="20230" y="38066"/>
                    <a:pt x="20253" y="38185"/>
                  </a:cubicBezTo>
                  <a:cubicBezTo>
                    <a:pt x="20268" y="38300"/>
                    <a:pt x="20363" y="38375"/>
                    <a:pt x="20471" y="38375"/>
                  </a:cubicBezTo>
                  <a:cubicBezTo>
                    <a:pt x="20481" y="38375"/>
                    <a:pt x="20492" y="38375"/>
                    <a:pt x="20502" y="38373"/>
                  </a:cubicBezTo>
                  <a:cubicBezTo>
                    <a:pt x="21064" y="38300"/>
                    <a:pt x="21622" y="38237"/>
                    <a:pt x="22184" y="38192"/>
                  </a:cubicBezTo>
                  <a:cubicBezTo>
                    <a:pt x="22787" y="38140"/>
                    <a:pt x="23395" y="38117"/>
                    <a:pt x="23996" y="38095"/>
                  </a:cubicBezTo>
                  <a:cubicBezTo>
                    <a:pt x="24345" y="38087"/>
                    <a:pt x="24693" y="38083"/>
                    <a:pt x="25041" y="38083"/>
                  </a:cubicBezTo>
                  <a:cubicBezTo>
                    <a:pt x="27664" y="38083"/>
                    <a:pt x="30282" y="38298"/>
                    <a:pt x="32889" y="38538"/>
                  </a:cubicBezTo>
                  <a:cubicBezTo>
                    <a:pt x="33634" y="38606"/>
                    <a:pt x="34378" y="38675"/>
                    <a:pt x="35123" y="38743"/>
                  </a:cubicBezTo>
                  <a:cubicBezTo>
                    <a:pt x="35475" y="38777"/>
                    <a:pt x="35821" y="38811"/>
                    <a:pt x="36175" y="38827"/>
                  </a:cubicBezTo>
                  <a:cubicBezTo>
                    <a:pt x="36279" y="38831"/>
                    <a:pt x="36383" y="38832"/>
                    <a:pt x="36488" y="38832"/>
                  </a:cubicBezTo>
                  <a:cubicBezTo>
                    <a:pt x="36752" y="38832"/>
                    <a:pt x="37017" y="38823"/>
                    <a:pt x="37282" y="38811"/>
                  </a:cubicBezTo>
                  <a:cubicBezTo>
                    <a:pt x="38016" y="38777"/>
                    <a:pt x="38748" y="38686"/>
                    <a:pt x="39475" y="38601"/>
                  </a:cubicBezTo>
                  <a:cubicBezTo>
                    <a:pt x="39726" y="38567"/>
                    <a:pt x="39981" y="38544"/>
                    <a:pt x="40232" y="38515"/>
                  </a:cubicBezTo>
                  <a:cubicBezTo>
                    <a:pt x="40277" y="38515"/>
                    <a:pt x="40316" y="38521"/>
                    <a:pt x="40361" y="38521"/>
                  </a:cubicBezTo>
                  <a:cubicBezTo>
                    <a:pt x="41323" y="38589"/>
                    <a:pt x="42271" y="38748"/>
                    <a:pt x="43214" y="38919"/>
                  </a:cubicBezTo>
                  <a:cubicBezTo>
                    <a:pt x="44163" y="39095"/>
                    <a:pt x="45113" y="39283"/>
                    <a:pt x="46073" y="39407"/>
                  </a:cubicBezTo>
                  <a:cubicBezTo>
                    <a:pt x="46532" y="39470"/>
                    <a:pt x="46993" y="39509"/>
                    <a:pt x="47460" y="39532"/>
                  </a:cubicBezTo>
                  <a:cubicBezTo>
                    <a:pt x="47629" y="39540"/>
                    <a:pt x="47800" y="39546"/>
                    <a:pt x="47970" y="39546"/>
                  </a:cubicBezTo>
                  <a:cubicBezTo>
                    <a:pt x="48033" y="39546"/>
                    <a:pt x="48095" y="39545"/>
                    <a:pt x="48158" y="39543"/>
                  </a:cubicBezTo>
                  <a:cubicBezTo>
                    <a:pt x="48373" y="39538"/>
                    <a:pt x="48590" y="39509"/>
                    <a:pt x="48800" y="39470"/>
                  </a:cubicBezTo>
                  <a:cubicBezTo>
                    <a:pt x="49209" y="39391"/>
                    <a:pt x="49608" y="39254"/>
                    <a:pt x="50004" y="39118"/>
                  </a:cubicBezTo>
                  <a:cubicBezTo>
                    <a:pt x="50392" y="38987"/>
                    <a:pt x="50772" y="38851"/>
                    <a:pt x="51169" y="38771"/>
                  </a:cubicBezTo>
                  <a:cubicBezTo>
                    <a:pt x="51323" y="38748"/>
                    <a:pt x="51476" y="38731"/>
                    <a:pt x="51635" y="38720"/>
                  </a:cubicBezTo>
                  <a:cubicBezTo>
                    <a:pt x="51696" y="38716"/>
                    <a:pt x="51757" y="38714"/>
                    <a:pt x="51818" y="38714"/>
                  </a:cubicBezTo>
                  <a:cubicBezTo>
                    <a:pt x="51916" y="38714"/>
                    <a:pt x="52014" y="38718"/>
                    <a:pt x="52113" y="38725"/>
                  </a:cubicBezTo>
                  <a:cubicBezTo>
                    <a:pt x="52505" y="38759"/>
                    <a:pt x="52897" y="38833"/>
                    <a:pt x="53283" y="38919"/>
                  </a:cubicBezTo>
                  <a:cubicBezTo>
                    <a:pt x="53476" y="38964"/>
                    <a:pt x="53670" y="39010"/>
                    <a:pt x="53862" y="39055"/>
                  </a:cubicBezTo>
                  <a:cubicBezTo>
                    <a:pt x="54056" y="39100"/>
                    <a:pt x="54244" y="39147"/>
                    <a:pt x="54431" y="39192"/>
                  </a:cubicBezTo>
                  <a:cubicBezTo>
                    <a:pt x="55187" y="39367"/>
                    <a:pt x="55920" y="39629"/>
                    <a:pt x="56676" y="39805"/>
                  </a:cubicBezTo>
                  <a:cubicBezTo>
                    <a:pt x="56863" y="39850"/>
                    <a:pt x="57056" y="39884"/>
                    <a:pt x="57245" y="39918"/>
                  </a:cubicBezTo>
                  <a:cubicBezTo>
                    <a:pt x="57431" y="39947"/>
                    <a:pt x="57625" y="39965"/>
                    <a:pt x="57812" y="39976"/>
                  </a:cubicBezTo>
                  <a:cubicBezTo>
                    <a:pt x="57909" y="39983"/>
                    <a:pt x="58007" y="39986"/>
                    <a:pt x="58104" y="39986"/>
                  </a:cubicBezTo>
                  <a:cubicBezTo>
                    <a:pt x="58408" y="39986"/>
                    <a:pt x="58711" y="39957"/>
                    <a:pt x="59017" y="39931"/>
                  </a:cubicBezTo>
                  <a:cubicBezTo>
                    <a:pt x="59380" y="39897"/>
                    <a:pt x="59750" y="39862"/>
                    <a:pt x="60125" y="39839"/>
                  </a:cubicBezTo>
                  <a:cubicBezTo>
                    <a:pt x="60286" y="39831"/>
                    <a:pt x="60449" y="39827"/>
                    <a:pt x="60613" y="39827"/>
                  </a:cubicBezTo>
                  <a:cubicBezTo>
                    <a:pt x="60800" y="39827"/>
                    <a:pt x="60989" y="39832"/>
                    <a:pt x="61176" y="39845"/>
                  </a:cubicBezTo>
                  <a:cubicBezTo>
                    <a:pt x="61420" y="39862"/>
                    <a:pt x="61659" y="39897"/>
                    <a:pt x="61903" y="39936"/>
                  </a:cubicBezTo>
                  <a:cubicBezTo>
                    <a:pt x="62147" y="39981"/>
                    <a:pt x="62380" y="40044"/>
                    <a:pt x="62625" y="40094"/>
                  </a:cubicBezTo>
                  <a:cubicBezTo>
                    <a:pt x="63023" y="40186"/>
                    <a:pt x="63432" y="40231"/>
                    <a:pt x="63841" y="40254"/>
                  </a:cubicBezTo>
                  <a:cubicBezTo>
                    <a:pt x="64026" y="40266"/>
                    <a:pt x="64212" y="40271"/>
                    <a:pt x="64397" y="40271"/>
                  </a:cubicBezTo>
                  <a:cubicBezTo>
                    <a:pt x="65110" y="40271"/>
                    <a:pt x="65823" y="40187"/>
                    <a:pt x="66518" y="40038"/>
                  </a:cubicBezTo>
                  <a:cubicBezTo>
                    <a:pt x="67353" y="39856"/>
                    <a:pt x="68171" y="39549"/>
                    <a:pt x="68887" y="39089"/>
                  </a:cubicBezTo>
                  <a:cubicBezTo>
                    <a:pt x="69063" y="38969"/>
                    <a:pt x="69228" y="38845"/>
                    <a:pt x="69387" y="38703"/>
                  </a:cubicBezTo>
                  <a:cubicBezTo>
                    <a:pt x="69574" y="38538"/>
                    <a:pt x="69745" y="38345"/>
                    <a:pt x="69904" y="38151"/>
                  </a:cubicBezTo>
                  <a:cubicBezTo>
                    <a:pt x="70211" y="37788"/>
                    <a:pt x="70500" y="37401"/>
                    <a:pt x="70864" y="37083"/>
                  </a:cubicBezTo>
                  <a:cubicBezTo>
                    <a:pt x="71035" y="36941"/>
                    <a:pt x="71216" y="36810"/>
                    <a:pt x="71387" y="36674"/>
                  </a:cubicBezTo>
                  <a:cubicBezTo>
                    <a:pt x="71535" y="36555"/>
                    <a:pt x="71666" y="36430"/>
                    <a:pt x="71779" y="36283"/>
                  </a:cubicBezTo>
                  <a:cubicBezTo>
                    <a:pt x="71939" y="36084"/>
                    <a:pt x="72063" y="35856"/>
                    <a:pt x="72183" y="35628"/>
                  </a:cubicBezTo>
                  <a:cubicBezTo>
                    <a:pt x="72307" y="35389"/>
                    <a:pt x="72450" y="35151"/>
                    <a:pt x="72603" y="34924"/>
                  </a:cubicBezTo>
                  <a:cubicBezTo>
                    <a:pt x="72729" y="34742"/>
                    <a:pt x="72865" y="34560"/>
                    <a:pt x="73012" y="34395"/>
                  </a:cubicBezTo>
                  <a:cubicBezTo>
                    <a:pt x="73160" y="34219"/>
                    <a:pt x="73319" y="34067"/>
                    <a:pt x="73490" y="33912"/>
                  </a:cubicBezTo>
                  <a:cubicBezTo>
                    <a:pt x="73751" y="33692"/>
                    <a:pt x="74041" y="33498"/>
                    <a:pt x="74336" y="33316"/>
                  </a:cubicBezTo>
                  <a:cubicBezTo>
                    <a:pt x="74660" y="33186"/>
                    <a:pt x="74990" y="33066"/>
                    <a:pt x="75325" y="32958"/>
                  </a:cubicBezTo>
                  <a:cubicBezTo>
                    <a:pt x="76212" y="32685"/>
                    <a:pt x="77127" y="32515"/>
                    <a:pt x="78047" y="32384"/>
                  </a:cubicBezTo>
                  <a:cubicBezTo>
                    <a:pt x="78984" y="32247"/>
                    <a:pt x="79933" y="32174"/>
                    <a:pt x="80877" y="32111"/>
                  </a:cubicBezTo>
                  <a:cubicBezTo>
                    <a:pt x="82774" y="31992"/>
                    <a:pt x="84683" y="31953"/>
                    <a:pt x="86571" y="31720"/>
                  </a:cubicBezTo>
                  <a:cubicBezTo>
                    <a:pt x="87508" y="31605"/>
                    <a:pt x="88440" y="31435"/>
                    <a:pt x="89354" y="31190"/>
                  </a:cubicBezTo>
                  <a:cubicBezTo>
                    <a:pt x="89752" y="31088"/>
                    <a:pt x="90151" y="30964"/>
                    <a:pt x="90531" y="30804"/>
                  </a:cubicBezTo>
                  <a:cubicBezTo>
                    <a:pt x="90684" y="30736"/>
                    <a:pt x="90832" y="30663"/>
                    <a:pt x="90974" y="30577"/>
                  </a:cubicBezTo>
                  <a:cubicBezTo>
                    <a:pt x="91100" y="30498"/>
                    <a:pt x="91224" y="30412"/>
                    <a:pt x="91332" y="30304"/>
                  </a:cubicBezTo>
                  <a:cubicBezTo>
                    <a:pt x="91407" y="30230"/>
                    <a:pt x="91468" y="30146"/>
                    <a:pt x="91520" y="30054"/>
                  </a:cubicBezTo>
                  <a:cubicBezTo>
                    <a:pt x="91543" y="30009"/>
                    <a:pt x="91559" y="29963"/>
                    <a:pt x="91577" y="29918"/>
                  </a:cubicBezTo>
                  <a:cubicBezTo>
                    <a:pt x="91593" y="29873"/>
                    <a:pt x="91599" y="29821"/>
                    <a:pt x="91604" y="29776"/>
                  </a:cubicBezTo>
                  <a:cubicBezTo>
                    <a:pt x="91611" y="29724"/>
                    <a:pt x="91604" y="29679"/>
                    <a:pt x="91599" y="29634"/>
                  </a:cubicBezTo>
                  <a:cubicBezTo>
                    <a:pt x="91599" y="29583"/>
                    <a:pt x="91582" y="29532"/>
                    <a:pt x="91565" y="29491"/>
                  </a:cubicBezTo>
                  <a:cubicBezTo>
                    <a:pt x="91525" y="29373"/>
                    <a:pt x="91457" y="29276"/>
                    <a:pt x="91378" y="29179"/>
                  </a:cubicBezTo>
                  <a:cubicBezTo>
                    <a:pt x="91338" y="29134"/>
                    <a:pt x="91292" y="29094"/>
                    <a:pt x="91247" y="29055"/>
                  </a:cubicBezTo>
                  <a:cubicBezTo>
                    <a:pt x="91195" y="29008"/>
                    <a:pt x="91145" y="28963"/>
                    <a:pt x="91087" y="28924"/>
                  </a:cubicBezTo>
                  <a:cubicBezTo>
                    <a:pt x="90957" y="28822"/>
                    <a:pt x="90804" y="28741"/>
                    <a:pt x="90650" y="28667"/>
                  </a:cubicBezTo>
                  <a:cubicBezTo>
                    <a:pt x="90337" y="28509"/>
                    <a:pt x="90014" y="28389"/>
                    <a:pt x="89684" y="28271"/>
                  </a:cubicBezTo>
                  <a:cubicBezTo>
                    <a:pt x="89235" y="28117"/>
                    <a:pt x="88792" y="27951"/>
                    <a:pt x="88372" y="27741"/>
                  </a:cubicBezTo>
                  <a:cubicBezTo>
                    <a:pt x="88116" y="27605"/>
                    <a:pt x="87877" y="27458"/>
                    <a:pt x="87656" y="27270"/>
                  </a:cubicBezTo>
                  <a:cubicBezTo>
                    <a:pt x="87554" y="27173"/>
                    <a:pt x="87463" y="27071"/>
                    <a:pt x="87383" y="26957"/>
                  </a:cubicBezTo>
                  <a:cubicBezTo>
                    <a:pt x="87332" y="26878"/>
                    <a:pt x="87292" y="26798"/>
                    <a:pt x="87263" y="26708"/>
                  </a:cubicBezTo>
                  <a:cubicBezTo>
                    <a:pt x="87235" y="26622"/>
                    <a:pt x="87224" y="26537"/>
                    <a:pt x="87213" y="26446"/>
                  </a:cubicBezTo>
                  <a:cubicBezTo>
                    <a:pt x="87213" y="26355"/>
                    <a:pt x="87224" y="26270"/>
                    <a:pt x="87240" y="26179"/>
                  </a:cubicBezTo>
                  <a:cubicBezTo>
                    <a:pt x="87253" y="26123"/>
                    <a:pt x="87269" y="26071"/>
                    <a:pt x="87287" y="26014"/>
                  </a:cubicBezTo>
                  <a:cubicBezTo>
                    <a:pt x="87315" y="25929"/>
                    <a:pt x="87349" y="25843"/>
                    <a:pt x="87389" y="25764"/>
                  </a:cubicBezTo>
                  <a:cubicBezTo>
                    <a:pt x="87423" y="25701"/>
                    <a:pt x="87457" y="25645"/>
                    <a:pt x="87497" y="25588"/>
                  </a:cubicBezTo>
                  <a:cubicBezTo>
                    <a:pt x="87536" y="25525"/>
                    <a:pt x="87581" y="25468"/>
                    <a:pt x="87633" y="25412"/>
                  </a:cubicBezTo>
                  <a:cubicBezTo>
                    <a:pt x="87786" y="25247"/>
                    <a:pt x="87963" y="25105"/>
                    <a:pt x="88155" y="24980"/>
                  </a:cubicBezTo>
                  <a:cubicBezTo>
                    <a:pt x="88570" y="24725"/>
                    <a:pt x="89025" y="24548"/>
                    <a:pt x="89485" y="24400"/>
                  </a:cubicBezTo>
                  <a:cubicBezTo>
                    <a:pt x="90639" y="24043"/>
                    <a:pt x="91843" y="23866"/>
                    <a:pt x="93043" y="23718"/>
                  </a:cubicBezTo>
                  <a:cubicBezTo>
                    <a:pt x="93589" y="23650"/>
                    <a:pt x="94140" y="23593"/>
                    <a:pt x="94690" y="23525"/>
                  </a:cubicBezTo>
                  <a:cubicBezTo>
                    <a:pt x="94906" y="23503"/>
                    <a:pt x="95123" y="23474"/>
                    <a:pt x="95338" y="23440"/>
                  </a:cubicBezTo>
                  <a:cubicBezTo>
                    <a:pt x="95582" y="23406"/>
                    <a:pt x="95821" y="23354"/>
                    <a:pt x="96060" y="23304"/>
                  </a:cubicBezTo>
                  <a:cubicBezTo>
                    <a:pt x="100032" y="22462"/>
                    <a:pt x="104014" y="21662"/>
                    <a:pt x="107969" y="20736"/>
                  </a:cubicBezTo>
                  <a:cubicBezTo>
                    <a:pt x="110316" y="20184"/>
                    <a:pt x="112669" y="19611"/>
                    <a:pt x="114931" y="18764"/>
                  </a:cubicBezTo>
                  <a:cubicBezTo>
                    <a:pt x="115965" y="18377"/>
                    <a:pt x="116982" y="17933"/>
                    <a:pt x="117959" y="17411"/>
                  </a:cubicBezTo>
                  <a:lnTo>
                    <a:pt x="117959" y="17411"/>
                  </a:lnTo>
                  <a:cubicBezTo>
                    <a:pt x="117192" y="17985"/>
                    <a:pt x="116403" y="18536"/>
                    <a:pt x="115590" y="19037"/>
                  </a:cubicBezTo>
                  <a:cubicBezTo>
                    <a:pt x="115095" y="19343"/>
                    <a:pt x="114584" y="19633"/>
                    <a:pt x="114072" y="19905"/>
                  </a:cubicBezTo>
                  <a:cubicBezTo>
                    <a:pt x="113476" y="20218"/>
                    <a:pt x="112868" y="20503"/>
                    <a:pt x="112254" y="20770"/>
                  </a:cubicBezTo>
                  <a:cubicBezTo>
                    <a:pt x="112256" y="20770"/>
                    <a:pt x="112258" y="20770"/>
                    <a:pt x="112260" y="20770"/>
                  </a:cubicBezTo>
                  <a:lnTo>
                    <a:pt x="112260" y="20770"/>
                  </a:lnTo>
                  <a:cubicBezTo>
                    <a:pt x="112255" y="20772"/>
                    <a:pt x="112252" y="20773"/>
                    <a:pt x="112249" y="20774"/>
                  </a:cubicBezTo>
                  <a:lnTo>
                    <a:pt x="112249" y="20774"/>
                  </a:lnTo>
                  <a:cubicBezTo>
                    <a:pt x="112251" y="20773"/>
                    <a:pt x="112253" y="20772"/>
                    <a:pt x="112254" y="20770"/>
                  </a:cubicBezTo>
                  <a:lnTo>
                    <a:pt x="112254" y="20770"/>
                  </a:lnTo>
                  <a:cubicBezTo>
                    <a:pt x="112249" y="20775"/>
                    <a:pt x="112243" y="20775"/>
                    <a:pt x="112243" y="20775"/>
                  </a:cubicBezTo>
                  <a:cubicBezTo>
                    <a:pt x="112245" y="20775"/>
                    <a:pt x="112247" y="20775"/>
                    <a:pt x="112249" y="20774"/>
                  </a:cubicBezTo>
                  <a:lnTo>
                    <a:pt x="112249" y="20774"/>
                  </a:lnTo>
                  <a:cubicBezTo>
                    <a:pt x="112243" y="20778"/>
                    <a:pt x="112236" y="20781"/>
                    <a:pt x="112231" y="20781"/>
                  </a:cubicBezTo>
                  <a:cubicBezTo>
                    <a:pt x="112231" y="20781"/>
                    <a:pt x="112238" y="20781"/>
                    <a:pt x="112243" y="20775"/>
                  </a:cubicBezTo>
                  <a:lnTo>
                    <a:pt x="112243" y="20775"/>
                  </a:lnTo>
                  <a:cubicBezTo>
                    <a:pt x="112232" y="20780"/>
                    <a:pt x="112227" y="20781"/>
                    <a:pt x="112222" y="20785"/>
                  </a:cubicBezTo>
                  <a:lnTo>
                    <a:pt x="112222" y="20785"/>
                  </a:lnTo>
                  <a:cubicBezTo>
                    <a:pt x="111157" y="21243"/>
                    <a:pt x="110075" y="21645"/>
                    <a:pt x="108976" y="21997"/>
                  </a:cubicBezTo>
                  <a:cubicBezTo>
                    <a:pt x="107856" y="22355"/>
                    <a:pt x="106720" y="22661"/>
                    <a:pt x="105583" y="22934"/>
                  </a:cubicBezTo>
                  <a:cubicBezTo>
                    <a:pt x="104436" y="23202"/>
                    <a:pt x="103282" y="23435"/>
                    <a:pt x="102123" y="23645"/>
                  </a:cubicBezTo>
                  <a:cubicBezTo>
                    <a:pt x="101622" y="23736"/>
                    <a:pt x="101123" y="23815"/>
                    <a:pt x="100623" y="23894"/>
                  </a:cubicBezTo>
                  <a:cubicBezTo>
                    <a:pt x="99514" y="24083"/>
                    <a:pt x="98407" y="24298"/>
                    <a:pt x="97321" y="24623"/>
                  </a:cubicBezTo>
                  <a:cubicBezTo>
                    <a:pt x="96781" y="24786"/>
                    <a:pt x="96241" y="24980"/>
                    <a:pt x="95736" y="25236"/>
                  </a:cubicBezTo>
                  <a:cubicBezTo>
                    <a:pt x="95525" y="25339"/>
                    <a:pt x="95327" y="25463"/>
                    <a:pt x="95134" y="25599"/>
                  </a:cubicBezTo>
                  <a:cubicBezTo>
                    <a:pt x="94958" y="25724"/>
                    <a:pt x="94793" y="25872"/>
                    <a:pt x="94662" y="26048"/>
                  </a:cubicBezTo>
                  <a:cubicBezTo>
                    <a:pt x="94605" y="26123"/>
                    <a:pt x="94549" y="26196"/>
                    <a:pt x="94509" y="26281"/>
                  </a:cubicBezTo>
                  <a:cubicBezTo>
                    <a:pt x="94463" y="26361"/>
                    <a:pt x="94429" y="26451"/>
                    <a:pt x="94407" y="26537"/>
                  </a:cubicBezTo>
                  <a:cubicBezTo>
                    <a:pt x="94378" y="26622"/>
                    <a:pt x="94373" y="26719"/>
                    <a:pt x="94366" y="26805"/>
                  </a:cubicBezTo>
                  <a:cubicBezTo>
                    <a:pt x="94355" y="26912"/>
                    <a:pt x="94378" y="27020"/>
                    <a:pt x="94395" y="27128"/>
                  </a:cubicBezTo>
                  <a:cubicBezTo>
                    <a:pt x="94418" y="27225"/>
                    <a:pt x="94457" y="27321"/>
                    <a:pt x="94497" y="27411"/>
                  </a:cubicBezTo>
                  <a:cubicBezTo>
                    <a:pt x="94554" y="27526"/>
                    <a:pt x="94617" y="27639"/>
                    <a:pt x="94696" y="27741"/>
                  </a:cubicBezTo>
                  <a:cubicBezTo>
                    <a:pt x="94764" y="27844"/>
                    <a:pt x="94850" y="27941"/>
                    <a:pt x="94935" y="28032"/>
                  </a:cubicBezTo>
                  <a:cubicBezTo>
                    <a:pt x="95031" y="28134"/>
                    <a:pt x="95145" y="28213"/>
                    <a:pt x="95265" y="28292"/>
                  </a:cubicBezTo>
                  <a:cubicBezTo>
                    <a:pt x="95480" y="28441"/>
                    <a:pt x="95736" y="28531"/>
                    <a:pt x="95986" y="28622"/>
                  </a:cubicBezTo>
                  <a:cubicBezTo>
                    <a:pt x="96298" y="28730"/>
                    <a:pt x="96616" y="28804"/>
                    <a:pt x="96941" y="28877"/>
                  </a:cubicBezTo>
                  <a:cubicBezTo>
                    <a:pt x="97594" y="29032"/>
                    <a:pt x="98259" y="29150"/>
                    <a:pt x="98884" y="29389"/>
                  </a:cubicBezTo>
                  <a:cubicBezTo>
                    <a:pt x="99099" y="29480"/>
                    <a:pt x="99304" y="29583"/>
                    <a:pt x="99498" y="29719"/>
                  </a:cubicBezTo>
                  <a:cubicBezTo>
                    <a:pt x="99595" y="29798"/>
                    <a:pt x="99679" y="29878"/>
                    <a:pt x="99760" y="29975"/>
                  </a:cubicBezTo>
                  <a:cubicBezTo>
                    <a:pt x="99821" y="30054"/>
                    <a:pt x="99867" y="30139"/>
                    <a:pt x="99912" y="30230"/>
                  </a:cubicBezTo>
                  <a:cubicBezTo>
                    <a:pt x="99946" y="30322"/>
                    <a:pt x="99975" y="30412"/>
                    <a:pt x="99991" y="30509"/>
                  </a:cubicBezTo>
                  <a:cubicBezTo>
                    <a:pt x="100009" y="30623"/>
                    <a:pt x="100015" y="30736"/>
                    <a:pt x="100004" y="30855"/>
                  </a:cubicBezTo>
                  <a:cubicBezTo>
                    <a:pt x="99991" y="30941"/>
                    <a:pt x="99970" y="31025"/>
                    <a:pt x="99941" y="31106"/>
                  </a:cubicBezTo>
                  <a:cubicBezTo>
                    <a:pt x="99901" y="31190"/>
                    <a:pt x="99855" y="31271"/>
                    <a:pt x="99805" y="31345"/>
                  </a:cubicBezTo>
                  <a:cubicBezTo>
                    <a:pt x="99725" y="31447"/>
                    <a:pt x="99634" y="31531"/>
                    <a:pt x="99532" y="31617"/>
                  </a:cubicBezTo>
                  <a:cubicBezTo>
                    <a:pt x="99350" y="31754"/>
                    <a:pt x="99157" y="31856"/>
                    <a:pt x="98952" y="31953"/>
                  </a:cubicBezTo>
                  <a:cubicBezTo>
                    <a:pt x="98378" y="32191"/>
                    <a:pt x="97759" y="32321"/>
                    <a:pt x="97145" y="32418"/>
                  </a:cubicBezTo>
                  <a:cubicBezTo>
                    <a:pt x="96838" y="32464"/>
                    <a:pt x="96537" y="32498"/>
                    <a:pt x="96230" y="32538"/>
                  </a:cubicBezTo>
                  <a:cubicBezTo>
                    <a:pt x="95730" y="32594"/>
                    <a:pt x="95236" y="32656"/>
                    <a:pt x="94735" y="32714"/>
                  </a:cubicBezTo>
                  <a:cubicBezTo>
                    <a:pt x="93469" y="32861"/>
                    <a:pt x="92202" y="33003"/>
                    <a:pt x="90940" y="33191"/>
                  </a:cubicBezTo>
                  <a:cubicBezTo>
                    <a:pt x="89724" y="33367"/>
                    <a:pt x="88519" y="33600"/>
                    <a:pt x="87332" y="33923"/>
                  </a:cubicBezTo>
                  <a:cubicBezTo>
                    <a:pt x="86172" y="34237"/>
                    <a:pt x="85053" y="34663"/>
                    <a:pt x="83980" y="35197"/>
                  </a:cubicBezTo>
                  <a:cubicBezTo>
                    <a:pt x="83974" y="35168"/>
                    <a:pt x="83967" y="35140"/>
                    <a:pt x="83956" y="35111"/>
                  </a:cubicBezTo>
                  <a:cubicBezTo>
                    <a:pt x="83922" y="35009"/>
                    <a:pt x="83865" y="34907"/>
                    <a:pt x="83775" y="34838"/>
                  </a:cubicBezTo>
                  <a:cubicBezTo>
                    <a:pt x="83752" y="34817"/>
                    <a:pt x="83729" y="34799"/>
                    <a:pt x="83701" y="34783"/>
                  </a:cubicBezTo>
                  <a:cubicBezTo>
                    <a:pt x="83673" y="34770"/>
                    <a:pt x="83644" y="34759"/>
                    <a:pt x="83615" y="34748"/>
                  </a:cubicBezTo>
                  <a:cubicBezTo>
                    <a:pt x="83565" y="34725"/>
                    <a:pt x="83508" y="34725"/>
                    <a:pt x="83456" y="34720"/>
                  </a:cubicBezTo>
                  <a:lnTo>
                    <a:pt x="83440" y="34720"/>
                  </a:lnTo>
                  <a:cubicBezTo>
                    <a:pt x="83332" y="34720"/>
                    <a:pt x="83229" y="34759"/>
                    <a:pt x="83133" y="34799"/>
                  </a:cubicBezTo>
                  <a:cubicBezTo>
                    <a:pt x="83025" y="34851"/>
                    <a:pt x="82928" y="34924"/>
                    <a:pt x="82837" y="35003"/>
                  </a:cubicBezTo>
                  <a:cubicBezTo>
                    <a:pt x="82734" y="35100"/>
                    <a:pt x="82644" y="35219"/>
                    <a:pt x="82564" y="35333"/>
                  </a:cubicBezTo>
                  <a:cubicBezTo>
                    <a:pt x="82519" y="35407"/>
                    <a:pt x="82479" y="35475"/>
                    <a:pt x="82445" y="35549"/>
                  </a:cubicBezTo>
                  <a:cubicBezTo>
                    <a:pt x="82411" y="35481"/>
                    <a:pt x="82359" y="35407"/>
                    <a:pt x="82297" y="35362"/>
                  </a:cubicBezTo>
                  <a:cubicBezTo>
                    <a:pt x="82228" y="35303"/>
                    <a:pt x="82138" y="35265"/>
                    <a:pt x="82048" y="35265"/>
                  </a:cubicBezTo>
                  <a:cubicBezTo>
                    <a:pt x="82043" y="35265"/>
                    <a:pt x="82037" y="35265"/>
                    <a:pt x="82031" y="35265"/>
                  </a:cubicBezTo>
                  <a:cubicBezTo>
                    <a:pt x="81968" y="35271"/>
                    <a:pt x="81922" y="35287"/>
                    <a:pt x="81871" y="35316"/>
                  </a:cubicBezTo>
                  <a:cubicBezTo>
                    <a:pt x="81826" y="35333"/>
                    <a:pt x="81785" y="35368"/>
                    <a:pt x="81751" y="35396"/>
                  </a:cubicBezTo>
                  <a:cubicBezTo>
                    <a:pt x="81678" y="35458"/>
                    <a:pt x="81615" y="35543"/>
                    <a:pt x="81564" y="35623"/>
                  </a:cubicBezTo>
                  <a:cubicBezTo>
                    <a:pt x="81502" y="35709"/>
                    <a:pt x="81451" y="35811"/>
                    <a:pt x="81405" y="35908"/>
                  </a:cubicBezTo>
                  <a:cubicBezTo>
                    <a:pt x="81360" y="36010"/>
                    <a:pt x="81320" y="36118"/>
                    <a:pt x="81286" y="36225"/>
                  </a:cubicBezTo>
                  <a:cubicBezTo>
                    <a:pt x="81268" y="36202"/>
                    <a:pt x="81252" y="36186"/>
                    <a:pt x="81234" y="36168"/>
                  </a:cubicBezTo>
                  <a:cubicBezTo>
                    <a:pt x="81161" y="36071"/>
                    <a:pt x="81064" y="35987"/>
                    <a:pt x="80956" y="35929"/>
                  </a:cubicBezTo>
                  <a:cubicBezTo>
                    <a:pt x="80879" y="35893"/>
                    <a:pt x="80786" y="35866"/>
                    <a:pt x="80692" y="35866"/>
                  </a:cubicBezTo>
                  <a:cubicBezTo>
                    <a:pt x="80684" y="35866"/>
                    <a:pt x="80675" y="35866"/>
                    <a:pt x="80667" y="35867"/>
                  </a:cubicBezTo>
                  <a:cubicBezTo>
                    <a:pt x="80621" y="35874"/>
                    <a:pt x="80576" y="35884"/>
                    <a:pt x="80536" y="35901"/>
                  </a:cubicBezTo>
                  <a:cubicBezTo>
                    <a:pt x="80507" y="35913"/>
                    <a:pt x="80479" y="35924"/>
                    <a:pt x="80450" y="35942"/>
                  </a:cubicBezTo>
                  <a:cubicBezTo>
                    <a:pt x="80428" y="35958"/>
                    <a:pt x="80405" y="35976"/>
                    <a:pt x="80382" y="35998"/>
                  </a:cubicBezTo>
                  <a:cubicBezTo>
                    <a:pt x="80342" y="36026"/>
                    <a:pt x="80308" y="36066"/>
                    <a:pt x="80280" y="36105"/>
                  </a:cubicBezTo>
                  <a:cubicBezTo>
                    <a:pt x="80258" y="36139"/>
                    <a:pt x="80235" y="36180"/>
                    <a:pt x="80217" y="36220"/>
                  </a:cubicBezTo>
                  <a:cubicBezTo>
                    <a:pt x="80167" y="36322"/>
                    <a:pt x="80138" y="36435"/>
                    <a:pt x="80121" y="36555"/>
                  </a:cubicBezTo>
                  <a:cubicBezTo>
                    <a:pt x="80098" y="36748"/>
                    <a:pt x="80115" y="36947"/>
                    <a:pt x="80161" y="37140"/>
                  </a:cubicBezTo>
                  <a:cubicBezTo>
                    <a:pt x="80056" y="37119"/>
                    <a:pt x="79948" y="37108"/>
                    <a:pt x="79841" y="37108"/>
                  </a:cubicBezTo>
                  <a:cubicBezTo>
                    <a:pt x="79711" y="37108"/>
                    <a:pt x="79581" y="37125"/>
                    <a:pt x="79456" y="37162"/>
                  </a:cubicBezTo>
                  <a:cubicBezTo>
                    <a:pt x="79217" y="37230"/>
                    <a:pt x="78990" y="37379"/>
                    <a:pt x="78865" y="37595"/>
                  </a:cubicBezTo>
                  <a:cubicBezTo>
                    <a:pt x="78758" y="37794"/>
                    <a:pt x="78758" y="38032"/>
                    <a:pt x="78876" y="38226"/>
                  </a:cubicBezTo>
                  <a:cubicBezTo>
                    <a:pt x="79002" y="38424"/>
                    <a:pt x="79217" y="38538"/>
                    <a:pt x="79445" y="38594"/>
                  </a:cubicBezTo>
                  <a:cubicBezTo>
                    <a:pt x="79280" y="38896"/>
                    <a:pt x="79115" y="39197"/>
                    <a:pt x="78945" y="39498"/>
                  </a:cubicBezTo>
                  <a:cubicBezTo>
                    <a:pt x="78724" y="39884"/>
                    <a:pt x="78490" y="40272"/>
                    <a:pt x="78205" y="40618"/>
                  </a:cubicBezTo>
                  <a:cubicBezTo>
                    <a:pt x="78013" y="40828"/>
                    <a:pt x="77780" y="40993"/>
                    <a:pt x="77552" y="41164"/>
                  </a:cubicBezTo>
                  <a:cubicBezTo>
                    <a:pt x="77274" y="41368"/>
                    <a:pt x="76996" y="41578"/>
                    <a:pt x="76752" y="41817"/>
                  </a:cubicBezTo>
                  <a:cubicBezTo>
                    <a:pt x="76655" y="41908"/>
                    <a:pt x="76569" y="42010"/>
                    <a:pt x="76490" y="42113"/>
                  </a:cubicBezTo>
                  <a:cubicBezTo>
                    <a:pt x="76416" y="42208"/>
                    <a:pt x="76364" y="42317"/>
                    <a:pt x="76319" y="42430"/>
                  </a:cubicBezTo>
                  <a:cubicBezTo>
                    <a:pt x="76285" y="42510"/>
                    <a:pt x="76274" y="42617"/>
                    <a:pt x="76269" y="42709"/>
                  </a:cubicBezTo>
                  <a:cubicBezTo>
                    <a:pt x="76269" y="42766"/>
                    <a:pt x="76280" y="42822"/>
                    <a:pt x="76303" y="42879"/>
                  </a:cubicBezTo>
                  <a:cubicBezTo>
                    <a:pt x="76411" y="43157"/>
                    <a:pt x="76705" y="43294"/>
                    <a:pt x="76973" y="43396"/>
                  </a:cubicBezTo>
                  <a:cubicBezTo>
                    <a:pt x="77172" y="43464"/>
                    <a:pt x="77382" y="43511"/>
                    <a:pt x="77592" y="43550"/>
                  </a:cubicBezTo>
                  <a:cubicBezTo>
                    <a:pt x="77859" y="43601"/>
                    <a:pt x="78126" y="43635"/>
                    <a:pt x="78394" y="43663"/>
                  </a:cubicBezTo>
                  <a:cubicBezTo>
                    <a:pt x="79524" y="43783"/>
                    <a:pt x="80667" y="43771"/>
                    <a:pt x="81803" y="43823"/>
                  </a:cubicBezTo>
                  <a:cubicBezTo>
                    <a:pt x="82031" y="43834"/>
                    <a:pt x="82263" y="43857"/>
                    <a:pt x="82490" y="43879"/>
                  </a:cubicBezTo>
                  <a:cubicBezTo>
                    <a:pt x="82841" y="43914"/>
                    <a:pt x="83194" y="43925"/>
                    <a:pt x="83546" y="43925"/>
                  </a:cubicBezTo>
                  <a:cubicBezTo>
                    <a:pt x="83708" y="43925"/>
                    <a:pt x="83869" y="43923"/>
                    <a:pt x="84030" y="43920"/>
                  </a:cubicBezTo>
                  <a:cubicBezTo>
                    <a:pt x="84479" y="43902"/>
                    <a:pt x="84929" y="43862"/>
                    <a:pt x="85377" y="43823"/>
                  </a:cubicBezTo>
                  <a:cubicBezTo>
                    <a:pt x="85917" y="43776"/>
                    <a:pt x="86456" y="43721"/>
                    <a:pt x="86996" y="43681"/>
                  </a:cubicBezTo>
                  <a:cubicBezTo>
                    <a:pt x="87179" y="43669"/>
                    <a:pt x="87366" y="43663"/>
                    <a:pt x="87547" y="43652"/>
                  </a:cubicBezTo>
                  <a:cubicBezTo>
                    <a:pt x="87612" y="43651"/>
                    <a:pt x="87676" y="43650"/>
                    <a:pt x="87741" y="43650"/>
                  </a:cubicBezTo>
                  <a:cubicBezTo>
                    <a:pt x="87870" y="43650"/>
                    <a:pt x="87999" y="43652"/>
                    <a:pt x="88127" y="43652"/>
                  </a:cubicBezTo>
                  <a:cubicBezTo>
                    <a:pt x="88519" y="43658"/>
                    <a:pt x="88905" y="43686"/>
                    <a:pt x="89293" y="43721"/>
                  </a:cubicBezTo>
                  <a:cubicBezTo>
                    <a:pt x="90133" y="43789"/>
                    <a:pt x="90974" y="43913"/>
                    <a:pt x="91809" y="44015"/>
                  </a:cubicBezTo>
                  <a:cubicBezTo>
                    <a:pt x="92582" y="44112"/>
                    <a:pt x="93355" y="44192"/>
                    <a:pt x="94134" y="44214"/>
                  </a:cubicBezTo>
                  <a:cubicBezTo>
                    <a:pt x="94315" y="44222"/>
                    <a:pt x="94497" y="44226"/>
                    <a:pt x="94680" y="44226"/>
                  </a:cubicBezTo>
                  <a:cubicBezTo>
                    <a:pt x="94898" y="44226"/>
                    <a:pt x="95116" y="44221"/>
                    <a:pt x="95333" y="44214"/>
                  </a:cubicBezTo>
                  <a:cubicBezTo>
                    <a:pt x="95792" y="44209"/>
                    <a:pt x="96253" y="44186"/>
                    <a:pt x="96713" y="44175"/>
                  </a:cubicBezTo>
                  <a:cubicBezTo>
                    <a:pt x="97111" y="44164"/>
                    <a:pt x="97503" y="44158"/>
                    <a:pt x="97901" y="44158"/>
                  </a:cubicBezTo>
                  <a:cubicBezTo>
                    <a:pt x="98299" y="44158"/>
                    <a:pt x="98703" y="44180"/>
                    <a:pt x="99099" y="44209"/>
                  </a:cubicBezTo>
                  <a:cubicBezTo>
                    <a:pt x="99248" y="44220"/>
                    <a:pt x="99395" y="44232"/>
                    <a:pt x="99543" y="44237"/>
                  </a:cubicBezTo>
                  <a:cubicBezTo>
                    <a:pt x="98753" y="44356"/>
                    <a:pt x="97969" y="44499"/>
                    <a:pt x="97190" y="44663"/>
                  </a:cubicBezTo>
                  <a:cubicBezTo>
                    <a:pt x="95929" y="44925"/>
                    <a:pt x="94685" y="45255"/>
                    <a:pt x="93452" y="45607"/>
                  </a:cubicBezTo>
                  <a:cubicBezTo>
                    <a:pt x="91037" y="46299"/>
                    <a:pt x="88672" y="47146"/>
                    <a:pt x="86332" y="48056"/>
                  </a:cubicBezTo>
                  <a:cubicBezTo>
                    <a:pt x="83962" y="48976"/>
                    <a:pt x="81622" y="49976"/>
                    <a:pt x="79286" y="50983"/>
                  </a:cubicBezTo>
                  <a:cubicBezTo>
                    <a:pt x="78126" y="51482"/>
                    <a:pt x="76967" y="51982"/>
                    <a:pt x="75802" y="52477"/>
                  </a:cubicBezTo>
                  <a:cubicBezTo>
                    <a:pt x="74677" y="52955"/>
                    <a:pt x="73552" y="53420"/>
                    <a:pt x="72409" y="53857"/>
                  </a:cubicBezTo>
                  <a:cubicBezTo>
                    <a:pt x="70523" y="54573"/>
                    <a:pt x="68620" y="55232"/>
                    <a:pt x="66689" y="55824"/>
                  </a:cubicBezTo>
                  <a:cubicBezTo>
                    <a:pt x="64688" y="56443"/>
                    <a:pt x="62665" y="56988"/>
                    <a:pt x="60625" y="57471"/>
                  </a:cubicBezTo>
                  <a:cubicBezTo>
                    <a:pt x="56545" y="58449"/>
                    <a:pt x="52396" y="59147"/>
                    <a:pt x="48226" y="59619"/>
                  </a:cubicBezTo>
                  <a:cubicBezTo>
                    <a:pt x="45674" y="59903"/>
                    <a:pt x="43117" y="60096"/>
                    <a:pt x="40549" y="60210"/>
                  </a:cubicBezTo>
                  <a:cubicBezTo>
                    <a:pt x="38906" y="60283"/>
                    <a:pt x="37261" y="60316"/>
                    <a:pt x="35615" y="60316"/>
                  </a:cubicBezTo>
                  <a:cubicBezTo>
                    <a:pt x="34676" y="60316"/>
                    <a:pt x="33738" y="60305"/>
                    <a:pt x="32799" y="60285"/>
                  </a:cubicBezTo>
                  <a:cubicBezTo>
                    <a:pt x="27599" y="60170"/>
                    <a:pt x="22406" y="59711"/>
                    <a:pt x="17258" y="58948"/>
                  </a:cubicBezTo>
                  <a:lnTo>
                    <a:pt x="17263" y="58948"/>
                  </a:lnTo>
                  <a:cubicBezTo>
                    <a:pt x="14382" y="58517"/>
                    <a:pt x="11518" y="57994"/>
                    <a:pt x="8672" y="57374"/>
                  </a:cubicBezTo>
                  <a:cubicBezTo>
                    <a:pt x="7256" y="57062"/>
                    <a:pt x="5847" y="56732"/>
                    <a:pt x="4444" y="56375"/>
                  </a:cubicBezTo>
                  <a:cubicBezTo>
                    <a:pt x="3052" y="56023"/>
                    <a:pt x="1665" y="55641"/>
                    <a:pt x="279" y="55244"/>
                  </a:cubicBezTo>
                  <a:cubicBezTo>
                    <a:pt x="262" y="55240"/>
                    <a:pt x="244" y="55237"/>
                    <a:pt x="227" y="55237"/>
                  </a:cubicBezTo>
                  <a:cubicBezTo>
                    <a:pt x="138" y="55237"/>
                    <a:pt x="57" y="55296"/>
                    <a:pt x="28" y="55386"/>
                  </a:cubicBezTo>
                  <a:cubicBezTo>
                    <a:pt x="1" y="55488"/>
                    <a:pt x="62" y="55602"/>
                    <a:pt x="171" y="55636"/>
                  </a:cubicBezTo>
                  <a:cubicBezTo>
                    <a:pt x="2939" y="56448"/>
                    <a:pt x="5734" y="57164"/>
                    <a:pt x="8552" y="57789"/>
                  </a:cubicBezTo>
                  <a:cubicBezTo>
                    <a:pt x="11394" y="58415"/>
                    <a:pt x="14263" y="58943"/>
                    <a:pt x="17143" y="59381"/>
                  </a:cubicBezTo>
                  <a:cubicBezTo>
                    <a:pt x="22905" y="60251"/>
                    <a:pt x="28724" y="60721"/>
                    <a:pt x="34554" y="60778"/>
                  </a:cubicBezTo>
                  <a:cubicBezTo>
                    <a:pt x="34898" y="60781"/>
                    <a:pt x="35241" y="60783"/>
                    <a:pt x="35585" y="60783"/>
                  </a:cubicBezTo>
                  <a:cubicBezTo>
                    <a:pt x="41066" y="60783"/>
                    <a:pt x="46549" y="60393"/>
                    <a:pt x="51971" y="59603"/>
                  </a:cubicBezTo>
                  <a:cubicBezTo>
                    <a:pt x="57733" y="58761"/>
                    <a:pt x="63432" y="57426"/>
                    <a:pt x="68955" y="55580"/>
                  </a:cubicBezTo>
                  <a:cubicBezTo>
                    <a:pt x="70466" y="55079"/>
                    <a:pt x="71955" y="54534"/>
                    <a:pt x="73432" y="53954"/>
                  </a:cubicBezTo>
                  <a:cubicBezTo>
                    <a:pt x="74973" y="53351"/>
                    <a:pt x="76490" y="52698"/>
                    <a:pt x="78008" y="52045"/>
                  </a:cubicBezTo>
                  <a:cubicBezTo>
                    <a:pt x="81229" y="50658"/>
                    <a:pt x="84451" y="49249"/>
                    <a:pt x="87724" y="47988"/>
                  </a:cubicBezTo>
                  <a:cubicBezTo>
                    <a:pt x="89872" y="47169"/>
                    <a:pt x="92042" y="46414"/>
                    <a:pt x="94253" y="45777"/>
                  </a:cubicBezTo>
                  <a:cubicBezTo>
                    <a:pt x="95310" y="45470"/>
                    <a:pt x="96377" y="45208"/>
                    <a:pt x="97452" y="44970"/>
                  </a:cubicBezTo>
                  <a:cubicBezTo>
                    <a:pt x="99487" y="44521"/>
                    <a:pt x="101567" y="44227"/>
                    <a:pt x="103623" y="43936"/>
                  </a:cubicBezTo>
                  <a:cubicBezTo>
                    <a:pt x="104396" y="43828"/>
                    <a:pt x="105168" y="43731"/>
                    <a:pt x="105947" y="43674"/>
                  </a:cubicBezTo>
                  <a:cubicBezTo>
                    <a:pt x="106670" y="43627"/>
                    <a:pt x="107397" y="43612"/>
                    <a:pt x="108122" y="43612"/>
                  </a:cubicBezTo>
                  <a:cubicBezTo>
                    <a:pt x="108536" y="43612"/>
                    <a:pt x="108949" y="43617"/>
                    <a:pt x="109362" y="43624"/>
                  </a:cubicBezTo>
                  <a:cubicBezTo>
                    <a:pt x="109986" y="43633"/>
                    <a:pt x="110610" y="43642"/>
                    <a:pt x="111235" y="43642"/>
                  </a:cubicBezTo>
                  <a:cubicBezTo>
                    <a:pt x="111742" y="43642"/>
                    <a:pt x="112248" y="43636"/>
                    <a:pt x="112755" y="43618"/>
                  </a:cubicBezTo>
                  <a:cubicBezTo>
                    <a:pt x="113283" y="43601"/>
                    <a:pt x="113806" y="43561"/>
                    <a:pt x="114329" y="43504"/>
                  </a:cubicBezTo>
                  <a:cubicBezTo>
                    <a:pt x="114919" y="43448"/>
                    <a:pt x="115504" y="43351"/>
                    <a:pt x="116084" y="43231"/>
                  </a:cubicBezTo>
                  <a:cubicBezTo>
                    <a:pt x="116346" y="43181"/>
                    <a:pt x="116607" y="43118"/>
                    <a:pt x="116868" y="43060"/>
                  </a:cubicBezTo>
                  <a:cubicBezTo>
                    <a:pt x="117187" y="42987"/>
                    <a:pt x="117505" y="42936"/>
                    <a:pt x="117822" y="42879"/>
                  </a:cubicBezTo>
                  <a:cubicBezTo>
                    <a:pt x="118436" y="42782"/>
                    <a:pt x="119057" y="42714"/>
                    <a:pt x="119676" y="42669"/>
                  </a:cubicBezTo>
                  <a:cubicBezTo>
                    <a:pt x="120340" y="42630"/>
                    <a:pt x="121005" y="42612"/>
                    <a:pt x="121670" y="42612"/>
                  </a:cubicBezTo>
                  <a:cubicBezTo>
                    <a:pt x="122409" y="42617"/>
                    <a:pt x="123153" y="42646"/>
                    <a:pt x="123891" y="42685"/>
                  </a:cubicBezTo>
                  <a:cubicBezTo>
                    <a:pt x="125346" y="42760"/>
                    <a:pt x="126801" y="42885"/>
                    <a:pt x="128262" y="42908"/>
                  </a:cubicBezTo>
                  <a:cubicBezTo>
                    <a:pt x="128386" y="42909"/>
                    <a:pt x="128511" y="42910"/>
                    <a:pt x="128635" y="42910"/>
                  </a:cubicBezTo>
                  <a:cubicBezTo>
                    <a:pt x="129914" y="42910"/>
                    <a:pt x="131193" y="42836"/>
                    <a:pt x="132472" y="42743"/>
                  </a:cubicBezTo>
                  <a:cubicBezTo>
                    <a:pt x="134001" y="42635"/>
                    <a:pt x="135524" y="42493"/>
                    <a:pt x="137046" y="42391"/>
                  </a:cubicBezTo>
                  <a:cubicBezTo>
                    <a:pt x="138153" y="42318"/>
                    <a:pt x="139259" y="42271"/>
                    <a:pt x="140365" y="42271"/>
                  </a:cubicBezTo>
                  <a:cubicBezTo>
                    <a:pt x="140571" y="42271"/>
                    <a:pt x="140778" y="42273"/>
                    <a:pt x="140984" y="42276"/>
                  </a:cubicBezTo>
                  <a:cubicBezTo>
                    <a:pt x="141609" y="42289"/>
                    <a:pt x="142234" y="42328"/>
                    <a:pt x="142854" y="42379"/>
                  </a:cubicBezTo>
                  <a:cubicBezTo>
                    <a:pt x="143529" y="42436"/>
                    <a:pt x="144200" y="42533"/>
                    <a:pt x="144866" y="42658"/>
                  </a:cubicBezTo>
                  <a:cubicBezTo>
                    <a:pt x="144995" y="42680"/>
                    <a:pt x="145132" y="42709"/>
                    <a:pt x="145263" y="42732"/>
                  </a:cubicBezTo>
                  <a:cubicBezTo>
                    <a:pt x="145513" y="42782"/>
                    <a:pt x="145769" y="42816"/>
                    <a:pt x="146018" y="42856"/>
                  </a:cubicBezTo>
                  <a:cubicBezTo>
                    <a:pt x="146450" y="42919"/>
                    <a:pt x="146883" y="42953"/>
                    <a:pt x="147320" y="42981"/>
                  </a:cubicBezTo>
                  <a:cubicBezTo>
                    <a:pt x="147669" y="43004"/>
                    <a:pt x="148018" y="43013"/>
                    <a:pt x="148368" y="43013"/>
                  </a:cubicBezTo>
                  <a:cubicBezTo>
                    <a:pt x="148919" y="43013"/>
                    <a:pt x="149472" y="42990"/>
                    <a:pt x="150025" y="42958"/>
                  </a:cubicBezTo>
                  <a:cubicBezTo>
                    <a:pt x="150877" y="42908"/>
                    <a:pt x="151724" y="42822"/>
                    <a:pt x="152571" y="42737"/>
                  </a:cubicBezTo>
                  <a:cubicBezTo>
                    <a:pt x="153434" y="42646"/>
                    <a:pt x="154303" y="42561"/>
                    <a:pt x="155167" y="42499"/>
                  </a:cubicBezTo>
                  <a:cubicBezTo>
                    <a:pt x="155582" y="42475"/>
                    <a:pt x="156002" y="42454"/>
                    <a:pt x="156417" y="42441"/>
                  </a:cubicBezTo>
                  <a:cubicBezTo>
                    <a:pt x="156547" y="42438"/>
                    <a:pt x="156676" y="42437"/>
                    <a:pt x="156805" y="42437"/>
                  </a:cubicBezTo>
                  <a:cubicBezTo>
                    <a:pt x="157163" y="42437"/>
                    <a:pt x="157519" y="42448"/>
                    <a:pt x="157877" y="42465"/>
                  </a:cubicBezTo>
                  <a:cubicBezTo>
                    <a:pt x="158315" y="42481"/>
                    <a:pt x="158753" y="42527"/>
                    <a:pt x="159185" y="42578"/>
                  </a:cubicBezTo>
                  <a:cubicBezTo>
                    <a:pt x="159446" y="42606"/>
                    <a:pt x="159707" y="42651"/>
                    <a:pt x="159969" y="42685"/>
                  </a:cubicBezTo>
                  <a:cubicBezTo>
                    <a:pt x="160230" y="42726"/>
                    <a:pt x="160497" y="42760"/>
                    <a:pt x="160764" y="42788"/>
                  </a:cubicBezTo>
                  <a:cubicBezTo>
                    <a:pt x="162805" y="43039"/>
                    <a:pt x="164856" y="43118"/>
                    <a:pt x="166907" y="43123"/>
                  </a:cubicBezTo>
                  <a:cubicBezTo>
                    <a:pt x="167036" y="43124"/>
                    <a:pt x="167165" y="43124"/>
                    <a:pt x="167295" y="43124"/>
                  </a:cubicBezTo>
                  <a:cubicBezTo>
                    <a:pt x="168153" y="43124"/>
                    <a:pt x="169007" y="43109"/>
                    <a:pt x="169862" y="43089"/>
                  </a:cubicBezTo>
                  <a:cubicBezTo>
                    <a:pt x="170851" y="43067"/>
                    <a:pt x="171839" y="43033"/>
                    <a:pt x="172828" y="43005"/>
                  </a:cubicBezTo>
                  <a:cubicBezTo>
                    <a:pt x="173817" y="42976"/>
                    <a:pt x="174811" y="42942"/>
                    <a:pt x="175805" y="42924"/>
                  </a:cubicBezTo>
                  <a:cubicBezTo>
                    <a:pt x="176334" y="42919"/>
                    <a:pt x="176868" y="42913"/>
                    <a:pt x="177402" y="42913"/>
                  </a:cubicBezTo>
                  <a:cubicBezTo>
                    <a:pt x="177908" y="42913"/>
                    <a:pt x="178419" y="42924"/>
                    <a:pt x="178925" y="42931"/>
                  </a:cubicBezTo>
                  <a:cubicBezTo>
                    <a:pt x="178929" y="42931"/>
                    <a:pt x="178932" y="42931"/>
                    <a:pt x="178936" y="42931"/>
                  </a:cubicBezTo>
                  <a:cubicBezTo>
                    <a:pt x="179039" y="42931"/>
                    <a:pt x="179130" y="42852"/>
                    <a:pt x="179141" y="42743"/>
                  </a:cubicBezTo>
                  <a:cubicBezTo>
                    <a:pt x="179146" y="42640"/>
                    <a:pt x="179062" y="42538"/>
                    <a:pt x="178953" y="42533"/>
                  </a:cubicBezTo>
                  <a:cubicBezTo>
                    <a:pt x="177714" y="42493"/>
                    <a:pt x="176476" y="42470"/>
                    <a:pt x="175236" y="42465"/>
                  </a:cubicBezTo>
                  <a:cubicBezTo>
                    <a:pt x="175066" y="42464"/>
                    <a:pt x="174895" y="42463"/>
                    <a:pt x="174725" y="42463"/>
                  </a:cubicBezTo>
                  <a:cubicBezTo>
                    <a:pt x="173642" y="42463"/>
                    <a:pt x="172560" y="42477"/>
                    <a:pt x="171475" y="42488"/>
                  </a:cubicBezTo>
                  <a:cubicBezTo>
                    <a:pt x="170232" y="42499"/>
                    <a:pt x="168981" y="42522"/>
                    <a:pt x="167736" y="42522"/>
                  </a:cubicBezTo>
                  <a:cubicBezTo>
                    <a:pt x="166487" y="42522"/>
                    <a:pt x="165236" y="42493"/>
                    <a:pt x="163986" y="42436"/>
                  </a:cubicBezTo>
                  <a:cubicBezTo>
                    <a:pt x="162719" y="42373"/>
                    <a:pt x="161457" y="42265"/>
                    <a:pt x="160208" y="42106"/>
                  </a:cubicBezTo>
                  <a:cubicBezTo>
                    <a:pt x="159941" y="42079"/>
                    <a:pt x="159679" y="42038"/>
                    <a:pt x="159411" y="41998"/>
                  </a:cubicBezTo>
                  <a:cubicBezTo>
                    <a:pt x="159099" y="41959"/>
                    <a:pt x="158787" y="41930"/>
                    <a:pt x="158475" y="41908"/>
                  </a:cubicBezTo>
                  <a:cubicBezTo>
                    <a:pt x="158054" y="41873"/>
                    <a:pt x="157633" y="41861"/>
                    <a:pt x="157213" y="41861"/>
                  </a:cubicBezTo>
                  <a:cubicBezTo>
                    <a:pt x="157020" y="41861"/>
                    <a:pt x="156827" y="41864"/>
                    <a:pt x="156634" y="41867"/>
                  </a:cubicBezTo>
                  <a:cubicBezTo>
                    <a:pt x="155537" y="41885"/>
                    <a:pt x="154439" y="41993"/>
                    <a:pt x="153348" y="42113"/>
                  </a:cubicBezTo>
                  <a:cubicBezTo>
                    <a:pt x="152763" y="42181"/>
                    <a:pt x="152173" y="42249"/>
                    <a:pt x="151588" y="42310"/>
                  </a:cubicBezTo>
                  <a:cubicBezTo>
                    <a:pt x="151019" y="42373"/>
                    <a:pt x="150445" y="42425"/>
                    <a:pt x="149877" y="42465"/>
                  </a:cubicBezTo>
                  <a:cubicBezTo>
                    <a:pt x="149341" y="42498"/>
                    <a:pt x="148808" y="42516"/>
                    <a:pt x="148274" y="42516"/>
                  </a:cubicBezTo>
                  <a:cubicBezTo>
                    <a:pt x="148089" y="42516"/>
                    <a:pt x="147903" y="42514"/>
                    <a:pt x="147717" y="42510"/>
                  </a:cubicBezTo>
                  <a:cubicBezTo>
                    <a:pt x="146967" y="42488"/>
                    <a:pt x="146223" y="42413"/>
                    <a:pt x="145485" y="42289"/>
                  </a:cubicBezTo>
                  <a:cubicBezTo>
                    <a:pt x="145297" y="42260"/>
                    <a:pt x="145110" y="42220"/>
                    <a:pt x="144922" y="42186"/>
                  </a:cubicBezTo>
                  <a:cubicBezTo>
                    <a:pt x="144735" y="42152"/>
                    <a:pt x="144552" y="42124"/>
                    <a:pt x="144371" y="42090"/>
                  </a:cubicBezTo>
                  <a:cubicBezTo>
                    <a:pt x="144001" y="42032"/>
                    <a:pt x="143626" y="41987"/>
                    <a:pt x="143256" y="41948"/>
                  </a:cubicBezTo>
                  <a:cubicBezTo>
                    <a:pt x="142450" y="41862"/>
                    <a:pt x="141638" y="41822"/>
                    <a:pt x="140825" y="41811"/>
                  </a:cubicBezTo>
                  <a:cubicBezTo>
                    <a:pt x="140694" y="41810"/>
                    <a:pt x="140563" y="41809"/>
                    <a:pt x="140432" y="41809"/>
                  </a:cubicBezTo>
                  <a:cubicBezTo>
                    <a:pt x="139086" y="41809"/>
                    <a:pt x="137739" y="41889"/>
                    <a:pt x="136393" y="41987"/>
                  </a:cubicBezTo>
                  <a:cubicBezTo>
                    <a:pt x="134808" y="42106"/>
                    <a:pt x="133217" y="42260"/>
                    <a:pt x="131630" y="42362"/>
                  </a:cubicBezTo>
                  <a:cubicBezTo>
                    <a:pt x="130893" y="42413"/>
                    <a:pt x="130154" y="42447"/>
                    <a:pt x="129414" y="42465"/>
                  </a:cubicBezTo>
                  <a:cubicBezTo>
                    <a:pt x="129143" y="42473"/>
                    <a:pt x="128871" y="42477"/>
                    <a:pt x="128600" y="42477"/>
                  </a:cubicBezTo>
                  <a:cubicBezTo>
                    <a:pt x="128122" y="42477"/>
                    <a:pt x="127645" y="42465"/>
                    <a:pt x="127171" y="42447"/>
                  </a:cubicBezTo>
                  <a:cubicBezTo>
                    <a:pt x="126778" y="42430"/>
                    <a:pt x="126392" y="42402"/>
                    <a:pt x="126005" y="42379"/>
                  </a:cubicBezTo>
                  <a:cubicBezTo>
                    <a:pt x="125624" y="42362"/>
                    <a:pt x="125244" y="42334"/>
                    <a:pt x="124858" y="42310"/>
                  </a:cubicBezTo>
                  <a:cubicBezTo>
                    <a:pt x="124051" y="42265"/>
                    <a:pt x="123243" y="42226"/>
                    <a:pt x="122432" y="42203"/>
                  </a:cubicBezTo>
                  <a:cubicBezTo>
                    <a:pt x="122169" y="42197"/>
                    <a:pt x="121907" y="42194"/>
                    <a:pt x="121644" y="42194"/>
                  </a:cubicBezTo>
                  <a:cubicBezTo>
                    <a:pt x="121168" y="42194"/>
                    <a:pt x="120693" y="42204"/>
                    <a:pt x="120221" y="42226"/>
                  </a:cubicBezTo>
                  <a:cubicBezTo>
                    <a:pt x="119516" y="42255"/>
                    <a:pt x="118818" y="42323"/>
                    <a:pt x="118118" y="42420"/>
                  </a:cubicBezTo>
                  <a:cubicBezTo>
                    <a:pt x="117738" y="42475"/>
                    <a:pt x="117357" y="42544"/>
                    <a:pt x="116982" y="42617"/>
                  </a:cubicBezTo>
                  <a:cubicBezTo>
                    <a:pt x="116590" y="42698"/>
                    <a:pt x="116204" y="42795"/>
                    <a:pt x="115811" y="42874"/>
                  </a:cubicBezTo>
                  <a:cubicBezTo>
                    <a:pt x="114982" y="43044"/>
                    <a:pt x="114147" y="43136"/>
                    <a:pt x="113306" y="43191"/>
                  </a:cubicBezTo>
                  <a:cubicBezTo>
                    <a:pt x="112574" y="43234"/>
                    <a:pt x="111840" y="43248"/>
                    <a:pt x="111104" y="43248"/>
                  </a:cubicBezTo>
                  <a:cubicBezTo>
                    <a:pt x="110846" y="43248"/>
                    <a:pt x="110587" y="43246"/>
                    <a:pt x="110329" y="43243"/>
                  </a:cubicBezTo>
                  <a:cubicBezTo>
                    <a:pt x="109642" y="43235"/>
                    <a:pt x="108954" y="43224"/>
                    <a:pt x="108267" y="43224"/>
                  </a:cubicBezTo>
                  <a:cubicBezTo>
                    <a:pt x="107877" y="43224"/>
                    <a:pt x="107489" y="43227"/>
                    <a:pt x="107101" y="43238"/>
                  </a:cubicBezTo>
                  <a:cubicBezTo>
                    <a:pt x="106629" y="43249"/>
                    <a:pt x="106162" y="43277"/>
                    <a:pt x="105692" y="43311"/>
                  </a:cubicBezTo>
                  <a:cubicBezTo>
                    <a:pt x="105152" y="43351"/>
                    <a:pt x="104612" y="43419"/>
                    <a:pt x="104072" y="43493"/>
                  </a:cubicBezTo>
                  <a:cubicBezTo>
                    <a:pt x="103612" y="43556"/>
                    <a:pt x="103151" y="43618"/>
                    <a:pt x="102685" y="43681"/>
                  </a:cubicBezTo>
                  <a:cubicBezTo>
                    <a:pt x="102180" y="43749"/>
                    <a:pt x="101669" y="43805"/>
                    <a:pt x="101157" y="43839"/>
                  </a:cubicBezTo>
                  <a:lnTo>
                    <a:pt x="101168" y="43839"/>
                  </a:lnTo>
                  <a:cubicBezTo>
                    <a:pt x="100867" y="43857"/>
                    <a:pt x="100566" y="43868"/>
                    <a:pt x="100264" y="43868"/>
                  </a:cubicBezTo>
                  <a:cubicBezTo>
                    <a:pt x="99952" y="43868"/>
                    <a:pt x="99634" y="43857"/>
                    <a:pt x="99322" y="43834"/>
                  </a:cubicBezTo>
                  <a:cubicBezTo>
                    <a:pt x="99191" y="43823"/>
                    <a:pt x="99054" y="43811"/>
                    <a:pt x="98924" y="43800"/>
                  </a:cubicBezTo>
                  <a:cubicBezTo>
                    <a:pt x="98724" y="43783"/>
                    <a:pt x="98520" y="43776"/>
                    <a:pt x="98321" y="43766"/>
                  </a:cubicBezTo>
                  <a:cubicBezTo>
                    <a:pt x="98073" y="43755"/>
                    <a:pt x="97822" y="43751"/>
                    <a:pt x="97570" y="43751"/>
                  </a:cubicBezTo>
                  <a:cubicBezTo>
                    <a:pt x="97425" y="43751"/>
                    <a:pt x="97280" y="43753"/>
                    <a:pt x="97134" y="43755"/>
                  </a:cubicBezTo>
                  <a:cubicBezTo>
                    <a:pt x="96406" y="43760"/>
                    <a:pt x="95685" y="43794"/>
                    <a:pt x="94958" y="43800"/>
                  </a:cubicBezTo>
                  <a:cubicBezTo>
                    <a:pt x="94628" y="43800"/>
                    <a:pt x="94298" y="43794"/>
                    <a:pt x="93969" y="43783"/>
                  </a:cubicBezTo>
                  <a:cubicBezTo>
                    <a:pt x="93582" y="43766"/>
                    <a:pt x="93196" y="43731"/>
                    <a:pt x="92810" y="43692"/>
                  </a:cubicBezTo>
                  <a:cubicBezTo>
                    <a:pt x="92094" y="43618"/>
                    <a:pt x="91389" y="43516"/>
                    <a:pt x="90678" y="43419"/>
                  </a:cubicBezTo>
                  <a:cubicBezTo>
                    <a:pt x="89968" y="43328"/>
                    <a:pt x="89259" y="43254"/>
                    <a:pt x="88548" y="43215"/>
                  </a:cubicBezTo>
                  <a:cubicBezTo>
                    <a:pt x="88224" y="43197"/>
                    <a:pt x="87900" y="43197"/>
                    <a:pt x="87576" y="43197"/>
                  </a:cubicBezTo>
                  <a:cubicBezTo>
                    <a:pt x="87240" y="43204"/>
                    <a:pt x="86906" y="43231"/>
                    <a:pt x="86571" y="43260"/>
                  </a:cubicBezTo>
                  <a:cubicBezTo>
                    <a:pt x="85900" y="43317"/>
                    <a:pt x="85236" y="43391"/>
                    <a:pt x="84559" y="43442"/>
                  </a:cubicBezTo>
                  <a:cubicBezTo>
                    <a:pt x="84145" y="43470"/>
                    <a:pt x="83723" y="43482"/>
                    <a:pt x="83303" y="43482"/>
                  </a:cubicBezTo>
                  <a:cubicBezTo>
                    <a:pt x="83041" y="43482"/>
                    <a:pt x="82781" y="43464"/>
                    <a:pt x="82519" y="43442"/>
                  </a:cubicBezTo>
                  <a:cubicBezTo>
                    <a:pt x="82388" y="43436"/>
                    <a:pt x="82257" y="43419"/>
                    <a:pt x="82133" y="43408"/>
                  </a:cubicBezTo>
                  <a:cubicBezTo>
                    <a:pt x="81678" y="43380"/>
                    <a:pt x="81229" y="43380"/>
                    <a:pt x="80775" y="43374"/>
                  </a:cubicBezTo>
                  <a:cubicBezTo>
                    <a:pt x="80212" y="43362"/>
                    <a:pt x="79650" y="43351"/>
                    <a:pt x="79086" y="43322"/>
                  </a:cubicBezTo>
                  <a:cubicBezTo>
                    <a:pt x="78564" y="43299"/>
                    <a:pt x="78042" y="43260"/>
                    <a:pt x="77530" y="43163"/>
                  </a:cubicBezTo>
                  <a:cubicBezTo>
                    <a:pt x="77303" y="43118"/>
                    <a:pt x="77075" y="43060"/>
                    <a:pt x="76859" y="42965"/>
                  </a:cubicBezTo>
                  <a:cubicBezTo>
                    <a:pt x="76802" y="42931"/>
                    <a:pt x="76752" y="42902"/>
                    <a:pt x="76700" y="42863"/>
                  </a:cubicBezTo>
                  <a:cubicBezTo>
                    <a:pt x="76678" y="42840"/>
                    <a:pt x="76660" y="42816"/>
                    <a:pt x="76637" y="42788"/>
                  </a:cubicBezTo>
                  <a:cubicBezTo>
                    <a:pt x="76632" y="42777"/>
                    <a:pt x="76626" y="42760"/>
                    <a:pt x="76621" y="42748"/>
                  </a:cubicBezTo>
                  <a:cubicBezTo>
                    <a:pt x="76615" y="42737"/>
                    <a:pt x="76615" y="42720"/>
                    <a:pt x="76615" y="42709"/>
                  </a:cubicBezTo>
                  <a:cubicBezTo>
                    <a:pt x="76615" y="42680"/>
                    <a:pt x="76615" y="42651"/>
                    <a:pt x="76621" y="42630"/>
                  </a:cubicBezTo>
                  <a:cubicBezTo>
                    <a:pt x="76632" y="42567"/>
                    <a:pt x="76655" y="42504"/>
                    <a:pt x="76678" y="42447"/>
                  </a:cubicBezTo>
                  <a:cubicBezTo>
                    <a:pt x="76705" y="42396"/>
                    <a:pt x="76734" y="42345"/>
                    <a:pt x="76768" y="42300"/>
                  </a:cubicBezTo>
                  <a:cubicBezTo>
                    <a:pt x="76808" y="42249"/>
                    <a:pt x="76848" y="42197"/>
                    <a:pt x="76888" y="42147"/>
                  </a:cubicBezTo>
                  <a:cubicBezTo>
                    <a:pt x="77001" y="42027"/>
                    <a:pt x="77121" y="41919"/>
                    <a:pt x="77245" y="41811"/>
                  </a:cubicBezTo>
                  <a:cubicBezTo>
                    <a:pt x="77376" y="41697"/>
                    <a:pt x="77518" y="41589"/>
                    <a:pt x="77654" y="41487"/>
                  </a:cubicBezTo>
                  <a:cubicBezTo>
                    <a:pt x="77791" y="41384"/>
                    <a:pt x="77922" y="41282"/>
                    <a:pt x="78053" y="41180"/>
                  </a:cubicBezTo>
                  <a:cubicBezTo>
                    <a:pt x="78144" y="41106"/>
                    <a:pt x="78240" y="41027"/>
                    <a:pt x="78325" y="40941"/>
                  </a:cubicBezTo>
                  <a:cubicBezTo>
                    <a:pt x="78354" y="40988"/>
                    <a:pt x="78399" y="41015"/>
                    <a:pt x="78456" y="41022"/>
                  </a:cubicBezTo>
                  <a:cubicBezTo>
                    <a:pt x="79365" y="41117"/>
                    <a:pt x="80280" y="41192"/>
                    <a:pt x="81200" y="41226"/>
                  </a:cubicBezTo>
                  <a:cubicBezTo>
                    <a:pt x="81410" y="41231"/>
                    <a:pt x="81620" y="41234"/>
                    <a:pt x="81830" y="41234"/>
                  </a:cubicBezTo>
                  <a:cubicBezTo>
                    <a:pt x="82097" y="41234"/>
                    <a:pt x="82365" y="41229"/>
                    <a:pt x="82632" y="41219"/>
                  </a:cubicBezTo>
                  <a:cubicBezTo>
                    <a:pt x="83075" y="41203"/>
                    <a:pt x="83519" y="41169"/>
                    <a:pt x="83962" y="41135"/>
                  </a:cubicBezTo>
                  <a:cubicBezTo>
                    <a:pt x="84098" y="41129"/>
                    <a:pt x="84235" y="41127"/>
                    <a:pt x="84371" y="41127"/>
                  </a:cubicBezTo>
                  <a:cubicBezTo>
                    <a:pt x="84507" y="41127"/>
                    <a:pt x="84644" y="41129"/>
                    <a:pt x="84780" y="41135"/>
                  </a:cubicBezTo>
                  <a:cubicBezTo>
                    <a:pt x="85042" y="41146"/>
                    <a:pt x="85297" y="41174"/>
                    <a:pt x="85559" y="41209"/>
                  </a:cubicBezTo>
                  <a:cubicBezTo>
                    <a:pt x="85815" y="41243"/>
                    <a:pt x="86070" y="41288"/>
                    <a:pt x="86327" y="41329"/>
                  </a:cubicBezTo>
                  <a:cubicBezTo>
                    <a:pt x="86661" y="41384"/>
                    <a:pt x="86996" y="41442"/>
                    <a:pt x="87332" y="41492"/>
                  </a:cubicBezTo>
                  <a:cubicBezTo>
                    <a:pt x="87457" y="41510"/>
                    <a:pt x="87581" y="41526"/>
                    <a:pt x="87707" y="41544"/>
                  </a:cubicBezTo>
                  <a:cubicBezTo>
                    <a:pt x="87883" y="41567"/>
                    <a:pt x="88053" y="41573"/>
                    <a:pt x="88229" y="41578"/>
                  </a:cubicBezTo>
                  <a:cubicBezTo>
                    <a:pt x="88354" y="41578"/>
                    <a:pt x="88480" y="41567"/>
                    <a:pt x="88604" y="41555"/>
                  </a:cubicBezTo>
                  <a:cubicBezTo>
                    <a:pt x="88753" y="41544"/>
                    <a:pt x="88900" y="41515"/>
                    <a:pt x="89047" y="41492"/>
                  </a:cubicBezTo>
                  <a:cubicBezTo>
                    <a:pt x="89286" y="41447"/>
                    <a:pt x="89525" y="41384"/>
                    <a:pt x="89758" y="41334"/>
                  </a:cubicBezTo>
                  <a:cubicBezTo>
                    <a:pt x="89906" y="41300"/>
                    <a:pt x="90054" y="41266"/>
                    <a:pt x="90196" y="41237"/>
                  </a:cubicBezTo>
                  <a:cubicBezTo>
                    <a:pt x="90355" y="41209"/>
                    <a:pt x="90508" y="41192"/>
                    <a:pt x="90662" y="41174"/>
                  </a:cubicBezTo>
                  <a:cubicBezTo>
                    <a:pt x="90701" y="41174"/>
                    <a:pt x="90741" y="41169"/>
                    <a:pt x="90781" y="41169"/>
                  </a:cubicBezTo>
                  <a:cubicBezTo>
                    <a:pt x="90838" y="41166"/>
                    <a:pt x="90896" y="41165"/>
                    <a:pt x="90954" y="41165"/>
                  </a:cubicBezTo>
                  <a:cubicBezTo>
                    <a:pt x="91012" y="41165"/>
                    <a:pt x="91070" y="41166"/>
                    <a:pt x="91127" y="41169"/>
                  </a:cubicBezTo>
                  <a:cubicBezTo>
                    <a:pt x="91297" y="41174"/>
                    <a:pt x="91462" y="41203"/>
                    <a:pt x="91627" y="41232"/>
                  </a:cubicBezTo>
                  <a:cubicBezTo>
                    <a:pt x="91775" y="41260"/>
                    <a:pt x="91929" y="41294"/>
                    <a:pt x="92076" y="41334"/>
                  </a:cubicBezTo>
                  <a:cubicBezTo>
                    <a:pt x="92241" y="41374"/>
                    <a:pt x="92401" y="41424"/>
                    <a:pt x="92559" y="41476"/>
                  </a:cubicBezTo>
                  <a:cubicBezTo>
                    <a:pt x="92884" y="41578"/>
                    <a:pt x="93207" y="41691"/>
                    <a:pt x="93531" y="41794"/>
                  </a:cubicBezTo>
                  <a:cubicBezTo>
                    <a:pt x="93820" y="41879"/>
                    <a:pt x="94116" y="41942"/>
                    <a:pt x="94412" y="41998"/>
                  </a:cubicBezTo>
                  <a:cubicBezTo>
                    <a:pt x="94764" y="42055"/>
                    <a:pt x="95128" y="42066"/>
                    <a:pt x="95480" y="42066"/>
                  </a:cubicBezTo>
                  <a:cubicBezTo>
                    <a:pt x="95792" y="42066"/>
                    <a:pt x="96105" y="42038"/>
                    <a:pt x="96412" y="42010"/>
                  </a:cubicBezTo>
                  <a:cubicBezTo>
                    <a:pt x="96765" y="41976"/>
                    <a:pt x="97117" y="41919"/>
                    <a:pt x="97463" y="41862"/>
                  </a:cubicBezTo>
                  <a:cubicBezTo>
                    <a:pt x="97809" y="41806"/>
                    <a:pt x="98163" y="41743"/>
                    <a:pt x="98509" y="41686"/>
                  </a:cubicBezTo>
                  <a:cubicBezTo>
                    <a:pt x="98918" y="41618"/>
                    <a:pt x="99322" y="41567"/>
                    <a:pt x="99736" y="41533"/>
                  </a:cubicBezTo>
                  <a:cubicBezTo>
                    <a:pt x="99946" y="41520"/>
                    <a:pt x="100159" y="41513"/>
                    <a:pt x="100373" y="41513"/>
                  </a:cubicBezTo>
                  <a:cubicBezTo>
                    <a:pt x="100443" y="41513"/>
                    <a:pt x="100513" y="41514"/>
                    <a:pt x="100583" y="41515"/>
                  </a:cubicBezTo>
                  <a:cubicBezTo>
                    <a:pt x="100912" y="41526"/>
                    <a:pt x="101242" y="41539"/>
                    <a:pt x="101572" y="41549"/>
                  </a:cubicBezTo>
                  <a:cubicBezTo>
                    <a:pt x="102040" y="41557"/>
                    <a:pt x="102512" y="41563"/>
                    <a:pt x="102982" y="41563"/>
                  </a:cubicBezTo>
                  <a:cubicBezTo>
                    <a:pt x="103162" y="41563"/>
                    <a:pt x="103341" y="41562"/>
                    <a:pt x="103521" y="41560"/>
                  </a:cubicBezTo>
                  <a:cubicBezTo>
                    <a:pt x="104805" y="41555"/>
                    <a:pt x="106083" y="41504"/>
                    <a:pt x="107362" y="41436"/>
                  </a:cubicBezTo>
                  <a:cubicBezTo>
                    <a:pt x="108601" y="41374"/>
                    <a:pt x="109834" y="41282"/>
                    <a:pt x="111066" y="41192"/>
                  </a:cubicBezTo>
                  <a:cubicBezTo>
                    <a:pt x="111720" y="41140"/>
                    <a:pt x="112367" y="41090"/>
                    <a:pt x="113015" y="41038"/>
                  </a:cubicBezTo>
                  <a:cubicBezTo>
                    <a:pt x="113738" y="40981"/>
                    <a:pt x="114459" y="40919"/>
                    <a:pt x="115181" y="40868"/>
                  </a:cubicBezTo>
                  <a:cubicBezTo>
                    <a:pt x="117885" y="40697"/>
                    <a:pt x="120602" y="40697"/>
                    <a:pt x="123318" y="40658"/>
                  </a:cubicBezTo>
                  <a:cubicBezTo>
                    <a:pt x="124682" y="40634"/>
                    <a:pt x="126046" y="40600"/>
                    <a:pt x="127403" y="40532"/>
                  </a:cubicBezTo>
                  <a:cubicBezTo>
                    <a:pt x="128074" y="40498"/>
                    <a:pt x="128745" y="40448"/>
                    <a:pt x="129409" y="40390"/>
                  </a:cubicBezTo>
                  <a:cubicBezTo>
                    <a:pt x="129739" y="40367"/>
                    <a:pt x="130062" y="40333"/>
                    <a:pt x="130387" y="40299"/>
                  </a:cubicBezTo>
                  <a:cubicBezTo>
                    <a:pt x="130580" y="40277"/>
                    <a:pt x="130773" y="40254"/>
                    <a:pt x="130972" y="40238"/>
                  </a:cubicBezTo>
                  <a:cubicBezTo>
                    <a:pt x="131148" y="40214"/>
                    <a:pt x="131324" y="40203"/>
                    <a:pt x="131506" y="40191"/>
                  </a:cubicBezTo>
                  <a:cubicBezTo>
                    <a:pt x="131944" y="40163"/>
                    <a:pt x="132381" y="40152"/>
                    <a:pt x="132818" y="40152"/>
                  </a:cubicBezTo>
                  <a:cubicBezTo>
                    <a:pt x="133267" y="40152"/>
                    <a:pt x="133710" y="40169"/>
                    <a:pt x="134160" y="40191"/>
                  </a:cubicBezTo>
                  <a:cubicBezTo>
                    <a:pt x="135108" y="40238"/>
                    <a:pt x="136063" y="40317"/>
                    <a:pt x="137017" y="40379"/>
                  </a:cubicBezTo>
                  <a:cubicBezTo>
                    <a:pt x="137790" y="40434"/>
                    <a:pt x="138567" y="40472"/>
                    <a:pt x="139345" y="40472"/>
                  </a:cubicBezTo>
                  <a:cubicBezTo>
                    <a:pt x="139454" y="40472"/>
                    <a:pt x="139563" y="40471"/>
                    <a:pt x="139671" y="40469"/>
                  </a:cubicBezTo>
                  <a:cubicBezTo>
                    <a:pt x="140069" y="40464"/>
                    <a:pt x="140468" y="40442"/>
                    <a:pt x="140864" y="40408"/>
                  </a:cubicBezTo>
                  <a:cubicBezTo>
                    <a:pt x="141121" y="40390"/>
                    <a:pt x="141370" y="40356"/>
                    <a:pt x="141620" y="40322"/>
                  </a:cubicBezTo>
                  <a:cubicBezTo>
                    <a:pt x="141831" y="40299"/>
                    <a:pt x="142041" y="40277"/>
                    <a:pt x="142251" y="40259"/>
                  </a:cubicBezTo>
                  <a:cubicBezTo>
                    <a:pt x="142471" y="40249"/>
                    <a:pt x="142691" y="40245"/>
                    <a:pt x="142910" y="40245"/>
                  </a:cubicBezTo>
                  <a:cubicBezTo>
                    <a:pt x="143037" y="40245"/>
                    <a:pt x="143164" y="40246"/>
                    <a:pt x="143291" y="40248"/>
                  </a:cubicBezTo>
                  <a:cubicBezTo>
                    <a:pt x="143694" y="40259"/>
                    <a:pt x="144103" y="40293"/>
                    <a:pt x="144507" y="40333"/>
                  </a:cubicBezTo>
                  <a:cubicBezTo>
                    <a:pt x="145325" y="40413"/>
                    <a:pt x="146144" y="40521"/>
                    <a:pt x="146967" y="40595"/>
                  </a:cubicBezTo>
                  <a:cubicBezTo>
                    <a:pt x="147229" y="40618"/>
                    <a:pt x="147484" y="40634"/>
                    <a:pt x="147746" y="40647"/>
                  </a:cubicBezTo>
                  <a:cubicBezTo>
                    <a:pt x="147763" y="40653"/>
                    <a:pt x="147781" y="40656"/>
                    <a:pt x="147800" y="40656"/>
                  </a:cubicBezTo>
                  <a:cubicBezTo>
                    <a:pt x="147813" y="40656"/>
                    <a:pt x="147825" y="40654"/>
                    <a:pt x="147837" y="40652"/>
                  </a:cubicBezTo>
                  <a:cubicBezTo>
                    <a:pt x="148030" y="40659"/>
                    <a:pt x="148224" y="40663"/>
                    <a:pt x="148417" y="40663"/>
                  </a:cubicBezTo>
                  <a:cubicBezTo>
                    <a:pt x="148672" y="40663"/>
                    <a:pt x="148928" y="40656"/>
                    <a:pt x="149183" y="40640"/>
                  </a:cubicBezTo>
                  <a:cubicBezTo>
                    <a:pt x="149366" y="40623"/>
                    <a:pt x="149547" y="40606"/>
                    <a:pt x="149729" y="40589"/>
                  </a:cubicBezTo>
                  <a:cubicBezTo>
                    <a:pt x="149980" y="40561"/>
                    <a:pt x="150229" y="40516"/>
                    <a:pt x="150479" y="40482"/>
                  </a:cubicBezTo>
                  <a:cubicBezTo>
                    <a:pt x="150906" y="40424"/>
                    <a:pt x="151337" y="40385"/>
                    <a:pt x="151764" y="40351"/>
                  </a:cubicBezTo>
                  <a:cubicBezTo>
                    <a:pt x="152257" y="40322"/>
                    <a:pt x="152747" y="40311"/>
                    <a:pt x="153235" y="40306"/>
                  </a:cubicBezTo>
                  <a:cubicBezTo>
                    <a:pt x="153791" y="40306"/>
                    <a:pt x="154349" y="40328"/>
                    <a:pt x="154900" y="40356"/>
                  </a:cubicBezTo>
                  <a:cubicBezTo>
                    <a:pt x="155952" y="40408"/>
                    <a:pt x="156991" y="40503"/>
                    <a:pt x="158037" y="40589"/>
                  </a:cubicBezTo>
                  <a:cubicBezTo>
                    <a:pt x="159094" y="40681"/>
                    <a:pt x="160151" y="40760"/>
                    <a:pt x="161208" y="40794"/>
                  </a:cubicBezTo>
                  <a:cubicBezTo>
                    <a:pt x="161492" y="40802"/>
                    <a:pt x="161776" y="40806"/>
                    <a:pt x="162060" y="40806"/>
                  </a:cubicBezTo>
                  <a:cubicBezTo>
                    <a:pt x="162344" y="40806"/>
                    <a:pt x="162628" y="40802"/>
                    <a:pt x="162912" y="40794"/>
                  </a:cubicBezTo>
                  <a:cubicBezTo>
                    <a:pt x="163497" y="40783"/>
                    <a:pt x="164077" y="40737"/>
                    <a:pt x="164656" y="40703"/>
                  </a:cubicBezTo>
                  <a:cubicBezTo>
                    <a:pt x="166935" y="40572"/>
                    <a:pt x="169214" y="40464"/>
                    <a:pt x="171498" y="40401"/>
                  </a:cubicBezTo>
                  <a:cubicBezTo>
                    <a:pt x="172606" y="40374"/>
                    <a:pt x="173715" y="40362"/>
                    <a:pt x="174822" y="40362"/>
                  </a:cubicBezTo>
                  <a:cubicBezTo>
                    <a:pt x="175999" y="40362"/>
                    <a:pt x="177169" y="40390"/>
                    <a:pt x="178346" y="40390"/>
                  </a:cubicBezTo>
                  <a:cubicBezTo>
                    <a:pt x="178402" y="40390"/>
                    <a:pt x="178459" y="40379"/>
                    <a:pt x="178504" y="40340"/>
                  </a:cubicBezTo>
                  <a:cubicBezTo>
                    <a:pt x="178550" y="40299"/>
                    <a:pt x="178578" y="40243"/>
                    <a:pt x="178585" y="40180"/>
                  </a:cubicBezTo>
                  <a:cubicBezTo>
                    <a:pt x="178590" y="40055"/>
                    <a:pt x="178493" y="39958"/>
                    <a:pt x="178373" y="39942"/>
                  </a:cubicBezTo>
                  <a:cubicBezTo>
                    <a:pt x="177203" y="39822"/>
                    <a:pt x="176027" y="39794"/>
                    <a:pt x="174856" y="39787"/>
                  </a:cubicBezTo>
                  <a:cubicBezTo>
                    <a:pt x="175123" y="39481"/>
                    <a:pt x="175380" y="39168"/>
                    <a:pt x="175618" y="38840"/>
                  </a:cubicBezTo>
                  <a:cubicBezTo>
                    <a:pt x="175925" y="38431"/>
                    <a:pt x="176214" y="37998"/>
                    <a:pt x="176487" y="37560"/>
                  </a:cubicBezTo>
                  <a:cubicBezTo>
                    <a:pt x="176663" y="37566"/>
                    <a:pt x="176833" y="37571"/>
                    <a:pt x="177009" y="37578"/>
                  </a:cubicBezTo>
                  <a:cubicBezTo>
                    <a:pt x="177013" y="37578"/>
                    <a:pt x="177017" y="37578"/>
                    <a:pt x="177020" y="37578"/>
                  </a:cubicBezTo>
                  <a:cubicBezTo>
                    <a:pt x="177130" y="37578"/>
                    <a:pt x="177221" y="37500"/>
                    <a:pt x="177232" y="37390"/>
                  </a:cubicBezTo>
                  <a:cubicBezTo>
                    <a:pt x="177237" y="37277"/>
                    <a:pt x="177146" y="37175"/>
                    <a:pt x="177038" y="37169"/>
                  </a:cubicBezTo>
                  <a:cubicBezTo>
                    <a:pt x="176277" y="37128"/>
                    <a:pt x="175522" y="37123"/>
                    <a:pt x="174759" y="37123"/>
                  </a:cubicBezTo>
                  <a:cubicBezTo>
                    <a:pt x="174356" y="37125"/>
                    <a:pt x="173953" y="37127"/>
                    <a:pt x="173549" y="37127"/>
                  </a:cubicBezTo>
                  <a:cubicBezTo>
                    <a:pt x="173146" y="37127"/>
                    <a:pt x="172742" y="37125"/>
                    <a:pt x="172339" y="37123"/>
                  </a:cubicBezTo>
                  <a:cubicBezTo>
                    <a:pt x="170804" y="37112"/>
                    <a:pt x="169265" y="37089"/>
                    <a:pt x="167725" y="37060"/>
                  </a:cubicBezTo>
                  <a:cubicBezTo>
                    <a:pt x="164622" y="37004"/>
                    <a:pt x="161514" y="36918"/>
                    <a:pt x="158412" y="36868"/>
                  </a:cubicBezTo>
                  <a:cubicBezTo>
                    <a:pt x="156713" y="36839"/>
                    <a:pt x="155013" y="36821"/>
                    <a:pt x="153314" y="36821"/>
                  </a:cubicBezTo>
                  <a:cubicBezTo>
                    <a:pt x="151900" y="36821"/>
                    <a:pt x="150491" y="36834"/>
                    <a:pt x="149076" y="36862"/>
                  </a:cubicBezTo>
                  <a:cubicBezTo>
                    <a:pt x="146036" y="36930"/>
                    <a:pt x="142996" y="37083"/>
                    <a:pt x="139967" y="37361"/>
                  </a:cubicBezTo>
                  <a:cubicBezTo>
                    <a:pt x="139052" y="37447"/>
                    <a:pt x="138142" y="37550"/>
                    <a:pt x="137229" y="37657"/>
                  </a:cubicBezTo>
                  <a:cubicBezTo>
                    <a:pt x="136768" y="37715"/>
                    <a:pt x="136301" y="37771"/>
                    <a:pt x="135842" y="37817"/>
                  </a:cubicBezTo>
                  <a:cubicBezTo>
                    <a:pt x="135388" y="37862"/>
                    <a:pt x="134938" y="37896"/>
                    <a:pt x="134483" y="37925"/>
                  </a:cubicBezTo>
                  <a:cubicBezTo>
                    <a:pt x="134480" y="37925"/>
                    <a:pt x="134476" y="37925"/>
                    <a:pt x="134472" y="37925"/>
                  </a:cubicBezTo>
                  <a:lnTo>
                    <a:pt x="134472" y="37925"/>
                  </a:lnTo>
                  <a:cubicBezTo>
                    <a:pt x="134467" y="37927"/>
                    <a:pt x="134462" y="37928"/>
                    <a:pt x="134458" y="37929"/>
                  </a:cubicBezTo>
                  <a:lnTo>
                    <a:pt x="134458" y="37929"/>
                  </a:lnTo>
                  <a:cubicBezTo>
                    <a:pt x="134463" y="37928"/>
                    <a:pt x="134467" y="37926"/>
                    <a:pt x="134470" y="37925"/>
                  </a:cubicBezTo>
                  <a:lnTo>
                    <a:pt x="134470" y="37925"/>
                  </a:lnTo>
                  <a:cubicBezTo>
                    <a:pt x="134463" y="37925"/>
                    <a:pt x="134456" y="37927"/>
                    <a:pt x="134450" y="37930"/>
                  </a:cubicBezTo>
                  <a:lnTo>
                    <a:pt x="134450" y="37930"/>
                  </a:lnTo>
                  <a:cubicBezTo>
                    <a:pt x="134446" y="37930"/>
                    <a:pt x="134442" y="37930"/>
                    <a:pt x="134438" y="37930"/>
                  </a:cubicBezTo>
                  <a:lnTo>
                    <a:pt x="134449" y="37930"/>
                  </a:lnTo>
                  <a:cubicBezTo>
                    <a:pt x="132986" y="38024"/>
                    <a:pt x="131520" y="38060"/>
                    <a:pt x="130054" y="38060"/>
                  </a:cubicBezTo>
                  <a:cubicBezTo>
                    <a:pt x="128771" y="38060"/>
                    <a:pt x="127488" y="38032"/>
                    <a:pt x="126204" y="37993"/>
                  </a:cubicBezTo>
                  <a:cubicBezTo>
                    <a:pt x="124824" y="37953"/>
                    <a:pt x="123437" y="37896"/>
                    <a:pt x="122057" y="37839"/>
                  </a:cubicBezTo>
                  <a:cubicBezTo>
                    <a:pt x="120686" y="37788"/>
                    <a:pt x="119312" y="37725"/>
                    <a:pt x="117937" y="37715"/>
                  </a:cubicBezTo>
                  <a:cubicBezTo>
                    <a:pt x="117737" y="37713"/>
                    <a:pt x="117538" y="37712"/>
                    <a:pt x="117338" y="37712"/>
                  </a:cubicBezTo>
                  <a:cubicBezTo>
                    <a:pt x="114691" y="37712"/>
                    <a:pt x="112044" y="37883"/>
                    <a:pt x="109401" y="38095"/>
                  </a:cubicBezTo>
                  <a:cubicBezTo>
                    <a:pt x="106516" y="38321"/>
                    <a:pt x="103634" y="38612"/>
                    <a:pt x="100741" y="38806"/>
                  </a:cubicBezTo>
                  <a:lnTo>
                    <a:pt x="100799" y="38806"/>
                  </a:lnTo>
                  <a:cubicBezTo>
                    <a:pt x="99991" y="38856"/>
                    <a:pt x="99180" y="38901"/>
                    <a:pt x="98367" y="38942"/>
                  </a:cubicBezTo>
                  <a:cubicBezTo>
                    <a:pt x="97599" y="38976"/>
                    <a:pt x="96833" y="39021"/>
                    <a:pt x="96065" y="39055"/>
                  </a:cubicBezTo>
                  <a:cubicBezTo>
                    <a:pt x="95667" y="39071"/>
                    <a:pt x="95268" y="39080"/>
                    <a:pt x="94868" y="39080"/>
                  </a:cubicBezTo>
                  <a:cubicBezTo>
                    <a:pt x="94537" y="39080"/>
                    <a:pt x="94207" y="39074"/>
                    <a:pt x="93878" y="39061"/>
                  </a:cubicBezTo>
                  <a:cubicBezTo>
                    <a:pt x="93128" y="39027"/>
                    <a:pt x="92383" y="38935"/>
                    <a:pt x="91645" y="38806"/>
                  </a:cubicBezTo>
                  <a:cubicBezTo>
                    <a:pt x="90912" y="38657"/>
                    <a:pt x="90185" y="38458"/>
                    <a:pt x="89451" y="38300"/>
                  </a:cubicBezTo>
                  <a:cubicBezTo>
                    <a:pt x="89156" y="38237"/>
                    <a:pt x="88866" y="38185"/>
                    <a:pt x="88570" y="38140"/>
                  </a:cubicBezTo>
                  <a:cubicBezTo>
                    <a:pt x="88179" y="38083"/>
                    <a:pt x="87786" y="38056"/>
                    <a:pt x="87389" y="38043"/>
                  </a:cubicBezTo>
                  <a:cubicBezTo>
                    <a:pt x="87358" y="38043"/>
                    <a:pt x="87327" y="38042"/>
                    <a:pt x="87296" y="38042"/>
                  </a:cubicBezTo>
                  <a:cubicBezTo>
                    <a:pt x="87014" y="38042"/>
                    <a:pt x="86732" y="38064"/>
                    <a:pt x="86451" y="38090"/>
                  </a:cubicBezTo>
                  <a:cubicBezTo>
                    <a:pt x="86031" y="38129"/>
                    <a:pt x="85611" y="38185"/>
                    <a:pt x="85189" y="38237"/>
                  </a:cubicBezTo>
                  <a:cubicBezTo>
                    <a:pt x="84417" y="38339"/>
                    <a:pt x="83650" y="38447"/>
                    <a:pt x="82871" y="38504"/>
                  </a:cubicBezTo>
                  <a:cubicBezTo>
                    <a:pt x="82629" y="38519"/>
                    <a:pt x="82384" y="38527"/>
                    <a:pt x="82140" y="38527"/>
                  </a:cubicBezTo>
                  <a:cubicBezTo>
                    <a:pt x="82018" y="38527"/>
                    <a:pt x="81896" y="38525"/>
                    <a:pt x="81774" y="38521"/>
                  </a:cubicBezTo>
                  <a:cubicBezTo>
                    <a:pt x="81337" y="38510"/>
                    <a:pt x="80906" y="38452"/>
                    <a:pt x="80479" y="38373"/>
                  </a:cubicBezTo>
                  <a:cubicBezTo>
                    <a:pt x="80475" y="38373"/>
                    <a:pt x="80470" y="38373"/>
                    <a:pt x="80466" y="38373"/>
                  </a:cubicBezTo>
                  <a:cubicBezTo>
                    <a:pt x="80419" y="38373"/>
                    <a:pt x="80368" y="38399"/>
                    <a:pt x="80332" y="38424"/>
                  </a:cubicBezTo>
                  <a:cubicBezTo>
                    <a:pt x="80292" y="38458"/>
                    <a:pt x="80269" y="38510"/>
                    <a:pt x="80263" y="38560"/>
                  </a:cubicBezTo>
                  <a:cubicBezTo>
                    <a:pt x="80263" y="38617"/>
                    <a:pt x="80280" y="38669"/>
                    <a:pt x="80314" y="38709"/>
                  </a:cubicBezTo>
                  <a:cubicBezTo>
                    <a:pt x="80348" y="38754"/>
                    <a:pt x="80394" y="38765"/>
                    <a:pt x="80450" y="38777"/>
                  </a:cubicBezTo>
                  <a:cubicBezTo>
                    <a:pt x="80660" y="38816"/>
                    <a:pt x="80865" y="38845"/>
                    <a:pt x="81076" y="38867"/>
                  </a:cubicBezTo>
                  <a:cubicBezTo>
                    <a:pt x="80865" y="39157"/>
                    <a:pt x="80660" y="39453"/>
                    <a:pt x="80456" y="39742"/>
                  </a:cubicBezTo>
                  <a:cubicBezTo>
                    <a:pt x="80332" y="39924"/>
                    <a:pt x="80206" y="40107"/>
                    <a:pt x="80075" y="40288"/>
                  </a:cubicBezTo>
                  <a:cubicBezTo>
                    <a:pt x="80012" y="40374"/>
                    <a:pt x="79944" y="40458"/>
                    <a:pt x="79883" y="40544"/>
                  </a:cubicBezTo>
                  <a:cubicBezTo>
                    <a:pt x="79849" y="40589"/>
                    <a:pt x="79815" y="40634"/>
                    <a:pt x="79781" y="40681"/>
                  </a:cubicBezTo>
                  <a:cubicBezTo>
                    <a:pt x="79757" y="40715"/>
                    <a:pt x="79729" y="40749"/>
                    <a:pt x="79706" y="40783"/>
                  </a:cubicBezTo>
                  <a:cubicBezTo>
                    <a:pt x="79320" y="40754"/>
                    <a:pt x="78934" y="40720"/>
                    <a:pt x="78546" y="40674"/>
                  </a:cubicBezTo>
                  <a:cubicBezTo>
                    <a:pt x="78758" y="40401"/>
                    <a:pt x="78934" y="40101"/>
                    <a:pt x="79110" y="39805"/>
                  </a:cubicBezTo>
                  <a:cubicBezTo>
                    <a:pt x="79331" y="39425"/>
                    <a:pt x="79535" y="39032"/>
                    <a:pt x="79746" y="38646"/>
                  </a:cubicBezTo>
                  <a:cubicBezTo>
                    <a:pt x="79757" y="38651"/>
                    <a:pt x="79768" y="38651"/>
                    <a:pt x="79786" y="38651"/>
                  </a:cubicBezTo>
                  <a:cubicBezTo>
                    <a:pt x="79790" y="38652"/>
                    <a:pt x="79793" y="38652"/>
                    <a:pt x="79797" y="38652"/>
                  </a:cubicBezTo>
                  <a:cubicBezTo>
                    <a:pt x="79829" y="38652"/>
                    <a:pt x="79868" y="38632"/>
                    <a:pt x="79894" y="38606"/>
                  </a:cubicBezTo>
                  <a:cubicBezTo>
                    <a:pt x="79922" y="38578"/>
                    <a:pt x="79939" y="38533"/>
                    <a:pt x="79939" y="38492"/>
                  </a:cubicBezTo>
                  <a:cubicBezTo>
                    <a:pt x="79933" y="38452"/>
                    <a:pt x="79917" y="38413"/>
                    <a:pt x="79888" y="38384"/>
                  </a:cubicBezTo>
                  <a:cubicBezTo>
                    <a:pt x="79860" y="38350"/>
                    <a:pt x="79820" y="38345"/>
                    <a:pt x="79774" y="38339"/>
                  </a:cubicBezTo>
                  <a:cubicBezTo>
                    <a:pt x="79763" y="38339"/>
                    <a:pt x="79752" y="38339"/>
                    <a:pt x="79734" y="38334"/>
                  </a:cubicBezTo>
                  <a:cubicBezTo>
                    <a:pt x="79621" y="38321"/>
                    <a:pt x="79513" y="38300"/>
                    <a:pt x="79406" y="38260"/>
                  </a:cubicBezTo>
                  <a:cubicBezTo>
                    <a:pt x="79343" y="38231"/>
                    <a:pt x="79291" y="38203"/>
                    <a:pt x="79241" y="38163"/>
                  </a:cubicBezTo>
                  <a:cubicBezTo>
                    <a:pt x="79212" y="38140"/>
                    <a:pt x="79183" y="38117"/>
                    <a:pt x="79160" y="38090"/>
                  </a:cubicBezTo>
                  <a:cubicBezTo>
                    <a:pt x="79144" y="38066"/>
                    <a:pt x="79133" y="38043"/>
                    <a:pt x="79121" y="38021"/>
                  </a:cubicBezTo>
                  <a:cubicBezTo>
                    <a:pt x="79110" y="37998"/>
                    <a:pt x="79104" y="37975"/>
                    <a:pt x="79099" y="37953"/>
                  </a:cubicBezTo>
                  <a:lnTo>
                    <a:pt x="79099" y="37878"/>
                  </a:lnTo>
                  <a:cubicBezTo>
                    <a:pt x="79104" y="37851"/>
                    <a:pt x="79110" y="37822"/>
                    <a:pt x="79121" y="37794"/>
                  </a:cubicBezTo>
                  <a:cubicBezTo>
                    <a:pt x="79133" y="37760"/>
                    <a:pt x="79155" y="37731"/>
                    <a:pt x="79172" y="37697"/>
                  </a:cubicBezTo>
                  <a:cubicBezTo>
                    <a:pt x="79206" y="37663"/>
                    <a:pt x="79235" y="37629"/>
                    <a:pt x="79275" y="37600"/>
                  </a:cubicBezTo>
                  <a:cubicBezTo>
                    <a:pt x="79320" y="37566"/>
                    <a:pt x="79371" y="37532"/>
                    <a:pt x="79427" y="37510"/>
                  </a:cubicBezTo>
                  <a:cubicBezTo>
                    <a:pt x="79508" y="37476"/>
                    <a:pt x="79581" y="37453"/>
                    <a:pt x="79661" y="37442"/>
                  </a:cubicBezTo>
                  <a:cubicBezTo>
                    <a:pt x="79724" y="37432"/>
                    <a:pt x="79786" y="37428"/>
                    <a:pt x="79847" y="37428"/>
                  </a:cubicBezTo>
                  <a:cubicBezTo>
                    <a:pt x="79896" y="37428"/>
                    <a:pt x="79943" y="37430"/>
                    <a:pt x="79991" y="37435"/>
                  </a:cubicBezTo>
                  <a:cubicBezTo>
                    <a:pt x="80121" y="37453"/>
                    <a:pt x="80246" y="37487"/>
                    <a:pt x="80366" y="37526"/>
                  </a:cubicBezTo>
                  <a:cubicBezTo>
                    <a:pt x="80379" y="37531"/>
                    <a:pt x="80392" y="37532"/>
                    <a:pt x="80405" y="37532"/>
                  </a:cubicBezTo>
                  <a:cubicBezTo>
                    <a:pt x="80449" y="37532"/>
                    <a:pt x="80493" y="37512"/>
                    <a:pt x="80524" y="37481"/>
                  </a:cubicBezTo>
                  <a:cubicBezTo>
                    <a:pt x="80558" y="37447"/>
                    <a:pt x="80581" y="37379"/>
                    <a:pt x="80565" y="37327"/>
                  </a:cubicBezTo>
                  <a:cubicBezTo>
                    <a:pt x="80513" y="37196"/>
                    <a:pt x="80473" y="37072"/>
                    <a:pt x="80450" y="36936"/>
                  </a:cubicBezTo>
                  <a:cubicBezTo>
                    <a:pt x="80439" y="36828"/>
                    <a:pt x="80434" y="36719"/>
                    <a:pt x="80445" y="36611"/>
                  </a:cubicBezTo>
                  <a:cubicBezTo>
                    <a:pt x="80456" y="36538"/>
                    <a:pt x="80473" y="36469"/>
                    <a:pt x="80497" y="36401"/>
                  </a:cubicBezTo>
                  <a:cubicBezTo>
                    <a:pt x="80513" y="36362"/>
                    <a:pt x="80536" y="36322"/>
                    <a:pt x="80558" y="36288"/>
                  </a:cubicBezTo>
                  <a:lnTo>
                    <a:pt x="80610" y="36236"/>
                  </a:lnTo>
                  <a:cubicBezTo>
                    <a:pt x="80621" y="36231"/>
                    <a:pt x="80633" y="36220"/>
                    <a:pt x="80644" y="36214"/>
                  </a:cubicBezTo>
                  <a:cubicBezTo>
                    <a:pt x="80655" y="36208"/>
                    <a:pt x="80667" y="36208"/>
                    <a:pt x="80683" y="36202"/>
                  </a:cubicBezTo>
                  <a:lnTo>
                    <a:pt x="80723" y="36202"/>
                  </a:lnTo>
                  <a:cubicBezTo>
                    <a:pt x="80741" y="36208"/>
                    <a:pt x="80757" y="36214"/>
                    <a:pt x="80775" y="36220"/>
                  </a:cubicBezTo>
                  <a:cubicBezTo>
                    <a:pt x="80809" y="36231"/>
                    <a:pt x="80837" y="36249"/>
                    <a:pt x="80859" y="36270"/>
                  </a:cubicBezTo>
                  <a:cubicBezTo>
                    <a:pt x="80911" y="36310"/>
                    <a:pt x="80956" y="36356"/>
                    <a:pt x="81001" y="36407"/>
                  </a:cubicBezTo>
                  <a:cubicBezTo>
                    <a:pt x="81082" y="36514"/>
                    <a:pt x="81144" y="36629"/>
                    <a:pt x="81206" y="36753"/>
                  </a:cubicBezTo>
                  <a:cubicBezTo>
                    <a:pt x="81227" y="36801"/>
                    <a:pt x="81288" y="36834"/>
                    <a:pt x="81342" y="36834"/>
                  </a:cubicBezTo>
                  <a:cubicBezTo>
                    <a:pt x="81346" y="36834"/>
                    <a:pt x="81350" y="36834"/>
                    <a:pt x="81354" y="36834"/>
                  </a:cubicBezTo>
                  <a:cubicBezTo>
                    <a:pt x="81428" y="36834"/>
                    <a:pt x="81507" y="36782"/>
                    <a:pt x="81519" y="36708"/>
                  </a:cubicBezTo>
                  <a:cubicBezTo>
                    <a:pt x="81553" y="36521"/>
                    <a:pt x="81604" y="36339"/>
                    <a:pt x="81672" y="36163"/>
                  </a:cubicBezTo>
                  <a:cubicBezTo>
                    <a:pt x="81735" y="36021"/>
                    <a:pt x="81803" y="35879"/>
                    <a:pt x="81894" y="35754"/>
                  </a:cubicBezTo>
                  <a:cubicBezTo>
                    <a:pt x="81922" y="35714"/>
                    <a:pt x="81956" y="35680"/>
                    <a:pt x="81997" y="35646"/>
                  </a:cubicBezTo>
                  <a:cubicBezTo>
                    <a:pt x="82008" y="35640"/>
                    <a:pt x="82018" y="35628"/>
                    <a:pt x="82036" y="35623"/>
                  </a:cubicBezTo>
                  <a:cubicBezTo>
                    <a:pt x="82042" y="35617"/>
                    <a:pt x="82047" y="35617"/>
                    <a:pt x="82053" y="35617"/>
                  </a:cubicBezTo>
                  <a:lnTo>
                    <a:pt x="82058" y="35617"/>
                  </a:lnTo>
                  <a:cubicBezTo>
                    <a:pt x="82058" y="35617"/>
                    <a:pt x="82065" y="35623"/>
                    <a:pt x="82070" y="35623"/>
                  </a:cubicBezTo>
                  <a:cubicBezTo>
                    <a:pt x="82076" y="35635"/>
                    <a:pt x="82087" y="35640"/>
                    <a:pt x="82092" y="35651"/>
                  </a:cubicBezTo>
                  <a:cubicBezTo>
                    <a:pt x="82121" y="35685"/>
                    <a:pt x="82138" y="35719"/>
                    <a:pt x="82155" y="35759"/>
                  </a:cubicBezTo>
                  <a:cubicBezTo>
                    <a:pt x="82207" y="35884"/>
                    <a:pt x="82241" y="36021"/>
                    <a:pt x="82269" y="36157"/>
                  </a:cubicBezTo>
                  <a:cubicBezTo>
                    <a:pt x="82280" y="36236"/>
                    <a:pt x="82365" y="36288"/>
                    <a:pt x="82440" y="36288"/>
                  </a:cubicBezTo>
                  <a:cubicBezTo>
                    <a:pt x="82519" y="36288"/>
                    <a:pt x="82593" y="36231"/>
                    <a:pt x="82610" y="36152"/>
                  </a:cubicBezTo>
                  <a:cubicBezTo>
                    <a:pt x="82632" y="36044"/>
                    <a:pt x="82666" y="35935"/>
                    <a:pt x="82713" y="35827"/>
                  </a:cubicBezTo>
                  <a:cubicBezTo>
                    <a:pt x="82769" y="35685"/>
                    <a:pt x="82842" y="35549"/>
                    <a:pt x="82939" y="35423"/>
                  </a:cubicBezTo>
                  <a:cubicBezTo>
                    <a:pt x="82996" y="35350"/>
                    <a:pt x="83064" y="35276"/>
                    <a:pt x="83144" y="35213"/>
                  </a:cubicBezTo>
                  <a:cubicBezTo>
                    <a:pt x="83190" y="35179"/>
                    <a:pt x="83240" y="35145"/>
                    <a:pt x="83298" y="35117"/>
                  </a:cubicBezTo>
                  <a:cubicBezTo>
                    <a:pt x="83332" y="35106"/>
                    <a:pt x="83366" y="35095"/>
                    <a:pt x="83400" y="35089"/>
                  </a:cubicBezTo>
                  <a:cubicBezTo>
                    <a:pt x="83415" y="35089"/>
                    <a:pt x="83427" y="35086"/>
                    <a:pt x="83441" y="35086"/>
                  </a:cubicBezTo>
                  <a:cubicBezTo>
                    <a:pt x="83448" y="35086"/>
                    <a:pt x="83455" y="35087"/>
                    <a:pt x="83463" y="35089"/>
                  </a:cubicBezTo>
                  <a:cubicBezTo>
                    <a:pt x="83474" y="35089"/>
                    <a:pt x="83485" y="35095"/>
                    <a:pt x="83497" y="35095"/>
                  </a:cubicBezTo>
                  <a:cubicBezTo>
                    <a:pt x="83508" y="35100"/>
                    <a:pt x="83519" y="35106"/>
                    <a:pt x="83524" y="35111"/>
                  </a:cubicBezTo>
                  <a:cubicBezTo>
                    <a:pt x="83536" y="35117"/>
                    <a:pt x="83542" y="35129"/>
                    <a:pt x="83553" y="35134"/>
                  </a:cubicBezTo>
                  <a:cubicBezTo>
                    <a:pt x="83558" y="35151"/>
                    <a:pt x="83570" y="35168"/>
                    <a:pt x="83576" y="35179"/>
                  </a:cubicBezTo>
                  <a:cubicBezTo>
                    <a:pt x="83587" y="35213"/>
                    <a:pt x="83599" y="35248"/>
                    <a:pt x="83605" y="35282"/>
                  </a:cubicBezTo>
                  <a:cubicBezTo>
                    <a:pt x="83615" y="35368"/>
                    <a:pt x="83610" y="35447"/>
                    <a:pt x="83605" y="35533"/>
                  </a:cubicBezTo>
                  <a:cubicBezTo>
                    <a:pt x="83581" y="35685"/>
                    <a:pt x="83547" y="35833"/>
                    <a:pt x="83508" y="35976"/>
                  </a:cubicBezTo>
                  <a:cubicBezTo>
                    <a:pt x="83474" y="36084"/>
                    <a:pt x="83547" y="36197"/>
                    <a:pt x="83655" y="36220"/>
                  </a:cubicBezTo>
                  <a:cubicBezTo>
                    <a:pt x="83671" y="36225"/>
                    <a:pt x="83688" y="36228"/>
                    <a:pt x="83705" y="36228"/>
                  </a:cubicBezTo>
                  <a:cubicBezTo>
                    <a:pt x="83741" y="36228"/>
                    <a:pt x="83777" y="36216"/>
                    <a:pt x="83809" y="36197"/>
                  </a:cubicBezTo>
                  <a:cubicBezTo>
                    <a:pt x="83854" y="36168"/>
                    <a:pt x="83883" y="36129"/>
                    <a:pt x="83899" y="36078"/>
                  </a:cubicBezTo>
                  <a:cubicBezTo>
                    <a:pt x="83956" y="35895"/>
                    <a:pt x="83990" y="35714"/>
                    <a:pt x="84001" y="35526"/>
                  </a:cubicBezTo>
                  <a:cubicBezTo>
                    <a:pt x="84292" y="35378"/>
                    <a:pt x="84588" y="35242"/>
                    <a:pt x="84882" y="35111"/>
                  </a:cubicBezTo>
                  <a:cubicBezTo>
                    <a:pt x="85291" y="34935"/>
                    <a:pt x="85706" y="34776"/>
                    <a:pt x="86127" y="34634"/>
                  </a:cubicBezTo>
                  <a:cubicBezTo>
                    <a:pt x="86599" y="34469"/>
                    <a:pt x="87077" y="34332"/>
                    <a:pt x="87554" y="34208"/>
                  </a:cubicBezTo>
                  <a:cubicBezTo>
                    <a:pt x="88509" y="33957"/>
                    <a:pt x="89485" y="33782"/>
                    <a:pt x="90463" y="33629"/>
                  </a:cubicBezTo>
                  <a:cubicBezTo>
                    <a:pt x="90445" y="33629"/>
                    <a:pt x="90429" y="33634"/>
                    <a:pt x="90418" y="33634"/>
                  </a:cubicBezTo>
                  <a:cubicBezTo>
                    <a:pt x="91536" y="33464"/>
                    <a:pt x="92661" y="33344"/>
                    <a:pt x="93793" y="33225"/>
                  </a:cubicBezTo>
                  <a:cubicBezTo>
                    <a:pt x="94339" y="33168"/>
                    <a:pt x="94884" y="33112"/>
                    <a:pt x="95430" y="33049"/>
                  </a:cubicBezTo>
                  <a:cubicBezTo>
                    <a:pt x="95781" y="33010"/>
                    <a:pt x="96133" y="32969"/>
                    <a:pt x="96487" y="32929"/>
                  </a:cubicBezTo>
                  <a:cubicBezTo>
                    <a:pt x="97117" y="32861"/>
                    <a:pt x="97741" y="32776"/>
                    <a:pt x="98355" y="32622"/>
                  </a:cubicBezTo>
                  <a:cubicBezTo>
                    <a:pt x="98656" y="32549"/>
                    <a:pt x="98952" y="32452"/>
                    <a:pt x="99230" y="32328"/>
                  </a:cubicBezTo>
                  <a:cubicBezTo>
                    <a:pt x="99367" y="32265"/>
                    <a:pt x="99498" y="32202"/>
                    <a:pt x="99623" y="32123"/>
                  </a:cubicBezTo>
                  <a:cubicBezTo>
                    <a:pt x="99760" y="32043"/>
                    <a:pt x="99884" y="31940"/>
                    <a:pt x="99998" y="31838"/>
                  </a:cubicBezTo>
                  <a:cubicBezTo>
                    <a:pt x="100094" y="31754"/>
                    <a:pt x="100174" y="31646"/>
                    <a:pt x="100253" y="31544"/>
                  </a:cubicBezTo>
                  <a:cubicBezTo>
                    <a:pt x="100327" y="31441"/>
                    <a:pt x="100379" y="31321"/>
                    <a:pt x="100424" y="31203"/>
                  </a:cubicBezTo>
                  <a:cubicBezTo>
                    <a:pt x="100469" y="31077"/>
                    <a:pt x="100492" y="30941"/>
                    <a:pt x="100503" y="30810"/>
                  </a:cubicBezTo>
                  <a:cubicBezTo>
                    <a:pt x="100510" y="30742"/>
                    <a:pt x="100510" y="30668"/>
                    <a:pt x="100510" y="30594"/>
                  </a:cubicBezTo>
                  <a:cubicBezTo>
                    <a:pt x="100503" y="30503"/>
                    <a:pt x="100486" y="30412"/>
                    <a:pt x="100469" y="30322"/>
                  </a:cubicBezTo>
                  <a:cubicBezTo>
                    <a:pt x="100452" y="30191"/>
                    <a:pt x="100401" y="30065"/>
                    <a:pt x="100345" y="29947"/>
                  </a:cubicBezTo>
                  <a:cubicBezTo>
                    <a:pt x="100293" y="29832"/>
                    <a:pt x="100225" y="29730"/>
                    <a:pt x="100145" y="29628"/>
                  </a:cubicBezTo>
                  <a:cubicBezTo>
                    <a:pt x="99970" y="29407"/>
                    <a:pt x="99742" y="29236"/>
                    <a:pt x="99492" y="29100"/>
                  </a:cubicBezTo>
                  <a:cubicBezTo>
                    <a:pt x="99241" y="28958"/>
                    <a:pt x="98963" y="28856"/>
                    <a:pt x="98690" y="28764"/>
                  </a:cubicBezTo>
                  <a:cubicBezTo>
                    <a:pt x="98367" y="28662"/>
                    <a:pt x="98032" y="28583"/>
                    <a:pt x="97696" y="28509"/>
                  </a:cubicBezTo>
                  <a:cubicBezTo>
                    <a:pt x="97088" y="28373"/>
                    <a:pt x="96474" y="28258"/>
                    <a:pt x="95895" y="28037"/>
                  </a:cubicBezTo>
                  <a:cubicBezTo>
                    <a:pt x="95719" y="27964"/>
                    <a:pt x="95559" y="27878"/>
                    <a:pt x="95406" y="27770"/>
                  </a:cubicBezTo>
                  <a:cubicBezTo>
                    <a:pt x="95304" y="27684"/>
                    <a:pt x="95218" y="27594"/>
                    <a:pt x="95139" y="27497"/>
                  </a:cubicBezTo>
                  <a:cubicBezTo>
                    <a:pt x="95060" y="27395"/>
                    <a:pt x="94992" y="27287"/>
                    <a:pt x="94935" y="27173"/>
                  </a:cubicBezTo>
                  <a:cubicBezTo>
                    <a:pt x="94906" y="27094"/>
                    <a:pt x="94884" y="27020"/>
                    <a:pt x="94866" y="26941"/>
                  </a:cubicBezTo>
                  <a:cubicBezTo>
                    <a:pt x="94861" y="26878"/>
                    <a:pt x="94861" y="26815"/>
                    <a:pt x="94861" y="26753"/>
                  </a:cubicBezTo>
                  <a:cubicBezTo>
                    <a:pt x="94872" y="26690"/>
                    <a:pt x="94890" y="26634"/>
                    <a:pt x="94911" y="26571"/>
                  </a:cubicBezTo>
                  <a:cubicBezTo>
                    <a:pt x="94945" y="26498"/>
                    <a:pt x="94986" y="26423"/>
                    <a:pt x="95037" y="26349"/>
                  </a:cubicBezTo>
                  <a:cubicBezTo>
                    <a:pt x="95134" y="26236"/>
                    <a:pt x="95241" y="26128"/>
                    <a:pt x="95361" y="26031"/>
                  </a:cubicBezTo>
                  <a:cubicBezTo>
                    <a:pt x="95661" y="25804"/>
                    <a:pt x="95997" y="25628"/>
                    <a:pt x="96350" y="25475"/>
                  </a:cubicBezTo>
                  <a:cubicBezTo>
                    <a:pt x="96889" y="25247"/>
                    <a:pt x="97452" y="25071"/>
                    <a:pt x="98021" y="24917"/>
                  </a:cubicBezTo>
                  <a:cubicBezTo>
                    <a:pt x="98588" y="24759"/>
                    <a:pt x="99168" y="24633"/>
                    <a:pt x="99753" y="24520"/>
                  </a:cubicBezTo>
                  <a:cubicBezTo>
                    <a:pt x="100208" y="24429"/>
                    <a:pt x="100668" y="24355"/>
                    <a:pt x="101134" y="24275"/>
                  </a:cubicBezTo>
                  <a:cubicBezTo>
                    <a:pt x="101879" y="24156"/>
                    <a:pt x="102623" y="24014"/>
                    <a:pt x="103361" y="23873"/>
                  </a:cubicBezTo>
                  <a:cubicBezTo>
                    <a:pt x="105663" y="23417"/>
                    <a:pt x="107948" y="22843"/>
                    <a:pt x="110164" y="22059"/>
                  </a:cubicBezTo>
                  <a:cubicBezTo>
                    <a:pt x="111242" y="21673"/>
                    <a:pt x="112306" y="21230"/>
                    <a:pt x="113340" y="20736"/>
                  </a:cubicBezTo>
                  <a:cubicBezTo>
                    <a:pt x="114221" y="20320"/>
                    <a:pt x="115068" y="19843"/>
                    <a:pt x="115891" y="19326"/>
                  </a:cubicBezTo>
                  <a:cubicBezTo>
                    <a:pt x="117505" y="18321"/>
                    <a:pt x="119005" y="17138"/>
                    <a:pt x="120431" y="15877"/>
                  </a:cubicBezTo>
                  <a:cubicBezTo>
                    <a:pt x="121880" y="14592"/>
                    <a:pt x="123238" y="13223"/>
                    <a:pt x="124573" y="11825"/>
                  </a:cubicBezTo>
                  <a:cubicBezTo>
                    <a:pt x="127250" y="9029"/>
                    <a:pt x="129823" y="6121"/>
                    <a:pt x="132739" y="3558"/>
                  </a:cubicBezTo>
                  <a:cubicBezTo>
                    <a:pt x="133251" y="3115"/>
                    <a:pt x="133773" y="2677"/>
                    <a:pt x="134302" y="2257"/>
                  </a:cubicBezTo>
                  <a:cubicBezTo>
                    <a:pt x="134665" y="1972"/>
                    <a:pt x="135023" y="1699"/>
                    <a:pt x="135399" y="1432"/>
                  </a:cubicBezTo>
                  <a:cubicBezTo>
                    <a:pt x="135739" y="1188"/>
                    <a:pt x="136109" y="983"/>
                    <a:pt x="136490" y="818"/>
                  </a:cubicBezTo>
                  <a:cubicBezTo>
                    <a:pt x="136665" y="745"/>
                    <a:pt x="136847" y="676"/>
                    <a:pt x="137030" y="626"/>
                  </a:cubicBezTo>
                  <a:cubicBezTo>
                    <a:pt x="137240" y="558"/>
                    <a:pt x="137455" y="511"/>
                    <a:pt x="137672" y="477"/>
                  </a:cubicBezTo>
                  <a:cubicBezTo>
                    <a:pt x="137870" y="450"/>
                    <a:pt x="138069" y="432"/>
                    <a:pt x="138273" y="421"/>
                  </a:cubicBezTo>
                  <a:cubicBezTo>
                    <a:pt x="138313" y="421"/>
                    <a:pt x="138352" y="420"/>
                    <a:pt x="138392" y="420"/>
                  </a:cubicBezTo>
                  <a:cubicBezTo>
                    <a:pt x="138593" y="420"/>
                    <a:pt x="138796" y="432"/>
                    <a:pt x="138995" y="456"/>
                  </a:cubicBezTo>
                  <a:cubicBezTo>
                    <a:pt x="139257" y="484"/>
                    <a:pt x="139518" y="535"/>
                    <a:pt x="139779" y="597"/>
                  </a:cubicBezTo>
                  <a:cubicBezTo>
                    <a:pt x="140080" y="676"/>
                    <a:pt x="140376" y="779"/>
                    <a:pt x="140665" y="886"/>
                  </a:cubicBezTo>
                  <a:cubicBezTo>
                    <a:pt x="141654" y="1296"/>
                    <a:pt x="142558" y="1864"/>
                    <a:pt x="143411" y="2501"/>
                  </a:cubicBezTo>
                  <a:cubicBezTo>
                    <a:pt x="143405" y="2496"/>
                    <a:pt x="143400" y="2489"/>
                    <a:pt x="143393" y="2484"/>
                  </a:cubicBezTo>
                  <a:lnTo>
                    <a:pt x="143393" y="2484"/>
                  </a:lnTo>
                  <a:cubicBezTo>
                    <a:pt x="143400" y="2489"/>
                    <a:pt x="143405" y="2496"/>
                    <a:pt x="143416" y="2501"/>
                  </a:cubicBezTo>
                  <a:cubicBezTo>
                    <a:pt x="143421" y="2507"/>
                    <a:pt x="143427" y="2512"/>
                    <a:pt x="143434" y="2517"/>
                  </a:cubicBezTo>
                  <a:lnTo>
                    <a:pt x="143434" y="2517"/>
                  </a:lnTo>
                  <a:cubicBezTo>
                    <a:pt x="143427" y="2512"/>
                    <a:pt x="143421" y="2507"/>
                    <a:pt x="143416" y="2507"/>
                  </a:cubicBezTo>
                  <a:lnTo>
                    <a:pt x="143416" y="2507"/>
                  </a:lnTo>
                  <a:cubicBezTo>
                    <a:pt x="144712" y="3490"/>
                    <a:pt x="145882" y="4620"/>
                    <a:pt x="147030" y="5762"/>
                  </a:cubicBezTo>
                  <a:cubicBezTo>
                    <a:pt x="147559" y="6286"/>
                    <a:pt x="148081" y="6808"/>
                    <a:pt x="148616" y="7319"/>
                  </a:cubicBezTo>
                  <a:cubicBezTo>
                    <a:pt x="148957" y="7644"/>
                    <a:pt x="149303" y="7967"/>
                    <a:pt x="149650" y="8292"/>
                  </a:cubicBezTo>
                  <a:cubicBezTo>
                    <a:pt x="150070" y="8683"/>
                    <a:pt x="150491" y="9081"/>
                    <a:pt x="150911" y="9478"/>
                  </a:cubicBezTo>
                  <a:cubicBezTo>
                    <a:pt x="152525" y="11001"/>
                    <a:pt x="154116" y="12541"/>
                    <a:pt x="155622" y="14167"/>
                  </a:cubicBezTo>
                  <a:cubicBezTo>
                    <a:pt x="155980" y="14553"/>
                    <a:pt x="156332" y="14940"/>
                    <a:pt x="156673" y="15337"/>
                  </a:cubicBezTo>
                  <a:cubicBezTo>
                    <a:pt x="157030" y="15746"/>
                    <a:pt x="157378" y="16160"/>
                    <a:pt x="157725" y="16570"/>
                  </a:cubicBezTo>
                  <a:cubicBezTo>
                    <a:pt x="158042" y="16945"/>
                    <a:pt x="158372" y="17309"/>
                    <a:pt x="158713" y="17661"/>
                  </a:cubicBezTo>
                  <a:cubicBezTo>
                    <a:pt x="159088" y="18053"/>
                    <a:pt x="159492" y="18417"/>
                    <a:pt x="159917" y="18752"/>
                  </a:cubicBezTo>
                  <a:cubicBezTo>
                    <a:pt x="159975" y="18798"/>
                    <a:pt x="160025" y="18827"/>
                    <a:pt x="160093" y="18827"/>
                  </a:cubicBezTo>
                  <a:cubicBezTo>
                    <a:pt x="160156" y="18820"/>
                    <a:pt x="160219" y="18798"/>
                    <a:pt x="160258" y="18752"/>
                  </a:cubicBezTo>
                  <a:cubicBezTo>
                    <a:pt x="160350" y="18662"/>
                    <a:pt x="160355" y="18497"/>
                    <a:pt x="160258" y="18411"/>
                  </a:cubicBezTo>
                  <a:cubicBezTo>
                    <a:pt x="159855" y="18048"/>
                    <a:pt x="159469" y="17667"/>
                    <a:pt x="159094" y="17269"/>
                  </a:cubicBezTo>
                  <a:cubicBezTo>
                    <a:pt x="158701" y="16849"/>
                    <a:pt x="158320" y="16406"/>
                    <a:pt x="157945" y="15968"/>
                  </a:cubicBezTo>
                  <a:cubicBezTo>
                    <a:pt x="157594" y="15554"/>
                    <a:pt x="157242" y="15144"/>
                    <a:pt x="156878" y="14741"/>
                  </a:cubicBezTo>
                  <a:cubicBezTo>
                    <a:pt x="156458" y="14274"/>
                    <a:pt x="156031" y="13820"/>
                    <a:pt x="155593" y="13372"/>
                  </a:cubicBezTo>
                  <a:cubicBezTo>
                    <a:pt x="154798" y="12541"/>
                    <a:pt x="153985" y="11735"/>
                    <a:pt x="153156" y="10944"/>
                  </a:cubicBezTo>
                  <a:cubicBezTo>
                    <a:pt x="153980" y="10206"/>
                    <a:pt x="154701" y="9359"/>
                    <a:pt x="155548" y="8638"/>
                  </a:cubicBezTo>
                  <a:cubicBezTo>
                    <a:pt x="155963" y="8292"/>
                    <a:pt x="156406" y="7978"/>
                    <a:pt x="156894" y="7739"/>
                  </a:cubicBezTo>
                  <a:cubicBezTo>
                    <a:pt x="157242" y="7576"/>
                    <a:pt x="157610" y="7461"/>
                    <a:pt x="157985" y="7382"/>
                  </a:cubicBezTo>
                  <a:cubicBezTo>
                    <a:pt x="158241" y="7338"/>
                    <a:pt x="158501" y="7311"/>
                    <a:pt x="158761" y="7311"/>
                  </a:cubicBezTo>
                  <a:cubicBezTo>
                    <a:pt x="158841" y="7311"/>
                    <a:pt x="158922" y="7314"/>
                    <a:pt x="159002" y="7319"/>
                  </a:cubicBezTo>
                  <a:cubicBezTo>
                    <a:pt x="159338" y="7348"/>
                    <a:pt x="159662" y="7422"/>
                    <a:pt x="159980" y="7529"/>
                  </a:cubicBezTo>
                  <a:cubicBezTo>
                    <a:pt x="160412" y="7689"/>
                    <a:pt x="160815" y="7917"/>
                    <a:pt x="161202" y="8177"/>
                  </a:cubicBezTo>
                  <a:cubicBezTo>
                    <a:pt x="161651" y="8496"/>
                    <a:pt x="162071" y="8854"/>
                    <a:pt x="162480" y="9229"/>
                  </a:cubicBezTo>
                  <a:cubicBezTo>
                    <a:pt x="162690" y="9422"/>
                    <a:pt x="162901" y="9614"/>
                    <a:pt x="163111" y="9814"/>
                  </a:cubicBezTo>
                  <a:cubicBezTo>
                    <a:pt x="163332" y="10018"/>
                    <a:pt x="163555" y="10223"/>
                    <a:pt x="163776" y="10433"/>
                  </a:cubicBezTo>
                  <a:cubicBezTo>
                    <a:pt x="164714" y="11308"/>
                    <a:pt x="165629" y="12206"/>
                    <a:pt x="166543" y="13099"/>
                  </a:cubicBezTo>
                  <a:cubicBezTo>
                    <a:pt x="168378" y="14877"/>
                    <a:pt x="170232" y="16650"/>
                    <a:pt x="172299" y="18150"/>
                  </a:cubicBezTo>
                  <a:cubicBezTo>
                    <a:pt x="172810" y="18513"/>
                    <a:pt x="173327" y="18866"/>
                    <a:pt x="173867" y="19189"/>
                  </a:cubicBezTo>
                  <a:cubicBezTo>
                    <a:pt x="174129" y="19349"/>
                    <a:pt x="174402" y="19496"/>
                    <a:pt x="174675" y="19638"/>
                  </a:cubicBezTo>
                  <a:cubicBezTo>
                    <a:pt x="174953" y="19787"/>
                    <a:pt x="175236" y="19929"/>
                    <a:pt x="175538" y="20025"/>
                  </a:cubicBezTo>
                  <a:cubicBezTo>
                    <a:pt x="175552" y="20031"/>
                    <a:pt x="175567" y="20033"/>
                    <a:pt x="175582" y="20033"/>
                  </a:cubicBezTo>
                  <a:cubicBezTo>
                    <a:pt x="175651" y="20033"/>
                    <a:pt x="175721" y="19983"/>
                    <a:pt x="175755" y="19923"/>
                  </a:cubicBezTo>
                  <a:cubicBezTo>
                    <a:pt x="175794" y="19849"/>
                    <a:pt x="175782" y="19740"/>
                    <a:pt x="175708" y="19684"/>
                  </a:cubicBezTo>
                  <a:cubicBezTo>
                    <a:pt x="175504" y="19525"/>
                    <a:pt x="175271" y="19388"/>
                    <a:pt x="175050" y="19247"/>
                  </a:cubicBezTo>
                  <a:cubicBezTo>
                    <a:pt x="174822" y="19105"/>
                    <a:pt x="174596" y="18963"/>
                    <a:pt x="174368" y="18814"/>
                  </a:cubicBezTo>
                  <a:cubicBezTo>
                    <a:pt x="173930" y="18531"/>
                    <a:pt x="173498" y="18247"/>
                    <a:pt x="173072" y="17946"/>
                  </a:cubicBezTo>
                  <a:cubicBezTo>
                    <a:pt x="172032" y="17217"/>
                    <a:pt x="171032" y="16433"/>
                    <a:pt x="170072" y="15610"/>
                  </a:cubicBezTo>
                  <a:cubicBezTo>
                    <a:pt x="169100" y="14780"/>
                    <a:pt x="168157" y="13910"/>
                    <a:pt x="167231" y="13031"/>
                  </a:cubicBezTo>
                  <a:cubicBezTo>
                    <a:pt x="166298" y="12155"/>
                    <a:pt x="165372" y="11269"/>
                    <a:pt x="164436" y="10393"/>
                  </a:cubicBezTo>
                  <a:cubicBezTo>
                    <a:pt x="163998" y="9979"/>
                    <a:pt x="163549" y="9564"/>
                    <a:pt x="163099" y="9155"/>
                  </a:cubicBezTo>
                  <a:cubicBezTo>
                    <a:pt x="162685" y="8774"/>
                    <a:pt x="162264" y="8405"/>
                    <a:pt x="161816" y="8064"/>
                  </a:cubicBezTo>
                  <a:cubicBezTo>
                    <a:pt x="161389" y="7739"/>
                    <a:pt x="160929" y="7450"/>
                    <a:pt x="160429" y="7246"/>
                  </a:cubicBezTo>
                  <a:cubicBezTo>
                    <a:pt x="160185" y="7143"/>
                    <a:pt x="159928" y="7057"/>
                    <a:pt x="159668" y="7002"/>
                  </a:cubicBezTo>
                  <a:cubicBezTo>
                    <a:pt x="159401" y="6944"/>
                    <a:pt x="159128" y="6916"/>
                    <a:pt x="158855" y="6910"/>
                  </a:cubicBezTo>
                  <a:lnTo>
                    <a:pt x="158792" y="6910"/>
                  </a:lnTo>
                  <a:cubicBezTo>
                    <a:pt x="158525" y="6910"/>
                    <a:pt x="158258" y="6939"/>
                    <a:pt x="157992" y="6996"/>
                  </a:cubicBezTo>
                  <a:cubicBezTo>
                    <a:pt x="157696" y="7052"/>
                    <a:pt x="157400" y="7138"/>
                    <a:pt x="157116" y="7251"/>
                  </a:cubicBezTo>
                  <a:cubicBezTo>
                    <a:pt x="156587" y="7461"/>
                    <a:pt x="156104" y="7773"/>
                    <a:pt x="155667" y="8127"/>
                  </a:cubicBezTo>
                  <a:cubicBezTo>
                    <a:pt x="155162" y="8536"/>
                    <a:pt x="154701" y="8990"/>
                    <a:pt x="154252" y="9456"/>
                  </a:cubicBezTo>
                  <a:cubicBezTo>
                    <a:pt x="153826" y="9894"/>
                    <a:pt x="153406" y="10337"/>
                    <a:pt x="152951" y="10746"/>
                  </a:cubicBezTo>
                  <a:cubicBezTo>
                    <a:pt x="152105" y="9939"/>
                    <a:pt x="151252" y="9149"/>
                    <a:pt x="150389" y="8360"/>
                  </a:cubicBezTo>
                  <a:cubicBezTo>
                    <a:pt x="149962" y="7973"/>
                    <a:pt x="149537" y="7581"/>
                    <a:pt x="149110" y="7188"/>
                  </a:cubicBezTo>
                  <a:cubicBezTo>
                    <a:pt x="148821" y="6921"/>
                    <a:pt x="148530" y="6643"/>
                    <a:pt x="148246" y="6370"/>
                  </a:cubicBezTo>
                  <a:cubicBezTo>
                    <a:pt x="147638" y="5780"/>
                    <a:pt x="147041" y="5177"/>
                    <a:pt x="146427" y="4592"/>
                  </a:cubicBezTo>
                  <a:cubicBezTo>
                    <a:pt x="145166" y="3375"/>
                    <a:pt x="143848" y="2189"/>
                    <a:pt x="142348" y="1268"/>
                  </a:cubicBezTo>
                  <a:cubicBezTo>
                    <a:pt x="141661" y="841"/>
                    <a:pt x="140927" y="495"/>
                    <a:pt x="140154" y="256"/>
                  </a:cubicBezTo>
                  <a:cubicBezTo>
                    <a:pt x="139598" y="86"/>
                    <a:pt x="139018" y="0"/>
                    <a:pt x="13843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4"/>
            <p:cNvSpPr/>
            <p:nvPr/>
          </p:nvSpPr>
          <p:spPr>
            <a:xfrm flipH="1">
              <a:off x="3896684" y="4078047"/>
              <a:ext cx="214696" cy="111688"/>
            </a:xfrm>
            <a:custGeom>
              <a:avLst/>
              <a:gdLst/>
              <a:ahLst/>
              <a:cxnLst/>
              <a:rect l="l" t="t" r="r" b="b"/>
              <a:pathLst>
                <a:path w="7297" h="3796" extrusionOk="0">
                  <a:moveTo>
                    <a:pt x="2591" y="535"/>
                  </a:moveTo>
                  <a:cubicBezTo>
                    <a:pt x="2625" y="535"/>
                    <a:pt x="2659" y="535"/>
                    <a:pt x="2699" y="541"/>
                  </a:cubicBezTo>
                  <a:cubicBezTo>
                    <a:pt x="2893" y="552"/>
                    <a:pt x="3063" y="603"/>
                    <a:pt x="3210" y="682"/>
                  </a:cubicBezTo>
                  <a:cubicBezTo>
                    <a:pt x="3370" y="774"/>
                    <a:pt x="3495" y="905"/>
                    <a:pt x="3564" y="1052"/>
                  </a:cubicBezTo>
                  <a:cubicBezTo>
                    <a:pt x="3603" y="1137"/>
                    <a:pt x="3625" y="1228"/>
                    <a:pt x="3637" y="1319"/>
                  </a:cubicBezTo>
                  <a:cubicBezTo>
                    <a:pt x="3648" y="1433"/>
                    <a:pt x="3643" y="1546"/>
                    <a:pt x="3620" y="1655"/>
                  </a:cubicBezTo>
                  <a:cubicBezTo>
                    <a:pt x="3580" y="1853"/>
                    <a:pt x="3478" y="2041"/>
                    <a:pt x="3330" y="2177"/>
                  </a:cubicBezTo>
                  <a:cubicBezTo>
                    <a:pt x="3189" y="2313"/>
                    <a:pt x="3006" y="2416"/>
                    <a:pt x="2807" y="2461"/>
                  </a:cubicBezTo>
                  <a:cubicBezTo>
                    <a:pt x="2704" y="2484"/>
                    <a:pt x="2602" y="2495"/>
                    <a:pt x="2500" y="2495"/>
                  </a:cubicBezTo>
                  <a:cubicBezTo>
                    <a:pt x="2398" y="2495"/>
                    <a:pt x="2295" y="2484"/>
                    <a:pt x="2205" y="2461"/>
                  </a:cubicBezTo>
                  <a:cubicBezTo>
                    <a:pt x="2098" y="2432"/>
                    <a:pt x="2006" y="2393"/>
                    <a:pt x="1920" y="2342"/>
                  </a:cubicBezTo>
                  <a:cubicBezTo>
                    <a:pt x="1870" y="2313"/>
                    <a:pt x="1818" y="2279"/>
                    <a:pt x="1762" y="2228"/>
                  </a:cubicBezTo>
                  <a:cubicBezTo>
                    <a:pt x="1694" y="2172"/>
                    <a:pt x="1642" y="2120"/>
                    <a:pt x="1603" y="2069"/>
                  </a:cubicBezTo>
                  <a:cubicBezTo>
                    <a:pt x="1574" y="2041"/>
                    <a:pt x="1574" y="1996"/>
                    <a:pt x="1603" y="1967"/>
                  </a:cubicBezTo>
                  <a:cubicBezTo>
                    <a:pt x="1620" y="1955"/>
                    <a:pt x="1637" y="1944"/>
                    <a:pt x="1654" y="1944"/>
                  </a:cubicBezTo>
                  <a:cubicBezTo>
                    <a:pt x="1682" y="1949"/>
                    <a:pt x="1694" y="1962"/>
                    <a:pt x="1710" y="1973"/>
                  </a:cubicBezTo>
                  <a:lnTo>
                    <a:pt x="1762" y="2012"/>
                  </a:lnTo>
                  <a:lnTo>
                    <a:pt x="1791" y="2046"/>
                  </a:lnTo>
                  <a:cubicBezTo>
                    <a:pt x="1836" y="2080"/>
                    <a:pt x="1886" y="2120"/>
                    <a:pt x="1944" y="2154"/>
                  </a:cubicBezTo>
                  <a:cubicBezTo>
                    <a:pt x="1972" y="2172"/>
                    <a:pt x="2001" y="2183"/>
                    <a:pt x="2035" y="2200"/>
                  </a:cubicBezTo>
                  <a:cubicBezTo>
                    <a:pt x="2114" y="2234"/>
                    <a:pt x="2200" y="2262"/>
                    <a:pt x="2290" y="2279"/>
                  </a:cubicBezTo>
                  <a:cubicBezTo>
                    <a:pt x="2353" y="2290"/>
                    <a:pt x="2421" y="2296"/>
                    <a:pt x="2484" y="2296"/>
                  </a:cubicBezTo>
                  <a:cubicBezTo>
                    <a:pt x="2518" y="2296"/>
                    <a:pt x="2552" y="2296"/>
                    <a:pt x="2586" y="2290"/>
                  </a:cubicBezTo>
                  <a:cubicBezTo>
                    <a:pt x="2665" y="2279"/>
                    <a:pt x="2739" y="2262"/>
                    <a:pt x="2814" y="2240"/>
                  </a:cubicBezTo>
                  <a:cubicBezTo>
                    <a:pt x="2762" y="2222"/>
                    <a:pt x="2711" y="2211"/>
                    <a:pt x="2654" y="2188"/>
                  </a:cubicBezTo>
                  <a:cubicBezTo>
                    <a:pt x="2500" y="2138"/>
                    <a:pt x="2342" y="2057"/>
                    <a:pt x="2154" y="1944"/>
                  </a:cubicBezTo>
                  <a:cubicBezTo>
                    <a:pt x="2137" y="1933"/>
                    <a:pt x="2125" y="1915"/>
                    <a:pt x="2119" y="1899"/>
                  </a:cubicBezTo>
                  <a:cubicBezTo>
                    <a:pt x="2114" y="1876"/>
                    <a:pt x="2119" y="1853"/>
                    <a:pt x="2132" y="1836"/>
                  </a:cubicBezTo>
                  <a:cubicBezTo>
                    <a:pt x="2143" y="1813"/>
                    <a:pt x="2166" y="1802"/>
                    <a:pt x="2193" y="1802"/>
                  </a:cubicBezTo>
                  <a:cubicBezTo>
                    <a:pt x="2211" y="1802"/>
                    <a:pt x="2222" y="1808"/>
                    <a:pt x="2234" y="1813"/>
                  </a:cubicBezTo>
                  <a:cubicBezTo>
                    <a:pt x="2290" y="1847"/>
                    <a:pt x="2353" y="1881"/>
                    <a:pt x="2415" y="1910"/>
                  </a:cubicBezTo>
                  <a:cubicBezTo>
                    <a:pt x="2546" y="1967"/>
                    <a:pt x="2694" y="2012"/>
                    <a:pt x="2841" y="2041"/>
                  </a:cubicBezTo>
                  <a:cubicBezTo>
                    <a:pt x="2909" y="2052"/>
                    <a:pt x="2977" y="2064"/>
                    <a:pt x="3052" y="2069"/>
                  </a:cubicBezTo>
                  <a:lnTo>
                    <a:pt x="3120" y="2075"/>
                  </a:lnTo>
                  <a:cubicBezTo>
                    <a:pt x="3171" y="2041"/>
                    <a:pt x="3210" y="1996"/>
                    <a:pt x="3250" y="1949"/>
                  </a:cubicBezTo>
                  <a:cubicBezTo>
                    <a:pt x="3296" y="1893"/>
                    <a:pt x="3336" y="1836"/>
                    <a:pt x="3365" y="1773"/>
                  </a:cubicBezTo>
                  <a:cubicBezTo>
                    <a:pt x="3381" y="1734"/>
                    <a:pt x="3393" y="1700"/>
                    <a:pt x="3404" y="1660"/>
                  </a:cubicBezTo>
                  <a:lnTo>
                    <a:pt x="3404" y="1660"/>
                  </a:lnTo>
                  <a:cubicBezTo>
                    <a:pt x="3291" y="1682"/>
                    <a:pt x="3182" y="1689"/>
                    <a:pt x="3074" y="1689"/>
                  </a:cubicBezTo>
                  <a:cubicBezTo>
                    <a:pt x="3011" y="1689"/>
                    <a:pt x="2950" y="1689"/>
                    <a:pt x="2893" y="1682"/>
                  </a:cubicBezTo>
                  <a:cubicBezTo>
                    <a:pt x="2694" y="1660"/>
                    <a:pt x="2489" y="1614"/>
                    <a:pt x="2284" y="1546"/>
                  </a:cubicBezTo>
                  <a:cubicBezTo>
                    <a:pt x="2239" y="1529"/>
                    <a:pt x="2211" y="1484"/>
                    <a:pt x="2227" y="1438"/>
                  </a:cubicBezTo>
                  <a:cubicBezTo>
                    <a:pt x="2239" y="1398"/>
                    <a:pt x="2274" y="1375"/>
                    <a:pt x="2313" y="1375"/>
                  </a:cubicBezTo>
                  <a:lnTo>
                    <a:pt x="2336" y="1375"/>
                  </a:lnTo>
                  <a:cubicBezTo>
                    <a:pt x="2494" y="1433"/>
                    <a:pt x="2636" y="1467"/>
                    <a:pt x="2785" y="1495"/>
                  </a:cubicBezTo>
                  <a:cubicBezTo>
                    <a:pt x="2916" y="1518"/>
                    <a:pt x="3035" y="1529"/>
                    <a:pt x="3148" y="1529"/>
                  </a:cubicBezTo>
                  <a:cubicBezTo>
                    <a:pt x="3200" y="1529"/>
                    <a:pt x="3250" y="1524"/>
                    <a:pt x="3302" y="1518"/>
                  </a:cubicBezTo>
                  <a:cubicBezTo>
                    <a:pt x="3347" y="1518"/>
                    <a:pt x="3393" y="1506"/>
                    <a:pt x="3438" y="1501"/>
                  </a:cubicBezTo>
                  <a:cubicBezTo>
                    <a:pt x="3444" y="1450"/>
                    <a:pt x="3444" y="1393"/>
                    <a:pt x="3438" y="1341"/>
                  </a:cubicBezTo>
                  <a:cubicBezTo>
                    <a:pt x="3433" y="1280"/>
                    <a:pt x="3415" y="1222"/>
                    <a:pt x="3399" y="1165"/>
                  </a:cubicBezTo>
                  <a:cubicBezTo>
                    <a:pt x="3381" y="1120"/>
                    <a:pt x="3352" y="1075"/>
                    <a:pt x="3325" y="1029"/>
                  </a:cubicBezTo>
                  <a:cubicBezTo>
                    <a:pt x="3307" y="1007"/>
                    <a:pt x="3291" y="989"/>
                    <a:pt x="3273" y="966"/>
                  </a:cubicBezTo>
                  <a:lnTo>
                    <a:pt x="3228" y="966"/>
                  </a:lnTo>
                  <a:cubicBezTo>
                    <a:pt x="3182" y="966"/>
                    <a:pt x="3137" y="966"/>
                    <a:pt x="3092" y="973"/>
                  </a:cubicBezTo>
                  <a:cubicBezTo>
                    <a:pt x="2977" y="984"/>
                    <a:pt x="2870" y="1007"/>
                    <a:pt x="2762" y="1047"/>
                  </a:cubicBezTo>
                  <a:cubicBezTo>
                    <a:pt x="2704" y="1068"/>
                    <a:pt x="2649" y="1097"/>
                    <a:pt x="2586" y="1137"/>
                  </a:cubicBezTo>
                  <a:cubicBezTo>
                    <a:pt x="2575" y="1143"/>
                    <a:pt x="2563" y="1149"/>
                    <a:pt x="2552" y="1149"/>
                  </a:cubicBezTo>
                  <a:cubicBezTo>
                    <a:pt x="2518" y="1149"/>
                    <a:pt x="2489" y="1131"/>
                    <a:pt x="2478" y="1102"/>
                  </a:cubicBezTo>
                  <a:cubicBezTo>
                    <a:pt x="2455" y="1063"/>
                    <a:pt x="2473" y="1018"/>
                    <a:pt x="2512" y="995"/>
                  </a:cubicBezTo>
                  <a:cubicBezTo>
                    <a:pt x="2631" y="921"/>
                    <a:pt x="2762" y="864"/>
                    <a:pt x="2898" y="830"/>
                  </a:cubicBezTo>
                  <a:cubicBezTo>
                    <a:pt x="2938" y="819"/>
                    <a:pt x="2984" y="808"/>
                    <a:pt x="3029" y="802"/>
                  </a:cubicBezTo>
                  <a:cubicBezTo>
                    <a:pt x="2955" y="768"/>
                    <a:pt x="2875" y="740"/>
                    <a:pt x="2785" y="722"/>
                  </a:cubicBezTo>
                  <a:lnTo>
                    <a:pt x="2773" y="722"/>
                  </a:lnTo>
                  <a:cubicBezTo>
                    <a:pt x="2711" y="711"/>
                    <a:pt x="2643" y="706"/>
                    <a:pt x="2568" y="706"/>
                  </a:cubicBezTo>
                  <a:cubicBezTo>
                    <a:pt x="2529" y="706"/>
                    <a:pt x="2484" y="711"/>
                    <a:pt x="2444" y="711"/>
                  </a:cubicBezTo>
                  <a:cubicBezTo>
                    <a:pt x="2329" y="722"/>
                    <a:pt x="2222" y="751"/>
                    <a:pt x="2119" y="785"/>
                  </a:cubicBezTo>
                  <a:cubicBezTo>
                    <a:pt x="2029" y="824"/>
                    <a:pt x="1954" y="858"/>
                    <a:pt x="1893" y="910"/>
                  </a:cubicBezTo>
                  <a:cubicBezTo>
                    <a:pt x="1859" y="927"/>
                    <a:pt x="1830" y="950"/>
                    <a:pt x="1807" y="973"/>
                  </a:cubicBezTo>
                  <a:cubicBezTo>
                    <a:pt x="1791" y="989"/>
                    <a:pt x="1773" y="995"/>
                    <a:pt x="1750" y="995"/>
                  </a:cubicBezTo>
                  <a:cubicBezTo>
                    <a:pt x="1728" y="995"/>
                    <a:pt x="1705" y="989"/>
                    <a:pt x="1694" y="973"/>
                  </a:cubicBezTo>
                  <a:cubicBezTo>
                    <a:pt x="1676" y="955"/>
                    <a:pt x="1671" y="932"/>
                    <a:pt x="1671" y="910"/>
                  </a:cubicBezTo>
                  <a:cubicBezTo>
                    <a:pt x="1671" y="892"/>
                    <a:pt x="1682" y="871"/>
                    <a:pt x="1699" y="858"/>
                  </a:cubicBezTo>
                  <a:cubicBezTo>
                    <a:pt x="1825" y="740"/>
                    <a:pt x="1978" y="654"/>
                    <a:pt x="2159" y="598"/>
                  </a:cubicBezTo>
                  <a:cubicBezTo>
                    <a:pt x="2302" y="557"/>
                    <a:pt x="2444" y="535"/>
                    <a:pt x="2591" y="535"/>
                  </a:cubicBezTo>
                  <a:close/>
                  <a:moveTo>
                    <a:pt x="2159" y="1"/>
                  </a:moveTo>
                  <a:cubicBezTo>
                    <a:pt x="1961" y="1"/>
                    <a:pt x="1762" y="6"/>
                    <a:pt x="1563" y="24"/>
                  </a:cubicBezTo>
                  <a:lnTo>
                    <a:pt x="1574" y="29"/>
                  </a:lnTo>
                  <a:lnTo>
                    <a:pt x="1592" y="29"/>
                  </a:lnTo>
                  <a:cubicBezTo>
                    <a:pt x="1136" y="69"/>
                    <a:pt x="693" y="160"/>
                    <a:pt x="273" y="296"/>
                  </a:cubicBezTo>
                  <a:cubicBezTo>
                    <a:pt x="443" y="530"/>
                    <a:pt x="563" y="790"/>
                    <a:pt x="637" y="1075"/>
                  </a:cubicBezTo>
                  <a:cubicBezTo>
                    <a:pt x="756" y="1529"/>
                    <a:pt x="750" y="2018"/>
                    <a:pt x="632" y="2484"/>
                  </a:cubicBezTo>
                  <a:cubicBezTo>
                    <a:pt x="563" y="2723"/>
                    <a:pt x="472" y="2938"/>
                    <a:pt x="359" y="3132"/>
                  </a:cubicBezTo>
                  <a:cubicBezTo>
                    <a:pt x="296" y="3229"/>
                    <a:pt x="228" y="3325"/>
                    <a:pt x="147" y="3410"/>
                  </a:cubicBezTo>
                  <a:cubicBezTo>
                    <a:pt x="97" y="3462"/>
                    <a:pt x="52" y="3512"/>
                    <a:pt x="0" y="3552"/>
                  </a:cubicBezTo>
                  <a:cubicBezTo>
                    <a:pt x="194" y="3609"/>
                    <a:pt x="398" y="3654"/>
                    <a:pt x="614" y="3694"/>
                  </a:cubicBezTo>
                  <a:lnTo>
                    <a:pt x="625" y="3700"/>
                  </a:lnTo>
                  <a:cubicBezTo>
                    <a:pt x="926" y="3745"/>
                    <a:pt x="1222" y="3780"/>
                    <a:pt x="1506" y="3790"/>
                  </a:cubicBezTo>
                  <a:cubicBezTo>
                    <a:pt x="1603" y="3790"/>
                    <a:pt x="1694" y="3796"/>
                    <a:pt x="1791" y="3796"/>
                  </a:cubicBezTo>
                  <a:cubicBezTo>
                    <a:pt x="1961" y="3796"/>
                    <a:pt x="2125" y="3785"/>
                    <a:pt x="2279" y="3774"/>
                  </a:cubicBezTo>
                  <a:cubicBezTo>
                    <a:pt x="2955" y="3706"/>
                    <a:pt x="3625" y="3546"/>
                    <a:pt x="4273" y="3308"/>
                  </a:cubicBezTo>
                  <a:cubicBezTo>
                    <a:pt x="4511" y="3216"/>
                    <a:pt x="4739" y="3109"/>
                    <a:pt x="4967" y="2995"/>
                  </a:cubicBezTo>
                  <a:cubicBezTo>
                    <a:pt x="5075" y="2938"/>
                    <a:pt x="5182" y="2875"/>
                    <a:pt x="5285" y="2814"/>
                  </a:cubicBezTo>
                  <a:cubicBezTo>
                    <a:pt x="5342" y="2780"/>
                    <a:pt x="5392" y="2746"/>
                    <a:pt x="5444" y="2712"/>
                  </a:cubicBezTo>
                  <a:lnTo>
                    <a:pt x="5495" y="2678"/>
                  </a:lnTo>
                  <a:lnTo>
                    <a:pt x="5518" y="2665"/>
                  </a:lnTo>
                  <a:cubicBezTo>
                    <a:pt x="5534" y="2654"/>
                    <a:pt x="5552" y="2644"/>
                    <a:pt x="5568" y="2631"/>
                  </a:cubicBezTo>
                  <a:lnTo>
                    <a:pt x="5581" y="2620"/>
                  </a:lnTo>
                  <a:lnTo>
                    <a:pt x="5592" y="2615"/>
                  </a:lnTo>
                  <a:cubicBezTo>
                    <a:pt x="5615" y="2597"/>
                    <a:pt x="5637" y="2586"/>
                    <a:pt x="5665" y="2586"/>
                  </a:cubicBezTo>
                  <a:cubicBezTo>
                    <a:pt x="5694" y="2586"/>
                    <a:pt x="5717" y="2597"/>
                    <a:pt x="5733" y="2620"/>
                  </a:cubicBezTo>
                  <a:cubicBezTo>
                    <a:pt x="5746" y="2631"/>
                    <a:pt x="5757" y="2649"/>
                    <a:pt x="5762" y="2665"/>
                  </a:cubicBezTo>
                  <a:cubicBezTo>
                    <a:pt x="5807" y="2712"/>
                    <a:pt x="5859" y="2757"/>
                    <a:pt x="5909" y="2802"/>
                  </a:cubicBezTo>
                  <a:cubicBezTo>
                    <a:pt x="6092" y="2956"/>
                    <a:pt x="6308" y="3087"/>
                    <a:pt x="6557" y="3205"/>
                  </a:cubicBezTo>
                  <a:lnTo>
                    <a:pt x="6546" y="3194"/>
                  </a:lnTo>
                  <a:lnTo>
                    <a:pt x="6546" y="3194"/>
                  </a:lnTo>
                  <a:cubicBezTo>
                    <a:pt x="6683" y="3263"/>
                    <a:pt x="6824" y="3313"/>
                    <a:pt x="6950" y="3365"/>
                  </a:cubicBezTo>
                  <a:cubicBezTo>
                    <a:pt x="6995" y="3381"/>
                    <a:pt x="7041" y="3394"/>
                    <a:pt x="7081" y="3410"/>
                  </a:cubicBezTo>
                  <a:cubicBezTo>
                    <a:pt x="7131" y="3428"/>
                    <a:pt x="7178" y="3444"/>
                    <a:pt x="7228" y="3462"/>
                  </a:cubicBezTo>
                  <a:cubicBezTo>
                    <a:pt x="7228" y="3433"/>
                    <a:pt x="7234" y="3399"/>
                    <a:pt x="7234" y="3370"/>
                  </a:cubicBezTo>
                  <a:lnTo>
                    <a:pt x="7239" y="3319"/>
                  </a:lnTo>
                  <a:lnTo>
                    <a:pt x="7246" y="3245"/>
                  </a:lnTo>
                  <a:cubicBezTo>
                    <a:pt x="7251" y="3166"/>
                    <a:pt x="7257" y="3092"/>
                    <a:pt x="7262" y="3012"/>
                  </a:cubicBezTo>
                  <a:lnTo>
                    <a:pt x="7268" y="2972"/>
                  </a:lnTo>
                  <a:lnTo>
                    <a:pt x="7251" y="2972"/>
                  </a:lnTo>
                  <a:cubicBezTo>
                    <a:pt x="7212" y="2972"/>
                    <a:pt x="7178" y="2967"/>
                    <a:pt x="7144" y="2961"/>
                  </a:cubicBezTo>
                  <a:cubicBezTo>
                    <a:pt x="7058" y="2950"/>
                    <a:pt x="6978" y="2933"/>
                    <a:pt x="6905" y="2916"/>
                  </a:cubicBezTo>
                  <a:cubicBezTo>
                    <a:pt x="6774" y="2882"/>
                    <a:pt x="6638" y="2841"/>
                    <a:pt x="6467" y="2785"/>
                  </a:cubicBezTo>
                  <a:cubicBezTo>
                    <a:pt x="6399" y="2762"/>
                    <a:pt x="6365" y="2694"/>
                    <a:pt x="6381" y="2626"/>
                  </a:cubicBezTo>
                  <a:cubicBezTo>
                    <a:pt x="6399" y="2575"/>
                    <a:pt x="6449" y="2541"/>
                    <a:pt x="6507" y="2541"/>
                  </a:cubicBezTo>
                  <a:cubicBezTo>
                    <a:pt x="6518" y="2541"/>
                    <a:pt x="6530" y="2541"/>
                    <a:pt x="6541" y="2547"/>
                  </a:cubicBezTo>
                  <a:cubicBezTo>
                    <a:pt x="6688" y="2592"/>
                    <a:pt x="6842" y="2631"/>
                    <a:pt x="7007" y="2660"/>
                  </a:cubicBezTo>
                  <a:lnTo>
                    <a:pt x="7075" y="2671"/>
                  </a:lnTo>
                  <a:cubicBezTo>
                    <a:pt x="7144" y="2683"/>
                    <a:pt x="7212" y="2694"/>
                    <a:pt x="7280" y="2712"/>
                  </a:cubicBezTo>
                  <a:cubicBezTo>
                    <a:pt x="7285" y="2597"/>
                    <a:pt x="7291" y="2489"/>
                    <a:pt x="7291" y="2376"/>
                  </a:cubicBezTo>
                  <a:cubicBezTo>
                    <a:pt x="7291" y="2313"/>
                    <a:pt x="7296" y="2256"/>
                    <a:pt x="7296" y="2193"/>
                  </a:cubicBezTo>
                  <a:cubicBezTo>
                    <a:pt x="7268" y="2188"/>
                    <a:pt x="7239" y="2188"/>
                    <a:pt x="7217" y="2183"/>
                  </a:cubicBezTo>
                  <a:cubicBezTo>
                    <a:pt x="7165" y="2177"/>
                    <a:pt x="7109" y="2166"/>
                    <a:pt x="7058" y="2154"/>
                  </a:cubicBezTo>
                  <a:lnTo>
                    <a:pt x="7029" y="2148"/>
                  </a:lnTo>
                  <a:cubicBezTo>
                    <a:pt x="6955" y="2138"/>
                    <a:pt x="6887" y="2132"/>
                    <a:pt x="6819" y="2132"/>
                  </a:cubicBezTo>
                  <a:cubicBezTo>
                    <a:pt x="6779" y="2132"/>
                    <a:pt x="6745" y="2138"/>
                    <a:pt x="6706" y="2138"/>
                  </a:cubicBezTo>
                  <a:cubicBezTo>
                    <a:pt x="6683" y="2143"/>
                    <a:pt x="6654" y="2143"/>
                    <a:pt x="6625" y="2148"/>
                  </a:cubicBezTo>
                  <a:cubicBezTo>
                    <a:pt x="6620" y="2148"/>
                    <a:pt x="6609" y="2154"/>
                    <a:pt x="6603" y="2154"/>
                  </a:cubicBezTo>
                  <a:cubicBezTo>
                    <a:pt x="6586" y="2154"/>
                    <a:pt x="6564" y="2148"/>
                    <a:pt x="6546" y="2138"/>
                  </a:cubicBezTo>
                  <a:cubicBezTo>
                    <a:pt x="6530" y="2120"/>
                    <a:pt x="6512" y="2098"/>
                    <a:pt x="6507" y="2075"/>
                  </a:cubicBezTo>
                  <a:cubicBezTo>
                    <a:pt x="6501" y="2046"/>
                    <a:pt x="6507" y="2018"/>
                    <a:pt x="6523" y="1989"/>
                  </a:cubicBezTo>
                  <a:cubicBezTo>
                    <a:pt x="6535" y="1973"/>
                    <a:pt x="6557" y="1955"/>
                    <a:pt x="6580" y="1955"/>
                  </a:cubicBezTo>
                  <a:cubicBezTo>
                    <a:pt x="6711" y="1933"/>
                    <a:pt x="6858" y="1915"/>
                    <a:pt x="7013" y="1910"/>
                  </a:cubicBezTo>
                  <a:cubicBezTo>
                    <a:pt x="7052" y="1904"/>
                    <a:pt x="7092" y="1904"/>
                    <a:pt x="7131" y="1904"/>
                  </a:cubicBezTo>
                  <a:cubicBezTo>
                    <a:pt x="7165" y="1904"/>
                    <a:pt x="7194" y="1904"/>
                    <a:pt x="7228" y="1910"/>
                  </a:cubicBezTo>
                  <a:cubicBezTo>
                    <a:pt x="7246" y="1910"/>
                    <a:pt x="7268" y="1915"/>
                    <a:pt x="7291" y="1921"/>
                  </a:cubicBezTo>
                  <a:cubicBezTo>
                    <a:pt x="7291" y="1734"/>
                    <a:pt x="7280" y="1546"/>
                    <a:pt x="7268" y="1359"/>
                  </a:cubicBezTo>
                  <a:lnTo>
                    <a:pt x="7251" y="1364"/>
                  </a:lnTo>
                  <a:cubicBezTo>
                    <a:pt x="7205" y="1382"/>
                    <a:pt x="7160" y="1398"/>
                    <a:pt x="7115" y="1416"/>
                  </a:cubicBezTo>
                  <a:cubicBezTo>
                    <a:pt x="7041" y="1443"/>
                    <a:pt x="6966" y="1467"/>
                    <a:pt x="6893" y="1495"/>
                  </a:cubicBezTo>
                  <a:cubicBezTo>
                    <a:pt x="6819" y="1524"/>
                    <a:pt x="6740" y="1558"/>
                    <a:pt x="6666" y="1587"/>
                  </a:cubicBezTo>
                  <a:cubicBezTo>
                    <a:pt x="6643" y="1598"/>
                    <a:pt x="6620" y="1603"/>
                    <a:pt x="6591" y="1603"/>
                  </a:cubicBezTo>
                  <a:cubicBezTo>
                    <a:pt x="6580" y="1603"/>
                    <a:pt x="6569" y="1603"/>
                    <a:pt x="6557" y="1598"/>
                  </a:cubicBezTo>
                  <a:cubicBezTo>
                    <a:pt x="6518" y="1587"/>
                    <a:pt x="6489" y="1563"/>
                    <a:pt x="6473" y="1529"/>
                  </a:cubicBezTo>
                  <a:cubicBezTo>
                    <a:pt x="6455" y="1495"/>
                    <a:pt x="6455" y="1456"/>
                    <a:pt x="6467" y="1422"/>
                  </a:cubicBezTo>
                  <a:cubicBezTo>
                    <a:pt x="6473" y="1393"/>
                    <a:pt x="6501" y="1353"/>
                    <a:pt x="6530" y="1341"/>
                  </a:cubicBezTo>
                  <a:cubicBezTo>
                    <a:pt x="6654" y="1291"/>
                    <a:pt x="6803" y="1233"/>
                    <a:pt x="6950" y="1188"/>
                  </a:cubicBezTo>
                  <a:lnTo>
                    <a:pt x="6961" y="1183"/>
                  </a:lnTo>
                  <a:cubicBezTo>
                    <a:pt x="7018" y="1165"/>
                    <a:pt x="7081" y="1149"/>
                    <a:pt x="7144" y="1137"/>
                  </a:cubicBezTo>
                  <a:lnTo>
                    <a:pt x="7160" y="1131"/>
                  </a:lnTo>
                  <a:cubicBezTo>
                    <a:pt x="7189" y="1126"/>
                    <a:pt x="7217" y="1120"/>
                    <a:pt x="7246" y="1120"/>
                  </a:cubicBezTo>
                  <a:lnTo>
                    <a:pt x="7246" y="1097"/>
                  </a:lnTo>
                  <a:cubicBezTo>
                    <a:pt x="7223" y="853"/>
                    <a:pt x="7189" y="637"/>
                    <a:pt x="7154" y="444"/>
                  </a:cubicBezTo>
                  <a:cubicBezTo>
                    <a:pt x="7115" y="467"/>
                    <a:pt x="7086" y="489"/>
                    <a:pt x="7052" y="517"/>
                  </a:cubicBezTo>
                  <a:cubicBezTo>
                    <a:pt x="6995" y="557"/>
                    <a:pt x="6944" y="598"/>
                    <a:pt x="6893" y="637"/>
                  </a:cubicBezTo>
                  <a:cubicBezTo>
                    <a:pt x="6785" y="727"/>
                    <a:pt x="6672" y="824"/>
                    <a:pt x="6552" y="932"/>
                  </a:cubicBezTo>
                  <a:cubicBezTo>
                    <a:pt x="6353" y="1115"/>
                    <a:pt x="6160" y="1302"/>
                    <a:pt x="5984" y="1478"/>
                  </a:cubicBezTo>
                  <a:cubicBezTo>
                    <a:pt x="5990" y="1524"/>
                    <a:pt x="5967" y="1580"/>
                    <a:pt x="5922" y="1603"/>
                  </a:cubicBezTo>
                  <a:cubicBezTo>
                    <a:pt x="5904" y="1608"/>
                    <a:pt x="5887" y="1614"/>
                    <a:pt x="5870" y="1614"/>
                  </a:cubicBezTo>
                  <a:cubicBezTo>
                    <a:pt x="5859" y="1614"/>
                    <a:pt x="5848" y="1614"/>
                    <a:pt x="5836" y="1608"/>
                  </a:cubicBezTo>
                  <a:cubicBezTo>
                    <a:pt x="5802" y="1598"/>
                    <a:pt x="5785" y="1574"/>
                    <a:pt x="5767" y="1558"/>
                  </a:cubicBezTo>
                  <a:lnTo>
                    <a:pt x="5757" y="1535"/>
                  </a:lnTo>
                  <a:lnTo>
                    <a:pt x="5722" y="1490"/>
                  </a:lnTo>
                  <a:lnTo>
                    <a:pt x="5705" y="1472"/>
                  </a:lnTo>
                  <a:cubicBezTo>
                    <a:pt x="5671" y="1433"/>
                    <a:pt x="5643" y="1393"/>
                    <a:pt x="5609" y="1359"/>
                  </a:cubicBezTo>
                  <a:cubicBezTo>
                    <a:pt x="5568" y="1314"/>
                    <a:pt x="5534" y="1267"/>
                    <a:pt x="5489" y="1228"/>
                  </a:cubicBezTo>
                  <a:cubicBezTo>
                    <a:pt x="5416" y="1149"/>
                    <a:pt x="5330" y="1068"/>
                    <a:pt x="5234" y="989"/>
                  </a:cubicBezTo>
                  <a:cubicBezTo>
                    <a:pt x="4989" y="785"/>
                    <a:pt x="4705" y="609"/>
                    <a:pt x="4393" y="462"/>
                  </a:cubicBezTo>
                  <a:cubicBezTo>
                    <a:pt x="4018" y="291"/>
                    <a:pt x="3609" y="160"/>
                    <a:pt x="3176" y="80"/>
                  </a:cubicBezTo>
                  <a:lnTo>
                    <a:pt x="3165" y="80"/>
                  </a:lnTo>
                  <a:cubicBezTo>
                    <a:pt x="2835" y="24"/>
                    <a:pt x="2494" y="1"/>
                    <a:pt x="2159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4"/>
            <p:cNvSpPr/>
            <p:nvPr/>
          </p:nvSpPr>
          <p:spPr>
            <a:xfrm flipH="1">
              <a:off x="4096992" y="4089080"/>
              <a:ext cx="76263" cy="92151"/>
            </a:xfrm>
            <a:custGeom>
              <a:avLst/>
              <a:gdLst/>
              <a:ahLst/>
              <a:cxnLst/>
              <a:rect l="l" t="t" r="r" b="b"/>
              <a:pathLst>
                <a:path w="2592" h="3132" extrusionOk="0">
                  <a:moveTo>
                    <a:pt x="1836" y="950"/>
                  </a:moveTo>
                  <a:cubicBezTo>
                    <a:pt x="1893" y="950"/>
                    <a:pt x="1944" y="973"/>
                    <a:pt x="1990" y="1018"/>
                  </a:cubicBezTo>
                  <a:cubicBezTo>
                    <a:pt x="2030" y="1063"/>
                    <a:pt x="2053" y="1120"/>
                    <a:pt x="2053" y="1183"/>
                  </a:cubicBezTo>
                  <a:cubicBezTo>
                    <a:pt x="2046" y="1302"/>
                    <a:pt x="1944" y="1398"/>
                    <a:pt x="1820" y="1398"/>
                  </a:cubicBezTo>
                  <a:cubicBezTo>
                    <a:pt x="1762" y="1398"/>
                    <a:pt x="1712" y="1375"/>
                    <a:pt x="1671" y="1330"/>
                  </a:cubicBezTo>
                  <a:cubicBezTo>
                    <a:pt x="1626" y="1285"/>
                    <a:pt x="1603" y="1228"/>
                    <a:pt x="1603" y="1171"/>
                  </a:cubicBezTo>
                  <a:cubicBezTo>
                    <a:pt x="1609" y="1047"/>
                    <a:pt x="1712" y="950"/>
                    <a:pt x="1836" y="950"/>
                  </a:cubicBezTo>
                  <a:close/>
                  <a:moveTo>
                    <a:pt x="2143" y="1"/>
                  </a:moveTo>
                  <a:cubicBezTo>
                    <a:pt x="1728" y="160"/>
                    <a:pt x="1353" y="352"/>
                    <a:pt x="1030" y="586"/>
                  </a:cubicBezTo>
                  <a:cubicBezTo>
                    <a:pt x="763" y="779"/>
                    <a:pt x="524" y="1000"/>
                    <a:pt x="325" y="1233"/>
                  </a:cubicBezTo>
                  <a:cubicBezTo>
                    <a:pt x="199" y="1388"/>
                    <a:pt x="92" y="1540"/>
                    <a:pt x="0" y="1700"/>
                  </a:cubicBezTo>
                  <a:cubicBezTo>
                    <a:pt x="47" y="1818"/>
                    <a:pt x="109" y="1933"/>
                    <a:pt x="188" y="2035"/>
                  </a:cubicBezTo>
                  <a:cubicBezTo>
                    <a:pt x="285" y="2177"/>
                    <a:pt x="416" y="2314"/>
                    <a:pt x="558" y="2439"/>
                  </a:cubicBezTo>
                  <a:cubicBezTo>
                    <a:pt x="768" y="2609"/>
                    <a:pt x="1012" y="2762"/>
                    <a:pt x="1279" y="2888"/>
                  </a:cubicBezTo>
                  <a:lnTo>
                    <a:pt x="1296" y="2893"/>
                  </a:lnTo>
                  <a:cubicBezTo>
                    <a:pt x="1495" y="2984"/>
                    <a:pt x="1705" y="3064"/>
                    <a:pt x="1927" y="3132"/>
                  </a:cubicBezTo>
                  <a:cubicBezTo>
                    <a:pt x="1995" y="3046"/>
                    <a:pt x="2075" y="2950"/>
                    <a:pt x="2143" y="2841"/>
                  </a:cubicBezTo>
                  <a:cubicBezTo>
                    <a:pt x="2211" y="2723"/>
                    <a:pt x="2279" y="2609"/>
                    <a:pt x="2331" y="2500"/>
                  </a:cubicBezTo>
                  <a:cubicBezTo>
                    <a:pt x="2428" y="2279"/>
                    <a:pt x="2501" y="2046"/>
                    <a:pt x="2541" y="1808"/>
                  </a:cubicBezTo>
                  <a:cubicBezTo>
                    <a:pt x="2580" y="1574"/>
                    <a:pt x="2591" y="1336"/>
                    <a:pt x="2570" y="1103"/>
                  </a:cubicBezTo>
                  <a:cubicBezTo>
                    <a:pt x="2546" y="892"/>
                    <a:pt x="2501" y="688"/>
                    <a:pt x="2428" y="496"/>
                  </a:cubicBezTo>
                  <a:lnTo>
                    <a:pt x="2428" y="507"/>
                  </a:lnTo>
                  <a:cubicBezTo>
                    <a:pt x="2376" y="359"/>
                    <a:pt x="2302" y="216"/>
                    <a:pt x="2211" y="87"/>
                  </a:cubicBezTo>
                  <a:cubicBezTo>
                    <a:pt x="2189" y="58"/>
                    <a:pt x="2166" y="29"/>
                    <a:pt x="2148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4"/>
            <p:cNvSpPr/>
            <p:nvPr/>
          </p:nvSpPr>
          <p:spPr>
            <a:xfrm flipH="1">
              <a:off x="3888975" y="4070868"/>
              <a:ext cx="291106" cy="127282"/>
            </a:xfrm>
            <a:custGeom>
              <a:avLst/>
              <a:gdLst/>
              <a:ahLst/>
              <a:cxnLst/>
              <a:rect l="l" t="t" r="r" b="b"/>
              <a:pathLst>
                <a:path w="9894" h="4326" extrusionOk="0">
                  <a:moveTo>
                    <a:pt x="2068" y="1563"/>
                  </a:moveTo>
                  <a:cubicBezTo>
                    <a:pt x="1944" y="1563"/>
                    <a:pt x="1835" y="1653"/>
                    <a:pt x="1835" y="1784"/>
                  </a:cubicBezTo>
                  <a:cubicBezTo>
                    <a:pt x="1829" y="1904"/>
                    <a:pt x="1926" y="2023"/>
                    <a:pt x="2052" y="2023"/>
                  </a:cubicBezTo>
                  <a:cubicBezTo>
                    <a:pt x="2176" y="2023"/>
                    <a:pt x="2285" y="1926"/>
                    <a:pt x="2290" y="1802"/>
                  </a:cubicBezTo>
                  <a:cubicBezTo>
                    <a:pt x="2296" y="1682"/>
                    <a:pt x="2193" y="1563"/>
                    <a:pt x="2068" y="1563"/>
                  </a:cubicBezTo>
                  <a:close/>
                  <a:moveTo>
                    <a:pt x="4926" y="779"/>
                  </a:moveTo>
                  <a:cubicBezTo>
                    <a:pt x="4779" y="779"/>
                    <a:pt x="4630" y="801"/>
                    <a:pt x="4494" y="842"/>
                  </a:cubicBezTo>
                  <a:cubicBezTo>
                    <a:pt x="4324" y="892"/>
                    <a:pt x="4165" y="978"/>
                    <a:pt x="4029" y="1097"/>
                  </a:cubicBezTo>
                  <a:cubicBezTo>
                    <a:pt x="3995" y="1131"/>
                    <a:pt x="3995" y="1183"/>
                    <a:pt x="4029" y="1217"/>
                  </a:cubicBezTo>
                  <a:cubicBezTo>
                    <a:pt x="4044" y="1235"/>
                    <a:pt x="4065" y="1243"/>
                    <a:pt x="4086" y="1243"/>
                  </a:cubicBezTo>
                  <a:cubicBezTo>
                    <a:pt x="4106" y="1243"/>
                    <a:pt x="4126" y="1236"/>
                    <a:pt x="4142" y="1222"/>
                  </a:cubicBezTo>
                  <a:cubicBezTo>
                    <a:pt x="4171" y="1199"/>
                    <a:pt x="4199" y="1176"/>
                    <a:pt x="4228" y="1154"/>
                  </a:cubicBezTo>
                  <a:cubicBezTo>
                    <a:pt x="4296" y="1102"/>
                    <a:pt x="4375" y="1063"/>
                    <a:pt x="4454" y="1034"/>
                  </a:cubicBezTo>
                  <a:lnTo>
                    <a:pt x="4460" y="1034"/>
                  </a:lnTo>
                  <a:lnTo>
                    <a:pt x="4467" y="1029"/>
                  </a:lnTo>
                  <a:lnTo>
                    <a:pt x="4460" y="1029"/>
                  </a:lnTo>
                  <a:cubicBezTo>
                    <a:pt x="4562" y="995"/>
                    <a:pt x="4664" y="971"/>
                    <a:pt x="4779" y="961"/>
                  </a:cubicBezTo>
                  <a:cubicBezTo>
                    <a:pt x="4827" y="956"/>
                    <a:pt x="4877" y="953"/>
                    <a:pt x="4927" y="953"/>
                  </a:cubicBezTo>
                  <a:cubicBezTo>
                    <a:pt x="4989" y="953"/>
                    <a:pt x="5051" y="957"/>
                    <a:pt x="5115" y="966"/>
                  </a:cubicBezTo>
                  <a:cubicBezTo>
                    <a:pt x="5120" y="971"/>
                    <a:pt x="5125" y="971"/>
                    <a:pt x="5131" y="971"/>
                  </a:cubicBezTo>
                  <a:lnTo>
                    <a:pt x="5115" y="971"/>
                  </a:lnTo>
                  <a:cubicBezTo>
                    <a:pt x="5199" y="984"/>
                    <a:pt x="5285" y="1012"/>
                    <a:pt x="5364" y="1046"/>
                  </a:cubicBezTo>
                  <a:cubicBezTo>
                    <a:pt x="5319" y="1052"/>
                    <a:pt x="5273" y="1063"/>
                    <a:pt x="5233" y="1074"/>
                  </a:cubicBezTo>
                  <a:cubicBezTo>
                    <a:pt x="5097" y="1108"/>
                    <a:pt x="4966" y="1165"/>
                    <a:pt x="4847" y="1239"/>
                  </a:cubicBezTo>
                  <a:cubicBezTo>
                    <a:pt x="4808" y="1262"/>
                    <a:pt x="4790" y="1307"/>
                    <a:pt x="4813" y="1346"/>
                  </a:cubicBezTo>
                  <a:cubicBezTo>
                    <a:pt x="4824" y="1375"/>
                    <a:pt x="4852" y="1391"/>
                    <a:pt x="4882" y="1391"/>
                  </a:cubicBezTo>
                  <a:cubicBezTo>
                    <a:pt x="4895" y="1391"/>
                    <a:pt x="4909" y="1388"/>
                    <a:pt x="4921" y="1381"/>
                  </a:cubicBezTo>
                  <a:cubicBezTo>
                    <a:pt x="4978" y="1346"/>
                    <a:pt x="5039" y="1319"/>
                    <a:pt x="5097" y="1291"/>
                  </a:cubicBezTo>
                  <a:cubicBezTo>
                    <a:pt x="5205" y="1256"/>
                    <a:pt x="5312" y="1228"/>
                    <a:pt x="5427" y="1217"/>
                  </a:cubicBezTo>
                  <a:cubicBezTo>
                    <a:pt x="5490" y="1210"/>
                    <a:pt x="5545" y="1210"/>
                    <a:pt x="5603" y="1210"/>
                  </a:cubicBezTo>
                  <a:cubicBezTo>
                    <a:pt x="5626" y="1233"/>
                    <a:pt x="5642" y="1256"/>
                    <a:pt x="5660" y="1273"/>
                  </a:cubicBezTo>
                  <a:cubicBezTo>
                    <a:pt x="5687" y="1319"/>
                    <a:pt x="5710" y="1364"/>
                    <a:pt x="5734" y="1409"/>
                  </a:cubicBezTo>
                  <a:cubicBezTo>
                    <a:pt x="5750" y="1466"/>
                    <a:pt x="5762" y="1524"/>
                    <a:pt x="5773" y="1585"/>
                  </a:cubicBezTo>
                  <a:cubicBezTo>
                    <a:pt x="5773" y="1637"/>
                    <a:pt x="5773" y="1687"/>
                    <a:pt x="5768" y="1739"/>
                  </a:cubicBezTo>
                  <a:cubicBezTo>
                    <a:pt x="5721" y="1750"/>
                    <a:pt x="5682" y="1756"/>
                    <a:pt x="5637" y="1762"/>
                  </a:cubicBezTo>
                  <a:cubicBezTo>
                    <a:pt x="5581" y="1768"/>
                    <a:pt x="5526" y="1770"/>
                    <a:pt x="5471" y="1770"/>
                  </a:cubicBezTo>
                  <a:cubicBezTo>
                    <a:pt x="5353" y="1770"/>
                    <a:pt x="5236" y="1759"/>
                    <a:pt x="5120" y="1739"/>
                  </a:cubicBezTo>
                  <a:cubicBezTo>
                    <a:pt x="4966" y="1711"/>
                    <a:pt x="4819" y="1671"/>
                    <a:pt x="4671" y="1619"/>
                  </a:cubicBezTo>
                  <a:cubicBezTo>
                    <a:pt x="4664" y="1619"/>
                    <a:pt x="4654" y="1614"/>
                    <a:pt x="4648" y="1614"/>
                  </a:cubicBezTo>
                  <a:cubicBezTo>
                    <a:pt x="4609" y="1614"/>
                    <a:pt x="4574" y="1642"/>
                    <a:pt x="4557" y="1677"/>
                  </a:cubicBezTo>
                  <a:cubicBezTo>
                    <a:pt x="4546" y="1728"/>
                    <a:pt x="4574" y="1779"/>
                    <a:pt x="4619" y="1790"/>
                  </a:cubicBezTo>
                  <a:cubicBezTo>
                    <a:pt x="4819" y="1858"/>
                    <a:pt x="5018" y="1904"/>
                    <a:pt x="5228" y="1926"/>
                  </a:cubicBezTo>
                  <a:cubicBezTo>
                    <a:pt x="5290" y="1933"/>
                    <a:pt x="5353" y="1936"/>
                    <a:pt x="5415" y="1936"/>
                  </a:cubicBezTo>
                  <a:cubicBezTo>
                    <a:pt x="5523" y="1936"/>
                    <a:pt x="5631" y="1926"/>
                    <a:pt x="5739" y="1904"/>
                  </a:cubicBezTo>
                  <a:lnTo>
                    <a:pt x="5739" y="1904"/>
                  </a:lnTo>
                  <a:cubicBezTo>
                    <a:pt x="5728" y="1938"/>
                    <a:pt x="5716" y="1978"/>
                    <a:pt x="5700" y="2012"/>
                  </a:cubicBezTo>
                  <a:cubicBezTo>
                    <a:pt x="5671" y="2080"/>
                    <a:pt x="5631" y="2137"/>
                    <a:pt x="5585" y="2193"/>
                  </a:cubicBezTo>
                  <a:cubicBezTo>
                    <a:pt x="5545" y="2240"/>
                    <a:pt x="5500" y="2279"/>
                    <a:pt x="5455" y="2319"/>
                  </a:cubicBezTo>
                  <a:cubicBezTo>
                    <a:pt x="5359" y="2308"/>
                    <a:pt x="5267" y="2301"/>
                    <a:pt x="5176" y="2285"/>
                  </a:cubicBezTo>
                  <a:cubicBezTo>
                    <a:pt x="5029" y="2256"/>
                    <a:pt x="4887" y="2211"/>
                    <a:pt x="4756" y="2154"/>
                  </a:cubicBezTo>
                  <a:lnTo>
                    <a:pt x="4750" y="2154"/>
                  </a:lnTo>
                  <a:cubicBezTo>
                    <a:pt x="4688" y="2125"/>
                    <a:pt x="4630" y="2091"/>
                    <a:pt x="4574" y="2057"/>
                  </a:cubicBezTo>
                  <a:cubicBezTo>
                    <a:pt x="4557" y="2046"/>
                    <a:pt x="4546" y="2046"/>
                    <a:pt x="4528" y="2046"/>
                  </a:cubicBezTo>
                  <a:cubicBezTo>
                    <a:pt x="4506" y="2046"/>
                    <a:pt x="4478" y="2057"/>
                    <a:pt x="4460" y="2080"/>
                  </a:cubicBezTo>
                  <a:cubicBezTo>
                    <a:pt x="4438" y="2114"/>
                    <a:pt x="4449" y="2165"/>
                    <a:pt x="4489" y="2188"/>
                  </a:cubicBezTo>
                  <a:cubicBezTo>
                    <a:pt x="4648" y="2285"/>
                    <a:pt x="4813" y="2376"/>
                    <a:pt x="4989" y="2437"/>
                  </a:cubicBezTo>
                  <a:cubicBezTo>
                    <a:pt x="5039" y="2455"/>
                    <a:pt x="5091" y="2472"/>
                    <a:pt x="5149" y="2484"/>
                  </a:cubicBezTo>
                  <a:cubicBezTo>
                    <a:pt x="5074" y="2506"/>
                    <a:pt x="4994" y="2523"/>
                    <a:pt x="4921" y="2534"/>
                  </a:cubicBezTo>
                  <a:cubicBezTo>
                    <a:pt x="4893" y="2536"/>
                    <a:pt x="4866" y="2536"/>
                    <a:pt x="4840" y="2536"/>
                  </a:cubicBezTo>
                  <a:cubicBezTo>
                    <a:pt x="4767" y="2536"/>
                    <a:pt x="4696" y="2531"/>
                    <a:pt x="4625" y="2523"/>
                  </a:cubicBezTo>
                  <a:cubicBezTo>
                    <a:pt x="4535" y="2506"/>
                    <a:pt x="4449" y="2478"/>
                    <a:pt x="4370" y="2444"/>
                  </a:cubicBezTo>
                  <a:cubicBezTo>
                    <a:pt x="4341" y="2427"/>
                    <a:pt x="4307" y="2410"/>
                    <a:pt x="4279" y="2392"/>
                  </a:cubicBezTo>
                  <a:cubicBezTo>
                    <a:pt x="4228" y="2364"/>
                    <a:pt x="4176" y="2324"/>
                    <a:pt x="4131" y="2285"/>
                  </a:cubicBezTo>
                  <a:cubicBezTo>
                    <a:pt x="4103" y="2262"/>
                    <a:pt x="4074" y="2240"/>
                    <a:pt x="4045" y="2217"/>
                  </a:cubicBezTo>
                  <a:cubicBezTo>
                    <a:pt x="4029" y="2199"/>
                    <a:pt x="4017" y="2188"/>
                    <a:pt x="3995" y="2188"/>
                  </a:cubicBezTo>
                  <a:cubicBezTo>
                    <a:pt x="3972" y="2188"/>
                    <a:pt x="3955" y="2193"/>
                    <a:pt x="3938" y="2211"/>
                  </a:cubicBezTo>
                  <a:cubicBezTo>
                    <a:pt x="3903" y="2240"/>
                    <a:pt x="3909" y="2285"/>
                    <a:pt x="3932" y="2319"/>
                  </a:cubicBezTo>
                  <a:cubicBezTo>
                    <a:pt x="3983" y="2376"/>
                    <a:pt x="4034" y="2427"/>
                    <a:pt x="4092" y="2472"/>
                  </a:cubicBezTo>
                  <a:cubicBezTo>
                    <a:pt x="4142" y="2518"/>
                    <a:pt x="4194" y="2557"/>
                    <a:pt x="4250" y="2592"/>
                  </a:cubicBezTo>
                  <a:cubicBezTo>
                    <a:pt x="4341" y="2642"/>
                    <a:pt x="4438" y="2683"/>
                    <a:pt x="4535" y="2705"/>
                  </a:cubicBezTo>
                  <a:cubicBezTo>
                    <a:pt x="4634" y="2731"/>
                    <a:pt x="4736" y="2744"/>
                    <a:pt x="4838" y="2744"/>
                  </a:cubicBezTo>
                  <a:cubicBezTo>
                    <a:pt x="4941" y="2744"/>
                    <a:pt x="5043" y="2731"/>
                    <a:pt x="5142" y="2705"/>
                  </a:cubicBezTo>
                  <a:cubicBezTo>
                    <a:pt x="5301" y="2671"/>
                    <a:pt x="5449" y="2597"/>
                    <a:pt x="5580" y="2495"/>
                  </a:cubicBezTo>
                  <a:cubicBezTo>
                    <a:pt x="5585" y="2495"/>
                    <a:pt x="5592" y="2489"/>
                    <a:pt x="5592" y="2484"/>
                  </a:cubicBezTo>
                  <a:cubicBezTo>
                    <a:pt x="5619" y="2466"/>
                    <a:pt x="5642" y="2444"/>
                    <a:pt x="5665" y="2427"/>
                  </a:cubicBezTo>
                  <a:cubicBezTo>
                    <a:pt x="5813" y="2285"/>
                    <a:pt x="5915" y="2097"/>
                    <a:pt x="5960" y="1899"/>
                  </a:cubicBezTo>
                  <a:cubicBezTo>
                    <a:pt x="5983" y="1790"/>
                    <a:pt x="5989" y="1677"/>
                    <a:pt x="5972" y="1563"/>
                  </a:cubicBezTo>
                  <a:cubicBezTo>
                    <a:pt x="5967" y="1472"/>
                    <a:pt x="5938" y="1381"/>
                    <a:pt x="5899" y="1296"/>
                  </a:cubicBezTo>
                  <a:cubicBezTo>
                    <a:pt x="5824" y="1136"/>
                    <a:pt x="5700" y="1012"/>
                    <a:pt x="5545" y="926"/>
                  </a:cubicBezTo>
                  <a:cubicBezTo>
                    <a:pt x="5393" y="842"/>
                    <a:pt x="5210" y="796"/>
                    <a:pt x="5034" y="785"/>
                  </a:cubicBezTo>
                  <a:cubicBezTo>
                    <a:pt x="4994" y="779"/>
                    <a:pt x="4960" y="779"/>
                    <a:pt x="4926" y="779"/>
                  </a:cubicBezTo>
                  <a:close/>
                  <a:moveTo>
                    <a:pt x="9344" y="2903"/>
                  </a:moveTo>
                  <a:lnTo>
                    <a:pt x="9344" y="2903"/>
                  </a:lnTo>
                  <a:cubicBezTo>
                    <a:pt x="9345" y="2903"/>
                    <a:pt x="9346" y="2904"/>
                    <a:pt x="9348" y="2904"/>
                  </a:cubicBezTo>
                  <a:cubicBezTo>
                    <a:pt x="9346" y="2904"/>
                    <a:pt x="9345" y="2904"/>
                    <a:pt x="9344" y="2903"/>
                  </a:cubicBezTo>
                  <a:close/>
                  <a:moveTo>
                    <a:pt x="2375" y="625"/>
                  </a:moveTo>
                  <a:cubicBezTo>
                    <a:pt x="2398" y="648"/>
                    <a:pt x="2414" y="677"/>
                    <a:pt x="2437" y="706"/>
                  </a:cubicBezTo>
                  <a:cubicBezTo>
                    <a:pt x="2529" y="835"/>
                    <a:pt x="2602" y="978"/>
                    <a:pt x="2660" y="1126"/>
                  </a:cubicBezTo>
                  <a:cubicBezTo>
                    <a:pt x="2733" y="1319"/>
                    <a:pt x="2778" y="1517"/>
                    <a:pt x="2796" y="1722"/>
                  </a:cubicBezTo>
                  <a:cubicBezTo>
                    <a:pt x="2818" y="1960"/>
                    <a:pt x="2807" y="2193"/>
                    <a:pt x="2773" y="2427"/>
                  </a:cubicBezTo>
                  <a:cubicBezTo>
                    <a:pt x="2728" y="2665"/>
                    <a:pt x="2660" y="2898"/>
                    <a:pt x="2557" y="3114"/>
                  </a:cubicBezTo>
                  <a:cubicBezTo>
                    <a:pt x="2500" y="3234"/>
                    <a:pt x="2437" y="3347"/>
                    <a:pt x="2369" y="3455"/>
                  </a:cubicBezTo>
                  <a:cubicBezTo>
                    <a:pt x="2307" y="3557"/>
                    <a:pt x="2233" y="3654"/>
                    <a:pt x="2159" y="3745"/>
                  </a:cubicBezTo>
                  <a:cubicBezTo>
                    <a:pt x="1944" y="3683"/>
                    <a:pt x="1732" y="3603"/>
                    <a:pt x="1528" y="3512"/>
                  </a:cubicBezTo>
                  <a:cubicBezTo>
                    <a:pt x="1267" y="3387"/>
                    <a:pt x="1016" y="3234"/>
                    <a:pt x="795" y="3051"/>
                  </a:cubicBezTo>
                  <a:cubicBezTo>
                    <a:pt x="654" y="2933"/>
                    <a:pt x="528" y="2802"/>
                    <a:pt x="420" y="2654"/>
                  </a:cubicBezTo>
                  <a:cubicBezTo>
                    <a:pt x="347" y="2552"/>
                    <a:pt x="284" y="2437"/>
                    <a:pt x="232" y="2319"/>
                  </a:cubicBezTo>
                  <a:cubicBezTo>
                    <a:pt x="329" y="2159"/>
                    <a:pt x="437" y="2001"/>
                    <a:pt x="557" y="1858"/>
                  </a:cubicBezTo>
                  <a:cubicBezTo>
                    <a:pt x="767" y="1614"/>
                    <a:pt x="1006" y="1398"/>
                    <a:pt x="1262" y="1210"/>
                  </a:cubicBezTo>
                  <a:cubicBezTo>
                    <a:pt x="1603" y="966"/>
                    <a:pt x="1978" y="774"/>
                    <a:pt x="2369" y="625"/>
                  </a:cubicBezTo>
                  <a:close/>
                  <a:moveTo>
                    <a:pt x="4511" y="244"/>
                  </a:moveTo>
                  <a:cubicBezTo>
                    <a:pt x="4839" y="244"/>
                    <a:pt x="5168" y="271"/>
                    <a:pt x="5495" y="324"/>
                  </a:cubicBezTo>
                  <a:lnTo>
                    <a:pt x="5477" y="324"/>
                  </a:lnTo>
                  <a:cubicBezTo>
                    <a:pt x="5490" y="324"/>
                    <a:pt x="5495" y="324"/>
                    <a:pt x="5500" y="330"/>
                  </a:cubicBezTo>
                  <a:lnTo>
                    <a:pt x="5506" y="330"/>
                  </a:lnTo>
                  <a:cubicBezTo>
                    <a:pt x="5926" y="404"/>
                    <a:pt x="6342" y="528"/>
                    <a:pt x="6728" y="706"/>
                  </a:cubicBezTo>
                  <a:cubicBezTo>
                    <a:pt x="7029" y="847"/>
                    <a:pt x="7313" y="1023"/>
                    <a:pt x="7569" y="1233"/>
                  </a:cubicBezTo>
                  <a:cubicBezTo>
                    <a:pt x="7659" y="1312"/>
                    <a:pt x="7745" y="1387"/>
                    <a:pt x="7824" y="1472"/>
                  </a:cubicBezTo>
                  <a:cubicBezTo>
                    <a:pt x="7864" y="1517"/>
                    <a:pt x="7903" y="1558"/>
                    <a:pt x="7944" y="1603"/>
                  </a:cubicBezTo>
                  <a:cubicBezTo>
                    <a:pt x="7995" y="1660"/>
                    <a:pt x="8040" y="1722"/>
                    <a:pt x="8086" y="1779"/>
                  </a:cubicBezTo>
                  <a:cubicBezTo>
                    <a:pt x="8092" y="1784"/>
                    <a:pt x="8097" y="1797"/>
                    <a:pt x="8102" y="1802"/>
                  </a:cubicBezTo>
                  <a:cubicBezTo>
                    <a:pt x="8120" y="1824"/>
                    <a:pt x="8137" y="1847"/>
                    <a:pt x="8171" y="1858"/>
                  </a:cubicBezTo>
                  <a:cubicBezTo>
                    <a:pt x="8182" y="1860"/>
                    <a:pt x="8193" y="1862"/>
                    <a:pt x="8205" y="1862"/>
                  </a:cubicBezTo>
                  <a:cubicBezTo>
                    <a:pt x="8224" y="1862"/>
                    <a:pt x="8242" y="1858"/>
                    <a:pt x="8257" y="1847"/>
                  </a:cubicBezTo>
                  <a:cubicBezTo>
                    <a:pt x="8302" y="1824"/>
                    <a:pt x="8330" y="1773"/>
                    <a:pt x="8319" y="1722"/>
                  </a:cubicBezTo>
                  <a:cubicBezTo>
                    <a:pt x="8506" y="1540"/>
                    <a:pt x="8694" y="1353"/>
                    <a:pt x="8887" y="1183"/>
                  </a:cubicBezTo>
                  <a:cubicBezTo>
                    <a:pt x="9001" y="1081"/>
                    <a:pt x="9114" y="978"/>
                    <a:pt x="9228" y="887"/>
                  </a:cubicBezTo>
                  <a:cubicBezTo>
                    <a:pt x="9313" y="819"/>
                    <a:pt x="9398" y="756"/>
                    <a:pt x="9484" y="688"/>
                  </a:cubicBezTo>
                  <a:cubicBezTo>
                    <a:pt x="9529" y="903"/>
                    <a:pt x="9558" y="1126"/>
                    <a:pt x="9581" y="1341"/>
                  </a:cubicBezTo>
                  <a:lnTo>
                    <a:pt x="9581" y="1364"/>
                  </a:lnTo>
                  <a:cubicBezTo>
                    <a:pt x="9547" y="1364"/>
                    <a:pt x="9513" y="1370"/>
                    <a:pt x="9479" y="1375"/>
                  </a:cubicBezTo>
                  <a:cubicBezTo>
                    <a:pt x="9410" y="1393"/>
                    <a:pt x="9348" y="1409"/>
                    <a:pt x="9279" y="1432"/>
                  </a:cubicBezTo>
                  <a:cubicBezTo>
                    <a:pt x="9143" y="1472"/>
                    <a:pt x="9001" y="1529"/>
                    <a:pt x="8865" y="1580"/>
                  </a:cubicBezTo>
                  <a:cubicBezTo>
                    <a:pt x="8836" y="1597"/>
                    <a:pt x="8808" y="1631"/>
                    <a:pt x="8797" y="1666"/>
                  </a:cubicBezTo>
                  <a:cubicBezTo>
                    <a:pt x="8784" y="1700"/>
                    <a:pt x="8790" y="1739"/>
                    <a:pt x="8808" y="1773"/>
                  </a:cubicBezTo>
                  <a:cubicBezTo>
                    <a:pt x="8824" y="1807"/>
                    <a:pt x="8853" y="1831"/>
                    <a:pt x="8887" y="1842"/>
                  </a:cubicBezTo>
                  <a:cubicBezTo>
                    <a:pt x="8901" y="1845"/>
                    <a:pt x="8914" y="1847"/>
                    <a:pt x="8927" y="1847"/>
                  </a:cubicBezTo>
                  <a:cubicBezTo>
                    <a:pt x="8951" y="1847"/>
                    <a:pt x="8975" y="1841"/>
                    <a:pt x="9001" y="1831"/>
                  </a:cubicBezTo>
                  <a:cubicBezTo>
                    <a:pt x="9075" y="1802"/>
                    <a:pt x="9154" y="1773"/>
                    <a:pt x="9228" y="1745"/>
                  </a:cubicBezTo>
                  <a:cubicBezTo>
                    <a:pt x="9301" y="1716"/>
                    <a:pt x="9376" y="1687"/>
                    <a:pt x="9450" y="1660"/>
                  </a:cubicBezTo>
                  <a:cubicBezTo>
                    <a:pt x="9495" y="1642"/>
                    <a:pt x="9540" y="1626"/>
                    <a:pt x="9586" y="1608"/>
                  </a:cubicBezTo>
                  <a:cubicBezTo>
                    <a:pt x="9592" y="1603"/>
                    <a:pt x="9597" y="1603"/>
                    <a:pt x="9603" y="1603"/>
                  </a:cubicBezTo>
                  <a:cubicBezTo>
                    <a:pt x="9615" y="1790"/>
                    <a:pt x="9620" y="1978"/>
                    <a:pt x="9626" y="2159"/>
                  </a:cubicBezTo>
                  <a:cubicBezTo>
                    <a:pt x="9603" y="2159"/>
                    <a:pt x="9581" y="2154"/>
                    <a:pt x="9563" y="2154"/>
                  </a:cubicBezTo>
                  <a:cubicBezTo>
                    <a:pt x="9529" y="2148"/>
                    <a:pt x="9500" y="2143"/>
                    <a:pt x="9466" y="2143"/>
                  </a:cubicBezTo>
                  <a:cubicBezTo>
                    <a:pt x="9427" y="2143"/>
                    <a:pt x="9387" y="2148"/>
                    <a:pt x="9348" y="2148"/>
                  </a:cubicBezTo>
                  <a:cubicBezTo>
                    <a:pt x="9206" y="2159"/>
                    <a:pt x="9057" y="2172"/>
                    <a:pt x="8915" y="2193"/>
                  </a:cubicBezTo>
                  <a:cubicBezTo>
                    <a:pt x="8858" y="2206"/>
                    <a:pt x="8824" y="2267"/>
                    <a:pt x="8836" y="2319"/>
                  </a:cubicBezTo>
                  <a:cubicBezTo>
                    <a:pt x="8842" y="2347"/>
                    <a:pt x="8858" y="2369"/>
                    <a:pt x="8881" y="2382"/>
                  </a:cubicBezTo>
                  <a:cubicBezTo>
                    <a:pt x="8899" y="2392"/>
                    <a:pt x="8915" y="2396"/>
                    <a:pt x="8932" y="2396"/>
                  </a:cubicBezTo>
                  <a:cubicBezTo>
                    <a:pt x="8941" y="2396"/>
                    <a:pt x="8950" y="2394"/>
                    <a:pt x="8960" y="2392"/>
                  </a:cubicBezTo>
                  <a:cubicBezTo>
                    <a:pt x="8989" y="2392"/>
                    <a:pt x="9018" y="2387"/>
                    <a:pt x="9041" y="2387"/>
                  </a:cubicBezTo>
                  <a:cubicBezTo>
                    <a:pt x="9079" y="2383"/>
                    <a:pt x="9117" y="2381"/>
                    <a:pt x="9155" y="2381"/>
                  </a:cubicBezTo>
                  <a:cubicBezTo>
                    <a:pt x="9225" y="2381"/>
                    <a:pt x="9294" y="2387"/>
                    <a:pt x="9364" y="2398"/>
                  </a:cubicBezTo>
                  <a:cubicBezTo>
                    <a:pt x="9427" y="2410"/>
                    <a:pt x="9489" y="2421"/>
                    <a:pt x="9552" y="2432"/>
                  </a:cubicBezTo>
                  <a:cubicBezTo>
                    <a:pt x="9574" y="2432"/>
                    <a:pt x="9603" y="2437"/>
                    <a:pt x="9626" y="2437"/>
                  </a:cubicBezTo>
                  <a:lnTo>
                    <a:pt x="9626" y="2620"/>
                  </a:lnTo>
                  <a:cubicBezTo>
                    <a:pt x="9620" y="2733"/>
                    <a:pt x="9620" y="2841"/>
                    <a:pt x="9615" y="2949"/>
                  </a:cubicBezTo>
                  <a:cubicBezTo>
                    <a:pt x="9529" y="2927"/>
                    <a:pt x="9438" y="2915"/>
                    <a:pt x="9353" y="2904"/>
                  </a:cubicBezTo>
                  <a:lnTo>
                    <a:pt x="9348" y="2904"/>
                  </a:lnTo>
                  <a:cubicBezTo>
                    <a:pt x="9342" y="2898"/>
                    <a:pt x="9335" y="2898"/>
                    <a:pt x="9330" y="2898"/>
                  </a:cubicBezTo>
                  <a:cubicBezTo>
                    <a:pt x="9334" y="2898"/>
                    <a:pt x="9339" y="2902"/>
                    <a:pt x="9344" y="2903"/>
                  </a:cubicBezTo>
                  <a:lnTo>
                    <a:pt x="9344" y="2903"/>
                  </a:lnTo>
                  <a:cubicBezTo>
                    <a:pt x="9186" y="2875"/>
                    <a:pt x="9027" y="2835"/>
                    <a:pt x="8876" y="2785"/>
                  </a:cubicBezTo>
                  <a:cubicBezTo>
                    <a:pt x="8865" y="2785"/>
                    <a:pt x="8853" y="2778"/>
                    <a:pt x="8842" y="2778"/>
                  </a:cubicBezTo>
                  <a:cubicBezTo>
                    <a:pt x="8784" y="2778"/>
                    <a:pt x="8734" y="2819"/>
                    <a:pt x="8716" y="2870"/>
                  </a:cubicBezTo>
                  <a:cubicBezTo>
                    <a:pt x="8694" y="2938"/>
                    <a:pt x="8734" y="3012"/>
                    <a:pt x="8802" y="3029"/>
                  </a:cubicBezTo>
                  <a:cubicBezTo>
                    <a:pt x="8944" y="3080"/>
                    <a:pt x="9091" y="3126"/>
                    <a:pt x="9240" y="3160"/>
                  </a:cubicBezTo>
                  <a:cubicBezTo>
                    <a:pt x="9313" y="3182"/>
                    <a:pt x="9398" y="3200"/>
                    <a:pt x="9479" y="3211"/>
                  </a:cubicBezTo>
                  <a:cubicBezTo>
                    <a:pt x="9518" y="3216"/>
                    <a:pt x="9558" y="3216"/>
                    <a:pt x="9597" y="3216"/>
                  </a:cubicBezTo>
                  <a:lnTo>
                    <a:pt x="9597" y="3256"/>
                  </a:lnTo>
                  <a:cubicBezTo>
                    <a:pt x="9592" y="3358"/>
                    <a:pt x="9581" y="3460"/>
                    <a:pt x="9574" y="3563"/>
                  </a:cubicBezTo>
                  <a:cubicBezTo>
                    <a:pt x="9569" y="3614"/>
                    <a:pt x="9563" y="3659"/>
                    <a:pt x="9563" y="3706"/>
                  </a:cubicBezTo>
                  <a:cubicBezTo>
                    <a:pt x="9472" y="3672"/>
                    <a:pt x="9376" y="3638"/>
                    <a:pt x="9285" y="3603"/>
                  </a:cubicBezTo>
                  <a:cubicBezTo>
                    <a:pt x="9148" y="3552"/>
                    <a:pt x="9007" y="3501"/>
                    <a:pt x="8876" y="3438"/>
                  </a:cubicBezTo>
                  <a:cubicBezTo>
                    <a:pt x="8648" y="3331"/>
                    <a:pt x="8438" y="3205"/>
                    <a:pt x="8244" y="3046"/>
                  </a:cubicBezTo>
                  <a:cubicBezTo>
                    <a:pt x="8194" y="3001"/>
                    <a:pt x="8142" y="2956"/>
                    <a:pt x="8097" y="2904"/>
                  </a:cubicBezTo>
                  <a:cubicBezTo>
                    <a:pt x="8092" y="2888"/>
                    <a:pt x="8086" y="2875"/>
                    <a:pt x="8074" y="2859"/>
                  </a:cubicBezTo>
                  <a:cubicBezTo>
                    <a:pt x="8053" y="2838"/>
                    <a:pt x="8027" y="2828"/>
                    <a:pt x="7999" y="2828"/>
                  </a:cubicBezTo>
                  <a:cubicBezTo>
                    <a:pt x="7974" y="2828"/>
                    <a:pt x="7948" y="2837"/>
                    <a:pt x="7927" y="2853"/>
                  </a:cubicBezTo>
                  <a:cubicBezTo>
                    <a:pt x="7921" y="2864"/>
                    <a:pt x="7910" y="2870"/>
                    <a:pt x="7903" y="2875"/>
                  </a:cubicBezTo>
                  <a:cubicBezTo>
                    <a:pt x="7864" y="2904"/>
                    <a:pt x="7819" y="2927"/>
                    <a:pt x="7779" y="2956"/>
                  </a:cubicBezTo>
                  <a:cubicBezTo>
                    <a:pt x="7727" y="2990"/>
                    <a:pt x="7672" y="3024"/>
                    <a:pt x="7620" y="3051"/>
                  </a:cubicBezTo>
                  <a:cubicBezTo>
                    <a:pt x="7517" y="3119"/>
                    <a:pt x="7410" y="3177"/>
                    <a:pt x="7297" y="3239"/>
                  </a:cubicBezTo>
                  <a:cubicBezTo>
                    <a:pt x="7074" y="3353"/>
                    <a:pt x="6841" y="3455"/>
                    <a:pt x="6608" y="3546"/>
                  </a:cubicBezTo>
                  <a:cubicBezTo>
                    <a:pt x="5967" y="3785"/>
                    <a:pt x="5296" y="3950"/>
                    <a:pt x="4614" y="4018"/>
                  </a:cubicBezTo>
                  <a:cubicBezTo>
                    <a:pt x="4464" y="4031"/>
                    <a:pt x="4314" y="4036"/>
                    <a:pt x="4163" y="4036"/>
                  </a:cubicBezTo>
                  <a:cubicBezTo>
                    <a:pt x="4057" y="4036"/>
                    <a:pt x="3949" y="4033"/>
                    <a:pt x="3841" y="4029"/>
                  </a:cubicBezTo>
                  <a:cubicBezTo>
                    <a:pt x="3552" y="4018"/>
                    <a:pt x="3256" y="3989"/>
                    <a:pt x="2967" y="3938"/>
                  </a:cubicBezTo>
                  <a:cubicBezTo>
                    <a:pt x="2755" y="3904"/>
                    <a:pt x="2540" y="3859"/>
                    <a:pt x="2335" y="3801"/>
                  </a:cubicBezTo>
                  <a:cubicBezTo>
                    <a:pt x="2387" y="3756"/>
                    <a:pt x="2437" y="3706"/>
                    <a:pt x="2482" y="3654"/>
                  </a:cubicBezTo>
                  <a:cubicBezTo>
                    <a:pt x="2563" y="3569"/>
                    <a:pt x="2631" y="3478"/>
                    <a:pt x="2694" y="3376"/>
                  </a:cubicBezTo>
                  <a:cubicBezTo>
                    <a:pt x="2818" y="3177"/>
                    <a:pt x="2904" y="2956"/>
                    <a:pt x="2967" y="2728"/>
                  </a:cubicBezTo>
                  <a:cubicBezTo>
                    <a:pt x="3085" y="2274"/>
                    <a:pt x="3096" y="1779"/>
                    <a:pt x="2978" y="1319"/>
                  </a:cubicBezTo>
                  <a:cubicBezTo>
                    <a:pt x="2904" y="1040"/>
                    <a:pt x="2778" y="774"/>
                    <a:pt x="2608" y="540"/>
                  </a:cubicBezTo>
                  <a:cubicBezTo>
                    <a:pt x="3035" y="404"/>
                    <a:pt x="3478" y="313"/>
                    <a:pt x="3921" y="273"/>
                  </a:cubicBezTo>
                  <a:cubicBezTo>
                    <a:pt x="4117" y="254"/>
                    <a:pt x="4314" y="244"/>
                    <a:pt x="4511" y="244"/>
                  </a:cubicBezTo>
                  <a:close/>
                  <a:moveTo>
                    <a:pt x="4467" y="0"/>
                  </a:moveTo>
                  <a:cubicBezTo>
                    <a:pt x="3966" y="6"/>
                    <a:pt x="3466" y="69"/>
                    <a:pt x="2983" y="187"/>
                  </a:cubicBezTo>
                  <a:cubicBezTo>
                    <a:pt x="2511" y="302"/>
                    <a:pt x="2046" y="478"/>
                    <a:pt x="1619" y="711"/>
                  </a:cubicBezTo>
                  <a:cubicBezTo>
                    <a:pt x="1210" y="937"/>
                    <a:pt x="830" y="1222"/>
                    <a:pt x="512" y="1563"/>
                  </a:cubicBezTo>
                  <a:cubicBezTo>
                    <a:pt x="324" y="1768"/>
                    <a:pt x="153" y="1994"/>
                    <a:pt x="17" y="2240"/>
                  </a:cubicBezTo>
                  <a:cubicBezTo>
                    <a:pt x="0" y="2274"/>
                    <a:pt x="0" y="2308"/>
                    <a:pt x="11" y="2342"/>
                  </a:cubicBezTo>
                  <a:cubicBezTo>
                    <a:pt x="11" y="2358"/>
                    <a:pt x="11" y="2376"/>
                    <a:pt x="22" y="2398"/>
                  </a:cubicBezTo>
                  <a:cubicBezTo>
                    <a:pt x="216" y="2864"/>
                    <a:pt x="580" y="3245"/>
                    <a:pt x="1006" y="3518"/>
                  </a:cubicBezTo>
                  <a:cubicBezTo>
                    <a:pt x="1233" y="3665"/>
                    <a:pt x="1477" y="3785"/>
                    <a:pt x="1727" y="3887"/>
                  </a:cubicBezTo>
                  <a:cubicBezTo>
                    <a:pt x="1983" y="3995"/>
                    <a:pt x="2244" y="4074"/>
                    <a:pt x="2511" y="4137"/>
                  </a:cubicBezTo>
                  <a:cubicBezTo>
                    <a:pt x="3009" y="4258"/>
                    <a:pt x="3528" y="4325"/>
                    <a:pt x="4038" y="4325"/>
                  </a:cubicBezTo>
                  <a:cubicBezTo>
                    <a:pt x="4058" y="4325"/>
                    <a:pt x="4077" y="4325"/>
                    <a:pt x="4097" y="4325"/>
                  </a:cubicBezTo>
                  <a:cubicBezTo>
                    <a:pt x="4347" y="4325"/>
                    <a:pt x="4596" y="4302"/>
                    <a:pt x="4847" y="4268"/>
                  </a:cubicBezTo>
                  <a:cubicBezTo>
                    <a:pt x="5170" y="4223"/>
                    <a:pt x="5495" y="4165"/>
                    <a:pt x="5818" y="4092"/>
                  </a:cubicBezTo>
                  <a:cubicBezTo>
                    <a:pt x="6240" y="3995"/>
                    <a:pt x="6649" y="3864"/>
                    <a:pt x="7040" y="3688"/>
                  </a:cubicBezTo>
                  <a:cubicBezTo>
                    <a:pt x="7228" y="3609"/>
                    <a:pt x="7415" y="3512"/>
                    <a:pt x="7586" y="3399"/>
                  </a:cubicBezTo>
                  <a:cubicBezTo>
                    <a:pt x="7677" y="3342"/>
                    <a:pt x="7762" y="3279"/>
                    <a:pt x="7847" y="3211"/>
                  </a:cubicBezTo>
                  <a:cubicBezTo>
                    <a:pt x="7887" y="3177"/>
                    <a:pt x="7927" y="3143"/>
                    <a:pt x="7961" y="3108"/>
                  </a:cubicBezTo>
                  <a:cubicBezTo>
                    <a:pt x="7972" y="3103"/>
                    <a:pt x="7984" y="3092"/>
                    <a:pt x="7995" y="3080"/>
                  </a:cubicBezTo>
                  <a:cubicBezTo>
                    <a:pt x="8210" y="3290"/>
                    <a:pt x="8449" y="3473"/>
                    <a:pt x="8711" y="3631"/>
                  </a:cubicBezTo>
                  <a:cubicBezTo>
                    <a:pt x="8847" y="3717"/>
                    <a:pt x="8994" y="3790"/>
                    <a:pt x="9143" y="3859"/>
                  </a:cubicBezTo>
                  <a:cubicBezTo>
                    <a:pt x="9296" y="3927"/>
                    <a:pt x="9455" y="3995"/>
                    <a:pt x="9615" y="4040"/>
                  </a:cubicBezTo>
                  <a:cubicBezTo>
                    <a:pt x="9629" y="4043"/>
                    <a:pt x="9642" y="4044"/>
                    <a:pt x="9656" y="4044"/>
                  </a:cubicBezTo>
                  <a:cubicBezTo>
                    <a:pt x="9720" y="4044"/>
                    <a:pt x="9777" y="4010"/>
                    <a:pt x="9796" y="3944"/>
                  </a:cubicBezTo>
                  <a:cubicBezTo>
                    <a:pt x="9807" y="3910"/>
                    <a:pt x="9807" y="3864"/>
                    <a:pt x="9791" y="3830"/>
                  </a:cubicBezTo>
                  <a:lnTo>
                    <a:pt x="9785" y="3824"/>
                  </a:lnTo>
                  <a:cubicBezTo>
                    <a:pt x="9802" y="3722"/>
                    <a:pt x="9819" y="3620"/>
                    <a:pt x="9830" y="3518"/>
                  </a:cubicBezTo>
                  <a:cubicBezTo>
                    <a:pt x="9847" y="3376"/>
                    <a:pt x="9859" y="3234"/>
                    <a:pt x="9870" y="3092"/>
                  </a:cubicBezTo>
                  <a:cubicBezTo>
                    <a:pt x="9888" y="2802"/>
                    <a:pt x="9893" y="2518"/>
                    <a:pt x="9881" y="2227"/>
                  </a:cubicBezTo>
                  <a:cubicBezTo>
                    <a:pt x="9875" y="1938"/>
                    <a:pt x="9854" y="1648"/>
                    <a:pt x="9819" y="1359"/>
                  </a:cubicBezTo>
                  <a:cubicBezTo>
                    <a:pt x="9785" y="1074"/>
                    <a:pt x="9734" y="796"/>
                    <a:pt x="9671" y="523"/>
                  </a:cubicBezTo>
                  <a:cubicBezTo>
                    <a:pt x="9660" y="472"/>
                    <a:pt x="9615" y="438"/>
                    <a:pt x="9563" y="438"/>
                  </a:cubicBezTo>
                  <a:cubicBezTo>
                    <a:pt x="9558" y="438"/>
                    <a:pt x="9552" y="438"/>
                    <a:pt x="9540" y="444"/>
                  </a:cubicBezTo>
                  <a:cubicBezTo>
                    <a:pt x="9534" y="444"/>
                    <a:pt x="9529" y="444"/>
                    <a:pt x="9529" y="449"/>
                  </a:cubicBezTo>
                  <a:cubicBezTo>
                    <a:pt x="9518" y="449"/>
                    <a:pt x="9506" y="449"/>
                    <a:pt x="9495" y="455"/>
                  </a:cubicBezTo>
                  <a:cubicBezTo>
                    <a:pt x="9359" y="523"/>
                    <a:pt x="9233" y="614"/>
                    <a:pt x="9114" y="711"/>
                  </a:cubicBezTo>
                  <a:cubicBezTo>
                    <a:pt x="8994" y="808"/>
                    <a:pt x="8881" y="916"/>
                    <a:pt x="8768" y="1023"/>
                  </a:cubicBezTo>
                  <a:cubicBezTo>
                    <a:pt x="8585" y="1199"/>
                    <a:pt x="8409" y="1387"/>
                    <a:pt x="8228" y="1569"/>
                  </a:cubicBezTo>
                  <a:cubicBezTo>
                    <a:pt x="8210" y="1540"/>
                    <a:pt x="8188" y="1511"/>
                    <a:pt x="8165" y="1490"/>
                  </a:cubicBezTo>
                  <a:cubicBezTo>
                    <a:pt x="8131" y="1443"/>
                    <a:pt x="8092" y="1398"/>
                    <a:pt x="8052" y="1353"/>
                  </a:cubicBezTo>
                  <a:cubicBezTo>
                    <a:pt x="7978" y="1273"/>
                    <a:pt x="7892" y="1194"/>
                    <a:pt x="7813" y="1120"/>
                  </a:cubicBezTo>
                  <a:cubicBezTo>
                    <a:pt x="7637" y="961"/>
                    <a:pt x="7449" y="824"/>
                    <a:pt x="7250" y="706"/>
                  </a:cubicBezTo>
                  <a:cubicBezTo>
                    <a:pt x="6841" y="455"/>
                    <a:pt x="6398" y="284"/>
                    <a:pt x="5938" y="171"/>
                  </a:cubicBezTo>
                  <a:cubicBezTo>
                    <a:pt x="5472" y="58"/>
                    <a:pt x="4994" y="0"/>
                    <a:pt x="45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4"/>
            <p:cNvSpPr/>
            <p:nvPr/>
          </p:nvSpPr>
          <p:spPr>
            <a:xfrm flipH="1">
              <a:off x="4217535" y="4244725"/>
              <a:ext cx="196631" cy="69761"/>
            </a:xfrm>
            <a:custGeom>
              <a:avLst/>
              <a:gdLst/>
              <a:ahLst/>
              <a:cxnLst/>
              <a:rect l="l" t="t" r="r" b="b"/>
              <a:pathLst>
                <a:path w="6683" h="2371" extrusionOk="0">
                  <a:moveTo>
                    <a:pt x="2126" y="524"/>
                  </a:moveTo>
                  <a:cubicBezTo>
                    <a:pt x="2148" y="524"/>
                    <a:pt x="2171" y="530"/>
                    <a:pt x="2188" y="535"/>
                  </a:cubicBezTo>
                  <a:cubicBezTo>
                    <a:pt x="2229" y="541"/>
                    <a:pt x="2263" y="564"/>
                    <a:pt x="2290" y="598"/>
                  </a:cubicBezTo>
                  <a:cubicBezTo>
                    <a:pt x="2319" y="627"/>
                    <a:pt x="2336" y="666"/>
                    <a:pt x="2353" y="711"/>
                  </a:cubicBezTo>
                  <a:cubicBezTo>
                    <a:pt x="2370" y="740"/>
                    <a:pt x="2381" y="768"/>
                    <a:pt x="2387" y="802"/>
                  </a:cubicBezTo>
                  <a:cubicBezTo>
                    <a:pt x="2392" y="813"/>
                    <a:pt x="2399" y="824"/>
                    <a:pt x="2399" y="837"/>
                  </a:cubicBezTo>
                  <a:cubicBezTo>
                    <a:pt x="2405" y="899"/>
                    <a:pt x="2405" y="967"/>
                    <a:pt x="2399" y="1057"/>
                  </a:cubicBezTo>
                  <a:cubicBezTo>
                    <a:pt x="2387" y="1154"/>
                    <a:pt x="2376" y="1251"/>
                    <a:pt x="2365" y="1343"/>
                  </a:cubicBezTo>
                  <a:cubicBezTo>
                    <a:pt x="2347" y="1438"/>
                    <a:pt x="2331" y="1524"/>
                    <a:pt x="2302" y="1608"/>
                  </a:cubicBezTo>
                  <a:cubicBezTo>
                    <a:pt x="2279" y="1677"/>
                    <a:pt x="2256" y="1739"/>
                    <a:pt x="2205" y="1773"/>
                  </a:cubicBezTo>
                  <a:cubicBezTo>
                    <a:pt x="2166" y="1808"/>
                    <a:pt x="2120" y="1825"/>
                    <a:pt x="2080" y="1831"/>
                  </a:cubicBezTo>
                  <a:cubicBezTo>
                    <a:pt x="2051" y="1836"/>
                    <a:pt x="2024" y="1836"/>
                    <a:pt x="2001" y="1836"/>
                  </a:cubicBezTo>
                  <a:cubicBezTo>
                    <a:pt x="1983" y="1836"/>
                    <a:pt x="1967" y="1836"/>
                    <a:pt x="1949" y="1831"/>
                  </a:cubicBezTo>
                  <a:cubicBezTo>
                    <a:pt x="1854" y="1820"/>
                    <a:pt x="1762" y="1791"/>
                    <a:pt x="1655" y="1739"/>
                  </a:cubicBezTo>
                  <a:cubicBezTo>
                    <a:pt x="1513" y="1677"/>
                    <a:pt x="1376" y="1592"/>
                    <a:pt x="1245" y="1506"/>
                  </a:cubicBezTo>
                  <a:lnTo>
                    <a:pt x="1143" y="1445"/>
                  </a:lnTo>
                  <a:cubicBezTo>
                    <a:pt x="1125" y="1433"/>
                    <a:pt x="1114" y="1422"/>
                    <a:pt x="1114" y="1404"/>
                  </a:cubicBezTo>
                  <a:cubicBezTo>
                    <a:pt x="1109" y="1388"/>
                    <a:pt x="1109" y="1370"/>
                    <a:pt x="1120" y="1353"/>
                  </a:cubicBezTo>
                  <a:cubicBezTo>
                    <a:pt x="1131" y="1336"/>
                    <a:pt x="1154" y="1325"/>
                    <a:pt x="1177" y="1325"/>
                  </a:cubicBezTo>
                  <a:cubicBezTo>
                    <a:pt x="1188" y="1325"/>
                    <a:pt x="1199" y="1325"/>
                    <a:pt x="1211" y="1336"/>
                  </a:cubicBezTo>
                  <a:lnTo>
                    <a:pt x="1274" y="1370"/>
                  </a:lnTo>
                  <a:lnTo>
                    <a:pt x="1279" y="1377"/>
                  </a:lnTo>
                  <a:cubicBezTo>
                    <a:pt x="1404" y="1456"/>
                    <a:pt x="1529" y="1535"/>
                    <a:pt x="1665" y="1598"/>
                  </a:cubicBezTo>
                  <a:cubicBezTo>
                    <a:pt x="1762" y="1643"/>
                    <a:pt x="1836" y="1671"/>
                    <a:pt x="1910" y="1683"/>
                  </a:cubicBezTo>
                  <a:cubicBezTo>
                    <a:pt x="1938" y="1689"/>
                    <a:pt x="1967" y="1694"/>
                    <a:pt x="1990" y="1694"/>
                  </a:cubicBezTo>
                  <a:cubicBezTo>
                    <a:pt x="2001" y="1694"/>
                    <a:pt x="2006" y="1694"/>
                    <a:pt x="2017" y="1689"/>
                  </a:cubicBezTo>
                  <a:cubicBezTo>
                    <a:pt x="2030" y="1689"/>
                    <a:pt x="2046" y="1683"/>
                    <a:pt x="2064" y="1683"/>
                  </a:cubicBezTo>
                  <a:cubicBezTo>
                    <a:pt x="2075" y="1677"/>
                    <a:pt x="2085" y="1666"/>
                    <a:pt x="2103" y="1660"/>
                  </a:cubicBezTo>
                  <a:cubicBezTo>
                    <a:pt x="2103" y="1655"/>
                    <a:pt x="2109" y="1655"/>
                    <a:pt x="2114" y="1649"/>
                  </a:cubicBezTo>
                  <a:cubicBezTo>
                    <a:pt x="2114" y="1643"/>
                    <a:pt x="2120" y="1637"/>
                    <a:pt x="2120" y="1632"/>
                  </a:cubicBezTo>
                  <a:cubicBezTo>
                    <a:pt x="2148" y="1574"/>
                    <a:pt x="2160" y="1513"/>
                    <a:pt x="2171" y="1467"/>
                  </a:cubicBezTo>
                  <a:lnTo>
                    <a:pt x="2148" y="1461"/>
                  </a:lnTo>
                  <a:cubicBezTo>
                    <a:pt x="2126" y="1467"/>
                    <a:pt x="2109" y="1467"/>
                    <a:pt x="2085" y="1467"/>
                  </a:cubicBezTo>
                  <a:lnTo>
                    <a:pt x="2064" y="1467"/>
                  </a:lnTo>
                  <a:cubicBezTo>
                    <a:pt x="2012" y="1461"/>
                    <a:pt x="1956" y="1456"/>
                    <a:pt x="1893" y="1445"/>
                  </a:cubicBezTo>
                  <a:cubicBezTo>
                    <a:pt x="1762" y="1422"/>
                    <a:pt x="1637" y="1382"/>
                    <a:pt x="1535" y="1343"/>
                  </a:cubicBezTo>
                  <a:cubicBezTo>
                    <a:pt x="1495" y="1325"/>
                    <a:pt x="1472" y="1280"/>
                    <a:pt x="1484" y="1240"/>
                  </a:cubicBezTo>
                  <a:cubicBezTo>
                    <a:pt x="1495" y="1206"/>
                    <a:pt x="1529" y="1183"/>
                    <a:pt x="1563" y="1183"/>
                  </a:cubicBezTo>
                  <a:cubicBezTo>
                    <a:pt x="1574" y="1183"/>
                    <a:pt x="1581" y="1183"/>
                    <a:pt x="1586" y="1188"/>
                  </a:cubicBezTo>
                  <a:cubicBezTo>
                    <a:pt x="1717" y="1233"/>
                    <a:pt x="1859" y="1280"/>
                    <a:pt x="2001" y="1308"/>
                  </a:cubicBezTo>
                  <a:cubicBezTo>
                    <a:pt x="2046" y="1314"/>
                    <a:pt x="2085" y="1319"/>
                    <a:pt x="2126" y="1325"/>
                  </a:cubicBezTo>
                  <a:lnTo>
                    <a:pt x="2154" y="1325"/>
                  </a:lnTo>
                  <a:lnTo>
                    <a:pt x="2195" y="1330"/>
                  </a:lnTo>
                  <a:cubicBezTo>
                    <a:pt x="2205" y="1257"/>
                    <a:pt x="2211" y="1183"/>
                    <a:pt x="2216" y="1104"/>
                  </a:cubicBezTo>
                  <a:lnTo>
                    <a:pt x="2205" y="1092"/>
                  </a:lnTo>
                  <a:cubicBezTo>
                    <a:pt x="2166" y="1097"/>
                    <a:pt x="2120" y="1104"/>
                    <a:pt x="2080" y="1109"/>
                  </a:cubicBezTo>
                  <a:cubicBezTo>
                    <a:pt x="1967" y="1120"/>
                    <a:pt x="1881" y="1131"/>
                    <a:pt x="1807" y="1154"/>
                  </a:cubicBezTo>
                  <a:lnTo>
                    <a:pt x="1785" y="1154"/>
                  </a:lnTo>
                  <a:cubicBezTo>
                    <a:pt x="1739" y="1154"/>
                    <a:pt x="1694" y="1120"/>
                    <a:pt x="1689" y="1081"/>
                  </a:cubicBezTo>
                  <a:cubicBezTo>
                    <a:pt x="1671" y="1023"/>
                    <a:pt x="1705" y="973"/>
                    <a:pt x="1762" y="961"/>
                  </a:cubicBezTo>
                  <a:cubicBezTo>
                    <a:pt x="1859" y="933"/>
                    <a:pt x="1967" y="916"/>
                    <a:pt x="2075" y="910"/>
                  </a:cubicBezTo>
                  <a:lnTo>
                    <a:pt x="2154" y="910"/>
                  </a:lnTo>
                  <a:cubicBezTo>
                    <a:pt x="2177" y="910"/>
                    <a:pt x="2200" y="910"/>
                    <a:pt x="2222" y="916"/>
                  </a:cubicBezTo>
                  <a:lnTo>
                    <a:pt x="2222" y="887"/>
                  </a:lnTo>
                  <a:cubicBezTo>
                    <a:pt x="2216" y="865"/>
                    <a:pt x="2211" y="842"/>
                    <a:pt x="2205" y="819"/>
                  </a:cubicBezTo>
                  <a:cubicBezTo>
                    <a:pt x="2195" y="797"/>
                    <a:pt x="2182" y="763"/>
                    <a:pt x="2160" y="734"/>
                  </a:cubicBezTo>
                  <a:lnTo>
                    <a:pt x="2148" y="722"/>
                  </a:lnTo>
                  <a:lnTo>
                    <a:pt x="2143" y="717"/>
                  </a:lnTo>
                  <a:lnTo>
                    <a:pt x="2114" y="717"/>
                  </a:lnTo>
                  <a:cubicBezTo>
                    <a:pt x="2069" y="722"/>
                    <a:pt x="2024" y="734"/>
                    <a:pt x="1978" y="745"/>
                  </a:cubicBezTo>
                  <a:cubicBezTo>
                    <a:pt x="1949" y="751"/>
                    <a:pt x="1927" y="756"/>
                    <a:pt x="1904" y="763"/>
                  </a:cubicBezTo>
                  <a:lnTo>
                    <a:pt x="1865" y="768"/>
                  </a:lnTo>
                  <a:lnTo>
                    <a:pt x="1854" y="774"/>
                  </a:lnTo>
                  <a:cubicBezTo>
                    <a:pt x="1813" y="779"/>
                    <a:pt x="1773" y="785"/>
                    <a:pt x="1734" y="797"/>
                  </a:cubicBezTo>
                  <a:cubicBezTo>
                    <a:pt x="1683" y="813"/>
                    <a:pt x="1631" y="831"/>
                    <a:pt x="1569" y="853"/>
                  </a:cubicBezTo>
                  <a:cubicBezTo>
                    <a:pt x="1524" y="871"/>
                    <a:pt x="1479" y="887"/>
                    <a:pt x="1432" y="910"/>
                  </a:cubicBezTo>
                  <a:lnTo>
                    <a:pt x="1421" y="916"/>
                  </a:lnTo>
                  <a:cubicBezTo>
                    <a:pt x="1369" y="933"/>
                    <a:pt x="1324" y="955"/>
                    <a:pt x="1274" y="978"/>
                  </a:cubicBezTo>
                  <a:cubicBezTo>
                    <a:pt x="1256" y="984"/>
                    <a:pt x="1240" y="989"/>
                    <a:pt x="1222" y="989"/>
                  </a:cubicBezTo>
                  <a:lnTo>
                    <a:pt x="1217" y="989"/>
                  </a:lnTo>
                  <a:lnTo>
                    <a:pt x="1199" y="984"/>
                  </a:lnTo>
                  <a:lnTo>
                    <a:pt x="1183" y="984"/>
                  </a:lnTo>
                  <a:cubicBezTo>
                    <a:pt x="1154" y="973"/>
                    <a:pt x="1131" y="955"/>
                    <a:pt x="1120" y="927"/>
                  </a:cubicBezTo>
                  <a:cubicBezTo>
                    <a:pt x="1091" y="876"/>
                    <a:pt x="1109" y="808"/>
                    <a:pt x="1165" y="774"/>
                  </a:cubicBezTo>
                  <a:cubicBezTo>
                    <a:pt x="1233" y="734"/>
                    <a:pt x="1314" y="700"/>
                    <a:pt x="1416" y="666"/>
                  </a:cubicBezTo>
                  <a:cubicBezTo>
                    <a:pt x="1490" y="643"/>
                    <a:pt x="1574" y="627"/>
                    <a:pt x="1671" y="603"/>
                  </a:cubicBezTo>
                  <a:cubicBezTo>
                    <a:pt x="1705" y="598"/>
                    <a:pt x="1745" y="586"/>
                    <a:pt x="1785" y="580"/>
                  </a:cubicBezTo>
                  <a:lnTo>
                    <a:pt x="1813" y="575"/>
                  </a:lnTo>
                  <a:lnTo>
                    <a:pt x="1899" y="558"/>
                  </a:lnTo>
                  <a:lnTo>
                    <a:pt x="1938" y="552"/>
                  </a:lnTo>
                  <a:cubicBezTo>
                    <a:pt x="1978" y="546"/>
                    <a:pt x="2012" y="535"/>
                    <a:pt x="2051" y="530"/>
                  </a:cubicBezTo>
                  <a:cubicBezTo>
                    <a:pt x="2075" y="530"/>
                    <a:pt x="2098" y="524"/>
                    <a:pt x="2126" y="524"/>
                  </a:cubicBezTo>
                  <a:close/>
                  <a:moveTo>
                    <a:pt x="944" y="1"/>
                  </a:moveTo>
                  <a:cubicBezTo>
                    <a:pt x="694" y="1"/>
                    <a:pt x="438" y="13"/>
                    <a:pt x="183" y="35"/>
                  </a:cubicBezTo>
                  <a:lnTo>
                    <a:pt x="171" y="35"/>
                  </a:lnTo>
                  <a:cubicBezTo>
                    <a:pt x="108" y="40"/>
                    <a:pt x="58" y="52"/>
                    <a:pt x="0" y="58"/>
                  </a:cubicBezTo>
                  <a:cubicBezTo>
                    <a:pt x="74" y="189"/>
                    <a:pt x="131" y="342"/>
                    <a:pt x="165" y="501"/>
                  </a:cubicBezTo>
                  <a:cubicBezTo>
                    <a:pt x="188" y="598"/>
                    <a:pt x="199" y="695"/>
                    <a:pt x="210" y="785"/>
                  </a:cubicBezTo>
                  <a:cubicBezTo>
                    <a:pt x="217" y="882"/>
                    <a:pt x="228" y="989"/>
                    <a:pt x="228" y="1097"/>
                  </a:cubicBezTo>
                  <a:cubicBezTo>
                    <a:pt x="228" y="1206"/>
                    <a:pt x="217" y="1308"/>
                    <a:pt x="205" y="1404"/>
                  </a:cubicBezTo>
                  <a:cubicBezTo>
                    <a:pt x="188" y="1501"/>
                    <a:pt x="171" y="1603"/>
                    <a:pt x="137" y="1711"/>
                  </a:cubicBezTo>
                  <a:cubicBezTo>
                    <a:pt x="120" y="1768"/>
                    <a:pt x="108" y="1808"/>
                    <a:pt x="92" y="1847"/>
                  </a:cubicBezTo>
                  <a:cubicBezTo>
                    <a:pt x="68" y="1893"/>
                    <a:pt x="47" y="1938"/>
                    <a:pt x="18" y="1983"/>
                  </a:cubicBezTo>
                  <a:lnTo>
                    <a:pt x="6" y="2001"/>
                  </a:lnTo>
                  <a:lnTo>
                    <a:pt x="23" y="2007"/>
                  </a:lnTo>
                  <a:lnTo>
                    <a:pt x="40" y="2007"/>
                  </a:lnTo>
                  <a:cubicBezTo>
                    <a:pt x="176" y="2030"/>
                    <a:pt x="307" y="2052"/>
                    <a:pt x="438" y="2069"/>
                  </a:cubicBezTo>
                  <a:cubicBezTo>
                    <a:pt x="960" y="2132"/>
                    <a:pt x="1495" y="2166"/>
                    <a:pt x="2080" y="2172"/>
                  </a:cubicBezTo>
                  <a:lnTo>
                    <a:pt x="2166" y="2172"/>
                  </a:lnTo>
                  <a:cubicBezTo>
                    <a:pt x="2376" y="2172"/>
                    <a:pt x="2604" y="2166"/>
                    <a:pt x="2836" y="2161"/>
                  </a:cubicBezTo>
                  <a:cubicBezTo>
                    <a:pt x="3086" y="2148"/>
                    <a:pt x="3325" y="2143"/>
                    <a:pt x="3558" y="2120"/>
                  </a:cubicBezTo>
                  <a:cubicBezTo>
                    <a:pt x="3899" y="2086"/>
                    <a:pt x="4240" y="2024"/>
                    <a:pt x="4563" y="1944"/>
                  </a:cubicBezTo>
                  <a:cubicBezTo>
                    <a:pt x="4904" y="1854"/>
                    <a:pt x="5229" y="1739"/>
                    <a:pt x="5502" y="1637"/>
                  </a:cubicBezTo>
                  <a:lnTo>
                    <a:pt x="5536" y="1621"/>
                  </a:lnTo>
                  <a:cubicBezTo>
                    <a:pt x="5552" y="1615"/>
                    <a:pt x="5570" y="1608"/>
                    <a:pt x="5586" y="1608"/>
                  </a:cubicBezTo>
                  <a:cubicBezTo>
                    <a:pt x="5626" y="1608"/>
                    <a:pt x="5660" y="1632"/>
                    <a:pt x="5683" y="1666"/>
                  </a:cubicBezTo>
                  <a:cubicBezTo>
                    <a:pt x="5689" y="1683"/>
                    <a:pt x="5694" y="1694"/>
                    <a:pt x="5694" y="1711"/>
                  </a:cubicBezTo>
                  <a:cubicBezTo>
                    <a:pt x="5768" y="1813"/>
                    <a:pt x="5859" y="1910"/>
                    <a:pt x="5956" y="2001"/>
                  </a:cubicBezTo>
                  <a:cubicBezTo>
                    <a:pt x="6064" y="2086"/>
                    <a:pt x="6184" y="2166"/>
                    <a:pt x="6313" y="2234"/>
                  </a:cubicBezTo>
                  <a:cubicBezTo>
                    <a:pt x="6381" y="2269"/>
                    <a:pt x="6444" y="2303"/>
                    <a:pt x="6512" y="2331"/>
                  </a:cubicBezTo>
                  <a:lnTo>
                    <a:pt x="6552" y="2353"/>
                  </a:lnTo>
                  <a:lnTo>
                    <a:pt x="6586" y="2371"/>
                  </a:lnTo>
                  <a:lnTo>
                    <a:pt x="6593" y="2331"/>
                  </a:lnTo>
                  <a:cubicBezTo>
                    <a:pt x="6598" y="2274"/>
                    <a:pt x="6604" y="2222"/>
                    <a:pt x="6609" y="2166"/>
                  </a:cubicBezTo>
                  <a:lnTo>
                    <a:pt x="6614" y="2103"/>
                  </a:lnTo>
                  <a:lnTo>
                    <a:pt x="6632" y="1938"/>
                  </a:lnTo>
                  <a:lnTo>
                    <a:pt x="6614" y="1933"/>
                  </a:lnTo>
                  <a:cubicBezTo>
                    <a:pt x="6552" y="1933"/>
                    <a:pt x="6490" y="1928"/>
                    <a:pt x="6439" y="1915"/>
                  </a:cubicBezTo>
                  <a:cubicBezTo>
                    <a:pt x="6347" y="1899"/>
                    <a:pt x="6263" y="1881"/>
                    <a:pt x="6177" y="1865"/>
                  </a:cubicBezTo>
                  <a:cubicBezTo>
                    <a:pt x="6155" y="1859"/>
                    <a:pt x="6132" y="1836"/>
                    <a:pt x="6121" y="1813"/>
                  </a:cubicBezTo>
                  <a:cubicBezTo>
                    <a:pt x="6109" y="1791"/>
                    <a:pt x="6103" y="1763"/>
                    <a:pt x="6115" y="1739"/>
                  </a:cubicBezTo>
                  <a:cubicBezTo>
                    <a:pt x="6121" y="1718"/>
                    <a:pt x="6137" y="1694"/>
                    <a:pt x="6160" y="1683"/>
                  </a:cubicBezTo>
                  <a:cubicBezTo>
                    <a:pt x="6177" y="1677"/>
                    <a:pt x="6189" y="1671"/>
                    <a:pt x="6205" y="1671"/>
                  </a:cubicBezTo>
                  <a:cubicBezTo>
                    <a:pt x="6218" y="1671"/>
                    <a:pt x="6223" y="1671"/>
                    <a:pt x="6239" y="1677"/>
                  </a:cubicBezTo>
                  <a:cubicBezTo>
                    <a:pt x="6286" y="1683"/>
                    <a:pt x="6331" y="1694"/>
                    <a:pt x="6376" y="1700"/>
                  </a:cubicBezTo>
                  <a:cubicBezTo>
                    <a:pt x="6428" y="1711"/>
                    <a:pt x="6484" y="1718"/>
                    <a:pt x="6541" y="1728"/>
                  </a:cubicBezTo>
                  <a:lnTo>
                    <a:pt x="6575" y="1734"/>
                  </a:lnTo>
                  <a:cubicBezTo>
                    <a:pt x="6598" y="1734"/>
                    <a:pt x="6627" y="1739"/>
                    <a:pt x="6649" y="1745"/>
                  </a:cubicBezTo>
                  <a:lnTo>
                    <a:pt x="6661" y="1643"/>
                  </a:lnTo>
                  <a:cubicBezTo>
                    <a:pt x="6666" y="1592"/>
                    <a:pt x="6672" y="1540"/>
                    <a:pt x="6672" y="1495"/>
                  </a:cubicBezTo>
                  <a:cubicBezTo>
                    <a:pt x="6627" y="1495"/>
                    <a:pt x="6586" y="1501"/>
                    <a:pt x="6541" y="1501"/>
                  </a:cubicBezTo>
                  <a:lnTo>
                    <a:pt x="6524" y="1501"/>
                  </a:lnTo>
                  <a:lnTo>
                    <a:pt x="6490" y="1506"/>
                  </a:lnTo>
                  <a:cubicBezTo>
                    <a:pt x="6422" y="1506"/>
                    <a:pt x="6359" y="1513"/>
                    <a:pt x="6291" y="1518"/>
                  </a:cubicBezTo>
                  <a:cubicBezTo>
                    <a:pt x="6257" y="1518"/>
                    <a:pt x="6229" y="1495"/>
                    <a:pt x="6211" y="1479"/>
                  </a:cubicBezTo>
                  <a:cubicBezTo>
                    <a:pt x="6189" y="1456"/>
                    <a:pt x="6177" y="1427"/>
                    <a:pt x="6177" y="1393"/>
                  </a:cubicBezTo>
                  <a:cubicBezTo>
                    <a:pt x="6177" y="1364"/>
                    <a:pt x="6194" y="1336"/>
                    <a:pt x="6218" y="1314"/>
                  </a:cubicBezTo>
                  <a:cubicBezTo>
                    <a:pt x="6239" y="1291"/>
                    <a:pt x="6268" y="1285"/>
                    <a:pt x="6302" y="1280"/>
                  </a:cubicBezTo>
                  <a:cubicBezTo>
                    <a:pt x="6365" y="1274"/>
                    <a:pt x="6439" y="1274"/>
                    <a:pt x="6512" y="1274"/>
                  </a:cubicBezTo>
                  <a:cubicBezTo>
                    <a:pt x="6575" y="1274"/>
                    <a:pt x="6627" y="1274"/>
                    <a:pt x="6677" y="1285"/>
                  </a:cubicBezTo>
                  <a:cubicBezTo>
                    <a:pt x="6683" y="1165"/>
                    <a:pt x="6683" y="1052"/>
                    <a:pt x="6683" y="944"/>
                  </a:cubicBezTo>
                  <a:lnTo>
                    <a:pt x="6683" y="944"/>
                  </a:lnTo>
                  <a:lnTo>
                    <a:pt x="6632" y="967"/>
                  </a:lnTo>
                  <a:cubicBezTo>
                    <a:pt x="6609" y="978"/>
                    <a:pt x="6586" y="989"/>
                    <a:pt x="6564" y="1002"/>
                  </a:cubicBezTo>
                  <a:cubicBezTo>
                    <a:pt x="6490" y="1041"/>
                    <a:pt x="6422" y="1075"/>
                    <a:pt x="6365" y="1115"/>
                  </a:cubicBezTo>
                  <a:cubicBezTo>
                    <a:pt x="6359" y="1120"/>
                    <a:pt x="6347" y="1120"/>
                    <a:pt x="6342" y="1120"/>
                  </a:cubicBezTo>
                  <a:lnTo>
                    <a:pt x="6320" y="1120"/>
                  </a:lnTo>
                  <a:cubicBezTo>
                    <a:pt x="6308" y="1115"/>
                    <a:pt x="6291" y="1104"/>
                    <a:pt x="6286" y="1092"/>
                  </a:cubicBezTo>
                  <a:cubicBezTo>
                    <a:pt x="6279" y="1075"/>
                    <a:pt x="6279" y="1057"/>
                    <a:pt x="6279" y="1047"/>
                  </a:cubicBezTo>
                  <a:cubicBezTo>
                    <a:pt x="6286" y="1029"/>
                    <a:pt x="6297" y="1018"/>
                    <a:pt x="6308" y="1007"/>
                  </a:cubicBezTo>
                  <a:cubicBezTo>
                    <a:pt x="6388" y="961"/>
                    <a:pt x="6456" y="916"/>
                    <a:pt x="6524" y="882"/>
                  </a:cubicBezTo>
                  <a:cubicBezTo>
                    <a:pt x="6569" y="858"/>
                    <a:pt x="6620" y="831"/>
                    <a:pt x="6672" y="813"/>
                  </a:cubicBezTo>
                  <a:cubicBezTo>
                    <a:pt x="6672" y="785"/>
                    <a:pt x="6672" y="756"/>
                    <a:pt x="6666" y="734"/>
                  </a:cubicBezTo>
                  <a:cubicBezTo>
                    <a:pt x="6649" y="580"/>
                    <a:pt x="6627" y="444"/>
                    <a:pt x="6598" y="320"/>
                  </a:cubicBezTo>
                  <a:lnTo>
                    <a:pt x="6501" y="388"/>
                  </a:lnTo>
                  <a:lnTo>
                    <a:pt x="6467" y="410"/>
                  </a:lnTo>
                  <a:lnTo>
                    <a:pt x="6478" y="404"/>
                  </a:lnTo>
                  <a:lnTo>
                    <a:pt x="6478" y="404"/>
                  </a:lnTo>
                  <a:cubicBezTo>
                    <a:pt x="6320" y="517"/>
                    <a:pt x="6166" y="637"/>
                    <a:pt x="6024" y="768"/>
                  </a:cubicBezTo>
                  <a:cubicBezTo>
                    <a:pt x="5899" y="887"/>
                    <a:pt x="5768" y="1018"/>
                    <a:pt x="5644" y="1160"/>
                  </a:cubicBezTo>
                  <a:cubicBezTo>
                    <a:pt x="5631" y="1172"/>
                    <a:pt x="5626" y="1188"/>
                    <a:pt x="5609" y="1194"/>
                  </a:cubicBezTo>
                  <a:cubicBezTo>
                    <a:pt x="5592" y="1217"/>
                    <a:pt x="5563" y="1223"/>
                    <a:pt x="5541" y="1223"/>
                  </a:cubicBezTo>
                  <a:cubicBezTo>
                    <a:pt x="5518" y="1223"/>
                    <a:pt x="5489" y="1212"/>
                    <a:pt x="5473" y="1194"/>
                  </a:cubicBezTo>
                  <a:cubicBezTo>
                    <a:pt x="5473" y="1188"/>
                    <a:pt x="5468" y="1183"/>
                    <a:pt x="5461" y="1178"/>
                  </a:cubicBezTo>
                  <a:lnTo>
                    <a:pt x="5433" y="1165"/>
                  </a:lnTo>
                  <a:cubicBezTo>
                    <a:pt x="5399" y="1154"/>
                    <a:pt x="5371" y="1143"/>
                    <a:pt x="5342" y="1126"/>
                  </a:cubicBezTo>
                  <a:cubicBezTo>
                    <a:pt x="5279" y="1097"/>
                    <a:pt x="5222" y="1070"/>
                    <a:pt x="5161" y="1036"/>
                  </a:cubicBezTo>
                  <a:cubicBezTo>
                    <a:pt x="5058" y="984"/>
                    <a:pt x="4962" y="933"/>
                    <a:pt x="4859" y="887"/>
                  </a:cubicBezTo>
                  <a:lnTo>
                    <a:pt x="4859" y="887"/>
                  </a:lnTo>
                  <a:lnTo>
                    <a:pt x="4881" y="905"/>
                  </a:lnTo>
                  <a:cubicBezTo>
                    <a:pt x="4109" y="541"/>
                    <a:pt x="3291" y="279"/>
                    <a:pt x="2450" y="132"/>
                  </a:cubicBezTo>
                  <a:cubicBezTo>
                    <a:pt x="1944" y="47"/>
                    <a:pt x="1438" y="1"/>
                    <a:pt x="944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4"/>
            <p:cNvSpPr/>
            <p:nvPr/>
          </p:nvSpPr>
          <p:spPr>
            <a:xfrm flipH="1">
              <a:off x="4413782" y="4247108"/>
              <a:ext cx="73939" cy="54991"/>
            </a:xfrm>
            <a:custGeom>
              <a:avLst/>
              <a:gdLst/>
              <a:ahLst/>
              <a:cxnLst/>
              <a:rect l="l" t="t" r="r" b="b"/>
              <a:pathLst>
                <a:path w="2513" h="1869" extrusionOk="0">
                  <a:moveTo>
                    <a:pt x="1967" y="591"/>
                  </a:moveTo>
                  <a:cubicBezTo>
                    <a:pt x="2007" y="591"/>
                    <a:pt x="2052" y="614"/>
                    <a:pt x="2080" y="641"/>
                  </a:cubicBezTo>
                  <a:cubicBezTo>
                    <a:pt x="2114" y="675"/>
                    <a:pt x="2131" y="721"/>
                    <a:pt x="2131" y="772"/>
                  </a:cubicBezTo>
                  <a:cubicBezTo>
                    <a:pt x="2125" y="863"/>
                    <a:pt x="2052" y="931"/>
                    <a:pt x="1955" y="931"/>
                  </a:cubicBezTo>
                  <a:cubicBezTo>
                    <a:pt x="1910" y="931"/>
                    <a:pt x="1870" y="914"/>
                    <a:pt x="1842" y="886"/>
                  </a:cubicBezTo>
                  <a:cubicBezTo>
                    <a:pt x="1808" y="852"/>
                    <a:pt x="1790" y="801"/>
                    <a:pt x="1790" y="756"/>
                  </a:cubicBezTo>
                  <a:cubicBezTo>
                    <a:pt x="1790" y="664"/>
                    <a:pt x="1870" y="591"/>
                    <a:pt x="1967" y="591"/>
                  </a:cubicBezTo>
                  <a:close/>
                  <a:moveTo>
                    <a:pt x="2319" y="0"/>
                  </a:moveTo>
                  <a:cubicBezTo>
                    <a:pt x="1836" y="68"/>
                    <a:pt x="1375" y="187"/>
                    <a:pt x="955" y="346"/>
                  </a:cubicBezTo>
                  <a:cubicBezTo>
                    <a:pt x="614" y="477"/>
                    <a:pt x="290" y="636"/>
                    <a:pt x="1" y="818"/>
                  </a:cubicBezTo>
                  <a:cubicBezTo>
                    <a:pt x="51" y="874"/>
                    <a:pt x="114" y="937"/>
                    <a:pt x="182" y="994"/>
                  </a:cubicBezTo>
                  <a:cubicBezTo>
                    <a:pt x="392" y="1165"/>
                    <a:pt x="631" y="1312"/>
                    <a:pt x="921" y="1448"/>
                  </a:cubicBezTo>
                  <a:cubicBezTo>
                    <a:pt x="1302" y="1624"/>
                    <a:pt x="1728" y="1761"/>
                    <a:pt x="2233" y="1868"/>
                  </a:cubicBezTo>
                  <a:lnTo>
                    <a:pt x="2251" y="1829"/>
                  </a:lnTo>
                  <a:lnTo>
                    <a:pt x="2262" y="1795"/>
                  </a:lnTo>
                  <a:lnTo>
                    <a:pt x="2267" y="1784"/>
                  </a:lnTo>
                  <a:cubicBezTo>
                    <a:pt x="2296" y="1716"/>
                    <a:pt x="2319" y="1653"/>
                    <a:pt x="2342" y="1590"/>
                  </a:cubicBezTo>
                  <a:cubicBezTo>
                    <a:pt x="2398" y="1432"/>
                    <a:pt x="2438" y="1283"/>
                    <a:pt x="2466" y="1136"/>
                  </a:cubicBezTo>
                  <a:cubicBezTo>
                    <a:pt x="2500" y="921"/>
                    <a:pt x="2513" y="727"/>
                    <a:pt x="2495" y="539"/>
                  </a:cubicBezTo>
                  <a:cubicBezTo>
                    <a:pt x="2478" y="409"/>
                    <a:pt x="2450" y="278"/>
                    <a:pt x="2403" y="164"/>
                  </a:cubicBezTo>
                  <a:cubicBezTo>
                    <a:pt x="2382" y="108"/>
                    <a:pt x="2358" y="51"/>
                    <a:pt x="232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4"/>
            <p:cNvSpPr/>
            <p:nvPr/>
          </p:nvSpPr>
          <p:spPr>
            <a:xfrm flipH="1">
              <a:off x="4211150" y="4240076"/>
              <a:ext cx="283280" cy="82206"/>
            </a:xfrm>
            <a:custGeom>
              <a:avLst/>
              <a:gdLst/>
              <a:ahLst/>
              <a:cxnLst/>
              <a:rect l="l" t="t" r="r" b="b"/>
              <a:pathLst>
                <a:path w="9628" h="2794" extrusionOk="0">
                  <a:moveTo>
                    <a:pt x="2195" y="830"/>
                  </a:moveTo>
                  <a:cubicBezTo>
                    <a:pt x="2098" y="830"/>
                    <a:pt x="2018" y="898"/>
                    <a:pt x="2012" y="995"/>
                  </a:cubicBezTo>
                  <a:cubicBezTo>
                    <a:pt x="2012" y="1085"/>
                    <a:pt x="2086" y="1176"/>
                    <a:pt x="2183" y="1176"/>
                  </a:cubicBezTo>
                  <a:cubicBezTo>
                    <a:pt x="2274" y="1176"/>
                    <a:pt x="2359" y="1108"/>
                    <a:pt x="2359" y="1011"/>
                  </a:cubicBezTo>
                  <a:cubicBezTo>
                    <a:pt x="2366" y="921"/>
                    <a:pt x="2291" y="830"/>
                    <a:pt x="2195" y="830"/>
                  </a:cubicBezTo>
                  <a:close/>
                  <a:moveTo>
                    <a:pt x="4854" y="682"/>
                  </a:moveTo>
                  <a:cubicBezTo>
                    <a:pt x="4826" y="682"/>
                    <a:pt x="4803" y="682"/>
                    <a:pt x="4779" y="688"/>
                  </a:cubicBezTo>
                  <a:cubicBezTo>
                    <a:pt x="4729" y="693"/>
                    <a:pt x="4677" y="704"/>
                    <a:pt x="4627" y="716"/>
                  </a:cubicBezTo>
                  <a:cubicBezTo>
                    <a:pt x="4553" y="727"/>
                    <a:pt x="4473" y="744"/>
                    <a:pt x="4399" y="761"/>
                  </a:cubicBezTo>
                  <a:cubicBezTo>
                    <a:pt x="4314" y="778"/>
                    <a:pt x="4228" y="795"/>
                    <a:pt x="4144" y="824"/>
                  </a:cubicBezTo>
                  <a:cubicBezTo>
                    <a:pt x="4058" y="853"/>
                    <a:pt x="3973" y="880"/>
                    <a:pt x="3893" y="932"/>
                  </a:cubicBezTo>
                  <a:cubicBezTo>
                    <a:pt x="3837" y="960"/>
                    <a:pt x="3814" y="1029"/>
                    <a:pt x="3842" y="1085"/>
                  </a:cubicBezTo>
                  <a:cubicBezTo>
                    <a:pt x="3859" y="1113"/>
                    <a:pt x="3882" y="1136"/>
                    <a:pt x="3911" y="1142"/>
                  </a:cubicBezTo>
                  <a:cubicBezTo>
                    <a:pt x="3922" y="1147"/>
                    <a:pt x="3934" y="1147"/>
                    <a:pt x="3945" y="1147"/>
                  </a:cubicBezTo>
                  <a:cubicBezTo>
                    <a:pt x="3961" y="1147"/>
                    <a:pt x="3984" y="1147"/>
                    <a:pt x="4002" y="1136"/>
                  </a:cubicBezTo>
                  <a:cubicBezTo>
                    <a:pt x="4104" y="1097"/>
                    <a:pt x="4200" y="1050"/>
                    <a:pt x="4297" y="1011"/>
                  </a:cubicBezTo>
                  <a:cubicBezTo>
                    <a:pt x="4354" y="995"/>
                    <a:pt x="4404" y="971"/>
                    <a:pt x="4462" y="960"/>
                  </a:cubicBezTo>
                  <a:cubicBezTo>
                    <a:pt x="4519" y="943"/>
                    <a:pt x="4575" y="932"/>
                    <a:pt x="4632" y="921"/>
                  </a:cubicBezTo>
                  <a:cubicBezTo>
                    <a:pt x="4700" y="909"/>
                    <a:pt x="4768" y="887"/>
                    <a:pt x="4842" y="880"/>
                  </a:cubicBezTo>
                  <a:lnTo>
                    <a:pt x="4876" y="880"/>
                  </a:lnTo>
                  <a:cubicBezTo>
                    <a:pt x="4882" y="887"/>
                    <a:pt x="4888" y="892"/>
                    <a:pt x="4888" y="892"/>
                  </a:cubicBezTo>
                  <a:cubicBezTo>
                    <a:pt x="4905" y="921"/>
                    <a:pt x="4916" y="948"/>
                    <a:pt x="4933" y="982"/>
                  </a:cubicBezTo>
                  <a:cubicBezTo>
                    <a:pt x="4939" y="1005"/>
                    <a:pt x="4944" y="1023"/>
                    <a:pt x="4950" y="1045"/>
                  </a:cubicBezTo>
                  <a:lnTo>
                    <a:pt x="4950" y="1068"/>
                  </a:lnTo>
                  <a:lnTo>
                    <a:pt x="4803" y="1068"/>
                  </a:lnTo>
                  <a:cubicBezTo>
                    <a:pt x="4695" y="1074"/>
                    <a:pt x="4593" y="1091"/>
                    <a:pt x="4490" y="1113"/>
                  </a:cubicBezTo>
                  <a:cubicBezTo>
                    <a:pt x="4433" y="1131"/>
                    <a:pt x="4399" y="1181"/>
                    <a:pt x="4411" y="1239"/>
                  </a:cubicBezTo>
                  <a:cubicBezTo>
                    <a:pt x="4420" y="1281"/>
                    <a:pt x="4462" y="1317"/>
                    <a:pt x="4508" y="1317"/>
                  </a:cubicBezTo>
                  <a:cubicBezTo>
                    <a:pt x="4517" y="1317"/>
                    <a:pt x="4526" y="1315"/>
                    <a:pt x="4535" y="1312"/>
                  </a:cubicBezTo>
                  <a:cubicBezTo>
                    <a:pt x="4621" y="1289"/>
                    <a:pt x="4711" y="1278"/>
                    <a:pt x="4803" y="1267"/>
                  </a:cubicBezTo>
                  <a:cubicBezTo>
                    <a:pt x="4848" y="1262"/>
                    <a:pt x="4888" y="1262"/>
                    <a:pt x="4933" y="1255"/>
                  </a:cubicBezTo>
                  <a:lnTo>
                    <a:pt x="4944" y="1255"/>
                  </a:lnTo>
                  <a:lnTo>
                    <a:pt x="4944" y="1262"/>
                  </a:lnTo>
                  <a:cubicBezTo>
                    <a:pt x="4939" y="1336"/>
                    <a:pt x="4928" y="1409"/>
                    <a:pt x="4916" y="1483"/>
                  </a:cubicBezTo>
                  <a:lnTo>
                    <a:pt x="4854" y="1483"/>
                  </a:lnTo>
                  <a:cubicBezTo>
                    <a:pt x="4813" y="1477"/>
                    <a:pt x="4774" y="1472"/>
                    <a:pt x="4729" y="1466"/>
                  </a:cubicBezTo>
                  <a:cubicBezTo>
                    <a:pt x="4587" y="1438"/>
                    <a:pt x="4451" y="1391"/>
                    <a:pt x="4314" y="1341"/>
                  </a:cubicBezTo>
                  <a:lnTo>
                    <a:pt x="4291" y="1341"/>
                  </a:lnTo>
                  <a:cubicBezTo>
                    <a:pt x="4257" y="1341"/>
                    <a:pt x="4223" y="1364"/>
                    <a:pt x="4212" y="1398"/>
                  </a:cubicBezTo>
                  <a:cubicBezTo>
                    <a:pt x="4194" y="1443"/>
                    <a:pt x="4223" y="1488"/>
                    <a:pt x="4263" y="1501"/>
                  </a:cubicBezTo>
                  <a:cubicBezTo>
                    <a:pt x="4383" y="1546"/>
                    <a:pt x="4496" y="1580"/>
                    <a:pt x="4621" y="1603"/>
                  </a:cubicBezTo>
                  <a:cubicBezTo>
                    <a:pt x="4677" y="1614"/>
                    <a:pt x="4734" y="1625"/>
                    <a:pt x="4792" y="1625"/>
                  </a:cubicBezTo>
                  <a:lnTo>
                    <a:pt x="4888" y="1625"/>
                  </a:lnTo>
                  <a:cubicBezTo>
                    <a:pt x="4894" y="1625"/>
                    <a:pt x="4894" y="1619"/>
                    <a:pt x="4899" y="1619"/>
                  </a:cubicBezTo>
                  <a:cubicBezTo>
                    <a:pt x="4888" y="1682"/>
                    <a:pt x="4871" y="1739"/>
                    <a:pt x="4848" y="1790"/>
                  </a:cubicBezTo>
                  <a:cubicBezTo>
                    <a:pt x="4842" y="1795"/>
                    <a:pt x="4842" y="1801"/>
                    <a:pt x="4837" y="1807"/>
                  </a:cubicBezTo>
                  <a:cubicBezTo>
                    <a:pt x="4837" y="1813"/>
                    <a:pt x="4831" y="1813"/>
                    <a:pt x="4831" y="1818"/>
                  </a:cubicBezTo>
                  <a:cubicBezTo>
                    <a:pt x="4813" y="1824"/>
                    <a:pt x="4803" y="1829"/>
                    <a:pt x="4786" y="1835"/>
                  </a:cubicBezTo>
                  <a:cubicBezTo>
                    <a:pt x="4774" y="1841"/>
                    <a:pt x="4758" y="1847"/>
                    <a:pt x="4745" y="1847"/>
                  </a:cubicBezTo>
                  <a:cubicBezTo>
                    <a:pt x="4706" y="1847"/>
                    <a:pt x="4672" y="1847"/>
                    <a:pt x="4638" y="1841"/>
                  </a:cubicBezTo>
                  <a:cubicBezTo>
                    <a:pt x="4558" y="1824"/>
                    <a:pt x="4479" y="1795"/>
                    <a:pt x="4399" y="1761"/>
                  </a:cubicBezTo>
                  <a:cubicBezTo>
                    <a:pt x="4241" y="1682"/>
                    <a:pt x="4092" y="1585"/>
                    <a:pt x="3939" y="1488"/>
                  </a:cubicBezTo>
                  <a:cubicBezTo>
                    <a:pt x="3929" y="1482"/>
                    <a:pt x="3917" y="1479"/>
                    <a:pt x="3905" y="1479"/>
                  </a:cubicBezTo>
                  <a:cubicBezTo>
                    <a:pt x="3882" y="1479"/>
                    <a:pt x="3859" y="1489"/>
                    <a:pt x="3848" y="1511"/>
                  </a:cubicBezTo>
                  <a:cubicBezTo>
                    <a:pt x="3825" y="1540"/>
                    <a:pt x="3837" y="1585"/>
                    <a:pt x="3866" y="1603"/>
                  </a:cubicBezTo>
                  <a:cubicBezTo>
                    <a:pt x="4036" y="1711"/>
                    <a:pt x="4200" y="1818"/>
                    <a:pt x="4383" y="1903"/>
                  </a:cubicBezTo>
                  <a:cubicBezTo>
                    <a:pt x="4479" y="1944"/>
                    <a:pt x="4569" y="1978"/>
                    <a:pt x="4677" y="1994"/>
                  </a:cubicBezTo>
                  <a:cubicBezTo>
                    <a:pt x="4689" y="1996"/>
                    <a:pt x="4701" y="1996"/>
                    <a:pt x="4714" y="1996"/>
                  </a:cubicBezTo>
                  <a:cubicBezTo>
                    <a:pt x="4744" y="1996"/>
                    <a:pt x="4776" y="1993"/>
                    <a:pt x="4808" y="1989"/>
                  </a:cubicBezTo>
                  <a:cubicBezTo>
                    <a:pt x="4854" y="1983"/>
                    <a:pt x="4899" y="1960"/>
                    <a:pt x="4933" y="1937"/>
                  </a:cubicBezTo>
                  <a:cubicBezTo>
                    <a:pt x="4991" y="1897"/>
                    <a:pt x="5013" y="1829"/>
                    <a:pt x="5030" y="1766"/>
                  </a:cubicBezTo>
                  <a:cubicBezTo>
                    <a:pt x="5059" y="1682"/>
                    <a:pt x="5075" y="1591"/>
                    <a:pt x="5093" y="1501"/>
                  </a:cubicBezTo>
                  <a:cubicBezTo>
                    <a:pt x="5109" y="1404"/>
                    <a:pt x="5120" y="1312"/>
                    <a:pt x="5127" y="1215"/>
                  </a:cubicBezTo>
                  <a:cubicBezTo>
                    <a:pt x="5133" y="1142"/>
                    <a:pt x="5138" y="1068"/>
                    <a:pt x="5127" y="995"/>
                  </a:cubicBezTo>
                  <a:cubicBezTo>
                    <a:pt x="5127" y="982"/>
                    <a:pt x="5120" y="971"/>
                    <a:pt x="5120" y="960"/>
                  </a:cubicBezTo>
                  <a:cubicBezTo>
                    <a:pt x="5109" y="926"/>
                    <a:pt x="5098" y="898"/>
                    <a:pt x="5086" y="864"/>
                  </a:cubicBezTo>
                  <a:cubicBezTo>
                    <a:pt x="5070" y="824"/>
                    <a:pt x="5047" y="785"/>
                    <a:pt x="5018" y="750"/>
                  </a:cubicBezTo>
                  <a:cubicBezTo>
                    <a:pt x="4996" y="722"/>
                    <a:pt x="4957" y="699"/>
                    <a:pt x="4916" y="688"/>
                  </a:cubicBezTo>
                  <a:cubicBezTo>
                    <a:pt x="4894" y="682"/>
                    <a:pt x="4871" y="682"/>
                    <a:pt x="4854" y="682"/>
                  </a:cubicBezTo>
                  <a:close/>
                  <a:moveTo>
                    <a:pt x="2552" y="239"/>
                  </a:moveTo>
                  <a:cubicBezTo>
                    <a:pt x="2581" y="290"/>
                    <a:pt x="2610" y="347"/>
                    <a:pt x="2631" y="403"/>
                  </a:cubicBezTo>
                  <a:cubicBezTo>
                    <a:pt x="2678" y="523"/>
                    <a:pt x="2706" y="648"/>
                    <a:pt x="2717" y="778"/>
                  </a:cubicBezTo>
                  <a:cubicBezTo>
                    <a:pt x="2741" y="977"/>
                    <a:pt x="2723" y="1176"/>
                    <a:pt x="2694" y="1375"/>
                  </a:cubicBezTo>
                  <a:cubicBezTo>
                    <a:pt x="2666" y="1528"/>
                    <a:pt x="2621" y="1682"/>
                    <a:pt x="2570" y="1829"/>
                  </a:cubicBezTo>
                  <a:cubicBezTo>
                    <a:pt x="2547" y="1897"/>
                    <a:pt x="2518" y="1966"/>
                    <a:pt x="2490" y="2034"/>
                  </a:cubicBezTo>
                  <a:cubicBezTo>
                    <a:pt x="2479" y="2057"/>
                    <a:pt x="2473" y="2080"/>
                    <a:pt x="2461" y="2102"/>
                  </a:cubicBezTo>
                  <a:cubicBezTo>
                    <a:pt x="2012" y="2012"/>
                    <a:pt x="1569" y="1881"/>
                    <a:pt x="1149" y="1687"/>
                  </a:cubicBezTo>
                  <a:cubicBezTo>
                    <a:pt x="887" y="1562"/>
                    <a:pt x="638" y="1415"/>
                    <a:pt x="415" y="1228"/>
                  </a:cubicBezTo>
                  <a:cubicBezTo>
                    <a:pt x="347" y="1176"/>
                    <a:pt x="291" y="1119"/>
                    <a:pt x="229" y="1063"/>
                  </a:cubicBezTo>
                  <a:cubicBezTo>
                    <a:pt x="535" y="869"/>
                    <a:pt x="853" y="716"/>
                    <a:pt x="1183" y="585"/>
                  </a:cubicBezTo>
                  <a:cubicBezTo>
                    <a:pt x="1626" y="420"/>
                    <a:pt x="2081" y="307"/>
                    <a:pt x="2552" y="239"/>
                  </a:cubicBezTo>
                  <a:close/>
                  <a:moveTo>
                    <a:pt x="3677" y="161"/>
                  </a:moveTo>
                  <a:cubicBezTo>
                    <a:pt x="4175" y="161"/>
                    <a:pt x="4675" y="207"/>
                    <a:pt x="5167" y="290"/>
                  </a:cubicBezTo>
                  <a:cubicBezTo>
                    <a:pt x="6007" y="437"/>
                    <a:pt x="6825" y="693"/>
                    <a:pt x="7598" y="1057"/>
                  </a:cubicBezTo>
                  <a:cubicBezTo>
                    <a:pt x="7695" y="1102"/>
                    <a:pt x="7792" y="1147"/>
                    <a:pt x="7889" y="1199"/>
                  </a:cubicBezTo>
                  <a:cubicBezTo>
                    <a:pt x="7950" y="1228"/>
                    <a:pt x="8007" y="1262"/>
                    <a:pt x="8070" y="1284"/>
                  </a:cubicBezTo>
                  <a:cubicBezTo>
                    <a:pt x="8099" y="1301"/>
                    <a:pt x="8127" y="1312"/>
                    <a:pt x="8161" y="1323"/>
                  </a:cubicBezTo>
                  <a:cubicBezTo>
                    <a:pt x="8172" y="1330"/>
                    <a:pt x="8178" y="1330"/>
                    <a:pt x="8189" y="1336"/>
                  </a:cubicBezTo>
                  <a:cubicBezTo>
                    <a:pt x="8196" y="1341"/>
                    <a:pt x="8196" y="1346"/>
                    <a:pt x="8201" y="1352"/>
                  </a:cubicBezTo>
                  <a:cubicBezTo>
                    <a:pt x="8217" y="1370"/>
                    <a:pt x="8241" y="1381"/>
                    <a:pt x="8269" y="1381"/>
                  </a:cubicBezTo>
                  <a:cubicBezTo>
                    <a:pt x="8291" y="1381"/>
                    <a:pt x="8320" y="1375"/>
                    <a:pt x="8337" y="1357"/>
                  </a:cubicBezTo>
                  <a:cubicBezTo>
                    <a:pt x="8337" y="1352"/>
                    <a:pt x="8343" y="1352"/>
                    <a:pt x="8348" y="1346"/>
                  </a:cubicBezTo>
                  <a:lnTo>
                    <a:pt x="8366" y="1330"/>
                  </a:lnTo>
                  <a:cubicBezTo>
                    <a:pt x="8490" y="1187"/>
                    <a:pt x="8621" y="1057"/>
                    <a:pt x="8757" y="926"/>
                  </a:cubicBezTo>
                  <a:cubicBezTo>
                    <a:pt x="8899" y="795"/>
                    <a:pt x="9053" y="670"/>
                    <a:pt x="9218" y="557"/>
                  </a:cubicBezTo>
                  <a:cubicBezTo>
                    <a:pt x="9214" y="557"/>
                    <a:pt x="9211" y="557"/>
                    <a:pt x="9208" y="558"/>
                  </a:cubicBezTo>
                  <a:lnTo>
                    <a:pt x="9208" y="558"/>
                  </a:lnTo>
                  <a:cubicBezTo>
                    <a:pt x="9245" y="533"/>
                    <a:pt x="9284" y="508"/>
                    <a:pt x="9321" y="478"/>
                  </a:cubicBezTo>
                  <a:cubicBezTo>
                    <a:pt x="9355" y="614"/>
                    <a:pt x="9377" y="750"/>
                    <a:pt x="9394" y="892"/>
                  </a:cubicBezTo>
                  <a:cubicBezTo>
                    <a:pt x="9394" y="914"/>
                    <a:pt x="9394" y="943"/>
                    <a:pt x="9400" y="971"/>
                  </a:cubicBezTo>
                  <a:cubicBezTo>
                    <a:pt x="9348" y="989"/>
                    <a:pt x="9297" y="1011"/>
                    <a:pt x="9252" y="1040"/>
                  </a:cubicBezTo>
                  <a:cubicBezTo>
                    <a:pt x="9177" y="1074"/>
                    <a:pt x="9104" y="1119"/>
                    <a:pt x="9036" y="1165"/>
                  </a:cubicBezTo>
                  <a:cubicBezTo>
                    <a:pt x="9025" y="1176"/>
                    <a:pt x="9014" y="1187"/>
                    <a:pt x="9007" y="1205"/>
                  </a:cubicBezTo>
                  <a:cubicBezTo>
                    <a:pt x="9002" y="1215"/>
                    <a:pt x="9002" y="1233"/>
                    <a:pt x="9014" y="1250"/>
                  </a:cubicBezTo>
                  <a:cubicBezTo>
                    <a:pt x="9019" y="1262"/>
                    <a:pt x="9030" y="1273"/>
                    <a:pt x="9048" y="1278"/>
                  </a:cubicBezTo>
                  <a:cubicBezTo>
                    <a:pt x="9055" y="1280"/>
                    <a:pt x="9062" y="1282"/>
                    <a:pt x="9068" y="1282"/>
                  </a:cubicBezTo>
                  <a:cubicBezTo>
                    <a:pt x="9078" y="1282"/>
                    <a:pt x="9087" y="1279"/>
                    <a:pt x="9093" y="1273"/>
                  </a:cubicBezTo>
                  <a:cubicBezTo>
                    <a:pt x="9161" y="1233"/>
                    <a:pt x="9224" y="1194"/>
                    <a:pt x="9292" y="1160"/>
                  </a:cubicBezTo>
                  <a:cubicBezTo>
                    <a:pt x="9332" y="1142"/>
                    <a:pt x="9366" y="1119"/>
                    <a:pt x="9405" y="1102"/>
                  </a:cubicBezTo>
                  <a:cubicBezTo>
                    <a:pt x="9411" y="1215"/>
                    <a:pt x="9411" y="1330"/>
                    <a:pt x="9405" y="1443"/>
                  </a:cubicBezTo>
                  <a:cubicBezTo>
                    <a:pt x="9355" y="1432"/>
                    <a:pt x="9303" y="1426"/>
                    <a:pt x="9246" y="1426"/>
                  </a:cubicBezTo>
                  <a:lnTo>
                    <a:pt x="9240" y="1426"/>
                  </a:lnTo>
                  <a:cubicBezTo>
                    <a:pt x="9167" y="1426"/>
                    <a:pt x="9098" y="1432"/>
                    <a:pt x="9030" y="1438"/>
                  </a:cubicBezTo>
                  <a:cubicBezTo>
                    <a:pt x="8996" y="1438"/>
                    <a:pt x="8967" y="1443"/>
                    <a:pt x="8939" y="1472"/>
                  </a:cubicBezTo>
                  <a:cubicBezTo>
                    <a:pt x="8917" y="1488"/>
                    <a:pt x="8905" y="1522"/>
                    <a:pt x="8905" y="1551"/>
                  </a:cubicBezTo>
                  <a:cubicBezTo>
                    <a:pt x="8899" y="1585"/>
                    <a:pt x="8917" y="1614"/>
                    <a:pt x="8933" y="1637"/>
                  </a:cubicBezTo>
                  <a:cubicBezTo>
                    <a:pt x="8954" y="1657"/>
                    <a:pt x="8984" y="1677"/>
                    <a:pt x="9010" y="1677"/>
                  </a:cubicBezTo>
                  <a:cubicBezTo>
                    <a:pt x="9013" y="1677"/>
                    <a:pt x="9016" y="1677"/>
                    <a:pt x="9019" y="1676"/>
                  </a:cubicBezTo>
                  <a:cubicBezTo>
                    <a:pt x="9087" y="1671"/>
                    <a:pt x="9150" y="1671"/>
                    <a:pt x="9218" y="1664"/>
                  </a:cubicBezTo>
                  <a:cubicBezTo>
                    <a:pt x="9274" y="1659"/>
                    <a:pt x="9337" y="1659"/>
                    <a:pt x="9400" y="1653"/>
                  </a:cubicBezTo>
                  <a:lnTo>
                    <a:pt x="9400" y="1653"/>
                  </a:lnTo>
                  <a:cubicBezTo>
                    <a:pt x="9394" y="1698"/>
                    <a:pt x="9394" y="1750"/>
                    <a:pt x="9389" y="1801"/>
                  </a:cubicBezTo>
                  <a:cubicBezTo>
                    <a:pt x="9382" y="1835"/>
                    <a:pt x="9382" y="1869"/>
                    <a:pt x="9377" y="1903"/>
                  </a:cubicBezTo>
                  <a:cubicBezTo>
                    <a:pt x="9342" y="1892"/>
                    <a:pt x="9303" y="1886"/>
                    <a:pt x="9269" y="1886"/>
                  </a:cubicBezTo>
                  <a:cubicBezTo>
                    <a:pt x="9212" y="1876"/>
                    <a:pt x="9156" y="1863"/>
                    <a:pt x="9098" y="1858"/>
                  </a:cubicBezTo>
                  <a:lnTo>
                    <a:pt x="9104" y="1858"/>
                  </a:lnTo>
                  <a:cubicBezTo>
                    <a:pt x="9059" y="1847"/>
                    <a:pt x="9014" y="1841"/>
                    <a:pt x="8967" y="1829"/>
                  </a:cubicBezTo>
                  <a:cubicBezTo>
                    <a:pt x="8957" y="1829"/>
                    <a:pt x="8946" y="1824"/>
                    <a:pt x="8933" y="1824"/>
                  </a:cubicBezTo>
                  <a:cubicBezTo>
                    <a:pt x="8917" y="1824"/>
                    <a:pt x="8905" y="1829"/>
                    <a:pt x="8888" y="1841"/>
                  </a:cubicBezTo>
                  <a:cubicBezTo>
                    <a:pt x="8865" y="1852"/>
                    <a:pt x="8849" y="1869"/>
                    <a:pt x="8837" y="1897"/>
                  </a:cubicBezTo>
                  <a:cubicBezTo>
                    <a:pt x="8831" y="1921"/>
                    <a:pt x="8831" y="1949"/>
                    <a:pt x="8849" y="1978"/>
                  </a:cubicBezTo>
                  <a:cubicBezTo>
                    <a:pt x="8860" y="1994"/>
                    <a:pt x="8883" y="2017"/>
                    <a:pt x="8905" y="2023"/>
                  </a:cubicBezTo>
                  <a:cubicBezTo>
                    <a:pt x="8991" y="2046"/>
                    <a:pt x="9075" y="2062"/>
                    <a:pt x="9167" y="2073"/>
                  </a:cubicBezTo>
                  <a:cubicBezTo>
                    <a:pt x="9229" y="2086"/>
                    <a:pt x="9297" y="2096"/>
                    <a:pt x="9360" y="2096"/>
                  </a:cubicBezTo>
                  <a:cubicBezTo>
                    <a:pt x="9355" y="2148"/>
                    <a:pt x="9348" y="2204"/>
                    <a:pt x="9342" y="2261"/>
                  </a:cubicBezTo>
                  <a:cubicBezTo>
                    <a:pt x="9337" y="2335"/>
                    <a:pt x="9326" y="2409"/>
                    <a:pt x="9321" y="2489"/>
                  </a:cubicBezTo>
                  <a:cubicBezTo>
                    <a:pt x="9321" y="2500"/>
                    <a:pt x="9321" y="2511"/>
                    <a:pt x="9314" y="2523"/>
                  </a:cubicBezTo>
                  <a:cubicBezTo>
                    <a:pt x="9292" y="2511"/>
                    <a:pt x="9269" y="2500"/>
                    <a:pt x="9240" y="2489"/>
                  </a:cubicBezTo>
                  <a:cubicBezTo>
                    <a:pt x="9172" y="2461"/>
                    <a:pt x="9109" y="2427"/>
                    <a:pt x="9041" y="2392"/>
                  </a:cubicBezTo>
                  <a:cubicBezTo>
                    <a:pt x="8917" y="2324"/>
                    <a:pt x="8797" y="2244"/>
                    <a:pt x="8689" y="2154"/>
                  </a:cubicBezTo>
                  <a:cubicBezTo>
                    <a:pt x="8587" y="2068"/>
                    <a:pt x="8502" y="1978"/>
                    <a:pt x="8422" y="1869"/>
                  </a:cubicBezTo>
                  <a:cubicBezTo>
                    <a:pt x="8422" y="1852"/>
                    <a:pt x="8417" y="1841"/>
                    <a:pt x="8411" y="1824"/>
                  </a:cubicBezTo>
                  <a:cubicBezTo>
                    <a:pt x="8392" y="1785"/>
                    <a:pt x="8354" y="1767"/>
                    <a:pt x="8316" y="1767"/>
                  </a:cubicBezTo>
                  <a:cubicBezTo>
                    <a:pt x="8298" y="1767"/>
                    <a:pt x="8280" y="1771"/>
                    <a:pt x="8264" y="1779"/>
                  </a:cubicBezTo>
                  <a:cubicBezTo>
                    <a:pt x="8251" y="1784"/>
                    <a:pt x="8235" y="1790"/>
                    <a:pt x="8223" y="1795"/>
                  </a:cubicBezTo>
                  <a:cubicBezTo>
                    <a:pt x="7916" y="1910"/>
                    <a:pt x="7609" y="2017"/>
                    <a:pt x="7291" y="2102"/>
                  </a:cubicBezTo>
                  <a:cubicBezTo>
                    <a:pt x="6961" y="2182"/>
                    <a:pt x="6627" y="2244"/>
                    <a:pt x="6286" y="2272"/>
                  </a:cubicBezTo>
                  <a:cubicBezTo>
                    <a:pt x="6048" y="2296"/>
                    <a:pt x="5809" y="2306"/>
                    <a:pt x="5564" y="2312"/>
                  </a:cubicBezTo>
                  <a:cubicBezTo>
                    <a:pt x="5314" y="2324"/>
                    <a:pt x="5059" y="2324"/>
                    <a:pt x="4808" y="2324"/>
                  </a:cubicBezTo>
                  <a:cubicBezTo>
                    <a:pt x="4257" y="2324"/>
                    <a:pt x="3712" y="2290"/>
                    <a:pt x="3166" y="2222"/>
                  </a:cubicBezTo>
                  <a:cubicBezTo>
                    <a:pt x="3035" y="2204"/>
                    <a:pt x="2899" y="2188"/>
                    <a:pt x="2762" y="2165"/>
                  </a:cubicBezTo>
                  <a:cubicBezTo>
                    <a:pt x="2757" y="2159"/>
                    <a:pt x="2746" y="2159"/>
                    <a:pt x="2741" y="2159"/>
                  </a:cubicBezTo>
                  <a:cubicBezTo>
                    <a:pt x="2741" y="2154"/>
                    <a:pt x="2746" y="2148"/>
                    <a:pt x="2751" y="2141"/>
                  </a:cubicBezTo>
                  <a:cubicBezTo>
                    <a:pt x="2775" y="2096"/>
                    <a:pt x="2796" y="2051"/>
                    <a:pt x="2820" y="2005"/>
                  </a:cubicBezTo>
                  <a:cubicBezTo>
                    <a:pt x="2836" y="1960"/>
                    <a:pt x="2854" y="1915"/>
                    <a:pt x="2870" y="1869"/>
                  </a:cubicBezTo>
                  <a:cubicBezTo>
                    <a:pt x="2899" y="1773"/>
                    <a:pt x="2922" y="1671"/>
                    <a:pt x="2933" y="1562"/>
                  </a:cubicBezTo>
                  <a:cubicBezTo>
                    <a:pt x="2951" y="1460"/>
                    <a:pt x="2956" y="1357"/>
                    <a:pt x="2956" y="1255"/>
                  </a:cubicBezTo>
                  <a:cubicBezTo>
                    <a:pt x="2956" y="1153"/>
                    <a:pt x="2951" y="1045"/>
                    <a:pt x="2938" y="943"/>
                  </a:cubicBezTo>
                  <a:cubicBezTo>
                    <a:pt x="2927" y="846"/>
                    <a:pt x="2916" y="756"/>
                    <a:pt x="2893" y="659"/>
                  </a:cubicBezTo>
                  <a:cubicBezTo>
                    <a:pt x="2859" y="505"/>
                    <a:pt x="2809" y="352"/>
                    <a:pt x="2728" y="216"/>
                  </a:cubicBezTo>
                  <a:cubicBezTo>
                    <a:pt x="2786" y="210"/>
                    <a:pt x="2836" y="205"/>
                    <a:pt x="2893" y="198"/>
                  </a:cubicBezTo>
                  <a:lnTo>
                    <a:pt x="2911" y="198"/>
                  </a:lnTo>
                  <a:cubicBezTo>
                    <a:pt x="3165" y="173"/>
                    <a:pt x="3421" y="161"/>
                    <a:pt x="3677" y="161"/>
                  </a:cubicBezTo>
                  <a:close/>
                  <a:moveTo>
                    <a:pt x="3722" y="0"/>
                  </a:moveTo>
                  <a:cubicBezTo>
                    <a:pt x="3206" y="0"/>
                    <a:pt x="2678" y="45"/>
                    <a:pt x="2166" y="148"/>
                  </a:cubicBezTo>
                  <a:cubicBezTo>
                    <a:pt x="1791" y="227"/>
                    <a:pt x="1416" y="335"/>
                    <a:pt x="1058" y="478"/>
                  </a:cubicBezTo>
                  <a:cubicBezTo>
                    <a:pt x="706" y="620"/>
                    <a:pt x="365" y="795"/>
                    <a:pt x="53" y="1005"/>
                  </a:cubicBezTo>
                  <a:cubicBezTo>
                    <a:pt x="19" y="1029"/>
                    <a:pt x="1" y="1068"/>
                    <a:pt x="19" y="1102"/>
                  </a:cubicBezTo>
                  <a:cubicBezTo>
                    <a:pt x="24" y="1108"/>
                    <a:pt x="29" y="1113"/>
                    <a:pt x="35" y="1119"/>
                  </a:cubicBezTo>
                  <a:cubicBezTo>
                    <a:pt x="35" y="1136"/>
                    <a:pt x="40" y="1160"/>
                    <a:pt x="58" y="1170"/>
                  </a:cubicBezTo>
                  <a:cubicBezTo>
                    <a:pt x="229" y="1352"/>
                    <a:pt x="415" y="1506"/>
                    <a:pt x="620" y="1642"/>
                  </a:cubicBezTo>
                  <a:cubicBezTo>
                    <a:pt x="837" y="1784"/>
                    <a:pt x="1063" y="1903"/>
                    <a:pt x="1302" y="2005"/>
                  </a:cubicBezTo>
                  <a:cubicBezTo>
                    <a:pt x="1802" y="2222"/>
                    <a:pt x="2337" y="2353"/>
                    <a:pt x="2877" y="2448"/>
                  </a:cubicBezTo>
                  <a:cubicBezTo>
                    <a:pt x="3422" y="2540"/>
                    <a:pt x="3973" y="2585"/>
                    <a:pt x="4524" y="2602"/>
                  </a:cubicBezTo>
                  <a:cubicBezTo>
                    <a:pt x="4643" y="2605"/>
                    <a:pt x="4763" y="2606"/>
                    <a:pt x="4882" y="2606"/>
                  </a:cubicBezTo>
                  <a:cubicBezTo>
                    <a:pt x="5259" y="2606"/>
                    <a:pt x="5638" y="2593"/>
                    <a:pt x="6014" y="2563"/>
                  </a:cubicBezTo>
                  <a:cubicBezTo>
                    <a:pt x="6405" y="2534"/>
                    <a:pt x="6798" y="2482"/>
                    <a:pt x="7184" y="2398"/>
                  </a:cubicBezTo>
                  <a:cubicBezTo>
                    <a:pt x="7383" y="2353"/>
                    <a:pt x="7582" y="2296"/>
                    <a:pt x="7780" y="2227"/>
                  </a:cubicBezTo>
                  <a:cubicBezTo>
                    <a:pt x="7882" y="2193"/>
                    <a:pt x="7984" y="2154"/>
                    <a:pt x="8086" y="2107"/>
                  </a:cubicBezTo>
                  <a:cubicBezTo>
                    <a:pt x="8133" y="2091"/>
                    <a:pt x="8172" y="2068"/>
                    <a:pt x="8217" y="2051"/>
                  </a:cubicBezTo>
                  <a:cubicBezTo>
                    <a:pt x="8246" y="2034"/>
                    <a:pt x="8269" y="2023"/>
                    <a:pt x="8298" y="2005"/>
                  </a:cubicBezTo>
                  <a:cubicBezTo>
                    <a:pt x="8348" y="2080"/>
                    <a:pt x="8406" y="2148"/>
                    <a:pt x="8468" y="2210"/>
                  </a:cubicBezTo>
                  <a:cubicBezTo>
                    <a:pt x="8553" y="2290"/>
                    <a:pt x="8644" y="2369"/>
                    <a:pt x="8741" y="2437"/>
                  </a:cubicBezTo>
                  <a:cubicBezTo>
                    <a:pt x="8831" y="2500"/>
                    <a:pt x="8933" y="2557"/>
                    <a:pt x="9036" y="2608"/>
                  </a:cubicBezTo>
                  <a:cubicBezTo>
                    <a:pt x="9087" y="2637"/>
                    <a:pt x="9143" y="2660"/>
                    <a:pt x="9201" y="2682"/>
                  </a:cubicBezTo>
                  <a:cubicBezTo>
                    <a:pt x="9240" y="2699"/>
                    <a:pt x="9274" y="2710"/>
                    <a:pt x="9314" y="2716"/>
                  </a:cubicBezTo>
                  <a:lnTo>
                    <a:pt x="9314" y="2733"/>
                  </a:lnTo>
                  <a:cubicBezTo>
                    <a:pt x="9321" y="2762"/>
                    <a:pt x="9342" y="2784"/>
                    <a:pt x="9366" y="2789"/>
                  </a:cubicBezTo>
                  <a:cubicBezTo>
                    <a:pt x="9373" y="2792"/>
                    <a:pt x="9381" y="2794"/>
                    <a:pt x="9390" y="2794"/>
                  </a:cubicBezTo>
                  <a:cubicBezTo>
                    <a:pt x="9415" y="2794"/>
                    <a:pt x="9444" y="2781"/>
                    <a:pt x="9457" y="2755"/>
                  </a:cubicBezTo>
                  <a:cubicBezTo>
                    <a:pt x="9497" y="2671"/>
                    <a:pt x="9513" y="2579"/>
                    <a:pt x="9536" y="2489"/>
                  </a:cubicBezTo>
                  <a:cubicBezTo>
                    <a:pt x="9559" y="2375"/>
                    <a:pt x="9570" y="2267"/>
                    <a:pt x="9587" y="2154"/>
                  </a:cubicBezTo>
                  <a:cubicBezTo>
                    <a:pt x="9615" y="1955"/>
                    <a:pt x="9628" y="1750"/>
                    <a:pt x="9628" y="1546"/>
                  </a:cubicBezTo>
                  <a:cubicBezTo>
                    <a:pt x="9628" y="1341"/>
                    <a:pt x="9610" y="1147"/>
                    <a:pt x="9581" y="948"/>
                  </a:cubicBezTo>
                  <a:cubicBezTo>
                    <a:pt x="9553" y="744"/>
                    <a:pt x="9502" y="551"/>
                    <a:pt x="9445" y="352"/>
                  </a:cubicBezTo>
                  <a:cubicBezTo>
                    <a:pt x="9434" y="329"/>
                    <a:pt x="9416" y="313"/>
                    <a:pt x="9400" y="300"/>
                  </a:cubicBezTo>
                  <a:cubicBezTo>
                    <a:pt x="9382" y="290"/>
                    <a:pt x="9366" y="279"/>
                    <a:pt x="9342" y="279"/>
                  </a:cubicBezTo>
                  <a:cubicBezTo>
                    <a:pt x="9337" y="279"/>
                    <a:pt x="9332" y="279"/>
                    <a:pt x="9326" y="284"/>
                  </a:cubicBezTo>
                  <a:cubicBezTo>
                    <a:pt x="9269" y="300"/>
                    <a:pt x="9212" y="324"/>
                    <a:pt x="9161" y="352"/>
                  </a:cubicBezTo>
                  <a:cubicBezTo>
                    <a:pt x="9109" y="381"/>
                    <a:pt x="9059" y="415"/>
                    <a:pt x="9014" y="449"/>
                  </a:cubicBezTo>
                  <a:cubicBezTo>
                    <a:pt x="8912" y="517"/>
                    <a:pt x="8809" y="596"/>
                    <a:pt x="8718" y="682"/>
                  </a:cubicBezTo>
                  <a:cubicBezTo>
                    <a:pt x="8553" y="830"/>
                    <a:pt x="8406" y="995"/>
                    <a:pt x="8257" y="1160"/>
                  </a:cubicBezTo>
                  <a:cubicBezTo>
                    <a:pt x="8246" y="1147"/>
                    <a:pt x="8235" y="1142"/>
                    <a:pt x="8223" y="1136"/>
                  </a:cubicBezTo>
                  <a:cubicBezTo>
                    <a:pt x="8196" y="1113"/>
                    <a:pt x="8161" y="1097"/>
                    <a:pt x="8127" y="1079"/>
                  </a:cubicBezTo>
                  <a:cubicBezTo>
                    <a:pt x="8052" y="1034"/>
                    <a:pt x="7973" y="1000"/>
                    <a:pt x="7900" y="960"/>
                  </a:cubicBezTo>
                  <a:cubicBezTo>
                    <a:pt x="7780" y="898"/>
                    <a:pt x="7661" y="846"/>
                    <a:pt x="7541" y="790"/>
                  </a:cubicBezTo>
                  <a:cubicBezTo>
                    <a:pt x="7309" y="688"/>
                    <a:pt x="7076" y="596"/>
                    <a:pt x="6837" y="517"/>
                  </a:cubicBezTo>
                  <a:cubicBezTo>
                    <a:pt x="6337" y="347"/>
                    <a:pt x="5825" y="227"/>
                    <a:pt x="5309" y="137"/>
                  </a:cubicBezTo>
                  <a:cubicBezTo>
                    <a:pt x="4792" y="45"/>
                    <a:pt x="4263" y="0"/>
                    <a:pt x="373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4"/>
            <p:cNvSpPr/>
            <p:nvPr/>
          </p:nvSpPr>
          <p:spPr>
            <a:xfrm flipH="1">
              <a:off x="4468625" y="4134538"/>
              <a:ext cx="165884" cy="59080"/>
            </a:xfrm>
            <a:custGeom>
              <a:avLst/>
              <a:gdLst/>
              <a:ahLst/>
              <a:cxnLst/>
              <a:rect l="l" t="t" r="r" b="b"/>
              <a:pathLst>
                <a:path w="5638" h="2008" extrusionOk="0">
                  <a:moveTo>
                    <a:pt x="1821" y="582"/>
                  </a:moveTo>
                  <a:cubicBezTo>
                    <a:pt x="1830" y="582"/>
                    <a:pt x="1839" y="584"/>
                    <a:pt x="1847" y="587"/>
                  </a:cubicBezTo>
                  <a:cubicBezTo>
                    <a:pt x="1876" y="587"/>
                    <a:pt x="1910" y="604"/>
                    <a:pt x="1932" y="627"/>
                  </a:cubicBezTo>
                  <a:cubicBezTo>
                    <a:pt x="1961" y="649"/>
                    <a:pt x="1984" y="677"/>
                    <a:pt x="2000" y="711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0" y="797"/>
                    <a:pt x="2040" y="808"/>
                    <a:pt x="2047" y="814"/>
                  </a:cubicBezTo>
                  <a:cubicBezTo>
                    <a:pt x="2057" y="865"/>
                    <a:pt x="2063" y="921"/>
                    <a:pt x="2068" y="996"/>
                  </a:cubicBezTo>
                  <a:cubicBezTo>
                    <a:pt x="2068" y="1081"/>
                    <a:pt x="2068" y="1154"/>
                    <a:pt x="2063" y="1235"/>
                  </a:cubicBezTo>
                  <a:cubicBezTo>
                    <a:pt x="2057" y="1314"/>
                    <a:pt x="2052" y="1388"/>
                    <a:pt x="2040" y="1461"/>
                  </a:cubicBezTo>
                  <a:cubicBezTo>
                    <a:pt x="2029" y="1519"/>
                    <a:pt x="2012" y="1569"/>
                    <a:pt x="1978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3" y="1666"/>
                    <a:pt x="1835" y="1671"/>
                    <a:pt x="1813" y="1671"/>
                  </a:cubicBezTo>
                  <a:cubicBezTo>
                    <a:pt x="1796" y="1678"/>
                    <a:pt x="1785" y="1678"/>
                    <a:pt x="1767" y="1678"/>
                  </a:cubicBezTo>
                  <a:cubicBezTo>
                    <a:pt x="1693" y="1671"/>
                    <a:pt x="1614" y="1660"/>
                    <a:pt x="1517" y="1626"/>
                  </a:cubicBezTo>
                  <a:cubicBezTo>
                    <a:pt x="1392" y="1587"/>
                    <a:pt x="1273" y="1529"/>
                    <a:pt x="1160" y="1474"/>
                  </a:cubicBezTo>
                  <a:lnTo>
                    <a:pt x="1069" y="1433"/>
                  </a:lnTo>
                  <a:cubicBezTo>
                    <a:pt x="1058" y="1427"/>
                    <a:pt x="1046" y="1416"/>
                    <a:pt x="1040" y="1399"/>
                  </a:cubicBezTo>
                  <a:cubicBezTo>
                    <a:pt x="1035" y="1388"/>
                    <a:pt x="1035" y="1371"/>
                    <a:pt x="1046" y="1359"/>
                  </a:cubicBezTo>
                  <a:cubicBezTo>
                    <a:pt x="1051" y="1343"/>
                    <a:pt x="1069" y="1330"/>
                    <a:pt x="1085" y="1330"/>
                  </a:cubicBezTo>
                  <a:cubicBezTo>
                    <a:pt x="1097" y="1330"/>
                    <a:pt x="1108" y="1330"/>
                    <a:pt x="1114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9" y="1467"/>
                    <a:pt x="1512" y="1513"/>
                  </a:cubicBezTo>
                  <a:cubicBezTo>
                    <a:pt x="1597" y="1535"/>
                    <a:pt x="1665" y="1553"/>
                    <a:pt x="1722" y="1558"/>
                  </a:cubicBezTo>
                  <a:lnTo>
                    <a:pt x="1790" y="1558"/>
                  </a:lnTo>
                  <a:cubicBezTo>
                    <a:pt x="1796" y="1553"/>
                    <a:pt x="1801" y="1553"/>
                    <a:pt x="1813" y="1553"/>
                  </a:cubicBezTo>
                  <a:cubicBezTo>
                    <a:pt x="1824" y="1553"/>
                    <a:pt x="1835" y="1547"/>
                    <a:pt x="1847" y="1542"/>
                  </a:cubicBezTo>
                  <a:cubicBezTo>
                    <a:pt x="1858" y="1535"/>
                    <a:pt x="1869" y="1529"/>
                    <a:pt x="1882" y="1519"/>
                  </a:cubicBezTo>
                  <a:cubicBezTo>
                    <a:pt x="1882" y="1519"/>
                    <a:pt x="1882" y="1513"/>
                    <a:pt x="1887" y="1513"/>
                  </a:cubicBezTo>
                  <a:cubicBezTo>
                    <a:pt x="1887" y="1508"/>
                    <a:pt x="1892" y="1501"/>
                    <a:pt x="1892" y="1495"/>
                  </a:cubicBezTo>
                  <a:cubicBezTo>
                    <a:pt x="1910" y="1445"/>
                    <a:pt x="1916" y="1393"/>
                    <a:pt x="1916" y="1354"/>
                  </a:cubicBezTo>
                  <a:lnTo>
                    <a:pt x="1898" y="1354"/>
                  </a:lnTo>
                  <a:cubicBezTo>
                    <a:pt x="1882" y="1359"/>
                    <a:pt x="1864" y="1359"/>
                    <a:pt x="1847" y="1359"/>
                  </a:cubicBezTo>
                  <a:lnTo>
                    <a:pt x="1830" y="1364"/>
                  </a:lnTo>
                  <a:cubicBezTo>
                    <a:pt x="1785" y="1364"/>
                    <a:pt x="1740" y="1364"/>
                    <a:pt x="1682" y="1359"/>
                  </a:cubicBezTo>
                  <a:cubicBezTo>
                    <a:pt x="1575" y="1354"/>
                    <a:pt x="1472" y="1330"/>
                    <a:pt x="1386" y="1314"/>
                  </a:cubicBezTo>
                  <a:cubicBezTo>
                    <a:pt x="1347" y="1303"/>
                    <a:pt x="1324" y="1269"/>
                    <a:pt x="1331" y="1235"/>
                  </a:cubicBezTo>
                  <a:cubicBezTo>
                    <a:pt x="1336" y="1206"/>
                    <a:pt x="1365" y="1178"/>
                    <a:pt x="1392" y="1178"/>
                  </a:cubicBezTo>
                  <a:lnTo>
                    <a:pt x="1410" y="1178"/>
                  </a:lnTo>
                  <a:cubicBezTo>
                    <a:pt x="1523" y="1206"/>
                    <a:pt x="1643" y="1228"/>
                    <a:pt x="1762" y="1240"/>
                  </a:cubicBezTo>
                  <a:cubicBezTo>
                    <a:pt x="1788" y="1240"/>
                    <a:pt x="1812" y="1243"/>
                    <a:pt x="1835" y="1243"/>
                  </a:cubicBezTo>
                  <a:cubicBezTo>
                    <a:pt x="1847" y="1243"/>
                    <a:pt x="1858" y="1242"/>
                    <a:pt x="1869" y="1240"/>
                  </a:cubicBezTo>
                  <a:lnTo>
                    <a:pt x="1921" y="1240"/>
                  </a:lnTo>
                  <a:cubicBezTo>
                    <a:pt x="1927" y="1178"/>
                    <a:pt x="1927" y="1115"/>
                    <a:pt x="1921" y="1052"/>
                  </a:cubicBezTo>
                  <a:lnTo>
                    <a:pt x="1916" y="1047"/>
                  </a:lnTo>
                  <a:cubicBezTo>
                    <a:pt x="1882" y="1052"/>
                    <a:pt x="1842" y="1058"/>
                    <a:pt x="1808" y="1070"/>
                  </a:cubicBezTo>
                  <a:cubicBezTo>
                    <a:pt x="1717" y="1086"/>
                    <a:pt x="1648" y="1109"/>
                    <a:pt x="1586" y="1133"/>
                  </a:cubicBezTo>
                  <a:cubicBezTo>
                    <a:pt x="1580" y="1133"/>
                    <a:pt x="1575" y="1133"/>
                    <a:pt x="1569" y="1138"/>
                  </a:cubicBezTo>
                  <a:cubicBezTo>
                    <a:pt x="1535" y="1138"/>
                    <a:pt x="1494" y="1115"/>
                    <a:pt x="1483" y="1081"/>
                  </a:cubicBezTo>
                  <a:cubicBezTo>
                    <a:pt x="1467" y="1041"/>
                    <a:pt x="1489" y="989"/>
                    <a:pt x="1535" y="973"/>
                  </a:cubicBezTo>
                  <a:cubicBezTo>
                    <a:pt x="1614" y="944"/>
                    <a:pt x="1699" y="921"/>
                    <a:pt x="1785" y="905"/>
                  </a:cubicBezTo>
                  <a:cubicBezTo>
                    <a:pt x="1808" y="905"/>
                    <a:pt x="1830" y="899"/>
                    <a:pt x="1853" y="899"/>
                  </a:cubicBezTo>
                  <a:cubicBezTo>
                    <a:pt x="1869" y="894"/>
                    <a:pt x="1887" y="894"/>
                    <a:pt x="1910" y="894"/>
                  </a:cubicBezTo>
                  <a:lnTo>
                    <a:pt x="1903" y="871"/>
                  </a:lnTo>
                  <a:cubicBezTo>
                    <a:pt x="1898" y="853"/>
                    <a:pt x="1892" y="837"/>
                    <a:pt x="1887" y="819"/>
                  </a:cubicBezTo>
                  <a:cubicBezTo>
                    <a:pt x="1876" y="803"/>
                    <a:pt x="1858" y="774"/>
                    <a:pt x="1842" y="751"/>
                  </a:cubicBezTo>
                  <a:lnTo>
                    <a:pt x="1830" y="745"/>
                  </a:lnTo>
                  <a:lnTo>
                    <a:pt x="1824" y="740"/>
                  </a:lnTo>
                  <a:cubicBezTo>
                    <a:pt x="1819" y="740"/>
                    <a:pt x="1813" y="740"/>
                    <a:pt x="1808" y="745"/>
                  </a:cubicBezTo>
                  <a:lnTo>
                    <a:pt x="1801" y="745"/>
                  </a:lnTo>
                  <a:cubicBezTo>
                    <a:pt x="1762" y="751"/>
                    <a:pt x="1727" y="769"/>
                    <a:pt x="1693" y="779"/>
                  </a:cubicBezTo>
                  <a:cubicBezTo>
                    <a:pt x="1672" y="785"/>
                    <a:pt x="1654" y="792"/>
                    <a:pt x="1637" y="797"/>
                  </a:cubicBezTo>
                  <a:lnTo>
                    <a:pt x="1603" y="808"/>
                  </a:lnTo>
                  <a:lnTo>
                    <a:pt x="1591" y="814"/>
                  </a:lnTo>
                  <a:cubicBezTo>
                    <a:pt x="1562" y="819"/>
                    <a:pt x="1528" y="831"/>
                    <a:pt x="1494" y="848"/>
                  </a:cubicBezTo>
                  <a:cubicBezTo>
                    <a:pt x="1455" y="860"/>
                    <a:pt x="1415" y="882"/>
                    <a:pt x="1365" y="905"/>
                  </a:cubicBezTo>
                  <a:cubicBezTo>
                    <a:pt x="1331" y="928"/>
                    <a:pt x="1296" y="944"/>
                    <a:pt x="1256" y="968"/>
                  </a:cubicBezTo>
                  <a:lnTo>
                    <a:pt x="1250" y="968"/>
                  </a:lnTo>
                  <a:cubicBezTo>
                    <a:pt x="1211" y="989"/>
                    <a:pt x="1171" y="1013"/>
                    <a:pt x="1137" y="1036"/>
                  </a:cubicBezTo>
                  <a:cubicBezTo>
                    <a:pt x="1119" y="1041"/>
                    <a:pt x="1108" y="1047"/>
                    <a:pt x="1092" y="1052"/>
                  </a:cubicBezTo>
                  <a:lnTo>
                    <a:pt x="1085" y="1052"/>
                  </a:lnTo>
                  <a:lnTo>
                    <a:pt x="1074" y="1047"/>
                  </a:lnTo>
                  <a:lnTo>
                    <a:pt x="1063" y="1047"/>
                  </a:lnTo>
                  <a:cubicBezTo>
                    <a:pt x="1040" y="1047"/>
                    <a:pt x="1017" y="1030"/>
                    <a:pt x="1001" y="1007"/>
                  </a:cubicBezTo>
                  <a:cubicBezTo>
                    <a:pt x="972" y="968"/>
                    <a:pt x="983" y="910"/>
                    <a:pt x="1029" y="876"/>
                  </a:cubicBezTo>
                  <a:cubicBezTo>
                    <a:pt x="1080" y="837"/>
                    <a:pt x="1142" y="803"/>
                    <a:pt x="1221" y="769"/>
                  </a:cubicBezTo>
                  <a:cubicBezTo>
                    <a:pt x="1284" y="740"/>
                    <a:pt x="1347" y="717"/>
                    <a:pt x="1426" y="689"/>
                  </a:cubicBezTo>
                  <a:cubicBezTo>
                    <a:pt x="1455" y="683"/>
                    <a:pt x="1489" y="672"/>
                    <a:pt x="1517" y="661"/>
                  </a:cubicBezTo>
                  <a:lnTo>
                    <a:pt x="1541" y="655"/>
                  </a:lnTo>
                  <a:lnTo>
                    <a:pt x="1614" y="632"/>
                  </a:lnTo>
                  <a:lnTo>
                    <a:pt x="1643" y="627"/>
                  </a:lnTo>
                  <a:cubicBezTo>
                    <a:pt x="1672" y="614"/>
                    <a:pt x="1706" y="604"/>
                    <a:pt x="1733" y="598"/>
                  </a:cubicBezTo>
                  <a:cubicBezTo>
                    <a:pt x="1751" y="593"/>
                    <a:pt x="1774" y="587"/>
                    <a:pt x="1790" y="587"/>
                  </a:cubicBezTo>
                  <a:cubicBezTo>
                    <a:pt x="1802" y="584"/>
                    <a:pt x="1812" y="582"/>
                    <a:pt x="1821" y="582"/>
                  </a:cubicBezTo>
                  <a:close/>
                  <a:moveTo>
                    <a:pt x="5449" y="1"/>
                  </a:moveTo>
                  <a:lnTo>
                    <a:pt x="5375" y="63"/>
                  </a:lnTo>
                  <a:lnTo>
                    <a:pt x="5357" y="83"/>
                  </a:lnTo>
                  <a:lnTo>
                    <a:pt x="5357" y="83"/>
                  </a:lnTo>
                  <a:cubicBezTo>
                    <a:pt x="5238" y="190"/>
                    <a:pt x="5125" y="303"/>
                    <a:pt x="5024" y="422"/>
                  </a:cubicBezTo>
                  <a:cubicBezTo>
                    <a:pt x="4927" y="535"/>
                    <a:pt x="4835" y="655"/>
                    <a:pt x="4745" y="779"/>
                  </a:cubicBezTo>
                  <a:cubicBezTo>
                    <a:pt x="4740" y="792"/>
                    <a:pt x="4728" y="803"/>
                    <a:pt x="4722" y="808"/>
                  </a:cubicBezTo>
                  <a:cubicBezTo>
                    <a:pt x="4706" y="831"/>
                    <a:pt x="4683" y="837"/>
                    <a:pt x="4665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4" y="819"/>
                    <a:pt x="4604" y="814"/>
                    <a:pt x="4597" y="808"/>
                  </a:cubicBezTo>
                  <a:lnTo>
                    <a:pt x="4569" y="803"/>
                  </a:lnTo>
                  <a:cubicBezTo>
                    <a:pt x="4546" y="797"/>
                    <a:pt x="4518" y="792"/>
                    <a:pt x="4494" y="779"/>
                  </a:cubicBezTo>
                  <a:cubicBezTo>
                    <a:pt x="4439" y="763"/>
                    <a:pt x="4387" y="745"/>
                    <a:pt x="4336" y="724"/>
                  </a:cubicBezTo>
                  <a:cubicBezTo>
                    <a:pt x="4250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7" y="410"/>
                    <a:pt x="2728" y="273"/>
                    <a:pt x="2023" y="228"/>
                  </a:cubicBezTo>
                  <a:cubicBezTo>
                    <a:pt x="1882" y="221"/>
                    <a:pt x="1741" y="217"/>
                    <a:pt x="1602" y="217"/>
                  </a:cubicBezTo>
                  <a:cubicBezTo>
                    <a:pt x="1320" y="217"/>
                    <a:pt x="1043" y="232"/>
                    <a:pt x="773" y="263"/>
                  </a:cubicBezTo>
                  <a:cubicBezTo>
                    <a:pt x="563" y="286"/>
                    <a:pt x="358" y="320"/>
                    <a:pt x="148" y="365"/>
                  </a:cubicBezTo>
                  <a:lnTo>
                    <a:pt x="143" y="365"/>
                  </a:lnTo>
                  <a:cubicBezTo>
                    <a:pt x="91" y="376"/>
                    <a:pt x="46" y="388"/>
                    <a:pt x="1" y="393"/>
                  </a:cubicBezTo>
                  <a:cubicBezTo>
                    <a:pt x="75" y="501"/>
                    <a:pt x="137" y="621"/>
                    <a:pt x="177" y="751"/>
                  </a:cubicBezTo>
                  <a:cubicBezTo>
                    <a:pt x="205" y="826"/>
                    <a:pt x="227" y="899"/>
                    <a:pt x="240" y="979"/>
                  </a:cubicBezTo>
                  <a:cubicBezTo>
                    <a:pt x="256" y="1058"/>
                    <a:pt x="279" y="1144"/>
                    <a:pt x="285" y="1235"/>
                  </a:cubicBezTo>
                  <a:cubicBezTo>
                    <a:pt x="295" y="1319"/>
                    <a:pt x="295" y="1405"/>
                    <a:pt x="295" y="1490"/>
                  </a:cubicBezTo>
                  <a:cubicBezTo>
                    <a:pt x="290" y="1564"/>
                    <a:pt x="290" y="1655"/>
                    <a:pt x="267" y="1746"/>
                  </a:cubicBezTo>
                  <a:cubicBezTo>
                    <a:pt x="261" y="1791"/>
                    <a:pt x="250" y="1825"/>
                    <a:pt x="240" y="1860"/>
                  </a:cubicBezTo>
                  <a:cubicBezTo>
                    <a:pt x="227" y="1899"/>
                    <a:pt x="216" y="1939"/>
                    <a:pt x="199" y="1978"/>
                  </a:cubicBezTo>
                  <a:lnTo>
                    <a:pt x="188" y="1996"/>
                  </a:lnTo>
                  <a:lnTo>
                    <a:pt x="216" y="1996"/>
                  </a:lnTo>
                  <a:cubicBezTo>
                    <a:pt x="330" y="2001"/>
                    <a:pt x="437" y="2007"/>
                    <a:pt x="552" y="2007"/>
                  </a:cubicBezTo>
                  <a:cubicBezTo>
                    <a:pt x="595" y="2007"/>
                    <a:pt x="638" y="2008"/>
                    <a:pt x="681" y="2008"/>
                  </a:cubicBezTo>
                  <a:cubicBezTo>
                    <a:pt x="1071" y="2008"/>
                    <a:pt x="1474" y="1985"/>
                    <a:pt x="1910" y="1939"/>
                  </a:cubicBezTo>
                  <a:lnTo>
                    <a:pt x="1978" y="1933"/>
                  </a:lnTo>
                  <a:cubicBezTo>
                    <a:pt x="2154" y="1910"/>
                    <a:pt x="2336" y="1888"/>
                    <a:pt x="2529" y="1860"/>
                  </a:cubicBezTo>
                  <a:cubicBezTo>
                    <a:pt x="2734" y="1831"/>
                    <a:pt x="2926" y="1802"/>
                    <a:pt x="3120" y="1763"/>
                  </a:cubicBezTo>
                  <a:cubicBezTo>
                    <a:pt x="3398" y="1700"/>
                    <a:pt x="3671" y="1621"/>
                    <a:pt x="3927" y="1524"/>
                  </a:cubicBezTo>
                  <a:cubicBezTo>
                    <a:pt x="4205" y="1422"/>
                    <a:pt x="4460" y="1296"/>
                    <a:pt x="4672" y="1183"/>
                  </a:cubicBezTo>
                  <a:lnTo>
                    <a:pt x="4699" y="1172"/>
                  </a:lnTo>
                  <a:cubicBezTo>
                    <a:pt x="4711" y="1160"/>
                    <a:pt x="4722" y="1154"/>
                    <a:pt x="4740" y="1154"/>
                  </a:cubicBezTo>
                  <a:cubicBezTo>
                    <a:pt x="4744" y="1154"/>
                    <a:pt x="4748" y="1153"/>
                    <a:pt x="4752" y="1153"/>
                  </a:cubicBezTo>
                  <a:cubicBezTo>
                    <a:pt x="4781" y="1153"/>
                    <a:pt x="4804" y="1170"/>
                    <a:pt x="4825" y="1194"/>
                  </a:cubicBezTo>
                  <a:cubicBezTo>
                    <a:pt x="4830" y="1201"/>
                    <a:pt x="4835" y="1217"/>
                    <a:pt x="4835" y="1228"/>
                  </a:cubicBezTo>
                  <a:cubicBezTo>
                    <a:pt x="4910" y="1309"/>
                    <a:pt x="4990" y="1377"/>
                    <a:pt x="5081" y="1439"/>
                  </a:cubicBezTo>
                  <a:cubicBezTo>
                    <a:pt x="5176" y="1501"/>
                    <a:pt x="5285" y="1558"/>
                    <a:pt x="5399" y="1598"/>
                  </a:cubicBezTo>
                  <a:cubicBezTo>
                    <a:pt x="5456" y="1621"/>
                    <a:pt x="5512" y="1644"/>
                    <a:pt x="5569" y="1660"/>
                  </a:cubicBezTo>
                  <a:lnTo>
                    <a:pt x="5603" y="1678"/>
                  </a:lnTo>
                  <a:lnTo>
                    <a:pt x="5632" y="1684"/>
                  </a:lnTo>
                  <a:lnTo>
                    <a:pt x="5637" y="1655"/>
                  </a:lnTo>
                  <a:cubicBezTo>
                    <a:pt x="5632" y="1610"/>
                    <a:pt x="5632" y="1564"/>
                    <a:pt x="5632" y="1519"/>
                  </a:cubicBezTo>
                  <a:lnTo>
                    <a:pt x="5632" y="1461"/>
                  </a:lnTo>
                  <a:lnTo>
                    <a:pt x="5632" y="1325"/>
                  </a:lnTo>
                  <a:lnTo>
                    <a:pt x="5614" y="1325"/>
                  </a:lnTo>
                  <a:cubicBezTo>
                    <a:pt x="5589" y="1328"/>
                    <a:pt x="5563" y="1329"/>
                    <a:pt x="5538" y="1329"/>
                  </a:cubicBezTo>
                  <a:cubicBezTo>
                    <a:pt x="5514" y="1329"/>
                    <a:pt x="5489" y="1328"/>
                    <a:pt x="5467" y="1325"/>
                  </a:cubicBezTo>
                  <a:cubicBezTo>
                    <a:pt x="5393" y="1325"/>
                    <a:pt x="5325" y="1314"/>
                    <a:pt x="5251" y="1309"/>
                  </a:cubicBezTo>
                  <a:cubicBezTo>
                    <a:pt x="5228" y="1309"/>
                    <a:pt x="5205" y="1291"/>
                    <a:pt x="5200" y="1274"/>
                  </a:cubicBezTo>
                  <a:cubicBezTo>
                    <a:pt x="5183" y="1257"/>
                    <a:pt x="5183" y="1235"/>
                    <a:pt x="5183" y="1212"/>
                  </a:cubicBezTo>
                  <a:cubicBezTo>
                    <a:pt x="5189" y="1189"/>
                    <a:pt x="5200" y="1172"/>
                    <a:pt x="5217" y="1160"/>
                  </a:cubicBezTo>
                  <a:cubicBezTo>
                    <a:pt x="5228" y="1154"/>
                    <a:pt x="5239" y="1149"/>
                    <a:pt x="5257" y="1149"/>
                  </a:cubicBezTo>
                  <a:cubicBezTo>
                    <a:pt x="5260" y="1146"/>
                    <a:pt x="5262" y="1145"/>
                    <a:pt x="5266" y="1145"/>
                  </a:cubicBezTo>
                  <a:cubicBezTo>
                    <a:pt x="5269" y="1145"/>
                    <a:pt x="5273" y="1146"/>
                    <a:pt x="5279" y="1149"/>
                  </a:cubicBezTo>
                  <a:cubicBezTo>
                    <a:pt x="5320" y="1149"/>
                    <a:pt x="5359" y="1154"/>
                    <a:pt x="5399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4" y="1160"/>
                  </a:lnTo>
                  <a:cubicBezTo>
                    <a:pt x="5585" y="1160"/>
                    <a:pt x="5603" y="1167"/>
                    <a:pt x="5626" y="1167"/>
                  </a:cubicBezTo>
                  <a:lnTo>
                    <a:pt x="5626" y="1081"/>
                  </a:lnTo>
                  <a:cubicBezTo>
                    <a:pt x="5626" y="1041"/>
                    <a:pt x="5626" y="1002"/>
                    <a:pt x="5620" y="955"/>
                  </a:cubicBezTo>
                  <a:cubicBezTo>
                    <a:pt x="5585" y="968"/>
                    <a:pt x="5551" y="973"/>
                    <a:pt x="5512" y="979"/>
                  </a:cubicBezTo>
                  <a:lnTo>
                    <a:pt x="5501" y="979"/>
                  </a:lnTo>
                  <a:lnTo>
                    <a:pt x="5472" y="984"/>
                  </a:lnTo>
                  <a:cubicBezTo>
                    <a:pt x="5415" y="989"/>
                    <a:pt x="5365" y="1002"/>
                    <a:pt x="5307" y="1013"/>
                  </a:cubicBezTo>
                  <a:cubicBezTo>
                    <a:pt x="5279" y="1013"/>
                    <a:pt x="5257" y="1002"/>
                    <a:pt x="5239" y="989"/>
                  </a:cubicBezTo>
                  <a:cubicBezTo>
                    <a:pt x="5223" y="973"/>
                    <a:pt x="5205" y="950"/>
                    <a:pt x="5205" y="921"/>
                  </a:cubicBezTo>
                  <a:cubicBezTo>
                    <a:pt x="5205" y="899"/>
                    <a:pt x="5210" y="871"/>
                    <a:pt x="5228" y="853"/>
                  </a:cubicBezTo>
                  <a:cubicBezTo>
                    <a:pt x="5245" y="831"/>
                    <a:pt x="5268" y="826"/>
                    <a:pt x="5296" y="819"/>
                  </a:cubicBezTo>
                  <a:cubicBezTo>
                    <a:pt x="5347" y="808"/>
                    <a:pt x="5404" y="797"/>
                    <a:pt x="5467" y="792"/>
                  </a:cubicBezTo>
                  <a:cubicBezTo>
                    <a:pt x="5503" y="787"/>
                    <a:pt x="5537" y="783"/>
                    <a:pt x="5570" y="783"/>
                  </a:cubicBezTo>
                  <a:cubicBezTo>
                    <a:pt x="5583" y="783"/>
                    <a:pt x="5596" y="783"/>
                    <a:pt x="5609" y="785"/>
                  </a:cubicBezTo>
                  <a:cubicBezTo>
                    <a:pt x="5603" y="689"/>
                    <a:pt x="5592" y="598"/>
                    <a:pt x="5575" y="507"/>
                  </a:cubicBezTo>
                  <a:lnTo>
                    <a:pt x="5540" y="530"/>
                  </a:lnTo>
                  <a:cubicBezTo>
                    <a:pt x="5524" y="541"/>
                    <a:pt x="5501" y="546"/>
                    <a:pt x="5490" y="564"/>
                  </a:cubicBezTo>
                  <a:cubicBezTo>
                    <a:pt x="5427" y="604"/>
                    <a:pt x="5375" y="638"/>
                    <a:pt x="5336" y="677"/>
                  </a:cubicBezTo>
                  <a:cubicBezTo>
                    <a:pt x="5330" y="677"/>
                    <a:pt x="5325" y="683"/>
                    <a:pt x="5313" y="683"/>
                  </a:cubicBezTo>
                  <a:lnTo>
                    <a:pt x="5296" y="683"/>
                  </a:lnTo>
                  <a:cubicBezTo>
                    <a:pt x="5285" y="677"/>
                    <a:pt x="5273" y="672"/>
                    <a:pt x="5268" y="661"/>
                  </a:cubicBezTo>
                  <a:cubicBezTo>
                    <a:pt x="5257" y="649"/>
                    <a:pt x="5257" y="638"/>
                    <a:pt x="5257" y="627"/>
                  </a:cubicBezTo>
                  <a:cubicBezTo>
                    <a:pt x="5262" y="609"/>
                    <a:pt x="5268" y="604"/>
                    <a:pt x="5279" y="593"/>
                  </a:cubicBezTo>
                  <a:cubicBezTo>
                    <a:pt x="5336" y="546"/>
                    <a:pt x="5388" y="507"/>
                    <a:pt x="5444" y="467"/>
                  </a:cubicBezTo>
                  <a:cubicBezTo>
                    <a:pt x="5478" y="444"/>
                    <a:pt x="5517" y="417"/>
                    <a:pt x="5558" y="399"/>
                  </a:cubicBezTo>
                  <a:cubicBezTo>
                    <a:pt x="5551" y="376"/>
                    <a:pt x="5551" y="354"/>
                    <a:pt x="5546" y="331"/>
                  </a:cubicBezTo>
                  <a:cubicBezTo>
                    <a:pt x="5517" y="205"/>
                    <a:pt x="5490" y="98"/>
                    <a:pt x="544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4"/>
            <p:cNvSpPr/>
            <p:nvPr/>
          </p:nvSpPr>
          <p:spPr>
            <a:xfrm flipH="1">
              <a:off x="4631831" y="4147278"/>
              <a:ext cx="60846" cy="45487"/>
            </a:xfrm>
            <a:custGeom>
              <a:avLst/>
              <a:gdLst/>
              <a:ahLst/>
              <a:cxnLst/>
              <a:rect l="l" t="t" r="r" b="b"/>
              <a:pathLst>
                <a:path w="2068" h="1546" extrusionOk="0">
                  <a:moveTo>
                    <a:pt x="1612" y="521"/>
                  </a:moveTo>
                  <a:cubicBezTo>
                    <a:pt x="1641" y="521"/>
                    <a:pt x="1669" y="533"/>
                    <a:pt x="1693" y="551"/>
                  </a:cubicBezTo>
                  <a:cubicBezTo>
                    <a:pt x="1727" y="580"/>
                    <a:pt x="1745" y="614"/>
                    <a:pt x="1750" y="653"/>
                  </a:cubicBezTo>
                  <a:cubicBezTo>
                    <a:pt x="1756" y="727"/>
                    <a:pt x="1698" y="795"/>
                    <a:pt x="1619" y="802"/>
                  </a:cubicBezTo>
                  <a:cubicBezTo>
                    <a:pt x="1614" y="803"/>
                    <a:pt x="1608" y="803"/>
                    <a:pt x="1603" y="803"/>
                  </a:cubicBezTo>
                  <a:cubicBezTo>
                    <a:pt x="1573" y="803"/>
                    <a:pt x="1542" y="792"/>
                    <a:pt x="1522" y="773"/>
                  </a:cubicBezTo>
                  <a:cubicBezTo>
                    <a:pt x="1488" y="745"/>
                    <a:pt x="1472" y="711"/>
                    <a:pt x="1467" y="671"/>
                  </a:cubicBezTo>
                  <a:cubicBezTo>
                    <a:pt x="1460" y="597"/>
                    <a:pt x="1517" y="529"/>
                    <a:pt x="1596" y="522"/>
                  </a:cubicBezTo>
                  <a:cubicBezTo>
                    <a:pt x="1602" y="521"/>
                    <a:pt x="1607" y="521"/>
                    <a:pt x="1612" y="521"/>
                  </a:cubicBezTo>
                  <a:close/>
                  <a:moveTo>
                    <a:pt x="1835" y="0"/>
                  </a:moveTo>
                  <a:cubicBezTo>
                    <a:pt x="1443" y="102"/>
                    <a:pt x="1074" y="239"/>
                    <a:pt x="744" y="415"/>
                  </a:cubicBezTo>
                  <a:cubicBezTo>
                    <a:pt x="471" y="551"/>
                    <a:pt x="227" y="711"/>
                    <a:pt x="0" y="886"/>
                  </a:cubicBezTo>
                  <a:cubicBezTo>
                    <a:pt x="51" y="931"/>
                    <a:pt x="108" y="972"/>
                    <a:pt x="171" y="1017"/>
                  </a:cubicBezTo>
                  <a:cubicBezTo>
                    <a:pt x="358" y="1136"/>
                    <a:pt x="568" y="1238"/>
                    <a:pt x="819" y="1324"/>
                  </a:cubicBezTo>
                  <a:cubicBezTo>
                    <a:pt x="1147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1" y="1416"/>
                    <a:pt x="1989" y="1364"/>
                    <a:pt x="2000" y="1307"/>
                  </a:cubicBezTo>
                  <a:cubicBezTo>
                    <a:pt x="2028" y="1170"/>
                    <a:pt x="2052" y="1046"/>
                    <a:pt x="2057" y="921"/>
                  </a:cubicBezTo>
                  <a:cubicBezTo>
                    <a:pt x="2068" y="745"/>
                    <a:pt x="2057" y="580"/>
                    <a:pt x="2028" y="432"/>
                  </a:cubicBezTo>
                  <a:cubicBezTo>
                    <a:pt x="2000" y="318"/>
                    <a:pt x="1966" y="216"/>
                    <a:pt x="1921" y="126"/>
                  </a:cubicBezTo>
                  <a:cubicBezTo>
                    <a:pt x="1897" y="79"/>
                    <a:pt x="1869" y="40"/>
                    <a:pt x="183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4"/>
            <p:cNvSpPr/>
            <p:nvPr/>
          </p:nvSpPr>
          <p:spPr>
            <a:xfrm flipH="1">
              <a:off x="4463123" y="4129654"/>
              <a:ext cx="234939" cy="70555"/>
            </a:xfrm>
            <a:custGeom>
              <a:avLst/>
              <a:gdLst/>
              <a:ahLst/>
              <a:cxnLst/>
              <a:rect l="l" t="t" r="r" b="b"/>
              <a:pathLst>
                <a:path w="7985" h="2398" extrusionOk="0">
                  <a:moveTo>
                    <a:pt x="1789" y="1116"/>
                  </a:moveTo>
                  <a:cubicBezTo>
                    <a:pt x="1786" y="1116"/>
                    <a:pt x="1782" y="1116"/>
                    <a:pt x="1779" y="1116"/>
                  </a:cubicBezTo>
                  <a:cubicBezTo>
                    <a:pt x="1700" y="1128"/>
                    <a:pt x="1643" y="1190"/>
                    <a:pt x="1650" y="1270"/>
                  </a:cubicBezTo>
                  <a:cubicBezTo>
                    <a:pt x="1655" y="1346"/>
                    <a:pt x="1718" y="1407"/>
                    <a:pt x="1793" y="1407"/>
                  </a:cubicBezTo>
                  <a:cubicBezTo>
                    <a:pt x="1796" y="1407"/>
                    <a:pt x="1799" y="1407"/>
                    <a:pt x="1802" y="1406"/>
                  </a:cubicBezTo>
                  <a:cubicBezTo>
                    <a:pt x="1876" y="1394"/>
                    <a:pt x="1939" y="1333"/>
                    <a:pt x="1933" y="1252"/>
                  </a:cubicBezTo>
                  <a:cubicBezTo>
                    <a:pt x="1928" y="1176"/>
                    <a:pt x="1865" y="1116"/>
                    <a:pt x="1789" y="1116"/>
                  </a:cubicBezTo>
                  <a:close/>
                  <a:moveTo>
                    <a:pt x="3950" y="746"/>
                  </a:moveTo>
                  <a:cubicBezTo>
                    <a:pt x="3934" y="753"/>
                    <a:pt x="3911" y="759"/>
                    <a:pt x="3893" y="759"/>
                  </a:cubicBezTo>
                  <a:cubicBezTo>
                    <a:pt x="3853" y="770"/>
                    <a:pt x="3814" y="787"/>
                    <a:pt x="3769" y="798"/>
                  </a:cubicBezTo>
                  <a:cubicBezTo>
                    <a:pt x="3712" y="815"/>
                    <a:pt x="3649" y="838"/>
                    <a:pt x="3586" y="855"/>
                  </a:cubicBezTo>
                  <a:cubicBezTo>
                    <a:pt x="3518" y="877"/>
                    <a:pt x="3450" y="900"/>
                    <a:pt x="3381" y="929"/>
                  </a:cubicBezTo>
                  <a:cubicBezTo>
                    <a:pt x="3313" y="963"/>
                    <a:pt x="3245" y="997"/>
                    <a:pt x="3184" y="1042"/>
                  </a:cubicBezTo>
                  <a:cubicBezTo>
                    <a:pt x="3143" y="1076"/>
                    <a:pt x="3132" y="1134"/>
                    <a:pt x="3161" y="1179"/>
                  </a:cubicBezTo>
                  <a:cubicBezTo>
                    <a:pt x="3177" y="1196"/>
                    <a:pt x="3195" y="1213"/>
                    <a:pt x="3223" y="1218"/>
                  </a:cubicBezTo>
                  <a:lnTo>
                    <a:pt x="3245" y="1218"/>
                  </a:lnTo>
                  <a:cubicBezTo>
                    <a:pt x="3263" y="1218"/>
                    <a:pt x="3279" y="1213"/>
                    <a:pt x="3297" y="1202"/>
                  </a:cubicBezTo>
                  <a:cubicBezTo>
                    <a:pt x="3371" y="1162"/>
                    <a:pt x="3450" y="1116"/>
                    <a:pt x="3525" y="1071"/>
                  </a:cubicBezTo>
                  <a:cubicBezTo>
                    <a:pt x="3570" y="1053"/>
                    <a:pt x="3615" y="1031"/>
                    <a:pt x="3654" y="1014"/>
                  </a:cubicBezTo>
                  <a:cubicBezTo>
                    <a:pt x="3701" y="997"/>
                    <a:pt x="3751" y="980"/>
                    <a:pt x="3797" y="969"/>
                  </a:cubicBezTo>
                  <a:cubicBezTo>
                    <a:pt x="3848" y="945"/>
                    <a:pt x="3905" y="929"/>
                    <a:pt x="3961" y="911"/>
                  </a:cubicBezTo>
                  <a:lnTo>
                    <a:pt x="3990" y="911"/>
                  </a:lnTo>
                  <a:lnTo>
                    <a:pt x="4002" y="924"/>
                  </a:lnTo>
                  <a:cubicBezTo>
                    <a:pt x="4018" y="940"/>
                    <a:pt x="4029" y="963"/>
                    <a:pt x="4042" y="992"/>
                  </a:cubicBezTo>
                  <a:cubicBezTo>
                    <a:pt x="4052" y="1003"/>
                    <a:pt x="4058" y="1019"/>
                    <a:pt x="4063" y="1037"/>
                  </a:cubicBezTo>
                  <a:cubicBezTo>
                    <a:pt x="4063" y="1048"/>
                    <a:pt x="4063" y="1053"/>
                    <a:pt x="4070" y="1060"/>
                  </a:cubicBezTo>
                  <a:cubicBezTo>
                    <a:pt x="4047" y="1060"/>
                    <a:pt x="4029" y="1060"/>
                    <a:pt x="4013" y="1065"/>
                  </a:cubicBezTo>
                  <a:cubicBezTo>
                    <a:pt x="3990" y="1065"/>
                    <a:pt x="3968" y="1071"/>
                    <a:pt x="3945" y="1071"/>
                  </a:cubicBezTo>
                  <a:cubicBezTo>
                    <a:pt x="3859" y="1087"/>
                    <a:pt x="3774" y="1110"/>
                    <a:pt x="3695" y="1139"/>
                  </a:cubicBezTo>
                  <a:cubicBezTo>
                    <a:pt x="3649" y="1155"/>
                    <a:pt x="3627" y="1202"/>
                    <a:pt x="3643" y="1247"/>
                  </a:cubicBezTo>
                  <a:cubicBezTo>
                    <a:pt x="3652" y="1282"/>
                    <a:pt x="3685" y="1304"/>
                    <a:pt x="3721" y="1304"/>
                  </a:cubicBezTo>
                  <a:cubicBezTo>
                    <a:pt x="3731" y="1304"/>
                    <a:pt x="3741" y="1302"/>
                    <a:pt x="3751" y="1299"/>
                  </a:cubicBezTo>
                  <a:cubicBezTo>
                    <a:pt x="3819" y="1270"/>
                    <a:pt x="3887" y="1252"/>
                    <a:pt x="3961" y="1236"/>
                  </a:cubicBezTo>
                  <a:cubicBezTo>
                    <a:pt x="4002" y="1230"/>
                    <a:pt x="4036" y="1218"/>
                    <a:pt x="4076" y="1213"/>
                  </a:cubicBezTo>
                  <a:lnTo>
                    <a:pt x="4081" y="1213"/>
                  </a:lnTo>
                  <a:lnTo>
                    <a:pt x="4081" y="1218"/>
                  </a:lnTo>
                  <a:lnTo>
                    <a:pt x="4081" y="1406"/>
                  </a:lnTo>
                  <a:lnTo>
                    <a:pt x="3922" y="1406"/>
                  </a:lnTo>
                  <a:cubicBezTo>
                    <a:pt x="3803" y="1394"/>
                    <a:pt x="3688" y="1372"/>
                    <a:pt x="3570" y="1344"/>
                  </a:cubicBezTo>
                  <a:cubicBezTo>
                    <a:pt x="3566" y="1344"/>
                    <a:pt x="3562" y="1341"/>
                    <a:pt x="3558" y="1341"/>
                  </a:cubicBezTo>
                  <a:cubicBezTo>
                    <a:pt x="3556" y="1341"/>
                    <a:pt x="3554" y="1342"/>
                    <a:pt x="3552" y="1344"/>
                  </a:cubicBezTo>
                  <a:cubicBezTo>
                    <a:pt x="3525" y="1344"/>
                    <a:pt x="3496" y="1367"/>
                    <a:pt x="3491" y="1394"/>
                  </a:cubicBezTo>
                  <a:cubicBezTo>
                    <a:pt x="3484" y="1435"/>
                    <a:pt x="3507" y="1469"/>
                    <a:pt x="3546" y="1480"/>
                  </a:cubicBezTo>
                  <a:cubicBezTo>
                    <a:pt x="3643" y="1503"/>
                    <a:pt x="3746" y="1520"/>
                    <a:pt x="3848" y="1530"/>
                  </a:cubicBezTo>
                  <a:cubicBezTo>
                    <a:pt x="3878" y="1530"/>
                    <a:pt x="3911" y="1534"/>
                    <a:pt x="3943" y="1534"/>
                  </a:cubicBezTo>
                  <a:cubicBezTo>
                    <a:pt x="3959" y="1534"/>
                    <a:pt x="3975" y="1533"/>
                    <a:pt x="3990" y="1530"/>
                  </a:cubicBezTo>
                  <a:cubicBezTo>
                    <a:pt x="4018" y="1530"/>
                    <a:pt x="4042" y="1525"/>
                    <a:pt x="4070" y="1520"/>
                  </a:cubicBezTo>
                  <a:lnTo>
                    <a:pt x="4076" y="1520"/>
                  </a:lnTo>
                  <a:cubicBezTo>
                    <a:pt x="4070" y="1565"/>
                    <a:pt x="4063" y="1616"/>
                    <a:pt x="4052" y="1661"/>
                  </a:cubicBezTo>
                  <a:cubicBezTo>
                    <a:pt x="4047" y="1667"/>
                    <a:pt x="4047" y="1674"/>
                    <a:pt x="4047" y="1674"/>
                  </a:cubicBezTo>
                  <a:cubicBezTo>
                    <a:pt x="4042" y="1679"/>
                    <a:pt x="4042" y="1679"/>
                    <a:pt x="4036" y="1685"/>
                  </a:cubicBezTo>
                  <a:cubicBezTo>
                    <a:pt x="4029" y="1690"/>
                    <a:pt x="4018" y="1701"/>
                    <a:pt x="4007" y="1708"/>
                  </a:cubicBezTo>
                  <a:cubicBezTo>
                    <a:pt x="3995" y="1713"/>
                    <a:pt x="3984" y="1713"/>
                    <a:pt x="3973" y="1719"/>
                  </a:cubicBezTo>
                  <a:cubicBezTo>
                    <a:pt x="3945" y="1724"/>
                    <a:pt x="3916" y="1724"/>
                    <a:pt x="3887" y="1724"/>
                  </a:cubicBezTo>
                  <a:cubicBezTo>
                    <a:pt x="3814" y="1719"/>
                    <a:pt x="3746" y="1695"/>
                    <a:pt x="3677" y="1679"/>
                  </a:cubicBezTo>
                  <a:cubicBezTo>
                    <a:pt x="3541" y="1627"/>
                    <a:pt x="3410" y="1565"/>
                    <a:pt x="3274" y="1496"/>
                  </a:cubicBezTo>
                  <a:cubicBezTo>
                    <a:pt x="3268" y="1494"/>
                    <a:pt x="3262" y="1492"/>
                    <a:pt x="3255" y="1492"/>
                  </a:cubicBezTo>
                  <a:cubicBezTo>
                    <a:pt x="3236" y="1492"/>
                    <a:pt x="3213" y="1504"/>
                    <a:pt x="3200" y="1525"/>
                  </a:cubicBezTo>
                  <a:cubicBezTo>
                    <a:pt x="3189" y="1554"/>
                    <a:pt x="3200" y="1588"/>
                    <a:pt x="3229" y="1599"/>
                  </a:cubicBezTo>
                  <a:cubicBezTo>
                    <a:pt x="3376" y="1667"/>
                    <a:pt x="3525" y="1747"/>
                    <a:pt x="3677" y="1798"/>
                  </a:cubicBezTo>
                  <a:cubicBezTo>
                    <a:pt x="3757" y="1821"/>
                    <a:pt x="3842" y="1844"/>
                    <a:pt x="3927" y="1844"/>
                  </a:cubicBezTo>
                  <a:cubicBezTo>
                    <a:pt x="3961" y="1844"/>
                    <a:pt x="4002" y="1837"/>
                    <a:pt x="4036" y="1832"/>
                  </a:cubicBezTo>
                  <a:cubicBezTo>
                    <a:pt x="4076" y="1821"/>
                    <a:pt x="4110" y="1798"/>
                    <a:pt x="4138" y="1769"/>
                  </a:cubicBezTo>
                  <a:cubicBezTo>
                    <a:pt x="4178" y="1735"/>
                    <a:pt x="4189" y="1679"/>
                    <a:pt x="4200" y="1627"/>
                  </a:cubicBezTo>
                  <a:cubicBezTo>
                    <a:pt x="4217" y="1554"/>
                    <a:pt x="4223" y="1475"/>
                    <a:pt x="4223" y="1401"/>
                  </a:cubicBezTo>
                  <a:cubicBezTo>
                    <a:pt x="4228" y="1320"/>
                    <a:pt x="4228" y="1241"/>
                    <a:pt x="4228" y="1162"/>
                  </a:cubicBezTo>
                  <a:cubicBezTo>
                    <a:pt x="4228" y="1100"/>
                    <a:pt x="4223" y="1042"/>
                    <a:pt x="4207" y="980"/>
                  </a:cubicBezTo>
                  <a:cubicBezTo>
                    <a:pt x="4207" y="969"/>
                    <a:pt x="4200" y="963"/>
                    <a:pt x="4194" y="951"/>
                  </a:cubicBezTo>
                  <a:cubicBezTo>
                    <a:pt x="4183" y="929"/>
                    <a:pt x="4172" y="906"/>
                    <a:pt x="4160" y="877"/>
                  </a:cubicBezTo>
                  <a:cubicBezTo>
                    <a:pt x="4144" y="849"/>
                    <a:pt x="4121" y="815"/>
                    <a:pt x="4097" y="793"/>
                  </a:cubicBezTo>
                  <a:cubicBezTo>
                    <a:pt x="4070" y="770"/>
                    <a:pt x="4036" y="753"/>
                    <a:pt x="4007" y="746"/>
                  </a:cubicBezTo>
                  <a:close/>
                  <a:moveTo>
                    <a:pt x="2018" y="599"/>
                  </a:moveTo>
                  <a:cubicBezTo>
                    <a:pt x="2046" y="639"/>
                    <a:pt x="2075" y="685"/>
                    <a:pt x="2098" y="725"/>
                  </a:cubicBezTo>
                  <a:cubicBezTo>
                    <a:pt x="2149" y="821"/>
                    <a:pt x="2183" y="924"/>
                    <a:pt x="2206" y="1026"/>
                  </a:cubicBezTo>
                  <a:cubicBezTo>
                    <a:pt x="2240" y="1190"/>
                    <a:pt x="2245" y="1355"/>
                    <a:pt x="2240" y="1520"/>
                  </a:cubicBezTo>
                  <a:cubicBezTo>
                    <a:pt x="2229" y="1650"/>
                    <a:pt x="2211" y="1781"/>
                    <a:pt x="2183" y="1906"/>
                  </a:cubicBezTo>
                  <a:cubicBezTo>
                    <a:pt x="2166" y="1963"/>
                    <a:pt x="2149" y="2020"/>
                    <a:pt x="2138" y="2083"/>
                  </a:cubicBezTo>
                  <a:cubicBezTo>
                    <a:pt x="2132" y="2099"/>
                    <a:pt x="2127" y="2122"/>
                    <a:pt x="2120" y="2139"/>
                  </a:cubicBezTo>
                  <a:cubicBezTo>
                    <a:pt x="1740" y="2105"/>
                    <a:pt x="1359" y="2042"/>
                    <a:pt x="1002" y="1918"/>
                  </a:cubicBezTo>
                  <a:cubicBezTo>
                    <a:pt x="774" y="1844"/>
                    <a:pt x="552" y="1742"/>
                    <a:pt x="354" y="1611"/>
                  </a:cubicBezTo>
                  <a:cubicBezTo>
                    <a:pt x="297" y="1577"/>
                    <a:pt x="239" y="1530"/>
                    <a:pt x="189" y="1491"/>
                  </a:cubicBezTo>
                  <a:cubicBezTo>
                    <a:pt x="415" y="1310"/>
                    <a:pt x="666" y="1145"/>
                    <a:pt x="927" y="1014"/>
                  </a:cubicBezTo>
                  <a:cubicBezTo>
                    <a:pt x="1274" y="838"/>
                    <a:pt x="1637" y="701"/>
                    <a:pt x="2018" y="599"/>
                  </a:cubicBezTo>
                  <a:close/>
                  <a:moveTo>
                    <a:pt x="7609" y="167"/>
                  </a:moveTo>
                  <a:cubicBezTo>
                    <a:pt x="7650" y="276"/>
                    <a:pt x="7677" y="384"/>
                    <a:pt x="7706" y="497"/>
                  </a:cubicBezTo>
                  <a:cubicBezTo>
                    <a:pt x="7706" y="520"/>
                    <a:pt x="7711" y="542"/>
                    <a:pt x="7718" y="565"/>
                  </a:cubicBezTo>
                  <a:cubicBezTo>
                    <a:pt x="7677" y="583"/>
                    <a:pt x="7638" y="610"/>
                    <a:pt x="7598" y="633"/>
                  </a:cubicBezTo>
                  <a:cubicBezTo>
                    <a:pt x="7541" y="673"/>
                    <a:pt x="7490" y="712"/>
                    <a:pt x="7439" y="759"/>
                  </a:cubicBezTo>
                  <a:cubicBezTo>
                    <a:pt x="7428" y="770"/>
                    <a:pt x="7422" y="775"/>
                    <a:pt x="7417" y="793"/>
                  </a:cubicBezTo>
                  <a:cubicBezTo>
                    <a:pt x="7417" y="804"/>
                    <a:pt x="7417" y="815"/>
                    <a:pt x="7422" y="827"/>
                  </a:cubicBezTo>
                  <a:cubicBezTo>
                    <a:pt x="7433" y="838"/>
                    <a:pt x="7445" y="849"/>
                    <a:pt x="7456" y="849"/>
                  </a:cubicBezTo>
                  <a:cubicBezTo>
                    <a:pt x="7460" y="851"/>
                    <a:pt x="7464" y="851"/>
                    <a:pt x="7468" y="851"/>
                  </a:cubicBezTo>
                  <a:cubicBezTo>
                    <a:pt x="7477" y="851"/>
                    <a:pt x="7488" y="847"/>
                    <a:pt x="7496" y="843"/>
                  </a:cubicBezTo>
                  <a:cubicBezTo>
                    <a:pt x="7548" y="804"/>
                    <a:pt x="7593" y="764"/>
                    <a:pt x="7650" y="730"/>
                  </a:cubicBezTo>
                  <a:cubicBezTo>
                    <a:pt x="7677" y="707"/>
                    <a:pt x="7706" y="690"/>
                    <a:pt x="7735" y="673"/>
                  </a:cubicBezTo>
                  <a:cubicBezTo>
                    <a:pt x="7752" y="764"/>
                    <a:pt x="7758" y="855"/>
                    <a:pt x="7769" y="951"/>
                  </a:cubicBezTo>
                  <a:cubicBezTo>
                    <a:pt x="7754" y="949"/>
                    <a:pt x="7739" y="948"/>
                    <a:pt x="7723" y="948"/>
                  </a:cubicBezTo>
                  <a:cubicBezTo>
                    <a:pt x="7693" y="948"/>
                    <a:pt x="7662" y="951"/>
                    <a:pt x="7632" y="951"/>
                  </a:cubicBezTo>
                  <a:lnTo>
                    <a:pt x="7627" y="951"/>
                  </a:lnTo>
                  <a:cubicBezTo>
                    <a:pt x="7570" y="963"/>
                    <a:pt x="7514" y="969"/>
                    <a:pt x="7456" y="980"/>
                  </a:cubicBezTo>
                  <a:cubicBezTo>
                    <a:pt x="7428" y="985"/>
                    <a:pt x="7405" y="997"/>
                    <a:pt x="7388" y="1014"/>
                  </a:cubicBezTo>
                  <a:cubicBezTo>
                    <a:pt x="7370" y="1037"/>
                    <a:pt x="7360" y="1065"/>
                    <a:pt x="7365" y="1087"/>
                  </a:cubicBezTo>
                  <a:cubicBezTo>
                    <a:pt x="7365" y="1116"/>
                    <a:pt x="7377" y="1139"/>
                    <a:pt x="7399" y="1155"/>
                  </a:cubicBezTo>
                  <a:cubicBezTo>
                    <a:pt x="7414" y="1170"/>
                    <a:pt x="7436" y="1180"/>
                    <a:pt x="7458" y="1180"/>
                  </a:cubicBezTo>
                  <a:cubicBezTo>
                    <a:pt x="7463" y="1180"/>
                    <a:pt x="7468" y="1180"/>
                    <a:pt x="7473" y="1179"/>
                  </a:cubicBezTo>
                  <a:cubicBezTo>
                    <a:pt x="7525" y="1168"/>
                    <a:pt x="7575" y="1162"/>
                    <a:pt x="7632" y="1150"/>
                  </a:cubicBezTo>
                  <a:cubicBezTo>
                    <a:pt x="7677" y="1145"/>
                    <a:pt x="7729" y="1139"/>
                    <a:pt x="7780" y="1121"/>
                  </a:cubicBezTo>
                  <a:cubicBezTo>
                    <a:pt x="7780" y="1168"/>
                    <a:pt x="7786" y="1207"/>
                    <a:pt x="7786" y="1247"/>
                  </a:cubicBezTo>
                  <a:lnTo>
                    <a:pt x="7786" y="1333"/>
                  </a:lnTo>
                  <a:cubicBezTo>
                    <a:pt x="7758" y="1326"/>
                    <a:pt x="7724" y="1326"/>
                    <a:pt x="7695" y="1326"/>
                  </a:cubicBezTo>
                  <a:cubicBezTo>
                    <a:pt x="7650" y="1326"/>
                    <a:pt x="7598" y="1320"/>
                    <a:pt x="7553" y="1320"/>
                  </a:cubicBezTo>
                  <a:lnTo>
                    <a:pt x="7559" y="1320"/>
                  </a:lnTo>
                  <a:cubicBezTo>
                    <a:pt x="7519" y="1315"/>
                    <a:pt x="7480" y="1315"/>
                    <a:pt x="7439" y="1310"/>
                  </a:cubicBezTo>
                  <a:lnTo>
                    <a:pt x="7411" y="1310"/>
                  </a:lnTo>
                  <a:cubicBezTo>
                    <a:pt x="7399" y="1315"/>
                    <a:pt x="7388" y="1315"/>
                    <a:pt x="7377" y="1326"/>
                  </a:cubicBezTo>
                  <a:cubicBezTo>
                    <a:pt x="7360" y="1338"/>
                    <a:pt x="7349" y="1355"/>
                    <a:pt x="7343" y="1378"/>
                  </a:cubicBezTo>
                  <a:cubicBezTo>
                    <a:pt x="7336" y="1401"/>
                    <a:pt x="7343" y="1423"/>
                    <a:pt x="7354" y="1440"/>
                  </a:cubicBezTo>
                  <a:cubicBezTo>
                    <a:pt x="7365" y="1457"/>
                    <a:pt x="7388" y="1475"/>
                    <a:pt x="7411" y="1475"/>
                  </a:cubicBezTo>
                  <a:cubicBezTo>
                    <a:pt x="7480" y="1485"/>
                    <a:pt x="7553" y="1491"/>
                    <a:pt x="7627" y="1496"/>
                  </a:cubicBezTo>
                  <a:cubicBezTo>
                    <a:pt x="7677" y="1496"/>
                    <a:pt x="7735" y="1496"/>
                    <a:pt x="7792" y="1491"/>
                  </a:cubicBezTo>
                  <a:lnTo>
                    <a:pt x="7792" y="1627"/>
                  </a:lnTo>
                  <a:lnTo>
                    <a:pt x="7792" y="1821"/>
                  </a:lnTo>
                  <a:lnTo>
                    <a:pt x="7792" y="1850"/>
                  </a:lnTo>
                  <a:cubicBezTo>
                    <a:pt x="7774" y="1844"/>
                    <a:pt x="7752" y="1832"/>
                    <a:pt x="7729" y="1826"/>
                  </a:cubicBezTo>
                  <a:cubicBezTo>
                    <a:pt x="7672" y="1810"/>
                    <a:pt x="7616" y="1787"/>
                    <a:pt x="7559" y="1764"/>
                  </a:cubicBezTo>
                  <a:cubicBezTo>
                    <a:pt x="7445" y="1724"/>
                    <a:pt x="7343" y="1667"/>
                    <a:pt x="7241" y="1605"/>
                  </a:cubicBezTo>
                  <a:cubicBezTo>
                    <a:pt x="7155" y="1543"/>
                    <a:pt x="7070" y="1475"/>
                    <a:pt x="6995" y="1394"/>
                  </a:cubicBezTo>
                  <a:cubicBezTo>
                    <a:pt x="6995" y="1383"/>
                    <a:pt x="6990" y="1367"/>
                    <a:pt x="6985" y="1355"/>
                  </a:cubicBezTo>
                  <a:cubicBezTo>
                    <a:pt x="6967" y="1330"/>
                    <a:pt x="6939" y="1319"/>
                    <a:pt x="6911" y="1319"/>
                  </a:cubicBezTo>
                  <a:cubicBezTo>
                    <a:pt x="6893" y="1319"/>
                    <a:pt x="6875" y="1324"/>
                    <a:pt x="6859" y="1333"/>
                  </a:cubicBezTo>
                  <a:cubicBezTo>
                    <a:pt x="6848" y="1338"/>
                    <a:pt x="6837" y="1344"/>
                    <a:pt x="6832" y="1349"/>
                  </a:cubicBezTo>
                  <a:cubicBezTo>
                    <a:pt x="6586" y="1475"/>
                    <a:pt x="6342" y="1593"/>
                    <a:pt x="6087" y="1690"/>
                  </a:cubicBezTo>
                  <a:cubicBezTo>
                    <a:pt x="5825" y="1787"/>
                    <a:pt x="5553" y="1866"/>
                    <a:pt x="5280" y="1929"/>
                  </a:cubicBezTo>
                  <a:cubicBezTo>
                    <a:pt x="5086" y="1968"/>
                    <a:pt x="4888" y="1997"/>
                    <a:pt x="4689" y="2026"/>
                  </a:cubicBezTo>
                  <a:cubicBezTo>
                    <a:pt x="4485" y="2054"/>
                    <a:pt x="4275" y="2083"/>
                    <a:pt x="4070" y="2105"/>
                  </a:cubicBezTo>
                  <a:cubicBezTo>
                    <a:pt x="3660" y="2151"/>
                    <a:pt x="3255" y="2174"/>
                    <a:pt x="2847" y="2174"/>
                  </a:cubicBezTo>
                  <a:cubicBezTo>
                    <a:pt x="2802" y="2174"/>
                    <a:pt x="2757" y="2173"/>
                    <a:pt x="2712" y="2173"/>
                  </a:cubicBezTo>
                  <a:cubicBezTo>
                    <a:pt x="2597" y="2173"/>
                    <a:pt x="2484" y="2167"/>
                    <a:pt x="2376" y="2162"/>
                  </a:cubicBezTo>
                  <a:lnTo>
                    <a:pt x="2348" y="2162"/>
                  </a:lnTo>
                  <a:cubicBezTo>
                    <a:pt x="2353" y="2156"/>
                    <a:pt x="2353" y="2151"/>
                    <a:pt x="2359" y="2144"/>
                  </a:cubicBezTo>
                  <a:cubicBezTo>
                    <a:pt x="2376" y="2105"/>
                    <a:pt x="2387" y="2065"/>
                    <a:pt x="2405" y="2026"/>
                  </a:cubicBezTo>
                  <a:cubicBezTo>
                    <a:pt x="2416" y="1991"/>
                    <a:pt x="2421" y="1952"/>
                    <a:pt x="2434" y="1912"/>
                  </a:cubicBezTo>
                  <a:cubicBezTo>
                    <a:pt x="2450" y="1826"/>
                    <a:pt x="2455" y="1742"/>
                    <a:pt x="2455" y="1656"/>
                  </a:cubicBezTo>
                  <a:cubicBezTo>
                    <a:pt x="2461" y="1571"/>
                    <a:pt x="2455" y="1480"/>
                    <a:pt x="2445" y="1394"/>
                  </a:cubicBezTo>
                  <a:cubicBezTo>
                    <a:pt x="2439" y="1310"/>
                    <a:pt x="2421" y="1224"/>
                    <a:pt x="2405" y="1145"/>
                  </a:cubicBezTo>
                  <a:cubicBezTo>
                    <a:pt x="2387" y="1065"/>
                    <a:pt x="2365" y="992"/>
                    <a:pt x="2342" y="911"/>
                  </a:cubicBezTo>
                  <a:cubicBezTo>
                    <a:pt x="2297" y="793"/>
                    <a:pt x="2240" y="673"/>
                    <a:pt x="2161" y="565"/>
                  </a:cubicBezTo>
                  <a:cubicBezTo>
                    <a:pt x="2206" y="554"/>
                    <a:pt x="2251" y="542"/>
                    <a:pt x="2297" y="531"/>
                  </a:cubicBezTo>
                  <a:lnTo>
                    <a:pt x="2308" y="531"/>
                  </a:lnTo>
                  <a:cubicBezTo>
                    <a:pt x="2778" y="435"/>
                    <a:pt x="3256" y="386"/>
                    <a:pt x="3736" y="386"/>
                  </a:cubicBezTo>
                  <a:cubicBezTo>
                    <a:pt x="3883" y="386"/>
                    <a:pt x="4031" y="391"/>
                    <a:pt x="4178" y="400"/>
                  </a:cubicBezTo>
                  <a:cubicBezTo>
                    <a:pt x="4876" y="439"/>
                    <a:pt x="5576" y="576"/>
                    <a:pt x="6245" y="798"/>
                  </a:cubicBezTo>
                  <a:cubicBezTo>
                    <a:pt x="6331" y="827"/>
                    <a:pt x="6410" y="861"/>
                    <a:pt x="6496" y="890"/>
                  </a:cubicBezTo>
                  <a:cubicBezTo>
                    <a:pt x="6547" y="911"/>
                    <a:pt x="6599" y="929"/>
                    <a:pt x="6654" y="945"/>
                  </a:cubicBezTo>
                  <a:cubicBezTo>
                    <a:pt x="6678" y="958"/>
                    <a:pt x="6706" y="963"/>
                    <a:pt x="6729" y="969"/>
                  </a:cubicBezTo>
                  <a:cubicBezTo>
                    <a:pt x="6740" y="974"/>
                    <a:pt x="6746" y="974"/>
                    <a:pt x="6757" y="974"/>
                  </a:cubicBezTo>
                  <a:cubicBezTo>
                    <a:pt x="6764" y="980"/>
                    <a:pt x="6764" y="985"/>
                    <a:pt x="6769" y="992"/>
                  </a:cubicBezTo>
                  <a:cubicBezTo>
                    <a:pt x="6785" y="1003"/>
                    <a:pt x="6803" y="1008"/>
                    <a:pt x="6825" y="1008"/>
                  </a:cubicBezTo>
                  <a:cubicBezTo>
                    <a:pt x="6843" y="1008"/>
                    <a:pt x="6871" y="997"/>
                    <a:pt x="6882" y="980"/>
                  </a:cubicBezTo>
                  <a:cubicBezTo>
                    <a:pt x="6882" y="980"/>
                    <a:pt x="6882" y="974"/>
                    <a:pt x="6888" y="974"/>
                  </a:cubicBezTo>
                  <a:cubicBezTo>
                    <a:pt x="6893" y="969"/>
                    <a:pt x="6900" y="963"/>
                    <a:pt x="6900" y="951"/>
                  </a:cubicBezTo>
                  <a:cubicBezTo>
                    <a:pt x="6990" y="827"/>
                    <a:pt x="7087" y="707"/>
                    <a:pt x="7184" y="588"/>
                  </a:cubicBezTo>
                  <a:cubicBezTo>
                    <a:pt x="7291" y="463"/>
                    <a:pt x="7405" y="349"/>
                    <a:pt x="7530" y="242"/>
                  </a:cubicBezTo>
                  <a:cubicBezTo>
                    <a:pt x="7525" y="242"/>
                    <a:pt x="7519" y="247"/>
                    <a:pt x="7514" y="253"/>
                  </a:cubicBezTo>
                  <a:cubicBezTo>
                    <a:pt x="7541" y="224"/>
                    <a:pt x="7575" y="195"/>
                    <a:pt x="7609" y="167"/>
                  </a:cubicBezTo>
                  <a:close/>
                  <a:moveTo>
                    <a:pt x="7623" y="0"/>
                  </a:moveTo>
                  <a:cubicBezTo>
                    <a:pt x="7618" y="0"/>
                    <a:pt x="7614" y="1"/>
                    <a:pt x="7609" y="3"/>
                  </a:cubicBezTo>
                  <a:lnTo>
                    <a:pt x="7593" y="3"/>
                  </a:lnTo>
                  <a:cubicBezTo>
                    <a:pt x="7548" y="25"/>
                    <a:pt x="7501" y="48"/>
                    <a:pt x="7462" y="77"/>
                  </a:cubicBezTo>
                  <a:cubicBezTo>
                    <a:pt x="7422" y="105"/>
                    <a:pt x="7388" y="139"/>
                    <a:pt x="7349" y="167"/>
                  </a:cubicBezTo>
                  <a:cubicBezTo>
                    <a:pt x="7275" y="242"/>
                    <a:pt x="7200" y="315"/>
                    <a:pt x="7132" y="389"/>
                  </a:cubicBezTo>
                  <a:cubicBezTo>
                    <a:pt x="7008" y="525"/>
                    <a:pt x="6900" y="673"/>
                    <a:pt x="6798" y="827"/>
                  </a:cubicBezTo>
                  <a:cubicBezTo>
                    <a:pt x="6785" y="821"/>
                    <a:pt x="6780" y="815"/>
                    <a:pt x="6769" y="809"/>
                  </a:cubicBezTo>
                  <a:cubicBezTo>
                    <a:pt x="6740" y="798"/>
                    <a:pt x="6706" y="780"/>
                    <a:pt x="6678" y="770"/>
                  </a:cubicBezTo>
                  <a:cubicBezTo>
                    <a:pt x="6615" y="741"/>
                    <a:pt x="6547" y="719"/>
                    <a:pt x="6484" y="696"/>
                  </a:cubicBezTo>
                  <a:cubicBezTo>
                    <a:pt x="6382" y="656"/>
                    <a:pt x="6274" y="622"/>
                    <a:pt x="6172" y="588"/>
                  </a:cubicBezTo>
                  <a:cubicBezTo>
                    <a:pt x="5973" y="525"/>
                    <a:pt x="5768" y="474"/>
                    <a:pt x="5570" y="429"/>
                  </a:cubicBezTo>
                  <a:cubicBezTo>
                    <a:pt x="5143" y="337"/>
                    <a:pt x="4711" y="281"/>
                    <a:pt x="4280" y="258"/>
                  </a:cubicBezTo>
                  <a:cubicBezTo>
                    <a:pt x="4125" y="248"/>
                    <a:pt x="3969" y="243"/>
                    <a:pt x="3814" y="243"/>
                  </a:cubicBezTo>
                  <a:cubicBezTo>
                    <a:pt x="3530" y="243"/>
                    <a:pt x="3246" y="260"/>
                    <a:pt x="2967" y="292"/>
                  </a:cubicBezTo>
                  <a:lnTo>
                    <a:pt x="2961" y="292"/>
                  </a:lnTo>
                  <a:cubicBezTo>
                    <a:pt x="2529" y="344"/>
                    <a:pt x="2104" y="429"/>
                    <a:pt x="1695" y="559"/>
                  </a:cubicBezTo>
                  <a:cubicBezTo>
                    <a:pt x="1388" y="662"/>
                    <a:pt x="1097" y="787"/>
                    <a:pt x="814" y="935"/>
                  </a:cubicBezTo>
                  <a:cubicBezTo>
                    <a:pt x="535" y="1082"/>
                    <a:pt x="273" y="1258"/>
                    <a:pt x="35" y="1462"/>
                  </a:cubicBezTo>
                  <a:cubicBezTo>
                    <a:pt x="6" y="1485"/>
                    <a:pt x="1" y="1514"/>
                    <a:pt x="18" y="1543"/>
                  </a:cubicBezTo>
                  <a:cubicBezTo>
                    <a:pt x="24" y="1548"/>
                    <a:pt x="24" y="1554"/>
                    <a:pt x="29" y="1554"/>
                  </a:cubicBezTo>
                  <a:cubicBezTo>
                    <a:pt x="35" y="1571"/>
                    <a:pt x="40" y="1588"/>
                    <a:pt x="58" y="1599"/>
                  </a:cubicBezTo>
                  <a:cubicBezTo>
                    <a:pt x="211" y="1730"/>
                    <a:pt x="381" y="1837"/>
                    <a:pt x="564" y="1929"/>
                  </a:cubicBezTo>
                  <a:cubicBezTo>
                    <a:pt x="751" y="2031"/>
                    <a:pt x="950" y="2105"/>
                    <a:pt x="1154" y="2167"/>
                  </a:cubicBezTo>
                  <a:cubicBezTo>
                    <a:pt x="1587" y="2298"/>
                    <a:pt x="2041" y="2361"/>
                    <a:pt x="2490" y="2383"/>
                  </a:cubicBezTo>
                  <a:cubicBezTo>
                    <a:pt x="2650" y="2393"/>
                    <a:pt x="2809" y="2397"/>
                    <a:pt x="2968" y="2397"/>
                  </a:cubicBezTo>
                  <a:cubicBezTo>
                    <a:pt x="3266" y="2397"/>
                    <a:pt x="3562" y="2381"/>
                    <a:pt x="3859" y="2356"/>
                  </a:cubicBezTo>
                  <a:cubicBezTo>
                    <a:pt x="4268" y="2321"/>
                    <a:pt x="4677" y="2264"/>
                    <a:pt x="5081" y="2191"/>
                  </a:cubicBezTo>
                  <a:cubicBezTo>
                    <a:pt x="5400" y="2128"/>
                    <a:pt x="5718" y="2049"/>
                    <a:pt x="6024" y="1940"/>
                  </a:cubicBezTo>
                  <a:cubicBezTo>
                    <a:pt x="6189" y="1884"/>
                    <a:pt x="6348" y="1821"/>
                    <a:pt x="6502" y="1747"/>
                  </a:cubicBezTo>
                  <a:cubicBezTo>
                    <a:pt x="6586" y="1708"/>
                    <a:pt x="6667" y="1667"/>
                    <a:pt x="6746" y="1622"/>
                  </a:cubicBezTo>
                  <a:cubicBezTo>
                    <a:pt x="6780" y="1605"/>
                    <a:pt x="6814" y="1582"/>
                    <a:pt x="6848" y="1559"/>
                  </a:cubicBezTo>
                  <a:cubicBezTo>
                    <a:pt x="6866" y="1548"/>
                    <a:pt x="6888" y="1530"/>
                    <a:pt x="6911" y="1520"/>
                  </a:cubicBezTo>
                  <a:cubicBezTo>
                    <a:pt x="6956" y="1571"/>
                    <a:pt x="7008" y="1622"/>
                    <a:pt x="7064" y="1667"/>
                  </a:cubicBezTo>
                  <a:cubicBezTo>
                    <a:pt x="7144" y="1730"/>
                    <a:pt x="7223" y="1781"/>
                    <a:pt x="7309" y="1832"/>
                  </a:cubicBezTo>
                  <a:cubicBezTo>
                    <a:pt x="7394" y="1878"/>
                    <a:pt x="7480" y="1912"/>
                    <a:pt x="7570" y="1946"/>
                  </a:cubicBezTo>
                  <a:cubicBezTo>
                    <a:pt x="7616" y="1963"/>
                    <a:pt x="7666" y="1981"/>
                    <a:pt x="7718" y="1991"/>
                  </a:cubicBezTo>
                  <a:cubicBezTo>
                    <a:pt x="7745" y="1997"/>
                    <a:pt x="7780" y="2002"/>
                    <a:pt x="7808" y="2008"/>
                  </a:cubicBezTo>
                  <a:cubicBezTo>
                    <a:pt x="7808" y="2015"/>
                    <a:pt x="7808" y="2020"/>
                    <a:pt x="7814" y="2020"/>
                  </a:cubicBezTo>
                  <a:cubicBezTo>
                    <a:pt x="7814" y="2042"/>
                    <a:pt x="7837" y="2060"/>
                    <a:pt x="7860" y="2065"/>
                  </a:cubicBezTo>
                  <a:cubicBezTo>
                    <a:pt x="7882" y="2065"/>
                    <a:pt x="7916" y="2054"/>
                    <a:pt x="7928" y="2026"/>
                  </a:cubicBezTo>
                  <a:cubicBezTo>
                    <a:pt x="7957" y="1957"/>
                    <a:pt x="7962" y="1878"/>
                    <a:pt x="7968" y="1798"/>
                  </a:cubicBezTo>
                  <a:cubicBezTo>
                    <a:pt x="7979" y="1708"/>
                    <a:pt x="7979" y="1611"/>
                    <a:pt x="7984" y="1520"/>
                  </a:cubicBezTo>
                  <a:cubicBezTo>
                    <a:pt x="7984" y="1349"/>
                    <a:pt x="7973" y="1184"/>
                    <a:pt x="7957" y="1014"/>
                  </a:cubicBezTo>
                  <a:cubicBezTo>
                    <a:pt x="7939" y="849"/>
                    <a:pt x="7911" y="690"/>
                    <a:pt x="7865" y="525"/>
                  </a:cubicBezTo>
                  <a:cubicBezTo>
                    <a:pt x="7820" y="366"/>
                    <a:pt x="7763" y="208"/>
                    <a:pt x="7695" y="54"/>
                  </a:cubicBezTo>
                  <a:cubicBezTo>
                    <a:pt x="7690" y="37"/>
                    <a:pt x="7672" y="19"/>
                    <a:pt x="7655" y="14"/>
                  </a:cubicBezTo>
                  <a:cubicBezTo>
                    <a:pt x="7643" y="6"/>
                    <a:pt x="7633" y="0"/>
                    <a:pt x="76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4"/>
            <p:cNvSpPr/>
            <p:nvPr/>
          </p:nvSpPr>
          <p:spPr>
            <a:xfrm flipH="1">
              <a:off x="4574958" y="4284004"/>
              <a:ext cx="165708" cy="59257"/>
            </a:xfrm>
            <a:custGeom>
              <a:avLst/>
              <a:gdLst/>
              <a:ahLst/>
              <a:cxnLst/>
              <a:rect l="l" t="t" r="r" b="b"/>
              <a:pathLst>
                <a:path w="5632" h="2014" extrusionOk="0">
                  <a:moveTo>
                    <a:pt x="1847" y="587"/>
                  </a:moveTo>
                  <a:cubicBezTo>
                    <a:pt x="1876" y="593"/>
                    <a:pt x="1910" y="603"/>
                    <a:pt x="1932" y="627"/>
                  </a:cubicBezTo>
                  <a:cubicBezTo>
                    <a:pt x="1960" y="648"/>
                    <a:pt x="1978" y="677"/>
                    <a:pt x="2000" y="717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1" y="797"/>
                    <a:pt x="2041" y="808"/>
                    <a:pt x="2046" y="819"/>
                  </a:cubicBezTo>
                  <a:cubicBezTo>
                    <a:pt x="2057" y="871"/>
                    <a:pt x="2062" y="921"/>
                    <a:pt x="2062" y="996"/>
                  </a:cubicBezTo>
                  <a:cubicBezTo>
                    <a:pt x="2068" y="1081"/>
                    <a:pt x="2068" y="1160"/>
                    <a:pt x="2062" y="1235"/>
                  </a:cubicBezTo>
                  <a:cubicBezTo>
                    <a:pt x="2057" y="1314"/>
                    <a:pt x="2052" y="1388"/>
                    <a:pt x="2041" y="1461"/>
                  </a:cubicBezTo>
                  <a:cubicBezTo>
                    <a:pt x="2023" y="1519"/>
                    <a:pt x="2012" y="1569"/>
                    <a:pt x="1972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2" y="1666"/>
                    <a:pt x="1829" y="1671"/>
                    <a:pt x="1813" y="1678"/>
                  </a:cubicBezTo>
                  <a:lnTo>
                    <a:pt x="1768" y="1678"/>
                  </a:lnTo>
                  <a:cubicBezTo>
                    <a:pt x="1687" y="1678"/>
                    <a:pt x="1614" y="1660"/>
                    <a:pt x="1517" y="1632"/>
                  </a:cubicBezTo>
                  <a:cubicBezTo>
                    <a:pt x="1393" y="1587"/>
                    <a:pt x="1273" y="1529"/>
                    <a:pt x="1160" y="1474"/>
                  </a:cubicBezTo>
                  <a:lnTo>
                    <a:pt x="1068" y="1433"/>
                  </a:lnTo>
                  <a:cubicBezTo>
                    <a:pt x="1057" y="1427"/>
                    <a:pt x="1045" y="1416"/>
                    <a:pt x="1040" y="1399"/>
                  </a:cubicBezTo>
                  <a:cubicBezTo>
                    <a:pt x="1034" y="1388"/>
                    <a:pt x="1034" y="1371"/>
                    <a:pt x="1040" y="1359"/>
                  </a:cubicBezTo>
                  <a:cubicBezTo>
                    <a:pt x="1052" y="1343"/>
                    <a:pt x="1068" y="1330"/>
                    <a:pt x="1086" y="1330"/>
                  </a:cubicBezTo>
                  <a:cubicBezTo>
                    <a:pt x="1097" y="1330"/>
                    <a:pt x="1102" y="1330"/>
                    <a:pt x="1113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8" y="1474"/>
                    <a:pt x="1511" y="1513"/>
                  </a:cubicBezTo>
                  <a:cubicBezTo>
                    <a:pt x="1597" y="1542"/>
                    <a:pt x="1659" y="1553"/>
                    <a:pt x="1721" y="1558"/>
                  </a:cubicBezTo>
                  <a:lnTo>
                    <a:pt x="1790" y="1558"/>
                  </a:lnTo>
                  <a:cubicBezTo>
                    <a:pt x="1795" y="1558"/>
                    <a:pt x="1802" y="1553"/>
                    <a:pt x="1807" y="1553"/>
                  </a:cubicBezTo>
                  <a:cubicBezTo>
                    <a:pt x="1824" y="1553"/>
                    <a:pt x="1836" y="1547"/>
                    <a:pt x="1847" y="1542"/>
                  </a:cubicBezTo>
                  <a:cubicBezTo>
                    <a:pt x="1858" y="1535"/>
                    <a:pt x="1870" y="1529"/>
                    <a:pt x="1876" y="1519"/>
                  </a:cubicBezTo>
                  <a:cubicBezTo>
                    <a:pt x="1881" y="1519"/>
                    <a:pt x="1881" y="1513"/>
                    <a:pt x="1886" y="1513"/>
                  </a:cubicBezTo>
                  <a:cubicBezTo>
                    <a:pt x="1886" y="1508"/>
                    <a:pt x="1892" y="1501"/>
                    <a:pt x="1892" y="1495"/>
                  </a:cubicBezTo>
                  <a:cubicBezTo>
                    <a:pt x="1910" y="1445"/>
                    <a:pt x="1915" y="1393"/>
                    <a:pt x="1915" y="1354"/>
                  </a:cubicBezTo>
                  <a:lnTo>
                    <a:pt x="1897" y="1354"/>
                  </a:lnTo>
                  <a:cubicBezTo>
                    <a:pt x="1881" y="1359"/>
                    <a:pt x="1863" y="1359"/>
                    <a:pt x="1847" y="1359"/>
                  </a:cubicBezTo>
                  <a:lnTo>
                    <a:pt x="1829" y="1364"/>
                  </a:lnTo>
                  <a:lnTo>
                    <a:pt x="1682" y="1364"/>
                  </a:lnTo>
                  <a:cubicBezTo>
                    <a:pt x="1574" y="1354"/>
                    <a:pt x="1472" y="1330"/>
                    <a:pt x="1386" y="1314"/>
                  </a:cubicBezTo>
                  <a:cubicBezTo>
                    <a:pt x="1346" y="1303"/>
                    <a:pt x="1325" y="1269"/>
                    <a:pt x="1330" y="1235"/>
                  </a:cubicBezTo>
                  <a:cubicBezTo>
                    <a:pt x="1336" y="1206"/>
                    <a:pt x="1364" y="1183"/>
                    <a:pt x="1393" y="1178"/>
                  </a:cubicBezTo>
                  <a:lnTo>
                    <a:pt x="1409" y="1178"/>
                  </a:lnTo>
                  <a:cubicBezTo>
                    <a:pt x="1522" y="1206"/>
                    <a:pt x="1642" y="1235"/>
                    <a:pt x="1761" y="1240"/>
                  </a:cubicBezTo>
                  <a:cubicBezTo>
                    <a:pt x="1784" y="1240"/>
                    <a:pt x="1810" y="1243"/>
                    <a:pt x="1834" y="1243"/>
                  </a:cubicBezTo>
                  <a:cubicBezTo>
                    <a:pt x="1847" y="1243"/>
                    <a:pt x="1859" y="1242"/>
                    <a:pt x="1870" y="1240"/>
                  </a:cubicBezTo>
                  <a:lnTo>
                    <a:pt x="1921" y="1240"/>
                  </a:lnTo>
                  <a:cubicBezTo>
                    <a:pt x="1926" y="1178"/>
                    <a:pt x="1926" y="1115"/>
                    <a:pt x="1921" y="1052"/>
                  </a:cubicBezTo>
                  <a:lnTo>
                    <a:pt x="1915" y="1047"/>
                  </a:lnTo>
                  <a:cubicBezTo>
                    <a:pt x="1876" y="1052"/>
                    <a:pt x="1841" y="1058"/>
                    <a:pt x="1807" y="1070"/>
                  </a:cubicBezTo>
                  <a:cubicBezTo>
                    <a:pt x="1716" y="1086"/>
                    <a:pt x="1648" y="1109"/>
                    <a:pt x="1585" y="1133"/>
                  </a:cubicBezTo>
                  <a:cubicBezTo>
                    <a:pt x="1580" y="1133"/>
                    <a:pt x="1574" y="1138"/>
                    <a:pt x="1569" y="1138"/>
                  </a:cubicBezTo>
                  <a:cubicBezTo>
                    <a:pt x="1535" y="1138"/>
                    <a:pt x="1495" y="1115"/>
                    <a:pt x="1483" y="1081"/>
                  </a:cubicBezTo>
                  <a:cubicBezTo>
                    <a:pt x="1466" y="1041"/>
                    <a:pt x="1488" y="996"/>
                    <a:pt x="1535" y="979"/>
                  </a:cubicBezTo>
                  <a:cubicBezTo>
                    <a:pt x="1614" y="944"/>
                    <a:pt x="1700" y="921"/>
                    <a:pt x="1784" y="910"/>
                  </a:cubicBezTo>
                  <a:cubicBezTo>
                    <a:pt x="1807" y="905"/>
                    <a:pt x="1829" y="899"/>
                    <a:pt x="1852" y="899"/>
                  </a:cubicBezTo>
                  <a:cubicBezTo>
                    <a:pt x="1870" y="899"/>
                    <a:pt x="1886" y="894"/>
                    <a:pt x="1910" y="894"/>
                  </a:cubicBezTo>
                  <a:lnTo>
                    <a:pt x="1904" y="871"/>
                  </a:lnTo>
                  <a:cubicBezTo>
                    <a:pt x="1897" y="853"/>
                    <a:pt x="1892" y="837"/>
                    <a:pt x="1881" y="819"/>
                  </a:cubicBezTo>
                  <a:cubicBezTo>
                    <a:pt x="1876" y="803"/>
                    <a:pt x="1858" y="779"/>
                    <a:pt x="1841" y="758"/>
                  </a:cubicBezTo>
                  <a:lnTo>
                    <a:pt x="1829" y="745"/>
                  </a:lnTo>
                  <a:lnTo>
                    <a:pt x="1802" y="745"/>
                  </a:lnTo>
                  <a:cubicBezTo>
                    <a:pt x="1761" y="758"/>
                    <a:pt x="1727" y="768"/>
                    <a:pt x="1687" y="779"/>
                  </a:cubicBezTo>
                  <a:cubicBezTo>
                    <a:pt x="1671" y="785"/>
                    <a:pt x="1653" y="792"/>
                    <a:pt x="1631" y="797"/>
                  </a:cubicBezTo>
                  <a:lnTo>
                    <a:pt x="1603" y="808"/>
                  </a:lnTo>
                  <a:lnTo>
                    <a:pt x="1591" y="813"/>
                  </a:lnTo>
                  <a:cubicBezTo>
                    <a:pt x="1556" y="826"/>
                    <a:pt x="1529" y="831"/>
                    <a:pt x="1495" y="848"/>
                  </a:cubicBezTo>
                  <a:cubicBezTo>
                    <a:pt x="1454" y="865"/>
                    <a:pt x="1415" y="882"/>
                    <a:pt x="1364" y="905"/>
                  </a:cubicBezTo>
                  <a:cubicBezTo>
                    <a:pt x="1330" y="928"/>
                    <a:pt x="1291" y="944"/>
                    <a:pt x="1256" y="968"/>
                  </a:cubicBezTo>
                  <a:lnTo>
                    <a:pt x="1250" y="973"/>
                  </a:lnTo>
                  <a:cubicBezTo>
                    <a:pt x="1210" y="989"/>
                    <a:pt x="1171" y="1013"/>
                    <a:pt x="1131" y="1036"/>
                  </a:cubicBezTo>
                  <a:cubicBezTo>
                    <a:pt x="1120" y="1041"/>
                    <a:pt x="1108" y="1047"/>
                    <a:pt x="1091" y="1052"/>
                  </a:cubicBezTo>
                  <a:lnTo>
                    <a:pt x="1074" y="1052"/>
                  </a:lnTo>
                  <a:lnTo>
                    <a:pt x="1063" y="1047"/>
                  </a:lnTo>
                  <a:cubicBezTo>
                    <a:pt x="1034" y="1047"/>
                    <a:pt x="1018" y="1030"/>
                    <a:pt x="1000" y="1013"/>
                  </a:cubicBezTo>
                  <a:cubicBezTo>
                    <a:pt x="971" y="968"/>
                    <a:pt x="984" y="910"/>
                    <a:pt x="1023" y="876"/>
                  </a:cubicBezTo>
                  <a:cubicBezTo>
                    <a:pt x="1079" y="837"/>
                    <a:pt x="1142" y="803"/>
                    <a:pt x="1222" y="768"/>
                  </a:cubicBezTo>
                  <a:cubicBezTo>
                    <a:pt x="1278" y="740"/>
                    <a:pt x="1346" y="717"/>
                    <a:pt x="1427" y="695"/>
                  </a:cubicBezTo>
                  <a:cubicBezTo>
                    <a:pt x="1454" y="683"/>
                    <a:pt x="1483" y="672"/>
                    <a:pt x="1517" y="661"/>
                  </a:cubicBezTo>
                  <a:lnTo>
                    <a:pt x="1540" y="655"/>
                  </a:lnTo>
                  <a:lnTo>
                    <a:pt x="1608" y="632"/>
                  </a:lnTo>
                  <a:lnTo>
                    <a:pt x="1642" y="627"/>
                  </a:lnTo>
                  <a:cubicBezTo>
                    <a:pt x="1671" y="614"/>
                    <a:pt x="1700" y="603"/>
                    <a:pt x="1734" y="598"/>
                  </a:cubicBezTo>
                  <a:cubicBezTo>
                    <a:pt x="1750" y="593"/>
                    <a:pt x="1773" y="587"/>
                    <a:pt x="1790" y="587"/>
                  </a:cubicBezTo>
                  <a:close/>
                  <a:moveTo>
                    <a:pt x="5450" y="1"/>
                  </a:moveTo>
                  <a:lnTo>
                    <a:pt x="5375" y="63"/>
                  </a:lnTo>
                  <a:lnTo>
                    <a:pt x="5348" y="87"/>
                  </a:lnTo>
                  <a:lnTo>
                    <a:pt x="5359" y="81"/>
                  </a:lnTo>
                  <a:lnTo>
                    <a:pt x="5359" y="81"/>
                  </a:lnTo>
                  <a:cubicBezTo>
                    <a:pt x="5239" y="189"/>
                    <a:pt x="5125" y="302"/>
                    <a:pt x="5023" y="422"/>
                  </a:cubicBezTo>
                  <a:cubicBezTo>
                    <a:pt x="4926" y="535"/>
                    <a:pt x="4829" y="655"/>
                    <a:pt x="4739" y="779"/>
                  </a:cubicBezTo>
                  <a:cubicBezTo>
                    <a:pt x="4739" y="792"/>
                    <a:pt x="4727" y="803"/>
                    <a:pt x="4722" y="808"/>
                  </a:cubicBezTo>
                  <a:cubicBezTo>
                    <a:pt x="4705" y="831"/>
                    <a:pt x="4682" y="837"/>
                    <a:pt x="4666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3" y="819"/>
                    <a:pt x="4598" y="813"/>
                    <a:pt x="4598" y="808"/>
                  </a:cubicBezTo>
                  <a:lnTo>
                    <a:pt x="4569" y="803"/>
                  </a:lnTo>
                  <a:cubicBezTo>
                    <a:pt x="4546" y="797"/>
                    <a:pt x="4517" y="792"/>
                    <a:pt x="4495" y="779"/>
                  </a:cubicBezTo>
                  <a:cubicBezTo>
                    <a:pt x="4438" y="763"/>
                    <a:pt x="4386" y="745"/>
                    <a:pt x="4336" y="723"/>
                  </a:cubicBezTo>
                  <a:cubicBezTo>
                    <a:pt x="4244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6" y="410"/>
                    <a:pt x="2728" y="273"/>
                    <a:pt x="2023" y="228"/>
                  </a:cubicBezTo>
                  <a:cubicBezTo>
                    <a:pt x="1882" y="221"/>
                    <a:pt x="1742" y="217"/>
                    <a:pt x="1602" y="217"/>
                  </a:cubicBezTo>
                  <a:cubicBezTo>
                    <a:pt x="1320" y="217"/>
                    <a:pt x="1042" y="232"/>
                    <a:pt x="772" y="263"/>
                  </a:cubicBezTo>
                  <a:cubicBezTo>
                    <a:pt x="562" y="286"/>
                    <a:pt x="352" y="320"/>
                    <a:pt x="148" y="365"/>
                  </a:cubicBezTo>
                  <a:lnTo>
                    <a:pt x="142" y="365"/>
                  </a:lnTo>
                  <a:cubicBezTo>
                    <a:pt x="90" y="376"/>
                    <a:pt x="45" y="388"/>
                    <a:pt x="0" y="399"/>
                  </a:cubicBezTo>
                  <a:cubicBezTo>
                    <a:pt x="74" y="501"/>
                    <a:pt x="137" y="621"/>
                    <a:pt x="176" y="751"/>
                  </a:cubicBezTo>
                  <a:cubicBezTo>
                    <a:pt x="205" y="826"/>
                    <a:pt x="221" y="905"/>
                    <a:pt x="239" y="979"/>
                  </a:cubicBezTo>
                  <a:cubicBezTo>
                    <a:pt x="255" y="1058"/>
                    <a:pt x="273" y="1144"/>
                    <a:pt x="284" y="1235"/>
                  </a:cubicBezTo>
                  <a:cubicBezTo>
                    <a:pt x="295" y="1319"/>
                    <a:pt x="295" y="1411"/>
                    <a:pt x="295" y="1490"/>
                  </a:cubicBezTo>
                  <a:cubicBezTo>
                    <a:pt x="290" y="1564"/>
                    <a:pt x="284" y="1655"/>
                    <a:pt x="268" y="1746"/>
                  </a:cubicBezTo>
                  <a:cubicBezTo>
                    <a:pt x="261" y="1791"/>
                    <a:pt x="250" y="1825"/>
                    <a:pt x="239" y="1859"/>
                  </a:cubicBezTo>
                  <a:cubicBezTo>
                    <a:pt x="227" y="1899"/>
                    <a:pt x="216" y="1939"/>
                    <a:pt x="193" y="1978"/>
                  </a:cubicBezTo>
                  <a:lnTo>
                    <a:pt x="187" y="1996"/>
                  </a:lnTo>
                  <a:lnTo>
                    <a:pt x="210" y="1996"/>
                  </a:lnTo>
                  <a:cubicBezTo>
                    <a:pt x="329" y="2007"/>
                    <a:pt x="438" y="2007"/>
                    <a:pt x="551" y="2012"/>
                  </a:cubicBezTo>
                  <a:cubicBezTo>
                    <a:pt x="600" y="2013"/>
                    <a:pt x="649" y="2013"/>
                    <a:pt x="698" y="2013"/>
                  </a:cubicBezTo>
                  <a:cubicBezTo>
                    <a:pt x="1084" y="2013"/>
                    <a:pt x="1481" y="1989"/>
                    <a:pt x="1904" y="1939"/>
                  </a:cubicBezTo>
                  <a:lnTo>
                    <a:pt x="1978" y="1933"/>
                  </a:lnTo>
                  <a:cubicBezTo>
                    <a:pt x="2154" y="1917"/>
                    <a:pt x="2335" y="1888"/>
                    <a:pt x="2529" y="1859"/>
                  </a:cubicBezTo>
                  <a:cubicBezTo>
                    <a:pt x="2728" y="1831"/>
                    <a:pt x="2927" y="1802"/>
                    <a:pt x="3119" y="1763"/>
                  </a:cubicBezTo>
                  <a:cubicBezTo>
                    <a:pt x="3398" y="1700"/>
                    <a:pt x="3670" y="1621"/>
                    <a:pt x="3927" y="1524"/>
                  </a:cubicBezTo>
                  <a:cubicBezTo>
                    <a:pt x="4199" y="1422"/>
                    <a:pt x="4454" y="1296"/>
                    <a:pt x="4671" y="1189"/>
                  </a:cubicBezTo>
                  <a:lnTo>
                    <a:pt x="4700" y="1172"/>
                  </a:lnTo>
                  <a:cubicBezTo>
                    <a:pt x="4711" y="1160"/>
                    <a:pt x="4722" y="1160"/>
                    <a:pt x="4739" y="1154"/>
                  </a:cubicBezTo>
                  <a:cubicBezTo>
                    <a:pt x="4774" y="1154"/>
                    <a:pt x="4802" y="1167"/>
                    <a:pt x="4819" y="1194"/>
                  </a:cubicBezTo>
                  <a:cubicBezTo>
                    <a:pt x="4829" y="1206"/>
                    <a:pt x="4836" y="1217"/>
                    <a:pt x="4836" y="1228"/>
                  </a:cubicBezTo>
                  <a:cubicBezTo>
                    <a:pt x="4910" y="1309"/>
                    <a:pt x="4989" y="1377"/>
                    <a:pt x="5080" y="1439"/>
                  </a:cubicBezTo>
                  <a:cubicBezTo>
                    <a:pt x="5177" y="1501"/>
                    <a:pt x="5280" y="1558"/>
                    <a:pt x="5393" y="1603"/>
                  </a:cubicBezTo>
                  <a:cubicBezTo>
                    <a:pt x="5450" y="1621"/>
                    <a:pt x="5511" y="1644"/>
                    <a:pt x="5569" y="1666"/>
                  </a:cubicBezTo>
                  <a:lnTo>
                    <a:pt x="5603" y="1678"/>
                  </a:lnTo>
                  <a:lnTo>
                    <a:pt x="5631" y="1689"/>
                  </a:lnTo>
                  <a:lnTo>
                    <a:pt x="5631" y="1655"/>
                  </a:lnTo>
                  <a:lnTo>
                    <a:pt x="5631" y="1519"/>
                  </a:lnTo>
                  <a:lnTo>
                    <a:pt x="5631" y="1461"/>
                  </a:lnTo>
                  <a:lnTo>
                    <a:pt x="5631" y="1325"/>
                  </a:lnTo>
                  <a:lnTo>
                    <a:pt x="5614" y="1325"/>
                  </a:lnTo>
                  <a:cubicBezTo>
                    <a:pt x="5588" y="1328"/>
                    <a:pt x="5563" y="1329"/>
                    <a:pt x="5538" y="1329"/>
                  </a:cubicBezTo>
                  <a:cubicBezTo>
                    <a:pt x="5513" y="1329"/>
                    <a:pt x="5489" y="1328"/>
                    <a:pt x="5466" y="1325"/>
                  </a:cubicBezTo>
                  <a:cubicBezTo>
                    <a:pt x="5393" y="1325"/>
                    <a:pt x="5319" y="1314"/>
                    <a:pt x="5251" y="1309"/>
                  </a:cubicBezTo>
                  <a:cubicBezTo>
                    <a:pt x="5228" y="1309"/>
                    <a:pt x="5205" y="1291"/>
                    <a:pt x="5194" y="1274"/>
                  </a:cubicBezTo>
                  <a:cubicBezTo>
                    <a:pt x="5183" y="1257"/>
                    <a:pt x="5177" y="1235"/>
                    <a:pt x="5183" y="1212"/>
                  </a:cubicBezTo>
                  <a:cubicBezTo>
                    <a:pt x="5188" y="1194"/>
                    <a:pt x="5199" y="1172"/>
                    <a:pt x="5217" y="1160"/>
                  </a:cubicBezTo>
                  <a:cubicBezTo>
                    <a:pt x="5228" y="1154"/>
                    <a:pt x="5239" y="1149"/>
                    <a:pt x="5251" y="1149"/>
                  </a:cubicBezTo>
                  <a:lnTo>
                    <a:pt x="5280" y="1149"/>
                  </a:lnTo>
                  <a:cubicBezTo>
                    <a:pt x="5319" y="1149"/>
                    <a:pt x="5359" y="1154"/>
                    <a:pt x="5393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3" y="1167"/>
                  </a:lnTo>
                  <a:lnTo>
                    <a:pt x="5626" y="1167"/>
                  </a:lnTo>
                  <a:lnTo>
                    <a:pt x="5626" y="1081"/>
                  </a:lnTo>
                  <a:cubicBezTo>
                    <a:pt x="5626" y="1041"/>
                    <a:pt x="5620" y="1002"/>
                    <a:pt x="5620" y="955"/>
                  </a:cubicBezTo>
                  <a:cubicBezTo>
                    <a:pt x="5586" y="968"/>
                    <a:pt x="5545" y="973"/>
                    <a:pt x="5511" y="979"/>
                  </a:cubicBezTo>
                  <a:lnTo>
                    <a:pt x="5500" y="979"/>
                  </a:lnTo>
                  <a:lnTo>
                    <a:pt x="5472" y="984"/>
                  </a:lnTo>
                  <a:cubicBezTo>
                    <a:pt x="5416" y="996"/>
                    <a:pt x="5364" y="1002"/>
                    <a:pt x="5307" y="1013"/>
                  </a:cubicBezTo>
                  <a:cubicBezTo>
                    <a:pt x="5303" y="1013"/>
                    <a:pt x="5299" y="1014"/>
                    <a:pt x="5296" y="1014"/>
                  </a:cubicBezTo>
                  <a:cubicBezTo>
                    <a:pt x="5273" y="1014"/>
                    <a:pt x="5254" y="1000"/>
                    <a:pt x="5239" y="989"/>
                  </a:cubicBezTo>
                  <a:cubicBezTo>
                    <a:pt x="5217" y="973"/>
                    <a:pt x="5205" y="950"/>
                    <a:pt x="5205" y="921"/>
                  </a:cubicBezTo>
                  <a:cubicBezTo>
                    <a:pt x="5205" y="899"/>
                    <a:pt x="5211" y="871"/>
                    <a:pt x="5228" y="853"/>
                  </a:cubicBezTo>
                  <a:cubicBezTo>
                    <a:pt x="5245" y="831"/>
                    <a:pt x="5267" y="826"/>
                    <a:pt x="5296" y="819"/>
                  </a:cubicBezTo>
                  <a:cubicBezTo>
                    <a:pt x="5348" y="808"/>
                    <a:pt x="5404" y="797"/>
                    <a:pt x="5466" y="792"/>
                  </a:cubicBezTo>
                  <a:cubicBezTo>
                    <a:pt x="5503" y="787"/>
                    <a:pt x="5537" y="783"/>
                    <a:pt x="5569" y="783"/>
                  </a:cubicBezTo>
                  <a:cubicBezTo>
                    <a:pt x="5582" y="783"/>
                    <a:pt x="5595" y="783"/>
                    <a:pt x="5608" y="785"/>
                  </a:cubicBezTo>
                  <a:cubicBezTo>
                    <a:pt x="5603" y="689"/>
                    <a:pt x="5592" y="598"/>
                    <a:pt x="5574" y="507"/>
                  </a:cubicBezTo>
                  <a:lnTo>
                    <a:pt x="5535" y="530"/>
                  </a:lnTo>
                  <a:cubicBezTo>
                    <a:pt x="5518" y="541"/>
                    <a:pt x="5500" y="553"/>
                    <a:pt x="5484" y="564"/>
                  </a:cubicBezTo>
                  <a:cubicBezTo>
                    <a:pt x="5427" y="603"/>
                    <a:pt x="5375" y="638"/>
                    <a:pt x="5335" y="677"/>
                  </a:cubicBezTo>
                  <a:cubicBezTo>
                    <a:pt x="5330" y="677"/>
                    <a:pt x="5319" y="683"/>
                    <a:pt x="5314" y="683"/>
                  </a:cubicBezTo>
                  <a:lnTo>
                    <a:pt x="5296" y="683"/>
                  </a:lnTo>
                  <a:cubicBezTo>
                    <a:pt x="5285" y="683"/>
                    <a:pt x="5273" y="672"/>
                    <a:pt x="5267" y="661"/>
                  </a:cubicBezTo>
                  <a:cubicBezTo>
                    <a:pt x="5256" y="648"/>
                    <a:pt x="5256" y="638"/>
                    <a:pt x="5256" y="627"/>
                  </a:cubicBezTo>
                  <a:cubicBezTo>
                    <a:pt x="5262" y="609"/>
                    <a:pt x="5267" y="603"/>
                    <a:pt x="5280" y="593"/>
                  </a:cubicBezTo>
                  <a:cubicBezTo>
                    <a:pt x="5335" y="546"/>
                    <a:pt x="5387" y="507"/>
                    <a:pt x="5438" y="467"/>
                  </a:cubicBezTo>
                  <a:cubicBezTo>
                    <a:pt x="5477" y="444"/>
                    <a:pt x="5518" y="422"/>
                    <a:pt x="5558" y="399"/>
                  </a:cubicBezTo>
                  <a:cubicBezTo>
                    <a:pt x="5552" y="376"/>
                    <a:pt x="5552" y="354"/>
                    <a:pt x="5545" y="331"/>
                  </a:cubicBezTo>
                  <a:cubicBezTo>
                    <a:pt x="5518" y="212"/>
                    <a:pt x="5484" y="98"/>
                    <a:pt x="545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4"/>
            <p:cNvSpPr/>
            <p:nvPr/>
          </p:nvSpPr>
          <p:spPr>
            <a:xfrm flipH="1">
              <a:off x="4737987" y="4296744"/>
              <a:ext cx="60875" cy="45487"/>
            </a:xfrm>
            <a:custGeom>
              <a:avLst/>
              <a:gdLst/>
              <a:ahLst/>
              <a:cxnLst/>
              <a:rect l="l" t="t" r="r" b="b"/>
              <a:pathLst>
                <a:path w="2069" h="1546" extrusionOk="0">
                  <a:moveTo>
                    <a:pt x="1614" y="521"/>
                  </a:moveTo>
                  <a:cubicBezTo>
                    <a:pt x="1643" y="521"/>
                    <a:pt x="1670" y="533"/>
                    <a:pt x="1693" y="551"/>
                  </a:cubicBezTo>
                  <a:cubicBezTo>
                    <a:pt x="1727" y="580"/>
                    <a:pt x="1745" y="614"/>
                    <a:pt x="1751" y="653"/>
                  </a:cubicBezTo>
                  <a:cubicBezTo>
                    <a:pt x="1756" y="727"/>
                    <a:pt x="1700" y="795"/>
                    <a:pt x="1620" y="802"/>
                  </a:cubicBezTo>
                  <a:cubicBezTo>
                    <a:pt x="1613" y="803"/>
                    <a:pt x="1607" y="803"/>
                    <a:pt x="1601" y="803"/>
                  </a:cubicBezTo>
                  <a:cubicBezTo>
                    <a:pt x="1569" y="803"/>
                    <a:pt x="1542" y="792"/>
                    <a:pt x="1517" y="773"/>
                  </a:cubicBezTo>
                  <a:cubicBezTo>
                    <a:pt x="1489" y="750"/>
                    <a:pt x="1472" y="711"/>
                    <a:pt x="1467" y="671"/>
                  </a:cubicBezTo>
                  <a:cubicBezTo>
                    <a:pt x="1462" y="597"/>
                    <a:pt x="1517" y="529"/>
                    <a:pt x="1598" y="522"/>
                  </a:cubicBezTo>
                  <a:cubicBezTo>
                    <a:pt x="1603" y="521"/>
                    <a:pt x="1609" y="521"/>
                    <a:pt x="1614" y="521"/>
                  </a:cubicBezTo>
                  <a:close/>
                  <a:moveTo>
                    <a:pt x="1837" y="0"/>
                  </a:moveTo>
                  <a:cubicBezTo>
                    <a:pt x="1444" y="102"/>
                    <a:pt x="1074" y="244"/>
                    <a:pt x="739" y="415"/>
                  </a:cubicBezTo>
                  <a:cubicBezTo>
                    <a:pt x="473" y="551"/>
                    <a:pt x="222" y="711"/>
                    <a:pt x="1" y="892"/>
                  </a:cubicBezTo>
                  <a:cubicBezTo>
                    <a:pt x="51" y="931"/>
                    <a:pt x="109" y="978"/>
                    <a:pt x="166" y="1017"/>
                  </a:cubicBezTo>
                  <a:cubicBezTo>
                    <a:pt x="358" y="1136"/>
                    <a:pt x="568" y="1238"/>
                    <a:pt x="814" y="1324"/>
                  </a:cubicBezTo>
                  <a:cubicBezTo>
                    <a:pt x="1142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3" y="1416"/>
                    <a:pt x="1989" y="1364"/>
                    <a:pt x="2000" y="1306"/>
                  </a:cubicBezTo>
                  <a:cubicBezTo>
                    <a:pt x="2029" y="1170"/>
                    <a:pt x="2052" y="1046"/>
                    <a:pt x="2058" y="921"/>
                  </a:cubicBezTo>
                  <a:cubicBezTo>
                    <a:pt x="2068" y="745"/>
                    <a:pt x="2058" y="580"/>
                    <a:pt x="2023" y="432"/>
                  </a:cubicBezTo>
                  <a:cubicBezTo>
                    <a:pt x="2000" y="318"/>
                    <a:pt x="1966" y="222"/>
                    <a:pt x="1921" y="125"/>
                  </a:cubicBezTo>
                  <a:cubicBezTo>
                    <a:pt x="1893" y="86"/>
                    <a:pt x="1864" y="40"/>
                    <a:pt x="1837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4"/>
            <p:cNvSpPr/>
            <p:nvPr/>
          </p:nvSpPr>
          <p:spPr>
            <a:xfrm flipH="1">
              <a:off x="4569249" y="4279208"/>
              <a:ext cx="235145" cy="70467"/>
            </a:xfrm>
            <a:custGeom>
              <a:avLst/>
              <a:gdLst/>
              <a:ahLst/>
              <a:cxnLst/>
              <a:rect l="l" t="t" r="r" b="b"/>
              <a:pathLst>
                <a:path w="7992" h="2395" extrusionOk="0">
                  <a:moveTo>
                    <a:pt x="1804" y="1117"/>
                  </a:moveTo>
                  <a:cubicBezTo>
                    <a:pt x="1798" y="1117"/>
                    <a:pt x="1792" y="1117"/>
                    <a:pt x="1786" y="1118"/>
                  </a:cubicBezTo>
                  <a:cubicBezTo>
                    <a:pt x="1705" y="1125"/>
                    <a:pt x="1650" y="1187"/>
                    <a:pt x="1655" y="1272"/>
                  </a:cubicBezTo>
                  <a:cubicBezTo>
                    <a:pt x="1660" y="1343"/>
                    <a:pt x="1723" y="1404"/>
                    <a:pt x="1798" y="1404"/>
                  </a:cubicBezTo>
                  <a:cubicBezTo>
                    <a:pt x="1801" y="1404"/>
                    <a:pt x="1805" y="1404"/>
                    <a:pt x="1808" y="1403"/>
                  </a:cubicBezTo>
                  <a:cubicBezTo>
                    <a:pt x="1881" y="1391"/>
                    <a:pt x="1944" y="1330"/>
                    <a:pt x="1939" y="1249"/>
                  </a:cubicBezTo>
                  <a:cubicBezTo>
                    <a:pt x="1934" y="1176"/>
                    <a:pt x="1875" y="1117"/>
                    <a:pt x="1804" y="1117"/>
                  </a:cubicBezTo>
                  <a:close/>
                  <a:moveTo>
                    <a:pt x="3982" y="745"/>
                  </a:moveTo>
                  <a:cubicBezTo>
                    <a:pt x="3973" y="745"/>
                    <a:pt x="3965" y="747"/>
                    <a:pt x="3956" y="750"/>
                  </a:cubicBezTo>
                  <a:cubicBezTo>
                    <a:pt x="3939" y="750"/>
                    <a:pt x="3916" y="756"/>
                    <a:pt x="3900" y="761"/>
                  </a:cubicBezTo>
                  <a:cubicBezTo>
                    <a:pt x="3853" y="766"/>
                    <a:pt x="3814" y="784"/>
                    <a:pt x="3774" y="795"/>
                  </a:cubicBezTo>
                  <a:cubicBezTo>
                    <a:pt x="3712" y="811"/>
                    <a:pt x="3649" y="835"/>
                    <a:pt x="3586" y="852"/>
                  </a:cubicBezTo>
                  <a:cubicBezTo>
                    <a:pt x="3518" y="874"/>
                    <a:pt x="3450" y="897"/>
                    <a:pt x="3388" y="931"/>
                  </a:cubicBezTo>
                  <a:cubicBezTo>
                    <a:pt x="3320" y="960"/>
                    <a:pt x="3252" y="994"/>
                    <a:pt x="3189" y="1039"/>
                  </a:cubicBezTo>
                  <a:cubicBezTo>
                    <a:pt x="3150" y="1073"/>
                    <a:pt x="3132" y="1131"/>
                    <a:pt x="3166" y="1176"/>
                  </a:cubicBezTo>
                  <a:cubicBezTo>
                    <a:pt x="3177" y="1193"/>
                    <a:pt x="3200" y="1210"/>
                    <a:pt x="3229" y="1215"/>
                  </a:cubicBezTo>
                  <a:lnTo>
                    <a:pt x="3252" y="1215"/>
                  </a:lnTo>
                  <a:cubicBezTo>
                    <a:pt x="3268" y="1215"/>
                    <a:pt x="3286" y="1210"/>
                    <a:pt x="3302" y="1199"/>
                  </a:cubicBezTo>
                  <a:cubicBezTo>
                    <a:pt x="3376" y="1159"/>
                    <a:pt x="3457" y="1113"/>
                    <a:pt x="3530" y="1073"/>
                  </a:cubicBezTo>
                  <a:cubicBezTo>
                    <a:pt x="3575" y="1050"/>
                    <a:pt x="3615" y="1028"/>
                    <a:pt x="3661" y="1011"/>
                  </a:cubicBezTo>
                  <a:cubicBezTo>
                    <a:pt x="3706" y="994"/>
                    <a:pt x="3751" y="976"/>
                    <a:pt x="3803" y="966"/>
                  </a:cubicBezTo>
                  <a:cubicBezTo>
                    <a:pt x="3853" y="948"/>
                    <a:pt x="3911" y="926"/>
                    <a:pt x="3968" y="908"/>
                  </a:cubicBezTo>
                  <a:lnTo>
                    <a:pt x="3995" y="908"/>
                  </a:lnTo>
                  <a:cubicBezTo>
                    <a:pt x="4002" y="914"/>
                    <a:pt x="4002" y="914"/>
                    <a:pt x="4007" y="921"/>
                  </a:cubicBezTo>
                  <a:cubicBezTo>
                    <a:pt x="4024" y="937"/>
                    <a:pt x="4036" y="966"/>
                    <a:pt x="4047" y="989"/>
                  </a:cubicBezTo>
                  <a:cubicBezTo>
                    <a:pt x="4058" y="1005"/>
                    <a:pt x="4063" y="1016"/>
                    <a:pt x="4070" y="1039"/>
                  </a:cubicBezTo>
                  <a:lnTo>
                    <a:pt x="4070" y="1057"/>
                  </a:lnTo>
                  <a:cubicBezTo>
                    <a:pt x="4052" y="1057"/>
                    <a:pt x="4036" y="1057"/>
                    <a:pt x="4013" y="1062"/>
                  </a:cubicBezTo>
                  <a:cubicBezTo>
                    <a:pt x="3995" y="1062"/>
                    <a:pt x="3973" y="1068"/>
                    <a:pt x="3950" y="1068"/>
                  </a:cubicBezTo>
                  <a:cubicBezTo>
                    <a:pt x="3866" y="1084"/>
                    <a:pt x="3780" y="1107"/>
                    <a:pt x="3695" y="1136"/>
                  </a:cubicBezTo>
                  <a:cubicBezTo>
                    <a:pt x="3654" y="1152"/>
                    <a:pt x="3632" y="1204"/>
                    <a:pt x="3649" y="1244"/>
                  </a:cubicBezTo>
                  <a:cubicBezTo>
                    <a:pt x="3658" y="1279"/>
                    <a:pt x="3691" y="1301"/>
                    <a:pt x="3724" y="1301"/>
                  </a:cubicBezTo>
                  <a:cubicBezTo>
                    <a:pt x="3733" y="1301"/>
                    <a:pt x="3743" y="1299"/>
                    <a:pt x="3751" y="1296"/>
                  </a:cubicBezTo>
                  <a:cubicBezTo>
                    <a:pt x="3825" y="1267"/>
                    <a:pt x="3893" y="1249"/>
                    <a:pt x="3968" y="1233"/>
                  </a:cubicBezTo>
                  <a:cubicBezTo>
                    <a:pt x="4007" y="1227"/>
                    <a:pt x="4042" y="1221"/>
                    <a:pt x="4081" y="1210"/>
                  </a:cubicBezTo>
                  <a:lnTo>
                    <a:pt x="4087" y="1210"/>
                  </a:lnTo>
                  <a:lnTo>
                    <a:pt x="4087" y="1215"/>
                  </a:lnTo>
                  <a:lnTo>
                    <a:pt x="4087" y="1403"/>
                  </a:lnTo>
                  <a:lnTo>
                    <a:pt x="3927" y="1403"/>
                  </a:lnTo>
                  <a:cubicBezTo>
                    <a:pt x="3808" y="1391"/>
                    <a:pt x="3695" y="1369"/>
                    <a:pt x="3575" y="1341"/>
                  </a:cubicBezTo>
                  <a:lnTo>
                    <a:pt x="3559" y="1341"/>
                  </a:lnTo>
                  <a:cubicBezTo>
                    <a:pt x="3525" y="1341"/>
                    <a:pt x="3502" y="1364"/>
                    <a:pt x="3496" y="1398"/>
                  </a:cubicBezTo>
                  <a:cubicBezTo>
                    <a:pt x="3491" y="1432"/>
                    <a:pt x="3512" y="1466"/>
                    <a:pt x="3547" y="1477"/>
                  </a:cubicBezTo>
                  <a:cubicBezTo>
                    <a:pt x="3649" y="1500"/>
                    <a:pt x="3751" y="1522"/>
                    <a:pt x="3848" y="1527"/>
                  </a:cubicBezTo>
                  <a:cubicBezTo>
                    <a:pt x="3874" y="1531"/>
                    <a:pt x="3898" y="1533"/>
                    <a:pt x="3922" y="1533"/>
                  </a:cubicBezTo>
                  <a:cubicBezTo>
                    <a:pt x="3946" y="1533"/>
                    <a:pt x="3970" y="1531"/>
                    <a:pt x="3995" y="1527"/>
                  </a:cubicBezTo>
                  <a:cubicBezTo>
                    <a:pt x="4024" y="1527"/>
                    <a:pt x="4047" y="1522"/>
                    <a:pt x="4076" y="1517"/>
                  </a:cubicBezTo>
                  <a:lnTo>
                    <a:pt x="4081" y="1517"/>
                  </a:lnTo>
                  <a:cubicBezTo>
                    <a:pt x="4076" y="1562"/>
                    <a:pt x="4070" y="1613"/>
                    <a:pt x="4058" y="1658"/>
                  </a:cubicBezTo>
                  <a:cubicBezTo>
                    <a:pt x="4052" y="1664"/>
                    <a:pt x="4052" y="1671"/>
                    <a:pt x="4052" y="1676"/>
                  </a:cubicBezTo>
                  <a:cubicBezTo>
                    <a:pt x="4047" y="1676"/>
                    <a:pt x="4047" y="1682"/>
                    <a:pt x="4042" y="1682"/>
                  </a:cubicBezTo>
                  <a:cubicBezTo>
                    <a:pt x="4029" y="1687"/>
                    <a:pt x="4024" y="1698"/>
                    <a:pt x="4013" y="1705"/>
                  </a:cubicBezTo>
                  <a:cubicBezTo>
                    <a:pt x="4002" y="1710"/>
                    <a:pt x="3990" y="1710"/>
                    <a:pt x="3973" y="1716"/>
                  </a:cubicBezTo>
                  <a:cubicBezTo>
                    <a:pt x="3945" y="1721"/>
                    <a:pt x="3916" y="1721"/>
                    <a:pt x="3887" y="1721"/>
                  </a:cubicBezTo>
                  <a:cubicBezTo>
                    <a:pt x="3819" y="1716"/>
                    <a:pt x="3751" y="1698"/>
                    <a:pt x="3683" y="1676"/>
                  </a:cubicBezTo>
                  <a:cubicBezTo>
                    <a:pt x="3547" y="1624"/>
                    <a:pt x="3416" y="1562"/>
                    <a:pt x="3279" y="1500"/>
                  </a:cubicBezTo>
                  <a:cubicBezTo>
                    <a:pt x="3270" y="1494"/>
                    <a:pt x="3260" y="1492"/>
                    <a:pt x="3251" y="1492"/>
                  </a:cubicBezTo>
                  <a:cubicBezTo>
                    <a:pt x="3232" y="1492"/>
                    <a:pt x="3214" y="1503"/>
                    <a:pt x="3206" y="1522"/>
                  </a:cubicBezTo>
                  <a:cubicBezTo>
                    <a:pt x="3195" y="1551"/>
                    <a:pt x="3206" y="1585"/>
                    <a:pt x="3234" y="1596"/>
                  </a:cubicBezTo>
                  <a:cubicBezTo>
                    <a:pt x="3382" y="1664"/>
                    <a:pt x="3525" y="1744"/>
                    <a:pt x="3683" y="1795"/>
                  </a:cubicBezTo>
                  <a:cubicBezTo>
                    <a:pt x="3763" y="1823"/>
                    <a:pt x="3848" y="1841"/>
                    <a:pt x="3934" y="1841"/>
                  </a:cubicBezTo>
                  <a:cubicBezTo>
                    <a:pt x="3968" y="1841"/>
                    <a:pt x="4007" y="1834"/>
                    <a:pt x="4042" y="1829"/>
                  </a:cubicBezTo>
                  <a:cubicBezTo>
                    <a:pt x="4076" y="1818"/>
                    <a:pt x="4115" y="1795"/>
                    <a:pt x="4144" y="1773"/>
                  </a:cubicBezTo>
                  <a:cubicBezTo>
                    <a:pt x="4183" y="1732"/>
                    <a:pt x="4194" y="1676"/>
                    <a:pt x="4207" y="1624"/>
                  </a:cubicBezTo>
                  <a:cubicBezTo>
                    <a:pt x="4218" y="1551"/>
                    <a:pt x="4223" y="1472"/>
                    <a:pt x="4228" y="1398"/>
                  </a:cubicBezTo>
                  <a:cubicBezTo>
                    <a:pt x="4234" y="1317"/>
                    <a:pt x="4234" y="1238"/>
                    <a:pt x="4234" y="1159"/>
                  </a:cubicBezTo>
                  <a:cubicBezTo>
                    <a:pt x="4228" y="1102"/>
                    <a:pt x="4223" y="1039"/>
                    <a:pt x="4212" y="982"/>
                  </a:cubicBezTo>
                  <a:cubicBezTo>
                    <a:pt x="4212" y="971"/>
                    <a:pt x="4207" y="960"/>
                    <a:pt x="4200" y="948"/>
                  </a:cubicBezTo>
                  <a:cubicBezTo>
                    <a:pt x="4189" y="926"/>
                    <a:pt x="4178" y="903"/>
                    <a:pt x="4166" y="874"/>
                  </a:cubicBezTo>
                  <a:cubicBezTo>
                    <a:pt x="4149" y="846"/>
                    <a:pt x="4126" y="811"/>
                    <a:pt x="4098" y="790"/>
                  </a:cubicBezTo>
                  <a:cubicBezTo>
                    <a:pt x="4076" y="766"/>
                    <a:pt x="4042" y="750"/>
                    <a:pt x="4013" y="750"/>
                  </a:cubicBezTo>
                  <a:cubicBezTo>
                    <a:pt x="4001" y="747"/>
                    <a:pt x="3991" y="745"/>
                    <a:pt x="3982" y="745"/>
                  </a:cubicBezTo>
                  <a:close/>
                  <a:moveTo>
                    <a:pt x="2025" y="596"/>
                  </a:moveTo>
                  <a:cubicBezTo>
                    <a:pt x="2052" y="636"/>
                    <a:pt x="2081" y="682"/>
                    <a:pt x="2104" y="727"/>
                  </a:cubicBezTo>
                  <a:cubicBezTo>
                    <a:pt x="2154" y="818"/>
                    <a:pt x="2188" y="921"/>
                    <a:pt x="2211" y="1023"/>
                  </a:cubicBezTo>
                  <a:cubicBezTo>
                    <a:pt x="2246" y="1187"/>
                    <a:pt x="2251" y="1352"/>
                    <a:pt x="2246" y="1522"/>
                  </a:cubicBezTo>
                  <a:cubicBezTo>
                    <a:pt x="2235" y="1647"/>
                    <a:pt x="2217" y="1778"/>
                    <a:pt x="2183" y="1902"/>
                  </a:cubicBezTo>
                  <a:cubicBezTo>
                    <a:pt x="2172" y="1960"/>
                    <a:pt x="2154" y="2022"/>
                    <a:pt x="2138" y="2080"/>
                  </a:cubicBezTo>
                  <a:cubicBezTo>
                    <a:pt x="2132" y="2096"/>
                    <a:pt x="2127" y="2119"/>
                    <a:pt x="2120" y="2141"/>
                  </a:cubicBezTo>
                  <a:cubicBezTo>
                    <a:pt x="1745" y="2102"/>
                    <a:pt x="1365" y="2039"/>
                    <a:pt x="1007" y="1920"/>
                  </a:cubicBezTo>
                  <a:cubicBezTo>
                    <a:pt x="779" y="1841"/>
                    <a:pt x="559" y="1744"/>
                    <a:pt x="359" y="1613"/>
                  </a:cubicBezTo>
                  <a:cubicBezTo>
                    <a:pt x="302" y="1574"/>
                    <a:pt x="245" y="1534"/>
                    <a:pt x="194" y="1488"/>
                  </a:cubicBezTo>
                  <a:cubicBezTo>
                    <a:pt x="422" y="1307"/>
                    <a:pt x="672" y="1147"/>
                    <a:pt x="934" y="1011"/>
                  </a:cubicBezTo>
                  <a:lnTo>
                    <a:pt x="927" y="1011"/>
                  </a:lnTo>
                  <a:cubicBezTo>
                    <a:pt x="1280" y="835"/>
                    <a:pt x="1643" y="698"/>
                    <a:pt x="2025" y="596"/>
                  </a:cubicBezTo>
                  <a:close/>
                  <a:moveTo>
                    <a:pt x="7609" y="164"/>
                  </a:moveTo>
                  <a:cubicBezTo>
                    <a:pt x="7656" y="273"/>
                    <a:pt x="7684" y="386"/>
                    <a:pt x="7711" y="494"/>
                  </a:cubicBezTo>
                  <a:cubicBezTo>
                    <a:pt x="7711" y="517"/>
                    <a:pt x="7718" y="539"/>
                    <a:pt x="7724" y="562"/>
                  </a:cubicBezTo>
                  <a:cubicBezTo>
                    <a:pt x="7684" y="580"/>
                    <a:pt x="7643" y="607"/>
                    <a:pt x="7604" y="630"/>
                  </a:cubicBezTo>
                  <a:cubicBezTo>
                    <a:pt x="7548" y="670"/>
                    <a:pt x="7496" y="709"/>
                    <a:pt x="7446" y="756"/>
                  </a:cubicBezTo>
                  <a:cubicBezTo>
                    <a:pt x="7433" y="766"/>
                    <a:pt x="7422" y="772"/>
                    <a:pt x="7422" y="790"/>
                  </a:cubicBezTo>
                  <a:cubicBezTo>
                    <a:pt x="7417" y="801"/>
                    <a:pt x="7422" y="818"/>
                    <a:pt x="7428" y="829"/>
                  </a:cubicBezTo>
                  <a:cubicBezTo>
                    <a:pt x="7439" y="840"/>
                    <a:pt x="7451" y="846"/>
                    <a:pt x="7462" y="846"/>
                  </a:cubicBezTo>
                  <a:cubicBezTo>
                    <a:pt x="7465" y="848"/>
                    <a:pt x="7469" y="848"/>
                    <a:pt x="7473" y="848"/>
                  </a:cubicBezTo>
                  <a:cubicBezTo>
                    <a:pt x="7483" y="848"/>
                    <a:pt x="7494" y="844"/>
                    <a:pt x="7501" y="840"/>
                  </a:cubicBezTo>
                  <a:cubicBezTo>
                    <a:pt x="7548" y="801"/>
                    <a:pt x="7598" y="761"/>
                    <a:pt x="7650" y="727"/>
                  </a:cubicBezTo>
                  <a:cubicBezTo>
                    <a:pt x="7684" y="704"/>
                    <a:pt x="7711" y="687"/>
                    <a:pt x="7740" y="670"/>
                  </a:cubicBezTo>
                  <a:cubicBezTo>
                    <a:pt x="7752" y="761"/>
                    <a:pt x="7763" y="852"/>
                    <a:pt x="7774" y="948"/>
                  </a:cubicBezTo>
                  <a:cubicBezTo>
                    <a:pt x="7759" y="946"/>
                    <a:pt x="7744" y="945"/>
                    <a:pt x="7729" y="945"/>
                  </a:cubicBezTo>
                  <a:cubicBezTo>
                    <a:pt x="7699" y="945"/>
                    <a:pt x="7669" y="948"/>
                    <a:pt x="7638" y="948"/>
                  </a:cubicBezTo>
                  <a:lnTo>
                    <a:pt x="7632" y="955"/>
                  </a:lnTo>
                  <a:cubicBezTo>
                    <a:pt x="7575" y="960"/>
                    <a:pt x="7519" y="971"/>
                    <a:pt x="7462" y="982"/>
                  </a:cubicBezTo>
                  <a:cubicBezTo>
                    <a:pt x="7433" y="982"/>
                    <a:pt x="7411" y="994"/>
                    <a:pt x="7394" y="1016"/>
                  </a:cubicBezTo>
                  <a:cubicBezTo>
                    <a:pt x="7377" y="1034"/>
                    <a:pt x="7365" y="1062"/>
                    <a:pt x="7371" y="1084"/>
                  </a:cubicBezTo>
                  <a:cubicBezTo>
                    <a:pt x="7371" y="1113"/>
                    <a:pt x="7383" y="1136"/>
                    <a:pt x="7405" y="1152"/>
                  </a:cubicBezTo>
                  <a:cubicBezTo>
                    <a:pt x="7419" y="1167"/>
                    <a:pt x="7441" y="1177"/>
                    <a:pt x="7461" y="1177"/>
                  </a:cubicBezTo>
                  <a:cubicBezTo>
                    <a:pt x="7465" y="1177"/>
                    <a:pt x="7469" y="1177"/>
                    <a:pt x="7473" y="1176"/>
                  </a:cubicBezTo>
                  <a:cubicBezTo>
                    <a:pt x="7530" y="1170"/>
                    <a:pt x="7582" y="1159"/>
                    <a:pt x="7638" y="1147"/>
                  </a:cubicBezTo>
                  <a:cubicBezTo>
                    <a:pt x="7684" y="1142"/>
                    <a:pt x="7735" y="1136"/>
                    <a:pt x="7786" y="1118"/>
                  </a:cubicBezTo>
                  <a:cubicBezTo>
                    <a:pt x="7786" y="1165"/>
                    <a:pt x="7786" y="1204"/>
                    <a:pt x="7792" y="1249"/>
                  </a:cubicBezTo>
                  <a:lnTo>
                    <a:pt x="7792" y="1330"/>
                  </a:lnTo>
                  <a:cubicBezTo>
                    <a:pt x="7763" y="1323"/>
                    <a:pt x="7729" y="1323"/>
                    <a:pt x="7701" y="1323"/>
                  </a:cubicBezTo>
                  <a:cubicBezTo>
                    <a:pt x="7656" y="1323"/>
                    <a:pt x="7604" y="1317"/>
                    <a:pt x="7559" y="1317"/>
                  </a:cubicBezTo>
                  <a:cubicBezTo>
                    <a:pt x="7525" y="1317"/>
                    <a:pt x="7485" y="1312"/>
                    <a:pt x="7446" y="1312"/>
                  </a:cubicBezTo>
                  <a:cubicBezTo>
                    <a:pt x="7439" y="1307"/>
                    <a:pt x="7428" y="1307"/>
                    <a:pt x="7417" y="1307"/>
                  </a:cubicBezTo>
                  <a:cubicBezTo>
                    <a:pt x="7405" y="1312"/>
                    <a:pt x="7394" y="1312"/>
                    <a:pt x="7383" y="1323"/>
                  </a:cubicBezTo>
                  <a:cubicBezTo>
                    <a:pt x="7365" y="1335"/>
                    <a:pt x="7354" y="1352"/>
                    <a:pt x="7349" y="1375"/>
                  </a:cubicBezTo>
                  <a:cubicBezTo>
                    <a:pt x="7343" y="1398"/>
                    <a:pt x="7349" y="1420"/>
                    <a:pt x="7360" y="1437"/>
                  </a:cubicBezTo>
                  <a:cubicBezTo>
                    <a:pt x="7371" y="1454"/>
                    <a:pt x="7394" y="1472"/>
                    <a:pt x="7417" y="1477"/>
                  </a:cubicBezTo>
                  <a:cubicBezTo>
                    <a:pt x="7485" y="1482"/>
                    <a:pt x="7559" y="1488"/>
                    <a:pt x="7632" y="1493"/>
                  </a:cubicBezTo>
                  <a:cubicBezTo>
                    <a:pt x="7660" y="1493"/>
                    <a:pt x="7688" y="1495"/>
                    <a:pt x="7717" y="1495"/>
                  </a:cubicBezTo>
                  <a:cubicBezTo>
                    <a:pt x="7743" y="1495"/>
                    <a:pt x="7770" y="1494"/>
                    <a:pt x="7797" y="1488"/>
                  </a:cubicBezTo>
                  <a:lnTo>
                    <a:pt x="7797" y="1624"/>
                  </a:lnTo>
                  <a:lnTo>
                    <a:pt x="7797" y="1818"/>
                  </a:lnTo>
                  <a:lnTo>
                    <a:pt x="7797" y="1847"/>
                  </a:lnTo>
                  <a:cubicBezTo>
                    <a:pt x="7774" y="1841"/>
                    <a:pt x="7758" y="1834"/>
                    <a:pt x="7735" y="1823"/>
                  </a:cubicBezTo>
                  <a:cubicBezTo>
                    <a:pt x="7677" y="1807"/>
                    <a:pt x="7616" y="1784"/>
                    <a:pt x="7559" y="1761"/>
                  </a:cubicBezTo>
                  <a:cubicBezTo>
                    <a:pt x="7451" y="1721"/>
                    <a:pt x="7343" y="1664"/>
                    <a:pt x="7246" y="1602"/>
                  </a:cubicBezTo>
                  <a:cubicBezTo>
                    <a:pt x="7155" y="1540"/>
                    <a:pt x="7076" y="1472"/>
                    <a:pt x="7002" y="1391"/>
                  </a:cubicBezTo>
                  <a:cubicBezTo>
                    <a:pt x="7002" y="1380"/>
                    <a:pt x="6995" y="1369"/>
                    <a:pt x="6990" y="1357"/>
                  </a:cubicBezTo>
                  <a:cubicBezTo>
                    <a:pt x="6973" y="1330"/>
                    <a:pt x="6946" y="1318"/>
                    <a:pt x="6918" y="1318"/>
                  </a:cubicBezTo>
                  <a:cubicBezTo>
                    <a:pt x="6898" y="1318"/>
                    <a:pt x="6878" y="1324"/>
                    <a:pt x="6859" y="1335"/>
                  </a:cubicBezTo>
                  <a:cubicBezTo>
                    <a:pt x="6854" y="1335"/>
                    <a:pt x="6843" y="1346"/>
                    <a:pt x="6832" y="1352"/>
                  </a:cubicBezTo>
                  <a:cubicBezTo>
                    <a:pt x="6593" y="1472"/>
                    <a:pt x="6348" y="1590"/>
                    <a:pt x="6093" y="1687"/>
                  </a:cubicBezTo>
                  <a:cubicBezTo>
                    <a:pt x="5831" y="1784"/>
                    <a:pt x="5558" y="1863"/>
                    <a:pt x="5285" y="1926"/>
                  </a:cubicBezTo>
                  <a:cubicBezTo>
                    <a:pt x="5086" y="1965"/>
                    <a:pt x="4894" y="1994"/>
                    <a:pt x="4695" y="2022"/>
                  </a:cubicBezTo>
                  <a:cubicBezTo>
                    <a:pt x="4490" y="2051"/>
                    <a:pt x="4280" y="2080"/>
                    <a:pt x="4070" y="2102"/>
                  </a:cubicBezTo>
                  <a:cubicBezTo>
                    <a:pt x="3665" y="2148"/>
                    <a:pt x="3256" y="2171"/>
                    <a:pt x="2851" y="2171"/>
                  </a:cubicBezTo>
                  <a:cubicBezTo>
                    <a:pt x="2807" y="2171"/>
                    <a:pt x="2762" y="2170"/>
                    <a:pt x="2717" y="2170"/>
                  </a:cubicBezTo>
                  <a:cubicBezTo>
                    <a:pt x="2604" y="2170"/>
                    <a:pt x="2490" y="2164"/>
                    <a:pt x="2376" y="2159"/>
                  </a:cubicBezTo>
                  <a:lnTo>
                    <a:pt x="2353" y="2159"/>
                  </a:lnTo>
                  <a:cubicBezTo>
                    <a:pt x="2359" y="2153"/>
                    <a:pt x="2359" y="2148"/>
                    <a:pt x="2366" y="2141"/>
                  </a:cubicBezTo>
                  <a:cubicBezTo>
                    <a:pt x="2382" y="2102"/>
                    <a:pt x="2393" y="2062"/>
                    <a:pt x="2405" y="2022"/>
                  </a:cubicBezTo>
                  <a:cubicBezTo>
                    <a:pt x="2421" y="1988"/>
                    <a:pt x="2427" y="1949"/>
                    <a:pt x="2439" y="1909"/>
                  </a:cubicBezTo>
                  <a:cubicBezTo>
                    <a:pt x="2450" y="1823"/>
                    <a:pt x="2456" y="1739"/>
                    <a:pt x="2461" y="1653"/>
                  </a:cubicBezTo>
                  <a:cubicBezTo>
                    <a:pt x="2461" y="1568"/>
                    <a:pt x="2461" y="1482"/>
                    <a:pt x="2450" y="1398"/>
                  </a:cubicBezTo>
                  <a:cubicBezTo>
                    <a:pt x="2445" y="1312"/>
                    <a:pt x="2427" y="1227"/>
                    <a:pt x="2411" y="1142"/>
                  </a:cubicBezTo>
                  <a:cubicBezTo>
                    <a:pt x="2393" y="1062"/>
                    <a:pt x="2371" y="989"/>
                    <a:pt x="2342" y="914"/>
                  </a:cubicBezTo>
                  <a:cubicBezTo>
                    <a:pt x="2303" y="790"/>
                    <a:pt x="2246" y="670"/>
                    <a:pt x="2166" y="562"/>
                  </a:cubicBezTo>
                  <a:cubicBezTo>
                    <a:pt x="2211" y="551"/>
                    <a:pt x="2256" y="539"/>
                    <a:pt x="2303" y="533"/>
                  </a:cubicBezTo>
                  <a:lnTo>
                    <a:pt x="2308" y="528"/>
                  </a:lnTo>
                  <a:lnTo>
                    <a:pt x="2314" y="528"/>
                  </a:lnTo>
                  <a:cubicBezTo>
                    <a:pt x="2788" y="431"/>
                    <a:pt x="3273" y="385"/>
                    <a:pt x="3754" y="385"/>
                  </a:cubicBezTo>
                  <a:cubicBezTo>
                    <a:pt x="3896" y="385"/>
                    <a:pt x="4037" y="389"/>
                    <a:pt x="4178" y="397"/>
                  </a:cubicBezTo>
                  <a:cubicBezTo>
                    <a:pt x="4882" y="436"/>
                    <a:pt x="5581" y="573"/>
                    <a:pt x="6252" y="801"/>
                  </a:cubicBezTo>
                  <a:cubicBezTo>
                    <a:pt x="6337" y="829"/>
                    <a:pt x="6416" y="858"/>
                    <a:pt x="6502" y="886"/>
                  </a:cubicBezTo>
                  <a:cubicBezTo>
                    <a:pt x="6552" y="908"/>
                    <a:pt x="6604" y="926"/>
                    <a:pt x="6661" y="942"/>
                  </a:cubicBezTo>
                  <a:cubicBezTo>
                    <a:pt x="6683" y="955"/>
                    <a:pt x="6712" y="960"/>
                    <a:pt x="6735" y="971"/>
                  </a:cubicBezTo>
                  <a:cubicBezTo>
                    <a:pt x="6746" y="971"/>
                    <a:pt x="6751" y="971"/>
                    <a:pt x="6764" y="976"/>
                  </a:cubicBezTo>
                  <a:cubicBezTo>
                    <a:pt x="6769" y="976"/>
                    <a:pt x="6769" y="982"/>
                    <a:pt x="6775" y="989"/>
                  </a:cubicBezTo>
                  <a:cubicBezTo>
                    <a:pt x="6785" y="1000"/>
                    <a:pt x="6809" y="1005"/>
                    <a:pt x="6832" y="1005"/>
                  </a:cubicBezTo>
                  <a:cubicBezTo>
                    <a:pt x="6848" y="1005"/>
                    <a:pt x="6871" y="994"/>
                    <a:pt x="6882" y="976"/>
                  </a:cubicBezTo>
                  <a:cubicBezTo>
                    <a:pt x="6888" y="976"/>
                    <a:pt x="6888" y="971"/>
                    <a:pt x="6888" y="971"/>
                  </a:cubicBezTo>
                  <a:cubicBezTo>
                    <a:pt x="6900" y="966"/>
                    <a:pt x="6900" y="960"/>
                    <a:pt x="6905" y="948"/>
                  </a:cubicBezTo>
                  <a:cubicBezTo>
                    <a:pt x="6995" y="824"/>
                    <a:pt x="7087" y="704"/>
                    <a:pt x="7189" y="585"/>
                  </a:cubicBezTo>
                  <a:cubicBezTo>
                    <a:pt x="7297" y="460"/>
                    <a:pt x="7411" y="346"/>
                    <a:pt x="7536" y="239"/>
                  </a:cubicBezTo>
                  <a:cubicBezTo>
                    <a:pt x="7531" y="239"/>
                    <a:pt x="7526" y="243"/>
                    <a:pt x="7521" y="248"/>
                  </a:cubicBezTo>
                  <a:lnTo>
                    <a:pt x="7521" y="248"/>
                  </a:lnTo>
                  <a:cubicBezTo>
                    <a:pt x="7549" y="220"/>
                    <a:pt x="7582" y="192"/>
                    <a:pt x="7609" y="164"/>
                  </a:cubicBezTo>
                  <a:close/>
                  <a:moveTo>
                    <a:pt x="7616" y="0"/>
                  </a:moveTo>
                  <a:cubicBezTo>
                    <a:pt x="7609" y="0"/>
                    <a:pt x="7604" y="0"/>
                    <a:pt x="7598" y="6"/>
                  </a:cubicBezTo>
                  <a:cubicBezTo>
                    <a:pt x="7553" y="22"/>
                    <a:pt x="7507" y="45"/>
                    <a:pt x="7467" y="79"/>
                  </a:cubicBezTo>
                  <a:cubicBezTo>
                    <a:pt x="7428" y="102"/>
                    <a:pt x="7394" y="136"/>
                    <a:pt x="7354" y="171"/>
                  </a:cubicBezTo>
                  <a:cubicBezTo>
                    <a:pt x="7275" y="239"/>
                    <a:pt x="7207" y="312"/>
                    <a:pt x="7132" y="386"/>
                  </a:cubicBezTo>
                  <a:cubicBezTo>
                    <a:pt x="7013" y="522"/>
                    <a:pt x="6905" y="670"/>
                    <a:pt x="6803" y="824"/>
                  </a:cubicBezTo>
                  <a:cubicBezTo>
                    <a:pt x="6791" y="818"/>
                    <a:pt x="6780" y="811"/>
                    <a:pt x="6775" y="806"/>
                  </a:cubicBezTo>
                  <a:cubicBezTo>
                    <a:pt x="6740" y="795"/>
                    <a:pt x="6712" y="777"/>
                    <a:pt x="6683" y="766"/>
                  </a:cubicBezTo>
                  <a:cubicBezTo>
                    <a:pt x="6620" y="743"/>
                    <a:pt x="6552" y="716"/>
                    <a:pt x="6491" y="693"/>
                  </a:cubicBezTo>
                  <a:cubicBezTo>
                    <a:pt x="6389" y="653"/>
                    <a:pt x="6280" y="619"/>
                    <a:pt x="6177" y="585"/>
                  </a:cubicBezTo>
                  <a:cubicBezTo>
                    <a:pt x="5979" y="522"/>
                    <a:pt x="5775" y="471"/>
                    <a:pt x="5570" y="426"/>
                  </a:cubicBezTo>
                  <a:cubicBezTo>
                    <a:pt x="5149" y="334"/>
                    <a:pt x="4718" y="278"/>
                    <a:pt x="4286" y="255"/>
                  </a:cubicBezTo>
                  <a:cubicBezTo>
                    <a:pt x="4141" y="247"/>
                    <a:pt x="3995" y="244"/>
                    <a:pt x="3850" y="244"/>
                  </a:cubicBezTo>
                  <a:cubicBezTo>
                    <a:pt x="3556" y="244"/>
                    <a:pt x="3262" y="259"/>
                    <a:pt x="2972" y="289"/>
                  </a:cubicBezTo>
                  <a:lnTo>
                    <a:pt x="2967" y="289"/>
                  </a:lnTo>
                  <a:cubicBezTo>
                    <a:pt x="2536" y="341"/>
                    <a:pt x="2109" y="426"/>
                    <a:pt x="1700" y="562"/>
                  </a:cubicBezTo>
                  <a:cubicBezTo>
                    <a:pt x="1393" y="659"/>
                    <a:pt x="1097" y="784"/>
                    <a:pt x="819" y="931"/>
                  </a:cubicBezTo>
                  <a:cubicBezTo>
                    <a:pt x="541" y="1079"/>
                    <a:pt x="279" y="1262"/>
                    <a:pt x="35" y="1459"/>
                  </a:cubicBezTo>
                  <a:cubicBezTo>
                    <a:pt x="13" y="1482"/>
                    <a:pt x="1" y="1517"/>
                    <a:pt x="24" y="1545"/>
                  </a:cubicBezTo>
                  <a:lnTo>
                    <a:pt x="35" y="1556"/>
                  </a:lnTo>
                  <a:cubicBezTo>
                    <a:pt x="40" y="1568"/>
                    <a:pt x="47" y="1585"/>
                    <a:pt x="58" y="1596"/>
                  </a:cubicBezTo>
                  <a:cubicBezTo>
                    <a:pt x="218" y="1727"/>
                    <a:pt x="388" y="1834"/>
                    <a:pt x="569" y="1931"/>
                  </a:cubicBezTo>
                  <a:cubicBezTo>
                    <a:pt x="756" y="2028"/>
                    <a:pt x="955" y="2102"/>
                    <a:pt x="1160" y="2164"/>
                  </a:cubicBezTo>
                  <a:cubicBezTo>
                    <a:pt x="1592" y="2301"/>
                    <a:pt x="2046" y="2358"/>
                    <a:pt x="2495" y="2380"/>
                  </a:cubicBezTo>
                  <a:cubicBezTo>
                    <a:pt x="2658" y="2390"/>
                    <a:pt x="2821" y="2395"/>
                    <a:pt x="2984" y="2395"/>
                  </a:cubicBezTo>
                  <a:cubicBezTo>
                    <a:pt x="3278" y="2395"/>
                    <a:pt x="3573" y="2380"/>
                    <a:pt x="3866" y="2358"/>
                  </a:cubicBezTo>
                  <a:cubicBezTo>
                    <a:pt x="4275" y="2318"/>
                    <a:pt x="4684" y="2267"/>
                    <a:pt x="5086" y="2188"/>
                  </a:cubicBezTo>
                  <a:cubicBezTo>
                    <a:pt x="5405" y="2125"/>
                    <a:pt x="5723" y="2046"/>
                    <a:pt x="6030" y="1937"/>
                  </a:cubicBezTo>
                  <a:cubicBezTo>
                    <a:pt x="6195" y="1886"/>
                    <a:pt x="6355" y="1818"/>
                    <a:pt x="6507" y="1744"/>
                  </a:cubicBezTo>
                  <a:cubicBezTo>
                    <a:pt x="6586" y="1710"/>
                    <a:pt x="6672" y="1664"/>
                    <a:pt x="6746" y="1619"/>
                  </a:cubicBezTo>
                  <a:cubicBezTo>
                    <a:pt x="6785" y="1602"/>
                    <a:pt x="6820" y="1579"/>
                    <a:pt x="6854" y="1556"/>
                  </a:cubicBezTo>
                  <a:cubicBezTo>
                    <a:pt x="6871" y="1545"/>
                    <a:pt x="6893" y="1527"/>
                    <a:pt x="6911" y="1517"/>
                  </a:cubicBezTo>
                  <a:cubicBezTo>
                    <a:pt x="6961" y="1568"/>
                    <a:pt x="7013" y="1619"/>
                    <a:pt x="7070" y="1664"/>
                  </a:cubicBezTo>
                  <a:cubicBezTo>
                    <a:pt x="7150" y="1727"/>
                    <a:pt x="7229" y="1778"/>
                    <a:pt x="7315" y="1829"/>
                  </a:cubicBezTo>
                  <a:cubicBezTo>
                    <a:pt x="7399" y="1875"/>
                    <a:pt x="7485" y="1909"/>
                    <a:pt x="7575" y="1943"/>
                  </a:cubicBezTo>
                  <a:cubicBezTo>
                    <a:pt x="7621" y="1960"/>
                    <a:pt x="7672" y="1977"/>
                    <a:pt x="7718" y="1988"/>
                  </a:cubicBezTo>
                  <a:cubicBezTo>
                    <a:pt x="7752" y="1994"/>
                    <a:pt x="7780" y="2005"/>
                    <a:pt x="7814" y="2005"/>
                  </a:cubicBezTo>
                  <a:lnTo>
                    <a:pt x="7814" y="2022"/>
                  </a:lnTo>
                  <a:cubicBezTo>
                    <a:pt x="7821" y="2039"/>
                    <a:pt x="7842" y="2057"/>
                    <a:pt x="7866" y="2062"/>
                  </a:cubicBezTo>
                  <a:cubicBezTo>
                    <a:pt x="7869" y="2063"/>
                    <a:pt x="7872" y="2063"/>
                    <a:pt x="7875" y="2063"/>
                  </a:cubicBezTo>
                  <a:cubicBezTo>
                    <a:pt x="7897" y="2063"/>
                    <a:pt x="7924" y="2048"/>
                    <a:pt x="7934" y="2028"/>
                  </a:cubicBezTo>
                  <a:cubicBezTo>
                    <a:pt x="7957" y="1954"/>
                    <a:pt x="7968" y="1875"/>
                    <a:pt x="7973" y="1795"/>
                  </a:cubicBezTo>
                  <a:cubicBezTo>
                    <a:pt x="7984" y="1705"/>
                    <a:pt x="7984" y="1608"/>
                    <a:pt x="7984" y="1517"/>
                  </a:cubicBezTo>
                  <a:cubicBezTo>
                    <a:pt x="7991" y="1346"/>
                    <a:pt x="7979" y="1181"/>
                    <a:pt x="7962" y="1011"/>
                  </a:cubicBezTo>
                  <a:cubicBezTo>
                    <a:pt x="7945" y="846"/>
                    <a:pt x="7911" y="687"/>
                    <a:pt x="7871" y="528"/>
                  </a:cubicBezTo>
                  <a:cubicBezTo>
                    <a:pt x="7826" y="363"/>
                    <a:pt x="7769" y="205"/>
                    <a:pt x="7701" y="51"/>
                  </a:cubicBezTo>
                  <a:cubicBezTo>
                    <a:pt x="7695" y="34"/>
                    <a:pt x="7677" y="16"/>
                    <a:pt x="7661" y="11"/>
                  </a:cubicBezTo>
                  <a:cubicBezTo>
                    <a:pt x="7643" y="6"/>
                    <a:pt x="7627" y="0"/>
                    <a:pt x="76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4"/>
            <p:cNvSpPr/>
            <p:nvPr/>
          </p:nvSpPr>
          <p:spPr>
            <a:xfrm flipH="1">
              <a:off x="3952175" y="4272971"/>
              <a:ext cx="114748" cy="71467"/>
            </a:xfrm>
            <a:custGeom>
              <a:avLst/>
              <a:gdLst/>
              <a:ahLst/>
              <a:cxnLst/>
              <a:rect l="l" t="t" r="r" b="b"/>
              <a:pathLst>
                <a:path w="3900" h="2429" extrusionOk="0">
                  <a:moveTo>
                    <a:pt x="3058" y="689"/>
                  </a:moveTo>
                  <a:cubicBezTo>
                    <a:pt x="3063" y="689"/>
                    <a:pt x="3069" y="695"/>
                    <a:pt x="3075" y="695"/>
                  </a:cubicBezTo>
                  <a:cubicBezTo>
                    <a:pt x="3144" y="706"/>
                    <a:pt x="3217" y="711"/>
                    <a:pt x="3285" y="711"/>
                  </a:cubicBezTo>
                  <a:cubicBezTo>
                    <a:pt x="3302" y="711"/>
                    <a:pt x="3314" y="711"/>
                    <a:pt x="3330" y="706"/>
                  </a:cubicBezTo>
                  <a:lnTo>
                    <a:pt x="3388" y="706"/>
                  </a:lnTo>
                  <a:lnTo>
                    <a:pt x="3416" y="700"/>
                  </a:lnTo>
                  <a:cubicBezTo>
                    <a:pt x="3444" y="700"/>
                    <a:pt x="3472" y="700"/>
                    <a:pt x="3501" y="695"/>
                  </a:cubicBezTo>
                  <a:lnTo>
                    <a:pt x="3519" y="695"/>
                  </a:lnTo>
                  <a:cubicBezTo>
                    <a:pt x="3541" y="695"/>
                    <a:pt x="3558" y="700"/>
                    <a:pt x="3575" y="711"/>
                  </a:cubicBezTo>
                  <a:cubicBezTo>
                    <a:pt x="3592" y="729"/>
                    <a:pt x="3609" y="745"/>
                    <a:pt x="3614" y="774"/>
                  </a:cubicBezTo>
                  <a:cubicBezTo>
                    <a:pt x="3621" y="808"/>
                    <a:pt x="3598" y="860"/>
                    <a:pt x="3558" y="876"/>
                  </a:cubicBezTo>
                  <a:cubicBezTo>
                    <a:pt x="3519" y="887"/>
                    <a:pt x="3472" y="905"/>
                    <a:pt x="3427" y="905"/>
                  </a:cubicBezTo>
                  <a:cubicBezTo>
                    <a:pt x="3393" y="910"/>
                    <a:pt x="3359" y="910"/>
                    <a:pt x="3330" y="910"/>
                  </a:cubicBezTo>
                  <a:lnTo>
                    <a:pt x="3302" y="910"/>
                  </a:lnTo>
                  <a:cubicBezTo>
                    <a:pt x="3217" y="910"/>
                    <a:pt x="3126" y="894"/>
                    <a:pt x="3058" y="882"/>
                  </a:cubicBezTo>
                  <a:cubicBezTo>
                    <a:pt x="3024" y="876"/>
                    <a:pt x="3007" y="865"/>
                    <a:pt x="2990" y="848"/>
                  </a:cubicBezTo>
                  <a:cubicBezTo>
                    <a:pt x="2973" y="831"/>
                    <a:pt x="2966" y="803"/>
                    <a:pt x="2966" y="779"/>
                  </a:cubicBezTo>
                  <a:cubicBezTo>
                    <a:pt x="2973" y="734"/>
                    <a:pt x="3013" y="689"/>
                    <a:pt x="3058" y="689"/>
                  </a:cubicBezTo>
                  <a:close/>
                  <a:moveTo>
                    <a:pt x="1211" y="485"/>
                  </a:moveTo>
                  <a:cubicBezTo>
                    <a:pt x="1234" y="485"/>
                    <a:pt x="1251" y="485"/>
                    <a:pt x="1274" y="490"/>
                  </a:cubicBezTo>
                  <a:cubicBezTo>
                    <a:pt x="1330" y="496"/>
                    <a:pt x="1376" y="512"/>
                    <a:pt x="1427" y="535"/>
                  </a:cubicBezTo>
                  <a:cubicBezTo>
                    <a:pt x="1466" y="558"/>
                    <a:pt x="1500" y="587"/>
                    <a:pt x="1534" y="621"/>
                  </a:cubicBezTo>
                  <a:cubicBezTo>
                    <a:pt x="1592" y="689"/>
                    <a:pt x="1637" y="774"/>
                    <a:pt x="1660" y="882"/>
                  </a:cubicBezTo>
                  <a:cubicBezTo>
                    <a:pt x="1683" y="978"/>
                    <a:pt x="1689" y="1081"/>
                    <a:pt x="1683" y="1188"/>
                  </a:cubicBezTo>
                  <a:cubicBezTo>
                    <a:pt x="1671" y="1296"/>
                    <a:pt x="1654" y="1399"/>
                    <a:pt x="1615" y="1501"/>
                  </a:cubicBezTo>
                  <a:cubicBezTo>
                    <a:pt x="1569" y="1632"/>
                    <a:pt x="1461" y="1859"/>
                    <a:pt x="1240" y="1917"/>
                  </a:cubicBezTo>
                  <a:cubicBezTo>
                    <a:pt x="1211" y="1922"/>
                    <a:pt x="1183" y="1928"/>
                    <a:pt x="1154" y="1928"/>
                  </a:cubicBezTo>
                  <a:cubicBezTo>
                    <a:pt x="1138" y="1928"/>
                    <a:pt x="1125" y="1922"/>
                    <a:pt x="1109" y="1922"/>
                  </a:cubicBezTo>
                  <a:cubicBezTo>
                    <a:pt x="1052" y="1917"/>
                    <a:pt x="1007" y="1894"/>
                    <a:pt x="949" y="1865"/>
                  </a:cubicBezTo>
                  <a:cubicBezTo>
                    <a:pt x="904" y="1842"/>
                    <a:pt x="859" y="1808"/>
                    <a:pt x="813" y="1757"/>
                  </a:cubicBezTo>
                  <a:cubicBezTo>
                    <a:pt x="773" y="1723"/>
                    <a:pt x="739" y="1678"/>
                    <a:pt x="711" y="1621"/>
                  </a:cubicBezTo>
                  <a:cubicBezTo>
                    <a:pt x="677" y="1564"/>
                    <a:pt x="655" y="1508"/>
                    <a:pt x="632" y="1450"/>
                  </a:cubicBezTo>
                  <a:cubicBezTo>
                    <a:pt x="608" y="1405"/>
                    <a:pt x="626" y="1354"/>
                    <a:pt x="671" y="1330"/>
                  </a:cubicBezTo>
                  <a:cubicBezTo>
                    <a:pt x="682" y="1325"/>
                    <a:pt x="694" y="1325"/>
                    <a:pt x="711" y="1325"/>
                  </a:cubicBezTo>
                  <a:cubicBezTo>
                    <a:pt x="745" y="1325"/>
                    <a:pt x="773" y="1343"/>
                    <a:pt x="791" y="1377"/>
                  </a:cubicBezTo>
                  <a:lnTo>
                    <a:pt x="808" y="1411"/>
                  </a:lnTo>
                  <a:cubicBezTo>
                    <a:pt x="831" y="1461"/>
                    <a:pt x="853" y="1508"/>
                    <a:pt x="876" y="1547"/>
                  </a:cubicBezTo>
                  <a:cubicBezTo>
                    <a:pt x="899" y="1576"/>
                    <a:pt x="915" y="1603"/>
                    <a:pt x="944" y="1626"/>
                  </a:cubicBezTo>
                  <a:cubicBezTo>
                    <a:pt x="978" y="1655"/>
                    <a:pt x="1012" y="1684"/>
                    <a:pt x="1046" y="1700"/>
                  </a:cubicBezTo>
                  <a:cubicBezTo>
                    <a:pt x="1069" y="1712"/>
                    <a:pt x="1091" y="1723"/>
                    <a:pt x="1114" y="1729"/>
                  </a:cubicBezTo>
                  <a:cubicBezTo>
                    <a:pt x="1132" y="1729"/>
                    <a:pt x="1148" y="1734"/>
                    <a:pt x="1159" y="1734"/>
                  </a:cubicBezTo>
                  <a:cubicBezTo>
                    <a:pt x="1177" y="1729"/>
                    <a:pt x="1193" y="1729"/>
                    <a:pt x="1206" y="1723"/>
                  </a:cubicBezTo>
                  <a:cubicBezTo>
                    <a:pt x="1222" y="1718"/>
                    <a:pt x="1240" y="1712"/>
                    <a:pt x="1256" y="1700"/>
                  </a:cubicBezTo>
                  <a:cubicBezTo>
                    <a:pt x="1274" y="1689"/>
                    <a:pt x="1296" y="1671"/>
                    <a:pt x="1314" y="1649"/>
                  </a:cubicBezTo>
                  <a:cubicBezTo>
                    <a:pt x="1348" y="1615"/>
                    <a:pt x="1376" y="1576"/>
                    <a:pt x="1398" y="1529"/>
                  </a:cubicBezTo>
                  <a:lnTo>
                    <a:pt x="1410" y="1508"/>
                  </a:lnTo>
                  <a:cubicBezTo>
                    <a:pt x="1342" y="1501"/>
                    <a:pt x="1269" y="1490"/>
                    <a:pt x="1200" y="1467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904" y="1343"/>
                    <a:pt x="893" y="1325"/>
                    <a:pt x="887" y="1309"/>
                  </a:cubicBezTo>
                  <a:cubicBezTo>
                    <a:pt x="887" y="1291"/>
                    <a:pt x="887" y="1274"/>
                    <a:pt x="899" y="1257"/>
                  </a:cubicBezTo>
                  <a:cubicBezTo>
                    <a:pt x="910" y="1246"/>
                    <a:pt x="928" y="1235"/>
                    <a:pt x="944" y="1235"/>
                  </a:cubicBezTo>
                  <a:cubicBezTo>
                    <a:pt x="944" y="1228"/>
                    <a:pt x="949" y="1228"/>
                    <a:pt x="955" y="1228"/>
                  </a:cubicBezTo>
                  <a:cubicBezTo>
                    <a:pt x="967" y="1228"/>
                    <a:pt x="983" y="1235"/>
                    <a:pt x="989" y="1240"/>
                  </a:cubicBezTo>
                  <a:lnTo>
                    <a:pt x="1007" y="1251"/>
                  </a:lnTo>
                  <a:cubicBezTo>
                    <a:pt x="1114" y="1309"/>
                    <a:pt x="1222" y="1348"/>
                    <a:pt x="1324" y="1371"/>
                  </a:cubicBezTo>
                  <a:cubicBezTo>
                    <a:pt x="1359" y="1377"/>
                    <a:pt x="1387" y="1382"/>
                    <a:pt x="1421" y="1388"/>
                  </a:cubicBezTo>
                  <a:lnTo>
                    <a:pt x="1455" y="1388"/>
                  </a:lnTo>
                  <a:cubicBezTo>
                    <a:pt x="1466" y="1364"/>
                    <a:pt x="1473" y="1337"/>
                    <a:pt x="1479" y="1309"/>
                  </a:cubicBezTo>
                  <a:cubicBezTo>
                    <a:pt x="1500" y="1212"/>
                    <a:pt x="1507" y="1126"/>
                    <a:pt x="1507" y="1036"/>
                  </a:cubicBezTo>
                  <a:lnTo>
                    <a:pt x="1500" y="1023"/>
                  </a:lnTo>
                  <a:lnTo>
                    <a:pt x="1479" y="1023"/>
                  </a:lnTo>
                  <a:lnTo>
                    <a:pt x="1398" y="1030"/>
                  </a:lnTo>
                  <a:cubicBezTo>
                    <a:pt x="1364" y="1036"/>
                    <a:pt x="1330" y="1041"/>
                    <a:pt x="1303" y="1041"/>
                  </a:cubicBezTo>
                  <a:cubicBezTo>
                    <a:pt x="1206" y="1052"/>
                    <a:pt x="1114" y="1070"/>
                    <a:pt x="1035" y="1092"/>
                  </a:cubicBezTo>
                  <a:cubicBezTo>
                    <a:pt x="1030" y="1092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3"/>
                    <a:pt x="944" y="989"/>
                    <a:pt x="955" y="973"/>
                  </a:cubicBezTo>
                  <a:cubicBezTo>
                    <a:pt x="973" y="950"/>
                    <a:pt x="989" y="944"/>
                    <a:pt x="1007" y="939"/>
                  </a:cubicBezTo>
                  <a:cubicBezTo>
                    <a:pt x="1103" y="916"/>
                    <a:pt x="1200" y="894"/>
                    <a:pt x="1290" y="882"/>
                  </a:cubicBezTo>
                  <a:cubicBezTo>
                    <a:pt x="1359" y="871"/>
                    <a:pt x="1416" y="865"/>
                    <a:pt x="1473" y="865"/>
                  </a:cubicBezTo>
                  <a:cubicBezTo>
                    <a:pt x="1461" y="831"/>
                    <a:pt x="1450" y="797"/>
                    <a:pt x="1432" y="768"/>
                  </a:cubicBezTo>
                  <a:cubicBezTo>
                    <a:pt x="1416" y="751"/>
                    <a:pt x="1405" y="729"/>
                    <a:pt x="1387" y="711"/>
                  </a:cubicBezTo>
                  <a:cubicBezTo>
                    <a:pt x="1371" y="700"/>
                    <a:pt x="1353" y="689"/>
                    <a:pt x="1337" y="677"/>
                  </a:cubicBezTo>
                  <a:cubicBezTo>
                    <a:pt x="1314" y="666"/>
                    <a:pt x="1290" y="661"/>
                    <a:pt x="1269" y="655"/>
                  </a:cubicBezTo>
                  <a:cubicBezTo>
                    <a:pt x="1245" y="648"/>
                    <a:pt x="1217" y="648"/>
                    <a:pt x="1188" y="648"/>
                  </a:cubicBezTo>
                  <a:cubicBezTo>
                    <a:pt x="1138" y="648"/>
                    <a:pt x="1086" y="661"/>
                    <a:pt x="1030" y="677"/>
                  </a:cubicBezTo>
                  <a:cubicBezTo>
                    <a:pt x="938" y="711"/>
                    <a:pt x="853" y="751"/>
                    <a:pt x="750" y="813"/>
                  </a:cubicBezTo>
                  <a:cubicBezTo>
                    <a:pt x="728" y="831"/>
                    <a:pt x="711" y="842"/>
                    <a:pt x="689" y="860"/>
                  </a:cubicBezTo>
                  <a:cubicBezTo>
                    <a:pt x="671" y="871"/>
                    <a:pt x="655" y="876"/>
                    <a:pt x="637" y="876"/>
                  </a:cubicBezTo>
                  <a:lnTo>
                    <a:pt x="632" y="876"/>
                  </a:lnTo>
                  <a:cubicBezTo>
                    <a:pt x="608" y="876"/>
                    <a:pt x="592" y="865"/>
                    <a:pt x="574" y="848"/>
                  </a:cubicBezTo>
                  <a:cubicBezTo>
                    <a:pt x="563" y="831"/>
                    <a:pt x="558" y="808"/>
                    <a:pt x="558" y="785"/>
                  </a:cubicBezTo>
                  <a:cubicBezTo>
                    <a:pt x="563" y="763"/>
                    <a:pt x="569" y="745"/>
                    <a:pt x="587" y="734"/>
                  </a:cubicBezTo>
                  <a:cubicBezTo>
                    <a:pt x="700" y="655"/>
                    <a:pt x="831" y="575"/>
                    <a:pt x="973" y="530"/>
                  </a:cubicBezTo>
                  <a:cubicBezTo>
                    <a:pt x="1064" y="496"/>
                    <a:pt x="1138" y="485"/>
                    <a:pt x="1211" y="485"/>
                  </a:cubicBezTo>
                  <a:close/>
                  <a:moveTo>
                    <a:pt x="3365" y="1"/>
                  </a:moveTo>
                  <a:cubicBezTo>
                    <a:pt x="3325" y="1"/>
                    <a:pt x="3280" y="13"/>
                    <a:pt x="3239" y="24"/>
                  </a:cubicBezTo>
                  <a:cubicBezTo>
                    <a:pt x="3171" y="47"/>
                    <a:pt x="3097" y="87"/>
                    <a:pt x="3013" y="137"/>
                  </a:cubicBezTo>
                  <a:cubicBezTo>
                    <a:pt x="2830" y="252"/>
                    <a:pt x="2660" y="404"/>
                    <a:pt x="2455" y="632"/>
                  </a:cubicBezTo>
                  <a:cubicBezTo>
                    <a:pt x="2405" y="677"/>
                    <a:pt x="2360" y="734"/>
                    <a:pt x="2313" y="785"/>
                  </a:cubicBezTo>
                  <a:cubicBezTo>
                    <a:pt x="2331" y="826"/>
                    <a:pt x="2308" y="871"/>
                    <a:pt x="2274" y="887"/>
                  </a:cubicBezTo>
                  <a:cubicBezTo>
                    <a:pt x="2263" y="894"/>
                    <a:pt x="2250" y="899"/>
                    <a:pt x="2234" y="899"/>
                  </a:cubicBezTo>
                  <a:cubicBezTo>
                    <a:pt x="2205" y="899"/>
                    <a:pt x="2177" y="876"/>
                    <a:pt x="2160" y="848"/>
                  </a:cubicBezTo>
                  <a:cubicBezTo>
                    <a:pt x="2143" y="808"/>
                    <a:pt x="2114" y="768"/>
                    <a:pt x="2092" y="734"/>
                  </a:cubicBezTo>
                  <a:cubicBezTo>
                    <a:pt x="2024" y="627"/>
                    <a:pt x="1944" y="530"/>
                    <a:pt x="1859" y="451"/>
                  </a:cubicBezTo>
                  <a:cubicBezTo>
                    <a:pt x="1768" y="370"/>
                    <a:pt x="1671" y="297"/>
                    <a:pt x="1563" y="239"/>
                  </a:cubicBezTo>
                  <a:cubicBezTo>
                    <a:pt x="1455" y="183"/>
                    <a:pt x="1337" y="144"/>
                    <a:pt x="1206" y="110"/>
                  </a:cubicBezTo>
                  <a:cubicBezTo>
                    <a:pt x="1069" y="81"/>
                    <a:pt x="921" y="69"/>
                    <a:pt x="773" y="69"/>
                  </a:cubicBezTo>
                  <a:lnTo>
                    <a:pt x="682" y="69"/>
                  </a:lnTo>
                  <a:cubicBezTo>
                    <a:pt x="461" y="81"/>
                    <a:pt x="233" y="121"/>
                    <a:pt x="0" y="189"/>
                  </a:cubicBezTo>
                  <a:cubicBezTo>
                    <a:pt x="102" y="314"/>
                    <a:pt x="183" y="467"/>
                    <a:pt x="239" y="661"/>
                  </a:cubicBezTo>
                  <a:cubicBezTo>
                    <a:pt x="302" y="860"/>
                    <a:pt x="330" y="1075"/>
                    <a:pt x="330" y="1296"/>
                  </a:cubicBezTo>
                  <a:cubicBezTo>
                    <a:pt x="330" y="1529"/>
                    <a:pt x="302" y="1746"/>
                    <a:pt x="246" y="1939"/>
                  </a:cubicBezTo>
                  <a:cubicBezTo>
                    <a:pt x="212" y="2041"/>
                    <a:pt x="177" y="2127"/>
                    <a:pt x="126" y="2211"/>
                  </a:cubicBezTo>
                  <a:cubicBezTo>
                    <a:pt x="97" y="2263"/>
                    <a:pt x="75" y="2297"/>
                    <a:pt x="52" y="2331"/>
                  </a:cubicBezTo>
                  <a:cubicBezTo>
                    <a:pt x="92" y="2353"/>
                    <a:pt x="137" y="2365"/>
                    <a:pt x="177" y="2376"/>
                  </a:cubicBezTo>
                  <a:cubicBezTo>
                    <a:pt x="336" y="2410"/>
                    <a:pt x="495" y="2428"/>
                    <a:pt x="648" y="2428"/>
                  </a:cubicBezTo>
                  <a:cubicBezTo>
                    <a:pt x="677" y="2428"/>
                    <a:pt x="711" y="2428"/>
                    <a:pt x="739" y="2421"/>
                  </a:cubicBezTo>
                  <a:lnTo>
                    <a:pt x="723" y="2421"/>
                  </a:lnTo>
                  <a:cubicBezTo>
                    <a:pt x="887" y="2416"/>
                    <a:pt x="1057" y="2387"/>
                    <a:pt x="1217" y="2337"/>
                  </a:cubicBezTo>
                  <a:cubicBezTo>
                    <a:pt x="1376" y="2285"/>
                    <a:pt x="1529" y="2217"/>
                    <a:pt x="1665" y="2132"/>
                  </a:cubicBezTo>
                  <a:cubicBezTo>
                    <a:pt x="1785" y="2053"/>
                    <a:pt x="1899" y="1956"/>
                    <a:pt x="2001" y="1849"/>
                  </a:cubicBezTo>
                  <a:cubicBezTo>
                    <a:pt x="2053" y="1791"/>
                    <a:pt x="2098" y="1734"/>
                    <a:pt x="2148" y="1671"/>
                  </a:cubicBezTo>
                  <a:cubicBezTo>
                    <a:pt x="2171" y="1637"/>
                    <a:pt x="2189" y="1610"/>
                    <a:pt x="2211" y="1576"/>
                  </a:cubicBezTo>
                  <a:cubicBezTo>
                    <a:pt x="2229" y="1553"/>
                    <a:pt x="2245" y="1529"/>
                    <a:pt x="2263" y="1508"/>
                  </a:cubicBezTo>
                  <a:cubicBezTo>
                    <a:pt x="2268" y="1474"/>
                    <a:pt x="2284" y="1445"/>
                    <a:pt x="2308" y="1433"/>
                  </a:cubicBezTo>
                  <a:cubicBezTo>
                    <a:pt x="2319" y="1427"/>
                    <a:pt x="2336" y="1427"/>
                    <a:pt x="2347" y="1427"/>
                  </a:cubicBezTo>
                  <a:cubicBezTo>
                    <a:pt x="2365" y="1427"/>
                    <a:pt x="2381" y="1433"/>
                    <a:pt x="2399" y="1445"/>
                  </a:cubicBezTo>
                  <a:cubicBezTo>
                    <a:pt x="2421" y="1461"/>
                    <a:pt x="2433" y="1479"/>
                    <a:pt x="2439" y="1501"/>
                  </a:cubicBezTo>
                  <a:cubicBezTo>
                    <a:pt x="2455" y="1535"/>
                    <a:pt x="2467" y="1558"/>
                    <a:pt x="2484" y="1587"/>
                  </a:cubicBezTo>
                  <a:lnTo>
                    <a:pt x="2478" y="1564"/>
                  </a:lnTo>
                  <a:lnTo>
                    <a:pt x="2478" y="1564"/>
                  </a:lnTo>
                  <a:cubicBezTo>
                    <a:pt x="2489" y="1592"/>
                    <a:pt x="2512" y="1626"/>
                    <a:pt x="2546" y="1660"/>
                  </a:cubicBezTo>
                  <a:cubicBezTo>
                    <a:pt x="2570" y="1689"/>
                    <a:pt x="2591" y="1712"/>
                    <a:pt x="2615" y="1734"/>
                  </a:cubicBezTo>
                  <a:cubicBezTo>
                    <a:pt x="2717" y="1825"/>
                    <a:pt x="2837" y="1910"/>
                    <a:pt x="2984" y="1985"/>
                  </a:cubicBezTo>
                  <a:cubicBezTo>
                    <a:pt x="3126" y="2059"/>
                    <a:pt x="3251" y="2109"/>
                    <a:pt x="3376" y="2138"/>
                  </a:cubicBezTo>
                  <a:cubicBezTo>
                    <a:pt x="3444" y="2149"/>
                    <a:pt x="3506" y="2161"/>
                    <a:pt x="3564" y="2161"/>
                  </a:cubicBezTo>
                  <a:lnTo>
                    <a:pt x="3592" y="2161"/>
                  </a:lnTo>
                  <a:cubicBezTo>
                    <a:pt x="3632" y="2155"/>
                    <a:pt x="3666" y="2149"/>
                    <a:pt x="3695" y="2138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31" y="2046"/>
                    <a:pt x="3842" y="2030"/>
                    <a:pt x="3853" y="2007"/>
                  </a:cubicBezTo>
                  <a:cubicBezTo>
                    <a:pt x="3871" y="1978"/>
                    <a:pt x="3881" y="1944"/>
                    <a:pt x="3887" y="1910"/>
                  </a:cubicBezTo>
                  <a:cubicBezTo>
                    <a:pt x="3894" y="1888"/>
                    <a:pt x="3899" y="1859"/>
                    <a:pt x="3899" y="1831"/>
                  </a:cubicBezTo>
                  <a:cubicBezTo>
                    <a:pt x="3894" y="1808"/>
                    <a:pt x="3887" y="1780"/>
                    <a:pt x="3881" y="1757"/>
                  </a:cubicBezTo>
                  <a:cubicBezTo>
                    <a:pt x="3865" y="1700"/>
                    <a:pt x="3836" y="1655"/>
                    <a:pt x="3808" y="1610"/>
                  </a:cubicBezTo>
                  <a:cubicBezTo>
                    <a:pt x="3791" y="1632"/>
                    <a:pt x="3768" y="1644"/>
                    <a:pt x="3745" y="1649"/>
                  </a:cubicBezTo>
                  <a:cubicBezTo>
                    <a:pt x="3700" y="1660"/>
                    <a:pt x="3655" y="1666"/>
                    <a:pt x="3614" y="1666"/>
                  </a:cubicBezTo>
                  <a:cubicBezTo>
                    <a:pt x="3580" y="1666"/>
                    <a:pt x="3553" y="1666"/>
                    <a:pt x="3519" y="1660"/>
                  </a:cubicBezTo>
                  <a:cubicBezTo>
                    <a:pt x="3444" y="1649"/>
                    <a:pt x="3382" y="1632"/>
                    <a:pt x="3320" y="1610"/>
                  </a:cubicBezTo>
                  <a:cubicBezTo>
                    <a:pt x="3189" y="1564"/>
                    <a:pt x="3063" y="1501"/>
                    <a:pt x="2945" y="1422"/>
                  </a:cubicBezTo>
                  <a:cubicBezTo>
                    <a:pt x="2927" y="1411"/>
                    <a:pt x="2921" y="1393"/>
                    <a:pt x="2916" y="1377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9" y="1303"/>
                    <a:pt x="2961" y="1296"/>
                    <a:pt x="2984" y="1296"/>
                  </a:cubicBezTo>
                  <a:cubicBezTo>
                    <a:pt x="2995" y="1296"/>
                    <a:pt x="3013" y="1296"/>
                    <a:pt x="3024" y="1309"/>
                  </a:cubicBezTo>
                  <a:cubicBezTo>
                    <a:pt x="3052" y="1325"/>
                    <a:pt x="3081" y="1343"/>
                    <a:pt x="3110" y="1359"/>
                  </a:cubicBezTo>
                  <a:cubicBezTo>
                    <a:pt x="3189" y="1399"/>
                    <a:pt x="3268" y="1427"/>
                    <a:pt x="3354" y="1450"/>
                  </a:cubicBezTo>
                  <a:cubicBezTo>
                    <a:pt x="3416" y="1461"/>
                    <a:pt x="3478" y="1474"/>
                    <a:pt x="3535" y="1474"/>
                  </a:cubicBezTo>
                  <a:lnTo>
                    <a:pt x="3592" y="1474"/>
                  </a:lnTo>
                  <a:cubicBezTo>
                    <a:pt x="3632" y="1474"/>
                    <a:pt x="3677" y="1474"/>
                    <a:pt x="3723" y="1467"/>
                  </a:cubicBezTo>
                  <a:cubicBezTo>
                    <a:pt x="3700" y="1422"/>
                    <a:pt x="3682" y="1388"/>
                    <a:pt x="3671" y="1354"/>
                  </a:cubicBezTo>
                  <a:cubicBezTo>
                    <a:pt x="3648" y="1274"/>
                    <a:pt x="3648" y="1188"/>
                    <a:pt x="3671" y="1115"/>
                  </a:cubicBezTo>
                  <a:cubicBezTo>
                    <a:pt x="3689" y="1070"/>
                    <a:pt x="3716" y="1023"/>
                    <a:pt x="3740" y="989"/>
                  </a:cubicBezTo>
                  <a:lnTo>
                    <a:pt x="3745" y="973"/>
                  </a:lnTo>
                  <a:cubicBezTo>
                    <a:pt x="3757" y="962"/>
                    <a:pt x="3763" y="944"/>
                    <a:pt x="3774" y="933"/>
                  </a:cubicBezTo>
                  <a:cubicBezTo>
                    <a:pt x="3785" y="916"/>
                    <a:pt x="3791" y="894"/>
                    <a:pt x="3797" y="876"/>
                  </a:cubicBezTo>
                  <a:lnTo>
                    <a:pt x="3797" y="837"/>
                  </a:lnTo>
                  <a:cubicBezTo>
                    <a:pt x="3797" y="826"/>
                    <a:pt x="3797" y="813"/>
                    <a:pt x="3791" y="797"/>
                  </a:cubicBezTo>
                  <a:cubicBezTo>
                    <a:pt x="3785" y="785"/>
                    <a:pt x="3779" y="768"/>
                    <a:pt x="3768" y="758"/>
                  </a:cubicBezTo>
                  <a:cubicBezTo>
                    <a:pt x="3763" y="745"/>
                    <a:pt x="3757" y="740"/>
                    <a:pt x="3751" y="734"/>
                  </a:cubicBezTo>
                  <a:cubicBezTo>
                    <a:pt x="3740" y="723"/>
                    <a:pt x="3729" y="717"/>
                    <a:pt x="3716" y="711"/>
                  </a:cubicBezTo>
                  <a:cubicBezTo>
                    <a:pt x="3695" y="700"/>
                    <a:pt x="3671" y="689"/>
                    <a:pt x="3648" y="683"/>
                  </a:cubicBezTo>
                  <a:cubicBezTo>
                    <a:pt x="3609" y="666"/>
                    <a:pt x="3575" y="655"/>
                    <a:pt x="3541" y="638"/>
                  </a:cubicBezTo>
                  <a:cubicBezTo>
                    <a:pt x="3490" y="603"/>
                    <a:pt x="3456" y="553"/>
                    <a:pt x="3451" y="496"/>
                  </a:cubicBezTo>
                  <a:cubicBezTo>
                    <a:pt x="3451" y="444"/>
                    <a:pt x="3461" y="399"/>
                    <a:pt x="3501" y="354"/>
                  </a:cubicBezTo>
                  <a:cubicBezTo>
                    <a:pt x="3519" y="325"/>
                    <a:pt x="3541" y="302"/>
                    <a:pt x="3564" y="280"/>
                  </a:cubicBezTo>
                  <a:lnTo>
                    <a:pt x="3592" y="252"/>
                  </a:lnTo>
                  <a:cubicBezTo>
                    <a:pt x="3609" y="234"/>
                    <a:pt x="3621" y="218"/>
                    <a:pt x="3632" y="200"/>
                  </a:cubicBezTo>
                  <a:cubicBezTo>
                    <a:pt x="3632" y="194"/>
                    <a:pt x="3637" y="189"/>
                    <a:pt x="3637" y="183"/>
                  </a:cubicBezTo>
                  <a:lnTo>
                    <a:pt x="3637" y="166"/>
                  </a:lnTo>
                  <a:lnTo>
                    <a:pt x="3637" y="149"/>
                  </a:lnTo>
                  <a:cubicBezTo>
                    <a:pt x="3632" y="144"/>
                    <a:pt x="3632" y="132"/>
                    <a:pt x="3626" y="126"/>
                  </a:cubicBezTo>
                  <a:cubicBezTo>
                    <a:pt x="3609" y="103"/>
                    <a:pt x="3598" y="92"/>
                    <a:pt x="3580" y="76"/>
                  </a:cubicBezTo>
                  <a:cubicBezTo>
                    <a:pt x="3564" y="58"/>
                    <a:pt x="3541" y="42"/>
                    <a:pt x="3519" y="29"/>
                  </a:cubicBezTo>
                  <a:cubicBezTo>
                    <a:pt x="3501" y="18"/>
                    <a:pt x="3478" y="13"/>
                    <a:pt x="3456" y="7"/>
                  </a:cubicBezTo>
                  <a:cubicBezTo>
                    <a:pt x="3433" y="1"/>
                    <a:pt x="3404" y="1"/>
                    <a:pt x="3382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4"/>
            <p:cNvSpPr/>
            <p:nvPr/>
          </p:nvSpPr>
          <p:spPr>
            <a:xfrm flipH="1">
              <a:off x="4060891" y="4279679"/>
              <a:ext cx="49489" cy="60728"/>
            </a:xfrm>
            <a:custGeom>
              <a:avLst/>
              <a:gdLst/>
              <a:ahLst/>
              <a:cxnLst/>
              <a:rect l="l" t="t" r="r" b="b"/>
              <a:pathLst>
                <a:path w="1682" h="2064" extrusionOk="0">
                  <a:moveTo>
                    <a:pt x="1041" y="375"/>
                  </a:moveTo>
                  <a:cubicBezTo>
                    <a:pt x="1097" y="375"/>
                    <a:pt x="1154" y="415"/>
                    <a:pt x="1183" y="455"/>
                  </a:cubicBezTo>
                  <a:cubicBezTo>
                    <a:pt x="1217" y="495"/>
                    <a:pt x="1233" y="551"/>
                    <a:pt x="1233" y="609"/>
                  </a:cubicBezTo>
                  <a:cubicBezTo>
                    <a:pt x="1228" y="666"/>
                    <a:pt x="1199" y="716"/>
                    <a:pt x="1154" y="750"/>
                  </a:cubicBezTo>
                  <a:cubicBezTo>
                    <a:pt x="1114" y="785"/>
                    <a:pt x="1068" y="802"/>
                    <a:pt x="1000" y="802"/>
                  </a:cubicBezTo>
                  <a:cubicBezTo>
                    <a:pt x="944" y="802"/>
                    <a:pt x="887" y="761"/>
                    <a:pt x="858" y="722"/>
                  </a:cubicBezTo>
                  <a:cubicBezTo>
                    <a:pt x="824" y="688"/>
                    <a:pt x="808" y="637"/>
                    <a:pt x="808" y="585"/>
                  </a:cubicBezTo>
                  <a:lnTo>
                    <a:pt x="808" y="569"/>
                  </a:lnTo>
                  <a:cubicBezTo>
                    <a:pt x="813" y="512"/>
                    <a:pt x="842" y="461"/>
                    <a:pt x="887" y="427"/>
                  </a:cubicBezTo>
                  <a:cubicBezTo>
                    <a:pt x="926" y="393"/>
                    <a:pt x="973" y="375"/>
                    <a:pt x="1041" y="375"/>
                  </a:cubicBezTo>
                  <a:close/>
                  <a:moveTo>
                    <a:pt x="1348" y="0"/>
                  </a:moveTo>
                  <a:cubicBezTo>
                    <a:pt x="1091" y="92"/>
                    <a:pt x="847" y="210"/>
                    <a:pt x="625" y="352"/>
                  </a:cubicBezTo>
                  <a:cubicBezTo>
                    <a:pt x="427" y="478"/>
                    <a:pt x="250" y="625"/>
                    <a:pt x="97" y="779"/>
                  </a:cubicBezTo>
                  <a:lnTo>
                    <a:pt x="92" y="790"/>
                  </a:lnTo>
                  <a:cubicBezTo>
                    <a:pt x="58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8" y="1000"/>
                    <a:pt x="86" y="1041"/>
                  </a:cubicBezTo>
                  <a:cubicBezTo>
                    <a:pt x="199" y="1222"/>
                    <a:pt x="341" y="1387"/>
                    <a:pt x="501" y="1540"/>
                  </a:cubicBezTo>
                  <a:lnTo>
                    <a:pt x="495" y="1524"/>
                  </a:lnTo>
                  <a:lnTo>
                    <a:pt x="495" y="1524"/>
                  </a:lnTo>
                  <a:cubicBezTo>
                    <a:pt x="654" y="1682"/>
                    <a:pt x="847" y="1818"/>
                    <a:pt x="1057" y="1927"/>
                  </a:cubicBezTo>
                  <a:lnTo>
                    <a:pt x="1041" y="1910"/>
                  </a:lnTo>
                  <a:lnTo>
                    <a:pt x="1041" y="1910"/>
                  </a:lnTo>
                  <a:cubicBezTo>
                    <a:pt x="1131" y="1967"/>
                    <a:pt x="1239" y="2017"/>
                    <a:pt x="1364" y="2064"/>
                  </a:cubicBezTo>
                  <a:cubicBezTo>
                    <a:pt x="1416" y="2006"/>
                    <a:pt x="1461" y="1944"/>
                    <a:pt x="1495" y="1870"/>
                  </a:cubicBezTo>
                  <a:cubicBezTo>
                    <a:pt x="1552" y="1762"/>
                    <a:pt x="1597" y="1642"/>
                    <a:pt x="1626" y="1506"/>
                  </a:cubicBezTo>
                  <a:lnTo>
                    <a:pt x="1626" y="1506"/>
                  </a:lnTo>
                  <a:lnTo>
                    <a:pt x="1620" y="1524"/>
                  </a:lnTo>
                  <a:cubicBezTo>
                    <a:pt x="1665" y="1341"/>
                    <a:pt x="1682" y="1143"/>
                    <a:pt x="1671" y="926"/>
                  </a:cubicBezTo>
                  <a:lnTo>
                    <a:pt x="1671" y="926"/>
                  </a:lnTo>
                  <a:lnTo>
                    <a:pt x="1665" y="944"/>
                  </a:lnTo>
                  <a:cubicBezTo>
                    <a:pt x="1660" y="768"/>
                    <a:pt x="1631" y="585"/>
                    <a:pt x="1579" y="415"/>
                  </a:cubicBezTo>
                  <a:cubicBezTo>
                    <a:pt x="1545" y="313"/>
                    <a:pt x="1500" y="216"/>
                    <a:pt x="1450" y="131"/>
                  </a:cubicBezTo>
                  <a:cubicBezTo>
                    <a:pt x="1421" y="86"/>
                    <a:pt x="1387" y="45"/>
                    <a:pt x="134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4"/>
            <p:cNvSpPr/>
            <p:nvPr/>
          </p:nvSpPr>
          <p:spPr>
            <a:xfrm flipH="1">
              <a:off x="3947703" y="4268793"/>
              <a:ext cx="167708" cy="80853"/>
            </a:xfrm>
            <a:custGeom>
              <a:avLst/>
              <a:gdLst/>
              <a:ahLst/>
              <a:cxnLst/>
              <a:rect l="l" t="t" r="r" b="b"/>
              <a:pathLst>
                <a:path w="5700" h="2748" extrusionOk="0">
                  <a:moveTo>
                    <a:pt x="4706" y="831"/>
                  </a:moveTo>
                  <a:cubicBezTo>
                    <a:pt x="4661" y="831"/>
                    <a:pt x="4621" y="876"/>
                    <a:pt x="4614" y="921"/>
                  </a:cubicBezTo>
                  <a:cubicBezTo>
                    <a:pt x="4609" y="945"/>
                    <a:pt x="4621" y="973"/>
                    <a:pt x="4638" y="990"/>
                  </a:cubicBezTo>
                  <a:cubicBezTo>
                    <a:pt x="4655" y="1013"/>
                    <a:pt x="4677" y="1024"/>
                    <a:pt x="4706" y="1029"/>
                  </a:cubicBezTo>
                  <a:cubicBezTo>
                    <a:pt x="4785" y="1041"/>
                    <a:pt x="4865" y="1052"/>
                    <a:pt x="4950" y="1058"/>
                  </a:cubicBezTo>
                  <a:cubicBezTo>
                    <a:pt x="4989" y="1058"/>
                    <a:pt x="5030" y="1052"/>
                    <a:pt x="5075" y="1052"/>
                  </a:cubicBezTo>
                  <a:cubicBezTo>
                    <a:pt x="5120" y="1047"/>
                    <a:pt x="5167" y="1036"/>
                    <a:pt x="5212" y="1018"/>
                  </a:cubicBezTo>
                  <a:cubicBezTo>
                    <a:pt x="5251" y="1002"/>
                    <a:pt x="5269" y="950"/>
                    <a:pt x="5262" y="916"/>
                  </a:cubicBezTo>
                  <a:cubicBezTo>
                    <a:pt x="5257" y="887"/>
                    <a:pt x="5246" y="865"/>
                    <a:pt x="5223" y="853"/>
                  </a:cubicBezTo>
                  <a:cubicBezTo>
                    <a:pt x="5201" y="837"/>
                    <a:pt x="5178" y="837"/>
                    <a:pt x="5149" y="837"/>
                  </a:cubicBezTo>
                  <a:cubicBezTo>
                    <a:pt x="5092" y="842"/>
                    <a:pt x="5036" y="848"/>
                    <a:pt x="4978" y="848"/>
                  </a:cubicBezTo>
                  <a:cubicBezTo>
                    <a:pt x="4956" y="849"/>
                    <a:pt x="4933" y="850"/>
                    <a:pt x="4911" y="850"/>
                  </a:cubicBezTo>
                  <a:cubicBezTo>
                    <a:pt x="4845" y="850"/>
                    <a:pt x="4783" y="844"/>
                    <a:pt x="4723" y="831"/>
                  </a:cubicBezTo>
                  <a:close/>
                  <a:moveTo>
                    <a:pt x="1212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7" y="831"/>
                    <a:pt x="984" y="882"/>
                    <a:pt x="979" y="939"/>
                  </a:cubicBezTo>
                  <a:cubicBezTo>
                    <a:pt x="973" y="995"/>
                    <a:pt x="990" y="1052"/>
                    <a:pt x="1024" y="1097"/>
                  </a:cubicBezTo>
                  <a:cubicBezTo>
                    <a:pt x="1058" y="1138"/>
                    <a:pt x="1120" y="1172"/>
                    <a:pt x="1171" y="1172"/>
                  </a:cubicBezTo>
                  <a:cubicBezTo>
                    <a:pt x="1234" y="1172"/>
                    <a:pt x="1285" y="1165"/>
                    <a:pt x="1330" y="1126"/>
                  </a:cubicBezTo>
                  <a:cubicBezTo>
                    <a:pt x="1375" y="1086"/>
                    <a:pt x="1399" y="1036"/>
                    <a:pt x="1404" y="979"/>
                  </a:cubicBezTo>
                  <a:cubicBezTo>
                    <a:pt x="1410" y="921"/>
                    <a:pt x="1393" y="865"/>
                    <a:pt x="1359" y="819"/>
                  </a:cubicBezTo>
                  <a:cubicBezTo>
                    <a:pt x="1325" y="780"/>
                    <a:pt x="1262" y="745"/>
                    <a:pt x="1212" y="745"/>
                  </a:cubicBezTo>
                  <a:close/>
                  <a:moveTo>
                    <a:pt x="2859" y="620"/>
                  </a:moveTo>
                  <a:cubicBezTo>
                    <a:pt x="2773" y="620"/>
                    <a:pt x="2694" y="643"/>
                    <a:pt x="2621" y="666"/>
                  </a:cubicBezTo>
                  <a:cubicBezTo>
                    <a:pt x="2479" y="717"/>
                    <a:pt x="2353" y="797"/>
                    <a:pt x="2235" y="876"/>
                  </a:cubicBezTo>
                  <a:cubicBezTo>
                    <a:pt x="2194" y="905"/>
                    <a:pt x="2194" y="961"/>
                    <a:pt x="2222" y="990"/>
                  </a:cubicBezTo>
                  <a:cubicBezTo>
                    <a:pt x="2235" y="1007"/>
                    <a:pt x="2256" y="1018"/>
                    <a:pt x="2280" y="1018"/>
                  </a:cubicBezTo>
                  <a:cubicBezTo>
                    <a:pt x="2284" y="1019"/>
                    <a:pt x="2288" y="1020"/>
                    <a:pt x="2292" y="1020"/>
                  </a:cubicBezTo>
                  <a:cubicBezTo>
                    <a:pt x="2309" y="1020"/>
                    <a:pt x="2322" y="1011"/>
                    <a:pt x="2337" y="1002"/>
                  </a:cubicBezTo>
                  <a:cubicBezTo>
                    <a:pt x="2359" y="990"/>
                    <a:pt x="2376" y="973"/>
                    <a:pt x="2398" y="961"/>
                  </a:cubicBezTo>
                  <a:cubicBezTo>
                    <a:pt x="2490" y="905"/>
                    <a:pt x="2581" y="853"/>
                    <a:pt x="2678" y="819"/>
                  </a:cubicBezTo>
                  <a:cubicBezTo>
                    <a:pt x="2728" y="808"/>
                    <a:pt x="2780" y="797"/>
                    <a:pt x="2836" y="790"/>
                  </a:cubicBezTo>
                  <a:cubicBezTo>
                    <a:pt x="2865" y="790"/>
                    <a:pt x="2893" y="790"/>
                    <a:pt x="2917" y="797"/>
                  </a:cubicBezTo>
                  <a:cubicBezTo>
                    <a:pt x="2938" y="803"/>
                    <a:pt x="2962" y="814"/>
                    <a:pt x="2978" y="819"/>
                  </a:cubicBezTo>
                  <a:cubicBezTo>
                    <a:pt x="3001" y="831"/>
                    <a:pt x="3012" y="842"/>
                    <a:pt x="3030" y="859"/>
                  </a:cubicBezTo>
                  <a:cubicBezTo>
                    <a:pt x="3046" y="871"/>
                    <a:pt x="3064" y="893"/>
                    <a:pt x="3075" y="910"/>
                  </a:cubicBezTo>
                  <a:cubicBezTo>
                    <a:pt x="3092" y="939"/>
                    <a:pt x="3109" y="973"/>
                    <a:pt x="3121" y="1002"/>
                  </a:cubicBezTo>
                  <a:cubicBezTo>
                    <a:pt x="3058" y="1007"/>
                    <a:pt x="3001" y="1013"/>
                    <a:pt x="2938" y="1024"/>
                  </a:cubicBezTo>
                  <a:cubicBezTo>
                    <a:pt x="2841" y="1036"/>
                    <a:pt x="2746" y="1052"/>
                    <a:pt x="2655" y="1081"/>
                  </a:cubicBezTo>
                  <a:cubicBezTo>
                    <a:pt x="2631" y="1086"/>
                    <a:pt x="2615" y="1092"/>
                    <a:pt x="2603" y="1115"/>
                  </a:cubicBezTo>
                  <a:cubicBezTo>
                    <a:pt x="2592" y="1131"/>
                    <a:pt x="2586" y="1155"/>
                    <a:pt x="2592" y="1172"/>
                  </a:cubicBezTo>
                  <a:cubicBezTo>
                    <a:pt x="2597" y="1207"/>
                    <a:pt x="2634" y="1242"/>
                    <a:pt x="2669" y="1242"/>
                  </a:cubicBezTo>
                  <a:cubicBezTo>
                    <a:pt x="2674" y="1242"/>
                    <a:pt x="2679" y="1242"/>
                    <a:pt x="2683" y="1240"/>
                  </a:cubicBezTo>
                  <a:cubicBezTo>
                    <a:pt x="2768" y="1212"/>
                    <a:pt x="2859" y="1200"/>
                    <a:pt x="2951" y="1189"/>
                  </a:cubicBezTo>
                  <a:cubicBezTo>
                    <a:pt x="3019" y="1178"/>
                    <a:pt x="3080" y="1172"/>
                    <a:pt x="3148" y="1165"/>
                  </a:cubicBezTo>
                  <a:lnTo>
                    <a:pt x="3148" y="1178"/>
                  </a:lnTo>
                  <a:cubicBezTo>
                    <a:pt x="3155" y="1268"/>
                    <a:pt x="3143" y="1359"/>
                    <a:pt x="3127" y="1451"/>
                  </a:cubicBezTo>
                  <a:cubicBezTo>
                    <a:pt x="3121" y="1479"/>
                    <a:pt x="3109" y="1501"/>
                    <a:pt x="3103" y="1530"/>
                  </a:cubicBezTo>
                  <a:cubicBezTo>
                    <a:pt x="3092" y="1530"/>
                    <a:pt x="3080" y="1530"/>
                    <a:pt x="3069" y="1524"/>
                  </a:cubicBezTo>
                  <a:cubicBezTo>
                    <a:pt x="3035" y="1524"/>
                    <a:pt x="3007" y="1519"/>
                    <a:pt x="2978" y="1513"/>
                  </a:cubicBezTo>
                  <a:cubicBezTo>
                    <a:pt x="2859" y="1485"/>
                    <a:pt x="2746" y="1438"/>
                    <a:pt x="2644" y="1382"/>
                  </a:cubicBezTo>
                  <a:cubicBezTo>
                    <a:pt x="2626" y="1377"/>
                    <a:pt x="2615" y="1370"/>
                    <a:pt x="2603" y="1370"/>
                  </a:cubicBezTo>
                  <a:lnTo>
                    <a:pt x="2592" y="1370"/>
                  </a:lnTo>
                  <a:cubicBezTo>
                    <a:pt x="2569" y="1377"/>
                    <a:pt x="2558" y="1382"/>
                    <a:pt x="2547" y="1399"/>
                  </a:cubicBezTo>
                  <a:cubicBezTo>
                    <a:pt x="2535" y="1416"/>
                    <a:pt x="2529" y="1433"/>
                    <a:pt x="2535" y="1451"/>
                  </a:cubicBezTo>
                  <a:cubicBezTo>
                    <a:pt x="2535" y="1467"/>
                    <a:pt x="2547" y="1485"/>
                    <a:pt x="2563" y="1496"/>
                  </a:cubicBezTo>
                  <a:cubicBezTo>
                    <a:pt x="2655" y="1541"/>
                    <a:pt x="2746" y="1581"/>
                    <a:pt x="2841" y="1609"/>
                  </a:cubicBezTo>
                  <a:cubicBezTo>
                    <a:pt x="2910" y="1632"/>
                    <a:pt x="2985" y="1643"/>
                    <a:pt x="3053" y="1650"/>
                  </a:cubicBezTo>
                  <a:cubicBezTo>
                    <a:pt x="3053" y="1655"/>
                    <a:pt x="3046" y="1661"/>
                    <a:pt x="3046" y="1671"/>
                  </a:cubicBezTo>
                  <a:cubicBezTo>
                    <a:pt x="3024" y="1711"/>
                    <a:pt x="2996" y="1752"/>
                    <a:pt x="2962" y="1791"/>
                  </a:cubicBezTo>
                  <a:cubicBezTo>
                    <a:pt x="2944" y="1808"/>
                    <a:pt x="2922" y="1826"/>
                    <a:pt x="2904" y="1842"/>
                  </a:cubicBezTo>
                  <a:cubicBezTo>
                    <a:pt x="2888" y="1847"/>
                    <a:pt x="2870" y="1860"/>
                    <a:pt x="2854" y="1865"/>
                  </a:cubicBezTo>
                  <a:cubicBezTo>
                    <a:pt x="2836" y="1865"/>
                    <a:pt x="2825" y="1871"/>
                    <a:pt x="2807" y="1871"/>
                  </a:cubicBezTo>
                  <a:cubicBezTo>
                    <a:pt x="2791" y="1871"/>
                    <a:pt x="2780" y="1871"/>
                    <a:pt x="2762" y="1865"/>
                  </a:cubicBezTo>
                  <a:cubicBezTo>
                    <a:pt x="2739" y="1860"/>
                    <a:pt x="2717" y="1854"/>
                    <a:pt x="2694" y="1842"/>
                  </a:cubicBezTo>
                  <a:cubicBezTo>
                    <a:pt x="2660" y="1820"/>
                    <a:pt x="2626" y="1797"/>
                    <a:pt x="2592" y="1763"/>
                  </a:cubicBezTo>
                  <a:cubicBezTo>
                    <a:pt x="2569" y="1740"/>
                    <a:pt x="2547" y="1718"/>
                    <a:pt x="2529" y="1689"/>
                  </a:cubicBezTo>
                  <a:cubicBezTo>
                    <a:pt x="2495" y="1632"/>
                    <a:pt x="2466" y="1575"/>
                    <a:pt x="2439" y="1513"/>
                  </a:cubicBezTo>
                  <a:cubicBezTo>
                    <a:pt x="2426" y="1483"/>
                    <a:pt x="2392" y="1464"/>
                    <a:pt x="2357" y="1464"/>
                  </a:cubicBezTo>
                  <a:cubicBezTo>
                    <a:pt x="2344" y="1464"/>
                    <a:pt x="2331" y="1466"/>
                    <a:pt x="2319" y="1472"/>
                  </a:cubicBezTo>
                  <a:cubicBezTo>
                    <a:pt x="2274" y="1496"/>
                    <a:pt x="2256" y="1547"/>
                    <a:pt x="2274" y="1592"/>
                  </a:cubicBezTo>
                  <a:cubicBezTo>
                    <a:pt x="2296" y="1650"/>
                    <a:pt x="2325" y="1706"/>
                    <a:pt x="2353" y="1763"/>
                  </a:cubicBezTo>
                  <a:cubicBezTo>
                    <a:pt x="2382" y="1813"/>
                    <a:pt x="2416" y="1860"/>
                    <a:pt x="2456" y="1899"/>
                  </a:cubicBezTo>
                  <a:cubicBezTo>
                    <a:pt x="2501" y="1944"/>
                    <a:pt x="2547" y="1984"/>
                    <a:pt x="2597" y="2012"/>
                  </a:cubicBezTo>
                  <a:cubicBezTo>
                    <a:pt x="2649" y="2036"/>
                    <a:pt x="2700" y="2059"/>
                    <a:pt x="2757" y="2064"/>
                  </a:cubicBezTo>
                  <a:cubicBezTo>
                    <a:pt x="2772" y="2068"/>
                    <a:pt x="2789" y="2070"/>
                    <a:pt x="2806" y="2070"/>
                  </a:cubicBezTo>
                  <a:cubicBezTo>
                    <a:pt x="2834" y="2070"/>
                    <a:pt x="2863" y="2065"/>
                    <a:pt x="2888" y="2059"/>
                  </a:cubicBezTo>
                  <a:cubicBezTo>
                    <a:pt x="3080" y="2007"/>
                    <a:pt x="3200" y="1820"/>
                    <a:pt x="3268" y="1643"/>
                  </a:cubicBezTo>
                  <a:cubicBezTo>
                    <a:pt x="3302" y="1541"/>
                    <a:pt x="3326" y="1438"/>
                    <a:pt x="3331" y="1330"/>
                  </a:cubicBezTo>
                  <a:cubicBezTo>
                    <a:pt x="3342" y="1228"/>
                    <a:pt x="3337" y="1120"/>
                    <a:pt x="3313" y="1024"/>
                  </a:cubicBezTo>
                  <a:cubicBezTo>
                    <a:pt x="3292" y="927"/>
                    <a:pt x="3245" y="837"/>
                    <a:pt x="3182" y="763"/>
                  </a:cubicBezTo>
                  <a:cubicBezTo>
                    <a:pt x="3155" y="729"/>
                    <a:pt x="3114" y="700"/>
                    <a:pt x="3075" y="677"/>
                  </a:cubicBezTo>
                  <a:cubicBezTo>
                    <a:pt x="3030" y="649"/>
                    <a:pt x="2978" y="638"/>
                    <a:pt x="2922" y="627"/>
                  </a:cubicBezTo>
                  <a:cubicBezTo>
                    <a:pt x="2899" y="627"/>
                    <a:pt x="2882" y="620"/>
                    <a:pt x="2859" y="620"/>
                  </a:cubicBezTo>
                  <a:close/>
                  <a:moveTo>
                    <a:pt x="1519" y="376"/>
                  </a:moveTo>
                  <a:cubicBezTo>
                    <a:pt x="1553" y="415"/>
                    <a:pt x="1587" y="462"/>
                    <a:pt x="1614" y="501"/>
                  </a:cubicBezTo>
                  <a:cubicBezTo>
                    <a:pt x="1671" y="593"/>
                    <a:pt x="1711" y="688"/>
                    <a:pt x="1745" y="790"/>
                  </a:cubicBezTo>
                  <a:cubicBezTo>
                    <a:pt x="1802" y="955"/>
                    <a:pt x="1825" y="1126"/>
                    <a:pt x="1836" y="1302"/>
                  </a:cubicBezTo>
                  <a:cubicBezTo>
                    <a:pt x="1847" y="1496"/>
                    <a:pt x="1831" y="1689"/>
                    <a:pt x="1791" y="1876"/>
                  </a:cubicBezTo>
                  <a:cubicBezTo>
                    <a:pt x="1763" y="2001"/>
                    <a:pt x="1723" y="2127"/>
                    <a:pt x="1666" y="2240"/>
                  </a:cubicBezTo>
                  <a:cubicBezTo>
                    <a:pt x="1626" y="2308"/>
                    <a:pt x="1587" y="2371"/>
                    <a:pt x="1535" y="2427"/>
                  </a:cubicBezTo>
                  <a:cubicBezTo>
                    <a:pt x="1427" y="2387"/>
                    <a:pt x="1320" y="2342"/>
                    <a:pt x="1217" y="2291"/>
                  </a:cubicBezTo>
                  <a:cubicBezTo>
                    <a:pt x="1024" y="2183"/>
                    <a:pt x="842" y="2059"/>
                    <a:pt x="677" y="1905"/>
                  </a:cubicBezTo>
                  <a:cubicBezTo>
                    <a:pt x="518" y="1757"/>
                    <a:pt x="376" y="1592"/>
                    <a:pt x="257" y="1411"/>
                  </a:cubicBezTo>
                  <a:cubicBezTo>
                    <a:pt x="234" y="1370"/>
                    <a:pt x="211" y="1330"/>
                    <a:pt x="189" y="1291"/>
                  </a:cubicBezTo>
                  <a:cubicBezTo>
                    <a:pt x="182" y="1285"/>
                    <a:pt x="177" y="1280"/>
                    <a:pt x="177" y="1275"/>
                  </a:cubicBezTo>
                  <a:cubicBezTo>
                    <a:pt x="205" y="1234"/>
                    <a:pt x="234" y="1200"/>
                    <a:pt x="268" y="1160"/>
                  </a:cubicBezTo>
                  <a:cubicBezTo>
                    <a:pt x="274" y="1155"/>
                    <a:pt x="274" y="1155"/>
                    <a:pt x="274" y="1149"/>
                  </a:cubicBezTo>
                  <a:lnTo>
                    <a:pt x="274" y="1155"/>
                  </a:lnTo>
                  <a:cubicBezTo>
                    <a:pt x="426" y="991"/>
                    <a:pt x="605" y="851"/>
                    <a:pt x="796" y="727"/>
                  </a:cubicBezTo>
                  <a:lnTo>
                    <a:pt x="796" y="727"/>
                  </a:lnTo>
                  <a:cubicBezTo>
                    <a:pt x="796" y="727"/>
                    <a:pt x="796" y="728"/>
                    <a:pt x="796" y="729"/>
                  </a:cubicBezTo>
                  <a:cubicBezTo>
                    <a:pt x="1024" y="580"/>
                    <a:pt x="1262" y="467"/>
                    <a:pt x="1519" y="376"/>
                  </a:cubicBezTo>
                  <a:close/>
                  <a:moveTo>
                    <a:pt x="5013" y="143"/>
                  </a:moveTo>
                  <a:cubicBezTo>
                    <a:pt x="5041" y="143"/>
                    <a:pt x="5070" y="143"/>
                    <a:pt x="5099" y="149"/>
                  </a:cubicBezTo>
                  <a:cubicBezTo>
                    <a:pt x="5120" y="155"/>
                    <a:pt x="5144" y="166"/>
                    <a:pt x="5167" y="171"/>
                  </a:cubicBezTo>
                  <a:cubicBezTo>
                    <a:pt x="5189" y="189"/>
                    <a:pt x="5206" y="200"/>
                    <a:pt x="5228" y="218"/>
                  </a:cubicBezTo>
                  <a:cubicBezTo>
                    <a:pt x="5240" y="234"/>
                    <a:pt x="5257" y="252"/>
                    <a:pt x="5269" y="268"/>
                  </a:cubicBezTo>
                  <a:cubicBezTo>
                    <a:pt x="5274" y="274"/>
                    <a:pt x="5280" y="286"/>
                    <a:pt x="5285" y="291"/>
                  </a:cubicBezTo>
                  <a:lnTo>
                    <a:pt x="5285" y="308"/>
                  </a:lnTo>
                  <a:lnTo>
                    <a:pt x="5285" y="325"/>
                  </a:lnTo>
                  <a:cubicBezTo>
                    <a:pt x="5285" y="331"/>
                    <a:pt x="5280" y="336"/>
                    <a:pt x="5280" y="342"/>
                  </a:cubicBezTo>
                  <a:cubicBezTo>
                    <a:pt x="5269" y="360"/>
                    <a:pt x="5257" y="376"/>
                    <a:pt x="5240" y="388"/>
                  </a:cubicBezTo>
                  <a:cubicBezTo>
                    <a:pt x="5212" y="422"/>
                    <a:pt x="5172" y="456"/>
                    <a:pt x="5144" y="496"/>
                  </a:cubicBezTo>
                  <a:cubicBezTo>
                    <a:pt x="5115" y="535"/>
                    <a:pt x="5092" y="586"/>
                    <a:pt x="5099" y="638"/>
                  </a:cubicBezTo>
                  <a:cubicBezTo>
                    <a:pt x="5104" y="700"/>
                    <a:pt x="5138" y="751"/>
                    <a:pt x="5189" y="780"/>
                  </a:cubicBezTo>
                  <a:cubicBezTo>
                    <a:pt x="5246" y="814"/>
                    <a:pt x="5309" y="825"/>
                    <a:pt x="5364" y="853"/>
                  </a:cubicBezTo>
                  <a:cubicBezTo>
                    <a:pt x="5377" y="859"/>
                    <a:pt x="5388" y="871"/>
                    <a:pt x="5399" y="876"/>
                  </a:cubicBezTo>
                  <a:cubicBezTo>
                    <a:pt x="5405" y="882"/>
                    <a:pt x="5411" y="893"/>
                    <a:pt x="5416" y="900"/>
                  </a:cubicBezTo>
                  <a:cubicBezTo>
                    <a:pt x="5422" y="910"/>
                    <a:pt x="5433" y="927"/>
                    <a:pt x="5439" y="939"/>
                  </a:cubicBezTo>
                  <a:cubicBezTo>
                    <a:pt x="5439" y="955"/>
                    <a:pt x="5445" y="968"/>
                    <a:pt x="5445" y="979"/>
                  </a:cubicBezTo>
                  <a:cubicBezTo>
                    <a:pt x="5445" y="995"/>
                    <a:pt x="5445" y="1007"/>
                    <a:pt x="5439" y="1018"/>
                  </a:cubicBezTo>
                  <a:cubicBezTo>
                    <a:pt x="5439" y="1036"/>
                    <a:pt x="5427" y="1052"/>
                    <a:pt x="5422" y="1075"/>
                  </a:cubicBezTo>
                  <a:cubicBezTo>
                    <a:pt x="5388" y="1131"/>
                    <a:pt x="5343" y="1194"/>
                    <a:pt x="5319" y="1257"/>
                  </a:cubicBezTo>
                  <a:cubicBezTo>
                    <a:pt x="5291" y="1336"/>
                    <a:pt x="5296" y="1422"/>
                    <a:pt x="5319" y="1496"/>
                  </a:cubicBezTo>
                  <a:cubicBezTo>
                    <a:pt x="5330" y="1535"/>
                    <a:pt x="5348" y="1575"/>
                    <a:pt x="5371" y="1609"/>
                  </a:cubicBezTo>
                  <a:cubicBezTo>
                    <a:pt x="5329" y="1609"/>
                    <a:pt x="5288" y="1612"/>
                    <a:pt x="5246" y="1612"/>
                  </a:cubicBezTo>
                  <a:cubicBezTo>
                    <a:pt x="5225" y="1612"/>
                    <a:pt x="5204" y="1611"/>
                    <a:pt x="5183" y="1609"/>
                  </a:cubicBezTo>
                  <a:cubicBezTo>
                    <a:pt x="5120" y="1609"/>
                    <a:pt x="5064" y="1603"/>
                    <a:pt x="5002" y="1587"/>
                  </a:cubicBezTo>
                  <a:cubicBezTo>
                    <a:pt x="4916" y="1569"/>
                    <a:pt x="4837" y="1541"/>
                    <a:pt x="4758" y="1501"/>
                  </a:cubicBezTo>
                  <a:cubicBezTo>
                    <a:pt x="4729" y="1485"/>
                    <a:pt x="4700" y="1467"/>
                    <a:pt x="4672" y="1445"/>
                  </a:cubicBezTo>
                  <a:cubicBezTo>
                    <a:pt x="4661" y="1438"/>
                    <a:pt x="4643" y="1433"/>
                    <a:pt x="4632" y="1433"/>
                  </a:cubicBezTo>
                  <a:cubicBezTo>
                    <a:pt x="4609" y="1433"/>
                    <a:pt x="4587" y="1445"/>
                    <a:pt x="4575" y="1461"/>
                  </a:cubicBezTo>
                  <a:cubicBezTo>
                    <a:pt x="4553" y="1496"/>
                    <a:pt x="4558" y="1541"/>
                    <a:pt x="4593" y="1564"/>
                  </a:cubicBezTo>
                  <a:cubicBezTo>
                    <a:pt x="4706" y="1643"/>
                    <a:pt x="4831" y="1706"/>
                    <a:pt x="4962" y="1752"/>
                  </a:cubicBezTo>
                  <a:cubicBezTo>
                    <a:pt x="5030" y="1774"/>
                    <a:pt x="5099" y="1791"/>
                    <a:pt x="5167" y="1802"/>
                  </a:cubicBezTo>
                  <a:cubicBezTo>
                    <a:pt x="5200" y="1807"/>
                    <a:pt x="5234" y="1810"/>
                    <a:pt x="5268" y="1810"/>
                  </a:cubicBezTo>
                  <a:cubicBezTo>
                    <a:pt x="5310" y="1810"/>
                    <a:pt x="5353" y="1806"/>
                    <a:pt x="5393" y="1797"/>
                  </a:cubicBezTo>
                  <a:cubicBezTo>
                    <a:pt x="5416" y="1791"/>
                    <a:pt x="5439" y="1774"/>
                    <a:pt x="5456" y="1752"/>
                  </a:cubicBezTo>
                  <a:cubicBezTo>
                    <a:pt x="5484" y="1797"/>
                    <a:pt x="5508" y="1847"/>
                    <a:pt x="5529" y="1899"/>
                  </a:cubicBezTo>
                  <a:cubicBezTo>
                    <a:pt x="5535" y="1922"/>
                    <a:pt x="5542" y="1950"/>
                    <a:pt x="5542" y="1973"/>
                  </a:cubicBezTo>
                  <a:cubicBezTo>
                    <a:pt x="5542" y="2001"/>
                    <a:pt x="5542" y="2030"/>
                    <a:pt x="5535" y="2052"/>
                  </a:cubicBezTo>
                  <a:cubicBezTo>
                    <a:pt x="5524" y="2086"/>
                    <a:pt x="5519" y="2115"/>
                    <a:pt x="5501" y="2149"/>
                  </a:cubicBezTo>
                  <a:cubicBezTo>
                    <a:pt x="5490" y="2172"/>
                    <a:pt x="5479" y="2188"/>
                    <a:pt x="5461" y="2206"/>
                  </a:cubicBezTo>
                  <a:cubicBezTo>
                    <a:pt x="5445" y="2222"/>
                    <a:pt x="5427" y="2235"/>
                    <a:pt x="5411" y="2251"/>
                  </a:cubicBezTo>
                  <a:cubicBezTo>
                    <a:pt x="5388" y="2263"/>
                    <a:pt x="5364" y="2274"/>
                    <a:pt x="5343" y="2280"/>
                  </a:cubicBezTo>
                  <a:cubicBezTo>
                    <a:pt x="5309" y="2291"/>
                    <a:pt x="5274" y="2297"/>
                    <a:pt x="5240" y="2297"/>
                  </a:cubicBezTo>
                  <a:cubicBezTo>
                    <a:pt x="5228" y="2298"/>
                    <a:pt x="5215" y="2299"/>
                    <a:pt x="5203" y="2299"/>
                  </a:cubicBezTo>
                  <a:cubicBezTo>
                    <a:pt x="5141" y="2299"/>
                    <a:pt x="5080" y="2289"/>
                    <a:pt x="5024" y="2280"/>
                  </a:cubicBezTo>
                  <a:cubicBezTo>
                    <a:pt x="4887" y="2246"/>
                    <a:pt x="4763" y="2195"/>
                    <a:pt x="4643" y="2132"/>
                  </a:cubicBezTo>
                  <a:cubicBezTo>
                    <a:pt x="4507" y="2059"/>
                    <a:pt x="4376" y="1973"/>
                    <a:pt x="4263" y="1871"/>
                  </a:cubicBezTo>
                  <a:lnTo>
                    <a:pt x="4194" y="1802"/>
                  </a:lnTo>
                  <a:cubicBezTo>
                    <a:pt x="4171" y="1774"/>
                    <a:pt x="4149" y="1745"/>
                    <a:pt x="4132" y="1718"/>
                  </a:cubicBezTo>
                  <a:cubicBezTo>
                    <a:pt x="4115" y="1695"/>
                    <a:pt x="4098" y="1666"/>
                    <a:pt x="4087" y="1637"/>
                  </a:cubicBezTo>
                  <a:cubicBezTo>
                    <a:pt x="4081" y="1616"/>
                    <a:pt x="4069" y="1598"/>
                    <a:pt x="4053" y="1587"/>
                  </a:cubicBezTo>
                  <a:cubicBezTo>
                    <a:pt x="4038" y="1573"/>
                    <a:pt x="4018" y="1565"/>
                    <a:pt x="3997" y="1565"/>
                  </a:cubicBezTo>
                  <a:cubicBezTo>
                    <a:pt x="3983" y="1565"/>
                    <a:pt x="3969" y="1568"/>
                    <a:pt x="3956" y="1575"/>
                  </a:cubicBezTo>
                  <a:cubicBezTo>
                    <a:pt x="3927" y="1587"/>
                    <a:pt x="3916" y="1616"/>
                    <a:pt x="3911" y="1643"/>
                  </a:cubicBezTo>
                  <a:cubicBezTo>
                    <a:pt x="3871" y="1700"/>
                    <a:pt x="3830" y="1757"/>
                    <a:pt x="3791" y="1808"/>
                  </a:cubicBezTo>
                  <a:cubicBezTo>
                    <a:pt x="3746" y="1871"/>
                    <a:pt x="3701" y="1928"/>
                    <a:pt x="3649" y="1984"/>
                  </a:cubicBezTo>
                  <a:cubicBezTo>
                    <a:pt x="3547" y="2093"/>
                    <a:pt x="3439" y="2188"/>
                    <a:pt x="3313" y="2274"/>
                  </a:cubicBezTo>
                  <a:cubicBezTo>
                    <a:pt x="3172" y="2359"/>
                    <a:pt x="3024" y="2427"/>
                    <a:pt x="2865" y="2479"/>
                  </a:cubicBezTo>
                  <a:cubicBezTo>
                    <a:pt x="2705" y="2524"/>
                    <a:pt x="2541" y="2552"/>
                    <a:pt x="2371" y="2563"/>
                  </a:cubicBezTo>
                  <a:cubicBezTo>
                    <a:pt x="2345" y="2564"/>
                    <a:pt x="2320" y="2565"/>
                    <a:pt x="2294" y="2565"/>
                  </a:cubicBezTo>
                  <a:cubicBezTo>
                    <a:pt x="2137" y="2565"/>
                    <a:pt x="1981" y="2547"/>
                    <a:pt x="1825" y="2513"/>
                  </a:cubicBezTo>
                  <a:cubicBezTo>
                    <a:pt x="1779" y="2507"/>
                    <a:pt x="1740" y="2495"/>
                    <a:pt x="1695" y="2479"/>
                  </a:cubicBezTo>
                  <a:cubicBezTo>
                    <a:pt x="1695" y="2479"/>
                    <a:pt x="1700" y="2479"/>
                    <a:pt x="1700" y="2473"/>
                  </a:cubicBezTo>
                  <a:cubicBezTo>
                    <a:pt x="1729" y="2439"/>
                    <a:pt x="1757" y="2400"/>
                    <a:pt x="1779" y="2353"/>
                  </a:cubicBezTo>
                  <a:cubicBezTo>
                    <a:pt x="1825" y="2269"/>
                    <a:pt x="1865" y="2177"/>
                    <a:pt x="1894" y="2081"/>
                  </a:cubicBezTo>
                  <a:cubicBezTo>
                    <a:pt x="1955" y="1876"/>
                    <a:pt x="1984" y="1655"/>
                    <a:pt x="1978" y="1438"/>
                  </a:cubicBezTo>
                  <a:cubicBezTo>
                    <a:pt x="1978" y="1223"/>
                    <a:pt x="1950" y="1007"/>
                    <a:pt x="1887" y="803"/>
                  </a:cubicBezTo>
                  <a:cubicBezTo>
                    <a:pt x="1836" y="632"/>
                    <a:pt x="1763" y="473"/>
                    <a:pt x="1648" y="336"/>
                  </a:cubicBezTo>
                  <a:cubicBezTo>
                    <a:pt x="1871" y="268"/>
                    <a:pt x="2098" y="223"/>
                    <a:pt x="2330" y="211"/>
                  </a:cubicBezTo>
                  <a:cubicBezTo>
                    <a:pt x="2356" y="210"/>
                    <a:pt x="2383" y="210"/>
                    <a:pt x="2409" y="210"/>
                  </a:cubicBezTo>
                  <a:cubicBezTo>
                    <a:pt x="2559" y="210"/>
                    <a:pt x="2709" y="224"/>
                    <a:pt x="2854" y="257"/>
                  </a:cubicBezTo>
                  <a:cubicBezTo>
                    <a:pt x="2978" y="286"/>
                    <a:pt x="3098" y="331"/>
                    <a:pt x="3211" y="388"/>
                  </a:cubicBezTo>
                  <a:cubicBezTo>
                    <a:pt x="3319" y="444"/>
                    <a:pt x="3416" y="512"/>
                    <a:pt x="3502" y="593"/>
                  </a:cubicBezTo>
                  <a:cubicBezTo>
                    <a:pt x="3592" y="677"/>
                    <a:pt x="3672" y="774"/>
                    <a:pt x="3740" y="882"/>
                  </a:cubicBezTo>
                  <a:cubicBezTo>
                    <a:pt x="3762" y="916"/>
                    <a:pt x="3785" y="955"/>
                    <a:pt x="3808" y="995"/>
                  </a:cubicBezTo>
                  <a:cubicBezTo>
                    <a:pt x="3825" y="1025"/>
                    <a:pt x="3854" y="1042"/>
                    <a:pt x="3887" y="1042"/>
                  </a:cubicBezTo>
                  <a:cubicBezTo>
                    <a:pt x="3898" y="1042"/>
                    <a:pt x="3910" y="1040"/>
                    <a:pt x="3922" y="1036"/>
                  </a:cubicBezTo>
                  <a:cubicBezTo>
                    <a:pt x="3956" y="1013"/>
                    <a:pt x="3979" y="973"/>
                    <a:pt x="3961" y="934"/>
                  </a:cubicBezTo>
                  <a:cubicBezTo>
                    <a:pt x="4008" y="876"/>
                    <a:pt x="4053" y="825"/>
                    <a:pt x="4103" y="774"/>
                  </a:cubicBezTo>
                  <a:cubicBezTo>
                    <a:pt x="4268" y="593"/>
                    <a:pt x="4456" y="415"/>
                    <a:pt x="4661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28" y="155"/>
                    <a:pt x="4973" y="149"/>
                    <a:pt x="5013" y="143"/>
                  </a:cubicBezTo>
                  <a:close/>
                  <a:moveTo>
                    <a:pt x="2501" y="1"/>
                  </a:moveTo>
                  <a:cubicBezTo>
                    <a:pt x="2450" y="1"/>
                    <a:pt x="2398" y="1"/>
                    <a:pt x="2348" y="6"/>
                  </a:cubicBezTo>
                  <a:cubicBezTo>
                    <a:pt x="2251" y="13"/>
                    <a:pt x="2160" y="24"/>
                    <a:pt x="2064" y="35"/>
                  </a:cubicBezTo>
                  <a:cubicBezTo>
                    <a:pt x="1871" y="69"/>
                    <a:pt x="1677" y="126"/>
                    <a:pt x="1490" y="194"/>
                  </a:cubicBezTo>
                  <a:cubicBezTo>
                    <a:pt x="1302" y="263"/>
                    <a:pt x="1126" y="342"/>
                    <a:pt x="950" y="439"/>
                  </a:cubicBezTo>
                  <a:cubicBezTo>
                    <a:pt x="785" y="535"/>
                    <a:pt x="620" y="643"/>
                    <a:pt x="473" y="763"/>
                  </a:cubicBezTo>
                  <a:cubicBezTo>
                    <a:pt x="331" y="876"/>
                    <a:pt x="200" y="1002"/>
                    <a:pt x="87" y="1144"/>
                  </a:cubicBezTo>
                  <a:cubicBezTo>
                    <a:pt x="64" y="1172"/>
                    <a:pt x="40" y="1200"/>
                    <a:pt x="24" y="1228"/>
                  </a:cubicBezTo>
                  <a:cubicBezTo>
                    <a:pt x="1" y="1251"/>
                    <a:pt x="6" y="1285"/>
                    <a:pt x="24" y="1314"/>
                  </a:cubicBezTo>
                  <a:cubicBezTo>
                    <a:pt x="19" y="1330"/>
                    <a:pt x="19" y="1348"/>
                    <a:pt x="29" y="1365"/>
                  </a:cubicBezTo>
                  <a:cubicBezTo>
                    <a:pt x="263" y="1779"/>
                    <a:pt x="604" y="2132"/>
                    <a:pt x="1013" y="2382"/>
                  </a:cubicBezTo>
                  <a:cubicBezTo>
                    <a:pt x="1395" y="2608"/>
                    <a:pt x="1838" y="2747"/>
                    <a:pt x="2285" y="2747"/>
                  </a:cubicBezTo>
                  <a:cubicBezTo>
                    <a:pt x="2309" y="2747"/>
                    <a:pt x="2334" y="2747"/>
                    <a:pt x="2359" y="2746"/>
                  </a:cubicBezTo>
                  <a:cubicBezTo>
                    <a:pt x="2518" y="2741"/>
                    <a:pt x="2683" y="2717"/>
                    <a:pt x="2836" y="2672"/>
                  </a:cubicBezTo>
                  <a:cubicBezTo>
                    <a:pt x="2996" y="2632"/>
                    <a:pt x="3155" y="2563"/>
                    <a:pt x="3302" y="2484"/>
                  </a:cubicBezTo>
                  <a:cubicBezTo>
                    <a:pt x="3462" y="2393"/>
                    <a:pt x="3615" y="2280"/>
                    <a:pt x="3746" y="2149"/>
                  </a:cubicBezTo>
                  <a:cubicBezTo>
                    <a:pt x="3814" y="2081"/>
                    <a:pt x="3877" y="2007"/>
                    <a:pt x="3932" y="1928"/>
                  </a:cubicBezTo>
                  <a:cubicBezTo>
                    <a:pt x="3956" y="1899"/>
                    <a:pt x="3979" y="1865"/>
                    <a:pt x="3995" y="1836"/>
                  </a:cubicBezTo>
                  <a:cubicBezTo>
                    <a:pt x="4024" y="1871"/>
                    <a:pt x="4053" y="1910"/>
                    <a:pt x="4081" y="1939"/>
                  </a:cubicBezTo>
                  <a:cubicBezTo>
                    <a:pt x="4137" y="2001"/>
                    <a:pt x="4205" y="2052"/>
                    <a:pt x="4268" y="2104"/>
                  </a:cubicBezTo>
                  <a:cubicBezTo>
                    <a:pt x="4342" y="2154"/>
                    <a:pt x="4417" y="2201"/>
                    <a:pt x="4496" y="2246"/>
                  </a:cubicBezTo>
                  <a:cubicBezTo>
                    <a:pt x="4580" y="2291"/>
                    <a:pt x="4672" y="2331"/>
                    <a:pt x="4763" y="2371"/>
                  </a:cubicBezTo>
                  <a:cubicBezTo>
                    <a:pt x="4901" y="2424"/>
                    <a:pt x="5047" y="2460"/>
                    <a:pt x="5194" y="2460"/>
                  </a:cubicBezTo>
                  <a:cubicBezTo>
                    <a:pt x="5223" y="2460"/>
                    <a:pt x="5251" y="2458"/>
                    <a:pt x="5280" y="2456"/>
                  </a:cubicBezTo>
                  <a:cubicBezTo>
                    <a:pt x="5359" y="2450"/>
                    <a:pt x="5433" y="2422"/>
                    <a:pt x="5495" y="2376"/>
                  </a:cubicBezTo>
                  <a:cubicBezTo>
                    <a:pt x="5564" y="2337"/>
                    <a:pt x="5610" y="2274"/>
                    <a:pt x="5644" y="2201"/>
                  </a:cubicBezTo>
                  <a:cubicBezTo>
                    <a:pt x="5666" y="2161"/>
                    <a:pt x="5678" y="2109"/>
                    <a:pt x="5689" y="2064"/>
                  </a:cubicBezTo>
                  <a:cubicBezTo>
                    <a:pt x="5700" y="2007"/>
                    <a:pt x="5694" y="1939"/>
                    <a:pt x="5678" y="1881"/>
                  </a:cubicBezTo>
                  <a:cubicBezTo>
                    <a:pt x="5649" y="1768"/>
                    <a:pt x="5576" y="1671"/>
                    <a:pt x="5513" y="1575"/>
                  </a:cubicBezTo>
                  <a:cubicBezTo>
                    <a:pt x="5484" y="1535"/>
                    <a:pt x="5461" y="1496"/>
                    <a:pt x="5450" y="1456"/>
                  </a:cubicBezTo>
                  <a:cubicBezTo>
                    <a:pt x="5439" y="1427"/>
                    <a:pt x="5433" y="1404"/>
                    <a:pt x="5433" y="1377"/>
                  </a:cubicBezTo>
                  <a:cubicBezTo>
                    <a:pt x="5433" y="1359"/>
                    <a:pt x="5433" y="1336"/>
                    <a:pt x="5439" y="1320"/>
                  </a:cubicBezTo>
                  <a:cubicBezTo>
                    <a:pt x="5445" y="1291"/>
                    <a:pt x="5456" y="1268"/>
                    <a:pt x="5467" y="1246"/>
                  </a:cubicBezTo>
                  <a:cubicBezTo>
                    <a:pt x="5495" y="1194"/>
                    <a:pt x="5529" y="1149"/>
                    <a:pt x="5547" y="1092"/>
                  </a:cubicBezTo>
                  <a:cubicBezTo>
                    <a:pt x="5558" y="1063"/>
                    <a:pt x="5564" y="1036"/>
                    <a:pt x="5569" y="1002"/>
                  </a:cubicBezTo>
                  <a:cubicBezTo>
                    <a:pt x="5569" y="961"/>
                    <a:pt x="5558" y="921"/>
                    <a:pt x="5547" y="887"/>
                  </a:cubicBezTo>
                  <a:cubicBezTo>
                    <a:pt x="5535" y="853"/>
                    <a:pt x="5513" y="825"/>
                    <a:pt x="5490" y="803"/>
                  </a:cubicBezTo>
                  <a:cubicBezTo>
                    <a:pt x="5467" y="774"/>
                    <a:pt x="5439" y="763"/>
                    <a:pt x="5411" y="745"/>
                  </a:cubicBezTo>
                  <a:cubicBezTo>
                    <a:pt x="5359" y="717"/>
                    <a:pt x="5303" y="711"/>
                    <a:pt x="5251" y="683"/>
                  </a:cubicBezTo>
                  <a:cubicBezTo>
                    <a:pt x="5246" y="683"/>
                    <a:pt x="5235" y="677"/>
                    <a:pt x="5228" y="672"/>
                  </a:cubicBezTo>
                  <a:cubicBezTo>
                    <a:pt x="5223" y="666"/>
                    <a:pt x="5223" y="661"/>
                    <a:pt x="5217" y="661"/>
                  </a:cubicBezTo>
                  <a:cubicBezTo>
                    <a:pt x="5217" y="654"/>
                    <a:pt x="5217" y="649"/>
                    <a:pt x="5212" y="643"/>
                  </a:cubicBezTo>
                  <a:lnTo>
                    <a:pt x="5212" y="627"/>
                  </a:lnTo>
                  <a:lnTo>
                    <a:pt x="5212" y="609"/>
                  </a:lnTo>
                  <a:cubicBezTo>
                    <a:pt x="5212" y="598"/>
                    <a:pt x="5217" y="593"/>
                    <a:pt x="5217" y="586"/>
                  </a:cubicBezTo>
                  <a:cubicBezTo>
                    <a:pt x="5228" y="564"/>
                    <a:pt x="5246" y="546"/>
                    <a:pt x="5257" y="530"/>
                  </a:cubicBezTo>
                  <a:cubicBezTo>
                    <a:pt x="5309" y="478"/>
                    <a:pt x="5364" y="433"/>
                    <a:pt x="5388" y="365"/>
                  </a:cubicBezTo>
                  <a:cubicBezTo>
                    <a:pt x="5399" y="336"/>
                    <a:pt x="5399" y="297"/>
                    <a:pt x="5388" y="263"/>
                  </a:cubicBezTo>
                  <a:cubicBezTo>
                    <a:pt x="5371" y="211"/>
                    <a:pt x="5343" y="171"/>
                    <a:pt x="5303" y="137"/>
                  </a:cubicBezTo>
                  <a:cubicBezTo>
                    <a:pt x="5274" y="109"/>
                    <a:pt x="5240" y="87"/>
                    <a:pt x="5206" y="69"/>
                  </a:cubicBezTo>
                  <a:cubicBezTo>
                    <a:pt x="5172" y="53"/>
                    <a:pt x="5133" y="40"/>
                    <a:pt x="5092" y="35"/>
                  </a:cubicBezTo>
                  <a:cubicBezTo>
                    <a:pt x="5075" y="35"/>
                    <a:pt x="5052" y="29"/>
                    <a:pt x="5036" y="29"/>
                  </a:cubicBezTo>
                  <a:cubicBezTo>
                    <a:pt x="4978" y="29"/>
                    <a:pt x="4921" y="47"/>
                    <a:pt x="4865" y="58"/>
                  </a:cubicBezTo>
                  <a:cubicBezTo>
                    <a:pt x="4779" y="87"/>
                    <a:pt x="4700" y="126"/>
                    <a:pt x="4621" y="177"/>
                  </a:cubicBezTo>
                  <a:cubicBezTo>
                    <a:pt x="4541" y="229"/>
                    <a:pt x="4462" y="286"/>
                    <a:pt x="4383" y="347"/>
                  </a:cubicBezTo>
                  <a:cubicBezTo>
                    <a:pt x="4239" y="467"/>
                    <a:pt x="4110" y="604"/>
                    <a:pt x="3984" y="740"/>
                  </a:cubicBezTo>
                  <a:cubicBezTo>
                    <a:pt x="3961" y="763"/>
                    <a:pt x="3939" y="790"/>
                    <a:pt x="3916" y="819"/>
                  </a:cubicBezTo>
                  <a:cubicBezTo>
                    <a:pt x="3911" y="808"/>
                    <a:pt x="3905" y="797"/>
                    <a:pt x="3898" y="785"/>
                  </a:cubicBezTo>
                  <a:cubicBezTo>
                    <a:pt x="3877" y="740"/>
                    <a:pt x="3848" y="688"/>
                    <a:pt x="3819" y="643"/>
                  </a:cubicBezTo>
                  <a:cubicBezTo>
                    <a:pt x="3769" y="570"/>
                    <a:pt x="3706" y="496"/>
                    <a:pt x="3643" y="433"/>
                  </a:cubicBezTo>
                  <a:cubicBezTo>
                    <a:pt x="3507" y="297"/>
                    <a:pt x="3347" y="200"/>
                    <a:pt x="3177" y="126"/>
                  </a:cubicBezTo>
                  <a:cubicBezTo>
                    <a:pt x="3007" y="58"/>
                    <a:pt x="2825" y="24"/>
                    <a:pt x="2644" y="6"/>
                  </a:cubicBezTo>
                  <a:cubicBezTo>
                    <a:pt x="2597" y="1"/>
                    <a:pt x="2547" y="1"/>
                    <a:pt x="25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4"/>
            <p:cNvSpPr/>
            <p:nvPr/>
          </p:nvSpPr>
          <p:spPr>
            <a:xfrm flipH="1">
              <a:off x="3744895" y="4215803"/>
              <a:ext cx="114542" cy="71438"/>
            </a:xfrm>
            <a:custGeom>
              <a:avLst/>
              <a:gdLst/>
              <a:ahLst/>
              <a:cxnLst/>
              <a:rect l="l" t="t" r="r" b="b"/>
              <a:pathLst>
                <a:path w="3893" h="2428" extrusionOk="0">
                  <a:moveTo>
                    <a:pt x="3058" y="689"/>
                  </a:moveTo>
                  <a:cubicBezTo>
                    <a:pt x="3063" y="689"/>
                    <a:pt x="3063" y="694"/>
                    <a:pt x="3069" y="694"/>
                  </a:cubicBezTo>
                  <a:cubicBezTo>
                    <a:pt x="3142" y="705"/>
                    <a:pt x="3210" y="711"/>
                    <a:pt x="3285" y="711"/>
                  </a:cubicBezTo>
                  <a:cubicBezTo>
                    <a:pt x="3296" y="711"/>
                    <a:pt x="3313" y="711"/>
                    <a:pt x="3325" y="705"/>
                  </a:cubicBezTo>
                  <a:lnTo>
                    <a:pt x="3381" y="705"/>
                  </a:lnTo>
                  <a:lnTo>
                    <a:pt x="3410" y="700"/>
                  </a:lnTo>
                  <a:cubicBezTo>
                    <a:pt x="3444" y="700"/>
                    <a:pt x="3472" y="700"/>
                    <a:pt x="3501" y="694"/>
                  </a:cubicBezTo>
                  <a:lnTo>
                    <a:pt x="3512" y="694"/>
                  </a:lnTo>
                  <a:cubicBezTo>
                    <a:pt x="3535" y="694"/>
                    <a:pt x="3551" y="700"/>
                    <a:pt x="3569" y="711"/>
                  </a:cubicBezTo>
                  <a:cubicBezTo>
                    <a:pt x="3592" y="729"/>
                    <a:pt x="3603" y="745"/>
                    <a:pt x="3609" y="774"/>
                  </a:cubicBezTo>
                  <a:cubicBezTo>
                    <a:pt x="3614" y="808"/>
                    <a:pt x="3598" y="859"/>
                    <a:pt x="3558" y="876"/>
                  </a:cubicBezTo>
                  <a:cubicBezTo>
                    <a:pt x="3517" y="887"/>
                    <a:pt x="3472" y="904"/>
                    <a:pt x="3422" y="904"/>
                  </a:cubicBezTo>
                  <a:cubicBezTo>
                    <a:pt x="3393" y="910"/>
                    <a:pt x="3359" y="910"/>
                    <a:pt x="3325" y="910"/>
                  </a:cubicBezTo>
                  <a:lnTo>
                    <a:pt x="3302" y="910"/>
                  </a:lnTo>
                  <a:cubicBezTo>
                    <a:pt x="3210" y="910"/>
                    <a:pt x="3126" y="894"/>
                    <a:pt x="3052" y="881"/>
                  </a:cubicBezTo>
                  <a:cubicBezTo>
                    <a:pt x="3024" y="876"/>
                    <a:pt x="3000" y="865"/>
                    <a:pt x="2990" y="847"/>
                  </a:cubicBezTo>
                  <a:cubicBezTo>
                    <a:pt x="2972" y="831"/>
                    <a:pt x="2961" y="802"/>
                    <a:pt x="2966" y="779"/>
                  </a:cubicBezTo>
                  <a:cubicBezTo>
                    <a:pt x="2972" y="734"/>
                    <a:pt x="3013" y="689"/>
                    <a:pt x="3058" y="689"/>
                  </a:cubicBezTo>
                  <a:close/>
                  <a:moveTo>
                    <a:pt x="1274" y="484"/>
                  </a:moveTo>
                  <a:cubicBezTo>
                    <a:pt x="1330" y="495"/>
                    <a:pt x="1376" y="512"/>
                    <a:pt x="1427" y="535"/>
                  </a:cubicBezTo>
                  <a:cubicBezTo>
                    <a:pt x="1461" y="558"/>
                    <a:pt x="1500" y="587"/>
                    <a:pt x="1529" y="621"/>
                  </a:cubicBezTo>
                  <a:cubicBezTo>
                    <a:pt x="1592" y="689"/>
                    <a:pt x="1631" y="774"/>
                    <a:pt x="1660" y="881"/>
                  </a:cubicBezTo>
                  <a:cubicBezTo>
                    <a:pt x="1683" y="978"/>
                    <a:pt x="1689" y="1080"/>
                    <a:pt x="1676" y="1188"/>
                  </a:cubicBezTo>
                  <a:cubicBezTo>
                    <a:pt x="1671" y="1296"/>
                    <a:pt x="1649" y="1398"/>
                    <a:pt x="1615" y="1500"/>
                  </a:cubicBezTo>
                  <a:cubicBezTo>
                    <a:pt x="1568" y="1631"/>
                    <a:pt x="1455" y="1859"/>
                    <a:pt x="1240" y="1916"/>
                  </a:cubicBezTo>
                  <a:cubicBezTo>
                    <a:pt x="1211" y="1922"/>
                    <a:pt x="1183" y="1927"/>
                    <a:pt x="1154" y="1927"/>
                  </a:cubicBezTo>
                  <a:cubicBezTo>
                    <a:pt x="1138" y="1927"/>
                    <a:pt x="1120" y="1922"/>
                    <a:pt x="1103" y="1922"/>
                  </a:cubicBezTo>
                  <a:cubicBezTo>
                    <a:pt x="1052" y="1916"/>
                    <a:pt x="1001" y="1893"/>
                    <a:pt x="949" y="1865"/>
                  </a:cubicBezTo>
                  <a:cubicBezTo>
                    <a:pt x="904" y="1841"/>
                    <a:pt x="858" y="1807"/>
                    <a:pt x="808" y="1757"/>
                  </a:cubicBezTo>
                  <a:cubicBezTo>
                    <a:pt x="773" y="1723"/>
                    <a:pt x="739" y="1678"/>
                    <a:pt x="705" y="1620"/>
                  </a:cubicBezTo>
                  <a:cubicBezTo>
                    <a:pt x="677" y="1563"/>
                    <a:pt x="648" y="1507"/>
                    <a:pt x="626" y="1450"/>
                  </a:cubicBezTo>
                  <a:cubicBezTo>
                    <a:pt x="608" y="1405"/>
                    <a:pt x="626" y="1353"/>
                    <a:pt x="671" y="1330"/>
                  </a:cubicBezTo>
                  <a:cubicBezTo>
                    <a:pt x="682" y="1325"/>
                    <a:pt x="694" y="1325"/>
                    <a:pt x="705" y="1325"/>
                  </a:cubicBezTo>
                  <a:cubicBezTo>
                    <a:pt x="739" y="1325"/>
                    <a:pt x="773" y="1342"/>
                    <a:pt x="790" y="1376"/>
                  </a:cubicBezTo>
                  <a:lnTo>
                    <a:pt x="808" y="1410"/>
                  </a:lnTo>
                  <a:cubicBezTo>
                    <a:pt x="831" y="1461"/>
                    <a:pt x="853" y="1507"/>
                    <a:pt x="876" y="1547"/>
                  </a:cubicBezTo>
                  <a:cubicBezTo>
                    <a:pt x="892" y="1575"/>
                    <a:pt x="915" y="1597"/>
                    <a:pt x="938" y="1626"/>
                  </a:cubicBezTo>
                  <a:cubicBezTo>
                    <a:pt x="973" y="1655"/>
                    <a:pt x="1012" y="1683"/>
                    <a:pt x="1046" y="1700"/>
                  </a:cubicBezTo>
                  <a:cubicBezTo>
                    <a:pt x="1069" y="1712"/>
                    <a:pt x="1086" y="1723"/>
                    <a:pt x="1109" y="1728"/>
                  </a:cubicBezTo>
                  <a:cubicBezTo>
                    <a:pt x="1125" y="1728"/>
                    <a:pt x="1143" y="1734"/>
                    <a:pt x="1159" y="1734"/>
                  </a:cubicBezTo>
                  <a:cubicBezTo>
                    <a:pt x="1172" y="1728"/>
                    <a:pt x="1188" y="1728"/>
                    <a:pt x="1206" y="1723"/>
                  </a:cubicBezTo>
                  <a:cubicBezTo>
                    <a:pt x="1222" y="1717"/>
                    <a:pt x="1240" y="1705"/>
                    <a:pt x="1251" y="1700"/>
                  </a:cubicBezTo>
                  <a:cubicBezTo>
                    <a:pt x="1274" y="1683"/>
                    <a:pt x="1290" y="1671"/>
                    <a:pt x="1313" y="1649"/>
                  </a:cubicBezTo>
                  <a:cubicBezTo>
                    <a:pt x="1342" y="1615"/>
                    <a:pt x="1369" y="1575"/>
                    <a:pt x="1398" y="1529"/>
                  </a:cubicBezTo>
                  <a:lnTo>
                    <a:pt x="1403" y="1507"/>
                  </a:lnTo>
                  <a:cubicBezTo>
                    <a:pt x="1335" y="1500"/>
                    <a:pt x="1267" y="1490"/>
                    <a:pt x="1193" y="1466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899" y="1342"/>
                    <a:pt x="887" y="1325"/>
                    <a:pt x="887" y="1308"/>
                  </a:cubicBezTo>
                  <a:cubicBezTo>
                    <a:pt x="881" y="1290"/>
                    <a:pt x="887" y="1274"/>
                    <a:pt x="899" y="1256"/>
                  </a:cubicBezTo>
                  <a:cubicBezTo>
                    <a:pt x="910" y="1245"/>
                    <a:pt x="921" y="1235"/>
                    <a:pt x="938" y="1235"/>
                  </a:cubicBezTo>
                  <a:cubicBezTo>
                    <a:pt x="944" y="1228"/>
                    <a:pt x="949" y="1228"/>
                    <a:pt x="949" y="1228"/>
                  </a:cubicBezTo>
                  <a:cubicBezTo>
                    <a:pt x="967" y="1228"/>
                    <a:pt x="978" y="1235"/>
                    <a:pt x="989" y="1240"/>
                  </a:cubicBezTo>
                  <a:lnTo>
                    <a:pt x="1007" y="1251"/>
                  </a:lnTo>
                  <a:cubicBezTo>
                    <a:pt x="1114" y="1308"/>
                    <a:pt x="1222" y="1348"/>
                    <a:pt x="1324" y="1371"/>
                  </a:cubicBezTo>
                  <a:cubicBezTo>
                    <a:pt x="1353" y="1376"/>
                    <a:pt x="1387" y="1382"/>
                    <a:pt x="1416" y="1387"/>
                  </a:cubicBezTo>
                  <a:lnTo>
                    <a:pt x="1450" y="1387"/>
                  </a:lnTo>
                  <a:cubicBezTo>
                    <a:pt x="1461" y="1364"/>
                    <a:pt x="1466" y="1337"/>
                    <a:pt x="1478" y="1308"/>
                  </a:cubicBezTo>
                  <a:cubicBezTo>
                    <a:pt x="1495" y="1211"/>
                    <a:pt x="1506" y="1125"/>
                    <a:pt x="1500" y="1035"/>
                  </a:cubicBezTo>
                  <a:lnTo>
                    <a:pt x="1500" y="1023"/>
                  </a:lnTo>
                  <a:lnTo>
                    <a:pt x="1472" y="1023"/>
                  </a:lnTo>
                  <a:lnTo>
                    <a:pt x="1393" y="1030"/>
                  </a:lnTo>
                  <a:cubicBezTo>
                    <a:pt x="1364" y="1035"/>
                    <a:pt x="1330" y="1041"/>
                    <a:pt x="1296" y="1041"/>
                  </a:cubicBezTo>
                  <a:cubicBezTo>
                    <a:pt x="1199" y="1052"/>
                    <a:pt x="1114" y="1070"/>
                    <a:pt x="1035" y="1091"/>
                  </a:cubicBezTo>
                  <a:cubicBezTo>
                    <a:pt x="1028" y="1091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2"/>
                    <a:pt x="944" y="989"/>
                    <a:pt x="955" y="973"/>
                  </a:cubicBezTo>
                  <a:cubicBezTo>
                    <a:pt x="967" y="949"/>
                    <a:pt x="989" y="944"/>
                    <a:pt x="1007" y="939"/>
                  </a:cubicBezTo>
                  <a:cubicBezTo>
                    <a:pt x="1097" y="915"/>
                    <a:pt x="1193" y="894"/>
                    <a:pt x="1290" y="881"/>
                  </a:cubicBezTo>
                  <a:cubicBezTo>
                    <a:pt x="1358" y="870"/>
                    <a:pt x="1416" y="865"/>
                    <a:pt x="1466" y="865"/>
                  </a:cubicBezTo>
                  <a:cubicBezTo>
                    <a:pt x="1461" y="831"/>
                    <a:pt x="1444" y="797"/>
                    <a:pt x="1427" y="768"/>
                  </a:cubicBezTo>
                  <a:cubicBezTo>
                    <a:pt x="1416" y="750"/>
                    <a:pt x="1398" y="729"/>
                    <a:pt x="1382" y="711"/>
                  </a:cubicBezTo>
                  <a:cubicBezTo>
                    <a:pt x="1364" y="700"/>
                    <a:pt x="1348" y="689"/>
                    <a:pt x="1330" y="677"/>
                  </a:cubicBezTo>
                  <a:cubicBezTo>
                    <a:pt x="1313" y="666"/>
                    <a:pt x="1290" y="660"/>
                    <a:pt x="1267" y="655"/>
                  </a:cubicBezTo>
                  <a:cubicBezTo>
                    <a:pt x="1240" y="648"/>
                    <a:pt x="1211" y="648"/>
                    <a:pt x="1183" y="648"/>
                  </a:cubicBezTo>
                  <a:cubicBezTo>
                    <a:pt x="1131" y="648"/>
                    <a:pt x="1080" y="660"/>
                    <a:pt x="1023" y="677"/>
                  </a:cubicBezTo>
                  <a:cubicBezTo>
                    <a:pt x="938" y="711"/>
                    <a:pt x="847" y="750"/>
                    <a:pt x="750" y="813"/>
                  </a:cubicBezTo>
                  <a:cubicBezTo>
                    <a:pt x="728" y="831"/>
                    <a:pt x="705" y="842"/>
                    <a:pt x="682" y="859"/>
                  </a:cubicBezTo>
                  <a:cubicBezTo>
                    <a:pt x="671" y="870"/>
                    <a:pt x="653" y="876"/>
                    <a:pt x="632" y="876"/>
                  </a:cubicBezTo>
                  <a:lnTo>
                    <a:pt x="626" y="876"/>
                  </a:lnTo>
                  <a:cubicBezTo>
                    <a:pt x="608" y="876"/>
                    <a:pt x="585" y="865"/>
                    <a:pt x="574" y="847"/>
                  </a:cubicBezTo>
                  <a:cubicBezTo>
                    <a:pt x="558" y="831"/>
                    <a:pt x="551" y="808"/>
                    <a:pt x="558" y="784"/>
                  </a:cubicBezTo>
                  <a:cubicBezTo>
                    <a:pt x="558" y="763"/>
                    <a:pt x="569" y="745"/>
                    <a:pt x="580" y="734"/>
                  </a:cubicBezTo>
                  <a:cubicBezTo>
                    <a:pt x="700" y="655"/>
                    <a:pt x="824" y="574"/>
                    <a:pt x="967" y="529"/>
                  </a:cubicBezTo>
                  <a:cubicBezTo>
                    <a:pt x="1063" y="495"/>
                    <a:pt x="1138" y="484"/>
                    <a:pt x="1206" y="484"/>
                  </a:cubicBezTo>
                  <a:close/>
                  <a:moveTo>
                    <a:pt x="3365" y="0"/>
                  </a:moveTo>
                  <a:cubicBezTo>
                    <a:pt x="3320" y="0"/>
                    <a:pt x="3279" y="13"/>
                    <a:pt x="3239" y="24"/>
                  </a:cubicBezTo>
                  <a:cubicBezTo>
                    <a:pt x="3165" y="47"/>
                    <a:pt x="3092" y="86"/>
                    <a:pt x="3013" y="137"/>
                  </a:cubicBezTo>
                  <a:cubicBezTo>
                    <a:pt x="2830" y="251"/>
                    <a:pt x="2659" y="404"/>
                    <a:pt x="2449" y="626"/>
                  </a:cubicBezTo>
                  <a:cubicBezTo>
                    <a:pt x="2404" y="677"/>
                    <a:pt x="2358" y="734"/>
                    <a:pt x="2313" y="784"/>
                  </a:cubicBezTo>
                  <a:cubicBezTo>
                    <a:pt x="2324" y="825"/>
                    <a:pt x="2308" y="870"/>
                    <a:pt x="2268" y="887"/>
                  </a:cubicBezTo>
                  <a:cubicBezTo>
                    <a:pt x="2256" y="894"/>
                    <a:pt x="2245" y="899"/>
                    <a:pt x="2234" y="899"/>
                  </a:cubicBezTo>
                  <a:cubicBezTo>
                    <a:pt x="2205" y="899"/>
                    <a:pt x="2171" y="876"/>
                    <a:pt x="2160" y="847"/>
                  </a:cubicBezTo>
                  <a:cubicBezTo>
                    <a:pt x="2137" y="808"/>
                    <a:pt x="2114" y="768"/>
                    <a:pt x="2092" y="734"/>
                  </a:cubicBezTo>
                  <a:cubicBezTo>
                    <a:pt x="2017" y="626"/>
                    <a:pt x="1938" y="529"/>
                    <a:pt x="1854" y="450"/>
                  </a:cubicBezTo>
                  <a:cubicBezTo>
                    <a:pt x="1762" y="370"/>
                    <a:pt x="1665" y="296"/>
                    <a:pt x="1563" y="239"/>
                  </a:cubicBezTo>
                  <a:cubicBezTo>
                    <a:pt x="1450" y="183"/>
                    <a:pt x="1330" y="144"/>
                    <a:pt x="1206" y="109"/>
                  </a:cubicBezTo>
                  <a:cubicBezTo>
                    <a:pt x="1069" y="81"/>
                    <a:pt x="921" y="69"/>
                    <a:pt x="768" y="69"/>
                  </a:cubicBezTo>
                  <a:lnTo>
                    <a:pt x="677" y="69"/>
                  </a:lnTo>
                  <a:cubicBezTo>
                    <a:pt x="461" y="81"/>
                    <a:pt x="233" y="120"/>
                    <a:pt x="0" y="189"/>
                  </a:cubicBezTo>
                  <a:cubicBezTo>
                    <a:pt x="102" y="314"/>
                    <a:pt x="176" y="467"/>
                    <a:pt x="239" y="660"/>
                  </a:cubicBezTo>
                  <a:cubicBezTo>
                    <a:pt x="296" y="859"/>
                    <a:pt x="325" y="1070"/>
                    <a:pt x="330" y="1296"/>
                  </a:cubicBezTo>
                  <a:cubicBezTo>
                    <a:pt x="330" y="1529"/>
                    <a:pt x="302" y="1746"/>
                    <a:pt x="239" y="1938"/>
                  </a:cubicBezTo>
                  <a:cubicBezTo>
                    <a:pt x="210" y="2040"/>
                    <a:pt x="171" y="2126"/>
                    <a:pt x="126" y="2211"/>
                  </a:cubicBezTo>
                  <a:cubicBezTo>
                    <a:pt x="97" y="2263"/>
                    <a:pt x="74" y="2297"/>
                    <a:pt x="47" y="2331"/>
                  </a:cubicBezTo>
                  <a:cubicBezTo>
                    <a:pt x="86" y="2353"/>
                    <a:pt x="131" y="2365"/>
                    <a:pt x="176" y="2376"/>
                  </a:cubicBezTo>
                  <a:cubicBezTo>
                    <a:pt x="330" y="2410"/>
                    <a:pt x="490" y="2428"/>
                    <a:pt x="648" y="2428"/>
                  </a:cubicBezTo>
                  <a:cubicBezTo>
                    <a:pt x="677" y="2428"/>
                    <a:pt x="705" y="2428"/>
                    <a:pt x="739" y="2421"/>
                  </a:cubicBezTo>
                  <a:lnTo>
                    <a:pt x="722" y="2421"/>
                  </a:lnTo>
                  <a:cubicBezTo>
                    <a:pt x="887" y="2416"/>
                    <a:pt x="1052" y="2387"/>
                    <a:pt x="1217" y="2336"/>
                  </a:cubicBezTo>
                  <a:cubicBezTo>
                    <a:pt x="1376" y="2285"/>
                    <a:pt x="1523" y="2216"/>
                    <a:pt x="1660" y="2132"/>
                  </a:cubicBezTo>
                  <a:cubicBezTo>
                    <a:pt x="1785" y="2053"/>
                    <a:pt x="1899" y="1956"/>
                    <a:pt x="2001" y="1841"/>
                  </a:cubicBezTo>
                  <a:cubicBezTo>
                    <a:pt x="2046" y="1791"/>
                    <a:pt x="2098" y="1734"/>
                    <a:pt x="2143" y="1671"/>
                  </a:cubicBezTo>
                  <a:cubicBezTo>
                    <a:pt x="2166" y="1637"/>
                    <a:pt x="2188" y="1610"/>
                    <a:pt x="2211" y="1575"/>
                  </a:cubicBezTo>
                  <a:cubicBezTo>
                    <a:pt x="2229" y="1552"/>
                    <a:pt x="2245" y="1529"/>
                    <a:pt x="2263" y="1507"/>
                  </a:cubicBezTo>
                  <a:cubicBezTo>
                    <a:pt x="2263" y="1473"/>
                    <a:pt x="2279" y="1445"/>
                    <a:pt x="2308" y="1432"/>
                  </a:cubicBezTo>
                  <a:cubicBezTo>
                    <a:pt x="2319" y="1427"/>
                    <a:pt x="2331" y="1427"/>
                    <a:pt x="2342" y="1427"/>
                  </a:cubicBezTo>
                  <a:cubicBezTo>
                    <a:pt x="2365" y="1427"/>
                    <a:pt x="2381" y="1432"/>
                    <a:pt x="2399" y="1445"/>
                  </a:cubicBezTo>
                  <a:cubicBezTo>
                    <a:pt x="2421" y="1461"/>
                    <a:pt x="2433" y="1479"/>
                    <a:pt x="2439" y="1500"/>
                  </a:cubicBezTo>
                  <a:cubicBezTo>
                    <a:pt x="2449" y="1529"/>
                    <a:pt x="2467" y="1558"/>
                    <a:pt x="2484" y="1586"/>
                  </a:cubicBezTo>
                  <a:lnTo>
                    <a:pt x="2478" y="1563"/>
                  </a:lnTo>
                  <a:lnTo>
                    <a:pt x="2478" y="1563"/>
                  </a:lnTo>
                  <a:cubicBezTo>
                    <a:pt x="2489" y="1586"/>
                    <a:pt x="2512" y="1626"/>
                    <a:pt x="2541" y="1660"/>
                  </a:cubicBezTo>
                  <a:cubicBezTo>
                    <a:pt x="2563" y="1689"/>
                    <a:pt x="2586" y="1712"/>
                    <a:pt x="2614" y="1734"/>
                  </a:cubicBezTo>
                  <a:cubicBezTo>
                    <a:pt x="2717" y="1825"/>
                    <a:pt x="2835" y="1910"/>
                    <a:pt x="2979" y="1985"/>
                  </a:cubicBezTo>
                  <a:cubicBezTo>
                    <a:pt x="3126" y="2058"/>
                    <a:pt x="3245" y="2109"/>
                    <a:pt x="3370" y="2137"/>
                  </a:cubicBezTo>
                  <a:cubicBezTo>
                    <a:pt x="3438" y="2148"/>
                    <a:pt x="3501" y="2161"/>
                    <a:pt x="3564" y="2161"/>
                  </a:cubicBezTo>
                  <a:lnTo>
                    <a:pt x="3585" y="2161"/>
                  </a:lnTo>
                  <a:cubicBezTo>
                    <a:pt x="3626" y="2155"/>
                    <a:pt x="3660" y="2148"/>
                    <a:pt x="3695" y="2137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24" y="2046"/>
                    <a:pt x="3842" y="2030"/>
                    <a:pt x="3853" y="2006"/>
                  </a:cubicBezTo>
                  <a:cubicBezTo>
                    <a:pt x="3865" y="1978"/>
                    <a:pt x="3876" y="1944"/>
                    <a:pt x="3887" y="1910"/>
                  </a:cubicBezTo>
                  <a:cubicBezTo>
                    <a:pt x="3892" y="1888"/>
                    <a:pt x="3892" y="1859"/>
                    <a:pt x="3892" y="1830"/>
                  </a:cubicBezTo>
                  <a:cubicBezTo>
                    <a:pt x="3892" y="1807"/>
                    <a:pt x="3887" y="1780"/>
                    <a:pt x="3881" y="1757"/>
                  </a:cubicBezTo>
                  <a:cubicBezTo>
                    <a:pt x="3858" y="1700"/>
                    <a:pt x="3831" y="1655"/>
                    <a:pt x="3808" y="1610"/>
                  </a:cubicBezTo>
                  <a:cubicBezTo>
                    <a:pt x="3790" y="1631"/>
                    <a:pt x="3768" y="1644"/>
                    <a:pt x="3740" y="1649"/>
                  </a:cubicBezTo>
                  <a:cubicBezTo>
                    <a:pt x="3700" y="1660"/>
                    <a:pt x="3654" y="1665"/>
                    <a:pt x="3609" y="1665"/>
                  </a:cubicBezTo>
                  <a:cubicBezTo>
                    <a:pt x="3580" y="1665"/>
                    <a:pt x="3546" y="1665"/>
                    <a:pt x="3517" y="1660"/>
                  </a:cubicBezTo>
                  <a:cubicBezTo>
                    <a:pt x="3444" y="1649"/>
                    <a:pt x="3375" y="1631"/>
                    <a:pt x="3313" y="1610"/>
                  </a:cubicBezTo>
                  <a:cubicBezTo>
                    <a:pt x="3189" y="1563"/>
                    <a:pt x="3063" y="1500"/>
                    <a:pt x="2938" y="1421"/>
                  </a:cubicBezTo>
                  <a:cubicBezTo>
                    <a:pt x="2927" y="1410"/>
                    <a:pt x="2916" y="1393"/>
                    <a:pt x="2916" y="1376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8" y="1303"/>
                    <a:pt x="2955" y="1296"/>
                    <a:pt x="2979" y="1296"/>
                  </a:cubicBezTo>
                  <a:cubicBezTo>
                    <a:pt x="2995" y="1296"/>
                    <a:pt x="3006" y="1296"/>
                    <a:pt x="3024" y="1308"/>
                  </a:cubicBezTo>
                  <a:cubicBezTo>
                    <a:pt x="3047" y="1325"/>
                    <a:pt x="3081" y="1342"/>
                    <a:pt x="3108" y="1359"/>
                  </a:cubicBezTo>
                  <a:cubicBezTo>
                    <a:pt x="3183" y="1398"/>
                    <a:pt x="3262" y="1427"/>
                    <a:pt x="3347" y="1450"/>
                  </a:cubicBezTo>
                  <a:cubicBezTo>
                    <a:pt x="3415" y="1461"/>
                    <a:pt x="3478" y="1473"/>
                    <a:pt x="3535" y="1473"/>
                  </a:cubicBezTo>
                  <a:lnTo>
                    <a:pt x="3585" y="1473"/>
                  </a:lnTo>
                  <a:cubicBezTo>
                    <a:pt x="3632" y="1473"/>
                    <a:pt x="3677" y="1473"/>
                    <a:pt x="3716" y="1466"/>
                  </a:cubicBezTo>
                  <a:cubicBezTo>
                    <a:pt x="3695" y="1421"/>
                    <a:pt x="3682" y="1387"/>
                    <a:pt x="3671" y="1353"/>
                  </a:cubicBezTo>
                  <a:cubicBezTo>
                    <a:pt x="3643" y="1274"/>
                    <a:pt x="3643" y="1188"/>
                    <a:pt x="3671" y="1115"/>
                  </a:cubicBezTo>
                  <a:cubicBezTo>
                    <a:pt x="3688" y="1070"/>
                    <a:pt x="3711" y="1023"/>
                    <a:pt x="3740" y="989"/>
                  </a:cubicBezTo>
                  <a:lnTo>
                    <a:pt x="3745" y="973"/>
                  </a:lnTo>
                  <a:cubicBezTo>
                    <a:pt x="3751" y="962"/>
                    <a:pt x="3763" y="944"/>
                    <a:pt x="3774" y="933"/>
                  </a:cubicBezTo>
                  <a:cubicBezTo>
                    <a:pt x="3779" y="915"/>
                    <a:pt x="3785" y="894"/>
                    <a:pt x="3790" y="876"/>
                  </a:cubicBezTo>
                  <a:cubicBezTo>
                    <a:pt x="3797" y="865"/>
                    <a:pt x="3797" y="847"/>
                    <a:pt x="3797" y="836"/>
                  </a:cubicBezTo>
                  <a:cubicBezTo>
                    <a:pt x="3797" y="825"/>
                    <a:pt x="3790" y="813"/>
                    <a:pt x="3785" y="797"/>
                  </a:cubicBezTo>
                  <a:cubicBezTo>
                    <a:pt x="3785" y="784"/>
                    <a:pt x="3774" y="768"/>
                    <a:pt x="3768" y="757"/>
                  </a:cubicBezTo>
                  <a:cubicBezTo>
                    <a:pt x="3763" y="745"/>
                    <a:pt x="3756" y="739"/>
                    <a:pt x="3751" y="734"/>
                  </a:cubicBezTo>
                  <a:cubicBezTo>
                    <a:pt x="3740" y="723"/>
                    <a:pt x="3729" y="716"/>
                    <a:pt x="3716" y="711"/>
                  </a:cubicBezTo>
                  <a:cubicBezTo>
                    <a:pt x="3695" y="700"/>
                    <a:pt x="3671" y="689"/>
                    <a:pt x="3648" y="682"/>
                  </a:cubicBezTo>
                  <a:cubicBezTo>
                    <a:pt x="3603" y="666"/>
                    <a:pt x="3569" y="655"/>
                    <a:pt x="3540" y="637"/>
                  </a:cubicBezTo>
                  <a:cubicBezTo>
                    <a:pt x="3483" y="603"/>
                    <a:pt x="3449" y="553"/>
                    <a:pt x="3449" y="495"/>
                  </a:cubicBezTo>
                  <a:cubicBezTo>
                    <a:pt x="3444" y="444"/>
                    <a:pt x="3461" y="399"/>
                    <a:pt x="3495" y="354"/>
                  </a:cubicBezTo>
                  <a:cubicBezTo>
                    <a:pt x="3517" y="325"/>
                    <a:pt x="3540" y="302"/>
                    <a:pt x="3564" y="280"/>
                  </a:cubicBezTo>
                  <a:lnTo>
                    <a:pt x="3592" y="251"/>
                  </a:lnTo>
                  <a:cubicBezTo>
                    <a:pt x="3603" y="234"/>
                    <a:pt x="3620" y="217"/>
                    <a:pt x="3626" y="199"/>
                  </a:cubicBezTo>
                  <a:cubicBezTo>
                    <a:pt x="3632" y="194"/>
                    <a:pt x="3632" y="189"/>
                    <a:pt x="3637" y="183"/>
                  </a:cubicBezTo>
                  <a:lnTo>
                    <a:pt x="3637" y="165"/>
                  </a:lnTo>
                  <a:cubicBezTo>
                    <a:pt x="3637" y="160"/>
                    <a:pt x="3637" y="154"/>
                    <a:pt x="3632" y="149"/>
                  </a:cubicBezTo>
                  <a:cubicBezTo>
                    <a:pt x="3632" y="144"/>
                    <a:pt x="3626" y="131"/>
                    <a:pt x="3620" y="126"/>
                  </a:cubicBezTo>
                  <a:cubicBezTo>
                    <a:pt x="3609" y="103"/>
                    <a:pt x="3592" y="92"/>
                    <a:pt x="3575" y="75"/>
                  </a:cubicBezTo>
                  <a:cubicBezTo>
                    <a:pt x="3558" y="58"/>
                    <a:pt x="3540" y="41"/>
                    <a:pt x="3517" y="29"/>
                  </a:cubicBezTo>
                  <a:cubicBezTo>
                    <a:pt x="3495" y="18"/>
                    <a:pt x="3472" y="13"/>
                    <a:pt x="3456" y="7"/>
                  </a:cubicBezTo>
                  <a:cubicBezTo>
                    <a:pt x="3427" y="0"/>
                    <a:pt x="3404" y="0"/>
                    <a:pt x="3375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4"/>
            <p:cNvSpPr/>
            <p:nvPr/>
          </p:nvSpPr>
          <p:spPr>
            <a:xfrm flipH="1">
              <a:off x="3853552" y="4222511"/>
              <a:ext cx="49518" cy="60728"/>
            </a:xfrm>
            <a:custGeom>
              <a:avLst/>
              <a:gdLst/>
              <a:ahLst/>
              <a:cxnLst/>
              <a:rect l="l" t="t" r="r" b="b"/>
              <a:pathLst>
                <a:path w="1683" h="2064" extrusionOk="0">
                  <a:moveTo>
                    <a:pt x="1040" y="375"/>
                  </a:moveTo>
                  <a:cubicBezTo>
                    <a:pt x="1097" y="375"/>
                    <a:pt x="1155" y="415"/>
                    <a:pt x="1189" y="454"/>
                  </a:cubicBezTo>
                  <a:cubicBezTo>
                    <a:pt x="1223" y="495"/>
                    <a:pt x="1239" y="551"/>
                    <a:pt x="1234" y="608"/>
                  </a:cubicBezTo>
                  <a:cubicBezTo>
                    <a:pt x="1228" y="666"/>
                    <a:pt x="1200" y="716"/>
                    <a:pt x="1160" y="750"/>
                  </a:cubicBezTo>
                  <a:cubicBezTo>
                    <a:pt x="1120" y="784"/>
                    <a:pt x="1074" y="802"/>
                    <a:pt x="1006" y="802"/>
                  </a:cubicBezTo>
                  <a:cubicBezTo>
                    <a:pt x="950" y="802"/>
                    <a:pt x="893" y="761"/>
                    <a:pt x="859" y="721"/>
                  </a:cubicBezTo>
                  <a:cubicBezTo>
                    <a:pt x="830" y="687"/>
                    <a:pt x="814" y="637"/>
                    <a:pt x="814" y="585"/>
                  </a:cubicBezTo>
                  <a:lnTo>
                    <a:pt x="814" y="569"/>
                  </a:lnTo>
                  <a:cubicBezTo>
                    <a:pt x="819" y="511"/>
                    <a:pt x="848" y="461"/>
                    <a:pt x="887" y="427"/>
                  </a:cubicBezTo>
                  <a:cubicBezTo>
                    <a:pt x="927" y="393"/>
                    <a:pt x="972" y="375"/>
                    <a:pt x="1040" y="375"/>
                  </a:cubicBezTo>
                  <a:close/>
                  <a:moveTo>
                    <a:pt x="1347" y="0"/>
                  </a:moveTo>
                  <a:cubicBezTo>
                    <a:pt x="1097" y="91"/>
                    <a:pt x="853" y="210"/>
                    <a:pt x="625" y="352"/>
                  </a:cubicBezTo>
                  <a:cubicBezTo>
                    <a:pt x="426" y="477"/>
                    <a:pt x="250" y="625"/>
                    <a:pt x="103" y="779"/>
                  </a:cubicBezTo>
                  <a:lnTo>
                    <a:pt x="98" y="790"/>
                  </a:lnTo>
                  <a:cubicBezTo>
                    <a:pt x="64" y="824"/>
                    <a:pt x="35" y="858"/>
                    <a:pt x="1" y="897"/>
                  </a:cubicBezTo>
                  <a:lnTo>
                    <a:pt x="17" y="921"/>
                  </a:lnTo>
                  <a:cubicBezTo>
                    <a:pt x="35" y="960"/>
                    <a:pt x="64" y="1000"/>
                    <a:pt x="85" y="1041"/>
                  </a:cubicBezTo>
                  <a:cubicBezTo>
                    <a:pt x="200" y="1222"/>
                    <a:pt x="342" y="1387"/>
                    <a:pt x="507" y="1540"/>
                  </a:cubicBezTo>
                  <a:lnTo>
                    <a:pt x="500" y="1523"/>
                  </a:lnTo>
                  <a:lnTo>
                    <a:pt x="500" y="1523"/>
                  </a:lnTo>
                  <a:cubicBezTo>
                    <a:pt x="659" y="1682"/>
                    <a:pt x="848" y="1818"/>
                    <a:pt x="1058" y="1927"/>
                  </a:cubicBezTo>
                  <a:lnTo>
                    <a:pt x="1040" y="1909"/>
                  </a:lnTo>
                  <a:lnTo>
                    <a:pt x="1040" y="1909"/>
                  </a:lnTo>
                  <a:cubicBezTo>
                    <a:pt x="1131" y="1967"/>
                    <a:pt x="1245" y="2017"/>
                    <a:pt x="1365" y="2063"/>
                  </a:cubicBezTo>
                  <a:cubicBezTo>
                    <a:pt x="1420" y="2006"/>
                    <a:pt x="1461" y="1943"/>
                    <a:pt x="1501" y="1870"/>
                  </a:cubicBezTo>
                  <a:cubicBezTo>
                    <a:pt x="1557" y="1762"/>
                    <a:pt x="1598" y="1642"/>
                    <a:pt x="1632" y="1500"/>
                  </a:cubicBezTo>
                  <a:lnTo>
                    <a:pt x="1632" y="1500"/>
                  </a:lnTo>
                  <a:lnTo>
                    <a:pt x="1620" y="1518"/>
                  </a:lnTo>
                  <a:cubicBezTo>
                    <a:pt x="1666" y="1341"/>
                    <a:pt x="1682" y="1136"/>
                    <a:pt x="1677" y="926"/>
                  </a:cubicBezTo>
                  <a:lnTo>
                    <a:pt x="1677" y="926"/>
                  </a:lnTo>
                  <a:lnTo>
                    <a:pt x="1666" y="944"/>
                  </a:lnTo>
                  <a:cubicBezTo>
                    <a:pt x="1666" y="768"/>
                    <a:pt x="1637" y="585"/>
                    <a:pt x="1580" y="415"/>
                  </a:cubicBezTo>
                  <a:cubicBezTo>
                    <a:pt x="1546" y="312"/>
                    <a:pt x="1506" y="216"/>
                    <a:pt x="1449" y="131"/>
                  </a:cubicBezTo>
                  <a:cubicBezTo>
                    <a:pt x="1420" y="86"/>
                    <a:pt x="1393" y="45"/>
                    <a:pt x="135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4"/>
            <p:cNvSpPr/>
            <p:nvPr/>
          </p:nvSpPr>
          <p:spPr>
            <a:xfrm flipH="1">
              <a:off x="3740363" y="4211625"/>
              <a:ext cx="167561" cy="80824"/>
            </a:xfrm>
            <a:custGeom>
              <a:avLst/>
              <a:gdLst/>
              <a:ahLst/>
              <a:cxnLst/>
              <a:rect l="l" t="t" r="r" b="b"/>
              <a:pathLst>
                <a:path w="5695" h="2747" extrusionOk="0">
                  <a:moveTo>
                    <a:pt x="4706" y="831"/>
                  </a:moveTo>
                  <a:cubicBezTo>
                    <a:pt x="4661" y="831"/>
                    <a:pt x="4614" y="876"/>
                    <a:pt x="4609" y="921"/>
                  </a:cubicBezTo>
                  <a:cubicBezTo>
                    <a:pt x="4609" y="944"/>
                    <a:pt x="4620" y="973"/>
                    <a:pt x="4632" y="989"/>
                  </a:cubicBezTo>
                  <a:cubicBezTo>
                    <a:pt x="4654" y="1012"/>
                    <a:pt x="4672" y="1023"/>
                    <a:pt x="4700" y="1023"/>
                  </a:cubicBezTo>
                  <a:cubicBezTo>
                    <a:pt x="4779" y="1041"/>
                    <a:pt x="4865" y="1052"/>
                    <a:pt x="4950" y="1057"/>
                  </a:cubicBezTo>
                  <a:cubicBezTo>
                    <a:pt x="4989" y="1057"/>
                    <a:pt x="5029" y="1052"/>
                    <a:pt x="5070" y="1052"/>
                  </a:cubicBezTo>
                  <a:cubicBezTo>
                    <a:pt x="5115" y="1046"/>
                    <a:pt x="5160" y="1036"/>
                    <a:pt x="5206" y="1018"/>
                  </a:cubicBezTo>
                  <a:cubicBezTo>
                    <a:pt x="5246" y="1001"/>
                    <a:pt x="5268" y="950"/>
                    <a:pt x="5257" y="916"/>
                  </a:cubicBezTo>
                  <a:cubicBezTo>
                    <a:pt x="5257" y="887"/>
                    <a:pt x="5240" y="865"/>
                    <a:pt x="5223" y="853"/>
                  </a:cubicBezTo>
                  <a:cubicBezTo>
                    <a:pt x="5199" y="836"/>
                    <a:pt x="5172" y="836"/>
                    <a:pt x="5149" y="836"/>
                  </a:cubicBezTo>
                  <a:cubicBezTo>
                    <a:pt x="5092" y="836"/>
                    <a:pt x="5029" y="842"/>
                    <a:pt x="4973" y="847"/>
                  </a:cubicBezTo>
                  <a:cubicBezTo>
                    <a:pt x="4887" y="847"/>
                    <a:pt x="4803" y="847"/>
                    <a:pt x="4717" y="831"/>
                  </a:cubicBezTo>
                  <a:close/>
                  <a:moveTo>
                    <a:pt x="274" y="1149"/>
                  </a:moveTo>
                  <a:lnTo>
                    <a:pt x="268" y="1154"/>
                  </a:lnTo>
                  <a:lnTo>
                    <a:pt x="268" y="1160"/>
                  </a:lnTo>
                  <a:cubicBezTo>
                    <a:pt x="268" y="1154"/>
                    <a:pt x="274" y="1154"/>
                    <a:pt x="274" y="1149"/>
                  </a:cubicBezTo>
                  <a:close/>
                  <a:moveTo>
                    <a:pt x="263" y="1160"/>
                  </a:moveTo>
                  <a:lnTo>
                    <a:pt x="263" y="1165"/>
                  </a:lnTo>
                  <a:lnTo>
                    <a:pt x="268" y="1160"/>
                  </a:lnTo>
                  <a:close/>
                  <a:moveTo>
                    <a:pt x="1205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6" y="831"/>
                    <a:pt x="979" y="881"/>
                    <a:pt x="972" y="939"/>
                  </a:cubicBezTo>
                  <a:cubicBezTo>
                    <a:pt x="966" y="995"/>
                    <a:pt x="984" y="1052"/>
                    <a:pt x="1024" y="1097"/>
                  </a:cubicBezTo>
                  <a:cubicBezTo>
                    <a:pt x="1058" y="1138"/>
                    <a:pt x="1115" y="1172"/>
                    <a:pt x="1171" y="1172"/>
                  </a:cubicBezTo>
                  <a:cubicBezTo>
                    <a:pt x="1228" y="1172"/>
                    <a:pt x="1279" y="1165"/>
                    <a:pt x="1325" y="1126"/>
                  </a:cubicBezTo>
                  <a:cubicBezTo>
                    <a:pt x="1370" y="1086"/>
                    <a:pt x="1399" y="1036"/>
                    <a:pt x="1404" y="978"/>
                  </a:cubicBezTo>
                  <a:cubicBezTo>
                    <a:pt x="1410" y="921"/>
                    <a:pt x="1393" y="865"/>
                    <a:pt x="1354" y="819"/>
                  </a:cubicBezTo>
                  <a:cubicBezTo>
                    <a:pt x="1320" y="779"/>
                    <a:pt x="1262" y="745"/>
                    <a:pt x="1205" y="745"/>
                  </a:cubicBezTo>
                  <a:close/>
                  <a:moveTo>
                    <a:pt x="2854" y="620"/>
                  </a:moveTo>
                  <a:cubicBezTo>
                    <a:pt x="2773" y="620"/>
                    <a:pt x="2694" y="643"/>
                    <a:pt x="2615" y="666"/>
                  </a:cubicBezTo>
                  <a:cubicBezTo>
                    <a:pt x="2479" y="716"/>
                    <a:pt x="2348" y="797"/>
                    <a:pt x="2228" y="876"/>
                  </a:cubicBezTo>
                  <a:cubicBezTo>
                    <a:pt x="2194" y="905"/>
                    <a:pt x="2194" y="961"/>
                    <a:pt x="2217" y="989"/>
                  </a:cubicBezTo>
                  <a:cubicBezTo>
                    <a:pt x="2233" y="1007"/>
                    <a:pt x="2251" y="1018"/>
                    <a:pt x="2274" y="1018"/>
                  </a:cubicBezTo>
                  <a:cubicBezTo>
                    <a:pt x="2278" y="1019"/>
                    <a:pt x="2282" y="1019"/>
                    <a:pt x="2286" y="1019"/>
                  </a:cubicBezTo>
                  <a:cubicBezTo>
                    <a:pt x="2303" y="1019"/>
                    <a:pt x="2318" y="1010"/>
                    <a:pt x="2336" y="1001"/>
                  </a:cubicBezTo>
                  <a:cubicBezTo>
                    <a:pt x="2353" y="989"/>
                    <a:pt x="2376" y="973"/>
                    <a:pt x="2398" y="961"/>
                  </a:cubicBezTo>
                  <a:cubicBezTo>
                    <a:pt x="2484" y="905"/>
                    <a:pt x="2574" y="853"/>
                    <a:pt x="2671" y="819"/>
                  </a:cubicBezTo>
                  <a:cubicBezTo>
                    <a:pt x="2723" y="808"/>
                    <a:pt x="2779" y="797"/>
                    <a:pt x="2831" y="790"/>
                  </a:cubicBezTo>
                  <a:cubicBezTo>
                    <a:pt x="2859" y="790"/>
                    <a:pt x="2888" y="790"/>
                    <a:pt x="2915" y="797"/>
                  </a:cubicBezTo>
                  <a:cubicBezTo>
                    <a:pt x="2938" y="802"/>
                    <a:pt x="2956" y="813"/>
                    <a:pt x="2978" y="819"/>
                  </a:cubicBezTo>
                  <a:cubicBezTo>
                    <a:pt x="2996" y="831"/>
                    <a:pt x="3012" y="842"/>
                    <a:pt x="3030" y="858"/>
                  </a:cubicBezTo>
                  <a:cubicBezTo>
                    <a:pt x="3046" y="871"/>
                    <a:pt x="3058" y="892"/>
                    <a:pt x="3075" y="910"/>
                  </a:cubicBezTo>
                  <a:cubicBezTo>
                    <a:pt x="3092" y="939"/>
                    <a:pt x="3103" y="973"/>
                    <a:pt x="3114" y="1001"/>
                  </a:cubicBezTo>
                  <a:cubicBezTo>
                    <a:pt x="3058" y="1007"/>
                    <a:pt x="2996" y="1012"/>
                    <a:pt x="2938" y="1023"/>
                  </a:cubicBezTo>
                  <a:cubicBezTo>
                    <a:pt x="2841" y="1036"/>
                    <a:pt x="2745" y="1052"/>
                    <a:pt x="2655" y="1081"/>
                  </a:cubicBezTo>
                  <a:cubicBezTo>
                    <a:pt x="2631" y="1086"/>
                    <a:pt x="2615" y="1091"/>
                    <a:pt x="2603" y="1109"/>
                  </a:cubicBezTo>
                  <a:cubicBezTo>
                    <a:pt x="2586" y="1131"/>
                    <a:pt x="2586" y="1149"/>
                    <a:pt x="2586" y="1172"/>
                  </a:cubicBezTo>
                  <a:cubicBezTo>
                    <a:pt x="2592" y="1209"/>
                    <a:pt x="2631" y="1241"/>
                    <a:pt x="2673" y="1241"/>
                  </a:cubicBezTo>
                  <a:cubicBezTo>
                    <a:pt x="2677" y="1241"/>
                    <a:pt x="2680" y="1241"/>
                    <a:pt x="2683" y="1240"/>
                  </a:cubicBezTo>
                  <a:cubicBezTo>
                    <a:pt x="2768" y="1212"/>
                    <a:pt x="2859" y="1199"/>
                    <a:pt x="2944" y="1188"/>
                  </a:cubicBezTo>
                  <a:cubicBezTo>
                    <a:pt x="3012" y="1177"/>
                    <a:pt x="3080" y="1172"/>
                    <a:pt x="3143" y="1165"/>
                  </a:cubicBezTo>
                  <a:cubicBezTo>
                    <a:pt x="3148" y="1165"/>
                    <a:pt x="3148" y="1172"/>
                    <a:pt x="3148" y="1177"/>
                  </a:cubicBezTo>
                  <a:cubicBezTo>
                    <a:pt x="3148" y="1267"/>
                    <a:pt x="3143" y="1359"/>
                    <a:pt x="3120" y="1450"/>
                  </a:cubicBezTo>
                  <a:cubicBezTo>
                    <a:pt x="3114" y="1479"/>
                    <a:pt x="3109" y="1501"/>
                    <a:pt x="3098" y="1529"/>
                  </a:cubicBezTo>
                  <a:cubicBezTo>
                    <a:pt x="3086" y="1529"/>
                    <a:pt x="3075" y="1529"/>
                    <a:pt x="3064" y="1524"/>
                  </a:cubicBezTo>
                  <a:cubicBezTo>
                    <a:pt x="3035" y="1524"/>
                    <a:pt x="3001" y="1518"/>
                    <a:pt x="2972" y="1513"/>
                  </a:cubicBezTo>
                  <a:cubicBezTo>
                    <a:pt x="2859" y="1484"/>
                    <a:pt x="2745" y="1438"/>
                    <a:pt x="2637" y="1382"/>
                  </a:cubicBezTo>
                  <a:lnTo>
                    <a:pt x="2637" y="1382"/>
                  </a:lnTo>
                  <a:lnTo>
                    <a:pt x="2646" y="1387"/>
                  </a:lnTo>
                  <a:lnTo>
                    <a:pt x="2646" y="1387"/>
                  </a:lnTo>
                  <a:cubicBezTo>
                    <a:pt x="2643" y="1386"/>
                    <a:pt x="2640" y="1385"/>
                    <a:pt x="2637" y="1382"/>
                  </a:cubicBezTo>
                  <a:lnTo>
                    <a:pt x="2637" y="1382"/>
                  </a:lnTo>
                  <a:cubicBezTo>
                    <a:pt x="2637" y="1382"/>
                    <a:pt x="2637" y="1382"/>
                    <a:pt x="2637" y="1382"/>
                  </a:cubicBezTo>
                  <a:cubicBezTo>
                    <a:pt x="2626" y="1377"/>
                    <a:pt x="2615" y="1370"/>
                    <a:pt x="2597" y="1370"/>
                  </a:cubicBezTo>
                  <a:lnTo>
                    <a:pt x="2586" y="1370"/>
                  </a:lnTo>
                  <a:cubicBezTo>
                    <a:pt x="2569" y="1377"/>
                    <a:pt x="2552" y="1382"/>
                    <a:pt x="2547" y="1398"/>
                  </a:cubicBezTo>
                  <a:cubicBezTo>
                    <a:pt x="2535" y="1416"/>
                    <a:pt x="2529" y="1432"/>
                    <a:pt x="2535" y="1450"/>
                  </a:cubicBezTo>
                  <a:cubicBezTo>
                    <a:pt x="2535" y="1467"/>
                    <a:pt x="2547" y="1484"/>
                    <a:pt x="2558" y="1495"/>
                  </a:cubicBezTo>
                  <a:cubicBezTo>
                    <a:pt x="2649" y="1540"/>
                    <a:pt x="2745" y="1581"/>
                    <a:pt x="2841" y="1608"/>
                  </a:cubicBezTo>
                  <a:cubicBezTo>
                    <a:pt x="2910" y="1632"/>
                    <a:pt x="2978" y="1642"/>
                    <a:pt x="3051" y="1649"/>
                  </a:cubicBezTo>
                  <a:cubicBezTo>
                    <a:pt x="3046" y="1655"/>
                    <a:pt x="3046" y="1660"/>
                    <a:pt x="3041" y="1671"/>
                  </a:cubicBezTo>
                  <a:cubicBezTo>
                    <a:pt x="3017" y="1711"/>
                    <a:pt x="2990" y="1752"/>
                    <a:pt x="2956" y="1791"/>
                  </a:cubicBezTo>
                  <a:cubicBezTo>
                    <a:pt x="2938" y="1807"/>
                    <a:pt x="2922" y="1825"/>
                    <a:pt x="2899" y="1842"/>
                  </a:cubicBezTo>
                  <a:cubicBezTo>
                    <a:pt x="2881" y="1847"/>
                    <a:pt x="2870" y="1859"/>
                    <a:pt x="2854" y="1865"/>
                  </a:cubicBezTo>
                  <a:cubicBezTo>
                    <a:pt x="2836" y="1865"/>
                    <a:pt x="2820" y="1870"/>
                    <a:pt x="2807" y="1870"/>
                  </a:cubicBezTo>
                  <a:cubicBezTo>
                    <a:pt x="2791" y="1870"/>
                    <a:pt x="2773" y="1870"/>
                    <a:pt x="2762" y="1865"/>
                  </a:cubicBezTo>
                  <a:cubicBezTo>
                    <a:pt x="2739" y="1859"/>
                    <a:pt x="2717" y="1854"/>
                    <a:pt x="2694" y="1842"/>
                  </a:cubicBezTo>
                  <a:cubicBezTo>
                    <a:pt x="2655" y="1820"/>
                    <a:pt x="2621" y="1797"/>
                    <a:pt x="2586" y="1762"/>
                  </a:cubicBezTo>
                  <a:cubicBezTo>
                    <a:pt x="2563" y="1739"/>
                    <a:pt x="2547" y="1717"/>
                    <a:pt x="2524" y="1689"/>
                  </a:cubicBezTo>
                  <a:cubicBezTo>
                    <a:pt x="2490" y="1632"/>
                    <a:pt x="2466" y="1574"/>
                    <a:pt x="2438" y="1513"/>
                  </a:cubicBezTo>
                  <a:cubicBezTo>
                    <a:pt x="2422" y="1483"/>
                    <a:pt x="2387" y="1463"/>
                    <a:pt x="2352" y="1463"/>
                  </a:cubicBezTo>
                  <a:cubicBezTo>
                    <a:pt x="2339" y="1463"/>
                    <a:pt x="2326" y="1466"/>
                    <a:pt x="2314" y="1472"/>
                  </a:cubicBezTo>
                  <a:cubicBezTo>
                    <a:pt x="2267" y="1495"/>
                    <a:pt x="2251" y="1547"/>
                    <a:pt x="2274" y="1592"/>
                  </a:cubicBezTo>
                  <a:cubicBezTo>
                    <a:pt x="2296" y="1649"/>
                    <a:pt x="2325" y="1705"/>
                    <a:pt x="2353" y="1762"/>
                  </a:cubicBezTo>
                  <a:cubicBezTo>
                    <a:pt x="2382" y="1813"/>
                    <a:pt x="2416" y="1859"/>
                    <a:pt x="2456" y="1899"/>
                  </a:cubicBezTo>
                  <a:cubicBezTo>
                    <a:pt x="2495" y="1944"/>
                    <a:pt x="2540" y="1978"/>
                    <a:pt x="2592" y="2012"/>
                  </a:cubicBezTo>
                  <a:cubicBezTo>
                    <a:pt x="2642" y="2035"/>
                    <a:pt x="2694" y="2058"/>
                    <a:pt x="2751" y="2064"/>
                  </a:cubicBezTo>
                  <a:cubicBezTo>
                    <a:pt x="2770" y="2066"/>
                    <a:pt x="2789" y="2067"/>
                    <a:pt x="2807" y="2067"/>
                  </a:cubicBezTo>
                  <a:cubicBezTo>
                    <a:pt x="2834" y="2067"/>
                    <a:pt x="2861" y="2065"/>
                    <a:pt x="2888" y="2058"/>
                  </a:cubicBezTo>
                  <a:cubicBezTo>
                    <a:pt x="3080" y="2007"/>
                    <a:pt x="3200" y="1820"/>
                    <a:pt x="3263" y="1642"/>
                  </a:cubicBezTo>
                  <a:cubicBezTo>
                    <a:pt x="3302" y="1540"/>
                    <a:pt x="3319" y="1438"/>
                    <a:pt x="3331" y="1330"/>
                  </a:cubicBezTo>
                  <a:cubicBezTo>
                    <a:pt x="3337" y="1228"/>
                    <a:pt x="3331" y="1120"/>
                    <a:pt x="3308" y="1023"/>
                  </a:cubicBezTo>
                  <a:cubicBezTo>
                    <a:pt x="3285" y="926"/>
                    <a:pt x="3245" y="836"/>
                    <a:pt x="3182" y="763"/>
                  </a:cubicBezTo>
                  <a:cubicBezTo>
                    <a:pt x="3148" y="729"/>
                    <a:pt x="3114" y="700"/>
                    <a:pt x="3075" y="677"/>
                  </a:cubicBezTo>
                  <a:cubicBezTo>
                    <a:pt x="3024" y="648"/>
                    <a:pt x="2978" y="637"/>
                    <a:pt x="2922" y="626"/>
                  </a:cubicBezTo>
                  <a:cubicBezTo>
                    <a:pt x="2899" y="626"/>
                    <a:pt x="2876" y="620"/>
                    <a:pt x="2854" y="620"/>
                  </a:cubicBezTo>
                  <a:close/>
                  <a:moveTo>
                    <a:pt x="1512" y="376"/>
                  </a:moveTo>
                  <a:cubicBezTo>
                    <a:pt x="1551" y="415"/>
                    <a:pt x="1585" y="456"/>
                    <a:pt x="1614" y="501"/>
                  </a:cubicBezTo>
                  <a:cubicBezTo>
                    <a:pt x="1671" y="592"/>
                    <a:pt x="1711" y="688"/>
                    <a:pt x="1745" y="790"/>
                  </a:cubicBezTo>
                  <a:cubicBezTo>
                    <a:pt x="1797" y="955"/>
                    <a:pt x="1824" y="1126"/>
                    <a:pt x="1836" y="1302"/>
                  </a:cubicBezTo>
                  <a:cubicBezTo>
                    <a:pt x="1842" y="1495"/>
                    <a:pt x="1831" y="1689"/>
                    <a:pt x="1790" y="1876"/>
                  </a:cubicBezTo>
                  <a:cubicBezTo>
                    <a:pt x="1763" y="2001"/>
                    <a:pt x="1722" y="2127"/>
                    <a:pt x="1660" y="2240"/>
                  </a:cubicBezTo>
                  <a:cubicBezTo>
                    <a:pt x="1626" y="2308"/>
                    <a:pt x="1580" y="2371"/>
                    <a:pt x="1535" y="2427"/>
                  </a:cubicBezTo>
                  <a:cubicBezTo>
                    <a:pt x="1427" y="2387"/>
                    <a:pt x="1320" y="2342"/>
                    <a:pt x="1217" y="2290"/>
                  </a:cubicBezTo>
                  <a:cubicBezTo>
                    <a:pt x="1018" y="2182"/>
                    <a:pt x="835" y="2052"/>
                    <a:pt x="672" y="1904"/>
                  </a:cubicBezTo>
                  <a:cubicBezTo>
                    <a:pt x="512" y="1757"/>
                    <a:pt x="370" y="1592"/>
                    <a:pt x="256" y="1411"/>
                  </a:cubicBezTo>
                  <a:cubicBezTo>
                    <a:pt x="229" y="1370"/>
                    <a:pt x="205" y="1330"/>
                    <a:pt x="182" y="1291"/>
                  </a:cubicBezTo>
                  <a:cubicBezTo>
                    <a:pt x="182" y="1285"/>
                    <a:pt x="177" y="1280"/>
                    <a:pt x="171" y="1274"/>
                  </a:cubicBezTo>
                  <a:cubicBezTo>
                    <a:pt x="200" y="1233"/>
                    <a:pt x="234" y="1199"/>
                    <a:pt x="263" y="1160"/>
                  </a:cubicBezTo>
                  <a:cubicBezTo>
                    <a:pt x="268" y="1160"/>
                    <a:pt x="268" y="1160"/>
                    <a:pt x="268" y="1154"/>
                  </a:cubicBezTo>
                  <a:cubicBezTo>
                    <a:pt x="426" y="989"/>
                    <a:pt x="609" y="847"/>
                    <a:pt x="796" y="722"/>
                  </a:cubicBezTo>
                  <a:lnTo>
                    <a:pt x="796" y="722"/>
                  </a:lnTo>
                  <a:lnTo>
                    <a:pt x="790" y="729"/>
                  </a:lnTo>
                  <a:cubicBezTo>
                    <a:pt x="1018" y="580"/>
                    <a:pt x="1262" y="467"/>
                    <a:pt x="1512" y="376"/>
                  </a:cubicBezTo>
                  <a:close/>
                  <a:moveTo>
                    <a:pt x="5013" y="142"/>
                  </a:moveTo>
                  <a:cubicBezTo>
                    <a:pt x="5041" y="142"/>
                    <a:pt x="5070" y="142"/>
                    <a:pt x="5097" y="149"/>
                  </a:cubicBezTo>
                  <a:cubicBezTo>
                    <a:pt x="5120" y="155"/>
                    <a:pt x="5143" y="166"/>
                    <a:pt x="5165" y="171"/>
                  </a:cubicBezTo>
                  <a:cubicBezTo>
                    <a:pt x="5183" y="189"/>
                    <a:pt x="5206" y="200"/>
                    <a:pt x="5223" y="217"/>
                  </a:cubicBezTo>
                  <a:cubicBezTo>
                    <a:pt x="5240" y="234"/>
                    <a:pt x="5257" y="251"/>
                    <a:pt x="5268" y="268"/>
                  </a:cubicBezTo>
                  <a:cubicBezTo>
                    <a:pt x="5274" y="273"/>
                    <a:pt x="5274" y="286"/>
                    <a:pt x="5280" y="291"/>
                  </a:cubicBezTo>
                  <a:cubicBezTo>
                    <a:pt x="5280" y="296"/>
                    <a:pt x="5285" y="302"/>
                    <a:pt x="5285" y="307"/>
                  </a:cubicBezTo>
                  <a:cubicBezTo>
                    <a:pt x="5285" y="313"/>
                    <a:pt x="5285" y="320"/>
                    <a:pt x="5280" y="325"/>
                  </a:cubicBezTo>
                  <a:cubicBezTo>
                    <a:pt x="5280" y="331"/>
                    <a:pt x="5280" y="336"/>
                    <a:pt x="5274" y="341"/>
                  </a:cubicBezTo>
                  <a:cubicBezTo>
                    <a:pt x="5262" y="359"/>
                    <a:pt x="5251" y="376"/>
                    <a:pt x="5240" y="388"/>
                  </a:cubicBezTo>
                  <a:cubicBezTo>
                    <a:pt x="5206" y="422"/>
                    <a:pt x="5172" y="456"/>
                    <a:pt x="5143" y="496"/>
                  </a:cubicBezTo>
                  <a:cubicBezTo>
                    <a:pt x="5109" y="535"/>
                    <a:pt x="5092" y="586"/>
                    <a:pt x="5092" y="637"/>
                  </a:cubicBezTo>
                  <a:cubicBezTo>
                    <a:pt x="5097" y="700"/>
                    <a:pt x="5131" y="751"/>
                    <a:pt x="5183" y="779"/>
                  </a:cubicBezTo>
                  <a:cubicBezTo>
                    <a:pt x="5240" y="813"/>
                    <a:pt x="5302" y="824"/>
                    <a:pt x="5364" y="853"/>
                  </a:cubicBezTo>
                  <a:cubicBezTo>
                    <a:pt x="5377" y="858"/>
                    <a:pt x="5388" y="871"/>
                    <a:pt x="5399" y="876"/>
                  </a:cubicBezTo>
                  <a:cubicBezTo>
                    <a:pt x="5404" y="881"/>
                    <a:pt x="5411" y="887"/>
                    <a:pt x="5416" y="899"/>
                  </a:cubicBezTo>
                  <a:cubicBezTo>
                    <a:pt x="5422" y="910"/>
                    <a:pt x="5427" y="926"/>
                    <a:pt x="5433" y="939"/>
                  </a:cubicBezTo>
                  <a:cubicBezTo>
                    <a:pt x="5438" y="955"/>
                    <a:pt x="5438" y="967"/>
                    <a:pt x="5445" y="978"/>
                  </a:cubicBezTo>
                  <a:cubicBezTo>
                    <a:pt x="5445" y="995"/>
                    <a:pt x="5438" y="1007"/>
                    <a:pt x="5438" y="1018"/>
                  </a:cubicBezTo>
                  <a:cubicBezTo>
                    <a:pt x="5433" y="1036"/>
                    <a:pt x="5427" y="1052"/>
                    <a:pt x="5416" y="1075"/>
                  </a:cubicBezTo>
                  <a:cubicBezTo>
                    <a:pt x="5382" y="1131"/>
                    <a:pt x="5343" y="1188"/>
                    <a:pt x="5314" y="1257"/>
                  </a:cubicBezTo>
                  <a:cubicBezTo>
                    <a:pt x="5285" y="1336"/>
                    <a:pt x="5291" y="1422"/>
                    <a:pt x="5314" y="1495"/>
                  </a:cubicBezTo>
                  <a:cubicBezTo>
                    <a:pt x="5330" y="1535"/>
                    <a:pt x="5348" y="1574"/>
                    <a:pt x="5364" y="1608"/>
                  </a:cubicBezTo>
                  <a:cubicBezTo>
                    <a:pt x="5323" y="1608"/>
                    <a:pt x="5284" y="1611"/>
                    <a:pt x="5244" y="1611"/>
                  </a:cubicBezTo>
                  <a:cubicBezTo>
                    <a:pt x="5224" y="1611"/>
                    <a:pt x="5204" y="1611"/>
                    <a:pt x="5183" y="1608"/>
                  </a:cubicBezTo>
                  <a:cubicBezTo>
                    <a:pt x="5120" y="1608"/>
                    <a:pt x="5058" y="1603"/>
                    <a:pt x="5002" y="1587"/>
                  </a:cubicBezTo>
                  <a:cubicBezTo>
                    <a:pt x="4916" y="1569"/>
                    <a:pt x="4831" y="1540"/>
                    <a:pt x="4756" y="1501"/>
                  </a:cubicBezTo>
                  <a:cubicBezTo>
                    <a:pt x="4729" y="1484"/>
                    <a:pt x="4700" y="1467"/>
                    <a:pt x="4672" y="1445"/>
                  </a:cubicBezTo>
                  <a:cubicBezTo>
                    <a:pt x="4661" y="1438"/>
                    <a:pt x="4643" y="1432"/>
                    <a:pt x="4627" y="1432"/>
                  </a:cubicBezTo>
                  <a:cubicBezTo>
                    <a:pt x="4609" y="1432"/>
                    <a:pt x="4586" y="1445"/>
                    <a:pt x="4569" y="1461"/>
                  </a:cubicBezTo>
                  <a:cubicBezTo>
                    <a:pt x="4546" y="1495"/>
                    <a:pt x="4558" y="1540"/>
                    <a:pt x="4586" y="1563"/>
                  </a:cubicBezTo>
                  <a:cubicBezTo>
                    <a:pt x="4706" y="1642"/>
                    <a:pt x="4831" y="1705"/>
                    <a:pt x="4961" y="1752"/>
                  </a:cubicBezTo>
                  <a:cubicBezTo>
                    <a:pt x="5029" y="1773"/>
                    <a:pt x="5097" y="1791"/>
                    <a:pt x="5165" y="1802"/>
                  </a:cubicBezTo>
                  <a:cubicBezTo>
                    <a:pt x="5199" y="1807"/>
                    <a:pt x="5234" y="1810"/>
                    <a:pt x="5268" y="1810"/>
                  </a:cubicBezTo>
                  <a:cubicBezTo>
                    <a:pt x="5309" y="1810"/>
                    <a:pt x="5350" y="1806"/>
                    <a:pt x="5388" y="1797"/>
                  </a:cubicBezTo>
                  <a:cubicBezTo>
                    <a:pt x="5416" y="1791"/>
                    <a:pt x="5438" y="1773"/>
                    <a:pt x="5450" y="1752"/>
                  </a:cubicBezTo>
                  <a:cubicBezTo>
                    <a:pt x="5479" y="1797"/>
                    <a:pt x="5506" y="1847"/>
                    <a:pt x="5524" y="1899"/>
                  </a:cubicBezTo>
                  <a:cubicBezTo>
                    <a:pt x="5535" y="1922"/>
                    <a:pt x="5535" y="1949"/>
                    <a:pt x="5540" y="1972"/>
                  </a:cubicBezTo>
                  <a:cubicBezTo>
                    <a:pt x="5540" y="2001"/>
                    <a:pt x="5535" y="2030"/>
                    <a:pt x="5535" y="2052"/>
                  </a:cubicBezTo>
                  <a:cubicBezTo>
                    <a:pt x="5524" y="2086"/>
                    <a:pt x="5513" y="2114"/>
                    <a:pt x="5501" y="2148"/>
                  </a:cubicBezTo>
                  <a:cubicBezTo>
                    <a:pt x="5490" y="2172"/>
                    <a:pt x="5472" y="2188"/>
                    <a:pt x="5456" y="2206"/>
                  </a:cubicBezTo>
                  <a:cubicBezTo>
                    <a:pt x="5445" y="2222"/>
                    <a:pt x="5427" y="2234"/>
                    <a:pt x="5411" y="2245"/>
                  </a:cubicBezTo>
                  <a:cubicBezTo>
                    <a:pt x="5388" y="2263"/>
                    <a:pt x="5364" y="2274"/>
                    <a:pt x="5343" y="2279"/>
                  </a:cubicBezTo>
                  <a:cubicBezTo>
                    <a:pt x="5308" y="2290"/>
                    <a:pt x="5274" y="2297"/>
                    <a:pt x="5233" y="2297"/>
                  </a:cubicBezTo>
                  <a:cubicBezTo>
                    <a:pt x="5221" y="2298"/>
                    <a:pt x="5209" y="2298"/>
                    <a:pt x="5197" y="2298"/>
                  </a:cubicBezTo>
                  <a:cubicBezTo>
                    <a:pt x="5137" y="2298"/>
                    <a:pt x="5079" y="2288"/>
                    <a:pt x="5018" y="2279"/>
                  </a:cubicBezTo>
                  <a:cubicBezTo>
                    <a:pt x="4887" y="2245"/>
                    <a:pt x="4756" y="2195"/>
                    <a:pt x="4638" y="2132"/>
                  </a:cubicBezTo>
                  <a:cubicBezTo>
                    <a:pt x="4501" y="2058"/>
                    <a:pt x="4370" y="1972"/>
                    <a:pt x="4257" y="1870"/>
                  </a:cubicBezTo>
                  <a:cubicBezTo>
                    <a:pt x="4234" y="1847"/>
                    <a:pt x="4211" y="1825"/>
                    <a:pt x="4194" y="1802"/>
                  </a:cubicBezTo>
                  <a:cubicBezTo>
                    <a:pt x="4166" y="1773"/>
                    <a:pt x="4149" y="1745"/>
                    <a:pt x="4132" y="1717"/>
                  </a:cubicBezTo>
                  <a:cubicBezTo>
                    <a:pt x="4115" y="1694"/>
                    <a:pt x="4097" y="1666"/>
                    <a:pt x="4081" y="1637"/>
                  </a:cubicBezTo>
                  <a:cubicBezTo>
                    <a:pt x="4081" y="1615"/>
                    <a:pt x="4069" y="1597"/>
                    <a:pt x="4052" y="1587"/>
                  </a:cubicBezTo>
                  <a:cubicBezTo>
                    <a:pt x="4035" y="1572"/>
                    <a:pt x="4015" y="1565"/>
                    <a:pt x="3995" y="1565"/>
                  </a:cubicBezTo>
                  <a:cubicBezTo>
                    <a:pt x="3982" y="1565"/>
                    <a:pt x="3969" y="1568"/>
                    <a:pt x="3956" y="1574"/>
                  </a:cubicBezTo>
                  <a:cubicBezTo>
                    <a:pt x="3927" y="1587"/>
                    <a:pt x="3911" y="1615"/>
                    <a:pt x="3911" y="1642"/>
                  </a:cubicBezTo>
                  <a:cubicBezTo>
                    <a:pt x="3870" y="1700"/>
                    <a:pt x="3830" y="1757"/>
                    <a:pt x="3791" y="1807"/>
                  </a:cubicBezTo>
                  <a:cubicBezTo>
                    <a:pt x="3746" y="1870"/>
                    <a:pt x="3694" y="1927"/>
                    <a:pt x="3649" y="1983"/>
                  </a:cubicBezTo>
                  <a:cubicBezTo>
                    <a:pt x="3547" y="2092"/>
                    <a:pt x="3433" y="2188"/>
                    <a:pt x="3308" y="2274"/>
                  </a:cubicBezTo>
                  <a:cubicBezTo>
                    <a:pt x="3171" y="2358"/>
                    <a:pt x="3017" y="2427"/>
                    <a:pt x="2865" y="2478"/>
                  </a:cubicBezTo>
                  <a:cubicBezTo>
                    <a:pt x="2705" y="2523"/>
                    <a:pt x="2535" y="2552"/>
                    <a:pt x="2370" y="2563"/>
                  </a:cubicBezTo>
                  <a:cubicBezTo>
                    <a:pt x="2344" y="2564"/>
                    <a:pt x="2319" y="2564"/>
                    <a:pt x="2293" y="2564"/>
                  </a:cubicBezTo>
                  <a:cubicBezTo>
                    <a:pt x="2136" y="2564"/>
                    <a:pt x="1977" y="2547"/>
                    <a:pt x="1824" y="2513"/>
                  </a:cubicBezTo>
                  <a:cubicBezTo>
                    <a:pt x="1779" y="2507"/>
                    <a:pt x="1734" y="2489"/>
                    <a:pt x="1695" y="2478"/>
                  </a:cubicBezTo>
                  <a:lnTo>
                    <a:pt x="1700" y="2473"/>
                  </a:lnTo>
                  <a:cubicBezTo>
                    <a:pt x="1729" y="2439"/>
                    <a:pt x="1750" y="2393"/>
                    <a:pt x="1774" y="2353"/>
                  </a:cubicBezTo>
                  <a:cubicBezTo>
                    <a:pt x="1824" y="2268"/>
                    <a:pt x="1865" y="2177"/>
                    <a:pt x="1892" y="2080"/>
                  </a:cubicBezTo>
                  <a:cubicBezTo>
                    <a:pt x="1955" y="1870"/>
                    <a:pt x="1978" y="1655"/>
                    <a:pt x="1978" y="1438"/>
                  </a:cubicBezTo>
                  <a:cubicBezTo>
                    <a:pt x="1978" y="1222"/>
                    <a:pt x="1950" y="1007"/>
                    <a:pt x="1887" y="802"/>
                  </a:cubicBezTo>
                  <a:cubicBezTo>
                    <a:pt x="1836" y="632"/>
                    <a:pt x="1763" y="467"/>
                    <a:pt x="1648" y="336"/>
                  </a:cubicBezTo>
                  <a:cubicBezTo>
                    <a:pt x="1870" y="268"/>
                    <a:pt x="2097" y="223"/>
                    <a:pt x="2325" y="211"/>
                  </a:cubicBezTo>
                  <a:cubicBezTo>
                    <a:pt x="2351" y="210"/>
                    <a:pt x="2377" y="209"/>
                    <a:pt x="2403" y="209"/>
                  </a:cubicBezTo>
                  <a:cubicBezTo>
                    <a:pt x="2552" y="209"/>
                    <a:pt x="2702" y="223"/>
                    <a:pt x="2847" y="257"/>
                  </a:cubicBezTo>
                  <a:cubicBezTo>
                    <a:pt x="2972" y="286"/>
                    <a:pt x="3098" y="331"/>
                    <a:pt x="3211" y="388"/>
                  </a:cubicBezTo>
                  <a:cubicBezTo>
                    <a:pt x="3313" y="444"/>
                    <a:pt x="3410" y="512"/>
                    <a:pt x="3502" y="592"/>
                  </a:cubicBezTo>
                  <a:cubicBezTo>
                    <a:pt x="3592" y="677"/>
                    <a:pt x="3672" y="774"/>
                    <a:pt x="3740" y="881"/>
                  </a:cubicBezTo>
                  <a:cubicBezTo>
                    <a:pt x="3762" y="916"/>
                    <a:pt x="3785" y="955"/>
                    <a:pt x="3802" y="989"/>
                  </a:cubicBezTo>
                  <a:cubicBezTo>
                    <a:pt x="3819" y="1024"/>
                    <a:pt x="3852" y="1042"/>
                    <a:pt x="3884" y="1042"/>
                  </a:cubicBezTo>
                  <a:cubicBezTo>
                    <a:pt x="3895" y="1042"/>
                    <a:pt x="3906" y="1040"/>
                    <a:pt x="3916" y="1036"/>
                  </a:cubicBezTo>
                  <a:cubicBezTo>
                    <a:pt x="3956" y="1012"/>
                    <a:pt x="3972" y="973"/>
                    <a:pt x="3961" y="933"/>
                  </a:cubicBezTo>
                  <a:cubicBezTo>
                    <a:pt x="4006" y="876"/>
                    <a:pt x="4052" y="824"/>
                    <a:pt x="4097" y="774"/>
                  </a:cubicBezTo>
                  <a:cubicBezTo>
                    <a:pt x="4268" y="592"/>
                    <a:pt x="4449" y="415"/>
                    <a:pt x="4661" y="279"/>
                  </a:cubicBezTo>
                  <a:cubicBezTo>
                    <a:pt x="4729" y="234"/>
                    <a:pt x="4808" y="194"/>
                    <a:pt x="4887" y="166"/>
                  </a:cubicBezTo>
                  <a:cubicBezTo>
                    <a:pt x="4927" y="155"/>
                    <a:pt x="4968" y="149"/>
                    <a:pt x="5013" y="142"/>
                  </a:cubicBezTo>
                  <a:close/>
                  <a:moveTo>
                    <a:pt x="2501" y="0"/>
                  </a:moveTo>
                  <a:cubicBezTo>
                    <a:pt x="2450" y="0"/>
                    <a:pt x="2398" y="0"/>
                    <a:pt x="2348" y="6"/>
                  </a:cubicBezTo>
                  <a:cubicBezTo>
                    <a:pt x="2251" y="13"/>
                    <a:pt x="2154" y="24"/>
                    <a:pt x="2063" y="35"/>
                  </a:cubicBezTo>
                  <a:cubicBezTo>
                    <a:pt x="1865" y="69"/>
                    <a:pt x="1671" y="126"/>
                    <a:pt x="1483" y="194"/>
                  </a:cubicBezTo>
                  <a:cubicBezTo>
                    <a:pt x="1302" y="257"/>
                    <a:pt x="1120" y="341"/>
                    <a:pt x="950" y="438"/>
                  </a:cubicBezTo>
                  <a:cubicBezTo>
                    <a:pt x="779" y="535"/>
                    <a:pt x="620" y="643"/>
                    <a:pt x="467" y="763"/>
                  </a:cubicBezTo>
                  <a:cubicBezTo>
                    <a:pt x="331" y="876"/>
                    <a:pt x="200" y="1001"/>
                    <a:pt x="85" y="1143"/>
                  </a:cubicBezTo>
                  <a:cubicBezTo>
                    <a:pt x="63" y="1172"/>
                    <a:pt x="40" y="1199"/>
                    <a:pt x="17" y="1228"/>
                  </a:cubicBezTo>
                  <a:cubicBezTo>
                    <a:pt x="1" y="1251"/>
                    <a:pt x="1" y="1285"/>
                    <a:pt x="17" y="1314"/>
                  </a:cubicBezTo>
                  <a:cubicBezTo>
                    <a:pt x="12" y="1330"/>
                    <a:pt x="12" y="1348"/>
                    <a:pt x="24" y="1364"/>
                  </a:cubicBezTo>
                  <a:cubicBezTo>
                    <a:pt x="256" y="1779"/>
                    <a:pt x="604" y="2132"/>
                    <a:pt x="1013" y="2382"/>
                  </a:cubicBezTo>
                  <a:cubicBezTo>
                    <a:pt x="1394" y="2608"/>
                    <a:pt x="1833" y="2747"/>
                    <a:pt x="2279" y="2747"/>
                  </a:cubicBezTo>
                  <a:cubicBezTo>
                    <a:pt x="2304" y="2747"/>
                    <a:pt x="2329" y="2747"/>
                    <a:pt x="2353" y="2746"/>
                  </a:cubicBezTo>
                  <a:cubicBezTo>
                    <a:pt x="2518" y="2740"/>
                    <a:pt x="2676" y="2717"/>
                    <a:pt x="2836" y="2672"/>
                  </a:cubicBezTo>
                  <a:cubicBezTo>
                    <a:pt x="2996" y="2626"/>
                    <a:pt x="3148" y="2563"/>
                    <a:pt x="3297" y="2484"/>
                  </a:cubicBezTo>
                  <a:cubicBezTo>
                    <a:pt x="3461" y="2393"/>
                    <a:pt x="3609" y="2279"/>
                    <a:pt x="3746" y="2148"/>
                  </a:cubicBezTo>
                  <a:cubicBezTo>
                    <a:pt x="3808" y="2080"/>
                    <a:pt x="3870" y="2007"/>
                    <a:pt x="3932" y="1927"/>
                  </a:cubicBezTo>
                  <a:cubicBezTo>
                    <a:pt x="3956" y="1899"/>
                    <a:pt x="3972" y="1865"/>
                    <a:pt x="3995" y="1836"/>
                  </a:cubicBezTo>
                  <a:cubicBezTo>
                    <a:pt x="4018" y="1870"/>
                    <a:pt x="4047" y="1910"/>
                    <a:pt x="4081" y="1938"/>
                  </a:cubicBezTo>
                  <a:cubicBezTo>
                    <a:pt x="4137" y="2001"/>
                    <a:pt x="4200" y="2052"/>
                    <a:pt x="4268" y="2103"/>
                  </a:cubicBezTo>
                  <a:cubicBezTo>
                    <a:pt x="4336" y="2154"/>
                    <a:pt x="4415" y="2200"/>
                    <a:pt x="4496" y="2245"/>
                  </a:cubicBezTo>
                  <a:cubicBezTo>
                    <a:pt x="4580" y="2290"/>
                    <a:pt x="4666" y="2331"/>
                    <a:pt x="4756" y="2365"/>
                  </a:cubicBezTo>
                  <a:cubicBezTo>
                    <a:pt x="4895" y="2422"/>
                    <a:pt x="5045" y="2459"/>
                    <a:pt x="5194" y="2459"/>
                  </a:cubicBezTo>
                  <a:cubicBezTo>
                    <a:pt x="5223" y="2459"/>
                    <a:pt x="5251" y="2458"/>
                    <a:pt x="5280" y="2455"/>
                  </a:cubicBezTo>
                  <a:cubicBezTo>
                    <a:pt x="5353" y="2450"/>
                    <a:pt x="5433" y="2421"/>
                    <a:pt x="5495" y="2376"/>
                  </a:cubicBezTo>
                  <a:cubicBezTo>
                    <a:pt x="5564" y="2337"/>
                    <a:pt x="5609" y="2274"/>
                    <a:pt x="5643" y="2200"/>
                  </a:cubicBezTo>
                  <a:cubicBezTo>
                    <a:pt x="5666" y="2161"/>
                    <a:pt x="5677" y="2109"/>
                    <a:pt x="5684" y="2064"/>
                  </a:cubicBezTo>
                  <a:cubicBezTo>
                    <a:pt x="5694" y="2001"/>
                    <a:pt x="5689" y="1938"/>
                    <a:pt x="5671" y="1881"/>
                  </a:cubicBezTo>
                  <a:cubicBezTo>
                    <a:pt x="5643" y="1768"/>
                    <a:pt x="5569" y="1671"/>
                    <a:pt x="5506" y="1574"/>
                  </a:cubicBezTo>
                  <a:cubicBezTo>
                    <a:pt x="5484" y="1535"/>
                    <a:pt x="5461" y="1495"/>
                    <a:pt x="5445" y="1456"/>
                  </a:cubicBezTo>
                  <a:cubicBezTo>
                    <a:pt x="5438" y="1427"/>
                    <a:pt x="5433" y="1404"/>
                    <a:pt x="5433" y="1377"/>
                  </a:cubicBezTo>
                  <a:lnTo>
                    <a:pt x="5433" y="1319"/>
                  </a:lnTo>
                  <a:cubicBezTo>
                    <a:pt x="5445" y="1291"/>
                    <a:pt x="5456" y="1267"/>
                    <a:pt x="5467" y="1246"/>
                  </a:cubicBezTo>
                  <a:cubicBezTo>
                    <a:pt x="5495" y="1194"/>
                    <a:pt x="5524" y="1143"/>
                    <a:pt x="5547" y="1091"/>
                  </a:cubicBezTo>
                  <a:cubicBezTo>
                    <a:pt x="5558" y="1063"/>
                    <a:pt x="5564" y="1036"/>
                    <a:pt x="5564" y="1001"/>
                  </a:cubicBezTo>
                  <a:cubicBezTo>
                    <a:pt x="5569" y="961"/>
                    <a:pt x="5558" y="921"/>
                    <a:pt x="5540" y="887"/>
                  </a:cubicBezTo>
                  <a:cubicBezTo>
                    <a:pt x="5529" y="853"/>
                    <a:pt x="5513" y="824"/>
                    <a:pt x="5490" y="802"/>
                  </a:cubicBezTo>
                  <a:cubicBezTo>
                    <a:pt x="5467" y="774"/>
                    <a:pt x="5438" y="763"/>
                    <a:pt x="5411" y="745"/>
                  </a:cubicBezTo>
                  <a:cubicBezTo>
                    <a:pt x="5359" y="716"/>
                    <a:pt x="5302" y="711"/>
                    <a:pt x="5251" y="682"/>
                  </a:cubicBezTo>
                  <a:cubicBezTo>
                    <a:pt x="5240" y="682"/>
                    <a:pt x="5233" y="677"/>
                    <a:pt x="5228" y="671"/>
                  </a:cubicBezTo>
                  <a:cubicBezTo>
                    <a:pt x="5223" y="666"/>
                    <a:pt x="5217" y="661"/>
                    <a:pt x="5217" y="661"/>
                  </a:cubicBezTo>
                  <a:cubicBezTo>
                    <a:pt x="5217" y="654"/>
                    <a:pt x="5212" y="648"/>
                    <a:pt x="5212" y="643"/>
                  </a:cubicBezTo>
                  <a:cubicBezTo>
                    <a:pt x="5212" y="637"/>
                    <a:pt x="5206" y="632"/>
                    <a:pt x="5206" y="626"/>
                  </a:cubicBezTo>
                  <a:lnTo>
                    <a:pt x="5206" y="609"/>
                  </a:lnTo>
                  <a:cubicBezTo>
                    <a:pt x="5212" y="598"/>
                    <a:pt x="5212" y="592"/>
                    <a:pt x="5217" y="586"/>
                  </a:cubicBezTo>
                  <a:cubicBezTo>
                    <a:pt x="5228" y="564"/>
                    <a:pt x="5240" y="546"/>
                    <a:pt x="5257" y="530"/>
                  </a:cubicBezTo>
                  <a:cubicBezTo>
                    <a:pt x="5308" y="478"/>
                    <a:pt x="5359" y="433"/>
                    <a:pt x="5388" y="365"/>
                  </a:cubicBezTo>
                  <a:cubicBezTo>
                    <a:pt x="5399" y="336"/>
                    <a:pt x="5399" y="296"/>
                    <a:pt x="5388" y="262"/>
                  </a:cubicBezTo>
                  <a:cubicBezTo>
                    <a:pt x="5370" y="211"/>
                    <a:pt x="5336" y="171"/>
                    <a:pt x="5296" y="137"/>
                  </a:cubicBezTo>
                  <a:cubicBezTo>
                    <a:pt x="5268" y="108"/>
                    <a:pt x="5240" y="86"/>
                    <a:pt x="5199" y="69"/>
                  </a:cubicBezTo>
                  <a:cubicBezTo>
                    <a:pt x="5165" y="52"/>
                    <a:pt x="5131" y="40"/>
                    <a:pt x="5092" y="35"/>
                  </a:cubicBezTo>
                  <a:cubicBezTo>
                    <a:pt x="5070" y="35"/>
                    <a:pt x="5052" y="29"/>
                    <a:pt x="5029" y="29"/>
                  </a:cubicBezTo>
                  <a:cubicBezTo>
                    <a:pt x="4973" y="29"/>
                    <a:pt x="4916" y="47"/>
                    <a:pt x="4865" y="58"/>
                  </a:cubicBezTo>
                  <a:cubicBezTo>
                    <a:pt x="4779" y="86"/>
                    <a:pt x="4695" y="126"/>
                    <a:pt x="4620" y="176"/>
                  </a:cubicBezTo>
                  <a:cubicBezTo>
                    <a:pt x="4535" y="228"/>
                    <a:pt x="4456" y="286"/>
                    <a:pt x="4381" y="347"/>
                  </a:cubicBezTo>
                  <a:cubicBezTo>
                    <a:pt x="4239" y="467"/>
                    <a:pt x="4103" y="603"/>
                    <a:pt x="3979" y="740"/>
                  </a:cubicBezTo>
                  <a:cubicBezTo>
                    <a:pt x="3956" y="763"/>
                    <a:pt x="3932" y="790"/>
                    <a:pt x="3911" y="819"/>
                  </a:cubicBezTo>
                  <a:cubicBezTo>
                    <a:pt x="3911" y="808"/>
                    <a:pt x="3904" y="797"/>
                    <a:pt x="3898" y="785"/>
                  </a:cubicBezTo>
                  <a:cubicBezTo>
                    <a:pt x="3877" y="740"/>
                    <a:pt x="3842" y="688"/>
                    <a:pt x="3814" y="643"/>
                  </a:cubicBezTo>
                  <a:cubicBezTo>
                    <a:pt x="3762" y="569"/>
                    <a:pt x="3706" y="496"/>
                    <a:pt x="3643" y="433"/>
                  </a:cubicBezTo>
                  <a:cubicBezTo>
                    <a:pt x="3507" y="296"/>
                    <a:pt x="3347" y="200"/>
                    <a:pt x="3171" y="126"/>
                  </a:cubicBezTo>
                  <a:cubicBezTo>
                    <a:pt x="3006" y="58"/>
                    <a:pt x="2820" y="18"/>
                    <a:pt x="2637" y="6"/>
                  </a:cubicBezTo>
                  <a:cubicBezTo>
                    <a:pt x="2592" y="0"/>
                    <a:pt x="2547" y="0"/>
                    <a:pt x="25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4"/>
            <p:cNvSpPr/>
            <p:nvPr/>
          </p:nvSpPr>
          <p:spPr>
            <a:xfrm flipH="1">
              <a:off x="3757752" y="4333698"/>
              <a:ext cx="114748" cy="71408"/>
            </a:xfrm>
            <a:custGeom>
              <a:avLst/>
              <a:gdLst/>
              <a:ahLst/>
              <a:cxnLst/>
              <a:rect l="l" t="t" r="r" b="b"/>
              <a:pathLst>
                <a:path w="3900" h="2427" extrusionOk="0">
                  <a:moveTo>
                    <a:pt x="3075" y="693"/>
                  </a:moveTo>
                  <a:cubicBezTo>
                    <a:pt x="3143" y="705"/>
                    <a:pt x="3218" y="711"/>
                    <a:pt x="3286" y="711"/>
                  </a:cubicBezTo>
                  <a:lnTo>
                    <a:pt x="3331" y="711"/>
                  </a:lnTo>
                  <a:cubicBezTo>
                    <a:pt x="3348" y="711"/>
                    <a:pt x="3365" y="711"/>
                    <a:pt x="3389" y="705"/>
                  </a:cubicBezTo>
                  <a:lnTo>
                    <a:pt x="3416" y="705"/>
                  </a:lnTo>
                  <a:cubicBezTo>
                    <a:pt x="3444" y="698"/>
                    <a:pt x="3473" y="698"/>
                    <a:pt x="3502" y="698"/>
                  </a:cubicBezTo>
                  <a:lnTo>
                    <a:pt x="3518" y="698"/>
                  </a:lnTo>
                  <a:cubicBezTo>
                    <a:pt x="3541" y="698"/>
                    <a:pt x="3559" y="705"/>
                    <a:pt x="3575" y="716"/>
                  </a:cubicBezTo>
                  <a:cubicBezTo>
                    <a:pt x="3593" y="727"/>
                    <a:pt x="3609" y="750"/>
                    <a:pt x="3615" y="773"/>
                  </a:cubicBezTo>
                  <a:cubicBezTo>
                    <a:pt x="3620" y="813"/>
                    <a:pt x="3604" y="863"/>
                    <a:pt x="3559" y="876"/>
                  </a:cubicBezTo>
                  <a:cubicBezTo>
                    <a:pt x="3518" y="892"/>
                    <a:pt x="3473" y="903"/>
                    <a:pt x="3428" y="910"/>
                  </a:cubicBezTo>
                  <a:cubicBezTo>
                    <a:pt x="3394" y="910"/>
                    <a:pt x="3360" y="915"/>
                    <a:pt x="3331" y="915"/>
                  </a:cubicBezTo>
                  <a:lnTo>
                    <a:pt x="3303" y="915"/>
                  </a:lnTo>
                  <a:cubicBezTo>
                    <a:pt x="3218" y="910"/>
                    <a:pt x="3132" y="897"/>
                    <a:pt x="3058" y="886"/>
                  </a:cubicBezTo>
                  <a:cubicBezTo>
                    <a:pt x="3030" y="881"/>
                    <a:pt x="3007" y="869"/>
                    <a:pt x="2990" y="852"/>
                  </a:cubicBezTo>
                  <a:cubicBezTo>
                    <a:pt x="2973" y="829"/>
                    <a:pt x="2967" y="807"/>
                    <a:pt x="2967" y="779"/>
                  </a:cubicBezTo>
                  <a:cubicBezTo>
                    <a:pt x="2973" y="732"/>
                    <a:pt x="3019" y="693"/>
                    <a:pt x="3058" y="693"/>
                  </a:cubicBezTo>
                  <a:close/>
                  <a:moveTo>
                    <a:pt x="1212" y="483"/>
                  </a:moveTo>
                  <a:cubicBezTo>
                    <a:pt x="1234" y="483"/>
                    <a:pt x="1252" y="483"/>
                    <a:pt x="1275" y="488"/>
                  </a:cubicBezTo>
                  <a:cubicBezTo>
                    <a:pt x="1331" y="494"/>
                    <a:pt x="1382" y="511"/>
                    <a:pt x="1427" y="540"/>
                  </a:cubicBezTo>
                  <a:cubicBezTo>
                    <a:pt x="1467" y="556"/>
                    <a:pt x="1501" y="591"/>
                    <a:pt x="1535" y="625"/>
                  </a:cubicBezTo>
                  <a:cubicBezTo>
                    <a:pt x="1592" y="687"/>
                    <a:pt x="1637" y="779"/>
                    <a:pt x="1661" y="881"/>
                  </a:cubicBezTo>
                  <a:cubicBezTo>
                    <a:pt x="1684" y="978"/>
                    <a:pt x="1689" y="1080"/>
                    <a:pt x="1684" y="1188"/>
                  </a:cubicBezTo>
                  <a:cubicBezTo>
                    <a:pt x="1677" y="1296"/>
                    <a:pt x="1655" y="1403"/>
                    <a:pt x="1621" y="1500"/>
                  </a:cubicBezTo>
                  <a:cubicBezTo>
                    <a:pt x="1569" y="1631"/>
                    <a:pt x="1462" y="1857"/>
                    <a:pt x="1241" y="1915"/>
                  </a:cubicBezTo>
                  <a:cubicBezTo>
                    <a:pt x="1212" y="1926"/>
                    <a:pt x="1183" y="1926"/>
                    <a:pt x="1155" y="1926"/>
                  </a:cubicBezTo>
                  <a:cubicBezTo>
                    <a:pt x="1138" y="1926"/>
                    <a:pt x="1126" y="1926"/>
                    <a:pt x="1110" y="1920"/>
                  </a:cubicBezTo>
                  <a:cubicBezTo>
                    <a:pt x="1052" y="1915"/>
                    <a:pt x="1007" y="1898"/>
                    <a:pt x="950" y="1870"/>
                  </a:cubicBezTo>
                  <a:cubicBezTo>
                    <a:pt x="905" y="1841"/>
                    <a:pt x="859" y="1807"/>
                    <a:pt x="814" y="1762"/>
                  </a:cubicBezTo>
                  <a:cubicBezTo>
                    <a:pt x="774" y="1721"/>
                    <a:pt x="740" y="1676"/>
                    <a:pt x="711" y="1619"/>
                  </a:cubicBezTo>
                  <a:cubicBezTo>
                    <a:pt x="677" y="1563"/>
                    <a:pt x="654" y="1506"/>
                    <a:pt x="632" y="1455"/>
                  </a:cubicBezTo>
                  <a:cubicBezTo>
                    <a:pt x="609" y="1403"/>
                    <a:pt x="627" y="1353"/>
                    <a:pt x="672" y="1335"/>
                  </a:cubicBezTo>
                  <a:cubicBezTo>
                    <a:pt x="683" y="1330"/>
                    <a:pt x="695" y="1324"/>
                    <a:pt x="711" y="1324"/>
                  </a:cubicBezTo>
                  <a:cubicBezTo>
                    <a:pt x="746" y="1324"/>
                    <a:pt x="774" y="1346"/>
                    <a:pt x="791" y="1375"/>
                  </a:cubicBezTo>
                  <a:lnTo>
                    <a:pt x="808" y="1414"/>
                  </a:lnTo>
                  <a:cubicBezTo>
                    <a:pt x="831" y="1461"/>
                    <a:pt x="853" y="1506"/>
                    <a:pt x="876" y="1545"/>
                  </a:cubicBezTo>
                  <a:cubicBezTo>
                    <a:pt x="900" y="1574"/>
                    <a:pt x="921" y="1602"/>
                    <a:pt x="945" y="1626"/>
                  </a:cubicBezTo>
                  <a:cubicBezTo>
                    <a:pt x="979" y="1660"/>
                    <a:pt x="1013" y="1682"/>
                    <a:pt x="1047" y="1705"/>
                  </a:cubicBezTo>
                  <a:cubicBezTo>
                    <a:pt x="1070" y="1716"/>
                    <a:pt x="1092" y="1721"/>
                    <a:pt x="1115" y="1728"/>
                  </a:cubicBezTo>
                  <a:cubicBezTo>
                    <a:pt x="1132" y="1733"/>
                    <a:pt x="1149" y="1733"/>
                    <a:pt x="1160" y="1733"/>
                  </a:cubicBezTo>
                  <a:cubicBezTo>
                    <a:pt x="1178" y="1733"/>
                    <a:pt x="1194" y="1728"/>
                    <a:pt x="1207" y="1728"/>
                  </a:cubicBezTo>
                  <a:cubicBezTo>
                    <a:pt x="1223" y="1716"/>
                    <a:pt x="1241" y="1710"/>
                    <a:pt x="1257" y="1699"/>
                  </a:cubicBezTo>
                  <a:cubicBezTo>
                    <a:pt x="1275" y="1687"/>
                    <a:pt x="1297" y="1671"/>
                    <a:pt x="1314" y="1653"/>
                  </a:cubicBezTo>
                  <a:cubicBezTo>
                    <a:pt x="1348" y="1613"/>
                    <a:pt x="1377" y="1574"/>
                    <a:pt x="1399" y="1529"/>
                  </a:cubicBezTo>
                  <a:lnTo>
                    <a:pt x="1411" y="1506"/>
                  </a:lnTo>
                  <a:cubicBezTo>
                    <a:pt x="1343" y="1500"/>
                    <a:pt x="1268" y="1489"/>
                    <a:pt x="1200" y="1472"/>
                  </a:cubicBezTo>
                  <a:cubicBezTo>
                    <a:pt x="1110" y="1443"/>
                    <a:pt x="1018" y="1403"/>
                    <a:pt x="916" y="1353"/>
                  </a:cubicBezTo>
                  <a:cubicBezTo>
                    <a:pt x="905" y="1341"/>
                    <a:pt x="893" y="1324"/>
                    <a:pt x="887" y="1307"/>
                  </a:cubicBezTo>
                  <a:cubicBezTo>
                    <a:pt x="887" y="1290"/>
                    <a:pt x="893" y="1272"/>
                    <a:pt x="900" y="1261"/>
                  </a:cubicBezTo>
                  <a:cubicBezTo>
                    <a:pt x="911" y="1244"/>
                    <a:pt x="927" y="1233"/>
                    <a:pt x="945" y="1233"/>
                  </a:cubicBezTo>
                  <a:lnTo>
                    <a:pt x="956" y="1233"/>
                  </a:lnTo>
                  <a:cubicBezTo>
                    <a:pt x="968" y="1233"/>
                    <a:pt x="984" y="1238"/>
                    <a:pt x="995" y="1244"/>
                  </a:cubicBezTo>
                  <a:lnTo>
                    <a:pt x="1007" y="1251"/>
                  </a:lnTo>
                  <a:cubicBezTo>
                    <a:pt x="1121" y="1307"/>
                    <a:pt x="1223" y="1346"/>
                    <a:pt x="1325" y="1375"/>
                  </a:cubicBezTo>
                  <a:cubicBezTo>
                    <a:pt x="1359" y="1380"/>
                    <a:pt x="1388" y="1387"/>
                    <a:pt x="1422" y="1387"/>
                  </a:cubicBezTo>
                  <a:lnTo>
                    <a:pt x="1456" y="1392"/>
                  </a:lnTo>
                  <a:cubicBezTo>
                    <a:pt x="1467" y="1364"/>
                    <a:pt x="1472" y="1335"/>
                    <a:pt x="1479" y="1312"/>
                  </a:cubicBezTo>
                  <a:cubicBezTo>
                    <a:pt x="1501" y="1216"/>
                    <a:pt x="1507" y="1125"/>
                    <a:pt x="1507" y="1039"/>
                  </a:cubicBezTo>
                  <a:lnTo>
                    <a:pt x="1507" y="1023"/>
                  </a:lnTo>
                  <a:lnTo>
                    <a:pt x="1479" y="1028"/>
                  </a:lnTo>
                  <a:lnTo>
                    <a:pt x="1399" y="1034"/>
                  </a:lnTo>
                  <a:cubicBezTo>
                    <a:pt x="1365" y="1039"/>
                    <a:pt x="1331" y="1039"/>
                    <a:pt x="1302" y="1046"/>
                  </a:cubicBezTo>
                  <a:cubicBezTo>
                    <a:pt x="1207" y="1057"/>
                    <a:pt x="1115" y="1073"/>
                    <a:pt x="1036" y="1096"/>
                  </a:cubicBezTo>
                  <a:lnTo>
                    <a:pt x="1018" y="1096"/>
                  </a:lnTo>
                  <a:cubicBezTo>
                    <a:pt x="984" y="1096"/>
                    <a:pt x="950" y="1068"/>
                    <a:pt x="945" y="1034"/>
                  </a:cubicBezTo>
                  <a:cubicBezTo>
                    <a:pt x="945" y="1012"/>
                    <a:pt x="945" y="989"/>
                    <a:pt x="956" y="971"/>
                  </a:cubicBezTo>
                  <a:cubicBezTo>
                    <a:pt x="973" y="955"/>
                    <a:pt x="990" y="949"/>
                    <a:pt x="1007" y="944"/>
                  </a:cubicBezTo>
                  <a:cubicBezTo>
                    <a:pt x="1104" y="915"/>
                    <a:pt x="1200" y="897"/>
                    <a:pt x="1291" y="881"/>
                  </a:cubicBezTo>
                  <a:cubicBezTo>
                    <a:pt x="1359" y="876"/>
                    <a:pt x="1422" y="869"/>
                    <a:pt x="1472" y="863"/>
                  </a:cubicBezTo>
                  <a:cubicBezTo>
                    <a:pt x="1462" y="829"/>
                    <a:pt x="1451" y="795"/>
                    <a:pt x="1433" y="766"/>
                  </a:cubicBezTo>
                  <a:cubicBezTo>
                    <a:pt x="1417" y="750"/>
                    <a:pt x="1404" y="732"/>
                    <a:pt x="1388" y="716"/>
                  </a:cubicBezTo>
                  <a:cubicBezTo>
                    <a:pt x="1370" y="698"/>
                    <a:pt x="1354" y="687"/>
                    <a:pt x="1336" y="676"/>
                  </a:cubicBezTo>
                  <a:cubicBezTo>
                    <a:pt x="1314" y="671"/>
                    <a:pt x="1291" y="659"/>
                    <a:pt x="1275" y="653"/>
                  </a:cubicBezTo>
                  <a:cubicBezTo>
                    <a:pt x="1246" y="648"/>
                    <a:pt x="1217" y="648"/>
                    <a:pt x="1189" y="648"/>
                  </a:cubicBezTo>
                  <a:cubicBezTo>
                    <a:pt x="1138" y="653"/>
                    <a:pt x="1087" y="664"/>
                    <a:pt x="1029" y="682"/>
                  </a:cubicBezTo>
                  <a:cubicBezTo>
                    <a:pt x="939" y="711"/>
                    <a:pt x="853" y="756"/>
                    <a:pt x="751" y="818"/>
                  </a:cubicBezTo>
                  <a:cubicBezTo>
                    <a:pt x="729" y="829"/>
                    <a:pt x="711" y="847"/>
                    <a:pt x="688" y="858"/>
                  </a:cubicBezTo>
                  <a:cubicBezTo>
                    <a:pt x="672" y="869"/>
                    <a:pt x="654" y="881"/>
                    <a:pt x="638" y="881"/>
                  </a:cubicBezTo>
                  <a:lnTo>
                    <a:pt x="632" y="876"/>
                  </a:lnTo>
                  <a:cubicBezTo>
                    <a:pt x="609" y="876"/>
                    <a:pt x="593" y="863"/>
                    <a:pt x="575" y="852"/>
                  </a:cubicBezTo>
                  <a:cubicBezTo>
                    <a:pt x="564" y="835"/>
                    <a:pt x="559" y="807"/>
                    <a:pt x="559" y="784"/>
                  </a:cubicBezTo>
                  <a:cubicBezTo>
                    <a:pt x="564" y="766"/>
                    <a:pt x="570" y="750"/>
                    <a:pt x="586" y="739"/>
                  </a:cubicBezTo>
                  <a:cubicBezTo>
                    <a:pt x="701" y="659"/>
                    <a:pt x="831" y="580"/>
                    <a:pt x="973" y="528"/>
                  </a:cubicBezTo>
                  <a:cubicBezTo>
                    <a:pt x="1063" y="501"/>
                    <a:pt x="1138" y="483"/>
                    <a:pt x="1212" y="483"/>
                  </a:cubicBezTo>
                  <a:close/>
                  <a:moveTo>
                    <a:pt x="3365" y="0"/>
                  </a:moveTo>
                  <a:cubicBezTo>
                    <a:pt x="3326" y="5"/>
                    <a:pt x="3279" y="11"/>
                    <a:pt x="3240" y="29"/>
                  </a:cubicBezTo>
                  <a:cubicBezTo>
                    <a:pt x="3172" y="50"/>
                    <a:pt x="3098" y="85"/>
                    <a:pt x="3013" y="136"/>
                  </a:cubicBezTo>
                  <a:cubicBezTo>
                    <a:pt x="2836" y="255"/>
                    <a:pt x="2660" y="409"/>
                    <a:pt x="2456" y="630"/>
                  </a:cubicBezTo>
                  <a:cubicBezTo>
                    <a:pt x="2405" y="682"/>
                    <a:pt x="2359" y="732"/>
                    <a:pt x="2314" y="790"/>
                  </a:cubicBezTo>
                  <a:cubicBezTo>
                    <a:pt x="2332" y="829"/>
                    <a:pt x="2308" y="876"/>
                    <a:pt x="2274" y="892"/>
                  </a:cubicBezTo>
                  <a:cubicBezTo>
                    <a:pt x="2263" y="897"/>
                    <a:pt x="2251" y="897"/>
                    <a:pt x="2240" y="897"/>
                  </a:cubicBezTo>
                  <a:cubicBezTo>
                    <a:pt x="2206" y="897"/>
                    <a:pt x="2178" y="881"/>
                    <a:pt x="2161" y="852"/>
                  </a:cubicBezTo>
                  <a:cubicBezTo>
                    <a:pt x="2143" y="813"/>
                    <a:pt x="2115" y="773"/>
                    <a:pt x="2093" y="739"/>
                  </a:cubicBezTo>
                  <a:cubicBezTo>
                    <a:pt x="2025" y="630"/>
                    <a:pt x="1944" y="535"/>
                    <a:pt x="1860" y="449"/>
                  </a:cubicBezTo>
                  <a:cubicBezTo>
                    <a:pt x="1768" y="370"/>
                    <a:pt x="1672" y="301"/>
                    <a:pt x="1569" y="244"/>
                  </a:cubicBezTo>
                  <a:cubicBezTo>
                    <a:pt x="1456" y="187"/>
                    <a:pt x="1336" y="142"/>
                    <a:pt x="1207" y="113"/>
                  </a:cubicBezTo>
                  <a:cubicBezTo>
                    <a:pt x="1070" y="85"/>
                    <a:pt x="921" y="68"/>
                    <a:pt x="774" y="68"/>
                  </a:cubicBezTo>
                  <a:lnTo>
                    <a:pt x="683" y="68"/>
                  </a:lnTo>
                  <a:cubicBezTo>
                    <a:pt x="462" y="79"/>
                    <a:pt x="234" y="119"/>
                    <a:pt x="1" y="194"/>
                  </a:cubicBezTo>
                  <a:cubicBezTo>
                    <a:pt x="103" y="312"/>
                    <a:pt x="184" y="472"/>
                    <a:pt x="240" y="664"/>
                  </a:cubicBezTo>
                  <a:cubicBezTo>
                    <a:pt x="302" y="858"/>
                    <a:pt x="331" y="1073"/>
                    <a:pt x="331" y="1301"/>
                  </a:cubicBezTo>
                  <a:cubicBezTo>
                    <a:pt x="331" y="1529"/>
                    <a:pt x="302" y="1744"/>
                    <a:pt x="245" y="1938"/>
                  </a:cubicBezTo>
                  <a:cubicBezTo>
                    <a:pt x="211" y="2040"/>
                    <a:pt x="177" y="2130"/>
                    <a:pt x="126" y="2216"/>
                  </a:cubicBezTo>
                  <a:cubicBezTo>
                    <a:pt x="103" y="2261"/>
                    <a:pt x="75" y="2301"/>
                    <a:pt x="53" y="2329"/>
                  </a:cubicBezTo>
                  <a:cubicBezTo>
                    <a:pt x="92" y="2352"/>
                    <a:pt x="137" y="2363"/>
                    <a:pt x="177" y="2376"/>
                  </a:cubicBezTo>
                  <a:cubicBezTo>
                    <a:pt x="336" y="2410"/>
                    <a:pt x="496" y="2426"/>
                    <a:pt x="649" y="2426"/>
                  </a:cubicBezTo>
                  <a:lnTo>
                    <a:pt x="740" y="2426"/>
                  </a:lnTo>
                  <a:lnTo>
                    <a:pt x="722" y="2421"/>
                  </a:lnTo>
                  <a:cubicBezTo>
                    <a:pt x="887" y="2415"/>
                    <a:pt x="1058" y="2387"/>
                    <a:pt x="1217" y="2342"/>
                  </a:cubicBezTo>
                  <a:cubicBezTo>
                    <a:pt x="1377" y="2290"/>
                    <a:pt x="1530" y="2216"/>
                    <a:pt x="1666" y="2130"/>
                  </a:cubicBezTo>
                  <a:cubicBezTo>
                    <a:pt x="1786" y="2057"/>
                    <a:pt x="1899" y="1960"/>
                    <a:pt x="2002" y="1847"/>
                  </a:cubicBezTo>
                  <a:cubicBezTo>
                    <a:pt x="2052" y="1789"/>
                    <a:pt x="2098" y="1733"/>
                    <a:pt x="2149" y="1671"/>
                  </a:cubicBezTo>
                  <a:cubicBezTo>
                    <a:pt x="2172" y="1642"/>
                    <a:pt x="2195" y="1608"/>
                    <a:pt x="2212" y="1579"/>
                  </a:cubicBezTo>
                  <a:cubicBezTo>
                    <a:pt x="2229" y="1551"/>
                    <a:pt x="2246" y="1529"/>
                    <a:pt x="2263" y="1506"/>
                  </a:cubicBezTo>
                  <a:cubicBezTo>
                    <a:pt x="2269" y="1477"/>
                    <a:pt x="2285" y="1448"/>
                    <a:pt x="2314" y="1437"/>
                  </a:cubicBezTo>
                  <a:cubicBezTo>
                    <a:pt x="2325" y="1432"/>
                    <a:pt x="2337" y="1427"/>
                    <a:pt x="2348" y="1427"/>
                  </a:cubicBezTo>
                  <a:cubicBezTo>
                    <a:pt x="2366" y="1427"/>
                    <a:pt x="2388" y="1432"/>
                    <a:pt x="2400" y="1448"/>
                  </a:cubicBezTo>
                  <a:cubicBezTo>
                    <a:pt x="2422" y="1461"/>
                    <a:pt x="2434" y="1482"/>
                    <a:pt x="2439" y="1506"/>
                  </a:cubicBezTo>
                  <a:cubicBezTo>
                    <a:pt x="2453" y="1529"/>
                    <a:pt x="2467" y="1552"/>
                    <a:pt x="2481" y="1572"/>
                  </a:cubicBezTo>
                  <a:lnTo>
                    <a:pt x="2481" y="1572"/>
                  </a:lnTo>
                  <a:cubicBezTo>
                    <a:pt x="2492" y="1595"/>
                    <a:pt x="2515" y="1628"/>
                    <a:pt x="2547" y="1665"/>
                  </a:cubicBezTo>
                  <a:cubicBezTo>
                    <a:pt x="2570" y="1687"/>
                    <a:pt x="2592" y="1716"/>
                    <a:pt x="2615" y="1739"/>
                  </a:cubicBezTo>
                  <a:cubicBezTo>
                    <a:pt x="2718" y="1830"/>
                    <a:pt x="2843" y="1909"/>
                    <a:pt x="2985" y="1988"/>
                  </a:cubicBezTo>
                  <a:cubicBezTo>
                    <a:pt x="3127" y="2062"/>
                    <a:pt x="3252" y="2108"/>
                    <a:pt x="3376" y="2137"/>
                  </a:cubicBezTo>
                  <a:cubicBezTo>
                    <a:pt x="3444" y="2153"/>
                    <a:pt x="3507" y="2159"/>
                    <a:pt x="3564" y="2159"/>
                  </a:cubicBezTo>
                  <a:lnTo>
                    <a:pt x="3593" y="2159"/>
                  </a:lnTo>
                  <a:cubicBezTo>
                    <a:pt x="3633" y="2159"/>
                    <a:pt x="3667" y="2148"/>
                    <a:pt x="3695" y="2142"/>
                  </a:cubicBezTo>
                  <a:cubicBezTo>
                    <a:pt x="3723" y="2130"/>
                    <a:pt x="3746" y="2119"/>
                    <a:pt x="3764" y="2108"/>
                  </a:cubicBezTo>
                  <a:cubicBezTo>
                    <a:pt x="3785" y="2096"/>
                    <a:pt x="3798" y="2085"/>
                    <a:pt x="3814" y="2069"/>
                  </a:cubicBezTo>
                  <a:cubicBezTo>
                    <a:pt x="3832" y="2051"/>
                    <a:pt x="3843" y="2028"/>
                    <a:pt x="3854" y="2006"/>
                  </a:cubicBezTo>
                  <a:cubicBezTo>
                    <a:pt x="3871" y="1977"/>
                    <a:pt x="3882" y="1949"/>
                    <a:pt x="3888" y="1915"/>
                  </a:cubicBezTo>
                  <a:cubicBezTo>
                    <a:pt x="3893" y="1886"/>
                    <a:pt x="3900" y="1864"/>
                    <a:pt x="3900" y="1836"/>
                  </a:cubicBezTo>
                  <a:cubicBezTo>
                    <a:pt x="3893" y="1807"/>
                    <a:pt x="3888" y="1784"/>
                    <a:pt x="3882" y="1755"/>
                  </a:cubicBezTo>
                  <a:cubicBezTo>
                    <a:pt x="3866" y="1705"/>
                    <a:pt x="3837" y="1653"/>
                    <a:pt x="3809" y="1608"/>
                  </a:cubicBezTo>
                  <a:cubicBezTo>
                    <a:pt x="3791" y="1631"/>
                    <a:pt x="3769" y="1647"/>
                    <a:pt x="3746" y="1653"/>
                  </a:cubicBezTo>
                  <a:cubicBezTo>
                    <a:pt x="3701" y="1665"/>
                    <a:pt x="3661" y="1671"/>
                    <a:pt x="3615" y="1671"/>
                  </a:cubicBezTo>
                  <a:cubicBezTo>
                    <a:pt x="3581" y="1671"/>
                    <a:pt x="3552" y="1665"/>
                    <a:pt x="3518" y="1660"/>
                  </a:cubicBezTo>
                  <a:cubicBezTo>
                    <a:pt x="3444" y="1647"/>
                    <a:pt x="3382" y="1631"/>
                    <a:pt x="3320" y="1613"/>
                  </a:cubicBezTo>
                  <a:cubicBezTo>
                    <a:pt x="3189" y="1568"/>
                    <a:pt x="3064" y="1500"/>
                    <a:pt x="2945" y="1421"/>
                  </a:cubicBezTo>
                  <a:cubicBezTo>
                    <a:pt x="2928" y="1409"/>
                    <a:pt x="2922" y="1398"/>
                    <a:pt x="2917" y="1375"/>
                  </a:cubicBezTo>
                  <a:cubicBezTo>
                    <a:pt x="2911" y="1358"/>
                    <a:pt x="2917" y="1341"/>
                    <a:pt x="2928" y="1324"/>
                  </a:cubicBezTo>
                  <a:cubicBezTo>
                    <a:pt x="2938" y="1307"/>
                    <a:pt x="2962" y="1296"/>
                    <a:pt x="2985" y="1296"/>
                  </a:cubicBezTo>
                  <a:cubicBezTo>
                    <a:pt x="2996" y="1296"/>
                    <a:pt x="3013" y="1301"/>
                    <a:pt x="3024" y="1307"/>
                  </a:cubicBezTo>
                  <a:cubicBezTo>
                    <a:pt x="3053" y="1330"/>
                    <a:pt x="3082" y="1346"/>
                    <a:pt x="3109" y="1364"/>
                  </a:cubicBezTo>
                  <a:cubicBezTo>
                    <a:pt x="3189" y="1398"/>
                    <a:pt x="3269" y="1432"/>
                    <a:pt x="3354" y="1448"/>
                  </a:cubicBezTo>
                  <a:cubicBezTo>
                    <a:pt x="3416" y="1466"/>
                    <a:pt x="3479" y="1472"/>
                    <a:pt x="3536" y="1472"/>
                  </a:cubicBezTo>
                  <a:lnTo>
                    <a:pt x="3723" y="1472"/>
                  </a:lnTo>
                  <a:cubicBezTo>
                    <a:pt x="3701" y="1427"/>
                    <a:pt x="3683" y="1392"/>
                    <a:pt x="3672" y="1358"/>
                  </a:cubicBezTo>
                  <a:cubicBezTo>
                    <a:pt x="3649" y="1272"/>
                    <a:pt x="3649" y="1188"/>
                    <a:pt x="3672" y="1120"/>
                  </a:cubicBezTo>
                  <a:cubicBezTo>
                    <a:pt x="3689" y="1068"/>
                    <a:pt x="3717" y="1028"/>
                    <a:pt x="3740" y="989"/>
                  </a:cubicBezTo>
                  <a:lnTo>
                    <a:pt x="3746" y="978"/>
                  </a:lnTo>
                  <a:cubicBezTo>
                    <a:pt x="3757" y="960"/>
                    <a:pt x="3769" y="949"/>
                    <a:pt x="3774" y="931"/>
                  </a:cubicBezTo>
                  <a:cubicBezTo>
                    <a:pt x="3785" y="915"/>
                    <a:pt x="3791" y="897"/>
                    <a:pt x="3798" y="876"/>
                  </a:cubicBezTo>
                  <a:lnTo>
                    <a:pt x="3798" y="841"/>
                  </a:lnTo>
                  <a:cubicBezTo>
                    <a:pt x="3798" y="824"/>
                    <a:pt x="3798" y="813"/>
                    <a:pt x="3791" y="801"/>
                  </a:cubicBezTo>
                  <a:cubicBezTo>
                    <a:pt x="3785" y="784"/>
                    <a:pt x="3780" y="773"/>
                    <a:pt x="3769" y="756"/>
                  </a:cubicBezTo>
                  <a:cubicBezTo>
                    <a:pt x="3764" y="750"/>
                    <a:pt x="3757" y="745"/>
                    <a:pt x="3751" y="732"/>
                  </a:cubicBezTo>
                  <a:cubicBezTo>
                    <a:pt x="3740" y="727"/>
                    <a:pt x="3729" y="716"/>
                    <a:pt x="3717" y="711"/>
                  </a:cubicBezTo>
                  <a:cubicBezTo>
                    <a:pt x="3695" y="698"/>
                    <a:pt x="3672" y="693"/>
                    <a:pt x="3649" y="687"/>
                  </a:cubicBezTo>
                  <a:cubicBezTo>
                    <a:pt x="3609" y="671"/>
                    <a:pt x="3575" y="659"/>
                    <a:pt x="3541" y="642"/>
                  </a:cubicBezTo>
                  <a:cubicBezTo>
                    <a:pt x="3491" y="608"/>
                    <a:pt x="3457" y="556"/>
                    <a:pt x="3450" y="501"/>
                  </a:cubicBezTo>
                  <a:cubicBezTo>
                    <a:pt x="3450" y="449"/>
                    <a:pt x="3468" y="398"/>
                    <a:pt x="3502" y="352"/>
                  </a:cubicBezTo>
                  <a:cubicBezTo>
                    <a:pt x="3518" y="330"/>
                    <a:pt x="3541" y="307"/>
                    <a:pt x="3564" y="284"/>
                  </a:cubicBezTo>
                  <a:lnTo>
                    <a:pt x="3599" y="250"/>
                  </a:lnTo>
                  <a:cubicBezTo>
                    <a:pt x="3609" y="239"/>
                    <a:pt x="3620" y="221"/>
                    <a:pt x="3633" y="205"/>
                  </a:cubicBezTo>
                  <a:cubicBezTo>
                    <a:pt x="3633" y="199"/>
                    <a:pt x="3638" y="187"/>
                    <a:pt x="3638" y="181"/>
                  </a:cubicBezTo>
                  <a:cubicBezTo>
                    <a:pt x="3638" y="176"/>
                    <a:pt x="3644" y="170"/>
                    <a:pt x="3644" y="170"/>
                  </a:cubicBezTo>
                  <a:cubicBezTo>
                    <a:pt x="3638" y="160"/>
                    <a:pt x="3638" y="160"/>
                    <a:pt x="3638" y="153"/>
                  </a:cubicBezTo>
                  <a:cubicBezTo>
                    <a:pt x="3633" y="142"/>
                    <a:pt x="3633" y="136"/>
                    <a:pt x="3627" y="125"/>
                  </a:cubicBezTo>
                  <a:cubicBezTo>
                    <a:pt x="3609" y="108"/>
                    <a:pt x="3599" y="91"/>
                    <a:pt x="3581" y="74"/>
                  </a:cubicBezTo>
                  <a:cubicBezTo>
                    <a:pt x="3564" y="57"/>
                    <a:pt x="3541" y="45"/>
                    <a:pt x="3518" y="34"/>
                  </a:cubicBezTo>
                  <a:cubicBezTo>
                    <a:pt x="3502" y="23"/>
                    <a:pt x="3479" y="11"/>
                    <a:pt x="3457" y="5"/>
                  </a:cubicBezTo>
                  <a:cubicBezTo>
                    <a:pt x="3434" y="0"/>
                    <a:pt x="3405" y="0"/>
                    <a:pt x="338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4"/>
            <p:cNvSpPr/>
            <p:nvPr/>
          </p:nvSpPr>
          <p:spPr>
            <a:xfrm flipH="1">
              <a:off x="3866439" y="4340554"/>
              <a:ext cx="49489" cy="60522"/>
            </a:xfrm>
            <a:custGeom>
              <a:avLst/>
              <a:gdLst/>
              <a:ahLst/>
              <a:cxnLst/>
              <a:rect l="l" t="t" r="r" b="b"/>
              <a:pathLst>
                <a:path w="1682" h="2057" extrusionOk="0">
                  <a:moveTo>
                    <a:pt x="1039" y="375"/>
                  </a:moveTo>
                  <a:cubicBezTo>
                    <a:pt x="1096" y="375"/>
                    <a:pt x="1154" y="415"/>
                    <a:pt x="1182" y="449"/>
                  </a:cubicBezTo>
                  <a:cubicBezTo>
                    <a:pt x="1216" y="494"/>
                    <a:pt x="1233" y="546"/>
                    <a:pt x="1233" y="602"/>
                  </a:cubicBezTo>
                  <a:cubicBezTo>
                    <a:pt x="1227" y="659"/>
                    <a:pt x="1199" y="711"/>
                    <a:pt x="1154" y="750"/>
                  </a:cubicBezTo>
                  <a:cubicBezTo>
                    <a:pt x="1120" y="784"/>
                    <a:pt x="1068" y="795"/>
                    <a:pt x="1000" y="795"/>
                  </a:cubicBezTo>
                  <a:cubicBezTo>
                    <a:pt x="944" y="795"/>
                    <a:pt x="886" y="756"/>
                    <a:pt x="858" y="722"/>
                  </a:cubicBezTo>
                  <a:cubicBezTo>
                    <a:pt x="824" y="682"/>
                    <a:pt x="807" y="636"/>
                    <a:pt x="807" y="580"/>
                  </a:cubicBezTo>
                  <a:cubicBezTo>
                    <a:pt x="807" y="580"/>
                    <a:pt x="807" y="574"/>
                    <a:pt x="813" y="568"/>
                  </a:cubicBezTo>
                  <a:cubicBezTo>
                    <a:pt x="813" y="512"/>
                    <a:pt x="841" y="460"/>
                    <a:pt x="886" y="420"/>
                  </a:cubicBezTo>
                  <a:cubicBezTo>
                    <a:pt x="926" y="392"/>
                    <a:pt x="971" y="375"/>
                    <a:pt x="1039" y="375"/>
                  </a:cubicBezTo>
                  <a:close/>
                  <a:moveTo>
                    <a:pt x="1346" y="0"/>
                  </a:moveTo>
                  <a:cubicBezTo>
                    <a:pt x="1091" y="85"/>
                    <a:pt x="852" y="205"/>
                    <a:pt x="625" y="347"/>
                  </a:cubicBezTo>
                  <a:cubicBezTo>
                    <a:pt x="426" y="478"/>
                    <a:pt x="250" y="619"/>
                    <a:pt x="97" y="779"/>
                  </a:cubicBezTo>
                  <a:lnTo>
                    <a:pt x="91" y="790"/>
                  </a:lnTo>
                  <a:cubicBezTo>
                    <a:pt x="57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7" y="1000"/>
                    <a:pt x="85" y="1039"/>
                  </a:cubicBezTo>
                  <a:cubicBezTo>
                    <a:pt x="199" y="1215"/>
                    <a:pt x="341" y="1386"/>
                    <a:pt x="501" y="1534"/>
                  </a:cubicBezTo>
                  <a:lnTo>
                    <a:pt x="494" y="1517"/>
                  </a:lnTo>
                  <a:lnTo>
                    <a:pt x="494" y="1517"/>
                  </a:lnTo>
                  <a:cubicBezTo>
                    <a:pt x="653" y="1676"/>
                    <a:pt x="847" y="1813"/>
                    <a:pt x="1057" y="1926"/>
                  </a:cubicBezTo>
                  <a:lnTo>
                    <a:pt x="1039" y="1909"/>
                  </a:lnTo>
                  <a:lnTo>
                    <a:pt x="1039" y="1909"/>
                  </a:lnTo>
                  <a:cubicBezTo>
                    <a:pt x="1131" y="1965"/>
                    <a:pt x="1238" y="2017"/>
                    <a:pt x="1364" y="2057"/>
                  </a:cubicBezTo>
                  <a:cubicBezTo>
                    <a:pt x="1414" y="1999"/>
                    <a:pt x="1461" y="1938"/>
                    <a:pt x="1495" y="1870"/>
                  </a:cubicBezTo>
                  <a:cubicBezTo>
                    <a:pt x="1551" y="1761"/>
                    <a:pt x="1597" y="1637"/>
                    <a:pt x="1626" y="1500"/>
                  </a:cubicBezTo>
                  <a:lnTo>
                    <a:pt x="1626" y="1500"/>
                  </a:lnTo>
                  <a:lnTo>
                    <a:pt x="1619" y="1517"/>
                  </a:lnTo>
                  <a:cubicBezTo>
                    <a:pt x="1665" y="1335"/>
                    <a:pt x="1682" y="1136"/>
                    <a:pt x="1671" y="926"/>
                  </a:cubicBezTo>
                  <a:lnTo>
                    <a:pt x="1671" y="926"/>
                  </a:lnTo>
                  <a:lnTo>
                    <a:pt x="1665" y="943"/>
                  </a:lnTo>
                  <a:cubicBezTo>
                    <a:pt x="1665" y="761"/>
                    <a:pt x="1631" y="585"/>
                    <a:pt x="1579" y="415"/>
                  </a:cubicBezTo>
                  <a:cubicBezTo>
                    <a:pt x="1545" y="307"/>
                    <a:pt x="1500" y="210"/>
                    <a:pt x="1448" y="131"/>
                  </a:cubicBezTo>
                  <a:cubicBezTo>
                    <a:pt x="1421" y="79"/>
                    <a:pt x="1387" y="40"/>
                    <a:pt x="134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4"/>
            <p:cNvSpPr/>
            <p:nvPr/>
          </p:nvSpPr>
          <p:spPr>
            <a:xfrm flipH="1">
              <a:off x="3753250" y="4329668"/>
              <a:ext cx="167708" cy="80647"/>
            </a:xfrm>
            <a:custGeom>
              <a:avLst/>
              <a:gdLst/>
              <a:ahLst/>
              <a:cxnLst/>
              <a:rect l="l" t="t" r="r" b="b"/>
              <a:pathLst>
                <a:path w="5700" h="2741" extrusionOk="0">
                  <a:moveTo>
                    <a:pt x="801" y="719"/>
                  </a:moveTo>
                  <a:cubicBezTo>
                    <a:pt x="799" y="720"/>
                    <a:pt x="797" y="721"/>
                    <a:pt x="796" y="722"/>
                  </a:cubicBezTo>
                  <a:cubicBezTo>
                    <a:pt x="796" y="722"/>
                    <a:pt x="799" y="722"/>
                    <a:pt x="801" y="719"/>
                  </a:cubicBezTo>
                  <a:close/>
                  <a:moveTo>
                    <a:pt x="4705" y="830"/>
                  </a:moveTo>
                  <a:cubicBezTo>
                    <a:pt x="4660" y="830"/>
                    <a:pt x="4620" y="869"/>
                    <a:pt x="4614" y="916"/>
                  </a:cubicBezTo>
                  <a:cubicBezTo>
                    <a:pt x="4614" y="944"/>
                    <a:pt x="4620" y="972"/>
                    <a:pt x="4637" y="989"/>
                  </a:cubicBezTo>
                  <a:cubicBezTo>
                    <a:pt x="4654" y="1013"/>
                    <a:pt x="4677" y="1018"/>
                    <a:pt x="4705" y="1023"/>
                  </a:cubicBezTo>
                  <a:cubicBezTo>
                    <a:pt x="4785" y="1034"/>
                    <a:pt x="4865" y="1052"/>
                    <a:pt x="4950" y="1052"/>
                  </a:cubicBezTo>
                  <a:cubicBezTo>
                    <a:pt x="4989" y="1052"/>
                    <a:pt x="5036" y="1052"/>
                    <a:pt x="5075" y="1047"/>
                  </a:cubicBezTo>
                  <a:cubicBezTo>
                    <a:pt x="5120" y="1047"/>
                    <a:pt x="5165" y="1029"/>
                    <a:pt x="5211" y="1013"/>
                  </a:cubicBezTo>
                  <a:cubicBezTo>
                    <a:pt x="5251" y="1000"/>
                    <a:pt x="5267" y="950"/>
                    <a:pt x="5262" y="910"/>
                  </a:cubicBezTo>
                  <a:cubicBezTo>
                    <a:pt x="5256" y="887"/>
                    <a:pt x="5246" y="864"/>
                    <a:pt x="5222" y="848"/>
                  </a:cubicBezTo>
                  <a:cubicBezTo>
                    <a:pt x="5199" y="830"/>
                    <a:pt x="5177" y="830"/>
                    <a:pt x="5149" y="830"/>
                  </a:cubicBezTo>
                  <a:cubicBezTo>
                    <a:pt x="5091" y="835"/>
                    <a:pt x="5036" y="842"/>
                    <a:pt x="4978" y="848"/>
                  </a:cubicBezTo>
                  <a:cubicBezTo>
                    <a:pt x="4892" y="848"/>
                    <a:pt x="4808" y="842"/>
                    <a:pt x="4722" y="830"/>
                  </a:cubicBezTo>
                  <a:close/>
                  <a:moveTo>
                    <a:pt x="268" y="1154"/>
                  </a:moveTo>
                  <a:lnTo>
                    <a:pt x="268" y="1160"/>
                  </a:lnTo>
                  <a:cubicBezTo>
                    <a:pt x="268" y="1154"/>
                    <a:pt x="268" y="1154"/>
                    <a:pt x="273" y="1154"/>
                  </a:cubicBezTo>
                  <a:close/>
                  <a:moveTo>
                    <a:pt x="1210" y="740"/>
                  </a:moveTo>
                  <a:cubicBezTo>
                    <a:pt x="1149" y="740"/>
                    <a:pt x="1097" y="751"/>
                    <a:pt x="1052" y="790"/>
                  </a:cubicBezTo>
                  <a:cubicBezTo>
                    <a:pt x="1006" y="824"/>
                    <a:pt x="984" y="882"/>
                    <a:pt x="978" y="938"/>
                  </a:cubicBezTo>
                  <a:cubicBezTo>
                    <a:pt x="972" y="995"/>
                    <a:pt x="989" y="1052"/>
                    <a:pt x="1023" y="1092"/>
                  </a:cubicBezTo>
                  <a:cubicBezTo>
                    <a:pt x="1057" y="1137"/>
                    <a:pt x="1120" y="1171"/>
                    <a:pt x="1171" y="1171"/>
                  </a:cubicBezTo>
                  <a:cubicBezTo>
                    <a:pt x="1233" y="1171"/>
                    <a:pt x="1285" y="1160"/>
                    <a:pt x="1330" y="1120"/>
                  </a:cubicBezTo>
                  <a:cubicBezTo>
                    <a:pt x="1375" y="1086"/>
                    <a:pt x="1404" y="1029"/>
                    <a:pt x="1404" y="972"/>
                  </a:cubicBezTo>
                  <a:cubicBezTo>
                    <a:pt x="1409" y="916"/>
                    <a:pt x="1393" y="858"/>
                    <a:pt x="1359" y="819"/>
                  </a:cubicBezTo>
                  <a:cubicBezTo>
                    <a:pt x="1325" y="774"/>
                    <a:pt x="1267" y="740"/>
                    <a:pt x="1210" y="740"/>
                  </a:cubicBezTo>
                  <a:close/>
                  <a:moveTo>
                    <a:pt x="2652" y="1385"/>
                  </a:moveTo>
                  <a:lnTo>
                    <a:pt x="2652" y="1385"/>
                  </a:lnTo>
                  <a:cubicBezTo>
                    <a:pt x="2655" y="1386"/>
                    <a:pt x="2657" y="1388"/>
                    <a:pt x="2660" y="1388"/>
                  </a:cubicBezTo>
                  <a:lnTo>
                    <a:pt x="2652" y="1385"/>
                  </a:lnTo>
                  <a:close/>
                  <a:moveTo>
                    <a:pt x="2859" y="620"/>
                  </a:moveTo>
                  <a:cubicBezTo>
                    <a:pt x="2773" y="620"/>
                    <a:pt x="2694" y="638"/>
                    <a:pt x="2620" y="665"/>
                  </a:cubicBezTo>
                  <a:cubicBezTo>
                    <a:pt x="2478" y="711"/>
                    <a:pt x="2353" y="790"/>
                    <a:pt x="2233" y="876"/>
                  </a:cubicBezTo>
                  <a:cubicBezTo>
                    <a:pt x="2193" y="898"/>
                    <a:pt x="2193" y="955"/>
                    <a:pt x="2222" y="989"/>
                  </a:cubicBezTo>
                  <a:cubicBezTo>
                    <a:pt x="2233" y="1006"/>
                    <a:pt x="2256" y="1018"/>
                    <a:pt x="2279" y="1018"/>
                  </a:cubicBezTo>
                  <a:cubicBezTo>
                    <a:pt x="2301" y="1018"/>
                    <a:pt x="2319" y="1013"/>
                    <a:pt x="2335" y="1000"/>
                  </a:cubicBezTo>
                  <a:cubicBezTo>
                    <a:pt x="2358" y="984"/>
                    <a:pt x="2382" y="972"/>
                    <a:pt x="2398" y="955"/>
                  </a:cubicBezTo>
                  <a:cubicBezTo>
                    <a:pt x="2489" y="903"/>
                    <a:pt x="2581" y="853"/>
                    <a:pt x="2676" y="819"/>
                  </a:cubicBezTo>
                  <a:cubicBezTo>
                    <a:pt x="2728" y="801"/>
                    <a:pt x="2779" y="790"/>
                    <a:pt x="2836" y="785"/>
                  </a:cubicBezTo>
                  <a:cubicBezTo>
                    <a:pt x="2864" y="785"/>
                    <a:pt x="2893" y="790"/>
                    <a:pt x="2915" y="796"/>
                  </a:cubicBezTo>
                  <a:cubicBezTo>
                    <a:pt x="2938" y="801"/>
                    <a:pt x="2961" y="808"/>
                    <a:pt x="2983" y="819"/>
                  </a:cubicBezTo>
                  <a:cubicBezTo>
                    <a:pt x="3001" y="830"/>
                    <a:pt x="3017" y="842"/>
                    <a:pt x="3029" y="853"/>
                  </a:cubicBezTo>
                  <a:cubicBezTo>
                    <a:pt x="3046" y="869"/>
                    <a:pt x="3064" y="887"/>
                    <a:pt x="3074" y="910"/>
                  </a:cubicBezTo>
                  <a:cubicBezTo>
                    <a:pt x="3092" y="938"/>
                    <a:pt x="3109" y="966"/>
                    <a:pt x="3119" y="1000"/>
                  </a:cubicBezTo>
                  <a:cubicBezTo>
                    <a:pt x="3058" y="1006"/>
                    <a:pt x="3001" y="1013"/>
                    <a:pt x="2938" y="1018"/>
                  </a:cubicBezTo>
                  <a:cubicBezTo>
                    <a:pt x="2841" y="1029"/>
                    <a:pt x="2744" y="1052"/>
                    <a:pt x="2654" y="1074"/>
                  </a:cubicBezTo>
                  <a:cubicBezTo>
                    <a:pt x="2631" y="1081"/>
                    <a:pt x="2615" y="1092"/>
                    <a:pt x="2603" y="1108"/>
                  </a:cubicBezTo>
                  <a:cubicBezTo>
                    <a:pt x="2592" y="1126"/>
                    <a:pt x="2586" y="1149"/>
                    <a:pt x="2592" y="1171"/>
                  </a:cubicBezTo>
                  <a:cubicBezTo>
                    <a:pt x="2596" y="1205"/>
                    <a:pt x="2631" y="1236"/>
                    <a:pt x="2667" y="1236"/>
                  </a:cubicBezTo>
                  <a:cubicBezTo>
                    <a:pt x="2672" y="1236"/>
                    <a:pt x="2678" y="1235"/>
                    <a:pt x="2683" y="1233"/>
                  </a:cubicBezTo>
                  <a:cubicBezTo>
                    <a:pt x="2773" y="1210"/>
                    <a:pt x="2859" y="1194"/>
                    <a:pt x="2949" y="1183"/>
                  </a:cubicBezTo>
                  <a:cubicBezTo>
                    <a:pt x="3017" y="1176"/>
                    <a:pt x="3080" y="1171"/>
                    <a:pt x="3148" y="1160"/>
                  </a:cubicBezTo>
                  <a:lnTo>
                    <a:pt x="3148" y="1176"/>
                  </a:lnTo>
                  <a:cubicBezTo>
                    <a:pt x="3154" y="1268"/>
                    <a:pt x="3143" y="1359"/>
                    <a:pt x="3126" y="1444"/>
                  </a:cubicBezTo>
                  <a:cubicBezTo>
                    <a:pt x="3119" y="1472"/>
                    <a:pt x="3109" y="1501"/>
                    <a:pt x="3103" y="1524"/>
                  </a:cubicBezTo>
                  <a:lnTo>
                    <a:pt x="3069" y="1524"/>
                  </a:lnTo>
                  <a:cubicBezTo>
                    <a:pt x="3035" y="1517"/>
                    <a:pt x="3006" y="1512"/>
                    <a:pt x="2978" y="1506"/>
                  </a:cubicBezTo>
                  <a:cubicBezTo>
                    <a:pt x="2859" y="1478"/>
                    <a:pt x="2744" y="1433"/>
                    <a:pt x="2642" y="1381"/>
                  </a:cubicBezTo>
                  <a:lnTo>
                    <a:pt x="2642" y="1381"/>
                  </a:lnTo>
                  <a:lnTo>
                    <a:pt x="2652" y="1385"/>
                  </a:lnTo>
                  <a:lnTo>
                    <a:pt x="2652" y="1385"/>
                  </a:lnTo>
                  <a:cubicBezTo>
                    <a:pt x="2649" y="1383"/>
                    <a:pt x="2646" y="1381"/>
                    <a:pt x="2642" y="1381"/>
                  </a:cubicBezTo>
                  <a:cubicBezTo>
                    <a:pt x="2626" y="1370"/>
                    <a:pt x="2615" y="1364"/>
                    <a:pt x="2603" y="1364"/>
                  </a:cubicBezTo>
                  <a:cubicBezTo>
                    <a:pt x="2597" y="1364"/>
                    <a:pt x="2592" y="1370"/>
                    <a:pt x="2592" y="1370"/>
                  </a:cubicBezTo>
                  <a:cubicBezTo>
                    <a:pt x="2574" y="1370"/>
                    <a:pt x="2558" y="1381"/>
                    <a:pt x="2547" y="1393"/>
                  </a:cubicBezTo>
                  <a:cubicBezTo>
                    <a:pt x="2534" y="1409"/>
                    <a:pt x="2529" y="1427"/>
                    <a:pt x="2534" y="1449"/>
                  </a:cubicBezTo>
                  <a:cubicBezTo>
                    <a:pt x="2540" y="1461"/>
                    <a:pt x="2547" y="1483"/>
                    <a:pt x="2563" y="1490"/>
                  </a:cubicBezTo>
                  <a:cubicBezTo>
                    <a:pt x="2654" y="1540"/>
                    <a:pt x="2744" y="1580"/>
                    <a:pt x="2847" y="1609"/>
                  </a:cubicBezTo>
                  <a:cubicBezTo>
                    <a:pt x="2909" y="1626"/>
                    <a:pt x="2983" y="1643"/>
                    <a:pt x="3058" y="1643"/>
                  </a:cubicBezTo>
                  <a:cubicBezTo>
                    <a:pt x="3051" y="1648"/>
                    <a:pt x="3046" y="1660"/>
                    <a:pt x="3046" y="1666"/>
                  </a:cubicBezTo>
                  <a:cubicBezTo>
                    <a:pt x="3024" y="1711"/>
                    <a:pt x="2995" y="1750"/>
                    <a:pt x="2961" y="1784"/>
                  </a:cubicBezTo>
                  <a:cubicBezTo>
                    <a:pt x="2944" y="1808"/>
                    <a:pt x="2922" y="1824"/>
                    <a:pt x="2904" y="1836"/>
                  </a:cubicBezTo>
                  <a:cubicBezTo>
                    <a:pt x="2888" y="1847"/>
                    <a:pt x="2870" y="1853"/>
                    <a:pt x="2854" y="1858"/>
                  </a:cubicBezTo>
                  <a:cubicBezTo>
                    <a:pt x="2841" y="1865"/>
                    <a:pt x="2825" y="1865"/>
                    <a:pt x="2807" y="1870"/>
                  </a:cubicBezTo>
                  <a:cubicBezTo>
                    <a:pt x="2796" y="1870"/>
                    <a:pt x="2779" y="1865"/>
                    <a:pt x="2762" y="1865"/>
                  </a:cubicBezTo>
                  <a:cubicBezTo>
                    <a:pt x="2739" y="1858"/>
                    <a:pt x="2717" y="1847"/>
                    <a:pt x="2699" y="1842"/>
                  </a:cubicBezTo>
                  <a:cubicBezTo>
                    <a:pt x="2660" y="1819"/>
                    <a:pt x="2626" y="1790"/>
                    <a:pt x="2592" y="1763"/>
                  </a:cubicBezTo>
                  <a:cubicBezTo>
                    <a:pt x="2568" y="1739"/>
                    <a:pt x="2547" y="1711"/>
                    <a:pt x="2529" y="1682"/>
                  </a:cubicBezTo>
                  <a:cubicBezTo>
                    <a:pt x="2495" y="1632"/>
                    <a:pt x="2466" y="1569"/>
                    <a:pt x="2438" y="1512"/>
                  </a:cubicBezTo>
                  <a:cubicBezTo>
                    <a:pt x="2425" y="1478"/>
                    <a:pt x="2391" y="1460"/>
                    <a:pt x="2355" y="1460"/>
                  </a:cubicBezTo>
                  <a:cubicBezTo>
                    <a:pt x="2343" y="1460"/>
                    <a:pt x="2331" y="1462"/>
                    <a:pt x="2319" y="1467"/>
                  </a:cubicBezTo>
                  <a:cubicBezTo>
                    <a:pt x="2274" y="1490"/>
                    <a:pt x="2256" y="1546"/>
                    <a:pt x="2274" y="1592"/>
                  </a:cubicBezTo>
                  <a:cubicBezTo>
                    <a:pt x="2296" y="1648"/>
                    <a:pt x="2324" y="1705"/>
                    <a:pt x="2353" y="1756"/>
                  </a:cubicBezTo>
                  <a:cubicBezTo>
                    <a:pt x="2382" y="1808"/>
                    <a:pt x="2416" y="1858"/>
                    <a:pt x="2455" y="1899"/>
                  </a:cubicBezTo>
                  <a:cubicBezTo>
                    <a:pt x="2500" y="1939"/>
                    <a:pt x="2547" y="1978"/>
                    <a:pt x="2597" y="2007"/>
                  </a:cubicBezTo>
                  <a:cubicBezTo>
                    <a:pt x="2649" y="2035"/>
                    <a:pt x="2699" y="2052"/>
                    <a:pt x="2757" y="2063"/>
                  </a:cubicBezTo>
                  <a:cubicBezTo>
                    <a:pt x="2774" y="2066"/>
                    <a:pt x="2792" y="2067"/>
                    <a:pt x="2812" y="2067"/>
                  </a:cubicBezTo>
                  <a:cubicBezTo>
                    <a:pt x="2838" y="2067"/>
                    <a:pt x="2864" y="2064"/>
                    <a:pt x="2888" y="2057"/>
                  </a:cubicBezTo>
                  <a:cubicBezTo>
                    <a:pt x="3085" y="2007"/>
                    <a:pt x="3205" y="1819"/>
                    <a:pt x="3268" y="1637"/>
                  </a:cubicBezTo>
                  <a:cubicBezTo>
                    <a:pt x="3302" y="1540"/>
                    <a:pt x="3324" y="1433"/>
                    <a:pt x="3331" y="1325"/>
                  </a:cubicBezTo>
                  <a:cubicBezTo>
                    <a:pt x="3342" y="1223"/>
                    <a:pt x="3336" y="1120"/>
                    <a:pt x="3313" y="1018"/>
                  </a:cubicBezTo>
                  <a:cubicBezTo>
                    <a:pt x="3290" y="927"/>
                    <a:pt x="3250" y="830"/>
                    <a:pt x="3182" y="762"/>
                  </a:cubicBezTo>
                  <a:cubicBezTo>
                    <a:pt x="3154" y="728"/>
                    <a:pt x="3114" y="693"/>
                    <a:pt x="3074" y="677"/>
                  </a:cubicBezTo>
                  <a:cubicBezTo>
                    <a:pt x="3029" y="648"/>
                    <a:pt x="2978" y="631"/>
                    <a:pt x="2922" y="625"/>
                  </a:cubicBezTo>
                  <a:cubicBezTo>
                    <a:pt x="2899" y="620"/>
                    <a:pt x="2881" y="620"/>
                    <a:pt x="2859" y="620"/>
                  </a:cubicBezTo>
                  <a:close/>
                  <a:moveTo>
                    <a:pt x="1517" y="376"/>
                  </a:moveTo>
                  <a:cubicBezTo>
                    <a:pt x="1551" y="415"/>
                    <a:pt x="1585" y="455"/>
                    <a:pt x="1614" y="501"/>
                  </a:cubicBezTo>
                  <a:cubicBezTo>
                    <a:pt x="1671" y="591"/>
                    <a:pt x="1716" y="688"/>
                    <a:pt x="1745" y="785"/>
                  </a:cubicBezTo>
                  <a:cubicBezTo>
                    <a:pt x="1802" y="950"/>
                    <a:pt x="1831" y="1126"/>
                    <a:pt x="1836" y="1296"/>
                  </a:cubicBezTo>
                  <a:cubicBezTo>
                    <a:pt x="1847" y="1490"/>
                    <a:pt x="1836" y="1688"/>
                    <a:pt x="1790" y="1876"/>
                  </a:cubicBezTo>
                  <a:cubicBezTo>
                    <a:pt x="1763" y="2001"/>
                    <a:pt x="1722" y="2120"/>
                    <a:pt x="1666" y="2233"/>
                  </a:cubicBezTo>
                  <a:cubicBezTo>
                    <a:pt x="1626" y="2301"/>
                    <a:pt x="1585" y="2364"/>
                    <a:pt x="1535" y="2427"/>
                  </a:cubicBezTo>
                  <a:cubicBezTo>
                    <a:pt x="1427" y="2387"/>
                    <a:pt x="1325" y="2342"/>
                    <a:pt x="1222" y="2285"/>
                  </a:cubicBezTo>
                  <a:cubicBezTo>
                    <a:pt x="1023" y="2183"/>
                    <a:pt x="842" y="2052"/>
                    <a:pt x="677" y="1904"/>
                  </a:cubicBezTo>
                  <a:cubicBezTo>
                    <a:pt x="517" y="1756"/>
                    <a:pt x="376" y="1585"/>
                    <a:pt x="256" y="1404"/>
                  </a:cubicBezTo>
                  <a:cubicBezTo>
                    <a:pt x="234" y="1364"/>
                    <a:pt x="211" y="1325"/>
                    <a:pt x="187" y="1285"/>
                  </a:cubicBezTo>
                  <a:cubicBezTo>
                    <a:pt x="182" y="1278"/>
                    <a:pt x="176" y="1273"/>
                    <a:pt x="176" y="1268"/>
                  </a:cubicBezTo>
                  <a:cubicBezTo>
                    <a:pt x="205" y="1233"/>
                    <a:pt x="234" y="1194"/>
                    <a:pt x="268" y="1160"/>
                  </a:cubicBezTo>
                  <a:lnTo>
                    <a:pt x="262" y="1160"/>
                  </a:lnTo>
                  <a:lnTo>
                    <a:pt x="268" y="1154"/>
                  </a:lnTo>
                  <a:cubicBezTo>
                    <a:pt x="273" y="1154"/>
                    <a:pt x="273" y="1149"/>
                    <a:pt x="273" y="1149"/>
                  </a:cubicBezTo>
                  <a:lnTo>
                    <a:pt x="273" y="1154"/>
                  </a:lnTo>
                  <a:cubicBezTo>
                    <a:pt x="426" y="984"/>
                    <a:pt x="609" y="842"/>
                    <a:pt x="801" y="717"/>
                  </a:cubicBezTo>
                  <a:lnTo>
                    <a:pt x="801" y="717"/>
                  </a:lnTo>
                  <a:cubicBezTo>
                    <a:pt x="801" y="718"/>
                    <a:pt x="801" y="718"/>
                    <a:pt x="801" y="719"/>
                  </a:cubicBezTo>
                  <a:lnTo>
                    <a:pt x="801" y="719"/>
                  </a:lnTo>
                  <a:cubicBezTo>
                    <a:pt x="1027" y="578"/>
                    <a:pt x="1264" y="460"/>
                    <a:pt x="1517" y="376"/>
                  </a:cubicBezTo>
                  <a:close/>
                  <a:moveTo>
                    <a:pt x="5037" y="140"/>
                  </a:moveTo>
                  <a:cubicBezTo>
                    <a:pt x="5058" y="140"/>
                    <a:pt x="5078" y="144"/>
                    <a:pt x="5097" y="148"/>
                  </a:cubicBezTo>
                  <a:cubicBezTo>
                    <a:pt x="5126" y="153"/>
                    <a:pt x="5143" y="160"/>
                    <a:pt x="5165" y="171"/>
                  </a:cubicBezTo>
                  <a:cubicBezTo>
                    <a:pt x="5188" y="182"/>
                    <a:pt x="5206" y="200"/>
                    <a:pt x="5228" y="216"/>
                  </a:cubicBezTo>
                  <a:cubicBezTo>
                    <a:pt x="5246" y="228"/>
                    <a:pt x="5256" y="245"/>
                    <a:pt x="5274" y="268"/>
                  </a:cubicBezTo>
                  <a:cubicBezTo>
                    <a:pt x="5274" y="273"/>
                    <a:pt x="5280" y="279"/>
                    <a:pt x="5285" y="290"/>
                  </a:cubicBezTo>
                  <a:lnTo>
                    <a:pt x="5285" y="307"/>
                  </a:lnTo>
                  <a:lnTo>
                    <a:pt x="5285" y="318"/>
                  </a:lnTo>
                  <a:cubicBezTo>
                    <a:pt x="5285" y="324"/>
                    <a:pt x="5280" y="331"/>
                    <a:pt x="5280" y="342"/>
                  </a:cubicBezTo>
                  <a:cubicBezTo>
                    <a:pt x="5267" y="358"/>
                    <a:pt x="5256" y="370"/>
                    <a:pt x="5240" y="387"/>
                  </a:cubicBezTo>
                  <a:cubicBezTo>
                    <a:pt x="5211" y="421"/>
                    <a:pt x="5177" y="455"/>
                    <a:pt x="5143" y="489"/>
                  </a:cubicBezTo>
                  <a:cubicBezTo>
                    <a:pt x="5115" y="528"/>
                    <a:pt x="5091" y="580"/>
                    <a:pt x="5097" y="638"/>
                  </a:cubicBezTo>
                  <a:cubicBezTo>
                    <a:pt x="5104" y="693"/>
                    <a:pt x="5138" y="745"/>
                    <a:pt x="5188" y="779"/>
                  </a:cubicBezTo>
                  <a:cubicBezTo>
                    <a:pt x="5246" y="813"/>
                    <a:pt x="5308" y="824"/>
                    <a:pt x="5364" y="853"/>
                  </a:cubicBezTo>
                  <a:cubicBezTo>
                    <a:pt x="5376" y="858"/>
                    <a:pt x="5387" y="864"/>
                    <a:pt x="5398" y="876"/>
                  </a:cubicBezTo>
                  <a:cubicBezTo>
                    <a:pt x="5404" y="882"/>
                    <a:pt x="5411" y="887"/>
                    <a:pt x="5416" y="893"/>
                  </a:cubicBezTo>
                  <a:cubicBezTo>
                    <a:pt x="5427" y="910"/>
                    <a:pt x="5432" y="921"/>
                    <a:pt x="5438" y="938"/>
                  </a:cubicBezTo>
                  <a:cubicBezTo>
                    <a:pt x="5438" y="950"/>
                    <a:pt x="5445" y="966"/>
                    <a:pt x="5445" y="978"/>
                  </a:cubicBezTo>
                  <a:lnTo>
                    <a:pt x="5445" y="1013"/>
                  </a:lnTo>
                  <a:cubicBezTo>
                    <a:pt x="5438" y="1034"/>
                    <a:pt x="5427" y="1052"/>
                    <a:pt x="5421" y="1068"/>
                  </a:cubicBezTo>
                  <a:cubicBezTo>
                    <a:pt x="5387" y="1131"/>
                    <a:pt x="5342" y="1188"/>
                    <a:pt x="5319" y="1257"/>
                  </a:cubicBezTo>
                  <a:cubicBezTo>
                    <a:pt x="5291" y="1330"/>
                    <a:pt x="5296" y="1415"/>
                    <a:pt x="5319" y="1495"/>
                  </a:cubicBezTo>
                  <a:cubicBezTo>
                    <a:pt x="5330" y="1535"/>
                    <a:pt x="5348" y="1569"/>
                    <a:pt x="5370" y="1603"/>
                  </a:cubicBezTo>
                  <a:cubicBezTo>
                    <a:pt x="5308" y="1609"/>
                    <a:pt x="5246" y="1609"/>
                    <a:pt x="5183" y="1609"/>
                  </a:cubicBezTo>
                  <a:cubicBezTo>
                    <a:pt x="5120" y="1609"/>
                    <a:pt x="5063" y="1598"/>
                    <a:pt x="5001" y="1585"/>
                  </a:cubicBezTo>
                  <a:cubicBezTo>
                    <a:pt x="4916" y="1564"/>
                    <a:pt x="4836" y="1535"/>
                    <a:pt x="4756" y="1495"/>
                  </a:cubicBezTo>
                  <a:cubicBezTo>
                    <a:pt x="4729" y="1478"/>
                    <a:pt x="4700" y="1461"/>
                    <a:pt x="4671" y="1444"/>
                  </a:cubicBezTo>
                  <a:cubicBezTo>
                    <a:pt x="4660" y="1433"/>
                    <a:pt x="4643" y="1433"/>
                    <a:pt x="4632" y="1433"/>
                  </a:cubicBezTo>
                  <a:cubicBezTo>
                    <a:pt x="4609" y="1433"/>
                    <a:pt x="4585" y="1438"/>
                    <a:pt x="4575" y="1461"/>
                  </a:cubicBezTo>
                  <a:cubicBezTo>
                    <a:pt x="4551" y="1490"/>
                    <a:pt x="4558" y="1540"/>
                    <a:pt x="4592" y="1558"/>
                  </a:cubicBezTo>
                  <a:cubicBezTo>
                    <a:pt x="4705" y="1637"/>
                    <a:pt x="4831" y="1705"/>
                    <a:pt x="4967" y="1750"/>
                  </a:cubicBezTo>
                  <a:cubicBezTo>
                    <a:pt x="5029" y="1774"/>
                    <a:pt x="5097" y="1790"/>
                    <a:pt x="5165" y="1802"/>
                  </a:cubicBezTo>
                  <a:cubicBezTo>
                    <a:pt x="5191" y="1806"/>
                    <a:pt x="5218" y="1808"/>
                    <a:pt x="5245" y="1808"/>
                  </a:cubicBezTo>
                  <a:cubicBezTo>
                    <a:pt x="5295" y="1808"/>
                    <a:pt x="5345" y="1801"/>
                    <a:pt x="5393" y="1790"/>
                  </a:cubicBezTo>
                  <a:cubicBezTo>
                    <a:pt x="5416" y="1784"/>
                    <a:pt x="5438" y="1768"/>
                    <a:pt x="5456" y="1745"/>
                  </a:cubicBezTo>
                  <a:cubicBezTo>
                    <a:pt x="5484" y="1797"/>
                    <a:pt x="5513" y="1842"/>
                    <a:pt x="5529" y="1892"/>
                  </a:cubicBezTo>
                  <a:cubicBezTo>
                    <a:pt x="5535" y="1921"/>
                    <a:pt x="5540" y="1944"/>
                    <a:pt x="5540" y="1973"/>
                  </a:cubicBezTo>
                  <a:cubicBezTo>
                    <a:pt x="5540" y="1994"/>
                    <a:pt x="5540" y="2023"/>
                    <a:pt x="5535" y="2052"/>
                  </a:cubicBezTo>
                  <a:cubicBezTo>
                    <a:pt x="5529" y="2080"/>
                    <a:pt x="5518" y="2114"/>
                    <a:pt x="5501" y="2143"/>
                  </a:cubicBezTo>
                  <a:cubicBezTo>
                    <a:pt x="5490" y="2165"/>
                    <a:pt x="5479" y="2188"/>
                    <a:pt x="5461" y="2206"/>
                  </a:cubicBezTo>
                  <a:cubicBezTo>
                    <a:pt x="5445" y="2217"/>
                    <a:pt x="5427" y="2233"/>
                    <a:pt x="5411" y="2245"/>
                  </a:cubicBezTo>
                  <a:cubicBezTo>
                    <a:pt x="5387" y="2256"/>
                    <a:pt x="5364" y="2267"/>
                    <a:pt x="5342" y="2279"/>
                  </a:cubicBezTo>
                  <a:cubicBezTo>
                    <a:pt x="5308" y="2285"/>
                    <a:pt x="5274" y="2290"/>
                    <a:pt x="5240" y="2296"/>
                  </a:cubicBezTo>
                  <a:cubicBezTo>
                    <a:pt x="5165" y="2296"/>
                    <a:pt x="5091" y="2290"/>
                    <a:pt x="5023" y="2274"/>
                  </a:cubicBezTo>
                  <a:cubicBezTo>
                    <a:pt x="4887" y="2240"/>
                    <a:pt x="4763" y="2188"/>
                    <a:pt x="4643" y="2125"/>
                  </a:cubicBezTo>
                  <a:cubicBezTo>
                    <a:pt x="4506" y="2057"/>
                    <a:pt x="4375" y="1973"/>
                    <a:pt x="4262" y="1870"/>
                  </a:cubicBezTo>
                  <a:cubicBezTo>
                    <a:pt x="4239" y="1847"/>
                    <a:pt x="4217" y="1824"/>
                    <a:pt x="4194" y="1802"/>
                  </a:cubicBezTo>
                  <a:cubicBezTo>
                    <a:pt x="4171" y="1774"/>
                    <a:pt x="4149" y="1745"/>
                    <a:pt x="4131" y="1716"/>
                  </a:cubicBezTo>
                  <a:cubicBezTo>
                    <a:pt x="4115" y="1688"/>
                    <a:pt x="4097" y="1660"/>
                    <a:pt x="4086" y="1632"/>
                  </a:cubicBezTo>
                  <a:cubicBezTo>
                    <a:pt x="4081" y="1614"/>
                    <a:pt x="4069" y="1598"/>
                    <a:pt x="4052" y="1585"/>
                  </a:cubicBezTo>
                  <a:cubicBezTo>
                    <a:pt x="4037" y="1571"/>
                    <a:pt x="4014" y="1564"/>
                    <a:pt x="3991" y="1564"/>
                  </a:cubicBezTo>
                  <a:cubicBezTo>
                    <a:pt x="3979" y="1564"/>
                    <a:pt x="3967" y="1565"/>
                    <a:pt x="3955" y="1569"/>
                  </a:cubicBezTo>
                  <a:cubicBezTo>
                    <a:pt x="3927" y="1585"/>
                    <a:pt x="3916" y="1609"/>
                    <a:pt x="3910" y="1643"/>
                  </a:cubicBezTo>
                  <a:cubicBezTo>
                    <a:pt x="3870" y="1694"/>
                    <a:pt x="3830" y="1750"/>
                    <a:pt x="3790" y="1808"/>
                  </a:cubicBezTo>
                  <a:cubicBezTo>
                    <a:pt x="3745" y="1870"/>
                    <a:pt x="3699" y="1926"/>
                    <a:pt x="3649" y="1984"/>
                  </a:cubicBezTo>
                  <a:cubicBezTo>
                    <a:pt x="3546" y="2091"/>
                    <a:pt x="3439" y="2188"/>
                    <a:pt x="3313" y="2267"/>
                  </a:cubicBezTo>
                  <a:cubicBezTo>
                    <a:pt x="3171" y="2353"/>
                    <a:pt x="3024" y="2421"/>
                    <a:pt x="2864" y="2472"/>
                  </a:cubicBezTo>
                  <a:cubicBezTo>
                    <a:pt x="2705" y="2524"/>
                    <a:pt x="2540" y="2552"/>
                    <a:pt x="2369" y="2558"/>
                  </a:cubicBezTo>
                  <a:cubicBezTo>
                    <a:pt x="2333" y="2560"/>
                    <a:pt x="2296" y="2561"/>
                    <a:pt x="2259" y="2561"/>
                  </a:cubicBezTo>
                  <a:cubicBezTo>
                    <a:pt x="2114" y="2561"/>
                    <a:pt x="1970" y="2544"/>
                    <a:pt x="1824" y="2513"/>
                  </a:cubicBezTo>
                  <a:cubicBezTo>
                    <a:pt x="1784" y="2500"/>
                    <a:pt x="1739" y="2489"/>
                    <a:pt x="1694" y="2479"/>
                  </a:cubicBezTo>
                  <a:cubicBezTo>
                    <a:pt x="1694" y="2472"/>
                    <a:pt x="1700" y="2472"/>
                    <a:pt x="1700" y="2472"/>
                  </a:cubicBezTo>
                  <a:cubicBezTo>
                    <a:pt x="1728" y="2432"/>
                    <a:pt x="1756" y="2393"/>
                    <a:pt x="1779" y="2353"/>
                  </a:cubicBezTo>
                  <a:cubicBezTo>
                    <a:pt x="1824" y="2262"/>
                    <a:pt x="1865" y="2172"/>
                    <a:pt x="1892" y="2075"/>
                  </a:cubicBezTo>
                  <a:cubicBezTo>
                    <a:pt x="1955" y="1870"/>
                    <a:pt x="1983" y="1654"/>
                    <a:pt x="1983" y="1438"/>
                  </a:cubicBezTo>
                  <a:cubicBezTo>
                    <a:pt x="1978" y="1223"/>
                    <a:pt x="1949" y="1006"/>
                    <a:pt x="1887" y="796"/>
                  </a:cubicBezTo>
                  <a:cubicBezTo>
                    <a:pt x="1836" y="631"/>
                    <a:pt x="1763" y="467"/>
                    <a:pt x="1648" y="331"/>
                  </a:cubicBezTo>
                  <a:cubicBezTo>
                    <a:pt x="1870" y="268"/>
                    <a:pt x="2097" y="222"/>
                    <a:pt x="2330" y="211"/>
                  </a:cubicBezTo>
                  <a:cubicBezTo>
                    <a:pt x="2358" y="210"/>
                    <a:pt x="2387" y="209"/>
                    <a:pt x="2415" y="209"/>
                  </a:cubicBezTo>
                  <a:cubicBezTo>
                    <a:pt x="2563" y="209"/>
                    <a:pt x="2711" y="222"/>
                    <a:pt x="2854" y="250"/>
                  </a:cubicBezTo>
                  <a:cubicBezTo>
                    <a:pt x="2978" y="279"/>
                    <a:pt x="3098" y="324"/>
                    <a:pt x="3211" y="381"/>
                  </a:cubicBezTo>
                  <a:cubicBezTo>
                    <a:pt x="3319" y="438"/>
                    <a:pt x="3415" y="507"/>
                    <a:pt x="3501" y="591"/>
                  </a:cubicBezTo>
                  <a:cubicBezTo>
                    <a:pt x="3591" y="677"/>
                    <a:pt x="3672" y="774"/>
                    <a:pt x="3740" y="876"/>
                  </a:cubicBezTo>
                  <a:cubicBezTo>
                    <a:pt x="3762" y="916"/>
                    <a:pt x="3785" y="950"/>
                    <a:pt x="3808" y="989"/>
                  </a:cubicBezTo>
                  <a:cubicBezTo>
                    <a:pt x="3824" y="1018"/>
                    <a:pt x="3853" y="1038"/>
                    <a:pt x="3885" y="1038"/>
                  </a:cubicBezTo>
                  <a:cubicBezTo>
                    <a:pt x="3897" y="1038"/>
                    <a:pt x="3909" y="1035"/>
                    <a:pt x="3921" y="1029"/>
                  </a:cubicBezTo>
                  <a:cubicBezTo>
                    <a:pt x="3955" y="1013"/>
                    <a:pt x="3979" y="966"/>
                    <a:pt x="3961" y="927"/>
                  </a:cubicBezTo>
                  <a:cubicBezTo>
                    <a:pt x="4006" y="876"/>
                    <a:pt x="4058" y="819"/>
                    <a:pt x="4103" y="767"/>
                  </a:cubicBezTo>
                  <a:cubicBezTo>
                    <a:pt x="4273" y="586"/>
                    <a:pt x="4456" y="415"/>
                    <a:pt x="4660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33" y="153"/>
                    <a:pt x="4973" y="142"/>
                    <a:pt x="5012" y="142"/>
                  </a:cubicBezTo>
                  <a:cubicBezTo>
                    <a:pt x="5021" y="141"/>
                    <a:pt x="5029" y="140"/>
                    <a:pt x="5037" y="140"/>
                  </a:cubicBezTo>
                  <a:close/>
                  <a:moveTo>
                    <a:pt x="2348" y="1"/>
                  </a:moveTo>
                  <a:cubicBezTo>
                    <a:pt x="2251" y="6"/>
                    <a:pt x="2159" y="17"/>
                    <a:pt x="2063" y="35"/>
                  </a:cubicBezTo>
                  <a:cubicBezTo>
                    <a:pt x="1870" y="69"/>
                    <a:pt x="1677" y="119"/>
                    <a:pt x="1490" y="187"/>
                  </a:cubicBezTo>
                  <a:cubicBezTo>
                    <a:pt x="1302" y="256"/>
                    <a:pt x="1126" y="342"/>
                    <a:pt x="950" y="438"/>
                  </a:cubicBezTo>
                  <a:cubicBezTo>
                    <a:pt x="785" y="528"/>
                    <a:pt x="620" y="643"/>
                    <a:pt x="472" y="762"/>
                  </a:cubicBezTo>
                  <a:cubicBezTo>
                    <a:pt x="331" y="876"/>
                    <a:pt x="200" y="1000"/>
                    <a:pt x="85" y="1137"/>
                  </a:cubicBezTo>
                  <a:cubicBezTo>
                    <a:pt x="63" y="1165"/>
                    <a:pt x="46" y="1194"/>
                    <a:pt x="24" y="1223"/>
                  </a:cubicBezTo>
                  <a:cubicBezTo>
                    <a:pt x="1" y="1251"/>
                    <a:pt x="6" y="1285"/>
                    <a:pt x="24" y="1307"/>
                  </a:cubicBezTo>
                  <a:cubicBezTo>
                    <a:pt x="17" y="1325"/>
                    <a:pt x="17" y="1347"/>
                    <a:pt x="29" y="1359"/>
                  </a:cubicBezTo>
                  <a:cubicBezTo>
                    <a:pt x="262" y="1779"/>
                    <a:pt x="603" y="2131"/>
                    <a:pt x="1012" y="2376"/>
                  </a:cubicBezTo>
                  <a:cubicBezTo>
                    <a:pt x="1391" y="2606"/>
                    <a:pt x="1832" y="2741"/>
                    <a:pt x="2276" y="2741"/>
                  </a:cubicBezTo>
                  <a:cubicBezTo>
                    <a:pt x="2304" y="2741"/>
                    <a:pt x="2331" y="2740"/>
                    <a:pt x="2358" y="2739"/>
                  </a:cubicBezTo>
                  <a:cubicBezTo>
                    <a:pt x="2523" y="2734"/>
                    <a:pt x="2683" y="2710"/>
                    <a:pt x="2836" y="2671"/>
                  </a:cubicBezTo>
                  <a:cubicBezTo>
                    <a:pt x="3001" y="2626"/>
                    <a:pt x="3154" y="2563"/>
                    <a:pt x="3302" y="2484"/>
                  </a:cubicBezTo>
                  <a:cubicBezTo>
                    <a:pt x="3460" y="2393"/>
                    <a:pt x="3614" y="2274"/>
                    <a:pt x="3745" y="2143"/>
                  </a:cubicBezTo>
                  <a:cubicBezTo>
                    <a:pt x="3814" y="2075"/>
                    <a:pt x="3876" y="2001"/>
                    <a:pt x="3932" y="1926"/>
                  </a:cubicBezTo>
                  <a:cubicBezTo>
                    <a:pt x="3955" y="1899"/>
                    <a:pt x="3979" y="1865"/>
                    <a:pt x="3995" y="1831"/>
                  </a:cubicBezTo>
                  <a:cubicBezTo>
                    <a:pt x="4024" y="1870"/>
                    <a:pt x="4052" y="1904"/>
                    <a:pt x="4081" y="1939"/>
                  </a:cubicBezTo>
                  <a:cubicBezTo>
                    <a:pt x="4137" y="1994"/>
                    <a:pt x="4205" y="2046"/>
                    <a:pt x="4268" y="2097"/>
                  </a:cubicBezTo>
                  <a:cubicBezTo>
                    <a:pt x="4341" y="2149"/>
                    <a:pt x="4415" y="2199"/>
                    <a:pt x="4495" y="2240"/>
                  </a:cubicBezTo>
                  <a:cubicBezTo>
                    <a:pt x="4580" y="2290"/>
                    <a:pt x="4671" y="2330"/>
                    <a:pt x="4763" y="2364"/>
                  </a:cubicBezTo>
                  <a:cubicBezTo>
                    <a:pt x="4898" y="2416"/>
                    <a:pt x="5042" y="2456"/>
                    <a:pt x="5188" y="2456"/>
                  </a:cubicBezTo>
                  <a:cubicBezTo>
                    <a:pt x="5218" y="2456"/>
                    <a:pt x="5249" y="2454"/>
                    <a:pt x="5280" y="2450"/>
                  </a:cubicBezTo>
                  <a:cubicBezTo>
                    <a:pt x="5359" y="2444"/>
                    <a:pt x="5432" y="2416"/>
                    <a:pt x="5501" y="2376"/>
                  </a:cubicBezTo>
                  <a:cubicBezTo>
                    <a:pt x="5563" y="2330"/>
                    <a:pt x="5608" y="2267"/>
                    <a:pt x="5642" y="2199"/>
                  </a:cubicBezTo>
                  <a:cubicBezTo>
                    <a:pt x="5666" y="2154"/>
                    <a:pt x="5676" y="2109"/>
                    <a:pt x="5689" y="2063"/>
                  </a:cubicBezTo>
                  <a:cubicBezTo>
                    <a:pt x="5700" y="2001"/>
                    <a:pt x="5694" y="1939"/>
                    <a:pt x="5676" y="1876"/>
                  </a:cubicBezTo>
                  <a:cubicBezTo>
                    <a:pt x="5649" y="1763"/>
                    <a:pt x="5574" y="1671"/>
                    <a:pt x="5513" y="1574"/>
                  </a:cubicBezTo>
                  <a:cubicBezTo>
                    <a:pt x="5484" y="1535"/>
                    <a:pt x="5466" y="1495"/>
                    <a:pt x="5450" y="1449"/>
                  </a:cubicBezTo>
                  <a:cubicBezTo>
                    <a:pt x="5438" y="1427"/>
                    <a:pt x="5432" y="1398"/>
                    <a:pt x="5432" y="1370"/>
                  </a:cubicBezTo>
                  <a:cubicBezTo>
                    <a:pt x="5432" y="1353"/>
                    <a:pt x="5432" y="1336"/>
                    <a:pt x="5438" y="1319"/>
                  </a:cubicBezTo>
                  <a:cubicBezTo>
                    <a:pt x="5445" y="1291"/>
                    <a:pt x="5456" y="1262"/>
                    <a:pt x="5466" y="1239"/>
                  </a:cubicBezTo>
                  <a:cubicBezTo>
                    <a:pt x="5495" y="1188"/>
                    <a:pt x="5529" y="1142"/>
                    <a:pt x="5552" y="1092"/>
                  </a:cubicBezTo>
                  <a:cubicBezTo>
                    <a:pt x="5558" y="1063"/>
                    <a:pt x="5569" y="1029"/>
                    <a:pt x="5569" y="1000"/>
                  </a:cubicBezTo>
                  <a:cubicBezTo>
                    <a:pt x="5569" y="961"/>
                    <a:pt x="5558" y="921"/>
                    <a:pt x="5547" y="882"/>
                  </a:cubicBezTo>
                  <a:cubicBezTo>
                    <a:pt x="5535" y="853"/>
                    <a:pt x="5513" y="819"/>
                    <a:pt x="5490" y="796"/>
                  </a:cubicBezTo>
                  <a:cubicBezTo>
                    <a:pt x="5466" y="774"/>
                    <a:pt x="5438" y="756"/>
                    <a:pt x="5411" y="745"/>
                  </a:cubicBezTo>
                  <a:cubicBezTo>
                    <a:pt x="5359" y="717"/>
                    <a:pt x="5301" y="706"/>
                    <a:pt x="5251" y="683"/>
                  </a:cubicBezTo>
                  <a:cubicBezTo>
                    <a:pt x="5246" y="677"/>
                    <a:pt x="5233" y="672"/>
                    <a:pt x="5228" y="665"/>
                  </a:cubicBezTo>
                  <a:cubicBezTo>
                    <a:pt x="5222" y="665"/>
                    <a:pt x="5222" y="659"/>
                    <a:pt x="5217" y="654"/>
                  </a:cubicBezTo>
                  <a:cubicBezTo>
                    <a:pt x="5217" y="654"/>
                    <a:pt x="5217" y="648"/>
                    <a:pt x="5211" y="643"/>
                  </a:cubicBezTo>
                  <a:lnTo>
                    <a:pt x="5211" y="620"/>
                  </a:lnTo>
                  <a:lnTo>
                    <a:pt x="5211" y="603"/>
                  </a:lnTo>
                  <a:cubicBezTo>
                    <a:pt x="5211" y="597"/>
                    <a:pt x="5217" y="586"/>
                    <a:pt x="5217" y="580"/>
                  </a:cubicBezTo>
                  <a:cubicBezTo>
                    <a:pt x="5228" y="563"/>
                    <a:pt x="5246" y="546"/>
                    <a:pt x="5262" y="528"/>
                  </a:cubicBezTo>
                  <a:cubicBezTo>
                    <a:pt x="5308" y="478"/>
                    <a:pt x="5364" y="433"/>
                    <a:pt x="5387" y="365"/>
                  </a:cubicBezTo>
                  <a:cubicBezTo>
                    <a:pt x="5398" y="331"/>
                    <a:pt x="5398" y="290"/>
                    <a:pt x="5387" y="262"/>
                  </a:cubicBezTo>
                  <a:cubicBezTo>
                    <a:pt x="5370" y="211"/>
                    <a:pt x="5342" y="171"/>
                    <a:pt x="5301" y="132"/>
                  </a:cubicBezTo>
                  <a:cubicBezTo>
                    <a:pt x="5274" y="108"/>
                    <a:pt x="5240" y="85"/>
                    <a:pt x="5206" y="69"/>
                  </a:cubicBezTo>
                  <a:cubicBezTo>
                    <a:pt x="5172" y="46"/>
                    <a:pt x="5131" y="40"/>
                    <a:pt x="5091" y="35"/>
                  </a:cubicBezTo>
                  <a:cubicBezTo>
                    <a:pt x="5075" y="29"/>
                    <a:pt x="5052" y="29"/>
                    <a:pt x="5036" y="29"/>
                  </a:cubicBezTo>
                  <a:cubicBezTo>
                    <a:pt x="4978" y="29"/>
                    <a:pt x="4921" y="40"/>
                    <a:pt x="4865" y="58"/>
                  </a:cubicBezTo>
                  <a:cubicBezTo>
                    <a:pt x="4779" y="85"/>
                    <a:pt x="4700" y="126"/>
                    <a:pt x="4626" y="171"/>
                  </a:cubicBezTo>
                  <a:cubicBezTo>
                    <a:pt x="4540" y="222"/>
                    <a:pt x="4461" y="284"/>
                    <a:pt x="4388" y="347"/>
                  </a:cubicBezTo>
                  <a:cubicBezTo>
                    <a:pt x="4239" y="467"/>
                    <a:pt x="4108" y="597"/>
                    <a:pt x="3984" y="733"/>
                  </a:cubicBezTo>
                  <a:cubicBezTo>
                    <a:pt x="3961" y="762"/>
                    <a:pt x="3938" y="790"/>
                    <a:pt x="3916" y="813"/>
                  </a:cubicBezTo>
                  <a:cubicBezTo>
                    <a:pt x="3910" y="801"/>
                    <a:pt x="3904" y="796"/>
                    <a:pt x="3898" y="785"/>
                  </a:cubicBezTo>
                  <a:cubicBezTo>
                    <a:pt x="3876" y="733"/>
                    <a:pt x="3848" y="688"/>
                    <a:pt x="3819" y="643"/>
                  </a:cubicBezTo>
                  <a:cubicBezTo>
                    <a:pt x="3767" y="563"/>
                    <a:pt x="3711" y="494"/>
                    <a:pt x="3643" y="426"/>
                  </a:cubicBezTo>
                  <a:cubicBezTo>
                    <a:pt x="3512" y="297"/>
                    <a:pt x="3353" y="194"/>
                    <a:pt x="3177" y="126"/>
                  </a:cubicBezTo>
                  <a:cubicBezTo>
                    <a:pt x="3006" y="51"/>
                    <a:pt x="2825" y="17"/>
                    <a:pt x="2642" y="6"/>
                  </a:cubicBezTo>
                  <a:cubicBezTo>
                    <a:pt x="2597" y="1"/>
                    <a:pt x="2552" y="1"/>
                    <a:pt x="25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4"/>
            <p:cNvSpPr/>
            <p:nvPr/>
          </p:nvSpPr>
          <p:spPr>
            <a:xfrm flipH="1">
              <a:off x="974075" y="3501779"/>
              <a:ext cx="57050" cy="193276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45" y="0"/>
                  </a:moveTo>
                  <a:cubicBezTo>
                    <a:pt x="1676" y="124"/>
                    <a:pt x="1580" y="227"/>
                    <a:pt x="1466" y="289"/>
                  </a:cubicBezTo>
                  <a:cubicBezTo>
                    <a:pt x="1398" y="329"/>
                    <a:pt x="1325" y="358"/>
                    <a:pt x="1244" y="375"/>
                  </a:cubicBezTo>
                  <a:cubicBezTo>
                    <a:pt x="1244" y="437"/>
                    <a:pt x="1250" y="499"/>
                    <a:pt x="1250" y="557"/>
                  </a:cubicBezTo>
                  <a:lnTo>
                    <a:pt x="1256" y="539"/>
                  </a:lnTo>
                  <a:cubicBezTo>
                    <a:pt x="1262" y="625"/>
                    <a:pt x="1267" y="716"/>
                    <a:pt x="1278" y="806"/>
                  </a:cubicBezTo>
                  <a:lnTo>
                    <a:pt x="1301" y="948"/>
                  </a:lnTo>
                  <a:lnTo>
                    <a:pt x="1312" y="1050"/>
                  </a:lnTo>
                  <a:lnTo>
                    <a:pt x="1318" y="1097"/>
                  </a:lnTo>
                  <a:lnTo>
                    <a:pt x="1325" y="1113"/>
                  </a:lnTo>
                  <a:cubicBezTo>
                    <a:pt x="1330" y="1176"/>
                    <a:pt x="1341" y="1244"/>
                    <a:pt x="1341" y="1307"/>
                  </a:cubicBezTo>
                  <a:cubicBezTo>
                    <a:pt x="1346" y="1352"/>
                    <a:pt x="1346" y="1404"/>
                    <a:pt x="1346" y="1443"/>
                  </a:cubicBezTo>
                  <a:cubicBezTo>
                    <a:pt x="1346" y="1460"/>
                    <a:pt x="1346" y="1472"/>
                    <a:pt x="1341" y="1483"/>
                  </a:cubicBezTo>
                  <a:cubicBezTo>
                    <a:pt x="1370" y="1506"/>
                    <a:pt x="1386" y="1517"/>
                    <a:pt x="1404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3" y="1807"/>
                    <a:pt x="1687" y="1881"/>
                    <a:pt x="1711" y="1960"/>
                  </a:cubicBezTo>
                  <a:cubicBezTo>
                    <a:pt x="1734" y="2046"/>
                    <a:pt x="1734" y="2131"/>
                    <a:pt x="1711" y="2210"/>
                  </a:cubicBezTo>
                  <a:cubicBezTo>
                    <a:pt x="1693" y="2290"/>
                    <a:pt x="1648" y="2369"/>
                    <a:pt x="1585" y="2432"/>
                  </a:cubicBezTo>
                  <a:cubicBezTo>
                    <a:pt x="1495" y="2523"/>
                    <a:pt x="1370" y="2585"/>
                    <a:pt x="1210" y="2626"/>
                  </a:cubicBezTo>
                  <a:cubicBezTo>
                    <a:pt x="1222" y="2660"/>
                    <a:pt x="1233" y="2687"/>
                    <a:pt x="1244" y="2721"/>
                  </a:cubicBezTo>
                  <a:cubicBezTo>
                    <a:pt x="1291" y="2830"/>
                    <a:pt x="1307" y="2949"/>
                    <a:pt x="1296" y="3051"/>
                  </a:cubicBezTo>
                  <a:cubicBezTo>
                    <a:pt x="1291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44" y="3415"/>
                    <a:pt x="1250" y="3483"/>
                    <a:pt x="1250" y="3552"/>
                  </a:cubicBezTo>
                  <a:cubicBezTo>
                    <a:pt x="1244" y="3631"/>
                    <a:pt x="1239" y="3693"/>
                    <a:pt x="1233" y="3751"/>
                  </a:cubicBezTo>
                  <a:cubicBezTo>
                    <a:pt x="1222" y="3801"/>
                    <a:pt x="1210" y="3864"/>
                    <a:pt x="1188" y="3921"/>
                  </a:cubicBezTo>
                  <a:cubicBezTo>
                    <a:pt x="1165" y="3972"/>
                    <a:pt x="1142" y="4023"/>
                    <a:pt x="1097" y="4058"/>
                  </a:cubicBezTo>
                  <a:cubicBezTo>
                    <a:pt x="1074" y="4068"/>
                    <a:pt x="1045" y="4092"/>
                    <a:pt x="1011" y="4097"/>
                  </a:cubicBezTo>
                  <a:lnTo>
                    <a:pt x="971" y="4097"/>
                  </a:lnTo>
                  <a:cubicBezTo>
                    <a:pt x="955" y="4097"/>
                    <a:pt x="943" y="4097"/>
                    <a:pt x="921" y="4092"/>
                  </a:cubicBezTo>
                  <a:cubicBezTo>
                    <a:pt x="869" y="4079"/>
                    <a:pt x="819" y="4051"/>
                    <a:pt x="761" y="3995"/>
                  </a:cubicBezTo>
                  <a:cubicBezTo>
                    <a:pt x="727" y="3961"/>
                    <a:pt x="693" y="3921"/>
                    <a:pt x="654" y="3869"/>
                  </a:cubicBezTo>
                  <a:cubicBezTo>
                    <a:pt x="585" y="3893"/>
                    <a:pt x="523" y="3909"/>
                    <a:pt x="465" y="3914"/>
                  </a:cubicBezTo>
                  <a:cubicBezTo>
                    <a:pt x="404" y="3927"/>
                    <a:pt x="347" y="3932"/>
                    <a:pt x="290" y="3932"/>
                  </a:cubicBezTo>
                  <a:cubicBezTo>
                    <a:pt x="239" y="3932"/>
                    <a:pt x="182" y="3927"/>
                    <a:pt x="119" y="3914"/>
                  </a:cubicBezTo>
                  <a:cubicBezTo>
                    <a:pt x="80" y="3903"/>
                    <a:pt x="40" y="3893"/>
                    <a:pt x="0" y="3880"/>
                  </a:cubicBezTo>
                  <a:lnTo>
                    <a:pt x="0" y="3880"/>
                  </a:lnTo>
                  <a:cubicBezTo>
                    <a:pt x="0" y="3893"/>
                    <a:pt x="11" y="3903"/>
                    <a:pt x="17" y="3914"/>
                  </a:cubicBezTo>
                  <a:cubicBezTo>
                    <a:pt x="45" y="3948"/>
                    <a:pt x="80" y="3989"/>
                    <a:pt x="119" y="4023"/>
                  </a:cubicBezTo>
                  <a:cubicBezTo>
                    <a:pt x="210" y="4097"/>
                    <a:pt x="318" y="4153"/>
                    <a:pt x="410" y="4199"/>
                  </a:cubicBezTo>
                  <a:cubicBezTo>
                    <a:pt x="512" y="4250"/>
                    <a:pt x="614" y="4307"/>
                    <a:pt x="704" y="4381"/>
                  </a:cubicBezTo>
                  <a:cubicBezTo>
                    <a:pt x="751" y="4420"/>
                    <a:pt x="790" y="4467"/>
                    <a:pt x="830" y="4523"/>
                  </a:cubicBezTo>
                  <a:cubicBezTo>
                    <a:pt x="864" y="4569"/>
                    <a:pt x="887" y="4614"/>
                    <a:pt x="909" y="4677"/>
                  </a:cubicBezTo>
                  <a:cubicBezTo>
                    <a:pt x="926" y="4727"/>
                    <a:pt x="937" y="4784"/>
                    <a:pt x="950" y="4842"/>
                  </a:cubicBezTo>
                  <a:cubicBezTo>
                    <a:pt x="955" y="4915"/>
                    <a:pt x="961" y="4978"/>
                    <a:pt x="961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1" y="5716"/>
                    <a:pt x="847" y="5852"/>
                  </a:cubicBezTo>
                  <a:cubicBezTo>
                    <a:pt x="819" y="5954"/>
                    <a:pt x="654" y="6466"/>
                    <a:pt x="620" y="6568"/>
                  </a:cubicBezTo>
                  <a:lnTo>
                    <a:pt x="1910" y="6324"/>
                  </a:lnTo>
                  <a:cubicBezTo>
                    <a:pt x="1910" y="6216"/>
                    <a:pt x="1847" y="5909"/>
                    <a:pt x="1852" y="5802"/>
                  </a:cubicBezTo>
                  <a:lnTo>
                    <a:pt x="1852" y="5369"/>
                  </a:lnTo>
                  <a:cubicBezTo>
                    <a:pt x="1858" y="5086"/>
                    <a:pt x="1863" y="4808"/>
                    <a:pt x="1876" y="4523"/>
                  </a:cubicBezTo>
                  <a:cubicBezTo>
                    <a:pt x="1876" y="4318"/>
                    <a:pt x="1881" y="4108"/>
                    <a:pt x="1892" y="3903"/>
                  </a:cubicBezTo>
                  <a:cubicBezTo>
                    <a:pt x="1892" y="3727"/>
                    <a:pt x="1897" y="3557"/>
                    <a:pt x="1904" y="3387"/>
                  </a:cubicBezTo>
                  <a:cubicBezTo>
                    <a:pt x="1915" y="3006"/>
                    <a:pt x="1921" y="2626"/>
                    <a:pt x="1926" y="2244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9"/>
                    <a:pt x="1921" y="478"/>
                    <a:pt x="1897" y="130"/>
                  </a:cubicBezTo>
                  <a:cubicBezTo>
                    <a:pt x="1847" y="90"/>
                    <a:pt x="1795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4"/>
            <p:cNvSpPr/>
            <p:nvPr/>
          </p:nvSpPr>
          <p:spPr>
            <a:xfrm flipH="1">
              <a:off x="894840" y="3386413"/>
              <a:ext cx="192629" cy="223376"/>
            </a:xfrm>
            <a:custGeom>
              <a:avLst/>
              <a:gdLst/>
              <a:ahLst/>
              <a:cxnLst/>
              <a:rect l="l" t="t" r="r" b="b"/>
              <a:pathLst>
                <a:path w="6547" h="7592" extrusionOk="0">
                  <a:moveTo>
                    <a:pt x="3012" y="1"/>
                  </a:moveTo>
                  <a:cubicBezTo>
                    <a:pt x="2926" y="11"/>
                    <a:pt x="2841" y="28"/>
                    <a:pt x="2762" y="56"/>
                  </a:cubicBezTo>
                  <a:cubicBezTo>
                    <a:pt x="2676" y="91"/>
                    <a:pt x="2597" y="137"/>
                    <a:pt x="2524" y="187"/>
                  </a:cubicBezTo>
                  <a:cubicBezTo>
                    <a:pt x="2449" y="245"/>
                    <a:pt x="2380" y="307"/>
                    <a:pt x="2319" y="376"/>
                  </a:cubicBezTo>
                  <a:cubicBezTo>
                    <a:pt x="2256" y="455"/>
                    <a:pt x="2199" y="539"/>
                    <a:pt x="2154" y="636"/>
                  </a:cubicBezTo>
                  <a:cubicBezTo>
                    <a:pt x="2102" y="738"/>
                    <a:pt x="2068" y="853"/>
                    <a:pt x="2052" y="966"/>
                  </a:cubicBezTo>
                  <a:cubicBezTo>
                    <a:pt x="2040" y="1017"/>
                    <a:pt x="2034" y="1068"/>
                    <a:pt x="2034" y="1119"/>
                  </a:cubicBezTo>
                  <a:cubicBezTo>
                    <a:pt x="2029" y="1176"/>
                    <a:pt x="2000" y="1228"/>
                    <a:pt x="1955" y="1250"/>
                  </a:cubicBezTo>
                  <a:cubicBezTo>
                    <a:pt x="1932" y="1262"/>
                    <a:pt x="1910" y="1267"/>
                    <a:pt x="1881" y="1267"/>
                  </a:cubicBezTo>
                  <a:cubicBezTo>
                    <a:pt x="1858" y="1267"/>
                    <a:pt x="1830" y="1262"/>
                    <a:pt x="1795" y="1244"/>
                  </a:cubicBezTo>
                  <a:cubicBezTo>
                    <a:pt x="1779" y="1233"/>
                    <a:pt x="1756" y="1221"/>
                    <a:pt x="1733" y="1210"/>
                  </a:cubicBezTo>
                  <a:cubicBezTo>
                    <a:pt x="1648" y="1176"/>
                    <a:pt x="1562" y="1147"/>
                    <a:pt x="1478" y="1131"/>
                  </a:cubicBezTo>
                  <a:cubicBezTo>
                    <a:pt x="1420" y="1119"/>
                    <a:pt x="1370" y="1119"/>
                    <a:pt x="1318" y="1119"/>
                  </a:cubicBezTo>
                  <a:lnTo>
                    <a:pt x="1244" y="1119"/>
                  </a:lnTo>
                  <a:cubicBezTo>
                    <a:pt x="1171" y="1131"/>
                    <a:pt x="1097" y="1147"/>
                    <a:pt x="1029" y="1171"/>
                  </a:cubicBezTo>
                  <a:cubicBezTo>
                    <a:pt x="961" y="1199"/>
                    <a:pt x="898" y="1233"/>
                    <a:pt x="835" y="1273"/>
                  </a:cubicBezTo>
                  <a:cubicBezTo>
                    <a:pt x="785" y="1312"/>
                    <a:pt x="733" y="1357"/>
                    <a:pt x="688" y="1404"/>
                  </a:cubicBezTo>
                  <a:cubicBezTo>
                    <a:pt x="654" y="1449"/>
                    <a:pt x="625" y="1494"/>
                    <a:pt x="602" y="1546"/>
                  </a:cubicBezTo>
                  <a:cubicBezTo>
                    <a:pt x="580" y="1591"/>
                    <a:pt x="563" y="1643"/>
                    <a:pt x="552" y="1693"/>
                  </a:cubicBezTo>
                  <a:cubicBezTo>
                    <a:pt x="546" y="1739"/>
                    <a:pt x="546" y="1779"/>
                    <a:pt x="546" y="1824"/>
                  </a:cubicBezTo>
                  <a:cubicBezTo>
                    <a:pt x="552" y="1869"/>
                    <a:pt x="563" y="1915"/>
                    <a:pt x="580" y="1955"/>
                  </a:cubicBezTo>
                  <a:cubicBezTo>
                    <a:pt x="597" y="2000"/>
                    <a:pt x="620" y="2052"/>
                    <a:pt x="654" y="2091"/>
                  </a:cubicBezTo>
                  <a:cubicBezTo>
                    <a:pt x="694" y="2142"/>
                    <a:pt x="739" y="2193"/>
                    <a:pt x="790" y="2244"/>
                  </a:cubicBezTo>
                  <a:cubicBezTo>
                    <a:pt x="841" y="2285"/>
                    <a:pt x="898" y="2319"/>
                    <a:pt x="961" y="2358"/>
                  </a:cubicBezTo>
                  <a:cubicBezTo>
                    <a:pt x="1006" y="2387"/>
                    <a:pt x="1040" y="2443"/>
                    <a:pt x="1034" y="2500"/>
                  </a:cubicBezTo>
                  <a:cubicBezTo>
                    <a:pt x="1034" y="2534"/>
                    <a:pt x="1017" y="2585"/>
                    <a:pt x="983" y="2608"/>
                  </a:cubicBezTo>
                  <a:cubicBezTo>
                    <a:pt x="914" y="2660"/>
                    <a:pt x="853" y="2716"/>
                    <a:pt x="801" y="2773"/>
                  </a:cubicBezTo>
                  <a:cubicBezTo>
                    <a:pt x="773" y="2813"/>
                    <a:pt x="744" y="2852"/>
                    <a:pt x="728" y="2892"/>
                  </a:cubicBezTo>
                  <a:cubicBezTo>
                    <a:pt x="710" y="2920"/>
                    <a:pt x="704" y="2954"/>
                    <a:pt x="694" y="2983"/>
                  </a:cubicBezTo>
                  <a:cubicBezTo>
                    <a:pt x="694" y="3012"/>
                    <a:pt x="688" y="3040"/>
                    <a:pt x="694" y="3069"/>
                  </a:cubicBezTo>
                  <a:cubicBezTo>
                    <a:pt x="699" y="3103"/>
                    <a:pt x="704" y="3130"/>
                    <a:pt x="717" y="3159"/>
                  </a:cubicBezTo>
                  <a:cubicBezTo>
                    <a:pt x="733" y="3199"/>
                    <a:pt x="751" y="3233"/>
                    <a:pt x="773" y="3267"/>
                  </a:cubicBezTo>
                  <a:cubicBezTo>
                    <a:pt x="801" y="3308"/>
                    <a:pt x="835" y="3347"/>
                    <a:pt x="880" y="3387"/>
                  </a:cubicBezTo>
                  <a:cubicBezTo>
                    <a:pt x="938" y="3432"/>
                    <a:pt x="1000" y="3471"/>
                    <a:pt x="1074" y="3505"/>
                  </a:cubicBezTo>
                  <a:cubicBezTo>
                    <a:pt x="1160" y="3546"/>
                    <a:pt x="1244" y="3568"/>
                    <a:pt x="1330" y="3586"/>
                  </a:cubicBezTo>
                  <a:cubicBezTo>
                    <a:pt x="1386" y="3597"/>
                    <a:pt x="1438" y="3597"/>
                    <a:pt x="1489" y="3597"/>
                  </a:cubicBezTo>
                  <a:lnTo>
                    <a:pt x="1562" y="3597"/>
                  </a:lnTo>
                  <a:cubicBezTo>
                    <a:pt x="1630" y="3591"/>
                    <a:pt x="1699" y="3574"/>
                    <a:pt x="1761" y="3552"/>
                  </a:cubicBezTo>
                  <a:cubicBezTo>
                    <a:pt x="1819" y="3529"/>
                    <a:pt x="1864" y="3500"/>
                    <a:pt x="1910" y="3471"/>
                  </a:cubicBezTo>
                  <a:cubicBezTo>
                    <a:pt x="1960" y="3437"/>
                    <a:pt x="2000" y="3398"/>
                    <a:pt x="2040" y="3353"/>
                  </a:cubicBezTo>
                  <a:cubicBezTo>
                    <a:pt x="2068" y="3319"/>
                    <a:pt x="2091" y="3284"/>
                    <a:pt x="2115" y="3250"/>
                  </a:cubicBezTo>
                  <a:cubicBezTo>
                    <a:pt x="2136" y="3211"/>
                    <a:pt x="2183" y="3188"/>
                    <a:pt x="2228" y="3188"/>
                  </a:cubicBezTo>
                  <a:cubicBezTo>
                    <a:pt x="2244" y="3188"/>
                    <a:pt x="2256" y="3188"/>
                    <a:pt x="2267" y="3193"/>
                  </a:cubicBezTo>
                  <a:cubicBezTo>
                    <a:pt x="2301" y="3205"/>
                    <a:pt x="2335" y="3227"/>
                    <a:pt x="2346" y="3256"/>
                  </a:cubicBezTo>
                  <a:cubicBezTo>
                    <a:pt x="2359" y="3279"/>
                    <a:pt x="2364" y="3301"/>
                    <a:pt x="2364" y="3329"/>
                  </a:cubicBezTo>
                  <a:cubicBezTo>
                    <a:pt x="2370" y="3364"/>
                    <a:pt x="2370" y="3398"/>
                    <a:pt x="2370" y="3432"/>
                  </a:cubicBezTo>
                  <a:cubicBezTo>
                    <a:pt x="2387" y="3563"/>
                    <a:pt x="2409" y="3665"/>
                    <a:pt x="2438" y="3756"/>
                  </a:cubicBezTo>
                  <a:cubicBezTo>
                    <a:pt x="2455" y="3801"/>
                    <a:pt x="2477" y="3841"/>
                    <a:pt x="2500" y="3880"/>
                  </a:cubicBezTo>
                  <a:cubicBezTo>
                    <a:pt x="2524" y="3904"/>
                    <a:pt x="2545" y="3927"/>
                    <a:pt x="2569" y="3955"/>
                  </a:cubicBezTo>
                  <a:cubicBezTo>
                    <a:pt x="2597" y="3972"/>
                    <a:pt x="2626" y="3995"/>
                    <a:pt x="2653" y="4006"/>
                  </a:cubicBezTo>
                  <a:cubicBezTo>
                    <a:pt x="2700" y="4024"/>
                    <a:pt x="2745" y="4040"/>
                    <a:pt x="2796" y="4051"/>
                  </a:cubicBezTo>
                  <a:cubicBezTo>
                    <a:pt x="2847" y="4058"/>
                    <a:pt x="2904" y="4063"/>
                    <a:pt x="2955" y="4063"/>
                  </a:cubicBezTo>
                  <a:lnTo>
                    <a:pt x="3023" y="4063"/>
                  </a:lnTo>
                  <a:cubicBezTo>
                    <a:pt x="3080" y="4051"/>
                    <a:pt x="3137" y="4040"/>
                    <a:pt x="3188" y="4024"/>
                  </a:cubicBezTo>
                  <a:cubicBezTo>
                    <a:pt x="3233" y="4006"/>
                    <a:pt x="3267" y="3983"/>
                    <a:pt x="3301" y="3961"/>
                  </a:cubicBezTo>
                  <a:cubicBezTo>
                    <a:pt x="3335" y="3938"/>
                    <a:pt x="3364" y="3909"/>
                    <a:pt x="3387" y="3880"/>
                  </a:cubicBezTo>
                  <a:cubicBezTo>
                    <a:pt x="3416" y="3846"/>
                    <a:pt x="3437" y="3812"/>
                    <a:pt x="3461" y="3767"/>
                  </a:cubicBezTo>
                  <a:cubicBezTo>
                    <a:pt x="3471" y="3733"/>
                    <a:pt x="3489" y="3699"/>
                    <a:pt x="3495" y="3665"/>
                  </a:cubicBezTo>
                  <a:cubicBezTo>
                    <a:pt x="3484" y="3586"/>
                    <a:pt x="3523" y="3505"/>
                    <a:pt x="3591" y="3471"/>
                  </a:cubicBezTo>
                  <a:cubicBezTo>
                    <a:pt x="3615" y="3460"/>
                    <a:pt x="3642" y="3449"/>
                    <a:pt x="3676" y="3449"/>
                  </a:cubicBezTo>
                  <a:cubicBezTo>
                    <a:pt x="3694" y="3449"/>
                    <a:pt x="3710" y="3455"/>
                    <a:pt x="3728" y="3460"/>
                  </a:cubicBezTo>
                  <a:cubicBezTo>
                    <a:pt x="3773" y="3471"/>
                    <a:pt x="3807" y="3500"/>
                    <a:pt x="3836" y="3546"/>
                  </a:cubicBezTo>
                  <a:cubicBezTo>
                    <a:pt x="3841" y="3563"/>
                    <a:pt x="3853" y="3574"/>
                    <a:pt x="3859" y="3591"/>
                  </a:cubicBezTo>
                  <a:cubicBezTo>
                    <a:pt x="3893" y="3631"/>
                    <a:pt x="3932" y="3676"/>
                    <a:pt x="3977" y="3717"/>
                  </a:cubicBezTo>
                  <a:cubicBezTo>
                    <a:pt x="4024" y="3751"/>
                    <a:pt x="4074" y="3785"/>
                    <a:pt x="4132" y="3812"/>
                  </a:cubicBezTo>
                  <a:cubicBezTo>
                    <a:pt x="4200" y="3841"/>
                    <a:pt x="4273" y="3864"/>
                    <a:pt x="4358" y="3880"/>
                  </a:cubicBezTo>
                  <a:cubicBezTo>
                    <a:pt x="4426" y="3893"/>
                    <a:pt x="4507" y="3898"/>
                    <a:pt x="4586" y="3898"/>
                  </a:cubicBezTo>
                  <a:cubicBezTo>
                    <a:pt x="4631" y="3898"/>
                    <a:pt x="4677" y="3898"/>
                    <a:pt x="4722" y="3893"/>
                  </a:cubicBezTo>
                  <a:cubicBezTo>
                    <a:pt x="4938" y="3870"/>
                    <a:pt x="5165" y="3812"/>
                    <a:pt x="5409" y="3722"/>
                  </a:cubicBezTo>
                  <a:cubicBezTo>
                    <a:pt x="5666" y="3625"/>
                    <a:pt x="5876" y="3523"/>
                    <a:pt x="6052" y="3398"/>
                  </a:cubicBezTo>
                  <a:cubicBezTo>
                    <a:pt x="6159" y="3319"/>
                    <a:pt x="6251" y="3239"/>
                    <a:pt x="6330" y="3148"/>
                  </a:cubicBezTo>
                  <a:cubicBezTo>
                    <a:pt x="6387" y="3074"/>
                    <a:pt x="6432" y="3001"/>
                    <a:pt x="6472" y="2926"/>
                  </a:cubicBezTo>
                  <a:cubicBezTo>
                    <a:pt x="6500" y="2864"/>
                    <a:pt x="6524" y="2802"/>
                    <a:pt x="6534" y="2739"/>
                  </a:cubicBezTo>
                  <a:cubicBezTo>
                    <a:pt x="6540" y="2682"/>
                    <a:pt x="6547" y="2626"/>
                    <a:pt x="6540" y="2574"/>
                  </a:cubicBezTo>
                  <a:cubicBezTo>
                    <a:pt x="6534" y="2524"/>
                    <a:pt x="6524" y="2472"/>
                    <a:pt x="6506" y="2421"/>
                  </a:cubicBezTo>
                  <a:cubicBezTo>
                    <a:pt x="6489" y="2369"/>
                    <a:pt x="6461" y="2324"/>
                    <a:pt x="6432" y="2278"/>
                  </a:cubicBezTo>
                  <a:cubicBezTo>
                    <a:pt x="6393" y="2228"/>
                    <a:pt x="6353" y="2188"/>
                    <a:pt x="6301" y="2142"/>
                  </a:cubicBezTo>
                  <a:cubicBezTo>
                    <a:pt x="6233" y="2086"/>
                    <a:pt x="6159" y="2039"/>
                    <a:pt x="6080" y="2000"/>
                  </a:cubicBezTo>
                  <a:cubicBezTo>
                    <a:pt x="5967" y="1949"/>
                    <a:pt x="5842" y="1915"/>
                    <a:pt x="5711" y="1887"/>
                  </a:cubicBezTo>
                  <a:cubicBezTo>
                    <a:pt x="5608" y="1869"/>
                    <a:pt x="5501" y="1863"/>
                    <a:pt x="5388" y="1858"/>
                  </a:cubicBezTo>
                  <a:cubicBezTo>
                    <a:pt x="5319" y="1858"/>
                    <a:pt x="5262" y="1808"/>
                    <a:pt x="5244" y="1745"/>
                  </a:cubicBezTo>
                  <a:cubicBezTo>
                    <a:pt x="5233" y="1693"/>
                    <a:pt x="5244" y="1625"/>
                    <a:pt x="5291" y="1596"/>
                  </a:cubicBezTo>
                  <a:cubicBezTo>
                    <a:pt x="5393" y="1517"/>
                    <a:pt x="5478" y="1443"/>
                    <a:pt x="5540" y="1370"/>
                  </a:cubicBezTo>
                  <a:cubicBezTo>
                    <a:pt x="5574" y="1330"/>
                    <a:pt x="5598" y="1289"/>
                    <a:pt x="5619" y="1250"/>
                  </a:cubicBezTo>
                  <a:cubicBezTo>
                    <a:pt x="5632" y="1228"/>
                    <a:pt x="5643" y="1199"/>
                    <a:pt x="5648" y="1171"/>
                  </a:cubicBezTo>
                  <a:lnTo>
                    <a:pt x="5648" y="1126"/>
                  </a:lnTo>
                  <a:cubicBezTo>
                    <a:pt x="5648" y="1108"/>
                    <a:pt x="5643" y="1092"/>
                    <a:pt x="5637" y="1074"/>
                  </a:cubicBezTo>
                  <a:cubicBezTo>
                    <a:pt x="5632" y="1057"/>
                    <a:pt x="5619" y="1040"/>
                    <a:pt x="5608" y="1029"/>
                  </a:cubicBezTo>
                  <a:cubicBezTo>
                    <a:pt x="5592" y="1006"/>
                    <a:pt x="5574" y="982"/>
                    <a:pt x="5551" y="966"/>
                  </a:cubicBezTo>
                  <a:cubicBezTo>
                    <a:pt x="5517" y="937"/>
                    <a:pt x="5478" y="914"/>
                    <a:pt x="5433" y="892"/>
                  </a:cubicBezTo>
                  <a:cubicBezTo>
                    <a:pt x="5359" y="858"/>
                    <a:pt x="5273" y="835"/>
                    <a:pt x="5183" y="812"/>
                  </a:cubicBezTo>
                  <a:cubicBezTo>
                    <a:pt x="5103" y="801"/>
                    <a:pt x="5018" y="796"/>
                    <a:pt x="4932" y="796"/>
                  </a:cubicBezTo>
                  <a:cubicBezTo>
                    <a:pt x="4893" y="796"/>
                    <a:pt x="4848" y="796"/>
                    <a:pt x="4808" y="801"/>
                  </a:cubicBezTo>
                  <a:cubicBezTo>
                    <a:pt x="4677" y="812"/>
                    <a:pt x="4557" y="841"/>
                    <a:pt x="4444" y="880"/>
                  </a:cubicBezTo>
                  <a:cubicBezTo>
                    <a:pt x="4352" y="921"/>
                    <a:pt x="4262" y="966"/>
                    <a:pt x="4182" y="1017"/>
                  </a:cubicBezTo>
                  <a:cubicBezTo>
                    <a:pt x="4148" y="1045"/>
                    <a:pt x="4114" y="1074"/>
                    <a:pt x="4085" y="1102"/>
                  </a:cubicBezTo>
                  <a:cubicBezTo>
                    <a:pt x="4058" y="1126"/>
                    <a:pt x="4024" y="1142"/>
                    <a:pt x="3983" y="1142"/>
                  </a:cubicBezTo>
                  <a:cubicBezTo>
                    <a:pt x="3956" y="1142"/>
                    <a:pt x="3927" y="1131"/>
                    <a:pt x="3904" y="1119"/>
                  </a:cubicBezTo>
                  <a:cubicBezTo>
                    <a:pt x="3859" y="1092"/>
                    <a:pt x="3830" y="1040"/>
                    <a:pt x="3836" y="989"/>
                  </a:cubicBezTo>
                  <a:cubicBezTo>
                    <a:pt x="3836" y="898"/>
                    <a:pt x="3836" y="819"/>
                    <a:pt x="3830" y="744"/>
                  </a:cubicBezTo>
                  <a:cubicBezTo>
                    <a:pt x="3819" y="642"/>
                    <a:pt x="3796" y="546"/>
                    <a:pt x="3767" y="460"/>
                  </a:cubicBezTo>
                  <a:cubicBezTo>
                    <a:pt x="3739" y="392"/>
                    <a:pt x="3705" y="335"/>
                    <a:pt x="3671" y="279"/>
                  </a:cubicBezTo>
                  <a:cubicBezTo>
                    <a:pt x="3631" y="227"/>
                    <a:pt x="3597" y="187"/>
                    <a:pt x="3552" y="153"/>
                  </a:cubicBezTo>
                  <a:cubicBezTo>
                    <a:pt x="3512" y="119"/>
                    <a:pt x="3461" y="91"/>
                    <a:pt x="3416" y="62"/>
                  </a:cubicBezTo>
                  <a:cubicBezTo>
                    <a:pt x="3364" y="40"/>
                    <a:pt x="3301" y="22"/>
                    <a:pt x="3240" y="6"/>
                  </a:cubicBezTo>
                  <a:cubicBezTo>
                    <a:pt x="3188" y="1"/>
                    <a:pt x="3137" y="1"/>
                    <a:pt x="3086" y="1"/>
                  </a:cubicBezTo>
                  <a:close/>
                  <a:moveTo>
                    <a:pt x="1733" y="5115"/>
                  </a:moveTo>
                  <a:cubicBezTo>
                    <a:pt x="1677" y="5120"/>
                    <a:pt x="1620" y="5136"/>
                    <a:pt x="1562" y="5154"/>
                  </a:cubicBezTo>
                  <a:cubicBezTo>
                    <a:pt x="1501" y="5183"/>
                    <a:pt x="1444" y="5210"/>
                    <a:pt x="1386" y="5251"/>
                  </a:cubicBezTo>
                  <a:cubicBezTo>
                    <a:pt x="1336" y="5291"/>
                    <a:pt x="1284" y="5336"/>
                    <a:pt x="1244" y="5381"/>
                  </a:cubicBezTo>
                  <a:cubicBezTo>
                    <a:pt x="1205" y="5427"/>
                    <a:pt x="1176" y="5477"/>
                    <a:pt x="1148" y="5535"/>
                  </a:cubicBezTo>
                  <a:cubicBezTo>
                    <a:pt x="1126" y="5585"/>
                    <a:pt x="1108" y="5637"/>
                    <a:pt x="1097" y="5694"/>
                  </a:cubicBezTo>
                  <a:cubicBezTo>
                    <a:pt x="1092" y="5722"/>
                    <a:pt x="1085" y="5756"/>
                    <a:pt x="1058" y="5784"/>
                  </a:cubicBezTo>
                  <a:cubicBezTo>
                    <a:pt x="1040" y="5797"/>
                    <a:pt x="1024" y="5807"/>
                    <a:pt x="1000" y="5813"/>
                  </a:cubicBezTo>
                  <a:lnTo>
                    <a:pt x="972" y="5813"/>
                  </a:lnTo>
                  <a:cubicBezTo>
                    <a:pt x="943" y="5813"/>
                    <a:pt x="904" y="5807"/>
                    <a:pt x="880" y="5773"/>
                  </a:cubicBezTo>
                  <a:cubicBezTo>
                    <a:pt x="859" y="5739"/>
                    <a:pt x="830" y="5711"/>
                    <a:pt x="801" y="5682"/>
                  </a:cubicBezTo>
                  <a:cubicBezTo>
                    <a:pt x="773" y="5666"/>
                    <a:pt x="751" y="5648"/>
                    <a:pt x="722" y="5637"/>
                  </a:cubicBezTo>
                  <a:cubicBezTo>
                    <a:pt x="699" y="5626"/>
                    <a:pt x="665" y="5614"/>
                    <a:pt x="631" y="5608"/>
                  </a:cubicBezTo>
                  <a:cubicBezTo>
                    <a:pt x="608" y="5603"/>
                    <a:pt x="580" y="5603"/>
                    <a:pt x="557" y="5603"/>
                  </a:cubicBezTo>
                  <a:lnTo>
                    <a:pt x="529" y="5603"/>
                  </a:lnTo>
                  <a:cubicBezTo>
                    <a:pt x="483" y="5608"/>
                    <a:pt x="444" y="5619"/>
                    <a:pt x="398" y="5631"/>
                  </a:cubicBezTo>
                  <a:cubicBezTo>
                    <a:pt x="347" y="5653"/>
                    <a:pt x="308" y="5677"/>
                    <a:pt x="261" y="5711"/>
                  </a:cubicBezTo>
                  <a:cubicBezTo>
                    <a:pt x="216" y="5739"/>
                    <a:pt x="182" y="5773"/>
                    <a:pt x="148" y="5813"/>
                  </a:cubicBezTo>
                  <a:cubicBezTo>
                    <a:pt x="108" y="5870"/>
                    <a:pt x="69" y="5926"/>
                    <a:pt x="35" y="5989"/>
                  </a:cubicBezTo>
                  <a:cubicBezTo>
                    <a:pt x="23" y="6023"/>
                    <a:pt x="12" y="6052"/>
                    <a:pt x="6" y="6086"/>
                  </a:cubicBezTo>
                  <a:cubicBezTo>
                    <a:pt x="1" y="6103"/>
                    <a:pt x="1" y="6125"/>
                    <a:pt x="1" y="6143"/>
                  </a:cubicBezTo>
                  <a:cubicBezTo>
                    <a:pt x="6" y="6159"/>
                    <a:pt x="6" y="6177"/>
                    <a:pt x="12" y="6193"/>
                  </a:cubicBezTo>
                  <a:cubicBezTo>
                    <a:pt x="23" y="6217"/>
                    <a:pt x="35" y="6240"/>
                    <a:pt x="46" y="6256"/>
                  </a:cubicBezTo>
                  <a:cubicBezTo>
                    <a:pt x="103" y="6330"/>
                    <a:pt x="171" y="6387"/>
                    <a:pt x="233" y="6437"/>
                  </a:cubicBezTo>
                  <a:cubicBezTo>
                    <a:pt x="290" y="6489"/>
                    <a:pt x="347" y="6540"/>
                    <a:pt x="392" y="6597"/>
                  </a:cubicBezTo>
                  <a:cubicBezTo>
                    <a:pt x="415" y="6620"/>
                    <a:pt x="449" y="6665"/>
                    <a:pt x="478" y="6717"/>
                  </a:cubicBezTo>
                  <a:cubicBezTo>
                    <a:pt x="500" y="6757"/>
                    <a:pt x="518" y="6796"/>
                    <a:pt x="518" y="6841"/>
                  </a:cubicBezTo>
                  <a:cubicBezTo>
                    <a:pt x="512" y="6881"/>
                    <a:pt x="494" y="6915"/>
                    <a:pt x="483" y="6956"/>
                  </a:cubicBezTo>
                  <a:lnTo>
                    <a:pt x="471" y="6978"/>
                  </a:lnTo>
                  <a:cubicBezTo>
                    <a:pt x="460" y="7017"/>
                    <a:pt x="444" y="7063"/>
                    <a:pt x="432" y="7108"/>
                  </a:cubicBezTo>
                  <a:lnTo>
                    <a:pt x="432" y="7137"/>
                  </a:lnTo>
                  <a:cubicBezTo>
                    <a:pt x="437" y="7171"/>
                    <a:pt x="449" y="7205"/>
                    <a:pt x="466" y="7245"/>
                  </a:cubicBezTo>
                  <a:cubicBezTo>
                    <a:pt x="483" y="7284"/>
                    <a:pt x="500" y="7324"/>
                    <a:pt x="523" y="7358"/>
                  </a:cubicBezTo>
                  <a:cubicBezTo>
                    <a:pt x="552" y="7392"/>
                    <a:pt x="574" y="7421"/>
                    <a:pt x="602" y="7444"/>
                  </a:cubicBezTo>
                  <a:cubicBezTo>
                    <a:pt x="642" y="7473"/>
                    <a:pt x="683" y="7501"/>
                    <a:pt x="728" y="7523"/>
                  </a:cubicBezTo>
                  <a:cubicBezTo>
                    <a:pt x="785" y="7546"/>
                    <a:pt x="846" y="7569"/>
                    <a:pt x="909" y="7580"/>
                  </a:cubicBezTo>
                  <a:cubicBezTo>
                    <a:pt x="955" y="7591"/>
                    <a:pt x="1006" y="7591"/>
                    <a:pt x="1045" y="7591"/>
                  </a:cubicBezTo>
                  <a:lnTo>
                    <a:pt x="1103" y="7591"/>
                  </a:lnTo>
                  <a:cubicBezTo>
                    <a:pt x="1165" y="7586"/>
                    <a:pt x="1216" y="7569"/>
                    <a:pt x="1273" y="7552"/>
                  </a:cubicBezTo>
                  <a:cubicBezTo>
                    <a:pt x="1307" y="7535"/>
                    <a:pt x="1347" y="7518"/>
                    <a:pt x="1381" y="7494"/>
                  </a:cubicBezTo>
                  <a:cubicBezTo>
                    <a:pt x="1409" y="7473"/>
                    <a:pt x="1433" y="7449"/>
                    <a:pt x="1460" y="7421"/>
                  </a:cubicBezTo>
                  <a:lnTo>
                    <a:pt x="1467" y="7410"/>
                  </a:lnTo>
                  <a:cubicBezTo>
                    <a:pt x="1467" y="7392"/>
                    <a:pt x="1467" y="7370"/>
                    <a:pt x="1472" y="7358"/>
                  </a:cubicBezTo>
                  <a:cubicBezTo>
                    <a:pt x="1483" y="7324"/>
                    <a:pt x="1506" y="7302"/>
                    <a:pt x="1528" y="7284"/>
                  </a:cubicBezTo>
                  <a:cubicBezTo>
                    <a:pt x="1546" y="7279"/>
                    <a:pt x="1569" y="7273"/>
                    <a:pt x="1591" y="7273"/>
                  </a:cubicBezTo>
                  <a:cubicBezTo>
                    <a:pt x="1625" y="7273"/>
                    <a:pt x="1659" y="7284"/>
                    <a:pt x="1677" y="7313"/>
                  </a:cubicBezTo>
                  <a:cubicBezTo>
                    <a:pt x="1716" y="7358"/>
                    <a:pt x="1756" y="7404"/>
                    <a:pt x="1795" y="7438"/>
                  </a:cubicBezTo>
                  <a:cubicBezTo>
                    <a:pt x="1835" y="7473"/>
                    <a:pt x="1881" y="7501"/>
                    <a:pt x="1926" y="7523"/>
                  </a:cubicBezTo>
                  <a:cubicBezTo>
                    <a:pt x="1971" y="7546"/>
                    <a:pt x="2023" y="7557"/>
                    <a:pt x="2080" y="7569"/>
                  </a:cubicBezTo>
                  <a:cubicBezTo>
                    <a:pt x="2120" y="7580"/>
                    <a:pt x="2160" y="7580"/>
                    <a:pt x="2199" y="7580"/>
                  </a:cubicBezTo>
                  <a:lnTo>
                    <a:pt x="2256" y="7580"/>
                  </a:lnTo>
                  <a:cubicBezTo>
                    <a:pt x="2319" y="7569"/>
                    <a:pt x="2387" y="7557"/>
                    <a:pt x="2449" y="7535"/>
                  </a:cubicBezTo>
                  <a:cubicBezTo>
                    <a:pt x="2517" y="7507"/>
                    <a:pt x="2585" y="7473"/>
                    <a:pt x="2642" y="7433"/>
                  </a:cubicBezTo>
                  <a:cubicBezTo>
                    <a:pt x="2694" y="7392"/>
                    <a:pt x="2739" y="7353"/>
                    <a:pt x="2779" y="7302"/>
                  </a:cubicBezTo>
                  <a:cubicBezTo>
                    <a:pt x="2813" y="7263"/>
                    <a:pt x="2847" y="7216"/>
                    <a:pt x="2870" y="7166"/>
                  </a:cubicBezTo>
                  <a:cubicBezTo>
                    <a:pt x="2886" y="7126"/>
                    <a:pt x="2904" y="7074"/>
                    <a:pt x="2915" y="7024"/>
                  </a:cubicBezTo>
                  <a:cubicBezTo>
                    <a:pt x="2921" y="6978"/>
                    <a:pt x="2921" y="6933"/>
                    <a:pt x="2921" y="6881"/>
                  </a:cubicBezTo>
                  <a:cubicBezTo>
                    <a:pt x="2915" y="6836"/>
                    <a:pt x="2904" y="6785"/>
                    <a:pt x="2886" y="6739"/>
                  </a:cubicBezTo>
                  <a:cubicBezTo>
                    <a:pt x="2858" y="6683"/>
                    <a:pt x="2831" y="6626"/>
                    <a:pt x="2796" y="6568"/>
                  </a:cubicBezTo>
                  <a:lnTo>
                    <a:pt x="2768" y="6534"/>
                  </a:lnTo>
                  <a:cubicBezTo>
                    <a:pt x="2739" y="6500"/>
                    <a:pt x="2728" y="6466"/>
                    <a:pt x="2728" y="6432"/>
                  </a:cubicBezTo>
                  <a:cubicBezTo>
                    <a:pt x="2728" y="6403"/>
                    <a:pt x="2739" y="6382"/>
                    <a:pt x="2750" y="6358"/>
                  </a:cubicBezTo>
                  <a:cubicBezTo>
                    <a:pt x="2768" y="6335"/>
                    <a:pt x="2784" y="6319"/>
                    <a:pt x="2807" y="6308"/>
                  </a:cubicBezTo>
                  <a:cubicBezTo>
                    <a:pt x="2831" y="6296"/>
                    <a:pt x="2852" y="6290"/>
                    <a:pt x="2876" y="6290"/>
                  </a:cubicBezTo>
                  <a:cubicBezTo>
                    <a:pt x="2983" y="6279"/>
                    <a:pt x="3075" y="6256"/>
                    <a:pt x="3154" y="6227"/>
                  </a:cubicBezTo>
                  <a:cubicBezTo>
                    <a:pt x="3193" y="6211"/>
                    <a:pt x="3227" y="6193"/>
                    <a:pt x="3256" y="6177"/>
                  </a:cubicBezTo>
                  <a:cubicBezTo>
                    <a:pt x="3274" y="6159"/>
                    <a:pt x="3290" y="6148"/>
                    <a:pt x="3308" y="6131"/>
                  </a:cubicBezTo>
                  <a:cubicBezTo>
                    <a:pt x="3319" y="6114"/>
                    <a:pt x="3324" y="6103"/>
                    <a:pt x="3330" y="6091"/>
                  </a:cubicBezTo>
                  <a:cubicBezTo>
                    <a:pt x="3335" y="6075"/>
                    <a:pt x="3342" y="6062"/>
                    <a:pt x="3347" y="6046"/>
                  </a:cubicBezTo>
                  <a:lnTo>
                    <a:pt x="3347" y="5989"/>
                  </a:lnTo>
                  <a:cubicBezTo>
                    <a:pt x="3347" y="5967"/>
                    <a:pt x="3335" y="5944"/>
                    <a:pt x="3330" y="5915"/>
                  </a:cubicBezTo>
                  <a:cubicBezTo>
                    <a:pt x="3319" y="5887"/>
                    <a:pt x="3296" y="5852"/>
                    <a:pt x="3279" y="5818"/>
                  </a:cubicBezTo>
                  <a:cubicBezTo>
                    <a:pt x="3245" y="5779"/>
                    <a:pt x="3211" y="5739"/>
                    <a:pt x="3165" y="5700"/>
                  </a:cubicBezTo>
                  <a:cubicBezTo>
                    <a:pt x="3114" y="5660"/>
                    <a:pt x="3057" y="5626"/>
                    <a:pt x="2994" y="5592"/>
                  </a:cubicBezTo>
                  <a:cubicBezTo>
                    <a:pt x="2933" y="5569"/>
                    <a:pt x="2870" y="5546"/>
                    <a:pt x="2802" y="5529"/>
                  </a:cubicBezTo>
                  <a:cubicBezTo>
                    <a:pt x="2756" y="5524"/>
                    <a:pt x="2705" y="5524"/>
                    <a:pt x="2666" y="5524"/>
                  </a:cubicBezTo>
                  <a:lnTo>
                    <a:pt x="2603" y="5524"/>
                  </a:lnTo>
                  <a:cubicBezTo>
                    <a:pt x="2535" y="5535"/>
                    <a:pt x="2466" y="5546"/>
                    <a:pt x="2398" y="5574"/>
                  </a:cubicBezTo>
                  <a:cubicBezTo>
                    <a:pt x="2370" y="5585"/>
                    <a:pt x="2335" y="5597"/>
                    <a:pt x="2307" y="5614"/>
                  </a:cubicBezTo>
                  <a:cubicBezTo>
                    <a:pt x="2285" y="5626"/>
                    <a:pt x="2262" y="5631"/>
                    <a:pt x="2239" y="5631"/>
                  </a:cubicBezTo>
                  <a:cubicBezTo>
                    <a:pt x="2210" y="5631"/>
                    <a:pt x="2188" y="5626"/>
                    <a:pt x="2165" y="5608"/>
                  </a:cubicBezTo>
                  <a:cubicBezTo>
                    <a:pt x="2125" y="5585"/>
                    <a:pt x="2102" y="5540"/>
                    <a:pt x="2102" y="5490"/>
                  </a:cubicBezTo>
                  <a:cubicBezTo>
                    <a:pt x="2102" y="5466"/>
                    <a:pt x="2102" y="5443"/>
                    <a:pt x="2097" y="5427"/>
                  </a:cubicBezTo>
                  <a:cubicBezTo>
                    <a:pt x="2091" y="5375"/>
                    <a:pt x="2086" y="5336"/>
                    <a:pt x="2068" y="5301"/>
                  </a:cubicBezTo>
                  <a:cubicBezTo>
                    <a:pt x="2057" y="5273"/>
                    <a:pt x="2046" y="5251"/>
                    <a:pt x="2034" y="5228"/>
                  </a:cubicBezTo>
                  <a:cubicBezTo>
                    <a:pt x="2023" y="5210"/>
                    <a:pt x="2005" y="5194"/>
                    <a:pt x="1989" y="5176"/>
                  </a:cubicBezTo>
                  <a:cubicBezTo>
                    <a:pt x="1971" y="5165"/>
                    <a:pt x="1950" y="5154"/>
                    <a:pt x="1932" y="5142"/>
                  </a:cubicBezTo>
                  <a:cubicBezTo>
                    <a:pt x="1903" y="5131"/>
                    <a:pt x="1881" y="5126"/>
                    <a:pt x="1853" y="5120"/>
                  </a:cubicBezTo>
                  <a:cubicBezTo>
                    <a:pt x="1824" y="5115"/>
                    <a:pt x="1801" y="5115"/>
                    <a:pt x="1774" y="5115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4"/>
            <p:cNvSpPr/>
            <p:nvPr/>
          </p:nvSpPr>
          <p:spPr>
            <a:xfrm flipH="1">
              <a:off x="1064049" y="3468149"/>
              <a:ext cx="2707" cy="5031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3" y="137"/>
                  </a:moveTo>
                  <a:cubicBezTo>
                    <a:pt x="6" y="148"/>
                    <a:pt x="6" y="160"/>
                    <a:pt x="0" y="171"/>
                  </a:cubicBezTo>
                  <a:cubicBezTo>
                    <a:pt x="6" y="160"/>
                    <a:pt x="6" y="148"/>
                    <a:pt x="13" y="137"/>
                  </a:cubicBezTo>
                  <a:close/>
                  <a:moveTo>
                    <a:pt x="92" y="1"/>
                  </a:moveTo>
                  <a:cubicBezTo>
                    <a:pt x="74" y="24"/>
                    <a:pt x="63" y="46"/>
                    <a:pt x="47" y="69"/>
                  </a:cubicBezTo>
                  <a:cubicBezTo>
                    <a:pt x="63" y="46"/>
                    <a:pt x="74" y="24"/>
                    <a:pt x="9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4"/>
            <p:cNvSpPr/>
            <p:nvPr/>
          </p:nvSpPr>
          <p:spPr>
            <a:xfrm flipH="1">
              <a:off x="1066726" y="3477711"/>
              <a:ext cx="206" cy="647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1" y="0"/>
                  </a:moveTo>
                  <a:cubicBezTo>
                    <a:pt x="1" y="11"/>
                    <a:pt x="1" y="16"/>
                    <a:pt x="6" y="22"/>
                  </a:cubicBezTo>
                  <a:cubicBezTo>
                    <a:pt x="1" y="16"/>
                    <a:pt x="1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4"/>
            <p:cNvSpPr/>
            <p:nvPr/>
          </p:nvSpPr>
          <p:spPr>
            <a:xfrm flipH="1">
              <a:off x="1019209" y="3474328"/>
              <a:ext cx="47870" cy="7061"/>
            </a:xfrm>
            <a:custGeom>
              <a:avLst/>
              <a:gdLst/>
              <a:ahLst/>
              <a:cxnLst/>
              <a:rect l="l" t="t" r="r" b="b"/>
              <a:pathLst>
                <a:path w="1627" h="240" extrusionOk="0">
                  <a:moveTo>
                    <a:pt x="1574" y="205"/>
                  </a:moveTo>
                  <a:lnTo>
                    <a:pt x="1574" y="205"/>
                  </a:lnTo>
                  <a:cubicBezTo>
                    <a:pt x="1597" y="211"/>
                    <a:pt x="1614" y="217"/>
                    <a:pt x="1626" y="234"/>
                  </a:cubicBezTo>
                  <a:cubicBezTo>
                    <a:pt x="1614" y="217"/>
                    <a:pt x="1597" y="211"/>
                    <a:pt x="1574" y="205"/>
                  </a:cubicBezTo>
                  <a:lnTo>
                    <a:pt x="1574" y="205"/>
                  </a:lnTo>
                  <a:close/>
                  <a:moveTo>
                    <a:pt x="1535" y="200"/>
                  </a:moveTo>
                  <a:cubicBezTo>
                    <a:pt x="1495" y="200"/>
                    <a:pt x="1461" y="211"/>
                    <a:pt x="1438" y="239"/>
                  </a:cubicBezTo>
                  <a:cubicBezTo>
                    <a:pt x="1461" y="211"/>
                    <a:pt x="1495" y="200"/>
                    <a:pt x="1535" y="200"/>
                  </a:cubicBezTo>
                  <a:lnTo>
                    <a:pt x="1569" y="200"/>
                  </a:lnTo>
                  <a:lnTo>
                    <a:pt x="1535" y="200"/>
                  </a:lnTo>
                  <a:close/>
                  <a:moveTo>
                    <a:pt x="1" y="1"/>
                  </a:moveTo>
                  <a:lnTo>
                    <a:pt x="1" y="24"/>
                  </a:lnTo>
                  <a:lnTo>
                    <a:pt x="1" y="81"/>
                  </a:lnTo>
                  <a:cubicBezTo>
                    <a:pt x="1" y="92"/>
                    <a:pt x="1" y="103"/>
                    <a:pt x="6" y="115"/>
                  </a:cubicBezTo>
                  <a:lnTo>
                    <a:pt x="6" y="115"/>
                  </a:lnTo>
                  <a:cubicBezTo>
                    <a:pt x="1" y="103"/>
                    <a:pt x="1" y="92"/>
                    <a:pt x="1" y="8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4"/>
            <p:cNvSpPr/>
            <p:nvPr/>
          </p:nvSpPr>
          <p:spPr>
            <a:xfrm flipH="1">
              <a:off x="1048308" y="3491746"/>
              <a:ext cx="1236" cy="177"/>
            </a:xfrm>
            <a:custGeom>
              <a:avLst/>
              <a:gdLst/>
              <a:ahLst/>
              <a:cxnLst/>
              <a:rect l="l" t="t" r="r" b="b"/>
              <a:pathLst>
                <a:path w="42" h="6" extrusionOk="0">
                  <a:moveTo>
                    <a:pt x="1" y="0"/>
                  </a:moveTo>
                  <a:cubicBezTo>
                    <a:pt x="13" y="0"/>
                    <a:pt x="24" y="6"/>
                    <a:pt x="41" y="6"/>
                  </a:cubicBezTo>
                  <a:cubicBezTo>
                    <a:pt x="29" y="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4"/>
            <p:cNvSpPr/>
            <p:nvPr/>
          </p:nvSpPr>
          <p:spPr>
            <a:xfrm flipH="1">
              <a:off x="1017738" y="3483184"/>
              <a:ext cx="177" cy="2207"/>
            </a:xfrm>
            <a:custGeom>
              <a:avLst/>
              <a:gdLst/>
              <a:ahLst/>
              <a:cxnLst/>
              <a:rect l="l" t="t" r="r" b="b"/>
              <a:pathLst>
                <a:path w="6" h="75" extrusionOk="0">
                  <a:moveTo>
                    <a:pt x="0" y="1"/>
                  </a:moveTo>
                  <a:lnTo>
                    <a:pt x="0" y="40"/>
                  </a:lnTo>
                  <a:cubicBezTo>
                    <a:pt x="0" y="53"/>
                    <a:pt x="0" y="64"/>
                    <a:pt x="6" y="75"/>
                  </a:cubicBezTo>
                  <a:lnTo>
                    <a:pt x="6" y="75"/>
                  </a:lnTo>
                  <a:cubicBezTo>
                    <a:pt x="0" y="64"/>
                    <a:pt x="0" y="53"/>
                    <a:pt x="0" y="4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4"/>
            <p:cNvSpPr/>
            <p:nvPr/>
          </p:nvSpPr>
          <p:spPr>
            <a:xfrm flipH="1">
              <a:off x="1027447" y="3485037"/>
              <a:ext cx="1353" cy="135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46" y="1"/>
                  </a:moveTo>
                  <a:lnTo>
                    <a:pt x="46" y="1"/>
                  </a:lnTo>
                  <a:cubicBezTo>
                    <a:pt x="29" y="17"/>
                    <a:pt x="18" y="35"/>
                    <a:pt x="1" y="46"/>
                  </a:cubicBezTo>
                  <a:cubicBezTo>
                    <a:pt x="18" y="35"/>
                    <a:pt x="35" y="17"/>
                    <a:pt x="4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4"/>
            <p:cNvSpPr/>
            <p:nvPr/>
          </p:nvSpPr>
          <p:spPr>
            <a:xfrm flipH="1">
              <a:off x="1026241" y="3483360"/>
              <a:ext cx="559" cy="883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8" y="0"/>
                  </a:moveTo>
                  <a:cubicBezTo>
                    <a:pt x="12" y="13"/>
                    <a:pt x="6" y="24"/>
                    <a:pt x="1" y="29"/>
                  </a:cubicBezTo>
                  <a:lnTo>
                    <a:pt x="1" y="29"/>
                  </a:lnTo>
                  <a:cubicBezTo>
                    <a:pt x="6" y="24"/>
                    <a:pt x="12" y="13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4"/>
            <p:cNvSpPr/>
            <p:nvPr/>
          </p:nvSpPr>
          <p:spPr>
            <a:xfrm flipH="1">
              <a:off x="978106" y="3487891"/>
              <a:ext cx="3560" cy="500"/>
            </a:xfrm>
            <a:custGeom>
              <a:avLst/>
              <a:gdLst/>
              <a:ahLst/>
              <a:cxnLst/>
              <a:rect l="l" t="t" r="r" b="b"/>
              <a:pathLst>
                <a:path w="121" h="17" extrusionOk="0">
                  <a:moveTo>
                    <a:pt x="80" y="0"/>
                  </a:moveTo>
                  <a:cubicBezTo>
                    <a:pt x="53" y="0"/>
                    <a:pt x="24" y="6"/>
                    <a:pt x="1" y="17"/>
                  </a:cubicBezTo>
                  <a:cubicBezTo>
                    <a:pt x="24" y="6"/>
                    <a:pt x="53" y="0"/>
                    <a:pt x="80" y="0"/>
                  </a:cubicBezTo>
                  <a:cubicBezTo>
                    <a:pt x="92" y="0"/>
                    <a:pt x="109" y="6"/>
                    <a:pt x="121" y="6"/>
                  </a:cubicBezTo>
                  <a:cubicBezTo>
                    <a:pt x="109" y="6"/>
                    <a:pt x="92" y="0"/>
                    <a:pt x="8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4"/>
            <p:cNvSpPr/>
            <p:nvPr/>
          </p:nvSpPr>
          <p:spPr>
            <a:xfrm flipH="1">
              <a:off x="952538" y="3493541"/>
              <a:ext cx="37308" cy="56903"/>
            </a:xfrm>
            <a:custGeom>
              <a:avLst/>
              <a:gdLst/>
              <a:ahLst/>
              <a:cxnLst/>
              <a:rect l="l" t="t" r="r" b="b"/>
              <a:pathLst>
                <a:path w="1268" h="1934" extrusionOk="0">
                  <a:moveTo>
                    <a:pt x="586" y="1"/>
                  </a:moveTo>
                  <a:lnTo>
                    <a:pt x="586" y="1"/>
                  </a:lnTo>
                  <a:cubicBezTo>
                    <a:pt x="609" y="24"/>
                    <a:pt x="631" y="53"/>
                    <a:pt x="659" y="76"/>
                  </a:cubicBezTo>
                  <a:cubicBezTo>
                    <a:pt x="631" y="47"/>
                    <a:pt x="609" y="24"/>
                    <a:pt x="586" y="1"/>
                  </a:cubicBezTo>
                  <a:close/>
                  <a:moveTo>
                    <a:pt x="837" y="184"/>
                  </a:moveTo>
                  <a:cubicBezTo>
                    <a:pt x="900" y="206"/>
                    <a:pt x="967" y="229"/>
                    <a:pt x="1040" y="246"/>
                  </a:cubicBezTo>
                  <a:cubicBezTo>
                    <a:pt x="1108" y="252"/>
                    <a:pt x="1189" y="257"/>
                    <a:pt x="1268" y="257"/>
                  </a:cubicBezTo>
                  <a:cubicBezTo>
                    <a:pt x="1189" y="257"/>
                    <a:pt x="1108" y="252"/>
                    <a:pt x="1040" y="239"/>
                  </a:cubicBezTo>
                  <a:cubicBezTo>
                    <a:pt x="967" y="229"/>
                    <a:pt x="900" y="206"/>
                    <a:pt x="837" y="184"/>
                  </a:cubicBezTo>
                  <a:close/>
                  <a:moveTo>
                    <a:pt x="69" y="239"/>
                  </a:moveTo>
                  <a:cubicBezTo>
                    <a:pt x="51" y="263"/>
                    <a:pt x="29" y="286"/>
                    <a:pt x="1" y="308"/>
                  </a:cubicBezTo>
                  <a:cubicBezTo>
                    <a:pt x="29" y="286"/>
                    <a:pt x="51" y="268"/>
                    <a:pt x="69" y="239"/>
                  </a:cubicBezTo>
                  <a:close/>
                  <a:moveTo>
                    <a:pt x="347" y="281"/>
                  </a:moveTo>
                  <a:cubicBezTo>
                    <a:pt x="392" y="325"/>
                    <a:pt x="439" y="370"/>
                    <a:pt x="494" y="410"/>
                  </a:cubicBezTo>
                  <a:cubicBezTo>
                    <a:pt x="444" y="370"/>
                    <a:pt x="392" y="325"/>
                    <a:pt x="347" y="281"/>
                  </a:cubicBezTo>
                  <a:close/>
                  <a:moveTo>
                    <a:pt x="494" y="410"/>
                  </a:moveTo>
                  <a:cubicBezTo>
                    <a:pt x="518" y="758"/>
                    <a:pt x="523" y="1099"/>
                    <a:pt x="529" y="1382"/>
                  </a:cubicBezTo>
                  <a:cubicBezTo>
                    <a:pt x="523" y="1099"/>
                    <a:pt x="518" y="758"/>
                    <a:pt x="501" y="410"/>
                  </a:cubicBezTo>
                  <a:close/>
                  <a:moveTo>
                    <a:pt x="529" y="1382"/>
                  </a:moveTo>
                  <a:lnTo>
                    <a:pt x="529" y="1933"/>
                  </a:lnTo>
                  <a:cubicBezTo>
                    <a:pt x="535" y="1740"/>
                    <a:pt x="529" y="1558"/>
                    <a:pt x="529" y="13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4"/>
            <p:cNvSpPr/>
            <p:nvPr/>
          </p:nvSpPr>
          <p:spPr>
            <a:xfrm flipH="1">
              <a:off x="974281" y="3501779"/>
              <a:ext cx="24421" cy="190628"/>
            </a:xfrm>
            <a:custGeom>
              <a:avLst/>
              <a:gdLst/>
              <a:ahLst/>
              <a:cxnLst/>
              <a:rect l="l" t="t" r="r" b="b"/>
              <a:pathLst>
                <a:path w="830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64" y="289"/>
                    <a:pt x="359" y="295"/>
                    <a:pt x="352" y="295"/>
                  </a:cubicBezTo>
                  <a:cubicBezTo>
                    <a:pt x="330" y="630"/>
                    <a:pt x="352" y="966"/>
                    <a:pt x="375" y="1296"/>
                  </a:cubicBezTo>
                  <a:lnTo>
                    <a:pt x="386" y="1483"/>
                  </a:lnTo>
                  <a:lnTo>
                    <a:pt x="386" y="1454"/>
                  </a:lnTo>
                  <a:cubicBezTo>
                    <a:pt x="386" y="1506"/>
                    <a:pt x="386" y="1556"/>
                    <a:pt x="393" y="1608"/>
                  </a:cubicBezTo>
                  <a:cubicBezTo>
                    <a:pt x="427" y="1642"/>
                    <a:pt x="461" y="1676"/>
                    <a:pt x="489" y="1716"/>
                  </a:cubicBezTo>
                  <a:cubicBezTo>
                    <a:pt x="551" y="1807"/>
                    <a:pt x="585" y="1881"/>
                    <a:pt x="609" y="1960"/>
                  </a:cubicBezTo>
                  <a:cubicBezTo>
                    <a:pt x="666" y="1847"/>
                    <a:pt x="740" y="1739"/>
                    <a:pt x="830" y="1653"/>
                  </a:cubicBezTo>
                  <a:lnTo>
                    <a:pt x="830" y="1102"/>
                  </a:lnTo>
                  <a:cubicBezTo>
                    <a:pt x="824" y="819"/>
                    <a:pt x="819" y="478"/>
                    <a:pt x="795" y="130"/>
                  </a:cubicBezTo>
                  <a:cubicBezTo>
                    <a:pt x="745" y="90"/>
                    <a:pt x="693" y="45"/>
                    <a:pt x="648" y="0"/>
                  </a:cubicBezTo>
                  <a:close/>
                  <a:moveTo>
                    <a:pt x="802" y="3313"/>
                  </a:moveTo>
                  <a:cubicBezTo>
                    <a:pt x="774" y="3324"/>
                    <a:pt x="740" y="3342"/>
                    <a:pt x="705" y="3352"/>
                  </a:cubicBezTo>
                  <a:cubicBezTo>
                    <a:pt x="585" y="3397"/>
                    <a:pt x="461" y="3421"/>
                    <a:pt x="336" y="3444"/>
                  </a:cubicBezTo>
                  <a:cubicBezTo>
                    <a:pt x="330" y="3512"/>
                    <a:pt x="325" y="3586"/>
                    <a:pt x="318" y="3659"/>
                  </a:cubicBezTo>
                  <a:cubicBezTo>
                    <a:pt x="330" y="3704"/>
                    <a:pt x="330" y="3756"/>
                    <a:pt x="318" y="3801"/>
                  </a:cubicBezTo>
                  <a:cubicBezTo>
                    <a:pt x="313" y="3835"/>
                    <a:pt x="307" y="3864"/>
                    <a:pt x="302" y="3893"/>
                  </a:cubicBezTo>
                  <a:cubicBezTo>
                    <a:pt x="273" y="4210"/>
                    <a:pt x="239" y="4528"/>
                    <a:pt x="210" y="4824"/>
                  </a:cubicBezTo>
                  <a:lnTo>
                    <a:pt x="176" y="5108"/>
                  </a:lnTo>
                  <a:lnTo>
                    <a:pt x="148" y="5393"/>
                  </a:lnTo>
                  <a:lnTo>
                    <a:pt x="137" y="5517"/>
                  </a:lnTo>
                  <a:cubicBezTo>
                    <a:pt x="120" y="5665"/>
                    <a:pt x="108" y="5807"/>
                    <a:pt x="86" y="5954"/>
                  </a:cubicBezTo>
                  <a:lnTo>
                    <a:pt x="79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5" y="6319"/>
                    <a:pt x="785" y="6313"/>
                    <a:pt x="774" y="6301"/>
                  </a:cubicBezTo>
                  <a:cubicBezTo>
                    <a:pt x="756" y="6285"/>
                    <a:pt x="750" y="6261"/>
                    <a:pt x="750" y="6233"/>
                  </a:cubicBezTo>
                  <a:cubicBezTo>
                    <a:pt x="750" y="6193"/>
                    <a:pt x="745" y="6159"/>
                    <a:pt x="745" y="6120"/>
                  </a:cubicBezTo>
                  <a:cubicBezTo>
                    <a:pt x="745" y="6012"/>
                    <a:pt x="745" y="5904"/>
                    <a:pt x="750" y="5802"/>
                  </a:cubicBezTo>
                  <a:lnTo>
                    <a:pt x="750" y="5369"/>
                  </a:lnTo>
                  <a:cubicBezTo>
                    <a:pt x="756" y="5086"/>
                    <a:pt x="761" y="4808"/>
                    <a:pt x="768" y="4528"/>
                  </a:cubicBezTo>
                  <a:cubicBezTo>
                    <a:pt x="774" y="4318"/>
                    <a:pt x="779" y="4108"/>
                    <a:pt x="790" y="3903"/>
                  </a:cubicBezTo>
                  <a:cubicBezTo>
                    <a:pt x="790" y="3819"/>
                    <a:pt x="790" y="3733"/>
                    <a:pt x="795" y="3648"/>
                  </a:cubicBezTo>
                  <a:cubicBezTo>
                    <a:pt x="795" y="3562"/>
                    <a:pt x="802" y="3471"/>
                    <a:pt x="802" y="3387"/>
                  </a:cubicBezTo>
                  <a:lnTo>
                    <a:pt x="802" y="3313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4"/>
            <p:cNvSpPr/>
            <p:nvPr/>
          </p:nvSpPr>
          <p:spPr>
            <a:xfrm flipH="1">
              <a:off x="941651" y="3463147"/>
              <a:ext cx="125428" cy="95005"/>
            </a:xfrm>
            <a:custGeom>
              <a:avLst/>
              <a:gdLst/>
              <a:ahLst/>
              <a:cxnLst/>
              <a:rect l="l" t="t" r="r" b="b"/>
              <a:pathLst>
                <a:path w="4263" h="3229" extrusionOk="0">
                  <a:moveTo>
                    <a:pt x="1677" y="0"/>
                  </a:moveTo>
                  <a:cubicBezTo>
                    <a:pt x="1632" y="0"/>
                    <a:pt x="1585" y="23"/>
                    <a:pt x="1558" y="63"/>
                  </a:cubicBezTo>
                  <a:cubicBezTo>
                    <a:pt x="1535" y="97"/>
                    <a:pt x="1506" y="126"/>
                    <a:pt x="1483" y="160"/>
                  </a:cubicBezTo>
                  <a:cubicBezTo>
                    <a:pt x="1427" y="216"/>
                    <a:pt x="1370" y="267"/>
                    <a:pt x="1302" y="312"/>
                  </a:cubicBezTo>
                  <a:cubicBezTo>
                    <a:pt x="1228" y="359"/>
                    <a:pt x="1149" y="398"/>
                    <a:pt x="1068" y="427"/>
                  </a:cubicBezTo>
                  <a:cubicBezTo>
                    <a:pt x="972" y="454"/>
                    <a:pt x="882" y="472"/>
                    <a:pt x="796" y="477"/>
                  </a:cubicBezTo>
                  <a:cubicBezTo>
                    <a:pt x="779" y="483"/>
                    <a:pt x="761" y="483"/>
                    <a:pt x="751" y="483"/>
                  </a:cubicBezTo>
                  <a:cubicBezTo>
                    <a:pt x="682" y="483"/>
                    <a:pt x="614" y="477"/>
                    <a:pt x="546" y="461"/>
                  </a:cubicBezTo>
                  <a:cubicBezTo>
                    <a:pt x="478" y="443"/>
                    <a:pt x="410" y="420"/>
                    <a:pt x="352" y="393"/>
                  </a:cubicBezTo>
                  <a:cubicBezTo>
                    <a:pt x="302" y="364"/>
                    <a:pt x="256" y="330"/>
                    <a:pt x="211" y="296"/>
                  </a:cubicBezTo>
                  <a:cubicBezTo>
                    <a:pt x="171" y="256"/>
                    <a:pt x="131" y="216"/>
                    <a:pt x="103" y="171"/>
                  </a:cubicBezTo>
                  <a:cubicBezTo>
                    <a:pt x="85" y="194"/>
                    <a:pt x="74" y="216"/>
                    <a:pt x="58" y="239"/>
                  </a:cubicBezTo>
                  <a:cubicBezTo>
                    <a:pt x="51" y="250"/>
                    <a:pt x="40" y="267"/>
                    <a:pt x="35" y="284"/>
                  </a:cubicBezTo>
                  <a:cubicBezTo>
                    <a:pt x="29" y="291"/>
                    <a:pt x="29" y="296"/>
                    <a:pt x="24" y="307"/>
                  </a:cubicBezTo>
                  <a:cubicBezTo>
                    <a:pt x="17" y="318"/>
                    <a:pt x="17" y="330"/>
                    <a:pt x="11" y="341"/>
                  </a:cubicBezTo>
                  <a:cubicBezTo>
                    <a:pt x="6" y="352"/>
                    <a:pt x="6" y="364"/>
                    <a:pt x="1" y="375"/>
                  </a:cubicBezTo>
                  <a:lnTo>
                    <a:pt x="1" y="381"/>
                  </a:lnTo>
                  <a:lnTo>
                    <a:pt x="1" y="461"/>
                  </a:lnTo>
                  <a:cubicBezTo>
                    <a:pt x="1" y="472"/>
                    <a:pt x="1" y="483"/>
                    <a:pt x="6" y="495"/>
                  </a:cubicBezTo>
                  <a:cubicBezTo>
                    <a:pt x="6" y="506"/>
                    <a:pt x="6" y="511"/>
                    <a:pt x="11" y="517"/>
                  </a:cubicBezTo>
                  <a:cubicBezTo>
                    <a:pt x="11" y="529"/>
                    <a:pt x="17" y="540"/>
                    <a:pt x="24" y="551"/>
                  </a:cubicBezTo>
                  <a:cubicBezTo>
                    <a:pt x="35" y="580"/>
                    <a:pt x="46" y="603"/>
                    <a:pt x="58" y="625"/>
                  </a:cubicBezTo>
                  <a:cubicBezTo>
                    <a:pt x="63" y="631"/>
                    <a:pt x="69" y="642"/>
                    <a:pt x="69" y="648"/>
                  </a:cubicBezTo>
                  <a:cubicBezTo>
                    <a:pt x="74" y="653"/>
                    <a:pt x="74" y="653"/>
                    <a:pt x="80" y="659"/>
                  </a:cubicBezTo>
                  <a:cubicBezTo>
                    <a:pt x="80" y="666"/>
                    <a:pt x="85" y="671"/>
                    <a:pt x="92" y="676"/>
                  </a:cubicBezTo>
                  <a:cubicBezTo>
                    <a:pt x="108" y="693"/>
                    <a:pt x="126" y="716"/>
                    <a:pt x="148" y="739"/>
                  </a:cubicBezTo>
                  <a:lnTo>
                    <a:pt x="176" y="739"/>
                  </a:lnTo>
                  <a:cubicBezTo>
                    <a:pt x="239" y="756"/>
                    <a:pt x="302" y="773"/>
                    <a:pt x="358" y="802"/>
                  </a:cubicBezTo>
                  <a:cubicBezTo>
                    <a:pt x="426" y="836"/>
                    <a:pt x="483" y="876"/>
                    <a:pt x="541" y="921"/>
                  </a:cubicBezTo>
                  <a:cubicBezTo>
                    <a:pt x="557" y="938"/>
                    <a:pt x="575" y="955"/>
                    <a:pt x="596" y="972"/>
                  </a:cubicBezTo>
                  <a:cubicBezTo>
                    <a:pt x="609" y="972"/>
                    <a:pt x="620" y="978"/>
                    <a:pt x="637" y="978"/>
                  </a:cubicBezTo>
                  <a:cubicBezTo>
                    <a:pt x="693" y="989"/>
                    <a:pt x="745" y="989"/>
                    <a:pt x="796" y="989"/>
                  </a:cubicBezTo>
                  <a:lnTo>
                    <a:pt x="869" y="989"/>
                  </a:lnTo>
                  <a:cubicBezTo>
                    <a:pt x="921" y="983"/>
                    <a:pt x="978" y="972"/>
                    <a:pt x="1029" y="955"/>
                  </a:cubicBezTo>
                  <a:cubicBezTo>
                    <a:pt x="1040" y="955"/>
                    <a:pt x="1057" y="949"/>
                    <a:pt x="1068" y="944"/>
                  </a:cubicBezTo>
                  <a:cubicBezTo>
                    <a:pt x="1126" y="921"/>
                    <a:pt x="1171" y="892"/>
                    <a:pt x="1217" y="863"/>
                  </a:cubicBezTo>
                  <a:cubicBezTo>
                    <a:pt x="1251" y="841"/>
                    <a:pt x="1278" y="818"/>
                    <a:pt x="1302" y="790"/>
                  </a:cubicBezTo>
                  <a:cubicBezTo>
                    <a:pt x="1319" y="779"/>
                    <a:pt x="1336" y="761"/>
                    <a:pt x="1347" y="745"/>
                  </a:cubicBezTo>
                  <a:cubicBezTo>
                    <a:pt x="1353" y="734"/>
                    <a:pt x="1359" y="727"/>
                    <a:pt x="1370" y="716"/>
                  </a:cubicBezTo>
                  <a:cubicBezTo>
                    <a:pt x="1375" y="711"/>
                    <a:pt x="1381" y="700"/>
                    <a:pt x="1387" y="687"/>
                  </a:cubicBezTo>
                  <a:cubicBezTo>
                    <a:pt x="1398" y="671"/>
                    <a:pt x="1409" y="653"/>
                    <a:pt x="1422" y="642"/>
                  </a:cubicBezTo>
                  <a:cubicBezTo>
                    <a:pt x="1427" y="631"/>
                    <a:pt x="1432" y="625"/>
                    <a:pt x="1438" y="619"/>
                  </a:cubicBezTo>
                  <a:cubicBezTo>
                    <a:pt x="1461" y="591"/>
                    <a:pt x="1495" y="580"/>
                    <a:pt x="1535" y="580"/>
                  </a:cubicBezTo>
                  <a:lnTo>
                    <a:pt x="1569" y="580"/>
                  </a:lnTo>
                  <a:cubicBezTo>
                    <a:pt x="1574" y="580"/>
                    <a:pt x="1574" y="585"/>
                    <a:pt x="1574" y="585"/>
                  </a:cubicBezTo>
                  <a:cubicBezTo>
                    <a:pt x="1597" y="591"/>
                    <a:pt x="1614" y="597"/>
                    <a:pt x="1626" y="614"/>
                  </a:cubicBezTo>
                  <a:cubicBezTo>
                    <a:pt x="1637" y="625"/>
                    <a:pt x="1648" y="637"/>
                    <a:pt x="1660" y="648"/>
                  </a:cubicBezTo>
                  <a:cubicBezTo>
                    <a:pt x="1666" y="659"/>
                    <a:pt x="1666" y="671"/>
                    <a:pt x="1671" y="682"/>
                  </a:cubicBezTo>
                  <a:lnTo>
                    <a:pt x="1671" y="721"/>
                  </a:lnTo>
                  <a:cubicBezTo>
                    <a:pt x="1671" y="734"/>
                    <a:pt x="1671" y="745"/>
                    <a:pt x="1677" y="756"/>
                  </a:cubicBezTo>
                  <a:lnTo>
                    <a:pt x="1677" y="824"/>
                  </a:lnTo>
                  <a:cubicBezTo>
                    <a:pt x="1687" y="910"/>
                    <a:pt x="1700" y="978"/>
                    <a:pt x="1716" y="1041"/>
                  </a:cubicBezTo>
                  <a:cubicBezTo>
                    <a:pt x="1722" y="1080"/>
                    <a:pt x="1734" y="1114"/>
                    <a:pt x="1745" y="1154"/>
                  </a:cubicBezTo>
                  <a:cubicBezTo>
                    <a:pt x="1762" y="1193"/>
                    <a:pt x="1784" y="1233"/>
                    <a:pt x="1807" y="1272"/>
                  </a:cubicBezTo>
                  <a:cubicBezTo>
                    <a:pt x="1813" y="1279"/>
                    <a:pt x="1818" y="1285"/>
                    <a:pt x="1824" y="1296"/>
                  </a:cubicBezTo>
                  <a:lnTo>
                    <a:pt x="1876" y="1347"/>
                  </a:lnTo>
                  <a:cubicBezTo>
                    <a:pt x="1899" y="1364"/>
                    <a:pt x="1921" y="1375"/>
                    <a:pt x="1944" y="1392"/>
                  </a:cubicBezTo>
                  <a:cubicBezTo>
                    <a:pt x="1949" y="1392"/>
                    <a:pt x="1955" y="1398"/>
                    <a:pt x="1960" y="1398"/>
                  </a:cubicBezTo>
                  <a:cubicBezTo>
                    <a:pt x="1973" y="1403"/>
                    <a:pt x="1978" y="1403"/>
                    <a:pt x="1983" y="1409"/>
                  </a:cubicBezTo>
                  <a:cubicBezTo>
                    <a:pt x="2023" y="1421"/>
                    <a:pt x="2063" y="1432"/>
                    <a:pt x="2103" y="1443"/>
                  </a:cubicBezTo>
                  <a:cubicBezTo>
                    <a:pt x="2154" y="1450"/>
                    <a:pt x="2211" y="1455"/>
                    <a:pt x="2262" y="1455"/>
                  </a:cubicBezTo>
                  <a:lnTo>
                    <a:pt x="2330" y="1455"/>
                  </a:lnTo>
                  <a:cubicBezTo>
                    <a:pt x="2382" y="1443"/>
                    <a:pt x="2427" y="1437"/>
                    <a:pt x="2478" y="1421"/>
                  </a:cubicBezTo>
                  <a:cubicBezTo>
                    <a:pt x="2484" y="1421"/>
                    <a:pt x="2489" y="1416"/>
                    <a:pt x="2495" y="1416"/>
                  </a:cubicBezTo>
                  <a:cubicBezTo>
                    <a:pt x="2500" y="1416"/>
                    <a:pt x="2506" y="1409"/>
                    <a:pt x="2513" y="1409"/>
                  </a:cubicBezTo>
                  <a:cubicBezTo>
                    <a:pt x="2540" y="1392"/>
                    <a:pt x="2574" y="1382"/>
                    <a:pt x="2597" y="1364"/>
                  </a:cubicBezTo>
                  <a:cubicBezTo>
                    <a:pt x="2603" y="1358"/>
                    <a:pt x="2608" y="1358"/>
                    <a:pt x="2608" y="1353"/>
                  </a:cubicBezTo>
                  <a:cubicBezTo>
                    <a:pt x="2615" y="1353"/>
                    <a:pt x="2620" y="1347"/>
                    <a:pt x="2626" y="1341"/>
                  </a:cubicBezTo>
                  <a:cubicBezTo>
                    <a:pt x="2654" y="1319"/>
                    <a:pt x="2676" y="1296"/>
                    <a:pt x="2694" y="1272"/>
                  </a:cubicBezTo>
                  <a:cubicBezTo>
                    <a:pt x="2717" y="1251"/>
                    <a:pt x="2733" y="1222"/>
                    <a:pt x="2751" y="1188"/>
                  </a:cubicBezTo>
                  <a:cubicBezTo>
                    <a:pt x="2757" y="1182"/>
                    <a:pt x="2762" y="1170"/>
                    <a:pt x="2768" y="1159"/>
                  </a:cubicBezTo>
                  <a:cubicBezTo>
                    <a:pt x="2778" y="1125"/>
                    <a:pt x="2796" y="1091"/>
                    <a:pt x="2802" y="1057"/>
                  </a:cubicBezTo>
                  <a:cubicBezTo>
                    <a:pt x="2791" y="978"/>
                    <a:pt x="2830" y="897"/>
                    <a:pt x="2898" y="863"/>
                  </a:cubicBezTo>
                  <a:lnTo>
                    <a:pt x="2904" y="858"/>
                  </a:lnTo>
                  <a:cubicBezTo>
                    <a:pt x="2927" y="847"/>
                    <a:pt x="2956" y="841"/>
                    <a:pt x="2983" y="841"/>
                  </a:cubicBezTo>
                  <a:cubicBezTo>
                    <a:pt x="2995" y="841"/>
                    <a:pt x="3012" y="847"/>
                    <a:pt x="3024" y="847"/>
                  </a:cubicBezTo>
                  <a:cubicBezTo>
                    <a:pt x="3029" y="847"/>
                    <a:pt x="3035" y="852"/>
                    <a:pt x="3035" y="852"/>
                  </a:cubicBezTo>
                  <a:cubicBezTo>
                    <a:pt x="3080" y="863"/>
                    <a:pt x="3114" y="892"/>
                    <a:pt x="3143" y="938"/>
                  </a:cubicBezTo>
                  <a:cubicBezTo>
                    <a:pt x="3148" y="955"/>
                    <a:pt x="3160" y="966"/>
                    <a:pt x="3166" y="983"/>
                  </a:cubicBezTo>
                  <a:cubicBezTo>
                    <a:pt x="3182" y="1000"/>
                    <a:pt x="3194" y="1017"/>
                    <a:pt x="3211" y="1034"/>
                  </a:cubicBezTo>
                  <a:cubicBezTo>
                    <a:pt x="3234" y="1057"/>
                    <a:pt x="3256" y="1080"/>
                    <a:pt x="3284" y="1109"/>
                  </a:cubicBezTo>
                  <a:cubicBezTo>
                    <a:pt x="3313" y="1131"/>
                    <a:pt x="3347" y="1154"/>
                    <a:pt x="3381" y="1170"/>
                  </a:cubicBezTo>
                  <a:cubicBezTo>
                    <a:pt x="3399" y="1182"/>
                    <a:pt x="3415" y="1193"/>
                    <a:pt x="3439" y="1204"/>
                  </a:cubicBezTo>
                  <a:cubicBezTo>
                    <a:pt x="3444" y="1211"/>
                    <a:pt x="3455" y="1211"/>
                    <a:pt x="3460" y="1217"/>
                  </a:cubicBezTo>
                  <a:cubicBezTo>
                    <a:pt x="3523" y="1238"/>
                    <a:pt x="3591" y="1262"/>
                    <a:pt x="3665" y="1272"/>
                  </a:cubicBezTo>
                  <a:cubicBezTo>
                    <a:pt x="3733" y="1285"/>
                    <a:pt x="3814" y="1290"/>
                    <a:pt x="3893" y="1290"/>
                  </a:cubicBezTo>
                  <a:cubicBezTo>
                    <a:pt x="3938" y="1290"/>
                    <a:pt x="3984" y="1290"/>
                    <a:pt x="4029" y="1285"/>
                  </a:cubicBezTo>
                  <a:cubicBezTo>
                    <a:pt x="4108" y="1279"/>
                    <a:pt x="4183" y="1267"/>
                    <a:pt x="4262" y="1251"/>
                  </a:cubicBezTo>
                  <a:cubicBezTo>
                    <a:pt x="4074" y="1199"/>
                    <a:pt x="3898" y="1109"/>
                    <a:pt x="3751" y="983"/>
                  </a:cubicBezTo>
                  <a:cubicBezTo>
                    <a:pt x="3586" y="841"/>
                    <a:pt x="3467" y="637"/>
                    <a:pt x="3473" y="415"/>
                  </a:cubicBezTo>
                  <a:cubicBezTo>
                    <a:pt x="3473" y="386"/>
                    <a:pt x="3478" y="359"/>
                    <a:pt x="3478" y="336"/>
                  </a:cubicBezTo>
                  <a:cubicBezTo>
                    <a:pt x="3392" y="291"/>
                    <a:pt x="3308" y="239"/>
                    <a:pt x="3205" y="188"/>
                  </a:cubicBezTo>
                  <a:cubicBezTo>
                    <a:pt x="3194" y="188"/>
                    <a:pt x="3188" y="181"/>
                    <a:pt x="3177" y="181"/>
                  </a:cubicBezTo>
                  <a:cubicBezTo>
                    <a:pt x="3148" y="181"/>
                    <a:pt x="3119" y="205"/>
                    <a:pt x="3109" y="233"/>
                  </a:cubicBezTo>
                  <a:cubicBezTo>
                    <a:pt x="3085" y="301"/>
                    <a:pt x="3064" y="364"/>
                    <a:pt x="3035" y="420"/>
                  </a:cubicBezTo>
                  <a:cubicBezTo>
                    <a:pt x="2983" y="511"/>
                    <a:pt x="2933" y="591"/>
                    <a:pt x="2870" y="659"/>
                  </a:cubicBezTo>
                  <a:cubicBezTo>
                    <a:pt x="2813" y="721"/>
                    <a:pt x="2751" y="773"/>
                    <a:pt x="2688" y="813"/>
                  </a:cubicBezTo>
                  <a:cubicBezTo>
                    <a:pt x="2642" y="847"/>
                    <a:pt x="2586" y="870"/>
                    <a:pt x="2529" y="892"/>
                  </a:cubicBezTo>
                  <a:cubicBezTo>
                    <a:pt x="2484" y="904"/>
                    <a:pt x="2438" y="915"/>
                    <a:pt x="2398" y="915"/>
                  </a:cubicBezTo>
                  <a:lnTo>
                    <a:pt x="2382" y="915"/>
                  </a:lnTo>
                  <a:cubicBezTo>
                    <a:pt x="2348" y="915"/>
                    <a:pt x="2308" y="915"/>
                    <a:pt x="2267" y="904"/>
                  </a:cubicBezTo>
                  <a:cubicBezTo>
                    <a:pt x="2233" y="897"/>
                    <a:pt x="2193" y="881"/>
                    <a:pt x="2159" y="870"/>
                  </a:cubicBezTo>
                  <a:cubicBezTo>
                    <a:pt x="2125" y="847"/>
                    <a:pt x="2091" y="824"/>
                    <a:pt x="2063" y="795"/>
                  </a:cubicBezTo>
                  <a:cubicBezTo>
                    <a:pt x="2035" y="773"/>
                    <a:pt x="2012" y="745"/>
                    <a:pt x="1983" y="705"/>
                  </a:cubicBezTo>
                  <a:cubicBezTo>
                    <a:pt x="1955" y="659"/>
                    <a:pt x="1926" y="603"/>
                    <a:pt x="1904" y="540"/>
                  </a:cubicBezTo>
                  <a:cubicBezTo>
                    <a:pt x="1865" y="415"/>
                    <a:pt x="1842" y="284"/>
                    <a:pt x="1818" y="160"/>
                  </a:cubicBezTo>
                  <a:lnTo>
                    <a:pt x="1813" y="113"/>
                  </a:lnTo>
                  <a:cubicBezTo>
                    <a:pt x="1802" y="68"/>
                    <a:pt x="1768" y="29"/>
                    <a:pt x="1722" y="11"/>
                  </a:cubicBezTo>
                  <a:cubicBezTo>
                    <a:pt x="1705" y="6"/>
                    <a:pt x="1687" y="0"/>
                    <a:pt x="1677" y="0"/>
                  </a:cubicBezTo>
                  <a:close/>
                  <a:moveTo>
                    <a:pt x="2523" y="3142"/>
                  </a:moveTo>
                  <a:lnTo>
                    <a:pt x="2523" y="3154"/>
                  </a:lnTo>
                  <a:cubicBezTo>
                    <a:pt x="2518" y="3171"/>
                    <a:pt x="2513" y="3194"/>
                    <a:pt x="2500" y="3210"/>
                  </a:cubicBezTo>
                  <a:lnTo>
                    <a:pt x="2500" y="3216"/>
                  </a:lnTo>
                  <a:cubicBezTo>
                    <a:pt x="2534" y="3223"/>
                    <a:pt x="2563" y="3228"/>
                    <a:pt x="2597" y="3228"/>
                  </a:cubicBezTo>
                  <a:cubicBezTo>
                    <a:pt x="2592" y="3223"/>
                    <a:pt x="2586" y="3216"/>
                    <a:pt x="2586" y="3210"/>
                  </a:cubicBezTo>
                  <a:cubicBezTo>
                    <a:pt x="2574" y="3199"/>
                    <a:pt x="2563" y="3182"/>
                    <a:pt x="2547" y="3171"/>
                  </a:cubicBezTo>
                  <a:cubicBezTo>
                    <a:pt x="2540" y="3160"/>
                    <a:pt x="2534" y="3154"/>
                    <a:pt x="2523" y="314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4"/>
            <p:cNvSpPr/>
            <p:nvPr/>
          </p:nvSpPr>
          <p:spPr>
            <a:xfrm flipH="1">
              <a:off x="885013" y="3377557"/>
              <a:ext cx="209312" cy="318616"/>
            </a:xfrm>
            <a:custGeom>
              <a:avLst/>
              <a:gdLst/>
              <a:ahLst/>
              <a:cxnLst/>
              <a:rect l="l" t="t" r="r" b="b"/>
              <a:pathLst>
                <a:path w="7114" h="10829" extrusionOk="0">
                  <a:moveTo>
                    <a:pt x="3319" y="302"/>
                  </a:moveTo>
                  <a:cubicBezTo>
                    <a:pt x="3370" y="302"/>
                    <a:pt x="3421" y="302"/>
                    <a:pt x="3473" y="312"/>
                  </a:cubicBezTo>
                  <a:cubicBezTo>
                    <a:pt x="3534" y="323"/>
                    <a:pt x="3597" y="341"/>
                    <a:pt x="3649" y="363"/>
                  </a:cubicBezTo>
                  <a:cubicBezTo>
                    <a:pt x="3694" y="392"/>
                    <a:pt x="3745" y="420"/>
                    <a:pt x="3785" y="454"/>
                  </a:cubicBezTo>
                  <a:cubicBezTo>
                    <a:pt x="3830" y="488"/>
                    <a:pt x="3864" y="528"/>
                    <a:pt x="3904" y="580"/>
                  </a:cubicBezTo>
                  <a:cubicBezTo>
                    <a:pt x="3938" y="636"/>
                    <a:pt x="3972" y="693"/>
                    <a:pt x="4000" y="761"/>
                  </a:cubicBezTo>
                  <a:cubicBezTo>
                    <a:pt x="4029" y="847"/>
                    <a:pt x="4052" y="943"/>
                    <a:pt x="4063" y="1045"/>
                  </a:cubicBezTo>
                  <a:cubicBezTo>
                    <a:pt x="4069" y="1120"/>
                    <a:pt x="4074" y="1199"/>
                    <a:pt x="4069" y="1290"/>
                  </a:cubicBezTo>
                  <a:cubicBezTo>
                    <a:pt x="4063" y="1341"/>
                    <a:pt x="4092" y="1393"/>
                    <a:pt x="4137" y="1420"/>
                  </a:cubicBezTo>
                  <a:cubicBezTo>
                    <a:pt x="4160" y="1432"/>
                    <a:pt x="4189" y="1443"/>
                    <a:pt x="4216" y="1443"/>
                  </a:cubicBezTo>
                  <a:cubicBezTo>
                    <a:pt x="4250" y="1443"/>
                    <a:pt x="4291" y="1427"/>
                    <a:pt x="4318" y="1403"/>
                  </a:cubicBezTo>
                  <a:cubicBezTo>
                    <a:pt x="4347" y="1375"/>
                    <a:pt x="4381" y="1346"/>
                    <a:pt x="4420" y="1318"/>
                  </a:cubicBezTo>
                  <a:cubicBezTo>
                    <a:pt x="4495" y="1267"/>
                    <a:pt x="4585" y="1222"/>
                    <a:pt x="4677" y="1181"/>
                  </a:cubicBezTo>
                  <a:cubicBezTo>
                    <a:pt x="4790" y="1142"/>
                    <a:pt x="4910" y="1113"/>
                    <a:pt x="5041" y="1102"/>
                  </a:cubicBezTo>
                  <a:cubicBezTo>
                    <a:pt x="5081" y="1097"/>
                    <a:pt x="5126" y="1097"/>
                    <a:pt x="5165" y="1097"/>
                  </a:cubicBezTo>
                  <a:cubicBezTo>
                    <a:pt x="5251" y="1097"/>
                    <a:pt x="5336" y="1102"/>
                    <a:pt x="5416" y="1113"/>
                  </a:cubicBezTo>
                  <a:cubicBezTo>
                    <a:pt x="5506" y="1136"/>
                    <a:pt x="5592" y="1159"/>
                    <a:pt x="5666" y="1193"/>
                  </a:cubicBezTo>
                  <a:cubicBezTo>
                    <a:pt x="5711" y="1215"/>
                    <a:pt x="5750" y="1238"/>
                    <a:pt x="5784" y="1267"/>
                  </a:cubicBezTo>
                  <a:cubicBezTo>
                    <a:pt x="5807" y="1283"/>
                    <a:pt x="5825" y="1307"/>
                    <a:pt x="5841" y="1330"/>
                  </a:cubicBezTo>
                  <a:cubicBezTo>
                    <a:pt x="5852" y="1341"/>
                    <a:pt x="5865" y="1358"/>
                    <a:pt x="5870" y="1375"/>
                  </a:cubicBezTo>
                  <a:cubicBezTo>
                    <a:pt x="5876" y="1393"/>
                    <a:pt x="5881" y="1409"/>
                    <a:pt x="5881" y="1427"/>
                  </a:cubicBezTo>
                  <a:lnTo>
                    <a:pt x="5881" y="1472"/>
                  </a:lnTo>
                  <a:cubicBezTo>
                    <a:pt x="5876" y="1495"/>
                    <a:pt x="5870" y="1511"/>
                    <a:pt x="5859" y="1534"/>
                  </a:cubicBezTo>
                  <a:cubicBezTo>
                    <a:pt x="5859" y="1540"/>
                    <a:pt x="5852" y="1545"/>
                    <a:pt x="5852" y="1551"/>
                  </a:cubicBezTo>
                  <a:cubicBezTo>
                    <a:pt x="5831" y="1590"/>
                    <a:pt x="5807" y="1631"/>
                    <a:pt x="5773" y="1671"/>
                  </a:cubicBezTo>
                  <a:cubicBezTo>
                    <a:pt x="5711" y="1750"/>
                    <a:pt x="5626" y="1818"/>
                    <a:pt x="5524" y="1897"/>
                  </a:cubicBezTo>
                  <a:cubicBezTo>
                    <a:pt x="5477" y="1926"/>
                    <a:pt x="5466" y="1994"/>
                    <a:pt x="5477" y="2046"/>
                  </a:cubicBezTo>
                  <a:cubicBezTo>
                    <a:pt x="5495" y="2109"/>
                    <a:pt x="5552" y="2159"/>
                    <a:pt x="5621" y="2159"/>
                  </a:cubicBezTo>
                  <a:cubicBezTo>
                    <a:pt x="5734" y="2164"/>
                    <a:pt x="5841" y="2170"/>
                    <a:pt x="5944" y="2188"/>
                  </a:cubicBezTo>
                  <a:cubicBezTo>
                    <a:pt x="6075" y="2216"/>
                    <a:pt x="6200" y="2250"/>
                    <a:pt x="6313" y="2301"/>
                  </a:cubicBezTo>
                  <a:cubicBezTo>
                    <a:pt x="6392" y="2340"/>
                    <a:pt x="6466" y="2387"/>
                    <a:pt x="6534" y="2443"/>
                  </a:cubicBezTo>
                  <a:cubicBezTo>
                    <a:pt x="6586" y="2489"/>
                    <a:pt x="6626" y="2534"/>
                    <a:pt x="6665" y="2579"/>
                  </a:cubicBezTo>
                  <a:cubicBezTo>
                    <a:pt x="6694" y="2625"/>
                    <a:pt x="6717" y="2670"/>
                    <a:pt x="6739" y="2722"/>
                  </a:cubicBezTo>
                  <a:cubicBezTo>
                    <a:pt x="6757" y="2773"/>
                    <a:pt x="6767" y="2825"/>
                    <a:pt x="6773" y="2875"/>
                  </a:cubicBezTo>
                  <a:cubicBezTo>
                    <a:pt x="6780" y="2927"/>
                    <a:pt x="6773" y="2983"/>
                    <a:pt x="6767" y="3040"/>
                  </a:cubicBezTo>
                  <a:cubicBezTo>
                    <a:pt x="6757" y="3103"/>
                    <a:pt x="6733" y="3165"/>
                    <a:pt x="6705" y="3227"/>
                  </a:cubicBezTo>
                  <a:cubicBezTo>
                    <a:pt x="6665" y="3302"/>
                    <a:pt x="6620" y="3375"/>
                    <a:pt x="6563" y="3449"/>
                  </a:cubicBezTo>
                  <a:cubicBezTo>
                    <a:pt x="6484" y="3540"/>
                    <a:pt x="6392" y="3620"/>
                    <a:pt x="6285" y="3699"/>
                  </a:cubicBezTo>
                  <a:cubicBezTo>
                    <a:pt x="6109" y="3824"/>
                    <a:pt x="5899" y="3926"/>
                    <a:pt x="5642" y="4023"/>
                  </a:cubicBezTo>
                  <a:cubicBezTo>
                    <a:pt x="5398" y="4113"/>
                    <a:pt x="5171" y="4171"/>
                    <a:pt x="4955" y="4194"/>
                  </a:cubicBezTo>
                  <a:cubicBezTo>
                    <a:pt x="4910" y="4199"/>
                    <a:pt x="4864" y="4199"/>
                    <a:pt x="4819" y="4199"/>
                  </a:cubicBezTo>
                  <a:cubicBezTo>
                    <a:pt x="4740" y="4199"/>
                    <a:pt x="4659" y="4194"/>
                    <a:pt x="4591" y="4188"/>
                  </a:cubicBezTo>
                  <a:cubicBezTo>
                    <a:pt x="4506" y="4165"/>
                    <a:pt x="4433" y="4142"/>
                    <a:pt x="4365" y="4113"/>
                  </a:cubicBezTo>
                  <a:cubicBezTo>
                    <a:pt x="4307" y="4086"/>
                    <a:pt x="4257" y="4052"/>
                    <a:pt x="4210" y="4018"/>
                  </a:cubicBezTo>
                  <a:cubicBezTo>
                    <a:pt x="4165" y="3977"/>
                    <a:pt x="4126" y="3932"/>
                    <a:pt x="4092" y="3892"/>
                  </a:cubicBezTo>
                  <a:cubicBezTo>
                    <a:pt x="4086" y="3875"/>
                    <a:pt x="4074" y="3864"/>
                    <a:pt x="4069" y="3847"/>
                  </a:cubicBezTo>
                  <a:cubicBezTo>
                    <a:pt x="4040" y="3801"/>
                    <a:pt x="4006" y="3772"/>
                    <a:pt x="3961" y="3761"/>
                  </a:cubicBezTo>
                  <a:cubicBezTo>
                    <a:pt x="3943" y="3756"/>
                    <a:pt x="3927" y="3750"/>
                    <a:pt x="3909" y="3750"/>
                  </a:cubicBezTo>
                  <a:cubicBezTo>
                    <a:pt x="3882" y="3750"/>
                    <a:pt x="3848" y="3761"/>
                    <a:pt x="3824" y="3772"/>
                  </a:cubicBezTo>
                  <a:cubicBezTo>
                    <a:pt x="3756" y="3806"/>
                    <a:pt x="3717" y="3887"/>
                    <a:pt x="3728" y="3966"/>
                  </a:cubicBezTo>
                  <a:cubicBezTo>
                    <a:pt x="3722" y="4000"/>
                    <a:pt x="3704" y="4034"/>
                    <a:pt x="3694" y="4068"/>
                  </a:cubicBezTo>
                  <a:cubicBezTo>
                    <a:pt x="3670" y="4113"/>
                    <a:pt x="3649" y="4147"/>
                    <a:pt x="3620" y="4181"/>
                  </a:cubicBezTo>
                  <a:cubicBezTo>
                    <a:pt x="3597" y="4210"/>
                    <a:pt x="3568" y="4239"/>
                    <a:pt x="3534" y="4262"/>
                  </a:cubicBezTo>
                  <a:cubicBezTo>
                    <a:pt x="3500" y="4284"/>
                    <a:pt x="3466" y="4307"/>
                    <a:pt x="3421" y="4325"/>
                  </a:cubicBezTo>
                  <a:cubicBezTo>
                    <a:pt x="3370" y="4341"/>
                    <a:pt x="3313" y="4352"/>
                    <a:pt x="3256" y="4364"/>
                  </a:cubicBezTo>
                  <a:lnTo>
                    <a:pt x="3188" y="4364"/>
                  </a:lnTo>
                  <a:cubicBezTo>
                    <a:pt x="3137" y="4364"/>
                    <a:pt x="3080" y="4359"/>
                    <a:pt x="3029" y="4352"/>
                  </a:cubicBezTo>
                  <a:cubicBezTo>
                    <a:pt x="2978" y="4341"/>
                    <a:pt x="2933" y="4325"/>
                    <a:pt x="2886" y="4307"/>
                  </a:cubicBezTo>
                  <a:cubicBezTo>
                    <a:pt x="2859" y="4296"/>
                    <a:pt x="2830" y="4273"/>
                    <a:pt x="2802" y="4256"/>
                  </a:cubicBezTo>
                  <a:cubicBezTo>
                    <a:pt x="2778" y="4233"/>
                    <a:pt x="2757" y="4205"/>
                    <a:pt x="2733" y="4181"/>
                  </a:cubicBezTo>
                  <a:cubicBezTo>
                    <a:pt x="2710" y="4142"/>
                    <a:pt x="2688" y="4102"/>
                    <a:pt x="2671" y="4063"/>
                  </a:cubicBezTo>
                  <a:cubicBezTo>
                    <a:pt x="2642" y="3966"/>
                    <a:pt x="2620" y="3864"/>
                    <a:pt x="2603" y="3733"/>
                  </a:cubicBezTo>
                  <a:cubicBezTo>
                    <a:pt x="2603" y="3699"/>
                    <a:pt x="2603" y="3665"/>
                    <a:pt x="2597" y="3630"/>
                  </a:cubicBezTo>
                  <a:cubicBezTo>
                    <a:pt x="2597" y="3602"/>
                    <a:pt x="2597" y="3580"/>
                    <a:pt x="2586" y="3557"/>
                  </a:cubicBezTo>
                  <a:cubicBezTo>
                    <a:pt x="2568" y="3528"/>
                    <a:pt x="2534" y="3506"/>
                    <a:pt x="2500" y="3494"/>
                  </a:cubicBezTo>
                  <a:cubicBezTo>
                    <a:pt x="2489" y="3489"/>
                    <a:pt x="2477" y="3489"/>
                    <a:pt x="2461" y="3489"/>
                  </a:cubicBezTo>
                  <a:cubicBezTo>
                    <a:pt x="2416" y="3489"/>
                    <a:pt x="2369" y="3512"/>
                    <a:pt x="2348" y="3551"/>
                  </a:cubicBezTo>
                  <a:cubicBezTo>
                    <a:pt x="2324" y="3585"/>
                    <a:pt x="2301" y="3620"/>
                    <a:pt x="2273" y="3654"/>
                  </a:cubicBezTo>
                  <a:cubicBezTo>
                    <a:pt x="2233" y="3699"/>
                    <a:pt x="2193" y="3738"/>
                    <a:pt x="2143" y="3772"/>
                  </a:cubicBezTo>
                  <a:cubicBezTo>
                    <a:pt x="2097" y="3801"/>
                    <a:pt x="2052" y="3830"/>
                    <a:pt x="1994" y="3853"/>
                  </a:cubicBezTo>
                  <a:cubicBezTo>
                    <a:pt x="1932" y="3875"/>
                    <a:pt x="1863" y="3892"/>
                    <a:pt x="1795" y="3898"/>
                  </a:cubicBezTo>
                  <a:lnTo>
                    <a:pt x="1722" y="3898"/>
                  </a:lnTo>
                  <a:cubicBezTo>
                    <a:pt x="1671" y="3898"/>
                    <a:pt x="1619" y="3898"/>
                    <a:pt x="1563" y="3887"/>
                  </a:cubicBezTo>
                  <a:cubicBezTo>
                    <a:pt x="1477" y="3869"/>
                    <a:pt x="1393" y="3847"/>
                    <a:pt x="1307" y="3806"/>
                  </a:cubicBezTo>
                  <a:cubicBezTo>
                    <a:pt x="1233" y="3772"/>
                    <a:pt x="1171" y="3733"/>
                    <a:pt x="1113" y="3688"/>
                  </a:cubicBezTo>
                  <a:cubicBezTo>
                    <a:pt x="1068" y="3648"/>
                    <a:pt x="1034" y="3609"/>
                    <a:pt x="1006" y="3568"/>
                  </a:cubicBezTo>
                  <a:cubicBezTo>
                    <a:pt x="984" y="3534"/>
                    <a:pt x="966" y="3500"/>
                    <a:pt x="950" y="3460"/>
                  </a:cubicBezTo>
                  <a:cubicBezTo>
                    <a:pt x="937" y="3431"/>
                    <a:pt x="927" y="3404"/>
                    <a:pt x="927" y="3370"/>
                  </a:cubicBezTo>
                  <a:lnTo>
                    <a:pt x="927" y="3313"/>
                  </a:lnTo>
                  <a:lnTo>
                    <a:pt x="927" y="3284"/>
                  </a:lnTo>
                  <a:cubicBezTo>
                    <a:pt x="937" y="3255"/>
                    <a:pt x="943" y="3221"/>
                    <a:pt x="961" y="3193"/>
                  </a:cubicBezTo>
                  <a:cubicBezTo>
                    <a:pt x="977" y="3153"/>
                    <a:pt x="1006" y="3114"/>
                    <a:pt x="1034" y="3074"/>
                  </a:cubicBezTo>
                  <a:cubicBezTo>
                    <a:pt x="1086" y="3017"/>
                    <a:pt x="1147" y="2961"/>
                    <a:pt x="1216" y="2909"/>
                  </a:cubicBezTo>
                  <a:cubicBezTo>
                    <a:pt x="1250" y="2886"/>
                    <a:pt x="1267" y="2835"/>
                    <a:pt x="1267" y="2801"/>
                  </a:cubicBezTo>
                  <a:cubicBezTo>
                    <a:pt x="1267" y="2744"/>
                    <a:pt x="1239" y="2688"/>
                    <a:pt x="1194" y="2665"/>
                  </a:cubicBezTo>
                  <a:cubicBezTo>
                    <a:pt x="1131" y="2620"/>
                    <a:pt x="1074" y="2586"/>
                    <a:pt x="1023" y="2545"/>
                  </a:cubicBezTo>
                  <a:cubicBezTo>
                    <a:pt x="972" y="2494"/>
                    <a:pt x="927" y="2443"/>
                    <a:pt x="887" y="2392"/>
                  </a:cubicBezTo>
                  <a:cubicBezTo>
                    <a:pt x="853" y="2353"/>
                    <a:pt x="830" y="2301"/>
                    <a:pt x="813" y="2256"/>
                  </a:cubicBezTo>
                  <a:cubicBezTo>
                    <a:pt x="796" y="2216"/>
                    <a:pt x="785" y="2170"/>
                    <a:pt x="779" y="2125"/>
                  </a:cubicBezTo>
                  <a:cubicBezTo>
                    <a:pt x="779" y="2080"/>
                    <a:pt x="779" y="2040"/>
                    <a:pt x="785" y="1994"/>
                  </a:cubicBezTo>
                  <a:cubicBezTo>
                    <a:pt x="796" y="1944"/>
                    <a:pt x="813" y="1892"/>
                    <a:pt x="835" y="1847"/>
                  </a:cubicBezTo>
                  <a:cubicBezTo>
                    <a:pt x="858" y="1802"/>
                    <a:pt x="887" y="1750"/>
                    <a:pt x="921" y="1705"/>
                  </a:cubicBezTo>
                  <a:cubicBezTo>
                    <a:pt x="966" y="1658"/>
                    <a:pt x="1018" y="1613"/>
                    <a:pt x="1068" y="1574"/>
                  </a:cubicBezTo>
                  <a:cubicBezTo>
                    <a:pt x="1131" y="1534"/>
                    <a:pt x="1194" y="1500"/>
                    <a:pt x="1262" y="1472"/>
                  </a:cubicBezTo>
                  <a:cubicBezTo>
                    <a:pt x="1330" y="1448"/>
                    <a:pt x="1404" y="1432"/>
                    <a:pt x="1477" y="1420"/>
                  </a:cubicBezTo>
                  <a:lnTo>
                    <a:pt x="1551" y="1420"/>
                  </a:lnTo>
                  <a:cubicBezTo>
                    <a:pt x="1603" y="1420"/>
                    <a:pt x="1653" y="1420"/>
                    <a:pt x="1711" y="1432"/>
                  </a:cubicBezTo>
                  <a:cubicBezTo>
                    <a:pt x="1795" y="1448"/>
                    <a:pt x="1881" y="1472"/>
                    <a:pt x="1966" y="1511"/>
                  </a:cubicBezTo>
                  <a:cubicBezTo>
                    <a:pt x="1989" y="1522"/>
                    <a:pt x="2012" y="1534"/>
                    <a:pt x="2028" y="1545"/>
                  </a:cubicBezTo>
                  <a:cubicBezTo>
                    <a:pt x="2063" y="1563"/>
                    <a:pt x="2091" y="1568"/>
                    <a:pt x="2114" y="1568"/>
                  </a:cubicBezTo>
                  <a:cubicBezTo>
                    <a:pt x="2143" y="1568"/>
                    <a:pt x="2165" y="1563"/>
                    <a:pt x="2188" y="1551"/>
                  </a:cubicBezTo>
                  <a:cubicBezTo>
                    <a:pt x="2233" y="1529"/>
                    <a:pt x="2262" y="1477"/>
                    <a:pt x="2267" y="1420"/>
                  </a:cubicBezTo>
                  <a:cubicBezTo>
                    <a:pt x="2267" y="1369"/>
                    <a:pt x="2273" y="1318"/>
                    <a:pt x="2285" y="1267"/>
                  </a:cubicBezTo>
                  <a:cubicBezTo>
                    <a:pt x="2301" y="1154"/>
                    <a:pt x="2335" y="1039"/>
                    <a:pt x="2387" y="937"/>
                  </a:cubicBezTo>
                  <a:cubicBezTo>
                    <a:pt x="2432" y="840"/>
                    <a:pt x="2489" y="756"/>
                    <a:pt x="2552" y="677"/>
                  </a:cubicBezTo>
                  <a:cubicBezTo>
                    <a:pt x="2613" y="608"/>
                    <a:pt x="2682" y="546"/>
                    <a:pt x="2757" y="488"/>
                  </a:cubicBezTo>
                  <a:cubicBezTo>
                    <a:pt x="2830" y="438"/>
                    <a:pt x="2909" y="392"/>
                    <a:pt x="2995" y="357"/>
                  </a:cubicBezTo>
                  <a:cubicBezTo>
                    <a:pt x="3074" y="329"/>
                    <a:pt x="3159" y="312"/>
                    <a:pt x="3245" y="302"/>
                  </a:cubicBezTo>
                  <a:close/>
                  <a:moveTo>
                    <a:pt x="2007" y="5416"/>
                  </a:moveTo>
                  <a:cubicBezTo>
                    <a:pt x="2034" y="5416"/>
                    <a:pt x="2057" y="5416"/>
                    <a:pt x="2086" y="5421"/>
                  </a:cubicBezTo>
                  <a:cubicBezTo>
                    <a:pt x="2114" y="5427"/>
                    <a:pt x="2136" y="5432"/>
                    <a:pt x="2165" y="5443"/>
                  </a:cubicBezTo>
                  <a:cubicBezTo>
                    <a:pt x="2183" y="5455"/>
                    <a:pt x="2204" y="5466"/>
                    <a:pt x="2222" y="5477"/>
                  </a:cubicBezTo>
                  <a:cubicBezTo>
                    <a:pt x="2238" y="5495"/>
                    <a:pt x="2256" y="5511"/>
                    <a:pt x="2267" y="5529"/>
                  </a:cubicBezTo>
                  <a:cubicBezTo>
                    <a:pt x="2279" y="5552"/>
                    <a:pt x="2290" y="5574"/>
                    <a:pt x="2301" y="5602"/>
                  </a:cubicBezTo>
                  <a:cubicBezTo>
                    <a:pt x="2319" y="5637"/>
                    <a:pt x="2324" y="5676"/>
                    <a:pt x="2330" y="5728"/>
                  </a:cubicBezTo>
                  <a:cubicBezTo>
                    <a:pt x="2335" y="5744"/>
                    <a:pt x="2335" y="5767"/>
                    <a:pt x="2335" y="5791"/>
                  </a:cubicBezTo>
                  <a:cubicBezTo>
                    <a:pt x="2335" y="5841"/>
                    <a:pt x="2358" y="5886"/>
                    <a:pt x="2398" y="5909"/>
                  </a:cubicBezTo>
                  <a:cubicBezTo>
                    <a:pt x="2421" y="5927"/>
                    <a:pt x="2443" y="5932"/>
                    <a:pt x="2472" y="5932"/>
                  </a:cubicBezTo>
                  <a:cubicBezTo>
                    <a:pt x="2495" y="5932"/>
                    <a:pt x="2518" y="5927"/>
                    <a:pt x="2540" y="5915"/>
                  </a:cubicBezTo>
                  <a:cubicBezTo>
                    <a:pt x="2568" y="5904"/>
                    <a:pt x="2603" y="5886"/>
                    <a:pt x="2631" y="5875"/>
                  </a:cubicBezTo>
                  <a:cubicBezTo>
                    <a:pt x="2699" y="5847"/>
                    <a:pt x="2768" y="5836"/>
                    <a:pt x="2836" y="5825"/>
                  </a:cubicBezTo>
                  <a:lnTo>
                    <a:pt x="2899" y="5825"/>
                  </a:lnTo>
                  <a:cubicBezTo>
                    <a:pt x="2938" y="5825"/>
                    <a:pt x="2989" y="5825"/>
                    <a:pt x="3035" y="5830"/>
                  </a:cubicBezTo>
                  <a:cubicBezTo>
                    <a:pt x="3103" y="5847"/>
                    <a:pt x="3166" y="5870"/>
                    <a:pt x="3227" y="5893"/>
                  </a:cubicBezTo>
                  <a:cubicBezTo>
                    <a:pt x="3290" y="5927"/>
                    <a:pt x="3347" y="5961"/>
                    <a:pt x="3398" y="6001"/>
                  </a:cubicBezTo>
                  <a:cubicBezTo>
                    <a:pt x="3444" y="6040"/>
                    <a:pt x="3478" y="6080"/>
                    <a:pt x="3512" y="6119"/>
                  </a:cubicBezTo>
                  <a:cubicBezTo>
                    <a:pt x="3529" y="6153"/>
                    <a:pt x="3552" y="6188"/>
                    <a:pt x="3563" y="6216"/>
                  </a:cubicBezTo>
                  <a:cubicBezTo>
                    <a:pt x="3568" y="6245"/>
                    <a:pt x="3580" y="6268"/>
                    <a:pt x="3580" y="6295"/>
                  </a:cubicBezTo>
                  <a:lnTo>
                    <a:pt x="3580" y="6347"/>
                  </a:lnTo>
                  <a:cubicBezTo>
                    <a:pt x="3575" y="6363"/>
                    <a:pt x="3568" y="6376"/>
                    <a:pt x="3563" y="6392"/>
                  </a:cubicBezTo>
                  <a:cubicBezTo>
                    <a:pt x="3557" y="6404"/>
                    <a:pt x="3552" y="6415"/>
                    <a:pt x="3541" y="6432"/>
                  </a:cubicBezTo>
                  <a:cubicBezTo>
                    <a:pt x="3523" y="6449"/>
                    <a:pt x="3507" y="6460"/>
                    <a:pt x="3489" y="6478"/>
                  </a:cubicBezTo>
                  <a:cubicBezTo>
                    <a:pt x="3460" y="6494"/>
                    <a:pt x="3426" y="6512"/>
                    <a:pt x="3387" y="6528"/>
                  </a:cubicBezTo>
                  <a:cubicBezTo>
                    <a:pt x="3308" y="6557"/>
                    <a:pt x="3216" y="6580"/>
                    <a:pt x="3109" y="6591"/>
                  </a:cubicBezTo>
                  <a:cubicBezTo>
                    <a:pt x="3085" y="6591"/>
                    <a:pt x="3064" y="6597"/>
                    <a:pt x="3040" y="6609"/>
                  </a:cubicBezTo>
                  <a:cubicBezTo>
                    <a:pt x="3017" y="6620"/>
                    <a:pt x="3001" y="6636"/>
                    <a:pt x="2983" y="6659"/>
                  </a:cubicBezTo>
                  <a:cubicBezTo>
                    <a:pt x="2972" y="6683"/>
                    <a:pt x="2967" y="6704"/>
                    <a:pt x="2961" y="6733"/>
                  </a:cubicBezTo>
                  <a:cubicBezTo>
                    <a:pt x="2961" y="6767"/>
                    <a:pt x="2972" y="6801"/>
                    <a:pt x="3001" y="6835"/>
                  </a:cubicBezTo>
                  <a:lnTo>
                    <a:pt x="3029" y="6869"/>
                  </a:lnTo>
                  <a:cubicBezTo>
                    <a:pt x="3064" y="6927"/>
                    <a:pt x="3091" y="6984"/>
                    <a:pt x="3119" y="7040"/>
                  </a:cubicBezTo>
                  <a:cubicBezTo>
                    <a:pt x="3137" y="7086"/>
                    <a:pt x="3148" y="7137"/>
                    <a:pt x="3154" y="7182"/>
                  </a:cubicBezTo>
                  <a:cubicBezTo>
                    <a:pt x="3154" y="7234"/>
                    <a:pt x="3154" y="7279"/>
                    <a:pt x="3148" y="7325"/>
                  </a:cubicBezTo>
                  <a:cubicBezTo>
                    <a:pt x="3137" y="7375"/>
                    <a:pt x="3119" y="7427"/>
                    <a:pt x="3103" y="7467"/>
                  </a:cubicBezTo>
                  <a:cubicBezTo>
                    <a:pt x="3080" y="7517"/>
                    <a:pt x="3046" y="7564"/>
                    <a:pt x="3012" y="7603"/>
                  </a:cubicBezTo>
                  <a:cubicBezTo>
                    <a:pt x="2972" y="7654"/>
                    <a:pt x="2927" y="7693"/>
                    <a:pt x="2875" y="7734"/>
                  </a:cubicBezTo>
                  <a:cubicBezTo>
                    <a:pt x="2818" y="7774"/>
                    <a:pt x="2750" y="7808"/>
                    <a:pt x="2682" y="7836"/>
                  </a:cubicBezTo>
                  <a:cubicBezTo>
                    <a:pt x="2620" y="7858"/>
                    <a:pt x="2552" y="7870"/>
                    <a:pt x="2489" y="7881"/>
                  </a:cubicBezTo>
                  <a:lnTo>
                    <a:pt x="2432" y="7881"/>
                  </a:lnTo>
                  <a:cubicBezTo>
                    <a:pt x="2393" y="7881"/>
                    <a:pt x="2353" y="7881"/>
                    <a:pt x="2313" y="7876"/>
                  </a:cubicBezTo>
                  <a:cubicBezTo>
                    <a:pt x="2256" y="7858"/>
                    <a:pt x="2204" y="7847"/>
                    <a:pt x="2159" y="7824"/>
                  </a:cubicBezTo>
                  <a:cubicBezTo>
                    <a:pt x="2114" y="7802"/>
                    <a:pt x="2068" y="7774"/>
                    <a:pt x="2028" y="7739"/>
                  </a:cubicBezTo>
                  <a:cubicBezTo>
                    <a:pt x="1989" y="7705"/>
                    <a:pt x="1949" y="7659"/>
                    <a:pt x="1910" y="7614"/>
                  </a:cubicBezTo>
                  <a:cubicBezTo>
                    <a:pt x="1892" y="7585"/>
                    <a:pt x="1858" y="7574"/>
                    <a:pt x="1824" y="7574"/>
                  </a:cubicBezTo>
                  <a:cubicBezTo>
                    <a:pt x="1802" y="7574"/>
                    <a:pt x="1779" y="7580"/>
                    <a:pt x="1761" y="7585"/>
                  </a:cubicBezTo>
                  <a:cubicBezTo>
                    <a:pt x="1739" y="7603"/>
                    <a:pt x="1716" y="7625"/>
                    <a:pt x="1705" y="7659"/>
                  </a:cubicBezTo>
                  <a:cubicBezTo>
                    <a:pt x="1700" y="7671"/>
                    <a:pt x="1700" y="7693"/>
                    <a:pt x="1700" y="7711"/>
                  </a:cubicBezTo>
                  <a:lnTo>
                    <a:pt x="1693" y="7722"/>
                  </a:lnTo>
                  <a:cubicBezTo>
                    <a:pt x="1666" y="7750"/>
                    <a:pt x="1642" y="7774"/>
                    <a:pt x="1614" y="7795"/>
                  </a:cubicBezTo>
                  <a:cubicBezTo>
                    <a:pt x="1580" y="7819"/>
                    <a:pt x="1546" y="7836"/>
                    <a:pt x="1506" y="7853"/>
                  </a:cubicBezTo>
                  <a:cubicBezTo>
                    <a:pt x="1449" y="7870"/>
                    <a:pt x="1398" y="7887"/>
                    <a:pt x="1336" y="7892"/>
                  </a:cubicBezTo>
                  <a:lnTo>
                    <a:pt x="1278" y="7892"/>
                  </a:lnTo>
                  <a:cubicBezTo>
                    <a:pt x="1239" y="7892"/>
                    <a:pt x="1188" y="7892"/>
                    <a:pt x="1137" y="7881"/>
                  </a:cubicBezTo>
                  <a:cubicBezTo>
                    <a:pt x="1079" y="7870"/>
                    <a:pt x="1018" y="7847"/>
                    <a:pt x="961" y="7824"/>
                  </a:cubicBezTo>
                  <a:cubicBezTo>
                    <a:pt x="916" y="7802"/>
                    <a:pt x="875" y="7774"/>
                    <a:pt x="835" y="7745"/>
                  </a:cubicBezTo>
                  <a:cubicBezTo>
                    <a:pt x="807" y="7722"/>
                    <a:pt x="785" y="7693"/>
                    <a:pt x="756" y="7659"/>
                  </a:cubicBezTo>
                  <a:cubicBezTo>
                    <a:pt x="733" y="7625"/>
                    <a:pt x="716" y="7585"/>
                    <a:pt x="699" y="7546"/>
                  </a:cubicBezTo>
                  <a:cubicBezTo>
                    <a:pt x="682" y="7506"/>
                    <a:pt x="670" y="7472"/>
                    <a:pt x="665" y="7438"/>
                  </a:cubicBezTo>
                  <a:lnTo>
                    <a:pt x="665" y="7409"/>
                  </a:lnTo>
                  <a:cubicBezTo>
                    <a:pt x="677" y="7364"/>
                    <a:pt x="693" y="7318"/>
                    <a:pt x="704" y="7279"/>
                  </a:cubicBezTo>
                  <a:lnTo>
                    <a:pt x="716" y="7257"/>
                  </a:lnTo>
                  <a:cubicBezTo>
                    <a:pt x="727" y="7216"/>
                    <a:pt x="745" y="7182"/>
                    <a:pt x="745" y="7142"/>
                  </a:cubicBezTo>
                  <a:cubicBezTo>
                    <a:pt x="751" y="7097"/>
                    <a:pt x="733" y="7058"/>
                    <a:pt x="711" y="7018"/>
                  </a:cubicBezTo>
                  <a:cubicBezTo>
                    <a:pt x="682" y="6966"/>
                    <a:pt x="648" y="6921"/>
                    <a:pt x="625" y="6898"/>
                  </a:cubicBezTo>
                  <a:cubicBezTo>
                    <a:pt x="580" y="6841"/>
                    <a:pt x="523" y="6796"/>
                    <a:pt x="466" y="6738"/>
                  </a:cubicBezTo>
                  <a:cubicBezTo>
                    <a:pt x="404" y="6688"/>
                    <a:pt x="336" y="6631"/>
                    <a:pt x="279" y="6557"/>
                  </a:cubicBezTo>
                  <a:cubicBezTo>
                    <a:pt x="268" y="6541"/>
                    <a:pt x="256" y="6518"/>
                    <a:pt x="245" y="6494"/>
                  </a:cubicBezTo>
                  <a:cubicBezTo>
                    <a:pt x="239" y="6478"/>
                    <a:pt x="239" y="6460"/>
                    <a:pt x="234" y="6444"/>
                  </a:cubicBezTo>
                  <a:cubicBezTo>
                    <a:pt x="234" y="6426"/>
                    <a:pt x="234" y="6404"/>
                    <a:pt x="239" y="6387"/>
                  </a:cubicBezTo>
                  <a:cubicBezTo>
                    <a:pt x="245" y="6353"/>
                    <a:pt x="256" y="6324"/>
                    <a:pt x="268" y="6290"/>
                  </a:cubicBezTo>
                  <a:cubicBezTo>
                    <a:pt x="302" y="6227"/>
                    <a:pt x="341" y="6171"/>
                    <a:pt x="381" y="6114"/>
                  </a:cubicBezTo>
                  <a:cubicBezTo>
                    <a:pt x="415" y="6074"/>
                    <a:pt x="449" y="6040"/>
                    <a:pt x="494" y="6012"/>
                  </a:cubicBezTo>
                  <a:cubicBezTo>
                    <a:pt x="534" y="5978"/>
                    <a:pt x="580" y="5954"/>
                    <a:pt x="631" y="5932"/>
                  </a:cubicBezTo>
                  <a:cubicBezTo>
                    <a:pt x="670" y="5920"/>
                    <a:pt x="716" y="5909"/>
                    <a:pt x="762" y="5904"/>
                  </a:cubicBezTo>
                  <a:lnTo>
                    <a:pt x="790" y="5904"/>
                  </a:lnTo>
                  <a:cubicBezTo>
                    <a:pt x="813" y="5904"/>
                    <a:pt x="841" y="5904"/>
                    <a:pt x="864" y="5909"/>
                  </a:cubicBezTo>
                  <a:cubicBezTo>
                    <a:pt x="898" y="5915"/>
                    <a:pt x="927" y="5927"/>
                    <a:pt x="955" y="5938"/>
                  </a:cubicBezTo>
                  <a:cubicBezTo>
                    <a:pt x="984" y="5949"/>
                    <a:pt x="1006" y="5967"/>
                    <a:pt x="1034" y="5983"/>
                  </a:cubicBezTo>
                  <a:cubicBezTo>
                    <a:pt x="1063" y="6012"/>
                    <a:pt x="1086" y="6040"/>
                    <a:pt x="1113" y="6074"/>
                  </a:cubicBezTo>
                  <a:cubicBezTo>
                    <a:pt x="1137" y="6108"/>
                    <a:pt x="1176" y="6114"/>
                    <a:pt x="1205" y="6114"/>
                  </a:cubicBezTo>
                  <a:lnTo>
                    <a:pt x="1233" y="6114"/>
                  </a:lnTo>
                  <a:cubicBezTo>
                    <a:pt x="1257" y="6108"/>
                    <a:pt x="1273" y="6098"/>
                    <a:pt x="1291" y="6085"/>
                  </a:cubicBezTo>
                  <a:cubicBezTo>
                    <a:pt x="1318" y="6057"/>
                    <a:pt x="1325" y="6023"/>
                    <a:pt x="1330" y="5995"/>
                  </a:cubicBezTo>
                  <a:cubicBezTo>
                    <a:pt x="1341" y="5938"/>
                    <a:pt x="1359" y="5886"/>
                    <a:pt x="1381" y="5836"/>
                  </a:cubicBezTo>
                  <a:cubicBezTo>
                    <a:pt x="1409" y="5778"/>
                    <a:pt x="1438" y="5728"/>
                    <a:pt x="1477" y="5682"/>
                  </a:cubicBezTo>
                  <a:cubicBezTo>
                    <a:pt x="1517" y="5637"/>
                    <a:pt x="1569" y="5592"/>
                    <a:pt x="1619" y="5552"/>
                  </a:cubicBezTo>
                  <a:cubicBezTo>
                    <a:pt x="1677" y="5511"/>
                    <a:pt x="1734" y="5484"/>
                    <a:pt x="1795" y="5455"/>
                  </a:cubicBezTo>
                  <a:cubicBezTo>
                    <a:pt x="1853" y="5437"/>
                    <a:pt x="1910" y="5421"/>
                    <a:pt x="1966" y="5416"/>
                  </a:cubicBezTo>
                  <a:close/>
                  <a:moveTo>
                    <a:pt x="3188" y="7836"/>
                  </a:moveTo>
                  <a:cubicBezTo>
                    <a:pt x="3188" y="7876"/>
                    <a:pt x="3182" y="7910"/>
                    <a:pt x="3177" y="7944"/>
                  </a:cubicBezTo>
                  <a:cubicBezTo>
                    <a:pt x="3166" y="7994"/>
                    <a:pt x="3154" y="8041"/>
                    <a:pt x="3137" y="8086"/>
                  </a:cubicBezTo>
                  <a:cubicBezTo>
                    <a:pt x="3132" y="8091"/>
                    <a:pt x="3125" y="8102"/>
                    <a:pt x="3119" y="8115"/>
                  </a:cubicBezTo>
                  <a:lnTo>
                    <a:pt x="3103" y="8115"/>
                  </a:lnTo>
                  <a:cubicBezTo>
                    <a:pt x="3091" y="8102"/>
                    <a:pt x="3080" y="8097"/>
                    <a:pt x="3064" y="8086"/>
                  </a:cubicBezTo>
                  <a:cubicBezTo>
                    <a:pt x="3035" y="8057"/>
                    <a:pt x="3012" y="8029"/>
                    <a:pt x="2983" y="8000"/>
                  </a:cubicBezTo>
                  <a:cubicBezTo>
                    <a:pt x="3051" y="7955"/>
                    <a:pt x="3114" y="7910"/>
                    <a:pt x="3171" y="7858"/>
                  </a:cubicBezTo>
                  <a:cubicBezTo>
                    <a:pt x="3177" y="7853"/>
                    <a:pt x="3182" y="7842"/>
                    <a:pt x="3188" y="7836"/>
                  </a:cubicBezTo>
                  <a:close/>
                  <a:moveTo>
                    <a:pt x="3336" y="0"/>
                  </a:moveTo>
                  <a:cubicBezTo>
                    <a:pt x="3261" y="0"/>
                    <a:pt x="3188" y="6"/>
                    <a:pt x="3119" y="17"/>
                  </a:cubicBezTo>
                  <a:cubicBezTo>
                    <a:pt x="2899" y="51"/>
                    <a:pt x="2694" y="153"/>
                    <a:pt x="2518" y="289"/>
                  </a:cubicBezTo>
                  <a:cubicBezTo>
                    <a:pt x="2364" y="409"/>
                    <a:pt x="2233" y="567"/>
                    <a:pt x="2143" y="745"/>
                  </a:cubicBezTo>
                  <a:cubicBezTo>
                    <a:pt x="2068" y="881"/>
                    <a:pt x="2018" y="1034"/>
                    <a:pt x="1989" y="1188"/>
                  </a:cubicBezTo>
                  <a:lnTo>
                    <a:pt x="1983" y="1188"/>
                  </a:lnTo>
                  <a:cubicBezTo>
                    <a:pt x="1904" y="1154"/>
                    <a:pt x="1824" y="1136"/>
                    <a:pt x="1745" y="1125"/>
                  </a:cubicBezTo>
                  <a:cubicBezTo>
                    <a:pt x="1682" y="1115"/>
                    <a:pt x="1618" y="1110"/>
                    <a:pt x="1554" y="1110"/>
                  </a:cubicBezTo>
                  <a:cubicBezTo>
                    <a:pt x="1473" y="1110"/>
                    <a:pt x="1392" y="1118"/>
                    <a:pt x="1312" y="1131"/>
                  </a:cubicBezTo>
                  <a:cubicBezTo>
                    <a:pt x="1188" y="1159"/>
                    <a:pt x="1063" y="1210"/>
                    <a:pt x="955" y="1273"/>
                  </a:cubicBezTo>
                  <a:cubicBezTo>
                    <a:pt x="835" y="1346"/>
                    <a:pt x="738" y="1438"/>
                    <a:pt x="654" y="1545"/>
                  </a:cubicBezTo>
                  <a:cubicBezTo>
                    <a:pt x="580" y="1637"/>
                    <a:pt x="528" y="1744"/>
                    <a:pt x="494" y="1858"/>
                  </a:cubicBezTo>
                  <a:cubicBezTo>
                    <a:pt x="460" y="1983"/>
                    <a:pt x="455" y="2119"/>
                    <a:pt x="483" y="2245"/>
                  </a:cubicBezTo>
                  <a:cubicBezTo>
                    <a:pt x="506" y="2381"/>
                    <a:pt x="575" y="2500"/>
                    <a:pt x="654" y="2613"/>
                  </a:cubicBezTo>
                  <a:cubicBezTo>
                    <a:pt x="711" y="2688"/>
                    <a:pt x="779" y="2749"/>
                    <a:pt x="853" y="2812"/>
                  </a:cubicBezTo>
                  <a:cubicBezTo>
                    <a:pt x="716" y="2949"/>
                    <a:pt x="620" y="3125"/>
                    <a:pt x="614" y="3324"/>
                  </a:cubicBezTo>
                  <a:cubicBezTo>
                    <a:pt x="609" y="3546"/>
                    <a:pt x="727" y="3756"/>
                    <a:pt x="892" y="3898"/>
                  </a:cubicBezTo>
                  <a:cubicBezTo>
                    <a:pt x="1110" y="4088"/>
                    <a:pt x="1410" y="4200"/>
                    <a:pt x="1706" y="4200"/>
                  </a:cubicBezTo>
                  <a:cubicBezTo>
                    <a:pt x="1897" y="4200"/>
                    <a:pt x="2086" y="4154"/>
                    <a:pt x="2251" y="4052"/>
                  </a:cubicBezTo>
                  <a:cubicBezTo>
                    <a:pt x="2290" y="4023"/>
                    <a:pt x="2330" y="3995"/>
                    <a:pt x="2369" y="3961"/>
                  </a:cubicBezTo>
                  <a:cubicBezTo>
                    <a:pt x="2387" y="4052"/>
                    <a:pt x="2416" y="4142"/>
                    <a:pt x="2455" y="4228"/>
                  </a:cubicBezTo>
                  <a:cubicBezTo>
                    <a:pt x="2500" y="4318"/>
                    <a:pt x="2563" y="4398"/>
                    <a:pt x="2637" y="4461"/>
                  </a:cubicBezTo>
                  <a:cubicBezTo>
                    <a:pt x="2723" y="4529"/>
                    <a:pt x="2818" y="4569"/>
                    <a:pt x="2920" y="4591"/>
                  </a:cubicBezTo>
                  <a:cubicBezTo>
                    <a:pt x="3005" y="4613"/>
                    <a:pt x="3089" y="4621"/>
                    <a:pt x="3173" y="4621"/>
                  </a:cubicBezTo>
                  <a:cubicBezTo>
                    <a:pt x="3197" y="4621"/>
                    <a:pt x="3221" y="4620"/>
                    <a:pt x="3245" y="4619"/>
                  </a:cubicBezTo>
                  <a:lnTo>
                    <a:pt x="3245" y="4750"/>
                  </a:lnTo>
                  <a:cubicBezTo>
                    <a:pt x="3245" y="4863"/>
                    <a:pt x="3245" y="4978"/>
                    <a:pt x="3250" y="5091"/>
                  </a:cubicBezTo>
                  <a:cubicBezTo>
                    <a:pt x="3250" y="5204"/>
                    <a:pt x="3250" y="5319"/>
                    <a:pt x="3245" y="5432"/>
                  </a:cubicBezTo>
                  <a:lnTo>
                    <a:pt x="3245" y="5592"/>
                  </a:lnTo>
                  <a:cubicBezTo>
                    <a:pt x="3171" y="5563"/>
                    <a:pt x="3091" y="5545"/>
                    <a:pt x="3017" y="5540"/>
                  </a:cubicBezTo>
                  <a:cubicBezTo>
                    <a:pt x="2980" y="5536"/>
                    <a:pt x="2943" y="5534"/>
                    <a:pt x="2907" y="5534"/>
                  </a:cubicBezTo>
                  <a:cubicBezTo>
                    <a:pt x="2799" y="5534"/>
                    <a:pt x="2694" y="5551"/>
                    <a:pt x="2592" y="5586"/>
                  </a:cubicBezTo>
                  <a:cubicBezTo>
                    <a:pt x="2579" y="5545"/>
                    <a:pt x="2563" y="5506"/>
                    <a:pt x="2545" y="5466"/>
                  </a:cubicBezTo>
                  <a:cubicBezTo>
                    <a:pt x="2506" y="5375"/>
                    <a:pt x="2443" y="5307"/>
                    <a:pt x="2369" y="5251"/>
                  </a:cubicBezTo>
                  <a:cubicBezTo>
                    <a:pt x="2296" y="5193"/>
                    <a:pt x="2204" y="5165"/>
                    <a:pt x="2120" y="5154"/>
                  </a:cubicBezTo>
                  <a:cubicBezTo>
                    <a:pt x="2086" y="5148"/>
                    <a:pt x="2052" y="5143"/>
                    <a:pt x="2018" y="5143"/>
                  </a:cubicBezTo>
                  <a:cubicBezTo>
                    <a:pt x="1960" y="5143"/>
                    <a:pt x="1904" y="5154"/>
                    <a:pt x="1847" y="5165"/>
                  </a:cubicBezTo>
                  <a:cubicBezTo>
                    <a:pt x="1756" y="5182"/>
                    <a:pt x="1671" y="5217"/>
                    <a:pt x="1585" y="5262"/>
                  </a:cubicBezTo>
                  <a:cubicBezTo>
                    <a:pt x="1501" y="5307"/>
                    <a:pt x="1420" y="5364"/>
                    <a:pt x="1352" y="5432"/>
                  </a:cubicBezTo>
                  <a:cubicBezTo>
                    <a:pt x="1284" y="5500"/>
                    <a:pt x="1222" y="5579"/>
                    <a:pt x="1176" y="5671"/>
                  </a:cubicBezTo>
                  <a:cubicBezTo>
                    <a:pt x="1160" y="5699"/>
                    <a:pt x="1147" y="5728"/>
                    <a:pt x="1137" y="5757"/>
                  </a:cubicBezTo>
                  <a:cubicBezTo>
                    <a:pt x="1086" y="5728"/>
                    <a:pt x="1034" y="5705"/>
                    <a:pt x="977" y="5688"/>
                  </a:cubicBezTo>
                  <a:cubicBezTo>
                    <a:pt x="922" y="5673"/>
                    <a:pt x="865" y="5665"/>
                    <a:pt x="808" y="5665"/>
                  </a:cubicBezTo>
                  <a:cubicBezTo>
                    <a:pt x="740" y="5665"/>
                    <a:pt x="673" y="5675"/>
                    <a:pt x="609" y="5694"/>
                  </a:cubicBezTo>
                  <a:cubicBezTo>
                    <a:pt x="347" y="5773"/>
                    <a:pt x="159" y="5983"/>
                    <a:pt x="51" y="6227"/>
                  </a:cubicBezTo>
                  <a:cubicBezTo>
                    <a:pt x="11" y="6318"/>
                    <a:pt x="1" y="6421"/>
                    <a:pt x="22" y="6518"/>
                  </a:cubicBezTo>
                  <a:cubicBezTo>
                    <a:pt x="40" y="6602"/>
                    <a:pt x="91" y="6683"/>
                    <a:pt x="148" y="6745"/>
                  </a:cubicBezTo>
                  <a:cubicBezTo>
                    <a:pt x="261" y="6869"/>
                    <a:pt x="410" y="6955"/>
                    <a:pt x="512" y="7092"/>
                  </a:cubicBezTo>
                  <a:cubicBezTo>
                    <a:pt x="523" y="7108"/>
                    <a:pt x="534" y="7126"/>
                    <a:pt x="541" y="7142"/>
                  </a:cubicBezTo>
                  <a:cubicBezTo>
                    <a:pt x="528" y="7199"/>
                    <a:pt x="506" y="7257"/>
                    <a:pt x="489" y="7313"/>
                  </a:cubicBezTo>
                  <a:cubicBezTo>
                    <a:pt x="478" y="7352"/>
                    <a:pt x="472" y="7393"/>
                    <a:pt x="472" y="7433"/>
                  </a:cubicBezTo>
                  <a:cubicBezTo>
                    <a:pt x="472" y="7478"/>
                    <a:pt x="489" y="7529"/>
                    <a:pt x="500" y="7569"/>
                  </a:cubicBezTo>
                  <a:cubicBezTo>
                    <a:pt x="534" y="7659"/>
                    <a:pt x="575" y="7734"/>
                    <a:pt x="631" y="7808"/>
                  </a:cubicBezTo>
                  <a:cubicBezTo>
                    <a:pt x="688" y="7881"/>
                    <a:pt x="767" y="7932"/>
                    <a:pt x="847" y="7978"/>
                  </a:cubicBezTo>
                  <a:cubicBezTo>
                    <a:pt x="975" y="8044"/>
                    <a:pt x="1116" y="8077"/>
                    <a:pt x="1259" y="8077"/>
                  </a:cubicBezTo>
                  <a:cubicBezTo>
                    <a:pt x="1312" y="8077"/>
                    <a:pt x="1366" y="8072"/>
                    <a:pt x="1420" y="8063"/>
                  </a:cubicBezTo>
                  <a:cubicBezTo>
                    <a:pt x="1563" y="8041"/>
                    <a:pt x="1700" y="7973"/>
                    <a:pt x="1802" y="7870"/>
                  </a:cubicBezTo>
                  <a:cubicBezTo>
                    <a:pt x="1808" y="7876"/>
                    <a:pt x="1818" y="7887"/>
                    <a:pt x="1829" y="7898"/>
                  </a:cubicBezTo>
                  <a:cubicBezTo>
                    <a:pt x="1870" y="7944"/>
                    <a:pt x="1921" y="7984"/>
                    <a:pt x="1973" y="8018"/>
                  </a:cubicBezTo>
                  <a:cubicBezTo>
                    <a:pt x="1989" y="8029"/>
                    <a:pt x="2007" y="8034"/>
                    <a:pt x="2023" y="8046"/>
                  </a:cubicBezTo>
                  <a:cubicBezTo>
                    <a:pt x="2046" y="8102"/>
                    <a:pt x="2075" y="8160"/>
                    <a:pt x="2109" y="8211"/>
                  </a:cubicBezTo>
                  <a:cubicBezTo>
                    <a:pt x="2148" y="8267"/>
                    <a:pt x="2199" y="8319"/>
                    <a:pt x="2251" y="8364"/>
                  </a:cubicBezTo>
                  <a:cubicBezTo>
                    <a:pt x="2353" y="8455"/>
                    <a:pt x="2466" y="8529"/>
                    <a:pt x="2574" y="8620"/>
                  </a:cubicBezTo>
                  <a:lnTo>
                    <a:pt x="2568" y="8614"/>
                  </a:lnTo>
                  <a:lnTo>
                    <a:pt x="2568" y="8614"/>
                  </a:lnTo>
                  <a:cubicBezTo>
                    <a:pt x="2574" y="8614"/>
                    <a:pt x="2574" y="8620"/>
                    <a:pt x="2579" y="8626"/>
                  </a:cubicBezTo>
                  <a:lnTo>
                    <a:pt x="2579" y="8620"/>
                  </a:lnTo>
                  <a:cubicBezTo>
                    <a:pt x="2579" y="8626"/>
                    <a:pt x="2579" y="8626"/>
                    <a:pt x="2586" y="8626"/>
                  </a:cubicBezTo>
                  <a:cubicBezTo>
                    <a:pt x="2631" y="8671"/>
                    <a:pt x="2676" y="8716"/>
                    <a:pt x="2716" y="8768"/>
                  </a:cubicBezTo>
                  <a:cubicBezTo>
                    <a:pt x="2733" y="8796"/>
                    <a:pt x="2750" y="8830"/>
                    <a:pt x="2762" y="8859"/>
                  </a:cubicBezTo>
                  <a:cubicBezTo>
                    <a:pt x="2791" y="8938"/>
                    <a:pt x="2807" y="9023"/>
                    <a:pt x="2818" y="9103"/>
                  </a:cubicBezTo>
                  <a:cubicBezTo>
                    <a:pt x="2830" y="9279"/>
                    <a:pt x="2813" y="9455"/>
                    <a:pt x="2784" y="9631"/>
                  </a:cubicBezTo>
                  <a:cubicBezTo>
                    <a:pt x="2750" y="9825"/>
                    <a:pt x="2705" y="10011"/>
                    <a:pt x="2660" y="10200"/>
                  </a:cubicBezTo>
                  <a:cubicBezTo>
                    <a:pt x="2637" y="10291"/>
                    <a:pt x="2620" y="10376"/>
                    <a:pt x="2603" y="10462"/>
                  </a:cubicBezTo>
                  <a:cubicBezTo>
                    <a:pt x="2592" y="10507"/>
                    <a:pt x="2586" y="10557"/>
                    <a:pt x="2574" y="10603"/>
                  </a:cubicBezTo>
                  <a:cubicBezTo>
                    <a:pt x="2568" y="10637"/>
                    <a:pt x="2568" y="10672"/>
                    <a:pt x="2563" y="10706"/>
                  </a:cubicBezTo>
                  <a:cubicBezTo>
                    <a:pt x="2563" y="10727"/>
                    <a:pt x="2568" y="10751"/>
                    <a:pt x="2579" y="10768"/>
                  </a:cubicBezTo>
                  <a:cubicBezTo>
                    <a:pt x="2592" y="10796"/>
                    <a:pt x="2613" y="10813"/>
                    <a:pt x="2642" y="10824"/>
                  </a:cubicBezTo>
                  <a:cubicBezTo>
                    <a:pt x="2653" y="10827"/>
                    <a:pt x="2665" y="10829"/>
                    <a:pt x="2676" y="10829"/>
                  </a:cubicBezTo>
                  <a:cubicBezTo>
                    <a:pt x="2729" y="10829"/>
                    <a:pt x="2781" y="10797"/>
                    <a:pt x="2791" y="10745"/>
                  </a:cubicBezTo>
                  <a:cubicBezTo>
                    <a:pt x="2796" y="10722"/>
                    <a:pt x="2807" y="10706"/>
                    <a:pt x="2813" y="10682"/>
                  </a:cubicBezTo>
                  <a:cubicBezTo>
                    <a:pt x="2825" y="10654"/>
                    <a:pt x="2830" y="10632"/>
                    <a:pt x="2841" y="10609"/>
                  </a:cubicBezTo>
                  <a:cubicBezTo>
                    <a:pt x="2859" y="10557"/>
                    <a:pt x="2870" y="10501"/>
                    <a:pt x="2886" y="10449"/>
                  </a:cubicBezTo>
                  <a:cubicBezTo>
                    <a:pt x="2893" y="10427"/>
                    <a:pt x="2904" y="10410"/>
                    <a:pt x="2909" y="10387"/>
                  </a:cubicBezTo>
                  <a:lnTo>
                    <a:pt x="2904" y="10387"/>
                  </a:lnTo>
                  <a:cubicBezTo>
                    <a:pt x="2938" y="10284"/>
                    <a:pt x="2967" y="10176"/>
                    <a:pt x="2995" y="10074"/>
                  </a:cubicBezTo>
                  <a:cubicBezTo>
                    <a:pt x="3023" y="9938"/>
                    <a:pt x="3057" y="9796"/>
                    <a:pt x="3080" y="9649"/>
                  </a:cubicBezTo>
                  <a:cubicBezTo>
                    <a:pt x="3103" y="9507"/>
                    <a:pt x="3109" y="9381"/>
                    <a:pt x="3109" y="9256"/>
                  </a:cubicBezTo>
                  <a:cubicBezTo>
                    <a:pt x="3109" y="9200"/>
                    <a:pt x="3103" y="9137"/>
                    <a:pt x="3098" y="9064"/>
                  </a:cubicBezTo>
                  <a:cubicBezTo>
                    <a:pt x="3085" y="9006"/>
                    <a:pt x="3074" y="8949"/>
                    <a:pt x="3057" y="8899"/>
                  </a:cubicBezTo>
                  <a:cubicBezTo>
                    <a:pt x="3035" y="8836"/>
                    <a:pt x="3012" y="8791"/>
                    <a:pt x="2978" y="8745"/>
                  </a:cubicBezTo>
                  <a:cubicBezTo>
                    <a:pt x="2938" y="8689"/>
                    <a:pt x="2899" y="8642"/>
                    <a:pt x="2852" y="8603"/>
                  </a:cubicBezTo>
                  <a:cubicBezTo>
                    <a:pt x="2762" y="8529"/>
                    <a:pt x="2660" y="8472"/>
                    <a:pt x="2558" y="8421"/>
                  </a:cubicBezTo>
                  <a:cubicBezTo>
                    <a:pt x="2461" y="8375"/>
                    <a:pt x="2358" y="8319"/>
                    <a:pt x="2267" y="8245"/>
                  </a:cubicBezTo>
                  <a:cubicBezTo>
                    <a:pt x="2228" y="8211"/>
                    <a:pt x="2193" y="8170"/>
                    <a:pt x="2165" y="8136"/>
                  </a:cubicBezTo>
                  <a:cubicBezTo>
                    <a:pt x="2159" y="8125"/>
                    <a:pt x="2154" y="8120"/>
                    <a:pt x="2148" y="8109"/>
                  </a:cubicBezTo>
                  <a:lnTo>
                    <a:pt x="2148" y="8102"/>
                  </a:lnTo>
                  <a:cubicBezTo>
                    <a:pt x="2188" y="8115"/>
                    <a:pt x="2228" y="8125"/>
                    <a:pt x="2267" y="8136"/>
                  </a:cubicBezTo>
                  <a:cubicBezTo>
                    <a:pt x="2330" y="8149"/>
                    <a:pt x="2387" y="8154"/>
                    <a:pt x="2438" y="8154"/>
                  </a:cubicBezTo>
                  <a:cubicBezTo>
                    <a:pt x="2495" y="8154"/>
                    <a:pt x="2552" y="8149"/>
                    <a:pt x="2613" y="8136"/>
                  </a:cubicBezTo>
                  <a:cubicBezTo>
                    <a:pt x="2671" y="8131"/>
                    <a:pt x="2728" y="8115"/>
                    <a:pt x="2802" y="8091"/>
                  </a:cubicBezTo>
                  <a:cubicBezTo>
                    <a:pt x="2841" y="8143"/>
                    <a:pt x="2875" y="8183"/>
                    <a:pt x="2909" y="8217"/>
                  </a:cubicBezTo>
                  <a:cubicBezTo>
                    <a:pt x="2967" y="8273"/>
                    <a:pt x="3017" y="8301"/>
                    <a:pt x="3069" y="8314"/>
                  </a:cubicBezTo>
                  <a:cubicBezTo>
                    <a:pt x="3091" y="8319"/>
                    <a:pt x="3103" y="8319"/>
                    <a:pt x="3119" y="8319"/>
                  </a:cubicBezTo>
                  <a:lnTo>
                    <a:pt x="3159" y="8319"/>
                  </a:lnTo>
                  <a:cubicBezTo>
                    <a:pt x="3193" y="8314"/>
                    <a:pt x="3222" y="8296"/>
                    <a:pt x="3245" y="8280"/>
                  </a:cubicBezTo>
                  <a:cubicBezTo>
                    <a:pt x="3290" y="8245"/>
                    <a:pt x="3313" y="8194"/>
                    <a:pt x="3336" y="8143"/>
                  </a:cubicBezTo>
                  <a:cubicBezTo>
                    <a:pt x="3358" y="8086"/>
                    <a:pt x="3370" y="8023"/>
                    <a:pt x="3381" y="7973"/>
                  </a:cubicBezTo>
                  <a:cubicBezTo>
                    <a:pt x="3387" y="7915"/>
                    <a:pt x="3392" y="7853"/>
                    <a:pt x="3392" y="7774"/>
                  </a:cubicBezTo>
                  <a:cubicBezTo>
                    <a:pt x="3398" y="7705"/>
                    <a:pt x="3392" y="7637"/>
                    <a:pt x="3387" y="7551"/>
                  </a:cubicBezTo>
                  <a:lnTo>
                    <a:pt x="3387" y="7546"/>
                  </a:lnTo>
                  <a:lnTo>
                    <a:pt x="3387" y="7540"/>
                  </a:lnTo>
                  <a:lnTo>
                    <a:pt x="3387" y="7535"/>
                  </a:lnTo>
                  <a:cubicBezTo>
                    <a:pt x="3421" y="7449"/>
                    <a:pt x="3439" y="7364"/>
                    <a:pt x="3444" y="7273"/>
                  </a:cubicBezTo>
                  <a:cubicBezTo>
                    <a:pt x="3455" y="7171"/>
                    <a:pt x="3439" y="7052"/>
                    <a:pt x="3392" y="6943"/>
                  </a:cubicBezTo>
                  <a:cubicBezTo>
                    <a:pt x="3381" y="6916"/>
                    <a:pt x="3370" y="6882"/>
                    <a:pt x="3358" y="6848"/>
                  </a:cubicBezTo>
                  <a:cubicBezTo>
                    <a:pt x="3518" y="6807"/>
                    <a:pt x="3643" y="6745"/>
                    <a:pt x="3733" y="6654"/>
                  </a:cubicBezTo>
                  <a:cubicBezTo>
                    <a:pt x="3796" y="6591"/>
                    <a:pt x="3841" y="6512"/>
                    <a:pt x="3864" y="6432"/>
                  </a:cubicBezTo>
                  <a:cubicBezTo>
                    <a:pt x="3882" y="6353"/>
                    <a:pt x="3882" y="6268"/>
                    <a:pt x="3859" y="6182"/>
                  </a:cubicBezTo>
                  <a:cubicBezTo>
                    <a:pt x="3835" y="6103"/>
                    <a:pt x="3801" y="6029"/>
                    <a:pt x="3739" y="5938"/>
                  </a:cubicBezTo>
                  <a:cubicBezTo>
                    <a:pt x="3683" y="5859"/>
                    <a:pt x="3609" y="5796"/>
                    <a:pt x="3552" y="5757"/>
                  </a:cubicBezTo>
                  <a:cubicBezTo>
                    <a:pt x="3534" y="5739"/>
                    <a:pt x="3518" y="5728"/>
                    <a:pt x="3494" y="5710"/>
                  </a:cubicBezTo>
                  <a:lnTo>
                    <a:pt x="3489" y="5705"/>
                  </a:lnTo>
                  <a:cubicBezTo>
                    <a:pt x="3494" y="5694"/>
                    <a:pt x="3494" y="5682"/>
                    <a:pt x="3494" y="5665"/>
                  </a:cubicBezTo>
                  <a:cubicBezTo>
                    <a:pt x="3494" y="5626"/>
                    <a:pt x="3494" y="5574"/>
                    <a:pt x="3489" y="5534"/>
                  </a:cubicBezTo>
                  <a:cubicBezTo>
                    <a:pt x="3489" y="5466"/>
                    <a:pt x="3478" y="5398"/>
                    <a:pt x="3473" y="5335"/>
                  </a:cubicBezTo>
                  <a:lnTo>
                    <a:pt x="3466" y="5319"/>
                  </a:lnTo>
                  <a:lnTo>
                    <a:pt x="3460" y="5272"/>
                  </a:lnTo>
                  <a:lnTo>
                    <a:pt x="3449" y="5170"/>
                  </a:lnTo>
                  <a:lnTo>
                    <a:pt x="3426" y="5028"/>
                  </a:lnTo>
                  <a:cubicBezTo>
                    <a:pt x="3421" y="4938"/>
                    <a:pt x="3410" y="4852"/>
                    <a:pt x="3404" y="4761"/>
                  </a:cubicBezTo>
                  <a:lnTo>
                    <a:pt x="3404" y="4779"/>
                  </a:lnTo>
                  <a:cubicBezTo>
                    <a:pt x="3398" y="4721"/>
                    <a:pt x="3392" y="4659"/>
                    <a:pt x="3392" y="4597"/>
                  </a:cubicBezTo>
                  <a:cubicBezTo>
                    <a:pt x="3473" y="4580"/>
                    <a:pt x="3546" y="4551"/>
                    <a:pt x="3614" y="4511"/>
                  </a:cubicBezTo>
                  <a:cubicBezTo>
                    <a:pt x="3728" y="4449"/>
                    <a:pt x="3824" y="4346"/>
                    <a:pt x="3893" y="4222"/>
                  </a:cubicBezTo>
                  <a:lnTo>
                    <a:pt x="3898" y="4222"/>
                  </a:lnTo>
                  <a:cubicBezTo>
                    <a:pt x="3943" y="4267"/>
                    <a:pt x="3990" y="4312"/>
                    <a:pt x="4045" y="4352"/>
                  </a:cubicBezTo>
                  <a:lnTo>
                    <a:pt x="4052" y="4352"/>
                  </a:lnTo>
                  <a:cubicBezTo>
                    <a:pt x="4069" y="4700"/>
                    <a:pt x="4074" y="5041"/>
                    <a:pt x="4080" y="5324"/>
                  </a:cubicBezTo>
                  <a:cubicBezTo>
                    <a:pt x="4086" y="5665"/>
                    <a:pt x="4086" y="6040"/>
                    <a:pt x="4074" y="6466"/>
                  </a:cubicBezTo>
                  <a:cubicBezTo>
                    <a:pt x="4069" y="6848"/>
                    <a:pt x="4063" y="7228"/>
                    <a:pt x="4052" y="7609"/>
                  </a:cubicBezTo>
                  <a:cubicBezTo>
                    <a:pt x="4045" y="7779"/>
                    <a:pt x="4040" y="7955"/>
                    <a:pt x="4040" y="8125"/>
                  </a:cubicBezTo>
                  <a:cubicBezTo>
                    <a:pt x="4029" y="8330"/>
                    <a:pt x="4024" y="8540"/>
                    <a:pt x="4018" y="8750"/>
                  </a:cubicBezTo>
                  <a:cubicBezTo>
                    <a:pt x="4011" y="9030"/>
                    <a:pt x="4006" y="9308"/>
                    <a:pt x="4000" y="9591"/>
                  </a:cubicBezTo>
                  <a:lnTo>
                    <a:pt x="4000" y="10024"/>
                  </a:lnTo>
                  <a:cubicBezTo>
                    <a:pt x="3995" y="10126"/>
                    <a:pt x="3995" y="10234"/>
                    <a:pt x="3995" y="10342"/>
                  </a:cubicBezTo>
                  <a:cubicBezTo>
                    <a:pt x="3995" y="10381"/>
                    <a:pt x="4000" y="10415"/>
                    <a:pt x="4000" y="10455"/>
                  </a:cubicBezTo>
                  <a:cubicBezTo>
                    <a:pt x="4000" y="10483"/>
                    <a:pt x="4006" y="10507"/>
                    <a:pt x="4024" y="10523"/>
                  </a:cubicBezTo>
                  <a:cubicBezTo>
                    <a:pt x="4045" y="10546"/>
                    <a:pt x="4069" y="10557"/>
                    <a:pt x="4097" y="10557"/>
                  </a:cubicBezTo>
                  <a:cubicBezTo>
                    <a:pt x="4101" y="10557"/>
                    <a:pt x="4104" y="10558"/>
                    <a:pt x="4107" y="10558"/>
                  </a:cubicBezTo>
                  <a:cubicBezTo>
                    <a:pt x="4154" y="10558"/>
                    <a:pt x="4200" y="10514"/>
                    <a:pt x="4200" y="10462"/>
                  </a:cubicBezTo>
                  <a:cubicBezTo>
                    <a:pt x="4210" y="10273"/>
                    <a:pt x="4210" y="10086"/>
                    <a:pt x="4210" y="9893"/>
                  </a:cubicBezTo>
                  <a:cubicBezTo>
                    <a:pt x="4216" y="9705"/>
                    <a:pt x="4216" y="9518"/>
                    <a:pt x="4223" y="9324"/>
                  </a:cubicBezTo>
                  <a:cubicBezTo>
                    <a:pt x="4228" y="8944"/>
                    <a:pt x="4239" y="8569"/>
                    <a:pt x="4245" y="8188"/>
                  </a:cubicBezTo>
                  <a:cubicBezTo>
                    <a:pt x="4250" y="7808"/>
                    <a:pt x="4257" y="7427"/>
                    <a:pt x="4257" y="7040"/>
                  </a:cubicBezTo>
                  <a:cubicBezTo>
                    <a:pt x="4257" y="6659"/>
                    <a:pt x="4257" y="6284"/>
                    <a:pt x="4250" y="5904"/>
                  </a:cubicBezTo>
                  <a:cubicBezTo>
                    <a:pt x="4245" y="5620"/>
                    <a:pt x="4234" y="5341"/>
                    <a:pt x="4223" y="5057"/>
                  </a:cubicBezTo>
                  <a:cubicBezTo>
                    <a:pt x="4216" y="4915"/>
                    <a:pt x="4205" y="4773"/>
                    <a:pt x="4200" y="4625"/>
                  </a:cubicBezTo>
                  <a:cubicBezTo>
                    <a:pt x="4194" y="4563"/>
                    <a:pt x="4194" y="4501"/>
                    <a:pt x="4189" y="4438"/>
                  </a:cubicBezTo>
                  <a:lnTo>
                    <a:pt x="4189" y="4438"/>
                  </a:lnTo>
                  <a:cubicBezTo>
                    <a:pt x="4318" y="4501"/>
                    <a:pt x="4461" y="4540"/>
                    <a:pt x="4609" y="4556"/>
                  </a:cubicBezTo>
                  <a:cubicBezTo>
                    <a:pt x="4673" y="4565"/>
                    <a:pt x="4738" y="4569"/>
                    <a:pt x="4803" y="4569"/>
                  </a:cubicBezTo>
                  <a:cubicBezTo>
                    <a:pt x="4906" y="4569"/>
                    <a:pt x="5010" y="4560"/>
                    <a:pt x="5115" y="4546"/>
                  </a:cubicBezTo>
                  <a:cubicBezTo>
                    <a:pt x="5273" y="4522"/>
                    <a:pt x="5432" y="4477"/>
                    <a:pt x="5586" y="4427"/>
                  </a:cubicBezTo>
                  <a:cubicBezTo>
                    <a:pt x="5899" y="4318"/>
                    <a:pt x="6200" y="4181"/>
                    <a:pt x="6466" y="3989"/>
                  </a:cubicBezTo>
                  <a:cubicBezTo>
                    <a:pt x="6597" y="3892"/>
                    <a:pt x="6717" y="3785"/>
                    <a:pt x="6819" y="3665"/>
                  </a:cubicBezTo>
                  <a:cubicBezTo>
                    <a:pt x="6904" y="3557"/>
                    <a:pt x="6972" y="3438"/>
                    <a:pt x="7029" y="3313"/>
                  </a:cubicBezTo>
                  <a:cubicBezTo>
                    <a:pt x="7098" y="3142"/>
                    <a:pt x="7114" y="2961"/>
                    <a:pt x="7087" y="2784"/>
                  </a:cubicBezTo>
                  <a:cubicBezTo>
                    <a:pt x="7063" y="2608"/>
                    <a:pt x="6972" y="2443"/>
                    <a:pt x="6853" y="2313"/>
                  </a:cubicBezTo>
                  <a:cubicBezTo>
                    <a:pt x="6722" y="2159"/>
                    <a:pt x="6547" y="2057"/>
                    <a:pt x="6364" y="1983"/>
                  </a:cubicBezTo>
                  <a:cubicBezTo>
                    <a:pt x="6262" y="1944"/>
                    <a:pt x="6154" y="1915"/>
                    <a:pt x="6046" y="1897"/>
                  </a:cubicBezTo>
                  <a:cubicBezTo>
                    <a:pt x="6030" y="1892"/>
                    <a:pt x="6012" y="1892"/>
                    <a:pt x="5989" y="1886"/>
                  </a:cubicBezTo>
                  <a:cubicBezTo>
                    <a:pt x="6098" y="1768"/>
                    <a:pt x="6172" y="1624"/>
                    <a:pt x="6182" y="1466"/>
                  </a:cubicBezTo>
                  <a:cubicBezTo>
                    <a:pt x="6200" y="1249"/>
                    <a:pt x="6046" y="1063"/>
                    <a:pt x="5870" y="960"/>
                  </a:cubicBezTo>
                  <a:cubicBezTo>
                    <a:pt x="5660" y="835"/>
                    <a:pt x="5404" y="795"/>
                    <a:pt x="5160" y="795"/>
                  </a:cubicBezTo>
                  <a:cubicBezTo>
                    <a:pt x="4881" y="801"/>
                    <a:pt x="4603" y="863"/>
                    <a:pt x="4365" y="1000"/>
                  </a:cubicBezTo>
                  <a:lnTo>
                    <a:pt x="4359" y="1000"/>
                  </a:lnTo>
                  <a:cubicBezTo>
                    <a:pt x="4341" y="829"/>
                    <a:pt x="4296" y="664"/>
                    <a:pt x="4216" y="512"/>
                  </a:cubicBezTo>
                  <a:cubicBezTo>
                    <a:pt x="4165" y="420"/>
                    <a:pt x="4097" y="329"/>
                    <a:pt x="4018" y="255"/>
                  </a:cubicBezTo>
                  <a:cubicBezTo>
                    <a:pt x="3932" y="182"/>
                    <a:pt x="3835" y="124"/>
                    <a:pt x="3733" y="74"/>
                  </a:cubicBezTo>
                  <a:cubicBezTo>
                    <a:pt x="3609" y="22"/>
                    <a:pt x="3473" y="0"/>
                    <a:pt x="33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4"/>
            <p:cNvSpPr/>
            <p:nvPr/>
          </p:nvSpPr>
          <p:spPr>
            <a:xfrm flipH="1">
              <a:off x="1735113" y="3579484"/>
              <a:ext cx="29305" cy="44546"/>
            </a:xfrm>
            <a:custGeom>
              <a:avLst/>
              <a:gdLst/>
              <a:ahLst/>
              <a:cxnLst/>
              <a:rect l="l" t="t" r="r" b="b"/>
              <a:pathLst>
                <a:path w="996" h="1514" extrusionOk="0">
                  <a:moveTo>
                    <a:pt x="1" y="1501"/>
                  </a:moveTo>
                  <a:cubicBezTo>
                    <a:pt x="1" y="1501"/>
                    <a:pt x="1" y="1501"/>
                    <a:pt x="2" y="1501"/>
                  </a:cubicBezTo>
                  <a:lnTo>
                    <a:pt x="2" y="1501"/>
                  </a:lnTo>
                  <a:cubicBezTo>
                    <a:pt x="1" y="1501"/>
                    <a:pt x="1" y="1501"/>
                    <a:pt x="1" y="1501"/>
                  </a:cubicBezTo>
                  <a:close/>
                  <a:moveTo>
                    <a:pt x="785" y="1"/>
                  </a:moveTo>
                  <a:cubicBezTo>
                    <a:pt x="717" y="24"/>
                    <a:pt x="649" y="40"/>
                    <a:pt x="591" y="46"/>
                  </a:cubicBezTo>
                  <a:cubicBezTo>
                    <a:pt x="546" y="53"/>
                    <a:pt x="507" y="58"/>
                    <a:pt x="466" y="58"/>
                  </a:cubicBezTo>
                  <a:cubicBezTo>
                    <a:pt x="426" y="58"/>
                    <a:pt x="392" y="53"/>
                    <a:pt x="358" y="53"/>
                  </a:cubicBezTo>
                  <a:cubicBezTo>
                    <a:pt x="353" y="177"/>
                    <a:pt x="347" y="285"/>
                    <a:pt x="336" y="394"/>
                  </a:cubicBezTo>
                  <a:cubicBezTo>
                    <a:pt x="324" y="518"/>
                    <a:pt x="308" y="649"/>
                    <a:pt x="285" y="774"/>
                  </a:cubicBezTo>
                  <a:cubicBezTo>
                    <a:pt x="261" y="898"/>
                    <a:pt x="234" y="1024"/>
                    <a:pt x="193" y="1149"/>
                  </a:cubicBezTo>
                  <a:cubicBezTo>
                    <a:pt x="172" y="1217"/>
                    <a:pt x="71" y="1501"/>
                    <a:pt x="3" y="1501"/>
                  </a:cubicBezTo>
                  <a:cubicBezTo>
                    <a:pt x="2" y="1501"/>
                    <a:pt x="2" y="1501"/>
                    <a:pt x="2" y="1501"/>
                  </a:cubicBezTo>
                  <a:lnTo>
                    <a:pt x="2" y="1501"/>
                  </a:lnTo>
                  <a:cubicBezTo>
                    <a:pt x="140" y="1510"/>
                    <a:pt x="260" y="1513"/>
                    <a:pt x="363" y="1513"/>
                  </a:cubicBezTo>
                  <a:cubicBezTo>
                    <a:pt x="888" y="1513"/>
                    <a:pt x="995" y="1422"/>
                    <a:pt x="995" y="1422"/>
                  </a:cubicBezTo>
                  <a:cubicBezTo>
                    <a:pt x="977" y="1348"/>
                    <a:pt x="825" y="1081"/>
                    <a:pt x="814" y="1007"/>
                  </a:cubicBezTo>
                  <a:cubicBezTo>
                    <a:pt x="790" y="882"/>
                    <a:pt x="773" y="751"/>
                    <a:pt x="773" y="615"/>
                  </a:cubicBezTo>
                  <a:cubicBezTo>
                    <a:pt x="767" y="507"/>
                    <a:pt x="767" y="376"/>
                    <a:pt x="773" y="229"/>
                  </a:cubicBezTo>
                  <a:cubicBezTo>
                    <a:pt x="780" y="160"/>
                    <a:pt x="780" y="87"/>
                    <a:pt x="785" y="19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4"/>
            <p:cNvSpPr/>
            <p:nvPr/>
          </p:nvSpPr>
          <p:spPr>
            <a:xfrm flipH="1">
              <a:off x="1648699" y="3420838"/>
              <a:ext cx="206163" cy="156351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1"/>
                  </a:moveTo>
                  <a:cubicBezTo>
                    <a:pt x="3699" y="1"/>
                    <a:pt x="3676" y="6"/>
                    <a:pt x="3654" y="6"/>
                  </a:cubicBezTo>
                  <a:cubicBezTo>
                    <a:pt x="3569" y="17"/>
                    <a:pt x="3489" y="35"/>
                    <a:pt x="3404" y="69"/>
                  </a:cubicBezTo>
                  <a:cubicBezTo>
                    <a:pt x="3324" y="97"/>
                    <a:pt x="3256" y="132"/>
                    <a:pt x="3193" y="182"/>
                  </a:cubicBezTo>
                  <a:cubicBezTo>
                    <a:pt x="3131" y="222"/>
                    <a:pt x="3075" y="279"/>
                    <a:pt x="3018" y="342"/>
                  </a:cubicBezTo>
                  <a:cubicBezTo>
                    <a:pt x="2960" y="410"/>
                    <a:pt x="2910" y="489"/>
                    <a:pt x="2870" y="580"/>
                  </a:cubicBezTo>
                  <a:cubicBezTo>
                    <a:pt x="2813" y="699"/>
                    <a:pt x="2773" y="830"/>
                    <a:pt x="2745" y="978"/>
                  </a:cubicBezTo>
                  <a:cubicBezTo>
                    <a:pt x="2745" y="1000"/>
                    <a:pt x="2722" y="1013"/>
                    <a:pt x="2700" y="1018"/>
                  </a:cubicBezTo>
                  <a:lnTo>
                    <a:pt x="2688" y="1018"/>
                  </a:lnTo>
                  <a:cubicBezTo>
                    <a:pt x="2671" y="1018"/>
                    <a:pt x="2653" y="1013"/>
                    <a:pt x="2643" y="1000"/>
                  </a:cubicBezTo>
                  <a:cubicBezTo>
                    <a:pt x="2540" y="882"/>
                    <a:pt x="2449" y="785"/>
                    <a:pt x="2353" y="706"/>
                  </a:cubicBezTo>
                  <a:lnTo>
                    <a:pt x="2353" y="706"/>
                  </a:lnTo>
                  <a:lnTo>
                    <a:pt x="2359" y="728"/>
                  </a:lnTo>
                  <a:cubicBezTo>
                    <a:pt x="2302" y="665"/>
                    <a:pt x="2228" y="614"/>
                    <a:pt x="2142" y="569"/>
                  </a:cubicBezTo>
                  <a:cubicBezTo>
                    <a:pt x="2092" y="546"/>
                    <a:pt x="2040" y="528"/>
                    <a:pt x="1978" y="518"/>
                  </a:cubicBezTo>
                  <a:cubicBezTo>
                    <a:pt x="1944" y="512"/>
                    <a:pt x="1916" y="507"/>
                    <a:pt x="1882" y="507"/>
                  </a:cubicBezTo>
                  <a:lnTo>
                    <a:pt x="1835" y="507"/>
                  </a:lnTo>
                  <a:cubicBezTo>
                    <a:pt x="1785" y="518"/>
                    <a:pt x="1733" y="528"/>
                    <a:pt x="1688" y="546"/>
                  </a:cubicBezTo>
                  <a:cubicBezTo>
                    <a:pt x="1620" y="575"/>
                    <a:pt x="1557" y="603"/>
                    <a:pt x="1494" y="648"/>
                  </a:cubicBezTo>
                  <a:cubicBezTo>
                    <a:pt x="1426" y="699"/>
                    <a:pt x="1370" y="751"/>
                    <a:pt x="1313" y="813"/>
                  </a:cubicBezTo>
                  <a:cubicBezTo>
                    <a:pt x="1256" y="882"/>
                    <a:pt x="1211" y="955"/>
                    <a:pt x="1176" y="1029"/>
                  </a:cubicBezTo>
                  <a:cubicBezTo>
                    <a:pt x="1131" y="1126"/>
                    <a:pt x="1097" y="1228"/>
                    <a:pt x="1080" y="1341"/>
                  </a:cubicBezTo>
                  <a:cubicBezTo>
                    <a:pt x="1063" y="1449"/>
                    <a:pt x="1058" y="1564"/>
                    <a:pt x="1063" y="1677"/>
                  </a:cubicBezTo>
                  <a:cubicBezTo>
                    <a:pt x="1080" y="1797"/>
                    <a:pt x="1108" y="1910"/>
                    <a:pt x="1142" y="2018"/>
                  </a:cubicBezTo>
                  <a:cubicBezTo>
                    <a:pt x="1171" y="2091"/>
                    <a:pt x="1200" y="2143"/>
                    <a:pt x="1228" y="2188"/>
                  </a:cubicBezTo>
                  <a:cubicBezTo>
                    <a:pt x="1245" y="2222"/>
                    <a:pt x="1234" y="2262"/>
                    <a:pt x="1211" y="2279"/>
                  </a:cubicBezTo>
                  <a:cubicBezTo>
                    <a:pt x="1200" y="2296"/>
                    <a:pt x="1182" y="2301"/>
                    <a:pt x="1160" y="2301"/>
                  </a:cubicBezTo>
                  <a:cubicBezTo>
                    <a:pt x="1153" y="2301"/>
                    <a:pt x="1148" y="2301"/>
                    <a:pt x="1137" y="2296"/>
                  </a:cubicBezTo>
                  <a:cubicBezTo>
                    <a:pt x="1097" y="2285"/>
                    <a:pt x="1051" y="2274"/>
                    <a:pt x="1011" y="2267"/>
                  </a:cubicBezTo>
                  <a:cubicBezTo>
                    <a:pt x="938" y="2256"/>
                    <a:pt x="875" y="2251"/>
                    <a:pt x="819" y="2251"/>
                  </a:cubicBezTo>
                  <a:cubicBezTo>
                    <a:pt x="785" y="2251"/>
                    <a:pt x="744" y="2251"/>
                    <a:pt x="710" y="2256"/>
                  </a:cubicBezTo>
                  <a:cubicBezTo>
                    <a:pt x="615" y="2267"/>
                    <a:pt x="523" y="2290"/>
                    <a:pt x="432" y="2319"/>
                  </a:cubicBezTo>
                  <a:cubicBezTo>
                    <a:pt x="369" y="2342"/>
                    <a:pt x="313" y="2376"/>
                    <a:pt x="256" y="2416"/>
                  </a:cubicBezTo>
                  <a:cubicBezTo>
                    <a:pt x="211" y="2445"/>
                    <a:pt x="171" y="2479"/>
                    <a:pt x="130" y="2524"/>
                  </a:cubicBezTo>
                  <a:cubicBezTo>
                    <a:pt x="103" y="2563"/>
                    <a:pt x="75" y="2603"/>
                    <a:pt x="57" y="2649"/>
                  </a:cubicBezTo>
                  <a:cubicBezTo>
                    <a:pt x="40" y="2683"/>
                    <a:pt x="23" y="2728"/>
                    <a:pt x="12" y="2779"/>
                  </a:cubicBezTo>
                  <a:cubicBezTo>
                    <a:pt x="6" y="2836"/>
                    <a:pt x="1" y="2893"/>
                    <a:pt x="6" y="2956"/>
                  </a:cubicBezTo>
                  <a:cubicBezTo>
                    <a:pt x="12" y="3006"/>
                    <a:pt x="23" y="3046"/>
                    <a:pt x="40" y="3085"/>
                  </a:cubicBezTo>
                  <a:cubicBezTo>
                    <a:pt x="51" y="3126"/>
                    <a:pt x="75" y="3171"/>
                    <a:pt x="109" y="3211"/>
                  </a:cubicBezTo>
                  <a:cubicBezTo>
                    <a:pt x="137" y="3256"/>
                    <a:pt x="177" y="3302"/>
                    <a:pt x="227" y="3342"/>
                  </a:cubicBezTo>
                  <a:cubicBezTo>
                    <a:pt x="313" y="3415"/>
                    <a:pt x="421" y="3478"/>
                    <a:pt x="557" y="3541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597" y="3563"/>
                    <a:pt x="683" y="3597"/>
                    <a:pt x="791" y="3638"/>
                  </a:cubicBezTo>
                  <a:cubicBezTo>
                    <a:pt x="875" y="3665"/>
                    <a:pt x="949" y="3694"/>
                    <a:pt x="1035" y="3717"/>
                  </a:cubicBezTo>
                  <a:cubicBezTo>
                    <a:pt x="1058" y="3722"/>
                    <a:pt x="1080" y="3746"/>
                    <a:pt x="1097" y="3767"/>
                  </a:cubicBezTo>
                  <a:cubicBezTo>
                    <a:pt x="1108" y="3796"/>
                    <a:pt x="1108" y="3819"/>
                    <a:pt x="1103" y="3842"/>
                  </a:cubicBezTo>
                  <a:cubicBezTo>
                    <a:pt x="1063" y="3932"/>
                    <a:pt x="1035" y="4013"/>
                    <a:pt x="1017" y="4086"/>
                  </a:cubicBezTo>
                  <a:cubicBezTo>
                    <a:pt x="1011" y="4155"/>
                    <a:pt x="1006" y="4223"/>
                    <a:pt x="1011" y="4279"/>
                  </a:cubicBezTo>
                  <a:cubicBezTo>
                    <a:pt x="1024" y="4341"/>
                    <a:pt x="1035" y="4399"/>
                    <a:pt x="1051" y="4449"/>
                  </a:cubicBezTo>
                  <a:cubicBezTo>
                    <a:pt x="1074" y="4507"/>
                    <a:pt x="1108" y="4558"/>
                    <a:pt x="1142" y="4609"/>
                  </a:cubicBezTo>
                  <a:cubicBezTo>
                    <a:pt x="1182" y="4666"/>
                    <a:pt x="1234" y="4722"/>
                    <a:pt x="1297" y="4779"/>
                  </a:cubicBezTo>
                  <a:cubicBezTo>
                    <a:pt x="1370" y="4837"/>
                    <a:pt x="1449" y="4887"/>
                    <a:pt x="1528" y="4927"/>
                  </a:cubicBezTo>
                  <a:cubicBezTo>
                    <a:pt x="1625" y="4967"/>
                    <a:pt x="1727" y="5002"/>
                    <a:pt x="1830" y="5018"/>
                  </a:cubicBezTo>
                  <a:cubicBezTo>
                    <a:pt x="1887" y="5029"/>
                    <a:pt x="1937" y="5036"/>
                    <a:pt x="1984" y="5036"/>
                  </a:cubicBezTo>
                  <a:cubicBezTo>
                    <a:pt x="2006" y="5036"/>
                    <a:pt x="2029" y="5029"/>
                    <a:pt x="2052" y="5029"/>
                  </a:cubicBezTo>
                  <a:cubicBezTo>
                    <a:pt x="2120" y="5023"/>
                    <a:pt x="2194" y="5007"/>
                    <a:pt x="2262" y="4978"/>
                  </a:cubicBezTo>
                  <a:cubicBezTo>
                    <a:pt x="2307" y="4961"/>
                    <a:pt x="2353" y="4939"/>
                    <a:pt x="2398" y="4910"/>
                  </a:cubicBezTo>
                  <a:cubicBezTo>
                    <a:pt x="2438" y="4876"/>
                    <a:pt x="2483" y="4842"/>
                    <a:pt x="2524" y="4790"/>
                  </a:cubicBezTo>
                  <a:cubicBezTo>
                    <a:pt x="2558" y="4745"/>
                    <a:pt x="2585" y="4700"/>
                    <a:pt x="2614" y="4648"/>
                  </a:cubicBezTo>
                  <a:lnTo>
                    <a:pt x="2614" y="4648"/>
                  </a:lnTo>
                  <a:lnTo>
                    <a:pt x="2598" y="4654"/>
                  </a:lnTo>
                  <a:cubicBezTo>
                    <a:pt x="2614" y="4648"/>
                    <a:pt x="2626" y="4627"/>
                    <a:pt x="2626" y="4614"/>
                  </a:cubicBezTo>
                  <a:cubicBezTo>
                    <a:pt x="2637" y="4586"/>
                    <a:pt x="2660" y="4575"/>
                    <a:pt x="2682" y="4575"/>
                  </a:cubicBezTo>
                  <a:cubicBezTo>
                    <a:pt x="2705" y="4575"/>
                    <a:pt x="2722" y="4586"/>
                    <a:pt x="2734" y="4603"/>
                  </a:cubicBezTo>
                  <a:cubicBezTo>
                    <a:pt x="2808" y="4763"/>
                    <a:pt x="2870" y="4876"/>
                    <a:pt x="2938" y="4978"/>
                  </a:cubicBezTo>
                  <a:cubicBezTo>
                    <a:pt x="2989" y="5052"/>
                    <a:pt x="3046" y="5109"/>
                    <a:pt x="3103" y="5160"/>
                  </a:cubicBezTo>
                  <a:cubicBezTo>
                    <a:pt x="3148" y="5194"/>
                    <a:pt x="3193" y="5222"/>
                    <a:pt x="3245" y="5251"/>
                  </a:cubicBezTo>
                  <a:cubicBezTo>
                    <a:pt x="3290" y="5274"/>
                    <a:pt x="3348" y="5291"/>
                    <a:pt x="3410" y="5302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65" y="5302"/>
                    <a:pt x="3739" y="5285"/>
                    <a:pt x="3813" y="5257"/>
                  </a:cubicBezTo>
                  <a:cubicBezTo>
                    <a:pt x="3836" y="5251"/>
                    <a:pt x="3859" y="5240"/>
                    <a:pt x="3875" y="5228"/>
                  </a:cubicBezTo>
                  <a:cubicBezTo>
                    <a:pt x="3893" y="5206"/>
                    <a:pt x="3915" y="5188"/>
                    <a:pt x="3944" y="5188"/>
                  </a:cubicBezTo>
                  <a:lnTo>
                    <a:pt x="3956" y="5188"/>
                  </a:lnTo>
                  <a:cubicBezTo>
                    <a:pt x="3995" y="5165"/>
                    <a:pt x="4029" y="5143"/>
                    <a:pt x="4064" y="5120"/>
                  </a:cubicBezTo>
                  <a:cubicBezTo>
                    <a:pt x="4137" y="5063"/>
                    <a:pt x="4205" y="5002"/>
                    <a:pt x="4263" y="4933"/>
                  </a:cubicBezTo>
                  <a:cubicBezTo>
                    <a:pt x="4313" y="4871"/>
                    <a:pt x="4353" y="4808"/>
                    <a:pt x="4381" y="4751"/>
                  </a:cubicBezTo>
                  <a:cubicBezTo>
                    <a:pt x="4405" y="4688"/>
                    <a:pt x="4426" y="4632"/>
                    <a:pt x="4439" y="4564"/>
                  </a:cubicBezTo>
                  <a:cubicBezTo>
                    <a:pt x="4444" y="4530"/>
                    <a:pt x="4450" y="4496"/>
                    <a:pt x="4450" y="4461"/>
                  </a:cubicBezTo>
                  <a:cubicBezTo>
                    <a:pt x="4450" y="4438"/>
                    <a:pt x="4467" y="4410"/>
                    <a:pt x="4489" y="4399"/>
                  </a:cubicBezTo>
                  <a:cubicBezTo>
                    <a:pt x="4501" y="4388"/>
                    <a:pt x="4518" y="4381"/>
                    <a:pt x="4523" y="4381"/>
                  </a:cubicBezTo>
                  <a:cubicBezTo>
                    <a:pt x="4535" y="4376"/>
                    <a:pt x="4541" y="4376"/>
                    <a:pt x="4546" y="4376"/>
                  </a:cubicBezTo>
                  <a:cubicBezTo>
                    <a:pt x="4580" y="4376"/>
                    <a:pt x="4615" y="4404"/>
                    <a:pt x="4625" y="4438"/>
                  </a:cubicBezTo>
                  <a:cubicBezTo>
                    <a:pt x="4631" y="4461"/>
                    <a:pt x="4638" y="4478"/>
                    <a:pt x="4643" y="4501"/>
                  </a:cubicBezTo>
                  <a:cubicBezTo>
                    <a:pt x="4660" y="4546"/>
                    <a:pt x="4683" y="4586"/>
                    <a:pt x="4706" y="4620"/>
                  </a:cubicBezTo>
                  <a:cubicBezTo>
                    <a:pt x="4728" y="4648"/>
                    <a:pt x="4751" y="4677"/>
                    <a:pt x="4785" y="4706"/>
                  </a:cubicBezTo>
                  <a:cubicBezTo>
                    <a:pt x="4819" y="4734"/>
                    <a:pt x="4853" y="4756"/>
                    <a:pt x="4887" y="4774"/>
                  </a:cubicBezTo>
                  <a:cubicBezTo>
                    <a:pt x="4932" y="4790"/>
                    <a:pt x="4979" y="4808"/>
                    <a:pt x="5035" y="4819"/>
                  </a:cubicBezTo>
                  <a:cubicBezTo>
                    <a:pt x="5097" y="4831"/>
                    <a:pt x="5149" y="4837"/>
                    <a:pt x="5200" y="4837"/>
                  </a:cubicBezTo>
                  <a:cubicBezTo>
                    <a:pt x="5228" y="4837"/>
                    <a:pt x="5257" y="4837"/>
                    <a:pt x="5285" y="4831"/>
                  </a:cubicBezTo>
                  <a:lnTo>
                    <a:pt x="5302" y="4831"/>
                  </a:lnTo>
                  <a:cubicBezTo>
                    <a:pt x="5410" y="4819"/>
                    <a:pt x="5517" y="4790"/>
                    <a:pt x="5626" y="4751"/>
                  </a:cubicBezTo>
                  <a:cubicBezTo>
                    <a:pt x="5729" y="4711"/>
                    <a:pt x="5824" y="4661"/>
                    <a:pt x="5910" y="4598"/>
                  </a:cubicBezTo>
                  <a:cubicBezTo>
                    <a:pt x="5973" y="4552"/>
                    <a:pt x="6029" y="4501"/>
                    <a:pt x="6081" y="4449"/>
                  </a:cubicBezTo>
                  <a:cubicBezTo>
                    <a:pt x="6115" y="4410"/>
                    <a:pt x="6138" y="4365"/>
                    <a:pt x="6160" y="4325"/>
                  </a:cubicBezTo>
                  <a:cubicBezTo>
                    <a:pt x="6177" y="4291"/>
                    <a:pt x="6188" y="4257"/>
                    <a:pt x="6194" y="4223"/>
                  </a:cubicBezTo>
                  <a:cubicBezTo>
                    <a:pt x="6199" y="4189"/>
                    <a:pt x="6199" y="4160"/>
                    <a:pt x="6199" y="4137"/>
                  </a:cubicBezTo>
                  <a:cubicBezTo>
                    <a:pt x="6194" y="4097"/>
                    <a:pt x="6188" y="4069"/>
                    <a:pt x="6183" y="4047"/>
                  </a:cubicBezTo>
                  <a:cubicBezTo>
                    <a:pt x="6165" y="4018"/>
                    <a:pt x="6154" y="3990"/>
                    <a:pt x="6131" y="3961"/>
                  </a:cubicBezTo>
                  <a:cubicBezTo>
                    <a:pt x="6104" y="3921"/>
                    <a:pt x="6075" y="3887"/>
                    <a:pt x="6046" y="3859"/>
                  </a:cubicBezTo>
                  <a:cubicBezTo>
                    <a:pt x="6023" y="3836"/>
                    <a:pt x="6018" y="3801"/>
                    <a:pt x="6023" y="3767"/>
                  </a:cubicBezTo>
                  <a:cubicBezTo>
                    <a:pt x="6036" y="3733"/>
                    <a:pt x="6063" y="3711"/>
                    <a:pt x="6091" y="3706"/>
                  </a:cubicBezTo>
                  <a:cubicBezTo>
                    <a:pt x="6143" y="3699"/>
                    <a:pt x="6194" y="3688"/>
                    <a:pt x="6251" y="3683"/>
                  </a:cubicBezTo>
                  <a:cubicBezTo>
                    <a:pt x="6398" y="3654"/>
                    <a:pt x="6547" y="3631"/>
                    <a:pt x="6671" y="3586"/>
                  </a:cubicBezTo>
                  <a:cubicBezTo>
                    <a:pt x="6739" y="3563"/>
                    <a:pt x="6791" y="3536"/>
                    <a:pt x="6836" y="3501"/>
                  </a:cubicBezTo>
                  <a:cubicBezTo>
                    <a:pt x="6870" y="3484"/>
                    <a:pt x="6893" y="3455"/>
                    <a:pt x="6922" y="3433"/>
                  </a:cubicBezTo>
                  <a:cubicBezTo>
                    <a:pt x="6938" y="3405"/>
                    <a:pt x="6956" y="3376"/>
                    <a:pt x="6967" y="3353"/>
                  </a:cubicBezTo>
                  <a:cubicBezTo>
                    <a:pt x="6978" y="3324"/>
                    <a:pt x="6990" y="3290"/>
                    <a:pt x="7001" y="3250"/>
                  </a:cubicBezTo>
                  <a:cubicBezTo>
                    <a:pt x="7007" y="3200"/>
                    <a:pt x="7007" y="3148"/>
                    <a:pt x="7007" y="3092"/>
                  </a:cubicBezTo>
                  <a:cubicBezTo>
                    <a:pt x="6996" y="3024"/>
                    <a:pt x="6983" y="2972"/>
                    <a:pt x="6967" y="2922"/>
                  </a:cubicBezTo>
                  <a:cubicBezTo>
                    <a:pt x="6949" y="2881"/>
                    <a:pt x="6933" y="2847"/>
                    <a:pt x="6910" y="2813"/>
                  </a:cubicBezTo>
                  <a:cubicBezTo>
                    <a:pt x="6881" y="2785"/>
                    <a:pt x="6854" y="2751"/>
                    <a:pt x="6825" y="2723"/>
                  </a:cubicBezTo>
                  <a:cubicBezTo>
                    <a:pt x="6779" y="2689"/>
                    <a:pt x="6728" y="2660"/>
                    <a:pt x="6671" y="2631"/>
                  </a:cubicBezTo>
                  <a:cubicBezTo>
                    <a:pt x="6574" y="2586"/>
                    <a:pt x="6456" y="2552"/>
                    <a:pt x="6308" y="2524"/>
                  </a:cubicBezTo>
                  <a:cubicBezTo>
                    <a:pt x="6194" y="2506"/>
                    <a:pt x="6075" y="2495"/>
                    <a:pt x="5967" y="2484"/>
                  </a:cubicBezTo>
                  <a:lnTo>
                    <a:pt x="5944" y="2479"/>
                  </a:lnTo>
                  <a:lnTo>
                    <a:pt x="5926" y="2479"/>
                  </a:lnTo>
                  <a:cubicBezTo>
                    <a:pt x="5836" y="2466"/>
                    <a:pt x="5751" y="2461"/>
                    <a:pt x="5666" y="2450"/>
                  </a:cubicBezTo>
                  <a:cubicBezTo>
                    <a:pt x="5648" y="2450"/>
                    <a:pt x="5637" y="2445"/>
                    <a:pt x="5620" y="2432"/>
                  </a:cubicBezTo>
                  <a:cubicBezTo>
                    <a:pt x="5609" y="2427"/>
                    <a:pt x="5598" y="2416"/>
                    <a:pt x="5592" y="2398"/>
                  </a:cubicBezTo>
                  <a:cubicBezTo>
                    <a:pt x="5575" y="2370"/>
                    <a:pt x="5575" y="2335"/>
                    <a:pt x="5592" y="2308"/>
                  </a:cubicBezTo>
                  <a:lnTo>
                    <a:pt x="5614" y="2285"/>
                  </a:lnTo>
                  <a:cubicBezTo>
                    <a:pt x="5626" y="2262"/>
                    <a:pt x="5637" y="2251"/>
                    <a:pt x="5643" y="2240"/>
                  </a:cubicBezTo>
                  <a:cubicBezTo>
                    <a:pt x="5648" y="2211"/>
                    <a:pt x="5654" y="2188"/>
                    <a:pt x="5661" y="2172"/>
                  </a:cubicBezTo>
                  <a:cubicBezTo>
                    <a:pt x="5671" y="2143"/>
                    <a:pt x="5682" y="2120"/>
                    <a:pt x="5695" y="2091"/>
                  </a:cubicBezTo>
                  <a:cubicBezTo>
                    <a:pt x="5722" y="2046"/>
                    <a:pt x="5756" y="2001"/>
                    <a:pt x="5802" y="1949"/>
                  </a:cubicBezTo>
                  <a:lnTo>
                    <a:pt x="5836" y="1904"/>
                  </a:lnTo>
                  <a:cubicBezTo>
                    <a:pt x="5905" y="1824"/>
                    <a:pt x="5967" y="1745"/>
                    <a:pt x="6007" y="1660"/>
                  </a:cubicBezTo>
                  <a:cubicBezTo>
                    <a:pt x="6023" y="1632"/>
                    <a:pt x="6029" y="1603"/>
                    <a:pt x="6041" y="1569"/>
                  </a:cubicBezTo>
                  <a:cubicBezTo>
                    <a:pt x="6041" y="1529"/>
                    <a:pt x="6046" y="1495"/>
                    <a:pt x="6041" y="1449"/>
                  </a:cubicBezTo>
                  <a:cubicBezTo>
                    <a:pt x="6036" y="1409"/>
                    <a:pt x="6029" y="1375"/>
                    <a:pt x="6012" y="1336"/>
                  </a:cubicBezTo>
                  <a:cubicBezTo>
                    <a:pt x="6001" y="1302"/>
                    <a:pt x="5984" y="1268"/>
                    <a:pt x="5967" y="1239"/>
                  </a:cubicBezTo>
                  <a:cubicBezTo>
                    <a:pt x="5944" y="1210"/>
                    <a:pt x="5916" y="1183"/>
                    <a:pt x="5887" y="1160"/>
                  </a:cubicBezTo>
                  <a:cubicBezTo>
                    <a:pt x="5847" y="1126"/>
                    <a:pt x="5808" y="1103"/>
                    <a:pt x="5763" y="1081"/>
                  </a:cubicBezTo>
                  <a:cubicBezTo>
                    <a:pt x="5711" y="1058"/>
                    <a:pt x="5654" y="1040"/>
                    <a:pt x="5598" y="1023"/>
                  </a:cubicBezTo>
                  <a:cubicBezTo>
                    <a:pt x="5551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4"/>
                    <a:pt x="5189" y="1068"/>
                    <a:pt x="5108" y="1103"/>
                  </a:cubicBezTo>
                  <a:lnTo>
                    <a:pt x="5058" y="1120"/>
                  </a:lnTo>
                  <a:cubicBezTo>
                    <a:pt x="5013" y="1137"/>
                    <a:pt x="4972" y="1149"/>
                    <a:pt x="4932" y="1165"/>
                  </a:cubicBezTo>
                  <a:cubicBezTo>
                    <a:pt x="4904" y="1171"/>
                    <a:pt x="4882" y="1183"/>
                    <a:pt x="4859" y="1188"/>
                  </a:cubicBezTo>
                  <a:cubicBezTo>
                    <a:pt x="4835" y="1194"/>
                    <a:pt x="4808" y="1205"/>
                    <a:pt x="4785" y="1210"/>
                  </a:cubicBezTo>
                  <a:cubicBezTo>
                    <a:pt x="4762" y="1217"/>
                    <a:pt x="4745" y="1228"/>
                    <a:pt x="4722" y="1239"/>
                  </a:cubicBezTo>
                  <a:lnTo>
                    <a:pt x="4711" y="1251"/>
                  </a:lnTo>
                  <a:cubicBezTo>
                    <a:pt x="4699" y="1262"/>
                    <a:pt x="4688" y="1268"/>
                    <a:pt x="4683" y="1273"/>
                  </a:cubicBezTo>
                  <a:cubicBezTo>
                    <a:pt x="4665" y="1285"/>
                    <a:pt x="4649" y="1285"/>
                    <a:pt x="4631" y="1285"/>
                  </a:cubicBezTo>
                  <a:cubicBezTo>
                    <a:pt x="4604" y="1285"/>
                    <a:pt x="4575" y="1273"/>
                    <a:pt x="4557" y="1257"/>
                  </a:cubicBezTo>
                  <a:cubicBezTo>
                    <a:pt x="4541" y="1239"/>
                    <a:pt x="4535" y="1223"/>
                    <a:pt x="4529" y="1210"/>
                  </a:cubicBezTo>
                  <a:lnTo>
                    <a:pt x="4518" y="1194"/>
                  </a:lnTo>
                  <a:cubicBezTo>
                    <a:pt x="4512" y="1176"/>
                    <a:pt x="4507" y="1165"/>
                    <a:pt x="4495" y="1149"/>
                  </a:cubicBezTo>
                  <a:lnTo>
                    <a:pt x="4489" y="1137"/>
                  </a:lnTo>
                  <a:cubicBezTo>
                    <a:pt x="4473" y="1108"/>
                    <a:pt x="4467" y="1092"/>
                    <a:pt x="4460" y="1074"/>
                  </a:cubicBezTo>
                  <a:cubicBezTo>
                    <a:pt x="4433" y="1013"/>
                    <a:pt x="4421" y="966"/>
                    <a:pt x="4410" y="921"/>
                  </a:cubicBezTo>
                  <a:cubicBezTo>
                    <a:pt x="4405" y="864"/>
                    <a:pt x="4399" y="808"/>
                    <a:pt x="4392" y="756"/>
                  </a:cubicBezTo>
                  <a:cubicBezTo>
                    <a:pt x="4376" y="643"/>
                    <a:pt x="4365" y="528"/>
                    <a:pt x="4331" y="421"/>
                  </a:cubicBezTo>
                  <a:cubicBezTo>
                    <a:pt x="4313" y="381"/>
                    <a:pt x="4297" y="347"/>
                    <a:pt x="4268" y="308"/>
                  </a:cubicBezTo>
                  <a:cubicBezTo>
                    <a:pt x="4229" y="250"/>
                    <a:pt x="4182" y="200"/>
                    <a:pt x="4126" y="148"/>
                  </a:cubicBezTo>
                  <a:cubicBezTo>
                    <a:pt x="4080" y="114"/>
                    <a:pt x="4029" y="80"/>
                    <a:pt x="3983" y="58"/>
                  </a:cubicBezTo>
                  <a:cubicBezTo>
                    <a:pt x="3938" y="40"/>
                    <a:pt x="3893" y="24"/>
                    <a:pt x="3836" y="12"/>
                  </a:cubicBezTo>
                  <a:cubicBezTo>
                    <a:pt x="3796" y="6"/>
                    <a:pt x="3762" y="1"/>
                    <a:pt x="3723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4"/>
            <p:cNvSpPr/>
            <p:nvPr/>
          </p:nvSpPr>
          <p:spPr>
            <a:xfrm flipH="1">
              <a:off x="1765742" y="3516814"/>
              <a:ext cx="64553" cy="30452"/>
            </a:xfrm>
            <a:custGeom>
              <a:avLst/>
              <a:gdLst/>
              <a:ahLst/>
              <a:cxnLst/>
              <a:rect l="l" t="t" r="r" b="b"/>
              <a:pathLst>
                <a:path w="2194" h="1035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74"/>
                    <a:pt x="35" y="153"/>
                    <a:pt x="58" y="227"/>
                  </a:cubicBezTo>
                  <a:cubicBezTo>
                    <a:pt x="74" y="274"/>
                    <a:pt x="103" y="308"/>
                    <a:pt x="142" y="319"/>
                  </a:cubicBezTo>
                  <a:cubicBezTo>
                    <a:pt x="160" y="324"/>
                    <a:pt x="171" y="324"/>
                    <a:pt x="189" y="324"/>
                  </a:cubicBezTo>
                  <a:lnTo>
                    <a:pt x="211" y="324"/>
                  </a:lnTo>
                  <a:cubicBezTo>
                    <a:pt x="239" y="313"/>
                    <a:pt x="279" y="295"/>
                    <a:pt x="291" y="267"/>
                  </a:cubicBezTo>
                  <a:cubicBezTo>
                    <a:pt x="336" y="182"/>
                    <a:pt x="381" y="103"/>
                    <a:pt x="438" y="28"/>
                  </a:cubicBezTo>
                  <a:lnTo>
                    <a:pt x="421" y="28"/>
                  </a:lnTo>
                  <a:cubicBezTo>
                    <a:pt x="268" y="28"/>
                    <a:pt x="126" y="17"/>
                    <a:pt x="1" y="1"/>
                  </a:cubicBezTo>
                  <a:close/>
                  <a:moveTo>
                    <a:pt x="2035" y="683"/>
                  </a:moveTo>
                  <a:cubicBezTo>
                    <a:pt x="2012" y="683"/>
                    <a:pt x="1989" y="694"/>
                    <a:pt x="1978" y="704"/>
                  </a:cubicBezTo>
                  <a:cubicBezTo>
                    <a:pt x="1904" y="773"/>
                    <a:pt x="1831" y="830"/>
                    <a:pt x="1750" y="880"/>
                  </a:cubicBezTo>
                  <a:cubicBezTo>
                    <a:pt x="1682" y="927"/>
                    <a:pt x="1608" y="961"/>
                    <a:pt x="1540" y="989"/>
                  </a:cubicBezTo>
                  <a:cubicBezTo>
                    <a:pt x="1592" y="977"/>
                    <a:pt x="1637" y="972"/>
                    <a:pt x="1689" y="966"/>
                  </a:cubicBezTo>
                  <a:cubicBezTo>
                    <a:pt x="1723" y="961"/>
                    <a:pt x="1763" y="961"/>
                    <a:pt x="1797" y="961"/>
                  </a:cubicBezTo>
                  <a:cubicBezTo>
                    <a:pt x="1847" y="961"/>
                    <a:pt x="1893" y="966"/>
                    <a:pt x="1944" y="972"/>
                  </a:cubicBezTo>
                  <a:cubicBezTo>
                    <a:pt x="2018" y="949"/>
                    <a:pt x="2098" y="938"/>
                    <a:pt x="2177" y="938"/>
                  </a:cubicBezTo>
                  <a:lnTo>
                    <a:pt x="2193" y="938"/>
                  </a:lnTo>
                  <a:cubicBezTo>
                    <a:pt x="2172" y="893"/>
                    <a:pt x="2148" y="841"/>
                    <a:pt x="2132" y="796"/>
                  </a:cubicBezTo>
                  <a:lnTo>
                    <a:pt x="2132" y="785"/>
                  </a:lnTo>
                  <a:lnTo>
                    <a:pt x="2120" y="756"/>
                  </a:lnTo>
                  <a:cubicBezTo>
                    <a:pt x="2120" y="739"/>
                    <a:pt x="2109" y="728"/>
                    <a:pt x="2103" y="717"/>
                  </a:cubicBezTo>
                  <a:cubicBezTo>
                    <a:pt x="2091" y="704"/>
                    <a:pt x="2080" y="694"/>
                    <a:pt x="2064" y="688"/>
                  </a:cubicBezTo>
                  <a:cubicBezTo>
                    <a:pt x="2052" y="688"/>
                    <a:pt x="2046" y="683"/>
                    <a:pt x="2035" y="683"/>
                  </a:cubicBezTo>
                  <a:close/>
                  <a:moveTo>
                    <a:pt x="1387" y="1029"/>
                  </a:moveTo>
                  <a:cubicBezTo>
                    <a:pt x="1387" y="1029"/>
                    <a:pt x="1387" y="1029"/>
                    <a:pt x="1387" y="1029"/>
                  </a:cubicBezTo>
                  <a:lnTo>
                    <a:pt x="1387" y="1029"/>
                  </a:lnTo>
                  <a:cubicBezTo>
                    <a:pt x="1389" y="1029"/>
                    <a:pt x="1391" y="1029"/>
                    <a:pt x="1393" y="1029"/>
                  </a:cubicBezTo>
                  <a:close/>
                  <a:moveTo>
                    <a:pt x="1387" y="1029"/>
                  </a:moveTo>
                  <a:cubicBezTo>
                    <a:pt x="1378" y="1031"/>
                    <a:pt x="1368" y="1034"/>
                    <a:pt x="1359" y="1034"/>
                  </a:cubicBezTo>
                  <a:lnTo>
                    <a:pt x="1364" y="1034"/>
                  </a:lnTo>
                  <a:cubicBezTo>
                    <a:pt x="1370" y="1034"/>
                    <a:pt x="1381" y="1034"/>
                    <a:pt x="1387" y="102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4"/>
            <p:cNvSpPr/>
            <p:nvPr/>
          </p:nvSpPr>
          <p:spPr>
            <a:xfrm flipH="1">
              <a:off x="1642520" y="3415836"/>
              <a:ext cx="217550" cy="209047"/>
            </a:xfrm>
            <a:custGeom>
              <a:avLst/>
              <a:gdLst/>
              <a:ahLst/>
              <a:cxnLst/>
              <a:rect l="l" t="t" r="r" b="b"/>
              <a:pathLst>
                <a:path w="7394" h="7105" extrusionOk="0">
                  <a:moveTo>
                    <a:pt x="2780" y="4818"/>
                  </a:moveTo>
                  <a:lnTo>
                    <a:pt x="2780" y="4824"/>
                  </a:lnTo>
                  <a:lnTo>
                    <a:pt x="2785" y="4818"/>
                  </a:lnTo>
                  <a:close/>
                  <a:moveTo>
                    <a:pt x="3900" y="171"/>
                  </a:moveTo>
                  <a:cubicBezTo>
                    <a:pt x="3939" y="171"/>
                    <a:pt x="3973" y="176"/>
                    <a:pt x="4013" y="182"/>
                  </a:cubicBezTo>
                  <a:cubicBezTo>
                    <a:pt x="4070" y="194"/>
                    <a:pt x="4115" y="210"/>
                    <a:pt x="4160" y="228"/>
                  </a:cubicBezTo>
                  <a:cubicBezTo>
                    <a:pt x="4206" y="250"/>
                    <a:pt x="4257" y="284"/>
                    <a:pt x="4303" y="318"/>
                  </a:cubicBezTo>
                  <a:cubicBezTo>
                    <a:pt x="4359" y="370"/>
                    <a:pt x="4406" y="420"/>
                    <a:pt x="4445" y="478"/>
                  </a:cubicBezTo>
                  <a:cubicBezTo>
                    <a:pt x="4474" y="517"/>
                    <a:pt x="4490" y="557"/>
                    <a:pt x="4508" y="591"/>
                  </a:cubicBezTo>
                  <a:cubicBezTo>
                    <a:pt x="4542" y="698"/>
                    <a:pt x="4558" y="813"/>
                    <a:pt x="4569" y="926"/>
                  </a:cubicBezTo>
                  <a:cubicBezTo>
                    <a:pt x="4576" y="978"/>
                    <a:pt x="4582" y="1034"/>
                    <a:pt x="4587" y="1091"/>
                  </a:cubicBezTo>
                  <a:cubicBezTo>
                    <a:pt x="4598" y="1136"/>
                    <a:pt x="4610" y="1183"/>
                    <a:pt x="4632" y="1244"/>
                  </a:cubicBezTo>
                  <a:cubicBezTo>
                    <a:pt x="4644" y="1262"/>
                    <a:pt x="4650" y="1278"/>
                    <a:pt x="4666" y="1307"/>
                  </a:cubicBezTo>
                  <a:lnTo>
                    <a:pt x="4672" y="1319"/>
                  </a:lnTo>
                  <a:cubicBezTo>
                    <a:pt x="4684" y="1335"/>
                    <a:pt x="4689" y="1346"/>
                    <a:pt x="4695" y="1364"/>
                  </a:cubicBezTo>
                  <a:lnTo>
                    <a:pt x="4706" y="1380"/>
                  </a:lnTo>
                  <a:cubicBezTo>
                    <a:pt x="4712" y="1393"/>
                    <a:pt x="4718" y="1409"/>
                    <a:pt x="4734" y="1427"/>
                  </a:cubicBezTo>
                  <a:cubicBezTo>
                    <a:pt x="4752" y="1443"/>
                    <a:pt x="4781" y="1455"/>
                    <a:pt x="4808" y="1455"/>
                  </a:cubicBezTo>
                  <a:cubicBezTo>
                    <a:pt x="4826" y="1455"/>
                    <a:pt x="4842" y="1455"/>
                    <a:pt x="4854" y="1443"/>
                  </a:cubicBezTo>
                  <a:cubicBezTo>
                    <a:pt x="4865" y="1438"/>
                    <a:pt x="4876" y="1432"/>
                    <a:pt x="4888" y="1421"/>
                  </a:cubicBezTo>
                  <a:lnTo>
                    <a:pt x="4899" y="1409"/>
                  </a:lnTo>
                  <a:cubicBezTo>
                    <a:pt x="4922" y="1398"/>
                    <a:pt x="4939" y="1393"/>
                    <a:pt x="4962" y="1380"/>
                  </a:cubicBezTo>
                  <a:cubicBezTo>
                    <a:pt x="4985" y="1375"/>
                    <a:pt x="5012" y="1364"/>
                    <a:pt x="5036" y="1358"/>
                  </a:cubicBezTo>
                  <a:cubicBezTo>
                    <a:pt x="5059" y="1353"/>
                    <a:pt x="5081" y="1341"/>
                    <a:pt x="5109" y="1335"/>
                  </a:cubicBezTo>
                  <a:cubicBezTo>
                    <a:pt x="5149" y="1319"/>
                    <a:pt x="5190" y="1307"/>
                    <a:pt x="5235" y="1290"/>
                  </a:cubicBezTo>
                  <a:lnTo>
                    <a:pt x="5285" y="1273"/>
                  </a:lnTo>
                  <a:cubicBezTo>
                    <a:pt x="5366" y="1238"/>
                    <a:pt x="5479" y="1204"/>
                    <a:pt x="5604" y="1188"/>
                  </a:cubicBezTo>
                  <a:lnTo>
                    <a:pt x="5655" y="1188"/>
                  </a:lnTo>
                  <a:cubicBezTo>
                    <a:pt x="5689" y="1188"/>
                    <a:pt x="5728" y="1188"/>
                    <a:pt x="5775" y="1193"/>
                  </a:cubicBezTo>
                  <a:cubicBezTo>
                    <a:pt x="5831" y="1210"/>
                    <a:pt x="5888" y="1228"/>
                    <a:pt x="5940" y="1251"/>
                  </a:cubicBezTo>
                  <a:cubicBezTo>
                    <a:pt x="5985" y="1273"/>
                    <a:pt x="6024" y="1296"/>
                    <a:pt x="6064" y="1330"/>
                  </a:cubicBezTo>
                  <a:cubicBezTo>
                    <a:pt x="6093" y="1353"/>
                    <a:pt x="6121" y="1380"/>
                    <a:pt x="6144" y="1414"/>
                  </a:cubicBezTo>
                  <a:cubicBezTo>
                    <a:pt x="6161" y="1438"/>
                    <a:pt x="6178" y="1472"/>
                    <a:pt x="6189" y="1506"/>
                  </a:cubicBezTo>
                  <a:cubicBezTo>
                    <a:pt x="6206" y="1545"/>
                    <a:pt x="6213" y="1579"/>
                    <a:pt x="6218" y="1619"/>
                  </a:cubicBezTo>
                  <a:cubicBezTo>
                    <a:pt x="6223" y="1665"/>
                    <a:pt x="6218" y="1699"/>
                    <a:pt x="6218" y="1739"/>
                  </a:cubicBezTo>
                  <a:cubicBezTo>
                    <a:pt x="6206" y="1773"/>
                    <a:pt x="6200" y="1802"/>
                    <a:pt x="6184" y="1830"/>
                  </a:cubicBezTo>
                  <a:cubicBezTo>
                    <a:pt x="6144" y="1915"/>
                    <a:pt x="6082" y="1994"/>
                    <a:pt x="6013" y="2074"/>
                  </a:cubicBezTo>
                  <a:lnTo>
                    <a:pt x="5979" y="2119"/>
                  </a:lnTo>
                  <a:cubicBezTo>
                    <a:pt x="5933" y="2171"/>
                    <a:pt x="5899" y="2216"/>
                    <a:pt x="5872" y="2261"/>
                  </a:cubicBezTo>
                  <a:cubicBezTo>
                    <a:pt x="5859" y="2290"/>
                    <a:pt x="5848" y="2313"/>
                    <a:pt x="5838" y="2342"/>
                  </a:cubicBezTo>
                  <a:cubicBezTo>
                    <a:pt x="5831" y="2364"/>
                    <a:pt x="5825" y="2381"/>
                    <a:pt x="5820" y="2410"/>
                  </a:cubicBezTo>
                  <a:cubicBezTo>
                    <a:pt x="5809" y="2421"/>
                    <a:pt x="5803" y="2432"/>
                    <a:pt x="5791" y="2455"/>
                  </a:cubicBezTo>
                  <a:lnTo>
                    <a:pt x="5769" y="2478"/>
                  </a:lnTo>
                  <a:cubicBezTo>
                    <a:pt x="5752" y="2505"/>
                    <a:pt x="5752" y="2540"/>
                    <a:pt x="5769" y="2574"/>
                  </a:cubicBezTo>
                  <a:cubicBezTo>
                    <a:pt x="5775" y="2586"/>
                    <a:pt x="5786" y="2597"/>
                    <a:pt x="5797" y="2602"/>
                  </a:cubicBezTo>
                  <a:cubicBezTo>
                    <a:pt x="5814" y="2615"/>
                    <a:pt x="5825" y="2620"/>
                    <a:pt x="5843" y="2620"/>
                  </a:cubicBezTo>
                  <a:cubicBezTo>
                    <a:pt x="5928" y="2631"/>
                    <a:pt x="6013" y="2636"/>
                    <a:pt x="6103" y="2649"/>
                  </a:cubicBezTo>
                  <a:lnTo>
                    <a:pt x="6121" y="2649"/>
                  </a:lnTo>
                  <a:lnTo>
                    <a:pt x="6144" y="2654"/>
                  </a:lnTo>
                  <a:cubicBezTo>
                    <a:pt x="6252" y="2665"/>
                    <a:pt x="6371" y="2676"/>
                    <a:pt x="6485" y="2694"/>
                  </a:cubicBezTo>
                  <a:cubicBezTo>
                    <a:pt x="6633" y="2722"/>
                    <a:pt x="6751" y="2756"/>
                    <a:pt x="6848" y="2801"/>
                  </a:cubicBezTo>
                  <a:cubicBezTo>
                    <a:pt x="6905" y="2830"/>
                    <a:pt x="6956" y="2859"/>
                    <a:pt x="7002" y="2893"/>
                  </a:cubicBezTo>
                  <a:cubicBezTo>
                    <a:pt x="7031" y="2921"/>
                    <a:pt x="7058" y="2955"/>
                    <a:pt x="7087" y="2983"/>
                  </a:cubicBezTo>
                  <a:cubicBezTo>
                    <a:pt x="7110" y="3017"/>
                    <a:pt x="7126" y="3051"/>
                    <a:pt x="7144" y="3092"/>
                  </a:cubicBezTo>
                  <a:cubicBezTo>
                    <a:pt x="7160" y="3142"/>
                    <a:pt x="7173" y="3200"/>
                    <a:pt x="7184" y="3262"/>
                  </a:cubicBezTo>
                  <a:cubicBezTo>
                    <a:pt x="7184" y="3318"/>
                    <a:pt x="7184" y="3370"/>
                    <a:pt x="7178" y="3420"/>
                  </a:cubicBezTo>
                  <a:cubicBezTo>
                    <a:pt x="7167" y="3460"/>
                    <a:pt x="7155" y="3494"/>
                    <a:pt x="7144" y="3523"/>
                  </a:cubicBezTo>
                  <a:cubicBezTo>
                    <a:pt x="7133" y="3546"/>
                    <a:pt x="7115" y="3575"/>
                    <a:pt x="7099" y="3603"/>
                  </a:cubicBezTo>
                  <a:cubicBezTo>
                    <a:pt x="7070" y="3625"/>
                    <a:pt x="7047" y="3654"/>
                    <a:pt x="7013" y="3671"/>
                  </a:cubicBezTo>
                  <a:cubicBezTo>
                    <a:pt x="6968" y="3706"/>
                    <a:pt x="6916" y="3733"/>
                    <a:pt x="6848" y="3756"/>
                  </a:cubicBezTo>
                  <a:cubicBezTo>
                    <a:pt x="6717" y="3801"/>
                    <a:pt x="6575" y="3824"/>
                    <a:pt x="6428" y="3853"/>
                  </a:cubicBezTo>
                  <a:cubicBezTo>
                    <a:pt x="6371" y="3858"/>
                    <a:pt x="6320" y="3869"/>
                    <a:pt x="6268" y="3881"/>
                  </a:cubicBezTo>
                  <a:cubicBezTo>
                    <a:pt x="6240" y="3881"/>
                    <a:pt x="6213" y="3903"/>
                    <a:pt x="6200" y="3937"/>
                  </a:cubicBezTo>
                  <a:cubicBezTo>
                    <a:pt x="6195" y="3971"/>
                    <a:pt x="6200" y="4006"/>
                    <a:pt x="6223" y="4029"/>
                  </a:cubicBezTo>
                  <a:cubicBezTo>
                    <a:pt x="6252" y="4057"/>
                    <a:pt x="6281" y="4091"/>
                    <a:pt x="6308" y="4131"/>
                  </a:cubicBezTo>
                  <a:cubicBezTo>
                    <a:pt x="6331" y="4160"/>
                    <a:pt x="6342" y="4188"/>
                    <a:pt x="6354" y="4217"/>
                  </a:cubicBezTo>
                  <a:cubicBezTo>
                    <a:pt x="6365" y="4239"/>
                    <a:pt x="6371" y="4267"/>
                    <a:pt x="6376" y="4307"/>
                  </a:cubicBezTo>
                  <a:cubicBezTo>
                    <a:pt x="6376" y="4330"/>
                    <a:pt x="6376" y="4359"/>
                    <a:pt x="6371" y="4393"/>
                  </a:cubicBezTo>
                  <a:cubicBezTo>
                    <a:pt x="6365" y="4427"/>
                    <a:pt x="6354" y="4461"/>
                    <a:pt x="6337" y="4495"/>
                  </a:cubicBezTo>
                  <a:cubicBezTo>
                    <a:pt x="6315" y="4535"/>
                    <a:pt x="6292" y="4580"/>
                    <a:pt x="6258" y="4619"/>
                  </a:cubicBezTo>
                  <a:cubicBezTo>
                    <a:pt x="6206" y="4671"/>
                    <a:pt x="6150" y="4722"/>
                    <a:pt x="6087" y="4768"/>
                  </a:cubicBezTo>
                  <a:cubicBezTo>
                    <a:pt x="6001" y="4831"/>
                    <a:pt x="5906" y="4881"/>
                    <a:pt x="5803" y="4921"/>
                  </a:cubicBezTo>
                  <a:cubicBezTo>
                    <a:pt x="5694" y="4960"/>
                    <a:pt x="5587" y="4989"/>
                    <a:pt x="5479" y="5001"/>
                  </a:cubicBezTo>
                  <a:lnTo>
                    <a:pt x="5462" y="5001"/>
                  </a:lnTo>
                  <a:cubicBezTo>
                    <a:pt x="5434" y="5007"/>
                    <a:pt x="5405" y="5007"/>
                    <a:pt x="5377" y="5007"/>
                  </a:cubicBezTo>
                  <a:cubicBezTo>
                    <a:pt x="5326" y="5007"/>
                    <a:pt x="5274" y="5001"/>
                    <a:pt x="5212" y="4989"/>
                  </a:cubicBezTo>
                  <a:cubicBezTo>
                    <a:pt x="5156" y="4978"/>
                    <a:pt x="5109" y="4960"/>
                    <a:pt x="5064" y="4944"/>
                  </a:cubicBezTo>
                  <a:cubicBezTo>
                    <a:pt x="5030" y="4926"/>
                    <a:pt x="4996" y="4904"/>
                    <a:pt x="4962" y="4876"/>
                  </a:cubicBezTo>
                  <a:cubicBezTo>
                    <a:pt x="4928" y="4852"/>
                    <a:pt x="4905" y="4818"/>
                    <a:pt x="4883" y="4790"/>
                  </a:cubicBezTo>
                  <a:cubicBezTo>
                    <a:pt x="4860" y="4756"/>
                    <a:pt x="4837" y="4716"/>
                    <a:pt x="4820" y="4671"/>
                  </a:cubicBezTo>
                  <a:cubicBezTo>
                    <a:pt x="4815" y="4648"/>
                    <a:pt x="4808" y="4631"/>
                    <a:pt x="4802" y="4608"/>
                  </a:cubicBezTo>
                  <a:cubicBezTo>
                    <a:pt x="4792" y="4574"/>
                    <a:pt x="4757" y="4546"/>
                    <a:pt x="4723" y="4546"/>
                  </a:cubicBezTo>
                  <a:cubicBezTo>
                    <a:pt x="4718" y="4546"/>
                    <a:pt x="4712" y="4546"/>
                    <a:pt x="4700" y="4551"/>
                  </a:cubicBezTo>
                  <a:cubicBezTo>
                    <a:pt x="4695" y="4551"/>
                    <a:pt x="4678" y="4558"/>
                    <a:pt x="4666" y="4569"/>
                  </a:cubicBezTo>
                  <a:cubicBezTo>
                    <a:pt x="4644" y="4580"/>
                    <a:pt x="4627" y="4608"/>
                    <a:pt x="4627" y="4631"/>
                  </a:cubicBezTo>
                  <a:cubicBezTo>
                    <a:pt x="4627" y="4666"/>
                    <a:pt x="4621" y="4700"/>
                    <a:pt x="4616" y="4739"/>
                  </a:cubicBezTo>
                  <a:cubicBezTo>
                    <a:pt x="4603" y="4802"/>
                    <a:pt x="4587" y="4858"/>
                    <a:pt x="4558" y="4921"/>
                  </a:cubicBezTo>
                  <a:cubicBezTo>
                    <a:pt x="4530" y="4978"/>
                    <a:pt x="4490" y="5041"/>
                    <a:pt x="4440" y="5103"/>
                  </a:cubicBezTo>
                  <a:cubicBezTo>
                    <a:pt x="4382" y="5172"/>
                    <a:pt x="4314" y="5233"/>
                    <a:pt x="4241" y="5290"/>
                  </a:cubicBezTo>
                  <a:cubicBezTo>
                    <a:pt x="4206" y="5313"/>
                    <a:pt x="4172" y="5335"/>
                    <a:pt x="4133" y="5358"/>
                  </a:cubicBezTo>
                  <a:lnTo>
                    <a:pt x="4121" y="5358"/>
                  </a:lnTo>
                  <a:cubicBezTo>
                    <a:pt x="4104" y="5369"/>
                    <a:pt x="4081" y="5382"/>
                    <a:pt x="4065" y="5392"/>
                  </a:cubicBezTo>
                  <a:cubicBezTo>
                    <a:pt x="4058" y="5392"/>
                    <a:pt x="4058" y="5398"/>
                    <a:pt x="4052" y="5398"/>
                  </a:cubicBezTo>
                  <a:cubicBezTo>
                    <a:pt x="4036" y="5410"/>
                    <a:pt x="4013" y="5421"/>
                    <a:pt x="3990" y="5427"/>
                  </a:cubicBezTo>
                  <a:cubicBezTo>
                    <a:pt x="3916" y="5455"/>
                    <a:pt x="3842" y="5472"/>
                    <a:pt x="3774" y="5484"/>
                  </a:cubicBezTo>
                  <a:lnTo>
                    <a:pt x="3711" y="5484"/>
                  </a:lnTo>
                  <a:cubicBezTo>
                    <a:pt x="3672" y="5484"/>
                    <a:pt x="3632" y="5484"/>
                    <a:pt x="3581" y="5478"/>
                  </a:cubicBezTo>
                  <a:cubicBezTo>
                    <a:pt x="3525" y="5461"/>
                    <a:pt x="3467" y="5444"/>
                    <a:pt x="3422" y="5421"/>
                  </a:cubicBezTo>
                  <a:cubicBezTo>
                    <a:pt x="3370" y="5398"/>
                    <a:pt x="3325" y="5364"/>
                    <a:pt x="3280" y="5330"/>
                  </a:cubicBezTo>
                  <a:cubicBezTo>
                    <a:pt x="3223" y="5279"/>
                    <a:pt x="3166" y="5222"/>
                    <a:pt x="3115" y="5148"/>
                  </a:cubicBezTo>
                  <a:cubicBezTo>
                    <a:pt x="3047" y="5046"/>
                    <a:pt x="2985" y="4933"/>
                    <a:pt x="2911" y="4773"/>
                  </a:cubicBezTo>
                  <a:cubicBezTo>
                    <a:pt x="2899" y="4756"/>
                    <a:pt x="2882" y="4745"/>
                    <a:pt x="2859" y="4745"/>
                  </a:cubicBezTo>
                  <a:cubicBezTo>
                    <a:pt x="2837" y="4745"/>
                    <a:pt x="2814" y="4756"/>
                    <a:pt x="2803" y="4784"/>
                  </a:cubicBezTo>
                  <a:cubicBezTo>
                    <a:pt x="2803" y="4790"/>
                    <a:pt x="2796" y="4807"/>
                    <a:pt x="2785" y="4818"/>
                  </a:cubicBezTo>
                  <a:lnTo>
                    <a:pt x="2791" y="4818"/>
                  </a:lnTo>
                  <a:cubicBezTo>
                    <a:pt x="2762" y="4870"/>
                    <a:pt x="2735" y="4915"/>
                    <a:pt x="2701" y="4960"/>
                  </a:cubicBezTo>
                  <a:cubicBezTo>
                    <a:pt x="2660" y="5012"/>
                    <a:pt x="2615" y="5052"/>
                    <a:pt x="2570" y="5080"/>
                  </a:cubicBezTo>
                  <a:cubicBezTo>
                    <a:pt x="2530" y="5109"/>
                    <a:pt x="2484" y="5131"/>
                    <a:pt x="2439" y="5148"/>
                  </a:cubicBezTo>
                  <a:cubicBezTo>
                    <a:pt x="2365" y="5177"/>
                    <a:pt x="2297" y="5193"/>
                    <a:pt x="2229" y="5199"/>
                  </a:cubicBezTo>
                  <a:cubicBezTo>
                    <a:pt x="2206" y="5199"/>
                    <a:pt x="2183" y="5206"/>
                    <a:pt x="2161" y="5206"/>
                  </a:cubicBezTo>
                  <a:cubicBezTo>
                    <a:pt x="2114" y="5206"/>
                    <a:pt x="2064" y="5199"/>
                    <a:pt x="2007" y="5188"/>
                  </a:cubicBezTo>
                  <a:cubicBezTo>
                    <a:pt x="1904" y="5172"/>
                    <a:pt x="1802" y="5137"/>
                    <a:pt x="1705" y="5097"/>
                  </a:cubicBezTo>
                  <a:cubicBezTo>
                    <a:pt x="1626" y="5057"/>
                    <a:pt x="1547" y="5007"/>
                    <a:pt x="1474" y="4949"/>
                  </a:cubicBezTo>
                  <a:cubicBezTo>
                    <a:pt x="1411" y="4892"/>
                    <a:pt x="1359" y="4836"/>
                    <a:pt x="1319" y="4779"/>
                  </a:cubicBezTo>
                  <a:cubicBezTo>
                    <a:pt x="1285" y="4734"/>
                    <a:pt x="1251" y="4677"/>
                    <a:pt x="1228" y="4619"/>
                  </a:cubicBezTo>
                  <a:cubicBezTo>
                    <a:pt x="1212" y="4569"/>
                    <a:pt x="1201" y="4511"/>
                    <a:pt x="1188" y="4449"/>
                  </a:cubicBezTo>
                  <a:cubicBezTo>
                    <a:pt x="1183" y="4393"/>
                    <a:pt x="1188" y="4325"/>
                    <a:pt x="1194" y="4256"/>
                  </a:cubicBezTo>
                  <a:cubicBezTo>
                    <a:pt x="1212" y="4183"/>
                    <a:pt x="1240" y="4102"/>
                    <a:pt x="1280" y="4012"/>
                  </a:cubicBezTo>
                  <a:cubicBezTo>
                    <a:pt x="1285" y="3989"/>
                    <a:pt x="1285" y="3966"/>
                    <a:pt x="1274" y="3937"/>
                  </a:cubicBezTo>
                  <a:cubicBezTo>
                    <a:pt x="1257" y="3916"/>
                    <a:pt x="1235" y="3892"/>
                    <a:pt x="1212" y="3887"/>
                  </a:cubicBezTo>
                  <a:cubicBezTo>
                    <a:pt x="1126" y="3864"/>
                    <a:pt x="1052" y="3835"/>
                    <a:pt x="968" y="3808"/>
                  </a:cubicBezTo>
                  <a:cubicBezTo>
                    <a:pt x="882" y="3779"/>
                    <a:pt x="813" y="3751"/>
                    <a:pt x="763" y="3722"/>
                  </a:cubicBezTo>
                  <a:lnTo>
                    <a:pt x="763" y="3716"/>
                  </a:lnTo>
                  <a:lnTo>
                    <a:pt x="751" y="3716"/>
                  </a:lnTo>
                  <a:cubicBezTo>
                    <a:pt x="745" y="3711"/>
                    <a:pt x="734" y="3706"/>
                    <a:pt x="723" y="3699"/>
                  </a:cubicBezTo>
                  <a:lnTo>
                    <a:pt x="723" y="3699"/>
                  </a:lnTo>
                  <a:lnTo>
                    <a:pt x="734" y="3711"/>
                  </a:lnTo>
                  <a:cubicBezTo>
                    <a:pt x="598" y="3648"/>
                    <a:pt x="490" y="3585"/>
                    <a:pt x="404" y="3512"/>
                  </a:cubicBezTo>
                  <a:cubicBezTo>
                    <a:pt x="354" y="3472"/>
                    <a:pt x="314" y="3426"/>
                    <a:pt x="286" y="3381"/>
                  </a:cubicBezTo>
                  <a:cubicBezTo>
                    <a:pt x="252" y="3341"/>
                    <a:pt x="228" y="3296"/>
                    <a:pt x="217" y="3255"/>
                  </a:cubicBezTo>
                  <a:cubicBezTo>
                    <a:pt x="200" y="3216"/>
                    <a:pt x="189" y="3176"/>
                    <a:pt x="183" y="3126"/>
                  </a:cubicBezTo>
                  <a:cubicBezTo>
                    <a:pt x="178" y="3063"/>
                    <a:pt x="183" y="3006"/>
                    <a:pt x="189" y="2949"/>
                  </a:cubicBezTo>
                  <a:cubicBezTo>
                    <a:pt x="200" y="2898"/>
                    <a:pt x="217" y="2853"/>
                    <a:pt x="234" y="2819"/>
                  </a:cubicBezTo>
                  <a:cubicBezTo>
                    <a:pt x="252" y="2773"/>
                    <a:pt x="280" y="2733"/>
                    <a:pt x="307" y="2694"/>
                  </a:cubicBezTo>
                  <a:cubicBezTo>
                    <a:pt x="348" y="2649"/>
                    <a:pt x="388" y="2615"/>
                    <a:pt x="433" y="2586"/>
                  </a:cubicBezTo>
                  <a:cubicBezTo>
                    <a:pt x="490" y="2546"/>
                    <a:pt x="546" y="2512"/>
                    <a:pt x="609" y="2489"/>
                  </a:cubicBezTo>
                  <a:cubicBezTo>
                    <a:pt x="700" y="2460"/>
                    <a:pt x="792" y="2437"/>
                    <a:pt x="887" y="2426"/>
                  </a:cubicBezTo>
                  <a:cubicBezTo>
                    <a:pt x="921" y="2421"/>
                    <a:pt x="962" y="2421"/>
                    <a:pt x="996" y="2421"/>
                  </a:cubicBezTo>
                  <a:cubicBezTo>
                    <a:pt x="1052" y="2421"/>
                    <a:pt x="1115" y="2426"/>
                    <a:pt x="1188" y="2437"/>
                  </a:cubicBezTo>
                  <a:cubicBezTo>
                    <a:pt x="1228" y="2449"/>
                    <a:pt x="1274" y="2455"/>
                    <a:pt x="1314" y="2466"/>
                  </a:cubicBezTo>
                  <a:cubicBezTo>
                    <a:pt x="1325" y="2471"/>
                    <a:pt x="1330" y="2471"/>
                    <a:pt x="1337" y="2471"/>
                  </a:cubicBezTo>
                  <a:cubicBezTo>
                    <a:pt x="1359" y="2471"/>
                    <a:pt x="1377" y="2466"/>
                    <a:pt x="1388" y="2449"/>
                  </a:cubicBezTo>
                  <a:cubicBezTo>
                    <a:pt x="1411" y="2432"/>
                    <a:pt x="1422" y="2392"/>
                    <a:pt x="1405" y="2358"/>
                  </a:cubicBezTo>
                  <a:cubicBezTo>
                    <a:pt x="1377" y="2313"/>
                    <a:pt x="1348" y="2261"/>
                    <a:pt x="1319" y="2188"/>
                  </a:cubicBezTo>
                  <a:cubicBezTo>
                    <a:pt x="1285" y="2080"/>
                    <a:pt x="1257" y="1967"/>
                    <a:pt x="1240" y="1847"/>
                  </a:cubicBezTo>
                  <a:cubicBezTo>
                    <a:pt x="1235" y="1734"/>
                    <a:pt x="1240" y="1619"/>
                    <a:pt x="1257" y="1511"/>
                  </a:cubicBezTo>
                  <a:cubicBezTo>
                    <a:pt x="1274" y="1398"/>
                    <a:pt x="1308" y="1296"/>
                    <a:pt x="1353" y="1199"/>
                  </a:cubicBezTo>
                  <a:cubicBezTo>
                    <a:pt x="1388" y="1125"/>
                    <a:pt x="1433" y="1052"/>
                    <a:pt x="1490" y="983"/>
                  </a:cubicBezTo>
                  <a:cubicBezTo>
                    <a:pt x="1547" y="921"/>
                    <a:pt x="1603" y="869"/>
                    <a:pt x="1671" y="824"/>
                  </a:cubicBezTo>
                  <a:cubicBezTo>
                    <a:pt x="1734" y="773"/>
                    <a:pt x="1797" y="745"/>
                    <a:pt x="1865" y="716"/>
                  </a:cubicBezTo>
                  <a:cubicBezTo>
                    <a:pt x="1910" y="698"/>
                    <a:pt x="1962" y="688"/>
                    <a:pt x="2012" y="677"/>
                  </a:cubicBezTo>
                  <a:lnTo>
                    <a:pt x="2059" y="677"/>
                  </a:lnTo>
                  <a:cubicBezTo>
                    <a:pt x="2093" y="677"/>
                    <a:pt x="2121" y="682"/>
                    <a:pt x="2155" y="682"/>
                  </a:cubicBezTo>
                  <a:cubicBezTo>
                    <a:pt x="2217" y="698"/>
                    <a:pt x="2269" y="716"/>
                    <a:pt x="2319" y="739"/>
                  </a:cubicBezTo>
                  <a:cubicBezTo>
                    <a:pt x="2387" y="773"/>
                    <a:pt x="2445" y="813"/>
                    <a:pt x="2496" y="858"/>
                  </a:cubicBezTo>
                  <a:cubicBezTo>
                    <a:pt x="2507" y="869"/>
                    <a:pt x="2518" y="876"/>
                    <a:pt x="2536" y="887"/>
                  </a:cubicBezTo>
                  <a:lnTo>
                    <a:pt x="2530" y="881"/>
                  </a:lnTo>
                  <a:lnTo>
                    <a:pt x="2530" y="876"/>
                  </a:lnTo>
                  <a:cubicBezTo>
                    <a:pt x="2626" y="955"/>
                    <a:pt x="2717" y="1052"/>
                    <a:pt x="2820" y="1170"/>
                  </a:cubicBezTo>
                  <a:cubicBezTo>
                    <a:pt x="2830" y="1183"/>
                    <a:pt x="2848" y="1188"/>
                    <a:pt x="2865" y="1188"/>
                  </a:cubicBezTo>
                  <a:lnTo>
                    <a:pt x="2877" y="1188"/>
                  </a:lnTo>
                  <a:cubicBezTo>
                    <a:pt x="2899" y="1183"/>
                    <a:pt x="2922" y="1170"/>
                    <a:pt x="2922" y="1148"/>
                  </a:cubicBezTo>
                  <a:cubicBezTo>
                    <a:pt x="2950" y="1000"/>
                    <a:pt x="2990" y="869"/>
                    <a:pt x="3047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2" y="449"/>
                    <a:pt x="3308" y="398"/>
                    <a:pt x="3370" y="352"/>
                  </a:cubicBezTo>
                  <a:cubicBezTo>
                    <a:pt x="3433" y="302"/>
                    <a:pt x="3507" y="267"/>
                    <a:pt x="3581" y="239"/>
                  </a:cubicBezTo>
                  <a:cubicBezTo>
                    <a:pt x="3666" y="205"/>
                    <a:pt x="3746" y="187"/>
                    <a:pt x="3831" y="176"/>
                  </a:cubicBezTo>
                  <a:cubicBezTo>
                    <a:pt x="3853" y="176"/>
                    <a:pt x="3876" y="171"/>
                    <a:pt x="3900" y="171"/>
                  </a:cubicBezTo>
                  <a:close/>
                  <a:moveTo>
                    <a:pt x="3921" y="0"/>
                  </a:moveTo>
                  <a:cubicBezTo>
                    <a:pt x="3900" y="0"/>
                    <a:pt x="3876" y="0"/>
                    <a:pt x="3860" y="6"/>
                  </a:cubicBezTo>
                  <a:cubicBezTo>
                    <a:pt x="3581" y="23"/>
                    <a:pt x="3315" y="153"/>
                    <a:pt x="3132" y="357"/>
                  </a:cubicBezTo>
                  <a:cubicBezTo>
                    <a:pt x="2974" y="535"/>
                    <a:pt x="2877" y="756"/>
                    <a:pt x="2825" y="983"/>
                  </a:cubicBezTo>
                  <a:cubicBezTo>
                    <a:pt x="2660" y="808"/>
                    <a:pt x="2479" y="643"/>
                    <a:pt x="2245" y="574"/>
                  </a:cubicBezTo>
                  <a:cubicBezTo>
                    <a:pt x="2186" y="556"/>
                    <a:pt x="2125" y="548"/>
                    <a:pt x="2063" y="548"/>
                  </a:cubicBezTo>
                  <a:cubicBezTo>
                    <a:pt x="1989" y="548"/>
                    <a:pt x="1913" y="561"/>
                    <a:pt x="1842" y="585"/>
                  </a:cubicBezTo>
                  <a:cubicBezTo>
                    <a:pt x="1694" y="630"/>
                    <a:pt x="1564" y="716"/>
                    <a:pt x="1456" y="824"/>
                  </a:cubicBezTo>
                  <a:cubicBezTo>
                    <a:pt x="1269" y="1000"/>
                    <a:pt x="1154" y="1251"/>
                    <a:pt x="1115" y="1500"/>
                  </a:cubicBezTo>
                  <a:cubicBezTo>
                    <a:pt x="1070" y="1755"/>
                    <a:pt x="1098" y="2023"/>
                    <a:pt x="1188" y="2267"/>
                  </a:cubicBezTo>
                  <a:lnTo>
                    <a:pt x="1194" y="2274"/>
                  </a:lnTo>
                  <a:cubicBezTo>
                    <a:pt x="1143" y="2267"/>
                    <a:pt x="1086" y="2261"/>
                    <a:pt x="1036" y="2256"/>
                  </a:cubicBezTo>
                  <a:cubicBezTo>
                    <a:pt x="921" y="2256"/>
                    <a:pt x="803" y="2267"/>
                    <a:pt x="689" y="2295"/>
                  </a:cubicBezTo>
                  <a:cubicBezTo>
                    <a:pt x="580" y="2319"/>
                    <a:pt x="473" y="2364"/>
                    <a:pt x="376" y="2426"/>
                  </a:cubicBezTo>
                  <a:cubicBezTo>
                    <a:pt x="280" y="2484"/>
                    <a:pt x="194" y="2563"/>
                    <a:pt x="132" y="2654"/>
                  </a:cubicBezTo>
                  <a:cubicBezTo>
                    <a:pt x="63" y="2756"/>
                    <a:pt x="29" y="2870"/>
                    <a:pt x="13" y="2990"/>
                  </a:cubicBezTo>
                  <a:cubicBezTo>
                    <a:pt x="1" y="3108"/>
                    <a:pt x="18" y="3234"/>
                    <a:pt x="63" y="3341"/>
                  </a:cubicBezTo>
                  <a:cubicBezTo>
                    <a:pt x="144" y="3551"/>
                    <a:pt x="331" y="3706"/>
                    <a:pt x="524" y="3813"/>
                  </a:cubicBezTo>
                  <a:cubicBezTo>
                    <a:pt x="627" y="3869"/>
                    <a:pt x="734" y="3921"/>
                    <a:pt x="842" y="3966"/>
                  </a:cubicBezTo>
                  <a:cubicBezTo>
                    <a:pt x="905" y="3989"/>
                    <a:pt x="973" y="4012"/>
                    <a:pt x="1036" y="4040"/>
                  </a:cubicBezTo>
                  <a:cubicBezTo>
                    <a:pt x="1013" y="4108"/>
                    <a:pt x="989" y="4176"/>
                    <a:pt x="978" y="4244"/>
                  </a:cubicBezTo>
                  <a:cubicBezTo>
                    <a:pt x="968" y="4341"/>
                    <a:pt x="968" y="4438"/>
                    <a:pt x="984" y="4529"/>
                  </a:cubicBezTo>
                  <a:cubicBezTo>
                    <a:pt x="996" y="4619"/>
                    <a:pt x="1030" y="4705"/>
                    <a:pt x="1070" y="4784"/>
                  </a:cubicBezTo>
                  <a:cubicBezTo>
                    <a:pt x="1109" y="4865"/>
                    <a:pt x="1160" y="4938"/>
                    <a:pt x="1223" y="5007"/>
                  </a:cubicBezTo>
                  <a:cubicBezTo>
                    <a:pt x="1348" y="5137"/>
                    <a:pt x="1508" y="5233"/>
                    <a:pt x="1678" y="5296"/>
                  </a:cubicBezTo>
                  <a:cubicBezTo>
                    <a:pt x="1806" y="5345"/>
                    <a:pt x="1943" y="5370"/>
                    <a:pt x="2080" y="5370"/>
                  </a:cubicBezTo>
                  <a:cubicBezTo>
                    <a:pt x="2118" y="5370"/>
                    <a:pt x="2157" y="5368"/>
                    <a:pt x="2195" y="5364"/>
                  </a:cubicBezTo>
                  <a:cubicBezTo>
                    <a:pt x="2274" y="5358"/>
                    <a:pt x="2348" y="5342"/>
                    <a:pt x="2421" y="5319"/>
                  </a:cubicBezTo>
                  <a:cubicBezTo>
                    <a:pt x="2502" y="5290"/>
                    <a:pt x="2570" y="5251"/>
                    <a:pt x="2638" y="5206"/>
                  </a:cubicBezTo>
                  <a:cubicBezTo>
                    <a:pt x="2735" y="5137"/>
                    <a:pt x="2809" y="5046"/>
                    <a:pt x="2865" y="4944"/>
                  </a:cubicBezTo>
                  <a:cubicBezTo>
                    <a:pt x="2950" y="5114"/>
                    <a:pt x="3042" y="5279"/>
                    <a:pt x="3178" y="5410"/>
                  </a:cubicBezTo>
                  <a:cubicBezTo>
                    <a:pt x="3257" y="5484"/>
                    <a:pt x="3349" y="5540"/>
                    <a:pt x="3451" y="5574"/>
                  </a:cubicBezTo>
                  <a:cubicBezTo>
                    <a:pt x="3444" y="5728"/>
                    <a:pt x="3428" y="5881"/>
                    <a:pt x="3399" y="6035"/>
                  </a:cubicBezTo>
                  <a:cubicBezTo>
                    <a:pt x="3370" y="6194"/>
                    <a:pt x="3336" y="6347"/>
                    <a:pt x="3291" y="6507"/>
                  </a:cubicBezTo>
                  <a:cubicBezTo>
                    <a:pt x="3268" y="6580"/>
                    <a:pt x="3246" y="6659"/>
                    <a:pt x="3223" y="6733"/>
                  </a:cubicBezTo>
                  <a:cubicBezTo>
                    <a:pt x="3200" y="6814"/>
                    <a:pt x="3171" y="6898"/>
                    <a:pt x="3150" y="6979"/>
                  </a:cubicBezTo>
                  <a:cubicBezTo>
                    <a:pt x="3137" y="7024"/>
                    <a:pt x="3150" y="7063"/>
                    <a:pt x="3189" y="7086"/>
                  </a:cubicBezTo>
                  <a:cubicBezTo>
                    <a:pt x="3201" y="7099"/>
                    <a:pt x="3221" y="7105"/>
                    <a:pt x="3239" y="7105"/>
                  </a:cubicBezTo>
                  <a:cubicBezTo>
                    <a:pt x="3245" y="7105"/>
                    <a:pt x="3252" y="7104"/>
                    <a:pt x="3257" y="7103"/>
                  </a:cubicBezTo>
                  <a:cubicBezTo>
                    <a:pt x="3280" y="7097"/>
                    <a:pt x="3308" y="7081"/>
                    <a:pt x="3320" y="7058"/>
                  </a:cubicBezTo>
                  <a:cubicBezTo>
                    <a:pt x="3342" y="7013"/>
                    <a:pt x="3365" y="6961"/>
                    <a:pt x="3383" y="6904"/>
                  </a:cubicBezTo>
                  <a:lnTo>
                    <a:pt x="3383" y="6904"/>
                  </a:lnTo>
                  <a:lnTo>
                    <a:pt x="3376" y="6910"/>
                  </a:lnTo>
                  <a:cubicBezTo>
                    <a:pt x="3405" y="6842"/>
                    <a:pt x="3422" y="6779"/>
                    <a:pt x="3444" y="6711"/>
                  </a:cubicBezTo>
                  <a:cubicBezTo>
                    <a:pt x="3485" y="6586"/>
                    <a:pt x="3512" y="6460"/>
                    <a:pt x="3536" y="6336"/>
                  </a:cubicBezTo>
                  <a:cubicBezTo>
                    <a:pt x="3559" y="6211"/>
                    <a:pt x="3575" y="6080"/>
                    <a:pt x="3587" y="5956"/>
                  </a:cubicBezTo>
                  <a:cubicBezTo>
                    <a:pt x="3598" y="5853"/>
                    <a:pt x="3604" y="5744"/>
                    <a:pt x="3609" y="5620"/>
                  </a:cubicBezTo>
                  <a:lnTo>
                    <a:pt x="3609" y="5615"/>
                  </a:lnTo>
                  <a:cubicBezTo>
                    <a:pt x="3643" y="5615"/>
                    <a:pt x="3677" y="5620"/>
                    <a:pt x="3717" y="5620"/>
                  </a:cubicBezTo>
                  <a:cubicBezTo>
                    <a:pt x="3758" y="5620"/>
                    <a:pt x="3797" y="5615"/>
                    <a:pt x="3842" y="5608"/>
                  </a:cubicBezTo>
                  <a:cubicBezTo>
                    <a:pt x="3900" y="5602"/>
                    <a:pt x="3968" y="5586"/>
                    <a:pt x="4036" y="5563"/>
                  </a:cubicBezTo>
                  <a:lnTo>
                    <a:pt x="4041" y="5563"/>
                  </a:lnTo>
                  <a:cubicBezTo>
                    <a:pt x="4041" y="5586"/>
                    <a:pt x="4036" y="5608"/>
                    <a:pt x="4036" y="5631"/>
                  </a:cubicBezTo>
                  <a:lnTo>
                    <a:pt x="4036" y="5642"/>
                  </a:lnTo>
                  <a:cubicBezTo>
                    <a:pt x="4031" y="5710"/>
                    <a:pt x="4031" y="5778"/>
                    <a:pt x="4024" y="5847"/>
                  </a:cubicBezTo>
                  <a:cubicBezTo>
                    <a:pt x="4018" y="5990"/>
                    <a:pt x="4018" y="6108"/>
                    <a:pt x="4024" y="6216"/>
                  </a:cubicBezTo>
                  <a:cubicBezTo>
                    <a:pt x="4024" y="6342"/>
                    <a:pt x="4041" y="6467"/>
                    <a:pt x="4065" y="6591"/>
                  </a:cubicBezTo>
                  <a:cubicBezTo>
                    <a:pt x="4076" y="6659"/>
                    <a:pt x="4092" y="6722"/>
                    <a:pt x="4110" y="6796"/>
                  </a:cubicBezTo>
                  <a:cubicBezTo>
                    <a:pt x="4126" y="6848"/>
                    <a:pt x="4149" y="6904"/>
                    <a:pt x="4172" y="6955"/>
                  </a:cubicBezTo>
                  <a:cubicBezTo>
                    <a:pt x="4185" y="6987"/>
                    <a:pt x="4224" y="7004"/>
                    <a:pt x="4259" y="7004"/>
                  </a:cubicBezTo>
                  <a:cubicBezTo>
                    <a:pt x="4268" y="7004"/>
                    <a:pt x="4277" y="7003"/>
                    <a:pt x="4286" y="7000"/>
                  </a:cubicBezTo>
                  <a:cubicBezTo>
                    <a:pt x="4337" y="6989"/>
                    <a:pt x="4382" y="6938"/>
                    <a:pt x="4365" y="6882"/>
                  </a:cubicBezTo>
                  <a:cubicBezTo>
                    <a:pt x="4348" y="6830"/>
                    <a:pt x="4331" y="6779"/>
                    <a:pt x="4314" y="6722"/>
                  </a:cubicBezTo>
                  <a:cubicBezTo>
                    <a:pt x="4296" y="6665"/>
                    <a:pt x="4280" y="6603"/>
                    <a:pt x="4262" y="6541"/>
                  </a:cubicBezTo>
                  <a:cubicBezTo>
                    <a:pt x="4241" y="6433"/>
                    <a:pt x="4223" y="6313"/>
                    <a:pt x="4212" y="6200"/>
                  </a:cubicBezTo>
                  <a:cubicBezTo>
                    <a:pt x="4212" y="6200"/>
                    <a:pt x="4212" y="6194"/>
                    <a:pt x="4206" y="6188"/>
                  </a:cubicBezTo>
                  <a:lnTo>
                    <a:pt x="4206" y="6182"/>
                  </a:lnTo>
                  <a:cubicBezTo>
                    <a:pt x="4201" y="6074"/>
                    <a:pt x="4194" y="5967"/>
                    <a:pt x="4194" y="5853"/>
                  </a:cubicBezTo>
                  <a:cubicBezTo>
                    <a:pt x="4189" y="5739"/>
                    <a:pt x="4189" y="5620"/>
                    <a:pt x="4194" y="5500"/>
                  </a:cubicBezTo>
                  <a:lnTo>
                    <a:pt x="4194" y="5495"/>
                  </a:lnTo>
                  <a:cubicBezTo>
                    <a:pt x="4296" y="5437"/>
                    <a:pt x="4393" y="5369"/>
                    <a:pt x="4479" y="5285"/>
                  </a:cubicBezTo>
                  <a:cubicBezTo>
                    <a:pt x="4598" y="5172"/>
                    <a:pt x="4689" y="5028"/>
                    <a:pt x="4740" y="4876"/>
                  </a:cubicBezTo>
                  <a:cubicBezTo>
                    <a:pt x="4747" y="4876"/>
                    <a:pt x="4747" y="4881"/>
                    <a:pt x="4747" y="4881"/>
                  </a:cubicBezTo>
                  <a:cubicBezTo>
                    <a:pt x="4792" y="4944"/>
                    <a:pt x="4849" y="4994"/>
                    <a:pt x="4917" y="5035"/>
                  </a:cubicBezTo>
                  <a:cubicBezTo>
                    <a:pt x="5047" y="5114"/>
                    <a:pt x="5206" y="5148"/>
                    <a:pt x="5360" y="5148"/>
                  </a:cubicBezTo>
                  <a:cubicBezTo>
                    <a:pt x="5524" y="5148"/>
                    <a:pt x="5694" y="5114"/>
                    <a:pt x="5848" y="5062"/>
                  </a:cubicBezTo>
                  <a:cubicBezTo>
                    <a:pt x="6008" y="5007"/>
                    <a:pt x="6155" y="4921"/>
                    <a:pt x="6286" y="4813"/>
                  </a:cubicBezTo>
                  <a:cubicBezTo>
                    <a:pt x="6349" y="4762"/>
                    <a:pt x="6405" y="4694"/>
                    <a:pt x="6451" y="4626"/>
                  </a:cubicBezTo>
                  <a:cubicBezTo>
                    <a:pt x="6473" y="4592"/>
                    <a:pt x="6491" y="4551"/>
                    <a:pt x="6507" y="4511"/>
                  </a:cubicBezTo>
                  <a:cubicBezTo>
                    <a:pt x="6525" y="4472"/>
                    <a:pt x="6536" y="4432"/>
                    <a:pt x="6541" y="4387"/>
                  </a:cubicBezTo>
                  <a:cubicBezTo>
                    <a:pt x="6553" y="4312"/>
                    <a:pt x="6547" y="4228"/>
                    <a:pt x="6519" y="4154"/>
                  </a:cubicBezTo>
                  <a:cubicBezTo>
                    <a:pt x="6507" y="4115"/>
                    <a:pt x="6491" y="4074"/>
                    <a:pt x="6468" y="4040"/>
                  </a:cubicBezTo>
                  <a:cubicBezTo>
                    <a:pt x="6622" y="4018"/>
                    <a:pt x="6780" y="3995"/>
                    <a:pt x="6929" y="3937"/>
                  </a:cubicBezTo>
                  <a:cubicBezTo>
                    <a:pt x="7031" y="3898"/>
                    <a:pt x="7126" y="3853"/>
                    <a:pt x="7207" y="3774"/>
                  </a:cubicBezTo>
                  <a:cubicBezTo>
                    <a:pt x="7286" y="3699"/>
                    <a:pt x="7343" y="3596"/>
                    <a:pt x="7365" y="3494"/>
                  </a:cubicBezTo>
                  <a:cubicBezTo>
                    <a:pt x="7394" y="3370"/>
                    <a:pt x="7388" y="3239"/>
                    <a:pt x="7359" y="3114"/>
                  </a:cubicBezTo>
                  <a:cubicBezTo>
                    <a:pt x="7331" y="3011"/>
                    <a:pt x="7286" y="2915"/>
                    <a:pt x="7218" y="2830"/>
                  </a:cubicBezTo>
                  <a:cubicBezTo>
                    <a:pt x="7155" y="2756"/>
                    <a:pt x="7070" y="2699"/>
                    <a:pt x="6990" y="2654"/>
                  </a:cubicBezTo>
                  <a:cubicBezTo>
                    <a:pt x="6900" y="2608"/>
                    <a:pt x="6803" y="2568"/>
                    <a:pt x="6701" y="2546"/>
                  </a:cubicBezTo>
                  <a:cubicBezTo>
                    <a:pt x="6553" y="2505"/>
                    <a:pt x="6399" y="2489"/>
                    <a:pt x="6252" y="2471"/>
                  </a:cubicBezTo>
                  <a:cubicBezTo>
                    <a:pt x="6166" y="2466"/>
                    <a:pt x="6087" y="2460"/>
                    <a:pt x="6001" y="2449"/>
                  </a:cubicBezTo>
                  <a:cubicBezTo>
                    <a:pt x="6008" y="2426"/>
                    <a:pt x="6013" y="2410"/>
                    <a:pt x="6024" y="2387"/>
                  </a:cubicBezTo>
                  <a:cubicBezTo>
                    <a:pt x="6058" y="2319"/>
                    <a:pt x="6103" y="2261"/>
                    <a:pt x="6155" y="2205"/>
                  </a:cubicBezTo>
                  <a:lnTo>
                    <a:pt x="6155" y="2199"/>
                  </a:lnTo>
                  <a:lnTo>
                    <a:pt x="6161" y="2193"/>
                  </a:lnTo>
                  <a:lnTo>
                    <a:pt x="6161" y="2188"/>
                  </a:lnTo>
                  <a:lnTo>
                    <a:pt x="6166" y="2188"/>
                  </a:lnTo>
                  <a:cubicBezTo>
                    <a:pt x="6223" y="2119"/>
                    <a:pt x="6286" y="2046"/>
                    <a:pt x="6331" y="1967"/>
                  </a:cubicBezTo>
                  <a:cubicBezTo>
                    <a:pt x="6360" y="1920"/>
                    <a:pt x="6383" y="1870"/>
                    <a:pt x="6394" y="1824"/>
                  </a:cubicBezTo>
                  <a:cubicBezTo>
                    <a:pt x="6410" y="1762"/>
                    <a:pt x="6417" y="1705"/>
                    <a:pt x="6417" y="1642"/>
                  </a:cubicBezTo>
                  <a:cubicBezTo>
                    <a:pt x="6410" y="1529"/>
                    <a:pt x="6376" y="1421"/>
                    <a:pt x="6320" y="1324"/>
                  </a:cubicBezTo>
                  <a:cubicBezTo>
                    <a:pt x="6258" y="1228"/>
                    <a:pt x="6172" y="1154"/>
                    <a:pt x="6076" y="1097"/>
                  </a:cubicBezTo>
                  <a:cubicBezTo>
                    <a:pt x="5956" y="1028"/>
                    <a:pt x="5825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7" y="987"/>
                    <a:pt x="5548" y="992"/>
                    <a:pt x="5502" y="1000"/>
                  </a:cubicBezTo>
                  <a:cubicBezTo>
                    <a:pt x="5439" y="1012"/>
                    <a:pt x="5377" y="1028"/>
                    <a:pt x="5308" y="1052"/>
                  </a:cubicBezTo>
                  <a:cubicBezTo>
                    <a:pt x="5251" y="1068"/>
                    <a:pt x="5195" y="1091"/>
                    <a:pt x="5132" y="1114"/>
                  </a:cubicBezTo>
                  <a:cubicBezTo>
                    <a:pt x="5070" y="1136"/>
                    <a:pt x="5002" y="1159"/>
                    <a:pt x="4933" y="1176"/>
                  </a:cubicBezTo>
                  <a:cubicBezTo>
                    <a:pt x="4905" y="1188"/>
                    <a:pt x="4871" y="1199"/>
                    <a:pt x="4842" y="1210"/>
                  </a:cubicBezTo>
                  <a:cubicBezTo>
                    <a:pt x="4831" y="1188"/>
                    <a:pt x="4820" y="1170"/>
                    <a:pt x="4808" y="1148"/>
                  </a:cubicBezTo>
                  <a:cubicBezTo>
                    <a:pt x="4768" y="1023"/>
                    <a:pt x="4763" y="892"/>
                    <a:pt x="4747" y="761"/>
                  </a:cubicBezTo>
                  <a:cubicBezTo>
                    <a:pt x="4734" y="693"/>
                    <a:pt x="4723" y="625"/>
                    <a:pt x="4700" y="562"/>
                  </a:cubicBezTo>
                  <a:cubicBezTo>
                    <a:pt x="4684" y="523"/>
                    <a:pt x="4672" y="488"/>
                    <a:pt x="4655" y="454"/>
                  </a:cubicBezTo>
                  <a:cubicBezTo>
                    <a:pt x="4632" y="415"/>
                    <a:pt x="4610" y="375"/>
                    <a:pt x="4582" y="341"/>
                  </a:cubicBezTo>
                  <a:cubicBezTo>
                    <a:pt x="4542" y="289"/>
                    <a:pt x="4490" y="239"/>
                    <a:pt x="4433" y="194"/>
                  </a:cubicBezTo>
                  <a:cubicBezTo>
                    <a:pt x="4382" y="147"/>
                    <a:pt x="4320" y="108"/>
                    <a:pt x="4257" y="74"/>
                  </a:cubicBezTo>
                  <a:cubicBezTo>
                    <a:pt x="4194" y="45"/>
                    <a:pt x="4138" y="29"/>
                    <a:pt x="4076" y="17"/>
                  </a:cubicBezTo>
                  <a:cubicBezTo>
                    <a:pt x="4024" y="6"/>
                    <a:pt x="3973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4"/>
            <p:cNvSpPr/>
            <p:nvPr/>
          </p:nvSpPr>
          <p:spPr>
            <a:xfrm flipH="1">
              <a:off x="1417823" y="3584191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2" y="0"/>
                  </a:moveTo>
                  <a:lnTo>
                    <a:pt x="189" y="97"/>
                  </a:lnTo>
                  <a:lnTo>
                    <a:pt x="189" y="142"/>
                  </a:lnTo>
                  <a:cubicBezTo>
                    <a:pt x="194" y="261"/>
                    <a:pt x="194" y="386"/>
                    <a:pt x="199" y="506"/>
                  </a:cubicBezTo>
                  <a:cubicBezTo>
                    <a:pt x="199" y="665"/>
                    <a:pt x="97" y="733"/>
                    <a:pt x="79" y="858"/>
                  </a:cubicBezTo>
                  <a:cubicBezTo>
                    <a:pt x="63" y="955"/>
                    <a:pt x="0" y="1273"/>
                    <a:pt x="29" y="1404"/>
                  </a:cubicBezTo>
                  <a:cubicBezTo>
                    <a:pt x="324" y="1465"/>
                    <a:pt x="536" y="1484"/>
                    <a:pt x="686" y="1484"/>
                  </a:cubicBezTo>
                  <a:cubicBezTo>
                    <a:pt x="958" y="1484"/>
                    <a:pt x="1029" y="1420"/>
                    <a:pt x="1029" y="1420"/>
                  </a:cubicBezTo>
                  <a:cubicBezTo>
                    <a:pt x="1012" y="1352"/>
                    <a:pt x="1000" y="1291"/>
                    <a:pt x="989" y="1228"/>
                  </a:cubicBezTo>
                  <a:cubicBezTo>
                    <a:pt x="966" y="1092"/>
                    <a:pt x="864" y="779"/>
                    <a:pt x="853" y="654"/>
                  </a:cubicBezTo>
                  <a:cubicBezTo>
                    <a:pt x="842" y="512"/>
                    <a:pt x="842" y="386"/>
                    <a:pt x="842" y="261"/>
                  </a:cubicBezTo>
                  <a:lnTo>
                    <a:pt x="842" y="51"/>
                  </a:lnTo>
                  <a:cubicBezTo>
                    <a:pt x="813" y="63"/>
                    <a:pt x="784" y="74"/>
                    <a:pt x="750" y="85"/>
                  </a:cubicBezTo>
                  <a:cubicBezTo>
                    <a:pt x="700" y="97"/>
                    <a:pt x="643" y="108"/>
                    <a:pt x="591" y="114"/>
                  </a:cubicBezTo>
                  <a:lnTo>
                    <a:pt x="557" y="114"/>
                  </a:lnTo>
                  <a:cubicBezTo>
                    <a:pt x="517" y="114"/>
                    <a:pt x="478" y="108"/>
                    <a:pt x="433" y="103"/>
                  </a:cubicBezTo>
                  <a:cubicBezTo>
                    <a:pt x="370" y="91"/>
                    <a:pt x="273" y="69"/>
                    <a:pt x="199" y="11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4"/>
            <p:cNvSpPr/>
            <p:nvPr/>
          </p:nvSpPr>
          <p:spPr>
            <a:xfrm flipH="1">
              <a:off x="1325024" y="3416513"/>
              <a:ext cx="207517" cy="164030"/>
            </a:xfrm>
            <a:custGeom>
              <a:avLst/>
              <a:gdLst/>
              <a:ahLst/>
              <a:cxnLst/>
              <a:rect l="l" t="t" r="r" b="b"/>
              <a:pathLst>
                <a:path w="7053" h="5575" extrusionOk="0">
                  <a:moveTo>
                    <a:pt x="3154" y="0"/>
                  </a:moveTo>
                  <a:cubicBezTo>
                    <a:pt x="3120" y="6"/>
                    <a:pt x="3093" y="17"/>
                    <a:pt x="3064" y="22"/>
                  </a:cubicBezTo>
                  <a:cubicBezTo>
                    <a:pt x="3035" y="40"/>
                    <a:pt x="3007" y="56"/>
                    <a:pt x="2967" y="79"/>
                  </a:cubicBezTo>
                  <a:cubicBezTo>
                    <a:pt x="2933" y="114"/>
                    <a:pt x="2899" y="148"/>
                    <a:pt x="2865" y="187"/>
                  </a:cubicBezTo>
                  <a:cubicBezTo>
                    <a:pt x="2813" y="255"/>
                    <a:pt x="2768" y="334"/>
                    <a:pt x="2723" y="431"/>
                  </a:cubicBezTo>
                  <a:cubicBezTo>
                    <a:pt x="2671" y="557"/>
                    <a:pt x="2637" y="682"/>
                    <a:pt x="2615" y="806"/>
                  </a:cubicBezTo>
                  <a:lnTo>
                    <a:pt x="2615" y="846"/>
                  </a:lnTo>
                  <a:cubicBezTo>
                    <a:pt x="2608" y="875"/>
                    <a:pt x="2598" y="898"/>
                    <a:pt x="2574" y="914"/>
                  </a:cubicBezTo>
                  <a:cubicBezTo>
                    <a:pt x="2563" y="921"/>
                    <a:pt x="2547" y="921"/>
                    <a:pt x="2535" y="921"/>
                  </a:cubicBezTo>
                  <a:cubicBezTo>
                    <a:pt x="2518" y="921"/>
                    <a:pt x="2506" y="921"/>
                    <a:pt x="2495" y="914"/>
                  </a:cubicBezTo>
                  <a:cubicBezTo>
                    <a:pt x="2427" y="864"/>
                    <a:pt x="2359" y="824"/>
                    <a:pt x="2285" y="790"/>
                  </a:cubicBezTo>
                  <a:cubicBezTo>
                    <a:pt x="2233" y="767"/>
                    <a:pt x="2183" y="756"/>
                    <a:pt x="2138" y="750"/>
                  </a:cubicBezTo>
                  <a:cubicBezTo>
                    <a:pt x="2120" y="744"/>
                    <a:pt x="2104" y="744"/>
                    <a:pt x="2086" y="744"/>
                  </a:cubicBezTo>
                  <a:cubicBezTo>
                    <a:pt x="2075" y="744"/>
                    <a:pt x="2063" y="744"/>
                    <a:pt x="2047" y="750"/>
                  </a:cubicBezTo>
                  <a:cubicBezTo>
                    <a:pt x="2018" y="750"/>
                    <a:pt x="1995" y="761"/>
                    <a:pt x="1973" y="767"/>
                  </a:cubicBezTo>
                  <a:cubicBezTo>
                    <a:pt x="1950" y="778"/>
                    <a:pt x="1933" y="790"/>
                    <a:pt x="1916" y="801"/>
                  </a:cubicBezTo>
                  <a:cubicBezTo>
                    <a:pt x="1893" y="819"/>
                    <a:pt x="1876" y="835"/>
                    <a:pt x="1865" y="858"/>
                  </a:cubicBezTo>
                  <a:cubicBezTo>
                    <a:pt x="1847" y="880"/>
                    <a:pt x="1831" y="909"/>
                    <a:pt x="1813" y="937"/>
                  </a:cubicBezTo>
                  <a:cubicBezTo>
                    <a:pt x="1790" y="989"/>
                    <a:pt x="1779" y="1050"/>
                    <a:pt x="1768" y="1119"/>
                  </a:cubicBezTo>
                  <a:cubicBezTo>
                    <a:pt x="1756" y="1199"/>
                    <a:pt x="1756" y="1284"/>
                    <a:pt x="1768" y="1375"/>
                  </a:cubicBezTo>
                  <a:cubicBezTo>
                    <a:pt x="1768" y="1398"/>
                    <a:pt x="1763" y="1415"/>
                    <a:pt x="1745" y="1432"/>
                  </a:cubicBezTo>
                  <a:cubicBezTo>
                    <a:pt x="1729" y="1449"/>
                    <a:pt x="1706" y="1454"/>
                    <a:pt x="1682" y="1454"/>
                  </a:cubicBezTo>
                  <a:cubicBezTo>
                    <a:pt x="1672" y="1454"/>
                    <a:pt x="1654" y="1454"/>
                    <a:pt x="1648" y="1449"/>
                  </a:cubicBezTo>
                  <a:cubicBezTo>
                    <a:pt x="1609" y="1420"/>
                    <a:pt x="1569" y="1398"/>
                    <a:pt x="1530" y="1380"/>
                  </a:cubicBezTo>
                  <a:cubicBezTo>
                    <a:pt x="1472" y="1357"/>
                    <a:pt x="1410" y="1341"/>
                    <a:pt x="1342" y="1330"/>
                  </a:cubicBezTo>
                  <a:cubicBezTo>
                    <a:pt x="1307" y="1323"/>
                    <a:pt x="1279" y="1323"/>
                    <a:pt x="1245" y="1323"/>
                  </a:cubicBezTo>
                  <a:cubicBezTo>
                    <a:pt x="1211" y="1323"/>
                    <a:pt x="1177" y="1323"/>
                    <a:pt x="1137" y="1330"/>
                  </a:cubicBezTo>
                  <a:cubicBezTo>
                    <a:pt x="1069" y="1341"/>
                    <a:pt x="1013" y="1357"/>
                    <a:pt x="961" y="1380"/>
                  </a:cubicBezTo>
                  <a:cubicBezTo>
                    <a:pt x="922" y="1398"/>
                    <a:pt x="882" y="1420"/>
                    <a:pt x="853" y="1443"/>
                  </a:cubicBezTo>
                  <a:cubicBezTo>
                    <a:pt x="825" y="1460"/>
                    <a:pt x="808" y="1477"/>
                    <a:pt x="791" y="1501"/>
                  </a:cubicBezTo>
                  <a:cubicBezTo>
                    <a:pt x="780" y="1517"/>
                    <a:pt x="767" y="1540"/>
                    <a:pt x="756" y="1556"/>
                  </a:cubicBezTo>
                  <a:cubicBezTo>
                    <a:pt x="751" y="1574"/>
                    <a:pt x="746" y="1596"/>
                    <a:pt x="740" y="1614"/>
                  </a:cubicBezTo>
                  <a:cubicBezTo>
                    <a:pt x="733" y="1637"/>
                    <a:pt x="733" y="1659"/>
                    <a:pt x="740" y="1682"/>
                  </a:cubicBezTo>
                  <a:cubicBezTo>
                    <a:pt x="746" y="1711"/>
                    <a:pt x="751" y="1739"/>
                    <a:pt x="762" y="1766"/>
                  </a:cubicBezTo>
                  <a:cubicBezTo>
                    <a:pt x="780" y="1795"/>
                    <a:pt x="796" y="1829"/>
                    <a:pt x="814" y="1858"/>
                  </a:cubicBezTo>
                  <a:lnTo>
                    <a:pt x="836" y="1863"/>
                  </a:lnTo>
                  <a:lnTo>
                    <a:pt x="853" y="1863"/>
                  </a:lnTo>
                  <a:lnTo>
                    <a:pt x="877" y="1869"/>
                  </a:lnTo>
                  <a:cubicBezTo>
                    <a:pt x="916" y="1886"/>
                    <a:pt x="956" y="1903"/>
                    <a:pt x="995" y="1921"/>
                  </a:cubicBezTo>
                  <a:cubicBezTo>
                    <a:pt x="1029" y="1931"/>
                    <a:pt x="1058" y="1978"/>
                    <a:pt x="1063" y="2012"/>
                  </a:cubicBezTo>
                  <a:cubicBezTo>
                    <a:pt x="1074" y="2046"/>
                    <a:pt x="1069" y="2091"/>
                    <a:pt x="1052" y="2125"/>
                  </a:cubicBezTo>
                  <a:cubicBezTo>
                    <a:pt x="1024" y="2170"/>
                    <a:pt x="972" y="2199"/>
                    <a:pt x="916" y="2199"/>
                  </a:cubicBezTo>
                  <a:cubicBezTo>
                    <a:pt x="887" y="2199"/>
                    <a:pt x="864" y="2193"/>
                    <a:pt x="842" y="2176"/>
                  </a:cubicBezTo>
                  <a:cubicBezTo>
                    <a:pt x="819" y="2159"/>
                    <a:pt x="791" y="2148"/>
                    <a:pt x="762" y="2131"/>
                  </a:cubicBezTo>
                  <a:cubicBezTo>
                    <a:pt x="728" y="2120"/>
                    <a:pt x="694" y="2107"/>
                    <a:pt x="649" y="2102"/>
                  </a:cubicBezTo>
                  <a:cubicBezTo>
                    <a:pt x="631" y="2096"/>
                    <a:pt x="609" y="2096"/>
                    <a:pt x="586" y="2096"/>
                  </a:cubicBezTo>
                  <a:cubicBezTo>
                    <a:pt x="563" y="2096"/>
                    <a:pt x="541" y="2096"/>
                    <a:pt x="518" y="2102"/>
                  </a:cubicBezTo>
                  <a:cubicBezTo>
                    <a:pt x="473" y="2107"/>
                    <a:pt x="426" y="2120"/>
                    <a:pt x="392" y="2136"/>
                  </a:cubicBezTo>
                  <a:cubicBezTo>
                    <a:pt x="365" y="2148"/>
                    <a:pt x="336" y="2165"/>
                    <a:pt x="313" y="2182"/>
                  </a:cubicBezTo>
                  <a:cubicBezTo>
                    <a:pt x="290" y="2199"/>
                    <a:pt x="268" y="2222"/>
                    <a:pt x="245" y="2244"/>
                  </a:cubicBezTo>
                  <a:cubicBezTo>
                    <a:pt x="234" y="2261"/>
                    <a:pt x="229" y="2278"/>
                    <a:pt x="216" y="2296"/>
                  </a:cubicBezTo>
                  <a:cubicBezTo>
                    <a:pt x="216" y="2306"/>
                    <a:pt x="211" y="2312"/>
                    <a:pt x="206" y="2330"/>
                  </a:cubicBezTo>
                  <a:lnTo>
                    <a:pt x="206" y="2353"/>
                  </a:lnTo>
                  <a:lnTo>
                    <a:pt x="211" y="2364"/>
                  </a:lnTo>
                  <a:cubicBezTo>
                    <a:pt x="211" y="2369"/>
                    <a:pt x="211" y="2369"/>
                    <a:pt x="216" y="2375"/>
                  </a:cubicBezTo>
                  <a:cubicBezTo>
                    <a:pt x="222" y="2387"/>
                    <a:pt x="222" y="2392"/>
                    <a:pt x="234" y="2403"/>
                  </a:cubicBezTo>
                  <a:cubicBezTo>
                    <a:pt x="245" y="2421"/>
                    <a:pt x="256" y="2432"/>
                    <a:pt x="274" y="2448"/>
                  </a:cubicBezTo>
                  <a:cubicBezTo>
                    <a:pt x="313" y="2471"/>
                    <a:pt x="353" y="2500"/>
                    <a:pt x="410" y="2523"/>
                  </a:cubicBezTo>
                  <a:cubicBezTo>
                    <a:pt x="439" y="2534"/>
                    <a:pt x="461" y="2551"/>
                    <a:pt x="478" y="2579"/>
                  </a:cubicBezTo>
                  <a:cubicBezTo>
                    <a:pt x="495" y="2608"/>
                    <a:pt x="501" y="2642"/>
                    <a:pt x="495" y="2676"/>
                  </a:cubicBezTo>
                  <a:cubicBezTo>
                    <a:pt x="478" y="2733"/>
                    <a:pt x="433" y="2767"/>
                    <a:pt x="371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45" y="2784"/>
                    <a:pt x="200" y="2802"/>
                    <a:pt x="154" y="2818"/>
                  </a:cubicBezTo>
                  <a:cubicBezTo>
                    <a:pt x="126" y="2830"/>
                    <a:pt x="103" y="2841"/>
                    <a:pt x="80" y="2857"/>
                  </a:cubicBezTo>
                  <a:cubicBezTo>
                    <a:pt x="69" y="2870"/>
                    <a:pt x="51" y="2881"/>
                    <a:pt x="41" y="2898"/>
                  </a:cubicBezTo>
                  <a:cubicBezTo>
                    <a:pt x="30" y="2909"/>
                    <a:pt x="24" y="2926"/>
                    <a:pt x="17" y="2938"/>
                  </a:cubicBezTo>
                  <a:cubicBezTo>
                    <a:pt x="12" y="2954"/>
                    <a:pt x="6" y="2972"/>
                    <a:pt x="1" y="2988"/>
                  </a:cubicBezTo>
                  <a:lnTo>
                    <a:pt x="1" y="3057"/>
                  </a:lnTo>
                  <a:cubicBezTo>
                    <a:pt x="6" y="3085"/>
                    <a:pt x="17" y="3114"/>
                    <a:pt x="30" y="3142"/>
                  </a:cubicBezTo>
                  <a:cubicBezTo>
                    <a:pt x="46" y="3182"/>
                    <a:pt x="64" y="3216"/>
                    <a:pt x="92" y="3250"/>
                  </a:cubicBezTo>
                  <a:cubicBezTo>
                    <a:pt x="126" y="3295"/>
                    <a:pt x="166" y="3329"/>
                    <a:pt x="206" y="3369"/>
                  </a:cubicBezTo>
                  <a:cubicBezTo>
                    <a:pt x="256" y="3403"/>
                    <a:pt x="308" y="3432"/>
                    <a:pt x="358" y="3455"/>
                  </a:cubicBezTo>
                  <a:cubicBezTo>
                    <a:pt x="405" y="3471"/>
                    <a:pt x="450" y="3489"/>
                    <a:pt x="501" y="3500"/>
                  </a:cubicBezTo>
                  <a:cubicBezTo>
                    <a:pt x="557" y="3512"/>
                    <a:pt x="604" y="3568"/>
                    <a:pt x="604" y="3631"/>
                  </a:cubicBezTo>
                  <a:cubicBezTo>
                    <a:pt x="604" y="3683"/>
                    <a:pt x="575" y="3722"/>
                    <a:pt x="536" y="3751"/>
                  </a:cubicBezTo>
                  <a:cubicBezTo>
                    <a:pt x="495" y="3778"/>
                    <a:pt x="450" y="3801"/>
                    <a:pt x="410" y="3835"/>
                  </a:cubicBezTo>
                  <a:cubicBezTo>
                    <a:pt x="358" y="3875"/>
                    <a:pt x="319" y="3914"/>
                    <a:pt x="285" y="3955"/>
                  </a:cubicBezTo>
                  <a:cubicBezTo>
                    <a:pt x="268" y="3983"/>
                    <a:pt x="256" y="4006"/>
                    <a:pt x="245" y="4029"/>
                  </a:cubicBezTo>
                  <a:cubicBezTo>
                    <a:pt x="234" y="4045"/>
                    <a:pt x="234" y="4063"/>
                    <a:pt x="229" y="4079"/>
                  </a:cubicBezTo>
                  <a:lnTo>
                    <a:pt x="229" y="4119"/>
                  </a:lnTo>
                  <a:cubicBezTo>
                    <a:pt x="234" y="4142"/>
                    <a:pt x="234" y="4160"/>
                    <a:pt x="240" y="4176"/>
                  </a:cubicBezTo>
                  <a:cubicBezTo>
                    <a:pt x="251" y="4194"/>
                    <a:pt x="263" y="4210"/>
                    <a:pt x="279" y="4233"/>
                  </a:cubicBezTo>
                  <a:cubicBezTo>
                    <a:pt x="302" y="4262"/>
                    <a:pt x="331" y="4289"/>
                    <a:pt x="371" y="4323"/>
                  </a:cubicBezTo>
                  <a:cubicBezTo>
                    <a:pt x="439" y="4370"/>
                    <a:pt x="507" y="4409"/>
                    <a:pt x="586" y="4443"/>
                  </a:cubicBezTo>
                  <a:cubicBezTo>
                    <a:pt x="699" y="4488"/>
                    <a:pt x="830" y="4523"/>
                    <a:pt x="961" y="4546"/>
                  </a:cubicBezTo>
                  <a:cubicBezTo>
                    <a:pt x="1029" y="4551"/>
                    <a:pt x="1092" y="4557"/>
                    <a:pt x="1155" y="4557"/>
                  </a:cubicBezTo>
                  <a:lnTo>
                    <a:pt x="1183" y="4557"/>
                  </a:lnTo>
                  <a:cubicBezTo>
                    <a:pt x="1217" y="4557"/>
                    <a:pt x="1252" y="4574"/>
                    <a:pt x="1279" y="4596"/>
                  </a:cubicBezTo>
                  <a:cubicBezTo>
                    <a:pt x="1297" y="4619"/>
                    <a:pt x="1320" y="4654"/>
                    <a:pt x="1313" y="4688"/>
                  </a:cubicBezTo>
                  <a:cubicBezTo>
                    <a:pt x="1307" y="4779"/>
                    <a:pt x="1302" y="4864"/>
                    <a:pt x="1313" y="4937"/>
                  </a:cubicBezTo>
                  <a:cubicBezTo>
                    <a:pt x="1320" y="4994"/>
                    <a:pt x="1336" y="5039"/>
                    <a:pt x="1354" y="5091"/>
                  </a:cubicBezTo>
                  <a:cubicBezTo>
                    <a:pt x="1365" y="5120"/>
                    <a:pt x="1381" y="5149"/>
                    <a:pt x="1399" y="5176"/>
                  </a:cubicBezTo>
                  <a:cubicBezTo>
                    <a:pt x="1415" y="5194"/>
                    <a:pt x="1438" y="5217"/>
                    <a:pt x="1456" y="5233"/>
                  </a:cubicBezTo>
                  <a:cubicBezTo>
                    <a:pt x="1483" y="5251"/>
                    <a:pt x="1512" y="5267"/>
                    <a:pt x="1541" y="5278"/>
                  </a:cubicBezTo>
                  <a:cubicBezTo>
                    <a:pt x="1575" y="5296"/>
                    <a:pt x="1609" y="5307"/>
                    <a:pt x="1637" y="5312"/>
                  </a:cubicBezTo>
                  <a:lnTo>
                    <a:pt x="1711" y="5312"/>
                  </a:lnTo>
                  <a:cubicBezTo>
                    <a:pt x="1751" y="5301"/>
                    <a:pt x="1790" y="5290"/>
                    <a:pt x="1824" y="5278"/>
                  </a:cubicBezTo>
                  <a:cubicBezTo>
                    <a:pt x="1968" y="5217"/>
                    <a:pt x="2086" y="5125"/>
                    <a:pt x="2206" y="5034"/>
                  </a:cubicBezTo>
                  <a:lnTo>
                    <a:pt x="2228" y="5012"/>
                  </a:lnTo>
                  <a:lnTo>
                    <a:pt x="2246" y="5000"/>
                  </a:lnTo>
                  <a:cubicBezTo>
                    <a:pt x="2302" y="4960"/>
                    <a:pt x="2353" y="4921"/>
                    <a:pt x="2411" y="4887"/>
                  </a:cubicBezTo>
                  <a:cubicBezTo>
                    <a:pt x="2438" y="4869"/>
                    <a:pt x="2461" y="4853"/>
                    <a:pt x="2490" y="4842"/>
                  </a:cubicBezTo>
                  <a:lnTo>
                    <a:pt x="2501" y="4835"/>
                  </a:lnTo>
                  <a:cubicBezTo>
                    <a:pt x="2535" y="4819"/>
                    <a:pt x="2563" y="4813"/>
                    <a:pt x="2587" y="4808"/>
                  </a:cubicBezTo>
                  <a:cubicBezTo>
                    <a:pt x="2615" y="4801"/>
                    <a:pt x="2637" y="4795"/>
                    <a:pt x="2660" y="4795"/>
                  </a:cubicBezTo>
                  <a:cubicBezTo>
                    <a:pt x="2683" y="4795"/>
                    <a:pt x="2700" y="4801"/>
                    <a:pt x="2718" y="4801"/>
                  </a:cubicBezTo>
                  <a:cubicBezTo>
                    <a:pt x="2745" y="4808"/>
                    <a:pt x="2773" y="4824"/>
                    <a:pt x="2802" y="4842"/>
                  </a:cubicBezTo>
                  <a:cubicBezTo>
                    <a:pt x="2859" y="4876"/>
                    <a:pt x="2904" y="4921"/>
                    <a:pt x="2938" y="4984"/>
                  </a:cubicBezTo>
                  <a:cubicBezTo>
                    <a:pt x="2978" y="5052"/>
                    <a:pt x="3001" y="5125"/>
                    <a:pt x="3030" y="5199"/>
                  </a:cubicBezTo>
                  <a:cubicBezTo>
                    <a:pt x="3046" y="5244"/>
                    <a:pt x="3059" y="5278"/>
                    <a:pt x="3075" y="5319"/>
                  </a:cubicBezTo>
                  <a:cubicBezTo>
                    <a:pt x="3098" y="5369"/>
                    <a:pt x="3120" y="5409"/>
                    <a:pt x="3143" y="5449"/>
                  </a:cubicBezTo>
                  <a:cubicBezTo>
                    <a:pt x="3161" y="5466"/>
                    <a:pt x="3177" y="5489"/>
                    <a:pt x="3200" y="5506"/>
                  </a:cubicBezTo>
                  <a:cubicBezTo>
                    <a:pt x="3222" y="5517"/>
                    <a:pt x="3240" y="5529"/>
                    <a:pt x="3263" y="5540"/>
                  </a:cubicBezTo>
                  <a:cubicBezTo>
                    <a:pt x="3290" y="5551"/>
                    <a:pt x="3324" y="5563"/>
                    <a:pt x="3365" y="5569"/>
                  </a:cubicBezTo>
                  <a:cubicBezTo>
                    <a:pt x="3387" y="5569"/>
                    <a:pt x="3405" y="5574"/>
                    <a:pt x="3427" y="5574"/>
                  </a:cubicBezTo>
                  <a:cubicBezTo>
                    <a:pt x="3444" y="5574"/>
                    <a:pt x="3461" y="5569"/>
                    <a:pt x="3484" y="5569"/>
                  </a:cubicBezTo>
                  <a:cubicBezTo>
                    <a:pt x="3524" y="5563"/>
                    <a:pt x="3563" y="5551"/>
                    <a:pt x="3604" y="5534"/>
                  </a:cubicBezTo>
                  <a:cubicBezTo>
                    <a:pt x="3654" y="5511"/>
                    <a:pt x="3706" y="5483"/>
                    <a:pt x="3757" y="5443"/>
                  </a:cubicBezTo>
                  <a:cubicBezTo>
                    <a:pt x="3809" y="5398"/>
                    <a:pt x="3854" y="5353"/>
                    <a:pt x="3893" y="5307"/>
                  </a:cubicBezTo>
                  <a:cubicBezTo>
                    <a:pt x="3933" y="5251"/>
                    <a:pt x="3967" y="5188"/>
                    <a:pt x="4001" y="5125"/>
                  </a:cubicBezTo>
                  <a:cubicBezTo>
                    <a:pt x="4013" y="5086"/>
                    <a:pt x="4024" y="5052"/>
                    <a:pt x="4035" y="5018"/>
                  </a:cubicBezTo>
                  <a:cubicBezTo>
                    <a:pt x="4047" y="4971"/>
                    <a:pt x="4087" y="4944"/>
                    <a:pt x="4137" y="4944"/>
                  </a:cubicBezTo>
                  <a:cubicBezTo>
                    <a:pt x="4171" y="4944"/>
                    <a:pt x="4211" y="4960"/>
                    <a:pt x="4229" y="4994"/>
                  </a:cubicBezTo>
                  <a:cubicBezTo>
                    <a:pt x="4252" y="5046"/>
                    <a:pt x="4279" y="5091"/>
                    <a:pt x="4313" y="5136"/>
                  </a:cubicBezTo>
                  <a:cubicBezTo>
                    <a:pt x="4342" y="5176"/>
                    <a:pt x="4376" y="5210"/>
                    <a:pt x="4410" y="5239"/>
                  </a:cubicBezTo>
                  <a:cubicBezTo>
                    <a:pt x="4450" y="5262"/>
                    <a:pt x="4484" y="5285"/>
                    <a:pt x="4518" y="5296"/>
                  </a:cubicBezTo>
                  <a:cubicBezTo>
                    <a:pt x="4546" y="5312"/>
                    <a:pt x="4580" y="5319"/>
                    <a:pt x="4620" y="5330"/>
                  </a:cubicBezTo>
                  <a:lnTo>
                    <a:pt x="4763" y="5330"/>
                  </a:lnTo>
                  <a:cubicBezTo>
                    <a:pt x="4814" y="5319"/>
                    <a:pt x="4865" y="5301"/>
                    <a:pt x="4916" y="5285"/>
                  </a:cubicBezTo>
                  <a:cubicBezTo>
                    <a:pt x="4979" y="5256"/>
                    <a:pt x="5036" y="5222"/>
                    <a:pt x="5097" y="5176"/>
                  </a:cubicBezTo>
                  <a:cubicBezTo>
                    <a:pt x="5166" y="5125"/>
                    <a:pt x="5228" y="5063"/>
                    <a:pt x="5286" y="4989"/>
                  </a:cubicBezTo>
                  <a:cubicBezTo>
                    <a:pt x="5336" y="4926"/>
                    <a:pt x="5377" y="4858"/>
                    <a:pt x="5404" y="4784"/>
                  </a:cubicBezTo>
                  <a:cubicBezTo>
                    <a:pt x="5427" y="4733"/>
                    <a:pt x="5445" y="4677"/>
                    <a:pt x="5461" y="4614"/>
                  </a:cubicBezTo>
                  <a:cubicBezTo>
                    <a:pt x="5467" y="4585"/>
                    <a:pt x="5496" y="4557"/>
                    <a:pt x="5524" y="4551"/>
                  </a:cubicBezTo>
                  <a:cubicBezTo>
                    <a:pt x="5530" y="4546"/>
                    <a:pt x="5541" y="4546"/>
                    <a:pt x="5547" y="4546"/>
                  </a:cubicBezTo>
                  <a:cubicBezTo>
                    <a:pt x="5575" y="4546"/>
                    <a:pt x="5598" y="4557"/>
                    <a:pt x="5616" y="4574"/>
                  </a:cubicBezTo>
                  <a:cubicBezTo>
                    <a:pt x="5632" y="4585"/>
                    <a:pt x="5643" y="4603"/>
                    <a:pt x="5661" y="4614"/>
                  </a:cubicBezTo>
                  <a:cubicBezTo>
                    <a:pt x="5700" y="4643"/>
                    <a:pt x="5740" y="4664"/>
                    <a:pt x="5779" y="4682"/>
                  </a:cubicBezTo>
                  <a:cubicBezTo>
                    <a:pt x="5813" y="4699"/>
                    <a:pt x="5854" y="4711"/>
                    <a:pt x="5894" y="4716"/>
                  </a:cubicBezTo>
                  <a:lnTo>
                    <a:pt x="6007" y="4716"/>
                  </a:lnTo>
                  <a:cubicBezTo>
                    <a:pt x="6052" y="4711"/>
                    <a:pt x="6098" y="4699"/>
                    <a:pt x="6138" y="4682"/>
                  </a:cubicBezTo>
                  <a:cubicBezTo>
                    <a:pt x="6177" y="4664"/>
                    <a:pt x="6217" y="4637"/>
                    <a:pt x="6263" y="4608"/>
                  </a:cubicBezTo>
                  <a:cubicBezTo>
                    <a:pt x="6308" y="4569"/>
                    <a:pt x="6342" y="4535"/>
                    <a:pt x="6377" y="4494"/>
                  </a:cubicBezTo>
                  <a:cubicBezTo>
                    <a:pt x="6405" y="4454"/>
                    <a:pt x="6434" y="4404"/>
                    <a:pt x="6456" y="4358"/>
                  </a:cubicBezTo>
                  <a:cubicBezTo>
                    <a:pt x="6473" y="4313"/>
                    <a:pt x="6484" y="4268"/>
                    <a:pt x="6495" y="4216"/>
                  </a:cubicBezTo>
                  <a:lnTo>
                    <a:pt x="6495" y="4085"/>
                  </a:lnTo>
                  <a:cubicBezTo>
                    <a:pt x="6484" y="4040"/>
                    <a:pt x="6473" y="3995"/>
                    <a:pt x="6456" y="3948"/>
                  </a:cubicBezTo>
                  <a:cubicBezTo>
                    <a:pt x="6434" y="3903"/>
                    <a:pt x="6411" y="3858"/>
                    <a:pt x="6382" y="3819"/>
                  </a:cubicBezTo>
                  <a:lnTo>
                    <a:pt x="6353" y="3785"/>
                  </a:lnTo>
                  <a:cubicBezTo>
                    <a:pt x="6314" y="3744"/>
                    <a:pt x="6308" y="3693"/>
                    <a:pt x="6332" y="3654"/>
                  </a:cubicBezTo>
                  <a:cubicBezTo>
                    <a:pt x="6348" y="3625"/>
                    <a:pt x="6387" y="3602"/>
                    <a:pt x="6422" y="3602"/>
                  </a:cubicBezTo>
                  <a:cubicBezTo>
                    <a:pt x="6434" y="3602"/>
                    <a:pt x="6439" y="3602"/>
                    <a:pt x="6450" y="3608"/>
                  </a:cubicBezTo>
                  <a:cubicBezTo>
                    <a:pt x="6484" y="3620"/>
                    <a:pt x="6518" y="3625"/>
                    <a:pt x="6552" y="3631"/>
                  </a:cubicBezTo>
                  <a:cubicBezTo>
                    <a:pt x="6576" y="3636"/>
                    <a:pt x="6592" y="3636"/>
                    <a:pt x="6615" y="3636"/>
                  </a:cubicBezTo>
                  <a:cubicBezTo>
                    <a:pt x="6632" y="3636"/>
                    <a:pt x="6649" y="3636"/>
                    <a:pt x="6672" y="3631"/>
                  </a:cubicBezTo>
                  <a:cubicBezTo>
                    <a:pt x="6717" y="3625"/>
                    <a:pt x="6752" y="3614"/>
                    <a:pt x="6780" y="3602"/>
                  </a:cubicBezTo>
                  <a:cubicBezTo>
                    <a:pt x="6814" y="3586"/>
                    <a:pt x="6843" y="3568"/>
                    <a:pt x="6870" y="3546"/>
                  </a:cubicBezTo>
                  <a:cubicBezTo>
                    <a:pt x="6911" y="3517"/>
                    <a:pt x="6938" y="3494"/>
                    <a:pt x="6962" y="3460"/>
                  </a:cubicBezTo>
                  <a:cubicBezTo>
                    <a:pt x="6985" y="3426"/>
                    <a:pt x="7001" y="3397"/>
                    <a:pt x="7019" y="3363"/>
                  </a:cubicBezTo>
                  <a:cubicBezTo>
                    <a:pt x="7030" y="3329"/>
                    <a:pt x="7041" y="3295"/>
                    <a:pt x="7047" y="3250"/>
                  </a:cubicBezTo>
                  <a:cubicBezTo>
                    <a:pt x="7053" y="3211"/>
                    <a:pt x="7053" y="3164"/>
                    <a:pt x="7047" y="3125"/>
                  </a:cubicBezTo>
                  <a:cubicBezTo>
                    <a:pt x="7041" y="3080"/>
                    <a:pt x="7030" y="3040"/>
                    <a:pt x="7013" y="3001"/>
                  </a:cubicBezTo>
                  <a:cubicBezTo>
                    <a:pt x="6990" y="2954"/>
                    <a:pt x="6967" y="2915"/>
                    <a:pt x="6938" y="2875"/>
                  </a:cubicBezTo>
                  <a:cubicBezTo>
                    <a:pt x="6899" y="2823"/>
                    <a:pt x="6854" y="2778"/>
                    <a:pt x="6797" y="2733"/>
                  </a:cubicBezTo>
                  <a:cubicBezTo>
                    <a:pt x="6717" y="2676"/>
                    <a:pt x="6621" y="2619"/>
                    <a:pt x="6518" y="2579"/>
                  </a:cubicBezTo>
                  <a:cubicBezTo>
                    <a:pt x="6411" y="2534"/>
                    <a:pt x="6291" y="2500"/>
                    <a:pt x="6172" y="2477"/>
                  </a:cubicBezTo>
                  <a:cubicBezTo>
                    <a:pt x="6132" y="2466"/>
                    <a:pt x="6104" y="2421"/>
                    <a:pt x="6104" y="2380"/>
                  </a:cubicBezTo>
                  <a:cubicBezTo>
                    <a:pt x="6104" y="2341"/>
                    <a:pt x="6127" y="2306"/>
                    <a:pt x="6172" y="2290"/>
                  </a:cubicBezTo>
                  <a:cubicBezTo>
                    <a:pt x="6195" y="2278"/>
                    <a:pt x="6222" y="2267"/>
                    <a:pt x="6246" y="2261"/>
                  </a:cubicBezTo>
                  <a:lnTo>
                    <a:pt x="6222" y="2256"/>
                  </a:lnTo>
                  <a:cubicBezTo>
                    <a:pt x="6314" y="2227"/>
                    <a:pt x="6400" y="2188"/>
                    <a:pt x="6473" y="2131"/>
                  </a:cubicBezTo>
                  <a:cubicBezTo>
                    <a:pt x="6513" y="2096"/>
                    <a:pt x="6547" y="2062"/>
                    <a:pt x="6581" y="2028"/>
                  </a:cubicBezTo>
                  <a:cubicBezTo>
                    <a:pt x="6597" y="2000"/>
                    <a:pt x="6615" y="1978"/>
                    <a:pt x="6626" y="1949"/>
                  </a:cubicBezTo>
                  <a:cubicBezTo>
                    <a:pt x="6632" y="1926"/>
                    <a:pt x="6638" y="1910"/>
                    <a:pt x="6644" y="1886"/>
                  </a:cubicBezTo>
                  <a:lnTo>
                    <a:pt x="6644" y="1835"/>
                  </a:lnTo>
                  <a:cubicBezTo>
                    <a:pt x="6638" y="1813"/>
                    <a:pt x="6632" y="1795"/>
                    <a:pt x="6626" y="1784"/>
                  </a:cubicBezTo>
                  <a:cubicBezTo>
                    <a:pt x="6621" y="1761"/>
                    <a:pt x="6610" y="1739"/>
                    <a:pt x="6592" y="1721"/>
                  </a:cubicBezTo>
                  <a:cubicBezTo>
                    <a:pt x="6576" y="1698"/>
                    <a:pt x="6552" y="1676"/>
                    <a:pt x="6529" y="1653"/>
                  </a:cubicBezTo>
                  <a:cubicBezTo>
                    <a:pt x="6495" y="1630"/>
                    <a:pt x="6456" y="1608"/>
                    <a:pt x="6416" y="1591"/>
                  </a:cubicBezTo>
                  <a:cubicBezTo>
                    <a:pt x="6366" y="1574"/>
                    <a:pt x="6314" y="1556"/>
                    <a:pt x="6257" y="1546"/>
                  </a:cubicBezTo>
                  <a:cubicBezTo>
                    <a:pt x="6217" y="1546"/>
                    <a:pt x="6183" y="1540"/>
                    <a:pt x="6149" y="1540"/>
                  </a:cubicBezTo>
                  <a:cubicBezTo>
                    <a:pt x="6115" y="1540"/>
                    <a:pt x="6081" y="1546"/>
                    <a:pt x="6041" y="1546"/>
                  </a:cubicBezTo>
                  <a:cubicBezTo>
                    <a:pt x="5978" y="1556"/>
                    <a:pt x="5939" y="1569"/>
                    <a:pt x="5899" y="1580"/>
                  </a:cubicBezTo>
                  <a:cubicBezTo>
                    <a:pt x="5888" y="1585"/>
                    <a:pt x="5876" y="1591"/>
                    <a:pt x="5865" y="1596"/>
                  </a:cubicBezTo>
                  <a:lnTo>
                    <a:pt x="5813" y="1614"/>
                  </a:lnTo>
                  <a:cubicBezTo>
                    <a:pt x="5763" y="1637"/>
                    <a:pt x="5718" y="1659"/>
                    <a:pt x="5666" y="1693"/>
                  </a:cubicBezTo>
                  <a:cubicBezTo>
                    <a:pt x="5650" y="1698"/>
                    <a:pt x="5626" y="1705"/>
                    <a:pt x="5609" y="1705"/>
                  </a:cubicBezTo>
                  <a:cubicBezTo>
                    <a:pt x="5575" y="1705"/>
                    <a:pt x="5547" y="1693"/>
                    <a:pt x="5524" y="1671"/>
                  </a:cubicBezTo>
                  <a:cubicBezTo>
                    <a:pt x="5490" y="1637"/>
                    <a:pt x="5479" y="1574"/>
                    <a:pt x="5506" y="1528"/>
                  </a:cubicBezTo>
                  <a:cubicBezTo>
                    <a:pt x="5530" y="1494"/>
                    <a:pt x="5547" y="1454"/>
                    <a:pt x="5564" y="1415"/>
                  </a:cubicBezTo>
                  <a:cubicBezTo>
                    <a:pt x="5587" y="1364"/>
                    <a:pt x="5598" y="1312"/>
                    <a:pt x="5609" y="1273"/>
                  </a:cubicBezTo>
                  <a:lnTo>
                    <a:pt x="5609" y="1176"/>
                  </a:lnTo>
                  <a:cubicBezTo>
                    <a:pt x="5603" y="1153"/>
                    <a:pt x="5598" y="1125"/>
                    <a:pt x="5587" y="1102"/>
                  </a:cubicBezTo>
                  <a:cubicBezTo>
                    <a:pt x="5575" y="1085"/>
                    <a:pt x="5569" y="1063"/>
                    <a:pt x="5553" y="1045"/>
                  </a:cubicBezTo>
                  <a:cubicBezTo>
                    <a:pt x="5541" y="1029"/>
                    <a:pt x="5524" y="1016"/>
                    <a:pt x="5513" y="1005"/>
                  </a:cubicBezTo>
                  <a:cubicBezTo>
                    <a:pt x="5490" y="989"/>
                    <a:pt x="5467" y="977"/>
                    <a:pt x="5445" y="966"/>
                  </a:cubicBezTo>
                  <a:cubicBezTo>
                    <a:pt x="5422" y="955"/>
                    <a:pt x="5393" y="948"/>
                    <a:pt x="5354" y="937"/>
                  </a:cubicBezTo>
                  <a:lnTo>
                    <a:pt x="5296" y="937"/>
                  </a:lnTo>
                  <a:cubicBezTo>
                    <a:pt x="5280" y="937"/>
                    <a:pt x="5257" y="937"/>
                    <a:pt x="5234" y="943"/>
                  </a:cubicBezTo>
                  <a:cubicBezTo>
                    <a:pt x="5183" y="948"/>
                    <a:pt x="5138" y="966"/>
                    <a:pt x="5092" y="982"/>
                  </a:cubicBezTo>
                  <a:cubicBezTo>
                    <a:pt x="5036" y="1005"/>
                    <a:pt x="4979" y="1040"/>
                    <a:pt x="4921" y="1079"/>
                  </a:cubicBezTo>
                  <a:lnTo>
                    <a:pt x="4905" y="1097"/>
                  </a:lnTo>
                  <a:cubicBezTo>
                    <a:pt x="4871" y="1125"/>
                    <a:pt x="4842" y="1136"/>
                    <a:pt x="4814" y="1136"/>
                  </a:cubicBezTo>
                  <a:cubicBezTo>
                    <a:pt x="4790" y="1136"/>
                    <a:pt x="4769" y="1131"/>
                    <a:pt x="4751" y="1125"/>
                  </a:cubicBezTo>
                  <a:cubicBezTo>
                    <a:pt x="4717" y="1102"/>
                    <a:pt x="4688" y="1057"/>
                    <a:pt x="4695" y="1016"/>
                  </a:cubicBezTo>
                  <a:cubicBezTo>
                    <a:pt x="4706" y="903"/>
                    <a:pt x="4706" y="812"/>
                    <a:pt x="4695" y="727"/>
                  </a:cubicBezTo>
                  <a:cubicBezTo>
                    <a:pt x="4688" y="675"/>
                    <a:pt x="4672" y="630"/>
                    <a:pt x="4661" y="585"/>
                  </a:cubicBezTo>
                  <a:cubicBezTo>
                    <a:pt x="4649" y="562"/>
                    <a:pt x="4632" y="539"/>
                    <a:pt x="4615" y="517"/>
                  </a:cubicBezTo>
                  <a:cubicBezTo>
                    <a:pt x="4604" y="494"/>
                    <a:pt x="4586" y="483"/>
                    <a:pt x="4570" y="465"/>
                  </a:cubicBezTo>
                  <a:cubicBezTo>
                    <a:pt x="4552" y="455"/>
                    <a:pt x="4541" y="449"/>
                    <a:pt x="4525" y="437"/>
                  </a:cubicBezTo>
                  <a:cubicBezTo>
                    <a:pt x="4501" y="431"/>
                    <a:pt x="4478" y="426"/>
                    <a:pt x="4456" y="420"/>
                  </a:cubicBezTo>
                  <a:lnTo>
                    <a:pt x="4365" y="420"/>
                  </a:lnTo>
                  <a:cubicBezTo>
                    <a:pt x="4325" y="431"/>
                    <a:pt x="4286" y="444"/>
                    <a:pt x="4245" y="460"/>
                  </a:cubicBezTo>
                  <a:cubicBezTo>
                    <a:pt x="4189" y="483"/>
                    <a:pt x="4137" y="512"/>
                    <a:pt x="4087" y="551"/>
                  </a:cubicBezTo>
                  <a:cubicBezTo>
                    <a:pt x="4006" y="614"/>
                    <a:pt x="3933" y="693"/>
                    <a:pt x="3859" y="785"/>
                  </a:cubicBezTo>
                  <a:lnTo>
                    <a:pt x="3830" y="824"/>
                  </a:lnTo>
                  <a:cubicBezTo>
                    <a:pt x="3809" y="853"/>
                    <a:pt x="3774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54" y="830"/>
                    <a:pt x="3649" y="795"/>
                  </a:cubicBezTo>
                  <a:cubicBezTo>
                    <a:pt x="3638" y="744"/>
                    <a:pt x="3626" y="693"/>
                    <a:pt x="3620" y="641"/>
                  </a:cubicBezTo>
                  <a:cubicBezTo>
                    <a:pt x="3592" y="512"/>
                    <a:pt x="3570" y="375"/>
                    <a:pt x="3518" y="244"/>
                  </a:cubicBezTo>
                  <a:cubicBezTo>
                    <a:pt x="3502" y="198"/>
                    <a:pt x="3473" y="159"/>
                    <a:pt x="3450" y="124"/>
                  </a:cubicBezTo>
                  <a:cubicBezTo>
                    <a:pt x="3434" y="103"/>
                    <a:pt x="3410" y="79"/>
                    <a:pt x="3387" y="56"/>
                  </a:cubicBezTo>
                  <a:cubicBezTo>
                    <a:pt x="3365" y="45"/>
                    <a:pt x="3348" y="34"/>
                    <a:pt x="3324" y="22"/>
                  </a:cubicBezTo>
                  <a:cubicBezTo>
                    <a:pt x="3297" y="11"/>
                    <a:pt x="3269" y="6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4"/>
            <p:cNvSpPr/>
            <p:nvPr/>
          </p:nvSpPr>
          <p:spPr>
            <a:xfrm flipH="1">
              <a:off x="1526480" y="3509605"/>
              <a:ext cx="3354" cy="2560"/>
            </a:xfrm>
            <a:custGeom>
              <a:avLst/>
              <a:gdLst/>
              <a:ahLst/>
              <a:cxnLst/>
              <a:rect l="l" t="t" r="r" b="b"/>
              <a:pathLst>
                <a:path w="114" h="87" extrusionOk="0">
                  <a:moveTo>
                    <a:pt x="62" y="81"/>
                  </a:moveTo>
                  <a:cubicBezTo>
                    <a:pt x="62" y="81"/>
                    <a:pt x="69" y="86"/>
                    <a:pt x="74" y="86"/>
                  </a:cubicBezTo>
                  <a:lnTo>
                    <a:pt x="96" y="86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96" y="86"/>
                  </a:lnTo>
                  <a:lnTo>
                    <a:pt x="74" y="86"/>
                  </a:lnTo>
                  <a:cubicBezTo>
                    <a:pt x="69" y="86"/>
                    <a:pt x="62" y="81"/>
                    <a:pt x="62" y="81"/>
                  </a:cubicBezTo>
                  <a:close/>
                  <a:moveTo>
                    <a:pt x="0" y="0"/>
                  </a:moveTo>
                  <a:cubicBezTo>
                    <a:pt x="6" y="7"/>
                    <a:pt x="6" y="13"/>
                    <a:pt x="6" y="18"/>
                  </a:cubicBezTo>
                  <a:cubicBezTo>
                    <a:pt x="6" y="23"/>
                    <a:pt x="6" y="23"/>
                    <a:pt x="11" y="29"/>
                  </a:cubicBezTo>
                  <a:cubicBezTo>
                    <a:pt x="6" y="23"/>
                    <a:pt x="6" y="23"/>
                    <a:pt x="6" y="18"/>
                  </a:cubicBezTo>
                  <a:cubicBezTo>
                    <a:pt x="6" y="13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4"/>
            <p:cNvSpPr/>
            <p:nvPr/>
          </p:nvSpPr>
          <p:spPr>
            <a:xfrm flipH="1">
              <a:off x="1318521" y="3411305"/>
              <a:ext cx="222199" cy="217991"/>
            </a:xfrm>
            <a:custGeom>
              <a:avLst/>
              <a:gdLst/>
              <a:ahLst/>
              <a:cxnLst/>
              <a:rect l="l" t="t" r="r" b="b"/>
              <a:pathLst>
                <a:path w="7552" h="7409" extrusionOk="0">
                  <a:moveTo>
                    <a:pt x="3518" y="177"/>
                  </a:moveTo>
                  <a:cubicBezTo>
                    <a:pt x="3547" y="183"/>
                    <a:pt x="3575" y="194"/>
                    <a:pt x="3602" y="199"/>
                  </a:cubicBezTo>
                  <a:cubicBezTo>
                    <a:pt x="3626" y="211"/>
                    <a:pt x="3643" y="222"/>
                    <a:pt x="3665" y="233"/>
                  </a:cubicBezTo>
                  <a:cubicBezTo>
                    <a:pt x="3688" y="256"/>
                    <a:pt x="3705" y="280"/>
                    <a:pt x="3728" y="301"/>
                  </a:cubicBezTo>
                  <a:cubicBezTo>
                    <a:pt x="3751" y="336"/>
                    <a:pt x="3780" y="375"/>
                    <a:pt x="3796" y="421"/>
                  </a:cubicBezTo>
                  <a:cubicBezTo>
                    <a:pt x="3848" y="552"/>
                    <a:pt x="3870" y="689"/>
                    <a:pt x="3898" y="818"/>
                  </a:cubicBezTo>
                  <a:cubicBezTo>
                    <a:pt x="3904" y="870"/>
                    <a:pt x="3916" y="921"/>
                    <a:pt x="3927" y="972"/>
                  </a:cubicBezTo>
                  <a:cubicBezTo>
                    <a:pt x="3932" y="1007"/>
                    <a:pt x="3961" y="1035"/>
                    <a:pt x="3995" y="1046"/>
                  </a:cubicBezTo>
                  <a:lnTo>
                    <a:pt x="4024" y="1046"/>
                  </a:lnTo>
                  <a:cubicBezTo>
                    <a:pt x="4052" y="1046"/>
                    <a:pt x="4087" y="1030"/>
                    <a:pt x="4108" y="1001"/>
                  </a:cubicBezTo>
                  <a:lnTo>
                    <a:pt x="4137" y="955"/>
                  </a:lnTo>
                  <a:cubicBezTo>
                    <a:pt x="4211" y="870"/>
                    <a:pt x="4284" y="791"/>
                    <a:pt x="4365" y="728"/>
                  </a:cubicBezTo>
                  <a:cubicBezTo>
                    <a:pt x="4415" y="689"/>
                    <a:pt x="4467" y="660"/>
                    <a:pt x="4523" y="637"/>
                  </a:cubicBezTo>
                  <a:cubicBezTo>
                    <a:pt x="4564" y="621"/>
                    <a:pt x="4603" y="608"/>
                    <a:pt x="4643" y="597"/>
                  </a:cubicBezTo>
                  <a:lnTo>
                    <a:pt x="4734" y="597"/>
                  </a:lnTo>
                  <a:cubicBezTo>
                    <a:pt x="4756" y="603"/>
                    <a:pt x="4779" y="608"/>
                    <a:pt x="4803" y="614"/>
                  </a:cubicBezTo>
                  <a:cubicBezTo>
                    <a:pt x="4819" y="626"/>
                    <a:pt x="4830" y="632"/>
                    <a:pt x="4848" y="642"/>
                  </a:cubicBezTo>
                  <a:cubicBezTo>
                    <a:pt x="4864" y="660"/>
                    <a:pt x="4882" y="671"/>
                    <a:pt x="4893" y="694"/>
                  </a:cubicBezTo>
                  <a:cubicBezTo>
                    <a:pt x="4910" y="716"/>
                    <a:pt x="4927" y="739"/>
                    <a:pt x="4939" y="762"/>
                  </a:cubicBezTo>
                  <a:cubicBezTo>
                    <a:pt x="4955" y="807"/>
                    <a:pt x="4966" y="852"/>
                    <a:pt x="4973" y="904"/>
                  </a:cubicBezTo>
                  <a:cubicBezTo>
                    <a:pt x="4984" y="989"/>
                    <a:pt x="4984" y="1080"/>
                    <a:pt x="4973" y="1193"/>
                  </a:cubicBezTo>
                  <a:cubicBezTo>
                    <a:pt x="4966" y="1234"/>
                    <a:pt x="4995" y="1279"/>
                    <a:pt x="5029" y="1302"/>
                  </a:cubicBezTo>
                  <a:cubicBezTo>
                    <a:pt x="5047" y="1308"/>
                    <a:pt x="5068" y="1313"/>
                    <a:pt x="5092" y="1313"/>
                  </a:cubicBezTo>
                  <a:cubicBezTo>
                    <a:pt x="5120" y="1313"/>
                    <a:pt x="5149" y="1302"/>
                    <a:pt x="5183" y="1274"/>
                  </a:cubicBezTo>
                  <a:lnTo>
                    <a:pt x="5199" y="1256"/>
                  </a:lnTo>
                  <a:cubicBezTo>
                    <a:pt x="5257" y="1217"/>
                    <a:pt x="5314" y="1188"/>
                    <a:pt x="5370" y="1159"/>
                  </a:cubicBezTo>
                  <a:cubicBezTo>
                    <a:pt x="5416" y="1143"/>
                    <a:pt x="5461" y="1125"/>
                    <a:pt x="5512" y="1120"/>
                  </a:cubicBezTo>
                  <a:cubicBezTo>
                    <a:pt x="5535" y="1114"/>
                    <a:pt x="5558" y="1114"/>
                    <a:pt x="5574" y="1114"/>
                  </a:cubicBezTo>
                  <a:lnTo>
                    <a:pt x="5632" y="1114"/>
                  </a:lnTo>
                  <a:cubicBezTo>
                    <a:pt x="5671" y="1125"/>
                    <a:pt x="5700" y="1132"/>
                    <a:pt x="5723" y="1143"/>
                  </a:cubicBezTo>
                  <a:cubicBezTo>
                    <a:pt x="5745" y="1154"/>
                    <a:pt x="5768" y="1166"/>
                    <a:pt x="5791" y="1182"/>
                  </a:cubicBezTo>
                  <a:cubicBezTo>
                    <a:pt x="5802" y="1193"/>
                    <a:pt x="5819" y="1206"/>
                    <a:pt x="5831" y="1222"/>
                  </a:cubicBezTo>
                  <a:cubicBezTo>
                    <a:pt x="5842" y="1240"/>
                    <a:pt x="5853" y="1262"/>
                    <a:pt x="5865" y="1279"/>
                  </a:cubicBezTo>
                  <a:cubicBezTo>
                    <a:pt x="5876" y="1302"/>
                    <a:pt x="5881" y="1330"/>
                    <a:pt x="5887" y="1353"/>
                  </a:cubicBezTo>
                  <a:lnTo>
                    <a:pt x="5887" y="1444"/>
                  </a:lnTo>
                  <a:cubicBezTo>
                    <a:pt x="5876" y="1489"/>
                    <a:pt x="5865" y="1541"/>
                    <a:pt x="5842" y="1592"/>
                  </a:cubicBezTo>
                  <a:cubicBezTo>
                    <a:pt x="5825" y="1631"/>
                    <a:pt x="5808" y="1671"/>
                    <a:pt x="5784" y="1705"/>
                  </a:cubicBezTo>
                  <a:cubicBezTo>
                    <a:pt x="5757" y="1751"/>
                    <a:pt x="5768" y="1814"/>
                    <a:pt x="5802" y="1848"/>
                  </a:cubicBezTo>
                  <a:cubicBezTo>
                    <a:pt x="5825" y="1870"/>
                    <a:pt x="5853" y="1882"/>
                    <a:pt x="5887" y="1882"/>
                  </a:cubicBezTo>
                  <a:cubicBezTo>
                    <a:pt x="5904" y="1882"/>
                    <a:pt x="5928" y="1875"/>
                    <a:pt x="5944" y="1870"/>
                  </a:cubicBezTo>
                  <a:cubicBezTo>
                    <a:pt x="5996" y="1836"/>
                    <a:pt x="6041" y="1814"/>
                    <a:pt x="6091" y="1796"/>
                  </a:cubicBezTo>
                  <a:lnTo>
                    <a:pt x="6143" y="1773"/>
                  </a:lnTo>
                  <a:cubicBezTo>
                    <a:pt x="6154" y="1768"/>
                    <a:pt x="6166" y="1762"/>
                    <a:pt x="6177" y="1757"/>
                  </a:cubicBezTo>
                  <a:cubicBezTo>
                    <a:pt x="6217" y="1746"/>
                    <a:pt x="6256" y="1733"/>
                    <a:pt x="6319" y="1723"/>
                  </a:cubicBezTo>
                  <a:cubicBezTo>
                    <a:pt x="6359" y="1723"/>
                    <a:pt x="6393" y="1717"/>
                    <a:pt x="6427" y="1717"/>
                  </a:cubicBezTo>
                  <a:cubicBezTo>
                    <a:pt x="6461" y="1717"/>
                    <a:pt x="6495" y="1723"/>
                    <a:pt x="6535" y="1723"/>
                  </a:cubicBezTo>
                  <a:cubicBezTo>
                    <a:pt x="6592" y="1733"/>
                    <a:pt x="6644" y="1751"/>
                    <a:pt x="6694" y="1768"/>
                  </a:cubicBezTo>
                  <a:cubicBezTo>
                    <a:pt x="6734" y="1785"/>
                    <a:pt x="6773" y="1807"/>
                    <a:pt x="6807" y="1830"/>
                  </a:cubicBezTo>
                  <a:cubicBezTo>
                    <a:pt x="6830" y="1853"/>
                    <a:pt x="6854" y="1875"/>
                    <a:pt x="6870" y="1898"/>
                  </a:cubicBezTo>
                  <a:cubicBezTo>
                    <a:pt x="6888" y="1916"/>
                    <a:pt x="6899" y="1938"/>
                    <a:pt x="6904" y="1961"/>
                  </a:cubicBezTo>
                  <a:cubicBezTo>
                    <a:pt x="6910" y="1972"/>
                    <a:pt x="6916" y="1990"/>
                    <a:pt x="6922" y="2012"/>
                  </a:cubicBezTo>
                  <a:lnTo>
                    <a:pt x="6922" y="2063"/>
                  </a:lnTo>
                  <a:cubicBezTo>
                    <a:pt x="6916" y="2087"/>
                    <a:pt x="6910" y="2103"/>
                    <a:pt x="6904" y="2126"/>
                  </a:cubicBezTo>
                  <a:cubicBezTo>
                    <a:pt x="6893" y="2155"/>
                    <a:pt x="6875" y="2177"/>
                    <a:pt x="6859" y="2205"/>
                  </a:cubicBezTo>
                  <a:cubicBezTo>
                    <a:pt x="6825" y="2239"/>
                    <a:pt x="6791" y="2273"/>
                    <a:pt x="6751" y="2308"/>
                  </a:cubicBezTo>
                  <a:cubicBezTo>
                    <a:pt x="6694" y="2347"/>
                    <a:pt x="6626" y="2387"/>
                    <a:pt x="6563" y="2415"/>
                  </a:cubicBezTo>
                  <a:cubicBezTo>
                    <a:pt x="6558" y="2415"/>
                    <a:pt x="6552" y="2415"/>
                    <a:pt x="6547" y="2421"/>
                  </a:cubicBezTo>
                  <a:cubicBezTo>
                    <a:pt x="6535" y="2428"/>
                    <a:pt x="6524" y="2433"/>
                    <a:pt x="6513" y="2438"/>
                  </a:cubicBezTo>
                  <a:lnTo>
                    <a:pt x="6524" y="2433"/>
                  </a:lnTo>
                  <a:lnTo>
                    <a:pt x="6518" y="2438"/>
                  </a:lnTo>
                  <a:lnTo>
                    <a:pt x="6524" y="2438"/>
                  </a:lnTo>
                  <a:cubicBezTo>
                    <a:pt x="6500" y="2444"/>
                    <a:pt x="6473" y="2455"/>
                    <a:pt x="6450" y="2467"/>
                  </a:cubicBezTo>
                  <a:cubicBezTo>
                    <a:pt x="6405" y="2483"/>
                    <a:pt x="6382" y="2518"/>
                    <a:pt x="6382" y="2557"/>
                  </a:cubicBezTo>
                  <a:cubicBezTo>
                    <a:pt x="6382" y="2598"/>
                    <a:pt x="6410" y="2648"/>
                    <a:pt x="6450" y="2654"/>
                  </a:cubicBezTo>
                  <a:cubicBezTo>
                    <a:pt x="6569" y="2677"/>
                    <a:pt x="6689" y="2711"/>
                    <a:pt x="6796" y="2756"/>
                  </a:cubicBezTo>
                  <a:cubicBezTo>
                    <a:pt x="6899" y="2796"/>
                    <a:pt x="6995" y="2853"/>
                    <a:pt x="7075" y="2910"/>
                  </a:cubicBezTo>
                  <a:cubicBezTo>
                    <a:pt x="7132" y="2955"/>
                    <a:pt x="7177" y="3000"/>
                    <a:pt x="7216" y="3052"/>
                  </a:cubicBezTo>
                  <a:cubicBezTo>
                    <a:pt x="7245" y="3092"/>
                    <a:pt x="7268" y="3131"/>
                    <a:pt x="7291" y="3178"/>
                  </a:cubicBezTo>
                  <a:cubicBezTo>
                    <a:pt x="7308" y="3217"/>
                    <a:pt x="7319" y="3257"/>
                    <a:pt x="7325" y="3302"/>
                  </a:cubicBezTo>
                  <a:cubicBezTo>
                    <a:pt x="7331" y="3341"/>
                    <a:pt x="7331" y="3388"/>
                    <a:pt x="7325" y="3433"/>
                  </a:cubicBezTo>
                  <a:cubicBezTo>
                    <a:pt x="7319" y="3472"/>
                    <a:pt x="7308" y="3506"/>
                    <a:pt x="7297" y="3540"/>
                  </a:cubicBezTo>
                  <a:cubicBezTo>
                    <a:pt x="7279" y="3574"/>
                    <a:pt x="7263" y="3603"/>
                    <a:pt x="7240" y="3637"/>
                  </a:cubicBezTo>
                  <a:cubicBezTo>
                    <a:pt x="7216" y="3666"/>
                    <a:pt x="7189" y="3694"/>
                    <a:pt x="7148" y="3723"/>
                  </a:cubicBezTo>
                  <a:cubicBezTo>
                    <a:pt x="7121" y="3745"/>
                    <a:pt x="7092" y="3763"/>
                    <a:pt x="7058" y="3779"/>
                  </a:cubicBezTo>
                  <a:cubicBezTo>
                    <a:pt x="7030" y="3791"/>
                    <a:pt x="6995" y="3802"/>
                    <a:pt x="6950" y="3808"/>
                  </a:cubicBezTo>
                  <a:cubicBezTo>
                    <a:pt x="6927" y="3813"/>
                    <a:pt x="6910" y="3813"/>
                    <a:pt x="6893" y="3813"/>
                  </a:cubicBezTo>
                  <a:cubicBezTo>
                    <a:pt x="6870" y="3813"/>
                    <a:pt x="6854" y="3813"/>
                    <a:pt x="6836" y="3808"/>
                  </a:cubicBezTo>
                  <a:cubicBezTo>
                    <a:pt x="6796" y="3802"/>
                    <a:pt x="6762" y="3797"/>
                    <a:pt x="6728" y="3785"/>
                  </a:cubicBezTo>
                  <a:cubicBezTo>
                    <a:pt x="6717" y="3779"/>
                    <a:pt x="6712" y="3779"/>
                    <a:pt x="6700" y="3779"/>
                  </a:cubicBezTo>
                  <a:cubicBezTo>
                    <a:pt x="6665" y="3779"/>
                    <a:pt x="6626" y="3802"/>
                    <a:pt x="6610" y="3831"/>
                  </a:cubicBezTo>
                  <a:cubicBezTo>
                    <a:pt x="6586" y="3870"/>
                    <a:pt x="6592" y="3921"/>
                    <a:pt x="6631" y="3962"/>
                  </a:cubicBezTo>
                  <a:lnTo>
                    <a:pt x="6660" y="3996"/>
                  </a:lnTo>
                  <a:cubicBezTo>
                    <a:pt x="6689" y="4035"/>
                    <a:pt x="6712" y="4080"/>
                    <a:pt x="6734" y="4125"/>
                  </a:cubicBezTo>
                  <a:cubicBezTo>
                    <a:pt x="6751" y="4172"/>
                    <a:pt x="6762" y="4217"/>
                    <a:pt x="6773" y="4262"/>
                  </a:cubicBezTo>
                  <a:lnTo>
                    <a:pt x="6773" y="4393"/>
                  </a:lnTo>
                  <a:cubicBezTo>
                    <a:pt x="6762" y="4445"/>
                    <a:pt x="6751" y="4490"/>
                    <a:pt x="6734" y="4535"/>
                  </a:cubicBezTo>
                  <a:cubicBezTo>
                    <a:pt x="6712" y="4581"/>
                    <a:pt x="6683" y="4631"/>
                    <a:pt x="6655" y="4671"/>
                  </a:cubicBezTo>
                  <a:cubicBezTo>
                    <a:pt x="6620" y="4712"/>
                    <a:pt x="6586" y="4751"/>
                    <a:pt x="6541" y="4785"/>
                  </a:cubicBezTo>
                  <a:cubicBezTo>
                    <a:pt x="6495" y="4814"/>
                    <a:pt x="6455" y="4841"/>
                    <a:pt x="6416" y="4859"/>
                  </a:cubicBezTo>
                  <a:cubicBezTo>
                    <a:pt x="6376" y="4876"/>
                    <a:pt x="6330" y="4888"/>
                    <a:pt x="6285" y="4893"/>
                  </a:cubicBezTo>
                  <a:cubicBezTo>
                    <a:pt x="6269" y="4893"/>
                    <a:pt x="6251" y="4899"/>
                    <a:pt x="6234" y="4899"/>
                  </a:cubicBezTo>
                  <a:cubicBezTo>
                    <a:pt x="6211" y="4899"/>
                    <a:pt x="6188" y="4893"/>
                    <a:pt x="6172" y="4893"/>
                  </a:cubicBezTo>
                  <a:cubicBezTo>
                    <a:pt x="6132" y="4888"/>
                    <a:pt x="6091" y="4876"/>
                    <a:pt x="6057" y="4859"/>
                  </a:cubicBezTo>
                  <a:cubicBezTo>
                    <a:pt x="6018" y="4841"/>
                    <a:pt x="5978" y="4820"/>
                    <a:pt x="5939" y="4791"/>
                  </a:cubicBezTo>
                  <a:cubicBezTo>
                    <a:pt x="5921" y="4780"/>
                    <a:pt x="5904" y="4762"/>
                    <a:pt x="5894" y="4751"/>
                  </a:cubicBezTo>
                  <a:cubicBezTo>
                    <a:pt x="5876" y="4734"/>
                    <a:pt x="5853" y="4723"/>
                    <a:pt x="5825" y="4723"/>
                  </a:cubicBezTo>
                  <a:cubicBezTo>
                    <a:pt x="5819" y="4723"/>
                    <a:pt x="5808" y="4728"/>
                    <a:pt x="5802" y="4728"/>
                  </a:cubicBezTo>
                  <a:cubicBezTo>
                    <a:pt x="5774" y="4734"/>
                    <a:pt x="5745" y="4762"/>
                    <a:pt x="5739" y="4791"/>
                  </a:cubicBezTo>
                  <a:cubicBezTo>
                    <a:pt x="5723" y="4854"/>
                    <a:pt x="5705" y="4910"/>
                    <a:pt x="5682" y="4961"/>
                  </a:cubicBezTo>
                  <a:cubicBezTo>
                    <a:pt x="5655" y="5035"/>
                    <a:pt x="5609" y="5103"/>
                    <a:pt x="5564" y="5166"/>
                  </a:cubicBezTo>
                  <a:cubicBezTo>
                    <a:pt x="5506" y="5240"/>
                    <a:pt x="5444" y="5302"/>
                    <a:pt x="5375" y="5353"/>
                  </a:cubicBezTo>
                  <a:cubicBezTo>
                    <a:pt x="5314" y="5399"/>
                    <a:pt x="5257" y="5433"/>
                    <a:pt x="5194" y="5462"/>
                  </a:cubicBezTo>
                  <a:cubicBezTo>
                    <a:pt x="5143" y="5478"/>
                    <a:pt x="5092" y="5496"/>
                    <a:pt x="5041" y="5507"/>
                  </a:cubicBezTo>
                  <a:lnTo>
                    <a:pt x="4898" y="5507"/>
                  </a:lnTo>
                  <a:cubicBezTo>
                    <a:pt x="4858" y="5496"/>
                    <a:pt x="4824" y="5489"/>
                    <a:pt x="4796" y="5473"/>
                  </a:cubicBezTo>
                  <a:cubicBezTo>
                    <a:pt x="4762" y="5462"/>
                    <a:pt x="4728" y="5439"/>
                    <a:pt x="4688" y="5416"/>
                  </a:cubicBezTo>
                  <a:cubicBezTo>
                    <a:pt x="4654" y="5387"/>
                    <a:pt x="4620" y="5353"/>
                    <a:pt x="4591" y="5313"/>
                  </a:cubicBezTo>
                  <a:cubicBezTo>
                    <a:pt x="4557" y="5268"/>
                    <a:pt x="4530" y="5223"/>
                    <a:pt x="4507" y="5171"/>
                  </a:cubicBezTo>
                  <a:cubicBezTo>
                    <a:pt x="4489" y="5137"/>
                    <a:pt x="4449" y="5121"/>
                    <a:pt x="4415" y="5121"/>
                  </a:cubicBezTo>
                  <a:cubicBezTo>
                    <a:pt x="4365" y="5121"/>
                    <a:pt x="4325" y="5148"/>
                    <a:pt x="4313" y="5195"/>
                  </a:cubicBezTo>
                  <a:cubicBezTo>
                    <a:pt x="4302" y="5229"/>
                    <a:pt x="4291" y="5263"/>
                    <a:pt x="4279" y="5302"/>
                  </a:cubicBezTo>
                  <a:cubicBezTo>
                    <a:pt x="4245" y="5365"/>
                    <a:pt x="4211" y="5428"/>
                    <a:pt x="4171" y="5484"/>
                  </a:cubicBezTo>
                  <a:cubicBezTo>
                    <a:pt x="4132" y="5530"/>
                    <a:pt x="4087" y="5575"/>
                    <a:pt x="4035" y="5620"/>
                  </a:cubicBezTo>
                  <a:cubicBezTo>
                    <a:pt x="3984" y="5660"/>
                    <a:pt x="3932" y="5688"/>
                    <a:pt x="3882" y="5711"/>
                  </a:cubicBezTo>
                  <a:cubicBezTo>
                    <a:pt x="3841" y="5728"/>
                    <a:pt x="3802" y="5740"/>
                    <a:pt x="3762" y="5746"/>
                  </a:cubicBezTo>
                  <a:cubicBezTo>
                    <a:pt x="3739" y="5746"/>
                    <a:pt x="3722" y="5751"/>
                    <a:pt x="3705" y="5751"/>
                  </a:cubicBezTo>
                  <a:cubicBezTo>
                    <a:pt x="3683" y="5751"/>
                    <a:pt x="3665" y="5746"/>
                    <a:pt x="3643" y="5746"/>
                  </a:cubicBezTo>
                  <a:cubicBezTo>
                    <a:pt x="3602" y="5740"/>
                    <a:pt x="3568" y="5728"/>
                    <a:pt x="3541" y="5717"/>
                  </a:cubicBezTo>
                  <a:cubicBezTo>
                    <a:pt x="3518" y="5706"/>
                    <a:pt x="3500" y="5694"/>
                    <a:pt x="3478" y="5683"/>
                  </a:cubicBezTo>
                  <a:cubicBezTo>
                    <a:pt x="3455" y="5666"/>
                    <a:pt x="3439" y="5643"/>
                    <a:pt x="3421" y="5626"/>
                  </a:cubicBezTo>
                  <a:cubicBezTo>
                    <a:pt x="3398" y="5586"/>
                    <a:pt x="3376" y="5546"/>
                    <a:pt x="3353" y="5496"/>
                  </a:cubicBezTo>
                  <a:cubicBezTo>
                    <a:pt x="3337" y="5455"/>
                    <a:pt x="3324" y="5421"/>
                    <a:pt x="3308" y="5376"/>
                  </a:cubicBezTo>
                  <a:cubicBezTo>
                    <a:pt x="3279" y="5302"/>
                    <a:pt x="3256" y="5229"/>
                    <a:pt x="3216" y="5155"/>
                  </a:cubicBezTo>
                  <a:cubicBezTo>
                    <a:pt x="3182" y="5098"/>
                    <a:pt x="3137" y="5053"/>
                    <a:pt x="3080" y="5019"/>
                  </a:cubicBezTo>
                  <a:cubicBezTo>
                    <a:pt x="3051" y="5001"/>
                    <a:pt x="3023" y="4985"/>
                    <a:pt x="2996" y="4985"/>
                  </a:cubicBezTo>
                  <a:cubicBezTo>
                    <a:pt x="2978" y="4978"/>
                    <a:pt x="2961" y="4972"/>
                    <a:pt x="2938" y="4972"/>
                  </a:cubicBezTo>
                  <a:cubicBezTo>
                    <a:pt x="2915" y="4972"/>
                    <a:pt x="2893" y="4978"/>
                    <a:pt x="2865" y="4985"/>
                  </a:cubicBezTo>
                  <a:cubicBezTo>
                    <a:pt x="2841" y="4990"/>
                    <a:pt x="2813" y="4996"/>
                    <a:pt x="2779" y="5012"/>
                  </a:cubicBezTo>
                  <a:lnTo>
                    <a:pt x="2768" y="5019"/>
                  </a:lnTo>
                  <a:cubicBezTo>
                    <a:pt x="2739" y="5030"/>
                    <a:pt x="2716" y="5046"/>
                    <a:pt x="2689" y="5058"/>
                  </a:cubicBezTo>
                  <a:cubicBezTo>
                    <a:pt x="2631" y="5098"/>
                    <a:pt x="2580" y="5137"/>
                    <a:pt x="2524" y="5177"/>
                  </a:cubicBezTo>
                  <a:lnTo>
                    <a:pt x="2506" y="5189"/>
                  </a:lnTo>
                  <a:lnTo>
                    <a:pt x="2484" y="5211"/>
                  </a:lnTo>
                  <a:cubicBezTo>
                    <a:pt x="2364" y="5302"/>
                    <a:pt x="2246" y="5394"/>
                    <a:pt x="2102" y="5455"/>
                  </a:cubicBezTo>
                  <a:cubicBezTo>
                    <a:pt x="2068" y="5467"/>
                    <a:pt x="2029" y="5478"/>
                    <a:pt x="1989" y="5489"/>
                  </a:cubicBezTo>
                  <a:lnTo>
                    <a:pt x="1915" y="5489"/>
                  </a:lnTo>
                  <a:cubicBezTo>
                    <a:pt x="1887" y="5484"/>
                    <a:pt x="1853" y="5473"/>
                    <a:pt x="1819" y="5455"/>
                  </a:cubicBezTo>
                  <a:cubicBezTo>
                    <a:pt x="1790" y="5444"/>
                    <a:pt x="1761" y="5428"/>
                    <a:pt x="1734" y="5410"/>
                  </a:cubicBezTo>
                  <a:cubicBezTo>
                    <a:pt x="1716" y="5394"/>
                    <a:pt x="1693" y="5371"/>
                    <a:pt x="1677" y="5353"/>
                  </a:cubicBezTo>
                  <a:cubicBezTo>
                    <a:pt x="1659" y="5326"/>
                    <a:pt x="1643" y="5297"/>
                    <a:pt x="1632" y="5268"/>
                  </a:cubicBezTo>
                  <a:cubicBezTo>
                    <a:pt x="1614" y="5216"/>
                    <a:pt x="1598" y="5171"/>
                    <a:pt x="1591" y="5114"/>
                  </a:cubicBezTo>
                  <a:cubicBezTo>
                    <a:pt x="1580" y="5041"/>
                    <a:pt x="1585" y="4956"/>
                    <a:pt x="1591" y="4865"/>
                  </a:cubicBezTo>
                  <a:cubicBezTo>
                    <a:pt x="1598" y="4831"/>
                    <a:pt x="1575" y="4796"/>
                    <a:pt x="1557" y="4773"/>
                  </a:cubicBezTo>
                  <a:cubicBezTo>
                    <a:pt x="1530" y="4751"/>
                    <a:pt x="1495" y="4734"/>
                    <a:pt x="1461" y="4734"/>
                  </a:cubicBezTo>
                  <a:lnTo>
                    <a:pt x="1433" y="4734"/>
                  </a:lnTo>
                  <a:cubicBezTo>
                    <a:pt x="1370" y="4734"/>
                    <a:pt x="1307" y="4728"/>
                    <a:pt x="1239" y="4723"/>
                  </a:cubicBezTo>
                  <a:cubicBezTo>
                    <a:pt x="1108" y="4700"/>
                    <a:pt x="977" y="4665"/>
                    <a:pt x="864" y="4620"/>
                  </a:cubicBezTo>
                  <a:cubicBezTo>
                    <a:pt x="785" y="4586"/>
                    <a:pt x="717" y="4547"/>
                    <a:pt x="649" y="4500"/>
                  </a:cubicBezTo>
                  <a:cubicBezTo>
                    <a:pt x="609" y="4466"/>
                    <a:pt x="580" y="4439"/>
                    <a:pt x="557" y="4410"/>
                  </a:cubicBezTo>
                  <a:cubicBezTo>
                    <a:pt x="541" y="4387"/>
                    <a:pt x="529" y="4371"/>
                    <a:pt x="518" y="4353"/>
                  </a:cubicBezTo>
                  <a:cubicBezTo>
                    <a:pt x="512" y="4337"/>
                    <a:pt x="512" y="4319"/>
                    <a:pt x="507" y="4296"/>
                  </a:cubicBezTo>
                  <a:lnTo>
                    <a:pt x="507" y="4256"/>
                  </a:lnTo>
                  <a:cubicBezTo>
                    <a:pt x="512" y="4240"/>
                    <a:pt x="518" y="4222"/>
                    <a:pt x="523" y="4206"/>
                  </a:cubicBezTo>
                  <a:cubicBezTo>
                    <a:pt x="534" y="4183"/>
                    <a:pt x="546" y="4160"/>
                    <a:pt x="563" y="4132"/>
                  </a:cubicBezTo>
                  <a:cubicBezTo>
                    <a:pt x="597" y="4091"/>
                    <a:pt x="636" y="4052"/>
                    <a:pt x="688" y="4012"/>
                  </a:cubicBezTo>
                  <a:cubicBezTo>
                    <a:pt x="733" y="3978"/>
                    <a:pt x="773" y="3955"/>
                    <a:pt x="814" y="3928"/>
                  </a:cubicBezTo>
                  <a:cubicBezTo>
                    <a:pt x="853" y="3899"/>
                    <a:pt x="882" y="3860"/>
                    <a:pt x="882" y="3808"/>
                  </a:cubicBezTo>
                  <a:cubicBezTo>
                    <a:pt x="882" y="3745"/>
                    <a:pt x="835" y="3689"/>
                    <a:pt x="779" y="3677"/>
                  </a:cubicBezTo>
                  <a:cubicBezTo>
                    <a:pt x="728" y="3666"/>
                    <a:pt x="683" y="3648"/>
                    <a:pt x="636" y="3632"/>
                  </a:cubicBezTo>
                  <a:cubicBezTo>
                    <a:pt x="586" y="3609"/>
                    <a:pt x="534" y="3580"/>
                    <a:pt x="484" y="3546"/>
                  </a:cubicBezTo>
                  <a:cubicBezTo>
                    <a:pt x="444" y="3506"/>
                    <a:pt x="404" y="3472"/>
                    <a:pt x="370" y="3427"/>
                  </a:cubicBezTo>
                  <a:cubicBezTo>
                    <a:pt x="342" y="3393"/>
                    <a:pt x="324" y="3359"/>
                    <a:pt x="308" y="3319"/>
                  </a:cubicBezTo>
                  <a:cubicBezTo>
                    <a:pt x="295" y="3291"/>
                    <a:pt x="284" y="3262"/>
                    <a:pt x="279" y="3234"/>
                  </a:cubicBezTo>
                  <a:cubicBezTo>
                    <a:pt x="279" y="3212"/>
                    <a:pt x="279" y="3189"/>
                    <a:pt x="284" y="3165"/>
                  </a:cubicBezTo>
                  <a:cubicBezTo>
                    <a:pt x="284" y="3149"/>
                    <a:pt x="290" y="3131"/>
                    <a:pt x="295" y="3115"/>
                  </a:cubicBezTo>
                  <a:cubicBezTo>
                    <a:pt x="302" y="3103"/>
                    <a:pt x="308" y="3086"/>
                    <a:pt x="319" y="3075"/>
                  </a:cubicBezTo>
                  <a:cubicBezTo>
                    <a:pt x="329" y="3058"/>
                    <a:pt x="347" y="3047"/>
                    <a:pt x="358" y="3034"/>
                  </a:cubicBezTo>
                  <a:cubicBezTo>
                    <a:pt x="381" y="3018"/>
                    <a:pt x="404" y="3007"/>
                    <a:pt x="432" y="2995"/>
                  </a:cubicBezTo>
                  <a:cubicBezTo>
                    <a:pt x="478" y="2979"/>
                    <a:pt x="523" y="2961"/>
                    <a:pt x="580" y="2955"/>
                  </a:cubicBezTo>
                  <a:cubicBezTo>
                    <a:pt x="602" y="2950"/>
                    <a:pt x="625" y="2950"/>
                    <a:pt x="649" y="2950"/>
                  </a:cubicBezTo>
                  <a:cubicBezTo>
                    <a:pt x="711" y="2944"/>
                    <a:pt x="756" y="2910"/>
                    <a:pt x="773" y="2853"/>
                  </a:cubicBezTo>
                  <a:cubicBezTo>
                    <a:pt x="779" y="2819"/>
                    <a:pt x="773" y="2785"/>
                    <a:pt x="756" y="2756"/>
                  </a:cubicBezTo>
                  <a:cubicBezTo>
                    <a:pt x="739" y="2728"/>
                    <a:pt x="717" y="2711"/>
                    <a:pt x="688" y="2700"/>
                  </a:cubicBezTo>
                  <a:cubicBezTo>
                    <a:pt x="631" y="2677"/>
                    <a:pt x="591" y="2648"/>
                    <a:pt x="552" y="2625"/>
                  </a:cubicBezTo>
                  <a:cubicBezTo>
                    <a:pt x="534" y="2609"/>
                    <a:pt x="523" y="2598"/>
                    <a:pt x="512" y="2580"/>
                  </a:cubicBezTo>
                  <a:cubicBezTo>
                    <a:pt x="500" y="2569"/>
                    <a:pt x="500" y="2564"/>
                    <a:pt x="494" y="2552"/>
                  </a:cubicBezTo>
                  <a:cubicBezTo>
                    <a:pt x="489" y="2552"/>
                    <a:pt x="489" y="2546"/>
                    <a:pt x="489" y="2541"/>
                  </a:cubicBezTo>
                  <a:lnTo>
                    <a:pt x="484" y="2530"/>
                  </a:lnTo>
                  <a:cubicBezTo>
                    <a:pt x="484" y="2523"/>
                    <a:pt x="484" y="2512"/>
                    <a:pt x="489" y="2507"/>
                  </a:cubicBezTo>
                  <a:cubicBezTo>
                    <a:pt x="489" y="2489"/>
                    <a:pt x="494" y="2483"/>
                    <a:pt x="494" y="2473"/>
                  </a:cubicBezTo>
                  <a:cubicBezTo>
                    <a:pt x="507" y="2455"/>
                    <a:pt x="512" y="2438"/>
                    <a:pt x="523" y="2421"/>
                  </a:cubicBezTo>
                  <a:cubicBezTo>
                    <a:pt x="546" y="2399"/>
                    <a:pt x="568" y="2376"/>
                    <a:pt x="591" y="2359"/>
                  </a:cubicBezTo>
                  <a:cubicBezTo>
                    <a:pt x="614" y="2342"/>
                    <a:pt x="643" y="2325"/>
                    <a:pt x="670" y="2313"/>
                  </a:cubicBezTo>
                  <a:cubicBezTo>
                    <a:pt x="704" y="2297"/>
                    <a:pt x="751" y="2284"/>
                    <a:pt x="796" y="2279"/>
                  </a:cubicBezTo>
                  <a:cubicBezTo>
                    <a:pt x="819" y="2273"/>
                    <a:pt x="841" y="2273"/>
                    <a:pt x="864" y="2273"/>
                  </a:cubicBezTo>
                  <a:cubicBezTo>
                    <a:pt x="887" y="2273"/>
                    <a:pt x="909" y="2273"/>
                    <a:pt x="927" y="2279"/>
                  </a:cubicBezTo>
                  <a:cubicBezTo>
                    <a:pt x="972" y="2284"/>
                    <a:pt x="1006" y="2297"/>
                    <a:pt x="1040" y="2308"/>
                  </a:cubicBezTo>
                  <a:cubicBezTo>
                    <a:pt x="1069" y="2325"/>
                    <a:pt x="1097" y="2336"/>
                    <a:pt x="1120" y="2353"/>
                  </a:cubicBezTo>
                  <a:cubicBezTo>
                    <a:pt x="1142" y="2370"/>
                    <a:pt x="1165" y="2376"/>
                    <a:pt x="1194" y="2376"/>
                  </a:cubicBezTo>
                  <a:cubicBezTo>
                    <a:pt x="1250" y="2376"/>
                    <a:pt x="1302" y="2347"/>
                    <a:pt x="1330" y="2302"/>
                  </a:cubicBezTo>
                  <a:cubicBezTo>
                    <a:pt x="1347" y="2268"/>
                    <a:pt x="1352" y="2223"/>
                    <a:pt x="1341" y="2189"/>
                  </a:cubicBezTo>
                  <a:cubicBezTo>
                    <a:pt x="1336" y="2155"/>
                    <a:pt x="1307" y="2108"/>
                    <a:pt x="1273" y="2092"/>
                  </a:cubicBezTo>
                  <a:cubicBezTo>
                    <a:pt x="1234" y="2080"/>
                    <a:pt x="1194" y="2063"/>
                    <a:pt x="1148" y="2046"/>
                  </a:cubicBezTo>
                  <a:lnTo>
                    <a:pt x="1131" y="2040"/>
                  </a:lnTo>
                  <a:lnTo>
                    <a:pt x="1114" y="2040"/>
                  </a:lnTo>
                  <a:lnTo>
                    <a:pt x="1092" y="2035"/>
                  </a:lnTo>
                  <a:cubicBezTo>
                    <a:pt x="1074" y="2006"/>
                    <a:pt x="1058" y="1972"/>
                    <a:pt x="1040" y="1943"/>
                  </a:cubicBezTo>
                  <a:cubicBezTo>
                    <a:pt x="1029" y="1916"/>
                    <a:pt x="1024" y="1888"/>
                    <a:pt x="1018" y="1859"/>
                  </a:cubicBezTo>
                  <a:cubicBezTo>
                    <a:pt x="1011" y="1836"/>
                    <a:pt x="1011" y="1814"/>
                    <a:pt x="1018" y="1791"/>
                  </a:cubicBezTo>
                  <a:cubicBezTo>
                    <a:pt x="1024" y="1773"/>
                    <a:pt x="1029" y="1751"/>
                    <a:pt x="1034" y="1733"/>
                  </a:cubicBezTo>
                  <a:cubicBezTo>
                    <a:pt x="1045" y="1717"/>
                    <a:pt x="1058" y="1699"/>
                    <a:pt x="1069" y="1678"/>
                  </a:cubicBezTo>
                  <a:cubicBezTo>
                    <a:pt x="1086" y="1654"/>
                    <a:pt x="1103" y="1637"/>
                    <a:pt x="1126" y="1620"/>
                  </a:cubicBezTo>
                  <a:cubicBezTo>
                    <a:pt x="1160" y="1597"/>
                    <a:pt x="1200" y="1575"/>
                    <a:pt x="1239" y="1557"/>
                  </a:cubicBezTo>
                  <a:cubicBezTo>
                    <a:pt x="1291" y="1534"/>
                    <a:pt x="1347" y="1518"/>
                    <a:pt x="1415" y="1507"/>
                  </a:cubicBezTo>
                  <a:cubicBezTo>
                    <a:pt x="1455" y="1500"/>
                    <a:pt x="1489" y="1500"/>
                    <a:pt x="1523" y="1500"/>
                  </a:cubicBezTo>
                  <a:cubicBezTo>
                    <a:pt x="1557" y="1500"/>
                    <a:pt x="1585" y="1500"/>
                    <a:pt x="1620" y="1507"/>
                  </a:cubicBezTo>
                  <a:cubicBezTo>
                    <a:pt x="1688" y="1518"/>
                    <a:pt x="1750" y="1534"/>
                    <a:pt x="1808" y="1557"/>
                  </a:cubicBezTo>
                  <a:cubicBezTo>
                    <a:pt x="1847" y="1575"/>
                    <a:pt x="1887" y="1597"/>
                    <a:pt x="1926" y="1626"/>
                  </a:cubicBezTo>
                  <a:cubicBezTo>
                    <a:pt x="1932" y="1631"/>
                    <a:pt x="1950" y="1631"/>
                    <a:pt x="1960" y="1631"/>
                  </a:cubicBezTo>
                  <a:cubicBezTo>
                    <a:pt x="1984" y="1631"/>
                    <a:pt x="2007" y="1626"/>
                    <a:pt x="2023" y="1602"/>
                  </a:cubicBezTo>
                  <a:cubicBezTo>
                    <a:pt x="2041" y="1592"/>
                    <a:pt x="2046" y="1575"/>
                    <a:pt x="2041" y="1552"/>
                  </a:cubicBezTo>
                  <a:cubicBezTo>
                    <a:pt x="2034" y="1461"/>
                    <a:pt x="2034" y="1376"/>
                    <a:pt x="2046" y="1296"/>
                  </a:cubicBezTo>
                  <a:cubicBezTo>
                    <a:pt x="2057" y="1227"/>
                    <a:pt x="2068" y="1172"/>
                    <a:pt x="2091" y="1114"/>
                  </a:cubicBezTo>
                  <a:cubicBezTo>
                    <a:pt x="2109" y="1086"/>
                    <a:pt x="2125" y="1057"/>
                    <a:pt x="2143" y="1030"/>
                  </a:cubicBezTo>
                  <a:cubicBezTo>
                    <a:pt x="2154" y="1012"/>
                    <a:pt x="2171" y="996"/>
                    <a:pt x="2194" y="978"/>
                  </a:cubicBezTo>
                  <a:cubicBezTo>
                    <a:pt x="2211" y="967"/>
                    <a:pt x="2228" y="955"/>
                    <a:pt x="2251" y="944"/>
                  </a:cubicBezTo>
                  <a:cubicBezTo>
                    <a:pt x="2273" y="938"/>
                    <a:pt x="2296" y="927"/>
                    <a:pt x="2325" y="927"/>
                  </a:cubicBezTo>
                  <a:cubicBezTo>
                    <a:pt x="2341" y="921"/>
                    <a:pt x="2353" y="921"/>
                    <a:pt x="2364" y="921"/>
                  </a:cubicBezTo>
                  <a:cubicBezTo>
                    <a:pt x="2382" y="921"/>
                    <a:pt x="2398" y="921"/>
                    <a:pt x="2416" y="927"/>
                  </a:cubicBezTo>
                  <a:cubicBezTo>
                    <a:pt x="2461" y="933"/>
                    <a:pt x="2511" y="944"/>
                    <a:pt x="2563" y="967"/>
                  </a:cubicBezTo>
                  <a:cubicBezTo>
                    <a:pt x="2637" y="1001"/>
                    <a:pt x="2705" y="1041"/>
                    <a:pt x="2773" y="1091"/>
                  </a:cubicBezTo>
                  <a:cubicBezTo>
                    <a:pt x="2784" y="1098"/>
                    <a:pt x="2796" y="1098"/>
                    <a:pt x="2813" y="1098"/>
                  </a:cubicBezTo>
                  <a:cubicBezTo>
                    <a:pt x="2825" y="1098"/>
                    <a:pt x="2841" y="1098"/>
                    <a:pt x="2852" y="1091"/>
                  </a:cubicBezTo>
                  <a:cubicBezTo>
                    <a:pt x="2876" y="1075"/>
                    <a:pt x="2886" y="1052"/>
                    <a:pt x="2886" y="1023"/>
                  </a:cubicBezTo>
                  <a:cubicBezTo>
                    <a:pt x="2893" y="1007"/>
                    <a:pt x="2893" y="996"/>
                    <a:pt x="2893" y="983"/>
                  </a:cubicBezTo>
                  <a:cubicBezTo>
                    <a:pt x="2915" y="859"/>
                    <a:pt x="2949" y="734"/>
                    <a:pt x="3001" y="608"/>
                  </a:cubicBezTo>
                  <a:cubicBezTo>
                    <a:pt x="3046" y="511"/>
                    <a:pt x="3091" y="432"/>
                    <a:pt x="3143" y="364"/>
                  </a:cubicBezTo>
                  <a:cubicBezTo>
                    <a:pt x="3177" y="325"/>
                    <a:pt x="3211" y="285"/>
                    <a:pt x="3245" y="256"/>
                  </a:cubicBezTo>
                  <a:cubicBezTo>
                    <a:pt x="3285" y="233"/>
                    <a:pt x="3313" y="217"/>
                    <a:pt x="3342" y="199"/>
                  </a:cubicBezTo>
                  <a:cubicBezTo>
                    <a:pt x="3371" y="194"/>
                    <a:pt x="3398" y="183"/>
                    <a:pt x="3432" y="177"/>
                  </a:cubicBezTo>
                  <a:close/>
                  <a:moveTo>
                    <a:pt x="3484" y="0"/>
                  </a:moveTo>
                  <a:cubicBezTo>
                    <a:pt x="3450" y="0"/>
                    <a:pt x="3416" y="7"/>
                    <a:pt x="3382" y="12"/>
                  </a:cubicBezTo>
                  <a:cubicBezTo>
                    <a:pt x="3279" y="29"/>
                    <a:pt x="3188" y="86"/>
                    <a:pt x="3109" y="154"/>
                  </a:cubicBezTo>
                  <a:cubicBezTo>
                    <a:pt x="3030" y="228"/>
                    <a:pt x="2961" y="325"/>
                    <a:pt x="2910" y="421"/>
                  </a:cubicBezTo>
                  <a:cubicBezTo>
                    <a:pt x="2831" y="563"/>
                    <a:pt x="2779" y="723"/>
                    <a:pt x="2750" y="881"/>
                  </a:cubicBezTo>
                  <a:cubicBezTo>
                    <a:pt x="2635" y="815"/>
                    <a:pt x="2502" y="765"/>
                    <a:pt x="2371" y="765"/>
                  </a:cubicBezTo>
                  <a:cubicBezTo>
                    <a:pt x="2289" y="765"/>
                    <a:pt x="2207" y="785"/>
                    <a:pt x="2131" y="831"/>
                  </a:cubicBezTo>
                  <a:cubicBezTo>
                    <a:pt x="2029" y="887"/>
                    <a:pt x="1966" y="996"/>
                    <a:pt x="1926" y="1103"/>
                  </a:cubicBezTo>
                  <a:cubicBezTo>
                    <a:pt x="1905" y="1166"/>
                    <a:pt x="1892" y="1240"/>
                    <a:pt x="1881" y="1308"/>
                  </a:cubicBezTo>
                  <a:cubicBezTo>
                    <a:pt x="1881" y="1342"/>
                    <a:pt x="1876" y="1376"/>
                    <a:pt x="1876" y="1410"/>
                  </a:cubicBezTo>
                  <a:cubicBezTo>
                    <a:pt x="1779" y="1364"/>
                    <a:pt x="1671" y="1342"/>
                    <a:pt x="1564" y="1337"/>
                  </a:cubicBezTo>
                  <a:cubicBezTo>
                    <a:pt x="1549" y="1336"/>
                    <a:pt x="1534" y="1336"/>
                    <a:pt x="1520" y="1336"/>
                  </a:cubicBezTo>
                  <a:cubicBezTo>
                    <a:pt x="1379" y="1336"/>
                    <a:pt x="1237" y="1365"/>
                    <a:pt x="1108" y="1432"/>
                  </a:cubicBezTo>
                  <a:cubicBezTo>
                    <a:pt x="989" y="1495"/>
                    <a:pt x="887" y="1602"/>
                    <a:pt x="859" y="1733"/>
                  </a:cubicBezTo>
                  <a:cubicBezTo>
                    <a:pt x="841" y="1807"/>
                    <a:pt x="848" y="1882"/>
                    <a:pt x="864" y="1950"/>
                  </a:cubicBezTo>
                  <a:cubicBezTo>
                    <a:pt x="869" y="1978"/>
                    <a:pt x="882" y="2001"/>
                    <a:pt x="893" y="2024"/>
                  </a:cubicBezTo>
                  <a:cubicBezTo>
                    <a:pt x="853" y="2024"/>
                    <a:pt x="814" y="2029"/>
                    <a:pt x="779" y="2040"/>
                  </a:cubicBezTo>
                  <a:cubicBezTo>
                    <a:pt x="704" y="2053"/>
                    <a:pt x="631" y="2080"/>
                    <a:pt x="563" y="2114"/>
                  </a:cubicBezTo>
                  <a:cubicBezTo>
                    <a:pt x="534" y="2126"/>
                    <a:pt x="512" y="2143"/>
                    <a:pt x="484" y="2160"/>
                  </a:cubicBezTo>
                  <a:cubicBezTo>
                    <a:pt x="473" y="2166"/>
                    <a:pt x="460" y="2177"/>
                    <a:pt x="444" y="2182"/>
                  </a:cubicBezTo>
                  <a:cubicBezTo>
                    <a:pt x="426" y="2194"/>
                    <a:pt x="404" y="2211"/>
                    <a:pt x="387" y="2228"/>
                  </a:cubicBezTo>
                  <a:cubicBezTo>
                    <a:pt x="342" y="2268"/>
                    <a:pt x="302" y="2318"/>
                    <a:pt x="274" y="2376"/>
                  </a:cubicBezTo>
                  <a:cubicBezTo>
                    <a:pt x="261" y="2404"/>
                    <a:pt x="250" y="2433"/>
                    <a:pt x="245" y="2462"/>
                  </a:cubicBezTo>
                  <a:cubicBezTo>
                    <a:pt x="245" y="2483"/>
                    <a:pt x="239" y="2501"/>
                    <a:pt x="239" y="2523"/>
                  </a:cubicBezTo>
                  <a:cubicBezTo>
                    <a:pt x="239" y="2546"/>
                    <a:pt x="245" y="2569"/>
                    <a:pt x="245" y="2591"/>
                  </a:cubicBezTo>
                  <a:cubicBezTo>
                    <a:pt x="250" y="2625"/>
                    <a:pt x="261" y="2654"/>
                    <a:pt x="279" y="2683"/>
                  </a:cubicBezTo>
                  <a:cubicBezTo>
                    <a:pt x="290" y="2706"/>
                    <a:pt x="308" y="2728"/>
                    <a:pt x="324" y="2751"/>
                  </a:cubicBezTo>
                  <a:cubicBezTo>
                    <a:pt x="256" y="2779"/>
                    <a:pt x="193" y="2819"/>
                    <a:pt x="137" y="2871"/>
                  </a:cubicBezTo>
                  <a:cubicBezTo>
                    <a:pt x="85" y="2927"/>
                    <a:pt x="46" y="2995"/>
                    <a:pt x="23" y="3069"/>
                  </a:cubicBezTo>
                  <a:cubicBezTo>
                    <a:pt x="1" y="3144"/>
                    <a:pt x="6" y="3223"/>
                    <a:pt x="17" y="3302"/>
                  </a:cubicBezTo>
                  <a:cubicBezTo>
                    <a:pt x="29" y="3370"/>
                    <a:pt x="57" y="3444"/>
                    <a:pt x="91" y="3506"/>
                  </a:cubicBezTo>
                  <a:cubicBezTo>
                    <a:pt x="109" y="3540"/>
                    <a:pt x="132" y="3569"/>
                    <a:pt x="148" y="3598"/>
                  </a:cubicBezTo>
                  <a:cubicBezTo>
                    <a:pt x="177" y="3632"/>
                    <a:pt x="205" y="3666"/>
                    <a:pt x="239" y="3700"/>
                  </a:cubicBezTo>
                  <a:cubicBezTo>
                    <a:pt x="302" y="3757"/>
                    <a:pt x="370" y="3808"/>
                    <a:pt x="449" y="3853"/>
                  </a:cubicBezTo>
                  <a:cubicBezTo>
                    <a:pt x="353" y="3939"/>
                    <a:pt x="279" y="4035"/>
                    <a:pt x="245" y="4160"/>
                  </a:cubicBezTo>
                  <a:cubicBezTo>
                    <a:pt x="216" y="4240"/>
                    <a:pt x="222" y="4330"/>
                    <a:pt x="245" y="4410"/>
                  </a:cubicBezTo>
                  <a:cubicBezTo>
                    <a:pt x="274" y="4495"/>
                    <a:pt x="324" y="4569"/>
                    <a:pt x="381" y="4631"/>
                  </a:cubicBezTo>
                  <a:cubicBezTo>
                    <a:pt x="444" y="4700"/>
                    <a:pt x="518" y="4751"/>
                    <a:pt x="597" y="4796"/>
                  </a:cubicBezTo>
                  <a:cubicBezTo>
                    <a:pt x="683" y="4848"/>
                    <a:pt x="773" y="4882"/>
                    <a:pt x="869" y="4916"/>
                  </a:cubicBezTo>
                  <a:cubicBezTo>
                    <a:pt x="1011" y="4961"/>
                    <a:pt x="1165" y="4990"/>
                    <a:pt x="1318" y="5001"/>
                  </a:cubicBezTo>
                  <a:cubicBezTo>
                    <a:pt x="1318" y="5035"/>
                    <a:pt x="1318" y="5069"/>
                    <a:pt x="1325" y="5103"/>
                  </a:cubicBezTo>
                  <a:cubicBezTo>
                    <a:pt x="1336" y="5200"/>
                    <a:pt x="1352" y="5291"/>
                    <a:pt x="1393" y="5381"/>
                  </a:cubicBezTo>
                  <a:cubicBezTo>
                    <a:pt x="1427" y="5462"/>
                    <a:pt x="1478" y="5530"/>
                    <a:pt x="1540" y="5586"/>
                  </a:cubicBezTo>
                  <a:cubicBezTo>
                    <a:pt x="1614" y="5654"/>
                    <a:pt x="1705" y="5701"/>
                    <a:pt x="1795" y="5728"/>
                  </a:cubicBezTo>
                  <a:cubicBezTo>
                    <a:pt x="1848" y="5744"/>
                    <a:pt x="1900" y="5751"/>
                    <a:pt x="1951" y="5751"/>
                  </a:cubicBezTo>
                  <a:cubicBezTo>
                    <a:pt x="2207" y="5751"/>
                    <a:pt x="2438" y="5567"/>
                    <a:pt x="2637" y="5410"/>
                  </a:cubicBezTo>
                  <a:cubicBezTo>
                    <a:pt x="2716" y="5353"/>
                    <a:pt x="2796" y="5285"/>
                    <a:pt x="2893" y="5240"/>
                  </a:cubicBezTo>
                  <a:cubicBezTo>
                    <a:pt x="2904" y="5234"/>
                    <a:pt x="2915" y="5234"/>
                    <a:pt x="2933" y="5229"/>
                  </a:cubicBezTo>
                  <a:lnTo>
                    <a:pt x="2944" y="5229"/>
                  </a:lnTo>
                  <a:cubicBezTo>
                    <a:pt x="2949" y="5234"/>
                    <a:pt x="2955" y="5234"/>
                    <a:pt x="2961" y="5240"/>
                  </a:cubicBezTo>
                  <a:cubicBezTo>
                    <a:pt x="2967" y="5245"/>
                    <a:pt x="2972" y="5257"/>
                    <a:pt x="2983" y="5263"/>
                  </a:cubicBezTo>
                  <a:cubicBezTo>
                    <a:pt x="3001" y="5291"/>
                    <a:pt x="3017" y="5326"/>
                    <a:pt x="3035" y="5360"/>
                  </a:cubicBezTo>
                  <a:cubicBezTo>
                    <a:pt x="3080" y="5478"/>
                    <a:pt x="3114" y="5604"/>
                    <a:pt x="3182" y="5711"/>
                  </a:cubicBezTo>
                  <a:cubicBezTo>
                    <a:pt x="3177" y="5819"/>
                    <a:pt x="3171" y="5927"/>
                    <a:pt x="3166" y="6035"/>
                  </a:cubicBezTo>
                  <a:cubicBezTo>
                    <a:pt x="3159" y="6205"/>
                    <a:pt x="3143" y="6376"/>
                    <a:pt x="3120" y="6546"/>
                  </a:cubicBezTo>
                  <a:cubicBezTo>
                    <a:pt x="3109" y="6643"/>
                    <a:pt x="3091" y="6734"/>
                    <a:pt x="3075" y="6826"/>
                  </a:cubicBezTo>
                  <a:cubicBezTo>
                    <a:pt x="3057" y="6939"/>
                    <a:pt x="3030" y="7047"/>
                    <a:pt x="3012" y="7154"/>
                  </a:cubicBezTo>
                  <a:cubicBezTo>
                    <a:pt x="3006" y="7183"/>
                    <a:pt x="3006" y="7212"/>
                    <a:pt x="3023" y="7240"/>
                  </a:cubicBezTo>
                  <a:cubicBezTo>
                    <a:pt x="3041" y="7269"/>
                    <a:pt x="3064" y="7285"/>
                    <a:pt x="3091" y="7291"/>
                  </a:cubicBezTo>
                  <a:cubicBezTo>
                    <a:pt x="3101" y="7295"/>
                    <a:pt x="3112" y="7297"/>
                    <a:pt x="3123" y="7297"/>
                  </a:cubicBezTo>
                  <a:cubicBezTo>
                    <a:pt x="3142" y="7297"/>
                    <a:pt x="3162" y="7290"/>
                    <a:pt x="3177" y="7280"/>
                  </a:cubicBezTo>
                  <a:cubicBezTo>
                    <a:pt x="3206" y="7262"/>
                    <a:pt x="3216" y="7240"/>
                    <a:pt x="3227" y="7212"/>
                  </a:cubicBezTo>
                  <a:cubicBezTo>
                    <a:pt x="3240" y="7183"/>
                    <a:pt x="3251" y="7149"/>
                    <a:pt x="3262" y="7120"/>
                  </a:cubicBezTo>
                  <a:cubicBezTo>
                    <a:pt x="3290" y="7007"/>
                    <a:pt x="3313" y="6894"/>
                    <a:pt x="3324" y="6797"/>
                  </a:cubicBezTo>
                  <a:cubicBezTo>
                    <a:pt x="3342" y="6672"/>
                    <a:pt x="3347" y="6541"/>
                    <a:pt x="3347" y="6382"/>
                  </a:cubicBezTo>
                  <a:cubicBezTo>
                    <a:pt x="3342" y="6262"/>
                    <a:pt x="3342" y="6137"/>
                    <a:pt x="3337" y="6018"/>
                  </a:cubicBezTo>
                  <a:lnTo>
                    <a:pt x="3337" y="5973"/>
                  </a:lnTo>
                  <a:lnTo>
                    <a:pt x="3330" y="5882"/>
                  </a:lnTo>
                  <a:lnTo>
                    <a:pt x="3330" y="5876"/>
                  </a:lnTo>
                  <a:lnTo>
                    <a:pt x="3337" y="5876"/>
                  </a:lnTo>
                  <a:lnTo>
                    <a:pt x="3347" y="5887"/>
                  </a:lnTo>
                  <a:cubicBezTo>
                    <a:pt x="3421" y="5945"/>
                    <a:pt x="3518" y="5967"/>
                    <a:pt x="3581" y="5979"/>
                  </a:cubicBezTo>
                  <a:cubicBezTo>
                    <a:pt x="3626" y="5984"/>
                    <a:pt x="3665" y="5990"/>
                    <a:pt x="3705" y="5990"/>
                  </a:cubicBezTo>
                  <a:lnTo>
                    <a:pt x="3739" y="5990"/>
                  </a:lnTo>
                  <a:cubicBezTo>
                    <a:pt x="3791" y="5984"/>
                    <a:pt x="3848" y="5973"/>
                    <a:pt x="3898" y="5961"/>
                  </a:cubicBezTo>
                  <a:cubicBezTo>
                    <a:pt x="3927" y="5950"/>
                    <a:pt x="3950" y="5939"/>
                    <a:pt x="3977" y="5932"/>
                  </a:cubicBezTo>
                  <a:cubicBezTo>
                    <a:pt x="3984" y="5927"/>
                    <a:pt x="3984" y="5927"/>
                    <a:pt x="3990" y="5927"/>
                  </a:cubicBezTo>
                  <a:lnTo>
                    <a:pt x="3995" y="5927"/>
                  </a:lnTo>
                  <a:cubicBezTo>
                    <a:pt x="3990" y="5995"/>
                    <a:pt x="3990" y="6069"/>
                    <a:pt x="3990" y="6137"/>
                  </a:cubicBezTo>
                  <a:cubicBezTo>
                    <a:pt x="3990" y="6262"/>
                    <a:pt x="3990" y="6388"/>
                    <a:pt x="4001" y="6530"/>
                  </a:cubicBezTo>
                  <a:cubicBezTo>
                    <a:pt x="4012" y="6655"/>
                    <a:pt x="4024" y="6779"/>
                    <a:pt x="4052" y="6921"/>
                  </a:cubicBezTo>
                  <a:cubicBezTo>
                    <a:pt x="4063" y="6978"/>
                    <a:pt x="4074" y="7036"/>
                    <a:pt x="4087" y="7098"/>
                  </a:cubicBezTo>
                  <a:cubicBezTo>
                    <a:pt x="4103" y="7172"/>
                    <a:pt x="4126" y="7246"/>
                    <a:pt x="4148" y="7319"/>
                  </a:cubicBezTo>
                  <a:cubicBezTo>
                    <a:pt x="4160" y="7348"/>
                    <a:pt x="4177" y="7377"/>
                    <a:pt x="4205" y="7393"/>
                  </a:cubicBezTo>
                  <a:cubicBezTo>
                    <a:pt x="4224" y="7404"/>
                    <a:pt x="4244" y="7408"/>
                    <a:pt x="4264" y="7408"/>
                  </a:cubicBezTo>
                  <a:cubicBezTo>
                    <a:pt x="4275" y="7408"/>
                    <a:pt x="4286" y="7407"/>
                    <a:pt x="4297" y="7405"/>
                  </a:cubicBezTo>
                  <a:cubicBezTo>
                    <a:pt x="4359" y="7388"/>
                    <a:pt x="4404" y="7319"/>
                    <a:pt x="4381" y="7257"/>
                  </a:cubicBezTo>
                  <a:cubicBezTo>
                    <a:pt x="4336" y="7115"/>
                    <a:pt x="4291" y="6978"/>
                    <a:pt x="4257" y="6837"/>
                  </a:cubicBezTo>
                  <a:cubicBezTo>
                    <a:pt x="4223" y="6700"/>
                    <a:pt x="4194" y="6558"/>
                    <a:pt x="4171" y="6410"/>
                  </a:cubicBezTo>
                  <a:cubicBezTo>
                    <a:pt x="4148" y="6223"/>
                    <a:pt x="4137" y="6024"/>
                    <a:pt x="4142" y="5830"/>
                  </a:cubicBezTo>
                  <a:cubicBezTo>
                    <a:pt x="4160" y="5819"/>
                    <a:pt x="4177" y="5808"/>
                    <a:pt x="4194" y="5796"/>
                  </a:cubicBezTo>
                  <a:cubicBezTo>
                    <a:pt x="4228" y="5762"/>
                    <a:pt x="4262" y="5722"/>
                    <a:pt x="4297" y="5683"/>
                  </a:cubicBezTo>
                  <a:cubicBezTo>
                    <a:pt x="4331" y="5643"/>
                    <a:pt x="4370" y="5591"/>
                    <a:pt x="4399" y="5541"/>
                  </a:cubicBezTo>
                  <a:cubicBezTo>
                    <a:pt x="4415" y="5518"/>
                    <a:pt x="4428" y="5489"/>
                    <a:pt x="4438" y="5462"/>
                  </a:cubicBezTo>
                  <a:cubicBezTo>
                    <a:pt x="4462" y="5484"/>
                    <a:pt x="4478" y="5507"/>
                    <a:pt x="4501" y="5523"/>
                  </a:cubicBezTo>
                  <a:cubicBezTo>
                    <a:pt x="4569" y="5591"/>
                    <a:pt x="4648" y="5638"/>
                    <a:pt x="4734" y="5672"/>
                  </a:cubicBezTo>
                  <a:cubicBezTo>
                    <a:pt x="4796" y="5701"/>
                    <a:pt x="4866" y="5713"/>
                    <a:pt x="4937" y="5713"/>
                  </a:cubicBezTo>
                  <a:cubicBezTo>
                    <a:pt x="4951" y="5713"/>
                    <a:pt x="4965" y="5712"/>
                    <a:pt x="4978" y="5711"/>
                  </a:cubicBezTo>
                  <a:cubicBezTo>
                    <a:pt x="5063" y="5711"/>
                    <a:pt x="5143" y="5694"/>
                    <a:pt x="5223" y="5666"/>
                  </a:cubicBezTo>
                  <a:cubicBezTo>
                    <a:pt x="5529" y="5552"/>
                    <a:pt x="5768" y="5285"/>
                    <a:pt x="5881" y="4978"/>
                  </a:cubicBezTo>
                  <a:cubicBezTo>
                    <a:pt x="5921" y="5006"/>
                    <a:pt x="5973" y="5030"/>
                    <a:pt x="6018" y="5046"/>
                  </a:cubicBezTo>
                  <a:cubicBezTo>
                    <a:pt x="6088" y="5069"/>
                    <a:pt x="6161" y="5082"/>
                    <a:pt x="6233" y="5082"/>
                  </a:cubicBezTo>
                  <a:cubicBezTo>
                    <a:pt x="6248" y="5082"/>
                    <a:pt x="6264" y="5081"/>
                    <a:pt x="6279" y="5080"/>
                  </a:cubicBezTo>
                  <a:cubicBezTo>
                    <a:pt x="6455" y="5069"/>
                    <a:pt x="6620" y="4978"/>
                    <a:pt x="6746" y="4854"/>
                  </a:cubicBezTo>
                  <a:cubicBezTo>
                    <a:pt x="6807" y="4791"/>
                    <a:pt x="6859" y="4717"/>
                    <a:pt x="6893" y="4644"/>
                  </a:cubicBezTo>
                  <a:cubicBezTo>
                    <a:pt x="6938" y="4558"/>
                    <a:pt x="6961" y="4466"/>
                    <a:pt x="6972" y="4376"/>
                  </a:cubicBezTo>
                  <a:cubicBezTo>
                    <a:pt x="6985" y="4280"/>
                    <a:pt x="6978" y="4183"/>
                    <a:pt x="6944" y="4091"/>
                  </a:cubicBezTo>
                  <a:cubicBezTo>
                    <a:pt x="6938" y="4070"/>
                    <a:pt x="6933" y="4046"/>
                    <a:pt x="6922" y="4030"/>
                  </a:cubicBezTo>
                  <a:cubicBezTo>
                    <a:pt x="6956" y="4023"/>
                    <a:pt x="6990" y="4018"/>
                    <a:pt x="7024" y="4018"/>
                  </a:cubicBezTo>
                  <a:cubicBezTo>
                    <a:pt x="7137" y="3996"/>
                    <a:pt x="7240" y="3933"/>
                    <a:pt x="7325" y="3860"/>
                  </a:cubicBezTo>
                  <a:cubicBezTo>
                    <a:pt x="7415" y="3779"/>
                    <a:pt x="7478" y="3677"/>
                    <a:pt x="7512" y="3569"/>
                  </a:cubicBezTo>
                  <a:cubicBezTo>
                    <a:pt x="7552" y="3450"/>
                    <a:pt x="7546" y="3319"/>
                    <a:pt x="7523" y="3199"/>
                  </a:cubicBezTo>
                  <a:cubicBezTo>
                    <a:pt x="7496" y="3092"/>
                    <a:pt x="7439" y="3000"/>
                    <a:pt x="7376" y="2910"/>
                  </a:cubicBezTo>
                  <a:cubicBezTo>
                    <a:pt x="7302" y="2824"/>
                    <a:pt x="7211" y="2751"/>
                    <a:pt x="7121" y="2694"/>
                  </a:cubicBezTo>
                  <a:cubicBezTo>
                    <a:pt x="7024" y="2632"/>
                    <a:pt x="6916" y="2580"/>
                    <a:pt x="6807" y="2541"/>
                  </a:cubicBezTo>
                  <a:cubicBezTo>
                    <a:pt x="6796" y="2541"/>
                    <a:pt x="6785" y="2535"/>
                    <a:pt x="6768" y="2530"/>
                  </a:cubicBezTo>
                  <a:cubicBezTo>
                    <a:pt x="6802" y="2512"/>
                    <a:pt x="6830" y="2489"/>
                    <a:pt x="6865" y="2467"/>
                  </a:cubicBezTo>
                  <a:cubicBezTo>
                    <a:pt x="6944" y="2404"/>
                    <a:pt x="7024" y="2331"/>
                    <a:pt x="7069" y="2234"/>
                  </a:cubicBezTo>
                  <a:cubicBezTo>
                    <a:pt x="7109" y="2160"/>
                    <a:pt x="7126" y="2080"/>
                    <a:pt x="7121" y="1995"/>
                  </a:cubicBezTo>
                  <a:cubicBezTo>
                    <a:pt x="7114" y="1950"/>
                    <a:pt x="7103" y="1909"/>
                    <a:pt x="7087" y="1864"/>
                  </a:cubicBezTo>
                  <a:cubicBezTo>
                    <a:pt x="7064" y="1825"/>
                    <a:pt x="7040" y="1791"/>
                    <a:pt x="7012" y="1757"/>
                  </a:cubicBezTo>
                  <a:cubicBezTo>
                    <a:pt x="6967" y="1694"/>
                    <a:pt x="6893" y="1643"/>
                    <a:pt x="6825" y="1602"/>
                  </a:cubicBezTo>
                  <a:cubicBezTo>
                    <a:pt x="6728" y="1557"/>
                    <a:pt x="6631" y="1529"/>
                    <a:pt x="6529" y="1518"/>
                  </a:cubicBezTo>
                  <a:cubicBezTo>
                    <a:pt x="6489" y="1514"/>
                    <a:pt x="6449" y="1512"/>
                    <a:pt x="6409" y="1512"/>
                  </a:cubicBezTo>
                  <a:cubicBezTo>
                    <a:pt x="6335" y="1512"/>
                    <a:pt x="6262" y="1518"/>
                    <a:pt x="6188" y="1529"/>
                  </a:cubicBezTo>
                  <a:cubicBezTo>
                    <a:pt x="6166" y="1534"/>
                    <a:pt x="6138" y="1541"/>
                    <a:pt x="6114" y="1547"/>
                  </a:cubicBezTo>
                  <a:cubicBezTo>
                    <a:pt x="6132" y="1478"/>
                    <a:pt x="6138" y="1410"/>
                    <a:pt x="6132" y="1342"/>
                  </a:cubicBezTo>
                  <a:cubicBezTo>
                    <a:pt x="6120" y="1268"/>
                    <a:pt x="6104" y="1193"/>
                    <a:pt x="6064" y="1125"/>
                  </a:cubicBezTo>
                  <a:cubicBezTo>
                    <a:pt x="6023" y="1057"/>
                    <a:pt x="5973" y="1007"/>
                    <a:pt x="5910" y="962"/>
                  </a:cubicBezTo>
                  <a:cubicBezTo>
                    <a:pt x="5853" y="927"/>
                    <a:pt x="5791" y="899"/>
                    <a:pt x="5729" y="881"/>
                  </a:cubicBezTo>
                  <a:cubicBezTo>
                    <a:pt x="5677" y="871"/>
                    <a:pt x="5625" y="864"/>
                    <a:pt x="5575" y="864"/>
                  </a:cubicBezTo>
                  <a:cubicBezTo>
                    <a:pt x="5548" y="864"/>
                    <a:pt x="5521" y="866"/>
                    <a:pt x="5495" y="870"/>
                  </a:cubicBezTo>
                  <a:cubicBezTo>
                    <a:pt x="5450" y="876"/>
                    <a:pt x="5409" y="881"/>
                    <a:pt x="5370" y="899"/>
                  </a:cubicBezTo>
                  <a:cubicBezTo>
                    <a:pt x="5325" y="910"/>
                    <a:pt x="5285" y="927"/>
                    <a:pt x="5246" y="944"/>
                  </a:cubicBezTo>
                  <a:cubicBezTo>
                    <a:pt x="5233" y="949"/>
                    <a:pt x="5228" y="949"/>
                    <a:pt x="5223" y="955"/>
                  </a:cubicBezTo>
                  <a:cubicBezTo>
                    <a:pt x="5212" y="842"/>
                    <a:pt x="5188" y="728"/>
                    <a:pt x="5137" y="626"/>
                  </a:cubicBezTo>
                  <a:cubicBezTo>
                    <a:pt x="5068" y="501"/>
                    <a:pt x="4944" y="398"/>
                    <a:pt x="4796" y="375"/>
                  </a:cubicBezTo>
                  <a:cubicBezTo>
                    <a:pt x="4766" y="370"/>
                    <a:pt x="4737" y="368"/>
                    <a:pt x="4707" y="368"/>
                  </a:cubicBezTo>
                  <a:cubicBezTo>
                    <a:pt x="4579" y="368"/>
                    <a:pt x="4453" y="413"/>
                    <a:pt x="4342" y="477"/>
                  </a:cubicBezTo>
                  <a:cubicBezTo>
                    <a:pt x="4262" y="524"/>
                    <a:pt x="4189" y="587"/>
                    <a:pt x="4126" y="648"/>
                  </a:cubicBezTo>
                  <a:cubicBezTo>
                    <a:pt x="4108" y="666"/>
                    <a:pt x="4092" y="689"/>
                    <a:pt x="4074" y="705"/>
                  </a:cubicBezTo>
                  <a:cubicBezTo>
                    <a:pt x="4069" y="677"/>
                    <a:pt x="4058" y="648"/>
                    <a:pt x="4052" y="614"/>
                  </a:cubicBezTo>
                  <a:cubicBezTo>
                    <a:pt x="4029" y="506"/>
                    <a:pt x="3995" y="398"/>
                    <a:pt x="3943" y="296"/>
                  </a:cubicBezTo>
                  <a:cubicBezTo>
                    <a:pt x="3893" y="199"/>
                    <a:pt x="3819" y="115"/>
                    <a:pt x="3722" y="63"/>
                  </a:cubicBezTo>
                  <a:cubicBezTo>
                    <a:pt x="3654" y="18"/>
                    <a:pt x="3568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4"/>
            <p:cNvSpPr/>
            <p:nvPr/>
          </p:nvSpPr>
          <p:spPr>
            <a:xfrm flipH="1">
              <a:off x="2046931" y="3637681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0"/>
                  </a:moveTo>
                  <a:lnTo>
                    <a:pt x="187" y="92"/>
                  </a:lnTo>
                  <a:lnTo>
                    <a:pt x="187" y="142"/>
                  </a:lnTo>
                  <a:cubicBezTo>
                    <a:pt x="194" y="262"/>
                    <a:pt x="199" y="386"/>
                    <a:pt x="199" y="506"/>
                  </a:cubicBezTo>
                  <a:cubicBezTo>
                    <a:pt x="199" y="666"/>
                    <a:pt x="97" y="734"/>
                    <a:pt x="79" y="858"/>
                  </a:cubicBezTo>
                  <a:cubicBezTo>
                    <a:pt x="68" y="955"/>
                    <a:pt x="0" y="1267"/>
                    <a:pt x="29" y="1404"/>
                  </a:cubicBezTo>
                  <a:cubicBezTo>
                    <a:pt x="326" y="1465"/>
                    <a:pt x="538" y="1484"/>
                    <a:pt x="689" y="1484"/>
                  </a:cubicBezTo>
                  <a:cubicBezTo>
                    <a:pt x="958" y="1484"/>
                    <a:pt x="1028" y="1421"/>
                    <a:pt x="1028" y="1421"/>
                  </a:cubicBezTo>
                  <a:cubicBezTo>
                    <a:pt x="1012" y="1353"/>
                    <a:pt x="1000" y="1290"/>
                    <a:pt x="989" y="1228"/>
                  </a:cubicBezTo>
                  <a:cubicBezTo>
                    <a:pt x="966" y="1091"/>
                    <a:pt x="863" y="779"/>
                    <a:pt x="852" y="648"/>
                  </a:cubicBezTo>
                  <a:cubicBezTo>
                    <a:pt x="847" y="512"/>
                    <a:pt x="841" y="386"/>
                    <a:pt x="841" y="262"/>
                  </a:cubicBezTo>
                  <a:cubicBezTo>
                    <a:pt x="841" y="194"/>
                    <a:pt x="841" y="120"/>
                    <a:pt x="847" y="52"/>
                  </a:cubicBezTo>
                  <a:lnTo>
                    <a:pt x="847" y="52"/>
                  </a:lnTo>
                  <a:cubicBezTo>
                    <a:pt x="813" y="63"/>
                    <a:pt x="784" y="74"/>
                    <a:pt x="750" y="86"/>
                  </a:cubicBezTo>
                  <a:cubicBezTo>
                    <a:pt x="698" y="97"/>
                    <a:pt x="648" y="108"/>
                    <a:pt x="596" y="114"/>
                  </a:cubicBezTo>
                  <a:lnTo>
                    <a:pt x="556" y="114"/>
                  </a:lnTo>
                  <a:cubicBezTo>
                    <a:pt x="517" y="114"/>
                    <a:pt x="477" y="108"/>
                    <a:pt x="438" y="103"/>
                  </a:cubicBezTo>
                  <a:cubicBezTo>
                    <a:pt x="370" y="92"/>
                    <a:pt x="278" y="69"/>
                    <a:pt x="199" y="11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4"/>
            <p:cNvSpPr/>
            <p:nvPr/>
          </p:nvSpPr>
          <p:spPr>
            <a:xfrm flipH="1">
              <a:off x="1954132" y="3470003"/>
              <a:ext cx="207517" cy="163854"/>
            </a:xfrm>
            <a:custGeom>
              <a:avLst/>
              <a:gdLst/>
              <a:ahLst/>
              <a:cxnLst/>
              <a:rect l="l" t="t" r="r" b="b"/>
              <a:pathLst>
                <a:path w="7053" h="5569" extrusionOk="0">
                  <a:moveTo>
                    <a:pt x="3154" y="0"/>
                  </a:moveTo>
                  <a:cubicBezTo>
                    <a:pt x="3120" y="6"/>
                    <a:pt x="3091" y="11"/>
                    <a:pt x="3069" y="23"/>
                  </a:cubicBezTo>
                  <a:cubicBezTo>
                    <a:pt x="3035" y="34"/>
                    <a:pt x="3006" y="58"/>
                    <a:pt x="2972" y="79"/>
                  </a:cubicBezTo>
                  <a:cubicBezTo>
                    <a:pt x="2933" y="108"/>
                    <a:pt x="2899" y="142"/>
                    <a:pt x="2865" y="187"/>
                  </a:cubicBezTo>
                  <a:cubicBezTo>
                    <a:pt x="2813" y="255"/>
                    <a:pt x="2768" y="336"/>
                    <a:pt x="2728" y="433"/>
                  </a:cubicBezTo>
                  <a:cubicBezTo>
                    <a:pt x="2671" y="551"/>
                    <a:pt x="2637" y="682"/>
                    <a:pt x="2620" y="801"/>
                  </a:cubicBezTo>
                  <a:cubicBezTo>
                    <a:pt x="2614" y="819"/>
                    <a:pt x="2614" y="829"/>
                    <a:pt x="2614" y="847"/>
                  </a:cubicBezTo>
                  <a:cubicBezTo>
                    <a:pt x="2614" y="876"/>
                    <a:pt x="2597" y="898"/>
                    <a:pt x="2574" y="910"/>
                  </a:cubicBezTo>
                  <a:cubicBezTo>
                    <a:pt x="2563" y="921"/>
                    <a:pt x="2552" y="921"/>
                    <a:pt x="2535" y="921"/>
                  </a:cubicBezTo>
                  <a:cubicBezTo>
                    <a:pt x="2518" y="921"/>
                    <a:pt x="2506" y="921"/>
                    <a:pt x="2495" y="910"/>
                  </a:cubicBezTo>
                  <a:cubicBezTo>
                    <a:pt x="2427" y="858"/>
                    <a:pt x="2359" y="819"/>
                    <a:pt x="2285" y="790"/>
                  </a:cubicBezTo>
                  <a:cubicBezTo>
                    <a:pt x="2233" y="767"/>
                    <a:pt x="2188" y="756"/>
                    <a:pt x="2143" y="750"/>
                  </a:cubicBezTo>
                  <a:cubicBezTo>
                    <a:pt x="2125" y="745"/>
                    <a:pt x="2109" y="745"/>
                    <a:pt x="2091" y="745"/>
                  </a:cubicBezTo>
                  <a:lnTo>
                    <a:pt x="2052" y="745"/>
                  </a:lnTo>
                  <a:cubicBezTo>
                    <a:pt x="2023" y="750"/>
                    <a:pt x="1994" y="756"/>
                    <a:pt x="1973" y="767"/>
                  </a:cubicBezTo>
                  <a:cubicBezTo>
                    <a:pt x="1955" y="779"/>
                    <a:pt x="1932" y="790"/>
                    <a:pt x="1915" y="801"/>
                  </a:cubicBezTo>
                  <a:lnTo>
                    <a:pt x="1864" y="853"/>
                  </a:lnTo>
                  <a:cubicBezTo>
                    <a:pt x="1847" y="881"/>
                    <a:pt x="1829" y="910"/>
                    <a:pt x="1819" y="937"/>
                  </a:cubicBezTo>
                  <a:cubicBezTo>
                    <a:pt x="1795" y="989"/>
                    <a:pt x="1779" y="1052"/>
                    <a:pt x="1768" y="1120"/>
                  </a:cubicBezTo>
                  <a:cubicBezTo>
                    <a:pt x="1761" y="1199"/>
                    <a:pt x="1756" y="1285"/>
                    <a:pt x="1768" y="1375"/>
                  </a:cubicBezTo>
                  <a:cubicBezTo>
                    <a:pt x="1768" y="1398"/>
                    <a:pt x="1761" y="1414"/>
                    <a:pt x="1750" y="1427"/>
                  </a:cubicBezTo>
                  <a:cubicBezTo>
                    <a:pt x="1734" y="1443"/>
                    <a:pt x="1711" y="1455"/>
                    <a:pt x="1682" y="1455"/>
                  </a:cubicBezTo>
                  <a:cubicBezTo>
                    <a:pt x="1671" y="1455"/>
                    <a:pt x="1659" y="1455"/>
                    <a:pt x="1648" y="1443"/>
                  </a:cubicBezTo>
                  <a:cubicBezTo>
                    <a:pt x="1609" y="1421"/>
                    <a:pt x="1569" y="1398"/>
                    <a:pt x="1529" y="1375"/>
                  </a:cubicBezTo>
                  <a:cubicBezTo>
                    <a:pt x="1472" y="1353"/>
                    <a:pt x="1409" y="1341"/>
                    <a:pt x="1341" y="1330"/>
                  </a:cubicBezTo>
                  <a:cubicBezTo>
                    <a:pt x="1313" y="1324"/>
                    <a:pt x="1279" y="1324"/>
                    <a:pt x="1250" y="1324"/>
                  </a:cubicBezTo>
                  <a:cubicBezTo>
                    <a:pt x="1210" y="1324"/>
                    <a:pt x="1176" y="1324"/>
                    <a:pt x="1142" y="1330"/>
                  </a:cubicBezTo>
                  <a:cubicBezTo>
                    <a:pt x="1074" y="1341"/>
                    <a:pt x="1011" y="1359"/>
                    <a:pt x="961" y="1380"/>
                  </a:cubicBezTo>
                  <a:cubicBezTo>
                    <a:pt x="921" y="1398"/>
                    <a:pt x="882" y="1421"/>
                    <a:pt x="853" y="1443"/>
                  </a:cubicBezTo>
                  <a:cubicBezTo>
                    <a:pt x="830" y="1461"/>
                    <a:pt x="807" y="1477"/>
                    <a:pt x="790" y="1500"/>
                  </a:cubicBezTo>
                  <a:cubicBezTo>
                    <a:pt x="779" y="1517"/>
                    <a:pt x="767" y="1540"/>
                    <a:pt x="756" y="1558"/>
                  </a:cubicBezTo>
                  <a:cubicBezTo>
                    <a:pt x="751" y="1574"/>
                    <a:pt x="745" y="1597"/>
                    <a:pt x="738" y="1614"/>
                  </a:cubicBezTo>
                  <a:lnTo>
                    <a:pt x="738" y="1682"/>
                  </a:lnTo>
                  <a:cubicBezTo>
                    <a:pt x="745" y="1710"/>
                    <a:pt x="756" y="1739"/>
                    <a:pt x="762" y="1762"/>
                  </a:cubicBezTo>
                  <a:cubicBezTo>
                    <a:pt x="779" y="1796"/>
                    <a:pt x="796" y="1830"/>
                    <a:pt x="813" y="1858"/>
                  </a:cubicBezTo>
                  <a:lnTo>
                    <a:pt x="841" y="1865"/>
                  </a:lnTo>
                  <a:lnTo>
                    <a:pt x="853" y="1865"/>
                  </a:lnTo>
                  <a:lnTo>
                    <a:pt x="875" y="1870"/>
                  </a:lnTo>
                  <a:cubicBezTo>
                    <a:pt x="916" y="1881"/>
                    <a:pt x="961" y="1899"/>
                    <a:pt x="1000" y="1915"/>
                  </a:cubicBezTo>
                  <a:cubicBezTo>
                    <a:pt x="1034" y="1933"/>
                    <a:pt x="1058" y="1978"/>
                    <a:pt x="1069" y="2006"/>
                  </a:cubicBezTo>
                  <a:cubicBezTo>
                    <a:pt x="1079" y="2046"/>
                    <a:pt x="1074" y="2091"/>
                    <a:pt x="1052" y="2125"/>
                  </a:cubicBezTo>
                  <a:cubicBezTo>
                    <a:pt x="1023" y="2171"/>
                    <a:pt x="972" y="2199"/>
                    <a:pt x="916" y="2199"/>
                  </a:cubicBezTo>
                  <a:cubicBezTo>
                    <a:pt x="893" y="2199"/>
                    <a:pt x="864" y="2193"/>
                    <a:pt x="848" y="2177"/>
                  </a:cubicBezTo>
                  <a:cubicBezTo>
                    <a:pt x="819" y="2159"/>
                    <a:pt x="790" y="2143"/>
                    <a:pt x="762" y="2130"/>
                  </a:cubicBezTo>
                  <a:cubicBezTo>
                    <a:pt x="728" y="2120"/>
                    <a:pt x="693" y="2109"/>
                    <a:pt x="654" y="2103"/>
                  </a:cubicBezTo>
                  <a:cubicBezTo>
                    <a:pt x="631" y="2096"/>
                    <a:pt x="609" y="2096"/>
                    <a:pt x="591" y="2096"/>
                  </a:cubicBezTo>
                  <a:cubicBezTo>
                    <a:pt x="568" y="2096"/>
                    <a:pt x="541" y="2096"/>
                    <a:pt x="518" y="2103"/>
                  </a:cubicBezTo>
                  <a:cubicBezTo>
                    <a:pt x="473" y="2109"/>
                    <a:pt x="432" y="2120"/>
                    <a:pt x="392" y="2137"/>
                  </a:cubicBezTo>
                  <a:cubicBezTo>
                    <a:pt x="363" y="2148"/>
                    <a:pt x="342" y="2159"/>
                    <a:pt x="313" y="2177"/>
                  </a:cubicBezTo>
                  <a:cubicBezTo>
                    <a:pt x="290" y="2199"/>
                    <a:pt x="268" y="2222"/>
                    <a:pt x="245" y="2245"/>
                  </a:cubicBezTo>
                  <a:cubicBezTo>
                    <a:pt x="239" y="2261"/>
                    <a:pt x="227" y="2279"/>
                    <a:pt x="222" y="2295"/>
                  </a:cubicBezTo>
                  <a:cubicBezTo>
                    <a:pt x="216" y="2308"/>
                    <a:pt x="211" y="2313"/>
                    <a:pt x="211" y="2324"/>
                  </a:cubicBezTo>
                  <a:lnTo>
                    <a:pt x="211" y="2353"/>
                  </a:lnTo>
                  <a:lnTo>
                    <a:pt x="211" y="2364"/>
                  </a:lnTo>
                  <a:cubicBezTo>
                    <a:pt x="216" y="2369"/>
                    <a:pt x="216" y="2369"/>
                    <a:pt x="216" y="2376"/>
                  </a:cubicBezTo>
                  <a:cubicBezTo>
                    <a:pt x="222" y="2387"/>
                    <a:pt x="227" y="2392"/>
                    <a:pt x="234" y="2403"/>
                  </a:cubicBezTo>
                  <a:cubicBezTo>
                    <a:pt x="245" y="2421"/>
                    <a:pt x="261" y="2432"/>
                    <a:pt x="273" y="2444"/>
                  </a:cubicBezTo>
                  <a:cubicBezTo>
                    <a:pt x="313" y="2471"/>
                    <a:pt x="358" y="2495"/>
                    <a:pt x="410" y="2523"/>
                  </a:cubicBezTo>
                  <a:cubicBezTo>
                    <a:pt x="438" y="2534"/>
                    <a:pt x="466" y="2546"/>
                    <a:pt x="483" y="2580"/>
                  </a:cubicBezTo>
                  <a:cubicBezTo>
                    <a:pt x="500" y="2608"/>
                    <a:pt x="507" y="2642"/>
                    <a:pt x="494" y="2676"/>
                  </a:cubicBezTo>
                  <a:cubicBezTo>
                    <a:pt x="478" y="2733"/>
                    <a:pt x="432" y="2767"/>
                    <a:pt x="370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50" y="2785"/>
                    <a:pt x="200" y="2801"/>
                    <a:pt x="153" y="2819"/>
                  </a:cubicBezTo>
                  <a:cubicBezTo>
                    <a:pt x="132" y="2830"/>
                    <a:pt x="108" y="2841"/>
                    <a:pt x="85" y="2859"/>
                  </a:cubicBezTo>
                  <a:cubicBezTo>
                    <a:pt x="69" y="2870"/>
                    <a:pt x="57" y="2881"/>
                    <a:pt x="40" y="2898"/>
                  </a:cubicBezTo>
                  <a:cubicBezTo>
                    <a:pt x="35" y="2909"/>
                    <a:pt x="23" y="2927"/>
                    <a:pt x="17" y="2938"/>
                  </a:cubicBezTo>
                  <a:cubicBezTo>
                    <a:pt x="12" y="2956"/>
                    <a:pt x="6" y="2972"/>
                    <a:pt x="6" y="2990"/>
                  </a:cubicBezTo>
                  <a:cubicBezTo>
                    <a:pt x="1" y="3011"/>
                    <a:pt x="1" y="3035"/>
                    <a:pt x="6" y="3051"/>
                  </a:cubicBezTo>
                  <a:cubicBezTo>
                    <a:pt x="12" y="3085"/>
                    <a:pt x="17" y="3114"/>
                    <a:pt x="29" y="3142"/>
                  </a:cubicBezTo>
                  <a:cubicBezTo>
                    <a:pt x="46" y="3182"/>
                    <a:pt x="69" y="3216"/>
                    <a:pt x="91" y="3250"/>
                  </a:cubicBezTo>
                  <a:cubicBezTo>
                    <a:pt x="125" y="3290"/>
                    <a:pt x="166" y="3331"/>
                    <a:pt x="211" y="3370"/>
                  </a:cubicBezTo>
                  <a:cubicBezTo>
                    <a:pt x="261" y="3404"/>
                    <a:pt x="308" y="3433"/>
                    <a:pt x="358" y="3455"/>
                  </a:cubicBezTo>
                  <a:cubicBezTo>
                    <a:pt x="404" y="3472"/>
                    <a:pt x="455" y="3489"/>
                    <a:pt x="500" y="3501"/>
                  </a:cubicBezTo>
                  <a:cubicBezTo>
                    <a:pt x="557" y="3512"/>
                    <a:pt x="602" y="3569"/>
                    <a:pt x="602" y="3631"/>
                  </a:cubicBezTo>
                  <a:cubicBezTo>
                    <a:pt x="602" y="3677"/>
                    <a:pt x="580" y="3722"/>
                    <a:pt x="534" y="3751"/>
                  </a:cubicBezTo>
                  <a:cubicBezTo>
                    <a:pt x="494" y="3779"/>
                    <a:pt x="455" y="3801"/>
                    <a:pt x="415" y="3830"/>
                  </a:cubicBezTo>
                  <a:cubicBezTo>
                    <a:pt x="358" y="3876"/>
                    <a:pt x="318" y="3916"/>
                    <a:pt x="284" y="3955"/>
                  </a:cubicBezTo>
                  <a:cubicBezTo>
                    <a:pt x="268" y="3978"/>
                    <a:pt x="256" y="4006"/>
                    <a:pt x="245" y="4029"/>
                  </a:cubicBezTo>
                  <a:cubicBezTo>
                    <a:pt x="239" y="4047"/>
                    <a:pt x="234" y="4063"/>
                    <a:pt x="227" y="4081"/>
                  </a:cubicBezTo>
                  <a:lnTo>
                    <a:pt x="227" y="4120"/>
                  </a:lnTo>
                  <a:cubicBezTo>
                    <a:pt x="234" y="4142"/>
                    <a:pt x="239" y="4160"/>
                    <a:pt x="245" y="4171"/>
                  </a:cubicBezTo>
                  <a:cubicBezTo>
                    <a:pt x="256" y="4194"/>
                    <a:pt x="268" y="4210"/>
                    <a:pt x="279" y="4233"/>
                  </a:cubicBezTo>
                  <a:cubicBezTo>
                    <a:pt x="302" y="4262"/>
                    <a:pt x="336" y="4291"/>
                    <a:pt x="370" y="4325"/>
                  </a:cubicBezTo>
                  <a:cubicBezTo>
                    <a:pt x="438" y="4370"/>
                    <a:pt x="507" y="4409"/>
                    <a:pt x="586" y="4443"/>
                  </a:cubicBezTo>
                  <a:cubicBezTo>
                    <a:pt x="704" y="4490"/>
                    <a:pt x="830" y="4524"/>
                    <a:pt x="961" y="4546"/>
                  </a:cubicBezTo>
                  <a:cubicBezTo>
                    <a:pt x="1029" y="4551"/>
                    <a:pt x="1097" y="4558"/>
                    <a:pt x="1160" y="4558"/>
                  </a:cubicBezTo>
                  <a:lnTo>
                    <a:pt x="1189" y="4558"/>
                  </a:lnTo>
                  <a:cubicBezTo>
                    <a:pt x="1223" y="4558"/>
                    <a:pt x="1257" y="4569"/>
                    <a:pt x="1279" y="4597"/>
                  </a:cubicBezTo>
                  <a:cubicBezTo>
                    <a:pt x="1302" y="4619"/>
                    <a:pt x="1318" y="4653"/>
                    <a:pt x="1318" y="4687"/>
                  </a:cubicBezTo>
                  <a:cubicBezTo>
                    <a:pt x="1307" y="4779"/>
                    <a:pt x="1307" y="4858"/>
                    <a:pt x="1313" y="4938"/>
                  </a:cubicBezTo>
                  <a:cubicBezTo>
                    <a:pt x="1325" y="4989"/>
                    <a:pt x="1336" y="5041"/>
                    <a:pt x="1352" y="5091"/>
                  </a:cubicBezTo>
                  <a:cubicBezTo>
                    <a:pt x="1370" y="5120"/>
                    <a:pt x="1381" y="5148"/>
                    <a:pt x="1404" y="5172"/>
                  </a:cubicBezTo>
                  <a:cubicBezTo>
                    <a:pt x="1415" y="5193"/>
                    <a:pt x="1438" y="5217"/>
                    <a:pt x="1461" y="5233"/>
                  </a:cubicBezTo>
                  <a:cubicBezTo>
                    <a:pt x="1489" y="5251"/>
                    <a:pt x="1512" y="5267"/>
                    <a:pt x="1540" y="5279"/>
                  </a:cubicBezTo>
                  <a:cubicBezTo>
                    <a:pt x="1580" y="5296"/>
                    <a:pt x="1609" y="5301"/>
                    <a:pt x="1643" y="5313"/>
                  </a:cubicBezTo>
                  <a:lnTo>
                    <a:pt x="1677" y="5313"/>
                  </a:lnTo>
                  <a:cubicBezTo>
                    <a:pt x="1688" y="5313"/>
                    <a:pt x="1700" y="5313"/>
                    <a:pt x="1716" y="5308"/>
                  </a:cubicBezTo>
                  <a:cubicBezTo>
                    <a:pt x="1750" y="5301"/>
                    <a:pt x="1790" y="5290"/>
                    <a:pt x="1824" y="5279"/>
                  </a:cubicBezTo>
                  <a:cubicBezTo>
                    <a:pt x="1966" y="5217"/>
                    <a:pt x="2086" y="5120"/>
                    <a:pt x="2205" y="5035"/>
                  </a:cubicBezTo>
                  <a:lnTo>
                    <a:pt x="2233" y="5012"/>
                  </a:lnTo>
                  <a:lnTo>
                    <a:pt x="2245" y="5001"/>
                  </a:lnTo>
                  <a:cubicBezTo>
                    <a:pt x="2301" y="4955"/>
                    <a:pt x="2353" y="4915"/>
                    <a:pt x="2409" y="4881"/>
                  </a:cubicBezTo>
                  <a:cubicBezTo>
                    <a:pt x="2438" y="4870"/>
                    <a:pt x="2466" y="4852"/>
                    <a:pt x="2495" y="4842"/>
                  </a:cubicBezTo>
                  <a:lnTo>
                    <a:pt x="2506" y="4836"/>
                  </a:lnTo>
                  <a:cubicBezTo>
                    <a:pt x="2535" y="4818"/>
                    <a:pt x="2563" y="4807"/>
                    <a:pt x="2592" y="4807"/>
                  </a:cubicBezTo>
                  <a:cubicBezTo>
                    <a:pt x="2614" y="4802"/>
                    <a:pt x="2637" y="4797"/>
                    <a:pt x="2660" y="4797"/>
                  </a:cubicBezTo>
                  <a:cubicBezTo>
                    <a:pt x="2682" y="4797"/>
                    <a:pt x="2700" y="4802"/>
                    <a:pt x="2716" y="4802"/>
                  </a:cubicBezTo>
                  <a:cubicBezTo>
                    <a:pt x="2745" y="4807"/>
                    <a:pt x="2779" y="4818"/>
                    <a:pt x="2807" y="4836"/>
                  </a:cubicBezTo>
                  <a:cubicBezTo>
                    <a:pt x="2859" y="4876"/>
                    <a:pt x="2904" y="4921"/>
                    <a:pt x="2938" y="4978"/>
                  </a:cubicBezTo>
                  <a:cubicBezTo>
                    <a:pt x="2978" y="5046"/>
                    <a:pt x="3006" y="5125"/>
                    <a:pt x="3030" y="5199"/>
                  </a:cubicBezTo>
                  <a:cubicBezTo>
                    <a:pt x="3046" y="5245"/>
                    <a:pt x="3057" y="5279"/>
                    <a:pt x="3075" y="5319"/>
                  </a:cubicBezTo>
                  <a:cubicBezTo>
                    <a:pt x="3098" y="5369"/>
                    <a:pt x="3120" y="5410"/>
                    <a:pt x="3148" y="5444"/>
                  </a:cubicBezTo>
                  <a:cubicBezTo>
                    <a:pt x="3159" y="5466"/>
                    <a:pt x="3182" y="5484"/>
                    <a:pt x="3200" y="5500"/>
                  </a:cubicBezTo>
                  <a:cubicBezTo>
                    <a:pt x="3222" y="5518"/>
                    <a:pt x="3245" y="5529"/>
                    <a:pt x="3268" y="5540"/>
                  </a:cubicBezTo>
                  <a:cubicBezTo>
                    <a:pt x="3296" y="5552"/>
                    <a:pt x="3324" y="5563"/>
                    <a:pt x="3364" y="5568"/>
                  </a:cubicBezTo>
                  <a:lnTo>
                    <a:pt x="3484" y="5568"/>
                  </a:lnTo>
                  <a:cubicBezTo>
                    <a:pt x="3523" y="5563"/>
                    <a:pt x="3563" y="5552"/>
                    <a:pt x="3602" y="5534"/>
                  </a:cubicBezTo>
                  <a:cubicBezTo>
                    <a:pt x="3654" y="5513"/>
                    <a:pt x="3705" y="5484"/>
                    <a:pt x="3756" y="5444"/>
                  </a:cubicBezTo>
                  <a:cubicBezTo>
                    <a:pt x="3807" y="5398"/>
                    <a:pt x="3853" y="5353"/>
                    <a:pt x="3893" y="5308"/>
                  </a:cubicBezTo>
                  <a:cubicBezTo>
                    <a:pt x="3932" y="5251"/>
                    <a:pt x="3972" y="5188"/>
                    <a:pt x="4001" y="5120"/>
                  </a:cubicBezTo>
                  <a:cubicBezTo>
                    <a:pt x="4011" y="5086"/>
                    <a:pt x="4024" y="5052"/>
                    <a:pt x="4035" y="5018"/>
                  </a:cubicBezTo>
                  <a:cubicBezTo>
                    <a:pt x="4046" y="4973"/>
                    <a:pt x="4092" y="4944"/>
                    <a:pt x="4137" y="4944"/>
                  </a:cubicBezTo>
                  <a:cubicBezTo>
                    <a:pt x="4176" y="4944"/>
                    <a:pt x="4211" y="4960"/>
                    <a:pt x="4228" y="4989"/>
                  </a:cubicBezTo>
                  <a:cubicBezTo>
                    <a:pt x="4257" y="5046"/>
                    <a:pt x="4284" y="5091"/>
                    <a:pt x="4313" y="5138"/>
                  </a:cubicBezTo>
                  <a:cubicBezTo>
                    <a:pt x="4347" y="5177"/>
                    <a:pt x="4376" y="5211"/>
                    <a:pt x="4415" y="5240"/>
                  </a:cubicBezTo>
                  <a:cubicBezTo>
                    <a:pt x="4449" y="5262"/>
                    <a:pt x="4483" y="5285"/>
                    <a:pt x="4517" y="5296"/>
                  </a:cubicBezTo>
                  <a:cubicBezTo>
                    <a:pt x="4552" y="5313"/>
                    <a:pt x="4586" y="5319"/>
                    <a:pt x="4620" y="5330"/>
                  </a:cubicBezTo>
                  <a:lnTo>
                    <a:pt x="4762" y="5330"/>
                  </a:lnTo>
                  <a:cubicBezTo>
                    <a:pt x="4819" y="5319"/>
                    <a:pt x="4864" y="5301"/>
                    <a:pt x="4916" y="5285"/>
                  </a:cubicBezTo>
                  <a:cubicBezTo>
                    <a:pt x="4978" y="5256"/>
                    <a:pt x="5041" y="5222"/>
                    <a:pt x="5097" y="5177"/>
                  </a:cubicBezTo>
                  <a:cubicBezTo>
                    <a:pt x="5165" y="5120"/>
                    <a:pt x="5233" y="5057"/>
                    <a:pt x="5285" y="4989"/>
                  </a:cubicBezTo>
                  <a:cubicBezTo>
                    <a:pt x="5336" y="4926"/>
                    <a:pt x="5375" y="4858"/>
                    <a:pt x="5404" y="4784"/>
                  </a:cubicBezTo>
                  <a:cubicBezTo>
                    <a:pt x="5427" y="4734"/>
                    <a:pt x="5450" y="4677"/>
                    <a:pt x="5461" y="4614"/>
                  </a:cubicBezTo>
                  <a:cubicBezTo>
                    <a:pt x="5467" y="4585"/>
                    <a:pt x="5495" y="4558"/>
                    <a:pt x="5529" y="4551"/>
                  </a:cubicBezTo>
                  <a:cubicBezTo>
                    <a:pt x="5535" y="4546"/>
                    <a:pt x="5540" y="4546"/>
                    <a:pt x="5553" y="4546"/>
                  </a:cubicBezTo>
                  <a:cubicBezTo>
                    <a:pt x="5574" y="4546"/>
                    <a:pt x="5598" y="4558"/>
                    <a:pt x="5614" y="4574"/>
                  </a:cubicBezTo>
                  <a:cubicBezTo>
                    <a:pt x="5632" y="4585"/>
                    <a:pt x="5643" y="4603"/>
                    <a:pt x="5660" y="4614"/>
                  </a:cubicBezTo>
                  <a:cubicBezTo>
                    <a:pt x="5700" y="4642"/>
                    <a:pt x="5739" y="4666"/>
                    <a:pt x="5784" y="4682"/>
                  </a:cubicBezTo>
                  <a:cubicBezTo>
                    <a:pt x="5818" y="4700"/>
                    <a:pt x="5853" y="4705"/>
                    <a:pt x="5893" y="4716"/>
                  </a:cubicBezTo>
                  <a:lnTo>
                    <a:pt x="6007" y="4716"/>
                  </a:lnTo>
                  <a:cubicBezTo>
                    <a:pt x="6052" y="4711"/>
                    <a:pt x="6098" y="4694"/>
                    <a:pt x="6138" y="4682"/>
                  </a:cubicBezTo>
                  <a:cubicBezTo>
                    <a:pt x="6177" y="4660"/>
                    <a:pt x="6222" y="4637"/>
                    <a:pt x="6262" y="4608"/>
                  </a:cubicBezTo>
                  <a:cubicBezTo>
                    <a:pt x="6308" y="4569"/>
                    <a:pt x="6342" y="4535"/>
                    <a:pt x="6376" y="4495"/>
                  </a:cubicBezTo>
                  <a:cubicBezTo>
                    <a:pt x="6405" y="4456"/>
                    <a:pt x="6432" y="4404"/>
                    <a:pt x="6455" y="4359"/>
                  </a:cubicBezTo>
                  <a:cubicBezTo>
                    <a:pt x="6473" y="4312"/>
                    <a:pt x="6489" y="4267"/>
                    <a:pt x="6495" y="4217"/>
                  </a:cubicBezTo>
                  <a:cubicBezTo>
                    <a:pt x="6500" y="4176"/>
                    <a:pt x="6500" y="4131"/>
                    <a:pt x="6495" y="4086"/>
                  </a:cubicBezTo>
                  <a:cubicBezTo>
                    <a:pt x="6489" y="4040"/>
                    <a:pt x="6473" y="3995"/>
                    <a:pt x="6455" y="3950"/>
                  </a:cubicBezTo>
                  <a:cubicBezTo>
                    <a:pt x="6432" y="3903"/>
                    <a:pt x="6410" y="3858"/>
                    <a:pt x="6382" y="3819"/>
                  </a:cubicBezTo>
                  <a:lnTo>
                    <a:pt x="6353" y="3785"/>
                  </a:lnTo>
                  <a:cubicBezTo>
                    <a:pt x="6313" y="3745"/>
                    <a:pt x="6308" y="3693"/>
                    <a:pt x="6330" y="3654"/>
                  </a:cubicBezTo>
                  <a:cubicBezTo>
                    <a:pt x="6353" y="3620"/>
                    <a:pt x="6387" y="3603"/>
                    <a:pt x="6421" y="3603"/>
                  </a:cubicBezTo>
                  <a:lnTo>
                    <a:pt x="6450" y="3603"/>
                  </a:lnTo>
                  <a:cubicBezTo>
                    <a:pt x="6484" y="3620"/>
                    <a:pt x="6518" y="3625"/>
                    <a:pt x="6558" y="3631"/>
                  </a:cubicBezTo>
                  <a:cubicBezTo>
                    <a:pt x="6575" y="3637"/>
                    <a:pt x="6592" y="3637"/>
                    <a:pt x="6615" y="3637"/>
                  </a:cubicBezTo>
                  <a:cubicBezTo>
                    <a:pt x="6631" y="3637"/>
                    <a:pt x="6654" y="3637"/>
                    <a:pt x="6671" y="3631"/>
                  </a:cubicBezTo>
                  <a:cubicBezTo>
                    <a:pt x="6717" y="3625"/>
                    <a:pt x="6751" y="3614"/>
                    <a:pt x="6785" y="3603"/>
                  </a:cubicBezTo>
                  <a:cubicBezTo>
                    <a:pt x="6814" y="3586"/>
                    <a:pt x="6841" y="3569"/>
                    <a:pt x="6875" y="3546"/>
                  </a:cubicBezTo>
                  <a:cubicBezTo>
                    <a:pt x="6909" y="3517"/>
                    <a:pt x="6938" y="3489"/>
                    <a:pt x="6961" y="3460"/>
                  </a:cubicBezTo>
                  <a:cubicBezTo>
                    <a:pt x="6984" y="3426"/>
                    <a:pt x="7001" y="3399"/>
                    <a:pt x="7019" y="3365"/>
                  </a:cubicBezTo>
                  <a:cubicBezTo>
                    <a:pt x="7029" y="3331"/>
                    <a:pt x="7040" y="3296"/>
                    <a:pt x="7046" y="3250"/>
                  </a:cubicBezTo>
                  <a:cubicBezTo>
                    <a:pt x="7053" y="3211"/>
                    <a:pt x="7053" y="3166"/>
                    <a:pt x="7046" y="3126"/>
                  </a:cubicBezTo>
                  <a:cubicBezTo>
                    <a:pt x="7040" y="3080"/>
                    <a:pt x="7029" y="3040"/>
                    <a:pt x="7012" y="3001"/>
                  </a:cubicBezTo>
                  <a:cubicBezTo>
                    <a:pt x="6995" y="2956"/>
                    <a:pt x="6972" y="2915"/>
                    <a:pt x="6938" y="2875"/>
                  </a:cubicBezTo>
                  <a:cubicBezTo>
                    <a:pt x="6899" y="2825"/>
                    <a:pt x="6854" y="2778"/>
                    <a:pt x="6796" y="2733"/>
                  </a:cubicBezTo>
                  <a:cubicBezTo>
                    <a:pt x="6717" y="2676"/>
                    <a:pt x="6626" y="2620"/>
                    <a:pt x="6518" y="2580"/>
                  </a:cubicBezTo>
                  <a:cubicBezTo>
                    <a:pt x="6410" y="2534"/>
                    <a:pt x="6296" y="2495"/>
                    <a:pt x="6172" y="2478"/>
                  </a:cubicBezTo>
                  <a:cubicBezTo>
                    <a:pt x="6132" y="2466"/>
                    <a:pt x="6103" y="2421"/>
                    <a:pt x="6103" y="2381"/>
                  </a:cubicBezTo>
                  <a:cubicBezTo>
                    <a:pt x="6103" y="2342"/>
                    <a:pt x="6125" y="2308"/>
                    <a:pt x="6172" y="2290"/>
                  </a:cubicBezTo>
                  <a:cubicBezTo>
                    <a:pt x="6200" y="2279"/>
                    <a:pt x="6222" y="2267"/>
                    <a:pt x="6245" y="2261"/>
                  </a:cubicBezTo>
                  <a:lnTo>
                    <a:pt x="6228" y="2256"/>
                  </a:lnTo>
                  <a:cubicBezTo>
                    <a:pt x="6313" y="2227"/>
                    <a:pt x="6398" y="2188"/>
                    <a:pt x="6473" y="2130"/>
                  </a:cubicBezTo>
                  <a:cubicBezTo>
                    <a:pt x="6518" y="2096"/>
                    <a:pt x="6552" y="2062"/>
                    <a:pt x="6581" y="2028"/>
                  </a:cubicBezTo>
                  <a:cubicBezTo>
                    <a:pt x="6597" y="2001"/>
                    <a:pt x="6615" y="1972"/>
                    <a:pt x="6626" y="1949"/>
                  </a:cubicBezTo>
                  <a:cubicBezTo>
                    <a:pt x="6631" y="1926"/>
                    <a:pt x="6637" y="1910"/>
                    <a:pt x="6644" y="1886"/>
                  </a:cubicBezTo>
                  <a:cubicBezTo>
                    <a:pt x="6649" y="1870"/>
                    <a:pt x="6649" y="1852"/>
                    <a:pt x="6644" y="1836"/>
                  </a:cubicBezTo>
                  <a:cubicBezTo>
                    <a:pt x="6644" y="1813"/>
                    <a:pt x="6637" y="1796"/>
                    <a:pt x="6631" y="1779"/>
                  </a:cubicBezTo>
                  <a:cubicBezTo>
                    <a:pt x="6620" y="1755"/>
                    <a:pt x="6609" y="1739"/>
                    <a:pt x="6597" y="1721"/>
                  </a:cubicBezTo>
                  <a:cubicBezTo>
                    <a:pt x="6575" y="1699"/>
                    <a:pt x="6552" y="1676"/>
                    <a:pt x="6529" y="1653"/>
                  </a:cubicBezTo>
                  <a:cubicBezTo>
                    <a:pt x="6495" y="1631"/>
                    <a:pt x="6461" y="1608"/>
                    <a:pt x="6416" y="1592"/>
                  </a:cubicBezTo>
                  <a:cubicBezTo>
                    <a:pt x="6371" y="1574"/>
                    <a:pt x="6313" y="1558"/>
                    <a:pt x="6256" y="1545"/>
                  </a:cubicBezTo>
                  <a:cubicBezTo>
                    <a:pt x="6222" y="1545"/>
                    <a:pt x="6188" y="1540"/>
                    <a:pt x="6154" y="1540"/>
                  </a:cubicBezTo>
                  <a:cubicBezTo>
                    <a:pt x="6114" y="1540"/>
                    <a:pt x="6080" y="1545"/>
                    <a:pt x="6046" y="1545"/>
                  </a:cubicBezTo>
                  <a:cubicBezTo>
                    <a:pt x="5983" y="1558"/>
                    <a:pt x="5938" y="1569"/>
                    <a:pt x="5904" y="1579"/>
                  </a:cubicBezTo>
                  <a:cubicBezTo>
                    <a:pt x="5887" y="1585"/>
                    <a:pt x="5876" y="1592"/>
                    <a:pt x="5865" y="1597"/>
                  </a:cubicBezTo>
                  <a:lnTo>
                    <a:pt x="5813" y="1614"/>
                  </a:lnTo>
                  <a:cubicBezTo>
                    <a:pt x="5768" y="1637"/>
                    <a:pt x="5716" y="1660"/>
                    <a:pt x="5666" y="1687"/>
                  </a:cubicBezTo>
                  <a:cubicBezTo>
                    <a:pt x="5648" y="1699"/>
                    <a:pt x="5632" y="1705"/>
                    <a:pt x="5608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90" y="1637"/>
                    <a:pt x="5478" y="1574"/>
                    <a:pt x="5506" y="1529"/>
                  </a:cubicBezTo>
                  <a:cubicBezTo>
                    <a:pt x="5529" y="1495"/>
                    <a:pt x="5553" y="1455"/>
                    <a:pt x="5569" y="1414"/>
                  </a:cubicBezTo>
                  <a:cubicBezTo>
                    <a:pt x="5587" y="1364"/>
                    <a:pt x="5603" y="1312"/>
                    <a:pt x="5608" y="1267"/>
                  </a:cubicBezTo>
                  <a:lnTo>
                    <a:pt x="5608" y="1176"/>
                  </a:lnTo>
                  <a:cubicBezTo>
                    <a:pt x="5603" y="1149"/>
                    <a:pt x="5598" y="1125"/>
                    <a:pt x="5587" y="1102"/>
                  </a:cubicBezTo>
                  <a:cubicBezTo>
                    <a:pt x="5580" y="1086"/>
                    <a:pt x="5569" y="1063"/>
                    <a:pt x="5558" y="1046"/>
                  </a:cubicBezTo>
                  <a:cubicBezTo>
                    <a:pt x="5540" y="1029"/>
                    <a:pt x="5524" y="1012"/>
                    <a:pt x="5512" y="1005"/>
                  </a:cubicBezTo>
                  <a:cubicBezTo>
                    <a:pt x="5490" y="989"/>
                    <a:pt x="5472" y="978"/>
                    <a:pt x="5450" y="966"/>
                  </a:cubicBezTo>
                  <a:cubicBezTo>
                    <a:pt x="5422" y="955"/>
                    <a:pt x="5393" y="949"/>
                    <a:pt x="5353" y="937"/>
                  </a:cubicBezTo>
                  <a:lnTo>
                    <a:pt x="5239" y="937"/>
                  </a:lnTo>
                  <a:cubicBezTo>
                    <a:pt x="5188" y="949"/>
                    <a:pt x="5137" y="966"/>
                    <a:pt x="5092" y="984"/>
                  </a:cubicBezTo>
                  <a:cubicBezTo>
                    <a:pt x="5034" y="1005"/>
                    <a:pt x="4978" y="1039"/>
                    <a:pt x="4927" y="1080"/>
                  </a:cubicBezTo>
                  <a:lnTo>
                    <a:pt x="4905" y="1097"/>
                  </a:lnTo>
                  <a:cubicBezTo>
                    <a:pt x="4871" y="1125"/>
                    <a:pt x="4847" y="1136"/>
                    <a:pt x="4813" y="1136"/>
                  </a:cubicBezTo>
                  <a:cubicBezTo>
                    <a:pt x="4790" y="1136"/>
                    <a:pt x="4774" y="1131"/>
                    <a:pt x="4751" y="1120"/>
                  </a:cubicBezTo>
                  <a:cubicBezTo>
                    <a:pt x="4717" y="1102"/>
                    <a:pt x="4688" y="1057"/>
                    <a:pt x="4693" y="1018"/>
                  </a:cubicBezTo>
                  <a:cubicBezTo>
                    <a:pt x="4706" y="903"/>
                    <a:pt x="4706" y="813"/>
                    <a:pt x="4700" y="727"/>
                  </a:cubicBezTo>
                  <a:cubicBezTo>
                    <a:pt x="4688" y="677"/>
                    <a:pt x="4677" y="625"/>
                    <a:pt x="4659" y="585"/>
                  </a:cubicBezTo>
                  <a:cubicBezTo>
                    <a:pt x="4648" y="562"/>
                    <a:pt x="4632" y="535"/>
                    <a:pt x="4620" y="512"/>
                  </a:cubicBezTo>
                  <a:cubicBezTo>
                    <a:pt x="4603" y="494"/>
                    <a:pt x="4591" y="483"/>
                    <a:pt x="4575" y="467"/>
                  </a:cubicBezTo>
                  <a:cubicBezTo>
                    <a:pt x="4557" y="454"/>
                    <a:pt x="4541" y="449"/>
                    <a:pt x="4523" y="438"/>
                  </a:cubicBezTo>
                  <a:cubicBezTo>
                    <a:pt x="4501" y="433"/>
                    <a:pt x="4478" y="426"/>
                    <a:pt x="4455" y="420"/>
                  </a:cubicBezTo>
                  <a:lnTo>
                    <a:pt x="4370" y="420"/>
                  </a:lnTo>
                  <a:cubicBezTo>
                    <a:pt x="4325" y="433"/>
                    <a:pt x="4284" y="443"/>
                    <a:pt x="4245" y="460"/>
                  </a:cubicBezTo>
                  <a:cubicBezTo>
                    <a:pt x="4194" y="483"/>
                    <a:pt x="4137" y="512"/>
                    <a:pt x="4086" y="551"/>
                  </a:cubicBezTo>
                  <a:cubicBezTo>
                    <a:pt x="4006" y="614"/>
                    <a:pt x="3932" y="688"/>
                    <a:pt x="3859" y="779"/>
                  </a:cubicBezTo>
                  <a:lnTo>
                    <a:pt x="3830" y="819"/>
                  </a:lnTo>
                  <a:cubicBezTo>
                    <a:pt x="3807" y="853"/>
                    <a:pt x="3780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60" y="829"/>
                    <a:pt x="3649" y="795"/>
                  </a:cubicBezTo>
                  <a:cubicBezTo>
                    <a:pt x="3636" y="745"/>
                    <a:pt x="3631" y="693"/>
                    <a:pt x="3620" y="643"/>
                  </a:cubicBezTo>
                  <a:cubicBezTo>
                    <a:pt x="3597" y="512"/>
                    <a:pt x="3568" y="375"/>
                    <a:pt x="3518" y="244"/>
                  </a:cubicBezTo>
                  <a:cubicBezTo>
                    <a:pt x="3500" y="199"/>
                    <a:pt x="3478" y="160"/>
                    <a:pt x="3450" y="126"/>
                  </a:cubicBezTo>
                  <a:cubicBezTo>
                    <a:pt x="3432" y="97"/>
                    <a:pt x="3410" y="79"/>
                    <a:pt x="3387" y="58"/>
                  </a:cubicBezTo>
                  <a:cubicBezTo>
                    <a:pt x="3371" y="45"/>
                    <a:pt x="3347" y="34"/>
                    <a:pt x="3324" y="23"/>
                  </a:cubicBezTo>
                  <a:cubicBezTo>
                    <a:pt x="3296" y="11"/>
                    <a:pt x="3274" y="6"/>
                    <a:pt x="3245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4"/>
            <p:cNvSpPr/>
            <p:nvPr/>
          </p:nvSpPr>
          <p:spPr>
            <a:xfrm flipH="1">
              <a:off x="2051963" y="3628501"/>
              <a:ext cx="18242" cy="28599"/>
            </a:xfrm>
            <a:custGeom>
              <a:avLst/>
              <a:gdLst/>
              <a:ahLst/>
              <a:cxnLst/>
              <a:rect l="l" t="t" r="r" b="b"/>
              <a:pathLst>
                <a:path w="620" h="972" extrusionOk="0">
                  <a:moveTo>
                    <a:pt x="609" y="852"/>
                  </a:moveTo>
                  <a:cubicBezTo>
                    <a:pt x="614" y="887"/>
                    <a:pt x="614" y="926"/>
                    <a:pt x="614" y="960"/>
                  </a:cubicBezTo>
                  <a:cubicBezTo>
                    <a:pt x="614" y="966"/>
                    <a:pt x="614" y="971"/>
                    <a:pt x="620" y="971"/>
                  </a:cubicBezTo>
                  <a:cubicBezTo>
                    <a:pt x="614" y="971"/>
                    <a:pt x="614" y="966"/>
                    <a:pt x="614" y="960"/>
                  </a:cubicBezTo>
                  <a:cubicBezTo>
                    <a:pt x="614" y="926"/>
                    <a:pt x="614" y="887"/>
                    <a:pt x="609" y="852"/>
                  </a:cubicBezTo>
                  <a:close/>
                  <a:moveTo>
                    <a:pt x="399" y="420"/>
                  </a:moveTo>
                  <a:cubicBezTo>
                    <a:pt x="387" y="420"/>
                    <a:pt x="370" y="420"/>
                    <a:pt x="358" y="426"/>
                  </a:cubicBezTo>
                  <a:lnTo>
                    <a:pt x="318" y="426"/>
                  </a:lnTo>
                  <a:cubicBezTo>
                    <a:pt x="297" y="426"/>
                    <a:pt x="273" y="426"/>
                    <a:pt x="250" y="420"/>
                  </a:cubicBezTo>
                  <a:lnTo>
                    <a:pt x="250" y="420"/>
                  </a:lnTo>
                  <a:cubicBezTo>
                    <a:pt x="273" y="426"/>
                    <a:pt x="297" y="426"/>
                    <a:pt x="318" y="426"/>
                  </a:cubicBezTo>
                  <a:lnTo>
                    <a:pt x="358" y="426"/>
                  </a:lnTo>
                  <a:cubicBezTo>
                    <a:pt x="370" y="420"/>
                    <a:pt x="387" y="420"/>
                    <a:pt x="399" y="420"/>
                  </a:cubicBezTo>
                  <a:close/>
                  <a:moveTo>
                    <a:pt x="609" y="364"/>
                  </a:moveTo>
                  <a:lnTo>
                    <a:pt x="609" y="364"/>
                  </a:lnTo>
                  <a:cubicBezTo>
                    <a:pt x="603" y="432"/>
                    <a:pt x="603" y="506"/>
                    <a:pt x="603" y="574"/>
                  </a:cubicBezTo>
                  <a:cubicBezTo>
                    <a:pt x="603" y="642"/>
                    <a:pt x="603" y="716"/>
                    <a:pt x="609" y="790"/>
                  </a:cubicBezTo>
                  <a:cubicBezTo>
                    <a:pt x="603" y="716"/>
                    <a:pt x="603" y="642"/>
                    <a:pt x="603" y="574"/>
                  </a:cubicBezTo>
                  <a:cubicBezTo>
                    <a:pt x="603" y="506"/>
                    <a:pt x="603" y="432"/>
                    <a:pt x="609" y="364"/>
                  </a:cubicBezTo>
                  <a:close/>
                  <a:moveTo>
                    <a:pt x="603" y="364"/>
                  </a:moveTo>
                  <a:lnTo>
                    <a:pt x="597" y="364"/>
                  </a:lnTo>
                  <a:lnTo>
                    <a:pt x="603" y="364"/>
                  </a:lnTo>
                  <a:lnTo>
                    <a:pt x="603" y="364"/>
                  </a:lnTo>
                  <a:close/>
                  <a:moveTo>
                    <a:pt x="404" y="176"/>
                  </a:moveTo>
                  <a:cubicBezTo>
                    <a:pt x="392" y="176"/>
                    <a:pt x="387" y="181"/>
                    <a:pt x="376" y="181"/>
                  </a:cubicBezTo>
                  <a:lnTo>
                    <a:pt x="318" y="181"/>
                  </a:lnTo>
                  <a:lnTo>
                    <a:pt x="256" y="181"/>
                  </a:lnTo>
                  <a:cubicBezTo>
                    <a:pt x="250" y="181"/>
                    <a:pt x="245" y="181"/>
                    <a:pt x="239" y="176"/>
                  </a:cubicBezTo>
                  <a:cubicBezTo>
                    <a:pt x="245" y="181"/>
                    <a:pt x="250" y="181"/>
                    <a:pt x="256" y="181"/>
                  </a:cubicBezTo>
                  <a:lnTo>
                    <a:pt x="318" y="181"/>
                  </a:lnTo>
                  <a:lnTo>
                    <a:pt x="376" y="181"/>
                  </a:lnTo>
                  <a:cubicBezTo>
                    <a:pt x="387" y="181"/>
                    <a:pt x="392" y="176"/>
                    <a:pt x="404" y="176"/>
                  </a:cubicBezTo>
                  <a:close/>
                  <a:moveTo>
                    <a:pt x="46" y="74"/>
                  </a:moveTo>
                  <a:cubicBezTo>
                    <a:pt x="63" y="91"/>
                    <a:pt x="74" y="102"/>
                    <a:pt x="92" y="113"/>
                  </a:cubicBezTo>
                  <a:cubicBezTo>
                    <a:pt x="98" y="119"/>
                    <a:pt x="98" y="119"/>
                    <a:pt x="103" y="126"/>
                  </a:cubicBezTo>
                  <a:cubicBezTo>
                    <a:pt x="98" y="119"/>
                    <a:pt x="98" y="119"/>
                    <a:pt x="92" y="113"/>
                  </a:cubicBezTo>
                  <a:cubicBezTo>
                    <a:pt x="74" y="102"/>
                    <a:pt x="63" y="91"/>
                    <a:pt x="46" y="74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6" y="11"/>
                    <a:pt x="12" y="23"/>
                    <a:pt x="24" y="34"/>
                  </a:cubicBezTo>
                  <a:cubicBezTo>
                    <a:pt x="12" y="23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4"/>
            <p:cNvSpPr/>
            <p:nvPr/>
          </p:nvSpPr>
          <p:spPr>
            <a:xfrm flipH="1">
              <a:off x="2047785" y="3639211"/>
              <a:ext cx="15712" cy="42162"/>
            </a:xfrm>
            <a:custGeom>
              <a:avLst/>
              <a:gdLst/>
              <a:ahLst/>
              <a:cxnLst/>
              <a:rect l="l" t="t" r="r" b="b"/>
              <a:pathLst>
                <a:path w="534" h="1433" extrusionOk="0">
                  <a:moveTo>
                    <a:pt x="369" y="0"/>
                  </a:moveTo>
                  <a:lnTo>
                    <a:pt x="369" y="6"/>
                  </a:lnTo>
                  <a:cubicBezTo>
                    <a:pt x="341" y="11"/>
                    <a:pt x="313" y="22"/>
                    <a:pt x="284" y="34"/>
                  </a:cubicBezTo>
                  <a:cubicBezTo>
                    <a:pt x="250" y="45"/>
                    <a:pt x="210" y="51"/>
                    <a:pt x="171" y="56"/>
                  </a:cubicBezTo>
                  <a:cubicBezTo>
                    <a:pt x="159" y="56"/>
                    <a:pt x="142" y="56"/>
                    <a:pt x="130" y="62"/>
                  </a:cubicBezTo>
                  <a:lnTo>
                    <a:pt x="90" y="62"/>
                  </a:lnTo>
                  <a:cubicBezTo>
                    <a:pt x="69" y="62"/>
                    <a:pt x="45" y="62"/>
                    <a:pt x="22" y="56"/>
                  </a:cubicBezTo>
                  <a:cubicBezTo>
                    <a:pt x="17" y="171"/>
                    <a:pt x="11" y="284"/>
                    <a:pt x="6" y="397"/>
                  </a:cubicBezTo>
                  <a:cubicBezTo>
                    <a:pt x="0" y="523"/>
                    <a:pt x="0" y="648"/>
                    <a:pt x="6" y="772"/>
                  </a:cubicBezTo>
                  <a:cubicBezTo>
                    <a:pt x="6" y="840"/>
                    <a:pt x="11" y="908"/>
                    <a:pt x="28" y="971"/>
                  </a:cubicBezTo>
                  <a:cubicBezTo>
                    <a:pt x="28" y="1028"/>
                    <a:pt x="28" y="1079"/>
                    <a:pt x="35" y="1136"/>
                  </a:cubicBezTo>
                  <a:cubicBezTo>
                    <a:pt x="40" y="1187"/>
                    <a:pt x="45" y="1244"/>
                    <a:pt x="62" y="1296"/>
                  </a:cubicBezTo>
                  <a:cubicBezTo>
                    <a:pt x="56" y="1364"/>
                    <a:pt x="114" y="1432"/>
                    <a:pt x="176" y="1432"/>
                  </a:cubicBezTo>
                  <a:lnTo>
                    <a:pt x="182" y="1432"/>
                  </a:lnTo>
                  <a:cubicBezTo>
                    <a:pt x="232" y="1425"/>
                    <a:pt x="279" y="1425"/>
                    <a:pt x="329" y="1425"/>
                  </a:cubicBezTo>
                  <a:cubicBezTo>
                    <a:pt x="397" y="1420"/>
                    <a:pt x="460" y="1414"/>
                    <a:pt x="523" y="1380"/>
                  </a:cubicBezTo>
                  <a:cubicBezTo>
                    <a:pt x="523" y="1380"/>
                    <a:pt x="528" y="1380"/>
                    <a:pt x="534" y="1375"/>
                  </a:cubicBezTo>
                  <a:cubicBezTo>
                    <a:pt x="512" y="1307"/>
                    <a:pt x="489" y="1238"/>
                    <a:pt x="471" y="1170"/>
                  </a:cubicBezTo>
                  <a:cubicBezTo>
                    <a:pt x="460" y="1108"/>
                    <a:pt x="449" y="1050"/>
                    <a:pt x="437" y="989"/>
                  </a:cubicBezTo>
                  <a:cubicBezTo>
                    <a:pt x="415" y="858"/>
                    <a:pt x="397" y="733"/>
                    <a:pt x="392" y="607"/>
                  </a:cubicBezTo>
                  <a:cubicBezTo>
                    <a:pt x="386" y="607"/>
                    <a:pt x="386" y="602"/>
                    <a:pt x="386" y="596"/>
                  </a:cubicBezTo>
                  <a:cubicBezTo>
                    <a:pt x="386" y="562"/>
                    <a:pt x="386" y="523"/>
                    <a:pt x="381" y="488"/>
                  </a:cubicBezTo>
                  <a:lnTo>
                    <a:pt x="381" y="426"/>
                  </a:lnTo>
                  <a:cubicBezTo>
                    <a:pt x="375" y="352"/>
                    <a:pt x="375" y="278"/>
                    <a:pt x="375" y="210"/>
                  </a:cubicBezTo>
                  <a:cubicBezTo>
                    <a:pt x="375" y="142"/>
                    <a:pt x="375" y="68"/>
                    <a:pt x="381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4"/>
            <p:cNvSpPr/>
            <p:nvPr/>
          </p:nvSpPr>
          <p:spPr>
            <a:xfrm flipH="1">
              <a:off x="2055817" y="3624470"/>
              <a:ext cx="14388" cy="9386"/>
            </a:xfrm>
            <a:custGeom>
              <a:avLst/>
              <a:gdLst/>
              <a:ahLst/>
              <a:cxnLst/>
              <a:rect l="l" t="t" r="r" b="b"/>
              <a:pathLst>
                <a:path w="489" h="319" extrusionOk="0">
                  <a:moveTo>
                    <a:pt x="114" y="1"/>
                  </a:moveTo>
                  <a:cubicBezTo>
                    <a:pt x="80" y="51"/>
                    <a:pt x="40" y="98"/>
                    <a:pt x="1" y="137"/>
                  </a:cubicBezTo>
                  <a:cubicBezTo>
                    <a:pt x="6" y="148"/>
                    <a:pt x="12" y="160"/>
                    <a:pt x="24" y="171"/>
                  </a:cubicBezTo>
                  <a:cubicBezTo>
                    <a:pt x="29" y="182"/>
                    <a:pt x="35" y="188"/>
                    <a:pt x="40" y="194"/>
                  </a:cubicBezTo>
                  <a:cubicBezTo>
                    <a:pt x="40" y="200"/>
                    <a:pt x="46" y="205"/>
                    <a:pt x="46" y="211"/>
                  </a:cubicBezTo>
                  <a:cubicBezTo>
                    <a:pt x="63" y="228"/>
                    <a:pt x="74" y="239"/>
                    <a:pt x="92" y="250"/>
                  </a:cubicBezTo>
                  <a:cubicBezTo>
                    <a:pt x="98" y="256"/>
                    <a:pt x="98" y="256"/>
                    <a:pt x="103" y="263"/>
                  </a:cubicBezTo>
                  <a:cubicBezTo>
                    <a:pt x="119" y="273"/>
                    <a:pt x="137" y="279"/>
                    <a:pt x="160" y="290"/>
                  </a:cubicBezTo>
                  <a:cubicBezTo>
                    <a:pt x="182" y="302"/>
                    <a:pt x="211" y="308"/>
                    <a:pt x="239" y="313"/>
                  </a:cubicBezTo>
                  <a:cubicBezTo>
                    <a:pt x="245" y="318"/>
                    <a:pt x="250" y="318"/>
                    <a:pt x="256" y="318"/>
                  </a:cubicBezTo>
                  <a:lnTo>
                    <a:pt x="376" y="318"/>
                  </a:lnTo>
                  <a:cubicBezTo>
                    <a:pt x="387" y="318"/>
                    <a:pt x="392" y="313"/>
                    <a:pt x="404" y="313"/>
                  </a:cubicBezTo>
                  <a:cubicBezTo>
                    <a:pt x="433" y="308"/>
                    <a:pt x="460" y="297"/>
                    <a:pt x="489" y="284"/>
                  </a:cubicBezTo>
                  <a:cubicBezTo>
                    <a:pt x="433" y="200"/>
                    <a:pt x="399" y="103"/>
                    <a:pt x="392" y="1"/>
                  </a:cubicBezTo>
                  <a:cubicBezTo>
                    <a:pt x="342" y="6"/>
                    <a:pt x="290" y="12"/>
                    <a:pt x="239" y="12"/>
                  </a:cubicBezTo>
                  <a:cubicBezTo>
                    <a:pt x="205" y="12"/>
                    <a:pt x="171" y="12"/>
                    <a:pt x="137" y="6"/>
                  </a:cubicBezTo>
                  <a:cubicBezTo>
                    <a:pt x="132" y="6"/>
                    <a:pt x="126" y="6"/>
                    <a:pt x="11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4"/>
            <p:cNvSpPr/>
            <p:nvPr/>
          </p:nvSpPr>
          <p:spPr>
            <a:xfrm flipH="1">
              <a:off x="1947630" y="3464824"/>
              <a:ext cx="222052" cy="217932"/>
            </a:xfrm>
            <a:custGeom>
              <a:avLst/>
              <a:gdLst/>
              <a:ahLst/>
              <a:cxnLst/>
              <a:rect l="l" t="t" r="r" b="b"/>
              <a:pathLst>
                <a:path w="7547" h="7407" extrusionOk="0">
                  <a:moveTo>
                    <a:pt x="3518" y="176"/>
                  </a:moveTo>
                  <a:cubicBezTo>
                    <a:pt x="3547" y="182"/>
                    <a:pt x="3569" y="187"/>
                    <a:pt x="3597" y="199"/>
                  </a:cubicBezTo>
                  <a:cubicBezTo>
                    <a:pt x="3620" y="210"/>
                    <a:pt x="3644" y="221"/>
                    <a:pt x="3660" y="234"/>
                  </a:cubicBezTo>
                  <a:cubicBezTo>
                    <a:pt x="3683" y="255"/>
                    <a:pt x="3705" y="273"/>
                    <a:pt x="3723" y="302"/>
                  </a:cubicBezTo>
                  <a:cubicBezTo>
                    <a:pt x="3751" y="336"/>
                    <a:pt x="3773" y="375"/>
                    <a:pt x="3791" y="420"/>
                  </a:cubicBezTo>
                  <a:cubicBezTo>
                    <a:pt x="3841" y="551"/>
                    <a:pt x="3870" y="688"/>
                    <a:pt x="3893" y="819"/>
                  </a:cubicBezTo>
                  <a:cubicBezTo>
                    <a:pt x="3904" y="869"/>
                    <a:pt x="3909" y="921"/>
                    <a:pt x="3922" y="971"/>
                  </a:cubicBezTo>
                  <a:cubicBezTo>
                    <a:pt x="3933" y="1005"/>
                    <a:pt x="3956" y="1034"/>
                    <a:pt x="3990" y="1045"/>
                  </a:cubicBezTo>
                  <a:lnTo>
                    <a:pt x="4019" y="1045"/>
                  </a:lnTo>
                  <a:cubicBezTo>
                    <a:pt x="4053" y="1045"/>
                    <a:pt x="4080" y="1029"/>
                    <a:pt x="4103" y="1000"/>
                  </a:cubicBezTo>
                  <a:lnTo>
                    <a:pt x="4132" y="955"/>
                  </a:lnTo>
                  <a:cubicBezTo>
                    <a:pt x="4205" y="864"/>
                    <a:pt x="4279" y="790"/>
                    <a:pt x="4359" y="727"/>
                  </a:cubicBezTo>
                  <a:cubicBezTo>
                    <a:pt x="4410" y="688"/>
                    <a:pt x="4467" y="659"/>
                    <a:pt x="4518" y="636"/>
                  </a:cubicBezTo>
                  <a:cubicBezTo>
                    <a:pt x="4557" y="619"/>
                    <a:pt x="4598" y="609"/>
                    <a:pt x="4643" y="596"/>
                  </a:cubicBezTo>
                  <a:lnTo>
                    <a:pt x="4728" y="596"/>
                  </a:lnTo>
                  <a:cubicBezTo>
                    <a:pt x="4751" y="602"/>
                    <a:pt x="4774" y="609"/>
                    <a:pt x="4796" y="614"/>
                  </a:cubicBezTo>
                  <a:cubicBezTo>
                    <a:pt x="4814" y="625"/>
                    <a:pt x="4830" y="630"/>
                    <a:pt x="4848" y="643"/>
                  </a:cubicBezTo>
                  <a:cubicBezTo>
                    <a:pt x="4864" y="659"/>
                    <a:pt x="4876" y="670"/>
                    <a:pt x="4893" y="688"/>
                  </a:cubicBezTo>
                  <a:cubicBezTo>
                    <a:pt x="4905" y="711"/>
                    <a:pt x="4921" y="738"/>
                    <a:pt x="4932" y="761"/>
                  </a:cubicBezTo>
                  <a:cubicBezTo>
                    <a:pt x="4950" y="801"/>
                    <a:pt x="4961" y="853"/>
                    <a:pt x="4973" y="903"/>
                  </a:cubicBezTo>
                  <a:cubicBezTo>
                    <a:pt x="4979" y="989"/>
                    <a:pt x="4979" y="1079"/>
                    <a:pt x="4966" y="1194"/>
                  </a:cubicBezTo>
                  <a:cubicBezTo>
                    <a:pt x="4961" y="1233"/>
                    <a:pt x="4990" y="1278"/>
                    <a:pt x="5024" y="1296"/>
                  </a:cubicBezTo>
                  <a:cubicBezTo>
                    <a:pt x="5047" y="1307"/>
                    <a:pt x="5063" y="1312"/>
                    <a:pt x="5086" y="1312"/>
                  </a:cubicBezTo>
                  <a:cubicBezTo>
                    <a:pt x="5120" y="1312"/>
                    <a:pt x="5144" y="1301"/>
                    <a:pt x="5178" y="1273"/>
                  </a:cubicBezTo>
                  <a:lnTo>
                    <a:pt x="5200" y="1256"/>
                  </a:lnTo>
                  <a:cubicBezTo>
                    <a:pt x="5251" y="1215"/>
                    <a:pt x="5307" y="1181"/>
                    <a:pt x="5365" y="1160"/>
                  </a:cubicBezTo>
                  <a:cubicBezTo>
                    <a:pt x="5410" y="1142"/>
                    <a:pt x="5461" y="1125"/>
                    <a:pt x="5512" y="1113"/>
                  </a:cubicBezTo>
                  <a:lnTo>
                    <a:pt x="5626" y="1113"/>
                  </a:lnTo>
                  <a:cubicBezTo>
                    <a:pt x="5666" y="1125"/>
                    <a:pt x="5695" y="1131"/>
                    <a:pt x="5723" y="1142"/>
                  </a:cubicBezTo>
                  <a:cubicBezTo>
                    <a:pt x="5745" y="1154"/>
                    <a:pt x="5763" y="1165"/>
                    <a:pt x="5785" y="1181"/>
                  </a:cubicBezTo>
                  <a:cubicBezTo>
                    <a:pt x="5797" y="1188"/>
                    <a:pt x="5813" y="1205"/>
                    <a:pt x="5831" y="1222"/>
                  </a:cubicBezTo>
                  <a:cubicBezTo>
                    <a:pt x="5842" y="1239"/>
                    <a:pt x="5853" y="1262"/>
                    <a:pt x="5860" y="1278"/>
                  </a:cubicBezTo>
                  <a:cubicBezTo>
                    <a:pt x="5871" y="1301"/>
                    <a:pt x="5876" y="1325"/>
                    <a:pt x="5881" y="1352"/>
                  </a:cubicBezTo>
                  <a:cubicBezTo>
                    <a:pt x="5887" y="1380"/>
                    <a:pt x="5887" y="1415"/>
                    <a:pt x="5881" y="1443"/>
                  </a:cubicBezTo>
                  <a:cubicBezTo>
                    <a:pt x="5876" y="1488"/>
                    <a:pt x="5860" y="1540"/>
                    <a:pt x="5842" y="1590"/>
                  </a:cubicBezTo>
                  <a:cubicBezTo>
                    <a:pt x="5826" y="1631"/>
                    <a:pt x="5802" y="1671"/>
                    <a:pt x="5779" y="1705"/>
                  </a:cubicBezTo>
                  <a:cubicBezTo>
                    <a:pt x="5751" y="1750"/>
                    <a:pt x="5763" y="1813"/>
                    <a:pt x="5797" y="1847"/>
                  </a:cubicBezTo>
                  <a:cubicBezTo>
                    <a:pt x="5819" y="1870"/>
                    <a:pt x="5847" y="1881"/>
                    <a:pt x="5881" y="1881"/>
                  </a:cubicBezTo>
                  <a:cubicBezTo>
                    <a:pt x="5905" y="1881"/>
                    <a:pt x="5921" y="1875"/>
                    <a:pt x="5939" y="1863"/>
                  </a:cubicBezTo>
                  <a:cubicBezTo>
                    <a:pt x="5989" y="1836"/>
                    <a:pt x="6041" y="1813"/>
                    <a:pt x="6086" y="1790"/>
                  </a:cubicBezTo>
                  <a:lnTo>
                    <a:pt x="6138" y="1773"/>
                  </a:lnTo>
                  <a:cubicBezTo>
                    <a:pt x="6149" y="1768"/>
                    <a:pt x="6160" y="1761"/>
                    <a:pt x="6177" y="1755"/>
                  </a:cubicBezTo>
                  <a:cubicBezTo>
                    <a:pt x="6211" y="1745"/>
                    <a:pt x="6256" y="1734"/>
                    <a:pt x="6319" y="1721"/>
                  </a:cubicBezTo>
                  <a:cubicBezTo>
                    <a:pt x="6353" y="1721"/>
                    <a:pt x="6387" y="1716"/>
                    <a:pt x="6427" y="1716"/>
                  </a:cubicBezTo>
                  <a:cubicBezTo>
                    <a:pt x="6461" y="1716"/>
                    <a:pt x="6495" y="1721"/>
                    <a:pt x="6529" y="1721"/>
                  </a:cubicBezTo>
                  <a:cubicBezTo>
                    <a:pt x="6586" y="1734"/>
                    <a:pt x="6644" y="1750"/>
                    <a:pt x="6689" y="1768"/>
                  </a:cubicBezTo>
                  <a:cubicBezTo>
                    <a:pt x="6734" y="1784"/>
                    <a:pt x="6768" y="1807"/>
                    <a:pt x="6802" y="1829"/>
                  </a:cubicBezTo>
                  <a:cubicBezTo>
                    <a:pt x="6825" y="1852"/>
                    <a:pt x="6848" y="1875"/>
                    <a:pt x="6870" y="1897"/>
                  </a:cubicBezTo>
                  <a:cubicBezTo>
                    <a:pt x="6882" y="1915"/>
                    <a:pt x="6893" y="1931"/>
                    <a:pt x="6904" y="1955"/>
                  </a:cubicBezTo>
                  <a:cubicBezTo>
                    <a:pt x="6910" y="1972"/>
                    <a:pt x="6917" y="1989"/>
                    <a:pt x="6917" y="2012"/>
                  </a:cubicBezTo>
                  <a:cubicBezTo>
                    <a:pt x="6922" y="2028"/>
                    <a:pt x="6922" y="2046"/>
                    <a:pt x="6917" y="2062"/>
                  </a:cubicBezTo>
                  <a:cubicBezTo>
                    <a:pt x="6910" y="2086"/>
                    <a:pt x="6904" y="2102"/>
                    <a:pt x="6899" y="2125"/>
                  </a:cubicBezTo>
                  <a:cubicBezTo>
                    <a:pt x="6888" y="2148"/>
                    <a:pt x="6870" y="2177"/>
                    <a:pt x="6854" y="2204"/>
                  </a:cubicBezTo>
                  <a:cubicBezTo>
                    <a:pt x="6825" y="2238"/>
                    <a:pt x="6791" y="2272"/>
                    <a:pt x="6746" y="2306"/>
                  </a:cubicBezTo>
                  <a:cubicBezTo>
                    <a:pt x="6689" y="2347"/>
                    <a:pt x="6626" y="2387"/>
                    <a:pt x="6558" y="2416"/>
                  </a:cubicBezTo>
                  <a:lnTo>
                    <a:pt x="6547" y="2416"/>
                  </a:lnTo>
                  <a:cubicBezTo>
                    <a:pt x="6535" y="2426"/>
                    <a:pt x="6518" y="2426"/>
                    <a:pt x="6507" y="2432"/>
                  </a:cubicBezTo>
                  <a:lnTo>
                    <a:pt x="6518" y="2432"/>
                  </a:lnTo>
                  <a:lnTo>
                    <a:pt x="6513" y="2437"/>
                  </a:lnTo>
                  <a:lnTo>
                    <a:pt x="6518" y="2437"/>
                  </a:lnTo>
                  <a:cubicBezTo>
                    <a:pt x="6495" y="2443"/>
                    <a:pt x="6473" y="2455"/>
                    <a:pt x="6445" y="2466"/>
                  </a:cubicBezTo>
                  <a:cubicBezTo>
                    <a:pt x="6398" y="2484"/>
                    <a:pt x="6376" y="2518"/>
                    <a:pt x="6376" y="2557"/>
                  </a:cubicBezTo>
                  <a:cubicBezTo>
                    <a:pt x="6376" y="2597"/>
                    <a:pt x="6405" y="2642"/>
                    <a:pt x="6445" y="2647"/>
                  </a:cubicBezTo>
                  <a:cubicBezTo>
                    <a:pt x="6569" y="2671"/>
                    <a:pt x="6683" y="2710"/>
                    <a:pt x="6791" y="2756"/>
                  </a:cubicBezTo>
                  <a:cubicBezTo>
                    <a:pt x="6899" y="2796"/>
                    <a:pt x="6990" y="2852"/>
                    <a:pt x="7069" y="2909"/>
                  </a:cubicBezTo>
                  <a:cubicBezTo>
                    <a:pt x="7127" y="2954"/>
                    <a:pt x="7172" y="3001"/>
                    <a:pt x="7211" y="3051"/>
                  </a:cubicBezTo>
                  <a:cubicBezTo>
                    <a:pt x="7245" y="3091"/>
                    <a:pt x="7268" y="3132"/>
                    <a:pt x="7285" y="3177"/>
                  </a:cubicBezTo>
                  <a:cubicBezTo>
                    <a:pt x="7302" y="3216"/>
                    <a:pt x="7313" y="3256"/>
                    <a:pt x="7326" y="3302"/>
                  </a:cubicBezTo>
                  <a:cubicBezTo>
                    <a:pt x="7326" y="3342"/>
                    <a:pt x="7326" y="3381"/>
                    <a:pt x="7319" y="3426"/>
                  </a:cubicBezTo>
                  <a:cubicBezTo>
                    <a:pt x="7313" y="3472"/>
                    <a:pt x="7302" y="3507"/>
                    <a:pt x="7292" y="3541"/>
                  </a:cubicBezTo>
                  <a:cubicBezTo>
                    <a:pt x="7274" y="3575"/>
                    <a:pt x="7257" y="3602"/>
                    <a:pt x="7234" y="3636"/>
                  </a:cubicBezTo>
                  <a:cubicBezTo>
                    <a:pt x="7211" y="3665"/>
                    <a:pt x="7182" y="3693"/>
                    <a:pt x="7148" y="3722"/>
                  </a:cubicBezTo>
                  <a:cubicBezTo>
                    <a:pt x="7114" y="3745"/>
                    <a:pt x="7087" y="3762"/>
                    <a:pt x="7058" y="3779"/>
                  </a:cubicBezTo>
                  <a:cubicBezTo>
                    <a:pt x="7024" y="3790"/>
                    <a:pt x="6990" y="3801"/>
                    <a:pt x="6944" y="3807"/>
                  </a:cubicBezTo>
                  <a:cubicBezTo>
                    <a:pt x="6927" y="3813"/>
                    <a:pt x="6904" y="3813"/>
                    <a:pt x="6888" y="3813"/>
                  </a:cubicBezTo>
                  <a:cubicBezTo>
                    <a:pt x="6865" y="3813"/>
                    <a:pt x="6848" y="3813"/>
                    <a:pt x="6831" y="3807"/>
                  </a:cubicBezTo>
                  <a:cubicBezTo>
                    <a:pt x="6791" y="3801"/>
                    <a:pt x="6757" y="3796"/>
                    <a:pt x="6723" y="3779"/>
                  </a:cubicBezTo>
                  <a:lnTo>
                    <a:pt x="6694" y="3779"/>
                  </a:lnTo>
                  <a:cubicBezTo>
                    <a:pt x="6660" y="3779"/>
                    <a:pt x="6626" y="3796"/>
                    <a:pt x="6603" y="3830"/>
                  </a:cubicBezTo>
                  <a:cubicBezTo>
                    <a:pt x="6581" y="3869"/>
                    <a:pt x="6586" y="3921"/>
                    <a:pt x="6626" y="3961"/>
                  </a:cubicBezTo>
                  <a:lnTo>
                    <a:pt x="6655" y="3995"/>
                  </a:lnTo>
                  <a:cubicBezTo>
                    <a:pt x="6683" y="4034"/>
                    <a:pt x="6705" y="4074"/>
                    <a:pt x="6728" y="4126"/>
                  </a:cubicBezTo>
                  <a:cubicBezTo>
                    <a:pt x="6746" y="4171"/>
                    <a:pt x="6762" y="4216"/>
                    <a:pt x="6768" y="4262"/>
                  </a:cubicBezTo>
                  <a:cubicBezTo>
                    <a:pt x="6773" y="4307"/>
                    <a:pt x="6773" y="4352"/>
                    <a:pt x="6768" y="4393"/>
                  </a:cubicBezTo>
                  <a:cubicBezTo>
                    <a:pt x="6762" y="4443"/>
                    <a:pt x="6746" y="4488"/>
                    <a:pt x="6728" y="4535"/>
                  </a:cubicBezTo>
                  <a:cubicBezTo>
                    <a:pt x="6705" y="4580"/>
                    <a:pt x="6678" y="4625"/>
                    <a:pt x="6649" y="4671"/>
                  </a:cubicBezTo>
                  <a:cubicBezTo>
                    <a:pt x="6615" y="4711"/>
                    <a:pt x="6581" y="4745"/>
                    <a:pt x="6535" y="4784"/>
                  </a:cubicBezTo>
                  <a:cubicBezTo>
                    <a:pt x="6495" y="4813"/>
                    <a:pt x="6450" y="4836"/>
                    <a:pt x="6411" y="4858"/>
                  </a:cubicBezTo>
                  <a:cubicBezTo>
                    <a:pt x="6371" y="4870"/>
                    <a:pt x="6325" y="4887"/>
                    <a:pt x="6280" y="4892"/>
                  </a:cubicBezTo>
                  <a:lnTo>
                    <a:pt x="6166" y="4892"/>
                  </a:lnTo>
                  <a:cubicBezTo>
                    <a:pt x="6126" y="4881"/>
                    <a:pt x="6091" y="4876"/>
                    <a:pt x="6057" y="4858"/>
                  </a:cubicBezTo>
                  <a:cubicBezTo>
                    <a:pt x="6012" y="4842"/>
                    <a:pt x="5973" y="4818"/>
                    <a:pt x="5933" y="4790"/>
                  </a:cubicBezTo>
                  <a:cubicBezTo>
                    <a:pt x="5916" y="4779"/>
                    <a:pt x="5905" y="4761"/>
                    <a:pt x="5887" y="4750"/>
                  </a:cubicBezTo>
                  <a:cubicBezTo>
                    <a:pt x="5871" y="4734"/>
                    <a:pt x="5847" y="4722"/>
                    <a:pt x="5826" y="4722"/>
                  </a:cubicBezTo>
                  <a:cubicBezTo>
                    <a:pt x="5813" y="4722"/>
                    <a:pt x="5808" y="4722"/>
                    <a:pt x="5802" y="4727"/>
                  </a:cubicBezTo>
                  <a:cubicBezTo>
                    <a:pt x="5768" y="4734"/>
                    <a:pt x="5740" y="4761"/>
                    <a:pt x="5734" y="4790"/>
                  </a:cubicBezTo>
                  <a:cubicBezTo>
                    <a:pt x="5723" y="4853"/>
                    <a:pt x="5700" y="4910"/>
                    <a:pt x="5677" y="4960"/>
                  </a:cubicBezTo>
                  <a:cubicBezTo>
                    <a:pt x="5648" y="5034"/>
                    <a:pt x="5609" y="5102"/>
                    <a:pt x="5558" y="5165"/>
                  </a:cubicBezTo>
                  <a:cubicBezTo>
                    <a:pt x="5506" y="5233"/>
                    <a:pt x="5444" y="5296"/>
                    <a:pt x="5370" y="5353"/>
                  </a:cubicBezTo>
                  <a:cubicBezTo>
                    <a:pt x="5314" y="5398"/>
                    <a:pt x="5251" y="5432"/>
                    <a:pt x="5189" y="5461"/>
                  </a:cubicBezTo>
                  <a:cubicBezTo>
                    <a:pt x="5137" y="5477"/>
                    <a:pt x="5092" y="5495"/>
                    <a:pt x="5035" y="5506"/>
                  </a:cubicBezTo>
                  <a:lnTo>
                    <a:pt x="4893" y="5506"/>
                  </a:lnTo>
                  <a:cubicBezTo>
                    <a:pt x="4859" y="5495"/>
                    <a:pt x="4825" y="5489"/>
                    <a:pt x="4790" y="5472"/>
                  </a:cubicBezTo>
                  <a:cubicBezTo>
                    <a:pt x="4756" y="5461"/>
                    <a:pt x="4722" y="5438"/>
                    <a:pt x="4688" y="5416"/>
                  </a:cubicBezTo>
                  <a:cubicBezTo>
                    <a:pt x="4649" y="5387"/>
                    <a:pt x="4620" y="5353"/>
                    <a:pt x="4586" y="5314"/>
                  </a:cubicBezTo>
                  <a:cubicBezTo>
                    <a:pt x="4557" y="5267"/>
                    <a:pt x="4530" y="5222"/>
                    <a:pt x="4501" y="5165"/>
                  </a:cubicBezTo>
                  <a:cubicBezTo>
                    <a:pt x="4484" y="5136"/>
                    <a:pt x="4449" y="5120"/>
                    <a:pt x="4410" y="5120"/>
                  </a:cubicBezTo>
                  <a:cubicBezTo>
                    <a:pt x="4365" y="5120"/>
                    <a:pt x="4319" y="5149"/>
                    <a:pt x="4308" y="5194"/>
                  </a:cubicBezTo>
                  <a:cubicBezTo>
                    <a:pt x="4297" y="5228"/>
                    <a:pt x="4284" y="5262"/>
                    <a:pt x="4274" y="5296"/>
                  </a:cubicBezTo>
                  <a:cubicBezTo>
                    <a:pt x="4245" y="5364"/>
                    <a:pt x="4205" y="5427"/>
                    <a:pt x="4166" y="5484"/>
                  </a:cubicBezTo>
                  <a:cubicBezTo>
                    <a:pt x="4126" y="5529"/>
                    <a:pt x="4080" y="5574"/>
                    <a:pt x="4029" y="5620"/>
                  </a:cubicBezTo>
                  <a:cubicBezTo>
                    <a:pt x="3978" y="5660"/>
                    <a:pt x="3927" y="5689"/>
                    <a:pt x="3875" y="5710"/>
                  </a:cubicBezTo>
                  <a:cubicBezTo>
                    <a:pt x="3836" y="5728"/>
                    <a:pt x="3796" y="5739"/>
                    <a:pt x="3757" y="5744"/>
                  </a:cubicBezTo>
                  <a:lnTo>
                    <a:pt x="3637" y="5744"/>
                  </a:lnTo>
                  <a:cubicBezTo>
                    <a:pt x="3597" y="5739"/>
                    <a:pt x="3569" y="5728"/>
                    <a:pt x="3541" y="5716"/>
                  </a:cubicBezTo>
                  <a:cubicBezTo>
                    <a:pt x="3518" y="5705"/>
                    <a:pt x="3495" y="5694"/>
                    <a:pt x="3473" y="5676"/>
                  </a:cubicBezTo>
                  <a:cubicBezTo>
                    <a:pt x="3455" y="5660"/>
                    <a:pt x="3432" y="5642"/>
                    <a:pt x="3421" y="5620"/>
                  </a:cubicBezTo>
                  <a:cubicBezTo>
                    <a:pt x="3393" y="5586"/>
                    <a:pt x="3371" y="5545"/>
                    <a:pt x="3348" y="5495"/>
                  </a:cubicBezTo>
                  <a:cubicBezTo>
                    <a:pt x="3330" y="5455"/>
                    <a:pt x="3319" y="5421"/>
                    <a:pt x="3303" y="5375"/>
                  </a:cubicBezTo>
                  <a:cubicBezTo>
                    <a:pt x="3279" y="5301"/>
                    <a:pt x="3251" y="5222"/>
                    <a:pt x="3211" y="5154"/>
                  </a:cubicBezTo>
                  <a:cubicBezTo>
                    <a:pt x="3177" y="5097"/>
                    <a:pt x="3132" y="5052"/>
                    <a:pt x="3080" y="5012"/>
                  </a:cubicBezTo>
                  <a:cubicBezTo>
                    <a:pt x="3052" y="4994"/>
                    <a:pt x="3018" y="4983"/>
                    <a:pt x="2989" y="4978"/>
                  </a:cubicBezTo>
                  <a:cubicBezTo>
                    <a:pt x="2973" y="4978"/>
                    <a:pt x="2955" y="4973"/>
                    <a:pt x="2933" y="4973"/>
                  </a:cubicBezTo>
                  <a:cubicBezTo>
                    <a:pt x="2910" y="4973"/>
                    <a:pt x="2887" y="4978"/>
                    <a:pt x="2865" y="4983"/>
                  </a:cubicBezTo>
                  <a:cubicBezTo>
                    <a:pt x="2836" y="4983"/>
                    <a:pt x="2808" y="4994"/>
                    <a:pt x="2779" y="5012"/>
                  </a:cubicBezTo>
                  <a:lnTo>
                    <a:pt x="2768" y="5018"/>
                  </a:lnTo>
                  <a:cubicBezTo>
                    <a:pt x="2739" y="5028"/>
                    <a:pt x="2711" y="5041"/>
                    <a:pt x="2682" y="5057"/>
                  </a:cubicBezTo>
                  <a:cubicBezTo>
                    <a:pt x="2626" y="5091"/>
                    <a:pt x="2574" y="5131"/>
                    <a:pt x="2518" y="5177"/>
                  </a:cubicBezTo>
                  <a:lnTo>
                    <a:pt x="2506" y="5188"/>
                  </a:lnTo>
                  <a:lnTo>
                    <a:pt x="2478" y="5211"/>
                  </a:lnTo>
                  <a:cubicBezTo>
                    <a:pt x="2359" y="5296"/>
                    <a:pt x="2239" y="5393"/>
                    <a:pt x="2097" y="5455"/>
                  </a:cubicBezTo>
                  <a:cubicBezTo>
                    <a:pt x="2063" y="5466"/>
                    <a:pt x="2023" y="5477"/>
                    <a:pt x="1989" y="5489"/>
                  </a:cubicBezTo>
                  <a:lnTo>
                    <a:pt x="1916" y="5489"/>
                  </a:lnTo>
                  <a:cubicBezTo>
                    <a:pt x="1882" y="5477"/>
                    <a:pt x="1853" y="5472"/>
                    <a:pt x="1813" y="5455"/>
                  </a:cubicBezTo>
                  <a:cubicBezTo>
                    <a:pt x="1785" y="5443"/>
                    <a:pt x="1762" y="5427"/>
                    <a:pt x="1734" y="5409"/>
                  </a:cubicBezTo>
                  <a:cubicBezTo>
                    <a:pt x="1711" y="5393"/>
                    <a:pt x="1688" y="5369"/>
                    <a:pt x="1677" y="5348"/>
                  </a:cubicBezTo>
                  <a:cubicBezTo>
                    <a:pt x="1654" y="5324"/>
                    <a:pt x="1643" y="5296"/>
                    <a:pt x="1625" y="5267"/>
                  </a:cubicBezTo>
                  <a:cubicBezTo>
                    <a:pt x="1609" y="5217"/>
                    <a:pt x="1598" y="5165"/>
                    <a:pt x="1586" y="5114"/>
                  </a:cubicBezTo>
                  <a:cubicBezTo>
                    <a:pt x="1580" y="5034"/>
                    <a:pt x="1580" y="4955"/>
                    <a:pt x="1591" y="4863"/>
                  </a:cubicBezTo>
                  <a:cubicBezTo>
                    <a:pt x="1591" y="4829"/>
                    <a:pt x="1575" y="4795"/>
                    <a:pt x="1552" y="4773"/>
                  </a:cubicBezTo>
                  <a:cubicBezTo>
                    <a:pt x="1530" y="4745"/>
                    <a:pt x="1496" y="4734"/>
                    <a:pt x="1462" y="4734"/>
                  </a:cubicBezTo>
                  <a:lnTo>
                    <a:pt x="1433" y="4734"/>
                  </a:lnTo>
                  <a:cubicBezTo>
                    <a:pt x="1370" y="4734"/>
                    <a:pt x="1302" y="4727"/>
                    <a:pt x="1234" y="4722"/>
                  </a:cubicBezTo>
                  <a:cubicBezTo>
                    <a:pt x="1103" y="4700"/>
                    <a:pt x="977" y="4666"/>
                    <a:pt x="859" y="4619"/>
                  </a:cubicBezTo>
                  <a:cubicBezTo>
                    <a:pt x="780" y="4585"/>
                    <a:pt x="711" y="4546"/>
                    <a:pt x="643" y="4501"/>
                  </a:cubicBezTo>
                  <a:cubicBezTo>
                    <a:pt x="609" y="4467"/>
                    <a:pt x="575" y="4438"/>
                    <a:pt x="552" y="4409"/>
                  </a:cubicBezTo>
                  <a:cubicBezTo>
                    <a:pt x="541" y="4386"/>
                    <a:pt x="529" y="4370"/>
                    <a:pt x="518" y="4347"/>
                  </a:cubicBezTo>
                  <a:cubicBezTo>
                    <a:pt x="512" y="4336"/>
                    <a:pt x="507" y="4318"/>
                    <a:pt x="500" y="4296"/>
                  </a:cubicBezTo>
                  <a:lnTo>
                    <a:pt x="500" y="4257"/>
                  </a:lnTo>
                  <a:cubicBezTo>
                    <a:pt x="507" y="4239"/>
                    <a:pt x="512" y="4223"/>
                    <a:pt x="518" y="4205"/>
                  </a:cubicBezTo>
                  <a:cubicBezTo>
                    <a:pt x="529" y="4182"/>
                    <a:pt x="546" y="4160"/>
                    <a:pt x="557" y="4131"/>
                  </a:cubicBezTo>
                  <a:cubicBezTo>
                    <a:pt x="591" y="4092"/>
                    <a:pt x="631" y="4052"/>
                    <a:pt x="688" y="4006"/>
                  </a:cubicBezTo>
                  <a:cubicBezTo>
                    <a:pt x="728" y="3977"/>
                    <a:pt x="767" y="3955"/>
                    <a:pt x="807" y="3927"/>
                  </a:cubicBezTo>
                  <a:cubicBezTo>
                    <a:pt x="853" y="3898"/>
                    <a:pt x="875" y="3853"/>
                    <a:pt x="875" y="3807"/>
                  </a:cubicBezTo>
                  <a:cubicBezTo>
                    <a:pt x="875" y="3745"/>
                    <a:pt x="830" y="3688"/>
                    <a:pt x="773" y="3677"/>
                  </a:cubicBezTo>
                  <a:cubicBezTo>
                    <a:pt x="722" y="3665"/>
                    <a:pt x="677" y="3648"/>
                    <a:pt x="631" y="3631"/>
                  </a:cubicBezTo>
                  <a:cubicBezTo>
                    <a:pt x="581" y="3609"/>
                    <a:pt x="534" y="3580"/>
                    <a:pt x="484" y="3546"/>
                  </a:cubicBezTo>
                  <a:cubicBezTo>
                    <a:pt x="439" y="3507"/>
                    <a:pt x="398" y="3466"/>
                    <a:pt x="364" y="3426"/>
                  </a:cubicBezTo>
                  <a:cubicBezTo>
                    <a:pt x="342" y="3392"/>
                    <a:pt x="319" y="3358"/>
                    <a:pt x="302" y="3318"/>
                  </a:cubicBezTo>
                  <a:cubicBezTo>
                    <a:pt x="290" y="3290"/>
                    <a:pt x="285" y="3261"/>
                    <a:pt x="279" y="3227"/>
                  </a:cubicBezTo>
                  <a:cubicBezTo>
                    <a:pt x="274" y="3211"/>
                    <a:pt x="274" y="3187"/>
                    <a:pt x="279" y="3166"/>
                  </a:cubicBezTo>
                  <a:cubicBezTo>
                    <a:pt x="279" y="3148"/>
                    <a:pt x="285" y="3132"/>
                    <a:pt x="290" y="3114"/>
                  </a:cubicBezTo>
                  <a:cubicBezTo>
                    <a:pt x="296" y="3103"/>
                    <a:pt x="308" y="3085"/>
                    <a:pt x="313" y="3074"/>
                  </a:cubicBezTo>
                  <a:cubicBezTo>
                    <a:pt x="330" y="3057"/>
                    <a:pt x="342" y="3046"/>
                    <a:pt x="358" y="3035"/>
                  </a:cubicBezTo>
                  <a:cubicBezTo>
                    <a:pt x="381" y="3017"/>
                    <a:pt x="405" y="3006"/>
                    <a:pt x="426" y="2995"/>
                  </a:cubicBezTo>
                  <a:cubicBezTo>
                    <a:pt x="473" y="2977"/>
                    <a:pt x="523" y="2961"/>
                    <a:pt x="575" y="2954"/>
                  </a:cubicBezTo>
                  <a:cubicBezTo>
                    <a:pt x="597" y="2949"/>
                    <a:pt x="620" y="2949"/>
                    <a:pt x="643" y="2949"/>
                  </a:cubicBezTo>
                  <a:cubicBezTo>
                    <a:pt x="705" y="2943"/>
                    <a:pt x="751" y="2909"/>
                    <a:pt x="767" y="2852"/>
                  </a:cubicBezTo>
                  <a:cubicBezTo>
                    <a:pt x="780" y="2818"/>
                    <a:pt x="773" y="2784"/>
                    <a:pt x="756" y="2756"/>
                  </a:cubicBezTo>
                  <a:cubicBezTo>
                    <a:pt x="739" y="2722"/>
                    <a:pt x="711" y="2710"/>
                    <a:pt x="683" y="2699"/>
                  </a:cubicBezTo>
                  <a:cubicBezTo>
                    <a:pt x="631" y="2671"/>
                    <a:pt x="586" y="2647"/>
                    <a:pt x="546" y="2620"/>
                  </a:cubicBezTo>
                  <a:cubicBezTo>
                    <a:pt x="534" y="2608"/>
                    <a:pt x="518" y="2597"/>
                    <a:pt x="507" y="2579"/>
                  </a:cubicBezTo>
                  <a:cubicBezTo>
                    <a:pt x="500" y="2568"/>
                    <a:pt x="495" y="2563"/>
                    <a:pt x="489" y="2552"/>
                  </a:cubicBezTo>
                  <a:cubicBezTo>
                    <a:pt x="489" y="2545"/>
                    <a:pt x="489" y="2545"/>
                    <a:pt x="484" y="2540"/>
                  </a:cubicBezTo>
                  <a:lnTo>
                    <a:pt x="484" y="2529"/>
                  </a:lnTo>
                  <a:cubicBezTo>
                    <a:pt x="484" y="2523"/>
                    <a:pt x="478" y="2511"/>
                    <a:pt x="484" y="2500"/>
                  </a:cubicBezTo>
                  <a:cubicBezTo>
                    <a:pt x="484" y="2489"/>
                    <a:pt x="489" y="2477"/>
                    <a:pt x="495" y="2471"/>
                  </a:cubicBezTo>
                  <a:cubicBezTo>
                    <a:pt x="500" y="2455"/>
                    <a:pt x="512" y="2437"/>
                    <a:pt x="518" y="2421"/>
                  </a:cubicBezTo>
                  <a:cubicBezTo>
                    <a:pt x="541" y="2398"/>
                    <a:pt x="563" y="2375"/>
                    <a:pt x="586" y="2353"/>
                  </a:cubicBezTo>
                  <a:cubicBezTo>
                    <a:pt x="615" y="2335"/>
                    <a:pt x="636" y="2324"/>
                    <a:pt x="665" y="2313"/>
                  </a:cubicBezTo>
                  <a:cubicBezTo>
                    <a:pt x="705" y="2296"/>
                    <a:pt x="746" y="2285"/>
                    <a:pt x="791" y="2279"/>
                  </a:cubicBezTo>
                  <a:cubicBezTo>
                    <a:pt x="814" y="2272"/>
                    <a:pt x="836" y="2272"/>
                    <a:pt x="864" y="2272"/>
                  </a:cubicBezTo>
                  <a:cubicBezTo>
                    <a:pt x="882" y="2272"/>
                    <a:pt x="904" y="2272"/>
                    <a:pt x="927" y="2279"/>
                  </a:cubicBezTo>
                  <a:cubicBezTo>
                    <a:pt x="966" y="2285"/>
                    <a:pt x="1001" y="2296"/>
                    <a:pt x="1035" y="2306"/>
                  </a:cubicBezTo>
                  <a:cubicBezTo>
                    <a:pt x="1063" y="2319"/>
                    <a:pt x="1092" y="2335"/>
                    <a:pt x="1121" y="2353"/>
                  </a:cubicBezTo>
                  <a:cubicBezTo>
                    <a:pt x="1137" y="2369"/>
                    <a:pt x="1166" y="2375"/>
                    <a:pt x="1189" y="2375"/>
                  </a:cubicBezTo>
                  <a:cubicBezTo>
                    <a:pt x="1245" y="2375"/>
                    <a:pt x="1296" y="2347"/>
                    <a:pt x="1325" y="2301"/>
                  </a:cubicBezTo>
                  <a:cubicBezTo>
                    <a:pt x="1347" y="2267"/>
                    <a:pt x="1347" y="2222"/>
                    <a:pt x="1342" y="2182"/>
                  </a:cubicBezTo>
                  <a:cubicBezTo>
                    <a:pt x="1331" y="2154"/>
                    <a:pt x="1307" y="2109"/>
                    <a:pt x="1273" y="2091"/>
                  </a:cubicBezTo>
                  <a:cubicBezTo>
                    <a:pt x="1234" y="2075"/>
                    <a:pt x="1189" y="2057"/>
                    <a:pt x="1148" y="2046"/>
                  </a:cubicBezTo>
                  <a:lnTo>
                    <a:pt x="1126" y="2041"/>
                  </a:lnTo>
                  <a:lnTo>
                    <a:pt x="1114" y="2041"/>
                  </a:lnTo>
                  <a:lnTo>
                    <a:pt x="1086" y="2034"/>
                  </a:lnTo>
                  <a:cubicBezTo>
                    <a:pt x="1069" y="2006"/>
                    <a:pt x="1052" y="1972"/>
                    <a:pt x="1035" y="1938"/>
                  </a:cubicBezTo>
                  <a:cubicBezTo>
                    <a:pt x="1029" y="1915"/>
                    <a:pt x="1018" y="1886"/>
                    <a:pt x="1011" y="1858"/>
                  </a:cubicBezTo>
                  <a:lnTo>
                    <a:pt x="1011" y="1790"/>
                  </a:lnTo>
                  <a:cubicBezTo>
                    <a:pt x="1018" y="1773"/>
                    <a:pt x="1024" y="1750"/>
                    <a:pt x="1029" y="1734"/>
                  </a:cubicBezTo>
                  <a:cubicBezTo>
                    <a:pt x="1040" y="1716"/>
                    <a:pt x="1052" y="1693"/>
                    <a:pt x="1063" y="1676"/>
                  </a:cubicBezTo>
                  <a:cubicBezTo>
                    <a:pt x="1080" y="1653"/>
                    <a:pt x="1103" y="1637"/>
                    <a:pt x="1126" y="1619"/>
                  </a:cubicBezTo>
                  <a:cubicBezTo>
                    <a:pt x="1160" y="1597"/>
                    <a:pt x="1194" y="1574"/>
                    <a:pt x="1234" y="1556"/>
                  </a:cubicBezTo>
                  <a:cubicBezTo>
                    <a:pt x="1284" y="1535"/>
                    <a:pt x="1347" y="1517"/>
                    <a:pt x="1415" y="1506"/>
                  </a:cubicBezTo>
                  <a:cubicBezTo>
                    <a:pt x="1449" y="1500"/>
                    <a:pt x="1483" y="1500"/>
                    <a:pt x="1523" y="1500"/>
                  </a:cubicBezTo>
                  <a:cubicBezTo>
                    <a:pt x="1552" y="1500"/>
                    <a:pt x="1586" y="1500"/>
                    <a:pt x="1614" y="1506"/>
                  </a:cubicBezTo>
                  <a:cubicBezTo>
                    <a:pt x="1682" y="1517"/>
                    <a:pt x="1745" y="1529"/>
                    <a:pt x="1802" y="1551"/>
                  </a:cubicBezTo>
                  <a:cubicBezTo>
                    <a:pt x="1842" y="1574"/>
                    <a:pt x="1882" y="1597"/>
                    <a:pt x="1921" y="1619"/>
                  </a:cubicBezTo>
                  <a:cubicBezTo>
                    <a:pt x="1932" y="1631"/>
                    <a:pt x="1944" y="1631"/>
                    <a:pt x="1955" y="1631"/>
                  </a:cubicBezTo>
                  <a:cubicBezTo>
                    <a:pt x="1984" y="1631"/>
                    <a:pt x="2007" y="1619"/>
                    <a:pt x="2018" y="1603"/>
                  </a:cubicBezTo>
                  <a:cubicBezTo>
                    <a:pt x="2034" y="1590"/>
                    <a:pt x="2041" y="1574"/>
                    <a:pt x="2041" y="1551"/>
                  </a:cubicBezTo>
                  <a:cubicBezTo>
                    <a:pt x="2029" y="1461"/>
                    <a:pt x="2029" y="1375"/>
                    <a:pt x="2041" y="1296"/>
                  </a:cubicBezTo>
                  <a:cubicBezTo>
                    <a:pt x="2052" y="1228"/>
                    <a:pt x="2068" y="1165"/>
                    <a:pt x="2092" y="1113"/>
                  </a:cubicBezTo>
                  <a:cubicBezTo>
                    <a:pt x="2102" y="1086"/>
                    <a:pt x="2120" y="1057"/>
                    <a:pt x="2137" y="1029"/>
                  </a:cubicBezTo>
                  <a:lnTo>
                    <a:pt x="2188" y="977"/>
                  </a:lnTo>
                  <a:cubicBezTo>
                    <a:pt x="2205" y="966"/>
                    <a:pt x="2228" y="955"/>
                    <a:pt x="2246" y="943"/>
                  </a:cubicBezTo>
                  <a:cubicBezTo>
                    <a:pt x="2267" y="932"/>
                    <a:pt x="2296" y="926"/>
                    <a:pt x="2325" y="921"/>
                  </a:cubicBezTo>
                  <a:lnTo>
                    <a:pt x="2364" y="921"/>
                  </a:lnTo>
                  <a:cubicBezTo>
                    <a:pt x="2382" y="921"/>
                    <a:pt x="2398" y="921"/>
                    <a:pt x="2416" y="926"/>
                  </a:cubicBezTo>
                  <a:cubicBezTo>
                    <a:pt x="2461" y="932"/>
                    <a:pt x="2506" y="943"/>
                    <a:pt x="2558" y="966"/>
                  </a:cubicBezTo>
                  <a:cubicBezTo>
                    <a:pt x="2632" y="995"/>
                    <a:pt x="2700" y="1034"/>
                    <a:pt x="2768" y="1086"/>
                  </a:cubicBezTo>
                  <a:cubicBezTo>
                    <a:pt x="2779" y="1097"/>
                    <a:pt x="2791" y="1097"/>
                    <a:pt x="2808" y="1097"/>
                  </a:cubicBezTo>
                  <a:cubicBezTo>
                    <a:pt x="2825" y="1097"/>
                    <a:pt x="2836" y="1097"/>
                    <a:pt x="2847" y="1086"/>
                  </a:cubicBezTo>
                  <a:cubicBezTo>
                    <a:pt x="2870" y="1074"/>
                    <a:pt x="2887" y="1052"/>
                    <a:pt x="2887" y="1023"/>
                  </a:cubicBezTo>
                  <a:cubicBezTo>
                    <a:pt x="2887" y="1005"/>
                    <a:pt x="2887" y="995"/>
                    <a:pt x="2893" y="977"/>
                  </a:cubicBezTo>
                  <a:cubicBezTo>
                    <a:pt x="2910" y="853"/>
                    <a:pt x="2944" y="727"/>
                    <a:pt x="3001" y="609"/>
                  </a:cubicBezTo>
                  <a:cubicBezTo>
                    <a:pt x="3041" y="512"/>
                    <a:pt x="3086" y="431"/>
                    <a:pt x="3138" y="363"/>
                  </a:cubicBezTo>
                  <a:cubicBezTo>
                    <a:pt x="3172" y="318"/>
                    <a:pt x="3206" y="284"/>
                    <a:pt x="3245" y="255"/>
                  </a:cubicBezTo>
                  <a:cubicBezTo>
                    <a:pt x="3279" y="234"/>
                    <a:pt x="3308" y="210"/>
                    <a:pt x="3342" y="199"/>
                  </a:cubicBezTo>
                  <a:cubicBezTo>
                    <a:pt x="3364" y="187"/>
                    <a:pt x="3393" y="182"/>
                    <a:pt x="3427" y="176"/>
                  </a:cubicBezTo>
                  <a:close/>
                  <a:moveTo>
                    <a:pt x="3484" y="0"/>
                  </a:moveTo>
                  <a:cubicBezTo>
                    <a:pt x="3444" y="0"/>
                    <a:pt x="3410" y="6"/>
                    <a:pt x="3376" y="11"/>
                  </a:cubicBezTo>
                  <a:cubicBezTo>
                    <a:pt x="3274" y="29"/>
                    <a:pt x="3183" y="85"/>
                    <a:pt x="3109" y="153"/>
                  </a:cubicBezTo>
                  <a:cubicBezTo>
                    <a:pt x="3023" y="227"/>
                    <a:pt x="2962" y="324"/>
                    <a:pt x="2904" y="420"/>
                  </a:cubicBezTo>
                  <a:cubicBezTo>
                    <a:pt x="2831" y="562"/>
                    <a:pt x="2773" y="722"/>
                    <a:pt x="2745" y="881"/>
                  </a:cubicBezTo>
                  <a:cubicBezTo>
                    <a:pt x="2629" y="814"/>
                    <a:pt x="2496" y="762"/>
                    <a:pt x="2365" y="762"/>
                  </a:cubicBezTo>
                  <a:cubicBezTo>
                    <a:pt x="2285" y="762"/>
                    <a:pt x="2205" y="782"/>
                    <a:pt x="2131" y="829"/>
                  </a:cubicBezTo>
                  <a:cubicBezTo>
                    <a:pt x="2029" y="887"/>
                    <a:pt x="1966" y="989"/>
                    <a:pt x="1921" y="1097"/>
                  </a:cubicBezTo>
                  <a:cubicBezTo>
                    <a:pt x="1898" y="1165"/>
                    <a:pt x="1887" y="1239"/>
                    <a:pt x="1882" y="1307"/>
                  </a:cubicBezTo>
                  <a:cubicBezTo>
                    <a:pt x="1876" y="1341"/>
                    <a:pt x="1876" y="1375"/>
                    <a:pt x="1871" y="1404"/>
                  </a:cubicBezTo>
                  <a:cubicBezTo>
                    <a:pt x="1774" y="1364"/>
                    <a:pt x="1666" y="1341"/>
                    <a:pt x="1564" y="1335"/>
                  </a:cubicBezTo>
                  <a:cubicBezTo>
                    <a:pt x="1544" y="1334"/>
                    <a:pt x="1525" y="1333"/>
                    <a:pt x="1505" y="1333"/>
                  </a:cubicBezTo>
                  <a:cubicBezTo>
                    <a:pt x="1366" y="1333"/>
                    <a:pt x="1228" y="1368"/>
                    <a:pt x="1108" y="1432"/>
                  </a:cubicBezTo>
                  <a:cubicBezTo>
                    <a:pt x="990" y="1495"/>
                    <a:pt x="887" y="1597"/>
                    <a:pt x="853" y="1734"/>
                  </a:cubicBezTo>
                  <a:cubicBezTo>
                    <a:pt x="836" y="1802"/>
                    <a:pt x="841" y="1881"/>
                    <a:pt x="859" y="1949"/>
                  </a:cubicBezTo>
                  <a:cubicBezTo>
                    <a:pt x="870" y="1972"/>
                    <a:pt x="875" y="2000"/>
                    <a:pt x="887" y="2023"/>
                  </a:cubicBezTo>
                  <a:cubicBezTo>
                    <a:pt x="848" y="2023"/>
                    <a:pt x="814" y="2028"/>
                    <a:pt x="773" y="2041"/>
                  </a:cubicBezTo>
                  <a:cubicBezTo>
                    <a:pt x="699" y="2051"/>
                    <a:pt x="631" y="2080"/>
                    <a:pt x="563" y="2114"/>
                  </a:cubicBezTo>
                  <a:cubicBezTo>
                    <a:pt x="534" y="2125"/>
                    <a:pt x="507" y="2143"/>
                    <a:pt x="478" y="2159"/>
                  </a:cubicBezTo>
                  <a:cubicBezTo>
                    <a:pt x="466" y="2165"/>
                    <a:pt x="455" y="2177"/>
                    <a:pt x="444" y="2182"/>
                  </a:cubicBezTo>
                  <a:cubicBezTo>
                    <a:pt x="421" y="2193"/>
                    <a:pt x="405" y="2211"/>
                    <a:pt x="381" y="2227"/>
                  </a:cubicBezTo>
                  <a:cubicBezTo>
                    <a:pt x="336" y="2261"/>
                    <a:pt x="296" y="2319"/>
                    <a:pt x="274" y="2375"/>
                  </a:cubicBezTo>
                  <a:cubicBezTo>
                    <a:pt x="256" y="2403"/>
                    <a:pt x="245" y="2432"/>
                    <a:pt x="240" y="2461"/>
                  </a:cubicBezTo>
                  <a:cubicBezTo>
                    <a:pt x="240" y="2484"/>
                    <a:pt x="234" y="2500"/>
                    <a:pt x="234" y="2523"/>
                  </a:cubicBezTo>
                  <a:cubicBezTo>
                    <a:pt x="234" y="2545"/>
                    <a:pt x="240" y="2568"/>
                    <a:pt x="240" y="2591"/>
                  </a:cubicBezTo>
                  <a:cubicBezTo>
                    <a:pt x="245" y="2620"/>
                    <a:pt x="261" y="2654"/>
                    <a:pt x="274" y="2681"/>
                  </a:cubicBezTo>
                  <a:cubicBezTo>
                    <a:pt x="285" y="2705"/>
                    <a:pt x="302" y="2728"/>
                    <a:pt x="319" y="2750"/>
                  </a:cubicBezTo>
                  <a:cubicBezTo>
                    <a:pt x="250" y="2778"/>
                    <a:pt x="188" y="2818"/>
                    <a:pt x="137" y="2870"/>
                  </a:cubicBezTo>
                  <a:cubicBezTo>
                    <a:pt x="80" y="2927"/>
                    <a:pt x="40" y="2995"/>
                    <a:pt x="23" y="3069"/>
                  </a:cubicBezTo>
                  <a:cubicBezTo>
                    <a:pt x="1" y="3142"/>
                    <a:pt x="1" y="3222"/>
                    <a:pt x="12" y="3302"/>
                  </a:cubicBezTo>
                  <a:cubicBezTo>
                    <a:pt x="23" y="3370"/>
                    <a:pt x="57" y="3444"/>
                    <a:pt x="85" y="3507"/>
                  </a:cubicBezTo>
                  <a:cubicBezTo>
                    <a:pt x="103" y="3534"/>
                    <a:pt x="125" y="3568"/>
                    <a:pt x="148" y="3591"/>
                  </a:cubicBezTo>
                  <a:cubicBezTo>
                    <a:pt x="171" y="3631"/>
                    <a:pt x="200" y="3665"/>
                    <a:pt x="234" y="3693"/>
                  </a:cubicBezTo>
                  <a:cubicBezTo>
                    <a:pt x="296" y="3756"/>
                    <a:pt x="371" y="3807"/>
                    <a:pt x="444" y="3853"/>
                  </a:cubicBezTo>
                  <a:cubicBezTo>
                    <a:pt x="353" y="3937"/>
                    <a:pt x="274" y="4034"/>
                    <a:pt x="240" y="4160"/>
                  </a:cubicBezTo>
                  <a:cubicBezTo>
                    <a:pt x="216" y="4239"/>
                    <a:pt x="216" y="4330"/>
                    <a:pt x="245" y="4409"/>
                  </a:cubicBezTo>
                  <a:cubicBezTo>
                    <a:pt x="268" y="4495"/>
                    <a:pt x="319" y="4569"/>
                    <a:pt x="381" y="4632"/>
                  </a:cubicBezTo>
                  <a:cubicBezTo>
                    <a:pt x="439" y="4700"/>
                    <a:pt x="518" y="4750"/>
                    <a:pt x="591" y="4795"/>
                  </a:cubicBezTo>
                  <a:cubicBezTo>
                    <a:pt x="677" y="4842"/>
                    <a:pt x="773" y="4881"/>
                    <a:pt x="864" y="4915"/>
                  </a:cubicBezTo>
                  <a:cubicBezTo>
                    <a:pt x="1011" y="4960"/>
                    <a:pt x="1166" y="4989"/>
                    <a:pt x="1313" y="5000"/>
                  </a:cubicBezTo>
                  <a:cubicBezTo>
                    <a:pt x="1313" y="5034"/>
                    <a:pt x="1318" y="5068"/>
                    <a:pt x="1318" y="5102"/>
                  </a:cubicBezTo>
                  <a:cubicBezTo>
                    <a:pt x="1331" y="5199"/>
                    <a:pt x="1352" y="5290"/>
                    <a:pt x="1387" y="5382"/>
                  </a:cubicBezTo>
                  <a:cubicBezTo>
                    <a:pt x="1421" y="5455"/>
                    <a:pt x="1472" y="5529"/>
                    <a:pt x="1535" y="5586"/>
                  </a:cubicBezTo>
                  <a:cubicBezTo>
                    <a:pt x="1609" y="5654"/>
                    <a:pt x="1700" y="5699"/>
                    <a:pt x="1796" y="5728"/>
                  </a:cubicBezTo>
                  <a:cubicBezTo>
                    <a:pt x="1848" y="5744"/>
                    <a:pt x="1900" y="5751"/>
                    <a:pt x="1950" y="5751"/>
                  </a:cubicBezTo>
                  <a:cubicBezTo>
                    <a:pt x="2207" y="5751"/>
                    <a:pt x="2437" y="5566"/>
                    <a:pt x="2632" y="5409"/>
                  </a:cubicBezTo>
                  <a:cubicBezTo>
                    <a:pt x="2711" y="5348"/>
                    <a:pt x="2797" y="5285"/>
                    <a:pt x="2887" y="5239"/>
                  </a:cubicBezTo>
                  <a:cubicBezTo>
                    <a:pt x="2899" y="5233"/>
                    <a:pt x="2915" y="5233"/>
                    <a:pt x="2928" y="5228"/>
                  </a:cubicBezTo>
                  <a:lnTo>
                    <a:pt x="2938" y="5228"/>
                  </a:lnTo>
                  <a:cubicBezTo>
                    <a:pt x="2944" y="5233"/>
                    <a:pt x="2949" y="5233"/>
                    <a:pt x="2955" y="5239"/>
                  </a:cubicBezTo>
                  <a:cubicBezTo>
                    <a:pt x="2967" y="5245"/>
                    <a:pt x="2973" y="5256"/>
                    <a:pt x="2978" y="5262"/>
                  </a:cubicBezTo>
                  <a:cubicBezTo>
                    <a:pt x="2996" y="5290"/>
                    <a:pt x="3012" y="5324"/>
                    <a:pt x="3030" y="5359"/>
                  </a:cubicBezTo>
                  <a:cubicBezTo>
                    <a:pt x="3075" y="5477"/>
                    <a:pt x="3109" y="5603"/>
                    <a:pt x="3177" y="5710"/>
                  </a:cubicBezTo>
                  <a:cubicBezTo>
                    <a:pt x="3172" y="5818"/>
                    <a:pt x="3172" y="5927"/>
                    <a:pt x="3166" y="6035"/>
                  </a:cubicBezTo>
                  <a:cubicBezTo>
                    <a:pt x="3154" y="6205"/>
                    <a:pt x="3138" y="6376"/>
                    <a:pt x="3114" y="6546"/>
                  </a:cubicBezTo>
                  <a:cubicBezTo>
                    <a:pt x="3103" y="6636"/>
                    <a:pt x="3086" y="6733"/>
                    <a:pt x="3069" y="6825"/>
                  </a:cubicBezTo>
                  <a:cubicBezTo>
                    <a:pt x="3052" y="6938"/>
                    <a:pt x="3030" y="7045"/>
                    <a:pt x="3012" y="7155"/>
                  </a:cubicBezTo>
                  <a:cubicBezTo>
                    <a:pt x="3007" y="7182"/>
                    <a:pt x="3007" y="7210"/>
                    <a:pt x="3023" y="7239"/>
                  </a:cubicBezTo>
                  <a:cubicBezTo>
                    <a:pt x="3035" y="7262"/>
                    <a:pt x="3057" y="7284"/>
                    <a:pt x="3086" y="7291"/>
                  </a:cubicBezTo>
                  <a:cubicBezTo>
                    <a:pt x="3096" y="7293"/>
                    <a:pt x="3107" y="7294"/>
                    <a:pt x="3118" y="7294"/>
                  </a:cubicBezTo>
                  <a:cubicBezTo>
                    <a:pt x="3137" y="7294"/>
                    <a:pt x="3157" y="7290"/>
                    <a:pt x="3172" y="7279"/>
                  </a:cubicBezTo>
                  <a:cubicBezTo>
                    <a:pt x="3200" y="7262"/>
                    <a:pt x="3211" y="7239"/>
                    <a:pt x="3222" y="7210"/>
                  </a:cubicBezTo>
                  <a:cubicBezTo>
                    <a:pt x="3240" y="7182"/>
                    <a:pt x="3251" y="7148"/>
                    <a:pt x="3256" y="7120"/>
                  </a:cubicBezTo>
                  <a:lnTo>
                    <a:pt x="3256" y="7114"/>
                  </a:lnTo>
                  <a:cubicBezTo>
                    <a:pt x="3290" y="7006"/>
                    <a:pt x="3308" y="6893"/>
                    <a:pt x="3319" y="6796"/>
                  </a:cubicBezTo>
                  <a:cubicBezTo>
                    <a:pt x="3337" y="6670"/>
                    <a:pt x="3342" y="6541"/>
                    <a:pt x="3342" y="6381"/>
                  </a:cubicBezTo>
                  <a:cubicBezTo>
                    <a:pt x="3342" y="6261"/>
                    <a:pt x="3337" y="6137"/>
                    <a:pt x="3330" y="6017"/>
                  </a:cubicBezTo>
                  <a:lnTo>
                    <a:pt x="3330" y="5967"/>
                  </a:lnTo>
                  <a:lnTo>
                    <a:pt x="3330" y="5875"/>
                  </a:lnTo>
                  <a:lnTo>
                    <a:pt x="3348" y="5886"/>
                  </a:lnTo>
                  <a:cubicBezTo>
                    <a:pt x="3421" y="5944"/>
                    <a:pt x="3513" y="5967"/>
                    <a:pt x="3581" y="5978"/>
                  </a:cubicBezTo>
                  <a:cubicBezTo>
                    <a:pt x="3620" y="5983"/>
                    <a:pt x="3660" y="5989"/>
                    <a:pt x="3699" y="5989"/>
                  </a:cubicBezTo>
                  <a:lnTo>
                    <a:pt x="3739" y="5989"/>
                  </a:lnTo>
                  <a:cubicBezTo>
                    <a:pt x="3791" y="5983"/>
                    <a:pt x="3841" y="5972"/>
                    <a:pt x="3893" y="5961"/>
                  </a:cubicBezTo>
                  <a:cubicBezTo>
                    <a:pt x="3922" y="5949"/>
                    <a:pt x="3950" y="5938"/>
                    <a:pt x="3978" y="5933"/>
                  </a:cubicBezTo>
                  <a:cubicBezTo>
                    <a:pt x="3978" y="5927"/>
                    <a:pt x="3984" y="5927"/>
                    <a:pt x="3984" y="5927"/>
                  </a:cubicBezTo>
                  <a:lnTo>
                    <a:pt x="3990" y="5927"/>
                  </a:lnTo>
                  <a:cubicBezTo>
                    <a:pt x="3984" y="5995"/>
                    <a:pt x="3984" y="6069"/>
                    <a:pt x="3984" y="6137"/>
                  </a:cubicBezTo>
                  <a:cubicBezTo>
                    <a:pt x="3984" y="6261"/>
                    <a:pt x="3990" y="6387"/>
                    <a:pt x="3995" y="6523"/>
                  </a:cubicBezTo>
                  <a:cubicBezTo>
                    <a:pt x="4006" y="6654"/>
                    <a:pt x="4024" y="6780"/>
                    <a:pt x="4046" y="6916"/>
                  </a:cubicBezTo>
                  <a:cubicBezTo>
                    <a:pt x="4058" y="6977"/>
                    <a:pt x="4069" y="7035"/>
                    <a:pt x="4080" y="7097"/>
                  </a:cubicBezTo>
                  <a:cubicBezTo>
                    <a:pt x="4098" y="7171"/>
                    <a:pt x="4121" y="7245"/>
                    <a:pt x="4148" y="7318"/>
                  </a:cubicBezTo>
                  <a:cubicBezTo>
                    <a:pt x="4160" y="7347"/>
                    <a:pt x="4171" y="7376"/>
                    <a:pt x="4200" y="7386"/>
                  </a:cubicBezTo>
                  <a:cubicBezTo>
                    <a:pt x="4222" y="7400"/>
                    <a:pt x="4246" y="7406"/>
                    <a:pt x="4272" y="7406"/>
                  </a:cubicBezTo>
                  <a:cubicBezTo>
                    <a:pt x="4280" y="7406"/>
                    <a:pt x="4288" y="7405"/>
                    <a:pt x="4297" y="7404"/>
                  </a:cubicBezTo>
                  <a:cubicBezTo>
                    <a:pt x="4359" y="7386"/>
                    <a:pt x="4399" y="7318"/>
                    <a:pt x="4381" y="7257"/>
                  </a:cubicBezTo>
                  <a:cubicBezTo>
                    <a:pt x="4336" y="7114"/>
                    <a:pt x="4291" y="6977"/>
                    <a:pt x="4250" y="6835"/>
                  </a:cubicBezTo>
                  <a:cubicBezTo>
                    <a:pt x="4216" y="6699"/>
                    <a:pt x="4189" y="6557"/>
                    <a:pt x="4166" y="6410"/>
                  </a:cubicBezTo>
                  <a:cubicBezTo>
                    <a:pt x="4143" y="6216"/>
                    <a:pt x="4132" y="6023"/>
                    <a:pt x="4137" y="5830"/>
                  </a:cubicBezTo>
                  <a:cubicBezTo>
                    <a:pt x="4155" y="5818"/>
                    <a:pt x="4171" y="5807"/>
                    <a:pt x="4189" y="5791"/>
                  </a:cubicBezTo>
                  <a:cubicBezTo>
                    <a:pt x="4223" y="5762"/>
                    <a:pt x="4257" y="5723"/>
                    <a:pt x="4291" y="5682"/>
                  </a:cubicBezTo>
                  <a:cubicBezTo>
                    <a:pt x="4331" y="5637"/>
                    <a:pt x="4365" y="5592"/>
                    <a:pt x="4394" y="5540"/>
                  </a:cubicBezTo>
                  <a:cubicBezTo>
                    <a:pt x="4410" y="5511"/>
                    <a:pt x="4421" y="5489"/>
                    <a:pt x="4439" y="5461"/>
                  </a:cubicBezTo>
                  <a:cubicBezTo>
                    <a:pt x="4455" y="5484"/>
                    <a:pt x="4478" y="5506"/>
                    <a:pt x="4496" y="5524"/>
                  </a:cubicBezTo>
                  <a:cubicBezTo>
                    <a:pt x="4564" y="5592"/>
                    <a:pt x="4643" y="5637"/>
                    <a:pt x="4728" y="5671"/>
                  </a:cubicBezTo>
                  <a:cubicBezTo>
                    <a:pt x="4795" y="5699"/>
                    <a:pt x="4866" y="5712"/>
                    <a:pt x="4934" y="5712"/>
                  </a:cubicBezTo>
                  <a:cubicBezTo>
                    <a:pt x="4947" y="5712"/>
                    <a:pt x="4960" y="5711"/>
                    <a:pt x="4973" y="5710"/>
                  </a:cubicBezTo>
                  <a:cubicBezTo>
                    <a:pt x="5058" y="5710"/>
                    <a:pt x="5144" y="5694"/>
                    <a:pt x="5223" y="5665"/>
                  </a:cubicBezTo>
                  <a:cubicBezTo>
                    <a:pt x="5530" y="5552"/>
                    <a:pt x="5768" y="5285"/>
                    <a:pt x="5876" y="4978"/>
                  </a:cubicBezTo>
                  <a:cubicBezTo>
                    <a:pt x="5921" y="5007"/>
                    <a:pt x="5967" y="5028"/>
                    <a:pt x="6018" y="5046"/>
                  </a:cubicBezTo>
                  <a:cubicBezTo>
                    <a:pt x="6085" y="5070"/>
                    <a:pt x="6159" y="5082"/>
                    <a:pt x="6231" y="5082"/>
                  </a:cubicBezTo>
                  <a:cubicBezTo>
                    <a:pt x="6246" y="5082"/>
                    <a:pt x="6260" y="5081"/>
                    <a:pt x="6274" y="5080"/>
                  </a:cubicBezTo>
                  <a:cubicBezTo>
                    <a:pt x="6450" y="5063"/>
                    <a:pt x="6615" y="4978"/>
                    <a:pt x="6739" y="4853"/>
                  </a:cubicBezTo>
                  <a:cubicBezTo>
                    <a:pt x="6802" y="4790"/>
                    <a:pt x="6854" y="4716"/>
                    <a:pt x="6893" y="4637"/>
                  </a:cubicBezTo>
                  <a:cubicBezTo>
                    <a:pt x="6933" y="4551"/>
                    <a:pt x="6956" y="4467"/>
                    <a:pt x="6967" y="4370"/>
                  </a:cubicBezTo>
                  <a:cubicBezTo>
                    <a:pt x="6985" y="4278"/>
                    <a:pt x="6972" y="4182"/>
                    <a:pt x="6944" y="4092"/>
                  </a:cubicBezTo>
                  <a:cubicBezTo>
                    <a:pt x="6938" y="4068"/>
                    <a:pt x="6927" y="4045"/>
                    <a:pt x="6917" y="4029"/>
                  </a:cubicBezTo>
                  <a:cubicBezTo>
                    <a:pt x="6951" y="4023"/>
                    <a:pt x="6985" y="4018"/>
                    <a:pt x="7019" y="4011"/>
                  </a:cubicBezTo>
                  <a:cubicBezTo>
                    <a:pt x="7132" y="3995"/>
                    <a:pt x="7234" y="3932"/>
                    <a:pt x="7326" y="3858"/>
                  </a:cubicBezTo>
                  <a:cubicBezTo>
                    <a:pt x="7410" y="3779"/>
                    <a:pt x="7473" y="3677"/>
                    <a:pt x="7507" y="3562"/>
                  </a:cubicBezTo>
                  <a:cubicBezTo>
                    <a:pt x="7547" y="3449"/>
                    <a:pt x="7547" y="3318"/>
                    <a:pt x="7518" y="3200"/>
                  </a:cubicBezTo>
                  <a:cubicBezTo>
                    <a:pt x="7496" y="3091"/>
                    <a:pt x="7439" y="2995"/>
                    <a:pt x="7371" y="2909"/>
                  </a:cubicBezTo>
                  <a:cubicBezTo>
                    <a:pt x="7302" y="2825"/>
                    <a:pt x="7211" y="2750"/>
                    <a:pt x="7114" y="2688"/>
                  </a:cubicBezTo>
                  <a:cubicBezTo>
                    <a:pt x="7019" y="2626"/>
                    <a:pt x="6910" y="2579"/>
                    <a:pt x="6802" y="2540"/>
                  </a:cubicBezTo>
                  <a:cubicBezTo>
                    <a:pt x="6791" y="2540"/>
                    <a:pt x="6780" y="2534"/>
                    <a:pt x="6768" y="2529"/>
                  </a:cubicBezTo>
                  <a:cubicBezTo>
                    <a:pt x="6797" y="2511"/>
                    <a:pt x="6831" y="2489"/>
                    <a:pt x="6859" y="2466"/>
                  </a:cubicBezTo>
                  <a:cubicBezTo>
                    <a:pt x="6944" y="2403"/>
                    <a:pt x="7019" y="2330"/>
                    <a:pt x="7069" y="2233"/>
                  </a:cubicBezTo>
                  <a:cubicBezTo>
                    <a:pt x="7103" y="2159"/>
                    <a:pt x="7127" y="2075"/>
                    <a:pt x="7114" y="1994"/>
                  </a:cubicBezTo>
                  <a:cubicBezTo>
                    <a:pt x="7109" y="1949"/>
                    <a:pt x="7098" y="1910"/>
                    <a:pt x="7080" y="1863"/>
                  </a:cubicBezTo>
                  <a:cubicBezTo>
                    <a:pt x="7064" y="1824"/>
                    <a:pt x="7035" y="1790"/>
                    <a:pt x="7012" y="1755"/>
                  </a:cubicBezTo>
                  <a:cubicBezTo>
                    <a:pt x="6962" y="1693"/>
                    <a:pt x="6893" y="1642"/>
                    <a:pt x="6820" y="1603"/>
                  </a:cubicBezTo>
                  <a:cubicBezTo>
                    <a:pt x="6728" y="1556"/>
                    <a:pt x="6626" y="1529"/>
                    <a:pt x="6524" y="1517"/>
                  </a:cubicBezTo>
                  <a:cubicBezTo>
                    <a:pt x="6485" y="1511"/>
                    <a:pt x="6446" y="1509"/>
                    <a:pt x="6407" y="1509"/>
                  </a:cubicBezTo>
                  <a:cubicBezTo>
                    <a:pt x="6332" y="1509"/>
                    <a:pt x="6259" y="1517"/>
                    <a:pt x="6188" y="1529"/>
                  </a:cubicBezTo>
                  <a:cubicBezTo>
                    <a:pt x="6160" y="1535"/>
                    <a:pt x="6132" y="1540"/>
                    <a:pt x="6109" y="1545"/>
                  </a:cubicBezTo>
                  <a:cubicBezTo>
                    <a:pt x="6126" y="1477"/>
                    <a:pt x="6132" y="1409"/>
                    <a:pt x="6126" y="1341"/>
                  </a:cubicBezTo>
                  <a:cubicBezTo>
                    <a:pt x="6120" y="1262"/>
                    <a:pt x="6098" y="1194"/>
                    <a:pt x="6057" y="1125"/>
                  </a:cubicBezTo>
                  <a:cubicBezTo>
                    <a:pt x="6023" y="1057"/>
                    <a:pt x="5967" y="1005"/>
                    <a:pt x="5905" y="960"/>
                  </a:cubicBezTo>
                  <a:cubicBezTo>
                    <a:pt x="5853" y="921"/>
                    <a:pt x="5785" y="898"/>
                    <a:pt x="5723" y="881"/>
                  </a:cubicBezTo>
                  <a:cubicBezTo>
                    <a:pt x="5674" y="870"/>
                    <a:pt x="5624" y="863"/>
                    <a:pt x="5573" y="863"/>
                  </a:cubicBezTo>
                  <a:cubicBezTo>
                    <a:pt x="5545" y="863"/>
                    <a:pt x="5518" y="865"/>
                    <a:pt x="5490" y="869"/>
                  </a:cubicBezTo>
                  <a:cubicBezTo>
                    <a:pt x="5450" y="875"/>
                    <a:pt x="5404" y="881"/>
                    <a:pt x="5365" y="892"/>
                  </a:cubicBezTo>
                  <a:cubicBezTo>
                    <a:pt x="5320" y="903"/>
                    <a:pt x="5280" y="926"/>
                    <a:pt x="5239" y="943"/>
                  </a:cubicBezTo>
                  <a:cubicBezTo>
                    <a:pt x="5234" y="943"/>
                    <a:pt x="5223" y="950"/>
                    <a:pt x="5217" y="955"/>
                  </a:cubicBezTo>
                  <a:cubicBezTo>
                    <a:pt x="5212" y="840"/>
                    <a:pt x="5183" y="727"/>
                    <a:pt x="5131" y="625"/>
                  </a:cubicBezTo>
                  <a:cubicBezTo>
                    <a:pt x="5063" y="499"/>
                    <a:pt x="4939" y="397"/>
                    <a:pt x="4796" y="375"/>
                  </a:cubicBezTo>
                  <a:cubicBezTo>
                    <a:pt x="4764" y="370"/>
                    <a:pt x="4733" y="367"/>
                    <a:pt x="4702" y="367"/>
                  </a:cubicBezTo>
                  <a:cubicBezTo>
                    <a:pt x="4573" y="367"/>
                    <a:pt x="4451" y="413"/>
                    <a:pt x="4336" y="478"/>
                  </a:cubicBezTo>
                  <a:cubicBezTo>
                    <a:pt x="4257" y="523"/>
                    <a:pt x="4189" y="585"/>
                    <a:pt x="4121" y="648"/>
                  </a:cubicBezTo>
                  <a:cubicBezTo>
                    <a:pt x="4103" y="664"/>
                    <a:pt x="4087" y="682"/>
                    <a:pt x="4069" y="704"/>
                  </a:cubicBezTo>
                  <a:cubicBezTo>
                    <a:pt x="4064" y="677"/>
                    <a:pt x="4058" y="643"/>
                    <a:pt x="4053" y="614"/>
                  </a:cubicBezTo>
                  <a:cubicBezTo>
                    <a:pt x="4024" y="506"/>
                    <a:pt x="3990" y="397"/>
                    <a:pt x="3938" y="295"/>
                  </a:cubicBezTo>
                  <a:cubicBezTo>
                    <a:pt x="3888" y="199"/>
                    <a:pt x="3814" y="114"/>
                    <a:pt x="3723" y="63"/>
                  </a:cubicBezTo>
                  <a:cubicBezTo>
                    <a:pt x="3649" y="17"/>
                    <a:pt x="3563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4"/>
            <p:cNvSpPr/>
            <p:nvPr/>
          </p:nvSpPr>
          <p:spPr>
            <a:xfrm flipH="1">
              <a:off x="862741" y="3501779"/>
              <a:ext cx="57050" cy="193276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51" y="0"/>
                  </a:moveTo>
                  <a:cubicBezTo>
                    <a:pt x="1682" y="124"/>
                    <a:pt x="1586" y="227"/>
                    <a:pt x="1472" y="289"/>
                  </a:cubicBezTo>
                  <a:cubicBezTo>
                    <a:pt x="1404" y="329"/>
                    <a:pt x="1325" y="358"/>
                    <a:pt x="1245" y="375"/>
                  </a:cubicBezTo>
                  <a:cubicBezTo>
                    <a:pt x="1245" y="437"/>
                    <a:pt x="1250" y="499"/>
                    <a:pt x="1257" y="557"/>
                  </a:cubicBezTo>
                  <a:lnTo>
                    <a:pt x="1257" y="534"/>
                  </a:lnTo>
                  <a:cubicBezTo>
                    <a:pt x="1262" y="625"/>
                    <a:pt x="1273" y="716"/>
                    <a:pt x="1284" y="806"/>
                  </a:cubicBezTo>
                  <a:lnTo>
                    <a:pt x="1302" y="948"/>
                  </a:lnTo>
                  <a:lnTo>
                    <a:pt x="1318" y="1050"/>
                  </a:lnTo>
                  <a:lnTo>
                    <a:pt x="1325" y="1097"/>
                  </a:lnTo>
                  <a:lnTo>
                    <a:pt x="1325" y="1108"/>
                  </a:lnTo>
                  <a:cubicBezTo>
                    <a:pt x="1336" y="1176"/>
                    <a:pt x="1341" y="1244"/>
                    <a:pt x="1347" y="1307"/>
                  </a:cubicBezTo>
                  <a:cubicBezTo>
                    <a:pt x="1347" y="1352"/>
                    <a:pt x="1352" y="1398"/>
                    <a:pt x="1347" y="1443"/>
                  </a:cubicBezTo>
                  <a:lnTo>
                    <a:pt x="1347" y="1483"/>
                  </a:lnTo>
                  <a:cubicBezTo>
                    <a:pt x="1370" y="1500"/>
                    <a:pt x="1386" y="1517"/>
                    <a:pt x="1410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4" y="1807"/>
                    <a:pt x="1693" y="1881"/>
                    <a:pt x="1716" y="1960"/>
                  </a:cubicBezTo>
                  <a:cubicBezTo>
                    <a:pt x="1734" y="2046"/>
                    <a:pt x="1734" y="2131"/>
                    <a:pt x="1716" y="2210"/>
                  </a:cubicBezTo>
                  <a:cubicBezTo>
                    <a:pt x="1700" y="2290"/>
                    <a:pt x="1654" y="2369"/>
                    <a:pt x="1591" y="2432"/>
                  </a:cubicBezTo>
                  <a:cubicBezTo>
                    <a:pt x="1501" y="2523"/>
                    <a:pt x="1376" y="2585"/>
                    <a:pt x="1211" y="2626"/>
                  </a:cubicBezTo>
                  <a:cubicBezTo>
                    <a:pt x="1228" y="2660"/>
                    <a:pt x="1239" y="2687"/>
                    <a:pt x="1250" y="2721"/>
                  </a:cubicBezTo>
                  <a:cubicBezTo>
                    <a:pt x="1291" y="2830"/>
                    <a:pt x="1307" y="2949"/>
                    <a:pt x="1302" y="3051"/>
                  </a:cubicBezTo>
                  <a:cubicBezTo>
                    <a:pt x="1296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50" y="3415"/>
                    <a:pt x="1250" y="3483"/>
                    <a:pt x="1250" y="3552"/>
                  </a:cubicBezTo>
                  <a:cubicBezTo>
                    <a:pt x="1250" y="3631"/>
                    <a:pt x="1245" y="3693"/>
                    <a:pt x="1234" y="3751"/>
                  </a:cubicBezTo>
                  <a:cubicBezTo>
                    <a:pt x="1228" y="3801"/>
                    <a:pt x="1216" y="3864"/>
                    <a:pt x="1194" y="3921"/>
                  </a:cubicBezTo>
                  <a:cubicBezTo>
                    <a:pt x="1171" y="3972"/>
                    <a:pt x="1142" y="4023"/>
                    <a:pt x="1097" y="4051"/>
                  </a:cubicBezTo>
                  <a:cubicBezTo>
                    <a:pt x="1074" y="4068"/>
                    <a:pt x="1045" y="4092"/>
                    <a:pt x="1018" y="4092"/>
                  </a:cubicBezTo>
                  <a:cubicBezTo>
                    <a:pt x="1000" y="4097"/>
                    <a:pt x="990" y="4097"/>
                    <a:pt x="977" y="4097"/>
                  </a:cubicBezTo>
                  <a:cubicBezTo>
                    <a:pt x="961" y="4097"/>
                    <a:pt x="943" y="4097"/>
                    <a:pt x="927" y="4092"/>
                  </a:cubicBezTo>
                  <a:cubicBezTo>
                    <a:pt x="875" y="4079"/>
                    <a:pt x="825" y="4051"/>
                    <a:pt x="767" y="3995"/>
                  </a:cubicBezTo>
                  <a:cubicBezTo>
                    <a:pt x="728" y="3961"/>
                    <a:pt x="694" y="3921"/>
                    <a:pt x="660" y="3869"/>
                  </a:cubicBezTo>
                  <a:cubicBezTo>
                    <a:pt x="586" y="3893"/>
                    <a:pt x="523" y="3909"/>
                    <a:pt x="466" y="3914"/>
                  </a:cubicBezTo>
                  <a:cubicBezTo>
                    <a:pt x="405" y="3927"/>
                    <a:pt x="347" y="3932"/>
                    <a:pt x="295" y="3932"/>
                  </a:cubicBezTo>
                  <a:cubicBezTo>
                    <a:pt x="240" y="3932"/>
                    <a:pt x="188" y="3927"/>
                    <a:pt x="125" y="3914"/>
                  </a:cubicBezTo>
                  <a:cubicBezTo>
                    <a:pt x="85" y="3903"/>
                    <a:pt x="46" y="3893"/>
                    <a:pt x="1" y="3880"/>
                  </a:cubicBezTo>
                  <a:lnTo>
                    <a:pt x="1" y="3880"/>
                  </a:lnTo>
                  <a:cubicBezTo>
                    <a:pt x="6" y="3893"/>
                    <a:pt x="12" y="3903"/>
                    <a:pt x="17" y="3914"/>
                  </a:cubicBezTo>
                  <a:cubicBezTo>
                    <a:pt x="46" y="3948"/>
                    <a:pt x="80" y="3989"/>
                    <a:pt x="120" y="4023"/>
                  </a:cubicBezTo>
                  <a:cubicBezTo>
                    <a:pt x="211" y="4097"/>
                    <a:pt x="319" y="4153"/>
                    <a:pt x="410" y="4199"/>
                  </a:cubicBezTo>
                  <a:cubicBezTo>
                    <a:pt x="512" y="4250"/>
                    <a:pt x="620" y="4307"/>
                    <a:pt x="711" y="4381"/>
                  </a:cubicBezTo>
                  <a:cubicBezTo>
                    <a:pt x="756" y="4420"/>
                    <a:pt x="796" y="4467"/>
                    <a:pt x="835" y="4523"/>
                  </a:cubicBezTo>
                  <a:cubicBezTo>
                    <a:pt x="870" y="4569"/>
                    <a:pt x="893" y="4614"/>
                    <a:pt x="916" y="4671"/>
                  </a:cubicBezTo>
                  <a:cubicBezTo>
                    <a:pt x="932" y="4727"/>
                    <a:pt x="943" y="4784"/>
                    <a:pt x="950" y="4842"/>
                  </a:cubicBezTo>
                  <a:cubicBezTo>
                    <a:pt x="961" y="4915"/>
                    <a:pt x="966" y="4978"/>
                    <a:pt x="966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2" y="5716"/>
                    <a:pt x="848" y="5852"/>
                  </a:cubicBezTo>
                  <a:cubicBezTo>
                    <a:pt x="819" y="5954"/>
                    <a:pt x="654" y="6466"/>
                    <a:pt x="625" y="6568"/>
                  </a:cubicBezTo>
                  <a:lnTo>
                    <a:pt x="1910" y="6324"/>
                  </a:lnTo>
                  <a:cubicBezTo>
                    <a:pt x="1910" y="6216"/>
                    <a:pt x="1853" y="5909"/>
                    <a:pt x="1853" y="5802"/>
                  </a:cubicBezTo>
                  <a:cubicBezTo>
                    <a:pt x="1853" y="5653"/>
                    <a:pt x="1858" y="5511"/>
                    <a:pt x="1858" y="5369"/>
                  </a:cubicBezTo>
                  <a:cubicBezTo>
                    <a:pt x="1864" y="5086"/>
                    <a:pt x="1871" y="4808"/>
                    <a:pt x="1876" y="4523"/>
                  </a:cubicBezTo>
                  <a:cubicBezTo>
                    <a:pt x="1881" y="4318"/>
                    <a:pt x="1887" y="4108"/>
                    <a:pt x="1892" y="3903"/>
                  </a:cubicBezTo>
                  <a:cubicBezTo>
                    <a:pt x="1898" y="3727"/>
                    <a:pt x="1905" y="3557"/>
                    <a:pt x="1910" y="3381"/>
                  </a:cubicBezTo>
                  <a:cubicBezTo>
                    <a:pt x="1916" y="3001"/>
                    <a:pt x="1926" y="2626"/>
                    <a:pt x="1932" y="2244"/>
                  </a:cubicBezTo>
                  <a:cubicBezTo>
                    <a:pt x="1939" y="1818"/>
                    <a:pt x="1939" y="1443"/>
                    <a:pt x="1932" y="1102"/>
                  </a:cubicBezTo>
                  <a:cubicBezTo>
                    <a:pt x="1926" y="812"/>
                    <a:pt x="1921" y="478"/>
                    <a:pt x="1905" y="130"/>
                  </a:cubicBezTo>
                  <a:cubicBezTo>
                    <a:pt x="1847" y="90"/>
                    <a:pt x="1796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4"/>
            <p:cNvSpPr/>
            <p:nvPr/>
          </p:nvSpPr>
          <p:spPr>
            <a:xfrm flipH="1">
              <a:off x="783476" y="3386208"/>
              <a:ext cx="192482" cy="223582"/>
            </a:xfrm>
            <a:custGeom>
              <a:avLst/>
              <a:gdLst/>
              <a:ahLst/>
              <a:cxnLst/>
              <a:rect l="l" t="t" r="r" b="b"/>
              <a:pathLst>
                <a:path w="6542" h="7599" extrusionOk="0">
                  <a:moveTo>
                    <a:pt x="3085" y="1"/>
                  </a:moveTo>
                  <a:cubicBezTo>
                    <a:pt x="3057" y="1"/>
                    <a:pt x="3035" y="8"/>
                    <a:pt x="3006" y="8"/>
                  </a:cubicBezTo>
                  <a:cubicBezTo>
                    <a:pt x="2920" y="18"/>
                    <a:pt x="2841" y="35"/>
                    <a:pt x="2762" y="63"/>
                  </a:cubicBezTo>
                  <a:cubicBezTo>
                    <a:pt x="2676" y="98"/>
                    <a:pt x="2597" y="144"/>
                    <a:pt x="2518" y="194"/>
                  </a:cubicBezTo>
                  <a:cubicBezTo>
                    <a:pt x="2443" y="252"/>
                    <a:pt x="2375" y="314"/>
                    <a:pt x="2314" y="383"/>
                  </a:cubicBezTo>
                  <a:cubicBezTo>
                    <a:pt x="2251" y="462"/>
                    <a:pt x="2194" y="546"/>
                    <a:pt x="2149" y="643"/>
                  </a:cubicBezTo>
                  <a:cubicBezTo>
                    <a:pt x="2102" y="745"/>
                    <a:pt x="2068" y="860"/>
                    <a:pt x="2046" y="973"/>
                  </a:cubicBezTo>
                  <a:cubicBezTo>
                    <a:pt x="2041" y="1024"/>
                    <a:pt x="2034" y="1075"/>
                    <a:pt x="2029" y="1126"/>
                  </a:cubicBezTo>
                  <a:cubicBezTo>
                    <a:pt x="2029" y="1183"/>
                    <a:pt x="1994" y="1235"/>
                    <a:pt x="1949" y="1257"/>
                  </a:cubicBezTo>
                  <a:cubicBezTo>
                    <a:pt x="1926" y="1269"/>
                    <a:pt x="1904" y="1274"/>
                    <a:pt x="1881" y="1274"/>
                  </a:cubicBezTo>
                  <a:cubicBezTo>
                    <a:pt x="1853" y="1274"/>
                    <a:pt x="1824" y="1269"/>
                    <a:pt x="1795" y="1251"/>
                  </a:cubicBezTo>
                  <a:cubicBezTo>
                    <a:pt x="1773" y="1240"/>
                    <a:pt x="1750" y="1228"/>
                    <a:pt x="1727" y="1217"/>
                  </a:cubicBezTo>
                  <a:cubicBezTo>
                    <a:pt x="1648" y="1178"/>
                    <a:pt x="1563" y="1154"/>
                    <a:pt x="1472" y="1138"/>
                  </a:cubicBezTo>
                  <a:cubicBezTo>
                    <a:pt x="1415" y="1126"/>
                    <a:pt x="1370" y="1126"/>
                    <a:pt x="1318" y="1126"/>
                  </a:cubicBezTo>
                  <a:lnTo>
                    <a:pt x="1239" y="1126"/>
                  </a:lnTo>
                  <a:cubicBezTo>
                    <a:pt x="1165" y="1138"/>
                    <a:pt x="1097" y="1154"/>
                    <a:pt x="1023" y="1178"/>
                  </a:cubicBezTo>
                  <a:cubicBezTo>
                    <a:pt x="961" y="1206"/>
                    <a:pt x="893" y="1240"/>
                    <a:pt x="830" y="1280"/>
                  </a:cubicBezTo>
                  <a:cubicBezTo>
                    <a:pt x="779" y="1319"/>
                    <a:pt x="733" y="1364"/>
                    <a:pt x="688" y="1411"/>
                  </a:cubicBezTo>
                  <a:cubicBezTo>
                    <a:pt x="654" y="1456"/>
                    <a:pt x="620" y="1501"/>
                    <a:pt x="597" y="1553"/>
                  </a:cubicBezTo>
                  <a:cubicBezTo>
                    <a:pt x="575" y="1598"/>
                    <a:pt x="562" y="1650"/>
                    <a:pt x="552" y="1700"/>
                  </a:cubicBezTo>
                  <a:cubicBezTo>
                    <a:pt x="546" y="1746"/>
                    <a:pt x="541" y="1786"/>
                    <a:pt x="546" y="1831"/>
                  </a:cubicBezTo>
                  <a:cubicBezTo>
                    <a:pt x="552" y="1876"/>
                    <a:pt x="562" y="1922"/>
                    <a:pt x="575" y="1962"/>
                  </a:cubicBezTo>
                  <a:cubicBezTo>
                    <a:pt x="597" y="2007"/>
                    <a:pt x="620" y="2053"/>
                    <a:pt x="648" y="2098"/>
                  </a:cubicBezTo>
                  <a:cubicBezTo>
                    <a:pt x="688" y="2149"/>
                    <a:pt x="733" y="2200"/>
                    <a:pt x="790" y="2245"/>
                  </a:cubicBezTo>
                  <a:cubicBezTo>
                    <a:pt x="841" y="2285"/>
                    <a:pt x="893" y="2326"/>
                    <a:pt x="961" y="2365"/>
                  </a:cubicBezTo>
                  <a:cubicBezTo>
                    <a:pt x="1006" y="2394"/>
                    <a:pt x="1034" y="2450"/>
                    <a:pt x="1034" y="2507"/>
                  </a:cubicBezTo>
                  <a:cubicBezTo>
                    <a:pt x="1029" y="2541"/>
                    <a:pt x="1011" y="2592"/>
                    <a:pt x="984" y="2615"/>
                  </a:cubicBezTo>
                  <a:cubicBezTo>
                    <a:pt x="909" y="2667"/>
                    <a:pt x="847" y="2723"/>
                    <a:pt x="796" y="2780"/>
                  </a:cubicBezTo>
                  <a:cubicBezTo>
                    <a:pt x="767" y="2820"/>
                    <a:pt x="745" y="2859"/>
                    <a:pt x="722" y="2899"/>
                  </a:cubicBezTo>
                  <a:cubicBezTo>
                    <a:pt x="711" y="2927"/>
                    <a:pt x="699" y="2956"/>
                    <a:pt x="693" y="2990"/>
                  </a:cubicBezTo>
                  <a:cubicBezTo>
                    <a:pt x="688" y="3019"/>
                    <a:pt x="688" y="3047"/>
                    <a:pt x="688" y="3076"/>
                  </a:cubicBezTo>
                  <a:cubicBezTo>
                    <a:pt x="693" y="3110"/>
                    <a:pt x="699" y="3137"/>
                    <a:pt x="711" y="3166"/>
                  </a:cubicBezTo>
                  <a:cubicBezTo>
                    <a:pt x="727" y="3206"/>
                    <a:pt x="745" y="3240"/>
                    <a:pt x="767" y="3274"/>
                  </a:cubicBezTo>
                  <a:cubicBezTo>
                    <a:pt x="796" y="3315"/>
                    <a:pt x="835" y="3354"/>
                    <a:pt x="875" y="3388"/>
                  </a:cubicBezTo>
                  <a:cubicBezTo>
                    <a:pt x="938" y="3433"/>
                    <a:pt x="1000" y="3473"/>
                    <a:pt x="1074" y="3512"/>
                  </a:cubicBezTo>
                  <a:cubicBezTo>
                    <a:pt x="1154" y="3547"/>
                    <a:pt x="1239" y="3575"/>
                    <a:pt x="1325" y="3593"/>
                  </a:cubicBezTo>
                  <a:cubicBezTo>
                    <a:pt x="1381" y="3604"/>
                    <a:pt x="1438" y="3604"/>
                    <a:pt x="1488" y="3604"/>
                  </a:cubicBezTo>
                  <a:lnTo>
                    <a:pt x="1557" y="3604"/>
                  </a:lnTo>
                  <a:cubicBezTo>
                    <a:pt x="1625" y="3598"/>
                    <a:pt x="1693" y="3581"/>
                    <a:pt x="1761" y="3559"/>
                  </a:cubicBezTo>
                  <a:cubicBezTo>
                    <a:pt x="1813" y="3536"/>
                    <a:pt x="1863" y="3507"/>
                    <a:pt x="1910" y="3478"/>
                  </a:cubicBezTo>
                  <a:cubicBezTo>
                    <a:pt x="1955" y="3439"/>
                    <a:pt x="2000" y="3399"/>
                    <a:pt x="2034" y="3360"/>
                  </a:cubicBezTo>
                  <a:cubicBezTo>
                    <a:pt x="2063" y="3326"/>
                    <a:pt x="2086" y="3291"/>
                    <a:pt x="2109" y="3257"/>
                  </a:cubicBezTo>
                  <a:cubicBezTo>
                    <a:pt x="2136" y="3218"/>
                    <a:pt x="2177" y="3195"/>
                    <a:pt x="2228" y="3195"/>
                  </a:cubicBezTo>
                  <a:cubicBezTo>
                    <a:pt x="2239" y="3195"/>
                    <a:pt x="2256" y="3195"/>
                    <a:pt x="2267" y="3200"/>
                  </a:cubicBezTo>
                  <a:cubicBezTo>
                    <a:pt x="2301" y="3212"/>
                    <a:pt x="2330" y="3234"/>
                    <a:pt x="2348" y="3263"/>
                  </a:cubicBezTo>
                  <a:cubicBezTo>
                    <a:pt x="2359" y="3286"/>
                    <a:pt x="2364" y="3308"/>
                    <a:pt x="2364" y="3336"/>
                  </a:cubicBezTo>
                  <a:cubicBezTo>
                    <a:pt x="2364" y="3371"/>
                    <a:pt x="2369" y="3405"/>
                    <a:pt x="2369" y="3439"/>
                  </a:cubicBezTo>
                  <a:cubicBezTo>
                    <a:pt x="2382" y="3570"/>
                    <a:pt x="2404" y="3672"/>
                    <a:pt x="2438" y="3763"/>
                  </a:cubicBezTo>
                  <a:cubicBezTo>
                    <a:pt x="2455" y="3808"/>
                    <a:pt x="2477" y="3848"/>
                    <a:pt x="2500" y="3882"/>
                  </a:cubicBezTo>
                  <a:cubicBezTo>
                    <a:pt x="2518" y="3911"/>
                    <a:pt x="2540" y="3934"/>
                    <a:pt x="2569" y="3962"/>
                  </a:cubicBezTo>
                  <a:cubicBezTo>
                    <a:pt x="2592" y="3979"/>
                    <a:pt x="2626" y="3997"/>
                    <a:pt x="2654" y="4013"/>
                  </a:cubicBezTo>
                  <a:cubicBezTo>
                    <a:pt x="2694" y="4031"/>
                    <a:pt x="2739" y="4047"/>
                    <a:pt x="2796" y="4058"/>
                  </a:cubicBezTo>
                  <a:cubicBezTo>
                    <a:pt x="2847" y="4065"/>
                    <a:pt x="2899" y="4070"/>
                    <a:pt x="2954" y="4070"/>
                  </a:cubicBezTo>
                  <a:cubicBezTo>
                    <a:pt x="2972" y="4070"/>
                    <a:pt x="2995" y="4070"/>
                    <a:pt x="3017" y="4065"/>
                  </a:cubicBezTo>
                  <a:cubicBezTo>
                    <a:pt x="3080" y="4058"/>
                    <a:pt x="3132" y="4047"/>
                    <a:pt x="3188" y="4031"/>
                  </a:cubicBezTo>
                  <a:cubicBezTo>
                    <a:pt x="3227" y="4013"/>
                    <a:pt x="3268" y="3990"/>
                    <a:pt x="3302" y="3968"/>
                  </a:cubicBezTo>
                  <a:cubicBezTo>
                    <a:pt x="3336" y="3945"/>
                    <a:pt x="3364" y="3916"/>
                    <a:pt x="3387" y="3887"/>
                  </a:cubicBezTo>
                  <a:cubicBezTo>
                    <a:pt x="3415" y="3853"/>
                    <a:pt x="3439" y="3819"/>
                    <a:pt x="3455" y="3774"/>
                  </a:cubicBezTo>
                  <a:cubicBezTo>
                    <a:pt x="3473" y="3740"/>
                    <a:pt x="3484" y="3706"/>
                    <a:pt x="3495" y="3672"/>
                  </a:cubicBezTo>
                  <a:cubicBezTo>
                    <a:pt x="3484" y="3593"/>
                    <a:pt x="3518" y="3512"/>
                    <a:pt x="3586" y="3478"/>
                  </a:cubicBezTo>
                  <a:cubicBezTo>
                    <a:pt x="3615" y="3462"/>
                    <a:pt x="3643" y="3456"/>
                    <a:pt x="3670" y="3456"/>
                  </a:cubicBezTo>
                  <a:cubicBezTo>
                    <a:pt x="3688" y="3456"/>
                    <a:pt x="3705" y="3462"/>
                    <a:pt x="3728" y="3467"/>
                  </a:cubicBezTo>
                  <a:cubicBezTo>
                    <a:pt x="3767" y="3478"/>
                    <a:pt x="3801" y="3507"/>
                    <a:pt x="3830" y="3553"/>
                  </a:cubicBezTo>
                  <a:cubicBezTo>
                    <a:pt x="3841" y="3564"/>
                    <a:pt x="3848" y="3581"/>
                    <a:pt x="3859" y="3598"/>
                  </a:cubicBezTo>
                  <a:cubicBezTo>
                    <a:pt x="3893" y="3638"/>
                    <a:pt x="3927" y="3677"/>
                    <a:pt x="3972" y="3724"/>
                  </a:cubicBezTo>
                  <a:cubicBezTo>
                    <a:pt x="4024" y="3758"/>
                    <a:pt x="4074" y="3792"/>
                    <a:pt x="4126" y="3819"/>
                  </a:cubicBezTo>
                  <a:cubicBezTo>
                    <a:pt x="4200" y="3848"/>
                    <a:pt x="4273" y="3871"/>
                    <a:pt x="4352" y="3887"/>
                  </a:cubicBezTo>
                  <a:cubicBezTo>
                    <a:pt x="4427" y="3900"/>
                    <a:pt x="4501" y="3905"/>
                    <a:pt x="4580" y="3905"/>
                  </a:cubicBezTo>
                  <a:cubicBezTo>
                    <a:pt x="4625" y="3905"/>
                    <a:pt x="4677" y="3905"/>
                    <a:pt x="4722" y="3900"/>
                  </a:cubicBezTo>
                  <a:cubicBezTo>
                    <a:pt x="4939" y="3877"/>
                    <a:pt x="5160" y="3819"/>
                    <a:pt x="5409" y="3729"/>
                  </a:cubicBezTo>
                  <a:cubicBezTo>
                    <a:pt x="5666" y="3632"/>
                    <a:pt x="5870" y="3525"/>
                    <a:pt x="6046" y="3405"/>
                  </a:cubicBezTo>
                  <a:cubicBezTo>
                    <a:pt x="6154" y="3326"/>
                    <a:pt x="6245" y="3246"/>
                    <a:pt x="6324" y="3155"/>
                  </a:cubicBezTo>
                  <a:cubicBezTo>
                    <a:pt x="6387" y="3081"/>
                    <a:pt x="6432" y="3008"/>
                    <a:pt x="6473" y="2933"/>
                  </a:cubicBezTo>
                  <a:cubicBezTo>
                    <a:pt x="6500" y="2871"/>
                    <a:pt x="6518" y="2809"/>
                    <a:pt x="6529" y="2746"/>
                  </a:cubicBezTo>
                  <a:cubicBezTo>
                    <a:pt x="6541" y="2689"/>
                    <a:pt x="6541" y="2633"/>
                    <a:pt x="6541" y="2581"/>
                  </a:cubicBezTo>
                  <a:cubicBezTo>
                    <a:pt x="6534" y="2531"/>
                    <a:pt x="6523" y="2479"/>
                    <a:pt x="6507" y="2428"/>
                  </a:cubicBezTo>
                  <a:cubicBezTo>
                    <a:pt x="6484" y="2376"/>
                    <a:pt x="6455" y="2331"/>
                    <a:pt x="6427" y="2285"/>
                  </a:cubicBezTo>
                  <a:cubicBezTo>
                    <a:pt x="6393" y="2235"/>
                    <a:pt x="6348" y="2190"/>
                    <a:pt x="6303" y="2149"/>
                  </a:cubicBezTo>
                  <a:cubicBezTo>
                    <a:pt x="6234" y="2093"/>
                    <a:pt x="6159" y="2046"/>
                    <a:pt x="6075" y="2007"/>
                  </a:cubicBezTo>
                  <a:cubicBezTo>
                    <a:pt x="5967" y="1956"/>
                    <a:pt x="5842" y="1922"/>
                    <a:pt x="5705" y="1894"/>
                  </a:cubicBezTo>
                  <a:cubicBezTo>
                    <a:pt x="5603" y="1876"/>
                    <a:pt x="5501" y="1870"/>
                    <a:pt x="5387" y="1865"/>
                  </a:cubicBezTo>
                  <a:cubicBezTo>
                    <a:pt x="5319" y="1865"/>
                    <a:pt x="5257" y="1815"/>
                    <a:pt x="5246" y="1746"/>
                  </a:cubicBezTo>
                  <a:cubicBezTo>
                    <a:pt x="5233" y="1700"/>
                    <a:pt x="5246" y="1632"/>
                    <a:pt x="5285" y="1603"/>
                  </a:cubicBezTo>
                  <a:cubicBezTo>
                    <a:pt x="5393" y="1524"/>
                    <a:pt x="5472" y="1450"/>
                    <a:pt x="5540" y="1377"/>
                  </a:cubicBezTo>
                  <a:cubicBezTo>
                    <a:pt x="5569" y="1337"/>
                    <a:pt x="5597" y="1296"/>
                    <a:pt x="5614" y="1257"/>
                  </a:cubicBezTo>
                  <a:cubicBezTo>
                    <a:pt x="5626" y="1235"/>
                    <a:pt x="5637" y="1206"/>
                    <a:pt x="5642" y="1178"/>
                  </a:cubicBezTo>
                  <a:cubicBezTo>
                    <a:pt x="5648" y="1160"/>
                    <a:pt x="5648" y="1144"/>
                    <a:pt x="5648" y="1126"/>
                  </a:cubicBezTo>
                  <a:cubicBezTo>
                    <a:pt x="5642" y="1115"/>
                    <a:pt x="5637" y="1099"/>
                    <a:pt x="5637" y="1081"/>
                  </a:cubicBezTo>
                  <a:cubicBezTo>
                    <a:pt x="5626" y="1064"/>
                    <a:pt x="5621" y="1047"/>
                    <a:pt x="5608" y="1036"/>
                  </a:cubicBezTo>
                  <a:cubicBezTo>
                    <a:pt x="5592" y="1013"/>
                    <a:pt x="5574" y="989"/>
                    <a:pt x="5552" y="973"/>
                  </a:cubicBezTo>
                  <a:cubicBezTo>
                    <a:pt x="5512" y="944"/>
                    <a:pt x="5472" y="921"/>
                    <a:pt x="5432" y="899"/>
                  </a:cubicBezTo>
                  <a:cubicBezTo>
                    <a:pt x="5359" y="865"/>
                    <a:pt x="5273" y="837"/>
                    <a:pt x="5183" y="819"/>
                  </a:cubicBezTo>
                  <a:cubicBezTo>
                    <a:pt x="5097" y="808"/>
                    <a:pt x="5018" y="803"/>
                    <a:pt x="4932" y="803"/>
                  </a:cubicBezTo>
                  <a:cubicBezTo>
                    <a:pt x="4887" y="803"/>
                    <a:pt x="4847" y="803"/>
                    <a:pt x="4802" y="808"/>
                  </a:cubicBezTo>
                  <a:cubicBezTo>
                    <a:pt x="4677" y="819"/>
                    <a:pt x="4551" y="848"/>
                    <a:pt x="4438" y="887"/>
                  </a:cubicBezTo>
                  <a:cubicBezTo>
                    <a:pt x="4347" y="928"/>
                    <a:pt x="4262" y="973"/>
                    <a:pt x="4182" y="1024"/>
                  </a:cubicBezTo>
                  <a:cubicBezTo>
                    <a:pt x="4148" y="1052"/>
                    <a:pt x="4114" y="1075"/>
                    <a:pt x="4080" y="1109"/>
                  </a:cubicBezTo>
                  <a:cubicBezTo>
                    <a:pt x="4052" y="1133"/>
                    <a:pt x="4018" y="1149"/>
                    <a:pt x="3977" y="1149"/>
                  </a:cubicBezTo>
                  <a:cubicBezTo>
                    <a:pt x="3950" y="1149"/>
                    <a:pt x="3927" y="1138"/>
                    <a:pt x="3898" y="1126"/>
                  </a:cubicBezTo>
                  <a:cubicBezTo>
                    <a:pt x="3859" y="1099"/>
                    <a:pt x="3830" y="1041"/>
                    <a:pt x="3830" y="989"/>
                  </a:cubicBezTo>
                  <a:cubicBezTo>
                    <a:pt x="3835" y="905"/>
                    <a:pt x="3835" y="826"/>
                    <a:pt x="3830" y="751"/>
                  </a:cubicBezTo>
                  <a:cubicBezTo>
                    <a:pt x="3819" y="649"/>
                    <a:pt x="3796" y="553"/>
                    <a:pt x="3762" y="467"/>
                  </a:cubicBezTo>
                  <a:cubicBezTo>
                    <a:pt x="3739" y="399"/>
                    <a:pt x="3705" y="336"/>
                    <a:pt x="3665" y="286"/>
                  </a:cubicBezTo>
                  <a:cubicBezTo>
                    <a:pt x="3631" y="234"/>
                    <a:pt x="3591" y="194"/>
                    <a:pt x="3552" y="155"/>
                  </a:cubicBezTo>
                  <a:cubicBezTo>
                    <a:pt x="3507" y="126"/>
                    <a:pt x="3460" y="92"/>
                    <a:pt x="3415" y="69"/>
                  </a:cubicBezTo>
                  <a:cubicBezTo>
                    <a:pt x="3358" y="47"/>
                    <a:pt x="3302" y="29"/>
                    <a:pt x="3234" y="13"/>
                  </a:cubicBezTo>
                  <a:cubicBezTo>
                    <a:pt x="3188" y="8"/>
                    <a:pt x="3137" y="1"/>
                    <a:pt x="3085" y="1"/>
                  </a:cubicBezTo>
                  <a:close/>
                  <a:moveTo>
                    <a:pt x="1734" y="5122"/>
                  </a:moveTo>
                  <a:cubicBezTo>
                    <a:pt x="1677" y="5127"/>
                    <a:pt x="1619" y="5143"/>
                    <a:pt x="1563" y="5161"/>
                  </a:cubicBezTo>
                  <a:cubicBezTo>
                    <a:pt x="1501" y="5183"/>
                    <a:pt x="1438" y="5217"/>
                    <a:pt x="1381" y="5258"/>
                  </a:cubicBezTo>
                  <a:cubicBezTo>
                    <a:pt x="1330" y="5298"/>
                    <a:pt x="1284" y="5337"/>
                    <a:pt x="1244" y="5382"/>
                  </a:cubicBezTo>
                  <a:cubicBezTo>
                    <a:pt x="1205" y="5434"/>
                    <a:pt x="1171" y="5484"/>
                    <a:pt x="1142" y="5536"/>
                  </a:cubicBezTo>
                  <a:cubicBezTo>
                    <a:pt x="1120" y="5592"/>
                    <a:pt x="1103" y="5644"/>
                    <a:pt x="1092" y="5694"/>
                  </a:cubicBezTo>
                  <a:cubicBezTo>
                    <a:pt x="1092" y="5729"/>
                    <a:pt x="1079" y="5763"/>
                    <a:pt x="1052" y="5791"/>
                  </a:cubicBezTo>
                  <a:cubicBezTo>
                    <a:pt x="1040" y="5804"/>
                    <a:pt x="1018" y="5814"/>
                    <a:pt x="995" y="5820"/>
                  </a:cubicBezTo>
                  <a:lnTo>
                    <a:pt x="972" y="5820"/>
                  </a:lnTo>
                  <a:cubicBezTo>
                    <a:pt x="938" y="5820"/>
                    <a:pt x="898" y="5809"/>
                    <a:pt x="882" y="5780"/>
                  </a:cubicBezTo>
                  <a:cubicBezTo>
                    <a:pt x="853" y="5746"/>
                    <a:pt x="824" y="5718"/>
                    <a:pt x="796" y="5689"/>
                  </a:cubicBezTo>
                  <a:cubicBezTo>
                    <a:pt x="772" y="5673"/>
                    <a:pt x="751" y="5655"/>
                    <a:pt x="722" y="5644"/>
                  </a:cubicBezTo>
                  <a:cubicBezTo>
                    <a:pt x="693" y="5633"/>
                    <a:pt x="659" y="5621"/>
                    <a:pt x="625" y="5615"/>
                  </a:cubicBezTo>
                  <a:cubicBezTo>
                    <a:pt x="602" y="5610"/>
                    <a:pt x="580" y="5610"/>
                    <a:pt x="557" y="5610"/>
                  </a:cubicBezTo>
                  <a:lnTo>
                    <a:pt x="523" y="5610"/>
                  </a:lnTo>
                  <a:cubicBezTo>
                    <a:pt x="483" y="5615"/>
                    <a:pt x="438" y="5626"/>
                    <a:pt x="397" y="5638"/>
                  </a:cubicBezTo>
                  <a:cubicBezTo>
                    <a:pt x="347" y="5660"/>
                    <a:pt x="302" y="5684"/>
                    <a:pt x="256" y="5712"/>
                  </a:cubicBezTo>
                  <a:cubicBezTo>
                    <a:pt x="216" y="5746"/>
                    <a:pt x="182" y="5780"/>
                    <a:pt x="148" y="5820"/>
                  </a:cubicBezTo>
                  <a:cubicBezTo>
                    <a:pt x="103" y="5872"/>
                    <a:pt x="63" y="5933"/>
                    <a:pt x="35" y="5996"/>
                  </a:cubicBezTo>
                  <a:cubicBezTo>
                    <a:pt x="17" y="6030"/>
                    <a:pt x="6" y="6059"/>
                    <a:pt x="1" y="6093"/>
                  </a:cubicBezTo>
                  <a:lnTo>
                    <a:pt x="1" y="6150"/>
                  </a:lnTo>
                  <a:cubicBezTo>
                    <a:pt x="1" y="6166"/>
                    <a:pt x="6" y="6184"/>
                    <a:pt x="12" y="6200"/>
                  </a:cubicBezTo>
                  <a:cubicBezTo>
                    <a:pt x="17" y="6224"/>
                    <a:pt x="35" y="6247"/>
                    <a:pt x="46" y="6263"/>
                  </a:cubicBezTo>
                  <a:cubicBezTo>
                    <a:pt x="97" y="6337"/>
                    <a:pt x="166" y="6394"/>
                    <a:pt x="227" y="6444"/>
                  </a:cubicBezTo>
                  <a:cubicBezTo>
                    <a:pt x="290" y="6496"/>
                    <a:pt x="342" y="6547"/>
                    <a:pt x="387" y="6599"/>
                  </a:cubicBezTo>
                  <a:cubicBezTo>
                    <a:pt x="415" y="6627"/>
                    <a:pt x="449" y="6672"/>
                    <a:pt x="472" y="6717"/>
                  </a:cubicBezTo>
                  <a:cubicBezTo>
                    <a:pt x="494" y="6764"/>
                    <a:pt x="517" y="6803"/>
                    <a:pt x="512" y="6843"/>
                  </a:cubicBezTo>
                  <a:cubicBezTo>
                    <a:pt x="507" y="6882"/>
                    <a:pt x="494" y="6922"/>
                    <a:pt x="478" y="6963"/>
                  </a:cubicBezTo>
                  <a:lnTo>
                    <a:pt x="472" y="6985"/>
                  </a:lnTo>
                  <a:cubicBezTo>
                    <a:pt x="455" y="7024"/>
                    <a:pt x="444" y="7070"/>
                    <a:pt x="432" y="7115"/>
                  </a:cubicBezTo>
                  <a:lnTo>
                    <a:pt x="432" y="7139"/>
                  </a:lnTo>
                  <a:cubicBezTo>
                    <a:pt x="438" y="7178"/>
                    <a:pt x="449" y="7212"/>
                    <a:pt x="460" y="7252"/>
                  </a:cubicBezTo>
                  <a:cubicBezTo>
                    <a:pt x="478" y="7291"/>
                    <a:pt x="500" y="7331"/>
                    <a:pt x="523" y="7365"/>
                  </a:cubicBezTo>
                  <a:cubicBezTo>
                    <a:pt x="546" y="7399"/>
                    <a:pt x="575" y="7428"/>
                    <a:pt x="602" y="7451"/>
                  </a:cubicBezTo>
                  <a:cubicBezTo>
                    <a:pt x="636" y="7480"/>
                    <a:pt x="677" y="7508"/>
                    <a:pt x="722" y="7530"/>
                  </a:cubicBezTo>
                  <a:cubicBezTo>
                    <a:pt x="785" y="7553"/>
                    <a:pt x="841" y="7576"/>
                    <a:pt x="903" y="7587"/>
                  </a:cubicBezTo>
                  <a:cubicBezTo>
                    <a:pt x="955" y="7593"/>
                    <a:pt x="1000" y="7598"/>
                    <a:pt x="1045" y="7598"/>
                  </a:cubicBezTo>
                  <a:lnTo>
                    <a:pt x="1103" y="7598"/>
                  </a:lnTo>
                  <a:cubicBezTo>
                    <a:pt x="1160" y="7587"/>
                    <a:pt x="1216" y="7576"/>
                    <a:pt x="1268" y="7559"/>
                  </a:cubicBezTo>
                  <a:cubicBezTo>
                    <a:pt x="1307" y="7542"/>
                    <a:pt x="1341" y="7525"/>
                    <a:pt x="1375" y="7501"/>
                  </a:cubicBezTo>
                  <a:cubicBezTo>
                    <a:pt x="1404" y="7480"/>
                    <a:pt x="1433" y="7456"/>
                    <a:pt x="1454" y="7428"/>
                  </a:cubicBezTo>
                  <a:lnTo>
                    <a:pt x="1467" y="7417"/>
                  </a:lnTo>
                  <a:cubicBezTo>
                    <a:pt x="1467" y="7399"/>
                    <a:pt x="1467" y="7377"/>
                    <a:pt x="1472" y="7360"/>
                  </a:cubicBezTo>
                  <a:cubicBezTo>
                    <a:pt x="1478" y="7331"/>
                    <a:pt x="1501" y="7309"/>
                    <a:pt x="1529" y="7291"/>
                  </a:cubicBezTo>
                  <a:cubicBezTo>
                    <a:pt x="1546" y="7280"/>
                    <a:pt x="1569" y="7280"/>
                    <a:pt x="1585" y="7280"/>
                  </a:cubicBezTo>
                  <a:cubicBezTo>
                    <a:pt x="1625" y="7280"/>
                    <a:pt x="1653" y="7291"/>
                    <a:pt x="1677" y="7315"/>
                  </a:cubicBezTo>
                  <a:cubicBezTo>
                    <a:pt x="1711" y="7365"/>
                    <a:pt x="1750" y="7406"/>
                    <a:pt x="1795" y="7445"/>
                  </a:cubicBezTo>
                  <a:cubicBezTo>
                    <a:pt x="1836" y="7480"/>
                    <a:pt x="1876" y="7508"/>
                    <a:pt x="1926" y="7530"/>
                  </a:cubicBezTo>
                  <a:cubicBezTo>
                    <a:pt x="1973" y="7548"/>
                    <a:pt x="2023" y="7564"/>
                    <a:pt x="2080" y="7576"/>
                  </a:cubicBezTo>
                  <a:cubicBezTo>
                    <a:pt x="2114" y="7582"/>
                    <a:pt x="2159" y="7587"/>
                    <a:pt x="2199" y="7587"/>
                  </a:cubicBezTo>
                  <a:lnTo>
                    <a:pt x="2251" y="7587"/>
                  </a:lnTo>
                  <a:cubicBezTo>
                    <a:pt x="2319" y="7576"/>
                    <a:pt x="2382" y="7564"/>
                    <a:pt x="2443" y="7542"/>
                  </a:cubicBezTo>
                  <a:cubicBezTo>
                    <a:pt x="2518" y="7514"/>
                    <a:pt x="2579" y="7480"/>
                    <a:pt x="2642" y="7440"/>
                  </a:cubicBezTo>
                  <a:cubicBezTo>
                    <a:pt x="2689" y="7399"/>
                    <a:pt x="2734" y="7360"/>
                    <a:pt x="2779" y="7309"/>
                  </a:cubicBezTo>
                  <a:cubicBezTo>
                    <a:pt x="2813" y="7270"/>
                    <a:pt x="2841" y="7223"/>
                    <a:pt x="2864" y="7173"/>
                  </a:cubicBezTo>
                  <a:cubicBezTo>
                    <a:pt x="2886" y="7133"/>
                    <a:pt x="2899" y="7081"/>
                    <a:pt x="2909" y="7031"/>
                  </a:cubicBezTo>
                  <a:cubicBezTo>
                    <a:pt x="2920" y="6985"/>
                    <a:pt x="2920" y="6940"/>
                    <a:pt x="2915" y="6888"/>
                  </a:cubicBezTo>
                  <a:cubicBezTo>
                    <a:pt x="2909" y="6843"/>
                    <a:pt x="2899" y="6792"/>
                    <a:pt x="2881" y="6746"/>
                  </a:cubicBezTo>
                  <a:cubicBezTo>
                    <a:pt x="2859" y="6690"/>
                    <a:pt x="2825" y="6627"/>
                    <a:pt x="2791" y="6575"/>
                  </a:cubicBezTo>
                  <a:lnTo>
                    <a:pt x="2768" y="6541"/>
                  </a:lnTo>
                  <a:cubicBezTo>
                    <a:pt x="2739" y="6507"/>
                    <a:pt x="2728" y="6473"/>
                    <a:pt x="2728" y="6439"/>
                  </a:cubicBezTo>
                  <a:cubicBezTo>
                    <a:pt x="2728" y="6410"/>
                    <a:pt x="2734" y="6383"/>
                    <a:pt x="2750" y="6360"/>
                  </a:cubicBezTo>
                  <a:cubicBezTo>
                    <a:pt x="2762" y="6342"/>
                    <a:pt x="2779" y="6326"/>
                    <a:pt x="2807" y="6315"/>
                  </a:cubicBezTo>
                  <a:cubicBezTo>
                    <a:pt x="2825" y="6297"/>
                    <a:pt x="2847" y="6292"/>
                    <a:pt x="2875" y="6292"/>
                  </a:cubicBezTo>
                  <a:cubicBezTo>
                    <a:pt x="2983" y="6281"/>
                    <a:pt x="3069" y="6263"/>
                    <a:pt x="3148" y="6234"/>
                  </a:cubicBezTo>
                  <a:cubicBezTo>
                    <a:pt x="3188" y="6218"/>
                    <a:pt x="3222" y="6200"/>
                    <a:pt x="3256" y="6179"/>
                  </a:cubicBezTo>
                  <a:cubicBezTo>
                    <a:pt x="3274" y="6166"/>
                    <a:pt x="3290" y="6150"/>
                    <a:pt x="3302" y="6138"/>
                  </a:cubicBezTo>
                  <a:cubicBezTo>
                    <a:pt x="3313" y="6121"/>
                    <a:pt x="3324" y="6110"/>
                    <a:pt x="3330" y="6093"/>
                  </a:cubicBezTo>
                  <a:cubicBezTo>
                    <a:pt x="3336" y="6082"/>
                    <a:pt x="3342" y="6064"/>
                    <a:pt x="3347" y="6053"/>
                  </a:cubicBezTo>
                  <a:lnTo>
                    <a:pt x="3347" y="5996"/>
                  </a:lnTo>
                  <a:cubicBezTo>
                    <a:pt x="3342" y="5974"/>
                    <a:pt x="3336" y="5951"/>
                    <a:pt x="3330" y="5922"/>
                  </a:cubicBezTo>
                  <a:cubicBezTo>
                    <a:pt x="3313" y="5894"/>
                    <a:pt x="3295" y="5859"/>
                    <a:pt x="3274" y="5825"/>
                  </a:cubicBezTo>
                  <a:cubicBezTo>
                    <a:pt x="3240" y="5786"/>
                    <a:pt x="3205" y="5746"/>
                    <a:pt x="3166" y="5707"/>
                  </a:cubicBezTo>
                  <a:cubicBezTo>
                    <a:pt x="3114" y="5667"/>
                    <a:pt x="3051" y="5633"/>
                    <a:pt x="2995" y="5599"/>
                  </a:cubicBezTo>
                  <a:cubicBezTo>
                    <a:pt x="2933" y="5570"/>
                    <a:pt x="2864" y="5553"/>
                    <a:pt x="2796" y="5536"/>
                  </a:cubicBezTo>
                  <a:cubicBezTo>
                    <a:pt x="2750" y="5531"/>
                    <a:pt x="2705" y="5531"/>
                    <a:pt x="2660" y="5531"/>
                  </a:cubicBezTo>
                  <a:lnTo>
                    <a:pt x="2603" y="5531"/>
                  </a:lnTo>
                  <a:cubicBezTo>
                    <a:pt x="2534" y="5536"/>
                    <a:pt x="2466" y="5553"/>
                    <a:pt x="2398" y="5576"/>
                  </a:cubicBezTo>
                  <a:cubicBezTo>
                    <a:pt x="2364" y="5592"/>
                    <a:pt x="2335" y="5604"/>
                    <a:pt x="2301" y="5621"/>
                  </a:cubicBezTo>
                  <a:cubicBezTo>
                    <a:pt x="2285" y="5633"/>
                    <a:pt x="2262" y="5638"/>
                    <a:pt x="2239" y="5638"/>
                  </a:cubicBezTo>
                  <a:cubicBezTo>
                    <a:pt x="2211" y="5638"/>
                    <a:pt x="2183" y="5633"/>
                    <a:pt x="2159" y="5615"/>
                  </a:cubicBezTo>
                  <a:cubicBezTo>
                    <a:pt x="2120" y="5592"/>
                    <a:pt x="2097" y="5547"/>
                    <a:pt x="2097" y="5490"/>
                  </a:cubicBezTo>
                  <a:lnTo>
                    <a:pt x="2097" y="5434"/>
                  </a:lnTo>
                  <a:cubicBezTo>
                    <a:pt x="2091" y="5382"/>
                    <a:pt x="2080" y="5343"/>
                    <a:pt x="2068" y="5303"/>
                  </a:cubicBezTo>
                  <a:cubicBezTo>
                    <a:pt x="2057" y="5280"/>
                    <a:pt x="2046" y="5258"/>
                    <a:pt x="2029" y="5235"/>
                  </a:cubicBezTo>
                  <a:cubicBezTo>
                    <a:pt x="2018" y="5217"/>
                    <a:pt x="2000" y="5201"/>
                    <a:pt x="1989" y="5183"/>
                  </a:cubicBezTo>
                  <a:cubicBezTo>
                    <a:pt x="1966" y="5172"/>
                    <a:pt x="1949" y="5161"/>
                    <a:pt x="1926" y="5149"/>
                  </a:cubicBezTo>
                  <a:cubicBezTo>
                    <a:pt x="1904" y="5138"/>
                    <a:pt x="1876" y="5133"/>
                    <a:pt x="1847" y="5127"/>
                  </a:cubicBezTo>
                  <a:cubicBezTo>
                    <a:pt x="1824" y="5122"/>
                    <a:pt x="1795" y="5122"/>
                    <a:pt x="1773" y="5122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4"/>
            <p:cNvSpPr/>
            <p:nvPr/>
          </p:nvSpPr>
          <p:spPr>
            <a:xfrm flipH="1">
              <a:off x="783477" y="3449260"/>
              <a:ext cx="7267" cy="21773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246" y="535"/>
                  </a:moveTo>
                  <a:cubicBezTo>
                    <a:pt x="239" y="558"/>
                    <a:pt x="239" y="580"/>
                    <a:pt x="234" y="603"/>
                  </a:cubicBezTo>
                  <a:cubicBezTo>
                    <a:pt x="228" y="648"/>
                    <a:pt x="212" y="694"/>
                    <a:pt x="194" y="739"/>
                  </a:cubicBezTo>
                  <a:cubicBezTo>
                    <a:pt x="212" y="694"/>
                    <a:pt x="228" y="648"/>
                    <a:pt x="234" y="603"/>
                  </a:cubicBezTo>
                  <a:cubicBezTo>
                    <a:pt x="239" y="580"/>
                    <a:pt x="239" y="558"/>
                    <a:pt x="246" y="535"/>
                  </a:cubicBezTo>
                  <a:close/>
                  <a:moveTo>
                    <a:pt x="234" y="375"/>
                  </a:moveTo>
                  <a:cubicBezTo>
                    <a:pt x="239" y="398"/>
                    <a:pt x="239" y="415"/>
                    <a:pt x="246" y="438"/>
                  </a:cubicBezTo>
                  <a:lnTo>
                    <a:pt x="246" y="472"/>
                  </a:lnTo>
                  <a:lnTo>
                    <a:pt x="246" y="438"/>
                  </a:lnTo>
                  <a:cubicBezTo>
                    <a:pt x="239" y="415"/>
                    <a:pt x="239" y="398"/>
                    <a:pt x="234" y="375"/>
                  </a:cubicBezTo>
                  <a:close/>
                  <a:moveTo>
                    <a:pt x="1" y="0"/>
                  </a:moveTo>
                  <a:lnTo>
                    <a:pt x="8" y="6"/>
                  </a:lnTo>
                  <a:lnTo>
                    <a:pt x="13" y="1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4"/>
            <p:cNvSpPr/>
            <p:nvPr/>
          </p:nvSpPr>
          <p:spPr>
            <a:xfrm flipH="1">
              <a:off x="952685" y="3468149"/>
              <a:ext cx="2560" cy="5031"/>
            </a:xfrm>
            <a:custGeom>
              <a:avLst/>
              <a:gdLst/>
              <a:ahLst/>
              <a:cxnLst/>
              <a:rect l="l" t="t" r="r" b="b"/>
              <a:pathLst>
                <a:path w="87" h="171" extrusionOk="0">
                  <a:moveTo>
                    <a:pt x="7" y="142"/>
                  </a:moveTo>
                  <a:cubicBezTo>
                    <a:pt x="7" y="148"/>
                    <a:pt x="0" y="160"/>
                    <a:pt x="0" y="171"/>
                  </a:cubicBezTo>
                  <a:cubicBezTo>
                    <a:pt x="0" y="160"/>
                    <a:pt x="7" y="148"/>
                    <a:pt x="7" y="142"/>
                  </a:cubicBezTo>
                  <a:close/>
                  <a:moveTo>
                    <a:pt x="86" y="1"/>
                  </a:moveTo>
                  <a:cubicBezTo>
                    <a:pt x="75" y="24"/>
                    <a:pt x="58" y="40"/>
                    <a:pt x="47" y="63"/>
                  </a:cubicBezTo>
                  <a:cubicBezTo>
                    <a:pt x="58" y="40"/>
                    <a:pt x="75" y="24"/>
                    <a:pt x="86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4"/>
            <p:cNvSpPr/>
            <p:nvPr/>
          </p:nvSpPr>
          <p:spPr>
            <a:xfrm flipH="1">
              <a:off x="786508" y="3474004"/>
              <a:ext cx="11416" cy="12387"/>
            </a:xfrm>
            <a:custGeom>
              <a:avLst/>
              <a:gdLst/>
              <a:ahLst/>
              <a:cxnLst/>
              <a:rect l="l" t="t" r="r" b="b"/>
              <a:pathLst>
                <a:path w="388" h="421" extrusionOk="0">
                  <a:moveTo>
                    <a:pt x="388" y="1"/>
                  </a:moveTo>
                  <a:cubicBezTo>
                    <a:pt x="359" y="58"/>
                    <a:pt x="320" y="114"/>
                    <a:pt x="273" y="171"/>
                  </a:cubicBezTo>
                  <a:cubicBezTo>
                    <a:pt x="200" y="262"/>
                    <a:pt x="108" y="342"/>
                    <a:pt x="1" y="421"/>
                  </a:cubicBezTo>
                  <a:cubicBezTo>
                    <a:pt x="108" y="342"/>
                    <a:pt x="200" y="262"/>
                    <a:pt x="273" y="171"/>
                  </a:cubicBezTo>
                  <a:cubicBezTo>
                    <a:pt x="320" y="114"/>
                    <a:pt x="359" y="58"/>
                    <a:pt x="38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4"/>
            <p:cNvSpPr/>
            <p:nvPr/>
          </p:nvSpPr>
          <p:spPr>
            <a:xfrm flipH="1">
              <a:off x="955539" y="3474328"/>
              <a:ext cx="206" cy="2383"/>
            </a:xfrm>
            <a:custGeom>
              <a:avLst/>
              <a:gdLst/>
              <a:ahLst/>
              <a:cxnLst/>
              <a:rect l="l" t="t" r="r" b="b"/>
              <a:pathLst>
                <a:path w="7" h="81" extrusionOk="0">
                  <a:moveTo>
                    <a:pt x="6" y="1"/>
                  </a:moveTo>
                  <a:cubicBezTo>
                    <a:pt x="6" y="2"/>
                    <a:pt x="6" y="3"/>
                    <a:pt x="6" y="5"/>
                  </a:cubicBezTo>
                  <a:lnTo>
                    <a:pt x="6" y="5"/>
                  </a:lnTo>
                  <a:cubicBezTo>
                    <a:pt x="6" y="3"/>
                    <a:pt x="6" y="2"/>
                    <a:pt x="6" y="1"/>
                  </a:cubicBezTo>
                  <a:close/>
                  <a:moveTo>
                    <a:pt x="6" y="5"/>
                  </a:moveTo>
                  <a:cubicBezTo>
                    <a:pt x="4" y="9"/>
                    <a:pt x="1" y="15"/>
                    <a:pt x="1" y="24"/>
                  </a:cubicBezTo>
                  <a:lnTo>
                    <a:pt x="1" y="81"/>
                  </a:lnTo>
                  <a:cubicBezTo>
                    <a:pt x="1" y="54"/>
                    <a:pt x="1" y="31"/>
                    <a:pt x="6" y="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4"/>
            <p:cNvSpPr/>
            <p:nvPr/>
          </p:nvSpPr>
          <p:spPr>
            <a:xfrm flipH="1">
              <a:off x="910405" y="3480183"/>
              <a:ext cx="39838" cy="11740"/>
            </a:xfrm>
            <a:custGeom>
              <a:avLst/>
              <a:gdLst/>
              <a:ahLst/>
              <a:cxnLst/>
              <a:rect l="l" t="t" r="r" b="b"/>
              <a:pathLst>
                <a:path w="1354" h="39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314" y="1"/>
                    <a:pt x="1275" y="12"/>
                    <a:pt x="1251" y="40"/>
                  </a:cubicBezTo>
                  <a:cubicBezTo>
                    <a:pt x="1275" y="18"/>
                    <a:pt x="1314" y="1"/>
                    <a:pt x="1354" y="1"/>
                  </a:cubicBezTo>
                  <a:close/>
                  <a:moveTo>
                    <a:pt x="1" y="194"/>
                  </a:moveTo>
                  <a:cubicBezTo>
                    <a:pt x="64" y="239"/>
                    <a:pt x="126" y="284"/>
                    <a:pt x="200" y="318"/>
                  </a:cubicBezTo>
                  <a:cubicBezTo>
                    <a:pt x="126" y="279"/>
                    <a:pt x="64" y="239"/>
                    <a:pt x="1" y="194"/>
                  </a:cubicBezTo>
                  <a:close/>
                  <a:moveTo>
                    <a:pt x="200" y="318"/>
                  </a:moveTo>
                  <a:lnTo>
                    <a:pt x="200" y="318"/>
                  </a:lnTo>
                  <a:cubicBezTo>
                    <a:pt x="267" y="353"/>
                    <a:pt x="341" y="373"/>
                    <a:pt x="410" y="390"/>
                  </a:cubicBezTo>
                  <a:lnTo>
                    <a:pt x="410" y="390"/>
                  </a:lnTo>
                  <a:cubicBezTo>
                    <a:pt x="338" y="372"/>
                    <a:pt x="268" y="347"/>
                    <a:pt x="200" y="318"/>
                  </a:cubicBezTo>
                  <a:close/>
                  <a:moveTo>
                    <a:pt x="410" y="390"/>
                  </a:moveTo>
                  <a:cubicBezTo>
                    <a:pt x="424" y="393"/>
                    <a:pt x="437" y="396"/>
                    <a:pt x="451" y="399"/>
                  </a:cubicBezTo>
                  <a:cubicBezTo>
                    <a:pt x="438" y="396"/>
                    <a:pt x="424" y="393"/>
                    <a:pt x="410" y="39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4"/>
            <p:cNvSpPr/>
            <p:nvPr/>
          </p:nvSpPr>
          <p:spPr>
            <a:xfrm flipH="1">
              <a:off x="906404" y="3484037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4"/>
            <p:cNvSpPr/>
            <p:nvPr/>
          </p:nvSpPr>
          <p:spPr>
            <a:xfrm flipH="1">
              <a:off x="906404" y="3483184"/>
              <a:ext cx="177" cy="883"/>
            </a:xfrm>
            <a:custGeom>
              <a:avLst/>
              <a:gdLst/>
              <a:ahLst/>
              <a:cxnLst/>
              <a:rect l="l" t="t" r="r" b="b"/>
              <a:pathLst>
                <a:path w="6" h="30" extrusionOk="0">
                  <a:moveTo>
                    <a:pt x="1" y="1"/>
                  </a:moveTo>
                  <a:cubicBezTo>
                    <a:pt x="6" y="12"/>
                    <a:pt x="6" y="24"/>
                    <a:pt x="6" y="30"/>
                  </a:cubicBezTo>
                  <a:lnTo>
                    <a:pt x="6" y="30"/>
                  </a:lnTo>
                  <a:cubicBezTo>
                    <a:pt x="6" y="24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4"/>
            <p:cNvSpPr/>
            <p:nvPr/>
          </p:nvSpPr>
          <p:spPr>
            <a:xfrm flipH="1">
              <a:off x="906227" y="3484361"/>
              <a:ext cx="206" cy="3031"/>
            </a:xfrm>
            <a:custGeom>
              <a:avLst/>
              <a:gdLst/>
              <a:ahLst/>
              <a:cxnLst/>
              <a:rect l="l" t="t" r="r" b="b"/>
              <a:pathLst>
                <a:path w="7" h="103" extrusionOk="0">
                  <a:moveTo>
                    <a:pt x="1" y="1"/>
                  </a:moveTo>
                  <a:cubicBezTo>
                    <a:pt x="1" y="35"/>
                    <a:pt x="1" y="69"/>
                    <a:pt x="6" y="103"/>
                  </a:cubicBezTo>
                  <a:cubicBezTo>
                    <a:pt x="6" y="69"/>
                    <a:pt x="1" y="35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4"/>
            <p:cNvSpPr/>
            <p:nvPr/>
          </p:nvSpPr>
          <p:spPr>
            <a:xfrm flipH="1">
              <a:off x="863564" y="3500573"/>
              <a:ext cx="99860" cy="108893"/>
            </a:xfrm>
            <a:custGeom>
              <a:avLst/>
              <a:gdLst/>
              <a:ahLst/>
              <a:cxnLst/>
              <a:rect l="l" t="t" r="r" b="b"/>
              <a:pathLst>
                <a:path w="3394" h="3701" extrusionOk="0">
                  <a:moveTo>
                    <a:pt x="2961" y="0"/>
                  </a:moveTo>
                  <a:lnTo>
                    <a:pt x="2961" y="0"/>
                  </a:lnTo>
                  <a:cubicBezTo>
                    <a:pt x="2938" y="24"/>
                    <a:pt x="2916" y="47"/>
                    <a:pt x="2887" y="69"/>
                  </a:cubicBezTo>
                  <a:cubicBezTo>
                    <a:pt x="2916" y="47"/>
                    <a:pt x="2938" y="29"/>
                    <a:pt x="2961" y="0"/>
                  </a:cubicBezTo>
                  <a:close/>
                  <a:moveTo>
                    <a:pt x="2085" y="18"/>
                  </a:moveTo>
                  <a:cubicBezTo>
                    <a:pt x="2103" y="35"/>
                    <a:pt x="2119" y="58"/>
                    <a:pt x="2143" y="75"/>
                  </a:cubicBezTo>
                  <a:cubicBezTo>
                    <a:pt x="2119" y="52"/>
                    <a:pt x="2103" y="35"/>
                    <a:pt x="2085" y="18"/>
                  </a:cubicBezTo>
                  <a:close/>
                  <a:moveTo>
                    <a:pt x="3388" y="172"/>
                  </a:moveTo>
                  <a:cubicBezTo>
                    <a:pt x="3388" y="200"/>
                    <a:pt x="3388" y="223"/>
                    <a:pt x="3393" y="246"/>
                  </a:cubicBezTo>
                  <a:cubicBezTo>
                    <a:pt x="3388" y="223"/>
                    <a:pt x="3388" y="195"/>
                    <a:pt x="3388" y="172"/>
                  </a:cubicBezTo>
                  <a:close/>
                  <a:moveTo>
                    <a:pt x="6" y="3234"/>
                  </a:moveTo>
                  <a:cubicBezTo>
                    <a:pt x="6" y="3239"/>
                    <a:pt x="0" y="3246"/>
                    <a:pt x="0" y="3252"/>
                  </a:cubicBezTo>
                  <a:cubicBezTo>
                    <a:pt x="12" y="3286"/>
                    <a:pt x="18" y="3320"/>
                    <a:pt x="34" y="3354"/>
                  </a:cubicBezTo>
                  <a:cubicBezTo>
                    <a:pt x="18" y="3320"/>
                    <a:pt x="12" y="3286"/>
                    <a:pt x="6" y="3252"/>
                  </a:cubicBezTo>
                  <a:lnTo>
                    <a:pt x="6" y="3234"/>
                  </a:lnTo>
                  <a:close/>
                  <a:moveTo>
                    <a:pt x="1520" y="3649"/>
                  </a:moveTo>
                  <a:cubicBezTo>
                    <a:pt x="1559" y="3667"/>
                    <a:pt x="1603" y="3677"/>
                    <a:pt x="1649" y="3689"/>
                  </a:cubicBezTo>
                  <a:cubicBezTo>
                    <a:pt x="1688" y="3695"/>
                    <a:pt x="1733" y="3700"/>
                    <a:pt x="1773" y="3700"/>
                  </a:cubicBezTo>
                  <a:cubicBezTo>
                    <a:pt x="1733" y="3700"/>
                    <a:pt x="1688" y="3695"/>
                    <a:pt x="1654" y="3689"/>
                  </a:cubicBezTo>
                  <a:cubicBezTo>
                    <a:pt x="1603" y="3677"/>
                    <a:pt x="1559" y="3667"/>
                    <a:pt x="1520" y="364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4"/>
            <p:cNvSpPr/>
            <p:nvPr/>
          </p:nvSpPr>
          <p:spPr>
            <a:xfrm flipH="1">
              <a:off x="863565" y="3501779"/>
              <a:ext cx="23626" cy="190628"/>
            </a:xfrm>
            <a:custGeom>
              <a:avLst/>
              <a:gdLst/>
              <a:ahLst/>
              <a:cxnLst/>
              <a:rect l="l" t="t" r="r" b="b"/>
              <a:pathLst>
                <a:path w="803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59" y="289"/>
                    <a:pt x="353" y="295"/>
                    <a:pt x="353" y="295"/>
                  </a:cubicBezTo>
                  <a:cubicBezTo>
                    <a:pt x="347" y="352"/>
                    <a:pt x="347" y="409"/>
                    <a:pt x="341" y="460"/>
                  </a:cubicBezTo>
                  <a:cubicBezTo>
                    <a:pt x="456" y="358"/>
                    <a:pt x="585" y="273"/>
                    <a:pt x="728" y="227"/>
                  </a:cubicBezTo>
                  <a:cubicBezTo>
                    <a:pt x="750" y="216"/>
                    <a:pt x="773" y="210"/>
                    <a:pt x="802" y="205"/>
                  </a:cubicBezTo>
                  <a:cubicBezTo>
                    <a:pt x="797" y="182"/>
                    <a:pt x="797" y="153"/>
                    <a:pt x="797" y="130"/>
                  </a:cubicBezTo>
                  <a:cubicBezTo>
                    <a:pt x="739" y="90"/>
                    <a:pt x="688" y="45"/>
                    <a:pt x="643" y="0"/>
                  </a:cubicBezTo>
                  <a:close/>
                  <a:moveTo>
                    <a:pt x="448" y="552"/>
                  </a:moveTo>
                  <a:cubicBezTo>
                    <a:pt x="426" y="574"/>
                    <a:pt x="403" y="597"/>
                    <a:pt x="375" y="625"/>
                  </a:cubicBezTo>
                  <a:cubicBezTo>
                    <a:pt x="364" y="636"/>
                    <a:pt x="353" y="654"/>
                    <a:pt x="341" y="670"/>
                  </a:cubicBezTo>
                  <a:cubicBezTo>
                    <a:pt x="353" y="654"/>
                    <a:pt x="364" y="636"/>
                    <a:pt x="381" y="625"/>
                  </a:cubicBezTo>
                  <a:cubicBezTo>
                    <a:pt x="404" y="597"/>
                    <a:pt x="426" y="574"/>
                    <a:pt x="448" y="552"/>
                  </a:cubicBezTo>
                  <a:close/>
                  <a:moveTo>
                    <a:pt x="217" y="4745"/>
                  </a:moveTo>
                  <a:cubicBezTo>
                    <a:pt x="210" y="4767"/>
                    <a:pt x="210" y="4795"/>
                    <a:pt x="205" y="4824"/>
                  </a:cubicBezTo>
                  <a:lnTo>
                    <a:pt x="176" y="5108"/>
                  </a:lnTo>
                  <a:lnTo>
                    <a:pt x="149" y="5393"/>
                  </a:lnTo>
                  <a:lnTo>
                    <a:pt x="131" y="5517"/>
                  </a:lnTo>
                  <a:cubicBezTo>
                    <a:pt x="120" y="5665"/>
                    <a:pt x="103" y="5807"/>
                    <a:pt x="86" y="5954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0" y="6319"/>
                    <a:pt x="779" y="6313"/>
                    <a:pt x="773" y="6301"/>
                  </a:cubicBezTo>
                  <a:cubicBezTo>
                    <a:pt x="756" y="6285"/>
                    <a:pt x="745" y="6261"/>
                    <a:pt x="745" y="6233"/>
                  </a:cubicBezTo>
                  <a:lnTo>
                    <a:pt x="745" y="6120"/>
                  </a:lnTo>
                  <a:lnTo>
                    <a:pt x="745" y="5802"/>
                  </a:lnTo>
                  <a:cubicBezTo>
                    <a:pt x="745" y="5653"/>
                    <a:pt x="745" y="5511"/>
                    <a:pt x="750" y="5369"/>
                  </a:cubicBezTo>
                  <a:cubicBezTo>
                    <a:pt x="750" y="5244"/>
                    <a:pt x="756" y="5120"/>
                    <a:pt x="756" y="4989"/>
                  </a:cubicBezTo>
                  <a:cubicBezTo>
                    <a:pt x="694" y="4978"/>
                    <a:pt x="626" y="4960"/>
                    <a:pt x="563" y="4937"/>
                  </a:cubicBezTo>
                  <a:cubicBezTo>
                    <a:pt x="438" y="4892"/>
                    <a:pt x="319" y="4829"/>
                    <a:pt x="217" y="4745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4"/>
            <p:cNvSpPr/>
            <p:nvPr/>
          </p:nvSpPr>
          <p:spPr>
            <a:xfrm flipH="1">
              <a:off x="783476" y="3445759"/>
              <a:ext cx="179801" cy="164030"/>
            </a:xfrm>
            <a:custGeom>
              <a:avLst/>
              <a:gdLst/>
              <a:ahLst/>
              <a:cxnLst/>
              <a:rect l="l" t="t" r="r" b="b"/>
              <a:pathLst>
                <a:path w="6111" h="5575" extrusionOk="0">
                  <a:moveTo>
                    <a:pt x="5678" y="1"/>
                  </a:moveTo>
                  <a:cubicBezTo>
                    <a:pt x="5694" y="63"/>
                    <a:pt x="5706" y="125"/>
                    <a:pt x="5706" y="187"/>
                  </a:cubicBezTo>
                  <a:cubicBezTo>
                    <a:pt x="5712" y="273"/>
                    <a:pt x="5706" y="358"/>
                    <a:pt x="5689" y="438"/>
                  </a:cubicBezTo>
                  <a:cubicBezTo>
                    <a:pt x="5667" y="523"/>
                    <a:pt x="5644" y="597"/>
                    <a:pt x="5604" y="670"/>
                  </a:cubicBezTo>
                  <a:cubicBezTo>
                    <a:pt x="5565" y="745"/>
                    <a:pt x="5518" y="813"/>
                    <a:pt x="5456" y="875"/>
                  </a:cubicBezTo>
                  <a:cubicBezTo>
                    <a:pt x="5394" y="950"/>
                    <a:pt x="5319" y="1006"/>
                    <a:pt x="5240" y="1063"/>
                  </a:cubicBezTo>
                  <a:cubicBezTo>
                    <a:pt x="5156" y="1113"/>
                    <a:pt x="5064" y="1160"/>
                    <a:pt x="4967" y="1194"/>
                  </a:cubicBezTo>
                  <a:cubicBezTo>
                    <a:pt x="4860" y="1228"/>
                    <a:pt x="4757" y="1250"/>
                    <a:pt x="4655" y="1257"/>
                  </a:cubicBezTo>
                  <a:lnTo>
                    <a:pt x="4615" y="1257"/>
                  </a:lnTo>
                  <a:cubicBezTo>
                    <a:pt x="4542" y="1257"/>
                    <a:pt x="4474" y="1250"/>
                    <a:pt x="4411" y="1239"/>
                  </a:cubicBezTo>
                  <a:cubicBezTo>
                    <a:pt x="4296" y="1210"/>
                    <a:pt x="4183" y="1165"/>
                    <a:pt x="4047" y="1097"/>
                  </a:cubicBezTo>
                  <a:lnTo>
                    <a:pt x="4047" y="1097"/>
                  </a:lnTo>
                  <a:lnTo>
                    <a:pt x="4058" y="1108"/>
                  </a:lnTo>
                  <a:cubicBezTo>
                    <a:pt x="3979" y="1063"/>
                    <a:pt x="3900" y="1018"/>
                    <a:pt x="3819" y="972"/>
                  </a:cubicBezTo>
                  <a:lnTo>
                    <a:pt x="3780" y="950"/>
                  </a:lnTo>
                  <a:cubicBezTo>
                    <a:pt x="3683" y="892"/>
                    <a:pt x="3580" y="841"/>
                    <a:pt x="3462" y="779"/>
                  </a:cubicBezTo>
                  <a:cubicBezTo>
                    <a:pt x="3456" y="779"/>
                    <a:pt x="3444" y="772"/>
                    <a:pt x="3439" y="772"/>
                  </a:cubicBezTo>
                  <a:cubicBezTo>
                    <a:pt x="3410" y="772"/>
                    <a:pt x="3376" y="796"/>
                    <a:pt x="3370" y="824"/>
                  </a:cubicBezTo>
                  <a:cubicBezTo>
                    <a:pt x="3349" y="892"/>
                    <a:pt x="3320" y="955"/>
                    <a:pt x="3291" y="1011"/>
                  </a:cubicBezTo>
                  <a:cubicBezTo>
                    <a:pt x="3246" y="1097"/>
                    <a:pt x="3189" y="1182"/>
                    <a:pt x="3126" y="1250"/>
                  </a:cubicBezTo>
                  <a:cubicBezTo>
                    <a:pt x="3069" y="1312"/>
                    <a:pt x="3013" y="1364"/>
                    <a:pt x="2950" y="1404"/>
                  </a:cubicBezTo>
                  <a:cubicBezTo>
                    <a:pt x="2899" y="1438"/>
                    <a:pt x="2843" y="1461"/>
                    <a:pt x="2785" y="1483"/>
                  </a:cubicBezTo>
                  <a:cubicBezTo>
                    <a:pt x="2746" y="1495"/>
                    <a:pt x="2701" y="1506"/>
                    <a:pt x="2654" y="1506"/>
                  </a:cubicBezTo>
                  <a:lnTo>
                    <a:pt x="2644" y="1506"/>
                  </a:lnTo>
                  <a:cubicBezTo>
                    <a:pt x="2604" y="1506"/>
                    <a:pt x="2570" y="1506"/>
                    <a:pt x="2530" y="1495"/>
                  </a:cubicBezTo>
                  <a:cubicBezTo>
                    <a:pt x="2489" y="1488"/>
                    <a:pt x="2455" y="1472"/>
                    <a:pt x="2421" y="1454"/>
                  </a:cubicBezTo>
                  <a:cubicBezTo>
                    <a:pt x="2382" y="1438"/>
                    <a:pt x="2348" y="1415"/>
                    <a:pt x="2319" y="1386"/>
                  </a:cubicBezTo>
                  <a:cubicBezTo>
                    <a:pt x="2297" y="1364"/>
                    <a:pt x="2268" y="1336"/>
                    <a:pt x="2245" y="1296"/>
                  </a:cubicBezTo>
                  <a:cubicBezTo>
                    <a:pt x="2211" y="1244"/>
                    <a:pt x="2189" y="1194"/>
                    <a:pt x="2166" y="1131"/>
                  </a:cubicBezTo>
                  <a:cubicBezTo>
                    <a:pt x="2127" y="1006"/>
                    <a:pt x="2103" y="875"/>
                    <a:pt x="2080" y="751"/>
                  </a:cubicBezTo>
                  <a:lnTo>
                    <a:pt x="2069" y="704"/>
                  </a:lnTo>
                  <a:cubicBezTo>
                    <a:pt x="2064" y="659"/>
                    <a:pt x="2030" y="620"/>
                    <a:pt x="1978" y="602"/>
                  </a:cubicBezTo>
                  <a:cubicBezTo>
                    <a:pt x="1967" y="597"/>
                    <a:pt x="1951" y="591"/>
                    <a:pt x="1933" y="591"/>
                  </a:cubicBezTo>
                  <a:cubicBezTo>
                    <a:pt x="1888" y="591"/>
                    <a:pt x="1848" y="614"/>
                    <a:pt x="1820" y="654"/>
                  </a:cubicBezTo>
                  <a:cubicBezTo>
                    <a:pt x="1791" y="688"/>
                    <a:pt x="1768" y="717"/>
                    <a:pt x="1739" y="751"/>
                  </a:cubicBezTo>
                  <a:cubicBezTo>
                    <a:pt x="1689" y="807"/>
                    <a:pt x="1626" y="858"/>
                    <a:pt x="1558" y="903"/>
                  </a:cubicBezTo>
                  <a:cubicBezTo>
                    <a:pt x="1484" y="950"/>
                    <a:pt x="1411" y="989"/>
                    <a:pt x="1325" y="1018"/>
                  </a:cubicBezTo>
                  <a:cubicBezTo>
                    <a:pt x="1235" y="1045"/>
                    <a:pt x="1143" y="1063"/>
                    <a:pt x="1052" y="1068"/>
                  </a:cubicBezTo>
                  <a:lnTo>
                    <a:pt x="1007" y="1068"/>
                  </a:lnTo>
                  <a:cubicBezTo>
                    <a:pt x="939" y="1068"/>
                    <a:pt x="871" y="1063"/>
                    <a:pt x="808" y="1052"/>
                  </a:cubicBezTo>
                  <a:cubicBezTo>
                    <a:pt x="734" y="1034"/>
                    <a:pt x="672" y="1011"/>
                    <a:pt x="609" y="984"/>
                  </a:cubicBezTo>
                  <a:cubicBezTo>
                    <a:pt x="558" y="955"/>
                    <a:pt x="512" y="921"/>
                    <a:pt x="472" y="887"/>
                  </a:cubicBezTo>
                  <a:cubicBezTo>
                    <a:pt x="427" y="847"/>
                    <a:pt x="393" y="807"/>
                    <a:pt x="359" y="762"/>
                  </a:cubicBezTo>
                  <a:cubicBezTo>
                    <a:pt x="348" y="785"/>
                    <a:pt x="331" y="801"/>
                    <a:pt x="320" y="824"/>
                  </a:cubicBezTo>
                  <a:cubicBezTo>
                    <a:pt x="307" y="841"/>
                    <a:pt x="302" y="858"/>
                    <a:pt x="291" y="875"/>
                  </a:cubicBezTo>
                  <a:cubicBezTo>
                    <a:pt x="286" y="882"/>
                    <a:pt x="286" y="892"/>
                    <a:pt x="280" y="903"/>
                  </a:cubicBezTo>
                  <a:cubicBezTo>
                    <a:pt x="280" y="909"/>
                    <a:pt x="273" y="921"/>
                    <a:pt x="273" y="932"/>
                  </a:cubicBezTo>
                  <a:cubicBezTo>
                    <a:pt x="268" y="943"/>
                    <a:pt x="262" y="955"/>
                    <a:pt x="262" y="966"/>
                  </a:cubicBezTo>
                  <a:lnTo>
                    <a:pt x="262" y="972"/>
                  </a:lnTo>
                  <a:cubicBezTo>
                    <a:pt x="257" y="1000"/>
                    <a:pt x="257" y="1023"/>
                    <a:pt x="257" y="1052"/>
                  </a:cubicBezTo>
                  <a:cubicBezTo>
                    <a:pt x="262" y="1068"/>
                    <a:pt x="262" y="1086"/>
                    <a:pt x="268" y="1102"/>
                  </a:cubicBezTo>
                  <a:lnTo>
                    <a:pt x="268" y="1108"/>
                  </a:lnTo>
                  <a:cubicBezTo>
                    <a:pt x="273" y="1120"/>
                    <a:pt x="273" y="1131"/>
                    <a:pt x="280" y="1142"/>
                  </a:cubicBezTo>
                  <a:cubicBezTo>
                    <a:pt x="291" y="1165"/>
                    <a:pt x="302" y="1188"/>
                    <a:pt x="314" y="1205"/>
                  </a:cubicBezTo>
                  <a:cubicBezTo>
                    <a:pt x="320" y="1216"/>
                    <a:pt x="325" y="1228"/>
                    <a:pt x="331" y="1239"/>
                  </a:cubicBezTo>
                  <a:cubicBezTo>
                    <a:pt x="331" y="1244"/>
                    <a:pt x="336" y="1244"/>
                    <a:pt x="336" y="1250"/>
                  </a:cubicBezTo>
                  <a:cubicBezTo>
                    <a:pt x="341" y="1257"/>
                    <a:pt x="348" y="1262"/>
                    <a:pt x="348" y="1267"/>
                  </a:cubicBezTo>
                  <a:cubicBezTo>
                    <a:pt x="376" y="1302"/>
                    <a:pt x="410" y="1336"/>
                    <a:pt x="444" y="1364"/>
                  </a:cubicBezTo>
                  <a:cubicBezTo>
                    <a:pt x="507" y="1409"/>
                    <a:pt x="569" y="1449"/>
                    <a:pt x="643" y="1488"/>
                  </a:cubicBezTo>
                  <a:cubicBezTo>
                    <a:pt x="723" y="1523"/>
                    <a:pt x="808" y="1551"/>
                    <a:pt x="894" y="1569"/>
                  </a:cubicBezTo>
                  <a:cubicBezTo>
                    <a:pt x="950" y="1580"/>
                    <a:pt x="1007" y="1580"/>
                    <a:pt x="1057" y="1580"/>
                  </a:cubicBezTo>
                  <a:lnTo>
                    <a:pt x="1126" y="1580"/>
                  </a:lnTo>
                  <a:cubicBezTo>
                    <a:pt x="1177" y="1574"/>
                    <a:pt x="1228" y="1563"/>
                    <a:pt x="1280" y="1551"/>
                  </a:cubicBezTo>
                  <a:cubicBezTo>
                    <a:pt x="1296" y="1546"/>
                    <a:pt x="1314" y="1540"/>
                    <a:pt x="1330" y="1535"/>
                  </a:cubicBezTo>
                  <a:cubicBezTo>
                    <a:pt x="1382" y="1512"/>
                    <a:pt x="1432" y="1483"/>
                    <a:pt x="1479" y="1454"/>
                  </a:cubicBezTo>
                  <a:cubicBezTo>
                    <a:pt x="1508" y="1432"/>
                    <a:pt x="1535" y="1409"/>
                    <a:pt x="1558" y="1386"/>
                  </a:cubicBezTo>
                  <a:cubicBezTo>
                    <a:pt x="1576" y="1370"/>
                    <a:pt x="1592" y="1352"/>
                    <a:pt x="1603" y="1336"/>
                  </a:cubicBezTo>
                  <a:cubicBezTo>
                    <a:pt x="1621" y="1312"/>
                    <a:pt x="1637" y="1296"/>
                    <a:pt x="1649" y="1273"/>
                  </a:cubicBezTo>
                  <a:cubicBezTo>
                    <a:pt x="1660" y="1262"/>
                    <a:pt x="1671" y="1244"/>
                    <a:pt x="1678" y="1233"/>
                  </a:cubicBezTo>
                  <a:cubicBezTo>
                    <a:pt x="1683" y="1222"/>
                    <a:pt x="1689" y="1216"/>
                    <a:pt x="1694" y="1210"/>
                  </a:cubicBezTo>
                  <a:cubicBezTo>
                    <a:pt x="1718" y="1182"/>
                    <a:pt x="1757" y="1171"/>
                    <a:pt x="1797" y="1171"/>
                  </a:cubicBezTo>
                  <a:cubicBezTo>
                    <a:pt x="1808" y="1171"/>
                    <a:pt x="1825" y="1171"/>
                    <a:pt x="1836" y="1176"/>
                  </a:cubicBezTo>
                  <a:cubicBezTo>
                    <a:pt x="1854" y="1182"/>
                    <a:pt x="1870" y="1188"/>
                    <a:pt x="1888" y="1205"/>
                  </a:cubicBezTo>
                  <a:cubicBezTo>
                    <a:pt x="1899" y="1216"/>
                    <a:pt x="1910" y="1228"/>
                    <a:pt x="1917" y="1239"/>
                  </a:cubicBezTo>
                  <a:cubicBezTo>
                    <a:pt x="1922" y="1250"/>
                    <a:pt x="1928" y="1262"/>
                    <a:pt x="1928" y="1273"/>
                  </a:cubicBezTo>
                  <a:cubicBezTo>
                    <a:pt x="1933" y="1284"/>
                    <a:pt x="1933" y="1296"/>
                    <a:pt x="1933" y="1302"/>
                  </a:cubicBezTo>
                  <a:lnTo>
                    <a:pt x="1933" y="1312"/>
                  </a:lnTo>
                  <a:cubicBezTo>
                    <a:pt x="1933" y="1347"/>
                    <a:pt x="1938" y="1381"/>
                    <a:pt x="1938" y="1415"/>
                  </a:cubicBezTo>
                  <a:cubicBezTo>
                    <a:pt x="1944" y="1495"/>
                    <a:pt x="1956" y="1563"/>
                    <a:pt x="1973" y="1625"/>
                  </a:cubicBezTo>
                  <a:cubicBezTo>
                    <a:pt x="1985" y="1666"/>
                    <a:pt x="1996" y="1705"/>
                    <a:pt x="2007" y="1739"/>
                  </a:cubicBezTo>
                  <a:cubicBezTo>
                    <a:pt x="2024" y="1784"/>
                    <a:pt x="2046" y="1824"/>
                    <a:pt x="2069" y="1858"/>
                  </a:cubicBezTo>
                  <a:cubicBezTo>
                    <a:pt x="2075" y="1870"/>
                    <a:pt x="2075" y="1876"/>
                    <a:pt x="2080" y="1881"/>
                  </a:cubicBezTo>
                  <a:cubicBezTo>
                    <a:pt x="2098" y="1898"/>
                    <a:pt x="2114" y="1915"/>
                    <a:pt x="2138" y="1938"/>
                  </a:cubicBezTo>
                  <a:cubicBezTo>
                    <a:pt x="2161" y="1955"/>
                    <a:pt x="2189" y="1973"/>
                    <a:pt x="2217" y="1983"/>
                  </a:cubicBezTo>
                  <a:cubicBezTo>
                    <a:pt x="2217" y="1989"/>
                    <a:pt x="2223" y="1989"/>
                    <a:pt x="2223" y="1989"/>
                  </a:cubicBezTo>
                  <a:lnTo>
                    <a:pt x="2229" y="1994"/>
                  </a:lnTo>
                  <a:cubicBezTo>
                    <a:pt x="2274" y="2012"/>
                    <a:pt x="2313" y="2023"/>
                    <a:pt x="2365" y="2034"/>
                  </a:cubicBezTo>
                  <a:cubicBezTo>
                    <a:pt x="2416" y="2041"/>
                    <a:pt x="2468" y="2046"/>
                    <a:pt x="2523" y="2046"/>
                  </a:cubicBezTo>
                  <a:cubicBezTo>
                    <a:pt x="2541" y="2046"/>
                    <a:pt x="2564" y="2046"/>
                    <a:pt x="2586" y="2041"/>
                  </a:cubicBezTo>
                  <a:cubicBezTo>
                    <a:pt x="2638" y="2034"/>
                    <a:pt x="2689" y="2028"/>
                    <a:pt x="2735" y="2012"/>
                  </a:cubicBezTo>
                  <a:cubicBezTo>
                    <a:pt x="2740" y="2012"/>
                    <a:pt x="2751" y="2007"/>
                    <a:pt x="2757" y="2007"/>
                  </a:cubicBezTo>
                  <a:cubicBezTo>
                    <a:pt x="2762" y="2007"/>
                    <a:pt x="2762" y="2000"/>
                    <a:pt x="2769" y="2000"/>
                  </a:cubicBezTo>
                  <a:cubicBezTo>
                    <a:pt x="2803" y="1983"/>
                    <a:pt x="2830" y="1966"/>
                    <a:pt x="2859" y="1949"/>
                  </a:cubicBezTo>
                  <a:cubicBezTo>
                    <a:pt x="2864" y="1949"/>
                    <a:pt x="2864" y="1949"/>
                    <a:pt x="2871" y="1944"/>
                  </a:cubicBezTo>
                  <a:cubicBezTo>
                    <a:pt x="2877" y="1944"/>
                    <a:pt x="2877" y="1938"/>
                    <a:pt x="2882" y="1932"/>
                  </a:cubicBezTo>
                  <a:cubicBezTo>
                    <a:pt x="2911" y="1910"/>
                    <a:pt x="2933" y="1887"/>
                    <a:pt x="2956" y="1863"/>
                  </a:cubicBezTo>
                  <a:cubicBezTo>
                    <a:pt x="2979" y="1836"/>
                    <a:pt x="2995" y="1808"/>
                    <a:pt x="3013" y="1773"/>
                  </a:cubicBezTo>
                  <a:cubicBezTo>
                    <a:pt x="3019" y="1768"/>
                    <a:pt x="3024" y="1761"/>
                    <a:pt x="3024" y="1750"/>
                  </a:cubicBezTo>
                  <a:cubicBezTo>
                    <a:pt x="3042" y="1716"/>
                    <a:pt x="3053" y="1682"/>
                    <a:pt x="3064" y="1648"/>
                  </a:cubicBezTo>
                  <a:cubicBezTo>
                    <a:pt x="3053" y="1569"/>
                    <a:pt x="3087" y="1488"/>
                    <a:pt x="3155" y="1454"/>
                  </a:cubicBezTo>
                  <a:cubicBezTo>
                    <a:pt x="3160" y="1454"/>
                    <a:pt x="3160" y="1454"/>
                    <a:pt x="3160" y="1449"/>
                  </a:cubicBezTo>
                  <a:cubicBezTo>
                    <a:pt x="3189" y="1438"/>
                    <a:pt x="3212" y="1432"/>
                    <a:pt x="3239" y="1432"/>
                  </a:cubicBezTo>
                  <a:cubicBezTo>
                    <a:pt x="3257" y="1432"/>
                    <a:pt x="3268" y="1432"/>
                    <a:pt x="3286" y="1438"/>
                  </a:cubicBezTo>
                  <a:cubicBezTo>
                    <a:pt x="3291" y="1438"/>
                    <a:pt x="3291" y="1438"/>
                    <a:pt x="3297" y="1443"/>
                  </a:cubicBezTo>
                  <a:cubicBezTo>
                    <a:pt x="3336" y="1454"/>
                    <a:pt x="3370" y="1483"/>
                    <a:pt x="3399" y="1529"/>
                  </a:cubicBezTo>
                  <a:cubicBezTo>
                    <a:pt x="3410" y="1540"/>
                    <a:pt x="3417" y="1557"/>
                    <a:pt x="3428" y="1574"/>
                  </a:cubicBezTo>
                  <a:cubicBezTo>
                    <a:pt x="3439" y="1585"/>
                    <a:pt x="3451" y="1598"/>
                    <a:pt x="3462" y="1614"/>
                  </a:cubicBezTo>
                  <a:cubicBezTo>
                    <a:pt x="3485" y="1643"/>
                    <a:pt x="3512" y="1671"/>
                    <a:pt x="3541" y="1700"/>
                  </a:cubicBezTo>
                  <a:cubicBezTo>
                    <a:pt x="3580" y="1727"/>
                    <a:pt x="3614" y="1750"/>
                    <a:pt x="3655" y="1773"/>
                  </a:cubicBezTo>
                  <a:cubicBezTo>
                    <a:pt x="3661" y="1779"/>
                    <a:pt x="3672" y="1779"/>
                    <a:pt x="3677" y="1784"/>
                  </a:cubicBezTo>
                  <a:cubicBezTo>
                    <a:pt x="3683" y="1790"/>
                    <a:pt x="3690" y="1790"/>
                    <a:pt x="3695" y="1795"/>
                  </a:cubicBezTo>
                  <a:cubicBezTo>
                    <a:pt x="3769" y="1824"/>
                    <a:pt x="3842" y="1847"/>
                    <a:pt x="3921" y="1863"/>
                  </a:cubicBezTo>
                  <a:cubicBezTo>
                    <a:pt x="3996" y="1876"/>
                    <a:pt x="4070" y="1881"/>
                    <a:pt x="4149" y="1881"/>
                  </a:cubicBezTo>
                  <a:cubicBezTo>
                    <a:pt x="4194" y="1881"/>
                    <a:pt x="4246" y="1881"/>
                    <a:pt x="4291" y="1876"/>
                  </a:cubicBezTo>
                  <a:cubicBezTo>
                    <a:pt x="4427" y="1863"/>
                    <a:pt x="4564" y="1836"/>
                    <a:pt x="4712" y="1790"/>
                  </a:cubicBezTo>
                  <a:lnTo>
                    <a:pt x="4729" y="1790"/>
                  </a:lnTo>
                  <a:cubicBezTo>
                    <a:pt x="4899" y="1653"/>
                    <a:pt x="5109" y="1569"/>
                    <a:pt x="5331" y="1551"/>
                  </a:cubicBezTo>
                  <a:cubicBezTo>
                    <a:pt x="5331" y="1551"/>
                    <a:pt x="5337" y="1551"/>
                    <a:pt x="5337" y="1546"/>
                  </a:cubicBezTo>
                  <a:cubicBezTo>
                    <a:pt x="5439" y="1495"/>
                    <a:pt x="5531" y="1443"/>
                    <a:pt x="5615" y="1386"/>
                  </a:cubicBezTo>
                  <a:lnTo>
                    <a:pt x="5615" y="1381"/>
                  </a:lnTo>
                  <a:lnTo>
                    <a:pt x="5621" y="1381"/>
                  </a:lnTo>
                  <a:cubicBezTo>
                    <a:pt x="5728" y="1302"/>
                    <a:pt x="5820" y="1222"/>
                    <a:pt x="5893" y="1131"/>
                  </a:cubicBezTo>
                  <a:cubicBezTo>
                    <a:pt x="5940" y="1074"/>
                    <a:pt x="5979" y="1018"/>
                    <a:pt x="6008" y="961"/>
                  </a:cubicBezTo>
                  <a:cubicBezTo>
                    <a:pt x="6019" y="943"/>
                    <a:pt x="6030" y="927"/>
                    <a:pt x="6042" y="909"/>
                  </a:cubicBezTo>
                  <a:cubicBezTo>
                    <a:pt x="6047" y="892"/>
                    <a:pt x="6053" y="875"/>
                    <a:pt x="6058" y="858"/>
                  </a:cubicBezTo>
                  <a:cubicBezTo>
                    <a:pt x="6076" y="813"/>
                    <a:pt x="6092" y="767"/>
                    <a:pt x="6098" y="722"/>
                  </a:cubicBezTo>
                  <a:cubicBezTo>
                    <a:pt x="6103" y="699"/>
                    <a:pt x="6103" y="677"/>
                    <a:pt x="6110" y="654"/>
                  </a:cubicBezTo>
                  <a:lnTo>
                    <a:pt x="6110" y="591"/>
                  </a:lnTo>
                  <a:lnTo>
                    <a:pt x="6110" y="557"/>
                  </a:lnTo>
                  <a:cubicBezTo>
                    <a:pt x="6103" y="534"/>
                    <a:pt x="6103" y="517"/>
                    <a:pt x="6098" y="494"/>
                  </a:cubicBezTo>
                  <a:cubicBezTo>
                    <a:pt x="6092" y="466"/>
                    <a:pt x="6082" y="431"/>
                    <a:pt x="6076" y="404"/>
                  </a:cubicBezTo>
                  <a:cubicBezTo>
                    <a:pt x="6053" y="352"/>
                    <a:pt x="6024" y="307"/>
                    <a:pt x="5996" y="261"/>
                  </a:cubicBezTo>
                  <a:cubicBezTo>
                    <a:pt x="5962" y="216"/>
                    <a:pt x="5922" y="171"/>
                    <a:pt x="5877" y="131"/>
                  </a:cubicBezTo>
                  <a:lnTo>
                    <a:pt x="5872" y="125"/>
                  </a:lnTo>
                  <a:lnTo>
                    <a:pt x="5865" y="119"/>
                  </a:lnTo>
                  <a:cubicBezTo>
                    <a:pt x="5809" y="74"/>
                    <a:pt x="5746" y="35"/>
                    <a:pt x="5678" y="1"/>
                  </a:cubicBezTo>
                  <a:close/>
                  <a:moveTo>
                    <a:pt x="2502" y="3966"/>
                  </a:moveTo>
                  <a:cubicBezTo>
                    <a:pt x="2518" y="3966"/>
                    <a:pt x="2536" y="3966"/>
                    <a:pt x="2558" y="3972"/>
                  </a:cubicBezTo>
                  <a:cubicBezTo>
                    <a:pt x="2541" y="3966"/>
                    <a:pt x="2518" y="3966"/>
                    <a:pt x="2502" y="3966"/>
                  </a:cubicBezTo>
                  <a:close/>
                  <a:moveTo>
                    <a:pt x="1064" y="4727"/>
                  </a:moveTo>
                  <a:cubicBezTo>
                    <a:pt x="1047" y="4734"/>
                    <a:pt x="1030" y="4740"/>
                    <a:pt x="1012" y="4756"/>
                  </a:cubicBezTo>
                  <a:cubicBezTo>
                    <a:pt x="989" y="4774"/>
                    <a:pt x="984" y="4790"/>
                    <a:pt x="978" y="4819"/>
                  </a:cubicBezTo>
                  <a:cubicBezTo>
                    <a:pt x="973" y="4842"/>
                    <a:pt x="962" y="4864"/>
                    <a:pt x="955" y="4887"/>
                  </a:cubicBezTo>
                  <a:cubicBezTo>
                    <a:pt x="944" y="4910"/>
                    <a:pt x="928" y="4926"/>
                    <a:pt x="910" y="4944"/>
                  </a:cubicBezTo>
                  <a:cubicBezTo>
                    <a:pt x="894" y="4966"/>
                    <a:pt x="871" y="4984"/>
                    <a:pt x="847" y="5007"/>
                  </a:cubicBezTo>
                  <a:cubicBezTo>
                    <a:pt x="808" y="5023"/>
                    <a:pt x="774" y="5041"/>
                    <a:pt x="740" y="5052"/>
                  </a:cubicBezTo>
                  <a:cubicBezTo>
                    <a:pt x="682" y="5068"/>
                    <a:pt x="627" y="5081"/>
                    <a:pt x="564" y="5086"/>
                  </a:cubicBezTo>
                  <a:lnTo>
                    <a:pt x="535" y="5086"/>
                  </a:lnTo>
                  <a:cubicBezTo>
                    <a:pt x="472" y="5086"/>
                    <a:pt x="410" y="5081"/>
                    <a:pt x="348" y="5068"/>
                  </a:cubicBezTo>
                  <a:cubicBezTo>
                    <a:pt x="286" y="5052"/>
                    <a:pt x="217" y="5029"/>
                    <a:pt x="155" y="5000"/>
                  </a:cubicBezTo>
                  <a:cubicBezTo>
                    <a:pt x="144" y="4989"/>
                    <a:pt x="131" y="4984"/>
                    <a:pt x="115" y="4973"/>
                  </a:cubicBezTo>
                  <a:lnTo>
                    <a:pt x="81" y="4955"/>
                  </a:lnTo>
                  <a:cubicBezTo>
                    <a:pt x="69" y="4950"/>
                    <a:pt x="58" y="4944"/>
                    <a:pt x="47" y="4944"/>
                  </a:cubicBezTo>
                  <a:lnTo>
                    <a:pt x="41" y="4961"/>
                  </a:lnTo>
                  <a:cubicBezTo>
                    <a:pt x="24" y="5000"/>
                    <a:pt x="13" y="5046"/>
                    <a:pt x="1" y="5091"/>
                  </a:cubicBezTo>
                  <a:lnTo>
                    <a:pt x="1" y="5097"/>
                  </a:lnTo>
                  <a:lnTo>
                    <a:pt x="1" y="5115"/>
                  </a:lnTo>
                  <a:cubicBezTo>
                    <a:pt x="7" y="5149"/>
                    <a:pt x="13" y="5183"/>
                    <a:pt x="29" y="5217"/>
                  </a:cubicBezTo>
                  <a:lnTo>
                    <a:pt x="29" y="5228"/>
                  </a:lnTo>
                  <a:cubicBezTo>
                    <a:pt x="35" y="5233"/>
                    <a:pt x="41" y="5246"/>
                    <a:pt x="41" y="5256"/>
                  </a:cubicBezTo>
                  <a:cubicBezTo>
                    <a:pt x="47" y="5262"/>
                    <a:pt x="52" y="5273"/>
                    <a:pt x="58" y="5285"/>
                  </a:cubicBezTo>
                  <a:cubicBezTo>
                    <a:pt x="69" y="5301"/>
                    <a:pt x="81" y="5325"/>
                    <a:pt x="92" y="5341"/>
                  </a:cubicBezTo>
                  <a:cubicBezTo>
                    <a:pt x="97" y="5348"/>
                    <a:pt x="97" y="5353"/>
                    <a:pt x="103" y="5359"/>
                  </a:cubicBezTo>
                  <a:cubicBezTo>
                    <a:pt x="126" y="5382"/>
                    <a:pt x="149" y="5409"/>
                    <a:pt x="171" y="5427"/>
                  </a:cubicBezTo>
                  <a:cubicBezTo>
                    <a:pt x="189" y="5443"/>
                    <a:pt x="212" y="5461"/>
                    <a:pt x="239" y="5477"/>
                  </a:cubicBezTo>
                  <a:cubicBezTo>
                    <a:pt x="257" y="5484"/>
                    <a:pt x="273" y="5495"/>
                    <a:pt x="291" y="5506"/>
                  </a:cubicBezTo>
                  <a:cubicBezTo>
                    <a:pt x="307" y="5511"/>
                    <a:pt x="320" y="5518"/>
                    <a:pt x="331" y="5524"/>
                  </a:cubicBezTo>
                  <a:cubicBezTo>
                    <a:pt x="376" y="5540"/>
                    <a:pt x="427" y="5552"/>
                    <a:pt x="472" y="5563"/>
                  </a:cubicBezTo>
                  <a:cubicBezTo>
                    <a:pt x="524" y="5569"/>
                    <a:pt x="569" y="5574"/>
                    <a:pt x="614" y="5574"/>
                  </a:cubicBezTo>
                  <a:lnTo>
                    <a:pt x="672" y="5574"/>
                  </a:lnTo>
                  <a:cubicBezTo>
                    <a:pt x="723" y="5569"/>
                    <a:pt x="774" y="5558"/>
                    <a:pt x="819" y="5540"/>
                  </a:cubicBezTo>
                  <a:cubicBezTo>
                    <a:pt x="826" y="5540"/>
                    <a:pt x="831" y="5535"/>
                    <a:pt x="837" y="5535"/>
                  </a:cubicBezTo>
                  <a:cubicBezTo>
                    <a:pt x="842" y="5535"/>
                    <a:pt x="842" y="5535"/>
                    <a:pt x="847" y="5529"/>
                  </a:cubicBezTo>
                  <a:cubicBezTo>
                    <a:pt x="876" y="5518"/>
                    <a:pt x="899" y="5506"/>
                    <a:pt x="928" y="5490"/>
                  </a:cubicBezTo>
                  <a:cubicBezTo>
                    <a:pt x="933" y="5484"/>
                    <a:pt x="939" y="5484"/>
                    <a:pt x="944" y="5477"/>
                  </a:cubicBezTo>
                  <a:cubicBezTo>
                    <a:pt x="950" y="5472"/>
                    <a:pt x="950" y="5472"/>
                    <a:pt x="955" y="5466"/>
                  </a:cubicBezTo>
                  <a:cubicBezTo>
                    <a:pt x="984" y="5450"/>
                    <a:pt x="1007" y="5427"/>
                    <a:pt x="1023" y="5404"/>
                  </a:cubicBezTo>
                  <a:lnTo>
                    <a:pt x="1036" y="5393"/>
                  </a:lnTo>
                  <a:lnTo>
                    <a:pt x="1036" y="5387"/>
                  </a:lnTo>
                  <a:lnTo>
                    <a:pt x="1036" y="5353"/>
                  </a:lnTo>
                  <a:cubicBezTo>
                    <a:pt x="1036" y="5348"/>
                    <a:pt x="1036" y="5341"/>
                    <a:pt x="1041" y="5336"/>
                  </a:cubicBezTo>
                  <a:cubicBezTo>
                    <a:pt x="1047" y="5307"/>
                    <a:pt x="1070" y="5285"/>
                    <a:pt x="1098" y="5267"/>
                  </a:cubicBezTo>
                  <a:cubicBezTo>
                    <a:pt x="1104" y="5262"/>
                    <a:pt x="1115" y="5262"/>
                    <a:pt x="1120" y="5256"/>
                  </a:cubicBezTo>
                  <a:lnTo>
                    <a:pt x="1154" y="5256"/>
                  </a:lnTo>
                  <a:cubicBezTo>
                    <a:pt x="1194" y="5256"/>
                    <a:pt x="1222" y="5267"/>
                    <a:pt x="1246" y="5291"/>
                  </a:cubicBezTo>
                  <a:cubicBezTo>
                    <a:pt x="1280" y="5341"/>
                    <a:pt x="1319" y="5382"/>
                    <a:pt x="1364" y="5421"/>
                  </a:cubicBezTo>
                  <a:cubicBezTo>
                    <a:pt x="1393" y="5443"/>
                    <a:pt x="1416" y="5461"/>
                    <a:pt x="1450" y="5477"/>
                  </a:cubicBezTo>
                  <a:cubicBezTo>
                    <a:pt x="1461" y="5490"/>
                    <a:pt x="1479" y="5495"/>
                    <a:pt x="1495" y="5506"/>
                  </a:cubicBezTo>
                  <a:cubicBezTo>
                    <a:pt x="1501" y="5506"/>
                    <a:pt x="1508" y="5511"/>
                    <a:pt x="1513" y="5511"/>
                  </a:cubicBezTo>
                  <a:cubicBezTo>
                    <a:pt x="1553" y="5529"/>
                    <a:pt x="1598" y="5540"/>
                    <a:pt x="1649" y="5552"/>
                  </a:cubicBezTo>
                  <a:cubicBezTo>
                    <a:pt x="1683" y="5558"/>
                    <a:pt x="1728" y="5563"/>
                    <a:pt x="1768" y="5563"/>
                  </a:cubicBezTo>
                  <a:lnTo>
                    <a:pt x="1820" y="5563"/>
                  </a:lnTo>
                  <a:cubicBezTo>
                    <a:pt x="1883" y="5552"/>
                    <a:pt x="1944" y="5540"/>
                    <a:pt x="2007" y="5518"/>
                  </a:cubicBezTo>
                  <a:lnTo>
                    <a:pt x="2012" y="5518"/>
                  </a:lnTo>
                  <a:cubicBezTo>
                    <a:pt x="2024" y="5511"/>
                    <a:pt x="2030" y="5511"/>
                    <a:pt x="2041" y="5506"/>
                  </a:cubicBezTo>
                  <a:cubicBezTo>
                    <a:pt x="2080" y="5490"/>
                    <a:pt x="2121" y="5466"/>
                    <a:pt x="2161" y="5443"/>
                  </a:cubicBezTo>
                  <a:cubicBezTo>
                    <a:pt x="2103" y="5416"/>
                    <a:pt x="2046" y="5387"/>
                    <a:pt x="1996" y="5359"/>
                  </a:cubicBezTo>
                  <a:cubicBezTo>
                    <a:pt x="1854" y="5280"/>
                    <a:pt x="1718" y="5177"/>
                    <a:pt x="1621" y="5046"/>
                  </a:cubicBezTo>
                  <a:cubicBezTo>
                    <a:pt x="1603" y="5041"/>
                    <a:pt x="1592" y="5041"/>
                    <a:pt x="1581" y="5041"/>
                  </a:cubicBezTo>
                  <a:cubicBezTo>
                    <a:pt x="1535" y="5029"/>
                    <a:pt x="1484" y="5007"/>
                    <a:pt x="1432" y="4984"/>
                  </a:cubicBezTo>
                  <a:cubicBezTo>
                    <a:pt x="1371" y="4950"/>
                    <a:pt x="1314" y="4910"/>
                    <a:pt x="1251" y="4858"/>
                  </a:cubicBezTo>
                  <a:cubicBezTo>
                    <a:pt x="1222" y="4830"/>
                    <a:pt x="1194" y="4796"/>
                    <a:pt x="1167" y="4768"/>
                  </a:cubicBezTo>
                  <a:cubicBezTo>
                    <a:pt x="1149" y="4745"/>
                    <a:pt x="1115" y="4727"/>
                    <a:pt x="1081" y="4727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4"/>
            <p:cNvSpPr/>
            <p:nvPr/>
          </p:nvSpPr>
          <p:spPr>
            <a:xfrm flipH="1">
              <a:off x="773649" y="3377381"/>
              <a:ext cx="209165" cy="318793"/>
            </a:xfrm>
            <a:custGeom>
              <a:avLst/>
              <a:gdLst/>
              <a:ahLst/>
              <a:cxnLst/>
              <a:rect l="l" t="t" r="r" b="b"/>
              <a:pathLst>
                <a:path w="7109" h="10835" extrusionOk="0">
                  <a:moveTo>
                    <a:pt x="3318" y="301"/>
                  </a:moveTo>
                  <a:cubicBezTo>
                    <a:pt x="3370" y="301"/>
                    <a:pt x="3421" y="308"/>
                    <a:pt x="3467" y="313"/>
                  </a:cubicBezTo>
                  <a:cubicBezTo>
                    <a:pt x="3535" y="329"/>
                    <a:pt x="3591" y="347"/>
                    <a:pt x="3648" y="369"/>
                  </a:cubicBezTo>
                  <a:cubicBezTo>
                    <a:pt x="3693" y="392"/>
                    <a:pt x="3740" y="426"/>
                    <a:pt x="3785" y="455"/>
                  </a:cubicBezTo>
                  <a:cubicBezTo>
                    <a:pt x="3824" y="494"/>
                    <a:pt x="3864" y="534"/>
                    <a:pt x="3898" y="586"/>
                  </a:cubicBezTo>
                  <a:cubicBezTo>
                    <a:pt x="3938" y="636"/>
                    <a:pt x="3972" y="699"/>
                    <a:pt x="3995" y="767"/>
                  </a:cubicBezTo>
                  <a:cubicBezTo>
                    <a:pt x="4029" y="853"/>
                    <a:pt x="4052" y="949"/>
                    <a:pt x="4063" y="1051"/>
                  </a:cubicBezTo>
                  <a:cubicBezTo>
                    <a:pt x="4068" y="1126"/>
                    <a:pt x="4068" y="1205"/>
                    <a:pt x="4063" y="1289"/>
                  </a:cubicBezTo>
                  <a:cubicBezTo>
                    <a:pt x="4063" y="1347"/>
                    <a:pt x="4092" y="1399"/>
                    <a:pt x="4131" y="1426"/>
                  </a:cubicBezTo>
                  <a:cubicBezTo>
                    <a:pt x="4160" y="1438"/>
                    <a:pt x="4183" y="1449"/>
                    <a:pt x="4210" y="1449"/>
                  </a:cubicBezTo>
                  <a:cubicBezTo>
                    <a:pt x="4251" y="1449"/>
                    <a:pt x="4285" y="1433"/>
                    <a:pt x="4313" y="1409"/>
                  </a:cubicBezTo>
                  <a:cubicBezTo>
                    <a:pt x="4347" y="1375"/>
                    <a:pt x="4381" y="1352"/>
                    <a:pt x="4415" y="1324"/>
                  </a:cubicBezTo>
                  <a:cubicBezTo>
                    <a:pt x="4495" y="1273"/>
                    <a:pt x="4580" y="1228"/>
                    <a:pt x="4671" y="1187"/>
                  </a:cubicBezTo>
                  <a:cubicBezTo>
                    <a:pt x="4784" y="1148"/>
                    <a:pt x="4910" y="1119"/>
                    <a:pt x="5035" y="1108"/>
                  </a:cubicBezTo>
                  <a:cubicBezTo>
                    <a:pt x="5080" y="1103"/>
                    <a:pt x="5120" y="1103"/>
                    <a:pt x="5165" y="1103"/>
                  </a:cubicBezTo>
                  <a:cubicBezTo>
                    <a:pt x="5251" y="1103"/>
                    <a:pt x="5330" y="1108"/>
                    <a:pt x="5416" y="1119"/>
                  </a:cubicBezTo>
                  <a:cubicBezTo>
                    <a:pt x="5506" y="1137"/>
                    <a:pt x="5592" y="1165"/>
                    <a:pt x="5665" y="1199"/>
                  </a:cubicBezTo>
                  <a:cubicBezTo>
                    <a:pt x="5705" y="1221"/>
                    <a:pt x="5745" y="1244"/>
                    <a:pt x="5785" y="1273"/>
                  </a:cubicBezTo>
                  <a:cubicBezTo>
                    <a:pt x="5807" y="1289"/>
                    <a:pt x="5825" y="1313"/>
                    <a:pt x="5841" y="1336"/>
                  </a:cubicBezTo>
                  <a:cubicBezTo>
                    <a:pt x="5854" y="1347"/>
                    <a:pt x="5859" y="1364"/>
                    <a:pt x="5870" y="1381"/>
                  </a:cubicBezTo>
                  <a:cubicBezTo>
                    <a:pt x="5870" y="1399"/>
                    <a:pt x="5875" y="1415"/>
                    <a:pt x="5881" y="1426"/>
                  </a:cubicBezTo>
                  <a:cubicBezTo>
                    <a:pt x="5881" y="1444"/>
                    <a:pt x="5881" y="1460"/>
                    <a:pt x="5875" y="1478"/>
                  </a:cubicBezTo>
                  <a:cubicBezTo>
                    <a:pt x="5870" y="1501"/>
                    <a:pt x="5865" y="1517"/>
                    <a:pt x="5859" y="1540"/>
                  </a:cubicBezTo>
                  <a:cubicBezTo>
                    <a:pt x="5854" y="1546"/>
                    <a:pt x="5854" y="1551"/>
                    <a:pt x="5847" y="1557"/>
                  </a:cubicBezTo>
                  <a:cubicBezTo>
                    <a:pt x="5830" y="1596"/>
                    <a:pt x="5802" y="1637"/>
                    <a:pt x="5773" y="1677"/>
                  </a:cubicBezTo>
                  <a:cubicBezTo>
                    <a:pt x="5705" y="1750"/>
                    <a:pt x="5626" y="1824"/>
                    <a:pt x="5518" y="1903"/>
                  </a:cubicBezTo>
                  <a:cubicBezTo>
                    <a:pt x="5479" y="1932"/>
                    <a:pt x="5466" y="2000"/>
                    <a:pt x="5479" y="2046"/>
                  </a:cubicBezTo>
                  <a:cubicBezTo>
                    <a:pt x="5490" y="2115"/>
                    <a:pt x="5552" y="2165"/>
                    <a:pt x="5620" y="2165"/>
                  </a:cubicBezTo>
                  <a:cubicBezTo>
                    <a:pt x="5734" y="2170"/>
                    <a:pt x="5836" y="2176"/>
                    <a:pt x="5938" y="2194"/>
                  </a:cubicBezTo>
                  <a:cubicBezTo>
                    <a:pt x="6075" y="2222"/>
                    <a:pt x="6200" y="2256"/>
                    <a:pt x="6308" y="2307"/>
                  </a:cubicBezTo>
                  <a:cubicBezTo>
                    <a:pt x="6392" y="2346"/>
                    <a:pt x="6467" y="2393"/>
                    <a:pt x="6536" y="2449"/>
                  </a:cubicBezTo>
                  <a:cubicBezTo>
                    <a:pt x="6581" y="2495"/>
                    <a:pt x="6626" y="2535"/>
                    <a:pt x="6660" y="2585"/>
                  </a:cubicBezTo>
                  <a:cubicBezTo>
                    <a:pt x="6688" y="2631"/>
                    <a:pt x="6717" y="2676"/>
                    <a:pt x="6740" y="2728"/>
                  </a:cubicBezTo>
                  <a:cubicBezTo>
                    <a:pt x="6756" y="2779"/>
                    <a:pt x="6767" y="2831"/>
                    <a:pt x="6774" y="2881"/>
                  </a:cubicBezTo>
                  <a:cubicBezTo>
                    <a:pt x="6774" y="2933"/>
                    <a:pt x="6774" y="2989"/>
                    <a:pt x="6762" y="3046"/>
                  </a:cubicBezTo>
                  <a:cubicBezTo>
                    <a:pt x="6751" y="3109"/>
                    <a:pt x="6733" y="3171"/>
                    <a:pt x="6706" y="3233"/>
                  </a:cubicBezTo>
                  <a:cubicBezTo>
                    <a:pt x="6665" y="3308"/>
                    <a:pt x="6620" y="3381"/>
                    <a:pt x="6557" y="3455"/>
                  </a:cubicBezTo>
                  <a:cubicBezTo>
                    <a:pt x="6478" y="3546"/>
                    <a:pt x="6387" y="3626"/>
                    <a:pt x="6279" y="3705"/>
                  </a:cubicBezTo>
                  <a:cubicBezTo>
                    <a:pt x="6103" y="3830"/>
                    <a:pt x="5899" y="3932"/>
                    <a:pt x="5642" y="4029"/>
                  </a:cubicBezTo>
                  <a:cubicBezTo>
                    <a:pt x="5393" y="4119"/>
                    <a:pt x="5172" y="4177"/>
                    <a:pt x="4955" y="4200"/>
                  </a:cubicBezTo>
                  <a:cubicBezTo>
                    <a:pt x="4910" y="4205"/>
                    <a:pt x="4858" y="4205"/>
                    <a:pt x="4813" y="4205"/>
                  </a:cubicBezTo>
                  <a:cubicBezTo>
                    <a:pt x="4734" y="4205"/>
                    <a:pt x="4660" y="4200"/>
                    <a:pt x="4585" y="4187"/>
                  </a:cubicBezTo>
                  <a:cubicBezTo>
                    <a:pt x="4506" y="4171"/>
                    <a:pt x="4433" y="4148"/>
                    <a:pt x="4359" y="4119"/>
                  </a:cubicBezTo>
                  <a:cubicBezTo>
                    <a:pt x="4307" y="4092"/>
                    <a:pt x="4257" y="4058"/>
                    <a:pt x="4205" y="4024"/>
                  </a:cubicBezTo>
                  <a:cubicBezTo>
                    <a:pt x="4160" y="3977"/>
                    <a:pt x="4126" y="3938"/>
                    <a:pt x="4092" y="3898"/>
                  </a:cubicBezTo>
                  <a:cubicBezTo>
                    <a:pt x="4081" y="3881"/>
                    <a:pt x="4074" y="3864"/>
                    <a:pt x="4063" y="3853"/>
                  </a:cubicBezTo>
                  <a:cubicBezTo>
                    <a:pt x="4034" y="3807"/>
                    <a:pt x="4000" y="3778"/>
                    <a:pt x="3961" y="3767"/>
                  </a:cubicBezTo>
                  <a:cubicBezTo>
                    <a:pt x="3944" y="3762"/>
                    <a:pt x="3921" y="3756"/>
                    <a:pt x="3903" y="3756"/>
                  </a:cubicBezTo>
                  <a:cubicBezTo>
                    <a:pt x="3876" y="3756"/>
                    <a:pt x="3848" y="3762"/>
                    <a:pt x="3819" y="3778"/>
                  </a:cubicBezTo>
                  <a:cubicBezTo>
                    <a:pt x="3751" y="3812"/>
                    <a:pt x="3717" y="3893"/>
                    <a:pt x="3728" y="3972"/>
                  </a:cubicBezTo>
                  <a:cubicBezTo>
                    <a:pt x="3717" y="4006"/>
                    <a:pt x="3706" y="4040"/>
                    <a:pt x="3688" y="4074"/>
                  </a:cubicBezTo>
                  <a:cubicBezTo>
                    <a:pt x="3672" y="4119"/>
                    <a:pt x="3648" y="4153"/>
                    <a:pt x="3620" y="4187"/>
                  </a:cubicBezTo>
                  <a:cubicBezTo>
                    <a:pt x="3597" y="4216"/>
                    <a:pt x="3569" y="4245"/>
                    <a:pt x="3535" y="4268"/>
                  </a:cubicBezTo>
                  <a:cubicBezTo>
                    <a:pt x="3501" y="4290"/>
                    <a:pt x="3460" y="4313"/>
                    <a:pt x="3421" y="4331"/>
                  </a:cubicBezTo>
                  <a:cubicBezTo>
                    <a:pt x="3365" y="4347"/>
                    <a:pt x="3313" y="4358"/>
                    <a:pt x="3250" y="4365"/>
                  </a:cubicBezTo>
                  <a:cubicBezTo>
                    <a:pt x="3228" y="4370"/>
                    <a:pt x="3205" y="4370"/>
                    <a:pt x="3187" y="4370"/>
                  </a:cubicBezTo>
                  <a:cubicBezTo>
                    <a:pt x="3132" y="4370"/>
                    <a:pt x="3080" y="4365"/>
                    <a:pt x="3029" y="4358"/>
                  </a:cubicBezTo>
                  <a:cubicBezTo>
                    <a:pt x="2977" y="4347"/>
                    <a:pt x="2927" y="4331"/>
                    <a:pt x="2887" y="4313"/>
                  </a:cubicBezTo>
                  <a:cubicBezTo>
                    <a:pt x="2859" y="4297"/>
                    <a:pt x="2830" y="4279"/>
                    <a:pt x="2802" y="4262"/>
                  </a:cubicBezTo>
                  <a:cubicBezTo>
                    <a:pt x="2773" y="4234"/>
                    <a:pt x="2751" y="4211"/>
                    <a:pt x="2733" y="4182"/>
                  </a:cubicBezTo>
                  <a:cubicBezTo>
                    <a:pt x="2710" y="4148"/>
                    <a:pt x="2688" y="4108"/>
                    <a:pt x="2671" y="4063"/>
                  </a:cubicBezTo>
                  <a:cubicBezTo>
                    <a:pt x="2637" y="3972"/>
                    <a:pt x="2615" y="3870"/>
                    <a:pt x="2602" y="3739"/>
                  </a:cubicBezTo>
                  <a:cubicBezTo>
                    <a:pt x="2597" y="3705"/>
                    <a:pt x="2597" y="3671"/>
                    <a:pt x="2597" y="3636"/>
                  </a:cubicBezTo>
                  <a:cubicBezTo>
                    <a:pt x="2597" y="3608"/>
                    <a:pt x="2592" y="3586"/>
                    <a:pt x="2581" y="3563"/>
                  </a:cubicBezTo>
                  <a:cubicBezTo>
                    <a:pt x="2563" y="3534"/>
                    <a:pt x="2534" y="3512"/>
                    <a:pt x="2500" y="3500"/>
                  </a:cubicBezTo>
                  <a:cubicBezTo>
                    <a:pt x="2489" y="3495"/>
                    <a:pt x="2472" y="3495"/>
                    <a:pt x="2461" y="3495"/>
                  </a:cubicBezTo>
                  <a:cubicBezTo>
                    <a:pt x="2410" y="3495"/>
                    <a:pt x="2369" y="3518"/>
                    <a:pt x="2342" y="3557"/>
                  </a:cubicBezTo>
                  <a:cubicBezTo>
                    <a:pt x="2319" y="3591"/>
                    <a:pt x="2296" y="3626"/>
                    <a:pt x="2267" y="3660"/>
                  </a:cubicBezTo>
                  <a:cubicBezTo>
                    <a:pt x="2233" y="3699"/>
                    <a:pt x="2188" y="3739"/>
                    <a:pt x="2143" y="3778"/>
                  </a:cubicBezTo>
                  <a:cubicBezTo>
                    <a:pt x="2096" y="3807"/>
                    <a:pt x="2046" y="3836"/>
                    <a:pt x="1994" y="3859"/>
                  </a:cubicBezTo>
                  <a:cubicBezTo>
                    <a:pt x="1926" y="3881"/>
                    <a:pt x="1858" y="3898"/>
                    <a:pt x="1790" y="3904"/>
                  </a:cubicBezTo>
                  <a:lnTo>
                    <a:pt x="1721" y="3904"/>
                  </a:lnTo>
                  <a:cubicBezTo>
                    <a:pt x="1671" y="3904"/>
                    <a:pt x="1614" y="3904"/>
                    <a:pt x="1558" y="3893"/>
                  </a:cubicBezTo>
                  <a:cubicBezTo>
                    <a:pt x="1477" y="3875"/>
                    <a:pt x="1387" y="3853"/>
                    <a:pt x="1307" y="3812"/>
                  </a:cubicBezTo>
                  <a:cubicBezTo>
                    <a:pt x="1233" y="3778"/>
                    <a:pt x="1171" y="3733"/>
                    <a:pt x="1108" y="3688"/>
                  </a:cubicBezTo>
                  <a:cubicBezTo>
                    <a:pt x="1068" y="3654"/>
                    <a:pt x="1029" y="3615"/>
                    <a:pt x="1000" y="3574"/>
                  </a:cubicBezTo>
                  <a:cubicBezTo>
                    <a:pt x="978" y="3540"/>
                    <a:pt x="960" y="3506"/>
                    <a:pt x="944" y="3466"/>
                  </a:cubicBezTo>
                  <a:cubicBezTo>
                    <a:pt x="932" y="3437"/>
                    <a:pt x="926" y="3410"/>
                    <a:pt x="921" y="3376"/>
                  </a:cubicBezTo>
                  <a:lnTo>
                    <a:pt x="921" y="3319"/>
                  </a:lnTo>
                  <a:cubicBezTo>
                    <a:pt x="921" y="3308"/>
                    <a:pt x="926" y="3301"/>
                    <a:pt x="926" y="3290"/>
                  </a:cubicBezTo>
                  <a:cubicBezTo>
                    <a:pt x="932" y="3256"/>
                    <a:pt x="944" y="3227"/>
                    <a:pt x="955" y="3199"/>
                  </a:cubicBezTo>
                  <a:cubicBezTo>
                    <a:pt x="978" y="3159"/>
                    <a:pt x="1000" y="3120"/>
                    <a:pt x="1029" y="3080"/>
                  </a:cubicBezTo>
                  <a:cubicBezTo>
                    <a:pt x="1080" y="3023"/>
                    <a:pt x="1142" y="2967"/>
                    <a:pt x="1217" y="2915"/>
                  </a:cubicBezTo>
                  <a:cubicBezTo>
                    <a:pt x="1244" y="2892"/>
                    <a:pt x="1262" y="2841"/>
                    <a:pt x="1267" y="2807"/>
                  </a:cubicBezTo>
                  <a:cubicBezTo>
                    <a:pt x="1267" y="2750"/>
                    <a:pt x="1239" y="2694"/>
                    <a:pt x="1194" y="2665"/>
                  </a:cubicBezTo>
                  <a:cubicBezTo>
                    <a:pt x="1126" y="2626"/>
                    <a:pt x="1074" y="2592"/>
                    <a:pt x="1023" y="2545"/>
                  </a:cubicBezTo>
                  <a:cubicBezTo>
                    <a:pt x="966" y="2500"/>
                    <a:pt x="921" y="2449"/>
                    <a:pt x="881" y="2398"/>
                  </a:cubicBezTo>
                  <a:cubicBezTo>
                    <a:pt x="853" y="2353"/>
                    <a:pt x="830" y="2307"/>
                    <a:pt x="808" y="2262"/>
                  </a:cubicBezTo>
                  <a:cubicBezTo>
                    <a:pt x="795" y="2222"/>
                    <a:pt x="785" y="2176"/>
                    <a:pt x="779" y="2131"/>
                  </a:cubicBezTo>
                  <a:cubicBezTo>
                    <a:pt x="774" y="2086"/>
                    <a:pt x="779" y="2046"/>
                    <a:pt x="785" y="2000"/>
                  </a:cubicBezTo>
                  <a:cubicBezTo>
                    <a:pt x="795" y="1950"/>
                    <a:pt x="808" y="1898"/>
                    <a:pt x="830" y="1853"/>
                  </a:cubicBezTo>
                  <a:cubicBezTo>
                    <a:pt x="853" y="1801"/>
                    <a:pt x="887" y="1756"/>
                    <a:pt x="921" y="1711"/>
                  </a:cubicBezTo>
                  <a:cubicBezTo>
                    <a:pt x="966" y="1664"/>
                    <a:pt x="1012" y="1619"/>
                    <a:pt x="1063" y="1580"/>
                  </a:cubicBezTo>
                  <a:cubicBezTo>
                    <a:pt x="1126" y="1540"/>
                    <a:pt x="1194" y="1506"/>
                    <a:pt x="1256" y="1478"/>
                  </a:cubicBezTo>
                  <a:cubicBezTo>
                    <a:pt x="1330" y="1454"/>
                    <a:pt x="1398" y="1438"/>
                    <a:pt x="1472" y="1426"/>
                  </a:cubicBezTo>
                  <a:lnTo>
                    <a:pt x="1551" y="1426"/>
                  </a:lnTo>
                  <a:cubicBezTo>
                    <a:pt x="1603" y="1426"/>
                    <a:pt x="1648" y="1426"/>
                    <a:pt x="1705" y="1438"/>
                  </a:cubicBezTo>
                  <a:cubicBezTo>
                    <a:pt x="1796" y="1454"/>
                    <a:pt x="1881" y="1478"/>
                    <a:pt x="1960" y="1517"/>
                  </a:cubicBezTo>
                  <a:cubicBezTo>
                    <a:pt x="1983" y="1528"/>
                    <a:pt x="2006" y="1540"/>
                    <a:pt x="2028" y="1551"/>
                  </a:cubicBezTo>
                  <a:cubicBezTo>
                    <a:pt x="2057" y="1569"/>
                    <a:pt x="2086" y="1574"/>
                    <a:pt x="2114" y="1574"/>
                  </a:cubicBezTo>
                  <a:cubicBezTo>
                    <a:pt x="2137" y="1574"/>
                    <a:pt x="2159" y="1569"/>
                    <a:pt x="2182" y="1557"/>
                  </a:cubicBezTo>
                  <a:cubicBezTo>
                    <a:pt x="2227" y="1535"/>
                    <a:pt x="2262" y="1483"/>
                    <a:pt x="2262" y="1426"/>
                  </a:cubicBezTo>
                  <a:cubicBezTo>
                    <a:pt x="2267" y="1375"/>
                    <a:pt x="2274" y="1324"/>
                    <a:pt x="2279" y="1273"/>
                  </a:cubicBezTo>
                  <a:cubicBezTo>
                    <a:pt x="2301" y="1160"/>
                    <a:pt x="2335" y="1045"/>
                    <a:pt x="2382" y="943"/>
                  </a:cubicBezTo>
                  <a:cubicBezTo>
                    <a:pt x="2427" y="846"/>
                    <a:pt x="2484" y="762"/>
                    <a:pt x="2547" y="683"/>
                  </a:cubicBezTo>
                  <a:cubicBezTo>
                    <a:pt x="2608" y="614"/>
                    <a:pt x="2676" y="552"/>
                    <a:pt x="2751" y="494"/>
                  </a:cubicBezTo>
                  <a:cubicBezTo>
                    <a:pt x="2830" y="444"/>
                    <a:pt x="2909" y="398"/>
                    <a:pt x="2995" y="363"/>
                  </a:cubicBezTo>
                  <a:cubicBezTo>
                    <a:pt x="3074" y="335"/>
                    <a:pt x="3153" y="318"/>
                    <a:pt x="3239" y="308"/>
                  </a:cubicBezTo>
                  <a:cubicBezTo>
                    <a:pt x="3268" y="308"/>
                    <a:pt x="3290" y="301"/>
                    <a:pt x="3318" y="301"/>
                  </a:cubicBezTo>
                  <a:close/>
                  <a:moveTo>
                    <a:pt x="2006" y="5422"/>
                  </a:moveTo>
                  <a:cubicBezTo>
                    <a:pt x="2028" y="5422"/>
                    <a:pt x="2057" y="5422"/>
                    <a:pt x="2086" y="5427"/>
                  </a:cubicBezTo>
                  <a:cubicBezTo>
                    <a:pt x="2109" y="5433"/>
                    <a:pt x="2137" y="5438"/>
                    <a:pt x="2159" y="5449"/>
                  </a:cubicBezTo>
                  <a:cubicBezTo>
                    <a:pt x="2182" y="5461"/>
                    <a:pt x="2199" y="5472"/>
                    <a:pt x="2222" y="5483"/>
                  </a:cubicBezTo>
                  <a:cubicBezTo>
                    <a:pt x="2233" y="5501"/>
                    <a:pt x="2251" y="5517"/>
                    <a:pt x="2262" y="5535"/>
                  </a:cubicBezTo>
                  <a:cubicBezTo>
                    <a:pt x="2279" y="5558"/>
                    <a:pt x="2290" y="5580"/>
                    <a:pt x="2301" y="5603"/>
                  </a:cubicBezTo>
                  <a:cubicBezTo>
                    <a:pt x="2313" y="5643"/>
                    <a:pt x="2324" y="5682"/>
                    <a:pt x="2330" y="5734"/>
                  </a:cubicBezTo>
                  <a:lnTo>
                    <a:pt x="2330" y="5790"/>
                  </a:lnTo>
                  <a:cubicBezTo>
                    <a:pt x="2330" y="5847"/>
                    <a:pt x="2353" y="5892"/>
                    <a:pt x="2392" y="5915"/>
                  </a:cubicBezTo>
                  <a:cubicBezTo>
                    <a:pt x="2416" y="5933"/>
                    <a:pt x="2444" y="5938"/>
                    <a:pt x="2472" y="5938"/>
                  </a:cubicBezTo>
                  <a:cubicBezTo>
                    <a:pt x="2495" y="5938"/>
                    <a:pt x="2518" y="5933"/>
                    <a:pt x="2534" y="5921"/>
                  </a:cubicBezTo>
                  <a:cubicBezTo>
                    <a:pt x="2568" y="5904"/>
                    <a:pt x="2597" y="5892"/>
                    <a:pt x="2631" y="5881"/>
                  </a:cubicBezTo>
                  <a:cubicBezTo>
                    <a:pt x="2699" y="5853"/>
                    <a:pt x="2767" y="5836"/>
                    <a:pt x="2836" y="5831"/>
                  </a:cubicBezTo>
                  <a:lnTo>
                    <a:pt x="2893" y="5831"/>
                  </a:lnTo>
                  <a:cubicBezTo>
                    <a:pt x="2938" y="5831"/>
                    <a:pt x="2983" y="5831"/>
                    <a:pt x="3029" y="5836"/>
                  </a:cubicBezTo>
                  <a:cubicBezTo>
                    <a:pt x="3097" y="5853"/>
                    <a:pt x="3166" y="5870"/>
                    <a:pt x="3228" y="5899"/>
                  </a:cubicBezTo>
                  <a:cubicBezTo>
                    <a:pt x="3284" y="5933"/>
                    <a:pt x="3347" y="5967"/>
                    <a:pt x="3399" y="6007"/>
                  </a:cubicBezTo>
                  <a:cubicBezTo>
                    <a:pt x="3438" y="6046"/>
                    <a:pt x="3473" y="6086"/>
                    <a:pt x="3507" y="6125"/>
                  </a:cubicBezTo>
                  <a:cubicBezTo>
                    <a:pt x="3528" y="6159"/>
                    <a:pt x="3546" y="6194"/>
                    <a:pt x="3563" y="6222"/>
                  </a:cubicBezTo>
                  <a:cubicBezTo>
                    <a:pt x="3569" y="6251"/>
                    <a:pt x="3575" y="6274"/>
                    <a:pt x="3580" y="6296"/>
                  </a:cubicBezTo>
                  <a:cubicBezTo>
                    <a:pt x="3580" y="6319"/>
                    <a:pt x="3580" y="6335"/>
                    <a:pt x="3575" y="6353"/>
                  </a:cubicBezTo>
                  <a:cubicBezTo>
                    <a:pt x="3575" y="6369"/>
                    <a:pt x="3569" y="6382"/>
                    <a:pt x="3563" y="6393"/>
                  </a:cubicBezTo>
                  <a:cubicBezTo>
                    <a:pt x="3557" y="6410"/>
                    <a:pt x="3546" y="6421"/>
                    <a:pt x="3535" y="6438"/>
                  </a:cubicBezTo>
                  <a:cubicBezTo>
                    <a:pt x="3523" y="6450"/>
                    <a:pt x="3507" y="6466"/>
                    <a:pt x="3489" y="6479"/>
                  </a:cubicBezTo>
                  <a:cubicBezTo>
                    <a:pt x="3455" y="6500"/>
                    <a:pt x="3421" y="6518"/>
                    <a:pt x="3381" y="6534"/>
                  </a:cubicBezTo>
                  <a:cubicBezTo>
                    <a:pt x="3302" y="6563"/>
                    <a:pt x="3216" y="6586"/>
                    <a:pt x="3108" y="6597"/>
                  </a:cubicBezTo>
                  <a:cubicBezTo>
                    <a:pt x="3080" y="6597"/>
                    <a:pt x="3058" y="6597"/>
                    <a:pt x="3040" y="6615"/>
                  </a:cubicBezTo>
                  <a:cubicBezTo>
                    <a:pt x="3012" y="6626"/>
                    <a:pt x="2995" y="6642"/>
                    <a:pt x="2983" y="6660"/>
                  </a:cubicBezTo>
                  <a:cubicBezTo>
                    <a:pt x="2967" y="6683"/>
                    <a:pt x="2961" y="6710"/>
                    <a:pt x="2961" y="6739"/>
                  </a:cubicBezTo>
                  <a:cubicBezTo>
                    <a:pt x="2961" y="6773"/>
                    <a:pt x="2972" y="6807"/>
                    <a:pt x="3001" y="6841"/>
                  </a:cubicBezTo>
                  <a:lnTo>
                    <a:pt x="3024" y="6875"/>
                  </a:lnTo>
                  <a:cubicBezTo>
                    <a:pt x="3058" y="6927"/>
                    <a:pt x="3092" y="6990"/>
                    <a:pt x="3114" y="7046"/>
                  </a:cubicBezTo>
                  <a:cubicBezTo>
                    <a:pt x="3132" y="7092"/>
                    <a:pt x="3142" y="7143"/>
                    <a:pt x="3148" y="7188"/>
                  </a:cubicBezTo>
                  <a:cubicBezTo>
                    <a:pt x="3153" y="7240"/>
                    <a:pt x="3153" y="7285"/>
                    <a:pt x="3148" y="7331"/>
                  </a:cubicBezTo>
                  <a:cubicBezTo>
                    <a:pt x="3132" y="7381"/>
                    <a:pt x="3119" y="7433"/>
                    <a:pt x="3097" y="7473"/>
                  </a:cubicBezTo>
                  <a:cubicBezTo>
                    <a:pt x="3074" y="7523"/>
                    <a:pt x="3046" y="7570"/>
                    <a:pt x="3012" y="7609"/>
                  </a:cubicBezTo>
                  <a:cubicBezTo>
                    <a:pt x="2967" y="7660"/>
                    <a:pt x="2922" y="7699"/>
                    <a:pt x="2875" y="7740"/>
                  </a:cubicBezTo>
                  <a:cubicBezTo>
                    <a:pt x="2812" y="7780"/>
                    <a:pt x="2751" y="7814"/>
                    <a:pt x="2676" y="7842"/>
                  </a:cubicBezTo>
                  <a:cubicBezTo>
                    <a:pt x="2615" y="7864"/>
                    <a:pt x="2552" y="7876"/>
                    <a:pt x="2484" y="7887"/>
                  </a:cubicBezTo>
                  <a:lnTo>
                    <a:pt x="2432" y="7887"/>
                  </a:lnTo>
                  <a:cubicBezTo>
                    <a:pt x="2392" y="7887"/>
                    <a:pt x="2347" y="7882"/>
                    <a:pt x="2308" y="7876"/>
                  </a:cubicBezTo>
                  <a:cubicBezTo>
                    <a:pt x="2251" y="7864"/>
                    <a:pt x="2206" y="7848"/>
                    <a:pt x="2159" y="7830"/>
                  </a:cubicBezTo>
                  <a:cubicBezTo>
                    <a:pt x="2109" y="7808"/>
                    <a:pt x="2069" y="7780"/>
                    <a:pt x="2028" y="7745"/>
                  </a:cubicBezTo>
                  <a:cubicBezTo>
                    <a:pt x="1983" y="7706"/>
                    <a:pt x="1944" y="7665"/>
                    <a:pt x="1910" y="7615"/>
                  </a:cubicBezTo>
                  <a:cubicBezTo>
                    <a:pt x="1886" y="7591"/>
                    <a:pt x="1858" y="7580"/>
                    <a:pt x="1818" y="7580"/>
                  </a:cubicBezTo>
                  <a:cubicBezTo>
                    <a:pt x="1802" y="7580"/>
                    <a:pt x="1779" y="7580"/>
                    <a:pt x="1762" y="7591"/>
                  </a:cubicBezTo>
                  <a:cubicBezTo>
                    <a:pt x="1734" y="7609"/>
                    <a:pt x="1711" y="7631"/>
                    <a:pt x="1705" y="7660"/>
                  </a:cubicBezTo>
                  <a:cubicBezTo>
                    <a:pt x="1700" y="7677"/>
                    <a:pt x="1700" y="7699"/>
                    <a:pt x="1700" y="7717"/>
                  </a:cubicBezTo>
                  <a:lnTo>
                    <a:pt x="1687" y="7728"/>
                  </a:lnTo>
                  <a:cubicBezTo>
                    <a:pt x="1666" y="7756"/>
                    <a:pt x="1637" y="7780"/>
                    <a:pt x="1608" y="7801"/>
                  </a:cubicBezTo>
                  <a:cubicBezTo>
                    <a:pt x="1574" y="7825"/>
                    <a:pt x="1540" y="7842"/>
                    <a:pt x="1501" y="7859"/>
                  </a:cubicBezTo>
                  <a:cubicBezTo>
                    <a:pt x="1449" y="7876"/>
                    <a:pt x="1393" y="7887"/>
                    <a:pt x="1336" y="7898"/>
                  </a:cubicBezTo>
                  <a:lnTo>
                    <a:pt x="1278" y="7898"/>
                  </a:lnTo>
                  <a:cubicBezTo>
                    <a:pt x="1233" y="7898"/>
                    <a:pt x="1188" y="7893"/>
                    <a:pt x="1136" y="7887"/>
                  </a:cubicBezTo>
                  <a:cubicBezTo>
                    <a:pt x="1074" y="7876"/>
                    <a:pt x="1018" y="7853"/>
                    <a:pt x="955" y="7830"/>
                  </a:cubicBezTo>
                  <a:cubicBezTo>
                    <a:pt x="910" y="7808"/>
                    <a:pt x="869" y="7780"/>
                    <a:pt x="835" y="7751"/>
                  </a:cubicBezTo>
                  <a:cubicBezTo>
                    <a:pt x="808" y="7728"/>
                    <a:pt x="779" y="7699"/>
                    <a:pt x="756" y="7665"/>
                  </a:cubicBezTo>
                  <a:cubicBezTo>
                    <a:pt x="733" y="7631"/>
                    <a:pt x="711" y="7591"/>
                    <a:pt x="693" y="7552"/>
                  </a:cubicBezTo>
                  <a:cubicBezTo>
                    <a:pt x="682" y="7512"/>
                    <a:pt x="671" y="7478"/>
                    <a:pt x="659" y="7439"/>
                  </a:cubicBezTo>
                  <a:cubicBezTo>
                    <a:pt x="659" y="7433"/>
                    <a:pt x="665" y="7421"/>
                    <a:pt x="665" y="7415"/>
                  </a:cubicBezTo>
                  <a:cubicBezTo>
                    <a:pt x="677" y="7370"/>
                    <a:pt x="688" y="7324"/>
                    <a:pt x="705" y="7285"/>
                  </a:cubicBezTo>
                  <a:lnTo>
                    <a:pt x="711" y="7263"/>
                  </a:lnTo>
                  <a:cubicBezTo>
                    <a:pt x="727" y="7222"/>
                    <a:pt x="740" y="7182"/>
                    <a:pt x="745" y="7148"/>
                  </a:cubicBezTo>
                  <a:cubicBezTo>
                    <a:pt x="750" y="7103"/>
                    <a:pt x="727" y="7064"/>
                    <a:pt x="705" y="7017"/>
                  </a:cubicBezTo>
                  <a:cubicBezTo>
                    <a:pt x="682" y="6972"/>
                    <a:pt x="648" y="6927"/>
                    <a:pt x="620" y="6904"/>
                  </a:cubicBezTo>
                  <a:cubicBezTo>
                    <a:pt x="575" y="6847"/>
                    <a:pt x="523" y="6796"/>
                    <a:pt x="460" y="6744"/>
                  </a:cubicBezTo>
                  <a:cubicBezTo>
                    <a:pt x="399" y="6694"/>
                    <a:pt x="330" y="6637"/>
                    <a:pt x="279" y="6563"/>
                  </a:cubicBezTo>
                  <a:cubicBezTo>
                    <a:pt x="268" y="6547"/>
                    <a:pt x="255" y="6524"/>
                    <a:pt x="245" y="6500"/>
                  </a:cubicBezTo>
                  <a:cubicBezTo>
                    <a:pt x="239" y="6484"/>
                    <a:pt x="234" y="6466"/>
                    <a:pt x="234" y="6450"/>
                  </a:cubicBezTo>
                  <a:lnTo>
                    <a:pt x="234" y="6393"/>
                  </a:lnTo>
                  <a:cubicBezTo>
                    <a:pt x="239" y="6359"/>
                    <a:pt x="250" y="6330"/>
                    <a:pt x="268" y="6296"/>
                  </a:cubicBezTo>
                  <a:cubicBezTo>
                    <a:pt x="296" y="6233"/>
                    <a:pt x="336" y="6172"/>
                    <a:pt x="381" y="6114"/>
                  </a:cubicBezTo>
                  <a:cubicBezTo>
                    <a:pt x="415" y="6080"/>
                    <a:pt x="449" y="6046"/>
                    <a:pt x="489" y="6012"/>
                  </a:cubicBezTo>
                  <a:cubicBezTo>
                    <a:pt x="535" y="5984"/>
                    <a:pt x="580" y="5960"/>
                    <a:pt x="630" y="5938"/>
                  </a:cubicBezTo>
                  <a:cubicBezTo>
                    <a:pt x="671" y="5926"/>
                    <a:pt x="716" y="5915"/>
                    <a:pt x="756" y="5910"/>
                  </a:cubicBezTo>
                  <a:lnTo>
                    <a:pt x="790" y="5910"/>
                  </a:lnTo>
                  <a:cubicBezTo>
                    <a:pt x="813" y="5910"/>
                    <a:pt x="835" y="5910"/>
                    <a:pt x="858" y="5915"/>
                  </a:cubicBezTo>
                  <a:cubicBezTo>
                    <a:pt x="892" y="5921"/>
                    <a:pt x="926" y="5933"/>
                    <a:pt x="955" y="5944"/>
                  </a:cubicBezTo>
                  <a:cubicBezTo>
                    <a:pt x="984" y="5955"/>
                    <a:pt x="1005" y="5973"/>
                    <a:pt x="1029" y="5989"/>
                  </a:cubicBezTo>
                  <a:cubicBezTo>
                    <a:pt x="1057" y="6018"/>
                    <a:pt x="1086" y="6046"/>
                    <a:pt x="1115" y="6080"/>
                  </a:cubicBezTo>
                  <a:cubicBezTo>
                    <a:pt x="1131" y="6109"/>
                    <a:pt x="1171" y="6120"/>
                    <a:pt x="1205" y="6120"/>
                  </a:cubicBezTo>
                  <a:lnTo>
                    <a:pt x="1228" y="6120"/>
                  </a:lnTo>
                  <a:cubicBezTo>
                    <a:pt x="1251" y="6114"/>
                    <a:pt x="1273" y="6104"/>
                    <a:pt x="1285" y="6091"/>
                  </a:cubicBezTo>
                  <a:cubicBezTo>
                    <a:pt x="1312" y="6063"/>
                    <a:pt x="1325" y="6029"/>
                    <a:pt x="1330" y="5994"/>
                  </a:cubicBezTo>
                  <a:cubicBezTo>
                    <a:pt x="1336" y="5944"/>
                    <a:pt x="1353" y="5892"/>
                    <a:pt x="1375" y="5842"/>
                  </a:cubicBezTo>
                  <a:cubicBezTo>
                    <a:pt x="1404" y="5784"/>
                    <a:pt x="1438" y="5734"/>
                    <a:pt x="1477" y="5682"/>
                  </a:cubicBezTo>
                  <a:cubicBezTo>
                    <a:pt x="1517" y="5637"/>
                    <a:pt x="1563" y="5598"/>
                    <a:pt x="1614" y="5558"/>
                  </a:cubicBezTo>
                  <a:cubicBezTo>
                    <a:pt x="1671" y="5517"/>
                    <a:pt x="1734" y="5483"/>
                    <a:pt x="1796" y="5461"/>
                  </a:cubicBezTo>
                  <a:cubicBezTo>
                    <a:pt x="1852" y="5443"/>
                    <a:pt x="1910" y="5427"/>
                    <a:pt x="1967" y="5422"/>
                  </a:cubicBezTo>
                  <a:close/>
                  <a:moveTo>
                    <a:pt x="3187" y="7842"/>
                  </a:moveTo>
                  <a:cubicBezTo>
                    <a:pt x="3182" y="7882"/>
                    <a:pt x="3182" y="7916"/>
                    <a:pt x="3177" y="7950"/>
                  </a:cubicBezTo>
                  <a:cubicBezTo>
                    <a:pt x="3166" y="8000"/>
                    <a:pt x="3153" y="8047"/>
                    <a:pt x="3137" y="8086"/>
                  </a:cubicBezTo>
                  <a:cubicBezTo>
                    <a:pt x="3132" y="8097"/>
                    <a:pt x="3126" y="8108"/>
                    <a:pt x="3114" y="8121"/>
                  </a:cubicBezTo>
                  <a:cubicBezTo>
                    <a:pt x="3108" y="8121"/>
                    <a:pt x="3103" y="8121"/>
                    <a:pt x="3103" y="8115"/>
                  </a:cubicBezTo>
                  <a:cubicBezTo>
                    <a:pt x="3085" y="8108"/>
                    <a:pt x="3074" y="8103"/>
                    <a:pt x="3063" y="8092"/>
                  </a:cubicBezTo>
                  <a:cubicBezTo>
                    <a:pt x="3035" y="8063"/>
                    <a:pt x="3006" y="8035"/>
                    <a:pt x="2983" y="8006"/>
                  </a:cubicBezTo>
                  <a:cubicBezTo>
                    <a:pt x="3046" y="7961"/>
                    <a:pt x="3114" y="7916"/>
                    <a:pt x="3171" y="7859"/>
                  </a:cubicBezTo>
                  <a:cubicBezTo>
                    <a:pt x="3177" y="7853"/>
                    <a:pt x="3182" y="7848"/>
                    <a:pt x="3187" y="7842"/>
                  </a:cubicBezTo>
                  <a:close/>
                  <a:moveTo>
                    <a:pt x="3331" y="1"/>
                  </a:moveTo>
                  <a:cubicBezTo>
                    <a:pt x="3256" y="1"/>
                    <a:pt x="3187" y="12"/>
                    <a:pt x="3114" y="23"/>
                  </a:cubicBezTo>
                  <a:cubicBezTo>
                    <a:pt x="2893" y="57"/>
                    <a:pt x="2688" y="159"/>
                    <a:pt x="2512" y="295"/>
                  </a:cubicBezTo>
                  <a:cubicBezTo>
                    <a:pt x="2358" y="415"/>
                    <a:pt x="2233" y="573"/>
                    <a:pt x="2143" y="751"/>
                  </a:cubicBezTo>
                  <a:cubicBezTo>
                    <a:pt x="2069" y="887"/>
                    <a:pt x="2017" y="1040"/>
                    <a:pt x="1983" y="1194"/>
                  </a:cubicBezTo>
                  <a:lnTo>
                    <a:pt x="1978" y="1187"/>
                  </a:lnTo>
                  <a:cubicBezTo>
                    <a:pt x="1904" y="1160"/>
                    <a:pt x="1824" y="1142"/>
                    <a:pt x="1739" y="1131"/>
                  </a:cubicBezTo>
                  <a:cubicBezTo>
                    <a:pt x="1672" y="1120"/>
                    <a:pt x="1605" y="1115"/>
                    <a:pt x="1538" y="1115"/>
                  </a:cubicBezTo>
                  <a:cubicBezTo>
                    <a:pt x="1463" y="1115"/>
                    <a:pt x="1388" y="1122"/>
                    <a:pt x="1312" y="1137"/>
                  </a:cubicBezTo>
                  <a:cubicBezTo>
                    <a:pt x="1188" y="1165"/>
                    <a:pt x="1063" y="1210"/>
                    <a:pt x="955" y="1279"/>
                  </a:cubicBezTo>
                  <a:cubicBezTo>
                    <a:pt x="835" y="1352"/>
                    <a:pt x="740" y="1444"/>
                    <a:pt x="648" y="1551"/>
                  </a:cubicBezTo>
                  <a:cubicBezTo>
                    <a:pt x="580" y="1643"/>
                    <a:pt x="523" y="1750"/>
                    <a:pt x="489" y="1864"/>
                  </a:cubicBezTo>
                  <a:cubicBezTo>
                    <a:pt x="455" y="1989"/>
                    <a:pt x="455" y="2120"/>
                    <a:pt x="478" y="2251"/>
                  </a:cubicBezTo>
                  <a:cubicBezTo>
                    <a:pt x="506" y="2387"/>
                    <a:pt x="569" y="2506"/>
                    <a:pt x="654" y="2619"/>
                  </a:cubicBezTo>
                  <a:cubicBezTo>
                    <a:pt x="705" y="2694"/>
                    <a:pt x="774" y="2755"/>
                    <a:pt x="847" y="2813"/>
                  </a:cubicBezTo>
                  <a:cubicBezTo>
                    <a:pt x="711" y="2955"/>
                    <a:pt x="614" y="3131"/>
                    <a:pt x="609" y="3330"/>
                  </a:cubicBezTo>
                  <a:cubicBezTo>
                    <a:pt x="603" y="3552"/>
                    <a:pt x="722" y="3756"/>
                    <a:pt x="887" y="3898"/>
                  </a:cubicBezTo>
                  <a:cubicBezTo>
                    <a:pt x="1109" y="4092"/>
                    <a:pt x="1411" y="4206"/>
                    <a:pt x="1708" y="4206"/>
                  </a:cubicBezTo>
                  <a:cubicBezTo>
                    <a:pt x="1897" y="4206"/>
                    <a:pt x="2084" y="4159"/>
                    <a:pt x="2245" y="4058"/>
                  </a:cubicBezTo>
                  <a:cubicBezTo>
                    <a:pt x="2290" y="4029"/>
                    <a:pt x="2330" y="4001"/>
                    <a:pt x="2364" y="3967"/>
                  </a:cubicBezTo>
                  <a:cubicBezTo>
                    <a:pt x="2382" y="4058"/>
                    <a:pt x="2410" y="4148"/>
                    <a:pt x="2455" y="4234"/>
                  </a:cubicBezTo>
                  <a:cubicBezTo>
                    <a:pt x="2495" y="4324"/>
                    <a:pt x="2557" y="4404"/>
                    <a:pt x="2637" y="4467"/>
                  </a:cubicBezTo>
                  <a:cubicBezTo>
                    <a:pt x="2717" y="4528"/>
                    <a:pt x="2819" y="4575"/>
                    <a:pt x="2922" y="4597"/>
                  </a:cubicBezTo>
                  <a:cubicBezTo>
                    <a:pt x="3001" y="4619"/>
                    <a:pt x="3084" y="4627"/>
                    <a:pt x="3170" y="4627"/>
                  </a:cubicBezTo>
                  <a:cubicBezTo>
                    <a:pt x="3195" y="4627"/>
                    <a:pt x="3220" y="4626"/>
                    <a:pt x="3245" y="4625"/>
                  </a:cubicBezTo>
                  <a:lnTo>
                    <a:pt x="3245" y="4625"/>
                  </a:lnTo>
                  <a:cubicBezTo>
                    <a:pt x="3239" y="4672"/>
                    <a:pt x="3239" y="4711"/>
                    <a:pt x="3239" y="4756"/>
                  </a:cubicBezTo>
                  <a:cubicBezTo>
                    <a:pt x="3239" y="4869"/>
                    <a:pt x="3245" y="4984"/>
                    <a:pt x="3245" y="5097"/>
                  </a:cubicBezTo>
                  <a:lnTo>
                    <a:pt x="3245" y="5438"/>
                  </a:lnTo>
                  <a:cubicBezTo>
                    <a:pt x="3245" y="5490"/>
                    <a:pt x="3239" y="5540"/>
                    <a:pt x="3239" y="5592"/>
                  </a:cubicBezTo>
                  <a:cubicBezTo>
                    <a:pt x="3166" y="5569"/>
                    <a:pt x="3092" y="5551"/>
                    <a:pt x="3012" y="5546"/>
                  </a:cubicBezTo>
                  <a:cubicBezTo>
                    <a:pt x="2976" y="5542"/>
                    <a:pt x="2940" y="5540"/>
                    <a:pt x="2903" y="5540"/>
                  </a:cubicBezTo>
                  <a:cubicBezTo>
                    <a:pt x="2796" y="5540"/>
                    <a:pt x="2688" y="5557"/>
                    <a:pt x="2586" y="5592"/>
                  </a:cubicBezTo>
                  <a:cubicBezTo>
                    <a:pt x="2574" y="5551"/>
                    <a:pt x="2563" y="5512"/>
                    <a:pt x="2547" y="5472"/>
                  </a:cubicBezTo>
                  <a:cubicBezTo>
                    <a:pt x="2506" y="5381"/>
                    <a:pt x="2444" y="5313"/>
                    <a:pt x="2364" y="5257"/>
                  </a:cubicBezTo>
                  <a:cubicBezTo>
                    <a:pt x="2296" y="5199"/>
                    <a:pt x="2206" y="5171"/>
                    <a:pt x="2114" y="5160"/>
                  </a:cubicBezTo>
                  <a:cubicBezTo>
                    <a:pt x="2080" y="5154"/>
                    <a:pt x="2051" y="5149"/>
                    <a:pt x="2017" y="5149"/>
                  </a:cubicBezTo>
                  <a:cubicBezTo>
                    <a:pt x="1960" y="5149"/>
                    <a:pt x="1904" y="5154"/>
                    <a:pt x="1847" y="5171"/>
                  </a:cubicBezTo>
                  <a:cubicBezTo>
                    <a:pt x="1756" y="5188"/>
                    <a:pt x="1666" y="5223"/>
                    <a:pt x="1585" y="5268"/>
                  </a:cubicBezTo>
                  <a:cubicBezTo>
                    <a:pt x="1501" y="5313"/>
                    <a:pt x="1421" y="5370"/>
                    <a:pt x="1353" y="5438"/>
                  </a:cubicBezTo>
                  <a:cubicBezTo>
                    <a:pt x="1278" y="5506"/>
                    <a:pt x="1217" y="5585"/>
                    <a:pt x="1171" y="5671"/>
                  </a:cubicBezTo>
                  <a:cubicBezTo>
                    <a:pt x="1160" y="5705"/>
                    <a:pt x="1142" y="5734"/>
                    <a:pt x="1131" y="5763"/>
                  </a:cubicBezTo>
                  <a:cubicBezTo>
                    <a:pt x="1086" y="5734"/>
                    <a:pt x="1029" y="5711"/>
                    <a:pt x="978" y="5694"/>
                  </a:cubicBezTo>
                  <a:cubicBezTo>
                    <a:pt x="920" y="5679"/>
                    <a:pt x="862" y="5671"/>
                    <a:pt x="803" y="5671"/>
                  </a:cubicBezTo>
                  <a:cubicBezTo>
                    <a:pt x="735" y="5671"/>
                    <a:pt x="667" y="5681"/>
                    <a:pt x="603" y="5700"/>
                  </a:cubicBezTo>
                  <a:cubicBezTo>
                    <a:pt x="347" y="5779"/>
                    <a:pt x="153" y="5989"/>
                    <a:pt x="51" y="6233"/>
                  </a:cubicBezTo>
                  <a:cubicBezTo>
                    <a:pt x="11" y="6324"/>
                    <a:pt x="0" y="6427"/>
                    <a:pt x="17" y="6524"/>
                  </a:cubicBezTo>
                  <a:cubicBezTo>
                    <a:pt x="40" y="6608"/>
                    <a:pt x="92" y="6689"/>
                    <a:pt x="148" y="6751"/>
                  </a:cubicBezTo>
                  <a:cubicBezTo>
                    <a:pt x="255" y="6875"/>
                    <a:pt x="404" y="6961"/>
                    <a:pt x="506" y="7098"/>
                  </a:cubicBezTo>
                  <a:cubicBezTo>
                    <a:pt x="517" y="7114"/>
                    <a:pt x="528" y="7132"/>
                    <a:pt x="540" y="7148"/>
                  </a:cubicBezTo>
                  <a:cubicBezTo>
                    <a:pt x="523" y="7205"/>
                    <a:pt x="501" y="7263"/>
                    <a:pt x="489" y="7319"/>
                  </a:cubicBezTo>
                  <a:cubicBezTo>
                    <a:pt x="478" y="7358"/>
                    <a:pt x="467" y="7399"/>
                    <a:pt x="467" y="7439"/>
                  </a:cubicBezTo>
                  <a:cubicBezTo>
                    <a:pt x="467" y="7484"/>
                    <a:pt x="483" y="7529"/>
                    <a:pt x="501" y="7575"/>
                  </a:cubicBezTo>
                  <a:cubicBezTo>
                    <a:pt x="528" y="7665"/>
                    <a:pt x="575" y="7740"/>
                    <a:pt x="630" y="7814"/>
                  </a:cubicBezTo>
                  <a:cubicBezTo>
                    <a:pt x="688" y="7882"/>
                    <a:pt x="761" y="7938"/>
                    <a:pt x="842" y="7984"/>
                  </a:cubicBezTo>
                  <a:cubicBezTo>
                    <a:pt x="970" y="8050"/>
                    <a:pt x="1113" y="8083"/>
                    <a:pt x="1255" y="8083"/>
                  </a:cubicBezTo>
                  <a:cubicBezTo>
                    <a:pt x="1309" y="8083"/>
                    <a:pt x="1362" y="8078"/>
                    <a:pt x="1415" y="8069"/>
                  </a:cubicBezTo>
                  <a:cubicBezTo>
                    <a:pt x="1563" y="8047"/>
                    <a:pt x="1700" y="7979"/>
                    <a:pt x="1796" y="7876"/>
                  </a:cubicBezTo>
                  <a:cubicBezTo>
                    <a:pt x="1807" y="7882"/>
                    <a:pt x="1813" y="7893"/>
                    <a:pt x="1824" y="7904"/>
                  </a:cubicBezTo>
                  <a:cubicBezTo>
                    <a:pt x="1870" y="7945"/>
                    <a:pt x="1915" y="7990"/>
                    <a:pt x="1967" y="8024"/>
                  </a:cubicBezTo>
                  <a:cubicBezTo>
                    <a:pt x="1983" y="8035"/>
                    <a:pt x="2006" y="8040"/>
                    <a:pt x="2023" y="8052"/>
                  </a:cubicBezTo>
                  <a:cubicBezTo>
                    <a:pt x="2046" y="8108"/>
                    <a:pt x="2075" y="8166"/>
                    <a:pt x="2109" y="8217"/>
                  </a:cubicBezTo>
                  <a:cubicBezTo>
                    <a:pt x="2148" y="8273"/>
                    <a:pt x="2193" y="8325"/>
                    <a:pt x="2245" y="8370"/>
                  </a:cubicBezTo>
                  <a:cubicBezTo>
                    <a:pt x="2347" y="8461"/>
                    <a:pt x="2466" y="8535"/>
                    <a:pt x="2568" y="8626"/>
                  </a:cubicBezTo>
                  <a:lnTo>
                    <a:pt x="2563" y="8620"/>
                  </a:lnTo>
                  <a:lnTo>
                    <a:pt x="2563" y="8620"/>
                  </a:lnTo>
                  <a:cubicBezTo>
                    <a:pt x="2568" y="8620"/>
                    <a:pt x="2574" y="8626"/>
                    <a:pt x="2574" y="8626"/>
                  </a:cubicBezTo>
                  <a:cubicBezTo>
                    <a:pt x="2574" y="8632"/>
                    <a:pt x="2581" y="8632"/>
                    <a:pt x="2581" y="8632"/>
                  </a:cubicBezTo>
                  <a:cubicBezTo>
                    <a:pt x="2631" y="8677"/>
                    <a:pt x="2671" y="8722"/>
                    <a:pt x="2710" y="8774"/>
                  </a:cubicBezTo>
                  <a:cubicBezTo>
                    <a:pt x="2733" y="8802"/>
                    <a:pt x="2751" y="8836"/>
                    <a:pt x="2762" y="8865"/>
                  </a:cubicBezTo>
                  <a:cubicBezTo>
                    <a:pt x="2791" y="8944"/>
                    <a:pt x="2807" y="9023"/>
                    <a:pt x="2812" y="9109"/>
                  </a:cubicBezTo>
                  <a:cubicBezTo>
                    <a:pt x="2830" y="9285"/>
                    <a:pt x="2807" y="9461"/>
                    <a:pt x="2778" y="9637"/>
                  </a:cubicBezTo>
                  <a:cubicBezTo>
                    <a:pt x="2744" y="9831"/>
                    <a:pt x="2699" y="10017"/>
                    <a:pt x="2654" y="10206"/>
                  </a:cubicBezTo>
                  <a:cubicBezTo>
                    <a:pt x="2637" y="10290"/>
                    <a:pt x="2615" y="10382"/>
                    <a:pt x="2597" y="10468"/>
                  </a:cubicBezTo>
                  <a:cubicBezTo>
                    <a:pt x="2592" y="10513"/>
                    <a:pt x="2581" y="10558"/>
                    <a:pt x="2574" y="10609"/>
                  </a:cubicBezTo>
                  <a:cubicBezTo>
                    <a:pt x="2568" y="10643"/>
                    <a:pt x="2568" y="10678"/>
                    <a:pt x="2563" y="10712"/>
                  </a:cubicBezTo>
                  <a:cubicBezTo>
                    <a:pt x="2563" y="10733"/>
                    <a:pt x="2563" y="10751"/>
                    <a:pt x="2574" y="10774"/>
                  </a:cubicBezTo>
                  <a:cubicBezTo>
                    <a:pt x="2592" y="10796"/>
                    <a:pt x="2615" y="10819"/>
                    <a:pt x="2642" y="10830"/>
                  </a:cubicBezTo>
                  <a:cubicBezTo>
                    <a:pt x="2652" y="10833"/>
                    <a:pt x="2663" y="10835"/>
                    <a:pt x="2674" y="10835"/>
                  </a:cubicBezTo>
                  <a:cubicBezTo>
                    <a:pt x="2724" y="10835"/>
                    <a:pt x="2776" y="10803"/>
                    <a:pt x="2791" y="10751"/>
                  </a:cubicBezTo>
                  <a:cubicBezTo>
                    <a:pt x="2796" y="10728"/>
                    <a:pt x="2802" y="10706"/>
                    <a:pt x="2812" y="10688"/>
                  </a:cubicBezTo>
                  <a:cubicBezTo>
                    <a:pt x="2819" y="10660"/>
                    <a:pt x="2830" y="10638"/>
                    <a:pt x="2836" y="10615"/>
                  </a:cubicBezTo>
                  <a:cubicBezTo>
                    <a:pt x="2853" y="10563"/>
                    <a:pt x="2870" y="10507"/>
                    <a:pt x="2887" y="10455"/>
                  </a:cubicBezTo>
                  <a:cubicBezTo>
                    <a:pt x="2893" y="10433"/>
                    <a:pt x="2898" y="10416"/>
                    <a:pt x="2904" y="10393"/>
                  </a:cubicBezTo>
                  <a:cubicBezTo>
                    <a:pt x="2932" y="10290"/>
                    <a:pt x="2961" y="10182"/>
                    <a:pt x="2990" y="10080"/>
                  </a:cubicBezTo>
                  <a:cubicBezTo>
                    <a:pt x="3024" y="9944"/>
                    <a:pt x="3051" y="9802"/>
                    <a:pt x="3074" y="9655"/>
                  </a:cubicBezTo>
                  <a:cubicBezTo>
                    <a:pt x="3097" y="9513"/>
                    <a:pt x="3108" y="9387"/>
                    <a:pt x="3108" y="9262"/>
                  </a:cubicBezTo>
                  <a:cubicBezTo>
                    <a:pt x="3108" y="9206"/>
                    <a:pt x="3103" y="9143"/>
                    <a:pt x="3092" y="9070"/>
                  </a:cubicBezTo>
                  <a:cubicBezTo>
                    <a:pt x="3085" y="9012"/>
                    <a:pt x="3074" y="8955"/>
                    <a:pt x="3051" y="8905"/>
                  </a:cubicBezTo>
                  <a:cubicBezTo>
                    <a:pt x="3035" y="8842"/>
                    <a:pt x="3006" y="8797"/>
                    <a:pt x="2977" y="8751"/>
                  </a:cubicBezTo>
                  <a:cubicBezTo>
                    <a:pt x="2938" y="8695"/>
                    <a:pt x="2898" y="8648"/>
                    <a:pt x="2853" y="8609"/>
                  </a:cubicBezTo>
                  <a:cubicBezTo>
                    <a:pt x="2762" y="8530"/>
                    <a:pt x="2654" y="8478"/>
                    <a:pt x="2552" y="8427"/>
                  </a:cubicBezTo>
                  <a:cubicBezTo>
                    <a:pt x="2461" y="8381"/>
                    <a:pt x="2353" y="8325"/>
                    <a:pt x="2262" y="8251"/>
                  </a:cubicBezTo>
                  <a:cubicBezTo>
                    <a:pt x="2222" y="8217"/>
                    <a:pt x="2188" y="8176"/>
                    <a:pt x="2159" y="8137"/>
                  </a:cubicBezTo>
                  <a:cubicBezTo>
                    <a:pt x="2154" y="8131"/>
                    <a:pt x="2148" y="8126"/>
                    <a:pt x="2148" y="8115"/>
                  </a:cubicBezTo>
                  <a:lnTo>
                    <a:pt x="2143" y="8108"/>
                  </a:lnTo>
                  <a:lnTo>
                    <a:pt x="2143" y="8108"/>
                  </a:lnTo>
                  <a:cubicBezTo>
                    <a:pt x="2188" y="8121"/>
                    <a:pt x="2227" y="8131"/>
                    <a:pt x="2267" y="8142"/>
                  </a:cubicBezTo>
                  <a:cubicBezTo>
                    <a:pt x="2330" y="8155"/>
                    <a:pt x="2382" y="8160"/>
                    <a:pt x="2437" y="8160"/>
                  </a:cubicBezTo>
                  <a:cubicBezTo>
                    <a:pt x="2489" y="8160"/>
                    <a:pt x="2547" y="8155"/>
                    <a:pt x="2608" y="8142"/>
                  </a:cubicBezTo>
                  <a:cubicBezTo>
                    <a:pt x="2665" y="8137"/>
                    <a:pt x="2728" y="8121"/>
                    <a:pt x="2796" y="8097"/>
                  </a:cubicBezTo>
                  <a:cubicBezTo>
                    <a:pt x="2836" y="8149"/>
                    <a:pt x="2870" y="8189"/>
                    <a:pt x="2909" y="8223"/>
                  </a:cubicBezTo>
                  <a:cubicBezTo>
                    <a:pt x="2967" y="8279"/>
                    <a:pt x="3017" y="8307"/>
                    <a:pt x="3069" y="8320"/>
                  </a:cubicBezTo>
                  <a:cubicBezTo>
                    <a:pt x="3085" y="8325"/>
                    <a:pt x="3103" y="8325"/>
                    <a:pt x="3119" y="8325"/>
                  </a:cubicBezTo>
                  <a:cubicBezTo>
                    <a:pt x="3132" y="8325"/>
                    <a:pt x="3142" y="8325"/>
                    <a:pt x="3160" y="8320"/>
                  </a:cubicBezTo>
                  <a:cubicBezTo>
                    <a:pt x="3187" y="8320"/>
                    <a:pt x="3216" y="8296"/>
                    <a:pt x="3239" y="8279"/>
                  </a:cubicBezTo>
                  <a:cubicBezTo>
                    <a:pt x="3284" y="8251"/>
                    <a:pt x="3313" y="8200"/>
                    <a:pt x="3336" y="8149"/>
                  </a:cubicBezTo>
                  <a:cubicBezTo>
                    <a:pt x="3358" y="8092"/>
                    <a:pt x="3370" y="8029"/>
                    <a:pt x="3376" y="7979"/>
                  </a:cubicBezTo>
                  <a:cubicBezTo>
                    <a:pt x="3387" y="7921"/>
                    <a:pt x="3392" y="7859"/>
                    <a:pt x="3392" y="7780"/>
                  </a:cubicBezTo>
                  <a:cubicBezTo>
                    <a:pt x="3392" y="7711"/>
                    <a:pt x="3392" y="7643"/>
                    <a:pt x="3381" y="7557"/>
                  </a:cubicBezTo>
                  <a:lnTo>
                    <a:pt x="3381" y="7552"/>
                  </a:lnTo>
                  <a:lnTo>
                    <a:pt x="3381" y="7546"/>
                  </a:lnTo>
                  <a:lnTo>
                    <a:pt x="3381" y="7541"/>
                  </a:lnTo>
                  <a:cubicBezTo>
                    <a:pt x="3415" y="7455"/>
                    <a:pt x="3438" y="7370"/>
                    <a:pt x="3444" y="7279"/>
                  </a:cubicBezTo>
                  <a:cubicBezTo>
                    <a:pt x="3449" y="7177"/>
                    <a:pt x="3433" y="7058"/>
                    <a:pt x="3392" y="6949"/>
                  </a:cubicBezTo>
                  <a:cubicBezTo>
                    <a:pt x="3381" y="6915"/>
                    <a:pt x="3370" y="6888"/>
                    <a:pt x="3353" y="6854"/>
                  </a:cubicBezTo>
                  <a:cubicBezTo>
                    <a:pt x="3518" y="6813"/>
                    <a:pt x="3643" y="6751"/>
                    <a:pt x="3733" y="6660"/>
                  </a:cubicBezTo>
                  <a:cubicBezTo>
                    <a:pt x="3796" y="6597"/>
                    <a:pt x="3842" y="6518"/>
                    <a:pt x="3858" y="6438"/>
                  </a:cubicBezTo>
                  <a:cubicBezTo>
                    <a:pt x="3882" y="6359"/>
                    <a:pt x="3876" y="6274"/>
                    <a:pt x="3858" y="6188"/>
                  </a:cubicBezTo>
                  <a:cubicBezTo>
                    <a:pt x="3835" y="6109"/>
                    <a:pt x="3796" y="6035"/>
                    <a:pt x="3733" y="5944"/>
                  </a:cubicBezTo>
                  <a:cubicBezTo>
                    <a:pt x="3677" y="5865"/>
                    <a:pt x="3609" y="5802"/>
                    <a:pt x="3552" y="5756"/>
                  </a:cubicBezTo>
                  <a:cubicBezTo>
                    <a:pt x="3535" y="5745"/>
                    <a:pt x="3512" y="5734"/>
                    <a:pt x="3489" y="5716"/>
                  </a:cubicBezTo>
                  <a:lnTo>
                    <a:pt x="3489" y="5711"/>
                  </a:lnTo>
                  <a:lnTo>
                    <a:pt x="3489" y="5671"/>
                  </a:lnTo>
                  <a:cubicBezTo>
                    <a:pt x="3494" y="5626"/>
                    <a:pt x="3489" y="5580"/>
                    <a:pt x="3489" y="5535"/>
                  </a:cubicBezTo>
                  <a:cubicBezTo>
                    <a:pt x="3483" y="5472"/>
                    <a:pt x="3478" y="5404"/>
                    <a:pt x="3467" y="5336"/>
                  </a:cubicBezTo>
                  <a:lnTo>
                    <a:pt x="3467" y="5325"/>
                  </a:lnTo>
                  <a:lnTo>
                    <a:pt x="3460" y="5278"/>
                  </a:lnTo>
                  <a:lnTo>
                    <a:pt x="3444" y="5176"/>
                  </a:lnTo>
                  <a:lnTo>
                    <a:pt x="3426" y="5034"/>
                  </a:lnTo>
                  <a:cubicBezTo>
                    <a:pt x="3415" y="4944"/>
                    <a:pt x="3404" y="4858"/>
                    <a:pt x="3399" y="4767"/>
                  </a:cubicBezTo>
                  <a:lnTo>
                    <a:pt x="3399" y="4785"/>
                  </a:lnTo>
                  <a:cubicBezTo>
                    <a:pt x="3392" y="4727"/>
                    <a:pt x="3387" y="4665"/>
                    <a:pt x="3387" y="4603"/>
                  </a:cubicBezTo>
                  <a:cubicBezTo>
                    <a:pt x="3473" y="4586"/>
                    <a:pt x="3546" y="4557"/>
                    <a:pt x="3614" y="4517"/>
                  </a:cubicBezTo>
                  <a:cubicBezTo>
                    <a:pt x="3728" y="4455"/>
                    <a:pt x="3824" y="4352"/>
                    <a:pt x="3893" y="4228"/>
                  </a:cubicBezTo>
                  <a:cubicBezTo>
                    <a:pt x="3938" y="4273"/>
                    <a:pt x="3989" y="4318"/>
                    <a:pt x="4047" y="4358"/>
                  </a:cubicBezTo>
                  <a:cubicBezTo>
                    <a:pt x="4063" y="4706"/>
                    <a:pt x="4074" y="5047"/>
                    <a:pt x="4074" y="5330"/>
                  </a:cubicBezTo>
                  <a:cubicBezTo>
                    <a:pt x="4081" y="5671"/>
                    <a:pt x="4081" y="6046"/>
                    <a:pt x="4074" y="6472"/>
                  </a:cubicBezTo>
                  <a:cubicBezTo>
                    <a:pt x="4068" y="6854"/>
                    <a:pt x="4058" y="7234"/>
                    <a:pt x="4052" y="7615"/>
                  </a:cubicBezTo>
                  <a:cubicBezTo>
                    <a:pt x="4047" y="7785"/>
                    <a:pt x="4040" y="7955"/>
                    <a:pt x="4034" y="8131"/>
                  </a:cubicBezTo>
                  <a:cubicBezTo>
                    <a:pt x="4029" y="8336"/>
                    <a:pt x="4023" y="8546"/>
                    <a:pt x="4018" y="8751"/>
                  </a:cubicBezTo>
                  <a:cubicBezTo>
                    <a:pt x="4013" y="9036"/>
                    <a:pt x="4006" y="9314"/>
                    <a:pt x="4000" y="9597"/>
                  </a:cubicBezTo>
                  <a:cubicBezTo>
                    <a:pt x="3995" y="9739"/>
                    <a:pt x="3995" y="9881"/>
                    <a:pt x="3995" y="10030"/>
                  </a:cubicBezTo>
                  <a:lnTo>
                    <a:pt x="3995" y="10348"/>
                  </a:lnTo>
                  <a:lnTo>
                    <a:pt x="3995" y="10461"/>
                  </a:lnTo>
                  <a:cubicBezTo>
                    <a:pt x="3995" y="10489"/>
                    <a:pt x="4006" y="10513"/>
                    <a:pt x="4023" y="10529"/>
                  </a:cubicBezTo>
                  <a:cubicBezTo>
                    <a:pt x="4040" y="10552"/>
                    <a:pt x="4068" y="10563"/>
                    <a:pt x="4092" y="10563"/>
                  </a:cubicBezTo>
                  <a:cubicBezTo>
                    <a:pt x="4149" y="10563"/>
                    <a:pt x="4194" y="10523"/>
                    <a:pt x="4199" y="10468"/>
                  </a:cubicBezTo>
                  <a:cubicBezTo>
                    <a:pt x="4205" y="10279"/>
                    <a:pt x="4205" y="10092"/>
                    <a:pt x="4210" y="9899"/>
                  </a:cubicBezTo>
                  <a:cubicBezTo>
                    <a:pt x="4210" y="9711"/>
                    <a:pt x="4217" y="9524"/>
                    <a:pt x="4223" y="9330"/>
                  </a:cubicBezTo>
                  <a:cubicBezTo>
                    <a:pt x="4228" y="8950"/>
                    <a:pt x="4233" y="8569"/>
                    <a:pt x="4239" y="8189"/>
                  </a:cubicBezTo>
                  <a:cubicBezTo>
                    <a:pt x="4244" y="7808"/>
                    <a:pt x="4251" y="7426"/>
                    <a:pt x="4257" y="7046"/>
                  </a:cubicBezTo>
                  <a:cubicBezTo>
                    <a:pt x="4257" y="6665"/>
                    <a:pt x="4251" y="6285"/>
                    <a:pt x="4244" y="5904"/>
                  </a:cubicBezTo>
                  <a:cubicBezTo>
                    <a:pt x="4239" y="5626"/>
                    <a:pt x="4233" y="5347"/>
                    <a:pt x="4217" y="5063"/>
                  </a:cubicBezTo>
                  <a:cubicBezTo>
                    <a:pt x="4210" y="4921"/>
                    <a:pt x="4205" y="4779"/>
                    <a:pt x="4199" y="4631"/>
                  </a:cubicBezTo>
                  <a:cubicBezTo>
                    <a:pt x="4194" y="4569"/>
                    <a:pt x="4188" y="4507"/>
                    <a:pt x="4183" y="4444"/>
                  </a:cubicBezTo>
                  <a:lnTo>
                    <a:pt x="4183" y="4444"/>
                  </a:lnTo>
                  <a:cubicBezTo>
                    <a:pt x="4319" y="4507"/>
                    <a:pt x="4461" y="4546"/>
                    <a:pt x="4603" y="4562"/>
                  </a:cubicBezTo>
                  <a:cubicBezTo>
                    <a:pt x="4669" y="4571"/>
                    <a:pt x="4735" y="4575"/>
                    <a:pt x="4801" y="4575"/>
                  </a:cubicBezTo>
                  <a:cubicBezTo>
                    <a:pt x="4905" y="4575"/>
                    <a:pt x="5008" y="4566"/>
                    <a:pt x="5109" y="4552"/>
                  </a:cubicBezTo>
                  <a:cubicBezTo>
                    <a:pt x="5274" y="4523"/>
                    <a:pt x="5432" y="4483"/>
                    <a:pt x="5586" y="4433"/>
                  </a:cubicBezTo>
                  <a:cubicBezTo>
                    <a:pt x="5899" y="4324"/>
                    <a:pt x="6200" y="4182"/>
                    <a:pt x="6467" y="3995"/>
                  </a:cubicBezTo>
                  <a:cubicBezTo>
                    <a:pt x="6597" y="3898"/>
                    <a:pt x="6711" y="3791"/>
                    <a:pt x="6814" y="3671"/>
                  </a:cubicBezTo>
                  <a:cubicBezTo>
                    <a:pt x="6904" y="3563"/>
                    <a:pt x="6972" y="3444"/>
                    <a:pt x="7024" y="3319"/>
                  </a:cubicBezTo>
                  <a:cubicBezTo>
                    <a:pt x="7092" y="3148"/>
                    <a:pt x="7108" y="2967"/>
                    <a:pt x="7086" y="2790"/>
                  </a:cubicBezTo>
                  <a:cubicBezTo>
                    <a:pt x="7058" y="2614"/>
                    <a:pt x="6966" y="2449"/>
                    <a:pt x="6853" y="2319"/>
                  </a:cubicBezTo>
                  <a:cubicBezTo>
                    <a:pt x="6722" y="2165"/>
                    <a:pt x="6541" y="2063"/>
                    <a:pt x="6358" y="1989"/>
                  </a:cubicBezTo>
                  <a:cubicBezTo>
                    <a:pt x="6256" y="1950"/>
                    <a:pt x="6154" y="1921"/>
                    <a:pt x="6046" y="1903"/>
                  </a:cubicBezTo>
                  <a:cubicBezTo>
                    <a:pt x="6030" y="1898"/>
                    <a:pt x="6006" y="1898"/>
                    <a:pt x="5990" y="1892"/>
                  </a:cubicBezTo>
                  <a:cubicBezTo>
                    <a:pt x="6092" y="1774"/>
                    <a:pt x="6171" y="1630"/>
                    <a:pt x="6182" y="1472"/>
                  </a:cubicBezTo>
                  <a:cubicBezTo>
                    <a:pt x="6200" y="1255"/>
                    <a:pt x="6046" y="1069"/>
                    <a:pt x="5865" y="966"/>
                  </a:cubicBezTo>
                  <a:cubicBezTo>
                    <a:pt x="5655" y="841"/>
                    <a:pt x="5398" y="801"/>
                    <a:pt x="5154" y="801"/>
                  </a:cubicBezTo>
                  <a:cubicBezTo>
                    <a:pt x="4881" y="807"/>
                    <a:pt x="4603" y="869"/>
                    <a:pt x="4359" y="1006"/>
                  </a:cubicBezTo>
                  <a:cubicBezTo>
                    <a:pt x="4341" y="835"/>
                    <a:pt x="4296" y="670"/>
                    <a:pt x="4210" y="518"/>
                  </a:cubicBezTo>
                  <a:cubicBezTo>
                    <a:pt x="4160" y="421"/>
                    <a:pt x="4092" y="335"/>
                    <a:pt x="4013" y="261"/>
                  </a:cubicBezTo>
                  <a:cubicBezTo>
                    <a:pt x="3927" y="182"/>
                    <a:pt x="3835" y="125"/>
                    <a:pt x="3733" y="80"/>
                  </a:cubicBezTo>
                  <a:cubicBezTo>
                    <a:pt x="3609" y="23"/>
                    <a:pt x="3467" y="1"/>
                    <a:pt x="33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4"/>
            <p:cNvSpPr/>
            <p:nvPr/>
          </p:nvSpPr>
          <p:spPr>
            <a:xfrm flipH="1">
              <a:off x="1891787" y="3485214"/>
              <a:ext cx="57021" cy="193453"/>
            </a:xfrm>
            <a:custGeom>
              <a:avLst/>
              <a:gdLst/>
              <a:ahLst/>
              <a:cxnLst/>
              <a:rect l="l" t="t" r="r" b="b"/>
              <a:pathLst>
                <a:path w="1938" h="6575" extrusionOk="0">
                  <a:moveTo>
                    <a:pt x="1750" y="0"/>
                  </a:moveTo>
                  <a:cubicBezTo>
                    <a:pt x="1676" y="126"/>
                    <a:pt x="1579" y="228"/>
                    <a:pt x="1466" y="291"/>
                  </a:cubicBezTo>
                  <a:cubicBezTo>
                    <a:pt x="1398" y="330"/>
                    <a:pt x="1324" y="359"/>
                    <a:pt x="1244" y="375"/>
                  </a:cubicBezTo>
                  <a:cubicBezTo>
                    <a:pt x="1244" y="438"/>
                    <a:pt x="1251" y="501"/>
                    <a:pt x="1256" y="563"/>
                  </a:cubicBezTo>
                  <a:lnTo>
                    <a:pt x="1256" y="540"/>
                  </a:lnTo>
                  <a:cubicBezTo>
                    <a:pt x="1262" y="632"/>
                    <a:pt x="1272" y="722"/>
                    <a:pt x="1285" y="807"/>
                  </a:cubicBezTo>
                  <a:lnTo>
                    <a:pt x="1301" y="949"/>
                  </a:lnTo>
                  <a:lnTo>
                    <a:pt x="1319" y="1057"/>
                  </a:lnTo>
                  <a:lnTo>
                    <a:pt x="1324" y="1097"/>
                  </a:lnTo>
                  <a:lnTo>
                    <a:pt x="1324" y="1114"/>
                  </a:lnTo>
                  <a:cubicBezTo>
                    <a:pt x="1330" y="1177"/>
                    <a:pt x="1341" y="1245"/>
                    <a:pt x="1346" y="1313"/>
                  </a:cubicBezTo>
                  <a:cubicBezTo>
                    <a:pt x="1346" y="1358"/>
                    <a:pt x="1353" y="1403"/>
                    <a:pt x="1346" y="1450"/>
                  </a:cubicBezTo>
                  <a:lnTo>
                    <a:pt x="1346" y="1489"/>
                  </a:lnTo>
                  <a:cubicBezTo>
                    <a:pt x="1369" y="1506"/>
                    <a:pt x="1387" y="1518"/>
                    <a:pt x="1403" y="1534"/>
                  </a:cubicBezTo>
                  <a:cubicBezTo>
                    <a:pt x="1461" y="1579"/>
                    <a:pt x="1534" y="1642"/>
                    <a:pt x="1592" y="1723"/>
                  </a:cubicBezTo>
                  <a:cubicBezTo>
                    <a:pt x="1653" y="1807"/>
                    <a:pt x="1694" y="1881"/>
                    <a:pt x="1710" y="1961"/>
                  </a:cubicBezTo>
                  <a:cubicBezTo>
                    <a:pt x="1733" y="2046"/>
                    <a:pt x="1733" y="2132"/>
                    <a:pt x="1716" y="2216"/>
                  </a:cubicBezTo>
                  <a:cubicBezTo>
                    <a:pt x="1694" y="2295"/>
                    <a:pt x="1647" y="2370"/>
                    <a:pt x="1585" y="2432"/>
                  </a:cubicBezTo>
                  <a:cubicBezTo>
                    <a:pt x="1495" y="2529"/>
                    <a:pt x="1375" y="2591"/>
                    <a:pt x="1210" y="2625"/>
                  </a:cubicBezTo>
                  <a:cubicBezTo>
                    <a:pt x="1222" y="2659"/>
                    <a:pt x="1238" y="2694"/>
                    <a:pt x="1251" y="2722"/>
                  </a:cubicBezTo>
                  <a:cubicBezTo>
                    <a:pt x="1290" y="2835"/>
                    <a:pt x="1307" y="2950"/>
                    <a:pt x="1301" y="3058"/>
                  </a:cubicBezTo>
                  <a:cubicBezTo>
                    <a:pt x="1296" y="3148"/>
                    <a:pt x="1272" y="3234"/>
                    <a:pt x="1238" y="3318"/>
                  </a:cubicBezTo>
                  <a:lnTo>
                    <a:pt x="1238" y="3330"/>
                  </a:lnTo>
                  <a:cubicBezTo>
                    <a:pt x="1244" y="3415"/>
                    <a:pt x="1251" y="3483"/>
                    <a:pt x="1251" y="3551"/>
                  </a:cubicBezTo>
                  <a:cubicBezTo>
                    <a:pt x="1251" y="3632"/>
                    <a:pt x="1244" y="3693"/>
                    <a:pt x="1233" y="3750"/>
                  </a:cubicBezTo>
                  <a:cubicBezTo>
                    <a:pt x="1227" y="3802"/>
                    <a:pt x="1216" y="3870"/>
                    <a:pt x="1193" y="3921"/>
                  </a:cubicBezTo>
                  <a:cubicBezTo>
                    <a:pt x="1170" y="3973"/>
                    <a:pt x="1141" y="4023"/>
                    <a:pt x="1096" y="4057"/>
                  </a:cubicBezTo>
                  <a:cubicBezTo>
                    <a:pt x="1073" y="4075"/>
                    <a:pt x="1046" y="4091"/>
                    <a:pt x="1017" y="4097"/>
                  </a:cubicBezTo>
                  <a:cubicBezTo>
                    <a:pt x="1000" y="4097"/>
                    <a:pt x="989" y="4102"/>
                    <a:pt x="971" y="4102"/>
                  </a:cubicBezTo>
                  <a:cubicBezTo>
                    <a:pt x="960" y="4102"/>
                    <a:pt x="944" y="4097"/>
                    <a:pt x="926" y="4097"/>
                  </a:cubicBezTo>
                  <a:cubicBezTo>
                    <a:pt x="876" y="4086"/>
                    <a:pt x="818" y="4052"/>
                    <a:pt x="761" y="3995"/>
                  </a:cubicBezTo>
                  <a:cubicBezTo>
                    <a:pt x="727" y="3960"/>
                    <a:pt x="693" y="3921"/>
                    <a:pt x="653" y="3870"/>
                  </a:cubicBezTo>
                  <a:cubicBezTo>
                    <a:pt x="585" y="3892"/>
                    <a:pt x="522" y="3910"/>
                    <a:pt x="466" y="3921"/>
                  </a:cubicBezTo>
                  <a:cubicBezTo>
                    <a:pt x="404" y="3926"/>
                    <a:pt x="346" y="3932"/>
                    <a:pt x="296" y="3932"/>
                  </a:cubicBezTo>
                  <a:cubicBezTo>
                    <a:pt x="239" y="3932"/>
                    <a:pt x="187" y="3926"/>
                    <a:pt x="125" y="3915"/>
                  </a:cubicBezTo>
                  <a:cubicBezTo>
                    <a:pt x="85" y="3910"/>
                    <a:pt x="45" y="3898"/>
                    <a:pt x="0" y="3881"/>
                  </a:cubicBezTo>
                  <a:lnTo>
                    <a:pt x="0" y="3881"/>
                  </a:lnTo>
                  <a:cubicBezTo>
                    <a:pt x="5" y="3898"/>
                    <a:pt x="11" y="3905"/>
                    <a:pt x="16" y="3915"/>
                  </a:cubicBezTo>
                  <a:cubicBezTo>
                    <a:pt x="45" y="3955"/>
                    <a:pt x="79" y="3989"/>
                    <a:pt x="119" y="4023"/>
                  </a:cubicBezTo>
                  <a:cubicBezTo>
                    <a:pt x="210" y="4097"/>
                    <a:pt x="318" y="4154"/>
                    <a:pt x="409" y="4199"/>
                  </a:cubicBezTo>
                  <a:cubicBezTo>
                    <a:pt x="511" y="4251"/>
                    <a:pt x="619" y="4307"/>
                    <a:pt x="711" y="4387"/>
                  </a:cubicBezTo>
                  <a:cubicBezTo>
                    <a:pt x="750" y="4421"/>
                    <a:pt x="795" y="4466"/>
                    <a:pt x="835" y="4524"/>
                  </a:cubicBezTo>
                  <a:cubicBezTo>
                    <a:pt x="863" y="4569"/>
                    <a:pt x="892" y="4621"/>
                    <a:pt x="910" y="4676"/>
                  </a:cubicBezTo>
                  <a:cubicBezTo>
                    <a:pt x="931" y="4728"/>
                    <a:pt x="944" y="4784"/>
                    <a:pt x="949" y="4841"/>
                  </a:cubicBezTo>
                  <a:cubicBezTo>
                    <a:pt x="960" y="4915"/>
                    <a:pt x="966" y="4983"/>
                    <a:pt x="966" y="5041"/>
                  </a:cubicBezTo>
                  <a:cubicBezTo>
                    <a:pt x="966" y="5159"/>
                    <a:pt x="955" y="5290"/>
                    <a:pt x="931" y="5426"/>
                  </a:cubicBezTo>
                  <a:cubicBezTo>
                    <a:pt x="910" y="5575"/>
                    <a:pt x="881" y="5717"/>
                    <a:pt x="847" y="5853"/>
                  </a:cubicBezTo>
                  <a:cubicBezTo>
                    <a:pt x="818" y="5961"/>
                    <a:pt x="653" y="6467"/>
                    <a:pt x="619" y="6575"/>
                  </a:cubicBezTo>
                  <a:lnTo>
                    <a:pt x="1909" y="6331"/>
                  </a:lnTo>
                  <a:cubicBezTo>
                    <a:pt x="1909" y="6216"/>
                    <a:pt x="1852" y="5909"/>
                    <a:pt x="1852" y="5802"/>
                  </a:cubicBezTo>
                  <a:cubicBezTo>
                    <a:pt x="1852" y="5660"/>
                    <a:pt x="1852" y="5518"/>
                    <a:pt x="1857" y="5371"/>
                  </a:cubicBezTo>
                  <a:cubicBezTo>
                    <a:pt x="1857" y="5091"/>
                    <a:pt x="1870" y="4807"/>
                    <a:pt x="1875" y="4529"/>
                  </a:cubicBezTo>
                  <a:cubicBezTo>
                    <a:pt x="1881" y="4319"/>
                    <a:pt x="1886" y="4115"/>
                    <a:pt x="1892" y="3905"/>
                  </a:cubicBezTo>
                  <a:cubicBezTo>
                    <a:pt x="1898" y="3734"/>
                    <a:pt x="1904" y="3557"/>
                    <a:pt x="1904" y="3386"/>
                  </a:cubicBezTo>
                  <a:cubicBezTo>
                    <a:pt x="1915" y="3006"/>
                    <a:pt x="1926" y="2625"/>
                    <a:pt x="1932" y="2245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8"/>
                    <a:pt x="1920" y="477"/>
                    <a:pt x="1904" y="136"/>
                  </a:cubicBezTo>
                  <a:cubicBezTo>
                    <a:pt x="1847" y="91"/>
                    <a:pt x="1796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4"/>
            <p:cNvSpPr/>
            <p:nvPr/>
          </p:nvSpPr>
          <p:spPr>
            <a:xfrm flipH="1">
              <a:off x="1812523" y="3369849"/>
              <a:ext cx="192629" cy="223405"/>
            </a:xfrm>
            <a:custGeom>
              <a:avLst/>
              <a:gdLst/>
              <a:ahLst/>
              <a:cxnLst/>
              <a:rect l="l" t="t" r="r" b="b"/>
              <a:pathLst>
                <a:path w="6547" h="7593" extrusionOk="0">
                  <a:moveTo>
                    <a:pt x="3011" y="0"/>
                  </a:moveTo>
                  <a:cubicBezTo>
                    <a:pt x="2927" y="11"/>
                    <a:pt x="2846" y="34"/>
                    <a:pt x="2767" y="63"/>
                  </a:cubicBezTo>
                  <a:cubicBezTo>
                    <a:pt x="2681" y="97"/>
                    <a:pt x="2597" y="137"/>
                    <a:pt x="2523" y="189"/>
                  </a:cubicBezTo>
                  <a:cubicBezTo>
                    <a:pt x="2450" y="244"/>
                    <a:pt x="2381" y="307"/>
                    <a:pt x="2319" y="375"/>
                  </a:cubicBezTo>
                  <a:cubicBezTo>
                    <a:pt x="2256" y="454"/>
                    <a:pt x="2199" y="546"/>
                    <a:pt x="2154" y="637"/>
                  </a:cubicBezTo>
                  <a:cubicBezTo>
                    <a:pt x="2109" y="745"/>
                    <a:pt x="2075" y="853"/>
                    <a:pt x="2051" y="966"/>
                  </a:cubicBezTo>
                  <a:cubicBezTo>
                    <a:pt x="2046" y="1018"/>
                    <a:pt x="2040" y="1068"/>
                    <a:pt x="2034" y="1125"/>
                  </a:cubicBezTo>
                  <a:cubicBezTo>
                    <a:pt x="2028" y="1183"/>
                    <a:pt x="2000" y="1228"/>
                    <a:pt x="1955" y="1251"/>
                  </a:cubicBezTo>
                  <a:cubicBezTo>
                    <a:pt x="1931" y="1267"/>
                    <a:pt x="1910" y="1273"/>
                    <a:pt x="1886" y="1273"/>
                  </a:cubicBezTo>
                  <a:cubicBezTo>
                    <a:pt x="1858" y="1273"/>
                    <a:pt x="1829" y="1262"/>
                    <a:pt x="1802" y="1245"/>
                  </a:cubicBezTo>
                  <a:cubicBezTo>
                    <a:pt x="1779" y="1233"/>
                    <a:pt x="1755" y="1222"/>
                    <a:pt x="1734" y="1211"/>
                  </a:cubicBezTo>
                  <a:cubicBezTo>
                    <a:pt x="1648" y="1177"/>
                    <a:pt x="1563" y="1149"/>
                    <a:pt x="1477" y="1131"/>
                  </a:cubicBezTo>
                  <a:cubicBezTo>
                    <a:pt x="1420" y="1125"/>
                    <a:pt x="1370" y="1120"/>
                    <a:pt x="1325" y="1120"/>
                  </a:cubicBezTo>
                  <a:cubicBezTo>
                    <a:pt x="1296" y="1120"/>
                    <a:pt x="1273" y="1120"/>
                    <a:pt x="1244" y="1125"/>
                  </a:cubicBezTo>
                  <a:cubicBezTo>
                    <a:pt x="1170" y="1131"/>
                    <a:pt x="1097" y="1149"/>
                    <a:pt x="1029" y="1170"/>
                  </a:cubicBezTo>
                  <a:cubicBezTo>
                    <a:pt x="960" y="1199"/>
                    <a:pt x="898" y="1233"/>
                    <a:pt x="835" y="1273"/>
                  </a:cubicBezTo>
                  <a:cubicBezTo>
                    <a:pt x="784" y="1314"/>
                    <a:pt x="733" y="1359"/>
                    <a:pt x="693" y="1409"/>
                  </a:cubicBezTo>
                  <a:cubicBezTo>
                    <a:pt x="654" y="1455"/>
                    <a:pt x="625" y="1500"/>
                    <a:pt x="602" y="1545"/>
                  </a:cubicBezTo>
                  <a:cubicBezTo>
                    <a:pt x="580" y="1597"/>
                    <a:pt x="562" y="1642"/>
                    <a:pt x="557" y="1700"/>
                  </a:cubicBezTo>
                  <a:cubicBezTo>
                    <a:pt x="551" y="1739"/>
                    <a:pt x="546" y="1779"/>
                    <a:pt x="551" y="1825"/>
                  </a:cubicBezTo>
                  <a:cubicBezTo>
                    <a:pt x="557" y="1870"/>
                    <a:pt x="562" y="1915"/>
                    <a:pt x="580" y="1955"/>
                  </a:cubicBezTo>
                  <a:cubicBezTo>
                    <a:pt x="596" y="2006"/>
                    <a:pt x="625" y="2051"/>
                    <a:pt x="654" y="2098"/>
                  </a:cubicBezTo>
                  <a:cubicBezTo>
                    <a:pt x="693" y="2148"/>
                    <a:pt x="738" y="2193"/>
                    <a:pt x="795" y="2245"/>
                  </a:cubicBezTo>
                  <a:cubicBezTo>
                    <a:pt x="840" y="2285"/>
                    <a:pt x="898" y="2324"/>
                    <a:pt x="966" y="2364"/>
                  </a:cubicBezTo>
                  <a:cubicBezTo>
                    <a:pt x="1011" y="2392"/>
                    <a:pt x="1040" y="2444"/>
                    <a:pt x="1034" y="2500"/>
                  </a:cubicBezTo>
                  <a:cubicBezTo>
                    <a:pt x="1034" y="2541"/>
                    <a:pt x="1018" y="2586"/>
                    <a:pt x="984" y="2609"/>
                  </a:cubicBezTo>
                  <a:cubicBezTo>
                    <a:pt x="915" y="2665"/>
                    <a:pt x="853" y="2717"/>
                    <a:pt x="801" y="2780"/>
                  </a:cubicBezTo>
                  <a:cubicBezTo>
                    <a:pt x="772" y="2814"/>
                    <a:pt x="750" y="2853"/>
                    <a:pt x="727" y="2893"/>
                  </a:cubicBezTo>
                  <a:cubicBezTo>
                    <a:pt x="716" y="2921"/>
                    <a:pt x="704" y="2956"/>
                    <a:pt x="699" y="2990"/>
                  </a:cubicBezTo>
                  <a:cubicBezTo>
                    <a:pt x="693" y="3018"/>
                    <a:pt x="693" y="3046"/>
                    <a:pt x="693" y="3074"/>
                  </a:cubicBezTo>
                  <a:cubicBezTo>
                    <a:pt x="699" y="3103"/>
                    <a:pt x="704" y="3132"/>
                    <a:pt x="716" y="3166"/>
                  </a:cubicBezTo>
                  <a:cubicBezTo>
                    <a:pt x="733" y="3205"/>
                    <a:pt x="750" y="3239"/>
                    <a:pt x="772" y="3268"/>
                  </a:cubicBezTo>
                  <a:cubicBezTo>
                    <a:pt x="801" y="3307"/>
                    <a:pt x="840" y="3347"/>
                    <a:pt x="881" y="3387"/>
                  </a:cubicBezTo>
                  <a:cubicBezTo>
                    <a:pt x="937" y="3433"/>
                    <a:pt x="1005" y="3472"/>
                    <a:pt x="1074" y="3507"/>
                  </a:cubicBezTo>
                  <a:cubicBezTo>
                    <a:pt x="1160" y="3546"/>
                    <a:pt x="1244" y="3575"/>
                    <a:pt x="1330" y="3591"/>
                  </a:cubicBezTo>
                  <a:cubicBezTo>
                    <a:pt x="1386" y="3598"/>
                    <a:pt x="1438" y="3603"/>
                    <a:pt x="1495" y="3603"/>
                  </a:cubicBezTo>
                  <a:cubicBezTo>
                    <a:pt x="1517" y="3603"/>
                    <a:pt x="1540" y="3603"/>
                    <a:pt x="1563" y="3598"/>
                  </a:cubicBezTo>
                  <a:cubicBezTo>
                    <a:pt x="1631" y="3591"/>
                    <a:pt x="1700" y="3575"/>
                    <a:pt x="1761" y="3552"/>
                  </a:cubicBezTo>
                  <a:cubicBezTo>
                    <a:pt x="1818" y="3530"/>
                    <a:pt x="1870" y="3507"/>
                    <a:pt x="1915" y="3472"/>
                  </a:cubicBezTo>
                  <a:cubicBezTo>
                    <a:pt x="1960" y="3438"/>
                    <a:pt x="2006" y="3399"/>
                    <a:pt x="2040" y="3352"/>
                  </a:cubicBezTo>
                  <a:cubicBezTo>
                    <a:pt x="2068" y="3318"/>
                    <a:pt x="2091" y="3284"/>
                    <a:pt x="2114" y="3250"/>
                  </a:cubicBezTo>
                  <a:cubicBezTo>
                    <a:pt x="2136" y="3211"/>
                    <a:pt x="2182" y="3189"/>
                    <a:pt x="2233" y="3189"/>
                  </a:cubicBezTo>
                  <a:cubicBezTo>
                    <a:pt x="2245" y="3189"/>
                    <a:pt x="2256" y="3189"/>
                    <a:pt x="2272" y="3194"/>
                  </a:cubicBezTo>
                  <a:cubicBezTo>
                    <a:pt x="2306" y="3205"/>
                    <a:pt x="2335" y="3228"/>
                    <a:pt x="2353" y="3262"/>
                  </a:cubicBezTo>
                  <a:cubicBezTo>
                    <a:pt x="2364" y="3284"/>
                    <a:pt x="2369" y="3307"/>
                    <a:pt x="2369" y="3331"/>
                  </a:cubicBezTo>
                  <a:cubicBezTo>
                    <a:pt x="2369" y="3365"/>
                    <a:pt x="2369" y="3399"/>
                    <a:pt x="2375" y="3433"/>
                  </a:cubicBezTo>
                  <a:cubicBezTo>
                    <a:pt x="2387" y="3569"/>
                    <a:pt x="2409" y="3672"/>
                    <a:pt x="2437" y="3762"/>
                  </a:cubicBezTo>
                  <a:cubicBezTo>
                    <a:pt x="2461" y="3808"/>
                    <a:pt x="2477" y="3847"/>
                    <a:pt x="2500" y="3882"/>
                  </a:cubicBezTo>
                  <a:cubicBezTo>
                    <a:pt x="2523" y="3905"/>
                    <a:pt x="2545" y="3932"/>
                    <a:pt x="2568" y="3955"/>
                  </a:cubicBezTo>
                  <a:cubicBezTo>
                    <a:pt x="2597" y="3978"/>
                    <a:pt x="2626" y="3995"/>
                    <a:pt x="2660" y="4007"/>
                  </a:cubicBezTo>
                  <a:cubicBezTo>
                    <a:pt x="2699" y="4029"/>
                    <a:pt x="2744" y="4041"/>
                    <a:pt x="2796" y="4052"/>
                  </a:cubicBezTo>
                  <a:cubicBezTo>
                    <a:pt x="2852" y="4057"/>
                    <a:pt x="2904" y="4063"/>
                    <a:pt x="2954" y="4063"/>
                  </a:cubicBezTo>
                  <a:lnTo>
                    <a:pt x="3022" y="4063"/>
                  </a:lnTo>
                  <a:cubicBezTo>
                    <a:pt x="3080" y="4057"/>
                    <a:pt x="3137" y="4041"/>
                    <a:pt x="3193" y="4023"/>
                  </a:cubicBezTo>
                  <a:cubicBezTo>
                    <a:pt x="3234" y="4007"/>
                    <a:pt x="3273" y="3989"/>
                    <a:pt x="3307" y="3966"/>
                  </a:cubicBezTo>
                  <a:cubicBezTo>
                    <a:pt x="3336" y="3939"/>
                    <a:pt x="3363" y="3916"/>
                    <a:pt x="3392" y="3887"/>
                  </a:cubicBezTo>
                  <a:cubicBezTo>
                    <a:pt x="3415" y="3853"/>
                    <a:pt x="3438" y="3813"/>
                    <a:pt x="3460" y="3774"/>
                  </a:cubicBezTo>
                  <a:cubicBezTo>
                    <a:pt x="3478" y="3740"/>
                    <a:pt x="3489" y="3700"/>
                    <a:pt x="3500" y="3666"/>
                  </a:cubicBezTo>
                  <a:cubicBezTo>
                    <a:pt x="3483" y="3591"/>
                    <a:pt x="3523" y="3512"/>
                    <a:pt x="3591" y="3472"/>
                  </a:cubicBezTo>
                  <a:cubicBezTo>
                    <a:pt x="3620" y="3462"/>
                    <a:pt x="3648" y="3455"/>
                    <a:pt x="3677" y="3455"/>
                  </a:cubicBezTo>
                  <a:cubicBezTo>
                    <a:pt x="3693" y="3455"/>
                    <a:pt x="3711" y="3455"/>
                    <a:pt x="3733" y="3462"/>
                  </a:cubicBezTo>
                  <a:cubicBezTo>
                    <a:pt x="3772" y="3478"/>
                    <a:pt x="3807" y="3501"/>
                    <a:pt x="3835" y="3546"/>
                  </a:cubicBezTo>
                  <a:cubicBezTo>
                    <a:pt x="3841" y="3564"/>
                    <a:pt x="3853" y="3580"/>
                    <a:pt x="3864" y="3591"/>
                  </a:cubicBezTo>
                  <a:cubicBezTo>
                    <a:pt x="3892" y="3632"/>
                    <a:pt x="3932" y="3677"/>
                    <a:pt x="3977" y="3717"/>
                  </a:cubicBezTo>
                  <a:cubicBezTo>
                    <a:pt x="4029" y="3756"/>
                    <a:pt x="4074" y="3785"/>
                    <a:pt x="4131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33" y="3898"/>
                    <a:pt x="4506" y="3905"/>
                    <a:pt x="4585" y="3905"/>
                  </a:cubicBezTo>
                  <a:cubicBezTo>
                    <a:pt x="4632" y="3905"/>
                    <a:pt x="4677" y="3898"/>
                    <a:pt x="4727" y="3898"/>
                  </a:cubicBezTo>
                  <a:cubicBezTo>
                    <a:pt x="4944" y="3871"/>
                    <a:pt x="5165" y="3819"/>
                    <a:pt x="5416" y="3727"/>
                  </a:cubicBezTo>
                  <a:cubicBezTo>
                    <a:pt x="5671" y="3632"/>
                    <a:pt x="5875" y="3523"/>
                    <a:pt x="6051" y="3404"/>
                  </a:cubicBezTo>
                  <a:cubicBezTo>
                    <a:pt x="6159" y="3325"/>
                    <a:pt x="6250" y="3239"/>
                    <a:pt x="6330" y="3148"/>
                  </a:cubicBezTo>
                  <a:cubicBezTo>
                    <a:pt x="6387" y="3074"/>
                    <a:pt x="6439" y="3006"/>
                    <a:pt x="6478" y="2927"/>
                  </a:cubicBezTo>
                  <a:cubicBezTo>
                    <a:pt x="6500" y="2864"/>
                    <a:pt x="6523" y="2801"/>
                    <a:pt x="6534" y="2739"/>
                  </a:cubicBezTo>
                  <a:cubicBezTo>
                    <a:pt x="6546" y="2683"/>
                    <a:pt x="6546" y="2631"/>
                    <a:pt x="6541" y="2575"/>
                  </a:cubicBezTo>
                  <a:cubicBezTo>
                    <a:pt x="6534" y="2523"/>
                    <a:pt x="6523" y="2473"/>
                    <a:pt x="6507" y="2426"/>
                  </a:cubicBezTo>
                  <a:cubicBezTo>
                    <a:pt x="6489" y="2376"/>
                    <a:pt x="6460" y="2324"/>
                    <a:pt x="6432" y="2279"/>
                  </a:cubicBezTo>
                  <a:cubicBezTo>
                    <a:pt x="6398" y="2234"/>
                    <a:pt x="6353" y="2188"/>
                    <a:pt x="6302" y="2143"/>
                  </a:cubicBezTo>
                  <a:cubicBezTo>
                    <a:pt x="6239" y="2091"/>
                    <a:pt x="6166" y="2046"/>
                    <a:pt x="6080" y="2001"/>
                  </a:cubicBezTo>
                  <a:cubicBezTo>
                    <a:pt x="5967" y="1955"/>
                    <a:pt x="5847" y="1915"/>
                    <a:pt x="5710" y="1893"/>
                  </a:cubicBezTo>
                  <a:cubicBezTo>
                    <a:pt x="5608" y="1875"/>
                    <a:pt x="5500" y="1865"/>
                    <a:pt x="5387" y="1865"/>
                  </a:cubicBezTo>
                  <a:cubicBezTo>
                    <a:pt x="5324" y="1859"/>
                    <a:pt x="5262" y="1813"/>
                    <a:pt x="5245" y="1745"/>
                  </a:cubicBezTo>
                  <a:cubicBezTo>
                    <a:pt x="5233" y="1700"/>
                    <a:pt x="5251" y="1631"/>
                    <a:pt x="5290" y="1597"/>
                  </a:cubicBezTo>
                  <a:cubicBezTo>
                    <a:pt x="5398" y="1518"/>
                    <a:pt x="5477" y="1450"/>
                    <a:pt x="5545" y="1375"/>
                  </a:cubicBezTo>
                  <a:cubicBezTo>
                    <a:pt x="5574" y="1335"/>
                    <a:pt x="5603" y="1296"/>
                    <a:pt x="5620" y="1256"/>
                  </a:cubicBezTo>
                  <a:cubicBezTo>
                    <a:pt x="5631" y="1228"/>
                    <a:pt x="5642" y="1199"/>
                    <a:pt x="5648" y="1177"/>
                  </a:cubicBezTo>
                  <a:lnTo>
                    <a:pt x="5648" y="1125"/>
                  </a:lnTo>
                  <a:cubicBezTo>
                    <a:pt x="5648" y="1109"/>
                    <a:pt x="5642" y="1091"/>
                    <a:pt x="5637" y="1080"/>
                  </a:cubicBezTo>
                  <a:cubicBezTo>
                    <a:pt x="5631" y="1063"/>
                    <a:pt x="5626" y="1046"/>
                    <a:pt x="5614" y="1029"/>
                  </a:cubicBezTo>
                  <a:cubicBezTo>
                    <a:pt x="5597" y="1007"/>
                    <a:pt x="5574" y="989"/>
                    <a:pt x="5558" y="966"/>
                  </a:cubicBezTo>
                  <a:cubicBezTo>
                    <a:pt x="5518" y="939"/>
                    <a:pt x="5477" y="915"/>
                    <a:pt x="5438" y="892"/>
                  </a:cubicBezTo>
                  <a:cubicBezTo>
                    <a:pt x="5359" y="858"/>
                    <a:pt x="5273" y="836"/>
                    <a:pt x="5183" y="819"/>
                  </a:cubicBezTo>
                  <a:cubicBezTo>
                    <a:pt x="5102" y="802"/>
                    <a:pt x="5018" y="795"/>
                    <a:pt x="4932" y="795"/>
                  </a:cubicBezTo>
                  <a:cubicBezTo>
                    <a:pt x="4892" y="795"/>
                    <a:pt x="4853" y="802"/>
                    <a:pt x="4808" y="802"/>
                  </a:cubicBezTo>
                  <a:cubicBezTo>
                    <a:pt x="4682" y="819"/>
                    <a:pt x="4557" y="847"/>
                    <a:pt x="4443" y="887"/>
                  </a:cubicBezTo>
                  <a:cubicBezTo>
                    <a:pt x="4352" y="921"/>
                    <a:pt x="4268" y="966"/>
                    <a:pt x="4188" y="1018"/>
                  </a:cubicBezTo>
                  <a:cubicBezTo>
                    <a:pt x="4154" y="1046"/>
                    <a:pt x="4120" y="1075"/>
                    <a:pt x="4086" y="1102"/>
                  </a:cubicBezTo>
                  <a:cubicBezTo>
                    <a:pt x="4057" y="1131"/>
                    <a:pt x="4023" y="1143"/>
                    <a:pt x="3984" y="1143"/>
                  </a:cubicBezTo>
                  <a:cubicBezTo>
                    <a:pt x="3955" y="1143"/>
                    <a:pt x="3927" y="1136"/>
                    <a:pt x="3903" y="1120"/>
                  </a:cubicBezTo>
                  <a:cubicBezTo>
                    <a:pt x="3858" y="1091"/>
                    <a:pt x="3835" y="1041"/>
                    <a:pt x="3835" y="989"/>
                  </a:cubicBezTo>
                  <a:cubicBezTo>
                    <a:pt x="3841" y="898"/>
                    <a:pt x="3841" y="819"/>
                    <a:pt x="3830" y="745"/>
                  </a:cubicBezTo>
                  <a:cubicBezTo>
                    <a:pt x="3819" y="643"/>
                    <a:pt x="3796" y="546"/>
                    <a:pt x="3767" y="461"/>
                  </a:cubicBezTo>
                  <a:cubicBezTo>
                    <a:pt x="3738" y="399"/>
                    <a:pt x="3711" y="336"/>
                    <a:pt x="3670" y="279"/>
                  </a:cubicBezTo>
                  <a:cubicBezTo>
                    <a:pt x="3636" y="234"/>
                    <a:pt x="3597" y="189"/>
                    <a:pt x="3552" y="154"/>
                  </a:cubicBezTo>
                  <a:cubicBezTo>
                    <a:pt x="3512" y="120"/>
                    <a:pt x="3466" y="92"/>
                    <a:pt x="3415" y="69"/>
                  </a:cubicBezTo>
                  <a:cubicBezTo>
                    <a:pt x="3363" y="45"/>
                    <a:pt x="3302" y="24"/>
                    <a:pt x="3239" y="11"/>
                  </a:cubicBezTo>
                  <a:cubicBezTo>
                    <a:pt x="3187" y="0"/>
                    <a:pt x="3142" y="0"/>
                    <a:pt x="3091" y="0"/>
                  </a:cubicBezTo>
                  <a:close/>
                  <a:moveTo>
                    <a:pt x="1739" y="5114"/>
                  </a:moveTo>
                  <a:cubicBezTo>
                    <a:pt x="1682" y="5125"/>
                    <a:pt x="1619" y="5138"/>
                    <a:pt x="1563" y="5154"/>
                  </a:cubicBezTo>
                  <a:cubicBezTo>
                    <a:pt x="1506" y="5183"/>
                    <a:pt x="1443" y="5217"/>
                    <a:pt x="1386" y="5251"/>
                  </a:cubicBezTo>
                  <a:cubicBezTo>
                    <a:pt x="1335" y="5290"/>
                    <a:pt x="1290" y="5337"/>
                    <a:pt x="1250" y="5382"/>
                  </a:cubicBezTo>
                  <a:cubicBezTo>
                    <a:pt x="1210" y="5432"/>
                    <a:pt x="1176" y="5479"/>
                    <a:pt x="1147" y="5534"/>
                  </a:cubicBezTo>
                  <a:cubicBezTo>
                    <a:pt x="1125" y="5586"/>
                    <a:pt x="1108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0" y="5802"/>
                    <a:pt x="1023" y="5807"/>
                    <a:pt x="1000" y="5814"/>
                  </a:cubicBezTo>
                  <a:cubicBezTo>
                    <a:pt x="994" y="5819"/>
                    <a:pt x="984" y="5819"/>
                    <a:pt x="971" y="5819"/>
                  </a:cubicBezTo>
                  <a:cubicBezTo>
                    <a:pt x="943" y="5819"/>
                    <a:pt x="903" y="5807"/>
                    <a:pt x="881" y="5780"/>
                  </a:cubicBezTo>
                  <a:cubicBezTo>
                    <a:pt x="858" y="5746"/>
                    <a:pt x="829" y="5712"/>
                    <a:pt x="801" y="5689"/>
                  </a:cubicBezTo>
                  <a:cubicBezTo>
                    <a:pt x="779" y="5665"/>
                    <a:pt x="750" y="5654"/>
                    <a:pt x="727" y="5637"/>
                  </a:cubicBezTo>
                  <a:cubicBezTo>
                    <a:pt x="699" y="5626"/>
                    <a:pt x="664" y="5615"/>
                    <a:pt x="630" y="5609"/>
                  </a:cubicBezTo>
                  <a:cubicBezTo>
                    <a:pt x="609" y="5603"/>
                    <a:pt x="585" y="5603"/>
                    <a:pt x="562" y="5603"/>
                  </a:cubicBezTo>
                  <a:lnTo>
                    <a:pt x="528" y="5603"/>
                  </a:lnTo>
                  <a:cubicBezTo>
                    <a:pt x="483" y="5609"/>
                    <a:pt x="444" y="5620"/>
                    <a:pt x="397" y="5637"/>
                  </a:cubicBezTo>
                  <a:cubicBezTo>
                    <a:pt x="352" y="5654"/>
                    <a:pt x="307" y="5678"/>
                    <a:pt x="261" y="5712"/>
                  </a:cubicBezTo>
                  <a:cubicBezTo>
                    <a:pt x="221" y="5739"/>
                    <a:pt x="182" y="5773"/>
                    <a:pt x="153" y="5814"/>
                  </a:cubicBezTo>
                  <a:cubicBezTo>
                    <a:pt x="108" y="5870"/>
                    <a:pt x="69" y="5927"/>
                    <a:pt x="40" y="5990"/>
                  </a:cubicBezTo>
                  <a:cubicBezTo>
                    <a:pt x="22" y="6024"/>
                    <a:pt x="11" y="6058"/>
                    <a:pt x="6" y="6087"/>
                  </a:cubicBezTo>
                  <a:cubicBezTo>
                    <a:pt x="6" y="6109"/>
                    <a:pt x="0" y="6126"/>
                    <a:pt x="6" y="6143"/>
                  </a:cubicBezTo>
                  <a:cubicBezTo>
                    <a:pt x="6" y="6166"/>
                    <a:pt x="11" y="6182"/>
                    <a:pt x="17" y="6200"/>
                  </a:cubicBezTo>
                  <a:cubicBezTo>
                    <a:pt x="22" y="6216"/>
                    <a:pt x="34" y="6240"/>
                    <a:pt x="51" y="6263"/>
                  </a:cubicBezTo>
                  <a:cubicBezTo>
                    <a:pt x="103" y="6331"/>
                    <a:pt x="171" y="6394"/>
                    <a:pt x="234" y="6444"/>
                  </a:cubicBezTo>
                  <a:cubicBezTo>
                    <a:pt x="289" y="6496"/>
                    <a:pt x="347" y="6541"/>
                    <a:pt x="392" y="6598"/>
                  </a:cubicBezTo>
                  <a:cubicBezTo>
                    <a:pt x="415" y="6625"/>
                    <a:pt x="454" y="6666"/>
                    <a:pt x="478" y="6717"/>
                  </a:cubicBezTo>
                  <a:cubicBezTo>
                    <a:pt x="499" y="6762"/>
                    <a:pt x="523" y="6803"/>
                    <a:pt x="517" y="6842"/>
                  </a:cubicBezTo>
                  <a:cubicBezTo>
                    <a:pt x="512" y="6882"/>
                    <a:pt x="499" y="6921"/>
                    <a:pt x="483" y="6955"/>
                  </a:cubicBezTo>
                  <a:lnTo>
                    <a:pt x="478" y="6979"/>
                  </a:lnTo>
                  <a:cubicBezTo>
                    <a:pt x="460" y="7024"/>
                    <a:pt x="444" y="7063"/>
                    <a:pt x="438" y="7110"/>
                  </a:cubicBezTo>
                  <a:cubicBezTo>
                    <a:pt x="431" y="7120"/>
                    <a:pt x="431" y="7126"/>
                    <a:pt x="431" y="7137"/>
                  </a:cubicBezTo>
                  <a:cubicBezTo>
                    <a:pt x="444" y="7171"/>
                    <a:pt x="449" y="7205"/>
                    <a:pt x="465" y="7246"/>
                  </a:cubicBezTo>
                  <a:cubicBezTo>
                    <a:pt x="483" y="7291"/>
                    <a:pt x="506" y="7325"/>
                    <a:pt x="528" y="7365"/>
                  </a:cubicBezTo>
                  <a:cubicBezTo>
                    <a:pt x="551" y="7393"/>
                    <a:pt x="580" y="7422"/>
                    <a:pt x="609" y="7451"/>
                  </a:cubicBezTo>
                  <a:cubicBezTo>
                    <a:pt x="643" y="7478"/>
                    <a:pt x="682" y="7501"/>
                    <a:pt x="727" y="7524"/>
                  </a:cubicBezTo>
                  <a:cubicBezTo>
                    <a:pt x="790" y="7553"/>
                    <a:pt x="847" y="7569"/>
                    <a:pt x="909" y="7580"/>
                  </a:cubicBezTo>
                  <a:cubicBezTo>
                    <a:pt x="960" y="7592"/>
                    <a:pt x="1005" y="7592"/>
                    <a:pt x="1052" y="7592"/>
                  </a:cubicBezTo>
                  <a:lnTo>
                    <a:pt x="1108" y="7592"/>
                  </a:lnTo>
                  <a:cubicBezTo>
                    <a:pt x="1165" y="7587"/>
                    <a:pt x="1222" y="7575"/>
                    <a:pt x="1273" y="7553"/>
                  </a:cubicBezTo>
                  <a:cubicBezTo>
                    <a:pt x="1312" y="7541"/>
                    <a:pt x="1346" y="7519"/>
                    <a:pt x="1380" y="7496"/>
                  </a:cubicBezTo>
                  <a:cubicBezTo>
                    <a:pt x="1409" y="7478"/>
                    <a:pt x="1438" y="7451"/>
                    <a:pt x="1461" y="7422"/>
                  </a:cubicBezTo>
                  <a:lnTo>
                    <a:pt x="1472" y="7410"/>
                  </a:lnTo>
                  <a:cubicBezTo>
                    <a:pt x="1466" y="7393"/>
                    <a:pt x="1472" y="7376"/>
                    <a:pt x="1472" y="7359"/>
                  </a:cubicBezTo>
                  <a:cubicBezTo>
                    <a:pt x="1483" y="7331"/>
                    <a:pt x="1506" y="7302"/>
                    <a:pt x="1535" y="7285"/>
                  </a:cubicBezTo>
                  <a:cubicBezTo>
                    <a:pt x="1551" y="7280"/>
                    <a:pt x="1569" y="7273"/>
                    <a:pt x="1590" y="7273"/>
                  </a:cubicBezTo>
                  <a:cubicBezTo>
                    <a:pt x="1625" y="7273"/>
                    <a:pt x="1659" y="7291"/>
                    <a:pt x="1682" y="7314"/>
                  </a:cubicBezTo>
                  <a:cubicBezTo>
                    <a:pt x="1716" y="7359"/>
                    <a:pt x="1755" y="7404"/>
                    <a:pt x="1802" y="7438"/>
                  </a:cubicBezTo>
                  <a:cubicBezTo>
                    <a:pt x="1841" y="7472"/>
                    <a:pt x="1881" y="7501"/>
                    <a:pt x="1926" y="7524"/>
                  </a:cubicBezTo>
                  <a:cubicBezTo>
                    <a:pt x="1978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4" y="7580"/>
                  </a:cubicBezTo>
                  <a:lnTo>
                    <a:pt x="2256" y="7580"/>
                  </a:lnTo>
                  <a:cubicBezTo>
                    <a:pt x="2319" y="7575"/>
                    <a:pt x="2387" y="7558"/>
                    <a:pt x="2450" y="7535"/>
                  </a:cubicBezTo>
                  <a:cubicBezTo>
                    <a:pt x="2518" y="7506"/>
                    <a:pt x="2586" y="7472"/>
                    <a:pt x="2642" y="7433"/>
                  </a:cubicBezTo>
                  <a:cubicBezTo>
                    <a:pt x="2694" y="7393"/>
                    <a:pt x="2739" y="7354"/>
                    <a:pt x="2784" y="7307"/>
                  </a:cubicBezTo>
                  <a:cubicBezTo>
                    <a:pt x="2818" y="7262"/>
                    <a:pt x="2846" y="7217"/>
                    <a:pt x="2870" y="7171"/>
                  </a:cubicBezTo>
                  <a:cubicBezTo>
                    <a:pt x="2893" y="7126"/>
                    <a:pt x="2904" y="7081"/>
                    <a:pt x="2915" y="7029"/>
                  </a:cubicBezTo>
                  <a:cubicBezTo>
                    <a:pt x="2920" y="6979"/>
                    <a:pt x="2927" y="6932"/>
                    <a:pt x="2920" y="6887"/>
                  </a:cubicBezTo>
                  <a:cubicBezTo>
                    <a:pt x="2915" y="6837"/>
                    <a:pt x="2904" y="6790"/>
                    <a:pt x="2886" y="6745"/>
                  </a:cubicBezTo>
                  <a:cubicBezTo>
                    <a:pt x="2864" y="6683"/>
                    <a:pt x="2830" y="6625"/>
                    <a:pt x="2796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33" y="6433"/>
                  </a:cubicBezTo>
                  <a:cubicBezTo>
                    <a:pt x="2733" y="6405"/>
                    <a:pt x="2739" y="6381"/>
                    <a:pt x="2756" y="6360"/>
                  </a:cubicBezTo>
                  <a:cubicBezTo>
                    <a:pt x="2767" y="6336"/>
                    <a:pt x="2784" y="6319"/>
                    <a:pt x="2807" y="6308"/>
                  </a:cubicBezTo>
                  <a:cubicBezTo>
                    <a:pt x="2830" y="6297"/>
                    <a:pt x="2852" y="6291"/>
                    <a:pt x="2875" y="6291"/>
                  </a:cubicBezTo>
                  <a:cubicBezTo>
                    <a:pt x="2983" y="6279"/>
                    <a:pt x="3074" y="6263"/>
                    <a:pt x="3153" y="6234"/>
                  </a:cubicBezTo>
                  <a:cubicBezTo>
                    <a:pt x="3193" y="6216"/>
                    <a:pt x="3227" y="6200"/>
                    <a:pt x="3261" y="6177"/>
                  </a:cubicBezTo>
                  <a:cubicBezTo>
                    <a:pt x="3279" y="6160"/>
                    <a:pt x="3295" y="6148"/>
                    <a:pt x="3307" y="6132"/>
                  </a:cubicBezTo>
                  <a:cubicBezTo>
                    <a:pt x="3318" y="6121"/>
                    <a:pt x="3324" y="6103"/>
                    <a:pt x="3336" y="6092"/>
                  </a:cubicBezTo>
                  <a:cubicBezTo>
                    <a:pt x="3342" y="6074"/>
                    <a:pt x="3347" y="6064"/>
                    <a:pt x="3347" y="6046"/>
                  </a:cubicBezTo>
                  <a:cubicBezTo>
                    <a:pt x="3352" y="6029"/>
                    <a:pt x="3352" y="6012"/>
                    <a:pt x="3352" y="5995"/>
                  </a:cubicBezTo>
                  <a:cubicBezTo>
                    <a:pt x="3347" y="5967"/>
                    <a:pt x="3342" y="5944"/>
                    <a:pt x="3329" y="5922"/>
                  </a:cubicBezTo>
                  <a:cubicBezTo>
                    <a:pt x="3318" y="5888"/>
                    <a:pt x="3302" y="5854"/>
                    <a:pt x="3279" y="5825"/>
                  </a:cubicBezTo>
                  <a:cubicBezTo>
                    <a:pt x="3245" y="5780"/>
                    <a:pt x="3211" y="5739"/>
                    <a:pt x="3171" y="5705"/>
                  </a:cubicBezTo>
                  <a:cubicBezTo>
                    <a:pt x="3114" y="5660"/>
                    <a:pt x="3056" y="5626"/>
                    <a:pt x="2995" y="5597"/>
                  </a:cubicBezTo>
                  <a:cubicBezTo>
                    <a:pt x="2932" y="5569"/>
                    <a:pt x="2870" y="5547"/>
                    <a:pt x="2801" y="5534"/>
                  </a:cubicBezTo>
                  <a:cubicBezTo>
                    <a:pt x="2756" y="5529"/>
                    <a:pt x="2710" y="5524"/>
                    <a:pt x="2665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403" y="5575"/>
                  </a:cubicBezTo>
                  <a:cubicBezTo>
                    <a:pt x="2369" y="5586"/>
                    <a:pt x="2341" y="5603"/>
                    <a:pt x="2306" y="5620"/>
                  </a:cubicBezTo>
                  <a:cubicBezTo>
                    <a:pt x="2285" y="5631"/>
                    <a:pt x="2267" y="5637"/>
                    <a:pt x="2245" y="5637"/>
                  </a:cubicBezTo>
                  <a:cubicBezTo>
                    <a:pt x="2216" y="5637"/>
                    <a:pt x="2188" y="5626"/>
                    <a:pt x="2165" y="5615"/>
                  </a:cubicBezTo>
                  <a:cubicBezTo>
                    <a:pt x="2125" y="5586"/>
                    <a:pt x="2102" y="5541"/>
                    <a:pt x="2102" y="5489"/>
                  </a:cubicBezTo>
                  <a:lnTo>
                    <a:pt x="2102" y="5427"/>
                  </a:lnTo>
                  <a:cubicBezTo>
                    <a:pt x="2091" y="5382"/>
                    <a:pt x="2086" y="5337"/>
                    <a:pt x="2075" y="5303"/>
                  </a:cubicBezTo>
                  <a:cubicBezTo>
                    <a:pt x="2062" y="5279"/>
                    <a:pt x="2051" y="5251"/>
                    <a:pt x="2034" y="5228"/>
                  </a:cubicBezTo>
                  <a:cubicBezTo>
                    <a:pt x="2023" y="5211"/>
                    <a:pt x="2006" y="5194"/>
                    <a:pt x="1989" y="5183"/>
                  </a:cubicBezTo>
                  <a:cubicBezTo>
                    <a:pt x="1972" y="5166"/>
                    <a:pt x="1955" y="5154"/>
                    <a:pt x="1931" y="5143"/>
                  </a:cubicBezTo>
                  <a:cubicBezTo>
                    <a:pt x="1910" y="5138"/>
                    <a:pt x="1881" y="5125"/>
                    <a:pt x="1852" y="5120"/>
                  </a:cubicBezTo>
                  <a:cubicBezTo>
                    <a:pt x="1829" y="5114"/>
                    <a:pt x="1802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4"/>
            <p:cNvSpPr/>
            <p:nvPr/>
          </p:nvSpPr>
          <p:spPr>
            <a:xfrm flipH="1">
              <a:off x="1812524" y="3443787"/>
              <a:ext cx="382" cy="3001"/>
            </a:xfrm>
            <a:custGeom>
              <a:avLst/>
              <a:gdLst/>
              <a:ahLst/>
              <a:cxnLst/>
              <a:rect l="l" t="t" r="r" b="b"/>
              <a:pathLst>
                <a:path w="13" h="102" extrusionOk="0">
                  <a:moveTo>
                    <a:pt x="0" y="0"/>
                  </a:moveTo>
                  <a:cubicBezTo>
                    <a:pt x="0" y="22"/>
                    <a:pt x="7" y="39"/>
                    <a:pt x="7" y="62"/>
                  </a:cubicBezTo>
                  <a:cubicBezTo>
                    <a:pt x="12" y="73"/>
                    <a:pt x="12" y="89"/>
                    <a:pt x="12" y="102"/>
                  </a:cubicBezTo>
                  <a:lnTo>
                    <a:pt x="12" y="62"/>
                  </a:lnTo>
                  <a:cubicBezTo>
                    <a:pt x="7" y="39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4"/>
            <p:cNvSpPr/>
            <p:nvPr/>
          </p:nvSpPr>
          <p:spPr>
            <a:xfrm flipH="1">
              <a:off x="1981732" y="3451790"/>
              <a:ext cx="2707" cy="5031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2" y="131"/>
                  </a:moveTo>
                  <a:cubicBezTo>
                    <a:pt x="12" y="142"/>
                    <a:pt x="7" y="153"/>
                    <a:pt x="0" y="171"/>
                  </a:cubicBezTo>
                  <a:cubicBezTo>
                    <a:pt x="7" y="153"/>
                    <a:pt x="12" y="142"/>
                    <a:pt x="12" y="131"/>
                  </a:cubicBezTo>
                  <a:close/>
                  <a:moveTo>
                    <a:pt x="91" y="0"/>
                  </a:moveTo>
                  <a:cubicBezTo>
                    <a:pt x="80" y="16"/>
                    <a:pt x="63" y="40"/>
                    <a:pt x="52" y="63"/>
                  </a:cubicBezTo>
                  <a:cubicBezTo>
                    <a:pt x="63" y="40"/>
                    <a:pt x="80" y="16"/>
                    <a:pt x="9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4"/>
            <p:cNvSpPr/>
            <p:nvPr/>
          </p:nvSpPr>
          <p:spPr>
            <a:xfrm flipH="1">
              <a:off x="1823557" y="346714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4"/>
            <p:cNvSpPr/>
            <p:nvPr/>
          </p:nvSpPr>
          <p:spPr>
            <a:xfrm flipH="1">
              <a:off x="1842476" y="3478182"/>
              <a:ext cx="530" cy="17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8" y="0"/>
                  </a:moveTo>
                  <a:cubicBezTo>
                    <a:pt x="13" y="0"/>
                    <a:pt x="7" y="6"/>
                    <a:pt x="0" y="6"/>
                  </a:cubicBezTo>
                  <a:cubicBezTo>
                    <a:pt x="7" y="6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4"/>
            <p:cNvSpPr/>
            <p:nvPr/>
          </p:nvSpPr>
          <p:spPr>
            <a:xfrm flipH="1">
              <a:off x="1827735" y="3470326"/>
              <a:ext cx="14770" cy="7885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501" y="0"/>
                  </a:moveTo>
                  <a:cubicBezTo>
                    <a:pt x="358" y="97"/>
                    <a:pt x="195" y="188"/>
                    <a:pt x="1" y="267"/>
                  </a:cubicBezTo>
                  <a:lnTo>
                    <a:pt x="1" y="267"/>
                  </a:lnTo>
                  <a:cubicBezTo>
                    <a:pt x="195" y="188"/>
                    <a:pt x="358" y="97"/>
                    <a:pt x="5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4"/>
            <p:cNvSpPr/>
            <p:nvPr/>
          </p:nvSpPr>
          <p:spPr>
            <a:xfrm flipH="1">
              <a:off x="1815701" y="3457792"/>
              <a:ext cx="3236" cy="4678"/>
            </a:xfrm>
            <a:custGeom>
              <a:avLst/>
              <a:gdLst/>
              <a:ahLst/>
              <a:cxnLst/>
              <a:rect l="l" t="t" r="r" b="b"/>
              <a:pathLst>
                <a:path w="110" h="159" extrusionOk="0">
                  <a:moveTo>
                    <a:pt x="109" y="1"/>
                  </a:moveTo>
                  <a:cubicBezTo>
                    <a:pt x="81" y="57"/>
                    <a:pt x="41" y="108"/>
                    <a:pt x="1" y="159"/>
                  </a:cubicBezTo>
                  <a:cubicBezTo>
                    <a:pt x="47" y="108"/>
                    <a:pt x="81" y="57"/>
                    <a:pt x="109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4"/>
            <p:cNvSpPr/>
            <p:nvPr/>
          </p:nvSpPr>
          <p:spPr>
            <a:xfrm flipH="1">
              <a:off x="1827088" y="3470003"/>
              <a:ext cx="677" cy="353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6"/>
                    <a:pt x="6" y="6"/>
                    <a:pt x="0" y="11"/>
                  </a:cubicBezTo>
                  <a:cubicBezTo>
                    <a:pt x="11" y="6"/>
                    <a:pt x="17" y="6"/>
                    <a:pt x="2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4"/>
            <p:cNvSpPr/>
            <p:nvPr/>
          </p:nvSpPr>
          <p:spPr>
            <a:xfrm flipH="1">
              <a:off x="1891787" y="3460117"/>
              <a:ext cx="92975" cy="65289"/>
            </a:xfrm>
            <a:custGeom>
              <a:avLst/>
              <a:gdLst/>
              <a:ahLst/>
              <a:cxnLst/>
              <a:rect l="l" t="t" r="r" b="b"/>
              <a:pathLst>
                <a:path w="3160" h="2219" extrusionOk="0">
                  <a:moveTo>
                    <a:pt x="0" y="1"/>
                  </a:moveTo>
                  <a:lnTo>
                    <a:pt x="0" y="6"/>
                  </a:lnTo>
                  <a:cubicBezTo>
                    <a:pt x="0" y="6"/>
                    <a:pt x="0" y="6"/>
                    <a:pt x="0" y="7"/>
                  </a:cubicBezTo>
                  <a:lnTo>
                    <a:pt x="0" y="7"/>
                  </a:lnTo>
                  <a:cubicBezTo>
                    <a:pt x="0" y="5"/>
                    <a:pt x="0" y="3"/>
                    <a:pt x="0" y="1"/>
                  </a:cubicBezTo>
                  <a:close/>
                  <a:moveTo>
                    <a:pt x="0" y="7"/>
                  </a:moveTo>
                  <a:cubicBezTo>
                    <a:pt x="1" y="27"/>
                    <a:pt x="6" y="42"/>
                    <a:pt x="11" y="64"/>
                  </a:cubicBezTo>
                  <a:cubicBezTo>
                    <a:pt x="6" y="40"/>
                    <a:pt x="6" y="24"/>
                    <a:pt x="0" y="7"/>
                  </a:cubicBezTo>
                  <a:close/>
                  <a:moveTo>
                    <a:pt x="1540" y="121"/>
                  </a:moveTo>
                  <a:cubicBezTo>
                    <a:pt x="1545" y="121"/>
                    <a:pt x="1558" y="121"/>
                    <a:pt x="1568" y="126"/>
                  </a:cubicBezTo>
                  <a:cubicBezTo>
                    <a:pt x="1558" y="121"/>
                    <a:pt x="1552" y="121"/>
                    <a:pt x="1540" y="121"/>
                  </a:cubicBezTo>
                  <a:close/>
                  <a:moveTo>
                    <a:pt x="1023" y="501"/>
                  </a:moveTo>
                  <a:lnTo>
                    <a:pt x="1023" y="501"/>
                  </a:lnTo>
                  <a:cubicBezTo>
                    <a:pt x="972" y="512"/>
                    <a:pt x="921" y="523"/>
                    <a:pt x="870" y="530"/>
                  </a:cubicBezTo>
                  <a:cubicBezTo>
                    <a:pt x="921" y="523"/>
                    <a:pt x="972" y="518"/>
                    <a:pt x="1023" y="501"/>
                  </a:cubicBezTo>
                  <a:close/>
                  <a:moveTo>
                    <a:pt x="1682" y="365"/>
                  </a:moveTo>
                  <a:cubicBezTo>
                    <a:pt x="1688" y="449"/>
                    <a:pt x="1699" y="518"/>
                    <a:pt x="1716" y="580"/>
                  </a:cubicBezTo>
                  <a:cubicBezTo>
                    <a:pt x="1699" y="518"/>
                    <a:pt x="1688" y="444"/>
                    <a:pt x="1682" y="365"/>
                  </a:cubicBezTo>
                  <a:close/>
                  <a:moveTo>
                    <a:pt x="2979" y="860"/>
                  </a:moveTo>
                  <a:cubicBezTo>
                    <a:pt x="3023" y="903"/>
                    <a:pt x="3071" y="947"/>
                    <a:pt x="3126" y="989"/>
                  </a:cubicBezTo>
                  <a:lnTo>
                    <a:pt x="3120" y="984"/>
                  </a:lnTo>
                  <a:cubicBezTo>
                    <a:pt x="3071" y="946"/>
                    <a:pt x="3023" y="903"/>
                    <a:pt x="2979" y="860"/>
                  </a:cubicBezTo>
                  <a:close/>
                  <a:moveTo>
                    <a:pt x="3128" y="1033"/>
                  </a:moveTo>
                  <a:cubicBezTo>
                    <a:pt x="3143" y="1359"/>
                    <a:pt x="3148" y="1684"/>
                    <a:pt x="3154" y="1962"/>
                  </a:cubicBezTo>
                  <a:cubicBezTo>
                    <a:pt x="3154" y="2044"/>
                    <a:pt x="3160" y="2132"/>
                    <a:pt x="3160" y="2219"/>
                  </a:cubicBezTo>
                  <a:lnTo>
                    <a:pt x="3160" y="2219"/>
                  </a:lnTo>
                  <a:cubicBezTo>
                    <a:pt x="3160" y="2132"/>
                    <a:pt x="3154" y="2043"/>
                    <a:pt x="3154" y="1955"/>
                  </a:cubicBezTo>
                  <a:cubicBezTo>
                    <a:pt x="3148" y="1683"/>
                    <a:pt x="3143" y="1359"/>
                    <a:pt x="3128" y="103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4"/>
            <p:cNvSpPr/>
            <p:nvPr/>
          </p:nvSpPr>
          <p:spPr>
            <a:xfrm flipH="1">
              <a:off x="1891787" y="3485214"/>
              <a:ext cx="24627" cy="190599"/>
            </a:xfrm>
            <a:custGeom>
              <a:avLst/>
              <a:gdLst/>
              <a:ahLst/>
              <a:cxnLst/>
              <a:rect l="l" t="t" r="r" b="b"/>
              <a:pathLst>
                <a:path w="837" h="6478" extrusionOk="0">
                  <a:moveTo>
                    <a:pt x="649" y="0"/>
                  </a:moveTo>
                  <a:cubicBezTo>
                    <a:pt x="581" y="126"/>
                    <a:pt x="484" y="228"/>
                    <a:pt x="365" y="291"/>
                  </a:cubicBezTo>
                  <a:cubicBezTo>
                    <a:pt x="365" y="296"/>
                    <a:pt x="360" y="296"/>
                    <a:pt x="354" y="296"/>
                  </a:cubicBezTo>
                  <a:cubicBezTo>
                    <a:pt x="336" y="632"/>
                    <a:pt x="354" y="966"/>
                    <a:pt x="376" y="1296"/>
                  </a:cubicBezTo>
                  <a:lnTo>
                    <a:pt x="381" y="1364"/>
                  </a:lnTo>
                  <a:lnTo>
                    <a:pt x="381" y="1358"/>
                  </a:lnTo>
                  <a:cubicBezTo>
                    <a:pt x="410" y="1341"/>
                    <a:pt x="433" y="1330"/>
                    <a:pt x="462" y="1319"/>
                  </a:cubicBezTo>
                  <a:cubicBezTo>
                    <a:pt x="491" y="1307"/>
                    <a:pt x="518" y="1301"/>
                    <a:pt x="546" y="1301"/>
                  </a:cubicBezTo>
                  <a:lnTo>
                    <a:pt x="564" y="1301"/>
                  </a:lnTo>
                  <a:cubicBezTo>
                    <a:pt x="593" y="1301"/>
                    <a:pt x="620" y="1301"/>
                    <a:pt x="649" y="1307"/>
                  </a:cubicBezTo>
                  <a:cubicBezTo>
                    <a:pt x="701" y="1319"/>
                    <a:pt x="751" y="1335"/>
                    <a:pt x="803" y="1358"/>
                  </a:cubicBezTo>
                  <a:cubicBezTo>
                    <a:pt x="814" y="1364"/>
                    <a:pt x="825" y="1369"/>
                    <a:pt x="837" y="1375"/>
                  </a:cubicBezTo>
                  <a:cubicBezTo>
                    <a:pt x="837" y="1285"/>
                    <a:pt x="831" y="1193"/>
                    <a:pt x="831" y="1102"/>
                  </a:cubicBezTo>
                  <a:cubicBezTo>
                    <a:pt x="825" y="818"/>
                    <a:pt x="819" y="477"/>
                    <a:pt x="803" y="136"/>
                  </a:cubicBezTo>
                  <a:cubicBezTo>
                    <a:pt x="746" y="91"/>
                    <a:pt x="695" y="45"/>
                    <a:pt x="649" y="0"/>
                  </a:cubicBezTo>
                  <a:close/>
                  <a:moveTo>
                    <a:pt x="756" y="5200"/>
                  </a:moveTo>
                  <a:cubicBezTo>
                    <a:pt x="649" y="5234"/>
                    <a:pt x="525" y="5256"/>
                    <a:pt x="394" y="5256"/>
                  </a:cubicBezTo>
                  <a:cubicBezTo>
                    <a:pt x="376" y="5256"/>
                    <a:pt x="360" y="5256"/>
                    <a:pt x="336" y="5251"/>
                  </a:cubicBezTo>
                  <a:cubicBezTo>
                    <a:pt x="279" y="5251"/>
                    <a:pt x="223" y="5245"/>
                    <a:pt x="166" y="5240"/>
                  </a:cubicBezTo>
                  <a:lnTo>
                    <a:pt x="150" y="5392"/>
                  </a:lnTo>
                  <a:lnTo>
                    <a:pt x="137" y="5518"/>
                  </a:lnTo>
                  <a:cubicBezTo>
                    <a:pt x="126" y="5665"/>
                    <a:pt x="109" y="5814"/>
                    <a:pt x="87" y="5956"/>
                  </a:cubicBezTo>
                  <a:lnTo>
                    <a:pt x="81" y="6012"/>
                  </a:lnTo>
                  <a:lnTo>
                    <a:pt x="1" y="6478"/>
                  </a:lnTo>
                  <a:lnTo>
                    <a:pt x="1" y="6478"/>
                  </a:lnTo>
                  <a:lnTo>
                    <a:pt x="808" y="6331"/>
                  </a:lnTo>
                  <a:cubicBezTo>
                    <a:pt x="797" y="6325"/>
                    <a:pt x="785" y="6313"/>
                    <a:pt x="780" y="6307"/>
                  </a:cubicBezTo>
                  <a:cubicBezTo>
                    <a:pt x="756" y="6284"/>
                    <a:pt x="751" y="6262"/>
                    <a:pt x="751" y="6234"/>
                  </a:cubicBezTo>
                  <a:cubicBezTo>
                    <a:pt x="751" y="6194"/>
                    <a:pt x="751" y="6160"/>
                    <a:pt x="746" y="6121"/>
                  </a:cubicBezTo>
                  <a:cubicBezTo>
                    <a:pt x="751" y="6012"/>
                    <a:pt x="751" y="5909"/>
                    <a:pt x="751" y="5802"/>
                  </a:cubicBezTo>
                  <a:cubicBezTo>
                    <a:pt x="751" y="5660"/>
                    <a:pt x="751" y="5518"/>
                    <a:pt x="756" y="5371"/>
                  </a:cubicBezTo>
                  <a:lnTo>
                    <a:pt x="756" y="520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4"/>
            <p:cNvSpPr/>
            <p:nvPr/>
          </p:nvSpPr>
          <p:spPr>
            <a:xfrm flipH="1">
              <a:off x="1812523" y="3429194"/>
              <a:ext cx="172239" cy="120926"/>
            </a:xfrm>
            <a:custGeom>
              <a:avLst/>
              <a:gdLst/>
              <a:ahLst/>
              <a:cxnLst/>
              <a:rect l="l" t="t" r="r" b="b"/>
              <a:pathLst>
                <a:path w="5854" h="4110" extrusionOk="0">
                  <a:moveTo>
                    <a:pt x="5421" y="0"/>
                  </a:moveTo>
                  <a:cubicBezTo>
                    <a:pt x="5439" y="63"/>
                    <a:pt x="5444" y="126"/>
                    <a:pt x="5450" y="189"/>
                  </a:cubicBezTo>
                  <a:cubicBezTo>
                    <a:pt x="5455" y="273"/>
                    <a:pt x="5450" y="359"/>
                    <a:pt x="5432" y="438"/>
                  </a:cubicBezTo>
                  <a:cubicBezTo>
                    <a:pt x="5410" y="524"/>
                    <a:pt x="5381" y="603"/>
                    <a:pt x="5347" y="671"/>
                  </a:cubicBezTo>
                  <a:cubicBezTo>
                    <a:pt x="5308" y="745"/>
                    <a:pt x="5256" y="813"/>
                    <a:pt x="5200" y="881"/>
                  </a:cubicBezTo>
                  <a:cubicBezTo>
                    <a:pt x="5132" y="949"/>
                    <a:pt x="5064" y="1012"/>
                    <a:pt x="4983" y="1063"/>
                  </a:cubicBezTo>
                  <a:cubicBezTo>
                    <a:pt x="4899" y="1115"/>
                    <a:pt x="4807" y="1160"/>
                    <a:pt x="4711" y="1194"/>
                  </a:cubicBezTo>
                  <a:cubicBezTo>
                    <a:pt x="4603" y="1228"/>
                    <a:pt x="4500" y="1251"/>
                    <a:pt x="4398" y="1256"/>
                  </a:cubicBezTo>
                  <a:lnTo>
                    <a:pt x="4359" y="1256"/>
                  </a:lnTo>
                  <a:cubicBezTo>
                    <a:pt x="4285" y="1256"/>
                    <a:pt x="4217" y="1251"/>
                    <a:pt x="4149" y="1240"/>
                  </a:cubicBezTo>
                  <a:cubicBezTo>
                    <a:pt x="4041" y="1217"/>
                    <a:pt x="3921" y="1172"/>
                    <a:pt x="3785" y="1097"/>
                  </a:cubicBezTo>
                  <a:lnTo>
                    <a:pt x="3785" y="1097"/>
                  </a:lnTo>
                  <a:lnTo>
                    <a:pt x="3795" y="1109"/>
                  </a:lnTo>
                  <a:cubicBezTo>
                    <a:pt x="3722" y="1063"/>
                    <a:pt x="3643" y="1018"/>
                    <a:pt x="3564" y="973"/>
                  </a:cubicBezTo>
                  <a:lnTo>
                    <a:pt x="3523" y="949"/>
                  </a:lnTo>
                  <a:cubicBezTo>
                    <a:pt x="3427" y="892"/>
                    <a:pt x="3325" y="842"/>
                    <a:pt x="3205" y="784"/>
                  </a:cubicBezTo>
                  <a:cubicBezTo>
                    <a:pt x="3199" y="779"/>
                    <a:pt x="3189" y="779"/>
                    <a:pt x="3182" y="779"/>
                  </a:cubicBezTo>
                  <a:cubicBezTo>
                    <a:pt x="3148" y="779"/>
                    <a:pt x="3120" y="802"/>
                    <a:pt x="3108" y="824"/>
                  </a:cubicBezTo>
                  <a:cubicBezTo>
                    <a:pt x="3092" y="892"/>
                    <a:pt x="3063" y="955"/>
                    <a:pt x="3034" y="1012"/>
                  </a:cubicBezTo>
                  <a:cubicBezTo>
                    <a:pt x="2989" y="1104"/>
                    <a:pt x="2932" y="1183"/>
                    <a:pt x="2869" y="1256"/>
                  </a:cubicBezTo>
                  <a:cubicBezTo>
                    <a:pt x="2814" y="1314"/>
                    <a:pt x="2756" y="1364"/>
                    <a:pt x="2694" y="1404"/>
                  </a:cubicBezTo>
                  <a:cubicBezTo>
                    <a:pt x="2643" y="1438"/>
                    <a:pt x="2586" y="1466"/>
                    <a:pt x="2529" y="1484"/>
                  </a:cubicBezTo>
                  <a:cubicBezTo>
                    <a:pt x="2484" y="1500"/>
                    <a:pt x="2444" y="1506"/>
                    <a:pt x="2398" y="1513"/>
                  </a:cubicBezTo>
                  <a:lnTo>
                    <a:pt x="2387" y="1513"/>
                  </a:lnTo>
                  <a:cubicBezTo>
                    <a:pt x="2347" y="1513"/>
                    <a:pt x="2308" y="1506"/>
                    <a:pt x="2273" y="1500"/>
                  </a:cubicBezTo>
                  <a:cubicBezTo>
                    <a:pt x="2234" y="1490"/>
                    <a:pt x="2200" y="1479"/>
                    <a:pt x="2166" y="1461"/>
                  </a:cubicBezTo>
                  <a:cubicBezTo>
                    <a:pt x="2125" y="1445"/>
                    <a:pt x="2091" y="1416"/>
                    <a:pt x="2063" y="1393"/>
                  </a:cubicBezTo>
                  <a:cubicBezTo>
                    <a:pt x="2035" y="1370"/>
                    <a:pt x="2012" y="1335"/>
                    <a:pt x="1983" y="1296"/>
                  </a:cubicBezTo>
                  <a:cubicBezTo>
                    <a:pt x="1954" y="1251"/>
                    <a:pt x="1933" y="1194"/>
                    <a:pt x="1909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13" y="711"/>
                  </a:lnTo>
                  <a:cubicBezTo>
                    <a:pt x="1807" y="660"/>
                    <a:pt x="1768" y="619"/>
                    <a:pt x="1723" y="603"/>
                  </a:cubicBezTo>
                  <a:cubicBezTo>
                    <a:pt x="1710" y="598"/>
                    <a:pt x="1694" y="598"/>
                    <a:pt x="1676" y="598"/>
                  </a:cubicBezTo>
                  <a:cubicBezTo>
                    <a:pt x="1631" y="598"/>
                    <a:pt x="1592" y="619"/>
                    <a:pt x="1563" y="654"/>
                  </a:cubicBezTo>
                  <a:cubicBezTo>
                    <a:pt x="1534" y="688"/>
                    <a:pt x="1511" y="722"/>
                    <a:pt x="1484" y="750"/>
                  </a:cubicBezTo>
                  <a:cubicBezTo>
                    <a:pt x="1432" y="808"/>
                    <a:pt x="1369" y="858"/>
                    <a:pt x="1301" y="904"/>
                  </a:cubicBezTo>
                  <a:cubicBezTo>
                    <a:pt x="1227" y="949"/>
                    <a:pt x="1148" y="989"/>
                    <a:pt x="1068" y="1018"/>
                  </a:cubicBezTo>
                  <a:cubicBezTo>
                    <a:pt x="972" y="1046"/>
                    <a:pt x="881" y="1070"/>
                    <a:pt x="795" y="1075"/>
                  </a:cubicBezTo>
                  <a:lnTo>
                    <a:pt x="750" y="1075"/>
                  </a:lnTo>
                  <a:cubicBezTo>
                    <a:pt x="682" y="1075"/>
                    <a:pt x="614" y="1070"/>
                    <a:pt x="551" y="1057"/>
                  </a:cubicBezTo>
                  <a:cubicBezTo>
                    <a:pt x="477" y="1041"/>
                    <a:pt x="415" y="1018"/>
                    <a:pt x="352" y="984"/>
                  </a:cubicBezTo>
                  <a:cubicBezTo>
                    <a:pt x="301" y="955"/>
                    <a:pt x="256" y="926"/>
                    <a:pt x="210" y="887"/>
                  </a:cubicBezTo>
                  <a:cubicBezTo>
                    <a:pt x="171" y="847"/>
                    <a:pt x="136" y="808"/>
                    <a:pt x="102" y="768"/>
                  </a:cubicBezTo>
                  <a:cubicBezTo>
                    <a:pt x="91" y="784"/>
                    <a:pt x="74" y="808"/>
                    <a:pt x="63" y="831"/>
                  </a:cubicBezTo>
                  <a:cubicBezTo>
                    <a:pt x="52" y="842"/>
                    <a:pt x="40" y="858"/>
                    <a:pt x="34" y="876"/>
                  </a:cubicBezTo>
                  <a:cubicBezTo>
                    <a:pt x="29" y="881"/>
                    <a:pt x="29" y="892"/>
                    <a:pt x="23" y="899"/>
                  </a:cubicBezTo>
                  <a:cubicBezTo>
                    <a:pt x="23" y="910"/>
                    <a:pt x="18" y="921"/>
                    <a:pt x="11" y="939"/>
                  </a:cubicBezTo>
                  <a:cubicBezTo>
                    <a:pt x="11" y="949"/>
                    <a:pt x="6" y="960"/>
                    <a:pt x="6" y="973"/>
                  </a:cubicBezTo>
                  <a:lnTo>
                    <a:pt x="0" y="978"/>
                  </a:lnTo>
                  <a:lnTo>
                    <a:pt x="0" y="1057"/>
                  </a:lnTo>
                  <a:cubicBezTo>
                    <a:pt x="6" y="1075"/>
                    <a:pt x="6" y="1091"/>
                    <a:pt x="11" y="1115"/>
                  </a:cubicBezTo>
                  <a:cubicBezTo>
                    <a:pt x="18" y="1125"/>
                    <a:pt x="18" y="1138"/>
                    <a:pt x="23" y="1149"/>
                  </a:cubicBezTo>
                  <a:cubicBezTo>
                    <a:pt x="34" y="1172"/>
                    <a:pt x="45" y="1194"/>
                    <a:pt x="57" y="1211"/>
                  </a:cubicBezTo>
                  <a:cubicBezTo>
                    <a:pt x="63" y="1222"/>
                    <a:pt x="68" y="1233"/>
                    <a:pt x="74" y="1245"/>
                  </a:cubicBezTo>
                  <a:lnTo>
                    <a:pt x="79" y="1251"/>
                  </a:lnTo>
                  <a:cubicBezTo>
                    <a:pt x="79" y="1256"/>
                    <a:pt x="86" y="1262"/>
                    <a:pt x="91" y="1262"/>
                  </a:cubicBezTo>
                  <a:cubicBezTo>
                    <a:pt x="120" y="1301"/>
                    <a:pt x="147" y="1335"/>
                    <a:pt x="188" y="1370"/>
                  </a:cubicBezTo>
                  <a:cubicBezTo>
                    <a:pt x="244" y="1416"/>
                    <a:pt x="312" y="1455"/>
                    <a:pt x="381" y="1490"/>
                  </a:cubicBezTo>
                  <a:cubicBezTo>
                    <a:pt x="467" y="1529"/>
                    <a:pt x="551" y="1558"/>
                    <a:pt x="637" y="1574"/>
                  </a:cubicBezTo>
                  <a:cubicBezTo>
                    <a:pt x="693" y="1581"/>
                    <a:pt x="745" y="1586"/>
                    <a:pt x="802" y="1586"/>
                  </a:cubicBezTo>
                  <a:cubicBezTo>
                    <a:pt x="824" y="1586"/>
                    <a:pt x="847" y="1586"/>
                    <a:pt x="870" y="1581"/>
                  </a:cubicBezTo>
                  <a:cubicBezTo>
                    <a:pt x="921" y="1574"/>
                    <a:pt x="972" y="1563"/>
                    <a:pt x="1023" y="1552"/>
                  </a:cubicBezTo>
                  <a:cubicBezTo>
                    <a:pt x="1041" y="1547"/>
                    <a:pt x="1057" y="1540"/>
                    <a:pt x="1068" y="1535"/>
                  </a:cubicBezTo>
                  <a:cubicBezTo>
                    <a:pt x="1125" y="1513"/>
                    <a:pt x="1177" y="1490"/>
                    <a:pt x="1222" y="1455"/>
                  </a:cubicBezTo>
                  <a:cubicBezTo>
                    <a:pt x="1245" y="1438"/>
                    <a:pt x="1272" y="1416"/>
                    <a:pt x="1296" y="1393"/>
                  </a:cubicBezTo>
                  <a:cubicBezTo>
                    <a:pt x="1313" y="1376"/>
                    <a:pt x="1330" y="1359"/>
                    <a:pt x="1347" y="1335"/>
                  </a:cubicBezTo>
                  <a:cubicBezTo>
                    <a:pt x="1364" y="1319"/>
                    <a:pt x="1375" y="1301"/>
                    <a:pt x="1393" y="1280"/>
                  </a:cubicBezTo>
                  <a:cubicBezTo>
                    <a:pt x="1403" y="1267"/>
                    <a:pt x="1409" y="1251"/>
                    <a:pt x="1421" y="1233"/>
                  </a:cubicBezTo>
                  <a:cubicBezTo>
                    <a:pt x="1427" y="1228"/>
                    <a:pt x="1432" y="1222"/>
                    <a:pt x="1438" y="1211"/>
                  </a:cubicBezTo>
                  <a:cubicBezTo>
                    <a:pt x="1461" y="1188"/>
                    <a:pt x="1500" y="1172"/>
                    <a:pt x="1540" y="1172"/>
                  </a:cubicBezTo>
                  <a:cubicBezTo>
                    <a:pt x="1552" y="1172"/>
                    <a:pt x="1558" y="1172"/>
                    <a:pt x="1568" y="1177"/>
                  </a:cubicBezTo>
                  <a:lnTo>
                    <a:pt x="1579" y="1177"/>
                  </a:lnTo>
                  <a:cubicBezTo>
                    <a:pt x="1592" y="1183"/>
                    <a:pt x="1597" y="1183"/>
                    <a:pt x="1608" y="1194"/>
                  </a:cubicBezTo>
                  <a:cubicBezTo>
                    <a:pt x="1631" y="1206"/>
                    <a:pt x="1648" y="1222"/>
                    <a:pt x="1660" y="1245"/>
                  </a:cubicBezTo>
                  <a:cubicBezTo>
                    <a:pt x="1665" y="1256"/>
                    <a:pt x="1671" y="1267"/>
                    <a:pt x="1671" y="1280"/>
                  </a:cubicBezTo>
                  <a:cubicBezTo>
                    <a:pt x="1671" y="1290"/>
                    <a:pt x="1676" y="1301"/>
                    <a:pt x="1676" y="1314"/>
                  </a:cubicBezTo>
                  <a:cubicBezTo>
                    <a:pt x="1676" y="1348"/>
                    <a:pt x="1676" y="1382"/>
                    <a:pt x="1682" y="1416"/>
                  </a:cubicBezTo>
                  <a:cubicBezTo>
                    <a:pt x="1688" y="1500"/>
                    <a:pt x="1699" y="1569"/>
                    <a:pt x="1716" y="1631"/>
                  </a:cubicBezTo>
                  <a:cubicBezTo>
                    <a:pt x="1723" y="1671"/>
                    <a:pt x="1733" y="1705"/>
                    <a:pt x="1750" y="1745"/>
                  </a:cubicBezTo>
                  <a:cubicBezTo>
                    <a:pt x="1768" y="1791"/>
                    <a:pt x="1784" y="1830"/>
                    <a:pt x="1807" y="1865"/>
                  </a:cubicBezTo>
                  <a:cubicBezTo>
                    <a:pt x="1818" y="1870"/>
                    <a:pt x="1825" y="1881"/>
                    <a:pt x="1830" y="1888"/>
                  </a:cubicBezTo>
                  <a:cubicBezTo>
                    <a:pt x="1841" y="1904"/>
                    <a:pt x="1859" y="1922"/>
                    <a:pt x="1875" y="1938"/>
                  </a:cubicBezTo>
                  <a:cubicBezTo>
                    <a:pt x="1898" y="1956"/>
                    <a:pt x="1927" y="1972"/>
                    <a:pt x="1949" y="1983"/>
                  </a:cubicBezTo>
                  <a:cubicBezTo>
                    <a:pt x="1954" y="1983"/>
                    <a:pt x="1961" y="1990"/>
                    <a:pt x="1967" y="1990"/>
                  </a:cubicBezTo>
                  <a:cubicBezTo>
                    <a:pt x="1972" y="1995"/>
                    <a:pt x="1983" y="2001"/>
                    <a:pt x="1995" y="2006"/>
                  </a:cubicBezTo>
                  <a:cubicBezTo>
                    <a:pt x="2029" y="2017"/>
                    <a:pt x="2063" y="2030"/>
                    <a:pt x="2103" y="2035"/>
                  </a:cubicBezTo>
                  <a:cubicBezTo>
                    <a:pt x="2159" y="2040"/>
                    <a:pt x="2211" y="2046"/>
                    <a:pt x="2261" y="2046"/>
                  </a:cubicBezTo>
                  <a:lnTo>
                    <a:pt x="2329" y="2046"/>
                  </a:lnTo>
                  <a:cubicBezTo>
                    <a:pt x="2381" y="2040"/>
                    <a:pt x="2432" y="2030"/>
                    <a:pt x="2484" y="2012"/>
                  </a:cubicBezTo>
                  <a:cubicBezTo>
                    <a:pt x="2489" y="2012"/>
                    <a:pt x="2494" y="2012"/>
                    <a:pt x="2500" y="2006"/>
                  </a:cubicBezTo>
                  <a:lnTo>
                    <a:pt x="2507" y="2006"/>
                  </a:lnTo>
                  <a:cubicBezTo>
                    <a:pt x="2541" y="1990"/>
                    <a:pt x="2568" y="1972"/>
                    <a:pt x="2597" y="1956"/>
                  </a:cubicBezTo>
                  <a:cubicBezTo>
                    <a:pt x="2602" y="1956"/>
                    <a:pt x="2609" y="1949"/>
                    <a:pt x="2614" y="1949"/>
                  </a:cubicBezTo>
                  <a:cubicBezTo>
                    <a:pt x="2620" y="1944"/>
                    <a:pt x="2625" y="1938"/>
                    <a:pt x="2631" y="1933"/>
                  </a:cubicBezTo>
                  <a:cubicBezTo>
                    <a:pt x="2654" y="1910"/>
                    <a:pt x="2677" y="1893"/>
                    <a:pt x="2699" y="1870"/>
                  </a:cubicBezTo>
                  <a:cubicBezTo>
                    <a:pt x="2717" y="1841"/>
                    <a:pt x="2733" y="1813"/>
                    <a:pt x="2751" y="1785"/>
                  </a:cubicBezTo>
                  <a:cubicBezTo>
                    <a:pt x="2756" y="1773"/>
                    <a:pt x="2762" y="1768"/>
                    <a:pt x="2767" y="1757"/>
                  </a:cubicBezTo>
                  <a:cubicBezTo>
                    <a:pt x="2785" y="1723"/>
                    <a:pt x="2796" y="1683"/>
                    <a:pt x="2807" y="1649"/>
                  </a:cubicBezTo>
                  <a:cubicBezTo>
                    <a:pt x="2801" y="1626"/>
                    <a:pt x="2801" y="1608"/>
                    <a:pt x="2807" y="1586"/>
                  </a:cubicBezTo>
                  <a:cubicBezTo>
                    <a:pt x="2807" y="1563"/>
                    <a:pt x="2819" y="1540"/>
                    <a:pt x="2830" y="1518"/>
                  </a:cubicBezTo>
                  <a:cubicBezTo>
                    <a:pt x="2848" y="1495"/>
                    <a:pt x="2869" y="1472"/>
                    <a:pt x="2898" y="1455"/>
                  </a:cubicBezTo>
                  <a:lnTo>
                    <a:pt x="2904" y="1455"/>
                  </a:lnTo>
                  <a:cubicBezTo>
                    <a:pt x="2932" y="1445"/>
                    <a:pt x="2955" y="1438"/>
                    <a:pt x="2984" y="1438"/>
                  </a:cubicBezTo>
                  <a:cubicBezTo>
                    <a:pt x="2995" y="1438"/>
                    <a:pt x="3011" y="1438"/>
                    <a:pt x="3029" y="1445"/>
                  </a:cubicBezTo>
                  <a:lnTo>
                    <a:pt x="3040" y="1445"/>
                  </a:lnTo>
                  <a:cubicBezTo>
                    <a:pt x="3079" y="1461"/>
                    <a:pt x="3114" y="1490"/>
                    <a:pt x="3142" y="1529"/>
                  </a:cubicBezTo>
                  <a:cubicBezTo>
                    <a:pt x="3148" y="1547"/>
                    <a:pt x="3160" y="1563"/>
                    <a:pt x="3171" y="1574"/>
                  </a:cubicBezTo>
                  <a:cubicBezTo>
                    <a:pt x="3182" y="1586"/>
                    <a:pt x="3189" y="1603"/>
                    <a:pt x="3199" y="1615"/>
                  </a:cubicBezTo>
                  <a:cubicBezTo>
                    <a:pt x="3228" y="1642"/>
                    <a:pt x="3257" y="1671"/>
                    <a:pt x="3284" y="1700"/>
                  </a:cubicBezTo>
                  <a:cubicBezTo>
                    <a:pt x="3318" y="1723"/>
                    <a:pt x="3352" y="1745"/>
                    <a:pt x="3386" y="1768"/>
                  </a:cubicBezTo>
                  <a:cubicBezTo>
                    <a:pt x="3404" y="1779"/>
                    <a:pt x="3420" y="1791"/>
                    <a:pt x="3438" y="1796"/>
                  </a:cubicBezTo>
                  <a:cubicBezTo>
                    <a:pt x="3444" y="1802"/>
                    <a:pt x="3454" y="1802"/>
                    <a:pt x="3461" y="1807"/>
                  </a:cubicBezTo>
                  <a:cubicBezTo>
                    <a:pt x="3530" y="1836"/>
                    <a:pt x="3591" y="1854"/>
                    <a:pt x="3666" y="1870"/>
                  </a:cubicBezTo>
                  <a:cubicBezTo>
                    <a:pt x="3740" y="1881"/>
                    <a:pt x="3813" y="1888"/>
                    <a:pt x="3892" y="1888"/>
                  </a:cubicBezTo>
                  <a:cubicBezTo>
                    <a:pt x="3939" y="1888"/>
                    <a:pt x="3984" y="1881"/>
                    <a:pt x="4034" y="1881"/>
                  </a:cubicBezTo>
                  <a:cubicBezTo>
                    <a:pt x="4170" y="1865"/>
                    <a:pt x="4319" y="1836"/>
                    <a:pt x="4466" y="1791"/>
                  </a:cubicBezTo>
                  <a:cubicBezTo>
                    <a:pt x="4552" y="1768"/>
                    <a:pt x="4631" y="1739"/>
                    <a:pt x="4723" y="1710"/>
                  </a:cubicBezTo>
                  <a:cubicBezTo>
                    <a:pt x="4757" y="1700"/>
                    <a:pt x="4784" y="1683"/>
                    <a:pt x="4818" y="1671"/>
                  </a:cubicBezTo>
                  <a:cubicBezTo>
                    <a:pt x="4825" y="1671"/>
                    <a:pt x="4831" y="1665"/>
                    <a:pt x="4836" y="1665"/>
                  </a:cubicBezTo>
                  <a:cubicBezTo>
                    <a:pt x="5030" y="1586"/>
                    <a:pt x="5193" y="1495"/>
                    <a:pt x="5336" y="1398"/>
                  </a:cubicBezTo>
                  <a:cubicBezTo>
                    <a:pt x="5347" y="1393"/>
                    <a:pt x="5353" y="1393"/>
                    <a:pt x="5358" y="1387"/>
                  </a:cubicBezTo>
                  <a:cubicBezTo>
                    <a:pt x="5398" y="1353"/>
                    <a:pt x="5439" y="1325"/>
                    <a:pt x="5478" y="1290"/>
                  </a:cubicBezTo>
                  <a:cubicBezTo>
                    <a:pt x="5534" y="1240"/>
                    <a:pt x="5591" y="1188"/>
                    <a:pt x="5637" y="1131"/>
                  </a:cubicBezTo>
                  <a:cubicBezTo>
                    <a:pt x="5677" y="1080"/>
                    <a:pt x="5717" y="1029"/>
                    <a:pt x="5746" y="973"/>
                  </a:cubicBezTo>
                  <a:cubicBezTo>
                    <a:pt x="5762" y="955"/>
                    <a:pt x="5773" y="933"/>
                    <a:pt x="5780" y="910"/>
                  </a:cubicBezTo>
                  <a:cubicBezTo>
                    <a:pt x="5791" y="892"/>
                    <a:pt x="5796" y="870"/>
                    <a:pt x="5807" y="853"/>
                  </a:cubicBezTo>
                  <a:cubicBezTo>
                    <a:pt x="5819" y="808"/>
                    <a:pt x="5836" y="768"/>
                    <a:pt x="5841" y="722"/>
                  </a:cubicBezTo>
                  <a:cubicBezTo>
                    <a:pt x="5848" y="700"/>
                    <a:pt x="5848" y="677"/>
                    <a:pt x="5848" y="648"/>
                  </a:cubicBezTo>
                  <a:cubicBezTo>
                    <a:pt x="5853" y="632"/>
                    <a:pt x="5853" y="614"/>
                    <a:pt x="5853" y="598"/>
                  </a:cubicBezTo>
                  <a:cubicBezTo>
                    <a:pt x="5853" y="585"/>
                    <a:pt x="5853" y="569"/>
                    <a:pt x="5848" y="558"/>
                  </a:cubicBezTo>
                  <a:cubicBezTo>
                    <a:pt x="5848" y="535"/>
                    <a:pt x="5841" y="517"/>
                    <a:pt x="5841" y="495"/>
                  </a:cubicBezTo>
                  <a:cubicBezTo>
                    <a:pt x="5836" y="467"/>
                    <a:pt x="5825" y="438"/>
                    <a:pt x="5814" y="409"/>
                  </a:cubicBezTo>
                  <a:cubicBezTo>
                    <a:pt x="5796" y="359"/>
                    <a:pt x="5767" y="307"/>
                    <a:pt x="5739" y="262"/>
                  </a:cubicBezTo>
                  <a:cubicBezTo>
                    <a:pt x="5705" y="217"/>
                    <a:pt x="5660" y="171"/>
                    <a:pt x="5609" y="126"/>
                  </a:cubicBezTo>
                  <a:cubicBezTo>
                    <a:pt x="5552" y="81"/>
                    <a:pt x="5489" y="40"/>
                    <a:pt x="5421" y="0"/>
                  </a:cubicBezTo>
                  <a:close/>
                  <a:moveTo>
                    <a:pt x="2500" y="3882"/>
                  </a:moveTo>
                  <a:cubicBezTo>
                    <a:pt x="2494" y="3905"/>
                    <a:pt x="2484" y="3933"/>
                    <a:pt x="2478" y="3955"/>
                  </a:cubicBezTo>
                  <a:cubicBezTo>
                    <a:pt x="2455" y="4002"/>
                    <a:pt x="2432" y="4047"/>
                    <a:pt x="2410" y="4086"/>
                  </a:cubicBezTo>
                  <a:cubicBezTo>
                    <a:pt x="2460" y="4092"/>
                    <a:pt x="2512" y="4104"/>
                    <a:pt x="2568" y="4109"/>
                  </a:cubicBezTo>
                  <a:cubicBezTo>
                    <a:pt x="2563" y="4104"/>
                    <a:pt x="2557" y="4092"/>
                    <a:pt x="2557" y="4081"/>
                  </a:cubicBezTo>
                  <a:cubicBezTo>
                    <a:pt x="2529" y="4012"/>
                    <a:pt x="2512" y="3944"/>
                    <a:pt x="2500" y="388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4"/>
            <p:cNvSpPr/>
            <p:nvPr/>
          </p:nvSpPr>
          <p:spPr>
            <a:xfrm flipH="1">
              <a:off x="1802666" y="3360963"/>
              <a:ext cx="209341" cy="318675"/>
            </a:xfrm>
            <a:custGeom>
              <a:avLst/>
              <a:gdLst/>
              <a:ahLst/>
              <a:cxnLst/>
              <a:rect l="l" t="t" r="r" b="b"/>
              <a:pathLst>
                <a:path w="7115" h="10831" extrusionOk="0">
                  <a:moveTo>
                    <a:pt x="3324" y="302"/>
                  </a:moveTo>
                  <a:cubicBezTo>
                    <a:pt x="3375" y="302"/>
                    <a:pt x="3420" y="308"/>
                    <a:pt x="3472" y="313"/>
                  </a:cubicBezTo>
                  <a:cubicBezTo>
                    <a:pt x="3535" y="326"/>
                    <a:pt x="3596" y="347"/>
                    <a:pt x="3648" y="371"/>
                  </a:cubicBezTo>
                  <a:cubicBezTo>
                    <a:pt x="3699" y="394"/>
                    <a:pt x="3745" y="422"/>
                    <a:pt x="3785" y="456"/>
                  </a:cubicBezTo>
                  <a:cubicBezTo>
                    <a:pt x="3830" y="491"/>
                    <a:pt x="3869" y="536"/>
                    <a:pt x="3903" y="581"/>
                  </a:cubicBezTo>
                  <a:cubicBezTo>
                    <a:pt x="3944" y="638"/>
                    <a:pt x="3971" y="701"/>
                    <a:pt x="4000" y="763"/>
                  </a:cubicBezTo>
                  <a:cubicBezTo>
                    <a:pt x="4029" y="848"/>
                    <a:pt x="4052" y="945"/>
                    <a:pt x="4068" y="1047"/>
                  </a:cubicBezTo>
                  <a:cubicBezTo>
                    <a:pt x="4074" y="1121"/>
                    <a:pt x="4074" y="1200"/>
                    <a:pt x="4068" y="1291"/>
                  </a:cubicBezTo>
                  <a:cubicBezTo>
                    <a:pt x="4068" y="1343"/>
                    <a:pt x="4091" y="1393"/>
                    <a:pt x="4136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6" y="1445"/>
                    <a:pt x="4290" y="1433"/>
                    <a:pt x="4319" y="1404"/>
                  </a:cubicBezTo>
                  <a:cubicBezTo>
                    <a:pt x="4353" y="1377"/>
                    <a:pt x="4387" y="1348"/>
                    <a:pt x="4421" y="1320"/>
                  </a:cubicBezTo>
                  <a:cubicBezTo>
                    <a:pt x="4501" y="1268"/>
                    <a:pt x="4585" y="1223"/>
                    <a:pt x="4676" y="1189"/>
                  </a:cubicBezTo>
                  <a:cubicBezTo>
                    <a:pt x="4790" y="1149"/>
                    <a:pt x="4915" y="1121"/>
                    <a:pt x="5041" y="1104"/>
                  </a:cubicBezTo>
                  <a:cubicBezTo>
                    <a:pt x="5086" y="1104"/>
                    <a:pt x="5125" y="1097"/>
                    <a:pt x="5165" y="1097"/>
                  </a:cubicBezTo>
                  <a:cubicBezTo>
                    <a:pt x="5251" y="1097"/>
                    <a:pt x="5335" y="1110"/>
                    <a:pt x="5416" y="1121"/>
                  </a:cubicBezTo>
                  <a:cubicBezTo>
                    <a:pt x="5506" y="1138"/>
                    <a:pt x="5592" y="1160"/>
                    <a:pt x="5671" y="1194"/>
                  </a:cubicBezTo>
                  <a:cubicBezTo>
                    <a:pt x="5710" y="1217"/>
                    <a:pt x="5751" y="1246"/>
                    <a:pt x="5791" y="1268"/>
                  </a:cubicBezTo>
                  <a:cubicBezTo>
                    <a:pt x="5807" y="1291"/>
                    <a:pt x="5830" y="1309"/>
                    <a:pt x="5847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5" y="1393"/>
                    <a:pt x="5881" y="1411"/>
                    <a:pt x="5881" y="1427"/>
                  </a:cubicBezTo>
                  <a:cubicBezTo>
                    <a:pt x="5887" y="1445"/>
                    <a:pt x="5881" y="1462"/>
                    <a:pt x="5881" y="1479"/>
                  </a:cubicBezTo>
                  <a:cubicBezTo>
                    <a:pt x="5875" y="1496"/>
                    <a:pt x="5870" y="1519"/>
                    <a:pt x="5864" y="1535"/>
                  </a:cubicBezTo>
                  <a:cubicBezTo>
                    <a:pt x="5859" y="1541"/>
                    <a:pt x="5859" y="1553"/>
                    <a:pt x="5853" y="1558"/>
                  </a:cubicBezTo>
                  <a:cubicBezTo>
                    <a:pt x="5836" y="1598"/>
                    <a:pt x="5807" y="1637"/>
                    <a:pt x="5778" y="1677"/>
                  </a:cubicBezTo>
                  <a:cubicBezTo>
                    <a:pt x="5710" y="1752"/>
                    <a:pt x="5631" y="1820"/>
                    <a:pt x="5523" y="1899"/>
                  </a:cubicBezTo>
                  <a:cubicBezTo>
                    <a:pt x="5484" y="1933"/>
                    <a:pt x="5466" y="2002"/>
                    <a:pt x="5478" y="2047"/>
                  </a:cubicBezTo>
                  <a:cubicBezTo>
                    <a:pt x="5495" y="2115"/>
                    <a:pt x="5557" y="2161"/>
                    <a:pt x="5620" y="2167"/>
                  </a:cubicBezTo>
                  <a:cubicBezTo>
                    <a:pt x="5733" y="2167"/>
                    <a:pt x="5841" y="2177"/>
                    <a:pt x="5943" y="2195"/>
                  </a:cubicBezTo>
                  <a:cubicBezTo>
                    <a:pt x="6080" y="2217"/>
                    <a:pt x="6200" y="2257"/>
                    <a:pt x="6313" y="2303"/>
                  </a:cubicBezTo>
                  <a:cubicBezTo>
                    <a:pt x="6399" y="2348"/>
                    <a:pt x="6472" y="2393"/>
                    <a:pt x="6535" y="2445"/>
                  </a:cubicBezTo>
                  <a:cubicBezTo>
                    <a:pt x="6586" y="2490"/>
                    <a:pt x="6631" y="2536"/>
                    <a:pt x="6665" y="2581"/>
                  </a:cubicBezTo>
                  <a:cubicBezTo>
                    <a:pt x="6693" y="2626"/>
                    <a:pt x="6722" y="2678"/>
                    <a:pt x="6740" y="2728"/>
                  </a:cubicBezTo>
                  <a:cubicBezTo>
                    <a:pt x="6756" y="2775"/>
                    <a:pt x="6767" y="2825"/>
                    <a:pt x="6779" y="2877"/>
                  </a:cubicBezTo>
                  <a:cubicBezTo>
                    <a:pt x="6779" y="2933"/>
                    <a:pt x="6779" y="2985"/>
                    <a:pt x="6767" y="3041"/>
                  </a:cubicBezTo>
                  <a:cubicBezTo>
                    <a:pt x="6756" y="3103"/>
                    <a:pt x="6733" y="3166"/>
                    <a:pt x="6706" y="3229"/>
                  </a:cubicBezTo>
                  <a:cubicBezTo>
                    <a:pt x="6672" y="3308"/>
                    <a:pt x="6620" y="3376"/>
                    <a:pt x="6563" y="3450"/>
                  </a:cubicBezTo>
                  <a:cubicBezTo>
                    <a:pt x="6483" y="3541"/>
                    <a:pt x="6392" y="3627"/>
                    <a:pt x="6284" y="3706"/>
                  </a:cubicBezTo>
                  <a:cubicBezTo>
                    <a:pt x="6108" y="3825"/>
                    <a:pt x="5898" y="3934"/>
                    <a:pt x="5649" y="4029"/>
                  </a:cubicBezTo>
                  <a:cubicBezTo>
                    <a:pt x="5398" y="4121"/>
                    <a:pt x="5177" y="4173"/>
                    <a:pt x="4960" y="4200"/>
                  </a:cubicBezTo>
                  <a:cubicBezTo>
                    <a:pt x="4910" y="4200"/>
                    <a:pt x="4865" y="4207"/>
                    <a:pt x="4818" y="4207"/>
                  </a:cubicBezTo>
                  <a:cubicBezTo>
                    <a:pt x="4739" y="4207"/>
                    <a:pt x="4666" y="4200"/>
                    <a:pt x="4592" y="4189"/>
                  </a:cubicBezTo>
                  <a:cubicBezTo>
                    <a:pt x="4506" y="4173"/>
                    <a:pt x="4432" y="4149"/>
                    <a:pt x="4364" y="4115"/>
                  </a:cubicBezTo>
                  <a:cubicBezTo>
                    <a:pt x="4307" y="4087"/>
                    <a:pt x="4262" y="4058"/>
                    <a:pt x="4210" y="4019"/>
                  </a:cubicBezTo>
                  <a:cubicBezTo>
                    <a:pt x="4165" y="3979"/>
                    <a:pt x="4125" y="3934"/>
                    <a:pt x="4097" y="3893"/>
                  </a:cubicBezTo>
                  <a:cubicBezTo>
                    <a:pt x="4086" y="3882"/>
                    <a:pt x="4074" y="3866"/>
                    <a:pt x="4068" y="3848"/>
                  </a:cubicBezTo>
                  <a:cubicBezTo>
                    <a:pt x="4040" y="3809"/>
                    <a:pt x="4005" y="3780"/>
                    <a:pt x="3966" y="3764"/>
                  </a:cubicBezTo>
                  <a:cubicBezTo>
                    <a:pt x="3944" y="3757"/>
                    <a:pt x="3926" y="3757"/>
                    <a:pt x="3910" y="3757"/>
                  </a:cubicBezTo>
                  <a:cubicBezTo>
                    <a:pt x="3881" y="3757"/>
                    <a:pt x="3853" y="3764"/>
                    <a:pt x="3824" y="3774"/>
                  </a:cubicBezTo>
                  <a:cubicBezTo>
                    <a:pt x="3756" y="3814"/>
                    <a:pt x="3716" y="3893"/>
                    <a:pt x="3733" y="3968"/>
                  </a:cubicBezTo>
                  <a:cubicBezTo>
                    <a:pt x="3722" y="4002"/>
                    <a:pt x="3711" y="4042"/>
                    <a:pt x="3693" y="4076"/>
                  </a:cubicBezTo>
                  <a:cubicBezTo>
                    <a:pt x="3671" y="4115"/>
                    <a:pt x="3648" y="4155"/>
                    <a:pt x="3625" y="4189"/>
                  </a:cubicBezTo>
                  <a:cubicBezTo>
                    <a:pt x="3596" y="4218"/>
                    <a:pt x="3569" y="4241"/>
                    <a:pt x="3540" y="4268"/>
                  </a:cubicBezTo>
                  <a:cubicBezTo>
                    <a:pt x="3506" y="4291"/>
                    <a:pt x="3467" y="4309"/>
                    <a:pt x="3426" y="4325"/>
                  </a:cubicBezTo>
                  <a:cubicBezTo>
                    <a:pt x="3370" y="4343"/>
                    <a:pt x="3313" y="4359"/>
                    <a:pt x="3255" y="4365"/>
                  </a:cubicBezTo>
                  <a:lnTo>
                    <a:pt x="3187" y="4365"/>
                  </a:lnTo>
                  <a:cubicBezTo>
                    <a:pt x="3137" y="4365"/>
                    <a:pt x="3085" y="4359"/>
                    <a:pt x="3029" y="4354"/>
                  </a:cubicBezTo>
                  <a:cubicBezTo>
                    <a:pt x="2977" y="4343"/>
                    <a:pt x="2932" y="4331"/>
                    <a:pt x="2893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8" y="4234"/>
                    <a:pt x="2756" y="4207"/>
                    <a:pt x="2733" y="4184"/>
                  </a:cubicBezTo>
                  <a:cubicBezTo>
                    <a:pt x="2710" y="4149"/>
                    <a:pt x="2694" y="4110"/>
                    <a:pt x="2676" y="4064"/>
                  </a:cubicBezTo>
                  <a:cubicBezTo>
                    <a:pt x="2642" y="3974"/>
                    <a:pt x="2620" y="3871"/>
                    <a:pt x="2608" y="3735"/>
                  </a:cubicBezTo>
                  <a:cubicBezTo>
                    <a:pt x="2602" y="3701"/>
                    <a:pt x="2602" y="3667"/>
                    <a:pt x="2602" y="3633"/>
                  </a:cubicBezTo>
                  <a:cubicBezTo>
                    <a:pt x="2602" y="3609"/>
                    <a:pt x="2597" y="3586"/>
                    <a:pt x="2586" y="3564"/>
                  </a:cubicBezTo>
                  <a:cubicBezTo>
                    <a:pt x="2568" y="3530"/>
                    <a:pt x="2539" y="3507"/>
                    <a:pt x="2505" y="3496"/>
                  </a:cubicBezTo>
                  <a:cubicBezTo>
                    <a:pt x="2489" y="3491"/>
                    <a:pt x="2478" y="3491"/>
                    <a:pt x="2466" y="3491"/>
                  </a:cubicBezTo>
                  <a:cubicBezTo>
                    <a:pt x="2415" y="3491"/>
                    <a:pt x="2369" y="3513"/>
                    <a:pt x="2347" y="3552"/>
                  </a:cubicBezTo>
                  <a:cubicBezTo>
                    <a:pt x="2324" y="3586"/>
                    <a:pt x="2301" y="3627"/>
                    <a:pt x="2273" y="3654"/>
                  </a:cubicBezTo>
                  <a:cubicBezTo>
                    <a:pt x="2239" y="3701"/>
                    <a:pt x="2193" y="3740"/>
                    <a:pt x="2148" y="3774"/>
                  </a:cubicBezTo>
                  <a:cubicBezTo>
                    <a:pt x="2103" y="3809"/>
                    <a:pt x="2051" y="3832"/>
                    <a:pt x="1994" y="3854"/>
                  </a:cubicBezTo>
                  <a:cubicBezTo>
                    <a:pt x="1933" y="3877"/>
                    <a:pt x="1864" y="3893"/>
                    <a:pt x="1796" y="3900"/>
                  </a:cubicBezTo>
                  <a:cubicBezTo>
                    <a:pt x="1773" y="3905"/>
                    <a:pt x="1750" y="3905"/>
                    <a:pt x="1728" y="3905"/>
                  </a:cubicBezTo>
                  <a:cubicBezTo>
                    <a:pt x="1671" y="3905"/>
                    <a:pt x="1619" y="3900"/>
                    <a:pt x="1563" y="3893"/>
                  </a:cubicBezTo>
                  <a:cubicBezTo>
                    <a:pt x="1477" y="3877"/>
                    <a:pt x="1393" y="3848"/>
                    <a:pt x="1307" y="3809"/>
                  </a:cubicBezTo>
                  <a:cubicBezTo>
                    <a:pt x="1238" y="3774"/>
                    <a:pt x="1170" y="3735"/>
                    <a:pt x="1114" y="3689"/>
                  </a:cubicBezTo>
                  <a:cubicBezTo>
                    <a:pt x="1073" y="3649"/>
                    <a:pt x="1034" y="3609"/>
                    <a:pt x="1005" y="3570"/>
                  </a:cubicBezTo>
                  <a:cubicBezTo>
                    <a:pt x="983" y="3541"/>
                    <a:pt x="966" y="3507"/>
                    <a:pt x="949" y="3468"/>
                  </a:cubicBezTo>
                  <a:cubicBezTo>
                    <a:pt x="937" y="3434"/>
                    <a:pt x="932" y="3405"/>
                    <a:pt x="926" y="3371"/>
                  </a:cubicBezTo>
                  <a:lnTo>
                    <a:pt x="926" y="3313"/>
                  </a:lnTo>
                  <a:cubicBezTo>
                    <a:pt x="926" y="3308"/>
                    <a:pt x="926" y="3297"/>
                    <a:pt x="932" y="3292"/>
                  </a:cubicBezTo>
                  <a:cubicBezTo>
                    <a:pt x="937" y="3258"/>
                    <a:pt x="949" y="3223"/>
                    <a:pt x="960" y="3195"/>
                  </a:cubicBezTo>
                  <a:cubicBezTo>
                    <a:pt x="983" y="3155"/>
                    <a:pt x="1005" y="3116"/>
                    <a:pt x="1034" y="3082"/>
                  </a:cubicBezTo>
                  <a:cubicBezTo>
                    <a:pt x="1086" y="3019"/>
                    <a:pt x="1148" y="2967"/>
                    <a:pt x="1222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73" y="2746"/>
                    <a:pt x="1244" y="2694"/>
                    <a:pt x="1199" y="2666"/>
                  </a:cubicBezTo>
                  <a:cubicBezTo>
                    <a:pt x="1131" y="2626"/>
                    <a:pt x="1073" y="2587"/>
                    <a:pt x="1028" y="2547"/>
                  </a:cubicBezTo>
                  <a:cubicBezTo>
                    <a:pt x="971" y="2495"/>
                    <a:pt x="926" y="2450"/>
                    <a:pt x="887" y="2400"/>
                  </a:cubicBezTo>
                  <a:cubicBezTo>
                    <a:pt x="858" y="2353"/>
                    <a:pt x="829" y="2308"/>
                    <a:pt x="813" y="2257"/>
                  </a:cubicBezTo>
                  <a:cubicBezTo>
                    <a:pt x="795" y="2217"/>
                    <a:pt x="790" y="2172"/>
                    <a:pt x="784" y="2127"/>
                  </a:cubicBezTo>
                  <a:cubicBezTo>
                    <a:pt x="779" y="2081"/>
                    <a:pt x="784" y="2041"/>
                    <a:pt x="790" y="2002"/>
                  </a:cubicBezTo>
                  <a:cubicBezTo>
                    <a:pt x="795" y="1944"/>
                    <a:pt x="813" y="1899"/>
                    <a:pt x="835" y="1847"/>
                  </a:cubicBezTo>
                  <a:cubicBezTo>
                    <a:pt x="858" y="1802"/>
                    <a:pt x="887" y="1757"/>
                    <a:pt x="926" y="1711"/>
                  </a:cubicBezTo>
                  <a:cubicBezTo>
                    <a:pt x="966" y="1661"/>
                    <a:pt x="1017" y="1616"/>
                    <a:pt x="1068" y="1575"/>
                  </a:cubicBezTo>
                  <a:cubicBezTo>
                    <a:pt x="1131" y="1535"/>
                    <a:pt x="1193" y="1501"/>
                    <a:pt x="1262" y="1472"/>
                  </a:cubicBezTo>
                  <a:cubicBezTo>
                    <a:pt x="1330" y="1451"/>
                    <a:pt x="1403" y="1433"/>
                    <a:pt x="1477" y="1427"/>
                  </a:cubicBezTo>
                  <a:cubicBezTo>
                    <a:pt x="1506" y="1422"/>
                    <a:pt x="1529" y="1422"/>
                    <a:pt x="1558" y="1422"/>
                  </a:cubicBezTo>
                  <a:cubicBezTo>
                    <a:pt x="1603" y="1422"/>
                    <a:pt x="1653" y="1427"/>
                    <a:pt x="1710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88" y="1524"/>
                    <a:pt x="2012" y="1535"/>
                    <a:pt x="2035" y="1547"/>
                  </a:cubicBezTo>
                  <a:cubicBezTo>
                    <a:pt x="2062" y="1564"/>
                    <a:pt x="2091" y="1575"/>
                    <a:pt x="2119" y="1575"/>
                  </a:cubicBezTo>
                  <a:cubicBezTo>
                    <a:pt x="2143" y="1575"/>
                    <a:pt x="2164" y="1569"/>
                    <a:pt x="2188" y="1558"/>
                  </a:cubicBezTo>
                  <a:cubicBezTo>
                    <a:pt x="2233" y="1530"/>
                    <a:pt x="2261" y="1485"/>
                    <a:pt x="2267" y="1427"/>
                  </a:cubicBezTo>
                  <a:cubicBezTo>
                    <a:pt x="2273" y="1377"/>
                    <a:pt x="2279" y="1320"/>
                    <a:pt x="2284" y="1268"/>
                  </a:cubicBezTo>
                  <a:cubicBezTo>
                    <a:pt x="2308" y="1155"/>
                    <a:pt x="2342" y="1047"/>
                    <a:pt x="2387" y="939"/>
                  </a:cubicBezTo>
                  <a:cubicBezTo>
                    <a:pt x="2432" y="842"/>
                    <a:pt x="2489" y="756"/>
                    <a:pt x="2552" y="677"/>
                  </a:cubicBezTo>
                  <a:cubicBezTo>
                    <a:pt x="2614" y="609"/>
                    <a:pt x="2683" y="546"/>
                    <a:pt x="2756" y="491"/>
                  </a:cubicBezTo>
                  <a:cubicBezTo>
                    <a:pt x="2830" y="439"/>
                    <a:pt x="2914" y="399"/>
                    <a:pt x="3000" y="365"/>
                  </a:cubicBezTo>
                  <a:cubicBezTo>
                    <a:pt x="3079" y="336"/>
                    <a:pt x="3160" y="313"/>
                    <a:pt x="3244" y="302"/>
                  </a:cubicBezTo>
                  <a:close/>
                  <a:moveTo>
                    <a:pt x="2006" y="5416"/>
                  </a:moveTo>
                  <a:cubicBezTo>
                    <a:pt x="2035" y="5416"/>
                    <a:pt x="2062" y="5416"/>
                    <a:pt x="2085" y="5422"/>
                  </a:cubicBezTo>
                  <a:cubicBezTo>
                    <a:pt x="2114" y="5427"/>
                    <a:pt x="2143" y="5440"/>
                    <a:pt x="2164" y="5445"/>
                  </a:cubicBezTo>
                  <a:cubicBezTo>
                    <a:pt x="2188" y="5456"/>
                    <a:pt x="2205" y="5468"/>
                    <a:pt x="2222" y="5485"/>
                  </a:cubicBezTo>
                  <a:cubicBezTo>
                    <a:pt x="2239" y="5496"/>
                    <a:pt x="2256" y="5513"/>
                    <a:pt x="2267" y="5530"/>
                  </a:cubicBezTo>
                  <a:cubicBezTo>
                    <a:pt x="2284" y="5553"/>
                    <a:pt x="2295" y="5581"/>
                    <a:pt x="2308" y="5605"/>
                  </a:cubicBezTo>
                  <a:cubicBezTo>
                    <a:pt x="2319" y="5639"/>
                    <a:pt x="2324" y="5684"/>
                    <a:pt x="2335" y="5729"/>
                  </a:cubicBezTo>
                  <a:lnTo>
                    <a:pt x="2335" y="5791"/>
                  </a:lnTo>
                  <a:cubicBezTo>
                    <a:pt x="2335" y="5843"/>
                    <a:pt x="2358" y="5888"/>
                    <a:pt x="2398" y="5917"/>
                  </a:cubicBezTo>
                  <a:cubicBezTo>
                    <a:pt x="2421" y="5928"/>
                    <a:pt x="2449" y="5933"/>
                    <a:pt x="2478" y="5933"/>
                  </a:cubicBezTo>
                  <a:cubicBezTo>
                    <a:pt x="2500" y="5933"/>
                    <a:pt x="2518" y="5933"/>
                    <a:pt x="2539" y="5922"/>
                  </a:cubicBezTo>
                  <a:cubicBezTo>
                    <a:pt x="2574" y="5905"/>
                    <a:pt x="2602" y="5888"/>
                    <a:pt x="2636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8" y="5826"/>
                  </a:lnTo>
                  <a:cubicBezTo>
                    <a:pt x="2943" y="5826"/>
                    <a:pt x="2989" y="5831"/>
                    <a:pt x="3034" y="5836"/>
                  </a:cubicBezTo>
                  <a:cubicBezTo>
                    <a:pt x="3103" y="5849"/>
                    <a:pt x="3165" y="5871"/>
                    <a:pt x="3228" y="5899"/>
                  </a:cubicBezTo>
                  <a:cubicBezTo>
                    <a:pt x="3289" y="5928"/>
                    <a:pt x="3347" y="5962"/>
                    <a:pt x="3404" y="6007"/>
                  </a:cubicBezTo>
                  <a:cubicBezTo>
                    <a:pt x="3444" y="6041"/>
                    <a:pt x="3478" y="6082"/>
                    <a:pt x="3512" y="6127"/>
                  </a:cubicBezTo>
                  <a:cubicBezTo>
                    <a:pt x="3535" y="6156"/>
                    <a:pt x="3551" y="6190"/>
                    <a:pt x="3562" y="6224"/>
                  </a:cubicBezTo>
                  <a:cubicBezTo>
                    <a:pt x="3575" y="6246"/>
                    <a:pt x="3580" y="6269"/>
                    <a:pt x="3585" y="6297"/>
                  </a:cubicBezTo>
                  <a:cubicBezTo>
                    <a:pt x="3585" y="6314"/>
                    <a:pt x="3585" y="6331"/>
                    <a:pt x="3580" y="6348"/>
                  </a:cubicBezTo>
                  <a:cubicBezTo>
                    <a:pt x="3580" y="6366"/>
                    <a:pt x="3575" y="6376"/>
                    <a:pt x="3569" y="6394"/>
                  </a:cubicBezTo>
                  <a:cubicBezTo>
                    <a:pt x="3557" y="6405"/>
                    <a:pt x="3551" y="6423"/>
                    <a:pt x="3540" y="6434"/>
                  </a:cubicBezTo>
                  <a:cubicBezTo>
                    <a:pt x="3528" y="6450"/>
                    <a:pt x="3512" y="6468"/>
                    <a:pt x="3494" y="6479"/>
                  </a:cubicBezTo>
                  <a:cubicBezTo>
                    <a:pt x="3460" y="6502"/>
                    <a:pt x="3426" y="6518"/>
                    <a:pt x="3386" y="6536"/>
                  </a:cubicBezTo>
                  <a:cubicBezTo>
                    <a:pt x="3307" y="6565"/>
                    <a:pt x="3216" y="6581"/>
                    <a:pt x="3108" y="6593"/>
                  </a:cubicBezTo>
                  <a:cubicBezTo>
                    <a:pt x="3085" y="6593"/>
                    <a:pt x="3063" y="6599"/>
                    <a:pt x="3040" y="6610"/>
                  </a:cubicBezTo>
                  <a:cubicBezTo>
                    <a:pt x="3017" y="6621"/>
                    <a:pt x="3000" y="6638"/>
                    <a:pt x="2989" y="6662"/>
                  </a:cubicBezTo>
                  <a:cubicBezTo>
                    <a:pt x="2972" y="6683"/>
                    <a:pt x="2966" y="6707"/>
                    <a:pt x="2966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9" y="6877"/>
                  </a:lnTo>
                  <a:cubicBezTo>
                    <a:pt x="3063" y="6927"/>
                    <a:pt x="3097" y="6985"/>
                    <a:pt x="3119" y="7047"/>
                  </a:cubicBezTo>
                  <a:cubicBezTo>
                    <a:pt x="3137" y="7092"/>
                    <a:pt x="3148" y="7139"/>
                    <a:pt x="3153" y="7189"/>
                  </a:cubicBezTo>
                  <a:cubicBezTo>
                    <a:pt x="3160" y="7234"/>
                    <a:pt x="3153" y="7286"/>
                    <a:pt x="3148" y="7331"/>
                  </a:cubicBezTo>
                  <a:cubicBezTo>
                    <a:pt x="3137" y="7383"/>
                    <a:pt x="3126" y="7428"/>
                    <a:pt x="3103" y="7473"/>
                  </a:cubicBezTo>
                  <a:cubicBezTo>
                    <a:pt x="3079" y="7519"/>
                    <a:pt x="3051" y="7564"/>
                    <a:pt x="3017" y="7609"/>
                  </a:cubicBezTo>
                  <a:cubicBezTo>
                    <a:pt x="2972" y="7656"/>
                    <a:pt x="2927" y="7695"/>
                    <a:pt x="2875" y="7735"/>
                  </a:cubicBezTo>
                  <a:cubicBezTo>
                    <a:pt x="2819" y="7774"/>
                    <a:pt x="2751" y="7808"/>
                    <a:pt x="2683" y="7837"/>
                  </a:cubicBezTo>
                  <a:cubicBezTo>
                    <a:pt x="2620" y="7860"/>
                    <a:pt x="2552" y="7877"/>
                    <a:pt x="2489" y="7882"/>
                  </a:cubicBezTo>
                  <a:lnTo>
                    <a:pt x="2437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11" y="7848"/>
                    <a:pt x="2159" y="7826"/>
                  </a:cubicBezTo>
                  <a:cubicBezTo>
                    <a:pt x="2114" y="7803"/>
                    <a:pt x="2074" y="7774"/>
                    <a:pt x="2035" y="7746"/>
                  </a:cubicBezTo>
                  <a:cubicBezTo>
                    <a:pt x="1988" y="7706"/>
                    <a:pt x="1949" y="7661"/>
                    <a:pt x="1915" y="7616"/>
                  </a:cubicBezTo>
                  <a:cubicBezTo>
                    <a:pt x="1892" y="7593"/>
                    <a:pt x="1858" y="7575"/>
                    <a:pt x="1823" y="7575"/>
                  </a:cubicBezTo>
                  <a:cubicBezTo>
                    <a:pt x="1802" y="7575"/>
                    <a:pt x="1784" y="7582"/>
                    <a:pt x="1768" y="7587"/>
                  </a:cubicBezTo>
                  <a:cubicBezTo>
                    <a:pt x="1739" y="7604"/>
                    <a:pt x="1716" y="7633"/>
                    <a:pt x="1705" y="7661"/>
                  </a:cubicBezTo>
                  <a:cubicBezTo>
                    <a:pt x="1705" y="7678"/>
                    <a:pt x="1699" y="7695"/>
                    <a:pt x="1705" y="7712"/>
                  </a:cubicBezTo>
                  <a:lnTo>
                    <a:pt x="1694" y="7724"/>
                  </a:lnTo>
                  <a:cubicBezTo>
                    <a:pt x="1671" y="7753"/>
                    <a:pt x="1642" y="7780"/>
                    <a:pt x="1613" y="7798"/>
                  </a:cubicBezTo>
                  <a:cubicBezTo>
                    <a:pt x="1579" y="7821"/>
                    <a:pt x="1545" y="7843"/>
                    <a:pt x="1506" y="7855"/>
                  </a:cubicBezTo>
                  <a:cubicBezTo>
                    <a:pt x="1455" y="7877"/>
                    <a:pt x="1398" y="7889"/>
                    <a:pt x="1341" y="7894"/>
                  </a:cubicBezTo>
                  <a:cubicBezTo>
                    <a:pt x="1319" y="7894"/>
                    <a:pt x="1301" y="7900"/>
                    <a:pt x="1285" y="7900"/>
                  </a:cubicBezTo>
                  <a:cubicBezTo>
                    <a:pt x="1238" y="7900"/>
                    <a:pt x="1193" y="7894"/>
                    <a:pt x="1142" y="7889"/>
                  </a:cubicBezTo>
                  <a:cubicBezTo>
                    <a:pt x="1080" y="7871"/>
                    <a:pt x="1023" y="7855"/>
                    <a:pt x="960" y="7826"/>
                  </a:cubicBezTo>
                  <a:cubicBezTo>
                    <a:pt x="915" y="7803"/>
                    <a:pt x="876" y="7780"/>
                    <a:pt x="842" y="7753"/>
                  </a:cubicBezTo>
                  <a:cubicBezTo>
                    <a:pt x="813" y="7724"/>
                    <a:pt x="784" y="7695"/>
                    <a:pt x="761" y="7667"/>
                  </a:cubicBezTo>
                  <a:cubicBezTo>
                    <a:pt x="739" y="7627"/>
                    <a:pt x="716" y="7593"/>
                    <a:pt x="698" y="7548"/>
                  </a:cubicBezTo>
                  <a:cubicBezTo>
                    <a:pt x="682" y="7507"/>
                    <a:pt x="677" y="7473"/>
                    <a:pt x="664" y="7439"/>
                  </a:cubicBezTo>
                  <a:cubicBezTo>
                    <a:pt x="664" y="7428"/>
                    <a:pt x="664" y="7422"/>
                    <a:pt x="671" y="7412"/>
                  </a:cubicBezTo>
                  <a:cubicBezTo>
                    <a:pt x="682" y="7365"/>
                    <a:pt x="693" y="7326"/>
                    <a:pt x="711" y="7281"/>
                  </a:cubicBezTo>
                  <a:lnTo>
                    <a:pt x="716" y="7257"/>
                  </a:lnTo>
                  <a:cubicBezTo>
                    <a:pt x="732" y="7223"/>
                    <a:pt x="745" y="7184"/>
                    <a:pt x="750" y="7144"/>
                  </a:cubicBezTo>
                  <a:cubicBezTo>
                    <a:pt x="756" y="7105"/>
                    <a:pt x="732" y="7064"/>
                    <a:pt x="711" y="7019"/>
                  </a:cubicBezTo>
                  <a:cubicBezTo>
                    <a:pt x="687" y="6968"/>
                    <a:pt x="648" y="6927"/>
                    <a:pt x="625" y="6900"/>
                  </a:cubicBezTo>
                  <a:cubicBezTo>
                    <a:pt x="580" y="6843"/>
                    <a:pt x="522" y="6798"/>
                    <a:pt x="467" y="6746"/>
                  </a:cubicBezTo>
                  <a:cubicBezTo>
                    <a:pt x="404" y="6696"/>
                    <a:pt x="336" y="6633"/>
                    <a:pt x="284" y="6565"/>
                  </a:cubicBezTo>
                  <a:cubicBezTo>
                    <a:pt x="267" y="6542"/>
                    <a:pt x="255" y="6518"/>
                    <a:pt x="250" y="6502"/>
                  </a:cubicBezTo>
                  <a:cubicBezTo>
                    <a:pt x="244" y="6484"/>
                    <a:pt x="239" y="6468"/>
                    <a:pt x="233" y="6445"/>
                  </a:cubicBezTo>
                  <a:cubicBezTo>
                    <a:pt x="233" y="6428"/>
                    <a:pt x="233" y="6411"/>
                    <a:pt x="239" y="6389"/>
                  </a:cubicBezTo>
                  <a:cubicBezTo>
                    <a:pt x="244" y="6360"/>
                    <a:pt x="255" y="6326"/>
                    <a:pt x="273" y="6292"/>
                  </a:cubicBezTo>
                  <a:cubicBezTo>
                    <a:pt x="302" y="6229"/>
                    <a:pt x="341" y="6172"/>
                    <a:pt x="386" y="6116"/>
                  </a:cubicBezTo>
                  <a:cubicBezTo>
                    <a:pt x="415" y="6075"/>
                    <a:pt x="454" y="6048"/>
                    <a:pt x="494" y="6014"/>
                  </a:cubicBezTo>
                  <a:cubicBezTo>
                    <a:pt x="540" y="5980"/>
                    <a:pt x="585" y="5956"/>
                    <a:pt x="630" y="5939"/>
                  </a:cubicBezTo>
                  <a:cubicBezTo>
                    <a:pt x="677" y="5922"/>
                    <a:pt x="716" y="5911"/>
                    <a:pt x="761" y="5905"/>
                  </a:cubicBezTo>
                  <a:lnTo>
                    <a:pt x="795" y="5905"/>
                  </a:lnTo>
                  <a:cubicBezTo>
                    <a:pt x="818" y="5905"/>
                    <a:pt x="842" y="5905"/>
                    <a:pt x="863" y="5911"/>
                  </a:cubicBezTo>
                  <a:cubicBezTo>
                    <a:pt x="897" y="5917"/>
                    <a:pt x="932" y="5928"/>
                    <a:pt x="960" y="5939"/>
                  </a:cubicBezTo>
                  <a:cubicBezTo>
                    <a:pt x="983" y="5956"/>
                    <a:pt x="1012" y="5967"/>
                    <a:pt x="1034" y="5991"/>
                  </a:cubicBezTo>
                  <a:cubicBezTo>
                    <a:pt x="1062" y="6014"/>
                    <a:pt x="1091" y="6048"/>
                    <a:pt x="1114" y="6082"/>
                  </a:cubicBezTo>
                  <a:cubicBezTo>
                    <a:pt x="1136" y="6109"/>
                    <a:pt x="1176" y="6121"/>
                    <a:pt x="1204" y="6121"/>
                  </a:cubicBezTo>
                  <a:cubicBezTo>
                    <a:pt x="1217" y="6121"/>
                    <a:pt x="1222" y="6121"/>
                    <a:pt x="1233" y="6116"/>
                  </a:cubicBezTo>
                  <a:cubicBezTo>
                    <a:pt x="1256" y="6109"/>
                    <a:pt x="1273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1" y="5946"/>
                    <a:pt x="1358" y="5888"/>
                    <a:pt x="1380" y="5836"/>
                  </a:cubicBezTo>
                  <a:cubicBezTo>
                    <a:pt x="1409" y="5781"/>
                    <a:pt x="1443" y="5734"/>
                    <a:pt x="1483" y="5684"/>
                  </a:cubicBezTo>
                  <a:cubicBezTo>
                    <a:pt x="1523" y="5639"/>
                    <a:pt x="1568" y="5592"/>
                    <a:pt x="1619" y="5553"/>
                  </a:cubicBezTo>
                  <a:cubicBezTo>
                    <a:pt x="1676" y="5519"/>
                    <a:pt x="1739" y="5485"/>
                    <a:pt x="1796" y="5456"/>
                  </a:cubicBezTo>
                  <a:cubicBezTo>
                    <a:pt x="1852" y="5440"/>
                    <a:pt x="1915" y="5427"/>
                    <a:pt x="1972" y="5416"/>
                  </a:cubicBezTo>
                  <a:close/>
                  <a:moveTo>
                    <a:pt x="3194" y="7843"/>
                  </a:moveTo>
                  <a:lnTo>
                    <a:pt x="3194" y="7843"/>
                  </a:lnTo>
                  <a:cubicBezTo>
                    <a:pt x="3187" y="7877"/>
                    <a:pt x="3182" y="7911"/>
                    <a:pt x="3176" y="7950"/>
                  </a:cubicBezTo>
                  <a:cubicBezTo>
                    <a:pt x="3171" y="7997"/>
                    <a:pt x="3160" y="8042"/>
                    <a:pt x="3137" y="8087"/>
                  </a:cubicBezTo>
                  <a:cubicBezTo>
                    <a:pt x="3131" y="8099"/>
                    <a:pt x="3126" y="8104"/>
                    <a:pt x="3119" y="8115"/>
                  </a:cubicBezTo>
                  <a:lnTo>
                    <a:pt x="3119" y="8121"/>
                  </a:lnTo>
                  <a:cubicBezTo>
                    <a:pt x="3114" y="8115"/>
                    <a:pt x="3108" y="8115"/>
                    <a:pt x="3103" y="8115"/>
                  </a:cubicBezTo>
                  <a:cubicBezTo>
                    <a:pt x="3092" y="8110"/>
                    <a:pt x="3079" y="8099"/>
                    <a:pt x="3069" y="8087"/>
                  </a:cubicBezTo>
                  <a:cubicBezTo>
                    <a:pt x="3040" y="8065"/>
                    <a:pt x="3011" y="8031"/>
                    <a:pt x="2983" y="8002"/>
                  </a:cubicBezTo>
                  <a:cubicBezTo>
                    <a:pt x="3051" y="7963"/>
                    <a:pt x="3119" y="7911"/>
                    <a:pt x="3176" y="7860"/>
                  </a:cubicBezTo>
                  <a:cubicBezTo>
                    <a:pt x="3182" y="7855"/>
                    <a:pt x="3187" y="7848"/>
                    <a:pt x="3194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7" y="6"/>
                    <a:pt x="3119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64" y="416"/>
                    <a:pt x="2233" y="575"/>
                    <a:pt x="2143" y="746"/>
                  </a:cubicBezTo>
                  <a:cubicBezTo>
                    <a:pt x="2069" y="887"/>
                    <a:pt x="2017" y="1036"/>
                    <a:pt x="1988" y="1189"/>
                  </a:cubicBezTo>
                  <a:lnTo>
                    <a:pt x="1983" y="1189"/>
                  </a:lnTo>
                  <a:cubicBezTo>
                    <a:pt x="1904" y="1160"/>
                    <a:pt x="1823" y="1144"/>
                    <a:pt x="1744" y="1126"/>
                  </a:cubicBezTo>
                  <a:cubicBezTo>
                    <a:pt x="1686" y="1117"/>
                    <a:pt x="1627" y="1113"/>
                    <a:pt x="1569" y="1113"/>
                  </a:cubicBezTo>
                  <a:cubicBezTo>
                    <a:pt x="1485" y="1113"/>
                    <a:pt x="1402" y="1121"/>
                    <a:pt x="1319" y="1138"/>
                  </a:cubicBezTo>
                  <a:cubicBezTo>
                    <a:pt x="1188" y="1160"/>
                    <a:pt x="1068" y="1212"/>
                    <a:pt x="955" y="1280"/>
                  </a:cubicBezTo>
                  <a:cubicBezTo>
                    <a:pt x="842" y="1348"/>
                    <a:pt x="739" y="1438"/>
                    <a:pt x="653" y="1547"/>
                  </a:cubicBezTo>
                  <a:cubicBezTo>
                    <a:pt x="580" y="1637"/>
                    <a:pt x="528" y="1745"/>
                    <a:pt x="494" y="1860"/>
                  </a:cubicBezTo>
                  <a:cubicBezTo>
                    <a:pt x="460" y="1984"/>
                    <a:pt x="454" y="2120"/>
                    <a:pt x="483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9" y="2757"/>
                    <a:pt x="852" y="2814"/>
                  </a:cubicBezTo>
                  <a:cubicBezTo>
                    <a:pt x="716" y="2951"/>
                    <a:pt x="619" y="3127"/>
                    <a:pt x="614" y="3326"/>
                  </a:cubicBezTo>
                  <a:cubicBezTo>
                    <a:pt x="608" y="3547"/>
                    <a:pt x="727" y="3757"/>
                    <a:pt x="892" y="3900"/>
                  </a:cubicBezTo>
                  <a:cubicBezTo>
                    <a:pt x="1113" y="4090"/>
                    <a:pt x="1412" y="4202"/>
                    <a:pt x="1707" y="4202"/>
                  </a:cubicBezTo>
                  <a:cubicBezTo>
                    <a:pt x="1897" y="4202"/>
                    <a:pt x="2086" y="4155"/>
                    <a:pt x="2250" y="4053"/>
                  </a:cubicBezTo>
                  <a:cubicBezTo>
                    <a:pt x="2295" y="4024"/>
                    <a:pt x="2329" y="3995"/>
                    <a:pt x="2369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500" y="4320"/>
                    <a:pt x="2563" y="4399"/>
                    <a:pt x="2642" y="4462"/>
                  </a:cubicBezTo>
                  <a:cubicBezTo>
                    <a:pt x="2722" y="4530"/>
                    <a:pt x="2819" y="4570"/>
                    <a:pt x="2921" y="4598"/>
                  </a:cubicBezTo>
                  <a:cubicBezTo>
                    <a:pt x="3000" y="4615"/>
                    <a:pt x="3080" y="4626"/>
                    <a:pt x="3159" y="4626"/>
                  </a:cubicBezTo>
                  <a:cubicBezTo>
                    <a:pt x="3187" y="4626"/>
                    <a:pt x="3216" y="4624"/>
                    <a:pt x="3244" y="4621"/>
                  </a:cubicBezTo>
                  <a:lnTo>
                    <a:pt x="3244" y="4758"/>
                  </a:lnTo>
                  <a:cubicBezTo>
                    <a:pt x="3244" y="4871"/>
                    <a:pt x="3250" y="4979"/>
                    <a:pt x="3250" y="5093"/>
                  </a:cubicBezTo>
                  <a:lnTo>
                    <a:pt x="3250" y="5434"/>
                  </a:lnTo>
                  <a:cubicBezTo>
                    <a:pt x="3244" y="5485"/>
                    <a:pt x="3244" y="5542"/>
                    <a:pt x="3244" y="5592"/>
                  </a:cubicBezTo>
                  <a:cubicBezTo>
                    <a:pt x="3171" y="5571"/>
                    <a:pt x="3097" y="5553"/>
                    <a:pt x="3017" y="5542"/>
                  </a:cubicBezTo>
                  <a:cubicBezTo>
                    <a:pt x="2980" y="5537"/>
                    <a:pt x="2943" y="5535"/>
                    <a:pt x="2906" y="5535"/>
                  </a:cubicBezTo>
                  <a:cubicBezTo>
                    <a:pt x="2800" y="5535"/>
                    <a:pt x="2692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12" y="5382"/>
                    <a:pt x="2444" y="5309"/>
                    <a:pt x="2369" y="5251"/>
                  </a:cubicBezTo>
                  <a:cubicBezTo>
                    <a:pt x="2295" y="5195"/>
                    <a:pt x="2211" y="5172"/>
                    <a:pt x="2119" y="5155"/>
                  </a:cubicBezTo>
                  <a:cubicBezTo>
                    <a:pt x="2085" y="5149"/>
                    <a:pt x="2051" y="5149"/>
                    <a:pt x="2023" y="5149"/>
                  </a:cubicBezTo>
                  <a:cubicBezTo>
                    <a:pt x="1967" y="5149"/>
                    <a:pt x="1904" y="5155"/>
                    <a:pt x="1847" y="5167"/>
                  </a:cubicBezTo>
                  <a:cubicBezTo>
                    <a:pt x="1755" y="5183"/>
                    <a:pt x="1671" y="5223"/>
                    <a:pt x="1585" y="5264"/>
                  </a:cubicBezTo>
                  <a:cubicBezTo>
                    <a:pt x="1506" y="5309"/>
                    <a:pt x="1427" y="5371"/>
                    <a:pt x="1353" y="5440"/>
                  </a:cubicBezTo>
                  <a:cubicBezTo>
                    <a:pt x="1285" y="5508"/>
                    <a:pt x="1222" y="5587"/>
                    <a:pt x="1176" y="5673"/>
                  </a:cubicBezTo>
                  <a:cubicBezTo>
                    <a:pt x="1159" y="5700"/>
                    <a:pt x="1148" y="5729"/>
                    <a:pt x="1136" y="5763"/>
                  </a:cubicBezTo>
                  <a:cubicBezTo>
                    <a:pt x="1086" y="5729"/>
                    <a:pt x="1034" y="5707"/>
                    <a:pt x="978" y="5689"/>
                  </a:cubicBezTo>
                  <a:cubicBezTo>
                    <a:pt x="925" y="5674"/>
                    <a:pt x="869" y="5667"/>
                    <a:pt x="813" y="5667"/>
                  </a:cubicBezTo>
                  <a:cubicBezTo>
                    <a:pt x="744" y="5667"/>
                    <a:pt x="674" y="5678"/>
                    <a:pt x="608" y="5700"/>
                  </a:cubicBezTo>
                  <a:cubicBezTo>
                    <a:pt x="352" y="5775"/>
                    <a:pt x="160" y="5985"/>
                    <a:pt x="51" y="6229"/>
                  </a:cubicBezTo>
                  <a:cubicBezTo>
                    <a:pt x="16" y="6321"/>
                    <a:pt x="0" y="6423"/>
                    <a:pt x="23" y="6518"/>
                  </a:cubicBezTo>
                  <a:cubicBezTo>
                    <a:pt x="40" y="6610"/>
                    <a:pt x="91" y="6683"/>
                    <a:pt x="153" y="6746"/>
                  </a:cubicBezTo>
                  <a:cubicBezTo>
                    <a:pt x="262" y="6872"/>
                    <a:pt x="409" y="6962"/>
                    <a:pt x="512" y="7092"/>
                  </a:cubicBezTo>
                  <a:cubicBezTo>
                    <a:pt x="522" y="7110"/>
                    <a:pt x="535" y="7127"/>
                    <a:pt x="546" y="7144"/>
                  </a:cubicBezTo>
                  <a:cubicBezTo>
                    <a:pt x="528" y="7200"/>
                    <a:pt x="506" y="7257"/>
                    <a:pt x="488" y="7315"/>
                  </a:cubicBezTo>
                  <a:cubicBezTo>
                    <a:pt x="483" y="7354"/>
                    <a:pt x="472" y="7394"/>
                    <a:pt x="472" y="7433"/>
                  </a:cubicBezTo>
                  <a:cubicBezTo>
                    <a:pt x="472" y="7485"/>
                    <a:pt x="488" y="7530"/>
                    <a:pt x="506" y="7575"/>
                  </a:cubicBezTo>
                  <a:cubicBezTo>
                    <a:pt x="535" y="7661"/>
                    <a:pt x="574" y="7740"/>
                    <a:pt x="630" y="7808"/>
                  </a:cubicBezTo>
                  <a:cubicBezTo>
                    <a:pt x="687" y="7882"/>
                    <a:pt x="767" y="7939"/>
                    <a:pt x="847" y="7979"/>
                  </a:cubicBezTo>
                  <a:cubicBezTo>
                    <a:pt x="979" y="8048"/>
                    <a:pt x="1128" y="8081"/>
                    <a:pt x="1276" y="8081"/>
                  </a:cubicBezTo>
                  <a:cubicBezTo>
                    <a:pt x="1325" y="8081"/>
                    <a:pt x="1373" y="8077"/>
                    <a:pt x="1421" y="8070"/>
                  </a:cubicBezTo>
                  <a:cubicBezTo>
                    <a:pt x="1568" y="8047"/>
                    <a:pt x="1705" y="7979"/>
                    <a:pt x="1802" y="7871"/>
                  </a:cubicBezTo>
                  <a:cubicBezTo>
                    <a:pt x="1813" y="7882"/>
                    <a:pt x="1818" y="7889"/>
                    <a:pt x="1830" y="7900"/>
                  </a:cubicBezTo>
                  <a:cubicBezTo>
                    <a:pt x="1870" y="7945"/>
                    <a:pt x="1920" y="7984"/>
                    <a:pt x="1972" y="8018"/>
                  </a:cubicBezTo>
                  <a:cubicBezTo>
                    <a:pt x="1988" y="8031"/>
                    <a:pt x="2006" y="8042"/>
                    <a:pt x="2023" y="8047"/>
                  </a:cubicBezTo>
                  <a:cubicBezTo>
                    <a:pt x="2051" y="8110"/>
                    <a:pt x="2074" y="8162"/>
                    <a:pt x="2114" y="8218"/>
                  </a:cubicBezTo>
                  <a:cubicBezTo>
                    <a:pt x="2153" y="8275"/>
                    <a:pt x="2198" y="8325"/>
                    <a:pt x="2250" y="8372"/>
                  </a:cubicBezTo>
                  <a:cubicBezTo>
                    <a:pt x="2353" y="8462"/>
                    <a:pt x="2466" y="8537"/>
                    <a:pt x="2574" y="8621"/>
                  </a:cubicBezTo>
                  <a:lnTo>
                    <a:pt x="2568" y="8616"/>
                  </a:lnTo>
                  <a:lnTo>
                    <a:pt x="2568" y="8616"/>
                  </a:lnTo>
                  <a:cubicBezTo>
                    <a:pt x="2574" y="8621"/>
                    <a:pt x="2574" y="8621"/>
                    <a:pt x="2580" y="8627"/>
                  </a:cubicBezTo>
                  <a:cubicBezTo>
                    <a:pt x="2580" y="8627"/>
                    <a:pt x="2586" y="8627"/>
                    <a:pt x="2586" y="8632"/>
                  </a:cubicBezTo>
                  <a:cubicBezTo>
                    <a:pt x="2636" y="8673"/>
                    <a:pt x="2676" y="8718"/>
                    <a:pt x="2717" y="8769"/>
                  </a:cubicBezTo>
                  <a:cubicBezTo>
                    <a:pt x="2733" y="8803"/>
                    <a:pt x="2751" y="8831"/>
                    <a:pt x="2767" y="8865"/>
                  </a:cubicBezTo>
                  <a:cubicBezTo>
                    <a:pt x="2790" y="8939"/>
                    <a:pt x="2807" y="9025"/>
                    <a:pt x="2819" y="9104"/>
                  </a:cubicBezTo>
                  <a:cubicBezTo>
                    <a:pt x="2830" y="9280"/>
                    <a:pt x="2812" y="9463"/>
                    <a:pt x="2785" y="9633"/>
                  </a:cubicBezTo>
                  <a:cubicBezTo>
                    <a:pt x="2751" y="9825"/>
                    <a:pt x="2704" y="10014"/>
                    <a:pt x="2659" y="10207"/>
                  </a:cubicBezTo>
                  <a:cubicBezTo>
                    <a:pt x="2636" y="10292"/>
                    <a:pt x="2620" y="10378"/>
                    <a:pt x="2602" y="10462"/>
                  </a:cubicBezTo>
                  <a:cubicBezTo>
                    <a:pt x="2591" y="10514"/>
                    <a:pt x="2586" y="10559"/>
                    <a:pt x="2580" y="10604"/>
                  </a:cubicBezTo>
                  <a:cubicBezTo>
                    <a:pt x="2574" y="10638"/>
                    <a:pt x="2574" y="10678"/>
                    <a:pt x="2563" y="10712"/>
                  </a:cubicBezTo>
                  <a:cubicBezTo>
                    <a:pt x="2563" y="10730"/>
                    <a:pt x="2568" y="10753"/>
                    <a:pt x="2580" y="10769"/>
                  </a:cubicBezTo>
                  <a:cubicBezTo>
                    <a:pt x="2591" y="10798"/>
                    <a:pt x="2620" y="10821"/>
                    <a:pt x="2649" y="10826"/>
                  </a:cubicBezTo>
                  <a:cubicBezTo>
                    <a:pt x="2659" y="10829"/>
                    <a:pt x="2670" y="10831"/>
                    <a:pt x="2681" y="10831"/>
                  </a:cubicBezTo>
                  <a:cubicBezTo>
                    <a:pt x="2730" y="10831"/>
                    <a:pt x="2781" y="10803"/>
                    <a:pt x="2796" y="10753"/>
                  </a:cubicBezTo>
                  <a:cubicBezTo>
                    <a:pt x="2801" y="10730"/>
                    <a:pt x="2807" y="10706"/>
                    <a:pt x="2819" y="10685"/>
                  </a:cubicBezTo>
                  <a:cubicBezTo>
                    <a:pt x="2824" y="10661"/>
                    <a:pt x="2830" y="10633"/>
                    <a:pt x="2841" y="10610"/>
                  </a:cubicBezTo>
                  <a:cubicBezTo>
                    <a:pt x="2859" y="10559"/>
                    <a:pt x="2875" y="10507"/>
                    <a:pt x="2893" y="10451"/>
                  </a:cubicBezTo>
                  <a:cubicBezTo>
                    <a:pt x="2898" y="10434"/>
                    <a:pt x="2904" y="10412"/>
                    <a:pt x="2909" y="10394"/>
                  </a:cubicBezTo>
                  <a:lnTo>
                    <a:pt x="2904" y="10394"/>
                  </a:lnTo>
                  <a:cubicBezTo>
                    <a:pt x="2938" y="10286"/>
                    <a:pt x="2966" y="10184"/>
                    <a:pt x="2995" y="10076"/>
                  </a:cubicBezTo>
                  <a:cubicBezTo>
                    <a:pt x="3029" y="9940"/>
                    <a:pt x="3058" y="9798"/>
                    <a:pt x="3079" y="9649"/>
                  </a:cubicBezTo>
                  <a:cubicBezTo>
                    <a:pt x="3103" y="9513"/>
                    <a:pt x="3114" y="9382"/>
                    <a:pt x="3114" y="9264"/>
                  </a:cubicBezTo>
                  <a:cubicBezTo>
                    <a:pt x="3114" y="9206"/>
                    <a:pt x="3108" y="9138"/>
                    <a:pt x="3097" y="9064"/>
                  </a:cubicBezTo>
                  <a:cubicBezTo>
                    <a:pt x="3092" y="9007"/>
                    <a:pt x="3074" y="8951"/>
                    <a:pt x="3058" y="8899"/>
                  </a:cubicBezTo>
                  <a:cubicBezTo>
                    <a:pt x="3040" y="8844"/>
                    <a:pt x="3011" y="8792"/>
                    <a:pt x="2983" y="8747"/>
                  </a:cubicBezTo>
                  <a:cubicBezTo>
                    <a:pt x="2943" y="8689"/>
                    <a:pt x="2898" y="8644"/>
                    <a:pt x="2853" y="8610"/>
                  </a:cubicBezTo>
                  <a:cubicBezTo>
                    <a:pt x="2767" y="8530"/>
                    <a:pt x="2659" y="8474"/>
                    <a:pt x="2557" y="8422"/>
                  </a:cubicBezTo>
                  <a:cubicBezTo>
                    <a:pt x="2466" y="8377"/>
                    <a:pt x="2358" y="8320"/>
                    <a:pt x="2267" y="8246"/>
                  </a:cubicBezTo>
                  <a:cubicBezTo>
                    <a:pt x="2227" y="8212"/>
                    <a:pt x="2193" y="8178"/>
                    <a:pt x="2164" y="8138"/>
                  </a:cubicBezTo>
                  <a:cubicBezTo>
                    <a:pt x="2159" y="8133"/>
                    <a:pt x="2153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33" y="8133"/>
                    <a:pt x="2273" y="8138"/>
                  </a:cubicBezTo>
                  <a:cubicBezTo>
                    <a:pt x="2335" y="8149"/>
                    <a:pt x="2387" y="8155"/>
                    <a:pt x="2444" y="8155"/>
                  </a:cubicBezTo>
                  <a:cubicBezTo>
                    <a:pt x="2494" y="8155"/>
                    <a:pt x="2552" y="8149"/>
                    <a:pt x="2614" y="8144"/>
                  </a:cubicBezTo>
                  <a:cubicBezTo>
                    <a:pt x="2670" y="8133"/>
                    <a:pt x="2733" y="8115"/>
                    <a:pt x="2801" y="8093"/>
                  </a:cubicBezTo>
                  <a:cubicBezTo>
                    <a:pt x="2841" y="8144"/>
                    <a:pt x="2875" y="8183"/>
                    <a:pt x="2909" y="8218"/>
                  </a:cubicBezTo>
                  <a:cubicBezTo>
                    <a:pt x="2966" y="8275"/>
                    <a:pt x="3024" y="8309"/>
                    <a:pt x="3074" y="8320"/>
                  </a:cubicBezTo>
                  <a:cubicBezTo>
                    <a:pt x="3092" y="8320"/>
                    <a:pt x="3108" y="8325"/>
                    <a:pt x="3119" y="8325"/>
                  </a:cubicBezTo>
                  <a:cubicBezTo>
                    <a:pt x="3137" y="8325"/>
                    <a:pt x="3148" y="8320"/>
                    <a:pt x="3165" y="8320"/>
                  </a:cubicBezTo>
                  <a:cubicBezTo>
                    <a:pt x="3194" y="8314"/>
                    <a:pt x="3221" y="8298"/>
                    <a:pt x="3244" y="8280"/>
                  </a:cubicBezTo>
                  <a:cubicBezTo>
                    <a:pt x="3289" y="8246"/>
                    <a:pt x="3318" y="8196"/>
                    <a:pt x="3336" y="8144"/>
                  </a:cubicBezTo>
                  <a:cubicBezTo>
                    <a:pt x="3364" y="8093"/>
                    <a:pt x="3370" y="8025"/>
                    <a:pt x="3381" y="7973"/>
                  </a:cubicBezTo>
                  <a:cubicBezTo>
                    <a:pt x="3392" y="7916"/>
                    <a:pt x="3399" y="7855"/>
                    <a:pt x="3399" y="7774"/>
                  </a:cubicBezTo>
                  <a:cubicBezTo>
                    <a:pt x="3399" y="7706"/>
                    <a:pt x="3392" y="7638"/>
                    <a:pt x="3386" y="7553"/>
                  </a:cubicBezTo>
                  <a:lnTo>
                    <a:pt x="3386" y="7548"/>
                  </a:lnTo>
                  <a:lnTo>
                    <a:pt x="3386" y="7541"/>
                  </a:lnTo>
                  <a:lnTo>
                    <a:pt x="3386" y="7536"/>
                  </a:lnTo>
                  <a:cubicBezTo>
                    <a:pt x="3420" y="7451"/>
                    <a:pt x="3444" y="7365"/>
                    <a:pt x="3449" y="7281"/>
                  </a:cubicBezTo>
                  <a:cubicBezTo>
                    <a:pt x="3455" y="7173"/>
                    <a:pt x="3438" y="7058"/>
                    <a:pt x="3399" y="6945"/>
                  </a:cubicBezTo>
                  <a:cubicBezTo>
                    <a:pt x="3386" y="6917"/>
                    <a:pt x="3370" y="6882"/>
                    <a:pt x="3358" y="6848"/>
                  </a:cubicBezTo>
                  <a:cubicBezTo>
                    <a:pt x="3523" y="6814"/>
                    <a:pt x="3643" y="6752"/>
                    <a:pt x="3733" y="6662"/>
                  </a:cubicBezTo>
                  <a:cubicBezTo>
                    <a:pt x="3801" y="6593"/>
                    <a:pt x="3847" y="6518"/>
                    <a:pt x="3864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42" y="6104"/>
                    <a:pt x="3801" y="6030"/>
                    <a:pt x="3740" y="5946"/>
                  </a:cubicBezTo>
                  <a:cubicBezTo>
                    <a:pt x="3682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4" y="5712"/>
                  </a:cubicBezTo>
                  <a:lnTo>
                    <a:pt x="3494" y="5707"/>
                  </a:lnTo>
                  <a:lnTo>
                    <a:pt x="3494" y="5673"/>
                  </a:lnTo>
                  <a:cubicBezTo>
                    <a:pt x="3501" y="5626"/>
                    <a:pt x="3494" y="5581"/>
                    <a:pt x="3494" y="5536"/>
                  </a:cubicBezTo>
                  <a:cubicBezTo>
                    <a:pt x="3489" y="5468"/>
                    <a:pt x="3483" y="5405"/>
                    <a:pt x="3472" y="5337"/>
                  </a:cubicBezTo>
                  <a:lnTo>
                    <a:pt x="3472" y="5320"/>
                  </a:lnTo>
                  <a:lnTo>
                    <a:pt x="3467" y="5280"/>
                  </a:lnTo>
                  <a:lnTo>
                    <a:pt x="3449" y="5172"/>
                  </a:lnTo>
                  <a:lnTo>
                    <a:pt x="3433" y="5030"/>
                  </a:lnTo>
                  <a:cubicBezTo>
                    <a:pt x="3420" y="4945"/>
                    <a:pt x="3410" y="4855"/>
                    <a:pt x="3404" y="4769"/>
                  </a:cubicBezTo>
                  <a:lnTo>
                    <a:pt x="3404" y="4786"/>
                  </a:lnTo>
                  <a:cubicBezTo>
                    <a:pt x="3399" y="4724"/>
                    <a:pt x="3392" y="4666"/>
                    <a:pt x="3392" y="4604"/>
                  </a:cubicBezTo>
                  <a:lnTo>
                    <a:pt x="3392" y="4598"/>
                  </a:lnTo>
                  <a:cubicBezTo>
                    <a:pt x="3472" y="4582"/>
                    <a:pt x="3551" y="4553"/>
                    <a:pt x="3614" y="4514"/>
                  </a:cubicBezTo>
                  <a:cubicBezTo>
                    <a:pt x="3733" y="4451"/>
                    <a:pt x="3830" y="4349"/>
                    <a:pt x="3898" y="4223"/>
                  </a:cubicBezTo>
                  <a:cubicBezTo>
                    <a:pt x="3944" y="4268"/>
                    <a:pt x="3995" y="4314"/>
                    <a:pt x="4046" y="4354"/>
                  </a:cubicBezTo>
                  <a:lnTo>
                    <a:pt x="4052" y="4359"/>
                  </a:lnTo>
                  <a:cubicBezTo>
                    <a:pt x="4068" y="4700"/>
                    <a:pt x="4074" y="5041"/>
                    <a:pt x="4080" y="5332"/>
                  </a:cubicBezTo>
                  <a:cubicBezTo>
                    <a:pt x="4086" y="5666"/>
                    <a:pt x="4086" y="6041"/>
                    <a:pt x="4080" y="6468"/>
                  </a:cubicBezTo>
                  <a:cubicBezTo>
                    <a:pt x="4074" y="6848"/>
                    <a:pt x="4063" y="7229"/>
                    <a:pt x="4052" y="7609"/>
                  </a:cubicBezTo>
                  <a:cubicBezTo>
                    <a:pt x="4052" y="7780"/>
                    <a:pt x="4046" y="7957"/>
                    <a:pt x="4040" y="8128"/>
                  </a:cubicBezTo>
                  <a:cubicBezTo>
                    <a:pt x="4034" y="8338"/>
                    <a:pt x="4029" y="8542"/>
                    <a:pt x="4023" y="8752"/>
                  </a:cubicBezTo>
                  <a:cubicBezTo>
                    <a:pt x="4018" y="9030"/>
                    <a:pt x="4005" y="9314"/>
                    <a:pt x="4005" y="9594"/>
                  </a:cubicBezTo>
                  <a:cubicBezTo>
                    <a:pt x="4000" y="9741"/>
                    <a:pt x="4000" y="9883"/>
                    <a:pt x="4000" y="10025"/>
                  </a:cubicBezTo>
                  <a:cubicBezTo>
                    <a:pt x="4000" y="10132"/>
                    <a:pt x="4000" y="10235"/>
                    <a:pt x="3995" y="10344"/>
                  </a:cubicBezTo>
                  <a:cubicBezTo>
                    <a:pt x="4000" y="10383"/>
                    <a:pt x="4000" y="10417"/>
                    <a:pt x="4000" y="10457"/>
                  </a:cubicBezTo>
                  <a:cubicBezTo>
                    <a:pt x="4000" y="10485"/>
                    <a:pt x="4005" y="10507"/>
                    <a:pt x="4029" y="10530"/>
                  </a:cubicBezTo>
                  <a:cubicBezTo>
                    <a:pt x="4046" y="10548"/>
                    <a:pt x="4068" y="10559"/>
                    <a:pt x="4097" y="10559"/>
                  </a:cubicBezTo>
                  <a:cubicBezTo>
                    <a:pt x="4100" y="10559"/>
                    <a:pt x="4103" y="10560"/>
                    <a:pt x="4106" y="10560"/>
                  </a:cubicBezTo>
                  <a:cubicBezTo>
                    <a:pt x="4159" y="10560"/>
                    <a:pt x="4199" y="10517"/>
                    <a:pt x="4199" y="10468"/>
                  </a:cubicBezTo>
                  <a:cubicBezTo>
                    <a:pt x="4210" y="10275"/>
                    <a:pt x="4210" y="10087"/>
                    <a:pt x="4217" y="9900"/>
                  </a:cubicBezTo>
                  <a:cubicBezTo>
                    <a:pt x="4217" y="9707"/>
                    <a:pt x="4222" y="9519"/>
                    <a:pt x="4222" y="9332"/>
                  </a:cubicBezTo>
                  <a:cubicBezTo>
                    <a:pt x="4233" y="8951"/>
                    <a:pt x="4239" y="8571"/>
                    <a:pt x="4244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62" y="6667"/>
                    <a:pt x="4256" y="6286"/>
                    <a:pt x="4251" y="5905"/>
                  </a:cubicBezTo>
                  <a:cubicBezTo>
                    <a:pt x="4244" y="5621"/>
                    <a:pt x="4233" y="5343"/>
                    <a:pt x="4222" y="5065"/>
                  </a:cubicBezTo>
                  <a:cubicBezTo>
                    <a:pt x="4217" y="4916"/>
                    <a:pt x="4210" y="4774"/>
                    <a:pt x="4199" y="4632"/>
                  </a:cubicBezTo>
                  <a:cubicBezTo>
                    <a:pt x="4199" y="4570"/>
                    <a:pt x="4194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5" y="4572"/>
                    <a:pt x="4722" y="4575"/>
                    <a:pt x="4779" y="4575"/>
                  </a:cubicBezTo>
                  <a:cubicBezTo>
                    <a:pt x="4892" y="4575"/>
                    <a:pt x="5004" y="4562"/>
                    <a:pt x="5114" y="4548"/>
                  </a:cubicBezTo>
                  <a:cubicBezTo>
                    <a:pt x="5274" y="4525"/>
                    <a:pt x="5432" y="4480"/>
                    <a:pt x="5592" y="4428"/>
                  </a:cubicBezTo>
                  <a:cubicBezTo>
                    <a:pt x="5898" y="4325"/>
                    <a:pt x="6205" y="4184"/>
                    <a:pt x="6472" y="3990"/>
                  </a:cubicBezTo>
                  <a:cubicBezTo>
                    <a:pt x="6603" y="3900"/>
                    <a:pt x="6717" y="3791"/>
                    <a:pt x="6819" y="3667"/>
                  </a:cubicBezTo>
                  <a:cubicBezTo>
                    <a:pt x="6910" y="3559"/>
                    <a:pt x="6978" y="3444"/>
                    <a:pt x="7029" y="3313"/>
                  </a:cubicBezTo>
                  <a:cubicBezTo>
                    <a:pt x="7097" y="3150"/>
                    <a:pt x="7115" y="2967"/>
                    <a:pt x="7086" y="2786"/>
                  </a:cubicBezTo>
                  <a:cubicBezTo>
                    <a:pt x="7063" y="2610"/>
                    <a:pt x="6972" y="2445"/>
                    <a:pt x="6858" y="2314"/>
                  </a:cubicBezTo>
                  <a:cubicBezTo>
                    <a:pt x="6722" y="2167"/>
                    <a:pt x="6546" y="2059"/>
                    <a:pt x="6365" y="1991"/>
                  </a:cubicBezTo>
                  <a:cubicBezTo>
                    <a:pt x="6262" y="1944"/>
                    <a:pt x="6160" y="1922"/>
                    <a:pt x="6051" y="1899"/>
                  </a:cubicBezTo>
                  <a:cubicBezTo>
                    <a:pt x="6029" y="1899"/>
                    <a:pt x="6012" y="1894"/>
                    <a:pt x="5995" y="1888"/>
                  </a:cubicBezTo>
                  <a:cubicBezTo>
                    <a:pt x="6097" y="1768"/>
                    <a:pt x="6177" y="1632"/>
                    <a:pt x="6187" y="1467"/>
                  </a:cubicBezTo>
                  <a:cubicBezTo>
                    <a:pt x="6200" y="1252"/>
                    <a:pt x="6051" y="1070"/>
                    <a:pt x="5870" y="961"/>
                  </a:cubicBezTo>
                  <a:cubicBezTo>
                    <a:pt x="5671" y="849"/>
                    <a:pt x="5431" y="802"/>
                    <a:pt x="5198" y="802"/>
                  </a:cubicBezTo>
                  <a:cubicBezTo>
                    <a:pt x="5185" y="802"/>
                    <a:pt x="5172" y="803"/>
                    <a:pt x="5159" y="803"/>
                  </a:cubicBezTo>
                  <a:cubicBezTo>
                    <a:pt x="4886" y="803"/>
                    <a:pt x="4608" y="871"/>
                    <a:pt x="4364" y="1002"/>
                  </a:cubicBezTo>
                  <a:lnTo>
                    <a:pt x="4364" y="1007"/>
                  </a:lnTo>
                  <a:cubicBezTo>
                    <a:pt x="4341" y="837"/>
                    <a:pt x="4301" y="666"/>
                    <a:pt x="4217" y="518"/>
                  </a:cubicBezTo>
                  <a:cubicBezTo>
                    <a:pt x="4165" y="422"/>
                    <a:pt x="4097" y="331"/>
                    <a:pt x="4018" y="257"/>
                  </a:cubicBezTo>
                  <a:cubicBezTo>
                    <a:pt x="3932" y="184"/>
                    <a:pt x="3842" y="126"/>
                    <a:pt x="3733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4"/>
            <p:cNvSpPr/>
            <p:nvPr/>
          </p:nvSpPr>
          <p:spPr>
            <a:xfrm flipH="1">
              <a:off x="1601712" y="3485214"/>
              <a:ext cx="56874" cy="193453"/>
            </a:xfrm>
            <a:custGeom>
              <a:avLst/>
              <a:gdLst/>
              <a:ahLst/>
              <a:cxnLst/>
              <a:rect l="l" t="t" r="r" b="b"/>
              <a:pathLst>
                <a:path w="1933" h="6575" extrusionOk="0">
                  <a:moveTo>
                    <a:pt x="1744" y="0"/>
                  </a:moveTo>
                  <a:cubicBezTo>
                    <a:pt x="1676" y="126"/>
                    <a:pt x="1581" y="228"/>
                    <a:pt x="1466" y="291"/>
                  </a:cubicBezTo>
                  <a:cubicBezTo>
                    <a:pt x="1398" y="330"/>
                    <a:pt x="1324" y="359"/>
                    <a:pt x="1240" y="375"/>
                  </a:cubicBezTo>
                  <a:cubicBezTo>
                    <a:pt x="1245" y="438"/>
                    <a:pt x="1245" y="501"/>
                    <a:pt x="1251" y="563"/>
                  </a:cubicBezTo>
                  <a:lnTo>
                    <a:pt x="1251" y="540"/>
                  </a:lnTo>
                  <a:cubicBezTo>
                    <a:pt x="1256" y="632"/>
                    <a:pt x="1267" y="722"/>
                    <a:pt x="1279" y="807"/>
                  </a:cubicBezTo>
                  <a:lnTo>
                    <a:pt x="1296" y="949"/>
                  </a:lnTo>
                  <a:lnTo>
                    <a:pt x="1313" y="1057"/>
                  </a:lnTo>
                  <a:lnTo>
                    <a:pt x="1319" y="1097"/>
                  </a:lnTo>
                  <a:lnTo>
                    <a:pt x="1319" y="1114"/>
                  </a:lnTo>
                  <a:cubicBezTo>
                    <a:pt x="1330" y="1177"/>
                    <a:pt x="1335" y="1245"/>
                    <a:pt x="1342" y="1313"/>
                  </a:cubicBezTo>
                  <a:cubicBezTo>
                    <a:pt x="1347" y="1358"/>
                    <a:pt x="1347" y="1403"/>
                    <a:pt x="1347" y="1450"/>
                  </a:cubicBezTo>
                  <a:cubicBezTo>
                    <a:pt x="1347" y="1461"/>
                    <a:pt x="1342" y="1472"/>
                    <a:pt x="1342" y="1489"/>
                  </a:cubicBezTo>
                  <a:cubicBezTo>
                    <a:pt x="1364" y="1506"/>
                    <a:pt x="1387" y="1518"/>
                    <a:pt x="1403" y="1534"/>
                  </a:cubicBezTo>
                  <a:cubicBezTo>
                    <a:pt x="1461" y="1579"/>
                    <a:pt x="1529" y="1642"/>
                    <a:pt x="1592" y="1723"/>
                  </a:cubicBezTo>
                  <a:cubicBezTo>
                    <a:pt x="1649" y="1807"/>
                    <a:pt x="1688" y="1881"/>
                    <a:pt x="1710" y="1961"/>
                  </a:cubicBezTo>
                  <a:cubicBezTo>
                    <a:pt x="1733" y="2046"/>
                    <a:pt x="1733" y="2132"/>
                    <a:pt x="1710" y="2216"/>
                  </a:cubicBezTo>
                  <a:cubicBezTo>
                    <a:pt x="1694" y="2295"/>
                    <a:pt x="1649" y="2370"/>
                    <a:pt x="1586" y="2432"/>
                  </a:cubicBezTo>
                  <a:cubicBezTo>
                    <a:pt x="1495" y="2529"/>
                    <a:pt x="1369" y="2591"/>
                    <a:pt x="1206" y="2625"/>
                  </a:cubicBezTo>
                  <a:cubicBezTo>
                    <a:pt x="1222" y="2659"/>
                    <a:pt x="1233" y="2694"/>
                    <a:pt x="1245" y="2722"/>
                  </a:cubicBezTo>
                  <a:cubicBezTo>
                    <a:pt x="1285" y="2835"/>
                    <a:pt x="1301" y="2950"/>
                    <a:pt x="1296" y="3058"/>
                  </a:cubicBezTo>
                  <a:cubicBezTo>
                    <a:pt x="1290" y="3148"/>
                    <a:pt x="1267" y="3234"/>
                    <a:pt x="1233" y="3318"/>
                  </a:cubicBezTo>
                  <a:lnTo>
                    <a:pt x="1233" y="3330"/>
                  </a:lnTo>
                  <a:cubicBezTo>
                    <a:pt x="1245" y="3415"/>
                    <a:pt x="1245" y="3483"/>
                    <a:pt x="1245" y="3551"/>
                  </a:cubicBezTo>
                  <a:cubicBezTo>
                    <a:pt x="1245" y="3632"/>
                    <a:pt x="1240" y="3693"/>
                    <a:pt x="1227" y="3750"/>
                  </a:cubicBezTo>
                  <a:cubicBezTo>
                    <a:pt x="1222" y="3802"/>
                    <a:pt x="1211" y="3870"/>
                    <a:pt x="1188" y="3921"/>
                  </a:cubicBezTo>
                  <a:cubicBezTo>
                    <a:pt x="1165" y="3973"/>
                    <a:pt x="1137" y="4023"/>
                    <a:pt x="1097" y="4057"/>
                  </a:cubicBezTo>
                  <a:cubicBezTo>
                    <a:pt x="1069" y="4075"/>
                    <a:pt x="1046" y="4091"/>
                    <a:pt x="1012" y="4097"/>
                  </a:cubicBezTo>
                  <a:cubicBezTo>
                    <a:pt x="1001" y="4097"/>
                    <a:pt x="983" y="4102"/>
                    <a:pt x="972" y="4102"/>
                  </a:cubicBezTo>
                  <a:cubicBezTo>
                    <a:pt x="955" y="4102"/>
                    <a:pt x="938" y="4097"/>
                    <a:pt x="921" y="4097"/>
                  </a:cubicBezTo>
                  <a:cubicBezTo>
                    <a:pt x="870" y="4086"/>
                    <a:pt x="818" y="4052"/>
                    <a:pt x="762" y="3995"/>
                  </a:cubicBezTo>
                  <a:cubicBezTo>
                    <a:pt x="721" y="3960"/>
                    <a:pt x="687" y="3921"/>
                    <a:pt x="653" y="3870"/>
                  </a:cubicBezTo>
                  <a:cubicBezTo>
                    <a:pt x="580" y="3892"/>
                    <a:pt x="524" y="3910"/>
                    <a:pt x="461" y="3921"/>
                  </a:cubicBezTo>
                  <a:cubicBezTo>
                    <a:pt x="398" y="3926"/>
                    <a:pt x="346" y="3932"/>
                    <a:pt x="291" y="3932"/>
                  </a:cubicBezTo>
                  <a:cubicBezTo>
                    <a:pt x="233" y="3932"/>
                    <a:pt x="183" y="3926"/>
                    <a:pt x="120" y="3915"/>
                  </a:cubicBezTo>
                  <a:cubicBezTo>
                    <a:pt x="81" y="3910"/>
                    <a:pt x="40" y="3898"/>
                    <a:pt x="0" y="3881"/>
                  </a:cubicBezTo>
                  <a:lnTo>
                    <a:pt x="0" y="3881"/>
                  </a:lnTo>
                  <a:cubicBezTo>
                    <a:pt x="0" y="3898"/>
                    <a:pt x="6" y="3905"/>
                    <a:pt x="12" y="3915"/>
                  </a:cubicBezTo>
                  <a:cubicBezTo>
                    <a:pt x="46" y="3955"/>
                    <a:pt x="74" y="3989"/>
                    <a:pt x="115" y="4023"/>
                  </a:cubicBezTo>
                  <a:cubicBezTo>
                    <a:pt x="205" y="4097"/>
                    <a:pt x="312" y="4154"/>
                    <a:pt x="409" y="4199"/>
                  </a:cubicBezTo>
                  <a:cubicBezTo>
                    <a:pt x="506" y="4251"/>
                    <a:pt x="614" y="4307"/>
                    <a:pt x="705" y="4387"/>
                  </a:cubicBezTo>
                  <a:cubicBezTo>
                    <a:pt x="750" y="4421"/>
                    <a:pt x="790" y="4466"/>
                    <a:pt x="831" y="4524"/>
                  </a:cubicBezTo>
                  <a:cubicBezTo>
                    <a:pt x="865" y="4569"/>
                    <a:pt x="887" y="4621"/>
                    <a:pt x="910" y="4676"/>
                  </a:cubicBezTo>
                  <a:cubicBezTo>
                    <a:pt x="926" y="4728"/>
                    <a:pt x="938" y="4784"/>
                    <a:pt x="944" y="4841"/>
                  </a:cubicBezTo>
                  <a:cubicBezTo>
                    <a:pt x="955" y="4915"/>
                    <a:pt x="960" y="4983"/>
                    <a:pt x="960" y="5041"/>
                  </a:cubicBezTo>
                  <a:cubicBezTo>
                    <a:pt x="960" y="5159"/>
                    <a:pt x="949" y="5290"/>
                    <a:pt x="933" y="5426"/>
                  </a:cubicBezTo>
                  <a:cubicBezTo>
                    <a:pt x="904" y="5575"/>
                    <a:pt x="876" y="5717"/>
                    <a:pt x="841" y="5853"/>
                  </a:cubicBezTo>
                  <a:cubicBezTo>
                    <a:pt x="818" y="5961"/>
                    <a:pt x="648" y="6467"/>
                    <a:pt x="619" y="6575"/>
                  </a:cubicBezTo>
                  <a:lnTo>
                    <a:pt x="1904" y="6331"/>
                  </a:lnTo>
                  <a:cubicBezTo>
                    <a:pt x="1904" y="6216"/>
                    <a:pt x="1847" y="5909"/>
                    <a:pt x="1847" y="5802"/>
                  </a:cubicBezTo>
                  <a:cubicBezTo>
                    <a:pt x="1847" y="5660"/>
                    <a:pt x="1853" y="5518"/>
                    <a:pt x="1853" y="5371"/>
                  </a:cubicBezTo>
                  <a:cubicBezTo>
                    <a:pt x="1859" y="5091"/>
                    <a:pt x="1864" y="4807"/>
                    <a:pt x="1870" y="4529"/>
                  </a:cubicBezTo>
                  <a:cubicBezTo>
                    <a:pt x="1875" y="4319"/>
                    <a:pt x="1881" y="4115"/>
                    <a:pt x="1887" y="3905"/>
                  </a:cubicBezTo>
                  <a:cubicBezTo>
                    <a:pt x="1893" y="3734"/>
                    <a:pt x="1898" y="3557"/>
                    <a:pt x="1904" y="3386"/>
                  </a:cubicBezTo>
                  <a:cubicBezTo>
                    <a:pt x="1915" y="3006"/>
                    <a:pt x="1922" y="2625"/>
                    <a:pt x="1927" y="2245"/>
                  </a:cubicBezTo>
                  <a:cubicBezTo>
                    <a:pt x="1932" y="1818"/>
                    <a:pt x="1932" y="1443"/>
                    <a:pt x="1932" y="1102"/>
                  </a:cubicBezTo>
                  <a:cubicBezTo>
                    <a:pt x="1927" y="818"/>
                    <a:pt x="1915" y="477"/>
                    <a:pt x="1898" y="136"/>
                  </a:cubicBezTo>
                  <a:cubicBezTo>
                    <a:pt x="1841" y="91"/>
                    <a:pt x="1791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4"/>
            <p:cNvSpPr/>
            <p:nvPr/>
          </p:nvSpPr>
          <p:spPr>
            <a:xfrm flipH="1">
              <a:off x="1522477" y="3369849"/>
              <a:ext cx="192453" cy="223405"/>
            </a:xfrm>
            <a:custGeom>
              <a:avLst/>
              <a:gdLst/>
              <a:ahLst/>
              <a:cxnLst/>
              <a:rect l="l" t="t" r="r" b="b"/>
              <a:pathLst>
                <a:path w="6541" h="7593" extrusionOk="0">
                  <a:moveTo>
                    <a:pt x="3006" y="0"/>
                  </a:moveTo>
                  <a:cubicBezTo>
                    <a:pt x="2927" y="11"/>
                    <a:pt x="2841" y="34"/>
                    <a:pt x="2762" y="63"/>
                  </a:cubicBezTo>
                  <a:cubicBezTo>
                    <a:pt x="2677" y="97"/>
                    <a:pt x="2597" y="137"/>
                    <a:pt x="2523" y="189"/>
                  </a:cubicBezTo>
                  <a:cubicBezTo>
                    <a:pt x="2450" y="244"/>
                    <a:pt x="2376" y="307"/>
                    <a:pt x="2319" y="375"/>
                  </a:cubicBezTo>
                  <a:cubicBezTo>
                    <a:pt x="2251" y="454"/>
                    <a:pt x="2200" y="546"/>
                    <a:pt x="2148" y="637"/>
                  </a:cubicBezTo>
                  <a:cubicBezTo>
                    <a:pt x="2103" y="745"/>
                    <a:pt x="2069" y="853"/>
                    <a:pt x="2046" y="966"/>
                  </a:cubicBezTo>
                  <a:cubicBezTo>
                    <a:pt x="2041" y="1018"/>
                    <a:pt x="2035" y="1068"/>
                    <a:pt x="2035" y="1125"/>
                  </a:cubicBezTo>
                  <a:cubicBezTo>
                    <a:pt x="2030" y="1183"/>
                    <a:pt x="2001" y="1228"/>
                    <a:pt x="1949" y="1251"/>
                  </a:cubicBezTo>
                  <a:cubicBezTo>
                    <a:pt x="1933" y="1267"/>
                    <a:pt x="1904" y="1273"/>
                    <a:pt x="1881" y="1273"/>
                  </a:cubicBezTo>
                  <a:cubicBezTo>
                    <a:pt x="1852" y="1273"/>
                    <a:pt x="1825" y="1262"/>
                    <a:pt x="1796" y="1245"/>
                  </a:cubicBezTo>
                  <a:cubicBezTo>
                    <a:pt x="1773" y="1233"/>
                    <a:pt x="1757" y="1222"/>
                    <a:pt x="1734" y="1211"/>
                  </a:cubicBezTo>
                  <a:cubicBezTo>
                    <a:pt x="1648" y="1177"/>
                    <a:pt x="1563" y="1149"/>
                    <a:pt x="1472" y="1131"/>
                  </a:cubicBezTo>
                  <a:cubicBezTo>
                    <a:pt x="1421" y="1125"/>
                    <a:pt x="1370" y="1120"/>
                    <a:pt x="1319" y="1120"/>
                  </a:cubicBezTo>
                  <a:cubicBezTo>
                    <a:pt x="1296" y="1120"/>
                    <a:pt x="1267" y="1120"/>
                    <a:pt x="1239" y="1125"/>
                  </a:cubicBezTo>
                  <a:cubicBezTo>
                    <a:pt x="1165" y="1131"/>
                    <a:pt x="1097" y="1149"/>
                    <a:pt x="1029" y="1170"/>
                  </a:cubicBezTo>
                  <a:cubicBezTo>
                    <a:pt x="960" y="1199"/>
                    <a:pt x="892" y="1233"/>
                    <a:pt x="830" y="1273"/>
                  </a:cubicBezTo>
                  <a:cubicBezTo>
                    <a:pt x="779" y="1314"/>
                    <a:pt x="734" y="1359"/>
                    <a:pt x="688" y="1409"/>
                  </a:cubicBezTo>
                  <a:cubicBezTo>
                    <a:pt x="654" y="1455"/>
                    <a:pt x="625" y="1500"/>
                    <a:pt x="598" y="1545"/>
                  </a:cubicBezTo>
                  <a:cubicBezTo>
                    <a:pt x="580" y="1597"/>
                    <a:pt x="564" y="1642"/>
                    <a:pt x="551" y="1700"/>
                  </a:cubicBezTo>
                  <a:cubicBezTo>
                    <a:pt x="546" y="1739"/>
                    <a:pt x="546" y="1779"/>
                    <a:pt x="546" y="1825"/>
                  </a:cubicBezTo>
                  <a:cubicBezTo>
                    <a:pt x="551" y="1870"/>
                    <a:pt x="564" y="1915"/>
                    <a:pt x="574" y="1955"/>
                  </a:cubicBezTo>
                  <a:cubicBezTo>
                    <a:pt x="598" y="2006"/>
                    <a:pt x="619" y="2051"/>
                    <a:pt x="654" y="2098"/>
                  </a:cubicBezTo>
                  <a:cubicBezTo>
                    <a:pt x="688" y="2148"/>
                    <a:pt x="734" y="2193"/>
                    <a:pt x="790" y="2245"/>
                  </a:cubicBezTo>
                  <a:cubicBezTo>
                    <a:pt x="842" y="2285"/>
                    <a:pt x="898" y="2324"/>
                    <a:pt x="960" y="2364"/>
                  </a:cubicBezTo>
                  <a:cubicBezTo>
                    <a:pt x="1007" y="2392"/>
                    <a:pt x="1034" y="2444"/>
                    <a:pt x="1034" y="2500"/>
                  </a:cubicBezTo>
                  <a:cubicBezTo>
                    <a:pt x="1034" y="2541"/>
                    <a:pt x="1012" y="2586"/>
                    <a:pt x="984" y="2609"/>
                  </a:cubicBezTo>
                  <a:cubicBezTo>
                    <a:pt x="910" y="2665"/>
                    <a:pt x="853" y="2717"/>
                    <a:pt x="795" y="2780"/>
                  </a:cubicBezTo>
                  <a:cubicBezTo>
                    <a:pt x="768" y="2814"/>
                    <a:pt x="745" y="2853"/>
                    <a:pt x="722" y="2893"/>
                  </a:cubicBezTo>
                  <a:cubicBezTo>
                    <a:pt x="711" y="2921"/>
                    <a:pt x="700" y="2956"/>
                    <a:pt x="693" y="2990"/>
                  </a:cubicBezTo>
                  <a:cubicBezTo>
                    <a:pt x="688" y="3018"/>
                    <a:pt x="688" y="3046"/>
                    <a:pt x="688" y="3074"/>
                  </a:cubicBezTo>
                  <a:cubicBezTo>
                    <a:pt x="693" y="3103"/>
                    <a:pt x="705" y="3132"/>
                    <a:pt x="711" y="3166"/>
                  </a:cubicBezTo>
                  <a:cubicBezTo>
                    <a:pt x="727" y="3205"/>
                    <a:pt x="750" y="3239"/>
                    <a:pt x="768" y="3268"/>
                  </a:cubicBezTo>
                  <a:cubicBezTo>
                    <a:pt x="802" y="3307"/>
                    <a:pt x="836" y="3347"/>
                    <a:pt x="881" y="3387"/>
                  </a:cubicBezTo>
                  <a:cubicBezTo>
                    <a:pt x="939" y="3433"/>
                    <a:pt x="1000" y="3472"/>
                    <a:pt x="1075" y="3507"/>
                  </a:cubicBezTo>
                  <a:cubicBezTo>
                    <a:pt x="1160" y="3546"/>
                    <a:pt x="1245" y="3575"/>
                    <a:pt x="1330" y="3591"/>
                  </a:cubicBezTo>
                  <a:cubicBezTo>
                    <a:pt x="1382" y="3598"/>
                    <a:pt x="1438" y="3603"/>
                    <a:pt x="1490" y="3603"/>
                  </a:cubicBezTo>
                  <a:cubicBezTo>
                    <a:pt x="1511" y="3603"/>
                    <a:pt x="1535" y="3603"/>
                    <a:pt x="1563" y="3598"/>
                  </a:cubicBezTo>
                  <a:cubicBezTo>
                    <a:pt x="1626" y="3591"/>
                    <a:pt x="1694" y="3575"/>
                    <a:pt x="1762" y="3552"/>
                  </a:cubicBezTo>
                  <a:cubicBezTo>
                    <a:pt x="1813" y="3530"/>
                    <a:pt x="1865" y="3507"/>
                    <a:pt x="1910" y="3472"/>
                  </a:cubicBezTo>
                  <a:cubicBezTo>
                    <a:pt x="1961" y="3438"/>
                    <a:pt x="2001" y="3399"/>
                    <a:pt x="2041" y="3352"/>
                  </a:cubicBezTo>
                  <a:cubicBezTo>
                    <a:pt x="2064" y="3318"/>
                    <a:pt x="2091" y="3284"/>
                    <a:pt x="2114" y="3250"/>
                  </a:cubicBezTo>
                  <a:cubicBezTo>
                    <a:pt x="2137" y="3211"/>
                    <a:pt x="2182" y="3189"/>
                    <a:pt x="2227" y="3189"/>
                  </a:cubicBezTo>
                  <a:cubicBezTo>
                    <a:pt x="2240" y="3189"/>
                    <a:pt x="2256" y="3189"/>
                    <a:pt x="2268" y="3194"/>
                  </a:cubicBezTo>
                  <a:cubicBezTo>
                    <a:pt x="2302" y="3205"/>
                    <a:pt x="2330" y="3228"/>
                    <a:pt x="2347" y="3262"/>
                  </a:cubicBezTo>
                  <a:cubicBezTo>
                    <a:pt x="2358" y="3284"/>
                    <a:pt x="2364" y="3307"/>
                    <a:pt x="2364" y="3331"/>
                  </a:cubicBezTo>
                  <a:cubicBezTo>
                    <a:pt x="2364" y="3365"/>
                    <a:pt x="2371" y="3399"/>
                    <a:pt x="2371" y="3433"/>
                  </a:cubicBezTo>
                  <a:cubicBezTo>
                    <a:pt x="2387" y="3569"/>
                    <a:pt x="2405" y="3672"/>
                    <a:pt x="2439" y="3762"/>
                  </a:cubicBezTo>
                  <a:cubicBezTo>
                    <a:pt x="2455" y="3808"/>
                    <a:pt x="2478" y="3847"/>
                    <a:pt x="2500" y="3882"/>
                  </a:cubicBezTo>
                  <a:cubicBezTo>
                    <a:pt x="2518" y="3905"/>
                    <a:pt x="2541" y="3932"/>
                    <a:pt x="2568" y="3955"/>
                  </a:cubicBezTo>
                  <a:cubicBezTo>
                    <a:pt x="2597" y="3978"/>
                    <a:pt x="2626" y="3995"/>
                    <a:pt x="2654" y="4007"/>
                  </a:cubicBezTo>
                  <a:cubicBezTo>
                    <a:pt x="2699" y="4029"/>
                    <a:pt x="2746" y="4041"/>
                    <a:pt x="2796" y="4052"/>
                  </a:cubicBezTo>
                  <a:cubicBezTo>
                    <a:pt x="2848" y="4057"/>
                    <a:pt x="2904" y="4063"/>
                    <a:pt x="2956" y="4063"/>
                  </a:cubicBezTo>
                  <a:lnTo>
                    <a:pt x="3018" y="4063"/>
                  </a:lnTo>
                  <a:cubicBezTo>
                    <a:pt x="3080" y="4057"/>
                    <a:pt x="3132" y="4041"/>
                    <a:pt x="3189" y="4023"/>
                  </a:cubicBezTo>
                  <a:cubicBezTo>
                    <a:pt x="3234" y="4007"/>
                    <a:pt x="3268" y="3989"/>
                    <a:pt x="3302" y="3966"/>
                  </a:cubicBezTo>
                  <a:cubicBezTo>
                    <a:pt x="3336" y="3939"/>
                    <a:pt x="3365" y="3916"/>
                    <a:pt x="3387" y="3887"/>
                  </a:cubicBezTo>
                  <a:cubicBezTo>
                    <a:pt x="3415" y="3853"/>
                    <a:pt x="3438" y="3813"/>
                    <a:pt x="3462" y="3774"/>
                  </a:cubicBezTo>
                  <a:cubicBezTo>
                    <a:pt x="3472" y="3740"/>
                    <a:pt x="3483" y="3700"/>
                    <a:pt x="3496" y="3666"/>
                  </a:cubicBezTo>
                  <a:cubicBezTo>
                    <a:pt x="3483" y="3591"/>
                    <a:pt x="3523" y="3512"/>
                    <a:pt x="3586" y="3472"/>
                  </a:cubicBezTo>
                  <a:cubicBezTo>
                    <a:pt x="3614" y="3462"/>
                    <a:pt x="3643" y="3455"/>
                    <a:pt x="3672" y="3455"/>
                  </a:cubicBezTo>
                  <a:cubicBezTo>
                    <a:pt x="3688" y="3455"/>
                    <a:pt x="3711" y="3455"/>
                    <a:pt x="3727" y="3462"/>
                  </a:cubicBezTo>
                  <a:cubicBezTo>
                    <a:pt x="3774" y="3478"/>
                    <a:pt x="3808" y="3501"/>
                    <a:pt x="3830" y="3546"/>
                  </a:cubicBezTo>
                  <a:cubicBezTo>
                    <a:pt x="3842" y="3564"/>
                    <a:pt x="3853" y="3580"/>
                    <a:pt x="3858" y="3591"/>
                  </a:cubicBezTo>
                  <a:cubicBezTo>
                    <a:pt x="3893" y="3632"/>
                    <a:pt x="3932" y="3677"/>
                    <a:pt x="3973" y="3717"/>
                  </a:cubicBezTo>
                  <a:cubicBezTo>
                    <a:pt x="4023" y="3756"/>
                    <a:pt x="4075" y="3785"/>
                    <a:pt x="4126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27" y="3898"/>
                    <a:pt x="4501" y="3905"/>
                    <a:pt x="4580" y="3905"/>
                  </a:cubicBezTo>
                  <a:cubicBezTo>
                    <a:pt x="4632" y="3905"/>
                    <a:pt x="4677" y="3898"/>
                    <a:pt x="4723" y="3898"/>
                  </a:cubicBezTo>
                  <a:cubicBezTo>
                    <a:pt x="4939" y="3871"/>
                    <a:pt x="5166" y="3819"/>
                    <a:pt x="5410" y="3727"/>
                  </a:cubicBezTo>
                  <a:cubicBezTo>
                    <a:pt x="5665" y="3632"/>
                    <a:pt x="5875" y="3523"/>
                    <a:pt x="6046" y="3404"/>
                  </a:cubicBezTo>
                  <a:cubicBezTo>
                    <a:pt x="6160" y="3325"/>
                    <a:pt x="6250" y="3239"/>
                    <a:pt x="6325" y="3148"/>
                  </a:cubicBezTo>
                  <a:cubicBezTo>
                    <a:pt x="6387" y="3074"/>
                    <a:pt x="6433" y="3006"/>
                    <a:pt x="6473" y="2927"/>
                  </a:cubicBezTo>
                  <a:cubicBezTo>
                    <a:pt x="6501" y="2864"/>
                    <a:pt x="6518" y="2801"/>
                    <a:pt x="6535" y="2739"/>
                  </a:cubicBezTo>
                  <a:cubicBezTo>
                    <a:pt x="6541" y="2683"/>
                    <a:pt x="6541" y="2631"/>
                    <a:pt x="6541" y="2575"/>
                  </a:cubicBezTo>
                  <a:cubicBezTo>
                    <a:pt x="6535" y="2523"/>
                    <a:pt x="6523" y="2473"/>
                    <a:pt x="6507" y="2426"/>
                  </a:cubicBezTo>
                  <a:cubicBezTo>
                    <a:pt x="6484" y="2376"/>
                    <a:pt x="6462" y="2324"/>
                    <a:pt x="6428" y="2279"/>
                  </a:cubicBezTo>
                  <a:cubicBezTo>
                    <a:pt x="6394" y="2234"/>
                    <a:pt x="6353" y="2188"/>
                    <a:pt x="6302" y="2143"/>
                  </a:cubicBezTo>
                  <a:cubicBezTo>
                    <a:pt x="6234" y="2091"/>
                    <a:pt x="6160" y="2046"/>
                    <a:pt x="6075" y="2001"/>
                  </a:cubicBezTo>
                  <a:cubicBezTo>
                    <a:pt x="5967" y="1955"/>
                    <a:pt x="5841" y="1915"/>
                    <a:pt x="5712" y="1893"/>
                  </a:cubicBezTo>
                  <a:cubicBezTo>
                    <a:pt x="5603" y="1875"/>
                    <a:pt x="5500" y="1865"/>
                    <a:pt x="5387" y="1865"/>
                  </a:cubicBezTo>
                  <a:cubicBezTo>
                    <a:pt x="5319" y="1859"/>
                    <a:pt x="5262" y="1813"/>
                    <a:pt x="5245" y="1745"/>
                  </a:cubicBezTo>
                  <a:cubicBezTo>
                    <a:pt x="5234" y="1700"/>
                    <a:pt x="5245" y="1631"/>
                    <a:pt x="5290" y="1597"/>
                  </a:cubicBezTo>
                  <a:cubicBezTo>
                    <a:pt x="5393" y="1518"/>
                    <a:pt x="5473" y="1450"/>
                    <a:pt x="5541" y="1375"/>
                  </a:cubicBezTo>
                  <a:cubicBezTo>
                    <a:pt x="5575" y="1335"/>
                    <a:pt x="5597" y="1296"/>
                    <a:pt x="5620" y="1256"/>
                  </a:cubicBezTo>
                  <a:cubicBezTo>
                    <a:pt x="5631" y="1228"/>
                    <a:pt x="5637" y="1199"/>
                    <a:pt x="5644" y="1177"/>
                  </a:cubicBezTo>
                  <a:cubicBezTo>
                    <a:pt x="5649" y="1160"/>
                    <a:pt x="5649" y="1143"/>
                    <a:pt x="5649" y="1125"/>
                  </a:cubicBezTo>
                  <a:cubicBezTo>
                    <a:pt x="5644" y="1109"/>
                    <a:pt x="5644" y="1091"/>
                    <a:pt x="5637" y="1080"/>
                  </a:cubicBezTo>
                  <a:cubicBezTo>
                    <a:pt x="5631" y="1063"/>
                    <a:pt x="5620" y="1046"/>
                    <a:pt x="5609" y="1029"/>
                  </a:cubicBezTo>
                  <a:cubicBezTo>
                    <a:pt x="5592" y="1007"/>
                    <a:pt x="5575" y="989"/>
                    <a:pt x="5552" y="966"/>
                  </a:cubicBezTo>
                  <a:cubicBezTo>
                    <a:pt x="5518" y="939"/>
                    <a:pt x="5479" y="915"/>
                    <a:pt x="5432" y="892"/>
                  </a:cubicBezTo>
                  <a:cubicBezTo>
                    <a:pt x="5359" y="858"/>
                    <a:pt x="5274" y="836"/>
                    <a:pt x="5183" y="819"/>
                  </a:cubicBezTo>
                  <a:cubicBezTo>
                    <a:pt x="5104" y="802"/>
                    <a:pt x="5018" y="795"/>
                    <a:pt x="4933" y="795"/>
                  </a:cubicBezTo>
                  <a:cubicBezTo>
                    <a:pt x="4887" y="795"/>
                    <a:pt x="4847" y="802"/>
                    <a:pt x="4808" y="802"/>
                  </a:cubicBezTo>
                  <a:cubicBezTo>
                    <a:pt x="4677" y="819"/>
                    <a:pt x="4558" y="847"/>
                    <a:pt x="4443" y="887"/>
                  </a:cubicBezTo>
                  <a:cubicBezTo>
                    <a:pt x="4348" y="921"/>
                    <a:pt x="4262" y="966"/>
                    <a:pt x="4183" y="1018"/>
                  </a:cubicBezTo>
                  <a:cubicBezTo>
                    <a:pt x="4149" y="1046"/>
                    <a:pt x="4115" y="1075"/>
                    <a:pt x="4081" y="1102"/>
                  </a:cubicBezTo>
                  <a:cubicBezTo>
                    <a:pt x="4058" y="1131"/>
                    <a:pt x="4018" y="1143"/>
                    <a:pt x="3984" y="1143"/>
                  </a:cubicBezTo>
                  <a:cubicBezTo>
                    <a:pt x="3955" y="1143"/>
                    <a:pt x="3927" y="1136"/>
                    <a:pt x="3905" y="1120"/>
                  </a:cubicBezTo>
                  <a:cubicBezTo>
                    <a:pt x="3858" y="1091"/>
                    <a:pt x="3830" y="1041"/>
                    <a:pt x="3837" y="989"/>
                  </a:cubicBezTo>
                  <a:cubicBezTo>
                    <a:pt x="3837" y="898"/>
                    <a:pt x="3837" y="819"/>
                    <a:pt x="3830" y="745"/>
                  </a:cubicBezTo>
                  <a:cubicBezTo>
                    <a:pt x="3819" y="643"/>
                    <a:pt x="3796" y="546"/>
                    <a:pt x="3768" y="461"/>
                  </a:cubicBezTo>
                  <a:cubicBezTo>
                    <a:pt x="3740" y="399"/>
                    <a:pt x="3706" y="336"/>
                    <a:pt x="3666" y="279"/>
                  </a:cubicBezTo>
                  <a:cubicBezTo>
                    <a:pt x="3632" y="234"/>
                    <a:pt x="3591" y="189"/>
                    <a:pt x="3552" y="154"/>
                  </a:cubicBezTo>
                  <a:cubicBezTo>
                    <a:pt x="3507" y="120"/>
                    <a:pt x="3462" y="92"/>
                    <a:pt x="3415" y="69"/>
                  </a:cubicBezTo>
                  <a:cubicBezTo>
                    <a:pt x="3359" y="45"/>
                    <a:pt x="3302" y="24"/>
                    <a:pt x="3234" y="11"/>
                  </a:cubicBezTo>
                  <a:cubicBezTo>
                    <a:pt x="3189" y="0"/>
                    <a:pt x="3137" y="0"/>
                    <a:pt x="3087" y="0"/>
                  </a:cubicBezTo>
                  <a:close/>
                  <a:moveTo>
                    <a:pt x="1734" y="5114"/>
                  </a:moveTo>
                  <a:cubicBezTo>
                    <a:pt x="1676" y="5125"/>
                    <a:pt x="1620" y="5138"/>
                    <a:pt x="1563" y="5154"/>
                  </a:cubicBezTo>
                  <a:cubicBezTo>
                    <a:pt x="1500" y="5183"/>
                    <a:pt x="1443" y="5217"/>
                    <a:pt x="1387" y="5251"/>
                  </a:cubicBezTo>
                  <a:cubicBezTo>
                    <a:pt x="1330" y="5290"/>
                    <a:pt x="1285" y="5337"/>
                    <a:pt x="1245" y="5382"/>
                  </a:cubicBezTo>
                  <a:cubicBezTo>
                    <a:pt x="1205" y="5432"/>
                    <a:pt x="1170" y="5479"/>
                    <a:pt x="1149" y="5534"/>
                  </a:cubicBezTo>
                  <a:cubicBezTo>
                    <a:pt x="1125" y="5586"/>
                    <a:pt x="1109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1" y="5802"/>
                    <a:pt x="1023" y="5807"/>
                    <a:pt x="1000" y="5814"/>
                  </a:cubicBezTo>
                  <a:cubicBezTo>
                    <a:pt x="989" y="5819"/>
                    <a:pt x="978" y="5819"/>
                    <a:pt x="973" y="5819"/>
                  </a:cubicBezTo>
                  <a:cubicBezTo>
                    <a:pt x="944" y="5819"/>
                    <a:pt x="905" y="5807"/>
                    <a:pt x="881" y="5780"/>
                  </a:cubicBezTo>
                  <a:cubicBezTo>
                    <a:pt x="853" y="5746"/>
                    <a:pt x="830" y="5712"/>
                    <a:pt x="795" y="5689"/>
                  </a:cubicBezTo>
                  <a:cubicBezTo>
                    <a:pt x="774" y="5665"/>
                    <a:pt x="750" y="5654"/>
                    <a:pt x="722" y="5637"/>
                  </a:cubicBezTo>
                  <a:cubicBezTo>
                    <a:pt x="693" y="5626"/>
                    <a:pt x="666" y="5615"/>
                    <a:pt x="632" y="5609"/>
                  </a:cubicBezTo>
                  <a:cubicBezTo>
                    <a:pt x="603" y="5603"/>
                    <a:pt x="580" y="5603"/>
                    <a:pt x="557" y="5603"/>
                  </a:cubicBezTo>
                  <a:lnTo>
                    <a:pt x="523" y="5603"/>
                  </a:lnTo>
                  <a:cubicBezTo>
                    <a:pt x="483" y="5609"/>
                    <a:pt x="438" y="5620"/>
                    <a:pt x="399" y="5637"/>
                  </a:cubicBezTo>
                  <a:cubicBezTo>
                    <a:pt x="347" y="5654"/>
                    <a:pt x="302" y="5678"/>
                    <a:pt x="257" y="5712"/>
                  </a:cubicBezTo>
                  <a:cubicBezTo>
                    <a:pt x="216" y="5739"/>
                    <a:pt x="182" y="5773"/>
                    <a:pt x="148" y="5814"/>
                  </a:cubicBezTo>
                  <a:cubicBezTo>
                    <a:pt x="103" y="5870"/>
                    <a:pt x="69" y="5927"/>
                    <a:pt x="34" y="5990"/>
                  </a:cubicBezTo>
                  <a:cubicBezTo>
                    <a:pt x="18" y="6024"/>
                    <a:pt x="11" y="6058"/>
                    <a:pt x="0" y="6087"/>
                  </a:cubicBezTo>
                  <a:lnTo>
                    <a:pt x="0" y="6143"/>
                  </a:lnTo>
                  <a:cubicBezTo>
                    <a:pt x="0" y="6166"/>
                    <a:pt x="6" y="6182"/>
                    <a:pt x="11" y="6200"/>
                  </a:cubicBezTo>
                  <a:cubicBezTo>
                    <a:pt x="24" y="6216"/>
                    <a:pt x="34" y="6240"/>
                    <a:pt x="45" y="6263"/>
                  </a:cubicBezTo>
                  <a:cubicBezTo>
                    <a:pt x="103" y="6331"/>
                    <a:pt x="171" y="6394"/>
                    <a:pt x="228" y="6444"/>
                  </a:cubicBezTo>
                  <a:cubicBezTo>
                    <a:pt x="291" y="6496"/>
                    <a:pt x="341" y="6541"/>
                    <a:pt x="393" y="6598"/>
                  </a:cubicBezTo>
                  <a:cubicBezTo>
                    <a:pt x="415" y="6625"/>
                    <a:pt x="449" y="6666"/>
                    <a:pt x="472" y="6717"/>
                  </a:cubicBezTo>
                  <a:cubicBezTo>
                    <a:pt x="495" y="6762"/>
                    <a:pt x="517" y="6803"/>
                    <a:pt x="512" y="6842"/>
                  </a:cubicBezTo>
                  <a:cubicBezTo>
                    <a:pt x="512" y="6882"/>
                    <a:pt x="495" y="6921"/>
                    <a:pt x="483" y="6955"/>
                  </a:cubicBezTo>
                  <a:lnTo>
                    <a:pt x="472" y="6979"/>
                  </a:lnTo>
                  <a:cubicBezTo>
                    <a:pt x="461" y="7024"/>
                    <a:pt x="444" y="7063"/>
                    <a:pt x="433" y="7110"/>
                  </a:cubicBezTo>
                  <a:lnTo>
                    <a:pt x="433" y="7137"/>
                  </a:lnTo>
                  <a:cubicBezTo>
                    <a:pt x="438" y="7171"/>
                    <a:pt x="449" y="7205"/>
                    <a:pt x="461" y="7246"/>
                  </a:cubicBezTo>
                  <a:cubicBezTo>
                    <a:pt x="478" y="7291"/>
                    <a:pt x="501" y="7325"/>
                    <a:pt x="523" y="7365"/>
                  </a:cubicBezTo>
                  <a:cubicBezTo>
                    <a:pt x="546" y="7393"/>
                    <a:pt x="574" y="7422"/>
                    <a:pt x="603" y="7451"/>
                  </a:cubicBezTo>
                  <a:cubicBezTo>
                    <a:pt x="637" y="7478"/>
                    <a:pt x="677" y="7501"/>
                    <a:pt x="722" y="7524"/>
                  </a:cubicBezTo>
                  <a:cubicBezTo>
                    <a:pt x="785" y="7553"/>
                    <a:pt x="842" y="7569"/>
                    <a:pt x="905" y="7580"/>
                  </a:cubicBezTo>
                  <a:cubicBezTo>
                    <a:pt x="955" y="7592"/>
                    <a:pt x="1000" y="7592"/>
                    <a:pt x="1046" y="7592"/>
                  </a:cubicBezTo>
                  <a:lnTo>
                    <a:pt x="1102" y="7592"/>
                  </a:lnTo>
                  <a:cubicBezTo>
                    <a:pt x="1160" y="7587"/>
                    <a:pt x="1217" y="7575"/>
                    <a:pt x="1267" y="7553"/>
                  </a:cubicBezTo>
                  <a:cubicBezTo>
                    <a:pt x="1307" y="7541"/>
                    <a:pt x="1341" y="7519"/>
                    <a:pt x="1375" y="7496"/>
                  </a:cubicBezTo>
                  <a:cubicBezTo>
                    <a:pt x="1404" y="7478"/>
                    <a:pt x="1432" y="7451"/>
                    <a:pt x="1455" y="7422"/>
                  </a:cubicBezTo>
                  <a:lnTo>
                    <a:pt x="1466" y="7410"/>
                  </a:lnTo>
                  <a:cubicBezTo>
                    <a:pt x="1466" y="7393"/>
                    <a:pt x="1466" y="7376"/>
                    <a:pt x="1472" y="7359"/>
                  </a:cubicBezTo>
                  <a:cubicBezTo>
                    <a:pt x="1484" y="7331"/>
                    <a:pt x="1500" y="7302"/>
                    <a:pt x="1529" y="7285"/>
                  </a:cubicBezTo>
                  <a:cubicBezTo>
                    <a:pt x="1545" y="7280"/>
                    <a:pt x="1569" y="7273"/>
                    <a:pt x="1592" y="7273"/>
                  </a:cubicBezTo>
                  <a:cubicBezTo>
                    <a:pt x="1626" y="7273"/>
                    <a:pt x="1660" y="7291"/>
                    <a:pt x="1676" y="7314"/>
                  </a:cubicBezTo>
                  <a:cubicBezTo>
                    <a:pt x="1716" y="7359"/>
                    <a:pt x="1750" y="7404"/>
                    <a:pt x="1796" y="7438"/>
                  </a:cubicBezTo>
                  <a:cubicBezTo>
                    <a:pt x="1836" y="7472"/>
                    <a:pt x="1881" y="7501"/>
                    <a:pt x="1927" y="7524"/>
                  </a:cubicBezTo>
                  <a:cubicBezTo>
                    <a:pt x="1972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0" y="7580"/>
                  </a:cubicBezTo>
                  <a:lnTo>
                    <a:pt x="2256" y="7580"/>
                  </a:lnTo>
                  <a:cubicBezTo>
                    <a:pt x="2319" y="7575"/>
                    <a:pt x="2381" y="7558"/>
                    <a:pt x="2450" y="7535"/>
                  </a:cubicBezTo>
                  <a:cubicBezTo>
                    <a:pt x="2518" y="7506"/>
                    <a:pt x="2581" y="7472"/>
                    <a:pt x="2643" y="7433"/>
                  </a:cubicBezTo>
                  <a:cubicBezTo>
                    <a:pt x="2694" y="7393"/>
                    <a:pt x="2739" y="7354"/>
                    <a:pt x="2780" y="7307"/>
                  </a:cubicBezTo>
                  <a:cubicBezTo>
                    <a:pt x="2814" y="7262"/>
                    <a:pt x="2841" y="7217"/>
                    <a:pt x="2870" y="7171"/>
                  </a:cubicBezTo>
                  <a:cubicBezTo>
                    <a:pt x="2887" y="7126"/>
                    <a:pt x="2904" y="7081"/>
                    <a:pt x="2916" y="7029"/>
                  </a:cubicBezTo>
                  <a:cubicBezTo>
                    <a:pt x="2922" y="6979"/>
                    <a:pt x="2922" y="6932"/>
                    <a:pt x="2922" y="6887"/>
                  </a:cubicBezTo>
                  <a:cubicBezTo>
                    <a:pt x="2909" y="6837"/>
                    <a:pt x="2898" y="6790"/>
                    <a:pt x="2887" y="6745"/>
                  </a:cubicBezTo>
                  <a:cubicBezTo>
                    <a:pt x="2859" y="6683"/>
                    <a:pt x="2830" y="6625"/>
                    <a:pt x="2791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28" y="6433"/>
                  </a:cubicBezTo>
                  <a:cubicBezTo>
                    <a:pt x="2728" y="6405"/>
                    <a:pt x="2739" y="6381"/>
                    <a:pt x="2751" y="6360"/>
                  </a:cubicBezTo>
                  <a:cubicBezTo>
                    <a:pt x="2767" y="6336"/>
                    <a:pt x="2785" y="6319"/>
                    <a:pt x="2807" y="6308"/>
                  </a:cubicBezTo>
                  <a:cubicBezTo>
                    <a:pt x="2830" y="6297"/>
                    <a:pt x="2853" y="6291"/>
                    <a:pt x="2875" y="6291"/>
                  </a:cubicBezTo>
                  <a:cubicBezTo>
                    <a:pt x="2984" y="6279"/>
                    <a:pt x="3069" y="6263"/>
                    <a:pt x="3155" y="6234"/>
                  </a:cubicBezTo>
                  <a:cubicBezTo>
                    <a:pt x="3189" y="6216"/>
                    <a:pt x="3223" y="6200"/>
                    <a:pt x="3257" y="6177"/>
                  </a:cubicBezTo>
                  <a:cubicBezTo>
                    <a:pt x="3273" y="6160"/>
                    <a:pt x="3291" y="6148"/>
                    <a:pt x="3307" y="6132"/>
                  </a:cubicBezTo>
                  <a:cubicBezTo>
                    <a:pt x="3313" y="6121"/>
                    <a:pt x="3325" y="6103"/>
                    <a:pt x="3331" y="6092"/>
                  </a:cubicBezTo>
                  <a:cubicBezTo>
                    <a:pt x="3336" y="6074"/>
                    <a:pt x="3342" y="6064"/>
                    <a:pt x="3347" y="6046"/>
                  </a:cubicBezTo>
                  <a:lnTo>
                    <a:pt x="3347" y="5995"/>
                  </a:lnTo>
                  <a:cubicBezTo>
                    <a:pt x="3342" y="5967"/>
                    <a:pt x="3336" y="5944"/>
                    <a:pt x="3331" y="5922"/>
                  </a:cubicBezTo>
                  <a:cubicBezTo>
                    <a:pt x="3313" y="5888"/>
                    <a:pt x="3297" y="5854"/>
                    <a:pt x="3273" y="5825"/>
                  </a:cubicBezTo>
                  <a:cubicBezTo>
                    <a:pt x="3245" y="5780"/>
                    <a:pt x="3205" y="5739"/>
                    <a:pt x="3166" y="5705"/>
                  </a:cubicBezTo>
                  <a:cubicBezTo>
                    <a:pt x="3114" y="5660"/>
                    <a:pt x="3058" y="5626"/>
                    <a:pt x="2995" y="5597"/>
                  </a:cubicBezTo>
                  <a:cubicBezTo>
                    <a:pt x="2932" y="5569"/>
                    <a:pt x="2864" y="5547"/>
                    <a:pt x="2796" y="5534"/>
                  </a:cubicBezTo>
                  <a:cubicBezTo>
                    <a:pt x="2751" y="5529"/>
                    <a:pt x="2705" y="5524"/>
                    <a:pt x="2660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398" y="5575"/>
                  </a:cubicBezTo>
                  <a:cubicBezTo>
                    <a:pt x="2364" y="5586"/>
                    <a:pt x="2336" y="5603"/>
                    <a:pt x="2308" y="5620"/>
                  </a:cubicBezTo>
                  <a:cubicBezTo>
                    <a:pt x="2285" y="5631"/>
                    <a:pt x="2261" y="5637"/>
                    <a:pt x="2240" y="5637"/>
                  </a:cubicBezTo>
                  <a:cubicBezTo>
                    <a:pt x="2211" y="5637"/>
                    <a:pt x="2188" y="5626"/>
                    <a:pt x="2166" y="5615"/>
                  </a:cubicBezTo>
                  <a:cubicBezTo>
                    <a:pt x="2125" y="5586"/>
                    <a:pt x="2098" y="5541"/>
                    <a:pt x="2098" y="5489"/>
                  </a:cubicBezTo>
                  <a:lnTo>
                    <a:pt x="2098" y="5427"/>
                  </a:lnTo>
                  <a:cubicBezTo>
                    <a:pt x="2091" y="5382"/>
                    <a:pt x="2080" y="5337"/>
                    <a:pt x="2069" y="5303"/>
                  </a:cubicBezTo>
                  <a:cubicBezTo>
                    <a:pt x="2057" y="5279"/>
                    <a:pt x="2046" y="5251"/>
                    <a:pt x="2035" y="5228"/>
                  </a:cubicBezTo>
                  <a:cubicBezTo>
                    <a:pt x="2017" y="5211"/>
                    <a:pt x="2006" y="5194"/>
                    <a:pt x="1989" y="5183"/>
                  </a:cubicBezTo>
                  <a:cubicBezTo>
                    <a:pt x="1967" y="5166"/>
                    <a:pt x="1949" y="5154"/>
                    <a:pt x="1933" y="5143"/>
                  </a:cubicBezTo>
                  <a:cubicBezTo>
                    <a:pt x="1904" y="5138"/>
                    <a:pt x="1876" y="5125"/>
                    <a:pt x="1852" y="5120"/>
                  </a:cubicBezTo>
                  <a:cubicBezTo>
                    <a:pt x="1825" y="5114"/>
                    <a:pt x="1796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4"/>
            <p:cNvSpPr/>
            <p:nvPr/>
          </p:nvSpPr>
          <p:spPr>
            <a:xfrm flipH="1">
              <a:off x="1522478" y="3444081"/>
              <a:ext cx="1530" cy="10563"/>
            </a:xfrm>
            <a:custGeom>
              <a:avLst/>
              <a:gdLst/>
              <a:ahLst/>
              <a:cxnLst/>
              <a:rect l="l" t="t" r="r" b="b"/>
              <a:pathLst>
                <a:path w="52" h="359" extrusionOk="0">
                  <a:moveTo>
                    <a:pt x="52" y="142"/>
                  </a:moveTo>
                  <a:cubicBezTo>
                    <a:pt x="52" y="165"/>
                    <a:pt x="46" y="194"/>
                    <a:pt x="46" y="216"/>
                  </a:cubicBezTo>
                  <a:cubicBezTo>
                    <a:pt x="34" y="262"/>
                    <a:pt x="18" y="313"/>
                    <a:pt x="0" y="359"/>
                  </a:cubicBezTo>
                  <a:cubicBezTo>
                    <a:pt x="18" y="313"/>
                    <a:pt x="34" y="262"/>
                    <a:pt x="46" y="216"/>
                  </a:cubicBezTo>
                  <a:cubicBezTo>
                    <a:pt x="46" y="194"/>
                    <a:pt x="52" y="165"/>
                    <a:pt x="52" y="142"/>
                  </a:cubicBezTo>
                  <a:close/>
                  <a:moveTo>
                    <a:pt x="41" y="0"/>
                  </a:moveTo>
                  <a:cubicBezTo>
                    <a:pt x="46" y="18"/>
                    <a:pt x="52" y="34"/>
                    <a:pt x="52" y="52"/>
                  </a:cubicBezTo>
                  <a:lnTo>
                    <a:pt x="52" y="86"/>
                  </a:lnTo>
                  <a:lnTo>
                    <a:pt x="52" y="52"/>
                  </a:lnTo>
                  <a:cubicBezTo>
                    <a:pt x="52" y="34"/>
                    <a:pt x="46" y="18"/>
                    <a:pt x="4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4"/>
            <p:cNvSpPr/>
            <p:nvPr/>
          </p:nvSpPr>
          <p:spPr>
            <a:xfrm flipH="1">
              <a:off x="1691510" y="3451790"/>
              <a:ext cx="2854" cy="5031"/>
            </a:xfrm>
            <a:custGeom>
              <a:avLst/>
              <a:gdLst/>
              <a:ahLst/>
              <a:cxnLst/>
              <a:rect l="l" t="t" r="r" b="b"/>
              <a:pathLst>
                <a:path w="97" h="171" extrusionOk="0">
                  <a:moveTo>
                    <a:pt x="17" y="131"/>
                  </a:moveTo>
                  <a:cubicBezTo>
                    <a:pt x="12" y="147"/>
                    <a:pt x="6" y="158"/>
                    <a:pt x="1" y="171"/>
                  </a:cubicBezTo>
                  <a:cubicBezTo>
                    <a:pt x="6" y="158"/>
                    <a:pt x="12" y="147"/>
                    <a:pt x="17" y="131"/>
                  </a:cubicBezTo>
                  <a:close/>
                  <a:moveTo>
                    <a:pt x="96" y="0"/>
                  </a:moveTo>
                  <a:cubicBezTo>
                    <a:pt x="80" y="16"/>
                    <a:pt x="62" y="40"/>
                    <a:pt x="51" y="63"/>
                  </a:cubicBezTo>
                  <a:cubicBezTo>
                    <a:pt x="62" y="40"/>
                    <a:pt x="80" y="16"/>
                    <a:pt x="9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4"/>
            <p:cNvSpPr/>
            <p:nvPr/>
          </p:nvSpPr>
          <p:spPr>
            <a:xfrm flipH="1">
              <a:off x="1525479" y="3457792"/>
              <a:ext cx="27422" cy="20566"/>
            </a:xfrm>
            <a:custGeom>
              <a:avLst/>
              <a:gdLst/>
              <a:ahLst/>
              <a:cxnLst/>
              <a:rect l="l" t="t" r="r" b="b"/>
              <a:pathLst>
                <a:path w="932" h="699" extrusionOk="0">
                  <a:moveTo>
                    <a:pt x="932" y="1"/>
                  </a:moveTo>
                  <a:cubicBezTo>
                    <a:pt x="898" y="57"/>
                    <a:pt x="863" y="108"/>
                    <a:pt x="818" y="159"/>
                  </a:cubicBezTo>
                  <a:cubicBezTo>
                    <a:pt x="743" y="250"/>
                    <a:pt x="653" y="336"/>
                    <a:pt x="539" y="415"/>
                  </a:cubicBezTo>
                  <a:cubicBezTo>
                    <a:pt x="392" y="518"/>
                    <a:pt x="210" y="614"/>
                    <a:pt x="0" y="699"/>
                  </a:cubicBezTo>
                  <a:cubicBezTo>
                    <a:pt x="210" y="614"/>
                    <a:pt x="392" y="518"/>
                    <a:pt x="539" y="415"/>
                  </a:cubicBezTo>
                  <a:cubicBezTo>
                    <a:pt x="653" y="336"/>
                    <a:pt x="743" y="250"/>
                    <a:pt x="818" y="159"/>
                  </a:cubicBezTo>
                  <a:cubicBezTo>
                    <a:pt x="863" y="108"/>
                    <a:pt x="898" y="57"/>
                    <a:pt x="93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4"/>
            <p:cNvSpPr/>
            <p:nvPr/>
          </p:nvSpPr>
          <p:spPr>
            <a:xfrm flipH="1">
              <a:off x="1694158" y="3457792"/>
              <a:ext cx="559" cy="4207"/>
            </a:xfrm>
            <a:custGeom>
              <a:avLst/>
              <a:gdLst/>
              <a:ahLst/>
              <a:cxnLst/>
              <a:rect l="l" t="t" r="r" b="b"/>
              <a:pathLst>
                <a:path w="19" h="143" extrusionOk="0">
                  <a:moveTo>
                    <a:pt x="6" y="1"/>
                  </a:moveTo>
                  <a:cubicBezTo>
                    <a:pt x="2" y="25"/>
                    <a:pt x="1" y="48"/>
                    <a:pt x="1" y="71"/>
                  </a:cubicBezTo>
                  <a:lnTo>
                    <a:pt x="1" y="71"/>
                  </a:lnTo>
                  <a:cubicBezTo>
                    <a:pt x="1" y="56"/>
                    <a:pt x="2" y="37"/>
                    <a:pt x="6" y="22"/>
                  </a:cubicBezTo>
                  <a:lnTo>
                    <a:pt x="6" y="1"/>
                  </a:lnTo>
                  <a:close/>
                  <a:moveTo>
                    <a:pt x="1" y="71"/>
                  </a:moveTo>
                  <a:lnTo>
                    <a:pt x="1" y="71"/>
                  </a:lnTo>
                  <a:cubicBezTo>
                    <a:pt x="1" y="74"/>
                    <a:pt x="1" y="77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lnTo>
                    <a:pt x="1" y="80"/>
                  </a:lnTo>
                  <a:cubicBezTo>
                    <a:pt x="1" y="77"/>
                    <a:pt x="1" y="74"/>
                    <a:pt x="1" y="71"/>
                  </a:cubicBezTo>
                  <a:close/>
                  <a:moveTo>
                    <a:pt x="1" y="80"/>
                  </a:moveTo>
                  <a:cubicBezTo>
                    <a:pt x="1" y="82"/>
                    <a:pt x="1" y="83"/>
                    <a:pt x="1" y="85"/>
                  </a:cubicBezTo>
                  <a:cubicBezTo>
                    <a:pt x="6" y="103"/>
                    <a:pt x="13" y="125"/>
                    <a:pt x="18" y="142"/>
                  </a:cubicBezTo>
                  <a:lnTo>
                    <a:pt x="18" y="142"/>
                  </a:lnTo>
                  <a:cubicBezTo>
                    <a:pt x="13" y="125"/>
                    <a:pt x="6" y="103"/>
                    <a:pt x="1" y="8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4"/>
            <p:cNvSpPr/>
            <p:nvPr/>
          </p:nvSpPr>
          <p:spPr>
            <a:xfrm flipH="1">
              <a:off x="1647023" y="3463647"/>
              <a:ext cx="5384" cy="1206"/>
            </a:xfrm>
            <a:custGeom>
              <a:avLst/>
              <a:gdLst/>
              <a:ahLst/>
              <a:cxnLst/>
              <a:rect l="l" t="t" r="r" b="b"/>
              <a:pathLst>
                <a:path w="183" h="41" extrusionOk="0">
                  <a:moveTo>
                    <a:pt x="143" y="6"/>
                  </a:moveTo>
                  <a:lnTo>
                    <a:pt x="143" y="6"/>
                  </a:lnTo>
                  <a:cubicBezTo>
                    <a:pt x="160" y="12"/>
                    <a:pt x="171" y="17"/>
                    <a:pt x="183" y="23"/>
                  </a:cubicBezTo>
                  <a:cubicBezTo>
                    <a:pt x="171" y="17"/>
                    <a:pt x="160" y="12"/>
                    <a:pt x="143" y="6"/>
                  </a:cubicBezTo>
                  <a:lnTo>
                    <a:pt x="143" y="6"/>
                  </a:lnTo>
                  <a:close/>
                  <a:moveTo>
                    <a:pt x="102" y="1"/>
                  </a:moveTo>
                  <a:cubicBezTo>
                    <a:pt x="63" y="1"/>
                    <a:pt x="29" y="17"/>
                    <a:pt x="0" y="40"/>
                  </a:cubicBezTo>
                  <a:cubicBezTo>
                    <a:pt x="29" y="17"/>
                    <a:pt x="63" y="1"/>
                    <a:pt x="102" y="1"/>
                  </a:cubicBezTo>
                  <a:cubicBezTo>
                    <a:pt x="115" y="1"/>
                    <a:pt x="126" y="1"/>
                    <a:pt x="136" y="6"/>
                  </a:cubicBezTo>
                  <a:cubicBezTo>
                    <a:pt x="126" y="1"/>
                    <a:pt x="115" y="1"/>
                    <a:pt x="10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4"/>
            <p:cNvSpPr/>
            <p:nvPr/>
          </p:nvSpPr>
          <p:spPr>
            <a:xfrm flipH="1">
              <a:off x="1692304" y="3464824"/>
              <a:ext cx="736" cy="1030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1" y="0"/>
                  </a:moveTo>
                  <a:cubicBezTo>
                    <a:pt x="6" y="11"/>
                    <a:pt x="17" y="22"/>
                    <a:pt x="24" y="34"/>
                  </a:cubicBezTo>
                  <a:cubicBezTo>
                    <a:pt x="17" y="22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4"/>
            <p:cNvSpPr/>
            <p:nvPr/>
          </p:nvSpPr>
          <p:spPr>
            <a:xfrm flipH="1">
              <a:off x="1664441" y="3474857"/>
              <a:ext cx="4502" cy="853"/>
            </a:xfrm>
            <a:custGeom>
              <a:avLst/>
              <a:gdLst/>
              <a:ahLst/>
              <a:cxnLst/>
              <a:rect l="l" t="t" r="r" b="b"/>
              <a:pathLst>
                <a:path w="153" h="29" extrusionOk="0">
                  <a:moveTo>
                    <a:pt x="153" y="0"/>
                  </a:moveTo>
                  <a:lnTo>
                    <a:pt x="153" y="0"/>
                  </a:lnTo>
                  <a:cubicBezTo>
                    <a:pt x="102" y="11"/>
                    <a:pt x="51" y="22"/>
                    <a:pt x="0" y="29"/>
                  </a:cubicBezTo>
                  <a:cubicBezTo>
                    <a:pt x="51" y="22"/>
                    <a:pt x="102" y="17"/>
                    <a:pt x="15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4"/>
            <p:cNvSpPr/>
            <p:nvPr/>
          </p:nvSpPr>
          <p:spPr>
            <a:xfrm flipH="1">
              <a:off x="1680800" y="3466148"/>
              <a:ext cx="11387" cy="7885"/>
            </a:xfrm>
            <a:custGeom>
              <a:avLst/>
              <a:gdLst/>
              <a:ahLst/>
              <a:cxnLst/>
              <a:rect l="l" t="t" r="r" b="b"/>
              <a:pathLst>
                <a:path w="387" h="268" extrusionOk="0">
                  <a:moveTo>
                    <a:pt x="1" y="0"/>
                  </a:moveTo>
                  <a:cubicBezTo>
                    <a:pt x="29" y="40"/>
                    <a:pt x="69" y="74"/>
                    <a:pt x="108" y="114"/>
                  </a:cubicBezTo>
                  <a:cubicBezTo>
                    <a:pt x="166" y="160"/>
                    <a:pt x="227" y="199"/>
                    <a:pt x="302" y="234"/>
                  </a:cubicBezTo>
                  <a:cubicBezTo>
                    <a:pt x="329" y="250"/>
                    <a:pt x="358" y="262"/>
                    <a:pt x="387" y="268"/>
                  </a:cubicBezTo>
                  <a:lnTo>
                    <a:pt x="387" y="268"/>
                  </a:lnTo>
                  <a:cubicBezTo>
                    <a:pt x="358" y="262"/>
                    <a:pt x="329" y="250"/>
                    <a:pt x="302" y="234"/>
                  </a:cubicBezTo>
                  <a:cubicBezTo>
                    <a:pt x="227" y="199"/>
                    <a:pt x="166" y="160"/>
                    <a:pt x="108" y="114"/>
                  </a:cubicBezTo>
                  <a:cubicBezTo>
                    <a:pt x="69" y="74"/>
                    <a:pt x="29" y="4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4"/>
            <p:cNvSpPr/>
            <p:nvPr/>
          </p:nvSpPr>
          <p:spPr>
            <a:xfrm flipH="1">
              <a:off x="1674945" y="3474004"/>
              <a:ext cx="5885" cy="1530"/>
            </a:xfrm>
            <a:custGeom>
              <a:avLst/>
              <a:gdLst/>
              <a:ahLst/>
              <a:cxnLst/>
              <a:rect l="l" t="t" r="r" b="b"/>
              <a:pathLst>
                <a:path w="200" h="52" extrusionOk="0">
                  <a:moveTo>
                    <a:pt x="1" y="1"/>
                  </a:moveTo>
                  <a:lnTo>
                    <a:pt x="1" y="1"/>
                  </a:lnTo>
                  <a:cubicBezTo>
                    <a:pt x="58" y="24"/>
                    <a:pt x="114" y="40"/>
                    <a:pt x="171" y="51"/>
                  </a:cubicBezTo>
                  <a:lnTo>
                    <a:pt x="200" y="51"/>
                  </a:lnTo>
                  <a:lnTo>
                    <a:pt x="200" y="51"/>
                  </a:lnTo>
                  <a:lnTo>
                    <a:pt x="171" y="51"/>
                  </a:lnTo>
                  <a:cubicBezTo>
                    <a:pt x="114" y="40"/>
                    <a:pt x="58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4"/>
            <p:cNvSpPr/>
            <p:nvPr/>
          </p:nvSpPr>
          <p:spPr>
            <a:xfrm flipH="1">
              <a:off x="1598035" y="3476328"/>
              <a:ext cx="42839" cy="41515"/>
            </a:xfrm>
            <a:custGeom>
              <a:avLst/>
              <a:gdLst/>
              <a:ahLst/>
              <a:cxnLst/>
              <a:rect l="l" t="t" r="r" b="b"/>
              <a:pathLst>
                <a:path w="1456" h="1411" extrusionOk="0">
                  <a:moveTo>
                    <a:pt x="1365" y="1"/>
                  </a:moveTo>
                  <a:cubicBezTo>
                    <a:pt x="1393" y="35"/>
                    <a:pt x="1422" y="69"/>
                    <a:pt x="1456" y="98"/>
                  </a:cubicBezTo>
                  <a:cubicBezTo>
                    <a:pt x="1422" y="64"/>
                    <a:pt x="1393" y="35"/>
                    <a:pt x="1365" y="1"/>
                  </a:cubicBezTo>
                  <a:close/>
                  <a:moveTo>
                    <a:pt x="1" y="279"/>
                  </a:moveTo>
                  <a:lnTo>
                    <a:pt x="1" y="279"/>
                  </a:lnTo>
                  <a:cubicBezTo>
                    <a:pt x="12" y="302"/>
                    <a:pt x="30" y="320"/>
                    <a:pt x="51" y="336"/>
                  </a:cubicBezTo>
                  <a:cubicBezTo>
                    <a:pt x="35" y="320"/>
                    <a:pt x="12" y="302"/>
                    <a:pt x="1" y="279"/>
                  </a:cubicBezTo>
                  <a:close/>
                  <a:moveTo>
                    <a:pt x="1149" y="302"/>
                  </a:moveTo>
                  <a:lnTo>
                    <a:pt x="1149" y="302"/>
                  </a:lnTo>
                  <a:cubicBezTo>
                    <a:pt x="1189" y="347"/>
                    <a:pt x="1239" y="393"/>
                    <a:pt x="1296" y="438"/>
                  </a:cubicBezTo>
                  <a:lnTo>
                    <a:pt x="1296" y="433"/>
                  </a:lnTo>
                  <a:cubicBezTo>
                    <a:pt x="1239" y="393"/>
                    <a:pt x="1194" y="347"/>
                    <a:pt x="1149" y="302"/>
                  </a:cubicBezTo>
                  <a:close/>
                  <a:moveTo>
                    <a:pt x="1298" y="482"/>
                  </a:moveTo>
                  <a:lnTo>
                    <a:pt x="1298" y="482"/>
                  </a:lnTo>
                  <a:cubicBezTo>
                    <a:pt x="1314" y="808"/>
                    <a:pt x="1325" y="1133"/>
                    <a:pt x="1330" y="1411"/>
                  </a:cubicBezTo>
                  <a:lnTo>
                    <a:pt x="1330" y="1404"/>
                  </a:lnTo>
                  <a:cubicBezTo>
                    <a:pt x="1325" y="1132"/>
                    <a:pt x="1314" y="808"/>
                    <a:pt x="1298" y="4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4"/>
            <p:cNvSpPr/>
            <p:nvPr/>
          </p:nvSpPr>
          <p:spPr>
            <a:xfrm flipH="1">
              <a:off x="1601713" y="3485214"/>
              <a:ext cx="24421" cy="190599"/>
            </a:xfrm>
            <a:custGeom>
              <a:avLst/>
              <a:gdLst/>
              <a:ahLst/>
              <a:cxnLst/>
              <a:rect l="l" t="t" r="r" b="b"/>
              <a:pathLst>
                <a:path w="830" h="6478" extrusionOk="0">
                  <a:moveTo>
                    <a:pt x="641" y="0"/>
                  </a:moveTo>
                  <a:cubicBezTo>
                    <a:pt x="573" y="126"/>
                    <a:pt x="478" y="228"/>
                    <a:pt x="363" y="291"/>
                  </a:cubicBezTo>
                  <a:cubicBezTo>
                    <a:pt x="358" y="296"/>
                    <a:pt x="358" y="296"/>
                    <a:pt x="352" y="296"/>
                  </a:cubicBezTo>
                  <a:cubicBezTo>
                    <a:pt x="329" y="632"/>
                    <a:pt x="352" y="966"/>
                    <a:pt x="369" y="1296"/>
                  </a:cubicBezTo>
                  <a:lnTo>
                    <a:pt x="375" y="1358"/>
                  </a:lnTo>
                  <a:cubicBezTo>
                    <a:pt x="403" y="1335"/>
                    <a:pt x="431" y="1319"/>
                    <a:pt x="460" y="1301"/>
                  </a:cubicBezTo>
                  <a:cubicBezTo>
                    <a:pt x="573" y="1245"/>
                    <a:pt x="699" y="1211"/>
                    <a:pt x="829" y="1204"/>
                  </a:cubicBezTo>
                  <a:lnTo>
                    <a:pt x="829" y="1102"/>
                  </a:lnTo>
                  <a:cubicBezTo>
                    <a:pt x="824" y="818"/>
                    <a:pt x="812" y="477"/>
                    <a:pt x="795" y="136"/>
                  </a:cubicBezTo>
                  <a:cubicBezTo>
                    <a:pt x="738" y="91"/>
                    <a:pt x="688" y="45"/>
                    <a:pt x="648" y="0"/>
                  </a:cubicBezTo>
                  <a:close/>
                  <a:moveTo>
                    <a:pt x="478" y="1489"/>
                  </a:moveTo>
                  <a:lnTo>
                    <a:pt x="478" y="1489"/>
                  </a:lnTo>
                  <a:cubicBezTo>
                    <a:pt x="454" y="1506"/>
                    <a:pt x="437" y="1523"/>
                    <a:pt x="420" y="1545"/>
                  </a:cubicBezTo>
                  <a:cubicBezTo>
                    <a:pt x="437" y="1529"/>
                    <a:pt x="454" y="1506"/>
                    <a:pt x="478" y="1489"/>
                  </a:cubicBezTo>
                  <a:close/>
                  <a:moveTo>
                    <a:pt x="210" y="4779"/>
                  </a:moveTo>
                  <a:lnTo>
                    <a:pt x="210" y="4825"/>
                  </a:lnTo>
                  <a:lnTo>
                    <a:pt x="176" y="5109"/>
                  </a:lnTo>
                  <a:lnTo>
                    <a:pt x="148" y="5392"/>
                  </a:lnTo>
                  <a:lnTo>
                    <a:pt x="137" y="5518"/>
                  </a:lnTo>
                  <a:cubicBezTo>
                    <a:pt x="119" y="5665"/>
                    <a:pt x="103" y="5814"/>
                    <a:pt x="85" y="5956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0" y="6478"/>
                  </a:lnTo>
                  <a:lnTo>
                    <a:pt x="801" y="6331"/>
                  </a:lnTo>
                  <a:cubicBezTo>
                    <a:pt x="790" y="6325"/>
                    <a:pt x="784" y="6313"/>
                    <a:pt x="772" y="6307"/>
                  </a:cubicBezTo>
                  <a:cubicBezTo>
                    <a:pt x="756" y="6284"/>
                    <a:pt x="750" y="6262"/>
                    <a:pt x="744" y="6234"/>
                  </a:cubicBezTo>
                  <a:lnTo>
                    <a:pt x="744" y="6121"/>
                  </a:lnTo>
                  <a:lnTo>
                    <a:pt x="744" y="5802"/>
                  </a:lnTo>
                  <a:cubicBezTo>
                    <a:pt x="744" y="5660"/>
                    <a:pt x="750" y="5518"/>
                    <a:pt x="750" y="5371"/>
                  </a:cubicBezTo>
                  <a:lnTo>
                    <a:pt x="750" y="5268"/>
                  </a:lnTo>
                  <a:cubicBezTo>
                    <a:pt x="750" y="5261"/>
                    <a:pt x="744" y="5256"/>
                    <a:pt x="744" y="5251"/>
                  </a:cubicBezTo>
                  <a:cubicBezTo>
                    <a:pt x="704" y="5159"/>
                    <a:pt x="682" y="5075"/>
                    <a:pt x="675" y="4978"/>
                  </a:cubicBezTo>
                  <a:cubicBezTo>
                    <a:pt x="670" y="4938"/>
                    <a:pt x="670" y="4904"/>
                    <a:pt x="670" y="4870"/>
                  </a:cubicBezTo>
                  <a:cubicBezTo>
                    <a:pt x="517" y="4859"/>
                    <a:pt x="363" y="4831"/>
                    <a:pt x="221" y="4784"/>
                  </a:cubicBezTo>
                  <a:cubicBezTo>
                    <a:pt x="216" y="4784"/>
                    <a:pt x="216" y="4784"/>
                    <a:pt x="210" y="4779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4"/>
            <p:cNvSpPr/>
            <p:nvPr/>
          </p:nvSpPr>
          <p:spPr>
            <a:xfrm flipH="1">
              <a:off x="1522477" y="3429194"/>
              <a:ext cx="172239" cy="60198"/>
            </a:xfrm>
            <a:custGeom>
              <a:avLst/>
              <a:gdLst/>
              <a:ahLst/>
              <a:cxnLst/>
              <a:rect l="l" t="t" r="r" b="b"/>
              <a:pathLst>
                <a:path w="5854" h="2046" extrusionOk="0">
                  <a:moveTo>
                    <a:pt x="5422" y="0"/>
                  </a:moveTo>
                  <a:lnTo>
                    <a:pt x="5422" y="0"/>
                  </a:lnTo>
                  <a:cubicBezTo>
                    <a:pt x="5439" y="63"/>
                    <a:pt x="5450" y="126"/>
                    <a:pt x="5456" y="189"/>
                  </a:cubicBezTo>
                  <a:cubicBezTo>
                    <a:pt x="5456" y="273"/>
                    <a:pt x="5450" y="359"/>
                    <a:pt x="5434" y="438"/>
                  </a:cubicBezTo>
                  <a:cubicBezTo>
                    <a:pt x="5416" y="524"/>
                    <a:pt x="5388" y="603"/>
                    <a:pt x="5348" y="671"/>
                  </a:cubicBezTo>
                  <a:cubicBezTo>
                    <a:pt x="5308" y="745"/>
                    <a:pt x="5263" y="813"/>
                    <a:pt x="5206" y="881"/>
                  </a:cubicBezTo>
                  <a:cubicBezTo>
                    <a:pt x="5138" y="949"/>
                    <a:pt x="5064" y="1012"/>
                    <a:pt x="4984" y="1063"/>
                  </a:cubicBezTo>
                  <a:cubicBezTo>
                    <a:pt x="4899" y="1115"/>
                    <a:pt x="4808" y="1160"/>
                    <a:pt x="4711" y="1194"/>
                  </a:cubicBezTo>
                  <a:cubicBezTo>
                    <a:pt x="4603" y="1228"/>
                    <a:pt x="4501" y="1251"/>
                    <a:pt x="4404" y="1256"/>
                  </a:cubicBezTo>
                  <a:lnTo>
                    <a:pt x="4359" y="1256"/>
                  </a:lnTo>
                  <a:cubicBezTo>
                    <a:pt x="4286" y="1256"/>
                    <a:pt x="4223" y="1251"/>
                    <a:pt x="4155" y="1240"/>
                  </a:cubicBezTo>
                  <a:cubicBezTo>
                    <a:pt x="4041" y="1217"/>
                    <a:pt x="3927" y="1172"/>
                    <a:pt x="3791" y="1097"/>
                  </a:cubicBezTo>
                  <a:lnTo>
                    <a:pt x="3791" y="1097"/>
                  </a:lnTo>
                  <a:lnTo>
                    <a:pt x="3803" y="1109"/>
                  </a:lnTo>
                  <a:cubicBezTo>
                    <a:pt x="3722" y="1063"/>
                    <a:pt x="3643" y="1018"/>
                    <a:pt x="3570" y="973"/>
                  </a:cubicBezTo>
                  <a:lnTo>
                    <a:pt x="3525" y="949"/>
                  </a:lnTo>
                  <a:cubicBezTo>
                    <a:pt x="3428" y="892"/>
                    <a:pt x="3326" y="842"/>
                    <a:pt x="3206" y="784"/>
                  </a:cubicBezTo>
                  <a:cubicBezTo>
                    <a:pt x="3200" y="779"/>
                    <a:pt x="3195" y="779"/>
                    <a:pt x="3184" y="779"/>
                  </a:cubicBezTo>
                  <a:cubicBezTo>
                    <a:pt x="3155" y="779"/>
                    <a:pt x="3121" y="802"/>
                    <a:pt x="3115" y="824"/>
                  </a:cubicBezTo>
                  <a:cubicBezTo>
                    <a:pt x="3092" y="892"/>
                    <a:pt x="3064" y="955"/>
                    <a:pt x="3035" y="1012"/>
                  </a:cubicBezTo>
                  <a:cubicBezTo>
                    <a:pt x="2990" y="1104"/>
                    <a:pt x="2933" y="1183"/>
                    <a:pt x="2870" y="1256"/>
                  </a:cubicBezTo>
                  <a:cubicBezTo>
                    <a:pt x="2814" y="1314"/>
                    <a:pt x="2757" y="1364"/>
                    <a:pt x="2694" y="1404"/>
                  </a:cubicBezTo>
                  <a:cubicBezTo>
                    <a:pt x="2644" y="1438"/>
                    <a:pt x="2592" y="1466"/>
                    <a:pt x="2529" y="1484"/>
                  </a:cubicBezTo>
                  <a:cubicBezTo>
                    <a:pt x="2490" y="1500"/>
                    <a:pt x="2445" y="1506"/>
                    <a:pt x="2400" y="1513"/>
                  </a:cubicBezTo>
                  <a:lnTo>
                    <a:pt x="2387" y="1513"/>
                  </a:lnTo>
                  <a:cubicBezTo>
                    <a:pt x="2348" y="1513"/>
                    <a:pt x="2314" y="1506"/>
                    <a:pt x="2274" y="1500"/>
                  </a:cubicBezTo>
                  <a:cubicBezTo>
                    <a:pt x="2235" y="1490"/>
                    <a:pt x="2200" y="1479"/>
                    <a:pt x="2166" y="1461"/>
                  </a:cubicBezTo>
                  <a:cubicBezTo>
                    <a:pt x="2132" y="1445"/>
                    <a:pt x="2098" y="1416"/>
                    <a:pt x="2064" y="1393"/>
                  </a:cubicBezTo>
                  <a:cubicBezTo>
                    <a:pt x="2041" y="1370"/>
                    <a:pt x="2018" y="1335"/>
                    <a:pt x="1990" y="1296"/>
                  </a:cubicBezTo>
                  <a:cubicBezTo>
                    <a:pt x="1962" y="1251"/>
                    <a:pt x="1933" y="1194"/>
                    <a:pt x="1910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20" y="711"/>
                  </a:lnTo>
                  <a:cubicBezTo>
                    <a:pt x="1808" y="660"/>
                    <a:pt x="1774" y="619"/>
                    <a:pt x="1729" y="603"/>
                  </a:cubicBezTo>
                  <a:cubicBezTo>
                    <a:pt x="1711" y="598"/>
                    <a:pt x="1694" y="598"/>
                    <a:pt x="1677" y="598"/>
                  </a:cubicBezTo>
                  <a:cubicBezTo>
                    <a:pt x="1637" y="598"/>
                    <a:pt x="1592" y="619"/>
                    <a:pt x="1564" y="654"/>
                  </a:cubicBezTo>
                  <a:cubicBezTo>
                    <a:pt x="1540" y="688"/>
                    <a:pt x="1513" y="722"/>
                    <a:pt x="1484" y="750"/>
                  </a:cubicBezTo>
                  <a:cubicBezTo>
                    <a:pt x="1433" y="808"/>
                    <a:pt x="1370" y="858"/>
                    <a:pt x="1309" y="904"/>
                  </a:cubicBezTo>
                  <a:cubicBezTo>
                    <a:pt x="1234" y="949"/>
                    <a:pt x="1154" y="989"/>
                    <a:pt x="1070" y="1018"/>
                  </a:cubicBezTo>
                  <a:cubicBezTo>
                    <a:pt x="978" y="1046"/>
                    <a:pt x="887" y="1070"/>
                    <a:pt x="803" y="1075"/>
                  </a:cubicBezTo>
                  <a:lnTo>
                    <a:pt x="751" y="1075"/>
                  </a:lnTo>
                  <a:cubicBezTo>
                    <a:pt x="683" y="1075"/>
                    <a:pt x="620" y="1070"/>
                    <a:pt x="552" y="1057"/>
                  </a:cubicBezTo>
                  <a:cubicBezTo>
                    <a:pt x="478" y="1041"/>
                    <a:pt x="415" y="1018"/>
                    <a:pt x="354" y="984"/>
                  </a:cubicBezTo>
                  <a:cubicBezTo>
                    <a:pt x="302" y="955"/>
                    <a:pt x="257" y="926"/>
                    <a:pt x="218" y="887"/>
                  </a:cubicBezTo>
                  <a:cubicBezTo>
                    <a:pt x="171" y="847"/>
                    <a:pt x="137" y="808"/>
                    <a:pt x="108" y="768"/>
                  </a:cubicBezTo>
                  <a:cubicBezTo>
                    <a:pt x="92" y="784"/>
                    <a:pt x="74" y="808"/>
                    <a:pt x="63" y="831"/>
                  </a:cubicBezTo>
                  <a:cubicBezTo>
                    <a:pt x="53" y="842"/>
                    <a:pt x="47" y="858"/>
                    <a:pt x="35" y="876"/>
                  </a:cubicBezTo>
                  <a:cubicBezTo>
                    <a:pt x="35" y="887"/>
                    <a:pt x="29" y="892"/>
                    <a:pt x="29" y="899"/>
                  </a:cubicBezTo>
                  <a:cubicBezTo>
                    <a:pt x="24" y="915"/>
                    <a:pt x="18" y="926"/>
                    <a:pt x="13" y="939"/>
                  </a:cubicBezTo>
                  <a:cubicBezTo>
                    <a:pt x="13" y="949"/>
                    <a:pt x="6" y="960"/>
                    <a:pt x="6" y="973"/>
                  </a:cubicBezTo>
                  <a:cubicBezTo>
                    <a:pt x="1" y="1001"/>
                    <a:pt x="1" y="1029"/>
                    <a:pt x="1" y="1057"/>
                  </a:cubicBezTo>
                  <a:cubicBezTo>
                    <a:pt x="6" y="1075"/>
                    <a:pt x="13" y="1097"/>
                    <a:pt x="18" y="1115"/>
                  </a:cubicBezTo>
                  <a:cubicBezTo>
                    <a:pt x="18" y="1125"/>
                    <a:pt x="24" y="1138"/>
                    <a:pt x="24" y="1149"/>
                  </a:cubicBezTo>
                  <a:cubicBezTo>
                    <a:pt x="35" y="1172"/>
                    <a:pt x="47" y="1188"/>
                    <a:pt x="58" y="1211"/>
                  </a:cubicBezTo>
                  <a:cubicBezTo>
                    <a:pt x="63" y="1222"/>
                    <a:pt x="74" y="1233"/>
                    <a:pt x="81" y="1245"/>
                  </a:cubicBezTo>
                  <a:lnTo>
                    <a:pt x="81" y="1251"/>
                  </a:lnTo>
                  <a:cubicBezTo>
                    <a:pt x="87" y="1251"/>
                    <a:pt x="87" y="1256"/>
                    <a:pt x="87" y="1256"/>
                  </a:cubicBezTo>
                  <a:cubicBezTo>
                    <a:pt x="115" y="1296"/>
                    <a:pt x="155" y="1330"/>
                    <a:pt x="194" y="1370"/>
                  </a:cubicBezTo>
                  <a:cubicBezTo>
                    <a:pt x="252" y="1416"/>
                    <a:pt x="313" y="1455"/>
                    <a:pt x="388" y="1490"/>
                  </a:cubicBezTo>
                  <a:cubicBezTo>
                    <a:pt x="415" y="1506"/>
                    <a:pt x="444" y="1518"/>
                    <a:pt x="473" y="1524"/>
                  </a:cubicBezTo>
                  <a:cubicBezTo>
                    <a:pt x="530" y="1547"/>
                    <a:pt x="586" y="1563"/>
                    <a:pt x="643" y="1574"/>
                  </a:cubicBezTo>
                  <a:lnTo>
                    <a:pt x="672" y="1574"/>
                  </a:lnTo>
                  <a:cubicBezTo>
                    <a:pt x="717" y="1581"/>
                    <a:pt x="756" y="1586"/>
                    <a:pt x="803" y="1586"/>
                  </a:cubicBezTo>
                  <a:cubicBezTo>
                    <a:pt x="824" y="1586"/>
                    <a:pt x="848" y="1586"/>
                    <a:pt x="876" y="1581"/>
                  </a:cubicBezTo>
                  <a:cubicBezTo>
                    <a:pt x="927" y="1574"/>
                    <a:pt x="978" y="1563"/>
                    <a:pt x="1029" y="1552"/>
                  </a:cubicBezTo>
                  <a:cubicBezTo>
                    <a:pt x="1041" y="1547"/>
                    <a:pt x="1058" y="1540"/>
                    <a:pt x="1075" y="1535"/>
                  </a:cubicBezTo>
                  <a:cubicBezTo>
                    <a:pt x="1126" y="1513"/>
                    <a:pt x="1178" y="1490"/>
                    <a:pt x="1223" y="1455"/>
                  </a:cubicBezTo>
                  <a:cubicBezTo>
                    <a:pt x="1251" y="1438"/>
                    <a:pt x="1274" y="1416"/>
                    <a:pt x="1302" y="1393"/>
                  </a:cubicBezTo>
                  <a:cubicBezTo>
                    <a:pt x="1319" y="1376"/>
                    <a:pt x="1336" y="1359"/>
                    <a:pt x="1354" y="1335"/>
                  </a:cubicBezTo>
                  <a:cubicBezTo>
                    <a:pt x="1364" y="1319"/>
                    <a:pt x="1382" y="1296"/>
                    <a:pt x="1399" y="1280"/>
                  </a:cubicBezTo>
                  <a:cubicBezTo>
                    <a:pt x="1404" y="1262"/>
                    <a:pt x="1416" y="1251"/>
                    <a:pt x="1427" y="1233"/>
                  </a:cubicBezTo>
                  <a:cubicBezTo>
                    <a:pt x="1427" y="1228"/>
                    <a:pt x="1433" y="1222"/>
                    <a:pt x="1438" y="1211"/>
                  </a:cubicBezTo>
                  <a:cubicBezTo>
                    <a:pt x="1467" y="1188"/>
                    <a:pt x="1501" y="1172"/>
                    <a:pt x="1540" y="1172"/>
                  </a:cubicBezTo>
                  <a:cubicBezTo>
                    <a:pt x="1553" y="1172"/>
                    <a:pt x="1564" y="1172"/>
                    <a:pt x="1574" y="1177"/>
                  </a:cubicBezTo>
                  <a:lnTo>
                    <a:pt x="1581" y="1177"/>
                  </a:lnTo>
                  <a:cubicBezTo>
                    <a:pt x="1598" y="1183"/>
                    <a:pt x="1609" y="1188"/>
                    <a:pt x="1621" y="1194"/>
                  </a:cubicBezTo>
                  <a:cubicBezTo>
                    <a:pt x="1637" y="1206"/>
                    <a:pt x="1649" y="1222"/>
                    <a:pt x="1660" y="1245"/>
                  </a:cubicBezTo>
                  <a:cubicBezTo>
                    <a:pt x="1666" y="1256"/>
                    <a:pt x="1671" y="1267"/>
                    <a:pt x="1671" y="1280"/>
                  </a:cubicBezTo>
                  <a:cubicBezTo>
                    <a:pt x="1677" y="1290"/>
                    <a:pt x="1677" y="1301"/>
                    <a:pt x="1677" y="1314"/>
                  </a:cubicBezTo>
                  <a:cubicBezTo>
                    <a:pt x="1677" y="1348"/>
                    <a:pt x="1684" y="1382"/>
                    <a:pt x="1684" y="1416"/>
                  </a:cubicBezTo>
                  <a:cubicBezTo>
                    <a:pt x="1694" y="1495"/>
                    <a:pt x="1705" y="1563"/>
                    <a:pt x="1718" y="1626"/>
                  </a:cubicBezTo>
                  <a:cubicBezTo>
                    <a:pt x="1729" y="1665"/>
                    <a:pt x="1739" y="1705"/>
                    <a:pt x="1752" y="1745"/>
                  </a:cubicBezTo>
                  <a:cubicBezTo>
                    <a:pt x="1768" y="1791"/>
                    <a:pt x="1791" y="1830"/>
                    <a:pt x="1813" y="1865"/>
                  </a:cubicBezTo>
                  <a:cubicBezTo>
                    <a:pt x="1820" y="1870"/>
                    <a:pt x="1825" y="1875"/>
                    <a:pt x="1831" y="1881"/>
                  </a:cubicBezTo>
                  <a:cubicBezTo>
                    <a:pt x="1842" y="1904"/>
                    <a:pt x="1865" y="1922"/>
                    <a:pt x="1881" y="1938"/>
                  </a:cubicBezTo>
                  <a:cubicBezTo>
                    <a:pt x="1904" y="1956"/>
                    <a:pt x="1928" y="1972"/>
                    <a:pt x="1956" y="1983"/>
                  </a:cubicBezTo>
                  <a:cubicBezTo>
                    <a:pt x="1956" y="1990"/>
                    <a:pt x="1962" y="1990"/>
                    <a:pt x="1967" y="1990"/>
                  </a:cubicBezTo>
                  <a:cubicBezTo>
                    <a:pt x="1978" y="1995"/>
                    <a:pt x="1984" y="2001"/>
                    <a:pt x="1996" y="2001"/>
                  </a:cubicBezTo>
                  <a:cubicBezTo>
                    <a:pt x="2030" y="2017"/>
                    <a:pt x="2069" y="2030"/>
                    <a:pt x="2109" y="2035"/>
                  </a:cubicBezTo>
                  <a:cubicBezTo>
                    <a:pt x="2161" y="2040"/>
                    <a:pt x="2217" y="2046"/>
                    <a:pt x="2269" y="2046"/>
                  </a:cubicBezTo>
                  <a:lnTo>
                    <a:pt x="2331" y="2046"/>
                  </a:lnTo>
                  <a:cubicBezTo>
                    <a:pt x="2387" y="2040"/>
                    <a:pt x="2434" y="2030"/>
                    <a:pt x="2484" y="2012"/>
                  </a:cubicBezTo>
                  <a:cubicBezTo>
                    <a:pt x="2490" y="2012"/>
                    <a:pt x="2495" y="2012"/>
                    <a:pt x="2502" y="2006"/>
                  </a:cubicBezTo>
                  <a:lnTo>
                    <a:pt x="2513" y="2006"/>
                  </a:lnTo>
                  <a:cubicBezTo>
                    <a:pt x="2547" y="1990"/>
                    <a:pt x="2575" y="1972"/>
                    <a:pt x="2604" y="1956"/>
                  </a:cubicBezTo>
                  <a:cubicBezTo>
                    <a:pt x="2604" y="1956"/>
                    <a:pt x="2610" y="1949"/>
                    <a:pt x="2615" y="1949"/>
                  </a:cubicBezTo>
                  <a:cubicBezTo>
                    <a:pt x="2620" y="1944"/>
                    <a:pt x="2626" y="1938"/>
                    <a:pt x="2631" y="1933"/>
                  </a:cubicBezTo>
                  <a:cubicBezTo>
                    <a:pt x="2660" y="1910"/>
                    <a:pt x="2683" y="1893"/>
                    <a:pt x="2700" y="1870"/>
                  </a:cubicBezTo>
                  <a:cubicBezTo>
                    <a:pt x="2723" y="1841"/>
                    <a:pt x="2740" y="1813"/>
                    <a:pt x="2757" y="1785"/>
                  </a:cubicBezTo>
                  <a:cubicBezTo>
                    <a:pt x="2762" y="1773"/>
                    <a:pt x="2768" y="1768"/>
                    <a:pt x="2775" y="1757"/>
                  </a:cubicBezTo>
                  <a:cubicBezTo>
                    <a:pt x="2785" y="1723"/>
                    <a:pt x="2796" y="1683"/>
                    <a:pt x="2809" y="1649"/>
                  </a:cubicBezTo>
                  <a:cubicBezTo>
                    <a:pt x="2796" y="1574"/>
                    <a:pt x="2836" y="1495"/>
                    <a:pt x="2899" y="1455"/>
                  </a:cubicBezTo>
                  <a:lnTo>
                    <a:pt x="2911" y="1455"/>
                  </a:lnTo>
                  <a:cubicBezTo>
                    <a:pt x="2933" y="1445"/>
                    <a:pt x="2961" y="1438"/>
                    <a:pt x="2985" y="1438"/>
                  </a:cubicBezTo>
                  <a:cubicBezTo>
                    <a:pt x="3001" y="1438"/>
                    <a:pt x="3013" y="1438"/>
                    <a:pt x="3030" y="1445"/>
                  </a:cubicBezTo>
                  <a:lnTo>
                    <a:pt x="3040" y="1445"/>
                  </a:lnTo>
                  <a:cubicBezTo>
                    <a:pt x="3087" y="1461"/>
                    <a:pt x="3121" y="1490"/>
                    <a:pt x="3143" y="1529"/>
                  </a:cubicBezTo>
                  <a:cubicBezTo>
                    <a:pt x="3155" y="1547"/>
                    <a:pt x="3166" y="1563"/>
                    <a:pt x="3171" y="1574"/>
                  </a:cubicBezTo>
                  <a:cubicBezTo>
                    <a:pt x="3184" y="1586"/>
                    <a:pt x="3189" y="1597"/>
                    <a:pt x="3195" y="1603"/>
                  </a:cubicBezTo>
                  <a:cubicBezTo>
                    <a:pt x="3223" y="1637"/>
                    <a:pt x="3252" y="1665"/>
                    <a:pt x="3286" y="1700"/>
                  </a:cubicBezTo>
                  <a:cubicBezTo>
                    <a:pt x="3320" y="1723"/>
                    <a:pt x="3347" y="1745"/>
                    <a:pt x="3381" y="1762"/>
                  </a:cubicBezTo>
                  <a:cubicBezTo>
                    <a:pt x="3399" y="1773"/>
                    <a:pt x="3422" y="1785"/>
                    <a:pt x="3439" y="1796"/>
                  </a:cubicBezTo>
                  <a:cubicBezTo>
                    <a:pt x="3450" y="1802"/>
                    <a:pt x="3456" y="1802"/>
                    <a:pt x="3467" y="1807"/>
                  </a:cubicBezTo>
                  <a:cubicBezTo>
                    <a:pt x="3530" y="1836"/>
                    <a:pt x="3598" y="1854"/>
                    <a:pt x="3672" y="1870"/>
                  </a:cubicBezTo>
                  <a:cubicBezTo>
                    <a:pt x="3740" y="1881"/>
                    <a:pt x="3814" y="1888"/>
                    <a:pt x="3893" y="1888"/>
                  </a:cubicBezTo>
                  <a:cubicBezTo>
                    <a:pt x="3945" y="1888"/>
                    <a:pt x="3990" y="1881"/>
                    <a:pt x="4036" y="1881"/>
                  </a:cubicBezTo>
                  <a:cubicBezTo>
                    <a:pt x="4178" y="1865"/>
                    <a:pt x="4325" y="1836"/>
                    <a:pt x="4485" y="1791"/>
                  </a:cubicBezTo>
                  <a:cubicBezTo>
                    <a:pt x="4564" y="1768"/>
                    <a:pt x="4643" y="1739"/>
                    <a:pt x="4723" y="1710"/>
                  </a:cubicBezTo>
                  <a:cubicBezTo>
                    <a:pt x="4757" y="1700"/>
                    <a:pt x="4786" y="1683"/>
                    <a:pt x="4820" y="1671"/>
                  </a:cubicBezTo>
                  <a:cubicBezTo>
                    <a:pt x="5030" y="1586"/>
                    <a:pt x="5212" y="1490"/>
                    <a:pt x="5359" y="1387"/>
                  </a:cubicBezTo>
                  <a:cubicBezTo>
                    <a:pt x="5473" y="1308"/>
                    <a:pt x="5563" y="1222"/>
                    <a:pt x="5638" y="1131"/>
                  </a:cubicBezTo>
                  <a:cubicBezTo>
                    <a:pt x="5683" y="1080"/>
                    <a:pt x="5718" y="1029"/>
                    <a:pt x="5752" y="973"/>
                  </a:cubicBezTo>
                  <a:cubicBezTo>
                    <a:pt x="5763" y="955"/>
                    <a:pt x="5775" y="933"/>
                    <a:pt x="5786" y="910"/>
                  </a:cubicBezTo>
                  <a:cubicBezTo>
                    <a:pt x="5791" y="892"/>
                    <a:pt x="5797" y="881"/>
                    <a:pt x="5802" y="865"/>
                  </a:cubicBezTo>
                  <a:cubicBezTo>
                    <a:pt x="5820" y="819"/>
                    <a:pt x="5836" y="768"/>
                    <a:pt x="5848" y="722"/>
                  </a:cubicBezTo>
                  <a:cubicBezTo>
                    <a:pt x="5848" y="700"/>
                    <a:pt x="5854" y="671"/>
                    <a:pt x="5854" y="648"/>
                  </a:cubicBezTo>
                  <a:lnTo>
                    <a:pt x="5854" y="592"/>
                  </a:lnTo>
                  <a:lnTo>
                    <a:pt x="5854" y="558"/>
                  </a:lnTo>
                  <a:cubicBezTo>
                    <a:pt x="5854" y="540"/>
                    <a:pt x="5848" y="524"/>
                    <a:pt x="5843" y="506"/>
                  </a:cubicBezTo>
                  <a:cubicBezTo>
                    <a:pt x="5836" y="472"/>
                    <a:pt x="5831" y="438"/>
                    <a:pt x="5820" y="409"/>
                  </a:cubicBezTo>
                  <a:cubicBezTo>
                    <a:pt x="5797" y="359"/>
                    <a:pt x="5775" y="307"/>
                    <a:pt x="5741" y="262"/>
                  </a:cubicBezTo>
                  <a:cubicBezTo>
                    <a:pt x="5707" y="217"/>
                    <a:pt x="5666" y="171"/>
                    <a:pt x="5615" y="126"/>
                  </a:cubicBezTo>
                  <a:cubicBezTo>
                    <a:pt x="5558" y="81"/>
                    <a:pt x="5495" y="40"/>
                    <a:pt x="542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4"/>
            <p:cNvSpPr/>
            <p:nvPr/>
          </p:nvSpPr>
          <p:spPr>
            <a:xfrm flipH="1">
              <a:off x="1512591" y="3360963"/>
              <a:ext cx="209194" cy="318675"/>
            </a:xfrm>
            <a:custGeom>
              <a:avLst/>
              <a:gdLst/>
              <a:ahLst/>
              <a:cxnLst/>
              <a:rect l="l" t="t" r="r" b="b"/>
              <a:pathLst>
                <a:path w="7110" h="10831" extrusionOk="0">
                  <a:moveTo>
                    <a:pt x="3320" y="302"/>
                  </a:moveTo>
                  <a:cubicBezTo>
                    <a:pt x="3370" y="302"/>
                    <a:pt x="3422" y="308"/>
                    <a:pt x="3472" y="313"/>
                  </a:cubicBezTo>
                  <a:cubicBezTo>
                    <a:pt x="3535" y="326"/>
                    <a:pt x="3592" y="347"/>
                    <a:pt x="3648" y="371"/>
                  </a:cubicBezTo>
                  <a:cubicBezTo>
                    <a:pt x="3695" y="394"/>
                    <a:pt x="3740" y="422"/>
                    <a:pt x="3785" y="456"/>
                  </a:cubicBezTo>
                  <a:cubicBezTo>
                    <a:pt x="3824" y="491"/>
                    <a:pt x="3865" y="536"/>
                    <a:pt x="3899" y="581"/>
                  </a:cubicBezTo>
                  <a:cubicBezTo>
                    <a:pt x="3939" y="638"/>
                    <a:pt x="3973" y="701"/>
                    <a:pt x="3995" y="763"/>
                  </a:cubicBezTo>
                  <a:cubicBezTo>
                    <a:pt x="4029" y="848"/>
                    <a:pt x="4052" y="945"/>
                    <a:pt x="4063" y="1047"/>
                  </a:cubicBezTo>
                  <a:cubicBezTo>
                    <a:pt x="4070" y="1121"/>
                    <a:pt x="4070" y="1200"/>
                    <a:pt x="4070" y="1291"/>
                  </a:cubicBezTo>
                  <a:cubicBezTo>
                    <a:pt x="4063" y="1343"/>
                    <a:pt x="4091" y="1393"/>
                    <a:pt x="4131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1" y="1445"/>
                    <a:pt x="4291" y="1433"/>
                    <a:pt x="4314" y="1404"/>
                  </a:cubicBezTo>
                  <a:cubicBezTo>
                    <a:pt x="4348" y="1377"/>
                    <a:pt x="4382" y="1348"/>
                    <a:pt x="4416" y="1320"/>
                  </a:cubicBezTo>
                  <a:cubicBezTo>
                    <a:pt x="4495" y="1268"/>
                    <a:pt x="4581" y="1223"/>
                    <a:pt x="4671" y="1189"/>
                  </a:cubicBezTo>
                  <a:cubicBezTo>
                    <a:pt x="4791" y="1149"/>
                    <a:pt x="4910" y="1121"/>
                    <a:pt x="5041" y="1104"/>
                  </a:cubicBezTo>
                  <a:cubicBezTo>
                    <a:pt x="5080" y="1104"/>
                    <a:pt x="5120" y="1097"/>
                    <a:pt x="5166" y="1097"/>
                  </a:cubicBezTo>
                  <a:cubicBezTo>
                    <a:pt x="5251" y="1097"/>
                    <a:pt x="5337" y="1110"/>
                    <a:pt x="5416" y="1121"/>
                  </a:cubicBezTo>
                  <a:cubicBezTo>
                    <a:pt x="5507" y="1138"/>
                    <a:pt x="5592" y="1160"/>
                    <a:pt x="5665" y="1194"/>
                  </a:cubicBezTo>
                  <a:cubicBezTo>
                    <a:pt x="5712" y="1217"/>
                    <a:pt x="5751" y="1246"/>
                    <a:pt x="5785" y="1268"/>
                  </a:cubicBezTo>
                  <a:cubicBezTo>
                    <a:pt x="5808" y="1291"/>
                    <a:pt x="5825" y="1309"/>
                    <a:pt x="5842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7" y="1393"/>
                    <a:pt x="5877" y="1411"/>
                    <a:pt x="5882" y="1427"/>
                  </a:cubicBezTo>
                  <a:cubicBezTo>
                    <a:pt x="5882" y="1445"/>
                    <a:pt x="5882" y="1462"/>
                    <a:pt x="5877" y="1479"/>
                  </a:cubicBezTo>
                  <a:cubicBezTo>
                    <a:pt x="5877" y="1496"/>
                    <a:pt x="5864" y="1519"/>
                    <a:pt x="5859" y="1535"/>
                  </a:cubicBezTo>
                  <a:cubicBezTo>
                    <a:pt x="5859" y="1541"/>
                    <a:pt x="5853" y="1553"/>
                    <a:pt x="5853" y="1558"/>
                  </a:cubicBezTo>
                  <a:cubicBezTo>
                    <a:pt x="5830" y="1598"/>
                    <a:pt x="5808" y="1637"/>
                    <a:pt x="5774" y="1677"/>
                  </a:cubicBezTo>
                  <a:cubicBezTo>
                    <a:pt x="5706" y="1752"/>
                    <a:pt x="5626" y="1820"/>
                    <a:pt x="5523" y="1899"/>
                  </a:cubicBezTo>
                  <a:cubicBezTo>
                    <a:pt x="5478" y="1933"/>
                    <a:pt x="5467" y="2002"/>
                    <a:pt x="5478" y="2047"/>
                  </a:cubicBezTo>
                  <a:cubicBezTo>
                    <a:pt x="5495" y="2115"/>
                    <a:pt x="5552" y="2161"/>
                    <a:pt x="5620" y="2167"/>
                  </a:cubicBezTo>
                  <a:cubicBezTo>
                    <a:pt x="5733" y="2167"/>
                    <a:pt x="5836" y="2177"/>
                    <a:pt x="5938" y="2195"/>
                  </a:cubicBezTo>
                  <a:cubicBezTo>
                    <a:pt x="6074" y="2217"/>
                    <a:pt x="6200" y="2257"/>
                    <a:pt x="6308" y="2303"/>
                  </a:cubicBezTo>
                  <a:cubicBezTo>
                    <a:pt x="6393" y="2348"/>
                    <a:pt x="6467" y="2393"/>
                    <a:pt x="6535" y="2445"/>
                  </a:cubicBezTo>
                  <a:cubicBezTo>
                    <a:pt x="6586" y="2490"/>
                    <a:pt x="6627" y="2536"/>
                    <a:pt x="6661" y="2581"/>
                  </a:cubicBezTo>
                  <a:cubicBezTo>
                    <a:pt x="6695" y="2626"/>
                    <a:pt x="6717" y="2678"/>
                    <a:pt x="6740" y="2728"/>
                  </a:cubicBezTo>
                  <a:cubicBezTo>
                    <a:pt x="6756" y="2775"/>
                    <a:pt x="6768" y="2825"/>
                    <a:pt x="6774" y="2877"/>
                  </a:cubicBezTo>
                  <a:cubicBezTo>
                    <a:pt x="6774" y="2933"/>
                    <a:pt x="6774" y="2985"/>
                    <a:pt x="6768" y="3041"/>
                  </a:cubicBezTo>
                  <a:cubicBezTo>
                    <a:pt x="6751" y="3103"/>
                    <a:pt x="6734" y="3166"/>
                    <a:pt x="6706" y="3229"/>
                  </a:cubicBezTo>
                  <a:cubicBezTo>
                    <a:pt x="6666" y="3308"/>
                    <a:pt x="6620" y="3376"/>
                    <a:pt x="6558" y="3450"/>
                  </a:cubicBezTo>
                  <a:cubicBezTo>
                    <a:pt x="6483" y="3541"/>
                    <a:pt x="6393" y="3627"/>
                    <a:pt x="6279" y="3706"/>
                  </a:cubicBezTo>
                  <a:cubicBezTo>
                    <a:pt x="6108" y="3825"/>
                    <a:pt x="5898" y="3934"/>
                    <a:pt x="5643" y="4029"/>
                  </a:cubicBezTo>
                  <a:cubicBezTo>
                    <a:pt x="5399" y="4121"/>
                    <a:pt x="5172" y="4173"/>
                    <a:pt x="4956" y="4200"/>
                  </a:cubicBezTo>
                  <a:cubicBezTo>
                    <a:pt x="4910" y="4200"/>
                    <a:pt x="4865" y="4207"/>
                    <a:pt x="4813" y="4207"/>
                  </a:cubicBezTo>
                  <a:cubicBezTo>
                    <a:pt x="4734" y="4207"/>
                    <a:pt x="4660" y="4200"/>
                    <a:pt x="4592" y="4189"/>
                  </a:cubicBezTo>
                  <a:cubicBezTo>
                    <a:pt x="4506" y="4173"/>
                    <a:pt x="4432" y="4149"/>
                    <a:pt x="4359" y="4115"/>
                  </a:cubicBezTo>
                  <a:cubicBezTo>
                    <a:pt x="4308" y="4087"/>
                    <a:pt x="4256" y="4058"/>
                    <a:pt x="4206" y="4019"/>
                  </a:cubicBezTo>
                  <a:cubicBezTo>
                    <a:pt x="4165" y="3979"/>
                    <a:pt x="4126" y="3934"/>
                    <a:pt x="4091" y="3893"/>
                  </a:cubicBezTo>
                  <a:cubicBezTo>
                    <a:pt x="4086" y="3882"/>
                    <a:pt x="4075" y="3866"/>
                    <a:pt x="4063" y="3848"/>
                  </a:cubicBezTo>
                  <a:cubicBezTo>
                    <a:pt x="4041" y="3809"/>
                    <a:pt x="4007" y="3780"/>
                    <a:pt x="3960" y="3764"/>
                  </a:cubicBezTo>
                  <a:cubicBezTo>
                    <a:pt x="3944" y="3757"/>
                    <a:pt x="3921" y="3757"/>
                    <a:pt x="3905" y="3757"/>
                  </a:cubicBezTo>
                  <a:cubicBezTo>
                    <a:pt x="3876" y="3757"/>
                    <a:pt x="3847" y="3764"/>
                    <a:pt x="3819" y="3774"/>
                  </a:cubicBezTo>
                  <a:cubicBezTo>
                    <a:pt x="3756" y="3814"/>
                    <a:pt x="3716" y="3893"/>
                    <a:pt x="3729" y="3968"/>
                  </a:cubicBezTo>
                  <a:cubicBezTo>
                    <a:pt x="3716" y="4002"/>
                    <a:pt x="3705" y="4042"/>
                    <a:pt x="3695" y="4076"/>
                  </a:cubicBezTo>
                  <a:cubicBezTo>
                    <a:pt x="3671" y="4115"/>
                    <a:pt x="3648" y="4155"/>
                    <a:pt x="3620" y="4189"/>
                  </a:cubicBezTo>
                  <a:cubicBezTo>
                    <a:pt x="3598" y="4218"/>
                    <a:pt x="3569" y="4241"/>
                    <a:pt x="3535" y="4268"/>
                  </a:cubicBezTo>
                  <a:cubicBezTo>
                    <a:pt x="3501" y="4291"/>
                    <a:pt x="3467" y="4309"/>
                    <a:pt x="3422" y="4325"/>
                  </a:cubicBezTo>
                  <a:cubicBezTo>
                    <a:pt x="3365" y="4343"/>
                    <a:pt x="3313" y="4359"/>
                    <a:pt x="3251" y="4365"/>
                  </a:cubicBezTo>
                  <a:lnTo>
                    <a:pt x="3189" y="4365"/>
                  </a:lnTo>
                  <a:cubicBezTo>
                    <a:pt x="3137" y="4365"/>
                    <a:pt x="3081" y="4359"/>
                    <a:pt x="3029" y="4354"/>
                  </a:cubicBezTo>
                  <a:cubicBezTo>
                    <a:pt x="2979" y="4343"/>
                    <a:pt x="2932" y="4331"/>
                    <a:pt x="2887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4" y="4234"/>
                    <a:pt x="2751" y="4207"/>
                    <a:pt x="2733" y="4184"/>
                  </a:cubicBezTo>
                  <a:cubicBezTo>
                    <a:pt x="2711" y="4149"/>
                    <a:pt x="2688" y="4110"/>
                    <a:pt x="2672" y="4064"/>
                  </a:cubicBezTo>
                  <a:cubicBezTo>
                    <a:pt x="2638" y="3974"/>
                    <a:pt x="2620" y="3871"/>
                    <a:pt x="2604" y="3735"/>
                  </a:cubicBezTo>
                  <a:cubicBezTo>
                    <a:pt x="2604" y="3701"/>
                    <a:pt x="2597" y="3667"/>
                    <a:pt x="2597" y="3633"/>
                  </a:cubicBezTo>
                  <a:cubicBezTo>
                    <a:pt x="2597" y="3609"/>
                    <a:pt x="2591" y="3586"/>
                    <a:pt x="2580" y="3564"/>
                  </a:cubicBezTo>
                  <a:cubicBezTo>
                    <a:pt x="2563" y="3530"/>
                    <a:pt x="2535" y="3507"/>
                    <a:pt x="2501" y="3496"/>
                  </a:cubicBezTo>
                  <a:cubicBezTo>
                    <a:pt x="2489" y="3491"/>
                    <a:pt x="2473" y="3491"/>
                    <a:pt x="2460" y="3491"/>
                  </a:cubicBezTo>
                  <a:cubicBezTo>
                    <a:pt x="2415" y="3491"/>
                    <a:pt x="2370" y="3513"/>
                    <a:pt x="2347" y="3552"/>
                  </a:cubicBezTo>
                  <a:cubicBezTo>
                    <a:pt x="2324" y="3586"/>
                    <a:pt x="2297" y="3627"/>
                    <a:pt x="2274" y="3654"/>
                  </a:cubicBezTo>
                  <a:cubicBezTo>
                    <a:pt x="2234" y="3701"/>
                    <a:pt x="2188" y="3740"/>
                    <a:pt x="2143" y="3774"/>
                  </a:cubicBezTo>
                  <a:cubicBezTo>
                    <a:pt x="2098" y="3809"/>
                    <a:pt x="2046" y="3832"/>
                    <a:pt x="1995" y="3854"/>
                  </a:cubicBezTo>
                  <a:cubicBezTo>
                    <a:pt x="1927" y="3877"/>
                    <a:pt x="1859" y="3893"/>
                    <a:pt x="1796" y="3900"/>
                  </a:cubicBezTo>
                  <a:cubicBezTo>
                    <a:pt x="1768" y="3905"/>
                    <a:pt x="1744" y="3905"/>
                    <a:pt x="1723" y="3905"/>
                  </a:cubicBezTo>
                  <a:cubicBezTo>
                    <a:pt x="1671" y="3905"/>
                    <a:pt x="1615" y="3900"/>
                    <a:pt x="1563" y="3893"/>
                  </a:cubicBezTo>
                  <a:cubicBezTo>
                    <a:pt x="1478" y="3877"/>
                    <a:pt x="1393" y="3848"/>
                    <a:pt x="1308" y="3809"/>
                  </a:cubicBezTo>
                  <a:cubicBezTo>
                    <a:pt x="1233" y="3774"/>
                    <a:pt x="1172" y="3735"/>
                    <a:pt x="1114" y="3689"/>
                  </a:cubicBezTo>
                  <a:cubicBezTo>
                    <a:pt x="1069" y="3649"/>
                    <a:pt x="1035" y="3609"/>
                    <a:pt x="1001" y="3570"/>
                  </a:cubicBezTo>
                  <a:cubicBezTo>
                    <a:pt x="983" y="3541"/>
                    <a:pt x="960" y="3507"/>
                    <a:pt x="944" y="3468"/>
                  </a:cubicBezTo>
                  <a:cubicBezTo>
                    <a:pt x="938" y="3434"/>
                    <a:pt x="926" y="3405"/>
                    <a:pt x="921" y="3371"/>
                  </a:cubicBezTo>
                  <a:cubicBezTo>
                    <a:pt x="921" y="3354"/>
                    <a:pt x="921" y="3331"/>
                    <a:pt x="926" y="3313"/>
                  </a:cubicBezTo>
                  <a:lnTo>
                    <a:pt x="926" y="3292"/>
                  </a:lnTo>
                  <a:cubicBezTo>
                    <a:pt x="933" y="3258"/>
                    <a:pt x="944" y="3223"/>
                    <a:pt x="955" y="3195"/>
                  </a:cubicBezTo>
                  <a:cubicBezTo>
                    <a:pt x="978" y="3155"/>
                    <a:pt x="1001" y="3116"/>
                    <a:pt x="1028" y="3082"/>
                  </a:cubicBezTo>
                  <a:cubicBezTo>
                    <a:pt x="1086" y="3019"/>
                    <a:pt x="1143" y="2967"/>
                    <a:pt x="1217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67" y="2746"/>
                    <a:pt x="1240" y="2694"/>
                    <a:pt x="1193" y="2666"/>
                  </a:cubicBezTo>
                  <a:cubicBezTo>
                    <a:pt x="1131" y="2626"/>
                    <a:pt x="1075" y="2587"/>
                    <a:pt x="1023" y="2547"/>
                  </a:cubicBezTo>
                  <a:cubicBezTo>
                    <a:pt x="967" y="2495"/>
                    <a:pt x="921" y="2450"/>
                    <a:pt x="887" y="2400"/>
                  </a:cubicBezTo>
                  <a:cubicBezTo>
                    <a:pt x="852" y="2353"/>
                    <a:pt x="831" y="2308"/>
                    <a:pt x="807" y="2257"/>
                  </a:cubicBezTo>
                  <a:cubicBezTo>
                    <a:pt x="797" y="2217"/>
                    <a:pt x="784" y="2172"/>
                    <a:pt x="779" y="2127"/>
                  </a:cubicBezTo>
                  <a:cubicBezTo>
                    <a:pt x="779" y="2081"/>
                    <a:pt x="779" y="2041"/>
                    <a:pt x="784" y="2002"/>
                  </a:cubicBezTo>
                  <a:cubicBezTo>
                    <a:pt x="797" y="1944"/>
                    <a:pt x="813" y="1899"/>
                    <a:pt x="831" y="1847"/>
                  </a:cubicBezTo>
                  <a:cubicBezTo>
                    <a:pt x="858" y="1802"/>
                    <a:pt x="887" y="1757"/>
                    <a:pt x="921" y="1711"/>
                  </a:cubicBezTo>
                  <a:cubicBezTo>
                    <a:pt x="967" y="1661"/>
                    <a:pt x="1012" y="1616"/>
                    <a:pt x="1069" y="1575"/>
                  </a:cubicBezTo>
                  <a:cubicBezTo>
                    <a:pt x="1125" y="1535"/>
                    <a:pt x="1193" y="1501"/>
                    <a:pt x="1262" y="1472"/>
                  </a:cubicBezTo>
                  <a:cubicBezTo>
                    <a:pt x="1330" y="1451"/>
                    <a:pt x="1398" y="1433"/>
                    <a:pt x="1478" y="1427"/>
                  </a:cubicBezTo>
                  <a:cubicBezTo>
                    <a:pt x="1500" y="1422"/>
                    <a:pt x="1529" y="1422"/>
                    <a:pt x="1552" y="1422"/>
                  </a:cubicBezTo>
                  <a:cubicBezTo>
                    <a:pt x="1603" y="1422"/>
                    <a:pt x="1654" y="1427"/>
                    <a:pt x="1705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90" y="1524"/>
                    <a:pt x="2006" y="1535"/>
                    <a:pt x="2029" y="1547"/>
                  </a:cubicBezTo>
                  <a:cubicBezTo>
                    <a:pt x="2058" y="1564"/>
                    <a:pt x="2085" y="1575"/>
                    <a:pt x="2114" y="1575"/>
                  </a:cubicBezTo>
                  <a:cubicBezTo>
                    <a:pt x="2137" y="1575"/>
                    <a:pt x="2166" y="1569"/>
                    <a:pt x="2182" y="1558"/>
                  </a:cubicBezTo>
                  <a:cubicBezTo>
                    <a:pt x="2234" y="1530"/>
                    <a:pt x="2263" y="1485"/>
                    <a:pt x="2263" y="1427"/>
                  </a:cubicBezTo>
                  <a:cubicBezTo>
                    <a:pt x="2268" y="1377"/>
                    <a:pt x="2274" y="1320"/>
                    <a:pt x="2279" y="1268"/>
                  </a:cubicBezTo>
                  <a:cubicBezTo>
                    <a:pt x="2302" y="1155"/>
                    <a:pt x="2336" y="1047"/>
                    <a:pt x="2381" y="939"/>
                  </a:cubicBezTo>
                  <a:cubicBezTo>
                    <a:pt x="2433" y="842"/>
                    <a:pt x="2484" y="756"/>
                    <a:pt x="2552" y="677"/>
                  </a:cubicBezTo>
                  <a:cubicBezTo>
                    <a:pt x="2609" y="609"/>
                    <a:pt x="2683" y="546"/>
                    <a:pt x="2756" y="491"/>
                  </a:cubicBezTo>
                  <a:cubicBezTo>
                    <a:pt x="2830" y="439"/>
                    <a:pt x="2910" y="399"/>
                    <a:pt x="2995" y="365"/>
                  </a:cubicBezTo>
                  <a:cubicBezTo>
                    <a:pt x="3074" y="336"/>
                    <a:pt x="3160" y="313"/>
                    <a:pt x="3239" y="302"/>
                  </a:cubicBezTo>
                  <a:close/>
                  <a:moveTo>
                    <a:pt x="2006" y="5416"/>
                  </a:moveTo>
                  <a:cubicBezTo>
                    <a:pt x="2029" y="5416"/>
                    <a:pt x="2058" y="5416"/>
                    <a:pt x="2085" y="5422"/>
                  </a:cubicBezTo>
                  <a:cubicBezTo>
                    <a:pt x="2114" y="5427"/>
                    <a:pt x="2137" y="5440"/>
                    <a:pt x="2166" y="5445"/>
                  </a:cubicBezTo>
                  <a:cubicBezTo>
                    <a:pt x="2182" y="5456"/>
                    <a:pt x="2200" y="5468"/>
                    <a:pt x="2222" y="5485"/>
                  </a:cubicBezTo>
                  <a:cubicBezTo>
                    <a:pt x="2239" y="5496"/>
                    <a:pt x="2250" y="5513"/>
                    <a:pt x="2268" y="5530"/>
                  </a:cubicBezTo>
                  <a:cubicBezTo>
                    <a:pt x="2279" y="5553"/>
                    <a:pt x="2290" y="5581"/>
                    <a:pt x="2302" y="5605"/>
                  </a:cubicBezTo>
                  <a:cubicBezTo>
                    <a:pt x="2313" y="5639"/>
                    <a:pt x="2324" y="5684"/>
                    <a:pt x="2331" y="5729"/>
                  </a:cubicBezTo>
                  <a:lnTo>
                    <a:pt x="2331" y="5791"/>
                  </a:lnTo>
                  <a:cubicBezTo>
                    <a:pt x="2331" y="5843"/>
                    <a:pt x="2358" y="5888"/>
                    <a:pt x="2399" y="5917"/>
                  </a:cubicBezTo>
                  <a:cubicBezTo>
                    <a:pt x="2421" y="5928"/>
                    <a:pt x="2444" y="5933"/>
                    <a:pt x="2473" y="5933"/>
                  </a:cubicBezTo>
                  <a:cubicBezTo>
                    <a:pt x="2494" y="5933"/>
                    <a:pt x="2518" y="5933"/>
                    <a:pt x="2541" y="5922"/>
                  </a:cubicBezTo>
                  <a:cubicBezTo>
                    <a:pt x="2569" y="5905"/>
                    <a:pt x="2597" y="5888"/>
                    <a:pt x="2631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3" y="5826"/>
                  </a:lnTo>
                  <a:cubicBezTo>
                    <a:pt x="2938" y="5826"/>
                    <a:pt x="2984" y="5831"/>
                    <a:pt x="3029" y="5836"/>
                  </a:cubicBezTo>
                  <a:cubicBezTo>
                    <a:pt x="3097" y="5849"/>
                    <a:pt x="3165" y="5871"/>
                    <a:pt x="3228" y="5899"/>
                  </a:cubicBezTo>
                  <a:cubicBezTo>
                    <a:pt x="3291" y="5928"/>
                    <a:pt x="3347" y="5962"/>
                    <a:pt x="3399" y="6007"/>
                  </a:cubicBezTo>
                  <a:cubicBezTo>
                    <a:pt x="3438" y="6041"/>
                    <a:pt x="3478" y="6082"/>
                    <a:pt x="3506" y="6127"/>
                  </a:cubicBezTo>
                  <a:cubicBezTo>
                    <a:pt x="3530" y="6156"/>
                    <a:pt x="3546" y="6190"/>
                    <a:pt x="3564" y="6224"/>
                  </a:cubicBezTo>
                  <a:cubicBezTo>
                    <a:pt x="3569" y="6246"/>
                    <a:pt x="3575" y="6269"/>
                    <a:pt x="3580" y="6297"/>
                  </a:cubicBezTo>
                  <a:lnTo>
                    <a:pt x="3580" y="6348"/>
                  </a:lnTo>
                  <a:cubicBezTo>
                    <a:pt x="3575" y="6366"/>
                    <a:pt x="3569" y="6376"/>
                    <a:pt x="3564" y="6394"/>
                  </a:cubicBezTo>
                  <a:cubicBezTo>
                    <a:pt x="3558" y="6405"/>
                    <a:pt x="3546" y="6423"/>
                    <a:pt x="3540" y="6434"/>
                  </a:cubicBezTo>
                  <a:cubicBezTo>
                    <a:pt x="3524" y="6450"/>
                    <a:pt x="3506" y="6468"/>
                    <a:pt x="3490" y="6479"/>
                  </a:cubicBezTo>
                  <a:cubicBezTo>
                    <a:pt x="3456" y="6502"/>
                    <a:pt x="3422" y="6518"/>
                    <a:pt x="3388" y="6536"/>
                  </a:cubicBezTo>
                  <a:cubicBezTo>
                    <a:pt x="3302" y="6565"/>
                    <a:pt x="3217" y="6581"/>
                    <a:pt x="3108" y="6593"/>
                  </a:cubicBezTo>
                  <a:cubicBezTo>
                    <a:pt x="3086" y="6593"/>
                    <a:pt x="3063" y="6599"/>
                    <a:pt x="3040" y="6610"/>
                  </a:cubicBezTo>
                  <a:cubicBezTo>
                    <a:pt x="3018" y="6621"/>
                    <a:pt x="3000" y="6638"/>
                    <a:pt x="2984" y="6662"/>
                  </a:cubicBezTo>
                  <a:cubicBezTo>
                    <a:pt x="2972" y="6683"/>
                    <a:pt x="2961" y="6707"/>
                    <a:pt x="2961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4" y="6877"/>
                  </a:lnTo>
                  <a:cubicBezTo>
                    <a:pt x="3063" y="6927"/>
                    <a:pt x="3092" y="6985"/>
                    <a:pt x="3120" y="7047"/>
                  </a:cubicBezTo>
                  <a:cubicBezTo>
                    <a:pt x="3131" y="7092"/>
                    <a:pt x="3142" y="7139"/>
                    <a:pt x="3155" y="7189"/>
                  </a:cubicBezTo>
                  <a:cubicBezTo>
                    <a:pt x="3155" y="7234"/>
                    <a:pt x="3155" y="7286"/>
                    <a:pt x="3149" y="7331"/>
                  </a:cubicBezTo>
                  <a:cubicBezTo>
                    <a:pt x="3137" y="7383"/>
                    <a:pt x="3120" y="7428"/>
                    <a:pt x="3103" y="7473"/>
                  </a:cubicBezTo>
                  <a:cubicBezTo>
                    <a:pt x="3074" y="7519"/>
                    <a:pt x="3047" y="7564"/>
                    <a:pt x="3013" y="7609"/>
                  </a:cubicBezTo>
                  <a:cubicBezTo>
                    <a:pt x="2972" y="7656"/>
                    <a:pt x="2927" y="7695"/>
                    <a:pt x="2876" y="7735"/>
                  </a:cubicBezTo>
                  <a:cubicBezTo>
                    <a:pt x="2814" y="7774"/>
                    <a:pt x="2751" y="7808"/>
                    <a:pt x="2683" y="7837"/>
                  </a:cubicBezTo>
                  <a:cubicBezTo>
                    <a:pt x="2614" y="7860"/>
                    <a:pt x="2552" y="7877"/>
                    <a:pt x="2484" y="7882"/>
                  </a:cubicBezTo>
                  <a:lnTo>
                    <a:pt x="2433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05" y="7848"/>
                    <a:pt x="2160" y="7826"/>
                  </a:cubicBezTo>
                  <a:cubicBezTo>
                    <a:pt x="2114" y="7803"/>
                    <a:pt x="2069" y="7774"/>
                    <a:pt x="2029" y="7746"/>
                  </a:cubicBezTo>
                  <a:cubicBezTo>
                    <a:pt x="1983" y="7706"/>
                    <a:pt x="1949" y="7661"/>
                    <a:pt x="1909" y="7616"/>
                  </a:cubicBezTo>
                  <a:cubicBezTo>
                    <a:pt x="1893" y="7593"/>
                    <a:pt x="1859" y="7575"/>
                    <a:pt x="1825" y="7575"/>
                  </a:cubicBezTo>
                  <a:cubicBezTo>
                    <a:pt x="1802" y="7575"/>
                    <a:pt x="1778" y="7582"/>
                    <a:pt x="1762" y="7587"/>
                  </a:cubicBezTo>
                  <a:cubicBezTo>
                    <a:pt x="1733" y="7604"/>
                    <a:pt x="1717" y="7633"/>
                    <a:pt x="1705" y="7661"/>
                  </a:cubicBezTo>
                  <a:cubicBezTo>
                    <a:pt x="1699" y="7678"/>
                    <a:pt x="1699" y="7695"/>
                    <a:pt x="1699" y="7712"/>
                  </a:cubicBezTo>
                  <a:lnTo>
                    <a:pt x="1688" y="7724"/>
                  </a:lnTo>
                  <a:cubicBezTo>
                    <a:pt x="1665" y="7753"/>
                    <a:pt x="1637" y="7780"/>
                    <a:pt x="1608" y="7798"/>
                  </a:cubicBezTo>
                  <a:cubicBezTo>
                    <a:pt x="1574" y="7821"/>
                    <a:pt x="1540" y="7843"/>
                    <a:pt x="1500" y="7855"/>
                  </a:cubicBezTo>
                  <a:cubicBezTo>
                    <a:pt x="1450" y="7877"/>
                    <a:pt x="1393" y="7889"/>
                    <a:pt x="1335" y="7894"/>
                  </a:cubicBezTo>
                  <a:cubicBezTo>
                    <a:pt x="1319" y="7894"/>
                    <a:pt x="1296" y="7900"/>
                    <a:pt x="1279" y="7900"/>
                  </a:cubicBezTo>
                  <a:cubicBezTo>
                    <a:pt x="1233" y="7900"/>
                    <a:pt x="1188" y="7894"/>
                    <a:pt x="1138" y="7889"/>
                  </a:cubicBezTo>
                  <a:cubicBezTo>
                    <a:pt x="1075" y="7871"/>
                    <a:pt x="1018" y="7855"/>
                    <a:pt x="955" y="7826"/>
                  </a:cubicBezTo>
                  <a:cubicBezTo>
                    <a:pt x="910" y="7803"/>
                    <a:pt x="870" y="7780"/>
                    <a:pt x="836" y="7753"/>
                  </a:cubicBezTo>
                  <a:cubicBezTo>
                    <a:pt x="807" y="7724"/>
                    <a:pt x="779" y="7695"/>
                    <a:pt x="756" y="7667"/>
                  </a:cubicBezTo>
                  <a:cubicBezTo>
                    <a:pt x="734" y="7627"/>
                    <a:pt x="711" y="7593"/>
                    <a:pt x="694" y="7548"/>
                  </a:cubicBezTo>
                  <a:cubicBezTo>
                    <a:pt x="682" y="7507"/>
                    <a:pt x="671" y="7473"/>
                    <a:pt x="666" y="7439"/>
                  </a:cubicBezTo>
                  <a:lnTo>
                    <a:pt x="666" y="7412"/>
                  </a:lnTo>
                  <a:cubicBezTo>
                    <a:pt x="677" y="7365"/>
                    <a:pt x="694" y="7326"/>
                    <a:pt x="705" y="7281"/>
                  </a:cubicBezTo>
                  <a:lnTo>
                    <a:pt x="716" y="7257"/>
                  </a:lnTo>
                  <a:cubicBezTo>
                    <a:pt x="728" y="7223"/>
                    <a:pt x="745" y="7184"/>
                    <a:pt x="745" y="7144"/>
                  </a:cubicBezTo>
                  <a:cubicBezTo>
                    <a:pt x="750" y="7105"/>
                    <a:pt x="728" y="7064"/>
                    <a:pt x="711" y="7019"/>
                  </a:cubicBezTo>
                  <a:cubicBezTo>
                    <a:pt x="682" y="6968"/>
                    <a:pt x="648" y="6927"/>
                    <a:pt x="626" y="6900"/>
                  </a:cubicBezTo>
                  <a:cubicBezTo>
                    <a:pt x="574" y="6843"/>
                    <a:pt x="524" y="6798"/>
                    <a:pt x="461" y="6746"/>
                  </a:cubicBezTo>
                  <a:cubicBezTo>
                    <a:pt x="404" y="6696"/>
                    <a:pt x="336" y="6633"/>
                    <a:pt x="278" y="6565"/>
                  </a:cubicBezTo>
                  <a:cubicBezTo>
                    <a:pt x="267" y="6542"/>
                    <a:pt x="257" y="6518"/>
                    <a:pt x="244" y="6502"/>
                  </a:cubicBezTo>
                  <a:cubicBezTo>
                    <a:pt x="239" y="6484"/>
                    <a:pt x="233" y="6468"/>
                    <a:pt x="233" y="6445"/>
                  </a:cubicBezTo>
                  <a:lnTo>
                    <a:pt x="233" y="6389"/>
                  </a:lnTo>
                  <a:cubicBezTo>
                    <a:pt x="244" y="6360"/>
                    <a:pt x="251" y="6326"/>
                    <a:pt x="267" y="6292"/>
                  </a:cubicBezTo>
                  <a:cubicBezTo>
                    <a:pt x="296" y="6229"/>
                    <a:pt x="336" y="6172"/>
                    <a:pt x="381" y="6116"/>
                  </a:cubicBezTo>
                  <a:cubicBezTo>
                    <a:pt x="415" y="6075"/>
                    <a:pt x="449" y="6048"/>
                    <a:pt x="490" y="6014"/>
                  </a:cubicBezTo>
                  <a:cubicBezTo>
                    <a:pt x="535" y="5980"/>
                    <a:pt x="580" y="5956"/>
                    <a:pt x="632" y="5939"/>
                  </a:cubicBezTo>
                  <a:cubicBezTo>
                    <a:pt x="671" y="5922"/>
                    <a:pt x="716" y="5911"/>
                    <a:pt x="756" y="5905"/>
                  </a:cubicBezTo>
                  <a:lnTo>
                    <a:pt x="790" y="5905"/>
                  </a:lnTo>
                  <a:cubicBezTo>
                    <a:pt x="813" y="5905"/>
                    <a:pt x="836" y="5905"/>
                    <a:pt x="865" y="5911"/>
                  </a:cubicBezTo>
                  <a:cubicBezTo>
                    <a:pt x="899" y="5917"/>
                    <a:pt x="926" y="5928"/>
                    <a:pt x="955" y="5939"/>
                  </a:cubicBezTo>
                  <a:cubicBezTo>
                    <a:pt x="983" y="5956"/>
                    <a:pt x="1007" y="5967"/>
                    <a:pt x="1028" y="5991"/>
                  </a:cubicBezTo>
                  <a:cubicBezTo>
                    <a:pt x="1063" y="6014"/>
                    <a:pt x="1086" y="6048"/>
                    <a:pt x="1114" y="6082"/>
                  </a:cubicBezTo>
                  <a:cubicBezTo>
                    <a:pt x="1138" y="6109"/>
                    <a:pt x="1177" y="6121"/>
                    <a:pt x="1206" y="6121"/>
                  </a:cubicBezTo>
                  <a:cubicBezTo>
                    <a:pt x="1211" y="6121"/>
                    <a:pt x="1222" y="6121"/>
                    <a:pt x="1233" y="6116"/>
                  </a:cubicBezTo>
                  <a:cubicBezTo>
                    <a:pt x="1251" y="6109"/>
                    <a:pt x="1274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2" y="5946"/>
                    <a:pt x="1358" y="5888"/>
                    <a:pt x="1382" y="5836"/>
                  </a:cubicBezTo>
                  <a:cubicBezTo>
                    <a:pt x="1403" y="5781"/>
                    <a:pt x="1438" y="5734"/>
                    <a:pt x="1478" y="5684"/>
                  </a:cubicBezTo>
                  <a:cubicBezTo>
                    <a:pt x="1518" y="5639"/>
                    <a:pt x="1563" y="5592"/>
                    <a:pt x="1620" y="5553"/>
                  </a:cubicBezTo>
                  <a:cubicBezTo>
                    <a:pt x="1676" y="5519"/>
                    <a:pt x="1733" y="5485"/>
                    <a:pt x="1796" y="5456"/>
                  </a:cubicBezTo>
                  <a:cubicBezTo>
                    <a:pt x="1853" y="5440"/>
                    <a:pt x="1909" y="5427"/>
                    <a:pt x="1967" y="5416"/>
                  </a:cubicBezTo>
                  <a:close/>
                  <a:moveTo>
                    <a:pt x="3189" y="7843"/>
                  </a:moveTo>
                  <a:lnTo>
                    <a:pt x="3189" y="7843"/>
                  </a:lnTo>
                  <a:cubicBezTo>
                    <a:pt x="3183" y="7877"/>
                    <a:pt x="3183" y="7911"/>
                    <a:pt x="3176" y="7950"/>
                  </a:cubicBezTo>
                  <a:cubicBezTo>
                    <a:pt x="3165" y="7997"/>
                    <a:pt x="3155" y="8042"/>
                    <a:pt x="3137" y="8087"/>
                  </a:cubicBezTo>
                  <a:cubicBezTo>
                    <a:pt x="3131" y="8099"/>
                    <a:pt x="3126" y="8104"/>
                    <a:pt x="3120" y="8115"/>
                  </a:cubicBezTo>
                  <a:lnTo>
                    <a:pt x="3115" y="8121"/>
                  </a:lnTo>
                  <a:cubicBezTo>
                    <a:pt x="3108" y="8115"/>
                    <a:pt x="3108" y="8115"/>
                    <a:pt x="3103" y="8115"/>
                  </a:cubicBezTo>
                  <a:cubicBezTo>
                    <a:pt x="3092" y="8110"/>
                    <a:pt x="3074" y="8099"/>
                    <a:pt x="3063" y="8087"/>
                  </a:cubicBezTo>
                  <a:cubicBezTo>
                    <a:pt x="3035" y="8065"/>
                    <a:pt x="3006" y="8031"/>
                    <a:pt x="2984" y="8002"/>
                  </a:cubicBezTo>
                  <a:cubicBezTo>
                    <a:pt x="3052" y="7963"/>
                    <a:pt x="3115" y="7911"/>
                    <a:pt x="3171" y="7860"/>
                  </a:cubicBezTo>
                  <a:cubicBezTo>
                    <a:pt x="3176" y="7855"/>
                    <a:pt x="3183" y="7848"/>
                    <a:pt x="3189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9" y="6"/>
                    <a:pt x="3115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58" y="416"/>
                    <a:pt x="2234" y="575"/>
                    <a:pt x="2143" y="746"/>
                  </a:cubicBezTo>
                  <a:cubicBezTo>
                    <a:pt x="2069" y="887"/>
                    <a:pt x="2017" y="1036"/>
                    <a:pt x="1990" y="1189"/>
                  </a:cubicBezTo>
                  <a:lnTo>
                    <a:pt x="1978" y="1189"/>
                  </a:lnTo>
                  <a:cubicBezTo>
                    <a:pt x="1904" y="1160"/>
                    <a:pt x="1825" y="1144"/>
                    <a:pt x="1744" y="1126"/>
                  </a:cubicBezTo>
                  <a:cubicBezTo>
                    <a:pt x="1686" y="1117"/>
                    <a:pt x="1626" y="1113"/>
                    <a:pt x="1567" y="1113"/>
                  </a:cubicBezTo>
                  <a:cubicBezTo>
                    <a:pt x="1482" y="1113"/>
                    <a:pt x="1397" y="1121"/>
                    <a:pt x="1313" y="1138"/>
                  </a:cubicBezTo>
                  <a:cubicBezTo>
                    <a:pt x="1188" y="1160"/>
                    <a:pt x="1063" y="1212"/>
                    <a:pt x="955" y="1280"/>
                  </a:cubicBezTo>
                  <a:cubicBezTo>
                    <a:pt x="836" y="1348"/>
                    <a:pt x="739" y="1438"/>
                    <a:pt x="653" y="1547"/>
                  </a:cubicBezTo>
                  <a:cubicBezTo>
                    <a:pt x="580" y="1637"/>
                    <a:pt x="524" y="1745"/>
                    <a:pt x="495" y="1860"/>
                  </a:cubicBezTo>
                  <a:cubicBezTo>
                    <a:pt x="456" y="1984"/>
                    <a:pt x="456" y="2120"/>
                    <a:pt x="477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3" y="2757"/>
                    <a:pt x="847" y="2814"/>
                  </a:cubicBezTo>
                  <a:cubicBezTo>
                    <a:pt x="716" y="2951"/>
                    <a:pt x="614" y="3127"/>
                    <a:pt x="608" y="3326"/>
                  </a:cubicBezTo>
                  <a:cubicBezTo>
                    <a:pt x="603" y="3547"/>
                    <a:pt x="728" y="3757"/>
                    <a:pt x="892" y="3900"/>
                  </a:cubicBezTo>
                  <a:cubicBezTo>
                    <a:pt x="1110" y="4090"/>
                    <a:pt x="1410" y="4202"/>
                    <a:pt x="1706" y="4202"/>
                  </a:cubicBezTo>
                  <a:cubicBezTo>
                    <a:pt x="1896" y="4202"/>
                    <a:pt x="2086" y="4155"/>
                    <a:pt x="2250" y="4053"/>
                  </a:cubicBezTo>
                  <a:cubicBezTo>
                    <a:pt x="2290" y="4024"/>
                    <a:pt x="2331" y="3995"/>
                    <a:pt x="2365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494" y="4320"/>
                    <a:pt x="2563" y="4399"/>
                    <a:pt x="2638" y="4462"/>
                  </a:cubicBezTo>
                  <a:cubicBezTo>
                    <a:pt x="2717" y="4530"/>
                    <a:pt x="2819" y="4570"/>
                    <a:pt x="2921" y="4598"/>
                  </a:cubicBezTo>
                  <a:cubicBezTo>
                    <a:pt x="2996" y="4615"/>
                    <a:pt x="3077" y="4626"/>
                    <a:pt x="3158" y="4626"/>
                  </a:cubicBezTo>
                  <a:cubicBezTo>
                    <a:pt x="3187" y="4626"/>
                    <a:pt x="3216" y="4624"/>
                    <a:pt x="3245" y="4621"/>
                  </a:cubicBezTo>
                  <a:lnTo>
                    <a:pt x="3245" y="4621"/>
                  </a:lnTo>
                  <a:cubicBezTo>
                    <a:pt x="3245" y="4666"/>
                    <a:pt x="3239" y="4711"/>
                    <a:pt x="3239" y="4758"/>
                  </a:cubicBezTo>
                  <a:cubicBezTo>
                    <a:pt x="3239" y="4871"/>
                    <a:pt x="3245" y="4979"/>
                    <a:pt x="3245" y="5093"/>
                  </a:cubicBezTo>
                  <a:cubicBezTo>
                    <a:pt x="3251" y="5206"/>
                    <a:pt x="3251" y="5320"/>
                    <a:pt x="3245" y="5434"/>
                  </a:cubicBezTo>
                  <a:lnTo>
                    <a:pt x="3245" y="5592"/>
                  </a:lnTo>
                  <a:cubicBezTo>
                    <a:pt x="3171" y="5571"/>
                    <a:pt x="3092" y="5553"/>
                    <a:pt x="3013" y="5542"/>
                  </a:cubicBezTo>
                  <a:cubicBezTo>
                    <a:pt x="2976" y="5537"/>
                    <a:pt x="2939" y="5535"/>
                    <a:pt x="2902" y="5535"/>
                  </a:cubicBezTo>
                  <a:cubicBezTo>
                    <a:pt x="2797" y="5535"/>
                    <a:pt x="2693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07" y="5382"/>
                    <a:pt x="2444" y="5309"/>
                    <a:pt x="2370" y="5251"/>
                  </a:cubicBezTo>
                  <a:cubicBezTo>
                    <a:pt x="2297" y="5195"/>
                    <a:pt x="2205" y="5172"/>
                    <a:pt x="2114" y="5155"/>
                  </a:cubicBezTo>
                  <a:cubicBezTo>
                    <a:pt x="2085" y="5149"/>
                    <a:pt x="2051" y="5149"/>
                    <a:pt x="2017" y="5149"/>
                  </a:cubicBezTo>
                  <a:cubicBezTo>
                    <a:pt x="1961" y="5149"/>
                    <a:pt x="1904" y="5155"/>
                    <a:pt x="1847" y="5167"/>
                  </a:cubicBezTo>
                  <a:cubicBezTo>
                    <a:pt x="1757" y="5183"/>
                    <a:pt x="1665" y="5223"/>
                    <a:pt x="1586" y="5264"/>
                  </a:cubicBezTo>
                  <a:cubicBezTo>
                    <a:pt x="1500" y="5309"/>
                    <a:pt x="1421" y="5371"/>
                    <a:pt x="1353" y="5440"/>
                  </a:cubicBezTo>
                  <a:cubicBezTo>
                    <a:pt x="1279" y="5508"/>
                    <a:pt x="1222" y="5587"/>
                    <a:pt x="1177" y="5673"/>
                  </a:cubicBezTo>
                  <a:cubicBezTo>
                    <a:pt x="1159" y="5700"/>
                    <a:pt x="1143" y="5729"/>
                    <a:pt x="1131" y="5763"/>
                  </a:cubicBezTo>
                  <a:cubicBezTo>
                    <a:pt x="1086" y="5729"/>
                    <a:pt x="1035" y="5707"/>
                    <a:pt x="978" y="5689"/>
                  </a:cubicBezTo>
                  <a:cubicBezTo>
                    <a:pt x="925" y="5674"/>
                    <a:pt x="868" y="5667"/>
                    <a:pt x="812" y="5667"/>
                  </a:cubicBezTo>
                  <a:cubicBezTo>
                    <a:pt x="741" y="5667"/>
                    <a:pt x="671" y="5678"/>
                    <a:pt x="608" y="5700"/>
                  </a:cubicBezTo>
                  <a:cubicBezTo>
                    <a:pt x="347" y="5775"/>
                    <a:pt x="154" y="5985"/>
                    <a:pt x="52" y="6229"/>
                  </a:cubicBezTo>
                  <a:cubicBezTo>
                    <a:pt x="12" y="6321"/>
                    <a:pt x="0" y="6423"/>
                    <a:pt x="23" y="6518"/>
                  </a:cubicBezTo>
                  <a:cubicBezTo>
                    <a:pt x="40" y="6610"/>
                    <a:pt x="92" y="6683"/>
                    <a:pt x="149" y="6746"/>
                  </a:cubicBezTo>
                  <a:cubicBezTo>
                    <a:pt x="262" y="6872"/>
                    <a:pt x="404" y="6962"/>
                    <a:pt x="506" y="7092"/>
                  </a:cubicBezTo>
                  <a:cubicBezTo>
                    <a:pt x="517" y="7110"/>
                    <a:pt x="529" y="7127"/>
                    <a:pt x="540" y="7144"/>
                  </a:cubicBezTo>
                  <a:cubicBezTo>
                    <a:pt x="529" y="7200"/>
                    <a:pt x="506" y="7257"/>
                    <a:pt x="490" y="7315"/>
                  </a:cubicBezTo>
                  <a:cubicBezTo>
                    <a:pt x="477" y="7354"/>
                    <a:pt x="472" y="7394"/>
                    <a:pt x="472" y="7433"/>
                  </a:cubicBezTo>
                  <a:cubicBezTo>
                    <a:pt x="472" y="7485"/>
                    <a:pt x="490" y="7530"/>
                    <a:pt x="501" y="7575"/>
                  </a:cubicBezTo>
                  <a:cubicBezTo>
                    <a:pt x="529" y="7661"/>
                    <a:pt x="574" y="7740"/>
                    <a:pt x="632" y="7808"/>
                  </a:cubicBezTo>
                  <a:cubicBezTo>
                    <a:pt x="687" y="7882"/>
                    <a:pt x="762" y="7939"/>
                    <a:pt x="842" y="7979"/>
                  </a:cubicBezTo>
                  <a:cubicBezTo>
                    <a:pt x="978" y="8048"/>
                    <a:pt x="1125" y="8081"/>
                    <a:pt x="1274" y="8081"/>
                  </a:cubicBezTo>
                  <a:cubicBezTo>
                    <a:pt x="1323" y="8081"/>
                    <a:pt x="1372" y="8077"/>
                    <a:pt x="1421" y="8070"/>
                  </a:cubicBezTo>
                  <a:cubicBezTo>
                    <a:pt x="1563" y="8047"/>
                    <a:pt x="1699" y="7979"/>
                    <a:pt x="1802" y="7871"/>
                  </a:cubicBezTo>
                  <a:cubicBezTo>
                    <a:pt x="1807" y="7882"/>
                    <a:pt x="1819" y="7889"/>
                    <a:pt x="1825" y="7900"/>
                  </a:cubicBezTo>
                  <a:cubicBezTo>
                    <a:pt x="1870" y="7945"/>
                    <a:pt x="1922" y="7984"/>
                    <a:pt x="1972" y="8018"/>
                  </a:cubicBezTo>
                  <a:cubicBezTo>
                    <a:pt x="1990" y="8031"/>
                    <a:pt x="2006" y="8042"/>
                    <a:pt x="2024" y="8047"/>
                  </a:cubicBezTo>
                  <a:cubicBezTo>
                    <a:pt x="2046" y="8110"/>
                    <a:pt x="2074" y="8162"/>
                    <a:pt x="2109" y="8218"/>
                  </a:cubicBezTo>
                  <a:cubicBezTo>
                    <a:pt x="2148" y="8275"/>
                    <a:pt x="2194" y="8325"/>
                    <a:pt x="2245" y="8372"/>
                  </a:cubicBezTo>
                  <a:cubicBezTo>
                    <a:pt x="2347" y="8462"/>
                    <a:pt x="2467" y="8537"/>
                    <a:pt x="2569" y="8621"/>
                  </a:cubicBezTo>
                  <a:lnTo>
                    <a:pt x="2569" y="8616"/>
                  </a:lnTo>
                  <a:cubicBezTo>
                    <a:pt x="2569" y="8621"/>
                    <a:pt x="2575" y="8621"/>
                    <a:pt x="2575" y="8627"/>
                  </a:cubicBezTo>
                  <a:cubicBezTo>
                    <a:pt x="2580" y="8627"/>
                    <a:pt x="2580" y="8627"/>
                    <a:pt x="2580" y="8632"/>
                  </a:cubicBezTo>
                  <a:cubicBezTo>
                    <a:pt x="2631" y="8673"/>
                    <a:pt x="2677" y="8718"/>
                    <a:pt x="2711" y="8769"/>
                  </a:cubicBezTo>
                  <a:cubicBezTo>
                    <a:pt x="2733" y="8803"/>
                    <a:pt x="2751" y="8831"/>
                    <a:pt x="2762" y="8865"/>
                  </a:cubicBezTo>
                  <a:cubicBezTo>
                    <a:pt x="2790" y="8939"/>
                    <a:pt x="2808" y="9025"/>
                    <a:pt x="2814" y="9104"/>
                  </a:cubicBezTo>
                  <a:cubicBezTo>
                    <a:pt x="2830" y="9280"/>
                    <a:pt x="2808" y="9463"/>
                    <a:pt x="2779" y="9633"/>
                  </a:cubicBezTo>
                  <a:cubicBezTo>
                    <a:pt x="2745" y="9825"/>
                    <a:pt x="2699" y="10014"/>
                    <a:pt x="2654" y="10207"/>
                  </a:cubicBezTo>
                  <a:cubicBezTo>
                    <a:pt x="2638" y="10292"/>
                    <a:pt x="2614" y="10378"/>
                    <a:pt x="2597" y="10462"/>
                  </a:cubicBezTo>
                  <a:cubicBezTo>
                    <a:pt x="2591" y="10514"/>
                    <a:pt x="2580" y="10559"/>
                    <a:pt x="2575" y="10604"/>
                  </a:cubicBezTo>
                  <a:cubicBezTo>
                    <a:pt x="2569" y="10638"/>
                    <a:pt x="2569" y="10678"/>
                    <a:pt x="2563" y="10712"/>
                  </a:cubicBezTo>
                  <a:cubicBezTo>
                    <a:pt x="2563" y="10730"/>
                    <a:pt x="2569" y="10753"/>
                    <a:pt x="2575" y="10769"/>
                  </a:cubicBezTo>
                  <a:cubicBezTo>
                    <a:pt x="2591" y="10798"/>
                    <a:pt x="2614" y="10821"/>
                    <a:pt x="2643" y="10826"/>
                  </a:cubicBezTo>
                  <a:cubicBezTo>
                    <a:pt x="2654" y="10829"/>
                    <a:pt x="2665" y="10831"/>
                    <a:pt x="2676" y="10831"/>
                  </a:cubicBezTo>
                  <a:cubicBezTo>
                    <a:pt x="2725" y="10831"/>
                    <a:pt x="2777" y="10803"/>
                    <a:pt x="2790" y="10753"/>
                  </a:cubicBezTo>
                  <a:cubicBezTo>
                    <a:pt x="2796" y="10730"/>
                    <a:pt x="2808" y="10706"/>
                    <a:pt x="2814" y="10685"/>
                  </a:cubicBezTo>
                  <a:cubicBezTo>
                    <a:pt x="2819" y="10661"/>
                    <a:pt x="2830" y="10633"/>
                    <a:pt x="2835" y="10610"/>
                  </a:cubicBezTo>
                  <a:cubicBezTo>
                    <a:pt x="2853" y="10559"/>
                    <a:pt x="2869" y="10507"/>
                    <a:pt x="2887" y="10451"/>
                  </a:cubicBezTo>
                  <a:cubicBezTo>
                    <a:pt x="2893" y="10434"/>
                    <a:pt x="2898" y="10412"/>
                    <a:pt x="2904" y="10394"/>
                  </a:cubicBezTo>
                  <a:cubicBezTo>
                    <a:pt x="2932" y="10286"/>
                    <a:pt x="2966" y="10184"/>
                    <a:pt x="2989" y="10076"/>
                  </a:cubicBezTo>
                  <a:cubicBezTo>
                    <a:pt x="3024" y="9940"/>
                    <a:pt x="3052" y="9798"/>
                    <a:pt x="3074" y="9649"/>
                  </a:cubicBezTo>
                  <a:cubicBezTo>
                    <a:pt x="3097" y="9513"/>
                    <a:pt x="3108" y="9382"/>
                    <a:pt x="3108" y="9264"/>
                  </a:cubicBezTo>
                  <a:cubicBezTo>
                    <a:pt x="3108" y="9206"/>
                    <a:pt x="3103" y="9138"/>
                    <a:pt x="3092" y="9064"/>
                  </a:cubicBezTo>
                  <a:cubicBezTo>
                    <a:pt x="3086" y="9007"/>
                    <a:pt x="3074" y="8951"/>
                    <a:pt x="3058" y="8899"/>
                  </a:cubicBezTo>
                  <a:cubicBezTo>
                    <a:pt x="3035" y="8844"/>
                    <a:pt x="3013" y="8792"/>
                    <a:pt x="2979" y="8747"/>
                  </a:cubicBezTo>
                  <a:cubicBezTo>
                    <a:pt x="2938" y="8689"/>
                    <a:pt x="2898" y="8644"/>
                    <a:pt x="2853" y="8610"/>
                  </a:cubicBezTo>
                  <a:cubicBezTo>
                    <a:pt x="2762" y="8530"/>
                    <a:pt x="2654" y="8474"/>
                    <a:pt x="2557" y="8422"/>
                  </a:cubicBezTo>
                  <a:cubicBezTo>
                    <a:pt x="2460" y="8377"/>
                    <a:pt x="2353" y="8320"/>
                    <a:pt x="2263" y="8246"/>
                  </a:cubicBezTo>
                  <a:cubicBezTo>
                    <a:pt x="2222" y="8212"/>
                    <a:pt x="2194" y="8178"/>
                    <a:pt x="2160" y="8138"/>
                  </a:cubicBezTo>
                  <a:cubicBezTo>
                    <a:pt x="2154" y="8133"/>
                    <a:pt x="2148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29" y="8133"/>
                    <a:pt x="2268" y="8138"/>
                  </a:cubicBezTo>
                  <a:cubicBezTo>
                    <a:pt x="2331" y="8149"/>
                    <a:pt x="2381" y="8155"/>
                    <a:pt x="2439" y="8155"/>
                  </a:cubicBezTo>
                  <a:cubicBezTo>
                    <a:pt x="2494" y="8155"/>
                    <a:pt x="2546" y="8149"/>
                    <a:pt x="2609" y="8144"/>
                  </a:cubicBezTo>
                  <a:cubicBezTo>
                    <a:pt x="2665" y="8133"/>
                    <a:pt x="2728" y="8115"/>
                    <a:pt x="2796" y="8093"/>
                  </a:cubicBezTo>
                  <a:lnTo>
                    <a:pt x="2801" y="8093"/>
                  </a:lnTo>
                  <a:cubicBezTo>
                    <a:pt x="2835" y="8144"/>
                    <a:pt x="2869" y="8183"/>
                    <a:pt x="2910" y="8218"/>
                  </a:cubicBezTo>
                  <a:cubicBezTo>
                    <a:pt x="2966" y="8275"/>
                    <a:pt x="3018" y="8309"/>
                    <a:pt x="3069" y="8320"/>
                  </a:cubicBezTo>
                  <a:cubicBezTo>
                    <a:pt x="3086" y="8320"/>
                    <a:pt x="3103" y="8325"/>
                    <a:pt x="3120" y="8325"/>
                  </a:cubicBezTo>
                  <a:cubicBezTo>
                    <a:pt x="3131" y="8325"/>
                    <a:pt x="3142" y="8320"/>
                    <a:pt x="3160" y="8320"/>
                  </a:cubicBezTo>
                  <a:cubicBezTo>
                    <a:pt x="3194" y="8314"/>
                    <a:pt x="3217" y="8298"/>
                    <a:pt x="3245" y="8280"/>
                  </a:cubicBezTo>
                  <a:cubicBezTo>
                    <a:pt x="3285" y="8246"/>
                    <a:pt x="3313" y="8196"/>
                    <a:pt x="3336" y="8144"/>
                  </a:cubicBezTo>
                  <a:cubicBezTo>
                    <a:pt x="3359" y="8093"/>
                    <a:pt x="3370" y="8025"/>
                    <a:pt x="3375" y="7973"/>
                  </a:cubicBezTo>
                  <a:cubicBezTo>
                    <a:pt x="3388" y="7916"/>
                    <a:pt x="3393" y="7855"/>
                    <a:pt x="3393" y="7774"/>
                  </a:cubicBezTo>
                  <a:cubicBezTo>
                    <a:pt x="3399" y="7706"/>
                    <a:pt x="3393" y="7638"/>
                    <a:pt x="3381" y="7553"/>
                  </a:cubicBezTo>
                  <a:lnTo>
                    <a:pt x="3381" y="7548"/>
                  </a:lnTo>
                  <a:lnTo>
                    <a:pt x="3381" y="7541"/>
                  </a:lnTo>
                  <a:lnTo>
                    <a:pt x="3388" y="7541"/>
                  </a:lnTo>
                  <a:lnTo>
                    <a:pt x="3388" y="7536"/>
                  </a:lnTo>
                  <a:cubicBezTo>
                    <a:pt x="3415" y="7451"/>
                    <a:pt x="3438" y="7365"/>
                    <a:pt x="3444" y="7281"/>
                  </a:cubicBezTo>
                  <a:cubicBezTo>
                    <a:pt x="3449" y="7173"/>
                    <a:pt x="3433" y="7058"/>
                    <a:pt x="3393" y="6945"/>
                  </a:cubicBezTo>
                  <a:cubicBezTo>
                    <a:pt x="3381" y="6917"/>
                    <a:pt x="3370" y="6882"/>
                    <a:pt x="3354" y="6848"/>
                  </a:cubicBezTo>
                  <a:cubicBezTo>
                    <a:pt x="3517" y="6814"/>
                    <a:pt x="3643" y="6752"/>
                    <a:pt x="3734" y="6662"/>
                  </a:cubicBezTo>
                  <a:cubicBezTo>
                    <a:pt x="3797" y="6593"/>
                    <a:pt x="3842" y="6518"/>
                    <a:pt x="3858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36" y="6104"/>
                    <a:pt x="3802" y="6030"/>
                    <a:pt x="3740" y="5946"/>
                  </a:cubicBezTo>
                  <a:cubicBezTo>
                    <a:pt x="3677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5" y="5712"/>
                  </a:cubicBezTo>
                  <a:lnTo>
                    <a:pt x="3490" y="5712"/>
                  </a:lnTo>
                  <a:lnTo>
                    <a:pt x="3490" y="5707"/>
                  </a:lnTo>
                  <a:cubicBezTo>
                    <a:pt x="3490" y="5695"/>
                    <a:pt x="3495" y="5684"/>
                    <a:pt x="3495" y="5673"/>
                  </a:cubicBezTo>
                  <a:cubicBezTo>
                    <a:pt x="3495" y="5626"/>
                    <a:pt x="3495" y="5581"/>
                    <a:pt x="3490" y="5536"/>
                  </a:cubicBezTo>
                  <a:cubicBezTo>
                    <a:pt x="3483" y="5468"/>
                    <a:pt x="3478" y="5405"/>
                    <a:pt x="3472" y="5337"/>
                  </a:cubicBezTo>
                  <a:lnTo>
                    <a:pt x="3467" y="5320"/>
                  </a:lnTo>
                  <a:lnTo>
                    <a:pt x="3461" y="5280"/>
                  </a:lnTo>
                  <a:lnTo>
                    <a:pt x="3449" y="5172"/>
                  </a:lnTo>
                  <a:lnTo>
                    <a:pt x="3427" y="5030"/>
                  </a:lnTo>
                  <a:cubicBezTo>
                    <a:pt x="3415" y="4945"/>
                    <a:pt x="3410" y="4855"/>
                    <a:pt x="3404" y="4769"/>
                  </a:cubicBezTo>
                  <a:lnTo>
                    <a:pt x="3399" y="4763"/>
                  </a:lnTo>
                  <a:lnTo>
                    <a:pt x="3399" y="4786"/>
                  </a:lnTo>
                  <a:cubicBezTo>
                    <a:pt x="3393" y="4724"/>
                    <a:pt x="3393" y="4666"/>
                    <a:pt x="3393" y="4604"/>
                  </a:cubicBezTo>
                  <a:lnTo>
                    <a:pt x="3393" y="4598"/>
                  </a:lnTo>
                  <a:cubicBezTo>
                    <a:pt x="3472" y="4582"/>
                    <a:pt x="3546" y="4553"/>
                    <a:pt x="3614" y="4514"/>
                  </a:cubicBezTo>
                  <a:cubicBezTo>
                    <a:pt x="3729" y="4451"/>
                    <a:pt x="3824" y="4349"/>
                    <a:pt x="3892" y="4223"/>
                  </a:cubicBezTo>
                  <a:lnTo>
                    <a:pt x="3899" y="4223"/>
                  </a:lnTo>
                  <a:cubicBezTo>
                    <a:pt x="3944" y="4268"/>
                    <a:pt x="3989" y="4314"/>
                    <a:pt x="4046" y="4354"/>
                  </a:cubicBezTo>
                  <a:lnTo>
                    <a:pt x="4046" y="4359"/>
                  </a:lnTo>
                  <a:cubicBezTo>
                    <a:pt x="4063" y="4700"/>
                    <a:pt x="4075" y="5041"/>
                    <a:pt x="4080" y="5332"/>
                  </a:cubicBezTo>
                  <a:cubicBezTo>
                    <a:pt x="4086" y="5666"/>
                    <a:pt x="4080" y="6041"/>
                    <a:pt x="4075" y="6468"/>
                  </a:cubicBezTo>
                  <a:cubicBezTo>
                    <a:pt x="4070" y="6848"/>
                    <a:pt x="4063" y="7229"/>
                    <a:pt x="4052" y="7609"/>
                  </a:cubicBezTo>
                  <a:cubicBezTo>
                    <a:pt x="4046" y="7780"/>
                    <a:pt x="4041" y="7957"/>
                    <a:pt x="4035" y="8128"/>
                  </a:cubicBezTo>
                  <a:cubicBezTo>
                    <a:pt x="4029" y="8338"/>
                    <a:pt x="4023" y="8542"/>
                    <a:pt x="4018" y="8752"/>
                  </a:cubicBezTo>
                  <a:cubicBezTo>
                    <a:pt x="4012" y="9030"/>
                    <a:pt x="4007" y="9314"/>
                    <a:pt x="4001" y="9594"/>
                  </a:cubicBezTo>
                  <a:cubicBezTo>
                    <a:pt x="4001" y="9741"/>
                    <a:pt x="3995" y="9883"/>
                    <a:pt x="3995" y="10025"/>
                  </a:cubicBezTo>
                  <a:lnTo>
                    <a:pt x="3995" y="10344"/>
                  </a:lnTo>
                  <a:lnTo>
                    <a:pt x="3995" y="10457"/>
                  </a:lnTo>
                  <a:cubicBezTo>
                    <a:pt x="4001" y="10485"/>
                    <a:pt x="4007" y="10507"/>
                    <a:pt x="4023" y="10530"/>
                  </a:cubicBezTo>
                  <a:cubicBezTo>
                    <a:pt x="4041" y="10548"/>
                    <a:pt x="4070" y="10559"/>
                    <a:pt x="4091" y="10559"/>
                  </a:cubicBezTo>
                  <a:cubicBezTo>
                    <a:pt x="4095" y="10559"/>
                    <a:pt x="4098" y="10560"/>
                    <a:pt x="4101" y="10560"/>
                  </a:cubicBezTo>
                  <a:cubicBezTo>
                    <a:pt x="4154" y="10560"/>
                    <a:pt x="4194" y="10517"/>
                    <a:pt x="4199" y="10468"/>
                  </a:cubicBezTo>
                  <a:cubicBezTo>
                    <a:pt x="4206" y="10275"/>
                    <a:pt x="4206" y="10087"/>
                    <a:pt x="4211" y="9900"/>
                  </a:cubicBezTo>
                  <a:cubicBezTo>
                    <a:pt x="4217" y="9707"/>
                    <a:pt x="4217" y="9519"/>
                    <a:pt x="4222" y="9332"/>
                  </a:cubicBezTo>
                  <a:cubicBezTo>
                    <a:pt x="4228" y="8951"/>
                    <a:pt x="4233" y="8571"/>
                    <a:pt x="4240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56" y="6667"/>
                    <a:pt x="4251" y="6286"/>
                    <a:pt x="4246" y="5905"/>
                  </a:cubicBezTo>
                  <a:cubicBezTo>
                    <a:pt x="4246" y="5621"/>
                    <a:pt x="4233" y="5343"/>
                    <a:pt x="4222" y="5065"/>
                  </a:cubicBezTo>
                  <a:cubicBezTo>
                    <a:pt x="4211" y="4916"/>
                    <a:pt x="4206" y="4774"/>
                    <a:pt x="4199" y="4632"/>
                  </a:cubicBezTo>
                  <a:cubicBezTo>
                    <a:pt x="4194" y="4570"/>
                    <a:pt x="4188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3" y="4572"/>
                    <a:pt x="4719" y="4575"/>
                    <a:pt x="4775" y="4575"/>
                  </a:cubicBezTo>
                  <a:cubicBezTo>
                    <a:pt x="4886" y="4575"/>
                    <a:pt x="4999" y="4562"/>
                    <a:pt x="5109" y="4548"/>
                  </a:cubicBezTo>
                  <a:cubicBezTo>
                    <a:pt x="5274" y="4525"/>
                    <a:pt x="5433" y="4480"/>
                    <a:pt x="5586" y="4428"/>
                  </a:cubicBezTo>
                  <a:cubicBezTo>
                    <a:pt x="5898" y="4325"/>
                    <a:pt x="6200" y="4184"/>
                    <a:pt x="6467" y="3990"/>
                  </a:cubicBezTo>
                  <a:cubicBezTo>
                    <a:pt x="6598" y="3900"/>
                    <a:pt x="6711" y="3791"/>
                    <a:pt x="6813" y="3667"/>
                  </a:cubicBezTo>
                  <a:cubicBezTo>
                    <a:pt x="6905" y="3559"/>
                    <a:pt x="6973" y="3444"/>
                    <a:pt x="7023" y="3313"/>
                  </a:cubicBezTo>
                  <a:cubicBezTo>
                    <a:pt x="7092" y="3150"/>
                    <a:pt x="7109" y="2967"/>
                    <a:pt x="7086" y="2786"/>
                  </a:cubicBezTo>
                  <a:cubicBezTo>
                    <a:pt x="7058" y="2610"/>
                    <a:pt x="6968" y="2445"/>
                    <a:pt x="6853" y="2314"/>
                  </a:cubicBezTo>
                  <a:cubicBezTo>
                    <a:pt x="6722" y="2167"/>
                    <a:pt x="6546" y="2059"/>
                    <a:pt x="6359" y="1991"/>
                  </a:cubicBezTo>
                  <a:cubicBezTo>
                    <a:pt x="6263" y="1944"/>
                    <a:pt x="6155" y="1922"/>
                    <a:pt x="6047" y="1899"/>
                  </a:cubicBezTo>
                  <a:cubicBezTo>
                    <a:pt x="6029" y="1899"/>
                    <a:pt x="6006" y="1894"/>
                    <a:pt x="5990" y="1888"/>
                  </a:cubicBezTo>
                  <a:cubicBezTo>
                    <a:pt x="6092" y="1768"/>
                    <a:pt x="6171" y="1632"/>
                    <a:pt x="6183" y="1467"/>
                  </a:cubicBezTo>
                  <a:cubicBezTo>
                    <a:pt x="6200" y="1252"/>
                    <a:pt x="6047" y="1070"/>
                    <a:pt x="5870" y="961"/>
                  </a:cubicBezTo>
                  <a:cubicBezTo>
                    <a:pt x="5666" y="849"/>
                    <a:pt x="5426" y="802"/>
                    <a:pt x="5199" y="802"/>
                  </a:cubicBezTo>
                  <a:cubicBezTo>
                    <a:pt x="5186" y="802"/>
                    <a:pt x="5173" y="803"/>
                    <a:pt x="5161" y="803"/>
                  </a:cubicBezTo>
                  <a:cubicBezTo>
                    <a:pt x="4881" y="803"/>
                    <a:pt x="4603" y="871"/>
                    <a:pt x="4359" y="1002"/>
                  </a:cubicBezTo>
                  <a:lnTo>
                    <a:pt x="4359" y="1007"/>
                  </a:lnTo>
                  <a:cubicBezTo>
                    <a:pt x="4342" y="837"/>
                    <a:pt x="4296" y="666"/>
                    <a:pt x="4217" y="518"/>
                  </a:cubicBezTo>
                  <a:cubicBezTo>
                    <a:pt x="4165" y="422"/>
                    <a:pt x="4097" y="331"/>
                    <a:pt x="4012" y="257"/>
                  </a:cubicBezTo>
                  <a:cubicBezTo>
                    <a:pt x="3933" y="184"/>
                    <a:pt x="3836" y="126"/>
                    <a:pt x="3734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4"/>
            <p:cNvSpPr/>
            <p:nvPr/>
          </p:nvSpPr>
          <p:spPr>
            <a:xfrm flipH="1">
              <a:off x="1960842" y="3625324"/>
              <a:ext cx="50018" cy="74733"/>
            </a:xfrm>
            <a:custGeom>
              <a:avLst/>
              <a:gdLst/>
              <a:ahLst/>
              <a:cxnLst/>
              <a:rect l="l" t="t" r="r" b="b"/>
              <a:pathLst>
                <a:path w="1700" h="2540" extrusionOk="0">
                  <a:moveTo>
                    <a:pt x="1178" y="0"/>
                  </a:moveTo>
                  <a:lnTo>
                    <a:pt x="512" y="630"/>
                  </a:lnTo>
                  <a:cubicBezTo>
                    <a:pt x="512" y="630"/>
                    <a:pt x="1" y="2519"/>
                    <a:pt x="271" y="2519"/>
                  </a:cubicBezTo>
                  <a:cubicBezTo>
                    <a:pt x="275" y="2519"/>
                    <a:pt x="280" y="2519"/>
                    <a:pt x="284" y="2518"/>
                  </a:cubicBezTo>
                  <a:cubicBezTo>
                    <a:pt x="366" y="2501"/>
                    <a:pt x="507" y="2495"/>
                    <a:pt x="669" y="2495"/>
                  </a:cubicBezTo>
                  <a:cubicBezTo>
                    <a:pt x="1107" y="2495"/>
                    <a:pt x="1700" y="2540"/>
                    <a:pt x="1700" y="2540"/>
                  </a:cubicBezTo>
                  <a:cubicBezTo>
                    <a:pt x="1393" y="2000"/>
                    <a:pt x="1404" y="352"/>
                    <a:pt x="1404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4"/>
            <p:cNvSpPr/>
            <p:nvPr/>
          </p:nvSpPr>
          <p:spPr>
            <a:xfrm flipH="1">
              <a:off x="1886932" y="3490893"/>
              <a:ext cx="195836" cy="149819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1" y="23"/>
                  </a:cubicBezTo>
                  <a:cubicBezTo>
                    <a:pt x="2917" y="35"/>
                    <a:pt x="2877" y="51"/>
                    <a:pt x="2831" y="80"/>
                  </a:cubicBezTo>
                  <a:cubicBezTo>
                    <a:pt x="2780" y="119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3" y="523"/>
                  </a:cubicBezTo>
                  <a:cubicBezTo>
                    <a:pt x="2421" y="631"/>
                    <a:pt x="2382" y="733"/>
                    <a:pt x="2360" y="841"/>
                  </a:cubicBezTo>
                  <a:cubicBezTo>
                    <a:pt x="2348" y="875"/>
                    <a:pt x="2308" y="904"/>
                    <a:pt x="2280" y="909"/>
                  </a:cubicBezTo>
                  <a:lnTo>
                    <a:pt x="2258" y="909"/>
                  </a:lnTo>
                  <a:cubicBezTo>
                    <a:pt x="2235" y="909"/>
                    <a:pt x="2217" y="904"/>
                    <a:pt x="2195" y="893"/>
                  </a:cubicBezTo>
                  <a:lnTo>
                    <a:pt x="2132" y="853"/>
                  </a:lnTo>
                  <a:cubicBezTo>
                    <a:pt x="2075" y="814"/>
                    <a:pt x="1985" y="751"/>
                    <a:pt x="1894" y="704"/>
                  </a:cubicBezTo>
                  <a:cubicBezTo>
                    <a:pt x="1849" y="683"/>
                    <a:pt x="1808" y="665"/>
                    <a:pt x="1757" y="654"/>
                  </a:cubicBezTo>
                  <a:cubicBezTo>
                    <a:pt x="1729" y="649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8" y="694"/>
                    <a:pt x="1461" y="722"/>
                  </a:cubicBezTo>
                  <a:cubicBezTo>
                    <a:pt x="1405" y="762"/>
                    <a:pt x="1348" y="807"/>
                    <a:pt x="1303" y="859"/>
                  </a:cubicBezTo>
                  <a:cubicBezTo>
                    <a:pt x="1246" y="927"/>
                    <a:pt x="1201" y="995"/>
                    <a:pt x="1160" y="1074"/>
                  </a:cubicBezTo>
                  <a:cubicBezTo>
                    <a:pt x="1110" y="1176"/>
                    <a:pt x="1070" y="1291"/>
                    <a:pt x="1047" y="1404"/>
                  </a:cubicBezTo>
                  <a:cubicBezTo>
                    <a:pt x="1018" y="1551"/>
                    <a:pt x="1007" y="1693"/>
                    <a:pt x="1013" y="1847"/>
                  </a:cubicBezTo>
                  <a:cubicBezTo>
                    <a:pt x="1024" y="1973"/>
                    <a:pt x="1052" y="2091"/>
                    <a:pt x="1086" y="2199"/>
                  </a:cubicBezTo>
                  <a:cubicBezTo>
                    <a:pt x="1092" y="2228"/>
                    <a:pt x="1104" y="2256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8"/>
                    <a:pt x="1041" y="2443"/>
                    <a:pt x="1013" y="2443"/>
                  </a:cubicBezTo>
                  <a:cubicBezTo>
                    <a:pt x="996" y="2443"/>
                    <a:pt x="984" y="2443"/>
                    <a:pt x="973" y="2438"/>
                  </a:cubicBezTo>
                  <a:cubicBezTo>
                    <a:pt x="921" y="2421"/>
                    <a:pt x="876" y="2404"/>
                    <a:pt x="826" y="2393"/>
                  </a:cubicBezTo>
                  <a:cubicBezTo>
                    <a:pt x="774" y="2382"/>
                    <a:pt x="729" y="2382"/>
                    <a:pt x="690" y="2382"/>
                  </a:cubicBezTo>
                  <a:lnTo>
                    <a:pt x="661" y="2382"/>
                  </a:lnTo>
                  <a:cubicBezTo>
                    <a:pt x="598" y="2387"/>
                    <a:pt x="546" y="2398"/>
                    <a:pt x="496" y="2416"/>
                  </a:cubicBezTo>
                  <a:cubicBezTo>
                    <a:pt x="451" y="2427"/>
                    <a:pt x="410" y="2450"/>
                    <a:pt x="365" y="2477"/>
                  </a:cubicBezTo>
                  <a:cubicBezTo>
                    <a:pt x="320" y="2511"/>
                    <a:pt x="280" y="2546"/>
                    <a:pt x="239" y="2586"/>
                  </a:cubicBezTo>
                  <a:cubicBezTo>
                    <a:pt x="205" y="2631"/>
                    <a:pt x="178" y="2671"/>
                    <a:pt x="155" y="2716"/>
                  </a:cubicBezTo>
                  <a:cubicBezTo>
                    <a:pt x="132" y="2762"/>
                    <a:pt x="115" y="2813"/>
                    <a:pt x="103" y="2865"/>
                  </a:cubicBezTo>
                  <a:cubicBezTo>
                    <a:pt x="92" y="2915"/>
                    <a:pt x="87" y="2967"/>
                    <a:pt x="87" y="3017"/>
                  </a:cubicBezTo>
                  <a:cubicBezTo>
                    <a:pt x="98" y="3080"/>
                    <a:pt x="110" y="3132"/>
                    <a:pt x="121" y="3171"/>
                  </a:cubicBezTo>
                  <a:cubicBezTo>
                    <a:pt x="144" y="3227"/>
                    <a:pt x="171" y="3285"/>
                    <a:pt x="205" y="3342"/>
                  </a:cubicBezTo>
                  <a:cubicBezTo>
                    <a:pt x="234" y="3382"/>
                    <a:pt x="263" y="3416"/>
                    <a:pt x="291" y="3444"/>
                  </a:cubicBezTo>
                  <a:cubicBezTo>
                    <a:pt x="308" y="3466"/>
                    <a:pt x="314" y="3495"/>
                    <a:pt x="302" y="3529"/>
                  </a:cubicBezTo>
                  <a:cubicBezTo>
                    <a:pt x="291" y="3557"/>
                    <a:pt x="263" y="3575"/>
                    <a:pt x="234" y="3575"/>
                  </a:cubicBezTo>
                  <a:cubicBezTo>
                    <a:pt x="200" y="3575"/>
                    <a:pt x="178" y="3568"/>
                    <a:pt x="155" y="3568"/>
                  </a:cubicBezTo>
                  <a:cubicBezTo>
                    <a:pt x="132" y="3575"/>
                    <a:pt x="115" y="3581"/>
                    <a:pt x="103" y="3586"/>
                  </a:cubicBezTo>
                  <a:cubicBezTo>
                    <a:pt x="92" y="3586"/>
                    <a:pt x="81" y="3592"/>
                    <a:pt x="76" y="3597"/>
                  </a:cubicBezTo>
                  <a:cubicBezTo>
                    <a:pt x="64" y="3602"/>
                    <a:pt x="58" y="3609"/>
                    <a:pt x="47" y="3615"/>
                  </a:cubicBezTo>
                  <a:cubicBezTo>
                    <a:pt x="35" y="3637"/>
                    <a:pt x="29" y="3643"/>
                    <a:pt x="29" y="3654"/>
                  </a:cubicBezTo>
                  <a:cubicBezTo>
                    <a:pt x="19" y="3665"/>
                    <a:pt x="13" y="3683"/>
                    <a:pt x="13" y="3699"/>
                  </a:cubicBezTo>
                  <a:cubicBezTo>
                    <a:pt x="1" y="3733"/>
                    <a:pt x="1" y="3767"/>
                    <a:pt x="1" y="3802"/>
                  </a:cubicBezTo>
                  <a:cubicBezTo>
                    <a:pt x="8" y="3848"/>
                    <a:pt x="19" y="3893"/>
                    <a:pt x="35" y="3938"/>
                  </a:cubicBezTo>
                  <a:cubicBezTo>
                    <a:pt x="53" y="3990"/>
                    <a:pt x="81" y="4046"/>
                    <a:pt x="115" y="4097"/>
                  </a:cubicBezTo>
                  <a:cubicBezTo>
                    <a:pt x="149" y="4142"/>
                    <a:pt x="184" y="4182"/>
                    <a:pt x="229" y="4228"/>
                  </a:cubicBezTo>
                  <a:cubicBezTo>
                    <a:pt x="274" y="4268"/>
                    <a:pt x="325" y="4302"/>
                    <a:pt x="376" y="4331"/>
                  </a:cubicBezTo>
                  <a:cubicBezTo>
                    <a:pt x="422" y="4353"/>
                    <a:pt x="478" y="4370"/>
                    <a:pt x="535" y="4387"/>
                  </a:cubicBezTo>
                  <a:cubicBezTo>
                    <a:pt x="587" y="4393"/>
                    <a:pt x="632" y="4399"/>
                    <a:pt x="672" y="4399"/>
                  </a:cubicBezTo>
                  <a:lnTo>
                    <a:pt x="711" y="4399"/>
                  </a:lnTo>
                  <a:cubicBezTo>
                    <a:pt x="774" y="4393"/>
                    <a:pt x="831" y="4381"/>
                    <a:pt x="887" y="4365"/>
                  </a:cubicBezTo>
                  <a:lnTo>
                    <a:pt x="905" y="4365"/>
                  </a:lnTo>
                  <a:cubicBezTo>
                    <a:pt x="921" y="4365"/>
                    <a:pt x="945" y="4370"/>
                    <a:pt x="955" y="4387"/>
                  </a:cubicBezTo>
                  <a:cubicBezTo>
                    <a:pt x="973" y="4404"/>
                    <a:pt x="979" y="4421"/>
                    <a:pt x="979" y="4444"/>
                  </a:cubicBezTo>
                  <a:cubicBezTo>
                    <a:pt x="973" y="4473"/>
                    <a:pt x="973" y="4501"/>
                    <a:pt x="973" y="4530"/>
                  </a:cubicBezTo>
                  <a:cubicBezTo>
                    <a:pt x="979" y="4564"/>
                    <a:pt x="984" y="4603"/>
                    <a:pt x="996" y="4638"/>
                  </a:cubicBezTo>
                  <a:cubicBezTo>
                    <a:pt x="1007" y="4666"/>
                    <a:pt x="1024" y="4693"/>
                    <a:pt x="1041" y="4717"/>
                  </a:cubicBezTo>
                  <a:cubicBezTo>
                    <a:pt x="1058" y="4751"/>
                    <a:pt x="1081" y="4774"/>
                    <a:pt x="1099" y="4790"/>
                  </a:cubicBezTo>
                  <a:cubicBezTo>
                    <a:pt x="1133" y="4813"/>
                    <a:pt x="1160" y="4837"/>
                    <a:pt x="1189" y="4853"/>
                  </a:cubicBezTo>
                  <a:cubicBezTo>
                    <a:pt x="1228" y="4871"/>
                    <a:pt x="1275" y="4887"/>
                    <a:pt x="1314" y="4893"/>
                  </a:cubicBezTo>
                  <a:cubicBezTo>
                    <a:pt x="1359" y="4905"/>
                    <a:pt x="1399" y="4905"/>
                    <a:pt x="1433" y="4905"/>
                  </a:cubicBezTo>
                  <a:lnTo>
                    <a:pt x="1456" y="4905"/>
                  </a:lnTo>
                  <a:cubicBezTo>
                    <a:pt x="1513" y="4898"/>
                    <a:pt x="1558" y="4893"/>
                    <a:pt x="1592" y="4876"/>
                  </a:cubicBezTo>
                  <a:cubicBezTo>
                    <a:pt x="1626" y="4864"/>
                    <a:pt x="1661" y="4848"/>
                    <a:pt x="1689" y="4830"/>
                  </a:cubicBezTo>
                  <a:cubicBezTo>
                    <a:pt x="1718" y="4813"/>
                    <a:pt x="1746" y="4790"/>
                    <a:pt x="1763" y="4768"/>
                  </a:cubicBezTo>
                  <a:cubicBezTo>
                    <a:pt x="1786" y="4745"/>
                    <a:pt x="1802" y="4717"/>
                    <a:pt x="1820" y="4688"/>
                  </a:cubicBezTo>
                  <a:cubicBezTo>
                    <a:pt x="1831" y="4659"/>
                    <a:pt x="1842" y="4625"/>
                    <a:pt x="1849" y="4598"/>
                  </a:cubicBezTo>
                  <a:cubicBezTo>
                    <a:pt x="1842" y="4557"/>
                    <a:pt x="1836" y="4530"/>
                    <a:pt x="1826" y="4507"/>
                  </a:cubicBezTo>
                  <a:lnTo>
                    <a:pt x="1815" y="4462"/>
                  </a:lnTo>
                  <a:cubicBezTo>
                    <a:pt x="1808" y="4433"/>
                    <a:pt x="1815" y="4399"/>
                    <a:pt x="1831" y="4370"/>
                  </a:cubicBezTo>
                  <a:cubicBezTo>
                    <a:pt x="1849" y="4342"/>
                    <a:pt x="1883" y="4318"/>
                    <a:pt x="1917" y="4313"/>
                  </a:cubicBezTo>
                  <a:cubicBezTo>
                    <a:pt x="1922" y="4308"/>
                    <a:pt x="1933" y="4308"/>
                    <a:pt x="1939" y="4308"/>
                  </a:cubicBezTo>
                  <a:cubicBezTo>
                    <a:pt x="1967" y="4308"/>
                    <a:pt x="1991" y="4318"/>
                    <a:pt x="2012" y="4331"/>
                  </a:cubicBezTo>
                  <a:cubicBezTo>
                    <a:pt x="2036" y="4347"/>
                    <a:pt x="2053" y="4376"/>
                    <a:pt x="2064" y="4410"/>
                  </a:cubicBezTo>
                  <a:lnTo>
                    <a:pt x="2087" y="4473"/>
                  </a:lnTo>
                  <a:cubicBezTo>
                    <a:pt x="2121" y="4580"/>
                    <a:pt x="2166" y="4672"/>
                    <a:pt x="2224" y="4762"/>
                  </a:cubicBezTo>
                  <a:cubicBezTo>
                    <a:pt x="2269" y="4824"/>
                    <a:pt x="2319" y="4882"/>
                    <a:pt x="2371" y="4939"/>
                  </a:cubicBezTo>
                  <a:cubicBezTo>
                    <a:pt x="2421" y="4973"/>
                    <a:pt x="2468" y="5007"/>
                    <a:pt x="2518" y="5034"/>
                  </a:cubicBezTo>
                  <a:cubicBezTo>
                    <a:pt x="2565" y="5058"/>
                    <a:pt x="2610" y="5068"/>
                    <a:pt x="2655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6" y="5092"/>
                  </a:lnTo>
                  <a:cubicBezTo>
                    <a:pt x="2837" y="5086"/>
                    <a:pt x="2877" y="5075"/>
                    <a:pt x="2911" y="5063"/>
                  </a:cubicBezTo>
                  <a:cubicBezTo>
                    <a:pt x="2962" y="5047"/>
                    <a:pt x="3001" y="5023"/>
                    <a:pt x="3042" y="5000"/>
                  </a:cubicBezTo>
                  <a:cubicBezTo>
                    <a:pt x="3092" y="4961"/>
                    <a:pt x="3144" y="4921"/>
                    <a:pt x="3195" y="4871"/>
                  </a:cubicBezTo>
                  <a:cubicBezTo>
                    <a:pt x="3252" y="4796"/>
                    <a:pt x="3308" y="4711"/>
                    <a:pt x="3354" y="4620"/>
                  </a:cubicBezTo>
                  <a:cubicBezTo>
                    <a:pt x="3394" y="4552"/>
                    <a:pt x="3422" y="4473"/>
                    <a:pt x="3451" y="4381"/>
                  </a:cubicBezTo>
                  <a:cubicBezTo>
                    <a:pt x="3473" y="4331"/>
                    <a:pt x="3525" y="4291"/>
                    <a:pt x="3581" y="4291"/>
                  </a:cubicBezTo>
                  <a:cubicBezTo>
                    <a:pt x="3615" y="4291"/>
                    <a:pt x="3638" y="4297"/>
                    <a:pt x="3661" y="4313"/>
                  </a:cubicBezTo>
                  <a:cubicBezTo>
                    <a:pt x="3678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8" y="4501"/>
                  </a:lnTo>
                  <a:cubicBezTo>
                    <a:pt x="3848" y="4586"/>
                    <a:pt x="3922" y="4688"/>
                    <a:pt x="4018" y="4779"/>
                  </a:cubicBezTo>
                  <a:cubicBezTo>
                    <a:pt x="4065" y="4813"/>
                    <a:pt x="4110" y="4848"/>
                    <a:pt x="4155" y="4871"/>
                  </a:cubicBezTo>
                  <a:cubicBezTo>
                    <a:pt x="4194" y="4887"/>
                    <a:pt x="4241" y="4905"/>
                    <a:pt x="4291" y="4916"/>
                  </a:cubicBezTo>
                  <a:cubicBezTo>
                    <a:pt x="4331" y="4927"/>
                    <a:pt x="4372" y="4927"/>
                    <a:pt x="4411" y="4927"/>
                  </a:cubicBezTo>
                  <a:lnTo>
                    <a:pt x="4433" y="4927"/>
                  </a:lnTo>
                  <a:cubicBezTo>
                    <a:pt x="4485" y="4921"/>
                    <a:pt x="4524" y="4916"/>
                    <a:pt x="4564" y="4898"/>
                  </a:cubicBezTo>
                  <a:cubicBezTo>
                    <a:pt x="4598" y="4887"/>
                    <a:pt x="4632" y="4871"/>
                    <a:pt x="4666" y="4848"/>
                  </a:cubicBezTo>
                  <a:cubicBezTo>
                    <a:pt x="4706" y="4824"/>
                    <a:pt x="4734" y="4803"/>
                    <a:pt x="4758" y="4774"/>
                  </a:cubicBezTo>
                  <a:cubicBezTo>
                    <a:pt x="4781" y="4745"/>
                    <a:pt x="4797" y="4717"/>
                    <a:pt x="4808" y="4688"/>
                  </a:cubicBezTo>
                  <a:cubicBezTo>
                    <a:pt x="4826" y="4659"/>
                    <a:pt x="4837" y="4625"/>
                    <a:pt x="4849" y="4586"/>
                  </a:cubicBezTo>
                  <a:cubicBezTo>
                    <a:pt x="4854" y="4546"/>
                    <a:pt x="4860" y="4501"/>
                    <a:pt x="4854" y="4455"/>
                  </a:cubicBezTo>
                  <a:lnTo>
                    <a:pt x="4854" y="4438"/>
                  </a:lnTo>
                  <a:lnTo>
                    <a:pt x="4854" y="4421"/>
                  </a:lnTo>
                  <a:cubicBezTo>
                    <a:pt x="4842" y="4365"/>
                    <a:pt x="4865" y="4318"/>
                    <a:pt x="4910" y="4297"/>
                  </a:cubicBezTo>
                  <a:cubicBezTo>
                    <a:pt x="4928" y="4291"/>
                    <a:pt x="4944" y="4284"/>
                    <a:pt x="4962" y="4284"/>
                  </a:cubicBezTo>
                  <a:cubicBezTo>
                    <a:pt x="4996" y="4284"/>
                    <a:pt x="5025" y="4302"/>
                    <a:pt x="5047" y="4325"/>
                  </a:cubicBezTo>
                  <a:cubicBezTo>
                    <a:pt x="5064" y="4342"/>
                    <a:pt x="5081" y="4359"/>
                    <a:pt x="5104" y="4376"/>
                  </a:cubicBezTo>
                  <a:cubicBezTo>
                    <a:pt x="5149" y="4415"/>
                    <a:pt x="5195" y="4444"/>
                    <a:pt x="5240" y="4473"/>
                  </a:cubicBezTo>
                  <a:cubicBezTo>
                    <a:pt x="5285" y="4489"/>
                    <a:pt x="5326" y="4507"/>
                    <a:pt x="5371" y="4518"/>
                  </a:cubicBezTo>
                  <a:cubicBezTo>
                    <a:pt x="5405" y="4523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3"/>
                    <a:pt x="5587" y="4512"/>
                    <a:pt x="5626" y="4501"/>
                  </a:cubicBezTo>
                  <a:cubicBezTo>
                    <a:pt x="5673" y="4483"/>
                    <a:pt x="5723" y="4462"/>
                    <a:pt x="5763" y="4433"/>
                  </a:cubicBezTo>
                  <a:cubicBezTo>
                    <a:pt x="5809" y="4399"/>
                    <a:pt x="5854" y="4359"/>
                    <a:pt x="5894" y="4318"/>
                  </a:cubicBezTo>
                  <a:cubicBezTo>
                    <a:pt x="5928" y="4273"/>
                    <a:pt x="5962" y="4228"/>
                    <a:pt x="5985" y="4182"/>
                  </a:cubicBezTo>
                  <a:cubicBezTo>
                    <a:pt x="6008" y="4137"/>
                    <a:pt x="6025" y="4092"/>
                    <a:pt x="6035" y="4046"/>
                  </a:cubicBezTo>
                  <a:cubicBezTo>
                    <a:pt x="6042" y="4001"/>
                    <a:pt x="6048" y="3956"/>
                    <a:pt x="6048" y="3916"/>
                  </a:cubicBezTo>
                  <a:cubicBezTo>
                    <a:pt x="6042" y="3887"/>
                    <a:pt x="6035" y="3859"/>
                    <a:pt x="6030" y="3836"/>
                  </a:cubicBezTo>
                  <a:cubicBezTo>
                    <a:pt x="6014" y="3791"/>
                    <a:pt x="5996" y="3757"/>
                    <a:pt x="5974" y="3728"/>
                  </a:cubicBezTo>
                  <a:cubicBezTo>
                    <a:pt x="5956" y="3694"/>
                    <a:pt x="5928" y="3665"/>
                    <a:pt x="5899" y="3637"/>
                  </a:cubicBezTo>
                  <a:cubicBezTo>
                    <a:pt x="5872" y="3615"/>
                    <a:pt x="5843" y="3597"/>
                    <a:pt x="5815" y="3575"/>
                  </a:cubicBezTo>
                  <a:cubicBezTo>
                    <a:pt x="5786" y="3568"/>
                    <a:pt x="5763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7"/>
                    <a:pt x="5804" y="3342"/>
                    <a:pt x="5849" y="3342"/>
                  </a:cubicBezTo>
                  <a:lnTo>
                    <a:pt x="5865" y="3342"/>
                  </a:lnTo>
                  <a:cubicBezTo>
                    <a:pt x="5945" y="3358"/>
                    <a:pt x="6019" y="3364"/>
                    <a:pt x="6082" y="3364"/>
                  </a:cubicBezTo>
                  <a:lnTo>
                    <a:pt x="6132" y="3364"/>
                  </a:lnTo>
                  <a:cubicBezTo>
                    <a:pt x="6218" y="3353"/>
                    <a:pt x="6297" y="3337"/>
                    <a:pt x="6360" y="3313"/>
                  </a:cubicBezTo>
                  <a:cubicBezTo>
                    <a:pt x="6410" y="3296"/>
                    <a:pt x="6451" y="3279"/>
                    <a:pt x="6485" y="3256"/>
                  </a:cubicBezTo>
                  <a:cubicBezTo>
                    <a:pt x="6513" y="3234"/>
                    <a:pt x="6541" y="3211"/>
                    <a:pt x="6565" y="3188"/>
                  </a:cubicBezTo>
                  <a:cubicBezTo>
                    <a:pt x="6581" y="3166"/>
                    <a:pt x="6599" y="3143"/>
                    <a:pt x="6615" y="3114"/>
                  </a:cubicBezTo>
                  <a:cubicBezTo>
                    <a:pt x="6627" y="3086"/>
                    <a:pt x="6638" y="3057"/>
                    <a:pt x="6644" y="3023"/>
                  </a:cubicBezTo>
                  <a:cubicBezTo>
                    <a:pt x="6649" y="2983"/>
                    <a:pt x="6656" y="2944"/>
                    <a:pt x="6656" y="2899"/>
                  </a:cubicBezTo>
                  <a:cubicBezTo>
                    <a:pt x="6644" y="2841"/>
                    <a:pt x="6638" y="2796"/>
                    <a:pt x="6622" y="2750"/>
                  </a:cubicBezTo>
                  <a:cubicBezTo>
                    <a:pt x="6610" y="2711"/>
                    <a:pt x="6588" y="2676"/>
                    <a:pt x="6570" y="2642"/>
                  </a:cubicBezTo>
                  <a:cubicBezTo>
                    <a:pt x="6547" y="2614"/>
                    <a:pt x="6520" y="2580"/>
                    <a:pt x="6485" y="2546"/>
                  </a:cubicBezTo>
                  <a:cubicBezTo>
                    <a:pt x="6434" y="2501"/>
                    <a:pt x="6383" y="2466"/>
                    <a:pt x="6320" y="2438"/>
                  </a:cubicBezTo>
                  <a:cubicBezTo>
                    <a:pt x="6235" y="2393"/>
                    <a:pt x="6138" y="2359"/>
                    <a:pt x="6019" y="2336"/>
                  </a:cubicBezTo>
                  <a:cubicBezTo>
                    <a:pt x="5980" y="2330"/>
                    <a:pt x="5940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7"/>
                  </a:lnTo>
                  <a:lnTo>
                    <a:pt x="5513" y="2307"/>
                  </a:lnTo>
                  <a:cubicBezTo>
                    <a:pt x="5474" y="2314"/>
                    <a:pt x="5439" y="2319"/>
                    <a:pt x="5400" y="2319"/>
                  </a:cubicBezTo>
                  <a:cubicBezTo>
                    <a:pt x="5388" y="2325"/>
                    <a:pt x="5377" y="2325"/>
                    <a:pt x="5371" y="2325"/>
                  </a:cubicBezTo>
                  <a:cubicBezTo>
                    <a:pt x="5332" y="2325"/>
                    <a:pt x="5303" y="2314"/>
                    <a:pt x="5280" y="2296"/>
                  </a:cubicBezTo>
                  <a:cubicBezTo>
                    <a:pt x="5258" y="2285"/>
                    <a:pt x="5240" y="2262"/>
                    <a:pt x="5224" y="2239"/>
                  </a:cubicBezTo>
                  <a:cubicBezTo>
                    <a:pt x="5195" y="2171"/>
                    <a:pt x="5212" y="2097"/>
                    <a:pt x="5264" y="2046"/>
                  </a:cubicBezTo>
                  <a:lnTo>
                    <a:pt x="5366" y="1944"/>
                  </a:lnTo>
                  <a:cubicBezTo>
                    <a:pt x="5422" y="1876"/>
                    <a:pt x="5463" y="1824"/>
                    <a:pt x="5490" y="1768"/>
                  </a:cubicBezTo>
                  <a:cubicBezTo>
                    <a:pt x="5502" y="1745"/>
                    <a:pt x="5508" y="1716"/>
                    <a:pt x="5519" y="1688"/>
                  </a:cubicBezTo>
                  <a:cubicBezTo>
                    <a:pt x="5519" y="1677"/>
                    <a:pt x="5519" y="1666"/>
                    <a:pt x="5524" y="1654"/>
                  </a:cubicBezTo>
                  <a:cubicBezTo>
                    <a:pt x="5519" y="1648"/>
                    <a:pt x="5519" y="1637"/>
                    <a:pt x="5519" y="1632"/>
                  </a:cubicBezTo>
                  <a:cubicBezTo>
                    <a:pt x="5513" y="1625"/>
                    <a:pt x="5513" y="1620"/>
                    <a:pt x="5508" y="1614"/>
                  </a:cubicBezTo>
                  <a:lnTo>
                    <a:pt x="5497" y="1598"/>
                  </a:lnTo>
                  <a:cubicBezTo>
                    <a:pt x="5474" y="1585"/>
                    <a:pt x="5468" y="1580"/>
                    <a:pt x="5456" y="1575"/>
                  </a:cubicBezTo>
                  <a:cubicBezTo>
                    <a:pt x="5429" y="1557"/>
                    <a:pt x="5400" y="1551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8" y="1540"/>
                    <a:pt x="4979" y="1569"/>
                    <a:pt x="4871" y="1603"/>
                  </a:cubicBezTo>
                  <a:cubicBezTo>
                    <a:pt x="4797" y="1632"/>
                    <a:pt x="4729" y="1666"/>
                    <a:pt x="4644" y="1711"/>
                  </a:cubicBezTo>
                  <a:cubicBezTo>
                    <a:pt x="4627" y="1722"/>
                    <a:pt x="4610" y="1727"/>
                    <a:pt x="4587" y="1727"/>
                  </a:cubicBezTo>
                  <a:cubicBezTo>
                    <a:pt x="4548" y="1727"/>
                    <a:pt x="4501" y="1711"/>
                    <a:pt x="4479" y="1677"/>
                  </a:cubicBezTo>
                  <a:cubicBezTo>
                    <a:pt x="4451" y="1654"/>
                    <a:pt x="4440" y="1614"/>
                    <a:pt x="4445" y="1575"/>
                  </a:cubicBezTo>
                  <a:cubicBezTo>
                    <a:pt x="4445" y="1551"/>
                    <a:pt x="4451" y="1530"/>
                    <a:pt x="4467" y="1506"/>
                  </a:cubicBezTo>
                  <a:lnTo>
                    <a:pt x="4474" y="1495"/>
                  </a:lnTo>
                  <a:lnTo>
                    <a:pt x="4479" y="1483"/>
                  </a:lnTo>
                  <a:cubicBezTo>
                    <a:pt x="4513" y="1410"/>
                    <a:pt x="4535" y="1347"/>
                    <a:pt x="4553" y="1284"/>
                  </a:cubicBezTo>
                  <a:cubicBezTo>
                    <a:pt x="4558" y="1228"/>
                    <a:pt x="4564" y="1176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6"/>
                    <a:pt x="4524" y="977"/>
                    <a:pt x="4508" y="955"/>
                  </a:cubicBezTo>
                  <a:cubicBezTo>
                    <a:pt x="4496" y="938"/>
                    <a:pt x="4479" y="916"/>
                    <a:pt x="4462" y="898"/>
                  </a:cubicBezTo>
                  <a:cubicBezTo>
                    <a:pt x="4440" y="882"/>
                    <a:pt x="4417" y="869"/>
                    <a:pt x="4393" y="853"/>
                  </a:cubicBezTo>
                  <a:cubicBezTo>
                    <a:pt x="4359" y="841"/>
                    <a:pt x="4331" y="830"/>
                    <a:pt x="4297" y="824"/>
                  </a:cubicBezTo>
                  <a:cubicBezTo>
                    <a:pt x="4269" y="819"/>
                    <a:pt x="4241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1"/>
                  </a:cubicBezTo>
                  <a:cubicBezTo>
                    <a:pt x="4024" y="853"/>
                    <a:pt x="3997" y="869"/>
                    <a:pt x="3963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8"/>
                  </a:lnTo>
                  <a:cubicBezTo>
                    <a:pt x="3814" y="977"/>
                    <a:pt x="3769" y="1018"/>
                    <a:pt x="3717" y="1074"/>
                  </a:cubicBezTo>
                  <a:cubicBezTo>
                    <a:pt x="3701" y="1086"/>
                    <a:pt x="3678" y="1097"/>
                    <a:pt x="3649" y="1097"/>
                  </a:cubicBezTo>
                  <a:cubicBezTo>
                    <a:pt x="3632" y="1097"/>
                    <a:pt x="3622" y="1097"/>
                    <a:pt x="3615" y="1092"/>
                  </a:cubicBezTo>
                  <a:cubicBezTo>
                    <a:pt x="3575" y="1080"/>
                    <a:pt x="3547" y="1045"/>
                    <a:pt x="3547" y="1018"/>
                  </a:cubicBezTo>
                  <a:cubicBezTo>
                    <a:pt x="3536" y="950"/>
                    <a:pt x="3525" y="882"/>
                    <a:pt x="3519" y="819"/>
                  </a:cubicBezTo>
                  <a:lnTo>
                    <a:pt x="3519" y="796"/>
                  </a:lnTo>
                  <a:lnTo>
                    <a:pt x="3519" y="773"/>
                  </a:lnTo>
                  <a:lnTo>
                    <a:pt x="3512" y="751"/>
                  </a:lnTo>
                  <a:cubicBezTo>
                    <a:pt x="3502" y="597"/>
                    <a:pt x="3485" y="439"/>
                    <a:pt x="3439" y="295"/>
                  </a:cubicBezTo>
                  <a:cubicBezTo>
                    <a:pt x="3422" y="250"/>
                    <a:pt x="3399" y="205"/>
                    <a:pt x="3371" y="166"/>
                  </a:cubicBezTo>
                  <a:cubicBezTo>
                    <a:pt x="3354" y="143"/>
                    <a:pt x="3337" y="114"/>
                    <a:pt x="3308" y="91"/>
                  </a:cubicBezTo>
                  <a:cubicBezTo>
                    <a:pt x="3292" y="74"/>
                    <a:pt x="3263" y="57"/>
                    <a:pt x="3240" y="46"/>
                  </a:cubicBezTo>
                  <a:cubicBezTo>
                    <a:pt x="3212" y="29"/>
                    <a:pt x="3178" y="17"/>
                    <a:pt x="3144" y="12"/>
                  </a:cubicBezTo>
                  <a:cubicBezTo>
                    <a:pt x="3116" y="6"/>
                    <a:pt x="3087" y="1"/>
                    <a:pt x="3053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4"/>
            <p:cNvSpPr/>
            <p:nvPr/>
          </p:nvSpPr>
          <p:spPr>
            <a:xfrm flipH="1">
              <a:off x="1932891" y="3616938"/>
              <a:ext cx="4737" cy="2383"/>
            </a:xfrm>
            <a:custGeom>
              <a:avLst/>
              <a:gdLst/>
              <a:ahLst/>
              <a:cxnLst/>
              <a:rect l="l" t="t" r="r" b="b"/>
              <a:pathLst>
                <a:path w="161" h="81" extrusionOk="0">
                  <a:moveTo>
                    <a:pt x="29" y="0"/>
                  </a:moveTo>
                  <a:cubicBezTo>
                    <a:pt x="18" y="0"/>
                    <a:pt x="11" y="0"/>
                    <a:pt x="1" y="7"/>
                  </a:cubicBezTo>
                  <a:cubicBezTo>
                    <a:pt x="11" y="0"/>
                    <a:pt x="18" y="0"/>
                    <a:pt x="29" y="0"/>
                  </a:cubicBezTo>
                  <a:cubicBezTo>
                    <a:pt x="63" y="0"/>
                    <a:pt x="92" y="18"/>
                    <a:pt x="114" y="41"/>
                  </a:cubicBezTo>
                  <a:cubicBezTo>
                    <a:pt x="131" y="52"/>
                    <a:pt x="142" y="69"/>
                    <a:pt x="160" y="81"/>
                  </a:cubicBezTo>
                  <a:lnTo>
                    <a:pt x="160" y="81"/>
                  </a:lnTo>
                  <a:cubicBezTo>
                    <a:pt x="142" y="69"/>
                    <a:pt x="131" y="52"/>
                    <a:pt x="114" y="41"/>
                  </a:cubicBezTo>
                  <a:cubicBezTo>
                    <a:pt x="92" y="18"/>
                    <a:pt x="63" y="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4"/>
            <p:cNvSpPr/>
            <p:nvPr/>
          </p:nvSpPr>
          <p:spPr>
            <a:xfrm flipH="1">
              <a:off x="1975553" y="3617144"/>
              <a:ext cx="5208" cy="1824"/>
            </a:xfrm>
            <a:custGeom>
              <a:avLst/>
              <a:gdLst/>
              <a:ahLst/>
              <a:cxnLst/>
              <a:rect l="l" t="t" r="r" b="b"/>
              <a:pathLst>
                <a:path w="177" h="62" extrusionOk="0">
                  <a:moveTo>
                    <a:pt x="114" y="0"/>
                  </a:moveTo>
                  <a:cubicBezTo>
                    <a:pt x="69" y="0"/>
                    <a:pt x="24" y="22"/>
                    <a:pt x="0" y="62"/>
                  </a:cubicBezTo>
                  <a:cubicBezTo>
                    <a:pt x="24" y="22"/>
                    <a:pt x="69" y="0"/>
                    <a:pt x="114" y="0"/>
                  </a:cubicBezTo>
                  <a:cubicBezTo>
                    <a:pt x="142" y="0"/>
                    <a:pt x="160" y="6"/>
                    <a:pt x="176" y="11"/>
                  </a:cubicBezTo>
                  <a:cubicBezTo>
                    <a:pt x="160" y="6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4"/>
            <p:cNvSpPr/>
            <p:nvPr/>
          </p:nvSpPr>
          <p:spPr>
            <a:xfrm flipH="1">
              <a:off x="2025718" y="3617615"/>
              <a:ext cx="677" cy="17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3" y="1"/>
                  </a:moveTo>
                  <a:cubicBezTo>
                    <a:pt x="17" y="1"/>
                    <a:pt x="6" y="1"/>
                    <a:pt x="1" y="6"/>
                  </a:cubicBezTo>
                  <a:cubicBezTo>
                    <a:pt x="6" y="6"/>
                    <a:pt x="17" y="1"/>
                    <a:pt x="2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4"/>
            <p:cNvSpPr/>
            <p:nvPr/>
          </p:nvSpPr>
          <p:spPr>
            <a:xfrm flipH="1">
              <a:off x="1939069" y="3617939"/>
              <a:ext cx="35160" cy="6738"/>
            </a:xfrm>
            <a:custGeom>
              <a:avLst/>
              <a:gdLst/>
              <a:ahLst/>
              <a:cxnLst/>
              <a:rect l="l" t="t" r="r" b="b"/>
              <a:pathLst>
                <a:path w="1195" h="229" extrusionOk="0">
                  <a:moveTo>
                    <a:pt x="1" y="18"/>
                  </a:moveTo>
                  <a:cubicBezTo>
                    <a:pt x="1" y="24"/>
                    <a:pt x="6" y="29"/>
                    <a:pt x="12" y="35"/>
                  </a:cubicBezTo>
                  <a:cubicBezTo>
                    <a:pt x="6" y="29"/>
                    <a:pt x="1" y="24"/>
                    <a:pt x="1" y="18"/>
                  </a:cubicBezTo>
                  <a:close/>
                  <a:moveTo>
                    <a:pt x="1194" y="0"/>
                  </a:moveTo>
                  <a:cubicBezTo>
                    <a:pt x="1171" y="29"/>
                    <a:pt x="1160" y="63"/>
                    <a:pt x="1165" y="103"/>
                  </a:cubicBezTo>
                  <a:lnTo>
                    <a:pt x="1165" y="120"/>
                  </a:lnTo>
                  <a:lnTo>
                    <a:pt x="1165" y="137"/>
                  </a:lnTo>
                  <a:cubicBezTo>
                    <a:pt x="1171" y="171"/>
                    <a:pt x="1165" y="200"/>
                    <a:pt x="1165" y="228"/>
                  </a:cubicBezTo>
                  <a:cubicBezTo>
                    <a:pt x="1165" y="200"/>
                    <a:pt x="1171" y="171"/>
                    <a:pt x="1165" y="137"/>
                  </a:cubicBezTo>
                  <a:lnTo>
                    <a:pt x="1165" y="120"/>
                  </a:lnTo>
                  <a:lnTo>
                    <a:pt x="1165" y="103"/>
                  </a:lnTo>
                  <a:cubicBezTo>
                    <a:pt x="1160" y="63"/>
                    <a:pt x="1171" y="29"/>
                    <a:pt x="119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4"/>
            <p:cNvSpPr/>
            <p:nvPr/>
          </p:nvSpPr>
          <p:spPr>
            <a:xfrm flipH="1">
              <a:off x="2053640" y="3619292"/>
              <a:ext cx="10386" cy="7532"/>
            </a:xfrm>
            <a:custGeom>
              <a:avLst/>
              <a:gdLst/>
              <a:ahLst/>
              <a:cxnLst/>
              <a:rect l="l" t="t" r="r" b="b"/>
              <a:pathLst>
                <a:path w="353" h="256" extrusionOk="0">
                  <a:moveTo>
                    <a:pt x="108" y="29"/>
                  </a:moveTo>
                  <a:cubicBezTo>
                    <a:pt x="98" y="29"/>
                    <a:pt x="87" y="29"/>
                    <a:pt x="74" y="35"/>
                  </a:cubicBezTo>
                  <a:lnTo>
                    <a:pt x="35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35" y="35"/>
                  </a:lnTo>
                  <a:lnTo>
                    <a:pt x="74" y="35"/>
                  </a:lnTo>
                  <a:cubicBezTo>
                    <a:pt x="87" y="29"/>
                    <a:pt x="98" y="29"/>
                    <a:pt x="108" y="29"/>
                  </a:cubicBezTo>
                  <a:close/>
                  <a:moveTo>
                    <a:pt x="268" y="1"/>
                  </a:moveTo>
                  <a:lnTo>
                    <a:pt x="257" y="1"/>
                  </a:lnTo>
                  <a:lnTo>
                    <a:pt x="268" y="1"/>
                  </a:lnTo>
                  <a:cubicBezTo>
                    <a:pt x="284" y="1"/>
                    <a:pt x="308" y="6"/>
                    <a:pt x="318" y="23"/>
                  </a:cubicBezTo>
                  <a:cubicBezTo>
                    <a:pt x="336" y="40"/>
                    <a:pt x="342" y="57"/>
                    <a:pt x="342" y="80"/>
                  </a:cubicBezTo>
                  <a:cubicBezTo>
                    <a:pt x="336" y="109"/>
                    <a:pt x="336" y="137"/>
                    <a:pt x="336" y="166"/>
                  </a:cubicBezTo>
                  <a:cubicBezTo>
                    <a:pt x="342" y="193"/>
                    <a:pt x="347" y="222"/>
                    <a:pt x="353" y="256"/>
                  </a:cubicBezTo>
                  <a:cubicBezTo>
                    <a:pt x="347" y="222"/>
                    <a:pt x="342" y="193"/>
                    <a:pt x="336" y="166"/>
                  </a:cubicBezTo>
                  <a:cubicBezTo>
                    <a:pt x="336" y="137"/>
                    <a:pt x="336" y="109"/>
                    <a:pt x="342" y="80"/>
                  </a:cubicBezTo>
                  <a:cubicBezTo>
                    <a:pt x="342" y="57"/>
                    <a:pt x="336" y="40"/>
                    <a:pt x="318" y="23"/>
                  </a:cubicBezTo>
                  <a:cubicBezTo>
                    <a:pt x="308" y="6"/>
                    <a:pt x="284" y="1"/>
                    <a:pt x="268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4"/>
            <p:cNvSpPr/>
            <p:nvPr/>
          </p:nvSpPr>
          <p:spPr>
            <a:xfrm flipH="1">
              <a:off x="1963166" y="3623647"/>
              <a:ext cx="7738" cy="8886"/>
            </a:xfrm>
            <a:custGeom>
              <a:avLst/>
              <a:gdLst/>
              <a:ahLst/>
              <a:cxnLst/>
              <a:rect l="l" t="t" r="r" b="b"/>
              <a:pathLst>
                <a:path w="263" h="302" extrusionOk="0">
                  <a:moveTo>
                    <a:pt x="1" y="0"/>
                  </a:moveTo>
                  <a:cubicBezTo>
                    <a:pt x="51" y="79"/>
                    <a:pt x="126" y="181"/>
                    <a:pt x="216" y="267"/>
                  </a:cubicBezTo>
                  <a:cubicBezTo>
                    <a:pt x="234" y="278"/>
                    <a:pt x="245" y="291"/>
                    <a:pt x="263" y="301"/>
                  </a:cubicBezTo>
                  <a:cubicBezTo>
                    <a:pt x="245" y="291"/>
                    <a:pt x="234" y="278"/>
                    <a:pt x="216" y="267"/>
                  </a:cubicBezTo>
                  <a:cubicBezTo>
                    <a:pt x="126" y="181"/>
                    <a:pt x="51" y="79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4"/>
            <p:cNvSpPr/>
            <p:nvPr/>
          </p:nvSpPr>
          <p:spPr>
            <a:xfrm flipH="1">
              <a:off x="2019863" y="362632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4"/>
            <p:cNvSpPr/>
            <p:nvPr/>
          </p:nvSpPr>
          <p:spPr>
            <a:xfrm flipH="1">
              <a:off x="2019863" y="3623794"/>
              <a:ext cx="1030" cy="2560"/>
            </a:xfrm>
            <a:custGeom>
              <a:avLst/>
              <a:gdLst/>
              <a:ahLst/>
              <a:cxnLst/>
              <a:rect l="l" t="t" r="r" b="b"/>
              <a:pathLst>
                <a:path w="35" h="87" extrusionOk="0">
                  <a:moveTo>
                    <a:pt x="1" y="1"/>
                  </a:moveTo>
                  <a:cubicBezTo>
                    <a:pt x="12" y="29"/>
                    <a:pt x="24" y="58"/>
                    <a:pt x="35" y="86"/>
                  </a:cubicBezTo>
                  <a:lnTo>
                    <a:pt x="35" y="86"/>
                  </a:lnTo>
                  <a:cubicBezTo>
                    <a:pt x="24" y="58"/>
                    <a:pt x="12" y="29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4"/>
            <p:cNvSpPr/>
            <p:nvPr/>
          </p:nvSpPr>
          <p:spPr>
            <a:xfrm flipH="1">
              <a:off x="2018863" y="3626324"/>
              <a:ext cx="1030" cy="2030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2"/>
                    <a:pt x="24" y="45"/>
                    <a:pt x="35" y="69"/>
                  </a:cubicBezTo>
                  <a:cubicBezTo>
                    <a:pt x="24" y="45"/>
                    <a:pt x="12" y="22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4"/>
            <p:cNvSpPr/>
            <p:nvPr/>
          </p:nvSpPr>
          <p:spPr>
            <a:xfrm flipH="1">
              <a:off x="2028366" y="3625471"/>
              <a:ext cx="235" cy="530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cubicBezTo>
                    <a:pt x="8" y="6"/>
                    <a:pt x="8" y="12"/>
                    <a:pt x="8" y="17"/>
                  </a:cubicBezTo>
                  <a:lnTo>
                    <a:pt x="8" y="17"/>
                  </a:lnTo>
                  <a:cubicBezTo>
                    <a:pt x="8" y="12"/>
                    <a:pt x="8" y="6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4"/>
            <p:cNvSpPr/>
            <p:nvPr/>
          </p:nvSpPr>
          <p:spPr>
            <a:xfrm flipH="1">
              <a:off x="2028366" y="3625971"/>
              <a:ext cx="2707" cy="5384"/>
            </a:xfrm>
            <a:custGeom>
              <a:avLst/>
              <a:gdLst/>
              <a:ahLst/>
              <a:cxnLst/>
              <a:rect l="l" t="t" r="r" b="b"/>
              <a:pathLst>
                <a:path w="92" h="183" extrusionOk="0">
                  <a:moveTo>
                    <a:pt x="17" y="165"/>
                  </a:moveTo>
                  <a:cubicBezTo>
                    <a:pt x="17" y="171"/>
                    <a:pt x="11" y="171"/>
                    <a:pt x="6" y="177"/>
                  </a:cubicBezTo>
                  <a:cubicBezTo>
                    <a:pt x="6" y="177"/>
                    <a:pt x="6" y="183"/>
                    <a:pt x="0" y="183"/>
                  </a:cubicBezTo>
                  <a:cubicBezTo>
                    <a:pt x="6" y="183"/>
                    <a:pt x="6" y="177"/>
                    <a:pt x="6" y="177"/>
                  </a:cubicBezTo>
                  <a:cubicBezTo>
                    <a:pt x="11" y="171"/>
                    <a:pt x="17" y="171"/>
                    <a:pt x="17" y="165"/>
                  </a:cubicBezTo>
                  <a:close/>
                  <a:moveTo>
                    <a:pt x="92" y="0"/>
                  </a:moveTo>
                  <a:lnTo>
                    <a:pt x="92" y="7"/>
                  </a:lnTo>
                  <a:cubicBezTo>
                    <a:pt x="92" y="18"/>
                    <a:pt x="85" y="29"/>
                    <a:pt x="79" y="47"/>
                  </a:cubicBezTo>
                  <a:cubicBezTo>
                    <a:pt x="85" y="29"/>
                    <a:pt x="92" y="18"/>
                    <a:pt x="92" y="7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4"/>
            <p:cNvSpPr/>
            <p:nvPr/>
          </p:nvSpPr>
          <p:spPr>
            <a:xfrm flipH="1">
              <a:off x="1942600" y="3630973"/>
              <a:ext cx="353" cy="706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11" y="1"/>
                  </a:moveTo>
                  <a:cubicBezTo>
                    <a:pt x="11" y="7"/>
                    <a:pt x="6" y="13"/>
                    <a:pt x="6" y="13"/>
                  </a:cubicBezTo>
                  <a:cubicBezTo>
                    <a:pt x="0" y="18"/>
                    <a:pt x="0" y="18"/>
                    <a:pt x="0" y="24"/>
                  </a:cubicBezTo>
                  <a:cubicBezTo>
                    <a:pt x="0" y="18"/>
                    <a:pt x="0" y="18"/>
                    <a:pt x="6" y="13"/>
                  </a:cubicBezTo>
                  <a:cubicBezTo>
                    <a:pt x="6" y="13"/>
                    <a:pt x="11" y="7"/>
                    <a:pt x="1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4"/>
            <p:cNvSpPr/>
            <p:nvPr/>
          </p:nvSpPr>
          <p:spPr>
            <a:xfrm flipH="1">
              <a:off x="2047932" y="3631502"/>
              <a:ext cx="2883" cy="2030"/>
            </a:xfrm>
            <a:custGeom>
              <a:avLst/>
              <a:gdLst/>
              <a:ahLst/>
              <a:cxnLst/>
              <a:rect l="l" t="t" r="r" b="b"/>
              <a:pathLst>
                <a:path w="98" h="69" extrusionOk="0">
                  <a:moveTo>
                    <a:pt x="0" y="0"/>
                  </a:moveTo>
                  <a:cubicBezTo>
                    <a:pt x="6" y="0"/>
                    <a:pt x="13" y="6"/>
                    <a:pt x="13" y="11"/>
                  </a:cubicBezTo>
                  <a:cubicBezTo>
                    <a:pt x="40" y="34"/>
                    <a:pt x="69" y="51"/>
                    <a:pt x="97" y="69"/>
                  </a:cubicBezTo>
                  <a:cubicBezTo>
                    <a:pt x="69" y="51"/>
                    <a:pt x="40" y="34"/>
                    <a:pt x="13" y="11"/>
                  </a:cubicBezTo>
                  <a:cubicBezTo>
                    <a:pt x="13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4"/>
            <p:cNvSpPr/>
            <p:nvPr/>
          </p:nvSpPr>
          <p:spPr>
            <a:xfrm flipH="1">
              <a:off x="1988587" y="3632503"/>
              <a:ext cx="57050" cy="5355"/>
            </a:xfrm>
            <a:custGeom>
              <a:avLst/>
              <a:gdLst/>
              <a:ahLst/>
              <a:cxnLst/>
              <a:rect l="l" t="t" r="r" b="b"/>
              <a:pathLst>
                <a:path w="1939" h="182" extrusionOk="0">
                  <a:moveTo>
                    <a:pt x="0" y="69"/>
                  </a:moveTo>
                  <a:lnTo>
                    <a:pt x="0" y="69"/>
                  </a:lnTo>
                  <a:cubicBezTo>
                    <a:pt x="18" y="74"/>
                    <a:pt x="34" y="80"/>
                    <a:pt x="52" y="80"/>
                  </a:cubicBezTo>
                  <a:cubicBezTo>
                    <a:pt x="63" y="85"/>
                    <a:pt x="81" y="85"/>
                    <a:pt x="92" y="85"/>
                  </a:cubicBezTo>
                  <a:cubicBezTo>
                    <a:pt x="81" y="85"/>
                    <a:pt x="63" y="85"/>
                    <a:pt x="52" y="80"/>
                  </a:cubicBezTo>
                  <a:cubicBezTo>
                    <a:pt x="34" y="80"/>
                    <a:pt x="18" y="74"/>
                    <a:pt x="0" y="69"/>
                  </a:cubicBezTo>
                  <a:close/>
                  <a:moveTo>
                    <a:pt x="1938" y="45"/>
                  </a:moveTo>
                  <a:cubicBezTo>
                    <a:pt x="1933" y="51"/>
                    <a:pt x="1933" y="51"/>
                    <a:pt x="1933" y="58"/>
                  </a:cubicBezTo>
                  <a:cubicBezTo>
                    <a:pt x="1904" y="80"/>
                    <a:pt x="1882" y="103"/>
                    <a:pt x="1859" y="126"/>
                  </a:cubicBezTo>
                  <a:cubicBezTo>
                    <a:pt x="1882" y="103"/>
                    <a:pt x="1904" y="80"/>
                    <a:pt x="1933" y="58"/>
                  </a:cubicBezTo>
                  <a:cubicBezTo>
                    <a:pt x="1933" y="51"/>
                    <a:pt x="1933" y="51"/>
                    <a:pt x="1938" y="45"/>
                  </a:cubicBezTo>
                  <a:close/>
                  <a:moveTo>
                    <a:pt x="1001" y="0"/>
                  </a:moveTo>
                  <a:cubicBezTo>
                    <a:pt x="1035" y="45"/>
                    <a:pt x="1069" y="85"/>
                    <a:pt x="1109" y="126"/>
                  </a:cubicBezTo>
                  <a:cubicBezTo>
                    <a:pt x="1138" y="142"/>
                    <a:pt x="1159" y="165"/>
                    <a:pt x="1188" y="182"/>
                  </a:cubicBezTo>
                  <a:cubicBezTo>
                    <a:pt x="1159" y="165"/>
                    <a:pt x="1138" y="142"/>
                    <a:pt x="1109" y="126"/>
                  </a:cubicBezTo>
                  <a:cubicBezTo>
                    <a:pt x="1069" y="85"/>
                    <a:pt x="1035" y="45"/>
                    <a:pt x="10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4"/>
            <p:cNvSpPr/>
            <p:nvPr/>
          </p:nvSpPr>
          <p:spPr>
            <a:xfrm flipH="1">
              <a:off x="2045608" y="3634356"/>
              <a:ext cx="530" cy="17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0"/>
                  </a:moveTo>
                  <a:cubicBezTo>
                    <a:pt x="6" y="0"/>
                    <a:pt x="12" y="0"/>
                    <a:pt x="17" y="6"/>
                  </a:cubicBezTo>
                  <a:lnTo>
                    <a:pt x="17" y="6"/>
                  </a:lnTo>
                  <a:cubicBezTo>
                    <a:pt x="12" y="0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4"/>
            <p:cNvSpPr/>
            <p:nvPr/>
          </p:nvSpPr>
          <p:spPr>
            <a:xfrm flipH="1">
              <a:off x="1951485" y="3634827"/>
              <a:ext cx="90798" cy="5885"/>
            </a:xfrm>
            <a:custGeom>
              <a:avLst/>
              <a:gdLst/>
              <a:ahLst/>
              <a:cxnLst/>
              <a:rect l="l" t="t" r="r" b="b"/>
              <a:pathLst>
                <a:path w="3086" h="200" extrusionOk="0">
                  <a:moveTo>
                    <a:pt x="1478" y="189"/>
                  </a:moveTo>
                  <a:cubicBezTo>
                    <a:pt x="1455" y="194"/>
                    <a:pt x="1433" y="194"/>
                    <a:pt x="1410" y="200"/>
                  </a:cubicBezTo>
                  <a:lnTo>
                    <a:pt x="1386" y="200"/>
                  </a:lnTo>
                  <a:cubicBezTo>
                    <a:pt x="1365" y="200"/>
                    <a:pt x="1336" y="200"/>
                    <a:pt x="1302" y="194"/>
                  </a:cubicBezTo>
                  <a:cubicBezTo>
                    <a:pt x="1336" y="200"/>
                    <a:pt x="1365" y="200"/>
                    <a:pt x="1386" y="200"/>
                  </a:cubicBezTo>
                  <a:lnTo>
                    <a:pt x="1410" y="200"/>
                  </a:lnTo>
                  <a:cubicBezTo>
                    <a:pt x="1433" y="194"/>
                    <a:pt x="1455" y="194"/>
                    <a:pt x="1478" y="189"/>
                  </a:cubicBezTo>
                  <a:close/>
                  <a:moveTo>
                    <a:pt x="2944" y="29"/>
                  </a:moveTo>
                  <a:cubicBezTo>
                    <a:pt x="2978" y="35"/>
                    <a:pt x="3007" y="35"/>
                    <a:pt x="3035" y="35"/>
                  </a:cubicBezTo>
                  <a:lnTo>
                    <a:pt x="3057" y="35"/>
                  </a:lnTo>
                  <a:cubicBezTo>
                    <a:pt x="3069" y="35"/>
                    <a:pt x="3080" y="35"/>
                    <a:pt x="3086" y="29"/>
                  </a:cubicBezTo>
                  <a:cubicBezTo>
                    <a:pt x="3080" y="35"/>
                    <a:pt x="3069" y="35"/>
                    <a:pt x="3057" y="35"/>
                  </a:cubicBezTo>
                  <a:lnTo>
                    <a:pt x="3035" y="35"/>
                  </a:lnTo>
                  <a:cubicBezTo>
                    <a:pt x="3007" y="35"/>
                    <a:pt x="2978" y="35"/>
                    <a:pt x="2944" y="29"/>
                  </a:cubicBezTo>
                  <a:close/>
                  <a:moveTo>
                    <a:pt x="154" y="1"/>
                  </a:moveTo>
                  <a:cubicBezTo>
                    <a:pt x="132" y="6"/>
                    <a:pt x="109" y="13"/>
                    <a:pt x="80" y="13"/>
                  </a:cubicBezTo>
                  <a:lnTo>
                    <a:pt x="57" y="13"/>
                  </a:lnTo>
                  <a:lnTo>
                    <a:pt x="1" y="13"/>
                  </a:lnTo>
                  <a:lnTo>
                    <a:pt x="57" y="13"/>
                  </a:lnTo>
                  <a:lnTo>
                    <a:pt x="80" y="13"/>
                  </a:lnTo>
                  <a:cubicBezTo>
                    <a:pt x="109" y="13"/>
                    <a:pt x="132" y="6"/>
                    <a:pt x="15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4"/>
            <p:cNvSpPr/>
            <p:nvPr/>
          </p:nvSpPr>
          <p:spPr>
            <a:xfrm flipH="1">
              <a:off x="1965843" y="3630178"/>
              <a:ext cx="19919" cy="67407"/>
            </a:xfrm>
            <a:custGeom>
              <a:avLst/>
              <a:gdLst/>
              <a:ahLst/>
              <a:cxnLst/>
              <a:rect l="l" t="t" r="r" b="b"/>
              <a:pathLst>
                <a:path w="677" h="2291" extrusionOk="0">
                  <a:moveTo>
                    <a:pt x="318" y="0"/>
                  </a:moveTo>
                  <a:cubicBezTo>
                    <a:pt x="244" y="159"/>
                    <a:pt x="154" y="295"/>
                    <a:pt x="40" y="397"/>
                  </a:cubicBezTo>
                  <a:cubicBezTo>
                    <a:pt x="23" y="580"/>
                    <a:pt x="18" y="767"/>
                    <a:pt x="11" y="955"/>
                  </a:cubicBezTo>
                  <a:cubicBezTo>
                    <a:pt x="5" y="1160"/>
                    <a:pt x="0" y="1364"/>
                    <a:pt x="11" y="1569"/>
                  </a:cubicBezTo>
                  <a:cubicBezTo>
                    <a:pt x="18" y="1671"/>
                    <a:pt x="23" y="1766"/>
                    <a:pt x="40" y="1863"/>
                  </a:cubicBezTo>
                  <a:cubicBezTo>
                    <a:pt x="57" y="1966"/>
                    <a:pt x="79" y="2080"/>
                    <a:pt x="131" y="2176"/>
                  </a:cubicBezTo>
                  <a:cubicBezTo>
                    <a:pt x="147" y="2216"/>
                    <a:pt x="181" y="2244"/>
                    <a:pt x="215" y="2256"/>
                  </a:cubicBezTo>
                  <a:cubicBezTo>
                    <a:pt x="233" y="2267"/>
                    <a:pt x="250" y="2272"/>
                    <a:pt x="267" y="2278"/>
                  </a:cubicBezTo>
                  <a:cubicBezTo>
                    <a:pt x="335" y="2285"/>
                    <a:pt x="404" y="2290"/>
                    <a:pt x="472" y="2290"/>
                  </a:cubicBezTo>
                  <a:lnTo>
                    <a:pt x="488" y="2290"/>
                  </a:lnTo>
                  <a:cubicBezTo>
                    <a:pt x="529" y="2290"/>
                    <a:pt x="569" y="2285"/>
                    <a:pt x="603" y="2272"/>
                  </a:cubicBezTo>
                  <a:cubicBezTo>
                    <a:pt x="625" y="2267"/>
                    <a:pt x="642" y="2261"/>
                    <a:pt x="659" y="2251"/>
                  </a:cubicBezTo>
                  <a:cubicBezTo>
                    <a:pt x="666" y="2251"/>
                    <a:pt x="671" y="2244"/>
                    <a:pt x="676" y="2244"/>
                  </a:cubicBezTo>
                  <a:cubicBezTo>
                    <a:pt x="666" y="2210"/>
                    <a:pt x="653" y="2176"/>
                    <a:pt x="642" y="2141"/>
                  </a:cubicBezTo>
                  <a:cubicBezTo>
                    <a:pt x="631" y="2114"/>
                    <a:pt x="625" y="2091"/>
                    <a:pt x="619" y="2068"/>
                  </a:cubicBezTo>
                  <a:cubicBezTo>
                    <a:pt x="585" y="1971"/>
                    <a:pt x="563" y="1876"/>
                    <a:pt x="540" y="1779"/>
                  </a:cubicBezTo>
                  <a:cubicBezTo>
                    <a:pt x="506" y="1596"/>
                    <a:pt x="477" y="1404"/>
                    <a:pt x="461" y="1199"/>
                  </a:cubicBezTo>
                  <a:cubicBezTo>
                    <a:pt x="443" y="982"/>
                    <a:pt x="438" y="790"/>
                    <a:pt x="443" y="607"/>
                  </a:cubicBezTo>
                  <a:cubicBezTo>
                    <a:pt x="449" y="460"/>
                    <a:pt x="461" y="318"/>
                    <a:pt x="472" y="176"/>
                  </a:cubicBezTo>
                  <a:cubicBezTo>
                    <a:pt x="427" y="124"/>
                    <a:pt x="386" y="79"/>
                    <a:pt x="346" y="28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4"/>
            <p:cNvSpPr/>
            <p:nvPr/>
          </p:nvSpPr>
          <p:spPr>
            <a:xfrm flipH="1">
              <a:off x="1927564" y="3596696"/>
              <a:ext cx="136462" cy="44016"/>
            </a:xfrm>
            <a:custGeom>
              <a:avLst/>
              <a:gdLst/>
              <a:ahLst/>
              <a:cxnLst/>
              <a:rect l="l" t="t" r="r" b="b"/>
              <a:pathLst>
                <a:path w="4638" h="1496" extrusionOk="0">
                  <a:moveTo>
                    <a:pt x="4178" y="1"/>
                  </a:moveTo>
                  <a:cubicBezTo>
                    <a:pt x="4132" y="6"/>
                    <a:pt x="4087" y="30"/>
                    <a:pt x="4076" y="64"/>
                  </a:cubicBezTo>
                  <a:cubicBezTo>
                    <a:pt x="4029" y="218"/>
                    <a:pt x="3979" y="360"/>
                    <a:pt x="3905" y="491"/>
                  </a:cubicBezTo>
                  <a:cubicBezTo>
                    <a:pt x="3871" y="541"/>
                    <a:pt x="3842" y="586"/>
                    <a:pt x="3803" y="620"/>
                  </a:cubicBezTo>
                  <a:cubicBezTo>
                    <a:pt x="3785" y="638"/>
                    <a:pt x="3762" y="654"/>
                    <a:pt x="3740" y="672"/>
                  </a:cubicBezTo>
                  <a:cubicBezTo>
                    <a:pt x="3717" y="683"/>
                    <a:pt x="3701" y="688"/>
                    <a:pt x="3677" y="695"/>
                  </a:cubicBezTo>
                  <a:cubicBezTo>
                    <a:pt x="3654" y="701"/>
                    <a:pt x="3626" y="706"/>
                    <a:pt x="3604" y="706"/>
                  </a:cubicBezTo>
                  <a:cubicBezTo>
                    <a:pt x="3575" y="701"/>
                    <a:pt x="3541" y="701"/>
                    <a:pt x="3507" y="688"/>
                  </a:cubicBezTo>
                  <a:cubicBezTo>
                    <a:pt x="3473" y="677"/>
                    <a:pt x="3433" y="661"/>
                    <a:pt x="3394" y="638"/>
                  </a:cubicBezTo>
                  <a:cubicBezTo>
                    <a:pt x="3336" y="598"/>
                    <a:pt x="3279" y="552"/>
                    <a:pt x="3223" y="501"/>
                  </a:cubicBezTo>
                  <a:cubicBezTo>
                    <a:pt x="3182" y="456"/>
                    <a:pt x="3143" y="410"/>
                    <a:pt x="3109" y="360"/>
                  </a:cubicBezTo>
                  <a:cubicBezTo>
                    <a:pt x="3069" y="302"/>
                    <a:pt x="3035" y="245"/>
                    <a:pt x="3006" y="200"/>
                  </a:cubicBezTo>
                  <a:cubicBezTo>
                    <a:pt x="3001" y="189"/>
                    <a:pt x="2995" y="171"/>
                    <a:pt x="2985" y="161"/>
                  </a:cubicBezTo>
                  <a:cubicBezTo>
                    <a:pt x="2967" y="121"/>
                    <a:pt x="2938" y="98"/>
                    <a:pt x="2899" y="87"/>
                  </a:cubicBezTo>
                  <a:lnTo>
                    <a:pt x="2882" y="87"/>
                  </a:lnTo>
                  <a:cubicBezTo>
                    <a:pt x="2841" y="87"/>
                    <a:pt x="2802" y="116"/>
                    <a:pt x="2780" y="155"/>
                  </a:cubicBezTo>
                  <a:cubicBezTo>
                    <a:pt x="2739" y="223"/>
                    <a:pt x="2705" y="297"/>
                    <a:pt x="2660" y="365"/>
                  </a:cubicBezTo>
                  <a:cubicBezTo>
                    <a:pt x="2603" y="456"/>
                    <a:pt x="2529" y="575"/>
                    <a:pt x="2427" y="677"/>
                  </a:cubicBezTo>
                  <a:cubicBezTo>
                    <a:pt x="2382" y="722"/>
                    <a:pt x="2330" y="763"/>
                    <a:pt x="2280" y="791"/>
                  </a:cubicBezTo>
                  <a:cubicBezTo>
                    <a:pt x="2240" y="808"/>
                    <a:pt x="2200" y="825"/>
                    <a:pt x="2154" y="842"/>
                  </a:cubicBezTo>
                  <a:cubicBezTo>
                    <a:pt x="2115" y="848"/>
                    <a:pt x="2070" y="853"/>
                    <a:pt x="2023" y="853"/>
                  </a:cubicBezTo>
                  <a:cubicBezTo>
                    <a:pt x="1978" y="853"/>
                    <a:pt x="1939" y="848"/>
                    <a:pt x="1899" y="837"/>
                  </a:cubicBezTo>
                  <a:cubicBezTo>
                    <a:pt x="1865" y="825"/>
                    <a:pt x="1825" y="808"/>
                    <a:pt x="1791" y="785"/>
                  </a:cubicBezTo>
                  <a:cubicBezTo>
                    <a:pt x="1739" y="757"/>
                    <a:pt x="1700" y="722"/>
                    <a:pt x="1655" y="677"/>
                  </a:cubicBezTo>
                  <a:cubicBezTo>
                    <a:pt x="1598" y="620"/>
                    <a:pt x="1546" y="552"/>
                    <a:pt x="1501" y="467"/>
                  </a:cubicBezTo>
                  <a:cubicBezTo>
                    <a:pt x="1478" y="428"/>
                    <a:pt x="1456" y="381"/>
                    <a:pt x="1438" y="336"/>
                  </a:cubicBezTo>
                  <a:cubicBezTo>
                    <a:pt x="1422" y="302"/>
                    <a:pt x="1399" y="252"/>
                    <a:pt x="1382" y="200"/>
                  </a:cubicBezTo>
                  <a:cubicBezTo>
                    <a:pt x="1375" y="177"/>
                    <a:pt x="1348" y="161"/>
                    <a:pt x="1325" y="155"/>
                  </a:cubicBezTo>
                  <a:cubicBezTo>
                    <a:pt x="1285" y="155"/>
                    <a:pt x="1257" y="171"/>
                    <a:pt x="1246" y="200"/>
                  </a:cubicBezTo>
                  <a:cubicBezTo>
                    <a:pt x="1228" y="234"/>
                    <a:pt x="1212" y="274"/>
                    <a:pt x="1189" y="308"/>
                  </a:cubicBezTo>
                  <a:cubicBezTo>
                    <a:pt x="1149" y="365"/>
                    <a:pt x="1109" y="422"/>
                    <a:pt x="1058" y="467"/>
                  </a:cubicBezTo>
                  <a:cubicBezTo>
                    <a:pt x="1018" y="507"/>
                    <a:pt x="979" y="541"/>
                    <a:pt x="932" y="564"/>
                  </a:cubicBezTo>
                  <a:cubicBezTo>
                    <a:pt x="898" y="581"/>
                    <a:pt x="864" y="598"/>
                    <a:pt x="837" y="604"/>
                  </a:cubicBezTo>
                  <a:cubicBezTo>
                    <a:pt x="808" y="609"/>
                    <a:pt x="785" y="615"/>
                    <a:pt x="762" y="615"/>
                  </a:cubicBezTo>
                  <a:cubicBezTo>
                    <a:pt x="740" y="615"/>
                    <a:pt x="722" y="609"/>
                    <a:pt x="700" y="604"/>
                  </a:cubicBezTo>
                  <a:cubicBezTo>
                    <a:pt x="688" y="604"/>
                    <a:pt x="672" y="593"/>
                    <a:pt x="654" y="586"/>
                  </a:cubicBezTo>
                  <a:cubicBezTo>
                    <a:pt x="638" y="575"/>
                    <a:pt x="620" y="564"/>
                    <a:pt x="609" y="546"/>
                  </a:cubicBezTo>
                  <a:cubicBezTo>
                    <a:pt x="591" y="530"/>
                    <a:pt x="575" y="507"/>
                    <a:pt x="564" y="484"/>
                  </a:cubicBezTo>
                  <a:cubicBezTo>
                    <a:pt x="541" y="444"/>
                    <a:pt x="523" y="399"/>
                    <a:pt x="507" y="347"/>
                  </a:cubicBezTo>
                  <a:cubicBezTo>
                    <a:pt x="501" y="308"/>
                    <a:pt x="496" y="274"/>
                    <a:pt x="489" y="240"/>
                  </a:cubicBezTo>
                  <a:cubicBezTo>
                    <a:pt x="483" y="206"/>
                    <a:pt x="462" y="184"/>
                    <a:pt x="428" y="184"/>
                  </a:cubicBezTo>
                  <a:cubicBezTo>
                    <a:pt x="410" y="184"/>
                    <a:pt x="399" y="189"/>
                    <a:pt x="387" y="195"/>
                  </a:cubicBezTo>
                  <a:cubicBezTo>
                    <a:pt x="370" y="206"/>
                    <a:pt x="359" y="218"/>
                    <a:pt x="342" y="223"/>
                  </a:cubicBezTo>
                  <a:cubicBezTo>
                    <a:pt x="284" y="257"/>
                    <a:pt x="223" y="279"/>
                    <a:pt x="160" y="297"/>
                  </a:cubicBezTo>
                  <a:cubicBezTo>
                    <a:pt x="103" y="308"/>
                    <a:pt x="53" y="313"/>
                    <a:pt x="1" y="313"/>
                  </a:cubicBezTo>
                  <a:cubicBezTo>
                    <a:pt x="1" y="320"/>
                    <a:pt x="6" y="326"/>
                    <a:pt x="12" y="331"/>
                  </a:cubicBezTo>
                  <a:cubicBezTo>
                    <a:pt x="46" y="388"/>
                    <a:pt x="69" y="456"/>
                    <a:pt x="69" y="525"/>
                  </a:cubicBezTo>
                  <a:cubicBezTo>
                    <a:pt x="74" y="586"/>
                    <a:pt x="63" y="654"/>
                    <a:pt x="35" y="722"/>
                  </a:cubicBezTo>
                  <a:cubicBezTo>
                    <a:pt x="24" y="751"/>
                    <a:pt x="12" y="774"/>
                    <a:pt x="1" y="803"/>
                  </a:cubicBezTo>
                  <a:lnTo>
                    <a:pt x="74" y="803"/>
                  </a:lnTo>
                  <a:cubicBezTo>
                    <a:pt x="87" y="797"/>
                    <a:pt x="98" y="797"/>
                    <a:pt x="108" y="797"/>
                  </a:cubicBezTo>
                  <a:cubicBezTo>
                    <a:pt x="160" y="791"/>
                    <a:pt x="205" y="780"/>
                    <a:pt x="250" y="769"/>
                  </a:cubicBezTo>
                  <a:lnTo>
                    <a:pt x="268" y="769"/>
                  </a:lnTo>
                  <a:cubicBezTo>
                    <a:pt x="284" y="769"/>
                    <a:pt x="308" y="774"/>
                    <a:pt x="318" y="791"/>
                  </a:cubicBezTo>
                  <a:cubicBezTo>
                    <a:pt x="336" y="808"/>
                    <a:pt x="342" y="825"/>
                    <a:pt x="342" y="848"/>
                  </a:cubicBezTo>
                  <a:cubicBezTo>
                    <a:pt x="336" y="877"/>
                    <a:pt x="336" y="905"/>
                    <a:pt x="336" y="934"/>
                  </a:cubicBezTo>
                  <a:cubicBezTo>
                    <a:pt x="342" y="961"/>
                    <a:pt x="347" y="990"/>
                    <a:pt x="353" y="1024"/>
                  </a:cubicBezTo>
                  <a:cubicBezTo>
                    <a:pt x="359" y="1029"/>
                    <a:pt x="359" y="1036"/>
                    <a:pt x="365" y="1042"/>
                  </a:cubicBezTo>
                  <a:cubicBezTo>
                    <a:pt x="370" y="1070"/>
                    <a:pt x="387" y="1097"/>
                    <a:pt x="404" y="1121"/>
                  </a:cubicBezTo>
                  <a:cubicBezTo>
                    <a:pt x="415" y="1144"/>
                    <a:pt x="433" y="1166"/>
                    <a:pt x="449" y="1183"/>
                  </a:cubicBezTo>
                  <a:cubicBezTo>
                    <a:pt x="455" y="1183"/>
                    <a:pt x="462" y="1189"/>
                    <a:pt x="462" y="1194"/>
                  </a:cubicBezTo>
                  <a:cubicBezTo>
                    <a:pt x="489" y="1217"/>
                    <a:pt x="518" y="1234"/>
                    <a:pt x="546" y="1252"/>
                  </a:cubicBezTo>
                  <a:cubicBezTo>
                    <a:pt x="552" y="1252"/>
                    <a:pt x="552" y="1252"/>
                    <a:pt x="552" y="1257"/>
                  </a:cubicBezTo>
                  <a:cubicBezTo>
                    <a:pt x="575" y="1262"/>
                    <a:pt x="591" y="1275"/>
                    <a:pt x="609" y="1280"/>
                  </a:cubicBezTo>
                  <a:cubicBezTo>
                    <a:pt x="614" y="1280"/>
                    <a:pt x="620" y="1280"/>
                    <a:pt x="625" y="1286"/>
                  </a:cubicBezTo>
                  <a:cubicBezTo>
                    <a:pt x="643" y="1291"/>
                    <a:pt x="659" y="1297"/>
                    <a:pt x="677" y="1297"/>
                  </a:cubicBezTo>
                  <a:cubicBezTo>
                    <a:pt x="688" y="1302"/>
                    <a:pt x="706" y="1302"/>
                    <a:pt x="717" y="1302"/>
                  </a:cubicBezTo>
                  <a:cubicBezTo>
                    <a:pt x="722" y="1302"/>
                    <a:pt x="734" y="1309"/>
                    <a:pt x="740" y="1309"/>
                  </a:cubicBezTo>
                  <a:lnTo>
                    <a:pt x="819" y="1309"/>
                  </a:lnTo>
                  <a:cubicBezTo>
                    <a:pt x="848" y="1309"/>
                    <a:pt x="871" y="1302"/>
                    <a:pt x="893" y="1297"/>
                  </a:cubicBezTo>
                  <a:cubicBezTo>
                    <a:pt x="916" y="1291"/>
                    <a:pt x="939" y="1286"/>
                    <a:pt x="955" y="1280"/>
                  </a:cubicBezTo>
                  <a:cubicBezTo>
                    <a:pt x="989" y="1268"/>
                    <a:pt x="1024" y="1252"/>
                    <a:pt x="1052" y="1234"/>
                  </a:cubicBezTo>
                  <a:cubicBezTo>
                    <a:pt x="1081" y="1217"/>
                    <a:pt x="1103" y="1200"/>
                    <a:pt x="1120" y="1178"/>
                  </a:cubicBezTo>
                  <a:cubicBezTo>
                    <a:pt x="1126" y="1178"/>
                    <a:pt x="1126" y="1172"/>
                    <a:pt x="1126" y="1172"/>
                  </a:cubicBezTo>
                  <a:cubicBezTo>
                    <a:pt x="1131" y="1166"/>
                    <a:pt x="1137" y="1166"/>
                    <a:pt x="1137" y="1160"/>
                  </a:cubicBezTo>
                  <a:cubicBezTo>
                    <a:pt x="1154" y="1138"/>
                    <a:pt x="1171" y="1115"/>
                    <a:pt x="1183" y="1092"/>
                  </a:cubicBezTo>
                  <a:cubicBezTo>
                    <a:pt x="1189" y="1076"/>
                    <a:pt x="1194" y="1058"/>
                    <a:pt x="1199" y="1042"/>
                  </a:cubicBezTo>
                  <a:cubicBezTo>
                    <a:pt x="1205" y="1024"/>
                    <a:pt x="1212" y="1013"/>
                    <a:pt x="1212" y="1002"/>
                  </a:cubicBezTo>
                  <a:lnTo>
                    <a:pt x="1212" y="995"/>
                  </a:lnTo>
                  <a:cubicBezTo>
                    <a:pt x="1212" y="990"/>
                    <a:pt x="1212" y="984"/>
                    <a:pt x="1205" y="979"/>
                  </a:cubicBezTo>
                  <a:cubicBezTo>
                    <a:pt x="1199" y="950"/>
                    <a:pt x="1194" y="927"/>
                    <a:pt x="1189" y="911"/>
                  </a:cubicBezTo>
                  <a:lnTo>
                    <a:pt x="1178" y="866"/>
                  </a:lnTo>
                  <a:cubicBezTo>
                    <a:pt x="1171" y="837"/>
                    <a:pt x="1178" y="803"/>
                    <a:pt x="1194" y="774"/>
                  </a:cubicBezTo>
                  <a:cubicBezTo>
                    <a:pt x="1212" y="746"/>
                    <a:pt x="1239" y="722"/>
                    <a:pt x="1268" y="717"/>
                  </a:cubicBezTo>
                  <a:lnTo>
                    <a:pt x="1280" y="717"/>
                  </a:lnTo>
                  <a:cubicBezTo>
                    <a:pt x="1285" y="712"/>
                    <a:pt x="1296" y="712"/>
                    <a:pt x="1302" y="712"/>
                  </a:cubicBezTo>
                  <a:cubicBezTo>
                    <a:pt x="1319" y="712"/>
                    <a:pt x="1330" y="717"/>
                    <a:pt x="1348" y="722"/>
                  </a:cubicBezTo>
                  <a:cubicBezTo>
                    <a:pt x="1359" y="722"/>
                    <a:pt x="1364" y="729"/>
                    <a:pt x="1375" y="735"/>
                  </a:cubicBezTo>
                  <a:cubicBezTo>
                    <a:pt x="1399" y="751"/>
                    <a:pt x="1416" y="780"/>
                    <a:pt x="1427" y="814"/>
                  </a:cubicBezTo>
                  <a:lnTo>
                    <a:pt x="1450" y="877"/>
                  </a:lnTo>
                  <a:cubicBezTo>
                    <a:pt x="1456" y="893"/>
                    <a:pt x="1461" y="905"/>
                    <a:pt x="1467" y="922"/>
                  </a:cubicBezTo>
                  <a:cubicBezTo>
                    <a:pt x="1478" y="950"/>
                    <a:pt x="1490" y="979"/>
                    <a:pt x="1501" y="1007"/>
                  </a:cubicBezTo>
                  <a:cubicBezTo>
                    <a:pt x="1512" y="1029"/>
                    <a:pt x="1524" y="1052"/>
                    <a:pt x="1535" y="1076"/>
                  </a:cubicBezTo>
                  <a:cubicBezTo>
                    <a:pt x="1553" y="1104"/>
                    <a:pt x="1569" y="1138"/>
                    <a:pt x="1587" y="1166"/>
                  </a:cubicBezTo>
                  <a:cubicBezTo>
                    <a:pt x="1598" y="1183"/>
                    <a:pt x="1614" y="1200"/>
                    <a:pt x="1626" y="1217"/>
                  </a:cubicBezTo>
                  <a:cubicBezTo>
                    <a:pt x="1660" y="1262"/>
                    <a:pt x="1694" y="1302"/>
                    <a:pt x="1734" y="1343"/>
                  </a:cubicBezTo>
                  <a:cubicBezTo>
                    <a:pt x="1763" y="1359"/>
                    <a:pt x="1784" y="1382"/>
                    <a:pt x="1813" y="1399"/>
                  </a:cubicBezTo>
                  <a:cubicBezTo>
                    <a:pt x="1836" y="1411"/>
                    <a:pt x="1859" y="1427"/>
                    <a:pt x="1881" y="1438"/>
                  </a:cubicBezTo>
                  <a:cubicBezTo>
                    <a:pt x="1928" y="1462"/>
                    <a:pt x="1973" y="1472"/>
                    <a:pt x="2012" y="1485"/>
                  </a:cubicBezTo>
                  <a:cubicBezTo>
                    <a:pt x="2023" y="1485"/>
                    <a:pt x="2035" y="1490"/>
                    <a:pt x="2041" y="1490"/>
                  </a:cubicBezTo>
                  <a:cubicBezTo>
                    <a:pt x="2075" y="1496"/>
                    <a:pt x="2104" y="1496"/>
                    <a:pt x="2125" y="1496"/>
                  </a:cubicBezTo>
                  <a:lnTo>
                    <a:pt x="2149" y="1496"/>
                  </a:lnTo>
                  <a:cubicBezTo>
                    <a:pt x="2172" y="1490"/>
                    <a:pt x="2194" y="1490"/>
                    <a:pt x="2217" y="1485"/>
                  </a:cubicBezTo>
                  <a:cubicBezTo>
                    <a:pt x="2240" y="1479"/>
                    <a:pt x="2256" y="1472"/>
                    <a:pt x="2274" y="1467"/>
                  </a:cubicBezTo>
                  <a:cubicBezTo>
                    <a:pt x="2325" y="1451"/>
                    <a:pt x="2364" y="1427"/>
                    <a:pt x="2405" y="1404"/>
                  </a:cubicBezTo>
                  <a:cubicBezTo>
                    <a:pt x="2432" y="1382"/>
                    <a:pt x="2455" y="1365"/>
                    <a:pt x="2484" y="1343"/>
                  </a:cubicBezTo>
                  <a:cubicBezTo>
                    <a:pt x="2507" y="1320"/>
                    <a:pt x="2529" y="1297"/>
                    <a:pt x="2558" y="1275"/>
                  </a:cubicBezTo>
                  <a:cubicBezTo>
                    <a:pt x="2558" y="1268"/>
                    <a:pt x="2558" y="1268"/>
                    <a:pt x="2563" y="1262"/>
                  </a:cubicBezTo>
                  <a:cubicBezTo>
                    <a:pt x="2620" y="1194"/>
                    <a:pt x="2671" y="1115"/>
                    <a:pt x="2717" y="1024"/>
                  </a:cubicBezTo>
                  <a:cubicBezTo>
                    <a:pt x="2757" y="956"/>
                    <a:pt x="2785" y="877"/>
                    <a:pt x="2814" y="785"/>
                  </a:cubicBezTo>
                  <a:cubicBezTo>
                    <a:pt x="2820" y="774"/>
                    <a:pt x="2825" y="769"/>
                    <a:pt x="2830" y="757"/>
                  </a:cubicBezTo>
                  <a:cubicBezTo>
                    <a:pt x="2854" y="717"/>
                    <a:pt x="2899" y="695"/>
                    <a:pt x="2944" y="695"/>
                  </a:cubicBezTo>
                  <a:cubicBezTo>
                    <a:pt x="2972" y="695"/>
                    <a:pt x="2990" y="701"/>
                    <a:pt x="3006" y="706"/>
                  </a:cubicBezTo>
                  <a:cubicBezTo>
                    <a:pt x="3012" y="712"/>
                    <a:pt x="3019" y="712"/>
                    <a:pt x="3024" y="717"/>
                  </a:cubicBezTo>
                  <a:cubicBezTo>
                    <a:pt x="3035" y="722"/>
                    <a:pt x="3041" y="735"/>
                    <a:pt x="3053" y="740"/>
                  </a:cubicBezTo>
                  <a:cubicBezTo>
                    <a:pt x="3053" y="746"/>
                    <a:pt x="3058" y="751"/>
                    <a:pt x="3064" y="757"/>
                  </a:cubicBezTo>
                  <a:cubicBezTo>
                    <a:pt x="3064" y="763"/>
                    <a:pt x="3069" y="769"/>
                    <a:pt x="3069" y="769"/>
                  </a:cubicBezTo>
                  <a:lnTo>
                    <a:pt x="3114" y="837"/>
                  </a:lnTo>
                  <a:lnTo>
                    <a:pt x="3161" y="905"/>
                  </a:lnTo>
                  <a:cubicBezTo>
                    <a:pt x="3161" y="911"/>
                    <a:pt x="3161" y="911"/>
                    <a:pt x="3166" y="916"/>
                  </a:cubicBezTo>
                  <a:cubicBezTo>
                    <a:pt x="3216" y="995"/>
                    <a:pt x="3291" y="1097"/>
                    <a:pt x="3381" y="1183"/>
                  </a:cubicBezTo>
                  <a:cubicBezTo>
                    <a:pt x="3399" y="1194"/>
                    <a:pt x="3410" y="1207"/>
                    <a:pt x="3428" y="1217"/>
                  </a:cubicBezTo>
                  <a:cubicBezTo>
                    <a:pt x="3455" y="1241"/>
                    <a:pt x="3489" y="1257"/>
                    <a:pt x="3518" y="1275"/>
                  </a:cubicBezTo>
                  <a:cubicBezTo>
                    <a:pt x="3557" y="1291"/>
                    <a:pt x="3604" y="1309"/>
                    <a:pt x="3654" y="1320"/>
                  </a:cubicBezTo>
                  <a:cubicBezTo>
                    <a:pt x="3666" y="1320"/>
                    <a:pt x="3672" y="1325"/>
                    <a:pt x="3683" y="1325"/>
                  </a:cubicBezTo>
                  <a:cubicBezTo>
                    <a:pt x="3717" y="1331"/>
                    <a:pt x="3746" y="1331"/>
                    <a:pt x="3774" y="1331"/>
                  </a:cubicBezTo>
                  <a:lnTo>
                    <a:pt x="3796" y="1331"/>
                  </a:lnTo>
                  <a:cubicBezTo>
                    <a:pt x="3808" y="1331"/>
                    <a:pt x="3819" y="1331"/>
                    <a:pt x="3825" y="1325"/>
                  </a:cubicBezTo>
                  <a:cubicBezTo>
                    <a:pt x="3864" y="1320"/>
                    <a:pt x="3898" y="1314"/>
                    <a:pt x="3927" y="1302"/>
                  </a:cubicBezTo>
                  <a:cubicBezTo>
                    <a:pt x="3961" y="1291"/>
                    <a:pt x="3995" y="1275"/>
                    <a:pt x="4029" y="1252"/>
                  </a:cubicBezTo>
                  <a:cubicBezTo>
                    <a:pt x="4063" y="1228"/>
                    <a:pt x="4092" y="1207"/>
                    <a:pt x="4115" y="1189"/>
                  </a:cubicBezTo>
                  <a:cubicBezTo>
                    <a:pt x="4115" y="1183"/>
                    <a:pt x="4115" y="1183"/>
                    <a:pt x="4121" y="1178"/>
                  </a:cubicBezTo>
                  <a:cubicBezTo>
                    <a:pt x="4121" y="1178"/>
                    <a:pt x="4126" y="1172"/>
                    <a:pt x="4126" y="1166"/>
                  </a:cubicBezTo>
                  <a:cubicBezTo>
                    <a:pt x="4149" y="1144"/>
                    <a:pt x="4160" y="1121"/>
                    <a:pt x="4171" y="1092"/>
                  </a:cubicBezTo>
                  <a:cubicBezTo>
                    <a:pt x="4189" y="1063"/>
                    <a:pt x="4200" y="1029"/>
                    <a:pt x="4212" y="990"/>
                  </a:cubicBezTo>
                  <a:cubicBezTo>
                    <a:pt x="4212" y="979"/>
                    <a:pt x="4212" y="968"/>
                    <a:pt x="4217" y="950"/>
                  </a:cubicBezTo>
                  <a:cubicBezTo>
                    <a:pt x="4217" y="922"/>
                    <a:pt x="4223" y="893"/>
                    <a:pt x="4217" y="859"/>
                  </a:cubicBezTo>
                  <a:lnTo>
                    <a:pt x="4217" y="842"/>
                  </a:lnTo>
                  <a:lnTo>
                    <a:pt x="4217" y="825"/>
                  </a:lnTo>
                  <a:cubicBezTo>
                    <a:pt x="4212" y="785"/>
                    <a:pt x="4223" y="751"/>
                    <a:pt x="4246" y="722"/>
                  </a:cubicBezTo>
                  <a:cubicBezTo>
                    <a:pt x="4252" y="712"/>
                    <a:pt x="4262" y="706"/>
                    <a:pt x="4273" y="701"/>
                  </a:cubicBezTo>
                  <a:cubicBezTo>
                    <a:pt x="4286" y="695"/>
                    <a:pt x="4291" y="695"/>
                    <a:pt x="4297" y="695"/>
                  </a:cubicBezTo>
                  <a:cubicBezTo>
                    <a:pt x="4307" y="688"/>
                    <a:pt x="4314" y="688"/>
                    <a:pt x="4325" y="688"/>
                  </a:cubicBezTo>
                  <a:cubicBezTo>
                    <a:pt x="4359" y="688"/>
                    <a:pt x="4388" y="706"/>
                    <a:pt x="4410" y="729"/>
                  </a:cubicBezTo>
                  <a:cubicBezTo>
                    <a:pt x="4427" y="740"/>
                    <a:pt x="4438" y="757"/>
                    <a:pt x="4456" y="769"/>
                  </a:cubicBezTo>
                  <a:cubicBezTo>
                    <a:pt x="4456" y="722"/>
                    <a:pt x="4462" y="677"/>
                    <a:pt x="4472" y="638"/>
                  </a:cubicBezTo>
                  <a:cubicBezTo>
                    <a:pt x="4501" y="530"/>
                    <a:pt x="4558" y="428"/>
                    <a:pt x="4637" y="336"/>
                  </a:cubicBezTo>
                  <a:cubicBezTo>
                    <a:pt x="4627" y="336"/>
                    <a:pt x="4621" y="336"/>
                    <a:pt x="4614" y="331"/>
                  </a:cubicBezTo>
                  <a:cubicBezTo>
                    <a:pt x="4569" y="320"/>
                    <a:pt x="4524" y="297"/>
                    <a:pt x="4485" y="274"/>
                  </a:cubicBezTo>
                  <a:cubicBezTo>
                    <a:pt x="4438" y="245"/>
                    <a:pt x="4393" y="211"/>
                    <a:pt x="4354" y="171"/>
                  </a:cubicBezTo>
                  <a:cubicBezTo>
                    <a:pt x="4320" y="137"/>
                    <a:pt x="4291" y="98"/>
                    <a:pt x="4262" y="47"/>
                  </a:cubicBezTo>
                  <a:cubicBezTo>
                    <a:pt x="4252" y="30"/>
                    <a:pt x="4239" y="19"/>
                    <a:pt x="4223" y="13"/>
                  </a:cubicBezTo>
                  <a:cubicBezTo>
                    <a:pt x="4205" y="6"/>
                    <a:pt x="4189" y="1"/>
                    <a:pt x="4178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4"/>
            <p:cNvSpPr/>
            <p:nvPr/>
          </p:nvSpPr>
          <p:spPr>
            <a:xfrm flipH="1">
              <a:off x="1878899" y="3484890"/>
              <a:ext cx="208517" cy="216873"/>
            </a:xfrm>
            <a:custGeom>
              <a:avLst/>
              <a:gdLst/>
              <a:ahLst/>
              <a:cxnLst/>
              <a:rect l="l" t="t" r="r" b="b"/>
              <a:pathLst>
                <a:path w="7087" h="7371" extrusionOk="0">
                  <a:moveTo>
                    <a:pt x="3211" y="205"/>
                  </a:moveTo>
                  <a:cubicBezTo>
                    <a:pt x="3245" y="205"/>
                    <a:pt x="3274" y="210"/>
                    <a:pt x="3302" y="216"/>
                  </a:cubicBezTo>
                  <a:cubicBezTo>
                    <a:pt x="3336" y="221"/>
                    <a:pt x="3370" y="233"/>
                    <a:pt x="3398" y="250"/>
                  </a:cubicBezTo>
                  <a:cubicBezTo>
                    <a:pt x="3421" y="261"/>
                    <a:pt x="3450" y="278"/>
                    <a:pt x="3466" y="295"/>
                  </a:cubicBezTo>
                  <a:cubicBezTo>
                    <a:pt x="3495" y="318"/>
                    <a:pt x="3512" y="347"/>
                    <a:pt x="3529" y="370"/>
                  </a:cubicBezTo>
                  <a:cubicBezTo>
                    <a:pt x="3557" y="409"/>
                    <a:pt x="3580" y="454"/>
                    <a:pt x="3591" y="499"/>
                  </a:cubicBezTo>
                  <a:cubicBezTo>
                    <a:pt x="3643" y="643"/>
                    <a:pt x="3660" y="801"/>
                    <a:pt x="3670" y="955"/>
                  </a:cubicBezTo>
                  <a:lnTo>
                    <a:pt x="3677" y="977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3" y="1086"/>
                    <a:pt x="3694" y="1154"/>
                    <a:pt x="3705" y="1222"/>
                  </a:cubicBezTo>
                  <a:cubicBezTo>
                    <a:pt x="3705" y="1256"/>
                    <a:pt x="3733" y="1284"/>
                    <a:pt x="3773" y="1296"/>
                  </a:cubicBezTo>
                  <a:cubicBezTo>
                    <a:pt x="3780" y="1301"/>
                    <a:pt x="3796" y="1301"/>
                    <a:pt x="3807" y="1301"/>
                  </a:cubicBezTo>
                  <a:cubicBezTo>
                    <a:pt x="3836" y="1301"/>
                    <a:pt x="3859" y="1290"/>
                    <a:pt x="3875" y="1278"/>
                  </a:cubicBezTo>
                  <a:cubicBezTo>
                    <a:pt x="3927" y="1222"/>
                    <a:pt x="3972" y="1181"/>
                    <a:pt x="4029" y="1142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1" y="1086"/>
                  </a:cubicBezTo>
                  <a:cubicBezTo>
                    <a:pt x="4155" y="1073"/>
                    <a:pt x="4182" y="1057"/>
                    <a:pt x="4216" y="1045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9" y="1018"/>
                    <a:pt x="4427" y="1018"/>
                    <a:pt x="4455" y="1028"/>
                  </a:cubicBezTo>
                  <a:cubicBezTo>
                    <a:pt x="4489" y="1034"/>
                    <a:pt x="4517" y="1045"/>
                    <a:pt x="4551" y="1057"/>
                  </a:cubicBezTo>
                  <a:cubicBezTo>
                    <a:pt x="4575" y="1073"/>
                    <a:pt x="4598" y="1086"/>
                    <a:pt x="4620" y="1102"/>
                  </a:cubicBezTo>
                  <a:cubicBezTo>
                    <a:pt x="4637" y="1120"/>
                    <a:pt x="4654" y="1136"/>
                    <a:pt x="4666" y="1159"/>
                  </a:cubicBezTo>
                  <a:cubicBezTo>
                    <a:pt x="4677" y="1181"/>
                    <a:pt x="4693" y="1210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0"/>
                    <a:pt x="4716" y="1432"/>
                    <a:pt x="4711" y="1488"/>
                  </a:cubicBezTo>
                  <a:cubicBezTo>
                    <a:pt x="4693" y="1551"/>
                    <a:pt x="4671" y="1614"/>
                    <a:pt x="4637" y="1687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9" y="1734"/>
                    <a:pt x="4603" y="1755"/>
                    <a:pt x="4603" y="1779"/>
                  </a:cubicBezTo>
                  <a:cubicBezTo>
                    <a:pt x="4598" y="1818"/>
                    <a:pt x="4609" y="1858"/>
                    <a:pt x="4637" y="1881"/>
                  </a:cubicBezTo>
                  <a:cubicBezTo>
                    <a:pt x="4659" y="1915"/>
                    <a:pt x="4706" y="1931"/>
                    <a:pt x="4745" y="1931"/>
                  </a:cubicBezTo>
                  <a:cubicBezTo>
                    <a:pt x="4768" y="1931"/>
                    <a:pt x="4785" y="1926"/>
                    <a:pt x="4802" y="1915"/>
                  </a:cubicBezTo>
                  <a:cubicBezTo>
                    <a:pt x="4887" y="1870"/>
                    <a:pt x="4955" y="1836"/>
                    <a:pt x="5029" y="1807"/>
                  </a:cubicBezTo>
                  <a:cubicBezTo>
                    <a:pt x="5137" y="1773"/>
                    <a:pt x="5246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50"/>
                  </a:cubicBezTo>
                  <a:cubicBezTo>
                    <a:pt x="5558" y="1755"/>
                    <a:pt x="5587" y="1761"/>
                    <a:pt x="5614" y="1779"/>
                  </a:cubicBezTo>
                  <a:cubicBezTo>
                    <a:pt x="5626" y="1784"/>
                    <a:pt x="5632" y="1789"/>
                    <a:pt x="5655" y="1802"/>
                  </a:cubicBezTo>
                  <a:lnTo>
                    <a:pt x="5666" y="1818"/>
                  </a:lnTo>
                  <a:cubicBezTo>
                    <a:pt x="5666" y="1824"/>
                    <a:pt x="5671" y="1829"/>
                    <a:pt x="5677" y="1836"/>
                  </a:cubicBezTo>
                  <a:cubicBezTo>
                    <a:pt x="5677" y="1841"/>
                    <a:pt x="5677" y="1852"/>
                    <a:pt x="5682" y="1858"/>
                  </a:cubicBezTo>
                  <a:cubicBezTo>
                    <a:pt x="5677" y="1870"/>
                    <a:pt x="5677" y="1881"/>
                    <a:pt x="5677" y="1892"/>
                  </a:cubicBezTo>
                  <a:cubicBezTo>
                    <a:pt x="5666" y="1920"/>
                    <a:pt x="5660" y="1949"/>
                    <a:pt x="5648" y="1972"/>
                  </a:cubicBezTo>
                  <a:cubicBezTo>
                    <a:pt x="5621" y="2028"/>
                    <a:pt x="5580" y="2080"/>
                    <a:pt x="5524" y="2148"/>
                  </a:cubicBezTo>
                  <a:lnTo>
                    <a:pt x="5422" y="2250"/>
                  </a:lnTo>
                  <a:cubicBezTo>
                    <a:pt x="5370" y="2301"/>
                    <a:pt x="5353" y="2375"/>
                    <a:pt x="5382" y="2443"/>
                  </a:cubicBezTo>
                  <a:cubicBezTo>
                    <a:pt x="5398" y="2466"/>
                    <a:pt x="5416" y="2489"/>
                    <a:pt x="5438" y="2500"/>
                  </a:cubicBezTo>
                  <a:cubicBezTo>
                    <a:pt x="5461" y="2518"/>
                    <a:pt x="5490" y="2529"/>
                    <a:pt x="5529" y="2529"/>
                  </a:cubicBezTo>
                  <a:cubicBezTo>
                    <a:pt x="5535" y="2529"/>
                    <a:pt x="5552" y="2529"/>
                    <a:pt x="5558" y="2523"/>
                  </a:cubicBezTo>
                  <a:cubicBezTo>
                    <a:pt x="5597" y="2523"/>
                    <a:pt x="5632" y="2518"/>
                    <a:pt x="5671" y="2511"/>
                  </a:cubicBezTo>
                  <a:lnTo>
                    <a:pt x="5915" y="2511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8" y="2529"/>
                    <a:pt x="6177" y="2540"/>
                  </a:cubicBezTo>
                  <a:cubicBezTo>
                    <a:pt x="6290" y="2563"/>
                    <a:pt x="6393" y="2597"/>
                    <a:pt x="6478" y="2642"/>
                  </a:cubicBezTo>
                  <a:cubicBezTo>
                    <a:pt x="6541" y="2670"/>
                    <a:pt x="6592" y="2705"/>
                    <a:pt x="6643" y="2750"/>
                  </a:cubicBezTo>
                  <a:cubicBezTo>
                    <a:pt x="6678" y="2784"/>
                    <a:pt x="6705" y="2818"/>
                    <a:pt x="6728" y="2846"/>
                  </a:cubicBezTo>
                  <a:cubicBezTo>
                    <a:pt x="6746" y="2880"/>
                    <a:pt x="6768" y="2915"/>
                    <a:pt x="6780" y="2954"/>
                  </a:cubicBezTo>
                  <a:cubicBezTo>
                    <a:pt x="6796" y="3000"/>
                    <a:pt x="6802" y="3045"/>
                    <a:pt x="6814" y="3103"/>
                  </a:cubicBezTo>
                  <a:cubicBezTo>
                    <a:pt x="6814" y="3148"/>
                    <a:pt x="6807" y="3187"/>
                    <a:pt x="6802" y="3227"/>
                  </a:cubicBezTo>
                  <a:cubicBezTo>
                    <a:pt x="6796" y="3261"/>
                    <a:pt x="6785" y="3290"/>
                    <a:pt x="6773" y="3318"/>
                  </a:cubicBezTo>
                  <a:cubicBezTo>
                    <a:pt x="6757" y="3347"/>
                    <a:pt x="6739" y="3370"/>
                    <a:pt x="6723" y="3392"/>
                  </a:cubicBezTo>
                  <a:cubicBezTo>
                    <a:pt x="6699" y="3415"/>
                    <a:pt x="6671" y="3438"/>
                    <a:pt x="6643" y="3460"/>
                  </a:cubicBezTo>
                  <a:cubicBezTo>
                    <a:pt x="6609" y="3483"/>
                    <a:pt x="6568" y="3500"/>
                    <a:pt x="6518" y="3517"/>
                  </a:cubicBezTo>
                  <a:cubicBezTo>
                    <a:pt x="6455" y="3541"/>
                    <a:pt x="6376" y="3557"/>
                    <a:pt x="6290" y="3568"/>
                  </a:cubicBezTo>
                  <a:lnTo>
                    <a:pt x="6240" y="3568"/>
                  </a:lnTo>
                  <a:cubicBezTo>
                    <a:pt x="6177" y="3568"/>
                    <a:pt x="6103" y="3562"/>
                    <a:pt x="6023" y="3546"/>
                  </a:cubicBezTo>
                  <a:lnTo>
                    <a:pt x="6007" y="3546"/>
                  </a:lnTo>
                  <a:cubicBezTo>
                    <a:pt x="5962" y="3546"/>
                    <a:pt x="5915" y="3591"/>
                    <a:pt x="5899" y="3625"/>
                  </a:cubicBezTo>
                  <a:cubicBezTo>
                    <a:pt x="5887" y="3659"/>
                    <a:pt x="5893" y="3693"/>
                    <a:pt x="5904" y="3722"/>
                  </a:cubicBezTo>
                  <a:cubicBezTo>
                    <a:pt x="5921" y="3745"/>
                    <a:pt x="5944" y="3772"/>
                    <a:pt x="5973" y="3785"/>
                  </a:cubicBezTo>
                  <a:cubicBezTo>
                    <a:pt x="6001" y="3801"/>
                    <a:pt x="6030" y="3819"/>
                    <a:pt x="6057" y="3841"/>
                  </a:cubicBezTo>
                  <a:cubicBezTo>
                    <a:pt x="6086" y="3869"/>
                    <a:pt x="6114" y="3898"/>
                    <a:pt x="6132" y="3932"/>
                  </a:cubicBezTo>
                  <a:cubicBezTo>
                    <a:pt x="6154" y="3961"/>
                    <a:pt x="6172" y="3995"/>
                    <a:pt x="6188" y="4040"/>
                  </a:cubicBezTo>
                  <a:cubicBezTo>
                    <a:pt x="6193" y="4063"/>
                    <a:pt x="6200" y="4091"/>
                    <a:pt x="6206" y="4120"/>
                  </a:cubicBezTo>
                  <a:cubicBezTo>
                    <a:pt x="6206" y="4160"/>
                    <a:pt x="6200" y="4205"/>
                    <a:pt x="6193" y="4250"/>
                  </a:cubicBezTo>
                  <a:cubicBezTo>
                    <a:pt x="6183" y="4296"/>
                    <a:pt x="6166" y="4341"/>
                    <a:pt x="6143" y="4386"/>
                  </a:cubicBezTo>
                  <a:cubicBezTo>
                    <a:pt x="6120" y="4432"/>
                    <a:pt x="6086" y="4477"/>
                    <a:pt x="6052" y="4522"/>
                  </a:cubicBezTo>
                  <a:cubicBezTo>
                    <a:pt x="6012" y="4563"/>
                    <a:pt x="5967" y="4603"/>
                    <a:pt x="5921" y="4637"/>
                  </a:cubicBezTo>
                  <a:cubicBezTo>
                    <a:pt x="5881" y="4666"/>
                    <a:pt x="5836" y="4687"/>
                    <a:pt x="5784" y="4705"/>
                  </a:cubicBezTo>
                  <a:cubicBezTo>
                    <a:pt x="5745" y="4716"/>
                    <a:pt x="5705" y="4727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7"/>
                    <a:pt x="5529" y="4722"/>
                  </a:cubicBezTo>
                  <a:cubicBezTo>
                    <a:pt x="5484" y="4711"/>
                    <a:pt x="5443" y="4700"/>
                    <a:pt x="5398" y="4677"/>
                  </a:cubicBezTo>
                  <a:cubicBezTo>
                    <a:pt x="5353" y="4648"/>
                    <a:pt x="5307" y="4619"/>
                    <a:pt x="5262" y="4580"/>
                  </a:cubicBezTo>
                  <a:cubicBezTo>
                    <a:pt x="5239" y="4563"/>
                    <a:pt x="5222" y="4546"/>
                    <a:pt x="5205" y="4529"/>
                  </a:cubicBezTo>
                  <a:cubicBezTo>
                    <a:pt x="5183" y="4506"/>
                    <a:pt x="5154" y="4488"/>
                    <a:pt x="5120" y="4488"/>
                  </a:cubicBezTo>
                  <a:cubicBezTo>
                    <a:pt x="5102" y="4488"/>
                    <a:pt x="5086" y="4495"/>
                    <a:pt x="5068" y="4501"/>
                  </a:cubicBezTo>
                  <a:cubicBezTo>
                    <a:pt x="5023" y="4522"/>
                    <a:pt x="5000" y="4569"/>
                    <a:pt x="5012" y="4625"/>
                  </a:cubicBezTo>
                  <a:lnTo>
                    <a:pt x="5012" y="4642"/>
                  </a:lnTo>
                  <a:lnTo>
                    <a:pt x="5012" y="4659"/>
                  </a:lnTo>
                  <a:cubicBezTo>
                    <a:pt x="5018" y="4705"/>
                    <a:pt x="5012" y="4750"/>
                    <a:pt x="5007" y="4790"/>
                  </a:cubicBezTo>
                  <a:cubicBezTo>
                    <a:pt x="4995" y="4829"/>
                    <a:pt x="4984" y="4863"/>
                    <a:pt x="4966" y="4892"/>
                  </a:cubicBezTo>
                  <a:cubicBezTo>
                    <a:pt x="4955" y="4921"/>
                    <a:pt x="4939" y="4949"/>
                    <a:pt x="4916" y="4978"/>
                  </a:cubicBezTo>
                  <a:cubicBezTo>
                    <a:pt x="4892" y="5007"/>
                    <a:pt x="4864" y="5028"/>
                    <a:pt x="4824" y="5052"/>
                  </a:cubicBezTo>
                  <a:cubicBezTo>
                    <a:pt x="4790" y="5075"/>
                    <a:pt x="4756" y="5091"/>
                    <a:pt x="4722" y="5102"/>
                  </a:cubicBezTo>
                  <a:cubicBezTo>
                    <a:pt x="4682" y="5120"/>
                    <a:pt x="4643" y="5125"/>
                    <a:pt x="4591" y="5131"/>
                  </a:cubicBezTo>
                  <a:lnTo>
                    <a:pt x="4569" y="5131"/>
                  </a:lnTo>
                  <a:cubicBezTo>
                    <a:pt x="4530" y="5131"/>
                    <a:pt x="4489" y="5131"/>
                    <a:pt x="4449" y="5120"/>
                  </a:cubicBezTo>
                  <a:cubicBezTo>
                    <a:pt x="4399" y="5109"/>
                    <a:pt x="4352" y="5091"/>
                    <a:pt x="4313" y="5075"/>
                  </a:cubicBezTo>
                  <a:cubicBezTo>
                    <a:pt x="4268" y="5052"/>
                    <a:pt x="4223" y="5017"/>
                    <a:pt x="4176" y="4983"/>
                  </a:cubicBezTo>
                  <a:cubicBezTo>
                    <a:pt x="4080" y="4892"/>
                    <a:pt x="4006" y="4790"/>
                    <a:pt x="3956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6" y="4529"/>
                    <a:pt x="3819" y="4517"/>
                  </a:cubicBezTo>
                  <a:cubicBezTo>
                    <a:pt x="3796" y="4501"/>
                    <a:pt x="3773" y="4495"/>
                    <a:pt x="3739" y="4495"/>
                  </a:cubicBezTo>
                  <a:cubicBezTo>
                    <a:pt x="3683" y="4495"/>
                    <a:pt x="3631" y="4535"/>
                    <a:pt x="3609" y="4585"/>
                  </a:cubicBezTo>
                  <a:cubicBezTo>
                    <a:pt x="3580" y="4677"/>
                    <a:pt x="3552" y="4756"/>
                    <a:pt x="3512" y="4824"/>
                  </a:cubicBezTo>
                  <a:cubicBezTo>
                    <a:pt x="3466" y="4915"/>
                    <a:pt x="3410" y="5000"/>
                    <a:pt x="3353" y="5075"/>
                  </a:cubicBezTo>
                  <a:cubicBezTo>
                    <a:pt x="3302" y="5125"/>
                    <a:pt x="3250" y="5165"/>
                    <a:pt x="3200" y="5204"/>
                  </a:cubicBezTo>
                  <a:cubicBezTo>
                    <a:pt x="3159" y="5227"/>
                    <a:pt x="3120" y="5251"/>
                    <a:pt x="3069" y="5267"/>
                  </a:cubicBezTo>
                  <a:cubicBezTo>
                    <a:pt x="3035" y="5279"/>
                    <a:pt x="2995" y="5290"/>
                    <a:pt x="2944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07" y="5285"/>
                  </a:cubicBezTo>
                  <a:cubicBezTo>
                    <a:pt x="2768" y="5272"/>
                    <a:pt x="2723" y="5262"/>
                    <a:pt x="2676" y="5238"/>
                  </a:cubicBezTo>
                  <a:cubicBezTo>
                    <a:pt x="2626" y="5211"/>
                    <a:pt x="2579" y="5177"/>
                    <a:pt x="2529" y="5143"/>
                  </a:cubicBezTo>
                  <a:cubicBezTo>
                    <a:pt x="2477" y="5086"/>
                    <a:pt x="2427" y="5028"/>
                    <a:pt x="2382" y="4966"/>
                  </a:cubicBezTo>
                  <a:cubicBezTo>
                    <a:pt x="2324" y="4876"/>
                    <a:pt x="2279" y="4784"/>
                    <a:pt x="2245" y="4677"/>
                  </a:cubicBezTo>
                  <a:lnTo>
                    <a:pt x="2222" y="4614"/>
                  </a:lnTo>
                  <a:cubicBezTo>
                    <a:pt x="2211" y="4580"/>
                    <a:pt x="2194" y="4551"/>
                    <a:pt x="2170" y="4535"/>
                  </a:cubicBezTo>
                  <a:cubicBezTo>
                    <a:pt x="2149" y="4522"/>
                    <a:pt x="2125" y="4512"/>
                    <a:pt x="2097" y="4512"/>
                  </a:cubicBezTo>
                  <a:cubicBezTo>
                    <a:pt x="2091" y="4512"/>
                    <a:pt x="2080" y="4517"/>
                    <a:pt x="2075" y="4517"/>
                  </a:cubicBezTo>
                  <a:cubicBezTo>
                    <a:pt x="2041" y="4522"/>
                    <a:pt x="2007" y="4546"/>
                    <a:pt x="1989" y="4574"/>
                  </a:cubicBezTo>
                  <a:cubicBezTo>
                    <a:pt x="1973" y="4603"/>
                    <a:pt x="1966" y="4637"/>
                    <a:pt x="1973" y="4666"/>
                  </a:cubicBezTo>
                  <a:lnTo>
                    <a:pt x="1984" y="4711"/>
                  </a:lnTo>
                  <a:cubicBezTo>
                    <a:pt x="1989" y="4734"/>
                    <a:pt x="2000" y="4761"/>
                    <a:pt x="2007" y="4802"/>
                  </a:cubicBezTo>
                  <a:cubicBezTo>
                    <a:pt x="2000" y="4829"/>
                    <a:pt x="1989" y="4863"/>
                    <a:pt x="1978" y="4892"/>
                  </a:cubicBezTo>
                  <a:cubicBezTo>
                    <a:pt x="1960" y="4921"/>
                    <a:pt x="1944" y="4949"/>
                    <a:pt x="1921" y="4972"/>
                  </a:cubicBezTo>
                  <a:cubicBezTo>
                    <a:pt x="1904" y="4994"/>
                    <a:pt x="1876" y="5017"/>
                    <a:pt x="1847" y="5034"/>
                  </a:cubicBezTo>
                  <a:cubicBezTo>
                    <a:pt x="1819" y="5052"/>
                    <a:pt x="1784" y="5068"/>
                    <a:pt x="1750" y="5080"/>
                  </a:cubicBezTo>
                  <a:cubicBezTo>
                    <a:pt x="1716" y="5097"/>
                    <a:pt x="1671" y="5102"/>
                    <a:pt x="1614" y="5109"/>
                  </a:cubicBezTo>
                  <a:lnTo>
                    <a:pt x="1591" y="5109"/>
                  </a:lnTo>
                  <a:cubicBezTo>
                    <a:pt x="1557" y="5109"/>
                    <a:pt x="1517" y="5109"/>
                    <a:pt x="1472" y="5097"/>
                  </a:cubicBezTo>
                  <a:cubicBezTo>
                    <a:pt x="1433" y="5091"/>
                    <a:pt x="1393" y="5075"/>
                    <a:pt x="1347" y="5057"/>
                  </a:cubicBezTo>
                  <a:cubicBezTo>
                    <a:pt x="1318" y="5041"/>
                    <a:pt x="1291" y="5017"/>
                    <a:pt x="1257" y="4994"/>
                  </a:cubicBezTo>
                  <a:cubicBezTo>
                    <a:pt x="1239" y="4978"/>
                    <a:pt x="1216" y="4955"/>
                    <a:pt x="1199" y="4921"/>
                  </a:cubicBezTo>
                  <a:cubicBezTo>
                    <a:pt x="1182" y="4897"/>
                    <a:pt x="1165" y="4870"/>
                    <a:pt x="1160" y="4842"/>
                  </a:cubicBezTo>
                  <a:cubicBezTo>
                    <a:pt x="1142" y="4807"/>
                    <a:pt x="1137" y="4768"/>
                    <a:pt x="1131" y="4734"/>
                  </a:cubicBezTo>
                  <a:cubicBezTo>
                    <a:pt x="1131" y="4705"/>
                    <a:pt x="1131" y="4677"/>
                    <a:pt x="1137" y="4648"/>
                  </a:cubicBezTo>
                  <a:cubicBezTo>
                    <a:pt x="1137" y="4625"/>
                    <a:pt x="1131" y="4608"/>
                    <a:pt x="1113" y="4591"/>
                  </a:cubicBezTo>
                  <a:cubicBezTo>
                    <a:pt x="1103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5"/>
                    <a:pt x="932" y="4591"/>
                    <a:pt x="869" y="4603"/>
                  </a:cubicBezTo>
                  <a:lnTo>
                    <a:pt x="830" y="4603"/>
                  </a:lnTo>
                  <a:cubicBezTo>
                    <a:pt x="790" y="4603"/>
                    <a:pt x="745" y="4597"/>
                    <a:pt x="693" y="4591"/>
                  </a:cubicBezTo>
                  <a:cubicBezTo>
                    <a:pt x="636" y="4574"/>
                    <a:pt x="580" y="4557"/>
                    <a:pt x="534" y="4535"/>
                  </a:cubicBezTo>
                  <a:cubicBezTo>
                    <a:pt x="483" y="4506"/>
                    <a:pt x="432" y="4472"/>
                    <a:pt x="387" y="4432"/>
                  </a:cubicBezTo>
                  <a:cubicBezTo>
                    <a:pt x="342" y="4386"/>
                    <a:pt x="307" y="4346"/>
                    <a:pt x="273" y="4301"/>
                  </a:cubicBezTo>
                  <a:cubicBezTo>
                    <a:pt x="239" y="4250"/>
                    <a:pt x="211" y="4194"/>
                    <a:pt x="193" y="4142"/>
                  </a:cubicBezTo>
                  <a:cubicBezTo>
                    <a:pt x="177" y="4097"/>
                    <a:pt x="166" y="4052"/>
                    <a:pt x="159" y="4006"/>
                  </a:cubicBezTo>
                  <a:cubicBezTo>
                    <a:pt x="159" y="3971"/>
                    <a:pt x="159" y="3937"/>
                    <a:pt x="171" y="3903"/>
                  </a:cubicBezTo>
                  <a:cubicBezTo>
                    <a:pt x="171" y="3887"/>
                    <a:pt x="177" y="3869"/>
                    <a:pt x="187" y="3858"/>
                  </a:cubicBezTo>
                  <a:cubicBezTo>
                    <a:pt x="187" y="3847"/>
                    <a:pt x="193" y="3841"/>
                    <a:pt x="205" y="3819"/>
                  </a:cubicBezTo>
                  <a:cubicBezTo>
                    <a:pt x="216" y="3813"/>
                    <a:pt x="222" y="3806"/>
                    <a:pt x="234" y="3801"/>
                  </a:cubicBezTo>
                  <a:cubicBezTo>
                    <a:pt x="239" y="3796"/>
                    <a:pt x="250" y="3790"/>
                    <a:pt x="261" y="3790"/>
                  </a:cubicBezTo>
                  <a:cubicBezTo>
                    <a:pt x="273" y="3785"/>
                    <a:pt x="290" y="3779"/>
                    <a:pt x="313" y="3772"/>
                  </a:cubicBezTo>
                  <a:cubicBezTo>
                    <a:pt x="336" y="3772"/>
                    <a:pt x="358" y="3779"/>
                    <a:pt x="392" y="3779"/>
                  </a:cubicBezTo>
                  <a:cubicBezTo>
                    <a:pt x="421" y="3779"/>
                    <a:pt x="449" y="3761"/>
                    <a:pt x="460" y="3733"/>
                  </a:cubicBezTo>
                  <a:cubicBezTo>
                    <a:pt x="472" y="3699"/>
                    <a:pt x="466" y="3670"/>
                    <a:pt x="449" y="3648"/>
                  </a:cubicBezTo>
                  <a:cubicBezTo>
                    <a:pt x="421" y="3620"/>
                    <a:pt x="392" y="3586"/>
                    <a:pt x="363" y="3546"/>
                  </a:cubicBezTo>
                  <a:cubicBezTo>
                    <a:pt x="329" y="3489"/>
                    <a:pt x="302" y="3431"/>
                    <a:pt x="279" y="3375"/>
                  </a:cubicBezTo>
                  <a:cubicBezTo>
                    <a:pt x="268" y="3336"/>
                    <a:pt x="256" y="3284"/>
                    <a:pt x="245" y="3221"/>
                  </a:cubicBezTo>
                  <a:cubicBezTo>
                    <a:pt x="245" y="3171"/>
                    <a:pt x="250" y="3119"/>
                    <a:pt x="261" y="3069"/>
                  </a:cubicBezTo>
                  <a:cubicBezTo>
                    <a:pt x="273" y="3017"/>
                    <a:pt x="290" y="2966"/>
                    <a:pt x="313" y="2920"/>
                  </a:cubicBezTo>
                  <a:cubicBezTo>
                    <a:pt x="336" y="2875"/>
                    <a:pt x="363" y="2835"/>
                    <a:pt x="397" y="2790"/>
                  </a:cubicBezTo>
                  <a:cubicBezTo>
                    <a:pt x="438" y="2750"/>
                    <a:pt x="478" y="2715"/>
                    <a:pt x="523" y="2681"/>
                  </a:cubicBezTo>
                  <a:cubicBezTo>
                    <a:pt x="568" y="2654"/>
                    <a:pt x="609" y="2631"/>
                    <a:pt x="654" y="2620"/>
                  </a:cubicBezTo>
                  <a:cubicBezTo>
                    <a:pt x="704" y="2602"/>
                    <a:pt x="756" y="2591"/>
                    <a:pt x="819" y="2579"/>
                  </a:cubicBezTo>
                  <a:lnTo>
                    <a:pt x="848" y="2579"/>
                  </a:lnTo>
                  <a:cubicBezTo>
                    <a:pt x="887" y="2579"/>
                    <a:pt x="938" y="2586"/>
                    <a:pt x="984" y="2597"/>
                  </a:cubicBezTo>
                  <a:cubicBezTo>
                    <a:pt x="1034" y="2608"/>
                    <a:pt x="1079" y="2625"/>
                    <a:pt x="1131" y="2642"/>
                  </a:cubicBezTo>
                  <a:cubicBezTo>
                    <a:pt x="1142" y="2647"/>
                    <a:pt x="1154" y="2647"/>
                    <a:pt x="1171" y="2647"/>
                  </a:cubicBezTo>
                  <a:cubicBezTo>
                    <a:pt x="1199" y="2647"/>
                    <a:pt x="1228" y="2642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3"/>
                  </a:cubicBezTo>
                  <a:cubicBezTo>
                    <a:pt x="1210" y="2295"/>
                    <a:pt x="1182" y="2177"/>
                    <a:pt x="1171" y="2051"/>
                  </a:cubicBezTo>
                  <a:cubicBezTo>
                    <a:pt x="1165" y="1897"/>
                    <a:pt x="1176" y="1755"/>
                    <a:pt x="1205" y="1608"/>
                  </a:cubicBezTo>
                  <a:cubicBezTo>
                    <a:pt x="1228" y="1495"/>
                    <a:pt x="1268" y="1380"/>
                    <a:pt x="1318" y="1278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1"/>
                    <a:pt x="1563" y="966"/>
                    <a:pt x="1619" y="926"/>
                  </a:cubicBezTo>
                  <a:cubicBezTo>
                    <a:pt x="1666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7" y="853"/>
                    <a:pt x="1915" y="858"/>
                  </a:cubicBezTo>
                  <a:cubicBezTo>
                    <a:pt x="1966" y="869"/>
                    <a:pt x="2007" y="887"/>
                    <a:pt x="2052" y="908"/>
                  </a:cubicBezTo>
                  <a:cubicBezTo>
                    <a:pt x="2143" y="955"/>
                    <a:pt x="2233" y="1018"/>
                    <a:pt x="2290" y="1057"/>
                  </a:cubicBezTo>
                  <a:lnTo>
                    <a:pt x="2353" y="1097"/>
                  </a:lnTo>
                  <a:cubicBezTo>
                    <a:pt x="2375" y="1108"/>
                    <a:pt x="2393" y="1113"/>
                    <a:pt x="2416" y="1113"/>
                  </a:cubicBezTo>
                  <a:lnTo>
                    <a:pt x="2438" y="1113"/>
                  </a:lnTo>
                  <a:cubicBezTo>
                    <a:pt x="2466" y="1108"/>
                    <a:pt x="2506" y="1079"/>
                    <a:pt x="2518" y="1045"/>
                  </a:cubicBezTo>
                  <a:cubicBezTo>
                    <a:pt x="2540" y="937"/>
                    <a:pt x="2579" y="835"/>
                    <a:pt x="2637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3"/>
                    <a:pt x="2989" y="284"/>
                  </a:cubicBezTo>
                  <a:cubicBezTo>
                    <a:pt x="3035" y="255"/>
                    <a:pt x="3075" y="239"/>
                    <a:pt x="3109" y="227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2" y="0"/>
                    <a:pt x="3035" y="29"/>
                    <a:pt x="2949" y="74"/>
                  </a:cubicBezTo>
                  <a:cubicBezTo>
                    <a:pt x="2830" y="131"/>
                    <a:pt x="2734" y="227"/>
                    <a:pt x="2648" y="323"/>
                  </a:cubicBezTo>
                  <a:cubicBezTo>
                    <a:pt x="2569" y="420"/>
                    <a:pt x="2500" y="533"/>
                    <a:pt x="2438" y="648"/>
                  </a:cubicBezTo>
                  <a:cubicBezTo>
                    <a:pt x="2409" y="711"/>
                    <a:pt x="2382" y="772"/>
                    <a:pt x="2359" y="835"/>
                  </a:cubicBezTo>
                  <a:cubicBezTo>
                    <a:pt x="2285" y="784"/>
                    <a:pt x="2211" y="738"/>
                    <a:pt x="2131" y="698"/>
                  </a:cubicBezTo>
                  <a:cubicBezTo>
                    <a:pt x="2080" y="670"/>
                    <a:pt x="2029" y="653"/>
                    <a:pt x="1978" y="643"/>
                  </a:cubicBezTo>
                  <a:cubicBezTo>
                    <a:pt x="1927" y="629"/>
                    <a:pt x="1878" y="623"/>
                    <a:pt x="1826" y="623"/>
                  </a:cubicBezTo>
                  <a:cubicBezTo>
                    <a:pt x="1809" y="623"/>
                    <a:pt x="1792" y="623"/>
                    <a:pt x="1774" y="625"/>
                  </a:cubicBezTo>
                  <a:cubicBezTo>
                    <a:pt x="1711" y="630"/>
                    <a:pt x="1653" y="653"/>
                    <a:pt x="1598" y="677"/>
                  </a:cubicBezTo>
                  <a:cubicBezTo>
                    <a:pt x="1523" y="711"/>
                    <a:pt x="1449" y="761"/>
                    <a:pt x="1386" y="818"/>
                  </a:cubicBezTo>
                  <a:cubicBezTo>
                    <a:pt x="1291" y="898"/>
                    <a:pt x="1210" y="1000"/>
                    <a:pt x="1148" y="1108"/>
                  </a:cubicBezTo>
                  <a:cubicBezTo>
                    <a:pt x="1018" y="1330"/>
                    <a:pt x="955" y="1590"/>
                    <a:pt x="938" y="1841"/>
                  </a:cubicBezTo>
                  <a:cubicBezTo>
                    <a:pt x="927" y="2017"/>
                    <a:pt x="943" y="2193"/>
                    <a:pt x="984" y="2358"/>
                  </a:cubicBezTo>
                  <a:cubicBezTo>
                    <a:pt x="943" y="2352"/>
                    <a:pt x="901" y="2349"/>
                    <a:pt x="860" y="2349"/>
                  </a:cubicBezTo>
                  <a:cubicBezTo>
                    <a:pt x="780" y="2349"/>
                    <a:pt x="700" y="2361"/>
                    <a:pt x="625" y="2387"/>
                  </a:cubicBezTo>
                  <a:cubicBezTo>
                    <a:pt x="444" y="2443"/>
                    <a:pt x="284" y="2557"/>
                    <a:pt x="177" y="2715"/>
                  </a:cubicBezTo>
                  <a:cubicBezTo>
                    <a:pt x="132" y="2784"/>
                    <a:pt x="91" y="2870"/>
                    <a:pt x="69" y="2949"/>
                  </a:cubicBezTo>
                  <a:cubicBezTo>
                    <a:pt x="40" y="3045"/>
                    <a:pt x="35" y="3142"/>
                    <a:pt x="40" y="3245"/>
                  </a:cubicBezTo>
                  <a:cubicBezTo>
                    <a:pt x="51" y="3336"/>
                    <a:pt x="80" y="3426"/>
                    <a:pt x="119" y="3506"/>
                  </a:cubicBezTo>
                  <a:cubicBezTo>
                    <a:pt x="142" y="3551"/>
                    <a:pt x="171" y="3591"/>
                    <a:pt x="200" y="3631"/>
                  </a:cubicBezTo>
                  <a:cubicBezTo>
                    <a:pt x="193" y="3636"/>
                    <a:pt x="182" y="3643"/>
                    <a:pt x="171" y="3648"/>
                  </a:cubicBezTo>
                  <a:cubicBezTo>
                    <a:pt x="103" y="3682"/>
                    <a:pt x="57" y="3738"/>
                    <a:pt x="29" y="3806"/>
                  </a:cubicBezTo>
                  <a:cubicBezTo>
                    <a:pt x="1" y="3875"/>
                    <a:pt x="1" y="3950"/>
                    <a:pt x="6" y="4023"/>
                  </a:cubicBezTo>
                  <a:cubicBezTo>
                    <a:pt x="12" y="4102"/>
                    <a:pt x="35" y="4181"/>
                    <a:pt x="69" y="4256"/>
                  </a:cubicBezTo>
                  <a:cubicBezTo>
                    <a:pt x="142" y="4420"/>
                    <a:pt x="273" y="4569"/>
                    <a:pt x="432" y="4653"/>
                  </a:cubicBezTo>
                  <a:cubicBezTo>
                    <a:pt x="523" y="4705"/>
                    <a:pt x="620" y="4739"/>
                    <a:pt x="722" y="4750"/>
                  </a:cubicBezTo>
                  <a:cubicBezTo>
                    <a:pt x="754" y="4754"/>
                    <a:pt x="787" y="4756"/>
                    <a:pt x="819" y="4756"/>
                  </a:cubicBezTo>
                  <a:cubicBezTo>
                    <a:pt x="872" y="4756"/>
                    <a:pt x="925" y="4751"/>
                    <a:pt x="977" y="4745"/>
                  </a:cubicBezTo>
                  <a:cubicBezTo>
                    <a:pt x="989" y="4876"/>
                    <a:pt x="1034" y="5000"/>
                    <a:pt x="1131" y="5097"/>
                  </a:cubicBezTo>
                  <a:cubicBezTo>
                    <a:pt x="1239" y="5204"/>
                    <a:pt x="1393" y="5262"/>
                    <a:pt x="1546" y="5272"/>
                  </a:cubicBezTo>
                  <a:cubicBezTo>
                    <a:pt x="1563" y="5274"/>
                    <a:pt x="1579" y="5274"/>
                    <a:pt x="1596" y="5274"/>
                  </a:cubicBezTo>
                  <a:cubicBezTo>
                    <a:pt x="1737" y="5274"/>
                    <a:pt x="1871" y="5228"/>
                    <a:pt x="1984" y="5143"/>
                  </a:cubicBezTo>
                  <a:cubicBezTo>
                    <a:pt x="2029" y="5109"/>
                    <a:pt x="2068" y="5062"/>
                    <a:pt x="2102" y="5017"/>
                  </a:cubicBezTo>
                  <a:cubicBezTo>
                    <a:pt x="2159" y="5131"/>
                    <a:pt x="2233" y="5233"/>
                    <a:pt x="2324" y="5324"/>
                  </a:cubicBezTo>
                  <a:cubicBezTo>
                    <a:pt x="2472" y="5472"/>
                    <a:pt x="2671" y="5568"/>
                    <a:pt x="2886" y="5579"/>
                  </a:cubicBezTo>
                  <a:lnTo>
                    <a:pt x="2938" y="5579"/>
                  </a:lnTo>
                  <a:cubicBezTo>
                    <a:pt x="2910" y="5825"/>
                    <a:pt x="2870" y="6074"/>
                    <a:pt x="2830" y="6318"/>
                  </a:cubicBezTo>
                  <a:cubicBezTo>
                    <a:pt x="2807" y="6466"/>
                    <a:pt x="2784" y="6614"/>
                    <a:pt x="2768" y="6762"/>
                  </a:cubicBezTo>
                  <a:cubicBezTo>
                    <a:pt x="2744" y="6921"/>
                    <a:pt x="2728" y="7074"/>
                    <a:pt x="2728" y="7234"/>
                  </a:cubicBezTo>
                  <a:cubicBezTo>
                    <a:pt x="2728" y="7302"/>
                    <a:pt x="2773" y="7364"/>
                    <a:pt x="2847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5"/>
                    <a:pt x="2978" y="7250"/>
                  </a:cubicBezTo>
                  <a:cubicBezTo>
                    <a:pt x="2983" y="7210"/>
                    <a:pt x="2989" y="7171"/>
                    <a:pt x="2995" y="7131"/>
                  </a:cubicBezTo>
                  <a:lnTo>
                    <a:pt x="2989" y="7131"/>
                  </a:lnTo>
                  <a:lnTo>
                    <a:pt x="3001" y="7063"/>
                  </a:lnTo>
                  <a:lnTo>
                    <a:pt x="3006" y="7018"/>
                  </a:lnTo>
                  <a:cubicBezTo>
                    <a:pt x="3012" y="6943"/>
                    <a:pt x="3017" y="6875"/>
                    <a:pt x="3030" y="6801"/>
                  </a:cubicBezTo>
                  <a:cubicBezTo>
                    <a:pt x="3046" y="6649"/>
                    <a:pt x="3069" y="6489"/>
                    <a:pt x="3091" y="6336"/>
                  </a:cubicBezTo>
                  <a:cubicBezTo>
                    <a:pt x="3132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5" y="5495"/>
                    <a:pt x="3381" y="5437"/>
                    <a:pt x="3466" y="5358"/>
                  </a:cubicBezTo>
                  <a:cubicBezTo>
                    <a:pt x="3591" y="5256"/>
                    <a:pt x="3694" y="5114"/>
                    <a:pt x="3773" y="4938"/>
                  </a:cubicBezTo>
                  <a:lnTo>
                    <a:pt x="3780" y="4938"/>
                  </a:lnTo>
                  <a:lnTo>
                    <a:pt x="3801" y="4966"/>
                  </a:lnTo>
                  <a:cubicBezTo>
                    <a:pt x="3841" y="5017"/>
                    <a:pt x="3882" y="5062"/>
                    <a:pt x="3927" y="5114"/>
                  </a:cubicBezTo>
                  <a:cubicBezTo>
                    <a:pt x="3916" y="5256"/>
                    <a:pt x="3904" y="5398"/>
                    <a:pt x="3898" y="5545"/>
                  </a:cubicBezTo>
                  <a:cubicBezTo>
                    <a:pt x="3893" y="5728"/>
                    <a:pt x="3898" y="5920"/>
                    <a:pt x="3916" y="6137"/>
                  </a:cubicBezTo>
                  <a:cubicBezTo>
                    <a:pt x="3932" y="6342"/>
                    <a:pt x="3961" y="6534"/>
                    <a:pt x="3995" y="6717"/>
                  </a:cubicBezTo>
                  <a:cubicBezTo>
                    <a:pt x="4018" y="6814"/>
                    <a:pt x="4040" y="6909"/>
                    <a:pt x="4074" y="7006"/>
                  </a:cubicBezTo>
                  <a:cubicBezTo>
                    <a:pt x="4080" y="7029"/>
                    <a:pt x="4086" y="7052"/>
                    <a:pt x="4097" y="7079"/>
                  </a:cubicBezTo>
                  <a:cubicBezTo>
                    <a:pt x="4121" y="7148"/>
                    <a:pt x="4148" y="7223"/>
                    <a:pt x="4182" y="7291"/>
                  </a:cubicBezTo>
                  <a:cubicBezTo>
                    <a:pt x="4196" y="7328"/>
                    <a:pt x="4238" y="7350"/>
                    <a:pt x="4277" y="7350"/>
                  </a:cubicBezTo>
                  <a:cubicBezTo>
                    <a:pt x="4285" y="7350"/>
                    <a:pt x="4294" y="7349"/>
                    <a:pt x="4302" y="7347"/>
                  </a:cubicBezTo>
                  <a:cubicBezTo>
                    <a:pt x="4331" y="7341"/>
                    <a:pt x="4359" y="7325"/>
                    <a:pt x="4376" y="7302"/>
                  </a:cubicBezTo>
                  <a:cubicBezTo>
                    <a:pt x="4386" y="7279"/>
                    <a:pt x="4399" y="7244"/>
                    <a:pt x="4393" y="7216"/>
                  </a:cubicBezTo>
                  <a:cubicBezTo>
                    <a:pt x="4359" y="7108"/>
                    <a:pt x="4325" y="7006"/>
                    <a:pt x="4291" y="6898"/>
                  </a:cubicBezTo>
                  <a:cubicBezTo>
                    <a:pt x="4257" y="6785"/>
                    <a:pt x="4228" y="6670"/>
                    <a:pt x="4200" y="6552"/>
                  </a:cubicBezTo>
                  <a:cubicBezTo>
                    <a:pt x="4155" y="6329"/>
                    <a:pt x="4121" y="6098"/>
                    <a:pt x="4103" y="5870"/>
                  </a:cubicBezTo>
                  <a:lnTo>
                    <a:pt x="4103" y="5864"/>
                  </a:lnTo>
                  <a:lnTo>
                    <a:pt x="4103" y="5859"/>
                  </a:lnTo>
                  <a:cubicBezTo>
                    <a:pt x="4092" y="5660"/>
                    <a:pt x="4092" y="5461"/>
                    <a:pt x="4103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5" y="5388"/>
                    <a:pt x="4614" y="5387"/>
                  </a:cubicBezTo>
                  <a:cubicBezTo>
                    <a:pt x="4706" y="5382"/>
                    <a:pt x="4796" y="5353"/>
                    <a:pt x="4882" y="5313"/>
                  </a:cubicBezTo>
                  <a:cubicBezTo>
                    <a:pt x="4966" y="5272"/>
                    <a:pt x="5041" y="5211"/>
                    <a:pt x="5097" y="5136"/>
                  </a:cubicBezTo>
                  <a:cubicBezTo>
                    <a:pt x="5154" y="5062"/>
                    <a:pt x="5199" y="4983"/>
                    <a:pt x="5222" y="4897"/>
                  </a:cubicBezTo>
                  <a:cubicBezTo>
                    <a:pt x="5228" y="4881"/>
                    <a:pt x="5233" y="4863"/>
                    <a:pt x="5233" y="4847"/>
                  </a:cubicBezTo>
                  <a:cubicBezTo>
                    <a:pt x="5273" y="4870"/>
                    <a:pt x="5307" y="4892"/>
                    <a:pt x="5348" y="4910"/>
                  </a:cubicBezTo>
                  <a:cubicBezTo>
                    <a:pt x="5439" y="4948"/>
                    <a:pt x="5534" y="4961"/>
                    <a:pt x="5630" y="4961"/>
                  </a:cubicBezTo>
                  <a:cubicBezTo>
                    <a:pt x="5647" y="4961"/>
                    <a:pt x="5665" y="4961"/>
                    <a:pt x="5682" y="4960"/>
                  </a:cubicBezTo>
                  <a:cubicBezTo>
                    <a:pt x="5899" y="4944"/>
                    <a:pt x="6098" y="4824"/>
                    <a:pt x="6234" y="4666"/>
                  </a:cubicBezTo>
                  <a:cubicBezTo>
                    <a:pt x="6303" y="4591"/>
                    <a:pt x="6353" y="4501"/>
                    <a:pt x="6387" y="4409"/>
                  </a:cubicBezTo>
                  <a:cubicBezTo>
                    <a:pt x="6427" y="4307"/>
                    <a:pt x="6444" y="4194"/>
                    <a:pt x="6432" y="4086"/>
                  </a:cubicBezTo>
                  <a:cubicBezTo>
                    <a:pt x="6427" y="3989"/>
                    <a:pt x="6398" y="3898"/>
                    <a:pt x="6348" y="3813"/>
                  </a:cubicBezTo>
                  <a:cubicBezTo>
                    <a:pt x="6364" y="3813"/>
                    <a:pt x="6382" y="3813"/>
                    <a:pt x="6398" y="3806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5"/>
                    <a:pt x="6864" y="3625"/>
                    <a:pt x="6909" y="3580"/>
                  </a:cubicBezTo>
                  <a:cubicBezTo>
                    <a:pt x="6961" y="3528"/>
                    <a:pt x="7001" y="3466"/>
                    <a:pt x="7029" y="3397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87" y="3125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7" y="2398"/>
                  </a:cubicBezTo>
                  <a:cubicBezTo>
                    <a:pt x="6523" y="2335"/>
                    <a:pt x="6405" y="2290"/>
                    <a:pt x="6279" y="2261"/>
                  </a:cubicBezTo>
                  <a:cubicBezTo>
                    <a:pt x="6217" y="2245"/>
                    <a:pt x="6148" y="2233"/>
                    <a:pt x="6080" y="2222"/>
                  </a:cubicBezTo>
                  <a:cubicBezTo>
                    <a:pt x="6023" y="2211"/>
                    <a:pt x="5962" y="2199"/>
                    <a:pt x="5899" y="2193"/>
                  </a:cubicBezTo>
                  <a:cubicBezTo>
                    <a:pt x="5921" y="2154"/>
                    <a:pt x="5944" y="2109"/>
                    <a:pt x="5967" y="2062"/>
                  </a:cubicBezTo>
                  <a:cubicBezTo>
                    <a:pt x="5983" y="2017"/>
                    <a:pt x="5996" y="1972"/>
                    <a:pt x="6001" y="1926"/>
                  </a:cubicBezTo>
                  <a:cubicBezTo>
                    <a:pt x="6012" y="1841"/>
                    <a:pt x="6001" y="1755"/>
                    <a:pt x="5962" y="1682"/>
                  </a:cubicBezTo>
                  <a:cubicBezTo>
                    <a:pt x="5927" y="1608"/>
                    <a:pt x="5865" y="1545"/>
                    <a:pt x="5797" y="1506"/>
                  </a:cubicBezTo>
                  <a:cubicBezTo>
                    <a:pt x="5683" y="1443"/>
                    <a:pt x="5553" y="1418"/>
                    <a:pt x="5424" y="1418"/>
                  </a:cubicBezTo>
                  <a:cubicBezTo>
                    <a:pt x="5366" y="1418"/>
                    <a:pt x="5308" y="1423"/>
                    <a:pt x="5251" y="1432"/>
                  </a:cubicBezTo>
                  <a:cubicBezTo>
                    <a:pt x="5160" y="1443"/>
                    <a:pt x="5068" y="1466"/>
                    <a:pt x="4989" y="1495"/>
                  </a:cubicBezTo>
                  <a:cubicBezTo>
                    <a:pt x="4995" y="1414"/>
                    <a:pt x="4995" y="1335"/>
                    <a:pt x="4984" y="1249"/>
                  </a:cubicBezTo>
                  <a:cubicBezTo>
                    <a:pt x="4950" y="1091"/>
                    <a:pt x="4858" y="949"/>
                    <a:pt x="4716" y="863"/>
                  </a:cubicBezTo>
                  <a:cubicBezTo>
                    <a:pt x="4619" y="801"/>
                    <a:pt x="4508" y="773"/>
                    <a:pt x="4397" y="773"/>
                  </a:cubicBezTo>
                  <a:cubicBezTo>
                    <a:pt x="4346" y="773"/>
                    <a:pt x="4295" y="779"/>
                    <a:pt x="4245" y="790"/>
                  </a:cubicBezTo>
                  <a:cubicBezTo>
                    <a:pt x="4108" y="818"/>
                    <a:pt x="3990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3"/>
                    <a:pt x="3841" y="614"/>
                    <a:pt x="3807" y="488"/>
                  </a:cubicBezTo>
                  <a:cubicBezTo>
                    <a:pt x="3773" y="375"/>
                    <a:pt x="3722" y="268"/>
                    <a:pt x="3643" y="176"/>
                  </a:cubicBezTo>
                  <a:cubicBezTo>
                    <a:pt x="3552" y="79"/>
                    <a:pt x="3426" y="22"/>
                    <a:pt x="3290" y="6"/>
                  </a:cubicBezTo>
                  <a:cubicBezTo>
                    <a:pt x="3274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4"/>
            <p:cNvSpPr/>
            <p:nvPr/>
          </p:nvSpPr>
          <p:spPr>
            <a:xfrm flipH="1">
              <a:off x="1664912" y="3615614"/>
              <a:ext cx="50048" cy="74763"/>
            </a:xfrm>
            <a:custGeom>
              <a:avLst/>
              <a:gdLst/>
              <a:ahLst/>
              <a:cxnLst/>
              <a:rect l="l" t="t" r="r" b="b"/>
              <a:pathLst>
                <a:path w="1701" h="2541" extrusionOk="0">
                  <a:moveTo>
                    <a:pt x="1178" y="0"/>
                  </a:moveTo>
                  <a:lnTo>
                    <a:pt x="513" y="632"/>
                  </a:lnTo>
                  <a:cubicBezTo>
                    <a:pt x="513" y="632"/>
                    <a:pt x="0" y="2519"/>
                    <a:pt x="272" y="2519"/>
                  </a:cubicBezTo>
                  <a:cubicBezTo>
                    <a:pt x="276" y="2519"/>
                    <a:pt x="281" y="2519"/>
                    <a:pt x="285" y="2518"/>
                  </a:cubicBezTo>
                  <a:cubicBezTo>
                    <a:pt x="366" y="2501"/>
                    <a:pt x="504" y="2495"/>
                    <a:pt x="664" y="2495"/>
                  </a:cubicBezTo>
                  <a:cubicBezTo>
                    <a:pt x="1103" y="2495"/>
                    <a:pt x="1701" y="2541"/>
                    <a:pt x="1701" y="2541"/>
                  </a:cubicBezTo>
                  <a:cubicBezTo>
                    <a:pt x="1394" y="2001"/>
                    <a:pt x="1405" y="352"/>
                    <a:pt x="1405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4"/>
            <p:cNvSpPr/>
            <p:nvPr/>
          </p:nvSpPr>
          <p:spPr>
            <a:xfrm flipH="1">
              <a:off x="1591002" y="3481183"/>
              <a:ext cx="195836" cy="149819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0" y="24"/>
                  </a:cubicBezTo>
                  <a:cubicBezTo>
                    <a:pt x="2916" y="35"/>
                    <a:pt x="2877" y="53"/>
                    <a:pt x="2830" y="80"/>
                  </a:cubicBezTo>
                  <a:cubicBezTo>
                    <a:pt x="2780" y="121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8" y="523"/>
                  </a:cubicBezTo>
                  <a:cubicBezTo>
                    <a:pt x="2421" y="632"/>
                    <a:pt x="2382" y="734"/>
                    <a:pt x="2360" y="842"/>
                  </a:cubicBezTo>
                  <a:cubicBezTo>
                    <a:pt x="2348" y="876"/>
                    <a:pt x="2308" y="905"/>
                    <a:pt x="2279" y="910"/>
                  </a:cubicBezTo>
                  <a:lnTo>
                    <a:pt x="2258" y="910"/>
                  </a:lnTo>
                  <a:cubicBezTo>
                    <a:pt x="2234" y="910"/>
                    <a:pt x="2217" y="905"/>
                    <a:pt x="2200" y="893"/>
                  </a:cubicBezTo>
                  <a:lnTo>
                    <a:pt x="2132" y="853"/>
                  </a:lnTo>
                  <a:cubicBezTo>
                    <a:pt x="2075" y="808"/>
                    <a:pt x="1985" y="751"/>
                    <a:pt x="1893" y="706"/>
                  </a:cubicBezTo>
                  <a:cubicBezTo>
                    <a:pt x="1848" y="677"/>
                    <a:pt x="1807" y="659"/>
                    <a:pt x="1757" y="649"/>
                  </a:cubicBezTo>
                  <a:cubicBezTo>
                    <a:pt x="1728" y="643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7" y="694"/>
                    <a:pt x="1461" y="722"/>
                  </a:cubicBezTo>
                  <a:cubicBezTo>
                    <a:pt x="1405" y="762"/>
                    <a:pt x="1348" y="808"/>
                    <a:pt x="1303" y="859"/>
                  </a:cubicBezTo>
                  <a:cubicBezTo>
                    <a:pt x="1246" y="921"/>
                    <a:pt x="1201" y="995"/>
                    <a:pt x="1160" y="1075"/>
                  </a:cubicBezTo>
                  <a:cubicBezTo>
                    <a:pt x="1109" y="1178"/>
                    <a:pt x="1075" y="1291"/>
                    <a:pt x="1047" y="1404"/>
                  </a:cubicBezTo>
                  <a:cubicBezTo>
                    <a:pt x="1018" y="1553"/>
                    <a:pt x="1007" y="1695"/>
                    <a:pt x="1012" y="1842"/>
                  </a:cubicBezTo>
                  <a:cubicBezTo>
                    <a:pt x="1023" y="1973"/>
                    <a:pt x="1052" y="2091"/>
                    <a:pt x="1086" y="2200"/>
                  </a:cubicBezTo>
                  <a:cubicBezTo>
                    <a:pt x="1092" y="2228"/>
                    <a:pt x="1104" y="2251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2"/>
                    <a:pt x="1041" y="2445"/>
                    <a:pt x="1012" y="2445"/>
                  </a:cubicBezTo>
                  <a:cubicBezTo>
                    <a:pt x="996" y="2445"/>
                    <a:pt x="984" y="2445"/>
                    <a:pt x="973" y="2439"/>
                  </a:cubicBezTo>
                  <a:cubicBezTo>
                    <a:pt x="921" y="2416"/>
                    <a:pt x="876" y="2405"/>
                    <a:pt x="826" y="2393"/>
                  </a:cubicBezTo>
                  <a:cubicBezTo>
                    <a:pt x="779" y="2382"/>
                    <a:pt x="729" y="2376"/>
                    <a:pt x="689" y="2376"/>
                  </a:cubicBezTo>
                  <a:lnTo>
                    <a:pt x="661" y="2376"/>
                  </a:lnTo>
                  <a:cubicBezTo>
                    <a:pt x="598" y="2387"/>
                    <a:pt x="546" y="2398"/>
                    <a:pt x="496" y="2410"/>
                  </a:cubicBezTo>
                  <a:cubicBezTo>
                    <a:pt x="451" y="2427"/>
                    <a:pt x="410" y="2450"/>
                    <a:pt x="365" y="2479"/>
                  </a:cubicBezTo>
                  <a:cubicBezTo>
                    <a:pt x="320" y="2507"/>
                    <a:pt x="280" y="2541"/>
                    <a:pt x="239" y="2586"/>
                  </a:cubicBezTo>
                  <a:cubicBezTo>
                    <a:pt x="205" y="2631"/>
                    <a:pt x="178" y="2671"/>
                    <a:pt x="155" y="2717"/>
                  </a:cubicBezTo>
                  <a:cubicBezTo>
                    <a:pt x="131" y="2762"/>
                    <a:pt x="115" y="2814"/>
                    <a:pt x="103" y="2865"/>
                  </a:cubicBezTo>
                  <a:cubicBezTo>
                    <a:pt x="92" y="2916"/>
                    <a:pt x="86" y="2967"/>
                    <a:pt x="86" y="3019"/>
                  </a:cubicBezTo>
                  <a:cubicBezTo>
                    <a:pt x="97" y="3080"/>
                    <a:pt x="110" y="3132"/>
                    <a:pt x="121" y="3171"/>
                  </a:cubicBezTo>
                  <a:cubicBezTo>
                    <a:pt x="144" y="3229"/>
                    <a:pt x="171" y="3285"/>
                    <a:pt x="205" y="3342"/>
                  </a:cubicBezTo>
                  <a:cubicBezTo>
                    <a:pt x="234" y="3381"/>
                    <a:pt x="262" y="3416"/>
                    <a:pt x="291" y="3444"/>
                  </a:cubicBezTo>
                  <a:cubicBezTo>
                    <a:pt x="307" y="3462"/>
                    <a:pt x="314" y="3496"/>
                    <a:pt x="302" y="3530"/>
                  </a:cubicBezTo>
                  <a:cubicBezTo>
                    <a:pt x="291" y="3557"/>
                    <a:pt x="262" y="3575"/>
                    <a:pt x="234" y="3575"/>
                  </a:cubicBezTo>
                  <a:cubicBezTo>
                    <a:pt x="200" y="3575"/>
                    <a:pt x="178" y="3570"/>
                    <a:pt x="155" y="3570"/>
                  </a:cubicBezTo>
                  <a:cubicBezTo>
                    <a:pt x="131" y="3575"/>
                    <a:pt x="115" y="3581"/>
                    <a:pt x="103" y="3581"/>
                  </a:cubicBezTo>
                  <a:cubicBezTo>
                    <a:pt x="92" y="3586"/>
                    <a:pt x="81" y="3592"/>
                    <a:pt x="76" y="3598"/>
                  </a:cubicBezTo>
                  <a:cubicBezTo>
                    <a:pt x="63" y="3604"/>
                    <a:pt x="58" y="3609"/>
                    <a:pt x="47" y="3615"/>
                  </a:cubicBezTo>
                  <a:cubicBezTo>
                    <a:pt x="35" y="3638"/>
                    <a:pt x="29" y="3643"/>
                    <a:pt x="29" y="3649"/>
                  </a:cubicBezTo>
                  <a:cubicBezTo>
                    <a:pt x="18" y="3667"/>
                    <a:pt x="13" y="3683"/>
                    <a:pt x="13" y="3701"/>
                  </a:cubicBezTo>
                  <a:cubicBezTo>
                    <a:pt x="7" y="3735"/>
                    <a:pt x="1" y="3769"/>
                    <a:pt x="1" y="3803"/>
                  </a:cubicBezTo>
                  <a:cubicBezTo>
                    <a:pt x="7" y="3848"/>
                    <a:pt x="18" y="3893"/>
                    <a:pt x="35" y="3939"/>
                  </a:cubicBezTo>
                  <a:cubicBezTo>
                    <a:pt x="52" y="3990"/>
                    <a:pt x="81" y="4042"/>
                    <a:pt x="115" y="4097"/>
                  </a:cubicBezTo>
                  <a:cubicBezTo>
                    <a:pt x="149" y="4144"/>
                    <a:pt x="183" y="4183"/>
                    <a:pt x="228" y="4228"/>
                  </a:cubicBezTo>
                  <a:cubicBezTo>
                    <a:pt x="273" y="4268"/>
                    <a:pt x="325" y="4302"/>
                    <a:pt x="376" y="4331"/>
                  </a:cubicBezTo>
                  <a:cubicBezTo>
                    <a:pt x="427" y="4354"/>
                    <a:pt x="478" y="4370"/>
                    <a:pt x="535" y="4388"/>
                  </a:cubicBezTo>
                  <a:cubicBezTo>
                    <a:pt x="587" y="4393"/>
                    <a:pt x="632" y="4399"/>
                    <a:pt x="671" y="4399"/>
                  </a:cubicBezTo>
                  <a:cubicBezTo>
                    <a:pt x="689" y="4399"/>
                    <a:pt x="700" y="4399"/>
                    <a:pt x="711" y="4393"/>
                  </a:cubicBezTo>
                  <a:cubicBezTo>
                    <a:pt x="774" y="4388"/>
                    <a:pt x="831" y="4376"/>
                    <a:pt x="887" y="4365"/>
                  </a:cubicBezTo>
                  <a:lnTo>
                    <a:pt x="905" y="4359"/>
                  </a:lnTo>
                  <a:cubicBezTo>
                    <a:pt x="921" y="4359"/>
                    <a:pt x="944" y="4370"/>
                    <a:pt x="955" y="4388"/>
                  </a:cubicBezTo>
                  <a:cubicBezTo>
                    <a:pt x="973" y="4404"/>
                    <a:pt x="978" y="4422"/>
                    <a:pt x="978" y="4444"/>
                  </a:cubicBezTo>
                  <a:cubicBezTo>
                    <a:pt x="973" y="4472"/>
                    <a:pt x="973" y="4496"/>
                    <a:pt x="973" y="4524"/>
                  </a:cubicBezTo>
                  <a:cubicBezTo>
                    <a:pt x="978" y="4564"/>
                    <a:pt x="984" y="4598"/>
                    <a:pt x="1001" y="4638"/>
                  </a:cubicBezTo>
                  <a:cubicBezTo>
                    <a:pt x="1007" y="4666"/>
                    <a:pt x="1023" y="4695"/>
                    <a:pt x="1041" y="4717"/>
                  </a:cubicBezTo>
                  <a:cubicBezTo>
                    <a:pt x="1057" y="4751"/>
                    <a:pt x="1081" y="4774"/>
                    <a:pt x="1098" y="4792"/>
                  </a:cubicBezTo>
                  <a:cubicBezTo>
                    <a:pt x="1132" y="4813"/>
                    <a:pt x="1160" y="4837"/>
                    <a:pt x="1188" y="4853"/>
                  </a:cubicBezTo>
                  <a:cubicBezTo>
                    <a:pt x="1235" y="4871"/>
                    <a:pt x="1274" y="4882"/>
                    <a:pt x="1314" y="4894"/>
                  </a:cubicBezTo>
                  <a:cubicBezTo>
                    <a:pt x="1359" y="4905"/>
                    <a:pt x="1398" y="4905"/>
                    <a:pt x="1432" y="4905"/>
                  </a:cubicBezTo>
                  <a:lnTo>
                    <a:pt x="1456" y="4905"/>
                  </a:lnTo>
                  <a:cubicBezTo>
                    <a:pt x="1513" y="4899"/>
                    <a:pt x="1558" y="4887"/>
                    <a:pt x="1592" y="4876"/>
                  </a:cubicBezTo>
                  <a:cubicBezTo>
                    <a:pt x="1626" y="4865"/>
                    <a:pt x="1660" y="4848"/>
                    <a:pt x="1689" y="4831"/>
                  </a:cubicBezTo>
                  <a:cubicBezTo>
                    <a:pt x="1717" y="4808"/>
                    <a:pt x="1746" y="4792"/>
                    <a:pt x="1762" y="4768"/>
                  </a:cubicBezTo>
                  <a:cubicBezTo>
                    <a:pt x="1786" y="4740"/>
                    <a:pt x="1802" y="4717"/>
                    <a:pt x="1820" y="4689"/>
                  </a:cubicBezTo>
                  <a:cubicBezTo>
                    <a:pt x="1831" y="4661"/>
                    <a:pt x="1842" y="4627"/>
                    <a:pt x="1848" y="4593"/>
                  </a:cubicBezTo>
                  <a:cubicBezTo>
                    <a:pt x="1842" y="4558"/>
                    <a:pt x="1836" y="4530"/>
                    <a:pt x="1825" y="4507"/>
                  </a:cubicBezTo>
                  <a:lnTo>
                    <a:pt x="1814" y="4462"/>
                  </a:lnTo>
                  <a:cubicBezTo>
                    <a:pt x="1807" y="4433"/>
                    <a:pt x="1814" y="4399"/>
                    <a:pt x="1831" y="4370"/>
                  </a:cubicBezTo>
                  <a:cubicBezTo>
                    <a:pt x="1848" y="4342"/>
                    <a:pt x="1882" y="4320"/>
                    <a:pt x="1917" y="4314"/>
                  </a:cubicBezTo>
                  <a:cubicBezTo>
                    <a:pt x="1922" y="4307"/>
                    <a:pt x="1933" y="4307"/>
                    <a:pt x="1938" y="4307"/>
                  </a:cubicBezTo>
                  <a:cubicBezTo>
                    <a:pt x="1967" y="4307"/>
                    <a:pt x="1990" y="4314"/>
                    <a:pt x="2012" y="4331"/>
                  </a:cubicBezTo>
                  <a:cubicBezTo>
                    <a:pt x="2035" y="4348"/>
                    <a:pt x="2053" y="4376"/>
                    <a:pt x="2064" y="4410"/>
                  </a:cubicBezTo>
                  <a:lnTo>
                    <a:pt x="2087" y="4472"/>
                  </a:lnTo>
                  <a:cubicBezTo>
                    <a:pt x="2121" y="4580"/>
                    <a:pt x="2166" y="4672"/>
                    <a:pt x="2223" y="4763"/>
                  </a:cubicBezTo>
                  <a:cubicBezTo>
                    <a:pt x="2268" y="4826"/>
                    <a:pt x="2319" y="4882"/>
                    <a:pt x="2371" y="4933"/>
                  </a:cubicBezTo>
                  <a:cubicBezTo>
                    <a:pt x="2421" y="4973"/>
                    <a:pt x="2468" y="5007"/>
                    <a:pt x="2518" y="5036"/>
                  </a:cubicBezTo>
                  <a:cubicBezTo>
                    <a:pt x="2564" y="5052"/>
                    <a:pt x="2609" y="5070"/>
                    <a:pt x="2654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5" y="5092"/>
                  </a:lnTo>
                  <a:cubicBezTo>
                    <a:pt x="2837" y="5086"/>
                    <a:pt x="2877" y="5075"/>
                    <a:pt x="2911" y="5064"/>
                  </a:cubicBezTo>
                  <a:cubicBezTo>
                    <a:pt x="2961" y="5047"/>
                    <a:pt x="3001" y="5023"/>
                    <a:pt x="3042" y="5002"/>
                  </a:cubicBezTo>
                  <a:cubicBezTo>
                    <a:pt x="3092" y="4962"/>
                    <a:pt x="3144" y="4921"/>
                    <a:pt x="3194" y="4871"/>
                  </a:cubicBezTo>
                  <a:cubicBezTo>
                    <a:pt x="3252" y="4797"/>
                    <a:pt x="3308" y="4711"/>
                    <a:pt x="3354" y="4621"/>
                  </a:cubicBezTo>
                  <a:cubicBezTo>
                    <a:pt x="3394" y="4553"/>
                    <a:pt x="3422" y="4472"/>
                    <a:pt x="3451" y="4382"/>
                  </a:cubicBezTo>
                  <a:cubicBezTo>
                    <a:pt x="3473" y="4325"/>
                    <a:pt x="3524" y="4291"/>
                    <a:pt x="3580" y="4291"/>
                  </a:cubicBezTo>
                  <a:cubicBezTo>
                    <a:pt x="3614" y="4291"/>
                    <a:pt x="3638" y="4297"/>
                    <a:pt x="3661" y="4314"/>
                  </a:cubicBezTo>
                  <a:cubicBezTo>
                    <a:pt x="3677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7" y="4501"/>
                  </a:lnTo>
                  <a:cubicBezTo>
                    <a:pt x="3848" y="4587"/>
                    <a:pt x="3928" y="4689"/>
                    <a:pt x="4018" y="4779"/>
                  </a:cubicBezTo>
                  <a:cubicBezTo>
                    <a:pt x="4064" y="4813"/>
                    <a:pt x="4109" y="4842"/>
                    <a:pt x="4154" y="4871"/>
                  </a:cubicBezTo>
                  <a:cubicBezTo>
                    <a:pt x="4194" y="4887"/>
                    <a:pt x="4240" y="4905"/>
                    <a:pt x="4291" y="4916"/>
                  </a:cubicBezTo>
                  <a:cubicBezTo>
                    <a:pt x="4330" y="4921"/>
                    <a:pt x="4371" y="4928"/>
                    <a:pt x="4411" y="4928"/>
                  </a:cubicBezTo>
                  <a:lnTo>
                    <a:pt x="4433" y="4928"/>
                  </a:lnTo>
                  <a:cubicBezTo>
                    <a:pt x="4485" y="4921"/>
                    <a:pt x="4524" y="4910"/>
                    <a:pt x="4564" y="4899"/>
                  </a:cubicBezTo>
                  <a:cubicBezTo>
                    <a:pt x="4598" y="4887"/>
                    <a:pt x="4637" y="4871"/>
                    <a:pt x="4666" y="4848"/>
                  </a:cubicBezTo>
                  <a:cubicBezTo>
                    <a:pt x="4705" y="4826"/>
                    <a:pt x="4734" y="4797"/>
                    <a:pt x="4757" y="4774"/>
                  </a:cubicBezTo>
                  <a:cubicBezTo>
                    <a:pt x="4780" y="4745"/>
                    <a:pt x="4797" y="4717"/>
                    <a:pt x="4815" y="4689"/>
                  </a:cubicBezTo>
                  <a:cubicBezTo>
                    <a:pt x="4825" y="4661"/>
                    <a:pt x="4836" y="4627"/>
                    <a:pt x="4849" y="4587"/>
                  </a:cubicBezTo>
                  <a:cubicBezTo>
                    <a:pt x="4854" y="4546"/>
                    <a:pt x="4860" y="4501"/>
                    <a:pt x="4854" y="4456"/>
                  </a:cubicBezTo>
                  <a:lnTo>
                    <a:pt x="4854" y="4438"/>
                  </a:lnTo>
                  <a:lnTo>
                    <a:pt x="4854" y="4422"/>
                  </a:lnTo>
                  <a:cubicBezTo>
                    <a:pt x="4842" y="4365"/>
                    <a:pt x="4865" y="4320"/>
                    <a:pt x="4910" y="4297"/>
                  </a:cubicBezTo>
                  <a:cubicBezTo>
                    <a:pt x="4928" y="4286"/>
                    <a:pt x="4944" y="4286"/>
                    <a:pt x="4962" y="4286"/>
                  </a:cubicBezTo>
                  <a:cubicBezTo>
                    <a:pt x="4996" y="4286"/>
                    <a:pt x="5025" y="4297"/>
                    <a:pt x="5046" y="4325"/>
                  </a:cubicBezTo>
                  <a:cubicBezTo>
                    <a:pt x="5064" y="4342"/>
                    <a:pt x="5080" y="4359"/>
                    <a:pt x="5104" y="4376"/>
                  </a:cubicBezTo>
                  <a:cubicBezTo>
                    <a:pt x="5149" y="4417"/>
                    <a:pt x="5195" y="4444"/>
                    <a:pt x="5240" y="4472"/>
                  </a:cubicBezTo>
                  <a:cubicBezTo>
                    <a:pt x="5285" y="4490"/>
                    <a:pt x="5326" y="4507"/>
                    <a:pt x="5371" y="4519"/>
                  </a:cubicBezTo>
                  <a:cubicBezTo>
                    <a:pt x="5405" y="4524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4"/>
                    <a:pt x="5586" y="4512"/>
                    <a:pt x="5626" y="4501"/>
                  </a:cubicBezTo>
                  <a:cubicBezTo>
                    <a:pt x="5678" y="4485"/>
                    <a:pt x="5723" y="4462"/>
                    <a:pt x="5762" y="4433"/>
                  </a:cubicBezTo>
                  <a:cubicBezTo>
                    <a:pt x="5814" y="4399"/>
                    <a:pt x="5854" y="4359"/>
                    <a:pt x="5893" y="4320"/>
                  </a:cubicBezTo>
                  <a:cubicBezTo>
                    <a:pt x="5927" y="4273"/>
                    <a:pt x="5961" y="4228"/>
                    <a:pt x="5985" y="4183"/>
                  </a:cubicBezTo>
                  <a:cubicBezTo>
                    <a:pt x="6008" y="4137"/>
                    <a:pt x="6024" y="4092"/>
                    <a:pt x="6035" y="4042"/>
                  </a:cubicBezTo>
                  <a:cubicBezTo>
                    <a:pt x="6042" y="4001"/>
                    <a:pt x="6047" y="3956"/>
                    <a:pt x="6047" y="3916"/>
                  </a:cubicBezTo>
                  <a:cubicBezTo>
                    <a:pt x="6042" y="3887"/>
                    <a:pt x="6035" y="3859"/>
                    <a:pt x="6030" y="3830"/>
                  </a:cubicBezTo>
                  <a:cubicBezTo>
                    <a:pt x="6013" y="3791"/>
                    <a:pt x="5996" y="3757"/>
                    <a:pt x="5974" y="3728"/>
                  </a:cubicBezTo>
                  <a:cubicBezTo>
                    <a:pt x="5956" y="3694"/>
                    <a:pt x="5927" y="3667"/>
                    <a:pt x="5899" y="3638"/>
                  </a:cubicBezTo>
                  <a:cubicBezTo>
                    <a:pt x="5871" y="3615"/>
                    <a:pt x="5843" y="3598"/>
                    <a:pt x="5814" y="3575"/>
                  </a:cubicBezTo>
                  <a:cubicBezTo>
                    <a:pt x="5786" y="3570"/>
                    <a:pt x="5762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1"/>
                    <a:pt x="5803" y="3342"/>
                    <a:pt x="5848" y="3342"/>
                  </a:cubicBezTo>
                  <a:lnTo>
                    <a:pt x="5865" y="3342"/>
                  </a:lnTo>
                  <a:cubicBezTo>
                    <a:pt x="5945" y="3353"/>
                    <a:pt x="6019" y="3365"/>
                    <a:pt x="6081" y="3365"/>
                  </a:cubicBezTo>
                  <a:cubicBezTo>
                    <a:pt x="6098" y="3365"/>
                    <a:pt x="6116" y="3365"/>
                    <a:pt x="6132" y="3360"/>
                  </a:cubicBezTo>
                  <a:cubicBezTo>
                    <a:pt x="6218" y="3353"/>
                    <a:pt x="6297" y="3336"/>
                    <a:pt x="6360" y="3313"/>
                  </a:cubicBezTo>
                  <a:cubicBezTo>
                    <a:pt x="6410" y="3297"/>
                    <a:pt x="6451" y="3274"/>
                    <a:pt x="6485" y="3257"/>
                  </a:cubicBezTo>
                  <a:cubicBezTo>
                    <a:pt x="6512" y="3234"/>
                    <a:pt x="6541" y="3211"/>
                    <a:pt x="6564" y="3189"/>
                  </a:cubicBezTo>
                  <a:cubicBezTo>
                    <a:pt x="6581" y="3161"/>
                    <a:pt x="6598" y="3137"/>
                    <a:pt x="6615" y="3114"/>
                  </a:cubicBezTo>
                  <a:cubicBezTo>
                    <a:pt x="6627" y="3087"/>
                    <a:pt x="6638" y="3053"/>
                    <a:pt x="6643" y="3024"/>
                  </a:cubicBezTo>
                  <a:cubicBezTo>
                    <a:pt x="6649" y="2985"/>
                    <a:pt x="6656" y="2938"/>
                    <a:pt x="6656" y="2899"/>
                  </a:cubicBezTo>
                  <a:cubicBezTo>
                    <a:pt x="6643" y="2841"/>
                    <a:pt x="6638" y="2791"/>
                    <a:pt x="6622" y="2751"/>
                  </a:cubicBezTo>
                  <a:cubicBezTo>
                    <a:pt x="6609" y="2712"/>
                    <a:pt x="6587" y="2678"/>
                    <a:pt x="6570" y="2644"/>
                  </a:cubicBezTo>
                  <a:cubicBezTo>
                    <a:pt x="6547" y="2610"/>
                    <a:pt x="6519" y="2581"/>
                    <a:pt x="6485" y="2541"/>
                  </a:cubicBezTo>
                  <a:cubicBezTo>
                    <a:pt x="6433" y="2501"/>
                    <a:pt x="6383" y="2466"/>
                    <a:pt x="6320" y="2432"/>
                  </a:cubicBezTo>
                  <a:cubicBezTo>
                    <a:pt x="6234" y="2393"/>
                    <a:pt x="6137" y="2359"/>
                    <a:pt x="6019" y="2337"/>
                  </a:cubicBezTo>
                  <a:cubicBezTo>
                    <a:pt x="5979" y="2325"/>
                    <a:pt x="5945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8"/>
                  </a:lnTo>
                  <a:lnTo>
                    <a:pt x="5513" y="2308"/>
                  </a:lnTo>
                  <a:cubicBezTo>
                    <a:pt x="5473" y="2314"/>
                    <a:pt x="5439" y="2314"/>
                    <a:pt x="5405" y="2319"/>
                  </a:cubicBezTo>
                  <a:cubicBezTo>
                    <a:pt x="5394" y="2325"/>
                    <a:pt x="5382" y="2325"/>
                    <a:pt x="5371" y="2325"/>
                  </a:cubicBezTo>
                  <a:cubicBezTo>
                    <a:pt x="5331" y="2325"/>
                    <a:pt x="5303" y="2314"/>
                    <a:pt x="5280" y="2296"/>
                  </a:cubicBezTo>
                  <a:cubicBezTo>
                    <a:pt x="5258" y="2280"/>
                    <a:pt x="5240" y="2262"/>
                    <a:pt x="5224" y="2240"/>
                  </a:cubicBezTo>
                  <a:cubicBezTo>
                    <a:pt x="5195" y="2172"/>
                    <a:pt x="5211" y="2098"/>
                    <a:pt x="5263" y="2046"/>
                  </a:cubicBezTo>
                  <a:lnTo>
                    <a:pt x="5366" y="1944"/>
                  </a:lnTo>
                  <a:cubicBezTo>
                    <a:pt x="5421" y="1876"/>
                    <a:pt x="5462" y="1819"/>
                    <a:pt x="5490" y="1768"/>
                  </a:cubicBezTo>
                  <a:cubicBezTo>
                    <a:pt x="5502" y="1740"/>
                    <a:pt x="5507" y="1716"/>
                    <a:pt x="5518" y="1689"/>
                  </a:cubicBezTo>
                  <a:cubicBezTo>
                    <a:pt x="5518" y="1677"/>
                    <a:pt x="5518" y="1666"/>
                    <a:pt x="5524" y="1655"/>
                  </a:cubicBezTo>
                  <a:cubicBezTo>
                    <a:pt x="5518" y="1648"/>
                    <a:pt x="5518" y="1637"/>
                    <a:pt x="5518" y="1632"/>
                  </a:cubicBezTo>
                  <a:cubicBezTo>
                    <a:pt x="5513" y="1626"/>
                    <a:pt x="5513" y="1621"/>
                    <a:pt x="5507" y="1614"/>
                  </a:cubicBezTo>
                  <a:lnTo>
                    <a:pt x="5496" y="1598"/>
                  </a:lnTo>
                  <a:cubicBezTo>
                    <a:pt x="5473" y="1587"/>
                    <a:pt x="5468" y="1575"/>
                    <a:pt x="5456" y="1569"/>
                  </a:cubicBezTo>
                  <a:cubicBezTo>
                    <a:pt x="5428" y="1558"/>
                    <a:pt x="5400" y="1553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7" y="1540"/>
                    <a:pt x="4978" y="1564"/>
                    <a:pt x="4870" y="1603"/>
                  </a:cubicBezTo>
                  <a:cubicBezTo>
                    <a:pt x="4797" y="1626"/>
                    <a:pt x="4729" y="1666"/>
                    <a:pt x="4644" y="1711"/>
                  </a:cubicBezTo>
                  <a:cubicBezTo>
                    <a:pt x="4626" y="1723"/>
                    <a:pt x="4610" y="1729"/>
                    <a:pt x="4587" y="1729"/>
                  </a:cubicBezTo>
                  <a:cubicBezTo>
                    <a:pt x="4547" y="1729"/>
                    <a:pt x="4501" y="1711"/>
                    <a:pt x="4479" y="1677"/>
                  </a:cubicBezTo>
                  <a:cubicBezTo>
                    <a:pt x="4456" y="1648"/>
                    <a:pt x="4440" y="1614"/>
                    <a:pt x="4445" y="1575"/>
                  </a:cubicBezTo>
                  <a:cubicBezTo>
                    <a:pt x="4445" y="1553"/>
                    <a:pt x="4450" y="1530"/>
                    <a:pt x="4467" y="1506"/>
                  </a:cubicBezTo>
                  <a:lnTo>
                    <a:pt x="4474" y="1495"/>
                  </a:lnTo>
                  <a:lnTo>
                    <a:pt x="4479" y="1485"/>
                  </a:lnTo>
                  <a:cubicBezTo>
                    <a:pt x="4513" y="1410"/>
                    <a:pt x="4535" y="1348"/>
                    <a:pt x="4553" y="1280"/>
                  </a:cubicBezTo>
                  <a:cubicBezTo>
                    <a:pt x="4564" y="1228"/>
                    <a:pt x="4564" y="1178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7"/>
                    <a:pt x="4524" y="979"/>
                    <a:pt x="4508" y="955"/>
                  </a:cubicBezTo>
                  <a:cubicBezTo>
                    <a:pt x="4495" y="932"/>
                    <a:pt x="4479" y="916"/>
                    <a:pt x="4461" y="898"/>
                  </a:cubicBezTo>
                  <a:cubicBezTo>
                    <a:pt x="4440" y="882"/>
                    <a:pt x="4416" y="864"/>
                    <a:pt x="4393" y="853"/>
                  </a:cubicBezTo>
                  <a:cubicBezTo>
                    <a:pt x="4365" y="842"/>
                    <a:pt x="4330" y="830"/>
                    <a:pt x="4296" y="819"/>
                  </a:cubicBezTo>
                  <a:cubicBezTo>
                    <a:pt x="4269" y="814"/>
                    <a:pt x="4240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2"/>
                  </a:cubicBezTo>
                  <a:cubicBezTo>
                    <a:pt x="4024" y="853"/>
                    <a:pt x="3996" y="871"/>
                    <a:pt x="3962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9"/>
                  </a:lnTo>
                  <a:cubicBezTo>
                    <a:pt x="3814" y="979"/>
                    <a:pt x="3769" y="1018"/>
                    <a:pt x="3717" y="1069"/>
                  </a:cubicBezTo>
                  <a:cubicBezTo>
                    <a:pt x="3700" y="1086"/>
                    <a:pt x="3677" y="1097"/>
                    <a:pt x="3649" y="1097"/>
                  </a:cubicBezTo>
                  <a:cubicBezTo>
                    <a:pt x="3638" y="1097"/>
                    <a:pt x="3621" y="1097"/>
                    <a:pt x="3614" y="1092"/>
                  </a:cubicBezTo>
                  <a:cubicBezTo>
                    <a:pt x="3575" y="1081"/>
                    <a:pt x="3553" y="1047"/>
                    <a:pt x="3546" y="1013"/>
                  </a:cubicBezTo>
                  <a:cubicBezTo>
                    <a:pt x="3535" y="950"/>
                    <a:pt x="3524" y="882"/>
                    <a:pt x="3519" y="819"/>
                  </a:cubicBezTo>
                  <a:lnTo>
                    <a:pt x="3519" y="796"/>
                  </a:lnTo>
                  <a:lnTo>
                    <a:pt x="3519" y="774"/>
                  </a:lnTo>
                  <a:lnTo>
                    <a:pt x="3512" y="751"/>
                  </a:lnTo>
                  <a:cubicBezTo>
                    <a:pt x="3501" y="598"/>
                    <a:pt x="3485" y="439"/>
                    <a:pt x="3439" y="297"/>
                  </a:cubicBezTo>
                  <a:cubicBezTo>
                    <a:pt x="3422" y="245"/>
                    <a:pt x="3399" y="205"/>
                    <a:pt x="3376" y="166"/>
                  </a:cubicBezTo>
                  <a:cubicBezTo>
                    <a:pt x="3354" y="137"/>
                    <a:pt x="3336" y="114"/>
                    <a:pt x="3308" y="92"/>
                  </a:cubicBezTo>
                  <a:cubicBezTo>
                    <a:pt x="3291" y="74"/>
                    <a:pt x="3263" y="58"/>
                    <a:pt x="3239" y="46"/>
                  </a:cubicBezTo>
                  <a:cubicBezTo>
                    <a:pt x="3212" y="29"/>
                    <a:pt x="3178" y="18"/>
                    <a:pt x="3144" y="12"/>
                  </a:cubicBezTo>
                  <a:cubicBezTo>
                    <a:pt x="3115" y="6"/>
                    <a:pt x="3087" y="1"/>
                    <a:pt x="305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4"/>
            <p:cNvSpPr/>
            <p:nvPr/>
          </p:nvSpPr>
          <p:spPr>
            <a:xfrm flipH="1">
              <a:off x="1638520" y="3607258"/>
              <a:ext cx="3178" cy="883"/>
            </a:xfrm>
            <a:custGeom>
              <a:avLst/>
              <a:gdLst/>
              <a:ahLst/>
              <a:cxnLst/>
              <a:rect l="l" t="t" r="r" b="b"/>
              <a:pathLst>
                <a:path w="108" h="30" extrusionOk="0">
                  <a:moveTo>
                    <a:pt x="29" y="1"/>
                  </a:moveTo>
                  <a:lnTo>
                    <a:pt x="0" y="1"/>
                  </a:lnTo>
                  <a:lnTo>
                    <a:pt x="29" y="1"/>
                  </a:lnTo>
                  <a:cubicBezTo>
                    <a:pt x="57" y="1"/>
                    <a:pt x="86" y="12"/>
                    <a:pt x="108" y="29"/>
                  </a:cubicBezTo>
                  <a:lnTo>
                    <a:pt x="108" y="29"/>
                  </a:lnTo>
                  <a:cubicBezTo>
                    <a:pt x="86" y="12"/>
                    <a:pt x="57" y="1"/>
                    <a:pt x="29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4"/>
            <p:cNvSpPr/>
            <p:nvPr/>
          </p:nvSpPr>
          <p:spPr>
            <a:xfrm flipH="1">
              <a:off x="1679623" y="3607435"/>
              <a:ext cx="51195" cy="1854"/>
            </a:xfrm>
            <a:custGeom>
              <a:avLst/>
              <a:gdLst/>
              <a:ahLst/>
              <a:cxnLst/>
              <a:rect l="l" t="t" r="r" b="b"/>
              <a:pathLst>
                <a:path w="1740" h="63" extrusionOk="0">
                  <a:moveTo>
                    <a:pt x="34" y="16"/>
                  </a:moveTo>
                  <a:cubicBezTo>
                    <a:pt x="29" y="16"/>
                    <a:pt x="18" y="16"/>
                    <a:pt x="13" y="23"/>
                  </a:cubicBezTo>
                  <a:lnTo>
                    <a:pt x="0" y="23"/>
                  </a:lnTo>
                  <a:lnTo>
                    <a:pt x="13" y="23"/>
                  </a:lnTo>
                  <a:cubicBezTo>
                    <a:pt x="18" y="16"/>
                    <a:pt x="29" y="16"/>
                    <a:pt x="34" y="16"/>
                  </a:cubicBezTo>
                  <a:cubicBezTo>
                    <a:pt x="52" y="16"/>
                    <a:pt x="63" y="23"/>
                    <a:pt x="81" y="23"/>
                  </a:cubicBezTo>
                  <a:cubicBezTo>
                    <a:pt x="63" y="23"/>
                    <a:pt x="52" y="16"/>
                    <a:pt x="34" y="16"/>
                  </a:cubicBezTo>
                  <a:close/>
                  <a:moveTo>
                    <a:pt x="1676" y="0"/>
                  </a:moveTo>
                  <a:cubicBezTo>
                    <a:pt x="1631" y="0"/>
                    <a:pt x="1586" y="23"/>
                    <a:pt x="1563" y="63"/>
                  </a:cubicBezTo>
                  <a:cubicBezTo>
                    <a:pt x="1586" y="23"/>
                    <a:pt x="1631" y="0"/>
                    <a:pt x="1676" y="0"/>
                  </a:cubicBezTo>
                  <a:cubicBezTo>
                    <a:pt x="1705" y="0"/>
                    <a:pt x="1723" y="6"/>
                    <a:pt x="1739" y="11"/>
                  </a:cubicBezTo>
                  <a:cubicBezTo>
                    <a:pt x="1723" y="6"/>
                    <a:pt x="1705" y="0"/>
                    <a:pt x="167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4"/>
            <p:cNvSpPr/>
            <p:nvPr/>
          </p:nvSpPr>
          <p:spPr>
            <a:xfrm flipH="1">
              <a:off x="1643522" y="3608582"/>
              <a:ext cx="500" cy="1559"/>
            </a:xfrm>
            <a:custGeom>
              <a:avLst/>
              <a:gdLst/>
              <a:ahLst/>
              <a:cxnLst/>
              <a:rect l="l" t="t" r="r" b="b"/>
              <a:pathLst>
                <a:path w="17" h="53" extrusionOk="0">
                  <a:moveTo>
                    <a:pt x="16" y="1"/>
                  </a:moveTo>
                  <a:cubicBezTo>
                    <a:pt x="6" y="18"/>
                    <a:pt x="0" y="35"/>
                    <a:pt x="0" y="52"/>
                  </a:cubicBezTo>
                  <a:lnTo>
                    <a:pt x="0" y="52"/>
                  </a:lnTo>
                  <a:cubicBezTo>
                    <a:pt x="0" y="35"/>
                    <a:pt x="6" y="18"/>
                    <a:pt x="1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4"/>
            <p:cNvSpPr/>
            <p:nvPr/>
          </p:nvSpPr>
          <p:spPr>
            <a:xfrm flipH="1">
              <a:off x="1643993" y="3610112"/>
              <a:ext cx="206" cy="1206"/>
            </a:xfrm>
            <a:custGeom>
              <a:avLst/>
              <a:gdLst/>
              <a:ahLst/>
              <a:cxnLst/>
              <a:rect l="l" t="t" r="r" b="b"/>
              <a:pathLst>
                <a:path w="7" h="41" extrusionOk="0">
                  <a:moveTo>
                    <a:pt x="6" y="1"/>
                  </a:moveTo>
                  <a:lnTo>
                    <a:pt x="6" y="1"/>
                  </a:lnTo>
                  <a:cubicBezTo>
                    <a:pt x="1" y="11"/>
                    <a:pt x="1" y="28"/>
                    <a:pt x="6" y="40"/>
                  </a:cubicBezTo>
                  <a:cubicBezTo>
                    <a:pt x="6" y="28"/>
                    <a:pt x="1" y="11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4"/>
            <p:cNvSpPr/>
            <p:nvPr/>
          </p:nvSpPr>
          <p:spPr>
            <a:xfrm flipH="1">
              <a:off x="1677946" y="3608759"/>
              <a:ext cx="353" cy="530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0" y="0"/>
                  </a:moveTo>
                  <a:cubicBezTo>
                    <a:pt x="0" y="6"/>
                    <a:pt x="6" y="12"/>
                    <a:pt x="11" y="18"/>
                  </a:cubicBezTo>
                  <a:cubicBezTo>
                    <a:pt x="6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4"/>
            <p:cNvSpPr/>
            <p:nvPr/>
          </p:nvSpPr>
          <p:spPr>
            <a:xfrm flipH="1">
              <a:off x="1667236" y="3614290"/>
              <a:ext cx="57727" cy="8533"/>
            </a:xfrm>
            <a:custGeom>
              <a:avLst/>
              <a:gdLst/>
              <a:ahLst/>
              <a:cxnLst/>
              <a:rect l="l" t="t" r="r" b="b"/>
              <a:pathLst>
                <a:path w="1962" h="290" extrusionOk="0">
                  <a:moveTo>
                    <a:pt x="1711" y="6"/>
                  </a:moveTo>
                  <a:cubicBezTo>
                    <a:pt x="1762" y="79"/>
                    <a:pt x="1831" y="176"/>
                    <a:pt x="1915" y="255"/>
                  </a:cubicBezTo>
                  <a:cubicBezTo>
                    <a:pt x="1933" y="268"/>
                    <a:pt x="1949" y="279"/>
                    <a:pt x="1961" y="289"/>
                  </a:cubicBezTo>
                  <a:cubicBezTo>
                    <a:pt x="1949" y="279"/>
                    <a:pt x="1933" y="268"/>
                    <a:pt x="1915" y="255"/>
                  </a:cubicBezTo>
                  <a:cubicBezTo>
                    <a:pt x="1831" y="176"/>
                    <a:pt x="1762" y="79"/>
                    <a:pt x="1711" y="6"/>
                  </a:cubicBezTo>
                  <a:close/>
                  <a:moveTo>
                    <a:pt x="0" y="0"/>
                  </a:moveTo>
                  <a:cubicBezTo>
                    <a:pt x="18" y="45"/>
                    <a:pt x="40" y="90"/>
                    <a:pt x="63" y="137"/>
                  </a:cubicBezTo>
                  <a:cubicBezTo>
                    <a:pt x="40" y="90"/>
                    <a:pt x="18" y="45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4"/>
            <p:cNvSpPr/>
            <p:nvPr/>
          </p:nvSpPr>
          <p:spPr>
            <a:xfrm flipH="1">
              <a:off x="1734643" y="3621293"/>
              <a:ext cx="353" cy="206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1"/>
                  </a:moveTo>
                  <a:cubicBezTo>
                    <a:pt x="6" y="1"/>
                    <a:pt x="6" y="1"/>
                    <a:pt x="0" y="6"/>
                  </a:cubicBezTo>
                  <a:cubicBezTo>
                    <a:pt x="6" y="6"/>
                    <a:pt x="6" y="1"/>
                    <a:pt x="1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4"/>
            <p:cNvSpPr/>
            <p:nvPr/>
          </p:nvSpPr>
          <p:spPr>
            <a:xfrm flipH="1">
              <a:off x="1646699" y="3621469"/>
              <a:ext cx="353" cy="35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6" y="6"/>
                  </a:lnTo>
                  <a:cubicBezTo>
                    <a:pt x="6" y="11"/>
                    <a:pt x="1" y="11"/>
                    <a:pt x="1" y="11"/>
                  </a:cubicBezTo>
                  <a:cubicBezTo>
                    <a:pt x="1" y="11"/>
                    <a:pt x="6" y="11"/>
                    <a:pt x="6" y="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4"/>
            <p:cNvSpPr/>
            <p:nvPr/>
          </p:nvSpPr>
          <p:spPr>
            <a:xfrm flipH="1">
              <a:off x="1751855" y="3621793"/>
              <a:ext cx="3031" cy="2030"/>
            </a:xfrm>
            <a:custGeom>
              <a:avLst/>
              <a:gdLst/>
              <a:ahLst/>
              <a:cxnLst/>
              <a:rect l="l" t="t" r="r" b="b"/>
              <a:pathLst>
                <a:path w="103" h="69" extrusionOk="0">
                  <a:moveTo>
                    <a:pt x="0" y="0"/>
                  </a:moveTo>
                  <a:cubicBezTo>
                    <a:pt x="6" y="6"/>
                    <a:pt x="12" y="6"/>
                    <a:pt x="12" y="13"/>
                  </a:cubicBezTo>
                  <a:cubicBezTo>
                    <a:pt x="46" y="34"/>
                    <a:pt x="74" y="52"/>
                    <a:pt x="102" y="69"/>
                  </a:cubicBezTo>
                  <a:cubicBezTo>
                    <a:pt x="74" y="52"/>
                    <a:pt x="46" y="34"/>
                    <a:pt x="12" y="13"/>
                  </a:cubicBezTo>
                  <a:cubicBezTo>
                    <a:pt x="12" y="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4"/>
            <p:cNvSpPr/>
            <p:nvPr/>
          </p:nvSpPr>
          <p:spPr>
            <a:xfrm flipH="1">
              <a:off x="1744676" y="3625147"/>
              <a:ext cx="3531" cy="353"/>
            </a:xfrm>
            <a:custGeom>
              <a:avLst/>
              <a:gdLst/>
              <a:ahLst/>
              <a:cxnLst/>
              <a:rect l="l" t="t" r="r" b="b"/>
              <a:pathLst>
                <a:path w="120" h="12" extrusionOk="0">
                  <a:moveTo>
                    <a:pt x="1" y="1"/>
                  </a:moveTo>
                  <a:cubicBezTo>
                    <a:pt x="46" y="12"/>
                    <a:pt x="85" y="12"/>
                    <a:pt x="119" y="12"/>
                  </a:cubicBezTo>
                  <a:cubicBezTo>
                    <a:pt x="85" y="12"/>
                    <a:pt x="46" y="6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4"/>
            <p:cNvSpPr/>
            <p:nvPr/>
          </p:nvSpPr>
          <p:spPr>
            <a:xfrm flipH="1">
              <a:off x="1669914" y="3620469"/>
              <a:ext cx="19948" cy="67407"/>
            </a:xfrm>
            <a:custGeom>
              <a:avLst/>
              <a:gdLst/>
              <a:ahLst/>
              <a:cxnLst/>
              <a:rect l="l" t="t" r="r" b="b"/>
              <a:pathLst>
                <a:path w="678" h="2291" extrusionOk="0">
                  <a:moveTo>
                    <a:pt x="318" y="0"/>
                  </a:moveTo>
                  <a:cubicBezTo>
                    <a:pt x="245" y="160"/>
                    <a:pt x="155" y="296"/>
                    <a:pt x="40" y="399"/>
                  </a:cubicBezTo>
                  <a:cubicBezTo>
                    <a:pt x="24" y="580"/>
                    <a:pt x="18" y="767"/>
                    <a:pt x="12" y="955"/>
                  </a:cubicBezTo>
                  <a:cubicBezTo>
                    <a:pt x="6" y="1160"/>
                    <a:pt x="1" y="1364"/>
                    <a:pt x="12" y="1569"/>
                  </a:cubicBezTo>
                  <a:cubicBezTo>
                    <a:pt x="18" y="1665"/>
                    <a:pt x="24" y="1768"/>
                    <a:pt x="40" y="1858"/>
                  </a:cubicBezTo>
                  <a:cubicBezTo>
                    <a:pt x="58" y="1967"/>
                    <a:pt x="80" y="2080"/>
                    <a:pt x="132" y="2177"/>
                  </a:cubicBezTo>
                  <a:cubicBezTo>
                    <a:pt x="148" y="2216"/>
                    <a:pt x="182" y="2245"/>
                    <a:pt x="216" y="2256"/>
                  </a:cubicBezTo>
                  <a:cubicBezTo>
                    <a:pt x="234" y="2267"/>
                    <a:pt x="250" y="2274"/>
                    <a:pt x="268" y="2274"/>
                  </a:cubicBezTo>
                  <a:cubicBezTo>
                    <a:pt x="336" y="2285"/>
                    <a:pt x="404" y="2290"/>
                    <a:pt x="473" y="2290"/>
                  </a:cubicBezTo>
                  <a:lnTo>
                    <a:pt x="489" y="2290"/>
                  </a:lnTo>
                  <a:cubicBezTo>
                    <a:pt x="530" y="2290"/>
                    <a:pt x="569" y="2285"/>
                    <a:pt x="603" y="2274"/>
                  </a:cubicBezTo>
                  <a:cubicBezTo>
                    <a:pt x="625" y="2267"/>
                    <a:pt x="643" y="2261"/>
                    <a:pt x="666" y="2251"/>
                  </a:cubicBezTo>
                  <a:cubicBezTo>
                    <a:pt x="666" y="2245"/>
                    <a:pt x="672" y="2245"/>
                    <a:pt x="677" y="2240"/>
                  </a:cubicBezTo>
                  <a:cubicBezTo>
                    <a:pt x="666" y="2211"/>
                    <a:pt x="654" y="2177"/>
                    <a:pt x="643" y="2143"/>
                  </a:cubicBezTo>
                  <a:cubicBezTo>
                    <a:pt x="632" y="2114"/>
                    <a:pt x="625" y="2091"/>
                    <a:pt x="620" y="2069"/>
                  </a:cubicBezTo>
                  <a:cubicBezTo>
                    <a:pt x="586" y="1972"/>
                    <a:pt x="564" y="1875"/>
                    <a:pt x="541" y="1779"/>
                  </a:cubicBezTo>
                  <a:cubicBezTo>
                    <a:pt x="507" y="1597"/>
                    <a:pt x="478" y="1404"/>
                    <a:pt x="462" y="1199"/>
                  </a:cubicBezTo>
                  <a:cubicBezTo>
                    <a:pt x="444" y="984"/>
                    <a:pt x="438" y="790"/>
                    <a:pt x="444" y="609"/>
                  </a:cubicBezTo>
                  <a:cubicBezTo>
                    <a:pt x="449" y="460"/>
                    <a:pt x="462" y="318"/>
                    <a:pt x="478" y="176"/>
                  </a:cubicBezTo>
                  <a:lnTo>
                    <a:pt x="473" y="176"/>
                  </a:lnTo>
                  <a:cubicBezTo>
                    <a:pt x="428" y="126"/>
                    <a:pt x="387" y="79"/>
                    <a:pt x="347" y="29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4"/>
            <p:cNvSpPr/>
            <p:nvPr/>
          </p:nvSpPr>
          <p:spPr>
            <a:xfrm flipH="1">
              <a:off x="1633665" y="3587045"/>
              <a:ext cx="121721" cy="43957"/>
            </a:xfrm>
            <a:custGeom>
              <a:avLst/>
              <a:gdLst/>
              <a:ahLst/>
              <a:cxnLst/>
              <a:rect l="l" t="t" r="r" b="b"/>
              <a:pathLst>
                <a:path w="4137" h="1494" extrusionOk="0">
                  <a:moveTo>
                    <a:pt x="3746" y="0"/>
                  </a:moveTo>
                  <a:cubicBezTo>
                    <a:pt x="3699" y="6"/>
                    <a:pt x="3654" y="28"/>
                    <a:pt x="3643" y="62"/>
                  </a:cubicBezTo>
                  <a:cubicBezTo>
                    <a:pt x="3597" y="210"/>
                    <a:pt x="3546" y="358"/>
                    <a:pt x="3473" y="489"/>
                  </a:cubicBezTo>
                  <a:cubicBezTo>
                    <a:pt x="3439" y="539"/>
                    <a:pt x="3410" y="585"/>
                    <a:pt x="3376" y="619"/>
                  </a:cubicBezTo>
                  <a:cubicBezTo>
                    <a:pt x="3353" y="636"/>
                    <a:pt x="3330" y="654"/>
                    <a:pt x="3308" y="670"/>
                  </a:cubicBezTo>
                  <a:cubicBezTo>
                    <a:pt x="3285" y="682"/>
                    <a:pt x="3268" y="688"/>
                    <a:pt x="3245" y="693"/>
                  </a:cubicBezTo>
                  <a:cubicBezTo>
                    <a:pt x="3222" y="699"/>
                    <a:pt x="3193" y="704"/>
                    <a:pt x="3171" y="704"/>
                  </a:cubicBezTo>
                  <a:cubicBezTo>
                    <a:pt x="3143" y="699"/>
                    <a:pt x="3109" y="693"/>
                    <a:pt x="3080" y="688"/>
                  </a:cubicBezTo>
                  <a:cubicBezTo>
                    <a:pt x="3040" y="670"/>
                    <a:pt x="3001" y="654"/>
                    <a:pt x="2961" y="630"/>
                  </a:cubicBezTo>
                  <a:cubicBezTo>
                    <a:pt x="2904" y="596"/>
                    <a:pt x="2847" y="551"/>
                    <a:pt x="2791" y="499"/>
                  </a:cubicBezTo>
                  <a:cubicBezTo>
                    <a:pt x="2750" y="454"/>
                    <a:pt x="2710" y="409"/>
                    <a:pt x="2676" y="358"/>
                  </a:cubicBezTo>
                  <a:cubicBezTo>
                    <a:pt x="2637" y="300"/>
                    <a:pt x="2603" y="244"/>
                    <a:pt x="2574" y="198"/>
                  </a:cubicBezTo>
                  <a:cubicBezTo>
                    <a:pt x="2569" y="187"/>
                    <a:pt x="2563" y="171"/>
                    <a:pt x="2552" y="153"/>
                  </a:cubicBezTo>
                  <a:cubicBezTo>
                    <a:pt x="2535" y="119"/>
                    <a:pt x="2506" y="90"/>
                    <a:pt x="2466" y="85"/>
                  </a:cubicBezTo>
                  <a:lnTo>
                    <a:pt x="2450" y="85"/>
                  </a:lnTo>
                  <a:cubicBezTo>
                    <a:pt x="2409" y="85"/>
                    <a:pt x="2370" y="108"/>
                    <a:pt x="2348" y="153"/>
                  </a:cubicBezTo>
                  <a:cubicBezTo>
                    <a:pt x="2307" y="221"/>
                    <a:pt x="2273" y="295"/>
                    <a:pt x="2228" y="363"/>
                  </a:cubicBezTo>
                  <a:cubicBezTo>
                    <a:pt x="2170" y="454"/>
                    <a:pt x="2097" y="573"/>
                    <a:pt x="1994" y="675"/>
                  </a:cubicBezTo>
                  <a:cubicBezTo>
                    <a:pt x="1949" y="722"/>
                    <a:pt x="1898" y="756"/>
                    <a:pt x="1853" y="790"/>
                  </a:cubicBezTo>
                  <a:cubicBezTo>
                    <a:pt x="1813" y="806"/>
                    <a:pt x="1768" y="824"/>
                    <a:pt x="1722" y="840"/>
                  </a:cubicBezTo>
                  <a:cubicBezTo>
                    <a:pt x="1682" y="846"/>
                    <a:pt x="1637" y="853"/>
                    <a:pt x="1591" y="853"/>
                  </a:cubicBezTo>
                  <a:cubicBezTo>
                    <a:pt x="1546" y="853"/>
                    <a:pt x="1506" y="846"/>
                    <a:pt x="1467" y="835"/>
                  </a:cubicBezTo>
                  <a:cubicBezTo>
                    <a:pt x="1433" y="824"/>
                    <a:pt x="1393" y="806"/>
                    <a:pt x="1359" y="784"/>
                  </a:cubicBezTo>
                  <a:cubicBezTo>
                    <a:pt x="1307" y="756"/>
                    <a:pt x="1268" y="722"/>
                    <a:pt x="1223" y="675"/>
                  </a:cubicBezTo>
                  <a:cubicBezTo>
                    <a:pt x="1165" y="619"/>
                    <a:pt x="1114" y="546"/>
                    <a:pt x="1069" y="465"/>
                  </a:cubicBezTo>
                  <a:cubicBezTo>
                    <a:pt x="1045" y="420"/>
                    <a:pt x="1024" y="381"/>
                    <a:pt x="1006" y="334"/>
                  </a:cubicBezTo>
                  <a:cubicBezTo>
                    <a:pt x="989" y="300"/>
                    <a:pt x="966" y="250"/>
                    <a:pt x="950" y="198"/>
                  </a:cubicBezTo>
                  <a:cubicBezTo>
                    <a:pt x="943" y="171"/>
                    <a:pt x="916" y="153"/>
                    <a:pt x="893" y="153"/>
                  </a:cubicBezTo>
                  <a:cubicBezTo>
                    <a:pt x="853" y="153"/>
                    <a:pt x="824" y="171"/>
                    <a:pt x="813" y="198"/>
                  </a:cubicBezTo>
                  <a:cubicBezTo>
                    <a:pt x="796" y="232"/>
                    <a:pt x="779" y="266"/>
                    <a:pt x="756" y="307"/>
                  </a:cubicBezTo>
                  <a:cubicBezTo>
                    <a:pt x="717" y="363"/>
                    <a:pt x="677" y="420"/>
                    <a:pt x="625" y="465"/>
                  </a:cubicBezTo>
                  <a:cubicBezTo>
                    <a:pt x="586" y="505"/>
                    <a:pt x="546" y="539"/>
                    <a:pt x="500" y="562"/>
                  </a:cubicBezTo>
                  <a:cubicBezTo>
                    <a:pt x="466" y="580"/>
                    <a:pt x="432" y="596"/>
                    <a:pt x="404" y="602"/>
                  </a:cubicBezTo>
                  <a:cubicBezTo>
                    <a:pt x="376" y="607"/>
                    <a:pt x="353" y="614"/>
                    <a:pt x="329" y="614"/>
                  </a:cubicBezTo>
                  <a:cubicBezTo>
                    <a:pt x="313" y="614"/>
                    <a:pt x="295" y="607"/>
                    <a:pt x="279" y="607"/>
                  </a:cubicBezTo>
                  <a:cubicBezTo>
                    <a:pt x="268" y="699"/>
                    <a:pt x="250" y="784"/>
                    <a:pt x="216" y="858"/>
                  </a:cubicBezTo>
                  <a:cubicBezTo>
                    <a:pt x="193" y="909"/>
                    <a:pt x="171" y="960"/>
                    <a:pt x="137" y="1005"/>
                  </a:cubicBezTo>
                  <a:cubicBezTo>
                    <a:pt x="103" y="1057"/>
                    <a:pt x="63" y="1102"/>
                    <a:pt x="29" y="1136"/>
                  </a:cubicBezTo>
                  <a:cubicBezTo>
                    <a:pt x="17" y="1142"/>
                    <a:pt x="12" y="1153"/>
                    <a:pt x="1" y="1160"/>
                  </a:cubicBezTo>
                  <a:cubicBezTo>
                    <a:pt x="6" y="1170"/>
                    <a:pt x="12" y="1176"/>
                    <a:pt x="17" y="1181"/>
                  </a:cubicBezTo>
                  <a:cubicBezTo>
                    <a:pt x="23" y="1187"/>
                    <a:pt x="29" y="1187"/>
                    <a:pt x="29" y="1194"/>
                  </a:cubicBezTo>
                  <a:cubicBezTo>
                    <a:pt x="63" y="1215"/>
                    <a:pt x="91" y="1233"/>
                    <a:pt x="119" y="1250"/>
                  </a:cubicBezTo>
                  <a:lnTo>
                    <a:pt x="119" y="1255"/>
                  </a:lnTo>
                  <a:cubicBezTo>
                    <a:pt x="137" y="1262"/>
                    <a:pt x="153" y="1267"/>
                    <a:pt x="166" y="1273"/>
                  </a:cubicBezTo>
                  <a:cubicBezTo>
                    <a:pt x="193" y="1284"/>
                    <a:pt x="222" y="1289"/>
                    <a:pt x="245" y="1296"/>
                  </a:cubicBezTo>
                  <a:cubicBezTo>
                    <a:pt x="290" y="1307"/>
                    <a:pt x="329" y="1307"/>
                    <a:pt x="363" y="1307"/>
                  </a:cubicBezTo>
                  <a:lnTo>
                    <a:pt x="387" y="1307"/>
                  </a:lnTo>
                  <a:cubicBezTo>
                    <a:pt x="415" y="1307"/>
                    <a:pt x="432" y="1301"/>
                    <a:pt x="455" y="1296"/>
                  </a:cubicBezTo>
                  <a:cubicBezTo>
                    <a:pt x="483" y="1289"/>
                    <a:pt x="507" y="1284"/>
                    <a:pt x="523" y="1278"/>
                  </a:cubicBezTo>
                  <a:cubicBezTo>
                    <a:pt x="557" y="1267"/>
                    <a:pt x="591" y="1250"/>
                    <a:pt x="620" y="1233"/>
                  </a:cubicBezTo>
                  <a:cubicBezTo>
                    <a:pt x="648" y="1215"/>
                    <a:pt x="670" y="1194"/>
                    <a:pt x="693" y="1176"/>
                  </a:cubicBezTo>
                  <a:lnTo>
                    <a:pt x="693" y="1170"/>
                  </a:lnTo>
                  <a:cubicBezTo>
                    <a:pt x="699" y="1165"/>
                    <a:pt x="699" y="1165"/>
                    <a:pt x="704" y="1165"/>
                  </a:cubicBezTo>
                  <a:cubicBezTo>
                    <a:pt x="722" y="1142"/>
                    <a:pt x="733" y="1113"/>
                    <a:pt x="751" y="1091"/>
                  </a:cubicBezTo>
                  <a:cubicBezTo>
                    <a:pt x="756" y="1074"/>
                    <a:pt x="762" y="1057"/>
                    <a:pt x="773" y="1034"/>
                  </a:cubicBezTo>
                  <a:cubicBezTo>
                    <a:pt x="773" y="1023"/>
                    <a:pt x="779" y="1011"/>
                    <a:pt x="779" y="995"/>
                  </a:cubicBezTo>
                  <a:lnTo>
                    <a:pt x="779" y="977"/>
                  </a:lnTo>
                  <a:cubicBezTo>
                    <a:pt x="767" y="948"/>
                    <a:pt x="762" y="926"/>
                    <a:pt x="756" y="909"/>
                  </a:cubicBezTo>
                  <a:lnTo>
                    <a:pt x="745" y="864"/>
                  </a:lnTo>
                  <a:cubicBezTo>
                    <a:pt x="738" y="835"/>
                    <a:pt x="745" y="801"/>
                    <a:pt x="762" y="772"/>
                  </a:cubicBezTo>
                  <a:cubicBezTo>
                    <a:pt x="779" y="744"/>
                    <a:pt x="807" y="722"/>
                    <a:pt x="835" y="716"/>
                  </a:cubicBezTo>
                  <a:lnTo>
                    <a:pt x="848" y="716"/>
                  </a:lnTo>
                  <a:cubicBezTo>
                    <a:pt x="853" y="709"/>
                    <a:pt x="864" y="709"/>
                    <a:pt x="869" y="709"/>
                  </a:cubicBezTo>
                  <a:cubicBezTo>
                    <a:pt x="887" y="709"/>
                    <a:pt x="898" y="716"/>
                    <a:pt x="916" y="716"/>
                  </a:cubicBezTo>
                  <a:cubicBezTo>
                    <a:pt x="921" y="722"/>
                    <a:pt x="932" y="727"/>
                    <a:pt x="943" y="733"/>
                  </a:cubicBezTo>
                  <a:cubicBezTo>
                    <a:pt x="966" y="750"/>
                    <a:pt x="984" y="778"/>
                    <a:pt x="995" y="812"/>
                  </a:cubicBezTo>
                  <a:lnTo>
                    <a:pt x="1018" y="874"/>
                  </a:lnTo>
                  <a:cubicBezTo>
                    <a:pt x="1024" y="892"/>
                    <a:pt x="1029" y="909"/>
                    <a:pt x="1034" y="926"/>
                  </a:cubicBezTo>
                  <a:cubicBezTo>
                    <a:pt x="1052" y="971"/>
                    <a:pt x="1074" y="1016"/>
                    <a:pt x="1097" y="1063"/>
                  </a:cubicBezTo>
                  <a:cubicBezTo>
                    <a:pt x="1114" y="1097"/>
                    <a:pt x="1137" y="1131"/>
                    <a:pt x="1154" y="1165"/>
                  </a:cubicBezTo>
                  <a:cubicBezTo>
                    <a:pt x="1165" y="1176"/>
                    <a:pt x="1176" y="1194"/>
                    <a:pt x="1189" y="1205"/>
                  </a:cubicBezTo>
                  <a:cubicBezTo>
                    <a:pt x="1223" y="1255"/>
                    <a:pt x="1262" y="1296"/>
                    <a:pt x="1302" y="1335"/>
                  </a:cubicBezTo>
                  <a:cubicBezTo>
                    <a:pt x="1330" y="1357"/>
                    <a:pt x="1352" y="1375"/>
                    <a:pt x="1381" y="1391"/>
                  </a:cubicBezTo>
                  <a:cubicBezTo>
                    <a:pt x="1404" y="1409"/>
                    <a:pt x="1427" y="1420"/>
                    <a:pt x="1449" y="1438"/>
                  </a:cubicBezTo>
                  <a:cubicBezTo>
                    <a:pt x="1495" y="1454"/>
                    <a:pt x="1540" y="1472"/>
                    <a:pt x="1585" y="1483"/>
                  </a:cubicBezTo>
                  <a:cubicBezTo>
                    <a:pt x="1591" y="1483"/>
                    <a:pt x="1603" y="1488"/>
                    <a:pt x="1614" y="1488"/>
                  </a:cubicBezTo>
                  <a:cubicBezTo>
                    <a:pt x="1643" y="1494"/>
                    <a:pt x="1671" y="1494"/>
                    <a:pt x="1693" y="1494"/>
                  </a:cubicBezTo>
                  <a:lnTo>
                    <a:pt x="1716" y="1494"/>
                  </a:lnTo>
                  <a:cubicBezTo>
                    <a:pt x="1739" y="1488"/>
                    <a:pt x="1761" y="1488"/>
                    <a:pt x="1779" y="1483"/>
                  </a:cubicBezTo>
                  <a:cubicBezTo>
                    <a:pt x="1802" y="1477"/>
                    <a:pt x="1824" y="1472"/>
                    <a:pt x="1842" y="1466"/>
                  </a:cubicBezTo>
                  <a:cubicBezTo>
                    <a:pt x="1892" y="1449"/>
                    <a:pt x="1932" y="1425"/>
                    <a:pt x="1973" y="1398"/>
                  </a:cubicBezTo>
                  <a:cubicBezTo>
                    <a:pt x="2000" y="1380"/>
                    <a:pt x="2029" y="1364"/>
                    <a:pt x="2052" y="1341"/>
                  </a:cubicBezTo>
                  <a:cubicBezTo>
                    <a:pt x="2080" y="1318"/>
                    <a:pt x="2102" y="1296"/>
                    <a:pt x="2125" y="1273"/>
                  </a:cubicBezTo>
                  <a:cubicBezTo>
                    <a:pt x="2131" y="1267"/>
                    <a:pt x="2131" y="1255"/>
                    <a:pt x="2136" y="1250"/>
                  </a:cubicBezTo>
                  <a:cubicBezTo>
                    <a:pt x="2194" y="1181"/>
                    <a:pt x="2245" y="1108"/>
                    <a:pt x="2285" y="1023"/>
                  </a:cubicBezTo>
                  <a:cubicBezTo>
                    <a:pt x="2325" y="955"/>
                    <a:pt x="2353" y="874"/>
                    <a:pt x="2382" y="784"/>
                  </a:cubicBezTo>
                  <a:cubicBezTo>
                    <a:pt x="2387" y="772"/>
                    <a:pt x="2393" y="767"/>
                    <a:pt x="2398" y="756"/>
                  </a:cubicBezTo>
                  <a:cubicBezTo>
                    <a:pt x="2421" y="716"/>
                    <a:pt x="2466" y="693"/>
                    <a:pt x="2511" y="693"/>
                  </a:cubicBezTo>
                  <a:cubicBezTo>
                    <a:pt x="2540" y="693"/>
                    <a:pt x="2558" y="699"/>
                    <a:pt x="2574" y="704"/>
                  </a:cubicBezTo>
                  <a:cubicBezTo>
                    <a:pt x="2580" y="709"/>
                    <a:pt x="2586" y="709"/>
                    <a:pt x="2592" y="716"/>
                  </a:cubicBezTo>
                  <a:cubicBezTo>
                    <a:pt x="2603" y="722"/>
                    <a:pt x="2608" y="727"/>
                    <a:pt x="2620" y="738"/>
                  </a:cubicBezTo>
                  <a:cubicBezTo>
                    <a:pt x="2620" y="744"/>
                    <a:pt x="2626" y="750"/>
                    <a:pt x="2631" y="756"/>
                  </a:cubicBezTo>
                  <a:cubicBezTo>
                    <a:pt x="2637" y="761"/>
                    <a:pt x="2637" y="767"/>
                    <a:pt x="2637" y="767"/>
                  </a:cubicBezTo>
                  <a:lnTo>
                    <a:pt x="2682" y="835"/>
                  </a:lnTo>
                  <a:lnTo>
                    <a:pt x="2728" y="903"/>
                  </a:lnTo>
                  <a:cubicBezTo>
                    <a:pt x="2734" y="914"/>
                    <a:pt x="2739" y="921"/>
                    <a:pt x="2745" y="932"/>
                  </a:cubicBezTo>
                  <a:cubicBezTo>
                    <a:pt x="2796" y="1005"/>
                    <a:pt x="2865" y="1102"/>
                    <a:pt x="2949" y="1181"/>
                  </a:cubicBezTo>
                  <a:cubicBezTo>
                    <a:pt x="2967" y="1194"/>
                    <a:pt x="2983" y="1205"/>
                    <a:pt x="2995" y="1215"/>
                  </a:cubicBezTo>
                  <a:cubicBezTo>
                    <a:pt x="3030" y="1239"/>
                    <a:pt x="3057" y="1255"/>
                    <a:pt x="3085" y="1267"/>
                  </a:cubicBezTo>
                  <a:cubicBezTo>
                    <a:pt x="3125" y="1289"/>
                    <a:pt x="3171" y="1307"/>
                    <a:pt x="3222" y="1318"/>
                  </a:cubicBezTo>
                  <a:cubicBezTo>
                    <a:pt x="3234" y="1318"/>
                    <a:pt x="3245" y="1323"/>
                    <a:pt x="3256" y="1323"/>
                  </a:cubicBezTo>
                  <a:cubicBezTo>
                    <a:pt x="3285" y="1330"/>
                    <a:pt x="3313" y="1330"/>
                    <a:pt x="3342" y="1330"/>
                  </a:cubicBezTo>
                  <a:lnTo>
                    <a:pt x="3364" y="1330"/>
                  </a:lnTo>
                  <a:cubicBezTo>
                    <a:pt x="3376" y="1330"/>
                    <a:pt x="3387" y="1330"/>
                    <a:pt x="3392" y="1323"/>
                  </a:cubicBezTo>
                  <a:cubicBezTo>
                    <a:pt x="3432" y="1318"/>
                    <a:pt x="3466" y="1312"/>
                    <a:pt x="3495" y="1301"/>
                  </a:cubicBezTo>
                  <a:cubicBezTo>
                    <a:pt x="3529" y="1289"/>
                    <a:pt x="3563" y="1273"/>
                    <a:pt x="3597" y="1250"/>
                  </a:cubicBezTo>
                  <a:cubicBezTo>
                    <a:pt x="3631" y="1228"/>
                    <a:pt x="3660" y="1205"/>
                    <a:pt x="3683" y="1181"/>
                  </a:cubicBezTo>
                  <a:cubicBezTo>
                    <a:pt x="3683" y="1181"/>
                    <a:pt x="3688" y="1181"/>
                    <a:pt x="3688" y="1176"/>
                  </a:cubicBezTo>
                  <a:lnTo>
                    <a:pt x="3694" y="1170"/>
                  </a:lnTo>
                  <a:cubicBezTo>
                    <a:pt x="3717" y="1142"/>
                    <a:pt x="3728" y="1119"/>
                    <a:pt x="3739" y="1091"/>
                  </a:cubicBezTo>
                  <a:cubicBezTo>
                    <a:pt x="3756" y="1063"/>
                    <a:pt x="3767" y="1029"/>
                    <a:pt x="3780" y="989"/>
                  </a:cubicBezTo>
                  <a:cubicBezTo>
                    <a:pt x="3780" y="977"/>
                    <a:pt x="3780" y="966"/>
                    <a:pt x="3785" y="955"/>
                  </a:cubicBezTo>
                  <a:cubicBezTo>
                    <a:pt x="3785" y="921"/>
                    <a:pt x="3791" y="892"/>
                    <a:pt x="3785" y="858"/>
                  </a:cubicBezTo>
                  <a:lnTo>
                    <a:pt x="3785" y="840"/>
                  </a:lnTo>
                  <a:lnTo>
                    <a:pt x="3785" y="824"/>
                  </a:lnTo>
                  <a:cubicBezTo>
                    <a:pt x="3780" y="812"/>
                    <a:pt x="3780" y="795"/>
                    <a:pt x="3785" y="784"/>
                  </a:cubicBezTo>
                  <a:cubicBezTo>
                    <a:pt x="3785" y="767"/>
                    <a:pt x="3791" y="750"/>
                    <a:pt x="3801" y="733"/>
                  </a:cubicBezTo>
                  <a:cubicBezTo>
                    <a:pt x="3814" y="722"/>
                    <a:pt x="3825" y="704"/>
                    <a:pt x="3841" y="699"/>
                  </a:cubicBezTo>
                  <a:cubicBezTo>
                    <a:pt x="3853" y="693"/>
                    <a:pt x="3859" y="693"/>
                    <a:pt x="3864" y="688"/>
                  </a:cubicBezTo>
                  <a:lnTo>
                    <a:pt x="3893" y="688"/>
                  </a:lnTo>
                  <a:cubicBezTo>
                    <a:pt x="3921" y="688"/>
                    <a:pt x="3950" y="699"/>
                    <a:pt x="3972" y="716"/>
                  </a:cubicBezTo>
                  <a:cubicBezTo>
                    <a:pt x="3966" y="664"/>
                    <a:pt x="3972" y="619"/>
                    <a:pt x="3984" y="568"/>
                  </a:cubicBezTo>
                  <a:cubicBezTo>
                    <a:pt x="4011" y="471"/>
                    <a:pt x="4069" y="386"/>
                    <a:pt x="4137" y="313"/>
                  </a:cubicBezTo>
                  <a:cubicBezTo>
                    <a:pt x="4108" y="300"/>
                    <a:pt x="4080" y="289"/>
                    <a:pt x="4052" y="273"/>
                  </a:cubicBezTo>
                  <a:cubicBezTo>
                    <a:pt x="4006" y="244"/>
                    <a:pt x="3961" y="210"/>
                    <a:pt x="3921" y="171"/>
                  </a:cubicBezTo>
                  <a:cubicBezTo>
                    <a:pt x="3887" y="137"/>
                    <a:pt x="3859" y="96"/>
                    <a:pt x="3830" y="45"/>
                  </a:cubicBezTo>
                  <a:cubicBezTo>
                    <a:pt x="3819" y="28"/>
                    <a:pt x="3807" y="17"/>
                    <a:pt x="3791" y="11"/>
                  </a:cubicBezTo>
                  <a:cubicBezTo>
                    <a:pt x="3773" y="0"/>
                    <a:pt x="3756" y="0"/>
                    <a:pt x="3746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4"/>
            <p:cNvSpPr/>
            <p:nvPr/>
          </p:nvSpPr>
          <p:spPr>
            <a:xfrm flipH="1">
              <a:off x="1582822" y="3475181"/>
              <a:ext cx="208664" cy="216873"/>
            </a:xfrm>
            <a:custGeom>
              <a:avLst/>
              <a:gdLst/>
              <a:ahLst/>
              <a:cxnLst/>
              <a:rect l="l" t="t" r="r" b="b"/>
              <a:pathLst>
                <a:path w="7092" h="7371" extrusionOk="0">
                  <a:moveTo>
                    <a:pt x="3216" y="205"/>
                  </a:moveTo>
                  <a:cubicBezTo>
                    <a:pt x="3245" y="205"/>
                    <a:pt x="3273" y="210"/>
                    <a:pt x="3302" y="216"/>
                  </a:cubicBezTo>
                  <a:cubicBezTo>
                    <a:pt x="3336" y="222"/>
                    <a:pt x="3370" y="233"/>
                    <a:pt x="3397" y="250"/>
                  </a:cubicBezTo>
                  <a:cubicBezTo>
                    <a:pt x="3421" y="262"/>
                    <a:pt x="3449" y="278"/>
                    <a:pt x="3466" y="296"/>
                  </a:cubicBezTo>
                  <a:cubicBezTo>
                    <a:pt x="3494" y="318"/>
                    <a:pt x="3512" y="341"/>
                    <a:pt x="3534" y="370"/>
                  </a:cubicBezTo>
                  <a:cubicBezTo>
                    <a:pt x="3557" y="409"/>
                    <a:pt x="3580" y="449"/>
                    <a:pt x="3597" y="501"/>
                  </a:cubicBezTo>
                  <a:cubicBezTo>
                    <a:pt x="3643" y="643"/>
                    <a:pt x="3659" y="802"/>
                    <a:pt x="3670" y="955"/>
                  </a:cubicBezTo>
                  <a:lnTo>
                    <a:pt x="3677" y="978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2" y="1086"/>
                    <a:pt x="3693" y="1154"/>
                    <a:pt x="3704" y="1217"/>
                  </a:cubicBezTo>
                  <a:cubicBezTo>
                    <a:pt x="3704" y="1251"/>
                    <a:pt x="3733" y="1285"/>
                    <a:pt x="3772" y="1296"/>
                  </a:cubicBezTo>
                  <a:cubicBezTo>
                    <a:pt x="3779" y="1301"/>
                    <a:pt x="3796" y="1301"/>
                    <a:pt x="3807" y="1301"/>
                  </a:cubicBezTo>
                  <a:cubicBezTo>
                    <a:pt x="3835" y="1301"/>
                    <a:pt x="3858" y="1290"/>
                    <a:pt x="3875" y="1273"/>
                  </a:cubicBezTo>
                  <a:cubicBezTo>
                    <a:pt x="3927" y="1222"/>
                    <a:pt x="3972" y="1183"/>
                    <a:pt x="4029" y="1143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0" y="1086"/>
                  </a:cubicBezTo>
                  <a:cubicBezTo>
                    <a:pt x="4154" y="1075"/>
                    <a:pt x="4182" y="1057"/>
                    <a:pt x="4216" y="1046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8" y="1018"/>
                    <a:pt x="4427" y="1018"/>
                    <a:pt x="4454" y="1023"/>
                  </a:cubicBezTo>
                  <a:cubicBezTo>
                    <a:pt x="4488" y="1034"/>
                    <a:pt x="4523" y="1046"/>
                    <a:pt x="4551" y="1057"/>
                  </a:cubicBezTo>
                  <a:cubicBezTo>
                    <a:pt x="4574" y="1068"/>
                    <a:pt x="4598" y="1086"/>
                    <a:pt x="4619" y="1102"/>
                  </a:cubicBezTo>
                  <a:cubicBezTo>
                    <a:pt x="4637" y="1120"/>
                    <a:pt x="4653" y="1136"/>
                    <a:pt x="4666" y="1159"/>
                  </a:cubicBezTo>
                  <a:cubicBezTo>
                    <a:pt x="4682" y="1183"/>
                    <a:pt x="4693" y="1211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2"/>
                    <a:pt x="4722" y="1432"/>
                    <a:pt x="4711" y="1489"/>
                  </a:cubicBezTo>
                  <a:cubicBezTo>
                    <a:pt x="4693" y="1552"/>
                    <a:pt x="4671" y="1614"/>
                    <a:pt x="4637" y="1689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8" y="1734"/>
                    <a:pt x="4603" y="1757"/>
                    <a:pt x="4603" y="1779"/>
                  </a:cubicBezTo>
                  <a:cubicBezTo>
                    <a:pt x="4598" y="1818"/>
                    <a:pt x="4608" y="1852"/>
                    <a:pt x="4637" y="1881"/>
                  </a:cubicBezTo>
                  <a:cubicBezTo>
                    <a:pt x="4659" y="1915"/>
                    <a:pt x="4705" y="1933"/>
                    <a:pt x="4745" y="1933"/>
                  </a:cubicBezTo>
                  <a:cubicBezTo>
                    <a:pt x="4768" y="1933"/>
                    <a:pt x="4784" y="1927"/>
                    <a:pt x="4802" y="1915"/>
                  </a:cubicBezTo>
                  <a:cubicBezTo>
                    <a:pt x="4887" y="1870"/>
                    <a:pt x="4955" y="1830"/>
                    <a:pt x="5028" y="1807"/>
                  </a:cubicBezTo>
                  <a:cubicBezTo>
                    <a:pt x="5136" y="1768"/>
                    <a:pt x="5245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44"/>
                  </a:cubicBezTo>
                  <a:cubicBezTo>
                    <a:pt x="5558" y="1757"/>
                    <a:pt x="5586" y="1762"/>
                    <a:pt x="5614" y="1773"/>
                  </a:cubicBezTo>
                  <a:cubicBezTo>
                    <a:pt x="5626" y="1779"/>
                    <a:pt x="5631" y="1791"/>
                    <a:pt x="5654" y="1802"/>
                  </a:cubicBezTo>
                  <a:lnTo>
                    <a:pt x="5665" y="1818"/>
                  </a:lnTo>
                  <a:cubicBezTo>
                    <a:pt x="5671" y="1825"/>
                    <a:pt x="5671" y="1830"/>
                    <a:pt x="5676" y="1836"/>
                  </a:cubicBezTo>
                  <a:cubicBezTo>
                    <a:pt x="5676" y="1841"/>
                    <a:pt x="5676" y="1852"/>
                    <a:pt x="5682" y="1859"/>
                  </a:cubicBezTo>
                  <a:cubicBezTo>
                    <a:pt x="5682" y="1870"/>
                    <a:pt x="5676" y="1881"/>
                    <a:pt x="5676" y="1893"/>
                  </a:cubicBezTo>
                  <a:cubicBezTo>
                    <a:pt x="5665" y="1920"/>
                    <a:pt x="5660" y="1944"/>
                    <a:pt x="5648" y="1972"/>
                  </a:cubicBezTo>
                  <a:cubicBezTo>
                    <a:pt x="5620" y="2023"/>
                    <a:pt x="5579" y="2080"/>
                    <a:pt x="5524" y="2148"/>
                  </a:cubicBezTo>
                  <a:lnTo>
                    <a:pt x="5421" y="2250"/>
                  </a:lnTo>
                  <a:cubicBezTo>
                    <a:pt x="5369" y="2302"/>
                    <a:pt x="5353" y="2376"/>
                    <a:pt x="5382" y="2444"/>
                  </a:cubicBezTo>
                  <a:cubicBezTo>
                    <a:pt x="5398" y="2466"/>
                    <a:pt x="5416" y="2484"/>
                    <a:pt x="5438" y="2500"/>
                  </a:cubicBezTo>
                  <a:cubicBezTo>
                    <a:pt x="5461" y="2518"/>
                    <a:pt x="5489" y="2529"/>
                    <a:pt x="5529" y="2529"/>
                  </a:cubicBezTo>
                  <a:cubicBezTo>
                    <a:pt x="5540" y="2529"/>
                    <a:pt x="5552" y="2529"/>
                    <a:pt x="5563" y="2523"/>
                  </a:cubicBezTo>
                  <a:cubicBezTo>
                    <a:pt x="5597" y="2518"/>
                    <a:pt x="5631" y="2518"/>
                    <a:pt x="5671" y="2512"/>
                  </a:cubicBezTo>
                  <a:lnTo>
                    <a:pt x="5915" y="2512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7" y="2529"/>
                    <a:pt x="6177" y="2541"/>
                  </a:cubicBezTo>
                  <a:cubicBezTo>
                    <a:pt x="6295" y="2563"/>
                    <a:pt x="6392" y="2597"/>
                    <a:pt x="6478" y="2636"/>
                  </a:cubicBezTo>
                  <a:cubicBezTo>
                    <a:pt x="6541" y="2670"/>
                    <a:pt x="6591" y="2705"/>
                    <a:pt x="6643" y="2745"/>
                  </a:cubicBezTo>
                  <a:cubicBezTo>
                    <a:pt x="6677" y="2785"/>
                    <a:pt x="6705" y="2814"/>
                    <a:pt x="6728" y="2848"/>
                  </a:cubicBezTo>
                  <a:cubicBezTo>
                    <a:pt x="6745" y="2882"/>
                    <a:pt x="6767" y="2916"/>
                    <a:pt x="6780" y="2955"/>
                  </a:cubicBezTo>
                  <a:cubicBezTo>
                    <a:pt x="6796" y="2995"/>
                    <a:pt x="6801" y="3045"/>
                    <a:pt x="6814" y="3103"/>
                  </a:cubicBezTo>
                  <a:cubicBezTo>
                    <a:pt x="6814" y="3142"/>
                    <a:pt x="6807" y="3189"/>
                    <a:pt x="6801" y="3228"/>
                  </a:cubicBezTo>
                  <a:cubicBezTo>
                    <a:pt x="6796" y="3257"/>
                    <a:pt x="6785" y="3291"/>
                    <a:pt x="6773" y="3318"/>
                  </a:cubicBezTo>
                  <a:cubicBezTo>
                    <a:pt x="6756" y="3341"/>
                    <a:pt x="6739" y="3365"/>
                    <a:pt x="6722" y="3393"/>
                  </a:cubicBezTo>
                  <a:cubicBezTo>
                    <a:pt x="6699" y="3415"/>
                    <a:pt x="6670" y="3438"/>
                    <a:pt x="6643" y="3461"/>
                  </a:cubicBezTo>
                  <a:cubicBezTo>
                    <a:pt x="6609" y="3478"/>
                    <a:pt x="6568" y="3501"/>
                    <a:pt x="6518" y="3517"/>
                  </a:cubicBezTo>
                  <a:cubicBezTo>
                    <a:pt x="6455" y="3540"/>
                    <a:pt x="6376" y="3557"/>
                    <a:pt x="6290" y="3564"/>
                  </a:cubicBezTo>
                  <a:cubicBezTo>
                    <a:pt x="6274" y="3569"/>
                    <a:pt x="6256" y="3569"/>
                    <a:pt x="6239" y="3569"/>
                  </a:cubicBezTo>
                  <a:cubicBezTo>
                    <a:pt x="6177" y="3569"/>
                    <a:pt x="6103" y="3557"/>
                    <a:pt x="6023" y="3546"/>
                  </a:cubicBezTo>
                  <a:lnTo>
                    <a:pt x="6006" y="3546"/>
                  </a:lnTo>
                  <a:cubicBezTo>
                    <a:pt x="5961" y="3546"/>
                    <a:pt x="5915" y="3585"/>
                    <a:pt x="5899" y="3625"/>
                  </a:cubicBezTo>
                  <a:cubicBezTo>
                    <a:pt x="5893" y="3659"/>
                    <a:pt x="5893" y="3693"/>
                    <a:pt x="5904" y="3722"/>
                  </a:cubicBezTo>
                  <a:cubicBezTo>
                    <a:pt x="5920" y="3745"/>
                    <a:pt x="5944" y="3774"/>
                    <a:pt x="5972" y="3779"/>
                  </a:cubicBezTo>
                  <a:cubicBezTo>
                    <a:pt x="6001" y="3802"/>
                    <a:pt x="6029" y="3819"/>
                    <a:pt x="6057" y="3842"/>
                  </a:cubicBezTo>
                  <a:cubicBezTo>
                    <a:pt x="6085" y="3871"/>
                    <a:pt x="6114" y="3898"/>
                    <a:pt x="6132" y="3932"/>
                  </a:cubicBezTo>
                  <a:cubicBezTo>
                    <a:pt x="6154" y="3961"/>
                    <a:pt x="6171" y="3995"/>
                    <a:pt x="6188" y="4034"/>
                  </a:cubicBezTo>
                  <a:cubicBezTo>
                    <a:pt x="6193" y="4063"/>
                    <a:pt x="6200" y="4091"/>
                    <a:pt x="6205" y="4120"/>
                  </a:cubicBezTo>
                  <a:cubicBezTo>
                    <a:pt x="6205" y="4160"/>
                    <a:pt x="6200" y="4205"/>
                    <a:pt x="6193" y="4246"/>
                  </a:cubicBezTo>
                  <a:cubicBezTo>
                    <a:pt x="6182" y="4296"/>
                    <a:pt x="6166" y="4341"/>
                    <a:pt x="6143" y="4387"/>
                  </a:cubicBezTo>
                  <a:cubicBezTo>
                    <a:pt x="6119" y="4432"/>
                    <a:pt x="6085" y="4477"/>
                    <a:pt x="6051" y="4524"/>
                  </a:cubicBezTo>
                  <a:cubicBezTo>
                    <a:pt x="6012" y="4563"/>
                    <a:pt x="5972" y="4603"/>
                    <a:pt x="5920" y="4637"/>
                  </a:cubicBezTo>
                  <a:cubicBezTo>
                    <a:pt x="5881" y="4666"/>
                    <a:pt x="5836" y="4689"/>
                    <a:pt x="5784" y="4705"/>
                  </a:cubicBezTo>
                  <a:cubicBezTo>
                    <a:pt x="5744" y="4716"/>
                    <a:pt x="5705" y="4723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8"/>
                    <a:pt x="5529" y="4723"/>
                  </a:cubicBezTo>
                  <a:cubicBezTo>
                    <a:pt x="5484" y="4711"/>
                    <a:pt x="5443" y="4694"/>
                    <a:pt x="5398" y="4676"/>
                  </a:cubicBezTo>
                  <a:cubicBezTo>
                    <a:pt x="5353" y="4648"/>
                    <a:pt x="5307" y="4621"/>
                    <a:pt x="5262" y="4580"/>
                  </a:cubicBezTo>
                  <a:cubicBezTo>
                    <a:pt x="5238" y="4563"/>
                    <a:pt x="5222" y="4546"/>
                    <a:pt x="5204" y="4529"/>
                  </a:cubicBezTo>
                  <a:cubicBezTo>
                    <a:pt x="5183" y="4501"/>
                    <a:pt x="5154" y="4490"/>
                    <a:pt x="5120" y="4490"/>
                  </a:cubicBezTo>
                  <a:cubicBezTo>
                    <a:pt x="5102" y="4490"/>
                    <a:pt x="5086" y="4490"/>
                    <a:pt x="5068" y="4501"/>
                  </a:cubicBezTo>
                  <a:cubicBezTo>
                    <a:pt x="5023" y="4524"/>
                    <a:pt x="5000" y="4569"/>
                    <a:pt x="5012" y="4626"/>
                  </a:cubicBezTo>
                  <a:lnTo>
                    <a:pt x="5012" y="4642"/>
                  </a:lnTo>
                  <a:lnTo>
                    <a:pt x="5012" y="4660"/>
                  </a:lnTo>
                  <a:cubicBezTo>
                    <a:pt x="5018" y="4705"/>
                    <a:pt x="5012" y="4750"/>
                    <a:pt x="5007" y="4791"/>
                  </a:cubicBezTo>
                  <a:cubicBezTo>
                    <a:pt x="4994" y="4831"/>
                    <a:pt x="4983" y="4865"/>
                    <a:pt x="4966" y="4893"/>
                  </a:cubicBezTo>
                  <a:cubicBezTo>
                    <a:pt x="4955" y="4921"/>
                    <a:pt x="4938" y="4949"/>
                    <a:pt x="4915" y="4978"/>
                  </a:cubicBezTo>
                  <a:cubicBezTo>
                    <a:pt x="4892" y="5001"/>
                    <a:pt x="4863" y="5030"/>
                    <a:pt x="4824" y="5052"/>
                  </a:cubicBezTo>
                  <a:cubicBezTo>
                    <a:pt x="4790" y="5075"/>
                    <a:pt x="4756" y="5091"/>
                    <a:pt x="4722" y="5103"/>
                  </a:cubicBezTo>
                  <a:cubicBezTo>
                    <a:pt x="4682" y="5114"/>
                    <a:pt x="4643" y="5125"/>
                    <a:pt x="4591" y="5132"/>
                  </a:cubicBezTo>
                  <a:lnTo>
                    <a:pt x="4569" y="5132"/>
                  </a:lnTo>
                  <a:cubicBezTo>
                    <a:pt x="4529" y="5132"/>
                    <a:pt x="4488" y="5125"/>
                    <a:pt x="4449" y="5120"/>
                  </a:cubicBezTo>
                  <a:cubicBezTo>
                    <a:pt x="4398" y="5109"/>
                    <a:pt x="4352" y="5091"/>
                    <a:pt x="4312" y="5069"/>
                  </a:cubicBezTo>
                  <a:cubicBezTo>
                    <a:pt x="4267" y="5046"/>
                    <a:pt x="4222" y="5017"/>
                    <a:pt x="4176" y="4983"/>
                  </a:cubicBezTo>
                  <a:cubicBezTo>
                    <a:pt x="4086" y="4893"/>
                    <a:pt x="4006" y="4791"/>
                    <a:pt x="3955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5" y="4529"/>
                    <a:pt x="3819" y="4518"/>
                  </a:cubicBezTo>
                  <a:cubicBezTo>
                    <a:pt x="3796" y="4501"/>
                    <a:pt x="3772" y="4495"/>
                    <a:pt x="3738" y="4495"/>
                  </a:cubicBezTo>
                  <a:cubicBezTo>
                    <a:pt x="3682" y="4495"/>
                    <a:pt x="3631" y="4529"/>
                    <a:pt x="3609" y="4586"/>
                  </a:cubicBezTo>
                  <a:cubicBezTo>
                    <a:pt x="3580" y="4676"/>
                    <a:pt x="3552" y="4757"/>
                    <a:pt x="3512" y="4825"/>
                  </a:cubicBezTo>
                  <a:cubicBezTo>
                    <a:pt x="3466" y="4915"/>
                    <a:pt x="3410" y="5001"/>
                    <a:pt x="3352" y="5075"/>
                  </a:cubicBezTo>
                  <a:cubicBezTo>
                    <a:pt x="3302" y="5125"/>
                    <a:pt x="3250" y="5166"/>
                    <a:pt x="3200" y="5200"/>
                  </a:cubicBezTo>
                  <a:cubicBezTo>
                    <a:pt x="3159" y="5227"/>
                    <a:pt x="3119" y="5251"/>
                    <a:pt x="3069" y="5268"/>
                  </a:cubicBezTo>
                  <a:cubicBezTo>
                    <a:pt x="3035" y="5279"/>
                    <a:pt x="2995" y="5290"/>
                    <a:pt x="2943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12" y="5285"/>
                  </a:cubicBezTo>
                  <a:cubicBezTo>
                    <a:pt x="2767" y="5274"/>
                    <a:pt x="2722" y="5256"/>
                    <a:pt x="2676" y="5240"/>
                  </a:cubicBezTo>
                  <a:cubicBezTo>
                    <a:pt x="2626" y="5211"/>
                    <a:pt x="2579" y="5177"/>
                    <a:pt x="2529" y="5137"/>
                  </a:cubicBezTo>
                  <a:cubicBezTo>
                    <a:pt x="2477" y="5086"/>
                    <a:pt x="2426" y="5030"/>
                    <a:pt x="2381" y="4967"/>
                  </a:cubicBezTo>
                  <a:cubicBezTo>
                    <a:pt x="2324" y="4876"/>
                    <a:pt x="2279" y="4784"/>
                    <a:pt x="2245" y="4676"/>
                  </a:cubicBezTo>
                  <a:lnTo>
                    <a:pt x="2222" y="4614"/>
                  </a:lnTo>
                  <a:cubicBezTo>
                    <a:pt x="2211" y="4580"/>
                    <a:pt x="2193" y="4552"/>
                    <a:pt x="2170" y="4535"/>
                  </a:cubicBezTo>
                  <a:cubicBezTo>
                    <a:pt x="2148" y="4518"/>
                    <a:pt x="2125" y="4511"/>
                    <a:pt x="2096" y="4511"/>
                  </a:cubicBezTo>
                  <a:cubicBezTo>
                    <a:pt x="2091" y="4511"/>
                    <a:pt x="2080" y="4511"/>
                    <a:pt x="2075" y="4518"/>
                  </a:cubicBezTo>
                  <a:cubicBezTo>
                    <a:pt x="2040" y="4524"/>
                    <a:pt x="2006" y="4546"/>
                    <a:pt x="1989" y="4574"/>
                  </a:cubicBezTo>
                  <a:cubicBezTo>
                    <a:pt x="1972" y="4603"/>
                    <a:pt x="1965" y="4637"/>
                    <a:pt x="1972" y="4666"/>
                  </a:cubicBezTo>
                  <a:lnTo>
                    <a:pt x="1983" y="4711"/>
                  </a:lnTo>
                  <a:cubicBezTo>
                    <a:pt x="1994" y="4734"/>
                    <a:pt x="2000" y="4762"/>
                    <a:pt x="2006" y="4797"/>
                  </a:cubicBezTo>
                  <a:cubicBezTo>
                    <a:pt x="2000" y="4831"/>
                    <a:pt x="1989" y="4865"/>
                    <a:pt x="1978" y="4893"/>
                  </a:cubicBezTo>
                  <a:cubicBezTo>
                    <a:pt x="1960" y="4921"/>
                    <a:pt x="1944" y="4944"/>
                    <a:pt x="1920" y="4972"/>
                  </a:cubicBezTo>
                  <a:cubicBezTo>
                    <a:pt x="1904" y="4996"/>
                    <a:pt x="1875" y="5012"/>
                    <a:pt x="1847" y="5035"/>
                  </a:cubicBezTo>
                  <a:cubicBezTo>
                    <a:pt x="1818" y="5052"/>
                    <a:pt x="1784" y="5069"/>
                    <a:pt x="1750" y="5080"/>
                  </a:cubicBezTo>
                  <a:cubicBezTo>
                    <a:pt x="1716" y="5091"/>
                    <a:pt x="1671" y="5103"/>
                    <a:pt x="1614" y="5109"/>
                  </a:cubicBezTo>
                  <a:lnTo>
                    <a:pt x="1590" y="5109"/>
                  </a:lnTo>
                  <a:cubicBezTo>
                    <a:pt x="1556" y="5109"/>
                    <a:pt x="1517" y="5103"/>
                    <a:pt x="1472" y="5098"/>
                  </a:cubicBezTo>
                  <a:cubicBezTo>
                    <a:pt x="1432" y="5086"/>
                    <a:pt x="1393" y="5075"/>
                    <a:pt x="1346" y="5057"/>
                  </a:cubicBezTo>
                  <a:cubicBezTo>
                    <a:pt x="1318" y="5041"/>
                    <a:pt x="1290" y="5017"/>
                    <a:pt x="1256" y="4996"/>
                  </a:cubicBezTo>
                  <a:cubicBezTo>
                    <a:pt x="1239" y="4978"/>
                    <a:pt x="1215" y="4955"/>
                    <a:pt x="1199" y="4921"/>
                  </a:cubicBezTo>
                  <a:cubicBezTo>
                    <a:pt x="1181" y="4899"/>
                    <a:pt x="1165" y="4870"/>
                    <a:pt x="1159" y="4842"/>
                  </a:cubicBezTo>
                  <a:cubicBezTo>
                    <a:pt x="1142" y="4807"/>
                    <a:pt x="1136" y="4768"/>
                    <a:pt x="1131" y="4728"/>
                  </a:cubicBezTo>
                  <a:cubicBezTo>
                    <a:pt x="1131" y="4700"/>
                    <a:pt x="1131" y="4676"/>
                    <a:pt x="1136" y="4648"/>
                  </a:cubicBezTo>
                  <a:cubicBezTo>
                    <a:pt x="1136" y="4626"/>
                    <a:pt x="1131" y="4608"/>
                    <a:pt x="1113" y="4592"/>
                  </a:cubicBezTo>
                  <a:cubicBezTo>
                    <a:pt x="1102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0"/>
                    <a:pt x="932" y="4592"/>
                    <a:pt x="869" y="4603"/>
                  </a:cubicBezTo>
                  <a:lnTo>
                    <a:pt x="829" y="4603"/>
                  </a:lnTo>
                  <a:cubicBezTo>
                    <a:pt x="790" y="4603"/>
                    <a:pt x="745" y="4597"/>
                    <a:pt x="693" y="4586"/>
                  </a:cubicBezTo>
                  <a:cubicBezTo>
                    <a:pt x="636" y="4574"/>
                    <a:pt x="580" y="4558"/>
                    <a:pt x="534" y="4535"/>
                  </a:cubicBezTo>
                  <a:cubicBezTo>
                    <a:pt x="483" y="4506"/>
                    <a:pt x="431" y="4472"/>
                    <a:pt x="386" y="4432"/>
                  </a:cubicBezTo>
                  <a:cubicBezTo>
                    <a:pt x="341" y="4387"/>
                    <a:pt x="307" y="4348"/>
                    <a:pt x="273" y="4301"/>
                  </a:cubicBezTo>
                  <a:cubicBezTo>
                    <a:pt x="239" y="4246"/>
                    <a:pt x="210" y="4194"/>
                    <a:pt x="193" y="4143"/>
                  </a:cubicBezTo>
                  <a:cubicBezTo>
                    <a:pt x="176" y="4097"/>
                    <a:pt x="165" y="4052"/>
                    <a:pt x="159" y="4007"/>
                  </a:cubicBezTo>
                  <a:cubicBezTo>
                    <a:pt x="159" y="3973"/>
                    <a:pt x="165" y="3939"/>
                    <a:pt x="171" y="3905"/>
                  </a:cubicBezTo>
                  <a:cubicBezTo>
                    <a:pt x="171" y="3887"/>
                    <a:pt x="176" y="3871"/>
                    <a:pt x="187" y="3853"/>
                  </a:cubicBezTo>
                  <a:cubicBezTo>
                    <a:pt x="187" y="3847"/>
                    <a:pt x="193" y="3842"/>
                    <a:pt x="205" y="3819"/>
                  </a:cubicBezTo>
                  <a:cubicBezTo>
                    <a:pt x="216" y="3813"/>
                    <a:pt x="221" y="3808"/>
                    <a:pt x="234" y="3802"/>
                  </a:cubicBezTo>
                  <a:cubicBezTo>
                    <a:pt x="239" y="3796"/>
                    <a:pt x="250" y="3790"/>
                    <a:pt x="261" y="3785"/>
                  </a:cubicBezTo>
                  <a:cubicBezTo>
                    <a:pt x="273" y="3785"/>
                    <a:pt x="289" y="3779"/>
                    <a:pt x="313" y="3774"/>
                  </a:cubicBezTo>
                  <a:cubicBezTo>
                    <a:pt x="336" y="3774"/>
                    <a:pt x="358" y="3779"/>
                    <a:pt x="392" y="3779"/>
                  </a:cubicBezTo>
                  <a:cubicBezTo>
                    <a:pt x="420" y="3779"/>
                    <a:pt x="449" y="3761"/>
                    <a:pt x="460" y="3734"/>
                  </a:cubicBezTo>
                  <a:cubicBezTo>
                    <a:pt x="472" y="3700"/>
                    <a:pt x="465" y="3671"/>
                    <a:pt x="449" y="3648"/>
                  </a:cubicBezTo>
                  <a:cubicBezTo>
                    <a:pt x="420" y="3620"/>
                    <a:pt x="392" y="3585"/>
                    <a:pt x="363" y="3546"/>
                  </a:cubicBezTo>
                  <a:cubicBezTo>
                    <a:pt x="329" y="3489"/>
                    <a:pt x="302" y="3433"/>
                    <a:pt x="279" y="3375"/>
                  </a:cubicBezTo>
                  <a:cubicBezTo>
                    <a:pt x="268" y="3336"/>
                    <a:pt x="255" y="3284"/>
                    <a:pt x="244" y="3223"/>
                  </a:cubicBezTo>
                  <a:cubicBezTo>
                    <a:pt x="244" y="3171"/>
                    <a:pt x="250" y="3120"/>
                    <a:pt x="261" y="3069"/>
                  </a:cubicBezTo>
                  <a:cubicBezTo>
                    <a:pt x="273" y="3018"/>
                    <a:pt x="289" y="2966"/>
                    <a:pt x="313" y="2921"/>
                  </a:cubicBezTo>
                  <a:cubicBezTo>
                    <a:pt x="336" y="2875"/>
                    <a:pt x="363" y="2835"/>
                    <a:pt x="397" y="2785"/>
                  </a:cubicBezTo>
                  <a:cubicBezTo>
                    <a:pt x="438" y="2745"/>
                    <a:pt x="478" y="2711"/>
                    <a:pt x="523" y="2683"/>
                  </a:cubicBezTo>
                  <a:cubicBezTo>
                    <a:pt x="568" y="2654"/>
                    <a:pt x="609" y="2631"/>
                    <a:pt x="654" y="2614"/>
                  </a:cubicBezTo>
                  <a:cubicBezTo>
                    <a:pt x="704" y="2602"/>
                    <a:pt x="756" y="2591"/>
                    <a:pt x="819" y="2580"/>
                  </a:cubicBezTo>
                  <a:lnTo>
                    <a:pt x="847" y="2580"/>
                  </a:lnTo>
                  <a:cubicBezTo>
                    <a:pt x="887" y="2580"/>
                    <a:pt x="937" y="2586"/>
                    <a:pt x="984" y="2597"/>
                  </a:cubicBezTo>
                  <a:cubicBezTo>
                    <a:pt x="1034" y="2609"/>
                    <a:pt x="1079" y="2625"/>
                    <a:pt x="1131" y="2643"/>
                  </a:cubicBezTo>
                  <a:cubicBezTo>
                    <a:pt x="1142" y="2649"/>
                    <a:pt x="1154" y="2649"/>
                    <a:pt x="1170" y="2649"/>
                  </a:cubicBezTo>
                  <a:cubicBezTo>
                    <a:pt x="1199" y="2649"/>
                    <a:pt x="1228" y="2636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4"/>
                  </a:cubicBezTo>
                  <a:cubicBezTo>
                    <a:pt x="1210" y="2295"/>
                    <a:pt x="1181" y="2177"/>
                    <a:pt x="1170" y="2046"/>
                  </a:cubicBezTo>
                  <a:cubicBezTo>
                    <a:pt x="1165" y="1899"/>
                    <a:pt x="1176" y="1757"/>
                    <a:pt x="1205" y="1608"/>
                  </a:cubicBezTo>
                  <a:cubicBezTo>
                    <a:pt x="1228" y="1495"/>
                    <a:pt x="1267" y="1382"/>
                    <a:pt x="1318" y="1279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2"/>
                    <a:pt x="1563" y="966"/>
                    <a:pt x="1619" y="926"/>
                  </a:cubicBezTo>
                  <a:cubicBezTo>
                    <a:pt x="1665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6" y="847"/>
                    <a:pt x="1915" y="853"/>
                  </a:cubicBezTo>
                  <a:cubicBezTo>
                    <a:pt x="1965" y="863"/>
                    <a:pt x="2006" y="881"/>
                    <a:pt x="2051" y="910"/>
                  </a:cubicBezTo>
                  <a:cubicBezTo>
                    <a:pt x="2143" y="955"/>
                    <a:pt x="2233" y="1012"/>
                    <a:pt x="2290" y="1057"/>
                  </a:cubicBezTo>
                  <a:lnTo>
                    <a:pt x="2353" y="1097"/>
                  </a:lnTo>
                  <a:cubicBezTo>
                    <a:pt x="2375" y="1109"/>
                    <a:pt x="2392" y="1114"/>
                    <a:pt x="2416" y="1114"/>
                  </a:cubicBezTo>
                  <a:lnTo>
                    <a:pt x="2437" y="1114"/>
                  </a:lnTo>
                  <a:cubicBezTo>
                    <a:pt x="2466" y="1109"/>
                    <a:pt x="2506" y="1080"/>
                    <a:pt x="2518" y="1046"/>
                  </a:cubicBezTo>
                  <a:cubicBezTo>
                    <a:pt x="2540" y="938"/>
                    <a:pt x="2579" y="836"/>
                    <a:pt x="2636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5"/>
                    <a:pt x="2988" y="284"/>
                  </a:cubicBezTo>
                  <a:cubicBezTo>
                    <a:pt x="3035" y="257"/>
                    <a:pt x="3074" y="239"/>
                    <a:pt x="3108" y="228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1" y="0"/>
                    <a:pt x="3035" y="29"/>
                    <a:pt x="2949" y="74"/>
                  </a:cubicBezTo>
                  <a:cubicBezTo>
                    <a:pt x="2830" y="131"/>
                    <a:pt x="2733" y="222"/>
                    <a:pt x="2647" y="325"/>
                  </a:cubicBezTo>
                  <a:cubicBezTo>
                    <a:pt x="2568" y="420"/>
                    <a:pt x="2500" y="535"/>
                    <a:pt x="2437" y="648"/>
                  </a:cubicBezTo>
                  <a:cubicBezTo>
                    <a:pt x="2409" y="705"/>
                    <a:pt x="2381" y="768"/>
                    <a:pt x="2358" y="836"/>
                  </a:cubicBezTo>
                  <a:cubicBezTo>
                    <a:pt x="2285" y="784"/>
                    <a:pt x="2211" y="739"/>
                    <a:pt x="2130" y="700"/>
                  </a:cubicBezTo>
                  <a:cubicBezTo>
                    <a:pt x="2080" y="671"/>
                    <a:pt x="2028" y="653"/>
                    <a:pt x="1978" y="637"/>
                  </a:cubicBezTo>
                  <a:cubicBezTo>
                    <a:pt x="1934" y="626"/>
                    <a:pt x="1892" y="622"/>
                    <a:pt x="1849" y="622"/>
                  </a:cubicBezTo>
                  <a:cubicBezTo>
                    <a:pt x="1824" y="622"/>
                    <a:pt x="1799" y="623"/>
                    <a:pt x="1773" y="625"/>
                  </a:cubicBezTo>
                  <a:cubicBezTo>
                    <a:pt x="1710" y="632"/>
                    <a:pt x="1653" y="653"/>
                    <a:pt x="1597" y="677"/>
                  </a:cubicBezTo>
                  <a:cubicBezTo>
                    <a:pt x="1522" y="711"/>
                    <a:pt x="1449" y="761"/>
                    <a:pt x="1386" y="818"/>
                  </a:cubicBezTo>
                  <a:cubicBezTo>
                    <a:pt x="1290" y="898"/>
                    <a:pt x="1210" y="1000"/>
                    <a:pt x="1147" y="1109"/>
                  </a:cubicBezTo>
                  <a:cubicBezTo>
                    <a:pt x="1018" y="1330"/>
                    <a:pt x="955" y="1586"/>
                    <a:pt x="937" y="1841"/>
                  </a:cubicBezTo>
                  <a:cubicBezTo>
                    <a:pt x="926" y="2017"/>
                    <a:pt x="943" y="2188"/>
                    <a:pt x="984" y="2358"/>
                  </a:cubicBezTo>
                  <a:cubicBezTo>
                    <a:pt x="943" y="2353"/>
                    <a:pt x="901" y="2349"/>
                    <a:pt x="859" y="2349"/>
                  </a:cubicBezTo>
                  <a:cubicBezTo>
                    <a:pt x="779" y="2349"/>
                    <a:pt x="699" y="2361"/>
                    <a:pt x="625" y="2387"/>
                  </a:cubicBezTo>
                  <a:cubicBezTo>
                    <a:pt x="444" y="2444"/>
                    <a:pt x="284" y="2557"/>
                    <a:pt x="176" y="2711"/>
                  </a:cubicBezTo>
                  <a:cubicBezTo>
                    <a:pt x="131" y="2785"/>
                    <a:pt x="90" y="2870"/>
                    <a:pt x="68" y="2950"/>
                  </a:cubicBezTo>
                  <a:cubicBezTo>
                    <a:pt x="40" y="3045"/>
                    <a:pt x="34" y="3142"/>
                    <a:pt x="45" y="3245"/>
                  </a:cubicBezTo>
                  <a:cubicBezTo>
                    <a:pt x="51" y="3336"/>
                    <a:pt x="79" y="3420"/>
                    <a:pt x="119" y="3506"/>
                  </a:cubicBezTo>
                  <a:cubicBezTo>
                    <a:pt x="142" y="3551"/>
                    <a:pt x="171" y="3591"/>
                    <a:pt x="205" y="3632"/>
                  </a:cubicBezTo>
                  <a:cubicBezTo>
                    <a:pt x="193" y="3637"/>
                    <a:pt x="182" y="3643"/>
                    <a:pt x="171" y="3648"/>
                  </a:cubicBezTo>
                  <a:cubicBezTo>
                    <a:pt x="103" y="3677"/>
                    <a:pt x="56" y="3740"/>
                    <a:pt x="29" y="3808"/>
                  </a:cubicBezTo>
                  <a:cubicBezTo>
                    <a:pt x="0" y="3871"/>
                    <a:pt x="0" y="3950"/>
                    <a:pt x="6" y="4018"/>
                  </a:cubicBezTo>
                  <a:cubicBezTo>
                    <a:pt x="11" y="4102"/>
                    <a:pt x="34" y="4183"/>
                    <a:pt x="68" y="4256"/>
                  </a:cubicBezTo>
                  <a:cubicBezTo>
                    <a:pt x="142" y="4421"/>
                    <a:pt x="273" y="4569"/>
                    <a:pt x="431" y="4655"/>
                  </a:cubicBezTo>
                  <a:cubicBezTo>
                    <a:pt x="523" y="4705"/>
                    <a:pt x="619" y="4734"/>
                    <a:pt x="722" y="4750"/>
                  </a:cubicBezTo>
                  <a:cubicBezTo>
                    <a:pt x="755" y="4755"/>
                    <a:pt x="789" y="4757"/>
                    <a:pt x="822" y="4757"/>
                  </a:cubicBezTo>
                  <a:cubicBezTo>
                    <a:pt x="874" y="4757"/>
                    <a:pt x="926" y="4752"/>
                    <a:pt x="977" y="4745"/>
                  </a:cubicBezTo>
                  <a:cubicBezTo>
                    <a:pt x="989" y="4876"/>
                    <a:pt x="1034" y="5001"/>
                    <a:pt x="1131" y="5091"/>
                  </a:cubicBezTo>
                  <a:cubicBezTo>
                    <a:pt x="1239" y="5206"/>
                    <a:pt x="1393" y="5262"/>
                    <a:pt x="1545" y="5274"/>
                  </a:cubicBezTo>
                  <a:cubicBezTo>
                    <a:pt x="1561" y="5275"/>
                    <a:pt x="1577" y="5275"/>
                    <a:pt x="1592" y="5275"/>
                  </a:cubicBezTo>
                  <a:cubicBezTo>
                    <a:pt x="1735" y="5275"/>
                    <a:pt x="1870" y="5230"/>
                    <a:pt x="1983" y="5143"/>
                  </a:cubicBezTo>
                  <a:cubicBezTo>
                    <a:pt x="2028" y="5109"/>
                    <a:pt x="2068" y="5064"/>
                    <a:pt x="2102" y="5017"/>
                  </a:cubicBezTo>
                  <a:cubicBezTo>
                    <a:pt x="2159" y="5125"/>
                    <a:pt x="2233" y="5234"/>
                    <a:pt x="2324" y="5324"/>
                  </a:cubicBezTo>
                  <a:cubicBezTo>
                    <a:pt x="2471" y="5473"/>
                    <a:pt x="2671" y="5568"/>
                    <a:pt x="2886" y="5581"/>
                  </a:cubicBezTo>
                  <a:lnTo>
                    <a:pt x="2938" y="5581"/>
                  </a:lnTo>
                  <a:cubicBezTo>
                    <a:pt x="2909" y="5825"/>
                    <a:pt x="2870" y="6069"/>
                    <a:pt x="2830" y="6313"/>
                  </a:cubicBezTo>
                  <a:cubicBezTo>
                    <a:pt x="2807" y="6467"/>
                    <a:pt x="2784" y="6614"/>
                    <a:pt x="2767" y="6762"/>
                  </a:cubicBezTo>
                  <a:cubicBezTo>
                    <a:pt x="2744" y="6921"/>
                    <a:pt x="2728" y="7075"/>
                    <a:pt x="2728" y="7234"/>
                  </a:cubicBezTo>
                  <a:cubicBezTo>
                    <a:pt x="2728" y="7302"/>
                    <a:pt x="2773" y="7364"/>
                    <a:pt x="2846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6"/>
                    <a:pt x="2983" y="7251"/>
                  </a:cubicBezTo>
                  <a:cubicBezTo>
                    <a:pt x="2983" y="7212"/>
                    <a:pt x="2988" y="7171"/>
                    <a:pt x="2995" y="7131"/>
                  </a:cubicBezTo>
                  <a:lnTo>
                    <a:pt x="3001" y="7063"/>
                  </a:lnTo>
                  <a:lnTo>
                    <a:pt x="3006" y="7018"/>
                  </a:lnTo>
                  <a:cubicBezTo>
                    <a:pt x="3011" y="6944"/>
                    <a:pt x="3017" y="6876"/>
                    <a:pt x="3029" y="6803"/>
                  </a:cubicBezTo>
                  <a:cubicBezTo>
                    <a:pt x="3046" y="6648"/>
                    <a:pt x="3069" y="6489"/>
                    <a:pt x="3091" y="6336"/>
                  </a:cubicBezTo>
                  <a:cubicBezTo>
                    <a:pt x="3137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4" y="5489"/>
                    <a:pt x="3381" y="5432"/>
                    <a:pt x="3466" y="5358"/>
                  </a:cubicBezTo>
                  <a:cubicBezTo>
                    <a:pt x="3591" y="5256"/>
                    <a:pt x="3693" y="5114"/>
                    <a:pt x="3772" y="4938"/>
                  </a:cubicBezTo>
                  <a:lnTo>
                    <a:pt x="3779" y="4938"/>
                  </a:lnTo>
                  <a:lnTo>
                    <a:pt x="3801" y="4967"/>
                  </a:lnTo>
                  <a:cubicBezTo>
                    <a:pt x="3841" y="5017"/>
                    <a:pt x="3882" y="5064"/>
                    <a:pt x="3927" y="5114"/>
                  </a:cubicBezTo>
                  <a:lnTo>
                    <a:pt x="3932" y="5114"/>
                  </a:lnTo>
                  <a:cubicBezTo>
                    <a:pt x="3916" y="5256"/>
                    <a:pt x="3903" y="5398"/>
                    <a:pt x="3898" y="5547"/>
                  </a:cubicBezTo>
                  <a:cubicBezTo>
                    <a:pt x="3892" y="5728"/>
                    <a:pt x="3898" y="5922"/>
                    <a:pt x="3916" y="6137"/>
                  </a:cubicBezTo>
                  <a:cubicBezTo>
                    <a:pt x="3932" y="6342"/>
                    <a:pt x="3961" y="6535"/>
                    <a:pt x="3995" y="6717"/>
                  </a:cubicBezTo>
                  <a:cubicBezTo>
                    <a:pt x="4018" y="6813"/>
                    <a:pt x="4040" y="6910"/>
                    <a:pt x="4074" y="7007"/>
                  </a:cubicBezTo>
                  <a:cubicBezTo>
                    <a:pt x="4079" y="7029"/>
                    <a:pt x="4086" y="7052"/>
                    <a:pt x="4097" y="7081"/>
                  </a:cubicBezTo>
                  <a:cubicBezTo>
                    <a:pt x="4120" y="7149"/>
                    <a:pt x="4147" y="7223"/>
                    <a:pt x="4182" y="7285"/>
                  </a:cubicBezTo>
                  <a:cubicBezTo>
                    <a:pt x="4197" y="7324"/>
                    <a:pt x="4241" y="7350"/>
                    <a:pt x="4282" y="7350"/>
                  </a:cubicBezTo>
                  <a:cubicBezTo>
                    <a:pt x="4288" y="7350"/>
                    <a:pt x="4295" y="7350"/>
                    <a:pt x="4302" y="7348"/>
                  </a:cubicBezTo>
                  <a:cubicBezTo>
                    <a:pt x="4330" y="7341"/>
                    <a:pt x="4359" y="7325"/>
                    <a:pt x="4375" y="7302"/>
                  </a:cubicBezTo>
                  <a:cubicBezTo>
                    <a:pt x="4386" y="7280"/>
                    <a:pt x="4398" y="7239"/>
                    <a:pt x="4393" y="7217"/>
                  </a:cubicBezTo>
                  <a:cubicBezTo>
                    <a:pt x="4359" y="7109"/>
                    <a:pt x="4325" y="7007"/>
                    <a:pt x="4291" y="6898"/>
                  </a:cubicBezTo>
                  <a:cubicBezTo>
                    <a:pt x="4257" y="6785"/>
                    <a:pt x="4228" y="6672"/>
                    <a:pt x="4199" y="6552"/>
                  </a:cubicBezTo>
                  <a:cubicBezTo>
                    <a:pt x="4154" y="6325"/>
                    <a:pt x="4120" y="6098"/>
                    <a:pt x="4102" y="5870"/>
                  </a:cubicBezTo>
                  <a:lnTo>
                    <a:pt x="4102" y="5859"/>
                  </a:lnTo>
                  <a:cubicBezTo>
                    <a:pt x="4092" y="5660"/>
                    <a:pt x="4092" y="5461"/>
                    <a:pt x="4102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4" y="5388"/>
                    <a:pt x="4614" y="5387"/>
                  </a:cubicBezTo>
                  <a:cubicBezTo>
                    <a:pt x="4705" y="5382"/>
                    <a:pt x="4795" y="5353"/>
                    <a:pt x="4881" y="5313"/>
                  </a:cubicBezTo>
                  <a:cubicBezTo>
                    <a:pt x="4966" y="5268"/>
                    <a:pt x="5041" y="5211"/>
                    <a:pt x="5097" y="5137"/>
                  </a:cubicBezTo>
                  <a:cubicBezTo>
                    <a:pt x="5154" y="5064"/>
                    <a:pt x="5199" y="4983"/>
                    <a:pt x="5222" y="4899"/>
                  </a:cubicBezTo>
                  <a:cubicBezTo>
                    <a:pt x="5228" y="4881"/>
                    <a:pt x="5233" y="4865"/>
                    <a:pt x="5233" y="4847"/>
                  </a:cubicBezTo>
                  <a:cubicBezTo>
                    <a:pt x="5273" y="4870"/>
                    <a:pt x="5307" y="4893"/>
                    <a:pt x="5353" y="4910"/>
                  </a:cubicBezTo>
                  <a:cubicBezTo>
                    <a:pt x="5440" y="4948"/>
                    <a:pt x="5536" y="4963"/>
                    <a:pt x="5633" y="4963"/>
                  </a:cubicBezTo>
                  <a:cubicBezTo>
                    <a:pt x="5649" y="4963"/>
                    <a:pt x="5665" y="4962"/>
                    <a:pt x="5682" y="4962"/>
                  </a:cubicBezTo>
                  <a:cubicBezTo>
                    <a:pt x="5899" y="4944"/>
                    <a:pt x="6098" y="4825"/>
                    <a:pt x="6234" y="4666"/>
                  </a:cubicBezTo>
                  <a:cubicBezTo>
                    <a:pt x="6302" y="4586"/>
                    <a:pt x="6353" y="4501"/>
                    <a:pt x="6387" y="4404"/>
                  </a:cubicBezTo>
                  <a:cubicBezTo>
                    <a:pt x="6426" y="4307"/>
                    <a:pt x="6444" y="4194"/>
                    <a:pt x="6432" y="4086"/>
                  </a:cubicBezTo>
                  <a:cubicBezTo>
                    <a:pt x="6426" y="3989"/>
                    <a:pt x="6398" y="3892"/>
                    <a:pt x="6347" y="3813"/>
                  </a:cubicBezTo>
                  <a:cubicBezTo>
                    <a:pt x="6364" y="3813"/>
                    <a:pt x="6381" y="3808"/>
                    <a:pt x="6398" y="3808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6"/>
                    <a:pt x="6864" y="3625"/>
                    <a:pt x="6909" y="3580"/>
                  </a:cubicBezTo>
                  <a:cubicBezTo>
                    <a:pt x="6961" y="3523"/>
                    <a:pt x="7000" y="3467"/>
                    <a:pt x="7029" y="3399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92" y="3126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6" y="2398"/>
                  </a:cubicBezTo>
                  <a:cubicBezTo>
                    <a:pt x="6523" y="2336"/>
                    <a:pt x="6404" y="2290"/>
                    <a:pt x="6279" y="2261"/>
                  </a:cubicBezTo>
                  <a:cubicBezTo>
                    <a:pt x="6216" y="2245"/>
                    <a:pt x="6148" y="2234"/>
                    <a:pt x="6085" y="2222"/>
                  </a:cubicBezTo>
                  <a:cubicBezTo>
                    <a:pt x="6023" y="2211"/>
                    <a:pt x="5961" y="2200"/>
                    <a:pt x="5899" y="2193"/>
                  </a:cubicBezTo>
                  <a:cubicBezTo>
                    <a:pt x="5920" y="2154"/>
                    <a:pt x="5944" y="2109"/>
                    <a:pt x="5967" y="2064"/>
                  </a:cubicBezTo>
                  <a:cubicBezTo>
                    <a:pt x="5983" y="2017"/>
                    <a:pt x="5995" y="1972"/>
                    <a:pt x="6001" y="1927"/>
                  </a:cubicBezTo>
                  <a:cubicBezTo>
                    <a:pt x="6017" y="1841"/>
                    <a:pt x="6001" y="1757"/>
                    <a:pt x="5967" y="1682"/>
                  </a:cubicBezTo>
                  <a:cubicBezTo>
                    <a:pt x="5927" y="1608"/>
                    <a:pt x="5864" y="1545"/>
                    <a:pt x="5796" y="1506"/>
                  </a:cubicBezTo>
                  <a:cubicBezTo>
                    <a:pt x="5681" y="1438"/>
                    <a:pt x="5550" y="1415"/>
                    <a:pt x="5419" y="1415"/>
                  </a:cubicBezTo>
                  <a:cubicBezTo>
                    <a:pt x="5363" y="1415"/>
                    <a:pt x="5306" y="1420"/>
                    <a:pt x="5251" y="1427"/>
                  </a:cubicBezTo>
                  <a:cubicBezTo>
                    <a:pt x="5159" y="1438"/>
                    <a:pt x="5075" y="1466"/>
                    <a:pt x="4989" y="1495"/>
                  </a:cubicBezTo>
                  <a:cubicBezTo>
                    <a:pt x="4994" y="1416"/>
                    <a:pt x="4994" y="1330"/>
                    <a:pt x="4983" y="1251"/>
                  </a:cubicBezTo>
                  <a:cubicBezTo>
                    <a:pt x="4949" y="1091"/>
                    <a:pt x="4858" y="949"/>
                    <a:pt x="4716" y="858"/>
                  </a:cubicBezTo>
                  <a:cubicBezTo>
                    <a:pt x="4623" y="800"/>
                    <a:pt x="4511" y="773"/>
                    <a:pt x="4398" y="773"/>
                  </a:cubicBezTo>
                  <a:cubicBezTo>
                    <a:pt x="4346" y="773"/>
                    <a:pt x="4295" y="779"/>
                    <a:pt x="4244" y="790"/>
                  </a:cubicBezTo>
                  <a:cubicBezTo>
                    <a:pt x="4108" y="818"/>
                    <a:pt x="3989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4"/>
                    <a:pt x="3841" y="608"/>
                    <a:pt x="3807" y="488"/>
                  </a:cubicBezTo>
                  <a:cubicBezTo>
                    <a:pt x="3772" y="375"/>
                    <a:pt x="3722" y="267"/>
                    <a:pt x="3643" y="176"/>
                  </a:cubicBezTo>
                  <a:cubicBezTo>
                    <a:pt x="3552" y="79"/>
                    <a:pt x="3426" y="23"/>
                    <a:pt x="3290" y="6"/>
                  </a:cubicBezTo>
                  <a:cubicBezTo>
                    <a:pt x="3273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4"/>
            <p:cNvSpPr/>
            <p:nvPr/>
          </p:nvSpPr>
          <p:spPr>
            <a:xfrm flipH="1">
              <a:off x="1522478" y="3654246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1"/>
                  </a:moveTo>
                  <a:lnTo>
                    <a:pt x="187" y="96"/>
                  </a:lnTo>
                  <a:lnTo>
                    <a:pt x="193" y="142"/>
                  </a:lnTo>
                  <a:cubicBezTo>
                    <a:pt x="200" y="261"/>
                    <a:pt x="200" y="387"/>
                    <a:pt x="200" y="512"/>
                  </a:cubicBezTo>
                  <a:cubicBezTo>
                    <a:pt x="205" y="665"/>
                    <a:pt x="97" y="733"/>
                    <a:pt x="80" y="858"/>
                  </a:cubicBezTo>
                  <a:cubicBezTo>
                    <a:pt x="69" y="955"/>
                    <a:pt x="1" y="1273"/>
                    <a:pt x="35" y="1404"/>
                  </a:cubicBezTo>
                  <a:cubicBezTo>
                    <a:pt x="330" y="1465"/>
                    <a:pt x="541" y="1484"/>
                    <a:pt x="690" y="1484"/>
                  </a:cubicBezTo>
                  <a:cubicBezTo>
                    <a:pt x="961" y="1484"/>
                    <a:pt x="1029" y="1420"/>
                    <a:pt x="1029" y="1420"/>
                  </a:cubicBezTo>
                  <a:cubicBezTo>
                    <a:pt x="1018" y="1358"/>
                    <a:pt x="1006" y="1296"/>
                    <a:pt x="995" y="1228"/>
                  </a:cubicBezTo>
                  <a:cubicBezTo>
                    <a:pt x="966" y="1092"/>
                    <a:pt x="864" y="778"/>
                    <a:pt x="858" y="654"/>
                  </a:cubicBezTo>
                  <a:cubicBezTo>
                    <a:pt x="848" y="512"/>
                    <a:pt x="841" y="387"/>
                    <a:pt x="841" y="261"/>
                  </a:cubicBezTo>
                  <a:cubicBezTo>
                    <a:pt x="841" y="193"/>
                    <a:pt x="848" y="125"/>
                    <a:pt x="848" y="51"/>
                  </a:cubicBezTo>
                  <a:lnTo>
                    <a:pt x="848" y="51"/>
                  </a:lnTo>
                  <a:cubicBezTo>
                    <a:pt x="819" y="62"/>
                    <a:pt x="785" y="74"/>
                    <a:pt x="756" y="85"/>
                  </a:cubicBezTo>
                  <a:cubicBezTo>
                    <a:pt x="699" y="103"/>
                    <a:pt x="648" y="108"/>
                    <a:pt x="597" y="114"/>
                  </a:cubicBezTo>
                  <a:lnTo>
                    <a:pt x="557" y="114"/>
                  </a:lnTo>
                  <a:cubicBezTo>
                    <a:pt x="523" y="114"/>
                    <a:pt x="483" y="114"/>
                    <a:pt x="438" y="103"/>
                  </a:cubicBezTo>
                  <a:cubicBezTo>
                    <a:pt x="376" y="96"/>
                    <a:pt x="279" y="69"/>
                    <a:pt x="205" y="12"/>
                  </a:cubicBezTo>
                  <a:lnTo>
                    <a:pt x="193" y="6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4"/>
            <p:cNvSpPr/>
            <p:nvPr/>
          </p:nvSpPr>
          <p:spPr>
            <a:xfrm flipH="1">
              <a:off x="1429709" y="3486538"/>
              <a:ext cx="207311" cy="164060"/>
            </a:xfrm>
            <a:custGeom>
              <a:avLst/>
              <a:gdLst/>
              <a:ahLst/>
              <a:cxnLst/>
              <a:rect l="l" t="t" r="r" b="b"/>
              <a:pathLst>
                <a:path w="7046" h="5576" extrusionOk="0">
                  <a:moveTo>
                    <a:pt x="3148" y="0"/>
                  </a:moveTo>
                  <a:cubicBezTo>
                    <a:pt x="3120" y="7"/>
                    <a:pt x="3091" y="18"/>
                    <a:pt x="3064" y="29"/>
                  </a:cubicBezTo>
                  <a:cubicBezTo>
                    <a:pt x="3035" y="41"/>
                    <a:pt x="3006" y="57"/>
                    <a:pt x="2967" y="86"/>
                  </a:cubicBezTo>
                  <a:cubicBezTo>
                    <a:pt x="2933" y="115"/>
                    <a:pt x="2899" y="149"/>
                    <a:pt x="2865" y="188"/>
                  </a:cubicBezTo>
                  <a:cubicBezTo>
                    <a:pt x="2807" y="257"/>
                    <a:pt x="2762" y="341"/>
                    <a:pt x="2723" y="432"/>
                  </a:cubicBezTo>
                  <a:cubicBezTo>
                    <a:pt x="2671" y="558"/>
                    <a:pt x="2637" y="682"/>
                    <a:pt x="2614" y="807"/>
                  </a:cubicBezTo>
                  <a:cubicBezTo>
                    <a:pt x="2614" y="818"/>
                    <a:pt x="2614" y="836"/>
                    <a:pt x="2608" y="847"/>
                  </a:cubicBezTo>
                  <a:cubicBezTo>
                    <a:pt x="2608" y="876"/>
                    <a:pt x="2597" y="899"/>
                    <a:pt x="2574" y="915"/>
                  </a:cubicBezTo>
                  <a:cubicBezTo>
                    <a:pt x="2563" y="921"/>
                    <a:pt x="2546" y="927"/>
                    <a:pt x="2529" y="927"/>
                  </a:cubicBezTo>
                  <a:cubicBezTo>
                    <a:pt x="2518" y="927"/>
                    <a:pt x="2506" y="921"/>
                    <a:pt x="2495" y="915"/>
                  </a:cubicBezTo>
                  <a:cubicBezTo>
                    <a:pt x="2421" y="865"/>
                    <a:pt x="2353" y="825"/>
                    <a:pt x="2285" y="791"/>
                  </a:cubicBezTo>
                  <a:cubicBezTo>
                    <a:pt x="2233" y="773"/>
                    <a:pt x="2183" y="757"/>
                    <a:pt x="2136" y="750"/>
                  </a:cubicBezTo>
                  <a:cubicBezTo>
                    <a:pt x="2120" y="750"/>
                    <a:pt x="2102" y="745"/>
                    <a:pt x="2086" y="745"/>
                  </a:cubicBezTo>
                  <a:cubicBezTo>
                    <a:pt x="2075" y="745"/>
                    <a:pt x="2063" y="750"/>
                    <a:pt x="2046" y="750"/>
                  </a:cubicBezTo>
                  <a:cubicBezTo>
                    <a:pt x="2018" y="757"/>
                    <a:pt x="1995" y="762"/>
                    <a:pt x="1973" y="768"/>
                  </a:cubicBezTo>
                  <a:cubicBezTo>
                    <a:pt x="1950" y="779"/>
                    <a:pt x="1932" y="791"/>
                    <a:pt x="1910" y="802"/>
                  </a:cubicBezTo>
                  <a:cubicBezTo>
                    <a:pt x="1892" y="818"/>
                    <a:pt x="1876" y="836"/>
                    <a:pt x="1858" y="859"/>
                  </a:cubicBezTo>
                  <a:cubicBezTo>
                    <a:pt x="1842" y="881"/>
                    <a:pt x="1830" y="910"/>
                    <a:pt x="1813" y="938"/>
                  </a:cubicBezTo>
                  <a:cubicBezTo>
                    <a:pt x="1790" y="996"/>
                    <a:pt x="1774" y="1052"/>
                    <a:pt x="1768" y="1120"/>
                  </a:cubicBezTo>
                  <a:cubicBezTo>
                    <a:pt x="1756" y="1200"/>
                    <a:pt x="1756" y="1285"/>
                    <a:pt x="1761" y="1382"/>
                  </a:cubicBezTo>
                  <a:cubicBezTo>
                    <a:pt x="1768" y="1398"/>
                    <a:pt x="1756" y="1416"/>
                    <a:pt x="1745" y="1432"/>
                  </a:cubicBezTo>
                  <a:cubicBezTo>
                    <a:pt x="1727" y="1450"/>
                    <a:pt x="1705" y="1461"/>
                    <a:pt x="1682" y="1461"/>
                  </a:cubicBezTo>
                  <a:cubicBezTo>
                    <a:pt x="1666" y="1461"/>
                    <a:pt x="1654" y="1455"/>
                    <a:pt x="1643" y="1450"/>
                  </a:cubicBezTo>
                  <a:cubicBezTo>
                    <a:pt x="1609" y="1421"/>
                    <a:pt x="1569" y="1398"/>
                    <a:pt x="1523" y="1382"/>
                  </a:cubicBezTo>
                  <a:cubicBezTo>
                    <a:pt x="1467" y="1358"/>
                    <a:pt x="1404" y="1342"/>
                    <a:pt x="1341" y="1330"/>
                  </a:cubicBezTo>
                  <a:cubicBezTo>
                    <a:pt x="1307" y="1330"/>
                    <a:pt x="1279" y="1324"/>
                    <a:pt x="1245" y="1324"/>
                  </a:cubicBezTo>
                  <a:cubicBezTo>
                    <a:pt x="1210" y="1324"/>
                    <a:pt x="1171" y="1330"/>
                    <a:pt x="1137" y="1330"/>
                  </a:cubicBezTo>
                  <a:cubicBezTo>
                    <a:pt x="1069" y="1342"/>
                    <a:pt x="1006" y="1358"/>
                    <a:pt x="955" y="1382"/>
                  </a:cubicBezTo>
                  <a:cubicBezTo>
                    <a:pt x="916" y="1398"/>
                    <a:pt x="882" y="1421"/>
                    <a:pt x="848" y="1444"/>
                  </a:cubicBezTo>
                  <a:cubicBezTo>
                    <a:pt x="824" y="1461"/>
                    <a:pt x="807" y="1484"/>
                    <a:pt x="790" y="1500"/>
                  </a:cubicBezTo>
                  <a:cubicBezTo>
                    <a:pt x="773" y="1523"/>
                    <a:pt x="762" y="1541"/>
                    <a:pt x="756" y="1558"/>
                  </a:cubicBezTo>
                  <a:cubicBezTo>
                    <a:pt x="745" y="1581"/>
                    <a:pt x="739" y="1597"/>
                    <a:pt x="739" y="1615"/>
                  </a:cubicBezTo>
                  <a:cubicBezTo>
                    <a:pt x="733" y="1643"/>
                    <a:pt x="733" y="1660"/>
                    <a:pt x="739" y="1683"/>
                  </a:cubicBezTo>
                  <a:cubicBezTo>
                    <a:pt x="745" y="1712"/>
                    <a:pt x="751" y="1739"/>
                    <a:pt x="762" y="1768"/>
                  </a:cubicBezTo>
                  <a:cubicBezTo>
                    <a:pt x="773" y="1802"/>
                    <a:pt x="790" y="1830"/>
                    <a:pt x="814" y="1859"/>
                  </a:cubicBezTo>
                  <a:lnTo>
                    <a:pt x="835" y="1864"/>
                  </a:lnTo>
                  <a:lnTo>
                    <a:pt x="848" y="1870"/>
                  </a:lnTo>
                  <a:lnTo>
                    <a:pt x="869" y="1875"/>
                  </a:lnTo>
                  <a:cubicBezTo>
                    <a:pt x="916" y="1888"/>
                    <a:pt x="955" y="1904"/>
                    <a:pt x="995" y="1922"/>
                  </a:cubicBezTo>
                  <a:cubicBezTo>
                    <a:pt x="1029" y="1938"/>
                    <a:pt x="1058" y="1978"/>
                    <a:pt x="1063" y="2012"/>
                  </a:cubicBezTo>
                  <a:cubicBezTo>
                    <a:pt x="1074" y="2046"/>
                    <a:pt x="1069" y="2092"/>
                    <a:pt x="1045" y="2126"/>
                  </a:cubicBezTo>
                  <a:cubicBezTo>
                    <a:pt x="1024" y="2171"/>
                    <a:pt x="966" y="2200"/>
                    <a:pt x="916" y="2200"/>
                  </a:cubicBezTo>
                  <a:cubicBezTo>
                    <a:pt x="887" y="2200"/>
                    <a:pt x="864" y="2194"/>
                    <a:pt x="841" y="2182"/>
                  </a:cubicBezTo>
                  <a:cubicBezTo>
                    <a:pt x="814" y="2160"/>
                    <a:pt x="790" y="2148"/>
                    <a:pt x="762" y="2132"/>
                  </a:cubicBezTo>
                  <a:cubicBezTo>
                    <a:pt x="728" y="2121"/>
                    <a:pt x="688" y="2108"/>
                    <a:pt x="649" y="2103"/>
                  </a:cubicBezTo>
                  <a:cubicBezTo>
                    <a:pt x="625" y="2103"/>
                    <a:pt x="609" y="2098"/>
                    <a:pt x="586" y="2098"/>
                  </a:cubicBezTo>
                  <a:cubicBezTo>
                    <a:pt x="563" y="2098"/>
                    <a:pt x="541" y="2103"/>
                    <a:pt x="518" y="2103"/>
                  </a:cubicBezTo>
                  <a:cubicBezTo>
                    <a:pt x="473" y="2108"/>
                    <a:pt x="426" y="2126"/>
                    <a:pt x="392" y="2137"/>
                  </a:cubicBezTo>
                  <a:cubicBezTo>
                    <a:pt x="364" y="2148"/>
                    <a:pt x="336" y="2166"/>
                    <a:pt x="313" y="2182"/>
                  </a:cubicBezTo>
                  <a:cubicBezTo>
                    <a:pt x="290" y="2200"/>
                    <a:pt x="268" y="2223"/>
                    <a:pt x="245" y="2245"/>
                  </a:cubicBezTo>
                  <a:cubicBezTo>
                    <a:pt x="234" y="2263"/>
                    <a:pt x="222" y="2279"/>
                    <a:pt x="216" y="2297"/>
                  </a:cubicBezTo>
                  <a:cubicBezTo>
                    <a:pt x="211" y="2308"/>
                    <a:pt x="211" y="2319"/>
                    <a:pt x="205" y="2331"/>
                  </a:cubicBezTo>
                  <a:lnTo>
                    <a:pt x="205" y="2353"/>
                  </a:lnTo>
                  <a:lnTo>
                    <a:pt x="211" y="2365"/>
                  </a:lnTo>
                  <a:lnTo>
                    <a:pt x="211" y="2376"/>
                  </a:lnTo>
                  <a:cubicBezTo>
                    <a:pt x="216" y="2387"/>
                    <a:pt x="222" y="2394"/>
                    <a:pt x="227" y="2404"/>
                  </a:cubicBezTo>
                  <a:cubicBezTo>
                    <a:pt x="245" y="2421"/>
                    <a:pt x="256" y="2433"/>
                    <a:pt x="274" y="2449"/>
                  </a:cubicBezTo>
                  <a:cubicBezTo>
                    <a:pt x="313" y="2478"/>
                    <a:pt x="353" y="2501"/>
                    <a:pt x="404" y="2523"/>
                  </a:cubicBezTo>
                  <a:cubicBezTo>
                    <a:pt x="439" y="2535"/>
                    <a:pt x="460" y="2552"/>
                    <a:pt x="478" y="2580"/>
                  </a:cubicBezTo>
                  <a:cubicBezTo>
                    <a:pt x="494" y="2609"/>
                    <a:pt x="500" y="2643"/>
                    <a:pt x="489" y="2677"/>
                  </a:cubicBezTo>
                  <a:cubicBezTo>
                    <a:pt x="478" y="2734"/>
                    <a:pt x="426" y="2769"/>
                    <a:pt x="370" y="2774"/>
                  </a:cubicBezTo>
                  <a:cubicBezTo>
                    <a:pt x="347" y="2774"/>
                    <a:pt x="324" y="2774"/>
                    <a:pt x="302" y="2779"/>
                  </a:cubicBezTo>
                  <a:cubicBezTo>
                    <a:pt x="245" y="2790"/>
                    <a:pt x="193" y="2803"/>
                    <a:pt x="154" y="2819"/>
                  </a:cubicBezTo>
                  <a:cubicBezTo>
                    <a:pt x="125" y="2830"/>
                    <a:pt x="103" y="2842"/>
                    <a:pt x="80" y="2859"/>
                  </a:cubicBezTo>
                  <a:cubicBezTo>
                    <a:pt x="63" y="2871"/>
                    <a:pt x="51" y="2882"/>
                    <a:pt x="40" y="2898"/>
                  </a:cubicBezTo>
                  <a:cubicBezTo>
                    <a:pt x="29" y="2916"/>
                    <a:pt x="23" y="2927"/>
                    <a:pt x="17" y="2939"/>
                  </a:cubicBezTo>
                  <a:cubicBezTo>
                    <a:pt x="12" y="2955"/>
                    <a:pt x="6" y="2973"/>
                    <a:pt x="1" y="2989"/>
                  </a:cubicBezTo>
                  <a:lnTo>
                    <a:pt x="1" y="3058"/>
                  </a:lnTo>
                  <a:cubicBezTo>
                    <a:pt x="6" y="3086"/>
                    <a:pt x="17" y="3115"/>
                    <a:pt x="29" y="3144"/>
                  </a:cubicBezTo>
                  <a:cubicBezTo>
                    <a:pt x="46" y="3183"/>
                    <a:pt x="63" y="3217"/>
                    <a:pt x="91" y="3251"/>
                  </a:cubicBezTo>
                  <a:cubicBezTo>
                    <a:pt x="125" y="3296"/>
                    <a:pt x="159" y="3330"/>
                    <a:pt x="205" y="3370"/>
                  </a:cubicBezTo>
                  <a:cubicBezTo>
                    <a:pt x="256" y="3404"/>
                    <a:pt x="308" y="3433"/>
                    <a:pt x="358" y="3456"/>
                  </a:cubicBezTo>
                  <a:cubicBezTo>
                    <a:pt x="404" y="3478"/>
                    <a:pt x="449" y="3490"/>
                    <a:pt x="500" y="3501"/>
                  </a:cubicBezTo>
                  <a:cubicBezTo>
                    <a:pt x="557" y="3512"/>
                    <a:pt x="597" y="3569"/>
                    <a:pt x="597" y="3632"/>
                  </a:cubicBezTo>
                  <a:cubicBezTo>
                    <a:pt x="597" y="3682"/>
                    <a:pt x="575" y="3729"/>
                    <a:pt x="534" y="3750"/>
                  </a:cubicBezTo>
                  <a:cubicBezTo>
                    <a:pt x="489" y="3779"/>
                    <a:pt x="449" y="3808"/>
                    <a:pt x="410" y="3836"/>
                  </a:cubicBezTo>
                  <a:cubicBezTo>
                    <a:pt x="358" y="3876"/>
                    <a:pt x="319" y="3915"/>
                    <a:pt x="284" y="3962"/>
                  </a:cubicBezTo>
                  <a:cubicBezTo>
                    <a:pt x="268" y="3984"/>
                    <a:pt x="250" y="4007"/>
                    <a:pt x="239" y="4030"/>
                  </a:cubicBezTo>
                  <a:cubicBezTo>
                    <a:pt x="234" y="4046"/>
                    <a:pt x="227" y="4064"/>
                    <a:pt x="227" y="4080"/>
                  </a:cubicBezTo>
                  <a:cubicBezTo>
                    <a:pt x="222" y="4098"/>
                    <a:pt x="222" y="4109"/>
                    <a:pt x="227" y="4125"/>
                  </a:cubicBezTo>
                  <a:cubicBezTo>
                    <a:pt x="227" y="4143"/>
                    <a:pt x="234" y="4160"/>
                    <a:pt x="239" y="4177"/>
                  </a:cubicBezTo>
                  <a:cubicBezTo>
                    <a:pt x="250" y="4194"/>
                    <a:pt x="261" y="4217"/>
                    <a:pt x="274" y="4235"/>
                  </a:cubicBezTo>
                  <a:cubicBezTo>
                    <a:pt x="302" y="4262"/>
                    <a:pt x="329" y="4290"/>
                    <a:pt x="370" y="4325"/>
                  </a:cubicBezTo>
                  <a:cubicBezTo>
                    <a:pt x="432" y="4371"/>
                    <a:pt x="507" y="4411"/>
                    <a:pt x="586" y="4445"/>
                  </a:cubicBezTo>
                  <a:cubicBezTo>
                    <a:pt x="699" y="4495"/>
                    <a:pt x="824" y="4529"/>
                    <a:pt x="955" y="4547"/>
                  </a:cubicBezTo>
                  <a:cubicBezTo>
                    <a:pt x="1029" y="4558"/>
                    <a:pt x="1092" y="4558"/>
                    <a:pt x="1154" y="4558"/>
                  </a:cubicBezTo>
                  <a:lnTo>
                    <a:pt x="1182" y="4558"/>
                  </a:lnTo>
                  <a:cubicBezTo>
                    <a:pt x="1216" y="4558"/>
                    <a:pt x="1250" y="4576"/>
                    <a:pt x="1273" y="4597"/>
                  </a:cubicBezTo>
                  <a:cubicBezTo>
                    <a:pt x="1296" y="4621"/>
                    <a:pt x="1318" y="4655"/>
                    <a:pt x="1313" y="4689"/>
                  </a:cubicBezTo>
                  <a:cubicBezTo>
                    <a:pt x="1302" y="4780"/>
                    <a:pt x="1302" y="4865"/>
                    <a:pt x="1313" y="4938"/>
                  </a:cubicBezTo>
                  <a:cubicBezTo>
                    <a:pt x="1318" y="4996"/>
                    <a:pt x="1330" y="5041"/>
                    <a:pt x="1352" y="5092"/>
                  </a:cubicBezTo>
                  <a:cubicBezTo>
                    <a:pt x="1365" y="5121"/>
                    <a:pt x="1381" y="5148"/>
                    <a:pt x="1399" y="5177"/>
                  </a:cubicBezTo>
                  <a:cubicBezTo>
                    <a:pt x="1415" y="5195"/>
                    <a:pt x="1433" y="5216"/>
                    <a:pt x="1455" y="5234"/>
                  </a:cubicBezTo>
                  <a:cubicBezTo>
                    <a:pt x="1483" y="5257"/>
                    <a:pt x="1512" y="5268"/>
                    <a:pt x="1540" y="5285"/>
                  </a:cubicBezTo>
                  <a:cubicBezTo>
                    <a:pt x="1575" y="5297"/>
                    <a:pt x="1609" y="5308"/>
                    <a:pt x="1637" y="5313"/>
                  </a:cubicBezTo>
                  <a:lnTo>
                    <a:pt x="1711" y="5313"/>
                  </a:lnTo>
                  <a:cubicBezTo>
                    <a:pt x="1750" y="5302"/>
                    <a:pt x="1785" y="5297"/>
                    <a:pt x="1824" y="5279"/>
                  </a:cubicBezTo>
                  <a:cubicBezTo>
                    <a:pt x="1966" y="5216"/>
                    <a:pt x="2086" y="5126"/>
                    <a:pt x="2205" y="5035"/>
                  </a:cubicBezTo>
                  <a:lnTo>
                    <a:pt x="2228" y="5012"/>
                  </a:lnTo>
                  <a:lnTo>
                    <a:pt x="2245" y="5006"/>
                  </a:lnTo>
                  <a:cubicBezTo>
                    <a:pt x="2301" y="4961"/>
                    <a:pt x="2353" y="4922"/>
                    <a:pt x="2409" y="4888"/>
                  </a:cubicBezTo>
                  <a:cubicBezTo>
                    <a:pt x="2432" y="4870"/>
                    <a:pt x="2461" y="4854"/>
                    <a:pt x="2490" y="4841"/>
                  </a:cubicBezTo>
                  <a:lnTo>
                    <a:pt x="2501" y="4836"/>
                  </a:lnTo>
                  <a:cubicBezTo>
                    <a:pt x="2535" y="4825"/>
                    <a:pt x="2558" y="4814"/>
                    <a:pt x="2586" y="4807"/>
                  </a:cubicBezTo>
                  <a:cubicBezTo>
                    <a:pt x="2614" y="4802"/>
                    <a:pt x="2637" y="4802"/>
                    <a:pt x="2660" y="4802"/>
                  </a:cubicBezTo>
                  <a:cubicBezTo>
                    <a:pt x="2676" y="4802"/>
                    <a:pt x="2700" y="4802"/>
                    <a:pt x="2716" y="4807"/>
                  </a:cubicBezTo>
                  <a:cubicBezTo>
                    <a:pt x="2745" y="4814"/>
                    <a:pt x="2773" y="4825"/>
                    <a:pt x="2802" y="4841"/>
                  </a:cubicBezTo>
                  <a:cubicBezTo>
                    <a:pt x="2859" y="4876"/>
                    <a:pt x="2904" y="4922"/>
                    <a:pt x="2938" y="4985"/>
                  </a:cubicBezTo>
                  <a:cubicBezTo>
                    <a:pt x="2972" y="5053"/>
                    <a:pt x="3001" y="5126"/>
                    <a:pt x="3030" y="5200"/>
                  </a:cubicBezTo>
                  <a:cubicBezTo>
                    <a:pt x="3046" y="5245"/>
                    <a:pt x="3057" y="5285"/>
                    <a:pt x="3069" y="5319"/>
                  </a:cubicBezTo>
                  <a:cubicBezTo>
                    <a:pt x="3098" y="5371"/>
                    <a:pt x="3120" y="5416"/>
                    <a:pt x="3143" y="5450"/>
                  </a:cubicBezTo>
                  <a:cubicBezTo>
                    <a:pt x="3159" y="5473"/>
                    <a:pt x="3177" y="5489"/>
                    <a:pt x="3200" y="5507"/>
                  </a:cubicBezTo>
                  <a:cubicBezTo>
                    <a:pt x="3216" y="5518"/>
                    <a:pt x="3240" y="5530"/>
                    <a:pt x="3261" y="5541"/>
                  </a:cubicBezTo>
                  <a:cubicBezTo>
                    <a:pt x="3290" y="5552"/>
                    <a:pt x="3324" y="5564"/>
                    <a:pt x="3364" y="5570"/>
                  </a:cubicBezTo>
                  <a:cubicBezTo>
                    <a:pt x="3382" y="5575"/>
                    <a:pt x="3405" y="5575"/>
                    <a:pt x="3427" y="5575"/>
                  </a:cubicBezTo>
                  <a:cubicBezTo>
                    <a:pt x="3444" y="5575"/>
                    <a:pt x="3461" y="5575"/>
                    <a:pt x="3478" y="5570"/>
                  </a:cubicBezTo>
                  <a:cubicBezTo>
                    <a:pt x="3523" y="5564"/>
                    <a:pt x="3563" y="5552"/>
                    <a:pt x="3602" y="5536"/>
                  </a:cubicBezTo>
                  <a:cubicBezTo>
                    <a:pt x="3654" y="5512"/>
                    <a:pt x="3705" y="5484"/>
                    <a:pt x="3751" y="5444"/>
                  </a:cubicBezTo>
                  <a:cubicBezTo>
                    <a:pt x="3807" y="5399"/>
                    <a:pt x="3853" y="5353"/>
                    <a:pt x="3887" y="5308"/>
                  </a:cubicBezTo>
                  <a:cubicBezTo>
                    <a:pt x="3932" y="5251"/>
                    <a:pt x="3967" y="5189"/>
                    <a:pt x="3995" y="5126"/>
                  </a:cubicBezTo>
                  <a:cubicBezTo>
                    <a:pt x="4012" y="5092"/>
                    <a:pt x="4024" y="5058"/>
                    <a:pt x="4035" y="5019"/>
                  </a:cubicBezTo>
                  <a:cubicBezTo>
                    <a:pt x="4046" y="4972"/>
                    <a:pt x="4087" y="4944"/>
                    <a:pt x="4132" y="4944"/>
                  </a:cubicBezTo>
                  <a:cubicBezTo>
                    <a:pt x="4171" y="4944"/>
                    <a:pt x="4211" y="4961"/>
                    <a:pt x="4223" y="4996"/>
                  </a:cubicBezTo>
                  <a:cubicBezTo>
                    <a:pt x="4250" y="5046"/>
                    <a:pt x="4279" y="5098"/>
                    <a:pt x="4313" y="5137"/>
                  </a:cubicBezTo>
                  <a:cubicBezTo>
                    <a:pt x="4342" y="5177"/>
                    <a:pt x="4376" y="5211"/>
                    <a:pt x="4410" y="5240"/>
                  </a:cubicBezTo>
                  <a:cubicBezTo>
                    <a:pt x="4444" y="5268"/>
                    <a:pt x="4483" y="5285"/>
                    <a:pt x="4512" y="5302"/>
                  </a:cubicBezTo>
                  <a:cubicBezTo>
                    <a:pt x="4546" y="5313"/>
                    <a:pt x="4580" y="5326"/>
                    <a:pt x="4620" y="5331"/>
                  </a:cubicBezTo>
                  <a:lnTo>
                    <a:pt x="4762" y="5331"/>
                  </a:lnTo>
                  <a:cubicBezTo>
                    <a:pt x="4813" y="5319"/>
                    <a:pt x="4864" y="5302"/>
                    <a:pt x="4916" y="5285"/>
                  </a:cubicBezTo>
                  <a:cubicBezTo>
                    <a:pt x="4973" y="5257"/>
                    <a:pt x="5034" y="5223"/>
                    <a:pt x="5097" y="5177"/>
                  </a:cubicBezTo>
                  <a:cubicBezTo>
                    <a:pt x="5165" y="5126"/>
                    <a:pt x="5228" y="5064"/>
                    <a:pt x="5285" y="4996"/>
                  </a:cubicBezTo>
                  <a:cubicBezTo>
                    <a:pt x="5330" y="4927"/>
                    <a:pt x="5370" y="4859"/>
                    <a:pt x="5404" y="4786"/>
                  </a:cubicBezTo>
                  <a:cubicBezTo>
                    <a:pt x="5427" y="4734"/>
                    <a:pt x="5444" y="4678"/>
                    <a:pt x="5461" y="4615"/>
                  </a:cubicBezTo>
                  <a:cubicBezTo>
                    <a:pt x="5467" y="4586"/>
                    <a:pt x="5495" y="4558"/>
                    <a:pt x="5524" y="4552"/>
                  </a:cubicBezTo>
                  <a:cubicBezTo>
                    <a:pt x="5529" y="4552"/>
                    <a:pt x="5540" y="4547"/>
                    <a:pt x="5546" y="4547"/>
                  </a:cubicBezTo>
                  <a:cubicBezTo>
                    <a:pt x="5569" y="4547"/>
                    <a:pt x="5598" y="4558"/>
                    <a:pt x="5614" y="4576"/>
                  </a:cubicBezTo>
                  <a:cubicBezTo>
                    <a:pt x="5626" y="4592"/>
                    <a:pt x="5643" y="4603"/>
                    <a:pt x="5655" y="4615"/>
                  </a:cubicBezTo>
                  <a:cubicBezTo>
                    <a:pt x="5700" y="4644"/>
                    <a:pt x="5739" y="4666"/>
                    <a:pt x="5779" y="4689"/>
                  </a:cubicBezTo>
                  <a:cubicBezTo>
                    <a:pt x="5813" y="4700"/>
                    <a:pt x="5847" y="4712"/>
                    <a:pt x="5887" y="4717"/>
                  </a:cubicBezTo>
                  <a:cubicBezTo>
                    <a:pt x="5910" y="4717"/>
                    <a:pt x="5933" y="4723"/>
                    <a:pt x="5949" y="4723"/>
                  </a:cubicBezTo>
                  <a:cubicBezTo>
                    <a:pt x="5967" y="4723"/>
                    <a:pt x="5984" y="4717"/>
                    <a:pt x="6007" y="4717"/>
                  </a:cubicBezTo>
                  <a:cubicBezTo>
                    <a:pt x="6052" y="4712"/>
                    <a:pt x="6091" y="4700"/>
                    <a:pt x="6132" y="4683"/>
                  </a:cubicBezTo>
                  <a:cubicBezTo>
                    <a:pt x="6177" y="4666"/>
                    <a:pt x="6217" y="4637"/>
                    <a:pt x="6262" y="4610"/>
                  </a:cubicBezTo>
                  <a:cubicBezTo>
                    <a:pt x="6303" y="4576"/>
                    <a:pt x="6342" y="4535"/>
                    <a:pt x="6371" y="4495"/>
                  </a:cubicBezTo>
                  <a:cubicBezTo>
                    <a:pt x="6405" y="4456"/>
                    <a:pt x="6432" y="4411"/>
                    <a:pt x="6455" y="4359"/>
                  </a:cubicBezTo>
                  <a:cubicBezTo>
                    <a:pt x="6473" y="4314"/>
                    <a:pt x="6484" y="4269"/>
                    <a:pt x="6489" y="4222"/>
                  </a:cubicBezTo>
                  <a:cubicBezTo>
                    <a:pt x="6495" y="4177"/>
                    <a:pt x="6495" y="4132"/>
                    <a:pt x="6489" y="4086"/>
                  </a:cubicBezTo>
                  <a:cubicBezTo>
                    <a:pt x="6484" y="4041"/>
                    <a:pt x="6473" y="3996"/>
                    <a:pt x="6455" y="3950"/>
                  </a:cubicBezTo>
                  <a:cubicBezTo>
                    <a:pt x="6432" y="3905"/>
                    <a:pt x="6410" y="3860"/>
                    <a:pt x="6376" y="3819"/>
                  </a:cubicBezTo>
                  <a:lnTo>
                    <a:pt x="6348" y="3785"/>
                  </a:lnTo>
                  <a:cubicBezTo>
                    <a:pt x="6314" y="3745"/>
                    <a:pt x="6308" y="3700"/>
                    <a:pt x="6330" y="3655"/>
                  </a:cubicBezTo>
                  <a:cubicBezTo>
                    <a:pt x="6348" y="3626"/>
                    <a:pt x="6382" y="3603"/>
                    <a:pt x="6421" y="3603"/>
                  </a:cubicBezTo>
                  <a:cubicBezTo>
                    <a:pt x="6432" y="3603"/>
                    <a:pt x="6439" y="3603"/>
                    <a:pt x="6450" y="3609"/>
                  </a:cubicBezTo>
                  <a:cubicBezTo>
                    <a:pt x="6484" y="3621"/>
                    <a:pt x="6518" y="3626"/>
                    <a:pt x="6552" y="3637"/>
                  </a:cubicBezTo>
                  <a:lnTo>
                    <a:pt x="6665" y="3637"/>
                  </a:lnTo>
                  <a:cubicBezTo>
                    <a:pt x="6712" y="3626"/>
                    <a:pt x="6746" y="3614"/>
                    <a:pt x="6780" y="3603"/>
                  </a:cubicBezTo>
                  <a:cubicBezTo>
                    <a:pt x="6807" y="3592"/>
                    <a:pt x="6841" y="3569"/>
                    <a:pt x="6870" y="3553"/>
                  </a:cubicBezTo>
                  <a:cubicBezTo>
                    <a:pt x="6904" y="3524"/>
                    <a:pt x="6933" y="3495"/>
                    <a:pt x="6956" y="3467"/>
                  </a:cubicBezTo>
                  <a:cubicBezTo>
                    <a:pt x="6985" y="3427"/>
                    <a:pt x="7001" y="3399"/>
                    <a:pt x="7012" y="3365"/>
                  </a:cubicBezTo>
                  <a:cubicBezTo>
                    <a:pt x="7030" y="3330"/>
                    <a:pt x="7035" y="3296"/>
                    <a:pt x="7046" y="3257"/>
                  </a:cubicBezTo>
                  <a:lnTo>
                    <a:pt x="7046" y="3126"/>
                  </a:lnTo>
                  <a:cubicBezTo>
                    <a:pt x="7040" y="3081"/>
                    <a:pt x="7030" y="3041"/>
                    <a:pt x="7012" y="3000"/>
                  </a:cubicBezTo>
                  <a:cubicBezTo>
                    <a:pt x="6990" y="2955"/>
                    <a:pt x="6967" y="2916"/>
                    <a:pt x="6938" y="2876"/>
                  </a:cubicBezTo>
                  <a:cubicBezTo>
                    <a:pt x="6899" y="2824"/>
                    <a:pt x="6848" y="2779"/>
                    <a:pt x="6796" y="2740"/>
                  </a:cubicBezTo>
                  <a:cubicBezTo>
                    <a:pt x="6712" y="2677"/>
                    <a:pt x="6620" y="2625"/>
                    <a:pt x="6518" y="2580"/>
                  </a:cubicBezTo>
                  <a:cubicBezTo>
                    <a:pt x="6410" y="2535"/>
                    <a:pt x="6290" y="2501"/>
                    <a:pt x="6172" y="2478"/>
                  </a:cubicBezTo>
                  <a:cubicBezTo>
                    <a:pt x="6125" y="2473"/>
                    <a:pt x="6098" y="2421"/>
                    <a:pt x="6098" y="2381"/>
                  </a:cubicBezTo>
                  <a:cubicBezTo>
                    <a:pt x="6098" y="2342"/>
                    <a:pt x="6125" y="2308"/>
                    <a:pt x="6172" y="2291"/>
                  </a:cubicBezTo>
                  <a:cubicBezTo>
                    <a:pt x="6194" y="2279"/>
                    <a:pt x="6217" y="2274"/>
                    <a:pt x="6240" y="2263"/>
                  </a:cubicBezTo>
                  <a:lnTo>
                    <a:pt x="6222" y="2263"/>
                  </a:lnTo>
                  <a:cubicBezTo>
                    <a:pt x="6314" y="2234"/>
                    <a:pt x="6393" y="2189"/>
                    <a:pt x="6473" y="2132"/>
                  </a:cubicBezTo>
                  <a:cubicBezTo>
                    <a:pt x="6513" y="2098"/>
                    <a:pt x="6547" y="2063"/>
                    <a:pt x="6581" y="2029"/>
                  </a:cubicBezTo>
                  <a:cubicBezTo>
                    <a:pt x="6597" y="2001"/>
                    <a:pt x="6615" y="1978"/>
                    <a:pt x="6626" y="1950"/>
                  </a:cubicBezTo>
                  <a:cubicBezTo>
                    <a:pt x="6631" y="1933"/>
                    <a:pt x="6637" y="1909"/>
                    <a:pt x="6644" y="1893"/>
                  </a:cubicBezTo>
                  <a:lnTo>
                    <a:pt x="6644" y="1836"/>
                  </a:lnTo>
                  <a:cubicBezTo>
                    <a:pt x="6637" y="1819"/>
                    <a:pt x="6631" y="1802"/>
                    <a:pt x="6626" y="1785"/>
                  </a:cubicBezTo>
                  <a:cubicBezTo>
                    <a:pt x="6615" y="1762"/>
                    <a:pt x="6603" y="1739"/>
                    <a:pt x="6592" y="1723"/>
                  </a:cubicBezTo>
                  <a:cubicBezTo>
                    <a:pt x="6575" y="1699"/>
                    <a:pt x="6552" y="1678"/>
                    <a:pt x="6529" y="1660"/>
                  </a:cubicBezTo>
                  <a:cubicBezTo>
                    <a:pt x="6495" y="1631"/>
                    <a:pt x="6455" y="1615"/>
                    <a:pt x="6416" y="1592"/>
                  </a:cubicBezTo>
                  <a:cubicBezTo>
                    <a:pt x="6364" y="1575"/>
                    <a:pt x="6308" y="1558"/>
                    <a:pt x="6251" y="1552"/>
                  </a:cubicBezTo>
                  <a:cubicBezTo>
                    <a:pt x="6217" y="1547"/>
                    <a:pt x="6183" y="1547"/>
                    <a:pt x="6149" y="1547"/>
                  </a:cubicBezTo>
                  <a:cubicBezTo>
                    <a:pt x="6114" y="1547"/>
                    <a:pt x="6075" y="1547"/>
                    <a:pt x="6041" y="1552"/>
                  </a:cubicBezTo>
                  <a:cubicBezTo>
                    <a:pt x="5978" y="1558"/>
                    <a:pt x="5939" y="1568"/>
                    <a:pt x="5899" y="1586"/>
                  </a:cubicBezTo>
                  <a:cubicBezTo>
                    <a:pt x="5887" y="1586"/>
                    <a:pt x="5876" y="1592"/>
                    <a:pt x="5859" y="1597"/>
                  </a:cubicBezTo>
                  <a:lnTo>
                    <a:pt x="5813" y="1620"/>
                  </a:lnTo>
                  <a:cubicBezTo>
                    <a:pt x="5763" y="1637"/>
                    <a:pt x="5716" y="1660"/>
                    <a:pt x="5666" y="1694"/>
                  </a:cubicBezTo>
                  <a:cubicBezTo>
                    <a:pt x="5648" y="1699"/>
                    <a:pt x="5626" y="1705"/>
                    <a:pt x="5603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84" y="1637"/>
                    <a:pt x="5478" y="1575"/>
                    <a:pt x="5506" y="1529"/>
                  </a:cubicBezTo>
                  <a:cubicBezTo>
                    <a:pt x="5524" y="1495"/>
                    <a:pt x="5546" y="1455"/>
                    <a:pt x="5564" y="1416"/>
                  </a:cubicBezTo>
                  <a:cubicBezTo>
                    <a:pt x="5587" y="1364"/>
                    <a:pt x="5598" y="1319"/>
                    <a:pt x="5603" y="1274"/>
                  </a:cubicBezTo>
                  <a:cubicBezTo>
                    <a:pt x="5609" y="1240"/>
                    <a:pt x="5609" y="1211"/>
                    <a:pt x="5609" y="1177"/>
                  </a:cubicBezTo>
                  <a:cubicBezTo>
                    <a:pt x="5603" y="1154"/>
                    <a:pt x="5592" y="1125"/>
                    <a:pt x="5587" y="1103"/>
                  </a:cubicBezTo>
                  <a:cubicBezTo>
                    <a:pt x="5574" y="1086"/>
                    <a:pt x="5564" y="1069"/>
                    <a:pt x="5553" y="1052"/>
                  </a:cubicBezTo>
                  <a:cubicBezTo>
                    <a:pt x="5540" y="1030"/>
                    <a:pt x="5524" y="1017"/>
                    <a:pt x="5512" y="1007"/>
                  </a:cubicBezTo>
                  <a:cubicBezTo>
                    <a:pt x="5490" y="989"/>
                    <a:pt x="5467" y="978"/>
                    <a:pt x="5444" y="967"/>
                  </a:cubicBezTo>
                  <a:cubicBezTo>
                    <a:pt x="5422" y="955"/>
                    <a:pt x="5388" y="949"/>
                    <a:pt x="5353" y="944"/>
                  </a:cubicBezTo>
                  <a:cubicBezTo>
                    <a:pt x="5336" y="938"/>
                    <a:pt x="5314" y="938"/>
                    <a:pt x="5296" y="938"/>
                  </a:cubicBezTo>
                  <a:cubicBezTo>
                    <a:pt x="5273" y="938"/>
                    <a:pt x="5257" y="938"/>
                    <a:pt x="5233" y="944"/>
                  </a:cubicBezTo>
                  <a:cubicBezTo>
                    <a:pt x="5183" y="955"/>
                    <a:pt x="5137" y="967"/>
                    <a:pt x="5092" y="983"/>
                  </a:cubicBezTo>
                  <a:cubicBezTo>
                    <a:pt x="5034" y="1012"/>
                    <a:pt x="4978" y="1041"/>
                    <a:pt x="4921" y="1080"/>
                  </a:cubicBezTo>
                  <a:lnTo>
                    <a:pt x="4905" y="1098"/>
                  </a:lnTo>
                  <a:cubicBezTo>
                    <a:pt x="4871" y="1125"/>
                    <a:pt x="4842" y="1137"/>
                    <a:pt x="4808" y="1137"/>
                  </a:cubicBezTo>
                  <a:cubicBezTo>
                    <a:pt x="4790" y="1137"/>
                    <a:pt x="4768" y="1137"/>
                    <a:pt x="4751" y="1125"/>
                  </a:cubicBezTo>
                  <a:cubicBezTo>
                    <a:pt x="4717" y="1103"/>
                    <a:pt x="4683" y="1057"/>
                    <a:pt x="4688" y="1017"/>
                  </a:cubicBezTo>
                  <a:cubicBezTo>
                    <a:pt x="4706" y="910"/>
                    <a:pt x="4706" y="813"/>
                    <a:pt x="4693" y="728"/>
                  </a:cubicBezTo>
                  <a:cubicBezTo>
                    <a:pt x="4683" y="677"/>
                    <a:pt x="4672" y="632"/>
                    <a:pt x="4654" y="587"/>
                  </a:cubicBezTo>
                  <a:cubicBezTo>
                    <a:pt x="4643" y="563"/>
                    <a:pt x="4632" y="540"/>
                    <a:pt x="4614" y="518"/>
                  </a:cubicBezTo>
                  <a:cubicBezTo>
                    <a:pt x="4603" y="501"/>
                    <a:pt x="4586" y="484"/>
                    <a:pt x="4569" y="467"/>
                  </a:cubicBezTo>
                  <a:cubicBezTo>
                    <a:pt x="4552" y="456"/>
                    <a:pt x="4541" y="450"/>
                    <a:pt x="4523" y="438"/>
                  </a:cubicBezTo>
                  <a:cubicBezTo>
                    <a:pt x="4501" y="432"/>
                    <a:pt x="4478" y="427"/>
                    <a:pt x="4455" y="422"/>
                  </a:cubicBezTo>
                  <a:lnTo>
                    <a:pt x="4365" y="422"/>
                  </a:lnTo>
                  <a:cubicBezTo>
                    <a:pt x="4325" y="432"/>
                    <a:pt x="4284" y="443"/>
                    <a:pt x="4239" y="461"/>
                  </a:cubicBezTo>
                  <a:cubicBezTo>
                    <a:pt x="4189" y="484"/>
                    <a:pt x="4137" y="518"/>
                    <a:pt x="4080" y="552"/>
                  </a:cubicBezTo>
                  <a:cubicBezTo>
                    <a:pt x="4006" y="621"/>
                    <a:pt x="3927" y="694"/>
                    <a:pt x="3853" y="784"/>
                  </a:cubicBezTo>
                  <a:lnTo>
                    <a:pt x="3830" y="825"/>
                  </a:lnTo>
                  <a:cubicBezTo>
                    <a:pt x="3807" y="852"/>
                    <a:pt x="3773" y="870"/>
                    <a:pt x="3739" y="870"/>
                  </a:cubicBezTo>
                  <a:lnTo>
                    <a:pt x="3717" y="870"/>
                  </a:lnTo>
                  <a:cubicBezTo>
                    <a:pt x="3683" y="859"/>
                    <a:pt x="3654" y="831"/>
                    <a:pt x="3649" y="802"/>
                  </a:cubicBezTo>
                  <a:cubicBezTo>
                    <a:pt x="3637" y="745"/>
                    <a:pt x="3626" y="694"/>
                    <a:pt x="3620" y="642"/>
                  </a:cubicBezTo>
                  <a:cubicBezTo>
                    <a:pt x="3592" y="512"/>
                    <a:pt x="3568" y="375"/>
                    <a:pt x="3518" y="246"/>
                  </a:cubicBezTo>
                  <a:cubicBezTo>
                    <a:pt x="3495" y="205"/>
                    <a:pt x="3473" y="160"/>
                    <a:pt x="3450" y="126"/>
                  </a:cubicBezTo>
                  <a:cubicBezTo>
                    <a:pt x="3427" y="102"/>
                    <a:pt x="3410" y="81"/>
                    <a:pt x="3387" y="63"/>
                  </a:cubicBezTo>
                  <a:cubicBezTo>
                    <a:pt x="3364" y="46"/>
                    <a:pt x="3342" y="34"/>
                    <a:pt x="3324" y="23"/>
                  </a:cubicBezTo>
                  <a:cubicBezTo>
                    <a:pt x="3296" y="18"/>
                    <a:pt x="3268" y="7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4"/>
            <p:cNvSpPr/>
            <p:nvPr/>
          </p:nvSpPr>
          <p:spPr>
            <a:xfrm flipH="1">
              <a:off x="1628811" y="3575158"/>
              <a:ext cx="8209" cy="11916"/>
            </a:xfrm>
            <a:custGeom>
              <a:avLst/>
              <a:gdLst/>
              <a:ahLst/>
              <a:cxnLst/>
              <a:rect l="l" t="t" r="r" b="b"/>
              <a:pathLst>
                <a:path w="279" h="405" extrusionOk="0">
                  <a:moveTo>
                    <a:pt x="35" y="148"/>
                  </a:move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256" y="392"/>
                    <a:pt x="227" y="376"/>
                    <a:pt x="205" y="358"/>
                  </a:cubicBezTo>
                  <a:cubicBezTo>
                    <a:pt x="159" y="318"/>
                    <a:pt x="125" y="284"/>
                    <a:pt x="91" y="239"/>
                  </a:cubicBezTo>
                  <a:cubicBezTo>
                    <a:pt x="69" y="211"/>
                    <a:pt x="51" y="177"/>
                    <a:pt x="35" y="148"/>
                  </a:cubicBezTo>
                  <a:close/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2" y="80"/>
                    <a:pt x="6" y="63"/>
                    <a:pt x="1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4"/>
            <p:cNvSpPr/>
            <p:nvPr/>
          </p:nvSpPr>
          <p:spPr>
            <a:xfrm flipH="1">
              <a:off x="1627663" y="3601756"/>
              <a:ext cx="2854" cy="6532"/>
            </a:xfrm>
            <a:custGeom>
              <a:avLst/>
              <a:gdLst/>
              <a:ahLst/>
              <a:cxnLst/>
              <a:rect l="l" t="t" r="r" b="b"/>
              <a:pathLst>
                <a:path w="97" h="222" extrusionOk="0">
                  <a:moveTo>
                    <a:pt x="97" y="0"/>
                  </a:moveTo>
                  <a:lnTo>
                    <a:pt x="97" y="0"/>
                  </a:lnTo>
                  <a:cubicBezTo>
                    <a:pt x="86" y="18"/>
                    <a:pt x="74" y="28"/>
                    <a:pt x="63" y="39"/>
                  </a:cubicBezTo>
                  <a:cubicBezTo>
                    <a:pt x="58" y="46"/>
                    <a:pt x="58" y="51"/>
                    <a:pt x="58" y="51"/>
                  </a:cubicBezTo>
                  <a:lnTo>
                    <a:pt x="58" y="51"/>
                  </a:lnTo>
                  <a:cubicBezTo>
                    <a:pt x="58" y="51"/>
                    <a:pt x="58" y="46"/>
                    <a:pt x="63" y="46"/>
                  </a:cubicBezTo>
                  <a:cubicBezTo>
                    <a:pt x="74" y="28"/>
                    <a:pt x="86" y="18"/>
                    <a:pt x="97" y="0"/>
                  </a:cubicBezTo>
                  <a:close/>
                  <a:moveTo>
                    <a:pt x="6" y="176"/>
                  </a:moveTo>
                  <a:lnTo>
                    <a:pt x="6" y="176"/>
                  </a:lnTo>
                  <a:cubicBezTo>
                    <a:pt x="1" y="188"/>
                    <a:pt x="1" y="199"/>
                    <a:pt x="1" y="209"/>
                  </a:cubicBezTo>
                  <a:cubicBezTo>
                    <a:pt x="6" y="209"/>
                    <a:pt x="6" y="216"/>
                    <a:pt x="6" y="222"/>
                  </a:cubicBezTo>
                  <a:lnTo>
                    <a:pt x="6" y="209"/>
                  </a:lnTo>
                  <a:cubicBezTo>
                    <a:pt x="1" y="199"/>
                    <a:pt x="1" y="188"/>
                    <a:pt x="6" y="17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4"/>
            <p:cNvSpPr/>
            <p:nvPr/>
          </p:nvSpPr>
          <p:spPr>
            <a:xfrm flipH="1">
              <a:off x="1625309" y="3614437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4"/>
            <p:cNvSpPr/>
            <p:nvPr/>
          </p:nvSpPr>
          <p:spPr>
            <a:xfrm flipH="1">
              <a:off x="1625309" y="3613290"/>
              <a:ext cx="1501" cy="1177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0" y="0"/>
                  </a:moveTo>
                  <a:cubicBezTo>
                    <a:pt x="11" y="6"/>
                    <a:pt x="17" y="11"/>
                    <a:pt x="23" y="17"/>
                  </a:cubicBezTo>
                  <a:cubicBezTo>
                    <a:pt x="34" y="22"/>
                    <a:pt x="40" y="29"/>
                    <a:pt x="51" y="40"/>
                  </a:cubicBezTo>
                  <a:lnTo>
                    <a:pt x="51" y="40"/>
                  </a:lnTo>
                  <a:cubicBezTo>
                    <a:pt x="40" y="29"/>
                    <a:pt x="34" y="22"/>
                    <a:pt x="23" y="17"/>
                  </a:cubicBezTo>
                  <a:cubicBezTo>
                    <a:pt x="17" y="11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4"/>
            <p:cNvSpPr/>
            <p:nvPr/>
          </p:nvSpPr>
          <p:spPr>
            <a:xfrm flipH="1">
              <a:off x="1621926" y="3614437"/>
              <a:ext cx="3413" cy="1883"/>
            </a:xfrm>
            <a:custGeom>
              <a:avLst/>
              <a:gdLst/>
              <a:ahLst/>
              <a:cxnLst/>
              <a:rect l="l" t="t" r="r" b="b"/>
              <a:pathLst>
                <a:path w="116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24"/>
                    <a:pt x="76" y="46"/>
                    <a:pt x="115" y="64"/>
                  </a:cubicBezTo>
                  <a:cubicBezTo>
                    <a:pt x="76" y="46"/>
                    <a:pt x="42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4"/>
            <p:cNvSpPr/>
            <p:nvPr/>
          </p:nvSpPr>
          <p:spPr>
            <a:xfrm flipH="1">
              <a:off x="1603566" y="3620292"/>
              <a:ext cx="5355" cy="353"/>
            </a:xfrm>
            <a:custGeom>
              <a:avLst/>
              <a:gdLst/>
              <a:ahLst/>
              <a:cxnLst/>
              <a:rect l="l" t="t" r="r" b="b"/>
              <a:pathLst>
                <a:path w="182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2"/>
                    <a:pt x="124" y="12"/>
                    <a:pt x="182" y="12"/>
                  </a:cubicBezTo>
                  <a:cubicBezTo>
                    <a:pt x="124" y="12"/>
                    <a:pt x="63" y="6"/>
                    <a:pt x="0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4"/>
            <p:cNvSpPr/>
            <p:nvPr/>
          </p:nvSpPr>
          <p:spPr>
            <a:xfrm flipH="1">
              <a:off x="1597858" y="3620616"/>
              <a:ext cx="5737" cy="14093"/>
            </a:xfrm>
            <a:custGeom>
              <a:avLst/>
              <a:gdLst/>
              <a:ahLst/>
              <a:cxnLst/>
              <a:rect l="l" t="t" r="r" b="b"/>
              <a:pathLst>
                <a:path w="195" h="479" extrusionOk="0">
                  <a:moveTo>
                    <a:pt x="1" y="1"/>
                  </a:moveTo>
                  <a:lnTo>
                    <a:pt x="1" y="1"/>
                  </a:lnTo>
                  <a:lnTo>
                    <a:pt x="18" y="1"/>
                  </a:lnTo>
                  <a:lnTo>
                    <a:pt x="46" y="1"/>
                  </a:lnTo>
                  <a:cubicBezTo>
                    <a:pt x="80" y="1"/>
                    <a:pt x="114" y="19"/>
                    <a:pt x="137" y="40"/>
                  </a:cubicBezTo>
                  <a:cubicBezTo>
                    <a:pt x="160" y="64"/>
                    <a:pt x="182" y="98"/>
                    <a:pt x="177" y="132"/>
                  </a:cubicBezTo>
                  <a:cubicBezTo>
                    <a:pt x="166" y="223"/>
                    <a:pt x="166" y="308"/>
                    <a:pt x="177" y="381"/>
                  </a:cubicBezTo>
                  <a:cubicBezTo>
                    <a:pt x="182" y="415"/>
                    <a:pt x="189" y="449"/>
                    <a:pt x="194" y="478"/>
                  </a:cubicBezTo>
                  <a:cubicBezTo>
                    <a:pt x="189" y="449"/>
                    <a:pt x="182" y="415"/>
                    <a:pt x="177" y="381"/>
                  </a:cubicBezTo>
                  <a:cubicBezTo>
                    <a:pt x="166" y="308"/>
                    <a:pt x="166" y="223"/>
                    <a:pt x="177" y="132"/>
                  </a:cubicBezTo>
                  <a:cubicBezTo>
                    <a:pt x="182" y="98"/>
                    <a:pt x="160" y="64"/>
                    <a:pt x="137" y="40"/>
                  </a:cubicBezTo>
                  <a:cubicBezTo>
                    <a:pt x="114" y="19"/>
                    <a:pt x="80" y="1"/>
                    <a:pt x="46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4"/>
            <p:cNvSpPr/>
            <p:nvPr/>
          </p:nvSpPr>
          <p:spPr>
            <a:xfrm flipH="1">
              <a:off x="1496910" y="3627972"/>
              <a:ext cx="81088" cy="15594"/>
            </a:xfrm>
            <a:custGeom>
              <a:avLst/>
              <a:gdLst/>
              <a:ahLst/>
              <a:cxnLst/>
              <a:rect l="l" t="t" r="r" b="b"/>
              <a:pathLst>
                <a:path w="2756" h="530" extrusionOk="0">
                  <a:moveTo>
                    <a:pt x="580" y="0"/>
                  </a:moveTo>
                  <a:cubicBezTo>
                    <a:pt x="568" y="0"/>
                    <a:pt x="563" y="7"/>
                    <a:pt x="552" y="7"/>
                  </a:cubicBezTo>
                  <a:cubicBezTo>
                    <a:pt x="563" y="7"/>
                    <a:pt x="574" y="0"/>
                    <a:pt x="580" y="0"/>
                  </a:cubicBezTo>
                  <a:close/>
                  <a:moveTo>
                    <a:pt x="199" y="228"/>
                  </a:moveTo>
                  <a:cubicBezTo>
                    <a:pt x="130" y="273"/>
                    <a:pt x="69" y="325"/>
                    <a:pt x="1" y="370"/>
                  </a:cubicBezTo>
                  <a:cubicBezTo>
                    <a:pt x="69" y="325"/>
                    <a:pt x="137" y="273"/>
                    <a:pt x="199" y="228"/>
                  </a:cubicBezTo>
                  <a:close/>
                  <a:moveTo>
                    <a:pt x="2614" y="524"/>
                  </a:moveTo>
                  <a:cubicBezTo>
                    <a:pt x="2637" y="524"/>
                    <a:pt x="2660" y="529"/>
                    <a:pt x="2682" y="529"/>
                  </a:cubicBezTo>
                  <a:cubicBezTo>
                    <a:pt x="2705" y="529"/>
                    <a:pt x="2728" y="524"/>
                    <a:pt x="2756" y="52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4"/>
            <p:cNvSpPr/>
            <p:nvPr/>
          </p:nvSpPr>
          <p:spPr>
            <a:xfrm flipH="1">
              <a:off x="1523302" y="3655747"/>
              <a:ext cx="15770" cy="42162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83" y="0"/>
                  </a:moveTo>
                  <a:cubicBezTo>
                    <a:pt x="376" y="0"/>
                    <a:pt x="376" y="6"/>
                    <a:pt x="370" y="6"/>
                  </a:cubicBezTo>
                  <a:cubicBezTo>
                    <a:pt x="342" y="18"/>
                    <a:pt x="320" y="23"/>
                    <a:pt x="291" y="34"/>
                  </a:cubicBezTo>
                  <a:cubicBezTo>
                    <a:pt x="252" y="45"/>
                    <a:pt x="212" y="52"/>
                    <a:pt x="178" y="57"/>
                  </a:cubicBezTo>
                  <a:cubicBezTo>
                    <a:pt x="160" y="57"/>
                    <a:pt x="149" y="63"/>
                    <a:pt x="132" y="63"/>
                  </a:cubicBezTo>
                  <a:lnTo>
                    <a:pt x="29" y="63"/>
                  </a:lnTo>
                  <a:cubicBezTo>
                    <a:pt x="24" y="176"/>
                    <a:pt x="13" y="291"/>
                    <a:pt x="8" y="404"/>
                  </a:cubicBezTo>
                  <a:cubicBezTo>
                    <a:pt x="1" y="529"/>
                    <a:pt x="1" y="648"/>
                    <a:pt x="8" y="773"/>
                  </a:cubicBezTo>
                  <a:cubicBezTo>
                    <a:pt x="13" y="842"/>
                    <a:pt x="18" y="910"/>
                    <a:pt x="29" y="978"/>
                  </a:cubicBezTo>
                  <a:cubicBezTo>
                    <a:pt x="29" y="1028"/>
                    <a:pt x="35" y="1086"/>
                    <a:pt x="42" y="1136"/>
                  </a:cubicBezTo>
                  <a:cubicBezTo>
                    <a:pt x="42" y="1188"/>
                    <a:pt x="47" y="1245"/>
                    <a:pt x="69" y="1296"/>
                  </a:cubicBezTo>
                  <a:lnTo>
                    <a:pt x="63" y="1301"/>
                  </a:lnTo>
                  <a:cubicBezTo>
                    <a:pt x="63" y="1364"/>
                    <a:pt x="115" y="1432"/>
                    <a:pt x="183" y="1432"/>
                  </a:cubicBezTo>
                  <a:cubicBezTo>
                    <a:pt x="234" y="1432"/>
                    <a:pt x="286" y="1432"/>
                    <a:pt x="331" y="1427"/>
                  </a:cubicBezTo>
                  <a:cubicBezTo>
                    <a:pt x="399" y="1427"/>
                    <a:pt x="462" y="1416"/>
                    <a:pt x="524" y="1387"/>
                  </a:cubicBezTo>
                  <a:cubicBezTo>
                    <a:pt x="530" y="1382"/>
                    <a:pt x="535" y="1382"/>
                    <a:pt x="535" y="1382"/>
                  </a:cubicBezTo>
                  <a:cubicBezTo>
                    <a:pt x="512" y="1313"/>
                    <a:pt x="496" y="1238"/>
                    <a:pt x="478" y="1170"/>
                  </a:cubicBezTo>
                  <a:cubicBezTo>
                    <a:pt x="462" y="1109"/>
                    <a:pt x="451" y="1052"/>
                    <a:pt x="438" y="994"/>
                  </a:cubicBezTo>
                  <a:cubicBezTo>
                    <a:pt x="417" y="858"/>
                    <a:pt x="404" y="734"/>
                    <a:pt x="393" y="614"/>
                  </a:cubicBezTo>
                  <a:lnTo>
                    <a:pt x="393" y="603"/>
                  </a:lnTo>
                  <a:cubicBezTo>
                    <a:pt x="383" y="461"/>
                    <a:pt x="376" y="336"/>
                    <a:pt x="376" y="210"/>
                  </a:cubicBezTo>
                  <a:cubicBezTo>
                    <a:pt x="376" y="142"/>
                    <a:pt x="383" y="74"/>
                    <a:pt x="383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4"/>
            <p:cNvSpPr/>
            <p:nvPr/>
          </p:nvSpPr>
          <p:spPr>
            <a:xfrm flipH="1">
              <a:off x="1477314" y="3575158"/>
              <a:ext cx="159705" cy="75439"/>
            </a:xfrm>
            <a:custGeom>
              <a:avLst/>
              <a:gdLst/>
              <a:ahLst/>
              <a:cxnLst/>
              <a:rect l="l" t="t" r="r" b="b"/>
              <a:pathLst>
                <a:path w="5428" h="2564" extrusionOk="0"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7" y="108"/>
                    <a:pt x="23" y="119"/>
                    <a:pt x="29" y="132"/>
                  </a:cubicBezTo>
                  <a:cubicBezTo>
                    <a:pt x="29" y="137"/>
                    <a:pt x="29" y="142"/>
                    <a:pt x="35" y="148"/>
                  </a:cubicBez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302" y="421"/>
                    <a:pt x="329" y="432"/>
                    <a:pt x="358" y="444"/>
                  </a:cubicBezTo>
                  <a:cubicBezTo>
                    <a:pt x="404" y="466"/>
                    <a:pt x="449" y="478"/>
                    <a:pt x="500" y="489"/>
                  </a:cubicBezTo>
                  <a:cubicBezTo>
                    <a:pt x="523" y="494"/>
                    <a:pt x="541" y="507"/>
                    <a:pt x="557" y="523"/>
                  </a:cubicBezTo>
                  <a:cubicBezTo>
                    <a:pt x="586" y="552"/>
                    <a:pt x="597" y="586"/>
                    <a:pt x="597" y="620"/>
                  </a:cubicBezTo>
                  <a:cubicBezTo>
                    <a:pt x="597" y="665"/>
                    <a:pt x="580" y="699"/>
                    <a:pt x="552" y="728"/>
                  </a:cubicBezTo>
                  <a:cubicBezTo>
                    <a:pt x="546" y="733"/>
                    <a:pt x="541" y="738"/>
                    <a:pt x="534" y="738"/>
                  </a:cubicBezTo>
                  <a:cubicBezTo>
                    <a:pt x="489" y="767"/>
                    <a:pt x="449" y="796"/>
                    <a:pt x="410" y="824"/>
                  </a:cubicBezTo>
                  <a:cubicBezTo>
                    <a:pt x="376" y="853"/>
                    <a:pt x="347" y="882"/>
                    <a:pt x="319" y="903"/>
                  </a:cubicBezTo>
                  <a:cubicBezTo>
                    <a:pt x="308" y="921"/>
                    <a:pt x="295" y="932"/>
                    <a:pt x="284" y="950"/>
                  </a:cubicBezTo>
                  <a:cubicBezTo>
                    <a:pt x="279" y="950"/>
                    <a:pt x="279" y="955"/>
                    <a:pt x="279" y="955"/>
                  </a:cubicBezTo>
                  <a:cubicBezTo>
                    <a:pt x="261" y="977"/>
                    <a:pt x="250" y="1000"/>
                    <a:pt x="239" y="1018"/>
                  </a:cubicBezTo>
                  <a:cubicBezTo>
                    <a:pt x="234" y="1034"/>
                    <a:pt x="234" y="1052"/>
                    <a:pt x="227" y="1068"/>
                  </a:cubicBezTo>
                  <a:lnTo>
                    <a:pt x="227" y="1079"/>
                  </a:lnTo>
                  <a:cubicBezTo>
                    <a:pt x="222" y="1092"/>
                    <a:pt x="222" y="1103"/>
                    <a:pt x="227" y="1113"/>
                  </a:cubicBezTo>
                  <a:lnTo>
                    <a:pt x="227" y="1126"/>
                  </a:lnTo>
                  <a:cubicBezTo>
                    <a:pt x="234" y="1137"/>
                    <a:pt x="234" y="1148"/>
                    <a:pt x="239" y="1165"/>
                  </a:cubicBezTo>
                  <a:cubicBezTo>
                    <a:pt x="250" y="1182"/>
                    <a:pt x="261" y="1205"/>
                    <a:pt x="274" y="1223"/>
                  </a:cubicBezTo>
                  <a:cubicBezTo>
                    <a:pt x="295" y="1244"/>
                    <a:pt x="319" y="1273"/>
                    <a:pt x="347" y="1296"/>
                  </a:cubicBezTo>
                  <a:cubicBezTo>
                    <a:pt x="358" y="1302"/>
                    <a:pt x="364" y="1307"/>
                    <a:pt x="370" y="1313"/>
                  </a:cubicBezTo>
                  <a:cubicBezTo>
                    <a:pt x="381" y="1318"/>
                    <a:pt x="387" y="1325"/>
                    <a:pt x="398" y="1336"/>
                  </a:cubicBezTo>
                  <a:cubicBezTo>
                    <a:pt x="439" y="1359"/>
                    <a:pt x="473" y="1381"/>
                    <a:pt x="512" y="1399"/>
                  </a:cubicBezTo>
                  <a:cubicBezTo>
                    <a:pt x="534" y="1409"/>
                    <a:pt x="563" y="1420"/>
                    <a:pt x="586" y="1433"/>
                  </a:cubicBezTo>
                  <a:cubicBezTo>
                    <a:pt x="665" y="1467"/>
                    <a:pt x="751" y="1495"/>
                    <a:pt x="841" y="1512"/>
                  </a:cubicBezTo>
                  <a:cubicBezTo>
                    <a:pt x="882" y="1523"/>
                    <a:pt x="921" y="1529"/>
                    <a:pt x="955" y="1535"/>
                  </a:cubicBezTo>
                  <a:cubicBezTo>
                    <a:pt x="1018" y="1540"/>
                    <a:pt x="1079" y="1546"/>
                    <a:pt x="1137" y="1546"/>
                  </a:cubicBezTo>
                  <a:lnTo>
                    <a:pt x="1182" y="1546"/>
                  </a:lnTo>
                  <a:cubicBezTo>
                    <a:pt x="1216" y="1546"/>
                    <a:pt x="1250" y="1564"/>
                    <a:pt x="1273" y="1585"/>
                  </a:cubicBezTo>
                  <a:cubicBezTo>
                    <a:pt x="1296" y="1609"/>
                    <a:pt x="1318" y="1643"/>
                    <a:pt x="1313" y="1677"/>
                  </a:cubicBezTo>
                  <a:cubicBezTo>
                    <a:pt x="1302" y="1768"/>
                    <a:pt x="1302" y="1853"/>
                    <a:pt x="1313" y="1926"/>
                  </a:cubicBezTo>
                  <a:cubicBezTo>
                    <a:pt x="1318" y="1960"/>
                    <a:pt x="1325" y="1994"/>
                    <a:pt x="1330" y="2023"/>
                  </a:cubicBezTo>
                  <a:cubicBezTo>
                    <a:pt x="1336" y="2046"/>
                    <a:pt x="1341" y="2063"/>
                    <a:pt x="1352" y="2080"/>
                  </a:cubicBezTo>
                  <a:cubicBezTo>
                    <a:pt x="1365" y="2109"/>
                    <a:pt x="1381" y="2136"/>
                    <a:pt x="1399" y="2165"/>
                  </a:cubicBezTo>
                  <a:cubicBezTo>
                    <a:pt x="1404" y="2170"/>
                    <a:pt x="1410" y="2177"/>
                    <a:pt x="1410" y="2183"/>
                  </a:cubicBezTo>
                  <a:cubicBezTo>
                    <a:pt x="1427" y="2194"/>
                    <a:pt x="1438" y="2211"/>
                    <a:pt x="1455" y="2222"/>
                  </a:cubicBezTo>
                  <a:cubicBezTo>
                    <a:pt x="1472" y="2233"/>
                    <a:pt x="1495" y="2245"/>
                    <a:pt x="1512" y="2256"/>
                  </a:cubicBezTo>
                  <a:cubicBezTo>
                    <a:pt x="1517" y="2262"/>
                    <a:pt x="1530" y="2267"/>
                    <a:pt x="1540" y="2273"/>
                  </a:cubicBezTo>
                  <a:cubicBezTo>
                    <a:pt x="1564" y="2279"/>
                    <a:pt x="1591" y="2290"/>
                    <a:pt x="1614" y="2296"/>
                  </a:cubicBezTo>
                  <a:cubicBezTo>
                    <a:pt x="1620" y="2296"/>
                    <a:pt x="1632" y="2301"/>
                    <a:pt x="1637" y="2301"/>
                  </a:cubicBezTo>
                  <a:lnTo>
                    <a:pt x="1711" y="2301"/>
                  </a:lnTo>
                  <a:cubicBezTo>
                    <a:pt x="1722" y="2296"/>
                    <a:pt x="1734" y="2296"/>
                    <a:pt x="1750" y="2290"/>
                  </a:cubicBezTo>
                  <a:cubicBezTo>
                    <a:pt x="1774" y="2285"/>
                    <a:pt x="1795" y="2279"/>
                    <a:pt x="1824" y="2267"/>
                  </a:cubicBezTo>
                  <a:cubicBezTo>
                    <a:pt x="1887" y="2239"/>
                    <a:pt x="1950" y="2204"/>
                    <a:pt x="2007" y="2165"/>
                  </a:cubicBezTo>
                  <a:cubicBezTo>
                    <a:pt x="2075" y="2120"/>
                    <a:pt x="2136" y="2068"/>
                    <a:pt x="2205" y="2023"/>
                  </a:cubicBezTo>
                  <a:lnTo>
                    <a:pt x="2228" y="2000"/>
                  </a:lnTo>
                  <a:lnTo>
                    <a:pt x="2245" y="1994"/>
                  </a:lnTo>
                  <a:cubicBezTo>
                    <a:pt x="2273" y="1966"/>
                    <a:pt x="2301" y="1944"/>
                    <a:pt x="2330" y="1926"/>
                  </a:cubicBezTo>
                  <a:cubicBezTo>
                    <a:pt x="2359" y="1904"/>
                    <a:pt x="2382" y="1887"/>
                    <a:pt x="2409" y="1876"/>
                  </a:cubicBezTo>
                  <a:cubicBezTo>
                    <a:pt x="2432" y="1858"/>
                    <a:pt x="2461" y="1842"/>
                    <a:pt x="2490" y="1829"/>
                  </a:cubicBezTo>
                  <a:lnTo>
                    <a:pt x="2501" y="1824"/>
                  </a:lnTo>
                  <a:cubicBezTo>
                    <a:pt x="2524" y="1813"/>
                    <a:pt x="2540" y="1808"/>
                    <a:pt x="2558" y="1802"/>
                  </a:cubicBezTo>
                  <a:cubicBezTo>
                    <a:pt x="2569" y="1802"/>
                    <a:pt x="2580" y="1795"/>
                    <a:pt x="2586" y="1795"/>
                  </a:cubicBezTo>
                  <a:cubicBezTo>
                    <a:pt x="2614" y="1790"/>
                    <a:pt x="2637" y="1790"/>
                    <a:pt x="2660" y="1790"/>
                  </a:cubicBezTo>
                  <a:cubicBezTo>
                    <a:pt x="2676" y="1790"/>
                    <a:pt x="2700" y="1790"/>
                    <a:pt x="2716" y="1795"/>
                  </a:cubicBezTo>
                  <a:cubicBezTo>
                    <a:pt x="2734" y="1795"/>
                    <a:pt x="2750" y="1802"/>
                    <a:pt x="2768" y="1808"/>
                  </a:cubicBezTo>
                  <a:cubicBezTo>
                    <a:pt x="2779" y="1813"/>
                    <a:pt x="2791" y="1819"/>
                    <a:pt x="2802" y="1829"/>
                  </a:cubicBezTo>
                  <a:cubicBezTo>
                    <a:pt x="2859" y="1864"/>
                    <a:pt x="2904" y="1910"/>
                    <a:pt x="2938" y="1973"/>
                  </a:cubicBezTo>
                  <a:cubicBezTo>
                    <a:pt x="2944" y="1984"/>
                    <a:pt x="2949" y="1989"/>
                    <a:pt x="2955" y="2000"/>
                  </a:cubicBezTo>
                  <a:cubicBezTo>
                    <a:pt x="2978" y="2052"/>
                    <a:pt x="3001" y="2109"/>
                    <a:pt x="3017" y="2159"/>
                  </a:cubicBezTo>
                  <a:cubicBezTo>
                    <a:pt x="3023" y="2170"/>
                    <a:pt x="3023" y="2177"/>
                    <a:pt x="3030" y="2188"/>
                  </a:cubicBezTo>
                  <a:cubicBezTo>
                    <a:pt x="3046" y="2233"/>
                    <a:pt x="3057" y="2273"/>
                    <a:pt x="3069" y="2307"/>
                  </a:cubicBezTo>
                  <a:cubicBezTo>
                    <a:pt x="3080" y="2324"/>
                    <a:pt x="3086" y="2335"/>
                    <a:pt x="3091" y="2353"/>
                  </a:cubicBezTo>
                  <a:cubicBezTo>
                    <a:pt x="3103" y="2375"/>
                    <a:pt x="3114" y="2393"/>
                    <a:pt x="3125" y="2416"/>
                  </a:cubicBezTo>
                  <a:cubicBezTo>
                    <a:pt x="3132" y="2421"/>
                    <a:pt x="3137" y="2427"/>
                    <a:pt x="3143" y="2438"/>
                  </a:cubicBezTo>
                  <a:cubicBezTo>
                    <a:pt x="3148" y="2438"/>
                    <a:pt x="3148" y="2443"/>
                    <a:pt x="3154" y="2450"/>
                  </a:cubicBezTo>
                  <a:cubicBezTo>
                    <a:pt x="3166" y="2466"/>
                    <a:pt x="3182" y="2477"/>
                    <a:pt x="3200" y="2495"/>
                  </a:cubicBezTo>
                  <a:cubicBezTo>
                    <a:pt x="3200" y="2495"/>
                    <a:pt x="3206" y="2495"/>
                    <a:pt x="3206" y="2500"/>
                  </a:cubicBezTo>
                  <a:cubicBezTo>
                    <a:pt x="3227" y="2511"/>
                    <a:pt x="3245" y="2524"/>
                    <a:pt x="3261" y="2529"/>
                  </a:cubicBezTo>
                  <a:cubicBezTo>
                    <a:pt x="3285" y="2540"/>
                    <a:pt x="3313" y="2545"/>
                    <a:pt x="3342" y="2558"/>
                  </a:cubicBezTo>
                  <a:lnTo>
                    <a:pt x="3364" y="2558"/>
                  </a:lnTo>
                  <a:cubicBezTo>
                    <a:pt x="3382" y="2563"/>
                    <a:pt x="3405" y="2563"/>
                    <a:pt x="3427" y="2563"/>
                  </a:cubicBezTo>
                  <a:cubicBezTo>
                    <a:pt x="3444" y="2563"/>
                    <a:pt x="3461" y="2563"/>
                    <a:pt x="3478" y="2558"/>
                  </a:cubicBezTo>
                  <a:cubicBezTo>
                    <a:pt x="3489" y="2558"/>
                    <a:pt x="3500" y="2558"/>
                    <a:pt x="3512" y="2552"/>
                  </a:cubicBezTo>
                  <a:cubicBezTo>
                    <a:pt x="3541" y="2545"/>
                    <a:pt x="3568" y="2535"/>
                    <a:pt x="3602" y="2524"/>
                  </a:cubicBezTo>
                  <a:cubicBezTo>
                    <a:pt x="3631" y="2511"/>
                    <a:pt x="3660" y="2495"/>
                    <a:pt x="3683" y="2477"/>
                  </a:cubicBezTo>
                  <a:cubicBezTo>
                    <a:pt x="3705" y="2466"/>
                    <a:pt x="3728" y="2450"/>
                    <a:pt x="3751" y="2432"/>
                  </a:cubicBezTo>
                  <a:cubicBezTo>
                    <a:pt x="3796" y="2398"/>
                    <a:pt x="3830" y="2364"/>
                    <a:pt x="3864" y="2330"/>
                  </a:cubicBezTo>
                  <a:cubicBezTo>
                    <a:pt x="3870" y="2319"/>
                    <a:pt x="3882" y="2307"/>
                    <a:pt x="3887" y="2296"/>
                  </a:cubicBezTo>
                  <a:cubicBezTo>
                    <a:pt x="3932" y="2239"/>
                    <a:pt x="3967" y="2177"/>
                    <a:pt x="3995" y="2114"/>
                  </a:cubicBezTo>
                  <a:cubicBezTo>
                    <a:pt x="4012" y="2080"/>
                    <a:pt x="4024" y="2046"/>
                    <a:pt x="4035" y="2007"/>
                  </a:cubicBezTo>
                  <a:cubicBezTo>
                    <a:pt x="4035" y="1994"/>
                    <a:pt x="4046" y="1978"/>
                    <a:pt x="4052" y="1966"/>
                  </a:cubicBezTo>
                  <a:cubicBezTo>
                    <a:pt x="4074" y="1944"/>
                    <a:pt x="4103" y="1932"/>
                    <a:pt x="4132" y="1932"/>
                  </a:cubicBezTo>
                  <a:cubicBezTo>
                    <a:pt x="4160" y="1932"/>
                    <a:pt x="4182" y="1939"/>
                    <a:pt x="4200" y="1955"/>
                  </a:cubicBezTo>
                  <a:cubicBezTo>
                    <a:pt x="4211" y="1960"/>
                    <a:pt x="4216" y="1973"/>
                    <a:pt x="4223" y="1984"/>
                  </a:cubicBezTo>
                  <a:cubicBezTo>
                    <a:pt x="4234" y="1994"/>
                    <a:pt x="4239" y="2012"/>
                    <a:pt x="4245" y="2023"/>
                  </a:cubicBezTo>
                  <a:cubicBezTo>
                    <a:pt x="4268" y="2063"/>
                    <a:pt x="4291" y="2097"/>
                    <a:pt x="4313" y="2125"/>
                  </a:cubicBezTo>
                  <a:cubicBezTo>
                    <a:pt x="4342" y="2165"/>
                    <a:pt x="4376" y="2199"/>
                    <a:pt x="4410" y="2228"/>
                  </a:cubicBezTo>
                  <a:cubicBezTo>
                    <a:pt x="4428" y="2239"/>
                    <a:pt x="4444" y="2251"/>
                    <a:pt x="4462" y="2262"/>
                  </a:cubicBezTo>
                  <a:cubicBezTo>
                    <a:pt x="4478" y="2273"/>
                    <a:pt x="4496" y="2279"/>
                    <a:pt x="4512" y="2290"/>
                  </a:cubicBezTo>
                  <a:cubicBezTo>
                    <a:pt x="4535" y="2296"/>
                    <a:pt x="4557" y="2301"/>
                    <a:pt x="4580" y="2307"/>
                  </a:cubicBezTo>
                  <a:cubicBezTo>
                    <a:pt x="4591" y="2314"/>
                    <a:pt x="4609" y="2314"/>
                    <a:pt x="4620" y="2319"/>
                  </a:cubicBezTo>
                  <a:lnTo>
                    <a:pt x="4762" y="2319"/>
                  </a:lnTo>
                  <a:cubicBezTo>
                    <a:pt x="4803" y="2307"/>
                    <a:pt x="4842" y="2301"/>
                    <a:pt x="4882" y="2285"/>
                  </a:cubicBezTo>
                  <a:cubicBezTo>
                    <a:pt x="4893" y="2285"/>
                    <a:pt x="4905" y="2279"/>
                    <a:pt x="4916" y="2273"/>
                  </a:cubicBezTo>
                  <a:cubicBezTo>
                    <a:pt x="4932" y="2267"/>
                    <a:pt x="4955" y="2256"/>
                    <a:pt x="4973" y="2245"/>
                  </a:cubicBezTo>
                  <a:cubicBezTo>
                    <a:pt x="5013" y="2222"/>
                    <a:pt x="5058" y="2199"/>
                    <a:pt x="5097" y="2165"/>
                  </a:cubicBezTo>
                  <a:cubicBezTo>
                    <a:pt x="5165" y="2114"/>
                    <a:pt x="5228" y="2052"/>
                    <a:pt x="5285" y="1984"/>
                  </a:cubicBezTo>
                  <a:cubicBezTo>
                    <a:pt x="5291" y="1966"/>
                    <a:pt x="5302" y="1955"/>
                    <a:pt x="5314" y="1944"/>
                  </a:cubicBezTo>
                  <a:cubicBezTo>
                    <a:pt x="5341" y="1898"/>
                    <a:pt x="5370" y="1853"/>
                    <a:pt x="5388" y="1808"/>
                  </a:cubicBezTo>
                  <a:cubicBezTo>
                    <a:pt x="5302" y="1637"/>
                    <a:pt x="5268" y="1444"/>
                    <a:pt x="5325" y="1257"/>
                  </a:cubicBezTo>
                  <a:cubicBezTo>
                    <a:pt x="5348" y="1188"/>
                    <a:pt x="5382" y="1113"/>
                    <a:pt x="5427" y="1058"/>
                  </a:cubicBezTo>
                  <a:cubicBezTo>
                    <a:pt x="5422" y="1045"/>
                    <a:pt x="5409" y="1040"/>
                    <a:pt x="5404" y="1034"/>
                  </a:cubicBezTo>
                  <a:cubicBezTo>
                    <a:pt x="5370" y="1000"/>
                    <a:pt x="5336" y="972"/>
                    <a:pt x="5302" y="938"/>
                  </a:cubicBezTo>
                  <a:cubicBezTo>
                    <a:pt x="5285" y="916"/>
                    <a:pt x="5257" y="903"/>
                    <a:pt x="5228" y="903"/>
                  </a:cubicBezTo>
                  <a:cubicBezTo>
                    <a:pt x="5223" y="903"/>
                    <a:pt x="5212" y="903"/>
                    <a:pt x="5205" y="909"/>
                  </a:cubicBezTo>
                  <a:cubicBezTo>
                    <a:pt x="5171" y="916"/>
                    <a:pt x="5143" y="938"/>
                    <a:pt x="5131" y="977"/>
                  </a:cubicBezTo>
                  <a:cubicBezTo>
                    <a:pt x="5103" y="1052"/>
                    <a:pt x="5086" y="1137"/>
                    <a:pt x="5068" y="1210"/>
                  </a:cubicBezTo>
                  <a:cubicBezTo>
                    <a:pt x="5047" y="1313"/>
                    <a:pt x="5023" y="1415"/>
                    <a:pt x="4984" y="1506"/>
                  </a:cubicBezTo>
                  <a:cubicBezTo>
                    <a:pt x="4966" y="1540"/>
                    <a:pt x="4944" y="1574"/>
                    <a:pt x="4927" y="1603"/>
                  </a:cubicBezTo>
                  <a:cubicBezTo>
                    <a:pt x="4905" y="1619"/>
                    <a:pt x="4887" y="1643"/>
                    <a:pt x="4864" y="1659"/>
                  </a:cubicBezTo>
                  <a:cubicBezTo>
                    <a:pt x="4842" y="1671"/>
                    <a:pt x="4813" y="1688"/>
                    <a:pt x="4785" y="1700"/>
                  </a:cubicBezTo>
                  <a:cubicBezTo>
                    <a:pt x="4756" y="1705"/>
                    <a:pt x="4728" y="1716"/>
                    <a:pt x="4700" y="1716"/>
                  </a:cubicBezTo>
                  <a:lnTo>
                    <a:pt x="4632" y="1716"/>
                  </a:lnTo>
                  <a:cubicBezTo>
                    <a:pt x="4598" y="1705"/>
                    <a:pt x="4569" y="1700"/>
                    <a:pt x="4541" y="1688"/>
                  </a:cubicBezTo>
                  <a:cubicBezTo>
                    <a:pt x="4512" y="1671"/>
                    <a:pt x="4478" y="1648"/>
                    <a:pt x="4449" y="1625"/>
                  </a:cubicBezTo>
                  <a:cubicBezTo>
                    <a:pt x="4410" y="1585"/>
                    <a:pt x="4370" y="1546"/>
                    <a:pt x="4336" y="1501"/>
                  </a:cubicBezTo>
                  <a:cubicBezTo>
                    <a:pt x="4307" y="1461"/>
                    <a:pt x="4284" y="1415"/>
                    <a:pt x="4268" y="1375"/>
                  </a:cubicBezTo>
                  <a:cubicBezTo>
                    <a:pt x="4257" y="1347"/>
                    <a:pt x="4223" y="1330"/>
                    <a:pt x="4194" y="1325"/>
                  </a:cubicBezTo>
                  <a:cubicBezTo>
                    <a:pt x="4171" y="1325"/>
                    <a:pt x="4160" y="1330"/>
                    <a:pt x="4148" y="1336"/>
                  </a:cubicBezTo>
                  <a:cubicBezTo>
                    <a:pt x="4132" y="1341"/>
                    <a:pt x="4121" y="1352"/>
                    <a:pt x="4114" y="1370"/>
                  </a:cubicBezTo>
                  <a:cubicBezTo>
                    <a:pt x="4058" y="1433"/>
                    <a:pt x="4012" y="1506"/>
                    <a:pt x="3967" y="1574"/>
                  </a:cubicBezTo>
                  <a:lnTo>
                    <a:pt x="3956" y="1598"/>
                  </a:lnTo>
                  <a:cubicBezTo>
                    <a:pt x="3898" y="1682"/>
                    <a:pt x="3841" y="1768"/>
                    <a:pt x="3773" y="1853"/>
                  </a:cubicBezTo>
                  <a:cubicBezTo>
                    <a:pt x="3733" y="1898"/>
                    <a:pt x="3688" y="1939"/>
                    <a:pt x="3649" y="1973"/>
                  </a:cubicBezTo>
                  <a:cubicBezTo>
                    <a:pt x="3620" y="1989"/>
                    <a:pt x="3592" y="2007"/>
                    <a:pt x="3563" y="2018"/>
                  </a:cubicBezTo>
                  <a:cubicBezTo>
                    <a:pt x="3541" y="2023"/>
                    <a:pt x="3518" y="2029"/>
                    <a:pt x="3495" y="2029"/>
                  </a:cubicBezTo>
                  <a:lnTo>
                    <a:pt x="3478" y="2034"/>
                  </a:lnTo>
                  <a:cubicBezTo>
                    <a:pt x="3455" y="2034"/>
                    <a:pt x="3432" y="2029"/>
                    <a:pt x="3416" y="2029"/>
                  </a:cubicBezTo>
                  <a:cubicBezTo>
                    <a:pt x="3387" y="2018"/>
                    <a:pt x="3353" y="2012"/>
                    <a:pt x="3324" y="1994"/>
                  </a:cubicBezTo>
                  <a:cubicBezTo>
                    <a:pt x="3302" y="1984"/>
                    <a:pt x="3285" y="1973"/>
                    <a:pt x="3268" y="1960"/>
                  </a:cubicBezTo>
                  <a:cubicBezTo>
                    <a:pt x="3251" y="1944"/>
                    <a:pt x="3240" y="1932"/>
                    <a:pt x="3227" y="1915"/>
                  </a:cubicBezTo>
                  <a:cubicBezTo>
                    <a:pt x="3211" y="1892"/>
                    <a:pt x="3200" y="1864"/>
                    <a:pt x="3182" y="1829"/>
                  </a:cubicBezTo>
                  <a:cubicBezTo>
                    <a:pt x="3166" y="1774"/>
                    <a:pt x="3154" y="1716"/>
                    <a:pt x="3143" y="1659"/>
                  </a:cubicBezTo>
                  <a:cubicBezTo>
                    <a:pt x="3132" y="1609"/>
                    <a:pt x="3120" y="1557"/>
                    <a:pt x="3109" y="1506"/>
                  </a:cubicBezTo>
                  <a:cubicBezTo>
                    <a:pt x="3098" y="1478"/>
                    <a:pt x="3086" y="1449"/>
                    <a:pt x="3075" y="1415"/>
                  </a:cubicBezTo>
                  <a:cubicBezTo>
                    <a:pt x="3064" y="1386"/>
                    <a:pt x="3046" y="1364"/>
                    <a:pt x="3030" y="1341"/>
                  </a:cubicBezTo>
                  <a:cubicBezTo>
                    <a:pt x="2996" y="1291"/>
                    <a:pt x="2944" y="1250"/>
                    <a:pt x="2881" y="1228"/>
                  </a:cubicBezTo>
                  <a:cubicBezTo>
                    <a:pt x="2852" y="1216"/>
                    <a:pt x="2825" y="1210"/>
                    <a:pt x="2791" y="1210"/>
                  </a:cubicBezTo>
                  <a:cubicBezTo>
                    <a:pt x="2768" y="1210"/>
                    <a:pt x="2745" y="1216"/>
                    <a:pt x="2723" y="1216"/>
                  </a:cubicBezTo>
                  <a:cubicBezTo>
                    <a:pt x="2700" y="1223"/>
                    <a:pt x="2671" y="1233"/>
                    <a:pt x="2648" y="1239"/>
                  </a:cubicBezTo>
                  <a:cubicBezTo>
                    <a:pt x="2614" y="1257"/>
                    <a:pt x="2586" y="1268"/>
                    <a:pt x="2563" y="1284"/>
                  </a:cubicBezTo>
                  <a:cubicBezTo>
                    <a:pt x="2490" y="1325"/>
                    <a:pt x="2421" y="1375"/>
                    <a:pt x="2359" y="1427"/>
                  </a:cubicBezTo>
                  <a:cubicBezTo>
                    <a:pt x="2325" y="1454"/>
                    <a:pt x="2285" y="1483"/>
                    <a:pt x="2251" y="1506"/>
                  </a:cubicBezTo>
                  <a:cubicBezTo>
                    <a:pt x="2211" y="1535"/>
                    <a:pt x="2160" y="1564"/>
                    <a:pt x="2102" y="1591"/>
                  </a:cubicBezTo>
                  <a:cubicBezTo>
                    <a:pt x="2086" y="1598"/>
                    <a:pt x="2063" y="1603"/>
                    <a:pt x="2041" y="1603"/>
                  </a:cubicBezTo>
                  <a:lnTo>
                    <a:pt x="2012" y="1603"/>
                  </a:lnTo>
                  <a:cubicBezTo>
                    <a:pt x="1989" y="1603"/>
                    <a:pt x="1966" y="1603"/>
                    <a:pt x="1950" y="1598"/>
                  </a:cubicBezTo>
                  <a:cubicBezTo>
                    <a:pt x="1926" y="1598"/>
                    <a:pt x="1910" y="1591"/>
                    <a:pt x="1892" y="1580"/>
                  </a:cubicBezTo>
                  <a:cubicBezTo>
                    <a:pt x="1881" y="1574"/>
                    <a:pt x="1870" y="1569"/>
                    <a:pt x="1858" y="1557"/>
                  </a:cubicBezTo>
                  <a:cubicBezTo>
                    <a:pt x="1847" y="1551"/>
                    <a:pt x="1842" y="1540"/>
                    <a:pt x="1830" y="1529"/>
                  </a:cubicBezTo>
                  <a:cubicBezTo>
                    <a:pt x="1819" y="1512"/>
                    <a:pt x="1808" y="1495"/>
                    <a:pt x="1802" y="1472"/>
                  </a:cubicBezTo>
                  <a:cubicBezTo>
                    <a:pt x="1790" y="1438"/>
                    <a:pt x="1785" y="1399"/>
                    <a:pt x="1779" y="1352"/>
                  </a:cubicBezTo>
                  <a:cubicBezTo>
                    <a:pt x="1774" y="1284"/>
                    <a:pt x="1774" y="1216"/>
                    <a:pt x="1779" y="1154"/>
                  </a:cubicBezTo>
                  <a:cubicBezTo>
                    <a:pt x="1779" y="1131"/>
                    <a:pt x="1768" y="1108"/>
                    <a:pt x="1750" y="1092"/>
                  </a:cubicBezTo>
                  <a:cubicBezTo>
                    <a:pt x="1734" y="1074"/>
                    <a:pt x="1716" y="1063"/>
                    <a:pt x="1693" y="1063"/>
                  </a:cubicBezTo>
                  <a:cubicBezTo>
                    <a:pt x="1688" y="1063"/>
                    <a:pt x="1682" y="1063"/>
                    <a:pt x="1671" y="1068"/>
                  </a:cubicBezTo>
                  <a:lnTo>
                    <a:pt x="1614" y="1086"/>
                  </a:lnTo>
                  <a:cubicBezTo>
                    <a:pt x="1495" y="1120"/>
                    <a:pt x="1375" y="1154"/>
                    <a:pt x="1250" y="1171"/>
                  </a:cubicBezTo>
                  <a:lnTo>
                    <a:pt x="1199" y="1171"/>
                  </a:lnTo>
                  <a:cubicBezTo>
                    <a:pt x="1165" y="1171"/>
                    <a:pt x="1126" y="1165"/>
                    <a:pt x="1092" y="1160"/>
                  </a:cubicBezTo>
                  <a:cubicBezTo>
                    <a:pt x="1058" y="1154"/>
                    <a:pt x="1018" y="1142"/>
                    <a:pt x="989" y="1126"/>
                  </a:cubicBezTo>
                  <a:cubicBezTo>
                    <a:pt x="943" y="1108"/>
                    <a:pt x="909" y="1079"/>
                    <a:pt x="869" y="1052"/>
                  </a:cubicBezTo>
                  <a:cubicBezTo>
                    <a:pt x="853" y="1034"/>
                    <a:pt x="835" y="1018"/>
                    <a:pt x="819" y="995"/>
                  </a:cubicBezTo>
                  <a:cubicBezTo>
                    <a:pt x="814" y="989"/>
                    <a:pt x="807" y="977"/>
                    <a:pt x="801" y="966"/>
                  </a:cubicBezTo>
                  <a:cubicBezTo>
                    <a:pt x="801" y="955"/>
                    <a:pt x="796" y="950"/>
                    <a:pt x="796" y="938"/>
                  </a:cubicBezTo>
                  <a:lnTo>
                    <a:pt x="796" y="903"/>
                  </a:lnTo>
                  <a:cubicBezTo>
                    <a:pt x="801" y="887"/>
                    <a:pt x="807" y="869"/>
                    <a:pt x="819" y="853"/>
                  </a:cubicBezTo>
                  <a:cubicBezTo>
                    <a:pt x="848" y="796"/>
                    <a:pt x="887" y="745"/>
                    <a:pt x="921" y="704"/>
                  </a:cubicBezTo>
                  <a:lnTo>
                    <a:pt x="961" y="659"/>
                  </a:lnTo>
                  <a:cubicBezTo>
                    <a:pt x="1011" y="602"/>
                    <a:pt x="1063" y="546"/>
                    <a:pt x="1108" y="478"/>
                  </a:cubicBezTo>
                  <a:cubicBezTo>
                    <a:pt x="1120" y="455"/>
                    <a:pt x="1120" y="426"/>
                    <a:pt x="1108" y="404"/>
                  </a:cubicBezTo>
                  <a:cubicBezTo>
                    <a:pt x="1097" y="381"/>
                    <a:pt x="1079" y="370"/>
                    <a:pt x="1045" y="363"/>
                  </a:cubicBezTo>
                  <a:cubicBezTo>
                    <a:pt x="955" y="353"/>
                    <a:pt x="859" y="347"/>
                    <a:pt x="767" y="347"/>
                  </a:cubicBezTo>
                  <a:cubicBezTo>
                    <a:pt x="659" y="342"/>
                    <a:pt x="546" y="336"/>
                    <a:pt x="439" y="318"/>
                  </a:cubicBezTo>
                  <a:cubicBezTo>
                    <a:pt x="358" y="302"/>
                    <a:pt x="290" y="279"/>
                    <a:pt x="234" y="256"/>
                  </a:cubicBezTo>
                  <a:cubicBezTo>
                    <a:pt x="222" y="250"/>
                    <a:pt x="211" y="245"/>
                    <a:pt x="200" y="239"/>
                  </a:cubicBezTo>
                  <a:cubicBezTo>
                    <a:pt x="188" y="216"/>
                    <a:pt x="166" y="211"/>
                    <a:pt x="154" y="211"/>
                  </a:cubicBezTo>
                  <a:lnTo>
                    <a:pt x="132" y="187"/>
                  </a:lnTo>
                  <a:cubicBezTo>
                    <a:pt x="103" y="166"/>
                    <a:pt x="80" y="142"/>
                    <a:pt x="57" y="114"/>
                  </a:cubicBezTo>
                  <a:cubicBezTo>
                    <a:pt x="40" y="80"/>
                    <a:pt x="23" y="51"/>
                    <a:pt x="6" y="12"/>
                  </a:cubicBezTo>
                  <a:cubicBezTo>
                    <a:pt x="6" y="6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4"/>
            <p:cNvSpPr/>
            <p:nvPr/>
          </p:nvSpPr>
          <p:spPr>
            <a:xfrm flipH="1">
              <a:off x="1423000" y="3481507"/>
              <a:ext cx="222199" cy="217844"/>
            </a:xfrm>
            <a:custGeom>
              <a:avLst/>
              <a:gdLst/>
              <a:ahLst/>
              <a:cxnLst/>
              <a:rect l="l" t="t" r="r" b="b"/>
              <a:pathLst>
                <a:path w="7552" h="7404" extrusionOk="0">
                  <a:moveTo>
                    <a:pt x="3518" y="171"/>
                  </a:moveTo>
                  <a:cubicBezTo>
                    <a:pt x="3546" y="178"/>
                    <a:pt x="3574" y="189"/>
                    <a:pt x="3602" y="194"/>
                  </a:cubicBezTo>
                  <a:cubicBezTo>
                    <a:pt x="3620" y="205"/>
                    <a:pt x="3642" y="217"/>
                    <a:pt x="3665" y="234"/>
                  </a:cubicBezTo>
                  <a:cubicBezTo>
                    <a:pt x="3688" y="252"/>
                    <a:pt x="3705" y="273"/>
                    <a:pt x="3728" y="297"/>
                  </a:cubicBezTo>
                  <a:cubicBezTo>
                    <a:pt x="3751" y="331"/>
                    <a:pt x="3773" y="376"/>
                    <a:pt x="3796" y="417"/>
                  </a:cubicBezTo>
                  <a:cubicBezTo>
                    <a:pt x="3846" y="546"/>
                    <a:pt x="3870" y="683"/>
                    <a:pt x="3898" y="813"/>
                  </a:cubicBezTo>
                  <a:cubicBezTo>
                    <a:pt x="3904" y="865"/>
                    <a:pt x="3915" y="916"/>
                    <a:pt x="3927" y="973"/>
                  </a:cubicBezTo>
                  <a:cubicBezTo>
                    <a:pt x="3932" y="1002"/>
                    <a:pt x="3961" y="1030"/>
                    <a:pt x="3995" y="1041"/>
                  </a:cubicBezTo>
                  <a:lnTo>
                    <a:pt x="4017" y="1041"/>
                  </a:lnTo>
                  <a:cubicBezTo>
                    <a:pt x="4051" y="1041"/>
                    <a:pt x="4080" y="1023"/>
                    <a:pt x="4108" y="996"/>
                  </a:cubicBezTo>
                  <a:lnTo>
                    <a:pt x="4131" y="955"/>
                  </a:lnTo>
                  <a:cubicBezTo>
                    <a:pt x="4210" y="865"/>
                    <a:pt x="4284" y="792"/>
                    <a:pt x="4358" y="723"/>
                  </a:cubicBezTo>
                  <a:cubicBezTo>
                    <a:pt x="4415" y="689"/>
                    <a:pt x="4467" y="655"/>
                    <a:pt x="4517" y="632"/>
                  </a:cubicBezTo>
                  <a:cubicBezTo>
                    <a:pt x="4562" y="614"/>
                    <a:pt x="4603" y="603"/>
                    <a:pt x="4643" y="593"/>
                  </a:cubicBezTo>
                  <a:lnTo>
                    <a:pt x="4733" y="593"/>
                  </a:lnTo>
                  <a:cubicBezTo>
                    <a:pt x="4756" y="598"/>
                    <a:pt x="4779" y="603"/>
                    <a:pt x="4801" y="609"/>
                  </a:cubicBezTo>
                  <a:cubicBezTo>
                    <a:pt x="4813" y="621"/>
                    <a:pt x="4830" y="627"/>
                    <a:pt x="4847" y="638"/>
                  </a:cubicBezTo>
                  <a:cubicBezTo>
                    <a:pt x="4864" y="655"/>
                    <a:pt x="4881" y="672"/>
                    <a:pt x="4892" y="689"/>
                  </a:cubicBezTo>
                  <a:cubicBezTo>
                    <a:pt x="4910" y="711"/>
                    <a:pt x="4921" y="734"/>
                    <a:pt x="4932" y="758"/>
                  </a:cubicBezTo>
                  <a:cubicBezTo>
                    <a:pt x="4950" y="803"/>
                    <a:pt x="4966" y="848"/>
                    <a:pt x="4971" y="899"/>
                  </a:cubicBezTo>
                  <a:cubicBezTo>
                    <a:pt x="4984" y="984"/>
                    <a:pt x="4984" y="1075"/>
                    <a:pt x="4966" y="1188"/>
                  </a:cubicBezTo>
                  <a:cubicBezTo>
                    <a:pt x="4961" y="1228"/>
                    <a:pt x="4995" y="1274"/>
                    <a:pt x="5029" y="1296"/>
                  </a:cubicBezTo>
                  <a:cubicBezTo>
                    <a:pt x="5046" y="1308"/>
                    <a:pt x="5068" y="1308"/>
                    <a:pt x="5086" y="1308"/>
                  </a:cubicBezTo>
                  <a:cubicBezTo>
                    <a:pt x="5120" y="1308"/>
                    <a:pt x="5149" y="1296"/>
                    <a:pt x="5183" y="1269"/>
                  </a:cubicBezTo>
                  <a:lnTo>
                    <a:pt x="5199" y="1251"/>
                  </a:lnTo>
                  <a:cubicBezTo>
                    <a:pt x="5256" y="1212"/>
                    <a:pt x="5312" y="1183"/>
                    <a:pt x="5370" y="1154"/>
                  </a:cubicBezTo>
                  <a:cubicBezTo>
                    <a:pt x="5415" y="1138"/>
                    <a:pt x="5461" y="1120"/>
                    <a:pt x="5511" y="1115"/>
                  </a:cubicBezTo>
                  <a:cubicBezTo>
                    <a:pt x="5535" y="1109"/>
                    <a:pt x="5551" y="1109"/>
                    <a:pt x="5574" y="1109"/>
                  </a:cubicBezTo>
                  <a:cubicBezTo>
                    <a:pt x="5592" y="1109"/>
                    <a:pt x="5614" y="1109"/>
                    <a:pt x="5631" y="1115"/>
                  </a:cubicBezTo>
                  <a:cubicBezTo>
                    <a:pt x="5666" y="1120"/>
                    <a:pt x="5700" y="1126"/>
                    <a:pt x="5722" y="1138"/>
                  </a:cubicBezTo>
                  <a:cubicBezTo>
                    <a:pt x="5745" y="1149"/>
                    <a:pt x="5768" y="1160"/>
                    <a:pt x="5790" y="1178"/>
                  </a:cubicBezTo>
                  <a:cubicBezTo>
                    <a:pt x="5802" y="1188"/>
                    <a:pt x="5818" y="1201"/>
                    <a:pt x="5831" y="1223"/>
                  </a:cubicBezTo>
                  <a:cubicBezTo>
                    <a:pt x="5842" y="1240"/>
                    <a:pt x="5852" y="1257"/>
                    <a:pt x="5865" y="1274"/>
                  </a:cubicBezTo>
                  <a:cubicBezTo>
                    <a:pt x="5870" y="1296"/>
                    <a:pt x="5881" y="1325"/>
                    <a:pt x="5887" y="1348"/>
                  </a:cubicBezTo>
                  <a:lnTo>
                    <a:pt x="5887" y="1445"/>
                  </a:lnTo>
                  <a:cubicBezTo>
                    <a:pt x="5876" y="1490"/>
                    <a:pt x="5865" y="1535"/>
                    <a:pt x="5842" y="1587"/>
                  </a:cubicBezTo>
                  <a:cubicBezTo>
                    <a:pt x="5824" y="1626"/>
                    <a:pt x="5802" y="1666"/>
                    <a:pt x="5784" y="1700"/>
                  </a:cubicBezTo>
                  <a:cubicBezTo>
                    <a:pt x="5756" y="1746"/>
                    <a:pt x="5762" y="1808"/>
                    <a:pt x="5802" y="1842"/>
                  </a:cubicBezTo>
                  <a:cubicBezTo>
                    <a:pt x="5824" y="1865"/>
                    <a:pt x="5852" y="1876"/>
                    <a:pt x="5881" y="1876"/>
                  </a:cubicBezTo>
                  <a:cubicBezTo>
                    <a:pt x="5904" y="1876"/>
                    <a:pt x="5926" y="1870"/>
                    <a:pt x="5944" y="1865"/>
                  </a:cubicBezTo>
                  <a:cubicBezTo>
                    <a:pt x="5994" y="1831"/>
                    <a:pt x="6041" y="1808"/>
                    <a:pt x="6091" y="1791"/>
                  </a:cubicBezTo>
                  <a:lnTo>
                    <a:pt x="6137" y="1768"/>
                  </a:lnTo>
                  <a:cubicBezTo>
                    <a:pt x="6154" y="1763"/>
                    <a:pt x="6165" y="1757"/>
                    <a:pt x="6177" y="1757"/>
                  </a:cubicBezTo>
                  <a:cubicBezTo>
                    <a:pt x="6217" y="1739"/>
                    <a:pt x="6256" y="1729"/>
                    <a:pt x="6319" y="1723"/>
                  </a:cubicBezTo>
                  <a:cubicBezTo>
                    <a:pt x="6353" y="1718"/>
                    <a:pt x="6392" y="1718"/>
                    <a:pt x="6427" y="1718"/>
                  </a:cubicBezTo>
                  <a:lnTo>
                    <a:pt x="6529" y="1718"/>
                  </a:lnTo>
                  <a:cubicBezTo>
                    <a:pt x="6592" y="1729"/>
                    <a:pt x="6642" y="1746"/>
                    <a:pt x="6694" y="1763"/>
                  </a:cubicBezTo>
                  <a:cubicBezTo>
                    <a:pt x="6733" y="1786"/>
                    <a:pt x="6773" y="1802"/>
                    <a:pt x="6807" y="1831"/>
                  </a:cubicBezTo>
                  <a:cubicBezTo>
                    <a:pt x="6830" y="1849"/>
                    <a:pt x="6853" y="1870"/>
                    <a:pt x="6870" y="1894"/>
                  </a:cubicBezTo>
                  <a:cubicBezTo>
                    <a:pt x="6881" y="1910"/>
                    <a:pt x="6893" y="1933"/>
                    <a:pt x="6904" y="1956"/>
                  </a:cubicBezTo>
                  <a:cubicBezTo>
                    <a:pt x="6909" y="1973"/>
                    <a:pt x="6915" y="1990"/>
                    <a:pt x="6922" y="2007"/>
                  </a:cubicBezTo>
                  <a:lnTo>
                    <a:pt x="6922" y="2064"/>
                  </a:lnTo>
                  <a:cubicBezTo>
                    <a:pt x="6915" y="2080"/>
                    <a:pt x="6909" y="2104"/>
                    <a:pt x="6904" y="2121"/>
                  </a:cubicBezTo>
                  <a:cubicBezTo>
                    <a:pt x="6893" y="2149"/>
                    <a:pt x="6875" y="2172"/>
                    <a:pt x="6859" y="2200"/>
                  </a:cubicBezTo>
                  <a:cubicBezTo>
                    <a:pt x="6825" y="2234"/>
                    <a:pt x="6791" y="2269"/>
                    <a:pt x="6751" y="2303"/>
                  </a:cubicBezTo>
                  <a:cubicBezTo>
                    <a:pt x="6688" y="2348"/>
                    <a:pt x="6626" y="2382"/>
                    <a:pt x="6557" y="2410"/>
                  </a:cubicBezTo>
                  <a:cubicBezTo>
                    <a:pt x="6557" y="2410"/>
                    <a:pt x="6552" y="2410"/>
                    <a:pt x="6547" y="2416"/>
                  </a:cubicBezTo>
                  <a:cubicBezTo>
                    <a:pt x="6534" y="2421"/>
                    <a:pt x="6523" y="2428"/>
                    <a:pt x="6512" y="2434"/>
                  </a:cubicBezTo>
                  <a:lnTo>
                    <a:pt x="6518" y="2434"/>
                  </a:lnTo>
                  <a:cubicBezTo>
                    <a:pt x="6495" y="2445"/>
                    <a:pt x="6472" y="2450"/>
                    <a:pt x="6450" y="2462"/>
                  </a:cubicBezTo>
                  <a:cubicBezTo>
                    <a:pt x="6403" y="2479"/>
                    <a:pt x="6376" y="2513"/>
                    <a:pt x="6376" y="2552"/>
                  </a:cubicBezTo>
                  <a:cubicBezTo>
                    <a:pt x="6376" y="2592"/>
                    <a:pt x="6403" y="2644"/>
                    <a:pt x="6450" y="2649"/>
                  </a:cubicBezTo>
                  <a:cubicBezTo>
                    <a:pt x="6568" y="2672"/>
                    <a:pt x="6688" y="2706"/>
                    <a:pt x="6796" y="2751"/>
                  </a:cubicBezTo>
                  <a:cubicBezTo>
                    <a:pt x="6898" y="2796"/>
                    <a:pt x="6995" y="2848"/>
                    <a:pt x="7074" y="2911"/>
                  </a:cubicBezTo>
                  <a:cubicBezTo>
                    <a:pt x="7126" y="2950"/>
                    <a:pt x="7177" y="2995"/>
                    <a:pt x="7216" y="3047"/>
                  </a:cubicBezTo>
                  <a:cubicBezTo>
                    <a:pt x="7245" y="3087"/>
                    <a:pt x="7268" y="3126"/>
                    <a:pt x="7290" y="3171"/>
                  </a:cubicBezTo>
                  <a:cubicBezTo>
                    <a:pt x="7308" y="3212"/>
                    <a:pt x="7318" y="3252"/>
                    <a:pt x="7324" y="3297"/>
                  </a:cubicBezTo>
                  <a:lnTo>
                    <a:pt x="7324" y="3428"/>
                  </a:lnTo>
                  <a:cubicBezTo>
                    <a:pt x="7313" y="3467"/>
                    <a:pt x="7308" y="3501"/>
                    <a:pt x="7290" y="3536"/>
                  </a:cubicBezTo>
                  <a:cubicBezTo>
                    <a:pt x="7279" y="3570"/>
                    <a:pt x="7263" y="3598"/>
                    <a:pt x="7234" y="3638"/>
                  </a:cubicBezTo>
                  <a:cubicBezTo>
                    <a:pt x="7211" y="3666"/>
                    <a:pt x="7182" y="3695"/>
                    <a:pt x="7148" y="3724"/>
                  </a:cubicBezTo>
                  <a:cubicBezTo>
                    <a:pt x="7119" y="3740"/>
                    <a:pt x="7085" y="3763"/>
                    <a:pt x="7058" y="3774"/>
                  </a:cubicBezTo>
                  <a:cubicBezTo>
                    <a:pt x="7024" y="3785"/>
                    <a:pt x="6990" y="3797"/>
                    <a:pt x="6943" y="3808"/>
                  </a:cubicBezTo>
                  <a:lnTo>
                    <a:pt x="6830" y="3808"/>
                  </a:lnTo>
                  <a:cubicBezTo>
                    <a:pt x="6796" y="3797"/>
                    <a:pt x="6762" y="3792"/>
                    <a:pt x="6728" y="3780"/>
                  </a:cubicBezTo>
                  <a:cubicBezTo>
                    <a:pt x="6717" y="3774"/>
                    <a:pt x="6710" y="3774"/>
                    <a:pt x="6699" y="3774"/>
                  </a:cubicBezTo>
                  <a:cubicBezTo>
                    <a:pt x="6660" y="3774"/>
                    <a:pt x="6626" y="3797"/>
                    <a:pt x="6608" y="3826"/>
                  </a:cubicBezTo>
                  <a:cubicBezTo>
                    <a:pt x="6586" y="3871"/>
                    <a:pt x="6592" y="3916"/>
                    <a:pt x="6626" y="3956"/>
                  </a:cubicBezTo>
                  <a:lnTo>
                    <a:pt x="6654" y="3990"/>
                  </a:lnTo>
                  <a:cubicBezTo>
                    <a:pt x="6688" y="4031"/>
                    <a:pt x="6710" y="4076"/>
                    <a:pt x="6733" y="4121"/>
                  </a:cubicBezTo>
                  <a:cubicBezTo>
                    <a:pt x="6751" y="4167"/>
                    <a:pt x="6762" y="4212"/>
                    <a:pt x="6767" y="4257"/>
                  </a:cubicBezTo>
                  <a:cubicBezTo>
                    <a:pt x="6773" y="4303"/>
                    <a:pt x="6773" y="4348"/>
                    <a:pt x="6767" y="4393"/>
                  </a:cubicBezTo>
                  <a:cubicBezTo>
                    <a:pt x="6762" y="4440"/>
                    <a:pt x="6751" y="4485"/>
                    <a:pt x="6728" y="4530"/>
                  </a:cubicBezTo>
                  <a:cubicBezTo>
                    <a:pt x="6710" y="4582"/>
                    <a:pt x="6683" y="4627"/>
                    <a:pt x="6649" y="4666"/>
                  </a:cubicBezTo>
                  <a:cubicBezTo>
                    <a:pt x="6620" y="4706"/>
                    <a:pt x="6581" y="4747"/>
                    <a:pt x="6540" y="4781"/>
                  </a:cubicBezTo>
                  <a:cubicBezTo>
                    <a:pt x="6495" y="4808"/>
                    <a:pt x="6455" y="4837"/>
                    <a:pt x="6410" y="4854"/>
                  </a:cubicBezTo>
                  <a:cubicBezTo>
                    <a:pt x="6369" y="4871"/>
                    <a:pt x="6330" y="4883"/>
                    <a:pt x="6279" y="4888"/>
                  </a:cubicBezTo>
                  <a:cubicBezTo>
                    <a:pt x="6262" y="4894"/>
                    <a:pt x="6245" y="4894"/>
                    <a:pt x="6227" y="4894"/>
                  </a:cubicBezTo>
                  <a:cubicBezTo>
                    <a:pt x="6211" y="4894"/>
                    <a:pt x="6188" y="4888"/>
                    <a:pt x="6165" y="4888"/>
                  </a:cubicBezTo>
                  <a:cubicBezTo>
                    <a:pt x="6125" y="4883"/>
                    <a:pt x="6091" y="4871"/>
                    <a:pt x="6057" y="4860"/>
                  </a:cubicBezTo>
                  <a:cubicBezTo>
                    <a:pt x="6017" y="4837"/>
                    <a:pt x="5978" y="4815"/>
                    <a:pt x="5933" y="4786"/>
                  </a:cubicBezTo>
                  <a:cubicBezTo>
                    <a:pt x="5921" y="4774"/>
                    <a:pt x="5904" y="4763"/>
                    <a:pt x="5892" y="4747"/>
                  </a:cubicBezTo>
                  <a:cubicBezTo>
                    <a:pt x="5876" y="4729"/>
                    <a:pt x="5847" y="4723"/>
                    <a:pt x="5824" y="4723"/>
                  </a:cubicBezTo>
                  <a:lnTo>
                    <a:pt x="5802" y="4723"/>
                  </a:lnTo>
                  <a:cubicBezTo>
                    <a:pt x="5773" y="4729"/>
                    <a:pt x="5745" y="4757"/>
                    <a:pt x="5739" y="4786"/>
                  </a:cubicBezTo>
                  <a:cubicBezTo>
                    <a:pt x="5722" y="4849"/>
                    <a:pt x="5705" y="4905"/>
                    <a:pt x="5682" y="4957"/>
                  </a:cubicBezTo>
                  <a:cubicBezTo>
                    <a:pt x="5648" y="5030"/>
                    <a:pt x="5608" y="5098"/>
                    <a:pt x="5563" y="5167"/>
                  </a:cubicBezTo>
                  <a:cubicBezTo>
                    <a:pt x="5506" y="5235"/>
                    <a:pt x="5443" y="5297"/>
                    <a:pt x="5375" y="5348"/>
                  </a:cubicBezTo>
                  <a:cubicBezTo>
                    <a:pt x="5312" y="5394"/>
                    <a:pt x="5251" y="5428"/>
                    <a:pt x="5194" y="5456"/>
                  </a:cubicBezTo>
                  <a:cubicBezTo>
                    <a:pt x="5142" y="5479"/>
                    <a:pt x="5091" y="5490"/>
                    <a:pt x="5040" y="5502"/>
                  </a:cubicBezTo>
                  <a:cubicBezTo>
                    <a:pt x="5012" y="5502"/>
                    <a:pt x="4989" y="5507"/>
                    <a:pt x="4966" y="5507"/>
                  </a:cubicBezTo>
                  <a:cubicBezTo>
                    <a:pt x="4944" y="5507"/>
                    <a:pt x="4921" y="5502"/>
                    <a:pt x="4898" y="5502"/>
                  </a:cubicBezTo>
                  <a:cubicBezTo>
                    <a:pt x="4858" y="5497"/>
                    <a:pt x="4824" y="5484"/>
                    <a:pt x="4790" y="5473"/>
                  </a:cubicBezTo>
                  <a:cubicBezTo>
                    <a:pt x="4761" y="5456"/>
                    <a:pt x="4722" y="5439"/>
                    <a:pt x="4688" y="5411"/>
                  </a:cubicBezTo>
                  <a:cubicBezTo>
                    <a:pt x="4654" y="5382"/>
                    <a:pt x="4620" y="5348"/>
                    <a:pt x="4591" y="5308"/>
                  </a:cubicBezTo>
                  <a:cubicBezTo>
                    <a:pt x="4557" y="5269"/>
                    <a:pt x="4528" y="5217"/>
                    <a:pt x="4501" y="5167"/>
                  </a:cubicBezTo>
                  <a:cubicBezTo>
                    <a:pt x="4489" y="5132"/>
                    <a:pt x="4449" y="5115"/>
                    <a:pt x="4410" y="5115"/>
                  </a:cubicBezTo>
                  <a:cubicBezTo>
                    <a:pt x="4365" y="5115"/>
                    <a:pt x="4324" y="5149"/>
                    <a:pt x="4313" y="5190"/>
                  </a:cubicBezTo>
                  <a:cubicBezTo>
                    <a:pt x="4302" y="5229"/>
                    <a:pt x="4290" y="5263"/>
                    <a:pt x="4273" y="5297"/>
                  </a:cubicBezTo>
                  <a:cubicBezTo>
                    <a:pt x="4245" y="5360"/>
                    <a:pt x="4210" y="5422"/>
                    <a:pt x="4165" y="5479"/>
                  </a:cubicBezTo>
                  <a:cubicBezTo>
                    <a:pt x="4131" y="5524"/>
                    <a:pt x="4085" y="5570"/>
                    <a:pt x="4029" y="5615"/>
                  </a:cubicBezTo>
                  <a:cubicBezTo>
                    <a:pt x="3983" y="5655"/>
                    <a:pt x="3932" y="5683"/>
                    <a:pt x="3880" y="5707"/>
                  </a:cubicBezTo>
                  <a:cubicBezTo>
                    <a:pt x="3841" y="5723"/>
                    <a:pt x="3801" y="5735"/>
                    <a:pt x="3756" y="5741"/>
                  </a:cubicBezTo>
                  <a:cubicBezTo>
                    <a:pt x="3739" y="5746"/>
                    <a:pt x="3722" y="5746"/>
                    <a:pt x="3705" y="5746"/>
                  </a:cubicBezTo>
                  <a:cubicBezTo>
                    <a:pt x="3683" y="5746"/>
                    <a:pt x="3660" y="5746"/>
                    <a:pt x="3642" y="5741"/>
                  </a:cubicBezTo>
                  <a:cubicBezTo>
                    <a:pt x="3602" y="5735"/>
                    <a:pt x="3568" y="5723"/>
                    <a:pt x="3539" y="5712"/>
                  </a:cubicBezTo>
                  <a:cubicBezTo>
                    <a:pt x="3518" y="5701"/>
                    <a:pt x="3494" y="5689"/>
                    <a:pt x="3478" y="5678"/>
                  </a:cubicBezTo>
                  <a:cubicBezTo>
                    <a:pt x="3455" y="5660"/>
                    <a:pt x="3437" y="5644"/>
                    <a:pt x="3421" y="5621"/>
                  </a:cubicBezTo>
                  <a:cubicBezTo>
                    <a:pt x="3398" y="5587"/>
                    <a:pt x="3376" y="5542"/>
                    <a:pt x="3347" y="5490"/>
                  </a:cubicBezTo>
                  <a:cubicBezTo>
                    <a:pt x="3335" y="5456"/>
                    <a:pt x="3324" y="5416"/>
                    <a:pt x="3308" y="5371"/>
                  </a:cubicBezTo>
                  <a:cubicBezTo>
                    <a:pt x="3279" y="5297"/>
                    <a:pt x="3250" y="5224"/>
                    <a:pt x="3216" y="5156"/>
                  </a:cubicBezTo>
                  <a:cubicBezTo>
                    <a:pt x="3182" y="5093"/>
                    <a:pt x="3137" y="5047"/>
                    <a:pt x="3080" y="5012"/>
                  </a:cubicBezTo>
                  <a:cubicBezTo>
                    <a:pt x="3051" y="4996"/>
                    <a:pt x="3023" y="4985"/>
                    <a:pt x="2994" y="4978"/>
                  </a:cubicBezTo>
                  <a:cubicBezTo>
                    <a:pt x="2978" y="4973"/>
                    <a:pt x="2954" y="4973"/>
                    <a:pt x="2938" y="4973"/>
                  </a:cubicBezTo>
                  <a:cubicBezTo>
                    <a:pt x="2915" y="4973"/>
                    <a:pt x="2892" y="4973"/>
                    <a:pt x="2864" y="4978"/>
                  </a:cubicBezTo>
                  <a:cubicBezTo>
                    <a:pt x="2836" y="4985"/>
                    <a:pt x="2813" y="4991"/>
                    <a:pt x="2779" y="5007"/>
                  </a:cubicBezTo>
                  <a:lnTo>
                    <a:pt x="2768" y="5012"/>
                  </a:lnTo>
                  <a:cubicBezTo>
                    <a:pt x="2739" y="5025"/>
                    <a:pt x="2710" y="5041"/>
                    <a:pt x="2687" y="5059"/>
                  </a:cubicBezTo>
                  <a:cubicBezTo>
                    <a:pt x="2631" y="5093"/>
                    <a:pt x="2579" y="5132"/>
                    <a:pt x="2523" y="5177"/>
                  </a:cubicBezTo>
                  <a:lnTo>
                    <a:pt x="2506" y="5183"/>
                  </a:lnTo>
                  <a:lnTo>
                    <a:pt x="2483" y="5206"/>
                  </a:lnTo>
                  <a:cubicBezTo>
                    <a:pt x="2364" y="5297"/>
                    <a:pt x="2244" y="5387"/>
                    <a:pt x="2102" y="5450"/>
                  </a:cubicBezTo>
                  <a:cubicBezTo>
                    <a:pt x="2063" y="5468"/>
                    <a:pt x="2028" y="5473"/>
                    <a:pt x="1989" y="5484"/>
                  </a:cubicBezTo>
                  <a:lnTo>
                    <a:pt x="1915" y="5484"/>
                  </a:lnTo>
                  <a:cubicBezTo>
                    <a:pt x="1887" y="5479"/>
                    <a:pt x="1853" y="5468"/>
                    <a:pt x="1818" y="5456"/>
                  </a:cubicBezTo>
                  <a:cubicBezTo>
                    <a:pt x="1790" y="5439"/>
                    <a:pt x="1761" y="5428"/>
                    <a:pt x="1733" y="5405"/>
                  </a:cubicBezTo>
                  <a:cubicBezTo>
                    <a:pt x="1711" y="5387"/>
                    <a:pt x="1693" y="5366"/>
                    <a:pt x="1677" y="5348"/>
                  </a:cubicBezTo>
                  <a:cubicBezTo>
                    <a:pt x="1659" y="5319"/>
                    <a:pt x="1643" y="5292"/>
                    <a:pt x="1630" y="5263"/>
                  </a:cubicBezTo>
                  <a:cubicBezTo>
                    <a:pt x="1608" y="5212"/>
                    <a:pt x="1596" y="5167"/>
                    <a:pt x="1591" y="5109"/>
                  </a:cubicBezTo>
                  <a:cubicBezTo>
                    <a:pt x="1580" y="5036"/>
                    <a:pt x="1580" y="4951"/>
                    <a:pt x="1591" y="4860"/>
                  </a:cubicBezTo>
                  <a:cubicBezTo>
                    <a:pt x="1596" y="4826"/>
                    <a:pt x="1574" y="4792"/>
                    <a:pt x="1551" y="4768"/>
                  </a:cubicBezTo>
                  <a:cubicBezTo>
                    <a:pt x="1528" y="4747"/>
                    <a:pt x="1494" y="4729"/>
                    <a:pt x="1460" y="4729"/>
                  </a:cubicBezTo>
                  <a:lnTo>
                    <a:pt x="1432" y="4729"/>
                  </a:lnTo>
                  <a:cubicBezTo>
                    <a:pt x="1370" y="4729"/>
                    <a:pt x="1307" y="4729"/>
                    <a:pt x="1233" y="4718"/>
                  </a:cubicBezTo>
                  <a:cubicBezTo>
                    <a:pt x="1102" y="4700"/>
                    <a:pt x="977" y="4666"/>
                    <a:pt x="864" y="4616"/>
                  </a:cubicBezTo>
                  <a:cubicBezTo>
                    <a:pt x="785" y="4582"/>
                    <a:pt x="710" y="4542"/>
                    <a:pt x="648" y="4496"/>
                  </a:cubicBezTo>
                  <a:cubicBezTo>
                    <a:pt x="607" y="4461"/>
                    <a:pt x="580" y="4433"/>
                    <a:pt x="552" y="4406"/>
                  </a:cubicBezTo>
                  <a:cubicBezTo>
                    <a:pt x="539" y="4388"/>
                    <a:pt x="528" y="4365"/>
                    <a:pt x="517" y="4348"/>
                  </a:cubicBezTo>
                  <a:cubicBezTo>
                    <a:pt x="512" y="4331"/>
                    <a:pt x="505" y="4314"/>
                    <a:pt x="500" y="4296"/>
                  </a:cubicBezTo>
                  <a:cubicBezTo>
                    <a:pt x="500" y="4280"/>
                    <a:pt x="500" y="4269"/>
                    <a:pt x="505" y="4251"/>
                  </a:cubicBezTo>
                  <a:cubicBezTo>
                    <a:pt x="512" y="4235"/>
                    <a:pt x="512" y="4217"/>
                    <a:pt x="517" y="4201"/>
                  </a:cubicBezTo>
                  <a:cubicBezTo>
                    <a:pt x="528" y="4178"/>
                    <a:pt x="546" y="4155"/>
                    <a:pt x="562" y="4126"/>
                  </a:cubicBezTo>
                  <a:cubicBezTo>
                    <a:pt x="597" y="4086"/>
                    <a:pt x="636" y="4047"/>
                    <a:pt x="688" y="4007"/>
                  </a:cubicBezTo>
                  <a:cubicBezTo>
                    <a:pt x="727" y="3979"/>
                    <a:pt x="767" y="3950"/>
                    <a:pt x="812" y="3921"/>
                  </a:cubicBezTo>
                  <a:cubicBezTo>
                    <a:pt x="853" y="3900"/>
                    <a:pt x="875" y="3853"/>
                    <a:pt x="875" y="3803"/>
                  </a:cubicBezTo>
                  <a:cubicBezTo>
                    <a:pt x="875" y="3740"/>
                    <a:pt x="835" y="3683"/>
                    <a:pt x="778" y="3672"/>
                  </a:cubicBezTo>
                  <a:cubicBezTo>
                    <a:pt x="727" y="3661"/>
                    <a:pt x="682" y="3649"/>
                    <a:pt x="636" y="3627"/>
                  </a:cubicBezTo>
                  <a:cubicBezTo>
                    <a:pt x="586" y="3604"/>
                    <a:pt x="534" y="3575"/>
                    <a:pt x="483" y="3541"/>
                  </a:cubicBezTo>
                  <a:cubicBezTo>
                    <a:pt x="437" y="3501"/>
                    <a:pt x="403" y="3467"/>
                    <a:pt x="369" y="3422"/>
                  </a:cubicBezTo>
                  <a:cubicBezTo>
                    <a:pt x="341" y="3388"/>
                    <a:pt x="324" y="3354"/>
                    <a:pt x="307" y="3315"/>
                  </a:cubicBezTo>
                  <a:cubicBezTo>
                    <a:pt x="295" y="3286"/>
                    <a:pt x="284" y="3257"/>
                    <a:pt x="279" y="3229"/>
                  </a:cubicBezTo>
                  <a:lnTo>
                    <a:pt x="279" y="3160"/>
                  </a:lnTo>
                  <a:cubicBezTo>
                    <a:pt x="284" y="3144"/>
                    <a:pt x="290" y="3126"/>
                    <a:pt x="295" y="3110"/>
                  </a:cubicBezTo>
                  <a:cubicBezTo>
                    <a:pt x="301" y="3098"/>
                    <a:pt x="307" y="3087"/>
                    <a:pt x="318" y="3069"/>
                  </a:cubicBezTo>
                  <a:cubicBezTo>
                    <a:pt x="329" y="3053"/>
                    <a:pt x="341" y="3042"/>
                    <a:pt x="358" y="3030"/>
                  </a:cubicBezTo>
                  <a:cubicBezTo>
                    <a:pt x="381" y="3013"/>
                    <a:pt x="403" y="3001"/>
                    <a:pt x="432" y="2990"/>
                  </a:cubicBezTo>
                  <a:cubicBezTo>
                    <a:pt x="478" y="2974"/>
                    <a:pt x="523" y="2961"/>
                    <a:pt x="580" y="2950"/>
                  </a:cubicBezTo>
                  <a:cubicBezTo>
                    <a:pt x="602" y="2945"/>
                    <a:pt x="625" y="2945"/>
                    <a:pt x="648" y="2945"/>
                  </a:cubicBezTo>
                  <a:cubicBezTo>
                    <a:pt x="704" y="2940"/>
                    <a:pt x="756" y="2905"/>
                    <a:pt x="772" y="2848"/>
                  </a:cubicBezTo>
                  <a:cubicBezTo>
                    <a:pt x="778" y="2814"/>
                    <a:pt x="772" y="2780"/>
                    <a:pt x="756" y="2751"/>
                  </a:cubicBezTo>
                  <a:cubicBezTo>
                    <a:pt x="738" y="2723"/>
                    <a:pt x="717" y="2706"/>
                    <a:pt x="682" y="2694"/>
                  </a:cubicBezTo>
                  <a:cubicBezTo>
                    <a:pt x="631" y="2672"/>
                    <a:pt x="591" y="2649"/>
                    <a:pt x="552" y="2620"/>
                  </a:cubicBezTo>
                  <a:cubicBezTo>
                    <a:pt x="534" y="2604"/>
                    <a:pt x="523" y="2592"/>
                    <a:pt x="505" y="2575"/>
                  </a:cubicBezTo>
                  <a:cubicBezTo>
                    <a:pt x="500" y="2565"/>
                    <a:pt x="494" y="2558"/>
                    <a:pt x="489" y="2547"/>
                  </a:cubicBezTo>
                  <a:lnTo>
                    <a:pt x="489" y="2536"/>
                  </a:lnTo>
                  <a:lnTo>
                    <a:pt x="483" y="2524"/>
                  </a:lnTo>
                  <a:lnTo>
                    <a:pt x="483" y="2502"/>
                  </a:lnTo>
                  <a:cubicBezTo>
                    <a:pt x="489" y="2490"/>
                    <a:pt x="489" y="2479"/>
                    <a:pt x="494" y="2468"/>
                  </a:cubicBezTo>
                  <a:cubicBezTo>
                    <a:pt x="500" y="2450"/>
                    <a:pt x="512" y="2434"/>
                    <a:pt x="523" y="2416"/>
                  </a:cubicBezTo>
                  <a:cubicBezTo>
                    <a:pt x="546" y="2394"/>
                    <a:pt x="568" y="2371"/>
                    <a:pt x="591" y="2353"/>
                  </a:cubicBezTo>
                  <a:cubicBezTo>
                    <a:pt x="614" y="2337"/>
                    <a:pt x="642" y="2319"/>
                    <a:pt x="670" y="2308"/>
                  </a:cubicBezTo>
                  <a:cubicBezTo>
                    <a:pt x="704" y="2297"/>
                    <a:pt x="751" y="2279"/>
                    <a:pt x="796" y="2274"/>
                  </a:cubicBezTo>
                  <a:cubicBezTo>
                    <a:pt x="819" y="2274"/>
                    <a:pt x="841" y="2269"/>
                    <a:pt x="864" y="2269"/>
                  </a:cubicBezTo>
                  <a:cubicBezTo>
                    <a:pt x="887" y="2269"/>
                    <a:pt x="903" y="2269"/>
                    <a:pt x="927" y="2274"/>
                  </a:cubicBezTo>
                  <a:cubicBezTo>
                    <a:pt x="966" y="2279"/>
                    <a:pt x="1006" y="2292"/>
                    <a:pt x="1040" y="2303"/>
                  </a:cubicBezTo>
                  <a:cubicBezTo>
                    <a:pt x="1068" y="2319"/>
                    <a:pt x="1092" y="2331"/>
                    <a:pt x="1119" y="2353"/>
                  </a:cubicBezTo>
                  <a:cubicBezTo>
                    <a:pt x="1142" y="2365"/>
                    <a:pt x="1165" y="2371"/>
                    <a:pt x="1194" y="2371"/>
                  </a:cubicBezTo>
                  <a:cubicBezTo>
                    <a:pt x="1244" y="2371"/>
                    <a:pt x="1302" y="2342"/>
                    <a:pt x="1330" y="2297"/>
                  </a:cubicBezTo>
                  <a:cubicBezTo>
                    <a:pt x="1347" y="2263"/>
                    <a:pt x="1352" y="2217"/>
                    <a:pt x="1341" y="2183"/>
                  </a:cubicBezTo>
                  <a:cubicBezTo>
                    <a:pt x="1336" y="2149"/>
                    <a:pt x="1307" y="2109"/>
                    <a:pt x="1273" y="2093"/>
                  </a:cubicBezTo>
                  <a:cubicBezTo>
                    <a:pt x="1233" y="2075"/>
                    <a:pt x="1194" y="2059"/>
                    <a:pt x="1147" y="2046"/>
                  </a:cubicBezTo>
                  <a:lnTo>
                    <a:pt x="1126" y="2041"/>
                  </a:lnTo>
                  <a:lnTo>
                    <a:pt x="1113" y="2035"/>
                  </a:lnTo>
                  <a:lnTo>
                    <a:pt x="1092" y="2030"/>
                  </a:lnTo>
                  <a:cubicBezTo>
                    <a:pt x="1068" y="2001"/>
                    <a:pt x="1051" y="1973"/>
                    <a:pt x="1040" y="1939"/>
                  </a:cubicBezTo>
                  <a:cubicBezTo>
                    <a:pt x="1029" y="1910"/>
                    <a:pt x="1023" y="1888"/>
                    <a:pt x="1017" y="1854"/>
                  </a:cubicBezTo>
                  <a:cubicBezTo>
                    <a:pt x="1011" y="1831"/>
                    <a:pt x="1011" y="1814"/>
                    <a:pt x="1017" y="1786"/>
                  </a:cubicBezTo>
                  <a:cubicBezTo>
                    <a:pt x="1017" y="1768"/>
                    <a:pt x="1023" y="1752"/>
                    <a:pt x="1034" y="1729"/>
                  </a:cubicBezTo>
                  <a:cubicBezTo>
                    <a:pt x="1040" y="1712"/>
                    <a:pt x="1051" y="1694"/>
                    <a:pt x="1068" y="1671"/>
                  </a:cubicBezTo>
                  <a:cubicBezTo>
                    <a:pt x="1085" y="1649"/>
                    <a:pt x="1102" y="1632"/>
                    <a:pt x="1126" y="1615"/>
                  </a:cubicBezTo>
                  <a:cubicBezTo>
                    <a:pt x="1160" y="1592"/>
                    <a:pt x="1194" y="1569"/>
                    <a:pt x="1233" y="1553"/>
                  </a:cubicBezTo>
                  <a:cubicBezTo>
                    <a:pt x="1284" y="1529"/>
                    <a:pt x="1347" y="1513"/>
                    <a:pt x="1415" y="1501"/>
                  </a:cubicBezTo>
                  <a:cubicBezTo>
                    <a:pt x="1449" y="1501"/>
                    <a:pt x="1488" y="1495"/>
                    <a:pt x="1523" y="1495"/>
                  </a:cubicBezTo>
                  <a:cubicBezTo>
                    <a:pt x="1557" y="1495"/>
                    <a:pt x="1585" y="1501"/>
                    <a:pt x="1619" y="1501"/>
                  </a:cubicBezTo>
                  <a:cubicBezTo>
                    <a:pt x="1682" y="1513"/>
                    <a:pt x="1745" y="1529"/>
                    <a:pt x="1801" y="1553"/>
                  </a:cubicBezTo>
                  <a:cubicBezTo>
                    <a:pt x="1847" y="1569"/>
                    <a:pt x="1887" y="1592"/>
                    <a:pt x="1921" y="1621"/>
                  </a:cubicBezTo>
                  <a:cubicBezTo>
                    <a:pt x="1932" y="1626"/>
                    <a:pt x="1944" y="1632"/>
                    <a:pt x="1960" y="1632"/>
                  </a:cubicBezTo>
                  <a:cubicBezTo>
                    <a:pt x="1983" y="1632"/>
                    <a:pt x="2005" y="1621"/>
                    <a:pt x="2023" y="1603"/>
                  </a:cubicBezTo>
                  <a:cubicBezTo>
                    <a:pt x="2034" y="1587"/>
                    <a:pt x="2046" y="1569"/>
                    <a:pt x="2039" y="1553"/>
                  </a:cubicBezTo>
                  <a:cubicBezTo>
                    <a:pt x="2034" y="1456"/>
                    <a:pt x="2034" y="1371"/>
                    <a:pt x="2039" y="1291"/>
                  </a:cubicBezTo>
                  <a:cubicBezTo>
                    <a:pt x="2052" y="1223"/>
                    <a:pt x="2068" y="1167"/>
                    <a:pt x="2091" y="1109"/>
                  </a:cubicBezTo>
                  <a:cubicBezTo>
                    <a:pt x="2108" y="1081"/>
                    <a:pt x="2120" y="1052"/>
                    <a:pt x="2136" y="1030"/>
                  </a:cubicBezTo>
                  <a:cubicBezTo>
                    <a:pt x="2154" y="1007"/>
                    <a:pt x="2170" y="989"/>
                    <a:pt x="2188" y="973"/>
                  </a:cubicBezTo>
                  <a:cubicBezTo>
                    <a:pt x="2210" y="962"/>
                    <a:pt x="2228" y="950"/>
                    <a:pt x="2251" y="939"/>
                  </a:cubicBezTo>
                  <a:cubicBezTo>
                    <a:pt x="2273" y="933"/>
                    <a:pt x="2296" y="928"/>
                    <a:pt x="2324" y="921"/>
                  </a:cubicBezTo>
                  <a:cubicBezTo>
                    <a:pt x="2341" y="916"/>
                    <a:pt x="2353" y="916"/>
                    <a:pt x="2364" y="916"/>
                  </a:cubicBezTo>
                  <a:cubicBezTo>
                    <a:pt x="2380" y="916"/>
                    <a:pt x="2398" y="921"/>
                    <a:pt x="2414" y="921"/>
                  </a:cubicBezTo>
                  <a:cubicBezTo>
                    <a:pt x="2461" y="928"/>
                    <a:pt x="2511" y="944"/>
                    <a:pt x="2563" y="962"/>
                  </a:cubicBezTo>
                  <a:cubicBezTo>
                    <a:pt x="2631" y="996"/>
                    <a:pt x="2699" y="1036"/>
                    <a:pt x="2773" y="1086"/>
                  </a:cubicBezTo>
                  <a:cubicBezTo>
                    <a:pt x="2784" y="1092"/>
                    <a:pt x="2796" y="1098"/>
                    <a:pt x="2807" y="1098"/>
                  </a:cubicBezTo>
                  <a:cubicBezTo>
                    <a:pt x="2824" y="1098"/>
                    <a:pt x="2841" y="1092"/>
                    <a:pt x="2852" y="1086"/>
                  </a:cubicBezTo>
                  <a:cubicBezTo>
                    <a:pt x="2875" y="1070"/>
                    <a:pt x="2886" y="1047"/>
                    <a:pt x="2886" y="1018"/>
                  </a:cubicBezTo>
                  <a:cubicBezTo>
                    <a:pt x="2892" y="1007"/>
                    <a:pt x="2892" y="989"/>
                    <a:pt x="2892" y="978"/>
                  </a:cubicBezTo>
                  <a:cubicBezTo>
                    <a:pt x="2915" y="853"/>
                    <a:pt x="2949" y="729"/>
                    <a:pt x="3001" y="603"/>
                  </a:cubicBezTo>
                  <a:cubicBezTo>
                    <a:pt x="3040" y="512"/>
                    <a:pt x="3085" y="428"/>
                    <a:pt x="3143" y="359"/>
                  </a:cubicBezTo>
                  <a:cubicBezTo>
                    <a:pt x="3177" y="320"/>
                    <a:pt x="3211" y="286"/>
                    <a:pt x="3245" y="257"/>
                  </a:cubicBezTo>
                  <a:cubicBezTo>
                    <a:pt x="3284" y="228"/>
                    <a:pt x="3313" y="212"/>
                    <a:pt x="3342" y="200"/>
                  </a:cubicBezTo>
                  <a:cubicBezTo>
                    <a:pt x="3369" y="189"/>
                    <a:pt x="3398" y="178"/>
                    <a:pt x="3426" y="171"/>
                  </a:cubicBezTo>
                  <a:close/>
                  <a:moveTo>
                    <a:pt x="3484" y="1"/>
                  </a:moveTo>
                  <a:cubicBezTo>
                    <a:pt x="3449" y="1"/>
                    <a:pt x="3415" y="1"/>
                    <a:pt x="3381" y="7"/>
                  </a:cubicBezTo>
                  <a:cubicBezTo>
                    <a:pt x="3279" y="24"/>
                    <a:pt x="3182" y="81"/>
                    <a:pt x="3109" y="149"/>
                  </a:cubicBezTo>
                  <a:cubicBezTo>
                    <a:pt x="3023" y="223"/>
                    <a:pt x="2960" y="320"/>
                    <a:pt x="2909" y="417"/>
                  </a:cubicBezTo>
                  <a:cubicBezTo>
                    <a:pt x="2830" y="558"/>
                    <a:pt x="2779" y="717"/>
                    <a:pt x="2750" y="882"/>
                  </a:cubicBezTo>
                  <a:cubicBezTo>
                    <a:pt x="2631" y="812"/>
                    <a:pt x="2498" y="761"/>
                    <a:pt x="2367" y="761"/>
                  </a:cubicBezTo>
                  <a:cubicBezTo>
                    <a:pt x="2287" y="761"/>
                    <a:pt x="2207" y="780"/>
                    <a:pt x="2131" y="826"/>
                  </a:cubicBezTo>
                  <a:cubicBezTo>
                    <a:pt x="2028" y="887"/>
                    <a:pt x="1966" y="989"/>
                    <a:pt x="1926" y="1098"/>
                  </a:cubicBezTo>
                  <a:cubicBezTo>
                    <a:pt x="1903" y="1160"/>
                    <a:pt x="1892" y="1235"/>
                    <a:pt x="1881" y="1303"/>
                  </a:cubicBezTo>
                  <a:cubicBezTo>
                    <a:pt x="1876" y="1337"/>
                    <a:pt x="1876" y="1371"/>
                    <a:pt x="1876" y="1405"/>
                  </a:cubicBezTo>
                  <a:cubicBezTo>
                    <a:pt x="1779" y="1359"/>
                    <a:pt x="1671" y="1337"/>
                    <a:pt x="1562" y="1330"/>
                  </a:cubicBezTo>
                  <a:cubicBezTo>
                    <a:pt x="1550" y="1330"/>
                    <a:pt x="1538" y="1330"/>
                    <a:pt x="1526" y="1330"/>
                  </a:cubicBezTo>
                  <a:cubicBezTo>
                    <a:pt x="1384" y="1330"/>
                    <a:pt x="1239" y="1359"/>
                    <a:pt x="1108" y="1427"/>
                  </a:cubicBezTo>
                  <a:cubicBezTo>
                    <a:pt x="989" y="1490"/>
                    <a:pt x="887" y="1598"/>
                    <a:pt x="858" y="1729"/>
                  </a:cubicBezTo>
                  <a:cubicBezTo>
                    <a:pt x="835" y="1802"/>
                    <a:pt x="841" y="1876"/>
                    <a:pt x="864" y="1944"/>
                  </a:cubicBezTo>
                  <a:cubicBezTo>
                    <a:pt x="869" y="1973"/>
                    <a:pt x="880" y="1996"/>
                    <a:pt x="887" y="2019"/>
                  </a:cubicBezTo>
                  <a:cubicBezTo>
                    <a:pt x="853" y="2024"/>
                    <a:pt x="812" y="2030"/>
                    <a:pt x="778" y="2035"/>
                  </a:cubicBezTo>
                  <a:cubicBezTo>
                    <a:pt x="704" y="2046"/>
                    <a:pt x="631" y="2075"/>
                    <a:pt x="562" y="2109"/>
                  </a:cubicBezTo>
                  <a:cubicBezTo>
                    <a:pt x="534" y="2121"/>
                    <a:pt x="512" y="2138"/>
                    <a:pt x="483" y="2155"/>
                  </a:cubicBezTo>
                  <a:cubicBezTo>
                    <a:pt x="471" y="2166"/>
                    <a:pt x="460" y="2172"/>
                    <a:pt x="444" y="2177"/>
                  </a:cubicBezTo>
                  <a:cubicBezTo>
                    <a:pt x="426" y="2189"/>
                    <a:pt x="403" y="2206"/>
                    <a:pt x="386" y="2224"/>
                  </a:cubicBezTo>
                  <a:cubicBezTo>
                    <a:pt x="341" y="2263"/>
                    <a:pt x="295" y="2314"/>
                    <a:pt x="273" y="2371"/>
                  </a:cubicBezTo>
                  <a:cubicBezTo>
                    <a:pt x="261" y="2399"/>
                    <a:pt x="250" y="2428"/>
                    <a:pt x="245" y="2455"/>
                  </a:cubicBezTo>
                  <a:cubicBezTo>
                    <a:pt x="239" y="2479"/>
                    <a:pt x="239" y="2496"/>
                    <a:pt x="239" y="2518"/>
                  </a:cubicBezTo>
                  <a:cubicBezTo>
                    <a:pt x="239" y="2541"/>
                    <a:pt x="239" y="2565"/>
                    <a:pt x="245" y="2586"/>
                  </a:cubicBezTo>
                  <a:cubicBezTo>
                    <a:pt x="250" y="2620"/>
                    <a:pt x="261" y="2649"/>
                    <a:pt x="279" y="2678"/>
                  </a:cubicBezTo>
                  <a:cubicBezTo>
                    <a:pt x="290" y="2701"/>
                    <a:pt x="301" y="2723"/>
                    <a:pt x="318" y="2746"/>
                  </a:cubicBezTo>
                  <a:cubicBezTo>
                    <a:pt x="256" y="2775"/>
                    <a:pt x="193" y="2814"/>
                    <a:pt x="137" y="2865"/>
                  </a:cubicBezTo>
                  <a:cubicBezTo>
                    <a:pt x="85" y="2922"/>
                    <a:pt x="46" y="2990"/>
                    <a:pt x="22" y="3064"/>
                  </a:cubicBezTo>
                  <a:cubicBezTo>
                    <a:pt x="1" y="3144"/>
                    <a:pt x="6" y="3218"/>
                    <a:pt x="17" y="3297"/>
                  </a:cubicBezTo>
                  <a:cubicBezTo>
                    <a:pt x="28" y="3370"/>
                    <a:pt x="56" y="3439"/>
                    <a:pt x="91" y="3501"/>
                  </a:cubicBezTo>
                  <a:cubicBezTo>
                    <a:pt x="108" y="3536"/>
                    <a:pt x="125" y="3564"/>
                    <a:pt x="148" y="3593"/>
                  </a:cubicBezTo>
                  <a:cubicBezTo>
                    <a:pt x="176" y="3627"/>
                    <a:pt x="205" y="3661"/>
                    <a:pt x="239" y="3695"/>
                  </a:cubicBezTo>
                  <a:cubicBezTo>
                    <a:pt x="301" y="3751"/>
                    <a:pt x="369" y="3803"/>
                    <a:pt x="444" y="3848"/>
                  </a:cubicBezTo>
                  <a:cubicBezTo>
                    <a:pt x="352" y="3934"/>
                    <a:pt x="279" y="4036"/>
                    <a:pt x="239" y="4155"/>
                  </a:cubicBezTo>
                  <a:cubicBezTo>
                    <a:pt x="216" y="4241"/>
                    <a:pt x="221" y="4325"/>
                    <a:pt x="245" y="4411"/>
                  </a:cubicBezTo>
                  <a:cubicBezTo>
                    <a:pt x="273" y="4490"/>
                    <a:pt x="324" y="4564"/>
                    <a:pt x="381" y="4627"/>
                  </a:cubicBezTo>
                  <a:cubicBezTo>
                    <a:pt x="444" y="4695"/>
                    <a:pt x="517" y="4747"/>
                    <a:pt x="597" y="4792"/>
                  </a:cubicBezTo>
                  <a:cubicBezTo>
                    <a:pt x="682" y="4842"/>
                    <a:pt x="772" y="4883"/>
                    <a:pt x="869" y="4910"/>
                  </a:cubicBezTo>
                  <a:cubicBezTo>
                    <a:pt x="1011" y="4957"/>
                    <a:pt x="1165" y="4985"/>
                    <a:pt x="1318" y="4996"/>
                  </a:cubicBezTo>
                  <a:cubicBezTo>
                    <a:pt x="1318" y="5030"/>
                    <a:pt x="1318" y="5064"/>
                    <a:pt x="1323" y="5104"/>
                  </a:cubicBezTo>
                  <a:cubicBezTo>
                    <a:pt x="1330" y="5201"/>
                    <a:pt x="1352" y="5285"/>
                    <a:pt x="1392" y="5377"/>
                  </a:cubicBezTo>
                  <a:cubicBezTo>
                    <a:pt x="1426" y="5456"/>
                    <a:pt x="1477" y="5524"/>
                    <a:pt x="1540" y="5581"/>
                  </a:cubicBezTo>
                  <a:cubicBezTo>
                    <a:pt x="1614" y="5649"/>
                    <a:pt x="1698" y="5694"/>
                    <a:pt x="1795" y="5723"/>
                  </a:cubicBezTo>
                  <a:cubicBezTo>
                    <a:pt x="1848" y="5739"/>
                    <a:pt x="1899" y="5746"/>
                    <a:pt x="1950" y="5746"/>
                  </a:cubicBezTo>
                  <a:cubicBezTo>
                    <a:pt x="2207" y="5746"/>
                    <a:pt x="2437" y="5562"/>
                    <a:pt x="2637" y="5411"/>
                  </a:cubicBezTo>
                  <a:cubicBezTo>
                    <a:pt x="2716" y="5348"/>
                    <a:pt x="2796" y="5280"/>
                    <a:pt x="2892" y="5235"/>
                  </a:cubicBezTo>
                  <a:cubicBezTo>
                    <a:pt x="2904" y="5229"/>
                    <a:pt x="2915" y="5229"/>
                    <a:pt x="2933" y="5224"/>
                  </a:cubicBezTo>
                  <a:lnTo>
                    <a:pt x="2944" y="5224"/>
                  </a:lnTo>
                  <a:cubicBezTo>
                    <a:pt x="2949" y="5229"/>
                    <a:pt x="2954" y="5235"/>
                    <a:pt x="2960" y="5235"/>
                  </a:cubicBezTo>
                  <a:cubicBezTo>
                    <a:pt x="2967" y="5240"/>
                    <a:pt x="2972" y="5251"/>
                    <a:pt x="2978" y="5258"/>
                  </a:cubicBezTo>
                  <a:cubicBezTo>
                    <a:pt x="3001" y="5285"/>
                    <a:pt x="3017" y="5319"/>
                    <a:pt x="3028" y="5353"/>
                  </a:cubicBezTo>
                  <a:cubicBezTo>
                    <a:pt x="3080" y="5473"/>
                    <a:pt x="3114" y="5599"/>
                    <a:pt x="3182" y="5707"/>
                  </a:cubicBezTo>
                  <a:cubicBezTo>
                    <a:pt x="3177" y="5814"/>
                    <a:pt x="3171" y="5922"/>
                    <a:pt x="3164" y="6030"/>
                  </a:cubicBezTo>
                  <a:cubicBezTo>
                    <a:pt x="3154" y="6200"/>
                    <a:pt x="3137" y="6371"/>
                    <a:pt x="3119" y="6541"/>
                  </a:cubicBezTo>
                  <a:cubicBezTo>
                    <a:pt x="3103" y="6638"/>
                    <a:pt x="3091" y="6729"/>
                    <a:pt x="3074" y="6826"/>
                  </a:cubicBezTo>
                  <a:cubicBezTo>
                    <a:pt x="3051" y="6934"/>
                    <a:pt x="3028" y="7042"/>
                    <a:pt x="3012" y="7149"/>
                  </a:cubicBezTo>
                  <a:cubicBezTo>
                    <a:pt x="3006" y="7184"/>
                    <a:pt x="3006" y="7207"/>
                    <a:pt x="3023" y="7235"/>
                  </a:cubicBezTo>
                  <a:cubicBezTo>
                    <a:pt x="3040" y="7263"/>
                    <a:pt x="3062" y="7280"/>
                    <a:pt x="3091" y="7286"/>
                  </a:cubicBezTo>
                  <a:cubicBezTo>
                    <a:pt x="3101" y="7290"/>
                    <a:pt x="3111" y="7291"/>
                    <a:pt x="3121" y="7291"/>
                  </a:cubicBezTo>
                  <a:cubicBezTo>
                    <a:pt x="3140" y="7291"/>
                    <a:pt x="3158" y="7285"/>
                    <a:pt x="3177" y="7275"/>
                  </a:cubicBezTo>
                  <a:cubicBezTo>
                    <a:pt x="3205" y="7263"/>
                    <a:pt x="3216" y="7241"/>
                    <a:pt x="3227" y="7212"/>
                  </a:cubicBezTo>
                  <a:cubicBezTo>
                    <a:pt x="3239" y="7178"/>
                    <a:pt x="3250" y="7144"/>
                    <a:pt x="3261" y="7115"/>
                  </a:cubicBezTo>
                  <a:lnTo>
                    <a:pt x="3256" y="7115"/>
                  </a:lnTo>
                  <a:cubicBezTo>
                    <a:pt x="3290" y="7002"/>
                    <a:pt x="3308" y="6888"/>
                    <a:pt x="3319" y="6792"/>
                  </a:cubicBezTo>
                  <a:cubicBezTo>
                    <a:pt x="3335" y="6667"/>
                    <a:pt x="3347" y="6536"/>
                    <a:pt x="3342" y="6383"/>
                  </a:cubicBezTo>
                  <a:cubicBezTo>
                    <a:pt x="3342" y="6258"/>
                    <a:pt x="3335" y="6132"/>
                    <a:pt x="3335" y="6013"/>
                  </a:cubicBezTo>
                  <a:lnTo>
                    <a:pt x="3329" y="5967"/>
                  </a:lnTo>
                  <a:lnTo>
                    <a:pt x="3329" y="5877"/>
                  </a:lnTo>
                  <a:lnTo>
                    <a:pt x="3329" y="5872"/>
                  </a:lnTo>
                  <a:lnTo>
                    <a:pt x="3335" y="5877"/>
                  </a:lnTo>
                  <a:lnTo>
                    <a:pt x="3347" y="5883"/>
                  </a:lnTo>
                  <a:cubicBezTo>
                    <a:pt x="3421" y="5940"/>
                    <a:pt x="3518" y="5967"/>
                    <a:pt x="3580" y="5974"/>
                  </a:cubicBezTo>
                  <a:cubicBezTo>
                    <a:pt x="3625" y="5985"/>
                    <a:pt x="3665" y="5985"/>
                    <a:pt x="3699" y="5985"/>
                  </a:cubicBezTo>
                  <a:lnTo>
                    <a:pt x="3739" y="5985"/>
                  </a:lnTo>
                  <a:cubicBezTo>
                    <a:pt x="3790" y="5979"/>
                    <a:pt x="3841" y="5974"/>
                    <a:pt x="3898" y="5956"/>
                  </a:cubicBezTo>
                  <a:cubicBezTo>
                    <a:pt x="3927" y="5945"/>
                    <a:pt x="3949" y="5940"/>
                    <a:pt x="3977" y="5928"/>
                  </a:cubicBezTo>
                  <a:cubicBezTo>
                    <a:pt x="3983" y="5928"/>
                    <a:pt x="3983" y="5922"/>
                    <a:pt x="3990" y="5922"/>
                  </a:cubicBezTo>
                  <a:lnTo>
                    <a:pt x="3990" y="5922"/>
                  </a:lnTo>
                  <a:cubicBezTo>
                    <a:pt x="3990" y="5996"/>
                    <a:pt x="3983" y="6064"/>
                    <a:pt x="3983" y="6132"/>
                  </a:cubicBezTo>
                  <a:cubicBezTo>
                    <a:pt x="3983" y="6258"/>
                    <a:pt x="3990" y="6383"/>
                    <a:pt x="4000" y="6525"/>
                  </a:cubicBezTo>
                  <a:cubicBezTo>
                    <a:pt x="4006" y="6649"/>
                    <a:pt x="4024" y="6774"/>
                    <a:pt x="4045" y="6916"/>
                  </a:cubicBezTo>
                  <a:cubicBezTo>
                    <a:pt x="4058" y="6974"/>
                    <a:pt x="4069" y="7031"/>
                    <a:pt x="4085" y="7092"/>
                  </a:cubicBezTo>
                  <a:cubicBezTo>
                    <a:pt x="4103" y="7167"/>
                    <a:pt x="4126" y="7241"/>
                    <a:pt x="4148" y="7314"/>
                  </a:cubicBezTo>
                  <a:cubicBezTo>
                    <a:pt x="4160" y="7349"/>
                    <a:pt x="4176" y="7372"/>
                    <a:pt x="4205" y="7388"/>
                  </a:cubicBezTo>
                  <a:cubicBezTo>
                    <a:pt x="4223" y="7399"/>
                    <a:pt x="4242" y="7403"/>
                    <a:pt x="4262" y="7403"/>
                  </a:cubicBezTo>
                  <a:cubicBezTo>
                    <a:pt x="4274" y="7403"/>
                    <a:pt x="4285" y="7402"/>
                    <a:pt x="4296" y="7399"/>
                  </a:cubicBezTo>
                  <a:cubicBezTo>
                    <a:pt x="4358" y="7383"/>
                    <a:pt x="4404" y="7314"/>
                    <a:pt x="4381" y="7252"/>
                  </a:cubicBezTo>
                  <a:cubicBezTo>
                    <a:pt x="4336" y="7115"/>
                    <a:pt x="4290" y="6974"/>
                    <a:pt x="4255" y="6837"/>
                  </a:cubicBezTo>
                  <a:cubicBezTo>
                    <a:pt x="4221" y="6695"/>
                    <a:pt x="4187" y="6553"/>
                    <a:pt x="4171" y="6410"/>
                  </a:cubicBezTo>
                  <a:cubicBezTo>
                    <a:pt x="4142" y="6218"/>
                    <a:pt x="4137" y="6024"/>
                    <a:pt x="4142" y="5825"/>
                  </a:cubicBezTo>
                  <a:cubicBezTo>
                    <a:pt x="4160" y="5814"/>
                    <a:pt x="4176" y="5803"/>
                    <a:pt x="4187" y="5791"/>
                  </a:cubicBezTo>
                  <a:cubicBezTo>
                    <a:pt x="4228" y="5757"/>
                    <a:pt x="4262" y="5718"/>
                    <a:pt x="4290" y="5683"/>
                  </a:cubicBezTo>
                  <a:cubicBezTo>
                    <a:pt x="4330" y="5638"/>
                    <a:pt x="4365" y="5587"/>
                    <a:pt x="4399" y="5536"/>
                  </a:cubicBezTo>
                  <a:cubicBezTo>
                    <a:pt x="4410" y="5513"/>
                    <a:pt x="4426" y="5484"/>
                    <a:pt x="4438" y="5456"/>
                  </a:cubicBezTo>
                  <a:cubicBezTo>
                    <a:pt x="4460" y="5479"/>
                    <a:pt x="4478" y="5502"/>
                    <a:pt x="4501" y="5524"/>
                  </a:cubicBezTo>
                  <a:cubicBezTo>
                    <a:pt x="4569" y="5587"/>
                    <a:pt x="4643" y="5633"/>
                    <a:pt x="4733" y="5667"/>
                  </a:cubicBezTo>
                  <a:cubicBezTo>
                    <a:pt x="4808" y="5701"/>
                    <a:pt x="4892" y="5712"/>
                    <a:pt x="4978" y="5712"/>
                  </a:cubicBezTo>
                  <a:cubicBezTo>
                    <a:pt x="5057" y="5707"/>
                    <a:pt x="5142" y="5689"/>
                    <a:pt x="5222" y="5660"/>
                  </a:cubicBezTo>
                  <a:cubicBezTo>
                    <a:pt x="5529" y="5547"/>
                    <a:pt x="5768" y="5280"/>
                    <a:pt x="5881" y="4973"/>
                  </a:cubicBezTo>
                  <a:cubicBezTo>
                    <a:pt x="5921" y="5002"/>
                    <a:pt x="5972" y="5025"/>
                    <a:pt x="6017" y="5041"/>
                  </a:cubicBezTo>
                  <a:cubicBezTo>
                    <a:pt x="6080" y="5068"/>
                    <a:pt x="6150" y="5077"/>
                    <a:pt x="6221" y="5077"/>
                  </a:cubicBezTo>
                  <a:cubicBezTo>
                    <a:pt x="6240" y="5077"/>
                    <a:pt x="6260" y="5076"/>
                    <a:pt x="6279" y="5075"/>
                  </a:cubicBezTo>
                  <a:cubicBezTo>
                    <a:pt x="6455" y="5064"/>
                    <a:pt x="6620" y="4973"/>
                    <a:pt x="6739" y="4849"/>
                  </a:cubicBezTo>
                  <a:cubicBezTo>
                    <a:pt x="6802" y="4786"/>
                    <a:pt x="6853" y="4712"/>
                    <a:pt x="6893" y="4637"/>
                  </a:cubicBezTo>
                  <a:cubicBezTo>
                    <a:pt x="6938" y="4553"/>
                    <a:pt x="6961" y="4461"/>
                    <a:pt x="6972" y="4371"/>
                  </a:cubicBezTo>
                  <a:cubicBezTo>
                    <a:pt x="6983" y="4275"/>
                    <a:pt x="6972" y="4178"/>
                    <a:pt x="6943" y="4086"/>
                  </a:cubicBezTo>
                  <a:cubicBezTo>
                    <a:pt x="6938" y="4065"/>
                    <a:pt x="6933" y="4041"/>
                    <a:pt x="6922" y="4024"/>
                  </a:cubicBezTo>
                  <a:cubicBezTo>
                    <a:pt x="6956" y="4024"/>
                    <a:pt x="6990" y="4018"/>
                    <a:pt x="7017" y="4013"/>
                  </a:cubicBezTo>
                  <a:cubicBezTo>
                    <a:pt x="7137" y="3990"/>
                    <a:pt x="7239" y="3928"/>
                    <a:pt x="7324" y="3853"/>
                  </a:cubicBezTo>
                  <a:cubicBezTo>
                    <a:pt x="7415" y="3780"/>
                    <a:pt x="7473" y="3672"/>
                    <a:pt x="7512" y="3564"/>
                  </a:cubicBezTo>
                  <a:cubicBezTo>
                    <a:pt x="7552" y="3444"/>
                    <a:pt x="7546" y="3315"/>
                    <a:pt x="7518" y="3195"/>
                  </a:cubicBezTo>
                  <a:cubicBezTo>
                    <a:pt x="7494" y="3087"/>
                    <a:pt x="7438" y="2995"/>
                    <a:pt x="7370" y="2905"/>
                  </a:cubicBezTo>
                  <a:cubicBezTo>
                    <a:pt x="7302" y="2820"/>
                    <a:pt x="7211" y="2746"/>
                    <a:pt x="7119" y="2689"/>
                  </a:cubicBezTo>
                  <a:cubicBezTo>
                    <a:pt x="7024" y="2626"/>
                    <a:pt x="6915" y="2581"/>
                    <a:pt x="6807" y="2541"/>
                  </a:cubicBezTo>
                  <a:cubicBezTo>
                    <a:pt x="6796" y="2536"/>
                    <a:pt x="6778" y="2530"/>
                    <a:pt x="6767" y="2524"/>
                  </a:cubicBezTo>
                  <a:cubicBezTo>
                    <a:pt x="6802" y="2507"/>
                    <a:pt x="6830" y="2484"/>
                    <a:pt x="6859" y="2462"/>
                  </a:cubicBezTo>
                  <a:cubicBezTo>
                    <a:pt x="6943" y="2399"/>
                    <a:pt x="7024" y="2326"/>
                    <a:pt x="7069" y="2229"/>
                  </a:cubicBezTo>
                  <a:cubicBezTo>
                    <a:pt x="7108" y="2155"/>
                    <a:pt x="7126" y="2075"/>
                    <a:pt x="7119" y="1990"/>
                  </a:cubicBezTo>
                  <a:cubicBezTo>
                    <a:pt x="7114" y="1944"/>
                    <a:pt x="7103" y="1904"/>
                    <a:pt x="7080" y="1859"/>
                  </a:cubicBezTo>
                  <a:cubicBezTo>
                    <a:pt x="7063" y="1820"/>
                    <a:pt x="7040" y="1786"/>
                    <a:pt x="7012" y="1752"/>
                  </a:cubicBezTo>
                  <a:cubicBezTo>
                    <a:pt x="6961" y="1689"/>
                    <a:pt x="6893" y="1637"/>
                    <a:pt x="6825" y="1598"/>
                  </a:cubicBezTo>
                  <a:cubicBezTo>
                    <a:pt x="6728" y="1553"/>
                    <a:pt x="6631" y="1524"/>
                    <a:pt x="6523" y="1513"/>
                  </a:cubicBezTo>
                  <a:cubicBezTo>
                    <a:pt x="6487" y="1509"/>
                    <a:pt x="6451" y="1507"/>
                    <a:pt x="6414" y="1507"/>
                  </a:cubicBezTo>
                  <a:cubicBezTo>
                    <a:pt x="6339" y="1507"/>
                    <a:pt x="6263" y="1515"/>
                    <a:pt x="6188" y="1529"/>
                  </a:cubicBezTo>
                  <a:cubicBezTo>
                    <a:pt x="6165" y="1529"/>
                    <a:pt x="6137" y="1535"/>
                    <a:pt x="6109" y="1542"/>
                  </a:cubicBezTo>
                  <a:cubicBezTo>
                    <a:pt x="6125" y="1479"/>
                    <a:pt x="6131" y="1405"/>
                    <a:pt x="6125" y="1337"/>
                  </a:cubicBezTo>
                  <a:cubicBezTo>
                    <a:pt x="6120" y="1262"/>
                    <a:pt x="6097" y="1188"/>
                    <a:pt x="6062" y="1120"/>
                  </a:cubicBezTo>
                  <a:cubicBezTo>
                    <a:pt x="6023" y="1058"/>
                    <a:pt x="5972" y="1002"/>
                    <a:pt x="5910" y="962"/>
                  </a:cubicBezTo>
                  <a:cubicBezTo>
                    <a:pt x="5852" y="921"/>
                    <a:pt x="5790" y="894"/>
                    <a:pt x="5722" y="876"/>
                  </a:cubicBezTo>
                  <a:cubicBezTo>
                    <a:pt x="5675" y="866"/>
                    <a:pt x="5626" y="862"/>
                    <a:pt x="5578" y="862"/>
                  </a:cubicBezTo>
                  <a:cubicBezTo>
                    <a:pt x="5550" y="862"/>
                    <a:pt x="5522" y="863"/>
                    <a:pt x="5495" y="865"/>
                  </a:cubicBezTo>
                  <a:cubicBezTo>
                    <a:pt x="5449" y="871"/>
                    <a:pt x="5409" y="882"/>
                    <a:pt x="5364" y="894"/>
                  </a:cubicBezTo>
                  <a:cubicBezTo>
                    <a:pt x="5325" y="905"/>
                    <a:pt x="5285" y="921"/>
                    <a:pt x="5239" y="939"/>
                  </a:cubicBezTo>
                  <a:cubicBezTo>
                    <a:pt x="5233" y="944"/>
                    <a:pt x="5228" y="944"/>
                    <a:pt x="5217" y="950"/>
                  </a:cubicBezTo>
                  <a:cubicBezTo>
                    <a:pt x="5210" y="837"/>
                    <a:pt x="5188" y="729"/>
                    <a:pt x="5136" y="627"/>
                  </a:cubicBezTo>
                  <a:cubicBezTo>
                    <a:pt x="5068" y="496"/>
                    <a:pt x="4937" y="393"/>
                    <a:pt x="4796" y="370"/>
                  </a:cubicBezTo>
                  <a:cubicBezTo>
                    <a:pt x="4769" y="367"/>
                    <a:pt x="4742" y="365"/>
                    <a:pt x="4715" y="365"/>
                  </a:cubicBezTo>
                  <a:cubicBezTo>
                    <a:pt x="4584" y="365"/>
                    <a:pt x="4455" y="407"/>
                    <a:pt x="4341" y="473"/>
                  </a:cubicBezTo>
                  <a:cubicBezTo>
                    <a:pt x="4262" y="519"/>
                    <a:pt x="4187" y="580"/>
                    <a:pt x="4126" y="643"/>
                  </a:cubicBezTo>
                  <a:cubicBezTo>
                    <a:pt x="4103" y="661"/>
                    <a:pt x="4085" y="683"/>
                    <a:pt x="4069" y="700"/>
                  </a:cubicBezTo>
                  <a:cubicBezTo>
                    <a:pt x="4063" y="672"/>
                    <a:pt x="4058" y="643"/>
                    <a:pt x="4051" y="614"/>
                  </a:cubicBezTo>
                  <a:cubicBezTo>
                    <a:pt x="4024" y="501"/>
                    <a:pt x="3990" y="393"/>
                    <a:pt x="3938" y="291"/>
                  </a:cubicBezTo>
                  <a:cubicBezTo>
                    <a:pt x="3893" y="194"/>
                    <a:pt x="3819" y="110"/>
                    <a:pt x="3722" y="58"/>
                  </a:cubicBezTo>
                  <a:cubicBezTo>
                    <a:pt x="3649" y="18"/>
                    <a:pt x="3568" y="1"/>
                    <a:pt x="34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4"/>
            <p:cNvSpPr/>
            <p:nvPr/>
          </p:nvSpPr>
          <p:spPr>
            <a:xfrm flipH="1">
              <a:off x="1101327" y="3640359"/>
              <a:ext cx="30276" cy="43516"/>
            </a:xfrm>
            <a:custGeom>
              <a:avLst/>
              <a:gdLst/>
              <a:ahLst/>
              <a:cxnLst/>
              <a:rect l="l" t="t" r="r" b="b"/>
              <a:pathLst>
                <a:path w="1029" h="1479" extrusionOk="0">
                  <a:moveTo>
                    <a:pt x="187" y="1"/>
                  </a:moveTo>
                  <a:lnTo>
                    <a:pt x="187" y="91"/>
                  </a:lnTo>
                  <a:lnTo>
                    <a:pt x="187" y="137"/>
                  </a:lnTo>
                  <a:cubicBezTo>
                    <a:pt x="193" y="256"/>
                    <a:pt x="198" y="381"/>
                    <a:pt x="198" y="507"/>
                  </a:cubicBezTo>
                  <a:cubicBezTo>
                    <a:pt x="198" y="659"/>
                    <a:pt x="96" y="733"/>
                    <a:pt x="80" y="853"/>
                  </a:cubicBezTo>
                  <a:cubicBezTo>
                    <a:pt x="69" y="950"/>
                    <a:pt x="1" y="1268"/>
                    <a:pt x="28" y="1399"/>
                  </a:cubicBezTo>
                  <a:cubicBezTo>
                    <a:pt x="324" y="1459"/>
                    <a:pt x="536" y="1479"/>
                    <a:pt x="686" y="1479"/>
                  </a:cubicBezTo>
                  <a:cubicBezTo>
                    <a:pt x="958" y="1479"/>
                    <a:pt x="1029" y="1415"/>
                    <a:pt x="1029" y="1415"/>
                  </a:cubicBezTo>
                  <a:cubicBezTo>
                    <a:pt x="1011" y="1352"/>
                    <a:pt x="1000" y="1291"/>
                    <a:pt x="989" y="1223"/>
                  </a:cubicBezTo>
                  <a:cubicBezTo>
                    <a:pt x="966" y="1086"/>
                    <a:pt x="864" y="773"/>
                    <a:pt x="853" y="649"/>
                  </a:cubicBezTo>
                  <a:cubicBezTo>
                    <a:pt x="846" y="507"/>
                    <a:pt x="841" y="381"/>
                    <a:pt x="841" y="256"/>
                  </a:cubicBezTo>
                  <a:cubicBezTo>
                    <a:pt x="841" y="188"/>
                    <a:pt x="841" y="119"/>
                    <a:pt x="846" y="46"/>
                  </a:cubicBezTo>
                  <a:lnTo>
                    <a:pt x="846" y="46"/>
                  </a:lnTo>
                  <a:cubicBezTo>
                    <a:pt x="812" y="57"/>
                    <a:pt x="785" y="69"/>
                    <a:pt x="751" y="80"/>
                  </a:cubicBezTo>
                  <a:cubicBezTo>
                    <a:pt x="699" y="98"/>
                    <a:pt x="648" y="103"/>
                    <a:pt x="597" y="108"/>
                  </a:cubicBezTo>
                  <a:lnTo>
                    <a:pt x="557" y="108"/>
                  </a:lnTo>
                  <a:cubicBezTo>
                    <a:pt x="517" y="108"/>
                    <a:pt x="478" y="108"/>
                    <a:pt x="437" y="98"/>
                  </a:cubicBezTo>
                  <a:cubicBezTo>
                    <a:pt x="369" y="91"/>
                    <a:pt x="279" y="63"/>
                    <a:pt x="198" y="6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4"/>
            <p:cNvSpPr/>
            <p:nvPr/>
          </p:nvSpPr>
          <p:spPr>
            <a:xfrm flipH="1">
              <a:off x="1008557" y="3472474"/>
              <a:ext cx="207517" cy="164060"/>
            </a:xfrm>
            <a:custGeom>
              <a:avLst/>
              <a:gdLst/>
              <a:ahLst/>
              <a:cxnLst/>
              <a:rect l="l" t="t" r="r" b="b"/>
              <a:pathLst>
                <a:path w="7053" h="5576" extrusionOk="0">
                  <a:moveTo>
                    <a:pt x="3155" y="1"/>
                  </a:moveTo>
                  <a:cubicBezTo>
                    <a:pt x="3121" y="8"/>
                    <a:pt x="3093" y="19"/>
                    <a:pt x="3069" y="29"/>
                  </a:cubicBezTo>
                  <a:cubicBezTo>
                    <a:pt x="3035" y="42"/>
                    <a:pt x="3008" y="58"/>
                    <a:pt x="2974" y="87"/>
                  </a:cubicBezTo>
                  <a:cubicBezTo>
                    <a:pt x="2933" y="115"/>
                    <a:pt x="2899" y="149"/>
                    <a:pt x="2865" y="189"/>
                  </a:cubicBezTo>
                  <a:cubicBezTo>
                    <a:pt x="2814" y="257"/>
                    <a:pt x="2769" y="342"/>
                    <a:pt x="2728" y="433"/>
                  </a:cubicBezTo>
                  <a:cubicBezTo>
                    <a:pt x="2672" y="559"/>
                    <a:pt x="2638" y="683"/>
                    <a:pt x="2621" y="808"/>
                  </a:cubicBezTo>
                  <a:cubicBezTo>
                    <a:pt x="2615" y="819"/>
                    <a:pt x="2615" y="837"/>
                    <a:pt x="2615" y="848"/>
                  </a:cubicBezTo>
                  <a:cubicBezTo>
                    <a:pt x="2610" y="876"/>
                    <a:pt x="2599" y="900"/>
                    <a:pt x="2576" y="916"/>
                  </a:cubicBezTo>
                  <a:cubicBezTo>
                    <a:pt x="2565" y="921"/>
                    <a:pt x="2552" y="928"/>
                    <a:pt x="2536" y="928"/>
                  </a:cubicBezTo>
                  <a:cubicBezTo>
                    <a:pt x="2518" y="928"/>
                    <a:pt x="2507" y="921"/>
                    <a:pt x="2497" y="916"/>
                  </a:cubicBezTo>
                  <a:cubicBezTo>
                    <a:pt x="2428" y="865"/>
                    <a:pt x="2360" y="826"/>
                    <a:pt x="2285" y="792"/>
                  </a:cubicBezTo>
                  <a:cubicBezTo>
                    <a:pt x="2235" y="774"/>
                    <a:pt x="2190" y="758"/>
                    <a:pt x="2143" y="751"/>
                  </a:cubicBezTo>
                  <a:cubicBezTo>
                    <a:pt x="2127" y="751"/>
                    <a:pt x="2109" y="745"/>
                    <a:pt x="2093" y="745"/>
                  </a:cubicBezTo>
                  <a:cubicBezTo>
                    <a:pt x="2075" y="745"/>
                    <a:pt x="2064" y="751"/>
                    <a:pt x="2053" y="751"/>
                  </a:cubicBezTo>
                  <a:cubicBezTo>
                    <a:pt x="2025" y="758"/>
                    <a:pt x="1996" y="763"/>
                    <a:pt x="1973" y="769"/>
                  </a:cubicBezTo>
                  <a:cubicBezTo>
                    <a:pt x="1957" y="780"/>
                    <a:pt x="1933" y="792"/>
                    <a:pt x="1917" y="808"/>
                  </a:cubicBezTo>
                  <a:cubicBezTo>
                    <a:pt x="1899" y="819"/>
                    <a:pt x="1883" y="837"/>
                    <a:pt x="1865" y="860"/>
                  </a:cubicBezTo>
                  <a:cubicBezTo>
                    <a:pt x="1849" y="882"/>
                    <a:pt x="1831" y="910"/>
                    <a:pt x="1815" y="945"/>
                  </a:cubicBezTo>
                  <a:cubicBezTo>
                    <a:pt x="1797" y="996"/>
                    <a:pt x="1781" y="1052"/>
                    <a:pt x="1768" y="1120"/>
                  </a:cubicBezTo>
                  <a:cubicBezTo>
                    <a:pt x="1757" y="1201"/>
                    <a:pt x="1757" y="1285"/>
                    <a:pt x="1768" y="1382"/>
                  </a:cubicBezTo>
                  <a:cubicBezTo>
                    <a:pt x="1768" y="1399"/>
                    <a:pt x="1763" y="1416"/>
                    <a:pt x="1747" y="1433"/>
                  </a:cubicBezTo>
                  <a:cubicBezTo>
                    <a:pt x="1734" y="1450"/>
                    <a:pt x="1706" y="1461"/>
                    <a:pt x="1684" y="1461"/>
                  </a:cubicBezTo>
                  <a:cubicBezTo>
                    <a:pt x="1671" y="1461"/>
                    <a:pt x="1661" y="1456"/>
                    <a:pt x="1650" y="1450"/>
                  </a:cubicBezTo>
                  <a:cubicBezTo>
                    <a:pt x="1610" y="1422"/>
                    <a:pt x="1569" y="1399"/>
                    <a:pt x="1530" y="1382"/>
                  </a:cubicBezTo>
                  <a:cubicBezTo>
                    <a:pt x="1474" y="1359"/>
                    <a:pt x="1411" y="1343"/>
                    <a:pt x="1343" y="1330"/>
                  </a:cubicBezTo>
                  <a:cubicBezTo>
                    <a:pt x="1314" y="1330"/>
                    <a:pt x="1280" y="1325"/>
                    <a:pt x="1251" y="1325"/>
                  </a:cubicBezTo>
                  <a:cubicBezTo>
                    <a:pt x="1212" y="1325"/>
                    <a:pt x="1178" y="1330"/>
                    <a:pt x="1144" y="1330"/>
                  </a:cubicBezTo>
                  <a:cubicBezTo>
                    <a:pt x="1076" y="1343"/>
                    <a:pt x="1013" y="1359"/>
                    <a:pt x="962" y="1382"/>
                  </a:cubicBezTo>
                  <a:cubicBezTo>
                    <a:pt x="921" y="1399"/>
                    <a:pt x="882" y="1422"/>
                    <a:pt x="853" y="1445"/>
                  </a:cubicBezTo>
                  <a:cubicBezTo>
                    <a:pt x="831" y="1461"/>
                    <a:pt x="808" y="1485"/>
                    <a:pt x="792" y="1501"/>
                  </a:cubicBezTo>
                  <a:cubicBezTo>
                    <a:pt x="780" y="1524"/>
                    <a:pt x="769" y="1542"/>
                    <a:pt x="758" y="1558"/>
                  </a:cubicBezTo>
                  <a:cubicBezTo>
                    <a:pt x="751" y="1581"/>
                    <a:pt x="746" y="1598"/>
                    <a:pt x="740" y="1621"/>
                  </a:cubicBezTo>
                  <a:lnTo>
                    <a:pt x="740" y="1684"/>
                  </a:lnTo>
                  <a:cubicBezTo>
                    <a:pt x="746" y="1718"/>
                    <a:pt x="758" y="1740"/>
                    <a:pt x="763" y="1768"/>
                  </a:cubicBezTo>
                  <a:cubicBezTo>
                    <a:pt x="780" y="1802"/>
                    <a:pt x="797" y="1831"/>
                    <a:pt x="814" y="1860"/>
                  </a:cubicBezTo>
                  <a:lnTo>
                    <a:pt x="842" y="1865"/>
                  </a:lnTo>
                  <a:lnTo>
                    <a:pt x="853" y="1871"/>
                  </a:lnTo>
                  <a:lnTo>
                    <a:pt x="876" y="1876"/>
                  </a:lnTo>
                  <a:cubicBezTo>
                    <a:pt x="916" y="1888"/>
                    <a:pt x="962" y="1905"/>
                    <a:pt x="1002" y="1922"/>
                  </a:cubicBezTo>
                  <a:cubicBezTo>
                    <a:pt x="1036" y="1939"/>
                    <a:pt x="1058" y="1978"/>
                    <a:pt x="1070" y="2012"/>
                  </a:cubicBezTo>
                  <a:cubicBezTo>
                    <a:pt x="1076" y="2046"/>
                    <a:pt x="1076" y="2093"/>
                    <a:pt x="1052" y="2127"/>
                  </a:cubicBezTo>
                  <a:cubicBezTo>
                    <a:pt x="1024" y="2172"/>
                    <a:pt x="973" y="2201"/>
                    <a:pt x="916" y="2201"/>
                  </a:cubicBezTo>
                  <a:cubicBezTo>
                    <a:pt x="894" y="2201"/>
                    <a:pt x="866" y="2195"/>
                    <a:pt x="848" y="2183"/>
                  </a:cubicBezTo>
                  <a:cubicBezTo>
                    <a:pt x="819" y="2166"/>
                    <a:pt x="792" y="2149"/>
                    <a:pt x="763" y="2132"/>
                  </a:cubicBezTo>
                  <a:cubicBezTo>
                    <a:pt x="729" y="2121"/>
                    <a:pt x="695" y="2109"/>
                    <a:pt x="655" y="2104"/>
                  </a:cubicBezTo>
                  <a:cubicBezTo>
                    <a:pt x="632" y="2104"/>
                    <a:pt x="609" y="2098"/>
                    <a:pt x="593" y="2098"/>
                  </a:cubicBezTo>
                  <a:cubicBezTo>
                    <a:pt x="564" y="2098"/>
                    <a:pt x="541" y="2104"/>
                    <a:pt x="519" y="2104"/>
                  </a:cubicBezTo>
                  <a:cubicBezTo>
                    <a:pt x="473" y="2115"/>
                    <a:pt x="433" y="2127"/>
                    <a:pt x="394" y="2138"/>
                  </a:cubicBezTo>
                  <a:cubicBezTo>
                    <a:pt x="365" y="2149"/>
                    <a:pt x="342" y="2166"/>
                    <a:pt x="315" y="2183"/>
                  </a:cubicBezTo>
                  <a:cubicBezTo>
                    <a:pt x="291" y="2201"/>
                    <a:pt x="268" y="2224"/>
                    <a:pt x="246" y="2251"/>
                  </a:cubicBezTo>
                  <a:cubicBezTo>
                    <a:pt x="240" y="2263"/>
                    <a:pt x="229" y="2280"/>
                    <a:pt x="223" y="2297"/>
                  </a:cubicBezTo>
                  <a:cubicBezTo>
                    <a:pt x="218" y="2308"/>
                    <a:pt x="212" y="2319"/>
                    <a:pt x="212" y="2331"/>
                  </a:cubicBezTo>
                  <a:cubicBezTo>
                    <a:pt x="205" y="2337"/>
                    <a:pt x="212" y="2348"/>
                    <a:pt x="212" y="2353"/>
                  </a:cubicBezTo>
                  <a:lnTo>
                    <a:pt x="212" y="2366"/>
                  </a:lnTo>
                  <a:cubicBezTo>
                    <a:pt x="218" y="2371"/>
                    <a:pt x="218" y="2376"/>
                    <a:pt x="218" y="2376"/>
                  </a:cubicBezTo>
                  <a:cubicBezTo>
                    <a:pt x="223" y="2387"/>
                    <a:pt x="229" y="2394"/>
                    <a:pt x="234" y="2405"/>
                  </a:cubicBezTo>
                  <a:cubicBezTo>
                    <a:pt x="246" y="2421"/>
                    <a:pt x="263" y="2434"/>
                    <a:pt x="274" y="2450"/>
                  </a:cubicBezTo>
                  <a:cubicBezTo>
                    <a:pt x="315" y="2479"/>
                    <a:pt x="360" y="2502"/>
                    <a:pt x="410" y="2524"/>
                  </a:cubicBezTo>
                  <a:cubicBezTo>
                    <a:pt x="439" y="2536"/>
                    <a:pt x="467" y="2552"/>
                    <a:pt x="485" y="2581"/>
                  </a:cubicBezTo>
                  <a:cubicBezTo>
                    <a:pt x="501" y="2610"/>
                    <a:pt x="501" y="2649"/>
                    <a:pt x="496" y="2678"/>
                  </a:cubicBezTo>
                  <a:cubicBezTo>
                    <a:pt x="478" y="2735"/>
                    <a:pt x="433" y="2769"/>
                    <a:pt x="370" y="2775"/>
                  </a:cubicBezTo>
                  <a:cubicBezTo>
                    <a:pt x="349" y="2775"/>
                    <a:pt x="325" y="2775"/>
                    <a:pt x="302" y="2780"/>
                  </a:cubicBezTo>
                  <a:cubicBezTo>
                    <a:pt x="252" y="2791"/>
                    <a:pt x="200" y="2803"/>
                    <a:pt x="155" y="2820"/>
                  </a:cubicBezTo>
                  <a:cubicBezTo>
                    <a:pt x="132" y="2831"/>
                    <a:pt x="110" y="2843"/>
                    <a:pt x="87" y="2859"/>
                  </a:cubicBezTo>
                  <a:cubicBezTo>
                    <a:pt x="69" y="2872"/>
                    <a:pt x="53" y="2888"/>
                    <a:pt x="42" y="2899"/>
                  </a:cubicBezTo>
                  <a:cubicBezTo>
                    <a:pt x="35" y="2917"/>
                    <a:pt x="24" y="2927"/>
                    <a:pt x="19" y="2945"/>
                  </a:cubicBezTo>
                  <a:cubicBezTo>
                    <a:pt x="13" y="2956"/>
                    <a:pt x="8" y="2974"/>
                    <a:pt x="8" y="2990"/>
                  </a:cubicBezTo>
                  <a:cubicBezTo>
                    <a:pt x="1" y="3013"/>
                    <a:pt x="1" y="3035"/>
                    <a:pt x="8" y="3058"/>
                  </a:cubicBezTo>
                  <a:cubicBezTo>
                    <a:pt x="13" y="3087"/>
                    <a:pt x="19" y="3116"/>
                    <a:pt x="30" y="3144"/>
                  </a:cubicBezTo>
                  <a:cubicBezTo>
                    <a:pt x="47" y="3184"/>
                    <a:pt x="69" y="3218"/>
                    <a:pt x="92" y="3252"/>
                  </a:cubicBezTo>
                  <a:cubicBezTo>
                    <a:pt x="126" y="3297"/>
                    <a:pt x="166" y="3337"/>
                    <a:pt x="212" y="3371"/>
                  </a:cubicBezTo>
                  <a:cubicBezTo>
                    <a:pt x="263" y="3405"/>
                    <a:pt x="308" y="3433"/>
                    <a:pt x="360" y="3457"/>
                  </a:cubicBezTo>
                  <a:cubicBezTo>
                    <a:pt x="405" y="3478"/>
                    <a:pt x="451" y="3491"/>
                    <a:pt x="501" y="3502"/>
                  </a:cubicBezTo>
                  <a:cubicBezTo>
                    <a:pt x="559" y="3512"/>
                    <a:pt x="604" y="3570"/>
                    <a:pt x="604" y="3632"/>
                  </a:cubicBezTo>
                  <a:cubicBezTo>
                    <a:pt x="604" y="3683"/>
                    <a:pt x="580" y="3729"/>
                    <a:pt x="535" y="3751"/>
                  </a:cubicBezTo>
                  <a:cubicBezTo>
                    <a:pt x="496" y="3780"/>
                    <a:pt x="456" y="3808"/>
                    <a:pt x="417" y="3837"/>
                  </a:cubicBezTo>
                  <a:cubicBezTo>
                    <a:pt x="360" y="3877"/>
                    <a:pt x="320" y="3922"/>
                    <a:pt x="286" y="3963"/>
                  </a:cubicBezTo>
                  <a:cubicBezTo>
                    <a:pt x="268" y="3984"/>
                    <a:pt x="257" y="4008"/>
                    <a:pt x="246" y="4031"/>
                  </a:cubicBezTo>
                  <a:cubicBezTo>
                    <a:pt x="240" y="4047"/>
                    <a:pt x="234" y="4065"/>
                    <a:pt x="229" y="4081"/>
                  </a:cubicBezTo>
                  <a:lnTo>
                    <a:pt x="229" y="4126"/>
                  </a:lnTo>
                  <a:cubicBezTo>
                    <a:pt x="234" y="4144"/>
                    <a:pt x="240" y="4160"/>
                    <a:pt x="246" y="4178"/>
                  </a:cubicBezTo>
                  <a:cubicBezTo>
                    <a:pt x="257" y="4194"/>
                    <a:pt x="268" y="4218"/>
                    <a:pt x="280" y="4235"/>
                  </a:cubicBezTo>
                  <a:cubicBezTo>
                    <a:pt x="302" y="4263"/>
                    <a:pt x="336" y="4297"/>
                    <a:pt x="370" y="4325"/>
                  </a:cubicBezTo>
                  <a:cubicBezTo>
                    <a:pt x="439" y="4372"/>
                    <a:pt x="507" y="4411"/>
                    <a:pt x="587" y="4445"/>
                  </a:cubicBezTo>
                  <a:cubicBezTo>
                    <a:pt x="706" y="4496"/>
                    <a:pt x="831" y="4530"/>
                    <a:pt x="962" y="4548"/>
                  </a:cubicBezTo>
                  <a:cubicBezTo>
                    <a:pt x="1031" y="4558"/>
                    <a:pt x="1099" y="4558"/>
                    <a:pt x="1155" y="4558"/>
                  </a:cubicBezTo>
                  <a:lnTo>
                    <a:pt x="1189" y="4558"/>
                  </a:lnTo>
                  <a:cubicBezTo>
                    <a:pt x="1223" y="4558"/>
                    <a:pt x="1257" y="4576"/>
                    <a:pt x="1280" y="4598"/>
                  </a:cubicBezTo>
                  <a:cubicBezTo>
                    <a:pt x="1303" y="4621"/>
                    <a:pt x="1320" y="4661"/>
                    <a:pt x="1320" y="4689"/>
                  </a:cubicBezTo>
                  <a:cubicBezTo>
                    <a:pt x="1309" y="4781"/>
                    <a:pt x="1309" y="4865"/>
                    <a:pt x="1314" y="4944"/>
                  </a:cubicBezTo>
                  <a:cubicBezTo>
                    <a:pt x="1325" y="4996"/>
                    <a:pt x="1337" y="5041"/>
                    <a:pt x="1354" y="5093"/>
                  </a:cubicBezTo>
                  <a:cubicBezTo>
                    <a:pt x="1365" y="5122"/>
                    <a:pt x="1382" y="5149"/>
                    <a:pt x="1406" y="5178"/>
                  </a:cubicBezTo>
                  <a:cubicBezTo>
                    <a:pt x="1416" y="5195"/>
                    <a:pt x="1440" y="5217"/>
                    <a:pt x="1461" y="5235"/>
                  </a:cubicBezTo>
                  <a:cubicBezTo>
                    <a:pt x="1490" y="5258"/>
                    <a:pt x="1513" y="5269"/>
                    <a:pt x="1542" y="5285"/>
                  </a:cubicBezTo>
                  <a:cubicBezTo>
                    <a:pt x="1581" y="5298"/>
                    <a:pt x="1610" y="5309"/>
                    <a:pt x="1644" y="5314"/>
                  </a:cubicBezTo>
                  <a:lnTo>
                    <a:pt x="1718" y="5314"/>
                  </a:lnTo>
                  <a:cubicBezTo>
                    <a:pt x="1752" y="5303"/>
                    <a:pt x="1792" y="5298"/>
                    <a:pt x="1826" y="5280"/>
                  </a:cubicBezTo>
                  <a:cubicBezTo>
                    <a:pt x="1967" y="5217"/>
                    <a:pt x="2087" y="5127"/>
                    <a:pt x="2206" y="5036"/>
                  </a:cubicBezTo>
                  <a:lnTo>
                    <a:pt x="2235" y="5013"/>
                  </a:lnTo>
                  <a:lnTo>
                    <a:pt x="2246" y="5007"/>
                  </a:lnTo>
                  <a:cubicBezTo>
                    <a:pt x="2303" y="4962"/>
                    <a:pt x="2353" y="4923"/>
                    <a:pt x="2411" y="4889"/>
                  </a:cubicBezTo>
                  <a:cubicBezTo>
                    <a:pt x="2439" y="4871"/>
                    <a:pt x="2468" y="4854"/>
                    <a:pt x="2497" y="4842"/>
                  </a:cubicBezTo>
                  <a:lnTo>
                    <a:pt x="2507" y="4837"/>
                  </a:lnTo>
                  <a:cubicBezTo>
                    <a:pt x="2536" y="4826"/>
                    <a:pt x="2565" y="4815"/>
                    <a:pt x="2592" y="4808"/>
                  </a:cubicBezTo>
                  <a:cubicBezTo>
                    <a:pt x="2615" y="4803"/>
                    <a:pt x="2638" y="4803"/>
                    <a:pt x="2660" y="4803"/>
                  </a:cubicBezTo>
                  <a:cubicBezTo>
                    <a:pt x="2683" y="4803"/>
                    <a:pt x="2701" y="4803"/>
                    <a:pt x="2717" y="4808"/>
                  </a:cubicBezTo>
                  <a:cubicBezTo>
                    <a:pt x="2746" y="4815"/>
                    <a:pt x="2780" y="4826"/>
                    <a:pt x="2809" y="4842"/>
                  </a:cubicBezTo>
                  <a:cubicBezTo>
                    <a:pt x="2859" y="4876"/>
                    <a:pt x="2906" y="4923"/>
                    <a:pt x="2940" y="4985"/>
                  </a:cubicBezTo>
                  <a:cubicBezTo>
                    <a:pt x="2979" y="5054"/>
                    <a:pt x="3008" y="5127"/>
                    <a:pt x="3030" y="5201"/>
                  </a:cubicBezTo>
                  <a:cubicBezTo>
                    <a:pt x="3048" y="5246"/>
                    <a:pt x="3058" y="5285"/>
                    <a:pt x="3076" y="5319"/>
                  </a:cubicBezTo>
                  <a:cubicBezTo>
                    <a:pt x="3098" y="5371"/>
                    <a:pt x="3121" y="5416"/>
                    <a:pt x="3144" y="5450"/>
                  </a:cubicBezTo>
                  <a:cubicBezTo>
                    <a:pt x="3161" y="5474"/>
                    <a:pt x="3184" y="5490"/>
                    <a:pt x="3200" y="5508"/>
                  </a:cubicBezTo>
                  <a:cubicBezTo>
                    <a:pt x="3223" y="5519"/>
                    <a:pt x="3247" y="5536"/>
                    <a:pt x="3268" y="5542"/>
                  </a:cubicBezTo>
                  <a:cubicBezTo>
                    <a:pt x="3297" y="5553"/>
                    <a:pt x="3326" y="5565"/>
                    <a:pt x="3365" y="5570"/>
                  </a:cubicBezTo>
                  <a:cubicBezTo>
                    <a:pt x="3388" y="5576"/>
                    <a:pt x="3405" y="5576"/>
                    <a:pt x="3428" y="5576"/>
                  </a:cubicBezTo>
                  <a:cubicBezTo>
                    <a:pt x="3444" y="5576"/>
                    <a:pt x="3468" y="5576"/>
                    <a:pt x="3485" y="5570"/>
                  </a:cubicBezTo>
                  <a:cubicBezTo>
                    <a:pt x="3525" y="5565"/>
                    <a:pt x="3564" y="5553"/>
                    <a:pt x="3604" y="5536"/>
                  </a:cubicBezTo>
                  <a:cubicBezTo>
                    <a:pt x="3656" y="5513"/>
                    <a:pt x="3706" y="5484"/>
                    <a:pt x="3758" y="5445"/>
                  </a:cubicBezTo>
                  <a:cubicBezTo>
                    <a:pt x="3808" y="5400"/>
                    <a:pt x="3854" y="5354"/>
                    <a:pt x="3894" y="5309"/>
                  </a:cubicBezTo>
                  <a:cubicBezTo>
                    <a:pt x="3934" y="5251"/>
                    <a:pt x="3974" y="5190"/>
                    <a:pt x="4002" y="5127"/>
                  </a:cubicBezTo>
                  <a:cubicBezTo>
                    <a:pt x="4013" y="5093"/>
                    <a:pt x="4024" y="5059"/>
                    <a:pt x="4036" y="5019"/>
                  </a:cubicBezTo>
                  <a:cubicBezTo>
                    <a:pt x="4047" y="4979"/>
                    <a:pt x="4092" y="4944"/>
                    <a:pt x="4139" y="4944"/>
                  </a:cubicBezTo>
                  <a:cubicBezTo>
                    <a:pt x="4178" y="4944"/>
                    <a:pt x="4212" y="4968"/>
                    <a:pt x="4229" y="4996"/>
                  </a:cubicBezTo>
                  <a:cubicBezTo>
                    <a:pt x="4257" y="5047"/>
                    <a:pt x="4286" y="5099"/>
                    <a:pt x="4314" y="5138"/>
                  </a:cubicBezTo>
                  <a:cubicBezTo>
                    <a:pt x="4349" y="5178"/>
                    <a:pt x="4377" y="5212"/>
                    <a:pt x="4417" y="5240"/>
                  </a:cubicBezTo>
                  <a:cubicBezTo>
                    <a:pt x="4451" y="5269"/>
                    <a:pt x="4485" y="5285"/>
                    <a:pt x="4519" y="5303"/>
                  </a:cubicBezTo>
                  <a:cubicBezTo>
                    <a:pt x="4553" y="5314"/>
                    <a:pt x="4587" y="5326"/>
                    <a:pt x="4621" y="5332"/>
                  </a:cubicBezTo>
                  <a:cubicBezTo>
                    <a:pt x="4644" y="5332"/>
                    <a:pt x="4666" y="5337"/>
                    <a:pt x="4689" y="5337"/>
                  </a:cubicBezTo>
                  <a:cubicBezTo>
                    <a:pt x="4718" y="5337"/>
                    <a:pt x="4740" y="5332"/>
                    <a:pt x="4763" y="5332"/>
                  </a:cubicBezTo>
                  <a:cubicBezTo>
                    <a:pt x="4820" y="5319"/>
                    <a:pt x="4865" y="5309"/>
                    <a:pt x="4917" y="5285"/>
                  </a:cubicBezTo>
                  <a:cubicBezTo>
                    <a:pt x="4979" y="5258"/>
                    <a:pt x="5041" y="5224"/>
                    <a:pt x="5099" y="5178"/>
                  </a:cubicBezTo>
                  <a:cubicBezTo>
                    <a:pt x="5167" y="5127"/>
                    <a:pt x="5235" y="5064"/>
                    <a:pt x="5285" y="4996"/>
                  </a:cubicBezTo>
                  <a:cubicBezTo>
                    <a:pt x="5337" y="4928"/>
                    <a:pt x="5377" y="4860"/>
                    <a:pt x="5405" y="4792"/>
                  </a:cubicBezTo>
                  <a:cubicBezTo>
                    <a:pt x="5429" y="4734"/>
                    <a:pt x="5450" y="4678"/>
                    <a:pt x="5463" y="4616"/>
                  </a:cubicBezTo>
                  <a:cubicBezTo>
                    <a:pt x="5468" y="4587"/>
                    <a:pt x="5497" y="4558"/>
                    <a:pt x="5531" y="4553"/>
                  </a:cubicBezTo>
                  <a:lnTo>
                    <a:pt x="5553" y="4553"/>
                  </a:lnTo>
                  <a:cubicBezTo>
                    <a:pt x="5576" y="4553"/>
                    <a:pt x="5599" y="4558"/>
                    <a:pt x="5615" y="4576"/>
                  </a:cubicBezTo>
                  <a:cubicBezTo>
                    <a:pt x="5633" y="4593"/>
                    <a:pt x="5644" y="4603"/>
                    <a:pt x="5660" y="4616"/>
                  </a:cubicBezTo>
                  <a:cubicBezTo>
                    <a:pt x="5701" y="4644"/>
                    <a:pt x="5741" y="4666"/>
                    <a:pt x="5786" y="4689"/>
                  </a:cubicBezTo>
                  <a:cubicBezTo>
                    <a:pt x="5820" y="4700"/>
                    <a:pt x="5854" y="4713"/>
                    <a:pt x="5894" y="4718"/>
                  </a:cubicBezTo>
                  <a:cubicBezTo>
                    <a:pt x="5917" y="4718"/>
                    <a:pt x="5933" y="4723"/>
                    <a:pt x="5956" y="4723"/>
                  </a:cubicBezTo>
                  <a:cubicBezTo>
                    <a:pt x="5974" y="4723"/>
                    <a:pt x="5991" y="4723"/>
                    <a:pt x="6008" y="4718"/>
                  </a:cubicBezTo>
                  <a:cubicBezTo>
                    <a:pt x="6053" y="4713"/>
                    <a:pt x="6098" y="4700"/>
                    <a:pt x="6138" y="4684"/>
                  </a:cubicBezTo>
                  <a:cubicBezTo>
                    <a:pt x="6179" y="4666"/>
                    <a:pt x="6224" y="4638"/>
                    <a:pt x="6263" y="4610"/>
                  </a:cubicBezTo>
                  <a:cubicBezTo>
                    <a:pt x="6308" y="4576"/>
                    <a:pt x="6342" y="4535"/>
                    <a:pt x="6376" y="4496"/>
                  </a:cubicBezTo>
                  <a:cubicBezTo>
                    <a:pt x="6405" y="4456"/>
                    <a:pt x="6434" y="4411"/>
                    <a:pt x="6457" y="4359"/>
                  </a:cubicBezTo>
                  <a:cubicBezTo>
                    <a:pt x="6473" y="4314"/>
                    <a:pt x="6486" y="4269"/>
                    <a:pt x="6496" y="4223"/>
                  </a:cubicBezTo>
                  <a:cubicBezTo>
                    <a:pt x="6502" y="4178"/>
                    <a:pt x="6502" y="4133"/>
                    <a:pt x="6496" y="4087"/>
                  </a:cubicBezTo>
                  <a:cubicBezTo>
                    <a:pt x="6486" y="4042"/>
                    <a:pt x="6473" y="3997"/>
                    <a:pt x="6457" y="3950"/>
                  </a:cubicBezTo>
                  <a:cubicBezTo>
                    <a:pt x="6434" y="3905"/>
                    <a:pt x="6411" y="3860"/>
                    <a:pt x="6383" y="3819"/>
                  </a:cubicBezTo>
                  <a:lnTo>
                    <a:pt x="6355" y="3785"/>
                  </a:lnTo>
                  <a:cubicBezTo>
                    <a:pt x="6315" y="3746"/>
                    <a:pt x="6308" y="3701"/>
                    <a:pt x="6331" y="3656"/>
                  </a:cubicBezTo>
                  <a:cubicBezTo>
                    <a:pt x="6355" y="3627"/>
                    <a:pt x="6389" y="3604"/>
                    <a:pt x="6423" y="3604"/>
                  </a:cubicBezTo>
                  <a:cubicBezTo>
                    <a:pt x="6434" y="3604"/>
                    <a:pt x="6445" y="3604"/>
                    <a:pt x="6451" y="3609"/>
                  </a:cubicBezTo>
                  <a:cubicBezTo>
                    <a:pt x="6486" y="3622"/>
                    <a:pt x="6520" y="3627"/>
                    <a:pt x="6559" y="3638"/>
                  </a:cubicBezTo>
                  <a:lnTo>
                    <a:pt x="6672" y="3638"/>
                  </a:lnTo>
                  <a:cubicBezTo>
                    <a:pt x="6717" y="3627"/>
                    <a:pt x="6751" y="3615"/>
                    <a:pt x="6780" y="3604"/>
                  </a:cubicBezTo>
                  <a:cubicBezTo>
                    <a:pt x="6814" y="3593"/>
                    <a:pt x="6843" y="3570"/>
                    <a:pt x="6877" y="3553"/>
                  </a:cubicBezTo>
                  <a:cubicBezTo>
                    <a:pt x="6911" y="3525"/>
                    <a:pt x="6940" y="3496"/>
                    <a:pt x="6963" y="3467"/>
                  </a:cubicBezTo>
                  <a:cubicBezTo>
                    <a:pt x="6985" y="3428"/>
                    <a:pt x="7002" y="3399"/>
                    <a:pt x="7019" y="3365"/>
                  </a:cubicBezTo>
                  <a:cubicBezTo>
                    <a:pt x="7031" y="3331"/>
                    <a:pt x="7042" y="3297"/>
                    <a:pt x="7047" y="3257"/>
                  </a:cubicBezTo>
                  <a:cubicBezTo>
                    <a:pt x="7053" y="3212"/>
                    <a:pt x="7053" y="3166"/>
                    <a:pt x="7047" y="3127"/>
                  </a:cubicBezTo>
                  <a:cubicBezTo>
                    <a:pt x="7042" y="3082"/>
                    <a:pt x="7031" y="3042"/>
                    <a:pt x="7013" y="3001"/>
                  </a:cubicBezTo>
                  <a:cubicBezTo>
                    <a:pt x="6997" y="2956"/>
                    <a:pt x="6974" y="2917"/>
                    <a:pt x="6940" y="2877"/>
                  </a:cubicBezTo>
                  <a:cubicBezTo>
                    <a:pt x="6900" y="2825"/>
                    <a:pt x="6854" y="2780"/>
                    <a:pt x="6798" y="2741"/>
                  </a:cubicBezTo>
                  <a:cubicBezTo>
                    <a:pt x="6717" y="2678"/>
                    <a:pt x="6622" y="2626"/>
                    <a:pt x="6520" y="2581"/>
                  </a:cubicBezTo>
                  <a:cubicBezTo>
                    <a:pt x="6411" y="2536"/>
                    <a:pt x="6297" y="2502"/>
                    <a:pt x="6172" y="2479"/>
                  </a:cubicBezTo>
                  <a:cubicBezTo>
                    <a:pt x="6132" y="2473"/>
                    <a:pt x="6104" y="2421"/>
                    <a:pt x="6104" y="2387"/>
                  </a:cubicBezTo>
                  <a:cubicBezTo>
                    <a:pt x="6104" y="2342"/>
                    <a:pt x="6127" y="2308"/>
                    <a:pt x="6172" y="2292"/>
                  </a:cubicBezTo>
                  <a:cubicBezTo>
                    <a:pt x="6201" y="2280"/>
                    <a:pt x="6224" y="2274"/>
                    <a:pt x="6247" y="2263"/>
                  </a:cubicBezTo>
                  <a:lnTo>
                    <a:pt x="6229" y="2263"/>
                  </a:lnTo>
                  <a:cubicBezTo>
                    <a:pt x="6315" y="2235"/>
                    <a:pt x="6400" y="2190"/>
                    <a:pt x="6473" y="2132"/>
                  </a:cubicBezTo>
                  <a:cubicBezTo>
                    <a:pt x="6520" y="2098"/>
                    <a:pt x="6554" y="2064"/>
                    <a:pt x="6581" y="2030"/>
                  </a:cubicBezTo>
                  <a:cubicBezTo>
                    <a:pt x="6599" y="2001"/>
                    <a:pt x="6615" y="1978"/>
                    <a:pt x="6627" y="1951"/>
                  </a:cubicBezTo>
                  <a:cubicBezTo>
                    <a:pt x="6633" y="1933"/>
                    <a:pt x="6638" y="1910"/>
                    <a:pt x="6644" y="1894"/>
                  </a:cubicBezTo>
                  <a:cubicBezTo>
                    <a:pt x="6649" y="1871"/>
                    <a:pt x="6649" y="1854"/>
                    <a:pt x="6644" y="1836"/>
                  </a:cubicBezTo>
                  <a:cubicBezTo>
                    <a:pt x="6644" y="1820"/>
                    <a:pt x="6638" y="1802"/>
                    <a:pt x="6633" y="1786"/>
                  </a:cubicBezTo>
                  <a:cubicBezTo>
                    <a:pt x="6622" y="1763"/>
                    <a:pt x="6610" y="1740"/>
                    <a:pt x="6599" y="1723"/>
                  </a:cubicBezTo>
                  <a:cubicBezTo>
                    <a:pt x="6576" y="1700"/>
                    <a:pt x="6554" y="1678"/>
                    <a:pt x="6531" y="1660"/>
                  </a:cubicBezTo>
                  <a:cubicBezTo>
                    <a:pt x="6496" y="1632"/>
                    <a:pt x="6462" y="1615"/>
                    <a:pt x="6417" y="1592"/>
                  </a:cubicBezTo>
                  <a:cubicBezTo>
                    <a:pt x="6371" y="1576"/>
                    <a:pt x="6315" y="1558"/>
                    <a:pt x="6258" y="1553"/>
                  </a:cubicBezTo>
                  <a:cubicBezTo>
                    <a:pt x="6224" y="1547"/>
                    <a:pt x="6190" y="1547"/>
                    <a:pt x="6156" y="1547"/>
                  </a:cubicBezTo>
                  <a:cubicBezTo>
                    <a:pt x="6116" y="1547"/>
                    <a:pt x="6082" y="1547"/>
                    <a:pt x="6048" y="1553"/>
                  </a:cubicBezTo>
                  <a:cubicBezTo>
                    <a:pt x="5985" y="1558"/>
                    <a:pt x="5940" y="1569"/>
                    <a:pt x="5906" y="1587"/>
                  </a:cubicBezTo>
                  <a:cubicBezTo>
                    <a:pt x="5888" y="1587"/>
                    <a:pt x="5877" y="1592"/>
                    <a:pt x="5865" y="1598"/>
                  </a:cubicBezTo>
                  <a:lnTo>
                    <a:pt x="5815" y="1621"/>
                  </a:lnTo>
                  <a:cubicBezTo>
                    <a:pt x="5770" y="1637"/>
                    <a:pt x="5718" y="1666"/>
                    <a:pt x="5667" y="1695"/>
                  </a:cubicBezTo>
                  <a:cubicBezTo>
                    <a:pt x="5650" y="1700"/>
                    <a:pt x="5633" y="1706"/>
                    <a:pt x="5610" y="1706"/>
                  </a:cubicBezTo>
                  <a:cubicBezTo>
                    <a:pt x="5576" y="1706"/>
                    <a:pt x="5547" y="1695"/>
                    <a:pt x="5524" y="1671"/>
                  </a:cubicBezTo>
                  <a:cubicBezTo>
                    <a:pt x="5490" y="1637"/>
                    <a:pt x="5479" y="1581"/>
                    <a:pt x="5508" y="1530"/>
                  </a:cubicBezTo>
                  <a:cubicBezTo>
                    <a:pt x="5531" y="1495"/>
                    <a:pt x="5553" y="1456"/>
                    <a:pt x="5570" y="1416"/>
                  </a:cubicBezTo>
                  <a:cubicBezTo>
                    <a:pt x="5587" y="1365"/>
                    <a:pt x="5605" y="1320"/>
                    <a:pt x="5610" y="1275"/>
                  </a:cubicBezTo>
                  <a:lnTo>
                    <a:pt x="5610" y="1178"/>
                  </a:lnTo>
                  <a:cubicBezTo>
                    <a:pt x="5605" y="1155"/>
                    <a:pt x="5599" y="1126"/>
                    <a:pt x="5587" y="1104"/>
                  </a:cubicBezTo>
                  <a:cubicBezTo>
                    <a:pt x="5581" y="1086"/>
                    <a:pt x="5570" y="1070"/>
                    <a:pt x="5558" y="1052"/>
                  </a:cubicBezTo>
                  <a:cubicBezTo>
                    <a:pt x="5542" y="1030"/>
                    <a:pt x="5524" y="1018"/>
                    <a:pt x="5513" y="1007"/>
                  </a:cubicBezTo>
                  <a:cubicBezTo>
                    <a:pt x="5490" y="990"/>
                    <a:pt x="5474" y="979"/>
                    <a:pt x="5450" y="968"/>
                  </a:cubicBezTo>
                  <a:cubicBezTo>
                    <a:pt x="5422" y="955"/>
                    <a:pt x="5395" y="950"/>
                    <a:pt x="5354" y="945"/>
                  </a:cubicBezTo>
                  <a:cubicBezTo>
                    <a:pt x="5337" y="939"/>
                    <a:pt x="5320" y="939"/>
                    <a:pt x="5303" y="939"/>
                  </a:cubicBezTo>
                  <a:cubicBezTo>
                    <a:pt x="5280" y="939"/>
                    <a:pt x="5258" y="939"/>
                    <a:pt x="5240" y="945"/>
                  </a:cubicBezTo>
                  <a:cubicBezTo>
                    <a:pt x="5190" y="955"/>
                    <a:pt x="5138" y="968"/>
                    <a:pt x="5093" y="984"/>
                  </a:cubicBezTo>
                  <a:cubicBezTo>
                    <a:pt x="5036" y="1013"/>
                    <a:pt x="4979" y="1047"/>
                    <a:pt x="4928" y="1081"/>
                  </a:cubicBezTo>
                  <a:lnTo>
                    <a:pt x="4905" y="1099"/>
                  </a:lnTo>
                  <a:cubicBezTo>
                    <a:pt x="4871" y="1126"/>
                    <a:pt x="4849" y="1138"/>
                    <a:pt x="4815" y="1138"/>
                  </a:cubicBezTo>
                  <a:cubicBezTo>
                    <a:pt x="4792" y="1138"/>
                    <a:pt x="4769" y="1138"/>
                    <a:pt x="4752" y="1126"/>
                  </a:cubicBezTo>
                  <a:cubicBezTo>
                    <a:pt x="4718" y="1104"/>
                    <a:pt x="4689" y="1058"/>
                    <a:pt x="4695" y="1018"/>
                  </a:cubicBezTo>
                  <a:cubicBezTo>
                    <a:pt x="4706" y="910"/>
                    <a:pt x="4706" y="814"/>
                    <a:pt x="4700" y="729"/>
                  </a:cubicBezTo>
                  <a:cubicBezTo>
                    <a:pt x="4689" y="677"/>
                    <a:pt x="4679" y="632"/>
                    <a:pt x="4661" y="587"/>
                  </a:cubicBezTo>
                  <a:cubicBezTo>
                    <a:pt x="4650" y="564"/>
                    <a:pt x="4632" y="541"/>
                    <a:pt x="4621" y="519"/>
                  </a:cubicBezTo>
                  <a:cubicBezTo>
                    <a:pt x="4604" y="501"/>
                    <a:pt x="4593" y="485"/>
                    <a:pt x="4576" y="467"/>
                  </a:cubicBezTo>
                  <a:cubicBezTo>
                    <a:pt x="4559" y="456"/>
                    <a:pt x="4542" y="451"/>
                    <a:pt x="4524" y="439"/>
                  </a:cubicBezTo>
                  <a:cubicBezTo>
                    <a:pt x="4501" y="433"/>
                    <a:pt x="4479" y="428"/>
                    <a:pt x="4456" y="422"/>
                  </a:cubicBezTo>
                  <a:lnTo>
                    <a:pt x="4372" y="422"/>
                  </a:lnTo>
                  <a:cubicBezTo>
                    <a:pt x="4325" y="433"/>
                    <a:pt x="4286" y="444"/>
                    <a:pt x="4246" y="462"/>
                  </a:cubicBezTo>
                  <a:cubicBezTo>
                    <a:pt x="4194" y="485"/>
                    <a:pt x="4139" y="519"/>
                    <a:pt x="4087" y="559"/>
                  </a:cubicBezTo>
                  <a:cubicBezTo>
                    <a:pt x="4008" y="621"/>
                    <a:pt x="3934" y="695"/>
                    <a:pt x="3860" y="785"/>
                  </a:cubicBezTo>
                  <a:lnTo>
                    <a:pt x="3832" y="826"/>
                  </a:lnTo>
                  <a:cubicBezTo>
                    <a:pt x="3808" y="853"/>
                    <a:pt x="3780" y="871"/>
                    <a:pt x="3746" y="871"/>
                  </a:cubicBezTo>
                  <a:lnTo>
                    <a:pt x="3717" y="871"/>
                  </a:lnTo>
                  <a:cubicBezTo>
                    <a:pt x="3683" y="860"/>
                    <a:pt x="3661" y="831"/>
                    <a:pt x="3649" y="803"/>
                  </a:cubicBezTo>
                  <a:cubicBezTo>
                    <a:pt x="3638" y="745"/>
                    <a:pt x="3633" y="695"/>
                    <a:pt x="3622" y="643"/>
                  </a:cubicBezTo>
                  <a:cubicBezTo>
                    <a:pt x="3598" y="512"/>
                    <a:pt x="3570" y="376"/>
                    <a:pt x="3519" y="252"/>
                  </a:cubicBezTo>
                  <a:cubicBezTo>
                    <a:pt x="3502" y="205"/>
                    <a:pt x="3478" y="160"/>
                    <a:pt x="3451" y="126"/>
                  </a:cubicBezTo>
                  <a:cubicBezTo>
                    <a:pt x="3433" y="103"/>
                    <a:pt x="3410" y="81"/>
                    <a:pt x="3388" y="64"/>
                  </a:cubicBezTo>
                  <a:cubicBezTo>
                    <a:pt x="3371" y="47"/>
                    <a:pt x="3349" y="35"/>
                    <a:pt x="3326" y="24"/>
                  </a:cubicBezTo>
                  <a:cubicBezTo>
                    <a:pt x="3297" y="19"/>
                    <a:pt x="3274" y="8"/>
                    <a:pt x="3247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4"/>
            <p:cNvSpPr/>
            <p:nvPr/>
          </p:nvSpPr>
          <p:spPr>
            <a:xfrm flipH="1">
              <a:off x="1113037" y="3643389"/>
              <a:ext cx="1177" cy="177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39" y="0"/>
                  </a:moveTo>
                  <a:lnTo>
                    <a:pt x="39" y="0"/>
                  </a:lnTo>
                  <a:cubicBezTo>
                    <a:pt x="28" y="5"/>
                    <a:pt x="16" y="5"/>
                    <a:pt x="0" y="5"/>
                  </a:cubicBezTo>
                  <a:lnTo>
                    <a:pt x="6" y="5"/>
                  </a:lnTo>
                  <a:cubicBezTo>
                    <a:pt x="16" y="5"/>
                    <a:pt x="28" y="5"/>
                    <a:pt x="3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4"/>
            <p:cNvSpPr/>
            <p:nvPr/>
          </p:nvSpPr>
          <p:spPr>
            <a:xfrm flipH="1">
              <a:off x="1102151" y="3641683"/>
              <a:ext cx="15770" cy="42162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76" y="1"/>
                  </a:moveTo>
                  <a:lnTo>
                    <a:pt x="370" y="6"/>
                  </a:lnTo>
                  <a:cubicBezTo>
                    <a:pt x="342" y="18"/>
                    <a:pt x="313" y="24"/>
                    <a:pt x="286" y="35"/>
                  </a:cubicBezTo>
                  <a:cubicBezTo>
                    <a:pt x="245" y="46"/>
                    <a:pt x="205" y="53"/>
                    <a:pt x="166" y="58"/>
                  </a:cubicBezTo>
                  <a:cubicBezTo>
                    <a:pt x="155" y="63"/>
                    <a:pt x="142" y="63"/>
                    <a:pt x="132" y="63"/>
                  </a:cubicBezTo>
                  <a:lnTo>
                    <a:pt x="24" y="63"/>
                  </a:lnTo>
                  <a:cubicBezTo>
                    <a:pt x="18" y="177"/>
                    <a:pt x="13" y="291"/>
                    <a:pt x="6" y="404"/>
                  </a:cubicBezTo>
                  <a:cubicBezTo>
                    <a:pt x="1" y="530"/>
                    <a:pt x="1" y="654"/>
                    <a:pt x="6" y="774"/>
                  </a:cubicBezTo>
                  <a:cubicBezTo>
                    <a:pt x="6" y="842"/>
                    <a:pt x="13" y="910"/>
                    <a:pt x="24" y="979"/>
                  </a:cubicBezTo>
                  <a:cubicBezTo>
                    <a:pt x="29" y="1029"/>
                    <a:pt x="29" y="1086"/>
                    <a:pt x="35" y="1137"/>
                  </a:cubicBezTo>
                  <a:cubicBezTo>
                    <a:pt x="40" y="1189"/>
                    <a:pt x="47" y="1246"/>
                    <a:pt x="63" y="1296"/>
                  </a:cubicBezTo>
                  <a:lnTo>
                    <a:pt x="63" y="1302"/>
                  </a:lnTo>
                  <a:cubicBezTo>
                    <a:pt x="58" y="1365"/>
                    <a:pt x="115" y="1433"/>
                    <a:pt x="177" y="1433"/>
                  </a:cubicBezTo>
                  <a:lnTo>
                    <a:pt x="183" y="1433"/>
                  </a:lnTo>
                  <a:cubicBezTo>
                    <a:pt x="234" y="1433"/>
                    <a:pt x="279" y="1433"/>
                    <a:pt x="331" y="1427"/>
                  </a:cubicBezTo>
                  <a:cubicBezTo>
                    <a:pt x="399" y="1427"/>
                    <a:pt x="462" y="1416"/>
                    <a:pt x="524" y="1388"/>
                  </a:cubicBezTo>
                  <a:cubicBezTo>
                    <a:pt x="524" y="1382"/>
                    <a:pt x="530" y="1382"/>
                    <a:pt x="535" y="1382"/>
                  </a:cubicBezTo>
                  <a:cubicBezTo>
                    <a:pt x="512" y="1314"/>
                    <a:pt x="490" y="1246"/>
                    <a:pt x="472" y="1171"/>
                  </a:cubicBezTo>
                  <a:cubicBezTo>
                    <a:pt x="462" y="1109"/>
                    <a:pt x="449" y="1052"/>
                    <a:pt x="438" y="995"/>
                  </a:cubicBezTo>
                  <a:cubicBezTo>
                    <a:pt x="415" y="859"/>
                    <a:pt x="399" y="734"/>
                    <a:pt x="388" y="614"/>
                  </a:cubicBezTo>
                  <a:lnTo>
                    <a:pt x="388" y="604"/>
                  </a:lnTo>
                  <a:cubicBezTo>
                    <a:pt x="388" y="564"/>
                    <a:pt x="381" y="523"/>
                    <a:pt x="381" y="489"/>
                  </a:cubicBezTo>
                  <a:lnTo>
                    <a:pt x="381" y="428"/>
                  </a:lnTo>
                  <a:cubicBezTo>
                    <a:pt x="376" y="353"/>
                    <a:pt x="376" y="284"/>
                    <a:pt x="376" y="211"/>
                  </a:cubicBezTo>
                  <a:cubicBezTo>
                    <a:pt x="376" y="143"/>
                    <a:pt x="376" y="74"/>
                    <a:pt x="381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4"/>
            <p:cNvSpPr/>
            <p:nvPr/>
          </p:nvSpPr>
          <p:spPr>
            <a:xfrm flipH="1">
              <a:off x="1001996" y="3467472"/>
              <a:ext cx="222081" cy="217815"/>
            </a:xfrm>
            <a:custGeom>
              <a:avLst/>
              <a:gdLst/>
              <a:ahLst/>
              <a:cxnLst/>
              <a:rect l="l" t="t" r="r" b="b"/>
              <a:pathLst>
                <a:path w="7548" h="7403" extrusionOk="0">
                  <a:moveTo>
                    <a:pt x="3519" y="171"/>
                  </a:moveTo>
                  <a:cubicBezTo>
                    <a:pt x="3546" y="178"/>
                    <a:pt x="3569" y="189"/>
                    <a:pt x="3598" y="194"/>
                  </a:cubicBezTo>
                  <a:cubicBezTo>
                    <a:pt x="3621" y="205"/>
                    <a:pt x="3643" y="217"/>
                    <a:pt x="3660" y="234"/>
                  </a:cubicBezTo>
                  <a:cubicBezTo>
                    <a:pt x="3682" y="251"/>
                    <a:pt x="3705" y="273"/>
                    <a:pt x="3723" y="296"/>
                  </a:cubicBezTo>
                  <a:cubicBezTo>
                    <a:pt x="3750" y="330"/>
                    <a:pt x="3774" y="375"/>
                    <a:pt x="3791" y="422"/>
                  </a:cubicBezTo>
                  <a:cubicBezTo>
                    <a:pt x="3842" y="546"/>
                    <a:pt x="3870" y="682"/>
                    <a:pt x="3894" y="813"/>
                  </a:cubicBezTo>
                  <a:cubicBezTo>
                    <a:pt x="3905" y="870"/>
                    <a:pt x="3910" y="915"/>
                    <a:pt x="3921" y="973"/>
                  </a:cubicBezTo>
                  <a:cubicBezTo>
                    <a:pt x="3928" y="1001"/>
                    <a:pt x="3955" y="1030"/>
                    <a:pt x="3989" y="1041"/>
                  </a:cubicBezTo>
                  <a:lnTo>
                    <a:pt x="4018" y="1041"/>
                  </a:lnTo>
                  <a:cubicBezTo>
                    <a:pt x="4052" y="1041"/>
                    <a:pt x="4080" y="1023"/>
                    <a:pt x="4104" y="996"/>
                  </a:cubicBezTo>
                  <a:lnTo>
                    <a:pt x="4132" y="955"/>
                  </a:lnTo>
                  <a:cubicBezTo>
                    <a:pt x="4206" y="865"/>
                    <a:pt x="4280" y="791"/>
                    <a:pt x="4359" y="729"/>
                  </a:cubicBezTo>
                  <a:cubicBezTo>
                    <a:pt x="4411" y="689"/>
                    <a:pt x="4466" y="655"/>
                    <a:pt x="4518" y="632"/>
                  </a:cubicBezTo>
                  <a:cubicBezTo>
                    <a:pt x="4558" y="614"/>
                    <a:pt x="4597" y="603"/>
                    <a:pt x="4644" y="592"/>
                  </a:cubicBezTo>
                  <a:lnTo>
                    <a:pt x="4728" y="592"/>
                  </a:lnTo>
                  <a:cubicBezTo>
                    <a:pt x="4751" y="598"/>
                    <a:pt x="4773" y="603"/>
                    <a:pt x="4796" y="609"/>
                  </a:cubicBezTo>
                  <a:cubicBezTo>
                    <a:pt x="4814" y="621"/>
                    <a:pt x="4831" y="626"/>
                    <a:pt x="4848" y="637"/>
                  </a:cubicBezTo>
                  <a:cubicBezTo>
                    <a:pt x="4865" y="655"/>
                    <a:pt x="4876" y="671"/>
                    <a:pt x="4893" y="689"/>
                  </a:cubicBezTo>
                  <a:cubicBezTo>
                    <a:pt x="4904" y="711"/>
                    <a:pt x="4922" y="734"/>
                    <a:pt x="4933" y="757"/>
                  </a:cubicBezTo>
                  <a:cubicBezTo>
                    <a:pt x="4951" y="802"/>
                    <a:pt x="4961" y="847"/>
                    <a:pt x="4972" y="899"/>
                  </a:cubicBezTo>
                  <a:cubicBezTo>
                    <a:pt x="4978" y="984"/>
                    <a:pt x="4978" y="1080"/>
                    <a:pt x="4967" y="1188"/>
                  </a:cubicBezTo>
                  <a:cubicBezTo>
                    <a:pt x="4961" y="1228"/>
                    <a:pt x="4990" y="1274"/>
                    <a:pt x="5024" y="1296"/>
                  </a:cubicBezTo>
                  <a:cubicBezTo>
                    <a:pt x="5046" y="1308"/>
                    <a:pt x="5064" y="1308"/>
                    <a:pt x="5087" y="1308"/>
                  </a:cubicBezTo>
                  <a:cubicBezTo>
                    <a:pt x="5121" y="1308"/>
                    <a:pt x="5143" y="1296"/>
                    <a:pt x="5177" y="1269"/>
                  </a:cubicBezTo>
                  <a:lnTo>
                    <a:pt x="5200" y="1251"/>
                  </a:lnTo>
                  <a:cubicBezTo>
                    <a:pt x="5251" y="1217"/>
                    <a:pt x="5308" y="1183"/>
                    <a:pt x="5365" y="1154"/>
                  </a:cubicBezTo>
                  <a:cubicBezTo>
                    <a:pt x="5410" y="1138"/>
                    <a:pt x="5462" y="1125"/>
                    <a:pt x="5512" y="1115"/>
                  </a:cubicBezTo>
                  <a:cubicBezTo>
                    <a:pt x="5530" y="1109"/>
                    <a:pt x="5552" y="1109"/>
                    <a:pt x="5575" y="1109"/>
                  </a:cubicBezTo>
                  <a:cubicBezTo>
                    <a:pt x="5592" y="1109"/>
                    <a:pt x="5609" y="1109"/>
                    <a:pt x="5626" y="1115"/>
                  </a:cubicBezTo>
                  <a:cubicBezTo>
                    <a:pt x="5667" y="1120"/>
                    <a:pt x="5694" y="1125"/>
                    <a:pt x="5722" y="1138"/>
                  </a:cubicBezTo>
                  <a:cubicBezTo>
                    <a:pt x="5746" y="1149"/>
                    <a:pt x="5762" y="1160"/>
                    <a:pt x="5785" y="1177"/>
                  </a:cubicBezTo>
                  <a:cubicBezTo>
                    <a:pt x="5796" y="1188"/>
                    <a:pt x="5814" y="1200"/>
                    <a:pt x="5830" y="1222"/>
                  </a:cubicBezTo>
                  <a:cubicBezTo>
                    <a:pt x="5842" y="1240"/>
                    <a:pt x="5853" y="1256"/>
                    <a:pt x="5859" y="1274"/>
                  </a:cubicBezTo>
                  <a:cubicBezTo>
                    <a:pt x="5871" y="1296"/>
                    <a:pt x="5877" y="1325"/>
                    <a:pt x="5882" y="1348"/>
                  </a:cubicBezTo>
                  <a:lnTo>
                    <a:pt x="5882" y="1445"/>
                  </a:lnTo>
                  <a:cubicBezTo>
                    <a:pt x="5877" y="1490"/>
                    <a:pt x="5859" y="1535"/>
                    <a:pt x="5842" y="1586"/>
                  </a:cubicBezTo>
                  <a:cubicBezTo>
                    <a:pt x="5819" y="1626"/>
                    <a:pt x="5803" y="1665"/>
                    <a:pt x="5780" y="1700"/>
                  </a:cubicBezTo>
                  <a:cubicBezTo>
                    <a:pt x="5751" y="1751"/>
                    <a:pt x="5762" y="1807"/>
                    <a:pt x="5796" y="1841"/>
                  </a:cubicBezTo>
                  <a:cubicBezTo>
                    <a:pt x="5819" y="1865"/>
                    <a:pt x="5848" y="1876"/>
                    <a:pt x="5882" y="1876"/>
                  </a:cubicBezTo>
                  <a:cubicBezTo>
                    <a:pt x="5905" y="1876"/>
                    <a:pt x="5922" y="1870"/>
                    <a:pt x="5939" y="1865"/>
                  </a:cubicBezTo>
                  <a:cubicBezTo>
                    <a:pt x="5990" y="1836"/>
                    <a:pt x="6042" y="1807"/>
                    <a:pt x="6087" y="1791"/>
                  </a:cubicBezTo>
                  <a:lnTo>
                    <a:pt x="6137" y="1768"/>
                  </a:lnTo>
                  <a:cubicBezTo>
                    <a:pt x="6149" y="1762"/>
                    <a:pt x="6160" y="1757"/>
                    <a:pt x="6178" y="1757"/>
                  </a:cubicBezTo>
                  <a:cubicBezTo>
                    <a:pt x="6212" y="1739"/>
                    <a:pt x="6257" y="1728"/>
                    <a:pt x="6320" y="1723"/>
                  </a:cubicBezTo>
                  <a:cubicBezTo>
                    <a:pt x="6354" y="1717"/>
                    <a:pt x="6388" y="1717"/>
                    <a:pt x="6428" y="1717"/>
                  </a:cubicBezTo>
                  <a:cubicBezTo>
                    <a:pt x="6462" y="1717"/>
                    <a:pt x="6496" y="1717"/>
                    <a:pt x="6530" y="1723"/>
                  </a:cubicBezTo>
                  <a:cubicBezTo>
                    <a:pt x="6587" y="1728"/>
                    <a:pt x="6643" y="1746"/>
                    <a:pt x="6689" y="1762"/>
                  </a:cubicBezTo>
                  <a:cubicBezTo>
                    <a:pt x="6734" y="1785"/>
                    <a:pt x="6768" y="1802"/>
                    <a:pt x="6803" y="1830"/>
                  </a:cubicBezTo>
                  <a:cubicBezTo>
                    <a:pt x="6826" y="1848"/>
                    <a:pt x="6848" y="1870"/>
                    <a:pt x="6871" y="1893"/>
                  </a:cubicBezTo>
                  <a:cubicBezTo>
                    <a:pt x="6882" y="1910"/>
                    <a:pt x="6894" y="1933"/>
                    <a:pt x="6905" y="1956"/>
                  </a:cubicBezTo>
                  <a:cubicBezTo>
                    <a:pt x="6910" y="1972"/>
                    <a:pt x="6916" y="1990"/>
                    <a:pt x="6916" y="2006"/>
                  </a:cubicBezTo>
                  <a:cubicBezTo>
                    <a:pt x="6921" y="2024"/>
                    <a:pt x="6921" y="2041"/>
                    <a:pt x="6916" y="2064"/>
                  </a:cubicBezTo>
                  <a:cubicBezTo>
                    <a:pt x="6910" y="2080"/>
                    <a:pt x="6905" y="2103"/>
                    <a:pt x="6899" y="2121"/>
                  </a:cubicBezTo>
                  <a:cubicBezTo>
                    <a:pt x="6887" y="2148"/>
                    <a:pt x="6871" y="2171"/>
                    <a:pt x="6853" y="2200"/>
                  </a:cubicBezTo>
                  <a:cubicBezTo>
                    <a:pt x="6826" y="2234"/>
                    <a:pt x="6792" y="2268"/>
                    <a:pt x="6745" y="2302"/>
                  </a:cubicBezTo>
                  <a:cubicBezTo>
                    <a:pt x="6689" y="2347"/>
                    <a:pt x="6627" y="2381"/>
                    <a:pt x="6558" y="2410"/>
                  </a:cubicBezTo>
                  <a:cubicBezTo>
                    <a:pt x="6553" y="2410"/>
                    <a:pt x="6546" y="2410"/>
                    <a:pt x="6546" y="2416"/>
                  </a:cubicBezTo>
                  <a:cubicBezTo>
                    <a:pt x="6535" y="2421"/>
                    <a:pt x="6519" y="2428"/>
                    <a:pt x="6507" y="2433"/>
                  </a:cubicBezTo>
                  <a:lnTo>
                    <a:pt x="6519" y="2433"/>
                  </a:lnTo>
                  <a:cubicBezTo>
                    <a:pt x="6496" y="2444"/>
                    <a:pt x="6473" y="2450"/>
                    <a:pt x="6444" y="2462"/>
                  </a:cubicBezTo>
                  <a:cubicBezTo>
                    <a:pt x="6399" y="2478"/>
                    <a:pt x="6376" y="2512"/>
                    <a:pt x="6376" y="2557"/>
                  </a:cubicBezTo>
                  <a:cubicBezTo>
                    <a:pt x="6376" y="2591"/>
                    <a:pt x="6404" y="2643"/>
                    <a:pt x="6444" y="2649"/>
                  </a:cubicBezTo>
                  <a:cubicBezTo>
                    <a:pt x="6569" y="2672"/>
                    <a:pt x="6683" y="2706"/>
                    <a:pt x="6792" y="2751"/>
                  </a:cubicBezTo>
                  <a:cubicBezTo>
                    <a:pt x="6894" y="2796"/>
                    <a:pt x="6989" y="2848"/>
                    <a:pt x="7070" y="2911"/>
                  </a:cubicBezTo>
                  <a:cubicBezTo>
                    <a:pt x="7126" y="2950"/>
                    <a:pt x="7172" y="2995"/>
                    <a:pt x="7212" y="3047"/>
                  </a:cubicBezTo>
                  <a:cubicBezTo>
                    <a:pt x="7246" y="3087"/>
                    <a:pt x="7269" y="3126"/>
                    <a:pt x="7285" y="3171"/>
                  </a:cubicBezTo>
                  <a:cubicBezTo>
                    <a:pt x="7303" y="3212"/>
                    <a:pt x="7314" y="3252"/>
                    <a:pt x="7319" y="3297"/>
                  </a:cubicBezTo>
                  <a:cubicBezTo>
                    <a:pt x="7325" y="3336"/>
                    <a:pt x="7325" y="3382"/>
                    <a:pt x="7319" y="3427"/>
                  </a:cubicBezTo>
                  <a:cubicBezTo>
                    <a:pt x="7314" y="3467"/>
                    <a:pt x="7303" y="3501"/>
                    <a:pt x="7291" y="3535"/>
                  </a:cubicBezTo>
                  <a:cubicBezTo>
                    <a:pt x="7274" y="3569"/>
                    <a:pt x="7257" y="3603"/>
                    <a:pt x="7235" y="3637"/>
                  </a:cubicBezTo>
                  <a:cubicBezTo>
                    <a:pt x="7212" y="3666"/>
                    <a:pt x="7183" y="3695"/>
                    <a:pt x="7149" y="3723"/>
                  </a:cubicBezTo>
                  <a:cubicBezTo>
                    <a:pt x="7115" y="3740"/>
                    <a:pt x="7086" y="3763"/>
                    <a:pt x="7052" y="3774"/>
                  </a:cubicBezTo>
                  <a:cubicBezTo>
                    <a:pt x="7023" y="3785"/>
                    <a:pt x="6989" y="3797"/>
                    <a:pt x="6944" y="3808"/>
                  </a:cubicBezTo>
                  <a:lnTo>
                    <a:pt x="6831" y="3808"/>
                  </a:lnTo>
                  <a:cubicBezTo>
                    <a:pt x="6792" y="3797"/>
                    <a:pt x="6758" y="3792"/>
                    <a:pt x="6723" y="3779"/>
                  </a:cubicBezTo>
                  <a:cubicBezTo>
                    <a:pt x="6711" y="3774"/>
                    <a:pt x="6706" y="3774"/>
                    <a:pt x="6695" y="3774"/>
                  </a:cubicBezTo>
                  <a:cubicBezTo>
                    <a:pt x="6661" y="3774"/>
                    <a:pt x="6627" y="3797"/>
                    <a:pt x="6603" y="3826"/>
                  </a:cubicBezTo>
                  <a:cubicBezTo>
                    <a:pt x="6580" y="3871"/>
                    <a:pt x="6587" y="3916"/>
                    <a:pt x="6627" y="3955"/>
                  </a:cubicBezTo>
                  <a:lnTo>
                    <a:pt x="6655" y="3989"/>
                  </a:lnTo>
                  <a:cubicBezTo>
                    <a:pt x="6683" y="4030"/>
                    <a:pt x="6706" y="4075"/>
                    <a:pt x="6729" y="4120"/>
                  </a:cubicBezTo>
                  <a:cubicBezTo>
                    <a:pt x="6745" y="4167"/>
                    <a:pt x="6758" y="4212"/>
                    <a:pt x="6768" y="4257"/>
                  </a:cubicBezTo>
                  <a:cubicBezTo>
                    <a:pt x="6774" y="4303"/>
                    <a:pt x="6774" y="4348"/>
                    <a:pt x="6768" y="4393"/>
                  </a:cubicBezTo>
                  <a:cubicBezTo>
                    <a:pt x="6758" y="4439"/>
                    <a:pt x="6745" y="4484"/>
                    <a:pt x="6729" y="4529"/>
                  </a:cubicBezTo>
                  <a:cubicBezTo>
                    <a:pt x="6706" y="4581"/>
                    <a:pt x="6677" y="4626"/>
                    <a:pt x="6648" y="4666"/>
                  </a:cubicBezTo>
                  <a:cubicBezTo>
                    <a:pt x="6614" y="4705"/>
                    <a:pt x="6580" y="4746"/>
                    <a:pt x="6535" y="4780"/>
                  </a:cubicBezTo>
                  <a:cubicBezTo>
                    <a:pt x="6496" y="4808"/>
                    <a:pt x="6451" y="4836"/>
                    <a:pt x="6410" y="4854"/>
                  </a:cubicBezTo>
                  <a:cubicBezTo>
                    <a:pt x="6370" y="4870"/>
                    <a:pt x="6325" y="4883"/>
                    <a:pt x="6280" y="4888"/>
                  </a:cubicBezTo>
                  <a:cubicBezTo>
                    <a:pt x="6263" y="4893"/>
                    <a:pt x="6246" y="4893"/>
                    <a:pt x="6228" y="4893"/>
                  </a:cubicBezTo>
                  <a:cubicBezTo>
                    <a:pt x="6205" y="4893"/>
                    <a:pt x="6189" y="4888"/>
                    <a:pt x="6166" y="4888"/>
                  </a:cubicBezTo>
                  <a:cubicBezTo>
                    <a:pt x="6126" y="4883"/>
                    <a:pt x="6092" y="4870"/>
                    <a:pt x="6058" y="4859"/>
                  </a:cubicBezTo>
                  <a:cubicBezTo>
                    <a:pt x="6013" y="4836"/>
                    <a:pt x="5973" y="4814"/>
                    <a:pt x="5932" y="4786"/>
                  </a:cubicBezTo>
                  <a:cubicBezTo>
                    <a:pt x="5916" y="4773"/>
                    <a:pt x="5905" y="4763"/>
                    <a:pt x="5887" y="4746"/>
                  </a:cubicBezTo>
                  <a:cubicBezTo>
                    <a:pt x="5871" y="4728"/>
                    <a:pt x="5848" y="4723"/>
                    <a:pt x="5825" y="4723"/>
                  </a:cubicBezTo>
                  <a:lnTo>
                    <a:pt x="5803" y="4723"/>
                  </a:lnTo>
                  <a:cubicBezTo>
                    <a:pt x="5769" y="4728"/>
                    <a:pt x="5740" y="4757"/>
                    <a:pt x="5735" y="4786"/>
                  </a:cubicBezTo>
                  <a:cubicBezTo>
                    <a:pt x="5722" y="4848"/>
                    <a:pt x="5701" y="4904"/>
                    <a:pt x="5677" y="4962"/>
                  </a:cubicBezTo>
                  <a:cubicBezTo>
                    <a:pt x="5649" y="5030"/>
                    <a:pt x="5609" y="5098"/>
                    <a:pt x="5557" y="5166"/>
                  </a:cubicBezTo>
                  <a:cubicBezTo>
                    <a:pt x="5507" y="5234"/>
                    <a:pt x="5439" y="5297"/>
                    <a:pt x="5371" y="5348"/>
                  </a:cubicBezTo>
                  <a:cubicBezTo>
                    <a:pt x="5313" y="5394"/>
                    <a:pt x="5251" y="5428"/>
                    <a:pt x="5189" y="5455"/>
                  </a:cubicBezTo>
                  <a:cubicBezTo>
                    <a:pt x="5137" y="5479"/>
                    <a:pt x="5087" y="5489"/>
                    <a:pt x="5035" y="5502"/>
                  </a:cubicBezTo>
                  <a:cubicBezTo>
                    <a:pt x="5012" y="5502"/>
                    <a:pt x="4990" y="5507"/>
                    <a:pt x="4961" y="5507"/>
                  </a:cubicBezTo>
                  <a:cubicBezTo>
                    <a:pt x="4938" y="5507"/>
                    <a:pt x="4916" y="5502"/>
                    <a:pt x="4893" y="5502"/>
                  </a:cubicBezTo>
                  <a:cubicBezTo>
                    <a:pt x="4859" y="5496"/>
                    <a:pt x="4825" y="5484"/>
                    <a:pt x="4791" y="5473"/>
                  </a:cubicBezTo>
                  <a:cubicBezTo>
                    <a:pt x="4757" y="5455"/>
                    <a:pt x="4723" y="5439"/>
                    <a:pt x="4683" y="5410"/>
                  </a:cubicBezTo>
                  <a:cubicBezTo>
                    <a:pt x="4649" y="5382"/>
                    <a:pt x="4621" y="5348"/>
                    <a:pt x="4586" y="5314"/>
                  </a:cubicBezTo>
                  <a:cubicBezTo>
                    <a:pt x="4558" y="5269"/>
                    <a:pt x="4524" y="5217"/>
                    <a:pt x="4501" y="5166"/>
                  </a:cubicBezTo>
                  <a:cubicBezTo>
                    <a:pt x="4484" y="5132"/>
                    <a:pt x="4450" y="5114"/>
                    <a:pt x="4411" y="5114"/>
                  </a:cubicBezTo>
                  <a:cubicBezTo>
                    <a:pt x="4364" y="5114"/>
                    <a:pt x="4319" y="5149"/>
                    <a:pt x="4308" y="5189"/>
                  </a:cubicBezTo>
                  <a:cubicBezTo>
                    <a:pt x="4296" y="5229"/>
                    <a:pt x="4285" y="5263"/>
                    <a:pt x="4274" y="5297"/>
                  </a:cubicBezTo>
                  <a:cubicBezTo>
                    <a:pt x="4246" y="5360"/>
                    <a:pt x="4206" y="5421"/>
                    <a:pt x="4166" y="5479"/>
                  </a:cubicBezTo>
                  <a:cubicBezTo>
                    <a:pt x="4126" y="5524"/>
                    <a:pt x="4080" y="5570"/>
                    <a:pt x="4030" y="5615"/>
                  </a:cubicBezTo>
                  <a:cubicBezTo>
                    <a:pt x="3978" y="5654"/>
                    <a:pt x="3928" y="5683"/>
                    <a:pt x="3876" y="5706"/>
                  </a:cubicBezTo>
                  <a:cubicBezTo>
                    <a:pt x="3836" y="5723"/>
                    <a:pt x="3797" y="5735"/>
                    <a:pt x="3757" y="5740"/>
                  </a:cubicBezTo>
                  <a:cubicBezTo>
                    <a:pt x="3740" y="5746"/>
                    <a:pt x="3716" y="5746"/>
                    <a:pt x="3700" y="5746"/>
                  </a:cubicBezTo>
                  <a:cubicBezTo>
                    <a:pt x="3677" y="5746"/>
                    <a:pt x="3660" y="5746"/>
                    <a:pt x="3637" y="5740"/>
                  </a:cubicBezTo>
                  <a:cubicBezTo>
                    <a:pt x="3598" y="5735"/>
                    <a:pt x="3569" y="5723"/>
                    <a:pt x="3540" y="5712"/>
                  </a:cubicBezTo>
                  <a:cubicBezTo>
                    <a:pt x="3519" y="5706"/>
                    <a:pt x="3495" y="5689"/>
                    <a:pt x="3472" y="5678"/>
                  </a:cubicBezTo>
                  <a:cubicBezTo>
                    <a:pt x="3456" y="5660"/>
                    <a:pt x="3433" y="5644"/>
                    <a:pt x="3416" y="5620"/>
                  </a:cubicBezTo>
                  <a:cubicBezTo>
                    <a:pt x="3393" y="5586"/>
                    <a:pt x="3370" y="5541"/>
                    <a:pt x="3348" y="5489"/>
                  </a:cubicBezTo>
                  <a:cubicBezTo>
                    <a:pt x="3330" y="5455"/>
                    <a:pt x="3320" y="5416"/>
                    <a:pt x="3302" y="5371"/>
                  </a:cubicBezTo>
                  <a:cubicBezTo>
                    <a:pt x="3280" y="5297"/>
                    <a:pt x="3251" y="5224"/>
                    <a:pt x="3212" y="5155"/>
                  </a:cubicBezTo>
                  <a:cubicBezTo>
                    <a:pt x="3178" y="5093"/>
                    <a:pt x="3131" y="5046"/>
                    <a:pt x="3081" y="5012"/>
                  </a:cubicBezTo>
                  <a:cubicBezTo>
                    <a:pt x="3052" y="4996"/>
                    <a:pt x="3018" y="4985"/>
                    <a:pt x="2989" y="4978"/>
                  </a:cubicBezTo>
                  <a:cubicBezTo>
                    <a:pt x="2973" y="4973"/>
                    <a:pt x="2955" y="4973"/>
                    <a:pt x="2932" y="4973"/>
                  </a:cubicBezTo>
                  <a:cubicBezTo>
                    <a:pt x="2910" y="4973"/>
                    <a:pt x="2887" y="4973"/>
                    <a:pt x="2864" y="4978"/>
                  </a:cubicBezTo>
                  <a:cubicBezTo>
                    <a:pt x="2837" y="4985"/>
                    <a:pt x="2808" y="4996"/>
                    <a:pt x="2779" y="5007"/>
                  </a:cubicBezTo>
                  <a:lnTo>
                    <a:pt x="2769" y="5012"/>
                  </a:lnTo>
                  <a:cubicBezTo>
                    <a:pt x="2740" y="5024"/>
                    <a:pt x="2711" y="5041"/>
                    <a:pt x="2683" y="5059"/>
                  </a:cubicBezTo>
                  <a:cubicBezTo>
                    <a:pt x="2625" y="5093"/>
                    <a:pt x="2575" y="5132"/>
                    <a:pt x="2518" y="5177"/>
                  </a:cubicBezTo>
                  <a:lnTo>
                    <a:pt x="2507" y="5183"/>
                  </a:lnTo>
                  <a:lnTo>
                    <a:pt x="2478" y="5206"/>
                  </a:lnTo>
                  <a:cubicBezTo>
                    <a:pt x="2359" y="5297"/>
                    <a:pt x="2239" y="5387"/>
                    <a:pt x="2098" y="5450"/>
                  </a:cubicBezTo>
                  <a:cubicBezTo>
                    <a:pt x="2064" y="5468"/>
                    <a:pt x="2024" y="5473"/>
                    <a:pt x="1990" y="5484"/>
                  </a:cubicBezTo>
                  <a:lnTo>
                    <a:pt x="1916" y="5484"/>
                  </a:lnTo>
                  <a:cubicBezTo>
                    <a:pt x="1882" y="5479"/>
                    <a:pt x="1853" y="5468"/>
                    <a:pt x="1814" y="5455"/>
                  </a:cubicBezTo>
                  <a:cubicBezTo>
                    <a:pt x="1785" y="5439"/>
                    <a:pt x="1762" y="5428"/>
                    <a:pt x="1733" y="5405"/>
                  </a:cubicBezTo>
                  <a:cubicBezTo>
                    <a:pt x="1712" y="5387"/>
                    <a:pt x="1688" y="5365"/>
                    <a:pt x="1678" y="5348"/>
                  </a:cubicBezTo>
                  <a:cubicBezTo>
                    <a:pt x="1654" y="5319"/>
                    <a:pt x="1643" y="5292"/>
                    <a:pt x="1626" y="5263"/>
                  </a:cubicBezTo>
                  <a:cubicBezTo>
                    <a:pt x="1609" y="5211"/>
                    <a:pt x="1597" y="5166"/>
                    <a:pt x="1586" y="5109"/>
                  </a:cubicBezTo>
                  <a:cubicBezTo>
                    <a:pt x="1581" y="5035"/>
                    <a:pt x="1581" y="4951"/>
                    <a:pt x="1592" y="4859"/>
                  </a:cubicBezTo>
                  <a:cubicBezTo>
                    <a:pt x="1592" y="4825"/>
                    <a:pt x="1575" y="4791"/>
                    <a:pt x="1552" y="4768"/>
                  </a:cubicBezTo>
                  <a:cubicBezTo>
                    <a:pt x="1529" y="4746"/>
                    <a:pt x="1495" y="4728"/>
                    <a:pt x="1461" y="4728"/>
                  </a:cubicBezTo>
                  <a:lnTo>
                    <a:pt x="1427" y="4728"/>
                  </a:lnTo>
                  <a:cubicBezTo>
                    <a:pt x="1371" y="4728"/>
                    <a:pt x="1303" y="4728"/>
                    <a:pt x="1234" y="4718"/>
                  </a:cubicBezTo>
                  <a:cubicBezTo>
                    <a:pt x="1103" y="4700"/>
                    <a:pt x="978" y="4666"/>
                    <a:pt x="859" y="4615"/>
                  </a:cubicBezTo>
                  <a:cubicBezTo>
                    <a:pt x="779" y="4581"/>
                    <a:pt x="711" y="4542"/>
                    <a:pt x="642" y="4495"/>
                  </a:cubicBezTo>
                  <a:cubicBezTo>
                    <a:pt x="608" y="4461"/>
                    <a:pt x="574" y="4433"/>
                    <a:pt x="552" y="4405"/>
                  </a:cubicBezTo>
                  <a:cubicBezTo>
                    <a:pt x="540" y="4388"/>
                    <a:pt x="529" y="4364"/>
                    <a:pt x="518" y="4348"/>
                  </a:cubicBezTo>
                  <a:cubicBezTo>
                    <a:pt x="512" y="4330"/>
                    <a:pt x="506" y="4314"/>
                    <a:pt x="501" y="4296"/>
                  </a:cubicBezTo>
                  <a:lnTo>
                    <a:pt x="501" y="4251"/>
                  </a:lnTo>
                  <a:cubicBezTo>
                    <a:pt x="506" y="4235"/>
                    <a:pt x="512" y="4217"/>
                    <a:pt x="518" y="4201"/>
                  </a:cubicBezTo>
                  <a:cubicBezTo>
                    <a:pt x="529" y="4178"/>
                    <a:pt x="540" y="4154"/>
                    <a:pt x="558" y="4133"/>
                  </a:cubicBezTo>
                  <a:cubicBezTo>
                    <a:pt x="592" y="4092"/>
                    <a:pt x="632" y="4047"/>
                    <a:pt x="689" y="4007"/>
                  </a:cubicBezTo>
                  <a:cubicBezTo>
                    <a:pt x="728" y="3978"/>
                    <a:pt x="768" y="3950"/>
                    <a:pt x="807" y="3921"/>
                  </a:cubicBezTo>
                  <a:cubicBezTo>
                    <a:pt x="852" y="3899"/>
                    <a:pt x="876" y="3853"/>
                    <a:pt x="876" y="3802"/>
                  </a:cubicBezTo>
                  <a:cubicBezTo>
                    <a:pt x="876" y="3740"/>
                    <a:pt x="831" y="3682"/>
                    <a:pt x="773" y="3672"/>
                  </a:cubicBezTo>
                  <a:cubicBezTo>
                    <a:pt x="723" y="3661"/>
                    <a:pt x="677" y="3648"/>
                    <a:pt x="632" y="3627"/>
                  </a:cubicBezTo>
                  <a:cubicBezTo>
                    <a:pt x="580" y="3603"/>
                    <a:pt x="535" y="3575"/>
                    <a:pt x="484" y="3541"/>
                  </a:cubicBezTo>
                  <a:cubicBezTo>
                    <a:pt x="438" y="3507"/>
                    <a:pt x="398" y="3467"/>
                    <a:pt x="364" y="3422"/>
                  </a:cubicBezTo>
                  <a:cubicBezTo>
                    <a:pt x="341" y="3388"/>
                    <a:pt x="319" y="3354"/>
                    <a:pt x="302" y="3314"/>
                  </a:cubicBezTo>
                  <a:cubicBezTo>
                    <a:pt x="291" y="3286"/>
                    <a:pt x="285" y="3257"/>
                    <a:pt x="280" y="3228"/>
                  </a:cubicBezTo>
                  <a:cubicBezTo>
                    <a:pt x="273" y="3205"/>
                    <a:pt x="273" y="3183"/>
                    <a:pt x="280" y="3160"/>
                  </a:cubicBezTo>
                  <a:cubicBezTo>
                    <a:pt x="280" y="3144"/>
                    <a:pt x="285" y="3126"/>
                    <a:pt x="291" y="3115"/>
                  </a:cubicBezTo>
                  <a:cubicBezTo>
                    <a:pt x="296" y="3097"/>
                    <a:pt x="307" y="3087"/>
                    <a:pt x="314" y="3069"/>
                  </a:cubicBezTo>
                  <a:cubicBezTo>
                    <a:pt x="325" y="3058"/>
                    <a:pt x="341" y="3042"/>
                    <a:pt x="359" y="3029"/>
                  </a:cubicBezTo>
                  <a:cubicBezTo>
                    <a:pt x="382" y="3013"/>
                    <a:pt x="404" y="3001"/>
                    <a:pt x="427" y="2990"/>
                  </a:cubicBezTo>
                  <a:cubicBezTo>
                    <a:pt x="472" y="2973"/>
                    <a:pt x="524" y="2961"/>
                    <a:pt x="574" y="2950"/>
                  </a:cubicBezTo>
                  <a:cubicBezTo>
                    <a:pt x="597" y="2945"/>
                    <a:pt x="621" y="2945"/>
                    <a:pt x="642" y="2945"/>
                  </a:cubicBezTo>
                  <a:cubicBezTo>
                    <a:pt x="705" y="2939"/>
                    <a:pt x="750" y="2905"/>
                    <a:pt x="768" y="2848"/>
                  </a:cubicBezTo>
                  <a:cubicBezTo>
                    <a:pt x="779" y="2814"/>
                    <a:pt x="773" y="2780"/>
                    <a:pt x="757" y="2751"/>
                  </a:cubicBezTo>
                  <a:cubicBezTo>
                    <a:pt x="739" y="2722"/>
                    <a:pt x="711" y="2706"/>
                    <a:pt x="682" y="2694"/>
                  </a:cubicBezTo>
                  <a:cubicBezTo>
                    <a:pt x="632" y="2672"/>
                    <a:pt x="587" y="2649"/>
                    <a:pt x="546" y="2620"/>
                  </a:cubicBezTo>
                  <a:cubicBezTo>
                    <a:pt x="535" y="2604"/>
                    <a:pt x="518" y="2591"/>
                    <a:pt x="506" y="2575"/>
                  </a:cubicBezTo>
                  <a:cubicBezTo>
                    <a:pt x="501" y="2564"/>
                    <a:pt x="495" y="2557"/>
                    <a:pt x="490" y="2546"/>
                  </a:cubicBezTo>
                  <a:cubicBezTo>
                    <a:pt x="490" y="2546"/>
                    <a:pt x="490" y="2541"/>
                    <a:pt x="484" y="2536"/>
                  </a:cubicBezTo>
                  <a:lnTo>
                    <a:pt x="484" y="2523"/>
                  </a:lnTo>
                  <a:cubicBezTo>
                    <a:pt x="484" y="2518"/>
                    <a:pt x="477" y="2507"/>
                    <a:pt x="484" y="2501"/>
                  </a:cubicBezTo>
                  <a:cubicBezTo>
                    <a:pt x="484" y="2489"/>
                    <a:pt x="490" y="2478"/>
                    <a:pt x="495" y="2467"/>
                  </a:cubicBezTo>
                  <a:cubicBezTo>
                    <a:pt x="501" y="2450"/>
                    <a:pt x="512" y="2433"/>
                    <a:pt x="518" y="2421"/>
                  </a:cubicBezTo>
                  <a:cubicBezTo>
                    <a:pt x="540" y="2394"/>
                    <a:pt x="563" y="2371"/>
                    <a:pt x="587" y="2353"/>
                  </a:cubicBezTo>
                  <a:cubicBezTo>
                    <a:pt x="614" y="2336"/>
                    <a:pt x="637" y="2319"/>
                    <a:pt x="666" y="2308"/>
                  </a:cubicBezTo>
                  <a:cubicBezTo>
                    <a:pt x="705" y="2297"/>
                    <a:pt x="745" y="2285"/>
                    <a:pt x="791" y="2274"/>
                  </a:cubicBezTo>
                  <a:cubicBezTo>
                    <a:pt x="813" y="2274"/>
                    <a:pt x="836" y="2268"/>
                    <a:pt x="865" y="2268"/>
                  </a:cubicBezTo>
                  <a:cubicBezTo>
                    <a:pt x="881" y="2268"/>
                    <a:pt x="904" y="2274"/>
                    <a:pt x="927" y="2274"/>
                  </a:cubicBezTo>
                  <a:cubicBezTo>
                    <a:pt x="967" y="2279"/>
                    <a:pt x="1001" y="2291"/>
                    <a:pt x="1035" y="2302"/>
                  </a:cubicBezTo>
                  <a:cubicBezTo>
                    <a:pt x="1064" y="2319"/>
                    <a:pt x="1091" y="2336"/>
                    <a:pt x="1120" y="2353"/>
                  </a:cubicBezTo>
                  <a:cubicBezTo>
                    <a:pt x="1138" y="2365"/>
                    <a:pt x="1166" y="2371"/>
                    <a:pt x="1188" y="2371"/>
                  </a:cubicBezTo>
                  <a:cubicBezTo>
                    <a:pt x="1245" y="2371"/>
                    <a:pt x="1296" y="2342"/>
                    <a:pt x="1324" y="2297"/>
                  </a:cubicBezTo>
                  <a:cubicBezTo>
                    <a:pt x="1348" y="2263"/>
                    <a:pt x="1348" y="2216"/>
                    <a:pt x="1342" y="2182"/>
                  </a:cubicBezTo>
                  <a:cubicBezTo>
                    <a:pt x="1330" y="2148"/>
                    <a:pt x="1308" y="2109"/>
                    <a:pt x="1274" y="2092"/>
                  </a:cubicBezTo>
                  <a:cubicBezTo>
                    <a:pt x="1234" y="2075"/>
                    <a:pt x="1188" y="2058"/>
                    <a:pt x="1148" y="2046"/>
                  </a:cubicBezTo>
                  <a:lnTo>
                    <a:pt x="1125" y="2041"/>
                  </a:lnTo>
                  <a:lnTo>
                    <a:pt x="1114" y="2035"/>
                  </a:lnTo>
                  <a:lnTo>
                    <a:pt x="1086" y="2030"/>
                  </a:lnTo>
                  <a:cubicBezTo>
                    <a:pt x="1069" y="2001"/>
                    <a:pt x="1052" y="1972"/>
                    <a:pt x="1035" y="1938"/>
                  </a:cubicBezTo>
                  <a:cubicBezTo>
                    <a:pt x="1030" y="1910"/>
                    <a:pt x="1018" y="1888"/>
                    <a:pt x="1012" y="1854"/>
                  </a:cubicBezTo>
                  <a:lnTo>
                    <a:pt x="1012" y="1785"/>
                  </a:lnTo>
                  <a:cubicBezTo>
                    <a:pt x="1018" y="1768"/>
                    <a:pt x="1023" y="1751"/>
                    <a:pt x="1030" y="1728"/>
                  </a:cubicBezTo>
                  <a:cubicBezTo>
                    <a:pt x="1041" y="1712"/>
                    <a:pt x="1052" y="1694"/>
                    <a:pt x="1064" y="1671"/>
                  </a:cubicBezTo>
                  <a:cubicBezTo>
                    <a:pt x="1080" y="1655"/>
                    <a:pt x="1103" y="1631"/>
                    <a:pt x="1125" y="1615"/>
                  </a:cubicBezTo>
                  <a:cubicBezTo>
                    <a:pt x="1154" y="1592"/>
                    <a:pt x="1193" y="1569"/>
                    <a:pt x="1234" y="1552"/>
                  </a:cubicBezTo>
                  <a:cubicBezTo>
                    <a:pt x="1285" y="1529"/>
                    <a:pt x="1348" y="1513"/>
                    <a:pt x="1416" y="1500"/>
                  </a:cubicBezTo>
                  <a:cubicBezTo>
                    <a:pt x="1450" y="1500"/>
                    <a:pt x="1484" y="1495"/>
                    <a:pt x="1523" y="1495"/>
                  </a:cubicBezTo>
                  <a:cubicBezTo>
                    <a:pt x="1552" y="1495"/>
                    <a:pt x="1586" y="1500"/>
                    <a:pt x="1615" y="1500"/>
                  </a:cubicBezTo>
                  <a:cubicBezTo>
                    <a:pt x="1683" y="1513"/>
                    <a:pt x="1746" y="1529"/>
                    <a:pt x="1802" y="1552"/>
                  </a:cubicBezTo>
                  <a:cubicBezTo>
                    <a:pt x="1841" y="1569"/>
                    <a:pt x="1882" y="1592"/>
                    <a:pt x="1922" y="1620"/>
                  </a:cubicBezTo>
                  <a:cubicBezTo>
                    <a:pt x="1933" y="1626"/>
                    <a:pt x="1943" y="1631"/>
                    <a:pt x="1956" y="1631"/>
                  </a:cubicBezTo>
                  <a:cubicBezTo>
                    <a:pt x="1984" y="1631"/>
                    <a:pt x="2006" y="1620"/>
                    <a:pt x="2019" y="1603"/>
                  </a:cubicBezTo>
                  <a:cubicBezTo>
                    <a:pt x="2035" y="1586"/>
                    <a:pt x="2040" y="1569"/>
                    <a:pt x="2040" y="1552"/>
                  </a:cubicBezTo>
                  <a:cubicBezTo>
                    <a:pt x="2029" y="1455"/>
                    <a:pt x="2029" y="1371"/>
                    <a:pt x="2040" y="1290"/>
                  </a:cubicBezTo>
                  <a:cubicBezTo>
                    <a:pt x="2053" y="1222"/>
                    <a:pt x="2069" y="1166"/>
                    <a:pt x="2092" y="1115"/>
                  </a:cubicBezTo>
                  <a:cubicBezTo>
                    <a:pt x="2103" y="1080"/>
                    <a:pt x="2121" y="1052"/>
                    <a:pt x="2137" y="1030"/>
                  </a:cubicBezTo>
                  <a:cubicBezTo>
                    <a:pt x="2155" y="1007"/>
                    <a:pt x="2171" y="989"/>
                    <a:pt x="2189" y="978"/>
                  </a:cubicBezTo>
                  <a:cubicBezTo>
                    <a:pt x="2205" y="962"/>
                    <a:pt x="2229" y="950"/>
                    <a:pt x="2245" y="939"/>
                  </a:cubicBezTo>
                  <a:cubicBezTo>
                    <a:pt x="2268" y="933"/>
                    <a:pt x="2297" y="928"/>
                    <a:pt x="2325" y="921"/>
                  </a:cubicBezTo>
                  <a:cubicBezTo>
                    <a:pt x="2336" y="921"/>
                    <a:pt x="2347" y="915"/>
                    <a:pt x="2365" y="915"/>
                  </a:cubicBezTo>
                  <a:cubicBezTo>
                    <a:pt x="2381" y="915"/>
                    <a:pt x="2399" y="921"/>
                    <a:pt x="2410" y="921"/>
                  </a:cubicBezTo>
                  <a:cubicBezTo>
                    <a:pt x="2462" y="928"/>
                    <a:pt x="2507" y="944"/>
                    <a:pt x="2557" y="962"/>
                  </a:cubicBezTo>
                  <a:cubicBezTo>
                    <a:pt x="2632" y="996"/>
                    <a:pt x="2700" y="1035"/>
                    <a:pt x="2769" y="1086"/>
                  </a:cubicBezTo>
                  <a:cubicBezTo>
                    <a:pt x="2779" y="1091"/>
                    <a:pt x="2790" y="1098"/>
                    <a:pt x="2808" y="1098"/>
                  </a:cubicBezTo>
                  <a:cubicBezTo>
                    <a:pt x="2824" y="1098"/>
                    <a:pt x="2837" y="1091"/>
                    <a:pt x="2848" y="1086"/>
                  </a:cubicBezTo>
                  <a:cubicBezTo>
                    <a:pt x="2871" y="1070"/>
                    <a:pt x="2887" y="1046"/>
                    <a:pt x="2887" y="1018"/>
                  </a:cubicBezTo>
                  <a:cubicBezTo>
                    <a:pt x="2887" y="1007"/>
                    <a:pt x="2887" y="989"/>
                    <a:pt x="2893" y="978"/>
                  </a:cubicBezTo>
                  <a:cubicBezTo>
                    <a:pt x="2910" y="853"/>
                    <a:pt x="2944" y="729"/>
                    <a:pt x="3000" y="603"/>
                  </a:cubicBezTo>
                  <a:cubicBezTo>
                    <a:pt x="3041" y="512"/>
                    <a:pt x="3086" y="427"/>
                    <a:pt x="3137" y="359"/>
                  </a:cubicBezTo>
                  <a:cubicBezTo>
                    <a:pt x="3171" y="319"/>
                    <a:pt x="3205" y="285"/>
                    <a:pt x="3246" y="257"/>
                  </a:cubicBezTo>
                  <a:cubicBezTo>
                    <a:pt x="3280" y="228"/>
                    <a:pt x="3307" y="212"/>
                    <a:pt x="3341" y="199"/>
                  </a:cubicBezTo>
                  <a:cubicBezTo>
                    <a:pt x="3365" y="189"/>
                    <a:pt x="3393" y="178"/>
                    <a:pt x="3427" y="171"/>
                  </a:cubicBezTo>
                  <a:close/>
                  <a:moveTo>
                    <a:pt x="3485" y="0"/>
                  </a:moveTo>
                  <a:cubicBezTo>
                    <a:pt x="3444" y="0"/>
                    <a:pt x="3410" y="0"/>
                    <a:pt x="3375" y="7"/>
                  </a:cubicBezTo>
                  <a:cubicBezTo>
                    <a:pt x="3273" y="24"/>
                    <a:pt x="3183" y="81"/>
                    <a:pt x="3110" y="149"/>
                  </a:cubicBezTo>
                  <a:cubicBezTo>
                    <a:pt x="3024" y="223"/>
                    <a:pt x="2961" y="319"/>
                    <a:pt x="2905" y="416"/>
                  </a:cubicBezTo>
                  <a:cubicBezTo>
                    <a:pt x="2830" y="558"/>
                    <a:pt x="2774" y="716"/>
                    <a:pt x="2745" y="881"/>
                  </a:cubicBezTo>
                  <a:cubicBezTo>
                    <a:pt x="2628" y="814"/>
                    <a:pt x="2493" y="762"/>
                    <a:pt x="2361" y="762"/>
                  </a:cubicBezTo>
                  <a:cubicBezTo>
                    <a:pt x="2282" y="762"/>
                    <a:pt x="2204" y="781"/>
                    <a:pt x="2132" y="825"/>
                  </a:cubicBezTo>
                  <a:cubicBezTo>
                    <a:pt x="2029" y="887"/>
                    <a:pt x="1967" y="989"/>
                    <a:pt x="1922" y="1098"/>
                  </a:cubicBezTo>
                  <a:cubicBezTo>
                    <a:pt x="1898" y="1166"/>
                    <a:pt x="1888" y="1235"/>
                    <a:pt x="1882" y="1303"/>
                  </a:cubicBezTo>
                  <a:cubicBezTo>
                    <a:pt x="1875" y="1337"/>
                    <a:pt x="1875" y="1371"/>
                    <a:pt x="1870" y="1405"/>
                  </a:cubicBezTo>
                  <a:cubicBezTo>
                    <a:pt x="1773" y="1359"/>
                    <a:pt x="1665" y="1337"/>
                    <a:pt x="1563" y="1330"/>
                  </a:cubicBezTo>
                  <a:cubicBezTo>
                    <a:pt x="1552" y="1330"/>
                    <a:pt x="1541" y="1329"/>
                    <a:pt x="1530" y="1329"/>
                  </a:cubicBezTo>
                  <a:cubicBezTo>
                    <a:pt x="1383" y="1329"/>
                    <a:pt x="1236" y="1363"/>
                    <a:pt x="1109" y="1427"/>
                  </a:cubicBezTo>
                  <a:cubicBezTo>
                    <a:pt x="989" y="1490"/>
                    <a:pt x="887" y="1597"/>
                    <a:pt x="852" y="1728"/>
                  </a:cubicBezTo>
                  <a:cubicBezTo>
                    <a:pt x="836" y="1802"/>
                    <a:pt x="842" y="1876"/>
                    <a:pt x="859" y="1944"/>
                  </a:cubicBezTo>
                  <a:cubicBezTo>
                    <a:pt x="870" y="1972"/>
                    <a:pt x="876" y="1996"/>
                    <a:pt x="887" y="2019"/>
                  </a:cubicBezTo>
                  <a:cubicBezTo>
                    <a:pt x="847" y="2024"/>
                    <a:pt x="813" y="2030"/>
                    <a:pt x="773" y="2035"/>
                  </a:cubicBezTo>
                  <a:cubicBezTo>
                    <a:pt x="700" y="2046"/>
                    <a:pt x="632" y="2075"/>
                    <a:pt x="563" y="2109"/>
                  </a:cubicBezTo>
                  <a:cubicBezTo>
                    <a:pt x="535" y="2121"/>
                    <a:pt x="506" y="2137"/>
                    <a:pt x="477" y="2155"/>
                  </a:cubicBezTo>
                  <a:cubicBezTo>
                    <a:pt x="467" y="2166"/>
                    <a:pt x="456" y="2171"/>
                    <a:pt x="443" y="2177"/>
                  </a:cubicBezTo>
                  <a:cubicBezTo>
                    <a:pt x="422" y="2189"/>
                    <a:pt x="404" y="2206"/>
                    <a:pt x="382" y="2223"/>
                  </a:cubicBezTo>
                  <a:cubicBezTo>
                    <a:pt x="336" y="2263"/>
                    <a:pt x="296" y="2313"/>
                    <a:pt x="273" y="2371"/>
                  </a:cubicBezTo>
                  <a:cubicBezTo>
                    <a:pt x="257" y="2399"/>
                    <a:pt x="246" y="2428"/>
                    <a:pt x="239" y="2455"/>
                  </a:cubicBezTo>
                  <a:cubicBezTo>
                    <a:pt x="239" y="2478"/>
                    <a:pt x="233" y="2496"/>
                    <a:pt x="233" y="2518"/>
                  </a:cubicBezTo>
                  <a:cubicBezTo>
                    <a:pt x="233" y="2541"/>
                    <a:pt x="239" y="2564"/>
                    <a:pt x="239" y="2586"/>
                  </a:cubicBezTo>
                  <a:cubicBezTo>
                    <a:pt x="246" y="2620"/>
                    <a:pt x="262" y="2649"/>
                    <a:pt x="273" y="2677"/>
                  </a:cubicBezTo>
                  <a:cubicBezTo>
                    <a:pt x="285" y="2701"/>
                    <a:pt x="302" y="2722"/>
                    <a:pt x="319" y="2746"/>
                  </a:cubicBezTo>
                  <a:cubicBezTo>
                    <a:pt x="251" y="2774"/>
                    <a:pt x="188" y="2814"/>
                    <a:pt x="137" y="2864"/>
                  </a:cubicBezTo>
                  <a:cubicBezTo>
                    <a:pt x="81" y="2922"/>
                    <a:pt x="41" y="2990"/>
                    <a:pt x="23" y="3063"/>
                  </a:cubicBezTo>
                  <a:cubicBezTo>
                    <a:pt x="0" y="3144"/>
                    <a:pt x="0" y="3217"/>
                    <a:pt x="12" y="3297"/>
                  </a:cubicBezTo>
                  <a:cubicBezTo>
                    <a:pt x="23" y="3370"/>
                    <a:pt x="57" y="3438"/>
                    <a:pt x="86" y="3501"/>
                  </a:cubicBezTo>
                  <a:cubicBezTo>
                    <a:pt x="102" y="3535"/>
                    <a:pt x="126" y="3564"/>
                    <a:pt x="149" y="3592"/>
                  </a:cubicBezTo>
                  <a:cubicBezTo>
                    <a:pt x="171" y="3627"/>
                    <a:pt x="199" y="3661"/>
                    <a:pt x="233" y="3695"/>
                  </a:cubicBezTo>
                  <a:cubicBezTo>
                    <a:pt x="296" y="3751"/>
                    <a:pt x="370" y="3802"/>
                    <a:pt x="443" y="3847"/>
                  </a:cubicBezTo>
                  <a:cubicBezTo>
                    <a:pt x="353" y="3933"/>
                    <a:pt x="273" y="4036"/>
                    <a:pt x="239" y="4154"/>
                  </a:cubicBezTo>
                  <a:cubicBezTo>
                    <a:pt x="217" y="4240"/>
                    <a:pt x="217" y="4330"/>
                    <a:pt x="246" y="4411"/>
                  </a:cubicBezTo>
                  <a:cubicBezTo>
                    <a:pt x="267" y="4490"/>
                    <a:pt x="319" y="4563"/>
                    <a:pt x="382" y="4626"/>
                  </a:cubicBezTo>
                  <a:cubicBezTo>
                    <a:pt x="438" y="4694"/>
                    <a:pt x="518" y="4746"/>
                    <a:pt x="592" y="4791"/>
                  </a:cubicBezTo>
                  <a:cubicBezTo>
                    <a:pt x="677" y="4842"/>
                    <a:pt x="773" y="4883"/>
                    <a:pt x="865" y="4910"/>
                  </a:cubicBezTo>
                  <a:cubicBezTo>
                    <a:pt x="1012" y="4956"/>
                    <a:pt x="1166" y="4985"/>
                    <a:pt x="1313" y="4996"/>
                  </a:cubicBezTo>
                  <a:cubicBezTo>
                    <a:pt x="1313" y="5030"/>
                    <a:pt x="1319" y="5064"/>
                    <a:pt x="1319" y="5104"/>
                  </a:cubicBezTo>
                  <a:cubicBezTo>
                    <a:pt x="1330" y="5200"/>
                    <a:pt x="1353" y="5292"/>
                    <a:pt x="1387" y="5376"/>
                  </a:cubicBezTo>
                  <a:cubicBezTo>
                    <a:pt x="1421" y="5455"/>
                    <a:pt x="1473" y="5524"/>
                    <a:pt x="1534" y="5581"/>
                  </a:cubicBezTo>
                  <a:cubicBezTo>
                    <a:pt x="1609" y="5649"/>
                    <a:pt x="1699" y="5694"/>
                    <a:pt x="1796" y="5723"/>
                  </a:cubicBezTo>
                  <a:cubicBezTo>
                    <a:pt x="1848" y="5739"/>
                    <a:pt x="1898" y="5746"/>
                    <a:pt x="1949" y="5746"/>
                  </a:cubicBezTo>
                  <a:cubicBezTo>
                    <a:pt x="2203" y="5746"/>
                    <a:pt x="2437" y="5562"/>
                    <a:pt x="2632" y="5410"/>
                  </a:cubicBezTo>
                  <a:cubicBezTo>
                    <a:pt x="2711" y="5348"/>
                    <a:pt x="2796" y="5279"/>
                    <a:pt x="2887" y="5234"/>
                  </a:cubicBezTo>
                  <a:cubicBezTo>
                    <a:pt x="2898" y="5234"/>
                    <a:pt x="2916" y="5229"/>
                    <a:pt x="2927" y="5224"/>
                  </a:cubicBezTo>
                  <a:lnTo>
                    <a:pt x="2932" y="5224"/>
                  </a:lnTo>
                  <a:lnTo>
                    <a:pt x="2939" y="5229"/>
                  </a:lnTo>
                  <a:cubicBezTo>
                    <a:pt x="2944" y="5229"/>
                    <a:pt x="2950" y="5234"/>
                    <a:pt x="2955" y="5234"/>
                  </a:cubicBezTo>
                  <a:cubicBezTo>
                    <a:pt x="2961" y="5245"/>
                    <a:pt x="2973" y="5251"/>
                    <a:pt x="2979" y="5258"/>
                  </a:cubicBezTo>
                  <a:cubicBezTo>
                    <a:pt x="2995" y="5292"/>
                    <a:pt x="3013" y="5319"/>
                    <a:pt x="3029" y="5353"/>
                  </a:cubicBezTo>
                  <a:cubicBezTo>
                    <a:pt x="3075" y="5473"/>
                    <a:pt x="3110" y="5599"/>
                    <a:pt x="3178" y="5706"/>
                  </a:cubicBezTo>
                  <a:cubicBezTo>
                    <a:pt x="3171" y="5814"/>
                    <a:pt x="3171" y="5922"/>
                    <a:pt x="3165" y="6029"/>
                  </a:cubicBezTo>
                  <a:cubicBezTo>
                    <a:pt x="3155" y="6200"/>
                    <a:pt x="3137" y="6370"/>
                    <a:pt x="3115" y="6541"/>
                  </a:cubicBezTo>
                  <a:cubicBezTo>
                    <a:pt x="3103" y="6638"/>
                    <a:pt x="3086" y="6729"/>
                    <a:pt x="3069" y="6826"/>
                  </a:cubicBezTo>
                  <a:cubicBezTo>
                    <a:pt x="3052" y="6934"/>
                    <a:pt x="3029" y="7041"/>
                    <a:pt x="3013" y="7149"/>
                  </a:cubicBezTo>
                  <a:cubicBezTo>
                    <a:pt x="3007" y="7183"/>
                    <a:pt x="3007" y="7206"/>
                    <a:pt x="3024" y="7235"/>
                  </a:cubicBezTo>
                  <a:cubicBezTo>
                    <a:pt x="3034" y="7262"/>
                    <a:pt x="3058" y="7280"/>
                    <a:pt x="3086" y="7286"/>
                  </a:cubicBezTo>
                  <a:cubicBezTo>
                    <a:pt x="3096" y="7289"/>
                    <a:pt x="3107" y="7291"/>
                    <a:pt x="3118" y="7291"/>
                  </a:cubicBezTo>
                  <a:cubicBezTo>
                    <a:pt x="3138" y="7291"/>
                    <a:pt x="3157" y="7285"/>
                    <a:pt x="3171" y="7275"/>
                  </a:cubicBezTo>
                  <a:cubicBezTo>
                    <a:pt x="3200" y="7262"/>
                    <a:pt x="3212" y="7241"/>
                    <a:pt x="3223" y="7212"/>
                  </a:cubicBezTo>
                  <a:cubicBezTo>
                    <a:pt x="3239" y="7178"/>
                    <a:pt x="3251" y="7144"/>
                    <a:pt x="3257" y="7115"/>
                  </a:cubicBezTo>
                  <a:cubicBezTo>
                    <a:pt x="3291" y="7002"/>
                    <a:pt x="3307" y="6887"/>
                    <a:pt x="3320" y="6792"/>
                  </a:cubicBezTo>
                  <a:cubicBezTo>
                    <a:pt x="3336" y="6666"/>
                    <a:pt x="3341" y="6535"/>
                    <a:pt x="3341" y="6383"/>
                  </a:cubicBezTo>
                  <a:cubicBezTo>
                    <a:pt x="3341" y="6257"/>
                    <a:pt x="3336" y="6132"/>
                    <a:pt x="3330" y="6013"/>
                  </a:cubicBezTo>
                  <a:lnTo>
                    <a:pt x="3330" y="5967"/>
                  </a:lnTo>
                  <a:lnTo>
                    <a:pt x="3330" y="5877"/>
                  </a:lnTo>
                  <a:lnTo>
                    <a:pt x="3341" y="5882"/>
                  </a:lnTo>
                  <a:cubicBezTo>
                    <a:pt x="3422" y="5939"/>
                    <a:pt x="3512" y="5967"/>
                    <a:pt x="3575" y="5974"/>
                  </a:cubicBezTo>
                  <a:cubicBezTo>
                    <a:pt x="3621" y="5984"/>
                    <a:pt x="3660" y="5984"/>
                    <a:pt x="3700" y="5984"/>
                  </a:cubicBezTo>
                  <a:lnTo>
                    <a:pt x="3734" y="5984"/>
                  </a:lnTo>
                  <a:cubicBezTo>
                    <a:pt x="3791" y="5979"/>
                    <a:pt x="3842" y="5974"/>
                    <a:pt x="3894" y="5956"/>
                  </a:cubicBezTo>
                  <a:cubicBezTo>
                    <a:pt x="3921" y="5945"/>
                    <a:pt x="3950" y="5939"/>
                    <a:pt x="3978" y="5927"/>
                  </a:cubicBezTo>
                  <a:lnTo>
                    <a:pt x="3984" y="5922"/>
                  </a:lnTo>
                  <a:lnTo>
                    <a:pt x="3989" y="5922"/>
                  </a:lnTo>
                  <a:cubicBezTo>
                    <a:pt x="3984" y="5995"/>
                    <a:pt x="3984" y="6064"/>
                    <a:pt x="3984" y="6132"/>
                  </a:cubicBezTo>
                  <a:cubicBezTo>
                    <a:pt x="3984" y="6257"/>
                    <a:pt x="3989" y="6383"/>
                    <a:pt x="3996" y="6525"/>
                  </a:cubicBezTo>
                  <a:cubicBezTo>
                    <a:pt x="4007" y="6649"/>
                    <a:pt x="4023" y="6774"/>
                    <a:pt x="4046" y="6916"/>
                  </a:cubicBezTo>
                  <a:cubicBezTo>
                    <a:pt x="4057" y="6973"/>
                    <a:pt x="4070" y="7030"/>
                    <a:pt x="4080" y="7092"/>
                  </a:cubicBezTo>
                  <a:cubicBezTo>
                    <a:pt x="4098" y="7167"/>
                    <a:pt x="4120" y="7241"/>
                    <a:pt x="4149" y="7314"/>
                  </a:cubicBezTo>
                  <a:cubicBezTo>
                    <a:pt x="4160" y="7348"/>
                    <a:pt x="4172" y="7371"/>
                    <a:pt x="4201" y="7388"/>
                  </a:cubicBezTo>
                  <a:cubicBezTo>
                    <a:pt x="4217" y="7399"/>
                    <a:pt x="4237" y="7403"/>
                    <a:pt x="4257" y="7403"/>
                  </a:cubicBezTo>
                  <a:cubicBezTo>
                    <a:pt x="4270" y="7403"/>
                    <a:pt x="4283" y="7401"/>
                    <a:pt x="4296" y="7399"/>
                  </a:cubicBezTo>
                  <a:cubicBezTo>
                    <a:pt x="4353" y="7382"/>
                    <a:pt x="4398" y="7314"/>
                    <a:pt x="4382" y="7251"/>
                  </a:cubicBezTo>
                  <a:cubicBezTo>
                    <a:pt x="4337" y="7115"/>
                    <a:pt x="4291" y="6973"/>
                    <a:pt x="4251" y="6837"/>
                  </a:cubicBezTo>
                  <a:cubicBezTo>
                    <a:pt x="4217" y="6695"/>
                    <a:pt x="4188" y="6553"/>
                    <a:pt x="4166" y="6410"/>
                  </a:cubicBezTo>
                  <a:cubicBezTo>
                    <a:pt x="4143" y="6218"/>
                    <a:pt x="4132" y="6024"/>
                    <a:pt x="4138" y="5825"/>
                  </a:cubicBezTo>
                  <a:cubicBezTo>
                    <a:pt x="4154" y="5814"/>
                    <a:pt x="4172" y="5803"/>
                    <a:pt x="4188" y="5791"/>
                  </a:cubicBezTo>
                  <a:cubicBezTo>
                    <a:pt x="4222" y="5757"/>
                    <a:pt x="4256" y="5717"/>
                    <a:pt x="4291" y="5683"/>
                  </a:cubicBezTo>
                  <a:cubicBezTo>
                    <a:pt x="4330" y="5638"/>
                    <a:pt x="4364" y="5586"/>
                    <a:pt x="4393" y="5536"/>
                  </a:cubicBezTo>
                  <a:cubicBezTo>
                    <a:pt x="4411" y="5513"/>
                    <a:pt x="4421" y="5484"/>
                    <a:pt x="4439" y="5455"/>
                  </a:cubicBezTo>
                  <a:cubicBezTo>
                    <a:pt x="4456" y="5479"/>
                    <a:pt x="4479" y="5502"/>
                    <a:pt x="4495" y="5524"/>
                  </a:cubicBezTo>
                  <a:cubicBezTo>
                    <a:pt x="4563" y="5586"/>
                    <a:pt x="4644" y="5633"/>
                    <a:pt x="4728" y="5672"/>
                  </a:cubicBezTo>
                  <a:cubicBezTo>
                    <a:pt x="4807" y="5701"/>
                    <a:pt x="4893" y="5712"/>
                    <a:pt x="4972" y="5712"/>
                  </a:cubicBezTo>
                  <a:cubicBezTo>
                    <a:pt x="5058" y="5706"/>
                    <a:pt x="5143" y="5689"/>
                    <a:pt x="5223" y="5660"/>
                  </a:cubicBezTo>
                  <a:cubicBezTo>
                    <a:pt x="5530" y="5547"/>
                    <a:pt x="5769" y="5279"/>
                    <a:pt x="5877" y="4973"/>
                  </a:cubicBezTo>
                  <a:cubicBezTo>
                    <a:pt x="5922" y="5001"/>
                    <a:pt x="5967" y="5024"/>
                    <a:pt x="6013" y="5041"/>
                  </a:cubicBezTo>
                  <a:cubicBezTo>
                    <a:pt x="6079" y="5068"/>
                    <a:pt x="6150" y="5077"/>
                    <a:pt x="6219" y="5077"/>
                  </a:cubicBezTo>
                  <a:cubicBezTo>
                    <a:pt x="6237" y="5077"/>
                    <a:pt x="6255" y="5076"/>
                    <a:pt x="6273" y="5075"/>
                  </a:cubicBezTo>
                  <a:cubicBezTo>
                    <a:pt x="6451" y="5064"/>
                    <a:pt x="6614" y="4973"/>
                    <a:pt x="6740" y="4848"/>
                  </a:cubicBezTo>
                  <a:cubicBezTo>
                    <a:pt x="6803" y="4786"/>
                    <a:pt x="6853" y="4712"/>
                    <a:pt x="6894" y="4637"/>
                  </a:cubicBezTo>
                  <a:cubicBezTo>
                    <a:pt x="6933" y="4553"/>
                    <a:pt x="6955" y="4461"/>
                    <a:pt x="6968" y="4371"/>
                  </a:cubicBezTo>
                  <a:cubicBezTo>
                    <a:pt x="6984" y="4274"/>
                    <a:pt x="6973" y="4178"/>
                    <a:pt x="6944" y="4086"/>
                  </a:cubicBezTo>
                  <a:cubicBezTo>
                    <a:pt x="6939" y="4064"/>
                    <a:pt x="6928" y="4041"/>
                    <a:pt x="6916" y="4023"/>
                  </a:cubicBezTo>
                  <a:cubicBezTo>
                    <a:pt x="6950" y="4023"/>
                    <a:pt x="6984" y="4018"/>
                    <a:pt x="7018" y="4013"/>
                  </a:cubicBezTo>
                  <a:cubicBezTo>
                    <a:pt x="7133" y="3989"/>
                    <a:pt x="7235" y="3928"/>
                    <a:pt x="7325" y="3853"/>
                  </a:cubicBezTo>
                  <a:cubicBezTo>
                    <a:pt x="7411" y="3779"/>
                    <a:pt x="7474" y="3672"/>
                    <a:pt x="7508" y="3564"/>
                  </a:cubicBezTo>
                  <a:cubicBezTo>
                    <a:pt x="7547" y="3444"/>
                    <a:pt x="7547" y="3314"/>
                    <a:pt x="7519" y="3194"/>
                  </a:cubicBezTo>
                  <a:cubicBezTo>
                    <a:pt x="7495" y="3092"/>
                    <a:pt x="7439" y="2995"/>
                    <a:pt x="7371" y="2911"/>
                  </a:cubicBezTo>
                  <a:cubicBezTo>
                    <a:pt x="7303" y="2819"/>
                    <a:pt x="7212" y="2746"/>
                    <a:pt x="7115" y="2688"/>
                  </a:cubicBezTo>
                  <a:cubicBezTo>
                    <a:pt x="7018" y="2626"/>
                    <a:pt x="6910" y="2581"/>
                    <a:pt x="6803" y="2541"/>
                  </a:cubicBezTo>
                  <a:cubicBezTo>
                    <a:pt x="6792" y="2536"/>
                    <a:pt x="6779" y="2530"/>
                    <a:pt x="6768" y="2523"/>
                  </a:cubicBezTo>
                  <a:cubicBezTo>
                    <a:pt x="6797" y="2507"/>
                    <a:pt x="6831" y="2484"/>
                    <a:pt x="6860" y="2462"/>
                  </a:cubicBezTo>
                  <a:cubicBezTo>
                    <a:pt x="6944" y="2399"/>
                    <a:pt x="7018" y="2326"/>
                    <a:pt x="7070" y="2229"/>
                  </a:cubicBezTo>
                  <a:cubicBezTo>
                    <a:pt x="7104" y="2155"/>
                    <a:pt x="7126" y="2075"/>
                    <a:pt x="7115" y="1990"/>
                  </a:cubicBezTo>
                  <a:cubicBezTo>
                    <a:pt x="7109" y="1944"/>
                    <a:pt x="7098" y="1904"/>
                    <a:pt x="7081" y="1859"/>
                  </a:cubicBezTo>
                  <a:cubicBezTo>
                    <a:pt x="7064" y="1820"/>
                    <a:pt x="7036" y="1785"/>
                    <a:pt x="7013" y="1751"/>
                  </a:cubicBezTo>
                  <a:cubicBezTo>
                    <a:pt x="6962" y="1689"/>
                    <a:pt x="6894" y="1637"/>
                    <a:pt x="6819" y="1603"/>
                  </a:cubicBezTo>
                  <a:cubicBezTo>
                    <a:pt x="6729" y="1552"/>
                    <a:pt x="6627" y="1524"/>
                    <a:pt x="6524" y="1513"/>
                  </a:cubicBezTo>
                  <a:cubicBezTo>
                    <a:pt x="6486" y="1509"/>
                    <a:pt x="6448" y="1507"/>
                    <a:pt x="6410" y="1507"/>
                  </a:cubicBezTo>
                  <a:cubicBezTo>
                    <a:pt x="6335" y="1507"/>
                    <a:pt x="6261" y="1515"/>
                    <a:pt x="6189" y="1529"/>
                  </a:cubicBezTo>
                  <a:cubicBezTo>
                    <a:pt x="6160" y="1529"/>
                    <a:pt x="6132" y="1535"/>
                    <a:pt x="6110" y="1541"/>
                  </a:cubicBezTo>
                  <a:cubicBezTo>
                    <a:pt x="6126" y="1479"/>
                    <a:pt x="6132" y="1405"/>
                    <a:pt x="6126" y="1337"/>
                  </a:cubicBezTo>
                  <a:cubicBezTo>
                    <a:pt x="6121" y="1262"/>
                    <a:pt x="6097" y="1188"/>
                    <a:pt x="6058" y="1120"/>
                  </a:cubicBezTo>
                  <a:cubicBezTo>
                    <a:pt x="6024" y="1057"/>
                    <a:pt x="5967" y="1001"/>
                    <a:pt x="5905" y="962"/>
                  </a:cubicBezTo>
                  <a:cubicBezTo>
                    <a:pt x="5853" y="921"/>
                    <a:pt x="5785" y="894"/>
                    <a:pt x="5722" y="876"/>
                  </a:cubicBezTo>
                  <a:cubicBezTo>
                    <a:pt x="5676" y="865"/>
                    <a:pt x="5627" y="862"/>
                    <a:pt x="5577" y="862"/>
                  </a:cubicBezTo>
                  <a:cubicBezTo>
                    <a:pt x="5548" y="862"/>
                    <a:pt x="5519" y="863"/>
                    <a:pt x="5489" y="865"/>
                  </a:cubicBezTo>
                  <a:cubicBezTo>
                    <a:pt x="5450" y="870"/>
                    <a:pt x="5405" y="881"/>
                    <a:pt x="5365" y="894"/>
                  </a:cubicBezTo>
                  <a:cubicBezTo>
                    <a:pt x="5319" y="905"/>
                    <a:pt x="5279" y="921"/>
                    <a:pt x="5240" y="939"/>
                  </a:cubicBezTo>
                  <a:cubicBezTo>
                    <a:pt x="5234" y="944"/>
                    <a:pt x="5223" y="944"/>
                    <a:pt x="5217" y="950"/>
                  </a:cubicBezTo>
                  <a:cubicBezTo>
                    <a:pt x="5211" y="836"/>
                    <a:pt x="5182" y="729"/>
                    <a:pt x="5132" y="626"/>
                  </a:cubicBezTo>
                  <a:cubicBezTo>
                    <a:pt x="5064" y="495"/>
                    <a:pt x="4938" y="393"/>
                    <a:pt x="4791" y="370"/>
                  </a:cubicBezTo>
                  <a:cubicBezTo>
                    <a:pt x="4764" y="366"/>
                    <a:pt x="4737" y="364"/>
                    <a:pt x="4710" y="364"/>
                  </a:cubicBezTo>
                  <a:cubicBezTo>
                    <a:pt x="4580" y="364"/>
                    <a:pt x="4455" y="407"/>
                    <a:pt x="4337" y="472"/>
                  </a:cubicBezTo>
                  <a:cubicBezTo>
                    <a:pt x="4256" y="519"/>
                    <a:pt x="4188" y="580"/>
                    <a:pt x="4120" y="643"/>
                  </a:cubicBezTo>
                  <a:cubicBezTo>
                    <a:pt x="4104" y="660"/>
                    <a:pt x="4086" y="682"/>
                    <a:pt x="4070" y="700"/>
                  </a:cubicBezTo>
                  <a:cubicBezTo>
                    <a:pt x="4064" y="671"/>
                    <a:pt x="4057" y="643"/>
                    <a:pt x="4046" y="614"/>
                  </a:cubicBezTo>
                  <a:cubicBezTo>
                    <a:pt x="4023" y="501"/>
                    <a:pt x="3989" y="393"/>
                    <a:pt x="3939" y="291"/>
                  </a:cubicBezTo>
                  <a:cubicBezTo>
                    <a:pt x="3887" y="194"/>
                    <a:pt x="3813" y="109"/>
                    <a:pt x="3723" y="58"/>
                  </a:cubicBezTo>
                  <a:cubicBezTo>
                    <a:pt x="3648" y="18"/>
                    <a:pt x="3564" y="0"/>
                    <a:pt x="34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4"/>
            <p:cNvSpPr/>
            <p:nvPr/>
          </p:nvSpPr>
          <p:spPr>
            <a:xfrm flipH="1">
              <a:off x="1056693" y="3648244"/>
              <a:ext cx="29452" cy="44487"/>
            </a:xfrm>
            <a:custGeom>
              <a:avLst/>
              <a:gdLst/>
              <a:ahLst/>
              <a:cxnLst/>
              <a:rect l="l" t="t" r="r" b="b"/>
              <a:pathLst>
                <a:path w="1001" h="1512" extrusionOk="0">
                  <a:moveTo>
                    <a:pt x="1" y="1500"/>
                  </a:moveTo>
                  <a:cubicBezTo>
                    <a:pt x="1" y="1500"/>
                    <a:pt x="1" y="1500"/>
                    <a:pt x="2" y="1500"/>
                  </a:cubicBezTo>
                  <a:lnTo>
                    <a:pt x="2" y="1500"/>
                  </a:lnTo>
                  <a:cubicBezTo>
                    <a:pt x="1" y="1500"/>
                    <a:pt x="1" y="1500"/>
                    <a:pt x="1" y="1500"/>
                  </a:cubicBezTo>
                  <a:close/>
                  <a:moveTo>
                    <a:pt x="785" y="0"/>
                  </a:moveTo>
                  <a:cubicBezTo>
                    <a:pt x="717" y="22"/>
                    <a:pt x="649" y="40"/>
                    <a:pt x="591" y="45"/>
                  </a:cubicBezTo>
                  <a:cubicBezTo>
                    <a:pt x="546" y="51"/>
                    <a:pt x="507" y="56"/>
                    <a:pt x="467" y="56"/>
                  </a:cubicBezTo>
                  <a:cubicBezTo>
                    <a:pt x="433" y="56"/>
                    <a:pt x="392" y="51"/>
                    <a:pt x="358" y="45"/>
                  </a:cubicBezTo>
                  <a:cubicBezTo>
                    <a:pt x="353" y="176"/>
                    <a:pt x="353" y="284"/>
                    <a:pt x="342" y="391"/>
                  </a:cubicBezTo>
                  <a:cubicBezTo>
                    <a:pt x="324" y="517"/>
                    <a:pt x="308" y="648"/>
                    <a:pt x="284" y="772"/>
                  </a:cubicBezTo>
                  <a:cubicBezTo>
                    <a:pt x="263" y="897"/>
                    <a:pt x="234" y="1023"/>
                    <a:pt x="194" y="1147"/>
                  </a:cubicBezTo>
                  <a:cubicBezTo>
                    <a:pt x="171" y="1215"/>
                    <a:pt x="76" y="1500"/>
                    <a:pt x="3" y="1500"/>
                  </a:cubicBezTo>
                  <a:cubicBezTo>
                    <a:pt x="2" y="1500"/>
                    <a:pt x="2" y="1500"/>
                    <a:pt x="2" y="1500"/>
                  </a:cubicBezTo>
                  <a:lnTo>
                    <a:pt x="2" y="1500"/>
                  </a:lnTo>
                  <a:cubicBezTo>
                    <a:pt x="138" y="1508"/>
                    <a:pt x="256" y="1512"/>
                    <a:pt x="359" y="1512"/>
                  </a:cubicBezTo>
                  <a:cubicBezTo>
                    <a:pt x="893" y="1512"/>
                    <a:pt x="1000" y="1420"/>
                    <a:pt x="1000" y="1420"/>
                  </a:cubicBezTo>
                  <a:cubicBezTo>
                    <a:pt x="979" y="1346"/>
                    <a:pt x="824" y="1079"/>
                    <a:pt x="814" y="1005"/>
                  </a:cubicBezTo>
                  <a:cubicBezTo>
                    <a:pt x="790" y="874"/>
                    <a:pt x="779" y="743"/>
                    <a:pt x="774" y="614"/>
                  </a:cubicBezTo>
                  <a:cubicBezTo>
                    <a:pt x="767" y="499"/>
                    <a:pt x="767" y="375"/>
                    <a:pt x="774" y="226"/>
                  </a:cubicBezTo>
                  <a:cubicBezTo>
                    <a:pt x="779" y="158"/>
                    <a:pt x="785" y="85"/>
                    <a:pt x="785" y="16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4"/>
            <p:cNvSpPr/>
            <p:nvPr/>
          </p:nvSpPr>
          <p:spPr>
            <a:xfrm flipH="1">
              <a:off x="970426" y="3489539"/>
              <a:ext cx="206163" cy="156351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0"/>
                  </a:moveTo>
                  <a:cubicBezTo>
                    <a:pt x="3699" y="0"/>
                    <a:pt x="3678" y="0"/>
                    <a:pt x="3654" y="7"/>
                  </a:cubicBezTo>
                  <a:cubicBezTo>
                    <a:pt x="3568" y="18"/>
                    <a:pt x="3489" y="35"/>
                    <a:pt x="3405" y="69"/>
                  </a:cubicBezTo>
                  <a:cubicBezTo>
                    <a:pt x="3330" y="97"/>
                    <a:pt x="3256" y="131"/>
                    <a:pt x="3193" y="178"/>
                  </a:cubicBezTo>
                  <a:cubicBezTo>
                    <a:pt x="3132" y="223"/>
                    <a:pt x="3075" y="280"/>
                    <a:pt x="3017" y="341"/>
                  </a:cubicBezTo>
                  <a:cubicBezTo>
                    <a:pt x="2962" y="410"/>
                    <a:pt x="2915" y="490"/>
                    <a:pt x="2870" y="580"/>
                  </a:cubicBezTo>
                  <a:cubicBezTo>
                    <a:pt x="2813" y="700"/>
                    <a:pt x="2773" y="831"/>
                    <a:pt x="2745" y="978"/>
                  </a:cubicBezTo>
                  <a:cubicBezTo>
                    <a:pt x="2745" y="996"/>
                    <a:pt x="2723" y="1012"/>
                    <a:pt x="2700" y="1018"/>
                  </a:cubicBezTo>
                  <a:lnTo>
                    <a:pt x="2689" y="1018"/>
                  </a:lnTo>
                  <a:cubicBezTo>
                    <a:pt x="2671" y="1018"/>
                    <a:pt x="2655" y="1012"/>
                    <a:pt x="2642" y="1001"/>
                  </a:cubicBezTo>
                  <a:cubicBezTo>
                    <a:pt x="2546" y="881"/>
                    <a:pt x="2450" y="785"/>
                    <a:pt x="2353" y="705"/>
                  </a:cubicBezTo>
                  <a:lnTo>
                    <a:pt x="2353" y="705"/>
                  </a:lnTo>
                  <a:lnTo>
                    <a:pt x="2359" y="729"/>
                  </a:lnTo>
                  <a:cubicBezTo>
                    <a:pt x="2301" y="660"/>
                    <a:pt x="2228" y="609"/>
                    <a:pt x="2143" y="569"/>
                  </a:cubicBezTo>
                  <a:cubicBezTo>
                    <a:pt x="2091" y="546"/>
                    <a:pt x="2041" y="530"/>
                    <a:pt x="1984" y="512"/>
                  </a:cubicBezTo>
                  <a:cubicBezTo>
                    <a:pt x="1950" y="512"/>
                    <a:pt x="1916" y="506"/>
                    <a:pt x="1881" y="506"/>
                  </a:cubicBezTo>
                  <a:lnTo>
                    <a:pt x="1836" y="506"/>
                  </a:lnTo>
                  <a:cubicBezTo>
                    <a:pt x="1785" y="519"/>
                    <a:pt x="1740" y="530"/>
                    <a:pt x="1688" y="546"/>
                  </a:cubicBezTo>
                  <a:cubicBezTo>
                    <a:pt x="1620" y="569"/>
                    <a:pt x="1564" y="603"/>
                    <a:pt x="1496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7" y="881"/>
                    <a:pt x="1216" y="955"/>
                    <a:pt x="1176" y="1030"/>
                  </a:cubicBezTo>
                  <a:cubicBezTo>
                    <a:pt x="1131" y="1126"/>
                    <a:pt x="1103" y="1228"/>
                    <a:pt x="1080" y="1342"/>
                  </a:cubicBezTo>
                  <a:cubicBezTo>
                    <a:pt x="1063" y="1450"/>
                    <a:pt x="1058" y="1563"/>
                    <a:pt x="1069" y="1678"/>
                  </a:cubicBezTo>
                  <a:cubicBezTo>
                    <a:pt x="1080" y="1796"/>
                    <a:pt x="1108" y="1910"/>
                    <a:pt x="1142" y="2019"/>
                  </a:cubicBezTo>
                  <a:cubicBezTo>
                    <a:pt x="1171" y="2092"/>
                    <a:pt x="1200" y="2143"/>
                    <a:pt x="1228" y="2189"/>
                  </a:cubicBezTo>
                  <a:cubicBezTo>
                    <a:pt x="1250" y="2223"/>
                    <a:pt x="1234" y="2263"/>
                    <a:pt x="1210" y="2279"/>
                  </a:cubicBezTo>
                  <a:cubicBezTo>
                    <a:pt x="1200" y="2292"/>
                    <a:pt x="1182" y="2302"/>
                    <a:pt x="1160" y="2302"/>
                  </a:cubicBezTo>
                  <a:cubicBezTo>
                    <a:pt x="1155" y="2302"/>
                    <a:pt x="1148" y="2297"/>
                    <a:pt x="1137" y="2297"/>
                  </a:cubicBezTo>
                  <a:cubicBezTo>
                    <a:pt x="1097" y="2285"/>
                    <a:pt x="1058" y="2274"/>
                    <a:pt x="1011" y="2268"/>
                  </a:cubicBezTo>
                  <a:cubicBezTo>
                    <a:pt x="938" y="2257"/>
                    <a:pt x="882" y="2251"/>
                    <a:pt x="819" y="2251"/>
                  </a:cubicBezTo>
                  <a:cubicBezTo>
                    <a:pt x="785" y="2251"/>
                    <a:pt x="751" y="2251"/>
                    <a:pt x="711" y="2257"/>
                  </a:cubicBezTo>
                  <a:cubicBezTo>
                    <a:pt x="615" y="2268"/>
                    <a:pt x="523" y="2285"/>
                    <a:pt x="432" y="2319"/>
                  </a:cubicBezTo>
                  <a:cubicBezTo>
                    <a:pt x="370" y="2342"/>
                    <a:pt x="313" y="2376"/>
                    <a:pt x="256" y="2416"/>
                  </a:cubicBezTo>
                  <a:cubicBezTo>
                    <a:pt x="211" y="2444"/>
                    <a:pt x="171" y="2478"/>
                    <a:pt x="137" y="2523"/>
                  </a:cubicBezTo>
                  <a:cubicBezTo>
                    <a:pt x="103" y="2564"/>
                    <a:pt x="80" y="2604"/>
                    <a:pt x="57" y="2643"/>
                  </a:cubicBezTo>
                  <a:cubicBezTo>
                    <a:pt x="40" y="2683"/>
                    <a:pt x="23" y="2728"/>
                    <a:pt x="17" y="2780"/>
                  </a:cubicBezTo>
                  <a:cubicBezTo>
                    <a:pt x="6" y="2837"/>
                    <a:pt x="1" y="2893"/>
                    <a:pt x="6" y="2956"/>
                  </a:cubicBezTo>
                  <a:cubicBezTo>
                    <a:pt x="12" y="3001"/>
                    <a:pt x="23" y="3047"/>
                    <a:pt x="40" y="3087"/>
                  </a:cubicBezTo>
                  <a:cubicBezTo>
                    <a:pt x="51" y="3126"/>
                    <a:pt x="74" y="3171"/>
                    <a:pt x="109" y="3212"/>
                  </a:cubicBezTo>
                  <a:cubicBezTo>
                    <a:pt x="143" y="3257"/>
                    <a:pt x="177" y="3302"/>
                    <a:pt x="227" y="3342"/>
                  </a:cubicBezTo>
                  <a:cubicBezTo>
                    <a:pt x="313" y="3417"/>
                    <a:pt x="421" y="3478"/>
                    <a:pt x="557" y="3541"/>
                  </a:cubicBezTo>
                  <a:lnTo>
                    <a:pt x="541" y="3519"/>
                  </a:lnTo>
                  <a:lnTo>
                    <a:pt x="541" y="3519"/>
                  </a:lnTo>
                  <a:cubicBezTo>
                    <a:pt x="602" y="3564"/>
                    <a:pt x="683" y="3598"/>
                    <a:pt x="790" y="3632"/>
                  </a:cubicBezTo>
                  <a:cubicBezTo>
                    <a:pt x="875" y="3666"/>
                    <a:pt x="955" y="3695"/>
                    <a:pt x="1035" y="3717"/>
                  </a:cubicBezTo>
                  <a:cubicBezTo>
                    <a:pt x="1058" y="3723"/>
                    <a:pt x="1080" y="3745"/>
                    <a:pt x="1097" y="3768"/>
                  </a:cubicBezTo>
                  <a:cubicBezTo>
                    <a:pt x="1108" y="3797"/>
                    <a:pt x="1108" y="3819"/>
                    <a:pt x="1103" y="3842"/>
                  </a:cubicBezTo>
                  <a:cubicBezTo>
                    <a:pt x="1063" y="3933"/>
                    <a:pt x="1035" y="4013"/>
                    <a:pt x="1018" y="4086"/>
                  </a:cubicBezTo>
                  <a:cubicBezTo>
                    <a:pt x="1011" y="4154"/>
                    <a:pt x="1006" y="4217"/>
                    <a:pt x="1011" y="4280"/>
                  </a:cubicBezTo>
                  <a:cubicBezTo>
                    <a:pt x="1024" y="4343"/>
                    <a:pt x="1035" y="4399"/>
                    <a:pt x="1052" y="4450"/>
                  </a:cubicBezTo>
                  <a:cubicBezTo>
                    <a:pt x="1080" y="4508"/>
                    <a:pt x="1108" y="4558"/>
                    <a:pt x="1142" y="4610"/>
                  </a:cubicBezTo>
                  <a:cubicBezTo>
                    <a:pt x="1182" y="4666"/>
                    <a:pt x="1234" y="4723"/>
                    <a:pt x="1296" y="4780"/>
                  </a:cubicBezTo>
                  <a:cubicBezTo>
                    <a:pt x="1370" y="4836"/>
                    <a:pt x="1449" y="4888"/>
                    <a:pt x="1530" y="4922"/>
                  </a:cubicBezTo>
                  <a:cubicBezTo>
                    <a:pt x="1625" y="4967"/>
                    <a:pt x="1727" y="5001"/>
                    <a:pt x="1830" y="5019"/>
                  </a:cubicBezTo>
                  <a:cubicBezTo>
                    <a:pt x="1887" y="5030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6" y="5024"/>
                    <a:pt x="2194" y="5007"/>
                    <a:pt x="2262" y="4978"/>
                  </a:cubicBezTo>
                  <a:cubicBezTo>
                    <a:pt x="2307" y="4962"/>
                    <a:pt x="2353" y="4939"/>
                    <a:pt x="2398" y="4910"/>
                  </a:cubicBezTo>
                  <a:cubicBezTo>
                    <a:pt x="2438" y="4876"/>
                    <a:pt x="2484" y="4842"/>
                    <a:pt x="2524" y="4791"/>
                  </a:cubicBezTo>
                  <a:cubicBezTo>
                    <a:pt x="2558" y="4746"/>
                    <a:pt x="2592" y="4700"/>
                    <a:pt x="2614" y="4649"/>
                  </a:cubicBezTo>
                  <a:lnTo>
                    <a:pt x="2614" y="4649"/>
                  </a:lnTo>
                  <a:lnTo>
                    <a:pt x="2597" y="4655"/>
                  </a:lnTo>
                  <a:cubicBezTo>
                    <a:pt x="2614" y="4644"/>
                    <a:pt x="2626" y="4621"/>
                    <a:pt x="2632" y="4610"/>
                  </a:cubicBezTo>
                  <a:cubicBezTo>
                    <a:pt x="2642" y="4587"/>
                    <a:pt x="2660" y="4576"/>
                    <a:pt x="2682" y="4576"/>
                  </a:cubicBezTo>
                  <a:cubicBezTo>
                    <a:pt x="2705" y="4576"/>
                    <a:pt x="2728" y="4587"/>
                    <a:pt x="2734" y="4603"/>
                  </a:cubicBezTo>
                  <a:cubicBezTo>
                    <a:pt x="2807" y="4757"/>
                    <a:pt x="2870" y="4876"/>
                    <a:pt x="2944" y="4978"/>
                  </a:cubicBezTo>
                  <a:cubicBezTo>
                    <a:pt x="2989" y="5053"/>
                    <a:pt x="3046" y="5109"/>
                    <a:pt x="3103" y="5161"/>
                  </a:cubicBezTo>
                  <a:cubicBezTo>
                    <a:pt x="3148" y="5195"/>
                    <a:pt x="3193" y="5224"/>
                    <a:pt x="3245" y="5251"/>
                  </a:cubicBezTo>
                  <a:cubicBezTo>
                    <a:pt x="3290" y="5274"/>
                    <a:pt x="3347" y="5292"/>
                    <a:pt x="3410" y="5303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71" y="5303"/>
                    <a:pt x="3739" y="5285"/>
                    <a:pt x="3814" y="5258"/>
                  </a:cubicBezTo>
                  <a:cubicBezTo>
                    <a:pt x="3836" y="5251"/>
                    <a:pt x="3859" y="5240"/>
                    <a:pt x="3882" y="5229"/>
                  </a:cubicBezTo>
                  <a:cubicBezTo>
                    <a:pt x="3893" y="5206"/>
                    <a:pt x="3916" y="5189"/>
                    <a:pt x="3943" y="5189"/>
                  </a:cubicBezTo>
                  <a:lnTo>
                    <a:pt x="3961" y="5189"/>
                  </a:lnTo>
                  <a:cubicBezTo>
                    <a:pt x="3995" y="5166"/>
                    <a:pt x="4029" y="5143"/>
                    <a:pt x="4063" y="5121"/>
                  </a:cubicBezTo>
                  <a:cubicBezTo>
                    <a:pt x="4137" y="5064"/>
                    <a:pt x="4205" y="5001"/>
                    <a:pt x="4263" y="4933"/>
                  </a:cubicBezTo>
                  <a:cubicBezTo>
                    <a:pt x="4313" y="4870"/>
                    <a:pt x="4353" y="4808"/>
                    <a:pt x="4381" y="4746"/>
                  </a:cubicBezTo>
                  <a:cubicBezTo>
                    <a:pt x="4410" y="4689"/>
                    <a:pt x="4428" y="4626"/>
                    <a:pt x="4444" y="4564"/>
                  </a:cubicBezTo>
                  <a:cubicBezTo>
                    <a:pt x="4449" y="4529"/>
                    <a:pt x="4449" y="4495"/>
                    <a:pt x="4449" y="4461"/>
                  </a:cubicBezTo>
                  <a:cubicBezTo>
                    <a:pt x="4449" y="4439"/>
                    <a:pt x="4467" y="4411"/>
                    <a:pt x="4489" y="4399"/>
                  </a:cubicBezTo>
                  <a:cubicBezTo>
                    <a:pt x="4507" y="4388"/>
                    <a:pt x="4518" y="4382"/>
                    <a:pt x="4530" y="4377"/>
                  </a:cubicBezTo>
                  <a:lnTo>
                    <a:pt x="4546" y="4377"/>
                  </a:lnTo>
                  <a:cubicBezTo>
                    <a:pt x="4580" y="4377"/>
                    <a:pt x="4614" y="4399"/>
                    <a:pt x="4625" y="4439"/>
                  </a:cubicBezTo>
                  <a:cubicBezTo>
                    <a:pt x="4632" y="4461"/>
                    <a:pt x="4638" y="4479"/>
                    <a:pt x="4643" y="4501"/>
                  </a:cubicBezTo>
                  <a:cubicBezTo>
                    <a:pt x="4659" y="4547"/>
                    <a:pt x="4683" y="4587"/>
                    <a:pt x="4706" y="4621"/>
                  </a:cubicBezTo>
                  <a:cubicBezTo>
                    <a:pt x="4728" y="4649"/>
                    <a:pt x="4751" y="4678"/>
                    <a:pt x="4785" y="4705"/>
                  </a:cubicBezTo>
                  <a:cubicBezTo>
                    <a:pt x="4819" y="4734"/>
                    <a:pt x="4853" y="4757"/>
                    <a:pt x="4893" y="4774"/>
                  </a:cubicBezTo>
                  <a:cubicBezTo>
                    <a:pt x="4932" y="4791"/>
                    <a:pt x="4979" y="4808"/>
                    <a:pt x="5041" y="4820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7" y="4831"/>
                    <a:pt x="5285" y="4831"/>
                  </a:cubicBezTo>
                  <a:lnTo>
                    <a:pt x="5302" y="4831"/>
                  </a:lnTo>
                  <a:cubicBezTo>
                    <a:pt x="5409" y="4820"/>
                    <a:pt x="5524" y="4791"/>
                    <a:pt x="5626" y="4752"/>
                  </a:cubicBezTo>
                  <a:cubicBezTo>
                    <a:pt x="5729" y="4712"/>
                    <a:pt x="5825" y="4660"/>
                    <a:pt x="5910" y="4598"/>
                  </a:cubicBezTo>
                  <a:cubicBezTo>
                    <a:pt x="5978" y="4553"/>
                    <a:pt x="6035" y="4501"/>
                    <a:pt x="6080" y="4450"/>
                  </a:cubicBezTo>
                  <a:cubicBezTo>
                    <a:pt x="6115" y="4405"/>
                    <a:pt x="6143" y="4364"/>
                    <a:pt x="6160" y="4325"/>
                  </a:cubicBezTo>
                  <a:cubicBezTo>
                    <a:pt x="6177" y="4291"/>
                    <a:pt x="6188" y="4257"/>
                    <a:pt x="6200" y="4223"/>
                  </a:cubicBezTo>
                  <a:lnTo>
                    <a:pt x="6200" y="4133"/>
                  </a:lnTo>
                  <a:cubicBezTo>
                    <a:pt x="6194" y="4098"/>
                    <a:pt x="6188" y="4070"/>
                    <a:pt x="6183" y="4047"/>
                  </a:cubicBezTo>
                  <a:cubicBezTo>
                    <a:pt x="6172" y="4018"/>
                    <a:pt x="6154" y="3989"/>
                    <a:pt x="6138" y="3962"/>
                  </a:cubicBezTo>
                  <a:cubicBezTo>
                    <a:pt x="6104" y="3921"/>
                    <a:pt x="6075" y="3887"/>
                    <a:pt x="6046" y="3860"/>
                  </a:cubicBezTo>
                  <a:cubicBezTo>
                    <a:pt x="6023" y="3837"/>
                    <a:pt x="6018" y="3803"/>
                    <a:pt x="6023" y="3768"/>
                  </a:cubicBezTo>
                  <a:cubicBezTo>
                    <a:pt x="6035" y="3734"/>
                    <a:pt x="6064" y="3711"/>
                    <a:pt x="6091" y="3706"/>
                  </a:cubicBezTo>
                  <a:cubicBezTo>
                    <a:pt x="6143" y="3700"/>
                    <a:pt x="6200" y="3689"/>
                    <a:pt x="6251" y="3683"/>
                  </a:cubicBezTo>
                  <a:cubicBezTo>
                    <a:pt x="6398" y="3655"/>
                    <a:pt x="6547" y="3632"/>
                    <a:pt x="6678" y="3587"/>
                  </a:cubicBezTo>
                  <a:cubicBezTo>
                    <a:pt x="6739" y="3564"/>
                    <a:pt x="6791" y="3535"/>
                    <a:pt x="6841" y="3501"/>
                  </a:cubicBezTo>
                  <a:cubicBezTo>
                    <a:pt x="6870" y="3485"/>
                    <a:pt x="6893" y="3456"/>
                    <a:pt x="6922" y="3433"/>
                  </a:cubicBezTo>
                  <a:cubicBezTo>
                    <a:pt x="6938" y="3404"/>
                    <a:pt x="6956" y="3376"/>
                    <a:pt x="6967" y="3354"/>
                  </a:cubicBezTo>
                  <a:cubicBezTo>
                    <a:pt x="6978" y="3325"/>
                    <a:pt x="6990" y="3291"/>
                    <a:pt x="7001" y="3252"/>
                  </a:cubicBezTo>
                  <a:cubicBezTo>
                    <a:pt x="7006" y="3200"/>
                    <a:pt x="7006" y="3149"/>
                    <a:pt x="7006" y="3092"/>
                  </a:cubicBezTo>
                  <a:cubicBezTo>
                    <a:pt x="6996" y="3024"/>
                    <a:pt x="6985" y="2973"/>
                    <a:pt x="6967" y="2922"/>
                  </a:cubicBezTo>
                  <a:cubicBezTo>
                    <a:pt x="6951" y="2882"/>
                    <a:pt x="6933" y="2848"/>
                    <a:pt x="6910" y="2814"/>
                  </a:cubicBezTo>
                  <a:cubicBezTo>
                    <a:pt x="6888" y="2780"/>
                    <a:pt x="6859" y="2751"/>
                    <a:pt x="6825" y="2722"/>
                  </a:cubicBezTo>
                  <a:cubicBezTo>
                    <a:pt x="6780" y="2688"/>
                    <a:pt x="6734" y="2654"/>
                    <a:pt x="6671" y="2632"/>
                  </a:cubicBezTo>
                  <a:cubicBezTo>
                    <a:pt x="6575" y="2586"/>
                    <a:pt x="6461" y="2552"/>
                    <a:pt x="6308" y="2523"/>
                  </a:cubicBezTo>
                  <a:cubicBezTo>
                    <a:pt x="6194" y="2507"/>
                    <a:pt x="6075" y="2496"/>
                    <a:pt x="5967" y="2484"/>
                  </a:cubicBezTo>
                  <a:lnTo>
                    <a:pt x="5944" y="2478"/>
                  </a:lnTo>
                  <a:lnTo>
                    <a:pt x="5928" y="2478"/>
                  </a:lnTo>
                  <a:cubicBezTo>
                    <a:pt x="5842" y="2467"/>
                    <a:pt x="5757" y="2462"/>
                    <a:pt x="5666" y="2450"/>
                  </a:cubicBezTo>
                  <a:cubicBezTo>
                    <a:pt x="5655" y="2444"/>
                    <a:pt x="5637" y="2444"/>
                    <a:pt x="5621" y="2433"/>
                  </a:cubicBezTo>
                  <a:cubicBezTo>
                    <a:pt x="5609" y="2428"/>
                    <a:pt x="5598" y="2416"/>
                    <a:pt x="5592" y="2399"/>
                  </a:cubicBezTo>
                  <a:cubicBezTo>
                    <a:pt x="5574" y="2371"/>
                    <a:pt x="5580" y="2331"/>
                    <a:pt x="5598" y="2308"/>
                  </a:cubicBezTo>
                  <a:lnTo>
                    <a:pt x="5614" y="2285"/>
                  </a:lnTo>
                  <a:cubicBezTo>
                    <a:pt x="5626" y="2263"/>
                    <a:pt x="5637" y="2251"/>
                    <a:pt x="5643" y="2240"/>
                  </a:cubicBezTo>
                  <a:cubicBezTo>
                    <a:pt x="5648" y="2211"/>
                    <a:pt x="5655" y="2189"/>
                    <a:pt x="5660" y="2172"/>
                  </a:cubicBezTo>
                  <a:cubicBezTo>
                    <a:pt x="5671" y="2143"/>
                    <a:pt x="5682" y="2121"/>
                    <a:pt x="5700" y="2092"/>
                  </a:cubicBezTo>
                  <a:cubicBezTo>
                    <a:pt x="5729" y="2046"/>
                    <a:pt x="5757" y="2001"/>
                    <a:pt x="5802" y="1951"/>
                  </a:cubicBezTo>
                  <a:lnTo>
                    <a:pt x="5842" y="1904"/>
                  </a:lnTo>
                  <a:cubicBezTo>
                    <a:pt x="5905" y="1825"/>
                    <a:pt x="5967" y="1746"/>
                    <a:pt x="6012" y="1660"/>
                  </a:cubicBezTo>
                  <a:cubicBezTo>
                    <a:pt x="6023" y="1631"/>
                    <a:pt x="6035" y="1597"/>
                    <a:pt x="6041" y="1569"/>
                  </a:cubicBezTo>
                  <a:cubicBezTo>
                    <a:pt x="6046" y="1529"/>
                    <a:pt x="6046" y="1495"/>
                    <a:pt x="6041" y="1450"/>
                  </a:cubicBezTo>
                  <a:cubicBezTo>
                    <a:pt x="6035" y="1411"/>
                    <a:pt x="6030" y="1376"/>
                    <a:pt x="6018" y="1337"/>
                  </a:cubicBezTo>
                  <a:cubicBezTo>
                    <a:pt x="6001" y="1303"/>
                    <a:pt x="5984" y="1269"/>
                    <a:pt x="5967" y="1240"/>
                  </a:cubicBezTo>
                  <a:cubicBezTo>
                    <a:pt x="5944" y="1211"/>
                    <a:pt x="5915" y="1183"/>
                    <a:pt x="5887" y="1160"/>
                  </a:cubicBezTo>
                  <a:cubicBezTo>
                    <a:pt x="5847" y="1126"/>
                    <a:pt x="5808" y="1104"/>
                    <a:pt x="5763" y="1080"/>
                  </a:cubicBezTo>
                  <a:cubicBezTo>
                    <a:pt x="5711" y="1057"/>
                    <a:pt x="5655" y="1041"/>
                    <a:pt x="5598" y="1023"/>
                  </a:cubicBezTo>
                  <a:cubicBezTo>
                    <a:pt x="5553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5"/>
                    <a:pt x="5194" y="1070"/>
                    <a:pt x="5109" y="1104"/>
                  </a:cubicBezTo>
                  <a:lnTo>
                    <a:pt x="5058" y="1120"/>
                  </a:lnTo>
                  <a:cubicBezTo>
                    <a:pt x="5018" y="1138"/>
                    <a:pt x="4973" y="1149"/>
                    <a:pt x="4932" y="1166"/>
                  </a:cubicBezTo>
                  <a:cubicBezTo>
                    <a:pt x="4910" y="1172"/>
                    <a:pt x="4882" y="1177"/>
                    <a:pt x="4859" y="1188"/>
                  </a:cubicBezTo>
                  <a:cubicBezTo>
                    <a:pt x="4837" y="1194"/>
                    <a:pt x="4808" y="1201"/>
                    <a:pt x="4785" y="1211"/>
                  </a:cubicBezTo>
                  <a:cubicBezTo>
                    <a:pt x="4762" y="1217"/>
                    <a:pt x="4745" y="1228"/>
                    <a:pt x="4722" y="1240"/>
                  </a:cubicBezTo>
                  <a:lnTo>
                    <a:pt x="4711" y="1251"/>
                  </a:lnTo>
                  <a:cubicBezTo>
                    <a:pt x="4700" y="1256"/>
                    <a:pt x="4688" y="1269"/>
                    <a:pt x="4683" y="1274"/>
                  </a:cubicBezTo>
                  <a:cubicBezTo>
                    <a:pt x="4666" y="1280"/>
                    <a:pt x="4649" y="1285"/>
                    <a:pt x="4632" y="1285"/>
                  </a:cubicBezTo>
                  <a:cubicBezTo>
                    <a:pt x="4604" y="1285"/>
                    <a:pt x="4575" y="1274"/>
                    <a:pt x="4557" y="1256"/>
                  </a:cubicBezTo>
                  <a:cubicBezTo>
                    <a:pt x="4546" y="1240"/>
                    <a:pt x="4535" y="1222"/>
                    <a:pt x="4530" y="1211"/>
                  </a:cubicBezTo>
                  <a:lnTo>
                    <a:pt x="4523" y="1194"/>
                  </a:lnTo>
                  <a:cubicBezTo>
                    <a:pt x="4512" y="1177"/>
                    <a:pt x="4507" y="1166"/>
                    <a:pt x="4496" y="1149"/>
                  </a:cubicBezTo>
                  <a:lnTo>
                    <a:pt x="4489" y="1132"/>
                  </a:lnTo>
                  <a:cubicBezTo>
                    <a:pt x="4473" y="1109"/>
                    <a:pt x="4467" y="1091"/>
                    <a:pt x="4462" y="1075"/>
                  </a:cubicBezTo>
                  <a:cubicBezTo>
                    <a:pt x="4438" y="1012"/>
                    <a:pt x="4421" y="967"/>
                    <a:pt x="4415" y="915"/>
                  </a:cubicBezTo>
                  <a:cubicBezTo>
                    <a:pt x="4404" y="865"/>
                    <a:pt x="4399" y="808"/>
                    <a:pt x="4393" y="757"/>
                  </a:cubicBezTo>
                  <a:cubicBezTo>
                    <a:pt x="4381" y="637"/>
                    <a:pt x="4365" y="524"/>
                    <a:pt x="4331" y="422"/>
                  </a:cubicBezTo>
                  <a:cubicBezTo>
                    <a:pt x="4313" y="382"/>
                    <a:pt x="4297" y="348"/>
                    <a:pt x="4268" y="307"/>
                  </a:cubicBezTo>
                  <a:cubicBezTo>
                    <a:pt x="4228" y="251"/>
                    <a:pt x="4182" y="200"/>
                    <a:pt x="4126" y="149"/>
                  </a:cubicBezTo>
                  <a:cubicBezTo>
                    <a:pt x="4080" y="110"/>
                    <a:pt x="4029" y="81"/>
                    <a:pt x="3984" y="58"/>
                  </a:cubicBezTo>
                  <a:cubicBezTo>
                    <a:pt x="3938" y="41"/>
                    <a:pt x="3893" y="24"/>
                    <a:pt x="3836" y="13"/>
                  </a:cubicBezTo>
                  <a:cubicBezTo>
                    <a:pt x="3802" y="7"/>
                    <a:pt x="3762" y="0"/>
                    <a:pt x="372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4"/>
            <p:cNvSpPr/>
            <p:nvPr/>
          </p:nvSpPr>
          <p:spPr>
            <a:xfrm flipH="1">
              <a:off x="970427" y="3583338"/>
              <a:ext cx="206" cy="1883"/>
            </a:xfrm>
            <a:custGeom>
              <a:avLst/>
              <a:gdLst/>
              <a:ahLst/>
              <a:cxnLst/>
              <a:rect l="l" t="t" r="r" b="b"/>
              <a:pathLst>
                <a:path w="7" h="64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7"/>
                    <a:pt x="1" y="40"/>
                    <a:pt x="1" y="64"/>
                  </a:cubicBezTo>
                  <a:cubicBezTo>
                    <a:pt x="1" y="40"/>
                    <a:pt x="6" y="24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4"/>
            <p:cNvSpPr/>
            <p:nvPr/>
          </p:nvSpPr>
          <p:spPr>
            <a:xfrm flipH="1">
              <a:off x="970427" y="3578660"/>
              <a:ext cx="353" cy="4708"/>
            </a:xfrm>
            <a:custGeom>
              <a:avLst/>
              <a:gdLst/>
              <a:ahLst/>
              <a:cxnLst/>
              <a:rect l="l" t="t" r="r" b="b"/>
              <a:pathLst>
                <a:path w="12" h="160" extrusionOk="0">
                  <a:moveTo>
                    <a:pt x="1" y="0"/>
                  </a:moveTo>
                  <a:cubicBezTo>
                    <a:pt x="6" y="23"/>
                    <a:pt x="6" y="40"/>
                    <a:pt x="11" y="63"/>
                  </a:cubicBezTo>
                  <a:lnTo>
                    <a:pt x="11" y="160"/>
                  </a:lnTo>
                  <a:lnTo>
                    <a:pt x="11" y="160"/>
                  </a:lnTo>
                  <a:lnTo>
                    <a:pt x="11" y="63"/>
                  </a:lnTo>
                  <a:cubicBezTo>
                    <a:pt x="6" y="40"/>
                    <a:pt x="6" y="2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4"/>
            <p:cNvSpPr/>
            <p:nvPr/>
          </p:nvSpPr>
          <p:spPr>
            <a:xfrm flipH="1">
              <a:off x="974928" y="359222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4"/>
            <p:cNvSpPr/>
            <p:nvPr/>
          </p:nvSpPr>
          <p:spPr>
            <a:xfrm flipH="1">
              <a:off x="974928" y="3592223"/>
              <a:ext cx="382" cy="353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cubicBezTo>
                    <a:pt x="13" y="6"/>
                    <a:pt x="7" y="6"/>
                    <a:pt x="0" y="11"/>
                  </a:cubicBezTo>
                  <a:cubicBezTo>
                    <a:pt x="7" y="6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4"/>
            <p:cNvSpPr/>
            <p:nvPr/>
          </p:nvSpPr>
          <p:spPr>
            <a:xfrm flipH="1">
              <a:off x="971927" y="3588840"/>
              <a:ext cx="3031" cy="3413"/>
            </a:xfrm>
            <a:custGeom>
              <a:avLst/>
              <a:gdLst/>
              <a:ahLst/>
              <a:cxnLst/>
              <a:rect l="l" t="t" r="r" b="b"/>
              <a:pathLst>
                <a:path w="103" h="116" extrusionOk="0">
                  <a:moveTo>
                    <a:pt x="103" y="1"/>
                  </a:moveTo>
                  <a:cubicBezTo>
                    <a:pt x="91" y="18"/>
                    <a:pt x="80" y="35"/>
                    <a:pt x="69" y="58"/>
                  </a:cubicBezTo>
                  <a:cubicBezTo>
                    <a:pt x="46" y="76"/>
                    <a:pt x="29" y="98"/>
                    <a:pt x="1" y="115"/>
                  </a:cubicBezTo>
                  <a:lnTo>
                    <a:pt x="1" y="115"/>
                  </a:lnTo>
                  <a:cubicBezTo>
                    <a:pt x="29" y="98"/>
                    <a:pt x="46" y="76"/>
                    <a:pt x="69" y="58"/>
                  </a:cubicBezTo>
                  <a:cubicBezTo>
                    <a:pt x="80" y="35"/>
                    <a:pt x="91" y="18"/>
                    <a:pt x="10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4"/>
            <p:cNvSpPr/>
            <p:nvPr/>
          </p:nvSpPr>
          <p:spPr>
            <a:xfrm flipH="1">
              <a:off x="975752" y="3592871"/>
              <a:ext cx="3060" cy="1707"/>
            </a:xfrm>
            <a:custGeom>
              <a:avLst/>
              <a:gdLst/>
              <a:ahLst/>
              <a:cxnLst/>
              <a:rect l="l" t="t" r="r" b="b"/>
              <a:pathLst>
                <a:path w="104" h="58" extrusionOk="0">
                  <a:moveTo>
                    <a:pt x="103" y="0"/>
                  </a:moveTo>
                  <a:cubicBezTo>
                    <a:pt x="69" y="23"/>
                    <a:pt x="40" y="41"/>
                    <a:pt x="1" y="57"/>
                  </a:cubicBezTo>
                  <a:cubicBezTo>
                    <a:pt x="40" y="41"/>
                    <a:pt x="69" y="23"/>
                    <a:pt x="10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4"/>
            <p:cNvSpPr/>
            <p:nvPr/>
          </p:nvSpPr>
          <p:spPr>
            <a:xfrm flipH="1">
              <a:off x="994347" y="359807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4"/>
            <p:cNvSpPr/>
            <p:nvPr/>
          </p:nvSpPr>
          <p:spPr>
            <a:xfrm flipH="1">
              <a:off x="988316" y="3597078"/>
              <a:ext cx="6061" cy="1030"/>
            </a:xfrm>
            <a:custGeom>
              <a:avLst/>
              <a:gdLst/>
              <a:ahLst/>
              <a:cxnLst/>
              <a:rect l="l" t="t" r="r" b="b"/>
              <a:pathLst>
                <a:path w="206" h="35" extrusionOk="0">
                  <a:moveTo>
                    <a:pt x="205" y="0"/>
                  </a:moveTo>
                  <a:cubicBezTo>
                    <a:pt x="155" y="11"/>
                    <a:pt x="110" y="17"/>
                    <a:pt x="58" y="28"/>
                  </a:cubicBezTo>
                  <a:cubicBezTo>
                    <a:pt x="42" y="28"/>
                    <a:pt x="24" y="34"/>
                    <a:pt x="1" y="34"/>
                  </a:cubicBezTo>
                  <a:lnTo>
                    <a:pt x="1" y="34"/>
                  </a:lnTo>
                  <a:cubicBezTo>
                    <a:pt x="24" y="34"/>
                    <a:pt x="42" y="28"/>
                    <a:pt x="58" y="28"/>
                  </a:cubicBezTo>
                  <a:cubicBezTo>
                    <a:pt x="110" y="17"/>
                    <a:pt x="155" y="11"/>
                    <a:pt x="205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4"/>
            <p:cNvSpPr/>
            <p:nvPr/>
          </p:nvSpPr>
          <p:spPr>
            <a:xfrm flipH="1">
              <a:off x="986638" y="3596696"/>
              <a:ext cx="1707" cy="412"/>
            </a:xfrm>
            <a:custGeom>
              <a:avLst/>
              <a:gdLst/>
              <a:ahLst/>
              <a:cxnLst/>
              <a:rect l="l" t="t" r="r" b="b"/>
              <a:pathLst>
                <a:path w="58" h="14" extrusionOk="0">
                  <a:moveTo>
                    <a:pt x="57" y="1"/>
                  </a:moveTo>
                  <a:cubicBezTo>
                    <a:pt x="41" y="6"/>
                    <a:pt x="18" y="6"/>
                    <a:pt x="0" y="13"/>
                  </a:cubicBezTo>
                  <a:lnTo>
                    <a:pt x="0" y="13"/>
                  </a:lnTo>
                  <a:cubicBezTo>
                    <a:pt x="18" y="6"/>
                    <a:pt x="41" y="6"/>
                    <a:pt x="57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4"/>
            <p:cNvSpPr/>
            <p:nvPr/>
          </p:nvSpPr>
          <p:spPr>
            <a:xfrm flipH="1">
              <a:off x="994347" y="3598079"/>
              <a:ext cx="5208" cy="5031"/>
            </a:xfrm>
            <a:custGeom>
              <a:avLst/>
              <a:gdLst/>
              <a:ahLst/>
              <a:cxnLst/>
              <a:rect l="l" t="t" r="r" b="b"/>
              <a:pathLst>
                <a:path w="177" h="171" extrusionOk="0">
                  <a:moveTo>
                    <a:pt x="6" y="103"/>
                  </a:moveTo>
                  <a:cubicBezTo>
                    <a:pt x="1" y="124"/>
                    <a:pt x="13" y="153"/>
                    <a:pt x="29" y="171"/>
                  </a:cubicBezTo>
                  <a:lnTo>
                    <a:pt x="29" y="171"/>
                  </a:lnTo>
                  <a:lnTo>
                    <a:pt x="29" y="171"/>
                  </a:lnTo>
                  <a:cubicBezTo>
                    <a:pt x="13" y="153"/>
                    <a:pt x="1" y="124"/>
                    <a:pt x="6" y="103"/>
                  </a:cubicBezTo>
                  <a:close/>
                  <a:moveTo>
                    <a:pt x="177" y="0"/>
                  </a:moveTo>
                  <a:cubicBezTo>
                    <a:pt x="143" y="6"/>
                    <a:pt x="108" y="11"/>
                    <a:pt x="74" y="17"/>
                  </a:cubicBezTo>
                  <a:cubicBezTo>
                    <a:pt x="53" y="22"/>
                    <a:pt x="35" y="34"/>
                    <a:pt x="18" y="56"/>
                  </a:cubicBezTo>
                  <a:cubicBezTo>
                    <a:pt x="35" y="34"/>
                    <a:pt x="53" y="22"/>
                    <a:pt x="74" y="17"/>
                  </a:cubicBezTo>
                  <a:cubicBezTo>
                    <a:pt x="108" y="11"/>
                    <a:pt x="143" y="6"/>
                    <a:pt x="17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4"/>
            <p:cNvSpPr/>
            <p:nvPr/>
          </p:nvSpPr>
          <p:spPr>
            <a:xfrm flipH="1">
              <a:off x="993994" y="3611113"/>
              <a:ext cx="177" cy="2677"/>
            </a:xfrm>
            <a:custGeom>
              <a:avLst/>
              <a:gdLst/>
              <a:ahLst/>
              <a:cxnLst/>
              <a:rect l="l" t="t" r="r" b="b"/>
              <a:pathLst>
                <a:path w="6" h="91" extrusionOk="0">
                  <a:moveTo>
                    <a:pt x="0" y="1"/>
                  </a:moveTo>
                  <a:lnTo>
                    <a:pt x="0" y="91"/>
                  </a:lnTo>
                  <a:cubicBezTo>
                    <a:pt x="0" y="56"/>
                    <a:pt x="6" y="28"/>
                    <a:pt x="0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4"/>
            <p:cNvSpPr/>
            <p:nvPr/>
          </p:nvSpPr>
          <p:spPr>
            <a:xfrm flipH="1">
              <a:off x="1040805" y="3618292"/>
              <a:ext cx="3031" cy="1206"/>
            </a:xfrm>
            <a:custGeom>
              <a:avLst/>
              <a:gdLst/>
              <a:ahLst/>
              <a:cxnLst/>
              <a:rect l="l" t="t" r="r" b="b"/>
              <a:pathLst>
                <a:path w="103" h="41" extrusionOk="0">
                  <a:moveTo>
                    <a:pt x="18" y="1"/>
                  </a:moveTo>
                  <a:cubicBezTo>
                    <a:pt x="11" y="1"/>
                    <a:pt x="6" y="6"/>
                    <a:pt x="0" y="6"/>
                  </a:cubicBezTo>
                  <a:cubicBezTo>
                    <a:pt x="6" y="6"/>
                    <a:pt x="11" y="6"/>
                    <a:pt x="18" y="1"/>
                  </a:cubicBezTo>
                  <a:close/>
                  <a:moveTo>
                    <a:pt x="34" y="1"/>
                  </a:moveTo>
                  <a:cubicBezTo>
                    <a:pt x="63" y="1"/>
                    <a:pt x="86" y="17"/>
                    <a:pt x="102" y="40"/>
                  </a:cubicBezTo>
                  <a:cubicBezTo>
                    <a:pt x="92" y="17"/>
                    <a:pt x="63" y="1"/>
                    <a:pt x="3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4"/>
            <p:cNvSpPr/>
            <p:nvPr/>
          </p:nvSpPr>
          <p:spPr>
            <a:xfrm flipH="1">
              <a:off x="1096296" y="3624147"/>
              <a:ext cx="2736" cy="677"/>
            </a:xfrm>
            <a:custGeom>
              <a:avLst/>
              <a:gdLst/>
              <a:ahLst/>
              <a:cxnLst/>
              <a:rect l="l" t="t" r="r" b="b"/>
              <a:pathLst>
                <a:path w="93" h="23" extrusionOk="0">
                  <a:moveTo>
                    <a:pt x="46" y="1"/>
                  </a:moveTo>
                  <a:cubicBezTo>
                    <a:pt x="30" y="1"/>
                    <a:pt x="12" y="6"/>
                    <a:pt x="1" y="23"/>
                  </a:cubicBezTo>
                  <a:cubicBezTo>
                    <a:pt x="12" y="6"/>
                    <a:pt x="30" y="1"/>
                    <a:pt x="46" y="1"/>
                  </a:cubicBezTo>
                  <a:cubicBezTo>
                    <a:pt x="64" y="1"/>
                    <a:pt x="80" y="6"/>
                    <a:pt x="92" y="17"/>
                  </a:cubicBezTo>
                  <a:cubicBezTo>
                    <a:pt x="80" y="6"/>
                    <a:pt x="64" y="1"/>
                    <a:pt x="4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4"/>
            <p:cNvSpPr/>
            <p:nvPr/>
          </p:nvSpPr>
          <p:spPr>
            <a:xfrm flipH="1">
              <a:off x="1134103" y="3627795"/>
              <a:ext cx="6738" cy="5208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53" y="53"/>
                    <a:pt x="81" y="81"/>
                  </a:cubicBezTo>
                  <a:cubicBezTo>
                    <a:pt x="126" y="115"/>
                    <a:pt x="178" y="150"/>
                    <a:pt x="229" y="177"/>
                  </a:cubicBezTo>
                  <a:cubicBezTo>
                    <a:pt x="178" y="150"/>
                    <a:pt x="126" y="115"/>
                    <a:pt x="81" y="81"/>
                  </a:cubicBezTo>
                  <a:cubicBezTo>
                    <a:pt x="53" y="53"/>
                    <a:pt x="24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4"/>
            <p:cNvSpPr/>
            <p:nvPr/>
          </p:nvSpPr>
          <p:spPr>
            <a:xfrm flipH="1">
              <a:off x="1099826" y="3626324"/>
              <a:ext cx="206" cy="29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4"/>
            <p:cNvSpPr/>
            <p:nvPr/>
          </p:nvSpPr>
          <p:spPr>
            <a:xfrm flipH="1">
              <a:off x="1100003" y="3626324"/>
              <a:ext cx="177" cy="17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0"/>
                  </a:moveTo>
                  <a:cubicBezTo>
                    <a:pt x="6" y="6"/>
                    <a:pt x="0" y="6"/>
                    <a:pt x="0" y="6"/>
                  </a:cubicBez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4"/>
            <p:cNvSpPr/>
            <p:nvPr/>
          </p:nvSpPr>
          <p:spPr>
            <a:xfrm flipH="1">
              <a:off x="1099826" y="3626324"/>
              <a:ext cx="206" cy="17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4"/>
            <p:cNvSpPr/>
            <p:nvPr/>
          </p:nvSpPr>
          <p:spPr>
            <a:xfrm flipH="1">
              <a:off x="1004851" y="3626324"/>
              <a:ext cx="5737" cy="2883"/>
            </a:xfrm>
            <a:custGeom>
              <a:avLst/>
              <a:gdLst/>
              <a:ahLst/>
              <a:cxnLst/>
              <a:rect l="l" t="t" r="r" b="b"/>
              <a:pathLst>
                <a:path w="195" h="98" extrusionOk="0">
                  <a:moveTo>
                    <a:pt x="194" y="0"/>
                  </a:moveTo>
                  <a:cubicBezTo>
                    <a:pt x="132" y="35"/>
                    <a:pt x="69" y="69"/>
                    <a:pt x="1" y="97"/>
                  </a:cubicBezTo>
                  <a:cubicBezTo>
                    <a:pt x="69" y="69"/>
                    <a:pt x="132" y="35"/>
                    <a:pt x="194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4"/>
            <p:cNvSpPr/>
            <p:nvPr/>
          </p:nvSpPr>
          <p:spPr>
            <a:xfrm flipH="1">
              <a:off x="1017738" y="3627972"/>
              <a:ext cx="25097" cy="8886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23" y="0"/>
                  </a:moveTo>
                  <a:cubicBezTo>
                    <a:pt x="11" y="18"/>
                    <a:pt x="6" y="41"/>
                    <a:pt x="0" y="58"/>
                  </a:cubicBezTo>
                  <a:cubicBezTo>
                    <a:pt x="45" y="120"/>
                    <a:pt x="103" y="171"/>
                    <a:pt x="171" y="205"/>
                  </a:cubicBezTo>
                  <a:cubicBezTo>
                    <a:pt x="205" y="228"/>
                    <a:pt x="250" y="251"/>
                    <a:pt x="296" y="262"/>
                  </a:cubicBezTo>
                  <a:cubicBezTo>
                    <a:pt x="336" y="280"/>
                    <a:pt x="386" y="285"/>
                    <a:pt x="443" y="296"/>
                  </a:cubicBezTo>
                  <a:cubicBezTo>
                    <a:pt x="478" y="302"/>
                    <a:pt x="512" y="302"/>
                    <a:pt x="546" y="302"/>
                  </a:cubicBezTo>
                  <a:cubicBezTo>
                    <a:pt x="598" y="302"/>
                    <a:pt x="648" y="296"/>
                    <a:pt x="711" y="291"/>
                  </a:cubicBezTo>
                  <a:cubicBezTo>
                    <a:pt x="756" y="285"/>
                    <a:pt x="808" y="273"/>
                    <a:pt x="853" y="257"/>
                  </a:cubicBezTo>
                  <a:lnTo>
                    <a:pt x="853" y="257"/>
                  </a:lnTo>
                  <a:cubicBezTo>
                    <a:pt x="784" y="268"/>
                    <a:pt x="722" y="273"/>
                    <a:pt x="653" y="273"/>
                  </a:cubicBezTo>
                  <a:lnTo>
                    <a:pt x="637" y="273"/>
                  </a:lnTo>
                  <a:cubicBezTo>
                    <a:pt x="483" y="273"/>
                    <a:pt x="325" y="239"/>
                    <a:pt x="194" y="160"/>
                  </a:cubicBezTo>
                  <a:cubicBezTo>
                    <a:pt x="131" y="120"/>
                    <a:pt x="68" y="69"/>
                    <a:pt x="29" y="7"/>
                  </a:cubicBezTo>
                  <a:cubicBezTo>
                    <a:pt x="23" y="7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4"/>
            <p:cNvSpPr/>
            <p:nvPr/>
          </p:nvSpPr>
          <p:spPr>
            <a:xfrm flipH="1">
              <a:off x="1100474" y="3627972"/>
              <a:ext cx="5237" cy="5708"/>
            </a:xfrm>
            <a:custGeom>
              <a:avLst/>
              <a:gdLst/>
              <a:ahLst/>
              <a:cxnLst/>
              <a:rect l="l" t="t" r="r" b="b"/>
              <a:pathLst>
                <a:path w="178" h="194" extrusionOk="0">
                  <a:moveTo>
                    <a:pt x="178" y="0"/>
                  </a:moveTo>
                  <a:cubicBezTo>
                    <a:pt x="160" y="29"/>
                    <a:pt x="137" y="58"/>
                    <a:pt x="115" y="86"/>
                  </a:cubicBezTo>
                  <a:cubicBezTo>
                    <a:pt x="81" y="131"/>
                    <a:pt x="41" y="165"/>
                    <a:pt x="0" y="194"/>
                  </a:cubicBezTo>
                  <a:cubicBezTo>
                    <a:pt x="41" y="165"/>
                    <a:pt x="81" y="131"/>
                    <a:pt x="115" y="86"/>
                  </a:cubicBezTo>
                  <a:cubicBezTo>
                    <a:pt x="137" y="58"/>
                    <a:pt x="160" y="29"/>
                    <a:pt x="178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4"/>
            <p:cNvSpPr/>
            <p:nvPr/>
          </p:nvSpPr>
          <p:spPr>
            <a:xfrm flipH="1">
              <a:off x="1021063" y="3631650"/>
              <a:ext cx="2560" cy="206"/>
            </a:xfrm>
            <a:custGeom>
              <a:avLst/>
              <a:gdLst/>
              <a:ahLst/>
              <a:cxnLst/>
              <a:rect l="l" t="t" r="r" b="b"/>
              <a:pathLst>
                <a:path w="87" h="7" extrusionOk="0">
                  <a:moveTo>
                    <a:pt x="86" y="1"/>
                  </a:moveTo>
                  <a:cubicBezTo>
                    <a:pt x="58" y="1"/>
                    <a:pt x="29" y="6"/>
                    <a:pt x="0" y="6"/>
                  </a:cubicBezTo>
                  <a:cubicBezTo>
                    <a:pt x="29" y="6"/>
                    <a:pt x="58" y="6"/>
                    <a:pt x="8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4"/>
            <p:cNvSpPr/>
            <p:nvPr/>
          </p:nvSpPr>
          <p:spPr>
            <a:xfrm flipH="1">
              <a:off x="1011559" y="3629502"/>
              <a:ext cx="177" cy="2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4"/>
            <p:cNvSpPr/>
            <p:nvPr/>
          </p:nvSpPr>
          <p:spPr>
            <a:xfrm flipH="1">
              <a:off x="1011883" y="3629502"/>
              <a:ext cx="6561" cy="1854"/>
            </a:xfrm>
            <a:custGeom>
              <a:avLst/>
              <a:gdLst/>
              <a:ahLst/>
              <a:cxnLst/>
              <a:rect l="l" t="t" r="r" b="b"/>
              <a:pathLst>
                <a:path w="223" h="63" extrusionOk="0">
                  <a:moveTo>
                    <a:pt x="223" y="0"/>
                  </a:moveTo>
                  <a:cubicBezTo>
                    <a:pt x="154" y="29"/>
                    <a:pt x="75" y="45"/>
                    <a:pt x="0" y="63"/>
                  </a:cubicBezTo>
                  <a:lnTo>
                    <a:pt x="0" y="63"/>
                  </a:lnTo>
                  <a:cubicBezTo>
                    <a:pt x="75" y="45"/>
                    <a:pt x="154" y="29"/>
                    <a:pt x="22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4"/>
            <p:cNvSpPr/>
            <p:nvPr/>
          </p:nvSpPr>
          <p:spPr>
            <a:xfrm flipH="1">
              <a:off x="1097296" y="3629972"/>
              <a:ext cx="5208" cy="6414"/>
            </a:xfrm>
            <a:custGeom>
              <a:avLst/>
              <a:gdLst/>
              <a:ahLst/>
              <a:cxnLst/>
              <a:rect l="l" t="t" r="r" b="b"/>
              <a:pathLst>
                <a:path w="177" h="218" extrusionOk="0">
                  <a:moveTo>
                    <a:pt x="171" y="1"/>
                  </a:moveTo>
                  <a:cubicBezTo>
                    <a:pt x="124" y="86"/>
                    <a:pt x="69" y="160"/>
                    <a:pt x="0" y="217"/>
                  </a:cubicBezTo>
                  <a:cubicBezTo>
                    <a:pt x="34" y="194"/>
                    <a:pt x="62" y="166"/>
                    <a:pt x="85" y="144"/>
                  </a:cubicBezTo>
                  <a:cubicBezTo>
                    <a:pt x="108" y="115"/>
                    <a:pt x="130" y="92"/>
                    <a:pt x="153" y="63"/>
                  </a:cubicBezTo>
                  <a:cubicBezTo>
                    <a:pt x="159" y="47"/>
                    <a:pt x="171" y="35"/>
                    <a:pt x="176" y="18"/>
                  </a:cubicBezTo>
                  <a:cubicBezTo>
                    <a:pt x="176" y="13"/>
                    <a:pt x="171" y="7"/>
                    <a:pt x="17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4"/>
            <p:cNvSpPr/>
            <p:nvPr/>
          </p:nvSpPr>
          <p:spPr>
            <a:xfrm flipH="1">
              <a:off x="1028771" y="3630502"/>
              <a:ext cx="102832" cy="8356"/>
            </a:xfrm>
            <a:custGeom>
              <a:avLst/>
              <a:gdLst/>
              <a:ahLst/>
              <a:cxnLst/>
              <a:rect l="l" t="t" r="r" b="b"/>
              <a:pathLst>
                <a:path w="3495" h="284" extrusionOk="0">
                  <a:moveTo>
                    <a:pt x="1" y="131"/>
                  </a:moveTo>
                  <a:cubicBezTo>
                    <a:pt x="6" y="137"/>
                    <a:pt x="17" y="137"/>
                    <a:pt x="22" y="142"/>
                  </a:cubicBezTo>
                  <a:lnTo>
                    <a:pt x="22" y="142"/>
                  </a:lnTo>
                  <a:cubicBezTo>
                    <a:pt x="17" y="137"/>
                    <a:pt x="6" y="137"/>
                    <a:pt x="1" y="131"/>
                  </a:cubicBezTo>
                  <a:close/>
                  <a:moveTo>
                    <a:pt x="2824" y="17"/>
                  </a:moveTo>
                  <a:cubicBezTo>
                    <a:pt x="2796" y="58"/>
                    <a:pt x="2768" y="103"/>
                    <a:pt x="2734" y="142"/>
                  </a:cubicBezTo>
                  <a:cubicBezTo>
                    <a:pt x="2694" y="194"/>
                    <a:pt x="2648" y="239"/>
                    <a:pt x="2592" y="284"/>
                  </a:cubicBezTo>
                  <a:cubicBezTo>
                    <a:pt x="2648" y="239"/>
                    <a:pt x="2694" y="194"/>
                    <a:pt x="2734" y="142"/>
                  </a:cubicBezTo>
                  <a:cubicBezTo>
                    <a:pt x="2768" y="103"/>
                    <a:pt x="2796" y="58"/>
                    <a:pt x="2824" y="17"/>
                  </a:cubicBezTo>
                  <a:close/>
                  <a:moveTo>
                    <a:pt x="3410" y="0"/>
                  </a:moveTo>
                  <a:cubicBezTo>
                    <a:pt x="3432" y="11"/>
                    <a:pt x="3460" y="17"/>
                    <a:pt x="3495" y="29"/>
                  </a:cubicBezTo>
                  <a:cubicBezTo>
                    <a:pt x="3460" y="17"/>
                    <a:pt x="3432" y="11"/>
                    <a:pt x="341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4"/>
            <p:cNvSpPr/>
            <p:nvPr/>
          </p:nvSpPr>
          <p:spPr>
            <a:xfrm flipH="1">
              <a:off x="1111507" y="3634680"/>
              <a:ext cx="19448" cy="2854"/>
            </a:xfrm>
            <a:custGeom>
              <a:avLst/>
              <a:gdLst/>
              <a:ahLst/>
              <a:cxnLst/>
              <a:rect l="l" t="t" r="r" b="b"/>
              <a:pathLst>
                <a:path w="661" h="97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40"/>
                    <a:pt x="183" y="68"/>
                    <a:pt x="279" y="86"/>
                  </a:cubicBezTo>
                  <a:cubicBezTo>
                    <a:pt x="336" y="97"/>
                    <a:pt x="388" y="97"/>
                    <a:pt x="433" y="97"/>
                  </a:cubicBezTo>
                  <a:lnTo>
                    <a:pt x="501" y="97"/>
                  </a:lnTo>
                  <a:cubicBezTo>
                    <a:pt x="551" y="91"/>
                    <a:pt x="609" y="79"/>
                    <a:pt x="660" y="63"/>
                  </a:cubicBezTo>
                  <a:cubicBezTo>
                    <a:pt x="609" y="79"/>
                    <a:pt x="551" y="91"/>
                    <a:pt x="501" y="97"/>
                  </a:cubicBezTo>
                  <a:lnTo>
                    <a:pt x="433" y="97"/>
                  </a:lnTo>
                  <a:cubicBezTo>
                    <a:pt x="388" y="97"/>
                    <a:pt x="336" y="97"/>
                    <a:pt x="279" y="86"/>
                  </a:cubicBezTo>
                  <a:cubicBezTo>
                    <a:pt x="183" y="68"/>
                    <a:pt x="92" y="4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4"/>
            <p:cNvSpPr/>
            <p:nvPr/>
          </p:nvSpPr>
          <p:spPr>
            <a:xfrm flipH="1">
              <a:off x="1059017" y="3642212"/>
              <a:ext cx="18095" cy="50666"/>
            </a:xfrm>
            <a:custGeom>
              <a:avLst/>
              <a:gdLst/>
              <a:ahLst/>
              <a:cxnLst/>
              <a:rect l="l" t="t" r="r" b="b"/>
              <a:pathLst>
                <a:path w="615" h="1722" extrusionOk="0">
                  <a:moveTo>
                    <a:pt x="562" y="0"/>
                  </a:moveTo>
                  <a:cubicBezTo>
                    <a:pt x="541" y="0"/>
                    <a:pt x="517" y="11"/>
                    <a:pt x="507" y="28"/>
                  </a:cubicBezTo>
                  <a:cubicBezTo>
                    <a:pt x="523" y="22"/>
                    <a:pt x="546" y="11"/>
                    <a:pt x="562" y="0"/>
                  </a:cubicBezTo>
                  <a:close/>
                  <a:moveTo>
                    <a:pt x="1" y="108"/>
                  </a:moveTo>
                  <a:cubicBezTo>
                    <a:pt x="11" y="114"/>
                    <a:pt x="17" y="114"/>
                    <a:pt x="29" y="114"/>
                  </a:cubicBezTo>
                  <a:cubicBezTo>
                    <a:pt x="17" y="114"/>
                    <a:pt x="11" y="114"/>
                    <a:pt x="6" y="108"/>
                  </a:cubicBezTo>
                  <a:close/>
                  <a:moveTo>
                    <a:pt x="137" y="256"/>
                  </a:moveTo>
                  <a:lnTo>
                    <a:pt x="137" y="261"/>
                  </a:lnTo>
                  <a:lnTo>
                    <a:pt x="160" y="261"/>
                  </a:lnTo>
                  <a:cubicBezTo>
                    <a:pt x="148" y="261"/>
                    <a:pt x="142" y="261"/>
                    <a:pt x="137" y="256"/>
                  </a:cubicBezTo>
                  <a:close/>
                  <a:moveTo>
                    <a:pt x="483" y="205"/>
                  </a:moveTo>
                  <a:lnTo>
                    <a:pt x="478" y="221"/>
                  </a:lnTo>
                  <a:cubicBezTo>
                    <a:pt x="478" y="290"/>
                    <a:pt x="472" y="363"/>
                    <a:pt x="467" y="431"/>
                  </a:cubicBezTo>
                  <a:cubicBezTo>
                    <a:pt x="460" y="528"/>
                    <a:pt x="460" y="614"/>
                    <a:pt x="460" y="693"/>
                  </a:cubicBezTo>
                  <a:cubicBezTo>
                    <a:pt x="460" y="631"/>
                    <a:pt x="467" y="562"/>
                    <a:pt x="467" y="489"/>
                  </a:cubicBezTo>
                  <a:cubicBezTo>
                    <a:pt x="472" y="421"/>
                    <a:pt x="478" y="352"/>
                    <a:pt x="478" y="284"/>
                  </a:cubicBezTo>
                  <a:lnTo>
                    <a:pt x="483" y="273"/>
                  </a:lnTo>
                  <a:lnTo>
                    <a:pt x="478" y="273"/>
                  </a:lnTo>
                  <a:cubicBezTo>
                    <a:pt x="478" y="250"/>
                    <a:pt x="483" y="227"/>
                    <a:pt x="483" y="205"/>
                  </a:cubicBezTo>
                  <a:close/>
                  <a:moveTo>
                    <a:pt x="614" y="1659"/>
                  </a:moveTo>
                  <a:cubicBezTo>
                    <a:pt x="541" y="1682"/>
                    <a:pt x="404" y="1711"/>
                    <a:pt x="160" y="1716"/>
                  </a:cubicBezTo>
                  <a:cubicBezTo>
                    <a:pt x="200" y="1722"/>
                    <a:pt x="234" y="1722"/>
                    <a:pt x="273" y="1722"/>
                  </a:cubicBezTo>
                  <a:lnTo>
                    <a:pt x="365" y="1722"/>
                  </a:lnTo>
                  <a:cubicBezTo>
                    <a:pt x="433" y="1716"/>
                    <a:pt x="507" y="1698"/>
                    <a:pt x="569" y="1677"/>
                  </a:cubicBezTo>
                  <a:cubicBezTo>
                    <a:pt x="586" y="1677"/>
                    <a:pt x="603" y="1671"/>
                    <a:pt x="614" y="165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4"/>
            <p:cNvSpPr/>
            <p:nvPr/>
          </p:nvSpPr>
          <p:spPr>
            <a:xfrm flipH="1">
              <a:off x="1058194" y="3648244"/>
              <a:ext cx="17918" cy="44487"/>
            </a:xfrm>
            <a:custGeom>
              <a:avLst/>
              <a:gdLst/>
              <a:ahLst/>
              <a:cxnLst/>
              <a:rect l="l" t="t" r="r" b="b"/>
              <a:pathLst>
                <a:path w="609" h="1512" extrusionOk="0">
                  <a:moveTo>
                    <a:pt x="444" y="0"/>
                  </a:moveTo>
                  <a:cubicBezTo>
                    <a:pt x="410" y="11"/>
                    <a:pt x="376" y="22"/>
                    <a:pt x="342" y="27"/>
                  </a:cubicBezTo>
                  <a:cubicBezTo>
                    <a:pt x="313" y="34"/>
                    <a:pt x="279" y="40"/>
                    <a:pt x="250" y="45"/>
                  </a:cubicBezTo>
                  <a:cubicBezTo>
                    <a:pt x="239" y="45"/>
                    <a:pt x="228" y="51"/>
                    <a:pt x="216" y="51"/>
                  </a:cubicBezTo>
                  <a:cubicBezTo>
                    <a:pt x="188" y="51"/>
                    <a:pt x="153" y="56"/>
                    <a:pt x="126" y="56"/>
                  </a:cubicBezTo>
                  <a:lnTo>
                    <a:pt x="103" y="56"/>
                  </a:lnTo>
                  <a:cubicBezTo>
                    <a:pt x="97" y="221"/>
                    <a:pt x="92" y="386"/>
                    <a:pt x="80" y="556"/>
                  </a:cubicBezTo>
                  <a:cubicBezTo>
                    <a:pt x="69" y="675"/>
                    <a:pt x="58" y="795"/>
                    <a:pt x="46" y="914"/>
                  </a:cubicBezTo>
                  <a:cubicBezTo>
                    <a:pt x="35" y="1039"/>
                    <a:pt x="17" y="1170"/>
                    <a:pt x="1" y="1296"/>
                  </a:cubicBezTo>
                  <a:cubicBezTo>
                    <a:pt x="1" y="1312"/>
                    <a:pt x="1" y="1330"/>
                    <a:pt x="12" y="1341"/>
                  </a:cubicBezTo>
                  <a:cubicBezTo>
                    <a:pt x="6" y="1352"/>
                    <a:pt x="1" y="1364"/>
                    <a:pt x="1" y="1380"/>
                  </a:cubicBezTo>
                  <a:cubicBezTo>
                    <a:pt x="1" y="1409"/>
                    <a:pt x="6" y="1443"/>
                    <a:pt x="29" y="1466"/>
                  </a:cubicBezTo>
                  <a:cubicBezTo>
                    <a:pt x="51" y="1493"/>
                    <a:pt x="80" y="1500"/>
                    <a:pt x="114" y="1506"/>
                  </a:cubicBezTo>
                  <a:cubicBezTo>
                    <a:pt x="119" y="1511"/>
                    <a:pt x="119" y="1511"/>
                    <a:pt x="126" y="1511"/>
                  </a:cubicBezTo>
                  <a:cubicBezTo>
                    <a:pt x="370" y="1506"/>
                    <a:pt x="507" y="1477"/>
                    <a:pt x="580" y="1454"/>
                  </a:cubicBezTo>
                  <a:lnTo>
                    <a:pt x="586" y="1448"/>
                  </a:lnTo>
                  <a:cubicBezTo>
                    <a:pt x="597" y="1443"/>
                    <a:pt x="603" y="1432"/>
                    <a:pt x="609" y="1420"/>
                  </a:cubicBezTo>
                  <a:cubicBezTo>
                    <a:pt x="597" y="1414"/>
                    <a:pt x="586" y="1403"/>
                    <a:pt x="580" y="1391"/>
                  </a:cubicBezTo>
                  <a:cubicBezTo>
                    <a:pt x="557" y="1335"/>
                    <a:pt x="535" y="1283"/>
                    <a:pt x="518" y="1233"/>
                  </a:cubicBezTo>
                  <a:cubicBezTo>
                    <a:pt x="501" y="1159"/>
                    <a:pt x="483" y="1097"/>
                    <a:pt x="473" y="1023"/>
                  </a:cubicBezTo>
                  <a:cubicBezTo>
                    <a:pt x="449" y="903"/>
                    <a:pt x="438" y="777"/>
                    <a:pt x="433" y="653"/>
                  </a:cubicBezTo>
                  <a:cubicBezTo>
                    <a:pt x="426" y="601"/>
                    <a:pt x="426" y="546"/>
                    <a:pt x="426" y="488"/>
                  </a:cubicBezTo>
                  <a:cubicBezTo>
                    <a:pt x="426" y="409"/>
                    <a:pt x="426" y="323"/>
                    <a:pt x="433" y="226"/>
                  </a:cubicBezTo>
                  <a:cubicBezTo>
                    <a:pt x="438" y="158"/>
                    <a:pt x="444" y="85"/>
                    <a:pt x="444" y="16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4"/>
            <p:cNvSpPr/>
            <p:nvPr/>
          </p:nvSpPr>
          <p:spPr>
            <a:xfrm flipH="1">
              <a:off x="970426" y="3574335"/>
              <a:ext cx="170415" cy="71556"/>
            </a:xfrm>
            <a:custGeom>
              <a:avLst/>
              <a:gdLst/>
              <a:ahLst/>
              <a:cxnLst/>
              <a:rect l="l" t="t" r="r" b="b"/>
              <a:pathLst>
                <a:path w="5792" h="2432" extrusionOk="0">
                  <a:moveTo>
                    <a:pt x="331" y="398"/>
                  </a:moveTo>
                  <a:cubicBezTo>
                    <a:pt x="274" y="404"/>
                    <a:pt x="218" y="404"/>
                    <a:pt x="166" y="409"/>
                  </a:cubicBezTo>
                  <a:cubicBezTo>
                    <a:pt x="171" y="409"/>
                    <a:pt x="184" y="415"/>
                    <a:pt x="189" y="415"/>
                  </a:cubicBezTo>
                  <a:cubicBezTo>
                    <a:pt x="257" y="449"/>
                    <a:pt x="320" y="494"/>
                    <a:pt x="394" y="551"/>
                  </a:cubicBezTo>
                  <a:cubicBezTo>
                    <a:pt x="394" y="556"/>
                    <a:pt x="399" y="556"/>
                    <a:pt x="399" y="562"/>
                  </a:cubicBezTo>
                  <a:cubicBezTo>
                    <a:pt x="399" y="546"/>
                    <a:pt x="405" y="522"/>
                    <a:pt x="417" y="511"/>
                  </a:cubicBezTo>
                  <a:cubicBezTo>
                    <a:pt x="422" y="501"/>
                    <a:pt x="428" y="494"/>
                    <a:pt x="439" y="483"/>
                  </a:cubicBezTo>
                  <a:cubicBezTo>
                    <a:pt x="439" y="460"/>
                    <a:pt x="433" y="438"/>
                    <a:pt x="422" y="426"/>
                  </a:cubicBezTo>
                  <a:cubicBezTo>
                    <a:pt x="410" y="415"/>
                    <a:pt x="399" y="409"/>
                    <a:pt x="388" y="404"/>
                  </a:cubicBezTo>
                  <a:cubicBezTo>
                    <a:pt x="376" y="398"/>
                    <a:pt x="371" y="398"/>
                    <a:pt x="360" y="398"/>
                  </a:cubicBezTo>
                  <a:lnTo>
                    <a:pt x="349" y="398"/>
                  </a:lnTo>
                  <a:lnTo>
                    <a:pt x="331" y="404"/>
                  </a:lnTo>
                  <a:lnTo>
                    <a:pt x="331" y="398"/>
                  </a:lnTo>
                  <a:close/>
                  <a:moveTo>
                    <a:pt x="1388" y="1767"/>
                  </a:moveTo>
                  <a:lnTo>
                    <a:pt x="1388" y="1773"/>
                  </a:lnTo>
                  <a:lnTo>
                    <a:pt x="1382" y="1773"/>
                  </a:lnTo>
                  <a:cubicBezTo>
                    <a:pt x="1382" y="1773"/>
                    <a:pt x="1388" y="1773"/>
                    <a:pt x="1388" y="1767"/>
                  </a:cubicBezTo>
                  <a:close/>
                  <a:moveTo>
                    <a:pt x="5736" y="0"/>
                  </a:moveTo>
                  <a:cubicBezTo>
                    <a:pt x="5729" y="5"/>
                    <a:pt x="5723" y="11"/>
                    <a:pt x="5723" y="16"/>
                  </a:cubicBezTo>
                  <a:cubicBezTo>
                    <a:pt x="5707" y="85"/>
                    <a:pt x="5684" y="142"/>
                    <a:pt x="5661" y="194"/>
                  </a:cubicBezTo>
                  <a:cubicBezTo>
                    <a:pt x="5633" y="244"/>
                    <a:pt x="5605" y="284"/>
                    <a:pt x="5571" y="323"/>
                  </a:cubicBezTo>
                  <a:cubicBezTo>
                    <a:pt x="5536" y="357"/>
                    <a:pt x="5502" y="386"/>
                    <a:pt x="5463" y="415"/>
                  </a:cubicBezTo>
                  <a:cubicBezTo>
                    <a:pt x="5416" y="443"/>
                    <a:pt x="5371" y="466"/>
                    <a:pt x="5320" y="488"/>
                  </a:cubicBezTo>
                  <a:cubicBezTo>
                    <a:pt x="5251" y="506"/>
                    <a:pt x="5178" y="522"/>
                    <a:pt x="5104" y="528"/>
                  </a:cubicBezTo>
                  <a:lnTo>
                    <a:pt x="5065" y="528"/>
                  </a:lnTo>
                  <a:cubicBezTo>
                    <a:pt x="4996" y="528"/>
                    <a:pt x="4928" y="522"/>
                    <a:pt x="4860" y="506"/>
                  </a:cubicBezTo>
                  <a:cubicBezTo>
                    <a:pt x="4781" y="488"/>
                    <a:pt x="4706" y="466"/>
                    <a:pt x="4638" y="432"/>
                  </a:cubicBezTo>
                  <a:cubicBezTo>
                    <a:pt x="4616" y="420"/>
                    <a:pt x="4587" y="404"/>
                    <a:pt x="4564" y="391"/>
                  </a:cubicBezTo>
                  <a:cubicBezTo>
                    <a:pt x="4548" y="381"/>
                    <a:pt x="4530" y="375"/>
                    <a:pt x="4514" y="375"/>
                  </a:cubicBezTo>
                  <a:cubicBezTo>
                    <a:pt x="4496" y="375"/>
                    <a:pt x="4474" y="381"/>
                    <a:pt x="4462" y="398"/>
                  </a:cubicBezTo>
                  <a:cubicBezTo>
                    <a:pt x="4433" y="420"/>
                    <a:pt x="4422" y="460"/>
                    <a:pt x="4440" y="501"/>
                  </a:cubicBezTo>
                  <a:cubicBezTo>
                    <a:pt x="4480" y="585"/>
                    <a:pt x="4514" y="671"/>
                    <a:pt x="4542" y="750"/>
                  </a:cubicBezTo>
                  <a:cubicBezTo>
                    <a:pt x="4576" y="847"/>
                    <a:pt x="4593" y="931"/>
                    <a:pt x="4598" y="1017"/>
                  </a:cubicBezTo>
                  <a:cubicBezTo>
                    <a:pt x="4598" y="1068"/>
                    <a:pt x="4598" y="1107"/>
                    <a:pt x="4587" y="1154"/>
                  </a:cubicBezTo>
                  <a:cubicBezTo>
                    <a:pt x="4582" y="1182"/>
                    <a:pt x="4570" y="1204"/>
                    <a:pt x="4559" y="1233"/>
                  </a:cubicBezTo>
                  <a:cubicBezTo>
                    <a:pt x="4548" y="1256"/>
                    <a:pt x="4535" y="1272"/>
                    <a:pt x="4519" y="1296"/>
                  </a:cubicBezTo>
                  <a:cubicBezTo>
                    <a:pt x="4496" y="1312"/>
                    <a:pt x="4480" y="1330"/>
                    <a:pt x="4456" y="1346"/>
                  </a:cubicBezTo>
                  <a:cubicBezTo>
                    <a:pt x="4411" y="1375"/>
                    <a:pt x="4365" y="1398"/>
                    <a:pt x="4320" y="1414"/>
                  </a:cubicBezTo>
                  <a:cubicBezTo>
                    <a:pt x="4275" y="1427"/>
                    <a:pt x="4223" y="1437"/>
                    <a:pt x="4173" y="1443"/>
                  </a:cubicBezTo>
                  <a:lnTo>
                    <a:pt x="4155" y="1443"/>
                  </a:lnTo>
                  <a:cubicBezTo>
                    <a:pt x="4110" y="1443"/>
                    <a:pt x="4058" y="1437"/>
                    <a:pt x="4008" y="1427"/>
                  </a:cubicBezTo>
                  <a:cubicBezTo>
                    <a:pt x="3929" y="1409"/>
                    <a:pt x="3860" y="1380"/>
                    <a:pt x="3780" y="1346"/>
                  </a:cubicBezTo>
                  <a:cubicBezTo>
                    <a:pt x="3683" y="1296"/>
                    <a:pt x="3593" y="1233"/>
                    <a:pt x="3507" y="1154"/>
                  </a:cubicBezTo>
                  <a:cubicBezTo>
                    <a:pt x="3410" y="1068"/>
                    <a:pt x="3326" y="971"/>
                    <a:pt x="3258" y="869"/>
                  </a:cubicBezTo>
                  <a:cubicBezTo>
                    <a:pt x="3247" y="852"/>
                    <a:pt x="3223" y="841"/>
                    <a:pt x="3200" y="841"/>
                  </a:cubicBezTo>
                  <a:cubicBezTo>
                    <a:pt x="3166" y="841"/>
                    <a:pt x="3144" y="852"/>
                    <a:pt x="3127" y="876"/>
                  </a:cubicBezTo>
                  <a:cubicBezTo>
                    <a:pt x="3058" y="983"/>
                    <a:pt x="3008" y="1096"/>
                    <a:pt x="2962" y="1210"/>
                  </a:cubicBezTo>
                  <a:cubicBezTo>
                    <a:pt x="2933" y="1272"/>
                    <a:pt x="2906" y="1335"/>
                    <a:pt x="2872" y="1398"/>
                  </a:cubicBezTo>
                  <a:cubicBezTo>
                    <a:pt x="2831" y="1477"/>
                    <a:pt x="2791" y="1534"/>
                    <a:pt x="2746" y="1585"/>
                  </a:cubicBezTo>
                  <a:cubicBezTo>
                    <a:pt x="2718" y="1619"/>
                    <a:pt x="2689" y="1642"/>
                    <a:pt x="2655" y="1665"/>
                  </a:cubicBezTo>
                  <a:cubicBezTo>
                    <a:pt x="2621" y="1687"/>
                    <a:pt x="2592" y="1699"/>
                    <a:pt x="2558" y="1716"/>
                  </a:cubicBezTo>
                  <a:cubicBezTo>
                    <a:pt x="2513" y="1728"/>
                    <a:pt x="2463" y="1739"/>
                    <a:pt x="2411" y="1739"/>
                  </a:cubicBezTo>
                  <a:lnTo>
                    <a:pt x="2382" y="1744"/>
                  </a:lnTo>
                  <a:cubicBezTo>
                    <a:pt x="2343" y="1744"/>
                    <a:pt x="2308" y="1739"/>
                    <a:pt x="2269" y="1733"/>
                  </a:cubicBezTo>
                  <a:cubicBezTo>
                    <a:pt x="2229" y="1721"/>
                    <a:pt x="2195" y="1710"/>
                    <a:pt x="2156" y="1694"/>
                  </a:cubicBezTo>
                  <a:cubicBezTo>
                    <a:pt x="2109" y="1665"/>
                    <a:pt x="2070" y="1637"/>
                    <a:pt x="2025" y="1602"/>
                  </a:cubicBezTo>
                  <a:cubicBezTo>
                    <a:pt x="1973" y="1551"/>
                    <a:pt x="1922" y="1495"/>
                    <a:pt x="1876" y="1427"/>
                  </a:cubicBezTo>
                  <a:cubicBezTo>
                    <a:pt x="1826" y="1346"/>
                    <a:pt x="1786" y="1261"/>
                    <a:pt x="1752" y="1176"/>
                  </a:cubicBezTo>
                  <a:lnTo>
                    <a:pt x="1752" y="1165"/>
                  </a:lnTo>
                  <a:lnTo>
                    <a:pt x="1740" y="1136"/>
                  </a:lnTo>
                  <a:cubicBezTo>
                    <a:pt x="1740" y="1120"/>
                    <a:pt x="1734" y="1107"/>
                    <a:pt x="1723" y="1096"/>
                  </a:cubicBezTo>
                  <a:cubicBezTo>
                    <a:pt x="1712" y="1080"/>
                    <a:pt x="1700" y="1073"/>
                    <a:pt x="1684" y="1068"/>
                  </a:cubicBezTo>
                  <a:cubicBezTo>
                    <a:pt x="1678" y="1062"/>
                    <a:pt x="1666" y="1062"/>
                    <a:pt x="1655" y="1062"/>
                  </a:cubicBezTo>
                  <a:cubicBezTo>
                    <a:pt x="1632" y="1062"/>
                    <a:pt x="1610" y="1068"/>
                    <a:pt x="1598" y="1086"/>
                  </a:cubicBezTo>
                  <a:cubicBezTo>
                    <a:pt x="1524" y="1154"/>
                    <a:pt x="1451" y="1210"/>
                    <a:pt x="1377" y="1261"/>
                  </a:cubicBezTo>
                  <a:cubicBezTo>
                    <a:pt x="1291" y="1312"/>
                    <a:pt x="1212" y="1353"/>
                    <a:pt x="1133" y="1380"/>
                  </a:cubicBezTo>
                  <a:cubicBezTo>
                    <a:pt x="1076" y="1398"/>
                    <a:pt x="1024" y="1409"/>
                    <a:pt x="973" y="1414"/>
                  </a:cubicBezTo>
                  <a:lnTo>
                    <a:pt x="950" y="1414"/>
                  </a:lnTo>
                  <a:cubicBezTo>
                    <a:pt x="911" y="1414"/>
                    <a:pt x="871" y="1409"/>
                    <a:pt x="837" y="1403"/>
                  </a:cubicBezTo>
                  <a:cubicBezTo>
                    <a:pt x="792" y="1392"/>
                    <a:pt x="758" y="1380"/>
                    <a:pt x="717" y="1364"/>
                  </a:cubicBezTo>
                  <a:lnTo>
                    <a:pt x="717" y="1358"/>
                  </a:lnTo>
                  <a:cubicBezTo>
                    <a:pt x="701" y="1387"/>
                    <a:pt x="683" y="1414"/>
                    <a:pt x="666" y="1437"/>
                  </a:cubicBezTo>
                  <a:cubicBezTo>
                    <a:pt x="632" y="1489"/>
                    <a:pt x="598" y="1534"/>
                    <a:pt x="559" y="1568"/>
                  </a:cubicBezTo>
                  <a:cubicBezTo>
                    <a:pt x="417" y="1705"/>
                    <a:pt x="218" y="1796"/>
                    <a:pt x="1" y="1818"/>
                  </a:cubicBezTo>
                  <a:cubicBezTo>
                    <a:pt x="24" y="1847"/>
                    <a:pt x="53" y="1870"/>
                    <a:pt x="81" y="1898"/>
                  </a:cubicBezTo>
                  <a:cubicBezTo>
                    <a:pt x="126" y="1932"/>
                    <a:pt x="178" y="1967"/>
                    <a:pt x="229" y="1994"/>
                  </a:cubicBezTo>
                  <a:cubicBezTo>
                    <a:pt x="257" y="2012"/>
                    <a:pt x="286" y="2028"/>
                    <a:pt x="315" y="2040"/>
                  </a:cubicBezTo>
                  <a:cubicBezTo>
                    <a:pt x="320" y="2046"/>
                    <a:pt x="331" y="2046"/>
                    <a:pt x="336" y="2051"/>
                  </a:cubicBezTo>
                  <a:cubicBezTo>
                    <a:pt x="428" y="2091"/>
                    <a:pt x="519" y="2119"/>
                    <a:pt x="615" y="2137"/>
                  </a:cubicBezTo>
                  <a:cubicBezTo>
                    <a:pt x="672" y="2148"/>
                    <a:pt x="724" y="2148"/>
                    <a:pt x="769" y="2148"/>
                  </a:cubicBezTo>
                  <a:lnTo>
                    <a:pt x="837" y="2148"/>
                  </a:lnTo>
                  <a:cubicBezTo>
                    <a:pt x="887" y="2142"/>
                    <a:pt x="945" y="2130"/>
                    <a:pt x="996" y="2114"/>
                  </a:cubicBezTo>
                  <a:cubicBezTo>
                    <a:pt x="1013" y="2108"/>
                    <a:pt x="1031" y="2103"/>
                    <a:pt x="1047" y="2096"/>
                  </a:cubicBezTo>
                  <a:cubicBezTo>
                    <a:pt x="1092" y="2080"/>
                    <a:pt x="1138" y="2057"/>
                    <a:pt x="1183" y="2028"/>
                  </a:cubicBezTo>
                  <a:cubicBezTo>
                    <a:pt x="1189" y="2022"/>
                    <a:pt x="1189" y="2017"/>
                    <a:pt x="1194" y="2017"/>
                  </a:cubicBezTo>
                  <a:cubicBezTo>
                    <a:pt x="1235" y="1988"/>
                    <a:pt x="1275" y="1954"/>
                    <a:pt x="1309" y="1909"/>
                  </a:cubicBezTo>
                  <a:cubicBezTo>
                    <a:pt x="1331" y="1881"/>
                    <a:pt x="1354" y="1852"/>
                    <a:pt x="1372" y="1823"/>
                  </a:cubicBezTo>
                  <a:cubicBezTo>
                    <a:pt x="1377" y="1807"/>
                    <a:pt x="1388" y="1784"/>
                    <a:pt x="1399" y="1767"/>
                  </a:cubicBezTo>
                  <a:lnTo>
                    <a:pt x="1393" y="1767"/>
                  </a:lnTo>
                  <a:cubicBezTo>
                    <a:pt x="1406" y="1755"/>
                    <a:pt x="1411" y="1739"/>
                    <a:pt x="1417" y="1728"/>
                  </a:cubicBezTo>
                  <a:cubicBezTo>
                    <a:pt x="1417" y="1728"/>
                    <a:pt x="1417" y="1721"/>
                    <a:pt x="1422" y="1716"/>
                  </a:cubicBezTo>
                  <a:cubicBezTo>
                    <a:pt x="1433" y="1699"/>
                    <a:pt x="1451" y="1694"/>
                    <a:pt x="1467" y="1694"/>
                  </a:cubicBezTo>
                  <a:cubicBezTo>
                    <a:pt x="1485" y="1694"/>
                    <a:pt x="1501" y="1699"/>
                    <a:pt x="1513" y="1710"/>
                  </a:cubicBezTo>
                  <a:cubicBezTo>
                    <a:pt x="1519" y="1716"/>
                    <a:pt x="1519" y="1716"/>
                    <a:pt x="1519" y="1721"/>
                  </a:cubicBezTo>
                  <a:cubicBezTo>
                    <a:pt x="1582" y="1852"/>
                    <a:pt x="1637" y="1960"/>
                    <a:pt x="1695" y="2051"/>
                  </a:cubicBezTo>
                  <a:cubicBezTo>
                    <a:pt x="1757" y="2119"/>
                    <a:pt x="1826" y="2187"/>
                    <a:pt x="1899" y="2256"/>
                  </a:cubicBezTo>
                  <a:cubicBezTo>
                    <a:pt x="1985" y="2324"/>
                    <a:pt x="2070" y="2376"/>
                    <a:pt x="2167" y="2415"/>
                  </a:cubicBezTo>
                  <a:cubicBezTo>
                    <a:pt x="2177" y="2421"/>
                    <a:pt x="2183" y="2421"/>
                    <a:pt x="2195" y="2421"/>
                  </a:cubicBezTo>
                  <a:cubicBezTo>
                    <a:pt x="2240" y="2426"/>
                    <a:pt x="2280" y="2432"/>
                    <a:pt x="2319" y="2432"/>
                  </a:cubicBezTo>
                  <a:lnTo>
                    <a:pt x="2382" y="2432"/>
                  </a:lnTo>
                  <a:cubicBezTo>
                    <a:pt x="2445" y="2421"/>
                    <a:pt x="2502" y="2410"/>
                    <a:pt x="2565" y="2387"/>
                  </a:cubicBezTo>
                  <a:cubicBezTo>
                    <a:pt x="2576" y="2387"/>
                    <a:pt x="2587" y="2381"/>
                    <a:pt x="2599" y="2376"/>
                  </a:cubicBezTo>
                  <a:cubicBezTo>
                    <a:pt x="2621" y="2369"/>
                    <a:pt x="2644" y="2358"/>
                    <a:pt x="2667" y="2347"/>
                  </a:cubicBezTo>
                  <a:cubicBezTo>
                    <a:pt x="2667" y="2347"/>
                    <a:pt x="2667" y="2342"/>
                    <a:pt x="2673" y="2335"/>
                  </a:cubicBezTo>
                  <a:cubicBezTo>
                    <a:pt x="2683" y="2318"/>
                    <a:pt x="2707" y="2307"/>
                    <a:pt x="2728" y="2307"/>
                  </a:cubicBezTo>
                  <a:lnTo>
                    <a:pt x="2746" y="2307"/>
                  </a:lnTo>
                  <a:cubicBezTo>
                    <a:pt x="2757" y="2301"/>
                    <a:pt x="2769" y="2290"/>
                    <a:pt x="2786" y="2284"/>
                  </a:cubicBezTo>
                  <a:cubicBezTo>
                    <a:pt x="2809" y="2267"/>
                    <a:pt x="2825" y="2256"/>
                    <a:pt x="2848" y="2239"/>
                  </a:cubicBezTo>
                  <a:cubicBezTo>
                    <a:pt x="2872" y="2227"/>
                    <a:pt x="2888" y="2211"/>
                    <a:pt x="2906" y="2193"/>
                  </a:cubicBezTo>
                  <a:cubicBezTo>
                    <a:pt x="2962" y="2148"/>
                    <a:pt x="3008" y="2103"/>
                    <a:pt x="3048" y="2051"/>
                  </a:cubicBezTo>
                  <a:cubicBezTo>
                    <a:pt x="3082" y="2012"/>
                    <a:pt x="3110" y="1967"/>
                    <a:pt x="3138" y="1926"/>
                  </a:cubicBezTo>
                  <a:cubicBezTo>
                    <a:pt x="3144" y="1904"/>
                    <a:pt x="3155" y="1886"/>
                    <a:pt x="3166" y="1864"/>
                  </a:cubicBezTo>
                  <a:cubicBezTo>
                    <a:pt x="3172" y="1852"/>
                    <a:pt x="3178" y="1841"/>
                    <a:pt x="3184" y="1830"/>
                  </a:cubicBezTo>
                  <a:cubicBezTo>
                    <a:pt x="3200" y="1784"/>
                    <a:pt x="3218" y="1733"/>
                    <a:pt x="3229" y="1682"/>
                  </a:cubicBezTo>
                  <a:cubicBezTo>
                    <a:pt x="3234" y="1647"/>
                    <a:pt x="3234" y="1613"/>
                    <a:pt x="3234" y="1579"/>
                  </a:cubicBezTo>
                  <a:cubicBezTo>
                    <a:pt x="3234" y="1563"/>
                    <a:pt x="3240" y="1545"/>
                    <a:pt x="3252" y="1534"/>
                  </a:cubicBezTo>
                  <a:cubicBezTo>
                    <a:pt x="3258" y="1529"/>
                    <a:pt x="3268" y="1523"/>
                    <a:pt x="3274" y="1517"/>
                  </a:cubicBezTo>
                  <a:cubicBezTo>
                    <a:pt x="3286" y="1506"/>
                    <a:pt x="3292" y="1506"/>
                    <a:pt x="3297" y="1500"/>
                  </a:cubicBezTo>
                  <a:cubicBezTo>
                    <a:pt x="3303" y="1500"/>
                    <a:pt x="3308" y="1495"/>
                    <a:pt x="3315" y="1495"/>
                  </a:cubicBezTo>
                  <a:lnTo>
                    <a:pt x="3331" y="1495"/>
                  </a:lnTo>
                  <a:cubicBezTo>
                    <a:pt x="3360" y="1495"/>
                    <a:pt x="3389" y="1511"/>
                    <a:pt x="3399" y="1534"/>
                  </a:cubicBezTo>
                  <a:cubicBezTo>
                    <a:pt x="3405" y="1540"/>
                    <a:pt x="3405" y="1545"/>
                    <a:pt x="3410" y="1557"/>
                  </a:cubicBezTo>
                  <a:cubicBezTo>
                    <a:pt x="3417" y="1579"/>
                    <a:pt x="3423" y="1597"/>
                    <a:pt x="3428" y="1619"/>
                  </a:cubicBezTo>
                  <a:cubicBezTo>
                    <a:pt x="3444" y="1665"/>
                    <a:pt x="3468" y="1705"/>
                    <a:pt x="3491" y="1739"/>
                  </a:cubicBezTo>
                  <a:cubicBezTo>
                    <a:pt x="3513" y="1767"/>
                    <a:pt x="3536" y="1796"/>
                    <a:pt x="3570" y="1823"/>
                  </a:cubicBezTo>
                  <a:cubicBezTo>
                    <a:pt x="3604" y="1852"/>
                    <a:pt x="3638" y="1875"/>
                    <a:pt x="3672" y="1892"/>
                  </a:cubicBezTo>
                  <a:lnTo>
                    <a:pt x="3678" y="1892"/>
                  </a:lnTo>
                  <a:cubicBezTo>
                    <a:pt x="3690" y="1898"/>
                    <a:pt x="3706" y="1904"/>
                    <a:pt x="3724" y="1909"/>
                  </a:cubicBezTo>
                  <a:cubicBezTo>
                    <a:pt x="3746" y="1920"/>
                    <a:pt x="3774" y="1926"/>
                    <a:pt x="3809" y="1938"/>
                  </a:cubicBezTo>
                  <a:lnTo>
                    <a:pt x="3819" y="1938"/>
                  </a:lnTo>
                  <a:cubicBezTo>
                    <a:pt x="3826" y="1938"/>
                    <a:pt x="3832" y="1943"/>
                    <a:pt x="3837" y="1943"/>
                  </a:cubicBezTo>
                  <a:cubicBezTo>
                    <a:pt x="3894" y="1949"/>
                    <a:pt x="3939" y="1954"/>
                    <a:pt x="3984" y="1954"/>
                  </a:cubicBezTo>
                  <a:cubicBezTo>
                    <a:pt x="4013" y="1954"/>
                    <a:pt x="4042" y="1949"/>
                    <a:pt x="4070" y="1949"/>
                  </a:cubicBezTo>
                  <a:lnTo>
                    <a:pt x="4087" y="1949"/>
                  </a:lnTo>
                  <a:cubicBezTo>
                    <a:pt x="4110" y="1943"/>
                    <a:pt x="4139" y="1943"/>
                    <a:pt x="4160" y="1938"/>
                  </a:cubicBezTo>
                  <a:cubicBezTo>
                    <a:pt x="4235" y="1920"/>
                    <a:pt x="4314" y="1904"/>
                    <a:pt x="4383" y="1875"/>
                  </a:cubicBezTo>
                  <a:lnTo>
                    <a:pt x="4394" y="1875"/>
                  </a:lnTo>
                  <a:cubicBezTo>
                    <a:pt x="4399" y="1870"/>
                    <a:pt x="4406" y="1870"/>
                    <a:pt x="4411" y="1870"/>
                  </a:cubicBezTo>
                  <a:cubicBezTo>
                    <a:pt x="4417" y="1864"/>
                    <a:pt x="4422" y="1864"/>
                    <a:pt x="4428" y="1864"/>
                  </a:cubicBezTo>
                  <a:cubicBezTo>
                    <a:pt x="4496" y="1836"/>
                    <a:pt x="4559" y="1802"/>
                    <a:pt x="4621" y="1767"/>
                  </a:cubicBezTo>
                  <a:cubicBezTo>
                    <a:pt x="4645" y="1750"/>
                    <a:pt x="4672" y="1733"/>
                    <a:pt x="4695" y="1716"/>
                  </a:cubicBezTo>
                  <a:cubicBezTo>
                    <a:pt x="4724" y="1699"/>
                    <a:pt x="4752" y="1676"/>
                    <a:pt x="4781" y="1653"/>
                  </a:cubicBezTo>
                  <a:cubicBezTo>
                    <a:pt x="4808" y="1626"/>
                    <a:pt x="4837" y="1597"/>
                    <a:pt x="4865" y="1568"/>
                  </a:cubicBezTo>
                  <a:cubicBezTo>
                    <a:pt x="4894" y="1534"/>
                    <a:pt x="4910" y="1506"/>
                    <a:pt x="4934" y="1472"/>
                  </a:cubicBezTo>
                  <a:cubicBezTo>
                    <a:pt x="4939" y="1461"/>
                    <a:pt x="4939" y="1448"/>
                    <a:pt x="4945" y="1443"/>
                  </a:cubicBezTo>
                  <a:cubicBezTo>
                    <a:pt x="4957" y="1421"/>
                    <a:pt x="4968" y="1398"/>
                    <a:pt x="4973" y="1375"/>
                  </a:cubicBezTo>
                  <a:cubicBezTo>
                    <a:pt x="4979" y="1364"/>
                    <a:pt x="4979" y="1353"/>
                    <a:pt x="4985" y="1341"/>
                  </a:cubicBezTo>
                  <a:lnTo>
                    <a:pt x="4985" y="1251"/>
                  </a:lnTo>
                  <a:lnTo>
                    <a:pt x="4985" y="1227"/>
                  </a:lnTo>
                  <a:cubicBezTo>
                    <a:pt x="4979" y="1204"/>
                    <a:pt x="4973" y="1182"/>
                    <a:pt x="4968" y="1165"/>
                  </a:cubicBezTo>
                  <a:cubicBezTo>
                    <a:pt x="4957" y="1136"/>
                    <a:pt x="4939" y="1107"/>
                    <a:pt x="4923" y="1080"/>
                  </a:cubicBezTo>
                  <a:cubicBezTo>
                    <a:pt x="4889" y="1039"/>
                    <a:pt x="4860" y="1005"/>
                    <a:pt x="4831" y="978"/>
                  </a:cubicBezTo>
                  <a:cubicBezTo>
                    <a:pt x="4815" y="960"/>
                    <a:pt x="4803" y="931"/>
                    <a:pt x="4808" y="910"/>
                  </a:cubicBezTo>
                  <a:lnTo>
                    <a:pt x="4808" y="886"/>
                  </a:lnTo>
                  <a:cubicBezTo>
                    <a:pt x="4815" y="881"/>
                    <a:pt x="4820" y="869"/>
                    <a:pt x="4820" y="863"/>
                  </a:cubicBezTo>
                  <a:cubicBezTo>
                    <a:pt x="4837" y="841"/>
                    <a:pt x="4855" y="829"/>
                    <a:pt x="4876" y="824"/>
                  </a:cubicBezTo>
                  <a:cubicBezTo>
                    <a:pt x="4910" y="818"/>
                    <a:pt x="4945" y="813"/>
                    <a:pt x="4979" y="807"/>
                  </a:cubicBezTo>
                  <a:cubicBezTo>
                    <a:pt x="5002" y="807"/>
                    <a:pt x="5020" y="801"/>
                    <a:pt x="5036" y="801"/>
                  </a:cubicBezTo>
                  <a:cubicBezTo>
                    <a:pt x="5088" y="790"/>
                    <a:pt x="5133" y="784"/>
                    <a:pt x="5183" y="773"/>
                  </a:cubicBezTo>
                  <a:cubicBezTo>
                    <a:pt x="5201" y="766"/>
                    <a:pt x="5224" y="766"/>
                    <a:pt x="5240" y="761"/>
                  </a:cubicBezTo>
                  <a:cubicBezTo>
                    <a:pt x="5314" y="745"/>
                    <a:pt x="5388" y="727"/>
                    <a:pt x="5463" y="705"/>
                  </a:cubicBezTo>
                  <a:cubicBezTo>
                    <a:pt x="5474" y="698"/>
                    <a:pt x="5490" y="693"/>
                    <a:pt x="5508" y="687"/>
                  </a:cubicBezTo>
                  <a:cubicBezTo>
                    <a:pt x="5547" y="671"/>
                    <a:pt x="5576" y="653"/>
                    <a:pt x="5610" y="630"/>
                  </a:cubicBezTo>
                  <a:cubicBezTo>
                    <a:pt x="5616" y="630"/>
                    <a:pt x="5621" y="625"/>
                    <a:pt x="5626" y="619"/>
                  </a:cubicBezTo>
                  <a:cubicBezTo>
                    <a:pt x="5633" y="614"/>
                    <a:pt x="5639" y="614"/>
                    <a:pt x="5639" y="608"/>
                  </a:cubicBezTo>
                  <a:cubicBezTo>
                    <a:pt x="5667" y="591"/>
                    <a:pt x="5684" y="569"/>
                    <a:pt x="5707" y="551"/>
                  </a:cubicBezTo>
                  <a:cubicBezTo>
                    <a:pt x="5718" y="528"/>
                    <a:pt x="5729" y="511"/>
                    <a:pt x="5741" y="494"/>
                  </a:cubicBezTo>
                  <a:cubicBezTo>
                    <a:pt x="5746" y="488"/>
                    <a:pt x="5746" y="477"/>
                    <a:pt x="5752" y="472"/>
                  </a:cubicBezTo>
                  <a:cubicBezTo>
                    <a:pt x="5757" y="460"/>
                    <a:pt x="5763" y="443"/>
                    <a:pt x="5770" y="432"/>
                  </a:cubicBezTo>
                  <a:cubicBezTo>
                    <a:pt x="5775" y="409"/>
                    <a:pt x="5781" y="391"/>
                    <a:pt x="5786" y="370"/>
                  </a:cubicBezTo>
                  <a:cubicBezTo>
                    <a:pt x="5786" y="346"/>
                    <a:pt x="5791" y="323"/>
                    <a:pt x="5791" y="307"/>
                  </a:cubicBezTo>
                  <a:lnTo>
                    <a:pt x="5791" y="210"/>
                  </a:lnTo>
                  <a:cubicBezTo>
                    <a:pt x="5786" y="187"/>
                    <a:pt x="5786" y="170"/>
                    <a:pt x="5781" y="147"/>
                  </a:cubicBezTo>
                  <a:cubicBezTo>
                    <a:pt x="5775" y="108"/>
                    <a:pt x="5763" y="74"/>
                    <a:pt x="5752" y="40"/>
                  </a:cubicBezTo>
                  <a:cubicBezTo>
                    <a:pt x="5746" y="29"/>
                    <a:pt x="5741" y="11"/>
                    <a:pt x="573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4"/>
            <p:cNvSpPr/>
            <p:nvPr/>
          </p:nvSpPr>
          <p:spPr>
            <a:xfrm flipH="1">
              <a:off x="964247" y="3484508"/>
              <a:ext cx="217521" cy="209106"/>
            </a:xfrm>
            <a:custGeom>
              <a:avLst/>
              <a:gdLst/>
              <a:ahLst/>
              <a:cxnLst/>
              <a:rect l="l" t="t" r="r" b="b"/>
              <a:pathLst>
                <a:path w="7393" h="7107" extrusionOk="0">
                  <a:moveTo>
                    <a:pt x="722" y="3701"/>
                  </a:moveTo>
                  <a:cubicBezTo>
                    <a:pt x="725" y="3702"/>
                    <a:pt x="727" y="3703"/>
                    <a:pt x="730" y="3704"/>
                  </a:cubicBezTo>
                  <a:lnTo>
                    <a:pt x="730" y="3704"/>
                  </a:lnTo>
                  <a:lnTo>
                    <a:pt x="728" y="3701"/>
                  </a:lnTo>
                  <a:close/>
                  <a:moveTo>
                    <a:pt x="2779" y="4820"/>
                  </a:moveTo>
                  <a:lnTo>
                    <a:pt x="2779" y="4826"/>
                  </a:lnTo>
                  <a:lnTo>
                    <a:pt x="2784" y="4820"/>
                  </a:lnTo>
                  <a:close/>
                  <a:moveTo>
                    <a:pt x="3899" y="171"/>
                  </a:moveTo>
                  <a:cubicBezTo>
                    <a:pt x="3938" y="171"/>
                    <a:pt x="3978" y="178"/>
                    <a:pt x="4017" y="184"/>
                  </a:cubicBezTo>
                  <a:cubicBezTo>
                    <a:pt x="4069" y="195"/>
                    <a:pt x="4114" y="212"/>
                    <a:pt x="4160" y="229"/>
                  </a:cubicBezTo>
                  <a:cubicBezTo>
                    <a:pt x="4205" y="252"/>
                    <a:pt x="4256" y="286"/>
                    <a:pt x="4302" y="320"/>
                  </a:cubicBezTo>
                  <a:cubicBezTo>
                    <a:pt x="4358" y="371"/>
                    <a:pt x="4404" y="422"/>
                    <a:pt x="4444" y="478"/>
                  </a:cubicBezTo>
                  <a:cubicBezTo>
                    <a:pt x="4473" y="519"/>
                    <a:pt x="4489" y="553"/>
                    <a:pt x="4507" y="593"/>
                  </a:cubicBezTo>
                  <a:cubicBezTo>
                    <a:pt x="4541" y="695"/>
                    <a:pt x="4557" y="808"/>
                    <a:pt x="4569" y="928"/>
                  </a:cubicBezTo>
                  <a:cubicBezTo>
                    <a:pt x="4575" y="979"/>
                    <a:pt x="4580" y="1036"/>
                    <a:pt x="4591" y="1086"/>
                  </a:cubicBezTo>
                  <a:cubicBezTo>
                    <a:pt x="4597" y="1138"/>
                    <a:pt x="4614" y="1183"/>
                    <a:pt x="4638" y="1246"/>
                  </a:cubicBezTo>
                  <a:cubicBezTo>
                    <a:pt x="4643" y="1262"/>
                    <a:pt x="4649" y="1280"/>
                    <a:pt x="4665" y="1309"/>
                  </a:cubicBezTo>
                  <a:lnTo>
                    <a:pt x="4672" y="1320"/>
                  </a:lnTo>
                  <a:cubicBezTo>
                    <a:pt x="4683" y="1337"/>
                    <a:pt x="4688" y="1348"/>
                    <a:pt x="4699" y="1365"/>
                  </a:cubicBezTo>
                  <a:lnTo>
                    <a:pt x="4706" y="1382"/>
                  </a:lnTo>
                  <a:cubicBezTo>
                    <a:pt x="4711" y="1393"/>
                    <a:pt x="4722" y="1411"/>
                    <a:pt x="4733" y="1427"/>
                  </a:cubicBezTo>
                  <a:cubicBezTo>
                    <a:pt x="4751" y="1445"/>
                    <a:pt x="4780" y="1456"/>
                    <a:pt x="4808" y="1456"/>
                  </a:cubicBezTo>
                  <a:cubicBezTo>
                    <a:pt x="4825" y="1456"/>
                    <a:pt x="4842" y="1456"/>
                    <a:pt x="4859" y="1445"/>
                  </a:cubicBezTo>
                  <a:cubicBezTo>
                    <a:pt x="4864" y="1440"/>
                    <a:pt x="4876" y="1427"/>
                    <a:pt x="4887" y="1422"/>
                  </a:cubicBezTo>
                  <a:lnTo>
                    <a:pt x="4898" y="1411"/>
                  </a:lnTo>
                  <a:cubicBezTo>
                    <a:pt x="4921" y="1399"/>
                    <a:pt x="4938" y="1388"/>
                    <a:pt x="4961" y="1382"/>
                  </a:cubicBezTo>
                  <a:cubicBezTo>
                    <a:pt x="4984" y="1372"/>
                    <a:pt x="5013" y="1365"/>
                    <a:pt x="5035" y="1359"/>
                  </a:cubicBezTo>
                  <a:cubicBezTo>
                    <a:pt x="5058" y="1354"/>
                    <a:pt x="5086" y="1343"/>
                    <a:pt x="5108" y="1337"/>
                  </a:cubicBezTo>
                  <a:cubicBezTo>
                    <a:pt x="5149" y="1320"/>
                    <a:pt x="5194" y="1309"/>
                    <a:pt x="5234" y="1291"/>
                  </a:cubicBezTo>
                  <a:lnTo>
                    <a:pt x="5285" y="1275"/>
                  </a:lnTo>
                  <a:cubicBezTo>
                    <a:pt x="5370" y="1241"/>
                    <a:pt x="5478" y="1206"/>
                    <a:pt x="5603" y="1189"/>
                  </a:cubicBezTo>
                  <a:lnTo>
                    <a:pt x="5654" y="1189"/>
                  </a:lnTo>
                  <a:cubicBezTo>
                    <a:pt x="5688" y="1189"/>
                    <a:pt x="5729" y="1189"/>
                    <a:pt x="5774" y="1194"/>
                  </a:cubicBezTo>
                  <a:cubicBezTo>
                    <a:pt x="5831" y="1212"/>
                    <a:pt x="5887" y="1228"/>
                    <a:pt x="5939" y="1251"/>
                  </a:cubicBezTo>
                  <a:cubicBezTo>
                    <a:pt x="5984" y="1275"/>
                    <a:pt x="6023" y="1297"/>
                    <a:pt x="6063" y="1331"/>
                  </a:cubicBezTo>
                  <a:cubicBezTo>
                    <a:pt x="6091" y="1354"/>
                    <a:pt x="6120" y="1382"/>
                    <a:pt x="6143" y="1411"/>
                  </a:cubicBezTo>
                  <a:cubicBezTo>
                    <a:pt x="6160" y="1440"/>
                    <a:pt x="6177" y="1474"/>
                    <a:pt x="6194" y="1508"/>
                  </a:cubicBezTo>
                  <a:cubicBezTo>
                    <a:pt x="6206" y="1547"/>
                    <a:pt x="6211" y="1582"/>
                    <a:pt x="6222" y="1621"/>
                  </a:cubicBezTo>
                  <a:cubicBezTo>
                    <a:pt x="6222" y="1666"/>
                    <a:pt x="6222" y="1700"/>
                    <a:pt x="6217" y="1740"/>
                  </a:cubicBezTo>
                  <a:cubicBezTo>
                    <a:pt x="6211" y="1768"/>
                    <a:pt x="6199" y="1802"/>
                    <a:pt x="6188" y="1831"/>
                  </a:cubicBezTo>
                  <a:cubicBezTo>
                    <a:pt x="6143" y="1917"/>
                    <a:pt x="6081" y="1996"/>
                    <a:pt x="6018" y="2075"/>
                  </a:cubicBezTo>
                  <a:lnTo>
                    <a:pt x="5978" y="2122"/>
                  </a:lnTo>
                  <a:cubicBezTo>
                    <a:pt x="5933" y="2172"/>
                    <a:pt x="5905" y="2217"/>
                    <a:pt x="5876" y="2263"/>
                  </a:cubicBezTo>
                  <a:cubicBezTo>
                    <a:pt x="5858" y="2292"/>
                    <a:pt x="5847" y="2314"/>
                    <a:pt x="5836" y="2343"/>
                  </a:cubicBezTo>
                  <a:cubicBezTo>
                    <a:pt x="5831" y="2360"/>
                    <a:pt x="5824" y="2382"/>
                    <a:pt x="5819" y="2411"/>
                  </a:cubicBezTo>
                  <a:cubicBezTo>
                    <a:pt x="5813" y="2422"/>
                    <a:pt x="5802" y="2434"/>
                    <a:pt x="5790" y="2456"/>
                  </a:cubicBezTo>
                  <a:lnTo>
                    <a:pt x="5774" y="2479"/>
                  </a:lnTo>
                  <a:cubicBezTo>
                    <a:pt x="5756" y="2502"/>
                    <a:pt x="5750" y="2542"/>
                    <a:pt x="5768" y="2570"/>
                  </a:cubicBezTo>
                  <a:cubicBezTo>
                    <a:pt x="5774" y="2587"/>
                    <a:pt x="5785" y="2599"/>
                    <a:pt x="5797" y="2604"/>
                  </a:cubicBezTo>
                  <a:cubicBezTo>
                    <a:pt x="5813" y="2615"/>
                    <a:pt x="5824" y="2615"/>
                    <a:pt x="5842" y="2621"/>
                  </a:cubicBezTo>
                  <a:cubicBezTo>
                    <a:pt x="5933" y="2633"/>
                    <a:pt x="6018" y="2638"/>
                    <a:pt x="6104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1" y="2667"/>
                    <a:pt x="6370" y="2678"/>
                    <a:pt x="6484" y="2694"/>
                  </a:cubicBezTo>
                  <a:cubicBezTo>
                    <a:pt x="6637" y="2723"/>
                    <a:pt x="6751" y="2757"/>
                    <a:pt x="6847" y="2803"/>
                  </a:cubicBezTo>
                  <a:cubicBezTo>
                    <a:pt x="6910" y="2825"/>
                    <a:pt x="6956" y="2859"/>
                    <a:pt x="7001" y="2893"/>
                  </a:cubicBezTo>
                  <a:cubicBezTo>
                    <a:pt x="7035" y="2922"/>
                    <a:pt x="7064" y="2951"/>
                    <a:pt x="7086" y="2985"/>
                  </a:cubicBezTo>
                  <a:cubicBezTo>
                    <a:pt x="7109" y="3019"/>
                    <a:pt x="7127" y="3053"/>
                    <a:pt x="7143" y="3093"/>
                  </a:cubicBezTo>
                  <a:cubicBezTo>
                    <a:pt x="7161" y="3144"/>
                    <a:pt x="7172" y="3195"/>
                    <a:pt x="7182" y="3263"/>
                  </a:cubicBezTo>
                  <a:cubicBezTo>
                    <a:pt x="7182" y="3320"/>
                    <a:pt x="7182" y="3371"/>
                    <a:pt x="7177" y="3423"/>
                  </a:cubicBezTo>
                  <a:cubicBezTo>
                    <a:pt x="7166" y="3462"/>
                    <a:pt x="7154" y="3496"/>
                    <a:pt x="7143" y="3525"/>
                  </a:cubicBezTo>
                  <a:cubicBezTo>
                    <a:pt x="7132" y="3547"/>
                    <a:pt x="7114" y="3575"/>
                    <a:pt x="7098" y="3604"/>
                  </a:cubicBezTo>
                  <a:cubicBezTo>
                    <a:pt x="7069" y="3627"/>
                    <a:pt x="7046" y="3656"/>
                    <a:pt x="7017" y="3672"/>
                  </a:cubicBezTo>
                  <a:cubicBezTo>
                    <a:pt x="6967" y="3706"/>
                    <a:pt x="6915" y="3735"/>
                    <a:pt x="6854" y="3758"/>
                  </a:cubicBezTo>
                  <a:cubicBezTo>
                    <a:pt x="6723" y="3803"/>
                    <a:pt x="6574" y="3826"/>
                    <a:pt x="6427" y="3854"/>
                  </a:cubicBezTo>
                  <a:cubicBezTo>
                    <a:pt x="6376" y="3860"/>
                    <a:pt x="6319" y="3871"/>
                    <a:pt x="6267" y="3877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4" y="3974"/>
                    <a:pt x="6199" y="4008"/>
                    <a:pt x="6222" y="4031"/>
                  </a:cubicBezTo>
                  <a:cubicBezTo>
                    <a:pt x="6251" y="4058"/>
                    <a:pt x="6280" y="4092"/>
                    <a:pt x="6314" y="4133"/>
                  </a:cubicBezTo>
                  <a:cubicBezTo>
                    <a:pt x="6330" y="4160"/>
                    <a:pt x="6348" y="4189"/>
                    <a:pt x="6359" y="4218"/>
                  </a:cubicBezTo>
                  <a:cubicBezTo>
                    <a:pt x="6364" y="4241"/>
                    <a:pt x="6370" y="4269"/>
                    <a:pt x="6376" y="4304"/>
                  </a:cubicBezTo>
                  <a:cubicBezTo>
                    <a:pt x="6382" y="4331"/>
                    <a:pt x="6376" y="4359"/>
                    <a:pt x="6376" y="4394"/>
                  </a:cubicBezTo>
                  <a:cubicBezTo>
                    <a:pt x="6364" y="4428"/>
                    <a:pt x="6353" y="4462"/>
                    <a:pt x="6336" y="4496"/>
                  </a:cubicBezTo>
                  <a:cubicBezTo>
                    <a:pt x="6319" y="4535"/>
                    <a:pt x="6291" y="4576"/>
                    <a:pt x="6256" y="4621"/>
                  </a:cubicBezTo>
                  <a:cubicBezTo>
                    <a:pt x="6211" y="4672"/>
                    <a:pt x="6154" y="4724"/>
                    <a:pt x="6086" y="4769"/>
                  </a:cubicBezTo>
                  <a:cubicBezTo>
                    <a:pt x="6001" y="4831"/>
                    <a:pt x="5905" y="4883"/>
                    <a:pt x="5802" y="4923"/>
                  </a:cubicBezTo>
                  <a:cubicBezTo>
                    <a:pt x="5700" y="4962"/>
                    <a:pt x="5585" y="4991"/>
                    <a:pt x="5478" y="5002"/>
                  </a:cubicBezTo>
                  <a:lnTo>
                    <a:pt x="5461" y="5002"/>
                  </a:lnTo>
                  <a:cubicBezTo>
                    <a:pt x="5433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91"/>
                  </a:cubicBezTo>
                  <a:cubicBezTo>
                    <a:pt x="5155" y="4979"/>
                    <a:pt x="5108" y="4962"/>
                    <a:pt x="5069" y="4945"/>
                  </a:cubicBezTo>
                  <a:cubicBezTo>
                    <a:pt x="5029" y="4928"/>
                    <a:pt x="4995" y="4905"/>
                    <a:pt x="4961" y="4876"/>
                  </a:cubicBezTo>
                  <a:cubicBezTo>
                    <a:pt x="4927" y="4849"/>
                    <a:pt x="4904" y="4820"/>
                    <a:pt x="4882" y="4792"/>
                  </a:cubicBezTo>
                  <a:cubicBezTo>
                    <a:pt x="4859" y="4758"/>
                    <a:pt x="4835" y="4718"/>
                    <a:pt x="4819" y="4672"/>
                  </a:cubicBezTo>
                  <a:cubicBezTo>
                    <a:pt x="4814" y="4650"/>
                    <a:pt x="4808" y="4632"/>
                    <a:pt x="4801" y="4610"/>
                  </a:cubicBezTo>
                  <a:cubicBezTo>
                    <a:pt x="4790" y="4570"/>
                    <a:pt x="4756" y="4548"/>
                    <a:pt x="4722" y="4548"/>
                  </a:cubicBezTo>
                  <a:lnTo>
                    <a:pt x="4706" y="4548"/>
                  </a:lnTo>
                  <a:cubicBezTo>
                    <a:pt x="4694" y="4553"/>
                    <a:pt x="4683" y="4559"/>
                    <a:pt x="4665" y="4570"/>
                  </a:cubicBezTo>
                  <a:cubicBezTo>
                    <a:pt x="4643" y="4582"/>
                    <a:pt x="4625" y="4610"/>
                    <a:pt x="4625" y="4632"/>
                  </a:cubicBezTo>
                  <a:cubicBezTo>
                    <a:pt x="4625" y="4666"/>
                    <a:pt x="4625" y="4700"/>
                    <a:pt x="4620" y="4735"/>
                  </a:cubicBezTo>
                  <a:cubicBezTo>
                    <a:pt x="4604" y="4803"/>
                    <a:pt x="4586" y="4860"/>
                    <a:pt x="4557" y="4917"/>
                  </a:cubicBezTo>
                  <a:cubicBezTo>
                    <a:pt x="4529" y="4979"/>
                    <a:pt x="4489" y="5041"/>
                    <a:pt x="4439" y="5104"/>
                  </a:cubicBezTo>
                  <a:cubicBezTo>
                    <a:pt x="4381" y="5172"/>
                    <a:pt x="4313" y="5235"/>
                    <a:pt x="4239" y="5292"/>
                  </a:cubicBezTo>
                  <a:cubicBezTo>
                    <a:pt x="4205" y="5314"/>
                    <a:pt x="4171" y="5337"/>
                    <a:pt x="4137" y="5360"/>
                  </a:cubicBezTo>
                  <a:lnTo>
                    <a:pt x="4119" y="5360"/>
                  </a:lnTo>
                  <a:cubicBezTo>
                    <a:pt x="4103" y="5371"/>
                    <a:pt x="4080" y="5382"/>
                    <a:pt x="4064" y="5388"/>
                  </a:cubicBezTo>
                  <a:cubicBezTo>
                    <a:pt x="4058" y="5395"/>
                    <a:pt x="4058" y="5400"/>
                    <a:pt x="4058" y="5400"/>
                  </a:cubicBezTo>
                  <a:cubicBezTo>
                    <a:pt x="4035" y="5411"/>
                    <a:pt x="4012" y="5422"/>
                    <a:pt x="3990" y="5429"/>
                  </a:cubicBezTo>
                  <a:cubicBezTo>
                    <a:pt x="3915" y="5456"/>
                    <a:pt x="3847" y="5474"/>
                    <a:pt x="3773" y="5485"/>
                  </a:cubicBezTo>
                  <a:lnTo>
                    <a:pt x="3710" y="5485"/>
                  </a:lnTo>
                  <a:cubicBezTo>
                    <a:pt x="3671" y="5485"/>
                    <a:pt x="3631" y="5479"/>
                    <a:pt x="3586" y="5474"/>
                  </a:cubicBezTo>
                  <a:cubicBezTo>
                    <a:pt x="3523" y="5463"/>
                    <a:pt x="3466" y="5445"/>
                    <a:pt x="3421" y="5422"/>
                  </a:cubicBezTo>
                  <a:cubicBezTo>
                    <a:pt x="3369" y="5395"/>
                    <a:pt x="3324" y="5366"/>
                    <a:pt x="3279" y="5332"/>
                  </a:cubicBezTo>
                  <a:cubicBezTo>
                    <a:pt x="3222" y="5280"/>
                    <a:pt x="3165" y="5217"/>
                    <a:pt x="3120" y="5149"/>
                  </a:cubicBezTo>
                  <a:cubicBezTo>
                    <a:pt x="3046" y="5047"/>
                    <a:pt x="2983" y="4928"/>
                    <a:pt x="2910" y="4774"/>
                  </a:cubicBezTo>
                  <a:cubicBezTo>
                    <a:pt x="2904" y="4758"/>
                    <a:pt x="2881" y="4747"/>
                    <a:pt x="2858" y="4747"/>
                  </a:cubicBezTo>
                  <a:cubicBezTo>
                    <a:pt x="2836" y="4747"/>
                    <a:pt x="2818" y="4758"/>
                    <a:pt x="2808" y="4781"/>
                  </a:cubicBezTo>
                  <a:cubicBezTo>
                    <a:pt x="2802" y="4792"/>
                    <a:pt x="2797" y="4808"/>
                    <a:pt x="2784" y="4820"/>
                  </a:cubicBezTo>
                  <a:lnTo>
                    <a:pt x="2790" y="4820"/>
                  </a:lnTo>
                  <a:cubicBezTo>
                    <a:pt x="2768" y="4871"/>
                    <a:pt x="2734" y="4917"/>
                    <a:pt x="2700" y="4962"/>
                  </a:cubicBezTo>
                  <a:cubicBezTo>
                    <a:pt x="2660" y="5013"/>
                    <a:pt x="2614" y="5047"/>
                    <a:pt x="2574" y="5081"/>
                  </a:cubicBezTo>
                  <a:cubicBezTo>
                    <a:pt x="2529" y="5110"/>
                    <a:pt x="2483" y="5133"/>
                    <a:pt x="2438" y="5149"/>
                  </a:cubicBezTo>
                  <a:cubicBezTo>
                    <a:pt x="2370" y="5178"/>
                    <a:pt x="2302" y="5195"/>
                    <a:pt x="2228" y="5201"/>
                  </a:cubicBezTo>
                  <a:lnTo>
                    <a:pt x="2160" y="5201"/>
                  </a:lnTo>
                  <a:cubicBezTo>
                    <a:pt x="2115" y="5201"/>
                    <a:pt x="2063" y="5201"/>
                    <a:pt x="2006" y="5190"/>
                  </a:cubicBezTo>
                  <a:cubicBezTo>
                    <a:pt x="1903" y="5172"/>
                    <a:pt x="1801" y="5138"/>
                    <a:pt x="1706" y="5093"/>
                  </a:cubicBezTo>
                  <a:cubicBezTo>
                    <a:pt x="1625" y="5059"/>
                    <a:pt x="1546" y="5007"/>
                    <a:pt x="1472" y="4951"/>
                  </a:cubicBezTo>
                  <a:cubicBezTo>
                    <a:pt x="1410" y="4894"/>
                    <a:pt x="1358" y="4837"/>
                    <a:pt x="1318" y="4781"/>
                  </a:cubicBezTo>
                  <a:cubicBezTo>
                    <a:pt x="1284" y="4729"/>
                    <a:pt x="1256" y="4679"/>
                    <a:pt x="1228" y="4621"/>
                  </a:cubicBezTo>
                  <a:cubicBezTo>
                    <a:pt x="1211" y="4570"/>
                    <a:pt x="1200" y="4514"/>
                    <a:pt x="1187" y="4451"/>
                  </a:cubicBezTo>
                  <a:cubicBezTo>
                    <a:pt x="1182" y="4388"/>
                    <a:pt x="1187" y="4325"/>
                    <a:pt x="1194" y="4257"/>
                  </a:cubicBezTo>
                  <a:cubicBezTo>
                    <a:pt x="1211" y="4184"/>
                    <a:pt x="1239" y="4104"/>
                    <a:pt x="1279" y="4013"/>
                  </a:cubicBezTo>
                  <a:cubicBezTo>
                    <a:pt x="1284" y="3990"/>
                    <a:pt x="1284" y="3968"/>
                    <a:pt x="1273" y="3939"/>
                  </a:cubicBezTo>
                  <a:cubicBezTo>
                    <a:pt x="1256" y="3916"/>
                    <a:pt x="1234" y="3894"/>
                    <a:pt x="1211" y="3888"/>
                  </a:cubicBezTo>
                  <a:cubicBezTo>
                    <a:pt x="1131" y="3866"/>
                    <a:pt x="1051" y="3837"/>
                    <a:pt x="966" y="3803"/>
                  </a:cubicBezTo>
                  <a:cubicBezTo>
                    <a:pt x="881" y="3780"/>
                    <a:pt x="819" y="3751"/>
                    <a:pt x="762" y="3717"/>
                  </a:cubicBezTo>
                  <a:lnTo>
                    <a:pt x="756" y="3717"/>
                  </a:lnTo>
                  <a:cubicBezTo>
                    <a:pt x="747" y="3713"/>
                    <a:pt x="738" y="3709"/>
                    <a:pt x="730" y="3704"/>
                  </a:cubicBezTo>
                  <a:lnTo>
                    <a:pt x="730" y="3704"/>
                  </a:lnTo>
                  <a:lnTo>
                    <a:pt x="733" y="3712"/>
                  </a:lnTo>
                  <a:cubicBezTo>
                    <a:pt x="597" y="3649"/>
                    <a:pt x="489" y="3588"/>
                    <a:pt x="403" y="3513"/>
                  </a:cubicBezTo>
                  <a:cubicBezTo>
                    <a:pt x="353" y="3473"/>
                    <a:pt x="313" y="3428"/>
                    <a:pt x="285" y="3383"/>
                  </a:cubicBezTo>
                  <a:cubicBezTo>
                    <a:pt x="250" y="3342"/>
                    <a:pt x="227" y="3297"/>
                    <a:pt x="216" y="3258"/>
                  </a:cubicBezTo>
                  <a:cubicBezTo>
                    <a:pt x="199" y="3218"/>
                    <a:pt x="188" y="3178"/>
                    <a:pt x="182" y="3127"/>
                  </a:cubicBezTo>
                  <a:cubicBezTo>
                    <a:pt x="177" y="3064"/>
                    <a:pt x="182" y="3008"/>
                    <a:pt x="193" y="2951"/>
                  </a:cubicBezTo>
                  <a:cubicBezTo>
                    <a:pt x="205" y="2899"/>
                    <a:pt x="216" y="2854"/>
                    <a:pt x="233" y="2814"/>
                  </a:cubicBezTo>
                  <a:cubicBezTo>
                    <a:pt x="256" y="2775"/>
                    <a:pt x="279" y="2735"/>
                    <a:pt x="313" y="2694"/>
                  </a:cubicBezTo>
                  <a:cubicBezTo>
                    <a:pt x="347" y="2649"/>
                    <a:pt x="387" y="2615"/>
                    <a:pt x="432" y="2587"/>
                  </a:cubicBezTo>
                  <a:cubicBezTo>
                    <a:pt x="489" y="2547"/>
                    <a:pt x="546" y="2513"/>
                    <a:pt x="608" y="2490"/>
                  </a:cubicBezTo>
                  <a:cubicBezTo>
                    <a:pt x="699" y="2456"/>
                    <a:pt x="791" y="2439"/>
                    <a:pt x="887" y="2428"/>
                  </a:cubicBezTo>
                  <a:cubicBezTo>
                    <a:pt x="927" y="2422"/>
                    <a:pt x="961" y="2422"/>
                    <a:pt x="995" y="2422"/>
                  </a:cubicBezTo>
                  <a:cubicBezTo>
                    <a:pt x="1058" y="2422"/>
                    <a:pt x="1114" y="2428"/>
                    <a:pt x="1187" y="2439"/>
                  </a:cubicBezTo>
                  <a:cubicBezTo>
                    <a:pt x="1234" y="2445"/>
                    <a:pt x="1273" y="2456"/>
                    <a:pt x="1313" y="2468"/>
                  </a:cubicBezTo>
                  <a:cubicBezTo>
                    <a:pt x="1324" y="2468"/>
                    <a:pt x="1331" y="2473"/>
                    <a:pt x="1336" y="2473"/>
                  </a:cubicBezTo>
                  <a:cubicBezTo>
                    <a:pt x="1358" y="2473"/>
                    <a:pt x="1376" y="2468"/>
                    <a:pt x="1386" y="2450"/>
                  </a:cubicBezTo>
                  <a:cubicBezTo>
                    <a:pt x="1410" y="2434"/>
                    <a:pt x="1426" y="2394"/>
                    <a:pt x="1404" y="2360"/>
                  </a:cubicBezTo>
                  <a:cubicBezTo>
                    <a:pt x="1376" y="2314"/>
                    <a:pt x="1347" y="2263"/>
                    <a:pt x="1318" y="2190"/>
                  </a:cubicBezTo>
                  <a:cubicBezTo>
                    <a:pt x="1284" y="2081"/>
                    <a:pt x="1256" y="1967"/>
                    <a:pt x="1245" y="1849"/>
                  </a:cubicBezTo>
                  <a:cubicBezTo>
                    <a:pt x="1234" y="1734"/>
                    <a:pt x="1239" y="1621"/>
                    <a:pt x="1256" y="1513"/>
                  </a:cubicBezTo>
                  <a:cubicBezTo>
                    <a:pt x="1279" y="1399"/>
                    <a:pt x="1307" y="1297"/>
                    <a:pt x="1352" y="1201"/>
                  </a:cubicBezTo>
                  <a:cubicBezTo>
                    <a:pt x="1392" y="1126"/>
                    <a:pt x="1433" y="1052"/>
                    <a:pt x="1494" y="984"/>
                  </a:cubicBezTo>
                  <a:cubicBezTo>
                    <a:pt x="1546" y="921"/>
                    <a:pt x="1603" y="871"/>
                    <a:pt x="1672" y="819"/>
                  </a:cubicBezTo>
                  <a:cubicBezTo>
                    <a:pt x="1733" y="774"/>
                    <a:pt x="1796" y="740"/>
                    <a:pt x="1864" y="717"/>
                  </a:cubicBezTo>
                  <a:cubicBezTo>
                    <a:pt x="1916" y="701"/>
                    <a:pt x="1961" y="690"/>
                    <a:pt x="2012" y="677"/>
                  </a:cubicBezTo>
                  <a:lnTo>
                    <a:pt x="2057" y="677"/>
                  </a:lnTo>
                  <a:cubicBezTo>
                    <a:pt x="2092" y="677"/>
                    <a:pt x="2126" y="677"/>
                    <a:pt x="2160" y="683"/>
                  </a:cubicBezTo>
                  <a:cubicBezTo>
                    <a:pt x="2217" y="701"/>
                    <a:pt x="2267" y="717"/>
                    <a:pt x="2319" y="740"/>
                  </a:cubicBezTo>
                  <a:cubicBezTo>
                    <a:pt x="2387" y="774"/>
                    <a:pt x="2443" y="814"/>
                    <a:pt x="2495" y="860"/>
                  </a:cubicBezTo>
                  <a:cubicBezTo>
                    <a:pt x="2512" y="871"/>
                    <a:pt x="2524" y="876"/>
                    <a:pt x="2535" y="887"/>
                  </a:cubicBezTo>
                  <a:lnTo>
                    <a:pt x="2529" y="882"/>
                  </a:lnTo>
                  <a:lnTo>
                    <a:pt x="2535" y="882"/>
                  </a:lnTo>
                  <a:lnTo>
                    <a:pt x="2535" y="876"/>
                  </a:lnTo>
                  <a:cubicBezTo>
                    <a:pt x="2626" y="956"/>
                    <a:pt x="2722" y="1052"/>
                    <a:pt x="2818" y="1172"/>
                  </a:cubicBezTo>
                  <a:cubicBezTo>
                    <a:pt x="2831" y="1183"/>
                    <a:pt x="2847" y="1189"/>
                    <a:pt x="2865" y="1189"/>
                  </a:cubicBezTo>
                  <a:lnTo>
                    <a:pt x="2876" y="1189"/>
                  </a:lnTo>
                  <a:cubicBezTo>
                    <a:pt x="2899" y="1183"/>
                    <a:pt x="2921" y="1167"/>
                    <a:pt x="2921" y="1149"/>
                  </a:cubicBezTo>
                  <a:cubicBezTo>
                    <a:pt x="2949" y="1002"/>
                    <a:pt x="2989" y="871"/>
                    <a:pt x="3046" y="751"/>
                  </a:cubicBezTo>
                  <a:cubicBezTo>
                    <a:pt x="3091" y="661"/>
                    <a:pt x="3138" y="581"/>
                    <a:pt x="3193" y="512"/>
                  </a:cubicBezTo>
                  <a:cubicBezTo>
                    <a:pt x="3251" y="451"/>
                    <a:pt x="3308" y="394"/>
                    <a:pt x="3369" y="349"/>
                  </a:cubicBezTo>
                  <a:cubicBezTo>
                    <a:pt x="3432" y="302"/>
                    <a:pt x="3506" y="268"/>
                    <a:pt x="3581" y="240"/>
                  </a:cubicBezTo>
                  <a:cubicBezTo>
                    <a:pt x="3665" y="206"/>
                    <a:pt x="3744" y="189"/>
                    <a:pt x="3830" y="178"/>
                  </a:cubicBezTo>
                  <a:cubicBezTo>
                    <a:pt x="3854" y="171"/>
                    <a:pt x="3875" y="171"/>
                    <a:pt x="3899" y="171"/>
                  </a:cubicBezTo>
                  <a:close/>
                  <a:moveTo>
                    <a:pt x="3859" y="1"/>
                  </a:moveTo>
                  <a:cubicBezTo>
                    <a:pt x="3581" y="24"/>
                    <a:pt x="3319" y="155"/>
                    <a:pt x="3131" y="360"/>
                  </a:cubicBezTo>
                  <a:cubicBezTo>
                    <a:pt x="2973" y="536"/>
                    <a:pt x="2876" y="758"/>
                    <a:pt x="2824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4" y="557"/>
                    <a:pt x="2121" y="548"/>
                    <a:pt x="2057" y="548"/>
                  </a:cubicBezTo>
                  <a:cubicBezTo>
                    <a:pt x="1984" y="548"/>
                    <a:pt x="1911" y="559"/>
                    <a:pt x="1842" y="581"/>
                  </a:cubicBezTo>
                  <a:cubicBezTo>
                    <a:pt x="1699" y="632"/>
                    <a:pt x="1562" y="717"/>
                    <a:pt x="1455" y="826"/>
                  </a:cubicBezTo>
                  <a:cubicBezTo>
                    <a:pt x="1268" y="1002"/>
                    <a:pt x="1153" y="1251"/>
                    <a:pt x="1114" y="1501"/>
                  </a:cubicBezTo>
                  <a:cubicBezTo>
                    <a:pt x="1074" y="1757"/>
                    <a:pt x="1097" y="2025"/>
                    <a:pt x="1187" y="2263"/>
                  </a:cubicBezTo>
                  <a:cubicBezTo>
                    <a:pt x="1194" y="2269"/>
                    <a:pt x="1194" y="2274"/>
                    <a:pt x="1194" y="2274"/>
                  </a:cubicBezTo>
                  <a:cubicBezTo>
                    <a:pt x="1142" y="2269"/>
                    <a:pt x="1092" y="2263"/>
                    <a:pt x="1035" y="2258"/>
                  </a:cubicBezTo>
                  <a:cubicBezTo>
                    <a:pt x="921" y="2258"/>
                    <a:pt x="801" y="2269"/>
                    <a:pt x="694" y="2297"/>
                  </a:cubicBezTo>
                  <a:cubicBezTo>
                    <a:pt x="581" y="2319"/>
                    <a:pt x="471" y="2366"/>
                    <a:pt x="376" y="2422"/>
                  </a:cubicBezTo>
                  <a:cubicBezTo>
                    <a:pt x="279" y="2484"/>
                    <a:pt x="199" y="2565"/>
                    <a:pt x="130" y="2655"/>
                  </a:cubicBezTo>
                  <a:cubicBezTo>
                    <a:pt x="62" y="2752"/>
                    <a:pt x="28" y="2872"/>
                    <a:pt x="12" y="2990"/>
                  </a:cubicBezTo>
                  <a:cubicBezTo>
                    <a:pt x="1" y="3110"/>
                    <a:pt x="17" y="3234"/>
                    <a:pt x="62" y="3342"/>
                  </a:cubicBezTo>
                  <a:cubicBezTo>
                    <a:pt x="143" y="3554"/>
                    <a:pt x="330" y="3706"/>
                    <a:pt x="523" y="3814"/>
                  </a:cubicBezTo>
                  <a:cubicBezTo>
                    <a:pt x="626" y="3871"/>
                    <a:pt x="733" y="3922"/>
                    <a:pt x="841" y="3968"/>
                  </a:cubicBezTo>
                  <a:cubicBezTo>
                    <a:pt x="909" y="3990"/>
                    <a:pt x="972" y="4013"/>
                    <a:pt x="1035" y="4042"/>
                  </a:cubicBezTo>
                  <a:cubicBezTo>
                    <a:pt x="1011" y="4104"/>
                    <a:pt x="995" y="4178"/>
                    <a:pt x="983" y="4246"/>
                  </a:cubicBezTo>
                  <a:cubicBezTo>
                    <a:pt x="966" y="4343"/>
                    <a:pt x="966" y="4440"/>
                    <a:pt x="983" y="4530"/>
                  </a:cubicBezTo>
                  <a:cubicBezTo>
                    <a:pt x="995" y="4621"/>
                    <a:pt x="1029" y="4706"/>
                    <a:pt x="1069" y="4786"/>
                  </a:cubicBezTo>
                  <a:cubicBezTo>
                    <a:pt x="1108" y="4865"/>
                    <a:pt x="1166" y="4939"/>
                    <a:pt x="1221" y="5002"/>
                  </a:cubicBezTo>
                  <a:cubicBezTo>
                    <a:pt x="1347" y="5138"/>
                    <a:pt x="1506" y="5235"/>
                    <a:pt x="1677" y="5298"/>
                  </a:cubicBezTo>
                  <a:cubicBezTo>
                    <a:pt x="1811" y="5349"/>
                    <a:pt x="1952" y="5369"/>
                    <a:pt x="2095" y="5369"/>
                  </a:cubicBezTo>
                  <a:cubicBezTo>
                    <a:pt x="2128" y="5369"/>
                    <a:pt x="2161" y="5368"/>
                    <a:pt x="2194" y="5366"/>
                  </a:cubicBezTo>
                  <a:cubicBezTo>
                    <a:pt x="2273" y="5360"/>
                    <a:pt x="2347" y="5343"/>
                    <a:pt x="2427" y="5314"/>
                  </a:cubicBezTo>
                  <a:cubicBezTo>
                    <a:pt x="2501" y="5292"/>
                    <a:pt x="2574" y="5251"/>
                    <a:pt x="2637" y="5206"/>
                  </a:cubicBezTo>
                  <a:cubicBezTo>
                    <a:pt x="2734" y="5138"/>
                    <a:pt x="2808" y="5047"/>
                    <a:pt x="2865" y="4945"/>
                  </a:cubicBezTo>
                  <a:cubicBezTo>
                    <a:pt x="2949" y="5115"/>
                    <a:pt x="3041" y="5280"/>
                    <a:pt x="3183" y="5411"/>
                  </a:cubicBezTo>
                  <a:cubicBezTo>
                    <a:pt x="3256" y="5485"/>
                    <a:pt x="3353" y="5542"/>
                    <a:pt x="3450" y="5576"/>
                  </a:cubicBezTo>
                  <a:cubicBezTo>
                    <a:pt x="3444" y="5729"/>
                    <a:pt x="3427" y="5883"/>
                    <a:pt x="3398" y="6030"/>
                  </a:cubicBezTo>
                  <a:cubicBezTo>
                    <a:pt x="3369" y="6195"/>
                    <a:pt x="3335" y="6349"/>
                    <a:pt x="3290" y="6507"/>
                  </a:cubicBezTo>
                  <a:cubicBezTo>
                    <a:pt x="3274" y="6581"/>
                    <a:pt x="3251" y="6656"/>
                    <a:pt x="3228" y="6735"/>
                  </a:cubicBezTo>
                  <a:cubicBezTo>
                    <a:pt x="3199" y="6814"/>
                    <a:pt x="3172" y="6900"/>
                    <a:pt x="3148" y="6979"/>
                  </a:cubicBezTo>
                  <a:cubicBezTo>
                    <a:pt x="3138" y="7024"/>
                    <a:pt x="3148" y="7065"/>
                    <a:pt x="3188" y="7087"/>
                  </a:cubicBezTo>
                  <a:cubicBezTo>
                    <a:pt x="3205" y="7100"/>
                    <a:pt x="3222" y="7107"/>
                    <a:pt x="3242" y="7107"/>
                  </a:cubicBezTo>
                  <a:cubicBezTo>
                    <a:pt x="3248" y="7107"/>
                    <a:pt x="3255" y="7106"/>
                    <a:pt x="3262" y="7105"/>
                  </a:cubicBezTo>
                  <a:cubicBezTo>
                    <a:pt x="3279" y="7099"/>
                    <a:pt x="3308" y="7082"/>
                    <a:pt x="3319" y="7058"/>
                  </a:cubicBezTo>
                  <a:cubicBezTo>
                    <a:pt x="3342" y="7013"/>
                    <a:pt x="3364" y="6963"/>
                    <a:pt x="3382" y="6906"/>
                  </a:cubicBezTo>
                  <a:cubicBezTo>
                    <a:pt x="3403" y="6843"/>
                    <a:pt x="3427" y="6780"/>
                    <a:pt x="3444" y="6712"/>
                  </a:cubicBezTo>
                  <a:cubicBezTo>
                    <a:pt x="3484" y="6588"/>
                    <a:pt x="3513" y="6462"/>
                    <a:pt x="3534" y="6337"/>
                  </a:cubicBezTo>
                  <a:cubicBezTo>
                    <a:pt x="3558" y="6213"/>
                    <a:pt x="3574" y="6082"/>
                    <a:pt x="3592" y="5956"/>
                  </a:cubicBezTo>
                  <a:cubicBezTo>
                    <a:pt x="3597" y="5854"/>
                    <a:pt x="3603" y="5746"/>
                    <a:pt x="3608" y="5621"/>
                  </a:cubicBezTo>
                  <a:lnTo>
                    <a:pt x="3608" y="5616"/>
                  </a:lnTo>
                  <a:lnTo>
                    <a:pt x="3608" y="5610"/>
                  </a:lnTo>
                  <a:cubicBezTo>
                    <a:pt x="3642" y="5616"/>
                    <a:pt x="3683" y="5621"/>
                    <a:pt x="3717" y="5621"/>
                  </a:cubicBezTo>
                  <a:cubicBezTo>
                    <a:pt x="3757" y="5621"/>
                    <a:pt x="3796" y="5616"/>
                    <a:pt x="3841" y="5610"/>
                  </a:cubicBezTo>
                  <a:cubicBezTo>
                    <a:pt x="3899" y="5605"/>
                    <a:pt x="3967" y="5587"/>
                    <a:pt x="4035" y="5565"/>
                  </a:cubicBezTo>
                  <a:lnTo>
                    <a:pt x="4040" y="5565"/>
                  </a:lnTo>
                  <a:cubicBezTo>
                    <a:pt x="4040" y="5587"/>
                    <a:pt x="4035" y="5610"/>
                    <a:pt x="4035" y="5633"/>
                  </a:cubicBezTo>
                  <a:lnTo>
                    <a:pt x="4040" y="5633"/>
                  </a:lnTo>
                  <a:lnTo>
                    <a:pt x="4035" y="5644"/>
                  </a:lnTo>
                  <a:cubicBezTo>
                    <a:pt x="4035" y="5712"/>
                    <a:pt x="4029" y="5781"/>
                    <a:pt x="4024" y="5849"/>
                  </a:cubicBezTo>
                  <a:cubicBezTo>
                    <a:pt x="4017" y="5991"/>
                    <a:pt x="4017" y="6111"/>
                    <a:pt x="4024" y="6218"/>
                  </a:cubicBezTo>
                  <a:cubicBezTo>
                    <a:pt x="4029" y="6342"/>
                    <a:pt x="4040" y="6468"/>
                    <a:pt x="4064" y="6588"/>
                  </a:cubicBezTo>
                  <a:cubicBezTo>
                    <a:pt x="4074" y="6662"/>
                    <a:pt x="4092" y="6724"/>
                    <a:pt x="4109" y="6798"/>
                  </a:cubicBezTo>
                  <a:cubicBezTo>
                    <a:pt x="4126" y="6848"/>
                    <a:pt x="4148" y="6900"/>
                    <a:pt x="4171" y="6956"/>
                  </a:cubicBezTo>
                  <a:cubicBezTo>
                    <a:pt x="4184" y="6989"/>
                    <a:pt x="4223" y="7006"/>
                    <a:pt x="4259" y="7006"/>
                  </a:cubicBezTo>
                  <a:cubicBezTo>
                    <a:pt x="4268" y="7006"/>
                    <a:pt x="4276" y="7005"/>
                    <a:pt x="4284" y="7002"/>
                  </a:cubicBezTo>
                  <a:cubicBezTo>
                    <a:pt x="4342" y="6990"/>
                    <a:pt x="4381" y="6934"/>
                    <a:pt x="4365" y="6882"/>
                  </a:cubicBezTo>
                  <a:cubicBezTo>
                    <a:pt x="4347" y="6832"/>
                    <a:pt x="4331" y="6780"/>
                    <a:pt x="4313" y="6724"/>
                  </a:cubicBezTo>
                  <a:cubicBezTo>
                    <a:pt x="4297" y="6667"/>
                    <a:pt x="4279" y="6604"/>
                    <a:pt x="4268" y="6541"/>
                  </a:cubicBezTo>
                  <a:cubicBezTo>
                    <a:pt x="4239" y="6428"/>
                    <a:pt x="4222" y="6315"/>
                    <a:pt x="4211" y="6201"/>
                  </a:cubicBezTo>
                  <a:lnTo>
                    <a:pt x="4211" y="6190"/>
                  </a:lnTo>
                  <a:lnTo>
                    <a:pt x="4211" y="6184"/>
                  </a:lnTo>
                  <a:cubicBezTo>
                    <a:pt x="4200" y="6076"/>
                    <a:pt x="4194" y="5967"/>
                    <a:pt x="4194" y="5854"/>
                  </a:cubicBezTo>
                  <a:cubicBezTo>
                    <a:pt x="4188" y="5741"/>
                    <a:pt x="4194" y="5621"/>
                    <a:pt x="4200" y="5502"/>
                  </a:cubicBezTo>
                  <a:lnTo>
                    <a:pt x="4194" y="5497"/>
                  </a:lnTo>
                  <a:cubicBezTo>
                    <a:pt x="4302" y="5440"/>
                    <a:pt x="4392" y="5366"/>
                    <a:pt x="4478" y="5285"/>
                  </a:cubicBezTo>
                  <a:cubicBezTo>
                    <a:pt x="4597" y="5172"/>
                    <a:pt x="4694" y="5030"/>
                    <a:pt x="4745" y="4876"/>
                  </a:cubicBezTo>
                  <a:cubicBezTo>
                    <a:pt x="4745" y="4876"/>
                    <a:pt x="4745" y="4883"/>
                    <a:pt x="4751" y="4883"/>
                  </a:cubicBezTo>
                  <a:cubicBezTo>
                    <a:pt x="4790" y="4945"/>
                    <a:pt x="4853" y="4996"/>
                    <a:pt x="4916" y="5036"/>
                  </a:cubicBezTo>
                  <a:cubicBezTo>
                    <a:pt x="5047" y="5115"/>
                    <a:pt x="5205" y="5149"/>
                    <a:pt x="5359" y="5149"/>
                  </a:cubicBezTo>
                  <a:cubicBezTo>
                    <a:pt x="5530" y="5149"/>
                    <a:pt x="5695" y="5115"/>
                    <a:pt x="5853" y="5059"/>
                  </a:cubicBezTo>
                  <a:cubicBezTo>
                    <a:pt x="6007" y="5007"/>
                    <a:pt x="6154" y="4923"/>
                    <a:pt x="6285" y="4815"/>
                  </a:cubicBezTo>
                  <a:cubicBezTo>
                    <a:pt x="6348" y="4763"/>
                    <a:pt x="6404" y="4695"/>
                    <a:pt x="6450" y="4627"/>
                  </a:cubicBezTo>
                  <a:cubicBezTo>
                    <a:pt x="6472" y="4593"/>
                    <a:pt x="6495" y="4553"/>
                    <a:pt x="6513" y="4514"/>
                  </a:cubicBezTo>
                  <a:cubicBezTo>
                    <a:pt x="6529" y="4474"/>
                    <a:pt x="6535" y="4433"/>
                    <a:pt x="6540" y="4388"/>
                  </a:cubicBezTo>
                  <a:cubicBezTo>
                    <a:pt x="6558" y="4314"/>
                    <a:pt x="6547" y="4229"/>
                    <a:pt x="6518" y="4155"/>
                  </a:cubicBezTo>
                  <a:cubicBezTo>
                    <a:pt x="6506" y="4115"/>
                    <a:pt x="6490" y="4076"/>
                    <a:pt x="6466" y="4042"/>
                  </a:cubicBezTo>
                  <a:cubicBezTo>
                    <a:pt x="6626" y="4019"/>
                    <a:pt x="6779" y="3997"/>
                    <a:pt x="6927" y="3939"/>
                  </a:cubicBezTo>
                  <a:cubicBezTo>
                    <a:pt x="7030" y="3900"/>
                    <a:pt x="7127" y="3854"/>
                    <a:pt x="7206" y="3774"/>
                  </a:cubicBezTo>
                  <a:cubicBezTo>
                    <a:pt x="7285" y="3701"/>
                    <a:pt x="7342" y="3599"/>
                    <a:pt x="7365" y="3496"/>
                  </a:cubicBezTo>
                  <a:cubicBezTo>
                    <a:pt x="7392" y="3371"/>
                    <a:pt x="7387" y="3240"/>
                    <a:pt x="7358" y="3116"/>
                  </a:cubicBezTo>
                  <a:cubicBezTo>
                    <a:pt x="7337" y="3013"/>
                    <a:pt x="7285" y="2917"/>
                    <a:pt x="7217" y="2831"/>
                  </a:cubicBezTo>
                  <a:cubicBezTo>
                    <a:pt x="7154" y="2757"/>
                    <a:pt x="7075" y="2701"/>
                    <a:pt x="6990" y="2655"/>
                  </a:cubicBezTo>
                  <a:cubicBezTo>
                    <a:pt x="6899" y="2604"/>
                    <a:pt x="6802" y="2570"/>
                    <a:pt x="6700" y="2547"/>
                  </a:cubicBezTo>
                  <a:cubicBezTo>
                    <a:pt x="6552" y="2508"/>
                    <a:pt x="6404" y="2490"/>
                    <a:pt x="6251" y="2473"/>
                  </a:cubicBezTo>
                  <a:cubicBezTo>
                    <a:pt x="6165" y="2468"/>
                    <a:pt x="6086" y="2456"/>
                    <a:pt x="6007" y="2450"/>
                  </a:cubicBezTo>
                  <a:cubicBezTo>
                    <a:pt x="6007" y="2428"/>
                    <a:pt x="6018" y="2411"/>
                    <a:pt x="6023" y="2388"/>
                  </a:cubicBezTo>
                  <a:cubicBezTo>
                    <a:pt x="6057" y="2319"/>
                    <a:pt x="6104" y="2263"/>
                    <a:pt x="6154" y="2201"/>
                  </a:cubicBezTo>
                  <a:cubicBezTo>
                    <a:pt x="6154" y="2201"/>
                    <a:pt x="6160" y="2195"/>
                    <a:pt x="6160" y="2190"/>
                  </a:cubicBezTo>
                  <a:lnTo>
                    <a:pt x="6165" y="2190"/>
                  </a:lnTo>
                  <a:cubicBezTo>
                    <a:pt x="6222" y="2115"/>
                    <a:pt x="6285" y="2047"/>
                    <a:pt x="6330" y="1967"/>
                  </a:cubicBezTo>
                  <a:cubicBezTo>
                    <a:pt x="6359" y="1922"/>
                    <a:pt x="6382" y="1871"/>
                    <a:pt x="6393" y="1826"/>
                  </a:cubicBezTo>
                  <a:cubicBezTo>
                    <a:pt x="6411" y="1763"/>
                    <a:pt x="6416" y="1706"/>
                    <a:pt x="6416" y="1644"/>
                  </a:cubicBezTo>
                  <a:cubicBezTo>
                    <a:pt x="6411" y="1530"/>
                    <a:pt x="6382" y="1417"/>
                    <a:pt x="6319" y="1325"/>
                  </a:cubicBezTo>
                  <a:cubicBezTo>
                    <a:pt x="6256" y="1228"/>
                    <a:pt x="6172" y="1149"/>
                    <a:pt x="6075" y="1099"/>
                  </a:cubicBezTo>
                  <a:cubicBezTo>
                    <a:pt x="5955" y="1031"/>
                    <a:pt x="5824" y="996"/>
                    <a:pt x="5695" y="990"/>
                  </a:cubicBezTo>
                  <a:cubicBezTo>
                    <a:pt x="5678" y="988"/>
                    <a:pt x="5662" y="988"/>
                    <a:pt x="5645" y="988"/>
                  </a:cubicBezTo>
                  <a:cubicBezTo>
                    <a:pt x="5599" y="988"/>
                    <a:pt x="5553" y="993"/>
                    <a:pt x="5506" y="1002"/>
                  </a:cubicBezTo>
                  <a:cubicBezTo>
                    <a:pt x="5438" y="1013"/>
                    <a:pt x="5375" y="1031"/>
                    <a:pt x="5313" y="1052"/>
                  </a:cubicBezTo>
                  <a:cubicBezTo>
                    <a:pt x="5251" y="1070"/>
                    <a:pt x="5194" y="1092"/>
                    <a:pt x="5137" y="1115"/>
                  </a:cubicBezTo>
                  <a:cubicBezTo>
                    <a:pt x="5069" y="1138"/>
                    <a:pt x="5000" y="1160"/>
                    <a:pt x="4932" y="1178"/>
                  </a:cubicBezTo>
                  <a:cubicBezTo>
                    <a:pt x="4904" y="1189"/>
                    <a:pt x="4870" y="1201"/>
                    <a:pt x="4842" y="1212"/>
                  </a:cubicBezTo>
                  <a:cubicBezTo>
                    <a:pt x="4830" y="1189"/>
                    <a:pt x="4819" y="1172"/>
                    <a:pt x="4808" y="1149"/>
                  </a:cubicBezTo>
                  <a:cubicBezTo>
                    <a:pt x="4767" y="1024"/>
                    <a:pt x="4762" y="894"/>
                    <a:pt x="4745" y="763"/>
                  </a:cubicBezTo>
                  <a:cubicBezTo>
                    <a:pt x="4733" y="695"/>
                    <a:pt x="4722" y="627"/>
                    <a:pt x="4699" y="564"/>
                  </a:cubicBezTo>
                  <a:cubicBezTo>
                    <a:pt x="4688" y="525"/>
                    <a:pt x="4672" y="491"/>
                    <a:pt x="4654" y="456"/>
                  </a:cubicBezTo>
                  <a:cubicBezTo>
                    <a:pt x="4638" y="417"/>
                    <a:pt x="4609" y="376"/>
                    <a:pt x="4580" y="342"/>
                  </a:cubicBezTo>
                  <a:cubicBezTo>
                    <a:pt x="4541" y="286"/>
                    <a:pt x="4489" y="240"/>
                    <a:pt x="4439" y="195"/>
                  </a:cubicBezTo>
                  <a:cubicBezTo>
                    <a:pt x="4381" y="150"/>
                    <a:pt x="4324" y="110"/>
                    <a:pt x="4256" y="76"/>
                  </a:cubicBezTo>
                  <a:cubicBezTo>
                    <a:pt x="4200" y="47"/>
                    <a:pt x="4137" y="30"/>
                    <a:pt x="4074" y="13"/>
                  </a:cubicBezTo>
                  <a:cubicBezTo>
                    <a:pt x="4024" y="8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4"/>
            <p:cNvSpPr/>
            <p:nvPr/>
          </p:nvSpPr>
          <p:spPr>
            <a:xfrm flipH="1">
              <a:off x="795040" y="3654893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1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1" y="1501"/>
                    <a:pt x="0" y="1501"/>
                  </a:cubicBezTo>
                  <a:close/>
                  <a:moveTo>
                    <a:pt x="784" y="0"/>
                  </a:moveTo>
                  <a:cubicBezTo>
                    <a:pt x="716" y="24"/>
                    <a:pt x="648" y="40"/>
                    <a:pt x="591" y="47"/>
                  </a:cubicBezTo>
                  <a:cubicBezTo>
                    <a:pt x="546" y="52"/>
                    <a:pt x="506" y="58"/>
                    <a:pt x="467" y="58"/>
                  </a:cubicBezTo>
                  <a:cubicBezTo>
                    <a:pt x="433" y="58"/>
                    <a:pt x="392" y="52"/>
                    <a:pt x="358" y="52"/>
                  </a:cubicBezTo>
                  <a:cubicBezTo>
                    <a:pt x="352" y="176"/>
                    <a:pt x="347" y="285"/>
                    <a:pt x="341" y="393"/>
                  </a:cubicBezTo>
                  <a:cubicBezTo>
                    <a:pt x="323" y="517"/>
                    <a:pt x="307" y="648"/>
                    <a:pt x="284" y="774"/>
                  </a:cubicBezTo>
                  <a:cubicBezTo>
                    <a:pt x="262" y="899"/>
                    <a:pt x="233" y="1023"/>
                    <a:pt x="194" y="1149"/>
                  </a:cubicBezTo>
                  <a:cubicBezTo>
                    <a:pt x="171" y="1216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41" y="1509"/>
                    <a:pt x="261" y="1513"/>
                    <a:pt x="365" y="1513"/>
                  </a:cubicBezTo>
                  <a:cubicBezTo>
                    <a:pt x="892" y="1513"/>
                    <a:pt x="994" y="1421"/>
                    <a:pt x="994" y="1421"/>
                  </a:cubicBezTo>
                  <a:cubicBezTo>
                    <a:pt x="978" y="1348"/>
                    <a:pt x="824" y="1081"/>
                    <a:pt x="813" y="1007"/>
                  </a:cubicBezTo>
                  <a:cubicBezTo>
                    <a:pt x="790" y="881"/>
                    <a:pt x="779" y="750"/>
                    <a:pt x="773" y="614"/>
                  </a:cubicBezTo>
                  <a:cubicBezTo>
                    <a:pt x="767" y="506"/>
                    <a:pt x="767" y="375"/>
                    <a:pt x="773" y="228"/>
                  </a:cubicBezTo>
                  <a:cubicBezTo>
                    <a:pt x="779" y="160"/>
                    <a:pt x="779" y="86"/>
                    <a:pt x="784" y="18"/>
                  </a:cubicBezTo>
                  <a:lnTo>
                    <a:pt x="784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4"/>
            <p:cNvSpPr/>
            <p:nvPr/>
          </p:nvSpPr>
          <p:spPr>
            <a:xfrm flipH="1">
              <a:off x="708626" y="3496247"/>
              <a:ext cx="206134" cy="156351"/>
            </a:xfrm>
            <a:custGeom>
              <a:avLst/>
              <a:gdLst/>
              <a:ahLst/>
              <a:cxnLst/>
              <a:rect l="l" t="t" r="r" b="b"/>
              <a:pathLst>
                <a:path w="7006" h="5314" extrusionOk="0">
                  <a:moveTo>
                    <a:pt x="3722" y="0"/>
                  </a:moveTo>
                  <a:cubicBezTo>
                    <a:pt x="3699" y="0"/>
                    <a:pt x="3677" y="6"/>
                    <a:pt x="3654" y="6"/>
                  </a:cubicBezTo>
                  <a:cubicBezTo>
                    <a:pt x="3568" y="18"/>
                    <a:pt x="3489" y="34"/>
                    <a:pt x="3404" y="68"/>
                  </a:cubicBezTo>
                  <a:cubicBezTo>
                    <a:pt x="3329" y="97"/>
                    <a:pt x="3256" y="131"/>
                    <a:pt x="3193" y="182"/>
                  </a:cubicBezTo>
                  <a:cubicBezTo>
                    <a:pt x="3132" y="222"/>
                    <a:pt x="3074" y="278"/>
                    <a:pt x="3017" y="341"/>
                  </a:cubicBezTo>
                  <a:cubicBezTo>
                    <a:pt x="2961" y="409"/>
                    <a:pt x="2915" y="488"/>
                    <a:pt x="2870" y="580"/>
                  </a:cubicBezTo>
                  <a:cubicBezTo>
                    <a:pt x="2812" y="700"/>
                    <a:pt x="2773" y="829"/>
                    <a:pt x="2744" y="978"/>
                  </a:cubicBezTo>
                  <a:cubicBezTo>
                    <a:pt x="2744" y="1000"/>
                    <a:pt x="2722" y="1012"/>
                    <a:pt x="2699" y="1018"/>
                  </a:cubicBezTo>
                  <a:lnTo>
                    <a:pt x="2688" y="1018"/>
                  </a:lnTo>
                  <a:cubicBezTo>
                    <a:pt x="2671" y="1018"/>
                    <a:pt x="2654" y="1012"/>
                    <a:pt x="2642" y="1000"/>
                  </a:cubicBezTo>
                  <a:cubicBezTo>
                    <a:pt x="2545" y="881"/>
                    <a:pt x="2450" y="784"/>
                    <a:pt x="2353" y="705"/>
                  </a:cubicBezTo>
                  <a:lnTo>
                    <a:pt x="2353" y="705"/>
                  </a:lnTo>
                  <a:lnTo>
                    <a:pt x="2358" y="727"/>
                  </a:lnTo>
                  <a:cubicBezTo>
                    <a:pt x="2301" y="666"/>
                    <a:pt x="2227" y="614"/>
                    <a:pt x="2143" y="569"/>
                  </a:cubicBezTo>
                  <a:cubicBezTo>
                    <a:pt x="2091" y="546"/>
                    <a:pt x="2041" y="529"/>
                    <a:pt x="1978" y="517"/>
                  </a:cubicBezTo>
                  <a:cubicBezTo>
                    <a:pt x="1944" y="512"/>
                    <a:pt x="1915" y="506"/>
                    <a:pt x="1881" y="506"/>
                  </a:cubicBezTo>
                  <a:lnTo>
                    <a:pt x="1836" y="506"/>
                  </a:lnTo>
                  <a:cubicBezTo>
                    <a:pt x="1784" y="517"/>
                    <a:pt x="1734" y="529"/>
                    <a:pt x="1687" y="546"/>
                  </a:cubicBezTo>
                  <a:cubicBezTo>
                    <a:pt x="1619" y="574"/>
                    <a:pt x="1556" y="603"/>
                    <a:pt x="1495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6" y="881"/>
                    <a:pt x="1215" y="955"/>
                    <a:pt x="1176" y="1028"/>
                  </a:cubicBezTo>
                  <a:cubicBezTo>
                    <a:pt x="1131" y="1125"/>
                    <a:pt x="1102" y="1228"/>
                    <a:pt x="1079" y="1341"/>
                  </a:cubicBezTo>
                  <a:cubicBezTo>
                    <a:pt x="1063" y="1450"/>
                    <a:pt x="1057" y="1563"/>
                    <a:pt x="1068" y="1676"/>
                  </a:cubicBezTo>
                  <a:cubicBezTo>
                    <a:pt x="1079" y="1796"/>
                    <a:pt x="1108" y="1909"/>
                    <a:pt x="1142" y="2017"/>
                  </a:cubicBezTo>
                  <a:cubicBezTo>
                    <a:pt x="1170" y="2091"/>
                    <a:pt x="1199" y="2143"/>
                    <a:pt x="1228" y="2188"/>
                  </a:cubicBezTo>
                  <a:cubicBezTo>
                    <a:pt x="1250" y="2222"/>
                    <a:pt x="1233" y="2261"/>
                    <a:pt x="1210" y="2279"/>
                  </a:cubicBezTo>
                  <a:cubicBezTo>
                    <a:pt x="1199" y="2295"/>
                    <a:pt x="1181" y="2302"/>
                    <a:pt x="1160" y="2302"/>
                  </a:cubicBezTo>
                  <a:cubicBezTo>
                    <a:pt x="1154" y="2302"/>
                    <a:pt x="1147" y="2302"/>
                    <a:pt x="1136" y="2295"/>
                  </a:cubicBezTo>
                  <a:cubicBezTo>
                    <a:pt x="1097" y="2284"/>
                    <a:pt x="1057" y="2274"/>
                    <a:pt x="1011" y="2268"/>
                  </a:cubicBezTo>
                  <a:cubicBezTo>
                    <a:pt x="937" y="2256"/>
                    <a:pt x="881" y="2250"/>
                    <a:pt x="819" y="2250"/>
                  </a:cubicBezTo>
                  <a:cubicBezTo>
                    <a:pt x="784" y="2250"/>
                    <a:pt x="745" y="2250"/>
                    <a:pt x="711" y="2256"/>
                  </a:cubicBezTo>
                  <a:cubicBezTo>
                    <a:pt x="614" y="2268"/>
                    <a:pt x="523" y="2290"/>
                    <a:pt x="431" y="2319"/>
                  </a:cubicBezTo>
                  <a:cubicBezTo>
                    <a:pt x="370" y="2342"/>
                    <a:pt x="313" y="2376"/>
                    <a:pt x="255" y="2415"/>
                  </a:cubicBezTo>
                  <a:cubicBezTo>
                    <a:pt x="210" y="2444"/>
                    <a:pt x="171" y="2484"/>
                    <a:pt x="131" y="2523"/>
                  </a:cubicBezTo>
                  <a:cubicBezTo>
                    <a:pt x="103" y="2563"/>
                    <a:pt x="79" y="2602"/>
                    <a:pt x="56" y="2649"/>
                  </a:cubicBezTo>
                  <a:cubicBezTo>
                    <a:pt x="40" y="2683"/>
                    <a:pt x="22" y="2728"/>
                    <a:pt x="11" y="2779"/>
                  </a:cubicBezTo>
                  <a:cubicBezTo>
                    <a:pt x="6" y="2835"/>
                    <a:pt x="0" y="2893"/>
                    <a:pt x="6" y="2955"/>
                  </a:cubicBezTo>
                  <a:cubicBezTo>
                    <a:pt x="11" y="3006"/>
                    <a:pt x="22" y="3045"/>
                    <a:pt x="40" y="3086"/>
                  </a:cubicBezTo>
                  <a:cubicBezTo>
                    <a:pt x="51" y="3126"/>
                    <a:pt x="74" y="3171"/>
                    <a:pt x="108" y="3210"/>
                  </a:cubicBezTo>
                  <a:cubicBezTo>
                    <a:pt x="137" y="3257"/>
                    <a:pt x="176" y="3302"/>
                    <a:pt x="227" y="3341"/>
                  </a:cubicBezTo>
                  <a:cubicBezTo>
                    <a:pt x="313" y="3415"/>
                    <a:pt x="420" y="3478"/>
                    <a:pt x="557" y="3540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602" y="3564"/>
                    <a:pt x="682" y="3598"/>
                    <a:pt x="790" y="3637"/>
                  </a:cubicBezTo>
                  <a:cubicBezTo>
                    <a:pt x="874" y="3666"/>
                    <a:pt x="955" y="3693"/>
                    <a:pt x="1034" y="3716"/>
                  </a:cubicBezTo>
                  <a:cubicBezTo>
                    <a:pt x="1057" y="3722"/>
                    <a:pt x="1079" y="3745"/>
                    <a:pt x="1097" y="3768"/>
                  </a:cubicBezTo>
                  <a:cubicBezTo>
                    <a:pt x="1108" y="3795"/>
                    <a:pt x="1108" y="3819"/>
                    <a:pt x="1102" y="3842"/>
                  </a:cubicBezTo>
                  <a:cubicBezTo>
                    <a:pt x="1063" y="3932"/>
                    <a:pt x="1034" y="4012"/>
                    <a:pt x="1018" y="4086"/>
                  </a:cubicBezTo>
                  <a:cubicBezTo>
                    <a:pt x="1011" y="4154"/>
                    <a:pt x="1005" y="4222"/>
                    <a:pt x="1011" y="4280"/>
                  </a:cubicBezTo>
                  <a:cubicBezTo>
                    <a:pt x="1023" y="4341"/>
                    <a:pt x="1034" y="4398"/>
                    <a:pt x="1052" y="4450"/>
                  </a:cubicBezTo>
                  <a:cubicBezTo>
                    <a:pt x="1079" y="4506"/>
                    <a:pt x="1108" y="4558"/>
                    <a:pt x="1142" y="4608"/>
                  </a:cubicBezTo>
                  <a:cubicBezTo>
                    <a:pt x="1181" y="4666"/>
                    <a:pt x="1233" y="4723"/>
                    <a:pt x="1296" y="4779"/>
                  </a:cubicBezTo>
                  <a:cubicBezTo>
                    <a:pt x="1370" y="4836"/>
                    <a:pt x="1449" y="4886"/>
                    <a:pt x="1529" y="4927"/>
                  </a:cubicBezTo>
                  <a:cubicBezTo>
                    <a:pt x="1625" y="4967"/>
                    <a:pt x="1727" y="5001"/>
                    <a:pt x="1829" y="5017"/>
                  </a:cubicBezTo>
                  <a:cubicBezTo>
                    <a:pt x="1886" y="5030"/>
                    <a:pt x="1938" y="5035"/>
                    <a:pt x="1983" y="5035"/>
                  </a:cubicBezTo>
                  <a:cubicBezTo>
                    <a:pt x="2006" y="5035"/>
                    <a:pt x="2028" y="5030"/>
                    <a:pt x="2051" y="5030"/>
                  </a:cubicBezTo>
                  <a:cubicBezTo>
                    <a:pt x="2125" y="5023"/>
                    <a:pt x="2193" y="5006"/>
                    <a:pt x="2261" y="4978"/>
                  </a:cubicBezTo>
                  <a:cubicBezTo>
                    <a:pt x="2306" y="4961"/>
                    <a:pt x="2353" y="4938"/>
                    <a:pt x="2398" y="4910"/>
                  </a:cubicBezTo>
                  <a:cubicBezTo>
                    <a:pt x="2437" y="4881"/>
                    <a:pt x="2484" y="4841"/>
                    <a:pt x="2523" y="4791"/>
                  </a:cubicBezTo>
                  <a:cubicBezTo>
                    <a:pt x="2557" y="4745"/>
                    <a:pt x="2591" y="4700"/>
                    <a:pt x="2613" y="4648"/>
                  </a:cubicBezTo>
                  <a:lnTo>
                    <a:pt x="2613" y="4648"/>
                  </a:lnTo>
                  <a:lnTo>
                    <a:pt x="2597" y="4655"/>
                  </a:lnTo>
                  <a:cubicBezTo>
                    <a:pt x="2613" y="4648"/>
                    <a:pt x="2626" y="4626"/>
                    <a:pt x="2631" y="4614"/>
                  </a:cubicBezTo>
                  <a:cubicBezTo>
                    <a:pt x="2642" y="4586"/>
                    <a:pt x="2660" y="4574"/>
                    <a:pt x="2681" y="4574"/>
                  </a:cubicBezTo>
                  <a:cubicBezTo>
                    <a:pt x="2705" y="4574"/>
                    <a:pt x="2728" y="4586"/>
                    <a:pt x="2733" y="4603"/>
                  </a:cubicBezTo>
                  <a:cubicBezTo>
                    <a:pt x="2807" y="4762"/>
                    <a:pt x="2870" y="4876"/>
                    <a:pt x="2943" y="4978"/>
                  </a:cubicBezTo>
                  <a:cubicBezTo>
                    <a:pt x="2988" y="5051"/>
                    <a:pt x="3046" y="5109"/>
                    <a:pt x="3103" y="5159"/>
                  </a:cubicBezTo>
                  <a:cubicBezTo>
                    <a:pt x="3148" y="5193"/>
                    <a:pt x="3193" y="5227"/>
                    <a:pt x="3245" y="5251"/>
                  </a:cubicBezTo>
                  <a:cubicBezTo>
                    <a:pt x="3290" y="5274"/>
                    <a:pt x="3347" y="5290"/>
                    <a:pt x="3410" y="5302"/>
                  </a:cubicBezTo>
                  <a:cubicBezTo>
                    <a:pt x="3455" y="5308"/>
                    <a:pt x="3494" y="5313"/>
                    <a:pt x="3534" y="5313"/>
                  </a:cubicBezTo>
                  <a:lnTo>
                    <a:pt x="3597" y="5313"/>
                  </a:lnTo>
                  <a:cubicBezTo>
                    <a:pt x="3665" y="5302"/>
                    <a:pt x="3738" y="5285"/>
                    <a:pt x="3813" y="5256"/>
                  </a:cubicBezTo>
                  <a:cubicBezTo>
                    <a:pt x="3835" y="5251"/>
                    <a:pt x="3858" y="5240"/>
                    <a:pt x="3882" y="5227"/>
                  </a:cubicBezTo>
                  <a:cubicBezTo>
                    <a:pt x="3892" y="5206"/>
                    <a:pt x="3916" y="5188"/>
                    <a:pt x="3943" y="5188"/>
                  </a:cubicBezTo>
                  <a:lnTo>
                    <a:pt x="3961" y="5188"/>
                  </a:lnTo>
                  <a:cubicBezTo>
                    <a:pt x="3995" y="5166"/>
                    <a:pt x="4029" y="5143"/>
                    <a:pt x="4063" y="5120"/>
                  </a:cubicBezTo>
                  <a:cubicBezTo>
                    <a:pt x="4137" y="5064"/>
                    <a:pt x="4205" y="5001"/>
                    <a:pt x="4262" y="4933"/>
                  </a:cubicBezTo>
                  <a:cubicBezTo>
                    <a:pt x="4313" y="4870"/>
                    <a:pt x="4352" y="4807"/>
                    <a:pt x="4381" y="4750"/>
                  </a:cubicBezTo>
                  <a:cubicBezTo>
                    <a:pt x="4409" y="4689"/>
                    <a:pt x="4427" y="4631"/>
                    <a:pt x="4443" y="4569"/>
                  </a:cubicBezTo>
                  <a:cubicBezTo>
                    <a:pt x="4443" y="4529"/>
                    <a:pt x="4449" y="4495"/>
                    <a:pt x="4449" y="4461"/>
                  </a:cubicBezTo>
                  <a:cubicBezTo>
                    <a:pt x="4449" y="4438"/>
                    <a:pt x="4467" y="4409"/>
                    <a:pt x="4488" y="4398"/>
                  </a:cubicBezTo>
                  <a:cubicBezTo>
                    <a:pt x="4506" y="4387"/>
                    <a:pt x="4517" y="4382"/>
                    <a:pt x="4529" y="4382"/>
                  </a:cubicBezTo>
                  <a:cubicBezTo>
                    <a:pt x="4535" y="4375"/>
                    <a:pt x="4540" y="4375"/>
                    <a:pt x="4546" y="4375"/>
                  </a:cubicBezTo>
                  <a:cubicBezTo>
                    <a:pt x="4580" y="4375"/>
                    <a:pt x="4614" y="4404"/>
                    <a:pt x="4625" y="4438"/>
                  </a:cubicBezTo>
                  <a:cubicBezTo>
                    <a:pt x="4632" y="4461"/>
                    <a:pt x="4637" y="4477"/>
                    <a:pt x="4643" y="4501"/>
                  </a:cubicBezTo>
                  <a:cubicBezTo>
                    <a:pt x="4659" y="4546"/>
                    <a:pt x="4682" y="4586"/>
                    <a:pt x="4705" y="4621"/>
                  </a:cubicBezTo>
                  <a:cubicBezTo>
                    <a:pt x="4727" y="4648"/>
                    <a:pt x="4750" y="4676"/>
                    <a:pt x="4784" y="4705"/>
                  </a:cubicBezTo>
                  <a:cubicBezTo>
                    <a:pt x="4818" y="4734"/>
                    <a:pt x="4853" y="4757"/>
                    <a:pt x="4892" y="4773"/>
                  </a:cubicBezTo>
                  <a:cubicBezTo>
                    <a:pt x="4932" y="4791"/>
                    <a:pt x="4978" y="4807"/>
                    <a:pt x="5034" y="4818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6" y="4836"/>
                    <a:pt x="5285" y="4831"/>
                  </a:cubicBezTo>
                  <a:lnTo>
                    <a:pt x="5301" y="4831"/>
                  </a:lnTo>
                  <a:cubicBezTo>
                    <a:pt x="5409" y="4818"/>
                    <a:pt x="5524" y="4791"/>
                    <a:pt x="5626" y="4750"/>
                  </a:cubicBezTo>
                  <a:cubicBezTo>
                    <a:pt x="5728" y="4711"/>
                    <a:pt x="5825" y="4660"/>
                    <a:pt x="5909" y="4597"/>
                  </a:cubicBezTo>
                  <a:cubicBezTo>
                    <a:pt x="5978" y="4552"/>
                    <a:pt x="6029" y="4501"/>
                    <a:pt x="6080" y="4450"/>
                  </a:cubicBezTo>
                  <a:cubicBezTo>
                    <a:pt x="6114" y="4409"/>
                    <a:pt x="6143" y="4364"/>
                    <a:pt x="6159" y="4325"/>
                  </a:cubicBezTo>
                  <a:cubicBezTo>
                    <a:pt x="6177" y="4291"/>
                    <a:pt x="6188" y="4256"/>
                    <a:pt x="6193" y="4222"/>
                  </a:cubicBezTo>
                  <a:cubicBezTo>
                    <a:pt x="6200" y="4194"/>
                    <a:pt x="6200" y="4160"/>
                    <a:pt x="6200" y="4136"/>
                  </a:cubicBezTo>
                  <a:cubicBezTo>
                    <a:pt x="6193" y="4097"/>
                    <a:pt x="6188" y="4068"/>
                    <a:pt x="6182" y="4046"/>
                  </a:cubicBezTo>
                  <a:cubicBezTo>
                    <a:pt x="6171" y="4018"/>
                    <a:pt x="6154" y="3989"/>
                    <a:pt x="6137" y="3960"/>
                  </a:cubicBezTo>
                  <a:cubicBezTo>
                    <a:pt x="6103" y="3921"/>
                    <a:pt x="6074" y="3887"/>
                    <a:pt x="6046" y="3858"/>
                  </a:cubicBezTo>
                  <a:cubicBezTo>
                    <a:pt x="6023" y="3836"/>
                    <a:pt x="6017" y="3802"/>
                    <a:pt x="6023" y="3768"/>
                  </a:cubicBezTo>
                  <a:cubicBezTo>
                    <a:pt x="6035" y="3734"/>
                    <a:pt x="6064" y="3711"/>
                    <a:pt x="6091" y="3705"/>
                  </a:cubicBezTo>
                  <a:cubicBezTo>
                    <a:pt x="6143" y="3700"/>
                    <a:pt x="6200" y="3688"/>
                    <a:pt x="6250" y="3682"/>
                  </a:cubicBezTo>
                  <a:cubicBezTo>
                    <a:pt x="6398" y="3654"/>
                    <a:pt x="6546" y="3632"/>
                    <a:pt x="6670" y="3585"/>
                  </a:cubicBezTo>
                  <a:cubicBezTo>
                    <a:pt x="6739" y="3564"/>
                    <a:pt x="6790" y="3535"/>
                    <a:pt x="6835" y="3501"/>
                  </a:cubicBezTo>
                  <a:cubicBezTo>
                    <a:pt x="6870" y="3483"/>
                    <a:pt x="6893" y="3455"/>
                    <a:pt x="6921" y="3433"/>
                  </a:cubicBezTo>
                  <a:cubicBezTo>
                    <a:pt x="6938" y="3404"/>
                    <a:pt x="6955" y="3375"/>
                    <a:pt x="6966" y="3352"/>
                  </a:cubicBezTo>
                  <a:cubicBezTo>
                    <a:pt x="6977" y="3325"/>
                    <a:pt x="6990" y="3291"/>
                    <a:pt x="7000" y="3250"/>
                  </a:cubicBezTo>
                  <a:cubicBezTo>
                    <a:pt x="7006" y="3200"/>
                    <a:pt x="7006" y="3148"/>
                    <a:pt x="7006" y="3092"/>
                  </a:cubicBezTo>
                  <a:cubicBezTo>
                    <a:pt x="6995" y="3029"/>
                    <a:pt x="6984" y="2972"/>
                    <a:pt x="6966" y="2921"/>
                  </a:cubicBezTo>
                  <a:cubicBezTo>
                    <a:pt x="6950" y="2882"/>
                    <a:pt x="6932" y="2848"/>
                    <a:pt x="6909" y="2814"/>
                  </a:cubicBezTo>
                  <a:cubicBezTo>
                    <a:pt x="6887" y="2785"/>
                    <a:pt x="6859" y="2751"/>
                    <a:pt x="6825" y="2722"/>
                  </a:cubicBezTo>
                  <a:cubicBezTo>
                    <a:pt x="6780" y="2688"/>
                    <a:pt x="6728" y="2659"/>
                    <a:pt x="6670" y="2631"/>
                  </a:cubicBezTo>
                  <a:cubicBezTo>
                    <a:pt x="6575" y="2586"/>
                    <a:pt x="6455" y="2552"/>
                    <a:pt x="6308" y="2523"/>
                  </a:cubicBezTo>
                  <a:cubicBezTo>
                    <a:pt x="6193" y="2507"/>
                    <a:pt x="6074" y="2494"/>
                    <a:pt x="5967" y="2484"/>
                  </a:cubicBezTo>
                  <a:lnTo>
                    <a:pt x="5944" y="2478"/>
                  </a:lnTo>
                  <a:lnTo>
                    <a:pt x="5927" y="2478"/>
                  </a:lnTo>
                  <a:cubicBezTo>
                    <a:pt x="5841" y="2466"/>
                    <a:pt x="5750" y="2460"/>
                    <a:pt x="5665" y="2449"/>
                  </a:cubicBezTo>
                  <a:cubicBezTo>
                    <a:pt x="5648" y="2449"/>
                    <a:pt x="5637" y="2444"/>
                    <a:pt x="5620" y="2432"/>
                  </a:cubicBezTo>
                  <a:cubicBezTo>
                    <a:pt x="5608" y="2426"/>
                    <a:pt x="5597" y="2415"/>
                    <a:pt x="5592" y="2404"/>
                  </a:cubicBezTo>
                  <a:cubicBezTo>
                    <a:pt x="5574" y="2370"/>
                    <a:pt x="5579" y="2336"/>
                    <a:pt x="5597" y="2308"/>
                  </a:cubicBezTo>
                  <a:lnTo>
                    <a:pt x="5614" y="2284"/>
                  </a:lnTo>
                  <a:cubicBezTo>
                    <a:pt x="5626" y="2261"/>
                    <a:pt x="5637" y="2250"/>
                    <a:pt x="5642" y="2239"/>
                  </a:cubicBezTo>
                  <a:cubicBezTo>
                    <a:pt x="5648" y="2211"/>
                    <a:pt x="5654" y="2188"/>
                    <a:pt x="5660" y="2171"/>
                  </a:cubicBezTo>
                  <a:cubicBezTo>
                    <a:pt x="5671" y="2143"/>
                    <a:pt x="5682" y="2119"/>
                    <a:pt x="5699" y="2091"/>
                  </a:cubicBezTo>
                  <a:cubicBezTo>
                    <a:pt x="5728" y="2046"/>
                    <a:pt x="5757" y="2001"/>
                    <a:pt x="5802" y="1949"/>
                  </a:cubicBezTo>
                  <a:lnTo>
                    <a:pt x="5841" y="1904"/>
                  </a:lnTo>
                  <a:cubicBezTo>
                    <a:pt x="5904" y="1825"/>
                    <a:pt x="5967" y="1744"/>
                    <a:pt x="6006" y="1660"/>
                  </a:cubicBezTo>
                  <a:cubicBezTo>
                    <a:pt x="6023" y="1631"/>
                    <a:pt x="6035" y="1603"/>
                    <a:pt x="6040" y="1568"/>
                  </a:cubicBezTo>
                  <a:cubicBezTo>
                    <a:pt x="6046" y="1529"/>
                    <a:pt x="6046" y="1495"/>
                    <a:pt x="6040" y="1450"/>
                  </a:cubicBezTo>
                  <a:cubicBezTo>
                    <a:pt x="6035" y="1409"/>
                    <a:pt x="6029" y="1375"/>
                    <a:pt x="6017" y="1335"/>
                  </a:cubicBezTo>
                  <a:cubicBezTo>
                    <a:pt x="6001" y="1301"/>
                    <a:pt x="5983" y="1267"/>
                    <a:pt x="5967" y="1238"/>
                  </a:cubicBezTo>
                  <a:cubicBezTo>
                    <a:pt x="5944" y="1211"/>
                    <a:pt x="5915" y="1183"/>
                    <a:pt x="5886" y="1159"/>
                  </a:cubicBezTo>
                  <a:cubicBezTo>
                    <a:pt x="5847" y="1125"/>
                    <a:pt x="5807" y="1102"/>
                    <a:pt x="5762" y="1080"/>
                  </a:cubicBezTo>
                  <a:cubicBezTo>
                    <a:pt x="5710" y="1057"/>
                    <a:pt x="5654" y="1041"/>
                    <a:pt x="5597" y="1023"/>
                  </a:cubicBezTo>
                  <a:cubicBezTo>
                    <a:pt x="5552" y="1018"/>
                    <a:pt x="5511" y="1018"/>
                    <a:pt x="5477" y="1018"/>
                  </a:cubicBezTo>
                  <a:lnTo>
                    <a:pt x="5427" y="1018"/>
                  </a:lnTo>
                  <a:cubicBezTo>
                    <a:pt x="5301" y="1034"/>
                    <a:pt x="5194" y="1068"/>
                    <a:pt x="5109" y="1102"/>
                  </a:cubicBezTo>
                  <a:lnTo>
                    <a:pt x="5057" y="1120"/>
                  </a:lnTo>
                  <a:cubicBezTo>
                    <a:pt x="5018" y="1136"/>
                    <a:pt x="4973" y="1148"/>
                    <a:pt x="4932" y="1165"/>
                  </a:cubicBezTo>
                  <a:cubicBezTo>
                    <a:pt x="4910" y="1170"/>
                    <a:pt x="4881" y="1183"/>
                    <a:pt x="4858" y="1188"/>
                  </a:cubicBezTo>
                  <a:cubicBezTo>
                    <a:pt x="4836" y="1193"/>
                    <a:pt x="4808" y="1204"/>
                    <a:pt x="4784" y="1211"/>
                  </a:cubicBezTo>
                  <a:cubicBezTo>
                    <a:pt x="4761" y="1222"/>
                    <a:pt x="4745" y="1228"/>
                    <a:pt x="4722" y="1238"/>
                  </a:cubicBezTo>
                  <a:lnTo>
                    <a:pt x="4711" y="1251"/>
                  </a:lnTo>
                  <a:cubicBezTo>
                    <a:pt x="4700" y="1262"/>
                    <a:pt x="4688" y="1267"/>
                    <a:pt x="4682" y="1273"/>
                  </a:cubicBezTo>
                  <a:cubicBezTo>
                    <a:pt x="4666" y="1285"/>
                    <a:pt x="4648" y="1285"/>
                    <a:pt x="4632" y="1285"/>
                  </a:cubicBezTo>
                  <a:cubicBezTo>
                    <a:pt x="4603" y="1285"/>
                    <a:pt x="4574" y="1273"/>
                    <a:pt x="4557" y="1256"/>
                  </a:cubicBezTo>
                  <a:cubicBezTo>
                    <a:pt x="4546" y="1238"/>
                    <a:pt x="4535" y="1222"/>
                    <a:pt x="4529" y="1211"/>
                  </a:cubicBezTo>
                  <a:lnTo>
                    <a:pt x="4523" y="1193"/>
                  </a:lnTo>
                  <a:cubicBezTo>
                    <a:pt x="4512" y="1177"/>
                    <a:pt x="4506" y="1165"/>
                    <a:pt x="4495" y="1148"/>
                  </a:cubicBezTo>
                  <a:lnTo>
                    <a:pt x="4488" y="1136"/>
                  </a:lnTo>
                  <a:cubicBezTo>
                    <a:pt x="4472" y="1109"/>
                    <a:pt x="4467" y="1091"/>
                    <a:pt x="4461" y="1075"/>
                  </a:cubicBezTo>
                  <a:cubicBezTo>
                    <a:pt x="4433" y="1018"/>
                    <a:pt x="4420" y="966"/>
                    <a:pt x="4409" y="921"/>
                  </a:cubicBezTo>
                  <a:cubicBezTo>
                    <a:pt x="4404" y="863"/>
                    <a:pt x="4398" y="807"/>
                    <a:pt x="4393" y="756"/>
                  </a:cubicBezTo>
                  <a:cubicBezTo>
                    <a:pt x="4381" y="642"/>
                    <a:pt x="4364" y="529"/>
                    <a:pt x="4330" y="420"/>
                  </a:cubicBezTo>
                  <a:cubicBezTo>
                    <a:pt x="4313" y="386"/>
                    <a:pt x="4296" y="347"/>
                    <a:pt x="4268" y="307"/>
                  </a:cubicBezTo>
                  <a:cubicBezTo>
                    <a:pt x="4228" y="250"/>
                    <a:pt x="4182" y="199"/>
                    <a:pt x="4126" y="147"/>
                  </a:cubicBezTo>
                  <a:cubicBezTo>
                    <a:pt x="4079" y="113"/>
                    <a:pt x="4029" y="79"/>
                    <a:pt x="3984" y="57"/>
                  </a:cubicBezTo>
                  <a:cubicBezTo>
                    <a:pt x="3937" y="40"/>
                    <a:pt x="3892" y="23"/>
                    <a:pt x="3835" y="11"/>
                  </a:cubicBezTo>
                  <a:cubicBezTo>
                    <a:pt x="3801" y="6"/>
                    <a:pt x="3762" y="0"/>
                    <a:pt x="3722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4"/>
            <p:cNvSpPr/>
            <p:nvPr/>
          </p:nvSpPr>
          <p:spPr>
            <a:xfrm flipH="1">
              <a:off x="910082" y="3579807"/>
              <a:ext cx="4531" cy="12916"/>
            </a:xfrm>
            <a:custGeom>
              <a:avLst/>
              <a:gdLst/>
              <a:ahLst/>
              <a:cxnLst/>
              <a:rect l="l" t="t" r="r" b="b"/>
              <a:pathLst>
                <a:path w="154" h="439" extrusionOk="0">
                  <a:moveTo>
                    <a:pt x="114" y="388"/>
                  </a:moveTo>
                  <a:cubicBezTo>
                    <a:pt x="126" y="405"/>
                    <a:pt x="143" y="422"/>
                    <a:pt x="154" y="439"/>
                  </a:cubicBezTo>
                  <a:lnTo>
                    <a:pt x="154" y="439"/>
                  </a:lnTo>
                  <a:cubicBezTo>
                    <a:pt x="143" y="422"/>
                    <a:pt x="126" y="405"/>
                    <a:pt x="114" y="388"/>
                  </a:cubicBezTo>
                  <a:close/>
                  <a:moveTo>
                    <a:pt x="46" y="274"/>
                  </a:moveTo>
                  <a:cubicBezTo>
                    <a:pt x="58" y="302"/>
                    <a:pt x="69" y="325"/>
                    <a:pt x="92" y="354"/>
                  </a:cubicBezTo>
                  <a:cubicBezTo>
                    <a:pt x="69" y="325"/>
                    <a:pt x="58" y="302"/>
                    <a:pt x="46" y="274"/>
                  </a:cubicBezTo>
                  <a:close/>
                  <a:moveTo>
                    <a:pt x="1" y="1"/>
                  </a:moveTo>
                  <a:lnTo>
                    <a:pt x="1" y="115"/>
                  </a:lnTo>
                  <a:cubicBezTo>
                    <a:pt x="1" y="132"/>
                    <a:pt x="6" y="149"/>
                    <a:pt x="12" y="166"/>
                  </a:cubicBezTo>
                  <a:cubicBezTo>
                    <a:pt x="6" y="149"/>
                    <a:pt x="1" y="132"/>
                    <a:pt x="1" y="11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4"/>
            <p:cNvSpPr/>
            <p:nvPr/>
          </p:nvSpPr>
          <p:spPr>
            <a:xfrm flipH="1">
              <a:off x="898371" y="3592694"/>
              <a:ext cx="11740" cy="7738"/>
            </a:xfrm>
            <a:custGeom>
              <a:avLst/>
              <a:gdLst/>
              <a:ahLst/>
              <a:cxnLst/>
              <a:rect l="l" t="t" r="r" b="b"/>
              <a:pathLst>
                <a:path w="399" h="26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4"/>
                    <a:pt x="47" y="47"/>
                    <a:pt x="69" y="63"/>
                  </a:cubicBezTo>
                  <a:cubicBezTo>
                    <a:pt x="155" y="137"/>
                    <a:pt x="262" y="200"/>
                    <a:pt x="399" y="262"/>
                  </a:cubicBezTo>
                  <a:cubicBezTo>
                    <a:pt x="262" y="200"/>
                    <a:pt x="155" y="137"/>
                    <a:pt x="69" y="63"/>
                  </a:cubicBezTo>
                  <a:cubicBezTo>
                    <a:pt x="47" y="47"/>
                    <a:pt x="24" y="24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4"/>
            <p:cNvSpPr/>
            <p:nvPr/>
          </p:nvSpPr>
          <p:spPr>
            <a:xfrm flipH="1">
              <a:off x="894841" y="360187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4"/>
            <p:cNvSpPr/>
            <p:nvPr/>
          </p:nvSpPr>
          <p:spPr>
            <a:xfrm flipH="1">
              <a:off x="894841" y="3599873"/>
              <a:ext cx="4031" cy="2030"/>
            </a:xfrm>
            <a:custGeom>
              <a:avLst/>
              <a:gdLst/>
              <a:ahLst/>
              <a:cxnLst/>
              <a:rect l="l" t="t" r="r" b="b"/>
              <a:pathLst>
                <a:path w="137" h="69" extrusionOk="0">
                  <a:moveTo>
                    <a:pt x="0" y="1"/>
                  </a:moveTo>
                  <a:lnTo>
                    <a:pt x="6" y="8"/>
                  </a:lnTo>
                  <a:cubicBezTo>
                    <a:pt x="17" y="13"/>
                    <a:pt x="28" y="18"/>
                    <a:pt x="40" y="24"/>
                  </a:cubicBezTo>
                  <a:lnTo>
                    <a:pt x="42" y="24"/>
                  </a:lnTo>
                  <a:cubicBezTo>
                    <a:pt x="27" y="16"/>
                    <a:pt x="14" y="8"/>
                    <a:pt x="0" y="1"/>
                  </a:cubicBezTo>
                  <a:close/>
                  <a:moveTo>
                    <a:pt x="42" y="24"/>
                  </a:moveTo>
                  <a:cubicBezTo>
                    <a:pt x="43" y="25"/>
                    <a:pt x="44" y="25"/>
                    <a:pt x="45" y="26"/>
                  </a:cubicBezTo>
                  <a:lnTo>
                    <a:pt x="45" y="26"/>
                  </a:lnTo>
                  <a:lnTo>
                    <a:pt x="45" y="24"/>
                  </a:lnTo>
                  <a:close/>
                  <a:moveTo>
                    <a:pt x="45" y="26"/>
                  </a:moveTo>
                  <a:lnTo>
                    <a:pt x="45" y="29"/>
                  </a:lnTo>
                  <a:cubicBezTo>
                    <a:pt x="74" y="42"/>
                    <a:pt x="103" y="58"/>
                    <a:pt x="137" y="69"/>
                  </a:cubicBezTo>
                  <a:cubicBezTo>
                    <a:pt x="104" y="55"/>
                    <a:pt x="73" y="40"/>
                    <a:pt x="45" y="2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4"/>
            <p:cNvSpPr/>
            <p:nvPr/>
          </p:nvSpPr>
          <p:spPr>
            <a:xfrm flipH="1">
              <a:off x="893017" y="3601874"/>
              <a:ext cx="1854" cy="883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"/>
                    <a:pt x="40" y="19"/>
                    <a:pt x="62" y="30"/>
                  </a:cubicBezTo>
                  <a:cubicBezTo>
                    <a:pt x="40" y="19"/>
                    <a:pt x="23" y="13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4"/>
            <p:cNvSpPr/>
            <p:nvPr/>
          </p:nvSpPr>
          <p:spPr>
            <a:xfrm flipH="1">
              <a:off x="898371" y="3600226"/>
              <a:ext cx="177" cy="206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0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4"/>
            <p:cNvSpPr/>
            <p:nvPr/>
          </p:nvSpPr>
          <p:spPr>
            <a:xfrm flipH="1">
              <a:off x="886161" y="3603581"/>
              <a:ext cx="4355" cy="1559"/>
            </a:xfrm>
            <a:custGeom>
              <a:avLst/>
              <a:gdLst/>
              <a:ahLst/>
              <a:cxnLst/>
              <a:rect l="l" t="t" r="r" b="b"/>
              <a:pathLst>
                <a:path w="148" h="53" extrusionOk="0">
                  <a:moveTo>
                    <a:pt x="0" y="0"/>
                  </a:moveTo>
                  <a:cubicBezTo>
                    <a:pt x="50" y="18"/>
                    <a:pt x="97" y="34"/>
                    <a:pt x="147" y="52"/>
                  </a:cubicBezTo>
                  <a:cubicBezTo>
                    <a:pt x="97" y="34"/>
                    <a:pt x="50" y="18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4"/>
            <p:cNvSpPr/>
            <p:nvPr/>
          </p:nvSpPr>
          <p:spPr>
            <a:xfrm flipH="1">
              <a:off x="882984" y="360643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4"/>
            <p:cNvSpPr/>
            <p:nvPr/>
          </p:nvSpPr>
          <p:spPr>
            <a:xfrm flipH="1">
              <a:off x="882984" y="3605728"/>
              <a:ext cx="853" cy="736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1"/>
                  </a:moveTo>
                  <a:cubicBezTo>
                    <a:pt x="12" y="6"/>
                    <a:pt x="23" y="19"/>
                    <a:pt x="28" y="24"/>
                  </a:cubicBezTo>
                  <a:lnTo>
                    <a:pt x="28" y="24"/>
                  </a:lnTo>
                  <a:cubicBezTo>
                    <a:pt x="23" y="19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4"/>
            <p:cNvSpPr/>
            <p:nvPr/>
          </p:nvSpPr>
          <p:spPr>
            <a:xfrm flipH="1">
              <a:off x="882160" y="3607759"/>
              <a:ext cx="177" cy="1177"/>
            </a:xfrm>
            <a:custGeom>
              <a:avLst/>
              <a:gdLst/>
              <a:ahLst/>
              <a:cxnLst/>
              <a:rect l="l" t="t" r="r" b="b"/>
              <a:pathLst>
                <a:path w="6" h="40" extrusionOk="0">
                  <a:moveTo>
                    <a:pt x="0" y="0"/>
                  </a:moveTo>
                  <a:cubicBezTo>
                    <a:pt x="6" y="12"/>
                    <a:pt x="6" y="23"/>
                    <a:pt x="0" y="40"/>
                  </a:cubicBezTo>
                  <a:cubicBezTo>
                    <a:pt x="6" y="23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4"/>
            <p:cNvSpPr/>
            <p:nvPr/>
          </p:nvSpPr>
          <p:spPr>
            <a:xfrm flipH="1">
              <a:off x="884808" y="3617615"/>
              <a:ext cx="235" cy="2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8" y="1"/>
                  </a:ln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4"/>
            <p:cNvSpPr/>
            <p:nvPr/>
          </p:nvSpPr>
          <p:spPr>
            <a:xfrm flipH="1">
              <a:off x="884808" y="3617615"/>
              <a:ext cx="382" cy="4560"/>
            </a:xfrm>
            <a:custGeom>
              <a:avLst/>
              <a:gdLst/>
              <a:ahLst/>
              <a:cxnLst/>
              <a:rect l="l" t="t" r="r" b="b"/>
              <a:pathLst>
                <a:path w="13" h="155" extrusionOk="0">
                  <a:moveTo>
                    <a:pt x="6" y="1"/>
                  </a:moveTo>
                  <a:cubicBezTo>
                    <a:pt x="6" y="52"/>
                    <a:pt x="0" y="103"/>
                    <a:pt x="6" y="155"/>
                  </a:cubicBezTo>
                  <a:cubicBezTo>
                    <a:pt x="0" y="103"/>
                    <a:pt x="6" y="52"/>
                    <a:pt x="1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4"/>
            <p:cNvSpPr/>
            <p:nvPr/>
          </p:nvSpPr>
          <p:spPr>
            <a:xfrm flipH="1">
              <a:off x="884160" y="3614114"/>
              <a:ext cx="677" cy="3531"/>
            </a:xfrm>
            <a:custGeom>
              <a:avLst/>
              <a:gdLst/>
              <a:ahLst/>
              <a:cxnLst/>
              <a:rect l="l" t="t" r="r" b="b"/>
              <a:pathLst>
                <a:path w="23" h="120" extrusionOk="0">
                  <a:moveTo>
                    <a:pt x="23" y="1"/>
                  </a:moveTo>
                  <a:cubicBezTo>
                    <a:pt x="12" y="28"/>
                    <a:pt x="6" y="57"/>
                    <a:pt x="1" y="80"/>
                  </a:cubicBezTo>
                  <a:lnTo>
                    <a:pt x="1" y="120"/>
                  </a:lnTo>
                  <a:lnTo>
                    <a:pt x="1" y="120"/>
                  </a:lnTo>
                  <a:lnTo>
                    <a:pt x="1" y="80"/>
                  </a:lnTo>
                  <a:cubicBezTo>
                    <a:pt x="6" y="57"/>
                    <a:pt x="12" y="28"/>
                    <a:pt x="2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4"/>
            <p:cNvSpPr/>
            <p:nvPr/>
          </p:nvSpPr>
          <p:spPr>
            <a:xfrm flipH="1">
              <a:off x="773974" y="3627501"/>
              <a:ext cx="10062" cy="7209"/>
            </a:xfrm>
            <a:custGeom>
              <a:avLst/>
              <a:gdLst/>
              <a:ahLst/>
              <a:cxnLst/>
              <a:rect l="l" t="t" r="r" b="b"/>
              <a:pathLst>
                <a:path w="342" h="245" extrusionOk="0">
                  <a:moveTo>
                    <a:pt x="6" y="0"/>
                  </a:moveTo>
                  <a:cubicBezTo>
                    <a:pt x="6" y="34"/>
                    <a:pt x="0" y="68"/>
                    <a:pt x="0" y="108"/>
                  </a:cubicBezTo>
                  <a:cubicBezTo>
                    <a:pt x="6" y="68"/>
                    <a:pt x="6" y="34"/>
                    <a:pt x="6" y="0"/>
                  </a:cubicBezTo>
                  <a:close/>
                  <a:moveTo>
                    <a:pt x="262" y="160"/>
                  </a:moveTo>
                  <a:lnTo>
                    <a:pt x="262" y="160"/>
                  </a:lnTo>
                  <a:cubicBezTo>
                    <a:pt x="284" y="187"/>
                    <a:pt x="307" y="221"/>
                    <a:pt x="341" y="244"/>
                  </a:cubicBezTo>
                  <a:cubicBezTo>
                    <a:pt x="307" y="216"/>
                    <a:pt x="284" y="187"/>
                    <a:pt x="262" y="16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4"/>
            <p:cNvSpPr/>
            <p:nvPr/>
          </p:nvSpPr>
          <p:spPr>
            <a:xfrm flipH="1">
              <a:off x="879982" y="3632503"/>
              <a:ext cx="824" cy="883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0" y="0"/>
                  </a:moveTo>
                  <a:cubicBezTo>
                    <a:pt x="11" y="11"/>
                    <a:pt x="16" y="17"/>
                    <a:pt x="27" y="29"/>
                  </a:cubicBezTo>
                  <a:lnTo>
                    <a:pt x="27" y="29"/>
                  </a:lnTo>
                  <a:cubicBezTo>
                    <a:pt x="16" y="17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4"/>
            <p:cNvSpPr/>
            <p:nvPr/>
          </p:nvSpPr>
          <p:spPr>
            <a:xfrm flipH="1">
              <a:off x="871950" y="3633356"/>
              <a:ext cx="8062" cy="6679"/>
            </a:xfrm>
            <a:custGeom>
              <a:avLst/>
              <a:gdLst/>
              <a:ahLst/>
              <a:cxnLst/>
              <a:rect l="l" t="t" r="r" b="b"/>
              <a:pathLst>
                <a:path w="274" h="227" extrusionOk="0">
                  <a:moveTo>
                    <a:pt x="0" y="0"/>
                  </a:moveTo>
                  <a:lnTo>
                    <a:pt x="0" y="0"/>
                  </a:lnTo>
                  <a:cubicBezTo>
                    <a:pt x="29" y="40"/>
                    <a:pt x="69" y="79"/>
                    <a:pt x="115" y="119"/>
                  </a:cubicBezTo>
                  <a:cubicBezTo>
                    <a:pt x="165" y="158"/>
                    <a:pt x="223" y="192"/>
                    <a:pt x="273" y="226"/>
                  </a:cubicBezTo>
                  <a:cubicBezTo>
                    <a:pt x="223" y="192"/>
                    <a:pt x="165" y="158"/>
                    <a:pt x="115" y="119"/>
                  </a:cubicBezTo>
                  <a:cubicBezTo>
                    <a:pt x="69" y="79"/>
                    <a:pt x="29" y="40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4"/>
            <p:cNvSpPr/>
            <p:nvPr/>
          </p:nvSpPr>
          <p:spPr>
            <a:xfrm flipH="1">
              <a:off x="755908" y="3632974"/>
              <a:ext cx="100507" cy="11445"/>
            </a:xfrm>
            <a:custGeom>
              <a:avLst/>
              <a:gdLst/>
              <a:ahLst/>
              <a:cxnLst/>
              <a:rect l="l" t="t" r="r" b="b"/>
              <a:pathLst>
                <a:path w="3416" h="389" extrusionOk="0">
                  <a:moveTo>
                    <a:pt x="619" y="1"/>
                  </a:moveTo>
                  <a:lnTo>
                    <a:pt x="619" y="6"/>
                  </a:lnTo>
                  <a:lnTo>
                    <a:pt x="619" y="6"/>
                  </a:lnTo>
                  <a:cubicBezTo>
                    <a:pt x="621" y="5"/>
                    <a:pt x="623" y="3"/>
                    <a:pt x="625" y="1"/>
                  </a:cubicBezTo>
                  <a:close/>
                  <a:moveTo>
                    <a:pt x="619" y="6"/>
                  </a:moveTo>
                  <a:cubicBezTo>
                    <a:pt x="616" y="8"/>
                    <a:pt x="614" y="8"/>
                    <a:pt x="614" y="8"/>
                  </a:cubicBezTo>
                  <a:lnTo>
                    <a:pt x="619" y="8"/>
                  </a:lnTo>
                  <a:lnTo>
                    <a:pt x="619" y="6"/>
                  </a:lnTo>
                  <a:close/>
                  <a:moveTo>
                    <a:pt x="705" y="126"/>
                  </a:moveTo>
                  <a:cubicBezTo>
                    <a:pt x="659" y="212"/>
                    <a:pt x="603" y="286"/>
                    <a:pt x="535" y="349"/>
                  </a:cubicBezTo>
                  <a:cubicBezTo>
                    <a:pt x="569" y="320"/>
                    <a:pt x="596" y="297"/>
                    <a:pt x="619" y="268"/>
                  </a:cubicBezTo>
                  <a:cubicBezTo>
                    <a:pt x="643" y="239"/>
                    <a:pt x="664" y="218"/>
                    <a:pt x="688" y="189"/>
                  </a:cubicBezTo>
                  <a:cubicBezTo>
                    <a:pt x="693" y="171"/>
                    <a:pt x="705" y="160"/>
                    <a:pt x="711" y="144"/>
                  </a:cubicBezTo>
                  <a:cubicBezTo>
                    <a:pt x="711" y="137"/>
                    <a:pt x="705" y="132"/>
                    <a:pt x="705" y="126"/>
                  </a:cubicBezTo>
                  <a:close/>
                  <a:moveTo>
                    <a:pt x="2580" y="58"/>
                  </a:moveTo>
                  <a:cubicBezTo>
                    <a:pt x="2574" y="76"/>
                    <a:pt x="2568" y="98"/>
                    <a:pt x="2563" y="121"/>
                  </a:cubicBezTo>
                  <a:cubicBezTo>
                    <a:pt x="2608" y="178"/>
                    <a:pt x="2665" y="229"/>
                    <a:pt x="2733" y="263"/>
                  </a:cubicBezTo>
                  <a:cubicBezTo>
                    <a:pt x="2767" y="286"/>
                    <a:pt x="2812" y="308"/>
                    <a:pt x="2859" y="320"/>
                  </a:cubicBezTo>
                  <a:cubicBezTo>
                    <a:pt x="2898" y="336"/>
                    <a:pt x="2943" y="349"/>
                    <a:pt x="3006" y="354"/>
                  </a:cubicBezTo>
                  <a:cubicBezTo>
                    <a:pt x="3040" y="359"/>
                    <a:pt x="3074" y="359"/>
                    <a:pt x="3108" y="359"/>
                  </a:cubicBezTo>
                  <a:cubicBezTo>
                    <a:pt x="3153" y="359"/>
                    <a:pt x="3211" y="354"/>
                    <a:pt x="3273" y="349"/>
                  </a:cubicBezTo>
                  <a:cubicBezTo>
                    <a:pt x="3318" y="342"/>
                    <a:pt x="3365" y="331"/>
                    <a:pt x="3415" y="314"/>
                  </a:cubicBezTo>
                  <a:lnTo>
                    <a:pt x="3415" y="314"/>
                  </a:lnTo>
                  <a:cubicBezTo>
                    <a:pt x="3347" y="325"/>
                    <a:pt x="3284" y="331"/>
                    <a:pt x="3216" y="331"/>
                  </a:cubicBezTo>
                  <a:lnTo>
                    <a:pt x="3200" y="331"/>
                  </a:lnTo>
                  <a:cubicBezTo>
                    <a:pt x="3045" y="331"/>
                    <a:pt x="2887" y="297"/>
                    <a:pt x="2756" y="218"/>
                  </a:cubicBezTo>
                  <a:cubicBezTo>
                    <a:pt x="2688" y="178"/>
                    <a:pt x="2631" y="126"/>
                    <a:pt x="2586" y="64"/>
                  </a:cubicBezTo>
                  <a:cubicBezTo>
                    <a:pt x="2586" y="64"/>
                    <a:pt x="2586" y="58"/>
                    <a:pt x="2580" y="58"/>
                  </a:cubicBezTo>
                  <a:close/>
                  <a:moveTo>
                    <a:pt x="68" y="383"/>
                  </a:moveTo>
                  <a:cubicBezTo>
                    <a:pt x="45" y="383"/>
                    <a:pt x="23" y="388"/>
                    <a:pt x="0" y="388"/>
                  </a:cubicBezTo>
                  <a:cubicBezTo>
                    <a:pt x="23" y="388"/>
                    <a:pt x="45" y="388"/>
                    <a:pt x="68" y="38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4"/>
            <p:cNvSpPr/>
            <p:nvPr/>
          </p:nvSpPr>
          <p:spPr>
            <a:xfrm flipH="1">
              <a:off x="864742" y="3641212"/>
              <a:ext cx="5031" cy="1824"/>
            </a:xfrm>
            <a:custGeom>
              <a:avLst/>
              <a:gdLst/>
              <a:ahLst/>
              <a:cxnLst/>
              <a:rect l="l" t="t" r="r" b="b"/>
              <a:pathLst>
                <a:path w="171" h="62" extrusionOk="0">
                  <a:moveTo>
                    <a:pt x="0" y="0"/>
                  </a:moveTo>
                  <a:cubicBezTo>
                    <a:pt x="56" y="22"/>
                    <a:pt x="113" y="45"/>
                    <a:pt x="171" y="62"/>
                  </a:cubicBezTo>
                  <a:lnTo>
                    <a:pt x="171" y="62"/>
                  </a:lnTo>
                  <a:cubicBezTo>
                    <a:pt x="113" y="45"/>
                    <a:pt x="56" y="22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4"/>
            <p:cNvSpPr/>
            <p:nvPr/>
          </p:nvSpPr>
          <p:spPr>
            <a:xfrm flipH="1">
              <a:off x="858563" y="3643007"/>
              <a:ext cx="6208" cy="1236"/>
            </a:xfrm>
            <a:custGeom>
              <a:avLst/>
              <a:gdLst/>
              <a:ahLst/>
              <a:cxnLst/>
              <a:rect l="l" t="t" r="r" b="b"/>
              <a:pathLst>
                <a:path w="211" h="42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7"/>
                    <a:pt x="39" y="12"/>
                    <a:pt x="60" y="17"/>
                  </a:cubicBezTo>
                  <a:lnTo>
                    <a:pt x="60" y="17"/>
                  </a:lnTo>
                  <a:cubicBezTo>
                    <a:pt x="40" y="12"/>
                    <a:pt x="21" y="6"/>
                    <a:pt x="1" y="1"/>
                  </a:cubicBezTo>
                  <a:close/>
                  <a:moveTo>
                    <a:pt x="60" y="17"/>
                  </a:moveTo>
                  <a:cubicBezTo>
                    <a:pt x="83" y="23"/>
                    <a:pt x="106" y="29"/>
                    <a:pt x="130" y="35"/>
                  </a:cubicBezTo>
                  <a:cubicBezTo>
                    <a:pt x="159" y="35"/>
                    <a:pt x="187" y="42"/>
                    <a:pt x="211" y="42"/>
                  </a:cubicBezTo>
                  <a:lnTo>
                    <a:pt x="211" y="42"/>
                  </a:lnTo>
                  <a:cubicBezTo>
                    <a:pt x="187" y="42"/>
                    <a:pt x="159" y="35"/>
                    <a:pt x="130" y="29"/>
                  </a:cubicBezTo>
                  <a:cubicBezTo>
                    <a:pt x="106" y="27"/>
                    <a:pt x="83" y="22"/>
                    <a:pt x="60" y="17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4"/>
            <p:cNvSpPr/>
            <p:nvPr/>
          </p:nvSpPr>
          <p:spPr>
            <a:xfrm flipH="1">
              <a:off x="797217" y="3648862"/>
              <a:ext cx="18065" cy="50872"/>
            </a:xfrm>
            <a:custGeom>
              <a:avLst/>
              <a:gdLst/>
              <a:ahLst/>
              <a:cxnLst/>
              <a:rect l="l" t="t" r="r" b="b"/>
              <a:pathLst>
                <a:path w="614" h="1729" extrusionOk="0">
                  <a:moveTo>
                    <a:pt x="562" y="1"/>
                  </a:moveTo>
                  <a:cubicBezTo>
                    <a:pt x="540" y="1"/>
                    <a:pt x="517" y="13"/>
                    <a:pt x="506" y="35"/>
                  </a:cubicBezTo>
                  <a:cubicBezTo>
                    <a:pt x="522" y="24"/>
                    <a:pt x="546" y="13"/>
                    <a:pt x="562" y="1"/>
                  </a:cubicBezTo>
                  <a:close/>
                  <a:moveTo>
                    <a:pt x="0" y="109"/>
                  </a:moveTo>
                  <a:cubicBezTo>
                    <a:pt x="0" y="109"/>
                    <a:pt x="0" y="115"/>
                    <a:pt x="6" y="115"/>
                  </a:cubicBezTo>
                  <a:cubicBezTo>
                    <a:pt x="11" y="115"/>
                    <a:pt x="16" y="115"/>
                    <a:pt x="29" y="121"/>
                  </a:cubicBezTo>
                  <a:cubicBezTo>
                    <a:pt x="74" y="126"/>
                    <a:pt x="113" y="126"/>
                    <a:pt x="153" y="126"/>
                  </a:cubicBezTo>
                  <a:cubicBezTo>
                    <a:pt x="113" y="126"/>
                    <a:pt x="74" y="121"/>
                    <a:pt x="29" y="115"/>
                  </a:cubicBezTo>
                  <a:cubicBezTo>
                    <a:pt x="16" y="115"/>
                    <a:pt x="11" y="115"/>
                    <a:pt x="0" y="109"/>
                  </a:cubicBezTo>
                  <a:close/>
                  <a:moveTo>
                    <a:pt x="477" y="205"/>
                  </a:moveTo>
                  <a:lnTo>
                    <a:pt x="477" y="223"/>
                  </a:lnTo>
                  <a:cubicBezTo>
                    <a:pt x="472" y="291"/>
                    <a:pt x="472" y="365"/>
                    <a:pt x="466" y="433"/>
                  </a:cubicBezTo>
                  <a:cubicBezTo>
                    <a:pt x="460" y="530"/>
                    <a:pt x="460" y="615"/>
                    <a:pt x="460" y="700"/>
                  </a:cubicBezTo>
                  <a:cubicBezTo>
                    <a:pt x="460" y="632"/>
                    <a:pt x="466" y="564"/>
                    <a:pt x="466" y="490"/>
                  </a:cubicBezTo>
                  <a:cubicBezTo>
                    <a:pt x="472" y="422"/>
                    <a:pt x="472" y="354"/>
                    <a:pt x="477" y="286"/>
                  </a:cubicBezTo>
                  <a:lnTo>
                    <a:pt x="483" y="274"/>
                  </a:lnTo>
                  <a:lnTo>
                    <a:pt x="477" y="274"/>
                  </a:lnTo>
                  <a:cubicBezTo>
                    <a:pt x="477" y="252"/>
                    <a:pt x="483" y="229"/>
                    <a:pt x="483" y="205"/>
                  </a:cubicBezTo>
                  <a:close/>
                  <a:moveTo>
                    <a:pt x="614" y="1661"/>
                  </a:moveTo>
                  <a:cubicBezTo>
                    <a:pt x="540" y="1684"/>
                    <a:pt x="404" y="1711"/>
                    <a:pt x="160" y="1718"/>
                  </a:cubicBezTo>
                  <a:cubicBezTo>
                    <a:pt x="199" y="1723"/>
                    <a:pt x="233" y="1729"/>
                    <a:pt x="273" y="1729"/>
                  </a:cubicBezTo>
                  <a:cubicBezTo>
                    <a:pt x="301" y="1729"/>
                    <a:pt x="336" y="1723"/>
                    <a:pt x="364" y="1723"/>
                  </a:cubicBezTo>
                  <a:cubicBezTo>
                    <a:pt x="432" y="1718"/>
                    <a:pt x="506" y="1700"/>
                    <a:pt x="569" y="1677"/>
                  </a:cubicBezTo>
                  <a:cubicBezTo>
                    <a:pt x="585" y="1677"/>
                    <a:pt x="603" y="1671"/>
                    <a:pt x="614" y="166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4"/>
            <p:cNvSpPr/>
            <p:nvPr/>
          </p:nvSpPr>
          <p:spPr>
            <a:xfrm flipH="1">
              <a:off x="796364" y="3654893"/>
              <a:ext cx="17918" cy="44516"/>
            </a:xfrm>
            <a:custGeom>
              <a:avLst/>
              <a:gdLst/>
              <a:ahLst/>
              <a:cxnLst/>
              <a:rect l="l" t="t" r="r" b="b"/>
              <a:pathLst>
                <a:path w="609" h="1513" extrusionOk="0">
                  <a:moveTo>
                    <a:pt x="443" y="0"/>
                  </a:moveTo>
                  <a:cubicBezTo>
                    <a:pt x="404" y="13"/>
                    <a:pt x="364" y="24"/>
                    <a:pt x="330" y="35"/>
                  </a:cubicBezTo>
                  <a:cubicBezTo>
                    <a:pt x="307" y="40"/>
                    <a:pt x="284" y="40"/>
                    <a:pt x="262" y="47"/>
                  </a:cubicBezTo>
                  <a:lnTo>
                    <a:pt x="239" y="47"/>
                  </a:lnTo>
                  <a:cubicBezTo>
                    <a:pt x="228" y="52"/>
                    <a:pt x="216" y="52"/>
                    <a:pt x="205" y="52"/>
                  </a:cubicBezTo>
                  <a:cubicBezTo>
                    <a:pt x="176" y="52"/>
                    <a:pt x="147" y="58"/>
                    <a:pt x="126" y="58"/>
                  </a:cubicBezTo>
                  <a:lnTo>
                    <a:pt x="102" y="58"/>
                  </a:lnTo>
                  <a:cubicBezTo>
                    <a:pt x="97" y="223"/>
                    <a:pt x="92" y="388"/>
                    <a:pt x="79" y="558"/>
                  </a:cubicBezTo>
                  <a:cubicBezTo>
                    <a:pt x="68" y="677"/>
                    <a:pt x="57" y="797"/>
                    <a:pt x="45" y="916"/>
                  </a:cubicBezTo>
                  <a:cubicBezTo>
                    <a:pt x="34" y="1041"/>
                    <a:pt x="17" y="1172"/>
                    <a:pt x="0" y="1296"/>
                  </a:cubicBezTo>
                  <a:cubicBezTo>
                    <a:pt x="0" y="1314"/>
                    <a:pt x="0" y="1330"/>
                    <a:pt x="11" y="1342"/>
                  </a:cubicBezTo>
                  <a:cubicBezTo>
                    <a:pt x="6" y="1353"/>
                    <a:pt x="0" y="1364"/>
                    <a:pt x="0" y="1382"/>
                  </a:cubicBezTo>
                  <a:cubicBezTo>
                    <a:pt x="0" y="1411"/>
                    <a:pt x="6" y="1445"/>
                    <a:pt x="29" y="1466"/>
                  </a:cubicBezTo>
                  <a:cubicBezTo>
                    <a:pt x="51" y="1495"/>
                    <a:pt x="79" y="1501"/>
                    <a:pt x="108" y="1506"/>
                  </a:cubicBezTo>
                  <a:cubicBezTo>
                    <a:pt x="113" y="1513"/>
                    <a:pt x="119" y="1513"/>
                    <a:pt x="126" y="1513"/>
                  </a:cubicBezTo>
                  <a:cubicBezTo>
                    <a:pt x="370" y="1506"/>
                    <a:pt x="506" y="1479"/>
                    <a:pt x="580" y="1456"/>
                  </a:cubicBezTo>
                  <a:lnTo>
                    <a:pt x="585" y="1450"/>
                  </a:lnTo>
                  <a:cubicBezTo>
                    <a:pt x="596" y="1445"/>
                    <a:pt x="603" y="1432"/>
                    <a:pt x="608" y="1427"/>
                  </a:cubicBezTo>
                  <a:cubicBezTo>
                    <a:pt x="596" y="1416"/>
                    <a:pt x="585" y="1404"/>
                    <a:pt x="580" y="1393"/>
                  </a:cubicBezTo>
                  <a:cubicBezTo>
                    <a:pt x="557" y="1342"/>
                    <a:pt x="535" y="1285"/>
                    <a:pt x="517" y="1233"/>
                  </a:cubicBezTo>
                  <a:cubicBezTo>
                    <a:pt x="501" y="1165"/>
                    <a:pt x="483" y="1097"/>
                    <a:pt x="472" y="1029"/>
                  </a:cubicBezTo>
                  <a:cubicBezTo>
                    <a:pt x="449" y="905"/>
                    <a:pt x="438" y="779"/>
                    <a:pt x="432" y="654"/>
                  </a:cubicBezTo>
                  <a:cubicBezTo>
                    <a:pt x="426" y="603"/>
                    <a:pt x="426" y="551"/>
                    <a:pt x="426" y="495"/>
                  </a:cubicBezTo>
                  <a:cubicBezTo>
                    <a:pt x="426" y="410"/>
                    <a:pt x="426" y="325"/>
                    <a:pt x="432" y="228"/>
                  </a:cubicBezTo>
                  <a:cubicBezTo>
                    <a:pt x="438" y="160"/>
                    <a:pt x="438" y="86"/>
                    <a:pt x="443" y="1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4"/>
            <p:cNvSpPr/>
            <p:nvPr/>
          </p:nvSpPr>
          <p:spPr>
            <a:xfrm flipH="1">
              <a:off x="740726" y="3576335"/>
              <a:ext cx="173887" cy="76263"/>
            </a:xfrm>
            <a:custGeom>
              <a:avLst/>
              <a:gdLst/>
              <a:ahLst/>
              <a:cxnLst/>
              <a:rect l="l" t="t" r="r" b="b"/>
              <a:pathLst>
                <a:path w="5910" h="2592" extrusionOk="0">
                  <a:moveTo>
                    <a:pt x="2603" y="1926"/>
                  </a:moveTo>
                  <a:lnTo>
                    <a:pt x="2597" y="1933"/>
                  </a:lnTo>
                  <a:lnTo>
                    <a:pt x="2592" y="1933"/>
                  </a:lnTo>
                  <a:cubicBezTo>
                    <a:pt x="2592" y="1933"/>
                    <a:pt x="2597" y="1933"/>
                    <a:pt x="2603" y="1926"/>
                  </a:cubicBezTo>
                  <a:close/>
                  <a:moveTo>
                    <a:pt x="24" y="0"/>
                  </a:moveTo>
                  <a:cubicBezTo>
                    <a:pt x="17" y="17"/>
                    <a:pt x="12" y="34"/>
                    <a:pt x="12" y="57"/>
                  </a:cubicBezTo>
                  <a:cubicBezTo>
                    <a:pt x="6" y="79"/>
                    <a:pt x="1" y="97"/>
                    <a:pt x="1" y="119"/>
                  </a:cubicBezTo>
                  <a:lnTo>
                    <a:pt x="1" y="233"/>
                  </a:lnTo>
                  <a:cubicBezTo>
                    <a:pt x="1" y="250"/>
                    <a:pt x="6" y="267"/>
                    <a:pt x="12" y="284"/>
                  </a:cubicBezTo>
                  <a:cubicBezTo>
                    <a:pt x="17" y="313"/>
                    <a:pt x="24" y="341"/>
                    <a:pt x="35" y="364"/>
                  </a:cubicBezTo>
                  <a:cubicBezTo>
                    <a:pt x="35" y="375"/>
                    <a:pt x="40" y="381"/>
                    <a:pt x="46" y="392"/>
                  </a:cubicBezTo>
                  <a:cubicBezTo>
                    <a:pt x="58" y="420"/>
                    <a:pt x="69" y="443"/>
                    <a:pt x="92" y="472"/>
                  </a:cubicBezTo>
                  <a:cubicBezTo>
                    <a:pt x="92" y="478"/>
                    <a:pt x="98" y="483"/>
                    <a:pt x="103" y="488"/>
                  </a:cubicBezTo>
                  <a:cubicBezTo>
                    <a:pt x="103" y="494"/>
                    <a:pt x="109" y="501"/>
                    <a:pt x="114" y="506"/>
                  </a:cubicBezTo>
                  <a:cubicBezTo>
                    <a:pt x="126" y="523"/>
                    <a:pt x="143" y="540"/>
                    <a:pt x="154" y="557"/>
                  </a:cubicBezTo>
                  <a:cubicBezTo>
                    <a:pt x="177" y="580"/>
                    <a:pt x="200" y="603"/>
                    <a:pt x="222" y="619"/>
                  </a:cubicBezTo>
                  <a:cubicBezTo>
                    <a:pt x="308" y="693"/>
                    <a:pt x="415" y="756"/>
                    <a:pt x="552" y="818"/>
                  </a:cubicBezTo>
                  <a:lnTo>
                    <a:pt x="546" y="813"/>
                  </a:lnTo>
                  <a:lnTo>
                    <a:pt x="541" y="813"/>
                  </a:lnTo>
                  <a:lnTo>
                    <a:pt x="541" y="808"/>
                  </a:lnTo>
                  <a:lnTo>
                    <a:pt x="535" y="801"/>
                  </a:lnTo>
                  <a:lnTo>
                    <a:pt x="535" y="801"/>
                  </a:lnTo>
                  <a:cubicBezTo>
                    <a:pt x="575" y="824"/>
                    <a:pt x="620" y="847"/>
                    <a:pt x="672" y="869"/>
                  </a:cubicBezTo>
                  <a:cubicBezTo>
                    <a:pt x="694" y="881"/>
                    <a:pt x="711" y="887"/>
                    <a:pt x="733" y="898"/>
                  </a:cubicBezTo>
                  <a:cubicBezTo>
                    <a:pt x="751" y="903"/>
                    <a:pt x="767" y="910"/>
                    <a:pt x="785" y="915"/>
                  </a:cubicBezTo>
                  <a:cubicBezTo>
                    <a:pt x="796" y="915"/>
                    <a:pt x="808" y="921"/>
                    <a:pt x="819" y="926"/>
                  </a:cubicBezTo>
                  <a:cubicBezTo>
                    <a:pt x="869" y="944"/>
                    <a:pt x="916" y="960"/>
                    <a:pt x="966" y="978"/>
                  </a:cubicBezTo>
                  <a:cubicBezTo>
                    <a:pt x="990" y="983"/>
                    <a:pt x="1006" y="989"/>
                    <a:pt x="1029" y="994"/>
                  </a:cubicBezTo>
                  <a:cubicBezTo>
                    <a:pt x="1035" y="994"/>
                    <a:pt x="1040" y="1000"/>
                    <a:pt x="1047" y="1000"/>
                  </a:cubicBezTo>
                  <a:cubicBezTo>
                    <a:pt x="1058" y="1005"/>
                    <a:pt x="1069" y="1018"/>
                    <a:pt x="1074" y="1023"/>
                  </a:cubicBezTo>
                  <a:cubicBezTo>
                    <a:pt x="1081" y="1034"/>
                    <a:pt x="1086" y="1039"/>
                    <a:pt x="1092" y="1046"/>
                  </a:cubicBezTo>
                  <a:cubicBezTo>
                    <a:pt x="1092" y="1052"/>
                    <a:pt x="1097" y="1063"/>
                    <a:pt x="1097" y="1068"/>
                  </a:cubicBezTo>
                  <a:cubicBezTo>
                    <a:pt x="1103" y="1080"/>
                    <a:pt x="1103" y="1091"/>
                    <a:pt x="1097" y="1108"/>
                  </a:cubicBezTo>
                  <a:lnTo>
                    <a:pt x="1097" y="1120"/>
                  </a:lnTo>
                  <a:cubicBezTo>
                    <a:pt x="1069" y="1183"/>
                    <a:pt x="1052" y="1233"/>
                    <a:pt x="1035" y="1285"/>
                  </a:cubicBezTo>
                  <a:cubicBezTo>
                    <a:pt x="1024" y="1312"/>
                    <a:pt x="1018" y="1341"/>
                    <a:pt x="1013" y="1364"/>
                  </a:cubicBezTo>
                  <a:lnTo>
                    <a:pt x="1013" y="1404"/>
                  </a:lnTo>
                  <a:cubicBezTo>
                    <a:pt x="1006" y="1455"/>
                    <a:pt x="1000" y="1506"/>
                    <a:pt x="1006" y="1558"/>
                  </a:cubicBezTo>
                  <a:cubicBezTo>
                    <a:pt x="1013" y="1579"/>
                    <a:pt x="1013" y="1597"/>
                    <a:pt x="1018" y="1619"/>
                  </a:cubicBezTo>
                  <a:cubicBezTo>
                    <a:pt x="1024" y="1660"/>
                    <a:pt x="1035" y="1694"/>
                    <a:pt x="1047" y="1728"/>
                  </a:cubicBezTo>
                  <a:cubicBezTo>
                    <a:pt x="1074" y="1784"/>
                    <a:pt x="1103" y="1841"/>
                    <a:pt x="1137" y="1886"/>
                  </a:cubicBezTo>
                  <a:cubicBezTo>
                    <a:pt x="1142" y="1892"/>
                    <a:pt x="1142" y="1904"/>
                    <a:pt x="1149" y="1909"/>
                  </a:cubicBezTo>
                  <a:cubicBezTo>
                    <a:pt x="1160" y="1920"/>
                    <a:pt x="1165" y="1926"/>
                    <a:pt x="1176" y="1938"/>
                  </a:cubicBezTo>
                  <a:cubicBezTo>
                    <a:pt x="1205" y="1978"/>
                    <a:pt x="1245" y="2017"/>
                    <a:pt x="1291" y="2057"/>
                  </a:cubicBezTo>
                  <a:cubicBezTo>
                    <a:pt x="1341" y="2096"/>
                    <a:pt x="1399" y="2130"/>
                    <a:pt x="1449" y="2164"/>
                  </a:cubicBezTo>
                  <a:cubicBezTo>
                    <a:pt x="1478" y="2177"/>
                    <a:pt x="1501" y="2193"/>
                    <a:pt x="1524" y="2205"/>
                  </a:cubicBezTo>
                  <a:cubicBezTo>
                    <a:pt x="1580" y="2227"/>
                    <a:pt x="1637" y="2250"/>
                    <a:pt x="1695" y="2267"/>
                  </a:cubicBezTo>
                  <a:cubicBezTo>
                    <a:pt x="1734" y="2279"/>
                    <a:pt x="1779" y="2290"/>
                    <a:pt x="1824" y="2295"/>
                  </a:cubicBezTo>
                  <a:cubicBezTo>
                    <a:pt x="1853" y="2301"/>
                    <a:pt x="1881" y="2308"/>
                    <a:pt x="1905" y="2308"/>
                  </a:cubicBezTo>
                  <a:cubicBezTo>
                    <a:pt x="1933" y="2308"/>
                    <a:pt x="1955" y="2313"/>
                    <a:pt x="1978" y="2313"/>
                  </a:cubicBezTo>
                  <a:cubicBezTo>
                    <a:pt x="2001" y="2313"/>
                    <a:pt x="2023" y="2308"/>
                    <a:pt x="2046" y="2308"/>
                  </a:cubicBezTo>
                  <a:cubicBezTo>
                    <a:pt x="2097" y="2301"/>
                    <a:pt x="2149" y="2290"/>
                    <a:pt x="2194" y="2279"/>
                  </a:cubicBezTo>
                  <a:cubicBezTo>
                    <a:pt x="2217" y="2274"/>
                    <a:pt x="2233" y="2267"/>
                    <a:pt x="2256" y="2256"/>
                  </a:cubicBezTo>
                  <a:cubicBezTo>
                    <a:pt x="2267" y="2256"/>
                    <a:pt x="2280" y="2250"/>
                    <a:pt x="2296" y="2245"/>
                  </a:cubicBezTo>
                  <a:cubicBezTo>
                    <a:pt x="2301" y="2239"/>
                    <a:pt x="2301" y="2239"/>
                    <a:pt x="2308" y="2233"/>
                  </a:cubicBezTo>
                  <a:cubicBezTo>
                    <a:pt x="2336" y="2222"/>
                    <a:pt x="2364" y="2205"/>
                    <a:pt x="2393" y="2188"/>
                  </a:cubicBezTo>
                  <a:cubicBezTo>
                    <a:pt x="2398" y="2182"/>
                    <a:pt x="2404" y="2177"/>
                    <a:pt x="2411" y="2171"/>
                  </a:cubicBezTo>
                  <a:cubicBezTo>
                    <a:pt x="2450" y="2143"/>
                    <a:pt x="2484" y="2109"/>
                    <a:pt x="2518" y="2069"/>
                  </a:cubicBezTo>
                  <a:cubicBezTo>
                    <a:pt x="2540" y="2046"/>
                    <a:pt x="2558" y="2017"/>
                    <a:pt x="2574" y="1989"/>
                  </a:cubicBezTo>
                  <a:cubicBezTo>
                    <a:pt x="2586" y="1967"/>
                    <a:pt x="2597" y="1949"/>
                    <a:pt x="2608" y="1926"/>
                  </a:cubicBezTo>
                  <a:lnTo>
                    <a:pt x="2603" y="1926"/>
                  </a:lnTo>
                  <a:cubicBezTo>
                    <a:pt x="2615" y="1915"/>
                    <a:pt x="2621" y="1899"/>
                    <a:pt x="2626" y="1892"/>
                  </a:cubicBezTo>
                  <a:cubicBezTo>
                    <a:pt x="2626" y="1881"/>
                    <a:pt x="2631" y="1875"/>
                    <a:pt x="2631" y="1870"/>
                  </a:cubicBezTo>
                  <a:cubicBezTo>
                    <a:pt x="2642" y="1858"/>
                    <a:pt x="2660" y="1852"/>
                    <a:pt x="2676" y="1852"/>
                  </a:cubicBezTo>
                  <a:cubicBezTo>
                    <a:pt x="2694" y="1852"/>
                    <a:pt x="2711" y="1858"/>
                    <a:pt x="2723" y="1870"/>
                  </a:cubicBezTo>
                  <a:cubicBezTo>
                    <a:pt x="2723" y="1875"/>
                    <a:pt x="2728" y="1875"/>
                    <a:pt x="2728" y="1881"/>
                  </a:cubicBezTo>
                  <a:cubicBezTo>
                    <a:pt x="2791" y="2012"/>
                    <a:pt x="2847" y="2119"/>
                    <a:pt x="2904" y="2211"/>
                  </a:cubicBezTo>
                  <a:cubicBezTo>
                    <a:pt x="2967" y="2279"/>
                    <a:pt x="3035" y="2353"/>
                    <a:pt x="3109" y="2415"/>
                  </a:cubicBezTo>
                  <a:cubicBezTo>
                    <a:pt x="3195" y="2484"/>
                    <a:pt x="3279" y="2534"/>
                    <a:pt x="3376" y="2574"/>
                  </a:cubicBezTo>
                  <a:cubicBezTo>
                    <a:pt x="3387" y="2580"/>
                    <a:pt x="3392" y="2580"/>
                    <a:pt x="3405" y="2580"/>
                  </a:cubicBezTo>
                  <a:cubicBezTo>
                    <a:pt x="3450" y="2586"/>
                    <a:pt x="3489" y="2591"/>
                    <a:pt x="3529" y="2591"/>
                  </a:cubicBezTo>
                  <a:lnTo>
                    <a:pt x="3592" y="2591"/>
                  </a:lnTo>
                  <a:cubicBezTo>
                    <a:pt x="3654" y="2580"/>
                    <a:pt x="3712" y="2568"/>
                    <a:pt x="3774" y="2546"/>
                  </a:cubicBezTo>
                  <a:cubicBezTo>
                    <a:pt x="3785" y="2546"/>
                    <a:pt x="3796" y="2540"/>
                    <a:pt x="3808" y="2534"/>
                  </a:cubicBezTo>
                  <a:cubicBezTo>
                    <a:pt x="3830" y="2529"/>
                    <a:pt x="3853" y="2518"/>
                    <a:pt x="3877" y="2505"/>
                  </a:cubicBezTo>
                  <a:cubicBezTo>
                    <a:pt x="3877" y="2505"/>
                    <a:pt x="3877" y="2500"/>
                    <a:pt x="3882" y="2500"/>
                  </a:cubicBezTo>
                  <a:cubicBezTo>
                    <a:pt x="3893" y="2478"/>
                    <a:pt x="3916" y="2466"/>
                    <a:pt x="3938" y="2466"/>
                  </a:cubicBezTo>
                  <a:lnTo>
                    <a:pt x="3956" y="2466"/>
                  </a:lnTo>
                  <a:cubicBezTo>
                    <a:pt x="3967" y="2460"/>
                    <a:pt x="3979" y="2455"/>
                    <a:pt x="3990" y="2444"/>
                  </a:cubicBezTo>
                  <a:cubicBezTo>
                    <a:pt x="4013" y="2432"/>
                    <a:pt x="4035" y="2415"/>
                    <a:pt x="4058" y="2398"/>
                  </a:cubicBezTo>
                  <a:cubicBezTo>
                    <a:pt x="4074" y="2387"/>
                    <a:pt x="4092" y="2376"/>
                    <a:pt x="4103" y="2364"/>
                  </a:cubicBezTo>
                  <a:cubicBezTo>
                    <a:pt x="4160" y="2319"/>
                    <a:pt x="4211" y="2267"/>
                    <a:pt x="4257" y="2211"/>
                  </a:cubicBezTo>
                  <a:cubicBezTo>
                    <a:pt x="4291" y="2164"/>
                    <a:pt x="4325" y="2125"/>
                    <a:pt x="4347" y="2080"/>
                  </a:cubicBezTo>
                  <a:cubicBezTo>
                    <a:pt x="4359" y="2062"/>
                    <a:pt x="4365" y="2046"/>
                    <a:pt x="4376" y="2028"/>
                  </a:cubicBezTo>
                  <a:cubicBezTo>
                    <a:pt x="4381" y="2017"/>
                    <a:pt x="4388" y="2001"/>
                    <a:pt x="4393" y="1989"/>
                  </a:cubicBezTo>
                  <a:cubicBezTo>
                    <a:pt x="4410" y="1944"/>
                    <a:pt x="4428" y="1892"/>
                    <a:pt x="4438" y="1847"/>
                  </a:cubicBezTo>
                  <a:cubicBezTo>
                    <a:pt x="4438" y="1807"/>
                    <a:pt x="4444" y="1773"/>
                    <a:pt x="4444" y="1739"/>
                  </a:cubicBezTo>
                  <a:cubicBezTo>
                    <a:pt x="4444" y="1721"/>
                    <a:pt x="4456" y="1705"/>
                    <a:pt x="4467" y="1694"/>
                  </a:cubicBezTo>
                  <a:cubicBezTo>
                    <a:pt x="4473" y="1682"/>
                    <a:pt x="4478" y="1682"/>
                    <a:pt x="4483" y="1676"/>
                  </a:cubicBezTo>
                  <a:cubicBezTo>
                    <a:pt x="4496" y="1671"/>
                    <a:pt x="4501" y="1665"/>
                    <a:pt x="4512" y="1660"/>
                  </a:cubicBezTo>
                  <a:lnTo>
                    <a:pt x="4524" y="1660"/>
                  </a:lnTo>
                  <a:cubicBezTo>
                    <a:pt x="4530" y="1653"/>
                    <a:pt x="4535" y="1653"/>
                    <a:pt x="4541" y="1653"/>
                  </a:cubicBezTo>
                  <a:cubicBezTo>
                    <a:pt x="4569" y="1653"/>
                    <a:pt x="4598" y="1671"/>
                    <a:pt x="4609" y="1694"/>
                  </a:cubicBezTo>
                  <a:cubicBezTo>
                    <a:pt x="4614" y="1699"/>
                    <a:pt x="4614" y="1710"/>
                    <a:pt x="4620" y="1716"/>
                  </a:cubicBezTo>
                  <a:cubicBezTo>
                    <a:pt x="4627" y="1739"/>
                    <a:pt x="4632" y="1755"/>
                    <a:pt x="4638" y="1779"/>
                  </a:cubicBezTo>
                  <a:cubicBezTo>
                    <a:pt x="4643" y="1784"/>
                    <a:pt x="4643" y="1789"/>
                    <a:pt x="4643" y="1796"/>
                  </a:cubicBezTo>
                  <a:cubicBezTo>
                    <a:pt x="4661" y="1836"/>
                    <a:pt x="4677" y="1870"/>
                    <a:pt x="4700" y="1899"/>
                  </a:cubicBezTo>
                  <a:cubicBezTo>
                    <a:pt x="4722" y="1926"/>
                    <a:pt x="4745" y="1954"/>
                    <a:pt x="4779" y="1983"/>
                  </a:cubicBezTo>
                  <a:cubicBezTo>
                    <a:pt x="4813" y="2012"/>
                    <a:pt x="4848" y="2035"/>
                    <a:pt x="4887" y="2051"/>
                  </a:cubicBezTo>
                  <a:cubicBezTo>
                    <a:pt x="4893" y="2057"/>
                    <a:pt x="4905" y="2057"/>
                    <a:pt x="4910" y="2062"/>
                  </a:cubicBezTo>
                  <a:cubicBezTo>
                    <a:pt x="4939" y="2074"/>
                    <a:pt x="4973" y="2085"/>
                    <a:pt x="5013" y="2096"/>
                  </a:cubicBezTo>
                  <a:lnTo>
                    <a:pt x="5029" y="2096"/>
                  </a:lnTo>
                  <a:cubicBezTo>
                    <a:pt x="5041" y="2103"/>
                    <a:pt x="5047" y="2103"/>
                    <a:pt x="5052" y="2103"/>
                  </a:cubicBezTo>
                  <a:cubicBezTo>
                    <a:pt x="5104" y="2109"/>
                    <a:pt x="5149" y="2114"/>
                    <a:pt x="5194" y="2114"/>
                  </a:cubicBezTo>
                  <a:cubicBezTo>
                    <a:pt x="5223" y="2114"/>
                    <a:pt x="5251" y="2114"/>
                    <a:pt x="5280" y="2109"/>
                  </a:cubicBezTo>
                  <a:lnTo>
                    <a:pt x="5296" y="2109"/>
                  </a:lnTo>
                  <a:cubicBezTo>
                    <a:pt x="5393" y="2096"/>
                    <a:pt x="5490" y="2074"/>
                    <a:pt x="5587" y="2040"/>
                  </a:cubicBezTo>
                  <a:cubicBezTo>
                    <a:pt x="5598" y="2035"/>
                    <a:pt x="5609" y="2028"/>
                    <a:pt x="5621" y="2028"/>
                  </a:cubicBezTo>
                  <a:cubicBezTo>
                    <a:pt x="5632" y="2023"/>
                    <a:pt x="5637" y="2017"/>
                    <a:pt x="5649" y="2017"/>
                  </a:cubicBezTo>
                  <a:cubicBezTo>
                    <a:pt x="5723" y="1983"/>
                    <a:pt x="5797" y="1949"/>
                    <a:pt x="5865" y="1904"/>
                  </a:cubicBezTo>
                  <a:cubicBezTo>
                    <a:pt x="5876" y="1899"/>
                    <a:pt x="5894" y="1886"/>
                    <a:pt x="5904" y="1875"/>
                  </a:cubicBezTo>
                  <a:lnTo>
                    <a:pt x="5910" y="1875"/>
                  </a:lnTo>
                  <a:cubicBezTo>
                    <a:pt x="5888" y="1841"/>
                    <a:pt x="5865" y="1807"/>
                    <a:pt x="5842" y="1773"/>
                  </a:cubicBezTo>
                  <a:cubicBezTo>
                    <a:pt x="5791" y="1694"/>
                    <a:pt x="5752" y="1603"/>
                    <a:pt x="5729" y="1506"/>
                  </a:cubicBezTo>
                  <a:cubicBezTo>
                    <a:pt x="5723" y="1495"/>
                    <a:pt x="5723" y="1477"/>
                    <a:pt x="5718" y="1461"/>
                  </a:cubicBezTo>
                  <a:cubicBezTo>
                    <a:pt x="5700" y="1477"/>
                    <a:pt x="5684" y="1495"/>
                    <a:pt x="5666" y="1506"/>
                  </a:cubicBezTo>
                  <a:cubicBezTo>
                    <a:pt x="5621" y="1534"/>
                    <a:pt x="5574" y="1558"/>
                    <a:pt x="5529" y="1574"/>
                  </a:cubicBezTo>
                  <a:cubicBezTo>
                    <a:pt x="5484" y="1585"/>
                    <a:pt x="5433" y="1597"/>
                    <a:pt x="5382" y="1603"/>
                  </a:cubicBezTo>
                  <a:lnTo>
                    <a:pt x="5364" y="1603"/>
                  </a:lnTo>
                  <a:cubicBezTo>
                    <a:pt x="5314" y="1603"/>
                    <a:pt x="5268" y="1597"/>
                    <a:pt x="5217" y="1585"/>
                  </a:cubicBezTo>
                  <a:cubicBezTo>
                    <a:pt x="5138" y="1569"/>
                    <a:pt x="5070" y="1545"/>
                    <a:pt x="4989" y="1506"/>
                  </a:cubicBezTo>
                  <a:cubicBezTo>
                    <a:pt x="4893" y="1455"/>
                    <a:pt x="4803" y="1393"/>
                    <a:pt x="4717" y="1312"/>
                  </a:cubicBezTo>
                  <a:cubicBezTo>
                    <a:pt x="4620" y="1228"/>
                    <a:pt x="4535" y="1131"/>
                    <a:pt x="4467" y="1028"/>
                  </a:cubicBezTo>
                  <a:cubicBezTo>
                    <a:pt x="4456" y="1012"/>
                    <a:pt x="4433" y="1000"/>
                    <a:pt x="4410" y="1000"/>
                  </a:cubicBezTo>
                  <a:cubicBezTo>
                    <a:pt x="4376" y="1000"/>
                    <a:pt x="4354" y="1018"/>
                    <a:pt x="4336" y="1034"/>
                  </a:cubicBezTo>
                  <a:cubicBezTo>
                    <a:pt x="4268" y="1142"/>
                    <a:pt x="4218" y="1256"/>
                    <a:pt x="4166" y="1369"/>
                  </a:cubicBezTo>
                  <a:cubicBezTo>
                    <a:pt x="4137" y="1432"/>
                    <a:pt x="4115" y="1495"/>
                    <a:pt x="4081" y="1558"/>
                  </a:cubicBezTo>
                  <a:cubicBezTo>
                    <a:pt x="4040" y="1637"/>
                    <a:pt x="4001" y="1694"/>
                    <a:pt x="3956" y="1744"/>
                  </a:cubicBezTo>
                  <a:cubicBezTo>
                    <a:pt x="3927" y="1779"/>
                    <a:pt x="3898" y="1802"/>
                    <a:pt x="3864" y="1830"/>
                  </a:cubicBezTo>
                  <a:cubicBezTo>
                    <a:pt x="3830" y="1847"/>
                    <a:pt x="3802" y="1864"/>
                    <a:pt x="3767" y="1875"/>
                  </a:cubicBezTo>
                  <a:cubicBezTo>
                    <a:pt x="3722" y="1886"/>
                    <a:pt x="3672" y="1899"/>
                    <a:pt x="3620" y="1904"/>
                  </a:cubicBezTo>
                  <a:lnTo>
                    <a:pt x="3592" y="1904"/>
                  </a:lnTo>
                  <a:cubicBezTo>
                    <a:pt x="3552" y="1904"/>
                    <a:pt x="3518" y="1899"/>
                    <a:pt x="3478" y="1892"/>
                  </a:cubicBezTo>
                  <a:cubicBezTo>
                    <a:pt x="3439" y="1881"/>
                    <a:pt x="3399" y="1870"/>
                    <a:pt x="3365" y="1852"/>
                  </a:cubicBezTo>
                  <a:cubicBezTo>
                    <a:pt x="3319" y="1824"/>
                    <a:pt x="3274" y="1796"/>
                    <a:pt x="3234" y="1762"/>
                  </a:cubicBezTo>
                  <a:cubicBezTo>
                    <a:pt x="3182" y="1710"/>
                    <a:pt x="3132" y="1653"/>
                    <a:pt x="3086" y="1585"/>
                  </a:cubicBezTo>
                  <a:cubicBezTo>
                    <a:pt x="3035" y="1506"/>
                    <a:pt x="2996" y="1421"/>
                    <a:pt x="2961" y="1335"/>
                  </a:cubicBezTo>
                  <a:lnTo>
                    <a:pt x="2961" y="1324"/>
                  </a:lnTo>
                  <a:lnTo>
                    <a:pt x="2949" y="1296"/>
                  </a:lnTo>
                  <a:cubicBezTo>
                    <a:pt x="2949" y="1278"/>
                    <a:pt x="2938" y="1267"/>
                    <a:pt x="2933" y="1256"/>
                  </a:cubicBezTo>
                  <a:cubicBezTo>
                    <a:pt x="2922" y="1244"/>
                    <a:pt x="2910" y="1233"/>
                    <a:pt x="2893" y="1228"/>
                  </a:cubicBezTo>
                  <a:cubicBezTo>
                    <a:pt x="2881" y="1228"/>
                    <a:pt x="2876" y="1222"/>
                    <a:pt x="2865" y="1222"/>
                  </a:cubicBezTo>
                  <a:cubicBezTo>
                    <a:pt x="2841" y="1222"/>
                    <a:pt x="2820" y="1233"/>
                    <a:pt x="2807" y="1244"/>
                  </a:cubicBezTo>
                  <a:cubicBezTo>
                    <a:pt x="2734" y="1312"/>
                    <a:pt x="2660" y="1369"/>
                    <a:pt x="2586" y="1421"/>
                  </a:cubicBezTo>
                  <a:cubicBezTo>
                    <a:pt x="2501" y="1472"/>
                    <a:pt x="2421" y="1511"/>
                    <a:pt x="2342" y="1540"/>
                  </a:cubicBezTo>
                  <a:cubicBezTo>
                    <a:pt x="2285" y="1558"/>
                    <a:pt x="2228" y="1569"/>
                    <a:pt x="2183" y="1574"/>
                  </a:cubicBezTo>
                  <a:lnTo>
                    <a:pt x="2160" y="1574"/>
                  </a:lnTo>
                  <a:cubicBezTo>
                    <a:pt x="2120" y="1574"/>
                    <a:pt x="2081" y="1569"/>
                    <a:pt x="2046" y="1563"/>
                  </a:cubicBezTo>
                  <a:cubicBezTo>
                    <a:pt x="2001" y="1551"/>
                    <a:pt x="1967" y="1540"/>
                    <a:pt x="1926" y="1524"/>
                  </a:cubicBezTo>
                  <a:cubicBezTo>
                    <a:pt x="1881" y="1495"/>
                    <a:pt x="1836" y="1466"/>
                    <a:pt x="1797" y="1432"/>
                  </a:cubicBezTo>
                  <a:cubicBezTo>
                    <a:pt x="1756" y="1393"/>
                    <a:pt x="1729" y="1359"/>
                    <a:pt x="1700" y="1319"/>
                  </a:cubicBezTo>
                  <a:cubicBezTo>
                    <a:pt x="1677" y="1285"/>
                    <a:pt x="1660" y="1244"/>
                    <a:pt x="1643" y="1204"/>
                  </a:cubicBezTo>
                  <a:cubicBezTo>
                    <a:pt x="1632" y="1159"/>
                    <a:pt x="1620" y="1114"/>
                    <a:pt x="1620" y="1063"/>
                  </a:cubicBezTo>
                  <a:cubicBezTo>
                    <a:pt x="1614" y="966"/>
                    <a:pt x="1626" y="876"/>
                    <a:pt x="1632" y="784"/>
                  </a:cubicBezTo>
                  <a:cubicBezTo>
                    <a:pt x="1637" y="733"/>
                    <a:pt x="1643" y="688"/>
                    <a:pt x="1648" y="643"/>
                  </a:cubicBezTo>
                  <a:cubicBezTo>
                    <a:pt x="1648" y="619"/>
                    <a:pt x="1643" y="603"/>
                    <a:pt x="1626" y="585"/>
                  </a:cubicBezTo>
                  <a:cubicBezTo>
                    <a:pt x="1620" y="574"/>
                    <a:pt x="1609" y="569"/>
                    <a:pt x="1598" y="562"/>
                  </a:cubicBezTo>
                  <a:cubicBezTo>
                    <a:pt x="1585" y="557"/>
                    <a:pt x="1580" y="557"/>
                    <a:pt x="1569" y="557"/>
                  </a:cubicBezTo>
                  <a:lnTo>
                    <a:pt x="1558" y="557"/>
                  </a:lnTo>
                  <a:lnTo>
                    <a:pt x="1540" y="562"/>
                  </a:lnTo>
                  <a:lnTo>
                    <a:pt x="1540" y="557"/>
                  </a:lnTo>
                  <a:cubicBezTo>
                    <a:pt x="1438" y="562"/>
                    <a:pt x="1341" y="569"/>
                    <a:pt x="1251" y="569"/>
                  </a:cubicBezTo>
                  <a:cubicBezTo>
                    <a:pt x="1052" y="569"/>
                    <a:pt x="887" y="551"/>
                    <a:pt x="733" y="523"/>
                  </a:cubicBezTo>
                  <a:cubicBezTo>
                    <a:pt x="620" y="494"/>
                    <a:pt x="518" y="460"/>
                    <a:pt x="433" y="415"/>
                  </a:cubicBezTo>
                  <a:cubicBezTo>
                    <a:pt x="358" y="381"/>
                    <a:pt x="297" y="336"/>
                    <a:pt x="234" y="284"/>
                  </a:cubicBezTo>
                  <a:cubicBezTo>
                    <a:pt x="177" y="233"/>
                    <a:pt x="132" y="176"/>
                    <a:pt x="92" y="113"/>
                  </a:cubicBezTo>
                  <a:cubicBezTo>
                    <a:pt x="64" y="79"/>
                    <a:pt x="46" y="40"/>
                    <a:pt x="2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4"/>
            <p:cNvSpPr/>
            <p:nvPr/>
          </p:nvSpPr>
          <p:spPr>
            <a:xfrm flipH="1">
              <a:off x="702447" y="3491216"/>
              <a:ext cx="217491" cy="209076"/>
            </a:xfrm>
            <a:custGeom>
              <a:avLst/>
              <a:gdLst/>
              <a:ahLst/>
              <a:cxnLst/>
              <a:rect l="l" t="t" r="r" b="b"/>
              <a:pathLst>
                <a:path w="7392" h="7106" extrusionOk="0">
                  <a:moveTo>
                    <a:pt x="2778" y="4819"/>
                  </a:moveTo>
                  <a:lnTo>
                    <a:pt x="2778" y="4826"/>
                  </a:lnTo>
                  <a:lnTo>
                    <a:pt x="2784" y="4819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7"/>
                    <a:pt x="4011" y="182"/>
                  </a:cubicBezTo>
                  <a:cubicBezTo>
                    <a:pt x="4068" y="194"/>
                    <a:pt x="4113" y="211"/>
                    <a:pt x="4160" y="228"/>
                  </a:cubicBezTo>
                  <a:cubicBezTo>
                    <a:pt x="4205" y="250"/>
                    <a:pt x="4255" y="284"/>
                    <a:pt x="4302" y="318"/>
                  </a:cubicBezTo>
                  <a:cubicBezTo>
                    <a:pt x="4358" y="370"/>
                    <a:pt x="4404" y="421"/>
                    <a:pt x="4444" y="478"/>
                  </a:cubicBezTo>
                  <a:cubicBezTo>
                    <a:pt x="4472" y="518"/>
                    <a:pt x="4489" y="557"/>
                    <a:pt x="4506" y="591"/>
                  </a:cubicBezTo>
                  <a:cubicBezTo>
                    <a:pt x="4540" y="700"/>
                    <a:pt x="4557" y="813"/>
                    <a:pt x="4569" y="927"/>
                  </a:cubicBezTo>
                  <a:cubicBezTo>
                    <a:pt x="4574" y="984"/>
                    <a:pt x="4580" y="1034"/>
                    <a:pt x="4591" y="1092"/>
                  </a:cubicBezTo>
                  <a:cubicBezTo>
                    <a:pt x="4596" y="1137"/>
                    <a:pt x="4609" y="1189"/>
                    <a:pt x="4637" y="1246"/>
                  </a:cubicBezTo>
                  <a:cubicBezTo>
                    <a:pt x="4643" y="1262"/>
                    <a:pt x="4648" y="1280"/>
                    <a:pt x="4664" y="1307"/>
                  </a:cubicBezTo>
                  <a:lnTo>
                    <a:pt x="4671" y="1319"/>
                  </a:lnTo>
                  <a:cubicBezTo>
                    <a:pt x="4682" y="1336"/>
                    <a:pt x="4688" y="1348"/>
                    <a:pt x="4699" y="1364"/>
                  </a:cubicBezTo>
                  <a:lnTo>
                    <a:pt x="4705" y="1382"/>
                  </a:lnTo>
                  <a:cubicBezTo>
                    <a:pt x="4711" y="1399"/>
                    <a:pt x="4722" y="1409"/>
                    <a:pt x="4733" y="1427"/>
                  </a:cubicBezTo>
                  <a:cubicBezTo>
                    <a:pt x="4750" y="1444"/>
                    <a:pt x="4779" y="1456"/>
                    <a:pt x="4808" y="1456"/>
                  </a:cubicBezTo>
                  <a:cubicBezTo>
                    <a:pt x="4824" y="1456"/>
                    <a:pt x="4842" y="1456"/>
                    <a:pt x="4858" y="1444"/>
                  </a:cubicBezTo>
                  <a:cubicBezTo>
                    <a:pt x="4864" y="1438"/>
                    <a:pt x="4876" y="1433"/>
                    <a:pt x="4887" y="1422"/>
                  </a:cubicBezTo>
                  <a:lnTo>
                    <a:pt x="4898" y="1409"/>
                  </a:lnTo>
                  <a:cubicBezTo>
                    <a:pt x="4921" y="1399"/>
                    <a:pt x="4937" y="1393"/>
                    <a:pt x="4960" y="1382"/>
                  </a:cubicBezTo>
                  <a:cubicBezTo>
                    <a:pt x="4984" y="1375"/>
                    <a:pt x="5012" y="1364"/>
                    <a:pt x="5034" y="1359"/>
                  </a:cubicBezTo>
                  <a:cubicBezTo>
                    <a:pt x="5057" y="1354"/>
                    <a:pt x="5086" y="1341"/>
                    <a:pt x="5108" y="1336"/>
                  </a:cubicBezTo>
                  <a:cubicBezTo>
                    <a:pt x="5149" y="1319"/>
                    <a:pt x="5194" y="1307"/>
                    <a:pt x="5233" y="1291"/>
                  </a:cubicBezTo>
                  <a:lnTo>
                    <a:pt x="5285" y="1273"/>
                  </a:lnTo>
                  <a:cubicBezTo>
                    <a:pt x="5370" y="1239"/>
                    <a:pt x="5477" y="1205"/>
                    <a:pt x="5603" y="1189"/>
                  </a:cubicBezTo>
                  <a:lnTo>
                    <a:pt x="5653" y="1189"/>
                  </a:lnTo>
                  <a:cubicBezTo>
                    <a:pt x="5687" y="1189"/>
                    <a:pt x="5728" y="1189"/>
                    <a:pt x="5773" y="1194"/>
                  </a:cubicBezTo>
                  <a:cubicBezTo>
                    <a:pt x="5830" y="1212"/>
                    <a:pt x="5886" y="1228"/>
                    <a:pt x="5938" y="1251"/>
                  </a:cubicBezTo>
                  <a:cubicBezTo>
                    <a:pt x="5983" y="1273"/>
                    <a:pt x="6023" y="1296"/>
                    <a:pt x="6062" y="1330"/>
                  </a:cubicBezTo>
                  <a:cubicBezTo>
                    <a:pt x="6091" y="1354"/>
                    <a:pt x="6120" y="1382"/>
                    <a:pt x="6143" y="1416"/>
                  </a:cubicBezTo>
                  <a:cubicBezTo>
                    <a:pt x="6159" y="1438"/>
                    <a:pt x="6177" y="1472"/>
                    <a:pt x="6188" y="1506"/>
                  </a:cubicBezTo>
                  <a:cubicBezTo>
                    <a:pt x="6205" y="1546"/>
                    <a:pt x="6211" y="1580"/>
                    <a:pt x="6216" y="1621"/>
                  </a:cubicBezTo>
                  <a:cubicBezTo>
                    <a:pt x="6222" y="1666"/>
                    <a:pt x="6222" y="1700"/>
                    <a:pt x="6216" y="1739"/>
                  </a:cubicBezTo>
                  <a:cubicBezTo>
                    <a:pt x="6211" y="1774"/>
                    <a:pt x="6199" y="1802"/>
                    <a:pt x="6182" y="1831"/>
                  </a:cubicBezTo>
                  <a:cubicBezTo>
                    <a:pt x="6143" y="1915"/>
                    <a:pt x="6080" y="1996"/>
                    <a:pt x="6017" y="2075"/>
                  </a:cubicBezTo>
                  <a:lnTo>
                    <a:pt x="5978" y="2120"/>
                  </a:lnTo>
                  <a:cubicBezTo>
                    <a:pt x="5933" y="2172"/>
                    <a:pt x="5904" y="2217"/>
                    <a:pt x="5875" y="2262"/>
                  </a:cubicBezTo>
                  <a:cubicBezTo>
                    <a:pt x="5858" y="2290"/>
                    <a:pt x="5847" y="2314"/>
                    <a:pt x="5836" y="2342"/>
                  </a:cubicBezTo>
                  <a:cubicBezTo>
                    <a:pt x="5830" y="2364"/>
                    <a:pt x="5824" y="2382"/>
                    <a:pt x="5818" y="2410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3" y="2479"/>
                  </a:lnTo>
                  <a:cubicBezTo>
                    <a:pt x="5750" y="2507"/>
                    <a:pt x="5750" y="2541"/>
                    <a:pt x="5768" y="2575"/>
                  </a:cubicBezTo>
                  <a:cubicBezTo>
                    <a:pt x="5773" y="2586"/>
                    <a:pt x="5784" y="2597"/>
                    <a:pt x="5796" y="2603"/>
                  </a:cubicBezTo>
                  <a:cubicBezTo>
                    <a:pt x="5813" y="2615"/>
                    <a:pt x="5824" y="2620"/>
                    <a:pt x="5841" y="2620"/>
                  </a:cubicBezTo>
                  <a:cubicBezTo>
                    <a:pt x="5926" y="2631"/>
                    <a:pt x="6017" y="2644"/>
                    <a:pt x="6103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0" y="2665"/>
                    <a:pt x="6369" y="2678"/>
                    <a:pt x="6484" y="2694"/>
                  </a:cubicBezTo>
                  <a:cubicBezTo>
                    <a:pt x="6636" y="2723"/>
                    <a:pt x="6751" y="2757"/>
                    <a:pt x="6846" y="2802"/>
                  </a:cubicBezTo>
                  <a:cubicBezTo>
                    <a:pt x="6904" y="2830"/>
                    <a:pt x="6956" y="2859"/>
                    <a:pt x="7001" y="2893"/>
                  </a:cubicBezTo>
                  <a:cubicBezTo>
                    <a:pt x="7035" y="2922"/>
                    <a:pt x="7063" y="2956"/>
                    <a:pt x="7085" y="2985"/>
                  </a:cubicBezTo>
                  <a:cubicBezTo>
                    <a:pt x="7108" y="3019"/>
                    <a:pt x="7126" y="3058"/>
                    <a:pt x="7142" y="3092"/>
                  </a:cubicBezTo>
                  <a:cubicBezTo>
                    <a:pt x="7160" y="3143"/>
                    <a:pt x="7171" y="3200"/>
                    <a:pt x="7182" y="3263"/>
                  </a:cubicBezTo>
                  <a:cubicBezTo>
                    <a:pt x="7182" y="3319"/>
                    <a:pt x="7182" y="3371"/>
                    <a:pt x="7176" y="3421"/>
                  </a:cubicBezTo>
                  <a:cubicBezTo>
                    <a:pt x="7166" y="3462"/>
                    <a:pt x="7153" y="3496"/>
                    <a:pt x="7142" y="3523"/>
                  </a:cubicBezTo>
                  <a:cubicBezTo>
                    <a:pt x="7131" y="3546"/>
                    <a:pt x="7114" y="3575"/>
                    <a:pt x="7097" y="3604"/>
                  </a:cubicBezTo>
                  <a:cubicBezTo>
                    <a:pt x="7069" y="3626"/>
                    <a:pt x="7046" y="3654"/>
                    <a:pt x="7011" y="3672"/>
                  </a:cubicBezTo>
                  <a:cubicBezTo>
                    <a:pt x="6966" y="3706"/>
                    <a:pt x="6915" y="3735"/>
                    <a:pt x="6846" y="3756"/>
                  </a:cubicBezTo>
                  <a:cubicBezTo>
                    <a:pt x="6722" y="3803"/>
                    <a:pt x="6574" y="3825"/>
                    <a:pt x="6426" y="3853"/>
                  </a:cubicBezTo>
                  <a:cubicBezTo>
                    <a:pt x="6376" y="3859"/>
                    <a:pt x="6319" y="3871"/>
                    <a:pt x="6267" y="3882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3" y="3973"/>
                    <a:pt x="6199" y="4007"/>
                    <a:pt x="6222" y="4029"/>
                  </a:cubicBezTo>
                  <a:cubicBezTo>
                    <a:pt x="6250" y="4058"/>
                    <a:pt x="6279" y="4092"/>
                    <a:pt x="6313" y="4131"/>
                  </a:cubicBezTo>
                  <a:cubicBezTo>
                    <a:pt x="6330" y="4160"/>
                    <a:pt x="6347" y="4189"/>
                    <a:pt x="6358" y="4217"/>
                  </a:cubicBezTo>
                  <a:cubicBezTo>
                    <a:pt x="6364" y="4239"/>
                    <a:pt x="6369" y="4268"/>
                    <a:pt x="6376" y="4307"/>
                  </a:cubicBezTo>
                  <a:cubicBezTo>
                    <a:pt x="6376" y="4331"/>
                    <a:pt x="6376" y="4365"/>
                    <a:pt x="6369" y="4393"/>
                  </a:cubicBezTo>
                  <a:cubicBezTo>
                    <a:pt x="6364" y="4427"/>
                    <a:pt x="6353" y="4462"/>
                    <a:pt x="6335" y="4496"/>
                  </a:cubicBezTo>
                  <a:cubicBezTo>
                    <a:pt x="6319" y="4535"/>
                    <a:pt x="6290" y="4580"/>
                    <a:pt x="6256" y="4621"/>
                  </a:cubicBezTo>
                  <a:cubicBezTo>
                    <a:pt x="6205" y="4672"/>
                    <a:pt x="6154" y="4723"/>
                    <a:pt x="6085" y="4768"/>
                  </a:cubicBezTo>
                  <a:cubicBezTo>
                    <a:pt x="6001" y="4831"/>
                    <a:pt x="5904" y="4882"/>
                    <a:pt x="5802" y="4921"/>
                  </a:cubicBezTo>
                  <a:cubicBezTo>
                    <a:pt x="5700" y="4962"/>
                    <a:pt x="5585" y="4989"/>
                    <a:pt x="5477" y="5002"/>
                  </a:cubicBezTo>
                  <a:lnTo>
                    <a:pt x="5461" y="5002"/>
                  </a:lnTo>
                  <a:cubicBezTo>
                    <a:pt x="5432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89"/>
                  </a:cubicBezTo>
                  <a:cubicBezTo>
                    <a:pt x="5154" y="4978"/>
                    <a:pt x="5108" y="4962"/>
                    <a:pt x="5068" y="4944"/>
                  </a:cubicBezTo>
                  <a:cubicBezTo>
                    <a:pt x="5029" y="4928"/>
                    <a:pt x="4994" y="4905"/>
                    <a:pt x="4960" y="4876"/>
                  </a:cubicBezTo>
                  <a:cubicBezTo>
                    <a:pt x="4926" y="4853"/>
                    <a:pt x="4903" y="4819"/>
                    <a:pt x="4881" y="4792"/>
                  </a:cubicBezTo>
                  <a:cubicBezTo>
                    <a:pt x="4858" y="4757"/>
                    <a:pt x="4835" y="4717"/>
                    <a:pt x="4819" y="4672"/>
                  </a:cubicBezTo>
                  <a:cubicBezTo>
                    <a:pt x="4813" y="4648"/>
                    <a:pt x="4808" y="4632"/>
                    <a:pt x="4801" y="4609"/>
                  </a:cubicBezTo>
                  <a:cubicBezTo>
                    <a:pt x="4790" y="4575"/>
                    <a:pt x="4756" y="4546"/>
                    <a:pt x="4722" y="4546"/>
                  </a:cubicBezTo>
                  <a:cubicBezTo>
                    <a:pt x="4716" y="4546"/>
                    <a:pt x="4711" y="4546"/>
                    <a:pt x="4705" y="4553"/>
                  </a:cubicBezTo>
                  <a:cubicBezTo>
                    <a:pt x="4693" y="4553"/>
                    <a:pt x="4677" y="4558"/>
                    <a:pt x="4664" y="4569"/>
                  </a:cubicBezTo>
                  <a:cubicBezTo>
                    <a:pt x="4643" y="4580"/>
                    <a:pt x="4625" y="4609"/>
                    <a:pt x="4625" y="4632"/>
                  </a:cubicBezTo>
                  <a:cubicBezTo>
                    <a:pt x="4625" y="4666"/>
                    <a:pt x="4625" y="4700"/>
                    <a:pt x="4619" y="4740"/>
                  </a:cubicBezTo>
                  <a:cubicBezTo>
                    <a:pt x="4603" y="4802"/>
                    <a:pt x="4585" y="4860"/>
                    <a:pt x="4557" y="4921"/>
                  </a:cubicBezTo>
                  <a:cubicBezTo>
                    <a:pt x="4528" y="4978"/>
                    <a:pt x="4489" y="5041"/>
                    <a:pt x="4438" y="5104"/>
                  </a:cubicBezTo>
                  <a:cubicBezTo>
                    <a:pt x="4381" y="5172"/>
                    <a:pt x="4313" y="5235"/>
                    <a:pt x="4239" y="5291"/>
                  </a:cubicBezTo>
                  <a:cubicBezTo>
                    <a:pt x="4205" y="5314"/>
                    <a:pt x="4171" y="5337"/>
                    <a:pt x="4137" y="5359"/>
                  </a:cubicBezTo>
                  <a:lnTo>
                    <a:pt x="4119" y="5359"/>
                  </a:lnTo>
                  <a:cubicBezTo>
                    <a:pt x="4103" y="5371"/>
                    <a:pt x="4079" y="5382"/>
                    <a:pt x="4063" y="5393"/>
                  </a:cubicBezTo>
                  <a:cubicBezTo>
                    <a:pt x="4058" y="5393"/>
                    <a:pt x="4058" y="5398"/>
                    <a:pt x="4058" y="5398"/>
                  </a:cubicBezTo>
                  <a:cubicBezTo>
                    <a:pt x="4034" y="5411"/>
                    <a:pt x="4011" y="5422"/>
                    <a:pt x="3989" y="5427"/>
                  </a:cubicBezTo>
                  <a:cubicBezTo>
                    <a:pt x="3914" y="5456"/>
                    <a:pt x="3841" y="5473"/>
                    <a:pt x="3773" y="5484"/>
                  </a:cubicBezTo>
                  <a:lnTo>
                    <a:pt x="3710" y="5484"/>
                  </a:lnTo>
                  <a:cubicBezTo>
                    <a:pt x="3670" y="5484"/>
                    <a:pt x="3631" y="5484"/>
                    <a:pt x="3586" y="5479"/>
                  </a:cubicBezTo>
                  <a:cubicBezTo>
                    <a:pt x="3523" y="5461"/>
                    <a:pt x="3466" y="5445"/>
                    <a:pt x="3421" y="5422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80"/>
                    <a:pt x="3164" y="5222"/>
                    <a:pt x="3114" y="5149"/>
                  </a:cubicBezTo>
                  <a:cubicBezTo>
                    <a:pt x="3046" y="5047"/>
                    <a:pt x="2983" y="4933"/>
                    <a:pt x="2909" y="4774"/>
                  </a:cubicBezTo>
                  <a:cubicBezTo>
                    <a:pt x="2904" y="4757"/>
                    <a:pt x="2881" y="4745"/>
                    <a:pt x="2857" y="4745"/>
                  </a:cubicBezTo>
                  <a:cubicBezTo>
                    <a:pt x="2836" y="4745"/>
                    <a:pt x="2818" y="4757"/>
                    <a:pt x="2807" y="4785"/>
                  </a:cubicBezTo>
                  <a:cubicBezTo>
                    <a:pt x="2802" y="4792"/>
                    <a:pt x="2796" y="4808"/>
                    <a:pt x="2784" y="4819"/>
                  </a:cubicBezTo>
                  <a:lnTo>
                    <a:pt x="2789" y="4819"/>
                  </a:lnTo>
                  <a:cubicBezTo>
                    <a:pt x="2767" y="4871"/>
                    <a:pt x="2733" y="4916"/>
                    <a:pt x="2699" y="4962"/>
                  </a:cubicBezTo>
                  <a:cubicBezTo>
                    <a:pt x="2660" y="5012"/>
                    <a:pt x="2613" y="5052"/>
                    <a:pt x="2574" y="5081"/>
                  </a:cubicBezTo>
                  <a:cubicBezTo>
                    <a:pt x="2529" y="5109"/>
                    <a:pt x="2482" y="5132"/>
                    <a:pt x="2437" y="5149"/>
                  </a:cubicBezTo>
                  <a:cubicBezTo>
                    <a:pt x="2369" y="5177"/>
                    <a:pt x="2301" y="5194"/>
                    <a:pt x="2227" y="5201"/>
                  </a:cubicBezTo>
                  <a:cubicBezTo>
                    <a:pt x="2204" y="5206"/>
                    <a:pt x="2182" y="5206"/>
                    <a:pt x="2159" y="5206"/>
                  </a:cubicBezTo>
                  <a:cubicBezTo>
                    <a:pt x="2114" y="5206"/>
                    <a:pt x="2062" y="5201"/>
                    <a:pt x="2005" y="5194"/>
                  </a:cubicBezTo>
                  <a:cubicBezTo>
                    <a:pt x="1903" y="5172"/>
                    <a:pt x="1801" y="5138"/>
                    <a:pt x="1705" y="5098"/>
                  </a:cubicBezTo>
                  <a:cubicBezTo>
                    <a:pt x="1625" y="5057"/>
                    <a:pt x="1546" y="5007"/>
                    <a:pt x="1472" y="4950"/>
                  </a:cubicBezTo>
                  <a:cubicBezTo>
                    <a:pt x="1409" y="4894"/>
                    <a:pt x="1357" y="4837"/>
                    <a:pt x="1318" y="4779"/>
                  </a:cubicBezTo>
                  <a:cubicBezTo>
                    <a:pt x="1284" y="4734"/>
                    <a:pt x="1255" y="4677"/>
                    <a:pt x="1228" y="4621"/>
                  </a:cubicBezTo>
                  <a:cubicBezTo>
                    <a:pt x="1210" y="4569"/>
                    <a:pt x="1199" y="4512"/>
                    <a:pt x="1187" y="4451"/>
                  </a:cubicBezTo>
                  <a:cubicBezTo>
                    <a:pt x="1181" y="4393"/>
                    <a:pt x="1187" y="4325"/>
                    <a:pt x="1194" y="4257"/>
                  </a:cubicBezTo>
                  <a:cubicBezTo>
                    <a:pt x="1210" y="4183"/>
                    <a:pt x="1239" y="4103"/>
                    <a:pt x="1278" y="4013"/>
                  </a:cubicBezTo>
                  <a:cubicBezTo>
                    <a:pt x="1284" y="3990"/>
                    <a:pt x="1284" y="3966"/>
                    <a:pt x="1273" y="3939"/>
                  </a:cubicBezTo>
                  <a:cubicBezTo>
                    <a:pt x="1255" y="3916"/>
                    <a:pt x="1233" y="3893"/>
                    <a:pt x="1210" y="3887"/>
                  </a:cubicBezTo>
                  <a:cubicBezTo>
                    <a:pt x="1131" y="3864"/>
                    <a:pt x="1050" y="3837"/>
                    <a:pt x="966" y="3808"/>
                  </a:cubicBezTo>
                  <a:cubicBezTo>
                    <a:pt x="880" y="3780"/>
                    <a:pt x="819" y="3751"/>
                    <a:pt x="761" y="3722"/>
                  </a:cubicBezTo>
                  <a:lnTo>
                    <a:pt x="761" y="3717"/>
                  </a:lnTo>
                  <a:lnTo>
                    <a:pt x="756" y="3717"/>
                  </a:lnTo>
                  <a:cubicBezTo>
                    <a:pt x="744" y="3711"/>
                    <a:pt x="733" y="3706"/>
                    <a:pt x="722" y="3701"/>
                  </a:cubicBezTo>
                  <a:lnTo>
                    <a:pt x="722" y="3706"/>
                  </a:lnTo>
                  <a:lnTo>
                    <a:pt x="733" y="3711"/>
                  </a:lnTo>
                  <a:cubicBezTo>
                    <a:pt x="596" y="3649"/>
                    <a:pt x="489" y="3586"/>
                    <a:pt x="403" y="3512"/>
                  </a:cubicBezTo>
                  <a:cubicBezTo>
                    <a:pt x="352" y="3473"/>
                    <a:pt x="313" y="3428"/>
                    <a:pt x="284" y="3381"/>
                  </a:cubicBezTo>
                  <a:cubicBezTo>
                    <a:pt x="250" y="3342"/>
                    <a:pt x="227" y="3297"/>
                    <a:pt x="216" y="3257"/>
                  </a:cubicBezTo>
                  <a:cubicBezTo>
                    <a:pt x="198" y="3216"/>
                    <a:pt x="187" y="3177"/>
                    <a:pt x="182" y="3126"/>
                  </a:cubicBezTo>
                  <a:cubicBezTo>
                    <a:pt x="176" y="3064"/>
                    <a:pt x="182" y="3006"/>
                    <a:pt x="193" y="2950"/>
                  </a:cubicBezTo>
                  <a:cubicBezTo>
                    <a:pt x="198" y="2899"/>
                    <a:pt x="216" y="2854"/>
                    <a:pt x="232" y="2820"/>
                  </a:cubicBezTo>
                  <a:cubicBezTo>
                    <a:pt x="255" y="2773"/>
                    <a:pt x="279" y="2734"/>
                    <a:pt x="307" y="2694"/>
                  </a:cubicBezTo>
                  <a:cubicBezTo>
                    <a:pt x="347" y="2655"/>
                    <a:pt x="386" y="2615"/>
                    <a:pt x="431" y="2586"/>
                  </a:cubicBezTo>
                  <a:cubicBezTo>
                    <a:pt x="489" y="2547"/>
                    <a:pt x="546" y="2513"/>
                    <a:pt x="607" y="2490"/>
                  </a:cubicBezTo>
                  <a:cubicBezTo>
                    <a:pt x="699" y="2461"/>
                    <a:pt x="790" y="2439"/>
                    <a:pt x="887" y="2427"/>
                  </a:cubicBezTo>
                  <a:cubicBezTo>
                    <a:pt x="921" y="2421"/>
                    <a:pt x="960" y="2421"/>
                    <a:pt x="995" y="2421"/>
                  </a:cubicBezTo>
                  <a:cubicBezTo>
                    <a:pt x="1057" y="2421"/>
                    <a:pt x="1113" y="2427"/>
                    <a:pt x="1187" y="2439"/>
                  </a:cubicBezTo>
                  <a:cubicBezTo>
                    <a:pt x="1233" y="2450"/>
                    <a:pt x="1273" y="2455"/>
                    <a:pt x="1312" y="2466"/>
                  </a:cubicBezTo>
                  <a:cubicBezTo>
                    <a:pt x="1323" y="2473"/>
                    <a:pt x="1330" y="2473"/>
                    <a:pt x="1336" y="2473"/>
                  </a:cubicBezTo>
                  <a:cubicBezTo>
                    <a:pt x="1357" y="2473"/>
                    <a:pt x="1375" y="2466"/>
                    <a:pt x="1386" y="2450"/>
                  </a:cubicBezTo>
                  <a:cubicBezTo>
                    <a:pt x="1409" y="2432"/>
                    <a:pt x="1426" y="2393"/>
                    <a:pt x="1404" y="2359"/>
                  </a:cubicBezTo>
                  <a:cubicBezTo>
                    <a:pt x="1375" y="2314"/>
                    <a:pt x="1346" y="2262"/>
                    <a:pt x="1318" y="2188"/>
                  </a:cubicBezTo>
                  <a:cubicBezTo>
                    <a:pt x="1284" y="2080"/>
                    <a:pt x="1255" y="1967"/>
                    <a:pt x="1244" y="1847"/>
                  </a:cubicBezTo>
                  <a:cubicBezTo>
                    <a:pt x="1233" y="1734"/>
                    <a:pt x="1239" y="1621"/>
                    <a:pt x="1255" y="1512"/>
                  </a:cubicBezTo>
                  <a:cubicBezTo>
                    <a:pt x="1278" y="1399"/>
                    <a:pt x="1307" y="1296"/>
                    <a:pt x="1352" y="1199"/>
                  </a:cubicBezTo>
                  <a:cubicBezTo>
                    <a:pt x="1391" y="1126"/>
                    <a:pt x="1432" y="1052"/>
                    <a:pt x="1488" y="984"/>
                  </a:cubicBezTo>
                  <a:cubicBezTo>
                    <a:pt x="1546" y="921"/>
                    <a:pt x="1603" y="871"/>
                    <a:pt x="1671" y="824"/>
                  </a:cubicBezTo>
                  <a:cubicBezTo>
                    <a:pt x="1732" y="774"/>
                    <a:pt x="1795" y="745"/>
                    <a:pt x="1863" y="717"/>
                  </a:cubicBezTo>
                  <a:cubicBezTo>
                    <a:pt x="1915" y="700"/>
                    <a:pt x="1960" y="688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0" y="683"/>
                    <a:pt x="2159" y="688"/>
                  </a:cubicBezTo>
                  <a:cubicBezTo>
                    <a:pt x="2217" y="700"/>
                    <a:pt x="2267" y="717"/>
                    <a:pt x="2319" y="740"/>
                  </a:cubicBezTo>
                  <a:cubicBezTo>
                    <a:pt x="2387" y="774"/>
                    <a:pt x="2443" y="813"/>
                    <a:pt x="2495" y="858"/>
                  </a:cubicBezTo>
                  <a:cubicBezTo>
                    <a:pt x="2506" y="871"/>
                    <a:pt x="2523" y="876"/>
                    <a:pt x="2534" y="887"/>
                  </a:cubicBezTo>
                  <a:lnTo>
                    <a:pt x="2529" y="882"/>
                  </a:lnTo>
                  <a:lnTo>
                    <a:pt x="2529" y="876"/>
                  </a:lnTo>
                  <a:cubicBezTo>
                    <a:pt x="2626" y="955"/>
                    <a:pt x="2721" y="1052"/>
                    <a:pt x="2818" y="1171"/>
                  </a:cubicBezTo>
                  <a:cubicBezTo>
                    <a:pt x="2830" y="1183"/>
                    <a:pt x="2847" y="1189"/>
                    <a:pt x="2864" y="1189"/>
                  </a:cubicBezTo>
                  <a:lnTo>
                    <a:pt x="2875" y="1189"/>
                  </a:lnTo>
                  <a:cubicBezTo>
                    <a:pt x="2898" y="1189"/>
                    <a:pt x="2920" y="1171"/>
                    <a:pt x="2920" y="1149"/>
                  </a:cubicBezTo>
                  <a:cubicBezTo>
                    <a:pt x="2949" y="1000"/>
                    <a:pt x="2988" y="871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9"/>
                    <a:pt x="3369" y="353"/>
                  </a:cubicBezTo>
                  <a:cubicBezTo>
                    <a:pt x="3432" y="302"/>
                    <a:pt x="3505" y="268"/>
                    <a:pt x="3580" y="239"/>
                  </a:cubicBezTo>
                  <a:cubicBezTo>
                    <a:pt x="3665" y="205"/>
                    <a:pt x="3744" y="189"/>
                    <a:pt x="3830" y="177"/>
                  </a:cubicBezTo>
                  <a:cubicBezTo>
                    <a:pt x="3853" y="177"/>
                    <a:pt x="3875" y="171"/>
                    <a:pt x="3898" y="171"/>
                  </a:cubicBezTo>
                  <a:close/>
                  <a:moveTo>
                    <a:pt x="3921" y="1"/>
                  </a:moveTo>
                  <a:cubicBezTo>
                    <a:pt x="3903" y="1"/>
                    <a:pt x="3880" y="1"/>
                    <a:pt x="3858" y="6"/>
                  </a:cubicBezTo>
                  <a:cubicBezTo>
                    <a:pt x="3580" y="24"/>
                    <a:pt x="3313" y="155"/>
                    <a:pt x="3130" y="359"/>
                  </a:cubicBezTo>
                  <a:cubicBezTo>
                    <a:pt x="2972" y="535"/>
                    <a:pt x="2875" y="756"/>
                    <a:pt x="2823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5" y="557"/>
                    <a:pt x="2124" y="548"/>
                    <a:pt x="2062" y="548"/>
                  </a:cubicBezTo>
                  <a:cubicBezTo>
                    <a:pt x="1988" y="548"/>
                    <a:pt x="1913" y="561"/>
                    <a:pt x="1841" y="586"/>
                  </a:cubicBezTo>
                  <a:cubicBezTo>
                    <a:pt x="1698" y="632"/>
                    <a:pt x="1562" y="717"/>
                    <a:pt x="1454" y="824"/>
                  </a:cubicBezTo>
                  <a:cubicBezTo>
                    <a:pt x="1267" y="1007"/>
                    <a:pt x="1153" y="1251"/>
                    <a:pt x="1113" y="1506"/>
                  </a:cubicBezTo>
                  <a:cubicBezTo>
                    <a:pt x="1074" y="1757"/>
                    <a:pt x="1097" y="2023"/>
                    <a:pt x="1187" y="2269"/>
                  </a:cubicBezTo>
                  <a:lnTo>
                    <a:pt x="1194" y="2274"/>
                  </a:lnTo>
                  <a:cubicBezTo>
                    <a:pt x="1142" y="2269"/>
                    <a:pt x="1085" y="2262"/>
                    <a:pt x="1034" y="2262"/>
                  </a:cubicBezTo>
                  <a:cubicBezTo>
                    <a:pt x="1017" y="2261"/>
                    <a:pt x="999" y="2261"/>
                    <a:pt x="981" y="2261"/>
                  </a:cubicBezTo>
                  <a:cubicBezTo>
                    <a:pt x="884" y="2261"/>
                    <a:pt x="783" y="2273"/>
                    <a:pt x="688" y="2296"/>
                  </a:cubicBezTo>
                  <a:cubicBezTo>
                    <a:pt x="580" y="2319"/>
                    <a:pt x="471" y="2364"/>
                    <a:pt x="375" y="2427"/>
                  </a:cubicBezTo>
                  <a:cubicBezTo>
                    <a:pt x="279" y="2484"/>
                    <a:pt x="198" y="2563"/>
                    <a:pt x="130" y="2655"/>
                  </a:cubicBezTo>
                  <a:cubicBezTo>
                    <a:pt x="62" y="2757"/>
                    <a:pt x="28" y="2870"/>
                    <a:pt x="11" y="2990"/>
                  </a:cubicBezTo>
                  <a:cubicBezTo>
                    <a:pt x="0" y="3109"/>
                    <a:pt x="17" y="3234"/>
                    <a:pt x="62" y="3342"/>
                  </a:cubicBezTo>
                  <a:cubicBezTo>
                    <a:pt x="142" y="3557"/>
                    <a:pt x="329" y="3706"/>
                    <a:pt x="523" y="3814"/>
                  </a:cubicBezTo>
                  <a:cubicBezTo>
                    <a:pt x="625" y="3871"/>
                    <a:pt x="733" y="3921"/>
                    <a:pt x="840" y="3966"/>
                  </a:cubicBezTo>
                  <a:cubicBezTo>
                    <a:pt x="909" y="3990"/>
                    <a:pt x="971" y="4013"/>
                    <a:pt x="1034" y="4041"/>
                  </a:cubicBezTo>
                  <a:cubicBezTo>
                    <a:pt x="1011" y="4110"/>
                    <a:pt x="989" y="4178"/>
                    <a:pt x="977" y="4246"/>
                  </a:cubicBezTo>
                  <a:cubicBezTo>
                    <a:pt x="966" y="4342"/>
                    <a:pt x="966" y="4438"/>
                    <a:pt x="982" y="4530"/>
                  </a:cubicBezTo>
                  <a:cubicBezTo>
                    <a:pt x="995" y="4621"/>
                    <a:pt x="1029" y="4706"/>
                    <a:pt x="1068" y="4785"/>
                  </a:cubicBezTo>
                  <a:cubicBezTo>
                    <a:pt x="1108" y="4865"/>
                    <a:pt x="1165" y="4939"/>
                    <a:pt x="1221" y="5007"/>
                  </a:cubicBezTo>
                  <a:cubicBezTo>
                    <a:pt x="1346" y="5138"/>
                    <a:pt x="1506" y="5235"/>
                    <a:pt x="1676" y="5296"/>
                  </a:cubicBezTo>
                  <a:cubicBezTo>
                    <a:pt x="1806" y="5345"/>
                    <a:pt x="1941" y="5370"/>
                    <a:pt x="2079" y="5370"/>
                  </a:cubicBezTo>
                  <a:cubicBezTo>
                    <a:pt x="2117" y="5370"/>
                    <a:pt x="2155" y="5368"/>
                    <a:pt x="2193" y="5364"/>
                  </a:cubicBezTo>
                  <a:cubicBezTo>
                    <a:pt x="2272" y="5359"/>
                    <a:pt x="2346" y="5343"/>
                    <a:pt x="2427" y="5319"/>
                  </a:cubicBezTo>
                  <a:cubicBezTo>
                    <a:pt x="2500" y="5291"/>
                    <a:pt x="2568" y="5251"/>
                    <a:pt x="2637" y="5206"/>
                  </a:cubicBezTo>
                  <a:cubicBezTo>
                    <a:pt x="2733" y="5138"/>
                    <a:pt x="2807" y="5047"/>
                    <a:pt x="2864" y="4944"/>
                  </a:cubicBezTo>
                  <a:cubicBezTo>
                    <a:pt x="2949" y="5115"/>
                    <a:pt x="3040" y="5280"/>
                    <a:pt x="3177" y="5411"/>
                  </a:cubicBezTo>
                  <a:cubicBezTo>
                    <a:pt x="3256" y="5484"/>
                    <a:pt x="3353" y="5542"/>
                    <a:pt x="3449" y="5576"/>
                  </a:cubicBezTo>
                  <a:cubicBezTo>
                    <a:pt x="3444" y="5728"/>
                    <a:pt x="3426" y="5883"/>
                    <a:pt x="3398" y="6035"/>
                  </a:cubicBezTo>
                  <a:cubicBezTo>
                    <a:pt x="3369" y="6195"/>
                    <a:pt x="3335" y="6348"/>
                    <a:pt x="3290" y="6507"/>
                  </a:cubicBezTo>
                  <a:cubicBezTo>
                    <a:pt x="3267" y="6581"/>
                    <a:pt x="3250" y="6660"/>
                    <a:pt x="3222" y="6735"/>
                  </a:cubicBezTo>
                  <a:cubicBezTo>
                    <a:pt x="3198" y="6814"/>
                    <a:pt x="3171" y="6899"/>
                    <a:pt x="3148" y="6979"/>
                  </a:cubicBezTo>
                  <a:cubicBezTo>
                    <a:pt x="3137" y="7024"/>
                    <a:pt x="3148" y="7064"/>
                    <a:pt x="3187" y="7087"/>
                  </a:cubicBezTo>
                  <a:cubicBezTo>
                    <a:pt x="3205" y="7099"/>
                    <a:pt x="3221" y="7106"/>
                    <a:pt x="3240" y="7106"/>
                  </a:cubicBezTo>
                  <a:cubicBezTo>
                    <a:pt x="3247" y="7106"/>
                    <a:pt x="3254" y="7105"/>
                    <a:pt x="3261" y="7103"/>
                  </a:cubicBezTo>
                  <a:cubicBezTo>
                    <a:pt x="3279" y="7098"/>
                    <a:pt x="3308" y="7081"/>
                    <a:pt x="3318" y="7058"/>
                  </a:cubicBezTo>
                  <a:cubicBezTo>
                    <a:pt x="3342" y="7013"/>
                    <a:pt x="3363" y="6961"/>
                    <a:pt x="3381" y="6911"/>
                  </a:cubicBezTo>
                  <a:cubicBezTo>
                    <a:pt x="3403" y="6843"/>
                    <a:pt x="3421" y="6780"/>
                    <a:pt x="3444" y="6712"/>
                  </a:cubicBezTo>
                  <a:cubicBezTo>
                    <a:pt x="3483" y="6586"/>
                    <a:pt x="3512" y="6462"/>
                    <a:pt x="3534" y="6337"/>
                  </a:cubicBezTo>
                  <a:cubicBezTo>
                    <a:pt x="3557" y="6211"/>
                    <a:pt x="3573" y="6080"/>
                    <a:pt x="3586" y="5956"/>
                  </a:cubicBezTo>
                  <a:cubicBezTo>
                    <a:pt x="3597" y="5854"/>
                    <a:pt x="3602" y="5746"/>
                    <a:pt x="3608" y="5621"/>
                  </a:cubicBezTo>
                  <a:lnTo>
                    <a:pt x="3608" y="5615"/>
                  </a:lnTo>
                  <a:cubicBezTo>
                    <a:pt x="3642" y="5615"/>
                    <a:pt x="3676" y="5621"/>
                    <a:pt x="3717" y="5621"/>
                  </a:cubicBezTo>
                  <a:cubicBezTo>
                    <a:pt x="3756" y="5621"/>
                    <a:pt x="3796" y="5615"/>
                    <a:pt x="3841" y="5610"/>
                  </a:cubicBezTo>
                  <a:cubicBezTo>
                    <a:pt x="3898" y="5603"/>
                    <a:pt x="3966" y="5587"/>
                    <a:pt x="4034" y="5563"/>
                  </a:cubicBezTo>
                  <a:lnTo>
                    <a:pt x="4040" y="5563"/>
                  </a:lnTo>
                  <a:cubicBezTo>
                    <a:pt x="4040" y="5587"/>
                    <a:pt x="4034" y="5610"/>
                    <a:pt x="4034" y="5632"/>
                  </a:cubicBezTo>
                  <a:lnTo>
                    <a:pt x="4040" y="5632"/>
                  </a:lnTo>
                  <a:lnTo>
                    <a:pt x="4034" y="5644"/>
                  </a:lnTo>
                  <a:cubicBezTo>
                    <a:pt x="4029" y="5712"/>
                    <a:pt x="4029" y="5780"/>
                    <a:pt x="4023" y="5848"/>
                  </a:cubicBezTo>
                  <a:cubicBezTo>
                    <a:pt x="4017" y="5990"/>
                    <a:pt x="4017" y="6109"/>
                    <a:pt x="4023" y="6217"/>
                  </a:cubicBezTo>
                  <a:cubicBezTo>
                    <a:pt x="4029" y="6342"/>
                    <a:pt x="4040" y="6468"/>
                    <a:pt x="4063" y="6592"/>
                  </a:cubicBezTo>
                  <a:cubicBezTo>
                    <a:pt x="4074" y="6660"/>
                    <a:pt x="4092" y="6728"/>
                    <a:pt x="4108" y="6796"/>
                  </a:cubicBezTo>
                  <a:cubicBezTo>
                    <a:pt x="4126" y="6848"/>
                    <a:pt x="4148" y="6905"/>
                    <a:pt x="4171" y="6956"/>
                  </a:cubicBezTo>
                  <a:cubicBezTo>
                    <a:pt x="4184" y="6987"/>
                    <a:pt x="4222" y="7005"/>
                    <a:pt x="4257" y="7005"/>
                  </a:cubicBezTo>
                  <a:cubicBezTo>
                    <a:pt x="4267" y="7005"/>
                    <a:pt x="4276" y="7003"/>
                    <a:pt x="4284" y="7001"/>
                  </a:cubicBezTo>
                  <a:cubicBezTo>
                    <a:pt x="4341" y="6990"/>
                    <a:pt x="4381" y="6939"/>
                    <a:pt x="4364" y="6882"/>
                  </a:cubicBezTo>
                  <a:cubicBezTo>
                    <a:pt x="4347" y="6830"/>
                    <a:pt x="4330" y="6780"/>
                    <a:pt x="4313" y="6723"/>
                  </a:cubicBezTo>
                  <a:cubicBezTo>
                    <a:pt x="4296" y="6667"/>
                    <a:pt x="4279" y="6604"/>
                    <a:pt x="4268" y="6541"/>
                  </a:cubicBezTo>
                  <a:cubicBezTo>
                    <a:pt x="4239" y="6434"/>
                    <a:pt x="4221" y="6313"/>
                    <a:pt x="4210" y="6200"/>
                  </a:cubicBezTo>
                  <a:lnTo>
                    <a:pt x="4210" y="6189"/>
                  </a:lnTo>
                  <a:lnTo>
                    <a:pt x="4210" y="6183"/>
                  </a:lnTo>
                  <a:cubicBezTo>
                    <a:pt x="4199" y="6075"/>
                    <a:pt x="4194" y="5967"/>
                    <a:pt x="4194" y="5854"/>
                  </a:cubicBezTo>
                  <a:cubicBezTo>
                    <a:pt x="4187" y="5739"/>
                    <a:pt x="4187" y="5621"/>
                    <a:pt x="4199" y="5501"/>
                  </a:cubicBezTo>
                  <a:lnTo>
                    <a:pt x="4194" y="5495"/>
                  </a:lnTo>
                  <a:cubicBezTo>
                    <a:pt x="4296" y="5439"/>
                    <a:pt x="4392" y="5371"/>
                    <a:pt x="4478" y="5285"/>
                  </a:cubicBezTo>
                  <a:cubicBezTo>
                    <a:pt x="4596" y="5172"/>
                    <a:pt x="4688" y="5030"/>
                    <a:pt x="4739" y="4876"/>
                  </a:cubicBezTo>
                  <a:cubicBezTo>
                    <a:pt x="4745" y="4876"/>
                    <a:pt x="4745" y="4882"/>
                    <a:pt x="4745" y="4882"/>
                  </a:cubicBezTo>
                  <a:cubicBezTo>
                    <a:pt x="4790" y="4944"/>
                    <a:pt x="4847" y="4996"/>
                    <a:pt x="4915" y="5036"/>
                  </a:cubicBezTo>
                  <a:cubicBezTo>
                    <a:pt x="5046" y="5115"/>
                    <a:pt x="5204" y="5149"/>
                    <a:pt x="5359" y="5149"/>
                  </a:cubicBezTo>
                  <a:cubicBezTo>
                    <a:pt x="5529" y="5149"/>
                    <a:pt x="5694" y="5120"/>
                    <a:pt x="5847" y="5064"/>
                  </a:cubicBezTo>
                  <a:cubicBezTo>
                    <a:pt x="6006" y="5007"/>
                    <a:pt x="6154" y="4921"/>
                    <a:pt x="6285" y="4813"/>
                  </a:cubicBezTo>
                  <a:cubicBezTo>
                    <a:pt x="6347" y="4763"/>
                    <a:pt x="6403" y="4695"/>
                    <a:pt x="6450" y="4627"/>
                  </a:cubicBezTo>
                  <a:cubicBezTo>
                    <a:pt x="6471" y="4592"/>
                    <a:pt x="6495" y="4553"/>
                    <a:pt x="6506" y="4512"/>
                  </a:cubicBezTo>
                  <a:cubicBezTo>
                    <a:pt x="6523" y="4472"/>
                    <a:pt x="6534" y="4433"/>
                    <a:pt x="6540" y="4388"/>
                  </a:cubicBezTo>
                  <a:cubicBezTo>
                    <a:pt x="6557" y="4314"/>
                    <a:pt x="6546" y="4228"/>
                    <a:pt x="6518" y="4155"/>
                  </a:cubicBezTo>
                  <a:cubicBezTo>
                    <a:pt x="6506" y="4115"/>
                    <a:pt x="6489" y="4076"/>
                    <a:pt x="6466" y="4041"/>
                  </a:cubicBezTo>
                  <a:cubicBezTo>
                    <a:pt x="6626" y="4018"/>
                    <a:pt x="6778" y="3995"/>
                    <a:pt x="6927" y="3939"/>
                  </a:cubicBezTo>
                  <a:cubicBezTo>
                    <a:pt x="7029" y="3898"/>
                    <a:pt x="7126" y="3853"/>
                    <a:pt x="7205" y="3780"/>
                  </a:cubicBezTo>
                  <a:cubicBezTo>
                    <a:pt x="7284" y="3701"/>
                    <a:pt x="7341" y="3598"/>
                    <a:pt x="7365" y="3496"/>
                  </a:cubicBezTo>
                  <a:cubicBezTo>
                    <a:pt x="7392" y="3371"/>
                    <a:pt x="7386" y="3240"/>
                    <a:pt x="7358" y="3114"/>
                  </a:cubicBezTo>
                  <a:cubicBezTo>
                    <a:pt x="7336" y="3012"/>
                    <a:pt x="7284" y="2916"/>
                    <a:pt x="7216" y="2830"/>
                  </a:cubicBezTo>
                  <a:cubicBezTo>
                    <a:pt x="7153" y="2757"/>
                    <a:pt x="7074" y="2700"/>
                    <a:pt x="6990" y="2655"/>
                  </a:cubicBezTo>
                  <a:cubicBezTo>
                    <a:pt x="6898" y="2610"/>
                    <a:pt x="6801" y="2569"/>
                    <a:pt x="6699" y="2547"/>
                  </a:cubicBezTo>
                  <a:cubicBezTo>
                    <a:pt x="6552" y="2507"/>
                    <a:pt x="6398" y="2490"/>
                    <a:pt x="6250" y="2473"/>
                  </a:cubicBezTo>
                  <a:cubicBezTo>
                    <a:pt x="6165" y="2466"/>
                    <a:pt x="6085" y="2461"/>
                    <a:pt x="6006" y="2450"/>
                  </a:cubicBezTo>
                  <a:cubicBezTo>
                    <a:pt x="6006" y="2427"/>
                    <a:pt x="6012" y="2410"/>
                    <a:pt x="6023" y="2387"/>
                  </a:cubicBezTo>
                  <a:cubicBezTo>
                    <a:pt x="6057" y="2319"/>
                    <a:pt x="6103" y="2262"/>
                    <a:pt x="6154" y="2206"/>
                  </a:cubicBezTo>
                  <a:lnTo>
                    <a:pt x="6154" y="2200"/>
                  </a:lnTo>
                  <a:lnTo>
                    <a:pt x="6159" y="2194"/>
                  </a:lnTo>
                  <a:lnTo>
                    <a:pt x="6165" y="2188"/>
                  </a:lnTo>
                  <a:cubicBezTo>
                    <a:pt x="6222" y="2120"/>
                    <a:pt x="6285" y="2046"/>
                    <a:pt x="6330" y="1967"/>
                  </a:cubicBezTo>
                  <a:cubicBezTo>
                    <a:pt x="6358" y="1921"/>
                    <a:pt x="6381" y="1870"/>
                    <a:pt x="6392" y="1825"/>
                  </a:cubicBezTo>
                  <a:cubicBezTo>
                    <a:pt x="6410" y="1763"/>
                    <a:pt x="6416" y="1705"/>
                    <a:pt x="6416" y="1643"/>
                  </a:cubicBezTo>
                  <a:cubicBezTo>
                    <a:pt x="6410" y="1529"/>
                    <a:pt x="6381" y="1422"/>
                    <a:pt x="6319" y="1325"/>
                  </a:cubicBezTo>
                  <a:cubicBezTo>
                    <a:pt x="6256" y="1228"/>
                    <a:pt x="6171" y="1154"/>
                    <a:pt x="6075" y="1097"/>
                  </a:cubicBezTo>
                  <a:cubicBezTo>
                    <a:pt x="5955" y="1029"/>
                    <a:pt x="5824" y="995"/>
                    <a:pt x="5694" y="989"/>
                  </a:cubicBezTo>
                  <a:cubicBezTo>
                    <a:pt x="5677" y="988"/>
                    <a:pt x="5660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3"/>
                    <a:pt x="5375" y="1029"/>
                    <a:pt x="5312" y="1052"/>
                  </a:cubicBezTo>
                  <a:cubicBezTo>
                    <a:pt x="5251" y="1069"/>
                    <a:pt x="5194" y="1092"/>
                    <a:pt x="5136" y="1115"/>
                  </a:cubicBezTo>
                  <a:cubicBezTo>
                    <a:pt x="5068" y="1137"/>
                    <a:pt x="5000" y="1160"/>
                    <a:pt x="4932" y="1178"/>
                  </a:cubicBezTo>
                  <a:cubicBezTo>
                    <a:pt x="4903" y="1189"/>
                    <a:pt x="4869" y="1199"/>
                    <a:pt x="4842" y="1212"/>
                  </a:cubicBezTo>
                  <a:cubicBezTo>
                    <a:pt x="4829" y="1189"/>
                    <a:pt x="4819" y="1171"/>
                    <a:pt x="4808" y="1149"/>
                  </a:cubicBezTo>
                  <a:cubicBezTo>
                    <a:pt x="4767" y="1023"/>
                    <a:pt x="4761" y="893"/>
                    <a:pt x="4745" y="762"/>
                  </a:cubicBezTo>
                  <a:cubicBezTo>
                    <a:pt x="4733" y="693"/>
                    <a:pt x="4722" y="625"/>
                    <a:pt x="4699" y="564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5"/>
                    <a:pt x="4609" y="376"/>
                    <a:pt x="4580" y="342"/>
                  </a:cubicBezTo>
                  <a:cubicBezTo>
                    <a:pt x="4540" y="291"/>
                    <a:pt x="4489" y="239"/>
                    <a:pt x="4438" y="194"/>
                  </a:cubicBezTo>
                  <a:cubicBezTo>
                    <a:pt x="4381" y="148"/>
                    <a:pt x="4324" y="108"/>
                    <a:pt x="4255" y="74"/>
                  </a:cubicBezTo>
                  <a:cubicBezTo>
                    <a:pt x="4199" y="46"/>
                    <a:pt x="4137" y="29"/>
                    <a:pt x="4074" y="18"/>
                  </a:cubicBezTo>
                  <a:cubicBezTo>
                    <a:pt x="4023" y="6"/>
                    <a:pt x="3972" y="1"/>
                    <a:pt x="392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4"/>
            <p:cNvSpPr/>
            <p:nvPr/>
          </p:nvSpPr>
          <p:spPr>
            <a:xfrm flipH="1">
              <a:off x="653430" y="3652392"/>
              <a:ext cx="29305" cy="44634"/>
            </a:xfrm>
            <a:custGeom>
              <a:avLst/>
              <a:gdLst/>
              <a:ahLst/>
              <a:cxnLst/>
              <a:rect l="l" t="t" r="r" b="b"/>
              <a:pathLst>
                <a:path w="996" h="1517" extrusionOk="0">
                  <a:moveTo>
                    <a:pt x="780" y="1"/>
                  </a:moveTo>
                  <a:lnTo>
                    <a:pt x="780" y="6"/>
                  </a:lnTo>
                  <a:cubicBezTo>
                    <a:pt x="711" y="30"/>
                    <a:pt x="649" y="40"/>
                    <a:pt x="586" y="51"/>
                  </a:cubicBezTo>
                  <a:cubicBezTo>
                    <a:pt x="546" y="57"/>
                    <a:pt x="501" y="57"/>
                    <a:pt x="462" y="57"/>
                  </a:cubicBezTo>
                  <a:cubicBezTo>
                    <a:pt x="428" y="57"/>
                    <a:pt x="394" y="57"/>
                    <a:pt x="360" y="51"/>
                  </a:cubicBezTo>
                  <a:cubicBezTo>
                    <a:pt x="347" y="182"/>
                    <a:pt x="347" y="290"/>
                    <a:pt x="336" y="392"/>
                  </a:cubicBezTo>
                  <a:cubicBezTo>
                    <a:pt x="319" y="523"/>
                    <a:pt x="302" y="654"/>
                    <a:pt x="279" y="780"/>
                  </a:cubicBezTo>
                  <a:cubicBezTo>
                    <a:pt x="257" y="898"/>
                    <a:pt x="229" y="1024"/>
                    <a:pt x="189" y="1155"/>
                  </a:cubicBezTo>
                  <a:cubicBezTo>
                    <a:pt x="171" y="1216"/>
                    <a:pt x="69" y="1506"/>
                    <a:pt x="1" y="1506"/>
                  </a:cubicBezTo>
                  <a:cubicBezTo>
                    <a:pt x="130" y="1513"/>
                    <a:pt x="243" y="1516"/>
                    <a:pt x="342" y="1516"/>
                  </a:cubicBezTo>
                  <a:cubicBezTo>
                    <a:pt x="886" y="1516"/>
                    <a:pt x="995" y="1427"/>
                    <a:pt x="995" y="1427"/>
                  </a:cubicBezTo>
                  <a:cubicBezTo>
                    <a:pt x="973" y="1352"/>
                    <a:pt x="819" y="1086"/>
                    <a:pt x="808" y="1006"/>
                  </a:cubicBezTo>
                  <a:cubicBezTo>
                    <a:pt x="785" y="882"/>
                    <a:pt x="774" y="751"/>
                    <a:pt x="769" y="620"/>
                  </a:cubicBezTo>
                  <a:cubicBezTo>
                    <a:pt x="762" y="507"/>
                    <a:pt x="762" y="381"/>
                    <a:pt x="769" y="234"/>
                  </a:cubicBezTo>
                  <a:cubicBezTo>
                    <a:pt x="774" y="159"/>
                    <a:pt x="780" y="91"/>
                    <a:pt x="785" y="17"/>
                  </a:cubicBezTo>
                  <a:lnTo>
                    <a:pt x="785" y="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4"/>
            <p:cNvSpPr/>
            <p:nvPr/>
          </p:nvSpPr>
          <p:spPr>
            <a:xfrm flipH="1">
              <a:off x="567163" y="3493923"/>
              <a:ext cx="205987" cy="156351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648" y="0"/>
                  </a:moveTo>
                  <a:cubicBezTo>
                    <a:pt x="3569" y="11"/>
                    <a:pt x="3483" y="34"/>
                    <a:pt x="3398" y="63"/>
                  </a:cubicBezTo>
                  <a:cubicBezTo>
                    <a:pt x="3323" y="90"/>
                    <a:pt x="3250" y="131"/>
                    <a:pt x="3187" y="176"/>
                  </a:cubicBezTo>
                  <a:cubicBezTo>
                    <a:pt x="3126" y="221"/>
                    <a:pt x="3068" y="278"/>
                    <a:pt x="3011" y="341"/>
                  </a:cubicBezTo>
                  <a:cubicBezTo>
                    <a:pt x="2955" y="409"/>
                    <a:pt x="2909" y="488"/>
                    <a:pt x="2864" y="580"/>
                  </a:cubicBezTo>
                  <a:cubicBezTo>
                    <a:pt x="2812" y="693"/>
                    <a:pt x="2767" y="824"/>
                    <a:pt x="2738" y="977"/>
                  </a:cubicBezTo>
                  <a:cubicBezTo>
                    <a:pt x="2738" y="994"/>
                    <a:pt x="2717" y="1011"/>
                    <a:pt x="2699" y="1017"/>
                  </a:cubicBezTo>
                  <a:lnTo>
                    <a:pt x="2683" y="1017"/>
                  </a:lnTo>
                  <a:cubicBezTo>
                    <a:pt x="2665" y="1017"/>
                    <a:pt x="2648" y="1005"/>
                    <a:pt x="2636" y="994"/>
                  </a:cubicBezTo>
                  <a:cubicBezTo>
                    <a:pt x="2539" y="881"/>
                    <a:pt x="2444" y="784"/>
                    <a:pt x="2352" y="704"/>
                  </a:cubicBezTo>
                  <a:lnTo>
                    <a:pt x="2352" y="721"/>
                  </a:lnTo>
                  <a:cubicBezTo>
                    <a:pt x="2295" y="659"/>
                    <a:pt x="2222" y="608"/>
                    <a:pt x="2137" y="567"/>
                  </a:cubicBezTo>
                  <a:cubicBezTo>
                    <a:pt x="2085" y="540"/>
                    <a:pt x="2035" y="522"/>
                    <a:pt x="1977" y="511"/>
                  </a:cubicBezTo>
                  <a:cubicBezTo>
                    <a:pt x="1943" y="506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1"/>
                    <a:pt x="1733" y="522"/>
                    <a:pt x="1682" y="540"/>
                  </a:cubicBezTo>
                  <a:cubicBezTo>
                    <a:pt x="1619" y="567"/>
                    <a:pt x="1557" y="601"/>
                    <a:pt x="1489" y="648"/>
                  </a:cubicBezTo>
                  <a:cubicBezTo>
                    <a:pt x="1427" y="693"/>
                    <a:pt x="1364" y="745"/>
                    <a:pt x="1312" y="806"/>
                  </a:cubicBezTo>
                  <a:cubicBezTo>
                    <a:pt x="1256" y="881"/>
                    <a:pt x="1210" y="949"/>
                    <a:pt x="1170" y="1028"/>
                  </a:cubicBezTo>
                  <a:cubicBezTo>
                    <a:pt x="1131" y="1120"/>
                    <a:pt x="1096" y="1227"/>
                    <a:pt x="1073" y="1335"/>
                  </a:cubicBezTo>
                  <a:cubicBezTo>
                    <a:pt x="1057" y="1448"/>
                    <a:pt x="1051" y="1563"/>
                    <a:pt x="1062" y="1676"/>
                  </a:cubicBezTo>
                  <a:cubicBezTo>
                    <a:pt x="1073" y="1795"/>
                    <a:pt x="1102" y="1909"/>
                    <a:pt x="1141" y="2012"/>
                  </a:cubicBezTo>
                  <a:cubicBezTo>
                    <a:pt x="1170" y="2085"/>
                    <a:pt x="1193" y="2136"/>
                    <a:pt x="1227" y="2188"/>
                  </a:cubicBezTo>
                  <a:cubicBezTo>
                    <a:pt x="1244" y="2216"/>
                    <a:pt x="1233" y="2256"/>
                    <a:pt x="1210" y="2279"/>
                  </a:cubicBezTo>
                  <a:cubicBezTo>
                    <a:pt x="1193" y="2290"/>
                    <a:pt x="1176" y="2295"/>
                    <a:pt x="1159" y="2295"/>
                  </a:cubicBezTo>
                  <a:lnTo>
                    <a:pt x="1131" y="2295"/>
                  </a:lnTo>
                  <a:cubicBezTo>
                    <a:pt x="1091" y="2284"/>
                    <a:pt x="1051" y="2272"/>
                    <a:pt x="1005" y="2261"/>
                  </a:cubicBezTo>
                  <a:cubicBezTo>
                    <a:pt x="937" y="2250"/>
                    <a:pt x="876" y="2245"/>
                    <a:pt x="813" y="2245"/>
                  </a:cubicBezTo>
                  <a:cubicBezTo>
                    <a:pt x="779" y="2245"/>
                    <a:pt x="745" y="2250"/>
                    <a:pt x="705" y="2250"/>
                  </a:cubicBezTo>
                  <a:cubicBezTo>
                    <a:pt x="608" y="2261"/>
                    <a:pt x="517" y="2284"/>
                    <a:pt x="432" y="2318"/>
                  </a:cubicBezTo>
                  <a:cubicBezTo>
                    <a:pt x="370" y="2340"/>
                    <a:pt x="307" y="2369"/>
                    <a:pt x="250" y="2408"/>
                  </a:cubicBezTo>
                  <a:cubicBezTo>
                    <a:pt x="210" y="2437"/>
                    <a:pt x="165" y="2477"/>
                    <a:pt x="131" y="2518"/>
                  </a:cubicBezTo>
                  <a:cubicBezTo>
                    <a:pt x="97" y="2557"/>
                    <a:pt x="74" y="2602"/>
                    <a:pt x="50" y="2642"/>
                  </a:cubicBezTo>
                  <a:cubicBezTo>
                    <a:pt x="34" y="2681"/>
                    <a:pt x="23" y="2728"/>
                    <a:pt x="11" y="2773"/>
                  </a:cubicBezTo>
                  <a:cubicBezTo>
                    <a:pt x="0" y="2830"/>
                    <a:pt x="0" y="2886"/>
                    <a:pt x="0" y="2948"/>
                  </a:cubicBezTo>
                  <a:cubicBezTo>
                    <a:pt x="11" y="3000"/>
                    <a:pt x="23" y="3045"/>
                    <a:pt x="34" y="3085"/>
                  </a:cubicBezTo>
                  <a:cubicBezTo>
                    <a:pt x="50" y="3124"/>
                    <a:pt x="74" y="3165"/>
                    <a:pt x="102" y="3210"/>
                  </a:cubicBezTo>
                  <a:cubicBezTo>
                    <a:pt x="136" y="3255"/>
                    <a:pt x="176" y="3295"/>
                    <a:pt x="221" y="3341"/>
                  </a:cubicBezTo>
                  <a:cubicBezTo>
                    <a:pt x="312" y="3409"/>
                    <a:pt x="415" y="3478"/>
                    <a:pt x="551" y="3540"/>
                  </a:cubicBezTo>
                  <a:lnTo>
                    <a:pt x="535" y="3517"/>
                  </a:lnTo>
                  <a:lnTo>
                    <a:pt x="535" y="3517"/>
                  </a:lnTo>
                  <a:cubicBezTo>
                    <a:pt x="596" y="3557"/>
                    <a:pt x="676" y="3596"/>
                    <a:pt x="784" y="3630"/>
                  </a:cubicBezTo>
                  <a:cubicBezTo>
                    <a:pt x="869" y="3664"/>
                    <a:pt x="949" y="3688"/>
                    <a:pt x="1028" y="3711"/>
                  </a:cubicBezTo>
                  <a:cubicBezTo>
                    <a:pt x="1057" y="3722"/>
                    <a:pt x="1080" y="3738"/>
                    <a:pt x="1091" y="3767"/>
                  </a:cubicBezTo>
                  <a:cubicBezTo>
                    <a:pt x="1102" y="3790"/>
                    <a:pt x="1102" y="3819"/>
                    <a:pt x="1096" y="3840"/>
                  </a:cubicBezTo>
                  <a:cubicBezTo>
                    <a:pt x="1057" y="3932"/>
                    <a:pt x="1028" y="4011"/>
                    <a:pt x="1017" y="4086"/>
                  </a:cubicBezTo>
                  <a:cubicBezTo>
                    <a:pt x="1005" y="4154"/>
                    <a:pt x="1000" y="4215"/>
                    <a:pt x="1005" y="4278"/>
                  </a:cubicBezTo>
                  <a:cubicBezTo>
                    <a:pt x="1017" y="4341"/>
                    <a:pt x="1028" y="4393"/>
                    <a:pt x="1051" y="4443"/>
                  </a:cubicBezTo>
                  <a:cubicBezTo>
                    <a:pt x="1073" y="4500"/>
                    <a:pt x="1102" y="4556"/>
                    <a:pt x="1136" y="4608"/>
                  </a:cubicBezTo>
                  <a:cubicBezTo>
                    <a:pt x="1176" y="4665"/>
                    <a:pt x="1227" y="4721"/>
                    <a:pt x="1290" y="4773"/>
                  </a:cubicBezTo>
                  <a:cubicBezTo>
                    <a:pt x="1364" y="4836"/>
                    <a:pt x="1443" y="4881"/>
                    <a:pt x="1523" y="4920"/>
                  </a:cubicBezTo>
                  <a:cubicBezTo>
                    <a:pt x="1626" y="4965"/>
                    <a:pt x="1721" y="4994"/>
                    <a:pt x="1823" y="5017"/>
                  </a:cubicBezTo>
                  <a:cubicBezTo>
                    <a:pt x="1881" y="5023"/>
                    <a:pt x="1932" y="5028"/>
                    <a:pt x="1983" y="5028"/>
                  </a:cubicBezTo>
                  <a:lnTo>
                    <a:pt x="2046" y="5028"/>
                  </a:lnTo>
                  <a:cubicBezTo>
                    <a:pt x="2119" y="5017"/>
                    <a:pt x="2187" y="5000"/>
                    <a:pt x="2256" y="4978"/>
                  </a:cubicBezTo>
                  <a:cubicBezTo>
                    <a:pt x="2301" y="4960"/>
                    <a:pt x="2347" y="4938"/>
                    <a:pt x="2392" y="4904"/>
                  </a:cubicBezTo>
                  <a:cubicBezTo>
                    <a:pt x="2432" y="4875"/>
                    <a:pt x="2478" y="4836"/>
                    <a:pt x="2518" y="4790"/>
                  </a:cubicBezTo>
                  <a:cubicBezTo>
                    <a:pt x="2557" y="4745"/>
                    <a:pt x="2586" y="4693"/>
                    <a:pt x="2608" y="4642"/>
                  </a:cubicBezTo>
                  <a:lnTo>
                    <a:pt x="2608" y="4642"/>
                  </a:lnTo>
                  <a:lnTo>
                    <a:pt x="2604" y="4645"/>
                  </a:lnTo>
                  <a:lnTo>
                    <a:pt x="2604" y="4645"/>
                  </a:lnTo>
                  <a:cubicBezTo>
                    <a:pt x="2617" y="4633"/>
                    <a:pt x="2621" y="4617"/>
                    <a:pt x="2625" y="4608"/>
                  </a:cubicBezTo>
                  <a:cubicBezTo>
                    <a:pt x="2636" y="4585"/>
                    <a:pt x="2654" y="4569"/>
                    <a:pt x="2676" y="4569"/>
                  </a:cubicBezTo>
                  <a:cubicBezTo>
                    <a:pt x="2699" y="4569"/>
                    <a:pt x="2722" y="4580"/>
                    <a:pt x="2728" y="4597"/>
                  </a:cubicBezTo>
                  <a:cubicBezTo>
                    <a:pt x="2801" y="4755"/>
                    <a:pt x="2864" y="4870"/>
                    <a:pt x="2938" y="4978"/>
                  </a:cubicBezTo>
                  <a:cubicBezTo>
                    <a:pt x="2989" y="5046"/>
                    <a:pt x="3040" y="5109"/>
                    <a:pt x="3097" y="5159"/>
                  </a:cubicBezTo>
                  <a:cubicBezTo>
                    <a:pt x="3142" y="5193"/>
                    <a:pt x="3187" y="5222"/>
                    <a:pt x="3239" y="5245"/>
                  </a:cubicBezTo>
                  <a:cubicBezTo>
                    <a:pt x="3289" y="5267"/>
                    <a:pt x="3341" y="5285"/>
                    <a:pt x="3404" y="5301"/>
                  </a:cubicBezTo>
                  <a:cubicBezTo>
                    <a:pt x="3449" y="5306"/>
                    <a:pt x="3494" y="5313"/>
                    <a:pt x="3528" y="5313"/>
                  </a:cubicBezTo>
                  <a:cubicBezTo>
                    <a:pt x="3551" y="5313"/>
                    <a:pt x="3569" y="5306"/>
                    <a:pt x="3591" y="5306"/>
                  </a:cubicBezTo>
                  <a:cubicBezTo>
                    <a:pt x="3664" y="5301"/>
                    <a:pt x="3739" y="5279"/>
                    <a:pt x="3808" y="5256"/>
                  </a:cubicBezTo>
                  <a:cubicBezTo>
                    <a:pt x="3829" y="5245"/>
                    <a:pt x="3853" y="5238"/>
                    <a:pt x="3876" y="5227"/>
                  </a:cubicBezTo>
                  <a:cubicBezTo>
                    <a:pt x="3892" y="5199"/>
                    <a:pt x="3915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2"/>
                    <a:pt x="4199" y="5000"/>
                    <a:pt x="4262" y="4931"/>
                  </a:cubicBezTo>
                  <a:cubicBezTo>
                    <a:pt x="4307" y="4870"/>
                    <a:pt x="4346" y="4807"/>
                    <a:pt x="4375" y="4745"/>
                  </a:cubicBezTo>
                  <a:cubicBezTo>
                    <a:pt x="4404" y="4687"/>
                    <a:pt x="4421" y="4625"/>
                    <a:pt x="4438" y="4563"/>
                  </a:cubicBezTo>
                  <a:cubicBezTo>
                    <a:pt x="4443" y="4529"/>
                    <a:pt x="4443" y="4495"/>
                    <a:pt x="4443" y="4461"/>
                  </a:cubicBezTo>
                  <a:cubicBezTo>
                    <a:pt x="4443" y="4432"/>
                    <a:pt x="4461" y="4409"/>
                    <a:pt x="4483" y="4393"/>
                  </a:cubicBezTo>
                  <a:cubicBezTo>
                    <a:pt x="4500" y="4380"/>
                    <a:pt x="4511" y="4375"/>
                    <a:pt x="4524" y="4375"/>
                  </a:cubicBezTo>
                  <a:lnTo>
                    <a:pt x="4540" y="4375"/>
                  </a:lnTo>
                  <a:cubicBezTo>
                    <a:pt x="4580" y="4375"/>
                    <a:pt x="4608" y="4398"/>
                    <a:pt x="4619" y="4432"/>
                  </a:cubicBezTo>
                  <a:cubicBezTo>
                    <a:pt x="4626" y="4454"/>
                    <a:pt x="4631" y="4477"/>
                    <a:pt x="4637" y="4495"/>
                  </a:cubicBezTo>
                  <a:cubicBezTo>
                    <a:pt x="4653" y="4545"/>
                    <a:pt x="4676" y="4585"/>
                    <a:pt x="4700" y="4619"/>
                  </a:cubicBezTo>
                  <a:cubicBezTo>
                    <a:pt x="4721" y="4648"/>
                    <a:pt x="4750" y="4676"/>
                    <a:pt x="4779" y="4705"/>
                  </a:cubicBezTo>
                  <a:cubicBezTo>
                    <a:pt x="4813" y="4734"/>
                    <a:pt x="4847" y="4755"/>
                    <a:pt x="4886" y="4773"/>
                  </a:cubicBezTo>
                  <a:cubicBezTo>
                    <a:pt x="4926" y="4790"/>
                    <a:pt x="4972" y="4807"/>
                    <a:pt x="5035" y="4818"/>
                  </a:cubicBezTo>
                  <a:cubicBezTo>
                    <a:pt x="5091" y="4824"/>
                    <a:pt x="5143" y="4829"/>
                    <a:pt x="5193" y="4829"/>
                  </a:cubicBezTo>
                  <a:lnTo>
                    <a:pt x="5285" y="4829"/>
                  </a:lnTo>
                  <a:lnTo>
                    <a:pt x="5295" y="4824"/>
                  </a:lnTo>
                  <a:cubicBezTo>
                    <a:pt x="5403" y="4813"/>
                    <a:pt x="5518" y="4784"/>
                    <a:pt x="5620" y="4745"/>
                  </a:cubicBezTo>
                  <a:cubicBezTo>
                    <a:pt x="5728" y="4705"/>
                    <a:pt x="5819" y="4653"/>
                    <a:pt x="5904" y="4597"/>
                  </a:cubicBezTo>
                  <a:cubicBezTo>
                    <a:pt x="5972" y="4551"/>
                    <a:pt x="6029" y="4500"/>
                    <a:pt x="6074" y="4443"/>
                  </a:cubicBezTo>
                  <a:cubicBezTo>
                    <a:pt x="6108" y="4404"/>
                    <a:pt x="6137" y="4364"/>
                    <a:pt x="6160" y="4318"/>
                  </a:cubicBezTo>
                  <a:cubicBezTo>
                    <a:pt x="6171" y="4284"/>
                    <a:pt x="6182" y="4256"/>
                    <a:pt x="6194" y="4222"/>
                  </a:cubicBezTo>
                  <a:cubicBezTo>
                    <a:pt x="6194" y="4188"/>
                    <a:pt x="6200" y="4160"/>
                    <a:pt x="6194" y="4131"/>
                  </a:cubicBezTo>
                  <a:cubicBezTo>
                    <a:pt x="6187" y="4091"/>
                    <a:pt x="6182" y="4068"/>
                    <a:pt x="6176" y="4045"/>
                  </a:cubicBezTo>
                  <a:cubicBezTo>
                    <a:pt x="6166" y="4018"/>
                    <a:pt x="6148" y="3984"/>
                    <a:pt x="6131" y="3955"/>
                  </a:cubicBezTo>
                  <a:cubicBezTo>
                    <a:pt x="6103" y="3921"/>
                    <a:pt x="6074" y="3887"/>
                    <a:pt x="6040" y="3853"/>
                  </a:cubicBezTo>
                  <a:cubicBezTo>
                    <a:pt x="6017" y="3835"/>
                    <a:pt x="6011" y="3801"/>
                    <a:pt x="6024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42" y="3693"/>
                    <a:pt x="6194" y="3688"/>
                    <a:pt x="6245" y="3677"/>
                  </a:cubicBezTo>
                  <a:cubicBezTo>
                    <a:pt x="6392" y="3654"/>
                    <a:pt x="6541" y="3625"/>
                    <a:pt x="6671" y="3580"/>
                  </a:cubicBezTo>
                  <a:cubicBezTo>
                    <a:pt x="6733" y="3557"/>
                    <a:pt x="6790" y="3528"/>
                    <a:pt x="6835" y="3499"/>
                  </a:cubicBezTo>
                  <a:cubicBezTo>
                    <a:pt x="6864" y="3478"/>
                    <a:pt x="6892" y="3454"/>
                    <a:pt x="6916" y="3426"/>
                  </a:cubicBezTo>
                  <a:cubicBezTo>
                    <a:pt x="6937" y="3397"/>
                    <a:pt x="6950" y="3375"/>
                    <a:pt x="6961" y="3352"/>
                  </a:cubicBezTo>
                  <a:cubicBezTo>
                    <a:pt x="6978" y="3318"/>
                    <a:pt x="6989" y="3284"/>
                    <a:pt x="6995" y="3244"/>
                  </a:cubicBezTo>
                  <a:cubicBezTo>
                    <a:pt x="7000" y="3199"/>
                    <a:pt x="7000" y="3142"/>
                    <a:pt x="7000" y="3085"/>
                  </a:cubicBezTo>
                  <a:cubicBezTo>
                    <a:pt x="6995" y="3022"/>
                    <a:pt x="6978" y="2966"/>
                    <a:pt x="6961" y="2920"/>
                  </a:cubicBezTo>
                  <a:cubicBezTo>
                    <a:pt x="6944" y="2880"/>
                    <a:pt x="6927" y="2846"/>
                    <a:pt x="6903" y="2812"/>
                  </a:cubicBezTo>
                  <a:cubicBezTo>
                    <a:pt x="6882" y="2778"/>
                    <a:pt x="6853" y="2749"/>
                    <a:pt x="6819" y="2722"/>
                  </a:cubicBezTo>
                  <a:cubicBezTo>
                    <a:pt x="6774" y="2681"/>
                    <a:pt x="6727" y="2654"/>
                    <a:pt x="6665" y="2625"/>
                  </a:cubicBezTo>
                  <a:cubicBezTo>
                    <a:pt x="6569" y="2579"/>
                    <a:pt x="6455" y="2545"/>
                    <a:pt x="6302" y="2518"/>
                  </a:cubicBezTo>
                  <a:cubicBezTo>
                    <a:pt x="6187" y="2500"/>
                    <a:pt x="6069" y="2489"/>
                    <a:pt x="5961" y="2477"/>
                  </a:cubicBezTo>
                  <a:lnTo>
                    <a:pt x="5938" y="2477"/>
                  </a:lnTo>
                  <a:lnTo>
                    <a:pt x="5921" y="2471"/>
                  </a:lnTo>
                  <a:cubicBezTo>
                    <a:pt x="5836" y="2466"/>
                    <a:pt x="5751" y="2455"/>
                    <a:pt x="5665" y="2443"/>
                  </a:cubicBezTo>
                  <a:cubicBezTo>
                    <a:pt x="5649" y="2443"/>
                    <a:pt x="5631" y="2437"/>
                    <a:pt x="5620" y="2432"/>
                  </a:cubicBezTo>
                  <a:cubicBezTo>
                    <a:pt x="5602" y="2421"/>
                    <a:pt x="5591" y="2408"/>
                    <a:pt x="5586" y="2398"/>
                  </a:cubicBezTo>
                  <a:cubicBezTo>
                    <a:pt x="5568" y="2369"/>
                    <a:pt x="5574" y="2329"/>
                    <a:pt x="5591" y="2306"/>
                  </a:cubicBezTo>
                  <a:lnTo>
                    <a:pt x="5608" y="2279"/>
                  </a:lnTo>
                  <a:cubicBezTo>
                    <a:pt x="5626" y="2261"/>
                    <a:pt x="5631" y="2250"/>
                    <a:pt x="5636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14"/>
                    <a:pt x="5694" y="2091"/>
                  </a:cubicBezTo>
                  <a:cubicBezTo>
                    <a:pt x="5722" y="2040"/>
                    <a:pt x="5751" y="1999"/>
                    <a:pt x="5796" y="1949"/>
                  </a:cubicBezTo>
                  <a:lnTo>
                    <a:pt x="5836" y="1897"/>
                  </a:lnTo>
                  <a:cubicBezTo>
                    <a:pt x="5898" y="1818"/>
                    <a:pt x="5961" y="1744"/>
                    <a:pt x="6006" y="1653"/>
                  </a:cubicBezTo>
                  <a:cubicBezTo>
                    <a:pt x="6017" y="1624"/>
                    <a:pt x="6029" y="1597"/>
                    <a:pt x="6035" y="1563"/>
                  </a:cubicBezTo>
                  <a:cubicBezTo>
                    <a:pt x="6040" y="1529"/>
                    <a:pt x="6040" y="1488"/>
                    <a:pt x="6040" y="1448"/>
                  </a:cubicBezTo>
                  <a:cubicBezTo>
                    <a:pt x="6029" y="1403"/>
                    <a:pt x="6024" y="1369"/>
                    <a:pt x="6011" y="1335"/>
                  </a:cubicBezTo>
                  <a:cubicBezTo>
                    <a:pt x="5995" y="1296"/>
                    <a:pt x="5977" y="1267"/>
                    <a:pt x="5961" y="1238"/>
                  </a:cubicBezTo>
                  <a:cubicBezTo>
                    <a:pt x="5938" y="1210"/>
                    <a:pt x="5915" y="1181"/>
                    <a:pt x="5881" y="1154"/>
                  </a:cubicBezTo>
                  <a:cubicBezTo>
                    <a:pt x="5841" y="1125"/>
                    <a:pt x="5801" y="1097"/>
                    <a:pt x="5756" y="1073"/>
                  </a:cubicBezTo>
                  <a:cubicBezTo>
                    <a:pt x="5705" y="1052"/>
                    <a:pt x="5654" y="1034"/>
                    <a:pt x="5591" y="1023"/>
                  </a:cubicBezTo>
                  <a:cubicBezTo>
                    <a:pt x="5546" y="1017"/>
                    <a:pt x="5512" y="1011"/>
                    <a:pt x="5478" y="1011"/>
                  </a:cubicBezTo>
                  <a:lnTo>
                    <a:pt x="5421" y="1011"/>
                  </a:lnTo>
                  <a:cubicBezTo>
                    <a:pt x="5295" y="1028"/>
                    <a:pt x="5188" y="1068"/>
                    <a:pt x="5103" y="1097"/>
                  </a:cubicBezTo>
                  <a:lnTo>
                    <a:pt x="5051" y="1113"/>
                  </a:lnTo>
                  <a:cubicBezTo>
                    <a:pt x="5012" y="1131"/>
                    <a:pt x="4967" y="1147"/>
                    <a:pt x="4926" y="1159"/>
                  </a:cubicBezTo>
                  <a:cubicBezTo>
                    <a:pt x="4904" y="1170"/>
                    <a:pt x="4881" y="1176"/>
                    <a:pt x="4852" y="1181"/>
                  </a:cubicBezTo>
                  <a:cubicBezTo>
                    <a:pt x="4830" y="1193"/>
                    <a:pt x="4807" y="1199"/>
                    <a:pt x="4779" y="1204"/>
                  </a:cubicBezTo>
                  <a:cubicBezTo>
                    <a:pt x="4762" y="1215"/>
                    <a:pt x="4739" y="1227"/>
                    <a:pt x="4721" y="1238"/>
                  </a:cubicBezTo>
                  <a:lnTo>
                    <a:pt x="4705" y="1244"/>
                  </a:lnTo>
                  <a:cubicBezTo>
                    <a:pt x="4694" y="1256"/>
                    <a:pt x="4687" y="1262"/>
                    <a:pt x="4676" y="1272"/>
                  </a:cubicBezTo>
                  <a:cubicBezTo>
                    <a:pt x="4665" y="1278"/>
                    <a:pt x="4642" y="1283"/>
                    <a:pt x="4626" y="1283"/>
                  </a:cubicBezTo>
                  <a:cubicBezTo>
                    <a:pt x="4597" y="1283"/>
                    <a:pt x="4569" y="1272"/>
                    <a:pt x="4551" y="1249"/>
                  </a:cubicBezTo>
                  <a:cubicBezTo>
                    <a:pt x="4540" y="1238"/>
                    <a:pt x="4529" y="1222"/>
                    <a:pt x="4524" y="1204"/>
                  </a:cubicBezTo>
                  <a:lnTo>
                    <a:pt x="4517" y="1193"/>
                  </a:lnTo>
                  <a:cubicBezTo>
                    <a:pt x="4506" y="1176"/>
                    <a:pt x="4500" y="1159"/>
                    <a:pt x="4489" y="1147"/>
                  </a:cubicBezTo>
                  <a:lnTo>
                    <a:pt x="4483" y="1131"/>
                  </a:lnTo>
                  <a:cubicBezTo>
                    <a:pt x="4472" y="1102"/>
                    <a:pt x="4461" y="1091"/>
                    <a:pt x="4455" y="1073"/>
                  </a:cubicBezTo>
                  <a:cubicBezTo>
                    <a:pt x="4432" y="1011"/>
                    <a:pt x="4414" y="960"/>
                    <a:pt x="4409" y="915"/>
                  </a:cubicBezTo>
                  <a:cubicBezTo>
                    <a:pt x="4398" y="858"/>
                    <a:pt x="4393" y="806"/>
                    <a:pt x="4387" y="750"/>
                  </a:cubicBezTo>
                  <a:cubicBezTo>
                    <a:pt x="4375" y="636"/>
                    <a:pt x="4364" y="522"/>
                    <a:pt x="4324" y="420"/>
                  </a:cubicBezTo>
                  <a:cubicBezTo>
                    <a:pt x="4312" y="381"/>
                    <a:pt x="4290" y="341"/>
                    <a:pt x="4262" y="301"/>
                  </a:cubicBezTo>
                  <a:cubicBezTo>
                    <a:pt x="4222" y="250"/>
                    <a:pt x="4176" y="199"/>
                    <a:pt x="4120" y="147"/>
                  </a:cubicBezTo>
                  <a:cubicBezTo>
                    <a:pt x="4074" y="108"/>
                    <a:pt x="4029" y="79"/>
                    <a:pt x="3978" y="56"/>
                  </a:cubicBezTo>
                  <a:cubicBezTo>
                    <a:pt x="3932" y="34"/>
                    <a:pt x="3887" y="16"/>
                    <a:pt x="3835" y="6"/>
                  </a:cubicBezTo>
                  <a:cubicBezTo>
                    <a:pt x="3795" y="0"/>
                    <a:pt x="3756" y="0"/>
                    <a:pt x="3716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4"/>
            <p:cNvSpPr/>
            <p:nvPr/>
          </p:nvSpPr>
          <p:spPr>
            <a:xfrm flipH="1">
              <a:off x="687707" y="3628325"/>
              <a:ext cx="50018" cy="17094"/>
            </a:xfrm>
            <a:custGeom>
              <a:avLst/>
              <a:gdLst/>
              <a:ahLst/>
              <a:cxnLst/>
              <a:rect l="l" t="t" r="r" b="b"/>
              <a:pathLst>
                <a:path w="1700" h="581" extrusionOk="0">
                  <a:moveTo>
                    <a:pt x="1400" y="77"/>
                  </a:moveTo>
                  <a:lnTo>
                    <a:pt x="1387" y="85"/>
                  </a:lnTo>
                  <a:cubicBezTo>
                    <a:pt x="1392" y="83"/>
                    <a:pt x="1396" y="80"/>
                    <a:pt x="1400" y="77"/>
                  </a:cubicBezTo>
                  <a:close/>
                  <a:moveTo>
                    <a:pt x="1472" y="1"/>
                  </a:moveTo>
                  <a:cubicBezTo>
                    <a:pt x="1450" y="1"/>
                    <a:pt x="1432" y="17"/>
                    <a:pt x="1421" y="40"/>
                  </a:cubicBezTo>
                  <a:cubicBezTo>
                    <a:pt x="1417" y="49"/>
                    <a:pt x="1413" y="65"/>
                    <a:pt x="1400" y="77"/>
                  </a:cubicBezTo>
                  <a:lnTo>
                    <a:pt x="1400" y="77"/>
                  </a:lnTo>
                  <a:lnTo>
                    <a:pt x="1404" y="74"/>
                  </a:lnTo>
                  <a:lnTo>
                    <a:pt x="1404" y="74"/>
                  </a:lnTo>
                  <a:cubicBezTo>
                    <a:pt x="1382" y="125"/>
                    <a:pt x="1353" y="177"/>
                    <a:pt x="1314" y="222"/>
                  </a:cubicBezTo>
                  <a:cubicBezTo>
                    <a:pt x="1274" y="268"/>
                    <a:pt x="1228" y="307"/>
                    <a:pt x="1188" y="336"/>
                  </a:cubicBezTo>
                  <a:cubicBezTo>
                    <a:pt x="1143" y="370"/>
                    <a:pt x="1097" y="392"/>
                    <a:pt x="1052" y="410"/>
                  </a:cubicBezTo>
                  <a:cubicBezTo>
                    <a:pt x="983" y="432"/>
                    <a:pt x="915" y="449"/>
                    <a:pt x="842" y="460"/>
                  </a:cubicBezTo>
                  <a:lnTo>
                    <a:pt x="779" y="460"/>
                  </a:lnTo>
                  <a:cubicBezTo>
                    <a:pt x="728" y="460"/>
                    <a:pt x="677" y="455"/>
                    <a:pt x="619" y="449"/>
                  </a:cubicBezTo>
                  <a:cubicBezTo>
                    <a:pt x="517" y="426"/>
                    <a:pt x="422" y="397"/>
                    <a:pt x="319" y="352"/>
                  </a:cubicBezTo>
                  <a:cubicBezTo>
                    <a:pt x="239" y="313"/>
                    <a:pt x="160" y="268"/>
                    <a:pt x="86" y="205"/>
                  </a:cubicBezTo>
                  <a:cubicBezTo>
                    <a:pt x="81" y="200"/>
                    <a:pt x="68" y="187"/>
                    <a:pt x="57" y="182"/>
                  </a:cubicBezTo>
                  <a:cubicBezTo>
                    <a:pt x="40" y="200"/>
                    <a:pt x="23" y="211"/>
                    <a:pt x="0" y="227"/>
                  </a:cubicBezTo>
                  <a:cubicBezTo>
                    <a:pt x="0" y="227"/>
                    <a:pt x="6" y="227"/>
                    <a:pt x="6" y="234"/>
                  </a:cubicBezTo>
                  <a:cubicBezTo>
                    <a:pt x="81" y="302"/>
                    <a:pt x="160" y="363"/>
                    <a:pt x="244" y="415"/>
                  </a:cubicBezTo>
                  <a:cubicBezTo>
                    <a:pt x="341" y="472"/>
                    <a:pt x="427" y="512"/>
                    <a:pt x="512" y="534"/>
                  </a:cubicBezTo>
                  <a:cubicBezTo>
                    <a:pt x="619" y="562"/>
                    <a:pt x="716" y="580"/>
                    <a:pt x="808" y="580"/>
                  </a:cubicBezTo>
                  <a:cubicBezTo>
                    <a:pt x="865" y="580"/>
                    <a:pt x="910" y="580"/>
                    <a:pt x="960" y="568"/>
                  </a:cubicBezTo>
                  <a:cubicBezTo>
                    <a:pt x="1018" y="562"/>
                    <a:pt x="1069" y="546"/>
                    <a:pt x="1120" y="528"/>
                  </a:cubicBezTo>
                  <a:cubicBezTo>
                    <a:pt x="1177" y="507"/>
                    <a:pt x="1228" y="472"/>
                    <a:pt x="1274" y="444"/>
                  </a:cubicBezTo>
                  <a:cubicBezTo>
                    <a:pt x="1319" y="415"/>
                    <a:pt x="1359" y="381"/>
                    <a:pt x="1393" y="342"/>
                  </a:cubicBezTo>
                  <a:cubicBezTo>
                    <a:pt x="1416" y="318"/>
                    <a:pt x="1438" y="290"/>
                    <a:pt x="1461" y="261"/>
                  </a:cubicBezTo>
                  <a:cubicBezTo>
                    <a:pt x="1479" y="239"/>
                    <a:pt x="1489" y="216"/>
                    <a:pt x="1500" y="193"/>
                  </a:cubicBezTo>
                  <a:cubicBezTo>
                    <a:pt x="1513" y="182"/>
                    <a:pt x="1518" y="166"/>
                    <a:pt x="1529" y="148"/>
                  </a:cubicBezTo>
                  <a:cubicBezTo>
                    <a:pt x="1581" y="216"/>
                    <a:pt x="1637" y="290"/>
                    <a:pt x="1699" y="358"/>
                  </a:cubicBezTo>
                  <a:cubicBezTo>
                    <a:pt x="1642" y="268"/>
                    <a:pt x="1586" y="166"/>
                    <a:pt x="1524" y="29"/>
                  </a:cubicBezTo>
                  <a:cubicBezTo>
                    <a:pt x="1518" y="12"/>
                    <a:pt x="1495" y="1"/>
                    <a:pt x="147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4"/>
            <p:cNvSpPr/>
            <p:nvPr/>
          </p:nvSpPr>
          <p:spPr>
            <a:xfrm flipH="1">
              <a:off x="743727" y="3571481"/>
              <a:ext cx="34454" cy="47841"/>
            </a:xfrm>
            <a:custGeom>
              <a:avLst/>
              <a:gdLst/>
              <a:ahLst/>
              <a:cxnLst/>
              <a:rect l="l" t="t" r="r" b="b"/>
              <a:pathLst>
                <a:path w="1171" h="1626" extrusionOk="0">
                  <a:moveTo>
                    <a:pt x="114" y="0"/>
                  </a:moveTo>
                  <a:cubicBezTo>
                    <a:pt x="103" y="0"/>
                    <a:pt x="92" y="0"/>
                    <a:pt x="85" y="6"/>
                  </a:cubicBezTo>
                  <a:cubicBezTo>
                    <a:pt x="51" y="23"/>
                    <a:pt x="40" y="63"/>
                    <a:pt x="51" y="97"/>
                  </a:cubicBezTo>
                  <a:cubicBezTo>
                    <a:pt x="58" y="102"/>
                    <a:pt x="58" y="113"/>
                    <a:pt x="63" y="120"/>
                  </a:cubicBezTo>
                  <a:cubicBezTo>
                    <a:pt x="29" y="126"/>
                    <a:pt x="1" y="160"/>
                    <a:pt x="11" y="199"/>
                  </a:cubicBezTo>
                  <a:cubicBezTo>
                    <a:pt x="29" y="267"/>
                    <a:pt x="51" y="336"/>
                    <a:pt x="74" y="404"/>
                  </a:cubicBezTo>
                  <a:cubicBezTo>
                    <a:pt x="97" y="467"/>
                    <a:pt x="131" y="529"/>
                    <a:pt x="171" y="591"/>
                  </a:cubicBezTo>
                  <a:cubicBezTo>
                    <a:pt x="245" y="711"/>
                    <a:pt x="341" y="818"/>
                    <a:pt x="455" y="910"/>
                  </a:cubicBezTo>
                  <a:cubicBezTo>
                    <a:pt x="552" y="989"/>
                    <a:pt x="682" y="1057"/>
                    <a:pt x="830" y="1114"/>
                  </a:cubicBezTo>
                  <a:cubicBezTo>
                    <a:pt x="892" y="1136"/>
                    <a:pt x="966" y="1154"/>
                    <a:pt x="1052" y="1170"/>
                  </a:cubicBezTo>
                  <a:lnTo>
                    <a:pt x="1068" y="1177"/>
                  </a:lnTo>
                  <a:lnTo>
                    <a:pt x="1097" y="1183"/>
                  </a:lnTo>
                  <a:cubicBezTo>
                    <a:pt x="1081" y="1245"/>
                    <a:pt x="1068" y="1313"/>
                    <a:pt x="1063" y="1382"/>
                  </a:cubicBezTo>
                  <a:cubicBezTo>
                    <a:pt x="1057" y="1466"/>
                    <a:pt x="1063" y="1545"/>
                    <a:pt x="1081" y="1626"/>
                  </a:cubicBezTo>
                  <a:cubicBezTo>
                    <a:pt x="1086" y="1626"/>
                    <a:pt x="1086" y="1620"/>
                    <a:pt x="1092" y="1620"/>
                  </a:cubicBezTo>
                  <a:cubicBezTo>
                    <a:pt x="1108" y="1603"/>
                    <a:pt x="1120" y="1579"/>
                    <a:pt x="1131" y="1558"/>
                  </a:cubicBezTo>
                  <a:cubicBezTo>
                    <a:pt x="1142" y="1534"/>
                    <a:pt x="1154" y="1506"/>
                    <a:pt x="1160" y="1477"/>
                  </a:cubicBezTo>
                  <a:cubicBezTo>
                    <a:pt x="1171" y="1438"/>
                    <a:pt x="1171" y="1393"/>
                    <a:pt x="1171" y="1341"/>
                  </a:cubicBezTo>
                  <a:cubicBezTo>
                    <a:pt x="1165" y="1262"/>
                    <a:pt x="1142" y="1170"/>
                    <a:pt x="1115" y="1075"/>
                  </a:cubicBezTo>
                  <a:cubicBezTo>
                    <a:pt x="1108" y="1063"/>
                    <a:pt x="1108" y="1057"/>
                    <a:pt x="1102" y="1046"/>
                  </a:cubicBezTo>
                  <a:cubicBezTo>
                    <a:pt x="1057" y="1028"/>
                    <a:pt x="1006" y="1012"/>
                    <a:pt x="955" y="994"/>
                  </a:cubicBezTo>
                  <a:cubicBezTo>
                    <a:pt x="847" y="960"/>
                    <a:pt x="767" y="921"/>
                    <a:pt x="706" y="881"/>
                  </a:cubicBezTo>
                  <a:lnTo>
                    <a:pt x="706" y="881"/>
                  </a:lnTo>
                  <a:lnTo>
                    <a:pt x="722" y="904"/>
                  </a:lnTo>
                  <a:cubicBezTo>
                    <a:pt x="586" y="842"/>
                    <a:pt x="483" y="773"/>
                    <a:pt x="392" y="705"/>
                  </a:cubicBezTo>
                  <a:cubicBezTo>
                    <a:pt x="347" y="659"/>
                    <a:pt x="307" y="619"/>
                    <a:pt x="273" y="574"/>
                  </a:cubicBezTo>
                  <a:cubicBezTo>
                    <a:pt x="245" y="529"/>
                    <a:pt x="221" y="488"/>
                    <a:pt x="205" y="449"/>
                  </a:cubicBezTo>
                  <a:cubicBezTo>
                    <a:pt x="194" y="409"/>
                    <a:pt x="182" y="364"/>
                    <a:pt x="171" y="312"/>
                  </a:cubicBezTo>
                  <a:cubicBezTo>
                    <a:pt x="171" y="250"/>
                    <a:pt x="171" y="194"/>
                    <a:pt x="182" y="137"/>
                  </a:cubicBezTo>
                  <a:cubicBezTo>
                    <a:pt x="187" y="120"/>
                    <a:pt x="187" y="97"/>
                    <a:pt x="194" y="79"/>
                  </a:cubicBezTo>
                  <a:cubicBezTo>
                    <a:pt x="187" y="68"/>
                    <a:pt x="182" y="52"/>
                    <a:pt x="176" y="40"/>
                  </a:cubicBezTo>
                  <a:cubicBezTo>
                    <a:pt x="166" y="18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4"/>
            <p:cNvSpPr/>
            <p:nvPr/>
          </p:nvSpPr>
          <p:spPr>
            <a:xfrm flipH="1">
              <a:off x="739197" y="3602257"/>
              <a:ext cx="7209" cy="29275"/>
            </a:xfrm>
            <a:custGeom>
              <a:avLst/>
              <a:gdLst/>
              <a:ahLst/>
              <a:cxnLst/>
              <a:rect l="l" t="t" r="r" b="b"/>
              <a:pathLst>
                <a:path w="245" h="995" extrusionOk="0">
                  <a:moveTo>
                    <a:pt x="22" y="0"/>
                  </a:moveTo>
                  <a:lnTo>
                    <a:pt x="22" y="0"/>
                  </a:lnTo>
                  <a:cubicBezTo>
                    <a:pt x="28" y="11"/>
                    <a:pt x="28" y="17"/>
                    <a:pt x="35" y="29"/>
                  </a:cubicBezTo>
                  <a:cubicBezTo>
                    <a:pt x="62" y="124"/>
                    <a:pt x="85" y="216"/>
                    <a:pt x="91" y="295"/>
                  </a:cubicBezTo>
                  <a:cubicBezTo>
                    <a:pt x="91" y="347"/>
                    <a:pt x="91" y="392"/>
                    <a:pt x="80" y="431"/>
                  </a:cubicBezTo>
                  <a:cubicBezTo>
                    <a:pt x="74" y="460"/>
                    <a:pt x="62" y="488"/>
                    <a:pt x="51" y="512"/>
                  </a:cubicBezTo>
                  <a:cubicBezTo>
                    <a:pt x="40" y="533"/>
                    <a:pt x="28" y="557"/>
                    <a:pt x="12" y="574"/>
                  </a:cubicBezTo>
                  <a:cubicBezTo>
                    <a:pt x="6" y="574"/>
                    <a:pt x="6" y="580"/>
                    <a:pt x="1" y="580"/>
                  </a:cubicBezTo>
                  <a:cubicBezTo>
                    <a:pt x="6" y="596"/>
                    <a:pt x="6" y="614"/>
                    <a:pt x="12" y="625"/>
                  </a:cubicBezTo>
                  <a:cubicBezTo>
                    <a:pt x="35" y="722"/>
                    <a:pt x="74" y="813"/>
                    <a:pt x="125" y="892"/>
                  </a:cubicBezTo>
                  <a:cubicBezTo>
                    <a:pt x="148" y="926"/>
                    <a:pt x="171" y="960"/>
                    <a:pt x="193" y="994"/>
                  </a:cubicBezTo>
                  <a:cubicBezTo>
                    <a:pt x="211" y="977"/>
                    <a:pt x="227" y="966"/>
                    <a:pt x="245" y="949"/>
                  </a:cubicBezTo>
                  <a:cubicBezTo>
                    <a:pt x="239" y="943"/>
                    <a:pt x="232" y="932"/>
                    <a:pt x="227" y="926"/>
                  </a:cubicBezTo>
                  <a:cubicBezTo>
                    <a:pt x="193" y="874"/>
                    <a:pt x="164" y="818"/>
                    <a:pt x="142" y="761"/>
                  </a:cubicBezTo>
                  <a:cubicBezTo>
                    <a:pt x="119" y="711"/>
                    <a:pt x="108" y="659"/>
                    <a:pt x="96" y="596"/>
                  </a:cubicBezTo>
                  <a:cubicBezTo>
                    <a:pt x="91" y="533"/>
                    <a:pt x="96" y="472"/>
                    <a:pt x="108" y="404"/>
                  </a:cubicBezTo>
                  <a:cubicBezTo>
                    <a:pt x="119" y="329"/>
                    <a:pt x="148" y="250"/>
                    <a:pt x="187" y="158"/>
                  </a:cubicBezTo>
                  <a:cubicBezTo>
                    <a:pt x="193" y="137"/>
                    <a:pt x="193" y="108"/>
                    <a:pt x="182" y="85"/>
                  </a:cubicBezTo>
                  <a:cubicBezTo>
                    <a:pt x="171" y="56"/>
                    <a:pt x="148" y="40"/>
                    <a:pt x="119" y="29"/>
                  </a:cubicBezTo>
                  <a:cubicBezTo>
                    <a:pt x="85" y="22"/>
                    <a:pt x="57" y="11"/>
                    <a:pt x="22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4"/>
            <p:cNvSpPr/>
            <p:nvPr/>
          </p:nvSpPr>
          <p:spPr>
            <a:xfrm flipH="1">
              <a:off x="736019" y="3630178"/>
              <a:ext cx="4737" cy="4855"/>
            </a:xfrm>
            <a:custGeom>
              <a:avLst/>
              <a:gdLst/>
              <a:ahLst/>
              <a:cxnLst/>
              <a:rect l="l" t="t" r="r" b="b"/>
              <a:pathLst>
                <a:path w="161" h="165" extrusionOk="0">
                  <a:moveTo>
                    <a:pt x="53" y="0"/>
                  </a:moveTo>
                  <a:cubicBezTo>
                    <a:pt x="35" y="17"/>
                    <a:pt x="19" y="28"/>
                    <a:pt x="1" y="45"/>
                  </a:cubicBezTo>
                  <a:cubicBezTo>
                    <a:pt x="35" y="85"/>
                    <a:pt x="69" y="124"/>
                    <a:pt x="103" y="164"/>
                  </a:cubicBezTo>
                  <a:cubicBezTo>
                    <a:pt x="126" y="148"/>
                    <a:pt x="143" y="137"/>
                    <a:pt x="160" y="119"/>
                  </a:cubicBezTo>
                  <a:cubicBezTo>
                    <a:pt x="121" y="79"/>
                    <a:pt x="87" y="40"/>
                    <a:pt x="5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4"/>
            <p:cNvSpPr/>
            <p:nvPr/>
          </p:nvSpPr>
          <p:spPr>
            <a:xfrm flipH="1">
              <a:off x="564339" y="3577806"/>
              <a:ext cx="109511" cy="119397"/>
            </a:xfrm>
            <a:custGeom>
              <a:avLst/>
              <a:gdLst/>
              <a:ahLst/>
              <a:cxnLst/>
              <a:rect l="l" t="t" r="r" b="b"/>
              <a:pathLst>
                <a:path w="3722" h="4058" extrusionOk="0">
                  <a:moveTo>
                    <a:pt x="0" y="2445"/>
                  </a:moveTo>
                  <a:cubicBezTo>
                    <a:pt x="8" y="2445"/>
                    <a:pt x="13" y="2447"/>
                    <a:pt x="21" y="2449"/>
                  </a:cubicBezTo>
                  <a:lnTo>
                    <a:pt x="21" y="2449"/>
                  </a:lnTo>
                  <a:cubicBezTo>
                    <a:pt x="17" y="2448"/>
                    <a:pt x="14" y="2446"/>
                    <a:pt x="11" y="2445"/>
                  </a:cubicBezTo>
                  <a:close/>
                  <a:moveTo>
                    <a:pt x="3620" y="1"/>
                  </a:moveTo>
                  <a:cubicBezTo>
                    <a:pt x="3603" y="1"/>
                    <a:pt x="3580" y="13"/>
                    <a:pt x="3569" y="29"/>
                  </a:cubicBezTo>
                  <a:cubicBezTo>
                    <a:pt x="3575" y="42"/>
                    <a:pt x="3580" y="52"/>
                    <a:pt x="3586" y="69"/>
                  </a:cubicBezTo>
                  <a:cubicBezTo>
                    <a:pt x="3603" y="115"/>
                    <a:pt x="3620" y="171"/>
                    <a:pt x="3625" y="234"/>
                  </a:cubicBezTo>
                  <a:cubicBezTo>
                    <a:pt x="3625" y="291"/>
                    <a:pt x="3625" y="348"/>
                    <a:pt x="3620" y="393"/>
                  </a:cubicBezTo>
                  <a:cubicBezTo>
                    <a:pt x="3614" y="433"/>
                    <a:pt x="3603" y="467"/>
                    <a:pt x="3586" y="501"/>
                  </a:cubicBezTo>
                  <a:cubicBezTo>
                    <a:pt x="3575" y="524"/>
                    <a:pt x="3562" y="546"/>
                    <a:pt x="3541" y="575"/>
                  </a:cubicBezTo>
                  <a:cubicBezTo>
                    <a:pt x="3517" y="603"/>
                    <a:pt x="3489" y="627"/>
                    <a:pt x="3460" y="648"/>
                  </a:cubicBezTo>
                  <a:cubicBezTo>
                    <a:pt x="3415" y="677"/>
                    <a:pt x="3358" y="706"/>
                    <a:pt x="3296" y="729"/>
                  </a:cubicBezTo>
                  <a:cubicBezTo>
                    <a:pt x="3166" y="774"/>
                    <a:pt x="3017" y="803"/>
                    <a:pt x="2870" y="826"/>
                  </a:cubicBezTo>
                  <a:cubicBezTo>
                    <a:pt x="2819" y="837"/>
                    <a:pt x="2767" y="842"/>
                    <a:pt x="2710" y="853"/>
                  </a:cubicBezTo>
                  <a:cubicBezTo>
                    <a:pt x="2683" y="860"/>
                    <a:pt x="2654" y="882"/>
                    <a:pt x="2649" y="916"/>
                  </a:cubicBezTo>
                  <a:cubicBezTo>
                    <a:pt x="2636" y="950"/>
                    <a:pt x="2642" y="984"/>
                    <a:pt x="2665" y="1002"/>
                  </a:cubicBezTo>
                  <a:cubicBezTo>
                    <a:pt x="2699" y="1036"/>
                    <a:pt x="2728" y="1070"/>
                    <a:pt x="2756" y="1104"/>
                  </a:cubicBezTo>
                  <a:cubicBezTo>
                    <a:pt x="2773" y="1133"/>
                    <a:pt x="2791" y="1167"/>
                    <a:pt x="2801" y="1194"/>
                  </a:cubicBezTo>
                  <a:cubicBezTo>
                    <a:pt x="2807" y="1217"/>
                    <a:pt x="2812" y="1240"/>
                    <a:pt x="2819" y="1280"/>
                  </a:cubicBezTo>
                  <a:cubicBezTo>
                    <a:pt x="2825" y="1309"/>
                    <a:pt x="2819" y="1337"/>
                    <a:pt x="2819" y="1371"/>
                  </a:cubicBezTo>
                  <a:cubicBezTo>
                    <a:pt x="2807" y="1405"/>
                    <a:pt x="2796" y="1433"/>
                    <a:pt x="2785" y="1467"/>
                  </a:cubicBezTo>
                  <a:cubicBezTo>
                    <a:pt x="2762" y="1513"/>
                    <a:pt x="2733" y="1553"/>
                    <a:pt x="2699" y="1592"/>
                  </a:cubicBezTo>
                  <a:cubicBezTo>
                    <a:pt x="2654" y="1649"/>
                    <a:pt x="2597" y="1700"/>
                    <a:pt x="2529" y="1746"/>
                  </a:cubicBezTo>
                  <a:cubicBezTo>
                    <a:pt x="2444" y="1802"/>
                    <a:pt x="2353" y="1854"/>
                    <a:pt x="2245" y="1894"/>
                  </a:cubicBezTo>
                  <a:cubicBezTo>
                    <a:pt x="2143" y="1933"/>
                    <a:pt x="2028" y="1962"/>
                    <a:pt x="1920" y="1973"/>
                  </a:cubicBezTo>
                  <a:lnTo>
                    <a:pt x="1910" y="1978"/>
                  </a:lnTo>
                  <a:lnTo>
                    <a:pt x="1818" y="1978"/>
                  </a:lnTo>
                  <a:cubicBezTo>
                    <a:pt x="1768" y="1978"/>
                    <a:pt x="1716" y="1973"/>
                    <a:pt x="1660" y="1967"/>
                  </a:cubicBezTo>
                  <a:cubicBezTo>
                    <a:pt x="1597" y="1956"/>
                    <a:pt x="1551" y="1939"/>
                    <a:pt x="1511" y="1922"/>
                  </a:cubicBezTo>
                  <a:cubicBezTo>
                    <a:pt x="1472" y="1904"/>
                    <a:pt x="1438" y="1883"/>
                    <a:pt x="1404" y="1854"/>
                  </a:cubicBezTo>
                  <a:cubicBezTo>
                    <a:pt x="1375" y="1825"/>
                    <a:pt x="1346" y="1797"/>
                    <a:pt x="1325" y="1768"/>
                  </a:cubicBezTo>
                  <a:cubicBezTo>
                    <a:pt x="1301" y="1734"/>
                    <a:pt x="1278" y="1694"/>
                    <a:pt x="1262" y="1644"/>
                  </a:cubicBezTo>
                  <a:cubicBezTo>
                    <a:pt x="1256" y="1626"/>
                    <a:pt x="1251" y="1603"/>
                    <a:pt x="1244" y="1581"/>
                  </a:cubicBezTo>
                  <a:cubicBezTo>
                    <a:pt x="1233" y="1547"/>
                    <a:pt x="1205" y="1524"/>
                    <a:pt x="1165" y="1524"/>
                  </a:cubicBezTo>
                  <a:lnTo>
                    <a:pt x="1149" y="1524"/>
                  </a:lnTo>
                  <a:cubicBezTo>
                    <a:pt x="1136" y="1524"/>
                    <a:pt x="1125" y="1529"/>
                    <a:pt x="1108" y="1542"/>
                  </a:cubicBezTo>
                  <a:cubicBezTo>
                    <a:pt x="1086" y="1558"/>
                    <a:pt x="1068" y="1581"/>
                    <a:pt x="1068" y="1610"/>
                  </a:cubicBezTo>
                  <a:cubicBezTo>
                    <a:pt x="1068" y="1644"/>
                    <a:pt x="1068" y="1678"/>
                    <a:pt x="1063" y="1712"/>
                  </a:cubicBezTo>
                  <a:cubicBezTo>
                    <a:pt x="1046" y="1774"/>
                    <a:pt x="1029" y="1836"/>
                    <a:pt x="1000" y="1894"/>
                  </a:cubicBezTo>
                  <a:cubicBezTo>
                    <a:pt x="971" y="1956"/>
                    <a:pt x="932" y="2019"/>
                    <a:pt x="887" y="2080"/>
                  </a:cubicBezTo>
                  <a:cubicBezTo>
                    <a:pt x="824" y="2149"/>
                    <a:pt x="761" y="2211"/>
                    <a:pt x="682" y="2269"/>
                  </a:cubicBezTo>
                  <a:cubicBezTo>
                    <a:pt x="648" y="2292"/>
                    <a:pt x="614" y="2314"/>
                    <a:pt x="580" y="2337"/>
                  </a:cubicBezTo>
                  <a:lnTo>
                    <a:pt x="562" y="2337"/>
                  </a:lnTo>
                  <a:cubicBezTo>
                    <a:pt x="540" y="2337"/>
                    <a:pt x="517" y="2348"/>
                    <a:pt x="501" y="2376"/>
                  </a:cubicBezTo>
                  <a:cubicBezTo>
                    <a:pt x="478" y="2387"/>
                    <a:pt x="454" y="2394"/>
                    <a:pt x="433" y="2405"/>
                  </a:cubicBezTo>
                  <a:cubicBezTo>
                    <a:pt x="364" y="2428"/>
                    <a:pt x="289" y="2450"/>
                    <a:pt x="216" y="2455"/>
                  </a:cubicBezTo>
                  <a:cubicBezTo>
                    <a:pt x="194" y="2455"/>
                    <a:pt x="176" y="2462"/>
                    <a:pt x="153" y="2462"/>
                  </a:cubicBezTo>
                  <a:cubicBezTo>
                    <a:pt x="119" y="2462"/>
                    <a:pt x="74" y="2455"/>
                    <a:pt x="29" y="2450"/>
                  </a:cubicBezTo>
                  <a:cubicBezTo>
                    <a:pt x="26" y="2450"/>
                    <a:pt x="23" y="2450"/>
                    <a:pt x="21" y="2449"/>
                  </a:cubicBezTo>
                  <a:lnTo>
                    <a:pt x="21" y="2449"/>
                  </a:lnTo>
                  <a:cubicBezTo>
                    <a:pt x="53" y="2464"/>
                    <a:pt x="96" y="2474"/>
                    <a:pt x="137" y="2484"/>
                  </a:cubicBezTo>
                  <a:lnTo>
                    <a:pt x="137" y="2592"/>
                  </a:lnTo>
                  <a:lnTo>
                    <a:pt x="160" y="2592"/>
                  </a:lnTo>
                  <a:cubicBezTo>
                    <a:pt x="199" y="2592"/>
                    <a:pt x="244" y="2592"/>
                    <a:pt x="284" y="2586"/>
                  </a:cubicBezTo>
                  <a:cubicBezTo>
                    <a:pt x="347" y="2575"/>
                    <a:pt x="409" y="2565"/>
                    <a:pt x="478" y="2541"/>
                  </a:cubicBezTo>
                  <a:lnTo>
                    <a:pt x="478" y="2536"/>
                  </a:lnTo>
                  <a:lnTo>
                    <a:pt x="483" y="2541"/>
                  </a:lnTo>
                  <a:lnTo>
                    <a:pt x="483" y="2552"/>
                  </a:lnTo>
                  <a:cubicBezTo>
                    <a:pt x="478" y="2626"/>
                    <a:pt x="472" y="2694"/>
                    <a:pt x="467" y="2769"/>
                  </a:cubicBezTo>
                  <a:cubicBezTo>
                    <a:pt x="460" y="2916"/>
                    <a:pt x="460" y="3042"/>
                    <a:pt x="467" y="3155"/>
                  </a:cubicBezTo>
                  <a:cubicBezTo>
                    <a:pt x="472" y="3286"/>
                    <a:pt x="483" y="3417"/>
                    <a:pt x="506" y="3541"/>
                  </a:cubicBezTo>
                  <a:cubicBezTo>
                    <a:pt x="517" y="3593"/>
                    <a:pt x="585" y="3724"/>
                    <a:pt x="637" y="3831"/>
                  </a:cubicBezTo>
                  <a:cubicBezTo>
                    <a:pt x="654" y="3797"/>
                    <a:pt x="659" y="3758"/>
                    <a:pt x="643" y="3724"/>
                  </a:cubicBezTo>
                  <a:cubicBezTo>
                    <a:pt x="637" y="3695"/>
                    <a:pt x="625" y="3672"/>
                    <a:pt x="614" y="3649"/>
                  </a:cubicBezTo>
                  <a:cubicBezTo>
                    <a:pt x="591" y="3564"/>
                    <a:pt x="574" y="3485"/>
                    <a:pt x="569" y="3399"/>
                  </a:cubicBezTo>
                  <a:cubicBezTo>
                    <a:pt x="562" y="3354"/>
                    <a:pt x="569" y="3315"/>
                    <a:pt x="569" y="3274"/>
                  </a:cubicBezTo>
                  <a:cubicBezTo>
                    <a:pt x="574" y="3252"/>
                    <a:pt x="562" y="3234"/>
                    <a:pt x="557" y="3218"/>
                  </a:cubicBezTo>
                  <a:lnTo>
                    <a:pt x="557" y="3160"/>
                  </a:lnTo>
                  <a:cubicBezTo>
                    <a:pt x="551" y="2933"/>
                    <a:pt x="557" y="2701"/>
                    <a:pt x="580" y="2473"/>
                  </a:cubicBezTo>
                  <a:cubicBezTo>
                    <a:pt x="580" y="2455"/>
                    <a:pt x="574" y="2439"/>
                    <a:pt x="569" y="2428"/>
                  </a:cubicBezTo>
                  <a:cubicBezTo>
                    <a:pt x="596" y="2416"/>
                    <a:pt x="625" y="2405"/>
                    <a:pt x="648" y="2387"/>
                  </a:cubicBezTo>
                  <a:cubicBezTo>
                    <a:pt x="745" y="2337"/>
                    <a:pt x="829" y="2269"/>
                    <a:pt x="910" y="2189"/>
                  </a:cubicBezTo>
                  <a:cubicBezTo>
                    <a:pt x="1005" y="2087"/>
                    <a:pt x="1080" y="1978"/>
                    <a:pt x="1131" y="1865"/>
                  </a:cubicBezTo>
                  <a:cubicBezTo>
                    <a:pt x="1136" y="1876"/>
                    <a:pt x="1142" y="1883"/>
                    <a:pt x="1149" y="1888"/>
                  </a:cubicBezTo>
                  <a:cubicBezTo>
                    <a:pt x="1199" y="1962"/>
                    <a:pt x="1262" y="2019"/>
                    <a:pt x="1335" y="2059"/>
                  </a:cubicBezTo>
                  <a:cubicBezTo>
                    <a:pt x="1370" y="2075"/>
                    <a:pt x="1415" y="2098"/>
                    <a:pt x="1461" y="2114"/>
                  </a:cubicBezTo>
                  <a:cubicBezTo>
                    <a:pt x="1500" y="2127"/>
                    <a:pt x="1551" y="2138"/>
                    <a:pt x="1608" y="2143"/>
                  </a:cubicBezTo>
                  <a:cubicBezTo>
                    <a:pt x="1642" y="2149"/>
                    <a:pt x="1676" y="2155"/>
                    <a:pt x="1710" y="2155"/>
                  </a:cubicBezTo>
                  <a:cubicBezTo>
                    <a:pt x="1762" y="2155"/>
                    <a:pt x="1813" y="2149"/>
                    <a:pt x="1875" y="2138"/>
                  </a:cubicBezTo>
                  <a:cubicBezTo>
                    <a:pt x="1960" y="2127"/>
                    <a:pt x="2046" y="2104"/>
                    <a:pt x="2143" y="2069"/>
                  </a:cubicBezTo>
                  <a:cubicBezTo>
                    <a:pt x="2211" y="2041"/>
                    <a:pt x="2285" y="2007"/>
                    <a:pt x="2364" y="1956"/>
                  </a:cubicBezTo>
                  <a:cubicBezTo>
                    <a:pt x="2403" y="1933"/>
                    <a:pt x="2437" y="1910"/>
                    <a:pt x="2478" y="1888"/>
                  </a:cubicBezTo>
                  <a:lnTo>
                    <a:pt x="2489" y="1883"/>
                  </a:lnTo>
                  <a:cubicBezTo>
                    <a:pt x="2518" y="1859"/>
                    <a:pt x="2557" y="1836"/>
                    <a:pt x="2586" y="1802"/>
                  </a:cubicBezTo>
                  <a:cubicBezTo>
                    <a:pt x="2642" y="1752"/>
                    <a:pt x="2699" y="1689"/>
                    <a:pt x="2751" y="1621"/>
                  </a:cubicBezTo>
                  <a:cubicBezTo>
                    <a:pt x="2796" y="1564"/>
                    <a:pt x="2836" y="1495"/>
                    <a:pt x="2859" y="1422"/>
                  </a:cubicBezTo>
                  <a:cubicBezTo>
                    <a:pt x="2887" y="1354"/>
                    <a:pt x="2898" y="1285"/>
                    <a:pt x="2898" y="1223"/>
                  </a:cubicBezTo>
                  <a:cubicBezTo>
                    <a:pt x="2893" y="1154"/>
                    <a:pt x="2870" y="1086"/>
                    <a:pt x="2836" y="1030"/>
                  </a:cubicBezTo>
                  <a:cubicBezTo>
                    <a:pt x="2812" y="1002"/>
                    <a:pt x="2791" y="973"/>
                    <a:pt x="2762" y="944"/>
                  </a:cubicBezTo>
                  <a:lnTo>
                    <a:pt x="2762" y="944"/>
                  </a:lnTo>
                  <a:lnTo>
                    <a:pt x="2773" y="950"/>
                  </a:lnTo>
                  <a:lnTo>
                    <a:pt x="2807" y="950"/>
                  </a:lnTo>
                  <a:cubicBezTo>
                    <a:pt x="2875" y="944"/>
                    <a:pt x="2949" y="939"/>
                    <a:pt x="3017" y="928"/>
                  </a:cubicBezTo>
                  <a:cubicBezTo>
                    <a:pt x="3085" y="916"/>
                    <a:pt x="3148" y="899"/>
                    <a:pt x="3234" y="871"/>
                  </a:cubicBezTo>
                  <a:cubicBezTo>
                    <a:pt x="3290" y="848"/>
                    <a:pt x="3347" y="819"/>
                    <a:pt x="3410" y="779"/>
                  </a:cubicBezTo>
                  <a:cubicBezTo>
                    <a:pt x="3467" y="745"/>
                    <a:pt x="3517" y="706"/>
                    <a:pt x="3557" y="661"/>
                  </a:cubicBezTo>
                  <a:cubicBezTo>
                    <a:pt x="3586" y="638"/>
                    <a:pt x="3603" y="609"/>
                    <a:pt x="3625" y="580"/>
                  </a:cubicBezTo>
                  <a:cubicBezTo>
                    <a:pt x="3643" y="558"/>
                    <a:pt x="3654" y="530"/>
                    <a:pt x="3672" y="490"/>
                  </a:cubicBezTo>
                  <a:cubicBezTo>
                    <a:pt x="3717" y="383"/>
                    <a:pt x="3722" y="252"/>
                    <a:pt x="3688" y="110"/>
                  </a:cubicBezTo>
                  <a:lnTo>
                    <a:pt x="3688" y="76"/>
                  </a:lnTo>
                  <a:cubicBezTo>
                    <a:pt x="3688" y="42"/>
                    <a:pt x="3672" y="18"/>
                    <a:pt x="3643" y="7"/>
                  </a:cubicBezTo>
                  <a:cubicBezTo>
                    <a:pt x="3637" y="7"/>
                    <a:pt x="3631" y="1"/>
                    <a:pt x="3620" y="1"/>
                  </a:cubicBezTo>
                  <a:close/>
                  <a:moveTo>
                    <a:pt x="614" y="3996"/>
                  </a:moveTo>
                  <a:cubicBezTo>
                    <a:pt x="540" y="4018"/>
                    <a:pt x="404" y="4041"/>
                    <a:pt x="165" y="4047"/>
                  </a:cubicBezTo>
                  <a:cubicBezTo>
                    <a:pt x="199" y="4058"/>
                    <a:pt x="239" y="4058"/>
                    <a:pt x="273" y="4058"/>
                  </a:cubicBezTo>
                  <a:cubicBezTo>
                    <a:pt x="302" y="4058"/>
                    <a:pt x="336" y="4058"/>
                    <a:pt x="364" y="4052"/>
                  </a:cubicBezTo>
                  <a:cubicBezTo>
                    <a:pt x="433" y="4047"/>
                    <a:pt x="506" y="4036"/>
                    <a:pt x="574" y="4013"/>
                  </a:cubicBezTo>
                  <a:cubicBezTo>
                    <a:pt x="585" y="4007"/>
                    <a:pt x="603" y="4002"/>
                    <a:pt x="614" y="399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4"/>
            <p:cNvSpPr/>
            <p:nvPr/>
          </p:nvSpPr>
          <p:spPr>
            <a:xfrm flipH="1">
              <a:off x="654460" y="3652392"/>
              <a:ext cx="18389" cy="44487"/>
            </a:xfrm>
            <a:custGeom>
              <a:avLst/>
              <a:gdLst/>
              <a:ahLst/>
              <a:cxnLst/>
              <a:rect l="l" t="t" r="r" b="b"/>
              <a:pathLst>
                <a:path w="625" h="1512" extrusionOk="0">
                  <a:moveTo>
                    <a:pt x="444" y="1"/>
                  </a:moveTo>
                  <a:lnTo>
                    <a:pt x="444" y="6"/>
                  </a:lnTo>
                  <a:cubicBezTo>
                    <a:pt x="375" y="30"/>
                    <a:pt x="313" y="40"/>
                    <a:pt x="250" y="51"/>
                  </a:cubicBezTo>
                  <a:cubicBezTo>
                    <a:pt x="210" y="57"/>
                    <a:pt x="165" y="57"/>
                    <a:pt x="126" y="57"/>
                  </a:cubicBezTo>
                  <a:lnTo>
                    <a:pt x="103" y="57"/>
                  </a:lnTo>
                  <a:cubicBezTo>
                    <a:pt x="103" y="222"/>
                    <a:pt x="92" y="392"/>
                    <a:pt x="79" y="557"/>
                  </a:cubicBezTo>
                  <a:cubicBezTo>
                    <a:pt x="74" y="677"/>
                    <a:pt x="63" y="796"/>
                    <a:pt x="45" y="916"/>
                  </a:cubicBezTo>
                  <a:cubicBezTo>
                    <a:pt x="34" y="1046"/>
                    <a:pt x="17" y="1171"/>
                    <a:pt x="0" y="1302"/>
                  </a:cubicBezTo>
                  <a:cubicBezTo>
                    <a:pt x="0" y="1318"/>
                    <a:pt x="6" y="1331"/>
                    <a:pt x="11" y="1347"/>
                  </a:cubicBezTo>
                  <a:cubicBezTo>
                    <a:pt x="6" y="1359"/>
                    <a:pt x="0" y="1370"/>
                    <a:pt x="0" y="1381"/>
                  </a:cubicBezTo>
                  <a:cubicBezTo>
                    <a:pt x="0" y="1415"/>
                    <a:pt x="11" y="1444"/>
                    <a:pt x="29" y="1472"/>
                  </a:cubicBezTo>
                  <a:cubicBezTo>
                    <a:pt x="51" y="1496"/>
                    <a:pt x="79" y="1506"/>
                    <a:pt x="114" y="1512"/>
                  </a:cubicBezTo>
                  <a:lnTo>
                    <a:pt x="131" y="1512"/>
                  </a:lnTo>
                  <a:cubicBezTo>
                    <a:pt x="370" y="1506"/>
                    <a:pt x="506" y="1483"/>
                    <a:pt x="580" y="1461"/>
                  </a:cubicBezTo>
                  <a:lnTo>
                    <a:pt x="585" y="1455"/>
                  </a:lnTo>
                  <a:cubicBezTo>
                    <a:pt x="609" y="1433"/>
                    <a:pt x="625" y="1410"/>
                    <a:pt x="625" y="1376"/>
                  </a:cubicBezTo>
                  <a:cubicBezTo>
                    <a:pt x="625" y="1359"/>
                    <a:pt x="625" y="1341"/>
                    <a:pt x="614" y="1325"/>
                  </a:cubicBezTo>
                  <a:lnTo>
                    <a:pt x="614" y="1318"/>
                  </a:lnTo>
                  <a:cubicBezTo>
                    <a:pt x="609" y="1313"/>
                    <a:pt x="603" y="1302"/>
                    <a:pt x="596" y="1296"/>
                  </a:cubicBezTo>
                  <a:lnTo>
                    <a:pt x="603" y="1296"/>
                  </a:lnTo>
                  <a:cubicBezTo>
                    <a:pt x="551" y="1189"/>
                    <a:pt x="483" y="1058"/>
                    <a:pt x="472" y="1006"/>
                  </a:cubicBezTo>
                  <a:cubicBezTo>
                    <a:pt x="449" y="882"/>
                    <a:pt x="438" y="751"/>
                    <a:pt x="433" y="620"/>
                  </a:cubicBezTo>
                  <a:cubicBezTo>
                    <a:pt x="426" y="507"/>
                    <a:pt x="426" y="381"/>
                    <a:pt x="433" y="234"/>
                  </a:cubicBezTo>
                  <a:cubicBezTo>
                    <a:pt x="438" y="159"/>
                    <a:pt x="444" y="91"/>
                    <a:pt x="449" y="17"/>
                  </a:cubicBezTo>
                  <a:lnTo>
                    <a:pt x="449" y="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4"/>
            <p:cNvSpPr/>
            <p:nvPr/>
          </p:nvSpPr>
          <p:spPr>
            <a:xfrm flipH="1">
              <a:off x="567163" y="3573805"/>
              <a:ext cx="205987" cy="76469"/>
            </a:xfrm>
            <a:custGeom>
              <a:avLst/>
              <a:gdLst/>
              <a:ahLst/>
              <a:cxnLst/>
              <a:rect l="l" t="t" r="r" b="b"/>
              <a:pathLst>
                <a:path w="7001" h="2599" extrusionOk="0">
                  <a:moveTo>
                    <a:pt x="23" y="0"/>
                  </a:moveTo>
                  <a:cubicBezTo>
                    <a:pt x="16" y="18"/>
                    <a:pt x="16" y="41"/>
                    <a:pt x="11" y="58"/>
                  </a:cubicBezTo>
                  <a:cubicBezTo>
                    <a:pt x="0" y="115"/>
                    <a:pt x="0" y="171"/>
                    <a:pt x="0" y="233"/>
                  </a:cubicBezTo>
                  <a:cubicBezTo>
                    <a:pt x="11" y="285"/>
                    <a:pt x="23" y="330"/>
                    <a:pt x="34" y="370"/>
                  </a:cubicBezTo>
                  <a:cubicBezTo>
                    <a:pt x="50" y="409"/>
                    <a:pt x="74" y="450"/>
                    <a:pt x="102" y="495"/>
                  </a:cubicBezTo>
                  <a:cubicBezTo>
                    <a:pt x="136" y="540"/>
                    <a:pt x="176" y="580"/>
                    <a:pt x="221" y="626"/>
                  </a:cubicBezTo>
                  <a:cubicBezTo>
                    <a:pt x="312" y="694"/>
                    <a:pt x="415" y="763"/>
                    <a:pt x="551" y="825"/>
                  </a:cubicBezTo>
                  <a:lnTo>
                    <a:pt x="535" y="802"/>
                  </a:lnTo>
                  <a:lnTo>
                    <a:pt x="535" y="802"/>
                  </a:lnTo>
                  <a:cubicBezTo>
                    <a:pt x="596" y="842"/>
                    <a:pt x="676" y="881"/>
                    <a:pt x="784" y="915"/>
                  </a:cubicBezTo>
                  <a:cubicBezTo>
                    <a:pt x="835" y="933"/>
                    <a:pt x="886" y="949"/>
                    <a:pt x="931" y="967"/>
                  </a:cubicBezTo>
                  <a:cubicBezTo>
                    <a:pt x="966" y="978"/>
                    <a:pt x="994" y="989"/>
                    <a:pt x="1028" y="996"/>
                  </a:cubicBezTo>
                  <a:cubicBezTo>
                    <a:pt x="1057" y="1007"/>
                    <a:pt x="1080" y="1023"/>
                    <a:pt x="1091" y="1052"/>
                  </a:cubicBezTo>
                  <a:cubicBezTo>
                    <a:pt x="1102" y="1075"/>
                    <a:pt x="1102" y="1104"/>
                    <a:pt x="1096" y="1125"/>
                  </a:cubicBezTo>
                  <a:cubicBezTo>
                    <a:pt x="1057" y="1217"/>
                    <a:pt x="1028" y="1296"/>
                    <a:pt x="1017" y="1371"/>
                  </a:cubicBezTo>
                  <a:cubicBezTo>
                    <a:pt x="1005" y="1439"/>
                    <a:pt x="1000" y="1500"/>
                    <a:pt x="1005" y="1563"/>
                  </a:cubicBezTo>
                  <a:cubicBezTo>
                    <a:pt x="1017" y="1626"/>
                    <a:pt x="1028" y="1678"/>
                    <a:pt x="1051" y="1728"/>
                  </a:cubicBezTo>
                  <a:cubicBezTo>
                    <a:pt x="1073" y="1785"/>
                    <a:pt x="1102" y="1841"/>
                    <a:pt x="1136" y="1893"/>
                  </a:cubicBezTo>
                  <a:cubicBezTo>
                    <a:pt x="1141" y="1899"/>
                    <a:pt x="1148" y="1910"/>
                    <a:pt x="1154" y="1916"/>
                  </a:cubicBezTo>
                  <a:cubicBezTo>
                    <a:pt x="1188" y="1956"/>
                    <a:pt x="1222" y="1995"/>
                    <a:pt x="1261" y="2035"/>
                  </a:cubicBezTo>
                  <a:cubicBezTo>
                    <a:pt x="1272" y="2040"/>
                    <a:pt x="1285" y="2053"/>
                    <a:pt x="1290" y="2058"/>
                  </a:cubicBezTo>
                  <a:cubicBezTo>
                    <a:pt x="1364" y="2121"/>
                    <a:pt x="1443" y="2166"/>
                    <a:pt x="1523" y="2205"/>
                  </a:cubicBezTo>
                  <a:cubicBezTo>
                    <a:pt x="1626" y="2250"/>
                    <a:pt x="1721" y="2279"/>
                    <a:pt x="1823" y="2302"/>
                  </a:cubicBezTo>
                  <a:cubicBezTo>
                    <a:pt x="1881" y="2308"/>
                    <a:pt x="1932" y="2313"/>
                    <a:pt x="1983" y="2313"/>
                  </a:cubicBezTo>
                  <a:lnTo>
                    <a:pt x="2046" y="2313"/>
                  </a:lnTo>
                  <a:cubicBezTo>
                    <a:pt x="2119" y="2302"/>
                    <a:pt x="2187" y="2285"/>
                    <a:pt x="2256" y="2263"/>
                  </a:cubicBezTo>
                  <a:cubicBezTo>
                    <a:pt x="2301" y="2245"/>
                    <a:pt x="2347" y="2223"/>
                    <a:pt x="2392" y="2189"/>
                  </a:cubicBezTo>
                  <a:cubicBezTo>
                    <a:pt x="2432" y="2160"/>
                    <a:pt x="2478" y="2121"/>
                    <a:pt x="2518" y="2075"/>
                  </a:cubicBezTo>
                  <a:cubicBezTo>
                    <a:pt x="2557" y="2030"/>
                    <a:pt x="2586" y="1978"/>
                    <a:pt x="2608" y="1927"/>
                  </a:cubicBezTo>
                  <a:lnTo>
                    <a:pt x="2608" y="1927"/>
                  </a:lnTo>
                  <a:lnTo>
                    <a:pt x="2604" y="1930"/>
                  </a:lnTo>
                  <a:lnTo>
                    <a:pt x="2604" y="1930"/>
                  </a:lnTo>
                  <a:cubicBezTo>
                    <a:pt x="2617" y="1918"/>
                    <a:pt x="2621" y="1902"/>
                    <a:pt x="2625" y="1893"/>
                  </a:cubicBezTo>
                  <a:cubicBezTo>
                    <a:pt x="2636" y="1870"/>
                    <a:pt x="2654" y="1854"/>
                    <a:pt x="2676" y="1854"/>
                  </a:cubicBezTo>
                  <a:cubicBezTo>
                    <a:pt x="2699" y="1854"/>
                    <a:pt x="2722" y="1865"/>
                    <a:pt x="2728" y="1882"/>
                  </a:cubicBezTo>
                  <a:cubicBezTo>
                    <a:pt x="2790" y="2019"/>
                    <a:pt x="2846" y="2121"/>
                    <a:pt x="2903" y="2211"/>
                  </a:cubicBezTo>
                  <a:cubicBezTo>
                    <a:pt x="2972" y="2285"/>
                    <a:pt x="3040" y="2353"/>
                    <a:pt x="3113" y="2415"/>
                  </a:cubicBezTo>
                  <a:cubicBezTo>
                    <a:pt x="3194" y="2484"/>
                    <a:pt x="3284" y="2541"/>
                    <a:pt x="3375" y="2581"/>
                  </a:cubicBezTo>
                  <a:cubicBezTo>
                    <a:pt x="3386" y="2581"/>
                    <a:pt x="3392" y="2586"/>
                    <a:pt x="3404" y="2586"/>
                  </a:cubicBezTo>
                  <a:cubicBezTo>
                    <a:pt x="3449" y="2591"/>
                    <a:pt x="3494" y="2598"/>
                    <a:pt x="3528" y="2598"/>
                  </a:cubicBezTo>
                  <a:cubicBezTo>
                    <a:pt x="3551" y="2598"/>
                    <a:pt x="3569" y="2591"/>
                    <a:pt x="3591" y="2591"/>
                  </a:cubicBezTo>
                  <a:cubicBezTo>
                    <a:pt x="3664" y="2586"/>
                    <a:pt x="3739" y="2564"/>
                    <a:pt x="3808" y="2541"/>
                  </a:cubicBezTo>
                  <a:cubicBezTo>
                    <a:pt x="3829" y="2530"/>
                    <a:pt x="3853" y="2523"/>
                    <a:pt x="3876" y="2512"/>
                  </a:cubicBezTo>
                  <a:cubicBezTo>
                    <a:pt x="3892" y="2484"/>
                    <a:pt x="3915" y="2473"/>
                    <a:pt x="3937" y="2473"/>
                  </a:cubicBezTo>
                  <a:lnTo>
                    <a:pt x="3955" y="2473"/>
                  </a:lnTo>
                  <a:cubicBezTo>
                    <a:pt x="3989" y="2450"/>
                    <a:pt x="4023" y="2428"/>
                    <a:pt x="4057" y="2405"/>
                  </a:cubicBezTo>
                  <a:cubicBezTo>
                    <a:pt x="4136" y="2347"/>
                    <a:pt x="4199" y="2285"/>
                    <a:pt x="4262" y="2216"/>
                  </a:cubicBezTo>
                  <a:cubicBezTo>
                    <a:pt x="4307" y="2155"/>
                    <a:pt x="4346" y="2092"/>
                    <a:pt x="4375" y="2030"/>
                  </a:cubicBezTo>
                  <a:cubicBezTo>
                    <a:pt x="4404" y="1972"/>
                    <a:pt x="4421" y="1910"/>
                    <a:pt x="4438" y="1848"/>
                  </a:cubicBezTo>
                  <a:cubicBezTo>
                    <a:pt x="4443" y="1814"/>
                    <a:pt x="4443" y="1780"/>
                    <a:pt x="4443" y="1746"/>
                  </a:cubicBezTo>
                  <a:cubicBezTo>
                    <a:pt x="4443" y="1717"/>
                    <a:pt x="4461" y="1694"/>
                    <a:pt x="4483" y="1678"/>
                  </a:cubicBezTo>
                  <a:cubicBezTo>
                    <a:pt x="4500" y="1665"/>
                    <a:pt x="4511" y="1660"/>
                    <a:pt x="4524" y="1660"/>
                  </a:cubicBezTo>
                  <a:lnTo>
                    <a:pt x="4540" y="1660"/>
                  </a:lnTo>
                  <a:cubicBezTo>
                    <a:pt x="4580" y="1660"/>
                    <a:pt x="4608" y="1683"/>
                    <a:pt x="4619" y="1717"/>
                  </a:cubicBezTo>
                  <a:cubicBezTo>
                    <a:pt x="4626" y="1739"/>
                    <a:pt x="4631" y="1762"/>
                    <a:pt x="4637" y="1780"/>
                  </a:cubicBezTo>
                  <a:cubicBezTo>
                    <a:pt x="4653" y="1830"/>
                    <a:pt x="4676" y="1870"/>
                    <a:pt x="4700" y="1904"/>
                  </a:cubicBezTo>
                  <a:cubicBezTo>
                    <a:pt x="4721" y="1933"/>
                    <a:pt x="4750" y="1961"/>
                    <a:pt x="4779" y="1990"/>
                  </a:cubicBezTo>
                  <a:cubicBezTo>
                    <a:pt x="4813" y="2019"/>
                    <a:pt x="4847" y="2040"/>
                    <a:pt x="4886" y="2058"/>
                  </a:cubicBezTo>
                  <a:cubicBezTo>
                    <a:pt x="4926" y="2075"/>
                    <a:pt x="4972" y="2092"/>
                    <a:pt x="5035" y="2103"/>
                  </a:cubicBezTo>
                  <a:cubicBezTo>
                    <a:pt x="5091" y="2109"/>
                    <a:pt x="5143" y="2114"/>
                    <a:pt x="5193" y="2114"/>
                  </a:cubicBezTo>
                  <a:lnTo>
                    <a:pt x="5285" y="2114"/>
                  </a:lnTo>
                  <a:lnTo>
                    <a:pt x="5295" y="2109"/>
                  </a:lnTo>
                  <a:cubicBezTo>
                    <a:pt x="5403" y="2098"/>
                    <a:pt x="5518" y="2069"/>
                    <a:pt x="5620" y="2030"/>
                  </a:cubicBezTo>
                  <a:cubicBezTo>
                    <a:pt x="5728" y="1990"/>
                    <a:pt x="5819" y="1938"/>
                    <a:pt x="5904" y="1882"/>
                  </a:cubicBezTo>
                  <a:cubicBezTo>
                    <a:pt x="5972" y="1836"/>
                    <a:pt x="6029" y="1785"/>
                    <a:pt x="6074" y="1728"/>
                  </a:cubicBezTo>
                  <a:cubicBezTo>
                    <a:pt x="6108" y="1689"/>
                    <a:pt x="6137" y="1649"/>
                    <a:pt x="6160" y="1603"/>
                  </a:cubicBezTo>
                  <a:cubicBezTo>
                    <a:pt x="6171" y="1569"/>
                    <a:pt x="6182" y="1541"/>
                    <a:pt x="6194" y="1507"/>
                  </a:cubicBezTo>
                  <a:cubicBezTo>
                    <a:pt x="6194" y="1473"/>
                    <a:pt x="6200" y="1445"/>
                    <a:pt x="6194" y="1416"/>
                  </a:cubicBezTo>
                  <a:cubicBezTo>
                    <a:pt x="6187" y="1376"/>
                    <a:pt x="6182" y="1353"/>
                    <a:pt x="6176" y="1330"/>
                  </a:cubicBezTo>
                  <a:cubicBezTo>
                    <a:pt x="6166" y="1303"/>
                    <a:pt x="6148" y="1269"/>
                    <a:pt x="6131" y="1240"/>
                  </a:cubicBezTo>
                  <a:cubicBezTo>
                    <a:pt x="6103" y="1206"/>
                    <a:pt x="6074" y="1172"/>
                    <a:pt x="6040" y="1138"/>
                  </a:cubicBezTo>
                  <a:cubicBezTo>
                    <a:pt x="6017" y="1120"/>
                    <a:pt x="6011" y="1086"/>
                    <a:pt x="6024" y="1052"/>
                  </a:cubicBezTo>
                  <a:cubicBezTo>
                    <a:pt x="6029" y="1018"/>
                    <a:pt x="6058" y="996"/>
                    <a:pt x="6085" y="989"/>
                  </a:cubicBezTo>
                  <a:cubicBezTo>
                    <a:pt x="6142" y="978"/>
                    <a:pt x="6194" y="973"/>
                    <a:pt x="6245" y="962"/>
                  </a:cubicBezTo>
                  <a:cubicBezTo>
                    <a:pt x="6392" y="939"/>
                    <a:pt x="6541" y="910"/>
                    <a:pt x="6671" y="865"/>
                  </a:cubicBezTo>
                  <a:cubicBezTo>
                    <a:pt x="6733" y="842"/>
                    <a:pt x="6790" y="813"/>
                    <a:pt x="6835" y="784"/>
                  </a:cubicBezTo>
                  <a:cubicBezTo>
                    <a:pt x="6864" y="763"/>
                    <a:pt x="6892" y="739"/>
                    <a:pt x="6916" y="711"/>
                  </a:cubicBezTo>
                  <a:cubicBezTo>
                    <a:pt x="6937" y="682"/>
                    <a:pt x="6950" y="660"/>
                    <a:pt x="6961" y="637"/>
                  </a:cubicBezTo>
                  <a:cubicBezTo>
                    <a:pt x="6978" y="603"/>
                    <a:pt x="6989" y="569"/>
                    <a:pt x="6995" y="529"/>
                  </a:cubicBezTo>
                  <a:cubicBezTo>
                    <a:pt x="7000" y="484"/>
                    <a:pt x="7000" y="427"/>
                    <a:pt x="7000" y="370"/>
                  </a:cubicBezTo>
                  <a:cubicBezTo>
                    <a:pt x="6995" y="307"/>
                    <a:pt x="6978" y="251"/>
                    <a:pt x="6961" y="205"/>
                  </a:cubicBezTo>
                  <a:cubicBezTo>
                    <a:pt x="6955" y="188"/>
                    <a:pt x="6950" y="178"/>
                    <a:pt x="6944" y="165"/>
                  </a:cubicBezTo>
                  <a:cubicBezTo>
                    <a:pt x="6937" y="171"/>
                    <a:pt x="6937" y="178"/>
                    <a:pt x="6932" y="183"/>
                  </a:cubicBezTo>
                  <a:cubicBezTo>
                    <a:pt x="6916" y="246"/>
                    <a:pt x="6892" y="302"/>
                    <a:pt x="6869" y="359"/>
                  </a:cubicBezTo>
                  <a:cubicBezTo>
                    <a:pt x="6842" y="404"/>
                    <a:pt x="6813" y="450"/>
                    <a:pt x="6779" y="484"/>
                  </a:cubicBezTo>
                  <a:cubicBezTo>
                    <a:pt x="6751" y="519"/>
                    <a:pt x="6711" y="553"/>
                    <a:pt x="6671" y="580"/>
                  </a:cubicBezTo>
                  <a:cubicBezTo>
                    <a:pt x="6625" y="609"/>
                    <a:pt x="6580" y="632"/>
                    <a:pt x="6528" y="648"/>
                  </a:cubicBezTo>
                  <a:cubicBezTo>
                    <a:pt x="6460" y="671"/>
                    <a:pt x="6392" y="682"/>
                    <a:pt x="6318" y="689"/>
                  </a:cubicBezTo>
                  <a:lnTo>
                    <a:pt x="6273" y="689"/>
                  </a:lnTo>
                  <a:cubicBezTo>
                    <a:pt x="6205" y="689"/>
                    <a:pt x="6137" y="682"/>
                    <a:pt x="6069" y="671"/>
                  </a:cubicBezTo>
                  <a:cubicBezTo>
                    <a:pt x="5990" y="655"/>
                    <a:pt x="5915" y="626"/>
                    <a:pt x="5846" y="598"/>
                  </a:cubicBezTo>
                  <a:cubicBezTo>
                    <a:pt x="5825" y="587"/>
                    <a:pt x="5796" y="569"/>
                    <a:pt x="5773" y="553"/>
                  </a:cubicBezTo>
                  <a:cubicBezTo>
                    <a:pt x="5762" y="546"/>
                    <a:pt x="5739" y="540"/>
                    <a:pt x="5722" y="540"/>
                  </a:cubicBezTo>
                  <a:cubicBezTo>
                    <a:pt x="5705" y="540"/>
                    <a:pt x="5688" y="546"/>
                    <a:pt x="5671" y="558"/>
                  </a:cubicBezTo>
                  <a:cubicBezTo>
                    <a:pt x="5642" y="587"/>
                    <a:pt x="5631" y="626"/>
                    <a:pt x="5649" y="660"/>
                  </a:cubicBezTo>
                  <a:cubicBezTo>
                    <a:pt x="5688" y="750"/>
                    <a:pt x="5722" y="831"/>
                    <a:pt x="5751" y="910"/>
                  </a:cubicBezTo>
                  <a:cubicBezTo>
                    <a:pt x="5785" y="1012"/>
                    <a:pt x="5801" y="1098"/>
                    <a:pt x="5807" y="1183"/>
                  </a:cubicBezTo>
                  <a:cubicBezTo>
                    <a:pt x="5807" y="1228"/>
                    <a:pt x="5807" y="1274"/>
                    <a:pt x="5801" y="1314"/>
                  </a:cubicBezTo>
                  <a:cubicBezTo>
                    <a:pt x="5791" y="1342"/>
                    <a:pt x="5785" y="1371"/>
                    <a:pt x="5767" y="1398"/>
                  </a:cubicBezTo>
                  <a:cubicBezTo>
                    <a:pt x="5756" y="1421"/>
                    <a:pt x="5744" y="1439"/>
                    <a:pt x="5728" y="1455"/>
                  </a:cubicBezTo>
                  <a:cubicBezTo>
                    <a:pt x="5710" y="1479"/>
                    <a:pt x="5688" y="1495"/>
                    <a:pt x="5665" y="1513"/>
                  </a:cubicBezTo>
                  <a:cubicBezTo>
                    <a:pt x="5620" y="1541"/>
                    <a:pt x="5574" y="1558"/>
                    <a:pt x="5529" y="1575"/>
                  </a:cubicBezTo>
                  <a:cubicBezTo>
                    <a:pt x="5484" y="1592"/>
                    <a:pt x="5432" y="1597"/>
                    <a:pt x="5387" y="1603"/>
                  </a:cubicBezTo>
                  <a:lnTo>
                    <a:pt x="5364" y="1603"/>
                  </a:lnTo>
                  <a:cubicBezTo>
                    <a:pt x="5319" y="1603"/>
                    <a:pt x="5267" y="1597"/>
                    <a:pt x="5216" y="1592"/>
                  </a:cubicBezTo>
                  <a:cubicBezTo>
                    <a:pt x="5143" y="1575"/>
                    <a:pt x="5069" y="1547"/>
                    <a:pt x="4989" y="1507"/>
                  </a:cubicBezTo>
                  <a:cubicBezTo>
                    <a:pt x="4892" y="1455"/>
                    <a:pt x="4807" y="1393"/>
                    <a:pt x="4716" y="1319"/>
                  </a:cubicBezTo>
                  <a:cubicBezTo>
                    <a:pt x="4619" y="1234"/>
                    <a:pt x="4540" y="1138"/>
                    <a:pt x="4466" y="1035"/>
                  </a:cubicBezTo>
                  <a:cubicBezTo>
                    <a:pt x="4461" y="1018"/>
                    <a:pt x="4432" y="1007"/>
                    <a:pt x="4414" y="1007"/>
                  </a:cubicBezTo>
                  <a:lnTo>
                    <a:pt x="4409" y="1007"/>
                  </a:lnTo>
                  <a:cubicBezTo>
                    <a:pt x="4380" y="1007"/>
                    <a:pt x="4353" y="1018"/>
                    <a:pt x="4335" y="1041"/>
                  </a:cubicBezTo>
                  <a:cubicBezTo>
                    <a:pt x="4267" y="1143"/>
                    <a:pt x="4217" y="1262"/>
                    <a:pt x="4170" y="1371"/>
                  </a:cubicBezTo>
                  <a:cubicBezTo>
                    <a:pt x="4142" y="1439"/>
                    <a:pt x="4114" y="1500"/>
                    <a:pt x="4080" y="1563"/>
                  </a:cubicBezTo>
                  <a:cubicBezTo>
                    <a:pt x="4039" y="1637"/>
                    <a:pt x="4000" y="1700"/>
                    <a:pt x="3955" y="1751"/>
                  </a:cubicBezTo>
                  <a:cubicBezTo>
                    <a:pt x="3926" y="1780"/>
                    <a:pt x="3898" y="1807"/>
                    <a:pt x="3864" y="1830"/>
                  </a:cubicBezTo>
                  <a:cubicBezTo>
                    <a:pt x="3835" y="1848"/>
                    <a:pt x="3801" y="1865"/>
                    <a:pt x="3767" y="1875"/>
                  </a:cubicBezTo>
                  <a:cubicBezTo>
                    <a:pt x="3722" y="1893"/>
                    <a:pt x="3671" y="1899"/>
                    <a:pt x="3619" y="1904"/>
                  </a:cubicBezTo>
                  <a:lnTo>
                    <a:pt x="3591" y="1904"/>
                  </a:lnTo>
                  <a:cubicBezTo>
                    <a:pt x="3551" y="1904"/>
                    <a:pt x="3517" y="1904"/>
                    <a:pt x="3483" y="1893"/>
                  </a:cubicBezTo>
                  <a:cubicBezTo>
                    <a:pt x="3443" y="1888"/>
                    <a:pt x="3404" y="1870"/>
                    <a:pt x="3364" y="1854"/>
                  </a:cubicBezTo>
                  <a:cubicBezTo>
                    <a:pt x="3318" y="1830"/>
                    <a:pt x="3278" y="1802"/>
                    <a:pt x="3239" y="1762"/>
                  </a:cubicBezTo>
                  <a:cubicBezTo>
                    <a:pt x="3182" y="1717"/>
                    <a:pt x="3131" y="1660"/>
                    <a:pt x="3085" y="1586"/>
                  </a:cubicBezTo>
                  <a:cubicBezTo>
                    <a:pt x="3034" y="1507"/>
                    <a:pt x="2995" y="1427"/>
                    <a:pt x="2966" y="1337"/>
                  </a:cubicBezTo>
                  <a:lnTo>
                    <a:pt x="2961" y="1324"/>
                  </a:lnTo>
                  <a:lnTo>
                    <a:pt x="2948" y="1296"/>
                  </a:lnTo>
                  <a:cubicBezTo>
                    <a:pt x="2948" y="1285"/>
                    <a:pt x="2943" y="1269"/>
                    <a:pt x="2932" y="1256"/>
                  </a:cubicBezTo>
                  <a:cubicBezTo>
                    <a:pt x="2921" y="1245"/>
                    <a:pt x="2909" y="1240"/>
                    <a:pt x="2893" y="1234"/>
                  </a:cubicBezTo>
                  <a:cubicBezTo>
                    <a:pt x="2887" y="1228"/>
                    <a:pt x="2875" y="1228"/>
                    <a:pt x="2864" y="1228"/>
                  </a:cubicBezTo>
                  <a:cubicBezTo>
                    <a:pt x="2841" y="1228"/>
                    <a:pt x="2824" y="1234"/>
                    <a:pt x="2807" y="1245"/>
                  </a:cubicBezTo>
                  <a:cubicBezTo>
                    <a:pt x="2733" y="1314"/>
                    <a:pt x="2659" y="1371"/>
                    <a:pt x="2586" y="1421"/>
                  </a:cubicBezTo>
                  <a:cubicBezTo>
                    <a:pt x="2500" y="1479"/>
                    <a:pt x="2421" y="1518"/>
                    <a:pt x="2342" y="1547"/>
                  </a:cubicBezTo>
                  <a:cubicBezTo>
                    <a:pt x="2284" y="1563"/>
                    <a:pt x="2232" y="1575"/>
                    <a:pt x="2182" y="1575"/>
                  </a:cubicBezTo>
                  <a:lnTo>
                    <a:pt x="2159" y="1575"/>
                  </a:lnTo>
                  <a:cubicBezTo>
                    <a:pt x="2119" y="1575"/>
                    <a:pt x="2085" y="1575"/>
                    <a:pt x="2046" y="1569"/>
                  </a:cubicBezTo>
                  <a:cubicBezTo>
                    <a:pt x="2006" y="1558"/>
                    <a:pt x="1967" y="1541"/>
                    <a:pt x="1926" y="1524"/>
                  </a:cubicBezTo>
                  <a:cubicBezTo>
                    <a:pt x="1881" y="1500"/>
                    <a:pt x="1836" y="1466"/>
                    <a:pt x="1796" y="1432"/>
                  </a:cubicBezTo>
                  <a:cubicBezTo>
                    <a:pt x="1755" y="1398"/>
                    <a:pt x="1728" y="1359"/>
                    <a:pt x="1699" y="1319"/>
                  </a:cubicBezTo>
                  <a:cubicBezTo>
                    <a:pt x="1676" y="1285"/>
                    <a:pt x="1660" y="1251"/>
                    <a:pt x="1642" y="1211"/>
                  </a:cubicBezTo>
                  <a:cubicBezTo>
                    <a:pt x="1631" y="1166"/>
                    <a:pt x="1619" y="1114"/>
                    <a:pt x="1619" y="1064"/>
                  </a:cubicBezTo>
                  <a:cubicBezTo>
                    <a:pt x="1613" y="973"/>
                    <a:pt x="1626" y="876"/>
                    <a:pt x="1637" y="784"/>
                  </a:cubicBezTo>
                  <a:cubicBezTo>
                    <a:pt x="1637" y="739"/>
                    <a:pt x="1642" y="694"/>
                    <a:pt x="1647" y="643"/>
                  </a:cubicBezTo>
                  <a:cubicBezTo>
                    <a:pt x="1647" y="621"/>
                    <a:pt x="1642" y="603"/>
                    <a:pt x="1631" y="587"/>
                  </a:cubicBezTo>
                  <a:cubicBezTo>
                    <a:pt x="1619" y="574"/>
                    <a:pt x="1608" y="569"/>
                    <a:pt x="1597" y="564"/>
                  </a:cubicBezTo>
                  <a:cubicBezTo>
                    <a:pt x="1592" y="564"/>
                    <a:pt x="1579" y="558"/>
                    <a:pt x="1574" y="558"/>
                  </a:cubicBezTo>
                  <a:cubicBezTo>
                    <a:pt x="1568" y="558"/>
                    <a:pt x="1563" y="564"/>
                    <a:pt x="1557" y="564"/>
                  </a:cubicBezTo>
                  <a:lnTo>
                    <a:pt x="1540" y="564"/>
                  </a:lnTo>
                  <a:cubicBezTo>
                    <a:pt x="1437" y="569"/>
                    <a:pt x="1346" y="569"/>
                    <a:pt x="1251" y="569"/>
                  </a:cubicBezTo>
                  <a:cubicBezTo>
                    <a:pt x="1057" y="569"/>
                    <a:pt x="886" y="558"/>
                    <a:pt x="732" y="524"/>
                  </a:cubicBezTo>
                  <a:cubicBezTo>
                    <a:pt x="619" y="501"/>
                    <a:pt x="522" y="467"/>
                    <a:pt x="432" y="422"/>
                  </a:cubicBezTo>
                  <a:cubicBezTo>
                    <a:pt x="364" y="388"/>
                    <a:pt x="296" y="341"/>
                    <a:pt x="233" y="291"/>
                  </a:cubicBezTo>
                  <a:cubicBezTo>
                    <a:pt x="176" y="233"/>
                    <a:pt x="131" y="178"/>
                    <a:pt x="91" y="120"/>
                  </a:cubicBezTo>
                  <a:cubicBezTo>
                    <a:pt x="68" y="81"/>
                    <a:pt x="45" y="41"/>
                    <a:pt x="23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4"/>
            <p:cNvSpPr/>
            <p:nvPr/>
          </p:nvSpPr>
          <p:spPr>
            <a:xfrm flipH="1">
              <a:off x="560984" y="3488892"/>
              <a:ext cx="217521" cy="208900"/>
            </a:xfrm>
            <a:custGeom>
              <a:avLst/>
              <a:gdLst/>
              <a:ahLst/>
              <a:cxnLst/>
              <a:rect l="l" t="t" r="r" b="b"/>
              <a:pathLst>
                <a:path w="7393" h="7100" extrusionOk="0">
                  <a:moveTo>
                    <a:pt x="3898" y="171"/>
                  </a:moveTo>
                  <a:cubicBezTo>
                    <a:pt x="3938" y="171"/>
                    <a:pt x="3977" y="171"/>
                    <a:pt x="4017" y="177"/>
                  </a:cubicBezTo>
                  <a:cubicBezTo>
                    <a:pt x="4069" y="187"/>
                    <a:pt x="4114" y="205"/>
                    <a:pt x="4160" y="227"/>
                  </a:cubicBezTo>
                  <a:cubicBezTo>
                    <a:pt x="4211" y="250"/>
                    <a:pt x="4256" y="279"/>
                    <a:pt x="4302" y="318"/>
                  </a:cubicBezTo>
                  <a:cubicBezTo>
                    <a:pt x="4358" y="370"/>
                    <a:pt x="4404" y="421"/>
                    <a:pt x="4444" y="472"/>
                  </a:cubicBezTo>
                  <a:cubicBezTo>
                    <a:pt x="4472" y="512"/>
                    <a:pt x="4494" y="552"/>
                    <a:pt x="4506" y="591"/>
                  </a:cubicBezTo>
                  <a:cubicBezTo>
                    <a:pt x="4546" y="693"/>
                    <a:pt x="4557" y="807"/>
                    <a:pt x="4569" y="921"/>
                  </a:cubicBezTo>
                  <a:cubicBezTo>
                    <a:pt x="4575" y="977"/>
                    <a:pt x="4580" y="1034"/>
                    <a:pt x="4591" y="1086"/>
                  </a:cubicBezTo>
                  <a:cubicBezTo>
                    <a:pt x="4596" y="1131"/>
                    <a:pt x="4614" y="1182"/>
                    <a:pt x="4637" y="1244"/>
                  </a:cubicBezTo>
                  <a:cubicBezTo>
                    <a:pt x="4643" y="1262"/>
                    <a:pt x="4654" y="1278"/>
                    <a:pt x="4665" y="1302"/>
                  </a:cubicBezTo>
                  <a:lnTo>
                    <a:pt x="4671" y="1318"/>
                  </a:lnTo>
                  <a:cubicBezTo>
                    <a:pt x="4682" y="1330"/>
                    <a:pt x="4688" y="1347"/>
                    <a:pt x="4699" y="1364"/>
                  </a:cubicBezTo>
                  <a:lnTo>
                    <a:pt x="4706" y="1375"/>
                  </a:lnTo>
                  <a:cubicBezTo>
                    <a:pt x="4711" y="1393"/>
                    <a:pt x="4722" y="1409"/>
                    <a:pt x="4733" y="1420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30" y="1454"/>
                    <a:pt x="4847" y="1449"/>
                    <a:pt x="4858" y="1443"/>
                  </a:cubicBezTo>
                  <a:cubicBezTo>
                    <a:pt x="4869" y="1433"/>
                    <a:pt x="4876" y="1427"/>
                    <a:pt x="4887" y="1420"/>
                  </a:cubicBezTo>
                  <a:lnTo>
                    <a:pt x="4903" y="1409"/>
                  </a:lnTo>
                  <a:cubicBezTo>
                    <a:pt x="4921" y="1398"/>
                    <a:pt x="4944" y="1386"/>
                    <a:pt x="4961" y="1381"/>
                  </a:cubicBezTo>
                  <a:cubicBezTo>
                    <a:pt x="4989" y="1370"/>
                    <a:pt x="5012" y="1364"/>
                    <a:pt x="5034" y="1352"/>
                  </a:cubicBezTo>
                  <a:cubicBezTo>
                    <a:pt x="5063" y="1347"/>
                    <a:pt x="5086" y="1341"/>
                    <a:pt x="5108" y="1330"/>
                  </a:cubicBezTo>
                  <a:cubicBezTo>
                    <a:pt x="5149" y="1318"/>
                    <a:pt x="5194" y="1302"/>
                    <a:pt x="5233" y="1284"/>
                  </a:cubicBezTo>
                  <a:lnTo>
                    <a:pt x="5285" y="1268"/>
                  </a:lnTo>
                  <a:cubicBezTo>
                    <a:pt x="5370" y="1239"/>
                    <a:pt x="5477" y="1199"/>
                    <a:pt x="5603" y="1182"/>
                  </a:cubicBezTo>
                  <a:lnTo>
                    <a:pt x="5660" y="1182"/>
                  </a:lnTo>
                  <a:cubicBezTo>
                    <a:pt x="5694" y="1182"/>
                    <a:pt x="5728" y="1188"/>
                    <a:pt x="5773" y="1194"/>
                  </a:cubicBezTo>
                  <a:cubicBezTo>
                    <a:pt x="5836" y="1205"/>
                    <a:pt x="5887" y="1223"/>
                    <a:pt x="5938" y="1244"/>
                  </a:cubicBezTo>
                  <a:cubicBezTo>
                    <a:pt x="5983" y="1268"/>
                    <a:pt x="6023" y="1296"/>
                    <a:pt x="6063" y="1325"/>
                  </a:cubicBezTo>
                  <a:cubicBezTo>
                    <a:pt x="6097" y="1352"/>
                    <a:pt x="6120" y="1381"/>
                    <a:pt x="6143" y="1409"/>
                  </a:cubicBezTo>
                  <a:cubicBezTo>
                    <a:pt x="6159" y="1438"/>
                    <a:pt x="6177" y="1467"/>
                    <a:pt x="6193" y="1506"/>
                  </a:cubicBezTo>
                  <a:cubicBezTo>
                    <a:pt x="6206" y="1540"/>
                    <a:pt x="6211" y="1580"/>
                    <a:pt x="6222" y="1619"/>
                  </a:cubicBezTo>
                  <a:cubicBezTo>
                    <a:pt x="6222" y="1659"/>
                    <a:pt x="6222" y="1700"/>
                    <a:pt x="6217" y="1734"/>
                  </a:cubicBezTo>
                  <a:cubicBezTo>
                    <a:pt x="6211" y="1768"/>
                    <a:pt x="6199" y="1795"/>
                    <a:pt x="6188" y="1824"/>
                  </a:cubicBezTo>
                  <a:cubicBezTo>
                    <a:pt x="6143" y="1915"/>
                    <a:pt x="6080" y="1989"/>
                    <a:pt x="6018" y="2068"/>
                  </a:cubicBezTo>
                  <a:lnTo>
                    <a:pt x="5978" y="2120"/>
                  </a:lnTo>
                  <a:cubicBezTo>
                    <a:pt x="5933" y="2170"/>
                    <a:pt x="5904" y="2211"/>
                    <a:pt x="5876" y="2262"/>
                  </a:cubicBezTo>
                  <a:cubicBezTo>
                    <a:pt x="5858" y="2285"/>
                    <a:pt x="5847" y="2314"/>
                    <a:pt x="5836" y="2341"/>
                  </a:cubicBezTo>
                  <a:cubicBezTo>
                    <a:pt x="5831" y="2359"/>
                    <a:pt x="5824" y="2382"/>
                    <a:pt x="5818" y="2409"/>
                  </a:cubicBezTo>
                  <a:cubicBezTo>
                    <a:pt x="5813" y="2421"/>
                    <a:pt x="5808" y="2432"/>
                    <a:pt x="5790" y="2450"/>
                  </a:cubicBezTo>
                  <a:lnTo>
                    <a:pt x="5773" y="2477"/>
                  </a:lnTo>
                  <a:cubicBezTo>
                    <a:pt x="5756" y="2500"/>
                    <a:pt x="5756" y="2540"/>
                    <a:pt x="5768" y="2569"/>
                  </a:cubicBezTo>
                  <a:cubicBezTo>
                    <a:pt x="5779" y="2579"/>
                    <a:pt x="5784" y="2592"/>
                    <a:pt x="5797" y="2603"/>
                  </a:cubicBezTo>
                  <a:cubicBezTo>
                    <a:pt x="5813" y="2608"/>
                    <a:pt x="5831" y="2614"/>
                    <a:pt x="5847" y="2614"/>
                  </a:cubicBezTo>
                  <a:cubicBezTo>
                    <a:pt x="5933" y="2626"/>
                    <a:pt x="6018" y="2637"/>
                    <a:pt x="6103" y="2642"/>
                  </a:cubicBezTo>
                  <a:lnTo>
                    <a:pt x="6120" y="2648"/>
                  </a:lnTo>
                  <a:lnTo>
                    <a:pt x="6143" y="2648"/>
                  </a:lnTo>
                  <a:cubicBezTo>
                    <a:pt x="6251" y="2660"/>
                    <a:pt x="6369" y="2671"/>
                    <a:pt x="6484" y="2689"/>
                  </a:cubicBezTo>
                  <a:cubicBezTo>
                    <a:pt x="6637" y="2716"/>
                    <a:pt x="6751" y="2750"/>
                    <a:pt x="6847" y="2796"/>
                  </a:cubicBezTo>
                  <a:cubicBezTo>
                    <a:pt x="6909" y="2825"/>
                    <a:pt x="6956" y="2852"/>
                    <a:pt x="7001" y="2893"/>
                  </a:cubicBezTo>
                  <a:cubicBezTo>
                    <a:pt x="7035" y="2920"/>
                    <a:pt x="7064" y="2949"/>
                    <a:pt x="7085" y="2983"/>
                  </a:cubicBezTo>
                  <a:cubicBezTo>
                    <a:pt x="7109" y="3017"/>
                    <a:pt x="7126" y="3051"/>
                    <a:pt x="7143" y="3091"/>
                  </a:cubicBezTo>
                  <a:cubicBezTo>
                    <a:pt x="7160" y="3137"/>
                    <a:pt x="7177" y="3193"/>
                    <a:pt x="7182" y="3256"/>
                  </a:cubicBezTo>
                  <a:cubicBezTo>
                    <a:pt x="7182" y="3319"/>
                    <a:pt x="7182" y="3370"/>
                    <a:pt x="7177" y="3415"/>
                  </a:cubicBezTo>
                  <a:cubicBezTo>
                    <a:pt x="7171" y="3455"/>
                    <a:pt x="7160" y="3489"/>
                    <a:pt x="7143" y="3523"/>
                  </a:cubicBezTo>
                  <a:cubicBezTo>
                    <a:pt x="7132" y="3546"/>
                    <a:pt x="7119" y="3568"/>
                    <a:pt x="7098" y="3597"/>
                  </a:cubicBezTo>
                  <a:cubicBezTo>
                    <a:pt x="7074" y="3625"/>
                    <a:pt x="7046" y="3649"/>
                    <a:pt x="7017" y="3670"/>
                  </a:cubicBezTo>
                  <a:cubicBezTo>
                    <a:pt x="6972" y="3705"/>
                    <a:pt x="6915" y="3728"/>
                    <a:pt x="6853" y="3751"/>
                  </a:cubicBezTo>
                  <a:cubicBezTo>
                    <a:pt x="6723" y="3796"/>
                    <a:pt x="6574" y="3825"/>
                    <a:pt x="6427" y="3848"/>
                  </a:cubicBezTo>
                  <a:cubicBezTo>
                    <a:pt x="6376" y="3859"/>
                    <a:pt x="6319" y="3864"/>
                    <a:pt x="6267" y="3875"/>
                  </a:cubicBezTo>
                  <a:cubicBezTo>
                    <a:pt x="6240" y="3882"/>
                    <a:pt x="6211" y="3904"/>
                    <a:pt x="6206" y="3938"/>
                  </a:cubicBezTo>
                  <a:cubicBezTo>
                    <a:pt x="6193" y="3972"/>
                    <a:pt x="6199" y="4006"/>
                    <a:pt x="6222" y="4024"/>
                  </a:cubicBezTo>
                  <a:cubicBezTo>
                    <a:pt x="6256" y="4058"/>
                    <a:pt x="6285" y="4092"/>
                    <a:pt x="6313" y="4126"/>
                  </a:cubicBezTo>
                  <a:cubicBezTo>
                    <a:pt x="6330" y="4155"/>
                    <a:pt x="6348" y="4189"/>
                    <a:pt x="6358" y="4216"/>
                  </a:cubicBezTo>
                  <a:cubicBezTo>
                    <a:pt x="6364" y="4239"/>
                    <a:pt x="6369" y="4262"/>
                    <a:pt x="6382" y="4302"/>
                  </a:cubicBezTo>
                  <a:cubicBezTo>
                    <a:pt x="6382" y="4331"/>
                    <a:pt x="6376" y="4359"/>
                    <a:pt x="6376" y="4393"/>
                  </a:cubicBezTo>
                  <a:cubicBezTo>
                    <a:pt x="6364" y="4427"/>
                    <a:pt x="6353" y="4455"/>
                    <a:pt x="6342" y="4489"/>
                  </a:cubicBezTo>
                  <a:cubicBezTo>
                    <a:pt x="6319" y="4535"/>
                    <a:pt x="6290" y="4575"/>
                    <a:pt x="6256" y="4614"/>
                  </a:cubicBezTo>
                  <a:cubicBezTo>
                    <a:pt x="6211" y="4671"/>
                    <a:pt x="6154" y="4722"/>
                    <a:pt x="6086" y="4768"/>
                  </a:cubicBezTo>
                  <a:cubicBezTo>
                    <a:pt x="6001" y="4824"/>
                    <a:pt x="5910" y="4876"/>
                    <a:pt x="5802" y="4916"/>
                  </a:cubicBezTo>
                  <a:cubicBezTo>
                    <a:pt x="5700" y="4955"/>
                    <a:pt x="5585" y="4984"/>
                    <a:pt x="5477" y="4995"/>
                  </a:cubicBezTo>
                  <a:lnTo>
                    <a:pt x="5467" y="5000"/>
                  </a:lnTo>
                  <a:lnTo>
                    <a:pt x="5375" y="5000"/>
                  </a:lnTo>
                  <a:cubicBezTo>
                    <a:pt x="5325" y="5000"/>
                    <a:pt x="5273" y="5000"/>
                    <a:pt x="5217" y="4989"/>
                  </a:cubicBezTo>
                  <a:cubicBezTo>
                    <a:pt x="5154" y="4978"/>
                    <a:pt x="5108" y="4961"/>
                    <a:pt x="5068" y="4944"/>
                  </a:cubicBezTo>
                  <a:cubicBezTo>
                    <a:pt x="5029" y="4926"/>
                    <a:pt x="4995" y="4905"/>
                    <a:pt x="4961" y="4876"/>
                  </a:cubicBezTo>
                  <a:cubicBezTo>
                    <a:pt x="4932" y="4847"/>
                    <a:pt x="4903" y="4819"/>
                    <a:pt x="4882" y="4790"/>
                  </a:cubicBezTo>
                  <a:cubicBezTo>
                    <a:pt x="4858" y="4756"/>
                    <a:pt x="4835" y="4716"/>
                    <a:pt x="4819" y="4671"/>
                  </a:cubicBezTo>
                  <a:cubicBezTo>
                    <a:pt x="4813" y="4648"/>
                    <a:pt x="4808" y="4625"/>
                    <a:pt x="4801" y="4609"/>
                  </a:cubicBezTo>
                  <a:cubicBezTo>
                    <a:pt x="4790" y="4569"/>
                    <a:pt x="4762" y="4546"/>
                    <a:pt x="4722" y="4546"/>
                  </a:cubicBezTo>
                  <a:lnTo>
                    <a:pt x="4706" y="4546"/>
                  </a:lnTo>
                  <a:cubicBezTo>
                    <a:pt x="4693" y="4546"/>
                    <a:pt x="4682" y="4551"/>
                    <a:pt x="4665" y="4564"/>
                  </a:cubicBezTo>
                  <a:cubicBezTo>
                    <a:pt x="4643" y="4580"/>
                    <a:pt x="4625" y="4603"/>
                    <a:pt x="4625" y="4632"/>
                  </a:cubicBezTo>
                  <a:cubicBezTo>
                    <a:pt x="4625" y="4666"/>
                    <a:pt x="4625" y="4700"/>
                    <a:pt x="4620" y="4734"/>
                  </a:cubicBezTo>
                  <a:cubicBezTo>
                    <a:pt x="4603" y="4796"/>
                    <a:pt x="4586" y="4858"/>
                    <a:pt x="4557" y="4916"/>
                  </a:cubicBezTo>
                  <a:cubicBezTo>
                    <a:pt x="4528" y="4978"/>
                    <a:pt x="4489" y="5041"/>
                    <a:pt x="4444" y="5102"/>
                  </a:cubicBezTo>
                  <a:cubicBezTo>
                    <a:pt x="4381" y="5171"/>
                    <a:pt x="4318" y="5233"/>
                    <a:pt x="4239" y="5291"/>
                  </a:cubicBezTo>
                  <a:cubicBezTo>
                    <a:pt x="4205" y="5314"/>
                    <a:pt x="4171" y="5336"/>
                    <a:pt x="4137" y="5359"/>
                  </a:cubicBezTo>
                  <a:lnTo>
                    <a:pt x="4119" y="5359"/>
                  </a:lnTo>
                  <a:cubicBezTo>
                    <a:pt x="4103" y="5364"/>
                    <a:pt x="4080" y="5375"/>
                    <a:pt x="4063" y="5387"/>
                  </a:cubicBezTo>
                  <a:cubicBezTo>
                    <a:pt x="4063" y="5393"/>
                    <a:pt x="4058" y="5393"/>
                    <a:pt x="4058" y="5398"/>
                  </a:cubicBezTo>
                  <a:cubicBezTo>
                    <a:pt x="4035" y="5409"/>
                    <a:pt x="4011" y="5416"/>
                    <a:pt x="3990" y="5427"/>
                  </a:cubicBezTo>
                  <a:cubicBezTo>
                    <a:pt x="3921" y="5450"/>
                    <a:pt x="3846" y="5472"/>
                    <a:pt x="3773" y="5477"/>
                  </a:cubicBezTo>
                  <a:cubicBezTo>
                    <a:pt x="3751" y="5477"/>
                    <a:pt x="3733" y="5484"/>
                    <a:pt x="3710" y="5484"/>
                  </a:cubicBezTo>
                  <a:cubicBezTo>
                    <a:pt x="3676" y="5484"/>
                    <a:pt x="3631" y="5477"/>
                    <a:pt x="3586" y="5472"/>
                  </a:cubicBezTo>
                  <a:cubicBezTo>
                    <a:pt x="3523" y="5456"/>
                    <a:pt x="3471" y="5438"/>
                    <a:pt x="3421" y="5416"/>
                  </a:cubicBezTo>
                  <a:cubicBezTo>
                    <a:pt x="3369" y="5393"/>
                    <a:pt x="3324" y="5364"/>
                    <a:pt x="3279" y="5330"/>
                  </a:cubicBezTo>
                  <a:cubicBezTo>
                    <a:pt x="3222" y="5280"/>
                    <a:pt x="3171" y="5217"/>
                    <a:pt x="3120" y="5149"/>
                  </a:cubicBezTo>
                  <a:cubicBezTo>
                    <a:pt x="3046" y="5041"/>
                    <a:pt x="2983" y="4926"/>
                    <a:pt x="2910" y="4768"/>
                  </a:cubicBezTo>
                  <a:cubicBezTo>
                    <a:pt x="2904" y="4751"/>
                    <a:pt x="2881" y="4740"/>
                    <a:pt x="2858" y="4740"/>
                  </a:cubicBezTo>
                  <a:cubicBezTo>
                    <a:pt x="2836" y="4740"/>
                    <a:pt x="2818" y="4756"/>
                    <a:pt x="2807" y="4779"/>
                  </a:cubicBezTo>
                  <a:cubicBezTo>
                    <a:pt x="2802" y="4790"/>
                    <a:pt x="2796" y="4802"/>
                    <a:pt x="2784" y="4813"/>
                  </a:cubicBezTo>
                  <a:lnTo>
                    <a:pt x="2784" y="4819"/>
                  </a:lnTo>
                  <a:lnTo>
                    <a:pt x="2790" y="4813"/>
                  </a:lnTo>
                  <a:lnTo>
                    <a:pt x="2790" y="4813"/>
                  </a:lnTo>
                  <a:cubicBezTo>
                    <a:pt x="2768" y="4864"/>
                    <a:pt x="2739" y="4916"/>
                    <a:pt x="2700" y="4961"/>
                  </a:cubicBezTo>
                  <a:cubicBezTo>
                    <a:pt x="2660" y="5007"/>
                    <a:pt x="2614" y="5046"/>
                    <a:pt x="2574" y="5075"/>
                  </a:cubicBezTo>
                  <a:cubicBezTo>
                    <a:pt x="2529" y="5109"/>
                    <a:pt x="2483" y="5131"/>
                    <a:pt x="2438" y="5149"/>
                  </a:cubicBezTo>
                  <a:cubicBezTo>
                    <a:pt x="2369" y="5171"/>
                    <a:pt x="2301" y="5188"/>
                    <a:pt x="2228" y="5199"/>
                  </a:cubicBezTo>
                  <a:lnTo>
                    <a:pt x="2165" y="5199"/>
                  </a:lnTo>
                  <a:cubicBezTo>
                    <a:pt x="2114" y="5199"/>
                    <a:pt x="2063" y="5194"/>
                    <a:pt x="2005" y="5188"/>
                  </a:cubicBezTo>
                  <a:cubicBezTo>
                    <a:pt x="1903" y="5165"/>
                    <a:pt x="1808" y="5136"/>
                    <a:pt x="1705" y="5091"/>
                  </a:cubicBezTo>
                  <a:cubicBezTo>
                    <a:pt x="1625" y="5052"/>
                    <a:pt x="1546" y="5007"/>
                    <a:pt x="1472" y="4944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27"/>
                    <a:pt x="1255" y="4671"/>
                    <a:pt x="1233" y="4614"/>
                  </a:cubicBezTo>
                  <a:cubicBezTo>
                    <a:pt x="1210" y="4564"/>
                    <a:pt x="1199" y="4512"/>
                    <a:pt x="1187" y="4449"/>
                  </a:cubicBezTo>
                  <a:cubicBezTo>
                    <a:pt x="1182" y="4386"/>
                    <a:pt x="1187" y="4325"/>
                    <a:pt x="1194" y="4257"/>
                  </a:cubicBezTo>
                  <a:cubicBezTo>
                    <a:pt x="1210" y="4182"/>
                    <a:pt x="1239" y="4103"/>
                    <a:pt x="1278" y="4011"/>
                  </a:cubicBezTo>
                  <a:cubicBezTo>
                    <a:pt x="1284" y="3990"/>
                    <a:pt x="1284" y="3961"/>
                    <a:pt x="1273" y="3938"/>
                  </a:cubicBezTo>
                  <a:cubicBezTo>
                    <a:pt x="1262" y="3909"/>
                    <a:pt x="1239" y="3893"/>
                    <a:pt x="1210" y="3882"/>
                  </a:cubicBezTo>
                  <a:cubicBezTo>
                    <a:pt x="1131" y="3859"/>
                    <a:pt x="1051" y="3835"/>
                    <a:pt x="966" y="3801"/>
                  </a:cubicBezTo>
                  <a:cubicBezTo>
                    <a:pt x="887" y="3773"/>
                    <a:pt x="819" y="3745"/>
                    <a:pt x="762" y="3717"/>
                  </a:cubicBezTo>
                  <a:lnTo>
                    <a:pt x="756" y="3711"/>
                  </a:lnTo>
                  <a:cubicBezTo>
                    <a:pt x="744" y="3705"/>
                    <a:pt x="733" y="3705"/>
                    <a:pt x="728" y="3699"/>
                  </a:cubicBezTo>
                  <a:lnTo>
                    <a:pt x="728" y="3699"/>
                  </a:lnTo>
                  <a:lnTo>
                    <a:pt x="733" y="3705"/>
                  </a:lnTo>
                  <a:lnTo>
                    <a:pt x="733" y="3711"/>
                  </a:lnTo>
                  <a:cubicBezTo>
                    <a:pt x="597" y="3649"/>
                    <a:pt x="494" y="3586"/>
                    <a:pt x="403" y="3512"/>
                  </a:cubicBezTo>
                  <a:cubicBezTo>
                    <a:pt x="358" y="3466"/>
                    <a:pt x="318" y="3426"/>
                    <a:pt x="284" y="3381"/>
                  </a:cubicBezTo>
                  <a:cubicBezTo>
                    <a:pt x="256" y="3336"/>
                    <a:pt x="232" y="3295"/>
                    <a:pt x="216" y="3256"/>
                  </a:cubicBezTo>
                  <a:cubicBezTo>
                    <a:pt x="205" y="3216"/>
                    <a:pt x="193" y="3171"/>
                    <a:pt x="182" y="3119"/>
                  </a:cubicBezTo>
                  <a:cubicBezTo>
                    <a:pt x="182" y="3057"/>
                    <a:pt x="182" y="3001"/>
                    <a:pt x="193" y="2944"/>
                  </a:cubicBezTo>
                  <a:cubicBezTo>
                    <a:pt x="205" y="2893"/>
                    <a:pt x="216" y="2852"/>
                    <a:pt x="232" y="2813"/>
                  </a:cubicBezTo>
                  <a:cubicBezTo>
                    <a:pt x="256" y="2773"/>
                    <a:pt x="279" y="2728"/>
                    <a:pt x="313" y="2689"/>
                  </a:cubicBezTo>
                  <a:cubicBezTo>
                    <a:pt x="347" y="2648"/>
                    <a:pt x="392" y="2608"/>
                    <a:pt x="432" y="2579"/>
                  </a:cubicBezTo>
                  <a:cubicBezTo>
                    <a:pt x="489" y="2540"/>
                    <a:pt x="552" y="2511"/>
                    <a:pt x="614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7" y="2421"/>
                    <a:pt x="961" y="2416"/>
                    <a:pt x="995" y="2416"/>
                  </a:cubicBezTo>
                  <a:cubicBezTo>
                    <a:pt x="1058" y="2416"/>
                    <a:pt x="1119" y="2421"/>
                    <a:pt x="1187" y="2432"/>
                  </a:cubicBezTo>
                  <a:cubicBezTo>
                    <a:pt x="1233" y="2443"/>
                    <a:pt x="1273" y="2455"/>
                    <a:pt x="1313" y="2466"/>
                  </a:cubicBezTo>
                  <a:lnTo>
                    <a:pt x="1341" y="2466"/>
                  </a:lnTo>
                  <a:cubicBezTo>
                    <a:pt x="1358" y="2466"/>
                    <a:pt x="1375" y="2461"/>
                    <a:pt x="1392" y="2450"/>
                  </a:cubicBezTo>
                  <a:cubicBezTo>
                    <a:pt x="1415" y="2427"/>
                    <a:pt x="1426" y="2387"/>
                    <a:pt x="1409" y="2359"/>
                  </a:cubicBezTo>
                  <a:cubicBezTo>
                    <a:pt x="1375" y="2307"/>
                    <a:pt x="1352" y="2256"/>
                    <a:pt x="1323" y="2183"/>
                  </a:cubicBezTo>
                  <a:cubicBezTo>
                    <a:pt x="1284" y="2080"/>
                    <a:pt x="1255" y="1966"/>
                    <a:pt x="1244" y="1847"/>
                  </a:cubicBezTo>
                  <a:cubicBezTo>
                    <a:pt x="1233" y="1734"/>
                    <a:pt x="1239" y="1619"/>
                    <a:pt x="1255" y="1506"/>
                  </a:cubicBezTo>
                  <a:cubicBezTo>
                    <a:pt x="1278" y="1398"/>
                    <a:pt x="1313" y="1291"/>
                    <a:pt x="1352" y="1199"/>
                  </a:cubicBezTo>
                  <a:cubicBezTo>
                    <a:pt x="1392" y="1120"/>
                    <a:pt x="1438" y="1052"/>
                    <a:pt x="1494" y="977"/>
                  </a:cubicBezTo>
                  <a:cubicBezTo>
                    <a:pt x="1546" y="916"/>
                    <a:pt x="1609" y="864"/>
                    <a:pt x="1671" y="819"/>
                  </a:cubicBezTo>
                  <a:cubicBezTo>
                    <a:pt x="1739" y="772"/>
                    <a:pt x="1801" y="738"/>
                    <a:pt x="1864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59" y="682"/>
                  </a:cubicBezTo>
                  <a:cubicBezTo>
                    <a:pt x="2217" y="693"/>
                    <a:pt x="2267" y="711"/>
                    <a:pt x="2319" y="738"/>
                  </a:cubicBezTo>
                  <a:cubicBezTo>
                    <a:pt x="2387" y="772"/>
                    <a:pt x="2449" y="807"/>
                    <a:pt x="2495" y="858"/>
                  </a:cubicBezTo>
                  <a:cubicBezTo>
                    <a:pt x="2511" y="864"/>
                    <a:pt x="2524" y="875"/>
                    <a:pt x="2534" y="887"/>
                  </a:cubicBezTo>
                  <a:lnTo>
                    <a:pt x="2529" y="875"/>
                  </a:lnTo>
                  <a:lnTo>
                    <a:pt x="2534" y="875"/>
                  </a:lnTo>
                  <a:cubicBezTo>
                    <a:pt x="2626" y="955"/>
                    <a:pt x="2721" y="1052"/>
                    <a:pt x="2818" y="1165"/>
                  </a:cubicBezTo>
                  <a:cubicBezTo>
                    <a:pt x="2830" y="1176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2"/>
                    <a:pt x="2920" y="1165"/>
                    <a:pt x="2920" y="1148"/>
                  </a:cubicBezTo>
                  <a:cubicBezTo>
                    <a:pt x="2949" y="995"/>
                    <a:pt x="2994" y="864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2"/>
                    <a:pt x="3369" y="347"/>
                  </a:cubicBezTo>
                  <a:cubicBezTo>
                    <a:pt x="3432" y="302"/>
                    <a:pt x="3505" y="261"/>
                    <a:pt x="3580" y="234"/>
                  </a:cubicBezTo>
                  <a:cubicBezTo>
                    <a:pt x="3665" y="205"/>
                    <a:pt x="3751" y="182"/>
                    <a:pt x="3830" y="171"/>
                  </a:cubicBezTo>
                  <a:close/>
                  <a:moveTo>
                    <a:pt x="3859" y="1"/>
                  </a:moveTo>
                  <a:cubicBezTo>
                    <a:pt x="3586" y="22"/>
                    <a:pt x="3319" y="153"/>
                    <a:pt x="3130" y="358"/>
                  </a:cubicBezTo>
                  <a:cubicBezTo>
                    <a:pt x="2972" y="534"/>
                    <a:pt x="2875" y="751"/>
                    <a:pt x="2824" y="977"/>
                  </a:cubicBezTo>
                  <a:cubicBezTo>
                    <a:pt x="2660" y="807"/>
                    <a:pt x="2477" y="636"/>
                    <a:pt x="2244" y="568"/>
                  </a:cubicBezTo>
                  <a:cubicBezTo>
                    <a:pt x="2186" y="550"/>
                    <a:pt x="2125" y="541"/>
                    <a:pt x="2064" y="541"/>
                  </a:cubicBezTo>
                  <a:cubicBezTo>
                    <a:pt x="1989" y="541"/>
                    <a:pt x="1913" y="555"/>
                    <a:pt x="1842" y="580"/>
                  </a:cubicBezTo>
                  <a:cubicBezTo>
                    <a:pt x="1699" y="625"/>
                    <a:pt x="1562" y="717"/>
                    <a:pt x="1454" y="819"/>
                  </a:cubicBezTo>
                  <a:cubicBezTo>
                    <a:pt x="1268" y="1000"/>
                    <a:pt x="1160" y="1244"/>
                    <a:pt x="1113" y="1501"/>
                  </a:cubicBezTo>
                  <a:cubicBezTo>
                    <a:pt x="1074" y="1756"/>
                    <a:pt x="1103" y="2018"/>
                    <a:pt x="1194" y="2262"/>
                  </a:cubicBezTo>
                  <a:lnTo>
                    <a:pt x="1194" y="2273"/>
                  </a:lnTo>
                  <a:cubicBezTo>
                    <a:pt x="1142" y="2262"/>
                    <a:pt x="1092" y="2256"/>
                    <a:pt x="1034" y="2256"/>
                  </a:cubicBezTo>
                  <a:cubicBezTo>
                    <a:pt x="1016" y="2255"/>
                    <a:pt x="997" y="2255"/>
                    <a:pt x="978" y="2255"/>
                  </a:cubicBezTo>
                  <a:cubicBezTo>
                    <a:pt x="882" y="2255"/>
                    <a:pt x="783" y="2266"/>
                    <a:pt x="693" y="2290"/>
                  </a:cubicBezTo>
                  <a:cubicBezTo>
                    <a:pt x="580" y="2319"/>
                    <a:pt x="471" y="2364"/>
                    <a:pt x="376" y="2421"/>
                  </a:cubicBezTo>
                  <a:cubicBezTo>
                    <a:pt x="279" y="2484"/>
                    <a:pt x="198" y="2558"/>
                    <a:pt x="130" y="2654"/>
                  </a:cubicBezTo>
                  <a:cubicBezTo>
                    <a:pt x="62" y="2750"/>
                    <a:pt x="28" y="2864"/>
                    <a:pt x="17" y="2983"/>
                  </a:cubicBezTo>
                  <a:cubicBezTo>
                    <a:pt x="1" y="3103"/>
                    <a:pt x="17" y="3227"/>
                    <a:pt x="62" y="3342"/>
                  </a:cubicBezTo>
                  <a:cubicBezTo>
                    <a:pt x="148" y="3552"/>
                    <a:pt x="329" y="3699"/>
                    <a:pt x="523" y="3807"/>
                  </a:cubicBezTo>
                  <a:cubicBezTo>
                    <a:pt x="625" y="3870"/>
                    <a:pt x="733" y="3916"/>
                    <a:pt x="846" y="3961"/>
                  </a:cubicBezTo>
                  <a:cubicBezTo>
                    <a:pt x="909" y="3990"/>
                    <a:pt x="972" y="4011"/>
                    <a:pt x="1034" y="4035"/>
                  </a:cubicBezTo>
                  <a:cubicBezTo>
                    <a:pt x="1011" y="4103"/>
                    <a:pt x="995" y="4171"/>
                    <a:pt x="983" y="4245"/>
                  </a:cubicBezTo>
                  <a:cubicBezTo>
                    <a:pt x="966" y="4336"/>
                    <a:pt x="966" y="4433"/>
                    <a:pt x="983" y="4530"/>
                  </a:cubicBezTo>
                  <a:cubicBezTo>
                    <a:pt x="995" y="4614"/>
                    <a:pt x="1029" y="4706"/>
                    <a:pt x="1068" y="4785"/>
                  </a:cubicBezTo>
                  <a:cubicBezTo>
                    <a:pt x="1108" y="4864"/>
                    <a:pt x="1165" y="4939"/>
                    <a:pt x="1228" y="5000"/>
                  </a:cubicBezTo>
                  <a:cubicBezTo>
                    <a:pt x="1347" y="5131"/>
                    <a:pt x="1512" y="5233"/>
                    <a:pt x="1677" y="5296"/>
                  </a:cubicBezTo>
                  <a:cubicBezTo>
                    <a:pt x="1806" y="5341"/>
                    <a:pt x="1946" y="5364"/>
                    <a:pt x="2082" y="5364"/>
                  </a:cubicBezTo>
                  <a:cubicBezTo>
                    <a:pt x="2119" y="5364"/>
                    <a:pt x="2157" y="5362"/>
                    <a:pt x="2194" y="5359"/>
                  </a:cubicBezTo>
                  <a:cubicBezTo>
                    <a:pt x="2273" y="5353"/>
                    <a:pt x="2353" y="5341"/>
                    <a:pt x="2427" y="5314"/>
                  </a:cubicBezTo>
                  <a:cubicBezTo>
                    <a:pt x="2500" y="5285"/>
                    <a:pt x="2574" y="5251"/>
                    <a:pt x="2637" y="5205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5"/>
                    <a:pt x="3040" y="5280"/>
                    <a:pt x="3182" y="5409"/>
                  </a:cubicBezTo>
                  <a:cubicBezTo>
                    <a:pt x="3261" y="5477"/>
                    <a:pt x="3353" y="5535"/>
                    <a:pt x="3450" y="5569"/>
                  </a:cubicBezTo>
                  <a:cubicBezTo>
                    <a:pt x="3444" y="5723"/>
                    <a:pt x="3426" y="5876"/>
                    <a:pt x="3403" y="6030"/>
                  </a:cubicBezTo>
                  <a:cubicBezTo>
                    <a:pt x="3376" y="6188"/>
                    <a:pt x="3335" y="6347"/>
                    <a:pt x="3290" y="6500"/>
                  </a:cubicBezTo>
                  <a:cubicBezTo>
                    <a:pt x="3274" y="6581"/>
                    <a:pt x="3250" y="6654"/>
                    <a:pt x="3227" y="6728"/>
                  </a:cubicBezTo>
                  <a:cubicBezTo>
                    <a:pt x="3199" y="6814"/>
                    <a:pt x="3171" y="6893"/>
                    <a:pt x="3148" y="6978"/>
                  </a:cubicBezTo>
                  <a:cubicBezTo>
                    <a:pt x="3137" y="7018"/>
                    <a:pt x="3154" y="7063"/>
                    <a:pt x="3188" y="7087"/>
                  </a:cubicBezTo>
                  <a:cubicBezTo>
                    <a:pt x="3205" y="7095"/>
                    <a:pt x="3221" y="7100"/>
                    <a:pt x="3240" y="7100"/>
                  </a:cubicBezTo>
                  <a:cubicBezTo>
                    <a:pt x="3247" y="7100"/>
                    <a:pt x="3254" y="7099"/>
                    <a:pt x="3261" y="7098"/>
                  </a:cubicBezTo>
                  <a:cubicBezTo>
                    <a:pt x="3285" y="7092"/>
                    <a:pt x="3308" y="7080"/>
                    <a:pt x="3319" y="7058"/>
                  </a:cubicBezTo>
                  <a:cubicBezTo>
                    <a:pt x="3342" y="7006"/>
                    <a:pt x="3364" y="6956"/>
                    <a:pt x="3381" y="6904"/>
                  </a:cubicBezTo>
                  <a:cubicBezTo>
                    <a:pt x="3403" y="6841"/>
                    <a:pt x="3426" y="6773"/>
                    <a:pt x="3444" y="6712"/>
                  </a:cubicBezTo>
                  <a:cubicBezTo>
                    <a:pt x="3484" y="6581"/>
                    <a:pt x="3512" y="6455"/>
                    <a:pt x="3534" y="6337"/>
                  </a:cubicBezTo>
                  <a:cubicBezTo>
                    <a:pt x="3557" y="6211"/>
                    <a:pt x="3574" y="6080"/>
                    <a:pt x="3591" y="5949"/>
                  </a:cubicBezTo>
                  <a:cubicBezTo>
                    <a:pt x="3602" y="5847"/>
                    <a:pt x="3602" y="5745"/>
                    <a:pt x="3608" y="5621"/>
                  </a:cubicBezTo>
                  <a:cubicBezTo>
                    <a:pt x="3608" y="5614"/>
                    <a:pt x="3615" y="5614"/>
                    <a:pt x="3615" y="5608"/>
                  </a:cubicBezTo>
                  <a:cubicBezTo>
                    <a:pt x="3649" y="5614"/>
                    <a:pt x="3683" y="5614"/>
                    <a:pt x="3717" y="5614"/>
                  </a:cubicBezTo>
                  <a:cubicBezTo>
                    <a:pt x="3756" y="5614"/>
                    <a:pt x="3801" y="5614"/>
                    <a:pt x="3841" y="5608"/>
                  </a:cubicBezTo>
                  <a:cubicBezTo>
                    <a:pt x="3904" y="5597"/>
                    <a:pt x="3966" y="5587"/>
                    <a:pt x="4035" y="5563"/>
                  </a:cubicBezTo>
                  <a:lnTo>
                    <a:pt x="4035" y="5558"/>
                  </a:lnTo>
                  <a:lnTo>
                    <a:pt x="4040" y="5563"/>
                  </a:lnTo>
                  <a:lnTo>
                    <a:pt x="4040" y="5563"/>
                  </a:lnTo>
                  <a:cubicBezTo>
                    <a:pt x="4040" y="5584"/>
                    <a:pt x="4040" y="5605"/>
                    <a:pt x="4035" y="5626"/>
                  </a:cubicBezTo>
                  <a:lnTo>
                    <a:pt x="4040" y="5626"/>
                  </a:lnTo>
                  <a:lnTo>
                    <a:pt x="4040" y="5642"/>
                  </a:lnTo>
                  <a:cubicBezTo>
                    <a:pt x="4035" y="5711"/>
                    <a:pt x="4029" y="5779"/>
                    <a:pt x="4024" y="5847"/>
                  </a:cubicBezTo>
                  <a:cubicBezTo>
                    <a:pt x="4017" y="5983"/>
                    <a:pt x="4017" y="6109"/>
                    <a:pt x="4024" y="6217"/>
                  </a:cubicBezTo>
                  <a:cubicBezTo>
                    <a:pt x="4029" y="6342"/>
                    <a:pt x="4040" y="6466"/>
                    <a:pt x="4063" y="6586"/>
                  </a:cubicBezTo>
                  <a:cubicBezTo>
                    <a:pt x="4074" y="6654"/>
                    <a:pt x="4092" y="6723"/>
                    <a:pt x="4108" y="6791"/>
                  </a:cubicBezTo>
                  <a:cubicBezTo>
                    <a:pt x="4126" y="6848"/>
                    <a:pt x="4148" y="6898"/>
                    <a:pt x="4171" y="6950"/>
                  </a:cubicBezTo>
                  <a:cubicBezTo>
                    <a:pt x="4185" y="6983"/>
                    <a:pt x="4226" y="7004"/>
                    <a:pt x="4265" y="7004"/>
                  </a:cubicBezTo>
                  <a:cubicBezTo>
                    <a:pt x="4274" y="7004"/>
                    <a:pt x="4282" y="7003"/>
                    <a:pt x="4290" y="7001"/>
                  </a:cubicBezTo>
                  <a:cubicBezTo>
                    <a:pt x="4341" y="6990"/>
                    <a:pt x="4381" y="6933"/>
                    <a:pt x="4365" y="6882"/>
                  </a:cubicBezTo>
                  <a:cubicBezTo>
                    <a:pt x="4347" y="6825"/>
                    <a:pt x="4331" y="6773"/>
                    <a:pt x="4313" y="6723"/>
                  </a:cubicBezTo>
                  <a:cubicBezTo>
                    <a:pt x="4296" y="6660"/>
                    <a:pt x="4279" y="6603"/>
                    <a:pt x="4268" y="6541"/>
                  </a:cubicBezTo>
                  <a:cubicBezTo>
                    <a:pt x="4239" y="6427"/>
                    <a:pt x="4221" y="6313"/>
                    <a:pt x="4211" y="6193"/>
                  </a:cubicBezTo>
                  <a:lnTo>
                    <a:pt x="4211" y="6188"/>
                  </a:lnTo>
                  <a:lnTo>
                    <a:pt x="4211" y="6182"/>
                  </a:lnTo>
                  <a:cubicBezTo>
                    <a:pt x="4200" y="6069"/>
                    <a:pt x="4194" y="5962"/>
                    <a:pt x="4194" y="5852"/>
                  </a:cubicBezTo>
                  <a:cubicBezTo>
                    <a:pt x="4194" y="5734"/>
                    <a:pt x="4194" y="5614"/>
                    <a:pt x="4200" y="5501"/>
                  </a:cubicBezTo>
                  <a:lnTo>
                    <a:pt x="4200" y="5490"/>
                  </a:lnTo>
                  <a:cubicBezTo>
                    <a:pt x="4302" y="5438"/>
                    <a:pt x="4399" y="5364"/>
                    <a:pt x="4478" y="5285"/>
                  </a:cubicBezTo>
                  <a:cubicBezTo>
                    <a:pt x="4596" y="5171"/>
                    <a:pt x="4693" y="5029"/>
                    <a:pt x="4745" y="4871"/>
                  </a:cubicBezTo>
                  <a:cubicBezTo>
                    <a:pt x="4745" y="4876"/>
                    <a:pt x="4745" y="4876"/>
                    <a:pt x="4751" y="4876"/>
                  </a:cubicBezTo>
                  <a:cubicBezTo>
                    <a:pt x="4790" y="4939"/>
                    <a:pt x="4853" y="4989"/>
                    <a:pt x="4916" y="5029"/>
                  </a:cubicBezTo>
                  <a:cubicBezTo>
                    <a:pt x="5047" y="5115"/>
                    <a:pt x="5205" y="5143"/>
                    <a:pt x="5359" y="5149"/>
                  </a:cubicBezTo>
                  <a:cubicBezTo>
                    <a:pt x="5529" y="5149"/>
                    <a:pt x="5694" y="5115"/>
                    <a:pt x="5853" y="5057"/>
                  </a:cubicBezTo>
                  <a:cubicBezTo>
                    <a:pt x="6012" y="5000"/>
                    <a:pt x="6159" y="4921"/>
                    <a:pt x="6285" y="4813"/>
                  </a:cubicBezTo>
                  <a:cubicBezTo>
                    <a:pt x="6348" y="4756"/>
                    <a:pt x="6410" y="4693"/>
                    <a:pt x="6455" y="4620"/>
                  </a:cubicBezTo>
                  <a:cubicBezTo>
                    <a:pt x="6478" y="4586"/>
                    <a:pt x="6495" y="4551"/>
                    <a:pt x="6513" y="4512"/>
                  </a:cubicBezTo>
                  <a:cubicBezTo>
                    <a:pt x="6529" y="4472"/>
                    <a:pt x="6534" y="4427"/>
                    <a:pt x="6547" y="4386"/>
                  </a:cubicBezTo>
                  <a:cubicBezTo>
                    <a:pt x="6558" y="4307"/>
                    <a:pt x="6547" y="4228"/>
                    <a:pt x="6523" y="4155"/>
                  </a:cubicBezTo>
                  <a:cubicBezTo>
                    <a:pt x="6506" y="4114"/>
                    <a:pt x="6489" y="4074"/>
                    <a:pt x="6466" y="4035"/>
                  </a:cubicBezTo>
                  <a:cubicBezTo>
                    <a:pt x="6626" y="4018"/>
                    <a:pt x="6778" y="3990"/>
                    <a:pt x="6927" y="3938"/>
                  </a:cubicBezTo>
                  <a:cubicBezTo>
                    <a:pt x="7029" y="3898"/>
                    <a:pt x="7126" y="3848"/>
                    <a:pt x="7205" y="3773"/>
                  </a:cubicBezTo>
                  <a:cubicBezTo>
                    <a:pt x="7284" y="3699"/>
                    <a:pt x="7342" y="3597"/>
                    <a:pt x="7365" y="3489"/>
                  </a:cubicBezTo>
                  <a:cubicBezTo>
                    <a:pt x="7392" y="3364"/>
                    <a:pt x="7387" y="3234"/>
                    <a:pt x="7358" y="3114"/>
                  </a:cubicBezTo>
                  <a:cubicBezTo>
                    <a:pt x="7336" y="3006"/>
                    <a:pt x="7284" y="2915"/>
                    <a:pt x="7216" y="2830"/>
                  </a:cubicBezTo>
                  <a:cubicBezTo>
                    <a:pt x="7154" y="2757"/>
                    <a:pt x="7074" y="2694"/>
                    <a:pt x="6990" y="2648"/>
                  </a:cubicBezTo>
                  <a:cubicBezTo>
                    <a:pt x="6899" y="2603"/>
                    <a:pt x="6802" y="2569"/>
                    <a:pt x="6699" y="2540"/>
                  </a:cubicBezTo>
                  <a:cubicBezTo>
                    <a:pt x="6552" y="2506"/>
                    <a:pt x="6403" y="2484"/>
                    <a:pt x="6251" y="2472"/>
                  </a:cubicBezTo>
                  <a:cubicBezTo>
                    <a:pt x="6172" y="2461"/>
                    <a:pt x="6086" y="2455"/>
                    <a:pt x="6007" y="2443"/>
                  </a:cubicBezTo>
                  <a:cubicBezTo>
                    <a:pt x="6012" y="2427"/>
                    <a:pt x="6018" y="2404"/>
                    <a:pt x="6023" y="2387"/>
                  </a:cubicBezTo>
                  <a:cubicBezTo>
                    <a:pt x="6057" y="2319"/>
                    <a:pt x="6103" y="2256"/>
                    <a:pt x="6154" y="2199"/>
                  </a:cubicBezTo>
                  <a:cubicBezTo>
                    <a:pt x="6159" y="2194"/>
                    <a:pt x="6159" y="2194"/>
                    <a:pt x="6165" y="2188"/>
                  </a:cubicBezTo>
                  <a:cubicBezTo>
                    <a:pt x="6228" y="2114"/>
                    <a:pt x="6285" y="2041"/>
                    <a:pt x="6335" y="1960"/>
                  </a:cubicBezTo>
                  <a:cubicBezTo>
                    <a:pt x="6358" y="1915"/>
                    <a:pt x="6382" y="1870"/>
                    <a:pt x="6393" y="1818"/>
                  </a:cubicBezTo>
                  <a:cubicBezTo>
                    <a:pt x="6416" y="1761"/>
                    <a:pt x="6416" y="1700"/>
                    <a:pt x="6416" y="1643"/>
                  </a:cubicBezTo>
                  <a:cubicBezTo>
                    <a:pt x="6410" y="1529"/>
                    <a:pt x="6382" y="1415"/>
                    <a:pt x="6319" y="1318"/>
                  </a:cubicBezTo>
                  <a:cubicBezTo>
                    <a:pt x="6256" y="1223"/>
                    <a:pt x="6172" y="1148"/>
                    <a:pt x="6075" y="1092"/>
                  </a:cubicBezTo>
                  <a:cubicBezTo>
                    <a:pt x="5960" y="1029"/>
                    <a:pt x="5831" y="989"/>
                    <a:pt x="5694" y="984"/>
                  </a:cubicBezTo>
                  <a:cubicBezTo>
                    <a:pt x="5681" y="982"/>
                    <a:pt x="5668" y="982"/>
                    <a:pt x="5655" y="982"/>
                  </a:cubicBezTo>
                  <a:cubicBezTo>
                    <a:pt x="5605" y="982"/>
                    <a:pt x="5556" y="990"/>
                    <a:pt x="5506" y="995"/>
                  </a:cubicBezTo>
                  <a:cubicBezTo>
                    <a:pt x="5438" y="1006"/>
                    <a:pt x="5375" y="1029"/>
                    <a:pt x="5312" y="1045"/>
                  </a:cubicBezTo>
                  <a:cubicBezTo>
                    <a:pt x="5251" y="1068"/>
                    <a:pt x="5194" y="1086"/>
                    <a:pt x="5137" y="1108"/>
                  </a:cubicBezTo>
                  <a:cubicBezTo>
                    <a:pt x="5068" y="1131"/>
                    <a:pt x="5000" y="1154"/>
                    <a:pt x="4932" y="1176"/>
                  </a:cubicBezTo>
                  <a:cubicBezTo>
                    <a:pt x="4903" y="1182"/>
                    <a:pt x="4876" y="1194"/>
                    <a:pt x="4842" y="1210"/>
                  </a:cubicBezTo>
                  <a:cubicBezTo>
                    <a:pt x="4830" y="1188"/>
                    <a:pt x="4819" y="1165"/>
                    <a:pt x="4808" y="1142"/>
                  </a:cubicBezTo>
                  <a:cubicBezTo>
                    <a:pt x="4767" y="1018"/>
                    <a:pt x="4762" y="887"/>
                    <a:pt x="4745" y="756"/>
                  </a:cubicBezTo>
                  <a:cubicBezTo>
                    <a:pt x="4733" y="688"/>
                    <a:pt x="4722" y="625"/>
                    <a:pt x="4699" y="557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0"/>
                    <a:pt x="4609" y="376"/>
                    <a:pt x="4580" y="342"/>
                  </a:cubicBezTo>
                  <a:cubicBezTo>
                    <a:pt x="4541" y="284"/>
                    <a:pt x="4489" y="234"/>
                    <a:pt x="4438" y="187"/>
                  </a:cubicBezTo>
                  <a:cubicBezTo>
                    <a:pt x="4381" y="142"/>
                    <a:pt x="4324" y="103"/>
                    <a:pt x="4256" y="74"/>
                  </a:cubicBezTo>
                  <a:cubicBezTo>
                    <a:pt x="4200" y="46"/>
                    <a:pt x="4137" y="22"/>
                    <a:pt x="4074" y="11"/>
                  </a:cubicBezTo>
                  <a:cubicBezTo>
                    <a:pt x="4024" y="1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4"/>
            <p:cNvSpPr/>
            <p:nvPr/>
          </p:nvSpPr>
          <p:spPr>
            <a:xfrm flipH="1">
              <a:off x="1272359" y="3625471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0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0" y="1501"/>
                    <a:pt x="0" y="1501"/>
                  </a:cubicBezTo>
                  <a:close/>
                  <a:moveTo>
                    <a:pt x="779" y="1"/>
                  </a:moveTo>
                  <a:cubicBezTo>
                    <a:pt x="711" y="24"/>
                    <a:pt x="642" y="40"/>
                    <a:pt x="585" y="46"/>
                  </a:cubicBezTo>
                  <a:cubicBezTo>
                    <a:pt x="546" y="51"/>
                    <a:pt x="501" y="58"/>
                    <a:pt x="461" y="58"/>
                  </a:cubicBezTo>
                  <a:cubicBezTo>
                    <a:pt x="427" y="58"/>
                    <a:pt x="393" y="51"/>
                    <a:pt x="352" y="51"/>
                  </a:cubicBezTo>
                  <a:cubicBezTo>
                    <a:pt x="346" y="177"/>
                    <a:pt x="346" y="284"/>
                    <a:pt x="335" y="392"/>
                  </a:cubicBezTo>
                  <a:cubicBezTo>
                    <a:pt x="318" y="518"/>
                    <a:pt x="301" y="649"/>
                    <a:pt x="278" y="774"/>
                  </a:cubicBezTo>
                  <a:cubicBezTo>
                    <a:pt x="256" y="898"/>
                    <a:pt x="228" y="1024"/>
                    <a:pt x="188" y="1149"/>
                  </a:cubicBezTo>
                  <a:cubicBezTo>
                    <a:pt x="171" y="1217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38" y="1509"/>
                    <a:pt x="256" y="1513"/>
                    <a:pt x="359" y="1513"/>
                  </a:cubicBezTo>
                  <a:cubicBezTo>
                    <a:pt x="887" y="1513"/>
                    <a:pt x="994" y="1422"/>
                    <a:pt x="994" y="1422"/>
                  </a:cubicBezTo>
                  <a:cubicBezTo>
                    <a:pt x="972" y="1347"/>
                    <a:pt x="818" y="1081"/>
                    <a:pt x="807" y="1006"/>
                  </a:cubicBezTo>
                  <a:cubicBezTo>
                    <a:pt x="784" y="882"/>
                    <a:pt x="773" y="751"/>
                    <a:pt x="768" y="614"/>
                  </a:cubicBezTo>
                  <a:cubicBezTo>
                    <a:pt x="761" y="507"/>
                    <a:pt x="761" y="376"/>
                    <a:pt x="768" y="229"/>
                  </a:cubicBezTo>
                  <a:cubicBezTo>
                    <a:pt x="773" y="160"/>
                    <a:pt x="779" y="85"/>
                    <a:pt x="779" y="17"/>
                  </a:cubicBezTo>
                  <a:lnTo>
                    <a:pt x="784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 flipH="1">
              <a:off x="1186092" y="3466825"/>
              <a:ext cx="205987" cy="156351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716" y="1"/>
                  </a:moveTo>
                  <a:cubicBezTo>
                    <a:pt x="3693" y="1"/>
                    <a:pt x="3671" y="6"/>
                    <a:pt x="3648" y="6"/>
                  </a:cubicBezTo>
                  <a:cubicBezTo>
                    <a:pt x="3562" y="17"/>
                    <a:pt x="3483" y="35"/>
                    <a:pt x="3399" y="69"/>
                  </a:cubicBezTo>
                  <a:cubicBezTo>
                    <a:pt x="3324" y="97"/>
                    <a:pt x="3250" y="131"/>
                    <a:pt x="3187" y="182"/>
                  </a:cubicBezTo>
                  <a:cubicBezTo>
                    <a:pt x="3126" y="221"/>
                    <a:pt x="3069" y="279"/>
                    <a:pt x="3011" y="341"/>
                  </a:cubicBezTo>
                  <a:cubicBezTo>
                    <a:pt x="2955" y="410"/>
                    <a:pt x="2909" y="489"/>
                    <a:pt x="2864" y="580"/>
                  </a:cubicBezTo>
                  <a:cubicBezTo>
                    <a:pt x="2807" y="699"/>
                    <a:pt x="2767" y="830"/>
                    <a:pt x="2739" y="977"/>
                  </a:cubicBezTo>
                  <a:cubicBezTo>
                    <a:pt x="2739" y="1000"/>
                    <a:pt x="2717" y="1011"/>
                    <a:pt x="2694" y="1018"/>
                  </a:cubicBezTo>
                  <a:lnTo>
                    <a:pt x="2683" y="1018"/>
                  </a:lnTo>
                  <a:cubicBezTo>
                    <a:pt x="2665" y="1018"/>
                    <a:pt x="2649" y="1011"/>
                    <a:pt x="2636" y="1000"/>
                  </a:cubicBezTo>
                  <a:cubicBezTo>
                    <a:pt x="2539" y="882"/>
                    <a:pt x="2444" y="785"/>
                    <a:pt x="2353" y="704"/>
                  </a:cubicBezTo>
                  <a:lnTo>
                    <a:pt x="2353" y="727"/>
                  </a:lnTo>
                  <a:cubicBezTo>
                    <a:pt x="2295" y="665"/>
                    <a:pt x="2222" y="614"/>
                    <a:pt x="2137" y="568"/>
                  </a:cubicBezTo>
                  <a:cubicBezTo>
                    <a:pt x="2085" y="546"/>
                    <a:pt x="2035" y="528"/>
                    <a:pt x="1978" y="517"/>
                  </a:cubicBezTo>
                  <a:cubicBezTo>
                    <a:pt x="1943" y="512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7"/>
                    <a:pt x="1733" y="528"/>
                    <a:pt x="1682" y="546"/>
                  </a:cubicBezTo>
                  <a:cubicBezTo>
                    <a:pt x="1613" y="575"/>
                    <a:pt x="1558" y="602"/>
                    <a:pt x="1489" y="648"/>
                  </a:cubicBezTo>
                  <a:cubicBezTo>
                    <a:pt x="1421" y="699"/>
                    <a:pt x="1364" y="751"/>
                    <a:pt x="1312" y="813"/>
                  </a:cubicBezTo>
                  <a:cubicBezTo>
                    <a:pt x="1251" y="882"/>
                    <a:pt x="1210" y="955"/>
                    <a:pt x="1170" y="1029"/>
                  </a:cubicBezTo>
                  <a:cubicBezTo>
                    <a:pt x="1125" y="1126"/>
                    <a:pt x="1097" y="1228"/>
                    <a:pt x="1073" y="1341"/>
                  </a:cubicBezTo>
                  <a:cubicBezTo>
                    <a:pt x="1057" y="1449"/>
                    <a:pt x="1052" y="1563"/>
                    <a:pt x="1062" y="1677"/>
                  </a:cubicBezTo>
                  <a:cubicBezTo>
                    <a:pt x="1073" y="1795"/>
                    <a:pt x="1102" y="1910"/>
                    <a:pt x="1142" y="2018"/>
                  </a:cubicBezTo>
                  <a:cubicBezTo>
                    <a:pt x="1165" y="2091"/>
                    <a:pt x="1193" y="2143"/>
                    <a:pt x="1222" y="2188"/>
                  </a:cubicBezTo>
                  <a:cubicBezTo>
                    <a:pt x="1244" y="2222"/>
                    <a:pt x="1227" y="2262"/>
                    <a:pt x="1204" y="2279"/>
                  </a:cubicBezTo>
                  <a:cubicBezTo>
                    <a:pt x="1193" y="2296"/>
                    <a:pt x="1176" y="2301"/>
                    <a:pt x="1154" y="2301"/>
                  </a:cubicBezTo>
                  <a:cubicBezTo>
                    <a:pt x="1148" y="2301"/>
                    <a:pt x="1142" y="2301"/>
                    <a:pt x="1131" y="2296"/>
                  </a:cubicBezTo>
                  <a:cubicBezTo>
                    <a:pt x="1091" y="2285"/>
                    <a:pt x="1052" y="2273"/>
                    <a:pt x="1005" y="2267"/>
                  </a:cubicBezTo>
                  <a:cubicBezTo>
                    <a:pt x="932" y="2256"/>
                    <a:pt x="876" y="2251"/>
                    <a:pt x="813" y="2251"/>
                  </a:cubicBezTo>
                  <a:cubicBezTo>
                    <a:pt x="779" y="2251"/>
                    <a:pt x="745" y="2251"/>
                    <a:pt x="705" y="2256"/>
                  </a:cubicBezTo>
                  <a:cubicBezTo>
                    <a:pt x="608" y="2267"/>
                    <a:pt x="517" y="2290"/>
                    <a:pt x="432" y="2319"/>
                  </a:cubicBezTo>
                  <a:cubicBezTo>
                    <a:pt x="364" y="2341"/>
                    <a:pt x="307" y="2375"/>
                    <a:pt x="250" y="2416"/>
                  </a:cubicBezTo>
                  <a:cubicBezTo>
                    <a:pt x="205" y="2443"/>
                    <a:pt x="165" y="2477"/>
                    <a:pt x="131" y="2523"/>
                  </a:cubicBezTo>
                  <a:cubicBezTo>
                    <a:pt x="97" y="2563"/>
                    <a:pt x="74" y="2603"/>
                    <a:pt x="51" y="2648"/>
                  </a:cubicBezTo>
                  <a:cubicBezTo>
                    <a:pt x="34" y="2682"/>
                    <a:pt x="23" y="2728"/>
                    <a:pt x="11" y="2778"/>
                  </a:cubicBezTo>
                  <a:cubicBezTo>
                    <a:pt x="0" y="2836"/>
                    <a:pt x="0" y="2893"/>
                    <a:pt x="0" y="2954"/>
                  </a:cubicBezTo>
                  <a:cubicBezTo>
                    <a:pt x="6" y="3006"/>
                    <a:pt x="16" y="3046"/>
                    <a:pt x="34" y="3085"/>
                  </a:cubicBezTo>
                  <a:cubicBezTo>
                    <a:pt x="51" y="3125"/>
                    <a:pt x="74" y="3171"/>
                    <a:pt x="102" y="3211"/>
                  </a:cubicBezTo>
                  <a:cubicBezTo>
                    <a:pt x="136" y="3256"/>
                    <a:pt x="171" y="3302"/>
                    <a:pt x="221" y="3342"/>
                  </a:cubicBezTo>
                  <a:cubicBezTo>
                    <a:pt x="307" y="3415"/>
                    <a:pt x="415" y="3478"/>
                    <a:pt x="551" y="3541"/>
                  </a:cubicBezTo>
                  <a:lnTo>
                    <a:pt x="535" y="3523"/>
                  </a:lnTo>
                  <a:lnTo>
                    <a:pt x="535" y="3523"/>
                  </a:lnTo>
                  <a:cubicBezTo>
                    <a:pt x="596" y="3563"/>
                    <a:pt x="677" y="3597"/>
                    <a:pt x="784" y="3636"/>
                  </a:cubicBezTo>
                  <a:cubicBezTo>
                    <a:pt x="869" y="3665"/>
                    <a:pt x="949" y="3694"/>
                    <a:pt x="1028" y="3717"/>
                  </a:cubicBezTo>
                  <a:cubicBezTo>
                    <a:pt x="1052" y="3722"/>
                    <a:pt x="1080" y="3745"/>
                    <a:pt x="1091" y="3767"/>
                  </a:cubicBezTo>
                  <a:cubicBezTo>
                    <a:pt x="1102" y="3796"/>
                    <a:pt x="1102" y="3819"/>
                    <a:pt x="1097" y="3841"/>
                  </a:cubicBezTo>
                  <a:cubicBezTo>
                    <a:pt x="1057" y="3932"/>
                    <a:pt x="1028" y="4011"/>
                    <a:pt x="1012" y="4086"/>
                  </a:cubicBezTo>
                  <a:cubicBezTo>
                    <a:pt x="1005" y="4155"/>
                    <a:pt x="1000" y="4223"/>
                    <a:pt x="1005" y="4279"/>
                  </a:cubicBezTo>
                  <a:cubicBezTo>
                    <a:pt x="1017" y="4341"/>
                    <a:pt x="1028" y="4399"/>
                    <a:pt x="1046" y="4449"/>
                  </a:cubicBezTo>
                  <a:cubicBezTo>
                    <a:pt x="1073" y="4506"/>
                    <a:pt x="1102" y="4557"/>
                    <a:pt x="1136" y="4609"/>
                  </a:cubicBezTo>
                  <a:cubicBezTo>
                    <a:pt x="1176" y="4666"/>
                    <a:pt x="1227" y="4722"/>
                    <a:pt x="1290" y="4779"/>
                  </a:cubicBezTo>
                  <a:cubicBezTo>
                    <a:pt x="1364" y="4836"/>
                    <a:pt x="1443" y="4887"/>
                    <a:pt x="1523" y="4926"/>
                  </a:cubicBezTo>
                  <a:cubicBezTo>
                    <a:pt x="1619" y="4966"/>
                    <a:pt x="1721" y="5000"/>
                    <a:pt x="1823" y="5018"/>
                  </a:cubicBezTo>
                  <a:cubicBezTo>
                    <a:pt x="1881" y="5029"/>
                    <a:pt x="1933" y="5034"/>
                    <a:pt x="1978" y="5034"/>
                  </a:cubicBezTo>
                  <a:cubicBezTo>
                    <a:pt x="2001" y="5034"/>
                    <a:pt x="2023" y="5029"/>
                    <a:pt x="2046" y="5029"/>
                  </a:cubicBezTo>
                  <a:cubicBezTo>
                    <a:pt x="2119" y="5023"/>
                    <a:pt x="2188" y="5007"/>
                    <a:pt x="2256" y="4978"/>
                  </a:cubicBezTo>
                  <a:cubicBezTo>
                    <a:pt x="2301" y="4960"/>
                    <a:pt x="2347" y="4939"/>
                    <a:pt x="2392" y="4910"/>
                  </a:cubicBezTo>
                  <a:cubicBezTo>
                    <a:pt x="2432" y="4876"/>
                    <a:pt x="2478" y="4842"/>
                    <a:pt x="2518" y="4790"/>
                  </a:cubicBezTo>
                  <a:cubicBezTo>
                    <a:pt x="2552" y="4745"/>
                    <a:pt x="2586" y="4700"/>
                    <a:pt x="2608" y="4648"/>
                  </a:cubicBezTo>
                  <a:lnTo>
                    <a:pt x="2608" y="4648"/>
                  </a:lnTo>
                  <a:lnTo>
                    <a:pt x="2591" y="4654"/>
                  </a:lnTo>
                  <a:cubicBezTo>
                    <a:pt x="2608" y="4648"/>
                    <a:pt x="2620" y="4625"/>
                    <a:pt x="2625" y="4614"/>
                  </a:cubicBezTo>
                  <a:cubicBezTo>
                    <a:pt x="2636" y="4585"/>
                    <a:pt x="2654" y="4575"/>
                    <a:pt x="2676" y="4575"/>
                  </a:cubicBezTo>
                  <a:cubicBezTo>
                    <a:pt x="2699" y="4575"/>
                    <a:pt x="2722" y="4585"/>
                    <a:pt x="2728" y="4603"/>
                  </a:cubicBezTo>
                  <a:cubicBezTo>
                    <a:pt x="2801" y="4761"/>
                    <a:pt x="2864" y="4876"/>
                    <a:pt x="2938" y="4978"/>
                  </a:cubicBezTo>
                  <a:cubicBezTo>
                    <a:pt x="2983" y="5052"/>
                    <a:pt x="3040" y="5109"/>
                    <a:pt x="3097" y="5160"/>
                  </a:cubicBezTo>
                  <a:cubicBezTo>
                    <a:pt x="3142" y="5194"/>
                    <a:pt x="3187" y="5222"/>
                    <a:pt x="3239" y="5251"/>
                  </a:cubicBezTo>
                  <a:cubicBezTo>
                    <a:pt x="3284" y="5273"/>
                    <a:pt x="3341" y="5291"/>
                    <a:pt x="3404" y="5301"/>
                  </a:cubicBezTo>
                  <a:cubicBezTo>
                    <a:pt x="3449" y="5307"/>
                    <a:pt x="3494" y="5314"/>
                    <a:pt x="3528" y="5314"/>
                  </a:cubicBezTo>
                  <a:lnTo>
                    <a:pt x="3591" y="5314"/>
                  </a:lnTo>
                  <a:cubicBezTo>
                    <a:pt x="3665" y="5301"/>
                    <a:pt x="3740" y="5285"/>
                    <a:pt x="3808" y="5256"/>
                  </a:cubicBezTo>
                  <a:cubicBezTo>
                    <a:pt x="3830" y="5251"/>
                    <a:pt x="3853" y="5239"/>
                    <a:pt x="3876" y="5228"/>
                  </a:cubicBezTo>
                  <a:cubicBezTo>
                    <a:pt x="3887" y="5205"/>
                    <a:pt x="3910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3"/>
                    <a:pt x="4199" y="5000"/>
                    <a:pt x="4256" y="4932"/>
                  </a:cubicBezTo>
                  <a:cubicBezTo>
                    <a:pt x="4307" y="4870"/>
                    <a:pt x="4346" y="4808"/>
                    <a:pt x="4375" y="4750"/>
                  </a:cubicBezTo>
                  <a:cubicBezTo>
                    <a:pt x="4404" y="4688"/>
                    <a:pt x="4421" y="4632"/>
                    <a:pt x="4438" y="4564"/>
                  </a:cubicBezTo>
                  <a:cubicBezTo>
                    <a:pt x="4443" y="4530"/>
                    <a:pt x="4443" y="4495"/>
                    <a:pt x="4443" y="4461"/>
                  </a:cubicBezTo>
                  <a:cubicBezTo>
                    <a:pt x="4443" y="4438"/>
                    <a:pt x="4461" y="4410"/>
                    <a:pt x="4483" y="4399"/>
                  </a:cubicBezTo>
                  <a:cubicBezTo>
                    <a:pt x="4500" y="4386"/>
                    <a:pt x="4511" y="4381"/>
                    <a:pt x="4524" y="4381"/>
                  </a:cubicBezTo>
                  <a:cubicBezTo>
                    <a:pt x="4529" y="4375"/>
                    <a:pt x="4535" y="4375"/>
                    <a:pt x="4540" y="4375"/>
                  </a:cubicBezTo>
                  <a:cubicBezTo>
                    <a:pt x="4574" y="4375"/>
                    <a:pt x="4608" y="4404"/>
                    <a:pt x="4619" y="4438"/>
                  </a:cubicBezTo>
                  <a:cubicBezTo>
                    <a:pt x="4626" y="4461"/>
                    <a:pt x="4631" y="4478"/>
                    <a:pt x="4637" y="4501"/>
                  </a:cubicBezTo>
                  <a:cubicBezTo>
                    <a:pt x="4653" y="4546"/>
                    <a:pt x="4676" y="4585"/>
                    <a:pt x="4700" y="4620"/>
                  </a:cubicBezTo>
                  <a:cubicBezTo>
                    <a:pt x="4721" y="4648"/>
                    <a:pt x="4750" y="4677"/>
                    <a:pt x="4779" y="4705"/>
                  </a:cubicBezTo>
                  <a:cubicBezTo>
                    <a:pt x="4813" y="4734"/>
                    <a:pt x="4847" y="4756"/>
                    <a:pt x="4886" y="4774"/>
                  </a:cubicBezTo>
                  <a:cubicBezTo>
                    <a:pt x="4926" y="4790"/>
                    <a:pt x="4972" y="4808"/>
                    <a:pt x="5035" y="4819"/>
                  </a:cubicBezTo>
                  <a:cubicBezTo>
                    <a:pt x="5091" y="4830"/>
                    <a:pt x="5143" y="4836"/>
                    <a:pt x="5193" y="4836"/>
                  </a:cubicBezTo>
                  <a:cubicBezTo>
                    <a:pt x="5222" y="4836"/>
                    <a:pt x="5251" y="4836"/>
                    <a:pt x="5279" y="4830"/>
                  </a:cubicBezTo>
                  <a:lnTo>
                    <a:pt x="5296" y="4830"/>
                  </a:lnTo>
                  <a:cubicBezTo>
                    <a:pt x="5403" y="4819"/>
                    <a:pt x="5518" y="4790"/>
                    <a:pt x="5620" y="4750"/>
                  </a:cubicBezTo>
                  <a:cubicBezTo>
                    <a:pt x="5722" y="4711"/>
                    <a:pt x="5819" y="4659"/>
                    <a:pt x="5904" y="4598"/>
                  </a:cubicBezTo>
                  <a:cubicBezTo>
                    <a:pt x="5972" y="4551"/>
                    <a:pt x="6029" y="4501"/>
                    <a:pt x="6074" y="4449"/>
                  </a:cubicBezTo>
                  <a:cubicBezTo>
                    <a:pt x="6108" y="4410"/>
                    <a:pt x="6137" y="4365"/>
                    <a:pt x="6153" y="4325"/>
                  </a:cubicBezTo>
                  <a:cubicBezTo>
                    <a:pt x="6171" y="4291"/>
                    <a:pt x="6182" y="4257"/>
                    <a:pt x="6194" y="4223"/>
                  </a:cubicBezTo>
                  <a:cubicBezTo>
                    <a:pt x="6194" y="4194"/>
                    <a:pt x="6200" y="4160"/>
                    <a:pt x="6194" y="4137"/>
                  </a:cubicBezTo>
                  <a:cubicBezTo>
                    <a:pt x="6187" y="4097"/>
                    <a:pt x="6182" y="4069"/>
                    <a:pt x="6177" y="4045"/>
                  </a:cubicBezTo>
                  <a:cubicBezTo>
                    <a:pt x="6166" y="4018"/>
                    <a:pt x="6148" y="3989"/>
                    <a:pt x="6132" y="3961"/>
                  </a:cubicBezTo>
                  <a:cubicBezTo>
                    <a:pt x="6103" y="3921"/>
                    <a:pt x="6069" y="3887"/>
                    <a:pt x="6040" y="3859"/>
                  </a:cubicBezTo>
                  <a:cubicBezTo>
                    <a:pt x="6017" y="3835"/>
                    <a:pt x="6012" y="3801"/>
                    <a:pt x="6017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37" y="3699"/>
                    <a:pt x="6194" y="3688"/>
                    <a:pt x="6245" y="3683"/>
                  </a:cubicBezTo>
                  <a:cubicBezTo>
                    <a:pt x="6392" y="3654"/>
                    <a:pt x="6541" y="3631"/>
                    <a:pt x="6672" y="3586"/>
                  </a:cubicBezTo>
                  <a:cubicBezTo>
                    <a:pt x="6733" y="3563"/>
                    <a:pt x="6785" y="3534"/>
                    <a:pt x="6835" y="3500"/>
                  </a:cubicBezTo>
                  <a:cubicBezTo>
                    <a:pt x="6864" y="3484"/>
                    <a:pt x="6887" y="3455"/>
                    <a:pt x="6916" y="3432"/>
                  </a:cubicBezTo>
                  <a:cubicBezTo>
                    <a:pt x="6932" y="3404"/>
                    <a:pt x="6950" y="3376"/>
                    <a:pt x="6961" y="3353"/>
                  </a:cubicBezTo>
                  <a:cubicBezTo>
                    <a:pt x="6972" y="3324"/>
                    <a:pt x="6984" y="3290"/>
                    <a:pt x="6995" y="3250"/>
                  </a:cubicBezTo>
                  <a:cubicBezTo>
                    <a:pt x="7000" y="3200"/>
                    <a:pt x="7000" y="3148"/>
                    <a:pt x="7000" y="3091"/>
                  </a:cubicBezTo>
                  <a:cubicBezTo>
                    <a:pt x="6989" y="3023"/>
                    <a:pt x="6978" y="2972"/>
                    <a:pt x="6961" y="2920"/>
                  </a:cubicBezTo>
                  <a:cubicBezTo>
                    <a:pt x="6944" y="2881"/>
                    <a:pt x="6927" y="2847"/>
                    <a:pt x="6903" y="2813"/>
                  </a:cubicBezTo>
                  <a:cubicBezTo>
                    <a:pt x="6882" y="2784"/>
                    <a:pt x="6853" y="2750"/>
                    <a:pt x="6819" y="2723"/>
                  </a:cubicBezTo>
                  <a:cubicBezTo>
                    <a:pt x="6774" y="2688"/>
                    <a:pt x="6728" y="2660"/>
                    <a:pt x="6665" y="2631"/>
                  </a:cubicBezTo>
                  <a:cubicBezTo>
                    <a:pt x="6569" y="2586"/>
                    <a:pt x="6455" y="2552"/>
                    <a:pt x="6302" y="2523"/>
                  </a:cubicBezTo>
                  <a:cubicBezTo>
                    <a:pt x="6187" y="2506"/>
                    <a:pt x="6069" y="2495"/>
                    <a:pt x="5961" y="2484"/>
                  </a:cubicBezTo>
                  <a:lnTo>
                    <a:pt x="5938" y="2477"/>
                  </a:lnTo>
                  <a:lnTo>
                    <a:pt x="5922" y="2477"/>
                  </a:lnTo>
                  <a:cubicBezTo>
                    <a:pt x="5836" y="2466"/>
                    <a:pt x="5751" y="2461"/>
                    <a:pt x="5665" y="2450"/>
                  </a:cubicBezTo>
                  <a:cubicBezTo>
                    <a:pt x="5649" y="2450"/>
                    <a:pt x="5631" y="2443"/>
                    <a:pt x="5615" y="2432"/>
                  </a:cubicBezTo>
                  <a:cubicBezTo>
                    <a:pt x="5602" y="2427"/>
                    <a:pt x="5592" y="2416"/>
                    <a:pt x="5586" y="2398"/>
                  </a:cubicBezTo>
                  <a:cubicBezTo>
                    <a:pt x="5568" y="2369"/>
                    <a:pt x="5574" y="2335"/>
                    <a:pt x="5592" y="2307"/>
                  </a:cubicBezTo>
                  <a:lnTo>
                    <a:pt x="5608" y="2285"/>
                  </a:lnTo>
                  <a:cubicBezTo>
                    <a:pt x="5620" y="2262"/>
                    <a:pt x="5631" y="2251"/>
                    <a:pt x="5637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20"/>
                    <a:pt x="5694" y="2091"/>
                  </a:cubicBezTo>
                  <a:cubicBezTo>
                    <a:pt x="5722" y="2046"/>
                    <a:pt x="5751" y="2000"/>
                    <a:pt x="5796" y="1949"/>
                  </a:cubicBezTo>
                  <a:lnTo>
                    <a:pt x="5836" y="1904"/>
                  </a:lnTo>
                  <a:cubicBezTo>
                    <a:pt x="5898" y="1824"/>
                    <a:pt x="5961" y="1745"/>
                    <a:pt x="6006" y="1659"/>
                  </a:cubicBezTo>
                  <a:cubicBezTo>
                    <a:pt x="6017" y="1632"/>
                    <a:pt x="6029" y="1603"/>
                    <a:pt x="6035" y="1569"/>
                  </a:cubicBezTo>
                  <a:cubicBezTo>
                    <a:pt x="6040" y="1529"/>
                    <a:pt x="6040" y="1495"/>
                    <a:pt x="6040" y="1449"/>
                  </a:cubicBezTo>
                  <a:cubicBezTo>
                    <a:pt x="6029" y="1409"/>
                    <a:pt x="6024" y="1375"/>
                    <a:pt x="6012" y="1336"/>
                  </a:cubicBezTo>
                  <a:cubicBezTo>
                    <a:pt x="5995" y="1302"/>
                    <a:pt x="5977" y="1267"/>
                    <a:pt x="5961" y="1239"/>
                  </a:cubicBezTo>
                  <a:cubicBezTo>
                    <a:pt x="5938" y="1210"/>
                    <a:pt x="5915" y="1182"/>
                    <a:pt x="5881" y="1160"/>
                  </a:cubicBezTo>
                  <a:cubicBezTo>
                    <a:pt x="5841" y="1126"/>
                    <a:pt x="5802" y="1102"/>
                    <a:pt x="5757" y="1079"/>
                  </a:cubicBezTo>
                  <a:cubicBezTo>
                    <a:pt x="5705" y="1057"/>
                    <a:pt x="5649" y="1040"/>
                    <a:pt x="5592" y="1023"/>
                  </a:cubicBezTo>
                  <a:cubicBezTo>
                    <a:pt x="5546" y="1018"/>
                    <a:pt x="5506" y="1018"/>
                    <a:pt x="5478" y="1018"/>
                  </a:cubicBezTo>
                  <a:lnTo>
                    <a:pt x="5421" y="1018"/>
                  </a:lnTo>
                  <a:cubicBezTo>
                    <a:pt x="5296" y="1034"/>
                    <a:pt x="5188" y="1068"/>
                    <a:pt x="5103" y="1102"/>
                  </a:cubicBezTo>
                  <a:lnTo>
                    <a:pt x="5051" y="1120"/>
                  </a:lnTo>
                  <a:cubicBezTo>
                    <a:pt x="5012" y="1137"/>
                    <a:pt x="4967" y="1147"/>
                    <a:pt x="4926" y="1165"/>
                  </a:cubicBezTo>
                  <a:cubicBezTo>
                    <a:pt x="4904" y="1171"/>
                    <a:pt x="4876" y="1182"/>
                    <a:pt x="4852" y="1188"/>
                  </a:cubicBezTo>
                  <a:cubicBezTo>
                    <a:pt x="4831" y="1194"/>
                    <a:pt x="4802" y="1205"/>
                    <a:pt x="4779" y="1210"/>
                  </a:cubicBezTo>
                  <a:cubicBezTo>
                    <a:pt x="4756" y="1216"/>
                    <a:pt x="4739" y="1228"/>
                    <a:pt x="4716" y="1239"/>
                  </a:cubicBezTo>
                  <a:lnTo>
                    <a:pt x="4705" y="1250"/>
                  </a:lnTo>
                  <a:cubicBezTo>
                    <a:pt x="4694" y="1262"/>
                    <a:pt x="4682" y="1267"/>
                    <a:pt x="4676" y="1273"/>
                  </a:cubicBezTo>
                  <a:cubicBezTo>
                    <a:pt x="4660" y="1284"/>
                    <a:pt x="4642" y="1284"/>
                    <a:pt x="4626" y="1284"/>
                  </a:cubicBezTo>
                  <a:cubicBezTo>
                    <a:pt x="4597" y="1284"/>
                    <a:pt x="4569" y="1273"/>
                    <a:pt x="4551" y="1257"/>
                  </a:cubicBezTo>
                  <a:cubicBezTo>
                    <a:pt x="4540" y="1239"/>
                    <a:pt x="4529" y="1222"/>
                    <a:pt x="4524" y="1210"/>
                  </a:cubicBezTo>
                  <a:lnTo>
                    <a:pt x="4517" y="1194"/>
                  </a:lnTo>
                  <a:cubicBezTo>
                    <a:pt x="4506" y="1176"/>
                    <a:pt x="4500" y="1165"/>
                    <a:pt x="4490" y="1147"/>
                  </a:cubicBezTo>
                  <a:lnTo>
                    <a:pt x="4483" y="1137"/>
                  </a:lnTo>
                  <a:cubicBezTo>
                    <a:pt x="4466" y="1108"/>
                    <a:pt x="4461" y="1092"/>
                    <a:pt x="4455" y="1074"/>
                  </a:cubicBezTo>
                  <a:cubicBezTo>
                    <a:pt x="4432" y="1011"/>
                    <a:pt x="4415" y="966"/>
                    <a:pt x="4409" y="921"/>
                  </a:cubicBezTo>
                  <a:cubicBezTo>
                    <a:pt x="4398" y="864"/>
                    <a:pt x="4393" y="807"/>
                    <a:pt x="4387" y="756"/>
                  </a:cubicBezTo>
                  <a:cubicBezTo>
                    <a:pt x="4375" y="643"/>
                    <a:pt x="4359" y="528"/>
                    <a:pt x="4325" y="421"/>
                  </a:cubicBezTo>
                  <a:cubicBezTo>
                    <a:pt x="4307" y="381"/>
                    <a:pt x="4290" y="347"/>
                    <a:pt x="4262" y="307"/>
                  </a:cubicBezTo>
                  <a:cubicBezTo>
                    <a:pt x="4222" y="250"/>
                    <a:pt x="4176" y="200"/>
                    <a:pt x="4120" y="148"/>
                  </a:cubicBezTo>
                  <a:cubicBezTo>
                    <a:pt x="4074" y="114"/>
                    <a:pt x="4023" y="80"/>
                    <a:pt x="3978" y="56"/>
                  </a:cubicBezTo>
                  <a:cubicBezTo>
                    <a:pt x="3932" y="40"/>
                    <a:pt x="3887" y="22"/>
                    <a:pt x="3835" y="11"/>
                  </a:cubicBezTo>
                  <a:cubicBezTo>
                    <a:pt x="3795" y="6"/>
                    <a:pt x="3756" y="1"/>
                    <a:pt x="3716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 flipH="1">
              <a:off x="1274683" y="3668280"/>
              <a:ext cx="13417" cy="2060"/>
            </a:xfrm>
            <a:custGeom>
              <a:avLst/>
              <a:gdLst/>
              <a:ahLst/>
              <a:cxnLst/>
              <a:rect l="l" t="t" r="r" b="b"/>
              <a:pathLst>
                <a:path w="456" h="70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81" y="23"/>
                    <a:pt x="245" y="51"/>
                    <a:pt x="1" y="57"/>
                  </a:cubicBezTo>
                  <a:cubicBezTo>
                    <a:pt x="41" y="62"/>
                    <a:pt x="75" y="69"/>
                    <a:pt x="114" y="69"/>
                  </a:cubicBezTo>
                  <a:cubicBezTo>
                    <a:pt x="143" y="69"/>
                    <a:pt x="177" y="62"/>
                    <a:pt x="206" y="62"/>
                  </a:cubicBezTo>
                  <a:cubicBezTo>
                    <a:pt x="274" y="57"/>
                    <a:pt x="347" y="40"/>
                    <a:pt x="416" y="17"/>
                  </a:cubicBezTo>
                  <a:cubicBezTo>
                    <a:pt x="426" y="17"/>
                    <a:pt x="444" y="12"/>
                    <a:pt x="455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 flipH="1">
              <a:off x="1273859" y="3637004"/>
              <a:ext cx="17918" cy="32953"/>
            </a:xfrm>
            <a:custGeom>
              <a:avLst/>
              <a:gdLst/>
              <a:ahLst/>
              <a:cxnLst/>
              <a:rect l="l" t="t" r="r" b="b"/>
              <a:pathLst>
                <a:path w="609" h="1120" extrusionOk="0">
                  <a:moveTo>
                    <a:pt x="92" y="0"/>
                  </a:moveTo>
                  <a:cubicBezTo>
                    <a:pt x="85" y="57"/>
                    <a:pt x="85" y="109"/>
                    <a:pt x="80" y="165"/>
                  </a:cubicBezTo>
                  <a:cubicBezTo>
                    <a:pt x="74" y="285"/>
                    <a:pt x="63" y="404"/>
                    <a:pt x="45" y="524"/>
                  </a:cubicBezTo>
                  <a:cubicBezTo>
                    <a:pt x="35" y="648"/>
                    <a:pt x="17" y="779"/>
                    <a:pt x="0" y="904"/>
                  </a:cubicBezTo>
                  <a:cubicBezTo>
                    <a:pt x="0" y="921"/>
                    <a:pt x="6" y="938"/>
                    <a:pt x="11" y="949"/>
                  </a:cubicBezTo>
                  <a:cubicBezTo>
                    <a:pt x="6" y="962"/>
                    <a:pt x="0" y="973"/>
                    <a:pt x="0" y="989"/>
                  </a:cubicBezTo>
                  <a:cubicBezTo>
                    <a:pt x="0" y="1018"/>
                    <a:pt x="11" y="1052"/>
                    <a:pt x="29" y="1075"/>
                  </a:cubicBezTo>
                  <a:cubicBezTo>
                    <a:pt x="51" y="1103"/>
                    <a:pt x="80" y="1109"/>
                    <a:pt x="114" y="1114"/>
                  </a:cubicBezTo>
                  <a:cubicBezTo>
                    <a:pt x="119" y="1120"/>
                    <a:pt x="126" y="1120"/>
                    <a:pt x="126" y="1120"/>
                  </a:cubicBezTo>
                  <a:cubicBezTo>
                    <a:pt x="370" y="1114"/>
                    <a:pt x="506" y="1086"/>
                    <a:pt x="580" y="1064"/>
                  </a:cubicBezTo>
                  <a:cubicBezTo>
                    <a:pt x="586" y="1064"/>
                    <a:pt x="586" y="1057"/>
                    <a:pt x="586" y="1057"/>
                  </a:cubicBezTo>
                  <a:cubicBezTo>
                    <a:pt x="596" y="1052"/>
                    <a:pt x="603" y="1041"/>
                    <a:pt x="609" y="1035"/>
                  </a:cubicBezTo>
                  <a:cubicBezTo>
                    <a:pt x="596" y="1023"/>
                    <a:pt x="586" y="1012"/>
                    <a:pt x="580" y="1001"/>
                  </a:cubicBezTo>
                  <a:cubicBezTo>
                    <a:pt x="557" y="949"/>
                    <a:pt x="535" y="893"/>
                    <a:pt x="517" y="842"/>
                  </a:cubicBezTo>
                  <a:cubicBezTo>
                    <a:pt x="501" y="768"/>
                    <a:pt x="483" y="705"/>
                    <a:pt x="472" y="637"/>
                  </a:cubicBezTo>
                  <a:cubicBezTo>
                    <a:pt x="449" y="512"/>
                    <a:pt x="438" y="388"/>
                    <a:pt x="433" y="262"/>
                  </a:cubicBezTo>
                  <a:cubicBezTo>
                    <a:pt x="426" y="212"/>
                    <a:pt x="426" y="154"/>
                    <a:pt x="426" y="97"/>
                  </a:cubicBezTo>
                  <a:lnTo>
                    <a:pt x="426" y="86"/>
                  </a:lnTo>
                  <a:cubicBezTo>
                    <a:pt x="341" y="81"/>
                    <a:pt x="262" y="63"/>
                    <a:pt x="187" y="41"/>
                  </a:cubicBezTo>
                  <a:cubicBezTo>
                    <a:pt x="153" y="29"/>
                    <a:pt x="119" y="18"/>
                    <a:pt x="92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 flipH="1">
              <a:off x="1179913" y="3461823"/>
              <a:ext cx="217521" cy="209047"/>
            </a:xfrm>
            <a:custGeom>
              <a:avLst/>
              <a:gdLst/>
              <a:ahLst/>
              <a:cxnLst/>
              <a:rect l="l" t="t" r="r" b="b"/>
              <a:pathLst>
                <a:path w="7393" h="7105" extrusionOk="0">
                  <a:moveTo>
                    <a:pt x="2529" y="881"/>
                  </a:moveTo>
                  <a:lnTo>
                    <a:pt x="2535" y="886"/>
                  </a:lnTo>
                  <a:cubicBezTo>
                    <a:pt x="2533" y="885"/>
                    <a:pt x="2531" y="883"/>
                    <a:pt x="2529" y="881"/>
                  </a:cubicBezTo>
                  <a:close/>
                  <a:moveTo>
                    <a:pt x="2784" y="4818"/>
                  </a:moveTo>
                  <a:lnTo>
                    <a:pt x="2779" y="4824"/>
                  </a:lnTo>
                  <a:lnTo>
                    <a:pt x="2784" y="4824"/>
                  </a:lnTo>
                  <a:lnTo>
                    <a:pt x="2784" y="4818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6"/>
                    <a:pt x="4017" y="181"/>
                  </a:cubicBezTo>
                  <a:cubicBezTo>
                    <a:pt x="4069" y="192"/>
                    <a:pt x="4114" y="210"/>
                    <a:pt x="4160" y="226"/>
                  </a:cubicBezTo>
                  <a:cubicBezTo>
                    <a:pt x="4205" y="250"/>
                    <a:pt x="4256" y="284"/>
                    <a:pt x="4302" y="318"/>
                  </a:cubicBezTo>
                  <a:cubicBezTo>
                    <a:pt x="4358" y="370"/>
                    <a:pt x="4404" y="420"/>
                    <a:pt x="4444" y="477"/>
                  </a:cubicBezTo>
                  <a:cubicBezTo>
                    <a:pt x="4472" y="517"/>
                    <a:pt x="4494" y="556"/>
                    <a:pt x="4507" y="591"/>
                  </a:cubicBezTo>
                  <a:cubicBezTo>
                    <a:pt x="4541" y="698"/>
                    <a:pt x="4557" y="813"/>
                    <a:pt x="4569" y="926"/>
                  </a:cubicBezTo>
                  <a:cubicBezTo>
                    <a:pt x="4575" y="977"/>
                    <a:pt x="4580" y="1034"/>
                    <a:pt x="4591" y="1091"/>
                  </a:cubicBezTo>
                  <a:cubicBezTo>
                    <a:pt x="4597" y="1136"/>
                    <a:pt x="4614" y="1181"/>
                    <a:pt x="4637" y="1244"/>
                  </a:cubicBezTo>
                  <a:cubicBezTo>
                    <a:pt x="4643" y="1262"/>
                    <a:pt x="4654" y="1278"/>
                    <a:pt x="4665" y="1307"/>
                  </a:cubicBezTo>
                  <a:lnTo>
                    <a:pt x="4672" y="1317"/>
                  </a:lnTo>
                  <a:cubicBezTo>
                    <a:pt x="4682" y="1335"/>
                    <a:pt x="4688" y="1346"/>
                    <a:pt x="4699" y="1364"/>
                  </a:cubicBezTo>
                  <a:lnTo>
                    <a:pt x="4706" y="1380"/>
                  </a:lnTo>
                  <a:cubicBezTo>
                    <a:pt x="4711" y="1392"/>
                    <a:pt x="4722" y="1409"/>
                    <a:pt x="4733" y="1427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24" y="1454"/>
                    <a:pt x="4842" y="1454"/>
                    <a:pt x="4858" y="1443"/>
                  </a:cubicBezTo>
                  <a:cubicBezTo>
                    <a:pt x="4864" y="1437"/>
                    <a:pt x="4876" y="1432"/>
                    <a:pt x="4887" y="1420"/>
                  </a:cubicBezTo>
                  <a:lnTo>
                    <a:pt x="4898" y="1409"/>
                  </a:lnTo>
                  <a:cubicBezTo>
                    <a:pt x="4921" y="1398"/>
                    <a:pt x="4938" y="1392"/>
                    <a:pt x="4961" y="1380"/>
                  </a:cubicBezTo>
                  <a:cubicBezTo>
                    <a:pt x="4984" y="1375"/>
                    <a:pt x="5013" y="1364"/>
                    <a:pt x="5034" y="1358"/>
                  </a:cubicBezTo>
                  <a:cubicBezTo>
                    <a:pt x="5058" y="1352"/>
                    <a:pt x="5086" y="1341"/>
                    <a:pt x="5108" y="1335"/>
                  </a:cubicBezTo>
                  <a:cubicBezTo>
                    <a:pt x="5149" y="1317"/>
                    <a:pt x="5194" y="1307"/>
                    <a:pt x="5233" y="1290"/>
                  </a:cubicBezTo>
                  <a:lnTo>
                    <a:pt x="5285" y="1272"/>
                  </a:lnTo>
                  <a:cubicBezTo>
                    <a:pt x="5370" y="1238"/>
                    <a:pt x="5478" y="1204"/>
                    <a:pt x="5603" y="1188"/>
                  </a:cubicBezTo>
                  <a:lnTo>
                    <a:pt x="5660" y="1188"/>
                  </a:lnTo>
                  <a:cubicBezTo>
                    <a:pt x="5688" y="1188"/>
                    <a:pt x="5728" y="1188"/>
                    <a:pt x="5774" y="1193"/>
                  </a:cubicBezTo>
                  <a:cubicBezTo>
                    <a:pt x="5831" y="1210"/>
                    <a:pt x="5887" y="1227"/>
                    <a:pt x="5939" y="1249"/>
                  </a:cubicBezTo>
                  <a:cubicBezTo>
                    <a:pt x="5984" y="1272"/>
                    <a:pt x="6023" y="1296"/>
                    <a:pt x="6063" y="1330"/>
                  </a:cubicBezTo>
                  <a:cubicBezTo>
                    <a:pt x="6097" y="1352"/>
                    <a:pt x="6120" y="1380"/>
                    <a:pt x="6143" y="1414"/>
                  </a:cubicBezTo>
                  <a:cubicBezTo>
                    <a:pt x="6159" y="1437"/>
                    <a:pt x="6177" y="1472"/>
                    <a:pt x="6194" y="1506"/>
                  </a:cubicBezTo>
                  <a:cubicBezTo>
                    <a:pt x="6206" y="1545"/>
                    <a:pt x="6211" y="1579"/>
                    <a:pt x="6222" y="1619"/>
                  </a:cubicBezTo>
                  <a:cubicBezTo>
                    <a:pt x="6222" y="1665"/>
                    <a:pt x="6222" y="1699"/>
                    <a:pt x="6217" y="1739"/>
                  </a:cubicBezTo>
                  <a:cubicBezTo>
                    <a:pt x="6211" y="1773"/>
                    <a:pt x="6199" y="1802"/>
                    <a:pt x="6188" y="1829"/>
                  </a:cubicBezTo>
                  <a:cubicBezTo>
                    <a:pt x="6143" y="1915"/>
                    <a:pt x="6080" y="1994"/>
                    <a:pt x="6018" y="2074"/>
                  </a:cubicBezTo>
                  <a:lnTo>
                    <a:pt x="5978" y="2119"/>
                  </a:lnTo>
                  <a:cubicBezTo>
                    <a:pt x="5933" y="2170"/>
                    <a:pt x="5904" y="2216"/>
                    <a:pt x="5876" y="2261"/>
                  </a:cubicBezTo>
                  <a:cubicBezTo>
                    <a:pt x="5858" y="2290"/>
                    <a:pt x="5847" y="2313"/>
                    <a:pt x="5836" y="2340"/>
                  </a:cubicBezTo>
                  <a:cubicBezTo>
                    <a:pt x="5831" y="2363"/>
                    <a:pt x="5824" y="2381"/>
                    <a:pt x="5819" y="2408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4" y="2477"/>
                  </a:lnTo>
                  <a:cubicBezTo>
                    <a:pt x="5756" y="2505"/>
                    <a:pt x="5750" y="2539"/>
                    <a:pt x="5768" y="2573"/>
                  </a:cubicBezTo>
                  <a:cubicBezTo>
                    <a:pt x="5774" y="2586"/>
                    <a:pt x="5784" y="2597"/>
                    <a:pt x="5797" y="2602"/>
                  </a:cubicBezTo>
                  <a:cubicBezTo>
                    <a:pt x="5813" y="2613"/>
                    <a:pt x="5831" y="2620"/>
                    <a:pt x="5842" y="2620"/>
                  </a:cubicBezTo>
                  <a:cubicBezTo>
                    <a:pt x="5933" y="2631"/>
                    <a:pt x="6018" y="2636"/>
                    <a:pt x="6104" y="2647"/>
                  </a:cubicBezTo>
                  <a:lnTo>
                    <a:pt x="6120" y="2647"/>
                  </a:lnTo>
                  <a:lnTo>
                    <a:pt x="6143" y="2654"/>
                  </a:lnTo>
                  <a:cubicBezTo>
                    <a:pt x="6251" y="2665"/>
                    <a:pt x="6369" y="2676"/>
                    <a:pt x="6484" y="2693"/>
                  </a:cubicBezTo>
                  <a:cubicBezTo>
                    <a:pt x="6637" y="2722"/>
                    <a:pt x="6751" y="2756"/>
                    <a:pt x="6847" y="2801"/>
                  </a:cubicBezTo>
                  <a:cubicBezTo>
                    <a:pt x="6910" y="2830"/>
                    <a:pt x="6956" y="2858"/>
                    <a:pt x="7001" y="2893"/>
                  </a:cubicBezTo>
                  <a:cubicBezTo>
                    <a:pt x="7035" y="2920"/>
                    <a:pt x="7064" y="2954"/>
                    <a:pt x="7085" y="2983"/>
                  </a:cubicBezTo>
                  <a:cubicBezTo>
                    <a:pt x="7109" y="3017"/>
                    <a:pt x="7126" y="3051"/>
                    <a:pt x="7143" y="3090"/>
                  </a:cubicBezTo>
                  <a:cubicBezTo>
                    <a:pt x="7160" y="3142"/>
                    <a:pt x="7171" y="3199"/>
                    <a:pt x="7182" y="3261"/>
                  </a:cubicBezTo>
                  <a:cubicBezTo>
                    <a:pt x="7182" y="3318"/>
                    <a:pt x="7182" y="3370"/>
                    <a:pt x="7177" y="3420"/>
                  </a:cubicBezTo>
                  <a:cubicBezTo>
                    <a:pt x="7166" y="3460"/>
                    <a:pt x="7154" y="3494"/>
                    <a:pt x="7143" y="3523"/>
                  </a:cubicBezTo>
                  <a:cubicBezTo>
                    <a:pt x="7132" y="3546"/>
                    <a:pt x="7114" y="3574"/>
                    <a:pt x="7098" y="3602"/>
                  </a:cubicBezTo>
                  <a:cubicBezTo>
                    <a:pt x="7069" y="3625"/>
                    <a:pt x="7046" y="3654"/>
                    <a:pt x="7017" y="3670"/>
                  </a:cubicBezTo>
                  <a:cubicBezTo>
                    <a:pt x="6967" y="3704"/>
                    <a:pt x="6915" y="3733"/>
                    <a:pt x="6854" y="3756"/>
                  </a:cubicBezTo>
                  <a:cubicBezTo>
                    <a:pt x="6723" y="3801"/>
                    <a:pt x="6574" y="3824"/>
                    <a:pt x="6427" y="3853"/>
                  </a:cubicBezTo>
                  <a:cubicBezTo>
                    <a:pt x="6376" y="3858"/>
                    <a:pt x="6319" y="3869"/>
                    <a:pt x="6267" y="3881"/>
                  </a:cubicBezTo>
                  <a:cubicBezTo>
                    <a:pt x="6240" y="3881"/>
                    <a:pt x="6211" y="3903"/>
                    <a:pt x="6199" y="3937"/>
                  </a:cubicBezTo>
                  <a:cubicBezTo>
                    <a:pt x="6194" y="3971"/>
                    <a:pt x="6199" y="4005"/>
                    <a:pt x="6222" y="4029"/>
                  </a:cubicBezTo>
                  <a:cubicBezTo>
                    <a:pt x="6251" y="4057"/>
                    <a:pt x="6279" y="4091"/>
                    <a:pt x="6314" y="4131"/>
                  </a:cubicBezTo>
                  <a:cubicBezTo>
                    <a:pt x="6330" y="4159"/>
                    <a:pt x="6348" y="4188"/>
                    <a:pt x="6359" y="4215"/>
                  </a:cubicBezTo>
                  <a:cubicBezTo>
                    <a:pt x="6364" y="4239"/>
                    <a:pt x="6369" y="4267"/>
                    <a:pt x="6376" y="4307"/>
                  </a:cubicBezTo>
                  <a:cubicBezTo>
                    <a:pt x="6382" y="4330"/>
                    <a:pt x="6376" y="4364"/>
                    <a:pt x="6376" y="4393"/>
                  </a:cubicBezTo>
                  <a:cubicBezTo>
                    <a:pt x="6364" y="4427"/>
                    <a:pt x="6353" y="4461"/>
                    <a:pt x="6335" y="4495"/>
                  </a:cubicBezTo>
                  <a:cubicBezTo>
                    <a:pt x="6319" y="4535"/>
                    <a:pt x="6290" y="4580"/>
                    <a:pt x="6256" y="4619"/>
                  </a:cubicBezTo>
                  <a:cubicBezTo>
                    <a:pt x="6211" y="4671"/>
                    <a:pt x="6154" y="4721"/>
                    <a:pt x="6086" y="4768"/>
                  </a:cubicBezTo>
                  <a:cubicBezTo>
                    <a:pt x="6001" y="4829"/>
                    <a:pt x="5910" y="4881"/>
                    <a:pt x="5802" y="4920"/>
                  </a:cubicBezTo>
                  <a:cubicBezTo>
                    <a:pt x="5700" y="4960"/>
                    <a:pt x="5585" y="4989"/>
                    <a:pt x="5478" y="5000"/>
                  </a:cubicBezTo>
                  <a:lnTo>
                    <a:pt x="5461" y="5000"/>
                  </a:lnTo>
                  <a:cubicBezTo>
                    <a:pt x="5433" y="5006"/>
                    <a:pt x="5404" y="5006"/>
                    <a:pt x="5375" y="5006"/>
                  </a:cubicBezTo>
                  <a:cubicBezTo>
                    <a:pt x="5325" y="5006"/>
                    <a:pt x="5273" y="5000"/>
                    <a:pt x="5217" y="4989"/>
                  </a:cubicBezTo>
                  <a:cubicBezTo>
                    <a:pt x="5154" y="4978"/>
                    <a:pt x="5108" y="4960"/>
                    <a:pt x="5068" y="4944"/>
                  </a:cubicBezTo>
                  <a:cubicBezTo>
                    <a:pt x="5029" y="4926"/>
                    <a:pt x="4995" y="4904"/>
                    <a:pt x="4961" y="4875"/>
                  </a:cubicBezTo>
                  <a:cubicBezTo>
                    <a:pt x="4927" y="4852"/>
                    <a:pt x="4903" y="4818"/>
                    <a:pt x="4882" y="4790"/>
                  </a:cubicBezTo>
                  <a:cubicBezTo>
                    <a:pt x="4858" y="4755"/>
                    <a:pt x="4835" y="4716"/>
                    <a:pt x="4819" y="4671"/>
                  </a:cubicBezTo>
                  <a:cubicBezTo>
                    <a:pt x="4813" y="4648"/>
                    <a:pt x="4808" y="4631"/>
                    <a:pt x="4801" y="4608"/>
                  </a:cubicBezTo>
                  <a:cubicBezTo>
                    <a:pt x="4790" y="4574"/>
                    <a:pt x="4756" y="4545"/>
                    <a:pt x="4722" y="4545"/>
                  </a:cubicBezTo>
                  <a:cubicBezTo>
                    <a:pt x="4717" y="4545"/>
                    <a:pt x="4711" y="4545"/>
                    <a:pt x="4706" y="4551"/>
                  </a:cubicBezTo>
                  <a:cubicBezTo>
                    <a:pt x="4693" y="4551"/>
                    <a:pt x="4682" y="4556"/>
                    <a:pt x="4665" y="4569"/>
                  </a:cubicBezTo>
                  <a:cubicBezTo>
                    <a:pt x="4643" y="4580"/>
                    <a:pt x="4625" y="4608"/>
                    <a:pt x="4625" y="4631"/>
                  </a:cubicBezTo>
                  <a:cubicBezTo>
                    <a:pt x="4625" y="4665"/>
                    <a:pt x="4625" y="4700"/>
                    <a:pt x="4620" y="4739"/>
                  </a:cubicBezTo>
                  <a:cubicBezTo>
                    <a:pt x="4603" y="4802"/>
                    <a:pt x="4586" y="4858"/>
                    <a:pt x="4557" y="4920"/>
                  </a:cubicBezTo>
                  <a:cubicBezTo>
                    <a:pt x="4528" y="4978"/>
                    <a:pt x="4489" y="5040"/>
                    <a:pt x="4438" y="5102"/>
                  </a:cubicBezTo>
                  <a:cubicBezTo>
                    <a:pt x="4381" y="5170"/>
                    <a:pt x="4313" y="5233"/>
                    <a:pt x="4239" y="5290"/>
                  </a:cubicBezTo>
                  <a:cubicBezTo>
                    <a:pt x="4205" y="5313"/>
                    <a:pt x="4171" y="5335"/>
                    <a:pt x="4137" y="5358"/>
                  </a:cubicBezTo>
                  <a:lnTo>
                    <a:pt x="4119" y="5358"/>
                  </a:lnTo>
                  <a:cubicBezTo>
                    <a:pt x="4103" y="5369"/>
                    <a:pt x="4080" y="5381"/>
                    <a:pt x="4063" y="5392"/>
                  </a:cubicBezTo>
                  <a:cubicBezTo>
                    <a:pt x="4058" y="5392"/>
                    <a:pt x="4058" y="5398"/>
                    <a:pt x="4058" y="5398"/>
                  </a:cubicBezTo>
                  <a:cubicBezTo>
                    <a:pt x="4035" y="5409"/>
                    <a:pt x="4012" y="5421"/>
                    <a:pt x="3990" y="5426"/>
                  </a:cubicBezTo>
                  <a:cubicBezTo>
                    <a:pt x="3922" y="5455"/>
                    <a:pt x="3847" y="5471"/>
                    <a:pt x="3773" y="5484"/>
                  </a:cubicBezTo>
                  <a:lnTo>
                    <a:pt x="3710" y="5484"/>
                  </a:lnTo>
                  <a:cubicBezTo>
                    <a:pt x="3671" y="5484"/>
                    <a:pt x="3631" y="5484"/>
                    <a:pt x="3586" y="5477"/>
                  </a:cubicBezTo>
                  <a:cubicBezTo>
                    <a:pt x="3523" y="5461"/>
                    <a:pt x="3466" y="5443"/>
                    <a:pt x="3421" y="5421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79"/>
                    <a:pt x="3165" y="5222"/>
                    <a:pt x="3120" y="5148"/>
                  </a:cubicBezTo>
                  <a:cubicBezTo>
                    <a:pt x="3046" y="5046"/>
                    <a:pt x="2983" y="4931"/>
                    <a:pt x="2910" y="4773"/>
                  </a:cubicBezTo>
                  <a:cubicBezTo>
                    <a:pt x="2904" y="4755"/>
                    <a:pt x="2881" y="4745"/>
                    <a:pt x="2858" y="4745"/>
                  </a:cubicBezTo>
                  <a:cubicBezTo>
                    <a:pt x="2836" y="4745"/>
                    <a:pt x="2818" y="4755"/>
                    <a:pt x="2807" y="4784"/>
                  </a:cubicBezTo>
                  <a:cubicBezTo>
                    <a:pt x="2802" y="4790"/>
                    <a:pt x="2796" y="4807"/>
                    <a:pt x="2784" y="4818"/>
                  </a:cubicBezTo>
                  <a:lnTo>
                    <a:pt x="2790" y="4818"/>
                  </a:lnTo>
                  <a:cubicBezTo>
                    <a:pt x="2768" y="4870"/>
                    <a:pt x="2739" y="4915"/>
                    <a:pt x="2700" y="4960"/>
                  </a:cubicBezTo>
                  <a:cubicBezTo>
                    <a:pt x="2660" y="5012"/>
                    <a:pt x="2614" y="5051"/>
                    <a:pt x="2574" y="5080"/>
                  </a:cubicBezTo>
                  <a:cubicBezTo>
                    <a:pt x="2529" y="5109"/>
                    <a:pt x="2483" y="5130"/>
                    <a:pt x="2438" y="5148"/>
                  </a:cubicBezTo>
                  <a:cubicBezTo>
                    <a:pt x="2370" y="5177"/>
                    <a:pt x="2301" y="5193"/>
                    <a:pt x="2228" y="5199"/>
                  </a:cubicBezTo>
                  <a:cubicBezTo>
                    <a:pt x="2205" y="5199"/>
                    <a:pt x="2183" y="5204"/>
                    <a:pt x="2160" y="5204"/>
                  </a:cubicBezTo>
                  <a:cubicBezTo>
                    <a:pt x="2115" y="5204"/>
                    <a:pt x="2063" y="5199"/>
                    <a:pt x="2005" y="5188"/>
                  </a:cubicBezTo>
                  <a:cubicBezTo>
                    <a:pt x="1903" y="5170"/>
                    <a:pt x="1801" y="5136"/>
                    <a:pt x="1705" y="5096"/>
                  </a:cubicBezTo>
                  <a:cubicBezTo>
                    <a:pt x="1625" y="5057"/>
                    <a:pt x="1546" y="5006"/>
                    <a:pt x="1472" y="4949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34"/>
                    <a:pt x="1255" y="4676"/>
                    <a:pt x="1234" y="4619"/>
                  </a:cubicBezTo>
                  <a:cubicBezTo>
                    <a:pt x="1210" y="4569"/>
                    <a:pt x="1199" y="4511"/>
                    <a:pt x="1187" y="4449"/>
                  </a:cubicBezTo>
                  <a:cubicBezTo>
                    <a:pt x="1182" y="4393"/>
                    <a:pt x="1187" y="4325"/>
                    <a:pt x="1194" y="4256"/>
                  </a:cubicBezTo>
                  <a:cubicBezTo>
                    <a:pt x="1210" y="4181"/>
                    <a:pt x="1239" y="4102"/>
                    <a:pt x="1279" y="4011"/>
                  </a:cubicBezTo>
                  <a:cubicBezTo>
                    <a:pt x="1284" y="3989"/>
                    <a:pt x="1284" y="3966"/>
                    <a:pt x="1273" y="3937"/>
                  </a:cubicBezTo>
                  <a:cubicBezTo>
                    <a:pt x="1262" y="3915"/>
                    <a:pt x="1234" y="3892"/>
                    <a:pt x="1210" y="3887"/>
                  </a:cubicBezTo>
                  <a:cubicBezTo>
                    <a:pt x="1131" y="3864"/>
                    <a:pt x="1051" y="3835"/>
                    <a:pt x="966" y="3806"/>
                  </a:cubicBezTo>
                  <a:cubicBezTo>
                    <a:pt x="880" y="3779"/>
                    <a:pt x="819" y="3750"/>
                    <a:pt x="762" y="3722"/>
                  </a:cubicBezTo>
                  <a:lnTo>
                    <a:pt x="762" y="3716"/>
                  </a:lnTo>
                  <a:lnTo>
                    <a:pt x="756" y="3716"/>
                  </a:lnTo>
                  <a:cubicBezTo>
                    <a:pt x="744" y="3711"/>
                    <a:pt x="733" y="3704"/>
                    <a:pt x="728" y="3699"/>
                  </a:cubicBezTo>
                  <a:lnTo>
                    <a:pt x="728" y="3699"/>
                  </a:lnTo>
                  <a:lnTo>
                    <a:pt x="733" y="3711"/>
                  </a:lnTo>
                  <a:cubicBezTo>
                    <a:pt x="597" y="3648"/>
                    <a:pt x="489" y="3585"/>
                    <a:pt x="403" y="3512"/>
                  </a:cubicBezTo>
                  <a:cubicBezTo>
                    <a:pt x="353" y="3472"/>
                    <a:pt x="318" y="3426"/>
                    <a:pt x="284" y="3381"/>
                  </a:cubicBezTo>
                  <a:cubicBezTo>
                    <a:pt x="250" y="3341"/>
                    <a:pt x="233" y="3295"/>
                    <a:pt x="216" y="3255"/>
                  </a:cubicBezTo>
                  <a:cubicBezTo>
                    <a:pt x="198" y="3216"/>
                    <a:pt x="188" y="3176"/>
                    <a:pt x="182" y="3124"/>
                  </a:cubicBezTo>
                  <a:cubicBezTo>
                    <a:pt x="177" y="3063"/>
                    <a:pt x="182" y="3006"/>
                    <a:pt x="193" y="2948"/>
                  </a:cubicBezTo>
                  <a:cubicBezTo>
                    <a:pt x="205" y="2898"/>
                    <a:pt x="216" y="2852"/>
                    <a:pt x="233" y="2818"/>
                  </a:cubicBezTo>
                  <a:cubicBezTo>
                    <a:pt x="256" y="2773"/>
                    <a:pt x="279" y="2733"/>
                    <a:pt x="313" y="2693"/>
                  </a:cubicBezTo>
                  <a:cubicBezTo>
                    <a:pt x="347" y="2647"/>
                    <a:pt x="387" y="2613"/>
                    <a:pt x="432" y="2586"/>
                  </a:cubicBezTo>
                  <a:cubicBezTo>
                    <a:pt x="489" y="2545"/>
                    <a:pt x="546" y="2511"/>
                    <a:pt x="614" y="2489"/>
                  </a:cubicBezTo>
                  <a:cubicBezTo>
                    <a:pt x="699" y="2460"/>
                    <a:pt x="790" y="2437"/>
                    <a:pt x="887" y="2426"/>
                  </a:cubicBezTo>
                  <a:cubicBezTo>
                    <a:pt x="927" y="2421"/>
                    <a:pt x="961" y="2421"/>
                    <a:pt x="995" y="2421"/>
                  </a:cubicBezTo>
                  <a:cubicBezTo>
                    <a:pt x="1058" y="2421"/>
                    <a:pt x="1114" y="2426"/>
                    <a:pt x="1187" y="2437"/>
                  </a:cubicBezTo>
                  <a:cubicBezTo>
                    <a:pt x="1234" y="2449"/>
                    <a:pt x="1273" y="2455"/>
                    <a:pt x="1313" y="2466"/>
                  </a:cubicBezTo>
                  <a:cubicBezTo>
                    <a:pt x="1324" y="2471"/>
                    <a:pt x="1330" y="2471"/>
                    <a:pt x="1336" y="2471"/>
                  </a:cubicBezTo>
                  <a:cubicBezTo>
                    <a:pt x="1358" y="2471"/>
                    <a:pt x="1375" y="2466"/>
                    <a:pt x="1386" y="2449"/>
                  </a:cubicBezTo>
                  <a:cubicBezTo>
                    <a:pt x="1409" y="2432"/>
                    <a:pt x="1426" y="2392"/>
                    <a:pt x="1404" y="2358"/>
                  </a:cubicBezTo>
                  <a:cubicBezTo>
                    <a:pt x="1375" y="2313"/>
                    <a:pt x="1347" y="2261"/>
                    <a:pt x="1324" y="2188"/>
                  </a:cubicBezTo>
                  <a:cubicBezTo>
                    <a:pt x="1284" y="2080"/>
                    <a:pt x="1255" y="1965"/>
                    <a:pt x="1244" y="1847"/>
                  </a:cubicBezTo>
                  <a:cubicBezTo>
                    <a:pt x="1234" y="1733"/>
                    <a:pt x="1239" y="1619"/>
                    <a:pt x="1255" y="1511"/>
                  </a:cubicBezTo>
                  <a:cubicBezTo>
                    <a:pt x="1279" y="1398"/>
                    <a:pt x="1307" y="1296"/>
                    <a:pt x="1352" y="1199"/>
                  </a:cubicBezTo>
                  <a:cubicBezTo>
                    <a:pt x="1392" y="1125"/>
                    <a:pt x="1433" y="1052"/>
                    <a:pt x="1494" y="983"/>
                  </a:cubicBezTo>
                  <a:cubicBezTo>
                    <a:pt x="1546" y="921"/>
                    <a:pt x="1603" y="869"/>
                    <a:pt x="1671" y="824"/>
                  </a:cubicBezTo>
                  <a:cubicBezTo>
                    <a:pt x="1740" y="772"/>
                    <a:pt x="1795" y="745"/>
                    <a:pt x="1864" y="716"/>
                  </a:cubicBezTo>
                  <a:cubicBezTo>
                    <a:pt x="1915" y="698"/>
                    <a:pt x="1960" y="687"/>
                    <a:pt x="2012" y="676"/>
                  </a:cubicBezTo>
                  <a:lnTo>
                    <a:pt x="2057" y="676"/>
                  </a:lnTo>
                  <a:cubicBezTo>
                    <a:pt x="2091" y="676"/>
                    <a:pt x="2125" y="682"/>
                    <a:pt x="2160" y="682"/>
                  </a:cubicBezTo>
                  <a:cubicBezTo>
                    <a:pt x="2217" y="698"/>
                    <a:pt x="2267" y="716"/>
                    <a:pt x="2319" y="738"/>
                  </a:cubicBezTo>
                  <a:cubicBezTo>
                    <a:pt x="2387" y="772"/>
                    <a:pt x="2443" y="813"/>
                    <a:pt x="2495" y="858"/>
                  </a:cubicBezTo>
                  <a:cubicBezTo>
                    <a:pt x="2509" y="867"/>
                    <a:pt x="2520" y="872"/>
                    <a:pt x="2529" y="881"/>
                  </a:cubicBezTo>
                  <a:lnTo>
                    <a:pt x="2535" y="881"/>
                  </a:lnTo>
                  <a:lnTo>
                    <a:pt x="2535" y="874"/>
                  </a:lnTo>
                  <a:cubicBezTo>
                    <a:pt x="2626" y="955"/>
                    <a:pt x="2721" y="1052"/>
                    <a:pt x="2818" y="1170"/>
                  </a:cubicBezTo>
                  <a:cubicBezTo>
                    <a:pt x="2831" y="1181"/>
                    <a:pt x="2847" y="1188"/>
                    <a:pt x="2865" y="1188"/>
                  </a:cubicBezTo>
                  <a:lnTo>
                    <a:pt x="2876" y="1188"/>
                  </a:lnTo>
                  <a:cubicBezTo>
                    <a:pt x="2899" y="1181"/>
                    <a:pt x="2921" y="1170"/>
                    <a:pt x="2921" y="1147"/>
                  </a:cubicBezTo>
                  <a:cubicBezTo>
                    <a:pt x="2949" y="1000"/>
                    <a:pt x="2989" y="869"/>
                    <a:pt x="3046" y="750"/>
                  </a:cubicBezTo>
                  <a:cubicBezTo>
                    <a:pt x="3091" y="659"/>
                    <a:pt x="3137" y="580"/>
                    <a:pt x="3193" y="511"/>
                  </a:cubicBezTo>
                  <a:cubicBezTo>
                    <a:pt x="3251" y="449"/>
                    <a:pt x="3308" y="397"/>
                    <a:pt x="3369" y="352"/>
                  </a:cubicBezTo>
                  <a:cubicBezTo>
                    <a:pt x="3432" y="301"/>
                    <a:pt x="3506" y="267"/>
                    <a:pt x="3581" y="239"/>
                  </a:cubicBezTo>
                  <a:cubicBezTo>
                    <a:pt x="3665" y="205"/>
                    <a:pt x="3744" y="187"/>
                    <a:pt x="3830" y="176"/>
                  </a:cubicBezTo>
                  <a:cubicBezTo>
                    <a:pt x="3853" y="176"/>
                    <a:pt x="3875" y="171"/>
                    <a:pt x="3898" y="171"/>
                  </a:cubicBezTo>
                  <a:close/>
                  <a:moveTo>
                    <a:pt x="3927" y="0"/>
                  </a:moveTo>
                  <a:cubicBezTo>
                    <a:pt x="3904" y="0"/>
                    <a:pt x="3881" y="0"/>
                    <a:pt x="3859" y="6"/>
                  </a:cubicBezTo>
                  <a:cubicBezTo>
                    <a:pt x="3581" y="22"/>
                    <a:pt x="3319" y="153"/>
                    <a:pt x="3131" y="357"/>
                  </a:cubicBezTo>
                  <a:cubicBezTo>
                    <a:pt x="2972" y="533"/>
                    <a:pt x="2876" y="756"/>
                    <a:pt x="2824" y="983"/>
                  </a:cubicBezTo>
                  <a:cubicBezTo>
                    <a:pt x="2660" y="806"/>
                    <a:pt x="2477" y="642"/>
                    <a:pt x="2244" y="574"/>
                  </a:cubicBezTo>
                  <a:cubicBezTo>
                    <a:pt x="2186" y="556"/>
                    <a:pt x="2125" y="547"/>
                    <a:pt x="2064" y="547"/>
                  </a:cubicBezTo>
                  <a:cubicBezTo>
                    <a:pt x="1989" y="547"/>
                    <a:pt x="1913" y="560"/>
                    <a:pt x="1842" y="585"/>
                  </a:cubicBezTo>
                  <a:cubicBezTo>
                    <a:pt x="1699" y="630"/>
                    <a:pt x="1562" y="716"/>
                    <a:pt x="1454" y="824"/>
                  </a:cubicBezTo>
                  <a:cubicBezTo>
                    <a:pt x="1268" y="1000"/>
                    <a:pt x="1160" y="1249"/>
                    <a:pt x="1114" y="1500"/>
                  </a:cubicBezTo>
                  <a:cubicBezTo>
                    <a:pt x="1074" y="1755"/>
                    <a:pt x="1097" y="2022"/>
                    <a:pt x="1187" y="2267"/>
                  </a:cubicBezTo>
                  <a:cubicBezTo>
                    <a:pt x="1194" y="2267"/>
                    <a:pt x="1194" y="2272"/>
                    <a:pt x="1194" y="2272"/>
                  </a:cubicBezTo>
                  <a:cubicBezTo>
                    <a:pt x="1142" y="2267"/>
                    <a:pt x="1092" y="2261"/>
                    <a:pt x="1034" y="2256"/>
                  </a:cubicBezTo>
                  <a:cubicBezTo>
                    <a:pt x="921" y="2256"/>
                    <a:pt x="801" y="2267"/>
                    <a:pt x="694" y="2295"/>
                  </a:cubicBezTo>
                  <a:cubicBezTo>
                    <a:pt x="580" y="2318"/>
                    <a:pt x="471" y="2363"/>
                    <a:pt x="376" y="2426"/>
                  </a:cubicBezTo>
                  <a:cubicBezTo>
                    <a:pt x="279" y="2483"/>
                    <a:pt x="198" y="2563"/>
                    <a:pt x="130" y="2654"/>
                  </a:cubicBezTo>
                  <a:cubicBezTo>
                    <a:pt x="62" y="2756"/>
                    <a:pt x="28" y="2869"/>
                    <a:pt x="12" y="2988"/>
                  </a:cubicBezTo>
                  <a:cubicBezTo>
                    <a:pt x="1" y="3108"/>
                    <a:pt x="17" y="3234"/>
                    <a:pt x="62" y="3341"/>
                  </a:cubicBezTo>
                  <a:cubicBezTo>
                    <a:pt x="148" y="3551"/>
                    <a:pt x="329" y="3704"/>
                    <a:pt x="523" y="3813"/>
                  </a:cubicBezTo>
                  <a:cubicBezTo>
                    <a:pt x="625" y="3869"/>
                    <a:pt x="733" y="3921"/>
                    <a:pt x="846" y="3966"/>
                  </a:cubicBezTo>
                  <a:cubicBezTo>
                    <a:pt x="909" y="3989"/>
                    <a:pt x="972" y="4011"/>
                    <a:pt x="1034" y="4039"/>
                  </a:cubicBezTo>
                  <a:cubicBezTo>
                    <a:pt x="1011" y="4108"/>
                    <a:pt x="995" y="4176"/>
                    <a:pt x="983" y="4244"/>
                  </a:cubicBezTo>
                  <a:cubicBezTo>
                    <a:pt x="966" y="4341"/>
                    <a:pt x="966" y="4438"/>
                    <a:pt x="983" y="4529"/>
                  </a:cubicBezTo>
                  <a:cubicBezTo>
                    <a:pt x="995" y="4619"/>
                    <a:pt x="1029" y="4705"/>
                    <a:pt x="1069" y="4784"/>
                  </a:cubicBezTo>
                  <a:cubicBezTo>
                    <a:pt x="1108" y="4863"/>
                    <a:pt x="1165" y="4938"/>
                    <a:pt x="1221" y="5006"/>
                  </a:cubicBezTo>
                  <a:cubicBezTo>
                    <a:pt x="1347" y="5136"/>
                    <a:pt x="1506" y="5233"/>
                    <a:pt x="1677" y="5296"/>
                  </a:cubicBezTo>
                  <a:cubicBezTo>
                    <a:pt x="1806" y="5345"/>
                    <a:pt x="1942" y="5369"/>
                    <a:pt x="2079" y="5369"/>
                  </a:cubicBezTo>
                  <a:cubicBezTo>
                    <a:pt x="2117" y="5369"/>
                    <a:pt x="2155" y="5368"/>
                    <a:pt x="2194" y="5364"/>
                  </a:cubicBezTo>
                  <a:cubicBezTo>
                    <a:pt x="2273" y="5358"/>
                    <a:pt x="2346" y="5341"/>
                    <a:pt x="2427" y="5319"/>
                  </a:cubicBezTo>
                  <a:cubicBezTo>
                    <a:pt x="2500" y="5290"/>
                    <a:pt x="2574" y="5251"/>
                    <a:pt x="2637" y="5204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4"/>
                    <a:pt x="3041" y="5279"/>
                    <a:pt x="3182" y="5409"/>
                  </a:cubicBezTo>
                  <a:cubicBezTo>
                    <a:pt x="3261" y="5484"/>
                    <a:pt x="3353" y="5540"/>
                    <a:pt x="3450" y="5574"/>
                  </a:cubicBezTo>
                  <a:cubicBezTo>
                    <a:pt x="3444" y="5728"/>
                    <a:pt x="3426" y="5881"/>
                    <a:pt x="3398" y="6035"/>
                  </a:cubicBezTo>
                  <a:cubicBezTo>
                    <a:pt x="3369" y="6193"/>
                    <a:pt x="3335" y="6347"/>
                    <a:pt x="3290" y="6507"/>
                  </a:cubicBezTo>
                  <a:cubicBezTo>
                    <a:pt x="3274" y="6580"/>
                    <a:pt x="3251" y="6659"/>
                    <a:pt x="3227" y="6733"/>
                  </a:cubicBezTo>
                  <a:cubicBezTo>
                    <a:pt x="3199" y="6813"/>
                    <a:pt x="3171" y="6898"/>
                    <a:pt x="3148" y="6977"/>
                  </a:cubicBezTo>
                  <a:cubicBezTo>
                    <a:pt x="3137" y="7023"/>
                    <a:pt x="3148" y="7063"/>
                    <a:pt x="3188" y="7086"/>
                  </a:cubicBezTo>
                  <a:cubicBezTo>
                    <a:pt x="3205" y="7098"/>
                    <a:pt x="3222" y="7105"/>
                    <a:pt x="3241" y="7105"/>
                  </a:cubicBezTo>
                  <a:cubicBezTo>
                    <a:pt x="3248" y="7105"/>
                    <a:pt x="3254" y="7104"/>
                    <a:pt x="3261" y="7102"/>
                  </a:cubicBezTo>
                  <a:cubicBezTo>
                    <a:pt x="3279" y="7097"/>
                    <a:pt x="3308" y="7079"/>
                    <a:pt x="3319" y="7057"/>
                  </a:cubicBezTo>
                  <a:cubicBezTo>
                    <a:pt x="3342" y="7011"/>
                    <a:pt x="3364" y="6961"/>
                    <a:pt x="3381" y="6909"/>
                  </a:cubicBezTo>
                  <a:cubicBezTo>
                    <a:pt x="3403" y="6841"/>
                    <a:pt x="3426" y="6779"/>
                    <a:pt x="3444" y="6711"/>
                  </a:cubicBezTo>
                  <a:cubicBezTo>
                    <a:pt x="3484" y="6586"/>
                    <a:pt x="3512" y="6460"/>
                    <a:pt x="3534" y="6336"/>
                  </a:cubicBezTo>
                  <a:cubicBezTo>
                    <a:pt x="3557" y="6211"/>
                    <a:pt x="3574" y="6080"/>
                    <a:pt x="3591" y="5954"/>
                  </a:cubicBezTo>
                  <a:cubicBezTo>
                    <a:pt x="3602" y="5852"/>
                    <a:pt x="3602" y="5744"/>
                    <a:pt x="3608" y="5620"/>
                  </a:cubicBezTo>
                  <a:lnTo>
                    <a:pt x="3608" y="5613"/>
                  </a:lnTo>
                  <a:cubicBezTo>
                    <a:pt x="3642" y="5613"/>
                    <a:pt x="3683" y="5620"/>
                    <a:pt x="3717" y="5620"/>
                  </a:cubicBezTo>
                  <a:cubicBezTo>
                    <a:pt x="3757" y="5620"/>
                    <a:pt x="3802" y="5613"/>
                    <a:pt x="3841" y="5608"/>
                  </a:cubicBezTo>
                  <a:cubicBezTo>
                    <a:pt x="3898" y="5602"/>
                    <a:pt x="3967" y="5586"/>
                    <a:pt x="4035" y="5563"/>
                  </a:cubicBezTo>
                  <a:lnTo>
                    <a:pt x="4040" y="5563"/>
                  </a:lnTo>
                  <a:cubicBezTo>
                    <a:pt x="4040" y="5586"/>
                    <a:pt x="4040" y="5608"/>
                    <a:pt x="4035" y="5631"/>
                  </a:cubicBezTo>
                  <a:lnTo>
                    <a:pt x="4040" y="5631"/>
                  </a:lnTo>
                  <a:lnTo>
                    <a:pt x="4035" y="5642"/>
                  </a:lnTo>
                  <a:cubicBezTo>
                    <a:pt x="4035" y="5710"/>
                    <a:pt x="4029" y="5778"/>
                    <a:pt x="4024" y="5846"/>
                  </a:cubicBezTo>
                  <a:cubicBezTo>
                    <a:pt x="4017" y="5988"/>
                    <a:pt x="4017" y="6108"/>
                    <a:pt x="4024" y="6216"/>
                  </a:cubicBezTo>
                  <a:cubicBezTo>
                    <a:pt x="4029" y="6342"/>
                    <a:pt x="4040" y="6466"/>
                    <a:pt x="4063" y="6591"/>
                  </a:cubicBezTo>
                  <a:cubicBezTo>
                    <a:pt x="4074" y="6659"/>
                    <a:pt x="4092" y="6722"/>
                    <a:pt x="4108" y="6796"/>
                  </a:cubicBezTo>
                  <a:cubicBezTo>
                    <a:pt x="4126" y="6847"/>
                    <a:pt x="4148" y="6903"/>
                    <a:pt x="4171" y="6955"/>
                  </a:cubicBezTo>
                  <a:cubicBezTo>
                    <a:pt x="4184" y="6987"/>
                    <a:pt x="4223" y="7004"/>
                    <a:pt x="4258" y="7004"/>
                  </a:cubicBezTo>
                  <a:cubicBezTo>
                    <a:pt x="4267" y="7004"/>
                    <a:pt x="4276" y="7002"/>
                    <a:pt x="4284" y="7000"/>
                  </a:cubicBezTo>
                  <a:cubicBezTo>
                    <a:pt x="4342" y="6989"/>
                    <a:pt x="4381" y="6937"/>
                    <a:pt x="4365" y="6882"/>
                  </a:cubicBezTo>
                  <a:cubicBezTo>
                    <a:pt x="4347" y="6830"/>
                    <a:pt x="4331" y="6779"/>
                    <a:pt x="4313" y="6722"/>
                  </a:cubicBezTo>
                  <a:cubicBezTo>
                    <a:pt x="4297" y="6665"/>
                    <a:pt x="4279" y="6602"/>
                    <a:pt x="4268" y="6541"/>
                  </a:cubicBezTo>
                  <a:cubicBezTo>
                    <a:pt x="4239" y="6432"/>
                    <a:pt x="4222" y="6313"/>
                    <a:pt x="4211" y="6200"/>
                  </a:cubicBezTo>
                  <a:lnTo>
                    <a:pt x="4211" y="6187"/>
                  </a:lnTo>
                  <a:lnTo>
                    <a:pt x="4211" y="6182"/>
                  </a:lnTo>
                  <a:cubicBezTo>
                    <a:pt x="4200" y="6074"/>
                    <a:pt x="4194" y="5966"/>
                    <a:pt x="4194" y="5852"/>
                  </a:cubicBezTo>
                  <a:cubicBezTo>
                    <a:pt x="4194" y="5739"/>
                    <a:pt x="4194" y="5620"/>
                    <a:pt x="4200" y="5500"/>
                  </a:cubicBezTo>
                  <a:lnTo>
                    <a:pt x="4194" y="5495"/>
                  </a:lnTo>
                  <a:cubicBezTo>
                    <a:pt x="4302" y="5437"/>
                    <a:pt x="4392" y="5369"/>
                    <a:pt x="4478" y="5285"/>
                  </a:cubicBezTo>
                  <a:cubicBezTo>
                    <a:pt x="4597" y="5170"/>
                    <a:pt x="4693" y="5028"/>
                    <a:pt x="4745" y="4875"/>
                  </a:cubicBezTo>
                  <a:cubicBezTo>
                    <a:pt x="4745" y="4875"/>
                    <a:pt x="4745" y="4881"/>
                    <a:pt x="4751" y="4881"/>
                  </a:cubicBezTo>
                  <a:cubicBezTo>
                    <a:pt x="4790" y="4944"/>
                    <a:pt x="4853" y="4994"/>
                    <a:pt x="4916" y="5034"/>
                  </a:cubicBezTo>
                  <a:cubicBezTo>
                    <a:pt x="5047" y="5114"/>
                    <a:pt x="5205" y="5148"/>
                    <a:pt x="5359" y="5148"/>
                  </a:cubicBezTo>
                  <a:cubicBezTo>
                    <a:pt x="5529" y="5148"/>
                    <a:pt x="5694" y="5120"/>
                    <a:pt x="5853" y="5062"/>
                  </a:cubicBezTo>
                  <a:cubicBezTo>
                    <a:pt x="6007" y="5006"/>
                    <a:pt x="6159" y="4920"/>
                    <a:pt x="6285" y="4813"/>
                  </a:cubicBezTo>
                  <a:cubicBezTo>
                    <a:pt x="6348" y="4761"/>
                    <a:pt x="6404" y="4693"/>
                    <a:pt x="6450" y="4625"/>
                  </a:cubicBezTo>
                  <a:cubicBezTo>
                    <a:pt x="6472" y="4590"/>
                    <a:pt x="6495" y="4551"/>
                    <a:pt x="6513" y="4511"/>
                  </a:cubicBezTo>
                  <a:cubicBezTo>
                    <a:pt x="6529" y="4472"/>
                    <a:pt x="6534" y="4432"/>
                    <a:pt x="6540" y="4386"/>
                  </a:cubicBezTo>
                  <a:cubicBezTo>
                    <a:pt x="6558" y="4312"/>
                    <a:pt x="6547" y="4228"/>
                    <a:pt x="6518" y="4154"/>
                  </a:cubicBezTo>
                  <a:cubicBezTo>
                    <a:pt x="6506" y="4113"/>
                    <a:pt x="6489" y="4074"/>
                    <a:pt x="6466" y="4039"/>
                  </a:cubicBezTo>
                  <a:cubicBezTo>
                    <a:pt x="6626" y="4018"/>
                    <a:pt x="6779" y="3994"/>
                    <a:pt x="6927" y="3937"/>
                  </a:cubicBezTo>
                  <a:cubicBezTo>
                    <a:pt x="7030" y="3898"/>
                    <a:pt x="7126" y="3853"/>
                    <a:pt x="7205" y="3779"/>
                  </a:cubicBezTo>
                  <a:cubicBezTo>
                    <a:pt x="7285" y="3699"/>
                    <a:pt x="7342" y="3596"/>
                    <a:pt x="7365" y="3494"/>
                  </a:cubicBezTo>
                  <a:cubicBezTo>
                    <a:pt x="7392" y="3370"/>
                    <a:pt x="7387" y="3239"/>
                    <a:pt x="7358" y="3114"/>
                  </a:cubicBezTo>
                  <a:cubicBezTo>
                    <a:pt x="7336" y="3011"/>
                    <a:pt x="7285" y="2914"/>
                    <a:pt x="7216" y="2830"/>
                  </a:cubicBezTo>
                  <a:cubicBezTo>
                    <a:pt x="7154" y="2756"/>
                    <a:pt x="7075" y="2699"/>
                    <a:pt x="6990" y="2654"/>
                  </a:cubicBezTo>
                  <a:cubicBezTo>
                    <a:pt x="6899" y="2608"/>
                    <a:pt x="6802" y="2568"/>
                    <a:pt x="6699" y="2545"/>
                  </a:cubicBezTo>
                  <a:cubicBezTo>
                    <a:pt x="6552" y="2505"/>
                    <a:pt x="6404" y="2489"/>
                    <a:pt x="6251" y="2471"/>
                  </a:cubicBezTo>
                  <a:cubicBezTo>
                    <a:pt x="6172" y="2466"/>
                    <a:pt x="6086" y="2460"/>
                    <a:pt x="6007" y="2449"/>
                  </a:cubicBezTo>
                  <a:cubicBezTo>
                    <a:pt x="6007" y="2426"/>
                    <a:pt x="6018" y="2408"/>
                    <a:pt x="6023" y="2387"/>
                  </a:cubicBezTo>
                  <a:cubicBezTo>
                    <a:pt x="6057" y="2318"/>
                    <a:pt x="6104" y="2261"/>
                    <a:pt x="6154" y="2204"/>
                  </a:cubicBezTo>
                  <a:lnTo>
                    <a:pt x="6154" y="2198"/>
                  </a:lnTo>
                  <a:lnTo>
                    <a:pt x="6159" y="2193"/>
                  </a:lnTo>
                  <a:lnTo>
                    <a:pt x="6165" y="2188"/>
                  </a:lnTo>
                  <a:cubicBezTo>
                    <a:pt x="6222" y="2119"/>
                    <a:pt x="6285" y="2046"/>
                    <a:pt x="6330" y="1965"/>
                  </a:cubicBezTo>
                  <a:cubicBezTo>
                    <a:pt x="6359" y="1920"/>
                    <a:pt x="6382" y="1870"/>
                    <a:pt x="6393" y="1823"/>
                  </a:cubicBezTo>
                  <a:cubicBezTo>
                    <a:pt x="6410" y="1761"/>
                    <a:pt x="6416" y="1705"/>
                    <a:pt x="6416" y="1642"/>
                  </a:cubicBezTo>
                  <a:cubicBezTo>
                    <a:pt x="6410" y="1529"/>
                    <a:pt x="6382" y="1420"/>
                    <a:pt x="6319" y="1324"/>
                  </a:cubicBezTo>
                  <a:cubicBezTo>
                    <a:pt x="6256" y="1227"/>
                    <a:pt x="6172" y="1154"/>
                    <a:pt x="6075" y="1097"/>
                  </a:cubicBezTo>
                  <a:cubicBezTo>
                    <a:pt x="5955" y="1028"/>
                    <a:pt x="5831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1"/>
                    <a:pt x="5375" y="1028"/>
                    <a:pt x="5313" y="1052"/>
                  </a:cubicBezTo>
                  <a:cubicBezTo>
                    <a:pt x="5251" y="1068"/>
                    <a:pt x="5194" y="1091"/>
                    <a:pt x="5137" y="1113"/>
                  </a:cubicBezTo>
                  <a:cubicBezTo>
                    <a:pt x="5068" y="1136"/>
                    <a:pt x="5000" y="1159"/>
                    <a:pt x="4932" y="1176"/>
                  </a:cubicBezTo>
                  <a:cubicBezTo>
                    <a:pt x="4903" y="1188"/>
                    <a:pt x="4869" y="1199"/>
                    <a:pt x="4842" y="1210"/>
                  </a:cubicBezTo>
                  <a:cubicBezTo>
                    <a:pt x="4830" y="1188"/>
                    <a:pt x="4819" y="1170"/>
                    <a:pt x="4808" y="1147"/>
                  </a:cubicBezTo>
                  <a:cubicBezTo>
                    <a:pt x="4767" y="1023"/>
                    <a:pt x="4762" y="892"/>
                    <a:pt x="4745" y="761"/>
                  </a:cubicBezTo>
                  <a:cubicBezTo>
                    <a:pt x="4733" y="693"/>
                    <a:pt x="4722" y="625"/>
                    <a:pt x="4699" y="562"/>
                  </a:cubicBezTo>
                  <a:cubicBezTo>
                    <a:pt x="4688" y="522"/>
                    <a:pt x="4672" y="488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9"/>
                    <a:pt x="4489" y="239"/>
                    <a:pt x="4438" y="192"/>
                  </a:cubicBezTo>
                  <a:cubicBezTo>
                    <a:pt x="4381" y="147"/>
                    <a:pt x="4324" y="108"/>
                    <a:pt x="4256" y="74"/>
                  </a:cubicBezTo>
                  <a:cubicBezTo>
                    <a:pt x="4200" y="45"/>
                    <a:pt x="4137" y="29"/>
                    <a:pt x="4074" y="16"/>
                  </a:cubicBezTo>
                  <a:cubicBezTo>
                    <a:pt x="4024" y="6"/>
                    <a:pt x="3972" y="0"/>
                    <a:pt x="39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4"/>
            <p:cNvSpPr/>
            <p:nvPr/>
          </p:nvSpPr>
          <p:spPr>
            <a:xfrm flipH="1">
              <a:off x="2126872" y="3650892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785" y="0"/>
                  </a:moveTo>
                  <a:cubicBezTo>
                    <a:pt x="716" y="23"/>
                    <a:pt x="648" y="34"/>
                    <a:pt x="592" y="46"/>
                  </a:cubicBezTo>
                  <a:cubicBezTo>
                    <a:pt x="546" y="52"/>
                    <a:pt x="506" y="52"/>
                    <a:pt x="467" y="52"/>
                  </a:cubicBezTo>
                  <a:cubicBezTo>
                    <a:pt x="433" y="52"/>
                    <a:pt x="393" y="52"/>
                    <a:pt x="359" y="46"/>
                  </a:cubicBezTo>
                  <a:cubicBezTo>
                    <a:pt x="354" y="176"/>
                    <a:pt x="354" y="285"/>
                    <a:pt x="341" y="387"/>
                  </a:cubicBezTo>
                  <a:cubicBezTo>
                    <a:pt x="325" y="517"/>
                    <a:pt x="307" y="648"/>
                    <a:pt x="286" y="773"/>
                  </a:cubicBezTo>
                  <a:cubicBezTo>
                    <a:pt x="262" y="892"/>
                    <a:pt x="234" y="1017"/>
                    <a:pt x="194" y="1148"/>
                  </a:cubicBezTo>
                  <a:cubicBezTo>
                    <a:pt x="171" y="1211"/>
                    <a:pt x="74" y="1500"/>
                    <a:pt x="1" y="1500"/>
                  </a:cubicBezTo>
                  <a:cubicBezTo>
                    <a:pt x="140" y="1509"/>
                    <a:pt x="261" y="1512"/>
                    <a:pt x="365" y="1512"/>
                  </a:cubicBezTo>
                  <a:cubicBezTo>
                    <a:pt x="892" y="1512"/>
                    <a:pt x="995" y="1421"/>
                    <a:pt x="995" y="1421"/>
                  </a:cubicBezTo>
                  <a:cubicBezTo>
                    <a:pt x="978" y="1347"/>
                    <a:pt x="824" y="1080"/>
                    <a:pt x="813" y="1007"/>
                  </a:cubicBezTo>
                  <a:cubicBezTo>
                    <a:pt x="790" y="876"/>
                    <a:pt x="779" y="745"/>
                    <a:pt x="774" y="614"/>
                  </a:cubicBezTo>
                  <a:cubicBezTo>
                    <a:pt x="768" y="501"/>
                    <a:pt x="768" y="375"/>
                    <a:pt x="774" y="228"/>
                  </a:cubicBezTo>
                  <a:cubicBezTo>
                    <a:pt x="779" y="154"/>
                    <a:pt x="785" y="86"/>
                    <a:pt x="785" y="12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4"/>
            <p:cNvSpPr/>
            <p:nvPr/>
          </p:nvSpPr>
          <p:spPr>
            <a:xfrm flipH="1">
              <a:off x="2040399" y="3492217"/>
              <a:ext cx="206193" cy="156351"/>
            </a:xfrm>
            <a:custGeom>
              <a:avLst/>
              <a:gdLst/>
              <a:ahLst/>
              <a:cxnLst/>
              <a:rect l="l" t="t" r="r" b="b"/>
              <a:pathLst>
                <a:path w="7008" h="5314" extrusionOk="0">
                  <a:moveTo>
                    <a:pt x="3654" y="1"/>
                  </a:moveTo>
                  <a:cubicBezTo>
                    <a:pt x="3570" y="12"/>
                    <a:pt x="3489" y="35"/>
                    <a:pt x="3405" y="64"/>
                  </a:cubicBezTo>
                  <a:cubicBezTo>
                    <a:pt x="3331" y="92"/>
                    <a:pt x="3257" y="132"/>
                    <a:pt x="3195" y="177"/>
                  </a:cubicBezTo>
                  <a:cubicBezTo>
                    <a:pt x="3132" y="223"/>
                    <a:pt x="3075" y="279"/>
                    <a:pt x="3019" y="342"/>
                  </a:cubicBezTo>
                  <a:cubicBezTo>
                    <a:pt x="2961" y="410"/>
                    <a:pt x="2916" y="489"/>
                    <a:pt x="2870" y="580"/>
                  </a:cubicBezTo>
                  <a:cubicBezTo>
                    <a:pt x="2814" y="694"/>
                    <a:pt x="2773" y="824"/>
                    <a:pt x="2746" y="979"/>
                  </a:cubicBezTo>
                  <a:cubicBezTo>
                    <a:pt x="2746" y="995"/>
                    <a:pt x="2723" y="1013"/>
                    <a:pt x="2699" y="1018"/>
                  </a:cubicBezTo>
                  <a:lnTo>
                    <a:pt x="2689" y="1018"/>
                  </a:lnTo>
                  <a:cubicBezTo>
                    <a:pt x="2671" y="1018"/>
                    <a:pt x="2654" y="1013"/>
                    <a:pt x="2644" y="995"/>
                  </a:cubicBezTo>
                  <a:cubicBezTo>
                    <a:pt x="2547" y="882"/>
                    <a:pt x="2450" y="785"/>
                    <a:pt x="2353" y="706"/>
                  </a:cubicBezTo>
                  <a:lnTo>
                    <a:pt x="2353" y="706"/>
                  </a:lnTo>
                  <a:lnTo>
                    <a:pt x="2359" y="722"/>
                  </a:lnTo>
                  <a:cubicBezTo>
                    <a:pt x="2303" y="659"/>
                    <a:pt x="2228" y="609"/>
                    <a:pt x="2143" y="569"/>
                  </a:cubicBezTo>
                  <a:cubicBezTo>
                    <a:pt x="2091" y="541"/>
                    <a:pt x="2041" y="523"/>
                    <a:pt x="1984" y="512"/>
                  </a:cubicBezTo>
                  <a:cubicBezTo>
                    <a:pt x="1949" y="507"/>
                    <a:pt x="1915" y="507"/>
                    <a:pt x="1881" y="507"/>
                  </a:cubicBezTo>
                  <a:lnTo>
                    <a:pt x="1836" y="507"/>
                  </a:lnTo>
                  <a:cubicBezTo>
                    <a:pt x="1784" y="512"/>
                    <a:pt x="1739" y="523"/>
                    <a:pt x="1689" y="541"/>
                  </a:cubicBezTo>
                  <a:cubicBezTo>
                    <a:pt x="1621" y="569"/>
                    <a:pt x="1558" y="604"/>
                    <a:pt x="1495" y="649"/>
                  </a:cubicBezTo>
                  <a:cubicBezTo>
                    <a:pt x="1427" y="694"/>
                    <a:pt x="1370" y="751"/>
                    <a:pt x="1319" y="808"/>
                  </a:cubicBezTo>
                  <a:cubicBezTo>
                    <a:pt x="1257" y="882"/>
                    <a:pt x="1217" y="950"/>
                    <a:pt x="1178" y="1029"/>
                  </a:cubicBezTo>
                  <a:cubicBezTo>
                    <a:pt x="1131" y="1120"/>
                    <a:pt x="1103" y="1228"/>
                    <a:pt x="1081" y="1336"/>
                  </a:cubicBezTo>
                  <a:cubicBezTo>
                    <a:pt x="1063" y="1450"/>
                    <a:pt x="1058" y="1564"/>
                    <a:pt x="1068" y="1677"/>
                  </a:cubicBezTo>
                  <a:cubicBezTo>
                    <a:pt x="1081" y="1797"/>
                    <a:pt x="1109" y="1910"/>
                    <a:pt x="1143" y="2012"/>
                  </a:cubicBezTo>
                  <a:cubicBezTo>
                    <a:pt x="1171" y="2086"/>
                    <a:pt x="1199" y="2138"/>
                    <a:pt x="1228" y="2188"/>
                  </a:cubicBezTo>
                  <a:cubicBezTo>
                    <a:pt x="1251" y="2217"/>
                    <a:pt x="1233" y="2256"/>
                    <a:pt x="1212" y="2280"/>
                  </a:cubicBezTo>
                  <a:cubicBezTo>
                    <a:pt x="1199" y="2291"/>
                    <a:pt x="1183" y="2296"/>
                    <a:pt x="1160" y="2296"/>
                  </a:cubicBezTo>
                  <a:lnTo>
                    <a:pt x="1137" y="2296"/>
                  </a:lnTo>
                  <a:cubicBezTo>
                    <a:pt x="1097" y="2285"/>
                    <a:pt x="1058" y="2274"/>
                    <a:pt x="1013" y="2262"/>
                  </a:cubicBezTo>
                  <a:cubicBezTo>
                    <a:pt x="939" y="2251"/>
                    <a:pt x="882" y="2246"/>
                    <a:pt x="819" y="2246"/>
                  </a:cubicBezTo>
                  <a:cubicBezTo>
                    <a:pt x="785" y="2246"/>
                    <a:pt x="745" y="2251"/>
                    <a:pt x="711" y="2251"/>
                  </a:cubicBezTo>
                  <a:cubicBezTo>
                    <a:pt x="614" y="2262"/>
                    <a:pt x="523" y="2285"/>
                    <a:pt x="433" y="2319"/>
                  </a:cubicBezTo>
                  <a:cubicBezTo>
                    <a:pt x="370" y="2342"/>
                    <a:pt x="313" y="2376"/>
                    <a:pt x="257" y="2411"/>
                  </a:cubicBezTo>
                  <a:cubicBezTo>
                    <a:pt x="211" y="2445"/>
                    <a:pt x="171" y="2479"/>
                    <a:pt x="132" y="2518"/>
                  </a:cubicBezTo>
                  <a:cubicBezTo>
                    <a:pt x="103" y="2558"/>
                    <a:pt x="80" y="2603"/>
                    <a:pt x="58" y="2644"/>
                  </a:cubicBezTo>
                  <a:cubicBezTo>
                    <a:pt x="40" y="2683"/>
                    <a:pt x="24" y="2728"/>
                    <a:pt x="18" y="2773"/>
                  </a:cubicBezTo>
                  <a:cubicBezTo>
                    <a:pt x="6" y="2831"/>
                    <a:pt x="1" y="2893"/>
                    <a:pt x="6" y="2956"/>
                  </a:cubicBezTo>
                  <a:cubicBezTo>
                    <a:pt x="12" y="3001"/>
                    <a:pt x="24" y="3046"/>
                    <a:pt x="40" y="3087"/>
                  </a:cubicBezTo>
                  <a:cubicBezTo>
                    <a:pt x="52" y="3126"/>
                    <a:pt x="74" y="3166"/>
                    <a:pt x="108" y="3211"/>
                  </a:cubicBezTo>
                  <a:cubicBezTo>
                    <a:pt x="137" y="3257"/>
                    <a:pt x="177" y="3297"/>
                    <a:pt x="228" y="3342"/>
                  </a:cubicBezTo>
                  <a:cubicBezTo>
                    <a:pt x="313" y="3416"/>
                    <a:pt x="421" y="3478"/>
                    <a:pt x="557" y="3541"/>
                  </a:cubicBezTo>
                  <a:lnTo>
                    <a:pt x="541" y="3518"/>
                  </a:lnTo>
                  <a:lnTo>
                    <a:pt x="541" y="3518"/>
                  </a:lnTo>
                  <a:cubicBezTo>
                    <a:pt x="603" y="3557"/>
                    <a:pt x="682" y="3598"/>
                    <a:pt x="790" y="3632"/>
                  </a:cubicBezTo>
                  <a:cubicBezTo>
                    <a:pt x="876" y="3667"/>
                    <a:pt x="955" y="3688"/>
                    <a:pt x="1034" y="3712"/>
                  </a:cubicBezTo>
                  <a:cubicBezTo>
                    <a:pt x="1058" y="3722"/>
                    <a:pt x="1081" y="3740"/>
                    <a:pt x="1097" y="3769"/>
                  </a:cubicBezTo>
                  <a:cubicBezTo>
                    <a:pt x="1109" y="3791"/>
                    <a:pt x="1109" y="3819"/>
                    <a:pt x="1103" y="3842"/>
                  </a:cubicBezTo>
                  <a:cubicBezTo>
                    <a:pt x="1063" y="3932"/>
                    <a:pt x="1034" y="4013"/>
                    <a:pt x="1018" y="4087"/>
                  </a:cubicBezTo>
                  <a:cubicBezTo>
                    <a:pt x="1013" y="4155"/>
                    <a:pt x="1007" y="4218"/>
                    <a:pt x="1013" y="4280"/>
                  </a:cubicBezTo>
                  <a:cubicBezTo>
                    <a:pt x="1023" y="4342"/>
                    <a:pt x="1034" y="4393"/>
                    <a:pt x="1052" y="4444"/>
                  </a:cubicBezTo>
                  <a:cubicBezTo>
                    <a:pt x="1081" y="4507"/>
                    <a:pt x="1109" y="4558"/>
                    <a:pt x="1143" y="4609"/>
                  </a:cubicBezTo>
                  <a:cubicBezTo>
                    <a:pt x="1183" y="4666"/>
                    <a:pt x="1233" y="4723"/>
                    <a:pt x="1296" y="4774"/>
                  </a:cubicBezTo>
                  <a:cubicBezTo>
                    <a:pt x="1370" y="4837"/>
                    <a:pt x="1450" y="4882"/>
                    <a:pt x="1529" y="4921"/>
                  </a:cubicBezTo>
                  <a:cubicBezTo>
                    <a:pt x="1626" y="4968"/>
                    <a:pt x="1728" y="4996"/>
                    <a:pt x="1831" y="5018"/>
                  </a:cubicBezTo>
                  <a:cubicBezTo>
                    <a:pt x="1887" y="5023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5" y="5018"/>
                    <a:pt x="2194" y="5002"/>
                    <a:pt x="2262" y="4978"/>
                  </a:cubicBezTo>
                  <a:cubicBezTo>
                    <a:pt x="2308" y="4962"/>
                    <a:pt x="2353" y="4939"/>
                    <a:pt x="2398" y="4905"/>
                  </a:cubicBezTo>
                  <a:cubicBezTo>
                    <a:pt x="2439" y="4876"/>
                    <a:pt x="2484" y="4837"/>
                    <a:pt x="2524" y="4792"/>
                  </a:cubicBezTo>
                  <a:cubicBezTo>
                    <a:pt x="2558" y="4745"/>
                    <a:pt x="2592" y="4700"/>
                    <a:pt x="2615" y="4648"/>
                  </a:cubicBezTo>
                  <a:lnTo>
                    <a:pt x="2615" y="4648"/>
                  </a:lnTo>
                  <a:lnTo>
                    <a:pt x="2597" y="4655"/>
                  </a:lnTo>
                  <a:cubicBezTo>
                    <a:pt x="2615" y="4643"/>
                    <a:pt x="2626" y="4621"/>
                    <a:pt x="2631" y="4609"/>
                  </a:cubicBezTo>
                  <a:cubicBezTo>
                    <a:pt x="2644" y="4587"/>
                    <a:pt x="2660" y="4569"/>
                    <a:pt x="2683" y="4569"/>
                  </a:cubicBezTo>
                  <a:cubicBezTo>
                    <a:pt x="2705" y="4569"/>
                    <a:pt x="2728" y="4580"/>
                    <a:pt x="2734" y="4598"/>
                  </a:cubicBezTo>
                  <a:cubicBezTo>
                    <a:pt x="2807" y="4758"/>
                    <a:pt x="2870" y="4876"/>
                    <a:pt x="2944" y="4978"/>
                  </a:cubicBezTo>
                  <a:cubicBezTo>
                    <a:pt x="2990" y="5047"/>
                    <a:pt x="3046" y="5109"/>
                    <a:pt x="3103" y="5160"/>
                  </a:cubicBezTo>
                  <a:cubicBezTo>
                    <a:pt x="3148" y="5194"/>
                    <a:pt x="3195" y="5223"/>
                    <a:pt x="3245" y="5251"/>
                  </a:cubicBezTo>
                  <a:cubicBezTo>
                    <a:pt x="3291" y="5269"/>
                    <a:pt x="3347" y="5291"/>
                    <a:pt x="3410" y="5303"/>
                  </a:cubicBezTo>
                  <a:cubicBezTo>
                    <a:pt x="3455" y="5309"/>
                    <a:pt x="3496" y="5314"/>
                    <a:pt x="3535" y="5314"/>
                  </a:cubicBezTo>
                  <a:cubicBezTo>
                    <a:pt x="3552" y="5314"/>
                    <a:pt x="3575" y="5309"/>
                    <a:pt x="3598" y="5309"/>
                  </a:cubicBezTo>
                  <a:cubicBezTo>
                    <a:pt x="3672" y="5303"/>
                    <a:pt x="3740" y="5280"/>
                    <a:pt x="3814" y="5257"/>
                  </a:cubicBezTo>
                  <a:cubicBezTo>
                    <a:pt x="3837" y="5246"/>
                    <a:pt x="3859" y="5240"/>
                    <a:pt x="3882" y="5228"/>
                  </a:cubicBezTo>
                  <a:cubicBezTo>
                    <a:pt x="3893" y="5201"/>
                    <a:pt x="3916" y="5188"/>
                    <a:pt x="3945" y="5188"/>
                  </a:cubicBezTo>
                  <a:lnTo>
                    <a:pt x="3961" y="5188"/>
                  </a:lnTo>
                  <a:cubicBezTo>
                    <a:pt x="3995" y="5167"/>
                    <a:pt x="4029" y="5143"/>
                    <a:pt x="4063" y="5120"/>
                  </a:cubicBezTo>
                  <a:cubicBezTo>
                    <a:pt x="4137" y="5064"/>
                    <a:pt x="4205" y="5002"/>
                    <a:pt x="4262" y="4933"/>
                  </a:cubicBezTo>
                  <a:cubicBezTo>
                    <a:pt x="4314" y="4871"/>
                    <a:pt x="4354" y="4808"/>
                    <a:pt x="4382" y="4745"/>
                  </a:cubicBezTo>
                  <a:cubicBezTo>
                    <a:pt x="4410" y="4689"/>
                    <a:pt x="4427" y="4627"/>
                    <a:pt x="4444" y="4564"/>
                  </a:cubicBezTo>
                  <a:cubicBezTo>
                    <a:pt x="4451" y="4530"/>
                    <a:pt x="4451" y="4496"/>
                    <a:pt x="4451" y="4462"/>
                  </a:cubicBezTo>
                  <a:cubicBezTo>
                    <a:pt x="4451" y="4433"/>
                    <a:pt x="4467" y="4410"/>
                    <a:pt x="4490" y="4393"/>
                  </a:cubicBezTo>
                  <a:cubicBezTo>
                    <a:pt x="4506" y="4383"/>
                    <a:pt x="4519" y="4376"/>
                    <a:pt x="4530" y="4376"/>
                  </a:cubicBezTo>
                  <a:lnTo>
                    <a:pt x="4546" y="4376"/>
                  </a:lnTo>
                  <a:cubicBezTo>
                    <a:pt x="4580" y="4376"/>
                    <a:pt x="4614" y="4399"/>
                    <a:pt x="4626" y="4438"/>
                  </a:cubicBezTo>
                  <a:cubicBezTo>
                    <a:pt x="4632" y="4456"/>
                    <a:pt x="4637" y="4478"/>
                    <a:pt x="4643" y="4501"/>
                  </a:cubicBezTo>
                  <a:cubicBezTo>
                    <a:pt x="4661" y="4546"/>
                    <a:pt x="4682" y="4587"/>
                    <a:pt x="4706" y="4621"/>
                  </a:cubicBezTo>
                  <a:cubicBezTo>
                    <a:pt x="4729" y="4648"/>
                    <a:pt x="4751" y="4677"/>
                    <a:pt x="4785" y="4706"/>
                  </a:cubicBezTo>
                  <a:cubicBezTo>
                    <a:pt x="4819" y="4734"/>
                    <a:pt x="4853" y="4758"/>
                    <a:pt x="4894" y="4774"/>
                  </a:cubicBezTo>
                  <a:cubicBezTo>
                    <a:pt x="4933" y="4792"/>
                    <a:pt x="4978" y="4808"/>
                    <a:pt x="5036" y="4819"/>
                  </a:cubicBezTo>
                  <a:cubicBezTo>
                    <a:pt x="5098" y="4831"/>
                    <a:pt x="5149" y="4831"/>
                    <a:pt x="5201" y="4831"/>
                  </a:cubicBezTo>
                  <a:lnTo>
                    <a:pt x="5285" y="4831"/>
                  </a:lnTo>
                  <a:lnTo>
                    <a:pt x="5303" y="4826"/>
                  </a:lnTo>
                  <a:cubicBezTo>
                    <a:pt x="5411" y="4813"/>
                    <a:pt x="5524" y="4785"/>
                    <a:pt x="5626" y="4745"/>
                  </a:cubicBezTo>
                  <a:cubicBezTo>
                    <a:pt x="5728" y="4706"/>
                    <a:pt x="5825" y="4655"/>
                    <a:pt x="5910" y="4598"/>
                  </a:cubicBezTo>
                  <a:cubicBezTo>
                    <a:pt x="5978" y="4553"/>
                    <a:pt x="6030" y="4501"/>
                    <a:pt x="6080" y="4444"/>
                  </a:cubicBezTo>
                  <a:cubicBezTo>
                    <a:pt x="6114" y="4404"/>
                    <a:pt x="6143" y="4365"/>
                    <a:pt x="6161" y="4320"/>
                  </a:cubicBezTo>
                  <a:cubicBezTo>
                    <a:pt x="6177" y="4286"/>
                    <a:pt x="6189" y="4257"/>
                    <a:pt x="6195" y="4223"/>
                  </a:cubicBezTo>
                  <a:cubicBezTo>
                    <a:pt x="6200" y="4189"/>
                    <a:pt x="6200" y="4160"/>
                    <a:pt x="6200" y="4132"/>
                  </a:cubicBezTo>
                  <a:cubicBezTo>
                    <a:pt x="6195" y="4092"/>
                    <a:pt x="6189" y="4069"/>
                    <a:pt x="6183" y="4047"/>
                  </a:cubicBezTo>
                  <a:cubicBezTo>
                    <a:pt x="6172" y="4018"/>
                    <a:pt x="6155" y="3990"/>
                    <a:pt x="6138" y="3961"/>
                  </a:cubicBezTo>
                  <a:cubicBezTo>
                    <a:pt x="6103" y="3922"/>
                    <a:pt x="6075" y="3887"/>
                    <a:pt x="6046" y="3859"/>
                  </a:cubicBezTo>
                  <a:cubicBezTo>
                    <a:pt x="6024" y="3837"/>
                    <a:pt x="6019" y="3803"/>
                    <a:pt x="6024" y="3769"/>
                  </a:cubicBezTo>
                  <a:cubicBezTo>
                    <a:pt x="6035" y="3735"/>
                    <a:pt x="6064" y="3712"/>
                    <a:pt x="6093" y="3706"/>
                  </a:cubicBezTo>
                  <a:cubicBezTo>
                    <a:pt x="6143" y="3694"/>
                    <a:pt x="6200" y="3688"/>
                    <a:pt x="6251" y="3677"/>
                  </a:cubicBezTo>
                  <a:cubicBezTo>
                    <a:pt x="6399" y="3654"/>
                    <a:pt x="6547" y="3626"/>
                    <a:pt x="6678" y="3581"/>
                  </a:cubicBezTo>
                  <a:cubicBezTo>
                    <a:pt x="6740" y="3557"/>
                    <a:pt x="6791" y="3536"/>
                    <a:pt x="6843" y="3502"/>
                  </a:cubicBezTo>
                  <a:cubicBezTo>
                    <a:pt x="6871" y="3478"/>
                    <a:pt x="6893" y="3455"/>
                    <a:pt x="6922" y="3428"/>
                  </a:cubicBezTo>
                  <a:cubicBezTo>
                    <a:pt x="6939" y="3399"/>
                    <a:pt x="6956" y="3376"/>
                    <a:pt x="6967" y="3353"/>
                  </a:cubicBezTo>
                  <a:cubicBezTo>
                    <a:pt x="6979" y="3326"/>
                    <a:pt x="6990" y="3292"/>
                    <a:pt x="7001" y="3245"/>
                  </a:cubicBezTo>
                  <a:cubicBezTo>
                    <a:pt x="7008" y="3200"/>
                    <a:pt x="7008" y="3148"/>
                    <a:pt x="7008" y="3087"/>
                  </a:cubicBezTo>
                  <a:cubicBezTo>
                    <a:pt x="6995" y="3024"/>
                    <a:pt x="6984" y="2967"/>
                    <a:pt x="6967" y="2922"/>
                  </a:cubicBezTo>
                  <a:cubicBezTo>
                    <a:pt x="6950" y="2882"/>
                    <a:pt x="6933" y="2848"/>
                    <a:pt x="6911" y="2814"/>
                  </a:cubicBezTo>
                  <a:cubicBezTo>
                    <a:pt x="6888" y="2780"/>
                    <a:pt x="6859" y="2751"/>
                    <a:pt x="6825" y="2723"/>
                  </a:cubicBezTo>
                  <a:cubicBezTo>
                    <a:pt x="6780" y="2689"/>
                    <a:pt x="6728" y="2655"/>
                    <a:pt x="6672" y="2626"/>
                  </a:cubicBezTo>
                  <a:cubicBezTo>
                    <a:pt x="6575" y="2581"/>
                    <a:pt x="6462" y="2547"/>
                    <a:pt x="6308" y="2524"/>
                  </a:cubicBezTo>
                  <a:cubicBezTo>
                    <a:pt x="6195" y="2501"/>
                    <a:pt x="6075" y="2490"/>
                    <a:pt x="5967" y="2479"/>
                  </a:cubicBezTo>
                  <a:lnTo>
                    <a:pt x="5927" y="2479"/>
                  </a:lnTo>
                  <a:cubicBezTo>
                    <a:pt x="5842" y="2466"/>
                    <a:pt x="5757" y="2456"/>
                    <a:pt x="5666" y="2445"/>
                  </a:cubicBezTo>
                  <a:cubicBezTo>
                    <a:pt x="5649" y="2445"/>
                    <a:pt x="5637" y="2439"/>
                    <a:pt x="5621" y="2432"/>
                  </a:cubicBezTo>
                  <a:cubicBezTo>
                    <a:pt x="5610" y="2421"/>
                    <a:pt x="5597" y="2411"/>
                    <a:pt x="5592" y="2398"/>
                  </a:cubicBezTo>
                  <a:cubicBezTo>
                    <a:pt x="5576" y="2371"/>
                    <a:pt x="5581" y="2330"/>
                    <a:pt x="5597" y="2308"/>
                  </a:cubicBezTo>
                  <a:lnTo>
                    <a:pt x="5615" y="2280"/>
                  </a:lnTo>
                  <a:cubicBezTo>
                    <a:pt x="5626" y="2262"/>
                    <a:pt x="5637" y="2251"/>
                    <a:pt x="5644" y="2240"/>
                  </a:cubicBezTo>
                  <a:cubicBezTo>
                    <a:pt x="5649" y="2211"/>
                    <a:pt x="5655" y="2188"/>
                    <a:pt x="5660" y="2172"/>
                  </a:cubicBezTo>
                  <a:cubicBezTo>
                    <a:pt x="5671" y="2143"/>
                    <a:pt x="5683" y="2115"/>
                    <a:pt x="5700" y="2091"/>
                  </a:cubicBezTo>
                  <a:cubicBezTo>
                    <a:pt x="5728" y="2041"/>
                    <a:pt x="5757" y="2001"/>
                    <a:pt x="5802" y="1950"/>
                  </a:cubicBezTo>
                  <a:lnTo>
                    <a:pt x="5842" y="1899"/>
                  </a:lnTo>
                  <a:cubicBezTo>
                    <a:pt x="5904" y="1819"/>
                    <a:pt x="5967" y="1745"/>
                    <a:pt x="6012" y="1655"/>
                  </a:cubicBezTo>
                  <a:cubicBezTo>
                    <a:pt x="6024" y="1626"/>
                    <a:pt x="6035" y="1598"/>
                    <a:pt x="6041" y="1564"/>
                  </a:cubicBezTo>
                  <a:cubicBezTo>
                    <a:pt x="6046" y="1530"/>
                    <a:pt x="6046" y="1490"/>
                    <a:pt x="6041" y="1450"/>
                  </a:cubicBezTo>
                  <a:cubicBezTo>
                    <a:pt x="6035" y="1410"/>
                    <a:pt x="6030" y="1370"/>
                    <a:pt x="6019" y="1336"/>
                  </a:cubicBezTo>
                  <a:cubicBezTo>
                    <a:pt x="6001" y="1302"/>
                    <a:pt x="5985" y="1268"/>
                    <a:pt x="5967" y="1239"/>
                  </a:cubicBezTo>
                  <a:cubicBezTo>
                    <a:pt x="5944" y="1212"/>
                    <a:pt x="5917" y="1183"/>
                    <a:pt x="5888" y="1155"/>
                  </a:cubicBezTo>
                  <a:cubicBezTo>
                    <a:pt x="5848" y="1126"/>
                    <a:pt x="5807" y="1097"/>
                    <a:pt x="5762" y="1075"/>
                  </a:cubicBezTo>
                  <a:cubicBezTo>
                    <a:pt x="5712" y="1052"/>
                    <a:pt x="5655" y="1035"/>
                    <a:pt x="5597" y="1024"/>
                  </a:cubicBezTo>
                  <a:cubicBezTo>
                    <a:pt x="5552" y="1018"/>
                    <a:pt x="5513" y="1013"/>
                    <a:pt x="5479" y="1013"/>
                  </a:cubicBezTo>
                  <a:cubicBezTo>
                    <a:pt x="5461" y="1013"/>
                    <a:pt x="5445" y="1013"/>
                    <a:pt x="5427" y="1018"/>
                  </a:cubicBezTo>
                  <a:cubicBezTo>
                    <a:pt x="5303" y="1029"/>
                    <a:pt x="5194" y="1069"/>
                    <a:pt x="5109" y="1097"/>
                  </a:cubicBezTo>
                  <a:lnTo>
                    <a:pt x="5057" y="1120"/>
                  </a:lnTo>
                  <a:cubicBezTo>
                    <a:pt x="5018" y="1131"/>
                    <a:pt x="4973" y="1149"/>
                    <a:pt x="4933" y="1160"/>
                  </a:cubicBezTo>
                  <a:cubicBezTo>
                    <a:pt x="4910" y="1171"/>
                    <a:pt x="4881" y="1178"/>
                    <a:pt x="4860" y="1183"/>
                  </a:cubicBezTo>
                  <a:cubicBezTo>
                    <a:pt x="4836" y="1194"/>
                    <a:pt x="4808" y="1200"/>
                    <a:pt x="4785" y="1212"/>
                  </a:cubicBezTo>
                  <a:cubicBezTo>
                    <a:pt x="4763" y="1217"/>
                    <a:pt x="4745" y="1228"/>
                    <a:pt x="4723" y="1239"/>
                  </a:cubicBezTo>
                  <a:lnTo>
                    <a:pt x="4711" y="1251"/>
                  </a:lnTo>
                  <a:cubicBezTo>
                    <a:pt x="4700" y="1257"/>
                    <a:pt x="4689" y="1268"/>
                    <a:pt x="4682" y="1273"/>
                  </a:cubicBezTo>
                  <a:cubicBezTo>
                    <a:pt x="4666" y="1280"/>
                    <a:pt x="4648" y="1285"/>
                    <a:pt x="4632" y="1285"/>
                  </a:cubicBezTo>
                  <a:cubicBezTo>
                    <a:pt x="4603" y="1285"/>
                    <a:pt x="4575" y="1273"/>
                    <a:pt x="4558" y="1251"/>
                  </a:cubicBezTo>
                  <a:cubicBezTo>
                    <a:pt x="4546" y="1239"/>
                    <a:pt x="4535" y="1223"/>
                    <a:pt x="4530" y="1205"/>
                  </a:cubicBezTo>
                  <a:lnTo>
                    <a:pt x="4524" y="1194"/>
                  </a:lnTo>
                  <a:cubicBezTo>
                    <a:pt x="4512" y="1178"/>
                    <a:pt x="4506" y="1160"/>
                    <a:pt x="4496" y="1149"/>
                  </a:cubicBezTo>
                  <a:lnTo>
                    <a:pt x="4490" y="1131"/>
                  </a:lnTo>
                  <a:cubicBezTo>
                    <a:pt x="4472" y="1110"/>
                    <a:pt x="4467" y="1092"/>
                    <a:pt x="4461" y="1075"/>
                  </a:cubicBezTo>
                  <a:cubicBezTo>
                    <a:pt x="4438" y="1013"/>
                    <a:pt x="4422" y="961"/>
                    <a:pt x="4416" y="916"/>
                  </a:cubicBezTo>
                  <a:cubicBezTo>
                    <a:pt x="4404" y="864"/>
                    <a:pt x="4399" y="808"/>
                    <a:pt x="4393" y="751"/>
                  </a:cubicBezTo>
                  <a:cubicBezTo>
                    <a:pt x="4382" y="638"/>
                    <a:pt x="4365" y="523"/>
                    <a:pt x="4331" y="421"/>
                  </a:cubicBezTo>
                  <a:cubicBezTo>
                    <a:pt x="4314" y="381"/>
                    <a:pt x="4296" y="342"/>
                    <a:pt x="4268" y="302"/>
                  </a:cubicBezTo>
                  <a:cubicBezTo>
                    <a:pt x="4228" y="250"/>
                    <a:pt x="4183" y="200"/>
                    <a:pt x="4126" y="148"/>
                  </a:cubicBezTo>
                  <a:cubicBezTo>
                    <a:pt x="4081" y="109"/>
                    <a:pt x="4029" y="80"/>
                    <a:pt x="3984" y="58"/>
                  </a:cubicBezTo>
                  <a:cubicBezTo>
                    <a:pt x="3939" y="35"/>
                    <a:pt x="3893" y="19"/>
                    <a:pt x="3837" y="6"/>
                  </a:cubicBezTo>
                  <a:cubicBezTo>
                    <a:pt x="3803" y="1"/>
                    <a:pt x="3762" y="1"/>
                    <a:pt x="3722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 flipH="1">
              <a:off x="2076176" y="3569774"/>
              <a:ext cx="175270" cy="119102"/>
            </a:xfrm>
            <a:custGeom>
              <a:avLst/>
              <a:gdLst/>
              <a:ahLst/>
              <a:cxnLst/>
              <a:rect l="l" t="t" r="r" b="b"/>
              <a:pathLst>
                <a:path w="5957" h="4048" extrusionOk="0">
                  <a:moveTo>
                    <a:pt x="5911" y="2059"/>
                  </a:moveTo>
                  <a:cubicBezTo>
                    <a:pt x="5870" y="2075"/>
                    <a:pt x="5831" y="2093"/>
                    <a:pt x="5791" y="2109"/>
                  </a:cubicBezTo>
                  <a:cubicBezTo>
                    <a:pt x="5689" y="2149"/>
                    <a:pt x="5576" y="2177"/>
                    <a:pt x="5468" y="2190"/>
                  </a:cubicBezTo>
                  <a:lnTo>
                    <a:pt x="5450" y="2195"/>
                  </a:lnTo>
                  <a:lnTo>
                    <a:pt x="5366" y="2195"/>
                  </a:lnTo>
                  <a:cubicBezTo>
                    <a:pt x="5314" y="2195"/>
                    <a:pt x="5263" y="2195"/>
                    <a:pt x="5201" y="2183"/>
                  </a:cubicBezTo>
                  <a:cubicBezTo>
                    <a:pt x="5143" y="2172"/>
                    <a:pt x="5098" y="2156"/>
                    <a:pt x="5059" y="2138"/>
                  </a:cubicBezTo>
                  <a:cubicBezTo>
                    <a:pt x="5041" y="2127"/>
                    <a:pt x="5025" y="2122"/>
                    <a:pt x="5012" y="2109"/>
                  </a:cubicBezTo>
                  <a:cubicBezTo>
                    <a:pt x="4928" y="2149"/>
                    <a:pt x="4847" y="2177"/>
                    <a:pt x="4757" y="2183"/>
                  </a:cubicBezTo>
                  <a:cubicBezTo>
                    <a:pt x="4797" y="2217"/>
                    <a:pt x="4836" y="2251"/>
                    <a:pt x="4881" y="2274"/>
                  </a:cubicBezTo>
                  <a:cubicBezTo>
                    <a:pt x="4916" y="2292"/>
                    <a:pt x="4962" y="2314"/>
                    <a:pt x="5007" y="2332"/>
                  </a:cubicBezTo>
                  <a:cubicBezTo>
                    <a:pt x="5046" y="2342"/>
                    <a:pt x="5098" y="2353"/>
                    <a:pt x="5154" y="2366"/>
                  </a:cubicBezTo>
                  <a:cubicBezTo>
                    <a:pt x="5188" y="2366"/>
                    <a:pt x="5222" y="2371"/>
                    <a:pt x="5257" y="2371"/>
                  </a:cubicBezTo>
                  <a:cubicBezTo>
                    <a:pt x="5303" y="2371"/>
                    <a:pt x="5359" y="2366"/>
                    <a:pt x="5422" y="2353"/>
                  </a:cubicBezTo>
                  <a:cubicBezTo>
                    <a:pt x="5507" y="2342"/>
                    <a:pt x="5592" y="2319"/>
                    <a:pt x="5689" y="2285"/>
                  </a:cubicBezTo>
                  <a:cubicBezTo>
                    <a:pt x="5757" y="2258"/>
                    <a:pt x="5825" y="2224"/>
                    <a:pt x="5911" y="2177"/>
                  </a:cubicBezTo>
                  <a:cubicBezTo>
                    <a:pt x="5927" y="2167"/>
                    <a:pt x="5945" y="2156"/>
                    <a:pt x="5956" y="2149"/>
                  </a:cubicBezTo>
                  <a:lnTo>
                    <a:pt x="5956" y="2143"/>
                  </a:lnTo>
                  <a:cubicBezTo>
                    <a:pt x="5938" y="2115"/>
                    <a:pt x="5927" y="2087"/>
                    <a:pt x="5911" y="2059"/>
                  </a:cubicBezTo>
                  <a:close/>
                  <a:moveTo>
                    <a:pt x="115" y="1"/>
                  </a:moveTo>
                  <a:cubicBezTo>
                    <a:pt x="103" y="1"/>
                    <a:pt x="92" y="8"/>
                    <a:pt x="87" y="8"/>
                  </a:cubicBezTo>
                  <a:cubicBezTo>
                    <a:pt x="52" y="24"/>
                    <a:pt x="35" y="64"/>
                    <a:pt x="52" y="98"/>
                  </a:cubicBezTo>
                  <a:cubicBezTo>
                    <a:pt x="58" y="110"/>
                    <a:pt x="58" y="115"/>
                    <a:pt x="63" y="121"/>
                  </a:cubicBezTo>
                  <a:cubicBezTo>
                    <a:pt x="29" y="126"/>
                    <a:pt x="1" y="160"/>
                    <a:pt x="13" y="200"/>
                  </a:cubicBezTo>
                  <a:cubicBezTo>
                    <a:pt x="29" y="268"/>
                    <a:pt x="47" y="336"/>
                    <a:pt x="74" y="405"/>
                  </a:cubicBezTo>
                  <a:cubicBezTo>
                    <a:pt x="97" y="467"/>
                    <a:pt x="132" y="530"/>
                    <a:pt x="171" y="593"/>
                  </a:cubicBezTo>
                  <a:cubicBezTo>
                    <a:pt x="245" y="711"/>
                    <a:pt x="336" y="819"/>
                    <a:pt x="449" y="911"/>
                  </a:cubicBezTo>
                  <a:cubicBezTo>
                    <a:pt x="552" y="990"/>
                    <a:pt x="682" y="1058"/>
                    <a:pt x="831" y="1115"/>
                  </a:cubicBezTo>
                  <a:cubicBezTo>
                    <a:pt x="892" y="1138"/>
                    <a:pt x="968" y="1155"/>
                    <a:pt x="1052" y="1172"/>
                  </a:cubicBezTo>
                  <a:lnTo>
                    <a:pt x="1070" y="1178"/>
                  </a:lnTo>
                  <a:lnTo>
                    <a:pt x="1097" y="1183"/>
                  </a:lnTo>
                  <a:cubicBezTo>
                    <a:pt x="1075" y="1251"/>
                    <a:pt x="1063" y="1320"/>
                    <a:pt x="1063" y="1382"/>
                  </a:cubicBezTo>
                  <a:cubicBezTo>
                    <a:pt x="1058" y="1485"/>
                    <a:pt x="1070" y="1582"/>
                    <a:pt x="1092" y="1672"/>
                  </a:cubicBezTo>
                  <a:cubicBezTo>
                    <a:pt x="1115" y="1768"/>
                    <a:pt x="1154" y="1860"/>
                    <a:pt x="1199" y="1939"/>
                  </a:cubicBezTo>
                  <a:cubicBezTo>
                    <a:pt x="1257" y="2025"/>
                    <a:pt x="1314" y="2098"/>
                    <a:pt x="1382" y="2167"/>
                  </a:cubicBezTo>
                  <a:cubicBezTo>
                    <a:pt x="1456" y="2240"/>
                    <a:pt x="1529" y="2297"/>
                    <a:pt x="1615" y="2348"/>
                  </a:cubicBezTo>
                  <a:cubicBezTo>
                    <a:pt x="1718" y="2405"/>
                    <a:pt x="1802" y="2445"/>
                    <a:pt x="1888" y="2468"/>
                  </a:cubicBezTo>
                  <a:cubicBezTo>
                    <a:pt x="1990" y="2502"/>
                    <a:pt x="2093" y="2513"/>
                    <a:pt x="2177" y="2513"/>
                  </a:cubicBezTo>
                  <a:lnTo>
                    <a:pt x="2183" y="2513"/>
                  </a:lnTo>
                  <a:cubicBezTo>
                    <a:pt x="2234" y="2513"/>
                    <a:pt x="2285" y="2513"/>
                    <a:pt x="2337" y="2502"/>
                  </a:cubicBezTo>
                  <a:cubicBezTo>
                    <a:pt x="2387" y="2497"/>
                    <a:pt x="2439" y="2479"/>
                    <a:pt x="2495" y="2462"/>
                  </a:cubicBezTo>
                  <a:cubicBezTo>
                    <a:pt x="2552" y="2439"/>
                    <a:pt x="2604" y="2405"/>
                    <a:pt x="2649" y="2377"/>
                  </a:cubicBezTo>
                  <a:cubicBezTo>
                    <a:pt x="2694" y="2348"/>
                    <a:pt x="2734" y="2314"/>
                    <a:pt x="2768" y="2274"/>
                  </a:cubicBezTo>
                  <a:cubicBezTo>
                    <a:pt x="2791" y="2251"/>
                    <a:pt x="2814" y="2224"/>
                    <a:pt x="2836" y="2195"/>
                  </a:cubicBezTo>
                  <a:cubicBezTo>
                    <a:pt x="2848" y="2177"/>
                    <a:pt x="2864" y="2149"/>
                    <a:pt x="2877" y="2127"/>
                  </a:cubicBezTo>
                  <a:cubicBezTo>
                    <a:pt x="2888" y="2115"/>
                    <a:pt x="2893" y="2098"/>
                    <a:pt x="2899" y="2081"/>
                  </a:cubicBezTo>
                  <a:cubicBezTo>
                    <a:pt x="2956" y="2156"/>
                    <a:pt x="3013" y="2224"/>
                    <a:pt x="3075" y="2297"/>
                  </a:cubicBezTo>
                  <a:cubicBezTo>
                    <a:pt x="3019" y="2201"/>
                    <a:pt x="2961" y="2098"/>
                    <a:pt x="2899" y="1962"/>
                  </a:cubicBezTo>
                  <a:cubicBezTo>
                    <a:pt x="2893" y="1944"/>
                    <a:pt x="2870" y="1933"/>
                    <a:pt x="2848" y="1933"/>
                  </a:cubicBezTo>
                  <a:cubicBezTo>
                    <a:pt x="2825" y="1933"/>
                    <a:pt x="2809" y="1951"/>
                    <a:pt x="2796" y="1973"/>
                  </a:cubicBezTo>
                  <a:cubicBezTo>
                    <a:pt x="2791" y="1985"/>
                    <a:pt x="2780" y="2007"/>
                    <a:pt x="2762" y="2019"/>
                  </a:cubicBezTo>
                  <a:lnTo>
                    <a:pt x="2780" y="2012"/>
                  </a:lnTo>
                  <a:lnTo>
                    <a:pt x="2780" y="2012"/>
                  </a:lnTo>
                  <a:cubicBezTo>
                    <a:pt x="2757" y="2064"/>
                    <a:pt x="2723" y="2109"/>
                    <a:pt x="2689" y="2156"/>
                  </a:cubicBezTo>
                  <a:cubicBezTo>
                    <a:pt x="2649" y="2201"/>
                    <a:pt x="2604" y="2240"/>
                    <a:pt x="2563" y="2269"/>
                  </a:cubicBezTo>
                  <a:cubicBezTo>
                    <a:pt x="2518" y="2303"/>
                    <a:pt x="2473" y="2326"/>
                    <a:pt x="2427" y="2342"/>
                  </a:cubicBezTo>
                  <a:cubicBezTo>
                    <a:pt x="2359" y="2366"/>
                    <a:pt x="2290" y="2382"/>
                    <a:pt x="2217" y="2394"/>
                  </a:cubicBezTo>
                  <a:lnTo>
                    <a:pt x="2149" y="2394"/>
                  </a:lnTo>
                  <a:cubicBezTo>
                    <a:pt x="2104" y="2394"/>
                    <a:pt x="2052" y="2387"/>
                    <a:pt x="1996" y="2382"/>
                  </a:cubicBezTo>
                  <a:cubicBezTo>
                    <a:pt x="1893" y="2360"/>
                    <a:pt x="1791" y="2332"/>
                    <a:pt x="1694" y="2285"/>
                  </a:cubicBezTo>
                  <a:cubicBezTo>
                    <a:pt x="1615" y="2246"/>
                    <a:pt x="1535" y="2201"/>
                    <a:pt x="1461" y="2138"/>
                  </a:cubicBezTo>
                  <a:cubicBezTo>
                    <a:pt x="1398" y="2087"/>
                    <a:pt x="1348" y="2030"/>
                    <a:pt x="1308" y="1973"/>
                  </a:cubicBezTo>
                  <a:cubicBezTo>
                    <a:pt x="1274" y="1922"/>
                    <a:pt x="1246" y="1871"/>
                    <a:pt x="1217" y="1808"/>
                  </a:cubicBezTo>
                  <a:cubicBezTo>
                    <a:pt x="1199" y="1757"/>
                    <a:pt x="1188" y="1706"/>
                    <a:pt x="1178" y="1644"/>
                  </a:cubicBezTo>
                  <a:cubicBezTo>
                    <a:pt x="1172" y="1582"/>
                    <a:pt x="1178" y="1519"/>
                    <a:pt x="1183" y="1451"/>
                  </a:cubicBezTo>
                  <a:cubicBezTo>
                    <a:pt x="1199" y="1377"/>
                    <a:pt x="1228" y="1296"/>
                    <a:pt x="1268" y="1206"/>
                  </a:cubicBezTo>
                  <a:cubicBezTo>
                    <a:pt x="1274" y="1183"/>
                    <a:pt x="1274" y="1155"/>
                    <a:pt x="1262" y="1133"/>
                  </a:cubicBezTo>
                  <a:cubicBezTo>
                    <a:pt x="1246" y="1104"/>
                    <a:pt x="1223" y="1086"/>
                    <a:pt x="1199" y="1076"/>
                  </a:cubicBezTo>
                  <a:cubicBezTo>
                    <a:pt x="1120" y="1052"/>
                    <a:pt x="1041" y="1031"/>
                    <a:pt x="955" y="996"/>
                  </a:cubicBezTo>
                  <a:cubicBezTo>
                    <a:pt x="847" y="962"/>
                    <a:pt x="768" y="921"/>
                    <a:pt x="706" y="882"/>
                  </a:cubicBezTo>
                  <a:lnTo>
                    <a:pt x="706" y="882"/>
                  </a:lnTo>
                  <a:lnTo>
                    <a:pt x="722" y="905"/>
                  </a:lnTo>
                  <a:cubicBezTo>
                    <a:pt x="586" y="842"/>
                    <a:pt x="478" y="780"/>
                    <a:pt x="393" y="706"/>
                  </a:cubicBezTo>
                  <a:cubicBezTo>
                    <a:pt x="342" y="661"/>
                    <a:pt x="302" y="621"/>
                    <a:pt x="273" y="575"/>
                  </a:cubicBezTo>
                  <a:cubicBezTo>
                    <a:pt x="239" y="530"/>
                    <a:pt x="217" y="490"/>
                    <a:pt x="205" y="451"/>
                  </a:cubicBezTo>
                  <a:cubicBezTo>
                    <a:pt x="189" y="410"/>
                    <a:pt x="177" y="365"/>
                    <a:pt x="171" y="320"/>
                  </a:cubicBezTo>
                  <a:cubicBezTo>
                    <a:pt x="166" y="257"/>
                    <a:pt x="171" y="195"/>
                    <a:pt x="183" y="137"/>
                  </a:cubicBezTo>
                  <a:cubicBezTo>
                    <a:pt x="183" y="121"/>
                    <a:pt x="189" y="98"/>
                    <a:pt x="194" y="81"/>
                  </a:cubicBezTo>
                  <a:cubicBezTo>
                    <a:pt x="189" y="69"/>
                    <a:pt x="183" y="53"/>
                    <a:pt x="177" y="42"/>
                  </a:cubicBezTo>
                  <a:cubicBezTo>
                    <a:pt x="166" y="19"/>
                    <a:pt x="142" y="1"/>
                    <a:pt x="115" y="1"/>
                  </a:cubicBezTo>
                  <a:close/>
                  <a:moveTo>
                    <a:pt x="3546" y="2660"/>
                  </a:moveTo>
                  <a:cubicBezTo>
                    <a:pt x="3548" y="2660"/>
                    <a:pt x="3549" y="2660"/>
                    <a:pt x="3551" y="2661"/>
                  </a:cubicBezTo>
                  <a:lnTo>
                    <a:pt x="3551" y="2661"/>
                  </a:lnTo>
                  <a:cubicBezTo>
                    <a:pt x="3549" y="2660"/>
                    <a:pt x="3548" y="2660"/>
                    <a:pt x="3546" y="2660"/>
                  </a:cubicBezTo>
                  <a:close/>
                  <a:moveTo>
                    <a:pt x="4530" y="2143"/>
                  </a:moveTo>
                  <a:cubicBezTo>
                    <a:pt x="4501" y="2195"/>
                    <a:pt x="4467" y="2246"/>
                    <a:pt x="4427" y="2297"/>
                  </a:cubicBezTo>
                  <a:cubicBezTo>
                    <a:pt x="4370" y="2366"/>
                    <a:pt x="4302" y="2428"/>
                    <a:pt x="4228" y="2484"/>
                  </a:cubicBezTo>
                  <a:cubicBezTo>
                    <a:pt x="4194" y="2507"/>
                    <a:pt x="4160" y="2531"/>
                    <a:pt x="4126" y="2552"/>
                  </a:cubicBezTo>
                  <a:lnTo>
                    <a:pt x="4110" y="2552"/>
                  </a:lnTo>
                  <a:cubicBezTo>
                    <a:pt x="4081" y="2552"/>
                    <a:pt x="4058" y="2565"/>
                    <a:pt x="4047" y="2592"/>
                  </a:cubicBezTo>
                  <a:cubicBezTo>
                    <a:pt x="4024" y="2604"/>
                    <a:pt x="4002" y="2610"/>
                    <a:pt x="3979" y="2621"/>
                  </a:cubicBezTo>
                  <a:cubicBezTo>
                    <a:pt x="3905" y="2644"/>
                    <a:pt x="3837" y="2667"/>
                    <a:pt x="3763" y="2673"/>
                  </a:cubicBezTo>
                  <a:cubicBezTo>
                    <a:pt x="3740" y="2673"/>
                    <a:pt x="3717" y="2678"/>
                    <a:pt x="3700" y="2678"/>
                  </a:cubicBezTo>
                  <a:cubicBezTo>
                    <a:pt x="3661" y="2678"/>
                    <a:pt x="3620" y="2673"/>
                    <a:pt x="3575" y="2667"/>
                  </a:cubicBezTo>
                  <a:cubicBezTo>
                    <a:pt x="3565" y="2667"/>
                    <a:pt x="3560" y="2662"/>
                    <a:pt x="3551" y="2661"/>
                  </a:cubicBezTo>
                  <a:lnTo>
                    <a:pt x="3551" y="2661"/>
                  </a:lnTo>
                  <a:cubicBezTo>
                    <a:pt x="3553" y="2661"/>
                    <a:pt x="3554" y="2663"/>
                    <a:pt x="3559" y="2667"/>
                  </a:cubicBezTo>
                  <a:cubicBezTo>
                    <a:pt x="3593" y="2678"/>
                    <a:pt x="3638" y="2689"/>
                    <a:pt x="3683" y="2701"/>
                  </a:cubicBezTo>
                  <a:lnTo>
                    <a:pt x="3683" y="2809"/>
                  </a:lnTo>
                  <a:lnTo>
                    <a:pt x="3706" y="2809"/>
                  </a:lnTo>
                  <a:cubicBezTo>
                    <a:pt x="3745" y="2809"/>
                    <a:pt x="3785" y="2809"/>
                    <a:pt x="3831" y="2803"/>
                  </a:cubicBezTo>
                  <a:cubicBezTo>
                    <a:pt x="3887" y="2791"/>
                    <a:pt x="3955" y="2780"/>
                    <a:pt x="4024" y="2757"/>
                  </a:cubicBezTo>
                  <a:lnTo>
                    <a:pt x="4029" y="2757"/>
                  </a:lnTo>
                  <a:lnTo>
                    <a:pt x="4024" y="2769"/>
                  </a:lnTo>
                  <a:cubicBezTo>
                    <a:pt x="4024" y="2843"/>
                    <a:pt x="4018" y="2911"/>
                    <a:pt x="4013" y="2985"/>
                  </a:cubicBezTo>
                  <a:cubicBezTo>
                    <a:pt x="4007" y="3132"/>
                    <a:pt x="4007" y="3258"/>
                    <a:pt x="4013" y="3371"/>
                  </a:cubicBezTo>
                  <a:cubicBezTo>
                    <a:pt x="4018" y="3502"/>
                    <a:pt x="4029" y="3633"/>
                    <a:pt x="4052" y="3764"/>
                  </a:cubicBezTo>
                  <a:cubicBezTo>
                    <a:pt x="4058" y="3809"/>
                    <a:pt x="4126" y="3939"/>
                    <a:pt x="4178" y="4047"/>
                  </a:cubicBezTo>
                  <a:cubicBezTo>
                    <a:pt x="4200" y="4013"/>
                    <a:pt x="4206" y="3974"/>
                    <a:pt x="4189" y="3939"/>
                  </a:cubicBezTo>
                  <a:cubicBezTo>
                    <a:pt x="4178" y="3916"/>
                    <a:pt x="4172" y="3888"/>
                    <a:pt x="4160" y="3866"/>
                  </a:cubicBezTo>
                  <a:cubicBezTo>
                    <a:pt x="4138" y="3780"/>
                    <a:pt x="4121" y="3701"/>
                    <a:pt x="4110" y="3615"/>
                  </a:cubicBezTo>
                  <a:cubicBezTo>
                    <a:pt x="4110" y="3570"/>
                    <a:pt x="4110" y="3530"/>
                    <a:pt x="4115" y="3491"/>
                  </a:cubicBezTo>
                  <a:cubicBezTo>
                    <a:pt x="4115" y="3468"/>
                    <a:pt x="4110" y="3451"/>
                    <a:pt x="4104" y="3433"/>
                  </a:cubicBezTo>
                  <a:cubicBezTo>
                    <a:pt x="4104" y="3417"/>
                    <a:pt x="4097" y="3399"/>
                    <a:pt x="4097" y="3376"/>
                  </a:cubicBezTo>
                  <a:cubicBezTo>
                    <a:pt x="4097" y="3150"/>
                    <a:pt x="4104" y="2917"/>
                    <a:pt x="4126" y="2689"/>
                  </a:cubicBezTo>
                  <a:cubicBezTo>
                    <a:pt x="4126" y="2673"/>
                    <a:pt x="4121" y="2660"/>
                    <a:pt x="4115" y="2644"/>
                  </a:cubicBezTo>
                  <a:cubicBezTo>
                    <a:pt x="4144" y="2633"/>
                    <a:pt x="4166" y="2621"/>
                    <a:pt x="4194" y="2604"/>
                  </a:cubicBezTo>
                  <a:cubicBezTo>
                    <a:pt x="4291" y="2552"/>
                    <a:pt x="4377" y="2484"/>
                    <a:pt x="4456" y="2405"/>
                  </a:cubicBezTo>
                  <a:cubicBezTo>
                    <a:pt x="4530" y="2332"/>
                    <a:pt x="4587" y="2258"/>
                    <a:pt x="4632" y="2172"/>
                  </a:cubicBezTo>
                  <a:cubicBezTo>
                    <a:pt x="4616" y="2172"/>
                    <a:pt x="4592" y="2167"/>
                    <a:pt x="4575" y="2161"/>
                  </a:cubicBezTo>
                  <a:cubicBezTo>
                    <a:pt x="4558" y="2156"/>
                    <a:pt x="4541" y="2149"/>
                    <a:pt x="4530" y="214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 flipH="1">
              <a:off x="2109984" y="3625971"/>
              <a:ext cx="2354" cy="382"/>
            </a:xfrm>
            <a:custGeom>
              <a:avLst/>
              <a:gdLst/>
              <a:ahLst/>
              <a:cxnLst/>
              <a:rect l="l" t="t" r="r" b="b"/>
              <a:pathLst>
                <a:path w="80" h="13" extrusionOk="0">
                  <a:moveTo>
                    <a:pt x="80" y="0"/>
                  </a:moveTo>
                  <a:cubicBezTo>
                    <a:pt x="63" y="0"/>
                    <a:pt x="51" y="7"/>
                    <a:pt x="40" y="7"/>
                  </a:cubicBezTo>
                  <a:cubicBezTo>
                    <a:pt x="24" y="12"/>
                    <a:pt x="12" y="12"/>
                    <a:pt x="1" y="12"/>
                  </a:cubicBezTo>
                  <a:lnTo>
                    <a:pt x="40" y="12"/>
                  </a:lnTo>
                  <a:cubicBezTo>
                    <a:pt x="51" y="7"/>
                    <a:pt x="63" y="0"/>
                    <a:pt x="8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 flipH="1">
              <a:off x="2066850" y="3620940"/>
              <a:ext cx="49018" cy="7591"/>
            </a:xfrm>
            <a:custGeom>
              <a:avLst/>
              <a:gdLst/>
              <a:ahLst/>
              <a:cxnLst/>
              <a:rect l="l" t="t" r="r" b="b"/>
              <a:pathLst>
                <a:path w="1666" h="258" extrusionOk="0">
                  <a:moveTo>
                    <a:pt x="87" y="1"/>
                  </a:moveTo>
                  <a:cubicBezTo>
                    <a:pt x="76" y="1"/>
                    <a:pt x="63" y="8"/>
                    <a:pt x="47" y="18"/>
                  </a:cubicBezTo>
                  <a:cubicBezTo>
                    <a:pt x="24" y="35"/>
                    <a:pt x="8" y="58"/>
                    <a:pt x="8" y="87"/>
                  </a:cubicBezTo>
                  <a:cubicBezTo>
                    <a:pt x="8" y="110"/>
                    <a:pt x="8" y="132"/>
                    <a:pt x="1" y="155"/>
                  </a:cubicBezTo>
                  <a:cubicBezTo>
                    <a:pt x="18" y="166"/>
                    <a:pt x="35" y="166"/>
                    <a:pt x="53" y="171"/>
                  </a:cubicBezTo>
                  <a:cubicBezTo>
                    <a:pt x="63" y="178"/>
                    <a:pt x="76" y="178"/>
                    <a:pt x="87" y="183"/>
                  </a:cubicBezTo>
                  <a:lnTo>
                    <a:pt x="121" y="183"/>
                  </a:lnTo>
                  <a:cubicBezTo>
                    <a:pt x="132" y="183"/>
                    <a:pt x="144" y="183"/>
                    <a:pt x="160" y="178"/>
                  </a:cubicBezTo>
                  <a:cubicBezTo>
                    <a:pt x="171" y="178"/>
                    <a:pt x="183" y="171"/>
                    <a:pt x="200" y="171"/>
                  </a:cubicBezTo>
                  <a:cubicBezTo>
                    <a:pt x="205" y="171"/>
                    <a:pt x="212" y="166"/>
                    <a:pt x="218" y="166"/>
                  </a:cubicBezTo>
                  <a:cubicBezTo>
                    <a:pt x="212" y="155"/>
                    <a:pt x="205" y="137"/>
                    <a:pt x="200" y="126"/>
                  </a:cubicBezTo>
                  <a:cubicBezTo>
                    <a:pt x="194" y="103"/>
                    <a:pt x="189" y="81"/>
                    <a:pt x="183" y="63"/>
                  </a:cubicBezTo>
                  <a:cubicBezTo>
                    <a:pt x="171" y="24"/>
                    <a:pt x="137" y="1"/>
                    <a:pt x="103" y="1"/>
                  </a:cubicBezTo>
                  <a:close/>
                  <a:moveTo>
                    <a:pt x="1603" y="110"/>
                  </a:moveTo>
                  <a:cubicBezTo>
                    <a:pt x="1576" y="137"/>
                    <a:pt x="1547" y="160"/>
                    <a:pt x="1519" y="183"/>
                  </a:cubicBezTo>
                  <a:lnTo>
                    <a:pt x="1519" y="189"/>
                  </a:lnTo>
                  <a:cubicBezTo>
                    <a:pt x="1524" y="200"/>
                    <a:pt x="1529" y="218"/>
                    <a:pt x="1535" y="228"/>
                  </a:cubicBezTo>
                  <a:cubicBezTo>
                    <a:pt x="1542" y="239"/>
                    <a:pt x="1547" y="246"/>
                    <a:pt x="1553" y="257"/>
                  </a:cubicBezTo>
                  <a:cubicBezTo>
                    <a:pt x="1592" y="218"/>
                    <a:pt x="1632" y="171"/>
                    <a:pt x="1666" y="121"/>
                  </a:cubicBezTo>
                  <a:cubicBezTo>
                    <a:pt x="1644" y="121"/>
                    <a:pt x="1621" y="115"/>
                    <a:pt x="1603" y="11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 flipH="1">
              <a:off x="2070175" y="3625471"/>
              <a:ext cx="48018" cy="8533"/>
            </a:xfrm>
            <a:custGeom>
              <a:avLst/>
              <a:gdLst/>
              <a:ahLst/>
              <a:cxnLst/>
              <a:rect l="l" t="t" r="r" b="b"/>
              <a:pathLst>
                <a:path w="1632" h="290" extrusionOk="0">
                  <a:moveTo>
                    <a:pt x="1598" y="29"/>
                  </a:moveTo>
                  <a:cubicBezTo>
                    <a:pt x="1580" y="46"/>
                    <a:pt x="1563" y="58"/>
                    <a:pt x="1546" y="69"/>
                  </a:cubicBezTo>
                  <a:cubicBezTo>
                    <a:pt x="1495" y="103"/>
                    <a:pt x="1438" y="137"/>
                    <a:pt x="1382" y="166"/>
                  </a:cubicBezTo>
                  <a:cubicBezTo>
                    <a:pt x="1398" y="194"/>
                    <a:pt x="1409" y="222"/>
                    <a:pt x="1427" y="250"/>
                  </a:cubicBezTo>
                  <a:lnTo>
                    <a:pt x="1427" y="256"/>
                  </a:lnTo>
                  <a:cubicBezTo>
                    <a:pt x="1450" y="239"/>
                    <a:pt x="1472" y="229"/>
                    <a:pt x="1495" y="211"/>
                  </a:cubicBezTo>
                  <a:lnTo>
                    <a:pt x="1506" y="205"/>
                  </a:lnTo>
                  <a:cubicBezTo>
                    <a:pt x="1535" y="182"/>
                    <a:pt x="1569" y="160"/>
                    <a:pt x="1603" y="126"/>
                  </a:cubicBezTo>
                  <a:cubicBezTo>
                    <a:pt x="1614" y="119"/>
                    <a:pt x="1621" y="109"/>
                    <a:pt x="1632" y="103"/>
                  </a:cubicBezTo>
                  <a:cubicBezTo>
                    <a:pt x="1626" y="92"/>
                    <a:pt x="1621" y="85"/>
                    <a:pt x="1614" y="74"/>
                  </a:cubicBezTo>
                  <a:cubicBezTo>
                    <a:pt x="1608" y="64"/>
                    <a:pt x="1603" y="46"/>
                    <a:pt x="1598" y="35"/>
                  </a:cubicBezTo>
                  <a:lnTo>
                    <a:pt x="1598" y="29"/>
                  </a:lnTo>
                  <a:close/>
                  <a:moveTo>
                    <a:pt x="80" y="1"/>
                  </a:moveTo>
                  <a:lnTo>
                    <a:pt x="80" y="35"/>
                  </a:lnTo>
                  <a:cubicBezTo>
                    <a:pt x="63" y="98"/>
                    <a:pt x="46" y="160"/>
                    <a:pt x="18" y="216"/>
                  </a:cubicBezTo>
                  <a:cubicBezTo>
                    <a:pt x="12" y="229"/>
                    <a:pt x="6" y="239"/>
                    <a:pt x="1" y="250"/>
                  </a:cubicBezTo>
                  <a:cubicBezTo>
                    <a:pt x="12" y="256"/>
                    <a:pt x="29" y="263"/>
                    <a:pt x="46" y="268"/>
                  </a:cubicBezTo>
                  <a:cubicBezTo>
                    <a:pt x="63" y="274"/>
                    <a:pt x="87" y="279"/>
                    <a:pt x="103" y="279"/>
                  </a:cubicBezTo>
                  <a:cubicBezTo>
                    <a:pt x="121" y="250"/>
                    <a:pt x="137" y="222"/>
                    <a:pt x="148" y="188"/>
                  </a:cubicBezTo>
                  <a:cubicBezTo>
                    <a:pt x="155" y="200"/>
                    <a:pt x="160" y="205"/>
                    <a:pt x="166" y="211"/>
                  </a:cubicBezTo>
                  <a:cubicBezTo>
                    <a:pt x="182" y="239"/>
                    <a:pt x="205" y="268"/>
                    <a:pt x="228" y="290"/>
                  </a:cubicBezTo>
                  <a:cubicBezTo>
                    <a:pt x="318" y="284"/>
                    <a:pt x="399" y="256"/>
                    <a:pt x="483" y="216"/>
                  </a:cubicBezTo>
                  <a:cubicBezTo>
                    <a:pt x="462" y="205"/>
                    <a:pt x="438" y="194"/>
                    <a:pt x="421" y="177"/>
                  </a:cubicBezTo>
                  <a:cubicBezTo>
                    <a:pt x="387" y="148"/>
                    <a:pt x="365" y="119"/>
                    <a:pt x="342" y="92"/>
                  </a:cubicBezTo>
                  <a:cubicBezTo>
                    <a:pt x="325" y="69"/>
                    <a:pt x="313" y="40"/>
                    <a:pt x="297" y="12"/>
                  </a:cubicBezTo>
                  <a:cubicBezTo>
                    <a:pt x="291" y="12"/>
                    <a:pt x="284" y="17"/>
                    <a:pt x="279" y="17"/>
                  </a:cubicBezTo>
                  <a:cubicBezTo>
                    <a:pt x="262" y="17"/>
                    <a:pt x="250" y="24"/>
                    <a:pt x="239" y="29"/>
                  </a:cubicBezTo>
                  <a:lnTo>
                    <a:pt x="166" y="29"/>
                  </a:lnTo>
                  <a:cubicBezTo>
                    <a:pt x="155" y="24"/>
                    <a:pt x="142" y="24"/>
                    <a:pt x="132" y="17"/>
                  </a:cubicBezTo>
                  <a:cubicBezTo>
                    <a:pt x="114" y="12"/>
                    <a:pt x="97" y="12"/>
                    <a:pt x="8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 flipH="1">
              <a:off x="2037575" y="3576159"/>
              <a:ext cx="31953" cy="29982"/>
            </a:xfrm>
            <a:custGeom>
              <a:avLst/>
              <a:gdLst/>
              <a:ahLst/>
              <a:cxnLst/>
              <a:rect l="l" t="t" r="r" b="b"/>
              <a:pathLst>
                <a:path w="1086" h="1019" extrusionOk="0">
                  <a:moveTo>
                    <a:pt x="983" y="1"/>
                  </a:moveTo>
                  <a:cubicBezTo>
                    <a:pt x="966" y="1"/>
                    <a:pt x="943" y="12"/>
                    <a:pt x="932" y="29"/>
                  </a:cubicBezTo>
                  <a:cubicBezTo>
                    <a:pt x="938" y="40"/>
                    <a:pt x="943" y="51"/>
                    <a:pt x="949" y="69"/>
                  </a:cubicBezTo>
                  <a:cubicBezTo>
                    <a:pt x="966" y="114"/>
                    <a:pt x="977" y="171"/>
                    <a:pt x="990" y="234"/>
                  </a:cubicBezTo>
                  <a:cubicBezTo>
                    <a:pt x="990" y="295"/>
                    <a:pt x="990" y="347"/>
                    <a:pt x="983" y="392"/>
                  </a:cubicBezTo>
                  <a:cubicBezTo>
                    <a:pt x="972" y="439"/>
                    <a:pt x="961" y="473"/>
                    <a:pt x="949" y="500"/>
                  </a:cubicBezTo>
                  <a:cubicBezTo>
                    <a:pt x="938" y="523"/>
                    <a:pt x="921" y="546"/>
                    <a:pt x="904" y="575"/>
                  </a:cubicBezTo>
                  <a:cubicBezTo>
                    <a:pt x="875" y="602"/>
                    <a:pt x="853" y="625"/>
                    <a:pt x="825" y="649"/>
                  </a:cubicBezTo>
                  <a:cubicBezTo>
                    <a:pt x="773" y="683"/>
                    <a:pt x="722" y="704"/>
                    <a:pt x="660" y="728"/>
                  </a:cubicBezTo>
                  <a:cubicBezTo>
                    <a:pt x="529" y="773"/>
                    <a:pt x="381" y="801"/>
                    <a:pt x="233" y="824"/>
                  </a:cubicBezTo>
                  <a:cubicBezTo>
                    <a:pt x="182" y="835"/>
                    <a:pt x="125" y="841"/>
                    <a:pt x="75" y="853"/>
                  </a:cubicBezTo>
                  <a:cubicBezTo>
                    <a:pt x="46" y="859"/>
                    <a:pt x="17" y="882"/>
                    <a:pt x="6" y="916"/>
                  </a:cubicBezTo>
                  <a:cubicBezTo>
                    <a:pt x="1" y="943"/>
                    <a:pt x="6" y="972"/>
                    <a:pt x="17" y="995"/>
                  </a:cubicBezTo>
                  <a:lnTo>
                    <a:pt x="28" y="995"/>
                  </a:lnTo>
                  <a:cubicBezTo>
                    <a:pt x="75" y="1006"/>
                    <a:pt x="120" y="1011"/>
                    <a:pt x="171" y="1018"/>
                  </a:cubicBezTo>
                  <a:cubicBezTo>
                    <a:pt x="177" y="1018"/>
                    <a:pt x="182" y="1011"/>
                    <a:pt x="188" y="1011"/>
                  </a:cubicBezTo>
                  <a:cubicBezTo>
                    <a:pt x="171" y="989"/>
                    <a:pt x="148" y="966"/>
                    <a:pt x="125" y="950"/>
                  </a:cubicBezTo>
                  <a:lnTo>
                    <a:pt x="171" y="950"/>
                  </a:lnTo>
                  <a:cubicBezTo>
                    <a:pt x="240" y="950"/>
                    <a:pt x="308" y="938"/>
                    <a:pt x="381" y="927"/>
                  </a:cubicBezTo>
                  <a:cubicBezTo>
                    <a:pt x="444" y="916"/>
                    <a:pt x="512" y="898"/>
                    <a:pt x="591" y="869"/>
                  </a:cubicBezTo>
                  <a:cubicBezTo>
                    <a:pt x="654" y="848"/>
                    <a:pt x="710" y="819"/>
                    <a:pt x="773" y="779"/>
                  </a:cubicBezTo>
                  <a:cubicBezTo>
                    <a:pt x="830" y="745"/>
                    <a:pt x="880" y="704"/>
                    <a:pt x="921" y="659"/>
                  </a:cubicBezTo>
                  <a:cubicBezTo>
                    <a:pt x="943" y="636"/>
                    <a:pt x="966" y="609"/>
                    <a:pt x="990" y="580"/>
                  </a:cubicBezTo>
                  <a:cubicBezTo>
                    <a:pt x="1000" y="557"/>
                    <a:pt x="1017" y="529"/>
                    <a:pt x="1035" y="494"/>
                  </a:cubicBezTo>
                  <a:cubicBezTo>
                    <a:pt x="1080" y="381"/>
                    <a:pt x="1085" y="256"/>
                    <a:pt x="1045" y="108"/>
                  </a:cubicBezTo>
                  <a:cubicBezTo>
                    <a:pt x="1051" y="98"/>
                    <a:pt x="1051" y="85"/>
                    <a:pt x="1051" y="74"/>
                  </a:cubicBezTo>
                  <a:cubicBezTo>
                    <a:pt x="1051" y="46"/>
                    <a:pt x="1035" y="17"/>
                    <a:pt x="1006" y="6"/>
                  </a:cubicBezTo>
                  <a:cubicBezTo>
                    <a:pt x="1000" y="6"/>
                    <a:pt x="995" y="1"/>
                    <a:pt x="983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 flipH="1">
              <a:off x="2063997" y="3620145"/>
              <a:ext cx="1177" cy="177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0" y="0"/>
                  </a:moveTo>
                  <a:cubicBezTo>
                    <a:pt x="11" y="0"/>
                    <a:pt x="29" y="6"/>
                    <a:pt x="40" y="6"/>
                  </a:cubicBezTo>
                  <a:cubicBezTo>
                    <a:pt x="29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1E7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 flipH="1">
              <a:off x="2061819" y="3605405"/>
              <a:ext cx="7209" cy="14917"/>
            </a:xfrm>
            <a:custGeom>
              <a:avLst/>
              <a:gdLst/>
              <a:ahLst/>
              <a:cxnLst/>
              <a:rect l="l" t="t" r="r" b="b"/>
              <a:pathLst>
                <a:path w="245" h="507" extrusionOk="0">
                  <a:moveTo>
                    <a:pt x="0" y="1"/>
                  </a:moveTo>
                  <a:cubicBezTo>
                    <a:pt x="6" y="1"/>
                    <a:pt x="6" y="6"/>
                    <a:pt x="11" y="12"/>
                  </a:cubicBezTo>
                  <a:cubicBezTo>
                    <a:pt x="40" y="40"/>
                    <a:pt x="68" y="75"/>
                    <a:pt x="103" y="114"/>
                  </a:cubicBezTo>
                  <a:cubicBezTo>
                    <a:pt x="120" y="143"/>
                    <a:pt x="137" y="171"/>
                    <a:pt x="148" y="200"/>
                  </a:cubicBezTo>
                  <a:cubicBezTo>
                    <a:pt x="154" y="222"/>
                    <a:pt x="160" y="245"/>
                    <a:pt x="165" y="285"/>
                  </a:cubicBezTo>
                  <a:cubicBezTo>
                    <a:pt x="165" y="313"/>
                    <a:pt x="165" y="342"/>
                    <a:pt x="160" y="376"/>
                  </a:cubicBezTo>
                  <a:cubicBezTo>
                    <a:pt x="154" y="410"/>
                    <a:pt x="142" y="439"/>
                    <a:pt x="126" y="473"/>
                  </a:cubicBezTo>
                  <a:cubicBezTo>
                    <a:pt x="126" y="484"/>
                    <a:pt x="120" y="489"/>
                    <a:pt x="113" y="501"/>
                  </a:cubicBezTo>
                  <a:lnTo>
                    <a:pt x="131" y="501"/>
                  </a:lnTo>
                  <a:cubicBezTo>
                    <a:pt x="142" y="501"/>
                    <a:pt x="160" y="501"/>
                    <a:pt x="171" y="507"/>
                  </a:cubicBezTo>
                  <a:cubicBezTo>
                    <a:pt x="182" y="478"/>
                    <a:pt x="194" y="455"/>
                    <a:pt x="205" y="426"/>
                  </a:cubicBezTo>
                  <a:cubicBezTo>
                    <a:pt x="233" y="358"/>
                    <a:pt x="244" y="290"/>
                    <a:pt x="239" y="229"/>
                  </a:cubicBezTo>
                  <a:cubicBezTo>
                    <a:pt x="239" y="160"/>
                    <a:pt x="216" y="92"/>
                    <a:pt x="182" y="35"/>
                  </a:cubicBezTo>
                  <a:cubicBezTo>
                    <a:pt x="176" y="30"/>
                    <a:pt x="171" y="24"/>
                    <a:pt x="171" y="17"/>
                  </a:cubicBezTo>
                  <a:cubicBezTo>
                    <a:pt x="165" y="17"/>
                    <a:pt x="160" y="24"/>
                    <a:pt x="154" y="24"/>
                  </a:cubicBezTo>
                  <a:cubicBezTo>
                    <a:pt x="103" y="17"/>
                    <a:pt x="58" y="12"/>
                    <a:pt x="1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 flipH="1">
              <a:off x="2063997" y="3620145"/>
              <a:ext cx="4708" cy="4355"/>
            </a:xfrm>
            <a:custGeom>
              <a:avLst/>
              <a:gdLst/>
              <a:ahLst/>
              <a:cxnLst/>
              <a:rect l="l" t="t" r="r" b="b"/>
              <a:pathLst>
                <a:path w="160" h="148" extrusionOk="0">
                  <a:moveTo>
                    <a:pt x="102" y="0"/>
                  </a:moveTo>
                  <a:cubicBezTo>
                    <a:pt x="86" y="35"/>
                    <a:pt x="63" y="62"/>
                    <a:pt x="34" y="96"/>
                  </a:cubicBezTo>
                  <a:cubicBezTo>
                    <a:pt x="23" y="114"/>
                    <a:pt x="12" y="125"/>
                    <a:pt x="0" y="137"/>
                  </a:cubicBezTo>
                  <a:cubicBezTo>
                    <a:pt x="18" y="142"/>
                    <a:pt x="41" y="148"/>
                    <a:pt x="63" y="148"/>
                  </a:cubicBezTo>
                  <a:cubicBezTo>
                    <a:pt x="75" y="142"/>
                    <a:pt x="81" y="130"/>
                    <a:pt x="86" y="125"/>
                  </a:cubicBezTo>
                  <a:cubicBezTo>
                    <a:pt x="115" y="90"/>
                    <a:pt x="137" y="45"/>
                    <a:pt x="160" y="6"/>
                  </a:cubicBezTo>
                  <a:cubicBezTo>
                    <a:pt x="149" y="6"/>
                    <a:pt x="131" y="0"/>
                    <a:pt x="12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 flipH="1">
              <a:off x="2129020" y="3693701"/>
              <a:ext cx="13417" cy="1854"/>
            </a:xfrm>
            <a:custGeom>
              <a:avLst/>
              <a:gdLst/>
              <a:ahLst/>
              <a:cxnLst/>
              <a:rect l="l" t="t" r="r" b="b"/>
              <a:pathLst>
                <a:path w="456" h="63" extrusionOk="0">
                  <a:moveTo>
                    <a:pt x="455" y="0"/>
                  </a:moveTo>
                  <a:lnTo>
                    <a:pt x="455" y="0"/>
                  </a:lnTo>
                  <a:cubicBezTo>
                    <a:pt x="381" y="23"/>
                    <a:pt x="245" y="45"/>
                    <a:pt x="1" y="57"/>
                  </a:cubicBezTo>
                  <a:cubicBezTo>
                    <a:pt x="40" y="63"/>
                    <a:pt x="75" y="63"/>
                    <a:pt x="114" y="63"/>
                  </a:cubicBezTo>
                  <a:cubicBezTo>
                    <a:pt x="143" y="63"/>
                    <a:pt x="177" y="63"/>
                    <a:pt x="205" y="57"/>
                  </a:cubicBezTo>
                  <a:cubicBezTo>
                    <a:pt x="274" y="51"/>
                    <a:pt x="347" y="40"/>
                    <a:pt x="410" y="17"/>
                  </a:cubicBezTo>
                  <a:cubicBezTo>
                    <a:pt x="426" y="11"/>
                    <a:pt x="444" y="6"/>
                    <a:pt x="455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 flipH="1">
              <a:off x="2127666" y="3650892"/>
              <a:ext cx="18448" cy="44516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444" y="0"/>
                  </a:moveTo>
                  <a:cubicBezTo>
                    <a:pt x="375" y="23"/>
                    <a:pt x="307" y="34"/>
                    <a:pt x="251" y="46"/>
                  </a:cubicBezTo>
                  <a:cubicBezTo>
                    <a:pt x="205" y="52"/>
                    <a:pt x="165" y="52"/>
                    <a:pt x="126" y="52"/>
                  </a:cubicBezTo>
                  <a:lnTo>
                    <a:pt x="103" y="52"/>
                  </a:lnTo>
                  <a:cubicBezTo>
                    <a:pt x="97" y="222"/>
                    <a:pt x="92" y="387"/>
                    <a:pt x="81" y="551"/>
                  </a:cubicBezTo>
                  <a:cubicBezTo>
                    <a:pt x="69" y="671"/>
                    <a:pt x="58" y="790"/>
                    <a:pt x="47" y="910"/>
                  </a:cubicBezTo>
                  <a:cubicBezTo>
                    <a:pt x="35" y="1041"/>
                    <a:pt x="18" y="1165"/>
                    <a:pt x="0" y="1296"/>
                  </a:cubicBezTo>
                  <a:cubicBezTo>
                    <a:pt x="0" y="1313"/>
                    <a:pt x="0" y="1324"/>
                    <a:pt x="13" y="1342"/>
                  </a:cubicBezTo>
                  <a:cubicBezTo>
                    <a:pt x="6" y="1353"/>
                    <a:pt x="0" y="1364"/>
                    <a:pt x="0" y="1376"/>
                  </a:cubicBezTo>
                  <a:cubicBezTo>
                    <a:pt x="0" y="1410"/>
                    <a:pt x="6" y="1437"/>
                    <a:pt x="29" y="1466"/>
                  </a:cubicBezTo>
                  <a:cubicBezTo>
                    <a:pt x="52" y="1489"/>
                    <a:pt x="81" y="1500"/>
                    <a:pt x="115" y="1506"/>
                  </a:cubicBezTo>
                  <a:cubicBezTo>
                    <a:pt x="120" y="1506"/>
                    <a:pt x="120" y="1506"/>
                    <a:pt x="126" y="1512"/>
                  </a:cubicBezTo>
                  <a:cubicBezTo>
                    <a:pt x="370" y="1500"/>
                    <a:pt x="506" y="1478"/>
                    <a:pt x="580" y="1455"/>
                  </a:cubicBezTo>
                  <a:cubicBezTo>
                    <a:pt x="580" y="1450"/>
                    <a:pt x="586" y="1450"/>
                    <a:pt x="586" y="1450"/>
                  </a:cubicBezTo>
                  <a:cubicBezTo>
                    <a:pt x="609" y="1427"/>
                    <a:pt x="626" y="1403"/>
                    <a:pt x="626" y="1376"/>
                  </a:cubicBezTo>
                  <a:cubicBezTo>
                    <a:pt x="626" y="1353"/>
                    <a:pt x="626" y="1335"/>
                    <a:pt x="614" y="1324"/>
                  </a:cubicBezTo>
                  <a:lnTo>
                    <a:pt x="614" y="1313"/>
                  </a:lnTo>
                  <a:cubicBezTo>
                    <a:pt x="609" y="1308"/>
                    <a:pt x="603" y="1296"/>
                    <a:pt x="598" y="1290"/>
                  </a:cubicBezTo>
                  <a:cubicBezTo>
                    <a:pt x="546" y="1182"/>
                    <a:pt x="478" y="1052"/>
                    <a:pt x="472" y="1007"/>
                  </a:cubicBezTo>
                  <a:cubicBezTo>
                    <a:pt x="449" y="876"/>
                    <a:pt x="438" y="745"/>
                    <a:pt x="433" y="614"/>
                  </a:cubicBezTo>
                  <a:cubicBezTo>
                    <a:pt x="427" y="501"/>
                    <a:pt x="427" y="375"/>
                    <a:pt x="433" y="228"/>
                  </a:cubicBezTo>
                  <a:cubicBezTo>
                    <a:pt x="438" y="154"/>
                    <a:pt x="444" y="86"/>
                    <a:pt x="444" y="12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 flipH="1">
              <a:off x="2040399" y="3572157"/>
              <a:ext cx="206193" cy="76410"/>
            </a:xfrm>
            <a:custGeom>
              <a:avLst/>
              <a:gdLst/>
              <a:ahLst/>
              <a:cxnLst/>
              <a:rect l="l" t="t" r="r" b="b"/>
              <a:pathLst>
                <a:path w="7008" h="2597" extrusionOk="0">
                  <a:moveTo>
                    <a:pt x="29" y="0"/>
                  </a:moveTo>
                  <a:cubicBezTo>
                    <a:pt x="24" y="17"/>
                    <a:pt x="18" y="40"/>
                    <a:pt x="18" y="56"/>
                  </a:cubicBezTo>
                  <a:cubicBezTo>
                    <a:pt x="6" y="114"/>
                    <a:pt x="1" y="176"/>
                    <a:pt x="6" y="239"/>
                  </a:cubicBezTo>
                  <a:cubicBezTo>
                    <a:pt x="12" y="284"/>
                    <a:pt x="24" y="329"/>
                    <a:pt x="40" y="370"/>
                  </a:cubicBezTo>
                  <a:cubicBezTo>
                    <a:pt x="52" y="409"/>
                    <a:pt x="74" y="449"/>
                    <a:pt x="108" y="494"/>
                  </a:cubicBezTo>
                  <a:cubicBezTo>
                    <a:pt x="137" y="540"/>
                    <a:pt x="177" y="580"/>
                    <a:pt x="228" y="625"/>
                  </a:cubicBezTo>
                  <a:cubicBezTo>
                    <a:pt x="313" y="699"/>
                    <a:pt x="421" y="761"/>
                    <a:pt x="557" y="824"/>
                  </a:cubicBezTo>
                  <a:lnTo>
                    <a:pt x="541" y="801"/>
                  </a:lnTo>
                  <a:lnTo>
                    <a:pt x="541" y="801"/>
                  </a:lnTo>
                  <a:cubicBezTo>
                    <a:pt x="603" y="840"/>
                    <a:pt x="682" y="881"/>
                    <a:pt x="790" y="915"/>
                  </a:cubicBezTo>
                  <a:cubicBezTo>
                    <a:pt x="876" y="950"/>
                    <a:pt x="955" y="971"/>
                    <a:pt x="1034" y="995"/>
                  </a:cubicBezTo>
                  <a:cubicBezTo>
                    <a:pt x="1058" y="1005"/>
                    <a:pt x="1081" y="1023"/>
                    <a:pt x="1097" y="1052"/>
                  </a:cubicBezTo>
                  <a:cubicBezTo>
                    <a:pt x="1109" y="1074"/>
                    <a:pt x="1109" y="1102"/>
                    <a:pt x="1103" y="1125"/>
                  </a:cubicBezTo>
                  <a:cubicBezTo>
                    <a:pt x="1063" y="1215"/>
                    <a:pt x="1034" y="1296"/>
                    <a:pt x="1018" y="1370"/>
                  </a:cubicBezTo>
                  <a:cubicBezTo>
                    <a:pt x="1013" y="1438"/>
                    <a:pt x="1007" y="1501"/>
                    <a:pt x="1013" y="1563"/>
                  </a:cubicBezTo>
                  <a:cubicBezTo>
                    <a:pt x="1023" y="1625"/>
                    <a:pt x="1034" y="1676"/>
                    <a:pt x="1052" y="1727"/>
                  </a:cubicBezTo>
                  <a:cubicBezTo>
                    <a:pt x="1081" y="1790"/>
                    <a:pt x="1109" y="1841"/>
                    <a:pt x="1143" y="1892"/>
                  </a:cubicBezTo>
                  <a:cubicBezTo>
                    <a:pt x="1183" y="1949"/>
                    <a:pt x="1233" y="2006"/>
                    <a:pt x="1296" y="2057"/>
                  </a:cubicBezTo>
                  <a:cubicBezTo>
                    <a:pt x="1370" y="2120"/>
                    <a:pt x="1450" y="2165"/>
                    <a:pt x="1529" y="2204"/>
                  </a:cubicBezTo>
                  <a:cubicBezTo>
                    <a:pt x="1626" y="2251"/>
                    <a:pt x="1728" y="2279"/>
                    <a:pt x="1831" y="2301"/>
                  </a:cubicBezTo>
                  <a:cubicBezTo>
                    <a:pt x="1887" y="2306"/>
                    <a:pt x="1939" y="2313"/>
                    <a:pt x="1984" y="2313"/>
                  </a:cubicBezTo>
                  <a:lnTo>
                    <a:pt x="2052" y="2313"/>
                  </a:lnTo>
                  <a:cubicBezTo>
                    <a:pt x="2125" y="2301"/>
                    <a:pt x="2194" y="2285"/>
                    <a:pt x="2262" y="2261"/>
                  </a:cubicBezTo>
                  <a:cubicBezTo>
                    <a:pt x="2308" y="2245"/>
                    <a:pt x="2353" y="2222"/>
                    <a:pt x="2398" y="2188"/>
                  </a:cubicBezTo>
                  <a:cubicBezTo>
                    <a:pt x="2439" y="2159"/>
                    <a:pt x="2484" y="2120"/>
                    <a:pt x="2524" y="2075"/>
                  </a:cubicBezTo>
                  <a:cubicBezTo>
                    <a:pt x="2558" y="2028"/>
                    <a:pt x="2592" y="1983"/>
                    <a:pt x="2615" y="1931"/>
                  </a:cubicBezTo>
                  <a:lnTo>
                    <a:pt x="2615" y="1931"/>
                  </a:lnTo>
                  <a:lnTo>
                    <a:pt x="2597" y="1938"/>
                  </a:lnTo>
                  <a:cubicBezTo>
                    <a:pt x="2615" y="1926"/>
                    <a:pt x="2626" y="1904"/>
                    <a:pt x="2631" y="1892"/>
                  </a:cubicBezTo>
                  <a:cubicBezTo>
                    <a:pt x="2644" y="1870"/>
                    <a:pt x="2660" y="1852"/>
                    <a:pt x="2683" y="1852"/>
                  </a:cubicBezTo>
                  <a:cubicBezTo>
                    <a:pt x="2705" y="1852"/>
                    <a:pt x="2728" y="1863"/>
                    <a:pt x="2734" y="1881"/>
                  </a:cubicBezTo>
                  <a:cubicBezTo>
                    <a:pt x="2796" y="2017"/>
                    <a:pt x="2854" y="2120"/>
                    <a:pt x="2910" y="2216"/>
                  </a:cubicBezTo>
                  <a:cubicBezTo>
                    <a:pt x="2972" y="2285"/>
                    <a:pt x="3040" y="2353"/>
                    <a:pt x="3114" y="2416"/>
                  </a:cubicBezTo>
                  <a:cubicBezTo>
                    <a:pt x="3200" y="2484"/>
                    <a:pt x="3285" y="2540"/>
                    <a:pt x="3381" y="2579"/>
                  </a:cubicBezTo>
                  <a:cubicBezTo>
                    <a:pt x="3394" y="2579"/>
                    <a:pt x="3399" y="2586"/>
                    <a:pt x="3410" y="2586"/>
                  </a:cubicBezTo>
                  <a:cubicBezTo>
                    <a:pt x="3455" y="2592"/>
                    <a:pt x="3496" y="2597"/>
                    <a:pt x="3535" y="2597"/>
                  </a:cubicBezTo>
                  <a:cubicBezTo>
                    <a:pt x="3552" y="2597"/>
                    <a:pt x="3575" y="2592"/>
                    <a:pt x="3598" y="2592"/>
                  </a:cubicBezTo>
                  <a:cubicBezTo>
                    <a:pt x="3672" y="2586"/>
                    <a:pt x="3740" y="2563"/>
                    <a:pt x="3814" y="2540"/>
                  </a:cubicBezTo>
                  <a:cubicBezTo>
                    <a:pt x="3837" y="2529"/>
                    <a:pt x="3859" y="2523"/>
                    <a:pt x="3882" y="2511"/>
                  </a:cubicBezTo>
                  <a:cubicBezTo>
                    <a:pt x="3893" y="2484"/>
                    <a:pt x="3916" y="2471"/>
                    <a:pt x="3945" y="2471"/>
                  </a:cubicBezTo>
                  <a:lnTo>
                    <a:pt x="3961" y="2471"/>
                  </a:lnTo>
                  <a:cubicBezTo>
                    <a:pt x="3995" y="2450"/>
                    <a:pt x="4029" y="2426"/>
                    <a:pt x="4063" y="2403"/>
                  </a:cubicBezTo>
                  <a:cubicBezTo>
                    <a:pt x="4137" y="2347"/>
                    <a:pt x="4205" y="2285"/>
                    <a:pt x="4262" y="2216"/>
                  </a:cubicBezTo>
                  <a:cubicBezTo>
                    <a:pt x="4302" y="2165"/>
                    <a:pt x="4336" y="2114"/>
                    <a:pt x="4365" y="2062"/>
                  </a:cubicBezTo>
                  <a:cubicBezTo>
                    <a:pt x="4370" y="2051"/>
                    <a:pt x="4376" y="2041"/>
                    <a:pt x="4382" y="2028"/>
                  </a:cubicBezTo>
                  <a:cubicBezTo>
                    <a:pt x="4410" y="1972"/>
                    <a:pt x="4427" y="1910"/>
                    <a:pt x="4444" y="1847"/>
                  </a:cubicBezTo>
                  <a:lnTo>
                    <a:pt x="4444" y="1813"/>
                  </a:lnTo>
                  <a:cubicBezTo>
                    <a:pt x="4451" y="1790"/>
                    <a:pt x="4451" y="1768"/>
                    <a:pt x="4451" y="1745"/>
                  </a:cubicBezTo>
                  <a:cubicBezTo>
                    <a:pt x="4451" y="1716"/>
                    <a:pt x="4467" y="1693"/>
                    <a:pt x="4490" y="1676"/>
                  </a:cubicBezTo>
                  <a:cubicBezTo>
                    <a:pt x="4506" y="1666"/>
                    <a:pt x="4519" y="1659"/>
                    <a:pt x="4530" y="1659"/>
                  </a:cubicBezTo>
                  <a:lnTo>
                    <a:pt x="4546" y="1659"/>
                  </a:lnTo>
                  <a:cubicBezTo>
                    <a:pt x="4580" y="1659"/>
                    <a:pt x="4614" y="1682"/>
                    <a:pt x="4626" y="1721"/>
                  </a:cubicBezTo>
                  <a:cubicBezTo>
                    <a:pt x="4632" y="1739"/>
                    <a:pt x="4637" y="1761"/>
                    <a:pt x="4643" y="1784"/>
                  </a:cubicBezTo>
                  <a:cubicBezTo>
                    <a:pt x="4648" y="1795"/>
                    <a:pt x="4655" y="1813"/>
                    <a:pt x="4661" y="1824"/>
                  </a:cubicBezTo>
                  <a:cubicBezTo>
                    <a:pt x="4677" y="1852"/>
                    <a:pt x="4689" y="1881"/>
                    <a:pt x="4706" y="1904"/>
                  </a:cubicBezTo>
                  <a:cubicBezTo>
                    <a:pt x="4729" y="1931"/>
                    <a:pt x="4751" y="1960"/>
                    <a:pt x="4785" y="1989"/>
                  </a:cubicBezTo>
                  <a:cubicBezTo>
                    <a:pt x="4802" y="2006"/>
                    <a:pt x="4826" y="2017"/>
                    <a:pt x="4847" y="2028"/>
                  </a:cubicBezTo>
                  <a:cubicBezTo>
                    <a:pt x="4860" y="2041"/>
                    <a:pt x="4876" y="2046"/>
                    <a:pt x="4894" y="2057"/>
                  </a:cubicBezTo>
                  <a:cubicBezTo>
                    <a:pt x="4933" y="2075"/>
                    <a:pt x="4978" y="2091"/>
                    <a:pt x="5036" y="2102"/>
                  </a:cubicBezTo>
                  <a:cubicBezTo>
                    <a:pt x="5098" y="2114"/>
                    <a:pt x="5149" y="2114"/>
                    <a:pt x="5201" y="2114"/>
                  </a:cubicBezTo>
                  <a:lnTo>
                    <a:pt x="5285" y="2114"/>
                  </a:lnTo>
                  <a:lnTo>
                    <a:pt x="5303" y="2109"/>
                  </a:lnTo>
                  <a:cubicBezTo>
                    <a:pt x="5411" y="2096"/>
                    <a:pt x="5524" y="2068"/>
                    <a:pt x="5626" y="2028"/>
                  </a:cubicBezTo>
                  <a:cubicBezTo>
                    <a:pt x="5666" y="2012"/>
                    <a:pt x="5705" y="1994"/>
                    <a:pt x="5746" y="1978"/>
                  </a:cubicBezTo>
                  <a:cubicBezTo>
                    <a:pt x="5802" y="1949"/>
                    <a:pt x="5859" y="1915"/>
                    <a:pt x="5910" y="1881"/>
                  </a:cubicBezTo>
                  <a:cubicBezTo>
                    <a:pt x="5927" y="1870"/>
                    <a:pt x="5944" y="1858"/>
                    <a:pt x="5962" y="1841"/>
                  </a:cubicBezTo>
                  <a:cubicBezTo>
                    <a:pt x="5990" y="1818"/>
                    <a:pt x="6019" y="1795"/>
                    <a:pt x="6046" y="1768"/>
                  </a:cubicBezTo>
                  <a:cubicBezTo>
                    <a:pt x="6058" y="1756"/>
                    <a:pt x="6069" y="1745"/>
                    <a:pt x="6080" y="1727"/>
                  </a:cubicBezTo>
                  <a:cubicBezTo>
                    <a:pt x="6109" y="1693"/>
                    <a:pt x="6132" y="1666"/>
                    <a:pt x="6148" y="1631"/>
                  </a:cubicBezTo>
                  <a:cubicBezTo>
                    <a:pt x="6155" y="1619"/>
                    <a:pt x="6161" y="1614"/>
                    <a:pt x="6161" y="1603"/>
                  </a:cubicBezTo>
                  <a:cubicBezTo>
                    <a:pt x="6177" y="1569"/>
                    <a:pt x="6189" y="1540"/>
                    <a:pt x="6195" y="1506"/>
                  </a:cubicBezTo>
                  <a:cubicBezTo>
                    <a:pt x="6200" y="1472"/>
                    <a:pt x="6200" y="1443"/>
                    <a:pt x="6200" y="1415"/>
                  </a:cubicBezTo>
                  <a:cubicBezTo>
                    <a:pt x="6195" y="1375"/>
                    <a:pt x="6189" y="1352"/>
                    <a:pt x="6183" y="1330"/>
                  </a:cubicBezTo>
                  <a:cubicBezTo>
                    <a:pt x="6172" y="1301"/>
                    <a:pt x="6155" y="1273"/>
                    <a:pt x="6138" y="1244"/>
                  </a:cubicBezTo>
                  <a:cubicBezTo>
                    <a:pt x="6103" y="1205"/>
                    <a:pt x="6075" y="1170"/>
                    <a:pt x="6046" y="1142"/>
                  </a:cubicBezTo>
                  <a:cubicBezTo>
                    <a:pt x="6041" y="1136"/>
                    <a:pt x="6041" y="1131"/>
                    <a:pt x="6035" y="1131"/>
                  </a:cubicBezTo>
                  <a:cubicBezTo>
                    <a:pt x="6024" y="1108"/>
                    <a:pt x="6019" y="1079"/>
                    <a:pt x="6024" y="1052"/>
                  </a:cubicBezTo>
                  <a:cubicBezTo>
                    <a:pt x="6035" y="1018"/>
                    <a:pt x="6064" y="995"/>
                    <a:pt x="6093" y="989"/>
                  </a:cubicBezTo>
                  <a:cubicBezTo>
                    <a:pt x="6143" y="977"/>
                    <a:pt x="6200" y="971"/>
                    <a:pt x="6251" y="960"/>
                  </a:cubicBezTo>
                  <a:cubicBezTo>
                    <a:pt x="6399" y="937"/>
                    <a:pt x="6547" y="909"/>
                    <a:pt x="6678" y="864"/>
                  </a:cubicBezTo>
                  <a:cubicBezTo>
                    <a:pt x="6740" y="840"/>
                    <a:pt x="6791" y="819"/>
                    <a:pt x="6843" y="785"/>
                  </a:cubicBezTo>
                  <a:cubicBezTo>
                    <a:pt x="6871" y="761"/>
                    <a:pt x="6893" y="738"/>
                    <a:pt x="6922" y="711"/>
                  </a:cubicBezTo>
                  <a:cubicBezTo>
                    <a:pt x="6939" y="682"/>
                    <a:pt x="6956" y="659"/>
                    <a:pt x="6967" y="636"/>
                  </a:cubicBezTo>
                  <a:cubicBezTo>
                    <a:pt x="6979" y="609"/>
                    <a:pt x="6990" y="575"/>
                    <a:pt x="7001" y="528"/>
                  </a:cubicBezTo>
                  <a:cubicBezTo>
                    <a:pt x="7008" y="483"/>
                    <a:pt x="7008" y="431"/>
                    <a:pt x="7008" y="370"/>
                  </a:cubicBezTo>
                  <a:cubicBezTo>
                    <a:pt x="6995" y="307"/>
                    <a:pt x="6984" y="250"/>
                    <a:pt x="6967" y="205"/>
                  </a:cubicBezTo>
                  <a:cubicBezTo>
                    <a:pt x="6961" y="187"/>
                    <a:pt x="6956" y="176"/>
                    <a:pt x="6950" y="165"/>
                  </a:cubicBezTo>
                  <a:cubicBezTo>
                    <a:pt x="6945" y="171"/>
                    <a:pt x="6939" y="176"/>
                    <a:pt x="6939" y="182"/>
                  </a:cubicBezTo>
                  <a:cubicBezTo>
                    <a:pt x="6922" y="244"/>
                    <a:pt x="6898" y="302"/>
                    <a:pt x="6871" y="358"/>
                  </a:cubicBezTo>
                  <a:cubicBezTo>
                    <a:pt x="6848" y="404"/>
                    <a:pt x="6819" y="449"/>
                    <a:pt x="6785" y="483"/>
                  </a:cubicBezTo>
                  <a:cubicBezTo>
                    <a:pt x="6751" y="517"/>
                    <a:pt x="6717" y="551"/>
                    <a:pt x="6678" y="580"/>
                  </a:cubicBezTo>
                  <a:cubicBezTo>
                    <a:pt x="6633" y="609"/>
                    <a:pt x="6581" y="630"/>
                    <a:pt x="6536" y="648"/>
                  </a:cubicBezTo>
                  <a:cubicBezTo>
                    <a:pt x="6468" y="670"/>
                    <a:pt x="6394" y="682"/>
                    <a:pt x="6319" y="688"/>
                  </a:cubicBezTo>
                  <a:cubicBezTo>
                    <a:pt x="6308" y="693"/>
                    <a:pt x="6292" y="693"/>
                    <a:pt x="6279" y="693"/>
                  </a:cubicBezTo>
                  <a:cubicBezTo>
                    <a:pt x="6211" y="693"/>
                    <a:pt x="6143" y="682"/>
                    <a:pt x="6075" y="670"/>
                  </a:cubicBezTo>
                  <a:cubicBezTo>
                    <a:pt x="5996" y="654"/>
                    <a:pt x="5922" y="630"/>
                    <a:pt x="5854" y="596"/>
                  </a:cubicBezTo>
                  <a:cubicBezTo>
                    <a:pt x="5831" y="585"/>
                    <a:pt x="5802" y="568"/>
                    <a:pt x="5780" y="551"/>
                  </a:cubicBezTo>
                  <a:cubicBezTo>
                    <a:pt x="5762" y="546"/>
                    <a:pt x="5746" y="540"/>
                    <a:pt x="5728" y="540"/>
                  </a:cubicBezTo>
                  <a:cubicBezTo>
                    <a:pt x="5712" y="540"/>
                    <a:pt x="5689" y="546"/>
                    <a:pt x="5678" y="557"/>
                  </a:cubicBezTo>
                  <a:cubicBezTo>
                    <a:pt x="5649" y="585"/>
                    <a:pt x="5637" y="625"/>
                    <a:pt x="5655" y="659"/>
                  </a:cubicBezTo>
                  <a:cubicBezTo>
                    <a:pt x="5694" y="750"/>
                    <a:pt x="5728" y="830"/>
                    <a:pt x="5757" y="909"/>
                  </a:cubicBezTo>
                  <a:cubicBezTo>
                    <a:pt x="5786" y="1011"/>
                    <a:pt x="5807" y="1097"/>
                    <a:pt x="5814" y="1181"/>
                  </a:cubicBezTo>
                  <a:cubicBezTo>
                    <a:pt x="5814" y="1228"/>
                    <a:pt x="5814" y="1273"/>
                    <a:pt x="5802" y="1312"/>
                  </a:cubicBezTo>
                  <a:cubicBezTo>
                    <a:pt x="5797" y="1341"/>
                    <a:pt x="5786" y="1370"/>
                    <a:pt x="5773" y="1398"/>
                  </a:cubicBezTo>
                  <a:cubicBezTo>
                    <a:pt x="5762" y="1420"/>
                    <a:pt x="5752" y="1438"/>
                    <a:pt x="5734" y="1454"/>
                  </a:cubicBezTo>
                  <a:cubicBezTo>
                    <a:pt x="5712" y="1477"/>
                    <a:pt x="5694" y="1495"/>
                    <a:pt x="5671" y="1511"/>
                  </a:cubicBezTo>
                  <a:cubicBezTo>
                    <a:pt x="5626" y="1540"/>
                    <a:pt x="5581" y="1563"/>
                    <a:pt x="5535" y="1574"/>
                  </a:cubicBezTo>
                  <a:cubicBezTo>
                    <a:pt x="5490" y="1591"/>
                    <a:pt x="5439" y="1603"/>
                    <a:pt x="5387" y="1603"/>
                  </a:cubicBezTo>
                  <a:lnTo>
                    <a:pt x="5371" y="1603"/>
                  </a:lnTo>
                  <a:cubicBezTo>
                    <a:pt x="5325" y="1603"/>
                    <a:pt x="5274" y="1603"/>
                    <a:pt x="5222" y="1591"/>
                  </a:cubicBezTo>
                  <a:cubicBezTo>
                    <a:pt x="5143" y="1574"/>
                    <a:pt x="5075" y="1546"/>
                    <a:pt x="4996" y="1506"/>
                  </a:cubicBezTo>
                  <a:cubicBezTo>
                    <a:pt x="4899" y="1454"/>
                    <a:pt x="4808" y="1398"/>
                    <a:pt x="4723" y="1318"/>
                  </a:cubicBezTo>
                  <a:cubicBezTo>
                    <a:pt x="4626" y="1233"/>
                    <a:pt x="4541" y="1136"/>
                    <a:pt x="4472" y="1034"/>
                  </a:cubicBezTo>
                  <a:cubicBezTo>
                    <a:pt x="4461" y="1018"/>
                    <a:pt x="4438" y="1005"/>
                    <a:pt x="4416" y="1005"/>
                  </a:cubicBezTo>
                  <a:cubicBezTo>
                    <a:pt x="4382" y="1005"/>
                    <a:pt x="4359" y="1018"/>
                    <a:pt x="4341" y="1040"/>
                  </a:cubicBezTo>
                  <a:cubicBezTo>
                    <a:pt x="4273" y="1142"/>
                    <a:pt x="4223" y="1262"/>
                    <a:pt x="4171" y="1370"/>
                  </a:cubicBezTo>
                  <a:cubicBezTo>
                    <a:pt x="4149" y="1438"/>
                    <a:pt x="4121" y="1501"/>
                    <a:pt x="4086" y="1563"/>
                  </a:cubicBezTo>
                  <a:cubicBezTo>
                    <a:pt x="4047" y="1637"/>
                    <a:pt x="4007" y="1700"/>
                    <a:pt x="3961" y="1750"/>
                  </a:cubicBezTo>
                  <a:cubicBezTo>
                    <a:pt x="3932" y="1779"/>
                    <a:pt x="3905" y="1807"/>
                    <a:pt x="3871" y="1829"/>
                  </a:cubicBezTo>
                  <a:cubicBezTo>
                    <a:pt x="3837" y="1847"/>
                    <a:pt x="3808" y="1863"/>
                    <a:pt x="3774" y="1876"/>
                  </a:cubicBezTo>
                  <a:cubicBezTo>
                    <a:pt x="3728" y="1892"/>
                    <a:pt x="3677" y="1897"/>
                    <a:pt x="3625" y="1904"/>
                  </a:cubicBezTo>
                  <a:lnTo>
                    <a:pt x="3598" y="1904"/>
                  </a:lnTo>
                  <a:cubicBezTo>
                    <a:pt x="3557" y="1904"/>
                    <a:pt x="3523" y="1904"/>
                    <a:pt x="3484" y="1897"/>
                  </a:cubicBezTo>
                  <a:cubicBezTo>
                    <a:pt x="3444" y="1886"/>
                    <a:pt x="3410" y="1870"/>
                    <a:pt x="3370" y="1852"/>
                  </a:cubicBezTo>
                  <a:cubicBezTo>
                    <a:pt x="3325" y="1829"/>
                    <a:pt x="3279" y="1802"/>
                    <a:pt x="3240" y="1768"/>
                  </a:cubicBezTo>
                  <a:cubicBezTo>
                    <a:pt x="3189" y="1716"/>
                    <a:pt x="3137" y="1659"/>
                    <a:pt x="3092" y="1585"/>
                  </a:cubicBezTo>
                  <a:cubicBezTo>
                    <a:pt x="3040" y="1511"/>
                    <a:pt x="3001" y="1427"/>
                    <a:pt x="2967" y="1335"/>
                  </a:cubicBezTo>
                  <a:lnTo>
                    <a:pt x="2967" y="1325"/>
                  </a:lnTo>
                  <a:lnTo>
                    <a:pt x="2956" y="1296"/>
                  </a:lnTo>
                  <a:cubicBezTo>
                    <a:pt x="2956" y="1284"/>
                    <a:pt x="2944" y="1267"/>
                    <a:pt x="2938" y="1256"/>
                  </a:cubicBezTo>
                  <a:cubicBezTo>
                    <a:pt x="2927" y="1244"/>
                    <a:pt x="2916" y="1239"/>
                    <a:pt x="2899" y="1233"/>
                  </a:cubicBezTo>
                  <a:cubicBezTo>
                    <a:pt x="2893" y="1228"/>
                    <a:pt x="2882" y="1228"/>
                    <a:pt x="2870" y="1228"/>
                  </a:cubicBezTo>
                  <a:cubicBezTo>
                    <a:pt x="2848" y="1228"/>
                    <a:pt x="2825" y="1233"/>
                    <a:pt x="2814" y="1250"/>
                  </a:cubicBezTo>
                  <a:cubicBezTo>
                    <a:pt x="2739" y="1312"/>
                    <a:pt x="2665" y="1370"/>
                    <a:pt x="2592" y="1427"/>
                  </a:cubicBezTo>
                  <a:cubicBezTo>
                    <a:pt x="2507" y="1477"/>
                    <a:pt x="2427" y="1517"/>
                    <a:pt x="2348" y="1546"/>
                  </a:cubicBezTo>
                  <a:cubicBezTo>
                    <a:pt x="2290" y="1563"/>
                    <a:pt x="2240" y="1574"/>
                    <a:pt x="2188" y="1580"/>
                  </a:cubicBezTo>
                  <a:lnTo>
                    <a:pt x="2166" y="1580"/>
                  </a:lnTo>
                  <a:cubicBezTo>
                    <a:pt x="2125" y="1580"/>
                    <a:pt x="2086" y="1574"/>
                    <a:pt x="2052" y="1569"/>
                  </a:cubicBezTo>
                  <a:cubicBezTo>
                    <a:pt x="2007" y="1556"/>
                    <a:pt x="1973" y="1540"/>
                    <a:pt x="1933" y="1522"/>
                  </a:cubicBezTo>
                  <a:cubicBezTo>
                    <a:pt x="1887" y="1501"/>
                    <a:pt x="1842" y="1466"/>
                    <a:pt x="1802" y="1432"/>
                  </a:cubicBezTo>
                  <a:cubicBezTo>
                    <a:pt x="1763" y="1398"/>
                    <a:pt x="1734" y="1359"/>
                    <a:pt x="1705" y="1318"/>
                  </a:cubicBezTo>
                  <a:cubicBezTo>
                    <a:pt x="1682" y="1284"/>
                    <a:pt x="1666" y="1250"/>
                    <a:pt x="1648" y="1210"/>
                  </a:cubicBezTo>
                  <a:cubicBezTo>
                    <a:pt x="1637" y="1165"/>
                    <a:pt x="1626" y="1120"/>
                    <a:pt x="1626" y="1063"/>
                  </a:cubicBezTo>
                  <a:cubicBezTo>
                    <a:pt x="1621" y="971"/>
                    <a:pt x="1632" y="875"/>
                    <a:pt x="1637" y="785"/>
                  </a:cubicBezTo>
                  <a:cubicBezTo>
                    <a:pt x="1643" y="738"/>
                    <a:pt x="1648" y="693"/>
                    <a:pt x="1655" y="643"/>
                  </a:cubicBezTo>
                  <a:cubicBezTo>
                    <a:pt x="1655" y="625"/>
                    <a:pt x="1648" y="602"/>
                    <a:pt x="1637" y="585"/>
                  </a:cubicBezTo>
                  <a:cubicBezTo>
                    <a:pt x="1626" y="580"/>
                    <a:pt x="1614" y="568"/>
                    <a:pt x="1603" y="562"/>
                  </a:cubicBezTo>
                  <a:lnTo>
                    <a:pt x="1546" y="562"/>
                  </a:lnTo>
                  <a:cubicBezTo>
                    <a:pt x="1443" y="568"/>
                    <a:pt x="1353" y="575"/>
                    <a:pt x="1257" y="575"/>
                  </a:cubicBezTo>
                  <a:cubicBezTo>
                    <a:pt x="1058" y="575"/>
                    <a:pt x="893" y="557"/>
                    <a:pt x="740" y="523"/>
                  </a:cubicBezTo>
                  <a:cubicBezTo>
                    <a:pt x="625" y="500"/>
                    <a:pt x="530" y="465"/>
                    <a:pt x="438" y="420"/>
                  </a:cubicBezTo>
                  <a:cubicBezTo>
                    <a:pt x="365" y="386"/>
                    <a:pt x="302" y="341"/>
                    <a:pt x="239" y="289"/>
                  </a:cubicBezTo>
                  <a:cubicBezTo>
                    <a:pt x="182" y="234"/>
                    <a:pt x="137" y="176"/>
                    <a:pt x="97" y="119"/>
                  </a:cubicBezTo>
                  <a:cubicBezTo>
                    <a:pt x="69" y="79"/>
                    <a:pt x="52" y="4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 flipH="1">
              <a:off x="2034220" y="3487215"/>
              <a:ext cx="217550" cy="208900"/>
            </a:xfrm>
            <a:custGeom>
              <a:avLst/>
              <a:gdLst/>
              <a:ahLst/>
              <a:cxnLst/>
              <a:rect l="l" t="t" r="r" b="b"/>
              <a:pathLst>
                <a:path w="7394" h="7100" extrusionOk="0">
                  <a:moveTo>
                    <a:pt x="722" y="3700"/>
                  </a:moveTo>
                  <a:cubicBezTo>
                    <a:pt x="725" y="3702"/>
                    <a:pt x="728" y="3703"/>
                    <a:pt x="731" y="3704"/>
                  </a:cubicBezTo>
                  <a:lnTo>
                    <a:pt x="731" y="3704"/>
                  </a:lnTo>
                  <a:lnTo>
                    <a:pt x="728" y="3700"/>
                  </a:lnTo>
                  <a:close/>
                  <a:moveTo>
                    <a:pt x="3898" y="171"/>
                  </a:moveTo>
                  <a:cubicBezTo>
                    <a:pt x="3938" y="171"/>
                    <a:pt x="3979" y="176"/>
                    <a:pt x="4018" y="176"/>
                  </a:cubicBezTo>
                  <a:cubicBezTo>
                    <a:pt x="4069" y="189"/>
                    <a:pt x="4115" y="205"/>
                    <a:pt x="4160" y="228"/>
                  </a:cubicBezTo>
                  <a:cubicBezTo>
                    <a:pt x="4205" y="250"/>
                    <a:pt x="4257" y="279"/>
                    <a:pt x="4302" y="318"/>
                  </a:cubicBezTo>
                  <a:cubicBezTo>
                    <a:pt x="4359" y="370"/>
                    <a:pt x="4404" y="420"/>
                    <a:pt x="4444" y="472"/>
                  </a:cubicBezTo>
                  <a:cubicBezTo>
                    <a:pt x="4472" y="512"/>
                    <a:pt x="4490" y="551"/>
                    <a:pt x="4507" y="591"/>
                  </a:cubicBezTo>
                  <a:cubicBezTo>
                    <a:pt x="4541" y="693"/>
                    <a:pt x="4558" y="808"/>
                    <a:pt x="4569" y="921"/>
                  </a:cubicBezTo>
                  <a:cubicBezTo>
                    <a:pt x="4575" y="978"/>
                    <a:pt x="4580" y="1034"/>
                    <a:pt x="4592" y="1086"/>
                  </a:cubicBezTo>
                  <a:cubicBezTo>
                    <a:pt x="4598" y="1131"/>
                    <a:pt x="4609" y="1183"/>
                    <a:pt x="4637" y="1245"/>
                  </a:cubicBezTo>
                  <a:cubicBezTo>
                    <a:pt x="4643" y="1262"/>
                    <a:pt x="4648" y="1280"/>
                    <a:pt x="4666" y="1301"/>
                  </a:cubicBezTo>
                  <a:lnTo>
                    <a:pt x="4672" y="1319"/>
                  </a:lnTo>
                  <a:cubicBezTo>
                    <a:pt x="4682" y="1330"/>
                    <a:pt x="4688" y="1348"/>
                    <a:pt x="4700" y="1364"/>
                  </a:cubicBezTo>
                  <a:lnTo>
                    <a:pt x="4706" y="1382"/>
                  </a:lnTo>
                  <a:cubicBezTo>
                    <a:pt x="4711" y="1393"/>
                    <a:pt x="4722" y="1409"/>
                    <a:pt x="4734" y="1421"/>
                  </a:cubicBezTo>
                  <a:cubicBezTo>
                    <a:pt x="4751" y="1443"/>
                    <a:pt x="4779" y="1455"/>
                    <a:pt x="4808" y="1455"/>
                  </a:cubicBezTo>
                  <a:cubicBezTo>
                    <a:pt x="4824" y="1455"/>
                    <a:pt x="4842" y="1450"/>
                    <a:pt x="4858" y="1443"/>
                  </a:cubicBezTo>
                  <a:cubicBezTo>
                    <a:pt x="4865" y="1438"/>
                    <a:pt x="4876" y="1427"/>
                    <a:pt x="4887" y="1421"/>
                  </a:cubicBezTo>
                  <a:lnTo>
                    <a:pt x="4899" y="1409"/>
                  </a:lnTo>
                  <a:cubicBezTo>
                    <a:pt x="4921" y="1398"/>
                    <a:pt x="4939" y="1387"/>
                    <a:pt x="4961" y="1382"/>
                  </a:cubicBezTo>
                  <a:cubicBezTo>
                    <a:pt x="4984" y="1370"/>
                    <a:pt x="5012" y="1364"/>
                    <a:pt x="5036" y="1353"/>
                  </a:cubicBezTo>
                  <a:cubicBezTo>
                    <a:pt x="5057" y="1348"/>
                    <a:pt x="5086" y="1341"/>
                    <a:pt x="5109" y="1330"/>
                  </a:cubicBezTo>
                  <a:cubicBezTo>
                    <a:pt x="5149" y="1319"/>
                    <a:pt x="5194" y="1301"/>
                    <a:pt x="5233" y="1290"/>
                  </a:cubicBezTo>
                  <a:lnTo>
                    <a:pt x="5285" y="1267"/>
                  </a:lnTo>
                  <a:cubicBezTo>
                    <a:pt x="5370" y="1239"/>
                    <a:pt x="5479" y="1199"/>
                    <a:pt x="5603" y="1188"/>
                  </a:cubicBezTo>
                  <a:cubicBezTo>
                    <a:pt x="5621" y="1183"/>
                    <a:pt x="5637" y="1183"/>
                    <a:pt x="5655" y="1183"/>
                  </a:cubicBezTo>
                  <a:cubicBezTo>
                    <a:pt x="5689" y="1183"/>
                    <a:pt x="5728" y="1188"/>
                    <a:pt x="5773" y="1194"/>
                  </a:cubicBezTo>
                  <a:cubicBezTo>
                    <a:pt x="5831" y="1205"/>
                    <a:pt x="5888" y="1222"/>
                    <a:pt x="5938" y="1251"/>
                  </a:cubicBezTo>
                  <a:cubicBezTo>
                    <a:pt x="5983" y="1267"/>
                    <a:pt x="6024" y="1296"/>
                    <a:pt x="6064" y="1325"/>
                  </a:cubicBezTo>
                  <a:cubicBezTo>
                    <a:pt x="6093" y="1353"/>
                    <a:pt x="6120" y="1382"/>
                    <a:pt x="6143" y="1409"/>
                  </a:cubicBezTo>
                  <a:cubicBezTo>
                    <a:pt x="6161" y="1438"/>
                    <a:pt x="6177" y="1472"/>
                    <a:pt x="6195" y="1506"/>
                  </a:cubicBezTo>
                  <a:cubicBezTo>
                    <a:pt x="6206" y="1540"/>
                    <a:pt x="6211" y="1580"/>
                    <a:pt x="6217" y="1620"/>
                  </a:cubicBezTo>
                  <a:cubicBezTo>
                    <a:pt x="6222" y="1660"/>
                    <a:pt x="6222" y="1700"/>
                    <a:pt x="6217" y="1734"/>
                  </a:cubicBezTo>
                  <a:cubicBezTo>
                    <a:pt x="6211" y="1768"/>
                    <a:pt x="6200" y="1796"/>
                    <a:pt x="6183" y="1825"/>
                  </a:cubicBezTo>
                  <a:cubicBezTo>
                    <a:pt x="6143" y="1915"/>
                    <a:pt x="6080" y="1989"/>
                    <a:pt x="6018" y="2069"/>
                  </a:cubicBezTo>
                  <a:lnTo>
                    <a:pt x="5978" y="2120"/>
                  </a:lnTo>
                  <a:cubicBezTo>
                    <a:pt x="5933" y="2171"/>
                    <a:pt x="5904" y="2211"/>
                    <a:pt x="5876" y="2261"/>
                  </a:cubicBezTo>
                  <a:cubicBezTo>
                    <a:pt x="5859" y="2285"/>
                    <a:pt x="5847" y="2313"/>
                    <a:pt x="5836" y="2342"/>
                  </a:cubicBezTo>
                  <a:cubicBezTo>
                    <a:pt x="5831" y="2358"/>
                    <a:pt x="5825" y="2381"/>
                    <a:pt x="5820" y="2410"/>
                  </a:cubicBezTo>
                  <a:cubicBezTo>
                    <a:pt x="5813" y="2421"/>
                    <a:pt x="5802" y="2432"/>
                    <a:pt x="5791" y="2450"/>
                  </a:cubicBezTo>
                  <a:lnTo>
                    <a:pt x="5773" y="2478"/>
                  </a:lnTo>
                  <a:cubicBezTo>
                    <a:pt x="5757" y="2500"/>
                    <a:pt x="5752" y="2541"/>
                    <a:pt x="5768" y="2568"/>
                  </a:cubicBezTo>
                  <a:cubicBezTo>
                    <a:pt x="5773" y="2581"/>
                    <a:pt x="5786" y="2591"/>
                    <a:pt x="5797" y="2602"/>
                  </a:cubicBezTo>
                  <a:cubicBezTo>
                    <a:pt x="5813" y="2609"/>
                    <a:pt x="5825" y="2615"/>
                    <a:pt x="5842" y="2615"/>
                  </a:cubicBezTo>
                  <a:cubicBezTo>
                    <a:pt x="5928" y="2631"/>
                    <a:pt x="6018" y="2636"/>
                    <a:pt x="6103" y="2649"/>
                  </a:cubicBezTo>
                  <a:lnTo>
                    <a:pt x="6143" y="2649"/>
                  </a:lnTo>
                  <a:cubicBezTo>
                    <a:pt x="6251" y="2660"/>
                    <a:pt x="6371" y="2671"/>
                    <a:pt x="6484" y="2688"/>
                  </a:cubicBezTo>
                  <a:cubicBezTo>
                    <a:pt x="6638" y="2722"/>
                    <a:pt x="6751" y="2751"/>
                    <a:pt x="6848" y="2796"/>
                  </a:cubicBezTo>
                  <a:cubicBezTo>
                    <a:pt x="6911" y="2825"/>
                    <a:pt x="6956" y="2859"/>
                    <a:pt x="7001" y="2893"/>
                  </a:cubicBezTo>
                  <a:cubicBezTo>
                    <a:pt x="7035" y="2921"/>
                    <a:pt x="7064" y="2950"/>
                    <a:pt x="7087" y="2984"/>
                  </a:cubicBezTo>
                  <a:cubicBezTo>
                    <a:pt x="7109" y="3018"/>
                    <a:pt x="7126" y="3052"/>
                    <a:pt x="7143" y="3092"/>
                  </a:cubicBezTo>
                  <a:cubicBezTo>
                    <a:pt x="7160" y="3137"/>
                    <a:pt x="7171" y="3194"/>
                    <a:pt x="7184" y="3262"/>
                  </a:cubicBezTo>
                  <a:cubicBezTo>
                    <a:pt x="7184" y="3318"/>
                    <a:pt x="7184" y="3370"/>
                    <a:pt x="7177" y="3415"/>
                  </a:cubicBezTo>
                  <a:cubicBezTo>
                    <a:pt x="7166" y="3462"/>
                    <a:pt x="7155" y="3496"/>
                    <a:pt x="7143" y="3523"/>
                  </a:cubicBezTo>
                  <a:cubicBezTo>
                    <a:pt x="7132" y="3546"/>
                    <a:pt x="7115" y="3569"/>
                    <a:pt x="7098" y="3598"/>
                  </a:cubicBezTo>
                  <a:cubicBezTo>
                    <a:pt x="7069" y="3625"/>
                    <a:pt x="7047" y="3648"/>
                    <a:pt x="7013" y="3672"/>
                  </a:cubicBezTo>
                  <a:cubicBezTo>
                    <a:pt x="6967" y="3706"/>
                    <a:pt x="6916" y="3727"/>
                    <a:pt x="6854" y="3751"/>
                  </a:cubicBezTo>
                  <a:cubicBezTo>
                    <a:pt x="6723" y="3796"/>
                    <a:pt x="6575" y="3824"/>
                    <a:pt x="6427" y="3847"/>
                  </a:cubicBezTo>
                  <a:cubicBezTo>
                    <a:pt x="6376" y="3858"/>
                    <a:pt x="6319" y="3864"/>
                    <a:pt x="6269" y="3876"/>
                  </a:cubicBezTo>
                  <a:cubicBezTo>
                    <a:pt x="6240" y="3882"/>
                    <a:pt x="6211" y="3905"/>
                    <a:pt x="6200" y="3939"/>
                  </a:cubicBezTo>
                  <a:cubicBezTo>
                    <a:pt x="6195" y="3973"/>
                    <a:pt x="6200" y="4007"/>
                    <a:pt x="6222" y="4029"/>
                  </a:cubicBezTo>
                  <a:cubicBezTo>
                    <a:pt x="6251" y="4057"/>
                    <a:pt x="6279" y="4092"/>
                    <a:pt x="6314" y="4131"/>
                  </a:cubicBezTo>
                  <a:cubicBezTo>
                    <a:pt x="6331" y="4160"/>
                    <a:pt x="6348" y="4188"/>
                    <a:pt x="6359" y="4217"/>
                  </a:cubicBezTo>
                  <a:cubicBezTo>
                    <a:pt x="6365" y="4239"/>
                    <a:pt x="6371" y="4262"/>
                    <a:pt x="6376" y="4302"/>
                  </a:cubicBezTo>
                  <a:lnTo>
                    <a:pt x="6376" y="4393"/>
                  </a:lnTo>
                  <a:cubicBezTo>
                    <a:pt x="6365" y="4427"/>
                    <a:pt x="6353" y="4456"/>
                    <a:pt x="6337" y="4490"/>
                  </a:cubicBezTo>
                  <a:cubicBezTo>
                    <a:pt x="6319" y="4535"/>
                    <a:pt x="6290" y="4574"/>
                    <a:pt x="6256" y="4614"/>
                  </a:cubicBezTo>
                  <a:cubicBezTo>
                    <a:pt x="6206" y="4671"/>
                    <a:pt x="6154" y="4723"/>
                    <a:pt x="6086" y="4768"/>
                  </a:cubicBezTo>
                  <a:cubicBezTo>
                    <a:pt x="6001" y="4825"/>
                    <a:pt x="5904" y="4876"/>
                    <a:pt x="5802" y="4915"/>
                  </a:cubicBezTo>
                  <a:cubicBezTo>
                    <a:pt x="5700" y="4955"/>
                    <a:pt x="5587" y="4983"/>
                    <a:pt x="5479" y="5001"/>
                  </a:cubicBezTo>
                  <a:lnTo>
                    <a:pt x="5377" y="5001"/>
                  </a:lnTo>
                  <a:cubicBezTo>
                    <a:pt x="5325" y="5001"/>
                    <a:pt x="5274" y="5001"/>
                    <a:pt x="5212" y="4989"/>
                  </a:cubicBezTo>
                  <a:cubicBezTo>
                    <a:pt x="5154" y="4978"/>
                    <a:pt x="5109" y="4962"/>
                    <a:pt x="5070" y="4944"/>
                  </a:cubicBezTo>
                  <a:cubicBezTo>
                    <a:pt x="5029" y="4928"/>
                    <a:pt x="4995" y="4904"/>
                    <a:pt x="4961" y="4876"/>
                  </a:cubicBezTo>
                  <a:cubicBezTo>
                    <a:pt x="4927" y="4847"/>
                    <a:pt x="4905" y="4818"/>
                    <a:pt x="4882" y="4791"/>
                  </a:cubicBezTo>
                  <a:cubicBezTo>
                    <a:pt x="4858" y="4757"/>
                    <a:pt x="4837" y="4716"/>
                    <a:pt x="4819" y="4671"/>
                  </a:cubicBezTo>
                  <a:cubicBezTo>
                    <a:pt x="4813" y="4648"/>
                    <a:pt x="4808" y="4626"/>
                    <a:pt x="4802" y="4608"/>
                  </a:cubicBezTo>
                  <a:cubicBezTo>
                    <a:pt x="4790" y="4569"/>
                    <a:pt x="4756" y="4546"/>
                    <a:pt x="4722" y="4546"/>
                  </a:cubicBezTo>
                  <a:lnTo>
                    <a:pt x="4706" y="4546"/>
                  </a:lnTo>
                  <a:cubicBezTo>
                    <a:pt x="4695" y="4546"/>
                    <a:pt x="4682" y="4553"/>
                    <a:pt x="4666" y="4563"/>
                  </a:cubicBezTo>
                  <a:cubicBezTo>
                    <a:pt x="4643" y="4580"/>
                    <a:pt x="4627" y="4603"/>
                    <a:pt x="4627" y="4632"/>
                  </a:cubicBezTo>
                  <a:cubicBezTo>
                    <a:pt x="4627" y="4666"/>
                    <a:pt x="4627" y="4700"/>
                    <a:pt x="4620" y="4734"/>
                  </a:cubicBezTo>
                  <a:cubicBezTo>
                    <a:pt x="4603" y="4797"/>
                    <a:pt x="4586" y="4859"/>
                    <a:pt x="4558" y="4915"/>
                  </a:cubicBezTo>
                  <a:cubicBezTo>
                    <a:pt x="4530" y="4978"/>
                    <a:pt x="4490" y="5041"/>
                    <a:pt x="4438" y="5103"/>
                  </a:cubicBezTo>
                  <a:cubicBezTo>
                    <a:pt x="4381" y="5172"/>
                    <a:pt x="4313" y="5234"/>
                    <a:pt x="4239" y="5290"/>
                  </a:cubicBezTo>
                  <a:cubicBezTo>
                    <a:pt x="4205" y="5313"/>
                    <a:pt x="4171" y="5337"/>
                    <a:pt x="4137" y="5358"/>
                  </a:cubicBezTo>
                  <a:lnTo>
                    <a:pt x="4121" y="5358"/>
                  </a:lnTo>
                  <a:cubicBezTo>
                    <a:pt x="4103" y="5371"/>
                    <a:pt x="4081" y="5376"/>
                    <a:pt x="4063" y="5387"/>
                  </a:cubicBezTo>
                  <a:cubicBezTo>
                    <a:pt x="4058" y="5393"/>
                    <a:pt x="4058" y="5393"/>
                    <a:pt x="4058" y="5398"/>
                  </a:cubicBezTo>
                  <a:cubicBezTo>
                    <a:pt x="4035" y="5410"/>
                    <a:pt x="4013" y="5416"/>
                    <a:pt x="3990" y="5427"/>
                  </a:cubicBezTo>
                  <a:cubicBezTo>
                    <a:pt x="3916" y="5450"/>
                    <a:pt x="3848" y="5473"/>
                    <a:pt x="3774" y="5479"/>
                  </a:cubicBezTo>
                  <a:cubicBezTo>
                    <a:pt x="3751" y="5484"/>
                    <a:pt x="3728" y="5484"/>
                    <a:pt x="3711" y="5484"/>
                  </a:cubicBezTo>
                  <a:cubicBezTo>
                    <a:pt x="3672" y="5484"/>
                    <a:pt x="3631" y="5479"/>
                    <a:pt x="3586" y="5473"/>
                  </a:cubicBezTo>
                  <a:cubicBezTo>
                    <a:pt x="3523" y="5461"/>
                    <a:pt x="3467" y="5439"/>
                    <a:pt x="3421" y="5421"/>
                  </a:cubicBezTo>
                  <a:cubicBezTo>
                    <a:pt x="3371" y="5393"/>
                    <a:pt x="3324" y="5364"/>
                    <a:pt x="3279" y="5330"/>
                  </a:cubicBezTo>
                  <a:cubicBezTo>
                    <a:pt x="3222" y="5279"/>
                    <a:pt x="3166" y="5217"/>
                    <a:pt x="3120" y="5148"/>
                  </a:cubicBezTo>
                  <a:cubicBezTo>
                    <a:pt x="3046" y="5046"/>
                    <a:pt x="2983" y="4928"/>
                    <a:pt x="2910" y="4768"/>
                  </a:cubicBezTo>
                  <a:cubicBezTo>
                    <a:pt x="2904" y="4750"/>
                    <a:pt x="2881" y="4739"/>
                    <a:pt x="2859" y="4739"/>
                  </a:cubicBezTo>
                  <a:cubicBezTo>
                    <a:pt x="2836" y="4739"/>
                    <a:pt x="2820" y="4757"/>
                    <a:pt x="2807" y="4779"/>
                  </a:cubicBezTo>
                  <a:cubicBezTo>
                    <a:pt x="2802" y="4791"/>
                    <a:pt x="2796" y="4802"/>
                    <a:pt x="2785" y="4813"/>
                  </a:cubicBezTo>
                  <a:lnTo>
                    <a:pt x="2779" y="4818"/>
                  </a:lnTo>
                  <a:lnTo>
                    <a:pt x="2791" y="4818"/>
                  </a:lnTo>
                  <a:cubicBezTo>
                    <a:pt x="2768" y="4870"/>
                    <a:pt x="2734" y="4915"/>
                    <a:pt x="2700" y="4962"/>
                  </a:cubicBezTo>
                  <a:cubicBezTo>
                    <a:pt x="2660" y="5007"/>
                    <a:pt x="2615" y="5046"/>
                    <a:pt x="2574" y="5075"/>
                  </a:cubicBezTo>
                  <a:cubicBezTo>
                    <a:pt x="2529" y="5109"/>
                    <a:pt x="2484" y="5132"/>
                    <a:pt x="2438" y="5148"/>
                  </a:cubicBezTo>
                  <a:cubicBezTo>
                    <a:pt x="2370" y="5177"/>
                    <a:pt x="2301" y="5188"/>
                    <a:pt x="2228" y="5200"/>
                  </a:cubicBezTo>
                  <a:lnTo>
                    <a:pt x="2160" y="5200"/>
                  </a:lnTo>
                  <a:cubicBezTo>
                    <a:pt x="2115" y="5200"/>
                    <a:pt x="2063" y="5193"/>
                    <a:pt x="2007" y="5188"/>
                  </a:cubicBezTo>
                  <a:cubicBezTo>
                    <a:pt x="1904" y="5172"/>
                    <a:pt x="1802" y="5138"/>
                    <a:pt x="1705" y="5091"/>
                  </a:cubicBezTo>
                  <a:cubicBezTo>
                    <a:pt x="1626" y="5052"/>
                    <a:pt x="1546" y="5007"/>
                    <a:pt x="1472" y="4944"/>
                  </a:cubicBezTo>
                  <a:cubicBezTo>
                    <a:pt x="1409" y="4893"/>
                    <a:pt x="1359" y="4836"/>
                    <a:pt x="1319" y="4779"/>
                  </a:cubicBezTo>
                  <a:cubicBezTo>
                    <a:pt x="1285" y="4728"/>
                    <a:pt x="1257" y="4677"/>
                    <a:pt x="1228" y="4614"/>
                  </a:cubicBezTo>
                  <a:cubicBezTo>
                    <a:pt x="1210" y="4563"/>
                    <a:pt x="1199" y="4512"/>
                    <a:pt x="1189" y="4450"/>
                  </a:cubicBezTo>
                  <a:cubicBezTo>
                    <a:pt x="1183" y="4388"/>
                    <a:pt x="1189" y="4325"/>
                    <a:pt x="1194" y="4257"/>
                  </a:cubicBezTo>
                  <a:cubicBezTo>
                    <a:pt x="1210" y="4183"/>
                    <a:pt x="1239" y="4102"/>
                    <a:pt x="1279" y="4012"/>
                  </a:cubicBezTo>
                  <a:cubicBezTo>
                    <a:pt x="1285" y="3989"/>
                    <a:pt x="1285" y="3961"/>
                    <a:pt x="1273" y="3939"/>
                  </a:cubicBezTo>
                  <a:cubicBezTo>
                    <a:pt x="1257" y="3910"/>
                    <a:pt x="1234" y="3892"/>
                    <a:pt x="1210" y="3882"/>
                  </a:cubicBezTo>
                  <a:cubicBezTo>
                    <a:pt x="1131" y="3858"/>
                    <a:pt x="1052" y="3837"/>
                    <a:pt x="966" y="3802"/>
                  </a:cubicBezTo>
                  <a:cubicBezTo>
                    <a:pt x="882" y="3774"/>
                    <a:pt x="819" y="3745"/>
                    <a:pt x="762" y="3717"/>
                  </a:cubicBezTo>
                  <a:cubicBezTo>
                    <a:pt x="756" y="3717"/>
                    <a:pt x="756" y="3711"/>
                    <a:pt x="756" y="3711"/>
                  </a:cubicBezTo>
                  <a:cubicBezTo>
                    <a:pt x="748" y="3707"/>
                    <a:pt x="739" y="3706"/>
                    <a:pt x="731" y="3704"/>
                  </a:cubicBezTo>
                  <a:lnTo>
                    <a:pt x="731" y="3704"/>
                  </a:lnTo>
                  <a:lnTo>
                    <a:pt x="733" y="3706"/>
                  </a:lnTo>
                  <a:lnTo>
                    <a:pt x="728" y="3706"/>
                  </a:lnTo>
                  <a:lnTo>
                    <a:pt x="733" y="3711"/>
                  </a:lnTo>
                  <a:cubicBezTo>
                    <a:pt x="597" y="3648"/>
                    <a:pt x="489" y="3586"/>
                    <a:pt x="404" y="3512"/>
                  </a:cubicBezTo>
                  <a:cubicBezTo>
                    <a:pt x="353" y="3467"/>
                    <a:pt x="313" y="3427"/>
                    <a:pt x="284" y="3381"/>
                  </a:cubicBezTo>
                  <a:cubicBezTo>
                    <a:pt x="250" y="3336"/>
                    <a:pt x="228" y="3296"/>
                    <a:pt x="216" y="3257"/>
                  </a:cubicBezTo>
                  <a:cubicBezTo>
                    <a:pt x="200" y="3216"/>
                    <a:pt x="188" y="3171"/>
                    <a:pt x="182" y="3126"/>
                  </a:cubicBezTo>
                  <a:cubicBezTo>
                    <a:pt x="177" y="3063"/>
                    <a:pt x="182" y="3001"/>
                    <a:pt x="194" y="2943"/>
                  </a:cubicBezTo>
                  <a:cubicBezTo>
                    <a:pt x="200" y="2898"/>
                    <a:pt x="216" y="2853"/>
                    <a:pt x="234" y="2814"/>
                  </a:cubicBezTo>
                  <a:cubicBezTo>
                    <a:pt x="256" y="2773"/>
                    <a:pt x="279" y="2728"/>
                    <a:pt x="308" y="2688"/>
                  </a:cubicBezTo>
                  <a:cubicBezTo>
                    <a:pt x="347" y="2649"/>
                    <a:pt x="387" y="2615"/>
                    <a:pt x="433" y="2581"/>
                  </a:cubicBezTo>
                  <a:cubicBezTo>
                    <a:pt x="489" y="2546"/>
                    <a:pt x="546" y="2512"/>
                    <a:pt x="609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1" y="2421"/>
                    <a:pt x="961" y="2416"/>
                    <a:pt x="995" y="2416"/>
                  </a:cubicBezTo>
                  <a:cubicBezTo>
                    <a:pt x="1058" y="2416"/>
                    <a:pt x="1115" y="2421"/>
                    <a:pt x="1189" y="2432"/>
                  </a:cubicBezTo>
                  <a:cubicBezTo>
                    <a:pt x="1234" y="2444"/>
                    <a:pt x="1273" y="2455"/>
                    <a:pt x="1313" y="2466"/>
                  </a:cubicBezTo>
                  <a:lnTo>
                    <a:pt x="1336" y="2466"/>
                  </a:lnTo>
                  <a:cubicBezTo>
                    <a:pt x="1359" y="2466"/>
                    <a:pt x="1375" y="2461"/>
                    <a:pt x="1388" y="2450"/>
                  </a:cubicBezTo>
                  <a:cubicBezTo>
                    <a:pt x="1409" y="2426"/>
                    <a:pt x="1427" y="2387"/>
                    <a:pt x="1404" y="2358"/>
                  </a:cubicBezTo>
                  <a:cubicBezTo>
                    <a:pt x="1375" y="2308"/>
                    <a:pt x="1347" y="2256"/>
                    <a:pt x="1319" y="2188"/>
                  </a:cubicBezTo>
                  <a:cubicBezTo>
                    <a:pt x="1285" y="2080"/>
                    <a:pt x="1257" y="1967"/>
                    <a:pt x="1244" y="1847"/>
                  </a:cubicBezTo>
                  <a:cubicBezTo>
                    <a:pt x="1234" y="1734"/>
                    <a:pt x="1239" y="1620"/>
                    <a:pt x="1257" y="1506"/>
                  </a:cubicBezTo>
                  <a:cubicBezTo>
                    <a:pt x="1279" y="1398"/>
                    <a:pt x="1307" y="1290"/>
                    <a:pt x="1354" y="1199"/>
                  </a:cubicBezTo>
                  <a:cubicBezTo>
                    <a:pt x="1393" y="1120"/>
                    <a:pt x="1433" y="1052"/>
                    <a:pt x="1495" y="978"/>
                  </a:cubicBezTo>
                  <a:cubicBezTo>
                    <a:pt x="1546" y="921"/>
                    <a:pt x="1603" y="864"/>
                    <a:pt x="1671" y="819"/>
                  </a:cubicBezTo>
                  <a:cubicBezTo>
                    <a:pt x="1734" y="774"/>
                    <a:pt x="1797" y="739"/>
                    <a:pt x="1865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60" y="682"/>
                  </a:cubicBezTo>
                  <a:cubicBezTo>
                    <a:pt x="2217" y="693"/>
                    <a:pt x="2267" y="711"/>
                    <a:pt x="2319" y="739"/>
                  </a:cubicBezTo>
                  <a:cubicBezTo>
                    <a:pt x="2387" y="774"/>
                    <a:pt x="2445" y="813"/>
                    <a:pt x="2495" y="858"/>
                  </a:cubicBezTo>
                  <a:cubicBezTo>
                    <a:pt x="2506" y="864"/>
                    <a:pt x="2524" y="876"/>
                    <a:pt x="2535" y="887"/>
                  </a:cubicBezTo>
                  <a:lnTo>
                    <a:pt x="2529" y="881"/>
                  </a:lnTo>
                  <a:lnTo>
                    <a:pt x="2529" y="876"/>
                  </a:lnTo>
                  <a:cubicBezTo>
                    <a:pt x="2626" y="955"/>
                    <a:pt x="2723" y="1052"/>
                    <a:pt x="2820" y="1165"/>
                  </a:cubicBezTo>
                  <a:cubicBezTo>
                    <a:pt x="2830" y="1183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3"/>
                    <a:pt x="2922" y="1165"/>
                    <a:pt x="2922" y="1149"/>
                  </a:cubicBezTo>
                  <a:cubicBezTo>
                    <a:pt x="2949" y="994"/>
                    <a:pt x="2990" y="870"/>
                    <a:pt x="3046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1" y="449"/>
                    <a:pt x="3308" y="393"/>
                    <a:pt x="3371" y="347"/>
                  </a:cubicBezTo>
                  <a:cubicBezTo>
                    <a:pt x="3433" y="302"/>
                    <a:pt x="3507" y="262"/>
                    <a:pt x="3581" y="234"/>
                  </a:cubicBezTo>
                  <a:cubicBezTo>
                    <a:pt x="3665" y="205"/>
                    <a:pt x="3746" y="182"/>
                    <a:pt x="3830" y="171"/>
                  </a:cubicBezTo>
                  <a:close/>
                  <a:moveTo>
                    <a:pt x="3859" y="0"/>
                  </a:moveTo>
                  <a:cubicBezTo>
                    <a:pt x="3581" y="23"/>
                    <a:pt x="3313" y="154"/>
                    <a:pt x="3132" y="359"/>
                  </a:cubicBezTo>
                  <a:cubicBezTo>
                    <a:pt x="2972" y="535"/>
                    <a:pt x="2875" y="750"/>
                    <a:pt x="2825" y="978"/>
                  </a:cubicBezTo>
                  <a:cubicBezTo>
                    <a:pt x="2660" y="808"/>
                    <a:pt x="2479" y="637"/>
                    <a:pt x="2245" y="569"/>
                  </a:cubicBezTo>
                  <a:cubicBezTo>
                    <a:pt x="2189" y="552"/>
                    <a:pt x="2130" y="544"/>
                    <a:pt x="2071" y="544"/>
                  </a:cubicBezTo>
                  <a:cubicBezTo>
                    <a:pt x="1994" y="544"/>
                    <a:pt x="1916" y="557"/>
                    <a:pt x="1842" y="580"/>
                  </a:cubicBezTo>
                  <a:cubicBezTo>
                    <a:pt x="1700" y="625"/>
                    <a:pt x="1564" y="716"/>
                    <a:pt x="1456" y="819"/>
                  </a:cubicBezTo>
                  <a:cubicBezTo>
                    <a:pt x="1268" y="1000"/>
                    <a:pt x="1154" y="1245"/>
                    <a:pt x="1115" y="1500"/>
                  </a:cubicBezTo>
                  <a:cubicBezTo>
                    <a:pt x="1074" y="1757"/>
                    <a:pt x="1097" y="2017"/>
                    <a:pt x="1189" y="2261"/>
                  </a:cubicBezTo>
                  <a:cubicBezTo>
                    <a:pt x="1189" y="2268"/>
                    <a:pt x="1194" y="2268"/>
                    <a:pt x="1194" y="2274"/>
                  </a:cubicBezTo>
                  <a:cubicBezTo>
                    <a:pt x="1142" y="2261"/>
                    <a:pt x="1092" y="2256"/>
                    <a:pt x="1034" y="2256"/>
                  </a:cubicBezTo>
                  <a:cubicBezTo>
                    <a:pt x="1020" y="2255"/>
                    <a:pt x="1006" y="2255"/>
                    <a:pt x="992" y="2255"/>
                  </a:cubicBezTo>
                  <a:cubicBezTo>
                    <a:pt x="892" y="2255"/>
                    <a:pt x="787" y="2271"/>
                    <a:pt x="688" y="2290"/>
                  </a:cubicBezTo>
                  <a:cubicBezTo>
                    <a:pt x="580" y="2319"/>
                    <a:pt x="473" y="2364"/>
                    <a:pt x="376" y="2421"/>
                  </a:cubicBezTo>
                  <a:cubicBezTo>
                    <a:pt x="279" y="2484"/>
                    <a:pt x="200" y="2557"/>
                    <a:pt x="132" y="2654"/>
                  </a:cubicBezTo>
                  <a:cubicBezTo>
                    <a:pt x="63" y="2751"/>
                    <a:pt x="29" y="2864"/>
                    <a:pt x="12" y="2984"/>
                  </a:cubicBezTo>
                  <a:cubicBezTo>
                    <a:pt x="1" y="3103"/>
                    <a:pt x="17" y="3228"/>
                    <a:pt x="63" y="3342"/>
                  </a:cubicBezTo>
                  <a:cubicBezTo>
                    <a:pt x="143" y="3552"/>
                    <a:pt x="331" y="3700"/>
                    <a:pt x="523" y="3813"/>
                  </a:cubicBezTo>
                  <a:cubicBezTo>
                    <a:pt x="625" y="3871"/>
                    <a:pt x="733" y="3916"/>
                    <a:pt x="842" y="3961"/>
                  </a:cubicBezTo>
                  <a:cubicBezTo>
                    <a:pt x="910" y="3989"/>
                    <a:pt x="972" y="4012"/>
                    <a:pt x="1034" y="4034"/>
                  </a:cubicBezTo>
                  <a:cubicBezTo>
                    <a:pt x="1013" y="4102"/>
                    <a:pt x="995" y="4171"/>
                    <a:pt x="984" y="4246"/>
                  </a:cubicBezTo>
                  <a:cubicBezTo>
                    <a:pt x="966" y="4336"/>
                    <a:pt x="966" y="4433"/>
                    <a:pt x="984" y="4529"/>
                  </a:cubicBezTo>
                  <a:cubicBezTo>
                    <a:pt x="995" y="4621"/>
                    <a:pt x="1029" y="4705"/>
                    <a:pt x="1069" y="4784"/>
                  </a:cubicBezTo>
                  <a:cubicBezTo>
                    <a:pt x="1108" y="4865"/>
                    <a:pt x="1165" y="4938"/>
                    <a:pt x="1223" y="5001"/>
                  </a:cubicBezTo>
                  <a:cubicBezTo>
                    <a:pt x="1347" y="5132"/>
                    <a:pt x="1506" y="5234"/>
                    <a:pt x="1677" y="5296"/>
                  </a:cubicBezTo>
                  <a:cubicBezTo>
                    <a:pt x="1805" y="5340"/>
                    <a:pt x="1941" y="5364"/>
                    <a:pt x="2077" y="5364"/>
                  </a:cubicBezTo>
                  <a:cubicBezTo>
                    <a:pt x="2116" y="5364"/>
                    <a:pt x="2155" y="5362"/>
                    <a:pt x="2194" y="5358"/>
                  </a:cubicBezTo>
                  <a:cubicBezTo>
                    <a:pt x="2274" y="5353"/>
                    <a:pt x="2348" y="5342"/>
                    <a:pt x="2427" y="5313"/>
                  </a:cubicBezTo>
                  <a:cubicBezTo>
                    <a:pt x="2500" y="5290"/>
                    <a:pt x="2569" y="5251"/>
                    <a:pt x="2637" y="5206"/>
                  </a:cubicBezTo>
                  <a:cubicBezTo>
                    <a:pt x="2734" y="5138"/>
                    <a:pt x="2807" y="5046"/>
                    <a:pt x="2865" y="4944"/>
                  </a:cubicBezTo>
                  <a:cubicBezTo>
                    <a:pt x="2949" y="5114"/>
                    <a:pt x="3040" y="5279"/>
                    <a:pt x="3182" y="5410"/>
                  </a:cubicBezTo>
                  <a:cubicBezTo>
                    <a:pt x="3256" y="5484"/>
                    <a:pt x="3353" y="5534"/>
                    <a:pt x="3450" y="5575"/>
                  </a:cubicBezTo>
                  <a:cubicBezTo>
                    <a:pt x="3444" y="5728"/>
                    <a:pt x="3426" y="5882"/>
                    <a:pt x="3399" y="6029"/>
                  </a:cubicBezTo>
                  <a:cubicBezTo>
                    <a:pt x="3371" y="6189"/>
                    <a:pt x="3336" y="6347"/>
                    <a:pt x="3290" y="6507"/>
                  </a:cubicBezTo>
                  <a:cubicBezTo>
                    <a:pt x="3274" y="6580"/>
                    <a:pt x="3251" y="6654"/>
                    <a:pt x="3229" y="6728"/>
                  </a:cubicBezTo>
                  <a:cubicBezTo>
                    <a:pt x="3200" y="6814"/>
                    <a:pt x="3171" y="6893"/>
                    <a:pt x="3148" y="6979"/>
                  </a:cubicBezTo>
                  <a:cubicBezTo>
                    <a:pt x="3137" y="7018"/>
                    <a:pt x="3148" y="7063"/>
                    <a:pt x="3188" y="7086"/>
                  </a:cubicBezTo>
                  <a:cubicBezTo>
                    <a:pt x="3205" y="7094"/>
                    <a:pt x="3222" y="7099"/>
                    <a:pt x="3241" y="7099"/>
                  </a:cubicBezTo>
                  <a:cubicBezTo>
                    <a:pt x="3248" y="7099"/>
                    <a:pt x="3255" y="7099"/>
                    <a:pt x="3263" y="7097"/>
                  </a:cubicBezTo>
                  <a:cubicBezTo>
                    <a:pt x="3279" y="7092"/>
                    <a:pt x="3308" y="7081"/>
                    <a:pt x="3319" y="7058"/>
                  </a:cubicBezTo>
                  <a:cubicBezTo>
                    <a:pt x="3342" y="7007"/>
                    <a:pt x="3365" y="6955"/>
                    <a:pt x="3381" y="6905"/>
                  </a:cubicBezTo>
                  <a:cubicBezTo>
                    <a:pt x="3405" y="6842"/>
                    <a:pt x="3421" y="6774"/>
                    <a:pt x="3444" y="6711"/>
                  </a:cubicBezTo>
                  <a:cubicBezTo>
                    <a:pt x="3484" y="6580"/>
                    <a:pt x="3512" y="6455"/>
                    <a:pt x="3536" y="6336"/>
                  </a:cubicBezTo>
                  <a:cubicBezTo>
                    <a:pt x="3557" y="6211"/>
                    <a:pt x="3575" y="6080"/>
                    <a:pt x="3591" y="5950"/>
                  </a:cubicBezTo>
                  <a:cubicBezTo>
                    <a:pt x="3597" y="5848"/>
                    <a:pt x="3604" y="5746"/>
                    <a:pt x="3609" y="5620"/>
                  </a:cubicBezTo>
                  <a:lnTo>
                    <a:pt x="3609" y="5609"/>
                  </a:lnTo>
                  <a:cubicBezTo>
                    <a:pt x="3643" y="5615"/>
                    <a:pt x="3683" y="5615"/>
                    <a:pt x="3717" y="5615"/>
                  </a:cubicBezTo>
                  <a:cubicBezTo>
                    <a:pt x="3756" y="5615"/>
                    <a:pt x="3796" y="5615"/>
                    <a:pt x="3842" y="5609"/>
                  </a:cubicBezTo>
                  <a:cubicBezTo>
                    <a:pt x="3898" y="5597"/>
                    <a:pt x="3966" y="5586"/>
                    <a:pt x="4035" y="5563"/>
                  </a:cubicBezTo>
                  <a:lnTo>
                    <a:pt x="4040" y="5558"/>
                  </a:lnTo>
                  <a:lnTo>
                    <a:pt x="4040" y="5558"/>
                  </a:lnTo>
                  <a:cubicBezTo>
                    <a:pt x="4040" y="5581"/>
                    <a:pt x="4035" y="5603"/>
                    <a:pt x="4035" y="5626"/>
                  </a:cubicBezTo>
                  <a:lnTo>
                    <a:pt x="4040" y="5626"/>
                  </a:lnTo>
                  <a:lnTo>
                    <a:pt x="4035" y="5644"/>
                  </a:lnTo>
                  <a:cubicBezTo>
                    <a:pt x="4035" y="5712"/>
                    <a:pt x="4029" y="5780"/>
                    <a:pt x="4024" y="5848"/>
                  </a:cubicBezTo>
                  <a:cubicBezTo>
                    <a:pt x="4018" y="5984"/>
                    <a:pt x="4018" y="6109"/>
                    <a:pt x="4024" y="6216"/>
                  </a:cubicBezTo>
                  <a:cubicBezTo>
                    <a:pt x="4029" y="6342"/>
                    <a:pt x="4040" y="6467"/>
                    <a:pt x="4063" y="6586"/>
                  </a:cubicBezTo>
                  <a:cubicBezTo>
                    <a:pt x="4074" y="6654"/>
                    <a:pt x="4092" y="6722"/>
                    <a:pt x="4108" y="6790"/>
                  </a:cubicBezTo>
                  <a:cubicBezTo>
                    <a:pt x="4126" y="6848"/>
                    <a:pt x="4149" y="6898"/>
                    <a:pt x="4171" y="6950"/>
                  </a:cubicBezTo>
                  <a:cubicBezTo>
                    <a:pt x="4186" y="6982"/>
                    <a:pt x="4226" y="7004"/>
                    <a:pt x="4262" y="7004"/>
                  </a:cubicBezTo>
                  <a:cubicBezTo>
                    <a:pt x="4270" y="7004"/>
                    <a:pt x="4278" y="7003"/>
                    <a:pt x="4286" y="7000"/>
                  </a:cubicBezTo>
                  <a:cubicBezTo>
                    <a:pt x="4342" y="6990"/>
                    <a:pt x="4381" y="6932"/>
                    <a:pt x="4365" y="6882"/>
                  </a:cubicBezTo>
                  <a:cubicBezTo>
                    <a:pt x="4347" y="6830"/>
                    <a:pt x="4331" y="6774"/>
                    <a:pt x="4313" y="6722"/>
                  </a:cubicBezTo>
                  <a:cubicBezTo>
                    <a:pt x="4297" y="6660"/>
                    <a:pt x="4279" y="6604"/>
                    <a:pt x="4268" y="6541"/>
                  </a:cubicBezTo>
                  <a:cubicBezTo>
                    <a:pt x="4239" y="6428"/>
                    <a:pt x="4223" y="6313"/>
                    <a:pt x="4211" y="6194"/>
                  </a:cubicBezTo>
                  <a:lnTo>
                    <a:pt x="4211" y="6189"/>
                  </a:lnTo>
                  <a:lnTo>
                    <a:pt x="4211" y="6182"/>
                  </a:lnTo>
                  <a:cubicBezTo>
                    <a:pt x="4200" y="6069"/>
                    <a:pt x="4194" y="5961"/>
                    <a:pt x="4194" y="5854"/>
                  </a:cubicBezTo>
                  <a:cubicBezTo>
                    <a:pt x="4189" y="5734"/>
                    <a:pt x="4194" y="5620"/>
                    <a:pt x="4200" y="5500"/>
                  </a:cubicBezTo>
                  <a:cubicBezTo>
                    <a:pt x="4200" y="5495"/>
                    <a:pt x="4194" y="5495"/>
                    <a:pt x="4194" y="5489"/>
                  </a:cubicBezTo>
                  <a:cubicBezTo>
                    <a:pt x="4297" y="5439"/>
                    <a:pt x="4393" y="5364"/>
                    <a:pt x="4478" y="5285"/>
                  </a:cubicBezTo>
                  <a:cubicBezTo>
                    <a:pt x="4598" y="5172"/>
                    <a:pt x="4695" y="5030"/>
                    <a:pt x="4745" y="4870"/>
                  </a:cubicBezTo>
                  <a:cubicBezTo>
                    <a:pt x="4745" y="4876"/>
                    <a:pt x="4745" y="4876"/>
                    <a:pt x="4751" y="4881"/>
                  </a:cubicBezTo>
                  <a:cubicBezTo>
                    <a:pt x="4790" y="4938"/>
                    <a:pt x="4853" y="4989"/>
                    <a:pt x="4916" y="5030"/>
                  </a:cubicBezTo>
                  <a:cubicBezTo>
                    <a:pt x="5047" y="5114"/>
                    <a:pt x="5206" y="5143"/>
                    <a:pt x="5359" y="5148"/>
                  </a:cubicBezTo>
                  <a:cubicBezTo>
                    <a:pt x="5529" y="5148"/>
                    <a:pt x="5694" y="5114"/>
                    <a:pt x="5854" y="5057"/>
                  </a:cubicBezTo>
                  <a:cubicBezTo>
                    <a:pt x="6007" y="5001"/>
                    <a:pt x="6154" y="4921"/>
                    <a:pt x="6285" y="4813"/>
                  </a:cubicBezTo>
                  <a:cubicBezTo>
                    <a:pt x="6348" y="4757"/>
                    <a:pt x="6405" y="4694"/>
                    <a:pt x="6450" y="4621"/>
                  </a:cubicBezTo>
                  <a:cubicBezTo>
                    <a:pt x="6473" y="4587"/>
                    <a:pt x="6495" y="4553"/>
                    <a:pt x="6513" y="4512"/>
                  </a:cubicBezTo>
                  <a:cubicBezTo>
                    <a:pt x="6524" y="4472"/>
                    <a:pt x="6536" y="4427"/>
                    <a:pt x="6541" y="4388"/>
                  </a:cubicBezTo>
                  <a:cubicBezTo>
                    <a:pt x="6558" y="4307"/>
                    <a:pt x="6547" y="4228"/>
                    <a:pt x="6518" y="4154"/>
                  </a:cubicBezTo>
                  <a:cubicBezTo>
                    <a:pt x="6507" y="4115"/>
                    <a:pt x="6489" y="4075"/>
                    <a:pt x="6468" y="4041"/>
                  </a:cubicBezTo>
                  <a:cubicBezTo>
                    <a:pt x="6626" y="4018"/>
                    <a:pt x="6780" y="3989"/>
                    <a:pt x="6927" y="3939"/>
                  </a:cubicBezTo>
                  <a:cubicBezTo>
                    <a:pt x="7029" y="3898"/>
                    <a:pt x="7126" y="3847"/>
                    <a:pt x="7205" y="3774"/>
                  </a:cubicBezTo>
                  <a:cubicBezTo>
                    <a:pt x="7286" y="3700"/>
                    <a:pt x="7342" y="3598"/>
                    <a:pt x="7365" y="3489"/>
                  </a:cubicBezTo>
                  <a:cubicBezTo>
                    <a:pt x="7394" y="3370"/>
                    <a:pt x="7388" y="3234"/>
                    <a:pt x="7360" y="3114"/>
                  </a:cubicBezTo>
                  <a:cubicBezTo>
                    <a:pt x="7336" y="3006"/>
                    <a:pt x="7286" y="2916"/>
                    <a:pt x="7218" y="2830"/>
                  </a:cubicBezTo>
                  <a:cubicBezTo>
                    <a:pt x="7155" y="2756"/>
                    <a:pt x="7074" y="2699"/>
                    <a:pt x="6990" y="2654"/>
                  </a:cubicBezTo>
                  <a:cubicBezTo>
                    <a:pt x="6899" y="2602"/>
                    <a:pt x="6802" y="2568"/>
                    <a:pt x="6699" y="2546"/>
                  </a:cubicBezTo>
                  <a:cubicBezTo>
                    <a:pt x="6552" y="2507"/>
                    <a:pt x="6405" y="2484"/>
                    <a:pt x="6251" y="2473"/>
                  </a:cubicBezTo>
                  <a:cubicBezTo>
                    <a:pt x="6166" y="2461"/>
                    <a:pt x="6086" y="2455"/>
                    <a:pt x="6007" y="2450"/>
                  </a:cubicBezTo>
                  <a:lnTo>
                    <a:pt x="6007" y="2444"/>
                  </a:lnTo>
                  <a:cubicBezTo>
                    <a:pt x="6007" y="2426"/>
                    <a:pt x="6012" y="2405"/>
                    <a:pt x="6024" y="2387"/>
                  </a:cubicBezTo>
                  <a:cubicBezTo>
                    <a:pt x="6058" y="2319"/>
                    <a:pt x="6103" y="2256"/>
                    <a:pt x="6154" y="2200"/>
                  </a:cubicBezTo>
                  <a:cubicBezTo>
                    <a:pt x="6154" y="2193"/>
                    <a:pt x="6161" y="2193"/>
                    <a:pt x="6161" y="2188"/>
                  </a:cubicBezTo>
                  <a:lnTo>
                    <a:pt x="6166" y="2188"/>
                  </a:lnTo>
                  <a:cubicBezTo>
                    <a:pt x="6222" y="2114"/>
                    <a:pt x="6285" y="2040"/>
                    <a:pt x="6331" y="1961"/>
                  </a:cubicBezTo>
                  <a:cubicBezTo>
                    <a:pt x="6359" y="1915"/>
                    <a:pt x="6382" y="1870"/>
                    <a:pt x="6393" y="1818"/>
                  </a:cubicBezTo>
                  <a:cubicBezTo>
                    <a:pt x="6410" y="1762"/>
                    <a:pt x="6416" y="1700"/>
                    <a:pt x="6416" y="1642"/>
                  </a:cubicBezTo>
                  <a:cubicBezTo>
                    <a:pt x="6410" y="1529"/>
                    <a:pt x="6382" y="1416"/>
                    <a:pt x="6319" y="1319"/>
                  </a:cubicBezTo>
                  <a:cubicBezTo>
                    <a:pt x="6256" y="1222"/>
                    <a:pt x="6172" y="1149"/>
                    <a:pt x="6075" y="1091"/>
                  </a:cubicBezTo>
                  <a:cubicBezTo>
                    <a:pt x="5956" y="1029"/>
                    <a:pt x="5825" y="989"/>
                    <a:pt x="5694" y="984"/>
                  </a:cubicBezTo>
                  <a:cubicBezTo>
                    <a:pt x="5632" y="984"/>
                    <a:pt x="5569" y="989"/>
                    <a:pt x="5506" y="1000"/>
                  </a:cubicBezTo>
                  <a:cubicBezTo>
                    <a:pt x="5438" y="1007"/>
                    <a:pt x="5377" y="1029"/>
                    <a:pt x="5314" y="1046"/>
                  </a:cubicBezTo>
                  <a:cubicBezTo>
                    <a:pt x="5251" y="1068"/>
                    <a:pt x="5194" y="1086"/>
                    <a:pt x="5138" y="1109"/>
                  </a:cubicBezTo>
                  <a:cubicBezTo>
                    <a:pt x="5070" y="1131"/>
                    <a:pt x="5002" y="1154"/>
                    <a:pt x="4933" y="1177"/>
                  </a:cubicBezTo>
                  <a:cubicBezTo>
                    <a:pt x="4905" y="1183"/>
                    <a:pt x="4871" y="1194"/>
                    <a:pt x="4842" y="1211"/>
                  </a:cubicBezTo>
                  <a:cubicBezTo>
                    <a:pt x="4831" y="1188"/>
                    <a:pt x="4819" y="1165"/>
                    <a:pt x="4808" y="1143"/>
                  </a:cubicBezTo>
                  <a:cubicBezTo>
                    <a:pt x="4768" y="1018"/>
                    <a:pt x="4763" y="887"/>
                    <a:pt x="4745" y="761"/>
                  </a:cubicBezTo>
                  <a:cubicBezTo>
                    <a:pt x="4734" y="693"/>
                    <a:pt x="4722" y="625"/>
                    <a:pt x="4700" y="557"/>
                  </a:cubicBezTo>
                  <a:cubicBezTo>
                    <a:pt x="4688" y="523"/>
                    <a:pt x="4672" y="489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4"/>
                    <a:pt x="4490" y="234"/>
                    <a:pt x="4438" y="189"/>
                  </a:cubicBezTo>
                  <a:cubicBezTo>
                    <a:pt x="4381" y="142"/>
                    <a:pt x="4325" y="103"/>
                    <a:pt x="4257" y="74"/>
                  </a:cubicBezTo>
                  <a:cubicBezTo>
                    <a:pt x="4200" y="45"/>
                    <a:pt x="4137" y="23"/>
                    <a:pt x="4074" y="11"/>
                  </a:cubicBezTo>
                  <a:cubicBezTo>
                    <a:pt x="4024" y="0"/>
                    <a:pt x="3972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 flipH="1">
              <a:off x="2855604" y="3159037"/>
              <a:ext cx="223582" cy="195307"/>
            </a:xfrm>
            <a:custGeom>
              <a:avLst/>
              <a:gdLst/>
              <a:ahLst/>
              <a:cxnLst/>
              <a:rect l="l" t="t" r="r" b="b"/>
              <a:pathLst>
                <a:path w="7599" h="6638" extrusionOk="0">
                  <a:moveTo>
                    <a:pt x="1677" y="949"/>
                  </a:moveTo>
                  <a:cubicBezTo>
                    <a:pt x="1695" y="949"/>
                    <a:pt x="1711" y="955"/>
                    <a:pt x="1729" y="960"/>
                  </a:cubicBezTo>
                  <a:cubicBezTo>
                    <a:pt x="1939" y="1080"/>
                    <a:pt x="2138" y="1256"/>
                    <a:pt x="2325" y="1495"/>
                  </a:cubicBezTo>
                  <a:cubicBezTo>
                    <a:pt x="2479" y="1687"/>
                    <a:pt x="2615" y="1915"/>
                    <a:pt x="2739" y="2182"/>
                  </a:cubicBezTo>
                  <a:cubicBezTo>
                    <a:pt x="2848" y="2415"/>
                    <a:pt x="2938" y="2670"/>
                    <a:pt x="3001" y="2932"/>
                  </a:cubicBezTo>
                  <a:cubicBezTo>
                    <a:pt x="3030" y="3051"/>
                    <a:pt x="3058" y="3176"/>
                    <a:pt x="3087" y="3324"/>
                  </a:cubicBezTo>
                  <a:cubicBezTo>
                    <a:pt x="3103" y="3426"/>
                    <a:pt x="3121" y="3535"/>
                    <a:pt x="3132" y="3643"/>
                  </a:cubicBezTo>
                  <a:lnTo>
                    <a:pt x="3143" y="3693"/>
                  </a:lnTo>
                  <a:cubicBezTo>
                    <a:pt x="3143" y="3716"/>
                    <a:pt x="3137" y="3740"/>
                    <a:pt x="3121" y="3761"/>
                  </a:cubicBezTo>
                  <a:cubicBezTo>
                    <a:pt x="3103" y="3779"/>
                    <a:pt x="3080" y="3796"/>
                    <a:pt x="3053" y="3796"/>
                  </a:cubicBezTo>
                  <a:cubicBezTo>
                    <a:pt x="2996" y="3796"/>
                    <a:pt x="2956" y="3761"/>
                    <a:pt x="2951" y="3711"/>
                  </a:cubicBezTo>
                  <a:cubicBezTo>
                    <a:pt x="2938" y="3637"/>
                    <a:pt x="2927" y="3562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6" y="3029"/>
                    <a:pt x="2728" y="2835"/>
                  </a:cubicBezTo>
                  <a:cubicBezTo>
                    <a:pt x="2649" y="2602"/>
                    <a:pt x="2563" y="2392"/>
                    <a:pt x="2461" y="2199"/>
                  </a:cubicBezTo>
                  <a:cubicBezTo>
                    <a:pt x="2330" y="1949"/>
                    <a:pt x="2177" y="1721"/>
                    <a:pt x="2007" y="1529"/>
                  </a:cubicBezTo>
                  <a:cubicBezTo>
                    <a:pt x="1933" y="1448"/>
                    <a:pt x="1870" y="1393"/>
                    <a:pt x="1813" y="1335"/>
                  </a:cubicBezTo>
                  <a:cubicBezTo>
                    <a:pt x="1745" y="1273"/>
                    <a:pt x="1671" y="1217"/>
                    <a:pt x="1598" y="1159"/>
                  </a:cubicBezTo>
                  <a:cubicBezTo>
                    <a:pt x="1575" y="1136"/>
                    <a:pt x="1564" y="1108"/>
                    <a:pt x="1558" y="1080"/>
                  </a:cubicBezTo>
                  <a:cubicBezTo>
                    <a:pt x="1558" y="1046"/>
                    <a:pt x="1569" y="1018"/>
                    <a:pt x="1587" y="989"/>
                  </a:cubicBezTo>
                  <a:cubicBezTo>
                    <a:pt x="1609" y="966"/>
                    <a:pt x="1643" y="949"/>
                    <a:pt x="1677" y="949"/>
                  </a:cubicBezTo>
                  <a:close/>
                  <a:moveTo>
                    <a:pt x="5632" y="2642"/>
                  </a:moveTo>
                  <a:cubicBezTo>
                    <a:pt x="5683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28" y="2859"/>
                    <a:pt x="5705" y="2880"/>
                    <a:pt x="5678" y="2893"/>
                  </a:cubicBezTo>
                  <a:cubicBezTo>
                    <a:pt x="5439" y="2972"/>
                    <a:pt x="5228" y="3040"/>
                    <a:pt x="5023" y="3126"/>
                  </a:cubicBezTo>
                  <a:cubicBezTo>
                    <a:pt x="4819" y="3210"/>
                    <a:pt x="4621" y="3302"/>
                    <a:pt x="4433" y="3399"/>
                  </a:cubicBezTo>
                  <a:cubicBezTo>
                    <a:pt x="4103" y="3575"/>
                    <a:pt x="3819" y="3745"/>
                    <a:pt x="3557" y="3932"/>
                  </a:cubicBezTo>
                  <a:cubicBezTo>
                    <a:pt x="3541" y="3944"/>
                    <a:pt x="3518" y="3955"/>
                    <a:pt x="3496" y="3955"/>
                  </a:cubicBezTo>
                  <a:cubicBezTo>
                    <a:pt x="3462" y="3955"/>
                    <a:pt x="3428" y="3937"/>
                    <a:pt x="3410" y="3910"/>
                  </a:cubicBezTo>
                  <a:cubicBezTo>
                    <a:pt x="3376" y="3858"/>
                    <a:pt x="3387" y="3796"/>
                    <a:pt x="3439" y="3761"/>
                  </a:cubicBezTo>
                  <a:cubicBezTo>
                    <a:pt x="3615" y="3630"/>
                    <a:pt x="3780" y="3517"/>
                    <a:pt x="3939" y="3420"/>
                  </a:cubicBezTo>
                  <a:cubicBezTo>
                    <a:pt x="4103" y="3318"/>
                    <a:pt x="4280" y="3221"/>
                    <a:pt x="4485" y="3114"/>
                  </a:cubicBezTo>
                  <a:cubicBezTo>
                    <a:pt x="4661" y="3024"/>
                    <a:pt x="4848" y="2938"/>
                    <a:pt x="5036" y="2859"/>
                  </a:cubicBezTo>
                  <a:cubicBezTo>
                    <a:pt x="5251" y="2767"/>
                    <a:pt x="5427" y="2699"/>
                    <a:pt x="5587" y="2649"/>
                  </a:cubicBezTo>
                  <a:cubicBezTo>
                    <a:pt x="5603" y="2649"/>
                    <a:pt x="5615" y="2642"/>
                    <a:pt x="5632" y="2642"/>
                  </a:cubicBezTo>
                  <a:close/>
                  <a:moveTo>
                    <a:pt x="2927" y="3944"/>
                  </a:moveTo>
                  <a:cubicBezTo>
                    <a:pt x="2967" y="3944"/>
                    <a:pt x="3006" y="3971"/>
                    <a:pt x="3024" y="4012"/>
                  </a:cubicBezTo>
                  <a:cubicBezTo>
                    <a:pt x="3041" y="4057"/>
                    <a:pt x="3012" y="4115"/>
                    <a:pt x="2961" y="4136"/>
                  </a:cubicBezTo>
                  <a:cubicBezTo>
                    <a:pt x="2848" y="4183"/>
                    <a:pt x="2728" y="4239"/>
                    <a:pt x="2575" y="4319"/>
                  </a:cubicBezTo>
                  <a:lnTo>
                    <a:pt x="2592" y="4312"/>
                  </a:lnTo>
                  <a:lnTo>
                    <a:pt x="2592" y="4312"/>
                  </a:lnTo>
                  <a:cubicBezTo>
                    <a:pt x="2256" y="4483"/>
                    <a:pt x="1939" y="4705"/>
                    <a:pt x="1648" y="4960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86" y="5597"/>
                    <a:pt x="1007" y="5722"/>
                  </a:cubicBezTo>
                  <a:cubicBezTo>
                    <a:pt x="995" y="5739"/>
                    <a:pt x="961" y="5751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4"/>
                    <a:pt x="864" y="5728"/>
                  </a:cubicBezTo>
                  <a:cubicBezTo>
                    <a:pt x="830" y="5699"/>
                    <a:pt x="819" y="5649"/>
                    <a:pt x="837" y="5608"/>
                  </a:cubicBezTo>
                  <a:cubicBezTo>
                    <a:pt x="887" y="5506"/>
                    <a:pt x="944" y="5410"/>
                    <a:pt x="1013" y="5308"/>
                  </a:cubicBezTo>
                  <a:cubicBezTo>
                    <a:pt x="1081" y="5206"/>
                    <a:pt x="1149" y="5120"/>
                    <a:pt x="1223" y="5041"/>
                  </a:cubicBezTo>
                  <a:cubicBezTo>
                    <a:pt x="1370" y="4876"/>
                    <a:pt x="1540" y="4721"/>
                    <a:pt x="1729" y="4585"/>
                  </a:cubicBezTo>
                  <a:cubicBezTo>
                    <a:pt x="1894" y="4466"/>
                    <a:pt x="2080" y="4346"/>
                    <a:pt x="2290" y="4233"/>
                  </a:cubicBezTo>
                  <a:cubicBezTo>
                    <a:pt x="2405" y="4171"/>
                    <a:pt x="2507" y="4120"/>
                    <a:pt x="2603" y="4074"/>
                  </a:cubicBezTo>
                  <a:cubicBezTo>
                    <a:pt x="2700" y="4034"/>
                    <a:pt x="2796" y="3989"/>
                    <a:pt x="2893" y="3950"/>
                  </a:cubicBezTo>
                  <a:cubicBezTo>
                    <a:pt x="2904" y="3944"/>
                    <a:pt x="2916" y="3944"/>
                    <a:pt x="2927" y="3944"/>
                  </a:cubicBezTo>
                  <a:close/>
                  <a:moveTo>
                    <a:pt x="2603" y="0"/>
                  </a:moveTo>
                  <a:cubicBezTo>
                    <a:pt x="2586" y="0"/>
                    <a:pt x="2569" y="6"/>
                    <a:pt x="2552" y="6"/>
                  </a:cubicBezTo>
                  <a:cubicBezTo>
                    <a:pt x="2529" y="11"/>
                    <a:pt x="2507" y="23"/>
                    <a:pt x="2490" y="29"/>
                  </a:cubicBezTo>
                  <a:cubicBezTo>
                    <a:pt x="2461" y="45"/>
                    <a:pt x="2427" y="68"/>
                    <a:pt x="2398" y="92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2"/>
                    <a:pt x="2194" y="398"/>
                    <a:pt x="2160" y="488"/>
                  </a:cubicBezTo>
                  <a:cubicBezTo>
                    <a:pt x="2138" y="562"/>
                    <a:pt x="2120" y="630"/>
                    <a:pt x="2115" y="698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1" y="801"/>
                  </a:cubicBezTo>
                  <a:cubicBezTo>
                    <a:pt x="2075" y="818"/>
                    <a:pt x="2046" y="835"/>
                    <a:pt x="2023" y="835"/>
                  </a:cubicBezTo>
                  <a:cubicBezTo>
                    <a:pt x="1973" y="835"/>
                    <a:pt x="1928" y="808"/>
                    <a:pt x="1915" y="767"/>
                  </a:cubicBezTo>
                  <a:cubicBezTo>
                    <a:pt x="1899" y="716"/>
                    <a:pt x="1881" y="664"/>
                    <a:pt x="1853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2"/>
                    <a:pt x="1501" y="187"/>
                    <a:pt x="1416" y="131"/>
                  </a:cubicBezTo>
                  <a:cubicBezTo>
                    <a:pt x="1348" y="85"/>
                    <a:pt x="1280" y="57"/>
                    <a:pt x="1217" y="34"/>
                  </a:cubicBezTo>
                  <a:cubicBezTo>
                    <a:pt x="1171" y="17"/>
                    <a:pt x="1131" y="11"/>
                    <a:pt x="1086" y="6"/>
                  </a:cubicBezTo>
                  <a:cubicBezTo>
                    <a:pt x="1052" y="6"/>
                    <a:pt x="1024" y="11"/>
                    <a:pt x="989" y="17"/>
                  </a:cubicBezTo>
                  <a:cubicBezTo>
                    <a:pt x="961" y="23"/>
                    <a:pt x="932" y="34"/>
                    <a:pt x="905" y="45"/>
                  </a:cubicBezTo>
                  <a:cubicBezTo>
                    <a:pt x="876" y="63"/>
                    <a:pt x="853" y="79"/>
                    <a:pt x="824" y="102"/>
                  </a:cubicBezTo>
                  <a:cubicBezTo>
                    <a:pt x="790" y="137"/>
                    <a:pt x="762" y="171"/>
                    <a:pt x="734" y="210"/>
                  </a:cubicBezTo>
                  <a:cubicBezTo>
                    <a:pt x="711" y="250"/>
                    <a:pt x="688" y="296"/>
                    <a:pt x="672" y="336"/>
                  </a:cubicBezTo>
                  <a:cubicBezTo>
                    <a:pt x="666" y="375"/>
                    <a:pt x="654" y="409"/>
                    <a:pt x="654" y="443"/>
                  </a:cubicBezTo>
                  <a:cubicBezTo>
                    <a:pt x="654" y="483"/>
                    <a:pt x="654" y="522"/>
                    <a:pt x="659" y="562"/>
                  </a:cubicBezTo>
                  <a:cubicBezTo>
                    <a:pt x="677" y="614"/>
                    <a:pt x="694" y="671"/>
                    <a:pt x="722" y="722"/>
                  </a:cubicBezTo>
                  <a:cubicBezTo>
                    <a:pt x="769" y="808"/>
                    <a:pt x="830" y="892"/>
                    <a:pt x="916" y="983"/>
                  </a:cubicBezTo>
                  <a:cubicBezTo>
                    <a:pt x="979" y="1052"/>
                    <a:pt x="1041" y="1114"/>
                    <a:pt x="1120" y="1188"/>
                  </a:cubicBezTo>
                  <a:lnTo>
                    <a:pt x="1189" y="1251"/>
                  </a:lnTo>
                  <a:cubicBezTo>
                    <a:pt x="1234" y="1290"/>
                    <a:pt x="1273" y="1330"/>
                    <a:pt x="1314" y="1369"/>
                  </a:cubicBezTo>
                  <a:cubicBezTo>
                    <a:pt x="1348" y="1403"/>
                    <a:pt x="1354" y="1443"/>
                    <a:pt x="1336" y="1477"/>
                  </a:cubicBezTo>
                  <a:cubicBezTo>
                    <a:pt x="1325" y="1506"/>
                    <a:pt x="1291" y="1529"/>
                    <a:pt x="1257" y="1529"/>
                  </a:cubicBezTo>
                  <a:cubicBezTo>
                    <a:pt x="1251" y="1529"/>
                    <a:pt x="1246" y="1523"/>
                    <a:pt x="1239" y="1523"/>
                  </a:cubicBezTo>
                  <a:cubicBezTo>
                    <a:pt x="1217" y="1523"/>
                    <a:pt x="1189" y="1517"/>
                    <a:pt x="1160" y="1517"/>
                  </a:cubicBezTo>
                  <a:lnTo>
                    <a:pt x="1126" y="1517"/>
                  </a:lnTo>
                  <a:cubicBezTo>
                    <a:pt x="1075" y="1517"/>
                    <a:pt x="1029" y="1517"/>
                    <a:pt x="979" y="1529"/>
                  </a:cubicBezTo>
                  <a:cubicBezTo>
                    <a:pt x="944" y="1540"/>
                    <a:pt x="910" y="1551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1"/>
                  </a:cubicBezTo>
                  <a:cubicBezTo>
                    <a:pt x="796" y="1642"/>
                    <a:pt x="790" y="1653"/>
                    <a:pt x="785" y="1671"/>
                  </a:cubicBezTo>
                  <a:cubicBezTo>
                    <a:pt x="779" y="1687"/>
                    <a:pt x="774" y="1710"/>
                    <a:pt x="774" y="1728"/>
                  </a:cubicBezTo>
                  <a:cubicBezTo>
                    <a:pt x="774" y="1755"/>
                    <a:pt x="774" y="1784"/>
                    <a:pt x="779" y="1818"/>
                  </a:cubicBezTo>
                  <a:cubicBezTo>
                    <a:pt x="790" y="1852"/>
                    <a:pt x="803" y="1892"/>
                    <a:pt x="819" y="1926"/>
                  </a:cubicBezTo>
                  <a:cubicBezTo>
                    <a:pt x="837" y="1960"/>
                    <a:pt x="859" y="1994"/>
                    <a:pt x="887" y="2023"/>
                  </a:cubicBezTo>
                  <a:cubicBezTo>
                    <a:pt x="932" y="2074"/>
                    <a:pt x="989" y="2119"/>
                    <a:pt x="1063" y="2164"/>
                  </a:cubicBezTo>
                  <a:cubicBezTo>
                    <a:pt x="1160" y="2233"/>
                    <a:pt x="1268" y="2284"/>
                    <a:pt x="1375" y="2335"/>
                  </a:cubicBezTo>
                  <a:lnTo>
                    <a:pt x="1427" y="2364"/>
                  </a:lnTo>
                  <a:cubicBezTo>
                    <a:pt x="1540" y="2421"/>
                    <a:pt x="1660" y="2484"/>
                    <a:pt x="1763" y="2563"/>
                  </a:cubicBezTo>
                  <a:cubicBezTo>
                    <a:pt x="1791" y="2586"/>
                    <a:pt x="1802" y="2631"/>
                    <a:pt x="1785" y="2670"/>
                  </a:cubicBezTo>
                  <a:cubicBezTo>
                    <a:pt x="1774" y="2694"/>
                    <a:pt x="1757" y="2710"/>
                    <a:pt x="1734" y="2717"/>
                  </a:cubicBezTo>
                  <a:cubicBezTo>
                    <a:pt x="1729" y="2717"/>
                    <a:pt x="1716" y="2722"/>
                    <a:pt x="1705" y="2722"/>
                  </a:cubicBezTo>
                  <a:cubicBezTo>
                    <a:pt x="1700" y="2722"/>
                    <a:pt x="1695" y="2722"/>
                    <a:pt x="1689" y="2717"/>
                  </a:cubicBezTo>
                  <a:cubicBezTo>
                    <a:pt x="1660" y="2717"/>
                    <a:pt x="1637" y="2717"/>
                    <a:pt x="1609" y="2710"/>
                  </a:cubicBezTo>
                  <a:lnTo>
                    <a:pt x="1540" y="2710"/>
                  </a:lnTo>
                  <a:cubicBezTo>
                    <a:pt x="1478" y="2710"/>
                    <a:pt x="1427" y="2717"/>
                    <a:pt x="1375" y="2722"/>
                  </a:cubicBezTo>
                  <a:cubicBezTo>
                    <a:pt x="1354" y="2733"/>
                    <a:pt x="1330" y="2739"/>
                    <a:pt x="1307" y="2751"/>
                  </a:cubicBezTo>
                  <a:cubicBezTo>
                    <a:pt x="1296" y="2756"/>
                    <a:pt x="1291" y="2762"/>
                    <a:pt x="1280" y="2767"/>
                  </a:cubicBezTo>
                  <a:cubicBezTo>
                    <a:pt x="1273" y="2767"/>
                    <a:pt x="1273" y="2773"/>
                    <a:pt x="1268" y="2778"/>
                  </a:cubicBezTo>
                  <a:lnTo>
                    <a:pt x="1262" y="2790"/>
                  </a:lnTo>
                  <a:lnTo>
                    <a:pt x="1262" y="2801"/>
                  </a:lnTo>
                  <a:lnTo>
                    <a:pt x="1262" y="2830"/>
                  </a:lnTo>
                  <a:cubicBezTo>
                    <a:pt x="1268" y="2846"/>
                    <a:pt x="1273" y="2870"/>
                    <a:pt x="1285" y="2887"/>
                  </a:cubicBezTo>
                  <a:cubicBezTo>
                    <a:pt x="1302" y="2921"/>
                    <a:pt x="1330" y="2961"/>
                    <a:pt x="1364" y="3000"/>
                  </a:cubicBezTo>
                  <a:cubicBezTo>
                    <a:pt x="1427" y="3063"/>
                    <a:pt x="1495" y="3119"/>
                    <a:pt x="1575" y="3176"/>
                  </a:cubicBezTo>
                  <a:cubicBezTo>
                    <a:pt x="1671" y="3234"/>
                    <a:pt x="1768" y="3284"/>
                    <a:pt x="1870" y="3318"/>
                  </a:cubicBezTo>
                  <a:cubicBezTo>
                    <a:pt x="1944" y="3347"/>
                    <a:pt x="2012" y="3358"/>
                    <a:pt x="2086" y="3365"/>
                  </a:cubicBezTo>
                  <a:cubicBezTo>
                    <a:pt x="2109" y="3370"/>
                    <a:pt x="2125" y="3386"/>
                    <a:pt x="2143" y="3410"/>
                  </a:cubicBezTo>
                  <a:cubicBezTo>
                    <a:pt x="2183" y="3420"/>
                    <a:pt x="2222" y="3426"/>
                    <a:pt x="2262" y="3438"/>
                  </a:cubicBezTo>
                  <a:cubicBezTo>
                    <a:pt x="2461" y="3501"/>
                    <a:pt x="2610" y="3580"/>
                    <a:pt x="2717" y="3682"/>
                  </a:cubicBezTo>
                  <a:cubicBezTo>
                    <a:pt x="2746" y="3711"/>
                    <a:pt x="2751" y="3756"/>
                    <a:pt x="2723" y="3785"/>
                  </a:cubicBezTo>
                  <a:cubicBezTo>
                    <a:pt x="2712" y="3801"/>
                    <a:pt x="2689" y="3808"/>
                    <a:pt x="2666" y="3808"/>
                  </a:cubicBezTo>
                  <a:cubicBezTo>
                    <a:pt x="2649" y="3808"/>
                    <a:pt x="2631" y="3801"/>
                    <a:pt x="2621" y="3790"/>
                  </a:cubicBezTo>
                  <a:cubicBezTo>
                    <a:pt x="2592" y="3767"/>
                    <a:pt x="2563" y="3740"/>
                    <a:pt x="2529" y="3716"/>
                  </a:cubicBezTo>
                  <a:cubicBezTo>
                    <a:pt x="2455" y="3671"/>
                    <a:pt x="2376" y="3630"/>
                    <a:pt x="2280" y="3596"/>
                  </a:cubicBezTo>
                  <a:cubicBezTo>
                    <a:pt x="2154" y="3557"/>
                    <a:pt x="2023" y="3535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1" y="3528"/>
                    <a:pt x="1603" y="3540"/>
                  </a:cubicBezTo>
                  <a:cubicBezTo>
                    <a:pt x="1564" y="3551"/>
                    <a:pt x="1529" y="3562"/>
                    <a:pt x="1501" y="3580"/>
                  </a:cubicBezTo>
                  <a:cubicBezTo>
                    <a:pt x="1484" y="3585"/>
                    <a:pt x="1472" y="3596"/>
                    <a:pt x="1456" y="3609"/>
                  </a:cubicBezTo>
                  <a:cubicBezTo>
                    <a:pt x="1450" y="3609"/>
                    <a:pt x="1450" y="3620"/>
                    <a:pt x="1444" y="3625"/>
                  </a:cubicBezTo>
                  <a:lnTo>
                    <a:pt x="1433" y="3643"/>
                  </a:lnTo>
                  <a:lnTo>
                    <a:pt x="1433" y="3659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0" y="3722"/>
                  </a:cubicBezTo>
                  <a:cubicBezTo>
                    <a:pt x="1467" y="3750"/>
                    <a:pt x="1484" y="3785"/>
                    <a:pt x="1519" y="3819"/>
                  </a:cubicBezTo>
                  <a:cubicBezTo>
                    <a:pt x="1575" y="3876"/>
                    <a:pt x="1637" y="3932"/>
                    <a:pt x="1723" y="3995"/>
                  </a:cubicBezTo>
                  <a:cubicBezTo>
                    <a:pt x="1757" y="4018"/>
                    <a:pt x="1763" y="4063"/>
                    <a:pt x="1745" y="4091"/>
                  </a:cubicBezTo>
                  <a:cubicBezTo>
                    <a:pt x="1734" y="4120"/>
                    <a:pt x="1700" y="4142"/>
                    <a:pt x="1671" y="4142"/>
                  </a:cubicBezTo>
                  <a:lnTo>
                    <a:pt x="1655" y="4142"/>
                  </a:lnTo>
                  <a:cubicBezTo>
                    <a:pt x="1501" y="4102"/>
                    <a:pt x="1341" y="4081"/>
                    <a:pt x="1194" y="4068"/>
                  </a:cubicBezTo>
                  <a:lnTo>
                    <a:pt x="1109" y="4068"/>
                  </a:lnTo>
                  <a:cubicBezTo>
                    <a:pt x="1018" y="4068"/>
                    <a:pt x="932" y="4074"/>
                    <a:pt x="859" y="4091"/>
                  </a:cubicBezTo>
                  <a:cubicBezTo>
                    <a:pt x="796" y="4102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4" y="4205"/>
                  </a:cubicBezTo>
                  <a:cubicBezTo>
                    <a:pt x="591" y="4222"/>
                    <a:pt x="569" y="4251"/>
                    <a:pt x="552" y="4273"/>
                  </a:cubicBezTo>
                  <a:cubicBezTo>
                    <a:pt x="541" y="4291"/>
                    <a:pt x="535" y="4307"/>
                    <a:pt x="530" y="4319"/>
                  </a:cubicBezTo>
                  <a:cubicBezTo>
                    <a:pt x="523" y="4330"/>
                    <a:pt x="523" y="4341"/>
                    <a:pt x="523" y="4346"/>
                  </a:cubicBezTo>
                  <a:lnTo>
                    <a:pt x="523" y="4364"/>
                  </a:lnTo>
                  <a:cubicBezTo>
                    <a:pt x="523" y="4375"/>
                    <a:pt x="530" y="4381"/>
                    <a:pt x="530" y="4387"/>
                  </a:cubicBezTo>
                  <a:cubicBezTo>
                    <a:pt x="535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3"/>
                  </a:cubicBezTo>
                  <a:cubicBezTo>
                    <a:pt x="632" y="4472"/>
                    <a:pt x="672" y="4490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8"/>
                    <a:pt x="921" y="4666"/>
                  </a:cubicBezTo>
                  <a:cubicBezTo>
                    <a:pt x="916" y="4716"/>
                    <a:pt x="871" y="4756"/>
                    <a:pt x="819" y="4756"/>
                  </a:cubicBezTo>
                  <a:cubicBezTo>
                    <a:pt x="790" y="4762"/>
                    <a:pt x="762" y="4762"/>
                    <a:pt x="734" y="4768"/>
                  </a:cubicBezTo>
                  <a:cubicBezTo>
                    <a:pt x="688" y="4779"/>
                    <a:pt x="643" y="4796"/>
                    <a:pt x="591" y="4818"/>
                  </a:cubicBezTo>
                  <a:cubicBezTo>
                    <a:pt x="546" y="4836"/>
                    <a:pt x="507" y="4852"/>
                    <a:pt x="462" y="4870"/>
                  </a:cubicBezTo>
                  <a:cubicBezTo>
                    <a:pt x="370" y="4921"/>
                    <a:pt x="279" y="4983"/>
                    <a:pt x="205" y="5046"/>
                  </a:cubicBezTo>
                  <a:cubicBezTo>
                    <a:pt x="155" y="5097"/>
                    <a:pt x="108" y="5143"/>
                    <a:pt x="80" y="5193"/>
                  </a:cubicBezTo>
                  <a:cubicBezTo>
                    <a:pt x="53" y="5227"/>
                    <a:pt x="35" y="5267"/>
                    <a:pt x="18" y="5313"/>
                  </a:cubicBezTo>
                  <a:cubicBezTo>
                    <a:pt x="12" y="5347"/>
                    <a:pt x="1" y="5376"/>
                    <a:pt x="1" y="5403"/>
                  </a:cubicBezTo>
                  <a:lnTo>
                    <a:pt x="1" y="5432"/>
                  </a:lnTo>
                  <a:lnTo>
                    <a:pt x="6" y="5444"/>
                  </a:lnTo>
                  <a:lnTo>
                    <a:pt x="12" y="5455"/>
                  </a:lnTo>
                  <a:cubicBezTo>
                    <a:pt x="24" y="5461"/>
                    <a:pt x="35" y="5466"/>
                    <a:pt x="40" y="5472"/>
                  </a:cubicBezTo>
                  <a:cubicBezTo>
                    <a:pt x="74" y="5478"/>
                    <a:pt x="114" y="5484"/>
                    <a:pt x="155" y="5489"/>
                  </a:cubicBezTo>
                  <a:lnTo>
                    <a:pt x="189" y="5489"/>
                  </a:lnTo>
                  <a:cubicBezTo>
                    <a:pt x="263" y="5489"/>
                    <a:pt x="342" y="5478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0" y="5461"/>
                    <a:pt x="614" y="5484"/>
                    <a:pt x="632" y="5518"/>
                  </a:cubicBezTo>
                  <a:cubicBezTo>
                    <a:pt x="643" y="5547"/>
                    <a:pt x="638" y="5581"/>
                    <a:pt x="614" y="5608"/>
                  </a:cubicBezTo>
                  <a:cubicBezTo>
                    <a:pt x="575" y="5654"/>
                    <a:pt x="541" y="5699"/>
                    <a:pt x="501" y="5744"/>
                  </a:cubicBezTo>
                  <a:lnTo>
                    <a:pt x="478" y="5773"/>
                  </a:lnTo>
                  <a:cubicBezTo>
                    <a:pt x="462" y="5791"/>
                    <a:pt x="449" y="5812"/>
                    <a:pt x="433" y="5830"/>
                  </a:cubicBezTo>
                  <a:lnTo>
                    <a:pt x="428" y="5847"/>
                  </a:lnTo>
                  <a:cubicBezTo>
                    <a:pt x="410" y="5864"/>
                    <a:pt x="393" y="5887"/>
                    <a:pt x="381" y="5909"/>
                  </a:cubicBezTo>
                  <a:cubicBezTo>
                    <a:pt x="302" y="6029"/>
                    <a:pt x="250" y="6132"/>
                    <a:pt x="216" y="6234"/>
                  </a:cubicBezTo>
                  <a:cubicBezTo>
                    <a:pt x="200" y="6284"/>
                    <a:pt x="189" y="6331"/>
                    <a:pt x="182" y="6376"/>
                  </a:cubicBezTo>
                  <a:cubicBezTo>
                    <a:pt x="182" y="6404"/>
                    <a:pt x="182" y="6433"/>
                    <a:pt x="189" y="6460"/>
                  </a:cubicBezTo>
                  <a:cubicBezTo>
                    <a:pt x="194" y="6478"/>
                    <a:pt x="200" y="6494"/>
                    <a:pt x="211" y="6512"/>
                  </a:cubicBezTo>
                  <a:cubicBezTo>
                    <a:pt x="216" y="6528"/>
                    <a:pt x="228" y="6541"/>
                    <a:pt x="239" y="6557"/>
                  </a:cubicBezTo>
                  <a:cubicBezTo>
                    <a:pt x="257" y="6575"/>
                    <a:pt x="273" y="6586"/>
                    <a:pt x="297" y="6603"/>
                  </a:cubicBezTo>
                  <a:cubicBezTo>
                    <a:pt x="313" y="6614"/>
                    <a:pt x="331" y="6620"/>
                    <a:pt x="347" y="6625"/>
                  </a:cubicBezTo>
                  <a:cubicBezTo>
                    <a:pt x="365" y="6631"/>
                    <a:pt x="381" y="6638"/>
                    <a:pt x="399" y="6638"/>
                  </a:cubicBezTo>
                  <a:cubicBezTo>
                    <a:pt x="428" y="6638"/>
                    <a:pt x="444" y="6638"/>
                    <a:pt x="467" y="6631"/>
                  </a:cubicBezTo>
                  <a:cubicBezTo>
                    <a:pt x="501" y="6625"/>
                    <a:pt x="535" y="6614"/>
                    <a:pt x="564" y="6597"/>
                  </a:cubicBezTo>
                  <a:cubicBezTo>
                    <a:pt x="625" y="6563"/>
                    <a:pt x="688" y="6518"/>
                    <a:pt x="756" y="6455"/>
                  </a:cubicBezTo>
                  <a:cubicBezTo>
                    <a:pt x="910" y="6318"/>
                    <a:pt x="1034" y="6148"/>
                    <a:pt x="1120" y="6040"/>
                  </a:cubicBezTo>
                  <a:cubicBezTo>
                    <a:pt x="1149" y="5995"/>
                    <a:pt x="1178" y="5956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8"/>
                    <a:pt x="1399" y="5671"/>
                    <a:pt x="1433" y="5671"/>
                  </a:cubicBezTo>
                  <a:cubicBezTo>
                    <a:pt x="1444" y="5671"/>
                    <a:pt x="1461" y="5676"/>
                    <a:pt x="1472" y="5683"/>
                  </a:cubicBezTo>
                  <a:cubicBezTo>
                    <a:pt x="1501" y="5694"/>
                    <a:pt x="1519" y="5722"/>
                    <a:pt x="1524" y="5762"/>
                  </a:cubicBezTo>
                  <a:cubicBezTo>
                    <a:pt x="1529" y="5791"/>
                    <a:pt x="1535" y="5825"/>
                    <a:pt x="1535" y="5859"/>
                  </a:cubicBezTo>
                  <a:cubicBezTo>
                    <a:pt x="1540" y="5881"/>
                    <a:pt x="1540" y="5898"/>
                    <a:pt x="1546" y="5922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5"/>
                    <a:pt x="1569" y="6148"/>
                    <a:pt x="1580" y="6211"/>
                  </a:cubicBezTo>
                  <a:cubicBezTo>
                    <a:pt x="1592" y="6256"/>
                    <a:pt x="1609" y="6297"/>
                    <a:pt x="1626" y="6331"/>
                  </a:cubicBezTo>
                  <a:cubicBezTo>
                    <a:pt x="1632" y="6347"/>
                    <a:pt x="1643" y="6365"/>
                    <a:pt x="1655" y="6381"/>
                  </a:cubicBezTo>
                  <a:cubicBezTo>
                    <a:pt x="1666" y="6387"/>
                    <a:pt x="1671" y="6392"/>
                    <a:pt x="1682" y="6404"/>
                  </a:cubicBezTo>
                  <a:cubicBezTo>
                    <a:pt x="1695" y="6410"/>
                    <a:pt x="1700" y="6410"/>
                    <a:pt x="1711" y="6415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5"/>
                    <a:pt x="1825" y="6410"/>
                    <a:pt x="1842" y="6404"/>
                  </a:cubicBezTo>
                  <a:cubicBezTo>
                    <a:pt x="1865" y="6392"/>
                    <a:pt x="1881" y="6376"/>
                    <a:pt x="1899" y="6365"/>
                  </a:cubicBezTo>
                  <a:cubicBezTo>
                    <a:pt x="1933" y="6331"/>
                    <a:pt x="1962" y="6297"/>
                    <a:pt x="1989" y="6256"/>
                  </a:cubicBezTo>
                  <a:cubicBezTo>
                    <a:pt x="2052" y="6153"/>
                    <a:pt x="2104" y="6035"/>
                    <a:pt x="2160" y="5881"/>
                  </a:cubicBezTo>
                  <a:cubicBezTo>
                    <a:pt x="2194" y="5773"/>
                    <a:pt x="2222" y="5654"/>
                    <a:pt x="2256" y="5506"/>
                  </a:cubicBezTo>
                  <a:cubicBezTo>
                    <a:pt x="2274" y="5450"/>
                    <a:pt x="2319" y="5410"/>
                    <a:pt x="2371" y="5403"/>
                  </a:cubicBezTo>
                  <a:cubicBezTo>
                    <a:pt x="2432" y="5403"/>
                    <a:pt x="2484" y="5437"/>
                    <a:pt x="2500" y="5489"/>
                  </a:cubicBezTo>
                  <a:cubicBezTo>
                    <a:pt x="2513" y="5523"/>
                    <a:pt x="2524" y="5557"/>
                    <a:pt x="2541" y="5592"/>
                  </a:cubicBezTo>
                  <a:cubicBezTo>
                    <a:pt x="2563" y="5626"/>
                    <a:pt x="2586" y="5660"/>
                    <a:pt x="2610" y="5688"/>
                  </a:cubicBezTo>
                  <a:cubicBezTo>
                    <a:pt x="2626" y="5705"/>
                    <a:pt x="2637" y="5717"/>
                    <a:pt x="2655" y="5728"/>
                  </a:cubicBezTo>
                  <a:cubicBezTo>
                    <a:pt x="2666" y="5739"/>
                    <a:pt x="2678" y="5739"/>
                    <a:pt x="2689" y="5744"/>
                  </a:cubicBezTo>
                  <a:cubicBezTo>
                    <a:pt x="2700" y="5751"/>
                    <a:pt x="2712" y="5751"/>
                    <a:pt x="2717" y="5751"/>
                  </a:cubicBezTo>
                  <a:lnTo>
                    <a:pt x="2746" y="5751"/>
                  </a:lnTo>
                  <a:cubicBezTo>
                    <a:pt x="2757" y="5744"/>
                    <a:pt x="2768" y="5744"/>
                    <a:pt x="2780" y="5739"/>
                  </a:cubicBezTo>
                  <a:cubicBezTo>
                    <a:pt x="2802" y="5722"/>
                    <a:pt x="2825" y="5710"/>
                    <a:pt x="2841" y="5694"/>
                  </a:cubicBezTo>
                  <a:cubicBezTo>
                    <a:pt x="2870" y="5665"/>
                    <a:pt x="2893" y="5637"/>
                    <a:pt x="2916" y="5608"/>
                  </a:cubicBezTo>
                  <a:cubicBezTo>
                    <a:pt x="2938" y="5568"/>
                    <a:pt x="2961" y="5529"/>
                    <a:pt x="2978" y="5478"/>
                  </a:cubicBezTo>
                  <a:cubicBezTo>
                    <a:pt x="3001" y="5398"/>
                    <a:pt x="3019" y="5301"/>
                    <a:pt x="3024" y="5193"/>
                  </a:cubicBezTo>
                  <a:cubicBezTo>
                    <a:pt x="3035" y="5001"/>
                    <a:pt x="3012" y="4790"/>
                    <a:pt x="2961" y="4540"/>
                  </a:cubicBezTo>
                  <a:lnTo>
                    <a:pt x="2956" y="4529"/>
                  </a:lnTo>
                  <a:cubicBezTo>
                    <a:pt x="2951" y="4483"/>
                    <a:pt x="2944" y="4456"/>
                    <a:pt x="2933" y="4421"/>
                  </a:cubicBezTo>
                  <a:cubicBezTo>
                    <a:pt x="2927" y="4393"/>
                    <a:pt x="2927" y="4370"/>
                    <a:pt x="2938" y="4346"/>
                  </a:cubicBezTo>
                  <a:cubicBezTo>
                    <a:pt x="2951" y="4325"/>
                    <a:pt x="2967" y="4307"/>
                    <a:pt x="2990" y="4301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098" y="4319"/>
                    <a:pt x="3114" y="4359"/>
                  </a:cubicBezTo>
                  <a:cubicBezTo>
                    <a:pt x="3155" y="4483"/>
                    <a:pt x="3182" y="4608"/>
                    <a:pt x="3206" y="4739"/>
                  </a:cubicBezTo>
                  <a:cubicBezTo>
                    <a:pt x="3268" y="4870"/>
                    <a:pt x="3326" y="5001"/>
                    <a:pt x="3376" y="5137"/>
                  </a:cubicBezTo>
                  <a:cubicBezTo>
                    <a:pt x="3421" y="5274"/>
                    <a:pt x="3473" y="5416"/>
                    <a:pt x="3512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3" y="5631"/>
                    <a:pt x="3740" y="5626"/>
                    <a:pt x="3842" y="5602"/>
                  </a:cubicBezTo>
                  <a:cubicBezTo>
                    <a:pt x="3990" y="5568"/>
                    <a:pt x="4144" y="5512"/>
                    <a:pt x="4320" y="5421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8" y="5075"/>
                    <a:pt x="4280" y="4960"/>
                    <a:pt x="4212" y="4852"/>
                  </a:cubicBezTo>
                  <a:cubicBezTo>
                    <a:pt x="4178" y="4796"/>
                    <a:pt x="4144" y="4739"/>
                    <a:pt x="4110" y="4687"/>
                  </a:cubicBezTo>
                  <a:cubicBezTo>
                    <a:pt x="4058" y="4660"/>
                    <a:pt x="4007" y="4631"/>
                    <a:pt x="3956" y="4597"/>
                  </a:cubicBezTo>
                  <a:cubicBezTo>
                    <a:pt x="3842" y="4524"/>
                    <a:pt x="3701" y="4398"/>
                    <a:pt x="3632" y="4217"/>
                  </a:cubicBezTo>
                  <a:cubicBezTo>
                    <a:pt x="3609" y="4149"/>
                    <a:pt x="3643" y="4068"/>
                    <a:pt x="3712" y="4046"/>
                  </a:cubicBezTo>
                  <a:cubicBezTo>
                    <a:pt x="3728" y="4040"/>
                    <a:pt x="3746" y="4034"/>
                    <a:pt x="3757" y="4034"/>
                  </a:cubicBezTo>
                  <a:cubicBezTo>
                    <a:pt x="3780" y="4034"/>
                    <a:pt x="3803" y="4040"/>
                    <a:pt x="3819" y="4052"/>
                  </a:cubicBezTo>
                  <a:cubicBezTo>
                    <a:pt x="3837" y="4057"/>
                    <a:pt x="3859" y="4074"/>
                    <a:pt x="3871" y="4091"/>
                  </a:cubicBezTo>
                  <a:cubicBezTo>
                    <a:pt x="3898" y="4142"/>
                    <a:pt x="3927" y="4188"/>
                    <a:pt x="3967" y="4233"/>
                  </a:cubicBezTo>
                  <a:cubicBezTo>
                    <a:pt x="4018" y="4285"/>
                    <a:pt x="4069" y="4330"/>
                    <a:pt x="4144" y="4381"/>
                  </a:cubicBezTo>
                  <a:cubicBezTo>
                    <a:pt x="4239" y="4443"/>
                    <a:pt x="4348" y="4495"/>
                    <a:pt x="4462" y="4535"/>
                  </a:cubicBezTo>
                  <a:cubicBezTo>
                    <a:pt x="4558" y="4563"/>
                    <a:pt x="4655" y="4585"/>
                    <a:pt x="4745" y="4592"/>
                  </a:cubicBezTo>
                  <a:lnTo>
                    <a:pt x="4792" y="4592"/>
                  </a:lnTo>
                  <a:cubicBezTo>
                    <a:pt x="4842" y="4592"/>
                    <a:pt x="4887" y="4592"/>
                    <a:pt x="4928" y="4580"/>
                  </a:cubicBezTo>
                  <a:cubicBezTo>
                    <a:pt x="4955" y="4574"/>
                    <a:pt x="4978" y="4569"/>
                    <a:pt x="5002" y="4558"/>
                  </a:cubicBezTo>
                  <a:cubicBezTo>
                    <a:pt x="5013" y="4551"/>
                    <a:pt x="5023" y="4540"/>
                    <a:pt x="5036" y="4529"/>
                  </a:cubicBezTo>
                  <a:cubicBezTo>
                    <a:pt x="5047" y="4524"/>
                    <a:pt x="5052" y="4511"/>
                    <a:pt x="5064" y="4501"/>
                  </a:cubicBezTo>
                  <a:cubicBezTo>
                    <a:pt x="5070" y="4490"/>
                    <a:pt x="5075" y="4477"/>
                    <a:pt x="5081" y="4466"/>
                  </a:cubicBezTo>
                  <a:cubicBezTo>
                    <a:pt x="5086" y="4449"/>
                    <a:pt x="5086" y="4427"/>
                    <a:pt x="5092" y="4409"/>
                  </a:cubicBezTo>
                  <a:cubicBezTo>
                    <a:pt x="5092" y="4375"/>
                    <a:pt x="5086" y="4346"/>
                    <a:pt x="5081" y="4312"/>
                  </a:cubicBezTo>
                  <a:cubicBezTo>
                    <a:pt x="5070" y="4251"/>
                    <a:pt x="5047" y="4194"/>
                    <a:pt x="5013" y="4126"/>
                  </a:cubicBezTo>
                  <a:cubicBezTo>
                    <a:pt x="4996" y="4091"/>
                    <a:pt x="5018" y="4040"/>
                    <a:pt x="5047" y="4018"/>
                  </a:cubicBezTo>
                  <a:cubicBezTo>
                    <a:pt x="5064" y="4006"/>
                    <a:pt x="5081" y="4000"/>
                    <a:pt x="5098" y="4000"/>
                  </a:cubicBezTo>
                  <a:cubicBezTo>
                    <a:pt x="5115" y="4000"/>
                    <a:pt x="5126" y="4006"/>
                    <a:pt x="5143" y="4012"/>
                  </a:cubicBezTo>
                  <a:cubicBezTo>
                    <a:pt x="5251" y="4057"/>
                    <a:pt x="5382" y="4115"/>
                    <a:pt x="5513" y="4160"/>
                  </a:cubicBezTo>
                  <a:cubicBezTo>
                    <a:pt x="5683" y="4217"/>
                    <a:pt x="5825" y="4244"/>
                    <a:pt x="5962" y="4256"/>
                  </a:cubicBezTo>
                  <a:lnTo>
                    <a:pt x="6001" y="4256"/>
                  </a:lnTo>
                  <a:cubicBezTo>
                    <a:pt x="6069" y="4256"/>
                    <a:pt x="6132" y="4251"/>
                    <a:pt x="6195" y="4239"/>
                  </a:cubicBezTo>
                  <a:cubicBezTo>
                    <a:pt x="6251" y="4222"/>
                    <a:pt x="6303" y="4205"/>
                    <a:pt x="6342" y="4183"/>
                  </a:cubicBezTo>
                  <a:cubicBezTo>
                    <a:pt x="6382" y="4160"/>
                    <a:pt x="6416" y="4136"/>
                    <a:pt x="6444" y="4115"/>
                  </a:cubicBezTo>
                  <a:cubicBezTo>
                    <a:pt x="6462" y="4097"/>
                    <a:pt x="6479" y="4074"/>
                    <a:pt x="6496" y="4057"/>
                  </a:cubicBezTo>
                  <a:cubicBezTo>
                    <a:pt x="6507" y="4040"/>
                    <a:pt x="6513" y="4023"/>
                    <a:pt x="6524" y="4000"/>
                  </a:cubicBezTo>
                  <a:cubicBezTo>
                    <a:pt x="6524" y="3984"/>
                    <a:pt x="6530" y="3966"/>
                    <a:pt x="6536" y="3950"/>
                  </a:cubicBezTo>
                  <a:cubicBezTo>
                    <a:pt x="6530" y="3926"/>
                    <a:pt x="6530" y="3910"/>
                    <a:pt x="6530" y="3887"/>
                  </a:cubicBezTo>
                  <a:cubicBezTo>
                    <a:pt x="6518" y="3858"/>
                    <a:pt x="6507" y="3835"/>
                    <a:pt x="6496" y="3808"/>
                  </a:cubicBezTo>
                  <a:cubicBezTo>
                    <a:pt x="6479" y="3774"/>
                    <a:pt x="6455" y="3740"/>
                    <a:pt x="6428" y="3711"/>
                  </a:cubicBezTo>
                  <a:cubicBezTo>
                    <a:pt x="6399" y="3677"/>
                    <a:pt x="6365" y="3648"/>
                    <a:pt x="6326" y="3625"/>
                  </a:cubicBezTo>
                  <a:cubicBezTo>
                    <a:pt x="6303" y="3609"/>
                    <a:pt x="6285" y="3596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4" y="3375"/>
                  </a:cubicBezTo>
                  <a:cubicBezTo>
                    <a:pt x="6138" y="3330"/>
                    <a:pt x="6183" y="3302"/>
                    <a:pt x="6234" y="3302"/>
                  </a:cubicBezTo>
                  <a:lnTo>
                    <a:pt x="6263" y="3302"/>
                  </a:lnTo>
                  <a:cubicBezTo>
                    <a:pt x="6337" y="3324"/>
                    <a:pt x="6421" y="3336"/>
                    <a:pt x="6536" y="3341"/>
                  </a:cubicBezTo>
                  <a:cubicBezTo>
                    <a:pt x="6575" y="3347"/>
                    <a:pt x="6620" y="3347"/>
                    <a:pt x="6660" y="3347"/>
                  </a:cubicBezTo>
                  <a:cubicBezTo>
                    <a:pt x="6825" y="3347"/>
                    <a:pt x="6985" y="3330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60"/>
                    <a:pt x="7512" y="3137"/>
                  </a:cubicBezTo>
                  <a:cubicBezTo>
                    <a:pt x="7530" y="3119"/>
                    <a:pt x="7546" y="3103"/>
                    <a:pt x="7564" y="3080"/>
                  </a:cubicBezTo>
                  <a:cubicBezTo>
                    <a:pt x="7570" y="3063"/>
                    <a:pt x="7580" y="3045"/>
                    <a:pt x="7587" y="3029"/>
                  </a:cubicBezTo>
                  <a:cubicBezTo>
                    <a:pt x="7593" y="3011"/>
                    <a:pt x="7598" y="2990"/>
                    <a:pt x="7598" y="2966"/>
                  </a:cubicBezTo>
                  <a:cubicBezTo>
                    <a:pt x="7598" y="2949"/>
                    <a:pt x="7598" y="2932"/>
                    <a:pt x="7593" y="2915"/>
                  </a:cubicBezTo>
                  <a:cubicBezTo>
                    <a:pt x="7593" y="2904"/>
                    <a:pt x="7587" y="2893"/>
                    <a:pt x="7580" y="2880"/>
                  </a:cubicBezTo>
                  <a:cubicBezTo>
                    <a:pt x="7570" y="2864"/>
                    <a:pt x="7564" y="2853"/>
                    <a:pt x="7553" y="2841"/>
                  </a:cubicBezTo>
                  <a:cubicBezTo>
                    <a:pt x="7535" y="2819"/>
                    <a:pt x="7512" y="2807"/>
                    <a:pt x="7496" y="2790"/>
                  </a:cubicBezTo>
                  <a:cubicBezTo>
                    <a:pt x="7444" y="2762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77" y="2625"/>
                  </a:cubicBezTo>
                  <a:cubicBezTo>
                    <a:pt x="6825" y="2620"/>
                    <a:pt x="6774" y="2620"/>
                    <a:pt x="6723" y="2614"/>
                  </a:cubicBezTo>
                  <a:lnTo>
                    <a:pt x="6667" y="2608"/>
                  </a:lnTo>
                  <a:cubicBezTo>
                    <a:pt x="6654" y="2608"/>
                    <a:pt x="6638" y="2608"/>
                    <a:pt x="6620" y="2602"/>
                  </a:cubicBezTo>
                  <a:cubicBezTo>
                    <a:pt x="6609" y="2602"/>
                    <a:pt x="6592" y="2597"/>
                    <a:pt x="6581" y="2597"/>
                  </a:cubicBezTo>
                  <a:cubicBezTo>
                    <a:pt x="6558" y="2597"/>
                    <a:pt x="6530" y="2591"/>
                    <a:pt x="6507" y="2591"/>
                  </a:cubicBezTo>
                  <a:cubicBezTo>
                    <a:pt x="6468" y="2586"/>
                    <a:pt x="6434" y="2539"/>
                    <a:pt x="6428" y="2505"/>
                  </a:cubicBezTo>
                  <a:cubicBezTo>
                    <a:pt x="6428" y="2471"/>
                    <a:pt x="6444" y="2437"/>
                    <a:pt x="6473" y="2415"/>
                  </a:cubicBezTo>
                  <a:cubicBezTo>
                    <a:pt x="6530" y="2376"/>
                    <a:pt x="6599" y="2342"/>
                    <a:pt x="6667" y="2313"/>
                  </a:cubicBezTo>
                  <a:lnTo>
                    <a:pt x="6701" y="2295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4" y="2159"/>
                  </a:cubicBezTo>
                  <a:lnTo>
                    <a:pt x="6985" y="2154"/>
                  </a:lnTo>
                  <a:cubicBezTo>
                    <a:pt x="7110" y="2091"/>
                    <a:pt x="7240" y="2017"/>
                    <a:pt x="7354" y="1920"/>
                  </a:cubicBezTo>
                  <a:cubicBezTo>
                    <a:pt x="7394" y="1886"/>
                    <a:pt x="7422" y="1852"/>
                    <a:pt x="7444" y="1818"/>
                  </a:cubicBezTo>
                  <a:cubicBezTo>
                    <a:pt x="7456" y="1802"/>
                    <a:pt x="7467" y="1784"/>
                    <a:pt x="7473" y="1762"/>
                  </a:cubicBezTo>
                  <a:cubicBezTo>
                    <a:pt x="7478" y="1750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6"/>
                  </a:cubicBezTo>
                  <a:cubicBezTo>
                    <a:pt x="7473" y="1660"/>
                    <a:pt x="7473" y="1648"/>
                    <a:pt x="7462" y="1631"/>
                  </a:cubicBezTo>
                  <a:cubicBezTo>
                    <a:pt x="7456" y="1619"/>
                    <a:pt x="7444" y="1608"/>
                    <a:pt x="7439" y="1592"/>
                  </a:cubicBezTo>
                  <a:cubicBezTo>
                    <a:pt x="7428" y="1579"/>
                    <a:pt x="7417" y="1574"/>
                    <a:pt x="7399" y="1563"/>
                  </a:cubicBezTo>
                  <a:cubicBezTo>
                    <a:pt x="7388" y="1551"/>
                    <a:pt x="7370" y="1545"/>
                    <a:pt x="7354" y="1540"/>
                  </a:cubicBezTo>
                  <a:cubicBezTo>
                    <a:pt x="7325" y="1529"/>
                    <a:pt x="7291" y="1529"/>
                    <a:pt x="7257" y="1523"/>
                  </a:cubicBezTo>
                  <a:lnTo>
                    <a:pt x="7234" y="1523"/>
                  </a:lnTo>
                  <a:cubicBezTo>
                    <a:pt x="7171" y="1523"/>
                    <a:pt x="7103" y="1529"/>
                    <a:pt x="7030" y="1545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6" y="1813"/>
                    <a:pt x="6279" y="1870"/>
                    <a:pt x="6189" y="1926"/>
                  </a:cubicBezTo>
                  <a:cubicBezTo>
                    <a:pt x="6109" y="1978"/>
                    <a:pt x="6041" y="2023"/>
                    <a:pt x="5973" y="2074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0" y="2171"/>
                  </a:cubicBezTo>
                  <a:cubicBezTo>
                    <a:pt x="5854" y="2193"/>
                    <a:pt x="5825" y="2205"/>
                    <a:pt x="5802" y="2205"/>
                  </a:cubicBezTo>
                  <a:cubicBezTo>
                    <a:pt x="5786" y="2205"/>
                    <a:pt x="5773" y="2199"/>
                    <a:pt x="5763" y="2193"/>
                  </a:cubicBezTo>
                  <a:cubicBezTo>
                    <a:pt x="5734" y="2177"/>
                    <a:pt x="5705" y="2137"/>
                    <a:pt x="5718" y="2096"/>
                  </a:cubicBezTo>
                  <a:cubicBezTo>
                    <a:pt x="5746" y="2006"/>
                    <a:pt x="5773" y="1899"/>
                    <a:pt x="5786" y="1796"/>
                  </a:cubicBezTo>
                  <a:cubicBezTo>
                    <a:pt x="5786" y="1768"/>
                    <a:pt x="5786" y="1744"/>
                    <a:pt x="5780" y="1721"/>
                  </a:cubicBezTo>
                  <a:cubicBezTo>
                    <a:pt x="5780" y="1716"/>
                    <a:pt x="5773" y="1710"/>
                    <a:pt x="5773" y="1699"/>
                  </a:cubicBezTo>
                  <a:lnTo>
                    <a:pt x="5752" y="1699"/>
                  </a:lnTo>
                  <a:cubicBezTo>
                    <a:pt x="5723" y="1705"/>
                    <a:pt x="5700" y="1716"/>
                    <a:pt x="5678" y="1721"/>
                  </a:cubicBezTo>
                  <a:cubicBezTo>
                    <a:pt x="5587" y="1773"/>
                    <a:pt x="5508" y="1836"/>
                    <a:pt x="5450" y="1886"/>
                  </a:cubicBezTo>
                  <a:cubicBezTo>
                    <a:pt x="5314" y="2017"/>
                    <a:pt x="5194" y="2154"/>
                    <a:pt x="5098" y="2301"/>
                  </a:cubicBezTo>
                  <a:cubicBezTo>
                    <a:pt x="5047" y="2381"/>
                    <a:pt x="5013" y="2444"/>
                    <a:pt x="4989" y="2505"/>
                  </a:cubicBezTo>
                  <a:cubicBezTo>
                    <a:pt x="4984" y="2529"/>
                    <a:pt x="4978" y="2546"/>
                    <a:pt x="4962" y="2563"/>
                  </a:cubicBezTo>
                  <a:lnTo>
                    <a:pt x="4950" y="2568"/>
                  </a:lnTo>
                  <a:lnTo>
                    <a:pt x="4939" y="2580"/>
                  </a:lnTo>
                  <a:cubicBezTo>
                    <a:pt x="4921" y="2597"/>
                    <a:pt x="4894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80"/>
                    <a:pt x="4774" y="2552"/>
                  </a:cubicBezTo>
                  <a:cubicBezTo>
                    <a:pt x="4758" y="2523"/>
                    <a:pt x="4751" y="2500"/>
                    <a:pt x="4751" y="2460"/>
                  </a:cubicBezTo>
                  <a:cubicBezTo>
                    <a:pt x="4758" y="2426"/>
                    <a:pt x="4758" y="2398"/>
                    <a:pt x="4763" y="2369"/>
                  </a:cubicBezTo>
                  <a:cubicBezTo>
                    <a:pt x="4768" y="2324"/>
                    <a:pt x="4774" y="2279"/>
                    <a:pt x="4774" y="2239"/>
                  </a:cubicBezTo>
                  <a:cubicBezTo>
                    <a:pt x="4779" y="2182"/>
                    <a:pt x="4779" y="2130"/>
                    <a:pt x="4768" y="2091"/>
                  </a:cubicBezTo>
                  <a:cubicBezTo>
                    <a:pt x="4768" y="2074"/>
                    <a:pt x="4763" y="2062"/>
                    <a:pt x="4758" y="2051"/>
                  </a:cubicBezTo>
                  <a:lnTo>
                    <a:pt x="4745" y="2035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7" y="2023"/>
                  </a:cubicBezTo>
                  <a:cubicBezTo>
                    <a:pt x="4614" y="2028"/>
                    <a:pt x="4598" y="2035"/>
                    <a:pt x="4580" y="2040"/>
                  </a:cubicBezTo>
                  <a:cubicBezTo>
                    <a:pt x="4553" y="2057"/>
                    <a:pt x="4530" y="2074"/>
                    <a:pt x="4507" y="2091"/>
                  </a:cubicBezTo>
                  <a:cubicBezTo>
                    <a:pt x="4472" y="2125"/>
                    <a:pt x="4438" y="2164"/>
                    <a:pt x="4410" y="2211"/>
                  </a:cubicBezTo>
                  <a:cubicBezTo>
                    <a:pt x="4354" y="2308"/>
                    <a:pt x="4302" y="2415"/>
                    <a:pt x="4252" y="2557"/>
                  </a:cubicBezTo>
                  <a:lnTo>
                    <a:pt x="4246" y="2574"/>
                  </a:lnTo>
                  <a:cubicBezTo>
                    <a:pt x="4212" y="2683"/>
                    <a:pt x="4178" y="2796"/>
                    <a:pt x="4149" y="2927"/>
                  </a:cubicBezTo>
                  <a:cubicBezTo>
                    <a:pt x="4137" y="2977"/>
                    <a:pt x="4126" y="3029"/>
                    <a:pt x="4121" y="3080"/>
                  </a:cubicBezTo>
                  <a:lnTo>
                    <a:pt x="4115" y="3114"/>
                  </a:lnTo>
                  <a:cubicBezTo>
                    <a:pt x="4110" y="3142"/>
                    <a:pt x="4097" y="3176"/>
                    <a:pt x="4087" y="3210"/>
                  </a:cubicBezTo>
                  <a:cubicBezTo>
                    <a:pt x="4081" y="3228"/>
                    <a:pt x="4069" y="3245"/>
                    <a:pt x="4052" y="3255"/>
                  </a:cubicBezTo>
                  <a:cubicBezTo>
                    <a:pt x="4042" y="3262"/>
                    <a:pt x="4018" y="3268"/>
                    <a:pt x="4001" y="3268"/>
                  </a:cubicBezTo>
                  <a:lnTo>
                    <a:pt x="3984" y="3268"/>
                  </a:lnTo>
                  <a:cubicBezTo>
                    <a:pt x="3945" y="3262"/>
                    <a:pt x="3911" y="3228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1"/>
                  </a:lnTo>
                  <a:cubicBezTo>
                    <a:pt x="3911" y="3011"/>
                    <a:pt x="3916" y="2887"/>
                    <a:pt x="3893" y="2773"/>
                  </a:cubicBezTo>
                  <a:cubicBezTo>
                    <a:pt x="3882" y="2744"/>
                    <a:pt x="3877" y="2722"/>
                    <a:pt x="3864" y="2694"/>
                  </a:cubicBezTo>
                  <a:cubicBezTo>
                    <a:pt x="3859" y="2688"/>
                    <a:pt x="3853" y="2676"/>
                    <a:pt x="3848" y="2665"/>
                  </a:cubicBezTo>
                  <a:cubicBezTo>
                    <a:pt x="3842" y="2659"/>
                    <a:pt x="3837" y="2659"/>
                    <a:pt x="3830" y="2654"/>
                  </a:cubicBezTo>
                  <a:cubicBezTo>
                    <a:pt x="3825" y="2649"/>
                    <a:pt x="3819" y="2649"/>
                    <a:pt x="3814" y="2642"/>
                  </a:cubicBezTo>
                  <a:lnTo>
                    <a:pt x="3735" y="2642"/>
                  </a:lnTo>
                  <a:cubicBezTo>
                    <a:pt x="3717" y="2649"/>
                    <a:pt x="3706" y="2654"/>
                    <a:pt x="3688" y="2659"/>
                  </a:cubicBezTo>
                  <a:cubicBezTo>
                    <a:pt x="3667" y="2670"/>
                    <a:pt x="3649" y="2688"/>
                    <a:pt x="3632" y="2699"/>
                  </a:cubicBezTo>
                  <a:cubicBezTo>
                    <a:pt x="3609" y="2722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1"/>
                  </a:cubicBezTo>
                  <a:cubicBezTo>
                    <a:pt x="3410" y="3171"/>
                    <a:pt x="3376" y="3341"/>
                    <a:pt x="3365" y="3517"/>
                  </a:cubicBezTo>
                  <a:lnTo>
                    <a:pt x="3365" y="3620"/>
                  </a:lnTo>
                  <a:cubicBezTo>
                    <a:pt x="3371" y="3654"/>
                    <a:pt x="3342" y="3688"/>
                    <a:pt x="3308" y="3688"/>
                  </a:cubicBezTo>
                  <a:cubicBezTo>
                    <a:pt x="3268" y="3688"/>
                    <a:pt x="3234" y="3659"/>
                    <a:pt x="3234" y="3625"/>
                  </a:cubicBezTo>
                  <a:cubicBezTo>
                    <a:pt x="3234" y="3551"/>
                    <a:pt x="3234" y="3467"/>
                    <a:pt x="3245" y="3370"/>
                  </a:cubicBezTo>
                  <a:cubicBezTo>
                    <a:pt x="3257" y="3262"/>
                    <a:pt x="3274" y="3165"/>
                    <a:pt x="3297" y="3074"/>
                  </a:cubicBezTo>
                  <a:cubicBezTo>
                    <a:pt x="3331" y="2943"/>
                    <a:pt x="3365" y="2853"/>
                    <a:pt x="3405" y="2773"/>
                  </a:cubicBezTo>
                  <a:cubicBezTo>
                    <a:pt x="3455" y="2676"/>
                    <a:pt x="3512" y="2608"/>
                    <a:pt x="3570" y="2563"/>
                  </a:cubicBezTo>
                  <a:cubicBezTo>
                    <a:pt x="3609" y="2534"/>
                    <a:pt x="3649" y="2512"/>
                    <a:pt x="3683" y="2500"/>
                  </a:cubicBezTo>
                  <a:cubicBezTo>
                    <a:pt x="3717" y="2494"/>
                    <a:pt x="3751" y="2489"/>
                    <a:pt x="3791" y="2489"/>
                  </a:cubicBezTo>
                  <a:lnTo>
                    <a:pt x="3837" y="2489"/>
                  </a:lnTo>
                  <a:cubicBezTo>
                    <a:pt x="3882" y="2500"/>
                    <a:pt x="3922" y="2518"/>
                    <a:pt x="3950" y="2546"/>
                  </a:cubicBezTo>
                  <a:cubicBezTo>
                    <a:pt x="3961" y="2557"/>
                    <a:pt x="3973" y="2568"/>
                    <a:pt x="3979" y="2580"/>
                  </a:cubicBezTo>
                  <a:cubicBezTo>
                    <a:pt x="4007" y="2478"/>
                    <a:pt x="4024" y="2376"/>
                    <a:pt x="4042" y="2274"/>
                  </a:cubicBezTo>
                  <a:cubicBezTo>
                    <a:pt x="4063" y="2148"/>
                    <a:pt x="4081" y="2035"/>
                    <a:pt x="4087" y="1933"/>
                  </a:cubicBezTo>
                  <a:cubicBezTo>
                    <a:pt x="4092" y="1796"/>
                    <a:pt x="4087" y="1671"/>
                    <a:pt x="4058" y="1545"/>
                  </a:cubicBezTo>
                  <a:cubicBezTo>
                    <a:pt x="4035" y="1427"/>
                    <a:pt x="3995" y="1312"/>
                    <a:pt x="3939" y="1210"/>
                  </a:cubicBezTo>
                  <a:cubicBezTo>
                    <a:pt x="3898" y="1142"/>
                    <a:pt x="3859" y="1080"/>
                    <a:pt x="3808" y="1023"/>
                  </a:cubicBezTo>
                  <a:cubicBezTo>
                    <a:pt x="3774" y="989"/>
                    <a:pt x="3746" y="960"/>
                    <a:pt x="3706" y="932"/>
                  </a:cubicBezTo>
                  <a:cubicBezTo>
                    <a:pt x="3677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3" y="910"/>
                  </a:cubicBezTo>
                  <a:cubicBezTo>
                    <a:pt x="3410" y="926"/>
                    <a:pt x="3381" y="944"/>
                    <a:pt x="3353" y="966"/>
                  </a:cubicBezTo>
                  <a:cubicBezTo>
                    <a:pt x="3313" y="1000"/>
                    <a:pt x="3279" y="1046"/>
                    <a:pt x="3245" y="1097"/>
                  </a:cubicBezTo>
                  <a:cubicBezTo>
                    <a:pt x="3206" y="1159"/>
                    <a:pt x="3171" y="1228"/>
                    <a:pt x="3137" y="1312"/>
                  </a:cubicBezTo>
                  <a:cubicBezTo>
                    <a:pt x="3121" y="1346"/>
                    <a:pt x="3080" y="1369"/>
                    <a:pt x="3041" y="1369"/>
                  </a:cubicBezTo>
                  <a:cubicBezTo>
                    <a:pt x="3024" y="1369"/>
                    <a:pt x="3006" y="1369"/>
                    <a:pt x="2996" y="1358"/>
                  </a:cubicBezTo>
                  <a:cubicBezTo>
                    <a:pt x="2967" y="1346"/>
                    <a:pt x="2951" y="1324"/>
                    <a:pt x="2938" y="1301"/>
                  </a:cubicBezTo>
                  <a:cubicBezTo>
                    <a:pt x="2933" y="1285"/>
                    <a:pt x="2933" y="1262"/>
                    <a:pt x="2938" y="1244"/>
                  </a:cubicBezTo>
                  <a:cubicBezTo>
                    <a:pt x="2938" y="1217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6"/>
                    <a:pt x="2956" y="983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8"/>
                    <a:pt x="2972" y="614"/>
                    <a:pt x="2938" y="426"/>
                  </a:cubicBezTo>
                  <a:cubicBezTo>
                    <a:pt x="2916" y="352"/>
                    <a:pt x="2899" y="289"/>
                    <a:pt x="2870" y="233"/>
                  </a:cubicBezTo>
                  <a:cubicBezTo>
                    <a:pt x="2841" y="182"/>
                    <a:pt x="2814" y="142"/>
                    <a:pt x="2780" y="102"/>
                  </a:cubicBezTo>
                  <a:cubicBezTo>
                    <a:pt x="2757" y="79"/>
                    <a:pt x="2734" y="57"/>
                    <a:pt x="2705" y="40"/>
                  </a:cubicBezTo>
                  <a:cubicBezTo>
                    <a:pt x="2689" y="29"/>
                    <a:pt x="2671" y="17"/>
                    <a:pt x="2649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 flipH="1">
              <a:off x="2924335" y="3284582"/>
              <a:ext cx="67260" cy="120250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308" y="257"/>
                  </a:moveTo>
                  <a:lnTo>
                    <a:pt x="308" y="257"/>
                  </a:lnTo>
                  <a:cubicBezTo>
                    <a:pt x="349" y="365"/>
                    <a:pt x="388" y="472"/>
                    <a:pt x="422" y="580"/>
                  </a:cubicBezTo>
                  <a:cubicBezTo>
                    <a:pt x="383" y="472"/>
                    <a:pt x="349" y="365"/>
                    <a:pt x="308" y="257"/>
                  </a:cubicBezTo>
                  <a:close/>
                  <a:moveTo>
                    <a:pt x="711" y="0"/>
                  </a:moveTo>
                  <a:cubicBezTo>
                    <a:pt x="677" y="0"/>
                    <a:pt x="649" y="0"/>
                    <a:pt x="614" y="6"/>
                  </a:cubicBezTo>
                  <a:cubicBezTo>
                    <a:pt x="564" y="11"/>
                    <a:pt x="512" y="18"/>
                    <a:pt x="462" y="29"/>
                  </a:cubicBezTo>
                  <a:lnTo>
                    <a:pt x="394" y="34"/>
                  </a:lnTo>
                  <a:cubicBezTo>
                    <a:pt x="314" y="45"/>
                    <a:pt x="223" y="58"/>
                    <a:pt x="132" y="58"/>
                  </a:cubicBezTo>
                  <a:cubicBezTo>
                    <a:pt x="76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3" y="199"/>
                    <a:pt x="1" y="244"/>
                    <a:pt x="13" y="279"/>
                  </a:cubicBezTo>
                  <a:cubicBezTo>
                    <a:pt x="223" y="808"/>
                    <a:pt x="444" y="1438"/>
                    <a:pt x="541" y="2103"/>
                  </a:cubicBezTo>
                  <a:cubicBezTo>
                    <a:pt x="593" y="2478"/>
                    <a:pt x="593" y="2836"/>
                    <a:pt x="553" y="3171"/>
                  </a:cubicBezTo>
                  <a:lnTo>
                    <a:pt x="553" y="3182"/>
                  </a:lnTo>
                  <a:cubicBezTo>
                    <a:pt x="535" y="3279"/>
                    <a:pt x="519" y="3381"/>
                    <a:pt x="496" y="3483"/>
                  </a:cubicBezTo>
                  <a:cubicBezTo>
                    <a:pt x="467" y="3586"/>
                    <a:pt x="439" y="3682"/>
                    <a:pt x="404" y="3774"/>
                  </a:cubicBezTo>
                  <a:cubicBezTo>
                    <a:pt x="376" y="3790"/>
                    <a:pt x="354" y="3819"/>
                    <a:pt x="349" y="3848"/>
                  </a:cubicBezTo>
                  <a:cubicBezTo>
                    <a:pt x="342" y="3876"/>
                    <a:pt x="342" y="3905"/>
                    <a:pt x="359" y="3932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4" y="4052"/>
                    <a:pt x="808" y="4086"/>
                    <a:pt x="1024" y="4086"/>
                  </a:cubicBezTo>
                  <a:cubicBezTo>
                    <a:pt x="1138" y="4086"/>
                    <a:pt x="1251" y="4081"/>
                    <a:pt x="1365" y="4063"/>
                  </a:cubicBezTo>
                  <a:cubicBezTo>
                    <a:pt x="1530" y="4034"/>
                    <a:pt x="1695" y="3989"/>
                    <a:pt x="1849" y="3921"/>
                  </a:cubicBezTo>
                  <a:cubicBezTo>
                    <a:pt x="2001" y="3858"/>
                    <a:pt x="2138" y="3768"/>
                    <a:pt x="2251" y="3666"/>
                  </a:cubicBezTo>
                  <a:cubicBezTo>
                    <a:pt x="2274" y="3648"/>
                    <a:pt x="2285" y="3620"/>
                    <a:pt x="2285" y="3591"/>
                  </a:cubicBezTo>
                  <a:cubicBezTo>
                    <a:pt x="2285" y="3564"/>
                    <a:pt x="2274" y="3535"/>
                    <a:pt x="2251" y="3512"/>
                  </a:cubicBezTo>
                  <a:cubicBezTo>
                    <a:pt x="2269" y="3381"/>
                    <a:pt x="2263" y="3245"/>
                    <a:pt x="2258" y="3132"/>
                  </a:cubicBezTo>
                  <a:cubicBezTo>
                    <a:pt x="2251" y="2972"/>
                    <a:pt x="2235" y="2814"/>
                    <a:pt x="2206" y="2643"/>
                  </a:cubicBezTo>
                  <a:cubicBezTo>
                    <a:pt x="2161" y="2342"/>
                    <a:pt x="2087" y="2035"/>
                    <a:pt x="1973" y="1728"/>
                  </a:cubicBezTo>
                  <a:cubicBezTo>
                    <a:pt x="1865" y="1432"/>
                    <a:pt x="1734" y="1136"/>
                    <a:pt x="1581" y="858"/>
                  </a:cubicBezTo>
                  <a:cubicBezTo>
                    <a:pt x="1433" y="598"/>
                    <a:pt x="1251" y="336"/>
                    <a:pt x="1036" y="86"/>
                  </a:cubicBezTo>
                  <a:lnTo>
                    <a:pt x="1018" y="63"/>
                  </a:lnTo>
                  <a:lnTo>
                    <a:pt x="1002" y="40"/>
                  </a:lnTo>
                  <a:cubicBezTo>
                    <a:pt x="984" y="24"/>
                    <a:pt x="955" y="11"/>
                    <a:pt x="928" y="11"/>
                  </a:cubicBezTo>
                  <a:cubicBezTo>
                    <a:pt x="910" y="11"/>
                    <a:pt x="894" y="18"/>
                    <a:pt x="876" y="24"/>
                  </a:cubicBezTo>
                  <a:cubicBezTo>
                    <a:pt x="871" y="18"/>
                    <a:pt x="860" y="18"/>
                    <a:pt x="848" y="11"/>
                  </a:cubicBezTo>
                  <a:cubicBezTo>
                    <a:pt x="803" y="6"/>
                    <a:pt x="758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 flipH="1">
              <a:off x="2847424" y="3152682"/>
              <a:ext cx="238616" cy="252210"/>
            </a:xfrm>
            <a:custGeom>
              <a:avLst/>
              <a:gdLst/>
              <a:ahLst/>
              <a:cxnLst/>
              <a:rect l="l" t="t" r="r" b="b"/>
              <a:pathLst>
                <a:path w="8110" h="8572" extrusionOk="0">
                  <a:moveTo>
                    <a:pt x="1910" y="1165"/>
                  </a:moveTo>
                  <a:cubicBezTo>
                    <a:pt x="1876" y="1165"/>
                    <a:pt x="1842" y="1182"/>
                    <a:pt x="1820" y="1205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4"/>
                    <a:pt x="1808" y="1352"/>
                    <a:pt x="1831" y="1375"/>
                  </a:cubicBezTo>
                  <a:cubicBezTo>
                    <a:pt x="1904" y="1433"/>
                    <a:pt x="1978" y="1489"/>
                    <a:pt x="2046" y="1551"/>
                  </a:cubicBezTo>
                  <a:cubicBezTo>
                    <a:pt x="2103" y="1609"/>
                    <a:pt x="2166" y="1664"/>
                    <a:pt x="2240" y="1745"/>
                  </a:cubicBezTo>
                  <a:cubicBezTo>
                    <a:pt x="2410" y="1937"/>
                    <a:pt x="2563" y="2165"/>
                    <a:pt x="2694" y="2415"/>
                  </a:cubicBezTo>
                  <a:cubicBezTo>
                    <a:pt x="2796" y="2608"/>
                    <a:pt x="2882" y="2818"/>
                    <a:pt x="2961" y="3051"/>
                  </a:cubicBezTo>
                  <a:cubicBezTo>
                    <a:pt x="3029" y="3245"/>
                    <a:pt x="3087" y="3455"/>
                    <a:pt x="3137" y="3694"/>
                  </a:cubicBezTo>
                  <a:lnTo>
                    <a:pt x="3143" y="3705"/>
                  </a:lnTo>
                  <a:cubicBezTo>
                    <a:pt x="3160" y="3778"/>
                    <a:pt x="3171" y="3853"/>
                    <a:pt x="3184" y="3927"/>
                  </a:cubicBezTo>
                  <a:cubicBezTo>
                    <a:pt x="3189" y="3977"/>
                    <a:pt x="3229" y="4012"/>
                    <a:pt x="3286" y="4012"/>
                  </a:cubicBezTo>
                  <a:cubicBezTo>
                    <a:pt x="3313" y="4012"/>
                    <a:pt x="3336" y="3995"/>
                    <a:pt x="3354" y="3972"/>
                  </a:cubicBezTo>
                  <a:cubicBezTo>
                    <a:pt x="3370" y="3956"/>
                    <a:pt x="3376" y="3932"/>
                    <a:pt x="3376" y="3909"/>
                  </a:cubicBezTo>
                  <a:lnTo>
                    <a:pt x="3365" y="3859"/>
                  </a:lnTo>
                  <a:cubicBezTo>
                    <a:pt x="3354" y="3751"/>
                    <a:pt x="3336" y="3642"/>
                    <a:pt x="3320" y="3534"/>
                  </a:cubicBezTo>
                  <a:cubicBezTo>
                    <a:pt x="3291" y="3392"/>
                    <a:pt x="3263" y="3267"/>
                    <a:pt x="3234" y="3148"/>
                  </a:cubicBezTo>
                  <a:cubicBezTo>
                    <a:pt x="3171" y="2886"/>
                    <a:pt x="3081" y="2631"/>
                    <a:pt x="2972" y="2398"/>
                  </a:cubicBezTo>
                  <a:cubicBezTo>
                    <a:pt x="2848" y="2131"/>
                    <a:pt x="2717" y="1903"/>
                    <a:pt x="2558" y="1711"/>
                  </a:cubicBezTo>
                  <a:cubicBezTo>
                    <a:pt x="2371" y="1472"/>
                    <a:pt x="2172" y="1296"/>
                    <a:pt x="1962" y="1176"/>
                  </a:cubicBezTo>
                  <a:cubicBezTo>
                    <a:pt x="1944" y="1171"/>
                    <a:pt x="1928" y="1165"/>
                    <a:pt x="1910" y="1165"/>
                  </a:cubicBezTo>
                  <a:close/>
                  <a:moveTo>
                    <a:pt x="5865" y="2858"/>
                  </a:moveTo>
                  <a:cubicBezTo>
                    <a:pt x="5848" y="2858"/>
                    <a:pt x="5836" y="2865"/>
                    <a:pt x="5820" y="2865"/>
                  </a:cubicBezTo>
                  <a:cubicBezTo>
                    <a:pt x="5660" y="2915"/>
                    <a:pt x="5484" y="2983"/>
                    <a:pt x="5269" y="3075"/>
                  </a:cubicBezTo>
                  <a:cubicBezTo>
                    <a:pt x="5081" y="3154"/>
                    <a:pt x="4894" y="3240"/>
                    <a:pt x="4718" y="3330"/>
                  </a:cubicBezTo>
                  <a:cubicBezTo>
                    <a:pt x="4513" y="3437"/>
                    <a:pt x="4336" y="3534"/>
                    <a:pt x="4172" y="3636"/>
                  </a:cubicBezTo>
                  <a:cubicBezTo>
                    <a:pt x="4013" y="3733"/>
                    <a:pt x="3848" y="3846"/>
                    <a:pt x="3672" y="3977"/>
                  </a:cubicBezTo>
                  <a:cubicBezTo>
                    <a:pt x="3620" y="4012"/>
                    <a:pt x="3609" y="4074"/>
                    <a:pt x="3643" y="4126"/>
                  </a:cubicBezTo>
                  <a:cubicBezTo>
                    <a:pt x="3661" y="4153"/>
                    <a:pt x="3695" y="4171"/>
                    <a:pt x="3729" y="4171"/>
                  </a:cubicBezTo>
                  <a:cubicBezTo>
                    <a:pt x="3751" y="4171"/>
                    <a:pt x="3774" y="4166"/>
                    <a:pt x="3790" y="4148"/>
                  </a:cubicBezTo>
                  <a:cubicBezTo>
                    <a:pt x="4052" y="3961"/>
                    <a:pt x="4336" y="3791"/>
                    <a:pt x="4666" y="3615"/>
                  </a:cubicBezTo>
                  <a:cubicBezTo>
                    <a:pt x="4854" y="3518"/>
                    <a:pt x="5052" y="3426"/>
                    <a:pt x="5256" y="3342"/>
                  </a:cubicBezTo>
                  <a:cubicBezTo>
                    <a:pt x="5461" y="3256"/>
                    <a:pt x="5672" y="3188"/>
                    <a:pt x="5911" y="3109"/>
                  </a:cubicBezTo>
                  <a:cubicBezTo>
                    <a:pt x="5938" y="3096"/>
                    <a:pt x="5961" y="3075"/>
                    <a:pt x="5979" y="3046"/>
                  </a:cubicBezTo>
                  <a:cubicBezTo>
                    <a:pt x="5996" y="3012"/>
                    <a:pt x="5996" y="2978"/>
                    <a:pt x="5985" y="2944"/>
                  </a:cubicBezTo>
                  <a:cubicBezTo>
                    <a:pt x="5967" y="2892"/>
                    <a:pt x="5916" y="2858"/>
                    <a:pt x="5865" y="2858"/>
                  </a:cubicBezTo>
                  <a:close/>
                  <a:moveTo>
                    <a:pt x="2819" y="4528"/>
                  </a:move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close/>
                  <a:moveTo>
                    <a:pt x="3160" y="4160"/>
                  </a:moveTo>
                  <a:cubicBezTo>
                    <a:pt x="3149" y="4160"/>
                    <a:pt x="3137" y="4160"/>
                    <a:pt x="3126" y="4166"/>
                  </a:cubicBezTo>
                  <a:cubicBezTo>
                    <a:pt x="3029" y="4205"/>
                    <a:pt x="2933" y="4250"/>
                    <a:pt x="2836" y="4290"/>
                  </a:cubicBezTo>
                  <a:cubicBezTo>
                    <a:pt x="2740" y="4336"/>
                    <a:pt x="2638" y="4387"/>
                    <a:pt x="2523" y="4449"/>
                  </a:cubicBezTo>
                  <a:cubicBezTo>
                    <a:pt x="2313" y="4562"/>
                    <a:pt x="2127" y="4682"/>
                    <a:pt x="1962" y="4801"/>
                  </a:cubicBezTo>
                  <a:cubicBezTo>
                    <a:pt x="1773" y="4937"/>
                    <a:pt x="1603" y="5092"/>
                    <a:pt x="1456" y="5257"/>
                  </a:cubicBezTo>
                  <a:cubicBezTo>
                    <a:pt x="1387" y="5336"/>
                    <a:pt x="1314" y="5422"/>
                    <a:pt x="1246" y="5524"/>
                  </a:cubicBezTo>
                  <a:cubicBezTo>
                    <a:pt x="1177" y="5626"/>
                    <a:pt x="1120" y="5722"/>
                    <a:pt x="1070" y="5824"/>
                  </a:cubicBezTo>
                  <a:cubicBezTo>
                    <a:pt x="1052" y="5865"/>
                    <a:pt x="1063" y="5915"/>
                    <a:pt x="1097" y="5944"/>
                  </a:cubicBezTo>
                  <a:cubicBezTo>
                    <a:pt x="1115" y="5960"/>
                    <a:pt x="1138" y="5973"/>
                    <a:pt x="1165" y="5973"/>
                  </a:cubicBezTo>
                  <a:lnTo>
                    <a:pt x="1172" y="5973"/>
                  </a:lnTo>
                  <a:cubicBezTo>
                    <a:pt x="1194" y="5967"/>
                    <a:pt x="1228" y="5955"/>
                    <a:pt x="1240" y="5938"/>
                  </a:cubicBezTo>
                  <a:cubicBezTo>
                    <a:pt x="1319" y="5813"/>
                    <a:pt x="1422" y="5671"/>
                    <a:pt x="1535" y="5535"/>
                  </a:cubicBezTo>
                  <a:cubicBezTo>
                    <a:pt x="1637" y="5415"/>
                    <a:pt x="1752" y="5296"/>
                    <a:pt x="1881" y="5176"/>
                  </a:cubicBezTo>
                  <a:cubicBezTo>
                    <a:pt x="2127" y="4955"/>
                    <a:pt x="2393" y="4767"/>
                    <a:pt x="2672" y="4614"/>
                  </a:cubicBezTo>
                  <a:cubicBezTo>
                    <a:pt x="2723" y="4586"/>
                    <a:pt x="2768" y="4557"/>
                    <a:pt x="2819" y="4528"/>
                  </a:cubicBezTo>
                  <a:lnTo>
                    <a:pt x="2819" y="4528"/>
                  </a:lnTo>
                  <a:lnTo>
                    <a:pt x="2808" y="4535"/>
                  </a:lnTo>
                  <a:cubicBezTo>
                    <a:pt x="2961" y="4455"/>
                    <a:pt x="3081" y="4399"/>
                    <a:pt x="3194" y="4352"/>
                  </a:cubicBezTo>
                  <a:cubicBezTo>
                    <a:pt x="3245" y="4331"/>
                    <a:pt x="3274" y="4273"/>
                    <a:pt x="3257" y="4228"/>
                  </a:cubicBezTo>
                  <a:cubicBezTo>
                    <a:pt x="3239" y="4187"/>
                    <a:pt x="3200" y="4160"/>
                    <a:pt x="3160" y="4160"/>
                  </a:cubicBezTo>
                  <a:close/>
                  <a:moveTo>
                    <a:pt x="4797" y="5750"/>
                  </a:moveTo>
                  <a:cubicBezTo>
                    <a:pt x="4860" y="5892"/>
                    <a:pt x="4915" y="6035"/>
                    <a:pt x="4962" y="6177"/>
                  </a:cubicBezTo>
                  <a:cubicBezTo>
                    <a:pt x="4847" y="6256"/>
                    <a:pt x="4740" y="6353"/>
                    <a:pt x="4632" y="6438"/>
                  </a:cubicBezTo>
                  <a:cubicBezTo>
                    <a:pt x="4506" y="6534"/>
                    <a:pt x="4382" y="6626"/>
                    <a:pt x="4240" y="6699"/>
                  </a:cubicBezTo>
                  <a:cubicBezTo>
                    <a:pt x="4144" y="6751"/>
                    <a:pt x="4036" y="6791"/>
                    <a:pt x="3927" y="6819"/>
                  </a:cubicBezTo>
                  <a:cubicBezTo>
                    <a:pt x="3916" y="6819"/>
                    <a:pt x="3910" y="6819"/>
                    <a:pt x="3900" y="6825"/>
                  </a:cubicBezTo>
                  <a:cubicBezTo>
                    <a:pt x="3900" y="6779"/>
                    <a:pt x="3900" y="6734"/>
                    <a:pt x="3893" y="6689"/>
                  </a:cubicBezTo>
                  <a:cubicBezTo>
                    <a:pt x="3882" y="6534"/>
                    <a:pt x="3871" y="6387"/>
                    <a:pt x="3842" y="6233"/>
                  </a:cubicBezTo>
                  <a:cubicBezTo>
                    <a:pt x="3837" y="6172"/>
                    <a:pt x="3819" y="6103"/>
                    <a:pt x="3808" y="6041"/>
                  </a:cubicBezTo>
                  <a:cubicBezTo>
                    <a:pt x="3876" y="6041"/>
                    <a:pt x="3945" y="6041"/>
                    <a:pt x="4018" y="6035"/>
                  </a:cubicBezTo>
                  <a:cubicBezTo>
                    <a:pt x="4120" y="6023"/>
                    <a:pt x="4217" y="6001"/>
                    <a:pt x="4320" y="5978"/>
                  </a:cubicBezTo>
                  <a:cubicBezTo>
                    <a:pt x="4411" y="5949"/>
                    <a:pt x="4495" y="5921"/>
                    <a:pt x="4581" y="5881"/>
                  </a:cubicBezTo>
                  <a:cubicBezTo>
                    <a:pt x="4660" y="5842"/>
                    <a:pt x="4729" y="5802"/>
                    <a:pt x="4797" y="5750"/>
                  </a:cubicBezTo>
                  <a:close/>
                  <a:moveTo>
                    <a:pt x="2836" y="216"/>
                  </a:moveTo>
                  <a:cubicBezTo>
                    <a:pt x="2854" y="222"/>
                    <a:pt x="2870" y="222"/>
                    <a:pt x="2882" y="227"/>
                  </a:cubicBezTo>
                  <a:cubicBezTo>
                    <a:pt x="2904" y="233"/>
                    <a:pt x="2922" y="245"/>
                    <a:pt x="2938" y="256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47" y="358"/>
                    <a:pt x="3074" y="398"/>
                    <a:pt x="3103" y="449"/>
                  </a:cubicBezTo>
                  <a:cubicBezTo>
                    <a:pt x="3132" y="505"/>
                    <a:pt x="3149" y="568"/>
                    <a:pt x="3171" y="642"/>
                  </a:cubicBezTo>
                  <a:cubicBezTo>
                    <a:pt x="3200" y="790"/>
                    <a:pt x="3200" y="943"/>
                    <a:pt x="3194" y="1063"/>
                  </a:cubicBezTo>
                  <a:cubicBezTo>
                    <a:pt x="3194" y="1092"/>
                    <a:pt x="3189" y="1119"/>
                    <a:pt x="3189" y="1142"/>
                  </a:cubicBezTo>
                  <a:lnTo>
                    <a:pt x="3194" y="1137"/>
                  </a:lnTo>
                  <a:lnTo>
                    <a:pt x="3194" y="1137"/>
                  </a:lnTo>
                  <a:cubicBezTo>
                    <a:pt x="3189" y="1199"/>
                    <a:pt x="3184" y="1262"/>
                    <a:pt x="3177" y="1324"/>
                  </a:cubicBezTo>
                  <a:lnTo>
                    <a:pt x="3177" y="1370"/>
                  </a:lnTo>
                  <a:cubicBezTo>
                    <a:pt x="3171" y="1404"/>
                    <a:pt x="3171" y="1433"/>
                    <a:pt x="3171" y="1460"/>
                  </a:cubicBezTo>
                  <a:cubicBezTo>
                    <a:pt x="3166" y="1478"/>
                    <a:pt x="3166" y="1501"/>
                    <a:pt x="3171" y="1517"/>
                  </a:cubicBezTo>
                  <a:cubicBezTo>
                    <a:pt x="3184" y="1540"/>
                    <a:pt x="3200" y="1562"/>
                    <a:pt x="3229" y="1574"/>
                  </a:cubicBezTo>
                  <a:cubicBezTo>
                    <a:pt x="3239" y="1585"/>
                    <a:pt x="3257" y="1585"/>
                    <a:pt x="3274" y="1585"/>
                  </a:cubicBezTo>
                  <a:cubicBezTo>
                    <a:pt x="3313" y="1585"/>
                    <a:pt x="3354" y="1562"/>
                    <a:pt x="3370" y="1528"/>
                  </a:cubicBezTo>
                  <a:cubicBezTo>
                    <a:pt x="3404" y="1444"/>
                    <a:pt x="3439" y="1375"/>
                    <a:pt x="3478" y="1313"/>
                  </a:cubicBezTo>
                  <a:cubicBezTo>
                    <a:pt x="3512" y="1262"/>
                    <a:pt x="3552" y="1216"/>
                    <a:pt x="3586" y="1182"/>
                  </a:cubicBezTo>
                  <a:cubicBezTo>
                    <a:pt x="3614" y="1160"/>
                    <a:pt x="3643" y="1142"/>
                    <a:pt x="3666" y="1126"/>
                  </a:cubicBezTo>
                  <a:cubicBezTo>
                    <a:pt x="3688" y="1114"/>
                    <a:pt x="3706" y="1108"/>
                    <a:pt x="3729" y="1103"/>
                  </a:cubicBezTo>
                  <a:cubicBezTo>
                    <a:pt x="3751" y="1097"/>
                    <a:pt x="3769" y="1097"/>
                    <a:pt x="3790" y="1097"/>
                  </a:cubicBezTo>
                  <a:cubicBezTo>
                    <a:pt x="3814" y="1097"/>
                    <a:pt x="3837" y="1103"/>
                    <a:pt x="3859" y="1108"/>
                  </a:cubicBezTo>
                  <a:cubicBezTo>
                    <a:pt x="3887" y="1119"/>
                    <a:pt x="3910" y="1131"/>
                    <a:pt x="3939" y="1148"/>
                  </a:cubicBezTo>
                  <a:cubicBezTo>
                    <a:pt x="3973" y="1176"/>
                    <a:pt x="4007" y="1205"/>
                    <a:pt x="4041" y="1239"/>
                  </a:cubicBezTo>
                  <a:cubicBezTo>
                    <a:pt x="4092" y="1296"/>
                    <a:pt x="4131" y="1358"/>
                    <a:pt x="4172" y="1426"/>
                  </a:cubicBezTo>
                  <a:cubicBezTo>
                    <a:pt x="4228" y="1535"/>
                    <a:pt x="4268" y="1643"/>
                    <a:pt x="4291" y="1767"/>
                  </a:cubicBezTo>
                  <a:cubicBezTo>
                    <a:pt x="4320" y="1887"/>
                    <a:pt x="4325" y="2012"/>
                    <a:pt x="4320" y="2142"/>
                  </a:cubicBezTo>
                  <a:cubicBezTo>
                    <a:pt x="4314" y="2251"/>
                    <a:pt x="4296" y="2364"/>
                    <a:pt x="4275" y="2490"/>
                  </a:cubicBezTo>
                  <a:cubicBezTo>
                    <a:pt x="4262" y="2574"/>
                    <a:pt x="4246" y="2665"/>
                    <a:pt x="4223" y="2750"/>
                  </a:cubicBezTo>
                  <a:cubicBezTo>
                    <a:pt x="4223" y="2768"/>
                    <a:pt x="4217" y="2779"/>
                    <a:pt x="4217" y="2790"/>
                  </a:cubicBezTo>
                  <a:lnTo>
                    <a:pt x="4212" y="2790"/>
                  </a:lnTo>
                  <a:lnTo>
                    <a:pt x="4212" y="2796"/>
                  </a:lnTo>
                  <a:cubicBezTo>
                    <a:pt x="4206" y="2784"/>
                    <a:pt x="4194" y="2773"/>
                    <a:pt x="4183" y="2762"/>
                  </a:cubicBezTo>
                  <a:cubicBezTo>
                    <a:pt x="4155" y="2734"/>
                    <a:pt x="4115" y="2716"/>
                    <a:pt x="4070" y="2705"/>
                  </a:cubicBezTo>
                  <a:lnTo>
                    <a:pt x="4024" y="2705"/>
                  </a:lnTo>
                  <a:cubicBezTo>
                    <a:pt x="3984" y="2705"/>
                    <a:pt x="3950" y="2710"/>
                    <a:pt x="3916" y="2716"/>
                  </a:cubicBezTo>
                  <a:cubicBezTo>
                    <a:pt x="3882" y="2728"/>
                    <a:pt x="3842" y="2750"/>
                    <a:pt x="3803" y="2779"/>
                  </a:cubicBezTo>
                  <a:cubicBezTo>
                    <a:pt x="3740" y="2824"/>
                    <a:pt x="3688" y="2892"/>
                    <a:pt x="3638" y="2989"/>
                  </a:cubicBezTo>
                  <a:cubicBezTo>
                    <a:pt x="3598" y="3069"/>
                    <a:pt x="3564" y="3159"/>
                    <a:pt x="3530" y="3290"/>
                  </a:cubicBezTo>
                  <a:cubicBezTo>
                    <a:pt x="3507" y="3381"/>
                    <a:pt x="3490" y="3478"/>
                    <a:pt x="3478" y="3586"/>
                  </a:cubicBezTo>
                  <a:cubicBezTo>
                    <a:pt x="3467" y="3683"/>
                    <a:pt x="3467" y="3767"/>
                    <a:pt x="3467" y="3841"/>
                  </a:cubicBezTo>
                  <a:cubicBezTo>
                    <a:pt x="3467" y="3875"/>
                    <a:pt x="3501" y="3904"/>
                    <a:pt x="3541" y="3904"/>
                  </a:cubicBezTo>
                  <a:cubicBezTo>
                    <a:pt x="3575" y="3904"/>
                    <a:pt x="3604" y="3870"/>
                    <a:pt x="3598" y="3836"/>
                  </a:cubicBezTo>
                  <a:lnTo>
                    <a:pt x="3598" y="3733"/>
                  </a:lnTo>
                  <a:cubicBezTo>
                    <a:pt x="3609" y="3557"/>
                    <a:pt x="3643" y="3387"/>
                    <a:pt x="3695" y="3227"/>
                  </a:cubicBezTo>
                  <a:cubicBezTo>
                    <a:pt x="3729" y="3131"/>
                    <a:pt x="3763" y="3057"/>
                    <a:pt x="3803" y="2994"/>
                  </a:cubicBezTo>
                  <a:cubicBezTo>
                    <a:pt x="3819" y="2960"/>
                    <a:pt x="3842" y="2938"/>
                    <a:pt x="3865" y="2915"/>
                  </a:cubicBezTo>
                  <a:cubicBezTo>
                    <a:pt x="3882" y="2904"/>
                    <a:pt x="3900" y="2886"/>
                    <a:pt x="3921" y="2875"/>
                  </a:cubicBezTo>
                  <a:cubicBezTo>
                    <a:pt x="3934" y="2870"/>
                    <a:pt x="3950" y="2865"/>
                    <a:pt x="3968" y="2858"/>
                  </a:cubicBezTo>
                  <a:lnTo>
                    <a:pt x="4047" y="2858"/>
                  </a:lnTo>
                  <a:cubicBezTo>
                    <a:pt x="4052" y="2865"/>
                    <a:pt x="4058" y="2865"/>
                    <a:pt x="4063" y="2870"/>
                  </a:cubicBezTo>
                  <a:cubicBezTo>
                    <a:pt x="4070" y="2875"/>
                    <a:pt x="4075" y="2875"/>
                    <a:pt x="4081" y="2881"/>
                  </a:cubicBezTo>
                  <a:cubicBezTo>
                    <a:pt x="4086" y="2892"/>
                    <a:pt x="4092" y="2904"/>
                    <a:pt x="4097" y="2910"/>
                  </a:cubicBezTo>
                  <a:cubicBezTo>
                    <a:pt x="4110" y="2938"/>
                    <a:pt x="4115" y="2960"/>
                    <a:pt x="4126" y="2989"/>
                  </a:cubicBezTo>
                  <a:cubicBezTo>
                    <a:pt x="4149" y="3103"/>
                    <a:pt x="4144" y="3227"/>
                    <a:pt x="4144" y="3347"/>
                  </a:cubicBezTo>
                  <a:lnTo>
                    <a:pt x="4144" y="3369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78" y="3478"/>
                    <a:pt x="4217" y="3484"/>
                  </a:cubicBezTo>
                  <a:lnTo>
                    <a:pt x="4234" y="3484"/>
                  </a:lnTo>
                  <a:cubicBezTo>
                    <a:pt x="4251" y="3484"/>
                    <a:pt x="4275" y="3478"/>
                    <a:pt x="4285" y="3471"/>
                  </a:cubicBezTo>
                  <a:cubicBezTo>
                    <a:pt x="4302" y="3461"/>
                    <a:pt x="4314" y="3444"/>
                    <a:pt x="4320" y="3426"/>
                  </a:cubicBezTo>
                  <a:cubicBezTo>
                    <a:pt x="4330" y="3392"/>
                    <a:pt x="4343" y="3358"/>
                    <a:pt x="4348" y="3330"/>
                  </a:cubicBezTo>
                  <a:lnTo>
                    <a:pt x="4354" y="3296"/>
                  </a:lnTo>
                  <a:cubicBezTo>
                    <a:pt x="4359" y="3245"/>
                    <a:pt x="4370" y="3193"/>
                    <a:pt x="4382" y="3143"/>
                  </a:cubicBezTo>
                  <a:cubicBezTo>
                    <a:pt x="4411" y="3012"/>
                    <a:pt x="4445" y="2899"/>
                    <a:pt x="4479" y="2790"/>
                  </a:cubicBezTo>
                  <a:lnTo>
                    <a:pt x="4485" y="2773"/>
                  </a:lnTo>
                  <a:cubicBezTo>
                    <a:pt x="4535" y="2631"/>
                    <a:pt x="4587" y="2524"/>
                    <a:pt x="4643" y="2427"/>
                  </a:cubicBezTo>
                  <a:cubicBezTo>
                    <a:pt x="4671" y="2380"/>
                    <a:pt x="4705" y="2341"/>
                    <a:pt x="4740" y="2307"/>
                  </a:cubicBezTo>
                  <a:cubicBezTo>
                    <a:pt x="4763" y="2290"/>
                    <a:pt x="4786" y="2273"/>
                    <a:pt x="4813" y="2256"/>
                  </a:cubicBezTo>
                  <a:cubicBezTo>
                    <a:pt x="4831" y="2251"/>
                    <a:pt x="4847" y="2244"/>
                    <a:pt x="4870" y="2239"/>
                  </a:cubicBezTo>
                  <a:cubicBezTo>
                    <a:pt x="4888" y="2233"/>
                    <a:pt x="4910" y="2233"/>
                    <a:pt x="4928" y="2233"/>
                  </a:cubicBezTo>
                  <a:cubicBezTo>
                    <a:pt x="4939" y="2233"/>
                    <a:pt x="4950" y="2239"/>
                    <a:pt x="4962" y="2239"/>
                  </a:cubicBezTo>
                  <a:lnTo>
                    <a:pt x="4973" y="2244"/>
                  </a:lnTo>
                  <a:lnTo>
                    <a:pt x="4978" y="2251"/>
                  </a:lnTo>
                  <a:lnTo>
                    <a:pt x="4991" y="2267"/>
                  </a:lnTo>
                  <a:cubicBezTo>
                    <a:pt x="4996" y="2278"/>
                    <a:pt x="5001" y="2290"/>
                    <a:pt x="5001" y="2307"/>
                  </a:cubicBezTo>
                  <a:cubicBezTo>
                    <a:pt x="5012" y="2346"/>
                    <a:pt x="5012" y="2398"/>
                    <a:pt x="5007" y="2455"/>
                  </a:cubicBezTo>
                  <a:cubicBezTo>
                    <a:pt x="5007" y="2495"/>
                    <a:pt x="5001" y="2540"/>
                    <a:pt x="4996" y="2585"/>
                  </a:cubicBezTo>
                  <a:cubicBezTo>
                    <a:pt x="4991" y="2614"/>
                    <a:pt x="4991" y="2642"/>
                    <a:pt x="4984" y="2676"/>
                  </a:cubicBezTo>
                  <a:cubicBezTo>
                    <a:pt x="4984" y="2716"/>
                    <a:pt x="4991" y="2739"/>
                    <a:pt x="5007" y="2768"/>
                  </a:cubicBezTo>
                  <a:cubicBezTo>
                    <a:pt x="5025" y="2796"/>
                    <a:pt x="5052" y="2813"/>
                    <a:pt x="5081" y="2818"/>
                  </a:cubicBezTo>
                  <a:lnTo>
                    <a:pt x="5104" y="2818"/>
                  </a:lnTo>
                  <a:cubicBezTo>
                    <a:pt x="5127" y="2818"/>
                    <a:pt x="5154" y="2813"/>
                    <a:pt x="5172" y="2796"/>
                  </a:cubicBezTo>
                  <a:lnTo>
                    <a:pt x="5183" y="2784"/>
                  </a:lnTo>
                  <a:lnTo>
                    <a:pt x="5195" y="2779"/>
                  </a:lnTo>
                  <a:cubicBezTo>
                    <a:pt x="5211" y="2762"/>
                    <a:pt x="5217" y="2745"/>
                    <a:pt x="5222" y="2721"/>
                  </a:cubicBezTo>
                  <a:cubicBezTo>
                    <a:pt x="5246" y="2660"/>
                    <a:pt x="5280" y="2597"/>
                    <a:pt x="5331" y="2517"/>
                  </a:cubicBezTo>
                  <a:cubicBezTo>
                    <a:pt x="5427" y="2370"/>
                    <a:pt x="5547" y="2233"/>
                    <a:pt x="5683" y="2102"/>
                  </a:cubicBezTo>
                  <a:cubicBezTo>
                    <a:pt x="5746" y="2052"/>
                    <a:pt x="5820" y="1989"/>
                    <a:pt x="5911" y="1937"/>
                  </a:cubicBezTo>
                  <a:cubicBezTo>
                    <a:pt x="5933" y="1932"/>
                    <a:pt x="5956" y="1921"/>
                    <a:pt x="5985" y="1915"/>
                  </a:cubicBezTo>
                  <a:lnTo>
                    <a:pt x="6006" y="1915"/>
                  </a:lnTo>
                  <a:cubicBezTo>
                    <a:pt x="6006" y="1926"/>
                    <a:pt x="6006" y="1932"/>
                    <a:pt x="6013" y="1937"/>
                  </a:cubicBezTo>
                  <a:cubicBezTo>
                    <a:pt x="6019" y="1960"/>
                    <a:pt x="6019" y="1984"/>
                    <a:pt x="6019" y="2012"/>
                  </a:cubicBezTo>
                  <a:cubicBezTo>
                    <a:pt x="6006" y="2115"/>
                    <a:pt x="5979" y="2222"/>
                    <a:pt x="5951" y="2312"/>
                  </a:cubicBezTo>
                  <a:cubicBezTo>
                    <a:pt x="5938" y="2353"/>
                    <a:pt x="5967" y="2393"/>
                    <a:pt x="5996" y="2409"/>
                  </a:cubicBezTo>
                  <a:cubicBezTo>
                    <a:pt x="6006" y="2415"/>
                    <a:pt x="6019" y="2415"/>
                    <a:pt x="6035" y="2415"/>
                  </a:cubicBezTo>
                  <a:cubicBezTo>
                    <a:pt x="6058" y="2415"/>
                    <a:pt x="6087" y="2409"/>
                    <a:pt x="6103" y="2387"/>
                  </a:cubicBezTo>
                  <a:cubicBezTo>
                    <a:pt x="6116" y="2370"/>
                    <a:pt x="6132" y="2359"/>
                    <a:pt x="6143" y="2341"/>
                  </a:cubicBezTo>
                  <a:lnTo>
                    <a:pt x="6206" y="2290"/>
                  </a:lnTo>
                  <a:cubicBezTo>
                    <a:pt x="6274" y="2239"/>
                    <a:pt x="6342" y="2194"/>
                    <a:pt x="6428" y="2142"/>
                  </a:cubicBezTo>
                  <a:cubicBezTo>
                    <a:pt x="6512" y="2086"/>
                    <a:pt x="6609" y="2029"/>
                    <a:pt x="6701" y="1984"/>
                  </a:cubicBezTo>
                  <a:cubicBezTo>
                    <a:pt x="6916" y="1869"/>
                    <a:pt x="7098" y="1801"/>
                    <a:pt x="7263" y="1761"/>
                  </a:cubicBezTo>
                  <a:cubicBezTo>
                    <a:pt x="7336" y="1745"/>
                    <a:pt x="7404" y="1739"/>
                    <a:pt x="7467" y="1739"/>
                  </a:cubicBezTo>
                  <a:lnTo>
                    <a:pt x="7490" y="1739"/>
                  </a:lnTo>
                  <a:cubicBezTo>
                    <a:pt x="7524" y="1739"/>
                    <a:pt x="7558" y="1745"/>
                    <a:pt x="7587" y="1756"/>
                  </a:cubicBezTo>
                  <a:cubicBezTo>
                    <a:pt x="7603" y="1761"/>
                    <a:pt x="7621" y="1767"/>
                    <a:pt x="7632" y="1779"/>
                  </a:cubicBezTo>
                  <a:cubicBezTo>
                    <a:pt x="7650" y="1790"/>
                    <a:pt x="7661" y="1795"/>
                    <a:pt x="7672" y="1808"/>
                  </a:cubicBezTo>
                  <a:cubicBezTo>
                    <a:pt x="7677" y="1824"/>
                    <a:pt x="7689" y="1835"/>
                    <a:pt x="7695" y="1847"/>
                  </a:cubicBezTo>
                  <a:cubicBezTo>
                    <a:pt x="7706" y="1864"/>
                    <a:pt x="7706" y="1876"/>
                    <a:pt x="7711" y="1892"/>
                  </a:cubicBezTo>
                  <a:cubicBezTo>
                    <a:pt x="7718" y="1903"/>
                    <a:pt x="7718" y="1921"/>
                    <a:pt x="7718" y="1932"/>
                  </a:cubicBezTo>
                  <a:cubicBezTo>
                    <a:pt x="7718" y="1950"/>
                    <a:pt x="7711" y="1966"/>
                    <a:pt x="7706" y="1978"/>
                  </a:cubicBezTo>
                  <a:cubicBezTo>
                    <a:pt x="7700" y="2000"/>
                    <a:pt x="7689" y="2018"/>
                    <a:pt x="7677" y="2034"/>
                  </a:cubicBezTo>
                  <a:cubicBezTo>
                    <a:pt x="7655" y="2068"/>
                    <a:pt x="7627" y="2102"/>
                    <a:pt x="7593" y="2136"/>
                  </a:cubicBezTo>
                  <a:cubicBezTo>
                    <a:pt x="7473" y="2233"/>
                    <a:pt x="7343" y="2307"/>
                    <a:pt x="7218" y="2370"/>
                  </a:cubicBezTo>
                  <a:lnTo>
                    <a:pt x="7207" y="2375"/>
                  </a:lnTo>
                  <a:cubicBezTo>
                    <a:pt x="7144" y="2409"/>
                    <a:pt x="7076" y="2443"/>
                    <a:pt x="7013" y="2472"/>
                  </a:cubicBezTo>
                  <a:lnTo>
                    <a:pt x="6995" y="2483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2" y="2558"/>
                    <a:pt x="6763" y="2592"/>
                    <a:pt x="6706" y="2631"/>
                  </a:cubicBezTo>
                  <a:cubicBezTo>
                    <a:pt x="6677" y="2653"/>
                    <a:pt x="6661" y="2687"/>
                    <a:pt x="6667" y="2721"/>
                  </a:cubicBezTo>
                  <a:cubicBezTo>
                    <a:pt x="6667" y="2762"/>
                    <a:pt x="6701" y="2807"/>
                    <a:pt x="6740" y="2807"/>
                  </a:cubicBezTo>
                  <a:cubicBezTo>
                    <a:pt x="6763" y="2807"/>
                    <a:pt x="6791" y="2813"/>
                    <a:pt x="6814" y="2813"/>
                  </a:cubicBezTo>
                  <a:cubicBezTo>
                    <a:pt x="6825" y="2813"/>
                    <a:pt x="6842" y="2818"/>
                    <a:pt x="6853" y="2818"/>
                  </a:cubicBezTo>
                  <a:cubicBezTo>
                    <a:pt x="6871" y="2818"/>
                    <a:pt x="6887" y="2824"/>
                    <a:pt x="6900" y="2824"/>
                  </a:cubicBezTo>
                  <a:lnTo>
                    <a:pt x="6956" y="2830"/>
                  </a:lnTo>
                  <a:cubicBezTo>
                    <a:pt x="7007" y="2836"/>
                    <a:pt x="7058" y="2836"/>
                    <a:pt x="7110" y="2841"/>
                  </a:cubicBezTo>
                  <a:cubicBezTo>
                    <a:pt x="7257" y="2858"/>
                    <a:pt x="7411" y="2881"/>
                    <a:pt x="7558" y="2926"/>
                  </a:cubicBezTo>
                  <a:cubicBezTo>
                    <a:pt x="7621" y="2949"/>
                    <a:pt x="7677" y="2978"/>
                    <a:pt x="7729" y="3006"/>
                  </a:cubicBezTo>
                  <a:cubicBezTo>
                    <a:pt x="7745" y="3023"/>
                    <a:pt x="7768" y="3035"/>
                    <a:pt x="7786" y="3057"/>
                  </a:cubicBezTo>
                  <a:cubicBezTo>
                    <a:pt x="7797" y="3069"/>
                    <a:pt x="7803" y="3080"/>
                    <a:pt x="7813" y="3096"/>
                  </a:cubicBezTo>
                  <a:cubicBezTo>
                    <a:pt x="7820" y="3109"/>
                    <a:pt x="7826" y="3120"/>
                    <a:pt x="7826" y="3131"/>
                  </a:cubicBezTo>
                  <a:cubicBezTo>
                    <a:pt x="7831" y="3148"/>
                    <a:pt x="7831" y="3165"/>
                    <a:pt x="7831" y="3182"/>
                  </a:cubicBezTo>
                  <a:cubicBezTo>
                    <a:pt x="7831" y="3206"/>
                    <a:pt x="7826" y="3227"/>
                    <a:pt x="7820" y="3245"/>
                  </a:cubicBezTo>
                  <a:cubicBezTo>
                    <a:pt x="7813" y="3261"/>
                    <a:pt x="7803" y="3279"/>
                    <a:pt x="7797" y="3296"/>
                  </a:cubicBezTo>
                  <a:cubicBezTo>
                    <a:pt x="7779" y="3319"/>
                    <a:pt x="7763" y="3335"/>
                    <a:pt x="7745" y="3353"/>
                  </a:cubicBezTo>
                  <a:cubicBezTo>
                    <a:pt x="7718" y="3376"/>
                    <a:pt x="7684" y="3398"/>
                    <a:pt x="7643" y="3421"/>
                  </a:cubicBezTo>
                  <a:cubicBezTo>
                    <a:pt x="7564" y="3461"/>
                    <a:pt x="7473" y="3495"/>
                    <a:pt x="7365" y="3518"/>
                  </a:cubicBezTo>
                  <a:cubicBezTo>
                    <a:pt x="7218" y="3546"/>
                    <a:pt x="7058" y="3563"/>
                    <a:pt x="6893" y="3563"/>
                  </a:cubicBezTo>
                  <a:cubicBezTo>
                    <a:pt x="6853" y="3563"/>
                    <a:pt x="6808" y="3563"/>
                    <a:pt x="6769" y="3557"/>
                  </a:cubicBezTo>
                  <a:cubicBezTo>
                    <a:pt x="6654" y="3552"/>
                    <a:pt x="6570" y="3540"/>
                    <a:pt x="6496" y="3518"/>
                  </a:cubicBezTo>
                  <a:lnTo>
                    <a:pt x="6467" y="3518"/>
                  </a:lnTo>
                  <a:cubicBezTo>
                    <a:pt x="6416" y="3518"/>
                    <a:pt x="6371" y="3546"/>
                    <a:pt x="6347" y="3591"/>
                  </a:cubicBezTo>
                  <a:cubicBezTo>
                    <a:pt x="6331" y="3626"/>
                    <a:pt x="6331" y="3665"/>
                    <a:pt x="6342" y="3699"/>
                  </a:cubicBezTo>
                  <a:cubicBezTo>
                    <a:pt x="6354" y="3728"/>
                    <a:pt x="6376" y="3762"/>
                    <a:pt x="6410" y="3773"/>
                  </a:cubicBezTo>
                  <a:lnTo>
                    <a:pt x="6457" y="3791"/>
                  </a:lnTo>
                  <a:lnTo>
                    <a:pt x="6496" y="3807"/>
                  </a:lnTo>
                  <a:cubicBezTo>
                    <a:pt x="6518" y="3812"/>
                    <a:pt x="6536" y="3825"/>
                    <a:pt x="6559" y="3841"/>
                  </a:cubicBezTo>
                  <a:cubicBezTo>
                    <a:pt x="6598" y="3864"/>
                    <a:pt x="6632" y="3893"/>
                    <a:pt x="6667" y="3927"/>
                  </a:cubicBezTo>
                  <a:cubicBezTo>
                    <a:pt x="6688" y="3956"/>
                    <a:pt x="6712" y="3990"/>
                    <a:pt x="6729" y="4024"/>
                  </a:cubicBezTo>
                  <a:cubicBezTo>
                    <a:pt x="6740" y="4051"/>
                    <a:pt x="6751" y="4074"/>
                    <a:pt x="6763" y="4103"/>
                  </a:cubicBezTo>
                  <a:cubicBezTo>
                    <a:pt x="6763" y="4126"/>
                    <a:pt x="6763" y="4142"/>
                    <a:pt x="6769" y="4166"/>
                  </a:cubicBezTo>
                  <a:cubicBezTo>
                    <a:pt x="6763" y="4182"/>
                    <a:pt x="6757" y="4200"/>
                    <a:pt x="6757" y="4216"/>
                  </a:cubicBezTo>
                  <a:cubicBezTo>
                    <a:pt x="6746" y="4239"/>
                    <a:pt x="6740" y="4256"/>
                    <a:pt x="6729" y="4273"/>
                  </a:cubicBezTo>
                  <a:cubicBezTo>
                    <a:pt x="6712" y="4290"/>
                    <a:pt x="6695" y="4313"/>
                    <a:pt x="6677" y="4331"/>
                  </a:cubicBezTo>
                  <a:cubicBezTo>
                    <a:pt x="6649" y="4352"/>
                    <a:pt x="6615" y="4376"/>
                    <a:pt x="6575" y="4399"/>
                  </a:cubicBezTo>
                  <a:cubicBezTo>
                    <a:pt x="6536" y="4421"/>
                    <a:pt x="6484" y="4438"/>
                    <a:pt x="6428" y="4455"/>
                  </a:cubicBezTo>
                  <a:cubicBezTo>
                    <a:pt x="6365" y="4467"/>
                    <a:pt x="6302" y="4472"/>
                    <a:pt x="6234" y="4472"/>
                  </a:cubicBezTo>
                  <a:lnTo>
                    <a:pt x="6195" y="4472"/>
                  </a:lnTo>
                  <a:cubicBezTo>
                    <a:pt x="6058" y="4460"/>
                    <a:pt x="5916" y="4433"/>
                    <a:pt x="5746" y="4376"/>
                  </a:cubicBezTo>
                  <a:cubicBezTo>
                    <a:pt x="5615" y="4331"/>
                    <a:pt x="5484" y="4273"/>
                    <a:pt x="5376" y="4228"/>
                  </a:cubicBezTo>
                  <a:cubicBezTo>
                    <a:pt x="5359" y="4222"/>
                    <a:pt x="5348" y="4216"/>
                    <a:pt x="5331" y="4216"/>
                  </a:cubicBezTo>
                  <a:cubicBezTo>
                    <a:pt x="5314" y="4216"/>
                    <a:pt x="5297" y="4222"/>
                    <a:pt x="5280" y="4234"/>
                  </a:cubicBezTo>
                  <a:cubicBezTo>
                    <a:pt x="5251" y="4256"/>
                    <a:pt x="5229" y="4307"/>
                    <a:pt x="5246" y="4342"/>
                  </a:cubicBezTo>
                  <a:cubicBezTo>
                    <a:pt x="5280" y="4410"/>
                    <a:pt x="5303" y="4467"/>
                    <a:pt x="5314" y="4528"/>
                  </a:cubicBezTo>
                  <a:cubicBezTo>
                    <a:pt x="5319" y="4562"/>
                    <a:pt x="5325" y="4591"/>
                    <a:pt x="5325" y="4625"/>
                  </a:cubicBezTo>
                  <a:cubicBezTo>
                    <a:pt x="5319" y="4643"/>
                    <a:pt x="5319" y="4665"/>
                    <a:pt x="5314" y="4682"/>
                  </a:cubicBezTo>
                  <a:cubicBezTo>
                    <a:pt x="5308" y="4693"/>
                    <a:pt x="5303" y="4706"/>
                    <a:pt x="5297" y="4717"/>
                  </a:cubicBezTo>
                  <a:cubicBezTo>
                    <a:pt x="5285" y="4727"/>
                    <a:pt x="5280" y="4740"/>
                    <a:pt x="5274" y="4745"/>
                  </a:cubicBezTo>
                  <a:cubicBezTo>
                    <a:pt x="5256" y="4756"/>
                    <a:pt x="5246" y="4767"/>
                    <a:pt x="5235" y="4774"/>
                  </a:cubicBezTo>
                  <a:cubicBezTo>
                    <a:pt x="5211" y="4785"/>
                    <a:pt x="5188" y="4790"/>
                    <a:pt x="5161" y="4796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1"/>
                    <a:pt x="4791" y="4779"/>
                    <a:pt x="4695" y="4751"/>
                  </a:cubicBezTo>
                  <a:cubicBezTo>
                    <a:pt x="4581" y="4711"/>
                    <a:pt x="4472" y="4659"/>
                    <a:pt x="4377" y="4597"/>
                  </a:cubicBezTo>
                  <a:cubicBezTo>
                    <a:pt x="4302" y="4546"/>
                    <a:pt x="4251" y="4501"/>
                    <a:pt x="4200" y="4449"/>
                  </a:cubicBezTo>
                  <a:cubicBezTo>
                    <a:pt x="4160" y="4404"/>
                    <a:pt x="4131" y="4358"/>
                    <a:pt x="4104" y="4307"/>
                  </a:cubicBezTo>
                  <a:cubicBezTo>
                    <a:pt x="4092" y="4290"/>
                    <a:pt x="4070" y="4273"/>
                    <a:pt x="4052" y="4268"/>
                  </a:cubicBezTo>
                  <a:cubicBezTo>
                    <a:pt x="4036" y="4256"/>
                    <a:pt x="4013" y="4250"/>
                    <a:pt x="3990" y="4250"/>
                  </a:cubicBezTo>
                  <a:cubicBezTo>
                    <a:pt x="3979" y="4250"/>
                    <a:pt x="3961" y="4256"/>
                    <a:pt x="3950" y="4262"/>
                  </a:cubicBezTo>
                  <a:cubicBezTo>
                    <a:pt x="3876" y="4284"/>
                    <a:pt x="3842" y="4365"/>
                    <a:pt x="3865" y="4433"/>
                  </a:cubicBezTo>
                  <a:cubicBezTo>
                    <a:pt x="3934" y="4614"/>
                    <a:pt x="4081" y="4740"/>
                    <a:pt x="4189" y="4813"/>
                  </a:cubicBezTo>
                  <a:cubicBezTo>
                    <a:pt x="4240" y="4847"/>
                    <a:pt x="4285" y="4876"/>
                    <a:pt x="4336" y="4903"/>
                  </a:cubicBezTo>
                  <a:lnTo>
                    <a:pt x="4343" y="4903"/>
                  </a:lnTo>
                  <a:cubicBezTo>
                    <a:pt x="4377" y="4961"/>
                    <a:pt x="4411" y="5012"/>
                    <a:pt x="4445" y="5068"/>
                  </a:cubicBezTo>
                  <a:cubicBezTo>
                    <a:pt x="4513" y="5176"/>
                    <a:pt x="4581" y="5291"/>
                    <a:pt x="4643" y="5404"/>
                  </a:cubicBezTo>
                  <a:cubicBezTo>
                    <a:pt x="4666" y="5449"/>
                    <a:pt x="4689" y="5501"/>
                    <a:pt x="4711" y="5551"/>
                  </a:cubicBezTo>
                  <a:lnTo>
                    <a:pt x="4621" y="5598"/>
                  </a:lnTo>
                  <a:lnTo>
                    <a:pt x="4553" y="5637"/>
                  </a:lnTo>
                  <a:cubicBezTo>
                    <a:pt x="4377" y="5728"/>
                    <a:pt x="4223" y="5784"/>
                    <a:pt x="4075" y="5818"/>
                  </a:cubicBezTo>
                  <a:cubicBezTo>
                    <a:pt x="3973" y="5842"/>
                    <a:pt x="3876" y="5853"/>
                    <a:pt x="3774" y="5853"/>
                  </a:cubicBezTo>
                  <a:lnTo>
                    <a:pt x="3769" y="5847"/>
                  </a:lnTo>
                  <a:lnTo>
                    <a:pt x="3763" y="5847"/>
                  </a:lnTo>
                  <a:lnTo>
                    <a:pt x="3751" y="5808"/>
                  </a:lnTo>
                  <a:lnTo>
                    <a:pt x="3745" y="5779"/>
                  </a:lnTo>
                  <a:cubicBezTo>
                    <a:pt x="3706" y="5632"/>
                    <a:pt x="3654" y="5490"/>
                    <a:pt x="3609" y="5353"/>
                  </a:cubicBezTo>
                  <a:cubicBezTo>
                    <a:pt x="3559" y="5223"/>
                    <a:pt x="3501" y="5092"/>
                    <a:pt x="3444" y="4966"/>
                  </a:cubicBezTo>
                  <a:cubicBezTo>
                    <a:pt x="3444" y="4961"/>
                    <a:pt x="3444" y="4955"/>
                    <a:pt x="3439" y="4955"/>
                  </a:cubicBezTo>
                  <a:lnTo>
                    <a:pt x="3439" y="4944"/>
                  </a:lnTo>
                  <a:cubicBezTo>
                    <a:pt x="3415" y="4819"/>
                    <a:pt x="3388" y="4693"/>
                    <a:pt x="3347" y="4575"/>
                  </a:cubicBezTo>
                  <a:cubicBezTo>
                    <a:pt x="3331" y="4535"/>
                    <a:pt x="3297" y="4512"/>
                    <a:pt x="3257" y="4512"/>
                  </a:cubicBezTo>
                  <a:cubicBezTo>
                    <a:pt x="3245" y="4512"/>
                    <a:pt x="3234" y="4512"/>
                    <a:pt x="3223" y="4517"/>
                  </a:cubicBezTo>
                  <a:cubicBezTo>
                    <a:pt x="3200" y="4523"/>
                    <a:pt x="3184" y="4541"/>
                    <a:pt x="3171" y="4562"/>
                  </a:cubicBezTo>
                  <a:cubicBezTo>
                    <a:pt x="3160" y="4586"/>
                    <a:pt x="3160" y="4609"/>
                    <a:pt x="3166" y="4637"/>
                  </a:cubicBezTo>
                  <a:cubicBezTo>
                    <a:pt x="3177" y="4672"/>
                    <a:pt x="3184" y="4699"/>
                    <a:pt x="3189" y="4745"/>
                  </a:cubicBezTo>
                  <a:lnTo>
                    <a:pt x="3194" y="4756"/>
                  </a:lnTo>
                  <a:cubicBezTo>
                    <a:pt x="3245" y="5006"/>
                    <a:pt x="3268" y="5217"/>
                    <a:pt x="3257" y="5409"/>
                  </a:cubicBezTo>
                  <a:cubicBezTo>
                    <a:pt x="3252" y="5517"/>
                    <a:pt x="3234" y="5614"/>
                    <a:pt x="3211" y="5694"/>
                  </a:cubicBezTo>
                  <a:cubicBezTo>
                    <a:pt x="3194" y="5745"/>
                    <a:pt x="3171" y="5784"/>
                    <a:pt x="3149" y="5824"/>
                  </a:cubicBezTo>
                  <a:cubicBezTo>
                    <a:pt x="3126" y="5853"/>
                    <a:pt x="3103" y="5881"/>
                    <a:pt x="3074" y="5910"/>
                  </a:cubicBezTo>
                  <a:cubicBezTo>
                    <a:pt x="3058" y="5926"/>
                    <a:pt x="3035" y="5938"/>
                    <a:pt x="3013" y="5955"/>
                  </a:cubicBezTo>
                  <a:cubicBezTo>
                    <a:pt x="3001" y="5960"/>
                    <a:pt x="2990" y="5960"/>
                    <a:pt x="2979" y="5967"/>
                  </a:cubicBezTo>
                  <a:lnTo>
                    <a:pt x="2950" y="5967"/>
                  </a:lnTo>
                  <a:cubicBezTo>
                    <a:pt x="2945" y="5967"/>
                    <a:pt x="2933" y="5967"/>
                    <a:pt x="2922" y="5960"/>
                  </a:cubicBezTo>
                  <a:cubicBezTo>
                    <a:pt x="2911" y="5955"/>
                    <a:pt x="2899" y="5949"/>
                    <a:pt x="2888" y="5944"/>
                  </a:cubicBezTo>
                  <a:cubicBezTo>
                    <a:pt x="2870" y="5933"/>
                    <a:pt x="2854" y="5921"/>
                    <a:pt x="2843" y="5904"/>
                  </a:cubicBezTo>
                  <a:cubicBezTo>
                    <a:pt x="2819" y="5876"/>
                    <a:pt x="2796" y="5842"/>
                    <a:pt x="2774" y="5808"/>
                  </a:cubicBezTo>
                  <a:cubicBezTo>
                    <a:pt x="2757" y="5773"/>
                    <a:pt x="2746" y="5739"/>
                    <a:pt x="2733" y="5705"/>
                  </a:cubicBezTo>
                  <a:cubicBezTo>
                    <a:pt x="2717" y="5653"/>
                    <a:pt x="2665" y="5619"/>
                    <a:pt x="2604" y="5619"/>
                  </a:cubicBezTo>
                  <a:cubicBezTo>
                    <a:pt x="2552" y="5626"/>
                    <a:pt x="2507" y="5666"/>
                    <a:pt x="2489" y="5722"/>
                  </a:cubicBezTo>
                  <a:cubicBezTo>
                    <a:pt x="2455" y="5870"/>
                    <a:pt x="2427" y="5989"/>
                    <a:pt x="2393" y="6097"/>
                  </a:cubicBezTo>
                  <a:cubicBezTo>
                    <a:pt x="2337" y="6251"/>
                    <a:pt x="2285" y="6369"/>
                    <a:pt x="2222" y="6466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4" y="6592"/>
                    <a:pt x="2093" y="6608"/>
                    <a:pt x="2075" y="6620"/>
                  </a:cubicBezTo>
                  <a:cubicBezTo>
                    <a:pt x="2058" y="6626"/>
                    <a:pt x="2046" y="6631"/>
                    <a:pt x="2030" y="6637"/>
                  </a:cubicBezTo>
                  <a:lnTo>
                    <a:pt x="1990" y="6637"/>
                  </a:lnTo>
                  <a:cubicBezTo>
                    <a:pt x="1973" y="6637"/>
                    <a:pt x="1962" y="6637"/>
                    <a:pt x="1944" y="6631"/>
                  </a:cubicBezTo>
                  <a:cubicBezTo>
                    <a:pt x="1933" y="6626"/>
                    <a:pt x="1928" y="6626"/>
                    <a:pt x="1915" y="6620"/>
                  </a:cubicBezTo>
                  <a:cubicBezTo>
                    <a:pt x="1904" y="6608"/>
                    <a:pt x="1899" y="6603"/>
                    <a:pt x="1888" y="6597"/>
                  </a:cubicBezTo>
                  <a:cubicBezTo>
                    <a:pt x="1876" y="6581"/>
                    <a:pt x="1865" y="6563"/>
                    <a:pt x="1859" y="6547"/>
                  </a:cubicBezTo>
                  <a:cubicBezTo>
                    <a:pt x="1842" y="6513"/>
                    <a:pt x="1825" y="6472"/>
                    <a:pt x="1813" y="6427"/>
                  </a:cubicBezTo>
                  <a:cubicBezTo>
                    <a:pt x="1802" y="6364"/>
                    <a:pt x="1797" y="6301"/>
                    <a:pt x="1791" y="6233"/>
                  </a:cubicBezTo>
                  <a:lnTo>
                    <a:pt x="1786" y="6188"/>
                  </a:lnTo>
                  <a:lnTo>
                    <a:pt x="1779" y="6138"/>
                  </a:lnTo>
                  <a:cubicBezTo>
                    <a:pt x="1773" y="6114"/>
                    <a:pt x="1773" y="6097"/>
                    <a:pt x="1768" y="6075"/>
                  </a:cubicBezTo>
                  <a:cubicBezTo>
                    <a:pt x="1768" y="6041"/>
                    <a:pt x="1762" y="6007"/>
                    <a:pt x="1757" y="5978"/>
                  </a:cubicBezTo>
                  <a:cubicBezTo>
                    <a:pt x="1752" y="5938"/>
                    <a:pt x="1734" y="5910"/>
                    <a:pt x="1705" y="5899"/>
                  </a:cubicBezTo>
                  <a:cubicBezTo>
                    <a:pt x="1694" y="5892"/>
                    <a:pt x="1677" y="5887"/>
                    <a:pt x="1666" y="5887"/>
                  </a:cubicBezTo>
                  <a:cubicBezTo>
                    <a:pt x="1632" y="5887"/>
                    <a:pt x="1608" y="5904"/>
                    <a:pt x="1592" y="5921"/>
                  </a:cubicBezTo>
                  <a:cubicBezTo>
                    <a:pt x="1540" y="5989"/>
                    <a:pt x="1490" y="6057"/>
                    <a:pt x="1438" y="6131"/>
                  </a:cubicBezTo>
                  <a:cubicBezTo>
                    <a:pt x="1411" y="6172"/>
                    <a:pt x="1382" y="6211"/>
                    <a:pt x="1353" y="6256"/>
                  </a:cubicBezTo>
                  <a:cubicBezTo>
                    <a:pt x="1267" y="6369"/>
                    <a:pt x="1143" y="6534"/>
                    <a:pt x="989" y="6671"/>
                  </a:cubicBezTo>
                  <a:cubicBezTo>
                    <a:pt x="921" y="6734"/>
                    <a:pt x="858" y="6779"/>
                    <a:pt x="797" y="6813"/>
                  </a:cubicBezTo>
                  <a:cubicBezTo>
                    <a:pt x="768" y="6830"/>
                    <a:pt x="734" y="6841"/>
                    <a:pt x="700" y="6847"/>
                  </a:cubicBezTo>
                  <a:cubicBezTo>
                    <a:pt x="677" y="6854"/>
                    <a:pt x="661" y="6854"/>
                    <a:pt x="632" y="6854"/>
                  </a:cubicBezTo>
                  <a:cubicBezTo>
                    <a:pt x="614" y="6854"/>
                    <a:pt x="598" y="6847"/>
                    <a:pt x="580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06" y="6802"/>
                    <a:pt x="490" y="6791"/>
                    <a:pt x="472" y="6773"/>
                  </a:cubicBezTo>
                  <a:cubicBezTo>
                    <a:pt x="461" y="6757"/>
                    <a:pt x="449" y="6744"/>
                    <a:pt x="444" y="6728"/>
                  </a:cubicBezTo>
                  <a:cubicBezTo>
                    <a:pt x="433" y="6710"/>
                    <a:pt x="427" y="6694"/>
                    <a:pt x="422" y="6676"/>
                  </a:cubicBezTo>
                  <a:cubicBezTo>
                    <a:pt x="415" y="6649"/>
                    <a:pt x="415" y="6620"/>
                    <a:pt x="415" y="6592"/>
                  </a:cubicBezTo>
                  <a:cubicBezTo>
                    <a:pt x="422" y="6547"/>
                    <a:pt x="433" y="6500"/>
                    <a:pt x="449" y="6450"/>
                  </a:cubicBezTo>
                  <a:cubicBezTo>
                    <a:pt x="483" y="6348"/>
                    <a:pt x="535" y="6245"/>
                    <a:pt x="614" y="6125"/>
                  </a:cubicBezTo>
                  <a:cubicBezTo>
                    <a:pt x="626" y="6103"/>
                    <a:pt x="643" y="6080"/>
                    <a:pt x="661" y="6063"/>
                  </a:cubicBezTo>
                  <a:lnTo>
                    <a:pt x="666" y="6046"/>
                  </a:lnTo>
                  <a:cubicBezTo>
                    <a:pt x="682" y="6028"/>
                    <a:pt x="695" y="6007"/>
                    <a:pt x="711" y="5989"/>
                  </a:cubicBezTo>
                  <a:lnTo>
                    <a:pt x="734" y="5960"/>
                  </a:lnTo>
                  <a:cubicBezTo>
                    <a:pt x="774" y="5915"/>
                    <a:pt x="808" y="5870"/>
                    <a:pt x="847" y="5824"/>
                  </a:cubicBezTo>
                  <a:cubicBezTo>
                    <a:pt x="871" y="5797"/>
                    <a:pt x="876" y="5768"/>
                    <a:pt x="865" y="5734"/>
                  </a:cubicBezTo>
                  <a:cubicBezTo>
                    <a:pt x="847" y="5700"/>
                    <a:pt x="813" y="5677"/>
                    <a:pt x="774" y="5677"/>
                  </a:cubicBezTo>
                  <a:cubicBezTo>
                    <a:pt x="729" y="5682"/>
                    <a:pt x="688" y="5682"/>
                    <a:pt x="643" y="5688"/>
                  </a:cubicBezTo>
                  <a:cubicBezTo>
                    <a:pt x="575" y="5694"/>
                    <a:pt x="496" y="5705"/>
                    <a:pt x="422" y="5705"/>
                  </a:cubicBezTo>
                  <a:lnTo>
                    <a:pt x="393" y="5705"/>
                  </a:lnTo>
                  <a:cubicBezTo>
                    <a:pt x="347" y="5700"/>
                    <a:pt x="307" y="5694"/>
                    <a:pt x="273" y="5688"/>
                  </a:cubicBezTo>
                  <a:cubicBezTo>
                    <a:pt x="268" y="5682"/>
                    <a:pt x="257" y="5677"/>
                    <a:pt x="245" y="5671"/>
                  </a:cubicBezTo>
                  <a:lnTo>
                    <a:pt x="239" y="5660"/>
                  </a:lnTo>
                  <a:lnTo>
                    <a:pt x="234" y="5648"/>
                  </a:lnTo>
                  <a:lnTo>
                    <a:pt x="234" y="5619"/>
                  </a:lnTo>
                  <a:cubicBezTo>
                    <a:pt x="234" y="5592"/>
                    <a:pt x="245" y="5563"/>
                    <a:pt x="251" y="5529"/>
                  </a:cubicBezTo>
                  <a:cubicBezTo>
                    <a:pt x="268" y="5483"/>
                    <a:pt x="286" y="5443"/>
                    <a:pt x="313" y="5409"/>
                  </a:cubicBezTo>
                  <a:cubicBezTo>
                    <a:pt x="347" y="5359"/>
                    <a:pt x="388" y="5313"/>
                    <a:pt x="438" y="5262"/>
                  </a:cubicBezTo>
                  <a:cubicBezTo>
                    <a:pt x="512" y="5199"/>
                    <a:pt x="603" y="5137"/>
                    <a:pt x="695" y="5086"/>
                  </a:cubicBezTo>
                  <a:cubicBezTo>
                    <a:pt x="740" y="5068"/>
                    <a:pt x="779" y="5052"/>
                    <a:pt x="824" y="5034"/>
                  </a:cubicBezTo>
                  <a:cubicBezTo>
                    <a:pt x="876" y="5012"/>
                    <a:pt x="921" y="5000"/>
                    <a:pt x="967" y="4984"/>
                  </a:cubicBezTo>
                  <a:cubicBezTo>
                    <a:pt x="995" y="4978"/>
                    <a:pt x="1023" y="4978"/>
                    <a:pt x="1052" y="4972"/>
                  </a:cubicBezTo>
                  <a:cubicBezTo>
                    <a:pt x="1104" y="4972"/>
                    <a:pt x="1149" y="4932"/>
                    <a:pt x="1154" y="4887"/>
                  </a:cubicBezTo>
                  <a:cubicBezTo>
                    <a:pt x="1165" y="4824"/>
                    <a:pt x="1126" y="4762"/>
                    <a:pt x="1070" y="4751"/>
                  </a:cubicBezTo>
                  <a:cubicBezTo>
                    <a:pt x="1029" y="4745"/>
                    <a:pt x="989" y="4733"/>
                    <a:pt x="955" y="4722"/>
                  </a:cubicBezTo>
                  <a:cubicBezTo>
                    <a:pt x="905" y="4706"/>
                    <a:pt x="865" y="4688"/>
                    <a:pt x="824" y="4659"/>
                  </a:cubicBezTo>
                  <a:cubicBezTo>
                    <a:pt x="808" y="4654"/>
                    <a:pt x="797" y="4643"/>
                    <a:pt x="785" y="4625"/>
                  </a:cubicBezTo>
                  <a:cubicBezTo>
                    <a:pt x="774" y="4620"/>
                    <a:pt x="768" y="4609"/>
                    <a:pt x="763" y="4603"/>
                  </a:cubicBezTo>
                  <a:cubicBezTo>
                    <a:pt x="763" y="4597"/>
                    <a:pt x="756" y="4591"/>
                    <a:pt x="756" y="4580"/>
                  </a:cubicBezTo>
                  <a:lnTo>
                    <a:pt x="756" y="4562"/>
                  </a:lnTo>
                  <a:cubicBezTo>
                    <a:pt x="756" y="4557"/>
                    <a:pt x="756" y="4546"/>
                    <a:pt x="763" y="4535"/>
                  </a:cubicBezTo>
                  <a:cubicBezTo>
                    <a:pt x="768" y="4523"/>
                    <a:pt x="774" y="4507"/>
                    <a:pt x="785" y="4489"/>
                  </a:cubicBezTo>
                  <a:cubicBezTo>
                    <a:pt x="802" y="4467"/>
                    <a:pt x="824" y="4438"/>
                    <a:pt x="847" y="4421"/>
                  </a:cubicBezTo>
                  <a:cubicBezTo>
                    <a:pt x="876" y="4392"/>
                    <a:pt x="905" y="4376"/>
                    <a:pt x="939" y="4358"/>
                  </a:cubicBezTo>
                  <a:cubicBezTo>
                    <a:pt x="984" y="4336"/>
                    <a:pt x="1029" y="4318"/>
                    <a:pt x="1092" y="4307"/>
                  </a:cubicBezTo>
                  <a:cubicBezTo>
                    <a:pt x="1165" y="4290"/>
                    <a:pt x="1251" y="4284"/>
                    <a:pt x="1342" y="4284"/>
                  </a:cubicBezTo>
                  <a:lnTo>
                    <a:pt x="1427" y="4284"/>
                  </a:lnTo>
                  <a:cubicBezTo>
                    <a:pt x="1574" y="4297"/>
                    <a:pt x="1734" y="4318"/>
                    <a:pt x="1888" y="4352"/>
                  </a:cubicBezTo>
                  <a:cubicBezTo>
                    <a:pt x="1893" y="4358"/>
                    <a:pt x="1899" y="4358"/>
                    <a:pt x="1904" y="4358"/>
                  </a:cubicBezTo>
                  <a:cubicBezTo>
                    <a:pt x="1933" y="4358"/>
                    <a:pt x="1967" y="4336"/>
                    <a:pt x="1978" y="4307"/>
                  </a:cubicBezTo>
                  <a:cubicBezTo>
                    <a:pt x="1996" y="4279"/>
                    <a:pt x="1990" y="4234"/>
                    <a:pt x="1956" y="4211"/>
                  </a:cubicBezTo>
                  <a:cubicBezTo>
                    <a:pt x="1870" y="4148"/>
                    <a:pt x="1808" y="4092"/>
                    <a:pt x="1752" y="4035"/>
                  </a:cubicBezTo>
                  <a:cubicBezTo>
                    <a:pt x="1717" y="4001"/>
                    <a:pt x="1700" y="3966"/>
                    <a:pt x="1683" y="3938"/>
                  </a:cubicBezTo>
                  <a:cubicBezTo>
                    <a:pt x="1677" y="3927"/>
                    <a:pt x="1671" y="3909"/>
                    <a:pt x="1666" y="3893"/>
                  </a:cubicBezTo>
                  <a:lnTo>
                    <a:pt x="1666" y="3875"/>
                  </a:lnTo>
                  <a:lnTo>
                    <a:pt x="1666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0"/>
                    <a:pt x="1683" y="3825"/>
                    <a:pt x="1689" y="3825"/>
                  </a:cubicBezTo>
                  <a:cubicBezTo>
                    <a:pt x="1705" y="3812"/>
                    <a:pt x="1717" y="3801"/>
                    <a:pt x="1734" y="3796"/>
                  </a:cubicBezTo>
                  <a:cubicBezTo>
                    <a:pt x="1762" y="3778"/>
                    <a:pt x="1797" y="3767"/>
                    <a:pt x="1836" y="3756"/>
                  </a:cubicBezTo>
                  <a:cubicBezTo>
                    <a:pt x="1904" y="3744"/>
                    <a:pt x="1973" y="3739"/>
                    <a:pt x="2046" y="3739"/>
                  </a:cubicBezTo>
                  <a:lnTo>
                    <a:pt x="2127" y="3739"/>
                  </a:lnTo>
                  <a:cubicBezTo>
                    <a:pt x="2256" y="3751"/>
                    <a:pt x="2387" y="3773"/>
                    <a:pt x="2513" y="3812"/>
                  </a:cubicBezTo>
                  <a:cubicBezTo>
                    <a:pt x="2609" y="3846"/>
                    <a:pt x="2688" y="3887"/>
                    <a:pt x="2762" y="3932"/>
                  </a:cubicBezTo>
                  <a:cubicBezTo>
                    <a:pt x="2796" y="3956"/>
                    <a:pt x="2825" y="3983"/>
                    <a:pt x="2854" y="4006"/>
                  </a:cubicBezTo>
                  <a:cubicBezTo>
                    <a:pt x="2864" y="4017"/>
                    <a:pt x="2882" y="4024"/>
                    <a:pt x="2899" y="4024"/>
                  </a:cubicBezTo>
                  <a:cubicBezTo>
                    <a:pt x="2922" y="4024"/>
                    <a:pt x="2945" y="4017"/>
                    <a:pt x="2956" y="4001"/>
                  </a:cubicBezTo>
                  <a:cubicBezTo>
                    <a:pt x="2984" y="3972"/>
                    <a:pt x="2979" y="3927"/>
                    <a:pt x="2950" y="3898"/>
                  </a:cubicBezTo>
                  <a:cubicBezTo>
                    <a:pt x="2843" y="3796"/>
                    <a:pt x="2688" y="3717"/>
                    <a:pt x="2495" y="3654"/>
                  </a:cubicBezTo>
                  <a:cubicBezTo>
                    <a:pt x="2455" y="3642"/>
                    <a:pt x="2416" y="3636"/>
                    <a:pt x="2376" y="3626"/>
                  </a:cubicBezTo>
                  <a:lnTo>
                    <a:pt x="2371" y="3626"/>
                  </a:lnTo>
                  <a:cubicBezTo>
                    <a:pt x="2358" y="3597"/>
                    <a:pt x="2342" y="3586"/>
                    <a:pt x="2319" y="3581"/>
                  </a:cubicBezTo>
                  <a:cubicBezTo>
                    <a:pt x="2245" y="3574"/>
                    <a:pt x="2177" y="3563"/>
                    <a:pt x="2103" y="3534"/>
                  </a:cubicBezTo>
                  <a:cubicBezTo>
                    <a:pt x="2001" y="3500"/>
                    <a:pt x="1904" y="3455"/>
                    <a:pt x="1808" y="3392"/>
                  </a:cubicBezTo>
                  <a:cubicBezTo>
                    <a:pt x="1728" y="3335"/>
                    <a:pt x="1660" y="3279"/>
                    <a:pt x="1597" y="3216"/>
                  </a:cubicBezTo>
                  <a:cubicBezTo>
                    <a:pt x="1563" y="3177"/>
                    <a:pt x="1535" y="3137"/>
                    <a:pt x="1518" y="3103"/>
                  </a:cubicBezTo>
                  <a:cubicBezTo>
                    <a:pt x="1506" y="3086"/>
                    <a:pt x="1501" y="3062"/>
                    <a:pt x="1495" y="3046"/>
                  </a:cubicBezTo>
                  <a:lnTo>
                    <a:pt x="1495" y="3017"/>
                  </a:lnTo>
                  <a:lnTo>
                    <a:pt x="1495" y="3006"/>
                  </a:lnTo>
                  <a:lnTo>
                    <a:pt x="1501" y="2994"/>
                  </a:lnTo>
                  <a:cubicBezTo>
                    <a:pt x="1506" y="2989"/>
                    <a:pt x="1506" y="2983"/>
                    <a:pt x="1513" y="2983"/>
                  </a:cubicBezTo>
                  <a:cubicBezTo>
                    <a:pt x="1524" y="2978"/>
                    <a:pt x="1529" y="2972"/>
                    <a:pt x="1540" y="2967"/>
                  </a:cubicBezTo>
                  <a:cubicBezTo>
                    <a:pt x="1563" y="2955"/>
                    <a:pt x="1587" y="2949"/>
                    <a:pt x="1608" y="2938"/>
                  </a:cubicBezTo>
                  <a:cubicBezTo>
                    <a:pt x="1660" y="2933"/>
                    <a:pt x="1711" y="2926"/>
                    <a:pt x="1773" y="2926"/>
                  </a:cubicBezTo>
                  <a:lnTo>
                    <a:pt x="1842" y="2926"/>
                  </a:lnTo>
                  <a:cubicBezTo>
                    <a:pt x="1870" y="2933"/>
                    <a:pt x="1893" y="2933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3"/>
                    <a:pt x="1967" y="2933"/>
                  </a:cubicBezTo>
                  <a:cubicBezTo>
                    <a:pt x="1990" y="2926"/>
                    <a:pt x="2007" y="2910"/>
                    <a:pt x="2018" y="2886"/>
                  </a:cubicBezTo>
                  <a:cubicBezTo>
                    <a:pt x="2035" y="2847"/>
                    <a:pt x="2024" y="2802"/>
                    <a:pt x="1996" y="2779"/>
                  </a:cubicBezTo>
                  <a:cubicBezTo>
                    <a:pt x="1893" y="2700"/>
                    <a:pt x="1773" y="2637"/>
                    <a:pt x="1660" y="2580"/>
                  </a:cubicBezTo>
                  <a:lnTo>
                    <a:pt x="1608" y="2551"/>
                  </a:lnTo>
                  <a:cubicBezTo>
                    <a:pt x="1506" y="2500"/>
                    <a:pt x="1393" y="2449"/>
                    <a:pt x="1296" y="2380"/>
                  </a:cubicBezTo>
                  <a:cubicBezTo>
                    <a:pt x="1222" y="2335"/>
                    <a:pt x="1165" y="2290"/>
                    <a:pt x="1120" y="2239"/>
                  </a:cubicBezTo>
                  <a:cubicBezTo>
                    <a:pt x="1092" y="2210"/>
                    <a:pt x="1070" y="2176"/>
                    <a:pt x="1052" y="2142"/>
                  </a:cubicBezTo>
                  <a:cubicBezTo>
                    <a:pt x="1036" y="2108"/>
                    <a:pt x="1023" y="2068"/>
                    <a:pt x="1012" y="2034"/>
                  </a:cubicBezTo>
                  <a:cubicBezTo>
                    <a:pt x="1007" y="2000"/>
                    <a:pt x="1007" y="1971"/>
                    <a:pt x="1007" y="1944"/>
                  </a:cubicBezTo>
                  <a:cubicBezTo>
                    <a:pt x="1007" y="1926"/>
                    <a:pt x="1012" y="1903"/>
                    <a:pt x="1018" y="1887"/>
                  </a:cubicBezTo>
                  <a:cubicBezTo>
                    <a:pt x="1023" y="1869"/>
                    <a:pt x="1029" y="1858"/>
                    <a:pt x="1036" y="1847"/>
                  </a:cubicBezTo>
                  <a:cubicBezTo>
                    <a:pt x="1047" y="1835"/>
                    <a:pt x="1052" y="1824"/>
                    <a:pt x="1063" y="1813"/>
                  </a:cubicBezTo>
                  <a:cubicBezTo>
                    <a:pt x="1081" y="1801"/>
                    <a:pt x="1097" y="1790"/>
                    <a:pt x="1115" y="1779"/>
                  </a:cubicBezTo>
                  <a:cubicBezTo>
                    <a:pt x="1143" y="1767"/>
                    <a:pt x="1177" y="1756"/>
                    <a:pt x="1212" y="1745"/>
                  </a:cubicBezTo>
                  <a:cubicBezTo>
                    <a:pt x="1262" y="1733"/>
                    <a:pt x="1308" y="1733"/>
                    <a:pt x="1359" y="1733"/>
                  </a:cubicBezTo>
                  <a:lnTo>
                    <a:pt x="1393" y="1733"/>
                  </a:lnTo>
                  <a:cubicBezTo>
                    <a:pt x="1422" y="1733"/>
                    <a:pt x="1450" y="1739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2"/>
                    <a:pt x="1569" y="1693"/>
                  </a:cubicBezTo>
                  <a:cubicBezTo>
                    <a:pt x="1587" y="1659"/>
                    <a:pt x="1581" y="1619"/>
                    <a:pt x="1547" y="1585"/>
                  </a:cubicBezTo>
                  <a:cubicBezTo>
                    <a:pt x="1506" y="1546"/>
                    <a:pt x="1467" y="1506"/>
                    <a:pt x="1422" y="1467"/>
                  </a:cubicBezTo>
                  <a:lnTo>
                    <a:pt x="1353" y="1404"/>
                  </a:lnTo>
                  <a:cubicBezTo>
                    <a:pt x="1274" y="1330"/>
                    <a:pt x="1212" y="1268"/>
                    <a:pt x="1149" y="1205"/>
                  </a:cubicBezTo>
                  <a:cubicBezTo>
                    <a:pt x="1063" y="1108"/>
                    <a:pt x="1002" y="1024"/>
                    <a:pt x="955" y="938"/>
                  </a:cubicBezTo>
                  <a:cubicBezTo>
                    <a:pt x="927" y="887"/>
                    <a:pt x="910" y="830"/>
                    <a:pt x="892" y="778"/>
                  </a:cubicBezTo>
                  <a:cubicBezTo>
                    <a:pt x="887" y="738"/>
                    <a:pt x="887" y="699"/>
                    <a:pt x="887" y="659"/>
                  </a:cubicBezTo>
                  <a:cubicBezTo>
                    <a:pt x="887" y="625"/>
                    <a:pt x="899" y="586"/>
                    <a:pt x="910" y="552"/>
                  </a:cubicBezTo>
                  <a:cubicBezTo>
                    <a:pt x="921" y="505"/>
                    <a:pt x="944" y="466"/>
                    <a:pt x="967" y="426"/>
                  </a:cubicBezTo>
                  <a:cubicBezTo>
                    <a:pt x="995" y="387"/>
                    <a:pt x="1023" y="353"/>
                    <a:pt x="1057" y="318"/>
                  </a:cubicBezTo>
                  <a:cubicBezTo>
                    <a:pt x="1086" y="295"/>
                    <a:pt x="1109" y="279"/>
                    <a:pt x="1138" y="261"/>
                  </a:cubicBezTo>
                  <a:cubicBezTo>
                    <a:pt x="1165" y="250"/>
                    <a:pt x="1194" y="239"/>
                    <a:pt x="1222" y="227"/>
                  </a:cubicBezTo>
                  <a:cubicBezTo>
                    <a:pt x="1257" y="227"/>
                    <a:pt x="1285" y="222"/>
                    <a:pt x="1319" y="222"/>
                  </a:cubicBezTo>
                  <a:cubicBezTo>
                    <a:pt x="1364" y="227"/>
                    <a:pt x="1404" y="233"/>
                    <a:pt x="1450" y="250"/>
                  </a:cubicBezTo>
                  <a:cubicBezTo>
                    <a:pt x="1513" y="273"/>
                    <a:pt x="1581" y="301"/>
                    <a:pt x="1649" y="347"/>
                  </a:cubicBezTo>
                  <a:cubicBezTo>
                    <a:pt x="1734" y="403"/>
                    <a:pt x="1820" y="478"/>
                    <a:pt x="1899" y="568"/>
                  </a:cubicBezTo>
                  <a:cubicBezTo>
                    <a:pt x="1978" y="654"/>
                    <a:pt x="2041" y="744"/>
                    <a:pt x="2086" y="835"/>
                  </a:cubicBezTo>
                  <a:cubicBezTo>
                    <a:pt x="2114" y="880"/>
                    <a:pt x="2132" y="932"/>
                    <a:pt x="2148" y="983"/>
                  </a:cubicBezTo>
                  <a:cubicBezTo>
                    <a:pt x="2161" y="1024"/>
                    <a:pt x="2206" y="1051"/>
                    <a:pt x="2256" y="1051"/>
                  </a:cubicBezTo>
                  <a:cubicBezTo>
                    <a:pt x="2279" y="1051"/>
                    <a:pt x="2308" y="1034"/>
                    <a:pt x="2324" y="1017"/>
                  </a:cubicBezTo>
                  <a:cubicBezTo>
                    <a:pt x="2342" y="995"/>
                    <a:pt x="2348" y="972"/>
                    <a:pt x="2348" y="943"/>
                  </a:cubicBezTo>
                  <a:lnTo>
                    <a:pt x="2348" y="914"/>
                  </a:lnTo>
                  <a:cubicBezTo>
                    <a:pt x="2353" y="846"/>
                    <a:pt x="2371" y="778"/>
                    <a:pt x="2393" y="704"/>
                  </a:cubicBezTo>
                  <a:cubicBezTo>
                    <a:pt x="2427" y="614"/>
                    <a:pt x="2468" y="528"/>
                    <a:pt x="2513" y="455"/>
                  </a:cubicBezTo>
                  <a:cubicBezTo>
                    <a:pt x="2552" y="398"/>
                    <a:pt x="2592" y="353"/>
                    <a:pt x="2631" y="308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0" y="239"/>
                    <a:pt x="2762" y="227"/>
                    <a:pt x="2785" y="222"/>
                  </a:cubicBezTo>
                  <a:cubicBezTo>
                    <a:pt x="2802" y="222"/>
                    <a:pt x="2819" y="216"/>
                    <a:pt x="2836" y="216"/>
                  </a:cubicBezTo>
                  <a:close/>
                  <a:moveTo>
                    <a:pt x="5036" y="6410"/>
                  </a:moveTo>
                  <a:cubicBezTo>
                    <a:pt x="5075" y="6552"/>
                    <a:pt x="5115" y="6699"/>
                    <a:pt x="5143" y="6841"/>
                  </a:cubicBezTo>
                  <a:cubicBezTo>
                    <a:pt x="5177" y="7006"/>
                    <a:pt x="5206" y="7171"/>
                    <a:pt x="5229" y="7336"/>
                  </a:cubicBezTo>
                  <a:cubicBezTo>
                    <a:pt x="5143" y="7370"/>
                    <a:pt x="5064" y="7399"/>
                    <a:pt x="4973" y="7421"/>
                  </a:cubicBezTo>
                  <a:cubicBezTo>
                    <a:pt x="4835" y="7447"/>
                    <a:pt x="4695" y="7456"/>
                    <a:pt x="4554" y="7456"/>
                  </a:cubicBezTo>
                  <a:cubicBezTo>
                    <a:pt x="4480" y="7456"/>
                    <a:pt x="4405" y="7453"/>
                    <a:pt x="4330" y="7450"/>
                  </a:cubicBezTo>
                  <a:cubicBezTo>
                    <a:pt x="4325" y="7450"/>
                    <a:pt x="4320" y="7450"/>
                    <a:pt x="4314" y="7444"/>
                  </a:cubicBezTo>
                  <a:lnTo>
                    <a:pt x="4314" y="7450"/>
                  </a:lnTo>
                  <a:cubicBezTo>
                    <a:pt x="4314" y="7444"/>
                    <a:pt x="4309" y="7444"/>
                    <a:pt x="4309" y="7444"/>
                  </a:cubicBezTo>
                  <a:lnTo>
                    <a:pt x="4314" y="7444"/>
                  </a:lnTo>
                  <a:cubicBezTo>
                    <a:pt x="4172" y="7439"/>
                    <a:pt x="4036" y="7426"/>
                    <a:pt x="3893" y="7421"/>
                  </a:cubicBezTo>
                  <a:cubicBezTo>
                    <a:pt x="3900" y="7331"/>
                    <a:pt x="3905" y="7240"/>
                    <a:pt x="3905" y="7148"/>
                  </a:cubicBezTo>
                  <a:lnTo>
                    <a:pt x="3905" y="7017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75" y="6933"/>
                    <a:pt x="4399" y="6870"/>
                    <a:pt x="4519" y="6807"/>
                  </a:cubicBezTo>
                  <a:cubicBezTo>
                    <a:pt x="4632" y="6744"/>
                    <a:pt x="4740" y="6665"/>
                    <a:pt x="4842" y="6586"/>
                  </a:cubicBezTo>
                  <a:cubicBezTo>
                    <a:pt x="4910" y="6529"/>
                    <a:pt x="4973" y="6472"/>
                    <a:pt x="5036" y="6410"/>
                  </a:cubicBezTo>
                  <a:close/>
                  <a:moveTo>
                    <a:pt x="2830" y="1"/>
                  </a:moveTo>
                  <a:cubicBezTo>
                    <a:pt x="2768" y="1"/>
                    <a:pt x="2706" y="12"/>
                    <a:pt x="2649" y="40"/>
                  </a:cubicBezTo>
                  <a:cubicBezTo>
                    <a:pt x="2547" y="85"/>
                    <a:pt x="2461" y="164"/>
                    <a:pt x="2393" y="250"/>
                  </a:cubicBezTo>
                  <a:cubicBezTo>
                    <a:pt x="2319" y="342"/>
                    <a:pt x="2263" y="444"/>
                    <a:pt x="2222" y="552"/>
                  </a:cubicBezTo>
                  <a:cubicBezTo>
                    <a:pt x="2211" y="573"/>
                    <a:pt x="2206" y="597"/>
                    <a:pt x="2195" y="620"/>
                  </a:cubicBezTo>
                  <a:cubicBezTo>
                    <a:pt x="2138" y="534"/>
                    <a:pt x="2064" y="455"/>
                    <a:pt x="1990" y="376"/>
                  </a:cubicBezTo>
                  <a:cubicBezTo>
                    <a:pt x="1910" y="295"/>
                    <a:pt x="1813" y="227"/>
                    <a:pt x="1717" y="164"/>
                  </a:cubicBezTo>
                  <a:cubicBezTo>
                    <a:pt x="1626" y="108"/>
                    <a:pt x="1524" y="69"/>
                    <a:pt x="1422" y="46"/>
                  </a:cubicBezTo>
                  <a:cubicBezTo>
                    <a:pt x="1387" y="40"/>
                    <a:pt x="1351" y="36"/>
                    <a:pt x="1315" y="36"/>
                  </a:cubicBezTo>
                  <a:cubicBezTo>
                    <a:pt x="1247" y="36"/>
                    <a:pt x="1178" y="48"/>
                    <a:pt x="1115" y="74"/>
                  </a:cubicBezTo>
                  <a:cubicBezTo>
                    <a:pt x="1007" y="114"/>
                    <a:pt x="921" y="188"/>
                    <a:pt x="853" y="279"/>
                  </a:cubicBezTo>
                  <a:cubicBezTo>
                    <a:pt x="774" y="381"/>
                    <a:pt x="722" y="505"/>
                    <a:pt x="711" y="636"/>
                  </a:cubicBezTo>
                  <a:cubicBezTo>
                    <a:pt x="706" y="762"/>
                    <a:pt x="734" y="875"/>
                    <a:pt x="790" y="989"/>
                  </a:cubicBezTo>
                  <a:cubicBezTo>
                    <a:pt x="865" y="1137"/>
                    <a:pt x="973" y="1268"/>
                    <a:pt x="1092" y="1386"/>
                  </a:cubicBezTo>
                  <a:cubicBezTo>
                    <a:pt x="1149" y="1444"/>
                    <a:pt x="1206" y="1501"/>
                    <a:pt x="1262" y="1551"/>
                  </a:cubicBezTo>
                  <a:cubicBezTo>
                    <a:pt x="1251" y="1557"/>
                    <a:pt x="1233" y="1557"/>
                    <a:pt x="1222" y="1557"/>
                  </a:cubicBezTo>
                  <a:cubicBezTo>
                    <a:pt x="1131" y="1569"/>
                    <a:pt x="1047" y="1596"/>
                    <a:pt x="973" y="1654"/>
                  </a:cubicBezTo>
                  <a:cubicBezTo>
                    <a:pt x="899" y="1705"/>
                    <a:pt x="847" y="1784"/>
                    <a:pt x="831" y="1869"/>
                  </a:cubicBezTo>
                  <a:cubicBezTo>
                    <a:pt x="819" y="1921"/>
                    <a:pt x="819" y="1978"/>
                    <a:pt x="824" y="2029"/>
                  </a:cubicBezTo>
                  <a:cubicBezTo>
                    <a:pt x="831" y="2086"/>
                    <a:pt x="847" y="2142"/>
                    <a:pt x="871" y="2194"/>
                  </a:cubicBezTo>
                  <a:cubicBezTo>
                    <a:pt x="955" y="2387"/>
                    <a:pt x="1131" y="2506"/>
                    <a:pt x="1308" y="2608"/>
                  </a:cubicBezTo>
                  <a:cubicBezTo>
                    <a:pt x="1404" y="2660"/>
                    <a:pt x="1506" y="2710"/>
                    <a:pt x="1608" y="2762"/>
                  </a:cubicBezTo>
                  <a:cubicBezTo>
                    <a:pt x="1569" y="2768"/>
                    <a:pt x="1529" y="2779"/>
                    <a:pt x="1490" y="2796"/>
                  </a:cubicBezTo>
                  <a:cubicBezTo>
                    <a:pt x="1450" y="2813"/>
                    <a:pt x="1416" y="2836"/>
                    <a:pt x="1387" y="2865"/>
                  </a:cubicBezTo>
                  <a:cubicBezTo>
                    <a:pt x="1336" y="2904"/>
                    <a:pt x="1319" y="2972"/>
                    <a:pt x="1319" y="3035"/>
                  </a:cubicBezTo>
                  <a:cubicBezTo>
                    <a:pt x="1319" y="3103"/>
                    <a:pt x="1353" y="3171"/>
                    <a:pt x="1387" y="3227"/>
                  </a:cubicBezTo>
                  <a:cubicBezTo>
                    <a:pt x="1432" y="3290"/>
                    <a:pt x="1484" y="3347"/>
                    <a:pt x="1540" y="3398"/>
                  </a:cubicBezTo>
                  <a:cubicBezTo>
                    <a:pt x="1608" y="3461"/>
                    <a:pt x="1689" y="3512"/>
                    <a:pt x="1768" y="3563"/>
                  </a:cubicBezTo>
                  <a:cubicBezTo>
                    <a:pt x="1791" y="3574"/>
                    <a:pt x="1813" y="3591"/>
                    <a:pt x="1842" y="3602"/>
                  </a:cubicBezTo>
                  <a:cubicBezTo>
                    <a:pt x="1808" y="3608"/>
                    <a:pt x="1773" y="3615"/>
                    <a:pt x="1745" y="3620"/>
                  </a:cubicBezTo>
                  <a:cubicBezTo>
                    <a:pt x="1683" y="3642"/>
                    <a:pt x="1626" y="3671"/>
                    <a:pt x="1574" y="3717"/>
                  </a:cubicBezTo>
                  <a:cubicBezTo>
                    <a:pt x="1529" y="3756"/>
                    <a:pt x="1506" y="3812"/>
                    <a:pt x="1506" y="3875"/>
                  </a:cubicBezTo>
                  <a:cubicBezTo>
                    <a:pt x="1501" y="3943"/>
                    <a:pt x="1535" y="4012"/>
                    <a:pt x="1569" y="4069"/>
                  </a:cubicBezTo>
                  <a:cubicBezTo>
                    <a:pt x="1581" y="4085"/>
                    <a:pt x="1597" y="4108"/>
                    <a:pt x="1615" y="4126"/>
                  </a:cubicBezTo>
                  <a:cubicBezTo>
                    <a:pt x="1547" y="4119"/>
                    <a:pt x="1479" y="4108"/>
                    <a:pt x="1411" y="4108"/>
                  </a:cubicBezTo>
                  <a:cubicBezTo>
                    <a:pt x="1373" y="4106"/>
                    <a:pt x="1335" y="4105"/>
                    <a:pt x="1297" y="4105"/>
                  </a:cubicBezTo>
                  <a:cubicBezTo>
                    <a:pt x="1150" y="4105"/>
                    <a:pt x="1001" y="4125"/>
                    <a:pt x="865" y="4187"/>
                  </a:cubicBezTo>
                  <a:cubicBezTo>
                    <a:pt x="774" y="4228"/>
                    <a:pt x="700" y="4284"/>
                    <a:pt x="643" y="4365"/>
                  </a:cubicBezTo>
                  <a:cubicBezTo>
                    <a:pt x="575" y="4444"/>
                    <a:pt x="541" y="4546"/>
                    <a:pt x="569" y="4648"/>
                  </a:cubicBezTo>
                  <a:cubicBezTo>
                    <a:pt x="586" y="4717"/>
                    <a:pt x="637" y="4779"/>
                    <a:pt x="688" y="4824"/>
                  </a:cubicBezTo>
                  <a:cubicBezTo>
                    <a:pt x="580" y="4864"/>
                    <a:pt x="478" y="4927"/>
                    <a:pt x="388" y="4995"/>
                  </a:cubicBezTo>
                  <a:cubicBezTo>
                    <a:pt x="291" y="5063"/>
                    <a:pt x="200" y="5149"/>
                    <a:pt x="131" y="5244"/>
                  </a:cubicBezTo>
                  <a:cubicBezTo>
                    <a:pt x="63" y="5336"/>
                    <a:pt x="18" y="5443"/>
                    <a:pt x="1" y="5558"/>
                  </a:cubicBezTo>
                  <a:lnTo>
                    <a:pt x="1" y="5637"/>
                  </a:lnTo>
                  <a:cubicBezTo>
                    <a:pt x="1" y="5660"/>
                    <a:pt x="6" y="5688"/>
                    <a:pt x="13" y="5711"/>
                  </a:cubicBezTo>
                  <a:cubicBezTo>
                    <a:pt x="18" y="5756"/>
                    <a:pt x="47" y="5797"/>
                    <a:pt x="74" y="5824"/>
                  </a:cubicBezTo>
                  <a:cubicBezTo>
                    <a:pt x="131" y="5881"/>
                    <a:pt x="205" y="5904"/>
                    <a:pt x="279" y="5910"/>
                  </a:cubicBezTo>
                  <a:cubicBezTo>
                    <a:pt x="294" y="5911"/>
                    <a:pt x="310" y="5911"/>
                    <a:pt x="325" y="5911"/>
                  </a:cubicBezTo>
                  <a:cubicBezTo>
                    <a:pt x="395" y="5911"/>
                    <a:pt x="465" y="5902"/>
                    <a:pt x="535" y="5892"/>
                  </a:cubicBezTo>
                  <a:cubicBezTo>
                    <a:pt x="558" y="5892"/>
                    <a:pt x="575" y="5887"/>
                    <a:pt x="592" y="5887"/>
                  </a:cubicBezTo>
                  <a:cubicBezTo>
                    <a:pt x="580" y="5899"/>
                    <a:pt x="569" y="5915"/>
                    <a:pt x="558" y="5933"/>
                  </a:cubicBezTo>
                  <a:cubicBezTo>
                    <a:pt x="501" y="6028"/>
                    <a:pt x="438" y="6120"/>
                    <a:pt x="381" y="6222"/>
                  </a:cubicBezTo>
                  <a:cubicBezTo>
                    <a:pt x="331" y="6319"/>
                    <a:pt x="291" y="6421"/>
                    <a:pt x="273" y="6534"/>
                  </a:cubicBezTo>
                  <a:cubicBezTo>
                    <a:pt x="268" y="6581"/>
                    <a:pt x="268" y="6631"/>
                    <a:pt x="273" y="6676"/>
                  </a:cubicBezTo>
                  <a:cubicBezTo>
                    <a:pt x="279" y="6728"/>
                    <a:pt x="296" y="6779"/>
                    <a:pt x="325" y="6825"/>
                  </a:cubicBezTo>
                  <a:cubicBezTo>
                    <a:pt x="347" y="6864"/>
                    <a:pt x="388" y="6899"/>
                    <a:pt x="422" y="6927"/>
                  </a:cubicBezTo>
                  <a:cubicBezTo>
                    <a:pt x="461" y="6961"/>
                    <a:pt x="501" y="6983"/>
                    <a:pt x="551" y="6995"/>
                  </a:cubicBezTo>
                  <a:cubicBezTo>
                    <a:pt x="585" y="7007"/>
                    <a:pt x="619" y="7012"/>
                    <a:pt x="654" y="7012"/>
                  </a:cubicBezTo>
                  <a:cubicBezTo>
                    <a:pt x="702" y="7012"/>
                    <a:pt x="750" y="7003"/>
                    <a:pt x="797" y="6990"/>
                  </a:cubicBezTo>
                  <a:cubicBezTo>
                    <a:pt x="887" y="6961"/>
                    <a:pt x="967" y="6909"/>
                    <a:pt x="1041" y="6854"/>
                  </a:cubicBezTo>
                  <a:cubicBezTo>
                    <a:pt x="1126" y="6791"/>
                    <a:pt x="1199" y="6710"/>
                    <a:pt x="1274" y="6637"/>
                  </a:cubicBezTo>
                  <a:cubicBezTo>
                    <a:pt x="1370" y="6529"/>
                    <a:pt x="1461" y="6416"/>
                    <a:pt x="1547" y="6301"/>
                  </a:cubicBezTo>
                  <a:cubicBezTo>
                    <a:pt x="1558" y="6285"/>
                    <a:pt x="1563" y="6274"/>
                    <a:pt x="1574" y="6262"/>
                  </a:cubicBezTo>
                  <a:cubicBezTo>
                    <a:pt x="1574" y="6319"/>
                    <a:pt x="1587" y="6382"/>
                    <a:pt x="1592" y="6444"/>
                  </a:cubicBezTo>
                  <a:cubicBezTo>
                    <a:pt x="1608" y="6540"/>
                    <a:pt x="1637" y="6649"/>
                    <a:pt x="1705" y="6728"/>
                  </a:cubicBezTo>
                  <a:cubicBezTo>
                    <a:pt x="1768" y="6813"/>
                    <a:pt x="1865" y="6870"/>
                    <a:pt x="1973" y="6875"/>
                  </a:cubicBezTo>
                  <a:lnTo>
                    <a:pt x="2052" y="6875"/>
                  </a:lnTo>
                  <a:cubicBezTo>
                    <a:pt x="2080" y="6870"/>
                    <a:pt x="2103" y="6864"/>
                    <a:pt x="2132" y="6859"/>
                  </a:cubicBezTo>
                  <a:cubicBezTo>
                    <a:pt x="2172" y="6841"/>
                    <a:pt x="2217" y="6819"/>
                    <a:pt x="2251" y="6791"/>
                  </a:cubicBezTo>
                  <a:cubicBezTo>
                    <a:pt x="2337" y="6734"/>
                    <a:pt x="2399" y="6649"/>
                    <a:pt x="2450" y="6563"/>
                  </a:cubicBezTo>
                  <a:cubicBezTo>
                    <a:pt x="2507" y="6479"/>
                    <a:pt x="2547" y="6387"/>
                    <a:pt x="2581" y="6296"/>
                  </a:cubicBezTo>
                  <a:cubicBezTo>
                    <a:pt x="2609" y="6222"/>
                    <a:pt x="2638" y="6149"/>
                    <a:pt x="2654" y="6075"/>
                  </a:cubicBezTo>
                  <a:cubicBezTo>
                    <a:pt x="2665" y="6086"/>
                    <a:pt x="2678" y="6091"/>
                    <a:pt x="2683" y="6103"/>
                  </a:cubicBezTo>
                  <a:cubicBezTo>
                    <a:pt x="2723" y="6138"/>
                    <a:pt x="2768" y="6172"/>
                    <a:pt x="2814" y="6188"/>
                  </a:cubicBezTo>
                  <a:cubicBezTo>
                    <a:pt x="2864" y="6211"/>
                    <a:pt x="2922" y="6217"/>
                    <a:pt x="2984" y="6217"/>
                  </a:cubicBezTo>
                  <a:cubicBezTo>
                    <a:pt x="3040" y="6211"/>
                    <a:pt x="3098" y="6188"/>
                    <a:pt x="3149" y="6159"/>
                  </a:cubicBezTo>
                  <a:cubicBezTo>
                    <a:pt x="3177" y="6143"/>
                    <a:pt x="3200" y="6125"/>
                    <a:pt x="3223" y="6103"/>
                  </a:cubicBezTo>
                  <a:cubicBezTo>
                    <a:pt x="3245" y="6080"/>
                    <a:pt x="3274" y="6057"/>
                    <a:pt x="3291" y="6028"/>
                  </a:cubicBezTo>
                  <a:cubicBezTo>
                    <a:pt x="3359" y="5949"/>
                    <a:pt x="3399" y="5858"/>
                    <a:pt x="3428" y="5763"/>
                  </a:cubicBezTo>
                  <a:cubicBezTo>
                    <a:pt x="3462" y="5671"/>
                    <a:pt x="3473" y="5574"/>
                    <a:pt x="3478" y="5478"/>
                  </a:cubicBezTo>
                  <a:lnTo>
                    <a:pt x="3478" y="5393"/>
                  </a:lnTo>
                  <a:cubicBezTo>
                    <a:pt x="3484" y="5415"/>
                    <a:pt x="3490" y="5438"/>
                    <a:pt x="3496" y="5461"/>
                  </a:cubicBezTo>
                  <a:cubicBezTo>
                    <a:pt x="3524" y="5592"/>
                    <a:pt x="3546" y="5722"/>
                    <a:pt x="3564" y="5853"/>
                  </a:cubicBezTo>
                  <a:cubicBezTo>
                    <a:pt x="3575" y="5926"/>
                    <a:pt x="3586" y="5994"/>
                    <a:pt x="3593" y="6069"/>
                  </a:cubicBezTo>
                  <a:cubicBezTo>
                    <a:pt x="3598" y="6143"/>
                    <a:pt x="3604" y="6217"/>
                    <a:pt x="3609" y="6290"/>
                  </a:cubicBezTo>
                  <a:cubicBezTo>
                    <a:pt x="3632" y="6569"/>
                    <a:pt x="3638" y="6854"/>
                    <a:pt x="3620" y="7137"/>
                  </a:cubicBezTo>
                  <a:cubicBezTo>
                    <a:pt x="3609" y="7347"/>
                    <a:pt x="3586" y="7563"/>
                    <a:pt x="3552" y="7774"/>
                  </a:cubicBezTo>
                  <a:cubicBezTo>
                    <a:pt x="3535" y="7882"/>
                    <a:pt x="3518" y="7990"/>
                    <a:pt x="3496" y="8097"/>
                  </a:cubicBezTo>
                  <a:cubicBezTo>
                    <a:pt x="3490" y="8149"/>
                    <a:pt x="3478" y="8200"/>
                    <a:pt x="3467" y="8245"/>
                  </a:cubicBezTo>
                  <a:cubicBezTo>
                    <a:pt x="3449" y="8302"/>
                    <a:pt x="3444" y="8354"/>
                    <a:pt x="3428" y="8410"/>
                  </a:cubicBezTo>
                  <a:cubicBezTo>
                    <a:pt x="3422" y="8444"/>
                    <a:pt x="3433" y="8483"/>
                    <a:pt x="3449" y="8512"/>
                  </a:cubicBezTo>
                  <a:cubicBezTo>
                    <a:pt x="3473" y="8541"/>
                    <a:pt x="3501" y="8564"/>
                    <a:pt x="3535" y="8569"/>
                  </a:cubicBezTo>
                  <a:cubicBezTo>
                    <a:pt x="3545" y="8570"/>
                    <a:pt x="3554" y="8571"/>
                    <a:pt x="3562" y="8571"/>
                  </a:cubicBezTo>
                  <a:cubicBezTo>
                    <a:pt x="3591" y="8571"/>
                    <a:pt x="3617" y="8564"/>
                    <a:pt x="3643" y="8546"/>
                  </a:cubicBezTo>
                  <a:cubicBezTo>
                    <a:pt x="3649" y="8541"/>
                    <a:pt x="3661" y="8530"/>
                    <a:pt x="3666" y="8524"/>
                  </a:cubicBezTo>
                  <a:cubicBezTo>
                    <a:pt x="3683" y="8506"/>
                    <a:pt x="3688" y="8490"/>
                    <a:pt x="3695" y="8467"/>
                  </a:cubicBezTo>
                  <a:cubicBezTo>
                    <a:pt x="3745" y="8331"/>
                    <a:pt x="3779" y="8194"/>
                    <a:pt x="3808" y="8052"/>
                  </a:cubicBezTo>
                  <a:cubicBezTo>
                    <a:pt x="3837" y="7916"/>
                    <a:pt x="3859" y="7780"/>
                    <a:pt x="3876" y="7638"/>
                  </a:cubicBezTo>
                  <a:cubicBezTo>
                    <a:pt x="4126" y="7654"/>
                    <a:pt x="4377" y="7694"/>
                    <a:pt x="4632" y="7694"/>
                  </a:cubicBezTo>
                  <a:cubicBezTo>
                    <a:pt x="4649" y="7694"/>
                    <a:pt x="4666" y="7694"/>
                    <a:pt x="4683" y="7694"/>
                  </a:cubicBezTo>
                  <a:cubicBezTo>
                    <a:pt x="4878" y="7694"/>
                    <a:pt x="5080" y="7665"/>
                    <a:pt x="5256" y="7586"/>
                  </a:cubicBezTo>
                  <a:cubicBezTo>
                    <a:pt x="5269" y="7745"/>
                    <a:pt x="5280" y="7898"/>
                    <a:pt x="5291" y="8058"/>
                  </a:cubicBezTo>
                  <a:cubicBezTo>
                    <a:pt x="5297" y="8115"/>
                    <a:pt x="5342" y="8165"/>
                    <a:pt x="5400" y="8176"/>
                  </a:cubicBezTo>
                  <a:cubicBezTo>
                    <a:pt x="5408" y="8178"/>
                    <a:pt x="5417" y="8179"/>
                    <a:pt x="5426" y="8179"/>
                  </a:cubicBezTo>
                  <a:cubicBezTo>
                    <a:pt x="5453" y="8179"/>
                    <a:pt x="5480" y="8171"/>
                    <a:pt x="5502" y="8155"/>
                  </a:cubicBezTo>
                  <a:cubicBezTo>
                    <a:pt x="5524" y="8137"/>
                    <a:pt x="5552" y="8103"/>
                    <a:pt x="5558" y="8074"/>
                  </a:cubicBezTo>
                  <a:cubicBezTo>
                    <a:pt x="5576" y="7762"/>
                    <a:pt x="5552" y="7450"/>
                    <a:pt x="5507" y="7148"/>
                  </a:cubicBezTo>
                  <a:cubicBezTo>
                    <a:pt x="5456" y="6836"/>
                    <a:pt x="5382" y="6529"/>
                    <a:pt x="5285" y="6228"/>
                  </a:cubicBezTo>
                  <a:cubicBezTo>
                    <a:pt x="5183" y="5933"/>
                    <a:pt x="5052" y="5648"/>
                    <a:pt x="4905" y="5375"/>
                  </a:cubicBezTo>
                  <a:cubicBezTo>
                    <a:pt x="4842" y="5257"/>
                    <a:pt x="4768" y="5142"/>
                    <a:pt x="4695" y="5034"/>
                  </a:cubicBezTo>
                  <a:lnTo>
                    <a:pt x="4695" y="5034"/>
                  </a:lnTo>
                  <a:cubicBezTo>
                    <a:pt x="4779" y="5052"/>
                    <a:pt x="4865" y="5058"/>
                    <a:pt x="4956" y="5058"/>
                  </a:cubicBezTo>
                  <a:cubicBezTo>
                    <a:pt x="4970" y="5058"/>
                    <a:pt x="4983" y="5059"/>
                    <a:pt x="4996" y="5059"/>
                  </a:cubicBezTo>
                  <a:cubicBezTo>
                    <a:pt x="5061" y="5059"/>
                    <a:pt x="5123" y="5048"/>
                    <a:pt x="5188" y="5029"/>
                  </a:cubicBezTo>
                  <a:cubicBezTo>
                    <a:pt x="5314" y="4995"/>
                    <a:pt x="5439" y="4903"/>
                    <a:pt x="5484" y="4779"/>
                  </a:cubicBezTo>
                  <a:cubicBezTo>
                    <a:pt x="5524" y="4682"/>
                    <a:pt x="5518" y="4586"/>
                    <a:pt x="5502" y="4489"/>
                  </a:cubicBezTo>
                  <a:lnTo>
                    <a:pt x="5502" y="4489"/>
                  </a:lnTo>
                  <a:cubicBezTo>
                    <a:pt x="5649" y="4557"/>
                    <a:pt x="5809" y="4609"/>
                    <a:pt x="5967" y="4648"/>
                  </a:cubicBezTo>
                  <a:cubicBezTo>
                    <a:pt x="6067" y="4668"/>
                    <a:pt x="6174" y="4678"/>
                    <a:pt x="6278" y="4678"/>
                  </a:cubicBezTo>
                  <a:cubicBezTo>
                    <a:pt x="6300" y="4678"/>
                    <a:pt x="6321" y="4678"/>
                    <a:pt x="6342" y="4677"/>
                  </a:cubicBezTo>
                  <a:cubicBezTo>
                    <a:pt x="6467" y="4672"/>
                    <a:pt x="6593" y="4637"/>
                    <a:pt x="6706" y="4575"/>
                  </a:cubicBezTo>
                  <a:cubicBezTo>
                    <a:pt x="6757" y="4546"/>
                    <a:pt x="6808" y="4512"/>
                    <a:pt x="6848" y="4472"/>
                  </a:cubicBezTo>
                  <a:cubicBezTo>
                    <a:pt x="6887" y="4438"/>
                    <a:pt x="6916" y="4399"/>
                    <a:pt x="6945" y="4352"/>
                  </a:cubicBezTo>
                  <a:cubicBezTo>
                    <a:pt x="6968" y="4313"/>
                    <a:pt x="6984" y="4262"/>
                    <a:pt x="6995" y="4216"/>
                  </a:cubicBezTo>
                  <a:cubicBezTo>
                    <a:pt x="7002" y="4166"/>
                    <a:pt x="7002" y="4114"/>
                    <a:pt x="6995" y="4063"/>
                  </a:cubicBezTo>
                  <a:cubicBezTo>
                    <a:pt x="6984" y="3983"/>
                    <a:pt x="6950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1" y="3812"/>
                    <a:pt x="7616" y="3739"/>
                  </a:cubicBezTo>
                  <a:cubicBezTo>
                    <a:pt x="7797" y="3683"/>
                    <a:pt x="7984" y="3568"/>
                    <a:pt x="8064" y="3381"/>
                  </a:cubicBezTo>
                  <a:cubicBezTo>
                    <a:pt x="8086" y="3342"/>
                    <a:pt x="8098" y="3290"/>
                    <a:pt x="8104" y="3245"/>
                  </a:cubicBezTo>
                  <a:cubicBezTo>
                    <a:pt x="8109" y="3182"/>
                    <a:pt x="8104" y="3125"/>
                    <a:pt x="8093" y="3069"/>
                  </a:cubicBezTo>
                  <a:cubicBezTo>
                    <a:pt x="8070" y="2978"/>
                    <a:pt x="8013" y="2904"/>
                    <a:pt x="7950" y="2847"/>
                  </a:cubicBezTo>
                  <a:cubicBezTo>
                    <a:pt x="7860" y="2773"/>
                    <a:pt x="7758" y="2728"/>
                    <a:pt x="7650" y="2700"/>
                  </a:cubicBezTo>
                  <a:cubicBezTo>
                    <a:pt x="7548" y="2665"/>
                    <a:pt x="7445" y="2648"/>
                    <a:pt x="7336" y="2637"/>
                  </a:cubicBezTo>
                  <a:cubicBezTo>
                    <a:pt x="7268" y="2626"/>
                    <a:pt x="7200" y="2619"/>
                    <a:pt x="7132" y="2619"/>
                  </a:cubicBezTo>
                  <a:cubicBezTo>
                    <a:pt x="7263" y="2551"/>
                    <a:pt x="7399" y="2483"/>
                    <a:pt x="7524" y="2398"/>
                  </a:cubicBezTo>
                  <a:cubicBezTo>
                    <a:pt x="7603" y="2346"/>
                    <a:pt x="7684" y="2285"/>
                    <a:pt x="7752" y="2210"/>
                  </a:cubicBezTo>
                  <a:cubicBezTo>
                    <a:pt x="7808" y="2154"/>
                    <a:pt x="7854" y="2074"/>
                    <a:pt x="7871" y="1995"/>
                  </a:cubicBezTo>
                  <a:cubicBezTo>
                    <a:pt x="7905" y="1835"/>
                    <a:pt x="7808" y="1677"/>
                    <a:pt x="7666" y="1614"/>
                  </a:cubicBezTo>
                  <a:cubicBezTo>
                    <a:pt x="7598" y="1585"/>
                    <a:pt x="7530" y="1580"/>
                    <a:pt x="7462" y="1580"/>
                  </a:cubicBezTo>
                  <a:cubicBezTo>
                    <a:pt x="7359" y="1580"/>
                    <a:pt x="7263" y="1596"/>
                    <a:pt x="7166" y="1625"/>
                  </a:cubicBezTo>
                  <a:cubicBezTo>
                    <a:pt x="7042" y="1654"/>
                    <a:pt x="6922" y="1699"/>
                    <a:pt x="6808" y="1750"/>
                  </a:cubicBezTo>
                  <a:cubicBezTo>
                    <a:pt x="6683" y="1808"/>
                    <a:pt x="6564" y="1869"/>
                    <a:pt x="6450" y="1937"/>
                  </a:cubicBezTo>
                  <a:cubicBezTo>
                    <a:pt x="6365" y="1984"/>
                    <a:pt x="6274" y="2040"/>
                    <a:pt x="6195" y="2097"/>
                  </a:cubicBezTo>
                  <a:cubicBezTo>
                    <a:pt x="6195" y="2080"/>
                    <a:pt x="6200" y="2057"/>
                    <a:pt x="6200" y="2040"/>
                  </a:cubicBezTo>
                  <a:cubicBezTo>
                    <a:pt x="6211" y="1971"/>
                    <a:pt x="6211" y="1892"/>
                    <a:pt x="6184" y="1830"/>
                  </a:cubicBezTo>
                  <a:cubicBezTo>
                    <a:pt x="6166" y="1795"/>
                    <a:pt x="6150" y="1767"/>
                    <a:pt x="6121" y="1750"/>
                  </a:cubicBezTo>
                  <a:cubicBezTo>
                    <a:pt x="6092" y="1727"/>
                    <a:pt x="6064" y="1716"/>
                    <a:pt x="6024" y="1711"/>
                  </a:cubicBezTo>
                  <a:cubicBezTo>
                    <a:pt x="6010" y="1708"/>
                    <a:pt x="5996" y="1707"/>
                    <a:pt x="5982" y="1707"/>
                  </a:cubicBezTo>
                  <a:cubicBezTo>
                    <a:pt x="5932" y="1707"/>
                    <a:pt x="5881" y="1723"/>
                    <a:pt x="5836" y="1745"/>
                  </a:cubicBezTo>
                  <a:cubicBezTo>
                    <a:pt x="5678" y="1808"/>
                    <a:pt x="5541" y="1926"/>
                    <a:pt x="5421" y="2046"/>
                  </a:cubicBezTo>
                  <a:cubicBezTo>
                    <a:pt x="5359" y="2108"/>
                    <a:pt x="5297" y="2176"/>
                    <a:pt x="5240" y="2244"/>
                  </a:cubicBezTo>
                  <a:cubicBezTo>
                    <a:pt x="5240" y="2244"/>
                    <a:pt x="5240" y="2239"/>
                    <a:pt x="5235" y="2233"/>
                  </a:cubicBezTo>
                  <a:cubicBezTo>
                    <a:pt x="5222" y="2176"/>
                    <a:pt x="5195" y="2125"/>
                    <a:pt x="5154" y="2080"/>
                  </a:cubicBezTo>
                  <a:cubicBezTo>
                    <a:pt x="5096" y="2021"/>
                    <a:pt x="5012" y="1997"/>
                    <a:pt x="4931" y="1997"/>
                  </a:cubicBezTo>
                  <a:cubicBezTo>
                    <a:pt x="4903" y="1997"/>
                    <a:pt x="4874" y="2000"/>
                    <a:pt x="4847" y="2005"/>
                  </a:cubicBezTo>
                  <a:cubicBezTo>
                    <a:pt x="4825" y="2012"/>
                    <a:pt x="4797" y="2018"/>
                    <a:pt x="4774" y="2023"/>
                  </a:cubicBezTo>
                  <a:cubicBezTo>
                    <a:pt x="4752" y="2034"/>
                    <a:pt x="4729" y="2046"/>
                    <a:pt x="4705" y="2057"/>
                  </a:cubicBezTo>
                  <a:cubicBezTo>
                    <a:pt x="4660" y="2080"/>
                    <a:pt x="4626" y="2115"/>
                    <a:pt x="4587" y="2142"/>
                  </a:cubicBezTo>
                  <a:cubicBezTo>
                    <a:pt x="4553" y="2176"/>
                    <a:pt x="4524" y="2210"/>
                    <a:pt x="4495" y="2251"/>
                  </a:cubicBezTo>
                  <a:cubicBezTo>
                    <a:pt x="4513" y="2125"/>
                    <a:pt x="4513" y="2000"/>
                    <a:pt x="4506" y="1876"/>
                  </a:cubicBezTo>
                  <a:cubicBezTo>
                    <a:pt x="4485" y="1637"/>
                    <a:pt x="4404" y="1399"/>
                    <a:pt x="4262" y="1199"/>
                  </a:cubicBezTo>
                  <a:cubicBezTo>
                    <a:pt x="4212" y="1119"/>
                    <a:pt x="4144" y="1045"/>
                    <a:pt x="4058" y="989"/>
                  </a:cubicBezTo>
                  <a:cubicBezTo>
                    <a:pt x="4024" y="961"/>
                    <a:pt x="3984" y="938"/>
                    <a:pt x="3939" y="927"/>
                  </a:cubicBezTo>
                  <a:cubicBezTo>
                    <a:pt x="3887" y="904"/>
                    <a:pt x="3842" y="898"/>
                    <a:pt x="3785" y="893"/>
                  </a:cubicBezTo>
                  <a:cubicBezTo>
                    <a:pt x="3688" y="893"/>
                    <a:pt x="3598" y="927"/>
                    <a:pt x="3518" y="977"/>
                  </a:cubicBezTo>
                  <a:cubicBezTo>
                    <a:pt x="3478" y="1000"/>
                    <a:pt x="3444" y="1034"/>
                    <a:pt x="3415" y="1063"/>
                  </a:cubicBezTo>
                  <a:cubicBezTo>
                    <a:pt x="3422" y="927"/>
                    <a:pt x="3415" y="790"/>
                    <a:pt x="3394" y="654"/>
                  </a:cubicBezTo>
                  <a:cubicBezTo>
                    <a:pt x="3370" y="512"/>
                    <a:pt x="3325" y="376"/>
                    <a:pt x="3245" y="256"/>
                  </a:cubicBezTo>
                  <a:cubicBezTo>
                    <a:pt x="3205" y="198"/>
                    <a:pt x="3160" y="153"/>
                    <a:pt x="3109" y="108"/>
                  </a:cubicBezTo>
                  <a:cubicBezTo>
                    <a:pt x="3064" y="69"/>
                    <a:pt x="3006" y="35"/>
                    <a:pt x="2945" y="17"/>
                  </a:cubicBezTo>
                  <a:cubicBezTo>
                    <a:pt x="2904" y="6"/>
                    <a:pt x="2870" y="1"/>
                    <a:pt x="283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 flipH="1">
              <a:off x="2812323" y="3209026"/>
              <a:ext cx="223729" cy="195277"/>
            </a:xfrm>
            <a:custGeom>
              <a:avLst/>
              <a:gdLst/>
              <a:ahLst/>
              <a:cxnLst/>
              <a:rect l="l" t="t" r="r" b="b"/>
              <a:pathLst>
                <a:path w="7604" h="6637" extrusionOk="0">
                  <a:moveTo>
                    <a:pt x="1682" y="950"/>
                  </a:moveTo>
                  <a:cubicBezTo>
                    <a:pt x="1700" y="950"/>
                    <a:pt x="1716" y="950"/>
                    <a:pt x="1729" y="960"/>
                  </a:cubicBezTo>
                  <a:cubicBezTo>
                    <a:pt x="1939" y="1074"/>
                    <a:pt x="2143" y="1256"/>
                    <a:pt x="2330" y="1488"/>
                  </a:cubicBezTo>
                  <a:cubicBezTo>
                    <a:pt x="2484" y="1682"/>
                    <a:pt x="2621" y="1910"/>
                    <a:pt x="2746" y="2177"/>
                  </a:cubicBezTo>
                  <a:cubicBezTo>
                    <a:pt x="2854" y="2409"/>
                    <a:pt x="2938" y="2665"/>
                    <a:pt x="3001" y="2927"/>
                  </a:cubicBezTo>
                  <a:cubicBezTo>
                    <a:pt x="3035" y="3051"/>
                    <a:pt x="3058" y="3177"/>
                    <a:pt x="3087" y="3318"/>
                  </a:cubicBezTo>
                  <a:cubicBezTo>
                    <a:pt x="3109" y="3421"/>
                    <a:pt x="3121" y="3534"/>
                    <a:pt x="3137" y="3636"/>
                  </a:cubicBezTo>
                  <a:lnTo>
                    <a:pt x="3143" y="3688"/>
                  </a:lnTo>
                  <a:cubicBezTo>
                    <a:pt x="3148" y="3711"/>
                    <a:pt x="3143" y="3733"/>
                    <a:pt x="3126" y="3756"/>
                  </a:cubicBezTo>
                  <a:cubicBezTo>
                    <a:pt x="3109" y="3779"/>
                    <a:pt x="3080" y="3790"/>
                    <a:pt x="3058" y="3796"/>
                  </a:cubicBezTo>
                  <a:lnTo>
                    <a:pt x="3053" y="3796"/>
                  </a:lnTo>
                  <a:cubicBezTo>
                    <a:pt x="3001" y="3796"/>
                    <a:pt x="2961" y="3756"/>
                    <a:pt x="2951" y="3704"/>
                  </a:cubicBezTo>
                  <a:cubicBezTo>
                    <a:pt x="2938" y="3631"/>
                    <a:pt x="2927" y="3557"/>
                    <a:pt x="2910" y="3483"/>
                  </a:cubicBezTo>
                  <a:lnTo>
                    <a:pt x="2910" y="3473"/>
                  </a:lnTo>
                  <a:cubicBezTo>
                    <a:pt x="2859" y="3234"/>
                    <a:pt x="2802" y="3022"/>
                    <a:pt x="2734" y="2830"/>
                  </a:cubicBezTo>
                  <a:cubicBezTo>
                    <a:pt x="2655" y="2602"/>
                    <a:pt x="2563" y="2387"/>
                    <a:pt x="2466" y="2199"/>
                  </a:cubicBezTo>
                  <a:cubicBezTo>
                    <a:pt x="2330" y="1944"/>
                    <a:pt x="2177" y="1721"/>
                    <a:pt x="2007" y="1529"/>
                  </a:cubicBezTo>
                  <a:cubicBezTo>
                    <a:pt x="1933" y="1449"/>
                    <a:pt x="1876" y="1386"/>
                    <a:pt x="1813" y="1336"/>
                  </a:cubicBezTo>
                  <a:cubicBezTo>
                    <a:pt x="1745" y="1273"/>
                    <a:pt x="1677" y="1210"/>
                    <a:pt x="1603" y="1154"/>
                  </a:cubicBezTo>
                  <a:cubicBezTo>
                    <a:pt x="1580" y="1136"/>
                    <a:pt x="1564" y="1108"/>
                    <a:pt x="1564" y="1074"/>
                  </a:cubicBezTo>
                  <a:cubicBezTo>
                    <a:pt x="1558" y="1045"/>
                    <a:pt x="1569" y="1011"/>
                    <a:pt x="1592" y="989"/>
                  </a:cubicBezTo>
                  <a:cubicBezTo>
                    <a:pt x="1609" y="960"/>
                    <a:pt x="1643" y="950"/>
                    <a:pt x="1682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1"/>
                    <a:pt x="5757" y="2722"/>
                  </a:cubicBezTo>
                  <a:cubicBezTo>
                    <a:pt x="5768" y="2757"/>
                    <a:pt x="5763" y="2796"/>
                    <a:pt x="5752" y="2825"/>
                  </a:cubicBezTo>
                  <a:cubicBezTo>
                    <a:pt x="5734" y="2859"/>
                    <a:pt x="5705" y="2881"/>
                    <a:pt x="5678" y="2886"/>
                  </a:cubicBezTo>
                  <a:cubicBezTo>
                    <a:pt x="5445" y="2967"/>
                    <a:pt x="5235" y="3040"/>
                    <a:pt x="5030" y="3125"/>
                  </a:cubicBezTo>
                  <a:cubicBezTo>
                    <a:pt x="4826" y="3211"/>
                    <a:pt x="4627" y="3302"/>
                    <a:pt x="4438" y="3398"/>
                  </a:cubicBezTo>
                  <a:cubicBezTo>
                    <a:pt x="4110" y="3568"/>
                    <a:pt x="3819" y="3745"/>
                    <a:pt x="3557" y="3932"/>
                  </a:cubicBezTo>
                  <a:cubicBezTo>
                    <a:pt x="3541" y="3943"/>
                    <a:pt x="3523" y="3950"/>
                    <a:pt x="3502" y="3950"/>
                  </a:cubicBezTo>
                  <a:cubicBezTo>
                    <a:pt x="3467" y="3950"/>
                    <a:pt x="3433" y="3932"/>
                    <a:pt x="3410" y="3903"/>
                  </a:cubicBezTo>
                  <a:cubicBezTo>
                    <a:pt x="3382" y="3858"/>
                    <a:pt x="3394" y="3790"/>
                    <a:pt x="3439" y="3756"/>
                  </a:cubicBezTo>
                  <a:cubicBezTo>
                    <a:pt x="3620" y="3625"/>
                    <a:pt x="3785" y="3518"/>
                    <a:pt x="3945" y="3415"/>
                  </a:cubicBezTo>
                  <a:cubicBezTo>
                    <a:pt x="4103" y="3318"/>
                    <a:pt x="4280" y="3216"/>
                    <a:pt x="4485" y="3114"/>
                  </a:cubicBezTo>
                  <a:cubicBezTo>
                    <a:pt x="4666" y="3017"/>
                    <a:pt x="4853" y="2932"/>
                    <a:pt x="5041" y="2852"/>
                  </a:cubicBezTo>
                  <a:cubicBezTo>
                    <a:pt x="5257" y="2762"/>
                    <a:pt x="5433" y="2699"/>
                    <a:pt x="5592" y="2647"/>
                  </a:cubicBezTo>
                  <a:cubicBezTo>
                    <a:pt x="5603" y="2642"/>
                    <a:pt x="5621" y="2642"/>
                    <a:pt x="5632" y="2642"/>
                  </a:cubicBezTo>
                  <a:close/>
                  <a:moveTo>
                    <a:pt x="2933" y="3943"/>
                  </a:moveTo>
                  <a:cubicBezTo>
                    <a:pt x="2972" y="3943"/>
                    <a:pt x="3012" y="3966"/>
                    <a:pt x="3024" y="4006"/>
                  </a:cubicBezTo>
                  <a:cubicBezTo>
                    <a:pt x="3041" y="4058"/>
                    <a:pt x="3019" y="4108"/>
                    <a:pt x="2967" y="4131"/>
                  </a:cubicBezTo>
                  <a:cubicBezTo>
                    <a:pt x="2854" y="4176"/>
                    <a:pt x="2728" y="4239"/>
                    <a:pt x="2581" y="4313"/>
                  </a:cubicBezTo>
                  <a:lnTo>
                    <a:pt x="2597" y="4313"/>
                  </a:lnTo>
                  <a:cubicBezTo>
                    <a:pt x="2256" y="4483"/>
                    <a:pt x="1939" y="4700"/>
                    <a:pt x="1655" y="4955"/>
                  </a:cubicBezTo>
                  <a:cubicBezTo>
                    <a:pt x="1524" y="5075"/>
                    <a:pt x="1410" y="5194"/>
                    <a:pt x="1307" y="5314"/>
                  </a:cubicBezTo>
                  <a:cubicBezTo>
                    <a:pt x="1189" y="5450"/>
                    <a:pt x="1092" y="5597"/>
                    <a:pt x="1013" y="5716"/>
                  </a:cubicBezTo>
                  <a:cubicBezTo>
                    <a:pt x="995" y="5739"/>
                    <a:pt x="961" y="5750"/>
                    <a:pt x="939" y="5750"/>
                  </a:cubicBezTo>
                  <a:lnTo>
                    <a:pt x="932" y="5757"/>
                  </a:lnTo>
                  <a:lnTo>
                    <a:pt x="932" y="5750"/>
                  </a:lnTo>
                  <a:cubicBezTo>
                    <a:pt x="910" y="5750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42" y="5603"/>
                  </a:cubicBezTo>
                  <a:cubicBezTo>
                    <a:pt x="887" y="5506"/>
                    <a:pt x="944" y="5404"/>
                    <a:pt x="1018" y="5301"/>
                  </a:cubicBezTo>
                  <a:cubicBezTo>
                    <a:pt x="1086" y="5204"/>
                    <a:pt x="1155" y="5120"/>
                    <a:pt x="1228" y="5034"/>
                  </a:cubicBezTo>
                  <a:cubicBezTo>
                    <a:pt x="1375" y="4870"/>
                    <a:pt x="1546" y="4722"/>
                    <a:pt x="1729" y="4585"/>
                  </a:cubicBezTo>
                  <a:cubicBezTo>
                    <a:pt x="1899" y="4461"/>
                    <a:pt x="2080" y="4347"/>
                    <a:pt x="2291" y="4234"/>
                  </a:cubicBezTo>
                  <a:cubicBezTo>
                    <a:pt x="2411" y="4171"/>
                    <a:pt x="2513" y="4120"/>
                    <a:pt x="2603" y="4074"/>
                  </a:cubicBezTo>
                  <a:cubicBezTo>
                    <a:pt x="2700" y="4029"/>
                    <a:pt x="2802" y="3989"/>
                    <a:pt x="2899" y="3950"/>
                  </a:cubicBezTo>
                  <a:cubicBezTo>
                    <a:pt x="2910" y="3943"/>
                    <a:pt x="2922" y="3943"/>
                    <a:pt x="2933" y="3943"/>
                  </a:cubicBezTo>
                  <a:close/>
                  <a:moveTo>
                    <a:pt x="2610" y="0"/>
                  </a:moveTo>
                  <a:cubicBezTo>
                    <a:pt x="2586" y="0"/>
                    <a:pt x="2569" y="0"/>
                    <a:pt x="2552" y="6"/>
                  </a:cubicBezTo>
                  <a:cubicBezTo>
                    <a:pt x="2529" y="11"/>
                    <a:pt x="2513" y="17"/>
                    <a:pt x="2490" y="29"/>
                  </a:cubicBezTo>
                  <a:cubicBezTo>
                    <a:pt x="2461" y="45"/>
                    <a:pt x="2432" y="63"/>
                    <a:pt x="2405" y="90"/>
                  </a:cubicBezTo>
                  <a:cubicBezTo>
                    <a:pt x="2359" y="131"/>
                    <a:pt x="2319" y="176"/>
                    <a:pt x="2285" y="234"/>
                  </a:cubicBezTo>
                  <a:cubicBezTo>
                    <a:pt x="2235" y="307"/>
                    <a:pt x="2194" y="392"/>
                    <a:pt x="2166" y="483"/>
                  </a:cubicBezTo>
                  <a:cubicBezTo>
                    <a:pt x="2138" y="562"/>
                    <a:pt x="2125" y="630"/>
                    <a:pt x="2120" y="699"/>
                  </a:cubicBezTo>
                  <a:lnTo>
                    <a:pt x="2120" y="722"/>
                  </a:lnTo>
                  <a:cubicBezTo>
                    <a:pt x="2120" y="756"/>
                    <a:pt x="2109" y="779"/>
                    <a:pt x="2091" y="795"/>
                  </a:cubicBezTo>
                  <a:cubicBezTo>
                    <a:pt x="2075" y="819"/>
                    <a:pt x="2052" y="830"/>
                    <a:pt x="2023" y="830"/>
                  </a:cubicBezTo>
                  <a:cubicBezTo>
                    <a:pt x="1973" y="830"/>
                    <a:pt x="1933" y="806"/>
                    <a:pt x="1921" y="767"/>
                  </a:cubicBezTo>
                  <a:cubicBezTo>
                    <a:pt x="1905" y="716"/>
                    <a:pt x="1881" y="665"/>
                    <a:pt x="1860" y="614"/>
                  </a:cubicBezTo>
                  <a:cubicBezTo>
                    <a:pt x="1808" y="523"/>
                    <a:pt x="1745" y="431"/>
                    <a:pt x="1671" y="347"/>
                  </a:cubicBezTo>
                  <a:cubicBezTo>
                    <a:pt x="1587" y="261"/>
                    <a:pt x="1506" y="187"/>
                    <a:pt x="1416" y="125"/>
                  </a:cubicBezTo>
                  <a:cubicBezTo>
                    <a:pt x="1348" y="85"/>
                    <a:pt x="1285" y="51"/>
                    <a:pt x="1217" y="29"/>
                  </a:cubicBezTo>
                  <a:cubicBezTo>
                    <a:pt x="1171" y="17"/>
                    <a:pt x="1131" y="6"/>
                    <a:pt x="1092" y="6"/>
                  </a:cubicBezTo>
                  <a:cubicBezTo>
                    <a:pt x="1058" y="6"/>
                    <a:pt x="1024" y="6"/>
                    <a:pt x="989" y="11"/>
                  </a:cubicBezTo>
                  <a:cubicBezTo>
                    <a:pt x="961" y="17"/>
                    <a:pt x="932" y="29"/>
                    <a:pt x="910" y="40"/>
                  </a:cubicBezTo>
                  <a:cubicBezTo>
                    <a:pt x="882" y="56"/>
                    <a:pt x="853" y="80"/>
                    <a:pt x="824" y="103"/>
                  </a:cubicBezTo>
                  <a:cubicBezTo>
                    <a:pt x="796" y="131"/>
                    <a:pt x="769" y="165"/>
                    <a:pt x="740" y="210"/>
                  </a:cubicBezTo>
                  <a:cubicBezTo>
                    <a:pt x="711" y="250"/>
                    <a:pt x="694" y="290"/>
                    <a:pt x="677" y="329"/>
                  </a:cubicBezTo>
                  <a:cubicBezTo>
                    <a:pt x="666" y="370"/>
                    <a:pt x="659" y="404"/>
                    <a:pt x="654" y="444"/>
                  </a:cubicBezTo>
                  <a:cubicBezTo>
                    <a:pt x="654" y="478"/>
                    <a:pt x="659" y="517"/>
                    <a:pt x="666" y="557"/>
                  </a:cubicBezTo>
                  <a:cubicBezTo>
                    <a:pt x="677" y="614"/>
                    <a:pt x="700" y="665"/>
                    <a:pt x="722" y="716"/>
                  </a:cubicBezTo>
                  <a:cubicBezTo>
                    <a:pt x="774" y="801"/>
                    <a:pt x="837" y="887"/>
                    <a:pt x="921" y="984"/>
                  </a:cubicBezTo>
                  <a:cubicBezTo>
                    <a:pt x="979" y="1045"/>
                    <a:pt x="1041" y="1108"/>
                    <a:pt x="1120" y="1181"/>
                  </a:cubicBezTo>
                  <a:lnTo>
                    <a:pt x="1194" y="1250"/>
                  </a:lnTo>
                  <a:cubicBezTo>
                    <a:pt x="1234" y="1291"/>
                    <a:pt x="1280" y="1325"/>
                    <a:pt x="1320" y="1370"/>
                  </a:cubicBezTo>
                  <a:cubicBezTo>
                    <a:pt x="1348" y="1398"/>
                    <a:pt x="1359" y="1438"/>
                    <a:pt x="1341" y="1472"/>
                  </a:cubicBezTo>
                  <a:cubicBezTo>
                    <a:pt x="1325" y="1506"/>
                    <a:pt x="1296" y="1522"/>
                    <a:pt x="1257" y="1522"/>
                  </a:cubicBezTo>
                  <a:lnTo>
                    <a:pt x="1246" y="1522"/>
                  </a:lnTo>
                  <a:cubicBezTo>
                    <a:pt x="1217" y="1517"/>
                    <a:pt x="1194" y="1517"/>
                    <a:pt x="1165" y="1511"/>
                  </a:cubicBezTo>
                  <a:lnTo>
                    <a:pt x="1131" y="1511"/>
                  </a:lnTo>
                  <a:cubicBezTo>
                    <a:pt x="1081" y="1511"/>
                    <a:pt x="1029" y="1517"/>
                    <a:pt x="984" y="1522"/>
                  </a:cubicBezTo>
                  <a:cubicBezTo>
                    <a:pt x="944" y="1535"/>
                    <a:pt x="916" y="1546"/>
                    <a:pt x="887" y="1556"/>
                  </a:cubicBezTo>
                  <a:cubicBezTo>
                    <a:pt x="864" y="1569"/>
                    <a:pt x="848" y="1580"/>
                    <a:pt x="830" y="1597"/>
                  </a:cubicBezTo>
                  <a:cubicBezTo>
                    <a:pt x="824" y="1603"/>
                    <a:pt x="814" y="1614"/>
                    <a:pt x="808" y="1625"/>
                  </a:cubicBezTo>
                  <a:cubicBezTo>
                    <a:pt x="796" y="1642"/>
                    <a:pt x="790" y="1653"/>
                    <a:pt x="785" y="1666"/>
                  </a:cubicBezTo>
                  <a:cubicBezTo>
                    <a:pt x="779" y="1687"/>
                    <a:pt x="779" y="1705"/>
                    <a:pt x="774" y="1721"/>
                  </a:cubicBezTo>
                  <a:cubicBezTo>
                    <a:pt x="774" y="1750"/>
                    <a:pt x="779" y="1779"/>
                    <a:pt x="785" y="1813"/>
                  </a:cubicBezTo>
                  <a:cubicBezTo>
                    <a:pt x="796" y="1852"/>
                    <a:pt x="808" y="1886"/>
                    <a:pt x="824" y="1926"/>
                  </a:cubicBezTo>
                  <a:cubicBezTo>
                    <a:pt x="842" y="1955"/>
                    <a:pt x="864" y="1989"/>
                    <a:pt x="893" y="2023"/>
                  </a:cubicBezTo>
                  <a:cubicBezTo>
                    <a:pt x="939" y="2068"/>
                    <a:pt x="989" y="2114"/>
                    <a:pt x="1063" y="2165"/>
                  </a:cubicBezTo>
                  <a:cubicBezTo>
                    <a:pt x="1165" y="2227"/>
                    <a:pt x="1273" y="2285"/>
                    <a:pt x="1375" y="2335"/>
                  </a:cubicBezTo>
                  <a:lnTo>
                    <a:pt x="1427" y="2358"/>
                  </a:lnTo>
                  <a:cubicBezTo>
                    <a:pt x="1540" y="2416"/>
                    <a:pt x="1660" y="2477"/>
                    <a:pt x="1768" y="2563"/>
                  </a:cubicBezTo>
                  <a:cubicBezTo>
                    <a:pt x="1797" y="2586"/>
                    <a:pt x="1808" y="2631"/>
                    <a:pt x="1791" y="2665"/>
                  </a:cubicBezTo>
                  <a:cubicBezTo>
                    <a:pt x="1779" y="2688"/>
                    <a:pt x="1757" y="2705"/>
                    <a:pt x="1740" y="2710"/>
                  </a:cubicBezTo>
                  <a:cubicBezTo>
                    <a:pt x="1729" y="2716"/>
                    <a:pt x="1716" y="2716"/>
                    <a:pt x="1705" y="2716"/>
                  </a:cubicBezTo>
                  <a:lnTo>
                    <a:pt x="1689" y="2716"/>
                  </a:lnTo>
                  <a:cubicBezTo>
                    <a:pt x="1666" y="2710"/>
                    <a:pt x="1637" y="2710"/>
                    <a:pt x="1614" y="2710"/>
                  </a:cubicBezTo>
                  <a:lnTo>
                    <a:pt x="1540" y="2710"/>
                  </a:lnTo>
                  <a:cubicBezTo>
                    <a:pt x="1485" y="2710"/>
                    <a:pt x="1427" y="2710"/>
                    <a:pt x="1382" y="2722"/>
                  </a:cubicBezTo>
                  <a:cubicBezTo>
                    <a:pt x="1354" y="2728"/>
                    <a:pt x="1330" y="2733"/>
                    <a:pt x="1307" y="2744"/>
                  </a:cubicBezTo>
                  <a:cubicBezTo>
                    <a:pt x="1302" y="2750"/>
                    <a:pt x="1291" y="2757"/>
                    <a:pt x="1285" y="2762"/>
                  </a:cubicBezTo>
                  <a:cubicBezTo>
                    <a:pt x="1280" y="2767"/>
                    <a:pt x="1273" y="2767"/>
                    <a:pt x="1273" y="2773"/>
                  </a:cubicBezTo>
                  <a:lnTo>
                    <a:pt x="1268" y="2784"/>
                  </a:lnTo>
                  <a:cubicBezTo>
                    <a:pt x="1268" y="2791"/>
                    <a:pt x="1262" y="2796"/>
                    <a:pt x="1262" y="2802"/>
                  </a:cubicBezTo>
                  <a:cubicBezTo>
                    <a:pt x="1262" y="2812"/>
                    <a:pt x="1262" y="2818"/>
                    <a:pt x="1268" y="2825"/>
                  </a:cubicBezTo>
                  <a:cubicBezTo>
                    <a:pt x="1273" y="2847"/>
                    <a:pt x="1280" y="2864"/>
                    <a:pt x="1285" y="2881"/>
                  </a:cubicBezTo>
                  <a:cubicBezTo>
                    <a:pt x="1307" y="2920"/>
                    <a:pt x="1336" y="2954"/>
                    <a:pt x="1370" y="2995"/>
                  </a:cubicBezTo>
                  <a:cubicBezTo>
                    <a:pt x="1427" y="3057"/>
                    <a:pt x="1495" y="3114"/>
                    <a:pt x="1580" y="3171"/>
                  </a:cubicBezTo>
                  <a:cubicBezTo>
                    <a:pt x="1671" y="3234"/>
                    <a:pt x="1774" y="3284"/>
                    <a:pt x="1870" y="3318"/>
                  </a:cubicBezTo>
                  <a:cubicBezTo>
                    <a:pt x="1944" y="3342"/>
                    <a:pt x="2018" y="3358"/>
                    <a:pt x="2086" y="3363"/>
                  </a:cubicBezTo>
                  <a:cubicBezTo>
                    <a:pt x="2109" y="3363"/>
                    <a:pt x="2132" y="3381"/>
                    <a:pt x="2143" y="3404"/>
                  </a:cubicBezTo>
                  <a:cubicBezTo>
                    <a:pt x="2183" y="3415"/>
                    <a:pt x="2222" y="3426"/>
                    <a:pt x="2262" y="3438"/>
                  </a:cubicBezTo>
                  <a:cubicBezTo>
                    <a:pt x="2461" y="3494"/>
                    <a:pt x="2610" y="3575"/>
                    <a:pt x="2717" y="3677"/>
                  </a:cubicBezTo>
                  <a:cubicBezTo>
                    <a:pt x="2746" y="3704"/>
                    <a:pt x="2751" y="3751"/>
                    <a:pt x="2723" y="3779"/>
                  </a:cubicBezTo>
                  <a:cubicBezTo>
                    <a:pt x="2712" y="3796"/>
                    <a:pt x="2689" y="3807"/>
                    <a:pt x="2666" y="3807"/>
                  </a:cubicBezTo>
                  <a:cubicBezTo>
                    <a:pt x="2649" y="3807"/>
                    <a:pt x="2637" y="3801"/>
                    <a:pt x="2626" y="3790"/>
                  </a:cubicBezTo>
                  <a:cubicBezTo>
                    <a:pt x="2597" y="3762"/>
                    <a:pt x="2563" y="3738"/>
                    <a:pt x="2529" y="3717"/>
                  </a:cubicBezTo>
                  <a:cubicBezTo>
                    <a:pt x="2461" y="3665"/>
                    <a:pt x="2376" y="3631"/>
                    <a:pt x="2280" y="3597"/>
                  </a:cubicBezTo>
                  <a:cubicBezTo>
                    <a:pt x="2154" y="3557"/>
                    <a:pt x="2023" y="3528"/>
                    <a:pt x="1899" y="3523"/>
                  </a:cubicBezTo>
                  <a:cubicBezTo>
                    <a:pt x="1870" y="3518"/>
                    <a:pt x="1842" y="3518"/>
                    <a:pt x="1819" y="3518"/>
                  </a:cubicBezTo>
                  <a:cubicBezTo>
                    <a:pt x="1740" y="3518"/>
                    <a:pt x="1671" y="3528"/>
                    <a:pt x="1609" y="3541"/>
                  </a:cubicBezTo>
                  <a:cubicBezTo>
                    <a:pt x="1569" y="3552"/>
                    <a:pt x="1535" y="3563"/>
                    <a:pt x="1501" y="3575"/>
                  </a:cubicBezTo>
                  <a:cubicBezTo>
                    <a:pt x="1490" y="3580"/>
                    <a:pt x="1472" y="3591"/>
                    <a:pt x="1461" y="3602"/>
                  </a:cubicBezTo>
                  <a:cubicBezTo>
                    <a:pt x="1456" y="3609"/>
                    <a:pt x="1450" y="3614"/>
                    <a:pt x="1444" y="3620"/>
                  </a:cubicBezTo>
                  <a:lnTo>
                    <a:pt x="1438" y="3636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04"/>
                    <a:pt x="1450" y="3722"/>
                  </a:cubicBezTo>
                  <a:cubicBezTo>
                    <a:pt x="1467" y="3751"/>
                    <a:pt x="1490" y="3779"/>
                    <a:pt x="1519" y="3813"/>
                  </a:cubicBezTo>
                  <a:cubicBezTo>
                    <a:pt x="1575" y="3869"/>
                    <a:pt x="1637" y="3927"/>
                    <a:pt x="1729" y="3989"/>
                  </a:cubicBezTo>
                  <a:cubicBezTo>
                    <a:pt x="1757" y="4011"/>
                    <a:pt x="1763" y="4063"/>
                    <a:pt x="1750" y="4092"/>
                  </a:cubicBezTo>
                  <a:cubicBezTo>
                    <a:pt x="1734" y="4120"/>
                    <a:pt x="1705" y="4137"/>
                    <a:pt x="1671" y="4137"/>
                  </a:cubicBezTo>
                  <a:lnTo>
                    <a:pt x="1660" y="4137"/>
                  </a:lnTo>
                  <a:cubicBezTo>
                    <a:pt x="1501" y="4097"/>
                    <a:pt x="1348" y="4074"/>
                    <a:pt x="1194" y="4063"/>
                  </a:cubicBezTo>
                  <a:lnTo>
                    <a:pt x="1109" y="4063"/>
                  </a:lnTo>
                  <a:cubicBezTo>
                    <a:pt x="1018" y="4063"/>
                    <a:pt x="939" y="4068"/>
                    <a:pt x="859" y="4086"/>
                  </a:cubicBezTo>
                  <a:cubicBezTo>
                    <a:pt x="803" y="4103"/>
                    <a:pt x="751" y="4120"/>
                    <a:pt x="706" y="4137"/>
                  </a:cubicBezTo>
                  <a:cubicBezTo>
                    <a:pt x="677" y="4154"/>
                    <a:pt x="643" y="4176"/>
                    <a:pt x="620" y="4199"/>
                  </a:cubicBezTo>
                  <a:cubicBezTo>
                    <a:pt x="598" y="4223"/>
                    <a:pt x="575" y="4244"/>
                    <a:pt x="552" y="4273"/>
                  </a:cubicBezTo>
                  <a:cubicBezTo>
                    <a:pt x="546" y="4291"/>
                    <a:pt x="535" y="4302"/>
                    <a:pt x="530" y="4318"/>
                  </a:cubicBezTo>
                  <a:cubicBezTo>
                    <a:pt x="530" y="4325"/>
                    <a:pt x="523" y="4336"/>
                    <a:pt x="523" y="4347"/>
                  </a:cubicBezTo>
                  <a:lnTo>
                    <a:pt x="523" y="4364"/>
                  </a:lnTo>
                  <a:cubicBezTo>
                    <a:pt x="530" y="4370"/>
                    <a:pt x="530" y="4375"/>
                    <a:pt x="535" y="4381"/>
                  </a:cubicBezTo>
                  <a:cubicBezTo>
                    <a:pt x="541" y="4393"/>
                    <a:pt x="546" y="4399"/>
                    <a:pt x="552" y="4409"/>
                  </a:cubicBezTo>
                  <a:cubicBezTo>
                    <a:pt x="564" y="4420"/>
                    <a:pt x="580" y="4433"/>
                    <a:pt x="591" y="4444"/>
                  </a:cubicBezTo>
                  <a:cubicBezTo>
                    <a:pt x="632" y="4467"/>
                    <a:pt x="672" y="4489"/>
                    <a:pt x="722" y="4506"/>
                  </a:cubicBezTo>
                  <a:cubicBezTo>
                    <a:pt x="762" y="4517"/>
                    <a:pt x="796" y="4523"/>
                    <a:pt x="837" y="4535"/>
                  </a:cubicBezTo>
                  <a:cubicBezTo>
                    <a:pt x="898" y="4546"/>
                    <a:pt x="939" y="4603"/>
                    <a:pt x="927" y="4666"/>
                  </a:cubicBezTo>
                  <a:cubicBezTo>
                    <a:pt x="916" y="4716"/>
                    <a:pt x="876" y="4750"/>
                    <a:pt x="824" y="4756"/>
                  </a:cubicBezTo>
                  <a:cubicBezTo>
                    <a:pt x="796" y="4756"/>
                    <a:pt x="769" y="4761"/>
                    <a:pt x="740" y="4768"/>
                  </a:cubicBezTo>
                  <a:cubicBezTo>
                    <a:pt x="694" y="4779"/>
                    <a:pt x="649" y="4790"/>
                    <a:pt x="591" y="4813"/>
                  </a:cubicBezTo>
                  <a:cubicBezTo>
                    <a:pt x="552" y="4829"/>
                    <a:pt x="507" y="4847"/>
                    <a:pt x="467" y="4870"/>
                  </a:cubicBezTo>
                  <a:cubicBezTo>
                    <a:pt x="370" y="4921"/>
                    <a:pt x="284" y="4978"/>
                    <a:pt x="205" y="5046"/>
                  </a:cubicBezTo>
                  <a:cubicBezTo>
                    <a:pt x="155" y="5091"/>
                    <a:pt x="114" y="5143"/>
                    <a:pt x="80" y="5188"/>
                  </a:cubicBezTo>
                  <a:cubicBezTo>
                    <a:pt x="58" y="5228"/>
                    <a:pt x="40" y="5267"/>
                    <a:pt x="24" y="5314"/>
                  </a:cubicBezTo>
                  <a:cubicBezTo>
                    <a:pt x="12" y="5341"/>
                    <a:pt x="6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8" y="5455"/>
                  </a:lnTo>
                  <a:cubicBezTo>
                    <a:pt x="29" y="5461"/>
                    <a:pt x="35" y="5461"/>
                    <a:pt x="46" y="5466"/>
                  </a:cubicBezTo>
                  <a:cubicBezTo>
                    <a:pt x="80" y="5477"/>
                    <a:pt x="114" y="5484"/>
                    <a:pt x="160" y="5484"/>
                  </a:cubicBezTo>
                  <a:lnTo>
                    <a:pt x="189" y="5484"/>
                  </a:lnTo>
                  <a:cubicBezTo>
                    <a:pt x="268" y="5484"/>
                    <a:pt x="347" y="5477"/>
                    <a:pt x="410" y="5472"/>
                  </a:cubicBezTo>
                  <a:cubicBezTo>
                    <a:pt x="455" y="5466"/>
                    <a:pt x="501" y="5461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4" y="5603"/>
                  </a:cubicBezTo>
                  <a:cubicBezTo>
                    <a:pt x="580" y="5648"/>
                    <a:pt x="541" y="5694"/>
                    <a:pt x="507" y="5739"/>
                  </a:cubicBezTo>
                  <a:lnTo>
                    <a:pt x="484" y="5768"/>
                  </a:lnTo>
                  <a:cubicBezTo>
                    <a:pt x="467" y="5791"/>
                    <a:pt x="449" y="5807"/>
                    <a:pt x="439" y="5830"/>
                  </a:cubicBezTo>
                  <a:lnTo>
                    <a:pt x="428" y="5841"/>
                  </a:lnTo>
                  <a:cubicBezTo>
                    <a:pt x="410" y="5865"/>
                    <a:pt x="399" y="5881"/>
                    <a:pt x="381" y="5904"/>
                  </a:cubicBezTo>
                  <a:cubicBezTo>
                    <a:pt x="308" y="6023"/>
                    <a:pt x="250" y="6125"/>
                    <a:pt x="216" y="6227"/>
                  </a:cubicBezTo>
                  <a:cubicBezTo>
                    <a:pt x="200" y="6279"/>
                    <a:pt x="189" y="6324"/>
                    <a:pt x="189" y="6376"/>
                  </a:cubicBezTo>
                  <a:cubicBezTo>
                    <a:pt x="189" y="6398"/>
                    <a:pt x="189" y="6426"/>
                    <a:pt x="194" y="6455"/>
                  </a:cubicBezTo>
                  <a:cubicBezTo>
                    <a:pt x="200" y="6478"/>
                    <a:pt x="205" y="6495"/>
                    <a:pt x="211" y="6512"/>
                  </a:cubicBezTo>
                  <a:cubicBezTo>
                    <a:pt x="223" y="6523"/>
                    <a:pt x="229" y="6541"/>
                    <a:pt x="239" y="6552"/>
                  </a:cubicBezTo>
                  <a:cubicBezTo>
                    <a:pt x="257" y="6568"/>
                    <a:pt x="279" y="6586"/>
                    <a:pt x="297" y="6597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7" y="6631"/>
                    <a:pt x="404" y="6636"/>
                  </a:cubicBezTo>
                  <a:cubicBezTo>
                    <a:pt x="428" y="6636"/>
                    <a:pt x="449" y="6631"/>
                    <a:pt x="467" y="6631"/>
                  </a:cubicBezTo>
                  <a:cubicBezTo>
                    <a:pt x="501" y="6620"/>
                    <a:pt x="535" y="6609"/>
                    <a:pt x="569" y="6591"/>
                  </a:cubicBezTo>
                  <a:cubicBezTo>
                    <a:pt x="625" y="6563"/>
                    <a:pt x="688" y="6518"/>
                    <a:pt x="762" y="6455"/>
                  </a:cubicBezTo>
                  <a:cubicBezTo>
                    <a:pt x="916" y="6313"/>
                    <a:pt x="1041" y="6148"/>
                    <a:pt x="1120" y="6035"/>
                  </a:cubicBezTo>
                  <a:cubicBezTo>
                    <a:pt x="1149" y="5995"/>
                    <a:pt x="1183" y="5955"/>
                    <a:pt x="1212" y="5910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2"/>
                    <a:pt x="1404" y="5671"/>
                    <a:pt x="1433" y="5671"/>
                  </a:cubicBezTo>
                  <a:cubicBezTo>
                    <a:pt x="1450" y="5671"/>
                    <a:pt x="1461" y="5671"/>
                    <a:pt x="1472" y="5676"/>
                  </a:cubicBezTo>
                  <a:cubicBezTo>
                    <a:pt x="1506" y="5694"/>
                    <a:pt x="1524" y="5723"/>
                    <a:pt x="1530" y="5757"/>
                  </a:cubicBezTo>
                  <a:cubicBezTo>
                    <a:pt x="1535" y="5791"/>
                    <a:pt x="1535" y="5825"/>
                    <a:pt x="1540" y="5852"/>
                  </a:cubicBezTo>
                  <a:cubicBezTo>
                    <a:pt x="1540" y="5875"/>
                    <a:pt x="1546" y="5899"/>
                    <a:pt x="1546" y="5920"/>
                  </a:cubicBezTo>
                  <a:lnTo>
                    <a:pt x="1553" y="5967"/>
                  </a:lnTo>
                  <a:lnTo>
                    <a:pt x="1558" y="6017"/>
                  </a:lnTo>
                  <a:cubicBezTo>
                    <a:pt x="1569" y="6085"/>
                    <a:pt x="1575" y="6148"/>
                    <a:pt x="1587" y="6211"/>
                  </a:cubicBezTo>
                  <a:cubicBezTo>
                    <a:pt x="1598" y="6256"/>
                    <a:pt x="1609" y="6295"/>
                    <a:pt x="1626" y="6330"/>
                  </a:cubicBezTo>
                  <a:cubicBezTo>
                    <a:pt x="1637" y="6347"/>
                    <a:pt x="1648" y="6358"/>
                    <a:pt x="1660" y="6376"/>
                  </a:cubicBezTo>
                  <a:cubicBezTo>
                    <a:pt x="1666" y="6381"/>
                    <a:pt x="1677" y="6392"/>
                    <a:pt x="1682" y="6398"/>
                  </a:cubicBezTo>
                  <a:cubicBezTo>
                    <a:pt x="1695" y="6405"/>
                    <a:pt x="1705" y="6410"/>
                    <a:pt x="1716" y="6410"/>
                  </a:cubicBezTo>
                  <a:cubicBezTo>
                    <a:pt x="1729" y="6416"/>
                    <a:pt x="1745" y="6421"/>
                    <a:pt x="1757" y="6421"/>
                  </a:cubicBezTo>
                  <a:cubicBezTo>
                    <a:pt x="1774" y="6421"/>
                    <a:pt x="1785" y="6421"/>
                    <a:pt x="1802" y="6416"/>
                  </a:cubicBezTo>
                  <a:cubicBezTo>
                    <a:pt x="1813" y="6416"/>
                    <a:pt x="1831" y="6410"/>
                    <a:pt x="1842" y="6398"/>
                  </a:cubicBezTo>
                  <a:cubicBezTo>
                    <a:pt x="1865" y="6387"/>
                    <a:pt x="1887" y="6376"/>
                    <a:pt x="1905" y="6358"/>
                  </a:cubicBezTo>
                  <a:cubicBezTo>
                    <a:pt x="1933" y="6330"/>
                    <a:pt x="1962" y="6295"/>
                    <a:pt x="1996" y="6250"/>
                  </a:cubicBezTo>
                  <a:cubicBezTo>
                    <a:pt x="2057" y="6148"/>
                    <a:pt x="2109" y="6035"/>
                    <a:pt x="2160" y="5875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43"/>
                    <a:pt x="2319" y="5409"/>
                    <a:pt x="2376" y="5404"/>
                  </a:cubicBezTo>
                  <a:cubicBezTo>
                    <a:pt x="2432" y="5404"/>
                    <a:pt x="2484" y="5432"/>
                    <a:pt x="2501" y="5484"/>
                  </a:cubicBezTo>
                  <a:cubicBezTo>
                    <a:pt x="2513" y="5518"/>
                    <a:pt x="2529" y="5552"/>
                    <a:pt x="2547" y="5586"/>
                  </a:cubicBezTo>
                  <a:cubicBezTo>
                    <a:pt x="2563" y="5626"/>
                    <a:pt x="2586" y="5655"/>
                    <a:pt x="2610" y="5682"/>
                  </a:cubicBezTo>
                  <a:cubicBezTo>
                    <a:pt x="2626" y="5700"/>
                    <a:pt x="2644" y="5716"/>
                    <a:pt x="2660" y="5728"/>
                  </a:cubicBezTo>
                  <a:cubicBezTo>
                    <a:pt x="2671" y="5734"/>
                    <a:pt x="2683" y="5739"/>
                    <a:pt x="2694" y="5745"/>
                  </a:cubicBezTo>
                  <a:cubicBezTo>
                    <a:pt x="2700" y="5745"/>
                    <a:pt x="2712" y="5750"/>
                    <a:pt x="2723" y="5750"/>
                  </a:cubicBezTo>
                  <a:cubicBezTo>
                    <a:pt x="2728" y="5750"/>
                    <a:pt x="2739" y="5750"/>
                    <a:pt x="2746" y="5745"/>
                  </a:cubicBezTo>
                  <a:cubicBezTo>
                    <a:pt x="2762" y="5745"/>
                    <a:pt x="2773" y="5739"/>
                    <a:pt x="2786" y="5734"/>
                  </a:cubicBezTo>
                  <a:cubicBezTo>
                    <a:pt x="2807" y="5723"/>
                    <a:pt x="2825" y="5705"/>
                    <a:pt x="2848" y="5689"/>
                  </a:cubicBezTo>
                  <a:cubicBezTo>
                    <a:pt x="2870" y="5665"/>
                    <a:pt x="2899" y="5637"/>
                    <a:pt x="2916" y="5608"/>
                  </a:cubicBezTo>
                  <a:cubicBezTo>
                    <a:pt x="2938" y="5569"/>
                    <a:pt x="2961" y="5524"/>
                    <a:pt x="2978" y="5472"/>
                  </a:cubicBezTo>
                  <a:cubicBezTo>
                    <a:pt x="3006" y="5393"/>
                    <a:pt x="3019" y="5301"/>
                    <a:pt x="3030" y="5188"/>
                  </a:cubicBezTo>
                  <a:cubicBezTo>
                    <a:pt x="3035" y="4994"/>
                    <a:pt x="3019" y="4784"/>
                    <a:pt x="2967" y="4535"/>
                  </a:cubicBezTo>
                  <a:lnTo>
                    <a:pt x="2961" y="4529"/>
                  </a:lnTo>
                  <a:lnTo>
                    <a:pt x="2961" y="4523"/>
                  </a:lnTo>
                  <a:cubicBezTo>
                    <a:pt x="2951" y="4483"/>
                    <a:pt x="2944" y="4449"/>
                    <a:pt x="2938" y="4420"/>
                  </a:cubicBezTo>
                  <a:cubicBezTo>
                    <a:pt x="2927" y="4386"/>
                    <a:pt x="2927" y="4370"/>
                    <a:pt x="2938" y="4347"/>
                  </a:cubicBezTo>
                  <a:cubicBezTo>
                    <a:pt x="2951" y="4325"/>
                    <a:pt x="2972" y="4307"/>
                    <a:pt x="2996" y="4296"/>
                  </a:cubicBezTo>
                  <a:cubicBezTo>
                    <a:pt x="3001" y="4296"/>
                    <a:pt x="3012" y="4291"/>
                    <a:pt x="3024" y="4291"/>
                  </a:cubicBezTo>
                  <a:cubicBezTo>
                    <a:pt x="3064" y="4291"/>
                    <a:pt x="3103" y="4318"/>
                    <a:pt x="3114" y="4352"/>
                  </a:cubicBezTo>
                  <a:cubicBezTo>
                    <a:pt x="3155" y="4478"/>
                    <a:pt x="3189" y="4609"/>
                    <a:pt x="3211" y="4734"/>
                  </a:cubicBezTo>
                  <a:cubicBezTo>
                    <a:pt x="3268" y="4864"/>
                    <a:pt x="3326" y="5000"/>
                    <a:pt x="3376" y="5136"/>
                  </a:cubicBezTo>
                  <a:cubicBezTo>
                    <a:pt x="3428" y="5267"/>
                    <a:pt x="3478" y="5416"/>
                    <a:pt x="3512" y="5558"/>
                  </a:cubicBezTo>
                  <a:lnTo>
                    <a:pt x="3523" y="5592"/>
                  </a:lnTo>
                  <a:lnTo>
                    <a:pt x="3536" y="5631"/>
                  </a:lnTo>
                  <a:lnTo>
                    <a:pt x="3547" y="5631"/>
                  </a:lnTo>
                  <a:cubicBezTo>
                    <a:pt x="3643" y="5631"/>
                    <a:pt x="3740" y="5620"/>
                    <a:pt x="3842" y="5603"/>
                  </a:cubicBezTo>
                  <a:cubicBezTo>
                    <a:pt x="3990" y="5569"/>
                    <a:pt x="4144" y="5506"/>
                    <a:pt x="4320" y="5416"/>
                  </a:cubicBezTo>
                  <a:lnTo>
                    <a:pt x="4388" y="5382"/>
                  </a:lnTo>
                  <a:lnTo>
                    <a:pt x="4478" y="5330"/>
                  </a:lnTo>
                  <a:cubicBezTo>
                    <a:pt x="4462" y="5280"/>
                    <a:pt x="4433" y="5233"/>
                    <a:pt x="4410" y="5183"/>
                  </a:cubicBezTo>
                  <a:cubicBezTo>
                    <a:pt x="4348" y="5068"/>
                    <a:pt x="4286" y="4955"/>
                    <a:pt x="4217" y="4847"/>
                  </a:cubicBezTo>
                  <a:cubicBezTo>
                    <a:pt x="4183" y="4790"/>
                    <a:pt x="4149" y="4739"/>
                    <a:pt x="4110" y="4688"/>
                  </a:cubicBezTo>
                  <a:cubicBezTo>
                    <a:pt x="4058" y="4659"/>
                    <a:pt x="4007" y="4632"/>
                    <a:pt x="3961" y="4598"/>
                  </a:cubicBezTo>
                  <a:cubicBezTo>
                    <a:pt x="3848" y="4523"/>
                    <a:pt x="3701" y="4393"/>
                    <a:pt x="3638" y="4210"/>
                  </a:cubicBezTo>
                  <a:cubicBezTo>
                    <a:pt x="3609" y="4142"/>
                    <a:pt x="3649" y="4068"/>
                    <a:pt x="3717" y="4040"/>
                  </a:cubicBezTo>
                  <a:cubicBezTo>
                    <a:pt x="3735" y="4034"/>
                    <a:pt x="3746" y="4034"/>
                    <a:pt x="3762" y="4034"/>
                  </a:cubicBezTo>
                  <a:cubicBezTo>
                    <a:pt x="3785" y="4034"/>
                    <a:pt x="3803" y="4040"/>
                    <a:pt x="3819" y="4045"/>
                  </a:cubicBezTo>
                  <a:cubicBezTo>
                    <a:pt x="3842" y="4058"/>
                    <a:pt x="3859" y="4068"/>
                    <a:pt x="3877" y="4092"/>
                  </a:cubicBezTo>
                  <a:cubicBezTo>
                    <a:pt x="3898" y="4137"/>
                    <a:pt x="3932" y="4188"/>
                    <a:pt x="3973" y="4234"/>
                  </a:cubicBezTo>
                  <a:cubicBezTo>
                    <a:pt x="4018" y="4279"/>
                    <a:pt x="4076" y="4330"/>
                    <a:pt x="4144" y="4375"/>
                  </a:cubicBezTo>
                  <a:cubicBezTo>
                    <a:pt x="4239" y="4438"/>
                    <a:pt x="4348" y="4489"/>
                    <a:pt x="4462" y="4529"/>
                  </a:cubicBezTo>
                  <a:cubicBezTo>
                    <a:pt x="4564" y="4564"/>
                    <a:pt x="4655" y="4580"/>
                    <a:pt x="4745" y="4591"/>
                  </a:cubicBezTo>
                  <a:lnTo>
                    <a:pt x="4797" y="4591"/>
                  </a:lnTo>
                  <a:cubicBezTo>
                    <a:pt x="4842" y="4591"/>
                    <a:pt x="4887" y="4585"/>
                    <a:pt x="4933" y="4580"/>
                  </a:cubicBezTo>
                  <a:cubicBezTo>
                    <a:pt x="4955" y="4574"/>
                    <a:pt x="4978" y="4564"/>
                    <a:pt x="5002" y="4551"/>
                  </a:cubicBezTo>
                  <a:cubicBezTo>
                    <a:pt x="5018" y="4546"/>
                    <a:pt x="5030" y="4540"/>
                    <a:pt x="5041" y="4529"/>
                  </a:cubicBezTo>
                  <a:cubicBezTo>
                    <a:pt x="5052" y="4517"/>
                    <a:pt x="5058" y="4512"/>
                    <a:pt x="5064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92" y="4341"/>
                    <a:pt x="5086" y="4307"/>
                  </a:cubicBezTo>
                  <a:cubicBezTo>
                    <a:pt x="5070" y="4250"/>
                    <a:pt x="5047" y="4188"/>
                    <a:pt x="5013" y="4126"/>
                  </a:cubicBezTo>
                  <a:cubicBezTo>
                    <a:pt x="4996" y="4086"/>
                    <a:pt x="5018" y="4040"/>
                    <a:pt x="5052" y="4018"/>
                  </a:cubicBezTo>
                  <a:cubicBezTo>
                    <a:pt x="5064" y="4006"/>
                    <a:pt x="5081" y="4000"/>
                    <a:pt x="5104" y="4000"/>
                  </a:cubicBezTo>
                  <a:cubicBezTo>
                    <a:pt x="5115" y="4000"/>
                    <a:pt x="5133" y="4000"/>
                    <a:pt x="5143" y="4006"/>
                  </a:cubicBezTo>
                  <a:cubicBezTo>
                    <a:pt x="5251" y="4058"/>
                    <a:pt x="5382" y="4113"/>
                    <a:pt x="5519" y="4160"/>
                  </a:cubicBezTo>
                  <a:cubicBezTo>
                    <a:pt x="5684" y="4210"/>
                    <a:pt x="5825" y="4244"/>
                    <a:pt x="5962" y="4250"/>
                  </a:cubicBezTo>
                  <a:lnTo>
                    <a:pt x="6007" y="4250"/>
                  </a:lnTo>
                  <a:cubicBezTo>
                    <a:pt x="6069" y="4250"/>
                    <a:pt x="6138" y="4244"/>
                    <a:pt x="6195" y="4234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7" y="4160"/>
                    <a:pt x="6421" y="4137"/>
                    <a:pt x="6450" y="4108"/>
                  </a:cubicBezTo>
                  <a:cubicBezTo>
                    <a:pt x="6468" y="4092"/>
                    <a:pt x="6484" y="4074"/>
                    <a:pt x="6496" y="4052"/>
                  </a:cubicBezTo>
                  <a:cubicBezTo>
                    <a:pt x="6507" y="4034"/>
                    <a:pt x="6518" y="4018"/>
                    <a:pt x="6524" y="4000"/>
                  </a:cubicBezTo>
                  <a:cubicBezTo>
                    <a:pt x="6530" y="3984"/>
                    <a:pt x="6536" y="3966"/>
                    <a:pt x="6536" y="3950"/>
                  </a:cubicBezTo>
                  <a:cubicBezTo>
                    <a:pt x="6536" y="3927"/>
                    <a:pt x="6536" y="3903"/>
                    <a:pt x="6530" y="3887"/>
                  </a:cubicBezTo>
                  <a:cubicBezTo>
                    <a:pt x="6524" y="3858"/>
                    <a:pt x="6513" y="3830"/>
                    <a:pt x="6502" y="3801"/>
                  </a:cubicBezTo>
                  <a:cubicBezTo>
                    <a:pt x="6479" y="3767"/>
                    <a:pt x="6455" y="3738"/>
                    <a:pt x="6434" y="3711"/>
                  </a:cubicBezTo>
                  <a:cubicBezTo>
                    <a:pt x="6399" y="3677"/>
                    <a:pt x="6365" y="3648"/>
                    <a:pt x="6331" y="3620"/>
                  </a:cubicBezTo>
                  <a:cubicBezTo>
                    <a:pt x="6308" y="3609"/>
                    <a:pt x="6285" y="3597"/>
                    <a:pt x="6263" y="3586"/>
                  </a:cubicBezTo>
                  <a:lnTo>
                    <a:pt x="6229" y="3575"/>
                  </a:lnTo>
                  <a:lnTo>
                    <a:pt x="6177" y="3557"/>
                  </a:lnTo>
                  <a:cubicBezTo>
                    <a:pt x="6149" y="3546"/>
                    <a:pt x="6121" y="3507"/>
                    <a:pt x="6109" y="3478"/>
                  </a:cubicBezTo>
                  <a:cubicBezTo>
                    <a:pt x="6098" y="3444"/>
                    <a:pt x="6098" y="3410"/>
                    <a:pt x="6114" y="3376"/>
                  </a:cubicBezTo>
                  <a:cubicBezTo>
                    <a:pt x="6138" y="3329"/>
                    <a:pt x="6189" y="3295"/>
                    <a:pt x="6234" y="3295"/>
                  </a:cubicBezTo>
                  <a:cubicBezTo>
                    <a:pt x="6245" y="3295"/>
                    <a:pt x="6258" y="3295"/>
                    <a:pt x="6263" y="3302"/>
                  </a:cubicBezTo>
                  <a:cubicBezTo>
                    <a:pt x="6337" y="3318"/>
                    <a:pt x="6428" y="3329"/>
                    <a:pt x="6536" y="3342"/>
                  </a:cubicBezTo>
                  <a:lnTo>
                    <a:pt x="6667" y="3342"/>
                  </a:lnTo>
                  <a:cubicBezTo>
                    <a:pt x="6825" y="3342"/>
                    <a:pt x="6985" y="3329"/>
                    <a:pt x="7132" y="3295"/>
                  </a:cubicBezTo>
                  <a:cubicBezTo>
                    <a:pt x="7240" y="3273"/>
                    <a:pt x="7331" y="3245"/>
                    <a:pt x="7417" y="3205"/>
                  </a:cubicBezTo>
                  <a:cubicBezTo>
                    <a:pt x="7451" y="3182"/>
                    <a:pt x="7485" y="3159"/>
                    <a:pt x="7519" y="3132"/>
                  </a:cubicBezTo>
                  <a:cubicBezTo>
                    <a:pt x="7536" y="3114"/>
                    <a:pt x="7546" y="3097"/>
                    <a:pt x="7564" y="3080"/>
                  </a:cubicBezTo>
                  <a:cubicBezTo>
                    <a:pt x="7575" y="3063"/>
                    <a:pt x="7581" y="3046"/>
                    <a:pt x="7587" y="3029"/>
                  </a:cubicBezTo>
                  <a:cubicBezTo>
                    <a:pt x="7593" y="3006"/>
                    <a:pt x="7598" y="2983"/>
                    <a:pt x="7604" y="2967"/>
                  </a:cubicBezTo>
                  <a:cubicBezTo>
                    <a:pt x="7604" y="2949"/>
                    <a:pt x="7598" y="2932"/>
                    <a:pt x="7598" y="2915"/>
                  </a:cubicBezTo>
                  <a:cubicBezTo>
                    <a:pt x="7593" y="2898"/>
                    <a:pt x="7587" y="2886"/>
                    <a:pt x="7581" y="2875"/>
                  </a:cubicBezTo>
                  <a:cubicBezTo>
                    <a:pt x="7575" y="2864"/>
                    <a:pt x="7564" y="2847"/>
                    <a:pt x="7559" y="2836"/>
                  </a:cubicBezTo>
                  <a:cubicBezTo>
                    <a:pt x="7536" y="2818"/>
                    <a:pt x="7519" y="2802"/>
                    <a:pt x="7496" y="2784"/>
                  </a:cubicBezTo>
                  <a:cubicBezTo>
                    <a:pt x="7444" y="2757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82" y="2626"/>
                  </a:cubicBezTo>
                  <a:cubicBezTo>
                    <a:pt x="6825" y="2620"/>
                    <a:pt x="6775" y="2613"/>
                    <a:pt x="6723" y="2608"/>
                  </a:cubicBezTo>
                  <a:lnTo>
                    <a:pt x="6672" y="2608"/>
                  </a:lnTo>
                  <a:cubicBezTo>
                    <a:pt x="6655" y="2602"/>
                    <a:pt x="6638" y="2602"/>
                    <a:pt x="6626" y="2602"/>
                  </a:cubicBezTo>
                  <a:cubicBezTo>
                    <a:pt x="6610" y="2597"/>
                    <a:pt x="6599" y="2597"/>
                    <a:pt x="6586" y="2597"/>
                  </a:cubicBezTo>
                  <a:cubicBezTo>
                    <a:pt x="6558" y="2592"/>
                    <a:pt x="6536" y="2592"/>
                    <a:pt x="6513" y="2586"/>
                  </a:cubicBezTo>
                  <a:cubicBezTo>
                    <a:pt x="6468" y="2586"/>
                    <a:pt x="6434" y="2540"/>
                    <a:pt x="6434" y="2500"/>
                  </a:cubicBezTo>
                  <a:cubicBezTo>
                    <a:pt x="6428" y="2466"/>
                    <a:pt x="6445" y="2432"/>
                    <a:pt x="6473" y="2416"/>
                  </a:cubicBezTo>
                  <a:cubicBezTo>
                    <a:pt x="6536" y="2369"/>
                    <a:pt x="6604" y="2341"/>
                    <a:pt x="6667" y="2307"/>
                  </a:cubicBezTo>
                  <a:lnTo>
                    <a:pt x="6701" y="2290"/>
                  </a:lnTo>
                  <a:lnTo>
                    <a:pt x="6762" y="2262"/>
                  </a:lnTo>
                  <a:lnTo>
                    <a:pt x="6780" y="2256"/>
                  </a:lnTo>
                  <a:cubicBezTo>
                    <a:pt x="6848" y="2222"/>
                    <a:pt x="6911" y="2193"/>
                    <a:pt x="6979" y="2159"/>
                  </a:cubicBezTo>
                  <a:lnTo>
                    <a:pt x="6990" y="2154"/>
                  </a:lnTo>
                  <a:cubicBezTo>
                    <a:pt x="7115" y="2086"/>
                    <a:pt x="7246" y="2017"/>
                    <a:pt x="7360" y="1915"/>
                  </a:cubicBezTo>
                  <a:cubicBezTo>
                    <a:pt x="7399" y="1881"/>
                    <a:pt x="7428" y="1847"/>
                    <a:pt x="7451" y="1818"/>
                  </a:cubicBezTo>
                  <a:cubicBezTo>
                    <a:pt x="7462" y="1795"/>
                    <a:pt x="7467" y="1779"/>
                    <a:pt x="7478" y="1761"/>
                  </a:cubicBezTo>
                  <a:cubicBezTo>
                    <a:pt x="7478" y="1745"/>
                    <a:pt x="7485" y="1727"/>
                    <a:pt x="7485" y="1716"/>
                  </a:cubicBezTo>
                  <a:lnTo>
                    <a:pt x="7485" y="1676"/>
                  </a:lnTo>
                  <a:cubicBezTo>
                    <a:pt x="7478" y="1659"/>
                    <a:pt x="7473" y="1642"/>
                    <a:pt x="7467" y="1631"/>
                  </a:cubicBezTo>
                  <a:cubicBezTo>
                    <a:pt x="7462" y="1614"/>
                    <a:pt x="7451" y="1603"/>
                    <a:pt x="7439" y="1591"/>
                  </a:cubicBezTo>
                  <a:cubicBezTo>
                    <a:pt x="7428" y="1580"/>
                    <a:pt x="7417" y="1569"/>
                    <a:pt x="7405" y="1563"/>
                  </a:cubicBezTo>
                  <a:cubicBezTo>
                    <a:pt x="7388" y="1551"/>
                    <a:pt x="7370" y="1540"/>
                    <a:pt x="7354" y="1535"/>
                  </a:cubicBezTo>
                  <a:cubicBezTo>
                    <a:pt x="7325" y="1529"/>
                    <a:pt x="7297" y="1522"/>
                    <a:pt x="7263" y="1517"/>
                  </a:cubicBezTo>
                  <a:lnTo>
                    <a:pt x="7234" y="1517"/>
                  </a:lnTo>
                  <a:cubicBezTo>
                    <a:pt x="7171" y="1517"/>
                    <a:pt x="7110" y="1529"/>
                    <a:pt x="7035" y="1546"/>
                  </a:cubicBezTo>
                  <a:cubicBezTo>
                    <a:pt x="6865" y="1585"/>
                    <a:pt x="6683" y="1653"/>
                    <a:pt x="6473" y="1761"/>
                  </a:cubicBezTo>
                  <a:cubicBezTo>
                    <a:pt x="6376" y="1813"/>
                    <a:pt x="6285" y="1863"/>
                    <a:pt x="6195" y="1921"/>
                  </a:cubicBezTo>
                  <a:cubicBezTo>
                    <a:pt x="6109" y="1972"/>
                    <a:pt x="6041" y="2017"/>
                    <a:pt x="5978" y="2075"/>
                  </a:cubicBezTo>
                  <a:lnTo>
                    <a:pt x="5917" y="2125"/>
                  </a:lnTo>
                  <a:cubicBezTo>
                    <a:pt x="5899" y="2136"/>
                    <a:pt x="5883" y="2154"/>
                    <a:pt x="5870" y="2170"/>
                  </a:cubicBezTo>
                  <a:cubicBezTo>
                    <a:pt x="5854" y="2188"/>
                    <a:pt x="5831" y="2199"/>
                    <a:pt x="5802" y="2199"/>
                  </a:cubicBezTo>
                  <a:cubicBezTo>
                    <a:pt x="5791" y="2199"/>
                    <a:pt x="5780" y="2193"/>
                    <a:pt x="5768" y="2193"/>
                  </a:cubicBezTo>
                  <a:cubicBezTo>
                    <a:pt x="5734" y="2177"/>
                    <a:pt x="5705" y="2131"/>
                    <a:pt x="5718" y="2097"/>
                  </a:cubicBezTo>
                  <a:cubicBezTo>
                    <a:pt x="5746" y="2006"/>
                    <a:pt x="5774" y="1897"/>
                    <a:pt x="5786" y="1790"/>
                  </a:cubicBezTo>
                  <a:cubicBezTo>
                    <a:pt x="5786" y="1768"/>
                    <a:pt x="5786" y="1745"/>
                    <a:pt x="5780" y="1721"/>
                  </a:cubicBezTo>
                  <a:cubicBezTo>
                    <a:pt x="5780" y="1711"/>
                    <a:pt x="5780" y="1705"/>
                    <a:pt x="5774" y="1700"/>
                  </a:cubicBezTo>
                  <a:cubicBezTo>
                    <a:pt x="5768" y="1693"/>
                    <a:pt x="5763" y="1693"/>
                    <a:pt x="5757" y="1693"/>
                  </a:cubicBezTo>
                  <a:cubicBezTo>
                    <a:pt x="5723" y="1700"/>
                    <a:pt x="5700" y="1711"/>
                    <a:pt x="5684" y="1721"/>
                  </a:cubicBezTo>
                  <a:cubicBezTo>
                    <a:pt x="5592" y="1768"/>
                    <a:pt x="5513" y="1836"/>
                    <a:pt x="5456" y="1886"/>
                  </a:cubicBezTo>
                  <a:cubicBezTo>
                    <a:pt x="5314" y="2012"/>
                    <a:pt x="5194" y="2154"/>
                    <a:pt x="5098" y="2301"/>
                  </a:cubicBezTo>
                  <a:cubicBezTo>
                    <a:pt x="5052" y="2375"/>
                    <a:pt x="5018" y="2443"/>
                    <a:pt x="4989" y="2500"/>
                  </a:cubicBezTo>
                  <a:cubicBezTo>
                    <a:pt x="4989" y="2523"/>
                    <a:pt x="4978" y="2540"/>
                    <a:pt x="4968" y="2557"/>
                  </a:cubicBezTo>
                  <a:lnTo>
                    <a:pt x="4955" y="2568"/>
                  </a:lnTo>
                  <a:lnTo>
                    <a:pt x="4944" y="2579"/>
                  </a:lnTo>
                  <a:cubicBezTo>
                    <a:pt x="4921" y="2592"/>
                    <a:pt x="4899" y="2597"/>
                    <a:pt x="4876" y="2597"/>
                  </a:cubicBezTo>
                  <a:lnTo>
                    <a:pt x="4853" y="2597"/>
                  </a:lnTo>
                  <a:cubicBezTo>
                    <a:pt x="4819" y="2592"/>
                    <a:pt x="4792" y="2574"/>
                    <a:pt x="4774" y="2545"/>
                  </a:cubicBezTo>
                  <a:cubicBezTo>
                    <a:pt x="4758" y="2523"/>
                    <a:pt x="4751" y="2495"/>
                    <a:pt x="4758" y="2455"/>
                  </a:cubicBezTo>
                  <a:cubicBezTo>
                    <a:pt x="4758" y="2427"/>
                    <a:pt x="4763" y="2392"/>
                    <a:pt x="4763" y="2364"/>
                  </a:cubicBezTo>
                  <a:cubicBezTo>
                    <a:pt x="4768" y="2319"/>
                    <a:pt x="4774" y="2279"/>
                    <a:pt x="4779" y="2233"/>
                  </a:cubicBezTo>
                  <a:cubicBezTo>
                    <a:pt x="4779" y="2177"/>
                    <a:pt x="4779" y="2131"/>
                    <a:pt x="4774" y="2086"/>
                  </a:cubicBezTo>
                  <a:cubicBezTo>
                    <a:pt x="4768" y="2075"/>
                    <a:pt x="4763" y="2057"/>
                    <a:pt x="4758" y="2046"/>
                  </a:cubicBezTo>
                  <a:lnTo>
                    <a:pt x="4751" y="2034"/>
                  </a:lnTo>
                  <a:lnTo>
                    <a:pt x="4740" y="2023"/>
                  </a:lnTo>
                  <a:lnTo>
                    <a:pt x="4729" y="2017"/>
                  </a:lnTo>
                  <a:cubicBezTo>
                    <a:pt x="4717" y="2017"/>
                    <a:pt x="4706" y="2017"/>
                    <a:pt x="4695" y="2012"/>
                  </a:cubicBezTo>
                  <a:cubicBezTo>
                    <a:pt x="4677" y="2012"/>
                    <a:pt x="4661" y="2017"/>
                    <a:pt x="4638" y="2017"/>
                  </a:cubicBezTo>
                  <a:cubicBezTo>
                    <a:pt x="4621" y="2023"/>
                    <a:pt x="4598" y="2028"/>
                    <a:pt x="4580" y="2041"/>
                  </a:cubicBezTo>
                  <a:cubicBezTo>
                    <a:pt x="4558" y="2057"/>
                    <a:pt x="4530" y="2075"/>
                    <a:pt x="4512" y="2091"/>
                  </a:cubicBezTo>
                  <a:cubicBezTo>
                    <a:pt x="4473" y="2125"/>
                    <a:pt x="4444" y="2165"/>
                    <a:pt x="4410" y="2211"/>
                  </a:cubicBezTo>
                  <a:cubicBezTo>
                    <a:pt x="4354" y="2301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83" y="2796"/>
                    <a:pt x="4155" y="2920"/>
                  </a:cubicBezTo>
                  <a:cubicBezTo>
                    <a:pt x="4144" y="2972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37"/>
                    <a:pt x="4103" y="3177"/>
                    <a:pt x="4092" y="3205"/>
                  </a:cubicBezTo>
                  <a:cubicBezTo>
                    <a:pt x="4081" y="3227"/>
                    <a:pt x="4069" y="3239"/>
                    <a:pt x="4058" y="3250"/>
                  </a:cubicBezTo>
                  <a:cubicBezTo>
                    <a:pt x="4042" y="3261"/>
                    <a:pt x="4024" y="3268"/>
                    <a:pt x="4001" y="3268"/>
                  </a:cubicBezTo>
                  <a:lnTo>
                    <a:pt x="3984" y="3268"/>
                  </a:lnTo>
                  <a:cubicBezTo>
                    <a:pt x="3950" y="3256"/>
                    <a:pt x="3911" y="3222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6" y="3012"/>
                    <a:pt x="3916" y="2886"/>
                    <a:pt x="3893" y="2767"/>
                  </a:cubicBezTo>
                  <a:cubicBezTo>
                    <a:pt x="3887" y="2739"/>
                    <a:pt x="3877" y="2716"/>
                    <a:pt x="3871" y="2694"/>
                  </a:cubicBezTo>
                  <a:cubicBezTo>
                    <a:pt x="3864" y="2682"/>
                    <a:pt x="3853" y="2671"/>
                    <a:pt x="3848" y="2665"/>
                  </a:cubicBezTo>
                  <a:cubicBezTo>
                    <a:pt x="3842" y="2660"/>
                    <a:pt x="3837" y="2654"/>
                    <a:pt x="3830" y="2647"/>
                  </a:cubicBezTo>
                  <a:cubicBezTo>
                    <a:pt x="3825" y="2647"/>
                    <a:pt x="3819" y="2642"/>
                    <a:pt x="3814" y="2642"/>
                  </a:cubicBezTo>
                  <a:cubicBezTo>
                    <a:pt x="3808" y="2637"/>
                    <a:pt x="3796" y="2637"/>
                    <a:pt x="3791" y="2637"/>
                  </a:cubicBezTo>
                  <a:cubicBezTo>
                    <a:pt x="3774" y="2637"/>
                    <a:pt x="3757" y="2637"/>
                    <a:pt x="3740" y="2642"/>
                  </a:cubicBezTo>
                  <a:cubicBezTo>
                    <a:pt x="3722" y="2647"/>
                    <a:pt x="3706" y="2654"/>
                    <a:pt x="3688" y="2660"/>
                  </a:cubicBezTo>
                  <a:cubicBezTo>
                    <a:pt x="3672" y="2671"/>
                    <a:pt x="3649" y="2682"/>
                    <a:pt x="3638" y="2699"/>
                  </a:cubicBezTo>
                  <a:cubicBezTo>
                    <a:pt x="3615" y="2716"/>
                    <a:pt x="3592" y="2744"/>
                    <a:pt x="3570" y="2773"/>
                  </a:cubicBezTo>
                  <a:cubicBezTo>
                    <a:pt x="3530" y="2836"/>
                    <a:pt x="3496" y="2909"/>
                    <a:pt x="3462" y="3006"/>
                  </a:cubicBezTo>
                  <a:cubicBezTo>
                    <a:pt x="3410" y="3166"/>
                    <a:pt x="3382" y="3336"/>
                    <a:pt x="3371" y="3512"/>
                  </a:cubicBezTo>
                  <a:lnTo>
                    <a:pt x="3371" y="3614"/>
                  </a:lnTo>
                  <a:cubicBezTo>
                    <a:pt x="3371" y="3654"/>
                    <a:pt x="3342" y="3683"/>
                    <a:pt x="3308" y="3688"/>
                  </a:cubicBezTo>
                  <a:cubicBezTo>
                    <a:pt x="3268" y="3688"/>
                    <a:pt x="3240" y="3659"/>
                    <a:pt x="3240" y="3625"/>
                  </a:cubicBezTo>
                  <a:cubicBezTo>
                    <a:pt x="3234" y="3552"/>
                    <a:pt x="3240" y="3466"/>
                    <a:pt x="3251" y="3363"/>
                  </a:cubicBezTo>
                  <a:cubicBezTo>
                    <a:pt x="3263" y="3256"/>
                    <a:pt x="3279" y="3159"/>
                    <a:pt x="3302" y="3069"/>
                  </a:cubicBezTo>
                  <a:cubicBezTo>
                    <a:pt x="3331" y="2943"/>
                    <a:pt x="3365" y="2847"/>
                    <a:pt x="3410" y="2767"/>
                  </a:cubicBezTo>
                  <a:cubicBezTo>
                    <a:pt x="3462" y="2671"/>
                    <a:pt x="3512" y="2602"/>
                    <a:pt x="3575" y="2557"/>
                  </a:cubicBezTo>
                  <a:cubicBezTo>
                    <a:pt x="3615" y="2529"/>
                    <a:pt x="3649" y="2511"/>
                    <a:pt x="3688" y="2500"/>
                  </a:cubicBezTo>
                  <a:cubicBezTo>
                    <a:pt x="3717" y="2489"/>
                    <a:pt x="3757" y="2484"/>
                    <a:pt x="3796" y="2484"/>
                  </a:cubicBezTo>
                  <a:cubicBezTo>
                    <a:pt x="3814" y="2484"/>
                    <a:pt x="3825" y="2484"/>
                    <a:pt x="3837" y="2489"/>
                  </a:cubicBezTo>
                  <a:cubicBezTo>
                    <a:pt x="3882" y="2495"/>
                    <a:pt x="3922" y="2518"/>
                    <a:pt x="3950" y="2540"/>
                  </a:cubicBezTo>
                  <a:cubicBezTo>
                    <a:pt x="3961" y="2552"/>
                    <a:pt x="3973" y="2563"/>
                    <a:pt x="3984" y="2574"/>
                  </a:cubicBezTo>
                  <a:cubicBezTo>
                    <a:pt x="4007" y="2472"/>
                    <a:pt x="4029" y="2369"/>
                    <a:pt x="4047" y="2267"/>
                  </a:cubicBezTo>
                  <a:cubicBezTo>
                    <a:pt x="4069" y="2143"/>
                    <a:pt x="4081" y="2028"/>
                    <a:pt x="4092" y="1926"/>
                  </a:cubicBezTo>
                  <a:cubicBezTo>
                    <a:pt x="4097" y="1795"/>
                    <a:pt x="4087" y="1666"/>
                    <a:pt x="4063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905" y="1136"/>
                    <a:pt x="3859" y="1074"/>
                    <a:pt x="3814" y="1023"/>
                  </a:cubicBezTo>
                  <a:cubicBezTo>
                    <a:pt x="3780" y="984"/>
                    <a:pt x="3746" y="955"/>
                    <a:pt x="3712" y="932"/>
                  </a:cubicBezTo>
                  <a:cubicBezTo>
                    <a:pt x="3683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75"/>
                  </a:cubicBezTo>
                  <a:cubicBezTo>
                    <a:pt x="3541" y="875"/>
                    <a:pt x="3518" y="881"/>
                    <a:pt x="3502" y="881"/>
                  </a:cubicBezTo>
                  <a:cubicBezTo>
                    <a:pt x="3478" y="892"/>
                    <a:pt x="3455" y="898"/>
                    <a:pt x="3439" y="903"/>
                  </a:cubicBezTo>
                  <a:cubicBezTo>
                    <a:pt x="3410" y="921"/>
                    <a:pt x="3387" y="937"/>
                    <a:pt x="3360" y="960"/>
                  </a:cubicBezTo>
                  <a:cubicBezTo>
                    <a:pt x="3319" y="1000"/>
                    <a:pt x="3285" y="1040"/>
                    <a:pt x="3245" y="1097"/>
                  </a:cubicBezTo>
                  <a:cubicBezTo>
                    <a:pt x="3211" y="1154"/>
                    <a:pt x="3177" y="1222"/>
                    <a:pt x="3137" y="1307"/>
                  </a:cubicBezTo>
                  <a:cubicBezTo>
                    <a:pt x="3121" y="1341"/>
                    <a:pt x="3087" y="1370"/>
                    <a:pt x="3041" y="1370"/>
                  </a:cubicBezTo>
                  <a:cubicBezTo>
                    <a:pt x="3024" y="1370"/>
                    <a:pt x="3012" y="1364"/>
                    <a:pt x="2996" y="1359"/>
                  </a:cubicBezTo>
                  <a:cubicBezTo>
                    <a:pt x="2972" y="1346"/>
                    <a:pt x="2956" y="1325"/>
                    <a:pt x="2944" y="1296"/>
                  </a:cubicBezTo>
                  <a:cubicBezTo>
                    <a:pt x="2938" y="1278"/>
                    <a:pt x="2938" y="1262"/>
                    <a:pt x="2938" y="1239"/>
                  </a:cubicBezTo>
                  <a:cubicBezTo>
                    <a:pt x="2938" y="1210"/>
                    <a:pt x="2944" y="1181"/>
                    <a:pt x="2944" y="1154"/>
                  </a:cubicBezTo>
                  <a:lnTo>
                    <a:pt x="2951" y="1108"/>
                  </a:lnTo>
                  <a:cubicBezTo>
                    <a:pt x="2956" y="1045"/>
                    <a:pt x="2956" y="984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1"/>
                    <a:pt x="2972" y="614"/>
                    <a:pt x="2938" y="420"/>
                  </a:cubicBezTo>
                  <a:cubicBezTo>
                    <a:pt x="2922" y="347"/>
                    <a:pt x="2899" y="290"/>
                    <a:pt x="2870" y="227"/>
                  </a:cubicBezTo>
                  <a:cubicBezTo>
                    <a:pt x="2848" y="182"/>
                    <a:pt x="2814" y="137"/>
                    <a:pt x="2780" y="97"/>
                  </a:cubicBezTo>
                  <a:cubicBezTo>
                    <a:pt x="2757" y="74"/>
                    <a:pt x="2734" y="51"/>
                    <a:pt x="2712" y="35"/>
                  </a:cubicBezTo>
                  <a:cubicBezTo>
                    <a:pt x="2689" y="22"/>
                    <a:pt x="2671" y="17"/>
                    <a:pt x="2655" y="11"/>
                  </a:cubicBezTo>
                  <a:cubicBezTo>
                    <a:pt x="2637" y="6"/>
                    <a:pt x="2621" y="0"/>
                    <a:pt x="261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 flipH="1">
              <a:off x="2881202" y="3334571"/>
              <a:ext cx="67260" cy="120250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621" y="1"/>
                  </a:moveTo>
                  <a:cubicBezTo>
                    <a:pt x="570" y="6"/>
                    <a:pt x="519" y="17"/>
                    <a:pt x="467" y="24"/>
                  </a:cubicBezTo>
                  <a:lnTo>
                    <a:pt x="394" y="35"/>
                  </a:lnTo>
                  <a:cubicBezTo>
                    <a:pt x="320" y="46"/>
                    <a:pt x="223" y="58"/>
                    <a:pt x="132" y="58"/>
                  </a:cubicBezTo>
                  <a:cubicBezTo>
                    <a:pt x="81" y="58"/>
                    <a:pt x="35" y="103"/>
                    <a:pt x="35" y="153"/>
                  </a:cubicBezTo>
                  <a:lnTo>
                    <a:pt x="29" y="171"/>
                  </a:lnTo>
                  <a:cubicBezTo>
                    <a:pt x="13" y="194"/>
                    <a:pt x="1" y="245"/>
                    <a:pt x="19" y="279"/>
                  </a:cubicBezTo>
                  <a:cubicBezTo>
                    <a:pt x="223" y="808"/>
                    <a:pt x="451" y="1433"/>
                    <a:pt x="546" y="2104"/>
                  </a:cubicBezTo>
                  <a:cubicBezTo>
                    <a:pt x="593" y="2472"/>
                    <a:pt x="598" y="2830"/>
                    <a:pt x="553" y="3166"/>
                  </a:cubicBezTo>
                  <a:lnTo>
                    <a:pt x="553" y="3182"/>
                  </a:lnTo>
                  <a:cubicBezTo>
                    <a:pt x="541" y="3279"/>
                    <a:pt x="519" y="3376"/>
                    <a:pt x="496" y="3478"/>
                  </a:cubicBezTo>
                  <a:cubicBezTo>
                    <a:pt x="473" y="3580"/>
                    <a:pt x="439" y="3677"/>
                    <a:pt x="410" y="3774"/>
                  </a:cubicBezTo>
                  <a:cubicBezTo>
                    <a:pt x="376" y="3790"/>
                    <a:pt x="360" y="3814"/>
                    <a:pt x="354" y="3842"/>
                  </a:cubicBezTo>
                  <a:cubicBezTo>
                    <a:pt x="342" y="3870"/>
                    <a:pt x="349" y="3904"/>
                    <a:pt x="360" y="3927"/>
                  </a:cubicBezTo>
                  <a:cubicBezTo>
                    <a:pt x="376" y="3955"/>
                    <a:pt x="399" y="3966"/>
                    <a:pt x="428" y="3979"/>
                  </a:cubicBezTo>
                  <a:cubicBezTo>
                    <a:pt x="609" y="4047"/>
                    <a:pt x="808" y="4086"/>
                    <a:pt x="1030" y="4086"/>
                  </a:cubicBezTo>
                  <a:cubicBezTo>
                    <a:pt x="1138" y="4086"/>
                    <a:pt x="1251" y="4074"/>
                    <a:pt x="1371" y="4058"/>
                  </a:cubicBezTo>
                  <a:cubicBezTo>
                    <a:pt x="1530" y="4035"/>
                    <a:pt x="1695" y="3990"/>
                    <a:pt x="1854" y="3921"/>
                  </a:cubicBezTo>
                  <a:cubicBezTo>
                    <a:pt x="2007" y="3853"/>
                    <a:pt x="2143" y="3767"/>
                    <a:pt x="2258" y="3665"/>
                  </a:cubicBezTo>
                  <a:cubicBezTo>
                    <a:pt x="2274" y="3643"/>
                    <a:pt x="2285" y="3620"/>
                    <a:pt x="2285" y="3591"/>
                  </a:cubicBezTo>
                  <a:cubicBezTo>
                    <a:pt x="2285" y="3557"/>
                    <a:pt x="2274" y="3529"/>
                    <a:pt x="2258" y="3507"/>
                  </a:cubicBezTo>
                  <a:cubicBezTo>
                    <a:pt x="2269" y="3376"/>
                    <a:pt x="2269" y="3240"/>
                    <a:pt x="2263" y="3126"/>
                  </a:cubicBezTo>
                  <a:cubicBezTo>
                    <a:pt x="2251" y="2967"/>
                    <a:pt x="2235" y="2807"/>
                    <a:pt x="2211" y="2637"/>
                  </a:cubicBezTo>
                  <a:cubicBezTo>
                    <a:pt x="2166" y="2342"/>
                    <a:pt x="2087" y="2035"/>
                    <a:pt x="1978" y="1722"/>
                  </a:cubicBezTo>
                  <a:cubicBezTo>
                    <a:pt x="1871" y="1427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36" y="80"/>
                  </a:cubicBezTo>
                  <a:lnTo>
                    <a:pt x="1018" y="58"/>
                  </a:lnTo>
                  <a:lnTo>
                    <a:pt x="1002" y="40"/>
                  </a:lnTo>
                  <a:cubicBezTo>
                    <a:pt x="984" y="17"/>
                    <a:pt x="962" y="6"/>
                    <a:pt x="934" y="6"/>
                  </a:cubicBezTo>
                  <a:cubicBezTo>
                    <a:pt x="916" y="6"/>
                    <a:pt x="894" y="12"/>
                    <a:pt x="882" y="24"/>
                  </a:cubicBezTo>
                  <a:cubicBezTo>
                    <a:pt x="871" y="17"/>
                    <a:pt x="865" y="12"/>
                    <a:pt x="853" y="12"/>
                  </a:cubicBezTo>
                  <a:cubicBezTo>
                    <a:pt x="803" y="1"/>
                    <a:pt x="758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 flipH="1">
              <a:off x="2804144" y="3202494"/>
              <a:ext cx="238764" cy="252357"/>
            </a:xfrm>
            <a:custGeom>
              <a:avLst/>
              <a:gdLst/>
              <a:ahLst/>
              <a:cxnLst/>
              <a:rect l="l" t="t" r="r" b="b"/>
              <a:pathLst>
                <a:path w="8115" h="8577" extrusionOk="0">
                  <a:moveTo>
                    <a:pt x="1915" y="1172"/>
                  </a:moveTo>
                  <a:cubicBezTo>
                    <a:pt x="1876" y="1172"/>
                    <a:pt x="1842" y="1182"/>
                    <a:pt x="1825" y="1211"/>
                  </a:cubicBezTo>
                  <a:cubicBezTo>
                    <a:pt x="1802" y="1233"/>
                    <a:pt x="1791" y="1267"/>
                    <a:pt x="1797" y="1296"/>
                  </a:cubicBezTo>
                  <a:cubicBezTo>
                    <a:pt x="1797" y="1330"/>
                    <a:pt x="1813" y="1358"/>
                    <a:pt x="1836" y="1376"/>
                  </a:cubicBezTo>
                  <a:cubicBezTo>
                    <a:pt x="1910" y="1432"/>
                    <a:pt x="1978" y="1495"/>
                    <a:pt x="2046" y="1558"/>
                  </a:cubicBezTo>
                  <a:cubicBezTo>
                    <a:pt x="2109" y="1608"/>
                    <a:pt x="2166" y="1671"/>
                    <a:pt x="2240" y="1751"/>
                  </a:cubicBezTo>
                  <a:cubicBezTo>
                    <a:pt x="2410" y="1943"/>
                    <a:pt x="2563" y="2166"/>
                    <a:pt x="2699" y="2421"/>
                  </a:cubicBezTo>
                  <a:cubicBezTo>
                    <a:pt x="2796" y="2609"/>
                    <a:pt x="2888" y="2824"/>
                    <a:pt x="2967" y="3052"/>
                  </a:cubicBezTo>
                  <a:cubicBezTo>
                    <a:pt x="3035" y="3244"/>
                    <a:pt x="3092" y="3456"/>
                    <a:pt x="3143" y="3695"/>
                  </a:cubicBezTo>
                  <a:lnTo>
                    <a:pt x="3143" y="3705"/>
                  </a:lnTo>
                  <a:cubicBezTo>
                    <a:pt x="3160" y="3779"/>
                    <a:pt x="3171" y="3853"/>
                    <a:pt x="3184" y="3926"/>
                  </a:cubicBezTo>
                  <a:cubicBezTo>
                    <a:pt x="3194" y="3978"/>
                    <a:pt x="3234" y="4018"/>
                    <a:pt x="3286" y="4018"/>
                  </a:cubicBezTo>
                  <a:lnTo>
                    <a:pt x="3291" y="4018"/>
                  </a:lnTo>
                  <a:cubicBezTo>
                    <a:pt x="3313" y="4012"/>
                    <a:pt x="3342" y="4001"/>
                    <a:pt x="3359" y="3978"/>
                  </a:cubicBezTo>
                  <a:cubicBezTo>
                    <a:pt x="3376" y="3955"/>
                    <a:pt x="3381" y="3933"/>
                    <a:pt x="3376" y="3910"/>
                  </a:cubicBezTo>
                  <a:lnTo>
                    <a:pt x="3370" y="3858"/>
                  </a:lnTo>
                  <a:cubicBezTo>
                    <a:pt x="3354" y="3756"/>
                    <a:pt x="3342" y="3643"/>
                    <a:pt x="3320" y="3540"/>
                  </a:cubicBezTo>
                  <a:cubicBezTo>
                    <a:pt x="3291" y="3399"/>
                    <a:pt x="3268" y="3273"/>
                    <a:pt x="3239" y="3149"/>
                  </a:cubicBezTo>
                  <a:cubicBezTo>
                    <a:pt x="3171" y="2887"/>
                    <a:pt x="3087" y="2631"/>
                    <a:pt x="2979" y="2399"/>
                  </a:cubicBezTo>
                  <a:cubicBezTo>
                    <a:pt x="2854" y="2132"/>
                    <a:pt x="2717" y="1904"/>
                    <a:pt x="2563" y="1710"/>
                  </a:cubicBezTo>
                  <a:cubicBezTo>
                    <a:pt x="2376" y="1478"/>
                    <a:pt x="2172" y="1296"/>
                    <a:pt x="1962" y="1182"/>
                  </a:cubicBezTo>
                  <a:cubicBezTo>
                    <a:pt x="1949" y="1172"/>
                    <a:pt x="1933" y="1172"/>
                    <a:pt x="1915" y="1172"/>
                  </a:cubicBezTo>
                  <a:close/>
                  <a:moveTo>
                    <a:pt x="5865" y="2864"/>
                  </a:moveTo>
                  <a:cubicBezTo>
                    <a:pt x="5854" y="2864"/>
                    <a:pt x="5836" y="2864"/>
                    <a:pt x="5825" y="2869"/>
                  </a:cubicBezTo>
                  <a:cubicBezTo>
                    <a:pt x="5666" y="2921"/>
                    <a:pt x="5490" y="2984"/>
                    <a:pt x="5274" y="3074"/>
                  </a:cubicBezTo>
                  <a:cubicBezTo>
                    <a:pt x="5086" y="3154"/>
                    <a:pt x="4899" y="3239"/>
                    <a:pt x="4718" y="3336"/>
                  </a:cubicBezTo>
                  <a:cubicBezTo>
                    <a:pt x="4513" y="3438"/>
                    <a:pt x="4336" y="3540"/>
                    <a:pt x="4178" y="3637"/>
                  </a:cubicBezTo>
                  <a:cubicBezTo>
                    <a:pt x="4018" y="3740"/>
                    <a:pt x="3853" y="3847"/>
                    <a:pt x="3672" y="3978"/>
                  </a:cubicBezTo>
                  <a:cubicBezTo>
                    <a:pt x="3627" y="4012"/>
                    <a:pt x="3615" y="4080"/>
                    <a:pt x="3643" y="4125"/>
                  </a:cubicBezTo>
                  <a:cubicBezTo>
                    <a:pt x="3666" y="4154"/>
                    <a:pt x="3700" y="4172"/>
                    <a:pt x="3735" y="4172"/>
                  </a:cubicBezTo>
                  <a:cubicBezTo>
                    <a:pt x="3756" y="4172"/>
                    <a:pt x="3774" y="4165"/>
                    <a:pt x="3790" y="4154"/>
                  </a:cubicBezTo>
                  <a:cubicBezTo>
                    <a:pt x="4052" y="3967"/>
                    <a:pt x="4343" y="3790"/>
                    <a:pt x="4671" y="3620"/>
                  </a:cubicBezTo>
                  <a:cubicBezTo>
                    <a:pt x="4860" y="3524"/>
                    <a:pt x="5059" y="3433"/>
                    <a:pt x="5263" y="3347"/>
                  </a:cubicBezTo>
                  <a:cubicBezTo>
                    <a:pt x="5468" y="3262"/>
                    <a:pt x="5678" y="3189"/>
                    <a:pt x="5911" y="3108"/>
                  </a:cubicBezTo>
                  <a:cubicBezTo>
                    <a:pt x="5945" y="3103"/>
                    <a:pt x="5967" y="3081"/>
                    <a:pt x="5985" y="3047"/>
                  </a:cubicBezTo>
                  <a:cubicBezTo>
                    <a:pt x="5996" y="3018"/>
                    <a:pt x="6001" y="2979"/>
                    <a:pt x="5990" y="2944"/>
                  </a:cubicBezTo>
                  <a:cubicBezTo>
                    <a:pt x="5967" y="2898"/>
                    <a:pt x="5922" y="2864"/>
                    <a:pt x="5865" y="2864"/>
                  </a:cubicBezTo>
                  <a:close/>
                  <a:moveTo>
                    <a:pt x="3166" y="4165"/>
                  </a:moveTo>
                  <a:cubicBezTo>
                    <a:pt x="3155" y="4165"/>
                    <a:pt x="3143" y="4165"/>
                    <a:pt x="3132" y="4172"/>
                  </a:cubicBezTo>
                  <a:cubicBezTo>
                    <a:pt x="3035" y="4211"/>
                    <a:pt x="2933" y="4251"/>
                    <a:pt x="2836" y="4296"/>
                  </a:cubicBezTo>
                  <a:cubicBezTo>
                    <a:pt x="2746" y="4342"/>
                    <a:pt x="2644" y="4393"/>
                    <a:pt x="2524" y="4456"/>
                  </a:cubicBezTo>
                  <a:cubicBezTo>
                    <a:pt x="2313" y="4569"/>
                    <a:pt x="2132" y="4683"/>
                    <a:pt x="1962" y="4807"/>
                  </a:cubicBezTo>
                  <a:cubicBezTo>
                    <a:pt x="1779" y="4944"/>
                    <a:pt x="1608" y="5092"/>
                    <a:pt x="1461" y="5256"/>
                  </a:cubicBezTo>
                  <a:cubicBezTo>
                    <a:pt x="1388" y="5342"/>
                    <a:pt x="1319" y="5426"/>
                    <a:pt x="1251" y="5523"/>
                  </a:cubicBezTo>
                  <a:cubicBezTo>
                    <a:pt x="1177" y="5626"/>
                    <a:pt x="1120" y="5728"/>
                    <a:pt x="1075" y="5825"/>
                  </a:cubicBezTo>
                  <a:cubicBezTo>
                    <a:pt x="1052" y="5870"/>
                    <a:pt x="1063" y="5922"/>
                    <a:pt x="1097" y="5950"/>
                  </a:cubicBezTo>
                  <a:cubicBezTo>
                    <a:pt x="1115" y="5967"/>
                    <a:pt x="1143" y="5972"/>
                    <a:pt x="1165" y="5972"/>
                  </a:cubicBezTo>
                  <a:lnTo>
                    <a:pt x="1165" y="5979"/>
                  </a:lnTo>
                  <a:lnTo>
                    <a:pt x="1172" y="5972"/>
                  </a:lnTo>
                  <a:cubicBezTo>
                    <a:pt x="1194" y="5972"/>
                    <a:pt x="1228" y="5961"/>
                    <a:pt x="1246" y="5938"/>
                  </a:cubicBezTo>
                  <a:cubicBezTo>
                    <a:pt x="1325" y="5819"/>
                    <a:pt x="1422" y="5672"/>
                    <a:pt x="1540" y="5536"/>
                  </a:cubicBezTo>
                  <a:cubicBezTo>
                    <a:pt x="1643" y="5416"/>
                    <a:pt x="1757" y="5297"/>
                    <a:pt x="1888" y="5177"/>
                  </a:cubicBezTo>
                  <a:cubicBezTo>
                    <a:pt x="2132" y="4961"/>
                    <a:pt x="2393" y="4773"/>
                    <a:pt x="2678" y="4615"/>
                  </a:cubicBezTo>
                  <a:cubicBezTo>
                    <a:pt x="2723" y="4586"/>
                    <a:pt x="2774" y="4558"/>
                    <a:pt x="2819" y="4535"/>
                  </a:cubicBezTo>
                  <a:lnTo>
                    <a:pt x="2814" y="4535"/>
                  </a:lnTo>
                  <a:cubicBezTo>
                    <a:pt x="2961" y="4461"/>
                    <a:pt x="3087" y="4398"/>
                    <a:pt x="3200" y="4353"/>
                  </a:cubicBezTo>
                  <a:cubicBezTo>
                    <a:pt x="3252" y="4330"/>
                    <a:pt x="3274" y="4280"/>
                    <a:pt x="3257" y="4228"/>
                  </a:cubicBezTo>
                  <a:cubicBezTo>
                    <a:pt x="3245" y="4188"/>
                    <a:pt x="3205" y="4165"/>
                    <a:pt x="3166" y="4165"/>
                  </a:cubicBezTo>
                  <a:close/>
                  <a:moveTo>
                    <a:pt x="4802" y="5751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62"/>
                    <a:pt x="4745" y="6359"/>
                    <a:pt x="4632" y="6444"/>
                  </a:cubicBezTo>
                  <a:cubicBezTo>
                    <a:pt x="4513" y="6541"/>
                    <a:pt x="4382" y="6627"/>
                    <a:pt x="4246" y="6700"/>
                  </a:cubicBezTo>
                  <a:cubicBezTo>
                    <a:pt x="4144" y="6751"/>
                    <a:pt x="4041" y="6797"/>
                    <a:pt x="3927" y="6819"/>
                  </a:cubicBezTo>
                  <a:cubicBezTo>
                    <a:pt x="3921" y="6824"/>
                    <a:pt x="3910" y="6824"/>
                    <a:pt x="3905" y="6824"/>
                  </a:cubicBezTo>
                  <a:cubicBezTo>
                    <a:pt x="3900" y="6779"/>
                    <a:pt x="3900" y="6740"/>
                    <a:pt x="3900" y="6695"/>
                  </a:cubicBezTo>
                  <a:cubicBezTo>
                    <a:pt x="3887" y="6541"/>
                    <a:pt x="3871" y="6388"/>
                    <a:pt x="3848" y="6234"/>
                  </a:cubicBezTo>
                  <a:cubicBezTo>
                    <a:pt x="3837" y="6171"/>
                    <a:pt x="3825" y="6108"/>
                    <a:pt x="3808" y="6047"/>
                  </a:cubicBezTo>
                  <a:cubicBezTo>
                    <a:pt x="3882" y="6047"/>
                    <a:pt x="3950" y="6040"/>
                    <a:pt x="4018" y="6035"/>
                  </a:cubicBezTo>
                  <a:cubicBezTo>
                    <a:pt x="4120" y="6024"/>
                    <a:pt x="4223" y="6006"/>
                    <a:pt x="4320" y="5979"/>
                  </a:cubicBezTo>
                  <a:cubicBezTo>
                    <a:pt x="4411" y="5956"/>
                    <a:pt x="4501" y="5922"/>
                    <a:pt x="4587" y="5882"/>
                  </a:cubicBezTo>
                  <a:cubicBezTo>
                    <a:pt x="4661" y="5848"/>
                    <a:pt x="4734" y="5802"/>
                    <a:pt x="4802" y="5751"/>
                  </a:cubicBezTo>
                  <a:close/>
                  <a:moveTo>
                    <a:pt x="2843" y="222"/>
                  </a:moveTo>
                  <a:cubicBezTo>
                    <a:pt x="2854" y="222"/>
                    <a:pt x="2870" y="228"/>
                    <a:pt x="2888" y="233"/>
                  </a:cubicBezTo>
                  <a:cubicBezTo>
                    <a:pt x="2904" y="239"/>
                    <a:pt x="2922" y="244"/>
                    <a:pt x="2945" y="257"/>
                  </a:cubicBezTo>
                  <a:cubicBezTo>
                    <a:pt x="2967" y="273"/>
                    <a:pt x="2990" y="296"/>
                    <a:pt x="3013" y="319"/>
                  </a:cubicBezTo>
                  <a:cubicBezTo>
                    <a:pt x="3047" y="359"/>
                    <a:pt x="3081" y="404"/>
                    <a:pt x="3103" y="449"/>
                  </a:cubicBezTo>
                  <a:cubicBezTo>
                    <a:pt x="3132" y="512"/>
                    <a:pt x="3155" y="569"/>
                    <a:pt x="3171" y="642"/>
                  </a:cubicBezTo>
                  <a:cubicBezTo>
                    <a:pt x="3200" y="797"/>
                    <a:pt x="3200" y="949"/>
                    <a:pt x="3194" y="1069"/>
                  </a:cubicBezTo>
                  <a:lnTo>
                    <a:pt x="3194" y="1143"/>
                  </a:lnTo>
                  <a:cubicBezTo>
                    <a:pt x="3189" y="1206"/>
                    <a:pt x="3189" y="1267"/>
                    <a:pt x="3184" y="1330"/>
                  </a:cubicBezTo>
                  <a:lnTo>
                    <a:pt x="3177" y="1376"/>
                  </a:lnTo>
                  <a:cubicBezTo>
                    <a:pt x="3177" y="1403"/>
                    <a:pt x="3171" y="1432"/>
                    <a:pt x="3171" y="1461"/>
                  </a:cubicBezTo>
                  <a:cubicBezTo>
                    <a:pt x="3166" y="1484"/>
                    <a:pt x="3171" y="1500"/>
                    <a:pt x="3177" y="1518"/>
                  </a:cubicBezTo>
                  <a:cubicBezTo>
                    <a:pt x="3189" y="1547"/>
                    <a:pt x="3205" y="1568"/>
                    <a:pt x="3229" y="1581"/>
                  </a:cubicBezTo>
                  <a:cubicBezTo>
                    <a:pt x="3245" y="1586"/>
                    <a:pt x="3257" y="1592"/>
                    <a:pt x="3274" y="1592"/>
                  </a:cubicBezTo>
                  <a:cubicBezTo>
                    <a:pt x="3320" y="1592"/>
                    <a:pt x="3354" y="1568"/>
                    <a:pt x="3370" y="1529"/>
                  </a:cubicBezTo>
                  <a:cubicBezTo>
                    <a:pt x="3410" y="1444"/>
                    <a:pt x="3444" y="1376"/>
                    <a:pt x="3478" y="1319"/>
                  </a:cubicBezTo>
                  <a:cubicBezTo>
                    <a:pt x="3518" y="1262"/>
                    <a:pt x="3552" y="1222"/>
                    <a:pt x="3593" y="1182"/>
                  </a:cubicBezTo>
                  <a:cubicBezTo>
                    <a:pt x="3620" y="1159"/>
                    <a:pt x="3643" y="1143"/>
                    <a:pt x="3672" y="1131"/>
                  </a:cubicBezTo>
                  <a:cubicBezTo>
                    <a:pt x="3688" y="1120"/>
                    <a:pt x="3711" y="1114"/>
                    <a:pt x="3735" y="1103"/>
                  </a:cubicBezTo>
                  <a:cubicBezTo>
                    <a:pt x="3751" y="1103"/>
                    <a:pt x="3774" y="1097"/>
                    <a:pt x="3790" y="1097"/>
                  </a:cubicBezTo>
                  <a:cubicBezTo>
                    <a:pt x="3814" y="1103"/>
                    <a:pt x="3837" y="1109"/>
                    <a:pt x="3859" y="1114"/>
                  </a:cubicBezTo>
                  <a:cubicBezTo>
                    <a:pt x="3887" y="1125"/>
                    <a:pt x="3916" y="1137"/>
                    <a:pt x="3945" y="1154"/>
                  </a:cubicBezTo>
                  <a:cubicBezTo>
                    <a:pt x="3979" y="1177"/>
                    <a:pt x="4013" y="1206"/>
                    <a:pt x="4047" y="1240"/>
                  </a:cubicBezTo>
                  <a:cubicBezTo>
                    <a:pt x="4092" y="1296"/>
                    <a:pt x="4138" y="1358"/>
                    <a:pt x="4178" y="1432"/>
                  </a:cubicBezTo>
                  <a:cubicBezTo>
                    <a:pt x="4228" y="1534"/>
                    <a:pt x="4268" y="1649"/>
                    <a:pt x="4296" y="1768"/>
                  </a:cubicBezTo>
                  <a:cubicBezTo>
                    <a:pt x="4320" y="1888"/>
                    <a:pt x="4330" y="2017"/>
                    <a:pt x="4325" y="2148"/>
                  </a:cubicBezTo>
                  <a:cubicBezTo>
                    <a:pt x="4314" y="2250"/>
                    <a:pt x="4302" y="2365"/>
                    <a:pt x="4280" y="2489"/>
                  </a:cubicBezTo>
                  <a:cubicBezTo>
                    <a:pt x="4262" y="2580"/>
                    <a:pt x="4246" y="2665"/>
                    <a:pt x="4228" y="2756"/>
                  </a:cubicBezTo>
                  <a:cubicBezTo>
                    <a:pt x="4223" y="2767"/>
                    <a:pt x="4223" y="2779"/>
                    <a:pt x="4217" y="2796"/>
                  </a:cubicBezTo>
                  <a:cubicBezTo>
                    <a:pt x="4206" y="2785"/>
                    <a:pt x="4194" y="2774"/>
                    <a:pt x="4183" y="2762"/>
                  </a:cubicBezTo>
                  <a:cubicBezTo>
                    <a:pt x="4155" y="2740"/>
                    <a:pt x="4115" y="2717"/>
                    <a:pt x="4070" y="2711"/>
                  </a:cubicBezTo>
                  <a:cubicBezTo>
                    <a:pt x="4058" y="2706"/>
                    <a:pt x="4047" y="2706"/>
                    <a:pt x="4029" y="2706"/>
                  </a:cubicBezTo>
                  <a:cubicBezTo>
                    <a:pt x="3990" y="2706"/>
                    <a:pt x="3950" y="2711"/>
                    <a:pt x="3921" y="2722"/>
                  </a:cubicBezTo>
                  <a:cubicBezTo>
                    <a:pt x="3882" y="2733"/>
                    <a:pt x="3848" y="2751"/>
                    <a:pt x="3808" y="2779"/>
                  </a:cubicBezTo>
                  <a:cubicBezTo>
                    <a:pt x="3745" y="2824"/>
                    <a:pt x="3695" y="2893"/>
                    <a:pt x="3643" y="2989"/>
                  </a:cubicBezTo>
                  <a:cubicBezTo>
                    <a:pt x="3598" y="3069"/>
                    <a:pt x="3564" y="3165"/>
                    <a:pt x="3535" y="3291"/>
                  </a:cubicBezTo>
                  <a:cubicBezTo>
                    <a:pt x="3512" y="3381"/>
                    <a:pt x="3496" y="3478"/>
                    <a:pt x="3484" y="3585"/>
                  </a:cubicBezTo>
                  <a:cubicBezTo>
                    <a:pt x="3473" y="3688"/>
                    <a:pt x="3467" y="3774"/>
                    <a:pt x="3473" y="3847"/>
                  </a:cubicBezTo>
                  <a:cubicBezTo>
                    <a:pt x="3473" y="3881"/>
                    <a:pt x="3501" y="3905"/>
                    <a:pt x="3541" y="3905"/>
                  </a:cubicBezTo>
                  <a:cubicBezTo>
                    <a:pt x="3575" y="3905"/>
                    <a:pt x="3604" y="3876"/>
                    <a:pt x="3604" y="3836"/>
                  </a:cubicBezTo>
                  <a:lnTo>
                    <a:pt x="3604" y="3734"/>
                  </a:lnTo>
                  <a:cubicBezTo>
                    <a:pt x="3615" y="3558"/>
                    <a:pt x="3643" y="3388"/>
                    <a:pt x="3695" y="3228"/>
                  </a:cubicBezTo>
                  <a:cubicBezTo>
                    <a:pt x="3729" y="3131"/>
                    <a:pt x="3763" y="3058"/>
                    <a:pt x="3803" y="2995"/>
                  </a:cubicBezTo>
                  <a:cubicBezTo>
                    <a:pt x="3825" y="2966"/>
                    <a:pt x="3848" y="2938"/>
                    <a:pt x="3871" y="2921"/>
                  </a:cubicBezTo>
                  <a:cubicBezTo>
                    <a:pt x="3882" y="2904"/>
                    <a:pt x="3905" y="2893"/>
                    <a:pt x="3921" y="2882"/>
                  </a:cubicBezTo>
                  <a:cubicBezTo>
                    <a:pt x="3939" y="2876"/>
                    <a:pt x="3955" y="2869"/>
                    <a:pt x="3973" y="2864"/>
                  </a:cubicBezTo>
                  <a:cubicBezTo>
                    <a:pt x="3990" y="2859"/>
                    <a:pt x="4007" y="2859"/>
                    <a:pt x="4024" y="2859"/>
                  </a:cubicBezTo>
                  <a:cubicBezTo>
                    <a:pt x="4029" y="2859"/>
                    <a:pt x="4041" y="2859"/>
                    <a:pt x="4047" y="2864"/>
                  </a:cubicBezTo>
                  <a:cubicBezTo>
                    <a:pt x="4052" y="2864"/>
                    <a:pt x="4058" y="2869"/>
                    <a:pt x="4070" y="2869"/>
                  </a:cubicBezTo>
                  <a:cubicBezTo>
                    <a:pt x="4070" y="2876"/>
                    <a:pt x="4075" y="2882"/>
                    <a:pt x="4081" y="2887"/>
                  </a:cubicBezTo>
                  <a:cubicBezTo>
                    <a:pt x="4086" y="2893"/>
                    <a:pt x="4092" y="2904"/>
                    <a:pt x="4104" y="2916"/>
                  </a:cubicBezTo>
                  <a:cubicBezTo>
                    <a:pt x="4110" y="2938"/>
                    <a:pt x="4120" y="2961"/>
                    <a:pt x="4126" y="2989"/>
                  </a:cubicBezTo>
                  <a:cubicBezTo>
                    <a:pt x="4149" y="3108"/>
                    <a:pt x="4149" y="3234"/>
                    <a:pt x="4144" y="3354"/>
                  </a:cubicBezTo>
                  <a:lnTo>
                    <a:pt x="4144" y="3375"/>
                  </a:lnTo>
                  <a:lnTo>
                    <a:pt x="4144" y="3393"/>
                  </a:lnTo>
                  <a:lnTo>
                    <a:pt x="4144" y="3404"/>
                  </a:lnTo>
                  <a:cubicBezTo>
                    <a:pt x="4144" y="3444"/>
                    <a:pt x="4183" y="3478"/>
                    <a:pt x="4217" y="3490"/>
                  </a:cubicBezTo>
                  <a:lnTo>
                    <a:pt x="4234" y="3490"/>
                  </a:lnTo>
                  <a:cubicBezTo>
                    <a:pt x="4257" y="3490"/>
                    <a:pt x="4275" y="3483"/>
                    <a:pt x="4291" y="3472"/>
                  </a:cubicBezTo>
                  <a:cubicBezTo>
                    <a:pt x="4302" y="3461"/>
                    <a:pt x="4314" y="3449"/>
                    <a:pt x="4325" y="3427"/>
                  </a:cubicBezTo>
                  <a:cubicBezTo>
                    <a:pt x="4336" y="3399"/>
                    <a:pt x="4343" y="3359"/>
                    <a:pt x="4348" y="3330"/>
                  </a:cubicBezTo>
                  <a:lnTo>
                    <a:pt x="4354" y="3302"/>
                  </a:lnTo>
                  <a:cubicBezTo>
                    <a:pt x="4365" y="3251"/>
                    <a:pt x="4377" y="3194"/>
                    <a:pt x="4388" y="3142"/>
                  </a:cubicBezTo>
                  <a:cubicBezTo>
                    <a:pt x="4416" y="3018"/>
                    <a:pt x="4445" y="2904"/>
                    <a:pt x="4479" y="2796"/>
                  </a:cubicBezTo>
                  <a:lnTo>
                    <a:pt x="4485" y="2779"/>
                  </a:lnTo>
                  <a:cubicBezTo>
                    <a:pt x="4535" y="2631"/>
                    <a:pt x="4587" y="2523"/>
                    <a:pt x="4643" y="2433"/>
                  </a:cubicBezTo>
                  <a:cubicBezTo>
                    <a:pt x="4677" y="2387"/>
                    <a:pt x="4706" y="2347"/>
                    <a:pt x="4745" y="2313"/>
                  </a:cubicBezTo>
                  <a:cubicBezTo>
                    <a:pt x="4763" y="2297"/>
                    <a:pt x="4791" y="2279"/>
                    <a:pt x="4813" y="2263"/>
                  </a:cubicBezTo>
                  <a:cubicBezTo>
                    <a:pt x="4831" y="2250"/>
                    <a:pt x="4854" y="2245"/>
                    <a:pt x="4876" y="2239"/>
                  </a:cubicBezTo>
                  <a:cubicBezTo>
                    <a:pt x="4894" y="2239"/>
                    <a:pt x="4910" y="2234"/>
                    <a:pt x="4928" y="2234"/>
                  </a:cubicBezTo>
                  <a:cubicBezTo>
                    <a:pt x="4939" y="2239"/>
                    <a:pt x="4950" y="2239"/>
                    <a:pt x="4962" y="2239"/>
                  </a:cubicBezTo>
                  <a:lnTo>
                    <a:pt x="4973" y="2245"/>
                  </a:lnTo>
                  <a:lnTo>
                    <a:pt x="4984" y="2256"/>
                  </a:lnTo>
                  <a:lnTo>
                    <a:pt x="4991" y="2268"/>
                  </a:lnTo>
                  <a:cubicBezTo>
                    <a:pt x="4996" y="2279"/>
                    <a:pt x="5001" y="2297"/>
                    <a:pt x="5007" y="2308"/>
                  </a:cubicBezTo>
                  <a:cubicBezTo>
                    <a:pt x="5012" y="2353"/>
                    <a:pt x="5012" y="2399"/>
                    <a:pt x="5012" y="2455"/>
                  </a:cubicBezTo>
                  <a:cubicBezTo>
                    <a:pt x="5007" y="2501"/>
                    <a:pt x="5001" y="2541"/>
                    <a:pt x="5001" y="2586"/>
                  </a:cubicBezTo>
                  <a:cubicBezTo>
                    <a:pt x="4996" y="2614"/>
                    <a:pt x="4991" y="2649"/>
                    <a:pt x="4991" y="2677"/>
                  </a:cubicBezTo>
                  <a:cubicBezTo>
                    <a:pt x="4984" y="2717"/>
                    <a:pt x="4991" y="2745"/>
                    <a:pt x="5007" y="2774"/>
                  </a:cubicBezTo>
                  <a:cubicBezTo>
                    <a:pt x="5025" y="2796"/>
                    <a:pt x="5052" y="2814"/>
                    <a:pt x="5086" y="2819"/>
                  </a:cubicBezTo>
                  <a:lnTo>
                    <a:pt x="5109" y="2819"/>
                  </a:lnTo>
                  <a:cubicBezTo>
                    <a:pt x="5132" y="2819"/>
                    <a:pt x="5154" y="2814"/>
                    <a:pt x="5177" y="2801"/>
                  </a:cubicBezTo>
                  <a:lnTo>
                    <a:pt x="5188" y="2790"/>
                  </a:lnTo>
                  <a:lnTo>
                    <a:pt x="5201" y="2779"/>
                  </a:lnTo>
                  <a:cubicBezTo>
                    <a:pt x="5211" y="2762"/>
                    <a:pt x="5222" y="2745"/>
                    <a:pt x="5229" y="2722"/>
                  </a:cubicBezTo>
                  <a:cubicBezTo>
                    <a:pt x="5251" y="2665"/>
                    <a:pt x="5280" y="2597"/>
                    <a:pt x="5331" y="2523"/>
                  </a:cubicBezTo>
                  <a:cubicBezTo>
                    <a:pt x="5427" y="2376"/>
                    <a:pt x="5547" y="2234"/>
                    <a:pt x="5689" y="2108"/>
                  </a:cubicBezTo>
                  <a:cubicBezTo>
                    <a:pt x="5746" y="2058"/>
                    <a:pt x="5825" y="1990"/>
                    <a:pt x="5917" y="1943"/>
                  </a:cubicBezTo>
                  <a:cubicBezTo>
                    <a:pt x="5933" y="1933"/>
                    <a:pt x="5956" y="1922"/>
                    <a:pt x="5990" y="1915"/>
                  </a:cubicBezTo>
                  <a:lnTo>
                    <a:pt x="6001" y="1915"/>
                  </a:lnTo>
                  <a:lnTo>
                    <a:pt x="6007" y="1922"/>
                  </a:lnTo>
                  <a:cubicBezTo>
                    <a:pt x="6013" y="1927"/>
                    <a:pt x="6013" y="1933"/>
                    <a:pt x="6013" y="1943"/>
                  </a:cubicBezTo>
                  <a:cubicBezTo>
                    <a:pt x="6019" y="1967"/>
                    <a:pt x="6019" y="1990"/>
                    <a:pt x="6019" y="2012"/>
                  </a:cubicBezTo>
                  <a:cubicBezTo>
                    <a:pt x="6007" y="2119"/>
                    <a:pt x="5979" y="2228"/>
                    <a:pt x="5951" y="2319"/>
                  </a:cubicBezTo>
                  <a:cubicBezTo>
                    <a:pt x="5938" y="2353"/>
                    <a:pt x="5967" y="2399"/>
                    <a:pt x="6001" y="2415"/>
                  </a:cubicBezTo>
                  <a:cubicBezTo>
                    <a:pt x="6013" y="2415"/>
                    <a:pt x="6024" y="2421"/>
                    <a:pt x="6035" y="2421"/>
                  </a:cubicBezTo>
                  <a:cubicBezTo>
                    <a:pt x="6064" y="2421"/>
                    <a:pt x="6087" y="2410"/>
                    <a:pt x="6103" y="2392"/>
                  </a:cubicBezTo>
                  <a:cubicBezTo>
                    <a:pt x="6116" y="2376"/>
                    <a:pt x="6132" y="2358"/>
                    <a:pt x="6150" y="2347"/>
                  </a:cubicBezTo>
                  <a:lnTo>
                    <a:pt x="6206" y="2297"/>
                  </a:lnTo>
                  <a:cubicBezTo>
                    <a:pt x="6274" y="2239"/>
                    <a:pt x="6342" y="2194"/>
                    <a:pt x="6428" y="2143"/>
                  </a:cubicBezTo>
                  <a:cubicBezTo>
                    <a:pt x="6518" y="2085"/>
                    <a:pt x="6609" y="2035"/>
                    <a:pt x="6706" y="1983"/>
                  </a:cubicBezTo>
                  <a:cubicBezTo>
                    <a:pt x="6922" y="1875"/>
                    <a:pt x="7098" y="1807"/>
                    <a:pt x="7268" y="1768"/>
                  </a:cubicBezTo>
                  <a:cubicBezTo>
                    <a:pt x="7343" y="1751"/>
                    <a:pt x="7404" y="1739"/>
                    <a:pt x="7467" y="1739"/>
                  </a:cubicBezTo>
                  <a:lnTo>
                    <a:pt x="7496" y="1739"/>
                  </a:lnTo>
                  <a:cubicBezTo>
                    <a:pt x="7530" y="1744"/>
                    <a:pt x="7558" y="1751"/>
                    <a:pt x="7587" y="1757"/>
                  </a:cubicBezTo>
                  <a:cubicBezTo>
                    <a:pt x="7603" y="1762"/>
                    <a:pt x="7621" y="1773"/>
                    <a:pt x="7638" y="1785"/>
                  </a:cubicBezTo>
                  <a:cubicBezTo>
                    <a:pt x="7650" y="1791"/>
                    <a:pt x="7661" y="1802"/>
                    <a:pt x="7672" y="1813"/>
                  </a:cubicBezTo>
                  <a:cubicBezTo>
                    <a:pt x="7684" y="1825"/>
                    <a:pt x="7689" y="1836"/>
                    <a:pt x="7700" y="1853"/>
                  </a:cubicBezTo>
                  <a:cubicBezTo>
                    <a:pt x="7706" y="1864"/>
                    <a:pt x="7711" y="1881"/>
                    <a:pt x="7718" y="1898"/>
                  </a:cubicBezTo>
                  <a:lnTo>
                    <a:pt x="7718" y="1938"/>
                  </a:lnTo>
                  <a:cubicBezTo>
                    <a:pt x="7718" y="1949"/>
                    <a:pt x="7711" y="1967"/>
                    <a:pt x="7711" y="1983"/>
                  </a:cubicBezTo>
                  <a:cubicBezTo>
                    <a:pt x="7700" y="2001"/>
                    <a:pt x="7695" y="2017"/>
                    <a:pt x="7684" y="2040"/>
                  </a:cubicBezTo>
                  <a:cubicBezTo>
                    <a:pt x="7661" y="2069"/>
                    <a:pt x="7632" y="2103"/>
                    <a:pt x="7593" y="2137"/>
                  </a:cubicBezTo>
                  <a:cubicBezTo>
                    <a:pt x="7479" y="2239"/>
                    <a:pt x="7348" y="2308"/>
                    <a:pt x="7223" y="2376"/>
                  </a:cubicBezTo>
                  <a:lnTo>
                    <a:pt x="7212" y="2381"/>
                  </a:lnTo>
                  <a:cubicBezTo>
                    <a:pt x="7144" y="2415"/>
                    <a:pt x="7081" y="2444"/>
                    <a:pt x="7013" y="2478"/>
                  </a:cubicBezTo>
                  <a:lnTo>
                    <a:pt x="6995" y="2484"/>
                  </a:lnTo>
                  <a:lnTo>
                    <a:pt x="6934" y="2512"/>
                  </a:lnTo>
                  <a:lnTo>
                    <a:pt x="6900" y="2529"/>
                  </a:lnTo>
                  <a:cubicBezTo>
                    <a:pt x="6837" y="2563"/>
                    <a:pt x="6769" y="2591"/>
                    <a:pt x="6706" y="2638"/>
                  </a:cubicBezTo>
                  <a:cubicBezTo>
                    <a:pt x="6678" y="2654"/>
                    <a:pt x="6667" y="2688"/>
                    <a:pt x="6667" y="2722"/>
                  </a:cubicBezTo>
                  <a:cubicBezTo>
                    <a:pt x="6667" y="2762"/>
                    <a:pt x="6701" y="2808"/>
                    <a:pt x="6746" y="2808"/>
                  </a:cubicBezTo>
                  <a:cubicBezTo>
                    <a:pt x="6769" y="2814"/>
                    <a:pt x="6791" y="2814"/>
                    <a:pt x="6819" y="2819"/>
                  </a:cubicBezTo>
                  <a:cubicBezTo>
                    <a:pt x="6832" y="2819"/>
                    <a:pt x="6843" y="2819"/>
                    <a:pt x="6859" y="2824"/>
                  </a:cubicBezTo>
                  <a:cubicBezTo>
                    <a:pt x="6871" y="2824"/>
                    <a:pt x="6888" y="2824"/>
                    <a:pt x="6905" y="2830"/>
                  </a:cubicBezTo>
                  <a:lnTo>
                    <a:pt x="6956" y="2830"/>
                  </a:lnTo>
                  <a:cubicBezTo>
                    <a:pt x="7008" y="2835"/>
                    <a:pt x="7058" y="2842"/>
                    <a:pt x="7115" y="2848"/>
                  </a:cubicBezTo>
                  <a:cubicBezTo>
                    <a:pt x="7257" y="2864"/>
                    <a:pt x="7411" y="2887"/>
                    <a:pt x="7558" y="2932"/>
                  </a:cubicBezTo>
                  <a:cubicBezTo>
                    <a:pt x="7621" y="2955"/>
                    <a:pt x="7677" y="2979"/>
                    <a:pt x="7729" y="3006"/>
                  </a:cubicBezTo>
                  <a:cubicBezTo>
                    <a:pt x="7752" y="3024"/>
                    <a:pt x="7769" y="3040"/>
                    <a:pt x="7792" y="3058"/>
                  </a:cubicBezTo>
                  <a:cubicBezTo>
                    <a:pt x="7797" y="3069"/>
                    <a:pt x="7808" y="3086"/>
                    <a:pt x="7814" y="3097"/>
                  </a:cubicBezTo>
                  <a:cubicBezTo>
                    <a:pt x="7820" y="3108"/>
                    <a:pt x="7826" y="3120"/>
                    <a:pt x="7831" y="3137"/>
                  </a:cubicBezTo>
                  <a:cubicBezTo>
                    <a:pt x="7831" y="3154"/>
                    <a:pt x="7837" y="3171"/>
                    <a:pt x="7837" y="3189"/>
                  </a:cubicBezTo>
                  <a:cubicBezTo>
                    <a:pt x="7831" y="3205"/>
                    <a:pt x="7831" y="3228"/>
                    <a:pt x="7820" y="3251"/>
                  </a:cubicBezTo>
                  <a:cubicBezTo>
                    <a:pt x="7814" y="3268"/>
                    <a:pt x="7808" y="3285"/>
                    <a:pt x="7797" y="3302"/>
                  </a:cubicBezTo>
                  <a:cubicBezTo>
                    <a:pt x="7786" y="3319"/>
                    <a:pt x="7769" y="3336"/>
                    <a:pt x="7752" y="3354"/>
                  </a:cubicBezTo>
                  <a:cubicBezTo>
                    <a:pt x="7718" y="3381"/>
                    <a:pt x="7684" y="3404"/>
                    <a:pt x="7650" y="3427"/>
                  </a:cubicBezTo>
                  <a:cubicBezTo>
                    <a:pt x="7564" y="3467"/>
                    <a:pt x="7473" y="3495"/>
                    <a:pt x="7365" y="3517"/>
                  </a:cubicBezTo>
                  <a:cubicBezTo>
                    <a:pt x="7218" y="3551"/>
                    <a:pt x="7058" y="3564"/>
                    <a:pt x="6900" y="3564"/>
                  </a:cubicBezTo>
                  <a:lnTo>
                    <a:pt x="6769" y="3564"/>
                  </a:lnTo>
                  <a:cubicBezTo>
                    <a:pt x="6661" y="3551"/>
                    <a:pt x="6570" y="3540"/>
                    <a:pt x="6496" y="3524"/>
                  </a:cubicBezTo>
                  <a:cubicBezTo>
                    <a:pt x="6491" y="3517"/>
                    <a:pt x="6478" y="3517"/>
                    <a:pt x="6467" y="3517"/>
                  </a:cubicBezTo>
                  <a:cubicBezTo>
                    <a:pt x="6422" y="3517"/>
                    <a:pt x="6371" y="3551"/>
                    <a:pt x="6347" y="3598"/>
                  </a:cubicBezTo>
                  <a:cubicBezTo>
                    <a:pt x="6331" y="3632"/>
                    <a:pt x="6331" y="3666"/>
                    <a:pt x="6342" y="3700"/>
                  </a:cubicBezTo>
                  <a:cubicBezTo>
                    <a:pt x="6354" y="3729"/>
                    <a:pt x="6382" y="3768"/>
                    <a:pt x="6410" y="3779"/>
                  </a:cubicBezTo>
                  <a:lnTo>
                    <a:pt x="6462" y="3797"/>
                  </a:lnTo>
                  <a:lnTo>
                    <a:pt x="6496" y="3808"/>
                  </a:lnTo>
                  <a:cubicBezTo>
                    <a:pt x="6518" y="3819"/>
                    <a:pt x="6541" y="3831"/>
                    <a:pt x="6564" y="3842"/>
                  </a:cubicBezTo>
                  <a:cubicBezTo>
                    <a:pt x="6598" y="3870"/>
                    <a:pt x="6632" y="3899"/>
                    <a:pt x="6667" y="3933"/>
                  </a:cubicBezTo>
                  <a:cubicBezTo>
                    <a:pt x="6688" y="3960"/>
                    <a:pt x="6712" y="3989"/>
                    <a:pt x="6735" y="4023"/>
                  </a:cubicBezTo>
                  <a:cubicBezTo>
                    <a:pt x="6746" y="4052"/>
                    <a:pt x="6757" y="4080"/>
                    <a:pt x="6763" y="4109"/>
                  </a:cubicBezTo>
                  <a:cubicBezTo>
                    <a:pt x="6769" y="4125"/>
                    <a:pt x="6769" y="4149"/>
                    <a:pt x="6769" y="4165"/>
                  </a:cubicBezTo>
                  <a:cubicBezTo>
                    <a:pt x="6769" y="4188"/>
                    <a:pt x="6763" y="4206"/>
                    <a:pt x="6757" y="4222"/>
                  </a:cubicBezTo>
                  <a:cubicBezTo>
                    <a:pt x="6751" y="4240"/>
                    <a:pt x="6740" y="4256"/>
                    <a:pt x="6729" y="4274"/>
                  </a:cubicBezTo>
                  <a:cubicBezTo>
                    <a:pt x="6717" y="4296"/>
                    <a:pt x="6701" y="4314"/>
                    <a:pt x="6683" y="4330"/>
                  </a:cubicBezTo>
                  <a:cubicBezTo>
                    <a:pt x="6654" y="4359"/>
                    <a:pt x="6620" y="4382"/>
                    <a:pt x="6581" y="4404"/>
                  </a:cubicBezTo>
                  <a:cubicBezTo>
                    <a:pt x="6536" y="4427"/>
                    <a:pt x="6484" y="4445"/>
                    <a:pt x="6428" y="4456"/>
                  </a:cubicBezTo>
                  <a:cubicBezTo>
                    <a:pt x="6371" y="4466"/>
                    <a:pt x="6308" y="4472"/>
                    <a:pt x="6240" y="4472"/>
                  </a:cubicBezTo>
                  <a:lnTo>
                    <a:pt x="6195" y="4472"/>
                  </a:lnTo>
                  <a:cubicBezTo>
                    <a:pt x="6058" y="4466"/>
                    <a:pt x="5917" y="4432"/>
                    <a:pt x="5752" y="4382"/>
                  </a:cubicBezTo>
                  <a:cubicBezTo>
                    <a:pt x="5615" y="4335"/>
                    <a:pt x="5484" y="4280"/>
                    <a:pt x="5376" y="4228"/>
                  </a:cubicBezTo>
                  <a:cubicBezTo>
                    <a:pt x="5366" y="4222"/>
                    <a:pt x="5348" y="4222"/>
                    <a:pt x="5337" y="4222"/>
                  </a:cubicBezTo>
                  <a:cubicBezTo>
                    <a:pt x="5314" y="4222"/>
                    <a:pt x="5297" y="4228"/>
                    <a:pt x="5285" y="4240"/>
                  </a:cubicBezTo>
                  <a:cubicBezTo>
                    <a:pt x="5251" y="4262"/>
                    <a:pt x="5229" y="4308"/>
                    <a:pt x="5246" y="4348"/>
                  </a:cubicBezTo>
                  <a:cubicBezTo>
                    <a:pt x="5280" y="4410"/>
                    <a:pt x="5303" y="4472"/>
                    <a:pt x="5319" y="4529"/>
                  </a:cubicBezTo>
                  <a:cubicBezTo>
                    <a:pt x="5325" y="4563"/>
                    <a:pt x="5325" y="4592"/>
                    <a:pt x="5325" y="4626"/>
                  </a:cubicBezTo>
                  <a:cubicBezTo>
                    <a:pt x="5325" y="4642"/>
                    <a:pt x="5319" y="4666"/>
                    <a:pt x="5314" y="4689"/>
                  </a:cubicBezTo>
                  <a:cubicBezTo>
                    <a:pt x="5308" y="4700"/>
                    <a:pt x="5303" y="4711"/>
                    <a:pt x="5297" y="4723"/>
                  </a:cubicBezTo>
                  <a:cubicBezTo>
                    <a:pt x="5291" y="4734"/>
                    <a:pt x="5285" y="4739"/>
                    <a:pt x="5274" y="4751"/>
                  </a:cubicBezTo>
                  <a:cubicBezTo>
                    <a:pt x="5263" y="4762"/>
                    <a:pt x="5251" y="4768"/>
                    <a:pt x="5235" y="4773"/>
                  </a:cubicBezTo>
                  <a:cubicBezTo>
                    <a:pt x="5211" y="4786"/>
                    <a:pt x="5188" y="4796"/>
                    <a:pt x="5166" y="4802"/>
                  </a:cubicBezTo>
                  <a:cubicBezTo>
                    <a:pt x="5120" y="4807"/>
                    <a:pt x="5075" y="4813"/>
                    <a:pt x="5030" y="4813"/>
                  </a:cubicBezTo>
                  <a:lnTo>
                    <a:pt x="4978" y="4813"/>
                  </a:lnTo>
                  <a:cubicBezTo>
                    <a:pt x="4888" y="4802"/>
                    <a:pt x="4797" y="4786"/>
                    <a:pt x="4695" y="4751"/>
                  </a:cubicBezTo>
                  <a:cubicBezTo>
                    <a:pt x="4581" y="4711"/>
                    <a:pt x="4472" y="4660"/>
                    <a:pt x="4377" y="4597"/>
                  </a:cubicBezTo>
                  <a:cubicBezTo>
                    <a:pt x="4309" y="4552"/>
                    <a:pt x="4251" y="4501"/>
                    <a:pt x="4206" y="4456"/>
                  </a:cubicBezTo>
                  <a:cubicBezTo>
                    <a:pt x="4165" y="4410"/>
                    <a:pt x="4131" y="4359"/>
                    <a:pt x="4110" y="4314"/>
                  </a:cubicBezTo>
                  <a:cubicBezTo>
                    <a:pt x="4092" y="4290"/>
                    <a:pt x="4075" y="4280"/>
                    <a:pt x="4052" y="4267"/>
                  </a:cubicBezTo>
                  <a:cubicBezTo>
                    <a:pt x="4036" y="4262"/>
                    <a:pt x="4018" y="4256"/>
                    <a:pt x="3995" y="4256"/>
                  </a:cubicBezTo>
                  <a:cubicBezTo>
                    <a:pt x="3979" y="4256"/>
                    <a:pt x="3968" y="4256"/>
                    <a:pt x="3950" y="4262"/>
                  </a:cubicBezTo>
                  <a:cubicBezTo>
                    <a:pt x="3882" y="4290"/>
                    <a:pt x="3842" y="4364"/>
                    <a:pt x="3871" y="4432"/>
                  </a:cubicBezTo>
                  <a:cubicBezTo>
                    <a:pt x="3934" y="4615"/>
                    <a:pt x="4081" y="4745"/>
                    <a:pt x="4194" y="4820"/>
                  </a:cubicBezTo>
                  <a:cubicBezTo>
                    <a:pt x="4240" y="4854"/>
                    <a:pt x="4291" y="4881"/>
                    <a:pt x="4336" y="4904"/>
                  </a:cubicBezTo>
                  <a:lnTo>
                    <a:pt x="4343" y="4904"/>
                  </a:lnTo>
                  <a:lnTo>
                    <a:pt x="4343" y="4910"/>
                  </a:lnTo>
                  <a:cubicBezTo>
                    <a:pt x="4382" y="4961"/>
                    <a:pt x="4416" y="5012"/>
                    <a:pt x="4450" y="5069"/>
                  </a:cubicBezTo>
                  <a:cubicBezTo>
                    <a:pt x="4519" y="5177"/>
                    <a:pt x="4581" y="5290"/>
                    <a:pt x="4643" y="5405"/>
                  </a:cubicBezTo>
                  <a:cubicBezTo>
                    <a:pt x="4666" y="5455"/>
                    <a:pt x="4689" y="5502"/>
                    <a:pt x="4711" y="5552"/>
                  </a:cubicBezTo>
                  <a:lnTo>
                    <a:pt x="4621" y="5604"/>
                  </a:lnTo>
                  <a:lnTo>
                    <a:pt x="4553" y="5638"/>
                  </a:lnTo>
                  <a:cubicBezTo>
                    <a:pt x="4377" y="5728"/>
                    <a:pt x="4223" y="5791"/>
                    <a:pt x="4075" y="5825"/>
                  </a:cubicBezTo>
                  <a:cubicBezTo>
                    <a:pt x="3973" y="5842"/>
                    <a:pt x="3876" y="5853"/>
                    <a:pt x="3780" y="5853"/>
                  </a:cubicBezTo>
                  <a:lnTo>
                    <a:pt x="3769" y="5853"/>
                  </a:lnTo>
                  <a:lnTo>
                    <a:pt x="3756" y="5814"/>
                  </a:lnTo>
                  <a:lnTo>
                    <a:pt x="3751" y="5780"/>
                  </a:lnTo>
                  <a:cubicBezTo>
                    <a:pt x="3711" y="5638"/>
                    <a:pt x="3661" y="5489"/>
                    <a:pt x="3609" y="5358"/>
                  </a:cubicBezTo>
                  <a:cubicBezTo>
                    <a:pt x="3564" y="5222"/>
                    <a:pt x="3507" y="5092"/>
                    <a:pt x="3449" y="4967"/>
                  </a:cubicBezTo>
                  <a:cubicBezTo>
                    <a:pt x="3444" y="4961"/>
                    <a:pt x="3444" y="4961"/>
                    <a:pt x="3444" y="4956"/>
                  </a:cubicBezTo>
                  <a:lnTo>
                    <a:pt x="3444" y="4949"/>
                  </a:lnTo>
                  <a:lnTo>
                    <a:pt x="3439" y="4949"/>
                  </a:lnTo>
                  <a:cubicBezTo>
                    <a:pt x="3422" y="4820"/>
                    <a:pt x="3388" y="4694"/>
                    <a:pt x="3347" y="4574"/>
                  </a:cubicBezTo>
                  <a:cubicBezTo>
                    <a:pt x="3336" y="4540"/>
                    <a:pt x="3297" y="4513"/>
                    <a:pt x="3257" y="4513"/>
                  </a:cubicBezTo>
                  <a:cubicBezTo>
                    <a:pt x="3245" y="4513"/>
                    <a:pt x="3234" y="4518"/>
                    <a:pt x="3229" y="4518"/>
                  </a:cubicBezTo>
                  <a:cubicBezTo>
                    <a:pt x="3205" y="4529"/>
                    <a:pt x="3184" y="4547"/>
                    <a:pt x="3171" y="4569"/>
                  </a:cubicBezTo>
                  <a:cubicBezTo>
                    <a:pt x="3160" y="4592"/>
                    <a:pt x="3160" y="4608"/>
                    <a:pt x="3171" y="4642"/>
                  </a:cubicBezTo>
                  <a:cubicBezTo>
                    <a:pt x="3177" y="4671"/>
                    <a:pt x="3189" y="4705"/>
                    <a:pt x="3194" y="4745"/>
                  </a:cubicBezTo>
                  <a:lnTo>
                    <a:pt x="3194" y="4751"/>
                  </a:lnTo>
                  <a:lnTo>
                    <a:pt x="3200" y="4757"/>
                  </a:lnTo>
                  <a:cubicBezTo>
                    <a:pt x="3252" y="5006"/>
                    <a:pt x="3268" y="5216"/>
                    <a:pt x="3263" y="5410"/>
                  </a:cubicBezTo>
                  <a:cubicBezTo>
                    <a:pt x="3252" y="5523"/>
                    <a:pt x="3239" y="5615"/>
                    <a:pt x="3211" y="5694"/>
                  </a:cubicBezTo>
                  <a:cubicBezTo>
                    <a:pt x="3194" y="5746"/>
                    <a:pt x="3171" y="5791"/>
                    <a:pt x="3149" y="5830"/>
                  </a:cubicBezTo>
                  <a:cubicBezTo>
                    <a:pt x="3126" y="5859"/>
                    <a:pt x="3103" y="5887"/>
                    <a:pt x="3081" y="5911"/>
                  </a:cubicBezTo>
                  <a:cubicBezTo>
                    <a:pt x="3058" y="5927"/>
                    <a:pt x="3040" y="5945"/>
                    <a:pt x="3019" y="5956"/>
                  </a:cubicBezTo>
                  <a:cubicBezTo>
                    <a:pt x="3006" y="5961"/>
                    <a:pt x="2995" y="5967"/>
                    <a:pt x="2979" y="5972"/>
                  </a:cubicBezTo>
                  <a:lnTo>
                    <a:pt x="2956" y="5972"/>
                  </a:lnTo>
                  <a:cubicBezTo>
                    <a:pt x="2945" y="5972"/>
                    <a:pt x="2933" y="5967"/>
                    <a:pt x="2927" y="5967"/>
                  </a:cubicBezTo>
                  <a:cubicBezTo>
                    <a:pt x="2916" y="5961"/>
                    <a:pt x="2904" y="5956"/>
                    <a:pt x="2893" y="5950"/>
                  </a:cubicBezTo>
                  <a:cubicBezTo>
                    <a:pt x="2877" y="5938"/>
                    <a:pt x="2859" y="5922"/>
                    <a:pt x="2843" y="5904"/>
                  </a:cubicBezTo>
                  <a:cubicBezTo>
                    <a:pt x="2819" y="5877"/>
                    <a:pt x="2796" y="5848"/>
                    <a:pt x="2780" y="5808"/>
                  </a:cubicBezTo>
                  <a:cubicBezTo>
                    <a:pt x="2762" y="5774"/>
                    <a:pt x="2746" y="5740"/>
                    <a:pt x="2734" y="5706"/>
                  </a:cubicBezTo>
                  <a:cubicBezTo>
                    <a:pt x="2717" y="5654"/>
                    <a:pt x="2665" y="5626"/>
                    <a:pt x="2609" y="5626"/>
                  </a:cubicBezTo>
                  <a:cubicBezTo>
                    <a:pt x="2552" y="5626"/>
                    <a:pt x="2507" y="5665"/>
                    <a:pt x="2495" y="5728"/>
                  </a:cubicBezTo>
                  <a:cubicBezTo>
                    <a:pt x="2461" y="5870"/>
                    <a:pt x="2427" y="5995"/>
                    <a:pt x="2393" y="6097"/>
                  </a:cubicBezTo>
                  <a:cubicBezTo>
                    <a:pt x="2342" y="6257"/>
                    <a:pt x="2285" y="6370"/>
                    <a:pt x="2229" y="6472"/>
                  </a:cubicBezTo>
                  <a:cubicBezTo>
                    <a:pt x="2195" y="6517"/>
                    <a:pt x="2166" y="6552"/>
                    <a:pt x="2138" y="6580"/>
                  </a:cubicBezTo>
                  <a:cubicBezTo>
                    <a:pt x="2120" y="6598"/>
                    <a:pt x="2098" y="6609"/>
                    <a:pt x="2075" y="6620"/>
                  </a:cubicBezTo>
                  <a:cubicBezTo>
                    <a:pt x="2064" y="6632"/>
                    <a:pt x="2046" y="6632"/>
                    <a:pt x="2035" y="6638"/>
                  </a:cubicBezTo>
                  <a:cubicBezTo>
                    <a:pt x="2018" y="6643"/>
                    <a:pt x="2007" y="6643"/>
                    <a:pt x="1990" y="6643"/>
                  </a:cubicBezTo>
                  <a:cubicBezTo>
                    <a:pt x="1978" y="6643"/>
                    <a:pt x="1962" y="6638"/>
                    <a:pt x="1949" y="6632"/>
                  </a:cubicBezTo>
                  <a:cubicBezTo>
                    <a:pt x="1938" y="6632"/>
                    <a:pt x="1928" y="6627"/>
                    <a:pt x="1915" y="6620"/>
                  </a:cubicBezTo>
                  <a:cubicBezTo>
                    <a:pt x="1910" y="6614"/>
                    <a:pt x="1899" y="6603"/>
                    <a:pt x="1893" y="6598"/>
                  </a:cubicBezTo>
                  <a:cubicBezTo>
                    <a:pt x="1881" y="6580"/>
                    <a:pt x="1870" y="6569"/>
                    <a:pt x="1859" y="6552"/>
                  </a:cubicBezTo>
                  <a:cubicBezTo>
                    <a:pt x="1842" y="6512"/>
                    <a:pt x="1831" y="6478"/>
                    <a:pt x="1820" y="6427"/>
                  </a:cubicBezTo>
                  <a:cubicBezTo>
                    <a:pt x="1808" y="6370"/>
                    <a:pt x="1802" y="6307"/>
                    <a:pt x="1791" y="6239"/>
                  </a:cubicBezTo>
                  <a:lnTo>
                    <a:pt x="1786" y="6189"/>
                  </a:lnTo>
                  <a:lnTo>
                    <a:pt x="1779" y="6142"/>
                  </a:lnTo>
                  <a:cubicBezTo>
                    <a:pt x="1779" y="6121"/>
                    <a:pt x="1773" y="6097"/>
                    <a:pt x="1773" y="6074"/>
                  </a:cubicBezTo>
                  <a:cubicBezTo>
                    <a:pt x="1768" y="6047"/>
                    <a:pt x="1768" y="6013"/>
                    <a:pt x="1763" y="5979"/>
                  </a:cubicBezTo>
                  <a:cubicBezTo>
                    <a:pt x="1757" y="5945"/>
                    <a:pt x="1739" y="5916"/>
                    <a:pt x="1705" y="5898"/>
                  </a:cubicBezTo>
                  <a:cubicBezTo>
                    <a:pt x="1694" y="5893"/>
                    <a:pt x="1683" y="5893"/>
                    <a:pt x="1666" y="5893"/>
                  </a:cubicBezTo>
                  <a:cubicBezTo>
                    <a:pt x="1637" y="5893"/>
                    <a:pt x="1608" y="5904"/>
                    <a:pt x="1592" y="5927"/>
                  </a:cubicBezTo>
                  <a:cubicBezTo>
                    <a:pt x="1540" y="5995"/>
                    <a:pt x="1490" y="6063"/>
                    <a:pt x="1445" y="6132"/>
                  </a:cubicBezTo>
                  <a:cubicBezTo>
                    <a:pt x="1416" y="6177"/>
                    <a:pt x="1382" y="6217"/>
                    <a:pt x="1353" y="6257"/>
                  </a:cubicBezTo>
                  <a:cubicBezTo>
                    <a:pt x="1274" y="6370"/>
                    <a:pt x="1149" y="6535"/>
                    <a:pt x="995" y="6677"/>
                  </a:cubicBezTo>
                  <a:cubicBezTo>
                    <a:pt x="921" y="6740"/>
                    <a:pt x="858" y="6785"/>
                    <a:pt x="802" y="6813"/>
                  </a:cubicBezTo>
                  <a:cubicBezTo>
                    <a:pt x="768" y="6831"/>
                    <a:pt x="734" y="6842"/>
                    <a:pt x="700" y="6853"/>
                  </a:cubicBezTo>
                  <a:cubicBezTo>
                    <a:pt x="682" y="6853"/>
                    <a:pt x="661" y="6858"/>
                    <a:pt x="637" y="6858"/>
                  </a:cubicBezTo>
                  <a:cubicBezTo>
                    <a:pt x="620" y="6853"/>
                    <a:pt x="598" y="6853"/>
                    <a:pt x="580" y="6848"/>
                  </a:cubicBezTo>
                  <a:cubicBezTo>
                    <a:pt x="564" y="6837"/>
                    <a:pt x="546" y="6831"/>
                    <a:pt x="530" y="6819"/>
                  </a:cubicBezTo>
                  <a:cubicBezTo>
                    <a:pt x="512" y="6808"/>
                    <a:pt x="490" y="6790"/>
                    <a:pt x="472" y="6774"/>
                  </a:cubicBezTo>
                  <a:cubicBezTo>
                    <a:pt x="462" y="6763"/>
                    <a:pt x="456" y="6745"/>
                    <a:pt x="444" y="6734"/>
                  </a:cubicBezTo>
                  <a:cubicBezTo>
                    <a:pt x="438" y="6717"/>
                    <a:pt x="433" y="6700"/>
                    <a:pt x="427" y="6677"/>
                  </a:cubicBezTo>
                  <a:cubicBezTo>
                    <a:pt x="422" y="6648"/>
                    <a:pt x="422" y="6620"/>
                    <a:pt x="422" y="6598"/>
                  </a:cubicBezTo>
                  <a:cubicBezTo>
                    <a:pt x="427" y="6546"/>
                    <a:pt x="433" y="6501"/>
                    <a:pt x="449" y="6449"/>
                  </a:cubicBezTo>
                  <a:cubicBezTo>
                    <a:pt x="483" y="6347"/>
                    <a:pt x="541" y="6245"/>
                    <a:pt x="614" y="6126"/>
                  </a:cubicBezTo>
                  <a:cubicBezTo>
                    <a:pt x="632" y="6103"/>
                    <a:pt x="643" y="6087"/>
                    <a:pt x="661" y="6063"/>
                  </a:cubicBezTo>
                  <a:lnTo>
                    <a:pt x="672" y="6052"/>
                  </a:lnTo>
                  <a:cubicBezTo>
                    <a:pt x="682" y="6029"/>
                    <a:pt x="700" y="6013"/>
                    <a:pt x="717" y="5990"/>
                  </a:cubicBezTo>
                  <a:lnTo>
                    <a:pt x="740" y="5961"/>
                  </a:lnTo>
                  <a:cubicBezTo>
                    <a:pt x="774" y="5916"/>
                    <a:pt x="813" y="5870"/>
                    <a:pt x="847" y="5825"/>
                  </a:cubicBezTo>
                  <a:cubicBezTo>
                    <a:pt x="871" y="5796"/>
                    <a:pt x="876" y="5767"/>
                    <a:pt x="865" y="5740"/>
                  </a:cubicBezTo>
                  <a:cubicBezTo>
                    <a:pt x="853" y="5706"/>
                    <a:pt x="819" y="5683"/>
                    <a:pt x="774" y="5683"/>
                  </a:cubicBezTo>
                  <a:cubicBezTo>
                    <a:pt x="734" y="5683"/>
                    <a:pt x="688" y="5688"/>
                    <a:pt x="643" y="5694"/>
                  </a:cubicBezTo>
                  <a:cubicBezTo>
                    <a:pt x="580" y="5699"/>
                    <a:pt x="501" y="5706"/>
                    <a:pt x="422" y="5706"/>
                  </a:cubicBezTo>
                  <a:lnTo>
                    <a:pt x="393" y="5706"/>
                  </a:lnTo>
                  <a:cubicBezTo>
                    <a:pt x="347" y="5706"/>
                    <a:pt x="313" y="5699"/>
                    <a:pt x="279" y="5688"/>
                  </a:cubicBezTo>
                  <a:cubicBezTo>
                    <a:pt x="268" y="5683"/>
                    <a:pt x="262" y="5683"/>
                    <a:pt x="251" y="5677"/>
                  </a:cubicBezTo>
                  <a:lnTo>
                    <a:pt x="239" y="5665"/>
                  </a:lnTo>
                  <a:lnTo>
                    <a:pt x="234" y="5654"/>
                  </a:lnTo>
                  <a:lnTo>
                    <a:pt x="234" y="5626"/>
                  </a:lnTo>
                  <a:cubicBezTo>
                    <a:pt x="239" y="5597"/>
                    <a:pt x="245" y="5563"/>
                    <a:pt x="257" y="5536"/>
                  </a:cubicBezTo>
                  <a:cubicBezTo>
                    <a:pt x="273" y="5489"/>
                    <a:pt x="291" y="5450"/>
                    <a:pt x="313" y="5410"/>
                  </a:cubicBezTo>
                  <a:cubicBezTo>
                    <a:pt x="347" y="5365"/>
                    <a:pt x="388" y="5313"/>
                    <a:pt x="438" y="5268"/>
                  </a:cubicBezTo>
                  <a:cubicBezTo>
                    <a:pt x="517" y="5200"/>
                    <a:pt x="603" y="5143"/>
                    <a:pt x="700" y="5092"/>
                  </a:cubicBezTo>
                  <a:cubicBezTo>
                    <a:pt x="740" y="5069"/>
                    <a:pt x="785" y="5051"/>
                    <a:pt x="824" y="5035"/>
                  </a:cubicBezTo>
                  <a:cubicBezTo>
                    <a:pt x="882" y="5017"/>
                    <a:pt x="927" y="5001"/>
                    <a:pt x="973" y="4990"/>
                  </a:cubicBezTo>
                  <a:cubicBezTo>
                    <a:pt x="1002" y="4983"/>
                    <a:pt x="1029" y="4978"/>
                    <a:pt x="1057" y="4978"/>
                  </a:cubicBezTo>
                  <a:cubicBezTo>
                    <a:pt x="1109" y="4972"/>
                    <a:pt x="1149" y="4938"/>
                    <a:pt x="1160" y="4888"/>
                  </a:cubicBezTo>
                  <a:cubicBezTo>
                    <a:pt x="1172" y="4825"/>
                    <a:pt x="1131" y="4768"/>
                    <a:pt x="1070" y="4757"/>
                  </a:cubicBezTo>
                  <a:cubicBezTo>
                    <a:pt x="1029" y="4745"/>
                    <a:pt x="995" y="4739"/>
                    <a:pt x="955" y="4728"/>
                  </a:cubicBezTo>
                  <a:cubicBezTo>
                    <a:pt x="905" y="4711"/>
                    <a:pt x="865" y="4689"/>
                    <a:pt x="824" y="4666"/>
                  </a:cubicBezTo>
                  <a:cubicBezTo>
                    <a:pt x="813" y="4655"/>
                    <a:pt x="797" y="4642"/>
                    <a:pt x="785" y="4631"/>
                  </a:cubicBezTo>
                  <a:cubicBezTo>
                    <a:pt x="779" y="4621"/>
                    <a:pt x="774" y="4615"/>
                    <a:pt x="768" y="4603"/>
                  </a:cubicBezTo>
                  <a:cubicBezTo>
                    <a:pt x="763" y="4597"/>
                    <a:pt x="763" y="4592"/>
                    <a:pt x="756" y="4586"/>
                  </a:cubicBezTo>
                  <a:lnTo>
                    <a:pt x="756" y="4569"/>
                  </a:lnTo>
                  <a:cubicBezTo>
                    <a:pt x="756" y="4558"/>
                    <a:pt x="763" y="4547"/>
                    <a:pt x="763" y="4540"/>
                  </a:cubicBezTo>
                  <a:cubicBezTo>
                    <a:pt x="768" y="4524"/>
                    <a:pt x="779" y="4513"/>
                    <a:pt x="785" y="4495"/>
                  </a:cubicBezTo>
                  <a:cubicBezTo>
                    <a:pt x="808" y="4466"/>
                    <a:pt x="831" y="4445"/>
                    <a:pt x="847" y="4421"/>
                  </a:cubicBezTo>
                  <a:cubicBezTo>
                    <a:pt x="876" y="4398"/>
                    <a:pt x="910" y="4376"/>
                    <a:pt x="939" y="4359"/>
                  </a:cubicBezTo>
                  <a:cubicBezTo>
                    <a:pt x="984" y="4342"/>
                    <a:pt x="1036" y="4325"/>
                    <a:pt x="1092" y="4308"/>
                  </a:cubicBezTo>
                  <a:cubicBezTo>
                    <a:pt x="1172" y="4290"/>
                    <a:pt x="1251" y="4285"/>
                    <a:pt x="1342" y="4285"/>
                  </a:cubicBezTo>
                  <a:lnTo>
                    <a:pt x="1427" y="4285"/>
                  </a:lnTo>
                  <a:cubicBezTo>
                    <a:pt x="1581" y="4296"/>
                    <a:pt x="1734" y="4319"/>
                    <a:pt x="1893" y="4359"/>
                  </a:cubicBezTo>
                  <a:lnTo>
                    <a:pt x="1904" y="4359"/>
                  </a:lnTo>
                  <a:cubicBezTo>
                    <a:pt x="1938" y="4359"/>
                    <a:pt x="1967" y="4342"/>
                    <a:pt x="1983" y="4314"/>
                  </a:cubicBezTo>
                  <a:cubicBezTo>
                    <a:pt x="1996" y="4285"/>
                    <a:pt x="1990" y="4233"/>
                    <a:pt x="1962" y="4211"/>
                  </a:cubicBezTo>
                  <a:cubicBezTo>
                    <a:pt x="1870" y="4149"/>
                    <a:pt x="1808" y="4091"/>
                    <a:pt x="1752" y="4035"/>
                  </a:cubicBezTo>
                  <a:cubicBezTo>
                    <a:pt x="1723" y="4001"/>
                    <a:pt x="1700" y="3973"/>
                    <a:pt x="1683" y="3944"/>
                  </a:cubicBezTo>
                  <a:cubicBezTo>
                    <a:pt x="1677" y="3926"/>
                    <a:pt x="1671" y="3915"/>
                    <a:pt x="1666" y="3899"/>
                  </a:cubicBezTo>
                  <a:lnTo>
                    <a:pt x="1666" y="3876"/>
                  </a:lnTo>
                  <a:lnTo>
                    <a:pt x="1671" y="3858"/>
                  </a:lnTo>
                  <a:lnTo>
                    <a:pt x="1671" y="3853"/>
                  </a:lnTo>
                  <a:lnTo>
                    <a:pt x="1677" y="3842"/>
                  </a:lnTo>
                  <a:cubicBezTo>
                    <a:pt x="1683" y="3836"/>
                    <a:pt x="1689" y="3831"/>
                    <a:pt x="1694" y="3824"/>
                  </a:cubicBezTo>
                  <a:cubicBezTo>
                    <a:pt x="1705" y="3813"/>
                    <a:pt x="1723" y="3808"/>
                    <a:pt x="1734" y="3797"/>
                  </a:cubicBezTo>
                  <a:cubicBezTo>
                    <a:pt x="1768" y="3785"/>
                    <a:pt x="1802" y="3774"/>
                    <a:pt x="1842" y="3763"/>
                  </a:cubicBezTo>
                  <a:cubicBezTo>
                    <a:pt x="1904" y="3750"/>
                    <a:pt x="1973" y="3740"/>
                    <a:pt x="2052" y="3740"/>
                  </a:cubicBezTo>
                  <a:cubicBezTo>
                    <a:pt x="2075" y="3740"/>
                    <a:pt x="2103" y="3740"/>
                    <a:pt x="2127" y="3745"/>
                  </a:cubicBezTo>
                  <a:cubicBezTo>
                    <a:pt x="2256" y="3750"/>
                    <a:pt x="2387" y="3779"/>
                    <a:pt x="2513" y="3819"/>
                  </a:cubicBezTo>
                  <a:cubicBezTo>
                    <a:pt x="2609" y="3853"/>
                    <a:pt x="2694" y="3887"/>
                    <a:pt x="2762" y="3939"/>
                  </a:cubicBezTo>
                  <a:cubicBezTo>
                    <a:pt x="2796" y="3960"/>
                    <a:pt x="2830" y="3984"/>
                    <a:pt x="2859" y="4012"/>
                  </a:cubicBezTo>
                  <a:cubicBezTo>
                    <a:pt x="2870" y="4023"/>
                    <a:pt x="2882" y="4029"/>
                    <a:pt x="2899" y="4029"/>
                  </a:cubicBezTo>
                  <a:cubicBezTo>
                    <a:pt x="2922" y="4029"/>
                    <a:pt x="2945" y="4018"/>
                    <a:pt x="2956" y="4001"/>
                  </a:cubicBezTo>
                  <a:cubicBezTo>
                    <a:pt x="2984" y="3973"/>
                    <a:pt x="2979" y="3926"/>
                    <a:pt x="2950" y="3899"/>
                  </a:cubicBezTo>
                  <a:cubicBezTo>
                    <a:pt x="2843" y="3797"/>
                    <a:pt x="2694" y="3716"/>
                    <a:pt x="2495" y="3660"/>
                  </a:cubicBezTo>
                  <a:cubicBezTo>
                    <a:pt x="2455" y="3648"/>
                    <a:pt x="2421" y="3637"/>
                    <a:pt x="2376" y="3626"/>
                  </a:cubicBezTo>
                  <a:cubicBezTo>
                    <a:pt x="2365" y="3603"/>
                    <a:pt x="2342" y="3585"/>
                    <a:pt x="2319" y="3585"/>
                  </a:cubicBezTo>
                  <a:cubicBezTo>
                    <a:pt x="2251" y="3580"/>
                    <a:pt x="2177" y="3564"/>
                    <a:pt x="2103" y="3540"/>
                  </a:cubicBezTo>
                  <a:cubicBezTo>
                    <a:pt x="2007" y="3506"/>
                    <a:pt x="1910" y="3456"/>
                    <a:pt x="1813" y="3393"/>
                  </a:cubicBezTo>
                  <a:cubicBezTo>
                    <a:pt x="1728" y="3336"/>
                    <a:pt x="1660" y="3279"/>
                    <a:pt x="1603" y="3217"/>
                  </a:cubicBezTo>
                  <a:cubicBezTo>
                    <a:pt x="1569" y="3176"/>
                    <a:pt x="1540" y="3142"/>
                    <a:pt x="1518" y="3103"/>
                  </a:cubicBezTo>
                  <a:cubicBezTo>
                    <a:pt x="1513" y="3086"/>
                    <a:pt x="1506" y="3069"/>
                    <a:pt x="1501" y="3047"/>
                  </a:cubicBezTo>
                  <a:cubicBezTo>
                    <a:pt x="1495" y="3040"/>
                    <a:pt x="1495" y="3029"/>
                    <a:pt x="1495" y="3024"/>
                  </a:cubicBezTo>
                  <a:cubicBezTo>
                    <a:pt x="1495" y="3018"/>
                    <a:pt x="1501" y="3013"/>
                    <a:pt x="1501" y="3006"/>
                  </a:cubicBezTo>
                  <a:lnTo>
                    <a:pt x="1506" y="2995"/>
                  </a:lnTo>
                  <a:cubicBezTo>
                    <a:pt x="1506" y="2989"/>
                    <a:pt x="1513" y="2989"/>
                    <a:pt x="1518" y="2984"/>
                  </a:cubicBezTo>
                  <a:cubicBezTo>
                    <a:pt x="1524" y="2979"/>
                    <a:pt x="1535" y="2972"/>
                    <a:pt x="1540" y="2966"/>
                  </a:cubicBezTo>
                  <a:cubicBezTo>
                    <a:pt x="1563" y="2955"/>
                    <a:pt x="1587" y="2950"/>
                    <a:pt x="1615" y="2944"/>
                  </a:cubicBezTo>
                  <a:cubicBezTo>
                    <a:pt x="1660" y="2932"/>
                    <a:pt x="1718" y="2932"/>
                    <a:pt x="1773" y="2932"/>
                  </a:cubicBezTo>
                  <a:lnTo>
                    <a:pt x="1847" y="2932"/>
                  </a:lnTo>
                  <a:cubicBezTo>
                    <a:pt x="1870" y="2932"/>
                    <a:pt x="1899" y="2932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8"/>
                    <a:pt x="1973" y="2932"/>
                  </a:cubicBezTo>
                  <a:cubicBezTo>
                    <a:pt x="1996" y="2927"/>
                    <a:pt x="2012" y="2910"/>
                    <a:pt x="2024" y="2887"/>
                  </a:cubicBezTo>
                  <a:cubicBezTo>
                    <a:pt x="2041" y="2853"/>
                    <a:pt x="2030" y="2808"/>
                    <a:pt x="2001" y="2785"/>
                  </a:cubicBezTo>
                  <a:cubicBezTo>
                    <a:pt x="1893" y="2699"/>
                    <a:pt x="1773" y="2638"/>
                    <a:pt x="1660" y="2580"/>
                  </a:cubicBezTo>
                  <a:lnTo>
                    <a:pt x="1608" y="2557"/>
                  </a:lnTo>
                  <a:cubicBezTo>
                    <a:pt x="1506" y="2507"/>
                    <a:pt x="1398" y="2449"/>
                    <a:pt x="1296" y="2387"/>
                  </a:cubicBezTo>
                  <a:cubicBezTo>
                    <a:pt x="1222" y="2336"/>
                    <a:pt x="1172" y="2290"/>
                    <a:pt x="1126" y="2245"/>
                  </a:cubicBezTo>
                  <a:cubicBezTo>
                    <a:pt x="1097" y="2211"/>
                    <a:pt x="1075" y="2177"/>
                    <a:pt x="1057" y="2148"/>
                  </a:cubicBezTo>
                  <a:cubicBezTo>
                    <a:pt x="1041" y="2108"/>
                    <a:pt x="1029" y="2074"/>
                    <a:pt x="1018" y="2035"/>
                  </a:cubicBezTo>
                  <a:cubicBezTo>
                    <a:pt x="1012" y="2001"/>
                    <a:pt x="1007" y="1972"/>
                    <a:pt x="1007" y="1943"/>
                  </a:cubicBezTo>
                  <a:cubicBezTo>
                    <a:pt x="1012" y="1927"/>
                    <a:pt x="1012" y="1909"/>
                    <a:pt x="1018" y="1888"/>
                  </a:cubicBezTo>
                  <a:cubicBezTo>
                    <a:pt x="1023" y="1875"/>
                    <a:pt x="1029" y="1864"/>
                    <a:pt x="1041" y="1847"/>
                  </a:cubicBezTo>
                  <a:cubicBezTo>
                    <a:pt x="1047" y="1836"/>
                    <a:pt x="1057" y="1825"/>
                    <a:pt x="1063" y="1819"/>
                  </a:cubicBezTo>
                  <a:cubicBezTo>
                    <a:pt x="1081" y="1802"/>
                    <a:pt x="1097" y="1791"/>
                    <a:pt x="1120" y="1778"/>
                  </a:cubicBezTo>
                  <a:cubicBezTo>
                    <a:pt x="1149" y="1768"/>
                    <a:pt x="1177" y="1757"/>
                    <a:pt x="1217" y="1744"/>
                  </a:cubicBezTo>
                  <a:cubicBezTo>
                    <a:pt x="1262" y="1739"/>
                    <a:pt x="1314" y="1733"/>
                    <a:pt x="1364" y="1733"/>
                  </a:cubicBezTo>
                  <a:lnTo>
                    <a:pt x="1398" y="1733"/>
                  </a:lnTo>
                  <a:cubicBezTo>
                    <a:pt x="1427" y="1739"/>
                    <a:pt x="1450" y="1739"/>
                    <a:pt x="1479" y="1744"/>
                  </a:cubicBezTo>
                  <a:lnTo>
                    <a:pt x="1490" y="1744"/>
                  </a:lnTo>
                  <a:cubicBezTo>
                    <a:pt x="1529" y="1744"/>
                    <a:pt x="1558" y="1728"/>
                    <a:pt x="1574" y="1694"/>
                  </a:cubicBezTo>
                  <a:cubicBezTo>
                    <a:pt x="1592" y="1660"/>
                    <a:pt x="1581" y="1620"/>
                    <a:pt x="1553" y="1592"/>
                  </a:cubicBezTo>
                  <a:cubicBezTo>
                    <a:pt x="1513" y="1547"/>
                    <a:pt x="1467" y="1513"/>
                    <a:pt x="1427" y="1472"/>
                  </a:cubicBezTo>
                  <a:lnTo>
                    <a:pt x="1353" y="1403"/>
                  </a:lnTo>
                  <a:cubicBezTo>
                    <a:pt x="1274" y="1330"/>
                    <a:pt x="1212" y="1267"/>
                    <a:pt x="1154" y="1206"/>
                  </a:cubicBezTo>
                  <a:cubicBezTo>
                    <a:pt x="1070" y="1109"/>
                    <a:pt x="1007" y="1023"/>
                    <a:pt x="955" y="938"/>
                  </a:cubicBezTo>
                  <a:cubicBezTo>
                    <a:pt x="933" y="887"/>
                    <a:pt x="910" y="836"/>
                    <a:pt x="899" y="779"/>
                  </a:cubicBezTo>
                  <a:cubicBezTo>
                    <a:pt x="892" y="739"/>
                    <a:pt x="887" y="700"/>
                    <a:pt x="887" y="666"/>
                  </a:cubicBezTo>
                  <a:cubicBezTo>
                    <a:pt x="892" y="626"/>
                    <a:pt x="899" y="592"/>
                    <a:pt x="910" y="551"/>
                  </a:cubicBezTo>
                  <a:cubicBezTo>
                    <a:pt x="927" y="512"/>
                    <a:pt x="944" y="472"/>
                    <a:pt x="973" y="432"/>
                  </a:cubicBezTo>
                  <a:cubicBezTo>
                    <a:pt x="1002" y="387"/>
                    <a:pt x="1029" y="353"/>
                    <a:pt x="1057" y="325"/>
                  </a:cubicBezTo>
                  <a:cubicBezTo>
                    <a:pt x="1086" y="302"/>
                    <a:pt x="1115" y="278"/>
                    <a:pt x="1143" y="262"/>
                  </a:cubicBezTo>
                  <a:cubicBezTo>
                    <a:pt x="1165" y="251"/>
                    <a:pt x="1194" y="239"/>
                    <a:pt x="1222" y="233"/>
                  </a:cubicBezTo>
                  <a:cubicBezTo>
                    <a:pt x="1257" y="228"/>
                    <a:pt x="1285" y="228"/>
                    <a:pt x="1325" y="228"/>
                  </a:cubicBezTo>
                  <a:cubicBezTo>
                    <a:pt x="1364" y="228"/>
                    <a:pt x="1404" y="239"/>
                    <a:pt x="1450" y="251"/>
                  </a:cubicBezTo>
                  <a:cubicBezTo>
                    <a:pt x="1518" y="273"/>
                    <a:pt x="1581" y="307"/>
                    <a:pt x="1649" y="347"/>
                  </a:cubicBezTo>
                  <a:cubicBezTo>
                    <a:pt x="1739" y="409"/>
                    <a:pt x="1820" y="483"/>
                    <a:pt x="1904" y="569"/>
                  </a:cubicBezTo>
                  <a:cubicBezTo>
                    <a:pt x="1978" y="653"/>
                    <a:pt x="2041" y="745"/>
                    <a:pt x="2093" y="836"/>
                  </a:cubicBezTo>
                  <a:cubicBezTo>
                    <a:pt x="2114" y="887"/>
                    <a:pt x="2138" y="938"/>
                    <a:pt x="2154" y="989"/>
                  </a:cubicBezTo>
                  <a:cubicBezTo>
                    <a:pt x="2166" y="1028"/>
                    <a:pt x="2206" y="1052"/>
                    <a:pt x="2256" y="1052"/>
                  </a:cubicBezTo>
                  <a:cubicBezTo>
                    <a:pt x="2285" y="1052"/>
                    <a:pt x="2308" y="1041"/>
                    <a:pt x="2324" y="1017"/>
                  </a:cubicBezTo>
                  <a:cubicBezTo>
                    <a:pt x="2342" y="1001"/>
                    <a:pt x="2353" y="978"/>
                    <a:pt x="2353" y="944"/>
                  </a:cubicBezTo>
                  <a:lnTo>
                    <a:pt x="2353" y="921"/>
                  </a:lnTo>
                  <a:cubicBezTo>
                    <a:pt x="2358" y="852"/>
                    <a:pt x="2371" y="784"/>
                    <a:pt x="2399" y="705"/>
                  </a:cubicBezTo>
                  <a:cubicBezTo>
                    <a:pt x="2427" y="614"/>
                    <a:pt x="2468" y="529"/>
                    <a:pt x="2518" y="456"/>
                  </a:cubicBezTo>
                  <a:cubicBezTo>
                    <a:pt x="2552" y="398"/>
                    <a:pt x="2592" y="353"/>
                    <a:pt x="2638" y="312"/>
                  </a:cubicBezTo>
                  <a:cubicBezTo>
                    <a:pt x="2665" y="285"/>
                    <a:pt x="2694" y="267"/>
                    <a:pt x="2723" y="251"/>
                  </a:cubicBezTo>
                  <a:cubicBezTo>
                    <a:pt x="2746" y="239"/>
                    <a:pt x="2762" y="233"/>
                    <a:pt x="2785" y="228"/>
                  </a:cubicBezTo>
                  <a:cubicBezTo>
                    <a:pt x="2802" y="222"/>
                    <a:pt x="2819" y="222"/>
                    <a:pt x="2843" y="222"/>
                  </a:cubicBezTo>
                  <a:close/>
                  <a:moveTo>
                    <a:pt x="5036" y="6415"/>
                  </a:moveTo>
                  <a:cubicBezTo>
                    <a:pt x="5075" y="6558"/>
                    <a:pt x="5115" y="6700"/>
                    <a:pt x="5149" y="6848"/>
                  </a:cubicBezTo>
                  <a:cubicBezTo>
                    <a:pt x="5183" y="7007"/>
                    <a:pt x="5206" y="7172"/>
                    <a:pt x="5229" y="7336"/>
                  </a:cubicBezTo>
                  <a:cubicBezTo>
                    <a:pt x="5149" y="7370"/>
                    <a:pt x="5064" y="7404"/>
                    <a:pt x="4978" y="7422"/>
                  </a:cubicBezTo>
                  <a:cubicBezTo>
                    <a:pt x="4846" y="7449"/>
                    <a:pt x="4714" y="7458"/>
                    <a:pt x="4581" y="7458"/>
                  </a:cubicBezTo>
                  <a:cubicBezTo>
                    <a:pt x="4498" y="7458"/>
                    <a:pt x="4414" y="7455"/>
                    <a:pt x="4330" y="7450"/>
                  </a:cubicBezTo>
                  <a:lnTo>
                    <a:pt x="4314" y="7450"/>
                  </a:lnTo>
                  <a:cubicBezTo>
                    <a:pt x="4178" y="7438"/>
                    <a:pt x="4036" y="7427"/>
                    <a:pt x="3900" y="7422"/>
                  </a:cubicBezTo>
                  <a:cubicBezTo>
                    <a:pt x="3905" y="7330"/>
                    <a:pt x="3905" y="7240"/>
                    <a:pt x="3910" y="7149"/>
                  </a:cubicBezTo>
                  <a:lnTo>
                    <a:pt x="3910" y="7018"/>
                  </a:lnTo>
                  <a:cubicBezTo>
                    <a:pt x="3990" y="7007"/>
                    <a:pt x="4070" y="6995"/>
                    <a:pt x="4149" y="6973"/>
                  </a:cubicBezTo>
                  <a:cubicBezTo>
                    <a:pt x="4280" y="6933"/>
                    <a:pt x="4404" y="6876"/>
                    <a:pt x="4519" y="6808"/>
                  </a:cubicBezTo>
                  <a:cubicBezTo>
                    <a:pt x="4632" y="6745"/>
                    <a:pt x="4745" y="6672"/>
                    <a:pt x="4847" y="6586"/>
                  </a:cubicBezTo>
                  <a:cubicBezTo>
                    <a:pt x="4916" y="6535"/>
                    <a:pt x="4978" y="6478"/>
                    <a:pt x="5036" y="6415"/>
                  </a:cubicBezTo>
                  <a:close/>
                  <a:moveTo>
                    <a:pt x="2830" y="0"/>
                  </a:moveTo>
                  <a:cubicBezTo>
                    <a:pt x="2768" y="0"/>
                    <a:pt x="2706" y="18"/>
                    <a:pt x="2649" y="46"/>
                  </a:cubicBezTo>
                  <a:cubicBezTo>
                    <a:pt x="2552" y="91"/>
                    <a:pt x="2468" y="165"/>
                    <a:pt x="2399" y="251"/>
                  </a:cubicBezTo>
                  <a:cubicBezTo>
                    <a:pt x="2324" y="341"/>
                    <a:pt x="2268" y="449"/>
                    <a:pt x="2222" y="558"/>
                  </a:cubicBezTo>
                  <a:cubicBezTo>
                    <a:pt x="2211" y="580"/>
                    <a:pt x="2206" y="603"/>
                    <a:pt x="2200" y="626"/>
                  </a:cubicBezTo>
                  <a:cubicBezTo>
                    <a:pt x="2138" y="535"/>
                    <a:pt x="2069" y="456"/>
                    <a:pt x="1996" y="381"/>
                  </a:cubicBezTo>
                  <a:cubicBezTo>
                    <a:pt x="1910" y="296"/>
                    <a:pt x="1820" y="228"/>
                    <a:pt x="1718" y="165"/>
                  </a:cubicBezTo>
                  <a:cubicBezTo>
                    <a:pt x="1632" y="115"/>
                    <a:pt x="1529" y="68"/>
                    <a:pt x="1422" y="52"/>
                  </a:cubicBezTo>
                  <a:cubicBezTo>
                    <a:pt x="1385" y="44"/>
                    <a:pt x="1348" y="40"/>
                    <a:pt x="1311" y="40"/>
                  </a:cubicBezTo>
                  <a:cubicBezTo>
                    <a:pt x="1246" y="40"/>
                    <a:pt x="1182" y="52"/>
                    <a:pt x="1120" y="74"/>
                  </a:cubicBezTo>
                  <a:cubicBezTo>
                    <a:pt x="1012" y="115"/>
                    <a:pt x="921" y="194"/>
                    <a:pt x="853" y="278"/>
                  </a:cubicBezTo>
                  <a:cubicBezTo>
                    <a:pt x="779" y="387"/>
                    <a:pt x="722" y="512"/>
                    <a:pt x="717" y="642"/>
                  </a:cubicBezTo>
                  <a:cubicBezTo>
                    <a:pt x="706" y="762"/>
                    <a:pt x="734" y="881"/>
                    <a:pt x="790" y="989"/>
                  </a:cubicBezTo>
                  <a:cubicBezTo>
                    <a:pt x="865" y="1143"/>
                    <a:pt x="978" y="1267"/>
                    <a:pt x="1092" y="1393"/>
                  </a:cubicBezTo>
                  <a:cubicBezTo>
                    <a:pt x="1149" y="1450"/>
                    <a:pt x="1206" y="1500"/>
                    <a:pt x="1262" y="1558"/>
                  </a:cubicBezTo>
                  <a:cubicBezTo>
                    <a:pt x="1251" y="1558"/>
                    <a:pt x="1240" y="1558"/>
                    <a:pt x="1228" y="1563"/>
                  </a:cubicBezTo>
                  <a:cubicBezTo>
                    <a:pt x="1138" y="1574"/>
                    <a:pt x="1047" y="1603"/>
                    <a:pt x="973" y="1654"/>
                  </a:cubicBezTo>
                  <a:cubicBezTo>
                    <a:pt x="899" y="1705"/>
                    <a:pt x="853" y="1785"/>
                    <a:pt x="831" y="1875"/>
                  </a:cubicBezTo>
                  <a:cubicBezTo>
                    <a:pt x="819" y="1927"/>
                    <a:pt x="819" y="1978"/>
                    <a:pt x="831" y="2029"/>
                  </a:cubicBezTo>
                  <a:cubicBezTo>
                    <a:pt x="837" y="2092"/>
                    <a:pt x="853" y="2148"/>
                    <a:pt x="876" y="2200"/>
                  </a:cubicBezTo>
                  <a:cubicBezTo>
                    <a:pt x="955" y="2387"/>
                    <a:pt x="1131" y="2512"/>
                    <a:pt x="1308" y="2609"/>
                  </a:cubicBezTo>
                  <a:cubicBezTo>
                    <a:pt x="1404" y="2665"/>
                    <a:pt x="1513" y="2711"/>
                    <a:pt x="1608" y="2762"/>
                  </a:cubicBezTo>
                  <a:cubicBezTo>
                    <a:pt x="1569" y="2774"/>
                    <a:pt x="1529" y="2779"/>
                    <a:pt x="1490" y="2796"/>
                  </a:cubicBezTo>
                  <a:cubicBezTo>
                    <a:pt x="1450" y="2814"/>
                    <a:pt x="1422" y="2835"/>
                    <a:pt x="1388" y="2864"/>
                  </a:cubicBezTo>
                  <a:cubicBezTo>
                    <a:pt x="1342" y="2910"/>
                    <a:pt x="1319" y="2972"/>
                    <a:pt x="1325" y="3034"/>
                  </a:cubicBezTo>
                  <a:cubicBezTo>
                    <a:pt x="1325" y="3103"/>
                    <a:pt x="1359" y="3171"/>
                    <a:pt x="1393" y="3228"/>
                  </a:cubicBezTo>
                  <a:cubicBezTo>
                    <a:pt x="1433" y="3291"/>
                    <a:pt x="1490" y="3347"/>
                    <a:pt x="1547" y="3399"/>
                  </a:cubicBezTo>
                  <a:cubicBezTo>
                    <a:pt x="1615" y="3467"/>
                    <a:pt x="1689" y="3517"/>
                    <a:pt x="1768" y="3564"/>
                  </a:cubicBezTo>
                  <a:cubicBezTo>
                    <a:pt x="1791" y="3580"/>
                    <a:pt x="1820" y="3592"/>
                    <a:pt x="1842" y="3603"/>
                  </a:cubicBezTo>
                  <a:cubicBezTo>
                    <a:pt x="1813" y="3609"/>
                    <a:pt x="1779" y="3614"/>
                    <a:pt x="1745" y="3626"/>
                  </a:cubicBezTo>
                  <a:cubicBezTo>
                    <a:pt x="1683" y="3643"/>
                    <a:pt x="1626" y="3671"/>
                    <a:pt x="1581" y="3716"/>
                  </a:cubicBezTo>
                  <a:cubicBezTo>
                    <a:pt x="1535" y="3763"/>
                    <a:pt x="1513" y="3819"/>
                    <a:pt x="1506" y="3881"/>
                  </a:cubicBezTo>
                  <a:cubicBezTo>
                    <a:pt x="1506" y="3950"/>
                    <a:pt x="1535" y="4012"/>
                    <a:pt x="1569" y="4070"/>
                  </a:cubicBezTo>
                  <a:cubicBezTo>
                    <a:pt x="1587" y="4091"/>
                    <a:pt x="1603" y="4109"/>
                    <a:pt x="1621" y="4131"/>
                  </a:cubicBezTo>
                  <a:cubicBezTo>
                    <a:pt x="1553" y="4120"/>
                    <a:pt x="1479" y="4115"/>
                    <a:pt x="1411" y="4109"/>
                  </a:cubicBezTo>
                  <a:cubicBezTo>
                    <a:pt x="1372" y="4107"/>
                    <a:pt x="1333" y="4105"/>
                    <a:pt x="1294" y="4105"/>
                  </a:cubicBezTo>
                  <a:cubicBezTo>
                    <a:pt x="1148" y="4105"/>
                    <a:pt x="1000" y="4126"/>
                    <a:pt x="865" y="4188"/>
                  </a:cubicBezTo>
                  <a:cubicBezTo>
                    <a:pt x="779" y="4228"/>
                    <a:pt x="706" y="4290"/>
                    <a:pt x="643" y="4364"/>
                  </a:cubicBezTo>
                  <a:cubicBezTo>
                    <a:pt x="580" y="4445"/>
                    <a:pt x="541" y="4552"/>
                    <a:pt x="569" y="4655"/>
                  </a:cubicBezTo>
                  <a:cubicBezTo>
                    <a:pt x="592" y="4723"/>
                    <a:pt x="637" y="4779"/>
                    <a:pt x="695" y="4825"/>
                  </a:cubicBezTo>
                  <a:cubicBezTo>
                    <a:pt x="586" y="4870"/>
                    <a:pt x="483" y="4927"/>
                    <a:pt x="388" y="4996"/>
                  </a:cubicBezTo>
                  <a:cubicBezTo>
                    <a:pt x="291" y="5064"/>
                    <a:pt x="205" y="5148"/>
                    <a:pt x="131" y="5245"/>
                  </a:cubicBezTo>
                  <a:cubicBezTo>
                    <a:pt x="69" y="5342"/>
                    <a:pt x="24" y="5450"/>
                    <a:pt x="6" y="5563"/>
                  </a:cubicBezTo>
                  <a:cubicBezTo>
                    <a:pt x="1" y="5586"/>
                    <a:pt x="1" y="5615"/>
                    <a:pt x="1" y="5638"/>
                  </a:cubicBezTo>
                  <a:cubicBezTo>
                    <a:pt x="1" y="5665"/>
                    <a:pt x="6" y="5688"/>
                    <a:pt x="13" y="5717"/>
                  </a:cubicBezTo>
                  <a:cubicBezTo>
                    <a:pt x="24" y="5757"/>
                    <a:pt x="52" y="5796"/>
                    <a:pt x="81" y="5830"/>
                  </a:cubicBezTo>
                  <a:cubicBezTo>
                    <a:pt x="131" y="5882"/>
                    <a:pt x="211" y="5904"/>
                    <a:pt x="286" y="5911"/>
                  </a:cubicBezTo>
                  <a:cubicBezTo>
                    <a:pt x="306" y="5912"/>
                    <a:pt x="327" y="5913"/>
                    <a:pt x="348" y="5913"/>
                  </a:cubicBezTo>
                  <a:cubicBezTo>
                    <a:pt x="412" y="5913"/>
                    <a:pt x="477" y="5906"/>
                    <a:pt x="541" y="5893"/>
                  </a:cubicBezTo>
                  <a:cubicBezTo>
                    <a:pt x="558" y="5893"/>
                    <a:pt x="575" y="5893"/>
                    <a:pt x="592" y="5887"/>
                  </a:cubicBezTo>
                  <a:lnTo>
                    <a:pt x="592" y="5887"/>
                  </a:lnTo>
                  <a:cubicBezTo>
                    <a:pt x="580" y="5904"/>
                    <a:pt x="575" y="5922"/>
                    <a:pt x="564" y="5932"/>
                  </a:cubicBezTo>
                  <a:cubicBezTo>
                    <a:pt x="501" y="6029"/>
                    <a:pt x="438" y="6126"/>
                    <a:pt x="388" y="6223"/>
                  </a:cubicBezTo>
                  <a:cubicBezTo>
                    <a:pt x="336" y="6320"/>
                    <a:pt x="296" y="6427"/>
                    <a:pt x="279" y="6535"/>
                  </a:cubicBezTo>
                  <a:cubicBezTo>
                    <a:pt x="268" y="6580"/>
                    <a:pt x="268" y="6632"/>
                    <a:pt x="273" y="6683"/>
                  </a:cubicBezTo>
                  <a:cubicBezTo>
                    <a:pt x="279" y="6734"/>
                    <a:pt x="302" y="6779"/>
                    <a:pt x="325" y="6831"/>
                  </a:cubicBezTo>
                  <a:cubicBezTo>
                    <a:pt x="354" y="6871"/>
                    <a:pt x="388" y="6905"/>
                    <a:pt x="422" y="6933"/>
                  </a:cubicBezTo>
                  <a:cubicBezTo>
                    <a:pt x="462" y="6961"/>
                    <a:pt x="507" y="6984"/>
                    <a:pt x="552" y="7002"/>
                  </a:cubicBezTo>
                  <a:cubicBezTo>
                    <a:pt x="585" y="7011"/>
                    <a:pt x="620" y="7015"/>
                    <a:pt x="655" y="7015"/>
                  </a:cubicBezTo>
                  <a:cubicBezTo>
                    <a:pt x="705" y="7015"/>
                    <a:pt x="755" y="7006"/>
                    <a:pt x="802" y="6989"/>
                  </a:cubicBezTo>
                  <a:cubicBezTo>
                    <a:pt x="887" y="6961"/>
                    <a:pt x="973" y="6910"/>
                    <a:pt x="1047" y="6853"/>
                  </a:cubicBezTo>
                  <a:cubicBezTo>
                    <a:pt x="1126" y="6790"/>
                    <a:pt x="1206" y="6717"/>
                    <a:pt x="1274" y="6638"/>
                  </a:cubicBezTo>
                  <a:cubicBezTo>
                    <a:pt x="1370" y="6530"/>
                    <a:pt x="1461" y="6415"/>
                    <a:pt x="1553" y="6302"/>
                  </a:cubicBezTo>
                  <a:cubicBezTo>
                    <a:pt x="1558" y="6291"/>
                    <a:pt x="1569" y="6279"/>
                    <a:pt x="1581" y="6262"/>
                  </a:cubicBezTo>
                  <a:cubicBezTo>
                    <a:pt x="1581" y="6325"/>
                    <a:pt x="1587" y="6381"/>
                    <a:pt x="1598" y="6444"/>
                  </a:cubicBezTo>
                  <a:cubicBezTo>
                    <a:pt x="1615" y="6546"/>
                    <a:pt x="1643" y="6648"/>
                    <a:pt x="1705" y="6734"/>
                  </a:cubicBezTo>
                  <a:cubicBezTo>
                    <a:pt x="1768" y="6819"/>
                    <a:pt x="1870" y="6871"/>
                    <a:pt x="1973" y="6876"/>
                  </a:cubicBezTo>
                  <a:cubicBezTo>
                    <a:pt x="1992" y="6876"/>
                    <a:pt x="2011" y="6879"/>
                    <a:pt x="2028" y="6879"/>
                  </a:cubicBezTo>
                  <a:cubicBezTo>
                    <a:pt x="2036" y="6879"/>
                    <a:pt x="2044" y="6878"/>
                    <a:pt x="2052" y="6876"/>
                  </a:cubicBezTo>
                  <a:cubicBezTo>
                    <a:pt x="2080" y="6876"/>
                    <a:pt x="2109" y="6865"/>
                    <a:pt x="2132" y="6858"/>
                  </a:cubicBezTo>
                  <a:cubicBezTo>
                    <a:pt x="2177" y="6848"/>
                    <a:pt x="2217" y="6824"/>
                    <a:pt x="2256" y="6797"/>
                  </a:cubicBezTo>
                  <a:cubicBezTo>
                    <a:pt x="2337" y="6740"/>
                    <a:pt x="2399" y="6654"/>
                    <a:pt x="2455" y="6569"/>
                  </a:cubicBezTo>
                  <a:cubicBezTo>
                    <a:pt x="2507" y="6483"/>
                    <a:pt x="2547" y="6393"/>
                    <a:pt x="2586" y="6297"/>
                  </a:cubicBezTo>
                  <a:cubicBezTo>
                    <a:pt x="2615" y="6223"/>
                    <a:pt x="2638" y="6149"/>
                    <a:pt x="2660" y="6074"/>
                  </a:cubicBezTo>
                  <a:cubicBezTo>
                    <a:pt x="2665" y="6087"/>
                    <a:pt x="2678" y="6097"/>
                    <a:pt x="2689" y="6103"/>
                  </a:cubicBezTo>
                  <a:cubicBezTo>
                    <a:pt x="2723" y="6142"/>
                    <a:pt x="2768" y="6171"/>
                    <a:pt x="2819" y="6189"/>
                  </a:cubicBezTo>
                  <a:cubicBezTo>
                    <a:pt x="2862" y="6207"/>
                    <a:pt x="2909" y="6219"/>
                    <a:pt x="2957" y="6219"/>
                  </a:cubicBezTo>
                  <a:cubicBezTo>
                    <a:pt x="2966" y="6219"/>
                    <a:pt x="2975" y="6218"/>
                    <a:pt x="2984" y="6217"/>
                  </a:cubicBezTo>
                  <a:cubicBezTo>
                    <a:pt x="3047" y="6217"/>
                    <a:pt x="3103" y="6189"/>
                    <a:pt x="3155" y="6160"/>
                  </a:cubicBezTo>
                  <a:cubicBezTo>
                    <a:pt x="3177" y="6142"/>
                    <a:pt x="3200" y="6126"/>
                    <a:pt x="3223" y="6108"/>
                  </a:cubicBezTo>
                  <a:cubicBezTo>
                    <a:pt x="3252" y="6081"/>
                    <a:pt x="3274" y="6058"/>
                    <a:pt x="3297" y="6029"/>
                  </a:cubicBezTo>
                  <a:cubicBezTo>
                    <a:pt x="3359" y="5956"/>
                    <a:pt x="3399" y="5864"/>
                    <a:pt x="3433" y="5767"/>
                  </a:cubicBezTo>
                  <a:cubicBezTo>
                    <a:pt x="3462" y="5672"/>
                    <a:pt x="3478" y="5575"/>
                    <a:pt x="3478" y="5478"/>
                  </a:cubicBezTo>
                  <a:cubicBezTo>
                    <a:pt x="3484" y="5450"/>
                    <a:pt x="3484" y="5421"/>
                    <a:pt x="3484" y="5392"/>
                  </a:cubicBezTo>
                  <a:cubicBezTo>
                    <a:pt x="3490" y="5416"/>
                    <a:pt x="3496" y="5444"/>
                    <a:pt x="3501" y="5467"/>
                  </a:cubicBezTo>
                  <a:cubicBezTo>
                    <a:pt x="3530" y="5597"/>
                    <a:pt x="3546" y="5728"/>
                    <a:pt x="3564" y="5859"/>
                  </a:cubicBezTo>
                  <a:cubicBezTo>
                    <a:pt x="3575" y="5927"/>
                    <a:pt x="3586" y="6001"/>
                    <a:pt x="3593" y="6074"/>
                  </a:cubicBezTo>
                  <a:cubicBezTo>
                    <a:pt x="3604" y="6142"/>
                    <a:pt x="3604" y="6217"/>
                    <a:pt x="3609" y="6291"/>
                  </a:cubicBezTo>
                  <a:cubicBezTo>
                    <a:pt x="3638" y="6575"/>
                    <a:pt x="3638" y="6858"/>
                    <a:pt x="3627" y="7138"/>
                  </a:cubicBezTo>
                  <a:cubicBezTo>
                    <a:pt x="3609" y="7353"/>
                    <a:pt x="3586" y="7563"/>
                    <a:pt x="3559" y="7774"/>
                  </a:cubicBezTo>
                  <a:cubicBezTo>
                    <a:pt x="3541" y="7888"/>
                    <a:pt x="3525" y="7996"/>
                    <a:pt x="3501" y="8104"/>
                  </a:cubicBezTo>
                  <a:cubicBezTo>
                    <a:pt x="3490" y="8149"/>
                    <a:pt x="3478" y="8200"/>
                    <a:pt x="3467" y="8251"/>
                  </a:cubicBezTo>
                  <a:cubicBezTo>
                    <a:pt x="3456" y="8303"/>
                    <a:pt x="3444" y="8359"/>
                    <a:pt x="3433" y="8410"/>
                  </a:cubicBezTo>
                  <a:cubicBezTo>
                    <a:pt x="3422" y="8444"/>
                    <a:pt x="3433" y="8489"/>
                    <a:pt x="3456" y="8518"/>
                  </a:cubicBezTo>
                  <a:cubicBezTo>
                    <a:pt x="3473" y="8547"/>
                    <a:pt x="3507" y="8563"/>
                    <a:pt x="3541" y="8575"/>
                  </a:cubicBezTo>
                  <a:cubicBezTo>
                    <a:pt x="3547" y="8576"/>
                    <a:pt x="3553" y="8577"/>
                    <a:pt x="3559" y="8577"/>
                  </a:cubicBezTo>
                  <a:cubicBezTo>
                    <a:pt x="3589" y="8577"/>
                    <a:pt x="3620" y="8567"/>
                    <a:pt x="3643" y="8552"/>
                  </a:cubicBezTo>
                  <a:cubicBezTo>
                    <a:pt x="3654" y="8541"/>
                    <a:pt x="3661" y="8536"/>
                    <a:pt x="3672" y="8524"/>
                  </a:cubicBezTo>
                  <a:cubicBezTo>
                    <a:pt x="3683" y="8513"/>
                    <a:pt x="3695" y="8489"/>
                    <a:pt x="3700" y="8468"/>
                  </a:cubicBezTo>
                  <a:cubicBezTo>
                    <a:pt x="3751" y="8337"/>
                    <a:pt x="3785" y="8195"/>
                    <a:pt x="3814" y="8059"/>
                  </a:cubicBezTo>
                  <a:cubicBezTo>
                    <a:pt x="3842" y="7922"/>
                    <a:pt x="3859" y="7779"/>
                    <a:pt x="3876" y="7643"/>
                  </a:cubicBezTo>
                  <a:cubicBezTo>
                    <a:pt x="4131" y="7660"/>
                    <a:pt x="4382" y="7694"/>
                    <a:pt x="4637" y="7700"/>
                  </a:cubicBezTo>
                  <a:cubicBezTo>
                    <a:pt x="4847" y="7700"/>
                    <a:pt x="5064" y="7677"/>
                    <a:pt x="5256" y="7592"/>
                  </a:cubicBezTo>
                  <a:cubicBezTo>
                    <a:pt x="5274" y="7745"/>
                    <a:pt x="5285" y="7904"/>
                    <a:pt x="5297" y="8059"/>
                  </a:cubicBezTo>
                  <a:cubicBezTo>
                    <a:pt x="5297" y="8120"/>
                    <a:pt x="5342" y="8172"/>
                    <a:pt x="5405" y="8183"/>
                  </a:cubicBezTo>
                  <a:cubicBezTo>
                    <a:pt x="5413" y="8184"/>
                    <a:pt x="5421" y="8185"/>
                    <a:pt x="5429" y="8185"/>
                  </a:cubicBezTo>
                  <a:cubicBezTo>
                    <a:pt x="5455" y="8185"/>
                    <a:pt x="5480" y="8177"/>
                    <a:pt x="5502" y="8161"/>
                  </a:cubicBezTo>
                  <a:cubicBezTo>
                    <a:pt x="5529" y="8143"/>
                    <a:pt x="5558" y="8109"/>
                    <a:pt x="5558" y="8075"/>
                  </a:cubicBezTo>
                  <a:cubicBezTo>
                    <a:pt x="5576" y="7763"/>
                    <a:pt x="5552" y="7456"/>
                    <a:pt x="5507" y="7149"/>
                  </a:cubicBezTo>
                  <a:cubicBezTo>
                    <a:pt x="5461" y="6837"/>
                    <a:pt x="5382" y="6530"/>
                    <a:pt x="5285" y="6234"/>
                  </a:cubicBezTo>
                  <a:cubicBezTo>
                    <a:pt x="5188" y="5938"/>
                    <a:pt x="5059" y="5654"/>
                    <a:pt x="4905" y="5376"/>
                  </a:cubicBezTo>
                  <a:cubicBezTo>
                    <a:pt x="4842" y="5263"/>
                    <a:pt x="4774" y="5148"/>
                    <a:pt x="4695" y="5035"/>
                  </a:cubicBezTo>
                  <a:lnTo>
                    <a:pt x="4695" y="5035"/>
                  </a:lnTo>
                  <a:cubicBezTo>
                    <a:pt x="4779" y="5051"/>
                    <a:pt x="4871" y="5058"/>
                    <a:pt x="4956" y="5064"/>
                  </a:cubicBezTo>
                  <a:cubicBezTo>
                    <a:pt x="5036" y="5064"/>
                    <a:pt x="5115" y="5051"/>
                    <a:pt x="5188" y="5035"/>
                  </a:cubicBezTo>
                  <a:cubicBezTo>
                    <a:pt x="5319" y="4996"/>
                    <a:pt x="5439" y="4910"/>
                    <a:pt x="5490" y="4779"/>
                  </a:cubicBezTo>
                  <a:cubicBezTo>
                    <a:pt x="5524" y="4689"/>
                    <a:pt x="5524" y="4592"/>
                    <a:pt x="5502" y="4495"/>
                  </a:cubicBezTo>
                  <a:lnTo>
                    <a:pt x="5502" y="4495"/>
                  </a:lnTo>
                  <a:cubicBezTo>
                    <a:pt x="5655" y="4558"/>
                    <a:pt x="5809" y="4615"/>
                    <a:pt x="5967" y="4649"/>
                  </a:cubicBezTo>
                  <a:cubicBezTo>
                    <a:pt x="6073" y="4672"/>
                    <a:pt x="6179" y="4685"/>
                    <a:pt x="6287" y="4685"/>
                  </a:cubicBezTo>
                  <a:cubicBezTo>
                    <a:pt x="6307" y="4685"/>
                    <a:pt x="6327" y="4684"/>
                    <a:pt x="6347" y="4683"/>
                  </a:cubicBezTo>
                  <a:cubicBezTo>
                    <a:pt x="6473" y="4671"/>
                    <a:pt x="6598" y="4637"/>
                    <a:pt x="6706" y="4581"/>
                  </a:cubicBezTo>
                  <a:cubicBezTo>
                    <a:pt x="6763" y="4552"/>
                    <a:pt x="6808" y="4518"/>
                    <a:pt x="6853" y="4479"/>
                  </a:cubicBezTo>
                  <a:cubicBezTo>
                    <a:pt x="6893" y="4438"/>
                    <a:pt x="6922" y="4398"/>
                    <a:pt x="6950" y="4353"/>
                  </a:cubicBezTo>
                  <a:cubicBezTo>
                    <a:pt x="6973" y="4314"/>
                    <a:pt x="6984" y="4267"/>
                    <a:pt x="6995" y="4222"/>
                  </a:cubicBezTo>
                  <a:cubicBezTo>
                    <a:pt x="7008" y="4172"/>
                    <a:pt x="7008" y="4120"/>
                    <a:pt x="6995" y="4070"/>
                  </a:cubicBezTo>
                  <a:cubicBezTo>
                    <a:pt x="6984" y="3989"/>
                    <a:pt x="6956" y="3915"/>
                    <a:pt x="6911" y="3847"/>
                  </a:cubicBezTo>
                  <a:lnTo>
                    <a:pt x="6979" y="3847"/>
                  </a:lnTo>
                  <a:cubicBezTo>
                    <a:pt x="7194" y="3842"/>
                    <a:pt x="7417" y="3813"/>
                    <a:pt x="7621" y="3745"/>
                  </a:cubicBezTo>
                  <a:cubicBezTo>
                    <a:pt x="7803" y="3682"/>
                    <a:pt x="7991" y="3569"/>
                    <a:pt x="8070" y="3388"/>
                  </a:cubicBezTo>
                  <a:cubicBezTo>
                    <a:pt x="8086" y="3341"/>
                    <a:pt x="8099" y="3296"/>
                    <a:pt x="8104" y="3251"/>
                  </a:cubicBezTo>
                  <a:cubicBezTo>
                    <a:pt x="8115" y="3189"/>
                    <a:pt x="8109" y="3131"/>
                    <a:pt x="8093" y="3069"/>
                  </a:cubicBezTo>
                  <a:cubicBezTo>
                    <a:pt x="8075" y="2984"/>
                    <a:pt x="8018" y="2910"/>
                    <a:pt x="7950" y="2848"/>
                  </a:cubicBezTo>
                  <a:cubicBezTo>
                    <a:pt x="7865" y="2774"/>
                    <a:pt x="7758" y="2733"/>
                    <a:pt x="7655" y="2699"/>
                  </a:cubicBezTo>
                  <a:cubicBezTo>
                    <a:pt x="7553" y="2665"/>
                    <a:pt x="7445" y="2649"/>
                    <a:pt x="7343" y="2638"/>
                  </a:cubicBezTo>
                  <a:cubicBezTo>
                    <a:pt x="7275" y="2631"/>
                    <a:pt x="7200" y="2625"/>
                    <a:pt x="7132" y="2620"/>
                  </a:cubicBezTo>
                  <a:cubicBezTo>
                    <a:pt x="7268" y="2552"/>
                    <a:pt x="7399" y="2484"/>
                    <a:pt x="7524" y="2404"/>
                  </a:cubicBezTo>
                  <a:cubicBezTo>
                    <a:pt x="7609" y="2347"/>
                    <a:pt x="7689" y="2284"/>
                    <a:pt x="7752" y="2216"/>
                  </a:cubicBezTo>
                  <a:cubicBezTo>
                    <a:pt x="7814" y="2153"/>
                    <a:pt x="7860" y="2080"/>
                    <a:pt x="7876" y="1995"/>
                  </a:cubicBezTo>
                  <a:cubicBezTo>
                    <a:pt x="7910" y="1841"/>
                    <a:pt x="7814" y="1676"/>
                    <a:pt x="7666" y="1620"/>
                  </a:cubicBezTo>
                  <a:cubicBezTo>
                    <a:pt x="7603" y="1592"/>
                    <a:pt x="7535" y="1581"/>
                    <a:pt x="7462" y="1581"/>
                  </a:cubicBezTo>
                  <a:cubicBezTo>
                    <a:pt x="7365" y="1581"/>
                    <a:pt x="7263" y="1603"/>
                    <a:pt x="7173" y="1626"/>
                  </a:cubicBezTo>
                  <a:cubicBezTo>
                    <a:pt x="7047" y="1660"/>
                    <a:pt x="6927" y="1705"/>
                    <a:pt x="6808" y="1757"/>
                  </a:cubicBezTo>
                  <a:cubicBezTo>
                    <a:pt x="6688" y="1813"/>
                    <a:pt x="6570" y="1870"/>
                    <a:pt x="6450" y="1938"/>
                  </a:cubicBezTo>
                  <a:cubicBezTo>
                    <a:pt x="6365" y="1990"/>
                    <a:pt x="6279" y="2040"/>
                    <a:pt x="6195" y="2098"/>
                  </a:cubicBezTo>
                  <a:cubicBezTo>
                    <a:pt x="6200" y="2080"/>
                    <a:pt x="6200" y="2063"/>
                    <a:pt x="6206" y="2046"/>
                  </a:cubicBezTo>
                  <a:cubicBezTo>
                    <a:pt x="6211" y="1978"/>
                    <a:pt x="6218" y="1893"/>
                    <a:pt x="6184" y="1830"/>
                  </a:cubicBezTo>
                  <a:cubicBezTo>
                    <a:pt x="6166" y="1802"/>
                    <a:pt x="6150" y="1773"/>
                    <a:pt x="6127" y="1751"/>
                  </a:cubicBezTo>
                  <a:cubicBezTo>
                    <a:pt x="6098" y="1733"/>
                    <a:pt x="6064" y="1717"/>
                    <a:pt x="6030" y="1710"/>
                  </a:cubicBezTo>
                  <a:cubicBezTo>
                    <a:pt x="6021" y="1710"/>
                    <a:pt x="6013" y="1709"/>
                    <a:pt x="6005" y="1709"/>
                  </a:cubicBezTo>
                  <a:cubicBezTo>
                    <a:pt x="5946" y="1709"/>
                    <a:pt x="5891" y="1725"/>
                    <a:pt x="5836" y="1744"/>
                  </a:cubicBezTo>
                  <a:cubicBezTo>
                    <a:pt x="5678" y="1813"/>
                    <a:pt x="5547" y="1927"/>
                    <a:pt x="5427" y="2046"/>
                  </a:cubicBezTo>
                  <a:cubicBezTo>
                    <a:pt x="5359" y="2108"/>
                    <a:pt x="5297" y="2177"/>
                    <a:pt x="5240" y="2250"/>
                  </a:cubicBezTo>
                  <a:lnTo>
                    <a:pt x="5240" y="2234"/>
                  </a:lnTo>
                  <a:cubicBezTo>
                    <a:pt x="5229" y="2177"/>
                    <a:pt x="5195" y="2126"/>
                    <a:pt x="5154" y="2085"/>
                  </a:cubicBezTo>
                  <a:cubicBezTo>
                    <a:pt x="5097" y="2024"/>
                    <a:pt x="5010" y="2000"/>
                    <a:pt x="4926" y="2000"/>
                  </a:cubicBezTo>
                  <a:cubicBezTo>
                    <a:pt x="4902" y="2000"/>
                    <a:pt x="4877" y="2002"/>
                    <a:pt x="4854" y="2006"/>
                  </a:cubicBezTo>
                  <a:cubicBezTo>
                    <a:pt x="4826" y="2012"/>
                    <a:pt x="4802" y="2017"/>
                    <a:pt x="4774" y="2029"/>
                  </a:cubicBezTo>
                  <a:cubicBezTo>
                    <a:pt x="4752" y="2035"/>
                    <a:pt x="4729" y="2046"/>
                    <a:pt x="4706" y="2063"/>
                  </a:cubicBezTo>
                  <a:cubicBezTo>
                    <a:pt x="4666" y="2085"/>
                    <a:pt x="4626" y="2114"/>
                    <a:pt x="4592" y="2148"/>
                  </a:cubicBezTo>
                  <a:cubicBezTo>
                    <a:pt x="4558" y="2177"/>
                    <a:pt x="4530" y="2216"/>
                    <a:pt x="4501" y="2256"/>
                  </a:cubicBezTo>
                  <a:cubicBezTo>
                    <a:pt x="4513" y="2132"/>
                    <a:pt x="4519" y="2006"/>
                    <a:pt x="4506" y="1881"/>
                  </a:cubicBezTo>
                  <a:cubicBezTo>
                    <a:pt x="4485" y="1637"/>
                    <a:pt x="4404" y="1398"/>
                    <a:pt x="4268" y="1199"/>
                  </a:cubicBezTo>
                  <a:cubicBezTo>
                    <a:pt x="4212" y="1120"/>
                    <a:pt x="4144" y="1046"/>
                    <a:pt x="4063" y="989"/>
                  </a:cubicBezTo>
                  <a:cubicBezTo>
                    <a:pt x="4024" y="967"/>
                    <a:pt x="3984" y="944"/>
                    <a:pt x="3945" y="926"/>
                  </a:cubicBezTo>
                  <a:cubicBezTo>
                    <a:pt x="3893" y="910"/>
                    <a:pt x="3842" y="899"/>
                    <a:pt x="3790" y="899"/>
                  </a:cubicBezTo>
                  <a:cubicBezTo>
                    <a:pt x="3782" y="898"/>
                    <a:pt x="3774" y="898"/>
                    <a:pt x="3766" y="898"/>
                  </a:cubicBezTo>
                  <a:cubicBezTo>
                    <a:pt x="3679" y="898"/>
                    <a:pt x="3591" y="931"/>
                    <a:pt x="3518" y="978"/>
                  </a:cubicBezTo>
                  <a:cubicBezTo>
                    <a:pt x="3484" y="1007"/>
                    <a:pt x="3449" y="1035"/>
                    <a:pt x="3415" y="1069"/>
                  </a:cubicBezTo>
                  <a:cubicBezTo>
                    <a:pt x="3422" y="933"/>
                    <a:pt x="3422" y="797"/>
                    <a:pt x="3399" y="660"/>
                  </a:cubicBezTo>
                  <a:cubicBezTo>
                    <a:pt x="3376" y="517"/>
                    <a:pt x="3325" y="381"/>
                    <a:pt x="3245" y="257"/>
                  </a:cubicBezTo>
                  <a:cubicBezTo>
                    <a:pt x="3211" y="205"/>
                    <a:pt x="3166" y="154"/>
                    <a:pt x="3115" y="115"/>
                  </a:cubicBezTo>
                  <a:cubicBezTo>
                    <a:pt x="3064" y="68"/>
                    <a:pt x="3006" y="40"/>
                    <a:pt x="2945" y="18"/>
                  </a:cubicBezTo>
                  <a:cubicBezTo>
                    <a:pt x="2911" y="6"/>
                    <a:pt x="2870" y="0"/>
                    <a:pt x="283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 flipH="1">
              <a:off x="2959935" y="3348459"/>
              <a:ext cx="223582" cy="195277"/>
            </a:xfrm>
            <a:custGeom>
              <a:avLst/>
              <a:gdLst/>
              <a:ahLst/>
              <a:cxnLst/>
              <a:rect l="l" t="t" r="r" b="b"/>
              <a:pathLst>
                <a:path w="7599" h="6637" extrusionOk="0">
                  <a:moveTo>
                    <a:pt x="1677" y="950"/>
                  </a:moveTo>
                  <a:cubicBezTo>
                    <a:pt x="1695" y="950"/>
                    <a:pt x="1711" y="955"/>
                    <a:pt x="1729" y="961"/>
                  </a:cubicBezTo>
                  <a:cubicBezTo>
                    <a:pt x="1939" y="1079"/>
                    <a:pt x="2138" y="1256"/>
                    <a:pt x="2325" y="1495"/>
                  </a:cubicBezTo>
                  <a:cubicBezTo>
                    <a:pt x="2484" y="1687"/>
                    <a:pt x="2615" y="1910"/>
                    <a:pt x="2739" y="2182"/>
                  </a:cubicBezTo>
                  <a:cubicBezTo>
                    <a:pt x="2848" y="2416"/>
                    <a:pt x="2938" y="2665"/>
                    <a:pt x="3001" y="2933"/>
                  </a:cubicBezTo>
                  <a:cubicBezTo>
                    <a:pt x="3030" y="3051"/>
                    <a:pt x="3059" y="3177"/>
                    <a:pt x="3087" y="3318"/>
                  </a:cubicBezTo>
                  <a:cubicBezTo>
                    <a:pt x="3104" y="3426"/>
                    <a:pt x="3121" y="3534"/>
                    <a:pt x="3138" y="3636"/>
                  </a:cubicBezTo>
                  <a:lnTo>
                    <a:pt x="3143" y="3693"/>
                  </a:lnTo>
                  <a:cubicBezTo>
                    <a:pt x="3143" y="3717"/>
                    <a:pt x="3138" y="3738"/>
                    <a:pt x="3121" y="3756"/>
                  </a:cubicBezTo>
                  <a:cubicBezTo>
                    <a:pt x="3104" y="3779"/>
                    <a:pt x="3080" y="3796"/>
                    <a:pt x="3053" y="3796"/>
                  </a:cubicBezTo>
                  <a:cubicBezTo>
                    <a:pt x="2996" y="3796"/>
                    <a:pt x="2956" y="3762"/>
                    <a:pt x="2951" y="3704"/>
                  </a:cubicBezTo>
                  <a:cubicBezTo>
                    <a:pt x="2938" y="3631"/>
                    <a:pt x="2928" y="3563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7" y="3029"/>
                    <a:pt x="2728" y="2830"/>
                  </a:cubicBezTo>
                  <a:cubicBezTo>
                    <a:pt x="2655" y="2602"/>
                    <a:pt x="2563" y="2392"/>
                    <a:pt x="2461" y="2199"/>
                  </a:cubicBezTo>
                  <a:cubicBezTo>
                    <a:pt x="2330" y="1949"/>
                    <a:pt x="2178" y="1722"/>
                    <a:pt x="2007" y="1529"/>
                  </a:cubicBezTo>
                  <a:cubicBezTo>
                    <a:pt x="1933" y="1449"/>
                    <a:pt x="1871" y="1393"/>
                    <a:pt x="1813" y="1336"/>
                  </a:cubicBezTo>
                  <a:cubicBezTo>
                    <a:pt x="1745" y="1273"/>
                    <a:pt x="1672" y="1216"/>
                    <a:pt x="1603" y="1154"/>
                  </a:cubicBezTo>
                  <a:cubicBezTo>
                    <a:pt x="1575" y="1136"/>
                    <a:pt x="1564" y="1108"/>
                    <a:pt x="1558" y="1079"/>
                  </a:cubicBezTo>
                  <a:cubicBezTo>
                    <a:pt x="1558" y="1045"/>
                    <a:pt x="1569" y="1011"/>
                    <a:pt x="1587" y="989"/>
                  </a:cubicBezTo>
                  <a:cubicBezTo>
                    <a:pt x="1609" y="966"/>
                    <a:pt x="1643" y="950"/>
                    <a:pt x="1677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34" y="2859"/>
                    <a:pt x="5706" y="2881"/>
                    <a:pt x="5678" y="2893"/>
                  </a:cubicBezTo>
                  <a:cubicBezTo>
                    <a:pt x="5445" y="2972"/>
                    <a:pt x="5235" y="3040"/>
                    <a:pt x="5024" y="3125"/>
                  </a:cubicBezTo>
                  <a:cubicBezTo>
                    <a:pt x="4819" y="3211"/>
                    <a:pt x="4621" y="3302"/>
                    <a:pt x="4439" y="3398"/>
                  </a:cubicBezTo>
                  <a:cubicBezTo>
                    <a:pt x="4103" y="3568"/>
                    <a:pt x="3819" y="3745"/>
                    <a:pt x="3558" y="3932"/>
                  </a:cubicBezTo>
                  <a:cubicBezTo>
                    <a:pt x="3541" y="3943"/>
                    <a:pt x="3518" y="3955"/>
                    <a:pt x="3502" y="3955"/>
                  </a:cubicBezTo>
                  <a:cubicBezTo>
                    <a:pt x="3462" y="3955"/>
                    <a:pt x="3428" y="3938"/>
                    <a:pt x="3410" y="3909"/>
                  </a:cubicBezTo>
                  <a:cubicBezTo>
                    <a:pt x="3376" y="3859"/>
                    <a:pt x="3387" y="3796"/>
                    <a:pt x="3439" y="3762"/>
                  </a:cubicBezTo>
                  <a:cubicBezTo>
                    <a:pt x="3615" y="3631"/>
                    <a:pt x="3780" y="3518"/>
                    <a:pt x="3939" y="3421"/>
                  </a:cubicBezTo>
                  <a:cubicBezTo>
                    <a:pt x="4103" y="3318"/>
                    <a:pt x="4280" y="3222"/>
                    <a:pt x="4485" y="3114"/>
                  </a:cubicBezTo>
                  <a:cubicBezTo>
                    <a:pt x="4661" y="3023"/>
                    <a:pt x="4848" y="2933"/>
                    <a:pt x="5036" y="2859"/>
                  </a:cubicBezTo>
                  <a:cubicBezTo>
                    <a:pt x="5251" y="2768"/>
                    <a:pt x="5427" y="2699"/>
                    <a:pt x="5587" y="2647"/>
                  </a:cubicBezTo>
                  <a:cubicBezTo>
                    <a:pt x="5603" y="2647"/>
                    <a:pt x="5616" y="2642"/>
                    <a:pt x="5632" y="2642"/>
                  </a:cubicBezTo>
                  <a:close/>
                  <a:moveTo>
                    <a:pt x="2928" y="3943"/>
                  </a:moveTo>
                  <a:cubicBezTo>
                    <a:pt x="2967" y="3943"/>
                    <a:pt x="3007" y="3972"/>
                    <a:pt x="3024" y="4006"/>
                  </a:cubicBezTo>
                  <a:cubicBezTo>
                    <a:pt x="3041" y="4058"/>
                    <a:pt x="3012" y="4114"/>
                    <a:pt x="2962" y="4137"/>
                  </a:cubicBezTo>
                  <a:cubicBezTo>
                    <a:pt x="2854" y="4182"/>
                    <a:pt x="2728" y="4239"/>
                    <a:pt x="2576" y="4318"/>
                  </a:cubicBezTo>
                  <a:lnTo>
                    <a:pt x="2592" y="4313"/>
                  </a:lnTo>
                  <a:lnTo>
                    <a:pt x="2592" y="4313"/>
                  </a:lnTo>
                  <a:cubicBezTo>
                    <a:pt x="2257" y="4483"/>
                    <a:pt x="1939" y="4700"/>
                    <a:pt x="1655" y="4955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92" y="5597"/>
                    <a:pt x="1007" y="5716"/>
                  </a:cubicBezTo>
                  <a:cubicBezTo>
                    <a:pt x="995" y="5739"/>
                    <a:pt x="961" y="5750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37" y="5608"/>
                  </a:cubicBezTo>
                  <a:cubicBezTo>
                    <a:pt x="887" y="5506"/>
                    <a:pt x="945" y="5409"/>
                    <a:pt x="1013" y="5301"/>
                  </a:cubicBezTo>
                  <a:cubicBezTo>
                    <a:pt x="1081" y="5205"/>
                    <a:pt x="1155" y="5120"/>
                    <a:pt x="1223" y="5041"/>
                  </a:cubicBezTo>
                  <a:cubicBezTo>
                    <a:pt x="1370" y="4876"/>
                    <a:pt x="1541" y="4722"/>
                    <a:pt x="1729" y="4585"/>
                  </a:cubicBezTo>
                  <a:cubicBezTo>
                    <a:pt x="1894" y="4461"/>
                    <a:pt x="2081" y="4347"/>
                    <a:pt x="2291" y="4234"/>
                  </a:cubicBezTo>
                  <a:cubicBezTo>
                    <a:pt x="2405" y="4171"/>
                    <a:pt x="2508" y="4120"/>
                    <a:pt x="2603" y="4074"/>
                  </a:cubicBezTo>
                  <a:cubicBezTo>
                    <a:pt x="2700" y="4029"/>
                    <a:pt x="2797" y="3989"/>
                    <a:pt x="2899" y="3950"/>
                  </a:cubicBezTo>
                  <a:cubicBezTo>
                    <a:pt x="2904" y="3943"/>
                    <a:pt x="2917" y="3943"/>
                    <a:pt x="2928" y="3943"/>
                  </a:cubicBezTo>
                  <a:close/>
                  <a:moveTo>
                    <a:pt x="2603" y="0"/>
                  </a:moveTo>
                  <a:cubicBezTo>
                    <a:pt x="2587" y="0"/>
                    <a:pt x="2569" y="0"/>
                    <a:pt x="2553" y="6"/>
                  </a:cubicBezTo>
                  <a:cubicBezTo>
                    <a:pt x="2529" y="11"/>
                    <a:pt x="2508" y="22"/>
                    <a:pt x="2490" y="29"/>
                  </a:cubicBezTo>
                  <a:cubicBezTo>
                    <a:pt x="2461" y="45"/>
                    <a:pt x="2433" y="69"/>
                    <a:pt x="2398" y="90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3"/>
                    <a:pt x="2194" y="397"/>
                    <a:pt x="2160" y="483"/>
                  </a:cubicBezTo>
                  <a:cubicBezTo>
                    <a:pt x="2138" y="562"/>
                    <a:pt x="2120" y="631"/>
                    <a:pt x="2115" y="699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2" y="801"/>
                  </a:cubicBezTo>
                  <a:cubicBezTo>
                    <a:pt x="2075" y="819"/>
                    <a:pt x="2047" y="835"/>
                    <a:pt x="2023" y="835"/>
                  </a:cubicBezTo>
                  <a:cubicBezTo>
                    <a:pt x="1973" y="835"/>
                    <a:pt x="1928" y="806"/>
                    <a:pt x="1916" y="767"/>
                  </a:cubicBezTo>
                  <a:cubicBezTo>
                    <a:pt x="1905" y="716"/>
                    <a:pt x="1882" y="665"/>
                    <a:pt x="1860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1"/>
                    <a:pt x="1501" y="187"/>
                    <a:pt x="1417" y="131"/>
                  </a:cubicBezTo>
                  <a:cubicBezTo>
                    <a:pt x="1348" y="85"/>
                    <a:pt x="1280" y="56"/>
                    <a:pt x="1217" y="29"/>
                  </a:cubicBezTo>
                  <a:cubicBezTo>
                    <a:pt x="1171" y="17"/>
                    <a:pt x="1132" y="11"/>
                    <a:pt x="1087" y="6"/>
                  </a:cubicBezTo>
                  <a:cubicBezTo>
                    <a:pt x="1052" y="6"/>
                    <a:pt x="1024" y="6"/>
                    <a:pt x="990" y="11"/>
                  </a:cubicBezTo>
                  <a:cubicBezTo>
                    <a:pt x="961" y="22"/>
                    <a:pt x="932" y="35"/>
                    <a:pt x="911" y="45"/>
                  </a:cubicBezTo>
                  <a:cubicBezTo>
                    <a:pt x="877" y="63"/>
                    <a:pt x="853" y="80"/>
                    <a:pt x="825" y="103"/>
                  </a:cubicBezTo>
                  <a:cubicBezTo>
                    <a:pt x="791" y="137"/>
                    <a:pt x="762" y="171"/>
                    <a:pt x="735" y="210"/>
                  </a:cubicBezTo>
                  <a:cubicBezTo>
                    <a:pt x="711" y="250"/>
                    <a:pt x="688" y="290"/>
                    <a:pt x="677" y="336"/>
                  </a:cubicBezTo>
                  <a:cubicBezTo>
                    <a:pt x="666" y="370"/>
                    <a:pt x="654" y="410"/>
                    <a:pt x="654" y="444"/>
                  </a:cubicBezTo>
                  <a:cubicBezTo>
                    <a:pt x="654" y="483"/>
                    <a:pt x="654" y="523"/>
                    <a:pt x="660" y="562"/>
                  </a:cubicBezTo>
                  <a:cubicBezTo>
                    <a:pt x="677" y="614"/>
                    <a:pt x="694" y="665"/>
                    <a:pt x="722" y="716"/>
                  </a:cubicBezTo>
                  <a:cubicBezTo>
                    <a:pt x="769" y="806"/>
                    <a:pt x="830" y="892"/>
                    <a:pt x="916" y="984"/>
                  </a:cubicBezTo>
                  <a:cubicBezTo>
                    <a:pt x="979" y="1052"/>
                    <a:pt x="1042" y="1113"/>
                    <a:pt x="1121" y="1188"/>
                  </a:cubicBezTo>
                  <a:lnTo>
                    <a:pt x="1189" y="1250"/>
                  </a:lnTo>
                  <a:cubicBezTo>
                    <a:pt x="1234" y="1291"/>
                    <a:pt x="1273" y="1330"/>
                    <a:pt x="1314" y="1370"/>
                  </a:cubicBezTo>
                  <a:cubicBezTo>
                    <a:pt x="1348" y="1404"/>
                    <a:pt x="1354" y="1438"/>
                    <a:pt x="1336" y="1477"/>
                  </a:cubicBezTo>
                  <a:cubicBezTo>
                    <a:pt x="1325" y="1506"/>
                    <a:pt x="1291" y="1522"/>
                    <a:pt x="1257" y="1522"/>
                  </a:cubicBezTo>
                  <a:lnTo>
                    <a:pt x="1239" y="1522"/>
                  </a:lnTo>
                  <a:cubicBezTo>
                    <a:pt x="1217" y="1517"/>
                    <a:pt x="1189" y="1517"/>
                    <a:pt x="1166" y="1517"/>
                  </a:cubicBezTo>
                  <a:lnTo>
                    <a:pt x="1126" y="1517"/>
                  </a:lnTo>
                  <a:cubicBezTo>
                    <a:pt x="1081" y="1517"/>
                    <a:pt x="1029" y="1517"/>
                    <a:pt x="979" y="1529"/>
                  </a:cubicBezTo>
                  <a:cubicBezTo>
                    <a:pt x="945" y="1540"/>
                    <a:pt x="911" y="1546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2"/>
                  </a:cubicBezTo>
                  <a:cubicBezTo>
                    <a:pt x="796" y="1642"/>
                    <a:pt x="791" y="1653"/>
                    <a:pt x="785" y="1671"/>
                  </a:cubicBezTo>
                  <a:cubicBezTo>
                    <a:pt x="780" y="1687"/>
                    <a:pt x="774" y="1705"/>
                    <a:pt x="774" y="1727"/>
                  </a:cubicBezTo>
                  <a:cubicBezTo>
                    <a:pt x="774" y="1756"/>
                    <a:pt x="774" y="1784"/>
                    <a:pt x="780" y="1818"/>
                  </a:cubicBezTo>
                  <a:cubicBezTo>
                    <a:pt x="791" y="1852"/>
                    <a:pt x="803" y="1892"/>
                    <a:pt x="819" y="1926"/>
                  </a:cubicBezTo>
                  <a:cubicBezTo>
                    <a:pt x="837" y="1960"/>
                    <a:pt x="859" y="1989"/>
                    <a:pt x="887" y="2023"/>
                  </a:cubicBezTo>
                  <a:cubicBezTo>
                    <a:pt x="932" y="2075"/>
                    <a:pt x="990" y="2120"/>
                    <a:pt x="1063" y="2165"/>
                  </a:cubicBezTo>
                  <a:cubicBezTo>
                    <a:pt x="1160" y="2227"/>
                    <a:pt x="1273" y="2285"/>
                    <a:pt x="1376" y="2335"/>
                  </a:cubicBezTo>
                  <a:lnTo>
                    <a:pt x="1427" y="2364"/>
                  </a:lnTo>
                  <a:cubicBezTo>
                    <a:pt x="1541" y="2421"/>
                    <a:pt x="1661" y="2484"/>
                    <a:pt x="1763" y="2563"/>
                  </a:cubicBezTo>
                  <a:cubicBezTo>
                    <a:pt x="1797" y="2586"/>
                    <a:pt x="1802" y="2631"/>
                    <a:pt x="1785" y="2671"/>
                  </a:cubicBezTo>
                  <a:cubicBezTo>
                    <a:pt x="1774" y="2688"/>
                    <a:pt x="1757" y="2705"/>
                    <a:pt x="1734" y="2716"/>
                  </a:cubicBezTo>
                  <a:cubicBezTo>
                    <a:pt x="1729" y="2716"/>
                    <a:pt x="1717" y="2723"/>
                    <a:pt x="1706" y="2723"/>
                  </a:cubicBezTo>
                  <a:cubicBezTo>
                    <a:pt x="1700" y="2723"/>
                    <a:pt x="1695" y="2723"/>
                    <a:pt x="1689" y="2716"/>
                  </a:cubicBezTo>
                  <a:cubicBezTo>
                    <a:pt x="1661" y="2716"/>
                    <a:pt x="1637" y="2716"/>
                    <a:pt x="1609" y="2710"/>
                  </a:cubicBezTo>
                  <a:lnTo>
                    <a:pt x="1541" y="2710"/>
                  </a:lnTo>
                  <a:cubicBezTo>
                    <a:pt x="1478" y="2710"/>
                    <a:pt x="1427" y="2716"/>
                    <a:pt x="1376" y="2723"/>
                  </a:cubicBezTo>
                  <a:cubicBezTo>
                    <a:pt x="1354" y="2733"/>
                    <a:pt x="1331" y="2739"/>
                    <a:pt x="1307" y="2750"/>
                  </a:cubicBezTo>
                  <a:cubicBezTo>
                    <a:pt x="1297" y="2750"/>
                    <a:pt x="1291" y="2757"/>
                    <a:pt x="1280" y="2768"/>
                  </a:cubicBezTo>
                  <a:cubicBezTo>
                    <a:pt x="1280" y="2768"/>
                    <a:pt x="1273" y="2773"/>
                    <a:pt x="1268" y="2778"/>
                  </a:cubicBezTo>
                  <a:lnTo>
                    <a:pt x="1262" y="2791"/>
                  </a:lnTo>
                  <a:lnTo>
                    <a:pt x="1262" y="2802"/>
                  </a:lnTo>
                  <a:lnTo>
                    <a:pt x="1262" y="2830"/>
                  </a:lnTo>
                  <a:cubicBezTo>
                    <a:pt x="1268" y="2847"/>
                    <a:pt x="1273" y="2870"/>
                    <a:pt x="1286" y="2886"/>
                  </a:cubicBezTo>
                  <a:cubicBezTo>
                    <a:pt x="1307" y="2920"/>
                    <a:pt x="1331" y="2961"/>
                    <a:pt x="1365" y="3001"/>
                  </a:cubicBezTo>
                  <a:cubicBezTo>
                    <a:pt x="1427" y="3063"/>
                    <a:pt x="1496" y="3119"/>
                    <a:pt x="1575" y="3177"/>
                  </a:cubicBezTo>
                  <a:cubicBezTo>
                    <a:pt x="1672" y="3234"/>
                    <a:pt x="1768" y="3284"/>
                    <a:pt x="1871" y="3318"/>
                  </a:cubicBezTo>
                  <a:cubicBezTo>
                    <a:pt x="1944" y="3342"/>
                    <a:pt x="2013" y="3358"/>
                    <a:pt x="2086" y="3363"/>
                  </a:cubicBezTo>
                  <a:cubicBezTo>
                    <a:pt x="2109" y="3370"/>
                    <a:pt x="2126" y="3381"/>
                    <a:pt x="2143" y="3410"/>
                  </a:cubicBezTo>
                  <a:cubicBezTo>
                    <a:pt x="2183" y="3415"/>
                    <a:pt x="2223" y="3426"/>
                    <a:pt x="2262" y="3438"/>
                  </a:cubicBezTo>
                  <a:cubicBezTo>
                    <a:pt x="2461" y="3500"/>
                    <a:pt x="2610" y="3580"/>
                    <a:pt x="2718" y="3683"/>
                  </a:cubicBezTo>
                  <a:cubicBezTo>
                    <a:pt x="2746" y="3711"/>
                    <a:pt x="2752" y="3756"/>
                    <a:pt x="2723" y="3785"/>
                  </a:cubicBezTo>
                  <a:cubicBezTo>
                    <a:pt x="2712" y="3801"/>
                    <a:pt x="2689" y="3807"/>
                    <a:pt x="2666" y="3807"/>
                  </a:cubicBezTo>
                  <a:cubicBezTo>
                    <a:pt x="2649" y="3807"/>
                    <a:pt x="2632" y="3801"/>
                    <a:pt x="2621" y="3790"/>
                  </a:cubicBezTo>
                  <a:cubicBezTo>
                    <a:pt x="2592" y="3767"/>
                    <a:pt x="2563" y="3738"/>
                    <a:pt x="2529" y="3717"/>
                  </a:cubicBezTo>
                  <a:cubicBezTo>
                    <a:pt x="2456" y="3670"/>
                    <a:pt x="2377" y="3631"/>
                    <a:pt x="2280" y="3597"/>
                  </a:cubicBezTo>
                  <a:cubicBezTo>
                    <a:pt x="2154" y="3557"/>
                    <a:pt x="2023" y="3534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2" y="3528"/>
                    <a:pt x="1603" y="3541"/>
                  </a:cubicBezTo>
                  <a:cubicBezTo>
                    <a:pt x="1564" y="3552"/>
                    <a:pt x="1530" y="3563"/>
                    <a:pt x="1501" y="3575"/>
                  </a:cubicBezTo>
                  <a:cubicBezTo>
                    <a:pt x="1485" y="3586"/>
                    <a:pt x="1472" y="3597"/>
                    <a:pt x="1462" y="3602"/>
                  </a:cubicBezTo>
                  <a:cubicBezTo>
                    <a:pt x="1451" y="3609"/>
                    <a:pt x="1451" y="3614"/>
                    <a:pt x="1444" y="3620"/>
                  </a:cubicBezTo>
                  <a:lnTo>
                    <a:pt x="1433" y="3643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1" y="3722"/>
                  </a:cubicBezTo>
                  <a:cubicBezTo>
                    <a:pt x="1467" y="3751"/>
                    <a:pt x="1490" y="3785"/>
                    <a:pt x="1519" y="3819"/>
                  </a:cubicBezTo>
                  <a:cubicBezTo>
                    <a:pt x="1575" y="3875"/>
                    <a:pt x="1637" y="3932"/>
                    <a:pt x="1729" y="3995"/>
                  </a:cubicBezTo>
                  <a:cubicBezTo>
                    <a:pt x="1757" y="4018"/>
                    <a:pt x="1763" y="4063"/>
                    <a:pt x="1745" y="4092"/>
                  </a:cubicBezTo>
                  <a:cubicBezTo>
                    <a:pt x="1734" y="4120"/>
                    <a:pt x="1700" y="4142"/>
                    <a:pt x="1672" y="4142"/>
                  </a:cubicBezTo>
                  <a:cubicBezTo>
                    <a:pt x="1666" y="4142"/>
                    <a:pt x="1661" y="4142"/>
                    <a:pt x="1655" y="4137"/>
                  </a:cubicBezTo>
                  <a:cubicBezTo>
                    <a:pt x="1501" y="4103"/>
                    <a:pt x="1342" y="4079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2" y="4074"/>
                    <a:pt x="859" y="4092"/>
                  </a:cubicBezTo>
                  <a:cubicBezTo>
                    <a:pt x="803" y="4103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5" y="4199"/>
                  </a:cubicBezTo>
                  <a:cubicBezTo>
                    <a:pt x="591" y="4223"/>
                    <a:pt x="570" y="4250"/>
                    <a:pt x="552" y="4273"/>
                  </a:cubicBezTo>
                  <a:cubicBezTo>
                    <a:pt x="541" y="4291"/>
                    <a:pt x="536" y="4307"/>
                    <a:pt x="530" y="4318"/>
                  </a:cubicBezTo>
                  <a:cubicBezTo>
                    <a:pt x="523" y="4330"/>
                    <a:pt x="523" y="4341"/>
                    <a:pt x="523" y="4347"/>
                  </a:cubicBezTo>
                  <a:lnTo>
                    <a:pt x="523" y="4364"/>
                  </a:lnTo>
                  <a:cubicBezTo>
                    <a:pt x="523" y="4370"/>
                    <a:pt x="530" y="4381"/>
                    <a:pt x="530" y="4386"/>
                  </a:cubicBezTo>
                  <a:cubicBezTo>
                    <a:pt x="536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4"/>
                  </a:cubicBezTo>
                  <a:cubicBezTo>
                    <a:pt x="632" y="4472"/>
                    <a:pt x="672" y="4489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9"/>
                    <a:pt x="922" y="4666"/>
                  </a:cubicBezTo>
                  <a:cubicBezTo>
                    <a:pt x="916" y="4716"/>
                    <a:pt x="871" y="4756"/>
                    <a:pt x="825" y="4756"/>
                  </a:cubicBezTo>
                  <a:cubicBezTo>
                    <a:pt x="791" y="4761"/>
                    <a:pt x="762" y="4761"/>
                    <a:pt x="735" y="4768"/>
                  </a:cubicBezTo>
                  <a:cubicBezTo>
                    <a:pt x="688" y="4779"/>
                    <a:pt x="643" y="4795"/>
                    <a:pt x="591" y="4819"/>
                  </a:cubicBezTo>
                  <a:cubicBezTo>
                    <a:pt x="546" y="4836"/>
                    <a:pt x="507" y="4853"/>
                    <a:pt x="462" y="4870"/>
                  </a:cubicBezTo>
                  <a:cubicBezTo>
                    <a:pt x="371" y="4921"/>
                    <a:pt x="279" y="4984"/>
                    <a:pt x="206" y="5046"/>
                  </a:cubicBezTo>
                  <a:cubicBezTo>
                    <a:pt x="155" y="5097"/>
                    <a:pt x="114" y="5143"/>
                    <a:pt x="80" y="5194"/>
                  </a:cubicBezTo>
                  <a:cubicBezTo>
                    <a:pt x="58" y="5228"/>
                    <a:pt x="35" y="5267"/>
                    <a:pt x="19" y="5314"/>
                  </a:cubicBezTo>
                  <a:cubicBezTo>
                    <a:pt x="12" y="5348"/>
                    <a:pt x="1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9" y="5455"/>
                  </a:lnTo>
                  <a:cubicBezTo>
                    <a:pt x="24" y="5461"/>
                    <a:pt x="35" y="5466"/>
                    <a:pt x="41" y="5466"/>
                  </a:cubicBezTo>
                  <a:cubicBezTo>
                    <a:pt x="75" y="5477"/>
                    <a:pt x="114" y="5484"/>
                    <a:pt x="161" y="5490"/>
                  </a:cubicBezTo>
                  <a:lnTo>
                    <a:pt x="189" y="5490"/>
                  </a:lnTo>
                  <a:cubicBezTo>
                    <a:pt x="263" y="5490"/>
                    <a:pt x="347" y="5477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5" y="5608"/>
                  </a:cubicBezTo>
                  <a:cubicBezTo>
                    <a:pt x="581" y="5655"/>
                    <a:pt x="541" y="5700"/>
                    <a:pt x="507" y="5745"/>
                  </a:cubicBezTo>
                  <a:lnTo>
                    <a:pt x="478" y="5773"/>
                  </a:lnTo>
                  <a:cubicBezTo>
                    <a:pt x="467" y="5791"/>
                    <a:pt x="450" y="5813"/>
                    <a:pt x="433" y="5830"/>
                  </a:cubicBezTo>
                  <a:lnTo>
                    <a:pt x="428" y="5841"/>
                  </a:lnTo>
                  <a:cubicBezTo>
                    <a:pt x="410" y="5865"/>
                    <a:pt x="394" y="5886"/>
                    <a:pt x="381" y="5904"/>
                  </a:cubicBezTo>
                  <a:cubicBezTo>
                    <a:pt x="302" y="6030"/>
                    <a:pt x="251" y="6132"/>
                    <a:pt x="216" y="6234"/>
                  </a:cubicBezTo>
                  <a:cubicBezTo>
                    <a:pt x="200" y="6285"/>
                    <a:pt x="189" y="6330"/>
                    <a:pt x="182" y="6376"/>
                  </a:cubicBezTo>
                  <a:cubicBezTo>
                    <a:pt x="182" y="6405"/>
                    <a:pt x="182" y="6432"/>
                    <a:pt x="189" y="6461"/>
                  </a:cubicBezTo>
                  <a:cubicBezTo>
                    <a:pt x="195" y="6478"/>
                    <a:pt x="200" y="6495"/>
                    <a:pt x="211" y="6512"/>
                  </a:cubicBezTo>
                  <a:cubicBezTo>
                    <a:pt x="216" y="6529"/>
                    <a:pt x="229" y="6541"/>
                    <a:pt x="240" y="6557"/>
                  </a:cubicBezTo>
                  <a:cubicBezTo>
                    <a:pt x="257" y="6575"/>
                    <a:pt x="274" y="6586"/>
                    <a:pt x="297" y="6602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1" y="6636"/>
                    <a:pt x="399" y="6636"/>
                  </a:cubicBezTo>
                  <a:cubicBezTo>
                    <a:pt x="428" y="6636"/>
                    <a:pt x="450" y="6636"/>
                    <a:pt x="467" y="6631"/>
                  </a:cubicBezTo>
                  <a:cubicBezTo>
                    <a:pt x="501" y="6626"/>
                    <a:pt x="536" y="6615"/>
                    <a:pt x="564" y="6597"/>
                  </a:cubicBezTo>
                  <a:cubicBezTo>
                    <a:pt x="626" y="6563"/>
                    <a:pt x="688" y="6518"/>
                    <a:pt x="756" y="6455"/>
                  </a:cubicBezTo>
                  <a:cubicBezTo>
                    <a:pt x="911" y="6313"/>
                    <a:pt x="1035" y="6148"/>
                    <a:pt x="1121" y="6041"/>
                  </a:cubicBezTo>
                  <a:cubicBezTo>
                    <a:pt x="1149" y="5996"/>
                    <a:pt x="1178" y="5955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6" y="5682"/>
                    <a:pt x="1404" y="5671"/>
                    <a:pt x="1433" y="5671"/>
                  </a:cubicBezTo>
                  <a:cubicBezTo>
                    <a:pt x="1444" y="5671"/>
                    <a:pt x="1462" y="5676"/>
                    <a:pt x="1472" y="5682"/>
                  </a:cubicBezTo>
                  <a:cubicBezTo>
                    <a:pt x="1501" y="5694"/>
                    <a:pt x="1519" y="5723"/>
                    <a:pt x="1524" y="5762"/>
                  </a:cubicBezTo>
                  <a:cubicBezTo>
                    <a:pt x="1530" y="5791"/>
                    <a:pt x="1535" y="5825"/>
                    <a:pt x="1541" y="5859"/>
                  </a:cubicBezTo>
                  <a:cubicBezTo>
                    <a:pt x="1541" y="5881"/>
                    <a:pt x="1541" y="5899"/>
                    <a:pt x="1546" y="5921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6"/>
                    <a:pt x="1569" y="6148"/>
                    <a:pt x="1587" y="6211"/>
                  </a:cubicBezTo>
                  <a:cubicBezTo>
                    <a:pt x="1598" y="6256"/>
                    <a:pt x="1609" y="6296"/>
                    <a:pt x="1627" y="6330"/>
                  </a:cubicBezTo>
                  <a:cubicBezTo>
                    <a:pt x="1637" y="6347"/>
                    <a:pt x="1643" y="6364"/>
                    <a:pt x="1655" y="6376"/>
                  </a:cubicBezTo>
                  <a:cubicBezTo>
                    <a:pt x="1666" y="6387"/>
                    <a:pt x="1672" y="6392"/>
                    <a:pt x="1682" y="6405"/>
                  </a:cubicBezTo>
                  <a:cubicBezTo>
                    <a:pt x="1695" y="6405"/>
                    <a:pt x="1706" y="6410"/>
                    <a:pt x="1711" y="6416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6"/>
                    <a:pt x="1831" y="6410"/>
                    <a:pt x="1842" y="6405"/>
                  </a:cubicBezTo>
                  <a:cubicBezTo>
                    <a:pt x="1865" y="6392"/>
                    <a:pt x="1882" y="6376"/>
                    <a:pt x="1899" y="6364"/>
                  </a:cubicBezTo>
                  <a:cubicBezTo>
                    <a:pt x="1933" y="6330"/>
                    <a:pt x="1962" y="6296"/>
                    <a:pt x="1989" y="6251"/>
                  </a:cubicBezTo>
                  <a:cubicBezTo>
                    <a:pt x="2052" y="6154"/>
                    <a:pt x="2109" y="6035"/>
                    <a:pt x="2160" y="5881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50"/>
                    <a:pt x="2319" y="5409"/>
                    <a:pt x="2371" y="5404"/>
                  </a:cubicBezTo>
                  <a:cubicBezTo>
                    <a:pt x="2433" y="5404"/>
                    <a:pt x="2484" y="5438"/>
                    <a:pt x="2501" y="5490"/>
                  </a:cubicBezTo>
                  <a:cubicBezTo>
                    <a:pt x="2513" y="5524"/>
                    <a:pt x="2524" y="5558"/>
                    <a:pt x="2542" y="5592"/>
                  </a:cubicBezTo>
                  <a:cubicBezTo>
                    <a:pt x="2563" y="5626"/>
                    <a:pt x="2587" y="5660"/>
                    <a:pt x="2610" y="5689"/>
                  </a:cubicBezTo>
                  <a:cubicBezTo>
                    <a:pt x="2626" y="5705"/>
                    <a:pt x="2637" y="5716"/>
                    <a:pt x="2655" y="5728"/>
                  </a:cubicBezTo>
                  <a:cubicBezTo>
                    <a:pt x="2666" y="5734"/>
                    <a:pt x="2678" y="5739"/>
                    <a:pt x="2689" y="5745"/>
                  </a:cubicBezTo>
                  <a:cubicBezTo>
                    <a:pt x="2700" y="5750"/>
                    <a:pt x="2712" y="5750"/>
                    <a:pt x="2718" y="5750"/>
                  </a:cubicBezTo>
                  <a:lnTo>
                    <a:pt x="2746" y="5750"/>
                  </a:lnTo>
                  <a:cubicBezTo>
                    <a:pt x="2757" y="5745"/>
                    <a:pt x="2768" y="5739"/>
                    <a:pt x="2780" y="5739"/>
                  </a:cubicBezTo>
                  <a:cubicBezTo>
                    <a:pt x="2802" y="5723"/>
                    <a:pt x="2825" y="5710"/>
                    <a:pt x="2842" y="5694"/>
                  </a:cubicBezTo>
                  <a:cubicBezTo>
                    <a:pt x="2870" y="5665"/>
                    <a:pt x="2893" y="5637"/>
                    <a:pt x="2917" y="5608"/>
                  </a:cubicBezTo>
                  <a:cubicBezTo>
                    <a:pt x="2938" y="5569"/>
                    <a:pt x="2962" y="5524"/>
                    <a:pt x="2978" y="5477"/>
                  </a:cubicBezTo>
                  <a:cubicBezTo>
                    <a:pt x="3001" y="5393"/>
                    <a:pt x="3019" y="5301"/>
                    <a:pt x="3024" y="5194"/>
                  </a:cubicBezTo>
                  <a:cubicBezTo>
                    <a:pt x="3035" y="4995"/>
                    <a:pt x="3012" y="4790"/>
                    <a:pt x="2962" y="4540"/>
                  </a:cubicBezTo>
                  <a:lnTo>
                    <a:pt x="2956" y="4529"/>
                  </a:lnTo>
                  <a:cubicBezTo>
                    <a:pt x="2951" y="4483"/>
                    <a:pt x="2944" y="4454"/>
                    <a:pt x="2933" y="4420"/>
                  </a:cubicBezTo>
                  <a:cubicBezTo>
                    <a:pt x="2928" y="4393"/>
                    <a:pt x="2928" y="4370"/>
                    <a:pt x="2938" y="4347"/>
                  </a:cubicBezTo>
                  <a:cubicBezTo>
                    <a:pt x="2951" y="4325"/>
                    <a:pt x="2967" y="4307"/>
                    <a:pt x="2990" y="4302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104" y="4318"/>
                    <a:pt x="3114" y="4359"/>
                  </a:cubicBezTo>
                  <a:cubicBezTo>
                    <a:pt x="3155" y="4483"/>
                    <a:pt x="3189" y="4609"/>
                    <a:pt x="3211" y="4739"/>
                  </a:cubicBezTo>
                  <a:cubicBezTo>
                    <a:pt x="3269" y="4870"/>
                    <a:pt x="3326" y="5000"/>
                    <a:pt x="3376" y="5136"/>
                  </a:cubicBezTo>
                  <a:cubicBezTo>
                    <a:pt x="3421" y="5273"/>
                    <a:pt x="3473" y="5416"/>
                    <a:pt x="3513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4" y="5631"/>
                    <a:pt x="3740" y="5626"/>
                    <a:pt x="3843" y="5603"/>
                  </a:cubicBezTo>
                  <a:cubicBezTo>
                    <a:pt x="3990" y="5569"/>
                    <a:pt x="4144" y="5511"/>
                    <a:pt x="4320" y="5416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9" y="5075"/>
                    <a:pt x="4280" y="4960"/>
                    <a:pt x="4212" y="4847"/>
                  </a:cubicBezTo>
                  <a:cubicBezTo>
                    <a:pt x="4178" y="4795"/>
                    <a:pt x="4144" y="4739"/>
                    <a:pt x="4110" y="4688"/>
                  </a:cubicBezTo>
                  <a:cubicBezTo>
                    <a:pt x="4058" y="4659"/>
                    <a:pt x="4008" y="4632"/>
                    <a:pt x="3956" y="4598"/>
                  </a:cubicBezTo>
                  <a:cubicBezTo>
                    <a:pt x="3848" y="4523"/>
                    <a:pt x="3701" y="4399"/>
                    <a:pt x="3633" y="4216"/>
                  </a:cubicBezTo>
                  <a:cubicBezTo>
                    <a:pt x="3609" y="4148"/>
                    <a:pt x="3644" y="4069"/>
                    <a:pt x="3717" y="4040"/>
                  </a:cubicBezTo>
                  <a:cubicBezTo>
                    <a:pt x="3728" y="4040"/>
                    <a:pt x="3746" y="4034"/>
                    <a:pt x="3762" y="4034"/>
                  </a:cubicBezTo>
                  <a:cubicBezTo>
                    <a:pt x="3780" y="4034"/>
                    <a:pt x="3803" y="4040"/>
                    <a:pt x="3819" y="4045"/>
                  </a:cubicBezTo>
                  <a:cubicBezTo>
                    <a:pt x="3843" y="4058"/>
                    <a:pt x="3859" y="4074"/>
                    <a:pt x="3871" y="4092"/>
                  </a:cubicBezTo>
                  <a:cubicBezTo>
                    <a:pt x="3899" y="4142"/>
                    <a:pt x="3927" y="4189"/>
                    <a:pt x="3967" y="4234"/>
                  </a:cubicBezTo>
                  <a:cubicBezTo>
                    <a:pt x="4019" y="4284"/>
                    <a:pt x="4076" y="4330"/>
                    <a:pt x="4144" y="4381"/>
                  </a:cubicBezTo>
                  <a:cubicBezTo>
                    <a:pt x="4240" y="4444"/>
                    <a:pt x="4349" y="4495"/>
                    <a:pt x="4462" y="4535"/>
                  </a:cubicBezTo>
                  <a:cubicBezTo>
                    <a:pt x="4559" y="4564"/>
                    <a:pt x="4655" y="4585"/>
                    <a:pt x="4745" y="4591"/>
                  </a:cubicBezTo>
                  <a:lnTo>
                    <a:pt x="4792" y="4591"/>
                  </a:lnTo>
                  <a:cubicBezTo>
                    <a:pt x="4842" y="4591"/>
                    <a:pt x="4887" y="4591"/>
                    <a:pt x="4928" y="4580"/>
                  </a:cubicBezTo>
                  <a:cubicBezTo>
                    <a:pt x="4955" y="4574"/>
                    <a:pt x="4979" y="4569"/>
                    <a:pt x="5002" y="4557"/>
                  </a:cubicBezTo>
                  <a:cubicBezTo>
                    <a:pt x="5013" y="4551"/>
                    <a:pt x="5024" y="4540"/>
                    <a:pt x="5041" y="4529"/>
                  </a:cubicBezTo>
                  <a:cubicBezTo>
                    <a:pt x="5047" y="4523"/>
                    <a:pt x="5058" y="4512"/>
                    <a:pt x="5065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86" y="4341"/>
                    <a:pt x="5081" y="4307"/>
                  </a:cubicBezTo>
                  <a:cubicBezTo>
                    <a:pt x="5070" y="4250"/>
                    <a:pt x="5047" y="4194"/>
                    <a:pt x="5013" y="4126"/>
                  </a:cubicBezTo>
                  <a:cubicBezTo>
                    <a:pt x="4996" y="4092"/>
                    <a:pt x="5018" y="4040"/>
                    <a:pt x="5047" y="4018"/>
                  </a:cubicBezTo>
                  <a:cubicBezTo>
                    <a:pt x="5065" y="4006"/>
                    <a:pt x="5081" y="4000"/>
                    <a:pt x="5099" y="4000"/>
                  </a:cubicBezTo>
                  <a:cubicBezTo>
                    <a:pt x="5115" y="4000"/>
                    <a:pt x="5126" y="4006"/>
                    <a:pt x="5144" y="4011"/>
                  </a:cubicBezTo>
                  <a:cubicBezTo>
                    <a:pt x="5251" y="4058"/>
                    <a:pt x="5382" y="4114"/>
                    <a:pt x="5513" y="4160"/>
                  </a:cubicBezTo>
                  <a:cubicBezTo>
                    <a:pt x="5684" y="4216"/>
                    <a:pt x="5826" y="4244"/>
                    <a:pt x="5962" y="4257"/>
                  </a:cubicBezTo>
                  <a:lnTo>
                    <a:pt x="6001" y="4257"/>
                  </a:lnTo>
                  <a:cubicBezTo>
                    <a:pt x="6070" y="4257"/>
                    <a:pt x="6132" y="4250"/>
                    <a:pt x="6195" y="4239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2" y="4160"/>
                    <a:pt x="6416" y="4137"/>
                    <a:pt x="6445" y="4114"/>
                  </a:cubicBezTo>
                  <a:cubicBezTo>
                    <a:pt x="6468" y="4097"/>
                    <a:pt x="6479" y="4074"/>
                    <a:pt x="6497" y="4058"/>
                  </a:cubicBezTo>
                  <a:cubicBezTo>
                    <a:pt x="6507" y="4040"/>
                    <a:pt x="6513" y="4024"/>
                    <a:pt x="6524" y="4000"/>
                  </a:cubicBezTo>
                  <a:cubicBezTo>
                    <a:pt x="6531" y="3984"/>
                    <a:pt x="6531" y="3966"/>
                    <a:pt x="6536" y="3950"/>
                  </a:cubicBezTo>
                  <a:cubicBezTo>
                    <a:pt x="6536" y="3927"/>
                    <a:pt x="6531" y="3909"/>
                    <a:pt x="6531" y="3887"/>
                  </a:cubicBezTo>
                  <a:cubicBezTo>
                    <a:pt x="6518" y="3859"/>
                    <a:pt x="6507" y="3830"/>
                    <a:pt x="6497" y="3807"/>
                  </a:cubicBezTo>
                  <a:cubicBezTo>
                    <a:pt x="6479" y="3773"/>
                    <a:pt x="6456" y="3738"/>
                    <a:pt x="6434" y="3711"/>
                  </a:cubicBezTo>
                  <a:cubicBezTo>
                    <a:pt x="6400" y="3677"/>
                    <a:pt x="6366" y="3648"/>
                    <a:pt x="6326" y="3625"/>
                  </a:cubicBezTo>
                  <a:cubicBezTo>
                    <a:pt x="6308" y="3609"/>
                    <a:pt x="6285" y="3597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5" y="3376"/>
                  </a:cubicBezTo>
                  <a:cubicBezTo>
                    <a:pt x="6138" y="3329"/>
                    <a:pt x="6183" y="3302"/>
                    <a:pt x="6235" y="3302"/>
                  </a:cubicBezTo>
                  <a:lnTo>
                    <a:pt x="6263" y="3302"/>
                  </a:lnTo>
                  <a:cubicBezTo>
                    <a:pt x="6337" y="3324"/>
                    <a:pt x="6422" y="3336"/>
                    <a:pt x="6536" y="3342"/>
                  </a:cubicBezTo>
                  <a:cubicBezTo>
                    <a:pt x="6576" y="3342"/>
                    <a:pt x="6621" y="3347"/>
                    <a:pt x="6660" y="3347"/>
                  </a:cubicBezTo>
                  <a:cubicBezTo>
                    <a:pt x="6825" y="3347"/>
                    <a:pt x="6985" y="3329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59"/>
                    <a:pt x="7513" y="3137"/>
                  </a:cubicBezTo>
                  <a:cubicBezTo>
                    <a:pt x="7530" y="3119"/>
                    <a:pt x="7547" y="3103"/>
                    <a:pt x="7564" y="3080"/>
                  </a:cubicBezTo>
                  <a:cubicBezTo>
                    <a:pt x="7570" y="3063"/>
                    <a:pt x="7581" y="3046"/>
                    <a:pt x="7588" y="3029"/>
                  </a:cubicBezTo>
                  <a:cubicBezTo>
                    <a:pt x="7593" y="3012"/>
                    <a:pt x="7598" y="2988"/>
                    <a:pt x="7598" y="2967"/>
                  </a:cubicBezTo>
                  <a:cubicBezTo>
                    <a:pt x="7598" y="2949"/>
                    <a:pt x="7598" y="2933"/>
                    <a:pt x="7593" y="2915"/>
                  </a:cubicBezTo>
                  <a:cubicBezTo>
                    <a:pt x="7593" y="2904"/>
                    <a:pt x="7588" y="2893"/>
                    <a:pt x="7581" y="2881"/>
                  </a:cubicBezTo>
                  <a:cubicBezTo>
                    <a:pt x="7575" y="2864"/>
                    <a:pt x="7564" y="2852"/>
                    <a:pt x="7553" y="2836"/>
                  </a:cubicBezTo>
                  <a:cubicBezTo>
                    <a:pt x="7536" y="2818"/>
                    <a:pt x="7513" y="2802"/>
                    <a:pt x="7496" y="2791"/>
                  </a:cubicBezTo>
                  <a:cubicBezTo>
                    <a:pt x="7444" y="2762"/>
                    <a:pt x="7388" y="2733"/>
                    <a:pt x="7326" y="2710"/>
                  </a:cubicBezTo>
                  <a:cubicBezTo>
                    <a:pt x="7178" y="2665"/>
                    <a:pt x="7024" y="2642"/>
                    <a:pt x="6877" y="2626"/>
                  </a:cubicBezTo>
                  <a:cubicBezTo>
                    <a:pt x="6825" y="2620"/>
                    <a:pt x="6775" y="2620"/>
                    <a:pt x="6723" y="2613"/>
                  </a:cubicBezTo>
                  <a:lnTo>
                    <a:pt x="6672" y="2608"/>
                  </a:lnTo>
                  <a:cubicBezTo>
                    <a:pt x="6655" y="2608"/>
                    <a:pt x="6638" y="2602"/>
                    <a:pt x="6621" y="2602"/>
                  </a:cubicBezTo>
                  <a:cubicBezTo>
                    <a:pt x="6610" y="2602"/>
                    <a:pt x="6599" y="2597"/>
                    <a:pt x="6581" y="2597"/>
                  </a:cubicBezTo>
                  <a:cubicBezTo>
                    <a:pt x="6558" y="2597"/>
                    <a:pt x="6531" y="2592"/>
                    <a:pt x="6507" y="2592"/>
                  </a:cubicBezTo>
                  <a:cubicBezTo>
                    <a:pt x="6468" y="2586"/>
                    <a:pt x="6434" y="2540"/>
                    <a:pt x="6434" y="2506"/>
                  </a:cubicBezTo>
                  <a:cubicBezTo>
                    <a:pt x="6428" y="2472"/>
                    <a:pt x="6445" y="2437"/>
                    <a:pt x="6473" y="2416"/>
                  </a:cubicBezTo>
                  <a:cubicBezTo>
                    <a:pt x="6531" y="2375"/>
                    <a:pt x="6599" y="2341"/>
                    <a:pt x="6667" y="2313"/>
                  </a:cubicBezTo>
                  <a:lnTo>
                    <a:pt x="6701" y="2296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9" y="2159"/>
                  </a:cubicBezTo>
                  <a:lnTo>
                    <a:pt x="6985" y="2154"/>
                  </a:lnTo>
                  <a:cubicBezTo>
                    <a:pt x="7116" y="2091"/>
                    <a:pt x="7240" y="2017"/>
                    <a:pt x="7360" y="1921"/>
                  </a:cubicBezTo>
                  <a:cubicBezTo>
                    <a:pt x="7394" y="1881"/>
                    <a:pt x="7423" y="1852"/>
                    <a:pt x="7444" y="1818"/>
                  </a:cubicBezTo>
                  <a:cubicBezTo>
                    <a:pt x="7457" y="1802"/>
                    <a:pt x="7468" y="1779"/>
                    <a:pt x="7473" y="1761"/>
                  </a:cubicBezTo>
                  <a:cubicBezTo>
                    <a:pt x="7478" y="1745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7"/>
                  </a:cubicBezTo>
                  <a:cubicBezTo>
                    <a:pt x="7478" y="1659"/>
                    <a:pt x="7473" y="1648"/>
                    <a:pt x="7462" y="1632"/>
                  </a:cubicBezTo>
                  <a:cubicBezTo>
                    <a:pt x="7457" y="1619"/>
                    <a:pt x="7451" y="1608"/>
                    <a:pt x="7439" y="1591"/>
                  </a:cubicBezTo>
                  <a:cubicBezTo>
                    <a:pt x="7428" y="1580"/>
                    <a:pt x="7417" y="1574"/>
                    <a:pt x="7405" y="1563"/>
                  </a:cubicBezTo>
                  <a:cubicBezTo>
                    <a:pt x="7388" y="1551"/>
                    <a:pt x="7371" y="1546"/>
                    <a:pt x="7354" y="1540"/>
                  </a:cubicBezTo>
                  <a:cubicBezTo>
                    <a:pt x="7326" y="1529"/>
                    <a:pt x="7297" y="1522"/>
                    <a:pt x="7258" y="1522"/>
                  </a:cubicBezTo>
                  <a:lnTo>
                    <a:pt x="7234" y="1522"/>
                  </a:lnTo>
                  <a:cubicBezTo>
                    <a:pt x="7172" y="1522"/>
                    <a:pt x="7103" y="1529"/>
                    <a:pt x="7035" y="1546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7" y="1813"/>
                    <a:pt x="6280" y="1870"/>
                    <a:pt x="6195" y="1926"/>
                  </a:cubicBezTo>
                  <a:cubicBezTo>
                    <a:pt x="6109" y="1978"/>
                    <a:pt x="6041" y="2023"/>
                    <a:pt x="5973" y="2075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1" y="2170"/>
                  </a:cubicBezTo>
                  <a:cubicBezTo>
                    <a:pt x="5854" y="2188"/>
                    <a:pt x="5826" y="2199"/>
                    <a:pt x="5802" y="2199"/>
                  </a:cubicBezTo>
                  <a:cubicBezTo>
                    <a:pt x="5786" y="2199"/>
                    <a:pt x="5774" y="2199"/>
                    <a:pt x="5763" y="2193"/>
                  </a:cubicBezTo>
                  <a:cubicBezTo>
                    <a:pt x="5734" y="2177"/>
                    <a:pt x="5706" y="2136"/>
                    <a:pt x="5718" y="2097"/>
                  </a:cubicBezTo>
                  <a:cubicBezTo>
                    <a:pt x="5746" y="2007"/>
                    <a:pt x="5774" y="1897"/>
                    <a:pt x="5786" y="1795"/>
                  </a:cubicBezTo>
                  <a:cubicBezTo>
                    <a:pt x="5786" y="1768"/>
                    <a:pt x="5786" y="1745"/>
                    <a:pt x="5781" y="1722"/>
                  </a:cubicBezTo>
                  <a:cubicBezTo>
                    <a:pt x="5781" y="1716"/>
                    <a:pt x="5774" y="1705"/>
                    <a:pt x="5774" y="1700"/>
                  </a:cubicBezTo>
                  <a:lnTo>
                    <a:pt x="5752" y="1700"/>
                  </a:lnTo>
                  <a:cubicBezTo>
                    <a:pt x="5723" y="1705"/>
                    <a:pt x="5700" y="1711"/>
                    <a:pt x="5678" y="1722"/>
                  </a:cubicBezTo>
                  <a:cubicBezTo>
                    <a:pt x="5587" y="1773"/>
                    <a:pt x="5513" y="1836"/>
                    <a:pt x="5451" y="1887"/>
                  </a:cubicBezTo>
                  <a:cubicBezTo>
                    <a:pt x="5314" y="2017"/>
                    <a:pt x="5194" y="2154"/>
                    <a:pt x="5099" y="2301"/>
                  </a:cubicBezTo>
                  <a:cubicBezTo>
                    <a:pt x="5047" y="2382"/>
                    <a:pt x="5013" y="2443"/>
                    <a:pt x="4990" y="2506"/>
                  </a:cubicBezTo>
                  <a:cubicBezTo>
                    <a:pt x="4984" y="2529"/>
                    <a:pt x="4979" y="2545"/>
                    <a:pt x="4962" y="2557"/>
                  </a:cubicBezTo>
                  <a:lnTo>
                    <a:pt x="4950" y="2568"/>
                  </a:lnTo>
                  <a:lnTo>
                    <a:pt x="4939" y="2579"/>
                  </a:lnTo>
                  <a:cubicBezTo>
                    <a:pt x="4921" y="2597"/>
                    <a:pt x="4900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79"/>
                    <a:pt x="4774" y="2552"/>
                  </a:cubicBezTo>
                  <a:cubicBezTo>
                    <a:pt x="4758" y="2523"/>
                    <a:pt x="4751" y="2495"/>
                    <a:pt x="4751" y="2461"/>
                  </a:cubicBezTo>
                  <a:cubicBezTo>
                    <a:pt x="4758" y="2427"/>
                    <a:pt x="4758" y="2398"/>
                    <a:pt x="4763" y="2364"/>
                  </a:cubicBezTo>
                  <a:cubicBezTo>
                    <a:pt x="4769" y="2324"/>
                    <a:pt x="4774" y="2279"/>
                    <a:pt x="4780" y="2238"/>
                  </a:cubicBezTo>
                  <a:cubicBezTo>
                    <a:pt x="4780" y="2182"/>
                    <a:pt x="4780" y="2131"/>
                    <a:pt x="4769" y="2086"/>
                  </a:cubicBezTo>
                  <a:cubicBezTo>
                    <a:pt x="4769" y="2075"/>
                    <a:pt x="4763" y="2062"/>
                    <a:pt x="4758" y="2052"/>
                  </a:cubicBezTo>
                  <a:lnTo>
                    <a:pt x="4745" y="2034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8" y="2023"/>
                  </a:cubicBezTo>
                  <a:cubicBezTo>
                    <a:pt x="4621" y="2028"/>
                    <a:pt x="4598" y="2034"/>
                    <a:pt x="4580" y="2041"/>
                  </a:cubicBezTo>
                  <a:cubicBezTo>
                    <a:pt x="4553" y="2057"/>
                    <a:pt x="4530" y="2075"/>
                    <a:pt x="4507" y="2091"/>
                  </a:cubicBezTo>
                  <a:cubicBezTo>
                    <a:pt x="4473" y="2125"/>
                    <a:pt x="4439" y="2165"/>
                    <a:pt x="4410" y="2211"/>
                  </a:cubicBezTo>
                  <a:cubicBezTo>
                    <a:pt x="4354" y="2307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78" y="2796"/>
                    <a:pt x="4150" y="2927"/>
                  </a:cubicBezTo>
                  <a:cubicBezTo>
                    <a:pt x="4137" y="2978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43"/>
                    <a:pt x="4098" y="3177"/>
                    <a:pt x="4087" y="3211"/>
                  </a:cubicBezTo>
                  <a:cubicBezTo>
                    <a:pt x="4081" y="3227"/>
                    <a:pt x="4069" y="3245"/>
                    <a:pt x="4053" y="3250"/>
                  </a:cubicBezTo>
                  <a:cubicBezTo>
                    <a:pt x="4042" y="3261"/>
                    <a:pt x="4019" y="3268"/>
                    <a:pt x="4001" y="3268"/>
                  </a:cubicBezTo>
                  <a:lnTo>
                    <a:pt x="3984" y="3268"/>
                  </a:lnTo>
                  <a:cubicBezTo>
                    <a:pt x="3950" y="3261"/>
                    <a:pt x="3911" y="3227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1" y="3012"/>
                    <a:pt x="3916" y="2886"/>
                    <a:pt x="3893" y="2768"/>
                  </a:cubicBezTo>
                  <a:cubicBezTo>
                    <a:pt x="3882" y="2744"/>
                    <a:pt x="3877" y="2723"/>
                    <a:pt x="3864" y="2694"/>
                  </a:cubicBezTo>
                  <a:cubicBezTo>
                    <a:pt x="3859" y="2682"/>
                    <a:pt x="3854" y="2676"/>
                    <a:pt x="3848" y="2665"/>
                  </a:cubicBezTo>
                  <a:cubicBezTo>
                    <a:pt x="3843" y="2660"/>
                    <a:pt x="3837" y="2660"/>
                    <a:pt x="3830" y="2654"/>
                  </a:cubicBezTo>
                  <a:cubicBezTo>
                    <a:pt x="3825" y="2647"/>
                    <a:pt x="3819" y="2647"/>
                    <a:pt x="3814" y="2642"/>
                  </a:cubicBezTo>
                  <a:cubicBezTo>
                    <a:pt x="3803" y="2642"/>
                    <a:pt x="3796" y="2642"/>
                    <a:pt x="3785" y="2637"/>
                  </a:cubicBezTo>
                  <a:cubicBezTo>
                    <a:pt x="3769" y="2637"/>
                    <a:pt x="3751" y="2642"/>
                    <a:pt x="3740" y="2642"/>
                  </a:cubicBezTo>
                  <a:cubicBezTo>
                    <a:pt x="3717" y="2647"/>
                    <a:pt x="3706" y="2654"/>
                    <a:pt x="3689" y="2660"/>
                  </a:cubicBezTo>
                  <a:cubicBezTo>
                    <a:pt x="3667" y="2671"/>
                    <a:pt x="3649" y="2682"/>
                    <a:pt x="3633" y="2699"/>
                  </a:cubicBezTo>
                  <a:cubicBezTo>
                    <a:pt x="3609" y="2723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2"/>
                  </a:cubicBezTo>
                  <a:cubicBezTo>
                    <a:pt x="3410" y="3171"/>
                    <a:pt x="3376" y="3342"/>
                    <a:pt x="3371" y="3518"/>
                  </a:cubicBezTo>
                  <a:cubicBezTo>
                    <a:pt x="3365" y="3552"/>
                    <a:pt x="3365" y="3586"/>
                    <a:pt x="3365" y="3614"/>
                  </a:cubicBezTo>
                  <a:cubicBezTo>
                    <a:pt x="3371" y="3654"/>
                    <a:pt x="3342" y="3688"/>
                    <a:pt x="3308" y="3688"/>
                  </a:cubicBezTo>
                  <a:cubicBezTo>
                    <a:pt x="3269" y="3688"/>
                    <a:pt x="3234" y="3659"/>
                    <a:pt x="3234" y="3625"/>
                  </a:cubicBezTo>
                  <a:cubicBezTo>
                    <a:pt x="3234" y="3552"/>
                    <a:pt x="3234" y="3466"/>
                    <a:pt x="3245" y="3370"/>
                  </a:cubicBezTo>
                  <a:cubicBezTo>
                    <a:pt x="3258" y="3261"/>
                    <a:pt x="3274" y="3159"/>
                    <a:pt x="3297" y="3069"/>
                  </a:cubicBezTo>
                  <a:cubicBezTo>
                    <a:pt x="3331" y="2943"/>
                    <a:pt x="3365" y="2852"/>
                    <a:pt x="3405" y="2773"/>
                  </a:cubicBezTo>
                  <a:cubicBezTo>
                    <a:pt x="3455" y="2671"/>
                    <a:pt x="3513" y="2608"/>
                    <a:pt x="3575" y="2563"/>
                  </a:cubicBezTo>
                  <a:cubicBezTo>
                    <a:pt x="3609" y="2529"/>
                    <a:pt x="3649" y="2511"/>
                    <a:pt x="3683" y="2500"/>
                  </a:cubicBezTo>
                  <a:cubicBezTo>
                    <a:pt x="3717" y="2495"/>
                    <a:pt x="3757" y="2484"/>
                    <a:pt x="3791" y="2484"/>
                  </a:cubicBezTo>
                  <a:cubicBezTo>
                    <a:pt x="3809" y="2484"/>
                    <a:pt x="3825" y="2489"/>
                    <a:pt x="3837" y="2489"/>
                  </a:cubicBezTo>
                  <a:cubicBezTo>
                    <a:pt x="3882" y="2500"/>
                    <a:pt x="3922" y="2518"/>
                    <a:pt x="3950" y="2545"/>
                  </a:cubicBezTo>
                  <a:cubicBezTo>
                    <a:pt x="3961" y="2557"/>
                    <a:pt x="3974" y="2568"/>
                    <a:pt x="3979" y="2579"/>
                  </a:cubicBezTo>
                  <a:cubicBezTo>
                    <a:pt x="4008" y="2477"/>
                    <a:pt x="4024" y="2375"/>
                    <a:pt x="4042" y="2272"/>
                  </a:cubicBezTo>
                  <a:cubicBezTo>
                    <a:pt x="4069" y="2143"/>
                    <a:pt x="4081" y="2034"/>
                    <a:pt x="4087" y="1926"/>
                  </a:cubicBezTo>
                  <a:cubicBezTo>
                    <a:pt x="4092" y="1795"/>
                    <a:pt x="4087" y="1671"/>
                    <a:pt x="4064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899" y="1142"/>
                    <a:pt x="3859" y="1074"/>
                    <a:pt x="3809" y="1023"/>
                  </a:cubicBezTo>
                  <a:cubicBezTo>
                    <a:pt x="3774" y="989"/>
                    <a:pt x="3746" y="961"/>
                    <a:pt x="3706" y="932"/>
                  </a:cubicBezTo>
                  <a:cubicBezTo>
                    <a:pt x="3678" y="916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8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4" y="909"/>
                  </a:cubicBezTo>
                  <a:cubicBezTo>
                    <a:pt x="3410" y="926"/>
                    <a:pt x="3382" y="943"/>
                    <a:pt x="3353" y="966"/>
                  </a:cubicBezTo>
                  <a:cubicBezTo>
                    <a:pt x="3319" y="1000"/>
                    <a:pt x="3279" y="1045"/>
                    <a:pt x="3245" y="1097"/>
                  </a:cubicBezTo>
                  <a:cubicBezTo>
                    <a:pt x="3206" y="1160"/>
                    <a:pt x="3172" y="1222"/>
                    <a:pt x="3138" y="1312"/>
                  </a:cubicBezTo>
                  <a:cubicBezTo>
                    <a:pt x="3121" y="1346"/>
                    <a:pt x="3080" y="1370"/>
                    <a:pt x="3041" y="1370"/>
                  </a:cubicBezTo>
                  <a:cubicBezTo>
                    <a:pt x="3024" y="1370"/>
                    <a:pt x="3007" y="1364"/>
                    <a:pt x="2996" y="1359"/>
                  </a:cubicBezTo>
                  <a:cubicBezTo>
                    <a:pt x="2973" y="1346"/>
                    <a:pt x="2951" y="1325"/>
                    <a:pt x="2944" y="1301"/>
                  </a:cubicBezTo>
                  <a:cubicBezTo>
                    <a:pt x="2933" y="1284"/>
                    <a:pt x="2933" y="1262"/>
                    <a:pt x="2938" y="1244"/>
                  </a:cubicBezTo>
                  <a:cubicBezTo>
                    <a:pt x="2938" y="1216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5"/>
                    <a:pt x="2956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6"/>
                    <a:pt x="2973" y="614"/>
                    <a:pt x="2938" y="426"/>
                  </a:cubicBezTo>
                  <a:cubicBezTo>
                    <a:pt x="2917" y="352"/>
                    <a:pt x="2899" y="290"/>
                    <a:pt x="2870" y="234"/>
                  </a:cubicBezTo>
                  <a:cubicBezTo>
                    <a:pt x="2842" y="182"/>
                    <a:pt x="2814" y="142"/>
                    <a:pt x="2780" y="103"/>
                  </a:cubicBezTo>
                  <a:cubicBezTo>
                    <a:pt x="2757" y="80"/>
                    <a:pt x="2734" y="56"/>
                    <a:pt x="2705" y="40"/>
                  </a:cubicBezTo>
                  <a:cubicBezTo>
                    <a:pt x="2689" y="29"/>
                    <a:pt x="2671" y="17"/>
                    <a:pt x="2655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 flipH="1">
              <a:off x="3028667" y="3474004"/>
              <a:ext cx="67230" cy="120250"/>
            </a:xfrm>
            <a:custGeom>
              <a:avLst/>
              <a:gdLst/>
              <a:ahLst/>
              <a:cxnLst/>
              <a:rect l="l" t="t" r="r" b="b"/>
              <a:pathLst>
                <a:path w="2285" h="4087" extrusionOk="0">
                  <a:moveTo>
                    <a:pt x="711" y="1"/>
                  </a:moveTo>
                  <a:cubicBezTo>
                    <a:pt x="676" y="1"/>
                    <a:pt x="648" y="1"/>
                    <a:pt x="614" y="6"/>
                  </a:cubicBezTo>
                  <a:cubicBezTo>
                    <a:pt x="563" y="12"/>
                    <a:pt x="511" y="17"/>
                    <a:pt x="461" y="24"/>
                  </a:cubicBezTo>
                  <a:lnTo>
                    <a:pt x="393" y="35"/>
                  </a:lnTo>
                  <a:cubicBezTo>
                    <a:pt x="314" y="46"/>
                    <a:pt x="222" y="58"/>
                    <a:pt x="131" y="58"/>
                  </a:cubicBezTo>
                  <a:cubicBezTo>
                    <a:pt x="75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2" y="200"/>
                    <a:pt x="0" y="245"/>
                    <a:pt x="12" y="279"/>
                  </a:cubicBezTo>
                  <a:cubicBezTo>
                    <a:pt x="222" y="808"/>
                    <a:pt x="450" y="1438"/>
                    <a:pt x="540" y="2104"/>
                  </a:cubicBezTo>
                  <a:cubicBezTo>
                    <a:pt x="592" y="2472"/>
                    <a:pt x="592" y="2830"/>
                    <a:pt x="552" y="3171"/>
                  </a:cubicBezTo>
                  <a:lnTo>
                    <a:pt x="552" y="3182"/>
                  </a:lnTo>
                  <a:cubicBezTo>
                    <a:pt x="535" y="3279"/>
                    <a:pt x="518" y="3381"/>
                    <a:pt x="495" y="3478"/>
                  </a:cubicBezTo>
                  <a:cubicBezTo>
                    <a:pt x="466" y="3586"/>
                    <a:pt x="438" y="3683"/>
                    <a:pt x="404" y="3774"/>
                  </a:cubicBezTo>
                  <a:cubicBezTo>
                    <a:pt x="375" y="3791"/>
                    <a:pt x="353" y="3819"/>
                    <a:pt x="348" y="3842"/>
                  </a:cubicBezTo>
                  <a:cubicBezTo>
                    <a:pt x="341" y="3876"/>
                    <a:pt x="341" y="3904"/>
                    <a:pt x="359" y="3927"/>
                  </a:cubicBezTo>
                  <a:cubicBezTo>
                    <a:pt x="375" y="3956"/>
                    <a:pt x="398" y="3966"/>
                    <a:pt x="427" y="3979"/>
                  </a:cubicBezTo>
                  <a:cubicBezTo>
                    <a:pt x="603" y="4052"/>
                    <a:pt x="807" y="4086"/>
                    <a:pt x="1023" y="4086"/>
                  </a:cubicBezTo>
                  <a:cubicBezTo>
                    <a:pt x="1137" y="4086"/>
                    <a:pt x="1251" y="4081"/>
                    <a:pt x="1364" y="4063"/>
                  </a:cubicBezTo>
                  <a:cubicBezTo>
                    <a:pt x="1529" y="4035"/>
                    <a:pt x="1694" y="3990"/>
                    <a:pt x="1848" y="3921"/>
                  </a:cubicBezTo>
                  <a:cubicBezTo>
                    <a:pt x="2006" y="3853"/>
                    <a:pt x="2137" y="3767"/>
                    <a:pt x="2250" y="3665"/>
                  </a:cubicBezTo>
                  <a:cubicBezTo>
                    <a:pt x="2273" y="3649"/>
                    <a:pt x="2284" y="3620"/>
                    <a:pt x="2284" y="3591"/>
                  </a:cubicBezTo>
                  <a:cubicBezTo>
                    <a:pt x="2284" y="3563"/>
                    <a:pt x="2273" y="3535"/>
                    <a:pt x="2250" y="3512"/>
                  </a:cubicBezTo>
                  <a:cubicBezTo>
                    <a:pt x="2268" y="3381"/>
                    <a:pt x="2263" y="3245"/>
                    <a:pt x="2257" y="3132"/>
                  </a:cubicBezTo>
                  <a:cubicBezTo>
                    <a:pt x="2250" y="2972"/>
                    <a:pt x="2234" y="2813"/>
                    <a:pt x="2205" y="2642"/>
                  </a:cubicBezTo>
                  <a:cubicBezTo>
                    <a:pt x="2160" y="2342"/>
                    <a:pt x="2087" y="2035"/>
                    <a:pt x="1972" y="1729"/>
                  </a:cubicBezTo>
                  <a:cubicBezTo>
                    <a:pt x="1870" y="1427"/>
                    <a:pt x="1733" y="1137"/>
                    <a:pt x="1581" y="858"/>
                  </a:cubicBezTo>
                  <a:cubicBezTo>
                    <a:pt x="1432" y="597"/>
                    <a:pt x="1251" y="336"/>
                    <a:pt x="1035" y="85"/>
                  </a:cubicBezTo>
                  <a:lnTo>
                    <a:pt x="1017" y="63"/>
                  </a:lnTo>
                  <a:lnTo>
                    <a:pt x="1001" y="40"/>
                  </a:lnTo>
                  <a:cubicBezTo>
                    <a:pt x="983" y="24"/>
                    <a:pt x="955" y="12"/>
                    <a:pt x="927" y="12"/>
                  </a:cubicBezTo>
                  <a:cubicBezTo>
                    <a:pt x="910" y="12"/>
                    <a:pt x="893" y="17"/>
                    <a:pt x="876" y="24"/>
                  </a:cubicBezTo>
                  <a:cubicBezTo>
                    <a:pt x="870" y="17"/>
                    <a:pt x="859" y="12"/>
                    <a:pt x="847" y="12"/>
                  </a:cubicBezTo>
                  <a:cubicBezTo>
                    <a:pt x="802" y="6"/>
                    <a:pt x="757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 flipH="1">
              <a:off x="2951756" y="3342074"/>
              <a:ext cx="238616" cy="252239"/>
            </a:xfrm>
            <a:custGeom>
              <a:avLst/>
              <a:gdLst/>
              <a:ahLst/>
              <a:cxnLst/>
              <a:rect l="l" t="t" r="r" b="b"/>
              <a:pathLst>
                <a:path w="8110" h="8573" extrusionOk="0">
                  <a:moveTo>
                    <a:pt x="1910" y="1167"/>
                  </a:moveTo>
                  <a:cubicBezTo>
                    <a:pt x="1876" y="1167"/>
                    <a:pt x="1842" y="1183"/>
                    <a:pt x="1820" y="1206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5"/>
                    <a:pt x="1808" y="1353"/>
                    <a:pt x="1836" y="1371"/>
                  </a:cubicBezTo>
                  <a:cubicBezTo>
                    <a:pt x="1905" y="1433"/>
                    <a:pt x="1978" y="1490"/>
                    <a:pt x="2046" y="1553"/>
                  </a:cubicBezTo>
                  <a:cubicBezTo>
                    <a:pt x="2104" y="1610"/>
                    <a:pt x="2166" y="1666"/>
                    <a:pt x="2240" y="1746"/>
                  </a:cubicBezTo>
                  <a:cubicBezTo>
                    <a:pt x="2411" y="1939"/>
                    <a:pt x="2563" y="2166"/>
                    <a:pt x="2694" y="2416"/>
                  </a:cubicBezTo>
                  <a:cubicBezTo>
                    <a:pt x="2796" y="2609"/>
                    <a:pt x="2888" y="2819"/>
                    <a:pt x="2961" y="3047"/>
                  </a:cubicBezTo>
                  <a:cubicBezTo>
                    <a:pt x="3030" y="3246"/>
                    <a:pt x="3087" y="3456"/>
                    <a:pt x="3137" y="3695"/>
                  </a:cubicBezTo>
                  <a:lnTo>
                    <a:pt x="3143" y="3706"/>
                  </a:lnTo>
                  <a:cubicBezTo>
                    <a:pt x="3161" y="3780"/>
                    <a:pt x="3171" y="3853"/>
                    <a:pt x="3184" y="3921"/>
                  </a:cubicBezTo>
                  <a:cubicBezTo>
                    <a:pt x="3189" y="3979"/>
                    <a:pt x="3229" y="4013"/>
                    <a:pt x="3286" y="4013"/>
                  </a:cubicBezTo>
                  <a:cubicBezTo>
                    <a:pt x="3313" y="4013"/>
                    <a:pt x="3337" y="3996"/>
                    <a:pt x="3354" y="3973"/>
                  </a:cubicBezTo>
                  <a:cubicBezTo>
                    <a:pt x="3371" y="3955"/>
                    <a:pt x="3376" y="3934"/>
                    <a:pt x="3376" y="3910"/>
                  </a:cubicBezTo>
                  <a:lnTo>
                    <a:pt x="3371" y="3853"/>
                  </a:lnTo>
                  <a:cubicBezTo>
                    <a:pt x="3354" y="3751"/>
                    <a:pt x="3337" y="3643"/>
                    <a:pt x="3320" y="3535"/>
                  </a:cubicBezTo>
                  <a:cubicBezTo>
                    <a:pt x="3292" y="3394"/>
                    <a:pt x="3263" y="3268"/>
                    <a:pt x="3234" y="3150"/>
                  </a:cubicBezTo>
                  <a:cubicBezTo>
                    <a:pt x="3171" y="2882"/>
                    <a:pt x="3081" y="2633"/>
                    <a:pt x="2972" y="2399"/>
                  </a:cubicBezTo>
                  <a:cubicBezTo>
                    <a:pt x="2848" y="2132"/>
                    <a:pt x="2717" y="1904"/>
                    <a:pt x="2558" y="1712"/>
                  </a:cubicBezTo>
                  <a:cubicBezTo>
                    <a:pt x="2371" y="1473"/>
                    <a:pt x="2172" y="1296"/>
                    <a:pt x="1962" y="1178"/>
                  </a:cubicBezTo>
                  <a:cubicBezTo>
                    <a:pt x="1944" y="1172"/>
                    <a:pt x="1928" y="1167"/>
                    <a:pt x="1910" y="1167"/>
                  </a:cubicBezTo>
                  <a:close/>
                  <a:moveTo>
                    <a:pt x="5865" y="2859"/>
                  </a:moveTo>
                  <a:cubicBezTo>
                    <a:pt x="5849" y="2859"/>
                    <a:pt x="5836" y="2864"/>
                    <a:pt x="5820" y="2864"/>
                  </a:cubicBezTo>
                  <a:cubicBezTo>
                    <a:pt x="5660" y="2916"/>
                    <a:pt x="5484" y="2985"/>
                    <a:pt x="5269" y="3076"/>
                  </a:cubicBezTo>
                  <a:cubicBezTo>
                    <a:pt x="5081" y="3150"/>
                    <a:pt x="4894" y="3240"/>
                    <a:pt x="4718" y="3331"/>
                  </a:cubicBezTo>
                  <a:cubicBezTo>
                    <a:pt x="4513" y="3439"/>
                    <a:pt x="4336" y="3535"/>
                    <a:pt x="4172" y="3638"/>
                  </a:cubicBezTo>
                  <a:cubicBezTo>
                    <a:pt x="4013" y="3735"/>
                    <a:pt x="3848" y="3848"/>
                    <a:pt x="3672" y="3979"/>
                  </a:cubicBezTo>
                  <a:cubicBezTo>
                    <a:pt x="3620" y="4013"/>
                    <a:pt x="3609" y="4076"/>
                    <a:pt x="3643" y="4126"/>
                  </a:cubicBezTo>
                  <a:cubicBezTo>
                    <a:pt x="3661" y="4149"/>
                    <a:pt x="3695" y="4172"/>
                    <a:pt x="3735" y="4172"/>
                  </a:cubicBezTo>
                  <a:cubicBezTo>
                    <a:pt x="3751" y="4172"/>
                    <a:pt x="3774" y="4160"/>
                    <a:pt x="3791" y="4149"/>
                  </a:cubicBezTo>
                  <a:cubicBezTo>
                    <a:pt x="4052" y="3962"/>
                    <a:pt x="4336" y="3785"/>
                    <a:pt x="4672" y="3615"/>
                  </a:cubicBezTo>
                  <a:cubicBezTo>
                    <a:pt x="4854" y="3519"/>
                    <a:pt x="5052" y="3428"/>
                    <a:pt x="5257" y="3342"/>
                  </a:cubicBezTo>
                  <a:cubicBezTo>
                    <a:pt x="5468" y="3257"/>
                    <a:pt x="5678" y="3189"/>
                    <a:pt x="5911" y="3110"/>
                  </a:cubicBezTo>
                  <a:cubicBezTo>
                    <a:pt x="5939" y="3098"/>
                    <a:pt x="5967" y="3076"/>
                    <a:pt x="5979" y="3047"/>
                  </a:cubicBezTo>
                  <a:cubicBezTo>
                    <a:pt x="5996" y="3013"/>
                    <a:pt x="5996" y="2979"/>
                    <a:pt x="5985" y="2945"/>
                  </a:cubicBezTo>
                  <a:cubicBezTo>
                    <a:pt x="5967" y="2893"/>
                    <a:pt x="5922" y="2859"/>
                    <a:pt x="5865" y="2859"/>
                  </a:cubicBezTo>
                  <a:close/>
                  <a:moveTo>
                    <a:pt x="3161" y="4160"/>
                  </a:moveTo>
                  <a:cubicBezTo>
                    <a:pt x="3150" y="4160"/>
                    <a:pt x="3137" y="4160"/>
                    <a:pt x="3132" y="4167"/>
                  </a:cubicBezTo>
                  <a:cubicBezTo>
                    <a:pt x="3030" y="4206"/>
                    <a:pt x="2933" y="4246"/>
                    <a:pt x="2836" y="4291"/>
                  </a:cubicBezTo>
                  <a:cubicBezTo>
                    <a:pt x="2741" y="4337"/>
                    <a:pt x="2638" y="4388"/>
                    <a:pt x="2524" y="4451"/>
                  </a:cubicBezTo>
                  <a:cubicBezTo>
                    <a:pt x="2314" y="4564"/>
                    <a:pt x="2127" y="4678"/>
                    <a:pt x="1962" y="4802"/>
                  </a:cubicBezTo>
                  <a:cubicBezTo>
                    <a:pt x="1774" y="4939"/>
                    <a:pt x="1603" y="5093"/>
                    <a:pt x="1456" y="5258"/>
                  </a:cubicBezTo>
                  <a:cubicBezTo>
                    <a:pt x="1388" y="5337"/>
                    <a:pt x="1314" y="5422"/>
                    <a:pt x="1246" y="5518"/>
                  </a:cubicBezTo>
                  <a:cubicBezTo>
                    <a:pt x="1178" y="5626"/>
                    <a:pt x="1120" y="5723"/>
                    <a:pt x="1070" y="5825"/>
                  </a:cubicBezTo>
                  <a:cubicBezTo>
                    <a:pt x="1052" y="5865"/>
                    <a:pt x="1063" y="5917"/>
                    <a:pt x="1097" y="5945"/>
                  </a:cubicBezTo>
                  <a:cubicBezTo>
                    <a:pt x="1115" y="5962"/>
                    <a:pt x="1138" y="5974"/>
                    <a:pt x="1165" y="5974"/>
                  </a:cubicBezTo>
                  <a:lnTo>
                    <a:pt x="1172" y="5974"/>
                  </a:lnTo>
                  <a:cubicBezTo>
                    <a:pt x="1194" y="5967"/>
                    <a:pt x="1228" y="5956"/>
                    <a:pt x="1240" y="5940"/>
                  </a:cubicBezTo>
                  <a:cubicBezTo>
                    <a:pt x="1325" y="5814"/>
                    <a:pt x="1422" y="5672"/>
                    <a:pt x="1535" y="5536"/>
                  </a:cubicBezTo>
                  <a:cubicBezTo>
                    <a:pt x="1637" y="5416"/>
                    <a:pt x="1752" y="5297"/>
                    <a:pt x="1888" y="5172"/>
                  </a:cubicBezTo>
                  <a:cubicBezTo>
                    <a:pt x="2127" y="4956"/>
                    <a:pt x="2393" y="4768"/>
                    <a:pt x="2672" y="4610"/>
                  </a:cubicBezTo>
                  <a:cubicBezTo>
                    <a:pt x="2723" y="4587"/>
                    <a:pt x="2768" y="4558"/>
                    <a:pt x="2820" y="4530"/>
                  </a:cubicBezTo>
                  <a:lnTo>
                    <a:pt x="2820" y="4530"/>
                  </a:lnTo>
                  <a:lnTo>
                    <a:pt x="2809" y="4535"/>
                  </a:lnTo>
                  <a:cubicBezTo>
                    <a:pt x="2961" y="4456"/>
                    <a:pt x="3087" y="4399"/>
                    <a:pt x="3195" y="4354"/>
                  </a:cubicBezTo>
                  <a:cubicBezTo>
                    <a:pt x="3245" y="4331"/>
                    <a:pt x="3274" y="4275"/>
                    <a:pt x="3257" y="4223"/>
                  </a:cubicBezTo>
                  <a:cubicBezTo>
                    <a:pt x="3240" y="4189"/>
                    <a:pt x="3200" y="4160"/>
                    <a:pt x="3161" y="4160"/>
                  </a:cubicBezTo>
                  <a:close/>
                  <a:moveTo>
                    <a:pt x="4797" y="5752"/>
                  </a:moveTo>
                  <a:cubicBezTo>
                    <a:pt x="4860" y="5888"/>
                    <a:pt x="4916" y="6030"/>
                    <a:pt x="4962" y="6178"/>
                  </a:cubicBezTo>
                  <a:cubicBezTo>
                    <a:pt x="4848" y="6258"/>
                    <a:pt x="4740" y="6354"/>
                    <a:pt x="4632" y="6439"/>
                  </a:cubicBezTo>
                  <a:cubicBezTo>
                    <a:pt x="4507" y="6536"/>
                    <a:pt x="4383" y="6627"/>
                    <a:pt x="4246" y="6701"/>
                  </a:cubicBezTo>
                  <a:cubicBezTo>
                    <a:pt x="4144" y="6751"/>
                    <a:pt x="4036" y="6792"/>
                    <a:pt x="3927" y="6819"/>
                  </a:cubicBezTo>
                  <a:cubicBezTo>
                    <a:pt x="3916" y="6819"/>
                    <a:pt x="3911" y="6819"/>
                    <a:pt x="3900" y="6826"/>
                  </a:cubicBezTo>
                  <a:cubicBezTo>
                    <a:pt x="3900" y="6780"/>
                    <a:pt x="3900" y="6735"/>
                    <a:pt x="3893" y="6690"/>
                  </a:cubicBezTo>
                  <a:cubicBezTo>
                    <a:pt x="3882" y="6536"/>
                    <a:pt x="3871" y="6388"/>
                    <a:pt x="3848" y="6234"/>
                  </a:cubicBezTo>
                  <a:cubicBezTo>
                    <a:pt x="3837" y="6172"/>
                    <a:pt x="3819" y="6103"/>
                    <a:pt x="3808" y="6042"/>
                  </a:cubicBezTo>
                  <a:cubicBezTo>
                    <a:pt x="3877" y="6042"/>
                    <a:pt x="3950" y="6042"/>
                    <a:pt x="4018" y="6035"/>
                  </a:cubicBezTo>
                  <a:cubicBezTo>
                    <a:pt x="4121" y="6024"/>
                    <a:pt x="4223" y="6001"/>
                    <a:pt x="4320" y="5974"/>
                  </a:cubicBezTo>
                  <a:cubicBezTo>
                    <a:pt x="4411" y="5951"/>
                    <a:pt x="4496" y="5917"/>
                    <a:pt x="4582" y="5877"/>
                  </a:cubicBezTo>
                  <a:cubicBezTo>
                    <a:pt x="4661" y="5843"/>
                    <a:pt x="4729" y="5797"/>
                    <a:pt x="4797" y="5752"/>
                  </a:cubicBezTo>
                  <a:close/>
                  <a:moveTo>
                    <a:pt x="2836" y="217"/>
                  </a:moveTo>
                  <a:cubicBezTo>
                    <a:pt x="2854" y="223"/>
                    <a:pt x="2870" y="223"/>
                    <a:pt x="2888" y="228"/>
                  </a:cubicBezTo>
                  <a:cubicBezTo>
                    <a:pt x="2904" y="234"/>
                    <a:pt x="2922" y="246"/>
                    <a:pt x="2938" y="257"/>
                  </a:cubicBezTo>
                  <a:cubicBezTo>
                    <a:pt x="2967" y="273"/>
                    <a:pt x="2990" y="297"/>
                    <a:pt x="3013" y="320"/>
                  </a:cubicBezTo>
                  <a:cubicBezTo>
                    <a:pt x="3047" y="359"/>
                    <a:pt x="3075" y="399"/>
                    <a:pt x="3103" y="451"/>
                  </a:cubicBezTo>
                  <a:cubicBezTo>
                    <a:pt x="3132" y="507"/>
                    <a:pt x="3155" y="569"/>
                    <a:pt x="3171" y="643"/>
                  </a:cubicBezTo>
                  <a:cubicBezTo>
                    <a:pt x="3200" y="792"/>
                    <a:pt x="3200" y="944"/>
                    <a:pt x="3195" y="1064"/>
                  </a:cubicBezTo>
                  <a:cubicBezTo>
                    <a:pt x="3195" y="1092"/>
                    <a:pt x="3195" y="1120"/>
                    <a:pt x="3189" y="1143"/>
                  </a:cubicBezTo>
                  <a:lnTo>
                    <a:pt x="3195" y="1138"/>
                  </a:lnTo>
                  <a:lnTo>
                    <a:pt x="3195" y="1138"/>
                  </a:lnTo>
                  <a:cubicBezTo>
                    <a:pt x="3189" y="1201"/>
                    <a:pt x="3184" y="1262"/>
                    <a:pt x="3177" y="1325"/>
                  </a:cubicBezTo>
                  <a:lnTo>
                    <a:pt x="3177" y="1371"/>
                  </a:lnTo>
                  <a:cubicBezTo>
                    <a:pt x="3171" y="1398"/>
                    <a:pt x="3171" y="1433"/>
                    <a:pt x="3171" y="1461"/>
                  </a:cubicBezTo>
                  <a:cubicBezTo>
                    <a:pt x="3166" y="1479"/>
                    <a:pt x="3166" y="1501"/>
                    <a:pt x="3177" y="1518"/>
                  </a:cubicBezTo>
                  <a:cubicBezTo>
                    <a:pt x="3184" y="1542"/>
                    <a:pt x="3206" y="1563"/>
                    <a:pt x="3229" y="1576"/>
                  </a:cubicBezTo>
                  <a:cubicBezTo>
                    <a:pt x="3240" y="1581"/>
                    <a:pt x="3257" y="1587"/>
                    <a:pt x="3274" y="1587"/>
                  </a:cubicBezTo>
                  <a:cubicBezTo>
                    <a:pt x="3313" y="1587"/>
                    <a:pt x="3354" y="1563"/>
                    <a:pt x="3371" y="1529"/>
                  </a:cubicBezTo>
                  <a:cubicBezTo>
                    <a:pt x="3405" y="1439"/>
                    <a:pt x="3439" y="1377"/>
                    <a:pt x="3478" y="1314"/>
                  </a:cubicBezTo>
                  <a:cubicBezTo>
                    <a:pt x="3512" y="1262"/>
                    <a:pt x="3552" y="1217"/>
                    <a:pt x="3586" y="1183"/>
                  </a:cubicBezTo>
                  <a:cubicBezTo>
                    <a:pt x="3615" y="1160"/>
                    <a:pt x="3643" y="1143"/>
                    <a:pt x="3667" y="1126"/>
                  </a:cubicBezTo>
                  <a:cubicBezTo>
                    <a:pt x="3688" y="1115"/>
                    <a:pt x="3706" y="1109"/>
                    <a:pt x="3729" y="1104"/>
                  </a:cubicBezTo>
                  <a:cubicBezTo>
                    <a:pt x="3751" y="1098"/>
                    <a:pt x="3769" y="1098"/>
                    <a:pt x="3791" y="1098"/>
                  </a:cubicBezTo>
                  <a:cubicBezTo>
                    <a:pt x="3814" y="1098"/>
                    <a:pt x="3837" y="1104"/>
                    <a:pt x="3859" y="1109"/>
                  </a:cubicBezTo>
                  <a:cubicBezTo>
                    <a:pt x="3887" y="1120"/>
                    <a:pt x="3911" y="1133"/>
                    <a:pt x="3939" y="1149"/>
                  </a:cubicBezTo>
                  <a:cubicBezTo>
                    <a:pt x="3979" y="1178"/>
                    <a:pt x="4007" y="1206"/>
                    <a:pt x="4042" y="1240"/>
                  </a:cubicBezTo>
                  <a:cubicBezTo>
                    <a:pt x="4092" y="1291"/>
                    <a:pt x="4132" y="1359"/>
                    <a:pt x="4178" y="1427"/>
                  </a:cubicBezTo>
                  <a:cubicBezTo>
                    <a:pt x="4228" y="1529"/>
                    <a:pt x="4268" y="1644"/>
                    <a:pt x="4297" y="1763"/>
                  </a:cubicBezTo>
                  <a:cubicBezTo>
                    <a:pt x="4320" y="1888"/>
                    <a:pt x="4325" y="2012"/>
                    <a:pt x="4320" y="2143"/>
                  </a:cubicBezTo>
                  <a:cubicBezTo>
                    <a:pt x="4314" y="2251"/>
                    <a:pt x="4302" y="2360"/>
                    <a:pt x="4275" y="2489"/>
                  </a:cubicBezTo>
                  <a:cubicBezTo>
                    <a:pt x="4263" y="2575"/>
                    <a:pt x="4246" y="2667"/>
                    <a:pt x="4223" y="2751"/>
                  </a:cubicBezTo>
                  <a:cubicBezTo>
                    <a:pt x="4223" y="2762"/>
                    <a:pt x="4217" y="2780"/>
                    <a:pt x="4217" y="2791"/>
                  </a:cubicBezTo>
                  <a:lnTo>
                    <a:pt x="4212" y="2791"/>
                  </a:lnTo>
                  <a:lnTo>
                    <a:pt x="4212" y="2796"/>
                  </a:lnTo>
                  <a:cubicBezTo>
                    <a:pt x="4207" y="2785"/>
                    <a:pt x="4194" y="2774"/>
                    <a:pt x="4183" y="2762"/>
                  </a:cubicBezTo>
                  <a:cubicBezTo>
                    <a:pt x="4155" y="2735"/>
                    <a:pt x="4115" y="2717"/>
                    <a:pt x="4070" y="2706"/>
                  </a:cubicBezTo>
                  <a:cubicBezTo>
                    <a:pt x="4058" y="2706"/>
                    <a:pt x="4042" y="2701"/>
                    <a:pt x="4024" y="2701"/>
                  </a:cubicBezTo>
                  <a:cubicBezTo>
                    <a:pt x="3990" y="2701"/>
                    <a:pt x="3950" y="2712"/>
                    <a:pt x="3916" y="2717"/>
                  </a:cubicBezTo>
                  <a:cubicBezTo>
                    <a:pt x="3882" y="2728"/>
                    <a:pt x="3842" y="2746"/>
                    <a:pt x="3808" y="2780"/>
                  </a:cubicBezTo>
                  <a:cubicBezTo>
                    <a:pt x="3746" y="2825"/>
                    <a:pt x="3688" y="2888"/>
                    <a:pt x="3638" y="2990"/>
                  </a:cubicBezTo>
                  <a:cubicBezTo>
                    <a:pt x="3598" y="3069"/>
                    <a:pt x="3564" y="3160"/>
                    <a:pt x="3530" y="3291"/>
                  </a:cubicBezTo>
                  <a:cubicBezTo>
                    <a:pt x="3507" y="3376"/>
                    <a:pt x="3491" y="3478"/>
                    <a:pt x="3478" y="3587"/>
                  </a:cubicBezTo>
                  <a:cubicBezTo>
                    <a:pt x="3467" y="3683"/>
                    <a:pt x="3467" y="3769"/>
                    <a:pt x="3467" y="3842"/>
                  </a:cubicBezTo>
                  <a:cubicBezTo>
                    <a:pt x="3473" y="3876"/>
                    <a:pt x="3502" y="3905"/>
                    <a:pt x="3541" y="3905"/>
                  </a:cubicBezTo>
                  <a:cubicBezTo>
                    <a:pt x="3575" y="3905"/>
                    <a:pt x="3604" y="3871"/>
                    <a:pt x="3598" y="3831"/>
                  </a:cubicBezTo>
                  <a:cubicBezTo>
                    <a:pt x="3598" y="3803"/>
                    <a:pt x="3598" y="3769"/>
                    <a:pt x="3604" y="3735"/>
                  </a:cubicBezTo>
                  <a:cubicBezTo>
                    <a:pt x="3609" y="3559"/>
                    <a:pt x="3643" y="3388"/>
                    <a:pt x="3695" y="3229"/>
                  </a:cubicBezTo>
                  <a:cubicBezTo>
                    <a:pt x="3729" y="3132"/>
                    <a:pt x="3763" y="3058"/>
                    <a:pt x="3803" y="2995"/>
                  </a:cubicBezTo>
                  <a:cubicBezTo>
                    <a:pt x="3825" y="2961"/>
                    <a:pt x="3842" y="2940"/>
                    <a:pt x="3866" y="2916"/>
                  </a:cubicBezTo>
                  <a:cubicBezTo>
                    <a:pt x="3882" y="2899"/>
                    <a:pt x="3900" y="2888"/>
                    <a:pt x="3922" y="2877"/>
                  </a:cubicBezTo>
                  <a:cubicBezTo>
                    <a:pt x="3939" y="2871"/>
                    <a:pt x="3950" y="2864"/>
                    <a:pt x="3973" y="2859"/>
                  </a:cubicBezTo>
                  <a:cubicBezTo>
                    <a:pt x="3984" y="2859"/>
                    <a:pt x="4002" y="2854"/>
                    <a:pt x="4018" y="2854"/>
                  </a:cubicBezTo>
                  <a:cubicBezTo>
                    <a:pt x="4029" y="2859"/>
                    <a:pt x="4036" y="2859"/>
                    <a:pt x="4047" y="2859"/>
                  </a:cubicBezTo>
                  <a:cubicBezTo>
                    <a:pt x="4052" y="2864"/>
                    <a:pt x="4058" y="2864"/>
                    <a:pt x="4063" y="2871"/>
                  </a:cubicBezTo>
                  <a:cubicBezTo>
                    <a:pt x="4070" y="2877"/>
                    <a:pt x="4076" y="2877"/>
                    <a:pt x="4081" y="2882"/>
                  </a:cubicBezTo>
                  <a:cubicBezTo>
                    <a:pt x="4087" y="2893"/>
                    <a:pt x="4092" y="2905"/>
                    <a:pt x="4097" y="2911"/>
                  </a:cubicBezTo>
                  <a:cubicBezTo>
                    <a:pt x="4110" y="2940"/>
                    <a:pt x="4115" y="2961"/>
                    <a:pt x="4126" y="2985"/>
                  </a:cubicBezTo>
                  <a:cubicBezTo>
                    <a:pt x="4149" y="3103"/>
                    <a:pt x="4144" y="3229"/>
                    <a:pt x="4144" y="3349"/>
                  </a:cubicBezTo>
                  <a:lnTo>
                    <a:pt x="4144" y="3370"/>
                  </a:lnTo>
                  <a:lnTo>
                    <a:pt x="4144" y="3388"/>
                  </a:lnTo>
                  <a:lnTo>
                    <a:pt x="4144" y="3399"/>
                  </a:lnTo>
                  <a:cubicBezTo>
                    <a:pt x="4144" y="3444"/>
                    <a:pt x="4178" y="3478"/>
                    <a:pt x="4217" y="3485"/>
                  </a:cubicBezTo>
                  <a:lnTo>
                    <a:pt x="4234" y="3485"/>
                  </a:lnTo>
                  <a:cubicBezTo>
                    <a:pt x="4252" y="3485"/>
                    <a:pt x="4275" y="3478"/>
                    <a:pt x="4286" y="3467"/>
                  </a:cubicBezTo>
                  <a:cubicBezTo>
                    <a:pt x="4302" y="3462"/>
                    <a:pt x="4314" y="3444"/>
                    <a:pt x="4320" y="3428"/>
                  </a:cubicBezTo>
                  <a:cubicBezTo>
                    <a:pt x="4331" y="3394"/>
                    <a:pt x="4343" y="3360"/>
                    <a:pt x="4348" y="3325"/>
                  </a:cubicBezTo>
                  <a:lnTo>
                    <a:pt x="4354" y="3297"/>
                  </a:lnTo>
                  <a:cubicBezTo>
                    <a:pt x="4365" y="3246"/>
                    <a:pt x="4370" y="3195"/>
                    <a:pt x="4383" y="3144"/>
                  </a:cubicBezTo>
                  <a:cubicBezTo>
                    <a:pt x="4411" y="3013"/>
                    <a:pt x="4445" y="2899"/>
                    <a:pt x="4479" y="2791"/>
                  </a:cubicBezTo>
                  <a:lnTo>
                    <a:pt x="4485" y="2774"/>
                  </a:lnTo>
                  <a:cubicBezTo>
                    <a:pt x="4535" y="2633"/>
                    <a:pt x="4587" y="2524"/>
                    <a:pt x="4643" y="2428"/>
                  </a:cubicBezTo>
                  <a:cubicBezTo>
                    <a:pt x="4672" y="2382"/>
                    <a:pt x="4706" y="2342"/>
                    <a:pt x="4740" y="2308"/>
                  </a:cubicBezTo>
                  <a:cubicBezTo>
                    <a:pt x="4763" y="2292"/>
                    <a:pt x="4786" y="2274"/>
                    <a:pt x="4813" y="2258"/>
                  </a:cubicBezTo>
                  <a:cubicBezTo>
                    <a:pt x="4831" y="2251"/>
                    <a:pt x="4848" y="2245"/>
                    <a:pt x="4871" y="2234"/>
                  </a:cubicBezTo>
                  <a:lnTo>
                    <a:pt x="4928" y="2234"/>
                  </a:lnTo>
                  <a:cubicBezTo>
                    <a:pt x="4939" y="2234"/>
                    <a:pt x="4950" y="2234"/>
                    <a:pt x="4962" y="2240"/>
                  </a:cubicBezTo>
                  <a:lnTo>
                    <a:pt x="4973" y="2245"/>
                  </a:lnTo>
                  <a:lnTo>
                    <a:pt x="4978" y="2251"/>
                  </a:lnTo>
                  <a:lnTo>
                    <a:pt x="4991" y="2269"/>
                  </a:lnTo>
                  <a:cubicBezTo>
                    <a:pt x="4996" y="2279"/>
                    <a:pt x="5002" y="2292"/>
                    <a:pt x="5002" y="2303"/>
                  </a:cubicBezTo>
                  <a:cubicBezTo>
                    <a:pt x="5013" y="2348"/>
                    <a:pt x="5013" y="2394"/>
                    <a:pt x="5013" y="2455"/>
                  </a:cubicBezTo>
                  <a:cubicBezTo>
                    <a:pt x="5007" y="2496"/>
                    <a:pt x="5002" y="2541"/>
                    <a:pt x="4996" y="2581"/>
                  </a:cubicBezTo>
                  <a:cubicBezTo>
                    <a:pt x="4996" y="2615"/>
                    <a:pt x="4991" y="2644"/>
                    <a:pt x="4984" y="2678"/>
                  </a:cubicBezTo>
                  <a:cubicBezTo>
                    <a:pt x="4984" y="2712"/>
                    <a:pt x="4991" y="2740"/>
                    <a:pt x="5007" y="2769"/>
                  </a:cubicBezTo>
                  <a:cubicBezTo>
                    <a:pt x="5025" y="2791"/>
                    <a:pt x="5052" y="2814"/>
                    <a:pt x="5081" y="2819"/>
                  </a:cubicBezTo>
                  <a:lnTo>
                    <a:pt x="5104" y="2819"/>
                  </a:lnTo>
                  <a:cubicBezTo>
                    <a:pt x="5133" y="2819"/>
                    <a:pt x="5154" y="2814"/>
                    <a:pt x="5172" y="2796"/>
                  </a:cubicBezTo>
                  <a:lnTo>
                    <a:pt x="5183" y="2785"/>
                  </a:lnTo>
                  <a:lnTo>
                    <a:pt x="5195" y="2774"/>
                  </a:lnTo>
                  <a:cubicBezTo>
                    <a:pt x="5212" y="2762"/>
                    <a:pt x="5217" y="2746"/>
                    <a:pt x="5223" y="2723"/>
                  </a:cubicBezTo>
                  <a:cubicBezTo>
                    <a:pt x="5246" y="2660"/>
                    <a:pt x="5280" y="2599"/>
                    <a:pt x="5332" y="2518"/>
                  </a:cubicBezTo>
                  <a:cubicBezTo>
                    <a:pt x="5427" y="2371"/>
                    <a:pt x="5547" y="2234"/>
                    <a:pt x="5684" y="2104"/>
                  </a:cubicBezTo>
                  <a:cubicBezTo>
                    <a:pt x="5746" y="2053"/>
                    <a:pt x="5820" y="1990"/>
                    <a:pt x="5911" y="1939"/>
                  </a:cubicBezTo>
                  <a:cubicBezTo>
                    <a:pt x="5933" y="1928"/>
                    <a:pt x="5956" y="1922"/>
                    <a:pt x="5985" y="1917"/>
                  </a:cubicBezTo>
                  <a:lnTo>
                    <a:pt x="6007" y="1917"/>
                  </a:lnTo>
                  <a:cubicBezTo>
                    <a:pt x="6007" y="1922"/>
                    <a:pt x="6014" y="1933"/>
                    <a:pt x="6014" y="1939"/>
                  </a:cubicBezTo>
                  <a:cubicBezTo>
                    <a:pt x="6019" y="1962"/>
                    <a:pt x="6019" y="1985"/>
                    <a:pt x="6019" y="2012"/>
                  </a:cubicBezTo>
                  <a:cubicBezTo>
                    <a:pt x="6007" y="2114"/>
                    <a:pt x="5979" y="2224"/>
                    <a:pt x="5951" y="2314"/>
                  </a:cubicBezTo>
                  <a:cubicBezTo>
                    <a:pt x="5939" y="2353"/>
                    <a:pt x="5967" y="2394"/>
                    <a:pt x="5996" y="2410"/>
                  </a:cubicBezTo>
                  <a:cubicBezTo>
                    <a:pt x="6007" y="2416"/>
                    <a:pt x="6024" y="2416"/>
                    <a:pt x="6035" y="2416"/>
                  </a:cubicBezTo>
                  <a:cubicBezTo>
                    <a:pt x="6059" y="2416"/>
                    <a:pt x="6087" y="2405"/>
                    <a:pt x="6104" y="2387"/>
                  </a:cubicBezTo>
                  <a:cubicBezTo>
                    <a:pt x="6116" y="2371"/>
                    <a:pt x="6132" y="2360"/>
                    <a:pt x="6143" y="2342"/>
                  </a:cubicBezTo>
                  <a:lnTo>
                    <a:pt x="6206" y="2292"/>
                  </a:lnTo>
                  <a:cubicBezTo>
                    <a:pt x="6274" y="2240"/>
                    <a:pt x="6342" y="2195"/>
                    <a:pt x="6428" y="2143"/>
                  </a:cubicBezTo>
                  <a:cubicBezTo>
                    <a:pt x="6513" y="2087"/>
                    <a:pt x="6610" y="2030"/>
                    <a:pt x="6701" y="1985"/>
                  </a:cubicBezTo>
                  <a:cubicBezTo>
                    <a:pt x="6916" y="1870"/>
                    <a:pt x="7098" y="1802"/>
                    <a:pt x="7268" y="1763"/>
                  </a:cubicBezTo>
                  <a:cubicBezTo>
                    <a:pt x="7336" y="1746"/>
                    <a:pt x="7405" y="1739"/>
                    <a:pt x="7467" y="1739"/>
                  </a:cubicBezTo>
                  <a:lnTo>
                    <a:pt x="7491" y="1739"/>
                  </a:lnTo>
                  <a:cubicBezTo>
                    <a:pt x="7530" y="1739"/>
                    <a:pt x="7559" y="1746"/>
                    <a:pt x="7587" y="1757"/>
                  </a:cubicBezTo>
                  <a:cubicBezTo>
                    <a:pt x="7604" y="1763"/>
                    <a:pt x="7621" y="1768"/>
                    <a:pt x="7638" y="1780"/>
                  </a:cubicBezTo>
                  <a:cubicBezTo>
                    <a:pt x="7650" y="1791"/>
                    <a:pt x="7661" y="1797"/>
                    <a:pt x="7672" y="1808"/>
                  </a:cubicBezTo>
                  <a:cubicBezTo>
                    <a:pt x="7684" y="1825"/>
                    <a:pt x="7690" y="1836"/>
                    <a:pt x="7695" y="1849"/>
                  </a:cubicBezTo>
                  <a:cubicBezTo>
                    <a:pt x="7706" y="1865"/>
                    <a:pt x="7711" y="1876"/>
                    <a:pt x="7711" y="1894"/>
                  </a:cubicBezTo>
                  <a:cubicBezTo>
                    <a:pt x="7718" y="1904"/>
                    <a:pt x="7718" y="1922"/>
                    <a:pt x="7718" y="1933"/>
                  </a:cubicBezTo>
                  <a:cubicBezTo>
                    <a:pt x="7718" y="1951"/>
                    <a:pt x="7711" y="1967"/>
                    <a:pt x="7706" y="1978"/>
                  </a:cubicBezTo>
                  <a:cubicBezTo>
                    <a:pt x="7701" y="1996"/>
                    <a:pt x="7690" y="2019"/>
                    <a:pt x="7677" y="2035"/>
                  </a:cubicBezTo>
                  <a:cubicBezTo>
                    <a:pt x="7656" y="2069"/>
                    <a:pt x="7627" y="2098"/>
                    <a:pt x="7593" y="2138"/>
                  </a:cubicBezTo>
                  <a:cubicBezTo>
                    <a:pt x="7480" y="2234"/>
                    <a:pt x="7349" y="2308"/>
                    <a:pt x="7218" y="2371"/>
                  </a:cubicBezTo>
                  <a:lnTo>
                    <a:pt x="7212" y="2376"/>
                  </a:lnTo>
                  <a:cubicBezTo>
                    <a:pt x="7144" y="2410"/>
                    <a:pt x="7076" y="2444"/>
                    <a:pt x="7013" y="2473"/>
                  </a:cubicBezTo>
                  <a:lnTo>
                    <a:pt x="6995" y="2484"/>
                  </a:lnTo>
                  <a:lnTo>
                    <a:pt x="6934" y="2513"/>
                  </a:lnTo>
                  <a:lnTo>
                    <a:pt x="6900" y="2530"/>
                  </a:lnTo>
                  <a:cubicBezTo>
                    <a:pt x="6832" y="2558"/>
                    <a:pt x="6764" y="2592"/>
                    <a:pt x="6706" y="2633"/>
                  </a:cubicBezTo>
                  <a:cubicBezTo>
                    <a:pt x="6678" y="2654"/>
                    <a:pt x="6661" y="2689"/>
                    <a:pt x="6667" y="2723"/>
                  </a:cubicBezTo>
                  <a:cubicBezTo>
                    <a:pt x="6667" y="2757"/>
                    <a:pt x="6701" y="2803"/>
                    <a:pt x="6740" y="2809"/>
                  </a:cubicBezTo>
                  <a:cubicBezTo>
                    <a:pt x="6764" y="2809"/>
                    <a:pt x="6791" y="2814"/>
                    <a:pt x="6814" y="2814"/>
                  </a:cubicBezTo>
                  <a:cubicBezTo>
                    <a:pt x="6832" y="2814"/>
                    <a:pt x="6843" y="2819"/>
                    <a:pt x="6854" y="2819"/>
                  </a:cubicBezTo>
                  <a:cubicBezTo>
                    <a:pt x="6871" y="2819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0"/>
                    <a:pt x="7058" y="2837"/>
                    <a:pt x="7110" y="2843"/>
                  </a:cubicBezTo>
                  <a:cubicBezTo>
                    <a:pt x="7257" y="2859"/>
                    <a:pt x="7411" y="2882"/>
                    <a:pt x="7559" y="2927"/>
                  </a:cubicBezTo>
                  <a:cubicBezTo>
                    <a:pt x="7621" y="2950"/>
                    <a:pt x="7677" y="2979"/>
                    <a:pt x="7729" y="3008"/>
                  </a:cubicBezTo>
                  <a:cubicBezTo>
                    <a:pt x="7746" y="3019"/>
                    <a:pt x="7769" y="3035"/>
                    <a:pt x="7786" y="3053"/>
                  </a:cubicBezTo>
                  <a:cubicBezTo>
                    <a:pt x="7797" y="3069"/>
                    <a:pt x="7808" y="3081"/>
                    <a:pt x="7814" y="3098"/>
                  </a:cubicBezTo>
                  <a:cubicBezTo>
                    <a:pt x="7821" y="3110"/>
                    <a:pt x="7826" y="3121"/>
                    <a:pt x="7831" y="3132"/>
                  </a:cubicBezTo>
                  <a:lnTo>
                    <a:pt x="7831" y="3184"/>
                  </a:lnTo>
                  <a:cubicBezTo>
                    <a:pt x="7831" y="3205"/>
                    <a:pt x="7826" y="3229"/>
                    <a:pt x="7821" y="3246"/>
                  </a:cubicBezTo>
                  <a:cubicBezTo>
                    <a:pt x="7814" y="3263"/>
                    <a:pt x="7803" y="3280"/>
                    <a:pt x="7797" y="3297"/>
                  </a:cubicBezTo>
                  <a:cubicBezTo>
                    <a:pt x="7780" y="3320"/>
                    <a:pt x="7763" y="3336"/>
                    <a:pt x="7746" y="3354"/>
                  </a:cubicBezTo>
                  <a:cubicBezTo>
                    <a:pt x="7718" y="3376"/>
                    <a:pt x="7684" y="3399"/>
                    <a:pt x="7643" y="3422"/>
                  </a:cubicBezTo>
                  <a:cubicBezTo>
                    <a:pt x="7564" y="3462"/>
                    <a:pt x="7473" y="3496"/>
                    <a:pt x="7365" y="3519"/>
                  </a:cubicBezTo>
                  <a:cubicBezTo>
                    <a:pt x="7218" y="3546"/>
                    <a:pt x="7058" y="3564"/>
                    <a:pt x="6893" y="3564"/>
                  </a:cubicBezTo>
                  <a:cubicBezTo>
                    <a:pt x="6854" y="3564"/>
                    <a:pt x="6809" y="3559"/>
                    <a:pt x="6769" y="3559"/>
                  </a:cubicBezTo>
                  <a:cubicBezTo>
                    <a:pt x="6655" y="3553"/>
                    <a:pt x="6570" y="3541"/>
                    <a:pt x="6496" y="3519"/>
                  </a:cubicBezTo>
                  <a:lnTo>
                    <a:pt x="6468" y="3519"/>
                  </a:lnTo>
                  <a:cubicBezTo>
                    <a:pt x="6416" y="3519"/>
                    <a:pt x="6371" y="3546"/>
                    <a:pt x="6348" y="3593"/>
                  </a:cubicBezTo>
                  <a:cubicBezTo>
                    <a:pt x="6331" y="3627"/>
                    <a:pt x="6331" y="3666"/>
                    <a:pt x="6342" y="3700"/>
                  </a:cubicBezTo>
                  <a:cubicBezTo>
                    <a:pt x="6354" y="3729"/>
                    <a:pt x="6376" y="3763"/>
                    <a:pt x="6410" y="3774"/>
                  </a:cubicBezTo>
                  <a:lnTo>
                    <a:pt x="6457" y="3792"/>
                  </a:lnTo>
                  <a:lnTo>
                    <a:pt x="6496" y="3808"/>
                  </a:lnTo>
                  <a:cubicBezTo>
                    <a:pt x="6518" y="3814"/>
                    <a:pt x="6536" y="3826"/>
                    <a:pt x="6559" y="3842"/>
                  </a:cubicBezTo>
                  <a:cubicBezTo>
                    <a:pt x="6599" y="3865"/>
                    <a:pt x="6633" y="3894"/>
                    <a:pt x="6667" y="3928"/>
                  </a:cubicBezTo>
                  <a:cubicBezTo>
                    <a:pt x="6689" y="3955"/>
                    <a:pt x="6712" y="3990"/>
                    <a:pt x="6730" y="4024"/>
                  </a:cubicBezTo>
                  <a:cubicBezTo>
                    <a:pt x="6740" y="4047"/>
                    <a:pt x="6751" y="4076"/>
                    <a:pt x="6764" y="4104"/>
                  </a:cubicBezTo>
                  <a:cubicBezTo>
                    <a:pt x="6764" y="4126"/>
                    <a:pt x="6769" y="4144"/>
                    <a:pt x="6769" y="4167"/>
                  </a:cubicBezTo>
                  <a:cubicBezTo>
                    <a:pt x="6764" y="4183"/>
                    <a:pt x="6764" y="4201"/>
                    <a:pt x="6757" y="4217"/>
                  </a:cubicBezTo>
                  <a:cubicBezTo>
                    <a:pt x="6746" y="4241"/>
                    <a:pt x="6740" y="4257"/>
                    <a:pt x="6730" y="4275"/>
                  </a:cubicBezTo>
                  <a:cubicBezTo>
                    <a:pt x="6712" y="4291"/>
                    <a:pt x="6701" y="4314"/>
                    <a:pt x="6678" y="4331"/>
                  </a:cubicBezTo>
                  <a:cubicBezTo>
                    <a:pt x="6649" y="4354"/>
                    <a:pt x="6615" y="4377"/>
                    <a:pt x="6581" y="4399"/>
                  </a:cubicBezTo>
                  <a:cubicBezTo>
                    <a:pt x="6536" y="4422"/>
                    <a:pt x="6484" y="4440"/>
                    <a:pt x="6428" y="4456"/>
                  </a:cubicBezTo>
                  <a:cubicBezTo>
                    <a:pt x="6365" y="4467"/>
                    <a:pt x="6303" y="4474"/>
                    <a:pt x="6234" y="4474"/>
                  </a:cubicBezTo>
                  <a:lnTo>
                    <a:pt x="6195" y="4474"/>
                  </a:lnTo>
                  <a:cubicBezTo>
                    <a:pt x="6059" y="4461"/>
                    <a:pt x="5917" y="4433"/>
                    <a:pt x="5746" y="4377"/>
                  </a:cubicBezTo>
                  <a:cubicBezTo>
                    <a:pt x="5615" y="4331"/>
                    <a:pt x="5484" y="4275"/>
                    <a:pt x="5377" y="4228"/>
                  </a:cubicBezTo>
                  <a:cubicBezTo>
                    <a:pt x="5359" y="4223"/>
                    <a:pt x="5348" y="4217"/>
                    <a:pt x="5332" y="4217"/>
                  </a:cubicBezTo>
                  <a:cubicBezTo>
                    <a:pt x="5314" y="4217"/>
                    <a:pt x="5298" y="4223"/>
                    <a:pt x="5280" y="4235"/>
                  </a:cubicBezTo>
                  <a:cubicBezTo>
                    <a:pt x="5251" y="4257"/>
                    <a:pt x="5229" y="4309"/>
                    <a:pt x="5246" y="4343"/>
                  </a:cubicBezTo>
                  <a:cubicBezTo>
                    <a:pt x="5280" y="4411"/>
                    <a:pt x="5303" y="4467"/>
                    <a:pt x="5314" y="4530"/>
                  </a:cubicBezTo>
                  <a:cubicBezTo>
                    <a:pt x="5319" y="4558"/>
                    <a:pt x="5325" y="4592"/>
                    <a:pt x="5325" y="4621"/>
                  </a:cubicBezTo>
                  <a:cubicBezTo>
                    <a:pt x="5325" y="4644"/>
                    <a:pt x="5319" y="4661"/>
                    <a:pt x="5314" y="4684"/>
                  </a:cubicBezTo>
                  <a:cubicBezTo>
                    <a:pt x="5308" y="4695"/>
                    <a:pt x="5303" y="4706"/>
                    <a:pt x="5298" y="4718"/>
                  </a:cubicBezTo>
                  <a:cubicBezTo>
                    <a:pt x="5291" y="4729"/>
                    <a:pt x="5280" y="4740"/>
                    <a:pt x="5274" y="4746"/>
                  </a:cubicBezTo>
                  <a:cubicBezTo>
                    <a:pt x="5257" y="4757"/>
                    <a:pt x="5246" y="4763"/>
                    <a:pt x="5235" y="4774"/>
                  </a:cubicBezTo>
                  <a:cubicBezTo>
                    <a:pt x="5212" y="4786"/>
                    <a:pt x="5188" y="4791"/>
                    <a:pt x="5161" y="4797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2"/>
                    <a:pt x="4792" y="4781"/>
                    <a:pt x="4695" y="4746"/>
                  </a:cubicBezTo>
                  <a:cubicBezTo>
                    <a:pt x="4582" y="4712"/>
                    <a:pt x="4473" y="4661"/>
                    <a:pt x="4377" y="4598"/>
                  </a:cubicBezTo>
                  <a:cubicBezTo>
                    <a:pt x="4309" y="4547"/>
                    <a:pt x="4252" y="4501"/>
                    <a:pt x="4200" y="4451"/>
                  </a:cubicBezTo>
                  <a:cubicBezTo>
                    <a:pt x="4160" y="4406"/>
                    <a:pt x="4132" y="4359"/>
                    <a:pt x="4104" y="4309"/>
                  </a:cubicBezTo>
                  <a:cubicBezTo>
                    <a:pt x="4092" y="4291"/>
                    <a:pt x="4076" y="4275"/>
                    <a:pt x="4052" y="4262"/>
                  </a:cubicBezTo>
                  <a:cubicBezTo>
                    <a:pt x="4036" y="4257"/>
                    <a:pt x="4013" y="4251"/>
                    <a:pt x="3995" y="4251"/>
                  </a:cubicBezTo>
                  <a:cubicBezTo>
                    <a:pt x="3979" y="4251"/>
                    <a:pt x="3961" y="4257"/>
                    <a:pt x="3950" y="4257"/>
                  </a:cubicBezTo>
                  <a:cubicBezTo>
                    <a:pt x="3877" y="4286"/>
                    <a:pt x="3842" y="4365"/>
                    <a:pt x="3866" y="4433"/>
                  </a:cubicBezTo>
                  <a:cubicBezTo>
                    <a:pt x="3934" y="4616"/>
                    <a:pt x="4081" y="4740"/>
                    <a:pt x="4189" y="4815"/>
                  </a:cubicBezTo>
                  <a:cubicBezTo>
                    <a:pt x="4241" y="4849"/>
                    <a:pt x="4286" y="4876"/>
                    <a:pt x="4336" y="4905"/>
                  </a:cubicBezTo>
                  <a:lnTo>
                    <a:pt x="4343" y="4905"/>
                  </a:lnTo>
                  <a:cubicBezTo>
                    <a:pt x="4377" y="4962"/>
                    <a:pt x="4411" y="5012"/>
                    <a:pt x="4445" y="5064"/>
                  </a:cubicBezTo>
                  <a:cubicBezTo>
                    <a:pt x="4513" y="5177"/>
                    <a:pt x="4582" y="5292"/>
                    <a:pt x="4643" y="5405"/>
                  </a:cubicBezTo>
                  <a:cubicBezTo>
                    <a:pt x="4666" y="5450"/>
                    <a:pt x="4689" y="5502"/>
                    <a:pt x="4711" y="5552"/>
                  </a:cubicBezTo>
                  <a:lnTo>
                    <a:pt x="4621" y="5599"/>
                  </a:lnTo>
                  <a:lnTo>
                    <a:pt x="4553" y="5633"/>
                  </a:lnTo>
                  <a:cubicBezTo>
                    <a:pt x="4377" y="5728"/>
                    <a:pt x="4223" y="5786"/>
                    <a:pt x="4076" y="5820"/>
                  </a:cubicBezTo>
                  <a:cubicBezTo>
                    <a:pt x="3973" y="5843"/>
                    <a:pt x="3877" y="5848"/>
                    <a:pt x="3774" y="5848"/>
                  </a:cubicBezTo>
                  <a:lnTo>
                    <a:pt x="3763" y="5848"/>
                  </a:lnTo>
                  <a:lnTo>
                    <a:pt x="3751" y="5809"/>
                  </a:lnTo>
                  <a:lnTo>
                    <a:pt x="3746" y="5780"/>
                  </a:lnTo>
                  <a:cubicBezTo>
                    <a:pt x="3706" y="5633"/>
                    <a:pt x="3654" y="5490"/>
                    <a:pt x="3609" y="5353"/>
                  </a:cubicBezTo>
                  <a:cubicBezTo>
                    <a:pt x="3559" y="5224"/>
                    <a:pt x="3507" y="5093"/>
                    <a:pt x="3444" y="4967"/>
                  </a:cubicBezTo>
                  <a:lnTo>
                    <a:pt x="3444" y="4962"/>
                  </a:lnTo>
                  <a:cubicBezTo>
                    <a:pt x="3444" y="4962"/>
                    <a:pt x="3444" y="4956"/>
                    <a:pt x="3439" y="4956"/>
                  </a:cubicBezTo>
                  <a:lnTo>
                    <a:pt x="3439" y="4944"/>
                  </a:lnTo>
                  <a:cubicBezTo>
                    <a:pt x="3416" y="4820"/>
                    <a:pt x="3388" y="4695"/>
                    <a:pt x="3347" y="4576"/>
                  </a:cubicBezTo>
                  <a:cubicBezTo>
                    <a:pt x="3337" y="4535"/>
                    <a:pt x="3297" y="4513"/>
                    <a:pt x="3257" y="4513"/>
                  </a:cubicBezTo>
                  <a:cubicBezTo>
                    <a:pt x="3245" y="4513"/>
                    <a:pt x="3234" y="4513"/>
                    <a:pt x="3223" y="4519"/>
                  </a:cubicBezTo>
                  <a:cubicBezTo>
                    <a:pt x="3200" y="4524"/>
                    <a:pt x="3184" y="4542"/>
                    <a:pt x="3171" y="4564"/>
                  </a:cubicBezTo>
                  <a:cubicBezTo>
                    <a:pt x="3161" y="4587"/>
                    <a:pt x="3161" y="4610"/>
                    <a:pt x="3166" y="4637"/>
                  </a:cubicBezTo>
                  <a:cubicBezTo>
                    <a:pt x="3177" y="4671"/>
                    <a:pt x="3184" y="4700"/>
                    <a:pt x="3189" y="4746"/>
                  </a:cubicBezTo>
                  <a:lnTo>
                    <a:pt x="3195" y="4757"/>
                  </a:lnTo>
                  <a:cubicBezTo>
                    <a:pt x="3245" y="5007"/>
                    <a:pt x="3268" y="5212"/>
                    <a:pt x="3257" y="5411"/>
                  </a:cubicBezTo>
                  <a:cubicBezTo>
                    <a:pt x="3252" y="5518"/>
                    <a:pt x="3234" y="5610"/>
                    <a:pt x="3211" y="5694"/>
                  </a:cubicBezTo>
                  <a:cubicBezTo>
                    <a:pt x="3195" y="5741"/>
                    <a:pt x="3171" y="5786"/>
                    <a:pt x="3150" y="5825"/>
                  </a:cubicBezTo>
                  <a:cubicBezTo>
                    <a:pt x="3126" y="5854"/>
                    <a:pt x="3103" y="5882"/>
                    <a:pt x="3075" y="5911"/>
                  </a:cubicBezTo>
                  <a:cubicBezTo>
                    <a:pt x="3058" y="5927"/>
                    <a:pt x="3035" y="5940"/>
                    <a:pt x="3013" y="5956"/>
                  </a:cubicBezTo>
                  <a:cubicBezTo>
                    <a:pt x="3001" y="5956"/>
                    <a:pt x="2990" y="5962"/>
                    <a:pt x="2979" y="5967"/>
                  </a:cubicBezTo>
                  <a:lnTo>
                    <a:pt x="2951" y="5967"/>
                  </a:lnTo>
                  <a:cubicBezTo>
                    <a:pt x="2945" y="5967"/>
                    <a:pt x="2933" y="5967"/>
                    <a:pt x="2922" y="5962"/>
                  </a:cubicBezTo>
                  <a:cubicBezTo>
                    <a:pt x="2911" y="5956"/>
                    <a:pt x="2899" y="5951"/>
                    <a:pt x="2888" y="5945"/>
                  </a:cubicBezTo>
                  <a:cubicBezTo>
                    <a:pt x="2870" y="5933"/>
                    <a:pt x="2859" y="5922"/>
                    <a:pt x="2843" y="5906"/>
                  </a:cubicBezTo>
                  <a:cubicBezTo>
                    <a:pt x="2820" y="5877"/>
                    <a:pt x="2796" y="5843"/>
                    <a:pt x="2775" y="5809"/>
                  </a:cubicBezTo>
                  <a:cubicBezTo>
                    <a:pt x="2757" y="5775"/>
                    <a:pt x="2746" y="5741"/>
                    <a:pt x="2734" y="5707"/>
                  </a:cubicBezTo>
                  <a:cubicBezTo>
                    <a:pt x="2717" y="5655"/>
                    <a:pt x="2666" y="5621"/>
                    <a:pt x="2604" y="5621"/>
                  </a:cubicBezTo>
                  <a:cubicBezTo>
                    <a:pt x="2552" y="5626"/>
                    <a:pt x="2507" y="5667"/>
                    <a:pt x="2490" y="5723"/>
                  </a:cubicBezTo>
                  <a:cubicBezTo>
                    <a:pt x="2456" y="5865"/>
                    <a:pt x="2427" y="5990"/>
                    <a:pt x="2393" y="6098"/>
                  </a:cubicBezTo>
                  <a:cubicBezTo>
                    <a:pt x="2342" y="6252"/>
                    <a:pt x="2285" y="6371"/>
                    <a:pt x="2222" y="6468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5" y="6593"/>
                    <a:pt x="2098" y="6609"/>
                    <a:pt x="2075" y="6622"/>
                  </a:cubicBezTo>
                  <a:cubicBezTo>
                    <a:pt x="2064" y="6627"/>
                    <a:pt x="2046" y="6633"/>
                    <a:pt x="2030" y="6638"/>
                  </a:cubicBezTo>
                  <a:lnTo>
                    <a:pt x="1990" y="6638"/>
                  </a:lnTo>
                  <a:cubicBezTo>
                    <a:pt x="1973" y="6638"/>
                    <a:pt x="1962" y="6638"/>
                    <a:pt x="1944" y="6633"/>
                  </a:cubicBezTo>
                  <a:cubicBezTo>
                    <a:pt x="1939" y="6627"/>
                    <a:pt x="1928" y="6622"/>
                    <a:pt x="1915" y="6622"/>
                  </a:cubicBezTo>
                  <a:cubicBezTo>
                    <a:pt x="1905" y="6609"/>
                    <a:pt x="1899" y="6604"/>
                    <a:pt x="1888" y="6593"/>
                  </a:cubicBezTo>
                  <a:cubicBezTo>
                    <a:pt x="1876" y="6581"/>
                    <a:pt x="1870" y="6564"/>
                    <a:pt x="1860" y="6547"/>
                  </a:cubicBezTo>
                  <a:cubicBezTo>
                    <a:pt x="1842" y="6513"/>
                    <a:pt x="1831" y="6473"/>
                    <a:pt x="1820" y="6428"/>
                  </a:cubicBezTo>
                  <a:cubicBezTo>
                    <a:pt x="1802" y="6365"/>
                    <a:pt x="1797" y="6303"/>
                    <a:pt x="1791" y="6234"/>
                  </a:cubicBezTo>
                  <a:lnTo>
                    <a:pt x="1786" y="6189"/>
                  </a:lnTo>
                  <a:lnTo>
                    <a:pt x="1779" y="6138"/>
                  </a:lnTo>
                  <a:cubicBezTo>
                    <a:pt x="1774" y="6116"/>
                    <a:pt x="1774" y="6098"/>
                    <a:pt x="1768" y="6076"/>
                  </a:cubicBezTo>
                  <a:cubicBezTo>
                    <a:pt x="1768" y="6042"/>
                    <a:pt x="1763" y="6008"/>
                    <a:pt x="1757" y="5979"/>
                  </a:cubicBezTo>
                  <a:cubicBezTo>
                    <a:pt x="1752" y="5940"/>
                    <a:pt x="1734" y="5911"/>
                    <a:pt x="1705" y="5899"/>
                  </a:cubicBezTo>
                  <a:cubicBezTo>
                    <a:pt x="1695" y="5893"/>
                    <a:pt x="1677" y="5888"/>
                    <a:pt x="1666" y="5888"/>
                  </a:cubicBezTo>
                  <a:cubicBezTo>
                    <a:pt x="1637" y="5888"/>
                    <a:pt x="1609" y="5899"/>
                    <a:pt x="1592" y="5922"/>
                  </a:cubicBezTo>
                  <a:cubicBezTo>
                    <a:pt x="1540" y="5990"/>
                    <a:pt x="1490" y="6058"/>
                    <a:pt x="1438" y="6132"/>
                  </a:cubicBezTo>
                  <a:cubicBezTo>
                    <a:pt x="1411" y="6172"/>
                    <a:pt x="1382" y="6213"/>
                    <a:pt x="1354" y="6258"/>
                  </a:cubicBezTo>
                  <a:cubicBezTo>
                    <a:pt x="1268" y="6365"/>
                    <a:pt x="1144" y="6530"/>
                    <a:pt x="989" y="6672"/>
                  </a:cubicBezTo>
                  <a:cubicBezTo>
                    <a:pt x="921" y="6735"/>
                    <a:pt x="859" y="6780"/>
                    <a:pt x="797" y="6814"/>
                  </a:cubicBezTo>
                  <a:cubicBezTo>
                    <a:pt x="769" y="6832"/>
                    <a:pt x="734" y="6843"/>
                    <a:pt x="700" y="6848"/>
                  </a:cubicBezTo>
                  <a:cubicBezTo>
                    <a:pt x="683" y="6853"/>
                    <a:pt x="661" y="6853"/>
                    <a:pt x="632" y="6853"/>
                  </a:cubicBezTo>
                  <a:cubicBezTo>
                    <a:pt x="614" y="6853"/>
                    <a:pt x="598" y="6848"/>
                    <a:pt x="580" y="6843"/>
                  </a:cubicBezTo>
                  <a:cubicBezTo>
                    <a:pt x="564" y="6837"/>
                    <a:pt x="546" y="6826"/>
                    <a:pt x="530" y="6819"/>
                  </a:cubicBezTo>
                  <a:cubicBezTo>
                    <a:pt x="507" y="6803"/>
                    <a:pt x="490" y="6792"/>
                    <a:pt x="473" y="6774"/>
                  </a:cubicBezTo>
                  <a:cubicBezTo>
                    <a:pt x="462" y="6758"/>
                    <a:pt x="449" y="6746"/>
                    <a:pt x="444" y="6729"/>
                  </a:cubicBezTo>
                  <a:cubicBezTo>
                    <a:pt x="433" y="6712"/>
                    <a:pt x="428" y="6695"/>
                    <a:pt x="422" y="6678"/>
                  </a:cubicBezTo>
                  <a:cubicBezTo>
                    <a:pt x="422" y="6649"/>
                    <a:pt x="415" y="6622"/>
                    <a:pt x="415" y="6593"/>
                  </a:cubicBezTo>
                  <a:cubicBezTo>
                    <a:pt x="422" y="6547"/>
                    <a:pt x="433" y="6502"/>
                    <a:pt x="449" y="6451"/>
                  </a:cubicBezTo>
                  <a:cubicBezTo>
                    <a:pt x="484" y="6349"/>
                    <a:pt x="535" y="6247"/>
                    <a:pt x="614" y="6121"/>
                  </a:cubicBezTo>
                  <a:cubicBezTo>
                    <a:pt x="627" y="6103"/>
                    <a:pt x="643" y="6082"/>
                    <a:pt x="661" y="6058"/>
                  </a:cubicBezTo>
                  <a:lnTo>
                    <a:pt x="666" y="6047"/>
                  </a:lnTo>
                  <a:cubicBezTo>
                    <a:pt x="683" y="6030"/>
                    <a:pt x="700" y="6008"/>
                    <a:pt x="711" y="5990"/>
                  </a:cubicBezTo>
                  <a:lnTo>
                    <a:pt x="740" y="5962"/>
                  </a:lnTo>
                  <a:cubicBezTo>
                    <a:pt x="774" y="5917"/>
                    <a:pt x="814" y="5872"/>
                    <a:pt x="848" y="5825"/>
                  </a:cubicBezTo>
                  <a:cubicBezTo>
                    <a:pt x="871" y="5797"/>
                    <a:pt x="876" y="5762"/>
                    <a:pt x="865" y="5735"/>
                  </a:cubicBezTo>
                  <a:cubicBezTo>
                    <a:pt x="853" y="5701"/>
                    <a:pt x="819" y="5678"/>
                    <a:pt x="774" y="5678"/>
                  </a:cubicBezTo>
                  <a:cubicBezTo>
                    <a:pt x="729" y="5683"/>
                    <a:pt x="688" y="5683"/>
                    <a:pt x="643" y="5689"/>
                  </a:cubicBezTo>
                  <a:cubicBezTo>
                    <a:pt x="575" y="5694"/>
                    <a:pt x="496" y="5707"/>
                    <a:pt x="422" y="5707"/>
                  </a:cubicBezTo>
                  <a:lnTo>
                    <a:pt x="394" y="5707"/>
                  </a:lnTo>
                  <a:cubicBezTo>
                    <a:pt x="347" y="5701"/>
                    <a:pt x="308" y="5694"/>
                    <a:pt x="274" y="5683"/>
                  </a:cubicBezTo>
                  <a:cubicBezTo>
                    <a:pt x="268" y="5683"/>
                    <a:pt x="257" y="5678"/>
                    <a:pt x="252" y="5672"/>
                  </a:cubicBezTo>
                  <a:lnTo>
                    <a:pt x="239" y="5660"/>
                  </a:lnTo>
                  <a:lnTo>
                    <a:pt x="234" y="5649"/>
                  </a:lnTo>
                  <a:lnTo>
                    <a:pt x="234" y="5621"/>
                  </a:lnTo>
                  <a:cubicBezTo>
                    <a:pt x="234" y="5592"/>
                    <a:pt x="245" y="5565"/>
                    <a:pt x="252" y="5531"/>
                  </a:cubicBezTo>
                  <a:cubicBezTo>
                    <a:pt x="268" y="5484"/>
                    <a:pt x="291" y="5445"/>
                    <a:pt x="313" y="5411"/>
                  </a:cubicBezTo>
                  <a:cubicBezTo>
                    <a:pt x="347" y="5360"/>
                    <a:pt x="388" y="5314"/>
                    <a:pt x="439" y="5263"/>
                  </a:cubicBezTo>
                  <a:cubicBezTo>
                    <a:pt x="512" y="5201"/>
                    <a:pt x="604" y="5138"/>
                    <a:pt x="695" y="5087"/>
                  </a:cubicBezTo>
                  <a:cubicBezTo>
                    <a:pt x="740" y="5070"/>
                    <a:pt x="779" y="5053"/>
                    <a:pt x="824" y="5036"/>
                  </a:cubicBezTo>
                  <a:cubicBezTo>
                    <a:pt x="876" y="5012"/>
                    <a:pt x="921" y="4996"/>
                    <a:pt x="968" y="4985"/>
                  </a:cubicBezTo>
                  <a:cubicBezTo>
                    <a:pt x="995" y="4978"/>
                    <a:pt x="1024" y="4978"/>
                    <a:pt x="1058" y="4973"/>
                  </a:cubicBezTo>
                  <a:cubicBezTo>
                    <a:pt x="1104" y="4973"/>
                    <a:pt x="1149" y="4933"/>
                    <a:pt x="1155" y="4883"/>
                  </a:cubicBezTo>
                  <a:cubicBezTo>
                    <a:pt x="1165" y="4826"/>
                    <a:pt x="1126" y="4763"/>
                    <a:pt x="1070" y="4752"/>
                  </a:cubicBezTo>
                  <a:cubicBezTo>
                    <a:pt x="1029" y="4746"/>
                    <a:pt x="989" y="4734"/>
                    <a:pt x="955" y="4723"/>
                  </a:cubicBezTo>
                  <a:cubicBezTo>
                    <a:pt x="905" y="4706"/>
                    <a:pt x="865" y="4689"/>
                    <a:pt x="824" y="4661"/>
                  </a:cubicBezTo>
                  <a:cubicBezTo>
                    <a:pt x="808" y="4655"/>
                    <a:pt x="797" y="4644"/>
                    <a:pt x="785" y="4626"/>
                  </a:cubicBezTo>
                  <a:cubicBezTo>
                    <a:pt x="774" y="4621"/>
                    <a:pt x="769" y="4610"/>
                    <a:pt x="763" y="4603"/>
                  </a:cubicBezTo>
                  <a:cubicBezTo>
                    <a:pt x="763" y="4598"/>
                    <a:pt x="756" y="4587"/>
                    <a:pt x="756" y="4581"/>
                  </a:cubicBezTo>
                  <a:lnTo>
                    <a:pt x="756" y="4564"/>
                  </a:lnTo>
                  <a:cubicBezTo>
                    <a:pt x="756" y="4558"/>
                    <a:pt x="756" y="4547"/>
                    <a:pt x="763" y="4535"/>
                  </a:cubicBezTo>
                  <a:cubicBezTo>
                    <a:pt x="769" y="4524"/>
                    <a:pt x="774" y="4508"/>
                    <a:pt x="785" y="4490"/>
                  </a:cubicBezTo>
                  <a:cubicBezTo>
                    <a:pt x="803" y="4467"/>
                    <a:pt x="824" y="4440"/>
                    <a:pt x="848" y="4416"/>
                  </a:cubicBezTo>
                  <a:cubicBezTo>
                    <a:pt x="876" y="4393"/>
                    <a:pt x="905" y="4377"/>
                    <a:pt x="939" y="4359"/>
                  </a:cubicBezTo>
                  <a:cubicBezTo>
                    <a:pt x="984" y="4337"/>
                    <a:pt x="1036" y="4320"/>
                    <a:pt x="1092" y="4309"/>
                  </a:cubicBezTo>
                  <a:cubicBezTo>
                    <a:pt x="1165" y="4291"/>
                    <a:pt x="1251" y="4286"/>
                    <a:pt x="1343" y="4286"/>
                  </a:cubicBezTo>
                  <a:lnTo>
                    <a:pt x="1427" y="4286"/>
                  </a:lnTo>
                  <a:cubicBezTo>
                    <a:pt x="1575" y="4296"/>
                    <a:pt x="1734" y="4320"/>
                    <a:pt x="1888" y="4354"/>
                  </a:cubicBezTo>
                  <a:cubicBezTo>
                    <a:pt x="1894" y="4359"/>
                    <a:pt x="1899" y="4359"/>
                    <a:pt x="1905" y="4359"/>
                  </a:cubicBezTo>
                  <a:cubicBezTo>
                    <a:pt x="1933" y="4359"/>
                    <a:pt x="1967" y="4337"/>
                    <a:pt x="1978" y="4309"/>
                  </a:cubicBezTo>
                  <a:cubicBezTo>
                    <a:pt x="1996" y="4280"/>
                    <a:pt x="1990" y="4235"/>
                    <a:pt x="1956" y="4212"/>
                  </a:cubicBezTo>
                  <a:cubicBezTo>
                    <a:pt x="1870" y="4144"/>
                    <a:pt x="1808" y="4092"/>
                    <a:pt x="1752" y="4036"/>
                  </a:cubicBezTo>
                  <a:cubicBezTo>
                    <a:pt x="1723" y="4002"/>
                    <a:pt x="1700" y="3968"/>
                    <a:pt x="1684" y="3939"/>
                  </a:cubicBezTo>
                  <a:cubicBezTo>
                    <a:pt x="1677" y="3928"/>
                    <a:pt x="1671" y="3910"/>
                    <a:pt x="1666" y="3894"/>
                  </a:cubicBezTo>
                  <a:lnTo>
                    <a:pt x="1666" y="3871"/>
                  </a:lnTo>
                  <a:lnTo>
                    <a:pt x="1666" y="3860"/>
                  </a:lnTo>
                  <a:lnTo>
                    <a:pt x="1671" y="3853"/>
                  </a:lnTo>
                  <a:lnTo>
                    <a:pt x="1677" y="3837"/>
                  </a:lnTo>
                  <a:cubicBezTo>
                    <a:pt x="1684" y="3831"/>
                    <a:pt x="1684" y="3826"/>
                    <a:pt x="1689" y="3819"/>
                  </a:cubicBezTo>
                  <a:cubicBezTo>
                    <a:pt x="1705" y="3814"/>
                    <a:pt x="1718" y="3803"/>
                    <a:pt x="1734" y="3792"/>
                  </a:cubicBezTo>
                  <a:cubicBezTo>
                    <a:pt x="1763" y="3780"/>
                    <a:pt x="1797" y="3769"/>
                    <a:pt x="1836" y="3758"/>
                  </a:cubicBezTo>
                  <a:cubicBezTo>
                    <a:pt x="1905" y="3745"/>
                    <a:pt x="1973" y="3740"/>
                    <a:pt x="2046" y="3740"/>
                  </a:cubicBezTo>
                  <a:lnTo>
                    <a:pt x="2127" y="3740"/>
                  </a:lnTo>
                  <a:cubicBezTo>
                    <a:pt x="2256" y="3751"/>
                    <a:pt x="2387" y="3774"/>
                    <a:pt x="2513" y="3814"/>
                  </a:cubicBezTo>
                  <a:cubicBezTo>
                    <a:pt x="2610" y="3848"/>
                    <a:pt x="2689" y="3887"/>
                    <a:pt x="2762" y="3934"/>
                  </a:cubicBezTo>
                  <a:cubicBezTo>
                    <a:pt x="2796" y="3955"/>
                    <a:pt x="2825" y="3984"/>
                    <a:pt x="2854" y="4007"/>
                  </a:cubicBezTo>
                  <a:cubicBezTo>
                    <a:pt x="2865" y="4018"/>
                    <a:pt x="2882" y="4024"/>
                    <a:pt x="2899" y="4024"/>
                  </a:cubicBezTo>
                  <a:cubicBezTo>
                    <a:pt x="2922" y="4024"/>
                    <a:pt x="2945" y="4018"/>
                    <a:pt x="2956" y="4002"/>
                  </a:cubicBezTo>
                  <a:cubicBezTo>
                    <a:pt x="2985" y="3973"/>
                    <a:pt x="2979" y="3928"/>
                    <a:pt x="2951" y="3900"/>
                  </a:cubicBezTo>
                  <a:cubicBezTo>
                    <a:pt x="2843" y="3797"/>
                    <a:pt x="2694" y="3717"/>
                    <a:pt x="2495" y="3655"/>
                  </a:cubicBezTo>
                  <a:cubicBezTo>
                    <a:pt x="2456" y="3643"/>
                    <a:pt x="2416" y="3632"/>
                    <a:pt x="2376" y="3627"/>
                  </a:cubicBezTo>
                  <a:lnTo>
                    <a:pt x="2376" y="3621"/>
                  </a:lnTo>
                  <a:lnTo>
                    <a:pt x="2371" y="3621"/>
                  </a:lnTo>
                  <a:cubicBezTo>
                    <a:pt x="2359" y="3598"/>
                    <a:pt x="2342" y="3587"/>
                    <a:pt x="2319" y="3580"/>
                  </a:cubicBezTo>
                  <a:cubicBezTo>
                    <a:pt x="2246" y="3575"/>
                    <a:pt x="2177" y="3559"/>
                    <a:pt x="2104" y="3535"/>
                  </a:cubicBezTo>
                  <a:cubicBezTo>
                    <a:pt x="2001" y="3501"/>
                    <a:pt x="1905" y="3451"/>
                    <a:pt x="1808" y="3394"/>
                  </a:cubicBezTo>
                  <a:cubicBezTo>
                    <a:pt x="1729" y="3336"/>
                    <a:pt x="1660" y="3280"/>
                    <a:pt x="1598" y="3218"/>
                  </a:cubicBezTo>
                  <a:cubicBezTo>
                    <a:pt x="1564" y="3178"/>
                    <a:pt x="1540" y="3137"/>
                    <a:pt x="1519" y="3103"/>
                  </a:cubicBezTo>
                  <a:cubicBezTo>
                    <a:pt x="1506" y="3087"/>
                    <a:pt x="1501" y="3064"/>
                    <a:pt x="1495" y="3047"/>
                  </a:cubicBezTo>
                  <a:lnTo>
                    <a:pt x="1495" y="3019"/>
                  </a:lnTo>
                  <a:lnTo>
                    <a:pt x="1495" y="3008"/>
                  </a:lnTo>
                  <a:lnTo>
                    <a:pt x="1501" y="2995"/>
                  </a:lnTo>
                  <a:cubicBezTo>
                    <a:pt x="1506" y="2990"/>
                    <a:pt x="1513" y="2985"/>
                    <a:pt x="1513" y="2985"/>
                  </a:cubicBezTo>
                  <a:cubicBezTo>
                    <a:pt x="1524" y="2974"/>
                    <a:pt x="1530" y="2974"/>
                    <a:pt x="1540" y="2967"/>
                  </a:cubicBezTo>
                  <a:cubicBezTo>
                    <a:pt x="1564" y="2956"/>
                    <a:pt x="1587" y="2950"/>
                    <a:pt x="1609" y="2940"/>
                  </a:cubicBezTo>
                  <a:cubicBezTo>
                    <a:pt x="1660" y="2933"/>
                    <a:pt x="1711" y="2927"/>
                    <a:pt x="1774" y="2927"/>
                  </a:cubicBezTo>
                  <a:lnTo>
                    <a:pt x="1842" y="2927"/>
                  </a:lnTo>
                  <a:cubicBezTo>
                    <a:pt x="1870" y="2933"/>
                    <a:pt x="1894" y="2933"/>
                    <a:pt x="1922" y="2933"/>
                  </a:cubicBezTo>
                  <a:cubicBezTo>
                    <a:pt x="1928" y="2940"/>
                    <a:pt x="1933" y="2940"/>
                    <a:pt x="1939" y="2940"/>
                  </a:cubicBezTo>
                  <a:cubicBezTo>
                    <a:pt x="1950" y="2940"/>
                    <a:pt x="1962" y="2933"/>
                    <a:pt x="1967" y="2933"/>
                  </a:cubicBezTo>
                  <a:cubicBezTo>
                    <a:pt x="1990" y="2922"/>
                    <a:pt x="2007" y="2905"/>
                    <a:pt x="2018" y="2888"/>
                  </a:cubicBezTo>
                  <a:cubicBezTo>
                    <a:pt x="2035" y="2848"/>
                    <a:pt x="2030" y="2803"/>
                    <a:pt x="1996" y="2780"/>
                  </a:cubicBezTo>
                  <a:cubicBezTo>
                    <a:pt x="1894" y="2701"/>
                    <a:pt x="1774" y="2638"/>
                    <a:pt x="1660" y="2581"/>
                  </a:cubicBezTo>
                  <a:lnTo>
                    <a:pt x="1609" y="2552"/>
                  </a:lnTo>
                  <a:cubicBezTo>
                    <a:pt x="1506" y="2502"/>
                    <a:pt x="1393" y="2450"/>
                    <a:pt x="1296" y="2382"/>
                  </a:cubicBezTo>
                  <a:cubicBezTo>
                    <a:pt x="1223" y="2337"/>
                    <a:pt x="1165" y="2292"/>
                    <a:pt x="1120" y="2240"/>
                  </a:cubicBezTo>
                  <a:cubicBezTo>
                    <a:pt x="1092" y="2211"/>
                    <a:pt x="1075" y="2177"/>
                    <a:pt x="1052" y="2143"/>
                  </a:cubicBezTo>
                  <a:cubicBezTo>
                    <a:pt x="1036" y="2109"/>
                    <a:pt x="1024" y="2069"/>
                    <a:pt x="1013" y="2030"/>
                  </a:cubicBezTo>
                  <a:cubicBezTo>
                    <a:pt x="1007" y="2001"/>
                    <a:pt x="1007" y="1973"/>
                    <a:pt x="1007" y="1944"/>
                  </a:cubicBezTo>
                  <a:cubicBezTo>
                    <a:pt x="1007" y="1922"/>
                    <a:pt x="1013" y="1904"/>
                    <a:pt x="1018" y="1888"/>
                  </a:cubicBezTo>
                  <a:cubicBezTo>
                    <a:pt x="1024" y="1870"/>
                    <a:pt x="1029" y="1859"/>
                    <a:pt x="1036" y="1849"/>
                  </a:cubicBezTo>
                  <a:cubicBezTo>
                    <a:pt x="1047" y="1836"/>
                    <a:pt x="1052" y="1825"/>
                    <a:pt x="1063" y="1814"/>
                  </a:cubicBezTo>
                  <a:cubicBezTo>
                    <a:pt x="1081" y="1802"/>
                    <a:pt x="1097" y="1791"/>
                    <a:pt x="1115" y="1780"/>
                  </a:cubicBezTo>
                  <a:cubicBezTo>
                    <a:pt x="1144" y="1768"/>
                    <a:pt x="1178" y="1757"/>
                    <a:pt x="1217" y="1746"/>
                  </a:cubicBezTo>
                  <a:cubicBezTo>
                    <a:pt x="1262" y="1734"/>
                    <a:pt x="1314" y="1734"/>
                    <a:pt x="1359" y="1734"/>
                  </a:cubicBezTo>
                  <a:lnTo>
                    <a:pt x="1399" y="1734"/>
                  </a:lnTo>
                  <a:cubicBezTo>
                    <a:pt x="1422" y="1734"/>
                    <a:pt x="1450" y="1734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3"/>
                    <a:pt x="1569" y="1694"/>
                  </a:cubicBezTo>
                  <a:cubicBezTo>
                    <a:pt x="1587" y="1660"/>
                    <a:pt x="1581" y="1621"/>
                    <a:pt x="1547" y="1587"/>
                  </a:cubicBezTo>
                  <a:cubicBezTo>
                    <a:pt x="1506" y="1547"/>
                    <a:pt x="1467" y="1508"/>
                    <a:pt x="1422" y="1467"/>
                  </a:cubicBezTo>
                  <a:lnTo>
                    <a:pt x="1354" y="1405"/>
                  </a:lnTo>
                  <a:cubicBezTo>
                    <a:pt x="1275" y="1330"/>
                    <a:pt x="1212" y="1262"/>
                    <a:pt x="1149" y="1201"/>
                  </a:cubicBezTo>
                  <a:cubicBezTo>
                    <a:pt x="1063" y="1109"/>
                    <a:pt x="1002" y="1023"/>
                    <a:pt x="955" y="933"/>
                  </a:cubicBezTo>
                  <a:cubicBezTo>
                    <a:pt x="927" y="882"/>
                    <a:pt x="910" y="831"/>
                    <a:pt x="893" y="779"/>
                  </a:cubicBezTo>
                  <a:cubicBezTo>
                    <a:pt x="887" y="740"/>
                    <a:pt x="887" y="700"/>
                    <a:pt x="887" y="661"/>
                  </a:cubicBezTo>
                  <a:cubicBezTo>
                    <a:pt x="887" y="627"/>
                    <a:pt x="899" y="587"/>
                    <a:pt x="910" y="553"/>
                  </a:cubicBezTo>
                  <a:cubicBezTo>
                    <a:pt x="921" y="507"/>
                    <a:pt x="944" y="467"/>
                    <a:pt x="968" y="427"/>
                  </a:cubicBezTo>
                  <a:cubicBezTo>
                    <a:pt x="995" y="388"/>
                    <a:pt x="1024" y="354"/>
                    <a:pt x="1058" y="320"/>
                  </a:cubicBezTo>
                  <a:cubicBezTo>
                    <a:pt x="1086" y="297"/>
                    <a:pt x="1110" y="280"/>
                    <a:pt x="1144" y="262"/>
                  </a:cubicBezTo>
                  <a:cubicBezTo>
                    <a:pt x="1165" y="252"/>
                    <a:pt x="1194" y="239"/>
                    <a:pt x="1223" y="228"/>
                  </a:cubicBezTo>
                  <a:cubicBezTo>
                    <a:pt x="1257" y="223"/>
                    <a:pt x="1285" y="223"/>
                    <a:pt x="1320" y="223"/>
                  </a:cubicBezTo>
                  <a:cubicBezTo>
                    <a:pt x="1365" y="228"/>
                    <a:pt x="1404" y="234"/>
                    <a:pt x="1450" y="252"/>
                  </a:cubicBezTo>
                  <a:cubicBezTo>
                    <a:pt x="1513" y="273"/>
                    <a:pt x="1581" y="302"/>
                    <a:pt x="1650" y="348"/>
                  </a:cubicBezTo>
                  <a:cubicBezTo>
                    <a:pt x="1734" y="404"/>
                    <a:pt x="1820" y="478"/>
                    <a:pt x="1899" y="569"/>
                  </a:cubicBezTo>
                  <a:cubicBezTo>
                    <a:pt x="1978" y="655"/>
                    <a:pt x="2041" y="745"/>
                    <a:pt x="2086" y="831"/>
                  </a:cubicBezTo>
                  <a:cubicBezTo>
                    <a:pt x="2115" y="882"/>
                    <a:pt x="2138" y="933"/>
                    <a:pt x="2149" y="984"/>
                  </a:cubicBezTo>
                  <a:cubicBezTo>
                    <a:pt x="2161" y="1023"/>
                    <a:pt x="2206" y="1052"/>
                    <a:pt x="2256" y="1052"/>
                  </a:cubicBezTo>
                  <a:cubicBezTo>
                    <a:pt x="2280" y="1052"/>
                    <a:pt x="2308" y="1036"/>
                    <a:pt x="2325" y="1018"/>
                  </a:cubicBezTo>
                  <a:cubicBezTo>
                    <a:pt x="2342" y="996"/>
                    <a:pt x="2348" y="973"/>
                    <a:pt x="2348" y="944"/>
                  </a:cubicBezTo>
                  <a:lnTo>
                    <a:pt x="2348" y="916"/>
                  </a:lnTo>
                  <a:cubicBezTo>
                    <a:pt x="2353" y="848"/>
                    <a:pt x="2371" y="779"/>
                    <a:pt x="2393" y="700"/>
                  </a:cubicBezTo>
                  <a:cubicBezTo>
                    <a:pt x="2427" y="614"/>
                    <a:pt x="2468" y="530"/>
                    <a:pt x="2513" y="456"/>
                  </a:cubicBezTo>
                  <a:cubicBezTo>
                    <a:pt x="2552" y="399"/>
                    <a:pt x="2592" y="354"/>
                    <a:pt x="2631" y="307"/>
                  </a:cubicBezTo>
                  <a:cubicBezTo>
                    <a:pt x="2666" y="286"/>
                    <a:pt x="2694" y="262"/>
                    <a:pt x="2723" y="246"/>
                  </a:cubicBezTo>
                  <a:cubicBezTo>
                    <a:pt x="2741" y="239"/>
                    <a:pt x="2762" y="228"/>
                    <a:pt x="2786" y="223"/>
                  </a:cubicBezTo>
                  <a:cubicBezTo>
                    <a:pt x="2802" y="217"/>
                    <a:pt x="2820" y="217"/>
                    <a:pt x="2836" y="217"/>
                  </a:cubicBezTo>
                  <a:close/>
                  <a:moveTo>
                    <a:pt x="5036" y="6410"/>
                  </a:moveTo>
                  <a:cubicBezTo>
                    <a:pt x="5075" y="6553"/>
                    <a:pt x="5115" y="6701"/>
                    <a:pt x="5143" y="6843"/>
                  </a:cubicBezTo>
                  <a:cubicBezTo>
                    <a:pt x="5178" y="7008"/>
                    <a:pt x="5206" y="7173"/>
                    <a:pt x="5229" y="7338"/>
                  </a:cubicBezTo>
                  <a:cubicBezTo>
                    <a:pt x="5149" y="7372"/>
                    <a:pt x="5064" y="7399"/>
                    <a:pt x="4978" y="7422"/>
                  </a:cubicBezTo>
                  <a:cubicBezTo>
                    <a:pt x="4838" y="7448"/>
                    <a:pt x="4698" y="7455"/>
                    <a:pt x="4557" y="7455"/>
                  </a:cubicBezTo>
                  <a:cubicBezTo>
                    <a:pt x="4482" y="7455"/>
                    <a:pt x="4406" y="7453"/>
                    <a:pt x="4331" y="7451"/>
                  </a:cubicBezTo>
                  <a:lnTo>
                    <a:pt x="4336" y="7451"/>
                  </a:lnTo>
                  <a:cubicBezTo>
                    <a:pt x="4333" y="7451"/>
                    <a:pt x="4331" y="7449"/>
                    <a:pt x="4327" y="7448"/>
                  </a:cubicBezTo>
                  <a:lnTo>
                    <a:pt x="4327" y="7448"/>
                  </a:lnTo>
                  <a:cubicBezTo>
                    <a:pt x="4323" y="7445"/>
                    <a:pt x="4319" y="7445"/>
                    <a:pt x="4314" y="7445"/>
                  </a:cubicBezTo>
                  <a:lnTo>
                    <a:pt x="4314" y="7445"/>
                  </a:lnTo>
                  <a:cubicBezTo>
                    <a:pt x="4314" y="7445"/>
                    <a:pt x="4314" y="7445"/>
                    <a:pt x="4314" y="7445"/>
                  </a:cubicBezTo>
                  <a:cubicBezTo>
                    <a:pt x="4172" y="7440"/>
                    <a:pt x="4036" y="7428"/>
                    <a:pt x="3893" y="7417"/>
                  </a:cubicBezTo>
                  <a:cubicBezTo>
                    <a:pt x="3900" y="7331"/>
                    <a:pt x="3905" y="7241"/>
                    <a:pt x="3905" y="7149"/>
                  </a:cubicBezTo>
                  <a:cubicBezTo>
                    <a:pt x="3911" y="7104"/>
                    <a:pt x="3905" y="7058"/>
                    <a:pt x="3905" y="7013"/>
                  </a:cubicBezTo>
                  <a:cubicBezTo>
                    <a:pt x="3990" y="7008"/>
                    <a:pt x="4070" y="6990"/>
                    <a:pt x="4149" y="6968"/>
                  </a:cubicBezTo>
                  <a:cubicBezTo>
                    <a:pt x="4275" y="6934"/>
                    <a:pt x="4399" y="6871"/>
                    <a:pt x="4519" y="6808"/>
                  </a:cubicBezTo>
                  <a:cubicBezTo>
                    <a:pt x="4632" y="6746"/>
                    <a:pt x="4740" y="6667"/>
                    <a:pt x="4842" y="6588"/>
                  </a:cubicBezTo>
                  <a:cubicBezTo>
                    <a:pt x="4910" y="6530"/>
                    <a:pt x="4978" y="6473"/>
                    <a:pt x="5036" y="6410"/>
                  </a:cubicBezTo>
                  <a:close/>
                  <a:moveTo>
                    <a:pt x="2831" y="1"/>
                  </a:moveTo>
                  <a:cubicBezTo>
                    <a:pt x="2768" y="1"/>
                    <a:pt x="2706" y="13"/>
                    <a:pt x="2649" y="42"/>
                  </a:cubicBezTo>
                  <a:cubicBezTo>
                    <a:pt x="2547" y="87"/>
                    <a:pt x="2461" y="166"/>
                    <a:pt x="2393" y="252"/>
                  </a:cubicBezTo>
                  <a:cubicBezTo>
                    <a:pt x="2319" y="342"/>
                    <a:pt x="2263" y="444"/>
                    <a:pt x="2222" y="553"/>
                  </a:cubicBezTo>
                  <a:cubicBezTo>
                    <a:pt x="2211" y="575"/>
                    <a:pt x="2206" y="598"/>
                    <a:pt x="2195" y="621"/>
                  </a:cubicBezTo>
                  <a:cubicBezTo>
                    <a:pt x="2138" y="535"/>
                    <a:pt x="2064" y="451"/>
                    <a:pt x="1990" y="376"/>
                  </a:cubicBezTo>
                  <a:cubicBezTo>
                    <a:pt x="1910" y="297"/>
                    <a:pt x="1813" y="223"/>
                    <a:pt x="1718" y="166"/>
                  </a:cubicBezTo>
                  <a:cubicBezTo>
                    <a:pt x="1626" y="110"/>
                    <a:pt x="1524" y="69"/>
                    <a:pt x="1422" y="47"/>
                  </a:cubicBezTo>
                  <a:cubicBezTo>
                    <a:pt x="1384" y="40"/>
                    <a:pt x="1346" y="37"/>
                    <a:pt x="1308" y="37"/>
                  </a:cubicBezTo>
                  <a:cubicBezTo>
                    <a:pt x="1242" y="37"/>
                    <a:pt x="1176" y="47"/>
                    <a:pt x="1115" y="69"/>
                  </a:cubicBezTo>
                  <a:cubicBezTo>
                    <a:pt x="1007" y="110"/>
                    <a:pt x="921" y="189"/>
                    <a:pt x="853" y="280"/>
                  </a:cubicBezTo>
                  <a:cubicBezTo>
                    <a:pt x="774" y="382"/>
                    <a:pt x="722" y="507"/>
                    <a:pt x="711" y="637"/>
                  </a:cubicBezTo>
                  <a:cubicBezTo>
                    <a:pt x="706" y="758"/>
                    <a:pt x="734" y="876"/>
                    <a:pt x="790" y="984"/>
                  </a:cubicBezTo>
                  <a:cubicBezTo>
                    <a:pt x="865" y="1138"/>
                    <a:pt x="973" y="1269"/>
                    <a:pt x="1092" y="1388"/>
                  </a:cubicBezTo>
                  <a:cubicBezTo>
                    <a:pt x="1149" y="1445"/>
                    <a:pt x="1206" y="1501"/>
                    <a:pt x="1262" y="1553"/>
                  </a:cubicBezTo>
                  <a:cubicBezTo>
                    <a:pt x="1251" y="1553"/>
                    <a:pt x="1234" y="1558"/>
                    <a:pt x="1223" y="1558"/>
                  </a:cubicBezTo>
                  <a:cubicBezTo>
                    <a:pt x="1131" y="1569"/>
                    <a:pt x="1047" y="1598"/>
                    <a:pt x="973" y="1649"/>
                  </a:cubicBezTo>
                  <a:cubicBezTo>
                    <a:pt x="899" y="1705"/>
                    <a:pt x="848" y="1786"/>
                    <a:pt x="831" y="1870"/>
                  </a:cubicBezTo>
                  <a:cubicBezTo>
                    <a:pt x="819" y="1922"/>
                    <a:pt x="819" y="1978"/>
                    <a:pt x="824" y="2030"/>
                  </a:cubicBezTo>
                  <a:cubicBezTo>
                    <a:pt x="837" y="2087"/>
                    <a:pt x="848" y="2143"/>
                    <a:pt x="871" y="2195"/>
                  </a:cubicBezTo>
                  <a:cubicBezTo>
                    <a:pt x="955" y="2387"/>
                    <a:pt x="1131" y="2507"/>
                    <a:pt x="1309" y="2604"/>
                  </a:cubicBezTo>
                  <a:cubicBezTo>
                    <a:pt x="1404" y="2660"/>
                    <a:pt x="1506" y="2712"/>
                    <a:pt x="1609" y="2762"/>
                  </a:cubicBezTo>
                  <a:cubicBezTo>
                    <a:pt x="1569" y="2769"/>
                    <a:pt x="1530" y="2780"/>
                    <a:pt x="1490" y="2796"/>
                  </a:cubicBezTo>
                  <a:cubicBezTo>
                    <a:pt x="1450" y="2814"/>
                    <a:pt x="1416" y="2830"/>
                    <a:pt x="1388" y="2864"/>
                  </a:cubicBezTo>
                  <a:cubicBezTo>
                    <a:pt x="1336" y="2905"/>
                    <a:pt x="1320" y="2974"/>
                    <a:pt x="1320" y="3035"/>
                  </a:cubicBezTo>
                  <a:cubicBezTo>
                    <a:pt x="1320" y="3103"/>
                    <a:pt x="1354" y="3171"/>
                    <a:pt x="1388" y="3223"/>
                  </a:cubicBezTo>
                  <a:cubicBezTo>
                    <a:pt x="1433" y="3291"/>
                    <a:pt x="1485" y="3349"/>
                    <a:pt x="1540" y="3399"/>
                  </a:cubicBezTo>
                  <a:cubicBezTo>
                    <a:pt x="1609" y="3462"/>
                    <a:pt x="1689" y="3512"/>
                    <a:pt x="1768" y="3564"/>
                  </a:cubicBezTo>
                  <a:cubicBezTo>
                    <a:pt x="1791" y="3575"/>
                    <a:pt x="1813" y="3587"/>
                    <a:pt x="1842" y="3604"/>
                  </a:cubicBezTo>
                  <a:cubicBezTo>
                    <a:pt x="1808" y="3609"/>
                    <a:pt x="1779" y="3615"/>
                    <a:pt x="1745" y="3621"/>
                  </a:cubicBezTo>
                  <a:cubicBezTo>
                    <a:pt x="1684" y="3643"/>
                    <a:pt x="1626" y="3672"/>
                    <a:pt x="1575" y="3717"/>
                  </a:cubicBezTo>
                  <a:cubicBezTo>
                    <a:pt x="1530" y="3758"/>
                    <a:pt x="1506" y="3814"/>
                    <a:pt x="1506" y="3876"/>
                  </a:cubicBezTo>
                  <a:cubicBezTo>
                    <a:pt x="1501" y="3945"/>
                    <a:pt x="1535" y="4013"/>
                    <a:pt x="1569" y="4065"/>
                  </a:cubicBezTo>
                  <a:cubicBezTo>
                    <a:pt x="1587" y="4086"/>
                    <a:pt x="1598" y="4110"/>
                    <a:pt x="1615" y="4126"/>
                  </a:cubicBezTo>
                  <a:cubicBezTo>
                    <a:pt x="1547" y="4115"/>
                    <a:pt x="1479" y="4110"/>
                    <a:pt x="1411" y="4110"/>
                  </a:cubicBezTo>
                  <a:cubicBezTo>
                    <a:pt x="1373" y="4107"/>
                    <a:pt x="1335" y="4106"/>
                    <a:pt x="1297" y="4106"/>
                  </a:cubicBezTo>
                  <a:cubicBezTo>
                    <a:pt x="1150" y="4106"/>
                    <a:pt x="1001" y="4126"/>
                    <a:pt x="865" y="4189"/>
                  </a:cubicBezTo>
                  <a:cubicBezTo>
                    <a:pt x="774" y="4228"/>
                    <a:pt x="700" y="4286"/>
                    <a:pt x="643" y="4365"/>
                  </a:cubicBezTo>
                  <a:cubicBezTo>
                    <a:pt x="575" y="4445"/>
                    <a:pt x="541" y="4547"/>
                    <a:pt x="569" y="4650"/>
                  </a:cubicBezTo>
                  <a:cubicBezTo>
                    <a:pt x="586" y="4718"/>
                    <a:pt x="638" y="4781"/>
                    <a:pt x="688" y="4826"/>
                  </a:cubicBezTo>
                  <a:cubicBezTo>
                    <a:pt x="580" y="4865"/>
                    <a:pt x="478" y="4922"/>
                    <a:pt x="388" y="4991"/>
                  </a:cubicBezTo>
                  <a:cubicBezTo>
                    <a:pt x="291" y="5064"/>
                    <a:pt x="200" y="5149"/>
                    <a:pt x="132" y="5246"/>
                  </a:cubicBezTo>
                  <a:cubicBezTo>
                    <a:pt x="64" y="5337"/>
                    <a:pt x="18" y="5445"/>
                    <a:pt x="1" y="5558"/>
                  </a:cubicBezTo>
                  <a:lnTo>
                    <a:pt x="1" y="5638"/>
                  </a:lnTo>
                  <a:cubicBezTo>
                    <a:pt x="1" y="5660"/>
                    <a:pt x="6" y="5689"/>
                    <a:pt x="13" y="5712"/>
                  </a:cubicBezTo>
                  <a:cubicBezTo>
                    <a:pt x="24" y="5757"/>
                    <a:pt x="47" y="5797"/>
                    <a:pt x="81" y="5825"/>
                  </a:cubicBezTo>
                  <a:cubicBezTo>
                    <a:pt x="132" y="5882"/>
                    <a:pt x="211" y="5906"/>
                    <a:pt x="279" y="5911"/>
                  </a:cubicBezTo>
                  <a:cubicBezTo>
                    <a:pt x="295" y="5912"/>
                    <a:pt x="310" y="5913"/>
                    <a:pt x="326" y="5913"/>
                  </a:cubicBezTo>
                  <a:cubicBezTo>
                    <a:pt x="398" y="5913"/>
                    <a:pt x="472" y="5903"/>
                    <a:pt x="541" y="5893"/>
                  </a:cubicBezTo>
                  <a:cubicBezTo>
                    <a:pt x="559" y="5888"/>
                    <a:pt x="575" y="5888"/>
                    <a:pt x="593" y="5882"/>
                  </a:cubicBezTo>
                  <a:lnTo>
                    <a:pt x="593" y="5882"/>
                  </a:lnTo>
                  <a:cubicBezTo>
                    <a:pt x="580" y="5899"/>
                    <a:pt x="569" y="5917"/>
                    <a:pt x="559" y="5933"/>
                  </a:cubicBezTo>
                  <a:cubicBezTo>
                    <a:pt x="501" y="6030"/>
                    <a:pt x="439" y="6121"/>
                    <a:pt x="388" y="6223"/>
                  </a:cubicBezTo>
                  <a:cubicBezTo>
                    <a:pt x="336" y="6320"/>
                    <a:pt x="291" y="6423"/>
                    <a:pt x="274" y="6536"/>
                  </a:cubicBezTo>
                  <a:cubicBezTo>
                    <a:pt x="268" y="6581"/>
                    <a:pt x="268" y="6633"/>
                    <a:pt x="274" y="6678"/>
                  </a:cubicBezTo>
                  <a:cubicBezTo>
                    <a:pt x="279" y="6729"/>
                    <a:pt x="297" y="6780"/>
                    <a:pt x="325" y="6826"/>
                  </a:cubicBezTo>
                  <a:cubicBezTo>
                    <a:pt x="347" y="6866"/>
                    <a:pt x="388" y="6900"/>
                    <a:pt x="422" y="6928"/>
                  </a:cubicBezTo>
                  <a:cubicBezTo>
                    <a:pt x="462" y="6963"/>
                    <a:pt x="501" y="6979"/>
                    <a:pt x="552" y="6997"/>
                  </a:cubicBezTo>
                  <a:cubicBezTo>
                    <a:pt x="585" y="7008"/>
                    <a:pt x="619" y="7013"/>
                    <a:pt x="654" y="7013"/>
                  </a:cubicBezTo>
                  <a:cubicBezTo>
                    <a:pt x="703" y="7013"/>
                    <a:pt x="752" y="7003"/>
                    <a:pt x="803" y="6990"/>
                  </a:cubicBezTo>
                  <a:cubicBezTo>
                    <a:pt x="887" y="6963"/>
                    <a:pt x="968" y="6911"/>
                    <a:pt x="1041" y="6853"/>
                  </a:cubicBezTo>
                  <a:cubicBezTo>
                    <a:pt x="1126" y="6785"/>
                    <a:pt x="1200" y="6712"/>
                    <a:pt x="1275" y="6633"/>
                  </a:cubicBezTo>
                  <a:cubicBezTo>
                    <a:pt x="1370" y="6530"/>
                    <a:pt x="1461" y="6417"/>
                    <a:pt x="1547" y="6303"/>
                  </a:cubicBezTo>
                  <a:cubicBezTo>
                    <a:pt x="1558" y="6286"/>
                    <a:pt x="1569" y="6274"/>
                    <a:pt x="1575" y="6263"/>
                  </a:cubicBezTo>
                  <a:cubicBezTo>
                    <a:pt x="1581" y="6320"/>
                    <a:pt x="1587" y="6383"/>
                    <a:pt x="1592" y="6439"/>
                  </a:cubicBezTo>
                  <a:cubicBezTo>
                    <a:pt x="1609" y="6541"/>
                    <a:pt x="1637" y="6649"/>
                    <a:pt x="1705" y="6729"/>
                  </a:cubicBezTo>
                  <a:cubicBezTo>
                    <a:pt x="1768" y="6814"/>
                    <a:pt x="1865" y="6866"/>
                    <a:pt x="1973" y="6877"/>
                  </a:cubicBezTo>
                  <a:lnTo>
                    <a:pt x="2052" y="6877"/>
                  </a:lnTo>
                  <a:cubicBezTo>
                    <a:pt x="2080" y="6871"/>
                    <a:pt x="2104" y="6866"/>
                    <a:pt x="2132" y="6860"/>
                  </a:cubicBezTo>
                  <a:cubicBezTo>
                    <a:pt x="2172" y="6843"/>
                    <a:pt x="2217" y="6819"/>
                    <a:pt x="2251" y="6792"/>
                  </a:cubicBezTo>
                  <a:cubicBezTo>
                    <a:pt x="2337" y="6735"/>
                    <a:pt x="2400" y="6649"/>
                    <a:pt x="2450" y="6564"/>
                  </a:cubicBezTo>
                  <a:cubicBezTo>
                    <a:pt x="2507" y="6478"/>
                    <a:pt x="2547" y="6388"/>
                    <a:pt x="2581" y="6297"/>
                  </a:cubicBezTo>
                  <a:cubicBezTo>
                    <a:pt x="2610" y="6223"/>
                    <a:pt x="2638" y="6150"/>
                    <a:pt x="2660" y="6076"/>
                  </a:cubicBezTo>
                  <a:cubicBezTo>
                    <a:pt x="2666" y="6082"/>
                    <a:pt x="2678" y="6092"/>
                    <a:pt x="2683" y="6103"/>
                  </a:cubicBezTo>
                  <a:cubicBezTo>
                    <a:pt x="2723" y="6138"/>
                    <a:pt x="2768" y="6166"/>
                    <a:pt x="2814" y="6189"/>
                  </a:cubicBezTo>
                  <a:cubicBezTo>
                    <a:pt x="2870" y="6213"/>
                    <a:pt x="2922" y="6218"/>
                    <a:pt x="2985" y="6218"/>
                  </a:cubicBezTo>
                  <a:cubicBezTo>
                    <a:pt x="3041" y="6213"/>
                    <a:pt x="3098" y="6189"/>
                    <a:pt x="3150" y="6155"/>
                  </a:cubicBezTo>
                  <a:cubicBezTo>
                    <a:pt x="3177" y="6144"/>
                    <a:pt x="3200" y="6121"/>
                    <a:pt x="3223" y="6103"/>
                  </a:cubicBezTo>
                  <a:cubicBezTo>
                    <a:pt x="3245" y="6082"/>
                    <a:pt x="3274" y="6058"/>
                    <a:pt x="3297" y="6030"/>
                  </a:cubicBezTo>
                  <a:cubicBezTo>
                    <a:pt x="3360" y="5951"/>
                    <a:pt x="3399" y="5859"/>
                    <a:pt x="3428" y="5762"/>
                  </a:cubicBezTo>
                  <a:cubicBezTo>
                    <a:pt x="3462" y="5672"/>
                    <a:pt x="3473" y="5576"/>
                    <a:pt x="3478" y="5479"/>
                  </a:cubicBezTo>
                  <a:lnTo>
                    <a:pt x="3478" y="5387"/>
                  </a:lnTo>
                  <a:cubicBezTo>
                    <a:pt x="3484" y="5416"/>
                    <a:pt x="3496" y="5439"/>
                    <a:pt x="3496" y="5462"/>
                  </a:cubicBezTo>
                  <a:cubicBezTo>
                    <a:pt x="3525" y="5592"/>
                    <a:pt x="3547" y="5723"/>
                    <a:pt x="3564" y="5854"/>
                  </a:cubicBezTo>
                  <a:cubicBezTo>
                    <a:pt x="3575" y="5927"/>
                    <a:pt x="3586" y="5996"/>
                    <a:pt x="3593" y="6069"/>
                  </a:cubicBezTo>
                  <a:cubicBezTo>
                    <a:pt x="3598" y="6144"/>
                    <a:pt x="3604" y="6218"/>
                    <a:pt x="3609" y="6292"/>
                  </a:cubicBezTo>
                  <a:cubicBezTo>
                    <a:pt x="3632" y="6570"/>
                    <a:pt x="3638" y="6853"/>
                    <a:pt x="3620" y="7138"/>
                  </a:cubicBezTo>
                  <a:cubicBezTo>
                    <a:pt x="3609" y="7349"/>
                    <a:pt x="3586" y="7564"/>
                    <a:pt x="3552" y="7774"/>
                  </a:cubicBezTo>
                  <a:cubicBezTo>
                    <a:pt x="3541" y="7883"/>
                    <a:pt x="3518" y="7991"/>
                    <a:pt x="3496" y="8099"/>
                  </a:cubicBezTo>
                  <a:cubicBezTo>
                    <a:pt x="3491" y="8149"/>
                    <a:pt x="3478" y="8201"/>
                    <a:pt x="3467" y="8246"/>
                  </a:cubicBezTo>
                  <a:cubicBezTo>
                    <a:pt x="3450" y="8303"/>
                    <a:pt x="3444" y="8354"/>
                    <a:pt x="3428" y="8411"/>
                  </a:cubicBezTo>
                  <a:cubicBezTo>
                    <a:pt x="3422" y="8445"/>
                    <a:pt x="3433" y="8485"/>
                    <a:pt x="3450" y="8513"/>
                  </a:cubicBezTo>
                  <a:cubicBezTo>
                    <a:pt x="3473" y="8542"/>
                    <a:pt x="3502" y="8565"/>
                    <a:pt x="3536" y="8570"/>
                  </a:cubicBezTo>
                  <a:cubicBezTo>
                    <a:pt x="3545" y="8572"/>
                    <a:pt x="3554" y="8572"/>
                    <a:pt x="3562" y="8572"/>
                  </a:cubicBezTo>
                  <a:cubicBezTo>
                    <a:pt x="3591" y="8572"/>
                    <a:pt x="3617" y="8565"/>
                    <a:pt x="3643" y="8547"/>
                  </a:cubicBezTo>
                  <a:cubicBezTo>
                    <a:pt x="3649" y="8542"/>
                    <a:pt x="3661" y="8531"/>
                    <a:pt x="3667" y="8524"/>
                  </a:cubicBezTo>
                  <a:cubicBezTo>
                    <a:pt x="3683" y="8508"/>
                    <a:pt x="3695" y="8485"/>
                    <a:pt x="3695" y="8468"/>
                  </a:cubicBezTo>
                  <a:cubicBezTo>
                    <a:pt x="3746" y="8332"/>
                    <a:pt x="3780" y="8195"/>
                    <a:pt x="3808" y="8054"/>
                  </a:cubicBezTo>
                  <a:cubicBezTo>
                    <a:pt x="3837" y="7917"/>
                    <a:pt x="3859" y="7781"/>
                    <a:pt x="3877" y="7638"/>
                  </a:cubicBezTo>
                  <a:cubicBezTo>
                    <a:pt x="4126" y="7655"/>
                    <a:pt x="4383" y="7695"/>
                    <a:pt x="4632" y="7695"/>
                  </a:cubicBezTo>
                  <a:cubicBezTo>
                    <a:pt x="4648" y="7695"/>
                    <a:pt x="4665" y="7696"/>
                    <a:pt x="4681" y="7696"/>
                  </a:cubicBezTo>
                  <a:cubicBezTo>
                    <a:pt x="4877" y="7696"/>
                    <a:pt x="5079" y="7665"/>
                    <a:pt x="5257" y="7587"/>
                  </a:cubicBezTo>
                  <a:cubicBezTo>
                    <a:pt x="5269" y="7747"/>
                    <a:pt x="5280" y="7899"/>
                    <a:pt x="5291" y="8059"/>
                  </a:cubicBezTo>
                  <a:cubicBezTo>
                    <a:pt x="5298" y="8115"/>
                    <a:pt x="5343" y="8167"/>
                    <a:pt x="5400" y="8178"/>
                  </a:cubicBezTo>
                  <a:cubicBezTo>
                    <a:pt x="5408" y="8179"/>
                    <a:pt x="5416" y="8180"/>
                    <a:pt x="5425" y="8180"/>
                  </a:cubicBezTo>
                  <a:cubicBezTo>
                    <a:pt x="5452" y="8180"/>
                    <a:pt x="5480" y="8173"/>
                    <a:pt x="5502" y="8156"/>
                  </a:cubicBezTo>
                  <a:cubicBezTo>
                    <a:pt x="5529" y="8138"/>
                    <a:pt x="5553" y="8104"/>
                    <a:pt x="5558" y="8070"/>
                  </a:cubicBezTo>
                  <a:cubicBezTo>
                    <a:pt x="5576" y="7763"/>
                    <a:pt x="5553" y="7451"/>
                    <a:pt x="5508" y="7144"/>
                  </a:cubicBezTo>
                  <a:cubicBezTo>
                    <a:pt x="5456" y="6837"/>
                    <a:pt x="5382" y="6530"/>
                    <a:pt x="5285" y="6229"/>
                  </a:cubicBezTo>
                  <a:cubicBezTo>
                    <a:pt x="5183" y="5933"/>
                    <a:pt x="5052" y="5649"/>
                    <a:pt x="4905" y="5377"/>
                  </a:cubicBezTo>
                  <a:cubicBezTo>
                    <a:pt x="4842" y="5258"/>
                    <a:pt x="4768" y="5143"/>
                    <a:pt x="4695" y="5030"/>
                  </a:cubicBezTo>
                  <a:lnTo>
                    <a:pt x="4695" y="5030"/>
                  </a:lnTo>
                  <a:cubicBezTo>
                    <a:pt x="4779" y="5053"/>
                    <a:pt x="4865" y="5059"/>
                    <a:pt x="4957" y="5059"/>
                  </a:cubicBezTo>
                  <a:cubicBezTo>
                    <a:pt x="4970" y="5060"/>
                    <a:pt x="4983" y="5060"/>
                    <a:pt x="4997" y="5060"/>
                  </a:cubicBezTo>
                  <a:cubicBezTo>
                    <a:pt x="5061" y="5060"/>
                    <a:pt x="5123" y="5049"/>
                    <a:pt x="5188" y="5030"/>
                  </a:cubicBezTo>
                  <a:cubicBezTo>
                    <a:pt x="5314" y="4996"/>
                    <a:pt x="5439" y="4905"/>
                    <a:pt x="5490" y="4781"/>
                  </a:cubicBezTo>
                  <a:cubicBezTo>
                    <a:pt x="5524" y="4684"/>
                    <a:pt x="5519" y="4587"/>
                    <a:pt x="5502" y="4490"/>
                  </a:cubicBezTo>
                  <a:lnTo>
                    <a:pt x="5502" y="4490"/>
                  </a:lnTo>
                  <a:cubicBezTo>
                    <a:pt x="5649" y="4558"/>
                    <a:pt x="5809" y="4610"/>
                    <a:pt x="5967" y="4644"/>
                  </a:cubicBezTo>
                  <a:cubicBezTo>
                    <a:pt x="6073" y="4667"/>
                    <a:pt x="6179" y="4680"/>
                    <a:pt x="6284" y="4680"/>
                  </a:cubicBezTo>
                  <a:cubicBezTo>
                    <a:pt x="6304" y="4680"/>
                    <a:pt x="6323" y="4679"/>
                    <a:pt x="6342" y="4678"/>
                  </a:cubicBezTo>
                  <a:cubicBezTo>
                    <a:pt x="6468" y="4671"/>
                    <a:pt x="6593" y="4637"/>
                    <a:pt x="6706" y="4576"/>
                  </a:cubicBezTo>
                  <a:cubicBezTo>
                    <a:pt x="6757" y="4547"/>
                    <a:pt x="6809" y="4513"/>
                    <a:pt x="6848" y="4474"/>
                  </a:cubicBezTo>
                  <a:cubicBezTo>
                    <a:pt x="6888" y="4440"/>
                    <a:pt x="6922" y="4399"/>
                    <a:pt x="6945" y="4354"/>
                  </a:cubicBezTo>
                  <a:cubicBezTo>
                    <a:pt x="6968" y="4314"/>
                    <a:pt x="6985" y="4262"/>
                    <a:pt x="6995" y="4217"/>
                  </a:cubicBezTo>
                  <a:cubicBezTo>
                    <a:pt x="7002" y="4167"/>
                    <a:pt x="7002" y="4115"/>
                    <a:pt x="6995" y="4065"/>
                  </a:cubicBezTo>
                  <a:cubicBezTo>
                    <a:pt x="6985" y="3984"/>
                    <a:pt x="6950" y="3910"/>
                    <a:pt x="6911" y="3842"/>
                  </a:cubicBezTo>
                  <a:lnTo>
                    <a:pt x="6979" y="3842"/>
                  </a:lnTo>
                  <a:cubicBezTo>
                    <a:pt x="7195" y="3842"/>
                    <a:pt x="7411" y="3814"/>
                    <a:pt x="7616" y="3740"/>
                  </a:cubicBezTo>
                  <a:cubicBezTo>
                    <a:pt x="7797" y="3677"/>
                    <a:pt x="7984" y="3570"/>
                    <a:pt x="8065" y="3383"/>
                  </a:cubicBezTo>
                  <a:cubicBezTo>
                    <a:pt x="8086" y="3342"/>
                    <a:pt x="8099" y="3291"/>
                    <a:pt x="8104" y="3246"/>
                  </a:cubicBezTo>
                  <a:cubicBezTo>
                    <a:pt x="8110" y="3184"/>
                    <a:pt x="8110" y="3126"/>
                    <a:pt x="8093" y="3069"/>
                  </a:cubicBezTo>
                  <a:cubicBezTo>
                    <a:pt x="8070" y="2979"/>
                    <a:pt x="8013" y="2905"/>
                    <a:pt x="7950" y="2848"/>
                  </a:cubicBezTo>
                  <a:cubicBezTo>
                    <a:pt x="7866" y="2774"/>
                    <a:pt x="7758" y="2728"/>
                    <a:pt x="7650" y="2701"/>
                  </a:cubicBezTo>
                  <a:cubicBezTo>
                    <a:pt x="7548" y="2667"/>
                    <a:pt x="7446" y="2649"/>
                    <a:pt x="7336" y="2638"/>
                  </a:cubicBezTo>
                  <a:cubicBezTo>
                    <a:pt x="7268" y="2626"/>
                    <a:pt x="7200" y="2620"/>
                    <a:pt x="7132" y="2620"/>
                  </a:cubicBezTo>
                  <a:cubicBezTo>
                    <a:pt x="7263" y="2552"/>
                    <a:pt x="7399" y="2479"/>
                    <a:pt x="7525" y="2399"/>
                  </a:cubicBezTo>
                  <a:cubicBezTo>
                    <a:pt x="7604" y="2348"/>
                    <a:pt x="7684" y="2285"/>
                    <a:pt x="7752" y="2211"/>
                  </a:cubicBezTo>
                  <a:cubicBezTo>
                    <a:pt x="7808" y="2149"/>
                    <a:pt x="7855" y="2075"/>
                    <a:pt x="7876" y="1996"/>
                  </a:cubicBezTo>
                  <a:cubicBezTo>
                    <a:pt x="7911" y="1836"/>
                    <a:pt x="7808" y="1678"/>
                    <a:pt x="7666" y="1615"/>
                  </a:cubicBezTo>
                  <a:cubicBezTo>
                    <a:pt x="7604" y="1587"/>
                    <a:pt x="7530" y="1581"/>
                    <a:pt x="7462" y="1581"/>
                  </a:cubicBezTo>
                  <a:cubicBezTo>
                    <a:pt x="7365" y="1581"/>
                    <a:pt x="7263" y="1598"/>
                    <a:pt x="7166" y="1626"/>
                  </a:cubicBezTo>
                  <a:cubicBezTo>
                    <a:pt x="7047" y="1655"/>
                    <a:pt x="6927" y="1700"/>
                    <a:pt x="6809" y="1752"/>
                  </a:cubicBezTo>
                  <a:cubicBezTo>
                    <a:pt x="6689" y="1808"/>
                    <a:pt x="6570" y="1870"/>
                    <a:pt x="6450" y="1939"/>
                  </a:cubicBezTo>
                  <a:cubicBezTo>
                    <a:pt x="6365" y="1985"/>
                    <a:pt x="6274" y="2041"/>
                    <a:pt x="6195" y="2098"/>
                  </a:cubicBezTo>
                  <a:cubicBezTo>
                    <a:pt x="6195" y="2080"/>
                    <a:pt x="6200" y="2059"/>
                    <a:pt x="6200" y="2041"/>
                  </a:cubicBezTo>
                  <a:cubicBezTo>
                    <a:pt x="6211" y="1973"/>
                    <a:pt x="6211" y="1894"/>
                    <a:pt x="6184" y="1825"/>
                  </a:cubicBezTo>
                  <a:cubicBezTo>
                    <a:pt x="6166" y="1797"/>
                    <a:pt x="6150" y="1768"/>
                    <a:pt x="6121" y="1752"/>
                  </a:cubicBezTo>
                  <a:cubicBezTo>
                    <a:pt x="6093" y="1728"/>
                    <a:pt x="6064" y="1718"/>
                    <a:pt x="6030" y="1712"/>
                  </a:cubicBezTo>
                  <a:cubicBezTo>
                    <a:pt x="6014" y="1709"/>
                    <a:pt x="5999" y="1708"/>
                    <a:pt x="5984" y="1708"/>
                  </a:cubicBezTo>
                  <a:cubicBezTo>
                    <a:pt x="5931" y="1708"/>
                    <a:pt x="5881" y="1723"/>
                    <a:pt x="5836" y="1739"/>
                  </a:cubicBezTo>
                  <a:cubicBezTo>
                    <a:pt x="5678" y="1808"/>
                    <a:pt x="5547" y="1928"/>
                    <a:pt x="5422" y="2046"/>
                  </a:cubicBezTo>
                  <a:cubicBezTo>
                    <a:pt x="5359" y="2109"/>
                    <a:pt x="5298" y="2177"/>
                    <a:pt x="5240" y="2245"/>
                  </a:cubicBezTo>
                  <a:cubicBezTo>
                    <a:pt x="5240" y="2240"/>
                    <a:pt x="5240" y="2240"/>
                    <a:pt x="5235" y="2234"/>
                  </a:cubicBezTo>
                  <a:cubicBezTo>
                    <a:pt x="5223" y="2177"/>
                    <a:pt x="5195" y="2127"/>
                    <a:pt x="5154" y="2080"/>
                  </a:cubicBezTo>
                  <a:cubicBezTo>
                    <a:pt x="5096" y="2022"/>
                    <a:pt x="5016" y="1998"/>
                    <a:pt x="4935" y="1998"/>
                  </a:cubicBezTo>
                  <a:cubicBezTo>
                    <a:pt x="4906" y="1998"/>
                    <a:pt x="4876" y="2001"/>
                    <a:pt x="4848" y="2007"/>
                  </a:cubicBezTo>
                  <a:cubicBezTo>
                    <a:pt x="4826" y="2012"/>
                    <a:pt x="4797" y="2019"/>
                    <a:pt x="4774" y="2024"/>
                  </a:cubicBezTo>
                  <a:cubicBezTo>
                    <a:pt x="4752" y="2035"/>
                    <a:pt x="4729" y="2046"/>
                    <a:pt x="4706" y="2059"/>
                  </a:cubicBezTo>
                  <a:cubicBezTo>
                    <a:pt x="4661" y="2080"/>
                    <a:pt x="4627" y="2109"/>
                    <a:pt x="4593" y="2143"/>
                  </a:cubicBezTo>
                  <a:cubicBezTo>
                    <a:pt x="4553" y="2177"/>
                    <a:pt x="4524" y="2211"/>
                    <a:pt x="4496" y="2251"/>
                  </a:cubicBezTo>
                  <a:cubicBezTo>
                    <a:pt x="4513" y="2127"/>
                    <a:pt x="4519" y="2001"/>
                    <a:pt x="4507" y="1876"/>
                  </a:cubicBezTo>
                  <a:cubicBezTo>
                    <a:pt x="4485" y="1637"/>
                    <a:pt x="4404" y="1393"/>
                    <a:pt x="4268" y="1201"/>
                  </a:cubicBezTo>
                  <a:cubicBezTo>
                    <a:pt x="4212" y="1120"/>
                    <a:pt x="4144" y="1041"/>
                    <a:pt x="4058" y="989"/>
                  </a:cubicBezTo>
                  <a:cubicBezTo>
                    <a:pt x="4024" y="962"/>
                    <a:pt x="3984" y="939"/>
                    <a:pt x="3939" y="928"/>
                  </a:cubicBezTo>
                  <a:cubicBezTo>
                    <a:pt x="3887" y="905"/>
                    <a:pt x="3842" y="899"/>
                    <a:pt x="3785" y="894"/>
                  </a:cubicBezTo>
                  <a:cubicBezTo>
                    <a:pt x="3688" y="894"/>
                    <a:pt x="3598" y="921"/>
                    <a:pt x="3518" y="978"/>
                  </a:cubicBezTo>
                  <a:cubicBezTo>
                    <a:pt x="3478" y="1002"/>
                    <a:pt x="3444" y="1030"/>
                    <a:pt x="3416" y="1064"/>
                  </a:cubicBezTo>
                  <a:cubicBezTo>
                    <a:pt x="3422" y="928"/>
                    <a:pt x="3416" y="792"/>
                    <a:pt x="3394" y="655"/>
                  </a:cubicBezTo>
                  <a:cubicBezTo>
                    <a:pt x="3371" y="512"/>
                    <a:pt x="3326" y="376"/>
                    <a:pt x="3245" y="257"/>
                  </a:cubicBezTo>
                  <a:cubicBezTo>
                    <a:pt x="3206" y="200"/>
                    <a:pt x="3161" y="149"/>
                    <a:pt x="3109" y="110"/>
                  </a:cubicBezTo>
                  <a:cubicBezTo>
                    <a:pt x="3064" y="69"/>
                    <a:pt x="3006" y="35"/>
                    <a:pt x="2945" y="18"/>
                  </a:cubicBezTo>
                  <a:cubicBezTo>
                    <a:pt x="2911" y="7"/>
                    <a:pt x="2870" y="1"/>
                    <a:pt x="28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 flipH="1">
              <a:off x="3079155" y="3418984"/>
              <a:ext cx="223729" cy="195336"/>
            </a:xfrm>
            <a:custGeom>
              <a:avLst/>
              <a:gdLst/>
              <a:ahLst/>
              <a:cxnLst/>
              <a:rect l="l" t="t" r="r" b="b"/>
              <a:pathLst>
                <a:path w="7604" h="6639" extrusionOk="0">
                  <a:moveTo>
                    <a:pt x="1682" y="950"/>
                  </a:moveTo>
                  <a:cubicBezTo>
                    <a:pt x="1700" y="950"/>
                    <a:pt x="1716" y="956"/>
                    <a:pt x="1729" y="961"/>
                  </a:cubicBezTo>
                  <a:cubicBezTo>
                    <a:pt x="1939" y="1081"/>
                    <a:pt x="2143" y="1257"/>
                    <a:pt x="2330" y="1496"/>
                  </a:cubicBezTo>
                  <a:cubicBezTo>
                    <a:pt x="2484" y="1689"/>
                    <a:pt x="2621" y="1916"/>
                    <a:pt x="2746" y="2183"/>
                  </a:cubicBezTo>
                  <a:cubicBezTo>
                    <a:pt x="2854" y="2416"/>
                    <a:pt x="2938" y="2671"/>
                    <a:pt x="3007" y="2933"/>
                  </a:cubicBezTo>
                  <a:cubicBezTo>
                    <a:pt x="3035" y="3053"/>
                    <a:pt x="3064" y="3177"/>
                    <a:pt x="3087" y="3326"/>
                  </a:cubicBezTo>
                  <a:cubicBezTo>
                    <a:pt x="3109" y="3428"/>
                    <a:pt x="3127" y="3536"/>
                    <a:pt x="3137" y="3644"/>
                  </a:cubicBezTo>
                  <a:lnTo>
                    <a:pt x="3143" y="3694"/>
                  </a:lnTo>
                  <a:cubicBezTo>
                    <a:pt x="3148" y="3717"/>
                    <a:pt x="3143" y="3740"/>
                    <a:pt x="3127" y="3762"/>
                  </a:cubicBezTo>
                  <a:cubicBezTo>
                    <a:pt x="3109" y="3780"/>
                    <a:pt x="3080" y="3796"/>
                    <a:pt x="3058" y="3796"/>
                  </a:cubicBezTo>
                  <a:cubicBezTo>
                    <a:pt x="3001" y="3796"/>
                    <a:pt x="2962" y="3762"/>
                    <a:pt x="2951" y="3712"/>
                  </a:cubicBezTo>
                  <a:cubicBezTo>
                    <a:pt x="2944" y="3638"/>
                    <a:pt x="2927" y="3564"/>
                    <a:pt x="2917" y="3489"/>
                  </a:cubicBezTo>
                  <a:lnTo>
                    <a:pt x="2910" y="3478"/>
                  </a:lnTo>
                  <a:cubicBezTo>
                    <a:pt x="2859" y="3240"/>
                    <a:pt x="2802" y="3030"/>
                    <a:pt x="2734" y="2836"/>
                  </a:cubicBezTo>
                  <a:cubicBezTo>
                    <a:pt x="2655" y="2603"/>
                    <a:pt x="2563" y="2393"/>
                    <a:pt x="2466" y="2201"/>
                  </a:cubicBezTo>
                  <a:cubicBezTo>
                    <a:pt x="2337" y="1950"/>
                    <a:pt x="2177" y="1723"/>
                    <a:pt x="2007" y="1530"/>
                  </a:cubicBezTo>
                  <a:cubicBezTo>
                    <a:pt x="1939" y="1451"/>
                    <a:pt x="1876" y="1393"/>
                    <a:pt x="1819" y="1336"/>
                  </a:cubicBezTo>
                  <a:cubicBezTo>
                    <a:pt x="1745" y="1273"/>
                    <a:pt x="1677" y="1217"/>
                    <a:pt x="1603" y="1160"/>
                  </a:cubicBezTo>
                  <a:cubicBezTo>
                    <a:pt x="1580" y="1137"/>
                    <a:pt x="1564" y="1110"/>
                    <a:pt x="1564" y="1081"/>
                  </a:cubicBezTo>
                  <a:cubicBezTo>
                    <a:pt x="1558" y="1047"/>
                    <a:pt x="1569" y="1018"/>
                    <a:pt x="1592" y="990"/>
                  </a:cubicBezTo>
                  <a:cubicBezTo>
                    <a:pt x="1614" y="966"/>
                    <a:pt x="1648" y="950"/>
                    <a:pt x="1682" y="950"/>
                  </a:cubicBezTo>
                  <a:close/>
                  <a:moveTo>
                    <a:pt x="5632" y="2644"/>
                  </a:moveTo>
                  <a:cubicBezTo>
                    <a:pt x="5689" y="2644"/>
                    <a:pt x="5739" y="2678"/>
                    <a:pt x="5757" y="2728"/>
                  </a:cubicBezTo>
                  <a:cubicBezTo>
                    <a:pt x="5768" y="2763"/>
                    <a:pt x="5763" y="2797"/>
                    <a:pt x="5752" y="2831"/>
                  </a:cubicBezTo>
                  <a:cubicBezTo>
                    <a:pt x="5734" y="2859"/>
                    <a:pt x="5712" y="2883"/>
                    <a:pt x="5678" y="2893"/>
                  </a:cubicBezTo>
                  <a:cubicBezTo>
                    <a:pt x="5445" y="2973"/>
                    <a:pt x="5235" y="3041"/>
                    <a:pt x="5030" y="3127"/>
                  </a:cubicBezTo>
                  <a:cubicBezTo>
                    <a:pt x="4826" y="3211"/>
                    <a:pt x="4627" y="3303"/>
                    <a:pt x="4438" y="3399"/>
                  </a:cubicBezTo>
                  <a:cubicBezTo>
                    <a:pt x="4110" y="3575"/>
                    <a:pt x="3819" y="3746"/>
                    <a:pt x="3564" y="3933"/>
                  </a:cubicBezTo>
                  <a:cubicBezTo>
                    <a:pt x="3547" y="3950"/>
                    <a:pt x="3523" y="3956"/>
                    <a:pt x="3502" y="3956"/>
                  </a:cubicBezTo>
                  <a:cubicBezTo>
                    <a:pt x="3467" y="3956"/>
                    <a:pt x="3433" y="3939"/>
                    <a:pt x="3416" y="3911"/>
                  </a:cubicBezTo>
                  <a:cubicBezTo>
                    <a:pt x="3382" y="3859"/>
                    <a:pt x="3394" y="3796"/>
                    <a:pt x="3439" y="3762"/>
                  </a:cubicBezTo>
                  <a:cubicBezTo>
                    <a:pt x="3620" y="3633"/>
                    <a:pt x="3785" y="3518"/>
                    <a:pt x="3945" y="3421"/>
                  </a:cubicBezTo>
                  <a:cubicBezTo>
                    <a:pt x="4103" y="3319"/>
                    <a:pt x="4286" y="3223"/>
                    <a:pt x="4485" y="3114"/>
                  </a:cubicBezTo>
                  <a:cubicBezTo>
                    <a:pt x="4666" y="3024"/>
                    <a:pt x="4853" y="2938"/>
                    <a:pt x="5041" y="2859"/>
                  </a:cubicBezTo>
                  <a:cubicBezTo>
                    <a:pt x="5257" y="2768"/>
                    <a:pt x="5433" y="2700"/>
                    <a:pt x="5592" y="2649"/>
                  </a:cubicBezTo>
                  <a:cubicBezTo>
                    <a:pt x="5603" y="2649"/>
                    <a:pt x="5621" y="2644"/>
                    <a:pt x="5632" y="2644"/>
                  </a:cubicBezTo>
                  <a:close/>
                  <a:moveTo>
                    <a:pt x="2933" y="3945"/>
                  </a:moveTo>
                  <a:cubicBezTo>
                    <a:pt x="2972" y="3945"/>
                    <a:pt x="3012" y="3974"/>
                    <a:pt x="3024" y="4013"/>
                  </a:cubicBezTo>
                  <a:cubicBezTo>
                    <a:pt x="3041" y="4058"/>
                    <a:pt x="3019" y="4115"/>
                    <a:pt x="2967" y="4137"/>
                  </a:cubicBezTo>
                  <a:cubicBezTo>
                    <a:pt x="2854" y="4184"/>
                    <a:pt x="2734" y="4239"/>
                    <a:pt x="2581" y="4320"/>
                  </a:cubicBezTo>
                  <a:lnTo>
                    <a:pt x="2597" y="4314"/>
                  </a:lnTo>
                  <a:lnTo>
                    <a:pt x="2597" y="4314"/>
                  </a:lnTo>
                  <a:cubicBezTo>
                    <a:pt x="2256" y="4485"/>
                    <a:pt x="1944" y="4706"/>
                    <a:pt x="1655" y="4962"/>
                  </a:cubicBezTo>
                  <a:cubicBezTo>
                    <a:pt x="1524" y="5081"/>
                    <a:pt x="1410" y="5201"/>
                    <a:pt x="1307" y="5320"/>
                  </a:cubicBezTo>
                  <a:cubicBezTo>
                    <a:pt x="1194" y="5456"/>
                    <a:pt x="1092" y="5598"/>
                    <a:pt x="1013" y="5723"/>
                  </a:cubicBezTo>
                  <a:cubicBezTo>
                    <a:pt x="995" y="5740"/>
                    <a:pt x="966" y="5752"/>
                    <a:pt x="945" y="5757"/>
                  </a:cubicBezTo>
                  <a:lnTo>
                    <a:pt x="939" y="5757"/>
                  </a:lnTo>
                  <a:cubicBezTo>
                    <a:pt x="910" y="5757"/>
                    <a:pt x="887" y="5746"/>
                    <a:pt x="871" y="5734"/>
                  </a:cubicBezTo>
                  <a:cubicBezTo>
                    <a:pt x="830" y="5700"/>
                    <a:pt x="825" y="5650"/>
                    <a:pt x="842" y="5610"/>
                  </a:cubicBezTo>
                  <a:cubicBezTo>
                    <a:pt x="887" y="5508"/>
                    <a:pt x="945" y="5411"/>
                    <a:pt x="1018" y="5309"/>
                  </a:cubicBezTo>
                  <a:cubicBezTo>
                    <a:pt x="1086" y="5206"/>
                    <a:pt x="1155" y="5120"/>
                    <a:pt x="1228" y="5041"/>
                  </a:cubicBezTo>
                  <a:cubicBezTo>
                    <a:pt x="1375" y="4876"/>
                    <a:pt x="1546" y="4724"/>
                    <a:pt x="1729" y="4587"/>
                  </a:cubicBezTo>
                  <a:cubicBezTo>
                    <a:pt x="1899" y="4467"/>
                    <a:pt x="2081" y="4349"/>
                    <a:pt x="2296" y="4234"/>
                  </a:cubicBezTo>
                  <a:cubicBezTo>
                    <a:pt x="2411" y="4171"/>
                    <a:pt x="2513" y="4121"/>
                    <a:pt x="2610" y="4076"/>
                  </a:cubicBezTo>
                  <a:cubicBezTo>
                    <a:pt x="2705" y="4035"/>
                    <a:pt x="2802" y="3990"/>
                    <a:pt x="2899" y="3950"/>
                  </a:cubicBezTo>
                  <a:cubicBezTo>
                    <a:pt x="2910" y="3950"/>
                    <a:pt x="2922" y="3945"/>
                    <a:pt x="2933" y="3945"/>
                  </a:cubicBezTo>
                  <a:close/>
                  <a:moveTo>
                    <a:pt x="2610" y="1"/>
                  </a:moveTo>
                  <a:cubicBezTo>
                    <a:pt x="2592" y="1"/>
                    <a:pt x="2576" y="6"/>
                    <a:pt x="2558" y="6"/>
                  </a:cubicBezTo>
                  <a:cubicBezTo>
                    <a:pt x="2535" y="12"/>
                    <a:pt x="2513" y="24"/>
                    <a:pt x="2490" y="30"/>
                  </a:cubicBezTo>
                  <a:cubicBezTo>
                    <a:pt x="2461" y="46"/>
                    <a:pt x="2432" y="69"/>
                    <a:pt x="2405" y="98"/>
                  </a:cubicBezTo>
                  <a:cubicBezTo>
                    <a:pt x="2359" y="137"/>
                    <a:pt x="2319" y="182"/>
                    <a:pt x="2285" y="240"/>
                  </a:cubicBezTo>
                  <a:cubicBezTo>
                    <a:pt x="2235" y="313"/>
                    <a:pt x="2194" y="399"/>
                    <a:pt x="2166" y="489"/>
                  </a:cubicBezTo>
                  <a:cubicBezTo>
                    <a:pt x="2143" y="564"/>
                    <a:pt x="2126" y="632"/>
                    <a:pt x="2120" y="701"/>
                  </a:cubicBezTo>
                  <a:lnTo>
                    <a:pt x="2120" y="728"/>
                  </a:lnTo>
                  <a:cubicBezTo>
                    <a:pt x="2120" y="756"/>
                    <a:pt x="2109" y="780"/>
                    <a:pt x="2098" y="803"/>
                  </a:cubicBezTo>
                  <a:cubicBezTo>
                    <a:pt x="2075" y="819"/>
                    <a:pt x="2052" y="837"/>
                    <a:pt x="2023" y="837"/>
                  </a:cubicBezTo>
                  <a:cubicBezTo>
                    <a:pt x="1978" y="837"/>
                    <a:pt x="1933" y="808"/>
                    <a:pt x="1921" y="769"/>
                  </a:cubicBezTo>
                  <a:cubicBezTo>
                    <a:pt x="1905" y="717"/>
                    <a:pt x="1887" y="666"/>
                    <a:pt x="1860" y="620"/>
                  </a:cubicBezTo>
                  <a:cubicBezTo>
                    <a:pt x="1813" y="530"/>
                    <a:pt x="1745" y="439"/>
                    <a:pt x="1671" y="353"/>
                  </a:cubicBezTo>
                  <a:cubicBezTo>
                    <a:pt x="1587" y="263"/>
                    <a:pt x="1506" y="189"/>
                    <a:pt x="1416" y="132"/>
                  </a:cubicBezTo>
                  <a:cubicBezTo>
                    <a:pt x="1354" y="87"/>
                    <a:pt x="1285" y="58"/>
                    <a:pt x="1217" y="35"/>
                  </a:cubicBezTo>
                  <a:cubicBezTo>
                    <a:pt x="1178" y="19"/>
                    <a:pt x="1131" y="12"/>
                    <a:pt x="1092" y="6"/>
                  </a:cubicBezTo>
                  <a:cubicBezTo>
                    <a:pt x="1058" y="6"/>
                    <a:pt x="1024" y="12"/>
                    <a:pt x="995" y="19"/>
                  </a:cubicBezTo>
                  <a:cubicBezTo>
                    <a:pt x="961" y="24"/>
                    <a:pt x="932" y="35"/>
                    <a:pt x="910" y="46"/>
                  </a:cubicBezTo>
                  <a:cubicBezTo>
                    <a:pt x="882" y="64"/>
                    <a:pt x="853" y="80"/>
                    <a:pt x="830" y="103"/>
                  </a:cubicBezTo>
                  <a:cubicBezTo>
                    <a:pt x="796" y="137"/>
                    <a:pt x="769" y="171"/>
                    <a:pt x="740" y="211"/>
                  </a:cubicBezTo>
                  <a:cubicBezTo>
                    <a:pt x="711" y="250"/>
                    <a:pt x="694" y="297"/>
                    <a:pt x="677" y="336"/>
                  </a:cubicBezTo>
                  <a:cubicBezTo>
                    <a:pt x="666" y="376"/>
                    <a:pt x="659" y="410"/>
                    <a:pt x="654" y="444"/>
                  </a:cubicBezTo>
                  <a:cubicBezTo>
                    <a:pt x="654" y="484"/>
                    <a:pt x="659" y="523"/>
                    <a:pt x="666" y="564"/>
                  </a:cubicBezTo>
                  <a:cubicBezTo>
                    <a:pt x="677" y="615"/>
                    <a:pt x="700" y="672"/>
                    <a:pt x="722" y="722"/>
                  </a:cubicBezTo>
                  <a:cubicBezTo>
                    <a:pt x="774" y="808"/>
                    <a:pt x="837" y="893"/>
                    <a:pt x="921" y="990"/>
                  </a:cubicBezTo>
                  <a:cubicBezTo>
                    <a:pt x="979" y="1052"/>
                    <a:pt x="1047" y="1115"/>
                    <a:pt x="1120" y="1189"/>
                  </a:cubicBezTo>
                  <a:lnTo>
                    <a:pt x="1194" y="1251"/>
                  </a:lnTo>
                  <a:cubicBezTo>
                    <a:pt x="1234" y="1291"/>
                    <a:pt x="1280" y="1331"/>
                    <a:pt x="1320" y="1370"/>
                  </a:cubicBezTo>
                  <a:cubicBezTo>
                    <a:pt x="1354" y="1404"/>
                    <a:pt x="1359" y="1444"/>
                    <a:pt x="1341" y="1478"/>
                  </a:cubicBezTo>
                  <a:cubicBezTo>
                    <a:pt x="1325" y="1507"/>
                    <a:pt x="1296" y="1530"/>
                    <a:pt x="1262" y="1530"/>
                  </a:cubicBezTo>
                  <a:cubicBezTo>
                    <a:pt x="1257" y="1530"/>
                    <a:pt x="1251" y="1524"/>
                    <a:pt x="1246" y="1524"/>
                  </a:cubicBezTo>
                  <a:cubicBezTo>
                    <a:pt x="1217" y="1524"/>
                    <a:pt x="1194" y="1519"/>
                    <a:pt x="1165" y="1519"/>
                  </a:cubicBezTo>
                  <a:lnTo>
                    <a:pt x="1131" y="1519"/>
                  </a:lnTo>
                  <a:cubicBezTo>
                    <a:pt x="1081" y="1519"/>
                    <a:pt x="1035" y="1524"/>
                    <a:pt x="984" y="1530"/>
                  </a:cubicBezTo>
                  <a:cubicBezTo>
                    <a:pt x="945" y="1541"/>
                    <a:pt x="916" y="1553"/>
                    <a:pt x="887" y="1564"/>
                  </a:cubicBezTo>
                  <a:cubicBezTo>
                    <a:pt x="871" y="1575"/>
                    <a:pt x="848" y="1587"/>
                    <a:pt x="837" y="1598"/>
                  </a:cubicBezTo>
                  <a:cubicBezTo>
                    <a:pt x="825" y="1609"/>
                    <a:pt x="814" y="1621"/>
                    <a:pt x="808" y="1632"/>
                  </a:cubicBezTo>
                  <a:cubicBezTo>
                    <a:pt x="803" y="1643"/>
                    <a:pt x="790" y="1661"/>
                    <a:pt x="785" y="1672"/>
                  </a:cubicBezTo>
                  <a:cubicBezTo>
                    <a:pt x="785" y="1689"/>
                    <a:pt x="780" y="1711"/>
                    <a:pt x="780" y="1729"/>
                  </a:cubicBezTo>
                  <a:cubicBezTo>
                    <a:pt x="780" y="1757"/>
                    <a:pt x="780" y="1785"/>
                    <a:pt x="785" y="1819"/>
                  </a:cubicBezTo>
                  <a:cubicBezTo>
                    <a:pt x="796" y="1853"/>
                    <a:pt x="808" y="1894"/>
                    <a:pt x="825" y="1928"/>
                  </a:cubicBezTo>
                  <a:cubicBezTo>
                    <a:pt x="842" y="1962"/>
                    <a:pt x="864" y="1996"/>
                    <a:pt x="893" y="2023"/>
                  </a:cubicBezTo>
                  <a:cubicBezTo>
                    <a:pt x="939" y="2075"/>
                    <a:pt x="995" y="2120"/>
                    <a:pt x="1063" y="2167"/>
                  </a:cubicBezTo>
                  <a:cubicBezTo>
                    <a:pt x="1165" y="2235"/>
                    <a:pt x="1273" y="2285"/>
                    <a:pt x="1382" y="2337"/>
                  </a:cubicBezTo>
                  <a:lnTo>
                    <a:pt x="1427" y="2364"/>
                  </a:lnTo>
                  <a:cubicBezTo>
                    <a:pt x="1540" y="2422"/>
                    <a:pt x="1660" y="2484"/>
                    <a:pt x="1768" y="2563"/>
                  </a:cubicBezTo>
                  <a:cubicBezTo>
                    <a:pt x="1797" y="2587"/>
                    <a:pt x="1808" y="2632"/>
                    <a:pt x="1791" y="2671"/>
                  </a:cubicBezTo>
                  <a:cubicBezTo>
                    <a:pt x="1779" y="2694"/>
                    <a:pt x="1763" y="2712"/>
                    <a:pt x="1740" y="2718"/>
                  </a:cubicBezTo>
                  <a:cubicBezTo>
                    <a:pt x="1729" y="2723"/>
                    <a:pt x="1716" y="2723"/>
                    <a:pt x="1711" y="2723"/>
                  </a:cubicBezTo>
                  <a:lnTo>
                    <a:pt x="1695" y="2723"/>
                  </a:lnTo>
                  <a:cubicBezTo>
                    <a:pt x="1666" y="2718"/>
                    <a:pt x="1643" y="2718"/>
                    <a:pt x="1614" y="2712"/>
                  </a:cubicBezTo>
                  <a:lnTo>
                    <a:pt x="1540" y="2712"/>
                  </a:lnTo>
                  <a:cubicBezTo>
                    <a:pt x="1485" y="2712"/>
                    <a:pt x="1427" y="2718"/>
                    <a:pt x="1382" y="2723"/>
                  </a:cubicBezTo>
                  <a:cubicBezTo>
                    <a:pt x="1354" y="2734"/>
                    <a:pt x="1330" y="2739"/>
                    <a:pt x="1307" y="2752"/>
                  </a:cubicBezTo>
                  <a:cubicBezTo>
                    <a:pt x="1302" y="2757"/>
                    <a:pt x="1291" y="2763"/>
                    <a:pt x="1285" y="2768"/>
                  </a:cubicBezTo>
                  <a:cubicBezTo>
                    <a:pt x="1280" y="2768"/>
                    <a:pt x="1280" y="2773"/>
                    <a:pt x="1273" y="2780"/>
                  </a:cubicBezTo>
                  <a:lnTo>
                    <a:pt x="1268" y="2791"/>
                  </a:lnTo>
                  <a:cubicBezTo>
                    <a:pt x="1268" y="2797"/>
                    <a:pt x="1268" y="2802"/>
                    <a:pt x="1262" y="2802"/>
                  </a:cubicBezTo>
                  <a:cubicBezTo>
                    <a:pt x="1262" y="2814"/>
                    <a:pt x="1268" y="2825"/>
                    <a:pt x="1268" y="2831"/>
                  </a:cubicBezTo>
                  <a:cubicBezTo>
                    <a:pt x="1273" y="2854"/>
                    <a:pt x="1280" y="2870"/>
                    <a:pt x="1285" y="2888"/>
                  </a:cubicBezTo>
                  <a:cubicBezTo>
                    <a:pt x="1307" y="2922"/>
                    <a:pt x="1336" y="2962"/>
                    <a:pt x="1370" y="3001"/>
                  </a:cubicBezTo>
                  <a:cubicBezTo>
                    <a:pt x="1427" y="3064"/>
                    <a:pt x="1501" y="3121"/>
                    <a:pt x="1580" y="3177"/>
                  </a:cubicBezTo>
                  <a:cubicBezTo>
                    <a:pt x="1677" y="3240"/>
                    <a:pt x="1774" y="3285"/>
                    <a:pt x="1876" y="3319"/>
                  </a:cubicBezTo>
                  <a:cubicBezTo>
                    <a:pt x="1950" y="3348"/>
                    <a:pt x="2018" y="3360"/>
                    <a:pt x="2086" y="3365"/>
                  </a:cubicBezTo>
                  <a:cubicBezTo>
                    <a:pt x="2109" y="3371"/>
                    <a:pt x="2132" y="3387"/>
                    <a:pt x="2143" y="3410"/>
                  </a:cubicBezTo>
                  <a:cubicBezTo>
                    <a:pt x="2183" y="3421"/>
                    <a:pt x="2222" y="3428"/>
                    <a:pt x="2262" y="3439"/>
                  </a:cubicBezTo>
                  <a:cubicBezTo>
                    <a:pt x="2461" y="3502"/>
                    <a:pt x="2610" y="3581"/>
                    <a:pt x="2717" y="3683"/>
                  </a:cubicBezTo>
                  <a:cubicBezTo>
                    <a:pt x="2751" y="3712"/>
                    <a:pt x="2751" y="3757"/>
                    <a:pt x="2728" y="3785"/>
                  </a:cubicBezTo>
                  <a:cubicBezTo>
                    <a:pt x="2712" y="3803"/>
                    <a:pt x="2694" y="3809"/>
                    <a:pt x="2671" y="3809"/>
                  </a:cubicBezTo>
                  <a:cubicBezTo>
                    <a:pt x="2655" y="3809"/>
                    <a:pt x="2637" y="3803"/>
                    <a:pt x="2626" y="3791"/>
                  </a:cubicBezTo>
                  <a:cubicBezTo>
                    <a:pt x="2597" y="3769"/>
                    <a:pt x="2563" y="3740"/>
                    <a:pt x="2529" y="3717"/>
                  </a:cubicBezTo>
                  <a:cubicBezTo>
                    <a:pt x="2461" y="3672"/>
                    <a:pt x="2382" y="3633"/>
                    <a:pt x="2280" y="3599"/>
                  </a:cubicBezTo>
                  <a:cubicBezTo>
                    <a:pt x="2154" y="3558"/>
                    <a:pt x="2030" y="3536"/>
                    <a:pt x="1899" y="3524"/>
                  </a:cubicBezTo>
                  <a:lnTo>
                    <a:pt x="1819" y="3524"/>
                  </a:lnTo>
                  <a:cubicBezTo>
                    <a:pt x="1740" y="3524"/>
                    <a:pt x="1671" y="3530"/>
                    <a:pt x="1609" y="3541"/>
                  </a:cubicBezTo>
                  <a:cubicBezTo>
                    <a:pt x="1569" y="3552"/>
                    <a:pt x="1535" y="3564"/>
                    <a:pt x="1506" y="3581"/>
                  </a:cubicBezTo>
                  <a:cubicBezTo>
                    <a:pt x="1490" y="3586"/>
                    <a:pt x="1472" y="3599"/>
                    <a:pt x="1461" y="3609"/>
                  </a:cubicBezTo>
                  <a:cubicBezTo>
                    <a:pt x="1456" y="3615"/>
                    <a:pt x="1450" y="3620"/>
                    <a:pt x="1444" y="3626"/>
                  </a:cubicBezTo>
                  <a:lnTo>
                    <a:pt x="1438" y="3644"/>
                  </a:lnTo>
                  <a:lnTo>
                    <a:pt x="1433" y="3660"/>
                  </a:lnTo>
                  <a:cubicBezTo>
                    <a:pt x="1433" y="3667"/>
                    <a:pt x="1433" y="3672"/>
                    <a:pt x="1438" y="3678"/>
                  </a:cubicBezTo>
                  <a:cubicBezTo>
                    <a:pt x="1438" y="3694"/>
                    <a:pt x="1444" y="3712"/>
                    <a:pt x="1456" y="3723"/>
                  </a:cubicBezTo>
                  <a:cubicBezTo>
                    <a:pt x="1467" y="3757"/>
                    <a:pt x="1490" y="3785"/>
                    <a:pt x="1519" y="3819"/>
                  </a:cubicBezTo>
                  <a:cubicBezTo>
                    <a:pt x="1575" y="3877"/>
                    <a:pt x="1643" y="3933"/>
                    <a:pt x="1729" y="3995"/>
                  </a:cubicBezTo>
                  <a:cubicBezTo>
                    <a:pt x="1763" y="4019"/>
                    <a:pt x="1763" y="4064"/>
                    <a:pt x="1751" y="4098"/>
                  </a:cubicBezTo>
                  <a:cubicBezTo>
                    <a:pt x="1734" y="4121"/>
                    <a:pt x="1705" y="4144"/>
                    <a:pt x="1677" y="4144"/>
                  </a:cubicBezTo>
                  <a:lnTo>
                    <a:pt x="1660" y="4144"/>
                  </a:lnTo>
                  <a:cubicBezTo>
                    <a:pt x="1501" y="4103"/>
                    <a:pt x="1348" y="4081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9" y="4076"/>
                    <a:pt x="859" y="4092"/>
                  </a:cubicBezTo>
                  <a:cubicBezTo>
                    <a:pt x="803" y="4103"/>
                    <a:pt x="751" y="4121"/>
                    <a:pt x="706" y="4144"/>
                  </a:cubicBezTo>
                  <a:cubicBezTo>
                    <a:pt x="677" y="4160"/>
                    <a:pt x="649" y="4178"/>
                    <a:pt x="620" y="4205"/>
                  </a:cubicBezTo>
                  <a:cubicBezTo>
                    <a:pt x="598" y="4223"/>
                    <a:pt x="575" y="4252"/>
                    <a:pt x="552" y="4274"/>
                  </a:cubicBezTo>
                  <a:cubicBezTo>
                    <a:pt x="546" y="4291"/>
                    <a:pt x="541" y="4308"/>
                    <a:pt x="530" y="4320"/>
                  </a:cubicBezTo>
                  <a:cubicBezTo>
                    <a:pt x="530" y="4331"/>
                    <a:pt x="530" y="4342"/>
                    <a:pt x="523" y="4349"/>
                  </a:cubicBezTo>
                  <a:lnTo>
                    <a:pt x="530" y="4365"/>
                  </a:lnTo>
                  <a:cubicBezTo>
                    <a:pt x="530" y="4376"/>
                    <a:pt x="530" y="4383"/>
                    <a:pt x="535" y="4388"/>
                  </a:cubicBezTo>
                  <a:cubicBezTo>
                    <a:pt x="541" y="4394"/>
                    <a:pt x="546" y="4404"/>
                    <a:pt x="552" y="4410"/>
                  </a:cubicBezTo>
                  <a:cubicBezTo>
                    <a:pt x="564" y="4428"/>
                    <a:pt x="580" y="4439"/>
                    <a:pt x="598" y="4451"/>
                  </a:cubicBezTo>
                  <a:cubicBezTo>
                    <a:pt x="632" y="4473"/>
                    <a:pt x="677" y="4490"/>
                    <a:pt x="722" y="4507"/>
                  </a:cubicBezTo>
                  <a:cubicBezTo>
                    <a:pt x="762" y="4519"/>
                    <a:pt x="803" y="4530"/>
                    <a:pt x="837" y="4535"/>
                  </a:cubicBezTo>
                  <a:cubicBezTo>
                    <a:pt x="898" y="4546"/>
                    <a:pt x="939" y="4609"/>
                    <a:pt x="927" y="4672"/>
                  </a:cubicBezTo>
                  <a:cubicBezTo>
                    <a:pt x="916" y="4717"/>
                    <a:pt x="876" y="4758"/>
                    <a:pt x="825" y="4758"/>
                  </a:cubicBezTo>
                  <a:cubicBezTo>
                    <a:pt x="796" y="4763"/>
                    <a:pt x="769" y="4763"/>
                    <a:pt x="740" y="4769"/>
                  </a:cubicBezTo>
                  <a:cubicBezTo>
                    <a:pt x="694" y="4785"/>
                    <a:pt x="649" y="4797"/>
                    <a:pt x="591" y="4819"/>
                  </a:cubicBezTo>
                  <a:cubicBezTo>
                    <a:pt x="552" y="4837"/>
                    <a:pt x="507" y="4853"/>
                    <a:pt x="467" y="4871"/>
                  </a:cubicBezTo>
                  <a:cubicBezTo>
                    <a:pt x="370" y="4921"/>
                    <a:pt x="284" y="4984"/>
                    <a:pt x="205" y="5052"/>
                  </a:cubicBezTo>
                  <a:cubicBezTo>
                    <a:pt x="155" y="5099"/>
                    <a:pt x="114" y="5144"/>
                    <a:pt x="80" y="5194"/>
                  </a:cubicBezTo>
                  <a:cubicBezTo>
                    <a:pt x="58" y="5228"/>
                    <a:pt x="40" y="5269"/>
                    <a:pt x="24" y="5314"/>
                  </a:cubicBezTo>
                  <a:cubicBezTo>
                    <a:pt x="12" y="5348"/>
                    <a:pt x="6" y="5377"/>
                    <a:pt x="1" y="5405"/>
                  </a:cubicBezTo>
                  <a:cubicBezTo>
                    <a:pt x="1" y="5416"/>
                    <a:pt x="1" y="5427"/>
                    <a:pt x="6" y="5433"/>
                  </a:cubicBezTo>
                  <a:lnTo>
                    <a:pt x="6" y="5445"/>
                  </a:lnTo>
                  <a:lnTo>
                    <a:pt x="19" y="5456"/>
                  </a:lnTo>
                  <a:cubicBezTo>
                    <a:pt x="29" y="5461"/>
                    <a:pt x="35" y="5467"/>
                    <a:pt x="46" y="5474"/>
                  </a:cubicBezTo>
                  <a:cubicBezTo>
                    <a:pt x="80" y="5479"/>
                    <a:pt x="121" y="5485"/>
                    <a:pt x="160" y="5490"/>
                  </a:cubicBezTo>
                  <a:lnTo>
                    <a:pt x="189" y="5490"/>
                  </a:lnTo>
                  <a:cubicBezTo>
                    <a:pt x="268" y="5490"/>
                    <a:pt x="347" y="5479"/>
                    <a:pt x="415" y="5474"/>
                  </a:cubicBezTo>
                  <a:cubicBezTo>
                    <a:pt x="455" y="5467"/>
                    <a:pt x="501" y="5467"/>
                    <a:pt x="546" y="5461"/>
                  </a:cubicBezTo>
                  <a:cubicBezTo>
                    <a:pt x="586" y="5461"/>
                    <a:pt x="620" y="5485"/>
                    <a:pt x="632" y="5519"/>
                  </a:cubicBezTo>
                  <a:cubicBezTo>
                    <a:pt x="643" y="5553"/>
                    <a:pt x="638" y="5581"/>
                    <a:pt x="620" y="5610"/>
                  </a:cubicBezTo>
                  <a:cubicBezTo>
                    <a:pt x="580" y="5655"/>
                    <a:pt x="546" y="5700"/>
                    <a:pt x="507" y="5746"/>
                  </a:cubicBezTo>
                  <a:lnTo>
                    <a:pt x="484" y="5774"/>
                  </a:lnTo>
                  <a:cubicBezTo>
                    <a:pt x="467" y="5791"/>
                    <a:pt x="449" y="5815"/>
                    <a:pt x="439" y="5831"/>
                  </a:cubicBezTo>
                  <a:lnTo>
                    <a:pt x="428" y="5849"/>
                  </a:lnTo>
                  <a:cubicBezTo>
                    <a:pt x="415" y="5865"/>
                    <a:pt x="399" y="5888"/>
                    <a:pt x="387" y="5910"/>
                  </a:cubicBezTo>
                  <a:cubicBezTo>
                    <a:pt x="308" y="6030"/>
                    <a:pt x="257" y="6132"/>
                    <a:pt x="216" y="6235"/>
                  </a:cubicBezTo>
                  <a:cubicBezTo>
                    <a:pt x="200" y="6285"/>
                    <a:pt x="194" y="6331"/>
                    <a:pt x="189" y="6376"/>
                  </a:cubicBezTo>
                  <a:cubicBezTo>
                    <a:pt x="189" y="6405"/>
                    <a:pt x="189" y="6434"/>
                    <a:pt x="194" y="6462"/>
                  </a:cubicBezTo>
                  <a:cubicBezTo>
                    <a:pt x="200" y="6479"/>
                    <a:pt x="205" y="6496"/>
                    <a:pt x="211" y="6513"/>
                  </a:cubicBezTo>
                  <a:cubicBezTo>
                    <a:pt x="223" y="6531"/>
                    <a:pt x="234" y="6541"/>
                    <a:pt x="245" y="6558"/>
                  </a:cubicBezTo>
                  <a:cubicBezTo>
                    <a:pt x="263" y="6576"/>
                    <a:pt x="279" y="6586"/>
                    <a:pt x="297" y="6604"/>
                  </a:cubicBezTo>
                  <a:cubicBezTo>
                    <a:pt x="313" y="6615"/>
                    <a:pt x="331" y="6621"/>
                    <a:pt x="353" y="6626"/>
                  </a:cubicBezTo>
                  <a:cubicBezTo>
                    <a:pt x="370" y="6633"/>
                    <a:pt x="387" y="6638"/>
                    <a:pt x="404" y="6638"/>
                  </a:cubicBezTo>
                  <a:cubicBezTo>
                    <a:pt x="433" y="6638"/>
                    <a:pt x="449" y="6638"/>
                    <a:pt x="473" y="6633"/>
                  </a:cubicBezTo>
                  <a:cubicBezTo>
                    <a:pt x="507" y="6626"/>
                    <a:pt x="535" y="6615"/>
                    <a:pt x="569" y="6599"/>
                  </a:cubicBezTo>
                  <a:cubicBezTo>
                    <a:pt x="632" y="6565"/>
                    <a:pt x="688" y="6518"/>
                    <a:pt x="762" y="6456"/>
                  </a:cubicBezTo>
                  <a:cubicBezTo>
                    <a:pt x="916" y="6319"/>
                    <a:pt x="1041" y="6156"/>
                    <a:pt x="1120" y="6041"/>
                  </a:cubicBezTo>
                  <a:cubicBezTo>
                    <a:pt x="1155" y="6001"/>
                    <a:pt x="1183" y="5956"/>
                    <a:pt x="1212" y="5917"/>
                  </a:cubicBezTo>
                  <a:cubicBezTo>
                    <a:pt x="1262" y="5842"/>
                    <a:pt x="1307" y="5774"/>
                    <a:pt x="1365" y="5706"/>
                  </a:cubicBezTo>
                  <a:cubicBezTo>
                    <a:pt x="1375" y="5689"/>
                    <a:pt x="1404" y="5671"/>
                    <a:pt x="1433" y="5671"/>
                  </a:cubicBezTo>
                  <a:cubicBezTo>
                    <a:pt x="1450" y="5671"/>
                    <a:pt x="1461" y="5678"/>
                    <a:pt x="1478" y="5684"/>
                  </a:cubicBezTo>
                  <a:cubicBezTo>
                    <a:pt x="1506" y="5700"/>
                    <a:pt x="1524" y="5723"/>
                    <a:pt x="1530" y="5763"/>
                  </a:cubicBezTo>
                  <a:cubicBezTo>
                    <a:pt x="1535" y="5791"/>
                    <a:pt x="1540" y="5826"/>
                    <a:pt x="1540" y="5860"/>
                  </a:cubicBezTo>
                  <a:cubicBezTo>
                    <a:pt x="1546" y="5883"/>
                    <a:pt x="1546" y="5899"/>
                    <a:pt x="1546" y="5922"/>
                  </a:cubicBezTo>
                  <a:lnTo>
                    <a:pt x="1553" y="5973"/>
                  </a:lnTo>
                  <a:lnTo>
                    <a:pt x="1558" y="6019"/>
                  </a:lnTo>
                  <a:cubicBezTo>
                    <a:pt x="1569" y="6087"/>
                    <a:pt x="1575" y="6149"/>
                    <a:pt x="1587" y="6211"/>
                  </a:cubicBezTo>
                  <a:cubicBezTo>
                    <a:pt x="1598" y="6258"/>
                    <a:pt x="1614" y="6297"/>
                    <a:pt x="1626" y="6331"/>
                  </a:cubicBezTo>
                  <a:cubicBezTo>
                    <a:pt x="1637" y="6348"/>
                    <a:pt x="1648" y="6366"/>
                    <a:pt x="1660" y="6382"/>
                  </a:cubicBezTo>
                  <a:cubicBezTo>
                    <a:pt x="1671" y="6387"/>
                    <a:pt x="1677" y="6394"/>
                    <a:pt x="1689" y="6405"/>
                  </a:cubicBezTo>
                  <a:cubicBezTo>
                    <a:pt x="1695" y="6411"/>
                    <a:pt x="1705" y="6411"/>
                    <a:pt x="1716" y="6416"/>
                  </a:cubicBezTo>
                  <a:cubicBezTo>
                    <a:pt x="1729" y="6421"/>
                    <a:pt x="1745" y="6421"/>
                    <a:pt x="1757" y="6428"/>
                  </a:cubicBezTo>
                  <a:cubicBezTo>
                    <a:pt x="1774" y="6428"/>
                    <a:pt x="1785" y="6421"/>
                    <a:pt x="1802" y="6421"/>
                  </a:cubicBezTo>
                  <a:cubicBezTo>
                    <a:pt x="1819" y="6416"/>
                    <a:pt x="1831" y="6411"/>
                    <a:pt x="1847" y="6405"/>
                  </a:cubicBezTo>
                  <a:cubicBezTo>
                    <a:pt x="1865" y="6394"/>
                    <a:pt x="1887" y="6376"/>
                    <a:pt x="1905" y="6366"/>
                  </a:cubicBezTo>
                  <a:cubicBezTo>
                    <a:pt x="1933" y="6337"/>
                    <a:pt x="1962" y="6297"/>
                    <a:pt x="1996" y="6258"/>
                  </a:cubicBezTo>
                  <a:cubicBezTo>
                    <a:pt x="2057" y="6156"/>
                    <a:pt x="2109" y="6036"/>
                    <a:pt x="2160" y="5883"/>
                  </a:cubicBezTo>
                  <a:cubicBezTo>
                    <a:pt x="2194" y="5774"/>
                    <a:pt x="2228" y="5655"/>
                    <a:pt x="2262" y="5508"/>
                  </a:cubicBezTo>
                  <a:cubicBezTo>
                    <a:pt x="2280" y="5450"/>
                    <a:pt x="2319" y="5411"/>
                    <a:pt x="2376" y="5405"/>
                  </a:cubicBezTo>
                  <a:cubicBezTo>
                    <a:pt x="2439" y="5405"/>
                    <a:pt x="2484" y="5440"/>
                    <a:pt x="2501" y="5490"/>
                  </a:cubicBezTo>
                  <a:cubicBezTo>
                    <a:pt x="2518" y="5524"/>
                    <a:pt x="2529" y="5558"/>
                    <a:pt x="2547" y="5592"/>
                  </a:cubicBezTo>
                  <a:cubicBezTo>
                    <a:pt x="2569" y="5626"/>
                    <a:pt x="2586" y="5661"/>
                    <a:pt x="2615" y="5689"/>
                  </a:cubicBezTo>
                  <a:cubicBezTo>
                    <a:pt x="2626" y="5706"/>
                    <a:pt x="2644" y="5718"/>
                    <a:pt x="2660" y="5734"/>
                  </a:cubicBezTo>
                  <a:cubicBezTo>
                    <a:pt x="2671" y="5740"/>
                    <a:pt x="2683" y="5740"/>
                    <a:pt x="2694" y="5746"/>
                  </a:cubicBezTo>
                  <a:cubicBezTo>
                    <a:pt x="2705" y="5752"/>
                    <a:pt x="2712" y="5752"/>
                    <a:pt x="2723" y="5752"/>
                  </a:cubicBezTo>
                  <a:lnTo>
                    <a:pt x="2751" y="5752"/>
                  </a:lnTo>
                  <a:cubicBezTo>
                    <a:pt x="2762" y="5746"/>
                    <a:pt x="2773" y="5746"/>
                    <a:pt x="2786" y="5740"/>
                  </a:cubicBezTo>
                  <a:cubicBezTo>
                    <a:pt x="2807" y="5723"/>
                    <a:pt x="2831" y="5712"/>
                    <a:pt x="2848" y="5695"/>
                  </a:cubicBezTo>
                  <a:cubicBezTo>
                    <a:pt x="2876" y="5666"/>
                    <a:pt x="2899" y="5644"/>
                    <a:pt x="2917" y="5610"/>
                  </a:cubicBezTo>
                  <a:cubicBezTo>
                    <a:pt x="2944" y="5569"/>
                    <a:pt x="2962" y="5530"/>
                    <a:pt x="2978" y="5479"/>
                  </a:cubicBezTo>
                  <a:cubicBezTo>
                    <a:pt x="3007" y="5399"/>
                    <a:pt x="3024" y="5303"/>
                    <a:pt x="3030" y="5194"/>
                  </a:cubicBezTo>
                  <a:cubicBezTo>
                    <a:pt x="3035" y="5002"/>
                    <a:pt x="3019" y="4792"/>
                    <a:pt x="2967" y="4541"/>
                  </a:cubicBezTo>
                  <a:lnTo>
                    <a:pt x="2962" y="4530"/>
                  </a:lnTo>
                  <a:cubicBezTo>
                    <a:pt x="2956" y="4485"/>
                    <a:pt x="2944" y="4456"/>
                    <a:pt x="2938" y="4422"/>
                  </a:cubicBezTo>
                  <a:cubicBezTo>
                    <a:pt x="2927" y="4394"/>
                    <a:pt x="2933" y="4370"/>
                    <a:pt x="2938" y="4349"/>
                  </a:cubicBezTo>
                  <a:cubicBezTo>
                    <a:pt x="2951" y="4325"/>
                    <a:pt x="2972" y="4308"/>
                    <a:pt x="2996" y="4302"/>
                  </a:cubicBezTo>
                  <a:cubicBezTo>
                    <a:pt x="3007" y="4297"/>
                    <a:pt x="3012" y="4297"/>
                    <a:pt x="3024" y="4297"/>
                  </a:cubicBezTo>
                  <a:cubicBezTo>
                    <a:pt x="3069" y="4297"/>
                    <a:pt x="3103" y="4320"/>
                    <a:pt x="3114" y="4359"/>
                  </a:cubicBezTo>
                  <a:cubicBezTo>
                    <a:pt x="3161" y="4485"/>
                    <a:pt x="3189" y="4609"/>
                    <a:pt x="3211" y="4740"/>
                  </a:cubicBezTo>
                  <a:cubicBezTo>
                    <a:pt x="3274" y="4871"/>
                    <a:pt x="3326" y="5002"/>
                    <a:pt x="3376" y="5138"/>
                  </a:cubicBezTo>
                  <a:cubicBezTo>
                    <a:pt x="3428" y="5275"/>
                    <a:pt x="3478" y="5416"/>
                    <a:pt x="3518" y="5564"/>
                  </a:cubicBezTo>
                  <a:lnTo>
                    <a:pt x="3523" y="5592"/>
                  </a:lnTo>
                  <a:lnTo>
                    <a:pt x="3536" y="5632"/>
                  </a:lnTo>
                  <a:lnTo>
                    <a:pt x="3547" y="5637"/>
                  </a:lnTo>
                  <a:cubicBezTo>
                    <a:pt x="3649" y="5637"/>
                    <a:pt x="3746" y="5626"/>
                    <a:pt x="3842" y="5603"/>
                  </a:cubicBezTo>
                  <a:cubicBezTo>
                    <a:pt x="3995" y="5569"/>
                    <a:pt x="4144" y="5513"/>
                    <a:pt x="4325" y="5422"/>
                  </a:cubicBezTo>
                  <a:lnTo>
                    <a:pt x="4393" y="5382"/>
                  </a:lnTo>
                  <a:lnTo>
                    <a:pt x="4485" y="5337"/>
                  </a:lnTo>
                  <a:cubicBezTo>
                    <a:pt x="4462" y="5285"/>
                    <a:pt x="4438" y="5235"/>
                    <a:pt x="4410" y="5189"/>
                  </a:cubicBezTo>
                  <a:cubicBezTo>
                    <a:pt x="4348" y="5075"/>
                    <a:pt x="4286" y="4962"/>
                    <a:pt x="4218" y="4853"/>
                  </a:cubicBezTo>
                  <a:cubicBezTo>
                    <a:pt x="4183" y="4797"/>
                    <a:pt x="4149" y="4740"/>
                    <a:pt x="4110" y="4690"/>
                  </a:cubicBezTo>
                  <a:cubicBezTo>
                    <a:pt x="4058" y="4666"/>
                    <a:pt x="4013" y="4632"/>
                    <a:pt x="3961" y="4598"/>
                  </a:cubicBezTo>
                  <a:cubicBezTo>
                    <a:pt x="3848" y="4524"/>
                    <a:pt x="3701" y="4399"/>
                    <a:pt x="3638" y="4218"/>
                  </a:cubicBezTo>
                  <a:cubicBezTo>
                    <a:pt x="3609" y="4149"/>
                    <a:pt x="3649" y="4069"/>
                    <a:pt x="3717" y="4047"/>
                  </a:cubicBezTo>
                  <a:cubicBezTo>
                    <a:pt x="3735" y="4042"/>
                    <a:pt x="3746" y="4035"/>
                    <a:pt x="3762" y="4035"/>
                  </a:cubicBezTo>
                  <a:cubicBezTo>
                    <a:pt x="3785" y="4035"/>
                    <a:pt x="3803" y="4042"/>
                    <a:pt x="3825" y="4053"/>
                  </a:cubicBezTo>
                  <a:cubicBezTo>
                    <a:pt x="3842" y="4058"/>
                    <a:pt x="3859" y="4076"/>
                    <a:pt x="3877" y="4092"/>
                  </a:cubicBezTo>
                  <a:cubicBezTo>
                    <a:pt x="3898" y="4144"/>
                    <a:pt x="3933" y="4189"/>
                    <a:pt x="3973" y="4234"/>
                  </a:cubicBezTo>
                  <a:cubicBezTo>
                    <a:pt x="4018" y="4286"/>
                    <a:pt x="4076" y="4331"/>
                    <a:pt x="4144" y="4383"/>
                  </a:cubicBezTo>
                  <a:cubicBezTo>
                    <a:pt x="4239" y="4444"/>
                    <a:pt x="4348" y="4496"/>
                    <a:pt x="4462" y="4535"/>
                  </a:cubicBezTo>
                  <a:cubicBezTo>
                    <a:pt x="4564" y="4564"/>
                    <a:pt x="4661" y="4587"/>
                    <a:pt x="4751" y="4593"/>
                  </a:cubicBezTo>
                  <a:lnTo>
                    <a:pt x="4797" y="4593"/>
                  </a:lnTo>
                  <a:cubicBezTo>
                    <a:pt x="4848" y="4593"/>
                    <a:pt x="4887" y="4593"/>
                    <a:pt x="4934" y="4580"/>
                  </a:cubicBezTo>
                  <a:cubicBezTo>
                    <a:pt x="4955" y="4575"/>
                    <a:pt x="4984" y="4570"/>
                    <a:pt x="5002" y="4559"/>
                  </a:cubicBezTo>
                  <a:cubicBezTo>
                    <a:pt x="5018" y="4553"/>
                    <a:pt x="5030" y="4541"/>
                    <a:pt x="5041" y="4535"/>
                  </a:cubicBezTo>
                  <a:cubicBezTo>
                    <a:pt x="5052" y="4524"/>
                    <a:pt x="5058" y="4512"/>
                    <a:pt x="5064" y="4501"/>
                  </a:cubicBezTo>
                  <a:cubicBezTo>
                    <a:pt x="5075" y="4490"/>
                    <a:pt x="5081" y="4478"/>
                    <a:pt x="5086" y="4467"/>
                  </a:cubicBezTo>
                  <a:cubicBezTo>
                    <a:pt x="5086" y="4451"/>
                    <a:pt x="5092" y="4428"/>
                    <a:pt x="5092" y="4410"/>
                  </a:cubicBezTo>
                  <a:cubicBezTo>
                    <a:pt x="5092" y="4376"/>
                    <a:pt x="5092" y="4349"/>
                    <a:pt x="5086" y="4314"/>
                  </a:cubicBezTo>
                  <a:cubicBezTo>
                    <a:pt x="5070" y="4252"/>
                    <a:pt x="5052" y="4194"/>
                    <a:pt x="5018" y="4126"/>
                  </a:cubicBezTo>
                  <a:cubicBezTo>
                    <a:pt x="5002" y="4092"/>
                    <a:pt x="5018" y="4042"/>
                    <a:pt x="5052" y="4019"/>
                  </a:cubicBezTo>
                  <a:cubicBezTo>
                    <a:pt x="5064" y="4008"/>
                    <a:pt x="5086" y="4001"/>
                    <a:pt x="5104" y="4001"/>
                  </a:cubicBezTo>
                  <a:cubicBezTo>
                    <a:pt x="5115" y="4001"/>
                    <a:pt x="5133" y="4008"/>
                    <a:pt x="5144" y="4013"/>
                  </a:cubicBezTo>
                  <a:cubicBezTo>
                    <a:pt x="5251" y="4064"/>
                    <a:pt x="5382" y="4115"/>
                    <a:pt x="5519" y="4160"/>
                  </a:cubicBezTo>
                  <a:cubicBezTo>
                    <a:pt x="5684" y="4218"/>
                    <a:pt x="5825" y="4246"/>
                    <a:pt x="5967" y="4257"/>
                  </a:cubicBezTo>
                  <a:lnTo>
                    <a:pt x="6007" y="4257"/>
                  </a:lnTo>
                  <a:cubicBezTo>
                    <a:pt x="6075" y="4257"/>
                    <a:pt x="6138" y="4252"/>
                    <a:pt x="6200" y="4239"/>
                  </a:cubicBezTo>
                  <a:cubicBezTo>
                    <a:pt x="6251" y="4223"/>
                    <a:pt x="6303" y="4205"/>
                    <a:pt x="6348" y="4184"/>
                  </a:cubicBezTo>
                  <a:cubicBezTo>
                    <a:pt x="6387" y="4160"/>
                    <a:pt x="6421" y="4137"/>
                    <a:pt x="6450" y="4115"/>
                  </a:cubicBezTo>
                  <a:cubicBezTo>
                    <a:pt x="6468" y="4098"/>
                    <a:pt x="6484" y="4076"/>
                    <a:pt x="6502" y="4058"/>
                  </a:cubicBezTo>
                  <a:cubicBezTo>
                    <a:pt x="6507" y="4042"/>
                    <a:pt x="6518" y="4024"/>
                    <a:pt x="6524" y="4008"/>
                  </a:cubicBezTo>
                  <a:cubicBezTo>
                    <a:pt x="6530" y="3984"/>
                    <a:pt x="6536" y="3967"/>
                    <a:pt x="6536" y="3950"/>
                  </a:cubicBezTo>
                  <a:cubicBezTo>
                    <a:pt x="6536" y="3933"/>
                    <a:pt x="6536" y="3911"/>
                    <a:pt x="6530" y="3888"/>
                  </a:cubicBezTo>
                  <a:cubicBezTo>
                    <a:pt x="6524" y="3859"/>
                    <a:pt x="6513" y="3837"/>
                    <a:pt x="6502" y="3809"/>
                  </a:cubicBezTo>
                  <a:cubicBezTo>
                    <a:pt x="6479" y="3774"/>
                    <a:pt x="6462" y="3740"/>
                    <a:pt x="6434" y="3712"/>
                  </a:cubicBezTo>
                  <a:cubicBezTo>
                    <a:pt x="6405" y="3678"/>
                    <a:pt x="6371" y="3649"/>
                    <a:pt x="6331" y="3626"/>
                  </a:cubicBezTo>
                  <a:cubicBezTo>
                    <a:pt x="6308" y="3609"/>
                    <a:pt x="6285" y="3599"/>
                    <a:pt x="6263" y="3592"/>
                  </a:cubicBezTo>
                  <a:lnTo>
                    <a:pt x="6229" y="3575"/>
                  </a:lnTo>
                  <a:lnTo>
                    <a:pt x="6183" y="3558"/>
                  </a:lnTo>
                  <a:cubicBezTo>
                    <a:pt x="6149" y="3547"/>
                    <a:pt x="6121" y="3513"/>
                    <a:pt x="6109" y="3484"/>
                  </a:cubicBezTo>
                  <a:cubicBezTo>
                    <a:pt x="6098" y="3450"/>
                    <a:pt x="6104" y="3410"/>
                    <a:pt x="6115" y="3376"/>
                  </a:cubicBezTo>
                  <a:cubicBezTo>
                    <a:pt x="6138" y="3331"/>
                    <a:pt x="6190" y="3303"/>
                    <a:pt x="6240" y="3303"/>
                  </a:cubicBezTo>
                  <a:lnTo>
                    <a:pt x="6263" y="3303"/>
                  </a:lnTo>
                  <a:cubicBezTo>
                    <a:pt x="6342" y="3326"/>
                    <a:pt x="6428" y="3337"/>
                    <a:pt x="6536" y="3342"/>
                  </a:cubicBezTo>
                  <a:cubicBezTo>
                    <a:pt x="6581" y="3348"/>
                    <a:pt x="6620" y="3348"/>
                    <a:pt x="6667" y="3348"/>
                  </a:cubicBezTo>
                  <a:cubicBezTo>
                    <a:pt x="6830" y="3348"/>
                    <a:pt x="6985" y="3331"/>
                    <a:pt x="7132" y="3303"/>
                  </a:cubicBezTo>
                  <a:cubicBezTo>
                    <a:pt x="7240" y="3279"/>
                    <a:pt x="7336" y="3245"/>
                    <a:pt x="7417" y="3206"/>
                  </a:cubicBezTo>
                  <a:cubicBezTo>
                    <a:pt x="7451" y="3183"/>
                    <a:pt x="7485" y="3166"/>
                    <a:pt x="7519" y="3138"/>
                  </a:cubicBezTo>
                  <a:cubicBezTo>
                    <a:pt x="7536" y="3121"/>
                    <a:pt x="7553" y="3103"/>
                    <a:pt x="7564" y="3080"/>
                  </a:cubicBezTo>
                  <a:cubicBezTo>
                    <a:pt x="7575" y="3064"/>
                    <a:pt x="7581" y="3046"/>
                    <a:pt x="7593" y="3030"/>
                  </a:cubicBezTo>
                  <a:cubicBezTo>
                    <a:pt x="7598" y="3012"/>
                    <a:pt x="7598" y="2990"/>
                    <a:pt x="7604" y="2967"/>
                  </a:cubicBezTo>
                  <a:cubicBezTo>
                    <a:pt x="7604" y="2951"/>
                    <a:pt x="7604" y="2933"/>
                    <a:pt x="7598" y="2917"/>
                  </a:cubicBezTo>
                  <a:cubicBezTo>
                    <a:pt x="7593" y="2904"/>
                    <a:pt x="7593" y="2893"/>
                    <a:pt x="7587" y="2883"/>
                  </a:cubicBezTo>
                  <a:cubicBezTo>
                    <a:pt x="7575" y="2865"/>
                    <a:pt x="7570" y="2854"/>
                    <a:pt x="7559" y="2842"/>
                  </a:cubicBezTo>
                  <a:cubicBezTo>
                    <a:pt x="7536" y="2820"/>
                    <a:pt x="7519" y="2808"/>
                    <a:pt x="7496" y="2791"/>
                  </a:cubicBezTo>
                  <a:cubicBezTo>
                    <a:pt x="7451" y="2763"/>
                    <a:pt x="7394" y="2734"/>
                    <a:pt x="7326" y="2712"/>
                  </a:cubicBezTo>
                  <a:cubicBezTo>
                    <a:pt x="7184" y="2666"/>
                    <a:pt x="7024" y="2644"/>
                    <a:pt x="6882" y="2626"/>
                  </a:cubicBezTo>
                  <a:cubicBezTo>
                    <a:pt x="6830" y="2621"/>
                    <a:pt x="6775" y="2621"/>
                    <a:pt x="6723" y="2615"/>
                  </a:cubicBezTo>
                  <a:lnTo>
                    <a:pt x="6672" y="2610"/>
                  </a:lnTo>
                  <a:cubicBezTo>
                    <a:pt x="6655" y="2610"/>
                    <a:pt x="6644" y="2610"/>
                    <a:pt x="6626" y="2603"/>
                  </a:cubicBezTo>
                  <a:cubicBezTo>
                    <a:pt x="6615" y="2603"/>
                    <a:pt x="6599" y="2598"/>
                    <a:pt x="6586" y="2598"/>
                  </a:cubicBezTo>
                  <a:cubicBezTo>
                    <a:pt x="6558" y="2598"/>
                    <a:pt x="6536" y="2592"/>
                    <a:pt x="6513" y="2592"/>
                  </a:cubicBezTo>
                  <a:cubicBezTo>
                    <a:pt x="6468" y="2592"/>
                    <a:pt x="6439" y="2547"/>
                    <a:pt x="6434" y="2508"/>
                  </a:cubicBezTo>
                  <a:cubicBezTo>
                    <a:pt x="6434" y="2473"/>
                    <a:pt x="6445" y="2439"/>
                    <a:pt x="6473" y="2416"/>
                  </a:cubicBezTo>
                  <a:cubicBezTo>
                    <a:pt x="6536" y="2377"/>
                    <a:pt x="6604" y="2342"/>
                    <a:pt x="6667" y="2314"/>
                  </a:cubicBezTo>
                  <a:lnTo>
                    <a:pt x="6701" y="2296"/>
                  </a:lnTo>
                  <a:lnTo>
                    <a:pt x="6762" y="2269"/>
                  </a:lnTo>
                  <a:lnTo>
                    <a:pt x="6780" y="2257"/>
                  </a:lnTo>
                  <a:cubicBezTo>
                    <a:pt x="6848" y="2228"/>
                    <a:pt x="6916" y="2194"/>
                    <a:pt x="6979" y="2160"/>
                  </a:cubicBezTo>
                  <a:lnTo>
                    <a:pt x="6990" y="2154"/>
                  </a:lnTo>
                  <a:cubicBezTo>
                    <a:pt x="7116" y="2092"/>
                    <a:pt x="7246" y="2018"/>
                    <a:pt x="7360" y="1921"/>
                  </a:cubicBezTo>
                  <a:cubicBezTo>
                    <a:pt x="7399" y="1887"/>
                    <a:pt x="7428" y="1853"/>
                    <a:pt x="7451" y="1819"/>
                  </a:cubicBezTo>
                  <a:cubicBezTo>
                    <a:pt x="7462" y="1802"/>
                    <a:pt x="7473" y="1785"/>
                    <a:pt x="7478" y="1763"/>
                  </a:cubicBezTo>
                  <a:cubicBezTo>
                    <a:pt x="7485" y="1751"/>
                    <a:pt x="7485" y="1734"/>
                    <a:pt x="7491" y="1717"/>
                  </a:cubicBezTo>
                  <a:cubicBezTo>
                    <a:pt x="7491" y="1706"/>
                    <a:pt x="7485" y="1695"/>
                    <a:pt x="7485" y="1677"/>
                  </a:cubicBezTo>
                  <a:cubicBezTo>
                    <a:pt x="7478" y="1661"/>
                    <a:pt x="7473" y="1648"/>
                    <a:pt x="7467" y="1632"/>
                  </a:cubicBezTo>
                  <a:cubicBezTo>
                    <a:pt x="7462" y="1621"/>
                    <a:pt x="7451" y="1609"/>
                    <a:pt x="7439" y="1592"/>
                  </a:cubicBezTo>
                  <a:cubicBezTo>
                    <a:pt x="7433" y="1580"/>
                    <a:pt x="7417" y="1575"/>
                    <a:pt x="7405" y="1564"/>
                  </a:cubicBezTo>
                  <a:cubicBezTo>
                    <a:pt x="7388" y="1553"/>
                    <a:pt x="7371" y="1546"/>
                    <a:pt x="7354" y="1541"/>
                  </a:cubicBezTo>
                  <a:cubicBezTo>
                    <a:pt x="7326" y="1530"/>
                    <a:pt x="7297" y="1530"/>
                    <a:pt x="7263" y="1524"/>
                  </a:cubicBezTo>
                  <a:lnTo>
                    <a:pt x="7240" y="1524"/>
                  </a:lnTo>
                  <a:cubicBezTo>
                    <a:pt x="7178" y="1524"/>
                    <a:pt x="7110" y="1530"/>
                    <a:pt x="7035" y="1546"/>
                  </a:cubicBezTo>
                  <a:cubicBezTo>
                    <a:pt x="6865" y="1587"/>
                    <a:pt x="6689" y="1655"/>
                    <a:pt x="6473" y="1768"/>
                  </a:cubicBezTo>
                  <a:cubicBezTo>
                    <a:pt x="6376" y="1813"/>
                    <a:pt x="6285" y="1871"/>
                    <a:pt x="6195" y="1928"/>
                  </a:cubicBezTo>
                  <a:cubicBezTo>
                    <a:pt x="6109" y="1978"/>
                    <a:pt x="6041" y="2023"/>
                    <a:pt x="5978" y="2075"/>
                  </a:cubicBezTo>
                  <a:lnTo>
                    <a:pt x="5917" y="2126"/>
                  </a:lnTo>
                  <a:cubicBezTo>
                    <a:pt x="5899" y="2143"/>
                    <a:pt x="5888" y="2154"/>
                    <a:pt x="5870" y="2172"/>
                  </a:cubicBezTo>
                  <a:cubicBezTo>
                    <a:pt x="5854" y="2194"/>
                    <a:pt x="5831" y="2206"/>
                    <a:pt x="5802" y="2206"/>
                  </a:cubicBezTo>
                  <a:cubicBezTo>
                    <a:pt x="5791" y="2206"/>
                    <a:pt x="5780" y="2201"/>
                    <a:pt x="5768" y="2194"/>
                  </a:cubicBezTo>
                  <a:cubicBezTo>
                    <a:pt x="5734" y="2177"/>
                    <a:pt x="5705" y="2138"/>
                    <a:pt x="5718" y="2098"/>
                  </a:cubicBezTo>
                  <a:cubicBezTo>
                    <a:pt x="5746" y="2007"/>
                    <a:pt x="5780" y="1899"/>
                    <a:pt x="5786" y="1797"/>
                  </a:cubicBezTo>
                  <a:lnTo>
                    <a:pt x="5786" y="1723"/>
                  </a:lnTo>
                  <a:cubicBezTo>
                    <a:pt x="5780" y="1717"/>
                    <a:pt x="5780" y="1711"/>
                    <a:pt x="5774" y="1700"/>
                  </a:cubicBezTo>
                  <a:lnTo>
                    <a:pt x="5757" y="1700"/>
                  </a:lnTo>
                  <a:cubicBezTo>
                    <a:pt x="5723" y="1706"/>
                    <a:pt x="5700" y="1717"/>
                    <a:pt x="5684" y="1723"/>
                  </a:cubicBezTo>
                  <a:cubicBezTo>
                    <a:pt x="5592" y="1774"/>
                    <a:pt x="5513" y="1837"/>
                    <a:pt x="5456" y="1887"/>
                  </a:cubicBezTo>
                  <a:cubicBezTo>
                    <a:pt x="5319" y="2018"/>
                    <a:pt x="5201" y="2154"/>
                    <a:pt x="5099" y="2303"/>
                  </a:cubicBezTo>
                  <a:cubicBezTo>
                    <a:pt x="5052" y="2382"/>
                    <a:pt x="5018" y="2445"/>
                    <a:pt x="4996" y="2508"/>
                  </a:cubicBezTo>
                  <a:cubicBezTo>
                    <a:pt x="4989" y="2529"/>
                    <a:pt x="4979" y="2547"/>
                    <a:pt x="4968" y="2563"/>
                  </a:cubicBezTo>
                  <a:lnTo>
                    <a:pt x="4955" y="2569"/>
                  </a:lnTo>
                  <a:lnTo>
                    <a:pt x="4944" y="2581"/>
                  </a:lnTo>
                  <a:cubicBezTo>
                    <a:pt x="4921" y="2598"/>
                    <a:pt x="4899" y="2603"/>
                    <a:pt x="4876" y="2603"/>
                  </a:cubicBezTo>
                  <a:lnTo>
                    <a:pt x="4853" y="2603"/>
                  </a:lnTo>
                  <a:cubicBezTo>
                    <a:pt x="4819" y="2598"/>
                    <a:pt x="4797" y="2581"/>
                    <a:pt x="4774" y="2553"/>
                  </a:cubicBezTo>
                  <a:cubicBezTo>
                    <a:pt x="4758" y="2529"/>
                    <a:pt x="4751" y="2501"/>
                    <a:pt x="4758" y="2461"/>
                  </a:cubicBezTo>
                  <a:cubicBezTo>
                    <a:pt x="4758" y="2427"/>
                    <a:pt x="4763" y="2398"/>
                    <a:pt x="4768" y="2371"/>
                  </a:cubicBezTo>
                  <a:cubicBezTo>
                    <a:pt x="4774" y="2325"/>
                    <a:pt x="4774" y="2285"/>
                    <a:pt x="4779" y="2240"/>
                  </a:cubicBezTo>
                  <a:cubicBezTo>
                    <a:pt x="4785" y="2183"/>
                    <a:pt x="4779" y="2132"/>
                    <a:pt x="4774" y="2092"/>
                  </a:cubicBezTo>
                  <a:cubicBezTo>
                    <a:pt x="4768" y="2075"/>
                    <a:pt x="4763" y="2064"/>
                    <a:pt x="4763" y="2052"/>
                  </a:cubicBezTo>
                  <a:lnTo>
                    <a:pt x="4751" y="2036"/>
                  </a:lnTo>
                  <a:lnTo>
                    <a:pt x="4740" y="2030"/>
                  </a:lnTo>
                  <a:lnTo>
                    <a:pt x="4729" y="2023"/>
                  </a:lnTo>
                  <a:cubicBezTo>
                    <a:pt x="4717" y="2023"/>
                    <a:pt x="4706" y="2018"/>
                    <a:pt x="4695" y="2018"/>
                  </a:cubicBezTo>
                  <a:cubicBezTo>
                    <a:pt x="4677" y="2018"/>
                    <a:pt x="4661" y="2018"/>
                    <a:pt x="4643" y="2023"/>
                  </a:cubicBezTo>
                  <a:cubicBezTo>
                    <a:pt x="4621" y="2030"/>
                    <a:pt x="4603" y="2036"/>
                    <a:pt x="4580" y="2041"/>
                  </a:cubicBezTo>
                  <a:cubicBezTo>
                    <a:pt x="4558" y="2057"/>
                    <a:pt x="4535" y="2075"/>
                    <a:pt x="4512" y="2092"/>
                  </a:cubicBezTo>
                  <a:cubicBezTo>
                    <a:pt x="4478" y="2126"/>
                    <a:pt x="4444" y="2167"/>
                    <a:pt x="4417" y="2212"/>
                  </a:cubicBezTo>
                  <a:cubicBezTo>
                    <a:pt x="4354" y="2308"/>
                    <a:pt x="4302" y="2416"/>
                    <a:pt x="4252" y="2558"/>
                  </a:cubicBezTo>
                  <a:lnTo>
                    <a:pt x="4252" y="2576"/>
                  </a:lnTo>
                  <a:cubicBezTo>
                    <a:pt x="4212" y="2683"/>
                    <a:pt x="4183" y="2797"/>
                    <a:pt x="4155" y="2928"/>
                  </a:cubicBezTo>
                  <a:cubicBezTo>
                    <a:pt x="4144" y="2978"/>
                    <a:pt x="4132" y="3030"/>
                    <a:pt x="4121" y="3080"/>
                  </a:cubicBezTo>
                  <a:lnTo>
                    <a:pt x="4115" y="3114"/>
                  </a:lnTo>
                  <a:cubicBezTo>
                    <a:pt x="4110" y="3143"/>
                    <a:pt x="4103" y="3177"/>
                    <a:pt x="4092" y="3211"/>
                  </a:cubicBezTo>
                  <a:cubicBezTo>
                    <a:pt x="4081" y="3229"/>
                    <a:pt x="4076" y="3245"/>
                    <a:pt x="4058" y="3258"/>
                  </a:cubicBezTo>
                  <a:cubicBezTo>
                    <a:pt x="4042" y="3263"/>
                    <a:pt x="4024" y="3274"/>
                    <a:pt x="4008" y="3274"/>
                  </a:cubicBezTo>
                  <a:cubicBezTo>
                    <a:pt x="3995" y="3274"/>
                    <a:pt x="3990" y="3268"/>
                    <a:pt x="3990" y="3268"/>
                  </a:cubicBezTo>
                  <a:cubicBezTo>
                    <a:pt x="3950" y="3263"/>
                    <a:pt x="3911" y="3229"/>
                    <a:pt x="3911" y="3183"/>
                  </a:cubicBezTo>
                  <a:lnTo>
                    <a:pt x="3911" y="3172"/>
                  </a:lnTo>
                  <a:lnTo>
                    <a:pt x="3911" y="3155"/>
                  </a:lnTo>
                  <a:lnTo>
                    <a:pt x="3911" y="3132"/>
                  </a:lnTo>
                  <a:cubicBezTo>
                    <a:pt x="3916" y="3012"/>
                    <a:pt x="3916" y="2888"/>
                    <a:pt x="3893" y="2773"/>
                  </a:cubicBezTo>
                  <a:cubicBezTo>
                    <a:pt x="3888" y="2746"/>
                    <a:pt x="3882" y="2723"/>
                    <a:pt x="3871" y="2700"/>
                  </a:cubicBezTo>
                  <a:cubicBezTo>
                    <a:pt x="3864" y="2689"/>
                    <a:pt x="3859" y="2678"/>
                    <a:pt x="3848" y="2666"/>
                  </a:cubicBezTo>
                  <a:cubicBezTo>
                    <a:pt x="3842" y="2660"/>
                    <a:pt x="3842" y="2660"/>
                    <a:pt x="3837" y="2655"/>
                  </a:cubicBezTo>
                  <a:cubicBezTo>
                    <a:pt x="3830" y="2649"/>
                    <a:pt x="3825" y="2649"/>
                    <a:pt x="3814" y="2644"/>
                  </a:cubicBezTo>
                  <a:lnTo>
                    <a:pt x="3740" y="2644"/>
                  </a:lnTo>
                  <a:cubicBezTo>
                    <a:pt x="3722" y="2649"/>
                    <a:pt x="3706" y="2655"/>
                    <a:pt x="3688" y="2660"/>
                  </a:cubicBezTo>
                  <a:cubicBezTo>
                    <a:pt x="3672" y="2671"/>
                    <a:pt x="3654" y="2689"/>
                    <a:pt x="3638" y="2700"/>
                  </a:cubicBezTo>
                  <a:cubicBezTo>
                    <a:pt x="3615" y="2723"/>
                    <a:pt x="3592" y="2746"/>
                    <a:pt x="3570" y="2780"/>
                  </a:cubicBezTo>
                  <a:cubicBezTo>
                    <a:pt x="3530" y="2842"/>
                    <a:pt x="3496" y="2917"/>
                    <a:pt x="3462" y="3012"/>
                  </a:cubicBezTo>
                  <a:cubicBezTo>
                    <a:pt x="3410" y="3172"/>
                    <a:pt x="3382" y="3342"/>
                    <a:pt x="3371" y="3518"/>
                  </a:cubicBezTo>
                  <a:lnTo>
                    <a:pt x="3371" y="3620"/>
                  </a:lnTo>
                  <a:cubicBezTo>
                    <a:pt x="3371" y="3654"/>
                    <a:pt x="3347" y="3689"/>
                    <a:pt x="3308" y="3689"/>
                  </a:cubicBezTo>
                  <a:cubicBezTo>
                    <a:pt x="3274" y="3689"/>
                    <a:pt x="3240" y="3660"/>
                    <a:pt x="3240" y="3626"/>
                  </a:cubicBezTo>
                  <a:cubicBezTo>
                    <a:pt x="3234" y="3552"/>
                    <a:pt x="3240" y="3468"/>
                    <a:pt x="3251" y="3371"/>
                  </a:cubicBezTo>
                  <a:cubicBezTo>
                    <a:pt x="3263" y="3263"/>
                    <a:pt x="3279" y="3166"/>
                    <a:pt x="3302" y="3075"/>
                  </a:cubicBezTo>
                  <a:cubicBezTo>
                    <a:pt x="3337" y="2944"/>
                    <a:pt x="3365" y="2854"/>
                    <a:pt x="3410" y="2773"/>
                  </a:cubicBezTo>
                  <a:cubicBezTo>
                    <a:pt x="3462" y="2678"/>
                    <a:pt x="3512" y="2610"/>
                    <a:pt x="3575" y="2563"/>
                  </a:cubicBezTo>
                  <a:cubicBezTo>
                    <a:pt x="3615" y="2535"/>
                    <a:pt x="3649" y="2513"/>
                    <a:pt x="3688" y="2501"/>
                  </a:cubicBezTo>
                  <a:cubicBezTo>
                    <a:pt x="3722" y="2495"/>
                    <a:pt x="3757" y="2490"/>
                    <a:pt x="3796" y="2490"/>
                  </a:cubicBezTo>
                  <a:lnTo>
                    <a:pt x="3837" y="2490"/>
                  </a:lnTo>
                  <a:cubicBezTo>
                    <a:pt x="3882" y="2501"/>
                    <a:pt x="3927" y="2518"/>
                    <a:pt x="3956" y="2547"/>
                  </a:cubicBezTo>
                  <a:cubicBezTo>
                    <a:pt x="3967" y="2558"/>
                    <a:pt x="3973" y="2569"/>
                    <a:pt x="3984" y="2581"/>
                  </a:cubicBezTo>
                  <a:cubicBezTo>
                    <a:pt x="4008" y="2479"/>
                    <a:pt x="4029" y="2377"/>
                    <a:pt x="4047" y="2274"/>
                  </a:cubicBezTo>
                  <a:cubicBezTo>
                    <a:pt x="4069" y="2149"/>
                    <a:pt x="4087" y="2036"/>
                    <a:pt x="4092" y="1933"/>
                  </a:cubicBezTo>
                  <a:cubicBezTo>
                    <a:pt x="4098" y="1797"/>
                    <a:pt x="4087" y="1672"/>
                    <a:pt x="4063" y="1553"/>
                  </a:cubicBezTo>
                  <a:cubicBezTo>
                    <a:pt x="4035" y="1427"/>
                    <a:pt x="3995" y="1320"/>
                    <a:pt x="3945" y="1217"/>
                  </a:cubicBezTo>
                  <a:cubicBezTo>
                    <a:pt x="3905" y="1144"/>
                    <a:pt x="3859" y="1081"/>
                    <a:pt x="3814" y="1024"/>
                  </a:cubicBezTo>
                  <a:cubicBezTo>
                    <a:pt x="3780" y="990"/>
                    <a:pt x="3746" y="961"/>
                    <a:pt x="3712" y="939"/>
                  </a:cubicBezTo>
                  <a:cubicBezTo>
                    <a:pt x="3683" y="921"/>
                    <a:pt x="3654" y="905"/>
                    <a:pt x="3626" y="893"/>
                  </a:cubicBezTo>
                  <a:cubicBezTo>
                    <a:pt x="3604" y="887"/>
                    <a:pt x="3586" y="882"/>
                    <a:pt x="3564" y="882"/>
                  </a:cubicBezTo>
                  <a:lnTo>
                    <a:pt x="3557" y="882"/>
                  </a:lnTo>
                  <a:cubicBezTo>
                    <a:pt x="3541" y="882"/>
                    <a:pt x="3518" y="882"/>
                    <a:pt x="3502" y="887"/>
                  </a:cubicBezTo>
                  <a:cubicBezTo>
                    <a:pt x="3478" y="893"/>
                    <a:pt x="3455" y="898"/>
                    <a:pt x="3439" y="911"/>
                  </a:cubicBezTo>
                  <a:cubicBezTo>
                    <a:pt x="3410" y="927"/>
                    <a:pt x="3387" y="945"/>
                    <a:pt x="3360" y="966"/>
                  </a:cubicBezTo>
                  <a:cubicBezTo>
                    <a:pt x="3319" y="1001"/>
                    <a:pt x="3285" y="1047"/>
                    <a:pt x="3251" y="1097"/>
                  </a:cubicBezTo>
                  <a:cubicBezTo>
                    <a:pt x="3211" y="1160"/>
                    <a:pt x="3177" y="1228"/>
                    <a:pt x="3137" y="1314"/>
                  </a:cubicBezTo>
                  <a:cubicBezTo>
                    <a:pt x="3127" y="1348"/>
                    <a:pt x="3087" y="1370"/>
                    <a:pt x="3041" y="1370"/>
                  </a:cubicBezTo>
                  <a:cubicBezTo>
                    <a:pt x="3030" y="1370"/>
                    <a:pt x="3012" y="1370"/>
                    <a:pt x="3001" y="1359"/>
                  </a:cubicBezTo>
                  <a:cubicBezTo>
                    <a:pt x="2972" y="1348"/>
                    <a:pt x="2956" y="1325"/>
                    <a:pt x="2944" y="1302"/>
                  </a:cubicBezTo>
                  <a:cubicBezTo>
                    <a:pt x="2938" y="1286"/>
                    <a:pt x="2938" y="1262"/>
                    <a:pt x="2938" y="1246"/>
                  </a:cubicBezTo>
                  <a:cubicBezTo>
                    <a:pt x="2944" y="1217"/>
                    <a:pt x="2944" y="1189"/>
                    <a:pt x="2944" y="1155"/>
                  </a:cubicBezTo>
                  <a:lnTo>
                    <a:pt x="2951" y="1110"/>
                  </a:lnTo>
                  <a:cubicBezTo>
                    <a:pt x="2956" y="1047"/>
                    <a:pt x="2962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8"/>
                    <a:pt x="2978" y="615"/>
                    <a:pt x="2938" y="428"/>
                  </a:cubicBezTo>
                  <a:cubicBezTo>
                    <a:pt x="2922" y="353"/>
                    <a:pt x="2899" y="291"/>
                    <a:pt x="2870" y="234"/>
                  </a:cubicBezTo>
                  <a:cubicBezTo>
                    <a:pt x="2848" y="182"/>
                    <a:pt x="2820" y="143"/>
                    <a:pt x="2780" y="103"/>
                  </a:cubicBezTo>
                  <a:cubicBezTo>
                    <a:pt x="2757" y="80"/>
                    <a:pt x="2734" y="58"/>
                    <a:pt x="2712" y="40"/>
                  </a:cubicBezTo>
                  <a:cubicBezTo>
                    <a:pt x="2694" y="30"/>
                    <a:pt x="2671" y="19"/>
                    <a:pt x="2655" y="12"/>
                  </a:cubicBezTo>
                  <a:cubicBezTo>
                    <a:pt x="2637" y="6"/>
                    <a:pt x="2626" y="6"/>
                    <a:pt x="261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 flipH="1">
              <a:off x="3148033" y="3544559"/>
              <a:ext cx="67260" cy="120220"/>
            </a:xfrm>
            <a:custGeom>
              <a:avLst/>
              <a:gdLst/>
              <a:ahLst/>
              <a:cxnLst/>
              <a:rect l="l" t="t" r="r" b="b"/>
              <a:pathLst>
                <a:path w="2286" h="4086" extrusionOk="0">
                  <a:moveTo>
                    <a:pt x="308" y="256"/>
                  </a:moveTo>
                  <a:cubicBezTo>
                    <a:pt x="354" y="364"/>
                    <a:pt x="388" y="472"/>
                    <a:pt x="422" y="580"/>
                  </a:cubicBezTo>
                  <a:cubicBezTo>
                    <a:pt x="388" y="472"/>
                    <a:pt x="349" y="364"/>
                    <a:pt x="308" y="256"/>
                  </a:cubicBezTo>
                  <a:close/>
                  <a:moveTo>
                    <a:pt x="711" y="0"/>
                  </a:moveTo>
                  <a:cubicBezTo>
                    <a:pt x="683" y="0"/>
                    <a:pt x="649" y="6"/>
                    <a:pt x="621" y="6"/>
                  </a:cubicBezTo>
                  <a:cubicBezTo>
                    <a:pt x="570" y="12"/>
                    <a:pt x="519" y="18"/>
                    <a:pt x="467" y="29"/>
                  </a:cubicBezTo>
                  <a:lnTo>
                    <a:pt x="399" y="34"/>
                  </a:lnTo>
                  <a:cubicBezTo>
                    <a:pt x="320" y="46"/>
                    <a:pt x="229" y="57"/>
                    <a:pt x="132" y="57"/>
                  </a:cubicBezTo>
                  <a:cubicBezTo>
                    <a:pt x="81" y="57"/>
                    <a:pt x="35" y="102"/>
                    <a:pt x="35" y="160"/>
                  </a:cubicBezTo>
                  <a:lnTo>
                    <a:pt x="30" y="171"/>
                  </a:lnTo>
                  <a:cubicBezTo>
                    <a:pt x="13" y="199"/>
                    <a:pt x="1" y="244"/>
                    <a:pt x="19" y="278"/>
                  </a:cubicBezTo>
                  <a:cubicBezTo>
                    <a:pt x="223" y="807"/>
                    <a:pt x="451" y="1438"/>
                    <a:pt x="546" y="2103"/>
                  </a:cubicBezTo>
                  <a:cubicBezTo>
                    <a:pt x="593" y="2478"/>
                    <a:pt x="598" y="2835"/>
                    <a:pt x="559" y="3171"/>
                  </a:cubicBezTo>
                  <a:lnTo>
                    <a:pt x="553" y="3183"/>
                  </a:lnTo>
                  <a:cubicBezTo>
                    <a:pt x="541" y="3279"/>
                    <a:pt x="519" y="3381"/>
                    <a:pt x="496" y="3483"/>
                  </a:cubicBezTo>
                  <a:cubicBezTo>
                    <a:pt x="473" y="3585"/>
                    <a:pt x="439" y="3682"/>
                    <a:pt x="410" y="3774"/>
                  </a:cubicBezTo>
                  <a:cubicBezTo>
                    <a:pt x="376" y="3790"/>
                    <a:pt x="360" y="3819"/>
                    <a:pt x="354" y="3847"/>
                  </a:cubicBezTo>
                  <a:cubicBezTo>
                    <a:pt x="342" y="3876"/>
                    <a:pt x="349" y="3905"/>
                    <a:pt x="365" y="3933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9" y="4052"/>
                    <a:pt x="808" y="4086"/>
                    <a:pt x="1031" y="4086"/>
                  </a:cubicBezTo>
                  <a:cubicBezTo>
                    <a:pt x="1138" y="4086"/>
                    <a:pt x="1251" y="4080"/>
                    <a:pt x="1371" y="4063"/>
                  </a:cubicBezTo>
                  <a:cubicBezTo>
                    <a:pt x="1535" y="4041"/>
                    <a:pt x="1695" y="3989"/>
                    <a:pt x="1854" y="3921"/>
                  </a:cubicBezTo>
                  <a:cubicBezTo>
                    <a:pt x="2007" y="3858"/>
                    <a:pt x="2143" y="3768"/>
                    <a:pt x="2258" y="3666"/>
                  </a:cubicBezTo>
                  <a:cubicBezTo>
                    <a:pt x="2274" y="3648"/>
                    <a:pt x="2285" y="3620"/>
                    <a:pt x="2285" y="3592"/>
                  </a:cubicBezTo>
                  <a:cubicBezTo>
                    <a:pt x="2285" y="3564"/>
                    <a:pt x="2274" y="3535"/>
                    <a:pt x="2258" y="3512"/>
                  </a:cubicBezTo>
                  <a:cubicBezTo>
                    <a:pt x="2269" y="3381"/>
                    <a:pt x="2269" y="3244"/>
                    <a:pt x="2263" y="3131"/>
                  </a:cubicBezTo>
                  <a:cubicBezTo>
                    <a:pt x="2251" y="2972"/>
                    <a:pt x="2235" y="2814"/>
                    <a:pt x="2212" y="2643"/>
                  </a:cubicBezTo>
                  <a:cubicBezTo>
                    <a:pt x="2167" y="2342"/>
                    <a:pt x="2087" y="2035"/>
                    <a:pt x="1978" y="1728"/>
                  </a:cubicBezTo>
                  <a:cubicBezTo>
                    <a:pt x="1871" y="1432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41" y="86"/>
                  </a:cubicBezTo>
                  <a:lnTo>
                    <a:pt x="1024" y="63"/>
                  </a:lnTo>
                  <a:lnTo>
                    <a:pt x="1002" y="40"/>
                  </a:lnTo>
                  <a:cubicBezTo>
                    <a:pt x="984" y="23"/>
                    <a:pt x="962" y="12"/>
                    <a:pt x="934" y="12"/>
                  </a:cubicBezTo>
                  <a:cubicBezTo>
                    <a:pt x="916" y="12"/>
                    <a:pt x="900" y="18"/>
                    <a:pt x="882" y="23"/>
                  </a:cubicBezTo>
                  <a:cubicBezTo>
                    <a:pt x="871" y="18"/>
                    <a:pt x="865" y="18"/>
                    <a:pt x="853" y="12"/>
                  </a:cubicBezTo>
                  <a:cubicBezTo>
                    <a:pt x="808" y="6"/>
                    <a:pt x="763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 flipH="1">
              <a:off x="3070975" y="3412658"/>
              <a:ext cx="238764" cy="252180"/>
            </a:xfrm>
            <a:custGeom>
              <a:avLst/>
              <a:gdLst/>
              <a:ahLst/>
              <a:cxnLst/>
              <a:rect l="l" t="t" r="r" b="b"/>
              <a:pathLst>
                <a:path w="8115" h="8571" extrusionOk="0">
                  <a:moveTo>
                    <a:pt x="1915" y="1165"/>
                  </a:moveTo>
                  <a:cubicBezTo>
                    <a:pt x="1881" y="1165"/>
                    <a:pt x="1847" y="1181"/>
                    <a:pt x="1825" y="1205"/>
                  </a:cubicBezTo>
                  <a:cubicBezTo>
                    <a:pt x="1802" y="1233"/>
                    <a:pt x="1791" y="1262"/>
                    <a:pt x="1797" y="1296"/>
                  </a:cubicBezTo>
                  <a:cubicBezTo>
                    <a:pt x="1797" y="1325"/>
                    <a:pt x="1813" y="1352"/>
                    <a:pt x="1836" y="1375"/>
                  </a:cubicBezTo>
                  <a:cubicBezTo>
                    <a:pt x="1910" y="1432"/>
                    <a:pt x="1978" y="1488"/>
                    <a:pt x="2052" y="1551"/>
                  </a:cubicBezTo>
                  <a:cubicBezTo>
                    <a:pt x="2109" y="1608"/>
                    <a:pt x="2172" y="1671"/>
                    <a:pt x="2240" y="1745"/>
                  </a:cubicBezTo>
                  <a:cubicBezTo>
                    <a:pt x="2410" y="1938"/>
                    <a:pt x="2570" y="2165"/>
                    <a:pt x="2699" y="2416"/>
                  </a:cubicBezTo>
                  <a:cubicBezTo>
                    <a:pt x="2796" y="2608"/>
                    <a:pt x="2888" y="2818"/>
                    <a:pt x="2967" y="3051"/>
                  </a:cubicBezTo>
                  <a:cubicBezTo>
                    <a:pt x="3035" y="3245"/>
                    <a:pt x="3092" y="3455"/>
                    <a:pt x="3143" y="3693"/>
                  </a:cubicBezTo>
                  <a:lnTo>
                    <a:pt x="3150" y="3704"/>
                  </a:lnTo>
                  <a:cubicBezTo>
                    <a:pt x="3160" y="3779"/>
                    <a:pt x="3177" y="3853"/>
                    <a:pt x="3184" y="3927"/>
                  </a:cubicBezTo>
                  <a:cubicBezTo>
                    <a:pt x="3195" y="3977"/>
                    <a:pt x="3234" y="4011"/>
                    <a:pt x="3291" y="4011"/>
                  </a:cubicBezTo>
                  <a:cubicBezTo>
                    <a:pt x="3313" y="4011"/>
                    <a:pt x="3342" y="3995"/>
                    <a:pt x="3360" y="3972"/>
                  </a:cubicBezTo>
                  <a:cubicBezTo>
                    <a:pt x="3376" y="3955"/>
                    <a:pt x="3381" y="3932"/>
                    <a:pt x="3376" y="3909"/>
                  </a:cubicBezTo>
                  <a:lnTo>
                    <a:pt x="3370" y="3859"/>
                  </a:lnTo>
                  <a:cubicBezTo>
                    <a:pt x="3360" y="3751"/>
                    <a:pt x="3342" y="3643"/>
                    <a:pt x="3320" y="3541"/>
                  </a:cubicBezTo>
                  <a:cubicBezTo>
                    <a:pt x="3297" y="3392"/>
                    <a:pt x="3268" y="3268"/>
                    <a:pt x="3240" y="3148"/>
                  </a:cubicBezTo>
                  <a:cubicBezTo>
                    <a:pt x="3171" y="2886"/>
                    <a:pt x="3087" y="2631"/>
                    <a:pt x="2979" y="2398"/>
                  </a:cubicBezTo>
                  <a:cubicBezTo>
                    <a:pt x="2854" y="2131"/>
                    <a:pt x="2717" y="1904"/>
                    <a:pt x="2563" y="1711"/>
                  </a:cubicBezTo>
                  <a:cubicBezTo>
                    <a:pt x="2376" y="1472"/>
                    <a:pt x="2172" y="1296"/>
                    <a:pt x="1962" y="1176"/>
                  </a:cubicBezTo>
                  <a:cubicBezTo>
                    <a:pt x="1949" y="1171"/>
                    <a:pt x="1933" y="1165"/>
                    <a:pt x="1915" y="1165"/>
                  </a:cubicBezTo>
                  <a:close/>
                  <a:moveTo>
                    <a:pt x="5865" y="2859"/>
                  </a:moveTo>
                  <a:cubicBezTo>
                    <a:pt x="5854" y="2859"/>
                    <a:pt x="5836" y="2864"/>
                    <a:pt x="5825" y="2864"/>
                  </a:cubicBezTo>
                  <a:cubicBezTo>
                    <a:pt x="5666" y="2915"/>
                    <a:pt x="5490" y="2983"/>
                    <a:pt x="5274" y="3074"/>
                  </a:cubicBezTo>
                  <a:cubicBezTo>
                    <a:pt x="5086" y="3153"/>
                    <a:pt x="4899" y="3239"/>
                    <a:pt x="4718" y="3329"/>
                  </a:cubicBezTo>
                  <a:cubicBezTo>
                    <a:pt x="4519" y="3438"/>
                    <a:pt x="4336" y="3534"/>
                    <a:pt x="4178" y="3636"/>
                  </a:cubicBezTo>
                  <a:cubicBezTo>
                    <a:pt x="4018" y="3733"/>
                    <a:pt x="3853" y="3848"/>
                    <a:pt x="3672" y="3977"/>
                  </a:cubicBezTo>
                  <a:cubicBezTo>
                    <a:pt x="3627" y="4011"/>
                    <a:pt x="3615" y="4074"/>
                    <a:pt x="3649" y="4126"/>
                  </a:cubicBezTo>
                  <a:cubicBezTo>
                    <a:pt x="3666" y="4154"/>
                    <a:pt x="3700" y="4171"/>
                    <a:pt x="3735" y="4171"/>
                  </a:cubicBezTo>
                  <a:cubicBezTo>
                    <a:pt x="3756" y="4171"/>
                    <a:pt x="3780" y="4165"/>
                    <a:pt x="3797" y="4148"/>
                  </a:cubicBezTo>
                  <a:cubicBezTo>
                    <a:pt x="4052" y="3961"/>
                    <a:pt x="4343" y="3790"/>
                    <a:pt x="4671" y="3614"/>
                  </a:cubicBezTo>
                  <a:cubicBezTo>
                    <a:pt x="4860" y="3518"/>
                    <a:pt x="5059" y="3426"/>
                    <a:pt x="5263" y="3342"/>
                  </a:cubicBezTo>
                  <a:cubicBezTo>
                    <a:pt x="5468" y="3256"/>
                    <a:pt x="5678" y="3188"/>
                    <a:pt x="5911" y="3108"/>
                  </a:cubicBezTo>
                  <a:cubicBezTo>
                    <a:pt x="5945" y="3098"/>
                    <a:pt x="5967" y="3074"/>
                    <a:pt x="5985" y="3046"/>
                  </a:cubicBezTo>
                  <a:cubicBezTo>
                    <a:pt x="5996" y="3012"/>
                    <a:pt x="6001" y="2978"/>
                    <a:pt x="5990" y="2943"/>
                  </a:cubicBezTo>
                  <a:cubicBezTo>
                    <a:pt x="5972" y="2893"/>
                    <a:pt x="5922" y="2859"/>
                    <a:pt x="5865" y="2859"/>
                  </a:cubicBezTo>
                  <a:close/>
                  <a:moveTo>
                    <a:pt x="2819" y="4532"/>
                  </a:moveTo>
                  <a:cubicBezTo>
                    <a:pt x="2819" y="4535"/>
                    <a:pt x="2818" y="4535"/>
                    <a:pt x="2815" y="4535"/>
                  </a:cubicBezTo>
                  <a:lnTo>
                    <a:pt x="2815" y="4535"/>
                  </a:lnTo>
                  <a:cubicBezTo>
                    <a:pt x="2816" y="4534"/>
                    <a:pt x="2818" y="4533"/>
                    <a:pt x="2819" y="4532"/>
                  </a:cubicBezTo>
                  <a:close/>
                  <a:moveTo>
                    <a:pt x="3166" y="4160"/>
                  </a:moveTo>
                  <a:cubicBezTo>
                    <a:pt x="3155" y="4160"/>
                    <a:pt x="3143" y="4160"/>
                    <a:pt x="3132" y="4165"/>
                  </a:cubicBezTo>
                  <a:cubicBezTo>
                    <a:pt x="3035" y="4205"/>
                    <a:pt x="2938" y="4250"/>
                    <a:pt x="2843" y="4291"/>
                  </a:cubicBezTo>
                  <a:cubicBezTo>
                    <a:pt x="2746" y="4336"/>
                    <a:pt x="2644" y="4386"/>
                    <a:pt x="2529" y="4449"/>
                  </a:cubicBezTo>
                  <a:cubicBezTo>
                    <a:pt x="2314" y="4564"/>
                    <a:pt x="2132" y="4682"/>
                    <a:pt x="1962" y="4802"/>
                  </a:cubicBezTo>
                  <a:cubicBezTo>
                    <a:pt x="1779" y="4939"/>
                    <a:pt x="1608" y="5091"/>
                    <a:pt x="1461" y="5256"/>
                  </a:cubicBezTo>
                  <a:cubicBezTo>
                    <a:pt x="1388" y="5335"/>
                    <a:pt x="1319" y="5421"/>
                    <a:pt x="1251" y="5524"/>
                  </a:cubicBezTo>
                  <a:cubicBezTo>
                    <a:pt x="1178" y="5626"/>
                    <a:pt x="1120" y="5723"/>
                    <a:pt x="1075" y="5825"/>
                  </a:cubicBezTo>
                  <a:cubicBezTo>
                    <a:pt x="1058" y="5865"/>
                    <a:pt x="1063" y="5915"/>
                    <a:pt x="1104" y="5949"/>
                  </a:cubicBezTo>
                  <a:cubicBezTo>
                    <a:pt x="1120" y="5961"/>
                    <a:pt x="1143" y="5972"/>
                    <a:pt x="1172" y="5972"/>
                  </a:cubicBezTo>
                  <a:lnTo>
                    <a:pt x="1178" y="5972"/>
                  </a:lnTo>
                  <a:cubicBezTo>
                    <a:pt x="1199" y="5967"/>
                    <a:pt x="1228" y="5955"/>
                    <a:pt x="1246" y="5938"/>
                  </a:cubicBezTo>
                  <a:cubicBezTo>
                    <a:pt x="1325" y="5813"/>
                    <a:pt x="1427" y="5671"/>
                    <a:pt x="1540" y="5535"/>
                  </a:cubicBezTo>
                  <a:cubicBezTo>
                    <a:pt x="1643" y="5416"/>
                    <a:pt x="1757" y="5296"/>
                    <a:pt x="1888" y="5177"/>
                  </a:cubicBezTo>
                  <a:cubicBezTo>
                    <a:pt x="2132" y="4955"/>
                    <a:pt x="2393" y="4768"/>
                    <a:pt x="2678" y="4614"/>
                  </a:cubicBezTo>
                  <a:cubicBezTo>
                    <a:pt x="2720" y="4587"/>
                    <a:pt x="2768" y="4561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4" y="4535"/>
                    <a:pt x="2814" y="4535"/>
                  </a:cubicBezTo>
                  <a:cubicBezTo>
                    <a:pt x="2814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9" y="4535"/>
                    <a:pt x="2820" y="4535"/>
                    <a:pt x="2825" y="4529"/>
                  </a:cubicBezTo>
                  <a:lnTo>
                    <a:pt x="2825" y="4529"/>
                  </a:lnTo>
                  <a:cubicBezTo>
                    <a:pt x="2823" y="4530"/>
                    <a:pt x="2821" y="4531"/>
                    <a:pt x="2819" y="4532"/>
                  </a:cubicBezTo>
                  <a:lnTo>
                    <a:pt x="2819" y="4532"/>
                  </a:lnTo>
                  <a:cubicBezTo>
                    <a:pt x="2819" y="4532"/>
                    <a:pt x="2819" y="4532"/>
                    <a:pt x="2819" y="4532"/>
                  </a:cubicBezTo>
                  <a:lnTo>
                    <a:pt x="2819" y="4532"/>
                  </a:lnTo>
                  <a:cubicBezTo>
                    <a:pt x="2970" y="4453"/>
                    <a:pt x="3088" y="4398"/>
                    <a:pt x="3200" y="4352"/>
                  </a:cubicBezTo>
                  <a:cubicBezTo>
                    <a:pt x="3252" y="4330"/>
                    <a:pt x="3274" y="4273"/>
                    <a:pt x="3257" y="4228"/>
                  </a:cubicBezTo>
                  <a:cubicBezTo>
                    <a:pt x="3245" y="4189"/>
                    <a:pt x="3205" y="4160"/>
                    <a:pt x="3166" y="4160"/>
                  </a:cubicBezTo>
                  <a:close/>
                  <a:moveTo>
                    <a:pt x="4802" y="5750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56"/>
                    <a:pt x="4745" y="6353"/>
                    <a:pt x="4632" y="6444"/>
                  </a:cubicBezTo>
                  <a:cubicBezTo>
                    <a:pt x="4513" y="6534"/>
                    <a:pt x="4382" y="6626"/>
                    <a:pt x="4246" y="6699"/>
                  </a:cubicBezTo>
                  <a:cubicBezTo>
                    <a:pt x="4144" y="6751"/>
                    <a:pt x="4041" y="6791"/>
                    <a:pt x="3927" y="6819"/>
                  </a:cubicBezTo>
                  <a:cubicBezTo>
                    <a:pt x="3921" y="6819"/>
                    <a:pt x="3910" y="6819"/>
                    <a:pt x="3905" y="6825"/>
                  </a:cubicBezTo>
                  <a:cubicBezTo>
                    <a:pt x="3905" y="6780"/>
                    <a:pt x="3900" y="6733"/>
                    <a:pt x="3900" y="6688"/>
                  </a:cubicBezTo>
                  <a:cubicBezTo>
                    <a:pt x="3887" y="6541"/>
                    <a:pt x="3871" y="6387"/>
                    <a:pt x="3848" y="6234"/>
                  </a:cubicBezTo>
                  <a:cubicBezTo>
                    <a:pt x="3837" y="6171"/>
                    <a:pt x="3825" y="6103"/>
                    <a:pt x="3814" y="6041"/>
                  </a:cubicBezTo>
                  <a:cubicBezTo>
                    <a:pt x="3882" y="6041"/>
                    <a:pt x="3950" y="6041"/>
                    <a:pt x="4018" y="6035"/>
                  </a:cubicBezTo>
                  <a:cubicBezTo>
                    <a:pt x="4121" y="6023"/>
                    <a:pt x="4223" y="6001"/>
                    <a:pt x="4325" y="5978"/>
                  </a:cubicBezTo>
                  <a:cubicBezTo>
                    <a:pt x="4411" y="5949"/>
                    <a:pt x="4501" y="5921"/>
                    <a:pt x="4587" y="5881"/>
                  </a:cubicBezTo>
                  <a:cubicBezTo>
                    <a:pt x="4661" y="5841"/>
                    <a:pt x="4734" y="5802"/>
                    <a:pt x="4802" y="5750"/>
                  </a:cubicBezTo>
                  <a:close/>
                  <a:moveTo>
                    <a:pt x="2843" y="216"/>
                  </a:moveTo>
                  <a:cubicBezTo>
                    <a:pt x="2854" y="221"/>
                    <a:pt x="2870" y="221"/>
                    <a:pt x="2888" y="227"/>
                  </a:cubicBezTo>
                  <a:cubicBezTo>
                    <a:pt x="2904" y="234"/>
                    <a:pt x="2927" y="245"/>
                    <a:pt x="2945" y="255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53" y="358"/>
                    <a:pt x="3081" y="397"/>
                    <a:pt x="3103" y="449"/>
                  </a:cubicBezTo>
                  <a:cubicBezTo>
                    <a:pt x="3132" y="506"/>
                    <a:pt x="3155" y="568"/>
                    <a:pt x="3171" y="643"/>
                  </a:cubicBezTo>
                  <a:cubicBezTo>
                    <a:pt x="3200" y="790"/>
                    <a:pt x="3205" y="943"/>
                    <a:pt x="3195" y="1063"/>
                  </a:cubicBezTo>
                  <a:lnTo>
                    <a:pt x="3195" y="1136"/>
                  </a:lnTo>
                  <a:cubicBezTo>
                    <a:pt x="3195" y="1199"/>
                    <a:pt x="3189" y="1262"/>
                    <a:pt x="3184" y="1325"/>
                  </a:cubicBezTo>
                  <a:lnTo>
                    <a:pt x="3177" y="1370"/>
                  </a:lnTo>
                  <a:cubicBezTo>
                    <a:pt x="3177" y="1404"/>
                    <a:pt x="3177" y="1432"/>
                    <a:pt x="3171" y="1461"/>
                  </a:cubicBezTo>
                  <a:cubicBezTo>
                    <a:pt x="3171" y="1477"/>
                    <a:pt x="3171" y="1501"/>
                    <a:pt x="3177" y="1517"/>
                  </a:cubicBezTo>
                  <a:cubicBezTo>
                    <a:pt x="3189" y="1540"/>
                    <a:pt x="3205" y="1563"/>
                    <a:pt x="3229" y="1574"/>
                  </a:cubicBezTo>
                  <a:cubicBezTo>
                    <a:pt x="3245" y="1585"/>
                    <a:pt x="3263" y="1585"/>
                    <a:pt x="3274" y="1585"/>
                  </a:cubicBezTo>
                  <a:cubicBezTo>
                    <a:pt x="3320" y="1585"/>
                    <a:pt x="3360" y="1563"/>
                    <a:pt x="3370" y="1529"/>
                  </a:cubicBezTo>
                  <a:cubicBezTo>
                    <a:pt x="3410" y="1443"/>
                    <a:pt x="3444" y="1375"/>
                    <a:pt x="3484" y="1312"/>
                  </a:cubicBezTo>
                  <a:cubicBezTo>
                    <a:pt x="3518" y="1262"/>
                    <a:pt x="3552" y="1222"/>
                    <a:pt x="3593" y="1181"/>
                  </a:cubicBezTo>
                  <a:cubicBezTo>
                    <a:pt x="3620" y="1160"/>
                    <a:pt x="3643" y="1142"/>
                    <a:pt x="3672" y="1126"/>
                  </a:cubicBezTo>
                  <a:cubicBezTo>
                    <a:pt x="3688" y="1113"/>
                    <a:pt x="3711" y="1108"/>
                    <a:pt x="3735" y="1102"/>
                  </a:cubicBezTo>
                  <a:cubicBezTo>
                    <a:pt x="3751" y="1097"/>
                    <a:pt x="3774" y="1097"/>
                    <a:pt x="3797" y="1097"/>
                  </a:cubicBezTo>
                  <a:cubicBezTo>
                    <a:pt x="3814" y="1097"/>
                    <a:pt x="3842" y="1102"/>
                    <a:pt x="3859" y="1108"/>
                  </a:cubicBezTo>
                  <a:cubicBezTo>
                    <a:pt x="3887" y="1120"/>
                    <a:pt x="3916" y="1136"/>
                    <a:pt x="3945" y="1154"/>
                  </a:cubicBezTo>
                  <a:cubicBezTo>
                    <a:pt x="3979" y="1176"/>
                    <a:pt x="4013" y="1205"/>
                    <a:pt x="4047" y="1239"/>
                  </a:cubicBezTo>
                  <a:cubicBezTo>
                    <a:pt x="4092" y="1296"/>
                    <a:pt x="4138" y="1359"/>
                    <a:pt x="4178" y="1432"/>
                  </a:cubicBezTo>
                  <a:cubicBezTo>
                    <a:pt x="4228" y="1535"/>
                    <a:pt x="4275" y="1642"/>
                    <a:pt x="4296" y="1768"/>
                  </a:cubicBezTo>
                  <a:cubicBezTo>
                    <a:pt x="4320" y="1887"/>
                    <a:pt x="4331" y="2012"/>
                    <a:pt x="4325" y="2148"/>
                  </a:cubicBezTo>
                  <a:cubicBezTo>
                    <a:pt x="4320" y="2251"/>
                    <a:pt x="4302" y="2364"/>
                    <a:pt x="4280" y="2489"/>
                  </a:cubicBezTo>
                  <a:cubicBezTo>
                    <a:pt x="4262" y="2574"/>
                    <a:pt x="4246" y="2665"/>
                    <a:pt x="4228" y="2750"/>
                  </a:cubicBezTo>
                  <a:cubicBezTo>
                    <a:pt x="4223" y="2768"/>
                    <a:pt x="4223" y="2778"/>
                    <a:pt x="4217" y="2791"/>
                  </a:cubicBezTo>
                  <a:lnTo>
                    <a:pt x="4217" y="2796"/>
                  </a:lnTo>
                  <a:cubicBezTo>
                    <a:pt x="4206" y="2784"/>
                    <a:pt x="4200" y="2773"/>
                    <a:pt x="4189" y="2762"/>
                  </a:cubicBezTo>
                  <a:cubicBezTo>
                    <a:pt x="4160" y="2733"/>
                    <a:pt x="4115" y="2716"/>
                    <a:pt x="4070" y="2705"/>
                  </a:cubicBezTo>
                  <a:lnTo>
                    <a:pt x="4029" y="2705"/>
                  </a:lnTo>
                  <a:cubicBezTo>
                    <a:pt x="3990" y="2705"/>
                    <a:pt x="3955" y="2710"/>
                    <a:pt x="3921" y="2716"/>
                  </a:cubicBezTo>
                  <a:cubicBezTo>
                    <a:pt x="3882" y="2728"/>
                    <a:pt x="3848" y="2750"/>
                    <a:pt x="3808" y="2778"/>
                  </a:cubicBezTo>
                  <a:cubicBezTo>
                    <a:pt x="3745" y="2825"/>
                    <a:pt x="3695" y="2893"/>
                    <a:pt x="3643" y="2988"/>
                  </a:cubicBezTo>
                  <a:cubicBezTo>
                    <a:pt x="3598" y="3069"/>
                    <a:pt x="3570" y="3159"/>
                    <a:pt x="3535" y="3290"/>
                  </a:cubicBezTo>
                  <a:cubicBezTo>
                    <a:pt x="3512" y="3381"/>
                    <a:pt x="3496" y="3478"/>
                    <a:pt x="3484" y="3586"/>
                  </a:cubicBezTo>
                  <a:cubicBezTo>
                    <a:pt x="3473" y="3683"/>
                    <a:pt x="3467" y="3767"/>
                    <a:pt x="3473" y="3841"/>
                  </a:cubicBezTo>
                  <a:cubicBezTo>
                    <a:pt x="3473" y="3875"/>
                    <a:pt x="3507" y="3904"/>
                    <a:pt x="3541" y="3904"/>
                  </a:cubicBezTo>
                  <a:cubicBezTo>
                    <a:pt x="3580" y="3904"/>
                    <a:pt x="3604" y="3869"/>
                    <a:pt x="3604" y="3835"/>
                  </a:cubicBezTo>
                  <a:lnTo>
                    <a:pt x="3604" y="3733"/>
                  </a:lnTo>
                  <a:cubicBezTo>
                    <a:pt x="3615" y="3557"/>
                    <a:pt x="3643" y="3387"/>
                    <a:pt x="3695" y="3227"/>
                  </a:cubicBezTo>
                  <a:cubicBezTo>
                    <a:pt x="3729" y="3132"/>
                    <a:pt x="3763" y="3057"/>
                    <a:pt x="3803" y="2995"/>
                  </a:cubicBezTo>
                  <a:cubicBezTo>
                    <a:pt x="3825" y="2961"/>
                    <a:pt x="3848" y="2938"/>
                    <a:pt x="3871" y="2915"/>
                  </a:cubicBezTo>
                  <a:cubicBezTo>
                    <a:pt x="3887" y="2904"/>
                    <a:pt x="3905" y="2886"/>
                    <a:pt x="3921" y="2875"/>
                  </a:cubicBezTo>
                  <a:cubicBezTo>
                    <a:pt x="3939" y="2870"/>
                    <a:pt x="3955" y="2864"/>
                    <a:pt x="3973" y="2859"/>
                  </a:cubicBezTo>
                  <a:lnTo>
                    <a:pt x="4024" y="2859"/>
                  </a:lnTo>
                  <a:cubicBezTo>
                    <a:pt x="4029" y="2859"/>
                    <a:pt x="4041" y="2859"/>
                    <a:pt x="4047" y="2864"/>
                  </a:cubicBezTo>
                  <a:cubicBezTo>
                    <a:pt x="4058" y="2864"/>
                    <a:pt x="4063" y="2864"/>
                    <a:pt x="4070" y="2870"/>
                  </a:cubicBezTo>
                  <a:cubicBezTo>
                    <a:pt x="4075" y="2875"/>
                    <a:pt x="4075" y="2875"/>
                    <a:pt x="4081" y="2881"/>
                  </a:cubicBezTo>
                  <a:cubicBezTo>
                    <a:pt x="4092" y="2893"/>
                    <a:pt x="4097" y="2904"/>
                    <a:pt x="4104" y="2915"/>
                  </a:cubicBezTo>
                  <a:cubicBezTo>
                    <a:pt x="4115" y="2938"/>
                    <a:pt x="4121" y="2961"/>
                    <a:pt x="4126" y="2988"/>
                  </a:cubicBezTo>
                  <a:cubicBezTo>
                    <a:pt x="4149" y="3108"/>
                    <a:pt x="4149" y="3227"/>
                    <a:pt x="4144" y="3347"/>
                  </a:cubicBezTo>
                  <a:lnTo>
                    <a:pt x="4144" y="3370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83" y="3478"/>
                    <a:pt x="4223" y="3483"/>
                  </a:cubicBezTo>
                  <a:lnTo>
                    <a:pt x="4241" y="3483"/>
                  </a:lnTo>
                  <a:cubicBezTo>
                    <a:pt x="4257" y="3483"/>
                    <a:pt x="4275" y="3478"/>
                    <a:pt x="4291" y="3473"/>
                  </a:cubicBezTo>
                  <a:cubicBezTo>
                    <a:pt x="4309" y="3460"/>
                    <a:pt x="4314" y="3444"/>
                    <a:pt x="4325" y="3426"/>
                  </a:cubicBezTo>
                  <a:cubicBezTo>
                    <a:pt x="4336" y="3392"/>
                    <a:pt x="4343" y="3358"/>
                    <a:pt x="4348" y="3329"/>
                  </a:cubicBezTo>
                  <a:lnTo>
                    <a:pt x="4354" y="3295"/>
                  </a:lnTo>
                  <a:cubicBezTo>
                    <a:pt x="4365" y="3245"/>
                    <a:pt x="4377" y="3193"/>
                    <a:pt x="4388" y="3143"/>
                  </a:cubicBezTo>
                  <a:cubicBezTo>
                    <a:pt x="4416" y="3017"/>
                    <a:pt x="4445" y="2898"/>
                    <a:pt x="4485" y="2791"/>
                  </a:cubicBezTo>
                  <a:lnTo>
                    <a:pt x="4490" y="2773"/>
                  </a:lnTo>
                  <a:cubicBezTo>
                    <a:pt x="4535" y="2631"/>
                    <a:pt x="4587" y="2523"/>
                    <a:pt x="4650" y="2427"/>
                  </a:cubicBezTo>
                  <a:cubicBezTo>
                    <a:pt x="4677" y="2382"/>
                    <a:pt x="4711" y="2341"/>
                    <a:pt x="4745" y="2307"/>
                  </a:cubicBezTo>
                  <a:cubicBezTo>
                    <a:pt x="4768" y="2290"/>
                    <a:pt x="4791" y="2272"/>
                    <a:pt x="4813" y="2262"/>
                  </a:cubicBezTo>
                  <a:cubicBezTo>
                    <a:pt x="4836" y="2251"/>
                    <a:pt x="4854" y="2245"/>
                    <a:pt x="4876" y="2238"/>
                  </a:cubicBezTo>
                  <a:cubicBezTo>
                    <a:pt x="4894" y="2233"/>
                    <a:pt x="4910" y="2233"/>
                    <a:pt x="4928" y="2233"/>
                  </a:cubicBezTo>
                  <a:cubicBezTo>
                    <a:pt x="4939" y="2233"/>
                    <a:pt x="4950" y="2238"/>
                    <a:pt x="4962" y="2238"/>
                  </a:cubicBezTo>
                  <a:lnTo>
                    <a:pt x="4973" y="2245"/>
                  </a:lnTo>
                  <a:lnTo>
                    <a:pt x="4984" y="2251"/>
                  </a:lnTo>
                  <a:lnTo>
                    <a:pt x="4996" y="2267"/>
                  </a:lnTo>
                  <a:cubicBezTo>
                    <a:pt x="4996" y="2279"/>
                    <a:pt x="5001" y="2290"/>
                    <a:pt x="5007" y="2307"/>
                  </a:cubicBezTo>
                  <a:cubicBezTo>
                    <a:pt x="5012" y="2347"/>
                    <a:pt x="5018" y="2398"/>
                    <a:pt x="5012" y="2455"/>
                  </a:cubicBezTo>
                  <a:cubicBezTo>
                    <a:pt x="5012" y="2495"/>
                    <a:pt x="5007" y="2540"/>
                    <a:pt x="5001" y="2586"/>
                  </a:cubicBezTo>
                  <a:cubicBezTo>
                    <a:pt x="4996" y="2613"/>
                    <a:pt x="4996" y="2642"/>
                    <a:pt x="4991" y="2676"/>
                  </a:cubicBezTo>
                  <a:cubicBezTo>
                    <a:pt x="4984" y="2716"/>
                    <a:pt x="4991" y="2744"/>
                    <a:pt x="5007" y="2768"/>
                  </a:cubicBezTo>
                  <a:cubicBezTo>
                    <a:pt x="5030" y="2796"/>
                    <a:pt x="5052" y="2813"/>
                    <a:pt x="5086" y="2818"/>
                  </a:cubicBezTo>
                  <a:lnTo>
                    <a:pt x="5109" y="2818"/>
                  </a:lnTo>
                  <a:cubicBezTo>
                    <a:pt x="5132" y="2818"/>
                    <a:pt x="5161" y="2813"/>
                    <a:pt x="5177" y="2796"/>
                  </a:cubicBezTo>
                  <a:lnTo>
                    <a:pt x="5188" y="2784"/>
                  </a:lnTo>
                  <a:lnTo>
                    <a:pt x="5201" y="2778"/>
                  </a:lnTo>
                  <a:cubicBezTo>
                    <a:pt x="5212" y="2762"/>
                    <a:pt x="5222" y="2744"/>
                    <a:pt x="5229" y="2723"/>
                  </a:cubicBezTo>
                  <a:cubicBezTo>
                    <a:pt x="5251" y="2660"/>
                    <a:pt x="5285" y="2597"/>
                    <a:pt x="5332" y="2518"/>
                  </a:cubicBezTo>
                  <a:cubicBezTo>
                    <a:pt x="5434" y="2369"/>
                    <a:pt x="5552" y="2233"/>
                    <a:pt x="5689" y="2102"/>
                  </a:cubicBezTo>
                  <a:cubicBezTo>
                    <a:pt x="5746" y="2052"/>
                    <a:pt x="5825" y="1989"/>
                    <a:pt x="5917" y="1938"/>
                  </a:cubicBezTo>
                  <a:cubicBezTo>
                    <a:pt x="5933" y="1932"/>
                    <a:pt x="5956" y="1921"/>
                    <a:pt x="5990" y="1915"/>
                  </a:cubicBezTo>
                  <a:lnTo>
                    <a:pt x="6007" y="1915"/>
                  </a:lnTo>
                  <a:cubicBezTo>
                    <a:pt x="6013" y="1926"/>
                    <a:pt x="6013" y="1932"/>
                    <a:pt x="6019" y="1938"/>
                  </a:cubicBezTo>
                  <a:lnTo>
                    <a:pt x="6019" y="2012"/>
                  </a:lnTo>
                  <a:cubicBezTo>
                    <a:pt x="6013" y="2114"/>
                    <a:pt x="5979" y="2222"/>
                    <a:pt x="5951" y="2313"/>
                  </a:cubicBezTo>
                  <a:cubicBezTo>
                    <a:pt x="5938" y="2353"/>
                    <a:pt x="5967" y="2392"/>
                    <a:pt x="6001" y="2409"/>
                  </a:cubicBezTo>
                  <a:cubicBezTo>
                    <a:pt x="6013" y="2416"/>
                    <a:pt x="6024" y="2416"/>
                    <a:pt x="6035" y="2416"/>
                  </a:cubicBezTo>
                  <a:cubicBezTo>
                    <a:pt x="6064" y="2416"/>
                    <a:pt x="6087" y="2409"/>
                    <a:pt x="6103" y="2387"/>
                  </a:cubicBezTo>
                  <a:cubicBezTo>
                    <a:pt x="6121" y="2369"/>
                    <a:pt x="6132" y="2358"/>
                    <a:pt x="6150" y="2341"/>
                  </a:cubicBezTo>
                  <a:lnTo>
                    <a:pt x="6211" y="2290"/>
                  </a:lnTo>
                  <a:cubicBezTo>
                    <a:pt x="6274" y="2238"/>
                    <a:pt x="6342" y="2193"/>
                    <a:pt x="6428" y="2143"/>
                  </a:cubicBezTo>
                  <a:cubicBezTo>
                    <a:pt x="6518" y="2086"/>
                    <a:pt x="6609" y="2028"/>
                    <a:pt x="6706" y="1983"/>
                  </a:cubicBezTo>
                  <a:cubicBezTo>
                    <a:pt x="6922" y="1870"/>
                    <a:pt x="7098" y="1802"/>
                    <a:pt x="7268" y="1761"/>
                  </a:cubicBezTo>
                  <a:cubicBezTo>
                    <a:pt x="7343" y="1745"/>
                    <a:pt x="7411" y="1739"/>
                    <a:pt x="7473" y="1739"/>
                  </a:cubicBezTo>
                  <a:lnTo>
                    <a:pt x="7496" y="1739"/>
                  </a:lnTo>
                  <a:cubicBezTo>
                    <a:pt x="7530" y="1745"/>
                    <a:pt x="7559" y="1750"/>
                    <a:pt x="7587" y="1756"/>
                  </a:cubicBezTo>
                  <a:cubicBezTo>
                    <a:pt x="7604" y="1761"/>
                    <a:pt x="7621" y="1768"/>
                    <a:pt x="7638" y="1779"/>
                  </a:cubicBezTo>
                  <a:cubicBezTo>
                    <a:pt x="7650" y="1790"/>
                    <a:pt x="7666" y="1795"/>
                    <a:pt x="7672" y="1807"/>
                  </a:cubicBezTo>
                  <a:cubicBezTo>
                    <a:pt x="7684" y="1824"/>
                    <a:pt x="7695" y="1836"/>
                    <a:pt x="7700" y="1847"/>
                  </a:cubicBezTo>
                  <a:cubicBezTo>
                    <a:pt x="7706" y="1863"/>
                    <a:pt x="7711" y="1876"/>
                    <a:pt x="7718" y="1892"/>
                  </a:cubicBezTo>
                  <a:cubicBezTo>
                    <a:pt x="7718" y="1910"/>
                    <a:pt x="7724" y="1921"/>
                    <a:pt x="7724" y="1932"/>
                  </a:cubicBezTo>
                  <a:cubicBezTo>
                    <a:pt x="7718" y="1949"/>
                    <a:pt x="7718" y="1966"/>
                    <a:pt x="7711" y="1978"/>
                  </a:cubicBezTo>
                  <a:cubicBezTo>
                    <a:pt x="7706" y="2000"/>
                    <a:pt x="7695" y="2017"/>
                    <a:pt x="7684" y="2034"/>
                  </a:cubicBezTo>
                  <a:cubicBezTo>
                    <a:pt x="7661" y="2068"/>
                    <a:pt x="7632" y="2102"/>
                    <a:pt x="7593" y="2136"/>
                  </a:cubicBezTo>
                  <a:cubicBezTo>
                    <a:pt x="7479" y="2233"/>
                    <a:pt x="7349" y="2307"/>
                    <a:pt x="7223" y="2369"/>
                  </a:cubicBezTo>
                  <a:lnTo>
                    <a:pt x="7212" y="2375"/>
                  </a:lnTo>
                  <a:cubicBezTo>
                    <a:pt x="7149" y="2409"/>
                    <a:pt x="7081" y="2443"/>
                    <a:pt x="7013" y="2472"/>
                  </a:cubicBezTo>
                  <a:lnTo>
                    <a:pt x="6995" y="2484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7" y="2557"/>
                    <a:pt x="6769" y="2592"/>
                    <a:pt x="6706" y="2631"/>
                  </a:cubicBezTo>
                  <a:cubicBezTo>
                    <a:pt x="6678" y="2654"/>
                    <a:pt x="6667" y="2688"/>
                    <a:pt x="6667" y="2723"/>
                  </a:cubicBezTo>
                  <a:cubicBezTo>
                    <a:pt x="6672" y="2762"/>
                    <a:pt x="6701" y="2807"/>
                    <a:pt x="6746" y="2807"/>
                  </a:cubicBezTo>
                  <a:cubicBezTo>
                    <a:pt x="6769" y="2807"/>
                    <a:pt x="6791" y="2813"/>
                    <a:pt x="6819" y="2813"/>
                  </a:cubicBezTo>
                  <a:cubicBezTo>
                    <a:pt x="6832" y="2813"/>
                    <a:pt x="6848" y="2818"/>
                    <a:pt x="6859" y="2818"/>
                  </a:cubicBezTo>
                  <a:cubicBezTo>
                    <a:pt x="6877" y="2825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6"/>
                    <a:pt x="7063" y="2836"/>
                    <a:pt x="7115" y="2841"/>
                  </a:cubicBezTo>
                  <a:cubicBezTo>
                    <a:pt x="7257" y="2859"/>
                    <a:pt x="7417" y="2881"/>
                    <a:pt x="7559" y="2927"/>
                  </a:cubicBezTo>
                  <a:cubicBezTo>
                    <a:pt x="7627" y="2949"/>
                    <a:pt x="7684" y="2978"/>
                    <a:pt x="7729" y="3006"/>
                  </a:cubicBezTo>
                  <a:cubicBezTo>
                    <a:pt x="7752" y="3023"/>
                    <a:pt x="7769" y="3035"/>
                    <a:pt x="7792" y="3057"/>
                  </a:cubicBezTo>
                  <a:cubicBezTo>
                    <a:pt x="7803" y="3069"/>
                    <a:pt x="7808" y="3080"/>
                    <a:pt x="7820" y="3098"/>
                  </a:cubicBezTo>
                  <a:cubicBezTo>
                    <a:pt x="7826" y="3108"/>
                    <a:pt x="7826" y="3119"/>
                    <a:pt x="7831" y="3132"/>
                  </a:cubicBezTo>
                  <a:cubicBezTo>
                    <a:pt x="7837" y="3148"/>
                    <a:pt x="7837" y="3166"/>
                    <a:pt x="7837" y="3182"/>
                  </a:cubicBezTo>
                  <a:cubicBezTo>
                    <a:pt x="7831" y="3205"/>
                    <a:pt x="7831" y="3227"/>
                    <a:pt x="7826" y="3245"/>
                  </a:cubicBezTo>
                  <a:cubicBezTo>
                    <a:pt x="7814" y="3261"/>
                    <a:pt x="7808" y="3279"/>
                    <a:pt x="7797" y="3295"/>
                  </a:cubicBezTo>
                  <a:cubicBezTo>
                    <a:pt x="7786" y="3318"/>
                    <a:pt x="7769" y="3336"/>
                    <a:pt x="7752" y="3353"/>
                  </a:cubicBezTo>
                  <a:cubicBezTo>
                    <a:pt x="7718" y="3381"/>
                    <a:pt x="7689" y="3398"/>
                    <a:pt x="7650" y="3421"/>
                  </a:cubicBezTo>
                  <a:cubicBezTo>
                    <a:pt x="7569" y="3460"/>
                    <a:pt x="7473" y="3494"/>
                    <a:pt x="7365" y="3518"/>
                  </a:cubicBezTo>
                  <a:cubicBezTo>
                    <a:pt x="7218" y="3546"/>
                    <a:pt x="7063" y="3563"/>
                    <a:pt x="6900" y="3563"/>
                  </a:cubicBezTo>
                  <a:cubicBezTo>
                    <a:pt x="6853" y="3563"/>
                    <a:pt x="6814" y="3563"/>
                    <a:pt x="6769" y="3557"/>
                  </a:cubicBezTo>
                  <a:cubicBezTo>
                    <a:pt x="6661" y="3552"/>
                    <a:pt x="6575" y="3541"/>
                    <a:pt x="6496" y="3518"/>
                  </a:cubicBezTo>
                  <a:lnTo>
                    <a:pt x="6473" y="3518"/>
                  </a:lnTo>
                  <a:cubicBezTo>
                    <a:pt x="6423" y="3518"/>
                    <a:pt x="6371" y="3546"/>
                    <a:pt x="6348" y="3591"/>
                  </a:cubicBezTo>
                  <a:cubicBezTo>
                    <a:pt x="6337" y="3625"/>
                    <a:pt x="6331" y="3665"/>
                    <a:pt x="6342" y="3699"/>
                  </a:cubicBezTo>
                  <a:cubicBezTo>
                    <a:pt x="6354" y="3728"/>
                    <a:pt x="6382" y="3762"/>
                    <a:pt x="6416" y="3773"/>
                  </a:cubicBezTo>
                  <a:lnTo>
                    <a:pt x="6462" y="3790"/>
                  </a:lnTo>
                  <a:lnTo>
                    <a:pt x="6496" y="3807"/>
                  </a:lnTo>
                  <a:cubicBezTo>
                    <a:pt x="6518" y="3814"/>
                    <a:pt x="6541" y="3824"/>
                    <a:pt x="6564" y="3841"/>
                  </a:cubicBezTo>
                  <a:cubicBezTo>
                    <a:pt x="6604" y="3864"/>
                    <a:pt x="6638" y="3893"/>
                    <a:pt x="6667" y="3927"/>
                  </a:cubicBezTo>
                  <a:cubicBezTo>
                    <a:pt x="6695" y="3955"/>
                    <a:pt x="6712" y="3989"/>
                    <a:pt x="6735" y="4024"/>
                  </a:cubicBezTo>
                  <a:cubicBezTo>
                    <a:pt x="6746" y="4052"/>
                    <a:pt x="6757" y="4074"/>
                    <a:pt x="6763" y="4103"/>
                  </a:cubicBezTo>
                  <a:cubicBezTo>
                    <a:pt x="6769" y="4126"/>
                    <a:pt x="6769" y="4148"/>
                    <a:pt x="6769" y="4165"/>
                  </a:cubicBezTo>
                  <a:cubicBezTo>
                    <a:pt x="6769" y="4182"/>
                    <a:pt x="6763" y="4199"/>
                    <a:pt x="6757" y="4223"/>
                  </a:cubicBezTo>
                  <a:cubicBezTo>
                    <a:pt x="6751" y="4239"/>
                    <a:pt x="6740" y="4257"/>
                    <a:pt x="6735" y="4273"/>
                  </a:cubicBezTo>
                  <a:cubicBezTo>
                    <a:pt x="6717" y="4291"/>
                    <a:pt x="6701" y="4313"/>
                    <a:pt x="6683" y="4330"/>
                  </a:cubicBezTo>
                  <a:cubicBezTo>
                    <a:pt x="6654" y="4352"/>
                    <a:pt x="6620" y="4375"/>
                    <a:pt x="6581" y="4399"/>
                  </a:cubicBezTo>
                  <a:cubicBezTo>
                    <a:pt x="6536" y="4420"/>
                    <a:pt x="6484" y="4438"/>
                    <a:pt x="6433" y="4454"/>
                  </a:cubicBezTo>
                  <a:cubicBezTo>
                    <a:pt x="6371" y="4467"/>
                    <a:pt x="6308" y="4472"/>
                    <a:pt x="6240" y="4472"/>
                  </a:cubicBezTo>
                  <a:lnTo>
                    <a:pt x="6200" y="4472"/>
                  </a:lnTo>
                  <a:cubicBezTo>
                    <a:pt x="6058" y="4461"/>
                    <a:pt x="5917" y="4433"/>
                    <a:pt x="5752" y="4375"/>
                  </a:cubicBezTo>
                  <a:cubicBezTo>
                    <a:pt x="5615" y="4330"/>
                    <a:pt x="5490" y="4279"/>
                    <a:pt x="5377" y="4228"/>
                  </a:cubicBezTo>
                  <a:cubicBezTo>
                    <a:pt x="5366" y="4223"/>
                    <a:pt x="5348" y="4223"/>
                    <a:pt x="5337" y="4223"/>
                  </a:cubicBezTo>
                  <a:cubicBezTo>
                    <a:pt x="5319" y="4223"/>
                    <a:pt x="5297" y="4228"/>
                    <a:pt x="5285" y="4234"/>
                  </a:cubicBezTo>
                  <a:cubicBezTo>
                    <a:pt x="5251" y="4257"/>
                    <a:pt x="5235" y="4307"/>
                    <a:pt x="5251" y="4341"/>
                  </a:cubicBezTo>
                  <a:cubicBezTo>
                    <a:pt x="5285" y="4409"/>
                    <a:pt x="5303" y="4467"/>
                    <a:pt x="5319" y="4529"/>
                  </a:cubicBezTo>
                  <a:cubicBezTo>
                    <a:pt x="5325" y="4564"/>
                    <a:pt x="5332" y="4591"/>
                    <a:pt x="5325" y="4625"/>
                  </a:cubicBezTo>
                  <a:cubicBezTo>
                    <a:pt x="5325" y="4643"/>
                    <a:pt x="5325" y="4666"/>
                    <a:pt x="5319" y="4682"/>
                  </a:cubicBezTo>
                  <a:cubicBezTo>
                    <a:pt x="5314" y="4693"/>
                    <a:pt x="5308" y="4705"/>
                    <a:pt x="5297" y="4716"/>
                  </a:cubicBezTo>
                  <a:cubicBezTo>
                    <a:pt x="5291" y="4727"/>
                    <a:pt x="5285" y="4739"/>
                    <a:pt x="5274" y="4750"/>
                  </a:cubicBezTo>
                  <a:cubicBezTo>
                    <a:pt x="5263" y="4756"/>
                    <a:pt x="5251" y="4768"/>
                    <a:pt x="5235" y="4774"/>
                  </a:cubicBezTo>
                  <a:cubicBezTo>
                    <a:pt x="5217" y="4785"/>
                    <a:pt x="5188" y="4790"/>
                    <a:pt x="5167" y="4795"/>
                  </a:cubicBezTo>
                  <a:cubicBezTo>
                    <a:pt x="5120" y="4808"/>
                    <a:pt x="5081" y="4808"/>
                    <a:pt x="5030" y="4808"/>
                  </a:cubicBezTo>
                  <a:lnTo>
                    <a:pt x="4984" y="4808"/>
                  </a:lnTo>
                  <a:cubicBezTo>
                    <a:pt x="4894" y="4802"/>
                    <a:pt x="4797" y="4779"/>
                    <a:pt x="4695" y="4750"/>
                  </a:cubicBezTo>
                  <a:cubicBezTo>
                    <a:pt x="4581" y="4711"/>
                    <a:pt x="4472" y="4659"/>
                    <a:pt x="4377" y="4598"/>
                  </a:cubicBezTo>
                  <a:cubicBezTo>
                    <a:pt x="4309" y="4546"/>
                    <a:pt x="4251" y="4501"/>
                    <a:pt x="4206" y="4449"/>
                  </a:cubicBezTo>
                  <a:cubicBezTo>
                    <a:pt x="4166" y="4404"/>
                    <a:pt x="4131" y="4359"/>
                    <a:pt x="4110" y="4307"/>
                  </a:cubicBezTo>
                  <a:cubicBezTo>
                    <a:pt x="4092" y="4291"/>
                    <a:pt x="4075" y="4273"/>
                    <a:pt x="4058" y="4268"/>
                  </a:cubicBezTo>
                  <a:cubicBezTo>
                    <a:pt x="4036" y="4257"/>
                    <a:pt x="4018" y="4250"/>
                    <a:pt x="3995" y="4250"/>
                  </a:cubicBezTo>
                  <a:cubicBezTo>
                    <a:pt x="3979" y="4250"/>
                    <a:pt x="3968" y="4257"/>
                    <a:pt x="3950" y="4262"/>
                  </a:cubicBezTo>
                  <a:cubicBezTo>
                    <a:pt x="3882" y="4284"/>
                    <a:pt x="3848" y="4364"/>
                    <a:pt x="3871" y="4433"/>
                  </a:cubicBezTo>
                  <a:cubicBezTo>
                    <a:pt x="3934" y="4614"/>
                    <a:pt x="4081" y="4739"/>
                    <a:pt x="4194" y="4813"/>
                  </a:cubicBezTo>
                  <a:cubicBezTo>
                    <a:pt x="4241" y="4847"/>
                    <a:pt x="4291" y="4876"/>
                    <a:pt x="4336" y="4905"/>
                  </a:cubicBezTo>
                  <a:lnTo>
                    <a:pt x="4343" y="4905"/>
                  </a:lnTo>
                  <a:cubicBezTo>
                    <a:pt x="4382" y="4960"/>
                    <a:pt x="4416" y="5012"/>
                    <a:pt x="4451" y="5068"/>
                  </a:cubicBezTo>
                  <a:cubicBezTo>
                    <a:pt x="4519" y="5177"/>
                    <a:pt x="4581" y="5290"/>
                    <a:pt x="4643" y="5404"/>
                  </a:cubicBezTo>
                  <a:cubicBezTo>
                    <a:pt x="4671" y="5450"/>
                    <a:pt x="4695" y="5500"/>
                    <a:pt x="4718" y="5552"/>
                  </a:cubicBezTo>
                  <a:lnTo>
                    <a:pt x="4626" y="5597"/>
                  </a:lnTo>
                  <a:lnTo>
                    <a:pt x="4558" y="5637"/>
                  </a:lnTo>
                  <a:cubicBezTo>
                    <a:pt x="4377" y="5728"/>
                    <a:pt x="4228" y="5784"/>
                    <a:pt x="4075" y="5818"/>
                  </a:cubicBezTo>
                  <a:cubicBezTo>
                    <a:pt x="3979" y="5841"/>
                    <a:pt x="3882" y="5852"/>
                    <a:pt x="3780" y="5852"/>
                  </a:cubicBezTo>
                  <a:lnTo>
                    <a:pt x="3769" y="5847"/>
                  </a:lnTo>
                  <a:lnTo>
                    <a:pt x="3756" y="5807"/>
                  </a:lnTo>
                  <a:lnTo>
                    <a:pt x="3751" y="5779"/>
                  </a:lnTo>
                  <a:cubicBezTo>
                    <a:pt x="3711" y="5631"/>
                    <a:pt x="3661" y="5490"/>
                    <a:pt x="3609" y="5353"/>
                  </a:cubicBezTo>
                  <a:cubicBezTo>
                    <a:pt x="3564" y="5222"/>
                    <a:pt x="3507" y="5091"/>
                    <a:pt x="3450" y="4966"/>
                  </a:cubicBezTo>
                  <a:cubicBezTo>
                    <a:pt x="3450" y="4960"/>
                    <a:pt x="3444" y="4960"/>
                    <a:pt x="3444" y="4955"/>
                  </a:cubicBezTo>
                  <a:lnTo>
                    <a:pt x="3444" y="4944"/>
                  </a:lnTo>
                  <a:cubicBezTo>
                    <a:pt x="3422" y="4819"/>
                    <a:pt x="3388" y="4693"/>
                    <a:pt x="3347" y="4574"/>
                  </a:cubicBezTo>
                  <a:cubicBezTo>
                    <a:pt x="3336" y="4535"/>
                    <a:pt x="3302" y="4512"/>
                    <a:pt x="3257" y="4512"/>
                  </a:cubicBezTo>
                  <a:cubicBezTo>
                    <a:pt x="3245" y="4512"/>
                    <a:pt x="3240" y="4512"/>
                    <a:pt x="3229" y="4517"/>
                  </a:cubicBezTo>
                  <a:cubicBezTo>
                    <a:pt x="3205" y="4523"/>
                    <a:pt x="3184" y="4540"/>
                    <a:pt x="3171" y="4564"/>
                  </a:cubicBezTo>
                  <a:cubicBezTo>
                    <a:pt x="3166" y="4585"/>
                    <a:pt x="3160" y="4609"/>
                    <a:pt x="3171" y="4637"/>
                  </a:cubicBezTo>
                  <a:cubicBezTo>
                    <a:pt x="3177" y="4671"/>
                    <a:pt x="3189" y="4705"/>
                    <a:pt x="3195" y="4745"/>
                  </a:cubicBezTo>
                  <a:lnTo>
                    <a:pt x="3195" y="4750"/>
                  </a:lnTo>
                  <a:lnTo>
                    <a:pt x="3200" y="4756"/>
                  </a:lnTo>
                  <a:cubicBezTo>
                    <a:pt x="3252" y="5007"/>
                    <a:pt x="3268" y="5217"/>
                    <a:pt x="3263" y="5409"/>
                  </a:cubicBezTo>
                  <a:cubicBezTo>
                    <a:pt x="3257" y="5518"/>
                    <a:pt x="3240" y="5614"/>
                    <a:pt x="3211" y="5694"/>
                  </a:cubicBezTo>
                  <a:cubicBezTo>
                    <a:pt x="3195" y="5745"/>
                    <a:pt x="3177" y="5784"/>
                    <a:pt x="3150" y="5825"/>
                  </a:cubicBezTo>
                  <a:cubicBezTo>
                    <a:pt x="3132" y="5852"/>
                    <a:pt x="3109" y="5881"/>
                    <a:pt x="3081" y="5910"/>
                  </a:cubicBezTo>
                  <a:cubicBezTo>
                    <a:pt x="3064" y="5927"/>
                    <a:pt x="3040" y="5938"/>
                    <a:pt x="3019" y="5955"/>
                  </a:cubicBezTo>
                  <a:cubicBezTo>
                    <a:pt x="3006" y="5961"/>
                    <a:pt x="2995" y="5961"/>
                    <a:pt x="2979" y="5967"/>
                  </a:cubicBezTo>
                  <a:lnTo>
                    <a:pt x="2956" y="5967"/>
                  </a:lnTo>
                  <a:cubicBezTo>
                    <a:pt x="2945" y="5967"/>
                    <a:pt x="2938" y="5967"/>
                    <a:pt x="2927" y="5961"/>
                  </a:cubicBezTo>
                  <a:cubicBezTo>
                    <a:pt x="2916" y="5955"/>
                    <a:pt x="2904" y="5955"/>
                    <a:pt x="2893" y="5949"/>
                  </a:cubicBezTo>
                  <a:cubicBezTo>
                    <a:pt x="2877" y="5933"/>
                    <a:pt x="2859" y="5921"/>
                    <a:pt x="2848" y="5904"/>
                  </a:cubicBezTo>
                  <a:cubicBezTo>
                    <a:pt x="2819" y="5876"/>
                    <a:pt x="2802" y="5841"/>
                    <a:pt x="2780" y="5807"/>
                  </a:cubicBezTo>
                  <a:cubicBezTo>
                    <a:pt x="2762" y="5773"/>
                    <a:pt x="2751" y="5739"/>
                    <a:pt x="2734" y="5705"/>
                  </a:cubicBezTo>
                  <a:cubicBezTo>
                    <a:pt x="2717" y="5655"/>
                    <a:pt x="2672" y="5620"/>
                    <a:pt x="2609" y="5620"/>
                  </a:cubicBezTo>
                  <a:cubicBezTo>
                    <a:pt x="2552" y="5626"/>
                    <a:pt x="2513" y="5665"/>
                    <a:pt x="2495" y="5723"/>
                  </a:cubicBezTo>
                  <a:cubicBezTo>
                    <a:pt x="2461" y="5870"/>
                    <a:pt x="2427" y="5989"/>
                    <a:pt x="2393" y="6098"/>
                  </a:cubicBezTo>
                  <a:cubicBezTo>
                    <a:pt x="2342" y="6251"/>
                    <a:pt x="2290" y="6371"/>
                    <a:pt x="2229" y="6473"/>
                  </a:cubicBezTo>
                  <a:cubicBezTo>
                    <a:pt x="2195" y="6512"/>
                    <a:pt x="2166" y="6552"/>
                    <a:pt x="2138" y="6581"/>
                  </a:cubicBezTo>
                  <a:cubicBezTo>
                    <a:pt x="2120" y="6591"/>
                    <a:pt x="2098" y="6609"/>
                    <a:pt x="2080" y="6620"/>
                  </a:cubicBezTo>
                  <a:cubicBezTo>
                    <a:pt x="2064" y="6626"/>
                    <a:pt x="2052" y="6631"/>
                    <a:pt x="2035" y="6636"/>
                  </a:cubicBezTo>
                  <a:cubicBezTo>
                    <a:pt x="2018" y="6636"/>
                    <a:pt x="2007" y="6643"/>
                    <a:pt x="1990" y="6643"/>
                  </a:cubicBezTo>
                  <a:cubicBezTo>
                    <a:pt x="1978" y="6636"/>
                    <a:pt x="1962" y="6636"/>
                    <a:pt x="1949" y="6631"/>
                  </a:cubicBezTo>
                  <a:cubicBezTo>
                    <a:pt x="1938" y="6626"/>
                    <a:pt x="1928" y="6626"/>
                    <a:pt x="1922" y="6620"/>
                  </a:cubicBezTo>
                  <a:cubicBezTo>
                    <a:pt x="1910" y="6609"/>
                    <a:pt x="1904" y="6602"/>
                    <a:pt x="1893" y="6597"/>
                  </a:cubicBezTo>
                  <a:cubicBezTo>
                    <a:pt x="1881" y="6581"/>
                    <a:pt x="1870" y="6563"/>
                    <a:pt x="1859" y="6546"/>
                  </a:cubicBezTo>
                  <a:cubicBezTo>
                    <a:pt x="1847" y="6512"/>
                    <a:pt x="1831" y="6473"/>
                    <a:pt x="1820" y="6426"/>
                  </a:cubicBezTo>
                  <a:cubicBezTo>
                    <a:pt x="1808" y="6364"/>
                    <a:pt x="1802" y="6302"/>
                    <a:pt x="1791" y="6234"/>
                  </a:cubicBezTo>
                  <a:lnTo>
                    <a:pt x="1786" y="6188"/>
                  </a:lnTo>
                  <a:lnTo>
                    <a:pt x="1779" y="6137"/>
                  </a:lnTo>
                  <a:cubicBezTo>
                    <a:pt x="1779" y="6114"/>
                    <a:pt x="1773" y="6098"/>
                    <a:pt x="1773" y="6075"/>
                  </a:cubicBezTo>
                  <a:cubicBezTo>
                    <a:pt x="1773" y="6041"/>
                    <a:pt x="1768" y="6006"/>
                    <a:pt x="1763" y="5978"/>
                  </a:cubicBezTo>
                  <a:cubicBezTo>
                    <a:pt x="1757" y="5938"/>
                    <a:pt x="1739" y="5915"/>
                    <a:pt x="1711" y="5899"/>
                  </a:cubicBezTo>
                  <a:cubicBezTo>
                    <a:pt x="1694" y="5893"/>
                    <a:pt x="1683" y="5886"/>
                    <a:pt x="1666" y="5886"/>
                  </a:cubicBezTo>
                  <a:cubicBezTo>
                    <a:pt x="1637" y="5886"/>
                    <a:pt x="1608" y="5904"/>
                    <a:pt x="1598" y="5921"/>
                  </a:cubicBezTo>
                  <a:cubicBezTo>
                    <a:pt x="1540" y="5989"/>
                    <a:pt x="1495" y="6057"/>
                    <a:pt x="1445" y="6132"/>
                  </a:cubicBezTo>
                  <a:cubicBezTo>
                    <a:pt x="1416" y="6171"/>
                    <a:pt x="1388" y="6211"/>
                    <a:pt x="1353" y="6256"/>
                  </a:cubicBezTo>
                  <a:cubicBezTo>
                    <a:pt x="1274" y="6371"/>
                    <a:pt x="1149" y="6534"/>
                    <a:pt x="995" y="6671"/>
                  </a:cubicBezTo>
                  <a:cubicBezTo>
                    <a:pt x="921" y="6733"/>
                    <a:pt x="865" y="6780"/>
                    <a:pt x="802" y="6814"/>
                  </a:cubicBezTo>
                  <a:cubicBezTo>
                    <a:pt x="768" y="6830"/>
                    <a:pt x="740" y="6841"/>
                    <a:pt x="706" y="6848"/>
                  </a:cubicBezTo>
                  <a:cubicBezTo>
                    <a:pt x="682" y="6853"/>
                    <a:pt x="666" y="6853"/>
                    <a:pt x="637" y="6853"/>
                  </a:cubicBezTo>
                  <a:cubicBezTo>
                    <a:pt x="620" y="6853"/>
                    <a:pt x="603" y="6848"/>
                    <a:pt x="586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12" y="6801"/>
                    <a:pt x="496" y="6791"/>
                    <a:pt x="478" y="6773"/>
                  </a:cubicBezTo>
                  <a:cubicBezTo>
                    <a:pt x="467" y="6756"/>
                    <a:pt x="456" y="6746"/>
                    <a:pt x="444" y="6728"/>
                  </a:cubicBezTo>
                  <a:cubicBezTo>
                    <a:pt x="438" y="6711"/>
                    <a:pt x="433" y="6694"/>
                    <a:pt x="427" y="6677"/>
                  </a:cubicBezTo>
                  <a:cubicBezTo>
                    <a:pt x="422" y="6649"/>
                    <a:pt x="422" y="6620"/>
                    <a:pt x="422" y="6591"/>
                  </a:cubicBezTo>
                  <a:cubicBezTo>
                    <a:pt x="427" y="6546"/>
                    <a:pt x="433" y="6500"/>
                    <a:pt x="449" y="6450"/>
                  </a:cubicBezTo>
                  <a:cubicBezTo>
                    <a:pt x="490" y="6347"/>
                    <a:pt x="541" y="6245"/>
                    <a:pt x="620" y="6125"/>
                  </a:cubicBezTo>
                  <a:cubicBezTo>
                    <a:pt x="632" y="6103"/>
                    <a:pt x="648" y="6080"/>
                    <a:pt x="661" y="6064"/>
                  </a:cubicBezTo>
                  <a:lnTo>
                    <a:pt x="672" y="6046"/>
                  </a:lnTo>
                  <a:cubicBezTo>
                    <a:pt x="682" y="6030"/>
                    <a:pt x="700" y="6006"/>
                    <a:pt x="717" y="5989"/>
                  </a:cubicBezTo>
                  <a:lnTo>
                    <a:pt x="740" y="5961"/>
                  </a:lnTo>
                  <a:cubicBezTo>
                    <a:pt x="779" y="5915"/>
                    <a:pt x="813" y="5870"/>
                    <a:pt x="853" y="5825"/>
                  </a:cubicBezTo>
                  <a:cubicBezTo>
                    <a:pt x="871" y="5796"/>
                    <a:pt x="876" y="5768"/>
                    <a:pt x="865" y="5734"/>
                  </a:cubicBezTo>
                  <a:cubicBezTo>
                    <a:pt x="853" y="5700"/>
                    <a:pt x="819" y="5676"/>
                    <a:pt x="779" y="5676"/>
                  </a:cubicBezTo>
                  <a:cubicBezTo>
                    <a:pt x="734" y="5682"/>
                    <a:pt x="688" y="5682"/>
                    <a:pt x="648" y="5689"/>
                  </a:cubicBezTo>
                  <a:cubicBezTo>
                    <a:pt x="580" y="5694"/>
                    <a:pt x="501" y="5705"/>
                    <a:pt x="422" y="5705"/>
                  </a:cubicBezTo>
                  <a:lnTo>
                    <a:pt x="393" y="5705"/>
                  </a:lnTo>
                  <a:cubicBezTo>
                    <a:pt x="354" y="5700"/>
                    <a:pt x="313" y="5694"/>
                    <a:pt x="279" y="5689"/>
                  </a:cubicBezTo>
                  <a:cubicBezTo>
                    <a:pt x="268" y="5682"/>
                    <a:pt x="262" y="5676"/>
                    <a:pt x="252" y="5671"/>
                  </a:cubicBezTo>
                  <a:lnTo>
                    <a:pt x="239" y="5660"/>
                  </a:lnTo>
                  <a:lnTo>
                    <a:pt x="239" y="5648"/>
                  </a:lnTo>
                  <a:cubicBezTo>
                    <a:pt x="234" y="5642"/>
                    <a:pt x="234" y="5631"/>
                    <a:pt x="234" y="5626"/>
                  </a:cubicBezTo>
                  <a:cubicBezTo>
                    <a:pt x="239" y="5592"/>
                    <a:pt x="245" y="5563"/>
                    <a:pt x="257" y="5529"/>
                  </a:cubicBezTo>
                  <a:cubicBezTo>
                    <a:pt x="273" y="5484"/>
                    <a:pt x="291" y="5443"/>
                    <a:pt x="313" y="5409"/>
                  </a:cubicBezTo>
                  <a:cubicBezTo>
                    <a:pt x="347" y="5359"/>
                    <a:pt x="388" y="5314"/>
                    <a:pt x="438" y="5267"/>
                  </a:cubicBezTo>
                  <a:cubicBezTo>
                    <a:pt x="517" y="5199"/>
                    <a:pt x="603" y="5136"/>
                    <a:pt x="700" y="5086"/>
                  </a:cubicBezTo>
                  <a:cubicBezTo>
                    <a:pt x="740" y="5068"/>
                    <a:pt x="785" y="5052"/>
                    <a:pt x="824" y="5034"/>
                  </a:cubicBezTo>
                  <a:cubicBezTo>
                    <a:pt x="882" y="5012"/>
                    <a:pt x="927" y="5000"/>
                    <a:pt x="973" y="4984"/>
                  </a:cubicBezTo>
                  <a:cubicBezTo>
                    <a:pt x="1002" y="4978"/>
                    <a:pt x="1029" y="4978"/>
                    <a:pt x="1058" y="4973"/>
                  </a:cubicBezTo>
                  <a:cubicBezTo>
                    <a:pt x="1109" y="4973"/>
                    <a:pt x="1149" y="4932"/>
                    <a:pt x="1160" y="4887"/>
                  </a:cubicBezTo>
                  <a:cubicBezTo>
                    <a:pt x="1172" y="4824"/>
                    <a:pt x="1131" y="4761"/>
                    <a:pt x="1070" y="4750"/>
                  </a:cubicBezTo>
                  <a:cubicBezTo>
                    <a:pt x="1036" y="4745"/>
                    <a:pt x="995" y="4734"/>
                    <a:pt x="955" y="4722"/>
                  </a:cubicBezTo>
                  <a:cubicBezTo>
                    <a:pt x="910" y="4705"/>
                    <a:pt x="865" y="4688"/>
                    <a:pt x="831" y="4666"/>
                  </a:cubicBezTo>
                  <a:cubicBezTo>
                    <a:pt x="813" y="4654"/>
                    <a:pt x="797" y="4643"/>
                    <a:pt x="785" y="4632"/>
                  </a:cubicBezTo>
                  <a:cubicBezTo>
                    <a:pt x="779" y="4619"/>
                    <a:pt x="774" y="4609"/>
                    <a:pt x="768" y="4603"/>
                  </a:cubicBezTo>
                  <a:cubicBezTo>
                    <a:pt x="763" y="4598"/>
                    <a:pt x="763" y="4591"/>
                    <a:pt x="763" y="4580"/>
                  </a:cubicBezTo>
                  <a:lnTo>
                    <a:pt x="756" y="4564"/>
                  </a:lnTo>
                  <a:cubicBezTo>
                    <a:pt x="763" y="4557"/>
                    <a:pt x="763" y="4546"/>
                    <a:pt x="763" y="4535"/>
                  </a:cubicBezTo>
                  <a:cubicBezTo>
                    <a:pt x="774" y="4523"/>
                    <a:pt x="779" y="4506"/>
                    <a:pt x="790" y="4489"/>
                  </a:cubicBezTo>
                  <a:cubicBezTo>
                    <a:pt x="808" y="4467"/>
                    <a:pt x="831" y="4438"/>
                    <a:pt x="853" y="4420"/>
                  </a:cubicBezTo>
                  <a:cubicBezTo>
                    <a:pt x="882" y="4393"/>
                    <a:pt x="910" y="4375"/>
                    <a:pt x="939" y="4359"/>
                  </a:cubicBezTo>
                  <a:cubicBezTo>
                    <a:pt x="984" y="4336"/>
                    <a:pt x="1036" y="4318"/>
                    <a:pt x="1092" y="4307"/>
                  </a:cubicBezTo>
                  <a:cubicBezTo>
                    <a:pt x="1172" y="4291"/>
                    <a:pt x="1251" y="4284"/>
                    <a:pt x="1343" y="4284"/>
                  </a:cubicBezTo>
                  <a:lnTo>
                    <a:pt x="1427" y="4284"/>
                  </a:lnTo>
                  <a:cubicBezTo>
                    <a:pt x="1581" y="4296"/>
                    <a:pt x="1734" y="4318"/>
                    <a:pt x="1893" y="4359"/>
                  </a:cubicBezTo>
                  <a:lnTo>
                    <a:pt x="1910" y="4359"/>
                  </a:lnTo>
                  <a:cubicBezTo>
                    <a:pt x="1938" y="4359"/>
                    <a:pt x="1967" y="4336"/>
                    <a:pt x="1984" y="4313"/>
                  </a:cubicBezTo>
                  <a:cubicBezTo>
                    <a:pt x="1996" y="4279"/>
                    <a:pt x="1990" y="4234"/>
                    <a:pt x="1962" y="4210"/>
                  </a:cubicBezTo>
                  <a:cubicBezTo>
                    <a:pt x="1870" y="4148"/>
                    <a:pt x="1808" y="4092"/>
                    <a:pt x="1752" y="4034"/>
                  </a:cubicBezTo>
                  <a:cubicBezTo>
                    <a:pt x="1723" y="4000"/>
                    <a:pt x="1700" y="3966"/>
                    <a:pt x="1689" y="3938"/>
                  </a:cubicBezTo>
                  <a:cubicBezTo>
                    <a:pt x="1677" y="3927"/>
                    <a:pt x="1671" y="3909"/>
                    <a:pt x="1671" y="3893"/>
                  </a:cubicBezTo>
                  <a:cubicBezTo>
                    <a:pt x="1666" y="3887"/>
                    <a:pt x="1666" y="3882"/>
                    <a:pt x="1666" y="3875"/>
                  </a:cubicBezTo>
                  <a:lnTo>
                    <a:pt x="1671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5"/>
                    <a:pt x="1689" y="3830"/>
                    <a:pt x="1694" y="3824"/>
                  </a:cubicBezTo>
                  <a:cubicBezTo>
                    <a:pt x="1705" y="3814"/>
                    <a:pt x="1723" y="3801"/>
                    <a:pt x="1739" y="3796"/>
                  </a:cubicBezTo>
                  <a:cubicBezTo>
                    <a:pt x="1768" y="3779"/>
                    <a:pt x="1802" y="3767"/>
                    <a:pt x="1842" y="3756"/>
                  </a:cubicBezTo>
                  <a:cubicBezTo>
                    <a:pt x="1904" y="3745"/>
                    <a:pt x="1973" y="3739"/>
                    <a:pt x="2052" y="3739"/>
                  </a:cubicBezTo>
                  <a:lnTo>
                    <a:pt x="2132" y="3739"/>
                  </a:lnTo>
                  <a:cubicBezTo>
                    <a:pt x="2263" y="3751"/>
                    <a:pt x="2387" y="3773"/>
                    <a:pt x="2518" y="3814"/>
                  </a:cubicBezTo>
                  <a:cubicBezTo>
                    <a:pt x="2615" y="3848"/>
                    <a:pt x="2694" y="3887"/>
                    <a:pt x="2762" y="3932"/>
                  </a:cubicBezTo>
                  <a:cubicBezTo>
                    <a:pt x="2802" y="3955"/>
                    <a:pt x="2830" y="3984"/>
                    <a:pt x="2859" y="4006"/>
                  </a:cubicBezTo>
                  <a:cubicBezTo>
                    <a:pt x="2870" y="4018"/>
                    <a:pt x="2888" y="4024"/>
                    <a:pt x="2904" y="4024"/>
                  </a:cubicBezTo>
                  <a:cubicBezTo>
                    <a:pt x="2927" y="4024"/>
                    <a:pt x="2945" y="4018"/>
                    <a:pt x="2961" y="4000"/>
                  </a:cubicBezTo>
                  <a:cubicBezTo>
                    <a:pt x="2984" y="3972"/>
                    <a:pt x="2984" y="3927"/>
                    <a:pt x="2950" y="3898"/>
                  </a:cubicBezTo>
                  <a:cubicBezTo>
                    <a:pt x="2843" y="3796"/>
                    <a:pt x="2694" y="3717"/>
                    <a:pt x="2495" y="3654"/>
                  </a:cubicBezTo>
                  <a:cubicBezTo>
                    <a:pt x="2461" y="3643"/>
                    <a:pt x="2421" y="3636"/>
                    <a:pt x="2382" y="3625"/>
                  </a:cubicBezTo>
                  <a:lnTo>
                    <a:pt x="2376" y="3625"/>
                  </a:lnTo>
                  <a:cubicBezTo>
                    <a:pt x="2365" y="3597"/>
                    <a:pt x="2342" y="3586"/>
                    <a:pt x="2319" y="3580"/>
                  </a:cubicBezTo>
                  <a:cubicBezTo>
                    <a:pt x="2251" y="3575"/>
                    <a:pt x="2183" y="3563"/>
                    <a:pt x="2109" y="3534"/>
                  </a:cubicBezTo>
                  <a:cubicBezTo>
                    <a:pt x="2007" y="3500"/>
                    <a:pt x="1910" y="3455"/>
                    <a:pt x="1813" y="3392"/>
                  </a:cubicBezTo>
                  <a:cubicBezTo>
                    <a:pt x="1734" y="3336"/>
                    <a:pt x="1660" y="3279"/>
                    <a:pt x="1603" y="3216"/>
                  </a:cubicBezTo>
                  <a:cubicBezTo>
                    <a:pt x="1569" y="3177"/>
                    <a:pt x="1540" y="3143"/>
                    <a:pt x="1524" y="3103"/>
                  </a:cubicBezTo>
                  <a:cubicBezTo>
                    <a:pt x="1513" y="3085"/>
                    <a:pt x="1506" y="3069"/>
                    <a:pt x="1501" y="3046"/>
                  </a:cubicBezTo>
                  <a:cubicBezTo>
                    <a:pt x="1495" y="3040"/>
                    <a:pt x="1495" y="3029"/>
                    <a:pt x="1495" y="3017"/>
                  </a:cubicBezTo>
                  <a:cubicBezTo>
                    <a:pt x="1495" y="3017"/>
                    <a:pt x="1501" y="3012"/>
                    <a:pt x="1501" y="3006"/>
                  </a:cubicBezTo>
                  <a:lnTo>
                    <a:pt x="1506" y="2995"/>
                  </a:lnTo>
                  <a:cubicBezTo>
                    <a:pt x="1513" y="2988"/>
                    <a:pt x="1513" y="2983"/>
                    <a:pt x="1518" y="2983"/>
                  </a:cubicBezTo>
                  <a:cubicBezTo>
                    <a:pt x="1524" y="2978"/>
                    <a:pt x="1535" y="2972"/>
                    <a:pt x="1540" y="2967"/>
                  </a:cubicBezTo>
                  <a:cubicBezTo>
                    <a:pt x="1563" y="2954"/>
                    <a:pt x="1592" y="2949"/>
                    <a:pt x="1615" y="2938"/>
                  </a:cubicBezTo>
                  <a:cubicBezTo>
                    <a:pt x="1660" y="2933"/>
                    <a:pt x="1718" y="2927"/>
                    <a:pt x="1773" y="2927"/>
                  </a:cubicBezTo>
                  <a:lnTo>
                    <a:pt x="1847" y="2927"/>
                  </a:lnTo>
                  <a:cubicBezTo>
                    <a:pt x="1876" y="2933"/>
                    <a:pt x="1899" y="2933"/>
                    <a:pt x="1928" y="2938"/>
                  </a:cubicBezTo>
                  <a:lnTo>
                    <a:pt x="1944" y="2938"/>
                  </a:lnTo>
                  <a:cubicBezTo>
                    <a:pt x="1949" y="2938"/>
                    <a:pt x="1962" y="2938"/>
                    <a:pt x="1973" y="2933"/>
                  </a:cubicBezTo>
                  <a:cubicBezTo>
                    <a:pt x="1996" y="2927"/>
                    <a:pt x="2012" y="2909"/>
                    <a:pt x="2024" y="2886"/>
                  </a:cubicBezTo>
                  <a:cubicBezTo>
                    <a:pt x="2041" y="2847"/>
                    <a:pt x="2030" y="2802"/>
                    <a:pt x="2001" y="2778"/>
                  </a:cubicBezTo>
                  <a:cubicBezTo>
                    <a:pt x="1893" y="2699"/>
                    <a:pt x="1773" y="2637"/>
                    <a:pt x="1660" y="2579"/>
                  </a:cubicBezTo>
                  <a:lnTo>
                    <a:pt x="1615" y="2552"/>
                  </a:lnTo>
                  <a:cubicBezTo>
                    <a:pt x="1506" y="2500"/>
                    <a:pt x="1398" y="2450"/>
                    <a:pt x="1296" y="2382"/>
                  </a:cubicBezTo>
                  <a:cubicBezTo>
                    <a:pt x="1228" y="2335"/>
                    <a:pt x="1172" y="2290"/>
                    <a:pt x="1126" y="2238"/>
                  </a:cubicBezTo>
                  <a:cubicBezTo>
                    <a:pt x="1097" y="2211"/>
                    <a:pt x="1075" y="2177"/>
                    <a:pt x="1058" y="2143"/>
                  </a:cubicBezTo>
                  <a:cubicBezTo>
                    <a:pt x="1041" y="2109"/>
                    <a:pt x="1029" y="2068"/>
                    <a:pt x="1018" y="2034"/>
                  </a:cubicBezTo>
                  <a:cubicBezTo>
                    <a:pt x="1013" y="2000"/>
                    <a:pt x="1013" y="1972"/>
                    <a:pt x="1013" y="1944"/>
                  </a:cubicBezTo>
                  <a:cubicBezTo>
                    <a:pt x="1013" y="1926"/>
                    <a:pt x="1013" y="1904"/>
                    <a:pt x="1018" y="1887"/>
                  </a:cubicBezTo>
                  <a:cubicBezTo>
                    <a:pt x="1023" y="1876"/>
                    <a:pt x="1036" y="1858"/>
                    <a:pt x="1041" y="1847"/>
                  </a:cubicBezTo>
                  <a:cubicBezTo>
                    <a:pt x="1047" y="1836"/>
                    <a:pt x="1058" y="1824"/>
                    <a:pt x="1063" y="1813"/>
                  </a:cubicBezTo>
                  <a:cubicBezTo>
                    <a:pt x="1081" y="1802"/>
                    <a:pt x="1104" y="1790"/>
                    <a:pt x="1120" y="1779"/>
                  </a:cubicBezTo>
                  <a:cubicBezTo>
                    <a:pt x="1149" y="1768"/>
                    <a:pt x="1178" y="1756"/>
                    <a:pt x="1217" y="1745"/>
                  </a:cubicBezTo>
                  <a:cubicBezTo>
                    <a:pt x="1268" y="1739"/>
                    <a:pt x="1314" y="1734"/>
                    <a:pt x="1364" y="1734"/>
                  </a:cubicBezTo>
                  <a:lnTo>
                    <a:pt x="1398" y="1734"/>
                  </a:lnTo>
                  <a:cubicBezTo>
                    <a:pt x="1427" y="1734"/>
                    <a:pt x="1450" y="1739"/>
                    <a:pt x="1479" y="1739"/>
                  </a:cubicBezTo>
                  <a:cubicBezTo>
                    <a:pt x="1484" y="1739"/>
                    <a:pt x="1490" y="1745"/>
                    <a:pt x="1495" y="1745"/>
                  </a:cubicBezTo>
                  <a:cubicBezTo>
                    <a:pt x="1529" y="1745"/>
                    <a:pt x="1558" y="1722"/>
                    <a:pt x="1574" y="1693"/>
                  </a:cubicBezTo>
                  <a:cubicBezTo>
                    <a:pt x="1592" y="1659"/>
                    <a:pt x="1587" y="1619"/>
                    <a:pt x="1553" y="1585"/>
                  </a:cubicBezTo>
                  <a:cubicBezTo>
                    <a:pt x="1513" y="1546"/>
                    <a:pt x="1467" y="1506"/>
                    <a:pt x="1427" y="1466"/>
                  </a:cubicBezTo>
                  <a:lnTo>
                    <a:pt x="1353" y="1404"/>
                  </a:lnTo>
                  <a:cubicBezTo>
                    <a:pt x="1280" y="1330"/>
                    <a:pt x="1212" y="1267"/>
                    <a:pt x="1154" y="1205"/>
                  </a:cubicBezTo>
                  <a:cubicBezTo>
                    <a:pt x="1070" y="1108"/>
                    <a:pt x="1007" y="1023"/>
                    <a:pt x="961" y="937"/>
                  </a:cubicBezTo>
                  <a:cubicBezTo>
                    <a:pt x="933" y="887"/>
                    <a:pt x="910" y="830"/>
                    <a:pt x="899" y="779"/>
                  </a:cubicBezTo>
                  <a:cubicBezTo>
                    <a:pt x="892" y="738"/>
                    <a:pt x="887" y="699"/>
                    <a:pt x="887" y="659"/>
                  </a:cubicBezTo>
                  <a:cubicBezTo>
                    <a:pt x="892" y="625"/>
                    <a:pt x="899" y="591"/>
                    <a:pt x="910" y="551"/>
                  </a:cubicBezTo>
                  <a:cubicBezTo>
                    <a:pt x="927" y="512"/>
                    <a:pt x="944" y="465"/>
                    <a:pt x="973" y="426"/>
                  </a:cubicBezTo>
                  <a:cubicBezTo>
                    <a:pt x="1002" y="386"/>
                    <a:pt x="1029" y="352"/>
                    <a:pt x="1058" y="318"/>
                  </a:cubicBezTo>
                  <a:cubicBezTo>
                    <a:pt x="1086" y="295"/>
                    <a:pt x="1115" y="279"/>
                    <a:pt x="1143" y="261"/>
                  </a:cubicBezTo>
                  <a:cubicBezTo>
                    <a:pt x="1165" y="250"/>
                    <a:pt x="1194" y="239"/>
                    <a:pt x="1228" y="234"/>
                  </a:cubicBezTo>
                  <a:cubicBezTo>
                    <a:pt x="1257" y="227"/>
                    <a:pt x="1291" y="221"/>
                    <a:pt x="1325" y="221"/>
                  </a:cubicBezTo>
                  <a:cubicBezTo>
                    <a:pt x="1364" y="227"/>
                    <a:pt x="1411" y="234"/>
                    <a:pt x="1450" y="250"/>
                  </a:cubicBezTo>
                  <a:cubicBezTo>
                    <a:pt x="1518" y="273"/>
                    <a:pt x="1587" y="302"/>
                    <a:pt x="1649" y="347"/>
                  </a:cubicBezTo>
                  <a:cubicBezTo>
                    <a:pt x="1739" y="404"/>
                    <a:pt x="1820" y="478"/>
                    <a:pt x="1904" y="568"/>
                  </a:cubicBezTo>
                  <a:cubicBezTo>
                    <a:pt x="1978" y="654"/>
                    <a:pt x="2046" y="745"/>
                    <a:pt x="2093" y="835"/>
                  </a:cubicBezTo>
                  <a:cubicBezTo>
                    <a:pt x="2120" y="881"/>
                    <a:pt x="2138" y="932"/>
                    <a:pt x="2154" y="984"/>
                  </a:cubicBezTo>
                  <a:cubicBezTo>
                    <a:pt x="2166" y="1023"/>
                    <a:pt x="2211" y="1052"/>
                    <a:pt x="2256" y="1052"/>
                  </a:cubicBezTo>
                  <a:cubicBezTo>
                    <a:pt x="2285" y="1052"/>
                    <a:pt x="2308" y="1034"/>
                    <a:pt x="2331" y="1018"/>
                  </a:cubicBezTo>
                  <a:cubicBezTo>
                    <a:pt x="2342" y="995"/>
                    <a:pt x="2353" y="971"/>
                    <a:pt x="2353" y="943"/>
                  </a:cubicBezTo>
                  <a:lnTo>
                    <a:pt x="2353" y="916"/>
                  </a:lnTo>
                  <a:cubicBezTo>
                    <a:pt x="2359" y="847"/>
                    <a:pt x="2376" y="779"/>
                    <a:pt x="2399" y="704"/>
                  </a:cubicBezTo>
                  <a:cubicBezTo>
                    <a:pt x="2427" y="614"/>
                    <a:pt x="2468" y="528"/>
                    <a:pt x="2518" y="455"/>
                  </a:cubicBezTo>
                  <a:cubicBezTo>
                    <a:pt x="2558" y="397"/>
                    <a:pt x="2592" y="352"/>
                    <a:pt x="2638" y="313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6" y="239"/>
                    <a:pt x="2768" y="227"/>
                    <a:pt x="2791" y="221"/>
                  </a:cubicBezTo>
                  <a:cubicBezTo>
                    <a:pt x="2809" y="221"/>
                    <a:pt x="2825" y="216"/>
                    <a:pt x="2843" y="216"/>
                  </a:cubicBezTo>
                  <a:close/>
                  <a:moveTo>
                    <a:pt x="5036" y="6410"/>
                  </a:moveTo>
                  <a:cubicBezTo>
                    <a:pt x="5081" y="6552"/>
                    <a:pt x="5115" y="6699"/>
                    <a:pt x="5149" y="6841"/>
                  </a:cubicBezTo>
                  <a:cubicBezTo>
                    <a:pt x="5183" y="7006"/>
                    <a:pt x="5212" y="7171"/>
                    <a:pt x="5229" y="7336"/>
                  </a:cubicBezTo>
                  <a:cubicBezTo>
                    <a:pt x="5149" y="7370"/>
                    <a:pt x="5064" y="7399"/>
                    <a:pt x="4978" y="7421"/>
                  </a:cubicBezTo>
                  <a:cubicBezTo>
                    <a:pt x="4843" y="7447"/>
                    <a:pt x="4702" y="7456"/>
                    <a:pt x="4562" y="7456"/>
                  </a:cubicBezTo>
                  <a:cubicBezTo>
                    <a:pt x="4485" y="7456"/>
                    <a:pt x="4407" y="7454"/>
                    <a:pt x="4331" y="7449"/>
                  </a:cubicBezTo>
                  <a:lnTo>
                    <a:pt x="4320" y="7449"/>
                  </a:lnTo>
                  <a:cubicBezTo>
                    <a:pt x="4314" y="7449"/>
                    <a:pt x="4314" y="7449"/>
                    <a:pt x="4309" y="7444"/>
                  </a:cubicBezTo>
                  <a:lnTo>
                    <a:pt x="4309" y="7444"/>
                  </a:lnTo>
                  <a:lnTo>
                    <a:pt x="4314" y="7449"/>
                  </a:lnTo>
                  <a:cubicBezTo>
                    <a:pt x="4178" y="7438"/>
                    <a:pt x="4036" y="7427"/>
                    <a:pt x="3900" y="7421"/>
                  </a:cubicBezTo>
                  <a:cubicBezTo>
                    <a:pt x="3905" y="7331"/>
                    <a:pt x="3910" y="7239"/>
                    <a:pt x="3910" y="7148"/>
                  </a:cubicBezTo>
                  <a:lnTo>
                    <a:pt x="3910" y="7018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80" y="6932"/>
                    <a:pt x="4404" y="6870"/>
                    <a:pt x="4519" y="6807"/>
                  </a:cubicBezTo>
                  <a:cubicBezTo>
                    <a:pt x="4637" y="6746"/>
                    <a:pt x="4745" y="6665"/>
                    <a:pt x="4847" y="6586"/>
                  </a:cubicBezTo>
                  <a:cubicBezTo>
                    <a:pt x="4916" y="6529"/>
                    <a:pt x="4978" y="6473"/>
                    <a:pt x="5036" y="6410"/>
                  </a:cubicBezTo>
                  <a:close/>
                  <a:moveTo>
                    <a:pt x="2836" y="0"/>
                  </a:moveTo>
                  <a:cubicBezTo>
                    <a:pt x="2774" y="0"/>
                    <a:pt x="2712" y="11"/>
                    <a:pt x="2654" y="40"/>
                  </a:cubicBezTo>
                  <a:cubicBezTo>
                    <a:pt x="2552" y="85"/>
                    <a:pt x="2468" y="165"/>
                    <a:pt x="2399" y="250"/>
                  </a:cubicBezTo>
                  <a:cubicBezTo>
                    <a:pt x="2324" y="341"/>
                    <a:pt x="2269" y="444"/>
                    <a:pt x="2222" y="551"/>
                  </a:cubicBezTo>
                  <a:cubicBezTo>
                    <a:pt x="2217" y="575"/>
                    <a:pt x="2206" y="596"/>
                    <a:pt x="2200" y="620"/>
                  </a:cubicBezTo>
                  <a:cubicBezTo>
                    <a:pt x="2138" y="534"/>
                    <a:pt x="2069" y="455"/>
                    <a:pt x="1996" y="375"/>
                  </a:cubicBezTo>
                  <a:cubicBezTo>
                    <a:pt x="1910" y="295"/>
                    <a:pt x="1820" y="227"/>
                    <a:pt x="1723" y="165"/>
                  </a:cubicBezTo>
                  <a:cubicBezTo>
                    <a:pt x="1632" y="108"/>
                    <a:pt x="1529" y="69"/>
                    <a:pt x="1422" y="45"/>
                  </a:cubicBezTo>
                  <a:cubicBezTo>
                    <a:pt x="1389" y="40"/>
                    <a:pt x="1354" y="37"/>
                    <a:pt x="1319" y="37"/>
                  </a:cubicBezTo>
                  <a:cubicBezTo>
                    <a:pt x="1252" y="37"/>
                    <a:pt x="1184" y="48"/>
                    <a:pt x="1120" y="74"/>
                  </a:cubicBezTo>
                  <a:cubicBezTo>
                    <a:pt x="1013" y="114"/>
                    <a:pt x="921" y="187"/>
                    <a:pt x="858" y="279"/>
                  </a:cubicBezTo>
                  <a:cubicBezTo>
                    <a:pt x="779" y="381"/>
                    <a:pt x="722" y="506"/>
                    <a:pt x="717" y="636"/>
                  </a:cubicBezTo>
                  <a:cubicBezTo>
                    <a:pt x="711" y="761"/>
                    <a:pt x="740" y="875"/>
                    <a:pt x="790" y="989"/>
                  </a:cubicBezTo>
                  <a:cubicBezTo>
                    <a:pt x="865" y="1136"/>
                    <a:pt x="978" y="1267"/>
                    <a:pt x="1097" y="1386"/>
                  </a:cubicBezTo>
                  <a:cubicBezTo>
                    <a:pt x="1149" y="1443"/>
                    <a:pt x="1206" y="1501"/>
                    <a:pt x="1262" y="1551"/>
                  </a:cubicBezTo>
                  <a:cubicBezTo>
                    <a:pt x="1251" y="1556"/>
                    <a:pt x="1240" y="1556"/>
                    <a:pt x="1228" y="1556"/>
                  </a:cubicBezTo>
                  <a:cubicBezTo>
                    <a:pt x="1138" y="1569"/>
                    <a:pt x="1047" y="1597"/>
                    <a:pt x="973" y="1653"/>
                  </a:cubicBezTo>
                  <a:cubicBezTo>
                    <a:pt x="899" y="1705"/>
                    <a:pt x="853" y="1784"/>
                    <a:pt x="831" y="1870"/>
                  </a:cubicBezTo>
                  <a:cubicBezTo>
                    <a:pt x="819" y="1921"/>
                    <a:pt x="824" y="1978"/>
                    <a:pt x="831" y="2028"/>
                  </a:cubicBezTo>
                  <a:cubicBezTo>
                    <a:pt x="837" y="2086"/>
                    <a:pt x="853" y="2143"/>
                    <a:pt x="876" y="2193"/>
                  </a:cubicBezTo>
                  <a:cubicBezTo>
                    <a:pt x="955" y="2387"/>
                    <a:pt x="1138" y="2506"/>
                    <a:pt x="1308" y="2608"/>
                  </a:cubicBezTo>
                  <a:cubicBezTo>
                    <a:pt x="1411" y="2665"/>
                    <a:pt x="1513" y="2710"/>
                    <a:pt x="1615" y="2762"/>
                  </a:cubicBezTo>
                  <a:cubicBezTo>
                    <a:pt x="1569" y="2768"/>
                    <a:pt x="1529" y="2778"/>
                    <a:pt x="1490" y="2796"/>
                  </a:cubicBezTo>
                  <a:cubicBezTo>
                    <a:pt x="1450" y="2813"/>
                    <a:pt x="1422" y="2836"/>
                    <a:pt x="1388" y="2864"/>
                  </a:cubicBezTo>
                  <a:cubicBezTo>
                    <a:pt x="1343" y="2904"/>
                    <a:pt x="1325" y="2972"/>
                    <a:pt x="1325" y="3035"/>
                  </a:cubicBezTo>
                  <a:cubicBezTo>
                    <a:pt x="1325" y="3103"/>
                    <a:pt x="1359" y="3171"/>
                    <a:pt x="1393" y="3227"/>
                  </a:cubicBezTo>
                  <a:cubicBezTo>
                    <a:pt x="1433" y="3290"/>
                    <a:pt x="1490" y="3347"/>
                    <a:pt x="1547" y="3398"/>
                  </a:cubicBezTo>
                  <a:cubicBezTo>
                    <a:pt x="1615" y="3460"/>
                    <a:pt x="1694" y="3512"/>
                    <a:pt x="1773" y="3563"/>
                  </a:cubicBezTo>
                  <a:cubicBezTo>
                    <a:pt x="1797" y="3575"/>
                    <a:pt x="1820" y="3591"/>
                    <a:pt x="1842" y="3602"/>
                  </a:cubicBezTo>
                  <a:cubicBezTo>
                    <a:pt x="1813" y="3609"/>
                    <a:pt x="1779" y="3614"/>
                    <a:pt x="1752" y="3625"/>
                  </a:cubicBezTo>
                  <a:cubicBezTo>
                    <a:pt x="1689" y="3643"/>
                    <a:pt x="1626" y="3670"/>
                    <a:pt x="1581" y="3717"/>
                  </a:cubicBezTo>
                  <a:cubicBezTo>
                    <a:pt x="1535" y="3756"/>
                    <a:pt x="1513" y="3814"/>
                    <a:pt x="1506" y="3875"/>
                  </a:cubicBezTo>
                  <a:cubicBezTo>
                    <a:pt x="1506" y="3943"/>
                    <a:pt x="1535" y="4011"/>
                    <a:pt x="1574" y="4069"/>
                  </a:cubicBezTo>
                  <a:cubicBezTo>
                    <a:pt x="1587" y="4086"/>
                    <a:pt x="1603" y="4108"/>
                    <a:pt x="1621" y="4126"/>
                  </a:cubicBezTo>
                  <a:cubicBezTo>
                    <a:pt x="1553" y="4120"/>
                    <a:pt x="1484" y="4108"/>
                    <a:pt x="1411" y="4108"/>
                  </a:cubicBezTo>
                  <a:cubicBezTo>
                    <a:pt x="1373" y="4106"/>
                    <a:pt x="1336" y="4105"/>
                    <a:pt x="1298" y="4105"/>
                  </a:cubicBezTo>
                  <a:cubicBezTo>
                    <a:pt x="1151" y="4105"/>
                    <a:pt x="1002" y="4125"/>
                    <a:pt x="871" y="4189"/>
                  </a:cubicBezTo>
                  <a:cubicBezTo>
                    <a:pt x="779" y="4228"/>
                    <a:pt x="706" y="4284"/>
                    <a:pt x="643" y="4364"/>
                  </a:cubicBezTo>
                  <a:cubicBezTo>
                    <a:pt x="580" y="4444"/>
                    <a:pt x="541" y="4546"/>
                    <a:pt x="569" y="4648"/>
                  </a:cubicBezTo>
                  <a:cubicBezTo>
                    <a:pt x="592" y="4716"/>
                    <a:pt x="637" y="4779"/>
                    <a:pt x="695" y="4824"/>
                  </a:cubicBezTo>
                  <a:cubicBezTo>
                    <a:pt x="586" y="4864"/>
                    <a:pt x="483" y="4926"/>
                    <a:pt x="388" y="4995"/>
                  </a:cubicBezTo>
                  <a:cubicBezTo>
                    <a:pt x="291" y="5063"/>
                    <a:pt x="205" y="5149"/>
                    <a:pt x="137" y="5245"/>
                  </a:cubicBezTo>
                  <a:cubicBezTo>
                    <a:pt x="69" y="5335"/>
                    <a:pt x="24" y="5443"/>
                    <a:pt x="6" y="5558"/>
                  </a:cubicBezTo>
                  <a:cubicBezTo>
                    <a:pt x="1" y="5586"/>
                    <a:pt x="1" y="5608"/>
                    <a:pt x="1" y="5637"/>
                  </a:cubicBezTo>
                  <a:cubicBezTo>
                    <a:pt x="1" y="5660"/>
                    <a:pt x="6" y="5689"/>
                    <a:pt x="13" y="5710"/>
                  </a:cubicBezTo>
                  <a:cubicBezTo>
                    <a:pt x="24" y="5757"/>
                    <a:pt x="52" y="5796"/>
                    <a:pt x="81" y="5825"/>
                  </a:cubicBezTo>
                  <a:cubicBezTo>
                    <a:pt x="132" y="5881"/>
                    <a:pt x="211" y="5904"/>
                    <a:pt x="286" y="5910"/>
                  </a:cubicBezTo>
                  <a:cubicBezTo>
                    <a:pt x="301" y="5911"/>
                    <a:pt x="317" y="5911"/>
                    <a:pt x="332" y="5911"/>
                  </a:cubicBezTo>
                  <a:cubicBezTo>
                    <a:pt x="402" y="5911"/>
                    <a:pt x="472" y="5902"/>
                    <a:pt x="541" y="5893"/>
                  </a:cubicBezTo>
                  <a:cubicBezTo>
                    <a:pt x="558" y="5893"/>
                    <a:pt x="575" y="5886"/>
                    <a:pt x="592" y="5886"/>
                  </a:cubicBezTo>
                  <a:cubicBezTo>
                    <a:pt x="586" y="5899"/>
                    <a:pt x="575" y="5915"/>
                    <a:pt x="564" y="5933"/>
                  </a:cubicBezTo>
                  <a:cubicBezTo>
                    <a:pt x="501" y="6030"/>
                    <a:pt x="438" y="6120"/>
                    <a:pt x="388" y="6222"/>
                  </a:cubicBezTo>
                  <a:cubicBezTo>
                    <a:pt x="336" y="6319"/>
                    <a:pt x="297" y="6426"/>
                    <a:pt x="279" y="6534"/>
                  </a:cubicBezTo>
                  <a:cubicBezTo>
                    <a:pt x="268" y="6581"/>
                    <a:pt x="268" y="6631"/>
                    <a:pt x="273" y="6677"/>
                  </a:cubicBezTo>
                  <a:cubicBezTo>
                    <a:pt x="286" y="6728"/>
                    <a:pt x="302" y="6780"/>
                    <a:pt x="331" y="6825"/>
                  </a:cubicBezTo>
                  <a:cubicBezTo>
                    <a:pt x="354" y="6864"/>
                    <a:pt x="388" y="6898"/>
                    <a:pt x="427" y="6927"/>
                  </a:cubicBezTo>
                  <a:cubicBezTo>
                    <a:pt x="462" y="6961"/>
                    <a:pt x="507" y="6984"/>
                    <a:pt x="552" y="6995"/>
                  </a:cubicBezTo>
                  <a:cubicBezTo>
                    <a:pt x="587" y="7007"/>
                    <a:pt x="623" y="7012"/>
                    <a:pt x="658" y="7012"/>
                  </a:cubicBezTo>
                  <a:cubicBezTo>
                    <a:pt x="707" y="7012"/>
                    <a:pt x="756" y="7002"/>
                    <a:pt x="802" y="6990"/>
                  </a:cubicBezTo>
                  <a:cubicBezTo>
                    <a:pt x="892" y="6961"/>
                    <a:pt x="973" y="6909"/>
                    <a:pt x="1047" y="6853"/>
                  </a:cubicBezTo>
                  <a:cubicBezTo>
                    <a:pt x="1126" y="6791"/>
                    <a:pt x="1206" y="6711"/>
                    <a:pt x="1274" y="6636"/>
                  </a:cubicBezTo>
                  <a:cubicBezTo>
                    <a:pt x="1377" y="6529"/>
                    <a:pt x="1467" y="6416"/>
                    <a:pt x="1553" y="6302"/>
                  </a:cubicBezTo>
                  <a:cubicBezTo>
                    <a:pt x="1563" y="6285"/>
                    <a:pt x="1569" y="6274"/>
                    <a:pt x="1581" y="6261"/>
                  </a:cubicBezTo>
                  <a:cubicBezTo>
                    <a:pt x="1581" y="6319"/>
                    <a:pt x="1587" y="6381"/>
                    <a:pt x="1598" y="6444"/>
                  </a:cubicBezTo>
                  <a:cubicBezTo>
                    <a:pt x="1615" y="6541"/>
                    <a:pt x="1643" y="6649"/>
                    <a:pt x="1705" y="6728"/>
                  </a:cubicBezTo>
                  <a:cubicBezTo>
                    <a:pt x="1768" y="6814"/>
                    <a:pt x="1870" y="6870"/>
                    <a:pt x="1973" y="6875"/>
                  </a:cubicBezTo>
                  <a:lnTo>
                    <a:pt x="2059" y="6875"/>
                  </a:lnTo>
                  <a:cubicBezTo>
                    <a:pt x="2080" y="6870"/>
                    <a:pt x="2109" y="6864"/>
                    <a:pt x="2132" y="6859"/>
                  </a:cubicBezTo>
                  <a:cubicBezTo>
                    <a:pt x="2177" y="6841"/>
                    <a:pt x="2217" y="6819"/>
                    <a:pt x="2256" y="6796"/>
                  </a:cubicBezTo>
                  <a:cubicBezTo>
                    <a:pt x="2342" y="6733"/>
                    <a:pt x="2399" y="6649"/>
                    <a:pt x="2455" y="6563"/>
                  </a:cubicBezTo>
                  <a:cubicBezTo>
                    <a:pt x="2507" y="6478"/>
                    <a:pt x="2547" y="6387"/>
                    <a:pt x="2586" y="6296"/>
                  </a:cubicBezTo>
                  <a:cubicBezTo>
                    <a:pt x="2615" y="6222"/>
                    <a:pt x="2638" y="6148"/>
                    <a:pt x="2660" y="6075"/>
                  </a:cubicBezTo>
                  <a:cubicBezTo>
                    <a:pt x="2672" y="6086"/>
                    <a:pt x="2678" y="6091"/>
                    <a:pt x="2689" y="6103"/>
                  </a:cubicBezTo>
                  <a:cubicBezTo>
                    <a:pt x="2723" y="6137"/>
                    <a:pt x="2768" y="6171"/>
                    <a:pt x="2819" y="6188"/>
                  </a:cubicBezTo>
                  <a:cubicBezTo>
                    <a:pt x="2861" y="6207"/>
                    <a:pt x="2908" y="6218"/>
                    <a:pt x="2955" y="6218"/>
                  </a:cubicBezTo>
                  <a:cubicBezTo>
                    <a:pt x="2965" y="6218"/>
                    <a:pt x="2975" y="6217"/>
                    <a:pt x="2984" y="6216"/>
                  </a:cubicBezTo>
                  <a:cubicBezTo>
                    <a:pt x="3047" y="6211"/>
                    <a:pt x="3103" y="6188"/>
                    <a:pt x="3155" y="6159"/>
                  </a:cubicBezTo>
                  <a:cubicBezTo>
                    <a:pt x="3184" y="6143"/>
                    <a:pt x="3205" y="6125"/>
                    <a:pt x="3223" y="6103"/>
                  </a:cubicBezTo>
                  <a:cubicBezTo>
                    <a:pt x="3252" y="6080"/>
                    <a:pt x="3274" y="6057"/>
                    <a:pt x="3297" y="6030"/>
                  </a:cubicBezTo>
                  <a:cubicBezTo>
                    <a:pt x="3365" y="5949"/>
                    <a:pt x="3405" y="5859"/>
                    <a:pt x="3433" y="5762"/>
                  </a:cubicBezTo>
                  <a:cubicBezTo>
                    <a:pt x="3462" y="5671"/>
                    <a:pt x="3478" y="5574"/>
                    <a:pt x="3484" y="5477"/>
                  </a:cubicBezTo>
                  <a:lnTo>
                    <a:pt x="3484" y="5393"/>
                  </a:lnTo>
                  <a:cubicBezTo>
                    <a:pt x="3490" y="5416"/>
                    <a:pt x="3496" y="5438"/>
                    <a:pt x="3501" y="5461"/>
                  </a:cubicBezTo>
                  <a:cubicBezTo>
                    <a:pt x="3530" y="5592"/>
                    <a:pt x="3546" y="5723"/>
                    <a:pt x="3570" y="5852"/>
                  </a:cubicBezTo>
                  <a:cubicBezTo>
                    <a:pt x="3575" y="5927"/>
                    <a:pt x="3586" y="6001"/>
                    <a:pt x="3598" y="6069"/>
                  </a:cubicBezTo>
                  <a:cubicBezTo>
                    <a:pt x="3604" y="6143"/>
                    <a:pt x="3609" y="6216"/>
                    <a:pt x="3615" y="6290"/>
                  </a:cubicBezTo>
                  <a:cubicBezTo>
                    <a:pt x="3638" y="6568"/>
                    <a:pt x="3638" y="6853"/>
                    <a:pt x="3627" y="7137"/>
                  </a:cubicBezTo>
                  <a:cubicBezTo>
                    <a:pt x="3609" y="7352"/>
                    <a:pt x="3586" y="7564"/>
                    <a:pt x="3559" y="7774"/>
                  </a:cubicBezTo>
                  <a:cubicBezTo>
                    <a:pt x="3541" y="7882"/>
                    <a:pt x="3525" y="7989"/>
                    <a:pt x="3501" y="8097"/>
                  </a:cubicBezTo>
                  <a:cubicBezTo>
                    <a:pt x="3490" y="8149"/>
                    <a:pt x="3478" y="8199"/>
                    <a:pt x="3467" y="8246"/>
                  </a:cubicBezTo>
                  <a:cubicBezTo>
                    <a:pt x="3456" y="8302"/>
                    <a:pt x="3444" y="8359"/>
                    <a:pt x="3433" y="8409"/>
                  </a:cubicBezTo>
                  <a:cubicBezTo>
                    <a:pt x="3422" y="8443"/>
                    <a:pt x="3433" y="8484"/>
                    <a:pt x="3456" y="8512"/>
                  </a:cubicBezTo>
                  <a:cubicBezTo>
                    <a:pt x="3473" y="8540"/>
                    <a:pt x="3507" y="8563"/>
                    <a:pt x="3541" y="8569"/>
                  </a:cubicBezTo>
                  <a:cubicBezTo>
                    <a:pt x="3549" y="8570"/>
                    <a:pt x="3557" y="8571"/>
                    <a:pt x="3565" y="8571"/>
                  </a:cubicBezTo>
                  <a:cubicBezTo>
                    <a:pt x="3593" y="8571"/>
                    <a:pt x="3621" y="8564"/>
                    <a:pt x="3643" y="8546"/>
                  </a:cubicBezTo>
                  <a:cubicBezTo>
                    <a:pt x="3654" y="8540"/>
                    <a:pt x="3661" y="8529"/>
                    <a:pt x="3672" y="8524"/>
                  </a:cubicBezTo>
                  <a:cubicBezTo>
                    <a:pt x="3683" y="8506"/>
                    <a:pt x="3695" y="8490"/>
                    <a:pt x="3700" y="8467"/>
                  </a:cubicBezTo>
                  <a:cubicBezTo>
                    <a:pt x="3751" y="8330"/>
                    <a:pt x="3785" y="8194"/>
                    <a:pt x="3814" y="8052"/>
                  </a:cubicBezTo>
                  <a:cubicBezTo>
                    <a:pt x="3842" y="7916"/>
                    <a:pt x="3865" y="7779"/>
                    <a:pt x="3882" y="7637"/>
                  </a:cubicBezTo>
                  <a:cubicBezTo>
                    <a:pt x="4131" y="7654"/>
                    <a:pt x="4382" y="7693"/>
                    <a:pt x="4637" y="7693"/>
                  </a:cubicBezTo>
                  <a:cubicBezTo>
                    <a:pt x="4657" y="7694"/>
                    <a:pt x="4677" y="7694"/>
                    <a:pt x="4696" y="7694"/>
                  </a:cubicBezTo>
                  <a:cubicBezTo>
                    <a:pt x="4888" y="7694"/>
                    <a:pt x="5082" y="7664"/>
                    <a:pt x="5257" y="7586"/>
                  </a:cubicBezTo>
                  <a:cubicBezTo>
                    <a:pt x="5274" y="7745"/>
                    <a:pt x="5285" y="7898"/>
                    <a:pt x="5297" y="8058"/>
                  </a:cubicBezTo>
                  <a:cubicBezTo>
                    <a:pt x="5303" y="8115"/>
                    <a:pt x="5348" y="8165"/>
                    <a:pt x="5405" y="8178"/>
                  </a:cubicBezTo>
                  <a:cubicBezTo>
                    <a:pt x="5413" y="8179"/>
                    <a:pt x="5421" y="8179"/>
                    <a:pt x="5430" y="8179"/>
                  </a:cubicBezTo>
                  <a:cubicBezTo>
                    <a:pt x="5457" y="8179"/>
                    <a:pt x="5485" y="8172"/>
                    <a:pt x="5507" y="8154"/>
                  </a:cubicBezTo>
                  <a:cubicBezTo>
                    <a:pt x="5529" y="8137"/>
                    <a:pt x="5558" y="8103"/>
                    <a:pt x="5558" y="8075"/>
                  </a:cubicBezTo>
                  <a:cubicBezTo>
                    <a:pt x="5581" y="7762"/>
                    <a:pt x="5552" y="7449"/>
                    <a:pt x="5507" y="7148"/>
                  </a:cubicBezTo>
                  <a:cubicBezTo>
                    <a:pt x="5461" y="6836"/>
                    <a:pt x="5387" y="6529"/>
                    <a:pt x="5285" y="6227"/>
                  </a:cubicBezTo>
                  <a:cubicBezTo>
                    <a:pt x="5188" y="5933"/>
                    <a:pt x="5059" y="5648"/>
                    <a:pt x="4910" y="5375"/>
                  </a:cubicBezTo>
                  <a:cubicBezTo>
                    <a:pt x="4842" y="5256"/>
                    <a:pt x="4774" y="5143"/>
                    <a:pt x="4700" y="5034"/>
                  </a:cubicBezTo>
                  <a:lnTo>
                    <a:pt x="4700" y="5034"/>
                  </a:lnTo>
                  <a:cubicBezTo>
                    <a:pt x="4786" y="5052"/>
                    <a:pt x="4871" y="5057"/>
                    <a:pt x="4956" y="5057"/>
                  </a:cubicBezTo>
                  <a:cubicBezTo>
                    <a:pt x="4970" y="5058"/>
                    <a:pt x="4983" y="5059"/>
                    <a:pt x="4997" y="5059"/>
                  </a:cubicBezTo>
                  <a:cubicBezTo>
                    <a:pt x="5062" y="5059"/>
                    <a:pt x="5127" y="5048"/>
                    <a:pt x="5188" y="5029"/>
                  </a:cubicBezTo>
                  <a:cubicBezTo>
                    <a:pt x="5319" y="4995"/>
                    <a:pt x="5445" y="4905"/>
                    <a:pt x="5490" y="4779"/>
                  </a:cubicBezTo>
                  <a:cubicBezTo>
                    <a:pt x="5524" y="4682"/>
                    <a:pt x="5524" y="4585"/>
                    <a:pt x="5502" y="4489"/>
                  </a:cubicBezTo>
                  <a:lnTo>
                    <a:pt x="5502" y="4489"/>
                  </a:lnTo>
                  <a:cubicBezTo>
                    <a:pt x="5655" y="4557"/>
                    <a:pt x="5809" y="4609"/>
                    <a:pt x="5967" y="4648"/>
                  </a:cubicBezTo>
                  <a:cubicBezTo>
                    <a:pt x="6071" y="4667"/>
                    <a:pt x="6179" y="4678"/>
                    <a:pt x="6284" y="4678"/>
                  </a:cubicBezTo>
                  <a:cubicBezTo>
                    <a:pt x="6305" y="4678"/>
                    <a:pt x="6326" y="4678"/>
                    <a:pt x="6348" y="4677"/>
                  </a:cubicBezTo>
                  <a:cubicBezTo>
                    <a:pt x="6473" y="4671"/>
                    <a:pt x="6598" y="4637"/>
                    <a:pt x="6712" y="4574"/>
                  </a:cubicBezTo>
                  <a:cubicBezTo>
                    <a:pt x="6763" y="4546"/>
                    <a:pt x="6808" y="4517"/>
                    <a:pt x="6853" y="4472"/>
                  </a:cubicBezTo>
                  <a:cubicBezTo>
                    <a:pt x="6893" y="4438"/>
                    <a:pt x="6922" y="4399"/>
                    <a:pt x="6950" y="4352"/>
                  </a:cubicBezTo>
                  <a:cubicBezTo>
                    <a:pt x="6973" y="4313"/>
                    <a:pt x="6990" y="4262"/>
                    <a:pt x="6995" y="4216"/>
                  </a:cubicBezTo>
                  <a:cubicBezTo>
                    <a:pt x="7008" y="4165"/>
                    <a:pt x="7008" y="4114"/>
                    <a:pt x="6995" y="4063"/>
                  </a:cubicBezTo>
                  <a:cubicBezTo>
                    <a:pt x="6984" y="3984"/>
                    <a:pt x="6956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7" y="3814"/>
                    <a:pt x="7621" y="3739"/>
                  </a:cubicBezTo>
                  <a:cubicBezTo>
                    <a:pt x="7803" y="3683"/>
                    <a:pt x="7991" y="3568"/>
                    <a:pt x="8070" y="3381"/>
                  </a:cubicBezTo>
                  <a:cubicBezTo>
                    <a:pt x="8086" y="3342"/>
                    <a:pt x="8104" y="3290"/>
                    <a:pt x="8104" y="3245"/>
                  </a:cubicBezTo>
                  <a:cubicBezTo>
                    <a:pt x="8115" y="3182"/>
                    <a:pt x="8109" y="3125"/>
                    <a:pt x="8099" y="3069"/>
                  </a:cubicBezTo>
                  <a:cubicBezTo>
                    <a:pt x="8075" y="2983"/>
                    <a:pt x="8018" y="2904"/>
                    <a:pt x="7950" y="2847"/>
                  </a:cubicBezTo>
                  <a:cubicBezTo>
                    <a:pt x="7865" y="2773"/>
                    <a:pt x="7763" y="2728"/>
                    <a:pt x="7655" y="2699"/>
                  </a:cubicBezTo>
                  <a:cubicBezTo>
                    <a:pt x="7553" y="2665"/>
                    <a:pt x="7445" y="2648"/>
                    <a:pt x="7343" y="2637"/>
                  </a:cubicBezTo>
                  <a:cubicBezTo>
                    <a:pt x="7275" y="2626"/>
                    <a:pt x="7207" y="2620"/>
                    <a:pt x="7132" y="2620"/>
                  </a:cubicBezTo>
                  <a:cubicBezTo>
                    <a:pt x="7268" y="2552"/>
                    <a:pt x="7399" y="2484"/>
                    <a:pt x="7530" y="2398"/>
                  </a:cubicBezTo>
                  <a:cubicBezTo>
                    <a:pt x="7609" y="2347"/>
                    <a:pt x="7689" y="2285"/>
                    <a:pt x="7758" y="2211"/>
                  </a:cubicBezTo>
                  <a:cubicBezTo>
                    <a:pt x="7814" y="2154"/>
                    <a:pt x="7860" y="2075"/>
                    <a:pt x="7876" y="1994"/>
                  </a:cubicBezTo>
                  <a:cubicBezTo>
                    <a:pt x="7910" y="1836"/>
                    <a:pt x="7814" y="1677"/>
                    <a:pt x="7672" y="1614"/>
                  </a:cubicBezTo>
                  <a:cubicBezTo>
                    <a:pt x="7604" y="1591"/>
                    <a:pt x="7535" y="1580"/>
                    <a:pt x="7467" y="1580"/>
                  </a:cubicBezTo>
                  <a:cubicBezTo>
                    <a:pt x="7365" y="1580"/>
                    <a:pt x="7263" y="1597"/>
                    <a:pt x="7173" y="1625"/>
                  </a:cubicBezTo>
                  <a:cubicBezTo>
                    <a:pt x="7047" y="1653"/>
                    <a:pt x="6927" y="1705"/>
                    <a:pt x="6814" y="1756"/>
                  </a:cubicBezTo>
                  <a:cubicBezTo>
                    <a:pt x="6688" y="1807"/>
                    <a:pt x="6570" y="1870"/>
                    <a:pt x="6457" y="1938"/>
                  </a:cubicBezTo>
                  <a:cubicBezTo>
                    <a:pt x="6365" y="1989"/>
                    <a:pt x="6279" y="2041"/>
                    <a:pt x="6195" y="2097"/>
                  </a:cubicBezTo>
                  <a:cubicBezTo>
                    <a:pt x="6200" y="2080"/>
                    <a:pt x="6200" y="2062"/>
                    <a:pt x="6206" y="2041"/>
                  </a:cubicBezTo>
                  <a:cubicBezTo>
                    <a:pt x="6211" y="1972"/>
                    <a:pt x="6218" y="1892"/>
                    <a:pt x="6184" y="1829"/>
                  </a:cubicBezTo>
                  <a:cubicBezTo>
                    <a:pt x="6172" y="1795"/>
                    <a:pt x="6155" y="1768"/>
                    <a:pt x="6127" y="1750"/>
                  </a:cubicBezTo>
                  <a:cubicBezTo>
                    <a:pt x="6098" y="1727"/>
                    <a:pt x="6064" y="1716"/>
                    <a:pt x="6030" y="1711"/>
                  </a:cubicBezTo>
                  <a:cubicBezTo>
                    <a:pt x="6016" y="1708"/>
                    <a:pt x="6003" y="1707"/>
                    <a:pt x="5989" y="1707"/>
                  </a:cubicBezTo>
                  <a:cubicBezTo>
                    <a:pt x="5938" y="1707"/>
                    <a:pt x="5886" y="1722"/>
                    <a:pt x="5836" y="1745"/>
                  </a:cubicBezTo>
                  <a:cubicBezTo>
                    <a:pt x="5683" y="1807"/>
                    <a:pt x="5547" y="1926"/>
                    <a:pt x="5427" y="2046"/>
                  </a:cubicBezTo>
                  <a:cubicBezTo>
                    <a:pt x="5359" y="2109"/>
                    <a:pt x="5303" y="2177"/>
                    <a:pt x="5246" y="2245"/>
                  </a:cubicBezTo>
                  <a:cubicBezTo>
                    <a:pt x="5240" y="2245"/>
                    <a:pt x="5240" y="2238"/>
                    <a:pt x="5240" y="2233"/>
                  </a:cubicBezTo>
                  <a:cubicBezTo>
                    <a:pt x="5229" y="2177"/>
                    <a:pt x="5195" y="2125"/>
                    <a:pt x="5154" y="2080"/>
                  </a:cubicBezTo>
                  <a:cubicBezTo>
                    <a:pt x="5100" y="2021"/>
                    <a:pt x="5020" y="1997"/>
                    <a:pt x="4941" y="1997"/>
                  </a:cubicBezTo>
                  <a:cubicBezTo>
                    <a:pt x="4911" y="1997"/>
                    <a:pt x="4882" y="2000"/>
                    <a:pt x="4854" y="2007"/>
                  </a:cubicBezTo>
                  <a:cubicBezTo>
                    <a:pt x="4826" y="2012"/>
                    <a:pt x="4802" y="2017"/>
                    <a:pt x="4779" y="2023"/>
                  </a:cubicBezTo>
                  <a:cubicBezTo>
                    <a:pt x="4752" y="2034"/>
                    <a:pt x="4729" y="2046"/>
                    <a:pt x="4706" y="2057"/>
                  </a:cubicBezTo>
                  <a:cubicBezTo>
                    <a:pt x="4666" y="2080"/>
                    <a:pt x="4626" y="2114"/>
                    <a:pt x="4592" y="2143"/>
                  </a:cubicBezTo>
                  <a:cubicBezTo>
                    <a:pt x="4558" y="2177"/>
                    <a:pt x="4530" y="2211"/>
                    <a:pt x="4501" y="2251"/>
                  </a:cubicBezTo>
                  <a:cubicBezTo>
                    <a:pt x="4519" y="2125"/>
                    <a:pt x="4519" y="2000"/>
                    <a:pt x="4506" y="1876"/>
                  </a:cubicBezTo>
                  <a:cubicBezTo>
                    <a:pt x="4490" y="1637"/>
                    <a:pt x="4411" y="1398"/>
                    <a:pt x="4268" y="1199"/>
                  </a:cubicBezTo>
                  <a:cubicBezTo>
                    <a:pt x="4212" y="1120"/>
                    <a:pt x="4144" y="1045"/>
                    <a:pt x="4063" y="989"/>
                  </a:cubicBezTo>
                  <a:cubicBezTo>
                    <a:pt x="4024" y="961"/>
                    <a:pt x="3984" y="943"/>
                    <a:pt x="3945" y="926"/>
                  </a:cubicBezTo>
                  <a:cubicBezTo>
                    <a:pt x="3893" y="903"/>
                    <a:pt x="3842" y="898"/>
                    <a:pt x="3790" y="892"/>
                  </a:cubicBezTo>
                  <a:cubicBezTo>
                    <a:pt x="3695" y="892"/>
                    <a:pt x="3604" y="926"/>
                    <a:pt x="3525" y="977"/>
                  </a:cubicBezTo>
                  <a:cubicBezTo>
                    <a:pt x="3484" y="1000"/>
                    <a:pt x="3450" y="1034"/>
                    <a:pt x="3415" y="1063"/>
                  </a:cubicBezTo>
                  <a:cubicBezTo>
                    <a:pt x="3422" y="926"/>
                    <a:pt x="3422" y="790"/>
                    <a:pt x="3399" y="654"/>
                  </a:cubicBezTo>
                  <a:cubicBezTo>
                    <a:pt x="3376" y="512"/>
                    <a:pt x="3331" y="375"/>
                    <a:pt x="3245" y="255"/>
                  </a:cubicBezTo>
                  <a:cubicBezTo>
                    <a:pt x="3211" y="200"/>
                    <a:pt x="3166" y="153"/>
                    <a:pt x="3115" y="108"/>
                  </a:cubicBezTo>
                  <a:cubicBezTo>
                    <a:pt x="3064" y="69"/>
                    <a:pt x="3006" y="35"/>
                    <a:pt x="2950" y="17"/>
                  </a:cubicBezTo>
                  <a:cubicBezTo>
                    <a:pt x="2911" y="6"/>
                    <a:pt x="2870" y="0"/>
                    <a:pt x="28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 flipH="1">
              <a:off x="1825940" y="3654422"/>
              <a:ext cx="34925" cy="61052"/>
            </a:xfrm>
            <a:custGeom>
              <a:avLst/>
              <a:gdLst/>
              <a:ahLst/>
              <a:cxnLst/>
              <a:rect l="l" t="t" r="r" b="b"/>
              <a:pathLst>
                <a:path w="1187" h="2075" extrusionOk="0">
                  <a:moveTo>
                    <a:pt x="216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1" y="1897"/>
                    <a:pt x="1187" y="2074"/>
                    <a:pt x="1187" y="2074"/>
                  </a:cubicBezTo>
                  <a:cubicBezTo>
                    <a:pt x="989" y="1778"/>
                    <a:pt x="1034" y="0"/>
                    <a:pt x="1034" y="0"/>
                  </a:cubicBezTo>
                  <a:lnTo>
                    <a:pt x="1034" y="0"/>
                  </a:lnTo>
                  <a:cubicBezTo>
                    <a:pt x="1034" y="0"/>
                    <a:pt x="806" y="124"/>
                    <a:pt x="620" y="171"/>
                  </a:cubicBezTo>
                  <a:cubicBezTo>
                    <a:pt x="603" y="174"/>
                    <a:pt x="587" y="175"/>
                    <a:pt x="570" y="175"/>
                  </a:cubicBezTo>
                  <a:cubicBezTo>
                    <a:pt x="396" y="175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 flipH="1">
              <a:off x="1751324" y="3494217"/>
              <a:ext cx="183773" cy="164384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54" y="1"/>
                  </a:moveTo>
                  <a:cubicBezTo>
                    <a:pt x="2909" y="6"/>
                    <a:pt x="2864" y="19"/>
                    <a:pt x="2818" y="30"/>
                  </a:cubicBezTo>
                  <a:cubicBezTo>
                    <a:pt x="2762" y="53"/>
                    <a:pt x="2716" y="75"/>
                    <a:pt x="2665" y="109"/>
                  </a:cubicBezTo>
                  <a:cubicBezTo>
                    <a:pt x="2608" y="155"/>
                    <a:pt x="2551" y="206"/>
                    <a:pt x="2500" y="263"/>
                  </a:cubicBezTo>
                  <a:cubicBezTo>
                    <a:pt x="2421" y="360"/>
                    <a:pt x="2358" y="462"/>
                    <a:pt x="2301" y="581"/>
                  </a:cubicBezTo>
                  <a:cubicBezTo>
                    <a:pt x="2227" y="728"/>
                    <a:pt x="2176" y="887"/>
                    <a:pt x="2142" y="1047"/>
                  </a:cubicBezTo>
                  <a:cubicBezTo>
                    <a:pt x="2125" y="1155"/>
                    <a:pt x="2120" y="1246"/>
                    <a:pt x="2120" y="1336"/>
                  </a:cubicBezTo>
                  <a:cubicBezTo>
                    <a:pt x="2120" y="1370"/>
                    <a:pt x="2107" y="1399"/>
                    <a:pt x="2086" y="1422"/>
                  </a:cubicBezTo>
                  <a:cubicBezTo>
                    <a:pt x="2057" y="1451"/>
                    <a:pt x="2017" y="1467"/>
                    <a:pt x="1978" y="1467"/>
                  </a:cubicBezTo>
                  <a:cubicBezTo>
                    <a:pt x="1937" y="1467"/>
                    <a:pt x="1897" y="1451"/>
                    <a:pt x="1876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1" y="1144"/>
                    <a:pt x="1517" y="1092"/>
                    <a:pt x="1438" y="1052"/>
                  </a:cubicBezTo>
                  <a:cubicBezTo>
                    <a:pt x="1386" y="1029"/>
                    <a:pt x="1336" y="1013"/>
                    <a:pt x="1284" y="1001"/>
                  </a:cubicBezTo>
                  <a:cubicBezTo>
                    <a:pt x="1255" y="995"/>
                    <a:pt x="1228" y="995"/>
                    <a:pt x="1199" y="995"/>
                  </a:cubicBezTo>
                  <a:lnTo>
                    <a:pt x="1181" y="995"/>
                  </a:lnTo>
                  <a:cubicBezTo>
                    <a:pt x="1153" y="995"/>
                    <a:pt x="1126" y="1001"/>
                    <a:pt x="1097" y="1013"/>
                  </a:cubicBezTo>
                  <a:cubicBezTo>
                    <a:pt x="1068" y="1024"/>
                    <a:pt x="1045" y="1035"/>
                    <a:pt x="1016" y="1052"/>
                  </a:cubicBezTo>
                  <a:cubicBezTo>
                    <a:pt x="982" y="1076"/>
                    <a:pt x="955" y="1103"/>
                    <a:pt x="926" y="1137"/>
                  </a:cubicBezTo>
                  <a:cubicBezTo>
                    <a:pt x="892" y="1178"/>
                    <a:pt x="864" y="1217"/>
                    <a:pt x="846" y="1257"/>
                  </a:cubicBezTo>
                  <a:cubicBezTo>
                    <a:pt x="830" y="1297"/>
                    <a:pt x="812" y="1336"/>
                    <a:pt x="801" y="1382"/>
                  </a:cubicBezTo>
                  <a:cubicBezTo>
                    <a:pt x="796" y="1438"/>
                    <a:pt x="790" y="1501"/>
                    <a:pt x="796" y="1569"/>
                  </a:cubicBezTo>
                  <a:cubicBezTo>
                    <a:pt x="806" y="1666"/>
                    <a:pt x="830" y="1763"/>
                    <a:pt x="869" y="1871"/>
                  </a:cubicBezTo>
                  <a:cubicBezTo>
                    <a:pt x="926" y="2018"/>
                    <a:pt x="995" y="2167"/>
                    <a:pt x="1085" y="2314"/>
                  </a:cubicBezTo>
                  <a:cubicBezTo>
                    <a:pt x="1113" y="2359"/>
                    <a:pt x="1091" y="2427"/>
                    <a:pt x="1057" y="2461"/>
                  </a:cubicBezTo>
                  <a:cubicBezTo>
                    <a:pt x="1034" y="2479"/>
                    <a:pt x="1006" y="2490"/>
                    <a:pt x="971" y="2490"/>
                  </a:cubicBezTo>
                  <a:cubicBezTo>
                    <a:pt x="961" y="2490"/>
                    <a:pt x="948" y="2490"/>
                    <a:pt x="937" y="2484"/>
                  </a:cubicBezTo>
                  <a:cubicBezTo>
                    <a:pt x="880" y="2467"/>
                    <a:pt x="824" y="2456"/>
                    <a:pt x="761" y="2439"/>
                  </a:cubicBezTo>
                  <a:cubicBezTo>
                    <a:pt x="699" y="2433"/>
                    <a:pt x="630" y="2427"/>
                    <a:pt x="573" y="2427"/>
                  </a:cubicBezTo>
                  <a:lnTo>
                    <a:pt x="512" y="2427"/>
                  </a:lnTo>
                  <a:cubicBezTo>
                    <a:pt x="444" y="2433"/>
                    <a:pt x="386" y="2450"/>
                    <a:pt x="329" y="2467"/>
                  </a:cubicBezTo>
                  <a:cubicBezTo>
                    <a:pt x="284" y="2484"/>
                    <a:pt x="245" y="2508"/>
                    <a:pt x="205" y="2529"/>
                  </a:cubicBezTo>
                  <a:cubicBezTo>
                    <a:pt x="171" y="2558"/>
                    <a:pt x="142" y="2587"/>
                    <a:pt x="114" y="2615"/>
                  </a:cubicBezTo>
                  <a:cubicBezTo>
                    <a:pt x="90" y="2644"/>
                    <a:pt x="69" y="2678"/>
                    <a:pt x="51" y="2712"/>
                  </a:cubicBezTo>
                  <a:cubicBezTo>
                    <a:pt x="35" y="2752"/>
                    <a:pt x="22" y="2791"/>
                    <a:pt x="11" y="2836"/>
                  </a:cubicBezTo>
                  <a:cubicBezTo>
                    <a:pt x="6" y="2876"/>
                    <a:pt x="0" y="2928"/>
                    <a:pt x="6" y="2973"/>
                  </a:cubicBezTo>
                  <a:cubicBezTo>
                    <a:pt x="11" y="3024"/>
                    <a:pt x="22" y="3069"/>
                    <a:pt x="40" y="3121"/>
                  </a:cubicBezTo>
                  <a:cubicBezTo>
                    <a:pt x="56" y="3172"/>
                    <a:pt x="85" y="3224"/>
                    <a:pt x="114" y="3274"/>
                  </a:cubicBezTo>
                  <a:cubicBezTo>
                    <a:pt x="159" y="3326"/>
                    <a:pt x="205" y="3376"/>
                    <a:pt x="255" y="3428"/>
                  </a:cubicBezTo>
                  <a:cubicBezTo>
                    <a:pt x="324" y="3484"/>
                    <a:pt x="397" y="3530"/>
                    <a:pt x="489" y="3575"/>
                  </a:cubicBezTo>
                  <a:cubicBezTo>
                    <a:pt x="528" y="3592"/>
                    <a:pt x="573" y="3609"/>
                    <a:pt x="620" y="3626"/>
                  </a:cubicBezTo>
                  <a:cubicBezTo>
                    <a:pt x="665" y="3644"/>
                    <a:pt x="699" y="3689"/>
                    <a:pt x="693" y="3740"/>
                  </a:cubicBezTo>
                  <a:cubicBezTo>
                    <a:pt x="693" y="3785"/>
                    <a:pt x="659" y="3843"/>
                    <a:pt x="607" y="3848"/>
                  </a:cubicBezTo>
                  <a:cubicBezTo>
                    <a:pt x="557" y="3854"/>
                    <a:pt x="512" y="3864"/>
                    <a:pt x="471" y="3877"/>
                  </a:cubicBezTo>
                  <a:cubicBezTo>
                    <a:pt x="437" y="3888"/>
                    <a:pt x="403" y="3905"/>
                    <a:pt x="369" y="3927"/>
                  </a:cubicBezTo>
                  <a:cubicBezTo>
                    <a:pt x="347" y="3945"/>
                    <a:pt x="318" y="3967"/>
                    <a:pt x="295" y="3995"/>
                  </a:cubicBezTo>
                  <a:cubicBezTo>
                    <a:pt x="279" y="4019"/>
                    <a:pt x="261" y="4047"/>
                    <a:pt x="245" y="4076"/>
                  </a:cubicBezTo>
                  <a:cubicBezTo>
                    <a:pt x="227" y="4115"/>
                    <a:pt x="216" y="4150"/>
                    <a:pt x="210" y="4184"/>
                  </a:cubicBezTo>
                  <a:cubicBezTo>
                    <a:pt x="205" y="4223"/>
                    <a:pt x="205" y="4263"/>
                    <a:pt x="205" y="4308"/>
                  </a:cubicBezTo>
                  <a:cubicBezTo>
                    <a:pt x="210" y="4354"/>
                    <a:pt x="221" y="4399"/>
                    <a:pt x="239" y="4444"/>
                  </a:cubicBezTo>
                  <a:cubicBezTo>
                    <a:pt x="255" y="4490"/>
                    <a:pt x="279" y="4541"/>
                    <a:pt x="313" y="4587"/>
                  </a:cubicBezTo>
                  <a:cubicBezTo>
                    <a:pt x="335" y="4621"/>
                    <a:pt x="369" y="4655"/>
                    <a:pt x="403" y="4690"/>
                  </a:cubicBezTo>
                  <a:cubicBezTo>
                    <a:pt x="437" y="4717"/>
                    <a:pt x="478" y="4740"/>
                    <a:pt x="517" y="4763"/>
                  </a:cubicBezTo>
                  <a:cubicBezTo>
                    <a:pt x="568" y="4785"/>
                    <a:pt x="620" y="4803"/>
                    <a:pt x="675" y="4814"/>
                  </a:cubicBezTo>
                  <a:cubicBezTo>
                    <a:pt x="738" y="4826"/>
                    <a:pt x="801" y="4831"/>
                    <a:pt x="875" y="4831"/>
                  </a:cubicBezTo>
                  <a:cubicBezTo>
                    <a:pt x="909" y="4831"/>
                    <a:pt x="943" y="4826"/>
                    <a:pt x="982" y="4826"/>
                  </a:cubicBezTo>
                  <a:cubicBezTo>
                    <a:pt x="1187" y="4808"/>
                    <a:pt x="1386" y="4758"/>
                    <a:pt x="1574" y="4711"/>
                  </a:cubicBezTo>
                  <a:cubicBezTo>
                    <a:pt x="1585" y="4706"/>
                    <a:pt x="1591" y="4706"/>
                    <a:pt x="1596" y="4706"/>
                  </a:cubicBezTo>
                  <a:cubicBezTo>
                    <a:pt x="1637" y="4706"/>
                    <a:pt x="1671" y="4729"/>
                    <a:pt x="1687" y="4763"/>
                  </a:cubicBezTo>
                  <a:cubicBezTo>
                    <a:pt x="1705" y="4792"/>
                    <a:pt x="1705" y="4831"/>
                    <a:pt x="1682" y="4865"/>
                  </a:cubicBezTo>
                  <a:cubicBezTo>
                    <a:pt x="1676" y="4876"/>
                    <a:pt x="1664" y="4894"/>
                    <a:pt x="1659" y="4905"/>
                  </a:cubicBezTo>
                  <a:cubicBezTo>
                    <a:pt x="1637" y="4955"/>
                    <a:pt x="1619" y="5002"/>
                    <a:pt x="1608" y="5047"/>
                  </a:cubicBezTo>
                  <a:cubicBezTo>
                    <a:pt x="1603" y="5086"/>
                    <a:pt x="1603" y="5120"/>
                    <a:pt x="1603" y="5160"/>
                  </a:cubicBezTo>
                  <a:cubicBezTo>
                    <a:pt x="1608" y="5189"/>
                    <a:pt x="1614" y="5223"/>
                    <a:pt x="1625" y="5257"/>
                  </a:cubicBezTo>
                  <a:cubicBezTo>
                    <a:pt x="1637" y="5286"/>
                    <a:pt x="1653" y="5320"/>
                    <a:pt x="1671" y="5343"/>
                  </a:cubicBezTo>
                  <a:cubicBezTo>
                    <a:pt x="1698" y="5382"/>
                    <a:pt x="1727" y="5411"/>
                    <a:pt x="1756" y="5440"/>
                  </a:cubicBezTo>
                  <a:cubicBezTo>
                    <a:pt x="1795" y="5467"/>
                    <a:pt x="1842" y="5496"/>
                    <a:pt x="1887" y="5519"/>
                  </a:cubicBezTo>
                  <a:cubicBezTo>
                    <a:pt x="1937" y="5547"/>
                    <a:pt x="1994" y="5564"/>
                    <a:pt x="2057" y="5576"/>
                  </a:cubicBezTo>
                  <a:cubicBezTo>
                    <a:pt x="2097" y="5581"/>
                    <a:pt x="2142" y="5587"/>
                    <a:pt x="2182" y="5587"/>
                  </a:cubicBezTo>
                  <a:cubicBezTo>
                    <a:pt x="2199" y="5587"/>
                    <a:pt x="2210" y="5587"/>
                    <a:pt x="2227" y="5581"/>
                  </a:cubicBezTo>
                  <a:cubicBezTo>
                    <a:pt x="2272" y="5576"/>
                    <a:pt x="2319" y="5569"/>
                    <a:pt x="2364" y="5553"/>
                  </a:cubicBezTo>
                  <a:cubicBezTo>
                    <a:pt x="2398" y="5542"/>
                    <a:pt x="2432" y="5524"/>
                    <a:pt x="2461" y="5501"/>
                  </a:cubicBezTo>
                  <a:cubicBezTo>
                    <a:pt x="2489" y="5479"/>
                    <a:pt x="2511" y="5461"/>
                    <a:pt x="2534" y="5440"/>
                  </a:cubicBezTo>
                  <a:cubicBezTo>
                    <a:pt x="2557" y="5406"/>
                    <a:pt x="2579" y="5377"/>
                    <a:pt x="2592" y="5348"/>
                  </a:cubicBezTo>
                  <a:cubicBezTo>
                    <a:pt x="2608" y="5309"/>
                    <a:pt x="2626" y="5262"/>
                    <a:pt x="2637" y="5223"/>
                  </a:cubicBezTo>
                  <a:cubicBezTo>
                    <a:pt x="2637" y="5201"/>
                    <a:pt x="2642" y="5183"/>
                    <a:pt x="2642" y="5167"/>
                  </a:cubicBezTo>
                  <a:cubicBezTo>
                    <a:pt x="2647" y="5110"/>
                    <a:pt x="2687" y="5070"/>
                    <a:pt x="2739" y="5070"/>
                  </a:cubicBezTo>
                  <a:cubicBezTo>
                    <a:pt x="2767" y="5075"/>
                    <a:pt x="2796" y="5086"/>
                    <a:pt x="2812" y="5104"/>
                  </a:cubicBezTo>
                  <a:cubicBezTo>
                    <a:pt x="2830" y="5126"/>
                    <a:pt x="2836" y="5144"/>
                    <a:pt x="2836" y="5172"/>
                  </a:cubicBezTo>
                  <a:cubicBezTo>
                    <a:pt x="2841" y="5212"/>
                    <a:pt x="2852" y="5257"/>
                    <a:pt x="2864" y="5303"/>
                  </a:cubicBezTo>
                  <a:cubicBezTo>
                    <a:pt x="2875" y="5325"/>
                    <a:pt x="2886" y="5348"/>
                    <a:pt x="2904" y="5371"/>
                  </a:cubicBezTo>
                  <a:cubicBezTo>
                    <a:pt x="2915" y="5393"/>
                    <a:pt x="2933" y="5411"/>
                    <a:pt x="2949" y="5427"/>
                  </a:cubicBezTo>
                  <a:cubicBezTo>
                    <a:pt x="2967" y="5440"/>
                    <a:pt x="2988" y="5451"/>
                    <a:pt x="3006" y="5461"/>
                  </a:cubicBezTo>
                  <a:cubicBezTo>
                    <a:pt x="3028" y="5474"/>
                    <a:pt x="3051" y="5479"/>
                    <a:pt x="3074" y="5485"/>
                  </a:cubicBezTo>
                  <a:cubicBezTo>
                    <a:pt x="3096" y="5490"/>
                    <a:pt x="3119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11" y="5479"/>
                    <a:pt x="3239" y="5474"/>
                  </a:cubicBezTo>
                  <a:cubicBezTo>
                    <a:pt x="3261" y="5461"/>
                    <a:pt x="3284" y="5451"/>
                    <a:pt x="3308" y="5433"/>
                  </a:cubicBezTo>
                  <a:cubicBezTo>
                    <a:pt x="3324" y="5422"/>
                    <a:pt x="3342" y="5406"/>
                    <a:pt x="3358" y="5388"/>
                  </a:cubicBezTo>
                  <a:cubicBezTo>
                    <a:pt x="3369" y="5377"/>
                    <a:pt x="3381" y="5359"/>
                    <a:pt x="3392" y="5337"/>
                  </a:cubicBezTo>
                  <a:cubicBezTo>
                    <a:pt x="3398" y="5314"/>
                    <a:pt x="3410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5" y="5167"/>
                    <a:pt x="3410" y="5144"/>
                    <a:pt x="3403" y="5120"/>
                  </a:cubicBezTo>
                  <a:cubicBezTo>
                    <a:pt x="3387" y="5092"/>
                    <a:pt x="3376" y="5070"/>
                    <a:pt x="3363" y="5041"/>
                  </a:cubicBezTo>
                  <a:cubicBezTo>
                    <a:pt x="3335" y="4979"/>
                    <a:pt x="3358" y="4910"/>
                    <a:pt x="3415" y="4882"/>
                  </a:cubicBezTo>
                  <a:cubicBezTo>
                    <a:pt x="3432" y="4876"/>
                    <a:pt x="3449" y="4871"/>
                    <a:pt x="3466" y="4871"/>
                  </a:cubicBezTo>
                  <a:cubicBezTo>
                    <a:pt x="3512" y="4871"/>
                    <a:pt x="3552" y="4894"/>
                    <a:pt x="3573" y="4934"/>
                  </a:cubicBezTo>
                  <a:cubicBezTo>
                    <a:pt x="3591" y="4968"/>
                    <a:pt x="3608" y="5002"/>
                    <a:pt x="3631" y="5036"/>
                  </a:cubicBezTo>
                  <a:cubicBezTo>
                    <a:pt x="3665" y="5086"/>
                    <a:pt x="3704" y="5133"/>
                    <a:pt x="3751" y="5172"/>
                  </a:cubicBezTo>
                  <a:cubicBezTo>
                    <a:pt x="3790" y="5206"/>
                    <a:pt x="3835" y="5235"/>
                    <a:pt x="3887" y="5257"/>
                  </a:cubicBezTo>
                  <a:cubicBezTo>
                    <a:pt x="3932" y="5280"/>
                    <a:pt x="3983" y="5296"/>
                    <a:pt x="4040" y="5309"/>
                  </a:cubicBezTo>
                  <a:cubicBezTo>
                    <a:pt x="4092" y="5320"/>
                    <a:pt x="4137" y="5320"/>
                    <a:pt x="4187" y="5320"/>
                  </a:cubicBezTo>
                  <a:lnTo>
                    <a:pt x="4244" y="5320"/>
                  </a:lnTo>
                  <a:cubicBezTo>
                    <a:pt x="4324" y="5309"/>
                    <a:pt x="4404" y="5291"/>
                    <a:pt x="4478" y="5269"/>
                  </a:cubicBezTo>
                  <a:cubicBezTo>
                    <a:pt x="4546" y="5241"/>
                    <a:pt x="4609" y="5206"/>
                    <a:pt x="4664" y="5167"/>
                  </a:cubicBezTo>
                  <a:cubicBezTo>
                    <a:pt x="4716" y="5133"/>
                    <a:pt x="4756" y="5092"/>
                    <a:pt x="4795" y="5052"/>
                  </a:cubicBezTo>
                  <a:cubicBezTo>
                    <a:pt x="4824" y="5018"/>
                    <a:pt x="4847" y="4984"/>
                    <a:pt x="4864" y="4950"/>
                  </a:cubicBezTo>
                  <a:cubicBezTo>
                    <a:pt x="4876" y="4916"/>
                    <a:pt x="4887" y="4887"/>
                    <a:pt x="4892" y="4860"/>
                  </a:cubicBezTo>
                  <a:cubicBezTo>
                    <a:pt x="4898" y="4831"/>
                    <a:pt x="4898" y="4808"/>
                    <a:pt x="4898" y="4780"/>
                  </a:cubicBezTo>
                  <a:cubicBezTo>
                    <a:pt x="4892" y="4745"/>
                    <a:pt x="4887" y="4711"/>
                    <a:pt x="4876" y="4683"/>
                  </a:cubicBezTo>
                  <a:cubicBezTo>
                    <a:pt x="4864" y="4649"/>
                    <a:pt x="4847" y="4609"/>
                    <a:pt x="4819" y="4575"/>
                  </a:cubicBezTo>
                  <a:cubicBezTo>
                    <a:pt x="4801" y="4553"/>
                    <a:pt x="4784" y="4530"/>
                    <a:pt x="4767" y="4512"/>
                  </a:cubicBezTo>
                  <a:cubicBezTo>
                    <a:pt x="4722" y="4462"/>
                    <a:pt x="4716" y="4383"/>
                    <a:pt x="4756" y="4320"/>
                  </a:cubicBezTo>
                  <a:cubicBezTo>
                    <a:pt x="4784" y="4280"/>
                    <a:pt x="4835" y="4246"/>
                    <a:pt x="4887" y="4246"/>
                  </a:cubicBezTo>
                  <a:cubicBezTo>
                    <a:pt x="4903" y="4246"/>
                    <a:pt x="4921" y="4252"/>
                    <a:pt x="4932" y="4257"/>
                  </a:cubicBezTo>
                  <a:cubicBezTo>
                    <a:pt x="5018" y="4291"/>
                    <a:pt x="5102" y="4315"/>
                    <a:pt x="5194" y="4331"/>
                  </a:cubicBezTo>
                  <a:cubicBezTo>
                    <a:pt x="5290" y="4349"/>
                    <a:pt x="5387" y="4360"/>
                    <a:pt x="5477" y="4360"/>
                  </a:cubicBezTo>
                  <a:cubicBezTo>
                    <a:pt x="5511" y="4360"/>
                    <a:pt x="5545" y="4354"/>
                    <a:pt x="5580" y="4354"/>
                  </a:cubicBezTo>
                  <a:cubicBezTo>
                    <a:pt x="5676" y="4342"/>
                    <a:pt x="5768" y="4325"/>
                    <a:pt x="5852" y="4297"/>
                  </a:cubicBezTo>
                  <a:cubicBezTo>
                    <a:pt x="5910" y="4268"/>
                    <a:pt x="5967" y="4240"/>
                    <a:pt x="6017" y="4212"/>
                  </a:cubicBezTo>
                  <a:cubicBezTo>
                    <a:pt x="6057" y="4178"/>
                    <a:pt x="6091" y="4150"/>
                    <a:pt x="6125" y="4110"/>
                  </a:cubicBezTo>
                  <a:cubicBezTo>
                    <a:pt x="6154" y="4076"/>
                    <a:pt x="6177" y="4042"/>
                    <a:pt x="6193" y="4001"/>
                  </a:cubicBezTo>
                  <a:cubicBezTo>
                    <a:pt x="6216" y="3961"/>
                    <a:pt x="6227" y="3916"/>
                    <a:pt x="6240" y="3871"/>
                  </a:cubicBezTo>
                  <a:cubicBezTo>
                    <a:pt x="6245" y="3830"/>
                    <a:pt x="6245" y="3791"/>
                    <a:pt x="6245" y="3751"/>
                  </a:cubicBezTo>
                  <a:cubicBezTo>
                    <a:pt x="6240" y="3701"/>
                    <a:pt x="6227" y="3654"/>
                    <a:pt x="6211" y="3604"/>
                  </a:cubicBezTo>
                  <a:cubicBezTo>
                    <a:pt x="6188" y="3547"/>
                    <a:pt x="6159" y="3496"/>
                    <a:pt x="6125" y="3444"/>
                  </a:cubicBezTo>
                  <a:cubicBezTo>
                    <a:pt x="6080" y="3382"/>
                    <a:pt x="6028" y="3331"/>
                    <a:pt x="5972" y="3274"/>
                  </a:cubicBezTo>
                  <a:cubicBezTo>
                    <a:pt x="5899" y="3217"/>
                    <a:pt x="5830" y="3172"/>
                    <a:pt x="5768" y="3138"/>
                  </a:cubicBezTo>
                  <a:cubicBezTo>
                    <a:pt x="5705" y="3109"/>
                    <a:pt x="5637" y="3093"/>
                    <a:pt x="5569" y="3075"/>
                  </a:cubicBezTo>
                  <a:lnTo>
                    <a:pt x="5551" y="3075"/>
                  </a:lnTo>
                  <a:cubicBezTo>
                    <a:pt x="5524" y="3069"/>
                    <a:pt x="5495" y="3058"/>
                    <a:pt x="5477" y="3035"/>
                  </a:cubicBezTo>
                  <a:cubicBezTo>
                    <a:pt x="5455" y="3019"/>
                    <a:pt x="5443" y="2985"/>
                    <a:pt x="5443" y="2956"/>
                  </a:cubicBezTo>
                  <a:cubicBezTo>
                    <a:pt x="5449" y="2910"/>
                    <a:pt x="5483" y="2865"/>
                    <a:pt x="5535" y="2854"/>
                  </a:cubicBezTo>
                  <a:cubicBezTo>
                    <a:pt x="5619" y="2836"/>
                    <a:pt x="5687" y="2814"/>
                    <a:pt x="5750" y="2797"/>
                  </a:cubicBezTo>
                  <a:cubicBezTo>
                    <a:pt x="5824" y="2763"/>
                    <a:pt x="5899" y="2728"/>
                    <a:pt x="5967" y="2683"/>
                  </a:cubicBezTo>
                  <a:cubicBezTo>
                    <a:pt x="6012" y="2649"/>
                    <a:pt x="6051" y="2615"/>
                    <a:pt x="6091" y="2576"/>
                  </a:cubicBezTo>
                  <a:cubicBezTo>
                    <a:pt x="6114" y="2542"/>
                    <a:pt x="6131" y="2513"/>
                    <a:pt x="6148" y="2479"/>
                  </a:cubicBezTo>
                  <a:cubicBezTo>
                    <a:pt x="6159" y="2450"/>
                    <a:pt x="6171" y="2422"/>
                    <a:pt x="6177" y="2388"/>
                  </a:cubicBezTo>
                  <a:cubicBezTo>
                    <a:pt x="6182" y="2353"/>
                    <a:pt x="6188" y="2319"/>
                    <a:pt x="6182" y="2285"/>
                  </a:cubicBezTo>
                  <a:cubicBezTo>
                    <a:pt x="6182" y="2251"/>
                    <a:pt x="6171" y="2212"/>
                    <a:pt x="6159" y="2178"/>
                  </a:cubicBezTo>
                  <a:cubicBezTo>
                    <a:pt x="6143" y="2138"/>
                    <a:pt x="6120" y="2098"/>
                    <a:pt x="6096" y="2058"/>
                  </a:cubicBezTo>
                  <a:cubicBezTo>
                    <a:pt x="6062" y="2018"/>
                    <a:pt x="6028" y="1978"/>
                    <a:pt x="5983" y="1939"/>
                  </a:cubicBezTo>
                  <a:cubicBezTo>
                    <a:pt x="5933" y="1894"/>
                    <a:pt x="5875" y="1860"/>
                    <a:pt x="5807" y="1826"/>
                  </a:cubicBezTo>
                  <a:cubicBezTo>
                    <a:pt x="5734" y="1792"/>
                    <a:pt x="5653" y="1763"/>
                    <a:pt x="5569" y="1745"/>
                  </a:cubicBezTo>
                  <a:cubicBezTo>
                    <a:pt x="5500" y="1734"/>
                    <a:pt x="5427" y="1729"/>
                    <a:pt x="5359" y="1729"/>
                  </a:cubicBezTo>
                  <a:cubicBezTo>
                    <a:pt x="5325" y="1729"/>
                    <a:pt x="5285" y="1729"/>
                    <a:pt x="5251" y="1734"/>
                  </a:cubicBezTo>
                  <a:cubicBezTo>
                    <a:pt x="5149" y="1745"/>
                    <a:pt x="5052" y="1768"/>
                    <a:pt x="4949" y="1797"/>
                  </a:cubicBezTo>
                  <a:cubicBezTo>
                    <a:pt x="4944" y="1802"/>
                    <a:pt x="4932" y="1802"/>
                    <a:pt x="4926" y="1802"/>
                  </a:cubicBezTo>
                  <a:cubicBezTo>
                    <a:pt x="4898" y="1802"/>
                    <a:pt x="4864" y="1785"/>
                    <a:pt x="4847" y="1757"/>
                  </a:cubicBezTo>
                  <a:cubicBezTo>
                    <a:pt x="4824" y="1729"/>
                    <a:pt x="4819" y="1695"/>
                    <a:pt x="4829" y="1666"/>
                  </a:cubicBezTo>
                  <a:cubicBezTo>
                    <a:pt x="4864" y="1580"/>
                    <a:pt x="4903" y="1496"/>
                    <a:pt x="4949" y="1399"/>
                  </a:cubicBezTo>
                  <a:cubicBezTo>
                    <a:pt x="5018" y="1246"/>
                    <a:pt x="5097" y="1076"/>
                    <a:pt x="5136" y="893"/>
                  </a:cubicBezTo>
                  <a:cubicBezTo>
                    <a:pt x="5142" y="830"/>
                    <a:pt x="5149" y="774"/>
                    <a:pt x="5149" y="722"/>
                  </a:cubicBezTo>
                  <a:cubicBezTo>
                    <a:pt x="5142" y="683"/>
                    <a:pt x="5131" y="643"/>
                    <a:pt x="5120" y="615"/>
                  </a:cubicBezTo>
                  <a:cubicBezTo>
                    <a:pt x="5108" y="581"/>
                    <a:pt x="5097" y="557"/>
                    <a:pt x="5074" y="530"/>
                  </a:cubicBezTo>
                  <a:cubicBezTo>
                    <a:pt x="5057" y="501"/>
                    <a:pt x="5034" y="478"/>
                    <a:pt x="5000" y="450"/>
                  </a:cubicBezTo>
                  <a:cubicBezTo>
                    <a:pt x="4971" y="421"/>
                    <a:pt x="4937" y="405"/>
                    <a:pt x="4903" y="381"/>
                  </a:cubicBezTo>
                  <a:cubicBezTo>
                    <a:pt x="4869" y="371"/>
                    <a:pt x="4842" y="360"/>
                    <a:pt x="4801" y="347"/>
                  </a:cubicBezTo>
                  <a:cubicBezTo>
                    <a:pt x="4774" y="347"/>
                    <a:pt x="4750" y="342"/>
                    <a:pt x="4722" y="342"/>
                  </a:cubicBezTo>
                  <a:lnTo>
                    <a:pt x="4688" y="342"/>
                  </a:lnTo>
                  <a:cubicBezTo>
                    <a:pt x="4630" y="353"/>
                    <a:pt x="4585" y="365"/>
                    <a:pt x="4528" y="381"/>
                  </a:cubicBezTo>
                  <a:cubicBezTo>
                    <a:pt x="4454" y="410"/>
                    <a:pt x="4381" y="450"/>
                    <a:pt x="4307" y="501"/>
                  </a:cubicBezTo>
                  <a:cubicBezTo>
                    <a:pt x="4216" y="570"/>
                    <a:pt x="4126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41" y="1063"/>
                    <a:pt x="3801" y="1081"/>
                    <a:pt x="3773" y="1092"/>
                  </a:cubicBezTo>
                  <a:lnTo>
                    <a:pt x="3751" y="1092"/>
                  </a:lnTo>
                  <a:cubicBezTo>
                    <a:pt x="3733" y="1092"/>
                    <a:pt x="3722" y="1092"/>
                    <a:pt x="3704" y="1087"/>
                  </a:cubicBezTo>
                  <a:cubicBezTo>
                    <a:pt x="3665" y="1076"/>
                    <a:pt x="3636" y="1042"/>
                    <a:pt x="3620" y="995"/>
                  </a:cubicBezTo>
                  <a:cubicBezTo>
                    <a:pt x="3591" y="893"/>
                    <a:pt x="3568" y="796"/>
                    <a:pt x="3546" y="694"/>
                  </a:cubicBezTo>
                  <a:lnTo>
                    <a:pt x="3546" y="683"/>
                  </a:lnTo>
                  <a:cubicBezTo>
                    <a:pt x="3523" y="570"/>
                    <a:pt x="3494" y="455"/>
                    <a:pt x="3455" y="347"/>
                  </a:cubicBezTo>
                  <a:cubicBezTo>
                    <a:pt x="3432" y="285"/>
                    <a:pt x="3403" y="229"/>
                    <a:pt x="3369" y="177"/>
                  </a:cubicBezTo>
                  <a:cubicBezTo>
                    <a:pt x="3347" y="148"/>
                    <a:pt x="3324" y="121"/>
                    <a:pt x="3301" y="98"/>
                  </a:cubicBezTo>
                  <a:cubicBezTo>
                    <a:pt x="3273" y="75"/>
                    <a:pt x="3245" y="58"/>
                    <a:pt x="3216" y="46"/>
                  </a:cubicBezTo>
                  <a:cubicBezTo>
                    <a:pt x="3182" y="30"/>
                    <a:pt x="3143" y="19"/>
                    <a:pt x="3103" y="6"/>
                  </a:cubicBezTo>
                  <a:cubicBezTo>
                    <a:pt x="3069" y="1"/>
                    <a:pt x="3028" y="1"/>
                    <a:pt x="298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 flipH="1">
              <a:off x="1759210" y="3619145"/>
              <a:ext cx="170386" cy="42633"/>
            </a:xfrm>
            <a:custGeom>
              <a:avLst/>
              <a:gdLst/>
              <a:ahLst/>
              <a:cxnLst/>
              <a:rect l="l" t="t" r="r" b="b"/>
              <a:pathLst>
                <a:path w="5791" h="1449" extrusionOk="0">
                  <a:moveTo>
                    <a:pt x="0" y="352"/>
                  </a:moveTo>
                  <a:cubicBezTo>
                    <a:pt x="0" y="352"/>
                    <a:pt x="0" y="358"/>
                    <a:pt x="6" y="358"/>
                  </a:cubicBezTo>
                  <a:cubicBezTo>
                    <a:pt x="11" y="363"/>
                    <a:pt x="18" y="375"/>
                    <a:pt x="23" y="381"/>
                  </a:cubicBezTo>
                  <a:cubicBezTo>
                    <a:pt x="23" y="375"/>
                    <a:pt x="18" y="369"/>
                    <a:pt x="18" y="358"/>
                  </a:cubicBezTo>
                  <a:cubicBezTo>
                    <a:pt x="11" y="358"/>
                    <a:pt x="6" y="352"/>
                    <a:pt x="0" y="352"/>
                  </a:cubicBezTo>
                  <a:close/>
                  <a:moveTo>
                    <a:pt x="313" y="505"/>
                  </a:moveTo>
                  <a:lnTo>
                    <a:pt x="313" y="505"/>
                  </a:lnTo>
                  <a:cubicBezTo>
                    <a:pt x="313" y="534"/>
                    <a:pt x="307" y="562"/>
                    <a:pt x="307" y="591"/>
                  </a:cubicBezTo>
                  <a:cubicBezTo>
                    <a:pt x="313" y="562"/>
                    <a:pt x="313" y="534"/>
                    <a:pt x="313" y="505"/>
                  </a:cubicBezTo>
                  <a:close/>
                  <a:moveTo>
                    <a:pt x="1427" y="460"/>
                  </a:moveTo>
                  <a:cubicBezTo>
                    <a:pt x="1427" y="494"/>
                    <a:pt x="1421" y="523"/>
                    <a:pt x="1421" y="557"/>
                  </a:cubicBezTo>
                  <a:cubicBezTo>
                    <a:pt x="1421" y="654"/>
                    <a:pt x="1421" y="750"/>
                    <a:pt x="1416" y="853"/>
                  </a:cubicBezTo>
                  <a:cubicBezTo>
                    <a:pt x="1421" y="835"/>
                    <a:pt x="1421" y="819"/>
                    <a:pt x="1421" y="801"/>
                  </a:cubicBezTo>
                  <a:cubicBezTo>
                    <a:pt x="1432" y="756"/>
                    <a:pt x="1450" y="709"/>
                    <a:pt x="1472" y="659"/>
                  </a:cubicBezTo>
                  <a:cubicBezTo>
                    <a:pt x="1477" y="648"/>
                    <a:pt x="1489" y="630"/>
                    <a:pt x="1495" y="619"/>
                  </a:cubicBezTo>
                  <a:cubicBezTo>
                    <a:pt x="1518" y="585"/>
                    <a:pt x="1518" y="546"/>
                    <a:pt x="1500" y="517"/>
                  </a:cubicBezTo>
                  <a:cubicBezTo>
                    <a:pt x="1484" y="489"/>
                    <a:pt x="1455" y="465"/>
                    <a:pt x="1427" y="460"/>
                  </a:cubicBezTo>
                  <a:close/>
                  <a:moveTo>
                    <a:pt x="4700" y="0"/>
                  </a:moveTo>
                  <a:cubicBezTo>
                    <a:pt x="4648" y="0"/>
                    <a:pt x="4597" y="34"/>
                    <a:pt x="4569" y="74"/>
                  </a:cubicBezTo>
                  <a:cubicBezTo>
                    <a:pt x="4529" y="137"/>
                    <a:pt x="4535" y="216"/>
                    <a:pt x="4580" y="266"/>
                  </a:cubicBezTo>
                  <a:cubicBezTo>
                    <a:pt x="4597" y="284"/>
                    <a:pt x="4614" y="307"/>
                    <a:pt x="4632" y="329"/>
                  </a:cubicBezTo>
                  <a:cubicBezTo>
                    <a:pt x="4660" y="363"/>
                    <a:pt x="4677" y="403"/>
                    <a:pt x="4689" y="437"/>
                  </a:cubicBezTo>
                  <a:cubicBezTo>
                    <a:pt x="4700" y="465"/>
                    <a:pt x="4705" y="499"/>
                    <a:pt x="4711" y="534"/>
                  </a:cubicBezTo>
                  <a:cubicBezTo>
                    <a:pt x="4711" y="562"/>
                    <a:pt x="4711" y="585"/>
                    <a:pt x="4705" y="614"/>
                  </a:cubicBezTo>
                  <a:cubicBezTo>
                    <a:pt x="4700" y="641"/>
                    <a:pt x="4689" y="670"/>
                    <a:pt x="4677" y="704"/>
                  </a:cubicBezTo>
                  <a:cubicBezTo>
                    <a:pt x="4660" y="738"/>
                    <a:pt x="4637" y="772"/>
                    <a:pt x="4608" y="806"/>
                  </a:cubicBezTo>
                  <a:cubicBezTo>
                    <a:pt x="4569" y="846"/>
                    <a:pt x="4529" y="887"/>
                    <a:pt x="4477" y="921"/>
                  </a:cubicBezTo>
                  <a:cubicBezTo>
                    <a:pt x="4422" y="960"/>
                    <a:pt x="4359" y="995"/>
                    <a:pt x="4291" y="1023"/>
                  </a:cubicBezTo>
                  <a:cubicBezTo>
                    <a:pt x="4217" y="1045"/>
                    <a:pt x="4137" y="1063"/>
                    <a:pt x="4057" y="1074"/>
                  </a:cubicBezTo>
                  <a:lnTo>
                    <a:pt x="4000" y="1074"/>
                  </a:lnTo>
                  <a:cubicBezTo>
                    <a:pt x="3950" y="1074"/>
                    <a:pt x="3905" y="1074"/>
                    <a:pt x="3853" y="1063"/>
                  </a:cubicBezTo>
                  <a:cubicBezTo>
                    <a:pt x="3796" y="1050"/>
                    <a:pt x="3745" y="1034"/>
                    <a:pt x="3700" y="1011"/>
                  </a:cubicBezTo>
                  <a:cubicBezTo>
                    <a:pt x="3648" y="989"/>
                    <a:pt x="3603" y="960"/>
                    <a:pt x="3564" y="926"/>
                  </a:cubicBezTo>
                  <a:cubicBezTo>
                    <a:pt x="3517" y="887"/>
                    <a:pt x="3478" y="840"/>
                    <a:pt x="3444" y="790"/>
                  </a:cubicBezTo>
                  <a:cubicBezTo>
                    <a:pt x="3421" y="756"/>
                    <a:pt x="3404" y="722"/>
                    <a:pt x="3386" y="688"/>
                  </a:cubicBezTo>
                  <a:cubicBezTo>
                    <a:pt x="3365" y="648"/>
                    <a:pt x="3325" y="625"/>
                    <a:pt x="3279" y="625"/>
                  </a:cubicBezTo>
                  <a:cubicBezTo>
                    <a:pt x="3262" y="625"/>
                    <a:pt x="3245" y="630"/>
                    <a:pt x="3228" y="636"/>
                  </a:cubicBezTo>
                  <a:cubicBezTo>
                    <a:pt x="3171" y="664"/>
                    <a:pt x="3148" y="733"/>
                    <a:pt x="3176" y="795"/>
                  </a:cubicBezTo>
                  <a:cubicBezTo>
                    <a:pt x="3189" y="824"/>
                    <a:pt x="3200" y="846"/>
                    <a:pt x="3216" y="874"/>
                  </a:cubicBezTo>
                  <a:cubicBezTo>
                    <a:pt x="3223" y="898"/>
                    <a:pt x="3228" y="921"/>
                    <a:pt x="3228" y="943"/>
                  </a:cubicBezTo>
                  <a:cubicBezTo>
                    <a:pt x="3228" y="971"/>
                    <a:pt x="3228" y="1000"/>
                    <a:pt x="3223" y="1023"/>
                  </a:cubicBezTo>
                  <a:cubicBezTo>
                    <a:pt x="3223" y="1045"/>
                    <a:pt x="3211" y="1068"/>
                    <a:pt x="3205" y="1091"/>
                  </a:cubicBezTo>
                  <a:cubicBezTo>
                    <a:pt x="3194" y="1113"/>
                    <a:pt x="3182" y="1131"/>
                    <a:pt x="3171" y="1142"/>
                  </a:cubicBezTo>
                  <a:cubicBezTo>
                    <a:pt x="3155" y="1160"/>
                    <a:pt x="3137" y="1176"/>
                    <a:pt x="3121" y="1187"/>
                  </a:cubicBezTo>
                  <a:cubicBezTo>
                    <a:pt x="3097" y="1205"/>
                    <a:pt x="3074" y="1215"/>
                    <a:pt x="3052" y="1228"/>
                  </a:cubicBezTo>
                  <a:cubicBezTo>
                    <a:pt x="3024" y="1233"/>
                    <a:pt x="2995" y="1239"/>
                    <a:pt x="2966" y="1244"/>
                  </a:cubicBezTo>
                  <a:lnTo>
                    <a:pt x="2950" y="1244"/>
                  </a:lnTo>
                  <a:cubicBezTo>
                    <a:pt x="2932" y="1244"/>
                    <a:pt x="2909" y="1244"/>
                    <a:pt x="2887" y="1239"/>
                  </a:cubicBezTo>
                  <a:cubicBezTo>
                    <a:pt x="2864" y="1233"/>
                    <a:pt x="2841" y="1228"/>
                    <a:pt x="2819" y="1215"/>
                  </a:cubicBezTo>
                  <a:cubicBezTo>
                    <a:pt x="2801" y="1205"/>
                    <a:pt x="2780" y="1194"/>
                    <a:pt x="2762" y="1181"/>
                  </a:cubicBezTo>
                  <a:cubicBezTo>
                    <a:pt x="2746" y="1165"/>
                    <a:pt x="2728" y="1147"/>
                    <a:pt x="2717" y="1125"/>
                  </a:cubicBezTo>
                  <a:cubicBezTo>
                    <a:pt x="2699" y="1102"/>
                    <a:pt x="2688" y="1079"/>
                    <a:pt x="2677" y="1057"/>
                  </a:cubicBezTo>
                  <a:cubicBezTo>
                    <a:pt x="2665" y="1011"/>
                    <a:pt x="2654" y="966"/>
                    <a:pt x="2649" y="926"/>
                  </a:cubicBezTo>
                  <a:cubicBezTo>
                    <a:pt x="2649" y="898"/>
                    <a:pt x="2643" y="880"/>
                    <a:pt x="2625" y="858"/>
                  </a:cubicBezTo>
                  <a:cubicBezTo>
                    <a:pt x="2609" y="840"/>
                    <a:pt x="2580" y="829"/>
                    <a:pt x="2552" y="824"/>
                  </a:cubicBezTo>
                  <a:cubicBezTo>
                    <a:pt x="2500" y="824"/>
                    <a:pt x="2460" y="864"/>
                    <a:pt x="2455" y="921"/>
                  </a:cubicBezTo>
                  <a:cubicBezTo>
                    <a:pt x="2455" y="937"/>
                    <a:pt x="2450" y="955"/>
                    <a:pt x="2450" y="977"/>
                  </a:cubicBezTo>
                  <a:cubicBezTo>
                    <a:pt x="2439" y="1016"/>
                    <a:pt x="2421" y="1063"/>
                    <a:pt x="2405" y="1102"/>
                  </a:cubicBezTo>
                  <a:cubicBezTo>
                    <a:pt x="2392" y="1131"/>
                    <a:pt x="2370" y="1160"/>
                    <a:pt x="2347" y="1194"/>
                  </a:cubicBezTo>
                  <a:cubicBezTo>
                    <a:pt x="2324" y="1215"/>
                    <a:pt x="2302" y="1233"/>
                    <a:pt x="2274" y="1255"/>
                  </a:cubicBezTo>
                  <a:cubicBezTo>
                    <a:pt x="2245" y="1278"/>
                    <a:pt x="2211" y="1296"/>
                    <a:pt x="2177" y="1307"/>
                  </a:cubicBezTo>
                  <a:cubicBezTo>
                    <a:pt x="2132" y="1323"/>
                    <a:pt x="2085" y="1330"/>
                    <a:pt x="2040" y="1335"/>
                  </a:cubicBezTo>
                  <a:cubicBezTo>
                    <a:pt x="2023" y="1341"/>
                    <a:pt x="2012" y="1341"/>
                    <a:pt x="1995" y="1341"/>
                  </a:cubicBezTo>
                  <a:cubicBezTo>
                    <a:pt x="1955" y="1341"/>
                    <a:pt x="1910" y="1335"/>
                    <a:pt x="1870" y="1330"/>
                  </a:cubicBezTo>
                  <a:cubicBezTo>
                    <a:pt x="1807" y="1318"/>
                    <a:pt x="1750" y="1301"/>
                    <a:pt x="1700" y="1273"/>
                  </a:cubicBezTo>
                  <a:cubicBezTo>
                    <a:pt x="1655" y="1250"/>
                    <a:pt x="1608" y="1221"/>
                    <a:pt x="1569" y="1194"/>
                  </a:cubicBezTo>
                  <a:cubicBezTo>
                    <a:pt x="1540" y="1165"/>
                    <a:pt x="1511" y="1136"/>
                    <a:pt x="1484" y="1097"/>
                  </a:cubicBezTo>
                  <a:cubicBezTo>
                    <a:pt x="1466" y="1074"/>
                    <a:pt x="1450" y="1040"/>
                    <a:pt x="1438" y="1011"/>
                  </a:cubicBezTo>
                  <a:cubicBezTo>
                    <a:pt x="1427" y="977"/>
                    <a:pt x="1421" y="943"/>
                    <a:pt x="1416" y="914"/>
                  </a:cubicBezTo>
                  <a:lnTo>
                    <a:pt x="1416" y="1125"/>
                  </a:lnTo>
                  <a:cubicBezTo>
                    <a:pt x="1416" y="1147"/>
                    <a:pt x="1409" y="1170"/>
                    <a:pt x="1409" y="1194"/>
                  </a:cubicBezTo>
                  <a:cubicBezTo>
                    <a:pt x="1427" y="1210"/>
                    <a:pt x="1438" y="1228"/>
                    <a:pt x="1455" y="1250"/>
                  </a:cubicBezTo>
                  <a:cubicBezTo>
                    <a:pt x="1489" y="1284"/>
                    <a:pt x="1529" y="1318"/>
                    <a:pt x="1563" y="1341"/>
                  </a:cubicBezTo>
                  <a:cubicBezTo>
                    <a:pt x="1608" y="1375"/>
                    <a:pt x="1655" y="1398"/>
                    <a:pt x="1700" y="1415"/>
                  </a:cubicBezTo>
                  <a:cubicBezTo>
                    <a:pt x="1739" y="1432"/>
                    <a:pt x="1791" y="1443"/>
                    <a:pt x="1847" y="1449"/>
                  </a:cubicBezTo>
                  <a:lnTo>
                    <a:pt x="1899" y="1449"/>
                  </a:lnTo>
                  <a:cubicBezTo>
                    <a:pt x="1933" y="1449"/>
                    <a:pt x="1967" y="1449"/>
                    <a:pt x="1995" y="1443"/>
                  </a:cubicBezTo>
                  <a:cubicBezTo>
                    <a:pt x="2046" y="1438"/>
                    <a:pt x="2098" y="1420"/>
                    <a:pt x="2125" y="1409"/>
                  </a:cubicBezTo>
                  <a:cubicBezTo>
                    <a:pt x="2177" y="1386"/>
                    <a:pt x="2222" y="1364"/>
                    <a:pt x="2256" y="1341"/>
                  </a:cubicBezTo>
                  <a:cubicBezTo>
                    <a:pt x="2308" y="1307"/>
                    <a:pt x="2342" y="1278"/>
                    <a:pt x="2370" y="1250"/>
                  </a:cubicBezTo>
                  <a:cubicBezTo>
                    <a:pt x="2387" y="1239"/>
                    <a:pt x="2398" y="1221"/>
                    <a:pt x="2410" y="1205"/>
                  </a:cubicBezTo>
                  <a:cubicBezTo>
                    <a:pt x="2426" y="1181"/>
                    <a:pt x="2444" y="1165"/>
                    <a:pt x="2455" y="1142"/>
                  </a:cubicBezTo>
                  <a:cubicBezTo>
                    <a:pt x="2473" y="1113"/>
                    <a:pt x="2489" y="1085"/>
                    <a:pt x="2500" y="1050"/>
                  </a:cubicBezTo>
                  <a:cubicBezTo>
                    <a:pt x="2507" y="1068"/>
                    <a:pt x="2518" y="1085"/>
                    <a:pt x="2534" y="1097"/>
                  </a:cubicBezTo>
                  <a:cubicBezTo>
                    <a:pt x="2568" y="1142"/>
                    <a:pt x="2615" y="1181"/>
                    <a:pt x="2670" y="1210"/>
                  </a:cubicBezTo>
                  <a:cubicBezTo>
                    <a:pt x="2717" y="1239"/>
                    <a:pt x="2773" y="1262"/>
                    <a:pt x="2830" y="1273"/>
                  </a:cubicBezTo>
                  <a:cubicBezTo>
                    <a:pt x="2841" y="1278"/>
                    <a:pt x="2859" y="1278"/>
                    <a:pt x="2870" y="1284"/>
                  </a:cubicBezTo>
                  <a:lnTo>
                    <a:pt x="2870" y="1370"/>
                  </a:lnTo>
                  <a:cubicBezTo>
                    <a:pt x="2882" y="1375"/>
                    <a:pt x="2893" y="1375"/>
                    <a:pt x="2904" y="1375"/>
                  </a:cubicBezTo>
                  <a:cubicBezTo>
                    <a:pt x="2921" y="1375"/>
                    <a:pt x="2938" y="1370"/>
                    <a:pt x="2956" y="1370"/>
                  </a:cubicBezTo>
                  <a:cubicBezTo>
                    <a:pt x="3121" y="1330"/>
                    <a:pt x="3313" y="1228"/>
                    <a:pt x="3359" y="1205"/>
                  </a:cubicBezTo>
                  <a:lnTo>
                    <a:pt x="3359" y="1199"/>
                  </a:lnTo>
                  <a:cubicBezTo>
                    <a:pt x="3370" y="1125"/>
                    <a:pt x="3386" y="1057"/>
                    <a:pt x="3410" y="989"/>
                  </a:cubicBezTo>
                  <a:cubicBezTo>
                    <a:pt x="3427" y="1000"/>
                    <a:pt x="3444" y="1011"/>
                    <a:pt x="3461" y="1023"/>
                  </a:cubicBezTo>
                  <a:cubicBezTo>
                    <a:pt x="3564" y="1074"/>
                    <a:pt x="3671" y="1113"/>
                    <a:pt x="3779" y="1142"/>
                  </a:cubicBezTo>
                  <a:cubicBezTo>
                    <a:pt x="3858" y="1160"/>
                    <a:pt x="3944" y="1170"/>
                    <a:pt x="4018" y="1170"/>
                  </a:cubicBezTo>
                  <a:cubicBezTo>
                    <a:pt x="4047" y="1170"/>
                    <a:pt x="4068" y="1165"/>
                    <a:pt x="4097" y="1165"/>
                  </a:cubicBezTo>
                  <a:cubicBezTo>
                    <a:pt x="4154" y="1160"/>
                    <a:pt x="4212" y="1153"/>
                    <a:pt x="4262" y="1142"/>
                  </a:cubicBezTo>
                  <a:cubicBezTo>
                    <a:pt x="4330" y="1125"/>
                    <a:pt x="4393" y="1097"/>
                    <a:pt x="4443" y="1079"/>
                  </a:cubicBezTo>
                  <a:cubicBezTo>
                    <a:pt x="4546" y="1034"/>
                    <a:pt x="4637" y="977"/>
                    <a:pt x="4711" y="909"/>
                  </a:cubicBezTo>
                  <a:cubicBezTo>
                    <a:pt x="4773" y="853"/>
                    <a:pt x="4825" y="772"/>
                    <a:pt x="4853" y="688"/>
                  </a:cubicBezTo>
                  <a:cubicBezTo>
                    <a:pt x="4870" y="648"/>
                    <a:pt x="4876" y="607"/>
                    <a:pt x="4881" y="573"/>
                  </a:cubicBezTo>
                  <a:cubicBezTo>
                    <a:pt x="4887" y="534"/>
                    <a:pt x="4893" y="494"/>
                    <a:pt x="4893" y="449"/>
                  </a:cubicBezTo>
                  <a:cubicBezTo>
                    <a:pt x="4893" y="381"/>
                    <a:pt x="4887" y="318"/>
                    <a:pt x="4881" y="250"/>
                  </a:cubicBezTo>
                  <a:lnTo>
                    <a:pt x="4881" y="250"/>
                  </a:lnTo>
                  <a:cubicBezTo>
                    <a:pt x="4928" y="266"/>
                    <a:pt x="4983" y="284"/>
                    <a:pt x="5064" y="295"/>
                  </a:cubicBezTo>
                  <a:cubicBezTo>
                    <a:pt x="5114" y="300"/>
                    <a:pt x="5159" y="307"/>
                    <a:pt x="5211" y="307"/>
                  </a:cubicBezTo>
                  <a:cubicBezTo>
                    <a:pt x="5262" y="307"/>
                    <a:pt x="5319" y="300"/>
                    <a:pt x="5387" y="295"/>
                  </a:cubicBezTo>
                  <a:cubicBezTo>
                    <a:pt x="5534" y="279"/>
                    <a:pt x="5671" y="232"/>
                    <a:pt x="5791" y="164"/>
                  </a:cubicBezTo>
                  <a:cubicBezTo>
                    <a:pt x="5751" y="159"/>
                    <a:pt x="5717" y="159"/>
                    <a:pt x="5678" y="159"/>
                  </a:cubicBezTo>
                  <a:cubicBezTo>
                    <a:pt x="5665" y="176"/>
                    <a:pt x="5643" y="187"/>
                    <a:pt x="5620" y="193"/>
                  </a:cubicBezTo>
                  <a:lnTo>
                    <a:pt x="5603" y="193"/>
                  </a:lnTo>
                  <a:cubicBezTo>
                    <a:pt x="5586" y="193"/>
                    <a:pt x="5563" y="187"/>
                    <a:pt x="5552" y="176"/>
                  </a:cubicBezTo>
                  <a:cubicBezTo>
                    <a:pt x="5518" y="159"/>
                    <a:pt x="5507" y="124"/>
                    <a:pt x="5507" y="90"/>
                  </a:cubicBezTo>
                  <a:cubicBezTo>
                    <a:pt x="5473" y="96"/>
                    <a:pt x="5432" y="103"/>
                    <a:pt x="5393" y="108"/>
                  </a:cubicBezTo>
                  <a:cubicBezTo>
                    <a:pt x="5358" y="108"/>
                    <a:pt x="5324" y="114"/>
                    <a:pt x="5290" y="114"/>
                  </a:cubicBezTo>
                  <a:cubicBezTo>
                    <a:pt x="5200" y="114"/>
                    <a:pt x="5103" y="103"/>
                    <a:pt x="5007" y="85"/>
                  </a:cubicBezTo>
                  <a:cubicBezTo>
                    <a:pt x="4915" y="69"/>
                    <a:pt x="4831" y="45"/>
                    <a:pt x="4745" y="11"/>
                  </a:cubicBezTo>
                  <a:cubicBezTo>
                    <a:pt x="4734" y="6"/>
                    <a:pt x="4716" y="0"/>
                    <a:pt x="470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 flipH="1">
              <a:off x="1759210" y="3620793"/>
              <a:ext cx="3354" cy="3178"/>
            </a:xfrm>
            <a:custGeom>
              <a:avLst/>
              <a:gdLst/>
              <a:ahLst/>
              <a:cxnLst/>
              <a:rect l="l" t="t" r="r" b="b"/>
              <a:pathLst>
                <a:path w="114" h="108" extrusionOk="0">
                  <a:moveTo>
                    <a:pt x="46" y="0"/>
                  </a:moveTo>
                  <a:cubicBezTo>
                    <a:pt x="35" y="29"/>
                    <a:pt x="17" y="63"/>
                    <a:pt x="6" y="92"/>
                  </a:cubicBezTo>
                  <a:cubicBezTo>
                    <a:pt x="1" y="97"/>
                    <a:pt x="1" y="97"/>
                    <a:pt x="1" y="103"/>
                  </a:cubicBezTo>
                  <a:cubicBezTo>
                    <a:pt x="40" y="103"/>
                    <a:pt x="74" y="103"/>
                    <a:pt x="114" y="108"/>
                  </a:cubicBezTo>
                  <a:cubicBezTo>
                    <a:pt x="85" y="74"/>
                    <a:pt x="62" y="34"/>
                    <a:pt x="4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 flipH="1">
              <a:off x="1761211" y="3619939"/>
              <a:ext cx="6355" cy="4884"/>
            </a:xfrm>
            <a:custGeom>
              <a:avLst/>
              <a:gdLst/>
              <a:ahLst/>
              <a:cxnLst/>
              <a:rect l="l" t="t" r="r" b="b"/>
              <a:pathLst>
                <a:path w="216" h="166" extrusionOk="0">
                  <a:moveTo>
                    <a:pt x="205" y="1"/>
                  </a:moveTo>
                  <a:cubicBezTo>
                    <a:pt x="187" y="7"/>
                    <a:pt x="176" y="13"/>
                    <a:pt x="158" y="24"/>
                  </a:cubicBezTo>
                  <a:cubicBezTo>
                    <a:pt x="108" y="42"/>
                    <a:pt x="56" y="52"/>
                    <a:pt x="0" y="63"/>
                  </a:cubicBezTo>
                  <a:cubicBezTo>
                    <a:pt x="0" y="97"/>
                    <a:pt x="11" y="132"/>
                    <a:pt x="45" y="149"/>
                  </a:cubicBezTo>
                  <a:cubicBezTo>
                    <a:pt x="56" y="160"/>
                    <a:pt x="79" y="166"/>
                    <a:pt x="96" y="166"/>
                  </a:cubicBezTo>
                  <a:lnTo>
                    <a:pt x="113" y="166"/>
                  </a:lnTo>
                  <a:cubicBezTo>
                    <a:pt x="136" y="160"/>
                    <a:pt x="158" y="149"/>
                    <a:pt x="171" y="132"/>
                  </a:cubicBezTo>
                  <a:cubicBezTo>
                    <a:pt x="171" y="126"/>
                    <a:pt x="171" y="126"/>
                    <a:pt x="176" y="121"/>
                  </a:cubicBezTo>
                  <a:cubicBezTo>
                    <a:pt x="187" y="92"/>
                    <a:pt x="205" y="58"/>
                    <a:pt x="216" y="29"/>
                  </a:cubicBezTo>
                  <a:cubicBezTo>
                    <a:pt x="210" y="18"/>
                    <a:pt x="210" y="13"/>
                    <a:pt x="20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 flipH="1">
              <a:off x="1911206" y="3633974"/>
              <a:ext cx="9356" cy="5414"/>
            </a:xfrm>
            <a:custGeom>
              <a:avLst/>
              <a:gdLst/>
              <a:ahLst/>
              <a:cxnLst/>
              <a:rect l="l" t="t" r="r" b="b"/>
              <a:pathLst>
                <a:path w="318" h="184" extrusionOk="0">
                  <a:moveTo>
                    <a:pt x="6" y="1"/>
                  </a:moveTo>
                  <a:cubicBezTo>
                    <a:pt x="6" y="30"/>
                    <a:pt x="6" y="58"/>
                    <a:pt x="0" y="87"/>
                  </a:cubicBezTo>
                  <a:cubicBezTo>
                    <a:pt x="52" y="110"/>
                    <a:pt x="91" y="126"/>
                    <a:pt x="136" y="144"/>
                  </a:cubicBezTo>
                  <a:cubicBezTo>
                    <a:pt x="194" y="160"/>
                    <a:pt x="250" y="171"/>
                    <a:pt x="307" y="184"/>
                  </a:cubicBezTo>
                  <a:lnTo>
                    <a:pt x="318" y="76"/>
                  </a:lnTo>
                  <a:cubicBezTo>
                    <a:pt x="273" y="76"/>
                    <a:pt x="228" y="69"/>
                    <a:pt x="181" y="64"/>
                  </a:cubicBezTo>
                  <a:cubicBezTo>
                    <a:pt x="126" y="53"/>
                    <a:pt x="74" y="35"/>
                    <a:pt x="23" y="13"/>
                  </a:cubicBezTo>
                  <a:cubicBezTo>
                    <a:pt x="18" y="8"/>
                    <a:pt x="11" y="8"/>
                    <a:pt x="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4"/>
            <p:cNvSpPr/>
            <p:nvPr/>
          </p:nvSpPr>
          <p:spPr>
            <a:xfrm flipH="1">
              <a:off x="1893935" y="3633974"/>
              <a:ext cx="17624" cy="5914"/>
            </a:xfrm>
            <a:custGeom>
              <a:avLst/>
              <a:gdLst/>
              <a:ahLst/>
              <a:cxnLst/>
              <a:rect l="l" t="t" r="r" b="b"/>
              <a:pathLst>
                <a:path w="599" h="201" extrusionOk="0">
                  <a:moveTo>
                    <a:pt x="598" y="1"/>
                  </a:moveTo>
                  <a:lnTo>
                    <a:pt x="598" y="1"/>
                  </a:lnTo>
                  <a:cubicBezTo>
                    <a:pt x="462" y="35"/>
                    <a:pt x="319" y="64"/>
                    <a:pt x="182" y="76"/>
                  </a:cubicBezTo>
                  <a:cubicBezTo>
                    <a:pt x="143" y="76"/>
                    <a:pt x="109" y="81"/>
                    <a:pt x="75" y="81"/>
                  </a:cubicBezTo>
                  <a:cubicBezTo>
                    <a:pt x="53" y="81"/>
                    <a:pt x="35" y="76"/>
                    <a:pt x="12" y="76"/>
                  </a:cubicBezTo>
                  <a:lnTo>
                    <a:pt x="1" y="184"/>
                  </a:lnTo>
                  <a:cubicBezTo>
                    <a:pt x="58" y="189"/>
                    <a:pt x="114" y="195"/>
                    <a:pt x="171" y="195"/>
                  </a:cubicBezTo>
                  <a:cubicBezTo>
                    <a:pt x="195" y="200"/>
                    <a:pt x="211" y="200"/>
                    <a:pt x="229" y="200"/>
                  </a:cubicBezTo>
                  <a:cubicBezTo>
                    <a:pt x="360" y="200"/>
                    <a:pt x="484" y="178"/>
                    <a:pt x="591" y="144"/>
                  </a:cubicBezTo>
                  <a:cubicBezTo>
                    <a:pt x="591" y="98"/>
                    <a:pt x="591" y="53"/>
                    <a:pt x="598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4"/>
            <p:cNvSpPr/>
            <p:nvPr/>
          </p:nvSpPr>
          <p:spPr>
            <a:xfrm flipH="1">
              <a:off x="1887609" y="3629649"/>
              <a:ext cx="41486" cy="24627"/>
            </a:xfrm>
            <a:custGeom>
              <a:avLst/>
              <a:gdLst/>
              <a:ahLst/>
              <a:cxnLst/>
              <a:rect l="l" t="t" r="r" b="b"/>
              <a:pathLst>
                <a:path w="1410" h="837" extrusionOk="0">
                  <a:moveTo>
                    <a:pt x="1" y="1"/>
                  </a:moveTo>
                  <a:cubicBezTo>
                    <a:pt x="1" y="12"/>
                    <a:pt x="6" y="18"/>
                    <a:pt x="6" y="24"/>
                  </a:cubicBezTo>
                  <a:cubicBezTo>
                    <a:pt x="46" y="74"/>
                    <a:pt x="96" y="114"/>
                    <a:pt x="143" y="148"/>
                  </a:cubicBezTo>
                  <a:cubicBezTo>
                    <a:pt x="177" y="177"/>
                    <a:pt x="216" y="200"/>
                    <a:pt x="261" y="223"/>
                  </a:cubicBezTo>
                  <a:cubicBezTo>
                    <a:pt x="274" y="228"/>
                    <a:pt x="285" y="228"/>
                    <a:pt x="290" y="234"/>
                  </a:cubicBezTo>
                  <a:cubicBezTo>
                    <a:pt x="290" y="205"/>
                    <a:pt x="296" y="177"/>
                    <a:pt x="296" y="148"/>
                  </a:cubicBezTo>
                  <a:cubicBezTo>
                    <a:pt x="261" y="132"/>
                    <a:pt x="227" y="108"/>
                    <a:pt x="199" y="87"/>
                  </a:cubicBezTo>
                  <a:cubicBezTo>
                    <a:pt x="182" y="69"/>
                    <a:pt x="165" y="52"/>
                    <a:pt x="154" y="35"/>
                  </a:cubicBezTo>
                  <a:cubicBezTo>
                    <a:pt x="103" y="29"/>
                    <a:pt x="51" y="18"/>
                    <a:pt x="1" y="1"/>
                  </a:cubicBezTo>
                  <a:close/>
                  <a:moveTo>
                    <a:pt x="1392" y="103"/>
                  </a:moveTo>
                  <a:cubicBezTo>
                    <a:pt x="1387" y="103"/>
                    <a:pt x="1381" y="103"/>
                    <a:pt x="1370" y="108"/>
                  </a:cubicBezTo>
                  <a:cubicBezTo>
                    <a:pt x="1313" y="121"/>
                    <a:pt x="1250" y="137"/>
                    <a:pt x="1194" y="148"/>
                  </a:cubicBezTo>
                  <a:cubicBezTo>
                    <a:pt x="1187" y="200"/>
                    <a:pt x="1187" y="245"/>
                    <a:pt x="1187" y="291"/>
                  </a:cubicBezTo>
                  <a:cubicBezTo>
                    <a:pt x="1211" y="279"/>
                    <a:pt x="1234" y="273"/>
                    <a:pt x="1250" y="262"/>
                  </a:cubicBezTo>
                  <a:lnTo>
                    <a:pt x="1250" y="262"/>
                  </a:lnTo>
                  <a:cubicBezTo>
                    <a:pt x="1245" y="291"/>
                    <a:pt x="1245" y="325"/>
                    <a:pt x="1245" y="370"/>
                  </a:cubicBezTo>
                  <a:cubicBezTo>
                    <a:pt x="1250" y="472"/>
                    <a:pt x="1268" y="557"/>
                    <a:pt x="1297" y="638"/>
                  </a:cubicBezTo>
                  <a:cubicBezTo>
                    <a:pt x="1313" y="693"/>
                    <a:pt x="1336" y="734"/>
                    <a:pt x="1352" y="774"/>
                  </a:cubicBezTo>
                  <a:cubicBezTo>
                    <a:pt x="1370" y="796"/>
                    <a:pt x="1381" y="813"/>
                    <a:pt x="1392" y="837"/>
                  </a:cubicBezTo>
                  <a:cubicBezTo>
                    <a:pt x="1392" y="813"/>
                    <a:pt x="1399" y="790"/>
                    <a:pt x="1399" y="768"/>
                  </a:cubicBezTo>
                  <a:lnTo>
                    <a:pt x="1399" y="552"/>
                  </a:lnTo>
                  <a:lnTo>
                    <a:pt x="1399" y="496"/>
                  </a:lnTo>
                  <a:cubicBezTo>
                    <a:pt x="1404" y="393"/>
                    <a:pt x="1404" y="297"/>
                    <a:pt x="1404" y="200"/>
                  </a:cubicBezTo>
                  <a:cubicBezTo>
                    <a:pt x="1404" y="166"/>
                    <a:pt x="1410" y="137"/>
                    <a:pt x="1410" y="103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 flipH="1">
              <a:off x="1917385" y="3570980"/>
              <a:ext cx="22420" cy="35954"/>
            </a:xfrm>
            <a:custGeom>
              <a:avLst/>
              <a:gdLst/>
              <a:ahLst/>
              <a:cxnLst/>
              <a:rect l="l" t="t" r="r" b="b"/>
              <a:pathLst>
                <a:path w="762" h="1222" extrusionOk="0">
                  <a:moveTo>
                    <a:pt x="132" y="1"/>
                  </a:moveTo>
                  <a:cubicBezTo>
                    <a:pt x="92" y="1"/>
                    <a:pt x="58" y="23"/>
                    <a:pt x="46" y="62"/>
                  </a:cubicBezTo>
                  <a:cubicBezTo>
                    <a:pt x="30" y="119"/>
                    <a:pt x="12" y="177"/>
                    <a:pt x="6" y="239"/>
                  </a:cubicBezTo>
                  <a:cubicBezTo>
                    <a:pt x="1" y="301"/>
                    <a:pt x="6" y="369"/>
                    <a:pt x="12" y="415"/>
                  </a:cubicBezTo>
                  <a:cubicBezTo>
                    <a:pt x="17" y="460"/>
                    <a:pt x="35" y="518"/>
                    <a:pt x="51" y="574"/>
                  </a:cubicBezTo>
                  <a:cubicBezTo>
                    <a:pt x="75" y="631"/>
                    <a:pt x="103" y="688"/>
                    <a:pt x="137" y="744"/>
                  </a:cubicBezTo>
                  <a:cubicBezTo>
                    <a:pt x="166" y="790"/>
                    <a:pt x="205" y="835"/>
                    <a:pt x="245" y="880"/>
                  </a:cubicBezTo>
                  <a:cubicBezTo>
                    <a:pt x="290" y="932"/>
                    <a:pt x="342" y="977"/>
                    <a:pt x="387" y="1017"/>
                  </a:cubicBezTo>
                  <a:cubicBezTo>
                    <a:pt x="433" y="1051"/>
                    <a:pt x="478" y="1080"/>
                    <a:pt x="523" y="1108"/>
                  </a:cubicBezTo>
                  <a:cubicBezTo>
                    <a:pt x="489" y="1131"/>
                    <a:pt x="450" y="1171"/>
                    <a:pt x="415" y="1210"/>
                  </a:cubicBezTo>
                  <a:cubicBezTo>
                    <a:pt x="439" y="1216"/>
                    <a:pt x="460" y="1221"/>
                    <a:pt x="484" y="1221"/>
                  </a:cubicBezTo>
                  <a:cubicBezTo>
                    <a:pt x="512" y="1221"/>
                    <a:pt x="535" y="1221"/>
                    <a:pt x="557" y="1216"/>
                  </a:cubicBezTo>
                  <a:cubicBezTo>
                    <a:pt x="580" y="1210"/>
                    <a:pt x="604" y="1200"/>
                    <a:pt x="620" y="1187"/>
                  </a:cubicBezTo>
                  <a:cubicBezTo>
                    <a:pt x="643" y="1176"/>
                    <a:pt x="665" y="1160"/>
                    <a:pt x="683" y="1142"/>
                  </a:cubicBezTo>
                  <a:cubicBezTo>
                    <a:pt x="706" y="1119"/>
                    <a:pt x="717" y="1103"/>
                    <a:pt x="733" y="1080"/>
                  </a:cubicBezTo>
                  <a:cubicBezTo>
                    <a:pt x="745" y="1058"/>
                    <a:pt x="756" y="1035"/>
                    <a:pt x="762" y="1011"/>
                  </a:cubicBezTo>
                  <a:cubicBezTo>
                    <a:pt x="722" y="1000"/>
                    <a:pt x="683" y="983"/>
                    <a:pt x="649" y="966"/>
                  </a:cubicBezTo>
                  <a:cubicBezTo>
                    <a:pt x="557" y="921"/>
                    <a:pt x="484" y="875"/>
                    <a:pt x="415" y="819"/>
                  </a:cubicBezTo>
                  <a:cubicBezTo>
                    <a:pt x="365" y="767"/>
                    <a:pt x="319" y="717"/>
                    <a:pt x="274" y="665"/>
                  </a:cubicBezTo>
                  <a:cubicBezTo>
                    <a:pt x="245" y="615"/>
                    <a:pt x="216" y="563"/>
                    <a:pt x="200" y="512"/>
                  </a:cubicBezTo>
                  <a:cubicBezTo>
                    <a:pt x="182" y="460"/>
                    <a:pt x="171" y="415"/>
                    <a:pt x="166" y="364"/>
                  </a:cubicBezTo>
                  <a:cubicBezTo>
                    <a:pt x="160" y="319"/>
                    <a:pt x="166" y="267"/>
                    <a:pt x="171" y="227"/>
                  </a:cubicBezTo>
                  <a:cubicBezTo>
                    <a:pt x="182" y="182"/>
                    <a:pt x="195" y="143"/>
                    <a:pt x="211" y="103"/>
                  </a:cubicBezTo>
                  <a:cubicBezTo>
                    <a:pt x="211" y="96"/>
                    <a:pt x="216" y="91"/>
                    <a:pt x="222" y="85"/>
                  </a:cubicBezTo>
                  <a:cubicBezTo>
                    <a:pt x="216" y="74"/>
                    <a:pt x="216" y="62"/>
                    <a:pt x="211" y="51"/>
                  </a:cubicBezTo>
                  <a:cubicBezTo>
                    <a:pt x="200" y="28"/>
                    <a:pt x="182" y="12"/>
                    <a:pt x="160" y="6"/>
                  </a:cubicBezTo>
                  <a:cubicBezTo>
                    <a:pt x="148" y="1"/>
                    <a:pt x="137" y="1"/>
                    <a:pt x="132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 flipH="1">
              <a:off x="1931066" y="3619292"/>
              <a:ext cx="1854" cy="1677"/>
            </a:xfrm>
            <a:custGeom>
              <a:avLst/>
              <a:gdLst/>
              <a:ahLst/>
              <a:cxnLst/>
              <a:rect l="l" t="t" r="r" b="b"/>
              <a:pathLst>
                <a:path w="63" h="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6"/>
                    <a:pt x="6" y="6"/>
                    <a:pt x="11" y="12"/>
                  </a:cubicBezTo>
                  <a:cubicBezTo>
                    <a:pt x="29" y="29"/>
                    <a:pt x="45" y="40"/>
                    <a:pt x="63" y="57"/>
                  </a:cubicBezTo>
                  <a:lnTo>
                    <a:pt x="63" y="57"/>
                  </a:ln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 flipH="1">
              <a:off x="1929742" y="3620940"/>
              <a:ext cx="1353" cy="883"/>
            </a:xfrm>
            <a:custGeom>
              <a:avLst/>
              <a:gdLst/>
              <a:ahLst/>
              <a:cxnLst/>
              <a:rect l="l" t="t" r="r" b="b"/>
              <a:pathLst>
                <a:path w="46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"/>
                    <a:pt x="28" y="18"/>
                    <a:pt x="46" y="29"/>
                  </a:cubicBezTo>
                  <a:cubicBezTo>
                    <a:pt x="28" y="18"/>
                    <a:pt x="17" y="8"/>
                    <a:pt x="1" y="1"/>
                  </a:cubicBezTo>
                  <a:close/>
                </a:path>
              </a:pathLst>
            </a:custGeom>
            <a:solidFill>
              <a:srgbClr val="09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 flipH="1">
              <a:off x="1914531" y="3600727"/>
              <a:ext cx="18389" cy="21626"/>
            </a:xfrm>
            <a:custGeom>
              <a:avLst/>
              <a:gdLst/>
              <a:ahLst/>
              <a:cxnLst/>
              <a:rect l="l" t="t" r="r" b="b"/>
              <a:pathLst>
                <a:path w="625" h="735" extrusionOk="0">
                  <a:moveTo>
                    <a:pt x="528" y="0"/>
                  </a:moveTo>
                  <a:cubicBezTo>
                    <a:pt x="522" y="24"/>
                    <a:pt x="511" y="47"/>
                    <a:pt x="499" y="69"/>
                  </a:cubicBezTo>
                  <a:cubicBezTo>
                    <a:pt x="483" y="92"/>
                    <a:pt x="472" y="108"/>
                    <a:pt x="449" y="131"/>
                  </a:cubicBezTo>
                  <a:cubicBezTo>
                    <a:pt x="431" y="149"/>
                    <a:pt x="409" y="165"/>
                    <a:pt x="386" y="176"/>
                  </a:cubicBezTo>
                  <a:cubicBezTo>
                    <a:pt x="370" y="189"/>
                    <a:pt x="346" y="199"/>
                    <a:pt x="323" y="205"/>
                  </a:cubicBezTo>
                  <a:cubicBezTo>
                    <a:pt x="301" y="210"/>
                    <a:pt x="278" y="210"/>
                    <a:pt x="250" y="210"/>
                  </a:cubicBezTo>
                  <a:cubicBezTo>
                    <a:pt x="226" y="210"/>
                    <a:pt x="205" y="205"/>
                    <a:pt x="181" y="199"/>
                  </a:cubicBezTo>
                  <a:cubicBezTo>
                    <a:pt x="102" y="291"/>
                    <a:pt x="45" y="393"/>
                    <a:pt x="16" y="501"/>
                  </a:cubicBezTo>
                  <a:cubicBezTo>
                    <a:pt x="6" y="540"/>
                    <a:pt x="0" y="585"/>
                    <a:pt x="0" y="632"/>
                  </a:cubicBezTo>
                  <a:cubicBezTo>
                    <a:pt x="0" y="637"/>
                    <a:pt x="6" y="637"/>
                    <a:pt x="11" y="643"/>
                  </a:cubicBezTo>
                  <a:cubicBezTo>
                    <a:pt x="29" y="660"/>
                    <a:pt x="45" y="671"/>
                    <a:pt x="63" y="688"/>
                  </a:cubicBezTo>
                  <a:cubicBezTo>
                    <a:pt x="79" y="695"/>
                    <a:pt x="90" y="705"/>
                    <a:pt x="108" y="716"/>
                  </a:cubicBezTo>
                  <a:cubicBezTo>
                    <a:pt x="119" y="722"/>
                    <a:pt x="131" y="729"/>
                    <a:pt x="136" y="734"/>
                  </a:cubicBezTo>
                  <a:cubicBezTo>
                    <a:pt x="136" y="716"/>
                    <a:pt x="131" y="700"/>
                    <a:pt x="131" y="688"/>
                  </a:cubicBezTo>
                  <a:cubicBezTo>
                    <a:pt x="131" y="643"/>
                    <a:pt x="131" y="603"/>
                    <a:pt x="136" y="564"/>
                  </a:cubicBezTo>
                  <a:cubicBezTo>
                    <a:pt x="142" y="530"/>
                    <a:pt x="153" y="495"/>
                    <a:pt x="171" y="456"/>
                  </a:cubicBezTo>
                  <a:cubicBezTo>
                    <a:pt x="187" y="427"/>
                    <a:pt x="205" y="399"/>
                    <a:pt x="221" y="375"/>
                  </a:cubicBezTo>
                  <a:cubicBezTo>
                    <a:pt x="244" y="347"/>
                    <a:pt x="273" y="325"/>
                    <a:pt x="295" y="307"/>
                  </a:cubicBezTo>
                  <a:cubicBezTo>
                    <a:pt x="329" y="285"/>
                    <a:pt x="363" y="268"/>
                    <a:pt x="397" y="257"/>
                  </a:cubicBezTo>
                  <a:cubicBezTo>
                    <a:pt x="438" y="244"/>
                    <a:pt x="483" y="234"/>
                    <a:pt x="533" y="228"/>
                  </a:cubicBezTo>
                  <a:cubicBezTo>
                    <a:pt x="585" y="223"/>
                    <a:pt x="619" y="165"/>
                    <a:pt x="619" y="120"/>
                  </a:cubicBezTo>
                  <a:cubicBezTo>
                    <a:pt x="625" y="69"/>
                    <a:pt x="591" y="24"/>
                    <a:pt x="546" y="6"/>
                  </a:cubicBezTo>
                  <a:cubicBezTo>
                    <a:pt x="540" y="6"/>
                    <a:pt x="533" y="6"/>
                    <a:pt x="528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 flipH="1">
              <a:off x="1924564" y="3619292"/>
              <a:ext cx="8356" cy="11387"/>
            </a:xfrm>
            <a:custGeom>
              <a:avLst/>
              <a:gdLst/>
              <a:ahLst/>
              <a:cxnLst/>
              <a:rect l="l" t="t" r="r" b="b"/>
              <a:pathLst>
                <a:path w="284" h="387" extrusionOk="0">
                  <a:moveTo>
                    <a:pt x="0" y="1"/>
                  </a:moveTo>
                  <a:cubicBezTo>
                    <a:pt x="0" y="69"/>
                    <a:pt x="11" y="137"/>
                    <a:pt x="29" y="193"/>
                  </a:cubicBezTo>
                  <a:cubicBezTo>
                    <a:pt x="40" y="222"/>
                    <a:pt x="51" y="250"/>
                    <a:pt x="68" y="274"/>
                  </a:cubicBezTo>
                  <a:cubicBezTo>
                    <a:pt x="79" y="302"/>
                    <a:pt x="97" y="324"/>
                    <a:pt x="113" y="347"/>
                  </a:cubicBezTo>
                  <a:cubicBezTo>
                    <a:pt x="119" y="347"/>
                    <a:pt x="124" y="353"/>
                    <a:pt x="131" y="353"/>
                  </a:cubicBezTo>
                  <a:cubicBezTo>
                    <a:pt x="181" y="370"/>
                    <a:pt x="233" y="381"/>
                    <a:pt x="284" y="387"/>
                  </a:cubicBezTo>
                  <a:cubicBezTo>
                    <a:pt x="267" y="370"/>
                    <a:pt x="250" y="353"/>
                    <a:pt x="239" y="336"/>
                  </a:cubicBezTo>
                  <a:cubicBezTo>
                    <a:pt x="205" y="290"/>
                    <a:pt x="181" y="239"/>
                    <a:pt x="165" y="193"/>
                  </a:cubicBezTo>
                  <a:cubicBezTo>
                    <a:pt x="153" y="159"/>
                    <a:pt x="142" y="132"/>
                    <a:pt x="136" y="103"/>
                  </a:cubicBezTo>
                  <a:cubicBezTo>
                    <a:pt x="131" y="98"/>
                    <a:pt x="119" y="91"/>
                    <a:pt x="108" y="85"/>
                  </a:cubicBezTo>
                  <a:cubicBezTo>
                    <a:pt x="90" y="74"/>
                    <a:pt x="79" y="64"/>
                    <a:pt x="63" y="57"/>
                  </a:cubicBez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 flipH="1">
              <a:off x="1747000" y="3588193"/>
              <a:ext cx="12240" cy="16741"/>
            </a:xfrm>
            <a:custGeom>
              <a:avLst/>
              <a:gdLst/>
              <a:ahLst/>
              <a:cxnLst/>
              <a:rect l="l" t="t" r="r" b="b"/>
              <a:pathLst>
                <a:path w="416" h="569" extrusionOk="0">
                  <a:moveTo>
                    <a:pt x="85" y="1"/>
                  </a:moveTo>
                  <a:cubicBezTo>
                    <a:pt x="58" y="1"/>
                    <a:pt x="29" y="12"/>
                    <a:pt x="12" y="40"/>
                  </a:cubicBezTo>
                  <a:cubicBezTo>
                    <a:pt x="6" y="51"/>
                    <a:pt x="1" y="75"/>
                    <a:pt x="1" y="91"/>
                  </a:cubicBezTo>
                  <a:cubicBezTo>
                    <a:pt x="29" y="114"/>
                    <a:pt x="51" y="137"/>
                    <a:pt x="74" y="159"/>
                  </a:cubicBezTo>
                  <a:cubicBezTo>
                    <a:pt x="80" y="159"/>
                    <a:pt x="80" y="159"/>
                    <a:pt x="85" y="154"/>
                  </a:cubicBezTo>
                  <a:cubicBezTo>
                    <a:pt x="98" y="148"/>
                    <a:pt x="109" y="143"/>
                    <a:pt x="126" y="143"/>
                  </a:cubicBezTo>
                  <a:cubicBezTo>
                    <a:pt x="160" y="143"/>
                    <a:pt x="182" y="166"/>
                    <a:pt x="188" y="200"/>
                  </a:cubicBezTo>
                  <a:cubicBezTo>
                    <a:pt x="194" y="234"/>
                    <a:pt x="200" y="268"/>
                    <a:pt x="205" y="302"/>
                  </a:cubicBezTo>
                  <a:cubicBezTo>
                    <a:pt x="222" y="358"/>
                    <a:pt x="239" y="398"/>
                    <a:pt x="263" y="444"/>
                  </a:cubicBezTo>
                  <a:cubicBezTo>
                    <a:pt x="274" y="466"/>
                    <a:pt x="290" y="489"/>
                    <a:pt x="308" y="507"/>
                  </a:cubicBezTo>
                  <a:cubicBezTo>
                    <a:pt x="319" y="523"/>
                    <a:pt x="336" y="534"/>
                    <a:pt x="353" y="546"/>
                  </a:cubicBezTo>
                  <a:cubicBezTo>
                    <a:pt x="370" y="552"/>
                    <a:pt x="387" y="557"/>
                    <a:pt x="399" y="563"/>
                  </a:cubicBezTo>
                  <a:cubicBezTo>
                    <a:pt x="404" y="563"/>
                    <a:pt x="404" y="568"/>
                    <a:pt x="410" y="568"/>
                  </a:cubicBezTo>
                  <a:lnTo>
                    <a:pt x="410" y="518"/>
                  </a:lnTo>
                  <a:cubicBezTo>
                    <a:pt x="415" y="415"/>
                    <a:pt x="392" y="308"/>
                    <a:pt x="347" y="222"/>
                  </a:cubicBezTo>
                  <a:cubicBezTo>
                    <a:pt x="302" y="137"/>
                    <a:pt x="229" y="64"/>
                    <a:pt x="137" y="12"/>
                  </a:cubicBezTo>
                  <a:cubicBezTo>
                    <a:pt x="119" y="1"/>
                    <a:pt x="103" y="1"/>
                    <a:pt x="85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 flipH="1">
              <a:off x="1747177" y="3592371"/>
              <a:ext cx="10210" cy="28805"/>
            </a:xfrm>
            <a:custGeom>
              <a:avLst/>
              <a:gdLst/>
              <a:ahLst/>
              <a:cxnLst/>
              <a:rect l="l" t="t" r="r" b="b"/>
              <a:pathLst>
                <a:path w="347" h="979" extrusionOk="0">
                  <a:moveTo>
                    <a:pt x="63" y="1"/>
                  </a:moveTo>
                  <a:cubicBezTo>
                    <a:pt x="46" y="1"/>
                    <a:pt x="35" y="6"/>
                    <a:pt x="22" y="12"/>
                  </a:cubicBezTo>
                  <a:cubicBezTo>
                    <a:pt x="17" y="17"/>
                    <a:pt x="17" y="17"/>
                    <a:pt x="11" y="17"/>
                  </a:cubicBezTo>
                  <a:cubicBezTo>
                    <a:pt x="40" y="46"/>
                    <a:pt x="63" y="80"/>
                    <a:pt x="85" y="108"/>
                  </a:cubicBezTo>
                  <a:cubicBezTo>
                    <a:pt x="119" y="160"/>
                    <a:pt x="148" y="211"/>
                    <a:pt x="171" y="268"/>
                  </a:cubicBezTo>
                  <a:cubicBezTo>
                    <a:pt x="187" y="318"/>
                    <a:pt x="200" y="365"/>
                    <a:pt x="205" y="415"/>
                  </a:cubicBezTo>
                  <a:cubicBezTo>
                    <a:pt x="205" y="455"/>
                    <a:pt x="205" y="494"/>
                    <a:pt x="200" y="535"/>
                  </a:cubicBezTo>
                  <a:cubicBezTo>
                    <a:pt x="187" y="580"/>
                    <a:pt x="176" y="625"/>
                    <a:pt x="153" y="665"/>
                  </a:cubicBezTo>
                  <a:cubicBezTo>
                    <a:pt x="137" y="706"/>
                    <a:pt x="114" y="740"/>
                    <a:pt x="85" y="774"/>
                  </a:cubicBezTo>
                  <a:cubicBezTo>
                    <a:pt x="56" y="808"/>
                    <a:pt x="29" y="835"/>
                    <a:pt x="0" y="859"/>
                  </a:cubicBezTo>
                  <a:cubicBezTo>
                    <a:pt x="6" y="887"/>
                    <a:pt x="22" y="916"/>
                    <a:pt x="40" y="938"/>
                  </a:cubicBezTo>
                  <a:cubicBezTo>
                    <a:pt x="51" y="955"/>
                    <a:pt x="56" y="966"/>
                    <a:pt x="69" y="979"/>
                  </a:cubicBezTo>
                  <a:cubicBezTo>
                    <a:pt x="80" y="972"/>
                    <a:pt x="85" y="961"/>
                    <a:pt x="97" y="955"/>
                  </a:cubicBezTo>
                  <a:cubicBezTo>
                    <a:pt x="131" y="921"/>
                    <a:pt x="171" y="876"/>
                    <a:pt x="205" y="824"/>
                  </a:cubicBezTo>
                  <a:cubicBezTo>
                    <a:pt x="239" y="779"/>
                    <a:pt x="261" y="728"/>
                    <a:pt x="284" y="677"/>
                  </a:cubicBezTo>
                  <a:cubicBezTo>
                    <a:pt x="318" y="603"/>
                    <a:pt x="336" y="518"/>
                    <a:pt x="347" y="426"/>
                  </a:cubicBezTo>
                  <a:cubicBezTo>
                    <a:pt x="341" y="426"/>
                    <a:pt x="341" y="421"/>
                    <a:pt x="336" y="421"/>
                  </a:cubicBezTo>
                  <a:cubicBezTo>
                    <a:pt x="324" y="415"/>
                    <a:pt x="307" y="410"/>
                    <a:pt x="290" y="404"/>
                  </a:cubicBezTo>
                  <a:cubicBezTo>
                    <a:pt x="273" y="392"/>
                    <a:pt x="256" y="381"/>
                    <a:pt x="245" y="365"/>
                  </a:cubicBezTo>
                  <a:cubicBezTo>
                    <a:pt x="227" y="347"/>
                    <a:pt x="211" y="324"/>
                    <a:pt x="200" y="302"/>
                  </a:cubicBezTo>
                  <a:cubicBezTo>
                    <a:pt x="176" y="256"/>
                    <a:pt x="159" y="216"/>
                    <a:pt x="142" y="160"/>
                  </a:cubicBezTo>
                  <a:cubicBezTo>
                    <a:pt x="137" y="126"/>
                    <a:pt x="131" y="92"/>
                    <a:pt x="125" y="58"/>
                  </a:cubicBezTo>
                  <a:cubicBezTo>
                    <a:pt x="119" y="24"/>
                    <a:pt x="97" y="1"/>
                    <a:pt x="6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 flipH="1">
              <a:off x="1755356" y="3617615"/>
              <a:ext cx="6208" cy="6355"/>
            </a:xfrm>
            <a:custGeom>
              <a:avLst/>
              <a:gdLst/>
              <a:ahLst/>
              <a:cxnLst/>
              <a:rect l="l" t="t" r="r" b="b"/>
              <a:pathLst>
                <a:path w="211" h="216" extrusionOk="0">
                  <a:moveTo>
                    <a:pt x="142" y="1"/>
                  </a:moveTo>
                  <a:cubicBezTo>
                    <a:pt x="130" y="6"/>
                    <a:pt x="125" y="11"/>
                    <a:pt x="119" y="18"/>
                  </a:cubicBezTo>
                  <a:cubicBezTo>
                    <a:pt x="80" y="40"/>
                    <a:pt x="40" y="63"/>
                    <a:pt x="1" y="80"/>
                  </a:cubicBezTo>
                  <a:cubicBezTo>
                    <a:pt x="6" y="92"/>
                    <a:pt x="6" y="97"/>
                    <a:pt x="12" y="108"/>
                  </a:cubicBezTo>
                  <a:cubicBezTo>
                    <a:pt x="28" y="142"/>
                    <a:pt x="51" y="182"/>
                    <a:pt x="80" y="216"/>
                  </a:cubicBezTo>
                  <a:cubicBezTo>
                    <a:pt x="125" y="189"/>
                    <a:pt x="171" y="155"/>
                    <a:pt x="211" y="121"/>
                  </a:cubicBezTo>
                  <a:cubicBezTo>
                    <a:pt x="198" y="108"/>
                    <a:pt x="193" y="97"/>
                    <a:pt x="182" y="80"/>
                  </a:cubicBezTo>
                  <a:cubicBezTo>
                    <a:pt x="164" y="58"/>
                    <a:pt x="148" y="29"/>
                    <a:pt x="142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 flipH="1">
              <a:off x="1826264" y="3699027"/>
              <a:ext cx="3178" cy="14594"/>
            </a:xfrm>
            <a:custGeom>
              <a:avLst/>
              <a:gdLst/>
              <a:ahLst/>
              <a:cxnLst/>
              <a:rect l="l" t="t" r="r" b="b"/>
              <a:pathLst>
                <a:path w="108" h="496" extrusionOk="0">
                  <a:moveTo>
                    <a:pt x="0" y="1"/>
                  </a:moveTo>
                  <a:cubicBezTo>
                    <a:pt x="17" y="211"/>
                    <a:pt x="45" y="388"/>
                    <a:pt x="85" y="496"/>
                  </a:cubicBezTo>
                  <a:cubicBezTo>
                    <a:pt x="102" y="478"/>
                    <a:pt x="108" y="456"/>
                    <a:pt x="102" y="427"/>
                  </a:cubicBezTo>
                  <a:cubicBezTo>
                    <a:pt x="92" y="354"/>
                    <a:pt x="68" y="273"/>
                    <a:pt x="51" y="200"/>
                  </a:cubicBezTo>
                  <a:cubicBezTo>
                    <a:pt x="34" y="142"/>
                    <a:pt x="23" y="92"/>
                    <a:pt x="6" y="35"/>
                  </a:cubicBezTo>
                  <a:cubicBezTo>
                    <a:pt x="6" y="24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 flipH="1">
              <a:off x="1826941" y="3654570"/>
              <a:ext cx="22744" cy="59904"/>
            </a:xfrm>
            <a:custGeom>
              <a:avLst/>
              <a:gdLst/>
              <a:ahLst/>
              <a:cxnLst/>
              <a:rect l="l" t="t" r="r" b="b"/>
              <a:pathLst>
                <a:path w="773" h="2036" extrusionOk="0">
                  <a:moveTo>
                    <a:pt x="643" y="1"/>
                  </a:moveTo>
                  <a:lnTo>
                    <a:pt x="643" y="1"/>
                  </a:lnTo>
                  <a:cubicBezTo>
                    <a:pt x="597" y="24"/>
                    <a:pt x="405" y="126"/>
                    <a:pt x="240" y="166"/>
                  </a:cubicBezTo>
                  <a:cubicBezTo>
                    <a:pt x="222" y="166"/>
                    <a:pt x="205" y="171"/>
                    <a:pt x="188" y="171"/>
                  </a:cubicBezTo>
                  <a:cubicBezTo>
                    <a:pt x="177" y="171"/>
                    <a:pt x="166" y="171"/>
                    <a:pt x="154" y="166"/>
                  </a:cubicBezTo>
                  <a:cubicBezTo>
                    <a:pt x="148" y="279"/>
                    <a:pt x="143" y="392"/>
                    <a:pt x="137" y="506"/>
                  </a:cubicBezTo>
                  <a:cubicBezTo>
                    <a:pt x="137" y="620"/>
                    <a:pt x="125" y="733"/>
                    <a:pt x="120" y="842"/>
                  </a:cubicBezTo>
                  <a:cubicBezTo>
                    <a:pt x="114" y="903"/>
                    <a:pt x="109" y="966"/>
                    <a:pt x="103" y="1023"/>
                  </a:cubicBezTo>
                  <a:lnTo>
                    <a:pt x="98" y="1057"/>
                  </a:lnTo>
                  <a:cubicBezTo>
                    <a:pt x="91" y="1092"/>
                    <a:pt x="91" y="1126"/>
                    <a:pt x="85" y="1154"/>
                  </a:cubicBezTo>
                  <a:cubicBezTo>
                    <a:pt x="75" y="1194"/>
                    <a:pt x="69" y="1233"/>
                    <a:pt x="64" y="1273"/>
                  </a:cubicBezTo>
                  <a:cubicBezTo>
                    <a:pt x="51" y="1307"/>
                    <a:pt x="46" y="1347"/>
                    <a:pt x="35" y="1387"/>
                  </a:cubicBezTo>
                  <a:cubicBezTo>
                    <a:pt x="17" y="1495"/>
                    <a:pt x="1" y="1603"/>
                    <a:pt x="12" y="1705"/>
                  </a:cubicBezTo>
                  <a:cubicBezTo>
                    <a:pt x="17" y="1756"/>
                    <a:pt x="30" y="1790"/>
                    <a:pt x="51" y="1818"/>
                  </a:cubicBezTo>
                  <a:cubicBezTo>
                    <a:pt x="64" y="1836"/>
                    <a:pt x="80" y="1852"/>
                    <a:pt x="103" y="1870"/>
                  </a:cubicBezTo>
                  <a:cubicBezTo>
                    <a:pt x="109" y="1876"/>
                    <a:pt x="125" y="1881"/>
                    <a:pt x="132" y="1887"/>
                  </a:cubicBezTo>
                  <a:cubicBezTo>
                    <a:pt x="137" y="1887"/>
                    <a:pt x="148" y="1892"/>
                    <a:pt x="154" y="1892"/>
                  </a:cubicBezTo>
                  <a:cubicBezTo>
                    <a:pt x="205" y="1904"/>
                    <a:pt x="250" y="1910"/>
                    <a:pt x="295" y="1915"/>
                  </a:cubicBezTo>
                  <a:cubicBezTo>
                    <a:pt x="324" y="1915"/>
                    <a:pt x="342" y="1921"/>
                    <a:pt x="358" y="1921"/>
                  </a:cubicBezTo>
                  <a:cubicBezTo>
                    <a:pt x="387" y="1921"/>
                    <a:pt x="415" y="1926"/>
                    <a:pt x="444" y="1926"/>
                  </a:cubicBezTo>
                  <a:cubicBezTo>
                    <a:pt x="495" y="1938"/>
                    <a:pt x="546" y="1955"/>
                    <a:pt x="609" y="1983"/>
                  </a:cubicBezTo>
                  <a:cubicBezTo>
                    <a:pt x="636" y="1994"/>
                    <a:pt x="654" y="2007"/>
                    <a:pt x="677" y="2018"/>
                  </a:cubicBezTo>
                  <a:cubicBezTo>
                    <a:pt x="688" y="2028"/>
                    <a:pt x="705" y="2035"/>
                    <a:pt x="717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2" y="2018"/>
                    <a:pt x="767" y="2012"/>
                    <a:pt x="773" y="2007"/>
                  </a:cubicBezTo>
                  <a:cubicBezTo>
                    <a:pt x="733" y="1899"/>
                    <a:pt x="705" y="1722"/>
                    <a:pt x="688" y="1512"/>
                  </a:cubicBezTo>
                  <a:cubicBezTo>
                    <a:pt x="677" y="1461"/>
                    <a:pt x="665" y="1409"/>
                    <a:pt x="660" y="1359"/>
                  </a:cubicBezTo>
                  <a:cubicBezTo>
                    <a:pt x="649" y="1302"/>
                    <a:pt x="643" y="1251"/>
                    <a:pt x="643" y="1194"/>
                  </a:cubicBezTo>
                  <a:cubicBezTo>
                    <a:pt x="620" y="978"/>
                    <a:pt x="609" y="779"/>
                    <a:pt x="602" y="596"/>
                  </a:cubicBezTo>
                  <a:cubicBezTo>
                    <a:pt x="602" y="370"/>
                    <a:pt x="615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 flipH="1">
              <a:off x="1751324" y="3573481"/>
              <a:ext cx="183773" cy="85119"/>
            </a:xfrm>
            <a:custGeom>
              <a:avLst/>
              <a:gdLst/>
              <a:ahLst/>
              <a:cxnLst/>
              <a:rect l="l" t="t" r="r" b="b"/>
              <a:pathLst>
                <a:path w="6246" h="2893" extrusionOk="0">
                  <a:moveTo>
                    <a:pt x="62" y="0"/>
                  </a:moveTo>
                  <a:cubicBezTo>
                    <a:pt x="56" y="6"/>
                    <a:pt x="51" y="11"/>
                    <a:pt x="51" y="18"/>
                  </a:cubicBezTo>
                  <a:cubicBezTo>
                    <a:pt x="35" y="58"/>
                    <a:pt x="22" y="97"/>
                    <a:pt x="11" y="142"/>
                  </a:cubicBezTo>
                  <a:cubicBezTo>
                    <a:pt x="6" y="182"/>
                    <a:pt x="0" y="234"/>
                    <a:pt x="6" y="279"/>
                  </a:cubicBezTo>
                  <a:cubicBezTo>
                    <a:pt x="11" y="330"/>
                    <a:pt x="22" y="375"/>
                    <a:pt x="40" y="427"/>
                  </a:cubicBezTo>
                  <a:cubicBezTo>
                    <a:pt x="56" y="478"/>
                    <a:pt x="85" y="530"/>
                    <a:pt x="114" y="580"/>
                  </a:cubicBezTo>
                  <a:cubicBezTo>
                    <a:pt x="159" y="632"/>
                    <a:pt x="205" y="682"/>
                    <a:pt x="255" y="734"/>
                  </a:cubicBezTo>
                  <a:cubicBezTo>
                    <a:pt x="324" y="790"/>
                    <a:pt x="397" y="836"/>
                    <a:pt x="489" y="881"/>
                  </a:cubicBezTo>
                  <a:cubicBezTo>
                    <a:pt x="523" y="898"/>
                    <a:pt x="562" y="915"/>
                    <a:pt x="602" y="926"/>
                  </a:cubicBezTo>
                  <a:cubicBezTo>
                    <a:pt x="607" y="932"/>
                    <a:pt x="614" y="932"/>
                    <a:pt x="620" y="932"/>
                  </a:cubicBezTo>
                  <a:cubicBezTo>
                    <a:pt x="665" y="950"/>
                    <a:pt x="699" y="995"/>
                    <a:pt x="693" y="1046"/>
                  </a:cubicBezTo>
                  <a:cubicBezTo>
                    <a:pt x="693" y="1091"/>
                    <a:pt x="659" y="1149"/>
                    <a:pt x="607" y="1154"/>
                  </a:cubicBezTo>
                  <a:cubicBezTo>
                    <a:pt x="557" y="1160"/>
                    <a:pt x="512" y="1170"/>
                    <a:pt x="471" y="1183"/>
                  </a:cubicBezTo>
                  <a:cubicBezTo>
                    <a:pt x="437" y="1194"/>
                    <a:pt x="403" y="1211"/>
                    <a:pt x="369" y="1233"/>
                  </a:cubicBezTo>
                  <a:cubicBezTo>
                    <a:pt x="347" y="1251"/>
                    <a:pt x="318" y="1273"/>
                    <a:pt x="295" y="1301"/>
                  </a:cubicBezTo>
                  <a:cubicBezTo>
                    <a:pt x="279" y="1325"/>
                    <a:pt x="261" y="1353"/>
                    <a:pt x="245" y="1382"/>
                  </a:cubicBezTo>
                  <a:cubicBezTo>
                    <a:pt x="227" y="1421"/>
                    <a:pt x="216" y="1456"/>
                    <a:pt x="210" y="1490"/>
                  </a:cubicBezTo>
                  <a:cubicBezTo>
                    <a:pt x="205" y="1529"/>
                    <a:pt x="205" y="1569"/>
                    <a:pt x="205" y="1614"/>
                  </a:cubicBezTo>
                  <a:cubicBezTo>
                    <a:pt x="205" y="1626"/>
                    <a:pt x="210" y="1642"/>
                    <a:pt x="210" y="1660"/>
                  </a:cubicBezTo>
                  <a:cubicBezTo>
                    <a:pt x="216" y="1689"/>
                    <a:pt x="227" y="1716"/>
                    <a:pt x="239" y="1750"/>
                  </a:cubicBezTo>
                  <a:cubicBezTo>
                    <a:pt x="255" y="1796"/>
                    <a:pt x="279" y="1847"/>
                    <a:pt x="313" y="1893"/>
                  </a:cubicBezTo>
                  <a:cubicBezTo>
                    <a:pt x="324" y="1910"/>
                    <a:pt x="341" y="1927"/>
                    <a:pt x="358" y="1944"/>
                  </a:cubicBezTo>
                  <a:cubicBezTo>
                    <a:pt x="369" y="1961"/>
                    <a:pt x="386" y="1978"/>
                    <a:pt x="403" y="1996"/>
                  </a:cubicBezTo>
                  <a:cubicBezTo>
                    <a:pt x="431" y="2017"/>
                    <a:pt x="465" y="2041"/>
                    <a:pt x="500" y="2057"/>
                  </a:cubicBezTo>
                  <a:cubicBezTo>
                    <a:pt x="505" y="2064"/>
                    <a:pt x="512" y="2064"/>
                    <a:pt x="517" y="2069"/>
                  </a:cubicBezTo>
                  <a:cubicBezTo>
                    <a:pt x="568" y="2091"/>
                    <a:pt x="620" y="2109"/>
                    <a:pt x="675" y="2120"/>
                  </a:cubicBezTo>
                  <a:cubicBezTo>
                    <a:pt x="722" y="2125"/>
                    <a:pt x="767" y="2132"/>
                    <a:pt x="812" y="2132"/>
                  </a:cubicBezTo>
                  <a:cubicBezTo>
                    <a:pt x="835" y="2132"/>
                    <a:pt x="853" y="2137"/>
                    <a:pt x="875" y="2137"/>
                  </a:cubicBezTo>
                  <a:cubicBezTo>
                    <a:pt x="909" y="2137"/>
                    <a:pt x="943" y="2132"/>
                    <a:pt x="982" y="2132"/>
                  </a:cubicBezTo>
                  <a:cubicBezTo>
                    <a:pt x="1119" y="2120"/>
                    <a:pt x="1262" y="2091"/>
                    <a:pt x="1398" y="2057"/>
                  </a:cubicBezTo>
                  <a:cubicBezTo>
                    <a:pt x="1454" y="2046"/>
                    <a:pt x="1517" y="2030"/>
                    <a:pt x="1574" y="2017"/>
                  </a:cubicBezTo>
                  <a:cubicBezTo>
                    <a:pt x="1585" y="2012"/>
                    <a:pt x="1591" y="2012"/>
                    <a:pt x="1596" y="2012"/>
                  </a:cubicBezTo>
                  <a:lnTo>
                    <a:pt x="1614" y="2012"/>
                  </a:lnTo>
                  <a:cubicBezTo>
                    <a:pt x="1642" y="2017"/>
                    <a:pt x="1671" y="2041"/>
                    <a:pt x="1687" y="2069"/>
                  </a:cubicBezTo>
                  <a:cubicBezTo>
                    <a:pt x="1705" y="2098"/>
                    <a:pt x="1705" y="2137"/>
                    <a:pt x="1682" y="2171"/>
                  </a:cubicBezTo>
                  <a:cubicBezTo>
                    <a:pt x="1676" y="2182"/>
                    <a:pt x="1664" y="2200"/>
                    <a:pt x="1659" y="2211"/>
                  </a:cubicBezTo>
                  <a:cubicBezTo>
                    <a:pt x="1637" y="2261"/>
                    <a:pt x="1619" y="2308"/>
                    <a:pt x="1608" y="2353"/>
                  </a:cubicBezTo>
                  <a:cubicBezTo>
                    <a:pt x="1608" y="2371"/>
                    <a:pt x="1608" y="2387"/>
                    <a:pt x="1603" y="2405"/>
                  </a:cubicBezTo>
                  <a:lnTo>
                    <a:pt x="1603" y="2461"/>
                  </a:lnTo>
                  <a:lnTo>
                    <a:pt x="1603" y="2466"/>
                  </a:lnTo>
                  <a:cubicBezTo>
                    <a:pt x="1608" y="2495"/>
                    <a:pt x="1614" y="2529"/>
                    <a:pt x="1625" y="2563"/>
                  </a:cubicBezTo>
                  <a:cubicBezTo>
                    <a:pt x="1637" y="2592"/>
                    <a:pt x="1653" y="2626"/>
                    <a:pt x="1671" y="2649"/>
                  </a:cubicBezTo>
                  <a:cubicBezTo>
                    <a:pt x="1698" y="2688"/>
                    <a:pt x="1727" y="2717"/>
                    <a:pt x="1756" y="2746"/>
                  </a:cubicBezTo>
                  <a:cubicBezTo>
                    <a:pt x="1795" y="2773"/>
                    <a:pt x="1842" y="2802"/>
                    <a:pt x="1887" y="2825"/>
                  </a:cubicBezTo>
                  <a:cubicBezTo>
                    <a:pt x="1937" y="2853"/>
                    <a:pt x="1994" y="2870"/>
                    <a:pt x="2057" y="2882"/>
                  </a:cubicBezTo>
                  <a:cubicBezTo>
                    <a:pt x="2097" y="2887"/>
                    <a:pt x="2142" y="2893"/>
                    <a:pt x="2182" y="2893"/>
                  </a:cubicBezTo>
                  <a:cubicBezTo>
                    <a:pt x="2199" y="2893"/>
                    <a:pt x="2210" y="2893"/>
                    <a:pt x="2227" y="2887"/>
                  </a:cubicBezTo>
                  <a:cubicBezTo>
                    <a:pt x="2272" y="2882"/>
                    <a:pt x="2319" y="2875"/>
                    <a:pt x="2364" y="2859"/>
                  </a:cubicBezTo>
                  <a:cubicBezTo>
                    <a:pt x="2398" y="2848"/>
                    <a:pt x="2432" y="2830"/>
                    <a:pt x="2461" y="2807"/>
                  </a:cubicBezTo>
                  <a:cubicBezTo>
                    <a:pt x="2489" y="2785"/>
                    <a:pt x="2511" y="2767"/>
                    <a:pt x="2534" y="2746"/>
                  </a:cubicBezTo>
                  <a:cubicBezTo>
                    <a:pt x="2557" y="2712"/>
                    <a:pt x="2579" y="2683"/>
                    <a:pt x="2592" y="2654"/>
                  </a:cubicBezTo>
                  <a:cubicBezTo>
                    <a:pt x="2608" y="2615"/>
                    <a:pt x="2626" y="2568"/>
                    <a:pt x="2637" y="2529"/>
                  </a:cubicBezTo>
                  <a:cubicBezTo>
                    <a:pt x="2637" y="2507"/>
                    <a:pt x="2642" y="2489"/>
                    <a:pt x="2642" y="2473"/>
                  </a:cubicBezTo>
                  <a:cubicBezTo>
                    <a:pt x="2647" y="2416"/>
                    <a:pt x="2687" y="2376"/>
                    <a:pt x="2739" y="2376"/>
                  </a:cubicBezTo>
                  <a:cubicBezTo>
                    <a:pt x="2767" y="2381"/>
                    <a:pt x="2796" y="2392"/>
                    <a:pt x="2812" y="2410"/>
                  </a:cubicBezTo>
                  <a:cubicBezTo>
                    <a:pt x="2830" y="2432"/>
                    <a:pt x="2836" y="2450"/>
                    <a:pt x="2836" y="2478"/>
                  </a:cubicBezTo>
                  <a:cubicBezTo>
                    <a:pt x="2841" y="2518"/>
                    <a:pt x="2852" y="2563"/>
                    <a:pt x="2864" y="2609"/>
                  </a:cubicBezTo>
                  <a:cubicBezTo>
                    <a:pt x="2875" y="2631"/>
                    <a:pt x="2886" y="2654"/>
                    <a:pt x="2904" y="2677"/>
                  </a:cubicBezTo>
                  <a:cubicBezTo>
                    <a:pt x="2915" y="2699"/>
                    <a:pt x="2933" y="2717"/>
                    <a:pt x="2949" y="2733"/>
                  </a:cubicBezTo>
                  <a:cubicBezTo>
                    <a:pt x="2967" y="2746"/>
                    <a:pt x="2988" y="2757"/>
                    <a:pt x="3006" y="2767"/>
                  </a:cubicBezTo>
                  <a:cubicBezTo>
                    <a:pt x="3028" y="2780"/>
                    <a:pt x="3051" y="2785"/>
                    <a:pt x="3074" y="2791"/>
                  </a:cubicBezTo>
                  <a:cubicBezTo>
                    <a:pt x="3096" y="2796"/>
                    <a:pt x="3119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11" y="2785"/>
                    <a:pt x="3239" y="2780"/>
                  </a:cubicBezTo>
                  <a:cubicBezTo>
                    <a:pt x="3261" y="2767"/>
                    <a:pt x="3284" y="2757"/>
                    <a:pt x="3308" y="2739"/>
                  </a:cubicBezTo>
                  <a:cubicBezTo>
                    <a:pt x="3324" y="2728"/>
                    <a:pt x="3342" y="2712"/>
                    <a:pt x="3358" y="2694"/>
                  </a:cubicBezTo>
                  <a:cubicBezTo>
                    <a:pt x="3369" y="2683"/>
                    <a:pt x="3381" y="2665"/>
                    <a:pt x="3392" y="2643"/>
                  </a:cubicBezTo>
                  <a:cubicBezTo>
                    <a:pt x="3398" y="2620"/>
                    <a:pt x="3410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5" y="2473"/>
                    <a:pt x="3410" y="2450"/>
                    <a:pt x="3403" y="2426"/>
                  </a:cubicBezTo>
                  <a:cubicBezTo>
                    <a:pt x="3387" y="2398"/>
                    <a:pt x="3376" y="2376"/>
                    <a:pt x="3363" y="2347"/>
                  </a:cubicBezTo>
                  <a:cubicBezTo>
                    <a:pt x="3335" y="2285"/>
                    <a:pt x="3358" y="2216"/>
                    <a:pt x="3415" y="2188"/>
                  </a:cubicBezTo>
                  <a:cubicBezTo>
                    <a:pt x="3432" y="2182"/>
                    <a:pt x="3449" y="2177"/>
                    <a:pt x="3466" y="2177"/>
                  </a:cubicBezTo>
                  <a:cubicBezTo>
                    <a:pt x="3512" y="2177"/>
                    <a:pt x="3552" y="2200"/>
                    <a:pt x="3573" y="2240"/>
                  </a:cubicBezTo>
                  <a:cubicBezTo>
                    <a:pt x="3591" y="2274"/>
                    <a:pt x="3608" y="2308"/>
                    <a:pt x="3631" y="2342"/>
                  </a:cubicBezTo>
                  <a:cubicBezTo>
                    <a:pt x="3665" y="2392"/>
                    <a:pt x="3704" y="2439"/>
                    <a:pt x="3751" y="2478"/>
                  </a:cubicBezTo>
                  <a:cubicBezTo>
                    <a:pt x="3790" y="2512"/>
                    <a:pt x="3835" y="2541"/>
                    <a:pt x="3887" y="2563"/>
                  </a:cubicBezTo>
                  <a:cubicBezTo>
                    <a:pt x="3932" y="2586"/>
                    <a:pt x="3983" y="2602"/>
                    <a:pt x="4040" y="2615"/>
                  </a:cubicBezTo>
                  <a:cubicBezTo>
                    <a:pt x="4092" y="2626"/>
                    <a:pt x="4137" y="2626"/>
                    <a:pt x="4187" y="2626"/>
                  </a:cubicBezTo>
                  <a:lnTo>
                    <a:pt x="4244" y="2626"/>
                  </a:lnTo>
                  <a:cubicBezTo>
                    <a:pt x="4324" y="2615"/>
                    <a:pt x="4404" y="2597"/>
                    <a:pt x="4478" y="2575"/>
                  </a:cubicBezTo>
                  <a:cubicBezTo>
                    <a:pt x="4546" y="2547"/>
                    <a:pt x="4609" y="2512"/>
                    <a:pt x="4664" y="2473"/>
                  </a:cubicBezTo>
                  <a:cubicBezTo>
                    <a:pt x="4716" y="2439"/>
                    <a:pt x="4756" y="2398"/>
                    <a:pt x="4795" y="2358"/>
                  </a:cubicBezTo>
                  <a:cubicBezTo>
                    <a:pt x="4824" y="2324"/>
                    <a:pt x="4847" y="2290"/>
                    <a:pt x="4864" y="2256"/>
                  </a:cubicBezTo>
                  <a:cubicBezTo>
                    <a:pt x="4876" y="2222"/>
                    <a:pt x="4887" y="2193"/>
                    <a:pt x="4892" y="2166"/>
                  </a:cubicBezTo>
                  <a:cubicBezTo>
                    <a:pt x="4898" y="2137"/>
                    <a:pt x="4898" y="2114"/>
                    <a:pt x="4898" y="2086"/>
                  </a:cubicBezTo>
                  <a:cubicBezTo>
                    <a:pt x="4892" y="2051"/>
                    <a:pt x="4887" y="2017"/>
                    <a:pt x="4876" y="1989"/>
                  </a:cubicBezTo>
                  <a:cubicBezTo>
                    <a:pt x="4864" y="1955"/>
                    <a:pt x="4847" y="1915"/>
                    <a:pt x="4819" y="1881"/>
                  </a:cubicBezTo>
                  <a:cubicBezTo>
                    <a:pt x="4801" y="1859"/>
                    <a:pt x="4784" y="1836"/>
                    <a:pt x="4767" y="1818"/>
                  </a:cubicBezTo>
                  <a:cubicBezTo>
                    <a:pt x="4722" y="1768"/>
                    <a:pt x="4716" y="1689"/>
                    <a:pt x="4756" y="1626"/>
                  </a:cubicBezTo>
                  <a:cubicBezTo>
                    <a:pt x="4784" y="1586"/>
                    <a:pt x="4835" y="1552"/>
                    <a:pt x="4887" y="1552"/>
                  </a:cubicBezTo>
                  <a:cubicBezTo>
                    <a:pt x="4903" y="1552"/>
                    <a:pt x="4921" y="1558"/>
                    <a:pt x="4932" y="1563"/>
                  </a:cubicBezTo>
                  <a:cubicBezTo>
                    <a:pt x="5018" y="1597"/>
                    <a:pt x="5102" y="1621"/>
                    <a:pt x="5194" y="1637"/>
                  </a:cubicBezTo>
                  <a:cubicBezTo>
                    <a:pt x="5290" y="1655"/>
                    <a:pt x="5387" y="1666"/>
                    <a:pt x="5477" y="1666"/>
                  </a:cubicBezTo>
                  <a:cubicBezTo>
                    <a:pt x="5511" y="1666"/>
                    <a:pt x="5545" y="1660"/>
                    <a:pt x="5580" y="1660"/>
                  </a:cubicBezTo>
                  <a:cubicBezTo>
                    <a:pt x="5619" y="1655"/>
                    <a:pt x="5660" y="1648"/>
                    <a:pt x="5694" y="1642"/>
                  </a:cubicBezTo>
                  <a:cubicBezTo>
                    <a:pt x="5750" y="1631"/>
                    <a:pt x="5802" y="1621"/>
                    <a:pt x="5852" y="1603"/>
                  </a:cubicBezTo>
                  <a:cubicBezTo>
                    <a:pt x="5870" y="1592"/>
                    <a:pt x="5881" y="1586"/>
                    <a:pt x="5899" y="1580"/>
                  </a:cubicBezTo>
                  <a:cubicBezTo>
                    <a:pt x="5938" y="1563"/>
                    <a:pt x="5978" y="1540"/>
                    <a:pt x="6017" y="1518"/>
                  </a:cubicBezTo>
                  <a:cubicBezTo>
                    <a:pt x="6023" y="1511"/>
                    <a:pt x="6028" y="1506"/>
                    <a:pt x="6040" y="1501"/>
                  </a:cubicBezTo>
                  <a:cubicBezTo>
                    <a:pt x="6069" y="1477"/>
                    <a:pt x="6096" y="1450"/>
                    <a:pt x="6125" y="1416"/>
                  </a:cubicBezTo>
                  <a:cubicBezTo>
                    <a:pt x="6154" y="1382"/>
                    <a:pt x="6177" y="1348"/>
                    <a:pt x="6193" y="1307"/>
                  </a:cubicBezTo>
                  <a:cubicBezTo>
                    <a:pt x="6216" y="1267"/>
                    <a:pt x="6227" y="1222"/>
                    <a:pt x="6240" y="1177"/>
                  </a:cubicBezTo>
                  <a:cubicBezTo>
                    <a:pt x="6245" y="1136"/>
                    <a:pt x="6245" y="1097"/>
                    <a:pt x="6245" y="1057"/>
                  </a:cubicBezTo>
                  <a:cubicBezTo>
                    <a:pt x="6240" y="1007"/>
                    <a:pt x="6227" y="960"/>
                    <a:pt x="6211" y="910"/>
                  </a:cubicBezTo>
                  <a:cubicBezTo>
                    <a:pt x="6188" y="853"/>
                    <a:pt x="6159" y="802"/>
                    <a:pt x="6125" y="750"/>
                  </a:cubicBezTo>
                  <a:cubicBezTo>
                    <a:pt x="6103" y="722"/>
                    <a:pt x="6080" y="688"/>
                    <a:pt x="6051" y="659"/>
                  </a:cubicBezTo>
                  <a:cubicBezTo>
                    <a:pt x="6028" y="637"/>
                    <a:pt x="6006" y="614"/>
                    <a:pt x="5978" y="591"/>
                  </a:cubicBezTo>
                  <a:lnTo>
                    <a:pt x="5978" y="591"/>
                  </a:lnTo>
                  <a:cubicBezTo>
                    <a:pt x="5978" y="609"/>
                    <a:pt x="5983" y="625"/>
                    <a:pt x="6001" y="643"/>
                  </a:cubicBezTo>
                  <a:cubicBezTo>
                    <a:pt x="5994" y="666"/>
                    <a:pt x="5994" y="688"/>
                    <a:pt x="5994" y="711"/>
                  </a:cubicBezTo>
                  <a:cubicBezTo>
                    <a:pt x="5983" y="745"/>
                    <a:pt x="5972" y="779"/>
                    <a:pt x="5960" y="813"/>
                  </a:cubicBezTo>
                  <a:cubicBezTo>
                    <a:pt x="5938" y="864"/>
                    <a:pt x="5910" y="905"/>
                    <a:pt x="5875" y="944"/>
                  </a:cubicBezTo>
                  <a:cubicBezTo>
                    <a:pt x="5836" y="995"/>
                    <a:pt x="5784" y="1041"/>
                    <a:pt x="5734" y="1080"/>
                  </a:cubicBezTo>
                  <a:cubicBezTo>
                    <a:pt x="5676" y="1120"/>
                    <a:pt x="5608" y="1149"/>
                    <a:pt x="5535" y="1183"/>
                  </a:cubicBezTo>
                  <a:cubicBezTo>
                    <a:pt x="5438" y="1217"/>
                    <a:pt x="5335" y="1239"/>
                    <a:pt x="5228" y="1251"/>
                  </a:cubicBezTo>
                  <a:cubicBezTo>
                    <a:pt x="5183" y="1251"/>
                    <a:pt x="5142" y="1256"/>
                    <a:pt x="5097" y="1256"/>
                  </a:cubicBezTo>
                  <a:cubicBezTo>
                    <a:pt x="5005" y="1256"/>
                    <a:pt x="4910" y="1245"/>
                    <a:pt x="4813" y="1233"/>
                  </a:cubicBezTo>
                  <a:cubicBezTo>
                    <a:pt x="4745" y="1222"/>
                    <a:pt x="4671" y="1205"/>
                    <a:pt x="4596" y="1183"/>
                  </a:cubicBezTo>
                  <a:cubicBezTo>
                    <a:pt x="4540" y="1165"/>
                    <a:pt x="4489" y="1149"/>
                    <a:pt x="4433" y="1131"/>
                  </a:cubicBezTo>
                  <a:lnTo>
                    <a:pt x="4358" y="1102"/>
                  </a:lnTo>
                  <a:cubicBezTo>
                    <a:pt x="4352" y="1102"/>
                    <a:pt x="4341" y="1097"/>
                    <a:pt x="4336" y="1097"/>
                  </a:cubicBezTo>
                  <a:cubicBezTo>
                    <a:pt x="4313" y="1097"/>
                    <a:pt x="4289" y="1109"/>
                    <a:pt x="4273" y="1125"/>
                  </a:cubicBezTo>
                  <a:cubicBezTo>
                    <a:pt x="4262" y="1131"/>
                    <a:pt x="4255" y="1149"/>
                    <a:pt x="4250" y="1160"/>
                  </a:cubicBezTo>
                  <a:cubicBezTo>
                    <a:pt x="4244" y="1177"/>
                    <a:pt x="4244" y="1211"/>
                    <a:pt x="4255" y="1228"/>
                  </a:cubicBezTo>
                  <a:cubicBezTo>
                    <a:pt x="4341" y="1348"/>
                    <a:pt x="4433" y="1466"/>
                    <a:pt x="4489" y="1608"/>
                  </a:cubicBezTo>
                  <a:cubicBezTo>
                    <a:pt x="4506" y="1648"/>
                    <a:pt x="4512" y="1689"/>
                    <a:pt x="4517" y="1728"/>
                  </a:cubicBezTo>
                  <a:cubicBezTo>
                    <a:pt x="4523" y="1762"/>
                    <a:pt x="4523" y="1791"/>
                    <a:pt x="4517" y="1818"/>
                  </a:cubicBezTo>
                  <a:cubicBezTo>
                    <a:pt x="4512" y="1841"/>
                    <a:pt x="4506" y="1870"/>
                    <a:pt x="4494" y="1893"/>
                  </a:cubicBezTo>
                  <a:cubicBezTo>
                    <a:pt x="4478" y="1915"/>
                    <a:pt x="4467" y="1944"/>
                    <a:pt x="4444" y="1967"/>
                  </a:cubicBezTo>
                  <a:cubicBezTo>
                    <a:pt x="4415" y="2001"/>
                    <a:pt x="4386" y="2023"/>
                    <a:pt x="4358" y="2046"/>
                  </a:cubicBezTo>
                  <a:cubicBezTo>
                    <a:pt x="4318" y="2075"/>
                    <a:pt x="4279" y="2098"/>
                    <a:pt x="4239" y="2114"/>
                  </a:cubicBezTo>
                  <a:cubicBezTo>
                    <a:pt x="4187" y="2132"/>
                    <a:pt x="4142" y="2143"/>
                    <a:pt x="4097" y="2148"/>
                  </a:cubicBezTo>
                  <a:lnTo>
                    <a:pt x="4045" y="2148"/>
                  </a:lnTo>
                  <a:cubicBezTo>
                    <a:pt x="4011" y="2148"/>
                    <a:pt x="3983" y="2148"/>
                    <a:pt x="3955" y="2143"/>
                  </a:cubicBezTo>
                  <a:cubicBezTo>
                    <a:pt x="3914" y="2137"/>
                    <a:pt x="3880" y="2125"/>
                    <a:pt x="3835" y="2109"/>
                  </a:cubicBezTo>
                  <a:cubicBezTo>
                    <a:pt x="3801" y="2091"/>
                    <a:pt x="3773" y="2069"/>
                    <a:pt x="3744" y="2046"/>
                  </a:cubicBezTo>
                  <a:cubicBezTo>
                    <a:pt x="3722" y="2023"/>
                    <a:pt x="3699" y="2001"/>
                    <a:pt x="3676" y="1978"/>
                  </a:cubicBezTo>
                  <a:cubicBezTo>
                    <a:pt x="3642" y="1921"/>
                    <a:pt x="3614" y="1859"/>
                    <a:pt x="3597" y="1818"/>
                  </a:cubicBezTo>
                  <a:cubicBezTo>
                    <a:pt x="3568" y="1757"/>
                    <a:pt x="3534" y="1694"/>
                    <a:pt x="3505" y="1631"/>
                  </a:cubicBezTo>
                  <a:cubicBezTo>
                    <a:pt x="3489" y="1603"/>
                    <a:pt x="3466" y="1586"/>
                    <a:pt x="3432" y="1586"/>
                  </a:cubicBezTo>
                  <a:cubicBezTo>
                    <a:pt x="3403" y="1586"/>
                    <a:pt x="3381" y="1597"/>
                    <a:pt x="3358" y="1626"/>
                  </a:cubicBezTo>
                  <a:cubicBezTo>
                    <a:pt x="3308" y="1700"/>
                    <a:pt x="3290" y="1791"/>
                    <a:pt x="3267" y="1876"/>
                  </a:cubicBezTo>
                  <a:cubicBezTo>
                    <a:pt x="3261" y="1927"/>
                    <a:pt x="3245" y="1989"/>
                    <a:pt x="3222" y="2046"/>
                  </a:cubicBezTo>
                  <a:cubicBezTo>
                    <a:pt x="3216" y="2064"/>
                    <a:pt x="3205" y="2080"/>
                    <a:pt x="3193" y="2098"/>
                  </a:cubicBezTo>
                  <a:cubicBezTo>
                    <a:pt x="3188" y="2103"/>
                    <a:pt x="3177" y="2114"/>
                    <a:pt x="3171" y="2120"/>
                  </a:cubicBezTo>
                  <a:cubicBezTo>
                    <a:pt x="3153" y="2125"/>
                    <a:pt x="3143" y="2137"/>
                    <a:pt x="3125" y="2143"/>
                  </a:cubicBezTo>
                  <a:lnTo>
                    <a:pt x="3091" y="2143"/>
                  </a:lnTo>
                  <a:cubicBezTo>
                    <a:pt x="3074" y="2125"/>
                    <a:pt x="3069" y="2109"/>
                    <a:pt x="3062" y="2098"/>
                  </a:cubicBezTo>
                  <a:cubicBezTo>
                    <a:pt x="3046" y="2041"/>
                    <a:pt x="3035" y="1983"/>
                    <a:pt x="3028" y="1927"/>
                  </a:cubicBezTo>
                  <a:lnTo>
                    <a:pt x="3023" y="1881"/>
                  </a:lnTo>
                  <a:cubicBezTo>
                    <a:pt x="3017" y="1836"/>
                    <a:pt x="3012" y="1802"/>
                    <a:pt x="3001" y="1768"/>
                  </a:cubicBezTo>
                  <a:cubicBezTo>
                    <a:pt x="2988" y="1728"/>
                    <a:pt x="2960" y="1700"/>
                    <a:pt x="2926" y="1689"/>
                  </a:cubicBezTo>
                  <a:cubicBezTo>
                    <a:pt x="2920" y="1689"/>
                    <a:pt x="2909" y="1682"/>
                    <a:pt x="2898" y="1682"/>
                  </a:cubicBezTo>
                  <a:cubicBezTo>
                    <a:pt x="2864" y="1682"/>
                    <a:pt x="2841" y="1694"/>
                    <a:pt x="2823" y="1711"/>
                  </a:cubicBezTo>
                  <a:cubicBezTo>
                    <a:pt x="2789" y="1750"/>
                    <a:pt x="2762" y="1784"/>
                    <a:pt x="2733" y="1825"/>
                  </a:cubicBezTo>
                  <a:lnTo>
                    <a:pt x="2710" y="1847"/>
                  </a:lnTo>
                  <a:cubicBezTo>
                    <a:pt x="2694" y="1870"/>
                    <a:pt x="2671" y="1893"/>
                    <a:pt x="2653" y="1921"/>
                  </a:cubicBezTo>
                  <a:cubicBezTo>
                    <a:pt x="2585" y="2001"/>
                    <a:pt x="2506" y="2091"/>
                    <a:pt x="2403" y="2171"/>
                  </a:cubicBezTo>
                  <a:cubicBezTo>
                    <a:pt x="2369" y="2188"/>
                    <a:pt x="2346" y="2206"/>
                    <a:pt x="2319" y="2216"/>
                  </a:cubicBezTo>
                  <a:cubicBezTo>
                    <a:pt x="2301" y="2222"/>
                    <a:pt x="2285" y="2227"/>
                    <a:pt x="2267" y="2227"/>
                  </a:cubicBezTo>
                  <a:lnTo>
                    <a:pt x="2233" y="2227"/>
                  </a:lnTo>
                  <a:cubicBezTo>
                    <a:pt x="2227" y="2227"/>
                    <a:pt x="2217" y="2222"/>
                    <a:pt x="2204" y="2216"/>
                  </a:cubicBezTo>
                  <a:cubicBezTo>
                    <a:pt x="2193" y="2211"/>
                    <a:pt x="2182" y="2206"/>
                    <a:pt x="2170" y="2193"/>
                  </a:cubicBezTo>
                  <a:cubicBezTo>
                    <a:pt x="2148" y="2177"/>
                    <a:pt x="2131" y="2154"/>
                    <a:pt x="2114" y="2132"/>
                  </a:cubicBezTo>
                  <a:cubicBezTo>
                    <a:pt x="2102" y="2120"/>
                    <a:pt x="2097" y="2109"/>
                    <a:pt x="2091" y="2098"/>
                  </a:cubicBezTo>
                  <a:cubicBezTo>
                    <a:pt x="2086" y="2080"/>
                    <a:pt x="2080" y="2064"/>
                    <a:pt x="2080" y="2051"/>
                  </a:cubicBezTo>
                  <a:cubicBezTo>
                    <a:pt x="2073" y="1983"/>
                    <a:pt x="2080" y="1915"/>
                    <a:pt x="2086" y="1847"/>
                  </a:cubicBezTo>
                  <a:lnTo>
                    <a:pt x="2091" y="1773"/>
                  </a:lnTo>
                  <a:cubicBezTo>
                    <a:pt x="2091" y="1723"/>
                    <a:pt x="2091" y="1676"/>
                    <a:pt x="2086" y="1637"/>
                  </a:cubicBezTo>
                  <a:cubicBezTo>
                    <a:pt x="2080" y="1597"/>
                    <a:pt x="2068" y="1563"/>
                    <a:pt x="2046" y="1540"/>
                  </a:cubicBezTo>
                  <a:cubicBezTo>
                    <a:pt x="2023" y="1511"/>
                    <a:pt x="1989" y="1501"/>
                    <a:pt x="1955" y="1501"/>
                  </a:cubicBezTo>
                  <a:cubicBezTo>
                    <a:pt x="1903" y="1501"/>
                    <a:pt x="1847" y="1524"/>
                    <a:pt x="1801" y="1546"/>
                  </a:cubicBezTo>
                  <a:cubicBezTo>
                    <a:pt x="1761" y="1569"/>
                    <a:pt x="1727" y="1586"/>
                    <a:pt x="1693" y="1608"/>
                  </a:cubicBezTo>
                  <a:lnTo>
                    <a:pt x="1676" y="1621"/>
                  </a:lnTo>
                  <a:lnTo>
                    <a:pt x="1653" y="1631"/>
                  </a:lnTo>
                  <a:cubicBezTo>
                    <a:pt x="1630" y="1642"/>
                    <a:pt x="1614" y="1655"/>
                    <a:pt x="1591" y="1666"/>
                  </a:cubicBezTo>
                  <a:cubicBezTo>
                    <a:pt x="1511" y="1694"/>
                    <a:pt x="1420" y="1711"/>
                    <a:pt x="1318" y="1723"/>
                  </a:cubicBezTo>
                  <a:lnTo>
                    <a:pt x="1307" y="1728"/>
                  </a:lnTo>
                  <a:lnTo>
                    <a:pt x="1187" y="1728"/>
                  </a:lnTo>
                  <a:cubicBezTo>
                    <a:pt x="1126" y="1728"/>
                    <a:pt x="1068" y="1728"/>
                    <a:pt x="1011" y="1716"/>
                  </a:cubicBezTo>
                  <a:cubicBezTo>
                    <a:pt x="948" y="1705"/>
                    <a:pt x="898" y="1689"/>
                    <a:pt x="853" y="1671"/>
                  </a:cubicBezTo>
                  <a:cubicBezTo>
                    <a:pt x="824" y="1655"/>
                    <a:pt x="796" y="1637"/>
                    <a:pt x="772" y="1621"/>
                  </a:cubicBezTo>
                  <a:cubicBezTo>
                    <a:pt x="756" y="1608"/>
                    <a:pt x="744" y="1592"/>
                    <a:pt x="733" y="1574"/>
                  </a:cubicBezTo>
                  <a:cubicBezTo>
                    <a:pt x="722" y="1563"/>
                    <a:pt x="716" y="1546"/>
                    <a:pt x="710" y="1535"/>
                  </a:cubicBezTo>
                  <a:cubicBezTo>
                    <a:pt x="699" y="1511"/>
                    <a:pt x="693" y="1490"/>
                    <a:pt x="693" y="1466"/>
                  </a:cubicBezTo>
                  <a:lnTo>
                    <a:pt x="693" y="1393"/>
                  </a:lnTo>
                  <a:cubicBezTo>
                    <a:pt x="704" y="1341"/>
                    <a:pt x="722" y="1296"/>
                    <a:pt x="744" y="1245"/>
                  </a:cubicBezTo>
                  <a:cubicBezTo>
                    <a:pt x="767" y="1194"/>
                    <a:pt x="801" y="1143"/>
                    <a:pt x="841" y="1091"/>
                  </a:cubicBezTo>
                  <a:cubicBezTo>
                    <a:pt x="880" y="1046"/>
                    <a:pt x="921" y="1007"/>
                    <a:pt x="961" y="960"/>
                  </a:cubicBezTo>
                  <a:cubicBezTo>
                    <a:pt x="1011" y="915"/>
                    <a:pt x="1057" y="864"/>
                    <a:pt x="1102" y="813"/>
                  </a:cubicBezTo>
                  <a:cubicBezTo>
                    <a:pt x="1108" y="802"/>
                    <a:pt x="1108" y="785"/>
                    <a:pt x="1108" y="774"/>
                  </a:cubicBezTo>
                  <a:cubicBezTo>
                    <a:pt x="1102" y="756"/>
                    <a:pt x="1091" y="745"/>
                    <a:pt x="1074" y="734"/>
                  </a:cubicBezTo>
                  <a:cubicBezTo>
                    <a:pt x="989" y="700"/>
                    <a:pt x="898" y="693"/>
                    <a:pt x="812" y="688"/>
                  </a:cubicBezTo>
                  <a:cubicBezTo>
                    <a:pt x="767" y="688"/>
                    <a:pt x="722" y="682"/>
                    <a:pt x="682" y="677"/>
                  </a:cubicBezTo>
                  <a:cubicBezTo>
                    <a:pt x="625" y="666"/>
                    <a:pt x="562" y="643"/>
                    <a:pt x="483" y="609"/>
                  </a:cubicBezTo>
                  <a:cubicBezTo>
                    <a:pt x="403" y="569"/>
                    <a:pt x="329" y="523"/>
                    <a:pt x="261" y="472"/>
                  </a:cubicBezTo>
                  <a:cubicBezTo>
                    <a:pt x="205" y="420"/>
                    <a:pt x="159" y="375"/>
                    <a:pt x="125" y="325"/>
                  </a:cubicBezTo>
                  <a:cubicBezTo>
                    <a:pt x="103" y="291"/>
                    <a:pt x="80" y="250"/>
                    <a:pt x="62" y="210"/>
                  </a:cubicBezTo>
                  <a:cubicBezTo>
                    <a:pt x="51" y="176"/>
                    <a:pt x="45" y="142"/>
                    <a:pt x="40" y="108"/>
                  </a:cubicBezTo>
                  <a:lnTo>
                    <a:pt x="40" y="86"/>
                  </a:lnTo>
                  <a:cubicBezTo>
                    <a:pt x="45" y="69"/>
                    <a:pt x="51" y="52"/>
                    <a:pt x="56" y="29"/>
                  </a:cubicBezTo>
                  <a:cubicBezTo>
                    <a:pt x="56" y="24"/>
                    <a:pt x="62" y="11"/>
                    <a:pt x="6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 flipH="1">
              <a:off x="1742998" y="3486038"/>
              <a:ext cx="199632" cy="231173"/>
            </a:xfrm>
            <a:custGeom>
              <a:avLst/>
              <a:gdLst/>
              <a:ahLst/>
              <a:cxnLst/>
              <a:rect l="l" t="t" r="r" b="b"/>
              <a:pathLst>
                <a:path w="6785" h="7857" extrusionOk="0">
                  <a:moveTo>
                    <a:pt x="3244" y="279"/>
                  </a:moveTo>
                  <a:cubicBezTo>
                    <a:pt x="3284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2" y="324"/>
                  </a:cubicBezTo>
                  <a:cubicBezTo>
                    <a:pt x="3501" y="336"/>
                    <a:pt x="3529" y="353"/>
                    <a:pt x="3557" y="376"/>
                  </a:cubicBezTo>
                  <a:cubicBezTo>
                    <a:pt x="3580" y="399"/>
                    <a:pt x="3609" y="426"/>
                    <a:pt x="3625" y="455"/>
                  </a:cubicBezTo>
                  <a:cubicBezTo>
                    <a:pt x="3659" y="507"/>
                    <a:pt x="3688" y="563"/>
                    <a:pt x="3711" y="625"/>
                  </a:cubicBezTo>
                  <a:cubicBezTo>
                    <a:pt x="3750" y="733"/>
                    <a:pt x="3779" y="848"/>
                    <a:pt x="3802" y="961"/>
                  </a:cubicBezTo>
                  <a:lnTo>
                    <a:pt x="3802" y="972"/>
                  </a:lnTo>
                  <a:cubicBezTo>
                    <a:pt x="3824" y="1074"/>
                    <a:pt x="3847" y="1171"/>
                    <a:pt x="3876" y="1268"/>
                  </a:cubicBezTo>
                  <a:cubicBezTo>
                    <a:pt x="3892" y="1320"/>
                    <a:pt x="3921" y="1354"/>
                    <a:pt x="3960" y="1365"/>
                  </a:cubicBezTo>
                  <a:cubicBezTo>
                    <a:pt x="3978" y="1370"/>
                    <a:pt x="3989" y="1370"/>
                    <a:pt x="4007" y="1370"/>
                  </a:cubicBezTo>
                  <a:lnTo>
                    <a:pt x="4029" y="1370"/>
                  </a:lnTo>
                  <a:cubicBezTo>
                    <a:pt x="4063" y="1359"/>
                    <a:pt x="4097" y="1341"/>
                    <a:pt x="4109" y="1313"/>
                  </a:cubicBezTo>
                  <a:cubicBezTo>
                    <a:pt x="4159" y="1205"/>
                    <a:pt x="4222" y="1108"/>
                    <a:pt x="4296" y="1024"/>
                  </a:cubicBezTo>
                  <a:cubicBezTo>
                    <a:pt x="4382" y="927"/>
                    <a:pt x="4472" y="848"/>
                    <a:pt x="4563" y="779"/>
                  </a:cubicBezTo>
                  <a:cubicBezTo>
                    <a:pt x="4637" y="728"/>
                    <a:pt x="4710" y="688"/>
                    <a:pt x="4784" y="659"/>
                  </a:cubicBezTo>
                  <a:cubicBezTo>
                    <a:pt x="4841" y="643"/>
                    <a:pt x="4886" y="631"/>
                    <a:pt x="4944" y="620"/>
                  </a:cubicBezTo>
                  <a:lnTo>
                    <a:pt x="4978" y="620"/>
                  </a:lnTo>
                  <a:cubicBezTo>
                    <a:pt x="5006" y="620"/>
                    <a:pt x="5030" y="625"/>
                    <a:pt x="5057" y="625"/>
                  </a:cubicBezTo>
                  <a:cubicBezTo>
                    <a:pt x="5098" y="638"/>
                    <a:pt x="5125" y="649"/>
                    <a:pt x="5159" y="659"/>
                  </a:cubicBezTo>
                  <a:cubicBezTo>
                    <a:pt x="5193" y="683"/>
                    <a:pt x="5227" y="699"/>
                    <a:pt x="5256" y="728"/>
                  </a:cubicBezTo>
                  <a:cubicBezTo>
                    <a:pt x="5290" y="756"/>
                    <a:pt x="5313" y="779"/>
                    <a:pt x="5330" y="808"/>
                  </a:cubicBezTo>
                  <a:cubicBezTo>
                    <a:pt x="5347" y="835"/>
                    <a:pt x="5364" y="859"/>
                    <a:pt x="5376" y="893"/>
                  </a:cubicBezTo>
                  <a:cubicBezTo>
                    <a:pt x="5387" y="921"/>
                    <a:pt x="5398" y="961"/>
                    <a:pt x="5405" y="1000"/>
                  </a:cubicBezTo>
                  <a:cubicBezTo>
                    <a:pt x="5405" y="1052"/>
                    <a:pt x="5398" y="1108"/>
                    <a:pt x="5392" y="1171"/>
                  </a:cubicBezTo>
                  <a:cubicBezTo>
                    <a:pt x="5353" y="1354"/>
                    <a:pt x="5274" y="1524"/>
                    <a:pt x="5200" y="1677"/>
                  </a:cubicBezTo>
                  <a:cubicBezTo>
                    <a:pt x="5159" y="1774"/>
                    <a:pt x="5120" y="1853"/>
                    <a:pt x="5085" y="1944"/>
                  </a:cubicBezTo>
                  <a:cubicBezTo>
                    <a:pt x="5075" y="1973"/>
                    <a:pt x="5080" y="2007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cubicBezTo>
                    <a:pt x="5188" y="2080"/>
                    <a:pt x="5200" y="2080"/>
                    <a:pt x="5205" y="2075"/>
                  </a:cubicBezTo>
                  <a:cubicBezTo>
                    <a:pt x="5308" y="2046"/>
                    <a:pt x="5405" y="2023"/>
                    <a:pt x="5507" y="2012"/>
                  </a:cubicBezTo>
                  <a:cubicBezTo>
                    <a:pt x="5541" y="2007"/>
                    <a:pt x="5581" y="2007"/>
                    <a:pt x="5615" y="2007"/>
                  </a:cubicBezTo>
                  <a:cubicBezTo>
                    <a:pt x="5683" y="2007"/>
                    <a:pt x="5756" y="2012"/>
                    <a:pt x="5825" y="2023"/>
                  </a:cubicBezTo>
                  <a:cubicBezTo>
                    <a:pt x="5909" y="2041"/>
                    <a:pt x="5990" y="2070"/>
                    <a:pt x="6063" y="2104"/>
                  </a:cubicBezTo>
                  <a:cubicBezTo>
                    <a:pt x="6131" y="2138"/>
                    <a:pt x="6189" y="2172"/>
                    <a:pt x="6245" y="2217"/>
                  </a:cubicBezTo>
                  <a:cubicBezTo>
                    <a:pt x="6284" y="2256"/>
                    <a:pt x="6318" y="2296"/>
                    <a:pt x="6352" y="2336"/>
                  </a:cubicBezTo>
                  <a:cubicBezTo>
                    <a:pt x="6376" y="2376"/>
                    <a:pt x="6399" y="2416"/>
                    <a:pt x="6415" y="2456"/>
                  </a:cubicBezTo>
                  <a:cubicBezTo>
                    <a:pt x="6427" y="2490"/>
                    <a:pt x="6433" y="2529"/>
                    <a:pt x="6438" y="2563"/>
                  </a:cubicBezTo>
                  <a:cubicBezTo>
                    <a:pt x="6444" y="2597"/>
                    <a:pt x="6438" y="2631"/>
                    <a:pt x="6433" y="2666"/>
                  </a:cubicBezTo>
                  <a:cubicBezTo>
                    <a:pt x="6427" y="2700"/>
                    <a:pt x="6415" y="2728"/>
                    <a:pt x="6404" y="2757"/>
                  </a:cubicBezTo>
                  <a:cubicBezTo>
                    <a:pt x="6387" y="2791"/>
                    <a:pt x="6370" y="2820"/>
                    <a:pt x="6347" y="2854"/>
                  </a:cubicBezTo>
                  <a:cubicBezTo>
                    <a:pt x="6307" y="2893"/>
                    <a:pt x="6268" y="2927"/>
                    <a:pt x="6223" y="2961"/>
                  </a:cubicBezTo>
                  <a:cubicBezTo>
                    <a:pt x="6155" y="3006"/>
                    <a:pt x="6080" y="3041"/>
                    <a:pt x="6006" y="3075"/>
                  </a:cubicBezTo>
                  <a:cubicBezTo>
                    <a:pt x="5943" y="3098"/>
                    <a:pt x="5875" y="3114"/>
                    <a:pt x="5791" y="3132"/>
                  </a:cubicBezTo>
                  <a:cubicBezTo>
                    <a:pt x="5739" y="3143"/>
                    <a:pt x="5705" y="3188"/>
                    <a:pt x="5699" y="3234"/>
                  </a:cubicBezTo>
                  <a:cubicBezTo>
                    <a:pt x="5699" y="3263"/>
                    <a:pt x="5711" y="3297"/>
                    <a:pt x="5733" y="3313"/>
                  </a:cubicBezTo>
                  <a:cubicBezTo>
                    <a:pt x="5751" y="3336"/>
                    <a:pt x="5773" y="3347"/>
                    <a:pt x="5807" y="3353"/>
                  </a:cubicBezTo>
                  <a:lnTo>
                    <a:pt x="5825" y="3353"/>
                  </a:lnTo>
                  <a:cubicBezTo>
                    <a:pt x="5893" y="3371"/>
                    <a:pt x="5961" y="3387"/>
                    <a:pt x="6024" y="3416"/>
                  </a:cubicBezTo>
                  <a:cubicBezTo>
                    <a:pt x="6086" y="3450"/>
                    <a:pt x="6155" y="3495"/>
                    <a:pt x="6228" y="3552"/>
                  </a:cubicBezTo>
                  <a:cubicBezTo>
                    <a:pt x="6284" y="3609"/>
                    <a:pt x="6336" y="3660"/>
                    <a:pt x="6381" y="3722"/>
                  </a:cubicBezTo>
                  <a:cubicBezTo>
                    <a:pt x="6415" y="3774"/>
                    <a:pt x="6444" y="3825"/>
                    <a:pt x="6467" y="3882"/>
                  </a:cubicBezTo>
                  <a:cubicBezTo>
                    <a:pt x="6483" y="3932"/>
                    <a:pt x="6496" y="3979"/>
                    <a:pt x="6501" y="4029"/>
                  </a:cubicBezTo>
                  <a:cubicBezTo>
                    <a:pt x="6501" y="4069"/>
                    <a:pt x="6501" y="4108"/>
                    <a:pt x="6496" y="4149"/>
                  </a:cubicBezTo>
                  <a:cubicBezTo>
                    <a:pt x="6483" y="4194"/>
                    <a:pt x="6472" y="4239"/>
                    <a:pt x="6449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47" y="4428"/>
                    <a:pt x="6313" y="4456"/>
                    <a:pt x="6273" y="4490"/>
                  </a:cubicBezTo>
                  <a:cubicBezTo>
                    <a:pt x="6223" y="4518"/>
                    <a:pt x="6166" y="4546"/>
                    <a:pt x="6108" y="4575"/>
                  </a:cubicBezTo>
                  <a:cubicBezTo>
                    <a:pt x="6024" y="4603"/>
                    <a:pt x="5932" y="4620"/>
                    <a:pt x="5836" y="4632"/>
                  </a:cubicBezTo>
                  <a:cubicBezTo>
                    <a:pt x="5801" y="4632"/>
                    <a:pt x="5767" y="4638"/>
                    <a:pt x="5733" y="4638"/>
                  </a:cubicBezTo>
                  <a:cubicBezTo>
                    <a:pt x="5643" y="4638"/>
                    <a:pt x="5546" y="4627"/>
                    <a:pt x="5450" y="4609"/>
                  </a:cubicBezTo>
                  <a:cubicBezTo>
                    <a:pt x="5358" y="4593"/>
                    <a:pt x="5274" y="4569"/>
                    <a:pt x="5188" y="4535"/>
                  </a:cubicBezTo>
                  <a:cubicBezTo>
                    <a:pt x="5177" y="4530"/>
                    <a:pt x="5159" y="4530"/>
                    <a:pt x="5143" y="4530"/>
                  </a:cubicBezTo>
                  <a:cubicBezTo>
                    <a:pt x="5091" y="4530"/>
                    <a:pt x="5040" y="4558"/>
                    <a:pt x="5012" y="4598"/>
                  </a:cubicBezTo>
                  <a:cubicBezTo>
                    <a:pt x="4972" y="4661"/>
                    <a:pt x="4978" y="4740"/>
                    <a:pt x="5023" y="4790"/>
                  </a:cubicBezTo>
                  <a:cubicBezTo>
                    <a:pt x="5040" y="4808"/>
                    <a:pt x="5057" y="4831"/>
                    <a:pt x="5075" y="4853"/>
                  </a:cubicBezTo>
                  <a:cubicBezTo>
                    <a:pt x="5098" y="4887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8"/>
                  </a:cubicBezTo>
                  <a:cubicBezTo>
                    <a:pt x="5154" y="5086"/>
                    <a:pt x="5154" y="5109"/>
                    <a:pt x="5148" y="5138"/>
                  </a:cubicBezTo>
                  <a:cubicBezTo>
                    <a:pt x="5143" y="5165"/>
                    <a:pt x="5132" y="5194"/>
                    <a:pt x="5120" y="5223"/>
                  </a:cubicBezTo>
                  <a:cubicBezTo>
                    <a:pt x="5103" y="5262"/>
                    <a:pt x="5080" y="5296"/>
                    <a:pt x="5051" y="5330"/>
                  </a:cubicBezTo>
                  <a:cubicBezTo>
                    <a:pt x="5012" y="5370"/>
                    <a:pt x="4972" y="5411"/>
                    <a:pt x="4920" y="5445"/>
                  </a:cubicBezTo>
                  <a:cubicBezTo>
                    <a:pt x="4865" y="5484"/>
                    <a:pt x="4802" y="5519"/>
                    <a:pt x="4734" y="5547"/>
                  </a:cubicBezTo>
                  <a:cubicBezTo>
                    <a:pt x="4660" y="5569"/>
                    <a:pt x="4580" y="5587"/>
                    <a:pt x="4500" y="5598"/>
                  </a:cubicBezTo>
                  <a:lnTo>
                    <a:pt x="4443" y="5598"/>
                  </a:lnTo>
                  <a:cubicBezTo>
                    <a:pt x="4393" y="5598"/>
                    <a:pt x="4348" y="5598"/>
                    <a:pt x="4296" y="5587"/>
                  </a:cubicBezTo>
                  <a:cubicBezTo>
                    <a:pt x="4239" y="5574"/>
                    <a:pt x="4188" y="5558"/>
                    <a:pt x="4143" y="5535"/>
                  </a:cubicBezTo>
                  <a:cubicBezTo>
                    <a:pt x="4091" y="5513"/>
                    <a:pt x="4046" y="5484"/>
                    <a:pt x="4007" y="5450"/>
                  </a:cubicBezTo>
                  <a:cubicBezTo>
                    <a:pt x="3960" y="5411"/>
                    <a:pt x="3921" y="5364"/>
                    <a:pt x="3887" y="5314"/>
                  </a:cubicBezTo>
                  <a:cubicBezTo>
                    <a:pt x="3864" y="5280"/>
                    <a:pt x="3847" y="5246"/>
                    <a:pt x="3829" y="5212"/>
                  </a:cubicBezTo>
                  <a:cubicBezTo>
                    <a:pt x="3808" y="5172"/>
                    <a:pt x="3768" y="5149"/>
                    <a:pt x="3722" y="5149"/>
                  </a:cubicBezTo>
                  <a:cubicBezTo>
                    <a:pt x="3705" y="5149"/>
                    <a:pt x="3688" y="5154"/>
                    <a:pt x="3671" y="5160"/>
                  </a:cubicBezTo>
                  <a:cubicBezTo>
                    <a:pt x="3614" y="5188"/>
                    <a:pt x="3591" y="5257"/>
                    <a:pt x="3619" y="5319"/>
                  </a:cubicBezTo>
                  <a:cubicBezTo>
                    <a:pt x="3632" y="5348"/>
                    <a:pt x="3643" y="5370"/>
                    <a:pt x="3659" y="5398"/>
                  </a:cubicBezTo>
                  <a:cubicBezTo>
                    <a:pt x="3666" y="5422"/>
                    <a:pt x="3671" y="5445"/>
                    <a:pt x="3671" y="5467"/>
                  </a:cubicBezTo>
                  <a:cubicBezTo>
                    <a:pt x="3671" y="5495"/>
                    <a:pt x="3671" y="5524"/>
                    <a:pt x="3666" y="5547"/>
                  </a:cubicBezTo>
                  <a:cubicBezTo>
                    <a:pt x="3659" y="5569"/>
                    <a:pt x="3654" y="5592"/>
                    <a:pt x="3648" y="5615"/>
                  </a:cubicBezTo>
                  <a:cubicBezTo>
                    <a:pt x="3637" y="5637"/>
                    <a:pt x="3625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0" y="5729"/>
                    <a:pt x="3517" y="5739"/>
                    <a:pt x="3495" y="5752"/>
                  </a:cubicBezTo>
                  <a:cubicBezTo>
                    <a:pt x="3467" y="5757"/>
                    <a:pt x="3438" y="5763"/>
                    <a:pt x="3409" y="5768"/>
                  </a:cubicBezTo>
                  <a:lnTo>
                    <a:pt x="3393" y="5768"/>
                  </a:lnTo>
                  <a:cubicBezTo>
                    <a:pt x="3375" y="5768"/>
                    <a:pt x="3352" y="5768"/>
                    <a:pt x="3330" y="5763"/>
                  </a:cubicBezTo>
                  <a:cubicBezTo>
                    <a:pt x="3307" y="5757"/>
                    <a:pt x="3284" y="5752"/>
                    <a:pt x="3262" y="5739"/>
                  </a:cubicBezTo>
                  <a:cubicBezTo>
                    <a:pt x="3244" y="5729"/>
                    <a:pt x="3223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2" y="5626"/>
                    <a:pt x="3131" y="5603"/>
                    <a:pt x="3120" y="5581"/>
                  </a:cubicBezTo>
                  <a:cubicBezTo>
                    <a:pt x="3108" y="5535"/>
                    <a:pt x="3097" y="5490"/>
                    <a:pt x="3092" y="5450"/>
                  </a:cubicBezTo>
                  <a:cubicBezTo>
                    <a:pt x="3092" y="5422"/>
                    <a:pt x="3086" y="5404"/>
                    <a:pt x="3068" y="5382"/>
                  </a:cubicBezTo>
                  <a:cubicBezTo>
                    <a:pt x="3052" y="5359"/>
                    <a:pt x="3023" y="5353"/>
                    <a:pt x="2995" y="5348"/>
                  </a:cubicBezTo>
                  <a:cubicBezTo>
                    <a:pt x="2943" y="5348"/>
                    <a:pt x="2903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64" y="5587"/>
                    <a:pt x="2848" y="5626"/>
                  </a:cubicBezTo>
                  <a:cubicBezTo>
                    <a:pt x="2835" y="5655"/>
                    <a:pt x="2813" y="5684"/>
                    <a:pt x="2790" y="5718"/>
                  </a:cubicBezTo>
                  <a:cubicBezTo>
                    <a:pt x="2767" y="5739"/>
                    <a:pt x="2745" y="5757"/>
                    <a:pt x="2717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28" y="5854"/>
                    <a:pt x="2483" y="5859"/>
                  </a:cubicBezTo>
                  <a:cubicBezTo>
                    <a:pt x="2466" y="5865"/>
                    <a:pt x="2455" y="5865"/>
                    <a:pt x="2438" y="5865"/>
                  </a:cubicBezTo>
                  <a:cubicBezTo>
                    <a:pt x="2398" y="5865"/>
                    <a:pt x="2353" y="5859"/>
                    <a:pt x="2313" y="5854"/>
                  </a:cubicBezTo>
                  <a:cubicBezTo>
                    <a:pt x="2250" y="5842"/>
                    <a:pt x="2193" y="5825"/>
                    <a:pt x="2143" y="5797"/>
                  </a:cubicBezTo>
                  <a:cubicBezTo>
                    <a:pt x="2098" y="5774"/>
                    <a:pt x="2051" y="5745"/>
                    <a:pt x="2012" y="5718"/>
                  </a:cubicBezTo>
                  <a:cubicBezTo>
                    <a:pt x="1983" y="5689"/>
                    <a:pt x="1954" y="5660"/>
                    <a:pt x="1927" y="5621"/>
                  </a:cubicBezTo>
                  <a:cubicBezTo>
                    <a:pt x="1909" y="5598"/>
                    <a:pt x="1893" y="5564"/>
                    <a:pt x="1881" y="5535"/>
                  </a:cubicBezTo>
                  <a:cubicBezTo>
                    <a:pt x="1870" y="5501"/>
                    <a:pt x="1864" y="5467"/>
                    <a:pt x="1859" y="5438"/>
                  </a:cubicBezTo>
                  <a:cubicBezTo>
                    <a:pt x="1859" y="5398"/>
                    <a:pt x="1859" y="5364"/>
                    <a:pt x="1864" y="5325"/>
                  </a:cubicBezTo>
                  <a:cubicBezTo>
                    <a:pt x="1875" y="5280"/>
                    <a:pt x="1893" y="5233"/>
                    <a:pt x="1915" y="5183"/>
                  </a:cubicBezTo>
                  <a:cubicBezTo>
                    <a:pt x="1920" y="5172"/>
                    <a:pt x="1932" y="5154"/>
                    <a:pt x="1938" y="5143"/>
                  </a:cubicBezTo>
                  <a:cubicBezTo>
                    <a:pt x="1961" y="5109"/>
                    <a:pt x="1961" y="5070"/>
                    <a:pt x="1943" y="5041"/>
                  </a:cubicBezTo>
                  <a:cubicBezTo>
                    <a:pt x="1927" y="5007"/>
                    <a:pt x="1893" y="4984"/>
                    <a:pt x="1852" y="4984"/>
                  </a:cubicBezTo>
                  <a:cubicBezTo>
                    <a:pt x="1847" y="4984"/>
                    <a:pt x="1841" y="4984"/>
                    <a:pt x="1836" y="4989"/>
                  </a:cubicBezTo>
                  <a:cubicBezTo>
                    <a:pt x="1642" y="5036"/>
                    <a:pt x="1443" y="5086"/>
                    <a:pt x="1238" y="5104"/>
                  </a:cubicBezTo>
                  <a:cubicBezTo>
                    <a:pt x="1199" y="5104"/>
                    <a:pt x="1165" y="5109"/>
                    <a:pt x="1131" y="5109"/>
                  </a:cubicBezTo>
                  <a:cubicBezTo>
                    <a:pt x="1057" y="5109"/>
                    <a:pt x="994" y="5104"/>
                    <a:pt x="931" y="5092"/>
                  </a:cubicBezTo>
                  <a:cubicBezTo>
                    <a:pt x="876" y="5081"/>
                    <a:pt x="824" y="5063"/>
                    <a:pt x="773" y="5041"/>
                  </a:cubicBezTo>
                  <a:cubicBezTo>
                    <a:pt x="734" y="5018"/>
                    <a:pt x="693" y="4995"/>
                    <a:pt x="659" y="4968"/>
                  </a:cubicBezTo>
                  <a:cubicBezTo>
                    <a:pt x="625" y="4933"/>
                    <a:pt x="591" y="4899"/>
                    <a:pt x="569" y="4865"/>
                  </a:cubicBezTo>
                  <a:cubicBezTo>
                    <a:pt x="535" y="4819"/>
                    <a:pt x="511" y="4768"/>
                    <a:pt x="495" y="4722"/>
                  </a:cubicBezTo>
                  <a:cubicBezTo>
                    <a:pt x="477" y="4677"/>
                    <a:pt x="466" y="4632"/>
                    <a:pt x="461" y="4586"/>
                  </a:cubicBezTo>
                  <a:cubicBezTo>
                    <a:pt x="461" y="4541"/>
                    <a:pt x="461" y="4501"/>
                    <a:pt x="466" y="4456"/>
                  </a:cubicBezTo>
                  <a:cubicBezTo>
                    <a:pt x="472" y="4428"/>
                    <a:pt x="483" y="4393"/>
                    <a:pt x="501" y="4354"/>
                  </a:cubicBezTo>
                  <a:cubicBezTo>
                    <a:pt x="517" y="4325"/>
                    <a:pt x="535" y="4297"/>
                    <a:pt x="551" y="4273"/>
                  </a:cubicBezTo>
                  <a:cubicBezTo>
                    <a:pt x="574" y="4245"/>
                    <a:pt x="603" y="4223"/>
                    <a:pt x="625" y="4205"/>
                  </a:cubicBezTo>
                  <a:cubicBezTo>
                    <a:pt x="659" y="4183"/>
                    <a:pt x="693" y="4166"/>
                    <a:pt x="727" y="4155"/>
                  </a:cubicBezTo>
                  <a:cubicBezTo>
                    <a:pt x="768" y="4142"/>
                    <a:pt x="813" y="4132"/>
                    <a:pt x="863" y="4126"/>
                  </a:cubicBezTo>
                  <a:cubicBezTo>
                    <a:pt x="915" y="4121"/>
                    <a:pt x="949" y="4063"/>
                    <a:pt x="949" y="4018"/>
                  </a:cubicBezTo>
                  <a:cubicBezTo>
                    <a:pt x="955" y="3967"/>
                    <a:pt x="921" y="3922"/>
                    <a:pt x="876" y="3904"/>
                  </a:cubicBezTo>
                  <a:cubicBezTo>
                    <a:pt x="829" y="3887"/>
                    <a:pt x="784" y="3870"/>
                    <a:pt x="745" y="3853"/>
                  </a:cubicBezTo>
                  <a:cubicBezTo>
                    <a:pt x="653" y="3808"/>
                    <a:pt x="580" y="3762"/>
                    <a:pt x="511" y="3706"/>
                  </a:cubicBezTo>
                  <a:cubicBezTo>
                    <a:pt x="461" y="3654"/>
                    <a:pt x="409" y="3604"/>
                    <a:pt x="370" y="3552"/>
                  </a:cubicBezTo>
                  <a:cubicBezTo>
                    <a:pt x="341" y="3502"/>
                    <a:pt x="312" y="3450"/>
                    <a:pt x="296" y="3399"/>
                  </a:cubicBezTo>
                  <a:cubicBezTo>
                    <a:pt x="278" y="3347"/>
                    <a:pt x="267" y="3302"/>
                    <a:pt x="262" y="3251"/>
                  </a:cubicBezTo>
                  <a:cubicBezTo>
                    <a:pt x="256" y="3206"/>
                    <a:pt x="262" y="3154"/>
                    <a:pt x="267" y="3114"/>
                  </a:cubicBezTo>
                  <a:cubicBezTo>
                    <a:pt x="278" y="3069"/>
                    <a:pt x="291" y="3030"/>
                    <a:pt x="307" y="2990"/>
                  </a:cubicBezTo>
                  <a:cubicBezTo>
                    <a:pt x="325" y="2956"/>
                    <a:pt x="346" y="2922"/>
                    <a:pt x="370" y="2893"/>
                  </a:cubicBezTo>
                  <a:cubicBezTo>
                    <a:pt x="398" y="2865"/>
                    <a:pt x="427" y="2836"/>
                    <a:pt x="461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2" y="2728"/>
                    <a:pt x="700" y="2711"/>
                    <a:pt x="768" y="2705"/>
                  </a:cubicBezTo>
                  <a:lnTo>
                    <a:pt x="829" y="2705"/>
                  </a:lnTo>
                  <a:cubicBezTo>
                    <a:pt x="886" y="2705"/>
                    <a:pt x="955" y="2711"/>
                    <a:pt x="1017" y="2717"/>
                  </a:cubicBezTo>
                  <a:cubicBezTo>
                    <a:pt x="1080" y="2734"/>
                    <a:pt x="1136" y="2745"/>
                    <a:pt x="1193" y="2762"/>
                  </a:cubicBezTo>
                  <a:cubicBezTo>
                    <a:pt x="1204" y="2768"/>
                    <a:pt x="1217" y="2768"/>
                    <a:pt x="1227" y="2768"/>
                  </a:cubicBezTo>
                  <a:cubicBezTo>
                    <a:pt x="1262" y="2768"/>
                    <a:pt x="1290" y="2757"/>
                    <a:pt x="1313" y="2739"/>
                  </a:cubicBezTo>
                  <a:cubicBezTo>
                    <a:pt x="1353" y="2705"/>
                    <a:pt x="1369" y="2637"/>
                    <a:pt x="1341" y="2592"/>
                  </a:cubicBezTo>
                  <a:cubicBezTo>
                    <a:pt x="1251" y="2445"/>
                    <a:pt x="1182" y="2296"/>
                    <a:pt x="1125" y="2149"/>
                  </a:cubicBezTo>
                  <a:cubicBezTo>
                    <a:pt x="1086" y="2041"/>
                    <a:pt x="1062" y="1944"/>
                    <a:pt x="1052" y="1847"/>
                  </a:cubicBezTo>
                  <a:cubicBezTo>
                    <a:pt x="1046" y="1779"/>
                    <a:pt x="1052" y="1716"/>
                    <a:pt x="1057" y="1660"/>
                  </a:cubicBezTo>
                  <a:cubicBezTo>
                    <a:pt x="1068" y="1614"/>
                    <a:pt x="1086" y="1575"/>
                    <a:pt x="1102" y="1535"/>
                  </a:cubicBezTo>
                  <a:cubicBezTo>
                    <a:pt x="1120" y="1495"/>
                    <a:pt x="1148" y="1456"/>
                    <a:pt x="1182" y="1415"/>
                  </a:cubicBezTo>
                  <a:cubicBezTo>
                    <a:pt x="1211" y="1381"/>
                    <a:pt x="1238" y="1354"/>
                    <a:pt x="1272" y="1330"/>
                  </a:cubicBezTo>
                  <a:cubicBezTo>
                    <a:pt x="1301" y="1313"/>
                    <a:pt x="1324" y="1302"/>
                    <a:pt x="1353" y="1291"/>
                  </a:cubicBezTo>
                  <a:cubicBezTo>
                    <a:pt x="1382" y="1279"/>
                    <a:pt x="1409" y="1273"/>
                    <a:pt x="1437" y="1273"/>
                  </a:cubicBezTo>
                  <a:lnTo>
                    <a:pt x="1455" y="1273"/>
                  </a:lnTo>
                  <a:cubicBezTo>
                    <a:pt x="1484" y="1273"/>
                    <a:pt x="1511" y="1273"/>
                    <a:pt x="1540" y="1279"/>
                  </a:cubicBezTo>
                  <a:cubicBezTo>
                    <a:pt x="1592" y="1291"/>
                    <a:pt x="1642" y="1307"/>
                    <a:pt x="1694" y="1330"/>
                  </a:cubicBezTo>
                  <a:cubicBezTo>
                    <a:pt x="1773" y="1370"/>
                    <a:pt x="1847" y="1422"/>
                    <a:pt x="1927" y="1490"/>
                  </a:cubicBezTo>
                  <a:cubicBezTo>
                    <a:pt x="2001" y="1551"/>
                    <a:pt x="2069" y="1626"/>
                    <a:pt x="2132" y="1700"/>
                  </a:cubicBezTo>
                  <a:cubicBezTo>
                    <a:pt x="2153" y="1729"/>
                    <a:pt x="2193" y="1745"/>
                    <a:pt x="2234" y="1745"/>
                  </a:cubicBezTo>
                  <a:cubicBezTo>
                    <a:pt x="2273" y="1745"/>
                    <a:pt x="2313" y="1729"/>
                    <a:pt x="2342" y="1700"/>
                  </a:cubicBezTo>
                  <a:cubicBezTo>
                    <a:pt x="2363" y="1677"/>
                    <a:pt x="2376" y="1648"/>
                    <a:pt x="2376" y="1614"/>
                  </a:cubicBezTo>
                  <a:cubicBezTo>
                    <a:pt x="2376" y="1524"/>
                    <a:pt x="2381" y="1433"/>
                    <a:pt x="2398" y="1325"/>
                  </a:cubicBezTo>
                  <a:cubicBezTo>
                    <a:pt x="2432" y="1165"/>
                    <a:pt x="2483" y="1006"/>
                    <a:pt x="2557" y="859"/>
                  </a:cubicBezTo>
                  <a:cubicBezTo>
                    <a:pt x="2614" y="740"/>
                    <a:pt x="2677" y="638"/>
                    <a:pt x="2756" y="541"/>
                  </a:cubicBezTo>
                  <a:cubicBezTo>
                    <a:pt x="2807" y="484"/>
                    <a:pt x="2864" y="433"/>
                    <a:pt x="2921" y="387"/>
                  </a:cubicBezTo>
                  <a:cubicBezTo>
                    <a:pt x="2972" y="353"/>
                    <a:pt x="3018" y="331"/>
                    <a:pt x="3074" y="308"/>
                  </a:cubicBezTo>
                  <a:cubicBezTo>
                    <a:pt x="3120" y="297"/>
                    <a:pt x="3165" y="284"/>
                    <a:pt x="3210" y="279"/>
                  </a:cubicBezTo>
                  <a:close/>
                  <a:moveTo>
                    <a:pt x="3244" y="1"/>
                  </a:moveTo>
                  <a:cubicBezTo>
                    <a:pt x="3176" y="1"/>
                    <a:pt x="3103" y="12"/>
                    <a:pt x="3029" y="29"/>
                  </a:cubicBezTo>
                  <a:cubicBezTo>
                    <a:pt x="2909" y="63"/>
                    <a:pt x="2801" y="126"/>
                    <a:pt x="2704" y="205"/>
                  </a:cubicBezTo>
                  <a:cubicBezTo>
                    <a:pt x="2609" y="279"/>
                    <a:pt x="2528" y="370"/>
                    <a:pt x="2460" y="467"/>
                  </a:cubicBezTo>
                  <a:cubicBezTo>
                    <a:pt x="2387" y="575"/>
                    <a:pt x="2324" y="688"/>
                    <a:pt x="2273" y="801"/>
                  </a:cubicBezTo>
                  <a:cubicBezTo>
                    <a:pt x="2216" y="932"/>
                    <a:pt x="2171" y="1069"/>
                    <a:pt x="2143" y="1205"/>
                  </a:cubicBezTo>
                  <a:cubicBezTo>
                    <a:pt x="2132" y="1234"/>
                    <a:pt x="2125" y="1262"/>
                    <a:pt x="2119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6" y="995"/>
                  </a:cubicBezTo>
                  <a:cubicBezTo>
                    <a:pt x="1448" y="995"/>
                    <a:pt x="1420" y="997"/>
                    <a:pt x="1392" y="1000"/>
                  </a:cubicBezTo>
                  <a:cubicBezTo>
                    <a:pt x="1267" y="1013"/>
                    <a:pt x="1148" y="1074"/>
                    <a:pt x="1052" y="1160"/>
                  </a:cubicBezTo>
                  <a:cubicBezTo>
                    <a:pt x="994" y="1205"/>
                    <a:pt x="949" y="1268"/>
                    <a:pt x="910" y="1330"/>
                  </a:cubicBezTo>
                  <a:cubicBezTo>
                    <a:pt x="870" y="1388"/>
                    <a:pt x="836" y="1456"/>
                    <a:pt x="818" y="1524"/>
                  </a:cubicBezTo>
                  <a:cubicBezTo>
                    <a:pt x="773" y="1660"/>
                    <a:pt x="779" y="1808"/>
                    <a:pt x="795" y="1950"/>
                  </a:cubicBezTo>
                  <a:cubicBezTo>
                    <a:pt x="818" y="2091"/>
                    <a:pt x="870" y="2228"/>
                    <a:pt x="926" y="2359"/>
                  </a:cubicBezTo>
                  <a:cubicBezTo>
                    <a:pt x="944" y="2398"/>
                    <a:pt x="960" y="2432"/>
                    <a:pt x="978" y="2466"/>
                  </a:cubicBezTo>
                  <a:cubicBezTo>
                    <a:pt x="931" y="2461"/>
                    <a:pt x="883" y="2458"/>
                    <a:pt x="836" y="2458"/>
                  </a:cubicBezTo>
                  <a:cubicBezTo>
                    <a:pt x="739" y="2458"/>
                    <a:pt x="642" y="2470"/>
                    <a:pt x="551" y="2501"/>
                  </a:cubicBezTo>
                  <a:cubicBezTo>
                    <a:pt x="370" y="2558"/>
                    <a:pt x="205" y="2676"/>
                    <a:pt x="113" y="2847"/>
                  </a:cubicBezTo>
                  <a:cubicBezTo>
                    <a:pt x="23" y="3012"/>
                    <a:pt x="0" y="3206"/>
                    <a:pt x="45" y="3387"/>
                  </a:cubicBezTo>
                  <a:cubicBezTo>
                    <a:pt x="68" y="3484"/>
                    <a:pt x="108" y="3575"/>
                    <a:pt x="160" y="3654"/>
                  </a:cubicBezTo>
                  <a:cubicBezTo>
                    <a:pt x="222" y="3751"/>
                    <a:pt x="301" y="3830"/>
                    <a:pt x="386" y="3904"/>
                  </a:cubicBezTo>
                  <a:cubicBezTo>
                    <a:pt x="432" y="3938"/>
                    <a:pt x="477" y="3972"/>
                    <a:pt x="529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4" y="4121"/>
                    <a:pt x="296" y="4234"/>
                    <a:pt x="262" y="4347"/>
                  </a:cubicBezTo>
                  <a:cubicBezTo>
                    <a:pt x="181" y="4603"/>
                    <a:pt x="278" y="4882"/>
                    <a:pt x="449" y="5075"/>
                  </a:cubicBezTo>
                  <a:cubicBezTo>
                    <a:pt x="618" y="5255"/>
                    <a:pt x="867" y="5325"/>
                    <a:pt x="1109" y="5325"/>
                  </a:cubicBezTo>
                  <a:cubicBezTo>
                    <a:pt x="1118" y="5325"/>
                    <a:pt x="1127" y="5325"/>
                    <a:pt x="1136" y="5325"/>
                  </a:cubicBezTo>
                  <a:cubicBezTo>
                    <a:pt x="1324" y="5319"/>
                    <a:pt x="1506" y="5285"/>
                    <a:pt x="1682" y="5240"/>
                  </a:cubicBezTo>
                  <a:lnTo>
                    <a:pt x="1682" y="5240"/>
                  </a:lnTo>
                  <a:cubicBezTo>
                    <a:pt x="1676" y="5268"/>
                    <a:pt x="1671" y="5302"/>
                    <a:pt x="1665" y="5336"/>
                  </a:cubicBezTo>
                  <a:cubicBezTo>
                    <a:pt x="1654" y="5416"/>
                    <a:pt x="1665" y="5506"/>
                    <a:pt x="1694" y="5587"/>
                  </a:cubicBezTo>
                  <a:cubicBezTo>
                    <a:pt x="1750" y="5752"/>
                    <a:pt x="1875" y="5881"/>
                    <a:pt x="2029" y="5956"/>
                  </a:cubicBezTo>
                  <a:cubicBezTo>
                    <a:pt x="2153" y="6025"/>
                    <a:pt x="2296" y="6057"/>
                    <a:pt x="2441" y="6057"/>
                  </a:cubicBezTo>
                  <a:cubicBezTo>
                    <a:pt x="2474" y="6057"/>
                    <a:pt x="2507" y="6055"/>
                    <a:pt x="2541" y="6052"/>
                  </a:cubicBezTo>
                  <a:cubicBezTo>
                    <a:pt x="2670" y="6035"/>
                    <a:pt x="2790" y="5978"/>
                    <a:pt x="2887" y="5894"/>
                  </a:cubicBezTo>
                  <a:lnTo>
                    <a:pt x="2887" y="5894"/>
                  </a:lnTo>
                  <a:cubicBezTo>
                    <a:pt x="2864" y="6269"/>
                    <a:pt x="2819" y="6638"/>
                    <a:pt x="2751" y="7006"/>
                  </a:cubicBezTo>
                  <a:cubicBezTo>
                    <a:pt x="2717" y="7195"/>
                    <a:pt x="2677" y="7381"/>
                    <a:pt x="2636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54" y="7672"/>
                    <a:pt x="2677" y="7688"/>
                    <a:pt x="2704" y="7695"/>
                  </a:cubicBezTo>
                  <a:cubicBezTo>
                    <a:pt x="2713" y="7698"/>
                    <a:pt x="2723" y="7700"/>
                    <a:pt x="2733" y="7700"/>
                  </a:cubicBezTo>
                  <a:cubicBezTo>
                    <a:pt x="2775" y="7700"/>
                    <a:pt x="2822" y="7673"/>
                    <a:pt x="2835" y="7632"/>
                  </a:cubicBezTo>
                  <a:cubicBezTo>
                    <a:pt x="2853" y="7559"/>
                    <a:pt x="2869" y="7478"/>
                    <a:pt x="2887" y="7405"/>
                  </a:cubicBezTo>
                  <a:lnTo>
                    <a:pt x="2882" y="7405"/>
                  </a:lnTo>
                  <a:cubicBezTo>
                    <a:pt x="2932" y="7166"/>
                    <a:pt x="2966" y="6911"/>
                    <a:pt x="2995" y="6626"/>
                  </a:cubicBezTo>
                  <a:cubicBezTo>
                    <a:pt x="3011" y="6461"/>
                    <a:pt x="3029" y="6297"/>
                    <a:pt x="3034" y="6120"/>
                  </a:cubicBezTo>
                  <a:cubicBezTo>
                    <a:pt x="3040" y="6024"/>
                    <a:pt x="3045" y="5928"/>
                    <a:pt x="3052" y="5831"/>
                  </a:cubicBezTo>
                  <a:cubicBezTo>
                    <a:pt x="3068" y="5842"/>
                    <a:pt x="3086" y="5859"/>
                    <a:pt x="3103" y="5870"/>
                  </a:cubicBezTo>
                  <a:cubicBezTo>
                    <a:pt x="3148" y="5910"/>
                    <a:pt x="3205" y="5939"/>
                    <a:pt x="3273" y="5956"/>
                  </a:cubicBezTo>
                  <a:cubicBezTo>
                    <a:pt x="3313" y="5962"/>
                    <a:pt x="3352" y="5967"/>
                    <a:pt x="3386" y="5967"/>
                  </a:cubicBezTo>
                  <a:cubicBezTo>
                    <a:pt x="3420" y="5967"/>
                    <a:pt x="3454" y="5962"/>
                    <a:pt x="3489" y="5956"/>
                  </a:cubicBezTo>
                  <a:cubicBezTo>
                    <a:pt x="3551" y="5944"/>
                    <a:pt x="3619" y="5922"/>
                    <a:pt x="3677" y="5881"/>
                  </a:cubicBezTo>
                  <a:cubicBezTo>
                    <a:pt x="3688" y="5870"/>
                    <a:pt x="3700" y="5859"/>
                    <a:pt x="3711" y="5854"/>
                  </a:cubicBezTo>
                  <a:lnTo>
                    <a:pt x="3711" y="5854"/>
                  </a:lnTo>
                  <a:cubicBezTo>
                    <a:pt x="3705" y="6109"/>
                    <a:pt x="3693" y="6393"/>
                    <a:pt x="3705" y="6678"/>
                  </a:cubicBezTo>
                  <a:cubicBezTo>
                    <a:pt x="3711" y="6882"/>
                    <a:pt x="3727" y="7064"/>
                    <a:pt x="3750" y="7240"/>
                  </a:cubicBezTo>
                  <a:cubicBezTo>
                    <a:pt x="3761" y="7320"/>
                    <a:pt x="3779" y="7399"/>
                    <a:pt x="3790" y="7478"/>
                  </a:cubicBezTo>
                  <a:cubicBezTo>
                    <a:pt x="3819" y="7586"/>
                    <a:pt x="3853" y="7695"/>
                    <a:pt x="3892" y="7791"/>
                  </a:cubicBezTo>
                  <a:cubicBezTo>
                    <a:pt x="3911" y="7833"/>
                    <a:pt x="3954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37"/>
                    <a:pt x="4120" y="7774"/>
                    <a:pt x="4109" y="7717"/>
                  </a:cubicBezTo>
                  <a:cubicBezTo>
                    <a:pt x="4063" y="7546"/>
                    <a:pt x="4018" y="7381"/>
                    <a:pt x="3978" y="7205"/>
                  </a:cubicBezTo>
                  <a:cubicBezTo>
                    <a:pt x="3944" y="7035"/>
                    <a:pt x="3915" y="6859"/>
                    <a:pt x="3898" y="6689"/>
                  </a:cubicBezTo>
                  <a:lnTo>
                    <a:pt x="3898" y="6683"/>
                  </a:lnTo>
                  <a:cubicBezTo>
                    <a:pt x="3870" y="6348"/>
                    <a:pt x="3870" y="6007"/>
                    <a:pt x="3876" y="5666"/>
                  </a:cubicBezTo>
                  <a:lnTo>
                    <a:pt x="3876" y="5666"/>
                  </a:lnTo>
                  <a:cubicBezTo>
                    <a:pt x="3939" y="5718"/>
                    <a:pt x="4007" y="5757"/>
                    <a:pt x="4080" y="5791"/>
                  </a:cubicBezTo>
                  <a:cubicBezTo>
                    <a:pt x="4177" y="5836"/>
                    <a:pt x="4273" y="5859"/>
                    <a:pt x="4375" y="5870"/>
                  </a:cubicBezTo>
                  <a:cubicBezTo>
                    <a:pt x="4402" y="5873"/>
                    <a:pt x="4429" y="5875"/>
                    <a:pt x="4457" y="5875"/>
                  </a:cubicBezTo>
                  <a:cubicBezTo>
                    <a:pt x="4529" y="5875"/>
                    <a:pt x="4603" y="5866"/>
                    <a:pt x="4676" y="5854"/>
                  </a:cubicBezTo>
                  <a:cubicBezTo>
                    <a:pt x="4773" y="5836"/>
                    <a:pt x="4870" y="5808"/>
                    <a:pt x="4961" y="5763"/>
                  </a:cubicBezTo>
                  <a:cubicBezTo>
                    <a:pt x="5046" y="5723"/>
                    <a:pt x="5132" y="5671"/>
                    <a:pt x="5205" y="5609"/>
                  </a:cubicBezTo>
                  <a:cubicBezTo>
                    <a:pt x="5274" y="5547"/>
                    <a:pt x="5330" y="5479"/>
                    <a:pt x="5376" y="5398"/>
                  </a:cubicBezTo>
                  <a:cubicBezTo>
                    <a:pt x="5426" y="5308"/>
                    <a:pt x="5455" y="5217"/>
                    <a:pt x="5466" y="5115"/>
                  </a:cubicBezTo>
                  <a:cubicBezTo>
                    <a:pt x="5473" y="5075"/>
                    <a:pt x="5466" y="5023"/>
                    <a:pt x="5466" y="4978"/>
                  </a:cubicBezTo>
                  <a:cubicBezTo>
                    <a:pt x="5461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3" y="4938"/>
                    <a:pt x="5613" y="4945"/>
                    <a:pt x="5694" y="4945"/>
                  </a:cubicBezTo>
                  <a:cubicBezTo>
                    <a:pt x="5737" y="4945"/>
                    <a:pt x="5781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55" y="4876"/>
                    <a:pt x="6223" y="4853"/>
                  </a:cubicBezTo>
                  <a:cubicBezTo>
                    <a:pt x="6342" y="4808"/>
                    <a:pt x="6449" y="4734"/>
                    <a:pt x="6541" y="4648"/>
                  </a:cubicBezTo>
                  <a:cubicBezTo>
                    <a:pt x="6637" y="4546"/>
                    <a:pt x="6711" y="4422"/>
                    <a:pt x="6751" y="4286"/>
                  </a:cubicBezTo>
                  <a:cubicBezTo>
                    <a:pt x="6785" y="4149"/>
                    <a:pt x="6785" y="3995"/>
                    <a:pt x="6740" y="3859"/>
                  </a:cubicBezTo>
                  <a:cubicBezTo>
                    <a:pt x="6700" y="3728"/>
                    <a:pt x="6625" y="3609"/>
                    <a:pt x="6535" y="3502"/>
                  </a:cubicBezTo>
                  <a:cubicBezTo>
                    <a:pt x="6483" y="3450"/>
                    <a:pt x="6433" y="3399"/>
                    <a:pt x="6370" y="3353"/>
                  </a:cubicBezTo>
                  <a:cubicBezTo>
                    <a:pt x="6318" y="3308"/>
                    <a:pt x="6257" y="3274"/>
                    <a:pt x="6189" y="3245"/>
                  </a:cubicBezTo>
                  <a:cubicBezTo>
                    <a:pt x="6182" y="3240"/>
                    <a:pt x="6182" y="3240"/>
                    <a:pt x="6176" y="3234"/>
                  </a:cubicBezTo>
                  <a:cubicBezTo>
                    <a:pt x="6291" y="3182"/>
                    <a:pt x="6393" y="3114"/>
                    <a:pt x="6478" y="3024"/>
                  </a:cubicBezTo>
                  <a:cubicBezTo>
                    <a:pt x="6541" y="2956"/>
                    <a:pt x="6591" y="2876"/>
                    <a:pt x="6620" y="2786"/>
                  </a:cubicBezTo>
                  <a:cubicBezTo>
                    <a:pt x="6648" y="2700"/>
                    <a:pt x="6654" y="2615"/>
                    <a:pt x="6643" y="2524"/>
                  </a:cubicBezTo>
                  <a:cubicBezTo>
                    <a:pt x="6637" y="2445"/>
                    <a:pt x="6603" y="2364"/>
                    <a:pt x="6569" y="2291"/>
                  </a:cubicBezTo>
                  <a:cubicBezTo>
                    <a:pt x="6523" y="2211"/>
                    <a:pt x="6467" y="2143"/>
                    <a:pt x="6404" y="2080"/>
                  </a:cubicBezTo>
                  <a:cubicBezTo>
                    <a:pt x="6325" y="2012"/>
                    <a:pt x="6239" y="1960"/>
                    <a:pt x="6148" y="1915"/>
                  </a:cubicBezTo>
                  <a:cubicBezTo>
                    <a:pt x="6046" y="1870"/>
                    <a:pt x="5943" y="1842"/>
                    <a:pt x="5841" y="1819"/>
                  </a:cubicBezTo>
                  <a:cubicBezTo>
                    <a:pt x="5770" y="1806"/>
                    <a:pt x="5700" y="1800"/>
                    <a:pt x="5629" y="1800"/>
                  </a:cubicBezTo>
                  <a:cubicBezTo>
                    <a:pt x="5541" y="1800"/>
                    <a:pt x="5452" y="1809"/>
                    <a:pt x="5364" y="1824"/>
                  </a:cubicBezTo>
                  <a:cubicBezTo>
                    <a:pt x="5392" y="1774"/>
                    <a:pt x="5416" y="1716"/>
                    <a:pt x="5439" y="1666"/>
                  </a:cubicBezTo>
                  <a:cubicBezTo>
                    <a:pt x="5500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2" y="876"/>
                  </a:cubicBezTo>
                  <a:cubicBezTo>
                    <a:pt x="5586" y="814"/>
                    <a:pt x="5557" y="751"/>
                    <a:pt x="5523" y="694"/>
                  </a:cubicBezTo>
                  <a:cubicBezTo>
                    <a:pt x="5478" y="631"/>
                    <a:pt x="5426" y="575"/>
                    <a:pt x="5371" y="529"/>
                  </a:cubicBezTo>
                  <a:cubicBezTo>
                    <a:pt x="5268" y="444"/>
                    <a:pt x="5137" y="404"/>
                    <a:pt x="5006" y="392"/>
                  </a:cubicBezTo>
                  <a:cubicBezTo>
                    <a:pt x="4998" y="392"/>
                    <a:pt x="4989" y="392"/>
                    <a:pt x="4980" y="392"/>
                  </a:cubicBezTo>
                  <a:cubicBezTo>
                    <a:pt x="4863" y="392"/>
                    <a:pt x="4742" y="424"/>
                    <a:pt x="4637" y="473"/>
                  </a:cubicBezTo>
                  <a:cubicBezTo>
                    <a:pt x="4511" y="523"/>
                    <a:pt x="4404" y="604"/>
                    <a:pt x="4301" y="683"/>
                  </a:cubicBezTo>
                  <a:cubicBezTo>
                    <a:pt x="4217" y="756"/>
                    <a:pt x="4136" y="842"/>
                    <a:pt x="4063" y="927"/>
                  </a:cubicBezTo>
                  <a:lnTo>
                    <a:pt x="4052" y="876"/>
                  </a:lnTo>
                  <a:cubicBezTo>
                    <a:pt x="4029" y="745"/>
                    <a:pt x="3994" y="620"/>
                    <a:pt x="3949" y="501"/>
                  </a:cubicBezTo>
                  <a:cubicBezTo>
                    <a:pt x="3910" y="387"/>
                    <a:pt x="3847" y="279"/>
                    <a:pt x="3761" y="194"/>
                  </a:cubicBezTo>
                  <a:cubicBezTo>
                    <a:pt x="3716" y="148"/>
                    <a:pt x="3666" y="114"/>
                    <a:pt x="3609" y="85"/>
                  </a:cubicBezTo>
                  <a:cubicBezTo>
                    <a:pt x="3574" y="69"/>
                    <a:pt x="3546" y="51"/>
                    <a:pt x="3512" y="40"/>
                  </a:cubicBezTo>
                  <a:cubicBezTo>
                    <a:pt x="3467" y="29"/>
                    <a:pt x="3427" y="17"/>
                    <a:pt x="3386" y="12"/>
                  </a:cubicBezTo>
                  <a:cubicBezTo>
                    <a:pt x="3341" y="6"/>
                    <a:pt x="3296" y="1"/>
                    <a:pt x="32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 flipH="1">
              <a:off x="1371306" y="3652569"/>
              <a:ext cx="34836" cy="61228"/>
            </a:xfrm>
            <a:custGeom>
              <a:avLst/>
              <a:gdLst/>
              <a:ahLst/>
              <a:cxnLst/>
              <a:rect l="l" t="t" r="r" b="b"/>
              <a:pathLst>
                <a:path w="1184" h="2081" extrusionOk="0">
                  <a:moveTo>
                    <a:pt x="211" y="0"/>
                  </a:moveTo>
                  <a:lnTo>
                    <a:pt x="1" y="1899"/>
                  </a:lnTo>
                  <a:cubicBezTo>
                    <a:pt x="13" y="1898"/>
                    <a:pt x="25" y="1898"/>
                    <a:pt x="37" y="1898"/>
                  </a:cubicBezTo>
                  <a:cubicBezTo>
                    <a:pt x="435" y="1898"/>
                    <a:pt x="1183" y="2080"/>
                    <a:pt x="1183" y="2080"/>
                  </a:cubicBezTo>
                  <a:cubicBezTo>
                    <a:pt x="990" y="1779"/>
                    <a:pt x="1029" y="1"/>
                    <a:pt x="1029" y="0"/>
                  </a:cubicBezTo>
                  <a:lnTo>
                    <a:pt x="1029" y="0"/>
                  </a:lnTo>
                  <a:cubicBezTo>
                    <a:pt x="1029" y="0"/>
                    <a:pt x="801" y="126"/>
                    <a:pt x="614" y="171"/>
                  </a:cubicBezTo>
                  <a:cubicBezTo>
                    <a:pt x="597" y="175"/>
                    <a:pt x="580" y="177"/>
                    <a:pt x="562" y="177"/>
                  </a:cubicBezTo>
                  <a:cubicBezTo>
                    <a:pt x="393" y="177"/>
                    <a:pt x="211" y="0"/>
                    <a:pt x="2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 flipH="1">
              <a:off x="1296602" y="3492393"/>
              <a:ext cx="183773" cy="164384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49" y="0"/>
                  </a:moveTo>
                  <a:cubicBezTo>
                    <a:pt x="2904" y="6"/>
                    <a:pt x="2859" y="18"/>
                    <a:pt x="2813" y="34"/>
                  </a:cubicBezTo>
                  <a:cubicBezTo>
                    <a:pt x="2757" y="52"/>
                    <a:pt x="2711" y="81"/>
                    <a:pt x="2660" y="115"/>
                  </a:cubicBezTo>
                  <a:cubicBezTo>
                    <a:pt x="2603" y="160"/>
                    <a:pt x="2547" y="210"/>
                    <a:pt x="2495" y="268"/>
                  </a:cubicBezTo>
                  <a:cubicBezTo>
                    <a:pt x="2422" y="359"/>
                    <a:pt x="2353" y="467"/>
                    <a:pt x="2296" y="580"/>
                  </a:cubicBezTo>
                  <a:cubicBezTo>
                    <a:pt x="2222" y="734"/>
                    <a:pt x="2172" y="887"/>
                    <a:pt x="2143" y="1046"/>
                  </a:cubicBezTo>
                  <a:cubicBezTo>
                    <a:pt x="2120" y="1159"/>
                    <a:pt x="2115" y="1251"/>
                    <a:pt x="2115" y="1342"/>
                  </a:cubicBezTo>
                  <a:cubicBezTo>
                    <a:pt x="2115" y="1369"/>
                    <a:pt x="2104" y="1404"/>
                    <a:pt x="2081" y="1427"/>
                  </a:cubicBezTo>
                  <a:cubicBezTo>
                    <a:pt x="2052" y="1455"/>
                    <a:pt x="2012" y="1472"/>
                    <a:pt x="1973" y="1472"/>
                  </a:cubicBezTo>
                  <a:cubicBezTo>
                    <a:pt x="1933" y="1472"/>
                    <a:pt x="1899" y="1455"/>
                    <a:pt x="1871" y="1427"/>
                  </a:cubicBezTo>
                  <a:cubicBezTo>
                    <a:pt x="1813" y="1353"/>
                    <a:pt x="1745" y="1279"/>
                    <a:pt x="1671" y="1211"/>
                  </a:cubicBezTo>
                  <a:cubicBezTo>
                    <a:pt x="1586" y="1149"/>
                    <a:pt x="1512" y="1097"/>
                    <a:pt x="1433" y="1052"/>
                  </a:cubicBezTo>
                  <a:cubicBezTo>
                    <a:pt x="1381" y="1029"/>
                    <a:pt x="1336" y="1012"/>
                    <a:pt x="1279" y="1001"/>
                  </a:cubicBezTo>
                  <a:cubicBezTo>
                    <a:pt x="1251" y="1001"/>
                    <a:pt x="1223" y="994"/>
                    <a:pt x="1194" y="994"/>
                  </a:cubicBezTo>
                  <a:lnTo>
                    <a:pt x="1176" y="994"/>
                  </a:lnTo>
                  <a:cubicBezTo>
                    <a:pt x="1149" y="1001"/>
                    <a:pt x="1120" y="1007"/>
                    <a:pt x="1092" y="1012"/>
                  </a:cubicBezTo>
                  <a:cubicBezTo>
                    <a:pt x="1063" y="1023"/>
                    <a:pt x="1040" y="1041"/>
                    <a:pt x="1018" y="1052"/>
                  </a:cubicBezTo>
                  <a:cubicBezTo>
                    <a:pt x="984" y="1080"/>
                    <a:pt x="950" y="1109"/>
                    <a:pt x="921" y="1138"/>
                  </a:cubicBezTo>
                  <a:cubicBezTo>
                    <a:pt x="887" y="1177"/>
                    <a:pt x="864" y="1222"/>
                    <a:pt x="842" y="1262"/>
                  </a:cubicBezTo>
                  <a:cubicBezTo>
                    <a:pt x="825" y="1296"/>
                    <a:pt x="814" y="1335"/>
                    <a:pt x="801" y="1382"/>
                  </a:cubicBezTo>
                  <a:cubicBezTo>
                    <a:pt x="790" y="1444"/>
                    <a:pt x="790" y="1506"/>
                    <a:pt x="790" y="1569"/>
                  </a:cubicBezTo>
                  <a:cubicBezTo>
                    <a:pt x="801" y="1665"/>
                    <a:pt x="825" y="1768"/>
                    <a:pt x="864" y="1875"/>
                  </a:cubicBezTo>
                  <a:cubicBezTo>
                    <a:pt x="921" y="2024"/>
                    <a:pt x="995" y="2171"/>
                    <a:pt x="1081" y="2313"/>
                  </a:cubicBezTo>
                  <a:cubicBezTo>
                    <a:pt x="1108" y="2365"/>
                    <a:pt x="1092" y="2426"/>
                    <a:pt x="1052" y="2460"/>
                  </a:cubicBezTo>
                  <a:cubicBezTo>
                    <a:pt x="1029" y="2484"/>
                    <a:pt x="1000" y="2495"/>
                    <a:pt x="972" y="2495"/>
                  </a:cubicBezTo>
                  <a:cubicBezTo>
                    <a:pt x="961" y="2495"/>
                    <a:pt x="945" y="2495"/>
                    <a:pt x="932" y="2489"/>
                  </a:cubicBezTo>
                  <a:cubicBezTo>
                    <a:pt x="876" y="2473"/>
                    <a:pt x="819" y="2455"/>
                    <a:pt x="762" y="2444"/>
                  </a:cubicBezTo>
                  <a:cubicBezTo>
                    <a:pt x="694" y="2433"/>
                    <a:pt x="631" y="2426"/>
                    <a:pt x="570" y="2426"/>
                  </a:cubicBezTo>
                  <a:cubicBezTo>
                    <a:pt x="546" y="2426"/>
                    <a:pt x="529" y="2426"/>
                    <a:pt x="507" y="2433"/>
                  </a:cubicBezTo>
                  <a:cubicBezTo>
                    <a:pt x="444" y="2439"/>
                    <a:pt x="381" y="2450"/>
                    <a:pt x="324" y="2467"/>
                  </a:cubicBezTo>
                  <a:cubicBezTo>
                    <a:pt x="279" y="2489"/>
                    <a:pt x="240" y="2507"/>
                    <a:pt x="205" y="2535"/>
                  </a:cubicBezTo>
                  <a:cubicBezTo>
                    <a:pt x="171" y="2557"/>
                    <a:pt x="137" y="2586"/>
                    <a:pt x="109" y="2615"/>
                  </a:cubicBezTo>
                  <a:cubicBezTo>
                    <a:pt x="85" y="2643"/>
                    <a:pt x="69" y="2677"/>
                    <a:pt x="46" y="2717"/>
                  </a:cubicBezTo>
                  <a:cubicBezTo>
                    <a:pt x="29" y="2751"/>
                    <a:pt x="17" y="2796"/>
                    <a:pt x="6" y="2835"/>
                  </a:cubicBezTo>
                  <a:cubicBezTo>
                    <a:pt x="1" y="2882"/>
                    <a:pt x="1" y="2927"/>
                    <a:pt x="1" y="2972"/>
                  </a:cubicBezTo>
                  <a:cubicBezTo>
                    <a:pt x="6" y="3024"/>
                    <a:pt x="17" y="3074"/>
                    <a:pt x="35" y="3120"/>
                  </a:cubicBezTo>
                  <a:cubicBezTo>
                    <a:pt x="51" y="3176"/>
                    <a:pt x="80" y="3223"/>
                    <a:pt x="114" y="3273"/>
                  </a:cubicBezTo>
                  <a:cubicBezTo>
                    <a:pt x="154" y="3331"/>
                    <a:pt x="200" y="3381"/>
                    <a:pt x="256" y="3427"/>
                  </a:cubicBezTo>
                  <a:cubicBezTo>
                    <a:pt x="319" y="3483"/>
                    <a:pt x="399" y="3530"/>
                    <a:pt x="484" y="3575"/>
                  </a:cubicBezTo>
                  <a:cubicBezTo>
                    <a:pt x="523" y="3598"/>
                    <a:pt x="570" y="3614"/>
                    <a:pt x="615" y="3632"/>
                  </a:cubicBezTo>
                  <a:cubicBezTo>
                    <a:pt x="665" y="3648"/>
                    <a:pt x="694" y="3695"/>
                    <a:pt x="694" y="3745"/>
                  </a:cubicBezTo>
                  <a:cubicBezTo>
                    <a:pt x="688" y="3790"/>
                    <a:pt x="654" y="3842"/>
                    <a:pt x="604" y="3847"/>
                  </a:cubicBezTo>
                  <a:cubicBezTo>
                    <a:pt x="552" y="3853"/>
                    <a:pt x="507" y="3865"/>
                    <a:pt x="467" y="3876"/>
                  </a:cubicBezTo>
                  <a:cubicBezTo>
                    <a:pt x="433" y="3892"/>
                    <a:pt x="399" y="3910"/>
                    <a:pt x="370" y="3926"/>
                  </a:cubicBezTo>
                  <a:cubicBezTo>
                    <a:pt x="342" y="3950"/>
                    <a:pt x="319" y="3973"/>
                    <a:pt x="297" y="3995"/>
                  </a:cubicBezTo>
                  <a:cubicBezTo>
                    <a:pt x="274" y="4023"/>
                    <a:pt x="256" y="4046"/>
                    <a:pt x="240" y="4081"/>
                  </a:cubicBezTo>
                  <a:cubicBezTo>
                    <a:pt x="222" y="4115"/>
                    <a:pt x="211" y="4149"/>
                    <a:pt x="205" y="4183"/>
                  </a:cubicBezTo>
                  <a:cubicBezTo>
                    <a:pt x="200" y="4222"/>
                    <a:pt x="200" y="4267"/>
                    <a:pt x="200" y="4308"/>
                  </a:cubicBezTo>
                  <a:cubicBezTo>
                    <a:pt x="205" y="4353"/>
                    <a:pt x="216" y="4398"/>
                    <a:pt x="234" y="4445"/>
                  </a:cubicBezTo>
                  <a:cubicBezTo>
                    <a:pt x="250" y="4495"/>
                    <a:pt x="279" y="4540"/>
                    <a:pt x="308" y="4592"/>
                  </a:cubicBezTo>
                  <a:cubicBezTo>
                    <a:pt x="336" y="4626"/>
                    <a:pt x="365" y="4660"/>
                    <a:pt x="399" y="4689"/>
                  </a:cubicBezTo>
                  <a:cubicBezTo>
                    <a:pt x="433" y="4717"/>
                    <a:pt x="473" y="4745"/>
                    <a:pt x="512" y="4762"/>
                  </a:cubicBezTo>
                  <a:cubicBezTo>
                    <a:pt x="563" y="4786"/>
                    <a:pt x="615" y="4802"/>
                    <a:pt x="677" y="4813"/>
                  </a:cubicBezTo>
                  <a:cubicBezTo>
                    <a:pt x="733" y="4825"/>
                    <a:pt x="801" y="4831"/>
                    <a:pt x="870" y="4831"/>
                  </a:cubicBezTo>
                  <a:cubicBezTo>
                    <a:pt x="904" y="4831"/>
                    <a:pt x="938" y="4831"/>
                    <a:pt x="979" y="4825"/>
                  </a:cubicBezTo>
                  <a:cubicBezTo>
                    <a:pt x="1183" y="4807"/>
                    <a:pt x="1388" y="4762"/>
                    <a:pt x="1575" y="4711"/>
                  </a:cubicBezTo>
                  <a:lnTo>
                    <a:pt x="1598" y="4711"/>
                  </a:lnTo>
                  <a:cubicBezTo>
                    <a:pt x="1632" y="4711"/>
                    <a:pt x="1666" y="4728"/>
                    <a:pt x="1682" y="4762"/>
                  </a:cubicBezTo>
                  <a:cubicBezTo>
                    <a:pt x="1700" y="4797"/>
                    <a:pt x="1700" y="4831"/>
                    <a:pt x="1677" y="4865"/>
                  </a:cubicBezTo>
                  <a:cubicBezTo>
                    <a:pt x="1671" y="4881"/>
                    <a:pt x="1661" y="4893"/>
                    <a:pt x="1654" y="4910"/>
                  </a:cubicBezTo>
                  <a:cubicBezTo>
                    <a:pt x="1632" y="4956"/>
                    <a:pt x="1614" y="5007"/>
                    <a:pt x="1609" y="5052"/>
                  </a:cubicBezTo>
                  <a:cubicBezTo>
                    <a:pt x="1603" y="5092"/>
                    <a:pt x="1598" y="5127"/>
                    <a:pt x="1598" y="5161"/>
                  </a:cubicBezTo>
                  <a:cubicBezTo>
                    <a:pt x="1603" y="5195"/>
                    <a:pt x="1609" y="5229"/>
                    <a:pt x="1620" y="5263"/>
                  </a:cubicBezTo>
                  <a:cubicBezTo>
                    <a:pt x="1637" y="5290"/>
                    <a:pt x="1648" y="5319"/>
                    <a:pt x="1666" y="5348"/>
                  </a:cubicBezTo>
                  <a:cubicBezTo>
                    <a:pt x="1695" y="5382"/>
                    <a:pt x="1722" y="5410"/>
                    <a:pt x="1751" y="5439"/>
                  </a:cubicBezTo>
                  <a:cubicBezTo>
                    <a:pt x="1790" y="5473"/>
                    <a:pt x="1836" y="5495"/>
                    <a:pt x="1881" y="5523"/>
                  </a:cubicBezTo>
                  <a:cubicBezTo>
                    <a:pt x="1939" y="5547"/>
                    <a:pt x="1995" y="5563"/>
                    <a:pt x="2052" y="5575"/>
                  </a:cubicBezTo>
                  <a:cubicBezTo>
                    <a:pt x="2097" y="5586"/>
                    <a:pt x="2138" y="5586"/>
                    <a:pt x="2177" y="5586"/>
                  </a:cubicBezTo>
                  <a:lnTo>
                    <a:pt x="2222" y="5586"/>
                  </a:lnTo>
                  <a:cubicBezTo>
                    <a:pt x="2274" y="5581"/>
                    <a:pt x="2314" y="5570"/>
                    <a:pt x="2359" y="5558"/>
                  </a:cubicBezTo>
                  <a:cubicBezTo>
                    <a:pt x="2393" y="5541"/>
                    <a:pt x="2427" y="5523"/>
                    <a:pt x="2456" y="5507"/>
                  </a:cubicBezTo>
                  <a:cubicBezTo>
                    <a:pt x="2484" y="5484"/>
                    <a:pt x="2513" y="5461"/>
                    <a:pt x="2529" y="5439"/>
                  </a:cubicBezTo>
                  <a:cubicBezTo>
                    <a:pt x="2552" y="5410"/>
                    <a:pt x="2574" y="5376"/>
                    <a:pt x="2592" y="5348"/>
                  </a:cubicBezTo>
                  <a:cubicBezTo>
                    <a:pt x="2608" y="5308"/>
                    <a:pt x="2621" y="5268"/>
                    <a:pt x="2632" y="5222"/>
                  </a:cubicBezTo>
                  <a:cubicBezTo>
                    <a:pt x="2632" y="5206"/>
                    <a:pt x="2637" y="5182"/>
                    <a:pt x="2637" y="5166"/>
                  </a:cubicBezTo>
                  <a:cubicBezTo>
                    <a:pt x="2642" y="5114"/>
                    <a:pt x="2683" y="5075"/>
                    <a:pt x="2734" y="5075"/>
                  </a:cubicBezTo>
                  <a:cubicBezTo>
                    <a:pt x="2762" y="5075"/>
                    <a:pt x="2791" y="5086"/>
                    <a:pt x="2807" y="5109"/>
                  </a:cubicBezTo>
                  <a:cubicBezTo>
                    <a:pt x="2825" y="5127"/>
                    <a:pt x="2831" y="5148"/>
                    <a:pt x="2831" y="5172"/>
                  </a:cubicBezTo>
                  <a:cubicBezTo>
                    <a:pt x="2836" y="5217"/>
                    <a:pt x="2847" y="5263"/>
                    <a:pt x="2859" y="5303"/>
                  </a:cubicBezTo>
                  <a:cubicBezTo>
                    <a:pt x="2870" y="5331"/>
                    <a:pt x="2881" y="5353"/>
                    <a:pt x="2899" y="5376"/>
                  </a:cubicBezTo>
                  <a:cubicBezTo>
                    <a:pt x="2910" y="5393"/>
                    <a:pt x="2927" y="5410"/>
                    <a:pt x="2944" y="5427"/>
                  </a:cubicBezTo>
                  <a:cubicBezTo>
                    <a:pt x="2962" y="5444"/>
                    <a:pt x="2983" y="5455"/>
                    <a:pt x="3001" y="5468"/>
                  </a:cubicBezTo>
                  <a:cubicBezTo>
                    <a:pt x="3024" y="5478"/>
                    <a:pt x="3046" y="5484"/>
                    <a:pt x="3069" y="5489"/>
                  </a:cubicBezTo>
                  <a:cubicBezTo>
                    <a:pt x="3092" y="5489"/>
                    <a:pt x="3114" y="5495"/>
                    <a:pt x="3132" y="5495"/>
                  </a:cubicBezTo>
                  <a:lnTo>
                    <a:pt x="3154" y="5495"/>
                  </a:lnTo>
                  <a:cubicBezTo>
                    <a:pt x="3177" y="5489"/>
                    <a:pt x="3206" y="5484"/>
                    <a:pt x="3234" y="5473"/>
                  </a:cubicBezTo>
                  <a:cubicBezTo>
                    <a:pt x="3256" y="5461"/>
                    <a:pt x="3279" y="5450"/>
                    <a:pt x="3303" y="5439"/>
                  </a:cubicBezTo>
                  <a:cubicBezTo>
                    <a:pt x="3319" y="5427"/>
                    <a:pt x="3337" y="5410"/>
                    <a:pt x="3353" y="5393"/>
                  </a:cubicBezTo>
                  <a:cubicBezTo>
                    <a:pt x="3365" y="5376"/>
                    <a:pt x="3376" y="5358"/>
                    <a:pt x="3387" y="5342"/>
                  </a:cubicBezTo>
                  <a:cubicBezTo>
                    <a:pt x="3393" y="5319"/>
                    <a:pt x="3405" y="5297"/>
                    <a:pt x="3410" y="5274"/>
                  </a:cubicBezTo>
                  <a:cubicBezTo>
                    <a:pt x="3410" y="5245"/>
                    <a:pt x="3416" y="5222"/>
                    <a:pt x="3410" y="5188"/>
                  </a:cubicBezTo>
                  <a:cubicBezTo>
                    <a:pt x="3410" y="5166"/>
                    <a:pt x="3405" y="5143"/>
                    <a:pt x="3399" y="5120"/>
                  </a:cubicBezTo>
                  <a:cubicBezTo>
                    <a:pt x="3387" y="5098"/>
                    <a:pt x="3371" y="5069"/>
                    <a:pt x="3358" y="5046"/>
                  </a:cubicBezTo>
                  <a:cubicBezTo>
                    <a:pt x="3331" y="4983"/>
                    <a:pt x="3353" y="4915"/>
                    <a:pt x="3410" y="4888"/>
                  </a:cubicBezTo>
                  <a:cubicBezTo>
                    <a:pt x="3427" y="4876"/>
                    <a:pt x="3444" y="4870"/>
                    <a:pt x="3461" y="4870"/>
                  </a:cubicBezTo>
                  <a:cubicBezTo>
                    <a:pt x="3507" y="4870"/>
                    <a:pt x="3552" y="4899"/>
                    <a:pt x="3570" y="4933"/>
                  </a:cubicBezTo>
                  <a:cubicBezTo>
                    <a:pt x="3586" y="4972"/>
                    <a:pt x="3604" y="5007"/>
                    <a:pt x="3626" y="5041"/>
                  </a:cubicBezTo>
                  <a:cubicBezTo>
                    <a:pt x="3660" y="5086"/>
                    <a:pt x="3699" y="5132"/>
                    <a:pt x="3746" y="5172"/>
                  </a:cubicBezTo>
                  <a:cubicBezTo>
                    <a:pt x="3791" y="5206"/>
                    <a:pt x="3836" y="5234"/>
                    <a:pt x="3882" y="5263"/>
                  </a:cubicBezTo>
                  <a:cubicBezTo>
                    <a:pt x="3927" y="5285"/>
                    <a:pt x="3979" y="5303"/>
                    <a:pt x="4035" y="5313"/>
                  </a:cubicBezTo>
                  <a:cubicBezTo>
                    <a:pt x="4087" y="5319"/>
                    <a:pt x="4132" y="5324"/>
                    <a:pt x="4183" y="5324"/>
                  </a:cubicBezTo>
                  <a:lnTo>
                    <a:pt x="4239" y="5324"/>
                  </a:lnTo>
                  <a:cubicBezTo>
                    <a:pt x="4320" y="5313"/>
                    <a:pt x="4399" y="5297"/>
                    <a:pt x="4473" y="5268"/>
                  </a:cubicBezTo>
                  <a:cubicBezTo>
                    <a:pt x="4541" y="5245"/>
                    <a:pt x="4604" y="5211"/>
                    <a:pt x="4666" y="5172"/>
                  </a:cubicBezTo>
                  <a:cubicBezTo>
                    <a:pt x="4711" y="5137"/>
                    <a:pt x="4756" y="5098"/>
                    <a:pt x="4790" y="5052"/>
                  </a:cubicBezTo>
                  <a:cubicBezTo>
                    <a:pt x="4819" y="5017"/>
                    <a:pt x="4842" y="4983"/>
                    <a:pt x="4859" y="4949"/>
                  </a:cubicBezTo>
                  <a:cubicBezTo>
                    <a:pt x="4876" y="4922"/>
                    <a:pt x="4882" y="4893"/>
                    <a:pt x="4893" y="4859"/>
                  </a:cubicBezTo>
                  <a:lnTo>
                    <a:pt x="4893" y="4779"/>
                  </a:lnTo>
                  <a:cubicBezTo>
                    <a:pt x="4887" y="4745"/>
                    <a:pt x="4882" y="4711"/>
                    <a:pt x="4871" y="4683"/>
                  </a:cubicBezTo>
                  <a:cubicBezTo>
                    <a:pt x="4859" y="4649"/>
                    <a:pt x="4842" y="4615"/>
                    <a:pt x="4814" y="4574"/>
                  </a:cubicBezTo>
                  <a:cubicBezTo>
                    <a:pt x="4803" y="4558"/>
                    <a:pt x="4785" y="4535"/>
                    <a:pt x="4763" y="4513"/>
                  </a:cubicBezTo>
                  <a:cubicBezTo>
                    <a:pt x="4717" y="4461"/>
                    <a:pt x="4711" y="4382"/>
                    <a:pt x="4751" y="4325"/>
                  </a:cubicBezTo>
                  <a:cubicBezTo>
                    <a:pt x="4779" y="4280"/>
                    <a:pt x="4831" y="4251"/>
                    <a:pt x="4882" y="4251"/>
                  </a:cubicBezTo>
                  <a:cubicBezTo>
                    <a:pt x="4899" y="4251"/>
                    <a:pt x="4916" y="4257"/>
                    <a:pt x="4934" y="4262"/>
                  </a:cubicBezTo>
                  <a:cubicBezTo>
                    <a:pt x="5013" y="4291"/>
                    <a:pt x="5097" y="4319"/>
                    <a:pt x="5194" y="4336"/>
                  </a:cubicBezTo>
                  <a:cubicBezTo>
                    <a:pt x="5285" y="4353"/>
                    <a:pt x="5382" y="4359"/>
                    <a:pt x="5472" y="4359"/>
                  </a:cubicBezTo>
                  <a:lnTo>
                    <a:pt x="5575" y="4359"/>
                  </a:lnTo>
                  <a:cubicBezTo>
                    <a:pt x="5671" y="4348"/>
                    <a:pt x="5763" y="4325"/>
                    <a:pt x="5847" y="4296"/>
                  </a:cubicBezTo>
                  <a:cubicBezTo>
                    <a:pt x="5910" y="4274"/>
                    <a:pt x="5962" y="4246"/>
                    <a:pt x="6012" y="4212"/>
                  </a:cubicBezTo>
                  <a:cubicBezTo>
                    <a:pt x="6052" y="4183"/>
                    <a:pt x="6086" y="4149"/>
                    <a:pt x="6120" y="4115"/>
                  </a:cubicBezTo>
                  <a:cubicBezTo>
                    <a:pt x="6149" y="4081"/>
                    <a:pt x="6172" y="4041"/>
                    <a:pt x="6195" y="4007"/>
                  </a:cubicBezTo>
                  <a:cubicBezTo>
                    <a:pt x="6211" y="3967"/>
                    <a:pt x="6222" y="3921"/>
                    <a:pt x="6235" y="3876"/>
                  </a:cubicBezTo>
                  <a:cubicBezTo>
                    <a:pt x="6240" y="3836"/>
                    <a:pt x="6245" y="3797"/>
                    <a:pt x="6240" y="3751"/>
                  </a:cubicBezTo>
                  <a:cubicBezTo>
                    <a:pt x="6235" y="3706"/>
                    <a:pt x="6222" y="3661"/>
                    <a:pt x="6206" y="3609"/>
                  </a:cubicBezTo>
                  <a:cubicBezTo>
                    <a:pt x="6183" y="3551"/>
                    <a:pt x="6154" y="3496"/>
                    <a:pt x="6120" y="3444"/>
                  </a:cubicBezTo>
                  <a:cubicBezTo>
                    <a:pt x="6075" y="3388"/>
                    <a:pt x="6025" y="3331"/>
                    <a:pt x="5967" y="3279"/>
                  </a:cubicBezTo>
                  <a:cubicBezTo>
                    <a:pt x="5894" y="3223"/>
                    <a:pt x="5831" y="3176"/>
                    <a:pt x="5763" y="3142"/>
                  </a:cubicBezTo>
                  <a:cubicBezTo>
                    <a:pt x="5700" y="3115"/>
                    <a:pt x="5637" y="3092"/>
                    <a:pt x="5564" y="3081"/>
                  </a:cubicBezTo>
                  <a:lnTo>
                    <a:pt x="5547" y="3074"/>
                  </a:lnTo>
                  <a:cubicBezTo>
                    <a:pt x="5519" y="3069"/>
                    <a:pt x="5490" y="3063"/>
                    <a:pt x="5472" y="3040"/>
                  </a:cubicBezTo>
                  <a:cubicBezTo>
                    <a:pt x="5450" y="3018"/>
                    <a:pt x="5438" y="2990"/>
                    <a:pt x="5445" y="2961"/>
                  </a:cubicBezTo>
                  <a:cubicBezTo>
                    <a:pt x="5445" y="2910"/>
                    <a:pt x="5485" y="2870"/>
                    <a:pt x="5530" y="2859"/>
                  </a:cubicBezTo>
                  <a:cubicBezTo>
                    <a:pt x="5615" y="2835"/>
                    <a:pt x="5684" y="2819"/>
                    <a:pt x="5745" y="2796"/>
                  </a:cubicBezTo>
                  <a:cubicBezTo>
                    <a:pt x="5825" y="2767"/>
                    <a:pt x="5894" y="2728"/>
                    <a:pt x="5962" y="2688"/>
                  </a:cubicBezTo>
                  <a:cubicBezTo>
                    <a:pt x="6007" y="2654"/>
                    <a:pt x="6046" y="2615"/>
                    <a:pt x="6086" y="2575"/>
                  </a:cubicBezTo>
                  <a:cubicBezTo>
                    <a:pt x="6109" y="2546"/>
                    <a:pt x="6127" y="2512"/>
                    <a:pt x="6143" y="2484"/>
                  </a:cubicBezTo>
                  <a:cubicBezTo>
                    <a:pt x="6161" y="2455"/>
                    <a:pt x="6166" y="2421"/>
                    <a:pt x="6177" y="2392"/>
                  </a:cubicBezTo>
                  <a:cubicBezTo>
                    <a:pt x="6183" y="2353"/>
                    <a:pt x="6183" y="2319"/>
                    <a:pt x="6177" y="2285"/>
                  </a:cubicBezTo>
                  <a:cubicBezTo>
                    <a:pt x="6177" y="2250"/>
                    <a:pt x="6166" y="2216"/>
                    <a:pt x="6154" y="2177"/>
                  </a:cubicBezTo>
                  <a:cubicBezTo>
                    <a:pt x="6138" y="2137"/>
                    <a:pt x="6120" y="2103"/>
                    <a:pt x="6093" y="2064"/>
                  </a:cubicBezTo>
                  <a:cubicBezTo>
                    <a:pt x="6064" y="2017"/>
                    <a:pt x="6025" y="1978"/>
                    <a:pt x="5984" y="1938"/>
                  </a:cubicBezTo>
                  <a:cubicBezTo>
                    <a:pt x="5928" y="1899"/>
                    <a:pt x="5870" y="1859"/>
                    <a:pt x="5808" y="1825"/>
                  </a:cubicBezTo>
                  <a:cubicBezTo>
                    <a:pt x="5729" y="1791"/>
                    <a:pt x="5650" y="1768"/>
                    <a:pt x="5564" y="1751"/>
                  </a:cubicBezTo>
                  <a:cubicBezTo>
                    <a:pt x="5495" y="1739"/>
                    <a:pt x="5427" y="1734"/>
                    <a:pt x="5354" y="1734"/>
                  </a:cubicBezTo>
                  <a:lnTo>
                    <a:pt x="5246" y="1734"/>
                  </a:lnTo>
                  <a:cubicBezTo>
                    <a:pt x="5149" y="1751"/>
                    <a:pt x="5047" y="1768"/>
                    <a:pt x="4950" y="1802"/>
                  </a:cubicBezTo>
                  <a:lnTo>
                    <a:pt x="4921" y="1802"/>
                  </a:lnTo>
                  <a:cubicBezTo>
                    <a:pt x="4893" y="1802"/>
                    <a:pt x="4859" y="1785"/>
                    <a:pt x="4842" y="1757"/>
                  </a:cubicBezTo>
                  <a:cubicBezTo>
                    <a:pt x="4819" y="1728"/>
                    <a:pt x="4814" y="1694"/>
                    <a:pt x="4824" y="1665"/>
                  </a:cubicBezTo>
                  <a:cubicBezTo>
                    <a:pt x="4859" y="1581"/>
                    <a:pt x="4899" y="1495"/>
                    <a:pt x="4944" y="1404"/>
                  </a:cubicBezTo>
                  <a:cubicBezTo>
                    <a:pt x="5013" y="1251"/>
                    <a:pt x="5092" y="1080"/>
                    <a:pt x="5131" y="899"/>
                  </a:cubicBezTo>
                  <a:cubicBezTo>
                    <a:pt x="5144" y="836"/>
                    <a:pt x="5144" y="773"/>
                    <a:pt x="5144" y="722"/>
                  </a:cubicBezTo>
                  <a:cubicBezTo>
                    <a:pt x="5138" y="682"/>
                    <a:pt x="5126" y="648"/>
                    <a:pt x="5120" y="614"/>
                  </a:cubicBezTo>
                  <a:cubicBezTo>
                    <a:pt x="5104" y="585"/>
                    <a:pt x="5092" y="558"/>
                    <a:pt x="5075" y="529"/>
                  </a:cubicBezTo>
                  <a:cubicBezTo>
                    <a:pt x="5052" y="506"/>
                    <a:pt x="5029" y="478"/>
                    <a:pt x="5002" y="449"/>
                  </a:cubicBezTo>
                  <a:cubicBezTo>
                    <a:pt x="4968" y="427"/>
                    <a:pt x="4939" y="404"/>
                    <a:pt x="4905" y="388"/>
                  </a:cubicBezTo>
                  <a:cubicBezTo>
                    <a:pt x="4871" y="370"/>
                    <a:pt x="4837" y="359"/>
                    <a:pt x="4797" y="353"/>
                  </a:cubicBezTo>
                  <a:cubicBezTo>
                    <a:pt x="4774" y="347"/>
                    <a:pt x="4745" y="347"/>
                    <a:pt x="4717" y="347"/>
                  </a:cubicBezTo>
                  <a:lnTo>
                    <a:pt x="4683" y="347"/>
                  </a:lnTo>
                  <a:cubicBezTo>
                    <a:pt x="4632" y="353"/>
                    <a:pt x="4580" y="364"/>
                    <a:pt x="4530" y="381"/>
                  </a:cubicBezTo>
                  <a:cubicBezTo>
                    <a:pt x="4449" y="415"/>
                    <a:pt x="4381" y="449"/>
                    <a:pt x="4302" y="506"/>
                  </a:cubicBezTo>
                  <a:cubicBezTo>
                    <a:pt x="4211" y="574"/>
                    <a:pt x="4121" y="653"/>
                    <a:pt x="4035" y="745"/>
                  </a:cubicBezTo>
                  <a:cubicBezTo>
                    <a:pt x="3967" y="836"/>
                    <a:pt x="3904" y="933"/>
                    <a:pt x="3853" y="1035"/>
                  </a:cubicBezTo>
                  <a:cubicBezTo>
                    <a:pt x="3836" y="1063"/>
                    <a:pt x="3802" y="1086"/>
                    <a:pt x="3768" y="1091"/>
                  </a:cubicBezTo>
                  <a:cubicBezTo>
                    <a:pt x="3762" y="1091"/>
                    <a:pt x="3751" y="1097"/>
                    <a:pt x="3746" y="1097"/>
                  </a:cubicBezTo>
                  <a:cubicBezTo>
                    <a:pt x="3728" y="1097"/>
                    <a:pt x="3717" y="1091"/>
                    <a:pt x="3706" y="1091"/>
                  </a:cubicBezTo>
                  <a:cubicBezTo>
                    <a:pt x="3660" y="1075"/>
                    <a:pt x="3631" y="1046"/>
                    <a:pt x="3620" y="994"/>
                  </a:cubicBezTo>
                  <a:cubicBezTo>
                    <a:pt x="3586" y="899"/>
                    <a:pt x="3563" y="797"/>
                    <a:pt x="3541" y="694"/>
                  </a:cubicBezTo>
                  <a:lnTo>
                    <a:pt x="3541" y="682"/>
                  </a:lnTo>
                  <a:cubicBezTo>
                    <a:pt x="3518" y="574"/>
                    <a:pt x="3489" y="461"/>
                    <a:pt x="3455" y="353"/>
                  </a:cubicBezTo>
                  <a:cubicBezTo>
                    <a:pt x="3427" y="285"/>
                    <a:pt x="3399" y="233"/>
                    <a:pt x="3365" y="176"/>
                  </a:cubicBezTo>
                  <a:cubicBezTo>
                    <a:pt x="3348" y="149"/>
                    <a:pt x="3319" y="126"/>
                    <a:pt x="3297" y="97"/>
                  </a:cubicBezTo>
                  <a:cubicBezTo>
                    <a:pt x="3268" y="81"/>
                    <a:pt x="3245" y="63"/>
                    <a:pt x="3217" y="47"/>
                  </a:cubicBezTo>
                  <a:cubicBezTo>
                    <a:pt x="3177" y="29"/>
                    <a:pt x="3137" y="18"/>
                    <a:pt x="3098" y="13"/>
                  </a:cubicBezTo>
                  <a:cubicBezTo>
                    <a:pt x="3064" y="6"/>
                    <a:pt x="3024" y="0"/>
                    <a:pt x="298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 flipH="1">
              <a:off x="1459956" y="3574158"/>
              <a:ext cx="20419" cy="29599"/>
            </a:xfrm>
            <a:custGeom>
              <a:avLst/>
              <a:gdLst/>
              <a:ahLst/>
              <a:cxnLst/>
              <a:rect l="l" t="t" r="r" b="b"/>
              <a:pathLst>
                <a:path w="694" h="1006" extrusionOk="0">
                  <a:moveTo>
                    <a:pt x="649" y="869"/>
                  </a:moveTo>
                  <a:cubicBezTo>
                    <a:pt x="677" y="892"/>
                    <a:pt x="694" y="927"/>
                    <a:pt x="694" y="966"/>
                  </a:cubicBezTo>
                  <a:cubicBezTo>
                    <a:pt x="694" y="977"/>
                    <a:pt x="688" y="995"/>
                    <a:pt x="683" y="1006"/>
                  </a:cubicBezTo>
                  <a:cubicBezTo>
                    <a:pt x="688" y="995"/>
                    <a:pt x="694" y="977"/>
                    <a:pt x="694" y="966"/>
                  </a:cubicBezTo>
                  <a:cubicBezTo>
                    <a:pt x="694" y="927"/>
                    <a:pt x="677" y="892"/>
                    <a:pt x="649" y="869"/>
                  </a:cubicBezTo>
                  <a:close/>
                  <a:moveTo>
                    <a:pt x="370" y="733"/>
                  </a:moveTo>
                  <a:cubicBezTo>
                    <a:pt x="399" y="751"/>
                    <a:pt x="433" y="772"/>
                    <a:pt x="473" y="790"/>
                  </a:cubicBezTo>
                  <a:cubicBezTo>
                    <a:pt x="433" y="772"/>
                    <a:pt x="399" y="751"/>
                    <a:pt x="370" y="733"/>
                  </a:cubicBezTo>
                  <a:close/>
                  <a:moveTo>
                    <a:pt x="132" y="523"/>
                  </a:moveTo>
                  <a:cubicBezTo>
                    <a:pt x="166" y="568"/>
                    <a:pt x="205" y="609"/>
                    <a:pt x="256" y="648"/>
                  </a:cubicBezTo>
                  <a:cubicBezTo>
                    <a:pt x="263" y="654"/>
                    <a:pt x="268" y="659"/>
                    <a:pt x="274" y="665"/>
                  </a:cubicBezTo>
                  <a:cubicBezTo>
                    <a:pt x="268" y="659"/>
                    <a:pt x="263" y="654"/>
                    <a:pt x="256" y="648"/>
                  </a:cubicBezTo>
                  <a:cubicBezTo>
                    <a:pt x="205" y="609"/>
                    <a:pt x="166" y="568"/>
                    <a:pt x="132" y="523"/>
                  </a:cubicBezTo>
                  <a:close/>
                  <a:moveTo>
                    <a:pt x="46" y="370"/>
                  </a:moveTo>
                  <a:cubicBezTo>
                    <a:pt x="58" y="404"/>
                    <a:pt x="80" y="444"/>
                    <a:pt x="98" y="478"/>
                  </a:cubicBezTo>
                  <a:cubicBezTo>
                    <a:pt x="80" y="444"/>
                    <a:pt x="58" y="404"/>
                    <a:pt x="46" y="370"/>
                  </a:cubicBezTo>
                  <a:close/>
                  <a:moveTo>
                    <a:pt x="24" y="1"/>
                  </a:moveTo>
                  <a:cubicBezTo>
                    <a:pt x="17" y="17"/>
                    <a:pt x="12" y="40"/>
                    <a:pt x="6" y="56"/>
                  </a:cubicBezTo>
                  <a:cubicBezTo>
                    <a:pt x="1" y="103"/>
                    <a:pt x="1" y="148"/>
                    <a:pt x="1" y="193"/>
                  </a:cubicBezTo>
                  <a:cubicBezTo>
                    <a:pt x="1" y="221"/>
                    <a:pt x="6" y="245"/>
                    <a:pt x="12" y="268"/>
                  </a:cubicBezTo>
                  <a:cubicBezTo>
                    <a:pt x="6" y="245"/>
                    <a:pt x="1" y="221"/>
                    <a:pt x="1" y="193"/>
                  </a:cubicBezTo>
                  <a:cubicBezTo>
                    <a:pt x="1" y="148"/>
                    <a:pt x="1" y="103"/>
                    <a:pt x="6" y="56"/>
                  </a:cubicBezTo>
                  <a:cubicBezTo>
                    <a:pt x="12" y="40"/>
                    <a:pt x="17" y="17"/>
                    <a:pt x="2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 flipH="1">
              <a:off x="1296603" y="3601874"/>
              <a:ext cx="353" cy="4060"/>
            </a:xfrm>
            <a:custGeom>
              <a:avLst/>
              <a:gdLst/>
              <a:ahLst/>
              <a:cxnLst/>
              <a:rect l="l" t="t" r="r" b="b"/>
              <a:pathLst>
                <a:path w="12" h="138" extrusionOk="0">
                  <a:moveTo>
                    <a:pt x="1" y="1"/>
                  </a:moveTo>
                  <a:cubicBezTo>
                    <a:pt x="6" y="13"/>
                    <a:pt x="6" y="19"/>
                    <a:pt x="6" y="30"/>
                  </a:cubicBezTo>
                  <a:cubicBezTo>
                    <a:pt x="11" y="69"/>
                    <a:pt x="6" y="103"/>
                    <a:pt x="6" y="137"/>
                  </a:cubicBezTo>
                  <a:lnTo>
                    <a:pt x="6" y="137"/>
                  </a:lnTo>
                  <a:cubicBezTo>
                    <a:pt x="6" y="103"/>
                    <a:pt x="11" y="69"/>
                    <a:pt x="6" y="30"/>
                  </a:cubicBezTo>
                  <a:cubicBezTo>
                    <a:pt x="6" y="19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 flipH="1">
              <a:off x="1461427" y="3605110"/>
              <a:ext cx="10062" cy="4678"/>
            </a:xfrm>
            <a:custGeom>
              <a:avLst/>
              <a:gdLst/>
              <a:ahLst/>
              <a:cxnLst/>
              <a:rect l="l" t="t" r="r" b="b"/>
              <a:pathLst>
                <a:path w="342" h="159" extrusionOk="0">
                  <a:moveTo>
                    <a:pt x="51" y="113"/>
                  </a:moveTo>
                  <a:cubicBezTo>
                    <a:pt x="29" y="124"/>
                    <a:pt x="17" y="142"/>
                    <a:pt x="0" y="158"/>
                  </a:cubicBezTo>
                  <a:lnTo>
                    <a:pt x="0" y="158"/>
                  </a:lnTo>
                  <a:cubicBezTo>
                    <a:pt x="17" y="142"/>
                    <a:pt x="29" y="124"/>
                    <a:pt x="51" y="113"/>
                  </a:cubicBezTo>
                  <a:close/>
                  <a:moveTo>
                    <a:pt x="341" y="0"/>
                  </a:moveTo>
                  <a:cubicBezTo>
                    <a:pt x="329" y="11"/>
                    <a:pt x="318" y="16"/>
                    <a:pt x="302" y="16"/>
                  </a:cubicBezTo>
                  <a:cubicBezTo>
                    <a:pt x="278" y="22"/>
                    <a:pt x="255" y="22"/>
                    <a:pt x="239" y="27"/>
                  </a:cubicBezTo>
                  <a:cubicBezTo>
                    <a:pt x="255" y="22"/>
                    <a:pt x="278" y="22"/>
                    <a:pt x="302" y="16"/>
                  </a:cubicBezTo>
                  <a:cubicBezTo>
                    <a:pt x="318" y="16"/>
                    <a:pt x="329" y="11"/>
                    <a:pt x="341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 flipH="1">
              <a:off x="1471460" y="3609759"/>
              <a:ext cx="206" cy="17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cubicBezTo>
                    <a:pt x="1" y="0"/>
                    <a:pt x="1" y="6"/>
                    <a:pt x="1" y="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 flipH="1">
              <a:off x="1474314" y="362046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 flipH="1">
              <a:off x="1474167" y="3614614"/>
              <a:ext cx="353" cy="5885"/>
            </a:xfrm>
            <a:custGeom>
              <a:avLst/>
              <a:gdLst/>
              <a:ahLst/>
              <a:cxnLst/>
              <a:rect l="l" t="t" r="r" b="b"/>
              <a:pathLst>
                <a:path w="12" h="200" extrusionOk="0">
                  <a:moveTo>
                    <a:pt x="12" y="0"/>
                  </a:moveTo>
                  <a:lnTo>
                    <a:pt x="12" y="0"/>
                  </a:lnTo>
                  <a:cubicBezTo>
                    <a:pt x="12" y="11"/>
                    <a:pt x="6" y="18"/>
                    <a:pt x="6" y="29"/>
                  </a:cubicBezTo>
                  <a:cubicBezTo>
                    <a:pt x="12" y="18"/>
                    <a:pt x="12" y="11"/>
                    <a:pt x="12" y="0"/>
                  </a:cubicBezTo>
                  <a:close/>
                  <a:moveTo>
                    <a:pt x="1" y="154"/>
                  </a:moveTo>
                  <a:cubicBezTo>
                    <a:pt x="1" y="171"/>
                    <a:pt x="6" y="182"/>
                    <a:pt x="6" y="199"/>
                  </a:cubicBezTo>
                  <a:cubicBezTo>
                    <a:pt x="6" y="182"/>
                    <a:pt x="6" y="171"/>
                    <a:pt x="1" y="154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 flipH="1">
              <a:off x="1473843" y="3620469"/>
              <a:ext cx="500" cy="1501"/>
            </a:xfrm>
            <a:custGeom>
              <a:avLst/>
              <a:gdLst/>
              <a:ahLst/>
              <a:cxnLst/>
              <a:rect l="l" t="t" r="r" b="b"/>
              <a:pathLst>
                <a:path w="17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17"/>
                    <a:pt x="11" y="34"/>
                    <a:pt x="17" y="51"/>
                  </a:cubicBezTo>
                  <a:cubicBezTo>
                    <a:pt x="11" y="34"/>
                    <a:pt x="6" y="17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 flipH="1">
              <a:off x="1335735" y="3617468"/>
              <a:ext cx="3354" cy="706"/>
            </a:xfrm>
            <a:custGeom>
              <a:avLst/>
              <a:gdLst/>
              <a:ahLst/>
              <a:cxnLst/>
              <a:rect l="l" t="t" r="r" b="b"/>
              <a:pathLst>
                <a:path w="114" h="24" extrusionOk="0">
                  <a:moveTo>
                    <a:pt x="80" y="0"/>
                  </a:moveTo>
                  <a:cubicBezTo>
                    <a:pt x="51" y="0"/>
                    <a:pt x="22" y="11"/>
                    <a:pt x="1" y="23"/>
                  </a:cubicBezTo>
                  <a:cubicBezTo>
                    <a:pt x="22" y="11"/>
                    <a:pt x="51" y="0"/>
                    <a:pt x="80" y="0"/>
                  </a:cubicBezTo>
                  <a:cubicBezTo>
                    <a:pt x="91" y="0"/>
                    <a:pt x="103" y="0"/>
                    <a:pt x="114" y="6"/>
                  </a:cubicBezTo>
                  <a:cubicBezTo>
                    <a:pt x="103" y="0"/>
                    <a:pt x="91" y="0"/>
                    <a:pt x="8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 flipH="1">
              <a:off x="1315139" y="3619292"/>
              <a:ext cx="15270" cy="1353"/>
            </a:xfrm>
            <a:custGeom>
              <a:avLst/>
              <a:gdLst/>
              <a:ahLst/>
              <a:cxnLst/>
              <a:rect l="l" t="t" r="r" b="b"/>
              <a:pathLst>
                <a:path w="519" h="46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6"/>
                    <a:pt x="63" y="17"/>
                    <a:pt x="97" y="23"/>
                  </a:cubicBezTo>
                  <a:cubicBezTo>
                    <a:pt x="188" y="40"/>
                    <a:pt x="285" y="46"/>
                    <a:pt x="375" y="46"/>
                  </a:cubicBezTo>
                  <a:lnTo>
                    <a:pt x="478" y="46"/>
                  </a:lnTo>
                  <a:cubicBezTo>
                    <a:pt x="495" y="40"/>
                    <a:pt x="506" y="40"/>
                    <a:pt x="518" y="40"/>
                  </a:cubicBezTo>
                  <a:cubicBezTo>
                    <a:pt x="506" y="40"/>
                    <a:pt x="495" y="40"/>
                    <a:pt x="478" y="46"/>
                  </a:cubicBezTo>
                  <a:lnTo>
                    <a:pt x="375" y="46"/>
                  </a:lnTo>
                  <a:cubicBezTo>
                    <a:pt x="285" y="46"/>
                    <a:pt x="188" y="40"/>
                    <a:pt x="97" y="23"/>
                  </a:cubicBezTo>
                  <a:cubicBezTo>
                    <a:pt x="63" y="17"/>
                    <a:pt x="29" y="6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 flipH="1">
              <a:off x="1330380" y="3619145"/>
              <a:ext cx="677" cy="17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0" y="0"/>
                  </a:moveTo>
                  <a:cubicBezTo>
                    <a:pt x="6" y="0"/>
                    <a:pt x="17" y="6"/>
                    <a:pt x="22" y="6"/>
                  </a:cubicBezTo>
                  <a:lnTo>
                    <a:pt x="22" y="6"/>
                  </a:lnTo>
                  <a:cubicBezTo>
                    <a:pt x="17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 flipH="1">
              <a:off x="1339059" y="3622940"/>
              <a:ext cx="2207" cy="3560"/>
            </a:xfrm>
            <a:custGeom>
              <a:avLst/>
              <a:gdLst/>
              <a:ahLst/>
              <a:cxnLst/>
              <a:rect l="l" t="t" r="r" b="b"/>
              <a:pathLst>
                <a:path w="75" h="121" extrusionOk="0">
                  <a:moveTo>
                    <a:pt x="1" y="1"/>
                  </a:moveTo>
                  <a:cubicBezTo>
                    <a:pt x="6" y="30"/>
                    <a:pt x="17" y="58"/>
                    <a:pt x="35" y="76"/>
                  </a:cubicBezTo>
                  <a:cubicBezTo>
                    <a:pt x="51" y="92"/>
                    <a:pt x="62" y="110"/>
                    <a:pt x="75" y="121"/>
                  </a:cubicBezTo>
                  <a:cubicBezTo>
                    <a:pt x="62" y="110"/>
                    <a:pt x="51" y="92"/>
                    <a:pt x="35" y="76"/>
                  </a:cubicBezTo>
                  <a:cubicBezTo>
                    <a:pt x="17" y="58"/>
                    <a:pt x="6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 flipH="1">
              <a:off x="1472137" y="3625147"/>
              <a:ext cx="530" cy="1030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1" y="1"/>
                  </a:moveTo>
                  <a:cubicBezTo>
                    <a:pt x="6" y="12"/>
                    <a:pt x="12" y="23"/>
                    <a:pt x="17" y="35"/>
                  </a:cubicBezTo>
                  <a:cubicBezTo>
                    <a:pt x="12" y="23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 flipH="1">
              <a:off x="1467311" y="3629178"/>
              <a:ext cx="2530" cy="2177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1"/>
                  </a:moveTo>
                  <a:cubicBezTo>
                    <a:pt x="13" y="12"/>
                    <a:pt x="24" y="28"/>
                    <a:pt x="41" y="45"/>
                  </a:cubicBezTo>
                  <a:cubicBezTo>
                    <a:pt x="57" y="56"/>
                    <a:pt x="68" y="62"/>
                    <a:pt x="86" y="74"/>
                  </a:cubicBezTo>
                  <a:lnTo>
                    <a:pt x="86" y="74"/>
                  </a:lnTo>
                  <a:cubicBezTo>
                    <a:pt x="68" y="62"/>
                    <a:pt x="57" y="56"/>
                    <a:pt x="41" y="40"/>
                  </a:cubicBezTo>
                  <a:cubicBezTo>
                    <a:pt x="24" y="28"/>
                    <a:pt x="13" y="12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 flipH="1">
              <a:off x="1469812" y="3628501"/>
              <a:ext cx="677" cy="706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0"/>
                  </a:moveTo>
                  <a:cubicBezTo>
                    <a:pt x="6" y="6"/>
                    <a:pt x="11" y="16"/>
                    <a:pt x="22" y="23"/>
                  </a:cubicBezTo>
                  <a:lnTo>
                    <a:pt x="22" y="23"/>
                  </a:lnTo>
                  <a:cubicBezTo>
                    <a:pt x="11" y="1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 flipH="1">
              <a:off x="1336205" y="3632974"/>
              <a:ext cx="97183" cy="11269"/>
            </a:xfrm>
            <a:custGeom>
              <a:avLst/>
              <a:gdLst/>
              <a:ahLst/>
              <a:cxnLst/>
              <a:rect l="l" t="t" r="r" b="b"/>
              <a:pathLst>
                <a:path w="3303" h="383" extrusionOk="0">
                  <a:moveTo>
                    <a:pt x="3296" y="1"/>
                  </a:moveTo>
                  <a:lnTo>
                    <a:pt x="3296" y="76"/>
                  </a:lnTo>
                  <a:cubicBezTo>
                    <a:pt x="3296" y="53"/>
                    <a:pt x="3302" y="29"/>
                    <a:pt x="3296" y="1"/>
                  </a:cubicBezTo>
                  <a:close/>
                  <a:moveTo>
                    <a:pt x="1137" y="297"/>
                  </a:moveTo>
                  <a:lnTo>
                    <a:pt x="1137" y="297"/>
                  </a:lnTo>
                  <a:cubicBezTo>
                    <a:pt x="1103" y="297"/>
                    <a:pt x="1080" y="314"/>
                    <a:pt x="1063" y="336"/>
                  </a:cubicBezTo>
                  <a:cubicBezTo>
                    <a:pt x="1080" y="314"/>
                    <a:pt x="1108" y="297"/>
                    <a:pt x="1137" y="297"/>
                  </a:cubicBezTo>
                  <a:close/>
                  <a:moveTo>
                    <a:pt x="12" y="274"/>
                  </a:moveTo>
                  <a:cubicBezTo>
                    <a:pt x="1" y="314"/>
                    <a:pt x="1" y="349"/>
                    <a:pt x="1" y="383"/>
                  </a:cubicBezTo>
                  <a:cubicBezTo>
                    <a:pt x="1" y="349"/>
                    <a:pt x="6" y="314"/>
                    <a:pt x="12" y="27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 flipH="1">
              <a:off x="1373836" y="3656423"/>
              <a:ext cx="21272" cy="56197"/>
            </a:xfrm>
            <a:custGeom>
              <a:avLst/>
              <a:gdLst/>
              <a:ahLst/>
              <a:cxnLst/>
              <a:rect l="l" t="t" r="r" b="b"/>
              <a:pathLst>
                <a:path w="723" h="1910" extrusionOk="0">
                  <a:moveTo>
                    <a:pt x="552" y="0"/>
                  </a:moveTo>
                  <a:cubicBezTo>
                    <a:pt x="541" y="11"/>
                    <a:pt x="529" y="22"/>
                    <a:pt x="518" y="29"/>
                  </a:cubicBezTo>
                  <a:cubicBezTo>
                    <a:pt x="460" y="68"/>
                    <a:pt x="399" y="97"/>
                    <a:pt x="331" y="108"/>
                  </a:cubicBezTo>
                  <a:cubicBezTo>
                    <a:pt x="297" y="113"/>
                    <a:pt x="263" y="119"/>
                    <a:pt x="229" y="119"/>
                  </a:cubicBezTo>
                  <a:cubicBezTo>
                    <a:pt x="205" y="119"/>
                    <a:pt x="177" y="113"/>
                    <a:pt x="148" y="108"/>
                  </a:cubicBezTo>
                  <a:cubicBezTo>
                    <a:pt x="148" y="205"/>
                    <a:pt x="143" y="295"/>
                    <a:pt x="143" y="381"/>
                  </a:cubicBezTo>
                  <a:cubicBezTo>
                    <a:pt x="137" y="494"/>
                    <a:pt x="126" y="608"/>
                    <a:pt x="119" y="722"/>
                  </a:cubicBezTo>
                  <a:cubicBezTo>
                    <a:pt x="114" y="784"/>
                    <a:pt x="109" y="840"/>
                    <a:pt x="103" y="903"/>
                  </a:cubicBezTo>
                  <a:lnTo>
                    <a:pt x="98" y="932"/>
                  </a:lnTo>
                  <a:cubicBezTo>
                    <a:pt x="92" y="966"/>
                    <a:pt x="92" y="1000"/>
                    <a:pt x="85" y="1034"/>
                  </a:cubicBezTo>
                  <a:cubicBezTo>
                    <a:pt x="80" y="1074"/>
                    <a:pt x="69" y="1108"/>
                    <a:pt x="64" y="1147"/>
                  </a:cubicBezTo>
                  <a:cubicBezTo>
                    <a:pt x="51" y="1188"/>
                    <a:pt x="46" y="1228"/>
                    <a:pt x="40" y="1262"/>
                  </a:cubicBezTo>
                  <a:cubicBezTo>
                    <a:pt x="17" y="1375"/>
                    <a:pt x="1" y="1477"/>
                    <a:pt x="12" y="1585"/>
                  </a:cubicBezTo>
                  <a:cubicBezTo>
                    <a:pt x="24" y="1631"/>
                    <a:pt x="35" y="1671"/>
                    <a:pt x="51" y="1699"/>
                  </a:cubicBezTo>
                  <a:cubicBezTo>
                    <a:pt x="64" y="1716"/>
                    <a:pt x="80" y="1734"/>
                    <a:pt x="103" y="1750"/>
                  </a:cubicBezTo>
                  <a:cubicBezTo>
                    <a:pt x="109" y="1755"/>
                    <a:pt x="126" y="1761"/>
                    <a:pt x="132" y="1761"/>
                  </a:cubicBezTo>
                  <a:cubicBezTo>
                    <a:pt x="143" y="1768"/>
                    <a:pt x="148" y="1768"/>
                    <a:pt x="154" y="1773"/>
                  </a:cubicBezTo>
                  <a:cubicBezTo>
                    <a:pt x="205" y="1784"/>
                    <a:pt x="250" y="1789"/>
                    <a:pt x="297" y="1789"/>
                  </a:cubicBezTo>
                  <a:cubicBezTo>
                    <a:pt x="324" y="1795"/>
                    <a:pt x="342" y="1795"/>
                    <a:pt x="358" y="1795"/>
                  </a:cubicBezTo>
                  <a:cubicBezTo>
                    <a:pt x="387" y="1802"/>
                    <a:pt x="415" y="1802"/>
                    <a:pt x="444" y="1807"/>
                  </a:cubicBezTo>
                  <a:cubicBezTo>
                    <a:pt x="495" y="1813"/>
                    <a:pt x="552" y="1836"/>
                    <a:pt x="615" y="1858"/>
                  </a:cubicBezTo>
                  <a:cubicBezTo>
                    <a:pt x="638" y="1870"/>
                    <a:pt x="660" y="1886"/>
                    <a:pt x="677" y="1897"/>
                  </a:cubicBezTo>
                  <a:cubicBezTo>
                    <a:pt x="694" y="1904"/>
                    <a:pt x="706" y="1910"/>
                    <a:pt x="722" y="1910"/>
                  </a:cubicBezTo>
                  <a:cubicBezTo>
                    <a:pt x="688" y="1818"/>
                    <a:pt x="660" y="1721"/>
                    <a:pt x="638" y="1631"/>
                  </a:cubicBezTo>
                  <a:cubicBezTo>
                    <a:pt x="620" y="1545"/>
                    <a:pt x="604" y="1466"/>
                    <a:pt x="591" y="1386"/>
                  </a:cubicBezTo>
                  <a:cubicBezTo>
                    <a:pt x="570" y="1215"/>
                    <a:pt x="552" y="1029"/>
                    <a:pt x="546" y="824"/>
                  </a:cubicBezTo>
                  <a:cubicBezTo>
                    <a:pt x="535" y="546"/>
                    <a:pt x="546" y="255"/>
                    <a:pt x="552" y="6"/>
                  </a:cubicBezTo>
                  <a:lnTo>
                    <a:pt x="552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4"/>
            <p:cNvSpPr/>
            <p:nvPr/>
          </p:nvSpPr>
          <p:spPr>
            <a:xfrm flipH="1">
              <a:off x="1296602" y="3571804"/>
              <a:ext cx="183773" cy="84972"/>
            </a:xfrm>
            <a:custGeom>
              <a:avLst/>
              <a:gdLst/>
              <a:ahLst/>
              <a:cxnLst/>
              <a:rect l="l" t="t" r="r" b="b"/>
              <a:pathLst>
                <a:path w="6246" h="2888" extrusionOk="0">
                  <a:moveTo>
                    <a:pt x="58" y="0"/>
                  </a:moveTo>
                  <a:cubicBezTo>
                    <a:pt x="51" y="7"/>
                    <a:pt x="51" y="12"/>
                    <a:pt x="46" y="18"/>
                  </a:cubicBezTo>
                  <a:cubicBezTo>
                    <a:pt x="40" y="34"/>
                    <a:pt x="29" y="57"/>
                    <a:pt x="24" y="81"/>
                  </a:cubicBezTo>
                  <a:cubicBezTo>
                    <a:pt x="17" y="97"/>
                    <a:pt x="12" y="120"/>
                    <a:pt x="6" y="136"/>
                  </a:cubicBezTo>
                  <a:cubicBezTo>
                    <a:pt x="1" y="183"/>
                    <a:pt x="1" y="228"/>
                    <a:pt x="1" y="273"/>
                  </a:cubicBezTo>
                  <a:cubicBezTo>
                    <a:pt x="1" y="301"/>
                    <a:pt x="6" y="325"/>
                    <a:pt x="12" y="348"/>
                  </a:cubicBezTo>
                  <a:cubicBezTo>
                    <a:pt x="17" y="375"/>
                    <a:pt x="24" y="398"/>
                    <a:pt x="35" y="421"/>
                  </a:cubicBezTo>
                  <a:cubicBezTo>
                    <a:pt x="35" y="432"/>
                    <a:pt x="40" y="443"/>
                    <a:pt x="46" y="450"/>
                  </a:cubicBezTo>
                  <a:cubicBezTo>
                    <a:pt x="58" y="484"/>
                    <a:pt x="80" y="524"/>
                    <a:pt x="98" y="558"/>
                  </a:cubicBezTo>
                  <a:cubicBezTo>
                    <a:pt x="103" y="563"/>
                    <a:pt x="109" y="569"/>
                    <a:pt x="114" y="574"/>
                  </a:cubicBezTo>
                  <a:cubicBezTo>
                    <a:pt x="120" y="587"/>
                    <a:pt x="126" y="592"/>
                    <a:pt x="132" y="603"/>
                  </a:cubicBezTo>
                  <a:cubicBezTo>
                    <a:pt x="166" y="648"/>
                    <a:pt x="205" y="689"/>
                    <a:pt x="256" y="728"/>
                  </a:cubicBezTo>
                  <a:cubicBezTo>
                    <a:pt x="263" y="734"/>
                    <a:pt x="268" y="739"/>
                    <a:pt x="274" y="745"/>
                  </a:cubicBezTo>
                  <a:cubicBezTo>
                    <a:pt x="302" y="768"/>
                    <a:pt x="336" y="791"/>
                    <a:pt x="370" y="813"/>
                  </a:cubicBezTo>
                  <a:cubicBezTo>
                    <a:pt x="399" y="831"/>
                    <a:pt x="433" y="852"/>
                    <a:pt x="473" y="870"/>
                  </a:cubicBezTo>
                  <a:cubicBezTo>
                    <a:pt x="473" y="870"/>
                    <a:pt x="478" y="876"/>
                    <a:pt x="484" y="876"/>
                  </a:cubicBezTo>
                  <a:cubicBezTo>
                    <a:pt x="523" y="899"/>
                    <a:pt x="570" y="915"/>
                    <a:pt x="615" y="933"/>
                  </a:cubicBezTo>
                  <a:cubicBezTo>
                    <a:pt x="625" y="938"/>
                    <a:pt x="638" y="944"/>
                    <a:pt x="649" y="949"/>
                  </a:cubicBezTo>
                  <a:cubicBezTo>
                    <a:pt x="677" y="972"/>
                    <a:pt x="694" y="1007"/>
                    <a:pt x="694" y="1046"/>
                  </a:cubicBezTo>
                  <a:cubicBezTo>
                    <a:pt x="694" y="1057"/>
                    <a:pt x="688" y="1075"/>
                    <a:pt x="683" y="1086"/>
                  </a:cubicBezTo>
                  <a:cubicBezTo>
                    <a:pt x="672" y="1103"/>
                    <a:pt x="660" y="1120"/>
                    <a:pt x="643" y="1132"/>
                  </a:cubicBezTo>
                  <a:cubicBezTo>
                    <a:pt x="631" y="1143"/>
                    <a:pt x="620" y="1148"/>
                    <a:pt x="604" y="1148"/>
                  </a:cubicBezTo>
                  <a:cubicBezTo>
                    <a:pt x="580" y="1154"/>
                    <a:pt x="557" y="1154"/>
                    <a:pt x="541" y="1159"/>
                  </a:cubicBezTo>
                  <a:cubicBezTo>
                    <a:pt x="512" y="1166"/>
                    <a:pt x="489" y="1172"/>
                    <a:pt x="467" y="1182"/>
                  </a:cubicBezTo>
                  <a:cubicBezTo>
                    <a:pt x="433" y="1193"/>
                    <a:pt x="399" y="1211"/>
                    <a:pt x="370" y="1227"/>
                  </a:cubicBezTo>
                  <a:cubicBezTo>
                    <a:pt x="365" y="1234"/>
                    <a:pt x="358" y="1240"/>
                    <a:pt x="353" y="1245"/>
                  </a:cubicBezTo>
                  <a:cubicBezTo>
                    <a:pt x="331" y="1256"/>
                    <a:pt x="319" y="1274"/>
                    <a:pt x="302" y="1290"/>
                  </a:cubicBezTo>
                  <a:lnTo>
                    <a:pt x="297" y="1296"/>
                  </a:lnTo>
                  <a:cubicBezTo>
                    <a:pt x="285" y="1308"/>
                    <a:pt x="274" y="1324"/>
                    <a:pt x="263" y="1342"/>
                  </a:cubicBezTo>
                  <a:cubicBezTo>
                    <a:pt x="256" y="1353"/>
                    <a:pt x="245" y="1364"/>
                    <a:pt x="240" y="1382"/>
                  </a:cubicBezTo>
                  <a:cubicBezTo>
                    <a:pt x="229" y="1405"/>
                    <a:pt x="222" y="1432"/>
                    <a:pt x="211" y="1455"/>
                  </a:cubicBezTo>
                  <a:cubicBezTo>
                    <a:pt x="211" y="1466"/>
                    <a:pt x="211" y="1473"/>
                    <a:pt x="205" y="1484"/>
                  </a:cubicBezTo>
                  <a:cubicBezTo>
                    <a:pt x="200" y="1523"/>
                    <a:pt x="200" y="1568"/>
                    <a:pt x="200" y="1609"/>
                  </a:cubicBezTo>
                  <a:cubicBezTo>
                    <a:pt x="205" y="1626"/>
                    <a:pt x="205" y="1637"/>
                    <a:pt x="205" y="1654"/>
                  </a:cubicBezTo>
                  <a:cubicBezTo>
                    <a:pt x="211" y="1671"/>
                    <a:pt x="216" y="1688"/>
                    <a:pt x="222" y="1705"/>
                  </a:cubicBezTo>
                  <a:cubicBezTo>
                    <a:pt x="222" y="1717"/>
                    <a:pt x="229" y="1733"/>
                    <a:pt x="234" y="1746"/>
                  </a:cubicBezTo>
                  <a:cubicBezTo>
                    <a:pt x="240" y="1768"/>
                    <a:pt x="250" y="1791"/>
                    <a:pt x="263" y="1814"/>
                  </a:cubicBezTo>
                  <a:cubicBezTo>
                    <a:pt x="268" y="1825"/>
                    <a:pt x="274" y="1836"/>
                    <a:pt x="279" y="1848"/>
                  </a:cubicBezTo>
                  <a:cubicBezTo>
                    <a:pt x="290" y="1859"/>
                    <a:pt x="297" y="1875"/>
                    <a:pt x="308" y="1893"/>
                  </a:cubicBezTo>
                  <a:cubicBezTo>
                    <a:pt x="319" y="1904"/>
                    <a:pt x="324" y="1916"/>
                    <a:pt x="336" y="1927"/>
                  </a:cubicBezTo>
                  <a:cubicBezTo>
                    <a:pt x="342" y="1933"/>
                    <a:pt x="347" y="1943"/>
                    <a:pt x="358" y="1950"/>
                  </a:cubicBezTo>
                  <a:cubicBezTo>
                    <a:pt x="370" y="1961"/>
                    <a:pt x="381" y="1978"/>
                    <a:pt x="399" y="1990"/>
                  </a:cubicBezTo>
                  <a:cubicBezTo>
                    <a:pt x="415" y="2006"/>
                    <a:pt x="426" y="2012"/>
                    <a:pt x="444" y="2024"/>
                  </a:cubicBezTo>
                  <a:cubicBezTo>
                    <a:pt x="467" y="2040"/>
                    <a:pt x="489" y="2053"/>
                    <a:pt x="512" y="2063"/>
                  </a:cubicBezTo>
                  <a:cubicBezTo>
                    <a:pt x="518" y="2069"/>
                    <a:pt x="518" y="2069"/>
                    <a:pt x="523" y="2069"/>
                  </a:cubicBezTo>
                  <a:cubicBezTo>
                    <a:pt x="570" y="2092"/>
                    <a:pt x="620" y="2103"/>
                    <a:pt x="677" y="2114"/>
                  </a:cubicBezTo>
                  <a:cubicBezTo>
                    <a:pt x="733" y="2126"/>
                    <a:pt x="801" y="2132"/>
                    <a:pt x="870" y="2132"/>
                  </a:cubicBezTo>
                  <a:cubicBezTo>
                    <a:pt x="904" y="2132"/>
                    <a:pt x="938" y="2132"/>
                    <a:pt x="979" y="2126"/>
                  </a:cubicBezTo>
                  <a:cubicBezTo>
                    <a:pt x="1120" y="2114"/>
                    <a:pt x="1257" y="2087"/>
                    <a:pt x="1393" y="2058"/>
                  </a:cubicBezTo>
                  <a:cubicBezTo>
                    <a:pt x="1456" y="2040"/>
                    <a:pt x="1512" y="2029"/>
                    <a:pt x="1575" y="2012"/>
                  </a:cubicBezTo>
                  <a:lnTo>
                    <a:pt x="1598" y="2012"/>
                  </a:lnTo>
                  <a:cubicBezTo>
                    <a:pt x="1620" y="2012"/>
                    <a:pt x="1648" y="2024"/>
                    <a:pt x="1666" y="2040"/>
                  </a:cubicBezTo>
                  <a:cubicBezTo>
                    <a:pt x="1671" y="2046"/>
                    <a:pt x="1677" y="2058"/>
                    <a:pt x="1682" y="2063"/>
                  </a:cubicBezTo>
                  <a:cubicBezTo>
                    <a:pt x="1688" y="2074"/>
                    <a:pt x="1695" y="2080"/>
                    <a:pt x="1695" y="2092"/>
                  </a:cubicBezTo>
                  <a:lnTo>
                    <a:pt x="1695" y="2121"/>
                  </a:lnTo>
                  <a:cubicBezTo>
                    <a:pt x="1695" y="2137"/>
                    <a:pt x="1688" y="2155"/>
                    <a:pt x="1677" y="2166"/>
                  </a:cubicBezTo>
                  <a:cubicBezTo>
                    <a:pt x="1671" y="2182"/>
                    <a:pt x="1661" y="2194"/>
                    <a:pt x="1654" y="2211"/>
                  </a:cubicBezTo>
                  <a:cubicBezTo>
                    <a:pt x="1648" y="2228"/>
                    <a:pt x="1637" y="2245"/>
                    <a:pt x="1632" y="2263"/>
                  </a:cubicBezTo>
                  <a:cubicBezTo>
                    <a:pt x="1620" y="2297"/>
                    <a:pt x="1614" y="2325"/>
                    <a:pt x="1609" y="2353"/>
                  </a:cubicBezTo>
                  <a:cubicBezTo>
                    <a:pt x="1603" y="2393"/>
                    <a:pt x="1598" y="2428"/>
                    <a:pt x="1598" y="2462"/>
                  </a:cubicBezTo>
                  <a:cubicBezTo>
                    <a:pt x="1603" y="2478"/>
                    <a:pt x="1603" y="2496"/>
                    <a:pt x="1609" y="2512"/>
                  </a:cubicBezTo>
                  <a:cubicBezTo>
                    <a:pt x="1614" y="2530"/>
                    <a:pt x="1614" y="2546"/>
                    <a:pt x="1620" y="2564"/>
                  </a:cubicBezTo>
                  <a:cubicBezTo>
                    <a:pt x="1637" y="2591"/>
                    <a:pt x="1648" y="2620"/>
                    <a:pt x="1666" y="2649"/>
                  </a:cubicBezTo>
                  <a:cubicBezTo>
                    <a:pt x="1677" y="2659"/>
                    <a:pt x="1688" y="2672"/>
                    <a:pt x="1695" y="2683"/>
                  </a:cubicBezTo>
                  <a:cubicBezTo>
                    <a:pt x="1711" y="2706"/>
                    <a:pt x="1734" y="2722"/>
                    <a:pt x="1751" y="2740"/>
                  </a:cubicBezTo>
                  <a:cubicBezTo>
                    <a:pt x="1763" y="2751"/>
                    <a:pt x="1774" y="2756"/>
                    <a:pt x="1785" y="2769"/>
                  </a:cubicBezTo>
                  <a:cubicBezTo>
                    <a:pt x="1813" y="2785"/>
                    <a:pt x="1847" y="2808"/>
                    <a:pt x="1881" y="2819"/>
                  </a:cubicBezTo>
                  <a:cubicBezTo>
                    <a:pt x="1892" y="2824"/>
                    <a:pt x="1905" y="2830"/>
                    <a:pt x="1916" y="2837"/>
                  </a:cubicBezTo>
                  <a:cubicBezTo>
                    <a:pt x="1961" y="2853"/>
                    <a:pt x="2007" y="2871"/>
                    <a:pt x="2052" y="2876"/>
                  </a:cubicBezTo>
                  <a:cubicBezTo>
                    <a:pt x="2063" y="2882"/>
                    <a:pt x="2070" y="2882"/>
                    <a:pt x="2081" y="2882"/>
                  </a:cubicBezTo>
                  <a:cubicBezTo>
                    <a:pt x="2091" y="2882"/>
                    <a:pt x="2109" y="2887"/>
                    <a:pt x="2120" y="2887"/>
                  </a:cubicBezTo>
                  <a:lnTo>
                    <a:pt x="2222" y="2887"/>
                  </a:lnTo>
                  <a:cubicBezTo>
                    <a:pt x="2262" y="2882"/>
                    <a:pt x="2296" y="2876"/>
                    <a:pt x="2325" y="2864"/>
                  </a:cubicBezTo>
                  <a:cubicBezTo>
                    <a:pt x="2336" y="2864"/>
                    <a:pt x="2348" y="2859"/>
                    <a:pt x="2359" y="2859"/>
                  </a:cubicBezTo>
                  <a:cubicBezTo>
                    <a:pt x="2393" y="2842"/>
                    <a:pt x="2427" y="2824"/>
                    <a:pt x="2456" y="2808"/>
                  </a:cubicBezTo>
                  <a:cubicBezTo>
                    <a:pt x="2479" y="2790"/>
                    <a:pt x="2495" y="2774"/>
                    <a:pt x="2513" y="2756"/>
                  </a:cubicBezTo>
                  <a:cubicBezTo>
                    <a:pt x="2518" y="2751"/>
                    <a:pt x="2524" y="2745"/>
                    <a:pt x="2529" y="2740"/>
                  </a:cubicBezTo>
                  <a:cubicBezTo>
                    <a:pt x="2535" y="2740"/>
                    <a:pt x="2535" y="2734"/>
                    <a:pt x="2535" y="2734"/>
                  </a:cubicBezTo>
                  <a:cubicBezTo>
                    <a:pt x="2558" y="2706"/>
                    <a:pt x="2574" y="2677"/>
                    <a:pt x="2592" y="2649"/>
                  </a:cubicBezTo>
                  <a:cubicBezTo>
                    <a:pt x="2603" y="2620"/>
                    <a:pt x="2615" y="2591"/>
                    <a:pt x="2621" y="2557"/>
                  </a:cubicBezTo>
                  <a:cubicBezTo>
                    <a:pt x="2626" y="2546"/>
                    <a:pt x="2626" y="2535"/>
                    <a:pt x="2632" y="2523"/>
                  </a:cubicBezTo>
                  <a:cubicBezTo>
                    <a:pt x="2632" y="2507"/>
                    <a:pt x="2637" y="2483"/>
                    <a:pt x="2637" y="2467"/>
                  </a:cubicBezTo>
                  <a:cubicBezTo>
                    <a:pt x="2637" y="2462"/>
                    <a:pt x="2642" y="2449"/>
                    <a:pt x="2642" y="2444"/>
                  </a:cubicBezTo>
                  <a:cubicBezTo>
                    <a:pt x="2649" y="2433"/>
                    <a:pt x="2655" y="2421"/>
                    <a:pt x="2660" y="2415"/>
                  </a:cubicBezTo>
                  <a:cubicBezTo>
                    <a:pt x="2677" y="2393"/>
                    <a:pt x="2700" y="2376"/>
                    <a:pt x="2734" y="2376"/>
                  </a:cubicBezTo>
                  <a:cubicBezTo>
                    <a:pt x="2752" y="2376"/>
                    <a:pt x="2762" y="2376"/>
                    <a:pt x="2773" y="2381"/>
                  </a:cubicBezTo>
                  <a:cubicBezTo>
                    <a:pt x="2779" y="2387"/>
                    <a:pt x="2791" y="2393"/>
                    <a:pt x="2797" y="2393"/>
                  </a:cubicBezTo>
                  <a:cubicBezTo>
                    <a:pt x="2797" y="2399"/>
                    <a:pt x="2802" y="2404"/>
                    <a:pt x="2807" y="2410"/>
                  </a:cubicBezTo>
                  <a:cubicBezTo>
                    <a:pt x="2825" y="2428"/>
                    <a:pt x="2831" y="2449"/>
                    <a:pt x="2831" y="2473"/>
                  </a:cubicBezTo>
                  <a:cubicBezTo>
                    <a:pt x="2836" y="2507"/>
                    <a:pt x="2842" y="2541"/>
                    <a:pt x="2854" y="2575"/>
                  </a:cubicBezTo>
                  <a:cubicBezTo>
                    <a:pt x="2854" y="2586"/>
                    <a:pt x="2859" y="2591"/>
                    <a:pt x="2859" y="2604"/>
                  </a:cubicBezTo>
                  <a:cubicBezTo>
                    <a:pt x="2870" y="2632"/>
                    <a:pt x="2881" y="2654"/>
                    <a:pt x="2899" y="2677"/>
                  </a:cubicBezTo>
                  <a:cubicBezTo>
                    <a:pt x="2904" y="2683"/>
                    <a:pt x="2910" y="2694"/>
                    <a:pt x="2915" y="2700"/>
                  </a:cubicBezTo>
                  <a:cubicBezTo>
                    <a:pt x="2927" y="2711"/>
                    <a:pt x="2933" y="2722"/>
                    <a:pt x="2944" y="2728"/>
                  </a:cubicBezTo>
                  <a:lnTo>
                    <a:pt x="2949" y="2734"/>
                  </a:lnTo>
                  <a:cubicBezTo>
                    <a:pt x="2967" y="2745"/>
                    <a:pt x="2983" y="2756"/>
                    <a:pt x="3001" y="2769"/>
                  </a:cubicBezTo>
                  <a:cubicBezTo>
                    <a:pt x="3024" y="2779"/>
                    <a:pt x="3046" y="2785"/>
                    <a:pt x="3069" y="2790"/>
                  </a:cubicBezTo>
                  <a:lnTo>
                    <a:pt x="3086" y="2790"/>
                  </a:lnTo>
                  <a:cubicBezTo>
                    <a:pt x="3103" y="2790"/>
                    <a:pt x="3120" y="2796"/>
                    <a:pt x="3132" y="2796"/>
                  </a:cubicBezTo>
                  <a:lnTo>
                    <a:pt x="3154" y="2796"/>
                  </a:lnTo>
                  <a:cubicBezTo>
                    <a:pt x="3166" y="2790"/>
                    <a:pt x="3177" y="2790"/>
                    <a:pt x="3195" y="2785"/>
                  </a:cubicBezTo>
                  <a:cubicBezTo>
                    <a:pt x="3206" y="2785"/>
                    <a:pt x="3217" y="2779"/>
                    <a:pt x="3234" y="2774"/>
                  </a:cubicBezTo>
                  <a:cubicBezTo>
                    <a:pt x="3256" y="2762"/>
                    <a:pt x="3279" y="2751"/>
                    <a:pt x="3303" y="2740"/>
                  </a:cubicBezTo>
                  <a:cubicBezTo>
                    <a:pt x="3308" y="2734"/>
                    <a:pt x="3319" y="2728"/>
                    <a:pt x="3324" y="2722"/>
                  </a:cubicBezTo>
                  <a:cubicBezTo>
                    <a:pt x="3337" y="2711"/>
                    <a:pt x="3342" y="2706"/>
                    <a:pt x="3353" y="2694"/>
                  </a:cubicBezTo>
                  <a:cubicBezTo>
                    <a:pt x="3353" y="2694"/>
                    <a:pt x="3353" y="2688"/>
                    <a:pt x="3358" y="2688"/>
                  </a:cubicBezTo>
                  <a:cubicBezTo>
                    <a:pt x="3371" y="2672"/>
                    <a:pt x="3376" y="2659"/>
                    <a:pt x="3387" y="2643"/>
                  </a:cubicBezTo>
                  <a:cubicBezTo>
                    <a:pt x="3393" y="2620"/>
                    <a:pt x="3405" y="2598"/>
                    <a:pt x="3410" y="2575"/>
                  </a:cubicBezTo>
                  <a:lnTo>
                    <a:pt x="3410" y="2552"/>
                  </a:lnTo>
                  <a:cubicBezTo>
                    <a:pt x="3416" y="2530"/>
                    <a:pt x="3416" y="2512"/>
                    <a:pt x="3410" y="2489"/>
                  </a:cubicBezTo>
                  <a:cubicBezTo>
                    <a:pt x="3410" y="2478"/>
                    <a:pt x="3410" y="2462"/>
                    <a:pt x="3405" y="2449"/>
                  </a:cubicBezTo>
                  <a:cubicBezTo>
                    <a:pt x="3405" y="2438"/>
                    <a:pt x="3399" y="2433"/>
                    <a:pt x="3399" y="2421"/>
                  </a:cubicBezTo>
                  <a:cubicBezTo>
                    <a:pt x="3387" y="2399"/>
                    <a:pt x="3371" y="2370"/>
                    <a:pt x="3358" y="2347"/>
                  </a:cubicBezTo>
                  <a:cubicBezTo>
                    <a:pt x="3331" y="2284"/>
                    <a:pt x="3353" y="2216"/>
                    <a:pt x="3410" y="2189"/>
                  </a:cubicBezTo>
                  <a:cubicBezTo>
                    <a:pt x="3421" y="2182"/>
                    <a:pt x="3433" y="2177"/>
                    <a:pt x="3444" y="2177"/>
                  </a:cubicBezTo>
                  <a:cubicBezTo>
                    <a:pt x="3450" y="2177"/>
                    <a:pt x="3455" y="2171"/>
                    <a:pt x="3461" y="2171"/>
                  </a:cubicBezTo>
                  <a:cubicBezTo>
                    <a:pt x="3502" y="2171"/>
                    <a:pt x="3536" y="2194"/>
                    <a:pt x="3558" y="2223"/>
                  </a:cubicBezTo>
                  <a:cubicBezTo>
                    <a:pt x="3563" y="2223"/>
                    <a:pt x="3563" y="2228"/>
                    <a:pt x="3570" y="2234"/>
                  </a:cubicBezTo>
                  <a:cubicBezTo>
                    <a:pt x="3586" y="2273"/>
                    <a:pt x="3604" y="2308"/>
                    <a:pt x="3626" y="2342"/>
                  </a:cubicBezTo>
                  <a:cubicBezTo>
                    <a:pt x="3643" y="2359"/>
                    <a:pt x="3654" y="2376"/>
                    <a:pt x="3672" y="2393"/>
                  </a:cubicBezTo>
                  <a:cubicBezTo>
                    <a:pt x="3694" y="2421"/>
                    <a:pt x="3717" y="2449"/>
                    <a:pt x="3746" y="2473"/>
                  </a:cubicBezTo>
                  <a:cubicBezTo>
                    <a:pt x="3751" y="2478"/>
                    <a:pt x="3757" y="2478"/>
                    <a:pt x="3757" y="2483"/>
                  </a:cubicBezTo>
                  <a:cubicBezTo>
                    <a:pt x="3796" y="2512"/>
                    <a:pt x="3836" y="2541"/>
                    <a:pt x="3882" y="2564"/>
                  </a:cubicBezTo>
                  <a:cubicBezTo>
                    <a:pt x="3911" y="2575"/>
                    <a:pt x="3945" y="2591"/>
                    <a:pt x="3984" y="2598"/>
                  </a:cubicBezTo>
                  <a:cubicBezTo>
                    <a:pt x="4001" y="2604"/>
                    <a:pt x="4018" y="2609"/>
                    <a:pt x="4035" y="2614"/>
                  </a:cubicBezTo>
                  <a:cubicBezTo>
                    <a:pt x="4087" y="2620"/>
                    <a:pt x="4132" y="2625"/>
                    <a:pt x="4183" y="2625"/>
                  </a:cubicBezTo>
                  <a:lnTo>
                    <a:pt x="4239" y="2625"/>
                  </a:lnTo>
                  <a:cubicBezTo>
                    <a:pt x="4268" y="2620"/>
                    <a:pt x="4291" y="2614"/>
                    <a:pt x="4320" y="2614"/>
                  </a:cubicBezTo>
                  <a:cubicBezTo>
                    <a:pt x="4370" y="2604"/>
                    <a:pt x="4422" y="2586"/>
                    <a:pt x="4473" y="2569"/>
                  </a:cubicBezTo>
                  <a:cubicBezTo>
                    <a:pt x="4541" y="2546"/>
                    <a:pt x="4604" y="2512"/>
                    <a:pt x="4666" y="2473"/>
                  </a:cubicBezTo>
                  <a:cubicBezTo>
                    <a:pt x="4672" y="2467"/>
                    <a:pt x="4677" y="2462"/>
                    <a:pt x="4683" y="2455"/>
                  </a:cubicBezTo>
                  <a:cubicBezTo>
                    <a:pt x="4722" y="2421"/>
                    <a:pt x="4763" y="2393"/>
                    <a:pt x="4790" y="2353"/>
                  </a:cubicBezTo>
                  <a:cubicBezTo>
                    <a:pt x="4808" y="2336"/>
                    <a:pt x="4819" y="2318"/>
                    <a:pt x="4837" y="2297"/>
                  </a:cubicBezTo>
                  <a:cubicBezTo>
                    <a:pt x="4842" y="2279"/>
                    <a:pt x="4853" y="2268"/>
                    <a:pt x="4859" y="2250"/>
                  </a:cubicBezTo>
                  <a:cubicBezTo>
                    <a:pt x="4871" y="2223"/>
                    <a:pt x="4882" y="2194"/>
                    <a:pt x="4893" y="2160"/>
                  </a:cubicBezTo>
                  <a:lnTo>
                    <a:pt x="4893" y="2155"/>
                  </a:lnTo>
                  <a:lnTo>
                    <a:pt x="4893" y="2080"/>
                  </a:lnTo>
                  <a:cubicBezTo>
                    <a:pt x="4893" y="2058"/>
                    <a:pt x="4887" y="2035"/>
                    <a:pt x="4882" y="2012"/>
                  </a:cubicBezTo>
                  <a:cubicBezTo>
                    <a:pt x="4876" y="2001"/>
                    <a:pt x="4876" y="1995"/>
                    <a:pt x="4871" y="1984"/>
                  </a:cubicBezTo>
                  <a:cubicBezTo>
                    <a:pt x="4859" y="1950"/>
                    <a:pt x="4842" y="1916"/>
                    <a:pt x="4814" y="1875"/>
                  </a:cubicBezTo>
                  <a:cubicBezTo>
                    <a:pt x="4814" y="1870"/>
                    <a:pt x="4808" y="1864"/>
                    <a:pt x="4803" y="1859"/>
                  </a:cubicBezTo>
                  <a:cubicBezTo>
                    <a:pt x="4790" y="1848"/>
                    <a:pt x="4779" y="1830"/>
                    <a:pt x="4763" y="1814"/>
                  </a:cubicBezTo>
                  <a:cubicBezTo>
                    <a:pt x="4745" y="1796"/>
                    <a:pt x="4734" y="1768"/>
                    <a:pt x="4729" y="1739"/>
                  </a:cubicBezTo>
                  <a:cubicBezTo>
                    <a:pt x="4717" y="1699"/>
                    <a:pt x="4729" y="1660"/>
                    <a:pt x="4751" y="1626"/>
                  </a:cubicBezTo>
                  <a:cubicBezTo>
                    <a:pt x="4763" y="1603"/>
                    <a:pt x="4779" y="1586"/>
                    <a:pt x="4803" y="1575"/>
                  </a:cubicBezTo>
                  <a:cubicBezTo>
                    <a:pt x="4824" y="1563"/>
                    <a:pt x="4853" y="1552"/>
                    <a:pt x="4882" y="1552"/>
                  </a:cubicBezTo>
                  <a:cubicBezTo>
                    <a:pt x="4893" y="1552"/>
                    <a:pt x="4905" y="1552"/>
                    <a:pt x="4916" y="1558"/>
                  </a:cubicBezTo>
                  <a:lnTo>
                    <a:pt x="4934" y="1558"/>
                  </a:lnTo>
                  <a:cubicBezTo>
                    <a:pt x="4979" y="1581"/>
                    <a:pt x="5024" y="1592"/>
                    <a:pt x="5075" y="1609"/>
                  </a:cubicBezTo>
                  <a:cubicBezTo>
                    <a:pt x="5081" y="1609"/>
                    <a:pt x="5092" y="1615"/>
                    <a:pt x="5097" y="1615"/>
                  </a:cubicBezTo>
                  <a:cubicBezTo>
                    <a:pt x="5126" y="1620"/>
                    <a:pt x="5160" y="1631"/>
                    <a:pt x="5194" y="1637"/>
                  </a:cubicBezTo>
                  <a:cubicBezTo>
                    <a:pt x="5285" y="1654"/>
                    <a:pt x="5382" y="1660"/>
                    <a:pt x="5472" y="1660"/>
                  </a:cubicBezTo>
                  <a:lnTo>
                    <a:pt x="5575" y="1660"/>
                  </a:lnTo>
                  <a:cubicBezTo>
                    <a:pt x="5592" y="1654"/>
                    <a:pt x="5603" y="1654"/>
                    <a:pt x="5615" y="1654"/>
                  </a:cubicBezTo>
                  <a:cubicBezTo>
                    <a:pt x="5700" y="1643"/>
                    <a:pt x="5774" y="1620"/>
                    <a:pt x="5847" y="1597"/>
                  </a:cubicBezTo>
                  <a:cubicBezTo>
                    <a:pt x="5910" y="1575"/>
                    <a:pt x="5962" y="1547"/>
                    <a:pt x="6012" y="1513"/>
                  </a:cubicBezTo>
                  <a:cubicBezTo>
                    <a:pt x="6030" y="1500"/>
                    <a:pt x="6041" y="1489"/>
                    <a:pt x="6059" y="1478"/>
                  </a:cubicBezTo>
                  <a:cubicBezTo>
                    <a:pt x="6086" y="1376"/>
                    <a:pt x="6138" y="1274"/>
                    <a:pt x="6217" y="1182"/>
                  </a:cubicBezTo>
                  <a:cubicBezTo>
                    <a:pt x="6222" y="1177"/>
                    <a:pt x="6229" y="1172"/>
                    <a:pt x="6240" y="1159"/>
                  </a:cubicBezTo>
                  <a:cubicBezTo>
                    <a:pt x="6240" y="1125"/>
                    <a:pt x="6245" y="1091"/>
                    <a:pt x="6240" y="1052"/>
                  </a:cubicBezTo>
                  <a:cubicBezTo>
                    <a:pt x="6240" y="1041"/>
                    <a:pt x="6240" y="1035"/>
                    <a:pt x="6235" y="1023"/>
                  </a:cubicBezTo>
                  <a:cubicBezTo>
                    <a:pt x="6222" y="1012"/>
                    <a:pt x="6206" y="1001"/>
                    <a:pt x="6195" y="989"/>
                  </a:cubicBezTo>
                  <a:cubicBezTo>
                    <a:pt x="6143" y="949"/>
                    <a:pt x="6093" y="904"/>
                    <a:pt x="6046" y="852"/>
                  </a:cubicBezTo>
                  <a:cubicBezTo>
                    <a:pt x="6025" y="825"/>
                    <a:pt x="5996" y="791"/>
                    <a:pt x="5973" y="762"/>
                  </a:cubicBezTo>
                  <a:cubicBezTo>
                    <a:pt x="5967" y="779"/>
                    <a:pt x="5962" y="797"/>
                    <a:pt x="5956" y="813"/>
                  </a:cubicBezTo>
                  <a:cubicBezTo>
                    <a:pt x="5933" y="859"/>
                    <a:pt x="5905" y="904"/>
                    <a:pt x="5870" y="944"/>
                  </a:cubicBezTo>
                  <a:cubicBezTo>
                    <a:pt x="5831" y="989"/>
                    <a:pt x="5779" y="1035"/>
                    <a:pt x="5729" y="1075"/>
                  </a:cubicBezTo>
                  <a:cubicBezTo>
                    <a:pt x="5671" y="1114"/>
                    <a:pt x="5609" y="1148"/>
                    <a:pt x="5530" y="1177"/>
                  </a:cubicBezTo>
                  <a:cubicBezTo>
                    <a:pt x="5433" y="1211"/>
                    <a:pt x="5330" y="1234"/>
                    <a:pt x="5223" y="1245"/>
                  </a:cubicBezTo>
                  <a:cubicBezTo>
                    <a:pt x="5178" y="1251"/>
                    <a:pt x="5138" y="1251"/>
                    <a:pt x="5092" y="1251"/>
                  </a:cubicBezTo>
                  <a:cubicBezTo>
                    <a:pt x="5002" y="1251"/>
                    <a:pt x="4905" y="1245"/>
                    <a:pt x="4814" y="1227"/>
                  </a:cubicBezTo>
                  <a:cubicBezTo>
                    <a:pt x="4740" y="1217"/>
                    <a:pt x="4666" y="1200"/>
                    <a:pt x="4593" y="1182"/>
                  </a:cubicBezTo>
                  <a:cubicBezTo>
                    <a:pt x="4541" y="1166"/>
                    <a:pt x="4484" y="1148"/>
                    <a:pt x="4433" y="1125"/>
                  </a:cubicBezTo>
                  <a:lnTo>
                    <a:pt x="4354" y="1103"/>
                  </a:lnTo>
                  <a:cubicBezTo>
                    <a:pt x="4347" y="1098"/>
                    <a:pt x="4336" y="1098"/>
                    <a:pt x="4331" y="1098"/>
                  </a:cubicBezTo>
                  <a:cubicBezTo>
                    <a:pt x="4308" y="1098"/>
                    <a:pt x="4286" y="1103"/>
                    <a:pt x="4273" y="1120"/>
                  </a:cubicBezTo>
                  <a:cubicBezTo>
                    <a:pt x="4257" y="1132"/>
                    <a:pt x="4252" y="1143"/>
                    <a:pt x="4245" y="1154"/>
                  </a:cubicBezTo>
                  <a:cubicBezTo>
                    <a:pt x="4239" y="1177"/>
                    <a:pt x="4239" y="1206"/>
                    <a:pt x="4252" y="1222"/>
                  </a:cubicBezTo>
                  <a:cubicBezTo>
                    <a:pt x="4342" y="1342"/>
                    <a:pt x="4428" y="1466"/>
                    <a:pt x="4484" y="1603"/>
                  </a:cubicBezTo>
                  <a:cubicBezTo>
                    <a:pt x="4501" y="1649"/>
                    <a:pt x="4512" y="1688"/>
                    <a:pt x="4518" y="1728"/>
                  </a:cubicBezTo>
                  <a:cubicBezTo>
                    <a:pt x="4518" y="1762"/>
                    <a:pt x="4518" y="1791"/>
                    <a:pt x="4512" y="1819"/>
                  </a:cubicBezTo>
                  <a:cubicBezTo>
                    <a:pt x="4507" y="1841"/>
                    <a:pt x="4501" y="1864"/>
                    <a:pt x="4490" y="1888"/>
                  </a:cubicBezTo>
                  <a:cubicBezTo>
                    <a:pt x="4478" y="1916"/>
                    <a:pt x="4462" y="1938"/>
                    <a:pt x="4439" y="1967"/>
                  </a:cubicBezTo>
                  <a:cubicBezTo>
                    <a:pt x="4410" y="1995"/>
                    <a:pt x="4381" y="2024"/>
                    <a:pt x="4354" y="2046"/>
                  </a:cubicBezTo>
                  <a:cubicBezTo>
                    <a:pt x="4320" y="2069"/>
                    <a:pt x="4279" y="2092"/>
                    <a:pt x="4234" y="2108"/>
                  </a:cubicBezTo>
                  <a:cubicBezTo>
                    <a:pt x="4183" y="2126"/>
                    <a:pt x="4137" y="2137"/>
                    <a:pt x="4092" y="2143"/>
                  </a:cubicBezTo>
                  <a:cubicBezTo>
                    <a:pt x="4069" y="2143"/>
                    <a:pt x="4058" y="2148"/>
                    <a:pt x="4040" y="2148"/>
                  </a:cubicBezTo>
                  <a:cubicBezTo>
                    <a:pt x="4013" y="2148"/>
                    <a:pt x="3979" y="2143"/>
                    <a:pt x="3950" y="2137"/>
                  </a:cubicBezTo>
                  <a:cubicBezTo>
                    <a:pt x="3911" y="2132"/>
                    <a:pt x="3877" y="2121"/>
                    <a:pt x="3836" y="2103"/>
                  </a:cubicBezTo>
                  <a:cubicBezTo>
                    <a:pt x="3796" y="2087"/>
                    <a:pt x="3768" y="2069"/>
                    <a:pt x="3740" y="2046"/>
                  </a:cubicBezTo>
                  <a:cubicBezTo>
                    <a:pt x="3717" y="2024"/>
                    <a:pt x="3694" y="2001"/>
                    <a:pt x="3678" y="1972"/>
                  </a:cubicBezTo>
                  <a:cubicBezTo>
                    <a:pt x="3638" y="1916"/>
                    <a:pt x="3609" y="1859"/>
                    <a:pt x="3592" y="1819"/>
                  </a:cubicBezTo>
                  <a:cubicBezTo>
                    <a:pt x="3563" y="1751"/>
                    <a:pt x="3536" y="1688"/>
                    <a:pt x="3502" y="1626"/>
                  </a:cubicBezTo>
                  <a:cubicBezTo>
                    <a:pt x="3489" y="1603"/>
                    <a:pt x="3461" y="1586"/>
                    <a:pt x="3427" y="1581"/>
                  </a:cubicBezTo>
                  <a:cubicBezTo>
                    <a:pt x="3399" y="1581"/>
                    <a:pt x="3376" y="1597"/>
                    <a:pt x="3358" y="1620"/>
                  </a:cubicBezTo>
                  <a:cubicBezTo>
                    <a:pt x="3303" y="1694"/>
                    <a:pt x="3285" y="1785"/>
                    <a:pt x="3268" y="1870"/>
                  </a:cubicBezTo>
                  <a:cubicBezTo>
                    <a:pt x="3256" y="1927"/>
                    <a:pt x="3240" y="1990"/>
                    <a:pt x="3217" y="2046"/>
                  </a:cubicBezTo>
                  <a:cubicBezTo>
                    <a:pt x="3211" y="2063"/>
                    <a:pt x="3200" y="2080"/>
                    <a:pt x="3188" y="2092"/>
                  </a:cubicBezTo>
                  <a:cubicBezTo>
                    <a:pt x="3182" y="2103"/>
                    <a:pt x="3172" y="2108"/>
                    <a:pt x="3166" y="2114"/>
                  </a:cubicBezTo>
                  <a:cubicBezTo>
                    <a:pt x="3148" y="2126"/>
                    <a:pt x="3137" y="2132"/>
                    <a:pt x="3120" y="2137"/>
                  </a:cubicBezTo>
                  <a:cubicBezTo>
                    <a:pt x="3114" y="2143"/>
                    <a:pt x="3109" y="2143"/>
                    <a:pt x="3109" y="2143"/>
                  </a:cubicBezTo>
                  <a:lnTo>
                    <a:pt x="3086" y="2143"/>
                  </a:lnTo>
                  <a:cubicBezTo>
                    <a:pt x="3075" y="2121"/>
                    <a:pt x="3069" y="2108"/>
                    <a:pt x="3058" y="2098"/>
                  </a:cubicBezTo>
                  <a:cubicBezTo>
                    <a:pt x="3041" y="2040"/>
                    <a:pt x="3035" y="1978"/>
                    <a:pt x="3024" y="1927"/>
                  </a:cubicBezTo>
                  <a:lnTo>
                    <a:pt x="3017" y="1882"/>
                  </a:lnTo>
                  <a:cubicBezTo>
                    <a:pt x="3012" y="1836"/>
                    <a:pt x="3007" y="1796"/>
                    <a:pt x="2996" y="1762"/>
                  </a:cubicBezTo>
                  <a:cubicBezTo>
                    <a:pt x="2983" y="1723"/>
                    <a:pt x="2962" y="1694"/>
                    <a:pt x="2927" y="1688"/>
                  </a:cubicBezTo>
                  <a:cubicBezTo>
                    <a:pt x="2915" y="1683"/>
                    <a:pt x="2904" y="1683"/>
                    <a:pt x="2893" y="1683"/>
                  </a:cubicBezTo>
                  <a:cubicBezTo>
                    <a:pt x="2865" y="1683"/>
                    <a:pt x="2836" y="1694"/>
                    <a:pt x="2820" y="1712"/>
                  </a:cubicBezTo>
                  <a:cubicBezTo>
                    <a:pt x="2786" y="1746"/>
                    <a:pt x="2757" y="1785"/>
                    <a:pt x="2728" y="1819"/>
                  </a:cubicBezTo>
                  <a:lnTo>
                    <a:pt x="2705" y="1848"/>
                  </a:lnTo>
                  <a:cubicBezTo>
                    <a:pt x="2689" y="1870"/>
                    <a:pt x="2671" y="1893"/>
                    <a:pt x="2649" y="1916"/>
                  </a:cubicBezTo>
                  <a:cubicBezTo>
                    <a:pt x="2581" y="1995"/>
                    <a:pt x="2501" y="2092"/>
                    <a:pt x="2398" y="2166"/>
                  </a:cubicBezTo>
                  <a:cubicBezTo>
                    <a:pt x="2370" y="2189"/>
                    <a:pt x="2342" y="2205"/>
                    <a:pt x="2314" y="2216"/>
                  </a:cubicBezTo>
                  <a:cubicBezTo>
                    <a:pt x="2296" y="2223"/>
                    <a:pt x="2280" y="2223"/>
                    <a:pt x="2262" y="2228"/>
                  </a:cubicBezTo>
                  <a:lnTo>
                    <a:pt x="2233" y="2228"/>
                  </a:lnTo>
                  <a:cubicBezTo>
                    <a:pt x="2222" y="2223"/>
                    <a:pt x="2211" y="2223"/>
                    <a:pt x="2199" y="2216"/>
                  </a:cubicBezTo>
                  <a:cubicBezTo>
                    <a:pt x="2188" y="2211"/>
                    <a:pt x="2177" y="2200"/>
                    <a:pt x="2165" y="2194"/>
                  </a:cubicBezTo>
                  <a:cubicBezTo>
                    <a:pt x="2143" y="2171"/>
                    <a:pt x="2126" y="2155"/>
                    <a:pt x="2109" y="2132"/>
                  </a:cubicBezTo>
                  <a:cubicBezTo>
                    <a:pt x="2097" y="2121"/>
                    <a:pt x="2091" y="2108"/>
                    <a:pt x="2086" y="2092"/>
                  </a:cubicBezTo>
                  <a:cubicBezTo>
                    <a:pt x="2081" y="2080"/>
                    <a:pt x="2081" y="2063"/>
                    <a:pt x="2075" y="2046"/>
                  </a:cubicBezTo>
                  <a:cubicBezTo>
                    <a:pt x="2070" y="1978"/>
                    <a:pt x="2075" y="1909"/>
                    <a:pt x="2081" y="1848"/>
                  </a:cubicBezTo>
                  <a:lnTo>
                    <a:pt x="2086" y="1773"/>
                  </a:lnTo>
                  <a:cubicBezTo>
                    <a:pt x="2086" y="1717"/>
                    <a:pt x="2086" y="1678"/>
                    <a:pt x="2081" y="1637"/>
                  </a:cubicBezTo>
                  <a:cubicBezTo>
                    <a:pt x="2081" y="1597"/>
                    <a:pt x="2063" y="1558"/>
                    <a:pt x="2041" y="1534"/>
                  </a:cubicBezTo>
                  <a:cubicBezTo>
                    <a:pt x="2018" y="1513"/>
                    <a:pt x="1989" y="1500"/>
                    <a:pt x="1950" y="1500"/>
                  </a:cubicBezTo>
                  <a:cubicBezTo>
                    <a:pt x="1899" y="1500"/>
                    <a:pt x="1842" y="1523"/>
                    <a:pt x="1797" y="1547"/>
                  </a:cubicBezTo>
                  <a:cubicBezTo>
                    <a:pt x="1763" y="1563"/>
                    <a:pt x="1722" y="1586"/>
                    <a:pt x="1688" y="1603"/>
                  </a:cubicBezTo>
                  <a:lnTo>
                    <a:pt x="1671" y="1615"/>
                  </a:lnTo>
                  <a:lnTo>
                    <a:pt x="1648" y="1631"/>
                  </a:lnTo>
                  <a:cubicBezTo>
                    <a:pt x="1626" y="1643"/>
                    <a:pt x="1609" y="1654"/>
                    <a:pt x="1586" y="1660"/>
                  </a:cubicBezTo>
                  <a:cubicBezTo>
                    <a:pt x="1506" y="1688"/>
                    <a:pt x="1422" y="1712"/>
                    <a:pt x="1313" y="1723"/>
                  </a:cubicBezTo>
                  <a:lnTo>
                    <a:pt x="1302" y="1723"/>
                  </a:lnTo>
                  <a:cubicBezTo>
                    <a:pt x="1286" y="1723"/>
                    <a:pt x="1262" y="1728"/>
                    <a:pt x="1245" y="1728"/>
                  </a:cubicBezTo>
                  <a:lnTo>
                    <a:pt x="1183" y="1728"/>
                  </a:lnTo>
                  <a:cubicBezTo>
                    <a:pt x="1126" y="1728"/>
                    <a:pt x="1063" y="1723"/>
                    <a:pt x="1006" y="1712"/>
                  </a:cubicBezTo>
                  <a:cubicBezTo>
                    <a:pt x="945" y="1699"/>
                    <a:pt x="893" y="1688"/>
                    <a:pt x="848" y="1665"/>
                  </a:cubicBezTo>
                  <a:cubicBezTo>
                    <a:pt x="819" y="1654"/>
                    <a:pt x="790" y="1637"/>
                    <a:pt x="767" y="1620"/>
                  </a:cubicBezTo>
                  <a:cubicBezTo>
                    <a:pt x="756" y="1603"/>
                    <a:pt x="740" y="1592"/>
                    <a:pt x="728" y="1575"/>
                  </a:cubicBezTo>
                  <a:cubicBezTo>
                    <a:pt x="717" y="1563"/>
                    <a:pt x="711" y="1547"/>
                    <a:pt x="706" y="1529"/>
                  </a:cubicBezTo>
                  <a:cubicBezTo>
                    <a:pt x="694" y="1507"/>
                    <a:pt x="688" y="1484"/>
                    <a:pt x="688" y="1466"/>
                  </a:cubicBezTo>
                  <a:cubicBezTo>
                    <a:pt x="688" y="1439"/>
                    <a:pt x="688" y="1416"/>
                    <a:pt x="694" y="1387"/>
                  </a:cubicBezTo>
                  <a:cubicBezTo>
                    <a:pt x="699" y="1342"/>
                    <a:pt x="717" y="1290"/>
                    <a:pt x="740" y="1240"/>
                  </a:cubicBezTo>
                  <a:cubicBezTo>
                    <a:pt x="767" y="1188"/>
                    <a:pt x="796" y="1137"/>
                    <a:pt x="835" y="1091"/>
                  </a:cubicBezTo>
                  <a:cubicBezTo>
                    <a:pt x="876" y="1046"/>
                    <a:pt x="916" y="1001"/>
                    <a:pt x="955" y="962"/>
                  </a:cubicBezTo>
                  <a:cubicBezTo>
                    <a:pt x="1006" y="910"/>
                    <a:pt x="1052" y="865"/>
                    <a:pt x="1097" y="807"/>
                  </a:cubicBezTo>
                  <a:cubicBezTo>
                    <a:pt x="1103" y="797"/>
                    <a:pt x="1108" y="779"/>
                    <a:pt x="1103" y="768"/>
                  </a:cubicBezTo>
                  <a:cubicBezTo>
                    <a:pt x="1097" y="750"/>
                    <a:pt x="1092" y="739"/>
                    <a:pt x="1069" y="734"/>
                  </a:cubicBezTo>
                  <a:cubicBezTo>
                    <a:pt x="984" y="694"/>
                    <a:pt x="893" y="689"/>
                    <a:pt x="808" y="682"/>
                  </a:cubicBezTo>
                  <a:cubicBezTo>
                    <a:pt x="762" y="682"/>
                    <a:pt x="717" y="682"/>
                    <a:pt x="677" y="677"/>
                  </a:cubicBezTo>
                  <a:cubicBezTo>
                    <a:pt x="620" y="666"/>
                    <a:pt x="557" y="642"/>
                    <a:pt x="478" y="608"/>
                  </a:cubicBezTo>
                  <a:cubicBezTo>
                    <a:pt x="399" y="569"/>
                    <a:pt x="324" y="518"/>
                    <a:pt x="256" y="467"/>
                  </a:cubicBezTo>
                  <a:cubicBezTo>
                    <a:pt x="200" y="416"/>
                    <a:pt x="160" y="370"/>
                    <a:pt x="120" y="319"/>
                  </a:cubicBezTo>
                  <a:cubicBezTo>
                    <a:pt x="98" y="285"/>
                    <a:pt x="74" y="251"/>
                    <a:pt x="58" y="205"/>
                  </a:cubicBezTo>
                  <a:cubicBezTo>
                    <a:pt x="46" y="177"/>
                    <a:pt x="40" y="143"/>
                    <a:pt x="35" y="109"/>
                  </a:cubicBezTo>
                  <a:lnTo>
                    <a:pt x="35" y="86"/>
                  </a:lnTo>
                  <a:cubicBezTo>
                    <a:pt x="40" y="63"/>
                    <a:pt x="46" y="46"/>
                    <a:pt x="51" y="29"/>
                  </a:cubicBezTo>
                  <a:cubicBezTo>
                    <a:pt x="58" y="18"/>
                    <a:pt x="58" y="7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4"/>
            <p:cNvSpPr/>
            <p:nvPr/>
          </p:nvSpPr>
          <p:spPr>
            <a:xfrm flipH="1">
              <a:off x="1288246" y="3484214"/>
              <a:ext cx="199808" cy="231143"/>
            </a:xfrm>
            <a:custGeom>
              <a:avLst/>
              <a:gdLst/>
              <a:ahLst/>
              <a:cxnLst/>
              <a:rect l="l" t="t" r="r" b="b"/>
              <a:pathLst>
                <a:path w="6791" h="7856" extrusionOk="0">
                  <a:moveTo>
                    <a:pt x="3244" y="278"/>
                  </a:moveTo>
                  <a:cubicBezTo>
                    <a:pt x="3285" y="278"/>
                    <a:pt x="3325" y="284"/>
                    <a:pt x="3359" y="291"/>
                  </a:cubicBezTo>
                  <a:cubicBezTo>
                    <a:pt x="3398" y="296"/>
                    <a:pt x="3438" y="307"/>
                    <a:pt x="3478" y="325"/>
                  </a:cubicBezTo>
                  <a:cubicBezTo>
                    <a:pt x="3506" y="341"/>
                    <a:pt x="3529" y="359"/>
                    <a:pt x="3558" y="375"/>
                  </a:cubicBezTo>
                  <a:cubicBezTo>
                    <a:pt x="3580" y="404"/>
                    <a:pt x="3609" y="427"/>
                    <a:pt x="3626" y="454"/>
                  </a:cubicBezTo>
                  <a:cubicBezTo>
                    <a:pt x="3660" y="511"/>
                    <a:pt x="3688" y="563"/>
                    <a:pt x="3716" y="631"/>
                  </a:cubicBezTo>
                  <a:cubicBezTo>
                    <a:pt x="3750" y="739"/>
                    <a:pt x="3779" y="852"/>
                    <a:pt x="3802" y="960"/>
                  </a:cubicBezTo>
                  <a:lnTo>
                    <a:pt x="3802" y="972"/>
                  </a:lnTo>
                  <a:cubicBezTo>
                    <a:pt x="3824" y="1075"/>
                    <a:pt x="3847" y="1177"/>
                    <a:pt x="3881" y="1272"/>
                  </a:cubicBezTo>
                  <a:cubicBezTo>
                    <a:pt x="3892" y="1324"/>
                    <a:pt x="3921" y="1353"/>
                    <a:pt x="3967" y="1369"/>
                  </a:cubicBezTo>
                  <a:cubicBezTo>
                    <a:pt x="3978" y="1369"/>
                    <a:pt x="3989" y="1375"/>
                    <a:pt x="4007" y="1375"/>
                  </a:cubicBezTo>
                  <a:cubicBezTo>
                    <a:pt x="4012" y="1375"/>
                    <a:pt x="4023" y="1369"/>
                    <a:pt x="4029" y="1369"/>
                  </a:cubicBezTo>
                  <a:cubicBezTo>
                    <a:pt x="4063" y="1364"/>
                    <a:pt x="4097" y="1347"/>
                    <a:pt x="4114" y="1313"/>
                  </a:cubicBezTo>
                  <a:cubicBezTo>
                    <a:pt x="4165" y="1211"/>
                    <a:pt x="4228" y="1114"/>
                    <a:pt x="4296" y="1023"/>
                  </a:cubicBezTo>
                  <a:cubicBezTo>
                    <a:pt x="4382" y="931"/>
                    <a:pt x="4472" y="852"/>
                    <a:pt x="4563" y="784"/>
                  </a:cubicBezTo>
                  <a:cubicBezTo>
                    <a:pt x="4642" y="727"/>
                    <a:pt x="4710" y="687"/>
                    <a:pt x="4791" y="659"/>
                  </a:cubicBezTo>
                  <a:cubicBezTo>
                    <a:pt x="4841" y="642"/>
                    <a:pt x="4893" y="631"/>
                    <a:pt x="4944" y="625"/>
                  </a:cubicBezTo>
                  <a:lnTo>
                    <a:pt x="4978" y="625"/>
                  </a:lnTo>
                  <a:cubicBezTo>
                    <a:pt x="5006" y="625"/>
                    <a:pt x="5035" y="625"/>
                    <a:pt x="5058" y="631"/>
                  </a:cubicBezTo>
                  <a:cubicBezTo>
                    <a:pt x="5098" y="637"/>
                    <a:pt x="5132" y="648"/>
                    <a:pt x="5160" y="666"/>
                  </a:cubicBezTo>
                  <a:cubicBezTo>
                    <a:pt x="5200" y="682"/>
                    <a:pt x="5229" y="705"/>
                    <a:pt x="5263" y="727"/>
                  </a:cubicBezTo>
                  <a:cubicBezTo>
                    <a:pt x="5290" y="756"/>
                    <a:pt x="5313" y="784"/>
                    <a:pt x="5336" y="807"/>
                  </a:cubicBezTo>
                  <a:cubicBezTo>
                    <a:pt x="5353" y="836"/>
                    <a:pt x="5365" y="863"/>
                    <a:pt x="5376" y="892"/>
                  </a:cubicBezTo>
                  <a:cubicBezTo>
                    <a:pt x="5387" y="926"/>
                    <a:pt x="5399" y="960"/>
                    <a:pt x="5405" y="1000"/>
                  </a:cubicBezTo>
                  <a:cubicBezTo>
                    <a:pt x="5405" y="1051"/>
                    <a:pt x="5405" y="1114"/>
                    <a:pt x="5392" y="1177"/>
                  </a:cubicBezTo>
                  <a:cubicBezTo>
                    <a:pt x="5353" y="1358"/>
                    <a:pt x="5274" y="1529"/>
                    <a:pt x="5205" y="1682"/>
                  </a:cubicBezTo>
                  <a:cubicBezTo>
                    <a:pt x="5160" y="1773"/>
                    <a:pt x="5120" y="1859"/>
                    <a:pt x="5085" y="1943"/>
                  </a:cubicBezTo>
                  <a:cubicBezTo>
                    <a:pt x="5075" y="1972"/>
                    <a:pt x="5080" y="2006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lnTo>
                    <a:pt x="5211" y="2080"/>
                  </a:lnTo>
                  <a:cubicBezTo>
                    <a:pt x="5308" y="2046"/>
                    <a:pt x="5410" y="2022"/>
                    <a:pt x="5507" y="2012"/>
                  </a:cubicBezTo>
                  <a:lnTo>
                    <a:pt x="5615" y="2012"/>
                  </a:lnTo>
                  <a:cubicBezTo>
                    <a:pt x="5688" y="2012"/>
                    <a:pt x="5756" y="2017"/>
                    <a:pt x="5830" y="2029"/>
                  </a:cubicBezTo>
                  <a:cubicBezTo>
                    <a:pt x="5911" y="2046"/>
                    <a:pt x="5990" y="2069"/>
                    <a:pt x="6063" y="2103"/>
                  </a:cubicBezTo>
                  <a:cubicBezTo>
                    <a:pt x="6131" y="2137"/>
                    <a:pt x="6189" y="2177"/>
                    <a:pt x="6245" y="2216"/>
                  </a:cubicBezTo>
                  <a:cubicBezTo>
                    <a:pt x="6286" y="2256"/>
                    <a:pt x="6325" y="2295"/>
                    <a:pt x="6354" y="2342"/>
                  </a:cubicBezTo>
                  <a:cubicBezTo>
                    <a:pt x="6381" y="2381"/>
                    <a:pt x="6399" y="2415"/>
                    <a:pt x="6415" y="2455"/>
                  </a:cubicBezTo>
                  <a:cubicBezTo>
                    <a:pt x="6427" y="2494"/>
                    <a:pt x="6438" y="2528"/>
                    <a:pt x="6444" y="2568"/>
                  </a:cubicBezTo>
                  <a:cubicBezTo>
                    <a:pt x="6444" y="2597"/>
                    <a:pt x="6444" y="2631"/>
                    <a:pt x="6438" y="2670"/>
                  </a:cubicBezTo>
                  <a:cubicBezTo>
                    <a:pt x="6427" y="2699"/>
                    <a:pt x="6422" y="2733"/>
                    <a:pt x="6404" y="2762"/>
                  </a:cubicBezTo>
                  <a:cubicBezTo>
                    <a:pt x="6388" y="2790"/>
                    <a:pt x="6370" y="2824"/>
                    <a:pt x="6347" y="2853"/>
                  </a:cubicBezTo>
                  <a:cubicBezTo>
                    <a:pt x="6307" y="2893"/>
                    <a:pt x="6268" y="2932"/>
                    <a:pt x="6223" y="2966"/>
                  </a:cubicBezTo>
                  <a:cubicBezTo>
                    <a:pt x="6155" y="3006"/>
                    <a:pt x="6086" y="3045"/>
                    <a:pt x="6006" y="3074"/>
                  </a:cubicBezTo>
                  <a:cubicBezTo>
                    <a:pt x="5945" y="3097"/>
                    <a:pt x="5876" y="3113"/>
                    <a:pt x="5791" y="3137"/>
                  </a:cubicBezTo>
                  <a:cubicBezTo>
                    <a:pt x="5746" y="3148"/>
                    <a:pt x="5706" y="3188"/>
                    <a:pt x="5706" y="3239"/>
                  </a:cubicBezTo>
                  <a:cubicBezTo>
                    <a:pt x="5699" y="3268"/>
                    <a:pt x="5711" y="3296"/>
                    <a:pt x="5733" y="3318"/>
                  </a:cubicBezTo>
                  <a:cubicBezTo>
                    <a:pt x="5751" y="3341"/>
                    <a:pt x="5780" y="3347"/>
                    <a:pt x="5808" y="3352"/>
                  </a:cubicBezTo>
                  <a:lnTo>
                    <a:pt x="5825" y="3359"/>
                  </a:lnTo>
                  <a:cubicBezTo>
                    <a:pt x="5898" y="3370"/>
                    <a:pt x="5961" y="3393"/>
                    <a:pt x="6024" y="3420"/>
                  </a:cubicBezTo>
                  <a:cubicBezTo>
                    <a:pt x="6086" y="3454"/>
                    <a:pt x="6155" y="3501"/>
                    <a:pt x="6228" y="3557"/>
                  </a:cubicBezTo>
                  <a:cubicBezTo>
                    <a:pt x="6286" y="3609"/>
                    <a:pt x="6336" y="3666"/>
                    <a:pt x="6381" y="3722"/>
                  </a:cubicBezTo>
                  <a:cubicBezTo>
                    <a:pt x="6415" y="3774"/>
                    <a:pt x="6444" y="3829"/>
                    <a:pt x="6467" y="3887"/>
                  </a:cubicBezTo>
                  <a:cubicBezTo>
                    <a:pt x="6483" y="3939"/>
                    <a:pt x="6496" y="3984"/>
                    <a:pt x="6501" y="4029"/>
                  </a:cubicBezTo>
                  <a:cubicBezTo>
                    <a:pt x="6506" y="4075"/>
                    <a:pt x="6501" y="4114"/>
                    <a:pt x="6496" y="4154"/>
                  </a:cubicBezTo>
                  <a:cubicBezTo>
                    <a:pt x="6483" y="4199"/>
                    <a:pt x="6472" y="4239"/>
                    <a:pt x="6456" y="4285"/>
                  </a:cubicBezTo>
                  <a:cubicBezTo>
                    <a:pt x="6433" y="4319"/>
                    <a:pt x="6410" y="4353"/>
                    <a:pt x="6381" y="4393"/>
                  </a:cubicBezTo>
                  <a:cubicBezTo>
                    <a:pt x="6347" y="4427"/>
                    <a:pt x="6313" y="4461"/>
                    <a:pt x="6273" y="4490"/>
                  </a:cubicBezTo>
                  <a:cubicBezTo>
                    <a:pt x="6223" y="4524"/>
                    <a:pt x="6171" y="4552"/>
                    <a:pt x="6108" y="4574"/>
                  </a:cubicBezTo>
                  <a:cubicBezTo>
                    <a:pt x="6024" y="4603"/>
                    <a:pt x="5932" y="4626"/>
                    <a:pt x="5836" y="4637"/>
                  </a:cubicBezTo>
                  <a:lnTo>
                    <a:pt x="5733" y="4637"/>
                  </a:lnTo>
                  <a:cubicBezTo>
                    <a:pt x="5643" y="4637"/>
                    <a:pt x="5546" y="4631"/>
                    <a:pt x="5455" y="4614"/>
                  </a:cubicBezTo>
                  <a:cubicBezTo>
                    <a:pt x="5358" y="4597"/>
                    <a:pt x="5274" y="4569"/>
                    <a:pt x="5195" y="4535"/>
                  </a:cubicBezTo>
                  <a:cubicBezTo>
                    <a:pt x="5177" y="4535"/>
                    <a:pt x="5160" y="4529"/>
                    <a:pt x="5143" y="4529"/>
                  </a:cubicBezTo>
                  <a:cubicBezTo>
                    <a:pt x="5092" y="4529"/>
                    <a:pt x="5040" y="4558"/>
                    <a:pt x="5012" y="4603"/>
                  </a:cubicBezTo>
                  <a:cubicBezTo>
                    <a:pt x="4972" y="4660"/>
                    <a:pt x="4978" y="4739"/>
                    <a:pt x="5024" y="4791"/>
                  </a:cubicBezTo>
                  <a:cubicBezTo>
                    <a:pt x="5046" y="4813"/>
                    <a:pt x="5064" y="4836"/>
                    <a:pt x="5075" y="4852"/>
                  </a:cubicBezTo>
                  <a:cubicBezTo>
                    <a:pt x="5103" y="4893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7"/>
                  </a:cubicBezTo>
                  <a:cubicBezTo>
                    <a:pt x="5160" y="5085"/>
                    <a:pt x="5154" y="5114"/>
                    <a:pt x="5154" y="5137"/>
                  </a:cubicBezTo>
                  <a:cubicBezTo>
                    <a:pt x="5143" y="5171"/>
                    <a:pt x="5132" y="5200"/>
                    <a:pt x="5120" y="5227"/>
                  </a:cubicBezTo>
                  <a:cubicBezTo>
                    <a:pt x="5103" y="5261"/>
                    <a:pt x="5080" y="5295"/>
                    <a:pt x="5051" y="5330"/>
                  </a:cubicBezTo>
                  <a:cubicBezTo>
                    <a:pt x="5017" y="5376"/>
                    <a:pt x="4972" y="5415"/>
                    <a:pt x="4927" y="5450"/>
                  </a:cubicBezTo>
                  <a:cubicBezTo>
                    <a:pt x="4865" y="5489"/>
                    <a:pt x="4802" y="5523"/>
                    <a:pt x="4734" y="5546"/>
                  </a:cubicBezTo>
                  <a:cubicBezTo>
                    <a:pt x="4660" y="5575"/>
                    <a:pt x="4581" y="5591"/>
                    <a:pt x="4500" y="5602"/>
                  </a:cubicBezTo>
                  <a:lnTo>
                    <a:pt x="4444" y="5602"/>
                  </a:lnTo>
                  <a:cubicBezTo>
                    <a:pt x="4393" y="5602"/>
                    <a:pt x="4348" y="5597"/>
                    <a:pt x="4296" y="5591"/>
                  </a:cubicBezTo>
                  <a:cubicBezTo>
                    <a:pt x="4240" y="5581"/>
                    <a:pt x="4188" y="5563"/>
                    <a:pt x="4143" y="5541"/>
                  </a:cubicBezTo>
                  <a:cubicBezTo>
                    <a:pt x="4097" y="5512"/>
                    <a:pt x="4052" y="5484"/>
                    <a:pt x="4007" y="5450"/>
                  </a:cubicBezTo>
                  <a:cubicBezTo>
                    <a:pt x="3960" y="5410"/>
                    <a:pt x="3921" y="5364"/>
                    <a:pt x="3887" y="5319"/>
                  </a:cubicBezTo>
                  <a:cubicBezTo>
                    <a:pt x="3865" y="5285"/>
                    <a:pt x="3847" y="5250"/>
                    <a:pt x="3831" y="5211"/>
                  </a:cubicBezTo>
                  <a:cubicBezTo>
                    <a:pt x="3813" y="5177"/>
                    <a:pt x="3768" y="5148"/>
                    <a:pt x="3722" y="5148"/>
                  </a:cubicBezTo>
                  <a:cubicBezTo>
                    <a:pt x="3705" y="5148"/>
                    <a:pt x="3688" y="5154"/>
                    <a:pt x="3671" y="5166"/>
                  </a:cubicBezTo>
                  <a:cubicBezTo>
                    <a:pt x="3614" y="5193"/>
                    <a:pt x="3592" y="5261"/>
                    <a:pt x="3619" y="5324"/>
                  </a:cubicBezTo>
                  <a:cubicBezTo>
                    <a:pt x="3632" y="5347"/>
                    <a:pt x="3648" y="5376"/>
                    <a:pt x="3660" y="5398"/>
                  </a:cubicBezTo>
                  <a:cubicBezTo>
                    <a:pt x="3666" y="5421"/>
                    <a:pt x="3671" y="5444"/>
                    <a:pt x="3671" y="5466"/>
                  </a:cubicBezTo>
                  <a:cubicBezTo>
                    <a:pt x="3677" y="5500"/>
                    <a:pt x="3671" y="5523"/>
                    <a:pt x="3671" y="5552"/>
                  </a:cubicBezTo>
                  <a:cubicBezTo>
                    <a:pt x="3666" y="5575"/>
                    <a:pt x="3654" y="5597"/>
                    <a:pt x="3648" y="5620"/>
                  </a:cubicBezTo>
                  <a:cubicBezTo>
                    <a:pt x="3637" y="5636"/>
                    <a:pt x="3626" y="5654"/>
                    <a:pt x="3614" y="5671"/>
                  </a:cubicBezTo>
                  <a:cubicBezTo>
                    <a:pt x="3598" y="5688"/>
                    <a:pt x="3580" y="5705"/>
                    <a:pt x="3564" y="5717"/>
                  </a:cubicBezTo>
                  <a:cubicBezTo>
                    <a:pt x="3540" y="5728"/>
                    <a:pt x="3517" y="5739"/>
                    <a:pt x="3495" y="5751"/>
                  </a:cubicBezTo>
                  <a:cubicBezTo>
                    <a:pt x="3467" y="5762"/>
                    <a:pt x="3438" y="5767"/>
                    <a:pt x="3415" y="5773"/>
                  </a:cubicBezTo>
                  <a:lnTo>
                    <a:pt x="3393" y="5773"/>
                  </a:lnTo>
                  <a:cubicBezTo>
                    <a:pt x="3375" y="5773"/>
                    <a:pt x="3353" y="5767"/>
                    <a:pt x="3330" y="5767"/>
                  </a:cubicBezTo>
                  <a:cubicBezTo>
                    <a:pt x="3307" y="5762"/>
                    <a:pt x="3285" y="5756"/>
                    <a:pt x="3262" y="5746"/>
                  </a:cubicBezTo>
                  <a:cubicBezTo>
                    <a:pt x="3244" y="5733"/>
                    <a:pt x="3223" y="5722"/>
                    <a:pt x="3205" y="5705"/>
                  </a:cubicBezTo>
                  <a:cubicBezTo>
                    <a:pt x="3188" y="5688"/>
                    <a:pt x="3171" y="5671"/>
                    <a:pt x="3160" y="5654"/>
                  </a:cubicBezTo>
                  <a:cubicBezTo>
                    <a:pt x="3142" y="5631"/>
                    <a:pt x="3131" y="5609"/>
                    <a:pt x="3120" y="5581"/>
                  </a:cubicBezTo>
                  <a:cubicBezTo>
                    <a:pt x="3108" y="5541"/>
                    <a:pt x="3097" y="5495"/>
                    <a:pt x="3092" y="5450"/>
                  </a:cubicBezTo>
                  <a:cubicBezTo>
                    <a:pt x="3092" y="5426"/>
                    <a:pt x="3086" y="5405"/>
                    <a:pt x="3068" y="5387"/>
                  </a:cubicBezTo>
                  <a:cubicBezTo>
                    <a:pt x="3052" y="5364"/>
                    <a:pt x="3023" y="5353"/>
                    <a:pt x="2995" y="5353"/>
                  </a:cubicBezTo>
                  <a:cubicBezTo>
                    <a:pt x="2944" y="5353"/>
                    <a:pt x="2903" y="5392"/>
                    <a:pt x="2898" y="5444"/>
                  </a:cubicBezTo>
                  <a:cubicBezTo>
                    <a:pt x="2898" y="5460"/>
                    <a:pt x="2893" y="5484"/>
                    <a:pt x="2893" y="5500"/>
                  </a:cubicBezTo>
                  <a:cubicBezTo>
                    <a:pt x="2882" y="5546"/>
                    <a:pt x="2869" y="5586"/>
                    <a:pt x="2853" y="5626"/>
                  </a:cubicBezTo>
                  <a:cubicBezTo>
                    <a:pt x="2835" y="5654"/>
                    <a:pt x="2813" y="5688"/>
                    <a:pt x="2790" y="5717"/>
                  </a:cubicBezTo>
                  <a:cubicBezTo>
                    <a:pt x="2774" y="5739"/>
                    <a:pt x="2745" y="5762"/>
                    <a:pt x="2717" y="5785"/>
                  </a:cubicBezTo>
                  <a:cubicBezTo>
                    <a:pt x="2688" y="5801"/>
                    <a:pt x="2654" y="5819"/>
                    <a:pt x="2620" y="5836"/>
                  </a:cubicBezTo>
                  <a:cubicBezTo>
                    <a:pt x="2575" y="5848"/>
                    <a:pt x="2535" y="5859"/>
                    <a:pt x="2483" y="5864"/>
                  </a:cubicBezTo>
                  <a:lnTo>
                    <a:pt x="2438" y="5864"/>
                  </a:lnTo>
                  <a:cubicBezTo>
                    <a:pt x="2399" y="5864"/>
                    <a:pt x="2358" y="5864"/>
                    <a:pt x="2313" y="5853"/>
                  </a:cubicBezTo>
                  <a:cubicBezTo>
                    <a:pt x="2256" y="5841"/>
                    <a:pt x="2200" y="5825"/>
                    <a:pt x="2142" y="5796"/>
                  </a:cubicBezTo>
                  <a:cubicBezTo>
                    <a:pt x="2097" y="5773"/>
                    <a:pt x="2051" y="5751"/>
                    <a:pt x="2012" y="5717"/>
                  </a:cubicBezTo>
                  <a:cubicBezTo>
                    <a:pt x="1983" y="5688"/>
                    <a:pt x="1956" y="5660"/>
                    <a:pt x="1927" y="5626"/>
                  </a:cubicBezTo>
                  <a:cubicBezTo>
                    <a:pt x="1909" y="5597"/>
                    <a:pt x="1898" y="5568"/>
                    <a:pt x="1881" y="5541"/>
                  </a:cubicBezTo>
                  <a:cubicBezTo>
                    <a:pt x="1870" y="5507"/>
                    <a:pt x="1864" y="5473"/>
                    <a:pt x="1859" y="5439"/>
                  </a:cubicBezTo>
                  <a:cubicBezTo>
                    <a:pt x="1859" y="5405"/>
                    <a:pt x="1859" y="5370"/>
                    <a:pt x="1870" y="5330"/>
                  </a:cubicBezTo>
                  <a:cubicBezTo>
                    <a:pt x="1875" y="5285"/>
                    <a:pt x="1893" y="5234"/>
                    <a:pt x="1915" y="5188"/>
                  </a:cubicBezTo>
                  <a:cubicBezTo>
                    <a:pt x="1922" y="5171"/>
                    <a:pt x="1932" y="5159"/>
                    <a:pt x="1938" y="5143"/>
                  </a:cubicBezTo>
                  <a:cubicBezTo>
                    <a:pt x="1961" y="5109"/>
                    <a:pt x="1961" y="5075"/>
                    <a:pt x="1943" y="5040"/>
                  </a:cubicBezTo>
                  <a:cubicBezTo>
                    <a:pt x="1927" y="5006"/>
                    <a:pt x="1893" y="4989"/>
                    <a:pt x="1859" y="4989"/>
                  </a:cubicBezTo>
                  <a:lnTo>
                    <a:pt x="1836" y="4989"/>
                  </a:lnTo>
                  <a:cubicBezTo>
                    <a:pt x="1642" y="5040"/>
                    <a:pt x="1444" y="5085"/>
                    <a:pt x="1240" y="5103"/>
                  </a:cubicBezTo>
                  <a:cubicBezTo>
                    <a:pt x="1199" y="5109"/>
                    <a:pt x="1165" y="5109"/>
                    <a:pt x="1131" y="5109"/>
                  </a:cubicBezTo>
                  <a:cubicBezTo>
                    <a:pt x="1062" y="5109"/>
                    <a:pt x="994" y="5103"/>
                    <a:pt x="938" y="5091"/>
                  </a:cubicBezTo>
                  <a:cubicBezTo>
                    <a:pt x="876" y="5080"/>
                    <a:pt x="824" y="5064"/>
                    <a:pt x="773" y="5040"/>
                  </a:cubicBezTo>
                  <a:cubicBezTo>
                    <a:pt x="734" y="5023"/>
                    <a:pt x="694" y="4995"/>
                    <a:pt x="660" y="4972"/>
                  </a:cubicBezTo>
                  <a:cubicBezTo>
                    <a:pt x="626" y="4938"/>
                    <a:pt x="597" y="4904"/>
                    <a:pt x="569" y="4870"/>
                  </a:cubicBezTo>
                  <a:cubicBezTo>
                    <a:pt x="540" y="4818"/>
                    <a:pt x="511" y="4773"/>
                    <a:pt x="495" y="4723"/>
                  </a:cubicBezTo>
                  <a:cubicBezTo>
                    <a:pt x="477" y="4676"/>
                    <a:pt x="466" y="4631"/>
                    <a:pt x="461" y="4586"/>
                  </a:cubicBezTo>
                  <a:cubicBezTo>
                    <a:pt x="461" y="4545"/>
                    <a:pt x="461" y="4500"/>
                    <a:pt x="466" y="4461"/>
                  </a:cubicBezTo>
                  <a:cubicBezTo>
                    <a:pt x="472" y="4427"/>
                    <a:pt x="483" y="4393"/>
                    <a:pt x="501" y="4359"/>
                  </a:cubicBezTo>
                  <a:cubicBezTo>
                    <a:pt x="517" y="4324"/>
                    <a:pt x="535" y="4301"/>
                    <a:pt x="558" y="4273"/>
                  </a:cubicBezTo>
                  <a:cubicBezTo>
                    <a:pt x="580" y="4251"/>
                    <a:pt x="603" y="4228"/>
                    <a:pt x="631" y="4204"/>
                  </a:cubicBezTo>
                  <a:cubicBezTo>
                    <a:pt x="660" y="4188"/>
                    <a:pt x="694" y="4170"/>
                    <a:pt x="728" y="4159"/>
                  </a:cubicBezTo>
                  <a:cubicBezTo>
                    <a:pt x="768" y="4143"/>
                    <a:pt x="813" y="4131"/>
                    <a:pt x="865" y="4125"/>
                  </a:cubicBezTo>
                  <a:cubicBezTo>
                    <a:pt x="915" y="4120"/>
                    <a:pt x="949" y="4068"/>
                    <a:pt x="955" y="4023"/>
                  </a:cubicBezTo>
                  <a:cubicBezTo>
                    <a:pt x="955" y="3973"/>
                    <a:pt x="926" y="3926"/>
                    <a:pt x="876" y="3910"/>
                  </a:cubicBezTo>
                  <a:cubicBezTo>
                    <a:pt x="831" y="3892"/>
                    <a:pt x="784" y="3876"/>
                    <a:pt x="745" y="3853"/>
                  </a:cubicBezTo>
                  <a:cubicBezTo>
                    <a:pt x="653" y="3808"/>
                    <a:pt x="580" y="3761"/>
                    <a:pt x="517" y="3705"/>
                  </a:cubicBezTo>
                  <a:cubicBezTo>
                    <a:pt x="461" y="3659"/>
                    <a:pt x="415" y="3609"/>
                    <a:pt x="375" y="3551"/>
                  </a:cubicBezTo>
                  <a:cubicBezTo>
                    <a:pt x="341" y="3501"/>
                    <a:pt x="312" y="3454"/>
                    <a:pt x="296" y="3398"/>
                  </a:cubicBezTo>
                  <a:cubicBezTo>
                    <a:pt x="278" y="3352"/>
                    <a:pt x="267" y="3302"/>
                    <a:pt x="262" y="3250"/>
                  </a:cubicBezTo>
                  <a:cubicBezTo>
                    <a:pt x="262" y="3205"/>
                    <a:pt x="262" y="3160"/>
                    <a:pt x="267" y="3113"/>
                  </a:cubicBezTo>
                  <a:cubicBezTo>
                    <a:pt x="278" y="3074"/>
                    <a:pt x="290" y="3029"/>
                    <a:pt x="307" y="2995"/>
                  </a:cubicBezTo>
                  <a:cubicBezTo>
                    <a:pt x="330" y="2955"/>
                    <a:pt x="346" y="2921"/>
                    <a:pt x="370" y="2893"/>
                  </a:cubicBezTo>
                  <a:cubicBezTo>
                    <a:pt x="398" y="2864"/>
                    <a:pt x="432" y="2835"/>
                    <a:pt x="466" y="2813"/>
                  </a:cubicBezTo>
                  <a:cubicBezTo>
                    <a:pt x="501" y="2785"/>
                    <a:pt x="540" y="2767"/>
                    <a:pt x="585" y="2751"/>
                  </a:cubicBezTo>
                  <a:cubicBezTo>
                    <a:pt x="642" y="2728"/>
                    <a:pt x="705" y="2717"/>
                    <a:pt x="768" y="2704"/>
                  </a:cubicBezTo>
                  <a:lnTo>
                    <a:pt x="831" y="2704"/>
                  </a:lnTo>
                  <a:cubicBezTo>
                    <a:pt x="892" y="2704"/>
                    <a:pt x="955" y="2711"/>
                    <a:pt x="1023" y="2722"/>
                  </a:cubicBezTo>
                  <a:cubicBezTo>
                    <a:pt x="1080" y="2733"/>
                    <a:pt x="1137" y="2751"/>
                    <a:pt x="1193" y="2767"/>
                  </a:cubicBezTo>
                  <a:cubicBezTo>
                    <a:pt x="1206" y="2773"/>
                    <a:pt x="1222" y="2773"/>
                    <a:pt x="1233" y="2773"/>
                  </a:cubicBezTo>
                  <a:cubicBezTo>
                    <a:pt x="1261" y="2773"/>
                    <a:pt x="1290" y="2762"/>
                    <a:pt x="1313" y="2738"/>
                  </a:cubicBezTo>
                  <a:cubicBezTo>
                    <a:pt x="1353" y="2704"/>
                    <a:pt x="1369" y="2643"/>
                    <a:pt x="1342" y="2591"/>
                  </a:cubicBezTo>
                  <a:cubicBezTo>
                    <a:pt x="1256" y="2449"/>
                    <a:pt x="1182" y="2302"/>
                    <a:pt x="1125" y="2153"/>
                  </a:cubicBezTo>
                  <a:cubicBezTo>
                    <a:pt x="1086" y="2046"/>
                    <a:pt x="1062" y="1943"/>
                    <a:pt x="1051" y="1847"/>
                  </a:cubicBezTo>
                  <a:cubicBezTo>
                    <a:pt x="1051" y="1784"/>
                    <a:pt x="1051" y="1722"/>
                    <a:pt x="1062" y="1660"/>
                  </a:cubicBezTo>
                  <a:cubicBezTo>
                    <a:pt x="1075" y="1613"/>
                    <a:pt x="1086" y="1574"/>
                    <a:pt x="1103" y="1540"/>
                  </a:cubicBezTo>
                  <a:cubicBezTo>
                    <a:pt x="1125" y="1500"/>
                    <a:pt x="1148" y="1455"/>
                    <a:pt x="1182" y="1416"/>
                  </a:cubicBezTo>
                  <a:cubicBezTo>
                    <a:pt x="1211" y="1387"/>
                    <a:pt x="1245" y="1358"/>
                    <a:pt x="1279" y="1335"/>
                  </a:cubicBezTo>
                  <a:cubicBezTo>
                    <a:pt x="1301" y="1319"/>
                    <a:pt x="1324" y="1307"/>
                    <a:pt x="1353" y="1290"/>
                  </a:cubicBezTo>
                  <a:cubicBezTo>
                    <a:pt x="1381" y="1285"/>
                    <a:pt x="1410" y="1279"/>
                    <a:pt x="1437" y="1272"/>
                  </a:cubicBezTo>
                  <a:lnTo>
                    <a:pt x="1455" y="1272"/>
                  </a:lnTo>
                  <a:cubicBezTo>
                    <a:pt x="1484" y="1272"/>
                    <a:pt x="1512" y="1272"/>
                    <a:pt x="1540" y="1279"/>
                  </a:cubicBezTo>
                  <a:cubicBezTo>
                    <a:pt x="1592" y="1290"/>
                    <a:pt x="1642" y="1307"/>
                    <a:pt x="1694" y="1335"/>
                  </a:cubicBezTo>
                  <a:cubicBezTo>
                    <a:pt x="1773" y="1375"/>
                    <a:pt x="1847" y="1427"/>
                    <a:pt x="1932" y="1489"/>
                  </a:cubicBezTo>
                  <a:cubicBezTo>
                    <a:pt x="2006" y="1557"/>
                    <a:pt x="2074" y="1631"/>
                    <a:pt x="2132" y="1705"/>
                  </a:cubicBezTo>
                  <a:cubicBezTo>
                    <a:pt x="2160" y="1733"/>
                    <a:pt x="2194" y="1750"/>
                    <a:pt x="2234" y="1750"/>
                  </a:cubicBezTo>
                  <a:cubicBezTo>
                    <a:pt x="2273" y="1750"/>
                    <a:pt x="2313" y="1733"/>
                    <a:pt x="2342" y="1705"/>
                  </a:cubicBezTo>
                  <a:cubicBezTo>
                    <a:pt x="2365" y="1682"/>
                    <a:pt x="2376" y="1647"/>
                    <a:pt x="2376" y="1620"/>
                  </a:cubicBezTo>
                  <a:cubicBezTo>
                    <a:pt x="2376" y="1529"/>
                    <a:pt x="2381" y="1437"/>
                    <a:pt x="2404" y="1324"/>
                  </a:cubicBezTo>
                  <a:cubicBezTo>
                    <a:pt x="2433" y="1165"/>
                    <a:pt x="2483" y="1012"/>
                    <a:pt x="2557" y="858"/>
                  </a:cubicBezTo>
                  <a:cubicBezTo>
                    <a:pt x="2614" y="745"/>
                    <a:pt x="2683" y="637"/>
                    <a:pt x="2756" y="546"/>
                  </a:cubicBezTo>
                  <a:cubicBezTo>
                    <a:pt x="2808" y="488"/>
                    <a:pt x="2864" y="438"/>
                    <a:pt x="2921" y="393"/>
                  </a:cubicBezTo>
                  <a:cubicBezTo>
                    <a:pt x="2972" y="359"/>
                    <a:pt x="3018" y="330"/>
                    <a:pt x="3074" y="312"/>
                  </a:cubicBezTo>
                  <a:cubicBezTo>
                    <a:pt x="3120" y="296"/>
                    <a:pt x="3165" y="284"/>
                    <a:pt x="3210" y="278"/>
                  </a:cubicBezTo>
                  <a:close/>
                  <a:moveTo>
                    <a:pt x="3251" y="0"/>
                  </a:moveTo>
                  <a:cubicBezTo>
                    <a:pt x="3176" y="0"/>
                    <a:pt x="3103" y="11"/>
                    <a:pt x="3029" y="34"/>
                  </a:cubicBezTo>
                  <a:cubicBezTo>
                    <a:pt x="2910" y="68"/>
                    <a:pt x="2808" y="131"/>
                    <a:pt x="2706" y="205"/>
                  </a:cubicBezTo>
                  <a:cubicBezTo>
                    <a:pt x="2614" y="278"/>
                    <a:pt x="2528" y="375"/>
                    <a:pt x="2460" y="472"/>
                  </a:cubicBezTo>
                  <a:cubicBezTo>
                    <a:pt x="2387" y="574"/>
                    <a:pt x="2324" y="687"/>
                    <a:pt x="2273" y="802"/>
                  </a:cubicBezTo>
                  <a:cubicBezTo>
                    <a:pt x="2216" y="931"/>
                    <a:pt x="2171" y="1068"/>
                    <a:pt x="2142" y="1204"/>
                  </a:cubicBezTo>
                  <a:cubicBezTo>
                    <a:pt x="2137" y="1233"/>
                    <a:pt x="2132" y="1261"/>
                    <a:pt x="2126" y="1290"/>
                  </a:cubicBezTo>
                  <a:cubicBezTo>
                    <a:pt x="2012" y="1193"/>
                    <a:pt x="1893" y="1114"/>
                    <a:pt x="1757" y="1057"/>
                  </a:cubicBezTo>
                  <a:cubicBezTo>
                    <a:pt x="1664" y="1016"/>
                    <a:pt x="1564" y="997"/>
                    <a:pt x="1463" y="997"/>
                  </a:cubicBezTo>
                  <a:cubicBezTo>
                    <a:pt x="1440" y="997"/>
                    <a:pt x="1416" y="998"/>
                    <a:pt x="1392" y="1000"/>
                  </a:cubicBezTo>
                  <a:cubicBezTo>
                    <a:pt x="1267" y="1017"/>
                    <a:pt x="1154" y="1075"/>
                    <a:pt x="1057" y="1159"/>
                  </a:cubicBezTo>
                  <a:cubicBezTo>
                    <a:pt x="1001" y="1211"/>
                    <a:pt x="949" y="1267"/>
                    <a:pt x="910" y="1330"/>
                  </a:cubicBezTo>
                  <a:cubicBezTo>
                    <a:pt x="870" y="1387"/>
                    <a:pt x="841" y="1461"/>
                    <a:pt x="818" y="1529"/>
                  </a:cubicBezTo>
                  <a:cubicBezTo>
                    <a:pt x="773" y="1665"/>
                    <a:pt x="779" y="1812"/>
                    <a:pt x="802" y="1954"/>
                  </a:cubicBezTo>
                  <a:cubicBezTo>
                    <a:pt x="824" y="2097"/>
                    <a:pt x="870" y="2234"/>
                    <a:pt x="933" y="2363"/>
                  </a:cubicBezTo>
                  <a:cubicBezTo>
                    <a:pt x="944" y="2398"/>
                    <a:pt x="960" y="2432"/>
                    <a:pt x="983" y="2466"/>
                  </a:cubicBezTo>
                  <a:cubicBezTo>
                    <a:pt x="943" y="2463"/>
                    <a:pt x="902" y="2461"/>
                    <a:pt x="861" y="2461"/>
                  </a:cubicBezTo>
                  <a:cubicBezTo>
                    <a:pt x="755" y="2461"/>
                    <a:pt x="650" y="2473"/>
                    <a:pt x="551" y="2507"/>
                  </a:cubicBezTo>
                  <a:cubicBezTo>
                    <a:pt x="370" y="2563"/>
                    <a:pt x="205" y="2683"/>
                    <a:pt x="115" y="2853"/>
                  </a:cubicBezTo>
                  <a:cubicBezTo>
                    <a:pt x="23" y="3018"/>
                    <a:pt x="0" y="3205"/>
                    <a:pt x="46" y="3393"/>
                  </a:cubicBezTo>
                  <a:cubicBezTo>
                    <a:pt x="68" y="3483"/>
                    <a:pt x="108" y="3574"/>
                    <a:pt x="160" y="3654"/>
                  </a:cubicBezTo>
                  <a:cubicBezTo>
                    <a:pt x="222" y="3750"/>
                    <a:pt x="301" y="3836"/>
                    <a:pt x="393" y="3904"/>
                  </a:cubicBezTo>
                  <a:cubicBezTo>
                    <a:pt x="432" y="3944"/>
                    <a:pt x="477" y="3973"/>
                    <a:pt x="529" y="4000"/>
                  </a:cubicBezTo>
                  <a:cubicBezTo>
                    <a:pt x="506" y="4018"/>
                    <a:pt x="483" y="4034"/>
                    <a:pt x="461" y="4052"/>
                  </a:cubicBezTo>
                  <a:cubicBezTo>
                    <a:pt x="364" y="4125"/>
                    <a:pt x="296" y="4233"/>
                    <a:pt x="262" y="4348"/>
                  </a:cubicBezTo>
                  <a:cubicBezTo>
                    <a:pt x="188" y="4603"/>
                    <a:pt x="278" y="4886"/>
                    <a:pt x="456" y="5075"/>
                  </a:cubicBezTo>
                  <a:cubicBezTo>
                    <a:pt x="619" y="5260"/>
                    <a:pt x="866" y="5324"/>
                    <a:pt x="1107" y="5324"/>
                  </a:cubicBezTo>
                  <a:cubicBezTo>
                    <a:pt x="1117" y="5324"/>
                    <a:pt x="1127" y="5324"/>
                    <a:pt x="1137" y="5324"/>
                  </a:cubicBezTo>
                  <a:cubicBezTo>
                    <a:pt x="1324" y="5324"/>
                    <a:pt x="1506" y="5290"/>
                    <a:pt x="1683" y="5240"/>
                  </a:cubicBezTo>
                  <a:lnTo>
                    <a:pt x="1683" y="5240"/>
                  </a:lnTo>
                  <a:cubicBezTo>
                    <a:pt x="1676" y="5274"/>
                    <a:pt x="1671" y="5302"/>
                    <a:pt x="1665" y="5336"/>
                  </a:cubicBezTo>
                  <a:cubicBezTo>
                    <a:pt x="1654" y="5421"/>
                    <a:pt x="1665" y="5512"/>
                    <a:pt x="1694" y="5591"/>
                  </a:cubicBezTo>
                  <a:cubicBezTo>
                    <a:pt x="1751" y="5756"/>
                    <a:pt x="1875" y="5882"/>
                    <a:pt x="2029" y="5961"/>
                  </a:cubicBezTo>
                  <a:cubicBezTo>
                    <a:pt x="2156" y="6024"/>
                    <a:pt x="2295" y="6059"/>
                    <a:pt x="2436" y="6059"/>
                  </a:cubicBezTo>
                  <a:cubicBezTo>
                    <a:pt x="2471" y="6059"/>
                    <a:pt x="2506" y="6057"/>
                    <a:pt x="2541" y="6052"/>
                  </a:cubicBezTo>
                  <a:cubicBezTo>
                    <a:pt x="2672" y="6035"/>
                    <a:pt x="2790" y="5984"/>
                    <a:pt x="2887" y="5898"/>
                  </a:cubicBezTo>
                  <a:lnTo>
                    <a:pt x="2887" y="5898"/>
                  </a:lnTo>
                  <a:cubicBezTo>
                    <a:pt x="2864" y="6268"/>
                    <a:pt x="2819" y="6643"/>
                    <a:pt x="2751" y="7007"/>
                  </a:cubicBezTo>
                  <a:cubicBezTo>
                    <a:pt x="2717" y="7194"/>
                    <a:pt x="2677" y="7382"/>
                    <a:pt x="2638" y="7569"/>
                  </a:cubicBezTo>
                  <a:cubicBezTo>
                    <a:pt x="2631" y="7597"/>
                    <a:pt x="2631" y="7621"/>
                    <a:pt x="2643" y="7648"/>
                  </a:cubicBezTo>
                  <a:cubicBezTo>
                    <a:pt x="2654" y="7671"/>
                    <a:pt x="2677" y="7689"/>
                    <a:pt x="2706" y="7700"/>
                  </a:cubicBezTo>
                  <a:cubicBezTo>
                    <a:pt x="2715" y="7703"/>
                    <a:pt x="2726" y="7704"/>
                    <a:pt x="2736" y="7704"/>
                  </a:cubicBezTo>
                  <a:cubicBezTo>
                    <a:pt x="2779" y="7704"/>
                    <a:pt x="2822" y="7678"/>
                    <a:pt x="2835" y="7632"/>
                  </a:cubicBezTo>
                  <a:cubicBezTo>
                    <a:pt x="2853" y="7558"/>
                    <a:pt x="2869" y="7484"/>
                    <a:pt x="2887" y="7404"/>
                  </a:cubicBezTo>
                  <a:lnTo>
                    <a:pt x="2882" y="7404"/>
                  </a:lnTo>
                  <a:cubicBezTo>
                    <a:pt x="2932" y="7171"/>
                    <a:pt x="2966" y="6916"/>
                    <a:pt x="3000" y="6625"/>
                  </a:cubicBezTo>
                  <a:cubicBezTo>
                    <a:pt x="3018" y="6467"/>
                    <a:pt x="3029" y="6296"/>
                    <a:pt x="3040" y="6121"/>
                  </a:cubicBezTo>
                  <a:cubicBezTo>
                    <a:pt x="3047" y="6024"/>
                    <a:pt x="3047" y="5932"/>
                    <a:pt x="3052" y="5836"/>
                  </a:cubicBezTo>
                  <a:lnTo>
                    <a:pt x="3052" y="5830"/>
                  </a:lnTo>
                  <a:cubicBezTo>
                    <a:pt x="3068" y="5848"/>
                    <a:pt x="3086" y="5864"/>
                    <a:pt x="3103" y="5875"/>
                  </a:cubicBezTo>
                  <a:cubicBezTo>
                    <a:pt x="3149" y="5909"/>
                    <a:pt x="3210" y="5943"/>
                    <a:pt x="3273" y="5956"/>
                  </a:cubicBezTo>
                  <a:cubicBezTo>
                    <a:pt x="3313" y="5966"/>
                    <a:pt x="3353" y="5972"/>
                    <a:pt x="3388" y="5972"/>
                  </a:cubicBezTo>
                  <a:cubicBezTo>
                    <a:pt x="3422" y="5972"/>
                    <a:pt x="3456" y="5966"/>
                    <a:pt x="3490" y="5961"/>
                  </a:cubicBezTo>
                  <a:cubicBezTo>
                    <a:pt x="3558" y="5950"/>
                    <a:pt x="3619" y="5921"/>
                    <a:pt x="3677" y="5882"/>
                  </a:cubicBezTo>
                  <a:cubicBezTo>
                    <a:pt x="3688" y="5875"/>
                    <a:pt x="3700" y="5864"/>
                    <a:pt x="3711" y="5853"/>
                  </a:cubicBezTo>
                  <a:lnTo>
                    <a:pt x="3711" y="5859"/>
                  </a:lnTo>
                  <a:cubicBezTo>
                    <a:pt x="3705" y="6108"/>
                    <a:pt x="3694" y="6399"/>
                    <a:pt x="3705" y="6677"/>
                  </a:cubicBezTo>
                  <a:cubicBezTo>
                    <a:pt x="3711" y="6882"/>
                    <a:pt x="3729" y="7068"/>
                    <a:pt x="3750" y="7239"/>
                  </a:cubicBezTo>
                  <a:cubicBezTo>
                    <a:pt x="3763" y="7319"/>
                    <a:pt x="3779" y="7398"/>
                    <a:pt x="3797" y="7484"/>
                  </a:cubicBezTo>
                  <a:cubicBezTo>
                    <a:pt x="3819" y="7587"/>
                    <a:pt x="3853" y="7694"/>
                    <a:pt x="3899" y="7797"/>
                  </a:cubicBezTo>
                  <a:cubicBezTo>
                    <a:pt x="3912" y="7834"/>
                    <a:pt x="3953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42"/>
                    <a:pt x="4125" y="7779"/>
                    <a:pt x="4109" y="7716"/>
                  </a:cubicBezTo>
                  <a:cubicBezTo>
                    <a:pt x="4063" y="7546"/>
                    <a:pt x="4018" y="7382"/>
                    <a:pt x="3978" y="7212"/>
                  </a:cubicBezTo>
                  <a:cubicBezTo>
                    <a:pt x="3944" y="7041"/>
                    <a:pt x="3915" y="6864"/>
                    <a:pt x="3904" y="6688"/>
                  </a:cubicBezTo>
                  <a:cubicBezTo>
                    <a:pt x="3876" y="6347"/>
                    <a:pt x="3876" y="6006"/>
                    <a:pt x="3881" y="5665"/>
                  </a:cubicBezTo>
                  <a:lnTo>
                    <a:pt x="3881" y="5665"/>
                  </a:lnTo>
                  <a:cubicBezTo>
                    <a:pt x="3944" y="5717"/>
                    <a:pt x="4012" y="5762"/>
                    <a:pt x="4086" y="5796"/>
                  </a:cubicBezTo>
                  <a:cubicBezTo>
                    <a:pt x="4177" y="5836"/>
                    <a:pt x="4274" y="5859"/>
                    <a:pt x="4376" y="5870"/>
                  </a:cubicBezTo>
                  <a:cubicBezTo>
                    <a:pt x="4412" y="5874"/>
                    <a:pt x="4448" y="5876"/>
                    <a:pt x="4484" y="5876"/>
                  </a:cubicBezTo>
                  <a:cubicBezTo>
                    <a:pt x="4550" y="5876"/>
                    <a:pt x="4615" y="5869"/>
                    <a:pt x="4676" y="5859"/>
                  </a:cubicBezTo>
                  <a:cubicBezTo>
                    <a:pt x="4773" y="5841"/>
                    <a:pt x="4870" y="5807"/>
                    <a:pt x="4961" y="5767"/>
                  </a:cubicBezTo>
                  <a:cubicBezTo>
                    <a:pt x="5046" y="5728"/>
                    <a:pt x="5132" y="5671"/>
                    <a:pt x="5205" y="5609"/>
                  </a:cubicBezTo>
                  <a:cubicBezTo>
                    <a:pt x="5274" y="5552"/>
                    <a:pt x="5336" y="5478"/>
                    <a:pt x="5381" y="5398"/>
                  </a:cubicBezTo>
                  <a:cubicBezTo>
                    <a:pt x="5426" y="5313"/>
                    <a:pt x="5460" y="5222"/>
                    <a:pt x="5467" y="5120"/>
                  </a:cubicBezTo>
                  <a:cubicBezTo>
                    <a:pt x="5473" y="5075"/>
                    <a:pt x="5467" y="5030"/>
                    <a:pt x="5467" y="4983"/>
                  </a:cubicBezTo>
                  <a:cubicBezTo>
                    <a:pt x="5460" y="4967"/>
                    <a:pt x="5460" y="4949"/>
                    <a:pt x="5455" y="4933"/>
                  </a:cubicBezTo>
                  <a:lnTo>
                    <a:pt x="5455" y="4933"/>
                  </a:lnTo>
                  <a:cubicBezTo>
                    <a:pt x="5535" y="4943"/>
                    <a:pt x="5611" y="4947"/>
                    <a:pt x="5689" y="4947"/>
                  </a:cubicBezTo>
                  <a:cubicBezTo>
                    <a:pt x="5734" y="4947"/>
                    <a:pt x="5779" y="4946"/>
                    <a:pt x="5825" y="4944"/>
                  </a:cubicBezTo>
                  <a:cubicBezTo>
                    <a:pt x="5893" y="4938"/>
                    <a:pt x="5956" y="4927"/>
                    <a:pt x="6024" y="4915"/>
                  </a:cubicBezTo>
                  <a:cubicBezTo>
                    <a:pt x="6092" y="4899"/>
                    <a:pt x="6155" y="4875"/>
                    <a:pt x="6223" y="4852"/>
                  </a:cubicBezTo>
                  <a:cubicBezTo>
                    <a:pt x="6341" y="4807"/>
                    <a:pt x="6449" y="4739"/>
                    <a:pt x="6541" y="4648"/>
                  </a:cubicBezTo>
                  <a:cubicBezTo>
                    <a:pt x="6637" y="4552"/>
                    <a:pt x="6711" y="4421"/>
                    <a:pt x="6751" y="4290"/>
                  </a:cubicBezTo>
                  <a:cubicBezTo>
                    <a:pt x="6790" y="4149"/>
                    <a:pt x="6785" y="4000"/>
                    <a:pt x="6740" y="3864"/>
                  </a:cubicBezTo>
                  <a:cubicBezTo>
                    <a:pt x="6700" y="3727"/>
                    <a:pt x="6626" y="3609"/>
                    <a:pt x="6535" y="3506"/>
                  </a:cubicBezTo>
                  <a:cubicBezTo>
                    <a:pt x="6490" y="3449"/>
                    <a:pt x="6433" y="3398"/>
                    <a:pt x="6376" y="3352"/>
                  </a:cubicBezTo>
                  <a:cubicBezTo>
                    <a:pt x="6320" y="3313"/>
                    <a:pt x="6257" y="3273"/>
                    <a:pt x="6189" y="3244"/>
                  </a:cubicBezTo>
                  <a:cubicBezTo>
                    <a:pt x="6189" y="3244"/>
                    <a:pt x="6183" y="3239"/>
                    <a:pt x="6176" y="3239"/>
                  </a:cubicBezTo>
                  <a:cubicBezTo>
                    <a:pt x="6291" y="3188"/>
                    <a:pt x="6393" y="3120"/>
                    <a:pt x="6478" y="3029"/>
                  </a:cubicBezTo>
                  <a:cubicBezTo>
                    <a:pt x="6541" y="2955"/>
                    <a:pt x="6592" y="2875"/>
                    <a:pt x="6620" y="2790"/>
                  </a:cubicBezTo>
                  <a:cubicBezTo>
                    <a:pt x="6648" y="2704"/>
                    <a:pt x="6654" y="2614"/>
                    <a:pt x="6648" y="2528"/>
                  </a:cubicBezTo>
                  <a:cubicBezTo>
                    <a:pt x="6637" y="2444"/>
                    <a:pt x="6609" y="2363"/>
                    <a:pt x="6569" y="2290"/>
                  </a:cubicBezTo>
                  <a:cubicBezTo>
                    <a:pt x="6524" y="2216"/>
                    <a:pt x="6467" y="2142"/>
                    <a:pt x="6404" y="2085"/>
                  </a:cubicBezTo>
                  <a:cubicBezTo>
                    <a:pt x="6325" y="2017"/>
                    <a:pt x="6239" y="1961"/>
                    <a:pt x="6149" y="1915"/>
                  </a:cubicBezTo>
                  <a:cubicBezTo>
                    <a:pt x="6052" y="1870"/>
                    <a:pt x="5950" y="1841"/>
                    <a:pt x="5842" y="1825"/>
                  </a:cubicBezTo>
                  <a:cubicBezTo>
                    <a:pt x="5765" y="1810"/>
                    <a:pt x="5686" y="1803"/>
                    <a:pt x="5606" y="1803"/>
                  </a:cubicBezTo>
                  <a:cubicBezTo>
                    <a:pt x="5526" y="1803"/>
                    <a:pt x="5447" y="1810"/>
                    <a:pt x="5370" y="1825"/>
                  </a:cubicBezTo>
                  <a:cubicBezTo>
                    <a:pt x="5392" y="1773"/>
                    <a:pt x="5415" y="1722"/>
                    <a:pt x="5444" y="1671"/>
                  </a:cubicBezTo>
                  <a:cubicBezTo>
                    <a:pt x="5501" y="1545"/>
                    <a:pt x="5552" y="1416"/>
                    <a:pt x="5586" y="1285"/>
                  </a:cubicBezTo>
                  <a:cubicBezTo>
                    <a:pt x="5620" y="1154"/>
                    <a:pt x="5631" y="1012"/>
                    <a:pt x="5604" y="881"/>
                  </a:cubicBezTo>
                  <a:cubicBezTo>
                    <a:pt x="5586" y="813"/>
                    <a:pt x="5557" y="750"/>
                    <a:pt x="5523" y="693"/>
                  </a:cubicBezTo>
                  <a:cubicBezTo>
                    <a:pt x="5484" y="631"/>
                    <a:pt x="5426" y="580"/>
                    <a:pt x="5370" y="529"/>
                  </a:cubicBezTo>
                  <a:cubicBezTo>
                    <a:pt x="5268" y="449"/>
                    <a:pt x="5137" y="404"/>
                    <a:pt x="5012" y="398"/>
                  </a:cubicBezTo>
                  <a:cubicBezTo>
                    <a:pt x="4996" y="397"/>
                    <a:pt x="4980" y="396"/>
                    <a:pt x="4964" y="396"/>
                  </a:cubicBezTo>
                  <a:cubicBezTo>
                    <a:pt x="4849" y="396"/>
                    <a:pt x="4737" y="432"/>
                    <a:pt x="4637" y="472"/>
                  </a:cubicBezTo>
                  <a:cubicBezTo>
                    <a:pt x="4513" y="522"/>
                    <a:pt x="4404" y="603"/>
                    <a:pt x="4301" y="687"/>
                  </a:cubicBezTo>
                  <a:cubicBezTo>
                    <a:pt x="4217" y="761"/>
                    <a:pt x="4138" y="841"/>
                    <a:pt x="4069" y="931"/>
                  </a:cubicBezTo>
                  <a:lnTo>
                    <a:pt x="4057" y="876"/>
                  </a:lnTo>
                  <a:cubicBezTo>
                    <a:pt x="4029" y="750"/>
                    <a:pt x="4001" y="625"/>
                    <a:pt x="3955" y="501"/>
                  </a:cubicBezTo>
                  <a:cubicBezTo>
                    <a:pt x="3910" y="386"/>
                    <a:pt x="3847" y="278"/>
                    <a:pt x="3763" y="194"/>
                  </a:cubicBezTo>
                  <a:cubicBezTo>
                    <a:pt x="3716" y="154"/>
                    <a:pt x="3666" y="113"/>
                    <a:pt x="3609" y="86"/>
                  </a:cubicBezTo>
                  <a:cubicBezTo>
                    <a:pt x="3580" y="68"/>
                    <a:pt x="3546" y="57"/>
                    <a:pt x="3512" y="45"/>
                  </a:cubicBezTo>
                  <a:cubicBezTo>
                    <a:pt x="3472" y="29"/>
                    <a:pt x="3427" y="23"/>
                    <a:pt x="3388" y="18"/>
                  </a:cubicBezTo>
                  <a:cubicBezTo>
                    <a:pt x="3341" y="5"/>
                    <a:pt x="3296" y="0"/>
                    <a:pt x="325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4"/>
            <p:cNvSpPr/>
            <p:nvPr/>
          </p:nvSpPr>
          <p:spPr>
            <a:xfrm flipH="1">
              <a:off x="1195772" y="3654422"/>
              <a:ext cx="34807" cy="61052"/>
            </a:xfrm>
            <a:custGeom>
              <a:avLst/>
              <a:gdLst/>
              <a:ahLst/>
              <a:cxnLst/>
              <a:rect l="l" t="t" r="r" b="b"/>
              <a:pathLst>
                <a:path w="1183" h="2075" extrusionOk="0">
                  <a:moveTo>
                    <a:pt x="210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0" y="1897"/>
                    <a:pt x="1183" y="2074"/>
                    <a:pt x="1183" y="2074"/>
                  </a:cubicBezTo>
                  <a:cubicBezTo>
                    <a:pt x="989" y="1778"/>
                    <a:pt x="1028" y="0"/>
                    <a:pt x="1028" y="0"/>
                  </a:cubicBezTo>
                  <a:lnTo>
                    <a:pt x="1028" y="0"/>
                  </a:lnTo>
                  <a:cubicBezTo>
                    <a:pt x="1028" y="0"/>
                    <a:pt x="801" y="124"/>
                    <a:pt x="614" y="171"/>
                  </a:cubicBezTo>
                  <a:cubicBezTo>
                    <a:pt x="598" y="174"/>
                    <a:pt x="582" y="175"/>
                    <a:pt x="566" y="175"/>
                  </a:cubicBezTo>
                  <a:cubicBezTo>
                    <a:pt x="396" y="175"/>
                    <a:pt x="210" y="0"/>
                    <a:pt x="21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4"/>
            <p:cNvSpPr/>
            <p:nvPr/>
          </p:nvSpPr>
          <p:spPr>
            <a:xfrm flipH="1">
              <a:off x="1121068" y="3494217"/>
              <a:ext cx="183744" cy="164384"/>
            </a:xfrm>
            <a:custGeom>
              <a:avLst/>
              <a:gdLst/>
              <a:ahLst/>
              <a:cxnLst/>
              <a:rect l="l" t="t" r="r" b="b"/>
              <a:pathLst>
                <a:path w="6245" h="5587" extrusionOk="0">
                  <a:moveTo>
                    <a:pt x="2949" y="1"/>
                  </a:moveTo>
                  <a:cubicBezTo>
                    <a:pt x="2904" y="6"/>
                    <a:pt x="2859" y="19"/>
                    <a:pt x="2812" y="30"/>
                  </a:cubicBezTo>
                  <a:cubicBezTo>
                    <a:pt x="2762" y="53"/>
                    <a:pt x="2710" y="75"/>
                    <a:pt x="2660" y="109"/>
                  </a:cubicBezTo>
                  <a:cubicBezTo>
                    <a:pt x="2602" y="155"/>
                    <a:pt x="2546" y="206"/>
                    <a:pt x="2495" y="263"/>
                  </a:cubicBezTo>
                  <a:cubicBezTo>
                    <a:pt x="2421" y="360"/>
                    <a:pt x="2353" y="462"/>
                    <a:pt x="2295" y="581"/>
                  </a:cubicBezTo>
                  <a:cubicBezTo>
                    <a:pt x="2227" y="728"/>
                    <a:pt x="2171" y="887"/>
                    <a:pt x="2143" y="1047"/>
                  </a:cubicBezTo>
                  <a:cubicBezTo>
                    <a:pt x="2120" y="1155"/>
                    <a:pt x="2114" y="1246"/>
                    <a:pt x="2114" y="1336"/>
                  </a:cubicBezTo>
                  <a:cubicBezTo>
                    <a:pt x="2114" y="1370"/>
                    <a:pt x="2103" y="1399"/>
                    <a:pt x="2080" y="1422"/>
                  </a:cubicBezTo>
                  <a:cubicBezTo>
                    <a:pt x="2051" y="1451"/>
                    <a:pt x="2012" y="1467"/>
                    <a:pt x="1972" y="1467"/>
                  </a:cubicBezTo>
                  <a:cubicBezTo>
                    <a:pt x="1933" y="1467"/>
                    <a:pt x="1899" y="1451"/>
                    <a:pt x="1875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2" y="1144"/>
                    <a:pt x="1511" y="1092"/>
                    <a:pt x="1432" y="1052"/>
                  </a:cubicBezTo>
                  <a:cubicBezTo>
                    <a:pt x="1380" y="1029"/>
                    <a:pt x="1335" y="1013"/>
                    <a:pt x="1278" y="1001"/>
                  </a:cubicBezTo>
                  <a:cubicBezTo>
                    <a:pt x="1251" y="995"/>
                    <a:pt x="1228" y="995"/>
                    <a:pt x="1194" y="995"/>
                  </a:cubicBezTo>
                  <a:lnTo>
                    <a:pt x="1176" y="995"/>
                  </a:lnTo>
                  <a:cubicBezTo>
                    <a:pt x="1149" y="995"/>
                    <a:pt x="1120" y="1001"/>
                    <a:pt x="1091" y="1013"/>
                  </a:cubicBezTo>
                  <a:cubicBezTo>
                    <a:pt x="1063" y="1024"/>
                    <a:pt x="1039" y="1035"/>
                    <a:pt x="1018" y="1052"/>
                  </a:cubicBezTo>
                  <a:cubicBezTo>
                    <a:pt x="984" y="1076"/>
                    <a:pt x="949" y="1103"/>
                    <a:pt x="921" y="1137"/>
                  </a:cubicBezTo>
                  <a:cubicBezTo>
                    <a:pt x="887" y="1178"/>
                    <a:pt x="864" y="1217"/>
                    <a:pt x="842" y="1257"/>
                  </a:cubicBezTo>
                  <a:cubicBezTo>
                    <a:pt x="824" y="1297"/>
                    <a:pt x="813" y="1336"/>
                    <a:pt x="801" y="1382"/>
                  </a:cubicBezTo>
                  <a:cubicBezTo>
                    <a:pt x="790" y="1438"/>
                    <a:pt x="790" y="1501"/>
                    <a:pt x="790" y="1569"/>
                  </a:cubicBezTo>
                  <a:cubicBezTo>
                    <a:pt x="801" y="1666"/>
                    <a:pt x="824" y="1763"/>
                    <a:pt x="864" y="1871"/>
                  </a:cubicBezTo>
                  <a:cubicBezTo>
                    <a:pt x="921" y="2018"/>
                    <a:pt x="994" y="2167"/>
                    <a:pt x="1080" y="2314"/>
                  </a:cubicBezTo>
                  <a:cubicBezTo>
                    <a:pt x="1108" y="2359"/>
                    <a:pt x="1091" y="2427"/>
                    <a:pt x="1052" y="2461"/>
                  </a:cubicBezTo>
                  <a:cubicBezTo>
                    <a:pt x="1034" y="2479"/>
                    <a:pt x="1000" y="2490"/>
                    <a:pt x="971" y="2490"/>
                  </a:cubicBezTo>
                  <a:cubicBezTo>
                    <a:pt x="960" y="2490"/>
                    <a:pt x="944" y="2490"/>
                    <a:pt x="932" y="2484"/>
                  </a:cubicBezTo>
                  <a:cubicBezTo>
                    <a:pt x="876" y="2467"/>
                    <a:pt x="819" y="2456"/>
                    <a:pt x="761" y="2439"/>
                  </a:cubicBezTo>
                  <a:cubicBezTo>
                    <a:pt x="693" y="2433"/>
                    <a:pt x="630" y="2427"/>
                    <a:pt x="569" y="2427"/>
                  </a:cubicBezTo>
                  <a:lnTo>
                    <a:pt x="506" y="2427"/>
                  </a:lnTo>
                  <a:cubicBezTo>
                    <a:pt x="443" y="2433"/>
                    <a:pt x="381" y="2450"/>
                    <a:pt x="323" y="2467"/>
                  </a:cubicBezTo>
                  <a:cubicBezTo>
                    <a:pt x="284" y="2484"/>
                    <a:pt x="239" y="2508"/>
                    <a:pt x="205" y="2529"/>
                  </a:cubicBezTo>
                  <a:cubicBezTo>
                    <a:pt x="171" y="2558"/>
                    <a:pt x="137" y="2587"/>
                    <a:pt x="113" y="2615"/>
                  </a:cubicBezTo>
                  <a:cubicBezTo>
                    <a:pt x="85" y="2644"/>
                    <a:pt x="68" y="2678"/>
                    <a:pt x="45" y="2712"/>
                  </a:cubicBezTo>
                  <a:cubicBezTo>
                    <a:pt x="29" y="2752"/>
                    <a:pt x="17" y="2791"/>
                    <a:pt x="6" y="2836"/>
                  </a:cubicBezTo>
                  <a:cubicBezTo>
                    <a:pt x="0" y="2876"/>
                    <a:pt x="0" y="2928"/>
                    <a:pt x="0" y="2973"/>
                  </a:cubicBezTo>
                  <a:cubicBezTo>
                    <a:pt x="6" y="3024"/>
                    <a:pt x="17" y="3069"/>
                    <a:pt x="34" y="3121"/>
                  </a:cubicBezTo>
                  <a:cubicBezTo>
                    <a:pt x="51" y="3172"/>
                    <a:pt x="79" y="3224"/>
                    <a:pt x="113" y="3274"/>
                  </a:cubicBezTo>
                  <a:cubicBezTo>
                    <a:pt x="153" y="3326"/>
                    <a:pt x="199" y="3376"/>
                    <a:pt x="255" y="3428"/>
                  </a:cubicBezTo>
                  <a:cubicBezTo>
                    <a:pt x="323" y="3484"/>
                    <a:pt x="398" y="3530"/>
                    <a:pt x="483" y="3575"/>
                  </a:cubicBezTo>
                  <a:cubicBezTo>
                    <a:pt x="523" y="3592"/>
                    <a:pt x="569" y="3609"/>
                    <a:pt x="614" y="3626"/>
                  </a:cubicBezTo>
                  <a:cubicBezTo>
                    <a:pt x="664" y="3644"/>
                    <a:pt x="693" y="3689"/>
                    <a:pt x="693" y="3740"/>
                  </a:cubicBezTo>
                  <a:cubicBezTo>
                    <a:pt x="688" y="3785"/>
                    <a:pt x="654" y="3843"/>
                    <a:pt x="603" y="3848"/>
                  </a:cubicBezTo>
                  <a:cubicBezTo>
                    <a:pt x="551" y="3854"/>
                    <a:pt x="506" y="3864"/>
                    <a:pt x="467" y="3877"/>
                  </a:cubicBezTo>
                  <a:cubicBezTo>
                    <a:pt x="433" y="3888"/>
                    <a:pt x="398" y="3905"/>
                    <a:pt x="370" y="3927"/>
                  </a:cubicBezTo>
                  <a:cubicBezTo>
                    <a:pt x="341" y="3945"/>
                    <a:pt x="318" y="3967"/>
                    <a:pt x="296" y="3995"/>
                  </a:cubicBezTo>
                  <a:cubicBezTo>
                    <a:pt x="273" y="4019"/>
                    <a:pt x="255" y="4047"/>
                    <a:pt x="239" y="4076"/>
                  </a:cubicBezTo>
                  <a:cubicBezTo>
                    <a:pt x="228" y="4115"/>
                    <a:pt x="216" y="4150"/>
                    <a:pt x="205" y="4184"/>
                  </a:cubicBezTo>
                  <a:cubicBezTo>
                    <a:pt x="199" y="4223"/>
                    <a:pt x="199" y="4263"/>
                    <a:pt x="199" y="4308"/>
                  </a:cubicBezTo>
                  <a:cubicBezTo>
                    <a:pt x="205" y="4354"/>
                    <a:pt x="216" y="4399"/>
                    <a:pt x="233" y="4444"/>
                  </a:cubicBezTo>
                  <a:cubicBezTo>
                    <a:pt x="250" y="4490"/>
                    <a:pt x="278" y="4541"/>
                    <a:pt x="307" y="4587"/>
                  </a:cubicBezTo>
                  <a:cubicBezTo>
                    <a:pt x="336" y="4621"/>
                    <a:pt x="364" y="4655"/>
                    <a:pt x="398" y="4690"/>
                  </a:cubicBezTo>
                  <a:cubicBezTo>
                    <a:pt x="438" y="4717"/>
                    <a:pt x="472" y="4740"/>
                    <a:pt x="517" y="4763"/>
                  </a:cubicBezTo>
                  <a:cubicBezTo>
                    <a:pt x="562" y="4785"/>
                    <a:pt x="619" y="4803"/>
                    <a:pt x="677" y="4814"/>
                  </a:cubicBezTo>
                  <a:cubicBezTo>
                    <a:pt x="739" y="4826"/>
                    <a:pt x="801" y="4831"/>
                    <a:pt x="869" y="4831"/>
                  </a:cubicBezTo>
                  <a:cubicBezTo>
                    <a:pt x="903" y="4831"/>
                    <a:pt x="944" y="4826"/>
                    <a:pt x="978" y="4826"/>
                  </a:cubicBezTo>
                  <a:cubicBezTo>
                    <a:pt x="1183" y="4808"/>
                    <a:pt x="1387" y="4758"/>
                    <a:pt x="1574" y="4711"/>
                  </a:cubicBezTo>
                  <a:cubicBezTo>
                    <a:pt x="1580" y="4706"/>
                    <a:pt x="1585" y="4706"/>
                    <a:pt x="1597" y="4706"/>
                  </a:cubicBezTo>
                  <a:cubicBezTo>
                    <a:pt x="1631" y="4706"/>
                    <a:pt x="1665" y="4729"/>
                    <a:pt x="1682" y="4763"/>
                  </a:cubicBezTo>
                  <a:cubicBezTo>
                    <a:pt x="1700" y="4792"/>
                    <a:pt x="1700" y="4831"/>
                    <a:pt x="1676" y="4865"/>
                  </a:cubicBezTo>
                  <a:cubicBezTo>
                    <a:pt x="1671" y="4876"/>
                    <a:pt x="1665" y="4894"/>
                    <a:pt x="1653" y="4905"/>
                  </a:cubicBezTo>
                  <a:cubicBezTo>
                    <a:pt x="1631" y="4955"/>
                    <a:pt x="1614" y="5002"/>
                    <a:pt x="1608" y="5047"/>
                  </a:cubicBezTo>
                  <a:cubicBezTo>
                    <a:pt x="1603" y="5086"/>
                    <a:pt x="1597" y="5120"/>
                    <a:pt x="1603" y="5160"/>
                  </a:cubicBezTo>
                  <a:cubicBezTo>
                    <a:pt x="1603" y="5189"/>
                    <a:pt x="1614" y="5223"/>
                    <a:pt x="1626" y="5257"/>
                  </a:cubicBezTo>
                  <a:cubicBezTo>
                    <a:pt x="1637" y="5286"/>
                    <a:pt x="1648" y="5320"/>
                    <a:pt x="1671" y="5343"/>
                  </a:cubicBezTo>
                  <a:cubicBezTo>
                    <a:pt x="1694" y="5382"/>
                    <a:pt x="1721" y="5411"/>
                    <a:pt x="1755" y="5440"/>
                  </a:cubicBezTo>
                  <a:cubicBezTo>
                    <a:pt x="1790" y="5467"/>
                    <a:pt x="1836" y="5496"/>
                    <a:pt x="1881" y="5519"/>
                  </a:cubicBezTo>
                  <a:cubicBezTo>
                    <a:pt x="1938" y="5547"/>
                    <a:pt x="1994" y="5564"/>
                    <a:pt x="2057" y="5576"/>
                  </a:cubicBezTo>
                  <a:cubicBezTo>
                    <a:pt x="2096" y="5581"/>
                    <a:pt x="2137" y="5587"/>
                    <a:pt x="2177" y="5587"/>
                  </a:cubicBezTo>
                  <a:cubicBezTo>
                    <a:pt x="2193" y="5587"/>
                    <a:pt x="2211" y="5587"/>
                    <a:pt x="2222" y="5581"/>
                  </a:cubicBezTo>
                  <a:cubicBezTo>
                    <a:pt x="2274" y="5576"/>
                    <a:pt x="2313" y="5569"/>
                    <a:pt x="2358" y="5553"/>
                  </a:cubicBezTo>
                  <a:cubicBezTo>
                    <a:pt x="2392" y="5542"/>
                    <a:pt x="2426" y="5524"/>
                    <a:pt x="2460" y="5501"/>
                  </a:cubicBezTo>
                  <a:cubicBezTo>
                    <a:pt x="2484" y="5479"/>
                    <a:pt x="2512" y="5461"/>
                    <a:pt x="2534" y="5440"/>
                  </a:cubicBezTo>
                  <a:cubicBezTo>
                    <a:pt x="2557" y="5406"/>
                    <a:pt x="2574" y="5377"/>
                    <a:pt x="2591" y="5348"/>
                  </a:cubicBezTo>
                  <a:cubicBezTo>
                    <a:pt x="2608" y="5309"/>
                    <a:pt x="2620" y="5262"/>
                    <a:pt x="2631" y="5223"/>
                  </a:cubicBezTo>
                  <a:cubicBezTo>
                    <a:pt x="2631" y="5201"/>
                    <a:pt x="2636" y="5183"/>
                    <a:pt x="2636" y="5167"/>
                  </a:cubicBezTo>
                  <a:cubicBezTo>
                    <a:pt x="2642" y="5110"/>
                    <a:pt x="2683" y="5070"/>
                    <a:pt x="2733" y="5070"/>
                  </a:cubicBezTo>
                  <a:cubicBezTo>
                    <a:pt x="2767" y="5075"/>
                    <a:pt x="2791" y="5086"/>
                    <a:pt x="2807" y="5104"/>
                  </a:cubicBezTo>
                  <a:cubicBezTo>
                    <a:pt x="2825" y="5126"/>
                    <a:pt x="2830" y="5144"/>
                    <a:pt x="2830" y="5172"/>
                  </a:cubicBezTo>
                  <a:cubicBezTo>
                    <a:pt x="2836" y="5212"/>
                    <a:pt x="2846" y="5257"/>
                    <a:pt x="2859" y="5303"/>
                  </a:cubicBezTo>
                  <a:cubicBezTo>
                    <a:pt x="2870" y="5325"/>
                    <a:pt x="2881" y="5348"/>
                    <a:pt x="2898" y="5371"/>
                  </a:cubicBezTo>
                  <a:cubicBezTo>
                    <a:pt x="2909" y="5393"/>
                    <a:pt x="2927" y="5411"/>
                    <a:pt x="2943" y="5427"/>
                  </a:cubicBezTo>
                  <a:cubicBezTo>
                    <a:pt x="2961" y="5440"/>
                    <a:pt x="2983" y="5451"/>
                    <a:pt x="3006" y="5461"/>
                  </a:cubicBezTo>
                  <a:cubicBezTo>
                    <a:pt x="3024" y="5474"/>
                    <a:pt x="3046" y="5479"/>
                    <a:pt x="3074" y="5485"/>
                  </a:cubicBezTo>
                  <a:cubicBezTo>
                    <a:pt x="3092" y="5490"/>
                    <a:pt x="3114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05" y="5479"/>
                    <a:pt x="3234" y="5474"/>
                  </a:cubicBezTo>
                  <a:cubicBezTo>
                    <a:pt x="3256" y="5461"/>
                    <a:pt x="3279" y="5451"/>
                    <a:pt x="3302" y="5433"/>
                  </a:cubicBezTo>
                  <a:cubicBezTo>
                    <a:pt x="3318" y="5422"/>
                    <a:pt x="3336" y="5406"/>
                    <a:pt x="3352" y="5388"/>
                  </a:cubicBezTo>
                  <a:cubicBezTo>
                    <a:pt x="3365" y="5377"/>
                    <a:pt x="3376" y="5359"/>
                    <a:pt x="3386" y="5337"/>
                  </a:cubicBezTo>
                  <a:cubicBezTo>
                    <a:pt x="3399" y="5314"/>
                    <a:pt x="3404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0" y="5167"/>
                    <a:pt x="3404" y="5144"/>
                    <a:pt x="3399" y="5120"/>
                  </a:cubicBezTo>
                  <a:cubicBezTo>
                    <a:pt x="3386" y="5092"/>
                    <a:pt x="3376" y="5070"/>
                    <a:pt x="3358" y="5041"/>
                  </a:cubicBezTo>
                  <a:cubicBezTo>
                    <a:pt x="3331" y="4979"/>
                    <a:pt x="3352" y="4910"/>
                    <a:pt x="3410" y="4882"/>
                  </a:cubicBezTo>
                  <a:cubicBezTo>
                    <a:pt x="3426" y="4876"/>
                    <a:pt x="3444" y="4871"/>
                    <a:pt x="3467" y="4871"/>
                  </a:cubicBezTo>
                  <a:cubicBezTo>
                    <a:pt x="3512" y="4871"/>
                    <a:pt x="3551" y="4894"/>
                    <a:pt x="3569" y="4934"/>
                  </a:cubicBezTo>
                  <a:cubicBezTo>
                    <a:pt x="3586" y="4968"/>
                    <a:pt x="3609" y="5002"/>
                    <a:pt x="3631" y="5036"/>
                  </a:cubicBezTo>
                  <a:cubicBezTo>
                    <a:pt x="3665" y="5086"/>
                    <a:pt x="3699" y="5133"/>
                    <a:pt x="3745" y="5172"/>
                  </a:cubicBezTo>
                  <a:cubicBezTo>
                    <a:pt x="3790" y="5206"/>
                    <a:pt x="3835" y="5235"/>
                    <a:pt x="3882" y="5257"/>
                  </a:cubicBezTo>
                  <a:cubicBezTo>
                    <a:pt x="3927" y="5280"/>
                    <a:pt x="3978" y="5296"/>
                    <a:pt x="4034" y="5309"/>
                  </a:cubicBezTo>
                  <a:cubicBezTo>
                    <a:pt x="4086" y="5320"/>
                    <a:pt x="4137" y="5320"/>
                    <a:pt x="4183" y="5320"/>
                  </a:cubicBezTo>
                  <a:lnTo>
                    <a:pt x="4244" y="5320"/>
                  </a:lnTo>
                  <a:cubicBezTo>
                    <a:pt x="4319" y="5309"/>
                    <a:pt x="4398" y="5291"/>
                    <a:pt x="4477" y="5269"/>
                  </a:cubicBezTo>
                  <a:cubicBezTo>
                    <a:pt x="4540" y="5241"/>
                    <a:pt x="4603" y="5206"/>
                    <a:pt x="4666" y="5167"/>
                  </a:cubicBezTo>
                  <a:cubicBezTo>
                    <a:pt x="4711" y="5133"/>
                    <a:pt x="4756" y="5092"/>
                    <a:pt x="4797" y="5052"/>
                  </a:cubicBezTo>
                  <a:cubicBezTo>
                    <a:pt x="4818" y="5018"/>
                    <a:pt x="4842" y="4984"/>
                    <a:pt x="4865" y="4950"/>
                  </a:cubicBezTo>
                  <a:cubicBezTo>
                    <a:pt x="4876" y="4916"/>
                    <a:pt x="4881" y="4887"/>
                    <a:pt x="4892" y="4860"/>
                  </a:cubicBezTo>
                  <a:cubicBezTo>
                    <a:pt x="4892" y="4831"/>
                    <a:pt x="4899" y="4808"/>
                    <a:pt x="4899" y="4780"/>
                  </a:cubicBezTo>
                  <a:cubicBezTo>
                    <a:pt x="4892" y="4745"/>
                    <a:pt x="4881" y="4711"/>
                    <a:pt x="4876" y="4683"/>
                  </a:cubicBezTo>
                  <a:cubicBezTo>
                    <a:pt x="4858" y="4649"/>
                    <a:pt x="4842" y="4609"/>
                    <a:pt x="4818" y="4575"/>
                  </a:cubicBezTo>
                  <a:cubicBezTo>
                    <a:pt x="4802" y="4553"/>
                    <a:pt x="4784" y="4530"/>
                    <a:pt x="4768" y="4512"/>
                  </a:cubicBezTo>
                  <a:cubicBezTo>
                    <a:pt x="4716" y="4462"/>
                    <a:pt x="4711" y="4383"/>
                    <a:pt x="4750" y="4320"/>
                  </a:cubicBezTo>
                  <a:cubicBezTo>
                    <a:pt x="4779" y="4280"/>
                    <a:pt x="4831" y="4246"/>
                    <a:pt x="4881" y="4246"/>
                  </a:cubicBezTo>
                  <a:cubicBezTo>
                    <a:pt x="4899" y="4246"/>
                    <a:pt x="4915" y="4252"/>
                    <a:pt x="4933" y="4257"/>
                  </a:cubicBezTo>
                  <a:cubicBezTo>
                    <a:pt x="5012" y="4291"/>
                    <a:pt x="5103" y="4315"/>
                    <a:pt x="5193" y="4331"/>
                  </a:cubicBezTo>
                  <a:cubicBezTo>
                    <a:pt x="5290" y="4349"/>
                    <a:pt x="5382" y="4360"/>
                    <a:pt x="5472" y="4360"/>
                  </a:cubicBezTo>
                  <a:cubicBezTo>
                    <a:pt x="5506" y="4360"/>
                    <a:pt x="5540" y="4354"/>
                    <a:pt x="5574" y="4354"/>
                  </a:cubicBezTo>
                  <a:cubicBezTo>
                    <a:pt x="5671" y="4342"/>
                    <a:pt x="5768" y="4325"/>
                    <a:pt x="5854" y="4297"/>
                  </a:cubicBezTo>
                  <a:cubicBezTo>
                    <a:pt x="5909" y="4268"/>
                    <a:pt x="5961" y="4240"/>
                    <a:pt x="6012" y="4212"/>
                  </a:cubicBezTo>
                  <a:cubicBezTo>
                    <a:pt x="6051" y="4178"/>
                    <a:pt x="6092" y="4150"/>
                    <a:pt x="6119" y="4110"/>
                  </a:cubicBezTo>
                  <a:cubicBezTo>
                    <a:pt x="6148" y="4076"/>
                    <a:pt x="6171" y="4042"/>
                    <a:pt x="6194" y="4001"/>
                  </a:cubicBezTo>
                  <a:cubicBezTo>
                    <a:pt x="6211" y="3961"/>
                    <a:pt x="6229" y="3916"/>
                    <a:pt x="6239" y="3871"/>
                  </a:cubicBezTo>
                  <a:cubicBezTo>
                    <a:pt x="6239" y="3830"/>
                    <a:pt x="6245" y="3791"/>
                    <a:pt x="6239" y="3751"/>
                  </a:cubicBezTo>
                  <a:cubicBezTo>
                    <a:pt x="6234" y="3701"/>
                    <a:pt x="6222" y="3654"/>
                    <a:pt x="6205" y="3604"/>
                  </a:cubicBezTo>
                  <a:cubicBezTo>
                    <a:pt x="6182" y="3547"/>
                    <a:pt x="6154" y="3496"/>
                    <a:pt x="6119" y="3444"/>
                  </a:cubicBezTo>
                  <a:cubicBezTo>
                    <a:pt x="6080" y="3382"/>
                    <a:pt x="6029" y="3331"/>
                    <a:pt x="5967" y="3274"/>
                  </a:cubicBezTo>
                  <a:cubicBezTo>
                    <a:pt x="5893" y="3217"/>
                    <a:pt x="5830" y="3172"/>
                    <a:pt x="5762" y="3138"/>
                  </a:cubicBezTo>
                  <a:cubicBezTo>
                    <a:pt x="5699" y="3109"/>
                    <a:pt x="5637" y="3093"/>
                    <a:pt x="5568" y="3075"/>
                  </a:cubicBezTo>
                  <a:lnTo>
                    <a:pt x="5547" y="3075"/>
                  </a:lnTo>
                  <a:cubicBezTo>
                    <a:pt x="5518" y="3069"/>
                    <a:pt x="5495" y="3058"/>
                    <a:pt x="5472" y="3035"/>
                  </a:cubicBezTo>
                  <a:cubicBezTo>
                    <a:pt x="5450" y="3019"/>
                    <a:pt x="5444" y="2985"/>
                    <a:pt x="5444" y="2956"/>
                  </a:cubicBezTo>
                  <a:cubicBezTo>
                    <a:pt x="5444" y="2910"/>
                    <a:pt x="5484" y="2865"/>
                    <a:pt x="5529" y="2854"/>
                  </a:cubicBezTo>
                  <a:cubicBezTo>
                    <a:pt x="5620" y="2836"/>
                    <a:pt x="5683" y="2814"/>
                    <a:pt x="5744" y="2797"/>
                  </a:cubicBezTo>
                  <a:cubicBezTo>
                    <a:pt x="5825" y="2763"/>
                    <a:pt x="5899" y="2728"/>
                    <a:pt x="5961" y="2683"/>
                  </a:cubicBezTo>
                  <a:cubicBezTo>
                    <a:pt x="6006" y="2649"/>
                    <a:pt x="6051" y="2615"/>
                    <a:pt x="6085" y="2576"/>
                  </a:cubicBezTo>
                  <a:cubicBezTo>
                    <a:pt x="6109" y="2542"/>
                    <a:pt x="6132" y="2513"/>
                    <a:pt x="6148" y="2479"/>
                  </a:cubicBezTo>
                  <a:cubicBezTo>
                    <a:pt x="6160" y="2450"/>
                    <a:pt x="6171" y="2422"/>
                    <a:pt x="6177" y="2388"/>
                  </a:cubicBezTo>
                  <a:cubicBezTo>
                    <a:pt x="6182" y="2353"/>
                    <a:pt x="6182" y="2319"/>
                    <a:pt x="6182" y="2285"/>
                  </a:cubicBezTo>
                  <a:cubicBezTo>
                    <a:pt x="6177" y="2251"/>
                    <a:pt x="6166" y="2212"/>
                    <a:pt x="6154" y="2178"/>
                  </a:cubicBezTo>
                  <a:cubicBezTo>
                    <a:pt x="6137" y="2138"/>
                    <a:pt x="6119" y="2098"/>
                    <a:pt x="6092" y="2058"/>
                  </a:cubicBezTo>
                  <a:cubicBezTo>
                    <a:pt x="6064" y="2018"/>
                    <a:pt x="6024" y="1978"/>
                    <a:pt x="5983" y="1939"/>
                  </a:cubicBezTo>
                  <a:cubicBezTo>
                    <a:pt x="5927" y="1894"/>
                    <a:pt x="5870" y="1860"/>
                    <a:pt x="5807" y="1826"/>
                  </a:cubicBezTo>
                  <a:cubicBezTo>
                    <a:pt x="5728" y="1792"/>
                    <a:pt x="5649" y="1763"/>
                    <a:pt x="5568" y="1745"/>
                  </a:cubicBezTo>
                  <a:cubicBezTo>
                    <a:pt x="5495" y="1734"/>
                    <a:pt x="5427" y="1729"/>
                    <a:pt x="5353" y="1729"/>
                  </a:cubicBezTo>
                  <a:cubicBezTo>
                    <a:pt x="5319" y="1729"/>
                    <a:pt x="5285" y="1729"/>
                    <a:pt x="5245" y="1734"/>
                  </a:cubicBezTo>
                  <a:cubicBezTo>
                    <a:pt x="5148" y="1745"/>
                    <a:pt x="5046" y="1768"/>
                    <a:pt x="4949" y="1797"/>
                  </a:cubicBezTo>
                  <a:cubicBezTo>
                    <a:pt x="4938" y="1802"/>
                    <a:pt x="4933" y="1802"/>
                    <a:pt x="4921" y="1802"/>
                  </a:cubicBezTo>
                  <a:cubicBezTo>
                    <a:pt x="4892" y="1802"/>
                    <a:pt x="4858" y="1785"/>
                    <a:pt x="4842" y="1757"/>
                  </a:cubicBezTo>
                  <a:cubicBezTo>
                    <a:pt x="4824" y="1729"/>
                    <a:pt x="4818" y="1695"/>
                    <a:pt x="4831" y="1666"/>
                  </a:cubicBezTo>
                  <a:cubicBezTo>
                    <a:pt x="4865" y="1580"/>
                    <a:pt x="4899" y="1496"/>
                    <a:pt x="4944" y="1399"/>
                  </a:cubicBezTo>
                  <a:cubicBezTo>
                    <a:pt x="5012" y="1246"/>
                    <a:pt x="5097" y="1076"/>
                    <a:pt x="5131" y="893"/>
                  </a:cubicBezTo>
                  <a:cubicBezTo>
                    <a:pt x="5143" y="830"/>
                    <a:pt x="5143" y="774"/>
                    <a:pt x="5143" y="722"/>
                  </a:cubicBezTo>
                  <a:cubicBezTo>
                    <a:pt x="5138" y="683"/>
                    <a:pt x="5131" y="643"/>
                    <a:pt x="5120" y="615"/>
                  </a:cubicBezTo>
                  <a:cubicBezTo>
                    <a:pt x="5103" y="581"/>
                    <a:pt x="5091" y="557"/>
                    <a:pt x="5075" y="530"/>
                  </a:cubicBezTo>
                  <a:cubicBezTo>
                    <a:pt x="5052" y="501"/>
                    <a:pt x="5028" y="478"/>
                    <a:pt x="5001" y="450"/>
                  </a:cubicBezTo>
                  <a:cubicBezTo>
                    <a:pt x="4967" y="421"/>
                    <a:pt x="4938" y="405"/>
                    <a:pt x="4904" y="381"/>
                  </a:cubicBezTo>
                  <a:cubicBezTo>
                    <a:pt x="4870" y="371"/>
                    <a:pt x="4836" y="360"/>
                    <a:pt x="4802" y="347"/>
                  </a:cubicBezTo>
                  <a:cubicBezTo>
                    <a:pt x="4773" y="347"/>
                    <a:pt x="4745" y="342"/>
                    <a:pt x="4716" y="342"/>
                  </a:cubicBezTo>
                  <a:lnTo>
                    <a:pt x="4682" y="342"/>
                  </a:lnTo>
                  <a:cubicBezTo>
                    <a:pt x="4632" y="353"/>
                    <a:pt x="4580" y="365"/>
                    <a:pt x="4529" y="381"/>
                  </a:cubicBezTo>
                  <a:cubicBezTo>
                    <a:pt x="4456" y="410"/>
                    <a:pt x="4381" y="450"/>
                    <a:pt x="4302" y="501"/>
                  </a:cubicBezTo>
                  <a:cubicBezTo>
                    <a:pt x="4210" y="570"/>
                    <a:pt x="4120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35" y="1063"/>
                    <a:pt x="3801" y="1081"/>
                    <a:pt x="3774" y="1092"/>
                  </a:cubicBezTo>
                  <a:lnTo>
                    <a:pt x="3745" y="1092"/>
                  </a:lnTo>
                  <a:cubicBezTo>
                    <a:pt x="3733" y="1092"/>
                    <a:pt x="3717" y="1092"/>
                    <a:pt x="3706" y="1087"/>
                  </a:cubicBezTo>
                  <a:cubicBezTo>
                    <a:pt x="3665" y="1076"/>
                    <a:pt x="3637" y="1042"/>
                    <a:pt x="3620" y="995"/>
                  </a:cubicBezTo>
                  <a:cubicBezTo>
                    <a:pt x="3586" y="893"/>
                    <a:pt x="3562" y="796"/>
                    <a:pt x="3546" y="694"/>
                  </a:cubicBezTo>
                  <a:lnTo>
                    <a:pt x="3541" y="683"/>
                  </a:lnTo>
                  <a:cubicBezTo>
                    <a:pt x="3517" y="570"/>
                    <a:pt x="3494" y="455"/>
                    <a:pt x="3455" y="347"/>
                  </a:cubicBezTo>
                  <a:cubicBezTo>
                    <a:pt x="3426" y="285"/>
                    <a:pt x="3404" y="229"/>
                    <a:pt x="3370" y="177"/>
                  </a:cubicBezTo>
                  <a:cubicBezTo>
                    <a:pt x="3347" y="148"/>
                    <a:pt x="3324" y="121"/>
                    <a:pt x="3296" y="98"/>
                  </a:cubicBezTo>
                  <a:cubicBezTo>
                    <a:pt x="3268" y="75"/>
                    <a:pt x="3245" y="58"/>
                    <a:pt x="3216" y="46"/>
                  </a:cubicBezTo>
                  <a:cubicBezTo>
                    <a:pt x="3176" y="30"/>
                    <a:pt x="3137" y="19"/>
                    <a:pt x="3097" y="6"/>
                  </a:cubicBezTo>
                  <a:cubicBezTo>
                    <a:pt x="3063" y="1"/>
                    <a:pt x="3029" y="1"/>
                    <a:pt x="299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4"/>
            <p:cNvSpPr/>
            <p:nvPr/>
          </p:nvSpPr>
          <p:spPr>
            <a:xfrm flipH="1">
              <a:off x="1155493" y="3632650"/>
              <a:ext cx="118543" cy="29128"/>
            </a:xfrm>
            <a:custGeom>
              <a:avLst/>
              <a:gdLst/>
              <a:ahLst/>
              <a:cxnLst/>
              <a:rect l="l" t="t" r="r" b="b"/>
              <a:pathLst>
                <a:path w="4029" h="990" extrusionOk="0">
                  <a:moveTo>
                    <a:pt x="551" y="1"/>
                  </a:moveTo>
                  <a:cubicBezTo>
                    <a:pt x="539" y="1"/>
                    <a:pt x="534" y="1"/>
                    <a:pt x="528" y="6"/>
                  </a:cubicBezTo>
                  <a:cubicBezTo>
                    <a:pt x="358" y="46"/>
                    <a:pt x="182" y="92"/>
                    <a:pt x="0" y="114"/>
                  </a:cubicBezTo>
                  <a:cubicBezTo>
                    <a:pt x="0" y="155"/>
                    <a:pt x="0" y="200"/>
                    <a:pt x="6" y="245"/>
                  </a:cubicBezTo>
                  <a:cubicBezTo>
                    <a:pt x="153" y="240"/>
                    <a:pt x="284" y="211"/>
                    <a:pt x="403" y="160"/>
                  </a:cubicBezTo>
                  <a:lnTo>
                    <a:pt x="403" y="160"/>
                  </a:lnTo>
                  <a:cubicBezTo>
                    <a:pt x="403" y="189"/>
                    <a:pt x="397" y="223"/>
                    <a:pt x="403" y="268"/>
                  </a:cubicBezTo>
                  <a:cubicBezTo>
                    <a:pt x="403" y="370"/>
                    <a:pt x="420" y="455"/>
                    <a:pt x="449" y="536"/>
                  </a:cubicBezTo>
                  <a:cubicBezTo>
                    <a:pt x="471" y="591"/>
                    <a:pt x="488" y="632"/>
                    <a:pt x="512" y="672"/>
                  </a:cubicBezTo>
                  <a:cubicBezTo>
                    <a:pt x="534" y="711"/>
                    <a:pt x="562" y="751"/>
                    <a:pt x="596" y="791"/>
                  </a:cubicBezTo>
                  <a:cubicBezTo>
                    <a:pt x="625" y="825"/>
                    <a:pt x="664" y="859"/>
                    <a:pt x="699" y="882"/>
                  </a:cubicBezTo>
                  <a:cubicBezTo>
                    <a:pt x="744" y="916"/>
                    <a:pt x="790" y="939"/>
                    <a:pt x="840" y="956"/>
                  </a:cubicBezTo>
                  <a:cubicBezTo>
                    <a:pt x="874" y="973"/>
                    <a:pt x="926" y="984"/>
                    <a:pt x="982" y="990"/>
                  </a:cubicBezTo>
                  <a:lnTo>
                    <a:pt x="1034" y="990"/>
                  </a:lnTo>
                  <a:cubicBezTo>
                    <a:pt x="1068" y="990"/>
                    <a:pt x="1102" y="990"/>
                    <a:pt x="1136" y="984"/>
                  </a:cubicBezTo>
                  <a:cubicBezTo>
                    <a:pt x="1187" y="979"/>
                    <a:pt x="1233" y="961"/>
                    <a:pt x="1267" y="950"/>
                  </a:cubicBezTo>
                  <a:cubicBezTo>
                    <a:pt x="1318" y="927"/>
                    <a:pt x="1357" y="905"/>
                    <a:pt x="1398" y="882"/>
                  </a:cubicBezTo>
                  <a:cubicBezTo>
                    <a:pt x="1443" y="848"/>
                    <a:pt x="1477" y="819"/>
                    <a:pt x="1506" y="791"/>
                  </a:cubicBezTo>
                  <a:cubicBezTo>
                    <a:pt x="1522" y="780"/>
                    <a:pt x="1534" y="762"/>
                    <a:pt x="1545" y="746"/>
                  </a:cubicBezTo>
                  <a:cubicBezTo>
                    <a:pt x="1562" y="722"/>
                    <a:pt x="1580" y="706"/>
                    <a:pt x="1590" y="683"/>
                  </a:cubicBezTo>
                  <a:cubicBezTo>
                    <a:pt x="1614" y="654"/>
                    <a:pt x="1625" y="626"/>
                    <a:pt x="1637" y="591"/>
                  </a:cubicBezTo>
                  <a:cubicBezTo>
                    <a:pt x="1648" y="609"/>
                    <a:pt x="1659" y="626"/>
                    <a:pt x="1671" y="638"/>
                  </a:cubicBezTo>
                  <a:cubicBezTo>
                    <a:pt x="1710" y="683"/>
                    <a:pt x="1755" y="722"/>
                    <a:pt x="1807" y="751"/>
                  </a:cubicBezTo>
                  <a:cubicBezTo>
                    <a:pt x="1852" y="780"/>
                    <a:pt x="1910" y="803"/>
                    <a:pt x="1965" y="814"/>
                  </a:cubicBezTo>
                  <a:cubicBezTo>
                    <a:pt x="1983" y="819"/>
                    <a:pt x="1994" y="819"/>
                    <a:pt x="2012" y="825"/>
                  </a:cubicBezTo>
                  <a:lnTo>
                    <a:pt x="2005" y="911"/>
                  </a:lnTo>
                  <a:cubicBezTo>
                    <a:pt x="2017" y="916"/>
                    <a:pt x="2028" y="916"/>
                    <a:pt x="2039" y="916"/>
                  </a:cubicBezTo>
                  <a:cubicBezTo>
                    <a:pt x="2057" y="916"/>
                    <a:pt x="2073" y="911"/>
                    <a:pt x="2091" y="911"/>
                  </a:cubicBezTo>
                  <a:cubicBezTo>
                    <a:pt x="2256" y="871"/>
                    <a:pt x="2455" y="769"/>
                    <a:pt x="2495" y="746"/>
                  </a:cubicBezTo>
                  <a:lnTo>
                    <a:pt x="2495" y="740"/>
                  </a:lnTo>
                  <a:cubicBezTo>
                    <a:pt x="2511" y="666"/>
                    <a:pt x="2529" y="598"/>
                    <a:pt x="2545" y="530"/>
                  </a:cubicBezTo>
                  <a:cubicBezTo>
                    <a:pt x="2563" y="541"/>
                    <a:pt x="2579" y="552"/>
                    <a:pt x="2602" y="564"/>
                  </a:cubicBezTo>
                  <a:cubicBezTo>
                    <a:pt x="2699" y="615"/>
                    <a:pt x="2807" y="654"/>
                    <a:pt x="2920" y="683"/>
                  </a:cubicBezTo>
                  <a:cubicBezTo>
                    <a:pt x="3001" y="701"/>
                    <a:pt x="3080" y="711"/>
                    <a:pt x="3159" y="711"/>
                  </a:cubicBezTo>
                  <a:cubicBezTo>
                    <a:pt x="3182" y="711"/>
                    <a:pt x="3211" y="706"/>
                    <a:pt x="3232" y="706"/>
                  </a:cubicBezTo>
                  <a:cubicBezTo>
                    <a:pt x="3290" y="701"/>
                    <a:pt x="3347" y="694"/>
                    <a:pt x="3397" y="683"/>
                  </a:cubicBezTo>
                  <a:cubicBezTo>
                    <a:pt x="3466" y="666"/>
                    <a:pt x="3534" y="638"/>
                    <a:pt x="3580" y="620"/>
                  </a:cubicBezTo>
                  <a:cubicBezTo>
                    <a:pt x="3682" y="575"/>
                    <a:pt x="3772" y="518"/>
                    <a:pt x="3846" y="450"/>
                  </a:cubicBezTo>
                  <a:cubicBezTo>
                    <a:pt x="3909" y="394"/>
                    <a:pt x="3961" y="313"/>
                    <a:pt x="3995" y="229"/>
                  </a:cubicBezTo>
                  <a:cubicBezTo>
                    <a:pt x="4006" y="189"/>
                    <a:pt x="4017" y="148"/>
                    <a:pt x="4023" y="114"/>
                  </a:cubicBezTo>
                  <a:cubicBezTo>
                    <a:pt x="4029" y="80"/>
                    <a:pt x="4029" y="46"/>
                    <a:pt x="4029" y="6"/>
                  </a:cubicBezTo>
                  <a:lnTo>
                    <a:pt x="4029" y="6"/>
                  </a:lnTo>
                  <a:cubicBezTo>
                    <a:pt x="3972" y="46"/>
                    <a:pt x="3909" y="75"/>
                    <a:pt x="3853" y="98"/>
                  </a:cubicBezTo>
                  <a:cubicBezTo>
                    <a:pt x="3853" y="114"/>
                    <a:pt x="3846" y="132"/>
                    <a:pt x="3846" y="155"/>
                  </a:cubicBezTo>
                  <a:cubicBezTo>
                    <a:pt x="3835" y="182"/>
                    <a:pt x="3830" y="211"/>
                    <a:pt x="3819" y="245"/>
                  </a:cubicBezTo>
                  <a:cubicBezTo>
                    <a:pt x="3796" y="279"/>
                    <a:pt x="3772" y="313"/>
                    <a:pt x="3751" y="347"/>
                  </a:cubicBezTo>
                  <a:cubicBezTo>
                    <a:pt x="3710" y="387"/>
                    <a:pt x="3665" y="428"/>
                    <a:pt x="3620" y="462"/>
                  </a:cubicBezTo>
                  <a:cubicBezTo>
                    <a:pt x="3557" y="501"/>
                    <a:pt x="3494" y="536"/>
                    <a:pt x="3431" y="564"/>
                  </a:cubicBezTo>
                  <a:cubicBezTo>
                    <a:pt x="3352" y="586"/>
                    <a:pt x="3273" y="604"/>
                    <a:pt x="3198" y="615"/>
                  </a:cubicBezTo>
                  <a:lnTo>
                    <a:pt x="3137" y="615"/>
                  </a:lnTo>
                  <a:cubicBezTo>
                    <a:pt x="3091" y="615"/>
                    <a:pt x="3040" y="615"/>
                    <a:pt x="2988" y="604"/>
                  </a:cubicBezTo>
                  <a:cubicBezTo>
                    <a:pt x="2932" y="591"/>
                    <a:pt x="2881" y="575"/>
                    <a:pt x="2836" y="552"/>
                  </a:cubicBezTo>
                  <a:cubicBezTo>
                    <a:pt x="2789" y="530"/>
                    <a:pt x="2744" y="501"/>
                    <a:pt x="2699" y="467"/>
                  </a:cubicBezTo>
                  <a:cubicBezTo>
                    <a:pt x="2653" y="428"/>
                    <a:pt x="2619" y="381"/>
                    <a:pt x="2585" y="331"/>
                  </a:cubicBezTo>
                  <a:cubicBezTo>
                    <a:pt x="2563" y="297"/>
                    <a:pt x="2540" y="263"/>
                    <a:pt x="2523" y="229"/>
                  </a:cubicBezTo>
                  <a:cubicBezTo>
                    <a:pt x="2505" y="189"/>
                    <a:pt x="2466" y="166"/>
                    <a:pt x="2421" y="166"/>
                  </a:cubicBezTo>
                  <a:cubicBezTo>
                    <a:pt x="2398" y="166"/>
                    <a:pt x="2380" y="171"/>
                    <a:pt x="2364" y="177"/>
                  </a:cubicBezTo>
                  <a:cubicBezTo>
                    <a:pt x="2306" y="205"/>
                    <a:pt x="2285" y="274"/>
                    <a:pt x="2312" y="336"/>
                  </a:cubicBezTo>
                  <a:cubicBezTo>
                    <a:pt x="2330" y="365"/>
                    <a:pt x="2340" y="387"/>
                    <a:pt x="2353" y="415"/>
                  </a:cubicBezTo>
                  <a:cubicBezTo>
                    <a:pt x="2358" y="439"/>
                    <a:pt x="2364" y="462"/>
                    <a:pt x="2369" y="484"/>
                  </a:cubicBezTo>
                  <a:cubicBezTo>
                    <a:pt x="2369" y="512"/>
                    <a:pt x="2369" y="541"/>
                    <a:pt x="2364" y="564"/>
                  </a:cubicBezTo>
                  <a:cubicBezTo>
                    <a:pt x="2358" y="586"/>
                    <a:pt x="2353" y="609"/>
                    <a:pt x="2340" y="632"/>
                  </a:cubicBezTo>
                  <a:cubicBezTo>
                    <a:pt x="2330" y="654"/>
                    <a:pt x="2319" y="672"/>
                    <a:pt x="2306" y="683"/>
                  </a:cubicBezTo>
                  <a:cubicBezTo>
                    <a:pt x="2290" y="701"/>
                    <a:pt x="2272" y="717"/>
                    <a:pt x="2256" y="728"/>
                  </a:cubicBezTo>
                  <a:cubicBezTo>
                    <a:pt x="2233" y="746"/>
                    <a:pt x="2210" y="756"/>
                    <a:pt x="2188" y="769"/>
                  </a:cubicBezTo>
                  <a:cubicBezTo>
                    <a:pt x="2159" y="774"/>
                    <a:pt x="2136" y="780"/>
                    <a:pt x="2107" y="785"/>
                  </a:cubicBezTo>
                  <a:lnTo>
                    <a:pt x="2091" y="785"/>
                  </a:lnTo>
                  <a:cubicBezTo>
                    <a:pt x="2068" y="785"/>
                    <a:pt x="2046" y="785"/>
                    <a:pt x="2028" y="780"/>
                  </a:cubicBezTo>
                  <a:cubicBezTo>
                    <a:pt x="2000" y="774"/>
                    <a:pt x="1978" y="769"/>
                    <a:pt x="1960" y="756"/>
                  </a:cubicBezTo>
                  <a:cubicBezTo>
                    <a:pt x="1937" y="746"/>
                    <a:pt x="1915" y="735"/>
                    <a:pt x="1897" y="722"/>
                  </a:cubicBezTo>
                  <a:cubicBezTo>
                    <a:pt x="1881" y="706"/>
                    <a:pt x="1863" y="688"/>
                    <a:pt x="1852" y="666"/>
                  </a:cubicBezTo>
                  <a:cubicBezTo>
                    <a:pt x="1835" y="643"/>
                    <a:pt x="1824" y="620"/>
                    <a:pt x="1813" y="598"/>
                  </a:cubicBezTo>
                  <a:cubicBezTo>
                    <a:pt x="1800" y="552"/>
                    <a:pt x="1790" y="507"/>
                    <a:pt x="1784" y="467"/>
                  </a:cubicBezTo>
                  <a:cubicBezTo>
                    <a:pt x="1784" y="439"/>
                    <a:pt x="1779" y="421"/>
                    <a:pt x="1761" y="399"/>
                  </a:cubicBezTo>
                  <a:cubicBezTo>
                    <a:pt x="1745" y="381"/>
                    <a:pt x="1721" y="370"/>
                    <a:pt x="1687" y="365"/>
                  </a:cubicBezTo>
                  <a:cubicBezTo>
                    <a:pt x="1637" y="365"/>
                    <a:pt x="1596" y="405"/>
                    <a:pt x="1590" y="462"/>
                  </a:cubicBezTo>
                  <a:cubicBezTo>
                    <a:pt x="1590" y="478"/>
                    <a:pt x="1585" y="496"/>
                    <a:pt x="1585" y="518"/>
                  </a:cubicBezTo>
                  <a:cubicBezTo>
                    <a:pt x="1574" y="557"/>
                    <a:pt x="1562" y="604"/>
                    <a:pt x="1545" y="643"/>
                  </a:cubicBezTo>
                  <a:cubicBezTo>
                    <a:pt x="1528" y="672"/>
                    <a:pt x="1511" y="701"/>
                    <a:pt x="1488" y="735"/>
                  </a:cubicBezTo>
                  <a:cubicBezTo>
                    <a:pt x="1466" y="756"/>
                    <a:pt x="1438" y="774"/>
                    <a:pt x="1414" y="796"/>
                  </a:cubicBezTo>
                  <a:cubicBezTo>
                    <a:pt x="1380" y="819"/>
                    <a:pt x="1346" y="837"/>
                    <a:pt x="1312" y="848"/>
                  </a:cubicBezTo>
                  <a:cubicBezTo>
                    <a:pt x="1267" y="864"/>
                    <a:pt x="1228" y="871"/>
                    <a:pt x="1176" y="876"/>
                  </a:cubicBezTo>
                  <a:cubicBezTo>
                    <a:pt x="1165" y="882"/>
                    <a:pt x="1147" y="882"/>
                    <a:pt x="1131" y="882"/>
                  </a:cubicBezTo>
                  <a:cubicBezTo>
                    <a:pt x="1091" y="882"/>
                    <a:pt x="1050" y="876"/>
                    <a:pt x="1011" y="871"/>
                  </a:cubicBezTo>
                  <a:cubicBezTo>
                    <a:pt x="948" y="859"/>
                    <a:pt x="892" y="842"/>
                    <a:pt x="835" y="814"/>
                  </a:cubicBezTo>
                  <a:cubicBezTo>
                    <a:pt x="790" y="791"/>
                    <a:pt x="744" y="762"/>
                    <a:pt x="709" y="735"/>
                  </a:cubicBezTo>
                  <a:cubicBezTo>
                    <a:pt x="675" y="706"/>
                    <a:pt x="648" y="677"/>
                    <a:pt x="625" y="638"/>
                  </a:cubicBezTo>
                  <a:cubicBezTo>
                    <a:pt x="602" y="615"/>
                    <a:pt x="591" y="581"/>
                    <a:pt x="580" y="552"/>
                  </a:cubicBezTo>
                  <a:cubicBezTo>
                    <a:pt x="568" y="518"/>
                    <a:pt x="557" y="484"/>
                    <a:pt x="557" y="455"/>
                  </a:cubicBezTo>
                  <a:cubicBezTo>
                    <a:pt x="551" y="415"/>
                    <a:pt x="557" y="381"/>
                    <a:pt x="562" y="342"/>
                  </a:cubicBezTo>
                  <a:cubicBezTo>
                    <a:pt x="568" y="297"/>
                    <a:pt x="585" y="250"/>
                    <a:pt x="607" y="200"/>
                  </a:cubicBezTo>
                  <a:cubicBezTo>
                    <a:pt x="619" y="189"/>
                    <a:pt x="625" y="171"/>
                    <a:pt x="630" y="160"/>
                  </a:cubicBezTo>
                  <a:cubicBezTo>
                    <a:pt x="654" y="126"/>
                    <a:pt x="654" y="87"/>
                    <a:pt x="636" y="58"/>
                  </a:cubicBezTo>
                  <a:cubicBezTo>
                    <a:pt x="619" y="24"/>
                    <a:pt x="585" y="1"/>
                    <a:pt x="55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4"/>
            <p:cNvSpPr/>
            <p:nvPr/>
          </p:nvSpPr>
          <p:spPr>
            <a:xfrm flipH="1">
              <a:off x="1152463" y="3621616"/>
              <a:ext cx="3413" cy="2560"/>
            </a:xfrm>
            <a:custGeom>
              <a:avLst/>
              <a:gdLst/>
              <a:ahLst/>
              <a:cxnLst/>
              <a:rect l="l" t="t" r="r" b="b"/>
              <a:pathLst>
                <a:path w="116" h="87" extrusionOk="0">
                  <a:moveTo>
                    <a:pt x="115" y="1"/>
                  </a:moveTo>
                  <a:cubicBezTo>
                    <a:pt x="81" y="30"/>
                    <a:pt x="41" y="58"/>
                    <a:pt x="1" y="87"/>
                  </a:cubicBezTo>
                  <a:cubicBezTo>
                    <a:pt x="41" y="58"/>
                    <a:pt x="81" y="30"/>
                    <a:pt x="115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4"/>
            <p:cNvSpPr/>
            <p:nvPr/>
          </p:nvSpPr>
          <p:spPr>
            <a:xfrm flipH="1">
              <a:off x="1152463" y="3619145"/>
              <a:ext cx="13770" cy="9209"/>
            </a:xfrm>
            <a:custGeom>
              <a:avLst/>
              <a:gdLst/>
              <a:ahLst/>
              <a:cxnLst/>
              <a:rect l="l" t="t" r="r" b="b"/>
              <a:pathLst>
                <a:path w="468" h="313" extrusionOk="0">
                  <a:moveTo>
                    <a:pt x="171" y="0"/>
                  </a:moveTo>
                  <a:cubicBezTo>
                    <a:pt x="121" y="0"/>
                    <a:pt x="69" y="34"/>
                    <a:pt x="40" y="74"/>
                  </a:cubicBezTo>
                  <a:cubicBezTo>
                    <a:pt x="1" y="137"/>
                    <a:pt x="6" y="216"/>
                    <a:pt x="58" y="266"/>
                  </a:cubicBezTo>
                  <a:cubicBezTo>
                    <a:pt x="69" y="279"/>
                    <a:pt x="80" y="295"/>
                    <a:pt x="92" y="313"/>
                  </a:cubicBezTo>
                  <a:cubicBezTo>
                    <a:pt x="103" y="307"/>
                    <a:pt x="121" y="300"/>
                    <a:pt x="132" y="295"/>
                  </a:cubicBezTo>
                  <a:cubicBezTo>
                    <a:pt x="211" y="261"/>
                    <a:pt x="284" y="216"/>
                    <a:pt x="353" y="171"/>
                  </a:cubicBezTo>
                  <a:cubicBezTo>
                    <a:pt x="393" y="142"/>
                    <a:pt x="433" y="114"/>
                    <a:pt x="467" y="85"/>
                  </a:cubicBezTo>
                  <a:cubicBezTo>
                    <a:pt x="381" y="69"/>
                    <a:pt x="297" y="40"/>
                    <a:pt x="223" y="11"/>
                  </a:cubicBezTo>
                  <a:cubicBezTo>
                    <a:pt x="205" y="6"/>
                    <a:pt x="189" y="0"/>
                    <a:pt x="171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4"/>
            <p:cNvSpPr/>
            <p:nvPr/>
          </p:nvSpPr>
          <p:spPr>
            <a:xfrm flipH="1">
              <a:off x="1148814" y="3621616"/>
              <a:ext cx="14711" cy="13917"/>
            </a:xfrm>
            <a:custGeom>
              <a:avLst/>
              <a:gdLst/>
              <a:ahLst/>
              <a:cxnLst/>
              <a:rect l="l" t="t" r="r" b="b"/>
              <a:pathLst>
                <a:path w="500" h="473" extrusionOk="0">
                  <a:moveTo>
                    <a:pt x="375" y="1"/>
                  </a:moveTo>
                  <a:cubicBezTo>
                    <a:pt x="341" y="30"/>
                    <a:pt x="301" y="58"/>
                    <a:pt x="261" y="87"/>
                  </a:cubicBezTo>
                  <a:cubicBezTo>
                    <a:pt x="192" y="132"/>
                    <a:pt x="119" y="177"/>
                    <a:pt x="40" y="211"/>
                  </a:cubicBezTo>
                  <a:cubicBezTo>
                    <a:pt x="29" y="216"/>
                    <a:pt x="11" y="223"/>
                    <a:pt x="0" y="229"/>
                  </a:cubicBezTo>
                  <a:cubicBezTo>
                    <a:pt x="6" y="234"/>
                    <a:pt x="11" y="240"/>
                    <a:pt x="16" y="245"/>
                  </a:cubicBezTo>
                  <a:cubicBezTo>
                    <a:pt x="40" y="279"/>
                    <a:pt x="56" y="319"/>
                    <a:pt x="74" y="353"/>
                  </a:cubicBezTo>
                  <a:cubicBezTo>
                    <a:pt x="79" y="381"/>
                    <a:pt x="90" y="415"/>
                    <a:pt x="97" y="450"/>
                  </a:cubicBezTo>
                  <a:lnTo>
                    <a:pt x="97" y="473"/>
                  </a:lnTo>
                  <a:cubicBezTo>
                    <a:pt x="153" y="450"/>
                    <a:pt x="216" y="421"/>
                    <a:pt x="273" y="381"/>
                  </a:cubicBezTo>
                  <a:lnTo>
                    <a:pt x="273" y="365"/>
                  </a:lnTo>
                  <a:cubicBezTo>
                    <a:pt x="278" y="297"/>
                    <a:pt x="273" y="234"/>
                    <a:pt x="261" y="166"/>
                  </a:cubicBezTo>
                  <a:lnTo>
                    <a:pt x="261" y="166"/>
                  </a:lnTo>
                  <a:cubicBezTo>
                    <a:pt x="312" y="182"/>
                    <a:pt x="370" y="200"/>
                    <a:pt x="449" y="211"/>
                  </a:cubicBezTo>
                  <a:cubicBezTo>
                    <a:pt x="465" y="211"/>
                    <a:pt x="483" y="216"/>
                    <a:pt x="499" y="216"/>
                  </a:cubicBezTo>
                  <a:cubicBezTo>
                    <a:pt x="483" y="189"/>
                    <a:pt x="465" y="160"/>
                    <a:pt x="449" y="126"/>
                  </a:cubicBezTo>
                  <a:cubicBezTo>
                    <a:pt x="426" y="87"/>
                    <a:pt x="409" y="46"/>
                    <a:pt x="397" y="6"/>
                  </a:cubicBezTo>
                  <a:cubicBezTo>
                    <a:pt x="391" y="6"/>
                    <a:pt x="391" y="1"/>
                    <a:pt x="39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4"/>
            <p:cNvSpPr/>
            <p:nvPr/>
          </p:nvSpPr>
          <p:spPr>
            <a:xfrm flipH="1">
              <a:off x="1116891" y="3588193"/>
              <a:ext cx="11387" cy="26127"/>
            </a:xfrm>
            <a:custGeom>
              <a:avLst/>
              <a:gdLst/>
              <a:ahLst/>
              <a:cxnLst/>
              <a:rect l="l" t="t" r="r" b="b"/>
              <a:pathLst>
                <a:path w="387" h="888" extrusionOk="0">
                  <a:moveTo>
                    <a:pt x="58" y="1"/>
                  </a:moveTo>
                  <a:cubicBezTo>
                    <a:pt x="40" y="1"/>
                    <a:pt x="24" y="6"/>
                    <a:pt x="12" y="12"/>
                  </a:cubicBezTo>
                  <a:cubicBezTo>
                    <a:pt x="6" y="46"/>
                    <a:pt x="6" y="80"/>
                    <a:pt x="1" y="114"/>
                  </a:cubicBezTo>
                  <a:cubicBezTo>
                    <a:pt x="46" y="159"/>
                    <a:pt x="85" y="205"/>
                    <a:pt x="119" y="250"/>
                  </a:cubicBezTo>
                  <a:cubicBezTo>
                    <a:pt x="154" y="302"/>
                    <a:pt x="182" y="353"/>
                    <a:pt x="205" y="410"/>
                  </a:cubicBezTo>
                  <a:cubicBezTo>
                    <a:pt x="222" y="460"/>
                    <a:pt x="234" y="507"/>
                    <a:pt x="239" y="557"/>
                  </a:cubicBezTo>
                  <a:cubicBezTo>
                    <a:pt x="245" y="597"/>
                    <a:pt x="239" y="636"/>
                    <a:pt x="239" y="677"/>
                  </a:cubicBezTo>
                  <a:cubicBezTo>
                    <a:pt x="229" y="722"/>
                    <a:pt x="211" y="767"/>
                    <a:pt x="194" y="807"/>
                  </a:cubicBezTo>
                  <a:cubicBezTo>
                    <a:pt x="188" y="814"/>
                    <a:pt x="188" y="819"/>
                    <a:pt x="188" y="819"/>
                  </a:cubicBezTo>
                  <a:cubicBezTo>
                    <a:pt x="216" y="848"/>
                    <a:pt x="250" y="870"/>
                    <a:pt x="290" y="887"/>
                  </a:cubicBezTo>
                  <a:cubicBezTo>
                    <a:pt x="302" y="864"/>
                    <a:pt x="308" y="841"/>
                    <a:pt x="319" y="819"/>
                  </a:cubicBezTo>
                  <a:cubicBezTo>
                    <a:pt x="358" y="733"/>
                    <a:pt x="381" y="631"/>
                    <a:pt x="387" y="518"/>
                  </a:cubicBezTo>
                  <a:cubicBezTo>
                    <a:pt x="387" y="415"/>
                    <a:pt x="365" y="308"/>
                    <a:pt x="324" y="222"/>
                  </a:cubicBezTo>
                  <a:cubicBezTo>
                    <a:pt x="279" y="137"/>
                    <a:pt x="205" y="64"/>
                    <a:pt x="109" y="12"/>
                  </a:cubicBezTo>
                  <a:cubicBezTo>
                    <a:pt x="92" y="1"/>
                    <a:pt x="74" y="1"/>
                    <a:pt x="5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4"/>
            <p:cNvSpPr/>
            <p:nvPr/>
          </p:nvSpPr>
          <p:spPr>
            <a:xfrm flipH="1">
              <a:off x="1140812" y="3625971"/>
              <a:ext cx="1648" cy="1854"/>
            </a:xfrm>
            <a:custGeom>
              <a:avLst/>
              <a:gdLst/>
              <a:ahLst/>
              <a:cxnLst/>
              <a:rect l="l" t="t" r="r" b="b"/>
              <a:pathLst>
                <a:path w="56" h="63" extrusionOk="0">
                  <a:moveTo>
                    <a:pt x="0" y="0"/>
                  </a:moveTo>
                  <a:cubicBezTo>
                    <a:pt x="16" y="23"/>
                    <a:pt x="34" y="41"/>
                    <a:pt x="56" y="63"/>
                  </a:cubicBezTo>
                  <a:lnTo>
                    <a:pt x="56" y="63"/>
                  </a:lnTo>
                  <a:cubicBezTo>
                    <a:pt x="34" y="41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4"/>
            <p:cNvSpPr/>
            <p:nvPr/>
          </p:nvSpPr>
          <p:spPr>
            <a:xfrm flipH="1">
              <a:off x="1119745" y="3588516"/>
              <a:ext cx="24891" cy="39308"/>
            </a:xfrm>
            <a:custGeom>
              <a:avLst/>
              <a:gdLst/>
              <a:ahLst/>
              <a:cxnLst/>
              <a:rect l="l" t="t" r="r" b="b"/>
              <a:pathLst>
                <a:path w="846" h="1336" extrusionOk="0">
                  <a:moveTo>
                    <a:pt x="568" y="1"/>
                  </a:moveTo>
                  <a:lnTo>
                    <a:pt x="568" y="1"/>
                  </a:lnTo>
                  <a:cubicBezTo>
                    <a:pt x="557" y="12"/>
                    <a:pt x="551" y="19"/>
                    <a:pt x="546" y="29"/>
                  </a:cubicBezTo>
                  <a:cubicBezTo>
                    <a:pt x="534" y="40"/>
                    <a:pt x="528" y="64"/>
                    <a:pt x="528" y="80"/>
                  </a:cubicBezTo>
                  <a:cubicBezTo>
                    <a:pt x="539" y="87"/>
                    <a:pt x="551" y="98"/>
                    <a:pt x="557" y="103"/>
                  </a:cubicBezTo>
                  <a:cubicBezTo>
                    <a:pt x="562" y="69"/>
                    <a:pt x="562" y="35"/>
                    <a:pt x="568" y="1"/>
                  </a:cubicBezTo>
                  <a:close/>
                  <a:moveTo>
                    <a:pt x="744" y="808"/>
                  </a:moveTo>
                  <a:cubicBezTo>
                    <a:pt x="722" y="842"/>
                    <a:pt x="704" y="876"/>
                    <a:pt x="675" y="905"/>
                  </a:cubicBezTo>
                  <a:cubicBezTo>
                    <a:pt x="648" y="945"/>
                    <a:pt x="607" y="973"/>
                    <a:pt x="568" y="1007"/>
                  </a:cubicBezTo>
                  <a:cubicBezTo>
                    <a:pt x="517" y="1035"/>
                    <a:pt x="465" y="1063"/>
                    <a:pt x="410" y="1092"/>
                  </a:cubicBezTo>
                  <a:cubicBezTo>
                    <a:pt x="324" y="1120"/>
                    <a:pt x="227" y="1137"/>
                    <a:pt x="130" y="1149"/>
                  </a:cubicBezTo>
                  <a:cubicBezTo>
                    <a:pt x="96" y="1149"/>
                    <a:pt x="62" y="1155"/>
                    <a:pt x="28" y="1155"/>
                  </a:cubicBezTo>
                  <a:lnTo>
                    <a:pt x="0" y="1155"/>
                  </a:lnTo>
                  <a:cubicBezTo>
                    <a:pt x="17" y="1183"/>
                    <a:pt x="34" y="1217"/>
                    <a:pt x="56" y="1246"/>
                  </a:cubicBezTo>
                  <a:cubicBezTo>
                    <a:pt x="62" y="1257"/>
                    <a:pt x="69" y="1262"/>
                    <a:pt x="74" y="1273"/>
                  </a:cubicBezTo>
                  <a:cubicBezTo>
                    <a:pt x="90" y="1296"/>
                    <a:pt x="108" y="1314"/>
                    <a:pt x="130" y="1336"/>
                  </a:cubicBezTo>
                  <a:cubicBezTo>
                    <a:pt x="347" y="1314"/>
                    <a:pt x="546" y="1223"/>
                    <a:pt x="688" y="1086"/>
                  </a:cubicBezTo>
                  <a:cubicBezTo>
                    <a:pt x="727" y="1052"/>
                    <a:pt x="761" y="1007"/>
                    <a:pt x="795" y="955"/>
                  </a:cubicBezTo>
                  <a:cubicBezTo>
                    <a:pt x="812" y="932"/>
                    <a:pt x="830" y="905"/>
                    <a:pt x="846" y="876"/>
                  </a:cubicBezTo>
                  <a:cubicBezTo>
                    <a:pt x="806" y="859"/>
                    <a:pt x="772" y="837"/>
                    <a:pt x="744" y="808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4"/>
            <p:cNvSpPr/>
            <p:nvPr/>
          </p:nvSpPr>
          <p:spPr>
            <a:xfrm flipH="1">
              <a:off x="1140812" y="3621793"/>
              <a:ext cx="11063" cy="6414"/>
            </a:xfrm>
            <a:custGeom>
              <a:avLst/>
              <a:gdLst/>
              <a:ahLst/>
              <a:cxnLst/>
              <a:rect l="l" t="t" r="r" b="b"/>
              <a:pathLst>
                <a:path w="376" h="218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0"/>
                    <a:pt x="30" y="81"/>
                    <a:pt x="53" y="120"/>
                  </a:cubicBezTo>
                  <a:cubicBezTo>
                    <a:pt x="69" y="154"/>
                    <a:pt x="87" y="183"/>
                    <a:pt x="103" y="210"/>
                  </a:cubicBezTo>
                  <a:cubicBezTo>
                    <a:pt x="137" y="210"/>
                    <a:pt x="166" y="217"/>
                    <a:pt x="200" y="217"/>
                  </a:cubicBezTo>
                  <a:cubicBezTo>
                    <a:pt x="252" y="217"/>
                    <a:pt x="308" y="210"/>
                    <a:pt x="370" y="205"/>
                  </a:cubicBezTo>
                  <a:lnTo>
                    <a:pt x="376" y="205"/>
                  </a:lnTo>
                  <a:cubicBezTo>
                    <a:pt x="354" y="183"/>
                    <a:pt x="336" y="165"/>
                    <a:pt x="320" y="142"/>
                  </a:cubicBezTo>
                  <a:cubicBezTo>
                    <a:pt x="315" y="131"/>
                    <a:pt x="308" y="126"/>
                    <a:pt x="302" y="115"/>
                  </a:cubicBezTo>
                  <a:cubicBezTo>
                    <a:pt x="280" y="86"/>
                    <a:pt x="263" y="52"/>
                    <a:pt x="246" y="24"/>
                  </a:cubicBezTo>
                  <a:cubicBezTo>
                    <a:pt x="166" y="18"/>
                    <a:pt x="81" y="1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4"/>
            <p:cNvSpPr/>
            <p:nvPr/>
          </p:nvSpPr>
          <p:spPr>
            <a:xfrm flipH="1">
              <a:off x="1296073" y="3624147"/>
              <a:ext cx="5561" cy="8533"/>
            </a:xfrm>
            <a:custGeom>
              <a:avLst/>
              <a:gdLst/>
              <a:ahLst/>
              <a:cxnLst/>
              <a:rect l="l" t="t" r="r" b="b"/>
              <a:pathLst>
                <a:path w="189" h="290" extrusionOk="0">
                  <a:moveTo>
                    <a:pt x="74" y="1"/>
                  </a:moveTo>
                  <a:cubicBezTo>
                    <a:pt x="52" y="17"/>
                    <a:pt x="23" y="35"/>
                    <a:pt x="0" y="46"/>
                  </a:cubicBezTo>
                  <a:cubicBezTo>
                    <a:pt x="5" y="69"/>
                    <a:pt x="18" y="91"/>
                    <a:pt x="29" y="109"/>
                  </a:cubicBezTo>
                  <a:cubicBezTo>
                    <a:pt x="45" y="137"/>
                    <a:pt x="63" y="164"/>
                    <a:pt x="79" y="188"/>
                  </a:cubicBezTo>
                  <a:cubicBezTo>
                    <a:pt x="108" y="227"/>
                    <a:pt x="142" y="261"/>
                    <a:pt x="176" y="290"/>
                  </a:cubicBezTo>
                  <a:cubicBezTo>
                    <a:pt x="181" y="245"/>
                    <a:pt x="188" y="199"/>
                    <a:pt x="188" y="154"/>
                  </a:cubicBezTo>
                  <a:cubicBezTo>
                    <a:pt x="165" y="114"/>
                    <a:pt x="142" y="69"/>
                    <a:pt x="125" y="28"/>
                  </a:cubicBezTo>
                  <a:cubicBezTo>
                    <a:pt x="108" y="17"/>
                    <a:pt x="91" y="12"/>
                    <a:pt x="7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4"/>
            <p:cNvSpPr/>
            <p:nvPr/>
          </p:nvSpPr>
          <p:spPr>
            <a:xfrm flipH="1">
              <a:off x="1288894" y="3633356"/>
              <a:ext cx="2883" cy="3678"/>
            </a:xfrm>
            <a:custGeom>
              <a:avLst/>
              <a:gdLst/>
              <a:ahLst/>
              <a:cxnLst/>
              <a:rect l="l" t="t" r="r" b="b"/>
              <a:pathLst>
                <a:path w="98" h="125" extrusionOk="0">
                  <a:moveTo>
                    <a:pt x="6" y="0"/>
                  </a:moveTo>
                  <a:cubicBezTo>
                    <a:pt x="6" y="29"/>
                    <a:pt x="6" y="56"/>
                    <a:pt x="0" y="85"/>
                  </a:cubicBezTo>
                  <a:cubicBezTo>
                    <a:pt x="6" y="90"/>
                    <a:pt x="17" y="90"/>
                    <a:pt x="24" y="97"/>
                  </a:cubicBezTo>
                  <a:cubicBezTo>
                    <a:pt x="45" y="108"/>
                    <a:pt x="69" y="119"/>
                    <a:pt x="92" y="124"/>
                  </a:cubicBezTo>
                  <a:cubicBezTo>
                    <a:pt x="92" y="97"/>
                    <a:pt x="92" y="68"/>
                    <a:pt x="97" y="40"/>
                  </a:cubicBezTo>
                  <a:cubicBezTo>
                    <a:pt x="85" y="40"/>
                    <a:pt x="80" y="34"/>
                    <a:pt x="74" y="34"/>
                  </a:cubicBezTo>
                  <a:cubicBezTo>
                    <a:pt x="51" y="22"/>
                    <a:pt x="29" y="11"/>
                    <a:pt x="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4"/>
            <p:cNvSpPr/>
            <p:nvPr/>
          </p:nvSpPr>
          <p:spPr>
            <a:xfrm flipH="1">
              <a:off x="1284716" y="3578660"/>
              <a:ext cx="21626" cy="24244"/>
            </a:xfrm>
            <a:custGeom>
              <a:avLst/>
              <a:gdLst/>
              <a:ahLst/>
              <a:cxnLst/>
              <a:rect l="l" t="t" r="r" b="b"/>
              <a:pathLst>
                <a:path w="735" h="824" extrusionOk="0">
                  <a:moveTo>
                    <a:pt x="58" y="0"/>
                  </a:moveTo>
                  <a:cubicBezTo>
                    <a:pt x="35" y="13"/>
                    <a:pt x="18" y="23"/>
                    <a:pt x="0" y="29"/>
                  </a:cubicBezTo>
                  <a:cubicBezTo>
                    <a:pt x="7" y="29"/>
                    <a:pt x="13" y="34"/>
                    <a:pt x="13" y="34"/>
                  </a:cubicBezTo>
                  <a:cubicBezTo>
                    <a:pt x="29" y="40"/>
                    <a:pt x="41" y="47"/>
                    <a:pt x="52" y="52"/>
                  </a:cubicBezTo>
                  <a:cubicBezTo>
                    <a:pt x="52" y="34"/>
                    <a:pt x="52" y="18"/>
                    <a:pt x="58" y="0"/>
                  </a:cubicBezTo>
                  <a:close/>
                  <a:moveTo>
                    <a:pt x="587" y="722"/>
                  </a:moveTo>
                  <a:lnTo>
                    <a:pt x="587" y="722"/>
                  </a:lnTo>
                  <a:cubicBezTo>
                    <a:pt x="592" y="756"/>
                    <a:pt x="592" y="784"/>
                    <a:pt x="598" y="819"/>
                  </a:cubicBezTo>
                  <a:cubicBezTo>
                    <a:pt x="621" y="819"/>
                    <a:pt x="648" y="824"/>
                    <a:pt x="677" y="824"/>
                  </a:cubicBezTo>
                  <a:lnTo>
                    <a:pt x="706" y="824"/>
                  </a:lnTo>
                  <a:cubicBezTo>
                    <a:pt x="716" y="819"/>
                    <a:pt x="723" y="819"/>
                    <a:pt x="734" y="819"/>
                  </a:cubicBezTo>
                  <a:cubicBezTo>
                    <a:pt x="723" y="790"/>
                    <a:pt x="700" y="768"/>
                    <a:pt x="666" y="756"/>
                  </a:cubicBezTo>
                  <a:cubicBezTo>
                    <a:pt x="637" y="745"/>
                    <a:pt x="609" y="739"/>
                    <a:pt x="587" y="72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4"/>
            <p:cNvSpPr/>
            <p:nvPr/>
          </p:nvSpPr>
          <p:spPr>
            <a:xfrm flipH="1">
              <a:off x="1279038" y="3636357"/>
              <a:ext cx="235" cy="3207"/>
            </a:xfrm>
            <a:custGeom>
              <a:avLst/>
              <a:gdLst/>
              <a:ahLst/>
              <a:cxnLst/>
              <a:rect l="l" t="t" r="r" b="b"/>
              <a:pathLst>
                <a:path w="8" h="109" extrusionOk="0">
                  <a:moveTo>
                    <a:pt x="1" y="0"/>
                  </a:moveTo>
                  <a:lnTo>
                    <a:pt x="1" y="108"/>
                  </a:lnTo>
                  <a:cubicBezTo>
                    <a:pt x="1" y="74"/>
                    <a:pt x="1" y="34"/>
                    <a:pt x="8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4"/>
            <p:cNvSpPr/>
            <p:nvPr/>
          </p:nvSpPr>
          <p:spPr>
            <a:xfrm flipH="1">
              <a:off x="1279244" y="3634504"/>
              <a:ext cx="9857" cy="5061"/>
            </a:xfrm>
            <a:custGeom>
              <a:avLst/>
              <a:gdLst/>
              <a:ahLst/>
              <a:cxnLst/>
              <a:rect l="l" t="t" r="r" b="b"/>
              <a:pathLst>
                <a:path w="335" h="172" extrusionOk="0">
                  <a:moveTo>
                    <a:pt x="6" y="1"/>
                  </a:moveTo>
                  <a:cubicBezTo>
                    <a:pt x="1" y="29"/>
                    <a:pt x="1" y="58"/>
                    <a:pt x="1" y="85"/>
                  </a:cubicBezTo>
                  <a:cubicBezTo>
                    <a:pt x="28" y="103"/>
                    <a:pt x="62" y="114"/>
                    <a:pt x="96" y="126"/>
                  </a:cubicBezTo>
                  <a:cubicBezTo>
                    <a:pt x="171" y="148"/>
                    <a:pt x="250" y="166"/>
                    <a:pt x="335" y="171"/>
                  </a:cubicBezTo>
                  <a:lnTo>
                    <a:pt x="335" y="63"/>
                  </a:lnTo>
                  <a:cubicBezTo>
                    <a:pt x="267" y="63"/>
                    <a:pt x="205" y="58"/>
                    <a:pt x="143" y="46"/>
                  </a:cubicBezTo>
                  <a:cubicBezTo>
                    <a:pt x="91" y="35"/>
                    <a:pt x="46" y="24"/>
                    <a:pt x="6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4"/>
            <p:cNvSpPr/>
            <p:nvPr/>
          </p:nvSpPr>
          <p:spPr>
            <a:xfrm flipH="1">
              <a:off x="1284393" y="3602727"/>
              <a:ext cx="4531" cy="5061"/>
            </a:xfrm>
            <a:custGeom>
              <a:avLst/>
              <a:gdLst/>
              <a:ahLst/>
              <a:cxnLst/>
              <a:rect l="l" t="t" r="r" b="b"/>
              <a:pathLst>
                <a:path w="154" h="172" extrusionOk="0">
                  <a:moveTo>
                    <a:pt x="6" y="1"/>
                  </a:moveTo>
                  <a:cubicBezTo>
                    <a:pt x="11" y="58"/>
                    <a:pt x="11" y="115"/>
                    <a:pt x="0" y="171"/>
                  </a:cubicBezTo>
                  <a:cubicBezTo>
                    <a:pt x="22" y="166"/>
                    <a:pt x="40" y="160"/>
                    <a:pt x="63" y="160"/>
                  </a:cubicBezTo>
                  <a:cubicBezTo>
                    <a:pt x="114" y="155"/>
                    <a:pt x="148" y="97"/>
                    <a:pt x="153" y="52"/>
                  </a:cubicBezTo>
                  <a:cubicBezTo>
                    <a:pt x="153" y="35"/>
                    <a:pt x="148" y="18"/>
                    <a:pt x="142" y="1"/>
                  </a:cubicBezTo>
                  <a:cubicBezTo>
                    <a:pt x="131" y="1"/>
                    <a:pt x="124" y="1"/>
                    <a:pt x="114" y="6"/>
                  </a:cubicBezTo>
                  <a:lnTo>
                    <a:pt x="85" y="6"/>
                  </a:lnTo>
                  <a:cubicBezTo>
                    <a:pt x="56" y="6"/>
                    <a:pt x="29" y="1"/>
                    <a:pt x="6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4"/>
            <p:cNvSpPr/>
            <p:nvPr/>
          </p:nvSpPr>
          <p:spPr>
            <a:xfrm flipH="1">
              <a:off x="1273859" y="3623470"/>
              <a:ext cx="25627" cy="16418"/>
            </a:xfrm>
            <a:custGeom>
              <a:avLst/>
              <a:gdLst/>
              <a:ahLst/>
              <a:cxnLst/>
              <a:rect l="l" t="t" r="r" b="b"/>
              <a:pathLst>
                <a:path w="871" h="558" extrusionOk="0">
                  <a:moveTo>
                    <a:pt x="35" y="1"/>
                  </a:moveTo>
                  <a:cubicBezTo>
                    <a:pt x="24" y="6"/>
                    <a:pt x="13" y="17"/>
                    <a:pt x="1" y="24"/>
                  </a:cubicBezTo>
                  <a:cubicBezTo>
                    <a:pt x="18" y="35"/>
                    <a:pt x="35" y="40"/>
                    <a:pt x="52" y="51"/>
                  </a:cubicBezTo>
                  <a:cubicBezTo>
                    <a:pt x="47" y="35"/>
                    <a:pt x="40" y="17"/>
                    <a:pt x="35" y="1"/>
                  </a:cubicBezTo>
                  <a:close/>
                  <a:moveTo>
                    <a:pt x="115" y="177"/>
                  </a:moveTo>
                  <a:cubicBezTo>
                    <a:pt x="115" y="222"/>
                    <a:pt x="108" y="268"/>
                    <a:pt x="103" y="313"/>
                  </a:cubicBezTo>
                  <a:cubicBezTo>
                    <a:pt x="121" y="331"/>
                    <a:pt x="142" y="347"/>
                    <a:pt x="160" y="358"/>
                  </a:cubicBezTo>
                  <a:cubicBezTo>
                    <a:pt x="189" y="381"/>
                    <a:pt x="223" y="404"/>
                    <a:pt x="262" y="421"/>
                  </a:cubicBezTo>
                  <a:cubicBezTo>
                    <a:pt x="268" y="392"/>
                    <a:pt x="268" y="365"/>
                    <a:pt x="268" y="336"/>
                  </a:cubicBezTo>
                  <a:cubicBezTo>
                    <a:pt x="252" y="318"/>
                    <a:pt x="234" y="307"/>
                    <a:pt x="217" y="297"/>
                  </a:cubicBezTo>
                  <a:cubicBezTo>
                    <a:pt x="183" y="262"/>
                    <a:pt x="155" y="228"/>
                    <a:pt x="126" y="194"/>
                  </a:cubicBezTo>
                  <a:cubicBezTo>
                    <a:pt x="126" y="187"/>
                    <a:pt x="121" y="182"/>
                    <a:pt x="115" y="177"/>
                  </a:cubicBezTo>
                  <a:close/>
                  <a:moveTo>
                    <a:pt x="865" y="426"/>
                  </a:moveTo>
                  <a:cubicBezTo>
                    <a:pt x="842" y="426"/>
                    <a:pt x="819" y="433"/>
                    <a:pt x="797" y="433"/>
                  </a:cubicBezTo>
                  <a:cubicBezTo>
                    <a:pt x="763" y="433"/>
                    <a:pt x="729" y="438"/>
                    <a:pt x="695" y="438"/>
                  </a:cubicBezTo>
                  <a:cubicBezTo>
                    <a:pt x="688" y="472"/>
                    <a:pt x="688" y="512"/>
                    <a:pt x="688" y="546"/>
                  </a:cubicBezTo>
                  <a:cubicBezTo>
                    <a:pt x="722" y="552"/>
                    <a:pt x="756" y="552"/>
                    <a:pt x="790" y="552"/>
                  </a:cubicBezTo>
                  <a:cubicBezTo>
                    <a:pt x="808" y="557"/>
                    <a:pt x="824" y="557"/>
                    <a:pt x="848" y="557"/>
                  </a:cubicBezTo>
                  <a:lnTo>
                    <a:pt x="871" y="557"/>
                  </a:lnTo>
                  <a:cubicBezTo>
                    <a:pt x="865" y="512"/>
                    <a:pt x="865" y="467"/>
                    <a:pt x="865" y="426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4"/>
            <p:cNvSpPr/>
            <p:nvPr/>
          </p:nvSpPr>
          <p:spPr>
            <a:xfrm flipH="1">
              <a:off x="1303958" y="3570980"/>
              <a:ext cx="4708" cy="23273"/>
            </a:xfrm>
            <a:custGeom>
              <a:avLst/>
              <a:gdLst/>
              <a:ahLst/>
              <a:cxnLst/>
              <a:rect l="l" t="t" r="r" b="b"/>
              <a:pathLst>
                <a:path w="160" h="791" extrusionOk="0">
                  <a:moveTo>
                    <a:pt x="97" y="1"/>
                  </a:moveTo>
                  <a:cubicBezTo>
                    <a:pt x="63" y="1"/>
                    <a:pt x="29" y="23"/>
                    <a:pt x="11" y="62"/>
                  </a:cubicBezTo>
                  <a:cubicBezTo>
                    <a:pt x="11" y="69"/>
                    <a:pt x="6" y="74"/>
                    <a:pt x="6" y="85"/>
                  </a:cubicBezTo>
                  <a:cubicBezTo>
                    <a:pt x="24" y="74"/>
                    <a:pt x="40" y="62"/>
                    <a:pt x="58" y="57"/>
                  </a:cubicBezTo>
                  <a:cubicBezTo>
                    <a:pt x="79" y="46"/>
                    <a:pt x="103" y="28"/>
                    <a:pt x="126" y="17"/>
                  </a:cubicBezTo>
                  <a:cubicBezTo>
                    <a:pt x="131" y="12"/>
                    <a:pt x="131" y="12"/>
                    <a:pt x="137" y="6"/>
                  </a:cubicBezTo>
                  <a:lnTo>
                    <a:pt x="126" y="6"/>
                  </a:lnTo>
                  <a:cubicBezTo>
                    <a:pt x="114" y="1"/>
                    <a:pt x="108" y="1"/>
                    <a:pt x="97" y="1"/>
                  </a:cubicBezTo>
                  <a:close/>
                  <a:moveTo>
                    <a:pt x="0" y="518"/>
                  </a:moveTo>
                  <a:lnTo>
                    <a:pt x="0" y="518"/>
                  </a:lnTo>
                  <a:cubicBezTo>
                    <a:pt x="6" y="534"/>
                    <a:pt x="18" y="552"/>
                    <a:pt x="24" y="574"/>
                  </a:cubicBezTo>
                  <a:cubicBezTo>
                    <a:pt x="45" y="631"/>
                    <a:pt x="74" y="688"/>
                    <a:pt x="108" y="744"/>
                  </a:cubicBezTo>
                  <a:cubicBezTo>
                    <a:pt x="114" y="762"/>
                    <a:pt x="126" y="773"/>
                    <a:pt x="137" y="790"/>
                  </a:cubicBezTo>
                  <a:cubicBezTo>
                    <a:pt x="142" y="773"/>
                    <a:pt x="148" y="756"/>
                    <a:pt x="154" y="739"/>
                  </a:cubicBezTo>
                  <a:cubicBezTo>
                    <a:pt x="154" y="717"/>
                    <a:pt x="160" y="688"/>
                    <a:pt x="160" y="665"/>
                  </a:cubicBezTo>
                  <a:cubicBezTo>
                    <a:pt x="148" y="654"/>
                    <a:pt x="137" y="636"/>
                    <a:pt x="137" y="615"/>
                  </a:cubicBezTo>
                  <a:lnTo>
                    <a:pt x="131" y="608"/>
                  </a:lnTo>
                  <a:cubicBezTo>
                    <a:pt x="97" y="580"/>
                    <a:pt x="63" y="552"/>
                    <a:pt x="29" y="529"/>
                  </a:cubicBezTo>
                  <a:cubicBezTo>
                    <a:pt x="18" y="523"/>
                    <a:pt x="11" y="523"/>
                    <a:pt x="0" y="518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4"/>
            <p:cNvSpPr/>
            <p:nvPr/>
          </p:nvSpPr>
          <p:spPr>
            <a:xfrm flipH="1">
              <a:off x="1301928" y="3590693"/>
              <a:ext cx="1030" cy="10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3"/>
                    <a:pt x="22" y="24"/>
                    <a:pt x="34" y="35"/>
                  </a:cubicBezTo>
                  <a:cubicBezTo>
                    <a:pt x="22" y="24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4"/>
            <p:cNvSpPr/>
            <p:nvPr/>
          </p:nvSpPr>
          <p:spPr>
            <a:xfrm flipH="1">
              <a:off x="1302958" y="3589046"/>
              <a:ext cx="1707" cy="1677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7"/>
                    <a:pt x="40" y="35"/>
                    <a:pt x="58" y="56"/>
                  </a:cubicBezTo>
                  <a:lnTo>
                    <a:pt x="58" y="56"/>
                  </a:lnTo>
                  <a:cubicBezTo>
                    <a:pt x="40" y="35"/>
                    <a:pt x="24" y="17"/>
                    <a:pt x="1" y="1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4"/>
            <p:cNvSpPr/>
            <p:nvPr/>
          </p:nvSpPr>
          <p:spPr>
            <a:xfrm flipH="1">
              <a:off x="1296750" y="3601403"/>
              <a:ext cx="559" cy="6385"/>
            </a:xfrm>
            <a:custGeom>
              <a:avLst/>
              <a:gdLst/>
              <a:ahLst/>
              <a:cxnLst/>
              <a:rect l="l" t="t" r="r" b="b"/>
              <a:pathLst>
                <a:path w="19" h="217" extrusionOk="0">
                  <a:moveTo>
                    <a:pt x="18" y="153"/>
                  </a:moveTo>
                  <a:lnTo>
                    <a:pt x="18" y="153"/>
                  </a:lnTo>
                  <a:cubicBezTo>
                    <a:pt x="18" y="160"/>
                    <a:pt x="13" y="166"/>
                    <a:pt x="13" y="171"/>
                  </a:cubicBezTo>
                  <a:cubicBezTo>
                    <a:pt x="13" y="187"/>
                    <a:pt x="7" y="200"/>
                    <a:pt x="0" y="216"/>
                  </a:cubicBezTo>
                  <a:cubicBezTo>
                    <a:pt x="7" y="200"/>
                    <a:pt x="13" y="187"/>
                    <a:pt x="13" y="171"/>
                  </a:cubicBezTo>
                  <a:cubicBezTo>
                    <a:pt x="13" y="166"/>
                    <a:pt x="18" y="160"/>
                    <a:pt x="18" y="153"/>
                  </a:cubicBezTo>
                  <a:close/>
                  <a:moveTo>
                    <a:pt x="13" y="1"/>
                  </a:move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4"/>
            <p:cNvSpPr/>
            <p:nvPr/>
          </p:nvSpPr>
          <p:spPr>
            <a:xfrm flipH="1">
              <a:off x="1300604" y="3613937"/>
              <a:ext cx="353" cy="382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11" y="0"/>
                  </a:moveTo>
                  <a:cubicBezTo>
                    <a:pt x="6" y="0"/>
                    <a:pt x="0" y="7"/>
                    <a:pt x="0" y="12"/>
                  </a:cubicBezTo>
                  <a:cubicBezTo>
                    <a:pt x="0" y="7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4"/>
            <p:cNvSpPr/>
            <p:nvPr/>
          </p:nvSpPr>
          <p:spPr>
            <a:xfrm flipH="1">
              <a:off x="1296750" y="3589046"/>
              <a:ext cx="7915" cy="26274"/>
            </a:xfrm>
            <a:custGeom>
              <a:avLst/>
              <a:gdLst/>
              <a:ahLst/>
              <a:cxnLst/>
              <a:rect l="l" t="t" r="r" b="b"/>
              <a:pathLst>
                <a:path w="269" h="893" extrusionOk="0">
                  <a:moveTo>
                    <a:pt x="1" y="1"/>
                  </a:moveTo>
                  <a:cubicBezTo>
                    <a:pt x="1" y="22"/>
                    <a:pt x="12" y="40"/>
                    <a:pt x="24" y="51"/>
                  </a:cubicBezTo>
                  <a:cubicBezTo>
                    <a:pt x="24" y="74"/>
                    <a:pt x="18" y="103"/>
                    <a:pt x="18" y="125"/>
                  </a:cubicBezTo>
                  <a:cubicBezTo>
                    <a:pt x="12" y="142"/>
                    <a:pt x="6" y="159"/>
                    <a:pt x="1" y="176"/>
                  </a:cubicBezTo>
                  <a:cubicBezTo>
                    <a:pt x="24" y="205"/>
                    <a:pt x="53" y="239"/>
                    <a:pt x="74" y="266"/>
                  </a:cubicBezTo>
                  <a:cubicBezTo>
                    <a:pt x="121" y="318"/>
                    <a:pt x="171" y="363"/>
                    <a:pt x="223" y="403"/>
                  </a:cubicBezTo>
                  <a:cubicBezTo>
                    <a:pt x="234" y="415"/>
                    <a:pt x="250" y="426"/>
                    <a:pt x="263" y="437"/>
                  </a:cubicBezTo>
                  <a:lnTo>
                    <a:pt x="263" y="421"/>
                  </a:lnTo>
                  <a:cubicBezTo>
                    <a:pt x="257" y="392"/>
                    <a:pt x="245" y="358"/>
                    <a:pt x="234" y="324"/>
                  </a:cubicBezTo>
                  <a:cubicBezTo>
                    <a:pt x="211" y="266"/>
                    <a:pt x="182" y="211"/>
                    <a:pt x="148" y="159"/>
                  </a:cubicBezTo>
                  <a:cubicBezTo>
                    <a:pt x="132" y="137"/>
                    <a:pt x="114" y="114"/>
                    <a:pt x="92" y="91"/>
                  </a:cubicBezTo>
                  <a:cubicBezTo>
                    <a:pt x="80" y="80"/>
                    <a:pt x="69" y="69"/>
                    <a:pt x="58" y="56"/>
                  </a:cubicBezTo>
                  <a:cubicBezTo>
                    <a:pt x="40" y="35"/>
                    <a:pt x="24" y="17"/>
                    <a:pt x="1" y="1"/>
                  </a:cubicBezTo>
                  <a:close/>
                  <a:moveTo>
                    <a:pt x="268" y="573"/>
                  </a:moveTo>
                  <a:cubicBezTo>
                    <a:pt x="257" y="586"/>
                    <a:pt x="250" y="591"/>
                    <a:pt x="245" y="596"/>
                  </a:cubicBezTo>
                  <a:cubicBezTo>
                    <a:pt x="166" y="688"/>
                    <a:pt x="114" y="790"/>
                    <a:pt x="87" y="892"/>
                  </a:cubicBezTo>
                  <a:cubicBezTo>
                    <a:pt x="98" y="880"/>
                    <a:pt x="108" y="869"/>
                    <a:pt x="126" y="858"/>
                  </a:cubicBezTo>
                  <a:cubicBezTo>
                    <a:pt x="126" y="853"/>
                    <a:pt x="132" y="846"/>
                    <a:pt x="137" y="846"/>
                  </a:cubicBezTo>
                  <a:cubicBezTo>
                    <a:pt x="137" y="841"/>
                    <a:pt x="143" y="835"/>
                    <a:pt x="148" y="830"/>
                  </a:cubicBezTo>
                  <a:cubicBezTo>
                    <a:pt x="177" y="790"/>
                    <a:pt x="200" y="756"/>
                    <a:pt x="223" y="722"/>
                  </a:cubicBezTo>
                  <a:cubicBezTo>
                    <a:pt x="234" y="693"/>
                    <a:pt x="245" y="665"/>
                    <a:pt x="250" y="636"/>
                  </a:cubicBezTo>
                  <a:cubicBezTo>
                    <a:pt x="257" y="620"/>
                    <a:pt x="263" y="607"/>
                    <a:pt x="263" y="591"/>
                  </a:cubicBezTo>
                  <a:cubicBezTo>
                    <a:pt x="263" y="586"/>
                    <a:pt x="268" y="580"/>
                    <a:pt x="268" y="573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4"/>
            <p:cNvSpPr/>
            <p:nvPr/>
          </p:nvSpPr>
          <p:spPr>
            <a:xfrm flipH="1">
              <a:off x="1288571" y="3571157"/>
              <a:ext cx="21096" cy="54343"/>
            </a:xfrm>
            <a:custGeom>
              <a:avLst/>
              <a:gdLst/>
              <a:ahLst/>
              <a:cxnLst/>
              <a:rect l="l" t="t" r="r" b="b"/>
              <a:pathLst>
                <a:path w="717" h="1847" extrusionOk="0">
                  <a:moveTo>
                    <a:pt x="171" y="0"/>
                  </a:moveTo>
                  <a:cubicBezTo>
                    <a:pt x="165" y="6"/>
                    <a:pt x="165" y="6"/>
                    <a:pt x="160" y="11"/>
                  </a:cubicBezTo>
                  <a:cubicBezTo>
                    <a:pt x="137" y="22"/>
                    <a:pt x="113" y="40"/>
                    <a:pt x="92" y="51"/>
                  </a:cubicBezTo>
                  <a:cubicBezTo>
                    <a:pt x="74" y="56"/>
                    <a:pt x="58" y="68"/>
                    <a:pt x="40" y="79"/>
                  </a:cubicBezTo>
                  <a:cubicBezTo>
                    <a:pt x="29" y="124"/>
                    <a:pt x="18" y="176"/>
                    <a:pt x="11" y="233"/>
                  </a:cubicBezTo>
                  <a:cubicBezTo>
                    <a:pt x="0" y="295"/>
                    <a:pt x="6" y="363"/>
                    <a:pt x="18" y="409"/>
                  </a:cubicBezTo>
                  <a:cubicBezTo>
                    <a:pt x="18" y="438"/>
                    <a:pt x="29" y="472"/>
                    <a:pt x="34" y="512"/>
                  </a:cubicBezTo>
                  <a:cubicBezTo>
                    <a:pt x="45" y="517"/>
                    <a:pt x="52" y="517"/>
                    <a:pt x="63" y="523"/>
                  </a:cubicBezTo>
                  <a:cubicBezTo>
                    <a:pt x="97" y="546"/>
                    <a:pt x="131" y="574"/>
                    <a:pt x="165" y="602"/>
                  </a:cubicBezTo>
                  <a:lnTo>
                    <a:pt x="171" y="609"/>
                  </a:lnTo>
                  <a:cubicBezTo>
                    <a:pt x="194" y="625"/>
                    <a:pt x="210" y="643"/>
                    <a:pt x="228" y="664"/>
                  </a:cubicBezTo>
                  <a:cubicBezTo>
                    <a:pt x="239" y="677"/>
                    <a:pt x="250" y="688"/>
                    <a:pt x="262" y="699"/>
                  </a:cubicBezTo>
                  <a:cubicBezTo>
                    <a:pt x="284" y="722"/>
                    <a:pt x="302" y="745"/>
                    <a:pt x="318" y="767"/>
                  </a:cubicBezTo>
                  <a:cubicBezTo>
                    <a:pt x="352" y="819"/>
                    <a:pt x="381" y="874"/>
                    <a:pt x="404" y="932"/>
                  </a:cubicBezTo>
                  <a:cubicBezTo>
                    <a:pt x="415" y="966"/>
                    <a:pt x="427" y="1000"/>
                    <a:pt x="433" y="1029"/>
                  </a:cubicBezTo>
                  <a:lnTo>
                    <a:pt x="433" y="1045"/>
                  </a:lnTo>
                  <a:cubicBezTo>
                    <a:pt x="467" y="1063"/>
                    <a:pt x="495" y="1086"/>
                    <a:pt x="529" y="1102"/>
                  </a:cubicBezTo>
                  <a:cubicBezTo>
                    <a:pt x="495" y="1125"/>
                    <a:pt x="467" y="1147"/>
                    <a:pt x="438" y="1181"/>
                  </a:cubicBezTo>
                  <a:cubicBezTo>
                    <a:pt x="438" y="1188"/>
                    <a:pt x="433" y="1194"/>
                    <a:pt x="433" y="1199"/>
                  </a:cubicBezTo>
                  <a:cubicBezTo>
                    <a:pt x="433" y="1215"/>
                    <a:pt x="427" y="1228"/>
                    <a:pt x="420" y="1244"/>
                  </a:cubicBezTo>
                  <a:cubicBezTo>
                    <a:pt x="415" y="1273"/>
                    <a:pt x="404" y="1301"/>
                    <a:pt x="393" y="1330"/>
                  </a:cubicBezTo>
                  <a:cubicBezTo>
                    <a:pt x="370" y="1364"/>
                    <a:pt x="347" y="1398"/>
                    <a:pt x="318" y="1438"/>
                  </a:cubicBezTo>
                  <a:cubicBezTo>
                    <a:pt x="313" y="1443"/>
                    <a:pt x="307" y="1449"/>
                    <a:pt x="307" y="1454"/>
                  </a:cubicBezTo>
                  <a:cubicBezTo>
                    <a:pt x="302" y="1454"/>
                    <a:pt x="296" y="1461"/>
                    <a:pt x="296" y="1466"/>
                  </a:cubicBezTo>
                  <a:cubicBezTo>
                    <a:pt x="278" y="1477"/>
                    <a:pt x="268" y="1488"/>
                    <a:pt x="257" y="1500"/>
                  </a:cubicBezTo>
                  <a:lnTo>
                    <a:pt x="257" y="1506"/>
                  </a:lnTo>
                  <a:cubicBezTo>
                    <a:pt x="228" y="1614"/>
                    <a:pt x="228" y="1727"/>
                    <a:pt x="268" y="1829"/>
                  </a:cubicBezTo>
                  <a:cubicBezTo>
                    <a:pt x="268" y="1836"/>
                    <a:pt x="268" y="1841"/>
                    <a:pt x="273" y="1847"/>
                  </a:cubicBezTo>
                  <a:cubicBezTo>
                    <a:pt x="296" y="1836"/>
                    <a:pt x="325" y="1818"/>
                    <a:pt x="347" y="1802"/>
                  </a:cubicBezTo>
                  <a:cubicBezTo>
                    <a:pt x="359" y="1795"/>
                    <a:pt x="370" y="1784"/>
                    <a:pt x="381" y="1779"/>
                  </a:cubicBezTo>
                  <a:cubicBezTo>
                    <a:pt x="375" y="1750"/>
                    <a:pt x="370" y="1721"/>
                    <a:pt x="364" y="1693"/>
                  </a:cubicBezTo>
                  <a:cubicBezTo>
                    <a:pt x="364" y="1648"/>
                    <a:pt x="364" y="1608"/>
                    <a:pt x="370" y="1569"/>
                  </a:cubicBezTo>
                  <a:cubicBezTo>
                    <a:pt x="381" y="1535"/>
                    <a:pt x="393" y="1500"/>
                    <a:pt x="404" y="1461"/>
                  </a:cubicBezTo>
                  <a:cubicBezTo>
                    <a:pt x="420" y="1432"/>
                    <a:pt x="438" y="1404"/>
                    <a:pt x="461" y="1380"/>
                  </a:cubicBezTo>
                  <a:cubicBezTo>
                    <a:pt x="483" y="1352"/>
                    <a:pt x="506" y="1330"/>
                    <a:pt x="535" y="1312"/>
                  </a:cubicBezTo>
                  <a:cubicBezTo>
                    <a:pt x="563" y="1290"/>
                    <a:pt x="598" y="1273"/>
                    <a:pt x="632" y="1262"/>
                  </a:cubicBezTo>
                  <a:cubicBezTo>
                    <a:pt x="653" y="1256"/>
                    <a:pt x="677" y="1249"/>
                    <a:pt x="705" y="1244"/>
                  </a:cubicBezTo>
                  <a:cubicBezTo>
                    <a:pt x="716" y="1188"/>
                    <a:pt x="716" y="1131"/>
                    <a:pt x="711" y="1074"/>
                  </a:cubicBezTo>
                  <a:cubicBezTo>
                    <a:pt x="705" y="1039"/>
                    <a:pt x="705" y="1011"/>
                    <a:pt x="700" y="977"/>
                  </a:cubicBezTo>
                  <a:cubicBezTo>
                    <a:pt x="682" y="971"/>
                    <a:pt x="666" y="966"/>
                    <a:pt x="648" y="960"/>
                  </a:cubicBezTo>
                  <a:cubicBezTo>
                    <a:pt x="563" y="915"/>
                    <a:pt x="488" y="869"/>
                    <a:pt x="420" y="813"/>
                  </a:cubicBezTo>
                  <a:cubicBezTo>
                    <a:pt x="364" y="761"/>
                    <a:pt x="318" y="711"/>
                    <a:pt x="278" y="659"/>
                  </a:cubicBezTo>
                  <a:cubicBezTo>
                    <a:pt x="244" y="609"/>
                    <a:pt x="216" y="557"/>
                    <a:pt x="199" y="506"/>
                  </a:cubicBezTo>
                  <a:cubicBezTo>
                    <a:pt x="182" y="454"/>
                    <a:pt x="171" y="409"/>
                    <a:pt x="165" y="358"/>
                  </a:cubicBezTo>
                  <a:lnTo>
                    <a:pt x="165" y="307"/>
                  </a:lnTo>
                  <a:cubicBezTo>
                    <a:pt x="154" y="302"/>
                    <a:pt x="142" y="295"/>
                    <a:pt x="126" y="289"/>
                  </a:cubicBezTo>
                  <a:cubicBezTo>
                    <a:pt x="126" y="289"/>
                    <a:pt x="120" y="284"/>
                    <a:pt x="113" y="284"/>
                  </a:cubicBezTo>
                  <a:cubicBezTo>
                    <a:pt x="131" y="278"/>
                    <a:pt x="148" y="268"/>
                    <a:pt x="171" y="255"/>
                  </a:cubicBezTo>
                  <a:lnTo>
                    <a:pt x="171" y="221"/>
                  </a:lnTo>
                  <a:cubicBezTo>
                    <a:pt x="182" y="176"/>
                    <a:pt x="194" y="137"/>
                    <a:pt x="210" y="97"/>
                  </a:cubicBezTo>
                  <a:cubicBezTo>
                    <a:pt x="216" y="90"/>
                    <a:pt x="216" y="85"/>
                    <a:pt x="223" y="79"/>
                  </a:cubicBezTo>
                  <a:cubicBezTo>
                    <a:pt x="223" y="68"/>
                    <a:pt x="216" y="56"/>
                    <a:pt x="210" y="45"/>
                  </a:cubicBezTo>
                  <a:cubicBezTo>
                    <a:pt x="205" y="22"/>
                    <a:pt x="188" y="11"/>
                    <a:pt x="17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4"/>
            <p:cNvSpPr/>
            <p:nvPr/>
          </p:nvSpPr>
          <p:spPr>
            <a:xfrm flipH="1">
              <a:off x="1195978" y="3699027"/>
              <a:ext cx="3354" cy="14594"/>
            </a:xfrm>
            <a:custGeom>
              <a:avLst/>
              <a:gdLst/>
              <a:ahLst/>
              <a:cxnLst/>
              <a:rect l="l" t="t" r="r" b="b"/>
              <a:pathLst>
                <a:path w="114" h="496" extrusionOk="0">
                  <a:moveTo>
                    <a:pt x="1" y="1"/>
                  </a:moveTo>
                  <a:cubicBezTo>
                    <a:pt x="24" y="211"/>
                    <a:pt x="52" y="388"/>
                    <a:pt x="92" y="496"/>
                  </a:cubicBezTo>
                  <a:cubicBezTo>
                    <a:pt x="103" y="478"/>
                    <a:pt x="114" y="456"/>
                    <a:pt x="108" y="427"/>
                  </a:cubicBezTo>
                  <a:cubicBezTo>
                    <a:pt x="92" y="354"/>
                    <a:pt x="69" y="273"/>
                    <a:pt x="52" y="200"/>
                  </a:cubicBezTo>
                  <a:cubicBezTo>
                    <a:pt x="40" y="142"/>
                    <a:pt x="24" y="92"/>
                    <a:pt x="11" y="35"/>
                  </a:cubicBezTo>
                  <a:cubicBezTo>
                    <a:pt x="6" y="24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4"/>
            <p:cNvSpPr/>
            <p:nvPr/>
          </p:nvSpPr>
          <p:spPr>
            <a:xfrm flipH="1">
              <a:off x="1196626" y="3654570"/>
              <a:ext cx="22920" cy="59904"/>
            </a:xfrm>
            <a:custGeom>
              <a:avLst/>
              <a:gdLst/>
              <a:ahLst/>
              <a:cxnLst/>
              <a:rect l="l" t="t" r="r" b="b"/>
              <a:pathLst>
                <a:path w="779" h="2036" extrusionOk="0">
                  <a:moveTo>
                    <a:pt x="643" y="1"/>
                  </a:moveTo>
                  <a:cubicBezTo>
                    <a:pt x="603" y="24"/>
                    <a:pt x="404" y="126"/>
                    <a:pt x="239" y="166"/>
                  </a:cubicBezTo>
                  <a:cubicBezTo>
                    <a:pt x="221" y="166"/>
                    <a:pt x="205" y="171"/>
                    <a:pt x="187" y="171"/>
                  </a:cubicBezTo>
                  <a:cubicBezTo>
                    <a:pt x="176" y="171"/>
                    <a:pt x="165" y="171"/>
                    <a:pt x="153" y="166"/>
                  </a:cubicBezTo>
                  <a:cubicBezTo>
                    <a:pt x="148" y="279"/>
                    <a:pt x="148" y="392"/>
                    <a:pt x="142" y="506"/>
                  </a:cubicBezTo>
                  <a:cubicBezTo>
                    <a:pt x="137" y="620"/>
                    <a:pt x="131" y="733"/>
                    <a:pt x="119" y="842"/>
                  </a:cubicBezTo>
                  <a:cubicBezTo>
                    <a:pt x="113" y="903"/>
                    <a:pt x="108" y="966"/>
                    <a:pt x="103" y="1023"/>
                  </a:cubicBezTo>
                  <a:lnTo>
                    <a:pt x="97" y="1057"/>
                  </a:lnTo>
                  <a:cubicBezTo>
                    <a:pt x="97" y="1092"/>
                    <a:pt x="92" y="1126"/>
                    <a:pt x="85" y="1154"/>
                  </a:cubicBezTo>
                  <a:cubicBezTo>
                    <a:pt x="79" y="1194"/>
                    <a:pt x="68" y="1233"/>
                    <a:pt x="63" y="1273"/>
                  </a:cubicBezTo>
                  <a:cubicBezTo>
                    <a:pt x="51" y="1307"/>
                    <a:pt x="45" y="1347"/>
                    <a:pt x="40" y="1387"/>
                  </a:cubicBezTo>
                  <a:cubicBezTo>
                    <a:pt x="17" y="1495"/>
                    <a:pt x="0" y="1603"/>
                    <a:pt x="17" y="1705"/>
                  </a:cubicBezTo>
                  <a:cubicBezTo>
                    <a:pt x="23" y="1756"/>
                    <a:pt x="34" y="1790"/>
                    <a:pt x="51" y="1818"/>
                  </a:cubicBezTo>
                  <a:cubicBezTo>
                    <a:pt x="63" y="1836"/>
                    <a:pt x="79" y="1852"/>
                    <a:pt x="103" y="1870"/>
                  </a:cubicBezTo>
                  <a:cubicBezTo>
                    <a:pt x="108" y="1876"/>
                    <a:pt x="126" y="1881"/>
                    <a:pt x="131" y="1887"/>
                  </a:cubicBezTo>
                  <a:cubicBezTo>
                    <a:pt x="142" y="1887"/>
                    <a:pt x="148" y="1892"/>
                    <a:pt x="160" y="1892"/>
                  </a:cubicBezTo>
                  <a:cubicBezTo>
                    <a:pt x="205" y="1904"/>
                    <a:pt x="250" y="1910"/>
                    <a:pt x="296" y="1915"/>
                  </a:cubicBezTo>
                  <a:cubicBezTo>
                    <a:pt x="323" y="1915"/>
                    <a:pt x="341" y="1921"/>
                    <a:pt x="358" y="1921"/>
                  </a:cubicBezTo>
                  <a:cubicBezTo>
                    <a:pt x="386" y="1921"/>
                    <a:pt x="415" y="1926"/>
                    <a:pt x="443" y="1926"/>
                  </a:cubicBezTo>
                  <a:cubicBezTo>
                    <a:pt x="494" y="1938"/>
                    <a:pt x="551" y="1955"/>
                    <a:pt x="614" y="1983"/>
                  </a:cubicBezTo>
                  <a:cubicBezTo>
                    <a:pt x="637" y="1994"/>
                    <a:pt x="659" y="2007"/>
                    <a:pt x="682" y="2018"/>
                  </a:cubicBezTo>
                  <a:cubicBezTo>
                    <a:pt x="693" y="2028"/>
                    <a:pt x="705" y="2035"/>
                    <a:pt x="722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7" y="2018"/>
                    <a:pt x="773" y="2012"/>
                    <a:pt x="779" y="2007"/>
                  </a:cubicBezTo>
                  <a:cubicBezTo>
                    <a:pt x="739" y="1899"/>
                    <a:pt x="711" y="1722"/>
                    <a:pt x="688" y="1512"/>
                  </a:cubicBezTo>
                  <a:cubicBezTo>
                    <a:pt x="682" y="1461"/>
                    <a:pt x="671" y="1409"/>
                    <a:pt x="659" y="1359"/>
                  </a:cubicBezTo>
                  <a:cubicBezTo>
                    <a:pt x="653" y="1302"/>
                    <a:pt x="648" y="1251"/>
                    <a:pt x="643" y="1194"/>
                  </a:cubicBezTo>
                  <a:cubicBezTo>
                    <a:pt x="619" y="978"/>
                    <a:pt x="608" y="779"/>
                    <a:pt x="608" y="596"/>
                  </a:cubicBezTo>
                  <a:cubicBezTo>
                    <a:pt x="603" y="370"/>
                    <a:pt x="614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4"/>
            <p:cNvSpPr/>
            <p:nvPr/>
          </p:nvSpPr>
          <p:spPr>
            <a:xfrm flipH="1">
              <a:off x="1121068" y="3573481"/>
              <a:ext cx="183744" cy="85119"/>
            </a:xfrm>
            <a:custGeom>
              <a:avLst/>
              <a:gdLst/>
              <a:ahLst/>
              <a:cxnLst/>
              <a:rect l="l" t="t" r="r" b="b"/>
              <a:pathLst>
                <a:path w="6245" h="2893" extrusionOk="0">
                  <a:moveTo>
                    <a:pt x="58" y="0"/>
                  </a:moveTo>
                  <a:cubicBezTo>
                    <a:pt x="51" y="6"/>
                    <a:pt x="51" y="11"/>
                    <a:pt x="45" y="18"/>
                  </a:cubicBezTo>
                  <a:cubicBezTo>
                    <a:pt x="29" y="58"/>
                    <a:pt x="17" y="97"/>
                    <a:pt x="6" y="142"/>
                  </a:cubicBezTo>
                  <a:lnTo>
                    <a:pt x="6" y="176"/>
                  </a:lnTo>
                  <a:cubicBezTo>
                    <a:pt x="0" y="194"/>
                    <a:pt x="0" y="210"/>
                    <a:pt x="0" y="228"/>
                  </a:cubicBezTo>
                  <a:lnTo>
                    <a:pt x="0" y="279"/>
                  </a:lnTo>
                  <a:cubicBezTo>
                    <a:pt x="6" y="330"/>
                    <a:pt x="17" y="375"/>
                    <a:pt x="34" y="427"/>
                  </a:cubicBezTo>
                  <a:cubicBezTo>
                    <a:pt x="51" y="478"/>
                    <a:pt x="79" y="530"/>
                    <a:pt x="113" y="580"/>
                  </a:cubicBezTo>
                  <a:cubicBezTo>
                    <a:pt x="153" y="632"/>
                    <a:pt x="199" y="682"/>
                    <a:pt x="255" y="734"/>
                  </a:cubicBezTo>
                  <a:cubicBezTo>
                    <a:pt x="323" y="790"/>
                    <a:pt x="398" y="836"/>
                    <a:pt x="483" y="881"/>
                  </a:cubicBezTo>
                  <a:cubicBezTo>
                    <a:pt x="501" y="887"/>
                    <a:pt x="517" y="892"/>
                    <a:pt x="535" y="898"/>
                  </a:cubicBezTo>
                  <a:cubicBezTo>
                    <a:pt x="557" y="915"/>
                    <a:pt x="585" y="921"/>
                    <a:pt x="614" y="932"/>
                  </a:cubicBezTo>
                  <a:cubicBezTo>
                    <a:pt x="648" y="944"/>
                    <a:pt x="671" y="966"/>
                    <a:pt x="682" y="995"/>
                  </a:cubicBezTo>
                  <a:cubicBezTo>
                    <a:pt x="688" y="1012"/>
                    <a:pt x="693" y="1029"/>
                    <a:pt x="693" y="1046"/>
                  </a:cubicBezTo>
                  <a:cubicBezTo>
                    <a:pt x="688" y="1091"/>
                    <a:pt x="654" y="1149"/>
                    <a:pt x="603" y="1154"/>
                  </a:cubicBezTo>
                  <a:cubicBezTo>
                    <a:pt x="580" y="1154"/>
                    <a:pt x="562" y="1160"/>
                    <a:pt x="540" y="1165"/>
                  </a:cubicBezTo>
                  <a:cubicBezTo>
                    <a:pt x="512" y="1170"/>
                    <a:pt x="488" y="1177"/>
                    <a:pt x="467" y="1183"/>
                  </a:cubicBezTo>
                  <a:cubicBezTo>
                    <a:pt x="433" y="1194"/>
                    <a:pt x="398" y="1211"/>
                    <a:pt x="370" y="1233"/>
                  </a:cubicBezTo>
                  <a:cubicBezTo>
                    <a:pt x="341" y="1251"/>
                    <a:pt x="318" y="1273"/>
                    <a:pt x="296" y="1301"/>
                  </a:cubicBezTo>
                  <a:cubicBezTo>
                    <a:pt x="273" y="1325"/>
                    <a:pt x="255" y="1353"/>
                    <a:pt x="239" y="1382"/>
                  </a:cubicBezTo>
                  <a:cubicBezTo>
                    <a:pt x="228" y="1421"/>
                    <a:pt x="216" y="1456"/>
                    <a:pt x="205" y="1490"/>
                  </a:cubicBezTo>
                  <a:cubicBezTo>
                    <a:pt x="199" y="1529"/>
                    <a:pt x="199" y="1569"/>
                    <a:pt x="199" y="1614"/>
                  </a:cubicBezTo>
                  <a:cubicBezTo>
                    <a:pt x="205" y="1642"/>
                    <a:pt x="210" y="1671"/>
                    <a:pt x="216" y="1700"/>
                  </a:cubicBezTo>
                  <a:cubicBezTo>
                    <a:pt x="221" y="1716"/>
                    <a:pt x="228" y="1734"/>
                    <a:pt x="233" y="1750"/>
                  </a:cubicBezTo>
                  <a:cubicBezTo>
                    <a:pt x="250" y="1791"/>
                    <a:pt x="273" y="1836"/>
                    <a:pt x="296" y="1876"/>
                  </a:cubicBezTo>
                  <a:cubicBezTo>
                    <a:pt x="302" y="1881"/>
                    <a:pt x="307" y="1886"/>
                    <a:pt x="307" y="1893"/>
                  </a:cubicBezTo>
                  <a:cubicBezTo>
                    <a:pt x="336" y="1927"/>
                    <a:pt x="364" y="1961"/>
                    <a:pt x="398" y="1996"/>
                  </a:cubicBezTo>
                  <a:cubicBezTo>
                    <a:pt x="415" y="2006"/>
                    <a:pt x="433" y="2017"/>
                    <a:pt x="449" y="2035"/>
                  </a:cubicBezTo>
                  <a:cubicBezTo>
                    <a:pt x="472" y="2046"/>
                    <a:pt x="494" y="2057"/>
                    <a:pt x="517" y="2069"/>
                  </a:cubicBezTo>
                  <a:cubicBezTo>
                    <a:pt x="523" y="2069"/>
                    <a:pt x="528" y="2075"/>
                    <a:pt x="540" y="2075"/>
                  </a:cubicBezTo>
                  <a:cubicBezTo>
                    <a:pt x="580" y="2098"/>
                    <a:pt x="625" y="2109"/>
                    <a:pt x="677" y="2120"/>
                  </a:cubicBezTo>
                  <a:cubicBezTo>
                    <a:pt x="739" y="2132"/>
                    <a:pt x="801" y="2137"/>
                    <a:pt x="869" y="2137"/>
                  </a:cubicBezTo>
                  <a:lnTo>
                    <a:pt x="876" y="2137"/>
                  </a:lnTo>
                  <a:cubicBezTo>
                    <a:pt x="910" y="2137"/>
                    <a:pt x="944" y="2132"/>
                    <a:pt x="978" y="2132"/>
                  </a:cubicBezTo>
                  <a:cubicBezTo>
                    <a:pt x="1000" y="2132"/>
                    <a:pt x="1023" y="2125"/>
                    <a:pt x="1046" y="2125"/>
                  </a:cubicBezTo>
                  <a:cubicBezTo>
                    <a:pt x="1228" y="2103"/>
                    <a:pt x="1404" y="2057"/>
                    <a:pt x="1574" y="2017"/>
                  </a:cubicBezTo>
                  <a:cubicBezTo>
                    <a:pt x="1580" y="2012"/>
                    <a:pt x="1585" y="2012"/>
                    <a:pt x="1597" y="2012"/>
                  </a:cubicBezTo>
                  <a:cubicBezTo>
                    <a:pt x="1631" y="2012"/>
                    <a:pt x="1665" y="2035"/>
                    <a:pt x="1682" y="2069"/>
                  </a:cubicBezTo>
                  <a:cubicBezTo>
                    <a:pt x="1700" y="2098"/>
                    <a:pt x="1700" y="2137"/>
                    <a:pt x="1676" y="2171"/>
                  </a:cubicBezTo>
                  <a:cubicBezTo>
                    <a:pt x="1671" y="2182"/>
                    <a:pt x="1665" y="2200"/>
                    <a:pt x="1653" y="2211"/>
                  </a:cubicBezTo>
                  <a:cubicBezTo>
                    <a:pt x="1631" y="2261"/>
                    <a:pt x="1614" y="2308"/>
                    <a:pt x="1608" y="2353"/>
                  </a:cubicBezTo>
                  <a:cubicBezTo>
                    <a:pt x="1603" y="2392"/>
                    <a:pt x="1597" y="2426"/>
                    <a:pt x="1603" y="2466"/>
                  </a:cubicBezTo>
                  <a:cubicBezTo>
                    <a:pt x="1603" y="2495"/>
                    <a:pt x="1614" y="2529"/>
                    <a:pt x="1626" y="2563"/>
                  </a:cubicBezTo>
                  <a:cubicBezTo>
                    <a:pt x="1637" y="2592"/>
                    <a:pt x="1648" y="2626"/>
                    <a:pt x="1671" y="2649"/>
                  </a:cubicBezTo>
                  <a:cubicBezTo>
                    <a:pt x="1694" y="2688"/>
                    <a:pt x="1721" y="2717"/>
                    <a:pt x="1755" y="2746"/>
                  </a:cubicBezTo>
                  <a:cubicBezTo>
                    <a:pt x="1790" y="2773"/>
                    <a:pt x="1836" y="2802"/>
                    <a:pt x="1881" y="2825"/>
                  </a:cubicBezTo>
                  <a:cubicBezTo>
                    <a:pt x="1938" y="2853"/>
                    <a:pt x="1994" y="2870"/>
                    <a:pt x="2057" y="2882"/>
                  </a:cubicBezTo>
                  <a:cubicBezTo>
                    <a:pt x="2096" y="2887"/>
                    <a:pt x="2137" y="2893"/>
                    <a:pt x="2177" y="2893"/>
                  </a:cubicBezTo>
                  <a:cubicBezTo>
                    <a:pt x="2193" y="2893"/>
                    <a:pt x="2211" y="2893"/>
                    <a:pt x="2222" y="2887"/>
                  </a:cubicBezTo>
                  <a:cubicBezTo>
                    <a:pt x="2274" y="2882"/>
                    <a:pt x="2313" y="2875"/>
                    <a:pt x="2358" y="2859"/>
                  </a:cubicBezTo>
                  <a:cubicBezTo>
                    <a:pt x="2392" y="2848"/>
                    <a:pt x="2426" y="2830"/>
                    <a:pt x="2460" y="2807"/>
                  </a:cubicBezTo>
                  <a:cubicBezTo>
                    <a:pt x="2484" y="2785"/>
                    <a:pt x="2512" y="2767"/>
                    <a:pt x="2534" y="2746"/>
                  </a:cubicBezTo>
                  <a:cubicBezTo>
                    <a:pt x="2557" y="2712"/>
                    <a:pt x="2574" y="2683"/>
                    <a:pt x="2591" y="2654"/>
                  </a:cubicBezTo>
                  <a:cubicBezTo>
                    <a:pt x="2608" y="2615"/>
                    <a:pt x="2620" y="2568"/>
                    <a:pt x="2631" y="2529"/>
                  </a:cubicBezTo>
                  <a:cubicBezTo>
                    <a:pt x="2631" y="2507"/>
                    <a:pt x="2636" y="2489"/>
                    <a:pt x="2636" y="2473"/>
                  </a:cubicBezTo>
                  <a:cubicBezTo>
                    <a:pt x="2642" y="2416"/>
                    <a:pt x="2683" y="2376"/>
                    <a:pt x="2733" y="2376"/>
                  </a:cubicBezTo>
                  <a:cubicBezTo>
                    <a:pt x="2767" y="2381"/>
                    <a:pt x="2791" y="2392"/>
                    <a:pt x="2807" y="2410"/>
                  </a:cubicBezTo>
                  <a:cubicBezTo>
                    <a:pt x="2825" y="2432"/>
                    <a:pt x="2830" y="2450"/>
                    <a:pt x="2830" y="2478"/>
                  </a:cubicBezTo>
                  <a:cubicBezTo>
                    <a:pt x="2836" y="2518"/>
                    <a:pt x="2846" y="2563"/>
                    <a:pt x="2859" y="2609"/>
                  </a:cubicBezTo>
                  <a:cubicBezTo>
                    <a:pt x="2870" y="2631"/>
                    <a:pt x="2881" y="2654"/>
                    <a:pt x="2898" y="2677"/>
                  </a:cubicBezTo>
                  <a:cubicBezTo>
                    <a:pt x="2909" y="2699"/>
                    <a:pt x="2927" y="2717"/>
                    <a:pt x="2943" y="2733"/>
                  </a:cubicBezTo>
                  <a:cubicBezTo>
                    <a:pt x="2961" y="2746"/>
                    <a:pt x="2983" y="2757"/>
                    <a:pt x="3006" y="2767"/>
                  </a:cubicBezTo>
                  <a:cubicBezTo>
                    <a:pt x="3024" y="2780"/>
                    <a:pt x="3046" y="2785"/>
                    <a:pt x="3074" y="2791"/>
                  </a:cubicBezTo>
                  <a:cubicBezTo>
                    <a:pt x="3092" y="2796"/>
                    <a:pt x="3114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05" y="2785"/>
                    <a:pt x="3234" y="2780"/>
                  </a:cubicBezTo>
                  <a:cubicBezTo>
                    <a:pt x="3256" y="2767"/>
                    <a:pt x="3279" y="2757"/>
                    <a:pt x="3302" y="2739"/>
                  </a:cubicBezTo>
                  <a:cubicBezTo>
                    <a:pt x="3318" y="2728"/>
                    <a:pt x="3336" y="2712"/>
                    <a:pt x="3352" y="2694"/>
                  </a:cubicBezTo>
                  <a:cubicBezTo>
                    <a:pt x="3365" y="2683"/>
                    <a:pt x="3376" y="2665"/>
                    <a:pt x="3386" y="2643"/>
                  </a:cubicBezTo>
                  <a:cubicBezTo>
                    <a:pt x="3399" y="2620"/>
                    <a:pt x="3404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0" y="2473"/>
                    <a:pt x="3404" y="2450"/>
                    <a:pt x="3399" y="2426"/>
                  </a:cubicBezTo>
                  <a:cubicBezTo>
                    <a:pt x="3386" y="2398"/>
                    <a:pt x="3376" y="2376"/>
                    <a:pt x="3358" y="2347"/>
                  </a:cubicBezTo>
                  <a:cubicBezTo>
                    <a:pt x="3331" y="2285"/>
                    <a:pt x="3352" y="2216"/>
                    <a:pt x="3410" y="2188"/>
                  </a:cubicBezTo>
                  <a:cubicBezTo>
                    <a:pt x="3426" y="2182"/>
                    <a:pt x="3444" y="2177"/>
                    <a:pt x="3467" y="2177"/>
                  </a:cubicBezTo>
                  <a:cubicBezTo>
                    <a:pt x="3512" y="2177"/>
                    <a:pt x="3551" y="2200"/>
                    <a:pt x="3569" y="2240"/>
                  </a:cubicBezTo>
                  <a:cubicBezTo>
                    <a:pt x="3586" y="2274"/>
                    <a:pt x="3609" y="2308"/>
                    <a:pt x="3631" y="2342"/>
                  </a:cubicBezTo>
                  <a:cubicBezTo>
                    <a:pt x="3665" y="2392"/>
                    <a:pt x="3699" y="2439"/>
                    <a:pt x="3745" y="2478"/>
                  </a:cubicBezTo>
                  <a:cubicBezTo>
                    <a:pt x="3790" y="2512"/>
                    <a:pt x="3835" y="2541"/>
                    <a:pt x="3882" y="2563"/>
                  </a:cubicBezTo>
                  <a:cubicBezTo>
                    <a:pt x="3927" y="2586"/>
                    <a:pt x="3978" y="2602"/>
                    <a:pt x="4034" y="2615"/>
                  </a:cubicBezTo>
                  <a:cubicBezTo>
                    <a:pt x="4086" y="2626"/>
                    <a:pt x="4137" y="2626"/>
                    <a:pt x="4183" y="2626"/>
                  </a:cubicBezTo>
                  <a:lnTo>
                    <a:pt x="4244" y="2626"/>
                  </a:lnTo>
                  <a:cubicBezTo>
                    <a:pt x="4319" y="2615"/>
                    <a:pt x="4398" y="2597"/>
                    <a:pt x="4477" y="2575"/>
                  </a:cubicBezTo>
                  <a:cubicBezTo>
                    <a:pt x="4540" y="2547"/>
                    <a:pt x="4603" y="2512"/>
                    <a:pt x="4666" y="2473"/>
                  </a:cubicBezTo>
                  <a:cubicBezTo>
                    <a:pt x="4711" y="2439"/>
                    <a:pt x="4756" y="2398"/>
                    <a:pt x="4797" y="2358"/>
                  </a:cubicBezTo>
                  <a:cubicBezTo>
                    <a:pt x="4818" y="2324"/>
                    <a:pt x="4842" y="2290"/>
                    <a:pt x="4865" y="2256"/>
                  </a:cubicBezTo>
                  <a:cubicBezTo>
                    <a:pt x="4876" y="2222"/>
                    <a:pt x="4881" y="2193"/>
                    <a:pt x="4892" y="2166"/>
                  </a:cubicBezTo>
                  <a:cubicBezTo>
                    <a:pt x="4892" y="2143"/>
                    <a:pt x="4899" y="2125"/>
                    <a:pt x="4899" y="2109"/>
                  </a:cubicBezTo>
                  <a:lnTo>
                    <a:pt x="4899" y="2086"/>
                  </a:lnTo>
                  <a:cubicBezTo>
                    <a:pt x="4892" y="2051"/>
                    <a:pt x="4881" y="2017"/>
                    <a:pt x="4876" y="1989"/>
                  </a:cubicBezTo>
                  <a:cubicBezTo>
                    <a:pt x="4858" y="1955"/>
                    <a:pt x="4842" y="1915"/>
                    <a:pt x="4818" y="1881"/>
                  </a:cubicBezTo>
                  <a:cubicBezTo>
                    <a:pt x="4813" y="1876"/>
                    <a:pt x="4808" y="1870"/>
                    <a:pt x="4802" y="1865"/>
                  </a:cubicBezTo>
                  <a:cubicBezTo>
                    <a:pt x="4790" y="1847"/>
                    <a:pt x="4779" y="1831"/>
                    <a:pt x="4768" y="1818"/>
                  </a:cubicBezTo>
                  <a:cubicBezTo>
                    <a:pt x="4716" y="1768"/>
                    <a:pt x="4711" y="1689"/>
                    <a:pt x="4750" y="1626"/>
                  </a:cubicBezTo>
                  <a:cubicBezTo>
                    <a:pt x="4779" y="1586"/>
                    <a:pt x="4831" y="1552"/>
                    <a:pt x="4881" y="1552"/>
                  </a:cubicBezTo>
                  <a:cubicBezTo>
                    <a:pt x="4899" y="1552"/>
                    <a:pt x="4915" y="1558"/>
                    <a:pt x="4933" y="1563"/>
                  </a:cubicBezTo>
                  <a:cubicBezTo>
                    <a:pt x="5007" y="1592"/>
                    <a:pt x="5091" y="1621"/>
                    <a:pt x="5177" y="1637"/>
                  </a:cubicBezTo>
                  <a:lnTo>
                    <a:pt x="5193" y="1637"/>
                  </a:lnTo>
                  <a:cubicBezTo>
                    <a:pt x="5193" y="1637"/>
                    <a:pt x="5193" y="1642"/>
                    <a:pt x="5199" y="1642"/>
                  </a:cubicBezTo>
                  <a:cubicBezTo>
                    <a:pt x="5279" y="1655"/>
                    <a:pt x="5364" y="1660"/>
                    <a:pt x="5444" y="1666"/>
                  </a:cubicBezTo>
                  <a:lnTo>
                    <a:pt x="5472" y="1666"/>
                  </a:lnTo>
                  <a:cubicBezTo>
                    <a:pt x="5506" y="1666"/>
                    <a:pt x="5540" y="1660"/>
                    <a:pt x="5574" y="1660"/>
                  </a:cubicBezTo>
                  <a:cubicBezTo>
                    <a:pt x="5671" y="1648"/>
                    <a:pt x="5768" y="1631"/>
                    <a:pt x="5854" y="1603"/>
                  </a:cubicBezTo>
                  <a:cubicBezTo>
                    <a:pt x="5909" y="1574"/>
                    <a:pt x="5961" y="1546"/>
                    <a:pt x="6012" y="1518"/>
                  </a:cubicBezTo>
                  <a:cubicBezTo>
                    <a:pt x="6051" y="1484"/>
                    <a:pt x="6092" y="1456"/>
                    <a:pt x="6119" y="1416"/>
                  </a:cubicBezTo>
                  <a:cubicBezTo>
                    <a:pt x="6148" y="1387"/>
                    <a:pt x="6166" y="1353"/>
                    <a:pt x="6188" y="1319"/>
                  </a:cubicBezTo>
                  <a:cubicBezTo>
                    <a:pt x="6188" y="1319"/>
                    <a:pt x="6188" y="1314"/>
                    <a:pt x="6194" y="1307"/>
                  </a:cubicBezTo>
                  <a:cubicBezTo>
                    <a:pt x="6211" y="1267"/>
                    <a:pt x="6229" y="1222"/>
                    <a:pt x="6239" y="1177"/>
                  </a:cubicBezTo>
                  <a:cubicBezTo>
                    <a:pt x="6239" y="1136"/>
                    <a:pt x="6245" y="1097"/>
                    <a:pt x="6239" y="1057"/>
                  </a:cubicBezTo>
                  <a:cubicBezTo>
                    <a:pt x="6234" y="1007"/>
                    <a:pt x="6222" y="960"/>
                    <a:pt x="6205" y="910"/>
                  </a:cubicBezTo>
                  <a:cubicBezTo>
                    <a:pt x="6182" y="853"/>
                    <a:pt x="6154" y="802"/>
                    <a:pt x="6119" y="750"/>
                  </a:cubicBezTo>
                  <a:cubicBezTo>
                    <a:pt x="6085" y="705"/>
                    <a:pt x="6046" y="659"/>
                    <a:pt x="6001" y="614"/>
                  </a:cubicBezTo>
                  <a:cubicBezTo>
                    <a:pt x="5995" y="609"/>
                    <a:pt x="5983" y="598"/>
                    <a:pt x="5972" y="591"/>
                  </a:cubicBezTo>
                  <a:lnTo>
                    <a:pt x="5972" y="591"/>
                  </a:lnTo>
                  <a:cubicBezTo>
                    <a:pt x="5978" y="609"/>
                    <a:pt x="5983" y="625"/>
                    <a:pt x="5995" y="643"/>
                  </a:cubicBezTo>
                  <a:cubicBezTo>
                    <a:pt x="5995" y="666"/>
                    <a:pt x="5990" y="688"/>
                    <a:pt x="5990" y="711"/>
                  </a:cubicBezTo>
                  <a:cubicBezTo>
                    <a:pt x="5983" y="745"/>
                    <a:pt x="5972" y="779"/>
                    <a:pt x="5956" y="813"/>
                  </a:cubicBezTo>
                  <a:cubicBezTo>
                    <a:pt x="5933" y="864"/>
                    <a:pt x="5904" y="905"/>
                    <a:pt x="5870" y="944"/>
                  </a:cubicBezTo>
                  <a:cubicBezTo>
                    <a:pt x="5830" y="995"/>
                    <a:pt x="5785" y="1041"/>
                    <a:pt x="5728" y="1080"/>
                  </a:cubicBezTo>
                  <a:cubicBezTo>
                    <a:pt x="5671" y="1120"/>
                    <a:pt x="5608" y="1149"/>
                    <a:pt x="5534" y="1183"/>
                  </a:cubicBezTo>
                  <a:cubicBezTo>
                    <a:pt x="5432" y="1217"/>
                    <a:pt x="5330" y="1239"/>
                    <a:pt x="5222" y="1251"/>
                  </a:cubicBezTo>
                  <a:cubicBezTo>
                    <a:pt x="5183" y="1251"/>
                    <a:pt x="5138" y="1256"/>
                    <a:pt x="5091" y="1256"/>
                  </a:cubicBezTo>
                  <a:cubicBezTo>
                    <a:pt x="5001" y="1256"/>
                    <a:pt x="4910" y="1245"/>
                    <a:pt x="4813" y="1233"/>
                  </a:cubicBezTo>
                  <a:cubicBezTo>
                    <a:pt x="4739" y="1222"/>
                    <a:pt x="4666" y="1205"/>
                    <a:pt x="4592" y="1183"/>
                  </a:cubicBezTo>
                  <a:cubicBezTo>
                    <a:pt x="4540" y="1165"/>
                    <a:pt x="4483" y="1149"/>
                    <a:pt x="4432" y="1131"/>
                  </a:cubicBezTo>
                  <a:lnTo>
                    <a:pt x="4353" y="1102"/>
                  </a:lnTo>
                  <a:cubicBezTo>
                    <a:pt x="4347" y="1102"/>
                    <a:pt x="4341" y="1097"/>
                    <a:pt x="4330" y="1097"/>
                  </a:cubicBezTo>
                  <a:cubicBezTo>
                    <a:pt x="4307" y="1097"/>
                    <a:pt x="4291" y="1109"/>
                    <a:pt x="4273" y="1125"/>
                  </a:cubicBezTo>
                  <a:cubicBezTo>
                    <a:pt x="4262" y="1131"/>
                    <a:pt x="4251" y="1149"/>
                    <a:pt x="4251" y="1160"/>
                  </a:cubicBezTo>
                  <a:cubicBezTo>
                    <a:pt x="4239" y="1177"/>
                    <a:pt x="4239" y="1211"/>
                    <a:pt x="4257" y="1228"/>
                  </a:cubicBezTo>
                  <a:cubicBezTo>
                    <a:pt x="4341" y="1348"/>
                    <a:pt x="4427" y="1466"/>
                    <a:pt x="4483" y="1608"/>
                  </a:cubicBezTo>
                  <a:cubicBezTo>
                    <a:pt x="4501" y="1648"/>
                    <a:pt x="4512" y="1689"/>
                    <a:pt x="4517" y="1728"/>
                  </a:cubicBezTo>
                  <a:cubicBezTo>
                    <a:pt x="4517" y="1762"/>
                    <a:pt x="4517" y="1791"/>
                    <a:pt x="4512" y="1818"/>
                  </a:cubicBezTo>
                  <a:cubicBezTo>
                    <a:pt x="4506" y="1841"/>
                    <a:pt x="4501" y="1870"/>
                    <a:pt x="4490" y="1893"/>
                  </a:cubicBezTo>
                  <a:cubicBezTo>
                    <a:pt x="4477" y="1915"/>
                    <a:pt x="4461" y="1944"/>
                    <a:pt x="4438" y="1967"/>
                  </a:cubicBezTo>
                  <a:cubicBezTo>
                    <a:pt x="4415" y="2001"/>
                    <a:pt x="4387" y="2023"/>
                    <a:pt x="4353" y="2046"/>
                  </a:cubicBezTo>
                  <a:cubicBezTo>
                    <a:pt x="4319" y="2075"/>
                    <a:pt x="4278" y="2098"/>
                    <a:pt x="4233" y="2114"/>
                  </a:cubicBezTo>
                  <a:cubicBezTo>
                    <a:pt x="4183" y="2132"/>
                    <a:pt x="4137" y="2143"/>
                    <a:pt x="4092" y="2148"/>
                  </a:cubicBezTo>
                  <a:lnTo>
                    <a:pt x="4040" y="2148"/>
                  </a:lnTo>
                  <a:cubicBezTo>
                    <a:pt x="4012" y="2148"/>
                    <a:pt x="3984" y="2148"/>
                    <a:pt x="3950" y="2143"/>
                  </a:cubicBezTo>
                  <a:cubicBezTo>
                    <a:pt x="3916" y="2137"/>
                    <a:pt x="3876" y="2125"/>
                    <a:pt x="3835" y="2109"/>
                  </a:cubicBezTo>
                  <a:cubicBezTo>
                    <a:pt x="3801" y="2091"/>
                    <a:pt x="3767" y="2069"/>
                    <a:pt x="3740" y="2046"/>
                  </a:cubicBezTo>
                  <a:cubicBezTo>
                    <a:pt x="3717" y="2023"/>
                    <a:pt x="3693" y="2001"/>
                    <a:pt x="3677" y="1978"/>
                  </a:cubicBezTo>
                  <a:cubicBezTo>
                    <a:pt x="3637" y="1921"/>
                    <a:pt x="3609" y="1859"/>
                    <a:pt x="3591" y="1818"/>
                  </a:cubicBezTo>
                  <a:cubicBezTo>
                    <a:pt x="3562" y="1757"/>
                    <a:pt x="3535" y="1694"/>
                    <a:pt x="3501" y="1631"/>
                  </a:cubicBezTo>
                  <a:cubicBezTo>
                    <a:pt x="3489" y="1603"/>
                    <a:pt x="3460" y="1586"/>
                    <a:pt x="3433" y="1586"/>
                  </a:cubicBezTo>
                  <a:cubicBezTo>
                    <a:pt x="3399" y="1586"/>
                    <a:pt x="3376" y="1597"/>
                    <a:pt x="3358" y="1626"/>
                  </a:cubicBezTo>
                  <a:cubicBezTo>
                    <a:pt x="3302" y="1700"/>
                    <a:pt x="3284" y="1791"/>
                    <a:pt x="3268" y="1876"/>
                  </a:cubicBezTo>
                  <a:cubicBezTo>
                    <a:pt x="3256" y="1927"/>
                    <a:pt x="3245" y="1989"/>
                    <a:pt x="3216" y="2046"/>
                  </a:cubicBezTo>
                  <a:cubicBezTo>
                    <a:pt x="3211" y="2064"/>
                    <a:pt x="3200" y="2080"/>
                    <a:pt x="3187" y="2098"/>
                  </a:cubicBezTo>
                  <a:cubicBezTo>
                    <a:pt x="3182" y="2103"/>
                    <a:pt x="3176" y="2114"/>
                    <a:pt x="3166" y="2120"/>
                  </a:cubicBezTo>
                  <a:cubicBezTo>
                    <a:pt x="3153" y="2125"/>
                    <a:pt x="3137" y="2137"/>
                    <a:pt x="3119" y="2143"/>
                  </a:cubicBezTo>
                  <a:lnTo>
                    <a:pt x="3085" y="2143"/>
                  </a:lnTo>
                  <a:cubicBezTo>
                    <a:pt x="3074" y="2125"/>
                    <a:pt x="3069" y="2109"/>
                    <a:pt x="3063" y="2098"/>
                  </a:cubicBezTo>
                  <a:cubicBezTo>
                    <a:pt x="3040" y="2041"/>
                    <a:pt x="3035" y="1983"/>
                    <a:pt x="3024" y="1927"/>
                  </a:cubicBezTo>
                  <a:lnTo>
                    <a:pt x="3017" y="1881"/>
                  </a:lnTo>
                  <a:cubicBezTo>
                    <a:pt x="3011" y="1836"/>
                    <a:pt x="3006" y="1802"/>
                    <a:pt x="2995" y="1768"/>
                  </a:cubicBezTo>
                  <a:cubicBezTo>
                    <a:pt x="2983" y="1728"/>
                    <a:pt x="2961" y="1700"/>
                    <a:pt x="2927" y="1689"/>
                  </a:cubicBezTo>
                  <a:cubicBezTo>
                    <a:pt x="2915" y="1689"/>
                    <a:pt x="2904" y="1682"/>
                    <a:pt x="2893" y="1682"/>
                  </a:cubicBezTo>
                  <a:cubicBezTo>
                    <a:pt x="2864" y="1682"/>
                    <a:pt x="2836" y="1694"/>
                    <a:pt x="2819" y="1711"/>
                  </a:cubicBezTo>
                  <a:cubicBezTo>
                    <a:pt x="2791" y="1750"/>
                    <a:pt x="2756" y="1784"/>
                    <a:pt x="2728" y="1825"/>
                  </a:cubicBezTo>
                  <a:lnTo>
                    <a:pt x="2705" y="1847"/>
                  </a:lnTo>
                  <a:cubicBezTo>
                    <a:pt x="2688" y="1870"/>
                    <a:pt x="2671" y="1893"/>
                    <a:pt x="2649" y="1921"/>
                  </a:cubicBezTo>
                  <a:cubicBezTo>
                    <a:pt x="2586" y="2001"/>
                    <a:pt x="2500" y="2091"/>
                    <a:pt x="2398" y="2171"/>
                  </a:cubicBezTo>
                  <a:cubicBezTo>
                    <a:pt x="2369" y="2188"/>
                    <a:pt x="2342" y="2206"/>
                    <a:pt x="2313" y="2216"/>
                  </a:cubicBezTo>
                  <a:cubicBezTo>
                    <a:pt x="2295" y="2222"/>
                    <a:pt x="2285" y="2227"/>
                    <a:pt x="2261" y="2227"/>
                  </a:cubicBezTo>
                  <a:lnTo>
                    <a:pt x="2233" y="2227"/>
                  </a:lnTo>
                  <a:cubicBezTo>
                    <a:pt x="2222" y="2227"/>
                    <a:pt x="2211" y="2222"/>
                    <a:pt x="2205" y="2216"/>
                  </a:cubicBezTo>
                  <a:cubicBezTo>
                    <a:pt x="2188" y="2211"/>
                    <a:pt x="2177" y="2206"/>
                    <a:pt x="2165" y="2193"/>
                  </a:cubicBezTo>
                  <a:cubicBezTo>
                    <a:pt x="2143" y="2177"/>
                    <a:pt x="2125" y="2154"/>
                    <a:pt x="2109" y="2132"/>
                  </a:cubicBezTo>
                  <a:cubicBezTo>
                    <a:pt x="2096" y="2120"/>
                    <a:pt x="2091" y="2109"/>
                    <a:pt x="2085" y="2098"/>
                  </a:cubicBezTo>
                  <a:cubicBezTo>
                    <a:pt x="2080" y="2080"/>
                    <a:pt x="2080" y="2064"/>
                    <a:pt x="2075" y="2051"/>
                  </a:cubicBezTo>
                  <a:cubicBezTo>
                    <a:pt x="2075" y="1983"/>
                    <a:pt x="2075" y="1915"/>
                    <a:pt x="2080" y="1847"/>
                  </a:cubicBezTo>
                  <a:lnTo>
                    <a:pt x="2085" y="1773"/>
                  </a:lnTo>
                  <a:cubicBezTo>
                    <a:pt x="2091" y="1723"/>
                    <a:pt x="2085" y="1676"/>
                    <a:pt x="2085" y="1637"/>
                  </a:cubicBezTo>
                  <a:cubicBezTo>
                    <a:pt x="2080" y="1597"/>
                    <a:pt x="2062" y="1563"/>
                    <a:pt x="2040" y="1540"/>
                  </a:cubicBezTo>
                  <a:cubicBezTo>
                    <a:pt x="2017" y="1511"/>
                    <a:pt x="1989" y="1501"/>
                    <a:pt x="1949" y="1501"/>
                  </a:cubicBezTo>
                  <a:cubicBezTo>
                    <a:pt x="1899" y="1501"/>
                    <a:pt x="1847" y="1524"/>
                    <a:pt x="1796" y="1546"/>
                  </a:cubicBezTo>
                  <a:cubicBezTo>
                    <a:pt x="1762" y="1569"/>
                    <a:pt x="1721" y="1586"/>
                    <a:pt x="1687" y="1608"/>
                  </a:cubicBezTo>
                  <a:lnTo>
                    <a:pt x="1671" y="1621"/>
                  </a:lnTo>
                  <a:lnTo>
                    <a:pt x="1648" y="1631"/>
                  </a:lnTo>
                  <a:cubicBezTo>
                    <a:pt x="1631" y="1642"/>
                    <a:pt x="1608" y="1655"/>
                    <a:pt x="1585" y="1666"/>
                  </a:cubicBezTo>
                  <a:cubicBezTo>
                    <a:pt x="1506" y="1694"/>
                    <a:pt x="1421" y="1711"/>
                    <a:pt x="1319" y="1723"/>
                  </a:cubicBezTo>
                  <a:lnTo>
                    <a:pt x="1301" y="1728"/>
                  </a:lnTo>
                  <a:lnTo>
                    <a:pt x="1183" y="1728"/>
                  </a:lnTo>
                  <a:cubicBezTo>
                    <a:pt x="1125" y="1728"/>
                    <a:pt x="1063" y="1728"/>
                    <a:pt x="1005" y="1716"/>
                  </a:cubicBezTo>
                  <a:cubicBezTo>
                    <a:pt x="944" y="1705"/>
                    <a:pt x="892" y="1689"/>
                    <a:pt x="847" y="1671"/>
                  </a:cubicBezTo>
                  <a:cubicBezTo>
                    <a:pt x="819" y="1655"/>
                    <a:pt x="795" y="1637"/>
                    <a:pt x="774" y="1621"/>
                  </a:cubicBezTo>
                  <a:cubicBezTo>
                    <a:pt x="756" y="1608"/>
                    <a:pt x="739" y="1592"/>
                    <a:pt x="727" y="1574"/>
                  </a:cubicBezTo>
                  <a:cubicBezTo>
                    <a:pt x="722" y="1563"/>
                    <a:pt x="711" y="1546"/>
                    <a:pt x="705" y="1535"/>
                  </a:cubicBezTo>
                  <a:cubicBezTo>
                    <a:pt x="693" y="1511"/>
                    <a:pt x="693" y="1490"/>
                    <a:pt x="688" y="1466"/>
                  </a:cubicBezTo>
                  <a:cubicBezTo>
                    <a:pt x="688" y="1443"/>
                    <a:pt x="688" y="1416"/>
                    <a:pt x="693" y="1393"/>
                  </a:cubicBezTo>
                  <a:cubicBezTo>
                    <a:pt x="699" y="1341"/>
                    <a:pt x="716" y="1296"/>
                    <a:pt x="739" y="1245"/>
                  </a:cubicBezTo>
                  <a:cubicBezTo>
                    <a:pt x="767" y="1194"/>
                    <a:pt x="795" y="1143"/>
                    <a:pt x="835" y="1091"/>
                  </a:cubicBezTo>
                  <a:cubicBezTo>
                    <a:pt x="876" y="1046"/>
                    <a:pt x="915" y="1007"/>
                    <a:pt x="960" y="960"/>
                  </a:cubicBezTo>
                  <a:cubicBezTo>
                    <a:pt x="1005" y="915"/>
                    <a:pt x="1057" y="864"/>
                    <a:pt x="1097" y="813"/>
                  </a:cubicBezTo>
                  <a:cubicBezTo>
                    <a:pt x="1108" y="802"/>
                    <a:pt x="1108" y="785"/>
                    <a:pt x="1102" y="774"/>
                  </a:cubicBezTo>
                  <a:cubicBezTo>
                    <a:pt x="1102" y="756"/>
                    <a:pt x="1091" y="745"/>
                    <a:pt x="1068" y="734"/>
                  </a:cubicBezTo>
                  <a:cubicBezTo>
                    <a:pt x="989" y="700"/>
                    <a:pt x="898" y="693"/>
                    <a:pt x="808" y="688"/>
                  </a:cubicBezTo>
                  <a:cubicBezTo>
                    <a:pt x="761" y="688"/>
                    <a:pt x="722" y="682"/>
                    <a:pt x="677" y="677"/>
                  </a:cubicBezTo>
                  <a:cubicBezTo>
                    <a:pt x="619" y="666"/>
                    <a:pt x="557" y="643"/>
                    <a:pt x="478" y="609"/>
                  </a:cubicBezTo>
                  <a:cubicBezTo>
                    <a:pt x="398" y="569"/>
                    <a:pt x="323" y="523"/>
                    <a:pt x="255" y="472"/>
                  </a:cubicBezTo>
                  <a:cubicBezTo>
                    <a:pt x="199" y="420"/>
                    <a:pt x="160" y="375"/>
                    <a:pt x="119" y="325"/>
                  </a:cubicBezTo>
                  <a:cubicBezTo>
                    <a:pt x="97" y="291"/>
                    <a:pt x="79" y="250"/>
                    <a:pt x="63" y="210"/>
                  </a:cubicBezTo>
                  <a:cubicBezTo>
                    <a:pt x="51" y="176"/>
                    <a:pt x="40" y="142"/>
                    <a:pt x="34" y="108"/>
                  </a:cubicBezTo>
                  <a:lnTo>
                    <a:pt x="34" y="86"/>
                  </a:lnTo>
                  <a:cubicBezTo>
                    <a:pt x="40" y="69"/>
                    <a:pt x="45" y="52"/>
                    <a:pt x="51" y="29"/>
                  </a:cubicBezTo>
                  <a:cubicBezTo>
                    <a:pt x="58" y="24"/>
                    <a:pt x="58" y="11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4"/>
            <p:cNvSpPr/>
            <p:nvPr/>
          </p:nvSpPr>
          <p:spPr>
            <a:xfrm flipH="1">
              <a:off x="1112712" y="3486038"/>
              <a:ext cx="199808" cy="231173"/>
            </a:xfrm>
            <a:custGeom>
              <a:avLst/>
              <a:gdLst/>
              <a:ahLst/>
              <a:cxnLst/>
              <a:rect l="l" t="t" r="r" b="b"/>
              <a:pathLst>
                <a:path w="6791" h="7857" extrusionOk="0">
                  <a:moveTo>
                    <a:pt x="3252" y="279"/>
                  </a:moveTo>
                  <a:cubicBezTo>
                    <a:pt x="3286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8" y="324"/>
                  </a:cubicBezTo>
                  <a:cubicBezTo>
                    <a:pt x="3507" y="336"/>
                    <a:pt x="3530" y="353"/>
                    <a:pt x="3558" y="376"/>
                  </a:cubicBezTo>
                  <a:cubicBezTo>
                    <a:pt x="3586" y="399"/>
                    <a:pt x="3609" y="426"/>
                    <a:pt x="3632" y="455"/>
                  </a:cubicBezTo>
                  <a:cubicBezTo>
                    <a:pt x="3666" y="507"/>
                    <a:pt x="3688" y="563"/>
                    <a:pt x="3717" y="625"/>
                  </a:cubicBezTo>
                  <a:cubicBezTo>
                    <a:pt x="3751" y="733"/>
                    <a:pt x="3779" y="848"/>
                    <a:pt x="3803" y="961"/>
                  </a:cubicBezTo>
                  <a:lnTo>
                    <a:pt x="3808" y="972"/>
                  </a:lnTo>
                  <a:cubicBezTo>
                    <a:pt x="3824" y="1074"/>
                    <a:pt x="3848" y="1171"/>
                    <a:pt x="3882" y="1268"/>
                  </a:cubicBezTo>
                  <a:cubicBezTo>
                    <a:pt x="3899" y="1320"/>
                    <a:pt x="3927" y="1354"/>
                    <a:pt x="3968" y="1365"/>
                  </a:cubicBezTo>
                  <a:cubicBezTo>
                    <a:pt x="3979" y="1370"/>
                    <a:pt x="3995" y="1370"/>
                    <a:pt x="4007" y="1370"/>
                  </a:cubicBezTo>
                  <a:lnTo>
                    <a:pt x="4036" y="1370"/>
                  </a:lnTo>
                  <a:cubicBezTo>
                    <a:pt x="4063" y="1359"/>
                    <a:pt x="4097" y="1341"/>
                    <a:pt x="4115" y="1313"/>
                  </a:cubicBezTo>
                  <a:cubicBezTo>
                    <a:pt x="4165" y="1205"/>
                    <a:pt x="4228" y="1108"/>
                    <a:pt x="4302" y="1024"/>
                  </a:cubicBezTo>
                  <a:cubicBezTo>
                    <a:pt x="4382" y="927"/>
                    <a:pt x="4472" y="848"/>
                    <a:pt x="4564" y="779"/>
                  </a:cubicBezTo>
                  <a:cubicBezTo>
                    <a:pt x="4643" y="728"/>
                    <a:pt x="4718" y="688"/>
                    <a:pt x="4791" y="659"/>
                  </a:cubicBezTo>
                  <a:cubicBezTo>
                    <a:pt x="4842" y="643"/>
                    <a:pt x="4894" y="631"/>
                    <a:pt x="4944" y="620"/>
                  </a:cubicBezTo>
                  <a:lnTo>
                    <a:pt x="4978" y="620"/>
                  </a:lnTo>
                  <a:cubicBezTo>
                    <a:pt x="5007" y="620"/>
                    <a:pt x="5035" y="625"/>
                    <a:pt x="5064" y="625"/>
                  </a:cubicBezTo>
                  <a:cubicBezTo>
                    <a:pt x="5098" y="638"/>
                    <a:pt x="5132" y="649"/>
                    <a:pt x="5166" y="659"/>
                  </a:cubicBezTo>
                  <a:cubicBezTo>
                    <a:pt x="5200" y="683"/>
                    <a:pt x="5229" y="699"/>
                    <a:pt x="5263" y="728"/>
                  </a:cubicBezTo>
                  <a:cubicBezTo>
                    <a:pt x="5290" y="756"/>
                    <a:pt x="5314" y="779"/>
                    <a:pt x="5337" y="808"/>
                  </a:cubicBezTo>
                  <a:cubicBezTo>
                    <a:pt x="5353" y="835"/>
                    <a:pt x="5365" y="859"/>
                    <a:pt x="5382" y="893"/>
                  </a:cubicBezTo>
                  <a:cubicBezTo>
                    <a:pt x="5393" y="921"/>
                    <a:pt x="5400" y="961"/>
                    <a:pt x="5405" y="1000"/>
                  </a:cubicBezTo>
                  <a:cubicBezTo>
                    <a:pt x="5405" y="1052"/>
                    <a:pt x="5405" y="1108"/>
                    <a:pt x="5393" y="1171"/>
                  </a:cubicBezTo>
                  <a:cubicBezTo>
                    <a:pt x="5359" y="1354"/>
                    <a:pt x="5274" y="1524"/>
                    <a:pt x="5206" y="1677"/>
                  </a:cubicBezTo>
                  <a:cubicBezTo>
                    <a:pt x="5161" y="1774"/>
                    <a:pt x="5120" y="1853"/>
                    <a:pt x="5093" y="1944"/>
                  </a:cubicBezTo>
                  <a:cubicBezTo>
                    <a:pt x="5080" y="1973"/>
                    <a:pt x="5086" y="2007"/>
                    <a:pt x="5104" y="2035"/>
                  </a:cubicBezTo>
                  <a:cubicBezTo>
                    <a:pt x="5120" y="2063"/>
                    <a:pt x="5154" y="2080"/>
                    <a:pt x="5183" y="2080"/>
                  </a:cubicBezTo>
                  <a:cubicBezTo>
                    <a:pt x="5195" y="2080"/>
                    <a:pt x="5200" y="2080"/>
                    <a:pt x="5211" y="2075"/>
                  </a:cubicBezTo>
                  <a:cubicBezTo>
                    <a:pt x="5308" y="2046"/>
                    <a:pt x="5410" y="2023"/>
                    <a:pt x="5507" y="2012"/>
                  </a:cubicBezTo>
                  <a:cubicBezTo>
                    <a:pt x="5547" y="2007"/>
                    <a:pt x="5581" y="2007"/>
                    <a:pt x="5615" y="2007"/>
                  </a:cubicBezTo>
                  <a:cubicBezTo>
                    <a:pt x="5689" y="2007"/>
                    <a:pt x="5757" y="2012"/>
                    <a:pt x="5830" y="2023"/>
                  </a:cubicBezTo>
                  <a:cubicBezTo>
                    <a:pt x="5911" y="2041"/>
                    <a:pt x="5990" y="2070"/>
                    <a:pt x="6069" y="2104"/>
                  </a:cubicBezTo>
                  <a:cubicBezTo>
                    <a:pt x="6132" y="2138"/>
                    <a:pt x="6189" y="2172"/>
                    <a:pt x="6245" y="2217"/>
                  </a:cubicBezTo>
                  <a:cubicBezTo>
                    <a:pt x="6286" y="2256"/>
                    <a:pt x="6326" y="2296"/>
                    <a:pt x="6354" y="2336"/>
                  </a:cubicBezTo>
                  <a:cubicBezTo>
                    <a:pt x="6381" y="2376"/>
                    <a:pt x="6399" y="2416"/>
                    <a:pt x="6416" y="2456"/>
                  </a:cubicBezTo>
                  <a:cubicBezTo>
                    <a:pt x="6428" y="2490"/>
                    <a:pt x="6439" y="2529"/>
                    <a:pt x="6444" y="2563"/>
                  </a:cubicBezTo>
                  <a:cubicBezTo>
                    <a:pt x="6444" y="2597"/>
                    <a:pt x="6444" y="2631"/>
                    <a:pt x="6439" y="2666"/>
                  </a:cubicBezTo>
                  <a:cubicBezTo>
                    <a:pt x="6433" y="2700"/>
                    <a:pt x="6422" y="2728"/>
                    <a:pt x="6410" y="2757"/>
                  </a:cubicBezTo>
                  <a:cubicBezTo>
                    <a:pt x="6394" y="2791"/>
                    <a:pt x="6371" y="2820"/>
                    <a:pt x="6347" y="2854"/>
                  </a:cubicBezTo>
                  <a:cubicBezTo>
                    <a:pt x="6313" y="2893"/>
                    <a:pt x="6268" y="2927"/>
                    <a:pt x="6223" y="2961"/>
                  </a:cubicBezTo>
                  <a:cubicBezTo>
                    <a:pt x="6161" y="3006"/>
                    <a:pt x="6087" y="3041"/>
                    <a:pt x="6006" y="3075"/>
                  </a:cubicBezTo>
                  <a:cubicBezTo>
                    <a:pt x="5945" y="3098"/>
                    <a:pt x="5882" y="3114"/>
                    <a:pt x="5791" y="3132"/>
                  </a:cubicBezTo>
                  <a:cubicBezTo>
                    <a:pt x="5746" y="3143"/>
                    <a:pt x="5706" y="3188"/>
                    <a:pt x="5706" y="3234"/>
                  </a:cubicBezTo>
                  <a:cubicBezTo>
                    <a:pt x="5706" y="3263"/>
                    <a:pt x="5712" y="3297"/>
                    <a:pt x="5734" y="3313"/>
                  </a:cubicBezTo>
                  <a:cubicBezTo>
                    <a:pt x="5751" y="3336"/>
                    <a:pt x="5780" y="3347"/>
                    <a:pt x="5809" y="3353"/>
                  </a:cubicBezTo>
                  <a:lnTo>
                    <a:pt x="5830" y="3353"/>
                  </a:lnTo>
                  <a:cubicBezTo>
                    <a:pt x="5899" y="3371"/>
                    <a:pt x="5961" y="3387"/>
                    <a:pt x="6024" y="3416"/>
                  </a:cubicBezTo>
                  <a:cubicBezTo>
                    <a:pt x="6092" y="3450"/>
                    <a:pt x="6155" y="3495"/>
                    <a:pt x="6229" y="3552"/>
                  </a:cubicBezTo>
                  <a:cubicBezTo>
                    <a:pt x="6291" y="3609"/>
                    <a:pt x="6342" y="3660"/>
                    <a:pt x="6381" y="3722"/>
                  </a:cubicBezTo>
                  <a:cubicBezTo>
                    <a:pt x="6416" y="3774"/>
                    <a:pt x="6444" y="3825"/>
                    <a:pt x="6467" y="3882"/>
                  </a:cubicBezTo>
                  <a:cubicBezTo>
                    <a:pt x="6484" y="3932"/>
                    <a:pt x="6496" y="3979"/>
                    <a:pt x="6501" y="4029"/>
                  </a:cubicBezTo>
                  <a:cubicBezTo>
                    <a:pt x="6507" y="4069"/>
                    <a:pt x="6501" y="4108"/>
                    <a:pt x="6501" y="4149"/>
                  </a:cubicBezTo>
                  <a:cubicBezTo>
                    <a:pt x="6491" y="4194"/>
                    <a:pt x="6473" y="4239"/>
                    <a:pt x="6456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54" y="4428"/>
                    <a:pt x="6313" y="4456"/>
                    <a:pt x="6274" y="4490"/>
                  </a:cubicBezTo>
                  <a:cubicBezTo>
                    <a:pt x="6223" y="4518"/>
                    <a:pt x="6171" y="4546"/>
                    <a:pt x="6116" y="4575"/>
                  </a:cubicBezTo>
                  <a:cubicBezTo>
                    <a:pt x="6030" y="4603"/>
                    <a:pt x="5933" y="4620"/>
                    <a:pt x="5836" y="4632"/>
                  </a:cubicBezTo>
                  <a:cubicBezTo>
                    <a:pt x="5802" y="4632"/>
                    <a:pt x="5768" y="4638"/>
                    <a:pt x="5734" y="4638"/>
                  </a:cubicBezTo>
                  <a:cubicBezTo>
                    <a:pt x="5644" y="4638"/>
                    <a:pt x="5552" y="4627"/>
                    <a:pt x="5455" y="4609"/>
                  </a:cubicBezTo>
                  <a:cubicBezTo>
                    <a:pt x="5365" y="4593"/>
                    <a:pt x="5274" y="4569"/>
                    <a:pt x="5195" y="4535"/>
                  </a:cubicBezTo>
                  <a:cubicBezTo>
                    <a:pt x="5177" y="4530"/>
                    <a:pt x="5161" y="4530"/>
                    <a:pt x="5143" y="4530"/>
                  </a:cubicBezTo>
                  <a:cubicBezTo>
                    <a:pt x="5093" y="4530"/>
                    <a:pt x="5041" y="4558"/>
                    <a:pt x="5012" y="4598"/>
                  </a:cubicBezTo>
                  <a:cubicBezTo>
                    <a:pt x="4973" y="4661"/>
                    <a:pt x="4978" y="4740"/>
                    <a:pt x="5030" y="4790"/>
                  </a:cubicBezTo>
                  <a:cubicBezTo>
                    <a:pt x="5046" y="4808"/>
                    <a:pt x="5064" y="4831"/>
                    <a:pt x="5080" y="4853"/>
                  </a:cubicBezTo>
                  <a:cubicBezTo>
                    <a:pt x="5104" y="4887"/>
                    <a:pt x="5120" y="4927"/>
                    <a:pt x="5138" y="4961"/>
                  </a:cubicBezTo>
                  <a:cubicBezTo>
                    <a:pt x="5143" y="4989"/>
                    <a:pt x="5154" y="5023"/>
                    <a:pt x="5161" y="5058"/>
                  </a:cubicBezTo>
                  <a:cubicBezTo>
                    <a:pt x="5161" y="5086"/>
                    <a:pt x="5154" y="5109"/>
                    <a:pt x="5154" y="5138"/>
                  </a:cubicBezTo>
                  <a:cubicBezTo>
                    <a:pt x="5143" y="5165"/>
                    <a:pt x="5138" y="5194"/>
                    <a:pt x="5120" y="5223"/>
                  </a:cubicBezTo>
                  <a:cubicBezTo>
                    <a:pt x="5104" y="5262"/>
                    <a:pt x="5080" y="5296"/>
                    <a:pt x="5059" y="5330"/>
                  </a:cubicBezTo>
                  <a:cubicBezTo>
                    <a:pt x="5018" y="5370"/>
                    <a:pt x="4973" y="5411"/>
                    <a:pt x="4928" y="5445"/>
                  </a:cubicBezTo>
                  <a:cubicBezTo>
                    <a:pt x="4865" y="5484"/>
                    <a:pt x="4802" y="5519"/>
                    <a:pt x="4739" y="5547"/>
                  </a:cubicBezTo>
                  <a:cubicBezTo>
                    <a:pt x="4660" y="5569"/>
                    <a:pt x="4581" y="5587"/>
                    <a:pt x="4506" y="5598"/>
                  </a:cubicBezTo>
                  <a:lnTo>
                    <a:pt x="4445" y="5598"/>
                  </a:lnTo>
                  <a:cubicBezTo>
                    <a:pt x="4399" y="5598"/>
                    <a:pt x="4348" y="5598"/>
                    <a:pt x="4296" y="5587"/>
                  </a:cubicBezTo>
                  <a:cubicBezTo>
                    <a:pt x="4240" y="5574"/>
                    <a:pt x="4189" y="5558"/>
                    <a:pt x="4144" y="5535"/>
                  </a:cubicBezTo>
                  <a:cubicBezTo>
                    <a:pt x="4097" y="5513"/>
                    <a:pt x="4052" y="5484"/>
                    <a:pt x="4007" y="5450"/>
                  </a:cubicBezTo>
                  <a:cubicBezTo>
                    <a:pt x="3961" y="5411"/>
                    <a:pt x="3927" y="5364"/>
                    <a:pt x="3893" y="5314"/>
                  </a:cubicBezTo>
                  <a:cubicBezTo>
                    <a:pt x="3871" y="5280"/>
                    <a:pt x="3848" y="5246"/>
                    <a:pt x="3831" y="5212"/>
                  </a:cubicBezTo>
                  <a:cubicBezTo>
                    <a:pt x="3813" y="5172"/>
                    <a:pt x="3774" y="5149"/>
                    <a:pt x="3729" y="5149"/>
                  </a:cubicBezTo>
                  <a:cubicBezTo>
                    <a:pt x="3706" y="5149"/>
                    <a:pt x="3688" y="5154"/>
                    <a:pt x="3672" y="5160"/>
                  </a:cubicBezTo>
                  <a:cubicBezTo>
                    <a:pt x="3614" y="5188"/>
                    <a:pt x="3593" y="5257"/>
                    <a:pt x="3620" y="5319"/>
                  </a:cubicBezTo>
                  <a:cubicBezTo>
                    <a:pt x="3638" y="5348"/>
                    <a:pt x="3648" y="5370"/>
                    <a:pt x="3661" y="5398"/>
                  </a:cubicBezTo>
                  <a:cubicBezTo>
                    <a:pt x="3666" y="5422"/>
                    <a:pt x="3672" y="5445"/>
                    <a:pt x="3677" y="5467"/>
                  </a:cubicBezTo>
                  <a:cubicBezTo>
                    <a:pt x="3677" y="5495"/>
                    <a:pt x="3677" y="5524"/>
                    <a:pt x="3672" y="5547"/>
                  </a:cubicBezTo>
                  <a:cubicBezTo>
                    <a:pt x="3666" y="5569"/>
                    <a:pt x="3661" y="5592"/>
                    <a:pt x="3648" y="5615"/>
                  </a:cubicBezTo>
                  <a:cubicBezTo>
                    <a:pt x="3638" y="5637"/>
                    <a:pt x="3627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1" y="5729"/>
                    <a:pt x="3518" y="5739"/>
                    <a:pt x="3496" y="5752"/>
                  </a:cubicBezTo>
                  <a:cubicBezTo>
                    <a:pt x="3467" y="5757"/>
                    <a:pt x="3444" y="5763"/>
                    <a:pt x="3415" y="5768"/>
                  </a:cubicBezTo>
                  <a:lnTo>
                    <a:pt x="3399" y="5768"/>
                  </a:lnTo>
                  <a:cubicBezTo>
                    <a:pt x="3376" y="5768"/>
                    <a:pt x="3354" y="5768"/>
                    <a:pt x="3336" y="5763"/>
                  </a:cubicBezTo>
                  <a:cubicBezTo>
                    <a:pt x="3308" y="5757"/>
                    <a:pt x="3286" y="5752"/>
                    <a:pt x="3268" y="5739"/>
                  </a:cubicBezTo>
                  <a:cubicBezTo>
                    <a:pt x="3245" y="5729"/>
                    <a:pt x="3228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3" y="5626"/>
                    <a:pt x="3132" y="5603"/>
                    <a:pt x="3121" y="5581"/>
                  </a:cubicBezTo>
                  <a:cubicBezTo>
                    <a:pt x="3108" y="5535"/>
                    <a:pt x="3098" y="5490"/>
                    <a:pt x="3092" y="5450"/>
                  </a:cubicBezTo>
                  <a:cubicBezTo>
                    <a:pt x="3092" y="5422"/>
                    <a:pt x="3087" y="5404"/>
                    <a:pt x="3069" y="5382"/>
                  </a:cubicBezTo>
                  <a:cubicBezTo>
                    <a:pt x="3053" y="5359"/>
                    <a:pt x="3029" y="5353"/>
                    <a:pt x="2995" y="5348"/>
                  </a:cubicBezTo>
                  <a:cubicBezTo>
                    <a:pt x="2945" y="5348"/>
                    <a:pt x="2904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70" y="5587"/>
                    <a:pt x="2853" y="5626"/>
                  </a:cubicBezTo>
                  <a:cubicBezTo>
                    <a:pt x="2836" y="5655"/>
                    <a:pt x="2819" y="5684"/>
                    <a:pt x="2796" y="5718"/>
                  </a:cubicBezTo>
                  <a:cubicBezTo>
                    <a:pt x="2774" y="5739"/>
                    <a:pt x="2746" y="5757"/>
                    <a:pt x="2722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36" y="5854"/>
                    <a:pt x="2484" y="5859"/>
                  </a:cubicBezTo>
                  <a:cubicBezTo>
                    <a:pt x="2473" y="5865"/>
                    <a:pt x="2455" y="5865"/>
                    <a:pt x="2439" y="5865"/>
                  </a:cubicBezTo>
                  <a:cubicBezTo>
                    <a:pt x="2399" y="5865"/>
                    <a:pt x="2358" y="5859"/>
                    <a:pt x="2313" y="5854"/>
                  </a:cubicBezTo>
                  <a:cubicBezTo>
                    <a:pt x="2256" y="5842"/>
                    <a:pt x="2200" y="5825"/>
                    <a:pt x="2143" y="5797"/>
                  </a:cubicBezTo>
                  <a:cubicBezTo>
                    <a:pt x="2098" y="5774"/>
                    <a:pt x="2052" y="5745"/>
                    <a:pt x="2017" y="5718"/>
                  </a:cubicBezTo>
                  <a:cubicBezTo>
                    <a:pt x="1983" y="5689"/>
                    <a:pt x="1956" y="5660"/>
                    <a:pt x="1933" y="5621"/>
                  </a:cubicBezTo>
                  <a:cubicBezTo>
                    <a:pt x="1910" y="5598"/>
                    <a:pt x="1899" y="5564"/>
                    <a:pt x="1888" y="5535"/>
                  </a:cubicBezTo>
                  <a:cubicBezTo>
                    <a:pt x="1876" y="5501"/>
                    <a:pt x="1865" y="5467"/>
                    <a:pt x="1865" y="5438"/>
                  </a:cubicBezTo>
                  <a:cubicBezTo>
                    <a:pt x="1859" y="5398"/>
                    <a:pt x="1865" y="5364"/>
                    <a:pt x="1870" y="5325"/>
                  </a:cubicBezTo>
                  <a:cubicBezTo>
                    <a:pt x="1881" y="5280"/>
                    <a:pt x="1893" y="5233"/>
                    <a:pt x="1915" y="5183"/>
                  </a:cubicBezTo>
                  <a:cubicBezTo>
                    <a:pt x="1927" y="5172"/>
                    <a:pt x="1933" y="5154"/>
                    <a:pt x="1944" y="5143"/>
                  </a:cubicBezTo>
                  <a:cubicBezTo>
                    <a:pt x="1962" y="5109"/>
                    <a:pt x="1962" y="5070"/>
                    <a:pt x="1944" y="5041"/>
                  </a:cubicBezTo>
                  <a:cubicBezTo>
                    <a:pt x="1927" y="5007"/>
                    <a:pt x="1893" y="4984"/>
                    <a:pt x="1859" y="4984"/>
                  </a:cubicBezTo>
                  <a:cubicBezTo>
                    <a:pt x="1847" y="4984"/>
                    <a:pt x="1842" y="4984"/>
                    <a:pt x="1836" y="4989"/>
                  </a:cubicBezTo>
                  <a:cubicBezTo>
                    <a:pt x="1649" y="5036"/>
                    <a:pt x="1445" y="5086"/>
                    <a:pt x="1240" y="5104"/>
                  </a:cubicBezTo>
                  <a:cubicBezTo>
                    <a:pt x="1206" y="5104"/>
                    <a:pt x="1165" y="5109"/>
                    <a:pt x="1131" y="5109"/>
                  </a:cubicBezTo>
                  <a:cubicBezTo>
                    <a:pt x="1063" y="5109"/>
                    <a:pt x="1001" y="5104"/>
                    <a:pt x="939" y="5092"/>
                  </a:cubicBezTo>
                  <a:cubicBezTo>
                    <a:pt x="881" y="5081"/>
                    <a:pt x="824" y="5063"/>
                    <a:pt x="779" y="5041"/>
                  </a:cubicBezTo>
                  <a:cubicBezTo>
                    <a:pt x="734" y="5018"/>
                    <a:pt x="700" y="4995"/>
                    <a:pt x="660" y="4968"/>
                  </a:cubicBezTo>
                  <a:cubicBezTo>
                    <a:pt x="626" y="4933"/>
                    <a:pt x="598" y="4899"/>
                    <a:pt x="569" y="4865"/>
                  </a:cubicBezTo>
                  <a:cubicBezTo>
                    <a:pt x="540" y="4819"/>
                    <a:pt x="512" y="4768"/>
                    <a:pt x="495" y="4722"/>
                  </a:cubicBezTo>
                  <a:cubicBezTo>
                    <a:pt x="478" y="4677"/>
                    <a:pt x="467" y="4632"/>
                    <a:pt x="461" y="4586"/>
                  </a:cubicBezTo>
                  <a:cubicBezTo>
                    <a:pt x="461" y="4541"/>
                    <a:pt x="461" y="4501"/>
                    <a:pt x="467" y="4456"/>
                  </a:cubicBezTo>
                  <a:cubicBezTo>
                    <a:pt x="478" y="4428"/>
                    <a:pt x="490" y="4393"/>
                    <a:pt x="501" y="4354"/>
                  </a:cubicBezTo>
                  <a:cubicBezTo>
                    <a:pt x="517" y="4325"/>
                    <a:pt x="535" y="4297"/>
                    <a:pt x="558" y="4273"/>
                  </a:cubicBezTo>
                  <a:cubicBezTo>
                    <a:pt x="580" y="4245"/>
                    <a:pt x="603" y="4223"/>
                    <a:pt x="632" y="4205"/>
                  </a:cubicBezTo>
                  <a:cubicBezTo>
                    <a:pt x="660" y="4183"/>
                    <a:pt x="695" y="4166"/>
                    <a:pt x="729" y="4155"/>
                  </a:cubicBezTo>
                  <a:cubicBezTo>
                    <a:pt x="768" y="4142"/>
                    <a:pt x="813" y="4132"/>
                    <a:pt x="865" y="4126"/>
                  </a:cubicBezTo>
                  <a:cubicBezTo>
                    <a:pt x="916" y="4121"/>
                    <a:pt x="955" y="4063"/>
                    <a:pt x="955" y="4018"/>
                  </a:cubicBezTo>
                  <a:cubicBezTo>
                    <a:pt x="955" y="3967"/>
                    <a:pt x="926" y="3922"/>
                    <a:pt x="876" y="3904"/>
                  </a:cubicBezTo>
                  <a:cubicBezTo>
                    <a:pt x="831" y="3887"/>
                    <a:pt x="785" y="3870"/>
                    <a:pt x="745" y="3853"/>
                  </a:cubicBezTo>
                  <a:cubicBezTo>
                    <a:pt x="660" y="3808"/>
                    <a:pt x="585" y="3762"/>
                    <a:pt x="517" y="3706"/>
                  </a:cubicBezTo>
                  <a:cubicBezTo>
                    <a:pt x="461" y="3654"/>
                    <a:pt x="415" y="3604"/>
                    <a:pt x="375" y="3552"/>
                  </a:cubicBezTo>
                  <a:cubicBezTo>
                    <a:pt x="341" y="3502"/>
                    <a:pt x="313" y="3450"/>
                    <a:pt x="296" y="3399"/>
                  </a:cubicBezTo>
                  <a:cubicBezTo>
                    <a:pt x="279" y="3347"/>
                    <a:pt x="268" y="3302"/>
                    <a:pt x="262" y="3251"/>
                  </a:cubicBezTo>
                  <a:cubicBezTo>
                    <a:pt x="262" y="3206"/>
                    <a:pt x="262" y="3154"/>
                    <a:pt x="268" y="3114"/>
                  </a:cubicBezTo>
                  <a:cubicBezTo>
                    <a:pt x="279" y="3069"/>
                    <a:pt x="291" y="3030"/>
                    <a:pt x="307" y="2990"/>
                  </a:cubicBezTo>
                  <a:cubicBezTo>
                    <a:pt x="330" y="2956"/>
                    <a:pt x="354" y="2922"/>
                    <a:pt x="375" y="2893"/>
                  </a:cubicBezTo>
                  <a:cubicBezTo>
                    <a:pt x="399" y="2865"/>
                    <a:pt x="433" y="2836"/>
                    <a:pt x="467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3" y="2728"/>
                    <a:pt x="705" y="2711"/>
                    <a:pt x="768" y="2705"/>
                  </a:cubicBezTo>
                  <a:lnTo>
                    <a:pt x="831" y="2705"/>
                  </a:lnTo>
                  <a:cubicBezTo>
                    <a:pt x="892" y="2705"/>
                    <a:pt x="955" y="2711"/>
                    <a:pt x="1023" y="2717"/>
                  </a:cubicBezTo>
                  <a:cubicBezTo>
                    <a:pt x="1081" y="2734"/>
                    <a:pt x="1138" y="2745"/>
                    <a:pt x="1194" y="2762"/>
                  </a:cubicBezTo>
                  <a:cubicBezTo>
                    <a:pt x="1206" y="2768"/>
                    <a:pt x="1222" y="2768"/>
                    <a:pt x="1233" y="2768"/>
                  </a:cubicBezTo>
                  <a:cubicBezTo>
                    <a:pt x="1262" y="2768"/>
                    <a:pt x="1296" y="2757"/>
                    <a:pt x="1314" y="2739"/>
                  </a:cubicBezTo>
                  <a:cubicBezTo>
                    <a:pt x="1353" y="2705"/>
                    <a:pt x="1370" y="2637"/>
                    <a:pt x="1342" y="2592"/>
                  </a:cubicBezTo>
                  <a:cubicBezTo>
                    <a:pt x="1256" y="2445"/>
                    <a:pt x="1183" y="2296"/>
                    <a:pt x="1126" y="2149"/>
                  </a:cubicBezTo>
                  <a:cubicBezTo>
                    <a:pt x="1086" y="2041"/>
                    <a:pt x="1063" y="1944"/>
                    <a:pt x="1052" y="1847"/>
                  </a:cubicBezTo>
                  <a:cubicBezTo>
                    <a:pt x="1052" y="1779"/>
                    <a:pt x="1052" y="1716"/>
                    <a:pt x="1063" y="1660"/>
                  </a:cubicBezTo>
                  <a:cubicBezTo>
                    <a:pt x="1075" y="1614"/>
                    <a:pt x="1086" y="1575"/>
                    <a:pt x="1104" y="1535"/>
                  </a:cubicBezTo>
                  <a:cubicBezTo>
                    <a:pt x="1126" y="1495"/>
                    <a:pt x="1149" y="1456"/>
                    <a:pt x="1183" y="1415"/>
                  </a:cubicBezTo>
                  <a:cubicBezTo>
                    <a:pt x="1211" y="1381"/>
                    <a:pt x="1246" y="1354"/>
                    <a:pt x="1280" y="1330"/>
                  </a:cubicBezTo>
                  <a:cubicBezTo>
                    <a:pt x="1301" y="1313"/>
                    <a:pt x="1325" y="1302"/>
                    <a:pt x="1353" y="1291"/>
                  </a:cubicBezTo>
                  <a:cubicBezTo>
                    <a:pt x="1382" y="1279"/>
                    <a:pt x="1411" y="1273"/>
                    <a:pt x="1438" y="1273"/>
                  </a:cubicBezTo>
                  <a:lnTo>
                    <a:pt x="1456" y="1273"/>
                  </a:lnTo>
                  <a:cubicBezTo>
                    <a:pt x="1490" y="1273"/>
                    <a:pt x="1513" y="1273"/>
                    <a:pt x="1540" y="1279"/>
                  </a:cubicBezTo>
                  <a:cubicBezTo>
                    <a:pt x="1597" y="1291"/>
                    <a:pt x="1649" y="1307"/>
                    <a:pt x="1694" y="1330"/>
                  </a:cubicBezTo>
                  <a:cubicBezTo>
                    <a:pt x="1773" y="1370"/>
                    <a:pt x="1854" y="1422"/>
                    <a:pt x="1933" y="1490"/>
                  </a:cubicBezTo>
                  <a:cubicBezTo>
                    <a:pt x="2007" y="1551"/>
                    <a:pt x="2075" y="1626"/>
                    <a:pt x="2137" y="1700"/>
                  </a:cubicBezTo>
                  <a:cubicBezTo>
                    <a:pt x="2161" y="1729"/>
                    <a:pt x="2195" y="1745"/>
                    <a:pt x="2234" y="1745"/>
                  </a:cubicBezTo>
                  <a:cubicBezTo>
                    <a:pt x="2274" y="1745"/>
                    <a:pt x="2313" y="1729"/>
                    <a:pt x="2342" y="1700"/>
                  </a:cubicBezTo>
                  <a:cubicBezTo>
                    <a:pt x="2365" y="1677"/>
                    <a:pt x="2376" y="1648"/>
                    <a:pt x="2376" y="1614"/>
                  </a:cubicBezTo>
                  <a:cubicBezTo>
                    <a:pt x="2376" y="1524"/>
                    <a:pt x="2382" y="1433"/>
                    <a:pt x="2405" y="1325"/>
                  </a:cubicBezTo>
                  <a:cubicBezTo>
                    <a:pt x="2433" y="1165"/>
                    <a:pt x="2489" y="1006"/>
                    <a:pt x="2557" y="859"/>
                  </a:cubicBezTo>
                  <a:cubicBezTo>
                    <a:pt x="2615" y="740"/>
                    <a:pt x="2683" y="638"/>
                    <a:pt x="2757" y="541"/>
                  </a:cubicBezTo>
                  <a:cubicBezTo>
                    <a:pt x="2808" y="484"/>
                    <a:pt x="2864" y="433"/>
                    <a:pt x="2922" y="387"/>
                  </a:cubicBezTo>
                  <a:cubicBezTo>
                    <a:pt x="2972" y="353"/>
                    <a:pt x="3024" y="331"/>
                    <a:pt x="3074" y="308"/>
                  </a:cubicBezTo>
                  <a:cubicBezTo>
                    <a:pt x="3121" y="297"/>
                    <a:pt x="3166" y="284"/>
                    <a:pt x="3211" y="279"/>
                  </a:cubicBezTo>
                  <a:close/>
                  <a:moveTo>
                    <a:pt x="3252" y="1"/>
                  </a:moveTo>
                  <a:cubicBezTo>
                    <a:pt x="3177" y="1"/>
                    <a:pt x="3103" y="12"/>
                    <a:pt x="3035" y="29"/>
                  </a:cubicBezTo>
                  <a:cubicBezTo>
                    <a:pt x="2911" y="63"/>
                    <a:pt x="2808" y="126"/>
                    <a:pt x="2712" y="205"/>
                  </a:cubicBezTo>
                  <a:cubicBezTo>
                    <a:pt x="2615" y="279"/>
                    <a:pt x="2536" y="370"/>
                    <a:pt x="2461" y="467"/>
                  </a:cubicBezTo>
                  <a:cubicBezTo>
                    <a:pt x="2387" y="575"/>
                    <a:pt x="2331" y="688"/>
                    <a:pt x="2274" y="801"/>
                  </a:cubicBezTo>
                  <a:cubicBezTo>
                    <a:pt x="2217" y="932"/>
                    <a:pt x="2172" y="1069"/>
                    <a:pt x="2143" y="1205"/>
                  </a:cubicBezTo>
                  <a:cubicBezTo>
                    <a:pt x="2137" y="1234"/>
                    <a:pt x="2132" y="1262"/>
                    <a:pt x="2127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7" y="995"/>
                  </a:cubicBezTo>
                  <a:cubicBezTo>
                    <a:pt x="1449" y="995"/>
                    <a:pt x="1421" y="997"/>
                    <a:pt x="1393" y="1000"/>
                  </a:cubicBezTo>
                  <a:cubicBezTo>
                    <a:pt x="1267" y="1013"/>
                    <a:pt x="1154" y="1074"/>
                    <a:pt x="1057" y="1160"/>
                  </a:cubicBezTo>
                  <a:cubicBezTo>
                    <a:pt x="1001" y="1205"/>
                    <a:pt x="950" y="1268"/>
                    <a:pt x="910" y="1330"/>
                  </a:cubicBezTo>
                  <a:cubicBezTo>
                    <a:pt x="871" y="1388"/>
                    <a:pt x="842" y="1456"/>
                    <a:pt x="819" y="1524"/>
                  </a:cubicBezTo>
                  <a:cubicBezTo>
                    <a:pt x="779" y="1660"/>
                    <a:pt x="779" y="1808"/>
                    <a:pt x="802" y="1950"/>
                  </a:cubicBezTo>
                  <a:cubicBezTo>
                    <a:pt x="824" y="2091"/>
                    <a:pt x="876" y="2228"/>
                    <a:pt x="933" y="2359"/>
                  </a:cubicBezTo>
                  <a:cubicBezTo>
                    <a:pt x="950" y="2398"/>
                    <a:pt x="967" y="2432"/>
                    <a:pt x="984" y="2466"/>
                  </a:cubicBezTo>
                  <a:cubicBezTo>
                    <a:pt x="935" y="2461"/>
                    <a:pt x="886" y="2458"/>
                    <a:pt x="838" y="2458"/>
                  </a:cubicBezTo>
                  <a:cubicBezTo>
                    <a:pt x="739" y="2458"/>
                    <a:pt x="643" y="2470"/>
                    <a:pt x="551" y="2501"/>
                  </a:cubicBezTo>
                  <a:cubicBezTo>
                    <a:pt x="370" y="2558"/>
                    <a:pt x="205" y="2676"/>
                    <a:pt x="115" y="2847"/>
                  </a:cubicBezTo>
                  <a:cubicBezTo>
                    <a:pt x="24" y="3012"/>
                    <a:pt x="0" y="3206"/>
                    <a:pt x="47" y="3387"/>
                  </a:cubicBezTo>
                  <a:cubicBezTo>
                    <a:pt x="69" y="3484"/>
                    <a:pt x="108" y="3575"/>
                    <a:pt x="160" y="3654"/>
                  </a:cubicBezTo>
                  <a:cubicBezTo>
                    <a:pt x="223" y="3751"/>
                    <a:pt x="302" y="3830"/>
                    <a:pt x="393" y="3904"/>
                  </a:cubicBezTo>
                  <a:cubicBezTo>
                    <a:pt x="433" y="3938"/>
                    <a:pt x="483" y="3972"/>
                    <a:pt x="530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5" y="4121"/>
                    <a:pt x="296" y="4234"/>
                    <a:pt x="262" y="4347"/>
                  </a:cubicBezTo>
                  <a:cubicBezTo>
                    <a:pt x="189" y="4603"/>
                    <a:pt x="279" y="4882"/>
                    <a:pt x="456" y="5075"/>
                  </a:cubicBezTo>
                  <a:cubicBezTo>
                    <a:pt x="620" y="5255"/>
                    <a:pt x="873" y="5325"/>
                    <a:pt x="1116" y="5325"/>
                  </a:cubicBezTo>
                  <a:cubicBezTo>
                    <a:pt x="1125" y="5325"/>
                    <a:pt x="1134" y="5325"/>
                    <a:pt x="1143" y="5325"/>
                  </a:cubicBezTo>
                  <a:cubicBezTo>
                    <a:pt x="1325" y="5319"/>
                    <a:pt x="1506" y="5285"/>
                    <a:pt x="1683" y="5240"/>
                  </a:cubicBezTo>
                  <a:lnTo>
                    <a:pt x="1683" y="5240"/>
                  </a:lnTo>
                  <a:cubicBezTo>
                    <a:pt x="1676" y="5268"/>
                    <a:pt x="1671" y="5302"/>
                    <a:pt x="1666" y="5336"/>
                  </a:cubicBezTo>
                  <a:cubicBezTo>
                    <a:pt x="1655" y="5416"/>
                    <a:pt x="1666" y="5506"/>
                    <a:pt x="1694" y="5587"/>
                  </a:cubicBezTo>
                  <a:cubicBezTo>
                    <a:pt x="1751" y="5752"/>
                    <a:pt x="1876" y="5881"/>
                    <a:pt x="2030" y="5956"/>
                  </a:cubicBezTo>
                  <a:cubicBezTo>
                    <a:pt x="2158" y="6025"/>
                    <a:pt x="2299" y="6057"/>
                    <a:pt x="2442" y="6057"/>
                  </a:cubicBezTo>
                  <a:cubicBezTo>
                    <a:pt x="2475" y="6057"/>
                    <a:pt x="2508" y="6055"/>
                    <a:pt x="2541" y="6052"/>
                  </a:cubicBezTo>
                  <a:cubicBezTo>
                    <a:pt x="2672" y="6035"/>
                    <a:pt x="2791" y="5978"/>
                    <a:pt x="2888" y="5894"/>
                  </a:cubicBezTo>
                  <a:lnTo>
                    <a:pt x="2888" y="5894"/>
                  </a:lnTo>
                  <a:cubicBezTo>
                    <a:pt x="2870" y="6269"/>
                    <a:pt x="2819" y="6638"/>
                    <a:pt x="2751" y="7006"/>
                  </a:cubicBezTo>
                  <a:lnTo>
                    <a:pt x="2757" y="7006"/>
                  </a:lnTo>
                  <a:cubicBezTo>
                    <a:pt x="2717" y="7195"/>
                    <a:pt x="2677" y="7381"/>
                    <a:pt x="2638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60" y="7672"/>
                    <a:pt x="2677" y="7688"/>
                    <a:pt x="2706" y="7695"/>
                  </a:cubicBezTo>
                  <a:cubicBezTo>
                    <a:pt x="2716" y="7698"/>
                    <a:pt x="2726" y="7700"/>
                    <a:pt x="2736" y="7700"/>
                  </a:cubicBezTo>
                  <a:cubicBezTo>
                    <a:pt x="2781" y="7700"/>
                    <a:pt x="2827" y="7673"/>
                    <a:pt x="2836" y="7632"/>
                  </a:cubicBezTo>
                  <a:cubicBezTo>
                    <a:pt x="2853" y="7559"/>
                    <a:pt x="2870" y="7478"/>
                    <a:pt x="2888" y="7405"/>
                  </a:cubicBezTo>
                  <a:lnTo>
                    <a:pt x="2882" y="7405"/>
                  </a:lnTo>
                  <a:cubicBezTo>
                    <a:pt x="2933" y="7166"/>
                    <a:pt x="2972" y="6911"/>
                    <a:pt x="3001" y="6626"/>
                  </a:cubicBezTo>
                  <a:cubicBezTo>
                    <a:pt x="3018" y="6461"/>
                    <a:pt x="3029" y="6297"/>
                    <a:pt x="3040" y="6120"/>
                  </a:cubicBezTo>
                  <a:cubicBezTo>
                    <a:pt x="3047" y="6024"/>
                    <a:pt x="3047" y="5928"/>
                    <a:pt x="3053" y="5831"/>
                  </a:cubicBezTo>
                  <a:cubicBezTo>
                    <a:pt x="3069" y="5842"/>
                    <a:pt x="3087" y="5859"/>
                    <a:pt x="3103" y="5870"/>
                  </a:cubicBezTo>
                  <a:cubicBezTo>
                    <a:pt x="3149" y="5910"/>
                    <a:pt x="3211" y="5939"/>
                    <a:pt x="3273" y="5956"/>
                  </a:cubicBezTo>
                  <a:cubicBezTo>
                    <a:pt x="3313" y="5962"/>
                    <a:pt x="3354" y="5967"/>
                    <a:pt x="3393" y="5967"/>
                  </a:cubicBezTo>
                  <a:cubicBezTo>
                    <a:pt x="3422" y="5967"/>
                    <a:pt x="3456" y="5962"/>
                    <a:pt x="3490" y="5956"/>
                  </a:cubicBezTo>
                  <a:cubicBezTo>
                    <a:pt x="3558" y="5944"/>
                    <a:pt x="3620" y="5922"/>
                    <a:pt x="3683" y="5881"/>
                  </a:cubicBezTo>
                  <a:cubicBezTo>
                    <a:pt x="3695" y="5870"/>
                    <a:pt x="3700" y="5859"/>
                    <a:pt x="3711" y="5854"/>
                  </a:cubicBezTo>
                  <a:lnTo>
                    <a:pt x="3711" y="5859"/>
                  </a:lnTo>
                  <a:lnTo>
                    <a:pt x="3717" y="5854"/>
                  </a:lnTo>
                  <a:lnTo>
                    <a:pt x="3717" y="5854"/>
                  </a:lnTo>
                  <a:cubicBezTo>
                    <a:pt x="3706" y="6109"/>
                    <a:pt x="3700" y="6393"/>
                    <a:pt x="3706" y="6678"/>
                  </a:cubicBezTo>
                  <a:cubicBezTo>
                    <a:pt x="3717" y="6882"/>
                    <a:pt x="3729" y="7064"/>
                    <a:pt x="3751" y="7240"/>
                  </a:cubicBezTo>
                  <a:cubicBezTo>
                    <a:pt x="3763" y="7320"/>
                    <a:pt x="3779" y="7399"/>
                    <a:pt x="3797" y="7478"/>
                  </a:cubicBezTo>
                  <a:cubicBezTo>
                    <a:pt x="3819" y="7586"/>
                    <a:pt x="3853" y="7695"/>
                    <a:pt x="3899" y="7791"/>
                  </a:cubicBezTo>
                  <a:cubicBezTo>
                    <a:pt x="3913" y="7833"/>
                    <a:pt x="3958" y="7856"/>
                    <a:pt x="3998" y="7856"/>
                  </a:cubicBezTo>
                  <a:cubicBezTo>
                    <a:pt x="4007" y="7856"/>
                    <a:pt x="4016" y="7855"/>
                    <a:pt x="4024" y="7853"/>
                  </a:cubicBezTo>
                  <a:cubicBezTo>
                    <a:pt x="4081" y="7837"/>
                    <a:pt x="4126" y="7774"/>
                    <a:pt x="4109" y="7717"/>
                  </a:cubicBezTo>
                  <a:cubicBezTo>
                    <a:pt x="4070" y="7546"/>
                    <a:pt x="4018" y="7381"/>
                    <a:pt x="3984" y="7205"/>
                  </a:cubicBezTo>
                  <a:cubicBezTo>
                    <a:pt x="3944" y="7035"/>
                    <a:pt x="3921" y="6859"/>
                    <a:pt x="3905" y="6689"/>
                  </a:cubicBezTo>
                  <a:lnTo>
                    <a:pt x="3905" y="6683"/>
                  </a:lnTo>
                  <a:cubicBezTo>
                    <a:pt x="3876" y="6348"/>
                    <a:pt x="3876" y="6007"/>
                    <a:pt x="3882" y="5666"/>
                  </a:cubicBezTo>
                  <a:lnTo>
                    <a:pt x="3882" y="5666"/>
                  </a:lnTo>
                  <a:cubicBezTo>
                    <a:pt x="3944" y="5718"/>
                    <a:pt x="4013" y="5757"/>
                    <a:pt x="4086" y="5791"/>
                  </a:cubicBezTo>
                  <a:cubicBezTo>
                    <a:pt x="4178" y="5836"/>
                    <a:pt x="4280" y="5859"/>
                    <a:pt x="4377" y="5870"/>
                  </a:cubicBezTo>
                  <a:cubicBezTo>
                    <a:pt x="4405" y="5873"/>
                    <a:pt x="4434" y="5875"/>
                    <a:pt x="4462" y="5875"/>
                  </a:cubicBezTo>
                  <a:cubicBezTo>
                    <a:pt x="4536" y="5875"/>
                    <a:pt x="4608" y="5866"/>
                    <a:pt x="4677" y="5854"/>
                  </a:cubicBezTo>
                  <a:cubicBezTo>
                    <a:pt x="4774" y="5836"/>
                    <a:pt x="4870" y="5808"/>
                    <a:pt x="4962" y="5763"/>
                  </a:cubicBezTo>
                  <a:cubicBezTo>
                    <a:pt x="5052" y="5723"/>
                    <a:pt x="5132" y="5671"/>
                    <a:pt x="5206" y="5609"/>
                  </a:cubicBezTo>
                  <a:cubicBezTo>
                    <a:pt x="5274" y="5547"/>
                    <a:pt x="5337" y="5479"/>
                    <a:pt x="5382" y="5398"/>
                  </a:cubicBezTo>
                  <a:cubicBezTo>
                    <a:pt x="5427" y="5308"/>
                    <a:pt x="5461" y="5217"/>
                    <a:pt x="5473" y="5115"/>
                  </a:cubicBezTo>
                  <a:cubicBezTo>
                    <a:pt x="5473" y="5075"/>
                    <a:pt x="5473" y="5023"/>
                    <a:pt x="5468" y="4978"/>
                  </a:cubicBezTo>
                  <a:cubicBezTo>
                    <a:pt x="5468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7" y="4938"/>
                    <a:pt x="5619" y="4945"/>
                    <a:pt x="5699" y="4945"/>
                  </a:cubicBezTo>
                  <a:cubicBezTo>
                    <a:pt x="5741" y="4945"/>
                    <a:pt x="5784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61" y="4876"/>
                    <a:pt x="6223" y="4853"/>
                  </a:cubicBezTo>
                  <a:cubicBezTo>
                    <a:pt x="6342" y="4808"/>
                    <a:pt x="6456" y="4734"/>
                    <a:pt x="6541" y="4648"/>
                  </a:cubicBezTo>
                  <a:cubicBezTo>
                    <a:pt x="6643" y="4546"/>
                    <a:pt x="6717" y="4422"/>
                    <a:pt x="6751" y="4286"/>
                  </a:cubicBezTo>
                  <a:cubicBezTo>
                    <a:pt x="6791" y="4149"/>
                    <a:pt x="6785" y="3995"/>
                    <a:pt x="6740" y="3859"/>
                  </a:cubicBezTo>
                  <a:cubicBezTo>
                    <a:pt x="6701" y="3728"/>
                    <a:pt x="6627" y="3609"/>
                    <a:pt x="6536" y="3502"/>
                  </a:cubicBezTo>
                  <a:cubicBezTo>
                    <a:pt x="6491" y="3450"/>
                    <a:pt x="6433" y="3399"/>
                    <a:pt x="6376" y="3353"/>
                  </a:cubicBezTo>
                  <a:cubicBezTo>
                    <a:pt x="6320" y="3308"/>
                    <a:pt x="6257" y="3274"/>
                    <a:pt x="6195" y="3245"/>
                  </a:cubicBezTo>
                  <a:cubicBezTo>
                    <a:pt x="6189" y="3240"/>
                    <a:pt x="6184" y="3240"/>
                    <a:pt x="6177" y="3234"/>
                  </a:cubicBezTo>
                  <a:cubicBezTo>
                    <a:pt x="6291" y="3182"/>
                    <a:pt x="6394" y="3114"/>
                    <a:pt x="6478" y="3024"/>
                  </a:cubicBezTo>
                  <a:cubicBezTo>
                    <a:pt x="6541" y="2956"/>
                    <a:pt x="6593" y="2876"/>
                    <a:pt x="6627" y="2786"/>
                  </a:cubicBezTo>
                  <a:cubicBezTo>
                    <a:pt x="6654" y="2700"/>
                    <a:pt x="6654" y="2615"/>
                    <a:pt x="6649" y="2524"/>
                  </a:cubicBezTo>
                  <a:cubicBezTo>
                    <a:pt x="6638" y="2445"/>
                    <a:pt x="6609" y="2364"/>
                    <a:pt x="6570" y="2291"/>
                  </a:cubicBezTo>
                  <a:cubicBezTo>
                    <a:pt x="6525" y="2211"/>
                    <a:pt x="6467" y="2143"/>
                    <a:pt x="6405" y="2080"/>
                  </a:cubicBezTo>
                  <a:cubicBezTo>
                    <a:pt x="6326" y="2012"/>
                    <a:pt x="6240" y="1960"/>
                    <a:pt x="6150" y="1915"/>
                  </a:cubicBezTo>
                  <a:cubicBezTo>
                    <a:pt x="6053" y="1870"/>
                    <a:pt x="5950" y="1842"/>
                    <a:pt x="5843" y="1819"/>
                  </a:cubicBezTo>
                  <a:cubicBezTo>
                    <a:pt x="5774" y="1806"/>
                    <a:pt x="5703" y="1800"/>
                    <a:pt x="5632" y="1800"/>
                  </a:cubicBezTo>
                  <a:cubicBezTo>
                    <a:pt x="5544" y="1800"/>
                    <a:pt x="5456" y="1809"/>
                    <a:pt x="5371" y="1824"/>
                  </a:cubicBezTo>
                  <a:cubicBezTo>
                    <a:pt x="5393" y="1774"/>
                    <a:pt x="5421" y="1716"/>
                    <a:pt x="5445" y="1666"/>
                  </a:cubicBezTo>
                  <a:cubicBezTo>
                    <a:pt x="5502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4" y="876"/>
                  </a:cubicBezTo>
                  <a:cubicBezTo>
                    <a:pt x="5592" y="814"/>
                    <a:pt x="5563" y="751"/>
                    <a:pt x="5524" y="694"/>
                  </a:cubicBezTo>
                  <a:cubicBezTo>
                    <a:pt x="5484" y="631"/>
                    <a:pt x="5427" y="575"/>
                    <a:pt x="5371" y="529"/>
                  </a:cubicBezTo>
                  <a:cubicBezTo>
                    <a:pt x="5269" y="444"/>
                    <a:pt x="5138" y="404"/>
                    <a:pt x="5012" y="392"/>
                  </a:cubicBezTo>
                  <a:cubicBezTo>
                    <a:pt x="5003" y="392"/>
                    <a:pt x="4994" y="392"/>
                    <a:pt x="4985" y="392"/>
                  </a:cubicBezTo>
                  <a:cubicBezTo>
                    <a:pt x="4864" y="392"/>
                    <a:pt x="4749" y="424"/>
                    <a:pt x="4637" y="473"/>
                  </a:cubicBezTo>
                  <a:cubicBezTo>
                    <a:pt x="4519" y="523"/>
                    <a:pt x="4404" y="604"/>
                    <a:pt x="4302" y="683"/>
                  </a:cubicBezTo>
                  <a:cubicBezTo>
                    <a:pt x="4217" y="756"/>
                    <a:pt x="4144" y="842"/>
                    <a:pt x="4070" y="927"/>
                  </a:cubicBezTo>
                  <a:lnTo>
                    <a:pt x="4058" y="876"/>
                  </a:lnTo>
                  <a:cubicBezTo>
                    <a:pt x="4029" y="745"/>
                    <a:pt x="4002" y="620"/>
                    <a:pt x="3955" y="501"/>
                  </a:cubicBezTo>
                  <a:cubicBezTo>
                    <a:pt x="3910" y="387"/>
                    <a:pt x="3848" y="279"/>
                    <a:pt x="3763" y="194"/>
                  </a:cubicBezTo>
                  <a:cubicBezTo>
                    <a:pt x="3717" y="148"/>
                    <a:pt x="3666" y="114"/>
                    <a:pt x="3614" y="85"/>
                  </a:cubicBezTo>
                  <a:cubicBezTo>
                    <a:pt x="3580" y="69"/>
                    <a:pt x="3546" y="51"/>
                    <a:pt x="3512" y="40"/>
                  </a:cubicBezTo>
                  <a:cubicBezTo>
                    <a:pt x="3473" y="29"/>
                    <a:pt x="3428" y="17"/>
                    <a:pt x="3388" y="12"/>
                  </a:cubicBezTo>
                  <a:cubicBezTo>
                    <a:pt x="3342" y="6"/>
                    <a:pt x="3297" y="1"/>
                    <a:pt x="325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4"/>
            <p:cNvSpPr/>
            <p:nvPr/>
          </p:nvSpPr>
          <p:spPr>
            <a:xfrm flipH="1">
              <a:off x="5258228" y="4192783"/>
              <a:ext cx="4073425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098" name="Google Shape;1098;p14"/>
            <p:cNvSpPr/>
            <p:nvPr/>
          </p:nvSpPr>
          <p:spPr>
            <a:xfrm flipH="1">
              <a:off x="4963470" y="3229813"/>
              <a:ext cx="4408700" cy="53750"/>
            </a:xfrm>
            <a:custGeom>
              <a:avLst/>
              <a:gdLst/>
              <a:ahLst/>
              <a:cxnLst/>
              <a:rect l="l" t="t" r="r" b="b"/>
              <a:pathLst>
                <a:path w="176348" h="2150" extrusionOk="0">
                  <a:moveTo>
                    <a:pt x="176348" y="0"/>
                  </a:moveTo>
                  <a:cubicBezTo>
                    <a:pt x="166710" y="239"/>
                    <a:pt x="136562" y="1393"/>
                    <a:pt x="118521" y="1433"/>
                  </a:cubicBezTo>
                  <a:cubicBezTo>
                    <a:pt x="100480" y="1473"/>
                    <a:pt x="85347" y="358"/>
                    <a:pt x="68102" y="239"/>
                  </a:cubicBezTo>
                  <a:cubicBezTo>
                    <a:pt x="50858" y="120"/>
                    <a:pt x="26404" y="399"/>
                    <a:pt x="15054" y="717"/>
                  </a:cubicBezTo>
                  <a:cubicBezTo>
                    <a:pt x="3704" y="1036"/>
                    <a:pt x="2509" y="1911"/>
                    <a:pt x="0" y="215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099" name="Google Shape;1099;p14"/>
            <p:cNvSpPr/>
            <p:nvPr/>
          </p:nvSpPr>
          <p:spPr>
            <a:xfrm flipH="1">
              <a:off x="6028020" y="3648726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00" name="Google Shape;1100;p14"/>
            <p:cNvSpPr/>
            <p:nvPr/>
          </p:nvSpPr>
          <p:spPr>
            <a:xfrm>
              <a:off x="7999395" y="35228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01" name="Google Shape;1101;p14"/>
            <p:cNvSpPr/>
            <p:nvPr/>
          </p:nvSpPr>
          <p:spPr>
            <a:xfrm rot="10800000" flipH="1">
              <a:off x="7115270" y="3814275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02" name="Google Shape;1102;p14"/>
            <p:cNvSpPr/>
            <p:nvPr/>
          </p:nvSpPr>
          <p:spPr>
            <a:xfrm flipH="1">
              <a:off x="8166641" y="3697300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03" name="Google Shape;1103;p14"/>
            <p:cNvSpPr/>
            <p:nvPr/>
          </p:nvSpPr>
          <p:spPr>
            <a:xfrm rot="10800000">
              <a:off x="6108041" y="3591800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04" name="Google Shape;1104;p14"/>
            <p:cNvSpPr/>
            <p:nvPr/>
          </p:nvSpPr>
          <p:spPr>
            <a:xfrm flipH="1">
              <a:off x="7440096" y="396450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" name="Google Shape;1106;p15"/>
          <p:cNvSpPr txBox="1">
            <a:spLocks noGrp="1"/>
          </p:cNvSpPr>
          <p:nvPr>
            <p:ph type="subTitle" idx="1"/>
          </p:nvPr>
        </p:nvSpPr>
        <p:spPr>
          <a:xfrm>
            <a:off x="953525" y="1400575"/>
            <a:ext cx="4727400" cy="224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07" name="Google Shape;110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108" name="Google Shape;1108;p15"/>
          <p:cNvGrpSpPr/>
          <p:nvPr/>
        </p:nvGrpSpPr>
        <p:grpSpPr>
          <a:xfrm flipH="1">
            <a:off x="-1278450" y="4024735"/>
            <a:ext cx="11901687" cy="1362260"/>
            <a:chOff x="0" y="4694675"/>
            <a:chExt cx="10045313" cy="1149780"/>
          </a:xfrm>
        </p:grpSpPr>
        <p:sp>
          <p:nvSpPr>
            <p:cNvPr id="1109" name="Google Shape;1109;p15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0" name="Google Shape;1110;p15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1" name="Google Shape;1111;p15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2" name="Google Shape;1112;p15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3" name="Google Shape;1113;p15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4" name="Google Shape;1114;p15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5" name="Google Shape;1115;p15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6" name="Google Shape;1116;p15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7" name="Google Shape;1117;p15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18" name="Google Shape;1118;p15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119" name="Google Shape;1119;p15"/>
          <p:cNvGrpSpPr/>
          <p:nvPr/>
        </p:nvGrpSpPr>
        <p:grpSpPr>
          <a:xfrm>
            <a:off x="-388350" y="4602610"/>
            <a:ext cx="11901687" cy="1362260"/>
            <a:chOff x="0" y="4694675"/>
            <a:chExt cx="10045313" cy="1149780"/>
          </a:xfrm>
        </p:grpSpPr>
        <p:sp>
          <p:nvSpPr>
            <p:cNvPr id="1120" name="Google Shape;1120;p15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21" name="Google Shape;1121;p15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1122" name="Google Shape;1122;p15"/>
          <p:cNvSpPr/>
          <p:nvPr/>
        </p:nvSpPr>
        <p:spPr>
          <a:xfrm flipH="1">
            <a:off x="7937274" y="353450"/>
            <a:ext cx="802292" cy="347401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" name="Google Shape;1124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125" name="Google Shape;1125;p16"/>
          <p:cNvSpPr txBox="1">
            <a:spLocks noGrp="1"/>
          </p:cNvSpPr>
          <p:nvPr>
            <p:ph type="title" idx="2"/>
          </p:nvPr>
        </p:nvSpPr>
        <p:spPr>
          <a:xfrm>
            <a:off x="720000" y="2815349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26" name="Google Shape;1126;p16"/>
          <p:cNvSpPr txBox="1">
            <a:spLocks noGrp="1"/>
          </p:cNvSpPr>
          <p:nvPr>
            <p:ph type="subTitle" idx="1"/>
          </p:nvPr>
        </p:nvSpPr>
        <p:spPr>
          <a:xfrm>
            <a:off x="720000" y="3106611"/>
            <a:ext cx="23364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" name="Google Shape;1127;p16"/>
          <p:cNvSpPr txBox="1">
            <a:spLocks noGrp="1"/>
          </p:cNvSpPr>
          <p:nvPr>
            <p:ph type="title" idx="3"/>
          </p:nvPr>
        </p:nvSpPr>
        <p:spPr>
          <a:xfrm>
            <a:off x="3403800" y="2815349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28" name="Google Shape;1128;p16"/>
          <p:cNvSpPr txBox="1">
            <a:spLocks noGrp="1"/>
          </p:cNvSpPr>
          <p:nvPr>
            <p:ph type="subTitle" idx="4"/>
          </p:nvPr>
        </p:nvSpPr>
        <p:spPr>
          <a:xfrm>
            <a:off x="3403800" y="3106611"/>
            <a:ext cx="23364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16"/>
          <p:cNvSpPr txBox="1">
            <a:spLocks noGrp="1"/>
          </p:cNvSpPr>
          <p:nvPr>
            <p:ph type="title" idx="5"/>
          </p:nvPr>
        </p:nvSpPr>
        <p:spPr>
          <a:xfrm>
            <a:off x="6087600" y="2815349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30" name="Google Shape;1130;p16"/>
          <p:cNvSpPr txBox="1">
            <a:spLocks noGrp="1"/>
          </p:cNvSpPr>
          <p:nvPr>
            <p:ph type="subTitle" idx="6"/>
          </p:nvPr>
        </p:nvSpPr>
        <p:spPr>
          <a:xfrm>
            <a:off x="6087600" y="3106611"/>
            <a:ext cx="23364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1" name="Google Shape;1131;p16"/>
          <p:cNvGrpSpPr/>
          <p:nvPr/>
        </p:nvGrpSpPr>
        <p:grpSpPr>
          <a:xfrm>
            <a:off x="-182518" y="4647982"/>
            <a:ext cx="10306491" cy="1179674"/>
            <a:chOff x="0" y="4694675"/>
            <a:chExt cx="10045313" cy="1149780"/>
          </a:xfrm>
        </p:grpSpPr>
        <p:sp>
          <p:nvSpPr>
            <p:cNvPr id="1132" name="Google Shape;1132;p16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3" name="Google Shape;1133;p16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4" name="Google Shape;1134;p16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5" name="Google Shape;1135;p16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6" name="Google Shape;1136;p16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7" name="Google Shape;1137;p16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8" name="Google Shape;1138;p16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39" name="Google Shape;1139;p16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40" name="Google Shape;1140;p16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41" name="Google Shape;1141;p16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42" name="Google Shape;1142;p16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43" name="Google Shape;1143;p16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144" name="Google Shape;1144;p16"/>
          <p:cNvGrpSpPr/>
          <p:nvPr/>
        </p:nvGrpSpPr>
        <p:grpSpPr>
          <a:xfrm>
            <a:off x="8163341" y="96018"/>
            <a:ext cx="980651" cy="632345"/>
            <a:chOff x="7611555" y="141378"/>
            <a:chExt cx="1196500" cy="771529"/>
          </a:xfrm>
        </p:grpSpPr>
        <p:sp>
          <p:nvSpPr>
            <p:cNvPr id="1145" name="Google Shape;1145;p16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6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6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6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" name="Google Shape;1149;p16"/>
          <p:cNvGrpSpPr/>
          <p:nvPr/>
        </p:nvGrpSpPr>
        <p:grpSpPr>
          <a:xfrm flipH="1">
            <a:off x="132916" y="1506804"/>
            <a:ext cx="577072" cy="372109"/>
            <a:chOff x="7611555" y="141378"/>
            <a:chExt cx="1196500" cy="771529"/>
          </a:xfrm>
        </p:grpSpPr>
        <p:sp>
          <p:nvSpPr>
            <p:cNvPr id="1150" name="Google Shape;1150;p16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6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6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6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" name="Google Shape;1154;p16"/>
          <p:cNvGrpSpPr/>
          <p:nvPr/>
        </p:nvGrpSpPr>
        <p:grpSpPr>
          <a:xfrm flipH="1">
            <a:off x="8424006" y="3770505"/>
            <a:ext cx="669397" cy="340348"/>
            <a:chOff x="932758" y="384002"/>
            <a:chExt cx="1717284" cy="873136"/>
          </a:xfrm>
        </p:grpSpPr>
        <p:sp>
          <p:nvSpPr>
            <p:cNvPr id="1155" name="Google Shape;1155;p16"/>
            <p:cNvSpPr/>
            <p:nvPr/>
          </p:nvSpPr>
          <p:spPr>
            <a:xfrm>
              <a:off x="950113" y="402813"/>
              <a:ext cx="1120173" cy="524523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947304" y="692391"/>
              <a:ext cx="298452" cy="219550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955531" y="693795"/>
              <a:ext cx="297048" cy="21132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932758" y="384002"/>
              <a:ext cx="1151523" cy="557378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1260811" y="467771"/>
              <a:ext cx="1369619" cy="766244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1282179" y="1011363"/>
              <a:ext cx="1007514" cy="172751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1268837" y="948912"/>
              <a:ext cx="1319659" cy="285109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1243455" y="452422"/>
              <a:ext cx="1406587" cy="80471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2320864" y="1110881"/>
              <a:ext cx="6571" cy="8778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2311434" y="1086854"/>
              <a:ext cx="16051" cy="32855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2320864" y="1110831"/>
              <a:ext cx="17957" cy="28541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17"/>
          <p:cNvSpPr txBox="1">
            <a:spLocks noGrp="1"/>
          </p:cNvSpPr>
          <p:nvPr>
            <p:ph type="title"/>
          </p:nvPr>
        </p:nvSpPr>
        <p:spPr>
          <a:xfrm>
            <a:off x="720000" y="3492988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68" name="Google Shape;1168;p17"/>
          <p:cNvSpPr txBox="1">
            <a:spLocks noGrp="1"/>
          </p:cNvSpPr>
          <p:nvPr>
            <p:ph type="subTitle" idx="1"/>
          </p:nvPr>
        </p:nvSpPr>
        <p:spPr>
          <a:xfrm>
            <a:off x="720000" y="37747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" name="Google Shape;1169;p17"/>
          <p:cNvSpPr txBox="1">
            <a:spLocks noGrp="1"/>
          </p:cNvSpPr>
          <p:nvPr>
            <p:ph type="title" idx="2"/>
          </p:nvPr>
        </p:nvSpPr>
        <p:spPr>
          <a:xfrm>
            <a:off x="3403800" y="3492988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70" name="Google Shape;1170;p17"/>
          <p:cNvSpPr txBox="1">
            <a:spLocks noGrp="1"/>
          </p:cNvSpPr>
          <p:nvPr>
            <p:ph type="subTitle" idx="3"/>
          </p:nvPr>
        </p:nvSpPr>
        <p:spPr>
          <a:xfrm>
            <a:off x="3403800" y="37747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17"/>
          <p:cNvSpPr txBox="1">
            <a:spLocks noGrp="1"/>
          </p:cNvSpPr>
          <p:nvPr>
            <p:ph type="title" idx="4"/>
          </p:nvPr>
        </p:nvSpPr>
        <p:spPr>
          <a:xfrm>
            <a:off x="6087600" y="3492988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72" name="Google Shape;1172;p17"/>
          <p:cNvSpPr txBox="1">
            <a:spLocks noGrp="1"/>
          </p:cNvSpPr>
          <p:nvPr>
            <p:ph type="subTitle" idx="5"/>
          </p:nvPr>
        </p:nvSpPr>
        <p:spPr>
          <a:xfrm>
            <a:off x="6087600" y="37747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17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174" name="Google Shape;1174;p17"/>
          <p:cNvGrpSpPr/>
          <p:nvPr/>
        </p:nvGrpSpPr>
        <p:grpSpPr>
          <a:xfrm>
            <a:off x="98285" y="170618"/>
            <a:ext cx="552903" cy="356524"/>
            <a:chOff x="7611555" y="141378"/>
            <a:chExt cx="1196500" cy="771529"/>
          </a:xfrm>
        </p:grpSpPr>
        <p:sp>
          <p:nvSpPr>
            <p:cNvPr id="1175" name="Google Shape;1175;p17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7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7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7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" name="Google Shape;1179;p17"/>
          <p:cNvGrpSpPr/>
          <p:nvPr/>
        </p:nvGrpSpPr>
        <p:grpSpPr>
          <a:xfrm rot="796656">
            <a:off x="7859129" y="184061"/>
            <a:ext cx="1149542" cy="686187"/>
            <a:chOff x="6752224" y="3278093"/>
            <a:chExt cx="1476591" cy="881410"/>
          </a:xfrm>
        </p:grpSpPr>
        <p:sp>
          <p:nvSpPr>
            <p:cNvPr id="1180" name="Google Shape;1180;p17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7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" name="Google Shape;1182;p17"/>
          <p:cNvGrpSpPr/>
          <p:nvPr/>
        </p:nvGrpSpPr>
        <p:grpSpPr>
          <a:xfrm rot="796584">
            <a:off x="8255470" y="530145"/>
            <a:ext cx="796650" cy="475538"/>
            <a:chOff x="6752224" y="3278093"/>
            <a:chExt cx="1476591" cy="881410"/>
          </a:xfrm>
        </p:grpSpPr>
        <p:sp>
          <p:nvSpPr>
            <p:cNvPr id="1183" name="Google Shape;1183;p17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7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" name="Google Shape;1185;p17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1186" name="Google Shape;1186;p17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87" name="Google Shape;1187;p17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88" name="Google Shape;1188;p17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89" name="Google Shape;1189;p17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0" name="Google Shape;1190;p17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1" name="Google Shape;1191;p17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2" name="Google Shape;1192;p17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3" name="Google Shape;1193;p17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4" name="Google Shape;1194;p17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5" name="Google Shape;1195;p17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6" name="Google Shape;1196;p17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197" name="Google Shape;1197;p17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19"/>
          <p:cNvSpPr txBox="1">
            <a:spLocks noGrp="1"/>
          </p:cNvSpPr>
          <p:nvPr>
            <p:ph type="title"/>
          </p:nvPr>
        </p:nvSpPr>
        <p:spPr>
          <a:xfrm>
            <a:off x="719977" y="18422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1" name="Google Shape;1221;p19"/>
          <p:cNvSpPr txBox="1">
            <a:spLocks noGrp="1"/>
          </p:cNvSpPr>
          <p:nvPr>
            <p:ph type="subTitle" idx="1"/>
          </p:nvPr>
        </p:nvSpPr>
        <p:spPr>
          <a:xfrm>
            <a:off x="719977" y="21716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" name="Google Shape;1222;p19"/>
          <p:cNvSpPr txBox="1">
            <a:spLocks noGrp="1"/>
          </p:cNvSpPr>
          <p:nvPr>
            <p:ph type="title" idx="2"/>
          </p:nvPr>
        </p:nvSpPr>
        <p:spPr>
          <a:xfrm>
            <a:off x="3419250" y="18422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3" name="Google Shape;1223;p19"/>
          <p:cNvSpPr txBox="1">
            <a:spLocks noGrp="1"/>
          </p:cNvSpPr>
          <p:nvPr>
            <p:ph type="subTitle" idx="3"/>
          </p:nvPr>
        </p:nvSpPr>
        <p:spPr>
          <a:xfrm>
            <a:off x="3419247" y="21716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9"/>
          <p:cNvSpPr txBox="1">
            <a:spLocks noGrp="1"/>
          </p:cNvSpPr>
          <p:nvPr>
            <p:ph type="title" idx="4"/>
          </p:nvPr>
        </p:nvSpPr>
        <p:spPr>
          <a:xfrm>
            <a:off x="719977" y="35925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5" name="Google Shape;1225;p19"/>
          <p:cNvSpPr txBox="1">
            <a:spLocks noGrp="1"/>
          </p:cNvSpPr>
          <p:nvPr>
            <p:ph type="subTitle" idx="5"/>
          </p:nvPr>
        </p:nvSpPr>
        <p:spPr>
          <a:xfrm>
            <a:off x="719977" y="39218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9"/>
          <p:cNvSpPr txBox="1">
            <a:spLocks noGrp="1"/>
          </p:cNvSpPr>
          <p:nvPr>
            <p:ph type="title" idx="6"/>
          </p:nvPr>
        </p:nvSpPr>
        <p:spPr>
          <a:xfrm>
            <a:off x="3419250" y="35925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7" name="Google Shape;1227;p19"/>
          <p:cNvSpPr txBox="1">
            <a:spLocks noGrp="1"/>
          </p:cNvSpPr>
          <p:nvPr>
            <p:ph type="subTitle" idx="7"/>
          </p:nvPr>
        </p:nvSpPr>
        <p:spPr>
          <a:xfrm>
            <a:off x="3419247" y="39218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p19"/>
          <p:cNvSpPr txBox="1">
            <a:spLocks noGrp="1"/>
          </p:cNvSpPr>
          <p:nvPr>
            <p:ph type="title" idx="8"/>
          </p:nvPr>
        </p:nvSpPr>
        <p:spPr>
          <a:xfrm>
            <a:off x="6118523" y="18422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9" name="Google Shape;1229;p19"/>
          <p:cNvSpPr txBox="1">
            <a:spLocks noGrp="1"/>
          </p:cNvSpPr>
          <p:nvPr>
            <p:ph type="subTitle" idx="9"/>
          </p:nvPr>
        </p:nvSpPr>
        <p:spPr>
          <a:xfrm>
            <a:off x="6118523" y="21716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19"/>
          <p:cNvSpPr txBox="1">
            <a:spLocks noGrp="1"/>
          </p:cNvSpPr>
          <p:nvPr>
            <p:ph type="title" idx="13"/>
          </p:nvPr>
        </p:nvSpPr>
        <p:spPr>
          <a:xfrm>
            <a:off x="6118523" y="35925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31" name="Google Shape;1231;p19"/>
          <p:cNvSpPr txBox="1">
            <a:spLocks noGrp="1"/>
          </p:cNvSpPr>
          <p:nvPr>
            <p:ph type="subTitle" idx="14"/>
          </p:nvPr>
        </p:nvSpPr>
        <p:spPr>
          <a:xfrm>
            <a:off x="6118523" y="39218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1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233" name="Google Shape;1233;p19"/>
          <p:cNvGrpSpPr/>
          <p:nvPr/>
        </p:nvGrpSpPr>
        <p:grpSpPr>
          <a:xfrm>
            <a:off x="-203600" y="4670796"/>
            <a:ext cx="10381831" cy="1149780"/>
            <a:chOff x="0" y="4694675"/>
            <a:chExt cx="10045313" cy="1149780"/>
          </a:xfrm>
        </p:grpSpPr>
        <p:sp>
          <p:nvSpPr>
            <p:cNvPr id="1234" name="Google Shape;1234;p19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35" name="Google Shape;1235;p19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36" name="Google Shape;1236;p19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37" name="Google Shape;1237;p19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38" name="Google Shape;1238;p19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39" name="Google Shape;1239;p19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40" name="Google Shape;1240;p19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41" name="Google Shape;1241;p19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42" name="Google Shape;1242;p19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43" name="Google Shape;1243;p19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44" name="Google Shape;1244;p19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245" name="Google Shape;1245;p19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246" name="Google Shape;1246;p19"/>
          <p:cNvGrpSpPr/>
          <p:nvPr/>
        </p:nvGrpSpPr>
        <p:grpSpPr>
          <a:xfrm>
            <a:off x="7845680" y="104037"/>
            <a:ext cx="1248285" cy="572661"/>
            <a:chOff x="6868650" y="204738"/>
            <a:chExt cx="1904906" cy="874024"/>
          </a:xfrm>
        </p:grpSpPr>
        <p:sp>
          <p:nvSpPr>
            <p:cNvPr id="1247" name="Google Shape;1247;p19"/>
            <p:cNvSpPr/>
            <p:nvPr/>
          </p:nvSpPr>
          <p:spPr>
            <a:xfrm>
              <a:off x="8029773" y="217071"/>
              <a:ext cx="734444" cy="343872"/>
            </a:xfrm>
            <a:custGeom>
              <a:avLst/>
              <a:gdLst/>
              <a:ahLst/>
              <a:cxnLst/>
              <a:rect l="l" t="t" r="r" b="b"/>
              <a:pathLst>
                <a:path w="22332" h="10456" extrusionOk="0">
                  <a:moveTo>
                    <a:pt x="10137" y="0"/>
                  </a:moveTo>
                  <a:cubicBezTo>
                    <a:pt x="9893" y="6"/>
                    <a:pt x="9637" y="22"/>
                    <a:pt x="9376" y="56"/>
                  </a:cubicBezTo>
                  <a:cubicBezTo>
                    <a:pt x="8797" y="137"/>
                    <a:pt x="8246" y="284"/>
                    <a:pt x="7734" y="494"/>
                  </a:cubicBezTo>
                  <a:cubicBezTo>
                    <a:pt x="7307" y="676"/>
                    <a:pt x="6909" y="914"/>
                    <a:pt x="6541" y="1199"/>
                  </a:cubicBezTo>
                  <a:lnTo>
                    <a:pt x="6557" y="1187"/>
                  </a:lnTo>
                  <a:lnTo>
                    <a:pt x="6557" y="1187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89" y="2296"/>
                    <a:pt x="5359" y="2500"/>
                    <a:pt x="5245" y="2710"/>
                  </a:cubicBezTo>
                  <a:cubicBezTo>
                    <a:pt x="5319" y="2789"/>
                    <a:pt x="5387" y="2875"/>
                    <a:pt x="5443" y="2960"/>
                  </a:cubicBezTo>
                  <a:cubicBezTo>
                    <a:pt x="5461" y="2988"/>
                    <a:pt x="5472" y="3028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64" y="3188"/>
                    <a:pt x="5335" y="3193"/>
                    <a:pt x="5307" y="3193"/>
                  </a:cubicBezTo>
                  <a:cubicBezTo>
                    <a:pt x="5262" y="3193"/>
                    <a:pt x="5222" y="3177"/>
                    <a:pt x="5199" y="3148"/>
                  </a:cubicBezTo>
                  <a:cubicBezTo>
                    <a:pt x="5080" y="3012"/>
                    <a:pt x="4966" y="2898"/>
                    <a:pt x="4847" y="2807"/>
                  </a:cubicBezTo>
                  <a:cubicBezTo>
                    <a:pt x="4700" y="2694"/>
                    <a:pt x="4529" y="2597"/>
                    <a:pt x="4347" y="2517"/>
                  </a:cubicBezTo>
                  <a:cubicBezTo>
                    <a:pt x="4147" y="2438"/>
                    <a:pt x="3932" y="2380"/>
                    <a:pt x="3699" y="2346"/>
                  </a:cubicBezTo>
                  <a:cubicBezTo>
                    <a:pt x="3562" y="2330"/>
                    <a:pt x="3415" y="2319"/>
                    <a:pt x="3279" y="2319"/>
                  </a:cubicBezTo>
                  <a:cubicBezTo>
                    <a:pt x="3114" y="2319"/>
                    <a:pt x="2943" y="2330"/>
                    <a:pt x="2773" y="2353"/>
                  </a:cubicBezTo>
                  <a:cubicBezTo>
                    <a:pt x="2421" y="2403"/>
                    <a:pt x="2075" y="2500"/>
                    <a:pt x="1745" y="2637"/>
                  </a:cubicBezTo>
                  <a:cubicBezTo>
                    <a:pt x="1472" y="2755"/>
                    <a:pt x="1215" y="2904"/>
                    <a:pt x="994" y="3074"/>
                  </a:cubicBezTo>
                  <a:cubicBezTo>
                    <a:pt x="806" y="3222"/>
                    <a:pt x="648" y="3376"/>
                    <a:pt x="517" y="3539"/>
                  </a:cubicBezTo>
                  <a:cubicBezTo>
                    <a:pt x="392" y="3704"/>
                    <a:pt x="289" y="3887"/>
                    <a:pt x="205" y="4074"/>
                  </a:cubicBezTo>
                  <a:cubicBezTo>
                    <a:pt x="119" y="4273"/>
                    <a:pt x="63" y="4489"/>
                    <a:pt x="29" y="4711"/>
                  </a:cubicBezTo>
                  <a:cubicBezTo>
                    <a:pt x="0" y="4944"/>
                    <a:pt x="0" y="5188"/>
                    <a:pt x="34" y="5432"/>
                  </a:cubicBezTo>
                  <a:cubicBezTo>
                    <a:pt x="69" y="5694"/>
                    <a:pt x="142" y="5955"/>
                    <a:pt x="244" y="6206"/>
                  </a:cubicBezTo>
                  <a:cubicBezTo>
                    <a:pt x="363" y="6478"/>
                    <a:pt x="512" y="6739"/>
                    <a:pt x="693" y="6977"/>
                  </a:cubicBezTo>
                  <a:cubicBezTo>
                    <a:pt x="864" y="7194"/>
                    <a:pt x="1063" y="7387"/>
                    <a:pt x="1278" y="7557"/>
                  </a:cubicBezTo>
                  <a:cubicBezTo>
                    <a:pt x="1477" y="7711"/>
                    <a:pt x="1682" y="7830"/>
                    <a:pt x="1897" y="7927"/>
                  </a:cubicBezTo>
                  <a:cubicBezTo>
                    <a:pt x="2102" y="8006"/>
                    <a:pt x="2313" y="8068"/>
                    <a:pt x="2529" y="8097"/>
                  </a:cubicBezTo>
                  <a:cubicBezTo>
                    <a:pt x="2626" y="8108"/>
                    <a:pt x="2722" y="8115"/>
                    <a:pt x="2812" y="8115"/>
                  </a:cubicBezTo>
                  <a:cubicBezTo>
                    <a:pt x="2915" y="8115"/>
                    <a:pt x="3011" y="8108"/>
                    <a:pt x="3108" y="8097"/>
                  </a:cubicBezTo>
                  <a:cubicBezTo>
                    <a:pt x="3313" y="8068"/>
                    <a:pt x="3517" y="8013"/>
                    <a:pt x="3717" y="7927"/>
                  </a:cubicBezTo>
                  <a:cubicBezTo>
                    <a:pt x="3801" y="7893"/>
                    <a:pt x="3892" y="7848"/>
                    <a:pt x="3984" y="7796"/>
                  </a:cubicBezTo>
                  <a:lnTo>
                    <a:pt x="3989" y="7790"/>
                  </a:lnTo>
                  <a:cubicBezTo>
                    <a:pt x="3989" y="7614"/>
                    <a:pt x="3995" y="7444"/>
                    <a:pt x="4018" y="7273"/>
                  </a:cubicBezTo>
                  <a:cubicBezTo>
                    <a:pt x="4023" y="7245"/>
                    <a:pt x="4029" y="7216"/>
                    <a:pt x="4052" y="7194"/>
                  </a:cubicBezTo>
                  <a:cubicBezTo>
                    <a:pt x="4074" y="7177"/>
                    <a:pt x="4102" y="7166"/>
                    <a:pt x="4131" y="7166"/>
                  </a:cubicBezTo>
                  <a:cubicBezTo>
                    <a:pt x="4160" y="7166"/>
                    <a:pt x="4188" y="7177"/>
                    <a:pt x="4210" y="7194"/>
                  </a:cubicBezTo>
                  <a:cubicBezTo>
                    <a:pt x="4228" y="7211"/>
                    <a:pt x="4244" y="7245"/>
                    <a:pt x="4239" y="7273"/>
                  </a:cubicBezTo>
                  <a:cubicBezTo>
                    <a:pt x="4210" y="7518"/>
                    <a:pt x="4205" y="7762"/>
                    <a:pt x="4239" y="7995"/>
                  </a:cubicBezTo>
                  <a:cubicBezTo>
                    <a:pt x="4267" y="8194"/>
                    <a:pt x="4318" y="8388"/>
                    <a:pt x="4398" y="8574"/>
                  </a:cubicBezTo>
                  <a:cubicBezTo>
                    <a:pt x="4478" y="8768"/>
                    <a:pt x="4585" y="8955"/>
                    <a:pt x="4716" y="9125"/>
                  </a:cubicBezTo>
                  <a:cubicBezTo>
                    <a:pt x="4858" y="9301"/>
                    <a:pt x="5018" y="9461"/>
                    <a:pt x="5199" y="9603"/>
                  </a:cubicBezTo>
                  <a:cubicBezTo>
                    <a:pt x="5416" y="9768"/>
                    <a:pt x="5654" y="9910"/>
                    <a:pt x="5909" y="10017"/>
                  </a:cubicBezTo>
                  <a:cubicBezTo>
                    <a:pt x="6205" y="10137"/>
                    <a:pt x="6518" y="10222"/>
                    <a:pt x="6835" y="10268"/>
                  </a:cubicBezTo>
                  <a:cubicBezTo>
                    <a:pt x="7000" y="10290"/>
                    <a:pt x="7165" y="10302"/>
                    <a:pt x="7325" y="10302"/>
                  </a:cubicBezTo>
                  <a:cubicBezTo>
                    <a:pt x="7472" y="10302"/>
                    <a:pt x="7625" y="10290"/>
                    <a:pt x="7779" y="10274"/>
                  </a:cubicBezTo>
                  <a:cubicBezTo>
                    <a:pt x="8063" y="10234"/>
                    <a:pt x="8341" y="10160"/>
                    <a:pt x="8597" y="10051"/>
                  </a:cubicBezTo>
                  <a:cubicBezTo>
                    <a:pt x="8818" y="9956"/>
                    <a:pt x="9030" y="9836"/>
                    <a:pt x="9217" y="9694"/>
                  </a:cubicBezTo>
                  <a:cubicBezTo>
                    <a:pt x="9387" y="9563"/>
                    <a:pt x="9523" y="9432"/>
                    <a:pt x="9637" y="9285"/>
                  </a:cubicBezTo>
                  <a:cubicBezTo>
                    <a:pt x="9723" y="9172"/>
                    <a:pt x="9807" y="9041"/>
                    <a:pt x="9882" y="8904"/>
                  </a:cubicBezTo>
                  <a:lnTo>
                    <a:pt x="9984" y="8700"/>
                  </a:lnTo>
                  <a:cubicBezTo>
                    <a:pt x="10006" y="8643"/>
                    <a:pt x="10035" y="8592"/>
                    <a:pt x="10063" y="8535"/>
                  </a:cubicBezTo>
                  <a:cubicBezTo>
                    <a:pt x="10069" y="8478"/>
                    <a:pt x="10108" y="8422"/>
                    <a:pt x="10166" y="8404"/>
                  </a:cubicBezTo>
                  <a:cubicBezTo>
                    <a:pt x="10182" y="8404"/>
                    <a:pt x="10194" y="8398"/>
                    <a:pt x="10205" y="8398"/>
                  </a:cubicBezTo>
                  <a:cubicBezTo>
                    <a:pt x="10263" y="8398"/>
                    <a:pt x="10313" y="8438"/>
                    <a:pt x="10336" y="8501"/>
                  </a:cubicBezTo>
                  <a:cubicBezTo>
                    <a:pt x="10353" y="8558"/>
                    <a:pt x="10376" y="8614"/>
                    <a:pt x="10399" y="8671"/>
                  </a:cubicBezTo>
                  <a:cubicBezTo>
                    <a:pt x="10478" y="8847"/>
                    <a:pt x="10575" y="9018"/>
                    <a:pt x="10694" y="9172"/>
                  </a:cubicBezTo>
                  <a:cubicBezTo>
                    <a:pt x="10824" y="9342"/>
                    <a:pt x="10984" y="9506"/>
                    <a:pt x="11165" y="9649"/>
                  </a:cubicBezTo>
                  <a:cubicBezTo>
                    <a:pt x="11393" y="9820"/>
                    <a:pt x="11648" y="9972"/>
                    <a:pt x="11933" y="10092"/>
                  </a:cubicBezTo>
                  <a:cubicBezTo>
                    <a:pt x="12296" y="10245"/>
                    <a:pt x="12689" y="10353"/>
                    <a:pt x="13103" y="10410"/>
                  </a:cubicBezTo>
                  <a:cubicBezTo>
                    <a:pt x="13319" y="10439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15"/>
                  </a:cubicBezTo>
                  <a:lnTo>
                    <a:pt x="14382" y="10415"/>
                  </a:lnTo>
                  <a:cubicBezTo>
                    <a:pt x="14831" y="10353"/>
                    <a:pt x="15269" y="10234"/>
                    <a:pt x="15678" y="10064"/>
                  </a:cubicBezTo>
                  <a:cubicBezTo>
                    <a:pt x="16053" y="9899"/>
                    <a:pt x="16399" y="9700"/>
                    <a:pt x="16712" y="9455"/>
                  </a:cubicBezTo>
                  <a:cubicBezTo>
                    <a:pt x="16967" y="9256"/>
                    <a:pt x="17195" y="9029"/>
                    <a:pt x="17388" y="8784"/>
                  </a:cubicBezTo>
                  <a:cubicBezTo>
                    <a:pt x="17580" y="8535"/>
                    <a:pt x="17740" y="8262"/>
                    <a:pt x="17865" y="7972"/>
                  </a:cubicBezTo>
                  <a:cubicBezTo>
                    <a:pt x="17894" y="7893"/>
                    <a:pt x="17921" y="7819"/>
                    <a:pt x="17945" y="7756"/>
                  </a:cubicBezTo>
                  <a:cubicBezTo>
                    <a:pt x="17955" y="7717"/>
                    <a:pt x="17968" y="7677"/>
                    <a:pt x="17979" y="7638"/>
                  </a:cubicBezTo>
                  <a:cubicBezTo>
                    <a:pt x="17996" y="7575"/>
                    <a:pt x="18013" y="7512"/>
                    <a:pt x="18036" y="7455"/>
                  </a:cubicBezTo>
                  <a:cubicBezTo>
                    <a:pt x="18058" y="7399"/>
                    <a:pt x="18104" y="7358"/>
                    <a:pt x="18160" y="7358"/>
                  </a:cubicBezTo>
                  <a:cubicBezTo>
                    <a:pt x="18172" y="7358"/>
                    <a:pt x="18183" y="7365"/>
                    <a:pt x="18194" y="7365"/>
                  </a:cubicBezTo>
                  <a:cubicBezTo>
                    <a:pt x="18228" y="7376"/>
                    <a:pt x="18257" y="7392"/>
                    <a:pt x="18269" y="7426"/>
                  </a:cubicBezTo>
                  <a:cubicBezTo>
                    <a:pt x="18291" y="7455"/>
                    <a:pt x="18291" y="7489"/>
                    <a:pt x="18286" y="7523"/>
                  </a:cubicBezTo>
                  <a:cubicBezTo>
                    <a:pt x="18269" y="7643"/>
                    <a:pt x="18235" y="7762"/>
                    <a:pt x="18189" y="7893"/>
                  </a:cubicBezTo>
                  <a:lnTo>
                    <a:pt x="18262" y="7927"/>
                  </a:lnTo>
                  <a:cubicBezTo>
                    <a:pt x="18296" y="7938"/>
                    <a:pt x="18320" y="7944"/>
                    <a:pt x="18343" y="7955"/>
                  </a:cubicBezTo>
                  <a:cubicBezTo>
                    <a:pt x="18416" y="7984"/>
                    <a:pt x="18479" y="8006"/>
                    <a:pt x="18542" y="8023"/>
                  </a:cubicBezTo>
                  <a:cubicBezTo>
                    <a:pt x="18678" y="8063"/>
                    <a:pt x="18820" y="8092"/>
                    <a:pt x="18956" y="8108"/>
                  </a:cubicBezTo>
                  <a:cubicBezTo>
                    <a:pt x="19087" y="8126"/>
                    <a:pt x="19217" y="8137"/>
                    <a:pt x="19353" y="8137"/>
                  </a:cubicBezTo>
                  <a:cubicBezTo>
                    <a:pt x="19507" y="8137"/>
                    <a:pt x="19660" y="8126"/>
                    <a:pt x="19814" y="8103"/>
                  </a:cubicBezTo>
                  <a:cubicBezTo>
                    <a:pt x="20132" y="8058"/>
                    <a:pt x="20451" y="7972"/>
                    <a:pt x="20746" y="7848"/>
                  </a:cubicBezTo>
                  <a:cubicBezTo>
                    <a:pt x="21008" y="7733"/>
                    <a:pt x="21252" y="7591"/>
                    <a:pt x="21456" y="7433"/>
                  </a:cubicBezTo>
                  <a:cubicBezTo>
                    <a:pt x="21627" y="7302"/>
                    <a:pt x="21774" y="7153"/>
                    <a:pt x="21899" y="6995"/>
                  </a:cubicBezTo>
                  <a:cubicBezTo>
                    <a:pt x="22007" y="6853"/>
                    <a:pt x="22099" y="6699"/>
                    <a:pt x="22167" y="6547"/>
                  </a:cubicBezTo>
                  <a:cubicBezTo>
                    <a:pt x="22240" y="6376"/>
                    <a:pt x="22285" y="6206"/>
                    <a:pt x="22314" y="6023"/>
                  </a:cubicBezTo>
                  <a:cubicBezTo>
                    <a:pt x="22332" y="5841"/>
                    <a:pt x="22332" y="5660"/>
                    <a:pt x="22309" y="5483"/>
                  </a:cubicBezTo>
                  <a:cubicBezTo>
                    <a:pt x="22280" y="5267"/>
                    <a:pt x="22224" y="5052"/>
                    <a:pt x="22138" y="4847"/>
                  </a:cubicBezTo>
                  <a:cubicBezTo>
                    <a:pt x="22041" y="4625"/>
                    <a:pt x="21917" y="4410"/>
                    <a:pt x="21763" y="4210"/>
                  </a:cubicBezTo>
                  <a:cubicBezTo>
                    <a:pt x="21604" y="4006"/>
                    <a:pt x="21422" y="3824"/>
                    <a:pt x="21223" y="3670"/>
                  </a:cubicBezTo>
                  <a:cubicBezTo>
                    <a:pt x="21036" y="3529"/>
                    <a:pt x="20837" y="3410"/>
                    <a:pt x="20633" y="3324"/>
                  </a:cubicBezTo>
                  <a:lnTo>
                    <a:pt x="20615" y="3319"/>
                  </a:lnTo>
                  <a:lnTo>
                    <a:pt x="20622" y="3319"/>
                  </a:lnTo>
                  <a:cubicBezTo>
                    <a:pt x="20423" y="3233"/>
                    <a:pt x="20218" y="3177"/>
                    <a:pt x="20008" y="3148"/>
                  </a:cubicBezTo>
                  <a:lnTo>
                    <a:pt x="19990" y="3143"/>
                  </a:lnTo>
                  <a:cubicBezTo>
                    <a:pt x="19899" y="3130"/>
                    <a:pt x="19803" y="3125"/>
                    <a:pt x="19712" y="3125"/>
                  </a:cubicBezTo>
                  <a:cubicBezTo>
                    <a:pt x="19621" y="3125"/>
                    <a:pt x="19524" y="3130"/>
                    <a:pt x="19439" y="3143"/>
                  </a:cubicBezTo>
                  <a:cubicBezTo>
                    <a:pt x="19235" y="3171"/>
                    <a:pt x="19041" y="3227"/>
                    <a:pt x="18854" y="3301"/>
                  </a:cubicBezTo>
                  <a:cubicBezTo>
                    <a:pt x="18797" y="3329"/>
                    <a:pt x="18740" y="3353"/>
                    <a:pt x="18689" y="3381"/>
                  </a:cubicBezTo>
                  <a:cubicBezTo>
                    <a:pt x="18689" y="3432"/>
                    <a:pt x="18684" y="3484"/>
                    <a:pt x="18684" y="3534"/>
                  </a:cubicBezTo>
                  <a:cubicBezTo>
                    <a:pt x="18678" y="3597"/>
                    <a:pt x="18666" y="3659"/>
                    <a:pt x="18655" y="3722"/>
                  </a:cubicBezTo>
                  <a:lnTo>
                    <a:pt x="18650" y="3778"/>
                  </a:lnTo>
                  <a:cubicBezTo>
                    <a:pt x="18644" y="3807"/>
                    <a:pt x="18616" y="3835"/>
                    <a:pt x="18592" y="3853"/>
                  </a:cubicBezTo>
                  <a:cubicBezTo>
                    <a:pt x="18569" y="3864"/>
                    <a:pt x="18547" y="3869"/>
                    <a:pt x="18524" y="3869"/>
                  </a:cubicBezTo>
                  <a:cubicBezTo>
                    <a:pt x="18513" y="3869"/>
                    <a:pt x="18501" y="3869"/>
                    <a:pt x="18490" y="3864"/>
                  </a:cubicBezTo>
                  <a:cubicBezTo>
                    <a:pt x="18440" y="3853"/>
                    <a:pt x="18399" y="3801"/>
                    <a:pt x="18399" y="3744"/>
                  </a:cubicBezTo>
                  <a:cubicBezTo>
                    <a:pt x="18399" y="3665"/>
                    <a:pt x="18388" y="3591"/>
                    <a:pt x="18377" y="3505"/>
                  </a:cubicBezTo>
                  <a:lnTo>
                    <a:pt x="18377" y="3489"/>
                  </a:lnTo>
                  <a:cubicBezTo>
                    <a:pt x="18359" y="3387"/>
                    <a:pt x="18343" y="3274"/>
                    <a:pt x="18314" y="3159"/>
                  </a:cubicBezTo>
                  <a:cubicBezTo>
                    <a:pt x="18286" y="3057"/>
                    <a:pt x="18251" y="2954"/>
                    <a:pt x="18212" y="2852"/>
                  </a:cubicBezTo>
                  <a:cubicBezTo>
                    <a:pt x="18144" y="2694"/>
                    <a:pt x="18052" y="2545"/>
                    <a:pt x="17955" y="2414"/>
                  </a:cubicBezTo>
                  <a:cubicBezTo>
                    <a:pt x="17848" y="2285"/>
                    <a:pt x="17729" y="2159"/>
                    <a:pt x="17587" y="2052"/>
                  </a:cubicBezTo>
                  <a:cubicBezTo>
                    <a:pt x="17405" y="1915"/>
                    <a:pt x="17200" y="1795"/>
                    <a:pt x="16974" y="1693"/>
                  </a:cubicBezTo>
                  <a:cubicBezTo>
                    <a:pt x="16667" y="1569"/>
                    <a:pt x="16319" y="1477"/>
                    <a:pt x="15956" y="1426"/>
                  </a:cubicBezTo>
                  <a:cubicBezTo>
                    <a:pt x="15752" y="1404"/>
                    <a:pt x="15542" y="1386"/>
                    <a:pt x="15337" y="1386"/>
                  </a:cubicBezTo>
                  <a:cubicBezTo>
                    <a:pt x="15126" y="1386"/>
                    <a:pt x="14916" y="1404"/>
                    <a:pt x="14711" y="1426"/>
                  </a:cubicBezTo>
                  <a:cubicBezTo>
                    <a:pt x="14354" y="1477"/>
                    <a:pt x="14024" y="1562"/>
                    <a:pt x="13728" y="1687"/>
                  </a:cubicBezTo>
                  <a:cubicBezTo>
                    <a:pt x="13706" y="1693"/>
                    <a:pt x="13683" y="1705"/>
                    <a:pt x="13660" y="1716"/>
                  </a:cubicBezTo>
                  <a:cubicBezTo>
                    <a:pt x="13666" y="1756"/>
                    <a:pt x="13672" y="1801"/>
                    <a:pt x="13677" y="1842"/>
                  </a:cubicBezTo>
                  <a:cubicBezTo>
                    <a:pt x="13688" y="1881"/>
                    <a:pt x="13688" y="1915"/>
                    <a:pt x="13666" y="1955"/>
                  </a:cubicBezTo>
                  <a:cubicBezTo>
                    <a:pt x="13649" y="1983"/>
                    <a:pt x="13620" y="2005"/>
                    <a:pt x="13586" y="2017"/>
                  </a:cubicBezTo>
                  <a:cubicBezTo>
                    <a:pt x="13570" y="2017"/>
                    <a:pt x="13557" y="2023"/>
                    <a:pt x="13546" y="2023"/>
                  </a:cubicBezTo>
                  <a:cubicBezTo>
                    <a:pt x="13507" y="2023"/>
                    <a:pt x="13450" y="2000"/>
                    <a:pt x="13428" y="1955"/>
                  </a:cubicBezTo>
                  <a:cubicBezTo>
                    <a:pt x="13410" y="1910"/>
                    <a:pt x="13394" y="1863"/>
                    <a:pt x="13371" y="1818"/>
                  </a:cubicBezTo>
                  <a:lnTo>
                    <a:pt x="13365" y="1801"/>
                  </a:lnTo>
                  <a:cubicBezTo>
                    <a:pt x="13360" y="1779"/>
                    <a:pt x="13353" y="1761"/>
                    <a:pt x="13347" y="1745"/>
                  </a:cubicBezTo>
                  <a:cubicBezTo>
                    <a:pt x="13245" y="1512"/>
                    <a:pt x="13137" y="1323"/>
                    <a:pt x="13012" y="1160"/>
                  </a:cubicBezTo>
                  <a:cubicBezTo>
                    <a:pt x="12888" y="1006"/>
                    <a:pt x="12746" y="864"/>
                    <a:pt x="12586" y="733"/>
                  </a:cubicBezTo>
                  <a:cubicBezTo>
                    <a:pt x="12371" y="568"/>
                    <a:pt x="12132" y="431"/>
                    <a:pt x="11870" y="318"/>
                  </a:cubicBezTo>
                  <a:cubicBezTo>
                    <a:pt x="11546" y="182"/>
                    <a:pt x="11199" y="85"/>
                    <a:pt x="10830" y="35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9"/>
            <p:cNvSpPr/>
            <p:nvPr/>
          </p:nvSpPr>
          <p:spPr>
            <a:xfrm>
              <a:off x="8493038" y="447384"/>
              <a:ext cx="256753" cy="122506"/>
            </a:xfrm>
            <a:custGeom>
              <a:avLst/>
              <a:gdLst/>
              <a:ahLst/>
              <a:cxnLst/>
              <a:rect l="l" t="t" r="r" b="b"/>
              <a:pathLst>
                <a:path w="7807" h="3725" extrusionOk="0">
                  <a:moveTo>
                    <a:pt x="7807" y="0"/>
                  </a:moveTo>
                  <a:cubicBezTo>
                    <a:pt x="7683" y="155"/>
                    <a:pt x="7538" y="301"/>
                    <a:pt x="7370" y="430"/>
                  </a:cubicBezTo>
                  <a:cubicBezTo>
                    <a:pt x="7200" y="560"/>
                    <a:pt x="7006" y="680"/>
                    <a:pt x="6796" y="782"/>
                  </a:cubicBezTo>
                  <a:cubicBezTo>
                    <a:pt x="7006" y="680"/>
                    <a:pt x="7200" y="560"/>
                    <a:pt x="7376" y="430"/>
                  </a:cubicBezTo>
                  <a:cubicBezTo>
                    <a:pt x="7538" y="301"/>
                    <a:pt x="7683" y="155"/>
                    <a:pt x="7807" y="0"/>
                  </a:cubicBezTo>
                  <a:close/>
                  <a:moveTo>
                    <a:pt x="2393" y="2964"/>
                  </a:moveTo>
                  <a:lnTo>
                    <a:pt x="2393" y="2964"/>
                  </a:lnTo>
                  <a:cubicBezTo>
                    <a:pt x="2018" y="3197"/>
                    <a:pt x="1608" y="3378"/>
                    <a:pt x="1188" y="3504"/>
                  </a:cubicBezTo>
                  <a:cubicBezTo>
                    <a:pt x="801" y="3622"/>
                    <a:pt x="404" y="3696"/>
                    <a:pt x="1" y="3725"/>
                  </a:cubicBezTo>
                  <a:cubicBezTo>
                    <a:pt x="347" y="3719"/>
                    <a:pt x="699" y="3674"/>
                    <a:pt x="1052" y="3583"/>
                  </a:cubicBezTo>
                  <a:cubicBezTo>
                    <a:pt x="1409" y="3492"/>
                    <a:pt x="1768" y="3344"/>
                    <a:pt x="2120" y="3140"/>
                  </a:cubicBezTo>
                  <a:cubicBezTo>
                    <a:pt x="2211" y="3082"/>
                    <a:pt x="2301" y="3027"/>
                    <a:pt x="2393" y="2964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9"/>
            <p:cNvSpPr/>
            <p:nvPr/>
          </p:nvSpPr>
          <p:spPr>
            <a:xfrm>
              <a:off x="8373226" y="427290"/>
              <a:ext cx="387481" cy="133655"/>
            </a:xfrm>
            <a:custGeom>
              <a:avLst/>
              <a:gdLst/>
              <a:ahLst/>
              <a:cxnLst/>
              <a:rect l="l" t="t" r="r" b="b"/>
              <a:pathLst>
                <a:path w="11782" h="4064" extrusionOk="0">
                  <a:moveTo>
                    <a:pt x="121" y="756"/>
                  </a:moveTo>
                  <a:cubicBezTo>
                    <a:pt x="75" y="756"/>
                    <a:pt x="30" y="779"/>
                    <a:pt x="1" y="813"/>
                  </a:cubicBezTo>
                  <a:cubicBezTo>
                    <a:pt x="30" y="836"/>
                    <a:pt x="58" y="858"/>
                    <a:pt x="92" y="881"/>
                  </a:cubicBezTo>
                  <a:cubicBezTo>
                    <a:pt x="171" y="944"/>
                    <a:pt x="251" y="1012"/>
                    <a:pt x="326" y="1086"/>
                  </a:cubicBezTo>
                  <a:cubicBezTo>
                    <a:pt x="302" y="1012"/>
                    <a:pt x="279" y="932"/>
                    <a:pt x="263" y="853"/>
                  </a:cubicBezTo>
                  <a:cubicBezTo>
                    <a:pt x="251" y="830"/>
                    <a:pt x="234" y="808"/>
                    <a:pt x="211" y="790"/>
                  </a:cubicBezTo>
                  <a:cubicBezTo>
                    <a:pt x="195" y="774"/>
                    <a:pt x="171" y="761"/>
                    <a:pt x="143" y="756"/>
                  </a:cubicBezTo>
                  <a:close/>
                  <a:moveTo>
                    <a:pt x="11735" y="0"/>
                  </a:moveTo>
                  <a:cubicBezTo>
                    <a:pt x="11706" y="0"/>
                    <a:pt x="11679" y="11"/>
                    <a:pt x="11661" y="34"/>
                  </a:cubicBezTo>
                  <a:lnTo>
                    <a:pt x="11632" y="80"/>
                  </a:lnTo>
                  <a:cubicBezTo>
                    <a:pt x="11611" y="114"/>
                    <a:pt x="11587" y="148"/>
                    <a:pt x="11564" y="176"/>
                  </a:cubicBezTo>
                  <a:cubicBezTo>
                    <a:pt x="11536" y="223"/>
                    <a:pt x="11496" y="262"/>
                    <a:pt x="11456" y="302"/>
                  </a:cubicBezTo>
                  <a:cubicBezTo>
                    <a:pt x="11320" y="433"/>
                    <a:pt x="11167" y="540"/>
                    <a:pt x="10997" y="637"/>
                  </a:cubicBezTo>
                  <a:cubicBezTo>
                    <a:pt x="10758" y="761"/>
                    <a:pt x="10491" y="864"/>
                    <a:pt x="10195" y="932"/>
                  </a:cubicBezTo>
                  <a:lnTo>
                    <a:pt x="10206" y="932"/>
                  </a:lnTo>
                  <a:cubicBezTo>
                    <a:pt x="9917" y="995"/>
                    <a:pt x="9621" y="1029"/>
                    <a:pt x="9326" y="1029"/>
                  </a:cubicBezTo>
                  <a:cubicBezTo>
                    <a:pt x="9298" y="1029"/>
                    <a:pt x="9274" y="1023"/>
                    <a:pt x="9251" y="1023"/>
                  </a:cubicBezTo>
                  <a:cubicBezTo>
                    <a:pt x="8962" y="1018"/>
                    <a:pt x="8695" y="978"/>
                    <a:pt x="8456" y="910"/>
                  </a:cubicBezTo>
                  <a:cubicBezTo>
                    <a:pt x="8269" y="853"/>
                    <a:pt x="8104" y="785"/>
                    <a:pt x="7956" y="693"/>
                  </a:cubicBezTo>
                  <a:cubicBezTo>
                    <a:pt x="7853" y="632"/>
                    <a:pt x="7758" y="557"/>
                    <a:pt x="7678" y="478"/>
                  </a:cubicBezTo>
                  <a:cubicBezTo>
                    <a:pt x="7604" y="399"/>
                    <a:pt x="7541" y="307"/>
                    <a:pt x="7485" y="216"/>
                  </a:cubicBezTo>
                  <a:lnTo>
                    <a:pt x="7478" y="205"/>
                  </a:lnTo>
                  <a:cubicBezTo>
                    <a:pt x="7473" y="182"/>
                    <a:pt x="7457" y="160"/>
                    <a:pt x="7439" y="142"/>
                  </a:cubicBezTo>
                  <a:cubicBezTo>
                    <a:pt x="7410" y="126"/>
                    <a:pt x="7383" y="114"/>
                    <a:pt x="7349" y="114"/>
                  </a:cubicBezTo>
                  <a:lnTo>
                    <a:pt x="7331" y="114"/>
                  </a:lnTo>
                  <a:cubicBezTo>
                    <a:pt x="7308" y="120"/>
                    <a:pt x="7286" y="126"/>
                    <a:pt x="7263" y="142"/>
                  </a:cubicBezTo>
                  <a:cubicBezTo>
                    <a:pt x="7229" y="165"/>
                    <a:pt x="7218" y="200"/>
                    <a:pt x="7206" y="234"/>
                  </a:cubicBezTo>
                  <a:cubicBezTo>
                    <a:pt x="7189" y="296"/>
                    <a:pt x="7178" y="352"/>
                    <a:pt x="7161" y="410"/>
                  </a:cubicBezTo>
                  <a:cubicBezTo>
                    <a:pt x="7042" y="795"/>
                    <a:pt x="6906" y="1126"/>
                    <a:pt x="6735" y="1416"/>
                  </a:cubicBezTo>
                  <a:cubicBezTo>
                    <a:pt x="6599" y="1637"/>
                    <a:pt x="6439" y="1841"/>
                    <a:pt x="6258" y="2023"/>
                  </a:cubicBezTo>
                  <a:lnTo>
                    <a:pt x="6246" y="2035"/>
                  </a:lnTo>
                  <a:cubicBezTo>
                    <a:pt x="6049" y="2219"/>
                    <a:pt x="5809" y="2388"/>
                    <a:pt x="5546" y="2535"/>
                  </a:cubicBezTo>
                  <a:lnTo>
                    <a:pt x="5546" y="2535"/>
                  </a:lnTo>
                  <a:cubicBezTo>
                    <a:pt x="5211" y="2712"/>
                    <a:pt x="4853" y="2848"/>
                    <a:pt x="4490" y="2932"/>
                  </a:cubicBezTo>
                  <a:cubicBezTo>
                    <a:pt x="4149" y="3012"/>
                    <a:pt x="3791" y="3052"/>
                    <a:pt x="3439" y="3052"/>
                  </a:cubicBezTo>
                  <a:lnTo>
                    <a:pt x="3348" y="3052"/>
                  </a:lnTo>
                  <a:cubicBezTo>
                    <a:pt x="2978" y="3040"/>
                    <a:pt x="2621" y="2984"/>
                    <a:pt x="2285" y="2893"/>
                  </a:cubicBezTo>
                  <a:cubicBezTo>
                    <a:pt x="1996" y="2807"/>
                    <a:pt x="1734" y="2688"/>
                    <a:pt x="1490" y="2552"/>
                  </a:cubicBezTo>
                  <a:cubicBezTo>
                    <a:pt x="1354" y="2466"/>
                    <a:pt x="1223" y="2371"/>
                    <a:pt x="1103" y="2268"/>
                  </a:cubicBezTo>
                  <a:lnTo>
                    <a:pt x="1103" y="2268"/>
                  </a:lnTo>
                  <a:cubicBezTo>
                    <a:pt x="1205" y="2534"/>
                    <a:pt x="1280" y="2814"/>
                    <a:pt x="1320" y="3103"/>
                  </a:cubicBezTo>
                  <a:cubicBezTo>
                    <a:pt x="1342" y="3279"/>
                    <a:pt x="1354" y="3462"/>
                    <a:pt x="1354" y="3638"/>
                  </a:cubicBezTo>
                  <a:cubicBezTo>
                    <a:pt x="1376" y="3614"/>
                    <a:pt x="1404" y="3609"/>
                    <a:pt x="1433" y="3609"/>
                  </a:cubicBezTo>
                  <a:cubicBezTo>
                    <a:pt x="1451" y="3609"/>
                    <a:pt x="1467" y="3609"/>
                    <a:pt x="1485" y="3614"/>
                  </a:cubicBezTo>
                  <a:cubicBezTo>
                    <a:pt x="1519" y="3632"/>
                    <a:pt x="1553" y="3666"/>
                    <a:pt x="1558" y="3711"/>
                  </a:cubicBezTo>
                  <a:cubicBezTo>
                    <a:pt x="1564" y="3717"/>
                    <a:pt x="1569" y="3722"/>
                    <a:pt x="1569" y="3734"/>
                  </a:cubicBezTo>
                  <a:cubicBezTo>
                    <a:pt x="1637" y="3762"/>
                    <a:pt x="1700" y="3785"/>
                    <a:pt x="1768" y="3808"/>
                  </a:cubicBezTo>
                  <a:cubicBezTo>
                    <a:pt x="2047" y="3905"/>
                    <a:pt x="2348" y="3978"/>
                    <a:pt x="2660" y="4018"/>
                  </a:cubicBezTo>
                  <a:cubicBezTo>
                    <a:pt x="2876" y="4047"/>
                    <a:pt x="3093" y="4063"/>
                    <a:pt x="3308" y="4063"/>
                  </a:cubicBezTo>
                  <a:cubicBezTo>
                    <a:pt x="3507" y="4063"/>
                    <a:pt x="3717" y="4052"/>
                    <a:pt x="3922" y="4023"/>
                  </a:cubicBezTo>
                  <a:lnTo>
                    <a:pt x="3939" y="4023"/>
                  </a:lnTo>
                  <a:cubicBezTo>
                    <a:pt x="4280" y="3973"/>
                    <a:pt x="4615" y="3893"/>
                    <a:pt x="4934" y="3785"/>
                  </a:cubicBezTo>
                  <a:cubicBezTo>
                    <a:pt x="5036" y="3751"/>
                    <a:pt x="5138" y="3711"/>
                    <a:pt x="5235" y="3666"/>
                  </a:cubicBezTo>
                  <a:cubicBezTo>
                    <a:pt x="5314" y="3638"/>
                    <a:pt x="5388" y="3598"/>
                    <a:pt x="5467" y="3564"/>
                  </a:cubicBezTo>
                  <a:cubicBezTo>
                    <a:pt x="5752" y="3421"/>
                    <a:pt x="6025" y="3257"/>
                    <a:pt x="6269" y="3063"/>
                  </a:cubicBezTo>
                  <a:cubicBezTo>
                    <a:pt x="6524" y="2864"/>
                    <a:pt x="6752" y="2637"/>
                    <a:pt x="6945" y="2392"/>
                  </a:cubicBezTo>
                  <a:cubicBezTo>
                    <a:pt x="7042" y="2268"/>
                    <a:pt x="7132" y="2132"/>
                    <a:pt x="7218" y="1989"/>
                  </a:cubicBezTo>
                  <a:cubicBezTo>
                    <a:pt x="7292" y="1859"/>
                    <a:pt x="7360" y="1723"/>
                    <a:pt x="7422" y="1580"/>
                  </a:cubicBezTo>
                  <a:cubicBezTo>
                    <a:pt x="7451" y="1501"/>
                    <a:pt x="7478" y="1427"/>
                    <a:pt x="7502" y="1364"/>
                  </a:cubicBezTo>
                  <a:cubicBezTo>
                    <a:pt x="7512" y="1325"/>
                    <a:pt x="7525" y="1285"/>
                    <a:pt x="7536" y="1246"/>
                  </a:cubicBezTo>
                  <a:cubicBezTo>
                    <a:pt x="7553" y="1183"/>
                    <a:pt x="7570" y="1126"/>
                    <a:pt x="7593" y="1063"/>
                  </a:cubicBezTo>
                  <a:cubicBezTo>
                    <a:pt x="7598" y="1041"/>
                    <a:pt x="7609" y="1023"/>
                    <a:pt x="7627" y="1007"/>
                  </a:cubicBezTo>
                  <a:cubicBezTo>
                    <a:pt x="7649" y="984"/>
                    <a:pt x="7683" y="966"/>
                    <a:pt x="7717" y="966"/>
                  </a:cubicBezTo>
                  <a:cubicBezTo>
                    <a:pt x="7724" y="966"/>
                    <a:pt x="7735" y="966"/>
                    <a:pt x="7740" y="973"/>
                  </a:cubicBezTo>
                  <a:lnTo>
                    <a:pt x="7751" y="973"/>
                  </a:lnTo>
                  <a:cubicBezTo>
                    <a:pt x="7785" y="984"/>
                    <a:pt x="7814" y="1000"/>
                    <a:pt x="7826" y="1034"/>
                  </a:cubicBezTo>
                  <a:cubicBezTo>
                    <a:pt x="7837" y="1046"/>
                    <a:pt x="7843" y="1063"/>
                    <a:pt x="7843" y="1080"/>
                  </a:cubicBezTo>
                  <a:lnTo>
                    <a:pt x="7843" y="1131"/>
                  </a:lnTo>
                  <a:cubicBezTo>
                    <a:pt x="7826" y="1222"/>
                    <a:pt x="7808" y="1307"/>
                    <a:pt x="7780" y="1404"/>
                  </a:cubicBezTo>
                  <a:cubicBezTo>
                    <a:pt x="7769" y="1432"/>
                    <a:pt x="7758" y="1466"/>
                    <a:pt x="7746" y="1501"/>
                  </a:cubicBezTo>
                  <a:lnTo>
                    <a:pt x="7751" y="1501"/>
                  </a:lnTo>
                  <a:lnTo>
                    <a:pt x="7819" y="1535"/>
                  </a:lnTo>
                  <a:cubicBezTo>
                    <a:pt x="7832" y="1535"/>
                    <a:pt x="7843" y="1540"/>
                    <a:pt x="7853" y="1546"/>
                  </a:cubicBezTo>
                  <a:cubicBezTo>
                    <a:pt x="7866" y="1552"/>
                    <a:pt x="7877" y="1552"/>
                    <a:pt x="7888" y="1558"/>
                  </a:cubicBezTo>
                  <a:cubicBezTo>
                    <a:pt x="7888" y="1558"/>
                    <a:pt x="7894" y="1563"/>
                    <a:pt x="7900" y="1563"/>
                  </a:cubicBezTo>
                  <a:cubicBezTo>
                    <a:pt x="7973" y="1592"/>
                    <a:pt x="8036" y="1614"/>
                    <a:pt x="8099" y="1631"/>
                  </a:cubicBezTo>
                  <a:cubicBezTo>
                    <a:pt x="8160" y="1648"/>
                    <a:pt x="8223" y="1666"/>
                    <a:pt x="8280" y="1676"/>
                  </a:cubicBezTo>
                  <a:cubicBezTo>
                    <a:pt x="8359" y="1694"/>
                    <a:pt x="8433" y="1705"/>
                    <a:pt x="8513" y="1716"/>
                  </a:cubicBezTo>
                  <a:cubicBezTo>
                    <a:pt x="8644" y="1734"/>
                    <a:pt x="8774" y="1745"/>
                    <a:pt x="8910" y="1745"/>
                  </a:cubicBezTo>
                  <a:cubicBezTo>
                    <a:pt x="9064" y="1745"/>
                    <a:pt x="9217" y="1734"/>
                    <a:pt x="9371" y="1711"/>
                  </a:cubicBezTo>
                  <a:cubicBezTo>
                    <a:pt x="9479" y="1700"/>
                    <a:pt x="9581" y="1676"/>
                    <a:pt x="9689" y="1655"/>
                  </a:cubicBezTo>
                  <a:cubicBezTo>
                    <a:pt x="9899" y="1603"/>
                    <a:pt x="10104" y="1535"/>
                    <a:pt x="10303" y="1456"/>
                  </a:cubicBezTo>
                  <a:cubicBezTo>
                    <a:pt x="10349" y="1432"/>
                    <a:pt x="10394" y="1416"/>
                    <a:pt x="10439" y="1393"/>
                  </a:cubicBezTo>
                  <a:cubicBezTo>
                    <a:pt x="10649" y="1291"/>
                    <a:pt x="10843" y="1171"/>
                    <a:pt x="11013" y="1041"/>
                  </a:cubicBezTo>
                  <a:cubicBezTo>
                    <a:pt x="11184" y="910"/>
                    <a:pt x="11331" y="761"/>
                    <a:pt x="11456" y="603"/>
                  </a:cubicBezTo>
                  <a:cubicBezTo>
                    <a:pt x="11491" y="564"/>
                    <a:pt x="11519" y="523"/>
                    <a:pt x="11548" y="478"/>
                  </a:cubicBezTo>
                  <a:cubicBezTo>
                    <a:pt x="11616" y="375"/>
                    <a:pt x="11679" y="262"/>
                    <a:pt x="11724" y="155"/>
                  </a:cubicBezTo>
                  <a:cubicBezTo>
                    <a:pt x="11747" y="103"/>
                    <a:pt x="11763" y="58"/>
                    <a:pt x="11781" y="6"/>
                  </a:cubicBezTo>
                  <a:cubicBezTo>
                    <a:pt x="11769" y="0"/>
                    <a:pt x="11752" y="0"/>
                    <a:pt x="11735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9"/>
            <p:cNvSpPr/>
            <p:nvPr/>
          </p:nvSpPr>
          <p:spPr>
            <a:xfrm>
              <a:off x="8018361" y="204738"/>
              <a:ext cx="755196" cy="365545"/>
            </a:xfrm>
            <a:custGeom>
              <a:avLst/>
              <a:gdLst/>
              <a:ahLst/>
              <a:cxnLst/>
              <a:rect l="l" t="t" r="r" b="b"/>
              <a:pathLst>
                <a:path w="22963" h="11115" extrusionOk="0">
                  <a:moveTo>
                    <a:pt x="10581" y="375"/>
                  </a:moveTo>
                  <a:cubicBezTo>
                    <a:pt x="10791" y="375"/>
                    <a:pt x="10990" y="386"/>
                    <a:pt x="11177" y="410"/>
                  </a:cubicBezTo>
                  <a:cubicBezTo>
                    <a:pt x="11541" y="460"/>
                    <a:pt x="11893" y="557"/>
                    <a:pt x="12217" y="693"/>
                  </a:cubicBezTo>
                  <a:cubicBezTo>
                    <a:pt x="12479" y="806"/>
                    <a:pt x="12718" y="943"/>
                    <a:pt x="12933" y="1108"/>
                  </a:cubicBezTo>
                  <a:cubicBezTo>
                    <a:pt x="13093" y="1239"/>
                    <a:pt x="13235" y="1381"/>
                    <a:pt x="13359" y="1535"/>
                  </a:cubicBezTo>
                  <a:cubicBezTo>
                    <a:pt x="13484" y="1698"/>
                    <a:pt x="13592" y="1887"/>
                    <a:pt x="13694" y="2120"/>
                  </a:cubicBezTo>
                  <a:cubicBezTo>
                    <a:pt x="13700" y="2136"/>
                    <a:pt x="13707" y="2154"/>
                    <a:pt x="13712" y="2176"/>
                  </a:cubicBezTo>
                  <a:lnTo>
                    <a:pt x="13718" y="2193"/>
                  </a:lnTo>
                  <a:cubicBezTo>
                    <a:pt x="13734" y="2238"/>
                    <a:pt x="13757" y="2285"/>
                    <a:pt x="13775" y="2330"/>
                  </a:cubicBezTo>
                  <a:cubicBezTo>
                    <a:pt x="13797" y="2375"/>
                    <a:pt x="13854" y="2398"/>
                    <a:pt x="13893" y="2398"/>
                  </a:cubicBezTo>
                  <a:cubicBezTo>
                    <a:pt x="13904" y="2398"/>
                    <a:pt x="13917" y="2392"/>
                    <a:pt x="13933" y="2392"/>
                  </a:cubicBezTo>
                  <a:cubicBezTo>
                    <a:pt x="13967" y="2380"/>
                    <a:pt x="13996" y="2358"/>
                    <a:pt x="14013" y="2330"/>
                  </a:cubicBezTo>
                  <a:cubicBezTo>
                    <a:pt x="14035" y="2290"/>
                    <a:pt x="14035" y="2256"/>
                    <a:pt x="14024" y="2217"/>
                  </a:cubicBezTo>
                  <a:cubicBezTo>
                    <a:pt x="14019" y="2176"/>
                    <a:pt x="14013" y="2131"/>
                    <a:pt x="14007" y="2091"/>
                  </a:cubicBezTo>
                  <a:cubicBezTo>
                    <a:pt x="14030" y="2080"/>
                    <a:pt x="14053" y="2068"/>
                    <a:pt x="14075" y="2062"/>
                  </a:cubicBezTo>
                  <a:cubicBezTo>
                    <a:pt x="14371" y="1937"/>
                    <a:pt x="14701" y="1852"/>
                    <a:pt x="15058" y="1801"/>
                  </a:cubicBezTo>
                  <a:cubicBezTo>
                    <a:pt x="15263" y="1779"/>
                    <a:pt x="15473" y="1761"/>
                    <a:pt x="15684" y="1761"/>
                  </a:cubicBezTo>
                  <a:cubicBezTo>
                    <a:pt x="15889" y="1761"/>
                    <a:pt x="16099" y="1779"/>
                    <a:pt x="16303" y="1801"/>
                  </a:cubicBezTo>
                  <a:cubicBezTo>
                    <a:pt x="16666" y="1852"/>
                    <a:pt x="17014" y="1944"/>
                    <a:pt x="17321" y="2068"/>
                  </a:cubicBezTo>
                  <a:cubicBezTo>
                    <a:pt x="17547" y="2170"/>
                    <a:pt x="17752" y="2290"/>
                    <a:pt x="17934" y="2427"/>
                  </a:cubicBezTo>
                  <a:cubicBezTo>
                    <a:pt x="18076" y="2534"/>
                    <a:pt x="18195" y="2660"/>
                    <a:pt x="18302" y="2789"/>
                  </a:cubicBezTo>
                  <a:cubicBezTo>
                    <a:pt x="18399" y="2920"/>
                    <a:pt x="18491" y="3069"/>
                    <a:pt x="18559" y="3227"/>
                  </a:cubicBezTo>
                  <a:cubicBezTo>
                    <a:pt x="18598" y="3329"/>
                    <a:pt x="18633" y="3432"/>
                    <a:pt x="18661" y="3534"/>
                  </a:cubicBezTo>
                  <a:cubicBezTo>
                    <a:pt x="18690" y="3649"/>
                    <a:pt x="18706" y="3762"/>
                    <a:pt x="18724" y="3864"/>
                  </a:cubicBezTo>
                  <a:lnTo>
                    <a:pt x="18724" y="3880"/>
                  </a:lnTo>
                  <a:cubicBezTo>
                    <a:pt x="18735" y="3966"/>
                    <a:pt x="18746" y="4040"/>
                    <a:pt x="18746" y="4119"/>
                  </a:cubicBezTo>
                  <a:cubicBezTo>
                    <a:pt x="18746" y="4176"/>
                    <a:pt x="18787" y="4228"/>
                    <a:pt x="18837" y="4239"/>
                  </a:cubicBezTo>
                  <a:cubicBezTo>
                    <a:pt x="18848" y="4244"/>
                    <a:pt x="18860" y="4244"/>
                    <a:pt x="18871" y="4244"/>
                  </a:cubicBezTo>
                  <a:cubicBezTo>
                    <a:pt x="18894" y="4244"/>
                    <a:pt x="18916" y="4239"/>
                    <a:pt x="18939" y="4228"/>
                  </a:cubicBezTo>
                  <a:cubicBezTo>
                    <a:pt x="18963" y="4210"/>
                    <a:pt x="18991" y="4182"/>
                    <a:pt x="18997" y="4153"/>
                  </a:cubicBezTo>
                  <a:lnTo>
                    <a:pt x="19002" y="4097"/>
                  </a:lnTo>
                  <a:cubicBezTo>
                    <a:pt x="19013" y="4034"/>
                    <a:pt x="19018" y="3972"/>
                    <a:pt x="19031" y="3909"/>
                  </a:cubicBezTo>
                  <a:cubicBezTo>
                    <a:pt x="19031" y="3864"/>
                    <a:pt x="19036" y="3812"/>
                    <a:pt x="19036" y="3756"/>
                  </a:cubicBezTo>
                  <a:cubicBezTo>
                    <a:pt x="19087" y="3728"/>
                    <a:pt x="19144" y="3704"/>
                    <a:pt x="19201" y="3676"/>
                  </a:cubicBezTo>
                  <a:cubicBezTo>
                    <a:pt x="19388" y="3602"/>
                    <a:pt x="19582" y="3546"/>
                    <a:pt x="19786" y="3518"/>
                  </a:cubicBezTo>
                  <a:cubicBezTo>
                    <a:pt x="19871" y="3505"/>
                    <a:pt x="19968" y="3500"/>
                    <a:pt x="20059" y="3500"/>
                  </a:cubicBezTo>
                  <a:cubicBezTo>
                    <a:pt x="20150" y="3500"/>
                    <a:pt x="20246" y="3505"/>
                    <a:pt x="20337" y="3518"/>
                  </a:cubicBezTo>
                  <a:lnTo>
                    <a:pt x="20355" y="3523"/>
                  </a:lnTo>
                  <a:cubicBezTo>
                    <a:pt x="20565" y="3552"/>
                    <a:pt x="20770" y="3608"/>
                    <a:pt x="20969" y="3694"/>
                  </a:cubicBezTo>
                  <a:lnTo>
                    <a:pt x="20980" y="3699"/>
                  </a:lnTo>
                  <a:cubicBezTo>
                    <a:pt x="21184" y="3785"/>
                    <a:pt x="21383" y="3904"/>
                    <a:pt x="21570" y="4045"/>
                  </a:cubicBezTo>
                  <a:cubicBezTo>
                    <a:pt x="21769" y="4199"/>
                    <a:pt x="21951" y="4381"/>
                    <a:pt x="22110" y="4585"/>
                  </a:cubicBezTo>
                  <a:cubicBezTo>
                    <a:pt x="22264" y="4785"/>
                    <a:pt x="22388" y="5000"/>
                    <a:pt x="22485" y="5222"/>
                  </a:cubicBezTo>
                  <a:cubicBezTo>
                    <a:pt x="22571" y="5427"/>
                    <a:pt x="22627" y="5642"/>
                    <a:pt x="22656" y="5858"/>
                  </a:cubicBezTo>
                  <a:cubicBezTo>
                    <a:pt x="22679" y="6035"/>
                    <a:pt x="22679" y="6216"/>
                    <a:pt x="22661" y="6398"/>
                  </a:cubicBezTo>
                  <a:cubicBezTo>
                    <a:pt x="22632" y="6581"/>
                    <a:pt x="22587" y="6751"/>
                    <a:pt x="22514" y="6922"/>
                  </a:cubicBezTo>
                  <a:cubicBezTo>
                    <a:pt x="22446" y="7074"/>
                    <a:pt x="22354" y="7228"/>
                    <a:pt x="22246" y="7370"/>
                  </a:cubicBezTo>
                  <a:cubicBezTo>
                    <a:pt x="22121" y="7528"/>
                    <a:pt x="21974" y="7677"/>
                    <a:pt x="21809" y="7808"/>
                  </a:cubicBezTo>
                  <a:cubicBezTo>
                    <a:pt x="21599" y="7966"/>
                    <a:pt x="21355" y="8108"/>
                    <a:pt x="21093" y="8223"/>
                  </a:cubicBezTo>
                  <a:cubicBezTo>
                    <a:pt x="20798" y="8347"/>
                    <a:pt x="20479" y="8433"/>
                    <a:pt x="20161" y="8478"/>
                  </a:cubicBezTo>
                  <a:cubicBezTo>
                    <a:pt x="20007" y="8501"/>
                    <a:pt x="19854" y="8512"/>
                    <a:pt x="19700" y="8512"/>
                  </a:cubicBezTo>
                  <a:cubicBezTo>
                    <a:pt x="19564" y="8512"/>
                    <a:pt x="19434" y="8501"/>
                    <a:pt x="19303" y="8483"/>
                  </a:cubicBezTo>
                  <a:cubicBezTo>
                    <a:pt x="19167" y="8467"/>
                    <a:pt x="19025" y="8438"/>
                    <a:pt x="18889" y="8398"/>
                  </a:cubicBezTo>
                  <a:cubicBezTo>
                    <a:pt x="18826" y="8381"/>
                    <a:pt x="18763" y="8359"/>
                    <a:pt x="18690" y="8330"/>
                  </a:cubicBezTo>
                  <a:cubicBezTo>
                    <a:pt x="18667" y="8325"/>
                    <a:pt x="18643" y="8313"/>
                    <a:pt x="18609" y="8302"/>
                  </a:cubicBezTo>
                  <a:lnTo>
                    <a:pt x="18541" y="8268"/>
                  </a:lnTo>
                  <a:lnTo>
                    <a:pt x="18536" y="8268"/>
                  </a:lnTo>
                  <a:cubicBezTo>
                    <a:pt x="18582" y="8137"/>
                    <a:pt x="18609" y="8018"/>
                    <a:pt x="18633" y="7898"/>
                  </a:cubicBezTo>
                  <a:cubicBezTo>
                    <a:pt x="18638" y="7864"/>
                    <a:pt x="18638" y="7830"/>
                    <a:pt x="18616" y="7801"/>
                  </a:cubicBezTo>
                  <a:cubicBezTo>
                    <a:pt x="18604" y="7767"/>
                    <a:pt x="18575" y="7751"/>
                    <a:pt x="18541" y="7740"/>
                  </a:cubicBezTo>
                  <a:cubicBezTo>
                    <a:pt x="18530" y="7740"/>
                    <a:pt x="18519" y="7733"/>
                    <a:pt x="18507" y="7733"/>
                  </a:cubicBezTo>
                  <a:cubicBezTo>
                    <a:pt x="18451" y="7733"/>
                    <a:pt x="18405" y="7774"/>
                    <a:pt x="18383" y="7830"/>
                  </a:cubicBezTo>
                  <a:cubicBezTo>
                    <a:pt x="18360" y="7893"/>
                    <a:pt x="18343" y="7950"/>
                    <a:pt x="18326" y="8013"/>
                  </a:cubicBezTo>
                  <a:cubicBezTo>
                    <a:pt x="18315" y="8052"/>
                    <a:pt x="18302" y="8092"/>
                    <a:pt x="18292" y="8131"/>
                  </a:cubicBezTo>
                  <a:cubicBezTo>
                    <a:pt x="18268" y="8194"/>
                    <a:pt x="18241" y="8268"/>
                    <a:pt x="18212" y="8347"/>
                  </a:cubicBezTo>
                  <a:cubicBezTo>
                    <a:pt x="18087" y="8637"/>
                    <a:pt x="17927" y="8910"/>
                    <a:pt x="17735" y="9159"/>
                  </a:cubicBezTo>
                  <a:cubicBezTo>
                    <a:pt x="17542" y="9404"/>
                    <a:pt x="17314" y="9631"/>
                    <a:pt x="17059" y="9830"/>
                  </a:cubicBezTo>
                  <a:cubicBezTo>
                    <a:pt x="16746" y="10075"/>
                    <a:pt x="16400" y="10274"/>
                    <a:pt x="16025" y="10433"/>
                  </a:cubicBezTo>
                  <a:cubicBezTo>
                    <a:pt x="15616" y="10609"/>
                    <a:pt x="15178" y="10728"/>
                    <a:pt x="14729" y="10790"/>
                  </a:cubicBezTo>
                  <a:lnTo>
                    <a:pt x="14712" y="10790"/>
                  </a:lnTo>
                  <a:cubicBezTo>
                    <a:pt x="14507" y="10819"/>
                    <a:pt x="14297" y="10830"/>
                    <a:pt x="14098" y="10830"/>
                  </a:cubicBezTo>
                  <a:cubicBezTo>
                    <a:pt x="13883" y="10830"/>
                    <a:pt x="13666" y="10814"/>
                    <a:pt x="13450" y="10785"/>
                  </a:cubicBezTo>
                  <a:cubicBezTo>
                    <a:pt x="13036" y="10728"/>
                    <a:pt x="12643" y="10620"/>
                    <a:pt x="12280" y="10467"/>
                  </a:cubicBezTo>
                  <a:cubicBezTo>
                    <a:pt x="11995" y="10347"/>
                    <a:pt x="11740" y="10195"/>
                    <a:pt x="11512" y="10024"/>
                  </a:cubicBezTo>
                  <a:cubicBezTo>
                    <a:pt x="11331" y="9881"/>
                    <a:pt x="11171" y="9717"/>
                    <a:pt x="11041" y="9547"/>
                  </a:cubicBezTo>
                  <a:cubicBezTo>
                    <a:pt x="10922" y="9393"/>
                    <a:pt x="10825" y="9222"/>
                    <a:pt x="10746" y="9046"/>
                  </a:cubicBezTo>
                  <a:cubicBezTo>
                    <a:pt x="10723" y="8989"/>
                    <a:pt x="10706" y="8933"/>
                    <a:pt x="10683" y="8876"/>
                  </a:cubicBezTo>
                  <a:cubicBezTo>
                    <a:pt x="10660" y="8813"/>
                    <a:pt x="10610" y="8773"/>
                    <a:pt x="10552" y="8773"/>
                  </a:cubicBezTo>
                  <a:cubicBezTo>
                    <a:pt x="10541" y="8773"/>
                    <a:pt x="10529" y="8779"/>
                    <a:pt x="10513" y="8779"/>
                  </a:cubicBezTo>
                  <a:cubicBezTo>
                    <a:pt x="10461" y="8797"/>
                    <a:pt x="10421" y="8847"/>
                    <a:pt x="10416" y="8904"/>
                  </a:cubicBezTo>
                  <a:lnTo>
                    <a:pt x="10410" y="8904"/>
                  </a:lnTo>
                  <a:lnTo>
                    <a:pt x="10410" y="8910"/>
                  </a:lnTo>
                  <a:lnTo>
                    <a:pt x="10410" y="8915"/>
                  </a:lnTo>
                  <a:cubicBezTo>
                    <a:pt x="10382" y="8967"/>
                    <a:pt x="10353" y="9023"/>
                    <a:pt x="10331" y="9075"/>
                  </a:cubicBezTo>
                  <a:lnTo>
                    <a:pt x="10229" y="9279"/>
                  </a:lnTo>
                  <a:cubicBezTo>
                    <a:pt x="10154" y="9416"/>
                    <a:pt x="10070" y="9547"/>
                    <a:pt x="9984" y="9660"/>
                  </a:cubicBezTo>
                  <a:cubicBezTo>
                    <a:pt x="9870" y="9807"/>
                    <a:pt x="9734" y="9938"/>
                    <a:pt x="9564" y="10069"/>
                  </a:cubicBezTo>
                  <a:cubicBezTo>
                    <a:pt x="9377" y="10211"/>
                    <a:pt x="9165" y="10331"/>
                    <a:pt x="8944" y="10426"/>
                  </a:cubicBezTo>
                  <a:cubicBezTo>
                    <a:pt x="8688" y="10535"/>
                    <a:pt x="8410" y="10609"/>
                    <a:pt x="8126" y="10649"/>
                  </a:cubicBezTo>
                  <a:cubicBezTo>
                    <a:pt x="7972" y="10665"/>
                    <a:pt x="7819" y="10677"/>
                    <a:pt x="7672" y="10677"/>
                  </a:cubicBezTo>
                  <a:cubicBezTo>
                    <a:pt x="7512" y="10677"/>
                    <a:pt x="7347" y="10665"/>
                    <a:pt x="7182" y="10643"/>
                  </a:cubicBezTo>
                  <a:cubicBezTo>
                    <a:pt x="6865" y="10597"/>
                    <a:pt x="6552" y="10512"/>
                    <a:pt x="6256" y="10392"/>
                  </a:cubicBezTo>
                  <a:cubicBezTo>
                    <a:pt x="6001" y="10285"/>
                    <a:pt x="5763" y="10143"/>
                    <a:pt x="5546" y="9978"/>
                  </a:cubicBezTo>
                  <a:cubicBezTo>
                    <a:pt x="5365" y="9836"/>
                    <a:pt x="5205" y="9676"/>
                    <a:pt x="5063" y="9500"/>
                  </a:cubicBezTo>
                  <a:cubicBezTo>
                    <a:pt x="4932" y="9330"/>
                    <a:pt x="4825" y="9143"/>
                    <a:pt x="4745" y="8949"/>
                  </a:cubicBezTo>
                  <a:cubicBezTo>
                    <a:pt x="4665" y="8763"/>
                    <a:pt x="4614" y="8569"/>
                    <a:pt x="4586" y="8370"/>
                  </a:cubicBezTo>
                  <a:cubicBezTo>
                    <a:pt x="4552" y="8137"/>
                    <a:pt x="4557" y="7893"/>
                    <a:pt x="4586" y="7648"/>
                  </a:cubicBezTo>
                  <a:cubicBezTo>
                    <a:pt x="4591" y="7620"/>
                    <a:pt x="4575" y="7586"/>
                    <a:pt x="4557" y="7569"/>
                  </a:cubicBezTo>
                  <a:cubicBezTo>
                    <a:pt x="4535" y="7552"/>
                    <a:pt x="4507" y="7541"/>
                    <a:pt x="4478" y="7541"/>
                  </a:cubicBezTo>
                  <a:cubicBezTo>
                    <a:pt x="4449" y="7541"/>
                    <a:pt x="4421" y="7552"/>
                    <a:pt x="4399" y="7569"/>
                  </a:cubicBezTo>
                  <a:cubicBezTo>
                    <a:pt x="4376" y="7591"/>
                    <a:pt x="4370" y="7620"/>
                    <a:pt x="4365" y="7648"/>
                  </a:cubicBezTo>
                  <a:cubicBezTo>
                    <a:pt x="4342" y="7819"/>
                    <a:pt x="4336" y="7989"/>
                    <a:pt x="4336" y="8165"/>
                  </a:cubicBezTo>
                  <a:lnTo>
                    <a:pt x="4331" y="8171"/>
                  </a:lnTo>
                  <a:cubicBezTo>
                    <a:pt x="4239" y="8223"/>
                    <a:pt x="4148" y="8268"/>
                    <a:pt x="4064" y="8302"/>
                  </a:cubicBezTo>
                  <a:cubicBezTo>
                    <a:pt x="3864" y="8388"/>
                    <a:pt x="3660" y="8438"/>
                    <a:pt x="3455" y="8472"/>
                  </a:cubicBezTo>
                  <a:cubicBezTo>
                    <a:pt x="3358" y="8483"/>
                    <a:pt x="3262" y="8490"/>
                    <a:pt x="3159" y="8490"/>
                  </a:cubicBezTo>
                  <a:cubicBezTo>
                    <a:pt x="3069" y="8490"/>
                    <a:pt x="2973" y="8483"/>
                    <a:pt x="2876" y="8472"/>
                  </a:cubicBezTo>
                  <a:cubicBezTo>
                    <a:pt x="2660" y="8443"/>
                    <a:pt x="2449" y="8381"/>
                    <a:pt x="2244" y="8302"/>
                  </a:cubicBezTo>
                  <a:cubicBezTo>
                    <a:pt x="2029" y="8205"/>
                    <a:pt x="1824" y="8086"/>
                    <a:pt x="1625" y="7932"/>
                  </a:cubicBezTo>
                  <a:cubicBezTo>
                    <a:pt x="1410" y="7762"/>
                    <a:pt x="1211" y="7569"/>
                    <a:pt x="1040" y="7352"/>
                  </a:cubicBezTo>
                  <a:cubicBezTo>
                    <a:pt x="859" y="7114"/>
                    <a:pt x="710" y="6853"/>
                    <a:pt x="591" y="6581"/>
                  </a:cubicBezTo>
                  <a:cubicBezTo>
                    <a:pt x="489" y="6330"/>
                    <a:pt x="416" y="6069"/>
                    <a:pt x="381" y="5807"/>
                  </a:cubicBezTo>
                  <a:cubicBezTo>
                    <a:pt x="347" y="5563"/>
                    <a:pt x="347" y="5319"/>
                    <a:pt x="376" y="5086"/>
                  </a:cubicBezTo>
                  <a:cubicBezTo>
                    <a:pt x="410" y="4864"/>
                    <a:pt x="466" y="4648"/>
                    <a:pt x="552" y="4449"/>
                  </a:cubicBezTo>
                  <a:cubicBezTo>
                    <a:pt x="636" y="4262"/>
                    <a:pt x="739" y="4085"/>
                    <a:pt x="864" y="3914"/>
                  </a:cubicBezTo>
                  <a:cubicBezTo>
                    <a:pt x="995" y="3751"/>
                    <a:pt x="1153" y="3597"/>
                    <a:pt x="1341" y="3449"/>
                  </a:cubicBezTo>
                  <a:cubicBezTo>
                    <a:pt x="1562" y="3279"/>
                    <a:pt x="1819" y="3130"/>
                    <a:pt x="2092" y="3012"/>
                  </a:cubicBezTo>
                  <a:cubicBezTo>
                    <a:pt x="2422" y="2875"/>
                    <a:pt x="2768" y="2778"/>
                    <a:pt x="3120" y="2728"/>
                  </a:cubicBezTo>
                  <a:cubicBezTo>
                    <a:pt x="3290" y="2705"/>
                    <a:pt x="3461" y="2694"/>
                    <a:pt x="3626" y="2694"/>
                  </a:cubicBezTo>
                  <a:cubicBezTo>
                    <a:pt x="3762" y="2694"/>
                    <a:pt x="3909" y="2705"/>
                    <a:pt x="4046" y="2721"/>
                  </a:cubicBezTo>
                  <a:cubicBezTo>
                    <a:pt x="4279" y="2755"/>
                    <a:pt x="4494" y="2813"/>
                    <a:pt x="4694" y="2892"/>
                  </a:cubicBezTo>
                  <a:cubicBezTo>
                    <a:pt x="4876" y="2972"/>
                    <a:pt x="5047" y="3069"/>
                    <a:pt x="5194" y="3182"/>
                  </a:cubicBezTo>
                  <a:cubicBezTo>
                    <a:pt x="5313" y="3273"/>
                    <a:pt x="5427" y="3387"/>
                    <a:pt x="5546" y="3523"/>
                  </a:cubicBezTo>
                  <a:cubicBezTo>
                    <a:pt x="5569" y="3552"/>
                    <a:pt x="5609" y="3568"/>
                    <a:pt x="5654" y="3568"/>
                  </a:cubicBezTo>
                  <a:cubicBezTo>
                    <a:pt x="5682" y="3568"/>
                    <a:pt x="5711" y="3563"/>
                    <a:pt x="5734" y="3546"/>
                  </a:cubicBezTo>
                  <a:cubicBezTo>
                    <a:pt x="5768" y="3523"/>
                    <a:pt x="5797" y="3489"/>
                    <a:pt x="5808" y="3444"/>
                  </a:cubicBezTo>
                  <a:cubicBezTo>
                    <a:pt x="5819" y="3403"/>
                    <a:pt x="5808" y="3363"/>
                    <a:pt x="5790" y="3335"/>
                  </a:cubicBezTo>
                  <a:cubicBezTo>
                    <a:pt x="5734" y="3250"/>
                    <a:pt x="5666" y="3164"/>
                    <a:pt x="5592" y="3085"/>
                  </a:cubicBezTo>
                  <a:cubicBezTo>
                    <a:pt x="5706" y="2875"/>
                    <a:pt x="5836" y="2671"/>
                    <a:pt x="5989" y="2477"/>
                  </a:cubicBezTo>
                  <a:cubicBezTo>
                    <a:pt x="6194" y="2204"/>
                    <a:pt x="6432" y="1955"/>
                    <a:pt x="6694" y="1732"/>
                  </a:cubicBezTo>
                  <a:cubicBezTo>
                    <a:pt x="6762" y="1677"/>
                    <a:pt x="6825" y="1619"/>
                    <a:pt x="6893" y="1569"/>
                  </a:cubicBezTo>
                  <a:lnTo>
                    <a:pt x="6893" y="1569"/>
                  </a:lnTo>
                  <a:lnTo>
                    <a:pt x="6888" y="1574"/>
                  </a:lnTo>
                  <a:cubicBezTo>
                    <a:pt x="7256" y="1289"/>
                    <a:pt x="7654" y="1051"/>
                    <a:pt x="8081" y="869"/>
                  </a:cubicBezTo>
                  <a:cubicBezTo>
                    <a:pt x="8593" y="659"/>
                    <a:pt x="9144" y="512"/>
                    <a:pt x="9723" y="431"/>
                  </a:cubicBezTo>
                  <a:cubicBezTo>
                    <a:pt x="9984" y="397"/>
                    <a:pt x="10240" y="381"/>
                    <a:pt x="10484" y="375"/>
                  </a:cubicBezTo>
                  <a:close/>
                  <a:moveTo>
                    <a:pt x="10717" y="0"/>
                  </a:moveTo>
                  <a:cubicBezTo>
                    <a:pt x="10678" y="0"/>
                    <a:pt x="10638" y="6"/>
                    <a:pt x="10597" y="6"/>
                  </a:cubicBezTo>
                  <a:cubicBezTo>
                    <a:pt x="10263" y="11"/>
                    <a:pt x="9933" y="45"/>
                    <a:pt x="9603" y="96"/>
                  </a:cubicBezTo>
                  <a:cubicBezTo>
                    <a:pt x="9285" y="148"/>
                    <a:pt x="8973" y="221"/>
                    <a:pt x="8672" y="324"/>
                  </a:cubicBezTo>
                  <a:cubicBezTo>
                    <a:pt x="8359" y="421"/>
                    <a:pt x="8058" y="546"/>
                    <a:pt x="7767" y="693"/>
                  </a:cubicBezTo>
                  <a:cubicBezTo>
                    <a:pt x="7263" y="943"/>
                    <a:pt x="6797" y="1267"/>
                    <a:pt x="6387" y="1659"/>
                  </a:cubicBezTo>
                  <a:cubicBezTo>
                    <a:pt x="6001" y="2028"/>
                    <a:pt x="5688" y="2466"/>
                    <a:pt x="5433" y="2933"/>
                  </a:cubicBezTo>
                  <a:cubicBezTo>
                    <a:pt x="5330" y="2841"/>
                    <a:pt x="5223" y="2762"/>
                    <a:pt x="5103" y="2694"/>
                  </a:cubicBezTo>
                  <a:cubicBezTo>
                    <a:pt x="4842" y="2534"/>
                    <a:pt x="4541" y="2437"/>
                    <a:pt x="4239" y="2380"/>
                  </a:cubicBezTo>
                  <a:cubicBezTo>
                    <a:pt x="4040" y="2346"/>
                    <a:pt x="3841" y="2330"/>
                    <a:pt x="3637" y="2330"/>
                  </a:cubicBezTo>
                  <a:cubicBezTo>
                    <a:pt x="3193" y="2330"/>
                    <a:pt x="2750" y="2409"/>
                    <a:pt x="2330" y="2558"/>
                  </a:cubicBezTo>
                  <a:cubicBezTo>
                    <a:pt x="2029" y="2660"/>
                    <a:pt x="1733" y="2796"/>
                    <a:pt x="1460" y="2967"/>
                  </a:cubicBezTo>
                  <a:cubicBezTo>
                    <a:pt x="1205" y="3130"/>
                    <a:pt x="961" y="3324"/>
                    <a:pt x="756" y="3546"/>
                  </a:cubicBezTo>
                  <a:cubicBezTo>
                    <a:pt x="546" y="3773"/>
                    <a:pt x="376" y="4029"/>
                    <a:pt x="250" y="4313"/>
                  </a:cubicBezTo>
                  <a:cubicBezTo>
                    <a:pt x="188" y="4454"/>
                    <a:pt x="137" y="4603"/>
                    <a:pt x="103" y="4750"/>
                  </a:cubicBezTo>
                  <a:cubicBezTo>
                    <a:pt x="62" y="4903"/>
                    <a:pt x="40" y="5052"/>
                    <a:pt x="28" y="5205"/>
                  </a:cubicBezTo>
                  <a:cubicBezTo>
                    <a:pt x="1" y="5500"/>
                    <a:pt x="28" y="5802"/>
                    <a:pt x="85" y="6091"/>
                  </a:cubicBezTo>
                  <a:cubicBezTo>
                    <a:pt x="148" y="6381"/>
                    <a:pt x="250" y="6665"/>
                    <a:pt x="387" y="6927"/>
                  </a:cubicBezTo>
                  <a:cubicBezTo>
                    <a:pt x="649" y="7460"/>
                    <a:pt x="1046" y="7921"/>
                    <a:pt x="1535" y="8262"/>
                  </a:cubicBezTo>
                  <a:cubicBezTo>
                    <a:pt x="1740" y="8409"/>
                    <a:pt x="1961" y="8524"/>
                    <a:pt x="2194" y="8614"/>
                  </a:cubicBezTo>
                  <a:cubicBezTo>
                    <a:pt x="2432" y="8705"/>
                    <a:pt x="2677" y="8763"/>
                    <a:pt x="2933" y="8779"/>
                  </a:cubicBezTo>
                  <a:cubicBezTo>
                    <a:pt x="2999" y="8785"/>
                    <a:pt x="3066" y="8788"/>
                    <a:pt x="3133" y="8788"/>
                  </a:cubicBezTo>
                  <a:cubicBezTo>
                    <a:pt x="3320" y="8788"/>
                    <a:pt x="3509" y="8766"/>
                    <a:pt x="3689" y="8728"/>
                  </a:cubicBezTo>
                  <a:cubicBezTo>
                    <a:pt x="3927" y="8671"/>
                    <a:pt x="4154" y="8580"/>
                    <a:pt x="4365" y="8467"/>
                  </a:cubicBezTo>
                  <a:cubicBezTo>
                    <a:pt x="4399" y="8677"/>
                    <a:pt x="4449" y="8887"/>
                    <a:pt x="4535" y="9086"/>
                  </a:cubicBezTo>
                  <a:cubicBezTo>
                    <a:pt x="4625" y="9296"/>
                    <a:pt x="4740" y="9495"/>
                    <a:pt x="4876" y="9676"/>
                  </a:cubicBezTo>
                  <a:cubicBezTo>
                    <a:pt x="5018" y="9859"/>
                    <a:pt x="5176" y="10024"/>
                    <a:pt x="5359" y="10171"/>
                  </a:cubicBezTo>
                  <a:cubicBezTo>
                    <a:pt x="5722" y="10467"/>
                    <a:pt x="6154" y="10683"/>
                    <a:pt x="6608" y="10819"/>
                  </a:cubicBezTo>
                  <a:cubicBezTo>
                    <a:pt x="6954" y="10921"/>
                    <a:pt x="7316" y="10972"/>
                    <a:pt x="7676" y="10972"/>
                  </a:cubicBezTo>
                  <a:cubicBezTo>
                    <a:pt x="7796" y="10972"/>
                    <a:pt x="7916" y="10967"/>
                    <a:pt x="8035" y="10955"/>
                  </a:cubicBezTo>
                  <a:cubicBezTo>
                    <a:pt x="8518" y="10916"/>
                    <a:pt x="8989" y="10774"/>
                    <a:pt x="9416" y="10535"/>
                  </a:cubicBezTo>
                  <a:cubicBezTo>
                    <a:pt x="9632" y="10410"/>
                    <a:pt x="9831" y="10263"/>
                    <a:pt x="10007" y="10092"/>
                  </a:cubicBezTo>
                  <a:cubicBezTo>
                    <a:pt x="10240" y="9864"/>
                    <a:pt x="10421" y="9586"/>
                    <a:pt x="10558" y="9290"/>
                  </a:cubicBezTo>
                  <a:cubicBezTo>
                    <a:pt x="10581" y="9330"/>
                    <a:pt x="10597" y="9376"/>
                    <a:pt x="10620" y="9416"/>
                  </a:cubicBezTo>
                  <a:cubicBezTo>
                    <a:pt x="10700" y="9563"/>
                    <a:pt x="10802" y="9699"/>
                    <a:pt x="10904" y="9825"/>
                  </a:cubicBezTo>
                  <a:cubicBezTo>
                    <a:pt x="11116" y="10075"/>
                    <a:pt x="11376" y="10285"/>
                    <a:pt x="11654" y="10460"/>
                  </a:cubicBezTo>
                  <a:cubicBezTo>
                    <a:pt x="11945" y="10638"/>
                    <a:pt x="12257" y="10774"/>
                    <a:pt x="12575" y="10876"/>
                  </a:cubicBezTo>
                  <a:cubicBezTo>
                    <a:pt x="12899" y="10979"/>
                    <a:pt x="13229" y="11047"/>
                    <a:pt x="13570" y="11086"/>
                  </a:cubicBezTo>
                  <a:cubicBezTo>
                    <a:pt x="13743" y="11105"/>
                    <a:pt x="13917" y="11114"/>
                    <a:pt x="14092" y="11114"/>
                  </a:cubicBezTo>
                  <a:cubicBezTo>
                    <a:pt x="14607" y="11114"/>
                    <a:pt x="15125" y="11035"/>
                    <a:pt x="15621" y="10882"/>
                  </a:cubicBezTo>
                  <a:cubicBezTo>
                    <a:pt x="16309" y="10677"/>
                    <a:pt x="16956" y="10319"/>
                    <a:pt x="17497" y="9836"/>
                  </a:cubicBezTo>
                  <a:cubicBezTo>
                    <a:pt x="17757" y="9597"/>
                    <a:pt x="17990" y="9319"/>
                    <a:pt x="18184" y="9018"/>
                  </a:cubicBezTo>
                  <a:cubicBezTo>
                    <a:pt x="18275" y="8865"/>
                    <a:pt x="18360" y="8705"/>
                    <a:pt x="18433" y="8540"/>
                  </a:cubicBezTo>
                  <a:cubicBezTo>
                    <a:pt x="18433" y="8535"/>
                    <a:pt x="18439" y="8524"/>
                    <a:pt x="18446" y="8512"/>
                  </a:cubicBezTo>
                  <a:cubicBezTo>
                    <a:pt x="18485" y="8535"/>
                    <a:pt x="18525" y="8558"/>
                    <a:pt x="18564" y="8574"/>
                  </a:cubicBezTo>
                  <a:cubicBezTo>
                    <a:pt x="18643" y="8614"/>
                    <a:pt x="18729" y="8648"/>
                    <a:pt x="18814" y="8677"/>
                  </a:cubicBezTo>
                  <a:cubicBezTo>
                    <a:pt x="18973" y="8734"/>
                    <a:pt x="19144" y="8768"/>
                    <a:pt x="19314" y="8790"/>
                  </a:cubicBezTo>
                  <a:cubicBezTo>
                    <a:pt x="19441" y="8805"/>
                    <a:pt x="19568" y="8812"/>
                    <a:pt x="19696" y="8812"/>
                  </a:cubicBezTo>
                  <a:cubicBezTo>
                    <a:pt x="19912" y="8812"/>
                    <a:pt x="20128" y="8792"/>
                    <a:pt x="20343" y="8756"/>
                  </a:cubicBezTo>
                  <a:cubicBezTo>
                    <a:pt x="20684" y="8700"/>
                    <a:pt x="21014" y="8585"/>
                    <a:pt x="21331" y="8443"/>
                  </a:cubicBezTo>
                  <a:cubicBezTo>
                    <a:pt x="21627" y="8307"/>
                    <a:pt x="21906" y="8126"/>
                    <a:pt x="22150" y="7903"/>
                  </a:cubicBezTo>
                  <a:cubicBezTo>
                    <a:pt x="22548" y="7552"/>
                    <a:pt x="22837" y="7074"/>
                    <a:pt x="22928" y="6546"/>
                  </a:cubicBezTo>
                  <a:cubicBezTo>
                    <a:pt x="22946" y="6421"/>
                    <a:pt x="22957" y="6296"/>
                    <a:pt x="22962" y="6165"/>
                  </a:cubicBezTo>
                  <a:cubicBezTo>
                    <a:pt x="22962" y="6041"/>
                    <a:pt x="22952" y="5915"/>
                    <a:pt x="22928" y="5790"/>
                  </a:cubicBezTo>
                  <a:cubicBezTo>
                    <a:pt x="22894" y="5545"/>
                    <a:pt x="22821" y="5307"/>
                    <a:pt x="22718" y="5086"/>
                  </a:cubicBezTo>
                  <a:cubicBezTo>
                    <a:pt x="22519" y="4630"/>
                    <a:pt x="22201" y="4228"/>
                    <a:pt x="21814" y="3914"/>
                  </a:cubicBezTo>
                  <a:cubicBezTo>
                    <a:pt x="21428" y="3602"/>
                    <a:pt x="20962" y="3376"/>
                    <a:pt x="20463" y="3301"/>
                  </a:cubicBezTo>
                  <a:cubicBezTo>
                    <a:pt x="20337" y="3279"/>
                    <a:pt x="20206" y="3273"/>
                    <a:pt x="20082" y="3273"/>
                  </a:cubicBezTo>
                  <a:cubicBezTo>
                    <a:pt x="19939" y="3273"/>
                    <a:pt x="19797" y="3284"/>
                    <a:pt x="19655" y="3308"/>
                  </a:cubicBezTo>
                  <a:cubicBezTo>
                    <a:pt x="19434" y="3347"/>
                    <a:pt x="19223" y="3421"/>
                    <a:pt x="19018" y="3518"/>
                  </a:cubicBezTo>
                  <a:cubicBezTo>
                    <a:pt x="19008" y="3449"/>
                    <a:pt x="19002" y="3376"/>
                    <a:pt x="18984" y="3308"/>
                  </a:cubicBezTo>
                  <a:cubicBezTo>
                    <a:pt x="18963" y="3182"/>
                    <a:pt x="18916" y="3062"/>
                    <a:pt x="18866" y="2943"/>
                  </a:cubicBezTo>
                  <a:cubicBezTo>
                    <a:pt x="18826" y="2841"/>
                    <a:pt x="18769" y="2744"/>
                    <a:pt x="18712" y="2648"/>
                  </a:cubicBezTo>
                  <a:cubicBezTo>
                    <a:pt x="18451" y="2251"/>
                    <a:pt x="18058" y="1960"/>
                    <a:pt x="17627" y="1773"/>
                  </a:cubicBezTo>
                  <a:cubicBezTo>
                    <a:pt x="17166" y="1580"/>
                    <a:pt x="16673" y="1483"/>
                    <a:pt x="16172" y="1467"/>
                  </a:cubicBezTo>
                  <a:cubicBezTo>
                    <a:pt x="16110" y="1460"/>
                    <a:pt x="16047" y="1460"/>
                    <a:pt x="15991" y="1460"/>
                  </a:cubicBezTo>
                  <a:cubicBezTo>
                    <a:pt x="15803" y="1460"/>
                    <a:pt x="15621" y="1472"/>
                    <a:pt x="15439" y="1494"/>
                  </a:cubicBezTo>
                  <a:cubicBezTo>
                    <a:pt x="15195" y="1517"/>
                    <a:pt x="14950" y="1557"/>
                    <a:pt x="14712" y="1619"/>
                  </a:cubicBezTo>
                  <a:cubicBezTo>
                    <a:pt x="14450" y="1682"/>
                    <a:pt x="14200" y="1773"/>
                    <a:pt x="13956" y="1887"/>
                  </a:cubicBezTo>
                  <a:cubicBezTo>
                    <a:pt x="13945" y="1852"/>
                    <a:pt x="13933" y="1824"/>
                    <a:pt x="13922" y="1790"/>
                  </a:cubicBezTo>
                  <a:cubicBezTo>
                    <a:pt x="13870" y="1648"/>
                    <a:pt x="13797" y="1512"/>
                    <a:pt x="13718" y="1381"/>
                  </a:cubicBezTo>
                  <a:cubicBezTo>
                    <a:pt x="13632" y="1255"/>
                    <a:pt x="13536" y="1136"/>
                    <a:pt x="13434" y="1023"/>
                  </a:cubicBezTo>
                  <a:cubicBezTo>
                    <a:pt x="13332" y="914"/>
                    <a:pt x="13217" y="819"/>
                    <a:pt x="13093" y="722"/>
                  </a:cubicBezTo>
                  <a:cubicBezTo>
                    <a:pt x="12984" y="636"/>
                    <a:pt x="12865" y="562"/>
                    <a:pt x="12740" y="489"/>
                  </a:cubicBezTo>
                  <a:cubicBezTo>
                    <a:pt x="12603" y="415"/>
                    <a:pt x="12462" y="352"/>
                    <a:pt x="12320" y="295"/>
                  </a:cubicBezTo>
                  <a:cubicBezTo>
                    <a:pt x="12052" y="182"/>
                    <a:pt x="11774" y="108"/>
                    <a:pt x="11491" y="62"/>
                  </a:cubicBezTo>
                  <a:cubicBezTo>
                    <a:pt x="11234" y="22"/>
                    <a:pt x="10979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9"/>
            <p:cNvSpPr/>
            <p:nvPr/>
          </p:nvSpPr>
          <p:spPr>
            <a:xfrm>
              <a:off x="6880030" y="218387"/>
              <a:ext cx="734477" cy="344069"/>
            </a:xfrm>
            <a:custGeom>
              <a:avLst/>
              <a:gdLst/>
              <a:ahLst/>
              <a:cxnLst/>
              <a:rect l="l" t="t" r="r" b="b"/>
              <a:pathLst>
                <a:path w="22333" h="10462" extrusionOk="0">
                  <a:moveTo>
                    <a:pt x="10236" y="0"/>
                  </a:moveTo>
                  <a:cubicBezTo>
                    <a:pt x="10202" y="0"/>
                    <a:pt x="10168" y="6"/>
                    <a:pt x="10134" y="6"/>
                  </a:cubicBezTo>
                  <a:cubicBezTo>
                    <a:pt x="9888" y="6"/>
                    <a:pt x="9633" y="29"/>
                    <a:pt x="9377" y="56"/>
                  </a:cubicBezTo>
                  <a:cubicBezTo>
                    <a:pt x="8797" y="136"/>
                    <a:pt x="8246" y="289"/>
                    <a:pt x="7729" y="499"/>
                  </a:cubicBezTo>
                  <a:cubicBezTo>
                    <a:pt x="7309" y="682"/>
                    <a:pt x="6906" y="915"/>
                    <a:pt x="6541" y="1199"/>
                  </a:cubicBezTo>
                  <a:lnTo>
                    <a:pt x="6554" y="1193"/>
                  </a:lnTo>
                  <a:lnTo>
                    <a:pt x="6554" y="1193"/>
                  </a:lnTo>
                  <a:cubicBezTo>
                    <a:pt x="6213" y="1461"/>
                    <a:pt x="5899" y="1767"/>
                    <a:pt x="5639" y="2102"/>
                  </a:cubicBezTo>
                  <a:cubicBezTo>
                    <a:pt x="5490" y="2301"/>
                    <a:pt x="5360" y="2505"/>
                    <a:pt x="5246" y="2710"/>
                  </a:cubicBezTo>
                  <a:cubicBezTo>
                    <a:pt x="5319" y="2796"/>
                    <a:pt x="5382" y="2880"/>
                    <a:pt x="5440" y="2966"/>
                  </a:cubicBezTo>
                  <a:cubicBezTo>
                    <a:pt x="5463" y="2995"/>
                    <a:pt x="5468" y="3034"/>
                    <a:pt x="5463" y="3074"/>
                  </a:cubicBezTo>
                  <a:cubicBezTo>
                    <a:pt x="5450" y="3113"/>
                    <a:pt x="5422" y="3153"/>
                    <a:pt x="5388" y="3176"/>
                  </a:cubicBezTo>
                  <a:cubicBezTo>
                    <a:pt x="5360" y="3187"/>
                    <a:pt x="5332" y="3199"/>
                    <a:pt x="5303" y="3199"/>
                  </a:cubicBezTo>
                  <a:cubicBezTo>
                    <a:pt x="5264" y="3199"/>
                    <a:pt x="5224" y="3182"/>
                    <a:pt x="5201" y="3153"/>
                  </a:cubicBezTo>
                  <a:cubicBezTo>
                    <a:pt x="5081" y="3017"/>
                    <a:pt x="4962" y="2903"/>
                    <a:pt x="4849" y="2807"/>
                  </a:cubicBezTo>
                  <a:cubicBezTo>
                    <a:pt x="4695" y="2693"/>
                    <a:pt x="4530" y="2597"/>
                    <a:pt x="4349" y="2523"/>
                  </a:cubicBezTo>
                  <a:cubicBezTo>
                    <a:pt x="4149" y="2443"/>
                    <a:pt x="3928" y="2381"/>
                    <a:pt x="3701" y="2347"/>
                  </a:cubicBezTo>
                  <a:cubicBezTo>
                    <a:pt x="3559" y="2329"/>
                    <a:pt x="3417" y="2324"/>
                    <a:pt x="3274" y="2324"/>
                  </a:cubicBezTo>
                  <a:cubicBezTo>
                    <a:pt x="3110" y="2324"/>
                    <a:pt x="2945" y="2335"/>
                    <a:pt x="2775" y="2358"/>
                  </a:cubicBezTo>
                  <a:cubicBezTo>
                    <a:pt x="2422" y="2408"/>
                    <a:pt x="2075" y="2505"/>
                    <a:pt x="1746" y="2642"/>
                  </a:cubicBezTo>
                  <a:cubicBezTo>
                    <a:pt x="1467" y="2762"/>
                    <a:pt x="1217" y="2909"/>
                    <a:pt x="990" y="3079"/>
                  </a:cubicBezTo>
                  <a:cubicBezTo>
                    <a:pt x="808" y="3221"/>
                    <a:pt x="649" y="3381"/>
                    <a:pt x="519" y="3546"/>
                  </a:cubicBezTo>
                  <a:cubicBezTo>
                    <a:pt x="394" y="3711"/>
                    <a:pt x="286" y="3892"/>
                    <a:pt x="205" y="4079"/>
                  </a:cubicBezTo>
                  <a:cubicBezTo>
                    <a:pt x="121" y="4278"/>
                    <a:pt x="64" y="4495"/>
                    <a:pt x="29" y="4710"/>
                  </a:cubicBezTo>
                  <a:cubicBezTo>
                    <a:pt x="1" y="4949"/>
                    <a:pt x="1" y="5193"/>
                    <a:pt x="29" y="5437"/>
                  </a:cubicBezTo>
                  <a:cubicBezTo>
                    <a:pt x="69" y="5699"/>
                    <a:pt x="144" y="5961"/>
                    <a:pt x="246" y="6211"/>
                  </a:cubicBezTo>
                  <a:cubicBezTo>
                    <a:pt x="360" y="6483"/>
                    <a:pt x="512" y="6738"/>
                    <a:pt x="695" y="6977"/>
                  </a:cubicBezTo>
                  <a:cubicBezTo>
                    <a:pt x="865" y="7199"/>
                    <a:pt x="1058" y="7393"/>
                    <a:pt x="1275" y="7563"/>
                  </a:cubicBezTo>
                  <a:cubicBezTo>
                    <a:pt x="1474" y="7711"/>
                    <a:pt x="1684" y="7836"/>
                    <a:pt x="1899" y="7932"/>
                  </a:cubicBezTo>
                  <a:cubicBezTo>
                    <a:pt x="2104" y="8012"/>
                    <a:pt x="2314" y="8068"/>
                    <a:pt x="2524" y="8102"/>
                  </a:cubicBezTo>
                  <a:cubicBezTo>
                    <a:pt x="2621" y="8114"/>
                    <a:pt x="2717" y="8120"/>
                    <a:pt x="2814" y="8120"/>
                  </a:cubicBezTo>
                  <a:cubicBezTo>
                    <a:pt x="2917" y="8120"/>
                    <a:pt x="3013" y="8114"/>
                    <a:pt x="3110" y="8102"/>
                  </a:cubicBezTo>
                  <a:cubicBezTo>
                    <a:pt x="3315" y="8068"/>
                    <a:pt x="3519" y="8012"/>
                    <a:pt x="3717" y="7932"/>
                  </a:cubicBezTo>
                  <a:cubicBezTo>
                    <a:pt x="3803" y="7892"/>
                    <a:pt x="3888" y="7853"/>
                    <a:pt x="3979" y="7802"/>
                  </a:cubicBezTo>
                  <a:lnTo>
                    <a:pt x="3990" y="7795"/>
                  </a:lnTo>
                  <a:cubicBezTo>
                    <a:pt x="3984" y="7619"/>
                    <a:pt x="3997" y="7449"/>
                    <a:pt x="4018" y="7278"/>
                  </a:cubicBezTo>
                  <a:cubicBezTo>
                    <a:pt x="4018" y="7250"/>
                    <a:pt x="4024" y="7222"/>
                    <a:pt x="4053" y="7199"/>
                  </a:cubicBezTo>
                  <a:cubicBezTo>
                    <a:pt x="4070" y="7176"/>
                    <a:pt x="4099" y="7165"/>
                    <a:pt x="4126" y="7165"/>
                  </a:cubicBezTo>
                  <a:cubicBezTo>
                    <a:pt x="4160" y="7165"/>
                    <a:pt x="4189" y="7176"/>
                    <a:pt x="4207" y="7199"/>
                  </a:cubicBezTo>
                  <a:cubicBezTo>
                    <a:pt x="4228" y="7216"/>
                    <a:pt x="4246" y="7250"/>
                    <a:pt x="4241" y="7278"/>
                  </a:cubicBezTo>
                  <a:cubicBezTo>
                    <a:pt x="4207" y="7523"/>
                    <a:pt x="4207" y="7761"/>
                    <a:pt x="4235" y="7994"/>
                  </a:cubicBezTo>
                  <a:cubicBezTo>
                    <a:pt x="4269" y="8199"/>
                    <a:pt x="4320" y="8393"/>
                    <a:pt x="4394" y="8579"/>
                  </a:cubicBezTo>
                  <a:cubicBezTo>
                    <a:pt x="4479" y="8773"/>
                    <a:pt x="4587" y="8961"/>
                    <a:pt x="4718" y="9132"/>
                  </a:cubicBezTo>
                  <a:cubicBezTo>
                    <a:pt x="4854" y="9308"/>
                    <a:pt x="5019" y="9466"/>
                    <a:pt x="5195" y="9609"/>
                  </a:cubicBezTo>
                  <a:cubicBezTo>
                    <a:pt x="5411" y="9773"/>
                    <a:pt x="5655" y="9909"/>
                    <a:pt x="5911" y="10024"/>
                  </a:cubicBezTo>
                  <a:cubicBezTo>
                    <a:pt x="6206" y="10142"/>
                    <a:pt x="6520" y="10228"/>
                    <a:pt x="6837" y="10273"/>
                  </a:cubicBezTo>
                  <a:cubicBezTo>
                    <a:pt x="6997" y="10296"/>
                    <a:pt x="7161" y="10307"/>
                    <a:pt x="7320" y="10307"/>
                  </a:cubicBezTo>
                  <a:cubicBezTo>
                    <a:pt x="7474" y="10307"/>
                    <a:pt x="7627" y="10296"/>
                    <a:pt x="7781" y="10279"/>
                  </a:cubicBezTo>
                  <a:cubicBezTo>
                    <a:pt x="8065" y="10239"/>
                    <a:pt x="8337" y="10165"/>
                    <a:pt x="8599" y="10058"/>
                  </a:cubicBezTo>
                  <a:cubicBezTo>
                    <a:pt x="8820" y="9961"/>
                    <a:pt x="9025" y="9841"/>
                    <a:pt x="9218" y="9699"/>
                  </a:cubicBezTo>
                  <a:cubicBezTo>
                    <a:pt x="9383" y="9568"/>
                    <a:pt x="9525" y="9432"/>
                    <a:pt x="9639" y="9290"/>
                  </a:cubicBezTo>
                  <a:cubicBezTo>
                    <a:pt x="9724" y="9171"/>
                    <a:pt x="9804" y="9046"/>
                    <a:pt x="9877" y="8904"/>
                  </a:cubicBezTo>
                  <a:cubicBezTo>
                    <a:pt x="9917" y="8841"/>
                    <a:pt x="9945" y="8773"/>
                    <a:pt x="9979" y="8705"/>
                  </a:cubicBezTo>
                  <a:cubicBezTo>
                    <a:pt x="10008" y="8648"/>
                    <a:pt x="10037" y="8592"/>
                    <a:pt x="10065" y="8540"/>
                  </a:cubicBezTo>
                  <a:cubicBezTo>
                    <a:pt x="10065" y="8477"/>
                    <a:pt x="10110" y="8427"/>
                    <a:pt x="10168" y="8409"/>
                  </a:cubicBezTo>
                  <a:cubicBezTo>
                    <a:pt x="10179" y="8403"/>
                    <a:pt x="10189" y="8403"/>
                    <a:pt x="10202" y="8403"/>
                  </a:cubicBezTo>
                  <a:cubicBezTo>
                    <a:pt x="10263" y="8403"/>
                    <a:pt x="10315" y="8443"/>
                    <a:pt x="10338" y="8506"/>
                  </a:cubicBezTo>
                  <a:cubicBezTo>
                    <a:pt x="10354" y="8563"/>
                    <a:pt x="10378" y="8620"/>
                    <a:pt x="10399" y="8676"/>
                  </a:cubicBezTo>
                  <a:cubicBezTo>
                    <a:pt x="10474" y="8852"/>
                    <a:pt x="10577" y="9017"/>
                    <a:pt x="10690" y="9177"/>
                  </a:cubicBezTo>
                  <a:cubicBezTo>
                    <a:pt x="10826" y="9347"/>
                    <a:pt x="10986" y="9507"/>
                    <a:pt x="11167" y="9654"/>
                  </a:cubicBezTo>
                  <a:cubicBezTo>
                    <a:pt x="11388" y="9825"/>
                    <a:pt x="11650" y="9972"/>
                    <a:pt x="11934" y="10097"/>
                  </a:cubicBezTo>
                  <a:cubicBezTo>
                    <a:pt x="12292" y="10250"/>
                    <a:pt x="12691" y="10359"/>
                    <a:pt x="13105" y="10415"/>
                  </a:cubicBezTo>
                  <a:cubicBezTo>
                    <a:pt x="13315" y="10444"/>
                    <a:pt x="13531" y="10461"/>
                    <a:pt x="13747" y="10461"/>
                  </a:cubicBezTo>
                  <a:cubicBezTo>
                    <a:pt x="13952" y="10461"/>
                    <a:pt x="14162" y="10444"/>
                    <a:pt x="14367" y="10420"/>
                  </a:cubicBezTo>
                  <a:lnTo>
                    <a:pt x="14383" y="10415"/>
                  </a:lnTo>
                  <a:cubicBezTo>
                    <a:pt x="14832" y="10352"/>
                    <a:pt x="15269" y="10234"/>
                    <a:pt x="15679" y="10063"/>
                  </a:cubicBezTo>
                  <a:cubicBezTo>
                    <a:pt x="16054" y="9904"/>
                    <a:pt x="16400" y="9699"/>
                    <a:pt x="16714" y="9460"/>
                  </a:cubicBezTo>
                  <a:cubicBezTo>
                    <a:pt x="16969" y="9256"/>
                    <a:pt x="17196" y="9035"/>
                    <a:pt x="17383" y="8791"/>
                  </a:cubicBezTo>
                  <a:cubicBezTo>
                    <a:pt x="17582" y="8540"/>
                    <a:pt x="17742" y="8267"/>
                    <a:pt x="17861" y="7978"/>
                  </a:cubicBezTo>
                  <a:cubicBezTo>
                    <a:pt x="17895" y="7898"/>
                    <a:pt x="17923" y="7824"/>
                    <a:pt x="17941" y="7761"/>
                  </a:cubicBezTo>
                  <a:cubicBezTo>
                    <a:pt x="17957" y="7722"/>
                    <a:pt x="17968" y="7682"/>
                    <a:pt x="17981" y="7643"/>
                  </a:cubicBezTo>
                  <a:cubicBezTo>
                    <a:pt x="17997" y="7580"/>
                    <a:pt x="18015" y="7517"/>
                    <a:pt x="18036" y="7461"/>
                  </a:cubicBezTo>
                  <a:cubicBezTo>
                    <a:pt x="18054" y="7404"/>
                    <a:pt x="18105" y="7364"/>
                    <a:pt x="18162" y="7364"/>
                  </a:cubicBezTo>
                  <a:cubicBezTo>
                    <a:pt x="18167" y="7364"/>
                    <a:pt x="18180" y="7364"/>
                    <a:pt x="18196" y="7370"/>
                  </a:cubicBezTo>
                  <a:cubicBezTo>
                    <a:pt x="18225" y="7375"/>
                    <a:pt x="18253" y="7398"/>
                    <a:pt x="18270" y="7427"/>
                  </a:cubicBezTo>
                  <a:cubicBezTo>
                    <a:pt x="18287" y="7461"/>
                    <a:pt x="18287" y="7488"/>
                    <a:pt x="18282" y="7529"/>
                  </a:cubicBezTo>
                  <a:cubicBezTo>
                    <a:pt x="18264" y="7648"/>
                    <a:pt x="18236" y="7768"/>
                    <a:pt x="18191" y="7898"/>
                  </a:cubicBezTo>
                  <a:lnTo>
                    <a:pt x="18264" y="7926"/>
                  </a:lnTo>
                  <a:cubicBezTo>
                    <a:pt x="18298" y="7944"/>
                    <a:pt x="18316" y="7949"/>
                    <a:pt x="18343" y="7960"/>
                  </a:cubicBezTo>
                  <a:cubicBezTo>
                    <a:pt x="18412" y="7983"/>
                    <a:pt x="18480" y="8007"/>
                    <a:pt x="18542" y="8028"/>
                  </a:cubicBezTo>
                  <a:cubicBezTo>
                    <a:pt x="18679" y="8063"/>
                    <a:pt x="18815" y="8097"/>
                    <a:pt x="18957" y="8114"/>
                  </a:cubicBezTo>
                  <a:cubicBezTo>
                    <a:pt x="19082" y="8131"/>
                    <a:pt x="19219" y="8136"/>
                    <a:pt x="19355" y="8136"/>
                  </a:cubicBezTo>
                  <a:cubicBezTo>
                    <a:pt x="19503" y="8136"/>
                    <a:pt x="19657" y="8131"/>
                    <a:pt x="19809" y="8109"/>
                  </a:cubicBezTo>
                  <a:cubicBezTo>
                    <a:pt x="20134" y="8063"/>
                    <a:pt x="20446" y="7973"/>
                    <a:pt x="20748" y="7853"/>
                  </a:cubicBezTo>
                  <a:cubicBezTo>
                    <a:pt x="21009" y="7734"/>
                    <a:pt x="21248" y="7598"/>
                    <a:pt x="21458" y="7438"/>
                  </a:cubicBezTo>
                  <a:cubicBezTo>
                    <a:pt x="21629" y="7302"/>
                    <a:pt x="21776" y="7154"/>
                    <a:pt x="21901" y="7000"/>
                  </a:cubicBezTo>
                  <a:cubicBezTo>
                    <a:pt x="22009" y="6858"/>
                    <a:pt x="22100" y="6704"/>
                    <a:pt x="22169" y="6546"/>
                  </a:cubicBezTo>
                  <a:cubicBezTo>
                    <a:pt x="22237" y="6381"/>
                    <a:pt x="22287" y="6205"/>
                    <a:pt x="22310" y="6029"/>
                  </a:cubicBezTo>
                  <a:cubicBezTo>
                    <a:pt x="22332" y="5841"/>
                    <a:pt x="22332" y="5665"/>
                    <a:pt x="22310" y="5484"/>
                  </a:cubicBezTo>
                  <a:cubicBezTo>
                    <a:pt x="22282" y="5272"/>
                    <a:pt x="22219" y="5057"/>
                    <a:pt x="22135" y="4852"/>
                  </a:cubicBezTo>
                  <a:cubicBezTo>
                    <a:pt x="22043" y="4631"/>
                    <a:pt x="21912" y="4415"/>
                    <a:pt x="21765" y="4215"/>
                  </a:cubicBezTo>
                  <a:cubicBezTo>
                    <a:pt x="21605" y="4011"/>
                    <a:pt x="21424" y="3829"/>
                    <a:pt x="21219" y="3670"/>
                  </a:cubicBezTo>
                  <a:cubicBezTo>
                    <a:pt x="21031" y="3528"/>
                    <a:pt x="20832" y="3415"/>
                    <a:pt x="20634" y="3324"/>
                  </a:cubicBezTo>
                  <a:lnTo>
                    <a:pt x="20617" y="3324"/>
                  </a:lnTo>
                  <a:cubicBezTo>
                    <a:pt x="20423" y="3239"/>
                    <a:pt x="20219" y="3182"/>
                    <a:pt x="20003" y="3148"/>
                  </a:cubicBezTo>
                  <a:lnTo>
                    <a:pt x="19992" y="3148"/>
                  </a:lnTo>
                  <a:cubicBezTo>
                    <a:pt x="19901" y="3137"/>
                    <a:pt x="19804" y="3131"/>
                    <a:pt x="19707" y="3131"/>
                  </a:cubicBezTo>
                  <a:cubicBezTo>
                    <a:pt x="19617" y="3131"/>
                    <a:pt x="19526" y="3137"/>
                    <a:pt x="19434" y="3148"/>
                  </a:cubicBezTo>
                  <a:cubicBezTo>
                    <a:pt x="19237" y="3176"/>
                    <a:pt x="19037" y="3227"/>
                    <a:pt x="18849" y="3307"/>
                  </a:cubicBezTo>
                  <a:cubicBezTo>
                    <a:pt x="18799" y="3329"/>
                    <a:pt x="18742" y="3358"/>
                    <a:pt x="18691" y="3386"/>
                  </a:cubicBezTo>
                  <a:cubicBezTo>
                    <a:pt x="18684" y="3438"/>
                    <a:pt x="18684" y="3489"/>
                    <a:pt x="18679" y="3540"/>
                  </a:cubicBezTo>
                  <a:cubicBezTo>
                    <a:pt x="18673" y="3602"/>
                    <a:pt x="18668" y="3664"/>
                    <a:pt x="18657" y="3727"/>
                  </a:cubicBezTo>
                  <a:lnTo>
                    <a:pt x="18645" y="3779"/>
                  </a:lnTo>
                  <a:cubicBezTo>
                    <a:pt x="18645" y="3813"/>
                    <a:pt x="18616" y="3840"/>
                    <a:pt x="18589" y="3858"/>
                  </a:cubicBezTo>
                  <a:cubicBezTo>
                    <a:pt x="18571" y="3869"/>
                    <a:pt x="18548" y="3874"/>
                    <a:pt x="18526" y="3874"/>
                  </a:cubicBezTo>
                  <a:cubicBezTo>
                    <a:pt x="18514" y="3874"/>
                    <a:pt x="18503" y="3869"/>
                    <a:pt x="18492" y="3869"/>
                  </a:cubicBezTo>
                  <a:cubicBezTo>
                    <a:pt x="18440" y="3853"/>
                    <a:pt x="18401" y="3806"/>
                    <a:pt x="18401" y="3745"/>
                  </a:cubicBezTo>
                  <a:cubicBezTo>
                    <a:pt x="18395" y="3670"/>
                    <a:pt x="18390" y="3591"/>
                    <a:pt x="18377" y="3506"/>
                  </a:cubicBezTo>
                  <a:lnTo>
                    <a:pt x="18372" y="3494"/>
                  </a:lnTo>
                  <a:cubicBezTo>
                    <a:pt x="18361" y="3392"/>
                    <a:pt x="18343" y="3273"/>
                    <a:pt x="18309" y="3165"/>
                  </a:cubicBezTo>
                  <a:cubicBezTo>
                    <a:pt x="18287" y="3063"/>
                    <a:pt x="18253" y="2961"/>
                    <a:pt x="18207" y="2858"/>
                  </a:cubicBezTo>
                  <a:cubicBezTo>
                    <a:pt x="18139" y="2699"/>
                    <a:pt x="18054" y="2552"/>
                    <a:pt x="17952" y="2421"/>
                  </a:cubicBezTo>
                  <a:cubicBezTo>
                    <a:pt x="17850" y="2290"/>
                    <a:pt x="17724" y="2164"/>
                    <a:pt x="17588" y="2051"/>
                  </a:cubicBezTo>
                  <a:cubicBezTo>
                    <a:pt x="17406" y="1915"/>
                    <a:pt x="17196" y="1795"/>
                    <a:pt x="16969" y="1699"/>
                  </a:cubicBezTo>
                  <a:cubicBezTo>
                    <a:pt x="16662" y="1568"/>
                    <a:pt x="16321" y="1482"/>
                    <a:pt x="15951" y="1432"/>
                  </a:cubicBezTo>
                  <a:cubicBezTo>
                    <a:pt x="15747" y="1403"/>
                    <a:pt x="15542" y="1392"/>
                    <a:pt x="15332" y="1392"/>
                  </a:cubicBezTo>
                  <a:cubicBezTo>
                    <a:pt x="15128" y="1392"/>
                    <a:pt x="14918" y="1403"/>
                    <a:pt x="14708" y="1432"/>
                  </a:cubicBezTo>
                  <a:cubicBezTo>
                    <a:pt x="14349" y="1482"/>
                    <a:pt x="14020" y="1568"/>
                    <a:pt x="13730" y="1687"/>
                  </a:cubicBezTo>
                  <a:cubicBezTo>
                    <a:pt x="13707" y="1699"/>
                    <a:pt x="13685" y="1710"/>
                    <a:pt x="13662" y="1721"/>
                  </a:cubicBezTo>
                  <a:cubicBezTo>
                    <a:pt x="13667" y="1761"/>
                    <a:pt x="13672" y="1802"/>
                    <a:pt x="13679" y="1841"/>
                  </a:cubicBezTo>
                  <a:cubicBezTo>
                    <a:pt x="13685" y="1886"/>
                    <a:pt x="13685" y="1920"/>
                    <a:pt x="13667" y="1954"/>
                  </a:cubicBezTo>
                  <a:cubicBezTo>
                    <a:pt x="13651" y="1988"/>
                    <a:pt x="13617" y="2012"/>
                    <a:pt x="13582" y="2017"/>
                  </a:cubicBezTo>
                  <a:cubicBezTo>
                    <a:pt x="13570" y="2022"/>
                    <a:pt x="13559" y="2022"/>
                    <a:pt x="13548" y="2022"/>
                  </a:cubicBezTo>
                  <a:cubicBezTo>
                    <a:pt x="13502" y="2022"/>
                    <a:pt x="13452" y="2006"/>
                    <a:pt x="13428" y="1954"/>
                  </a:cubicBezTo>
                  <a:cubicBezTo>
                    <a:pt x="13407" y="1915"/>
                    <a:pt x="13389" y="1863"/>
                    <a:pt x="13372" y="1818"/>
                  </a:cubicBezTo>
                  <a:lnTo>
                    <a:pt x="13366" y="1802"/>
                  </a:lnTo>
                  <a:cubicBezTo>
                    <a:pt x="13360" y="1784"/>
                    <a:pt x="13355" y="1767"/>
                    <a:pt x="13344" y="1750"/>
                  </a:cubicBezTo>
                  <a:cubicBezTo>
                    <a:pt x="13247" y="1517"/>
                    <a:pt x="13134" y="1324"/>
                    <a:pt x="13014" y="1165"/>
                  </a:cubicBezTo>
                  <a:cubicBezTo>
                    <a:pt x="12888" y="1011"/>
                    <a:pt x="12746" y="863"/>
                    <a:pt x="12581" y="738"/>
                  </a:cubicBezTo>
                  <a:cubicBezTo>
                    <a:pt x="12371" y="574"/>
                    <a:pt x="12133" y="438"/>
                    <a:pt x="11866" y="318"/>
                  </a:cubicBezTo>
                  <a:cubicBezTo>
                    <a:pt x="11548" y="187"/>
                    <a:pt x="11196" y="90"/>
                    <a:pt x="10832" y="40"/>
                  </a:cubicBezTo>
                  <a:cubicBezTo>
                    <a:pt x="10638" y="16"/>
                    <a:pt x="10446" y="0"/>
                    <a:pt x="1023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9"/>
            <p:cNvSpPr/>
            <p:nvPr/>
          </p:nvSpPr>
          <p:spPr>
            <a:xfrm>
              <a:off x="7035197" y="495532"/>
              <a:ext cx="178053" cy="41866"/>
            </a:xfrm>
            <a:custGeom>
              <a:avLst/>
              <a:gdLst/>
              <a:ahLst/>
              <a:cxnLst/>
              <a:rect l="l" t="t" r="r" b="b"/>
              <a:pathLst>
                <a:path w="5414" h="1273" extrusionOk="0">
                  <a:moveTo>
                    <a:pt x="5414" y="1"/>
                  </a:moveTo>
                  <a:cubicBezTo>
                    <a:pt x="5374" y="24"/>
                    <a:pt x="5353" y="63"/>
                    <a:pt x="5347" y="102"/>
                  </a:cubicBezTo>
                  <a:lnTo>
                    <a:pt x="5347" y="107"/>
                  </a:lnTo>
                  <a:cubicBezTo>
                    <a:pt x="5353" y="63"/>
                    <a:pt x="5374" y="24"/>
                    <a:pt x="5414" y="1"/>
                  </a:cubicBezTo>
                  <a:close/>
                  <a:moveTo>
                    <a:pt x="1" y="705"/>
                  </a:moveTo>
                  <a:lnTo>
                    <a:pt x="1" y="705"/>
                  </a:lnTo>
                  <a:cubicBezTo>
                    <a:pt x="119" y="858"/>
                    <a:pt x="255" y="999"/>
                    <a:pt x="409" y="1125"/>
                  </a:cubicBezTo>
                  <a:cubicBezTo>
                    <a:pt x="255" y="994"/>
                    <a:pt x="119" y="858"/>
                    <a:pt x="1" y="705"/>
                  </a:cubicBezTo>
                  <a:close/>
                  <a:moveTo>
                    <a:pt x="4920" y="863"/>
                  </a:moveTo>
                  <a:cubicBezTo>
                    <a:pt x="4807" y="1005"/>
                    <a:pt x="4665" y="1141"/>
                    <a:pt x="4500" y="1272"/>
                  </a:cubicBezTo>
                  <a:cubicBezTo>
                    <a:pt x="4671" y="1141"/>
                    <a:pt x="4807" y="1005"/>
                    <a:pt x="4920" y="863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9"/>
            <p:cNvSpPr/>
            <p:nvPr/>
          </p:nvSpPr>
          <p:spPr>
            <a:xfrm>
              <a:off x="6883615" y="409333"/>
              <a:ext cx="376397" cy="148060"/>
            </a:xfrm>
            <a:custGeom>
              <a:avLst/>
              <a:gdLst/>
              <a:ahLst/>
              <a:cxnLst/>
              <a:rect l="l" t="t" r="r" b="b"/>
              <a:pathLst>
                <a:path w="11445" h="4502" extrusionOk="0">
                  <a:moveTo>
                    <a:pt x="1" y="1"/>
                  </a:moveTo>
                  <a:cubicBezTo>
                    <a:pt x="1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3"/>
                    <a:pt x="1" y="2"/>
                    <a:pt x="1" y="1"/>
                  </a:cubicBezTo>
                  <a:close/>
                  <a:moveTo>
                    <a:pt x="2" y="3"/>
                  </a:moveTo>
                  <a:cubicBezTo>
                    <a:pt x="7" y="26"/>
                    <a:pt x="12" y="54"/>
                    <a:pt x="23" y="75"/>
                  </a:cubicBezTo>
                  <a:cubicBezTo>
                    <a:pt x="51" y="189"/>
                    <a:pt x="91" y="297"/>
                    <a:pt x="137" y="405"/>
                  </a:cubicBezTo>
                  <a:cubicBezTo>
                    <a:pt x="148" y="433"/>
                    <a:pt x="165" y="467"/>
                    <a:pt x="177" y="496"/>
                  </a:cubicBezTo>
                  <a:cubicBezTo>
                    <a:pt x="279" y="722"/>
                    <a:pt x="410" y="945"/>
                    <a:pt x="563" y="1149"/>
                  </a:cubicBezTo>
                  <a:cubicBezTo>
                    <a:pt x="568" y="1155"/>
                    <a:pt x="581" y="1166"/>
                    <a:pt x="586" y="1178"/>
                  </a:cubicBezTo>
                  <a:cubicBezTo>
                    <a:pt x="688" y="1307"/>
                    <a:pt x="801" y="1427"/>
                    <a:pt x="921" y="1546"/>
                  </a:cubicBezTo>
                  <a:cubicBezTo>
                    <a:pt x="1001" y="1621"/>
                    <a:pt x="1080" y="1689"/>
                    <a:pt x="1166" y="1757"/>
                  </a:cubicBezTo>
                  <a:cubicBezTo>
                    <a:pt x="1290" y="1853"/>
                    <a:pt x="1421" y="1939"/>
                    <a:pt x="1557" y="2007"/>
                  </a:cubicBezTo>
                  <a:cubicBezTo>
                    <a:pt x="1631" y="2052"/>
                    <a:pt x="1711" y="2086"/>
                    <a:pt x="1790" y="2120"/>
                  </a:cubicBezTo>
                  <a:cubicBezTo>
                    <a:pt x="1921" y="2177"/>
                    <a:pt x="2052" y="2217"/>
                    <a:pt x="2183" y="2251"/>
                  </a:cubicBezTo>
                  <a:cubicBezTo>
                    <a:pt x="2262" y="2269"/>
                    <a:pt x="2336" y="2285"/>
                    <a:pt x="2415" y="2296"/>
                  </a:cubicBezTo>
                  <a:cubicBezTo>
                    <a:pt x="2512" y="2308"/>
                    <a:pt x="2608" y="2314"/>
                    <a:pt x="2705" y="2314"/>
                  </a:cubicBezTo>
                  <a:cubicBezTo>
                    <a:pt x="2808" y="2314"/>
                    <a:pt x="2904" y="2308"/>
                    <a:pt x="3001" y="2296"/>
                  </a:cubicBezTo>
                  <a:cubicBezTo>
                    <a:pt x="3086" y="2280"/>
                    <a:pt x="3172" y="2262"/>
                    <a:pt x="3256" y="2240"/>
                  </a:cubicBezTo>
                  <a:cubicBezTo>
                    <a:pt x="3279" y="2235"/>
                    <a:pt x="3301" y="2228"/>
                    <a:pt x="3324" y="2222"/>
                  </a:cubicBezTo>
                  <a:cubicBezTo>
                    <a:pt x="3369" y="2212"/>
                    <a:pt x="3416" y="2194"/>
                    <a:pt x="3461" y="2183"/>
                  </a:cubicBezTo>
                  <a:cubicBezTo>
                    <a:pt x="3513" y="2167"/>
                    <a:pt x="3558" y="2149"/>
                    <a:pt x="3608" y="2126"/>
                  </a:cubicBezTo>
                  <a:cubicBezTo>
                    <a:pt x="3631" y="2115"/>
                    <a:pt x="3654" y="2104"/>
                    <a:pt x="3676" y="2092"/>
                  </a:cubicBezTo>
                  <a:cubicBezTo>
                    <a:pt x="3728" y="2070"/>
                    <a:pt x="3773" y="2047"/>
                    <a:pt x="3825" y="2018"/>
                  </a:cubicBezTo>
                  <a:cubicBezTo>
                    <a:pt x="3841" y="2012"/>
                    <a:pt x="3854" y="2002"/>
                    <a:pt x="3870" y="1996"/>
                  </a:cubicBezTo>
                  <a:lnTo>
                    <a:pt x="3881" y="1989"/>
                  </a:lnTo>
                  <a:lnTo>
                    <a:pt x="3881" y="1984"/>
                  </a:lnTo>
                  <a:cubicBezTo>
                    <a:pt x="3875" y="1865"/>
                    <a:pt x="3881" y="1745"/>
                    <a:pt x="3893" y="1626"/>
                  </a:cubicBezTo>
                  <a:lnTo>
                    <a:pt x="3893" y="1626"/>
                  </a:lnTo>
                  <a:cubicBezTo>
                    <a:pt x="3671" y="1711"/>
                    <a:pt x="3484" y="1774"/>
                    <a:pt x="3301" y="1819"/>
                  </a:cubicBezTo>
                  <a:cubicBezTo>
                    <a:pt x="3097" y="1865"/>
                    <a:pt x="2892" y="1894"/>
                    <a:pt x="2694" y="1894"/>
                  </a:cubicBezTo>
                  <a:lnTo>
                    <a:pt x="2671" y="1894"/>
                  </a:lnTo>
                  <a:cubicBezTo>
                    <a:pt x="2472" y="1882"/>
                    <a:pt x="2268" y="1853"/>
                    <a:pt x="2063" y="1797"/>
                  </a:cubicBezTo>
                  <a:cubicBezTo>
                    <a:pt x="1830" y="1729"/>
                    <a:pt x="1609" y="1632"/>
                    <a:pt x="1392" y="1506"/>
                  </a:cubicBezTo>
                  <a:cubicBezTo>
                    <a:pt x="1137" y="1348"/>
                    <a:pt x="893" y="1155"/>
                    <a:pt x="671" y="921"/>
                  </a:cubicBezTo>
                  <a:cubicBezTo>
                    <a:pt x="416" y="654"/>
                    <a:pt x="193" y="347"/>
                    <a:pt x="6" y="6"/>
                  </a:cubicBezTo>
                  <a:cubicBezTo>
                    <a:pt x="4" y="6"/>
                    <a:pt x="2" y="5"/>
                    <a:pt x="2" y="3"/>
                  </a:cubicBezTo>
                  <a:close/>
                  <a:moveTo>
                    <a:pt x="4814" y="1251"/>
                  </a:moveTo>
                  <a:cubicBezTo>
                    <a:pt x="4801" y="1251"/>
                    <a:pt x="4790" y="1257"/>
                    <a:pt x="4785" y="1257"/>
                  </a:cubicBezTo>
                  <a:cubicBezTo>
                    <a:pt x="4609" y="1325"/>
                    <a:pt x="4433" y="1399"/>
                    <a:pt x="4256" y="1472"/>
                  </a:cubicBezTo>
                  <a:cubicBezTo>
                    <a:pt x="4216" y="1490"/>
                    <a:pt x="4171" y="1512"/>
                    <a:pt x="4126" y="1530"/>
                  </a:cubicBezTo>
                  <a:cubicBezTo>
                    <a:pt x="4119" y="1558"/>
                    <a:pt x="4119" y="1592"/>
                    <a:pt x="4114" y="1621"/>
                  </a:cubicBezTo>
                  <a:cubicBezTo>
                    <a:pt x="4103" y="1785"/>
                    <a:pt x="4103" y="1950"/>
                    <a:pt x="4119" y="2109"/>
                  </a:cubicBezTo>
                  <a:cubicBezTo>
                    <a:pt x="4119" y="2138"/>
                    <a:pt x="4126" y="2167"/>
                    <a:pt x="4126" y="2188"/>
                  </a:cubicBezTo>
                  <a:cubicBezTo>
                    <a:pt x="4132" y="2217"/>
                    <a:pt x="4137" y="2246"/>
                    <a:pt x="4143" y="2274"/>
                  </a:cubicBezTo>
                  <a:cubicBezTo>
                    <a:pt x="4171" y="2445"/>
                    <a:pt x="4222" y="2615"/>
                    <a:pt x="4285" y="2773"/>
                  </a:cubicBezTo>
                  <a:cubicBezTo>
                    <a:pt x="4358" y="2944"/>
                    <a:pt x="4450" y="3109"/>
                    <a:pt x="4563" y="3263"/>
                  </a:cubicBezTo>
                  <a:cubicBezTo>
                    <a:pt x="4580" y="3285"/>
                    <a:pt x="4591" y="3303"/>
                    <a:pt x="4609" y="3326"/>
                  </a:cubicBezTo>
                  <a:cubicBezTo>
                    <a:pt x="4728" y="3478"/>
                    <a:pt x="4864" y="3615"/>
                    <a:pt x="5018" y="3746"/>
                  </a:cubicBezTo>
                  <a:cubicBezTo>
                    <a:pt x="5040" y="3762"/>
                    <a:pt x="5063" y="3780"/>
                    <a:pt x="5086" y="3803"/>
                  </a:cubicBezTo>
                  <a:cubicBezTo>
                    <a:pt x="5302" y="3967"/>
                    <a:pt x="5546" y="4103"/>
                    <a:pt x="5802" y="4218"/>
                  </a:cubicBezTo>
                  <a:cubicBezTo>
                    <a:pt x="6041" y="4314"/>
                    <a:pt x="6296" y="4388"/>
                    <a:pt x="6558" y="4439"/>
                  </a:cubicBezTo>
                  <a:cubicBezTo>
                    <a:pt x="6615" y="4451"/>
                    <a:pt x="6671" y="4462"/>
                    <a:pt x="6728" y="4467"/>
                  </a:cubicBezTo>
                  <a:cubicBezTo>
                    <a:pt x="6888" y="4490"/>
                    <a:pt x="7052" y="4501"/>
                    <a:pt x="7211" y="4501"/>
                  </a:cubicBezTo>
                  <a:cubicBezTo>
                    <a:pt x="7365" y="4501"/>
                    <a:pt x="7518" y="4490"/>
                    <a:pt x="7672" y="4473"/>
                  </a:cubicBezTo>
                  <a:cubicBezTo>
                    <a:pt x="7956" y="4433"/>
                    <a:pt x="8228" y="4359"/>
                    <a:pt x="8490" y="4252"/>
                  </a:cubicBezTo>
                  <a:cubicBezTo>
                    <a:pt x="8711" y="4155"/>
                    <a:pt x="8916" y="4035"/>
                    <a:pt x="9109" y="3893"/>
                  </a:cubicBezTo>
                  <a:cubicBezTo>
                    <a:pt x="9274" y="3762"/>
                    <a:pt x="9416" y="3626"/>
                    <a:pt x="9530" y="3484"/>
                  </a:cubicBezTo>
                  <a:cubicBezTo>
                    <a:pt x="9575" y="3421"/>
                    <a:pt x="9621" y="3353"/>
                    <a:pt x="9666" y="3279"/>
                  </a:cubicBezTo>
                  <a:cubicBezTo>
                    <a:pt x="9700" y="3223"/>
                    <a:pt x="9740" y="3161"/>
                    <a:pt x="9768" y="3098"/>
                  </a:cubicBezTo>
                  <a:cubicBezTo>
                    <a:pt x="9791" y="3064"/>
                    <a:pt x="9808" y="3030"/>
                    <a:pt x="9825" y="2990"/>
                  </a:cubicBezTo>
                  <a:cubicBezTo>
                    <a:pt x="9842" y="2962"/>
                    <a:pt x="9860" y="2933"/>
                    <a:pt x="9870" y="2899"/>
                  </a:cubicBezTo>
                  <a:cubicBezTo>
                    <a:pt x="9876" y="2888"/>
                    <a:pt x="9881" y="2876"/>
                    <a:pt x="9888" y="2865"/>
                  </a:cubicBezTo>
                  <a:cubicBezTo>
                    <a:pt x="9910" y="2820"/>
                    <a:pt x="9933" y="2780"/>
                    <a:pt x="9956" y="2734"/>
                  </a:cubicBezTo>
                  <a:lnTo>
                    <a:pt x="9956" y="2728"/>
                  </a:lnTo>
                  <a:cubicBezTo>
                    <a:pt x="9962" y="2683"/>
                    <a:pt x="9984" y="2644"/>
                    <a:pt x="10025" y="2621"/>
                  </a:cubicBezTo>
                  <a:cubicBezTo>
                    <a:pt x="10035" y="2610"/>
                    <a:pt x="10046" y="2603"/>
                    <a:pt x="10059" y="2603"/>
                  </a:cubicBezTo>
                  <a:cubicBezTo>
                    <a:pt x="10064" y="2603"/>
                    <a:pt x="10070" y="2597"/>
                    <a:pt x="10075" y="2597"/>
                  </a:cubicBezTo>
                  <a:lnTo>
                    <a:pt x="10093" y="2597"/>
                  </a:lnTo>
                  <a:cubicBezTo>
                    <a:pt x="10138" y="2597"/>
                    <a:pt x="10177" y="2621"/>
                    <a:pt x="10200" y="2655"/>
                  </a:cubicBezTo>
                  <a:cubicBezTo>
                    <a:pt x="10211" y="2666"/>
                    <a:pt x="10222" y="2683"/>
                    <a:pt x="10229" y="2700"/>
                  </a:cubicBezTo>
                  <a:cubicBezTo>
                    <a:pt x="10245" y="2757"/>
                    <a:pt x="10269" y="2814"/>
                    <a:pt x="10290" y="2870"/>
                  </a:cubicBezTo>
                  <a:cubicBezTo>
                    <a:pt x="10325" y="2951"/>
                    <a:pt x="10365" y="3024"/>
                    <a:pt x="10405" y="3103"/>
                  </a:cubicBezTo>
                  <a:cubicBezTo>
                    <a:pt x="10461" y="3195"/>
                    <a:pt x="10518" y="3285"/>
                    <a:pt x="10581" y="3371"/>
                  </a:cubicBezTo>
                  <a:cubicBezTo>
                    <a:pt x="10610" y="3410"/>
                    <a:pt x="10644" y="3444"/>
                    <a:pt x="10678" y="3484"/>
                  </a:cubicBezTo>
                  <a:cubicBezTo>
                    <a:pt x="10700" y="3513"/>
                    <a:pt x="10728" y="3547"/>
                    <a:pt x="10762" y="3575"/>
                  </a:cubicBezTo>
                  <a:cubicBezTo>
                    <a:pt x="10854" y="3672"/>
                    <a:pt x="10951" y="3762"/>
                    <a:pt x="11058" y="3848"/>
                  </a:cubicBezTo>
                  <a:cubicBezTo>
                    <a:pt x="11116" y="3893"/>
                    <a:pt x="11177" y="3939"/>
                    <a:pt x="11245" y="3979"/>
                  </a:cubicBezTo>
                  <a:cubicBezTo>
                    <a:pt x="11252" y="3974"/>
                    <a:pt x="11252" y="3967"/>
                    <a:pt x="11257" y="3956"/>
                  </a:cubicBezTo>
                  <a:cubicBezTo>
                    <a:pt x="11286" y="3922"/>
                    <a:pt x="11331" y="3899"/>
                    <a:pt x="11376" y="3899"/>
                  </a:cubicBezTo>
                  <a:cubicBezTo>
                    <a:pt x="11399" y="3899"/>
                    <a:pt x="11428" y="3911"/>
                    <a:pt x="11444" y="3922"/>
                  </a:cubicBezTo>
                  <a:cubicBezTo>
                    <a:pt x="11405" y="3769"/>
                    <a:pt x="11376" y="3620"/>
                    <a:pt x="11360" y="3468"/>
                  </a:cubicBezTo>
                  <a:cubicBezTo>
                    <a:pt x="11360" y="3473"/>
                    <a:pt x="11360" y="3484"/>
                    <a:pt x="11354" y="3489"/>
                  </a:cubicBezTo>
                  <a:cubicBezTo>
                    <a:pt x="11320" y="3251"/>
                    <a:pt x="11313" y="3007"/>
                    <a:pt x="11331" y="2763"/>
                  </a:cubicBezTo>
                  <a:cubicBezTo>
                    <a:pt x="11302" y="2739"/>
                    <a:pt x="11279" y="2712"/>
                    <a:pt x="11252" y="2683"/>
                  </a:cubicBezTo>
                  <a:cubicBezTo>
                    <a:pt x="11098" y="2524"/>
                    <a:pt x="10967" y="2342"/>
                    <a:pt x="10859" y="2149"/>
                  </a:cubicBezTo>
                  <a:cubicBezTo>
                    <a:pt x="10746" y="1933"/>
                    <a:pt x="10660" y="1706"/>
                    <a:pt x="10592" y="1444"/>
                  </a:cubicBezTo>
                  <a:cubicBezTo>
                    <a:pt x="10586" y="1422"/>
                    <a:pt x="10570" y="1399"/>
                    <a:pt x="10547" y="1382"/>
                  </a:cubicBezTo>
                  <a:cubicBezTo>
                    <a:pt x="10524" y="1365"/>
                    <a:pt x="10502" y="1354"/>
                    <a:pt x="10479" y="1348"/>
                  </a:cubicBezTo>
                  <a:lnTo>
                    <a:pt x="10450" y="1348"/>
                  </a:lnTo>
                  <a:cubicBezTo>
                    <a:pt x="10410" y="1348"/>
                    <a:pt x="10365" y="1370"/>
                    <a:pt x="10331" y="1404"/>
                  </a:cubicBezTo>
                  <a:cubicBezTo>
                    <a:pt x="10093" y="1689"/>
                    <a:pt x="9808" y="2023"/>
                    <a:pt x="9495" y="2325"/>
                  </a:cubicBezTo>
                  <a:cubicBezTo>
                    <a:pt x="9160" y="2644"/>
                    <a:pt x="8837" y="2888"/>
                    <a:pt x="8501" y="3075"/>
                  </a:cubicBezTo>
                  <a:cubicBezTo>
                    <a:pt x="8239" y="3211"/>
                    <a:pt x="7972" y="3319"/>
                    <a:pt x="7706" y="3382"/>
                  </a:cubicBezTo>
                  <a:lnTo>
                    <a:pt x="7699" y="3387"/>
                  </a:lnTo>
                  <a:lnTo>
                    <a:pt x="7694" y="3387"/>
                  </a:lnTo>
                  <a:cubicBezTo>
                    <a:pt x="7461" y="3439"/>
                    <a:pt x="7263" y="3462"/>
                    <a:pt x="7069" y="3462"/>
                  </a:cubicBezTo>
                  <a:lnTo>
                    <a:pt x="7052" y="3462"/>
                  </a:lnTo>
                  <a:cubicBezTo>
                    <a:pt x="6888" y="3455"/>
                    <a:pt x="6728" y="3428"/>
                    <a:pt x="6574" y="3387"/>
                  </a:cubicBezTo>
                  <a:cubicBezTo>
                    <a:pt x="6398" y="3337"/>
                    <a:pt x="6228" y="3263"/>
                    <a:pt x="6063" y="3166"/>
                  </a:cubicBezTo>
                  <a:cubicBezTo>
                    <a:pt x="5876" y="3053"/>
                    <a:pt x="5706" y="2917"/>
                    <a:pt x="5551" y="2757"/>
                  </a:cubicBezTo>
                  <a:cubicBezTo>
                    <a:pt x="5404" y="2603"/>
                    <a:pt x="5273" y="2422"/>
                    <a:pt x="5171" y="2235"/>
                  </a:cubicBezTo>
                  <a:cubicBezTo>
                    <a:pt x="5074" y="2047"/>
                    <a:pt x="5000" y="1853"/>
                    <a:pt x="4950" y="1655"/>
                  </a:cubicBezTo>
                  <a:cubicBezTo>
                    <a:pt x="4927" y="1553"/>
                    <a:pt x="4910" y="1444"/>
                    <a:pt x="4898" y="1331"/>
                  </a:cubicBezTo>
                  <a:cubicBezTo>
                    <a:pt x="4898" y="1286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9"/>
            <p:cNvSpPr/>
            <p:nvPr/>
          </p:nvSpPr>
          <p:spPr>
            <a:xfrm>
              <a:off x="6868650" y="206218"/>
              <a:ext cx="755031" cy="365446"/>
            </a:xfrm>
            <a:custGeom>
              <a:avLst/>
              <a:gdLst/>
              <a:ahLst/>
              <a:cxnLst/>
              <a:rect l="l" t="t" r="r" b="b"/>
              <a:pathLst>
                <a:path w="22958" h="11112" extrusionOk="0">
                  <a:moveTo>
                    <a:pt x="10582" y="370"/>
                  </a:moveTo>
                  <a:cubicBezTo>
                    <a:pt x="10792" y="370"/>
                    <a:pt x="10984" y="386"/>
                    <a:pt x="11178" y="410"/>
                  </a:cubicBezTo>
                  <a:cubicBezTo>
                    <a:pt x="11542" y="460"/>
                    <a:pt x="11894" y="557"/>
                    <a:pt x="12212" y="688"/>
                  </a:cubicBezTo>
                  <a:cubicBezTo>
                    <a:pt x="12479" y="801"/>
                    <a:pt x="12717" y="944"/>
                    <a:pt x="12927" y="1108"/>
                  </a:cubicBezTo>
                  <a:cubicBezTo>
                    <a:pt x="13092" y="1233"/>
                    <a:pt x="13234" y="1381"/>
                    <a:pt x="13360" y="1529"/>
                  </a:cubicBezTo>
                  <a:cubicBezTo>
                    <a:pt x="13480" y="1694"/>
                    <a:pt x="13588" y="1887"/>
                    <a:pt x="13690" y="2120"/>
                  </a:cubicBezTo>
                  <a:cubicBezTo>
                    <a:pt x="13701" y="2137"/>
                    <a:pt x="13706" y="2154"/>
                    <a:pt x="13712" y="2172"/>
                  </a:cubicBezTo>
                  <a:lnTo>
                    <a:pt x="13718" y="2188"/>
                  </a:lnTo>
                  <a:cubicBezTo>
                    <a:pt x="13735" y="2233"/>
                    <a:pt x="13753" y="2285"/>
                    <a:pt x="13774" y="2324"/>
                  </a:cubicBezTo>
                  <a:cubicBezTo>
                    <a:pt x="13798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3" y="2382"/>
                    <a:pt x="13997" y="2358"/>
                    <a:pt x="14013" y="2324"/>
                  </a:cubicBezTo>
                  <a:cubicBezTo>
                    <a:pt x="14031" y="2290"/>
                    <a:pt x="14031" y="2256"/>
                    <a:pt x="14025" y="2211"/>
                  </a:cubicBezTo>
                  <a:cubicBezTo>
                    <a:pt x="14018" y="2172"/>
                    <a:pt x="14013" y="2131"/>
                    <a:pt x="14008" y="2091"/>
                  </a:cubicBezTo>
                  <a:cubicBezTo>
                    <a:pt x="14031" y="2080"/>
                    <a:pt x="14053" y="2069"/>
                    <a:pt x="14076" y="2057"/>
                  </a:cubicBezTo>
                  <a:cubicBezTo>
                    <a:pt x="14366" y="1938"/>
                    <a:pt x="14700" y="1852"/>
                    <a:pt x="15054" y="1802"/>
                  </a:cubicBezTo>
                  <a:cubicBezTo>
                    <a:pt x="15264" y="1773"/>
                    <a:pt x="15474" y="1762"/>
                    <a:pt x="15678" y="1762"/>
                  </a:cubicBezTo>
                  <a:cubicBezTo>
                    <a:pt x="15888" y="1762"/>
                    <a:pt x="16093" y="1773"/>
                    <a:pt x="16297" y="1802"/>
                  </a:cubicBezTo>
                  <a:cubicBezTo>
                    <a:pt x="16667" y="1852"/>
                    <a:pt x="17008" y="1938"/>
                    <a:pt x="17315" y="2069"/>
                  </a:cubicBezTo>
                  <a:cubicBezTo>
                    <a:pt x="17542" y="2165"/>
                    <a:pt x="17752" y="2285"/>
                    <a:pt x="17934" y="2421"/>
                  </a:cubicBezTo>
                  <a:cubicBezTo>
                    <a:pt x="18070" y="2534"/>
                    <a:pt x="18196" y="2660"/>
                    <a:pt x="18298" y="2791"/>
                  </a:cubicBezTo>
                  <a:cubicBezTo>
                    <a:pt x="18400" y="2922"/>
                    <a:pt x="18485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3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6" y="3961"/>
                    <a:pt x="18747" y="4040"/>
                    <a:pt x="18747" y="4115"/>
                  </a:cubicBezTo>
                  <a:cubicBezTo>
                    <a:pt x="18747" y="4171"/>
                    <a:pt x="18786" y="4223"/>
                    <a:pt x="18838" y="4239"/>
                  </a:cubicBezTo>
                  <a:cubicBezTo>
                    <a:pt x="18849" y="4239"/>
                    <a:pt x="18860" y="4244"/>
                    <a:pt x="18872" y="4244"/>
                  </a:cubicBezTo>
                  <a:cubicBezTo>
                    <a:pt x="18894" y="4244"/>
                    <a:pt x="18917" y="4239"/>
                    <a:pt x="18935" y="4228"/>
                  </a:cubicBezTo>
                  <a:cubicBezTo>
                    <a:pt x="18962" y="4210"/>
                    <a:pt x="18991" y="4183"/>
                    <a:pt x="18991" y="4154"/>
                  </a:cubicBezTo>
                  <a:lnTo>
                    <a:pt x="19003" y="4097"/>
                  </a:lnTo>
                  <a:cubicBezTo>
                    <a:pt x="19014" y="4034"/>
                    <a:pt x="19019" y="3972"/>
                    <a:pt x="19025" y="3910"/>
                  </a:cubicBezTo>
                  <a:cubicBezTo>
                    <a:pt x="19030" y="3859"/>
                    <a:pt x="19030" y="3808"/>
                    <a:pt x="19037" y="3756"/>
                  </a:cubicBezTo>
                  <a:cubicBezTo>
                    <a:pt x="19088" y="3728"/>
                    <a:pt x="19145" y="3699"/>
                    <a:pt x="19195" y="3677"/>
                  </a:cubicBezTo>
                  <a:cubicBezTo>
                    <a:pt x="19383" y="3597"/>
                    <a:pt x="19583" y="3546"/>
                    <a:pt x="19780" y="3518"/>
                  </a:cubicBezTo>
                  <a:cubicBezTo>
                    <a:pt x="19872" y="3507"/>
                    <a:pt x="19963" y="3501"/>
                    <a:pt x="20053" y="3501"/>
                  </a:cubicBezTo>
                  <a:cubicBezTo>
                    <a:pt x="20150" y="3501"/>
                    <a:pt x="20247" y="3507"/>
                    <a:pt x="20338" y="3518"/>
                  </a:cubicBezTo>
                  <a:lnTo>
                    <a:pt x="20349" y="3518"/>
                  </a:lnTo>
                  <a:cubicBezTo>
                    <a:pt x="20565" y="3552"/>
                    <a:pt x="20769" y="3609"/>
                    <a:pt x="20963" y="3694"/>
                  </a:cubicBezTo>
                  <a:lnTo>
                    <a:pt x="20980" y="3694"/>
                  </a:lnTo>
                  <a:cubicBezTo>
                    <a:pt x="21178" y="3785"/>
                    <a:pt x="21377" y="3898"/>
                    <a:pt x="21565" y="4040"/>
                  </a:cubicBezTo>
                  <a:cubicBezTo>
                    <a:pt x="21770" y="4199"/>
                    <a:pt x="21951" y="4381"/>
                    <a:pt x="22111" y="4585"/>
                  </a:cubicBezTo>
                  <a:cubicBezTo>
                    <a:pt x="22258" y="4785"/>
                    <a:pt x="22389" y="5001"/>
                    <a:pt x="22481" y="5222"/>
                  </a:cubicBezTo>
                  <a:cubicBezTo>
                    <a:pt x="22565" y="5427"/>
                    <a:pt x="22628" y="5642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3" y="6751"/>
                    <a:pt x="22515" y="6916"/>
                  </a:cubicBezTo>
                  <a:cubicBezTo>
                    <a:pt x="22446" y="7074"/>
                    <a:pt x="22355" y="7228"/>
                    <a:pt x="22247" y="7370"/>
                  </a:cubicBezTo>
                  <a:cubicBezTo>
                    <a:pt x="22122" y="7524"/>
                    <a:pt x="21975" y="7672"/>
                    <a:pt x="21804" y="7808"/>
                  </a:cubicBezTo>
                  <a:cubicBezTo>
                    <a:pt x="21594" y="7968"/>
                    <a:pt x="21355" y="8104"/>
                    <a:pt x="21094" y="8223"/>
                  </a:cubicBezTo>
                  <a:cubicBezTo>
                    <a:pt x="20792" y="8343"/>
                    <a:pt x="20480" y="8433"/>
                    <a:pt x="20155" y="8479"/>
                  </a:cubicBezTo>
                  <a:cubicBezTo>
                    <a:pt x="20003" y="8501"/>
                    <a:pt x="19849" y="8506"/>
                    <a:pt x="19701" y="8506"/>
                  </a:cubicBezTo>
                  <a:cubicBezTo>
                    <a:pt x="19565" y="8506"/>
                    <a:pt x="19428" y="8501"/>
                    <a:pt x="19303" y="8484"/>
                  </a:cubicBezTo>
                  <a:cubicBezTo>
                    <a:pt x="19161" y="8467"/>
                    <a:pt x="19025" y="8433"/>
                    <a:pt x="18888" y="8398"/>
                  </a:cubicBezTo>
                  <a:cubicBezTo>
                    <a:pt x="18826" y="8377"/>
                    <a:pt x="18758" y="8353"/>
                    <a:pt x="18684" y="8330"/>
                  </a:cubicBezTo>
                  <a:cubicBezTo>
                    <a:pt x="18662" y="8319"/>
                    <a:pt x="18644" y="8314"/>
                    <a:pt x="18610" y="8296"/>
                  </a:cubicBezTo>
                  <a:lnTo>
                    <a:pt x="18537" y="8268"/>
                  </a:lnTo>
                  <a:cubicBezTo>
                    <a:pt x="18582" y="8138"/>
                    <a:pt x="18610" y="8018"/>
                    <a:pt x="18628" y="7899"/>
                  </a:cubicBezTo>
                  <a:cubicBezTo>
                    <a:pt x="18633" y="7858"/>
                    <a:pt x="18633" y="7831"/>
                    <a:pt x="18616" y="7797"/>
                  </a:cubicBezTo>
                  <a:cubicBezTo>
                    <a:pt x="18599" y="7768"/>
                    <a:pt x="18571" y="7745"/>
                    <a:pt x="18542" y="7740"/>
                  </a:cubicBezTo>
                  <a:cubicBezTo>
                    <a:pt x="18526" y="7734"/>
                    <a:pt x="18513" y="7734"/>
                    <a:pt x="18508" y="7734"/>
                  </a:cubicBezTo>
                  <a:cubicBezTo>
                    <a:pt x="18451" y="7734"/>
                    <a:pt x="18400" y="7774"/>
                    <a:pt x="18382" y="7831"/>
                  </a:cubicBezTo>
                  <a:cubicBezTo>
                    <a:pt x="18361" y="7887"/>
                    <a:pt x="18343" y="7950"/>
                    <a:pt x="18327" y="8013"/>
                  </a:cubicBezTo>
                  <a:cubicBezTo>
                    <a:pt x="18314" y="8052"/>
                    <a:pt x="18303" y="8092"/>
                    <a:pt x="18287" y="8131"/>
                  </a:cubicBezTo>
                  <a:cubicBezTo>
                    <a:pt x="18269" y="8194"/>
                    <a:pt x="18241" y="8268"/>
                    <a:pt x="18207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5" y="9626"/>
                    <a:pt x="17060" y="9830"/>
                  </a:cubicBezTo>
                  <a:cubicBezTo>
                    <a:pt x="16746" y="10069"/>
                    <a:pt x="16400" y="10274"/>
                    <a:pt x="16025" y="10433"/>
                  </a:cubicBezTo>
                  <a:cubicBezTo>
                    <a:pt x="15615" y="10604"/>
                    <a:pt x="15178" y="10722"/>
                    <a:pt x="14729" y="10785"/>
                  </a:cubicBezTo>
                  <a:lnTo>
                    <a:pt x="14713" y="10790"/>
                  </a:lnTo>
                  <a:cubicBezTo>
                    <a:pt x="14508" y="10814"/>
                    <a:pt x="14298" y="10831"/>
                    <a:pt x="14093" y="10831"/>
                  </a:cubicBezTo>
                  <a:cubicBezTo>
                    <a:pt x="13877" y="10831"/>
                    <a:pt x="13661" y="10814"/>
                    <a:pt x="13451" y="10785"/>
                  </a:cubicBezTo>
                  <a:cubicBezTo>
                    <a:pt x="13037" y="10729"/>
                    <a:pt x="12638" y="10620"/>
                    <a:pt x="12280" y="10467"/>
                  </a:cubicBezTo>
                  <a:cubicBezTo>
                    <a:pt x="11996" y="10342"/>
                    <a:pt x="11734" y="10195"/>
                    <a:pt x="11513" y="10024"/>
                  </a:cubicBezTo>
                  <a:cubicBezTo>
                    <a:pt x="11332" y="9877"/>
                    <a:pt x="11172" y="9717"/>
                    <a:pt x="11036" y="9547"/>
                  </a:cubicBezTo>
                  <a:cubicBezTo>
                    <a:pt x="10923" y="9387"/>
                    <a:pt x="10820" y="9222"/>
                    <a:pt x="10745" y="9046"/>
                  </a:cubicBezTo>
                  <a:cubicBezTo>
                    <a:pt x="10724" y="8990"/>
                    <a:pt x="10700" y="8933"/>
                    <a:pt x="10684" y="8876"/>
                  </a:cubicBezTo>
                  <a:cubicBezTo>
                    <a:pt x="10661" y="8813"/>
                    <a:pt x="10609" y="8773"/>
                    <a:pt x="10548" y="8773"/>
                  </a:cubicBezTo>
                  <a:cubicBezTo>
                    <a:pt x="10535" y="8773"/>
                    <a:pt x="10525" y="8773"/>
                    <a:pt x="10514" y="8779"/>
                  </a:cubicBezTo>
                  <a:cubicBezTo>
                    <a:pt x="10462" y="8791"/>
                    <a:pt x="10417" y="8847"/>
                    <a:pt x="10411" y="8899"/>
                  </a:cubicBezTo>
                  <a:lnTo>
                    <a:pt x="10411" y="8904"/>
                  </a:lnTo>
                  <a:lnTo>
                    <a:pt x="10411" y="8910"/>
                  </a:lnTo>
                  <a:cubicBezTo>
                    <a:pt x="10383" y="8967"/>
                    <a:pt x="10354" y="9018"/>
                    <a:pt x="10325" y="9075"/>
                  </a:cubicBezTo>
                  <a:cubicBezTo>
                    <a:pt x="10291" y="9143"/>
                    <a:pt x="10263" y="9211"/>
                    <a:pt x="10223" y="9274"/>
                  </a:cubicBezTo>
                  <a:cubicBezTo>
                    <a:pt x="10150" y="9416"/>
                    <a:pt x="10070" y="9541"/>
                    <a:pt x="9985" y="9660"/>
                  </a:cubicBezTo>
                  <a:cubicBezTo>
                    <a:pt x="9871" y="9802"/>
                    <a:pt x="9735" y="9938"/>
                    <a:pt x="9564" y="10069"/>
                  </a:cubicBezTo>
                  <a:cubicBezTo>
                    <a:pt x="9371" y="10211"/>
                    <a:pt x="9166" y="10331"/>
                    <a:pt x="8945" y="10428"/>
                  </a:cubicBezTo>
                  <a:cubicBezTo>
                    <a:pt x="8683" y="10535"/>
                    <a:pt x="8411" y="10609"/>
                    <a:pt x="8127" y="10649"/>
                  </a:cubicBezTo>
                  <a:cubicBezTo>
                    <a:pt x="7973" y="10666"/>
                    <a:pt x="7820" y="10677"/>
                    <a:pt x="7666" y="10677"/>
                  </a:cubicBezTo>
                  <a:cubicBezTo>
                    <a:pt x="7507" y="10677"/>
                    <a:pt x="7343" y="10666"/>
                    <a:pt x="7183" y="10643"/>
                  </a:cubicBezTo>
                  <a:cubicBezTo>
                    <a:pt x="6866" y="10598"/>
                    <a:pt x="6552" y="10512"/>
                    <a:pt x="6257" y="10394"/>
                  </a:cubicBezTo>
                  <a:cubicBezTo>
                    <a:pt x="6001" y="10279"/>
                    <a:pt x="5757" y="10143"/>
                    <a:pt x="5541" y="9979"/>
                  </a:cubicBezTo>
                  <a:cubicBezTo>
                    <a:pt x="5365" y="9836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40" y="8949"/>
                  </a:cubicBezTo>
                  <a:cubicBezTo>
                    <a:pt x="4666" y="8763"/>
                    <a:pt x="4615" y="8569"/>
                    <a:pt x="4581" y="8364"/>
                  </a:cubicBezTo>
                  <a:cubicBezTo>
                    <a:pt x="4553" y="8131"/>
                    <a:pt x="4553" y="7893"/>
                    <a:pt x="4587" y="7648"/>
                  </a:cubicBezTo>
                  <a:cubicBezTo>
                    <a:pt x="4592" y="7620"/>
                    <a:pt x="4574" y="7586"/>
                    <a:pt x="4553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5" y="7535"/>
                    <a:pt x="4416" y="7546"/>
                    <a:pt x="4399" y="7569"/>
                  </a:cubicBezTo>
                  <a:cubicBezTo>
                    <a:pt x="4370" y="7592"/>
                    <a:pt x="4364" y="7620"/>
                    <a:pt x="4364" y="7648"/>
                  </a:cubicBezTo>
                  <a:cubicBezTo>
                    <a:pt x="4343" y="7819"/>
                    <a:pt x="4330" y="7989"/>
                    <a:pt x="4336" y="8160"/>
                  </a:cubicBezTo>
                  <a:lnTo>
                    <a:pt x="4336" y="8165"/>
                  </a:lnTo>
                  <a:lnTo>
                    <a:pt x="4325" y="8172"/>
                  </a:lnTo>
                  <a:cubicBezTo>
                    <a:pt x="4234" y="8223"/>
                    <a:pt x="4149" y="8262"/>
                    <a:pt x="4063" y="8302"/>
                  </a:cubicBezTo>
                  <a:cubicBezTo>
                    <a:pt x="3865" y="8382"/>
                    <a:pt x="3661" y="8438"/>
                    <a:pt x="3456" y="8472"/>
                  </a:cubicBezTo>
                  <a:cubicBezTo>
                    <a:pt x="3359" y="8484"/>
                    <a:pt x="3263" y="8490"/>
                    <a:pt x="3160" y="8490"/>
                  </a:cubicBezTo>
                  <a:cubicBezTo>
                    <a:pt x="3063" y="8490"/>
                    <a:pt x="2967" y="8484"/>
                    <a:pt x="2870" y="8472"/>
                  </a:cubicBezTo>
                  <a:cubicBezTo>
                    <a:pt x="2660" y="8438"/>
                    <a:pt x="2450" y="8382"/>
                    <a:pt x="2245" y="8296"/>
                  </a:cubicBezTo>
                  <a:cubicBezTo>
                    <a:pt x="2030" y="8206"/>
                    <a:pt x="1820" y="8081"/>
                    <a:pt x="1621" y="7933"/>
                  </a:cubicBezTo>
                  <a:cubicBezTo>
                    <a:pt x="1404" y="7763"/>
                    <a:pt x="1211" y="7569"/>
                    <a:pt x="1041" y="7354"/>
                  </a:cubicBezTo>
                  <a:cubicBezTo>
                    <a:pt x="858" y="7115"/>
                    <a:pt x="706" y="6853"/>
                    <a:pt x="592" y="6581"/>
                  </a:cubicBezTo>
                  <a:cubicBezTo>
                    <a:pt x="490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0"/>
                  </a:cubicBezTo>
                  <a:cubicBezTo>
                    <a:pt x="410" y="4865"/>
                    <a:pt x="467" y="4648"/>
                    <a:pt x="551" y="4449"/>
                  </a:cubicBezTo>
                  <a:cubicBezTo>
                    <a:pt x="632" y="4262"/>
                    <a:pt x="740" y="4081"/>
                    <a:pt x="865" y="3916"/>
                  </a:cubicBezTo>
                  <a:cubicBezTo>
                    <a:pt x="995" y="3751"/>
                    <a:pt x="1154" y="3591"/>
                    <a:pt x="1336" y="3449"/>
                  </a:cubicBezTo>
                  <a:cubicBezTo>
                    <a:pt x="1563" y="3279"/>
                    <a:pt x="1820" y="3132"/>
                    <a:pt x="2092" y="3012"/>
                  </a:cubicBezTo>
                  <a:cubicBezTo>
                    <a:pt x="2421" y="2875"/>
                    <a:pt x="2768" y="2778"/>
                    <a:pt x="3121" y="2728"/>
                  </a:cubicBezTo>
                  <a:cubicBezTo>
                    <a:pt x="3291" y="2705"/>
                    <a:pt x="3456" y="2694"/>
                    <a:pt x="3620" y="2694"/>
                  </a:cubicBezTo>
                  <a:cubicBezTo>
                    <a:pt x="3763" y="2694"/>
                    <a:pt x="3905" y="2699"/>
                    <a:pt x="4047" y="2717"/>
                  </a:cubicBezTo>
                  <a:cubicBezTo>
                    <a:pt x="4274" y="2751"/>
                    <a:pt x="4495" y="2813"/>
                    <a:pt x="4695" y="2893"/>
                  </a:cubicBezTo>
                  <a:cubicBezTo>
                    <a:pt x="4876" y="2967"/>
                    <a:pt x="5041" y="3063"/>
                    <a:pt x="5195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70" y="3552"/>
                    <a:pt x="5610" y="3569"/>
                    <a:pt x="5649" y="3569"/>
                  </a:cubicBezTo>
                  <a:cubicBezTo>
                    <a:pt x="5678" y="3569"/>
                    <a:pt x="5706" y="3557"/>
                    <a:pt x="5734" y="3546"/>
                  </a:cubicBezTo>
                  <a:cubicBezTo>
                    <a:pt x="5768" y="3523"/>
                    <a:pt x="5796" y="3483"/>
                    <a:pt x="5809" y="3444"/>
                  </a:cubicBezTo>
                  <a:cubicBezTo>
                    <a:pt x="5814" y="3404"/>
                    <a:pt x="5809" y="3365"/>
                    <a:pt x="5786" y="3331"/>
                  </a:cubicBezTo>
                  <a:cubicBezTo>
                    <a:pt x="5734" y="3250"/>
                    <a:pt x="5665" y="3166"/>
                    <a:pt x="5592" y="3085"/>
                  </a:cubicBezTo>
                  <a:lnTo>
                    <a:pt x="5592" y="3080"/>
                  </a:lnTo>
                  <a:cubicBezTo>
                    <a:pt x="5706" y="2875"/>
                    <a:pt x="5836" y="2671"/>
                    <a:pt x="5985" y="2472"/>
                  </a:cubicBezTo>
                  <a:cubicBezTo>
                    <a:pt x="6195" y="2206"/>
                    <a:pt x="6433" y="1955"/>
                    <a:pt x="6695" y="1734"/>
                  </a:cubicBezTo>
                  <a:cubicBezTo>
                    <a:pt x="6756" y="1677"/>
                    <a:pt x="6825" y="1619"/>
                    <a:pt x="6893" y="1569"/>
                  </a:cubicBezTo>
                  <a:lnTo>
                    <a:pt x="6887" y="1569"/>
                  </a:lnTo>
                  <a:cubicBezTo>
                    <a:pt x="7252" y="1285"/>
                    <a:pt x="7655" y="1052"/>
                    <a:pt x="8075" y="869"/>
                  </a:cubicBezTo>
                  <a:cubicBezTo>
                    <a:pt x="8592" y="659"/>
                    <a:pt x="9143" y="506"/>
                    <a:pt x="9723" y="426"/>
                  </a:cubicBezTo>
                  <a:cubicBezTo>
                    <a:pt x="9979" y="399"/>
                    <a:pt x="10234" y="376"/>
                    <a:pt x="10480" y="376"/>
                  </a:cubicBezTo>
                  <a:cubicBezTo>
                    <a:pt x="10514" y="370"/>
                    <a:pt x="10548" y="370"/>
                    <a:pt x="10582" y="370"/>
                  </a:cubicBezTo>
                  <a:close/>
                  <a:moveTo>
                    <a:pt x="10598" y="0"/>
                  </a:moveTo>
                  <a:cubicBezTo>
                    <a:pt x="10263" y="11"/>
                    <a:pt x="9934" y="45"/>
                    <a:pt x="9604" y="97"/>
                  </a:cubicBezTo>
                  <a:cubicBezTo>
                    <a:pt x="9286" y="148"/>
                    <a:pt x="8973" y="221"/>
                    <a:pt x="8666" y="318"/>
                  </a:cubicBezTo>
                  <a:cubicBezTo>
                    <a:pt x="8359" y="421"/>
                    <a:pt x="8059" y="546"/>
                    <a:pt x="7768" y="688"/>
                  </a:cubicBezTo>
                  <a:cubicBezTo>
                    <a:pt x="7262" y="937"/>
                    <a:pt x="6791" y="1267"/>
                    <a:pt x="6381" y="1660"/>
                  </a:cubicBezTo>
                  <a:cubicBezTo>
                    <a:pt x="6001" y="2028"/>
                    <a:pt x="5683" y="2461"/>
                    <a:pt x="5427" y="2927"/>
                  </a:cubicBezTo>
                  <a:cubicBezTo>
                    <a:pt x="5325" y="2841"/>
                    <a:pt x="5217" y="2762"/>
                    <a:pt x="5104" y="2694"/>
                  </a:cubicBezTo>
                  <a:cubicBezTo>
                    <a:pt x="4836" y="2534"/>
                    <a:pt x="4540" y="2432"/>
                    <a:pt x="4240" y="2382"/>
                  </a:cubicBezTo>
                  <a:cubicBezTo>
                    <a:pt x="4041" y="2342"/>
                    <a:pt x="3837" y="2324"/>
                    <a:pt x="3638" y="2324"/>
                  </a:cubicBezTo>
                  <a:cubicBezTo>
                    <a:pt x="3194" y="2324"/>
                    <a:pt x="2751" y="2410"/>
                    <a:pt x="2331" y="2552"/>
                  </a:cubicBezTo>
                  <a:cubicBezTo>
                    <a:pt x="2024" y="2660"/>
                    <a:pt x="1734" y="2796"/>
                    <a:pt x="1461" y="2967"/>
                  </a:cubicBezTo>
                  <a:cubicBezTo>
                    <a:pt x="1206" y="3132"/>
                    <a:pt x="961" y="3324"/>
                    <a:pt x="751" y="3546"/>
                  </a:cubicBezTo>
                  <a:cubicBezTo>
                    <a:pt x="546" y="3774"/>
                    <a:pt x="370" y="4029"/>
                    <a:pt x="251" y="4313"/>
                  </a:cubicBezTo>
                  <a:cubicBezTo>
                    <a:pt x="189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4" y="5206"/>
                  </a:cubicBezTo>
                  <a:cubicBezTo>
                    <a:pt x="0" y="5500"/>
                    <a:pt x="24" y="5796"/>
                    <a:pt x="86" y="6086"/>
                  </a:cubicBezTo>
                  <a:cubicBezTo>
                    <a:pt x="149" y="6381"/>
                    <a:pt x="251" y="6660"/>
                    <a:pt x="381" y="6927"/>
                  </a:cubicBezTo>
                  <a:cubicBezTo>
                    <a:pt x="643" y="7456"/>
                    <a:pt x="1046" y="7921"/>
                    <a:pt x="1529" y="8262"/>
                  </a:cubicBezTo>
                  <a:cubicBezTo>
                    <a:pt x="1734" y="8404"/>
                    <a:pt x="1956" y="8524"/>
                    <a:pt x="2188" y="8615"/>
                  </a:cubicBezTo>
                  <a:cubicBezTo>
                    <a:pt x="2427" y="8705"/>
                    <a:pt x="2678" y="8757"/>
                    <a:pt x="2933" y="8779"/>
                  </a:cubicBezTo>
                  <a:cubicBezTo>
                    <a:pt x="2998" y="8785"/>
                    <a:pt x="3063" y="8788"/>
                    <a:pt x="3129" y="8788"/>
                  </a:cubicBezTo>
                  <a:cubicBezTo>
                    <a:pt x="3316" y="8788"/>
                    <a:pt x="3503" y="8764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7"/>
                    <a:pt x="4450" y="8888"/>
                    <a:pt x="4535" y="9086"/>
                  </a:cubicBezTo>
                  <a:cubicBezTo>
                    <a:pt x="4621" y="9297"/>
                    <a:pt x="4734" y="9495"/>
                    <a:pt x="4876" y="9678"/>
                  </a:cubicBezTo>
                  <a:cubicBezTo>
                    <a:pt x="5018" y="9859"/>
                    <a:pt x="5177" y="10024"/>
                    <a:pt x="5353" y="10171"/>
                  </a:cubicBezTo>
                  <a:cubicBezTo>
                    <a:pt x="5723" y="10467"/>
                    <a:pt x="6150" y="10683"/>
                    <a:pt x="6604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6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7" y="10410"/>
                    <a:pt x="9825" y="10263"/>
                    <a:pt x="10002" y="10092"/>
                  </a:cubicBezTo>
                  <a:cubicBezTo>
                    <a:pt x="10241" y="9864"/>
                    <a:pt x="10417" y="9586"/>
                    <a:pt x="10559" y="9290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58"/>
                    <a:pt x="10797" y="9694"/>
                    <a:pt x="10905" y="9825"/>
                  </a:cubicBezTo>
                  <a:cubicBezTo>
                    <a:pt x="11115" y="10075"/>
                    <a:pt x="11377" y="10286"/>
                    <a:pt x="11655" y="10456"/>
                  </a:cubicBezTo>
                  <a:cubicBezTo>
                    <a:pt x="11939" y="10638"/>
                    <a:pt x="12252" y="10774"/>
                    <a:pt x="12576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2" y="11101"/>
                    <a:pt x="13920" y="11111"/>
                    <a:pt x="14099" y="11111"/>
                  </a:cubicBezTo>
                  <a:cubicBezTo>
                    <a:pt x="14612" y="11111"/>
                    <a:pt x="15127" y="11030"/>
                    <a:pt x="15615" y="10882"/>
                  </a:cubicBezTo>
                  <a:cubicBezTo>
                    <a:pt x="16310" y="10672"/>
                    <a:pt x="16957" y="10320"/>
                    <a:pt x="17491" y="9836"/>
                  </a:cubicBezTo>
                  <a:cubicBezTo>
                    <a:pt x="17758" y="9592"/>
                    <a:pt x="17991" y="9314"/>
                    <a:pt x="18178" y="9012"/>
                  </a:cubicBezTo>
                  <a:cubicBezTo>
                    <a:pt x="18275" y="8865"/>
                    <a:pt x="18361" y="8705"/>
                    <a:pt x="18429" y="8540"/>
                  </a:cubicBezTo>
                  <a:cubicBezTo>
                    <a:pt x="18434" y="8529"/>
                    <a:pt x="18440" y="8518"/>
                    <a:pt x="18445" y="8513"/>
                  </a:cubicBezTo>
                  <a:cubicBezTo>
                    <a:pt x="18479" y="8535"/>
                    <a:pt x="18519" y="8558"/>
                    <a:pt x="18565" y="8574"/>
                  </a:cubicBezTo>
                  <a:cubicBezTo>
                    <a:pt x="18644" y="8615"/>
                    <a:pt x="18730" y="8649"/>
                    <a:pt x="18815" y="8677"/>
                  </a:cubicBezTo>
                  <a:cubicBezTo>
                    <a:pt x="18974" y="8734"/>
                    <a:pt x="19145" y="8763"/>
                    <a:pt x="19315" y="8786"/>
                  </a:cubicBezTo>
                  <a:cubicBezTo>
                    <a:pt x="19448" y="8803"/>
                    <a:pt x="19581" y="8811"/>
                    <a:pt x="19714" y="8811"/>
                  </a:cubicBezTo>
                  <a:cubicBezTo>
                    <a:pt x="19924" y="8811"/>
                    <a:pt x="20135" y="8791"/>
                    <a:pt x="20344" y="8757"/>
                  </a:cubicBezTo>
                  <a:cubicBezTo>
                    <a:pt x="20685" y="8694"/>
                    <a:pt x="21015" y="8587"/>
                    <a:pt x="21327" y="8438"/>
                  </a:cubicBezTo>
                  <a:cubicBezTo>
                    <a:pt x="21628" y="8302"/>
                    <a:pt x="21906" y="8126"/>
                    <a:pt x="22151" y="7905"/>
                  </a:cubicBezTo>
                  <a:cubicBezTo>
                    <a:pt x="22549" y="7552"/>
                    <a:pt x="22838" y="7074"/>
                    <a:pt x="22924" y="6546"/>
                  </a:cubicBezTo>
                  <a:cubicBezTo>
                    <a:pt x="22946" y="6421"/>
                    <a:pt x="22958" y="6290"/>
                    <a:pt x="22958" y="6166"/>
                  </a:cubicBezTo>
                  <a:cubicBezTo>
                    <a:pt x="22958" y="6041"/>
                    <a:pt x="22946" y="5915"/>
                    <a:pt x="22929" y="5791"/>
                  </a:cubicBezTo>
                  <a:cubicBezTo>
                    <a:pt x="22895" y="5547"/>
                    <a:pt x="22815" y="5308"/>
                    <a:pt x="22719" y="5080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4" y="3604"/>
                    <a:pt x="20957" y="3376"/>
                    <a:pt x="20462" y="3302"/>
                  </a:cubicBezTo>
                  <a:cubicBezTo>
                    <a:pt x="20333" y="3279"/>
                    <a:pt x="20207" y="3268"/>
                    <a:pt x="20082" y="3268"/>
                  </a:cubicBezTo>
                  <a:cubicBezTo>
                    <a:pt x="19940" y="3268"/>
                    <a:pt x="19798" y="3279"/>
                    <a:pt x="19656" y="3308"/>
                  </a:cubicBezTo>
                  <a:cubicBezTo>
                    <a:pt x="19434" y="3342"/>
                    <a:pt x="19218" y="3415"/>
                    <a:pt x="19019" y="3512"/>
                  </a:cubicBezTo>
                  <a:cubicBezTo>
                    <a:pt x="19008" y="3444"/>
                    <a:pt x="18996" y="3376"/>
                    <a:pt x="18985" y="3308"/>
                  </a:cubicBezTo>
                  <a:cubicBezTo>
                    <a:pt x="18957" y="3182"/>
                    <a:pt x="18917" y="3063"/>
                    <a:pt x="18867" y="2943"/>
                  </a:cubicBezTo>
                  <a:cubicBezTo>
                    <a:pt x="18820" y="2841"/>
                    <a:pt x="18770" y="2744"/>
                    <a:pt x="18707" y="2649"/>
                  </a:cubicBezTo>
                  <a:cubicBezTo>
                    <a:pt x="18451" y="2251"/>
                    <a:pt x="18059" y="1960"/>
                    <a:pt x="17627" y="1773"/>
                  </a:cubicBezTo>
                  <a:cubicBezTo>
                    <a:pt x="17167" y="1574"/>
                    <a:pt x="16667" y="1483"/>
                    <a:pt x="16166" y="1467"/>
                  </a:cubicBezTo>
                  <a:cubicBezTo>
                    <a:pt x="16110" y="1461"/>
                    <a:pt x="16048" y="1461"/>
                    <a:pt x="15990" y="1461"/>
                  </a:cubicBezTo>
                  <a:cubicBezTo>
                    <a:pt x="15804" y="1461"/>
                    <a:pt x="15621" y="1472"/>
                    <a:pt x="15434" y="1490"/>
                  </a:cubicBezTo>
                  <a:cubicBezTo>
                    <a:pt x="15195" y="1517"/>
                    <a:pt x="14951" y="1558"/>
                    <a:pt x="14713" y="1619"/>
                  </a:cubicBezTo>
                  <a:cubicBezTo>
                    <a:pt x="14451" y="1682"/>
                    <a:pt x="14201" y="1773"/>
                    <a:pt x="13957" y="1887"/>
                  </a:cubicBezTo>
                  <a:cubicBezTo>
                    <a:pt x="13945" y="1852"/>
                    <a:pt x="13934" y="1818"/>
                    <a:pt x="13923" y="1790"/>
                  </a:cubicBezTo>
                  <a:cubicBezTo>
                    <a:pt x="13866" y="1642"/>
                    <a:pt x="13798" y="1512"/>
                    <a:pt x="13712" y="1381"/>
                  </a:cubicBezTo>
                  <a:cubicBezTo>
                    <a:pt x="13633" y="1256"/>
                    <a:pt x="13536" y="1136"/>
                    <a:pt x="13433" y="1023"/>
                  </a:cubicBezTo>
                  <a:cubicBezTo>
                    <a:pt x="13331" y="916"/>
                    <a:pt x="13213" y="813"/>
                    <a:pt x="13092" y="722"/>
                  </a:cubicBezTo>
                  <a:cubicBezTo>
                    <a:pt x="12979" y="637"/>
                    <a:pt x="12859" y="557"/>
                    <a:pt x="12741" y="489"/>
                  </a:cubicBezTo>
                  <a:cubicBezTo>
                    <a:pt x="12604" y="415"/>
                    <a:pt x="12462" y="352"/>
                    <a:pt x="12321" y="290"/>
                  </a:cubicBezTo>
                  <a:cubicBezTo>
                    <a:pt x="12053" y="182"/>
                    <a:pt x="11768" y="108"/>
                    <a:pt x="11485" y="63"/>
                  </a:cubicBezTo>
                  <a:cubicBezTo>
                    <a:pt x="11230" y="24"/>
                    <a:pt x="10973" y="0"/>
                    <a:pt x="107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9"/>
            <p:cNvSpPr/>
            <p:nvPr/>
          </p:nvSpPr>
          <p:spPr>
            <a:xfrm>
              <a:off x="7255680" y="227332"/>
              <a:ext cx="755229" cy="435266"/>
            </a:xfrm>
            <a:custGeom>
              <a:avLst/>
              <a:gdLst/>
              <a:ahLst/>
              <a:cxnLst/>
              <a:rect l="l" t="t" r="r" b="b"/>
              <a:pathLst>
                <a:path w="22964" h="13235" extrusionOk="0">
                  <a:moveTo>
                    <a:pt x="12331" y="1"/>
                  </a:moveTo>
                  <a:cubicBezTo>
                    <a:pt x="12035" y="1"/>
                    <a:pt x="11729" y="23"/>
                    <a:pt x="11429" y="64"/>
                  </a:cubicBezTo>
                  <a:lnTo>
                    <a:pt x="11439" y="69"/>
                  </a:lnTo>
                  <a:lnTo>
                    <a:pt x="11456" y="69"/>
                  </a:lnTo>
                  <a:cubicBezTo>
                    <a:pt x="10854" y="137"/>
                    <a:pt x="10269" y="295"/>
                    <a:pt x="9706" y="529"/>
                  </a:cubicBezTo>
                  <a:lnTo>
                    <a:pt x="9724" y="534"/>
                  </a:lnTo>
                  <a:cubicBezTo>
                    <a:pt x="9229" y="733"/>
                    <a:pt x="8769" y="1000"/>
                    <a:pt x="8353" y="1318"/>
                  </a:cubicBezTo>
                  <a:cubicBezTo>
                    <a:pt x="7996" y="1598"/>
                    <a:pt x="7684" y="1905"/>
                    <a:pt x="7422" y="2239"/>
                  </a:cubicBezTo>
                  <a:cubicBezTo>
                    <a:pt x="7167" y="2569"/>
                    <a:pt x="6955" y="2927"/>
                    <a:pt x="6797" y="3308"/>
                  </a:cubicBezTo>
                  <a:cubicBezTo>
                    <a:pt x="6649" y="3665"/>
                    <a:pt x="6546" y="4046"/>
                    <a:pt x="6490" y="4433"/>
                  </a:cubicBezTo>
                  <a:cubicBezTo>
                    <a:pt x="6462" y="4672"/>
                    <a:pt x="6444" y="4916"/>
                    <a:pt x="6451" y="5160"/>
                  </a:cubicBezTo>
                  <a:cubicBezTo>
                    <a:pt x="6638" y="5314"/>
                    <a:pt x="6780" y="5472"/>
                    <a:pt x="6882" y="5643"/>
                  </a:cubicBezTo>
                  <a:cubicBezTo>
                    <a:pt x="6900" y="5677"/>
                    <a:pt x="6905" y="5711"/>
                    <a:pt x="6894" y="5745"/>
                  </a:cubicBezTo>
                  <a:cubicBezTo>
                    <a:pt x="6887" y="5779"/>
                    <a:pt x="6865" y="5813"/>
                    <a:pt x="6837" y="5831"/>
                  </a:cubicBezTo>
                  <a:cubicBezTo>
                    <a:pt x="6814" y="5842"/>
                    <a:pt x="6792" y="5847"/>
                    <a:pt x="6769" y="5847"/>
                  </a:cubicBezTo>
                  <a:cubicBezTo>
                    <a:pt x="6724" y="5847"/>
                    <a:pt x="6677" y="5825"/>
                    <a:pt x="6649" y="5779"/>
                  </a:cubicBezTo>
                  <a:cubicBezTo>
                    <a:pt x="6627" y="5745"/>
                    <a:pt x="6598" y="5711"/>
                    <a:pt x="6575" y="5671"/>
                  </a:cubicBezTo>
                  <a:cubicBezTo>
                    <a:pt x="6473" y="5553"/>
                    <a:pt x="6359" y="5438"/>
                    <a:pt x="6223" y="5330"/>
                  </a:cubicBezTo>
                  <a:lnTo>
                    <a:pt x="6218" y="5325"/>
                  </a:lnTo>
                  <a:cubicBezTo>
                    <a:pt x="6053" y="5199"/>
                    <a:pt x="5871" y="5097"/>
                    <a:pt x="5678" y="5013"/>
                  </a:cubicBezTo>
                  <a:cubicBezTo>
                    <a:pt x="5462" y="4927"/>
                    <a:pt x="5217" y="4858"/>
                    <a:pt x="4962" y="4824"/>
                  </a:cubicBezTo>
                  <a:cubicBezTo>
                    <a:pt x="4808" y="4803"/>
                    <a:pt x="4644" y="4790"/>
                    <a:pt x="4479" y="4790"/>
                  </a:cubicBezTo>
                  <a:cubicBezTo>
                    <a:pt x="4314" y="4790"/>
                    <a:pt x="4132" y="4803"/>
                    <a:pt x="3944" y="4824"/>
                  </a:cubicBezTo>
                  <a:cubicBezTo>
                    <a:pt x="3490" y="4887"/>
                    <a:pt x="3024" y="5018"/>
                    <a:pt x="2564" y="5205"/>
                  </a:cubicBezTo>
                  <a:cubicBezTo>
                    <a:pt x="2137" y="5393"/>
                    <a:pt x="1739" y="5621"/>
                    <a:pt x="1387" y="5894"/>
                  </a:cubicBezTo>
                  <a:cubicBezTo>
                    <a:pt x="1125" y="6091"/>
                    <a:pt x="899" y="6325"/>
                    <a:pt x="705" y="6569"/>
                  </a:cubicBezTo>
                  <a:cubicBezTo>
                    <a:pt x="524" y="6807"/>
                    <a:pt x="370" y="7069"/>
                    <a:pt x="257" y="7336"/>
                  </a:cubicBezTo>
                  <a:cubicBezTo>
                    <a:pt x="149" y="7598"/>
                    <a:pt x="75" y="7871"/>
                    <a:pt x="34" y="8149"/>
                  </a:cubicBezTo>
                  <a:cubicBezTo>
                    <a:pt x="0" y="8438"/>
                    <a:pt x="0" y="8734"/>
                    <a:pt x="41" y="9023"/>
                  </a:cubicBezTo>
                  <a:cubicBezTo>
                    <a:pt x="47" y="9018"/>
                    <a:pt x="47" y="9007"/>
                    <a:pt x="47" y="9002"/>
                  </a:cubicBezTo>
                  <a:cubicBezTo>
                    <a:pt x="75" y="9280"/>
                    <a:pt x="149" y="9558"/>
                    <a:pt x="262" y="9831"/>
                  </a:cubicBezTo>
                  <a:cubicBezTo>
                    <a:pt x="370" y="10080"/>
                    <a:pt x="512" y="10319"/>
                    <a:pt x="671" y="10530"/>
                  </a:cubicBezTo>
                  <a:cubicBezTo>
                    <a:pt x="825" y="10723"/>
                    <a:pt x="996" y="10893"/>
                    <a:pt x="1188" y="11047"/>
                  </a:cubicBezTo>
                  <a:cubicBezTo>
                    <a:pt x="1382" y="11194"/>
                    <a:pt x="1592" y="11320"/>
                    <a:pt x="1814" y="11410"/>
                  </a:cubicBezTo>
                  <a:lnTo>
                    <a:pt x="1780" y="11388"/>
                  </a:lnTo>
                  <a:lnTo>
                    <a:pt x="1780" y="11388"/>
                  </a:lnTo>
                  <a:cubicBezTo>
                    <a:pt x="1995" y="11490"/>
                    <a:pt x="2229" y="11559"/>
                    <a:pt x="2484" y="11593"/>
                  </a:cubicBezTo>
                  <a:cubicBezTo>
                    <a:pt x="2609" y="11609"/>
                    <a:pt x="2735" y="11615"/>
                    <a:pt x="2853" y="11615"/>
                  </a:cubicBezTo>
                  <a:cubicBezTo>
                    <a:pt x="2984" y="11615"/>
                    <a:pt x="3115" y="11609"/>
                    <a:pt x="3246" y="11593"/>
                  </a:cubicBezTo>
                  <a:cubicBezTo>
                    <a:pt x="3451" y="11564"/>
                    <a:pt x="3648" y="11512"/>
                    <a:pt x="3847" y="11451"/>
                  </a:cubicBezTo>
                  <a:cubicBezTo>
                    <a:pt x="3813" y="11349"/>
                    <a:pt x="3785" y="11257"/>
                    <a:pt x="3763" y="11166"/>
                  </a:cubicBezTo>
                  <a:cubicBezTo>
                    <a:pt x="3745" y="11103"/>
                    <a:pt x="3734" y="11042"/>
                    <a:pt x="3729" y="10984"/>
                  </a:cubicBezTo>
                  <a:cubicBezTo>
                    <a:pt x="3723" y="10945"/>
                    <a:pt x="3717" y="10905"/>
                    <a:pt x="3711" y="10864"/>
                  </a:cubicBezTo>
                  <a:cubicBezTo>
                    <a:pt x="3711" y="10837"/>
                    <a:pt x="3711" y="10809"/>
                    <a:pt x="3706" y="10785"/>
                  </a:cubicBezTo>
                  <a:cubicBezTo>
                    <a:pt x="3700" y="10746"/>
                    <a:pt x="3723" y="10706"/>
                    <a:pt x="3745" y="10683"/>
                  </a:cubicBezTo>
                  <a:cubicBezTo>
                    <a:pt x="3774" y="10660"/>
                    <a:pt x="3808" y="10644"/>
                    <a:pt x="3847" y="10644"/>
                  </a:cubicBezTo>
                  <a:cubicBezTo>
                    <a:pt x="3882" y="10644"/>
                    <a:pt x="3916" y="10660"/>
                    <a:pt x="3944" y="10683"/>
                  </a:cubicBezTo>
                  <a:cubicBezTo>
                    <a:pt x="3973" y="10712"/>
                    <a:pt x="3978" y="10740"/>
                    <a:pt x="3984" y="10780"/>
                  </a:cubicBezTo>
                  <a:cubicBezTo>
                    <a:pt x="4012" y="10950"/>
                    <a:pt x="4057" y="11115"/>
                    <a:pt x="4126" y="11274"/>
                  </a:cubicBezTo>
                  <a:cubicBezTo>
                    <a:pt x="4194" y="11439"/>
                    <a:pt x="4291" y="11604"/>
                    <a:pt x="4405" y="11758"/>
                  </a:cubicBezTo>
                  <a:cubicBezTo>
                    <a:pt x="4524" y="11910"/>
                    <a:pt x="4666" y="12047"/>
                    <a:pt x="4825" y="12172"/>
                  </a:cubicBezTo>
                  <a:cubicBezTo>
                    <a:pt x="5012" y="12314"/>
                    <a:pt x="5229" y="12440"/>
                    <a:pt x="5462" y="12542"/>
                  </a:cubicBezTo>
                  <a:cubicBezTo>
                    <a:pt x="5746" y="12655"/>
                    <a:pt x="6047" y="12740"/>
                    <a:pt x="6354" y="12786"/>
                  </a:cubicBezTo>
                  <a:cubicBezTo>
                    <a:pt x="6524" y="12808"/>
                    <a:pt x="6700" y="12820"/>
                    <a:pt x="6882" y="12820"/>
                  </a:cubicBezTo>
                  <a:cubicBezTo>
                    <a:pt x="7052" y="12820"/>
                    <a:pt x="7228" y="12808"/>
                    <a:pt x="7399" y="12786"/>
                  </a:cubicBezTo>
                  <a:cubicBezTo>
                    <a:pt x="7695" y="12740"/>
                    <a:pt x="7973" y="12666"/>
                    <a:pt x="8224" y="12564"/>
                  </a:cubicBezTo>
                  <a:cubicBezTo>
                    <a:pt x="8439" y="12474"/>
                    <a:pt x="8638" y="12354"/>
                    <a:pt x="8820" y="12217"/>
                  </a:cubicBezTo>
                  <a:cubicBezTo>
                    <a:pt x="8967" y="12104"/>
                    <a:pt x="9092" y="11979"/>
                    <a:pt x="9200" y="11842"/>
                  </a:cubicBezTo>
                  <a:cubicBezTo>
                    <a:pt x="9229" y="11803"/>
                    <a:pt x="9257" y="11763"/>
                    <a:pt x="9286" y="11717"/>
                  </a:cubicBezTo>
                  <a:cubicBezTo>
                    <a:pt x="9189" y="11535"/>
                    <a:pt x="9121" y="11342"/>
                    <a:pt x="9053" y="11155"/>
                  </a:cubicBezTo>
                  <a:lnTo>
                    <a:pt x="9053" y="11144"/>
                  </a:lnTo>
                  <a:lnTo>
                    <a:pt x="9047" y="11126"/>
                  </a:lnTo>
                  <a:lnTo>
                    <a:pt x="9035" y="11103"/>
                  </a:lnTo>
                  <a:cubicBezTo>
                    <a:pt x="9024" y="11069"/>
                    <a:pt x="9030" y="11035"/>
                    <a:pt x="9047" y="11001"/>
                  </a:cubicBezTo>
                  <a:cubicBezTo>
                    <a:pt x="9064" y="10967"/>
                    <a:pt x="9098" y="10939"/>
                    <a:pt x="9137" y="10933"/>
                  </a:cubicBezTo>
                  <a:cubicBezTo>
                    <a:pt x="9150" y="10927"/>
                    <a:pt x="9161" y="10927"/>
                    <a:pt x="9172" y="10927"/>
                  </a:cubicBezTo>
                  <a:cubicBezTo>
                    <a:pt x="9229" y="10927"/>
                    <a:pt x="9286" y="10967"/>
                    <a:pt x="9308" y="11029"/>
                  </a:cubicBezTo>
                  <a:cubicBezTo>
                    <a:pt x="9337" y="11121"/>
                    <a:pt x="9371" y="11212"/>
                    <a:pt x="9410" y="11302"/>
                  </a:cubicBezTo>
                  <a:cubicBezTo>
                    <a:pt x="9485" y="11478"/>
                    <a:pt x="9575" y="11632"/>
                    <a:pt x="9683" y="11780"/>
                  </a:cubicBezTo>
                  <a:cubicBezTo>
                    <a:pt x="9814" y="11939"/>
                    <a:pt x="9973" y="12092"/>
                    <a:pt x="10155" y="12228"/>
                  </a:cubicBezTo>
                  <a:cubicBezTo>
                    <a:pt x="10406" y="12422"/>
                    <a:pt x="10695" y="12587"/>
                    <a:pt x="11030" y="12729"/>
                  </a:cubicBezTo>
                  <a:cubicBezTo>
                    <a:pt x="11524" y="12933"/>
                    <a:pt x="12087" y="13081"/>
                    <a:pt x="12695" y="13166"/>
                  </a:cubicBezTo>
                  <a:cubicBezTo>
                    <a:pt x="13036" y="13211"/>
                    <a:pt x="13377" y="13235"/>
                    <a:pt x="13718" y="13235"/>
                  </a:cubicBezTo>
                  <a:cubicBezTo>
                    <a:pt x="14036" y="13235"/>
                    <a:pt x="14361" y="13211"/>
                    <a:pt x="14678" y="13172"/>
                  </a:cubicBezTo>
                  <a:cubicBezTo>
                    <a:pt x="15201" y="13098"/>
                    <a:pt x="15678" y="12973"/>
                    <a:pt x="16099" y="12802"/>
                  </a:cubicBezTo>
                  <a:cubicBezTo>
                    <a:pt x="16406" y="12671"/>
                    <a:pt x="16679" y="12519"/>
                    <a:pt x="16911" y="12337"/>
                  </a:cubicBezTo>
                  <a:cubicBezTo>
                    <a:pt x="17088" y="12201"/>
                    <a:pt x="17241" y="12047"/>
                    <a:pt x="17366" y="11887"/>
                  </a:cubicBezTo>
                  <a:cubicBezTo>
                    <a:pt x="17480" y="11735"/>
                    <a:pt x="17576" y="11575"/>
                    <a:pt x="17650" y="11404"/>
                  </a:cubicBezTo>
                  <a:cubicBezTo>
                    <a:pt x="17707" y="11263"/>
                    <a:pt x="17752" y="11110"/>
                    <a:pt x="17781" y="10950"/>
                  </a:cubicBezTo>
                  <a:cubicBezTo>
                    <a:pt x="17797" y="10877"/>
                    <a:pt x="17872" y="10837"/>
                    <a:pt x="17934" y="10837"/>
                  </a:cubicBezTo>
                  <a:cubicBezTo>
                    <a:pt x="17951" y="10837"/>
                    <a:pt x="17962" y="10837"/>
                    <a:pt x="17975" y="10843"/>
                  </a:cubicBezTo>
                  <a:cubicBezTo>
                    <a:pt x="18014" y="10854"/>
                    <a:pt x="18048" y="10882"/>
                    <a:pt x="18070" y="10916"/>
                  </a:cubicBezTo>
                  <a:cubicBezTo>
                    <a:pt x="18093" y="10950"/>
                    <a:pt x="18093" y="10990"/>
                    <a:pt x="18088" y="11042"/>
                  </a:cubicBezTo>
                  <a:cubicBezTo>
                    <a:pt x="18070" y="11132"/>
                    <a:pt x="18048" y="11223"/>
                    <a:pt x="18020" y="11320"/>
                  </a:cubicBezTo>
                  <a:cubicBezTo>
                    <a:pt x="18065" y="11342"/>
                    <a:pt x="18104" y="11365"/>
                    <a:pt x="18150" y="11383"/>
                  </a:cubicBezTo>
                  <a:cubicBezTo>
                    <a:pt x="18389" y="11478"/>
                    <a:pt x="18633" y="11546"/>
                    <a:pt x="18888" y="11587"/>
                  </a:cubicBezTo>
                  <a:cubicBezTo>
                    <a:pt x="19019" y="11604"/>
                    <a:pt x="19156" y="11609"/>
                    <a:pt x="19286" y="11609"/>
                  </a:cubicBezTo>
                  <a:cubicBezTo>
                    <a:pt x="19423" y="11609"/>
                    <a:pt x="19565" y="11604"/>
                    <a:pt x="19713" y="11587"/>
                  </a:cubicBezTo>
                  <a:cubicBezTo>
                    <a:pt x="20054" y="11535"/>
                    <a:pt x="20388" y="11444"/>
                    <a:pt x="20718" y="11308"/>
                  </a:cubicBezTo>
                  <a:lnTo>
                    <a:pt x="20729" y="11302"/>
                  </a:lnTo>
                  <a:cubicBezTo>
                    <a:pt x="21065" y="11160"/>
                    <a:pt x="21377" y="10979"/>
                    <a:pt x="21668" y="10757"/>
                  </a:cubicBezTo>
                  <a:cubicBezTo>
                    <a:pt x="21923" y="10558"/>
                    <a:pt x="22150" y="10337"/>
                    <a:pt x="22339" y="10093"/>
                  </a:cubicBezTo>
                  <a:cubicBezTo>
                    <a:pt x="22475" y="9904"/>
                    <a:pt x="22594" y="9705"/>
                    <a:pt x="22685" y="9501"/>
                  </a:cubicBezTo>
                  <a:cubicBezTo>
                    <a:pt x="22804" y="9217"/>
                    <a:pt x="22884" y="8921"/>
                    <a:pt x="22929" y="8621"/>
                  </a:cubicBezTo>
                  <a:cubicBezTo>
                    <a:pt x="22963" y="8354"/>
                    <a:pt x="22963" y="8076"/>
                    <a:pt x="22929" y="7803"/>
                  </a:cubicBezTo>
                  <a:cubicBezTo>
                    <a:pt x="22890" y="7518"/>
                    <a:pt x="22816" y="7240"/>
                    <a:pt x="22701" y="6972"/>
                  </a:cubicBezTo>
                  <a:cubicBezTo>
                    <a:pt x="22583" y="6689"/>
                    <a:pt x="22423" y="6416"/>
                    <a:pt x="22229" y="6160"/>
                  </a:cubicBezTo>
                  <a:cubicBezTo>
                    <a:pt x="22014" y="5881"/>
                    <a:pt x="21759" y="5626"/>
                    <a:pt x="21468" y="5399"/>
                  </a:cubicBezTo>
                  <a:cubicBezTo>
                    <a:pt x="21156" y="5154"/>
                    <a:pt x="20810" y="4955"/>
                    <a:pt x="20446" y="4796"/>
                  </a:cubicBezTo>
                  <a:cubicBezTo>
                    <a:pt x="20094" y="4654"/>
                    <a:pt x="19730" y="4552"/>
                    <a:pt x="19360" y="4501"/>
                  </a:cubicBezTo>
                  <a:cubicBezTo>
                    <a:pt x="19184" y="4478"/>
                    <a:pt x="19014" y="4467"/>
                    <a:pt x="18854" y="4467"/>
                  </a:cubicBezTo>
                  <a:cubicBezTo>
                    <a:pt x="18691" y="4467"/>
                    <a:pt x="18526" y="4478"/>
                    <a:pt x="18361" y="4501"/>
                  </a:cubicBezTo>
                  <a:cubicBezTo>
                    <a:pt x="18054" y="4541"/>
                    <a:pt x="17758" y="4625"/>
                    <a:pt x="17480" y="4740"/>
                  </a:cubicBezTo>
                  <a:lnTo>
                    <a:pt x="17463" y="4751"/>
                  </a:lnTo>
                  <a:cubicBezTo>
                    <a:pt x="17440" y="4756"/>
                    <a:pt x="17411" y="4768"/>
                    <a:pt x="17383" y="4768"/>
                  </a:cubicBezTo>
                  <a:cubicBezTo>
                    <a:pt x="17372" y="4768"/>
                    <a:pt x="17361" y="4768"/>
                    <a:pt x="17343" y="4762"/>
                  </a:cubicBezTo>
                  <a:cubicBezTo>
                    <a:pt x="17309" y="4756"/>
                    <a:pt x="17275" y="4728"/>
                    <a:pt x="17252" y="4693"/>
                  </a:cubicBezTo>
                  <a:cubicBezTo>
                    <a:pt x="17235" y="4659"/>
                    <a:pt x="17230" y="4614"/>
                    <a:pt x="17241" y="4580"/>
                  </a:cubicBezTo>
                  <a:lnTo>
                    <a:pt x="17241" y="4557"/>
                  </a:lnTo>
                  <a:cubicBezTo>
                    <a:pt x="17252" y="4535"/>
                    <a:pt x="17264" y="4512"/>
                    <a:pt x="17270" y="4483"/>
                  </a:cubicBezTo>
                  <a:lnTo>
                    <a:pt x="17275" y="4462"/>
                  </a:lnTo>
                  <a:cubicBezTo>
                    <a:pt x="17280" y="4433"/>
                    <a:pt x="17293" y="4399"/>
                    <a:pt x="17298" y="4365"/>
                  </a:cubicBezTo>
                  <a:cubicBezTo>
                    <a:pt x="17315" y="4313"/>
                    <a:pt x="17327" y="4257"/>
                    <a:pt x="17332" y="4194"/>
                  </a:cubicBezTo>
                  <a:cubicBezTo>
                    <a:pt x="17354" y="4018"/>
                    <a:pt x="17354" y="3830"/>
                    <a:pt x="17332" y="3637"/>
                  </a:cubicBezTo>
                  <a:cubicBezTo>
                    <a:pt x="17293" y="3376"/>
                    <a:pt x="17212" y="3103"/>
                    <a:pt x="17099" y="2818"/>
                  </a:cubicBezTo>
                  <a:cubicBezTo>
                    <a:pt x="16957" y="2484"/>
                    <a:pt x="16774" y="2165"/>
                    <a:pt x="16554" y="1876"/>
                  </a:cubicBezTo>
                  <a:cubicBezTo>
                    <a:pt x="16349" y="1614"/>
                    <a:pt x="16087" y="1359"/>
                    <a:pt x="15786" y="1120"/>
                  </a:cubicBezTo>
                  <a:cubicBezTo>
                    <a:pt x="15434" y="853"/>
                    <a:pt x="15048" y="625"/>
                    <a:pt x="14627" y="444"/>
                  </a:cubicBezTo>
                  <a:cubicBezTo>
                    <a:pt x="14172" y="256"/>
                    <a:pt x="13679" y="125"/>
                    <a:pt x="13167" y="51"/>
                  </a:cubicBezTo>
                  <a:cubicBezTo>
                    <a:pt x="12882" y="17"/>
                    <a:pt x="12604" y="1"/>
                    <a:pt x="1233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9"/>
            <p:cNvSpPr/>
            <p:nvPr/>
          </p:nvSpPr>
          <p:spPr>
            <a:xfrm>
              <a:off x="7821557" y="283241"/>
              <a:ext cx="220938" cy="143718"/>
            </a:xfrm>
            <a:custGeom>
              <a:avLst/>
              <a:gdLst/>
              <a:ahLst/>
              <a:cxnLst/>
              <a:rect l="l" t="t" r="r" b="b"/>
              <a:pathLst>
                <a:path w="6718" h="4370" extrusionOk="0">
                  <a:moveTo>
                    <a:pt x="3830" y="0"/>
                  </a:moveTo>
                  <a:cubicBezTo>
                    <a:pt x="3677" y="0"/>
                    <a:pt x="3512" y="5"/>
                    <a:pt x="3347" y="27"/>
                  </a:cubicBezTo>
                  <a:lnTo>
                    <a:pt x="3337" y="27"/>
                  </a:lnTo>
                  <a:cubicBezTo>
                    <a:pt x="3024" y="74"/>
                    <a:pt x="2728" y="153"/>
                    <a:pt x="2456" y="261"/>
                  </a:cubicBezTo>
                  <a:lnTo>
                    <a:pt x="2439" y="273"/>
                  </a:lnTo>
                  <a:cubicBezTo>
                    <a:pt x="2211" y="368"/>
                    <a:pt x="2001" y="488"/>
                    <a:pt x="1813" y="630"/>
                  </a:cubicBezTo>
                  <a:cubicBezTo>
                    <a:pt x="1666" y="743"/>
                    <a:pt x="1530" y="874"/>
                    <a:pt x="1416" y="1016"/>
                  </a:cubicBezTo>
                  <a:cubicBezTo>
                    <a:pt x="1410" y="1034"/>
                    <a:pt x="1404" y="1050"/>
                    <a:pt x="1399" y="1068"/>
                  </a:cubicBezTo>
                  <a:cubicBezTo>
                    <a:pt x="1382" y="1096"/>
                    <a:pt x="1348" y="1125"/>
                    <a:pt x="1314" y="1131"/>
                  </a:cubicBezTo>
                  <a:cubicBezTo>
                    <a:pt x="1302" y="1136"/>
                    <a:pt x="1291" y="1136"/>
                    <a:pt x="1273" y="1136"/>
                  </a:cubicBezTo>
                  <a:cubicBezTo>
                    <a:pt x="1251" y="1136"/>
                    <a:pt x="1223" y="1131"/>
                    <a:pt x="1200" y="1118"/>
                  </a:cubicBezTo>
                  <a:cubicBezTo>
                    <a:pt x="1165" y="1096"/>
                    <a:pt x="1149" y="1062"/>
                    <a:pt x="1137" y="1034"/>
                  </a:cubicBezTo>
                  <a:cubicBezTo>
                    <a:pt x="1126" y="1011"/>
                    <a:pt x="1120" y="989"/>
                    <a:pt x="1110" y="966"/>
                  </a:cubicBezTo>
                  <a:cubicBezTo>
                    <a:pt x="1086" y="903"/>
                    <a:pt x="1052" y="852"/>
                    <a:pt x="1018" y="806"/>
                  </a:cubicBezTo>
                  <a:cubicBezTo>
                    <a:pt x="989" y="766"/>
                    <a:pt x="955" y="732"/>
                    <a:pt x="916" y="704"/>
                  </a:cubicBezTo>
                  <a:cubicBezTo>
                    <a:pt x="882" y="675"/>
                    <a:pt x="837" y="653"/>
                    <a:pt x="796" y="630"/>
                  </a:cubicBezTo>
                  <a:cubicBezTo>
                    <a:pt x="740" y="607"/>
                    <a:pt x="677" y="596"/>
                    <a:pt x="614" y="585"/>
                  </a:cubicBezTo>
                  <a:cubicBezTo>
                    <a:pt x="569" y="580"/>
                    <a:pt x="523" y="573"/>
                    <a:pt x="484" y="573"/>
                  </a:cubicBezTo>
                  <a:cubicBezTo>
                    <a:pt x="433" y="573"/>
                    <a:pt x="376" y="580"/>
                    <a:pt x="308" y="585"/>
                  </a:cubicBezTo>
                  <a:cubicBezTo>
                    <a:pt x="205" y="601"/>
                    <a:pt x="103" y="630"/>
                    <a:pt x="1" y="664"/>
                  </a:cubicBezTo>
                  <a:cubicBezTo>
                    <a:pt x="87" y="846"/>
                    <a:pt x="166" y="1023"/>
                    <a:pt x="229" y="1193"/>
                  </a:cubicBezTo>
                  <a:cubicBezTo>
                    <a:pt x="342" y="1500"/>
                    <a:pt x="404" y="1800"/>
                    <a:pt x="421" y="2085"/>
                  </a:cubicBezTo>
                  <a:cubicBezTo>
                    <a:pt x="433" y="2295"/>
                    <a:pt x="415" y="2494"/>
                    <a:pt x="370" y="2670"/>
                  </a:cubicBezTo>
                  <a:cubicBezTo>
                    <a:pt x="785" y="2534"/>
                    <a:pt x="1223" y="2460"/>
                    <a:pt x="1666" y="2460"/>
                  </a:cubicBezTo>
                  <a:cubicBezTo>
                    <a:pt x="2848" y="2460"/>
                    <a:pt x="4063" y="2972"/>
                    <a:pt x="4921" y="3835"/>
                  </a:cubicBezTo>
                  <a:cubicBezTo>
                    <a:pt x="5086" y="4000"/>
                    <a:pt x="5240" y="4181"/>
                    <a:pt x="5377" y="4369"/>
                  </a:cubicBezTo>
                  <a:cubicBezTo>
                    <a:pt x="5519" y="3943"/>
                    <a:pt x="5723" y="3551"/>
                    <a:pt x="5985" y="3198"/>
                  </a:cubicBezTo>
                  <a:cubicBezTo>
                    <a:pt x="6143" y="2988"/>
                    <a:pt x="6308" y="2796"/>
                    <a:pt x="6484" y="2631"/>
                  </a:cubicBezTo>
                  <a:cubicBezTo>
                    <a:pt x="6558" y="2550"/>
                    <a:pt x="6638" y="2482"/>
                    <a:pt x="6712" y="2421"/>
                  </a:cubicBezTo>
                  <a:cubicBezTo>
                    <a:pt x="6717" y="2306"/>
                    <a:pt x="6706" y="2187"/>
                    <a:pt x="6694" y="2067"/>
                  </a:cubicBezTo>
                  <a:cubicBezTo>
                    <a:pt x="6667" y="1875"/>
                    <a:pt x="6615" y="1687"/>
                    <a:pt x="6547" y="1511"/>
                  </a:cubicBezTo>
                  <a:cubicBezTo>
                    <a:pt x="6473" y="1341"/>
                    <a:pt x="6382" y="1186"/>
                    <a:pt x="6274" y="1039"/>
                  </a:cubicBezTo>
                  <a:cubicBezTo>
                    <a:pt x="6155" y="892"/>
                    <a:pt x="6012" y="750"/>
                    <a:pt x="5854" y="630"/>
                  </a:cubicBezTo>
                  <a:cubicBezTo>
                    <a:pt x="5671" y="488"/>
                    <a:pt x="5467" y="375"/>
                    <a:pt x="5246" y="278"/>
                  </a:cubicBezTo>
                  <a:lnTo>
                    <a:pt x="5223" y="266"/>
                  </a:lnTo>
                  <a:cubicBezTo>
                    <a:pt x="4950" y="153"/>
                    <a:pt x="4655" y="74"/>
                    <a:pt x="4342" y="27"/>
                  </a:cubicBezTo>
                  <a:cubicBezTo>
                    <a:pt x="4171" y="11"/>
                    <a:pt x="4001" y="0"/>
                    <a:pt x="3830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9"/>
            <p:cNvSpPr/>
            <p:nvPr/>
          </p:nvSpPr>
          <p:spPr>
            <a:xfrm>
              <a:off x="7909204" y="329547"/>
              <a:ext cx="508901" cy="321673"/>
            </a:xfrm>
            <a:custGeom>
              <a:avLst/>
              <a:gdLst/>
              <a:ahLst/>
              <a:cxnLst/>
              <a:rect l="l" t="t" r="r" b="b"/>
              <a:pathLst>
                <a:path w="15474" h="9781" extrusionOk="0">
                  <a:moveTo>
                    <a:pt x="7496" y="1"/>
                  </a:moveTo>
                  <a:cubicBezTo>
                    <a:pt x="7291" y="1"/>
                    <a:pt x="7076" y="17"/>
                    <a:pt x="6853" y="46"/>
                  </a:cubicBezTo>
                  <a:cubicBezTo>
                    <a:pt x="6410" y="109"/>
                    <a:pt x="5972" y="234"/>
                    <a:pt x="5552" y="410"/>
                  </a:cubicBezTo>
                  <a:cubicBezTo>
                    <a:pt x="5149" y="580"/>
                    <a:pt x="4768" y="808"/>
                    <a:pt x="4422" y="1069"/>
                  </a:cubicBezTo>
                  <a:cubicBezTo>
                    <a:pt x="4115" y="1313"/>
                    <a:pt x="3842" y="1585"/>
                    <a:pt x="3604" y="1887"/>
                  </a:cubicBezTo>
                  <a:cubicBezTo>
                    <a:pt x="3399" y="2160"/>
                    <a:pt x="3229" y="2450"/>
                    <a:pt x="3103" y="2751"/>
                  </a:cubicBezTo>
                  <a:cubicBezTo>
                    <a:pt x="3047" y="2888"/>
                    <a:pt x="2995" y="3041"/>
                    <a:pt x="2950" y="3188"/>
                  </a:cubicBezTo>
                  <a:cubicBezTo>
                    <a:pt x="2945" y="3217"/>
                    <a:pt x="2927" y="3240"/>
                    <a:pt x="2911" y="3256"/>
                  </a:cubicBezTo>
                  <a:cubicBezTo>
                    <a:pt x="3166" y="3694"/>
                    <a:pt x="3331" y="4155"/>
                    <a:pt x="3394" y="4614"/>
                  </a:cubicBezTo>
                  <a:cubicBezTo>
                    <a:pt x="3456" y="5063"/>
                    <a:pt x="3433" y="5506"/>
                    <a:pt x="3325" y="5933"/>
                  </a:cubicBezTo>
                  <a:cubicBezTo>
                    <a:pt x="3205" y="6400"/>
                    <a:pt x="3019" y="6802"/>
                    <a:pt x="2768" y="7143"/>
                  </a:cubicBezTo>
                  <a:cubicBezTo>
                    <a:pt x="2222" y="7876"/>
                    <a:pt x="1427" y="8433"/>
                    <a:pt x="524" y="8711"/>
                  </a:cubicBezTo>
                  <a:cubicBezTo>
                    <a:pt x="354" y="8763"/>
                    <a:pt x="176" y="8808"/>
                    <a:pt x="1" y="8837"/>
                  </a:cubicBezTo>
                  <a:lnTo>
                    <a:pt x="18" y="8871"/>
                  </a:lnTo>
                  <a:cubicBezTo>
                    <a:pt x="103" y="8978"/>
                    <a:pt x="200" y="9081"/>
                    <a:pt x="307" y="9161"/>
                  </a:cubicBezTo>
                  <a:cubicBezTo>
                    <a:pt x="422" y="9246"/>
                    <a:pt x="552" y="9319"/>
                    <a:pt x="688" y="9382"/>
                  </a:cubicBezTo>
                  <a:cubicBezTo>
                    <a:pt x="865" y="9450"/>
                    <a:pt x="1057" y="9502"/>
                    <a:pt x="1262" y="9529"/>
                  </a:cubicBezTo>
                  <a:cubicBezTo>
                    <a:pt x="1382" y="9547"/>
                    <a:pt x="1506" y="9558"/>
                    <a:pt x="1637" y="9558"/>
                  </a:cubicBezTo>
                  <a:cubicBezTo>
                    <a:pt x="1768" y="9558"/>
                    <a:pt x="1904" y="9547"/>
                    <a:pt x="2041" y="9529"/>
                  </a:cubicBezTo>
                  <a:cubicBezTo>
                    <a:pt x="2313" y="9490"/>
                    <a:pt x="2581" y="9422"/>
                    <a:pt x="2819" y="9325"/>
                  </a:cubicBezTo>
                  <a:lnTo>
                    <a:pt x="2843" y="9314"/>
                  </a:lnTo>
                  <a:lnTo>
                    <a:pt x="2825" y="9314"/>
                  </a:lnTo>
                  <a:cubicBezTo>
                    <a:pt x="3019" y="9240"/>
                    <a:pt x="3194" y="9138"/>
                    <a:pt x="3359" y="9018"/>
                  </a:cubicBezTo>
                  <a:cubicBezTo>
                    <a:pt x="3473" y="8928"/>
                    <a:pt x="3575" y="8826"/>
                    <a:pt x="3661" y="8723"/>
                  </a:cubicBezTo>
                  <a:cubicBezTo>
                    <a:pt x="3683" y="8689"/>
                    <a:pt x="3706" y="8661"/>
                    <a:pt x="3722" y="8632"/>
                  </a:cubicBezTo>
                  <a:cubicBezTo>
                    <a:pt x="3745" y="8598"/>
                    <a:pt x="3785" y="8575"/>
                    <a:pt x="3825" y="8575"/>
                  </a:cubicBezTo>
                  <a:lnTo>
                    <a:pt x="3848" y="8575"/>
                  </a:lnTo>
                  <a:cubicBezTo>
                    <a:pt x="3865" y="8575"/>
                    <a:pt x="3876" y="8569"/>
                    <a:pt x="3887" y="8569"/>
                  </a:cubicBezTo>
                  <a:cubicBezTo>
                    <a:pt x="3927" y="8569"/>
                    <a:pt x="3961" y="8587"/>
                    <a:pt x="3984" y="8609"/>
                  </a:cubicBezTo>
                  <a:lnTo>
                    <a:pt x="3995" y="8621"/>
                  </a:lnTo>
                  <a:lnTo>
                    <a:pt x="4007" y="8637"/>
                  </a:lnTo>
                  <a:lnTo>
                    <a:pt x="4024" y="8655"/>
                  </a:lnTo>
                  <a:lnTo>
                    <a:pt x="4086" y="8700"/>
                  </a:lnTo>
                  <a:cubicBezTo>
                    <a:pt x="4144" y="8740"/>
                    <a:pt x="4206" y="8779"/>
                    <a:pt x="4262" y="8820"/>
                  </a:cubicBezTo>
                  <a:cubicBezTo>
                    <a:pt x="4343" y="8876"/>
                    <a:pt x="4433" y="8933"/>
                    <a:pt x="4540" y="8991"/>
                  </a:cubicBezTo>
                  <a:cubicBezTo>
                    <a:pt x="4723" y="9093"/>
                    <a:pt x="4922" y="9188"/>
                    <a:pt x="5120" y="9274"/>
                  </a:cubicBezTo>
                  <a:cubicBezTo>
                    <a:pt x="5655" y="9502"/>
                    <a:pt x="6211" y="9655"/>
                    <a:pt x="6780" y="9734"/>
                  </a:cubicBezTo>
                  <a:cubicBezTo>
                    <a:pt x="7029" y="9768"/>
                    <a:pt x="7286" y="9780"/>
                    <a:pt x="7530" y="9780"/>
                  </a:cubicBezTo>
                  <a:cubicBezTo>
                    <a:pt x="7752" y="9780"/>
                    <a:pt x="7973" y="9768"/>
                    <a:pt x="8189" y="9746"/>
                  </a:cubicBezTo>
                  <a:cubicBezTo>
                    <a:pt x="8536" y="9694"/>
                    <a:pt x="8859" y="9610"/>
                    <a:pt x="9138" y="9495"/>
                  </a:cubicBezTo>
                  <a:cubicBezTo>
                    <a:pt x="9314" y="9416"/>
                    <a:pt x="9479" y="9325"/>
                    <a:pt x="9620" y="9217"/>
                  </a:cubicBezTo>
                  <a:cubicBezTo>
                    <a:pt x="9751" y="9115"/>
                    <a:pt x="9871" y="8991"/>
                    <a:pt x="9985" y="8847"/>
                  </a:cubicBezTo>
                  <a:cubicBezTo>
                    <a:pt x="10058" y="8745"/>
                    <a:pt x="10126" y="8632"/>
                    <a:pt x="10178" y="8513"/>
                  </a:cubicBezTo>
                  <a:lnTo>
                    <a:pt x="10200" y="8456"/>
                  </a:lnTo>
                  <a:cubicBezTo>
                    <a:pt x="10212" y="8433"/>
                    <a:pt x="10223" y="8404"/>
                    <a:pt x="10257" y="8382"/>
                  </a:cubicBezTo>
                  <a:cubicBezTo>
                    <a:pt x="10275" y="8370"/>
                    <a:pt x="10297" y="8370"/>
                    <a:pt x="10320" y="8370"/>
                  </a:cubicBezTo>
                  <a:lnTo>
                    <a:pt x="10349" y="8370"/>
                  </a:lnTo>
                  <a:cubicBezTo>
                    <a:pt x="10383" y="8382"/>
                    <a:pt x="10411" y="8404"/>
                    <a:pt x="10428" y="8438"/>
                  </a:cubicBezTo>
                  <a:cubicBezTo>
                    <a:pt x="10439" y="8467"/>
                    <a:pt x="10446" y="8496"/>
                    <a:pt x="10433" y="8519"/>
                  </a:cubicBezTo>
                  <a:cubicBezTo>
                    <a:pt x="10377" y="8666"/>
                    <a:pt x="10315" y="8802"/>
                    <a:pt x="10246" y="8916"/>
                  </a:cubicBezTo>
                  <a:cubicBezTo>
                    <a:pt x="10286" y="8962"/>
                    <a:pt x="10331" y="8996"/>
                    <a:pt x="10371" y="9030"/>
                  </a:cubicBezTo>
                  <a:cubicBezTo>
                    <a:pt x="10604" y="9201"/>
                    <a:pt x="10848" y="9348"/>
                    <a:pt x="11104" y="9456"/>
                  </a:cubicBezTo>
                  <a:cubicBezTo>
                    <a:pt x="11354" y="9558"/>
                    <a:pt x="11610" y="9626"/>
                    <a:pt x="11865" y="9666"/>
                  </a:cubicBezTo>
                  <a:cubicBezTo>
                    <a:pt x="11996" y="9678"/>
                    <a:pt x="12127" y="9689"/>
                    <a:pt x="12258" y="9689"/>
                  </a:cubicBezTo>
                  <a:cubicBezTo>
                    <a:pt x="12382" y="9689"/>
                    <a:pt x="12502" y="9683"/>
                    <a:pt x="12615" y="9666"/>
                  </a:cubicBezTo>
                  <a:cubicBezTo>
                    <a:pt x="12940" y="9621"/>
                    <a:pt x="13263" y="9529"/>
                    <a:pt x="13588" y="9393"/>
                  </a:cubicBezTo>
                  <a:cubicBezTo>
                    <a:pt x="13855" y="9280"/>
                    <a:pt x="14099" y="9138"/>
                    <a:pt x="14325" y="8967"/>
                  </a:cubicBezTo>
                  <a:cubicBezTo>
                    <a:pt x="14514" y="8820"/>
                    <a:pt x="14684" y="8650"/>
                    <a:pt x="14831" y="8467"/>
                  </a:cubicBezTo>
                  <a:cubicBezTo>
                    <a:pt x="14985" y="8262"/>
                    <a:pt x="15116" y="8036"/>
                    <a:pt x="15219" y="7797"/>
                  </a:cubicBezTo>
                  <a:cubicBezTo>
                    <a:pt x="15321" y="7546"/>
                    <a:pt x="15395" y="7279"/>
                    <a:pt x="15434" y="7001"/>
                  </a:cubicBezTo>
                  <a:cubicBezTo>
                    <a:pt x="15474" y="6700"/>
                    <a:pt x="15468" y="6387"/>
                    <a:pt x="15429" y="6075"/>
                  </a:cubicBezTo>
                  <a:cubicBezTo>
                    <a:pt x="15382" y="5752"/>
                    <a:pt x="15298" y="5438"/>
                    <a:pt x="15172" y="5143"/>
                  </a:cubicBezTo>
                  <a:cubicBezTo>
                    <a:pt x="15059" y="4876"/>
                    <a:pt x="14912" y="4627"/>
                    <a:pt x="14741" y="4399"/>
                  </a:cubicBezTo>
                  <a:lnTo>
                    <a:pt x="14729" y="4381"/>
                  </a:lnTo>
                  <a:cubicBezTo>
                    <a:pt x="14571" y="4183"/>
                    <a:pt x="14394" y="4001"/>
                    <a:pt x="14201" y="3853"/>
                  </a:cubicBezTo>
                  <a:cubicBezTo>
                    <a:pt x="14013" y="3712"/>
                    <a:pt x="13821" y="3597"/>
                    <a:pt x="13616" y="3512"/>
                  </a:cubicBezTo>
                  <a:cubicBezTo>
                    <a:pt x="13417" y="3427"/>
                    <a:pt x="13200" y="3371"/>
                    <a:pt x="12979" y="3337"/>
                  </a:cubicBezTo>
                  <a:cubicBezTo>
                    <a:pt x="12859" y="3324"/>
                    <a:pt x="12741" y="3319"/>
                    <a:pt x="12628" y="3319"/>
                  </a:cubicBezTo>
                  <a:cubicBezTo>
                    <a:pt x="12513" y="3319"/>
                    <a:pt x="12389" y="3324"/>
                    <a:pt x="12269" y="3342"/>
                  </a:cubicBezTo>
                  <a:lnTo>
                    <a:pt x="12253" y="3342"/>
                  </a:lnTo>
                  <a:cubicBezTo>
                    <a:pt x="11946" y="3387"/>
                    <a:pt x="11632" y="3473"/>
                    <a:pt x="11325" y="3604"/>
                  </a:cubicBezTo>
                  <a:lnTo>
                    <a:pt x="11320" y="3626"/>
                  </a:lnTo>
                  <a:cubicBezTo>
                    <a:pt x="11309" y="3751"/>
                    <a:pt x="11298" y="3842"/>
                    <a:pt x="11280" y="3932"/>
                  </a:cubicBezTo>
                  <a:cubicBezTo>
                    <a:pt x="11275" y="3990"/>
                    <a:pt x="11212" y="4018"/>
                    <a:pt x="11162" y="4018"/>
                  </a:cubicBezTo>
                  <a:lnTo>
                    <a:pt x="11133" y="4018"/>
                  </a:lnTo>
                  <a:cubicBezTo>
                    <a:pt x="11081" y="4001"/>
                    <a:pt x="11047" y="3956"/>
                    <a:pt x="11047" y="3898"/>
                  </a:cubicBezTo>
                  <a:cubicBezTo>
                    <a:pt x="11041" y="3819"/>
                    <a:pt x="11041" y="3733"/>
                    <a:pt x="11041" y="3649"/>
                  </a:cubicBezTo>
                  <a:lnTo>
                    <a:pt x="11041" y="3615"/>
                  </a:lnTo>
                  <a:cubicBezTo>
                    <a:pt x="11041" y="3536"/>
                    <a:pt x="11036" y="3461"/>
                    <a:pt x="11036" y="3387"/>
                  </a:cubicBezTo>
                  <a:cubicBezTo>
                    <a:pt x="11031" y="3200"/>
                    <a:pt x="11013" y="3035"/>
                    <a:pt x="10996" y="2876"/>
                  </a:cubicBezTo>
                  <a:cubicBezTo>
                    <a:pt x="10950" y="2569"/>
                    <a:pt x="10882" y="2308"/>
                    <a:pt x="10786" y="2070"/>
                  </a:cubicBezTo>
                  <a:cubicBezTo>
                    <a:pt x="10672" y="1808"/>
                    <a:pt x="10525" y="1558"/>
                    <a:pt x="10343" y="1320"/>
                  </a:cubicBezTo>
                  <a:cubicBezTo>
                    <a:pt x="10166" y="1092"/>
                    <a:pt x="9968" y="887"/>
                    <a:pt x="9740" y="717"/>
                  </a:cubicBezTo>
                  <a:cubicBezTo>
                    <a:pt x="9518" y="546"/>
                    <a:pt x="9274" y="410"/>
                    <a:pt x="9014" y="297"/>
                  </a:cubicBezTo>
                  <a:cubicBezTo>
                    <a:pt x="8723" y="177"/>
                    <a:pt x="8411" y="85"/>
                    <a:pt x="8086" y="40"/>
                  </a:cubicBezTo>
                  <a:cubicBezTo>
                    <a:pt x="7888" y="17"/>
                    <a:pt x="7689" y="1"/>
                    <a:pt x="7496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7259265" y="493098"/>
              <a:ext cx="1165369" cy="175488"/>
            </a:xfrm>
            <a:custGeom>
              <a:avLst/>
              <a:gdLst/>
              <a:ahLst/>
              <a:cxnLst/>
              <a:rect l="l" t="t" r="r" b="b"/>
              <a:pathLst>
                <a:path w="35435" h="5336" extrusionOk="0">
                  <a:moveTo>
                    <a:pt x="22985" y="0"/>
                  </a:moveTo>
                  <a:cubicBezTo>
                    <a:pt x="22962" y="5"/>
                    <a:pt x="22939" y="11"/>
                    <a:pt x="22922" y="22"/>
                  </a:cubicBezTo>
                  <a:cubicBezTo>
                    <a:pt x="22883" y="40"/>
                    <a:pt x="22860" y="74"/>
                    <a:pt x="22849" y="113"/>
                  </a:cubicBezTo>
                  <a:lnTo>
                    <a:pt x="22849" y="131"/>
                  </a:lnTo>
                  <a:cubicBezTo>
                    <a:pt x="22849" y="267"/>
                    <a:pt x="22836" y="404"/>
                    <a:pt x="22820" y="540"/>
                  </a:cubicBezTo>
                  <a:cubicBezTo>
                    <a:pt x="22775" y="840"/>
                    <a:pt x="22695" y="1136"/>
                    <a:pt x="22576" y="1420"/>
                  </a:cubicBezTo>
                  <a:cubicBezTo>
                    <a:pt x="22485" y="1624"/>
                    <a:pt x="22366" y="1823"/>
                    <a:pt x="22230" y="2012"/>
                  </a:cubicBezTo>
                  <a:cubicBezTo>
                    <a:pt x="22041" y="2256"/>
                    <a:pt x="21814" y="2477"/>
                    <a:pt x="21559" y="2676"/>
                  </a:cubicBezTo>
                  <a:cubicBezTo>
                    <a:pt x="21268" y="2898"/>
                    <a:pt x="20956" y="3079"/>
                    <a:pt x="20620" y="3221"/>
                  </a:cubicBezTo>
                  <a:lnTo>
                    <a:pt x="20609" y="3227"/>
                  </a:lnTo>
                  <a:cubicBezTo>
                    <a:pt x="20279" y="3363"/>
                    <a:pt x="19945" y="3454"/>
                    <a:pt x="19604" y="3506"/>
                  </a:cubicBezTo>
                  <a:cubicBezTo>
                    <a:pt x="19456" y="3523"/>
                    <a:pt x="19314" y="3528"/>
                    <a:pt x="19177" y="3528"/>
                  </a:cubicBezTo>
                  <a:cubicBezTo>
                    <a:pt x="19047" y="3528"/>
                    <a:pt x="18910" y="3523"/>
                    <a:pt x="18779" y="3506"/>
                  </a:cubicBezTo>
                  <a:cubicBezTo>
                    <a:pt x="18524" y="3465"/>
                    <a:pt x="18280" y="3397"/>
                    <a:pt x="18041" y="3302"/>
                  </a:cubicBezTo>
                  <a:cubicBezTo>
                    <a:pt x="17995" y="3284"/>
                    <a:pt x="17956" y="3261"/>
                    <a:pt x="17911" y="3239"/>
                  </a:cubicBezTo>
                  <a:cubicBezTo>
                    <a:pt x="17939" y="3142"/>
                    <a:pt x="17961" y="3051"/>
                    <a:pt x="17979" y="2961"/>
                  </a:cubicBezTo>
                  <a:cubicBezTo>
                    <a:pt x="17984" y="2909"/>
                    <a:pt x="17984" y="2869"/>
                    <a:pt x="17961" y="2835"/>
                  </a:cubicBezTo>
                  <a:cubicBezTo>
                    <a:pt x="17939" y="2801"/>
                    <a:pt x="17905" y="2773"/>
                    <a:pt x="17866" y="2762"/>
                  </a:cubicBezTo>
                  <a:cubicBezTo>
                    <a:pt x="17853" y="2756"/>
                    <a:pt x="17842" y="2756"/>
                    <a:pt x="17825" y="2756"/>
                  </a:cubicBezTo>
                  <a:cubicBezTo>
                    <a:pt x="17763" y="2756"/>
                    <a:pt x="17688" y="2796"/>
                    <a:pt x="17672" y="2869"/>
                  </a:cubicBezTo>
                  <a:cubicBezTo>
                    <a:pt x="17643" y="3029"/>
                    <a:pt x="17598" y="3182"/>
                    <a:pt x="17541" y="3323"/>
                  </a:cubicBezTo>
                  <a:cubicBezTo>
                    <a:pt x="17467" y="3494"/>
                    <a:pt x="17371" y="3654"/>
                    <a:pt x="17257" y="3806"/>
                  </a:cubicBezTo>
                  <a:cubicBezTo>
                    <a:pt x="17132" y="3966"/>
                    <a:pt x="16979" y="4120"/>
                    <a:pt x="16802" y="4256"/>
                  </a:cubicBezTo>
                  <a:cubicBezTo>
                    <a:pt x="16570" y="4438"/>
                    <a:pt x="16297" y="4590"/>
                    <a:pt x="15990" y="4721"/>
                  </a:cubicBezTo>
                  <a:cubicBezTo>
                    <a:pt x="15569" y="4892"/>
                    <a:pt x="15092" y="5017"/>
                    <a:pt x="14569" y="5091"/>
                  </a:cubicBezTo>
                  <a:cubicBezTo>
                    <a:pt x="14252" y="5130"/>
                    <a:pt x="13927" y="5154"/>
                    <a:pt x="13609" y="5154"/>
                  </a:cubicBezTo>
                  <a:cubicBezTo>
                    <a:pt x="13268" y="5154"/>
                    <a:pt x="12927" y="5130"/>
                    <a:pt x="12586" y="5085"/>
                  </a:cubicBezTo>
                  <a:cubicBezTo>
                    <a:pt x="11978" y="5000"/>
                    <a:pt x="11415" y="4852"/>
                    <a:pt x="10921" y="4648"/>
                  </a:cubicBezTo>
                  <a:cubicBezTo>
                    <a:pt x="10586" y="4506"/>
                    <a:pt x="10297" y="4341"/>
                    <a:pt x="10046" y="4147"/>
                  </a:cubicBezTo>
                  <a:cubicBezTo>
                    <a:pt x="9864" y="4011"/>
                    <a:pt x="9705" y="3858"/>
                    <a:pt x="9574" y="3699"/>
                  </a:cubicBezTo>
                  <a:cubicBezTo>
                    <a:pt x="9466" y="3551"/>
                    <a:pt x="9376" y="3397"/>
                    <a:pt x="9301" y="3221"/>
                  </a:cubicBezTo>
                  <a:cubicBezTo>
                    <a:pt x="9262" y="3131"/>
                    <a:pt x="9228" y="3040"/>
                    <a:pt x="9199" y="2948"/>
                  </a:cubicBezTo>
                  <a:cubicBezTo>
                    <a:pt x="9177" y="2886"/>
                    <a:pt x="9120" y="2846"/>
                    <a:pt x="9063" y="2846"/>
                  </a:cubicBezTo>
                  <a:cubicBezTo>
                    <a:pt x="9052" y="2846"/>
                    <a:pt x="9041" y="2846"/>
                    <a:pt x="9028" y="2852"/>
                  </a:cubicBezTo>
                  <a:cubicBezTo>
                    <a:pt x="8989" y="2858"/>
                    <a:pt x="8955" y="2886"/>
                    <a:pt x="8938" y="2920"/>
                  </a:cubicBezTo>
                  <a:cubicBezTo>
                    <a:pt x="8921" y="2954"/>
                    <a:pt x="8915" y="2988"/>
                    <a:pt x="8926" y="3022"/>
                  </a:cubicBezTo>
                  <a:lnTo>
                    <a:pt x="8938" y="3045"/>
                  </a:lnTo>
                  <a:lnTo>
                    <a:pt x="8944" y="3063"/>
                  </a:lnTo>
                  <a:lnTo>
                    <a:pt x="8944" y="3074"/>
                  </a:lnTo>
                  <a:cubicBezTo>
                    <a:pt x="9012" y="3261"/>
                    <a:pt x="9080" y="3454"/>
                    <a:pt x="9177" y="3636"/>
                  </a:cubicBezTo>
                  <a:cubicBezTo>
                    <a:pt x="9148" y="3682"/>
                    <a:pt x="9120" y="3722"/>
                    <a:pt x="9091" y="3761"/>
                  </a:cubicBezTo>
                  <a:cubicBezTo>
                    <a:pt x="8983" y="3898"/>
                    <a:pt x="8858" y="4023"/>
                    <a:pt x="8711" y="4136"/>
                  </a:cubicBezTo>
                  <a:cubicBezTo>
                    <a:pt x="8529" y="4273"/>
                    <a:pt x="8330" y="4393"/>
                    <a:pt x="8115" y="4483"/>
                  </a:cubicBezTo>
                  <a:cubicBezTo>
                    <a:pt x="7864" y="4585"/>
                    <a:pt x="7586" y="4659"/>
                    <a:pt x="7290" y="4705"/>
                  </a:cubicBezTo>
                  <a:cubicBezTo>
                    <a:pt x="7119" y="4727"/>
                    <a:pt x="6943" y="4739"/>
                    <a:pt x="6773" y="4739"/>
                  </a:cubicBezTo>
                  <a:cubicBezTo>
                    <a:pt x="6591" y="4739"/>
                    <a:pt x="6415" y="4727"/>
                    <a:pt x="6245" y="4705"/>
                  </a:cubicBezTo>
                  <a:cubicBezTo>
                    <a:pt x="5938" y="4659"/>
                    <a:pt x="5637" y="4574"/>
                    <a:pt x="5353" y="4461"/>
                  </a:cubicBezTo>
                  <a:cubicBezTo>
                    <a:pt x="5120" y="4359"/>
                    <a:pt x="4903" y="4233"/>
                    <a:pt x="4716" y="4091"/>
                  </a:cubicBezTo>
                  <a:cubicBezTo>
                    <a:pt x="4557" y="3966"/>
                    <a:pt x="4415" y="3829"/>
                    <a:pt x="4296" y="3677"/>
                  </a:cubicBezTo>
                  <a:cubicBezTo>
                    <a:pt x="4182" y="3523"/>
                    <a:pt x="4085" y="3358"/>
                    <a:pt x="4017" y="3193"/>
                  </a:cubicBezTo>
                  <a:cubicBezTo>
                    <a:pt x="3948" y="3034"/>
                    <a:pt x="3903" y="2869"/>
                    <a:pt x="3875" y="2699"/>
                  </a:cubicBezTo>
                  <a:cubicBezTo>
                    <a:pt x="3869" y="2659"/>
                    <a:pt x="3864" y="2631"/>
                    <a:pt x="3835" y="2602"/>
                  </a:cubicBezTo>
                  <a:cubicBezTo>
                    <a:pt x="3807" y="2579"/>
                    <a:pt x="3773" y="2563"/>
                    <a:pt x="3738" y="2563"/>
                  </a:cubicBezTo>
                  <a:cubicBezTo>
                    <a:pt x="3699" y="2563"/>
                    <a:pt x="3665" y="2579"/>
                    <a:pt x="3636" y="2602"/>
                  </a:cubicBezTo>
                  <a:cubicBezTo>
                    <a:pt x="3614" y="2625"/>
                    <a:pt x="3591" y="2665"/>
                    <a:pt x="3597" y="2704"/>
                  </a:cubicBezTo>
                  <a:cubicBezTo>
                    <a:pt x="3602" y="2728"/>
                    <a:pt x="3602" y="2756"/>
                    <a:pt x="3602" y="2783"/>
                  </a:cubicBezTo>
                  <a:cubicBezTo>
                    <a:pt x="3608" y="2824"/>
                    <a:pt x="3614" y="2864"/>
                    <a:pt x="3620" y="2903"/>
                  </a:cubicBezTo>
                  <a:cubicBezTo>
                    <a:pt x="3625" y="2961"/>
                    <a:pt x="3636" y="3022"/>
                    <a:pt x="3654" y="3085"/>
                  </a:cubicBezTo>
                  <a:cubicBezTo>
                    <a:pt x="3676" y="3176"/>
                    <a:pt x="3704" y="3268"/>
                    <a:pt x="3738" y="3370"/>
                  </a:cubicBezTo>
                  <a:cubicBezTo>
                    <a:pt x="3539" y="3431"/>
                    <a:pt x="3342" y="3483"/>
                    <a:pt x="3137" y="3512"/>
                  </a:cubicBezTo>
                  <a:cubicBezTo>
                    <a:pt x="3006" y="3528"/>
                    <a:pt x="2875" y="3534"/>
                    <a:pt x="2744" y="3534"/>
                  </a:cubicBezTo>
                  <a:cubicBezTo>
                    <a:pt x="2626" y="3534"/>
                    <a:pt x="2500" y="3528"/>
                    <a:pt x="2375" y="3512"/>
                  </a:cubicBezTo>
                  <a:cubicBezTo>
                    <a:pt x="2120" y="3478"/>
                    <a:pt x="1886" y="3409"/>
                    <a:pt x="1671" y="3307"/>
                  </a:cubicBezTo>
                  <a:lnTo>
                    <a:pt x="1671" y="3307"/>
                  </a:lnTo>
                  <a:lnTo>
                    <a:pt x="1705" y="3329"/>
                  </a:lnTo>
                  <a:cubicBezTo>
                    <a:pt x="1483" y="3239"/>
                    <a:pt x="1273" y="3113"/>
                    <a:pt x="1079" y="2966"/>
                  </a:cubicBezTo>
                  <a:cubicBezTo>
                    <a:pt x="887" y="2812"/>
                    <a:pt x="716" y="2642"/>
                    <a:pt x="562" y="2449"/>
                  </a:cubicBezTo>
                  <a:cubicBezTo>
                    <a:pt x="455" y="2306"/>
                    <a:pt x="358" y="2153"/>
                    <a:pt x="273" y="1994"/>
                  </a:cubicBezTo>
                  <a:cubicBezTo>
                    <a:pt x="182" y="1954"/>
                    <a:pt x="90" y="1909"/>
                    <a:pt x="0" y="1863"/>
                  </a:cubicBezTo>
                  <a:lnTo>
                    <a:pt x="0" y="1863"/>
                  </a:lnTo>
                  <a:cubicBezTo>
                    <a:pt x="34" y="1931"/>
                    <a:pt x="69" y="1999"/>
                    <a:pt x="103" y="2062"/>
                  </a:cubicBezTo>
                  <a:cubicBezTo>
                    <a:pt x="164" y="2182"/>
                    <a:pt x="239" y="2306"/>
                    <a:pt x="329" y="2432"/>
                  </a:cubicBezTo>
                  <a:cubicBezTo>
                    <a:pt x="415" y="2552"/>
                    <a:pt x="500" y="2654"/>
                    <a:pt x="591" y="2744"/>
                  </a:cubicBezTo>
                  <a:cubicBezTo>
                    <a:pt x="688" y="2846"/>
                    <a:pt x="795" y="2943"/>
                    <a:pt x="903" y="3029"/>
                  </a:cubicBezTo>
                  <a:cubicBezTo>
                    <a:pt x="1318" y="3347"/>
                    <a:pt x="1852" y="3568"/>
                    <a:pt x="2437" y="3654"/>
                  </a:cubicBezTo>
                  <a:cubicBezTo>
                    <a:pt x="2613" y="3677"/>
                    <a:pt x="2796" y="3693"/>
                    <a:pt x="2983" y="3693"/>
                  </a:cubicBezTo>
                  <a:cubicBezTo>
                    <a:pt x="3130" y="3693"/>
                    <a:pt x="3284" y="3682"/>
                    <a:pt x="3432" y="3664"/>
                  </a:cubicBezTo>
                  <a:cubicBezTo>
                    <a:pt x="3597" y="3648"/>
                    <a:pt x="3762" y="3619"/>
                    <a:pt x="3927" y="3580"/>
                  </a:cubicBezTo>
                  <a:cubicBezTo>
                    <a:pt x="3966" y="3574"/>
                    <a:pt x="4006" y="3562"/>
                    <a:pt x="4045" y="3551"/>
                  </a:cubicBezTo>
                  <a:cubicBezTo>
                    <a:pt x="4085" y="3602"/>
                    <a:pt x="4131" y="3654"/>
                    <a:pt x="4171" y="3699"/>
                  </a:cubicBezTo>
                  <a:cubicBezTo>
                    <a:pt x="4341" y="3892"/>
                    <a:pt x="4546" y="4068"/>
                    <a:pt x="4784" y="4239"/>
                  </a:cubicBezTo>
                  <a:cubicBezTo>
                    <a:pt x="5210" y="4540"/>
                    <a:pt x="5710" y="4750"/>
                    <a:pt x="6233" y="4841"/>
                  </a:cubicBezTo>
                  <a:cubicBezTo>
                    <a:pt x="6426" y="4875"/>
                    <a:pt x="6626" y="4897"/>
                    <a:pt x="6825" y="4897"/>
                  </a:cubicBezTo>
                  <a:cubicBezTo>
                    <a:pt x="7142" y="4897"/>
                    <a:pt x="7460" y="4852"/>
                    <a:pt x="7774" y="4761"/>
                  </a:cubicBezTo>
                  <a:cubicBezTo>
                    <a:pt x="8278" y="4619"/>
                    <a:pt x="8750" y="4346"/>
                    <a:pt x="9125" y="3971"/>
                  </a:cubicBezTo>
                  <a:cubicBezTo>
                    <a:pt x="9199" y="3898"/>
                    <a:pt x="9274" y="3824"/>
                    <a:pt x="9335" y="3750"/>
                  </a:cubicBezTo>
                  <a:cubicBezTo>
                    <a:pt x="9364" y="3784"/>
                    <a:pt x="9398" y="3824"/>
                    <a:pt x="9438" y="3864"/>
                  </a:cubicBezTo>
                  <a:cubicBezTo>
                    <a:pt x="9574" y="4005"/>
                    <a:pt x="9734" y="4147"/>
                    <a:pt x="9899" y="4273"/>
                  </a:cubicBezTo>
                  <a:cubicBezTo>
                    <a:pt x="10205" y="4500"/>
                    <a:pt x="10557" y="4700"/>
                    <a:pt x="10979" y="4870"/>
                  </a:cubicBezTo>
                  <a:cubicBezTo>
                    <a:pt x="11336" y="5012"/>
                    <a:pt x="11722" y="5130"/>
                    <a:pt x="12143" y="5216"/>
                  </a:cubicBezTo>
                  <a:cubicBezTo>
                    <a:pt x="12529" y="5295"/>
                    <a:pt x="12933" y="5335"/>
                    <a:pt x="13376" y="5335"/>
                  </a:cubicBezTo>
                  <a:lnTo>
                    <a:pt x="13478" y="5335"/>
                  </a:lnTo>
                  <a:cubicBezTo>
                    <a:pt x="13898" y="5330"/>
                    <a:pt x="14336" y="5279"/>
                    <a:pt x="14779" y="5193"/>
                  </a:cubicBezTo>
                  <a:cubicBezTo>
                    <a:pt x="15246" y="5096"/>
                    <a:pt x="15649" y="4972"/>
                    <a:pt x="16012" y="4813"/>
                  </a:cubicBezTo>
                  <a:cubicBezTo>
                    <a:pt x="16195" y="4734"/>
                    <a:pt x="16387" y="4631"/>
                    <a:pt x="16586" y="4500"/>
                  </a:cubicBezTo>
                  <a:cubicBezTo>
                    <a:pt x="16672" y="4449"/>
                    <a:pt x="16757" y="4386"/>
                    <a:pt x="16859" y="4312"/>
                  </a:cubicBezTo>
                  <a:cubicBezTo>
                    <a:pt x="16961" y="4233"/>
                    <a:pt x="17040" y="4165"/>
                    <a:pt x="17109" y="4102"/>
                  </a:cubicBezTo>
                  <a:cubicBezTo>
                    <a:pt x="17263" y="3949"/>
                    <a:pt x="17381" y="3779"/>
                    <a:pt x="17496" y="3614"/>
                  </a:cubicBezTo>
                  <a:cubicBezTo>
                    <a:pt x="17546" y="3546"/>
                    <a:pt x="17593" y="3478"/>
                    <a:pt x="17643" y="3415"/>
                  </a:cubicBezTo>
                  <a:cubicBezTo>
                    <a:pt x="17683" y="3438"/>
                    <a:pt x="17729" y="3460"/>
                    <a:pt x="17774" y="3489"/>
                  </a:cubicBezTo>
                  <a:cubicBezTo>
                    <a:pt x="17876" y="3540"/>
                    <a:pt x="17990" y="3585"/>
                    <a:pt x="18115" y="3625"/>
                  </a:cubicBezTo>
                  <a:cubicBezTo>
                    <a:pt x="18354" y="3704"/>
                    <a:pt x="18616" y="3745"/>
                    <a:pt x="18882" y="3750"/>
                  </a:cubicBezTo>
                  <a:cubicBezTo>
                    <a:pt x="18916" y="3756"/>
                    <a:pt x="18944" y="3756"/>
                    <a:pt x="18973" y="3756"/>
                  </a:cubicBezTo>
                  <a:cubicBezTo>
                    <a:pt x="19149" y="3756"/>
                    <a:pt x="19332" y="3738"/>
                    <a:pt x="19508" y="3716"/>
                  </a:cubicBezTo>
                  <a:cubicBezTo>
                    <a:pt x="19649" y="3932"/>
                    <a:pt x="19831" y="4125"/>
                    <a:pt x="20048" y="4273"/>
                  </a:cubicBezTo>
                  <a:cubicBezTo>
                    <a:pt x="20274" y="4432"/>
                    <a:pt x="20541" y="4551"/>
                    <a:pt x="20843" y="4619"/>
                  </a:cubicBezTo>
                  <a:cubicBezTo>
                    <a:pt x="21008" y="4653"/>
                    <a:pt x="21189" y="4671"/>
                    <a:pt x="21377" y="4671"/>
                  </a:cubicBezTo>
                  <a:cubicBezTo>
                    <a:pt x="21485" y="4671"/>
                    <a:pt x="21593" y="4665"/>
                    <a:pt x="21700" y="4653"/>
                  </a:cubicBezTo>
                  <a:cubicBezTo>
                    <a:pt x="21979" y="4625"/>
                    <a:pt x="22275" y="4556"/>
                    <a:pt x="22564" y="4443"/>
                  </a:cubicBezTo>
                  <a:cubicBezTo>
                    <a:pt x="22791" y="4352"/>
                    <a:pt x="23025" y="4233"/>
                    <a:pt x="23252" y="4086"/>
                  </a:cubicBezTo>
                  <a:cubicBezTo>
                    <a:pt x="23394" y="3989"/>
                    <a:pt x="23536" y="3881"/>
                    <a:pt x="23667" y="3761"/>
                  </a:cubicBezTo>
                  <a:cubicBezTo>
                    <a:pt x="23678" y="3784"/>
                    <a:pt x="23696" y="3806"/>
                    <a:pt x="23717" y="3824"/>
                  </a:cubicBezTo>
                  <a:cubicBezTo>
                    <a:pt x="23798" y="3921"/>
                    <a:pt x="23900" y="4011"/>
                    <a:pt x="24019" y="4108"/>
                  </a:cubicBezTo>
                  <a:cubicBezTo>
                    <a:pt x="24218" y="4267"/>
                    <a:pt x="24457" y="4414"/>
                    <a:pt x="24724" y="4545"/>
                  </a:cubicBezTo>
                  <a:cubicBezTo>
                    <a:pt x="24963" y="4659"/>
                    <a:pt x="25235" y="4755"/>
                    <a:pt x="25548" y="4836"/>
                  </a:cubicBezTo>
                  <a:cubicBezTo>
                    <a:pt x="25815" y="4910"/>
                    <a:pt x="26099" y="4960"/>
                    <a:pt x="26389" y="4983"/>
                  </a:cubicBezTo>
                  <a:cubicBezTo>
                    <a:pt x="26547" y="5000"/>
                    <a:pt x="26707" y="5006"/>
                    <a:pt x="26866" y="5006"/>
                  </a:cubicBezTo>
                  <a:cubicBezTo>
                    <a:pt x="27008" y="5006"/>
                    <a:pt x="27150" y="5000"/>
                    <a:pt x="27292" y="4989"/>
                  </a:cubicBezTo>
                  <a:cubicBezTo>
                    <a:pt x="27559" y="4965"/>
                    <a:pt x="27843" y="4915"/>
                    <a:pt x="28162" y="4829"/>
                  </a:cubicBezTo>
                  <a:cubicBezTo>
                    <a:pt x="28735" y="4676"/>
                    <a:pt x="29224" y="4438"/>
                    <a:pt x="29605" y="4120"/>
                  </a:cubicBezTo>
                  <a:cubicBezTo>
                    <a:pt x="29702" y="4039"/>
                    <a:pt x="29792" y="3955"/>
                    <a:pt x="29883" y="3858"/>
                  </a:cubicBezTo>
                  <a:cubicBezTo>
                    <a:pt x="29912" y="3903"/>
                    <a:pt x="29951" y="3949"/>
                    <a:pt x="29996" y="3989"/>
                  </a:cubicBezTo>
                  <a:cubicBezTo>
                    <a:pt x="30064" y="4063"/>
                    <a:pt x="30145" y="4131"/>
                    <a:pt x="30224" y="4194"/>
                  </a:cubicBezTo>
                  <a:cubicBezTo>
                    <a:pt x="30321" y="4267"/>
                    <a:pt x="30428" y="4341"/>
                    <a:pt x="30565" y="4414"/>
                  </a:cubicBezTo>
                  <a:cubicBezTo>
                    <a:pt x="30758" y="4517"/>
                    <a:pt x="30974" y="4603"/>
                    <a:pt x="31224" y="4665"/>
                  </a:cubicBezTo>
                  <a:cubicBezTo>
                    <a:pt x="31435" y="4721"/>
                    <a:pt x="31667" y="4750"/>
                    <a:pt x="31912" y="4755"/>
                  </a:cubicBezTo>
                  <a:lnTo>
                    <a:pt x="32008" y="4755"/>
                  </a:lnTo>
                  <a:cubicBezTo>
                    <a:pt x="32219" y="4755"/>
                    <a:pt x="32429" y="4739"/>
                    <a:pt x="32639" y="4705"/>
                  </a:cubicBezTo>
                  <a:cubicBezTo>
                    <a:pt x="33122" y="4619"/>
                    <a:pt x="33588" y="4443"/>
                    <a:pt x="34019" y="4181"/>
                  </a:cubicBezTo>
                  <a:cubicBezTo>
                    <a:pt x="34435" y="3932"/>
                    <a:pt x="34782" y="3596"/>
                    <a:pt x="35026" y="3216"/>
                  </a:cubicBezTo>
                  <a:cubicBezTo>
                    <a:pt x="35168" y="3000"/>
                    <a:pt x="35270" y="2773"/>
                    <a:pt x="35338" y="2539"/>
                  </a:cubicBezTo>
                  <a:cubicBezTo>
                    <a:pt x="35378" y="2415"/>
                    <a:pt x="35406" y="2284"/>
                    <a:pt x="35424" y="2153"/>
                  </a:cubicBezTo>
                  <a:cubicBezTo>
                    <a:pt x="35429" y="2114"/>
                    <a:pt x="35435" y="2074"/>
                    <a:pt x="35435" y="2033"/>
                  </a:cubicBezTo>
                  <a:cubicBezTo>
                    <a:pt x="35361" y="1999"/>
                    <a:pt x="35281" y="1972"/>
                    <a:pt x="35207" y="1938"/>
                  </a:cubicBezTo>
                  <a:cubicBezTo>
                    <a:pt x="35202" y="1965"/>
                    <a:pt x="35196" y="1999"/>
                    <a:pt x="35196" y="2028"/>
                  </a:cubicBezTo>
                  <a:cubicBezTo>
                    <a:pt x="35157" y="2306"/>
                    <a:pt x="35083" y="2573"/>
                    <a:pt x="34981" y="2824"/>
                  </a:cubicBezTo>
                  <a:cubicBezTo>
                    <a:pt x="34878" y="3063"/>
                    <a:pt x="34747" y="3289"/>
                    <a:pt x="34593" y="3494"/>
                  </a:cubicBezTo>
                  <a:cubicBezTo>
                    <a:pt x="34446" y="3677"/>
                    <a:pt x="34276" y="3847"/>
                    <a:pt x="34087" y="3994"/>
                  </a:cubicBezTo>
                  <a:cubicBezTo>
                    <a:pt x="33861" y="4165"/>
                    <a:pt x="33617" y="4307"/>
                    <a:pt x="33350" y="4420"/>
                  </a:cubicBezTo>
                  <a:cubicBezTo>
                    <a:pt x="33025" y="4556"/>
                    <a:pt x="32702" y="4648"/>
                    <a:pt x="32377" y="4693"/>
                  </a:cubicBezTo>
                  <a:cubicBezTo>
                    <a:pt x="32264" y="4710"/>
                    <a:pt x="32144" y="4716"/>
                    <a:pt x="32020" y="4716"/>
                  </a:cubicBezTo>
                  <a:cubicBezTo>
                    <a:pt x="31889" y="4716"/>
                    <a:pt x="31758" y="4705"/>
                    <a:pt x="31627" y="4693"/>
                  </a:cubicBezTo>
                  <a:cubicBezTo>
                    <a:pt x="31372" y="4653"/>
                    <a:pt x="31116" y="4585"/>
                    <a:pt x="30866" y="4483"/>
                  </a:cubicBezTo>
                  <a:cubicBezTo>
                    <a:pt x="30610" y="4375"/>
                    <a:pt x="30366" y="4228"/>
                    <a:pt x="30133" y="4057"/>
                  </a:cubicBezTo>
                  <a:cubicBezTo>
                    <a:pt x="30093" y="4023"/>
                    <a:pt x="30048" y="3989"/>
                    <a:pt x="30008" y="3943"/>
                  </a:cubicBezTo>
                  <a:cubicBezTo>
                    <a:pt x="30077" y="3829"/>
                    <a:pt x="30139" y="3693"/>
                    <a:pt x="30195" y="3546"/>
                  </a:cubicBezTo>
                  <a:cubicBezTo>
                    <a:pt x="30208" y="3523"/>
                    <a:pt x="30201" y="3494"/>
                    <a:pt x="30190" y="3465"/>
                  </a:cubicBezTo>
                  <a:cubicBezTo>
                    <a:pt x="30173" y="3431"/>
                    <a:pt x="30145" y="3409"/>
                    <a:pt x="30111" y="3397"/>
                  </a:cubicBezTo>
                  <a:lnTo>
                    <a:pt x="30082" y="3397"/>
                  </a:lnTo>
                  <a:cubicBezTo>
                    <a:pt x="30059" y="3397"/>
                    <a:pt x="30037" y="3397"/>
                    <a:pt x="30019" y="3409"/>
                  </a:cubicBezTo>
                  <a:cubicBezTo>
                    <a:pt x="29985" y="3431"/>
                    <a:pt x="29974" y="3460"/>
                    <a:pt x="29962" y="3483"/>
                  </a:cubicBezTo>
                  <a:lnTo>
                    <a:pt x="29940" y="3540"/>
                  </a:lnTo>
                  <a:cubicBezTo>
                    <a:pt x="29888" y="3659"/>
                    <a:pt x="29820" y="3772"/>
                    <a:pt x="29747" y="3874"/>
                  </a:cubicBezTo>
                  <a:cubicBezTo>
                    <a:pt x="29633" y="4018"/>
                    <a:pt x="29513" y="4142"/>
                    <a:pt x="29382" y="4244"/>
                  </a:cubicBezTo>
                  <a:cubicBezTo>
                    <a:pt x="29241" y="4352"/>
                    <a:pt x="29076" y="4443"/>
                    <a:pt x="28900" y="4522"/>
                  </a:cubicBezTo>
                  <a:cubicBezTo>
                    <a:pt x="28621" y="4637"/>
                    <a:pt x="28298" y="4721"/>
                    <a:pt x="27951" y="4773"/>
                  </a:cubicBezTo>
                  <a:cubicBezTo>
                    <a:pt x="27735" y="4795"/>
                    <a:pt x="27514" y="4807"/>
                    <a:pt x="27292" y="4807"/>
                  </a:cubicBezTo>
                  <a:cubicBezTo>
                    <a:pt x="27048" y="4807"/>
                    <a:pt x="26791" y="4795"/>
                    <a:pt x="26542" y="4761"/>
                  </a:cubicBezTo>
                  <a:cubicBezTo>
                    <a:pt x="25973" y="4682"/>
                    <a:pt x="25417" y="4529"/>
                    <a:pt x="24882" y="4301"/>
                  </a:cubicBezTo>
                  <a:cubicBezTo>
                    <a:pt x="24684" y="4215"/>
                    <a:pt x="24485" y="4120"/>
                    <a:pt x="24302" y="4018"/>
                  </a:cubicBezTo>
                  <a:cubicBezTo>
                    <a:pt x="24195" y="3960"/>
                    <a:pt x="24105" y="3903"/>
                    <a:pt x="24024" y="3847"/>
                  </a:cubicBezTo>
                  <a:cubicBezTo>
                    <a:pt x="23968" y="3806"/>
                    <a:pt x="23906" y="3767"/>
                    <a:pt x="23848" y="3727"/>
                  </a:cubicBezTo>
                  <a:lnTo>
                    <a:pt x="23786" y="3682"/>
                  </a:lnTo>
                  <a:lnTo>
                    <a:pt x="23769" y="3664"/>
                  </a:lnTo>
                  <a:lnTo>
                    <a:pt x="23757" y="3648"/>
                  </a:lnTo>
                  <a:lnTo>
                    <a:pt x="23746" y="3636"/>
                  </a:lnTo>
                  <a:cubicBezTo>
                    <a:pt x="23723" y="3614"/>
                    <a:pt x="23689" y="3596"/>
                    <a:pt x="23649" y="3596"/>
                  </a:cubicBezTo>
                  <a:cubicBezTo>
                    <a:pt x="23638" y="3596"/>
                    <a:pt x="23627" y="3602"/>
                    <a:pt x="23610" y="3602"/>
                  </a:cubicBezTo>
                  <a:lnTo>
                    <a:pt x="23587" y="3602"/>
                  </a:lnTo>
                  <a:cubicBezTo>
                    <a:pt x="23547" y="3602"/>
                    <a:pt x="23507" y="3625"/>
                    <a:pt x="23484" y="3659"/>
                  </a:cubicBezTo>
                  <a:cubicBezTo>
                    <a:pt x="23468" y="3688"/>
                    <a:pt x="23445" y="3716"/>
                    <a:pt x="23423" y="3750"/>
                  </a:cubicBezTo>
                  <a:cubicBezTo>
                    <a:pt x="23337" y="3853"/>
                    <a:pt x="23235" y="3955"/>
                    <a:pt x="23121" y="4045"/>
                  </a:cubicBezTo>
                  <a:cubicBezTo>
                    <a:pt x="22956" y="4165"/>
                    <a:pt x="22781" y="4267"/>
                    <a:pt x="22587" y="4341"/>
                  </a:cubicBezTo>
                  <a:lnTo>
                    <a:pt x="22605" y="4341"/>
                  </a:lnTo>
                  <a:lnTo>
                    <a:pt x="22581" y="4352"/>
                  </a:lnTo>
                  <a:cubicBezTo>
                    <a:pt x="22343" y="4449"/>
                    <a:pt x="22075" y="4517"/>
                    <a:pt x="21803" y="4556"/>
                  </a:cubicBezTo>
                  <a:cubicBezTo>
                    <a:pt x="21666" y="4574"/>
                    <a:pt x="21530" y="4585"/>
                    <a:pt x="21399" y="4585"/>
                  </a:cubicBezTo>
                  <a:cubicBezTo>
                    <a:pt x="21268" y="4585"/>
                    <a:pt x="21144" y="4574"/>
                    <a:pt x="21024" y="4556"/>
                  </a:cubicBezTo>
                  <a:cubicBezTo>
                    <a:pt x="20819" y="4529"/>
                    <a:pt x="20627" y="4477"/>
                    <a:pt x="20450" y="4409"/>
                  </a:cubicBezTo>
                  <a:cubicBezTo>
                    <a:pt x="20314" y="4346"/>
                    <a:pt x="20184" y="4273"/>
                    <a:pt x="20069" y="4188"/>
                  </a:cubicBezTo>
                  <a:cubicBezTo>
                    <a:pt x="19962" y="4108"/>
                    <a:pt x="19865" y="4005"/>
                    <a:pt x="19780" y="3898"/>
                  </a:cubicBezTo>
                  <a:lnTo>
                    <a:pt x="19763" y="3864"/>
                  </a:lnTo>
                  <a:cubicBezTo>
                    <a:pt x="19938" y="3835"/>
                    <a:pt x="20116" y="3790"/>
                    <a:pt x="20286" y="3738"/>
                  </a:cubicBezTo>
                  <a:cubicBezTo>
                    <a:pt x="21189" y="3460"/>
                    <a:pt x="21984" y="2903"/>
                    <a:pt x="22530" y="2170"/>
                  </a:cubicBezTo>
                  <a:cubicBezTo>
                    <a:pt x="22598" y="2074"/>
                    <a:pt x="22661" y="1977"/>
                    <a:pt x="22723" y="1875"/>
                  </a:cubicBezTo>
                  <a:cubicBezTo>
                    <a:pt x="22712" y="1870"/>
                    <a:pt x="22700" y="1863"/>
                    <a:pt x="22695" y="1857"/>
                  </a:cubicBezTo>
                  <a:cubicBezTo>
                    <a:pt x="22673" y="1847"/>
                    <a:pt x="22655" y="1836"/>
                    <a:pt x="22632" y="1818"/>
                  </a:cubicBezTo>
                  <a:cubicBezTo>
                    <a:pt x="22781" y="1613"/>
                    <a:pt x="22899" y="1398"/>
                    <a:pt x="22985" y="1176"/>
                  </a:cubicBezTo>
                  <a:cubicBezTo>
                    <a:pt x="23116" y="835"/>
                    <a:pt x="23172" y="483"/>
                    <a:pt x="23143" y="131"/>
                  </a:cubicBezTo>
                  <a:cubicBezTo>
                    <a:pt x="23138" y="56"/>
                    <a:pt x="23064" y="0"/>
                    <a:pt x="229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8417724" y="545949"/>
              <a:ext cx="7137" cy="4177"/>
            </a:xfrm>
            <a:custGeom>
              <a:avLst/>
              <a:gdLst/>
              <a:ahLst/>
              <a:cxnLst/>
              <a:rect l="l" t="t" r="r" b="b"/>
              <a:pathLst>
                <a:path w="217" h="127" extrusionOk="0">
                  <a:moveTo>
                    <a:pt x="80" y="1"/>
                  </a:moveTo>
                  <a:cubicBezTo>
                    <a:pt x="51" y="1"/>
                    <a:pt x="23" y="6"/>
                    <a:pt x="1" y="30"/>
                  </a:cubicBezTo>
                  <a:cubicBezTo>
                    <a:pt x="46" y="51"/>
                    <a:pt x="91" y="75"/>
                    <a:pt x="137" y="92"/>
                  </a:cubicBezTo>
                  <a:cubicBezTo>
                    <a:pt x="166" y="103"/>
                    <a:pt x="193" y="114"/>
                    <a:pt x="216" y="126"/>
                  </a:cubicBezTo>
                  <a:cubicBezTo>
                    <a:pt x="216" y="114"/>
                    <a:pt x="211" y="109"/>
                    <a:pt x="205" y="103"/>
                  </a:cubicBezTo>
                  <a:cubicBezTo>
                    <a:pt x="200" y="58"/>
                    <a:pt x="166" y="24"/>
                    <a:pt x="132" y="6"/>
                  </a:cubicBezTo>
                  <a:cubicBezTo>
                    <a:pt x="114" y="1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7B6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8417165" y="546902"/>
              <a:ext cx="7860" cy="13089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8" y="1"/>
                  </a:moveTo>
                  <a:cubicBezTo>
                    <a:pt x="12" y="103"/>
                    <a:pt x="6" y="200"/>
                    <a:pt x="0" y="302"/>
                  </a:cubicBezTo>
                  <a:cubicBezTo>
                    <a:pt x="74" y="336"/>
                    <a:pt x="154" y="363"/>
                    <a:pt x="228" y="397"/>
                  </a:cubicBezTo>
                  <a:cubicBezTo>
                    <a:pt x="233" y="307"/>
                    <a:pt x="239" y="216"/>
                    <a:pt x="239" y="114"/>
                  </a:cubicBezTo>
                  <a:cubicBezTo>
                    <a:pt x="233" y="108"/>
                    <a:pt x="233" y="103"/>
                    <a:pt x="233" y="97"/>
                  </a:cubicBezTo>
                  <a:cubicBezTo>
                    <a:pt x="210" y="85"/>
                    <a:pt x="183" y="74"/>
                    <a:pt x="154" y="63"/>
                  </a:cubicBezTo>
                  <a:cubicBezTo>
                    <a:pt x="108" y="46"/>
                    <a:pt x="63" y="22"/>
                    <a:pt x="1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7253444" y="540160"/>
              <a:ext cx="4341" cy="2828"/>
            </a:xfrm>
            <a:custGeom>
              <a:avLst/>
              <a:gdLst/>
              <a:ahLst/>
              <a:cxnLst/>
              <a:rect l="l" t="t" r="r" b="b"/>
              <a:pathLst>
                <a:path w="132" h="86" extrusionOk="0">
                  <a:moveTo>
                    <a:pt x="0" y="1"/>
                  </a:moveTo>
                  <a:lnTo>
                    <a:pt x="0" y="1"/>
                  </a:lnTo>
                  <a:cubicBezTo>
                    <a:pt x="41" y="30"/>
                    <a:pt x="86" y="57"/>
                    <a:pt x="131" y="86"/>
                  </a:cubicBezTo>
                  <a:cubicBezTo>
                    <a:pt x="86" y="57"/>
                    <a:pt x="41" y="30"/>
                    <a:pt x="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7253444" y="537529"/>
              <a:ext cx="8978" cy="8090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31" y="1"/>
                  </a:moveTo>
                  <a:cubicBezTo>
                    <a:pt x="86" y="1"/>
                    <a:pt x="41" y="24"/>
                    <a:pt x="12" y="58"/>
                  </a:cubicBezTo>
                  <a:cubicBezTo>
                    <a:pt x="7" y="69"/>
                    <a:pt x="7" y="76"/>
                    <a:pt x="0" y="81"/>
                  </a:cubicBezTo>
                  <a:cubicBezTo>
                    <a:pt x="41" y="110"/>
                    <a:pt x="86" y="137"/>
                    <a:pt x="131" y="166"/>
                  </a:cubicBezTo>
                  <a:cubicBezTo>
                    <a:pt x="177" y="189"/>
                    <a:pt x="222" y="217"/>
                    <a:pt x="273" y="246"/>
                  </a:cubicBezTo>
                  <a:cubicBezTo>
                    <a:pt x="246" y="171"/>
                    <a:pt x="222" y="97"/>
                    <a:pt x="199" y="24"/>
                  </a:cubicBezTo>
                  <a:cubicBezTo>
                    <a:pt x="183" y="13"/>
                    <a:pt x="154" y="1"/>
                    <a:pt x="131" y="1"/>
                  </a:cubicBezTo>
                  <a:close/>
                </a:path>
              </a:pathLst>
            </a:custGeom>
            <a:solidFill>
              <a:srgbClr val="47B6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7252326" y="540160"/>
              <a:ext cx="15950" cy="18516"/>
            </a:xfrm>
            <a:custGeom>
              <a:avLst/>
              <a:gdLst/>
              <a:ahLst/>
              <a:cxnLst/>
              <a:rect l="l" t="t" r="r" b="b"/>
              <a:pathLst>
                <a:path w="485" h="563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4"/>
                    <a:pt x="18" y="137"/>
                    <a:pt x="75" y="182"/>
                  </a:cubicBezTo>
                  <a:lnTo>
                    <a:pt x="131" y="227"/>
                  </a:lnTo>
                  <a:lnTo>
                    <a:pt x="131" y="240"/>
                  </a:lnTo>
                  <a:cubicBezTo>
                    <a:pt x="160" y="308"/>
                    <a:pt x="188" y="371"/>
                    <a:pt x="211" y="432"/>
                  </a:cubicBezTo>
                  <a:cubicBezTo>
                    <a:pt x="301" y="478"/>
                    <a:pt x="393" y="523"/>
                    <a:pt x="484" y="563"/>
                  </a:cubicBezTo>
                  <a:cubicBezTo>
                    <a:pt x="438" y="484"/>
                    <a:pt x="398" y="398"/>
                    <a:pt x="364" y="319"/>
                  </a:cubicBezTo>
                  <a:cubicBezTo>
                    <a:pt x="341" y="268"/>
                    <a:pt x="325" y="216"/>
                    <a:pt x="307" y="166"/>
                  </a:cubicBezTo>
                  <a:cubicBezTo>
                    <a:pt x="256" y="137"/>
                    <a:pt x="211" y="109"/>
                    <a:pt x="165" y="86"/>
                  </a:cubicBezTo>
                  <a:cubicBezTo>
                    <a:pt x="120" y="57"/>
                    <a:pt x="75" y="30"/>
                    <a:pt x="3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7259989" y="497373"/>
              <a:ext cx="750723" cy="165227"/>
            </a:xfrm>
            <a:custGeom>
              <a:avLst/>
              <a:gdLst/>
              <a:ahLst/>
              <a:cxnLst/>
              <a:rect l="l" t="t" r="r" b="b"/>
              <a:pathLst>
                <a:path w="22827" h="5024" extrusionOk="0">
                  <a:moveTo>
                    <a:pt x="22827" y="1"/>
                  </a:moveTo>
                  <a:lnTo>
                    <a:pt x="22827" y="1"/>
                  </a:lnTo>
                  <a:cubicBezTo>
                    <a:pt x="22814" y="46"/>
                    <a:pt x="22804" y="96"/>
                    <a:pt x="22793" y="143"/>
                  </a:cubicBezTo>
                  <a:cubicBezTo>
                    <a:pt x="22735" y="324"/>
                    <a:pt x="22667" y="500"/>
                    <a:pt x="22576" y="654"/>
                  </a:cubicBezTo>
                  <a:cubicBezTo>
                    <a:pt x="22491" y="801"/>
                    <a:pt x="22383" y="938"/>
                    <a:pt x="22258" y="1063"/>
                  </a:cubicBezTo>
                  <a:cubicBezTo>
                    <a:pt x="22116" y="1205"/>
                    <a:pt x="21962" y="1324"/>
                    <a:pt x="21792" y="1421"/>
                  </a:cubicBezTo>
                  <a:cubicBezTo>
                    <a:pt x="21587" y="1535"/>
                    <a:pt x="21366" y="1625"/>
                    <a:pt x="21133" y="1688"/>
                  </a:cubicBezTo>
                  <a:lnTo>
                    <a:pt x="21110" y="1699"/>
                  </a:lnTo>
                  <a:lnTo>
                    <a:pt x="21133" y="1693"/>
                  </a:lnTo>
                  <a:lnTo>
                    <a:pt x="21133" y="1693"/>
                  </a:lnTo>
                  <a:cubicBezTo>
                    <a:pt x="20855" y="1762"/>
                    <a:pt x="20571" y="1796"/>
                    <a:pt x="20281" y="1796"/>
                  </a:cubicBezTo>
                  <a:lnTo>
                    <a:pt x="20257" y="1796"/>
                  </a:lnTo>
                  <a:cubicBezTo>
                    <a:pt x="19974" y="1790"/>
                    <a:pt x="19701" y="1751"/>
                    <a:pt x="19434" y="1682"/>
                  </a:cubicBezTo>
                  <a:cubicBezTo>
                    <a:pt x="19179" y="1609"/>
                    <a:pt x="18956" y="1517"/>
                    <a:pt x="18746" y="1399"/>
                  </a:cubicBezTo>
                  <a:cubicBezTo>
                    <a:pt x="18547" y="1284"/>
                    <a:pt x="18371" y="1153"/>
                    <a:pt x="18224" y="1006"/>
                  </a:cubicBezTo>
                  <a:cubicBezTo>
                    <a:pt x="18082" y="864"/>
                    <a:pt x="17968" y="710"/>
                    <a:pt x="17871" y="546"/>
                  </a:cubicBezTo>
                  <a:cubicBezTo>
                    <a:pt x="17837" y="484"/>
                    <a:pt x="17803" y="416"/>
                    <a:pt x="17775" y="353"/>
                  </a:cubicBezTo>
                  <a:cubicBezTo>
                    <a:pt x="17758" y="319"/>
                    <a:pt x="17729" y="301"/>
                    <a:pt x="17695" y="301"/>
                  </a:cubicBezTo>
                  <a:cubicBezTo>
                    <a:pt x="17655" y="301"/>
                    <a:pt x="17627" y="319"/>
                    <a:pt x="17610" y="353"/>
                  </a:cubicBezTo>
                  <a:cubicBezTo>
                    <a:pt x="17537" y="518"/>
                    <a:pt x="17456" y="683"/>
                    <a:pt x="17366" y="836"/>
                  </a:cubicBezTo>
                  <a:lnTo>
                    <a:pt x="17377" y="825"/>
                  </a:lnTo>
                  <a:lnTo>
                    <a:pt x="17377" y="825"/>
                  </a:lnTo>
                  <a:cubicBezTo>
                    <a:pt x="17184" y="1153"/>
                    <a:pt x="16957" y="1449"/>
                    <a:pt x="16701" y="1711"/>
                  </a:cubicBezTo>
                  <a:cubicBezTo>
                    <a:pt x="16423" y="1984"/>
                    <a:pt x="16105" y="2228"/>
                    <a:pt x="15764" y="2427"/>
                  </a:cubicBezTo>
                  <a:lnTo>
                    <a:pt x="15752" y="2438"/>
                  </a:lnTo>
                  <a:cubicBezTo>
                    <a:pt x="15348" y="2666"/>
                    <a:pt x="14928" y="2836"/>
                    <a:pt x="14508" y="2949"/>
                  </a:cubicBezTo>
                  <a:cubicBezTo>
                    <a:pt x="14167" y="3035"/>
                    <a:pt x="13826" y="3075"/>
                    <a:pt x="13490" y="3075"/>
                  </a:cubicBezTo>
                  <a:lnTo>
                    <a:pt x="13473" y="3075"/>
                  </a:lnTo>
                  <a:cubicBezTo>
                    <a:pt x="13150" y="3069"/>
                    <a:pt x="12819" y="3023"/>
                    <a:pt x="12491" y="2933"/>
                  </a:cubicBezTo>
                  <a:cubicBezTo>
                    <a:pt x="12116" y="2831"/>
                    <a:pt x="11741" y="2671"/>
                    <a:pt x="11377" y="2461"/>
                  </a:cubicBezTo>
                  <a:cubicBezTo>
                    <a:pt x="10928" y="2199"/>
                    <a:pt x="10490" y="1858"/>
                    <a:pt x="10076" y="1449"/>
                  </a:cubicBezTo>
                  <a:cubicBezTo>
                    <a:pt x="9871" y="1245"/>
                    <a:pt x="9672" y="1024"/>
                    <a:pt x="9484" y="785"/>
                  </a:cubicBezTo>
                  <a:cubicBezTo>
                    <a:pt x="9456" y="751"/>
                    <a:pt x="9410" y="728"/>
                    <a:pt x="9365" y="728"/>
                  </a:cubicBezTo>
                  <a:lnTo>
                    <a:pt x="9347" y="728"/>
                  </a:lnTo>
                  <a:cubicBezTo>
                    <a:pt x="9291" y="733"/>
                    <a:pt x="9252" y="767"/>
                    <a:pt x="9223" y="819"/>
                  </a:cubicBezTo>
                  <a:cubicBezTo>
                    <a:pt x="9161" y="961"/>
                    <a:pt x="9087" y="1103"/>
                    <a:pt x="9006" y="1239"/>
                  </a:cubicBezTo>
                  <a:cubicBezTo>
                    <a:pt x="8825" y="1546"/>
                    <a:pt x="8638" y="1801"/>
                    <a:pt x="8421" y="2018"/>
                  </a:cubicBezTo>
                  <a:cubicBezTo>
                    <a:pt x="8263" y="2176"/>
                    <a:pt x="8086" y="2313"/>
                    <a:pt x="7910" y="2415"/>
                  </a:cubicBezTo>
                  <a:cubicBezTo>
                    <a:pt x="7757" y="2501"/>
                    <a:pt x="7598" y="2569"/>
                    <a:pt x="7427" y="2614"/>
                  </a:cubicBezTo>
                  <a:cubicBezTo>
                    <a:pt x="7262" y="2653"/>
                    <a:pt x="7092" y="2677"/>
                    <a:pt x="6916" y="2677"/>
                  </a:cubicBezTo>
                  <a:cubicBezTo>
                    <a:pt x="6729" y="2671"/>
                    <a:pt x="6535" y="2643"/>
                    <a:pt x="6342" y="2592"/>
                  </a:cubicBezTo>
                  <a:cubicBezTo>
                    <a:pt x="6137" y="2535"/>
                    <a:pt x="5961" y="2461"/>
                    <a:pt x="5796" y="2370"/>
                  </a:cubicBezTo>
                  <a:cubicBezTo>
                    <a:pt x="5626" y="2268"/>
                    <a:pt x="5467" y="2142"/>
                    <a:pt x="5308" y="1984"/>
                  </a:cubicBezTo>
                  <a:cubicBezTo>
                    <a:pt x="5114" y="1790"/>
                    <a:pt x="4944" y="1575"/>
                    <a:pt x="4779" y="1365"/>
                  </a:cubicBezTo>
                  <a:cubicBezTo>
                    <a:pt x="4603" y="1137"/>
                    <a:pt x="4422" y="909"/>
                    <a:pt x="4217" y="705"/>
                  </a:cubicBezTo>
                  <a:lnTo>
                    <a:pt x="4183" y="676"/>
                  </a:lnTo>
                  <a:cubicBezTo>
                    <a:pt x="4160" y="660"/>
                    <a:pt x="4138" y="649"/>
                    <a:pt x="4109" y="642"/>
                  </a:cubicBezTo>
                  <a:lnTo>
                    <a:pt x="4086" y="642"/>
                  </a:lnTo>
                  <a:cubicBezTo>
                    <a:pt x="4036" y="642"/>
                    <a:pt x="3989" y="665"/>
                    <a:pt x="3955" y="705"/>
                  </a:cubicBezTo>
                  <a:cubicBezTo>
                    <a:pt x="3892" y="785"/>
                    <a:pt x="3836" y="853"/>
                    <a:pt x="3774" y="921"/>
                  </a:cubicBezTo>
                  <a:cubicBezTo>
                    <a:pt x="3586" y="1103"/>
                    <a:pt x="3370" y="1268"/>
                    <a:pt x="3137" y="1404"/>
                  </a:cubicBezTo>
                  <a:cubicBezTo>
                    <a:pt x="2898" y="1541"/>
                    <a:pt x="2643" y="1643"/>
                    <a:pt x="2370" y="1717"/>
                  </a:cubicBezTo>
                  <a:lnTo>
                    <a:pt x="2353" y="1722"/>
                  </a:lnTo>
                  <a:lnTo>
                    <a:pt x="2342" y="1727"/>
                  </a:lnTo>
                  <a:cubicBezTo>
                    <a:pt x="2098" y="1785"/>
                    <a:pt x="1841" y="1819"/>
                    <a:pt x="1586" y="1819"/>
                  </a:cubicBezTo>
                  <a:cubicBezTo>
                    <a:pt x="1359" y="1813"/>
                    <a:pt x="1138" y="1785"/>
                    <a:pt x="921" y="1727"/>
                  </a:cubicBezTo>
                  <a:cubicBezTo>
                    <a:pt x="722" y="1672"/>
                    <a:pt x="529" y="1591"/>
                    <a:pt x="359" y="1494"/>
                  </a:cubicBezTo>
                  <a:cubicBezTo>
                    <a:pt x="239" y="1421"/>
                    <a:pt x="126" y="1342"/>
                    <a:pt x="18" y="1256"/>
                  </a:cubicBezTo>
                  <a:cubicBezTo>
                    <a:pt x="12" y="1250"/>
                    <a:pt x="6" y="1245"/>
                    <a:pt x="0" y="1245"/>
                  </a:cubicBezTo>
                  <a:lnTo>
                    <a:pt x="0" y="1245"/>
                  </a:lnTo>
                  <a:cubicBezTo>
                    <a:pt x="23" y="1318"/>
                    <a:pt x="47" y="1392"/>
                    <a:pt x="74" y="1467"/>
                  </a:cubicBezTo>
                  <a:cubicBezTo>
                    <a:pt x="92" y="1517"/>
                    <a:pt x="108" y="1569"/>
                    <a:pt x="131" y="1620"/>
                  </a:cubicBezTo>
                  <a:cubicBezTo>
                    <a:pt x="165" y="1699"/>
                    <a:pt x="205" y="1785"/>
                    <a:pt x="251" y="1864"/>
                  </a:cubicBezTo>
                  <a:cubicBezTo>
                    <a:pt x="336" y="2023"/>
                    <a:pt x="433" y="2176"/>
                    <a:pt x="540" y="2319"/>
                  </a:cubicBezTo>
                  <a:cubicBezTo>
                    <a:pt x="694" y="2512"/>
                    <a:pt x="865" y="2682"/>
                    <a:pt x="1057" y="2836"/>
                  </a:cubicBezTo>
                  <a:cubicBezTo>
                    <a:pt x="1251" y="2983"/>
                    <a:pt x="1461" y="3109"/>
                    <a:pt x="1683" y="3199"/>
                  </a:cubicBezTo>
                  <a:lnTo>
                    <a:pt x="1649" y="3177"/>
                  </a:lnTo>
                  <a:lnTo>
                    <a:pt x="1649" y="3177"/>
                  </a:lnTo>
                  <a:cubicBezTo>
                    <a:pt x="1864" y="3279"/>
                    <a:pt x="2098" y="3348"/>
                    <a:pt x="2353" y="3382"/>
                  </a:cubicBezTo>
                  <a:cubicBezTo>
                    <a:pt x="2478" y="3398"/>
                    <a:pt x="2604" y="3404"/>
                    <a:pt x="2722" y="3404"/>
                  </a:cubicBezTo>
                  <a:cubicBezTo>
                    <a:pt x="2853" y="3404"/>
                    <a:pt x="2984" y="3398"/>
                    <a:pt x="3115" y="3382"/>
                  </a:cubicBezTo>
                  <a:cubicBezTo>
                    <a:pt x="3320" y="3353"/>
                    <a:pt x="3517" y="3301"/>
                    <a:pt x="3716" y="3240"/>
                  </a:cubicBezTo>
                  <a:cubicBezTo>
                    <a:pt x="3682" y="3138"/>
                    <a:pt x="3654" y="3046"/>
                    <a:pt x="3632" y="2955"/>
                  </a:cubicBezTo>
                  <a:cubicBezTo>
                    <a:pt x="3614" y="2892"/>
                    <a:pt x="3603" y="2831"/>
                    <a:pt x="3598" y="2773"/>
                  </a:cubicBezTo>
                  <a:cubicBezTo>
                    <a:pt x="3592" y="2734"/>
                    <a:pt x="3586" y="2694"/>
                    <a:pt x="3580" y="2653"/>
                  </a:cubicBezTo>
                  <a:cubicBezTo>
                    <a:pt x="3580" y="2626"/>
                    <a:pt x="3580" y="2598"/>
                    <a:pt x="3575" y="2574"/>
                  </a:cubicBezTo>
                  <a:cubicBezTo>
                    <a:pt x="3569" y="2535"/>
                    <a:pt x="3592" y="2495"/>
                    <a:pt x="3614" y="2472"/>
                  </a:cubicBezTo>
                  <a:cubicBezTo>
                    <a:pt x="3643" y="2449"/>
                    <a:pt x="3677" y="2433"/>
                    <a:pt x="3716" y="2433"/>
                  </a:cubicBezTo>
                  <a:cubicBezTo>
                    <a:pt x="3751" y="2433"/>
                    <a:pt x="3785" y="2449"/>
                    <a:pt x="3813" y="2472"/>
                  </a:cubicBezTo>
                  <a:cubicBezTo>
                    <a:pt x="3842" y="2501"/>
                    <a:pt x="3847" y="2529"/>
                    <a:pt x="3853" y="2569"/>
                  </a:cubicBezTo>
                  <a:cubicBezTo>
                    <a:pt x="3881" y="2739"/>
                    <a:pt x="3926" y="2904"/>
                    <a:pt x="3995" y="3063"/>
                  </a:cubicBezTo>
                  <a:cubicBezTo>
                    <a:pt x="4063" y="3228"/>
                    <a:pt x="4160" y="3393"/>
                    <a:pt x="4274" y="3547"/>
                  </a:cubicBezTo>
                  <a:cubicBezTo>
                    <a:pt x="4393" y="3699"/>
                    <a:pt x="4535" y="3836"/>
                    <a:pt x="4694" y="3961"/>
                  </a:cubicBezTo>
                  <a:cubicBezTo>
                    <a:pt x="4881" y="4103"/>
                    <a:pt x="5098" y="4229"/>
                    <a:pt x="5331" y="4331"/>
                  </a:cubicBezTo>
                  <a:cubicBezTo>
                    <a:pt x="5615" y="4444"/>
                    <a:pt x="5916" y="4529"/>
                    <a:pt x="6223" y="4575"/>
                  </a:cubicBezTo>
                  <a:cubicBezTo>
                    <a:pt x="6393" y="4597"/>
                    <a:pt x="6569" y="4609"/>
                    <a:pt x="6751" y="4609"/>
                  </a:cubicBezTo>
                  <a:cubicBezTo>
                    <a:pt x="6921" y="4609"/>
                    <a:pt x="7097" y="4597"/>
                    <a:pt x="7268" y="4575"/>
                  </a:cubicBezTo>
                  <a:cubicBezTo>
                    <a:pt x="7564" y="4529"/>
                    <a:pt x="7842" y="4455"/>
                    <a:pt x="8093" y="4353"/>
                  </a:cubicBezTo>
                  <a:cubicBezTo>
                    <a:pt x="8308" y="4263"/>
                    <a:pt x="8507" y="4143"/>
                    <a:pt x="8689" y="4006"/>
                  </a:cubicBezTo>
                  <a:cubicBezTo>
                    <a:pt x="8836" y="3893"/>
                    <a:pt x="8961" y="3768"/>
                    <a:pt x="9069" y="3631"/>
                  </a:cubicBezTo>
                  <a:cubicBezTo>
                    <a:pt x="9098" y="3592"/>
                    <a:pt x="9126" y="3552"/>
                    <a:pt x="9155" y="3506"/>
                  </a:cubicBezTo>
                  <a:cubicBezTo>
                    <a:pt x="9058" y="3324"/>
                    <a:pt x="8990" y="3131"/>
                    <a:pt x="8922" y="2944"/>
                  </a:cubicBezTo>
                  <a:lnTo>
                    <a:pt x="8922" y="2933"/>
                  </a:lnTo>
                  <a:lnTo>
                    <a:pt x="8916" y="2915"/>
                  </a:lnTo>
                  <a:lnTo>
                    <a:pt x="8904" y="2892"/>
                  </a:lnTo>
                  <a:cubicBezTo>
                    <a:pt x="8893" y="2858"/>
                    <a:pt x="8899" y="2824"/>
                    <a:pt x="8916" y="2790"/>
                  </a:cubicBezTo>
                  <a:cubicBezTo>
                    <a:pt x="8933" y="2756"/>
                    <a:pt x="8967" y="2728"/>
                    <a:pt x="9006" y="2722"/>
                  </a:cubicBezTo>
                  <a:cubicBezTo>
                    <a:pt x="9019" y="2716"/>
                    <a:pt x="9030" y="2716"/>
                    <a:pt x="9041" y="2716"/>
                  </a:cubicBezTo>
                  <a:cubicBezTo>
                    <a:pt x="9098" y="2716"/>
                    <a:pt x="9155" y="2756"/>
                    <a:pt x="9177" y="2818"/>
                  </a:cubicBezTo>
                  <a:cubicBezTo>
                    <a:pt x="9206" y="2910"/>
                    <a:pt x="9240" y="3001"/>
                    <a:pt x="9279" y="3091"/>
                  </a:cubicBezTo>
                  <a:cubicBezTo>
                    <a:pt x="9354" y="3267"/>
                    <a:pt x="9444" y="3421"/>
                    <a:pt x="9552" y="3569"/>
                  </a:cubicBezTo>
                  <a:cubicBezTo>
                    <a:pt x="9683" y="3728"/>
                    <a:pt x="9842" y="3881"/>
                    <a:pt x="10024" y="4017"/>
                  </a:cubicBezTo>
                  <a:cubicBezTo>
                    <a:pt x="10275" y="4211"/>
                    <a:pt x="10564" y="4376"/>
                    <a:pt x="10899" y="4518"/>
                  </a:cubicBezTo>
                  <a:cubicBezTo>
                    <a:pt x="11393" y="4722"/>
                    <a:pt x="11956" y="4870"/>
                    <a:pt x="12564" y="4955"/>
                  </a:cubicBezTo>
                  <a:cubicBezTo>
                    <a:pt x="12905" y="5000"/>
                    <a:pt x="13246" y="5024"/>
                    <a:pt x="13587" y="5024"/>
                  </a:cubicBezTo>
                  <a:cubicBezTo>
                    <a:pt x="13905" y="5024"/>
                    <a:pt x="14230" y="5000"/>
                    <a:pt x="14547" y="4961"/>
                  </a:cubicBezTo>
                  <a:cubicBezTo>
                    <a:pt x="15070" y="4887"/>
                    <a:pt x="15547" y="4762"/>
                    <a:pt x="15968" y="4591"/>
                  </a:cubicBezTo>
                  <a:cubicBezTo>
                    <a:pt x="16275" y="4460"/>
                    <a:pt x="16548" y="4308"/>
                    <a:pt x="16780" y="4126"/>
                  </a:cubicBezTo>
                  <a:cubicBezTo>
                    <a:pt x="16957" y="3990"/>
                    <a:pt x="17110" y="3836"/>
                    <a:pt x="17235" y="3676"/>
                  </a:cubicBezTo>
                  <a:cubicBezTo>
                    <a:pt x="17349" y="3524"/>
                    <a:pt x="17445" y="3364"/>
                    <a:pt x="17519" y="3193"/>
                  </a:cubicBezTo>
                  <a:cubicBezTo>
                    <a:pt x="17576" y="3052"/>
                    <a:pt x="17621" y="2899"/>
                    <a:pt x="17650" y="2739"/>
                  </a:cubicBezTo>
                  <a:cubicBezTo>
                    <a:pt x="17666" y="2666"/>
                    <a:pt x="17741" y="2626"/>
                    <a:pt x="17803" y="2626"/>
                  </a:cubicBezTo>
                  <a:cubicBezTo>
                    <a:pt x="17820" y="2626"/>
                    <a:pt x="17831" y="2626"/>
                    <a:pt x="17844" y="2632"/>
                  </a:cubicBezTo>
                  <a:cubicBezTo>
                    <a:pt x="17883" y="2643"/>
                    <a:pt x="17917" y="2671"/>
                    <a:pt x="17939" y="2705"/>
                  </a:cubicBezTo>
                  <a:cubicBezTo>
                    <a:pt x="17962" y="2739"/>
                    <a:pt x="17962" y="2779"/>
                    <a:pt x="17957" y="2831"/>
                  </a:cubicBezTo>
                  <a:cubicBezTo>
                    <a:pt x="17939" y="2921"/>
                    <a:pt x="17917" y="3012"/>
                    <a:pt x="17889" y="3109"/>
                  </a:cubicBezTo>
                  <a:cubicBezTo>
                    <a:pt x="17934" y="3131"/>
                    <a:pt x="17973" y="3154"/>
                    <a:pt x="18019" y="3172"/>
                  </a:cubicBezTo>
                  <a:cubicBezTo>
                    <a:pt x="18258" y="3267"/>
                    <a:pt x="18502" y="3335"/>
                    <a:pt x="18757" y="3376"/>
                  </a:cubicBezTo>
                  <a:cubicBezTo>
                    <a:pt x="18888" y="3393"/>
                    <a:pt x="19025" y="3398"/>
                    <a:pt x="19155" y="3398"/>
                  </a:cubicBezTo>
                  <a:cubicBezTo>
                    <a:pt x="19292" y="3398"/>
                    <a:pt x="19434" y="3393"/>
                    <a:pt x="19582" y="3376"/>
                  </a:cubicBezTo>
                  <a:cubicBezTo>
                    <a:pt x="19923" y="3324"/>
                    <a:pt x="20257" y="3233"/>
                    <a:pt x="20587" y="3097"/>
                  </a:cubicBezTo>
                  <a:lnTo>
                    <a:pt x="20598" y="3091"/>
                  </a:lnTo>
                  <a:cubicBezTo>
                    <a:pt x="20934" y="2949"/>
                    <a:pt x="21246" y="2768"/>
                    <a:pt x="21537" y="2546"/>
                  </a:cubicBezTo>
                  <a:cubicBezTo>
                    <a:pt x="21792" y="2347"/>
                    <a:pt x="22019" y="2126"/>
                    <a:pt x="22208" y="1882"/>
                  </a:cubicBezTo>
                  <a:cubicBezTo>
                    <a:pt x="22344" y="1693"/>
                    <a:pt x="22463" y="1494"/>
                    <a:pt x="22554" y="1290"/>
                  </a:cubicBezTo>
                  <a:cubicBezTo>
                    <a:pt x="22673" y="1006"/>
                    <a:pt x="22753" y="710"/>
                    <a:pt x="22798" y="410"/>
                  </a:cubicBezTo>
                  <a:cubicBezTo>
                    <a:pt x="22814" y="274"/>
                    <a:pt x="22827" y="137"/>
                    <a:pt x="22827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7909204" y="541311"/>
              <a:ext cx="508539" cy="109910"/>
            </a:xfrm>
            <a:custGeom>
              <a:avLst/>
              <a:gdLst/>
              <a:ahLst/>
              <a:cxnLst/>
              <a:rect l="l" t="t" r="r" b="b"/>
              <a:pathLst>
                <a:path w="15463" h="3342" extrusionOk="0">
                  <a:moveTo>
                    <a:pt x="10855" y="0"/>
                  </a:moveTo>
                  <a:cubicBezTo>
                    <a:pt x="10808" y="0"/>
                    <a:pt x="10769" y="22"/>
                    <a:pt x="10740" y="56"/>
                  </a:cubicBezTo>
                  <a:cubicBezTo>
                    <a:pt x="10627" y="221"/>
                    <a:pt x="10501" y="375"/>
                    <a:pt x="10360" y="517"/>
                  </a:cubicBezTo>
                  <a:cubicBezTo>
                    <a:pt x="10150" y="721"/>
                    <a:pt x="9911" y="903"/>
                    <a:pt x="9655" y="1057"/>
                  </a:cubicBezTo>
                  <a:cubicBezTo>
                    <a:pt x="9389" y="1204"/>
                    <a:pt x="9093" y="1330"/>
                    <a:pt x="8786" y="1409"/>
                  </a:cubicBezTo>
                  <a:lnTo>
                    <a:pt x="8775" y="1414"/>
                  </a:lnTo>
                  <a:lnTo>
                    <a:pt x="8757" y="1420"/>
                  </a:lnTo>
                  <a:cubicBezTo>
                    <a:pt x="8439" y="1500"/>
                    <a:pt x="8104" y="1540"/>
                    <a:pt x="7763" y="1540"/>
                  </a:cubicBezTo>
                  <a:lnTo>
                    <a:pt x="7734" y="1540"/>
                  </a:lnTo>
                  <a:cubicBezTo>
                    <a:pt x="7456" y="1534"/>
                    <a:pt x="7183" y="1500"/>
                    <a:pt x="6939" y="1432"/>
                  </a:cubicBezTo>
                  <a:cubicBezTo>
                    <a:pt x="6717" y="1375"/>
                    <a:pt x="6496" y="1283"/>
                    <a:pt x="6292" y="1165"/>
                  </a:cubicBezTo>
                  <a:cubicBezTo>
                    <a:pt x="6035" y="1017"/>
                    <a:pt x="5786" y="818"/>
                    <a:pt x="5524" y="562"/>
                  </a:cubicBezTo>
                  <a:cubicBezTo>
                    <a:pt x="5416" y="454"/>
                    <a:pt x="5308" y="336"/>
                    <a:pt x="5206" y="216"/>
                  </a:cubicBezTo>
                  <a:lnTo>
                    <a:pt x="5195" y="205"/>
                  </a:lnTo>
                  <a:lnTo>
                    <a:pt x="5081" y="85"/>
                  </a:lnTo>
                  <a:cubicBezTo>
                    <a:pt x="5059" y="51"/>
                    <a:pt x="5030" y="40"/>
                    <a:pt x="5001" y="34"/>
                  </a:cubicBezTo>
                  <a:lnTo>
                    <a:pt x="4978" y="34"/>
                  </a:lnTo>
                  <a:cubicBezTo>
                    <a:pt x="4939" y="34"/>
                    <a:pt x="4905" y="51"/>
                    <a:pt x="4876" y="85"/>
                  </a:cubicBezTo>
                  <a:cubicBezTo>
                    <a:pt x="4842" y="124"/>
                    <a:pt x="4808" y="171"/>
                    <a:pt x="4763" y="216"/>
                  </a:cubicBezTo>
                  <a:cubicBezTo>
                    <a:pt x="4671" y="301"/>
                    <a:pt x="4575" y="381"/>
                    <a:pt x="4467" y="443"/>
                  </a:cubicBezTo>
                  <a:cubicBezTo>
                    <a:pt x="4359" y="499"/>
                    <a:pt x="4251" y="546"/>
                    <a:pt x="4131" y="580"/>
                  </a:cubicBezTo>
                  <a:cubicBezTo>
                    <a:pt x="4013" y="614"/>
                    <a:pt x="3882" y="625"/>
                    <a:pt x="3751" y="625"/>
                  </a:cubicBezTo>
                  <a:cubicBezTo>
                    <a:pt x="3614" y="625"/>
                    <a:pt x="3478" y="601"/>
                    <a:pt x="3342" y="567"/>
                  </a:cubicBezTo>
                  <a:cubicBezTo>
                    <a:pt x="3211" y="528"/>
                    <a:pt x="3087" y="477"/>
                    <a:pt x="2961" y="409"/>
                  </a:cubicBezTo>
                  <a:cubicBezTo>
                    <a:pt x="2899" y="511"/>
                    <a:pt x="2836" y="608"/>
                    <a:pt x="2768" y="704"/>
                  </a:cubicBezTo>
                  <a:cubicBezTo>
                    <a:pt x="2222" y="1437"/>
                    <a:pt x="1427" y="1994"/>
                    <a:pt x="524" y="2272"/>
                  </a:cubicBezTo>
                  <a:cubicBezTo>
                    <a:pt x="354" y="2324"/>
                    <a:pt x="176" y="2369"/>
                    <a:pt x="1" y="2398"/>
                  </a:cubicBezTo>
                  <a:lnTo>
                    <a:pt x="18" y="2432"/>
                  </a:lnTo>
                  <a:cubicBezTo>
                    <a:pt x="103" y="2539"/>
                    <a:pt x="200" y="2642"/>
                    <a:pt x="307" y="2722"/>
                  </a:cubicBezTo>
                  <a:cubicBezTo>
                    <a:pt x="422" y="2807"/>
                    <a:pt x="552" y="2880"/>
                    <a:pt x="688" y="2943"/>
                  </a:cubicBezTo>
                  <a:cubicBezTo>
                    <a:pt x="865" y="3011"/>
                    <a:pt x="1057" y="3063"/>
                    <a:pt x="1262" y="3090"/>
                  </a:cubicBezTo>
                  <a:cubicBezTo>
                    <a:pt x="1382" y="3108"/>
                    <a:pt x="1506" y="3119"/>
                    <a:pt x="1637" y="3119"/>
                  </a:cubicBezTo>
                  <a:cubicBezTo>
                    <a:pt x="1768" y="3119"/>
                    <a:pt x="1904" y="3108"/>
                    <a:pt x="2041" y="3090"/>
                  </a:cubicBezTo>
                  <a:cubicBezTo>
                    <a:pt x="2313" y="3051"/>
                    <a:pt x="2581" y="2983"/>
                    <a:pt x="2819" y="2886"/>
                  </a:cubicBezTo>
                  <a:lnTo>
                    <a:pt x="2843" y="2875"/>
                  </a:lnTo>
                  <a:lnTo>
                    <a:pt x="2825" y="2875"/>
                  </a:lnTo>
                  <a:cubicBezTo>
                    <a:pt x="3019" y="2801"/>
                    <a:pt x="3194" y="2699"/>
                    <a:pt x="3359" y="2579"/>
                  </a:cubicBezTo>
                  <a:cubicBezTo>
                    <a:pt x="3473" y="2489"/>
                    <a:pt x="3575" y="2387"/>
                    <a:pt x="3661" y="2284"/>
                  </a:cubicBezTo>
                  <a:cubicBezTo>
                    <a:pt x="3683" y="2250"/>
                    <a:pt x="3706" y="2222"/>
                    <a:pt x="3722" y="2193"/>
                  </a:cubicBezTo>
                  <a:cubicBezTo>
                    <a:pt x="3745" y="2159"/>
                    <a:pt x="3785" y="2136"/>
                    <a:pt x="3825" y="2136"/>
                  </a:cubicBezTo>
                  <a:lnTo>
                    <a:pt x="3848" y="2136"/>
                  </a:lnTo>
                  <a:cubicBezTo>
                    <a:pt x="3865" y="2136"/>
                    <a:pt x="3876" y="2130"/>
                    <a:pt x="3887" y="2130"/>
                  </a:cubicBezTo>
                  <a:cubicBezTo>
                    <a:pt x="3927" y="2130"/>
                    <a:pt x="3961" y="2148"/>
                    <a:pt x="3984" y="2170"/>
                  </a:cubicBezTo>
                  <a:lnTo>
                    <a:pt x="3995" y="2182"/>
                  </a:lnTo>
                  <a:lnTo>
                    <a:pt x="4007" y="2198"/>
                  </a:lnTo>
                  <a:lnTo>
                    <a:pt x="4024" y="2216"/>
                  </a:lnTo>
                  <a:lnTo>
                    <a:pt x="4086" y="2261"/>
                  </a:lnTo>
                  <a:cubicBezTo>
                    <a:pt x="4144" y="2301"/>
                    <a:pt x="4206" y="2340"/>
                    <a:pt x="4262" y="2381"/>
                  </a:cubicBezTo>
                  <a:cubicBezTo>
                    <a:pt x="4343" y="2437"/>
                    <a:pt x="4433" y="2494"/>
                    <a:pt x="4540" y="2552"/>
                  </a:cubicBezTo>
                  <a:cubicBezTo>
                    <a:pt x="4723" y="2654"/>
                    <a:pt x="4922" y="2749"/>
                    <a:pt x="5120" y="2835"/>
                  </a:cubicBezTo>
                  <a:cubicBezTo>
                    <a:pt x="5655" y="3063"/>
                    <a:pt x="6211" y="3216"/>
                    <a:pt x="6780" y="3295"/>
                  </a:cubicBezTo>
                  <a:cubicBezTo>
                    <a:pt x="7029" y="3329"/>
                    <a:pt x="7286" y="3341"/>
                    <a:pt x="7530" y="3341"/>
                  </a:cubicBezTo>
                  <a:cubicBezTo>
                    <a:pt x="7752" y="3341"/>
                    <a:pt x="7973" y="3329"/>
                    <a:pt x="8189" y="3307"/>
                  </a:cubicBezTo>
                  <a:cubicBezTo>
                    <a:pt x="8536" y="3255"/>
                    <a:pt x="8859" y="3171"/>
                    <a:pt x="9138" y="3056"/>
                  </a:cubicBezTo>
                  <a:cubicBezTo>
                    <a:pt x="9314" y="2977"/>
                    <a:pt x="9479" y="2886"/>
                    <a:pt x="9620" y="2778"/>
                  </a:cubicBezTo>
                  <a:cubicBezTo>
                    <a:pt x="9751" y="2676"/>
                    <a:pt x="9871" y="2552"/>
                    <a:pt x="9985" y="2408"/>
                  </a:cubicBezTo>
                  <a:cubicBezTo>
                    <a:pt x="10058" y="2306"/>
                    <a:pt x="10126" y="2193"/>
                    <a:pt x="10178" y="2074"/>
                  </a:cubicBezTo>
                  <a:lnTo>
                    <a:pt x="10200" y="2017"/>
                  </a:lnTo>
                  <a:cubicBezTo>
                    <a:pt x="10212" y="1994"/>
                    <a:pt x="10223" y="1965"/>
                    <a:pt x="10257" y="1943"/>
                  </a:cubicBezTo>
                  <a:cubicBezTo>
                    <a:pt x="10275" y="1931"/>
                    <a:pt x="10297" y="1931"/>
                    <a:pt x="10320" y="1931"/>
                  </a:cubicBezTo>
                  <a:lnTo>
                    <a:pt x="10349" y="1931"/>
                  </a:lnTo>
                  <a:cubicBezTo>
                    <a:pt x="10383" y="1943"/>
                    <a:pt x="10411" y="1965"/>
                    <a:pt x="10428" y="1999"/>
                  </a:cubicBezTo>
                  <a:cubicBezTo>
                    <a:pt x="10439" y="2028"/>
                    <a:pt x="10446" y="2057"/>
                    <a:pt x="10433" y="2080"/>
                  </a:cubicBezTo>
                  <a:cubicBezTo>
                    <a:pt x="10377" y="2227"/>
                    <a:pt x="10315" y="2363"/>
                    <a:pt x="10246" y="2477"/>
                  </a:cubicBezTo>
                  <a:cubicBezTo>
                    <a:pt x="10286" y="2523"/>
                    <a:pt x="10331" y="2557"/>
                    <a:pt x="10371" y="2591"/>
                  </a:cubicBezTo>
                  <a:cubicBezTo>
                    <a:pt x="10604" y="2762"/>
                    <a:pt x="10848" y="2909"/>
                    <a:pt x="11104" y="3017"/>
                  </a:cubicBezTo>
                  <a:cubicBezTo>
                    <a:pt x="11354" y="3119"/>
                    <a:pt x="11610" y="3187"/>
                    <a:pt x="11865" y="3227"/>
                  </a:cubicBezTo>
                  <a:cubicBezTo>
                    <a:pt x="11996" y="3239"/>
                    <a:pt x="12127" y="3250"/>
                    <a:pt x="12258" y="3250"/>
                  </a:cubicBezTo>
                  <a:cubicBezTo>
                    <a:pt x="12382" y="3250"/>
                    <a:pt x="12502" y="3244"/>
                    <a:pt x="12615" y="3227"/>
                  </a:cubicBezTo>
                  <a:cubicBezTo>
                    <a:pt x="12940" y="3182"/>
                    <a:pt x="13263" y="3090"/>
                    <a:pt x="13588" y="2954"/>
                  </a:cubicBezTo>
                  <a:cubicBezTo>
                    <a:pt x="13855" y="2841"/>
                    <a:pt x="14099" y="2699"/>
                    <a:pt x="14325" y="2528"/>
                  </a:cubicBezTo>
                  <a:cubicBezTo>
                    <a:pt x="14514" y="2381"/>
                    <a:pt x="14684" y="2211"/>
                    <a:pt x="14831" y="2028"/>
                  </a:cubicBezTo>
                  <a:cubicBezTo>
                    <a:pt x="14985" y="1823"/>
                    <a:pt x="15116" y="1597"/>
                    <a:pt x="15219" y="1358"/>
                  </a:cubicBezTo>
                  <a:cubicBezTo>
                    <a:pt x="15321" y="1107"/>
                    <a:pt x="15395" y="840"/>
                    <a:pt x="15434" y="562"/>
                  </a:cubicBezTo>
                  <a:cubicBezTo>
                    <a:pt x="15434" y="533"/>
                    <a:pt x="15440" y="499"/>
                    <a:pt x="15445" y="472"/>
                  </a:cubicBezTo>
                  <a:cubicBezTo>
                    <a:pt x="15451" y="370"/>
                    <a:pt x="15457" y="273"/>
                    <a:pt x="15463" y="171"/>
                  </a:cubicBezTo>
                  <a:lnTo>
                    <a:pt x="15463" y="171"/>
                  </a:lnTo>
                  <a:cubicBezTo>
                    <a:pt x="15445" y="181"/>
                    <a:pt x="15429" y="199"/>
                    <a:pt x="15416" y="221"/>
                  </a:cubicBezTo>
                  <a:cubicBezTo>
                    <a:pt x="15406" y="250"/>
                    <a:pt x="15389" y="284"/>
                    <a:pt x="15371" y="312"/>
                  </a:cubicBezTo>
                  <a:cubicBezTo>
                    <a:pt x="15314" y="415"/>
                    <a:pt x="15240" y="506"/>
                    <a:pt x="15161" y="591"/>
                  </a:cubicBezTo>
                  <a:cubicBezTo>
                    <a:pt x="15065" y="682"/>
                    <a:pt x="14962" y="761"/>
                    <a:pt x="14844" y="835"/>
                  </a:cubicBezTo>
                  <a:cubicBezTo>
                    <a:pt x="14679" y="926"/>
                    <a:pt x="14496" y="1000"/>
                    <a:pt x="14291" y="1057"/>
                  </a:cubicBezTo>
                  <a:cubicBezTo>
                    <a:pt x="14031" y="1120"/>
                    <a:pt x="13753" y="1154"/>
                    <a:pt x="13462" y="1154"/>
                  </a:cubicBezTo>
                  <a:lnTo>
                    <a:pt x="13446" y="1154"/>
                  </a:lnTo>
                  <a:lnTo>
                    <a:pt x="13428" y="1159"/>
                  </a:lnTo>
                  <a:lnTo>
                    <a:pt x="13428" y="1154"/>
                  </a:lnTo>
                  <a:cubicBezTo>
                    <a:pt x="13093" y="1147"/>
                    <a:pt x="12757" y="1097"/>
                    <a:pt x="12434" y="1011"/>
                  </a:cubicBezTo>
                  <a:cubicBezTo>
                    <a:pt x="12150" y="932"/>
                    <a:pt x="11883" y="824"/>
                    <a:pt x="11650" y="693"/>
                  </a:cubicBezTo>
                  <a:cubicBezTo>
                    <a:pt x="11479" y="596"/>
                    <a:pt x="11337" y="488"/>
                    <a:pt x="11207" y="363"/>
                  </a:cubicBezTo>
                  <a:cubicBezTo>
                    <a:pt x="11110" y="267"/>
                    <a:pt x="11031" y="165"/>
                    <a:pt x="10968" y="56"/>
                  </a:cubicBezTo>
                  <a:cubicBezTo>
                    <a:pt x="10950" y="22"/>
                    <a:pt x="10905" y="6"/>
                    <a:pt x="10876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9"/>
            <p:cNvSpPr/>
            <p:nvPr/>
          </p:nvSpPr>
          <p:spPr>
            <a:xfrm>
              <a:off x="7245978" y="219669"/>
              <a:ext cx="1181681" cy="454308"/>
            </a:xfrm>
            <a:custGeom>
              <a:avLst/>
              <a:gdLst/>
              <a:ahLst/>
              <a:cxnLst/>
              <a:rect l="l" t="t" r="r" b="b"/>
              <a:pathLst>
                <a:path w="35931" h="13814" extrusionOk="0">
                  <a:moveTo>
                    <a:pt x="21331" y="1933"/>
                  </a:moveTo>
                  <a:cubicBezTo>
                    <a:pt x="21502" y="1933"/>
                    <a:pt x="21672" y="1944"/>
                    <a:pt x="21843" y="1960"/>
                  </a:cubicBezTo>
                  <a:cubicBezTo>
                    <a:pt x="22156" y="2007"/>
                    <a:pt x="22451" y="2086"/>
                    <a:pt x="22724" y="2199"/>
                  </a:cubicBezTo>
                  <a:lnTo>
                    <a:pt x="22747" y="2211"/>
                  </a:lnTo>
                  <a:cubicBezTo>
                    <a:pt x="22968" y="2308"/>
                    <a:pt x="23172" y="2421"/>
                    <a:pt x="23355" y="2563"/>
                  </a:cubicBezTo>
                  <a:cubicBezTo>
                    <a:pt x="23513" y="2683"/>
                    <a:pt x="23656" y="2825"/>
                    <a:pt x="23770" y="2972"/>
                  </a:cubicBezTo>
                  <a:cubicBezTo>
                    <a:pt x="23883" y="3119"/>
                    <a:pt x="23974" y="3274"/>
                    <a:pt x="24042" y="3444"/>
                  </a:cubicBezTo>
                  <a:cubicBezTo>
                    <a:pt x="24116" y="3620"/>
                    <a:pt x="24168" y="3808"/>
                    <a:pt x="24195" y="4000"/>
                  </a:cubicBezTo>
                  <a:cubicBezTo>
                    <a:pt x="24207" y="4120"/>
                    <a:pt x="24213" y="4234"/>
                    <a:pt x="24213" y="4347"/>
                  </a:cubicBezTo>
                  <a:lnTo>
                    <a:pt x="24213" y="4354"/>
                  </a:lnTo>
                  <a:cubicBezTo>
                    <a:pt x="24139" y="4415"/>
                    <a:pt x="24059" y="4483"/>
                    <a:pt x="23985" y="4564"/>
                  </a:cubicBezTo>
                  <a:cubicBezTo>
                    <a:pt x="23809" y="4729"/>
                    <a:pt x="23644" y="4921"/>
                    <a:pt x="23486" y="5131"/>
                  </a:cubicBezTo>
                  <a:cubicBezTo>
                    <a:pt x="23264" y="5432"/>
                    <a:pt x="23082" y="5768"/>
                    <a:pt x="22940" y="6120"/>
                  </a:cubicBezTo>
                  <a:cubicBezTo>
                    <a:pt x="22917" y="6182"/>
                    <a:pt x="22900" y="6240"/>
                    <a:pt x="22878" y="6297"/>
                  </a:cubicBezTo>
                  <a:lnTo>
                    <a:pt x="22878" y="6302"/>
                  </a:lnTo>
                  <a:cubicBezTo>
                    <a:pt x="22741" y="6114"/>
                    <a:pt x="22587" y="5933"/>
                    <a:pt x="22422" y="5768"/>
                  </a:cubicBezTo>
                  <a:cubicBezTo>
                    <a:pt x="21564" y="4905"/>
                    <a:pt x="20349" y="4393"/>
                    <a:pt x="19167" y="4393"/>
                  </a:cubicBezTo>
                  <a:cubicBezTo>
                    <a:pt x="18797" y="4393"/>
                    <a:pt x="18433" y="4444"/>
                    <a:pt x="18081" y="4541"/>
                  </a:cubicBezTo>
                  <a:cubicBezTo>
                    <a:pt x="18058" y="4546"/>
                    <a:pt x="18042" y="4551"/>
                    <a:pt x="18019" y="4558"/>
                  </a:cubicBezTo>
                  <a:cubicBezTo>
                    <a:pt x="17974" y="4575"/>
                    <a:pt x="17922" y="4592"/>
                    <a:pt x="17871" y="4609"/>
                  </a:cubicBezTo>
                  <a:lnTo>
                    <a:pt x="17871" y="4603"/>
                  </a:lnTo>
                  <a:cubicBezTo>
                    <a:pt x="17916" y="4427"/>
                    <a:pt x="17934" y="4228"/>
                    <a:pt x="17922" y="4018"/>
                  </a:cubicBezTo>
                  <a:cubicBezTo>
                    <a:pt x="17905" y="3733"/>
                    <a:pt x="17843" y="3433"/>
                    <a:pt x="17730" y="3126"/>
                  </a:cubicBezTo>
                  <a:cubicBezTo>
                    <a:pt x="17667" y="2967"/>
                    <a:pt x="17599" y="2796"/>
                    <a:pt x="17513" y="2620"/>
                  </a:cubicBezTo>
                  <a:cubicBezTo>
                    <a:pt x="17507" y="2620"/>
                    <a:pt x="17507" y="2620"/>
                    <a:pt x="17507" y="2615"/>
                  </a:cubicBezTo>
                  <a:cubicBezTo>
                    <a:pt x="17507" y="2608"/>
                    <a:pt x="17502" y="2608"/>
                    <a:pt x="17502" y="2603"/>
                  </a:cubicBezTo>
                  <a:lnTo>
                    <a:pt x="17502" y="2597"/>
                  </a:lnTo>
                  <a:cubicBezTo>
                    <a:pt x="17604" y="2563"/>
                    <a:pt x="17706" y="2534"/>
                    <a:pt x="17809" y="2518"/>
                  </a:cubicBezTo>
                  <a:cubicBezTo>
                    <a:pt x="17877" y="2513"/>
                    <a:pt x="17934" y="2506"/>
                    <a:pt x="17985" y="2506"/>
                  </a:cubicBezTo>
                  <a:cubicBezTo>
                    <a:pt x="18024" y="2506"/>
                    <a:pt x="18070" y="2513"/>
                    <a:pt x="18115" y="2518"/>
                  </a:cubicBezTo>
                  <a:cubicBezTo>
                    <a:pt x="18178" y="2529"/>
                    <a:pt x="18235" y="2540"/>
                    <a:pt x="18297" y="2563"/>
                  </a:cubicBezTo>
                  <a:cubicBezTo>
                    <a:pt x="18338" y="2586"/>
                    <a:pt x="18383" y="2608"/>
                    <a:pt x="18417" y="2637"/>
                  </a:cubicBezTo>
                  <a:cubicBezTo>
                    <a:pt x="18456" y="2665"/>
                    <a:pt x="18490" y="2699"/>
                    <a:pt x="18519" y="2739"/>
                  </a:cubicBezTo>
                  <a:cubicBezTo>
                    <a:pt x="18553" y="2785"/>
                    <a:pt x="18587" y="2836"/>
                    <a:pt x="18611" y="2899"/>
                  </a:cubicBezTo>
                  <a:cubicBezTo>
                    <a:pt x="18621" y="2922"/>
                    <a:pt x="18627" y="2944"/>
                    <a:pt x="18638" y="2967"/>
                  </a:cubicBezTo>
                  <a:cubicBezTo>
                    <a:pt x="18650" y="2995"/>
                    <a:pt x="18666" y="3029"/>
                    <a:pt x="18701" y="3051"/>
                  </a:cubicBezTo>
                  <a:cubicBezTo>
                    <a:pt x="18724" y="3064"/>
                    <a:pt x="18752" y="3069"/>
                    <a:pt x="18774" y="3069"/>
                  </a:cubicBezTo>
                  <a:cubicBezTo>
                    <a:pt x="18792" y="3069"/>
                    <a:pt x="18803" y="3069"/>
                    <a:pt x="18815" y="3064"/>
                  </a:cubicBezTo>
                  <a:cubicBezTo>
                    <a:pt x="18849" y="3058"/>
                    <a:pt x="18883" y="3029"/>
                    <a:pt x="18900" y="3001"/>
                  </a:cubicBezTo>
                  <a:cubicBezTo>
                    <a:pt x="18905" y="2990"/>
                    <a:pt x="18911" y="2972"/>
                    <a:pt x="18911" y="2961"/>
                  </a:cubicBezTo>
                  <a:lnTo>
                    <a:pt x="18917" y="2956"/>
                  </a:lnTo>
                  <a:lnTo>
                    <a:pt x="18917" y="2949"/>
                  </a:lnTo>
                  <a:cubicBezTo>
                    <a:pt x="19031" y="2807"/>
                    <a:pt x="19167" y="2676"/>
                    <a:pt x="19314" y="2563"/>
                  </a:cubicBezTo>
                  <a:cubicBezTo>
                    <a:pt x="19502" y="2421"/>
                    <a:pt x="19712" y="2301"/>
                    <a:pt x="19940" y="2206"/>
                  </a:cubicBezTo>
                  <a:lnTo>
                    <a:pt x="19957" y="2194"/>
                  </a:lnTo>
                  <a:cubicBezTo>
                    <a:pt x="20229" y="2086"/>
                    <a:pt x="20525" y="2007"/>
                    <a:pt x="20838" y="1960"/>
                  </a:cubicBezTo>
                  <a:lnTo>
                    <a:pt x="20848" y="1960"/>
                  </a:lnTo>
                  <a:cubicBezTo>
                    <a:pt x="21013" y="1938"/>
                    <a:pt x="21178" y="1933"/>
                    <a:pt x="21331" y="1933"/>
                  </a:cubicBezTo>
                  <a:close/>
                  <a:moveTo>
                    <a:pt x="27662" y="3342"/>
                  </a:moveTo>
                  <a:cubicBezTo>
                    <a:pt x="27855" y="3342"/>
                    <a:pt x="28054" y="3358"/>
                    <a:pt x="28252" y="3381"/>
                  </a:cubicBezTo>
                  <a:cubicBezTo>
                    <a:pt x="28577" y="3426"/>
                    <a:pt x="28889" y="3512"/>
                    <a:pt x="29180" y="3638"/>
                  </a:cubicBezTo>
                  <a:cubicBezTo>
                    <a:pt x="29440" y="3745"/>
                    <a:pt x="29684" y="3887"/>
                    <a:pt x="29906" y="4058"/>
                  </a:cubicBezTo>
                  <a:cubicBezTo>
                    <a:pt x="30134" y="4228"/>
                    <a:pt x="30332" y="4433"/>
                    <a:pt x="30509" y="4661"/>
                  </a:cubicBezTo>
                  <a:cubicBezTo>
                    <a:pt x="30691" y="4899"/>
                    <a:pt x="30838" y="5149"/>
                    <a:pt x="30952" y="5411"/>
                  </a:cubicBezTo>
                  <a:cubicBezTo>
                    <a:pt x="31048" y="5649"/>
                    <a:pt x="31116" y="5910"/>
                    <a:pt x="31162" y="6217"/>
                  </a:cubicBezTo>
                  <a:cubicBezTo>
                    <a:pt x="31179" y="6376"/>
                    <a:pt x="31197" y="6541"/>
                    <a:pt x="31202" y="6728"/>
                  </a:cubicBezTo>
                  <a:cubicBezTo>
                    <a:pt x="31202" y="6802"/>
                    <a:pt x="31207" y="6877"/>
                    <a:pt x="31207" y="6956"/>
                  </a:cubicBezTo>
                  <a:lnTo>
                    <a:pt x="31207" y="6990"/>
                  </a:lnTo>
                  <a:cubicBezTo>
                    <a:pt x="31207" y="7074"/>
                    <a:pt x="31207" y="7160"/>
                    <a:pt x="31213" y="7239"/>
                  </a:cubicBezTo>
                  <a:cubicBezTo>
                    <a:pt x="31213" y="7297"/>
                    <a:pt x="31247" y="7342"/>
                    <a:pt x="31299" y="7359"/>
                  </a:cubicBezTo>
                  <a:lnTo>
                    <a:pt x="31328" y="7359"/>
                  </a:lnTo>
                  <a:cubicBezTo>
                    <a:pt x="31378" y="7359"/>
                    <a:pt x="31441" y="7331"/>
                    <a:pt x="31446" y="7273"/>
                  </a:cubicBezTo>
                  <a:cubicBezTo>
                    <a:pt x="31464" y="7189"/>
                    <a:pt x="31469" y="7108"/>
                    <a:pt x="31480" y="7001"/>
                  </a:cubicBezTo>
                  <a:cubicBezTo>
                    <a:pt x="31486" y="6984"/>
                    <a:pt x="31486" y="6967"/>
                    <a:pt x="31486" y="6950"/>
                  </a:cubicBezTo>
                  <a:lnTo>
                    <a:pt x="31491" y="6950"/>
                  </a:lnTo>
                  <a:lnTo>
                    <a:pt x="31491" y="6945"/>
                  </a:lnTo>
                  <a:cubicBezTo>
                    <a:pt x="31798" y="6814"/>
                    <a:pt x="32112" y="6728"/>
                    <a:pt x="32419" y="6683"/>
                  </a:cubicBezTo>
                  <a:lnTo>
                    <a:pt x="32435" y="6683"/>
                  </a:lnTo>
                  <a:cubicBezTo>
                    <a:pt x="32555" y="6665"/>
                    <a:pt x="32679" y="6660"/>
                    <a:pt x="32794" y="6660"/>
                  </a:cubicBezTo>
                  <a:cubicBezTo>
                    <a:pt x="32907" y="6660"/>
                    <a:pt x="33025" y="6665"/>
                    <a:pt x="33145" y="6678"/>
                  </a:cubicBezTo>
                  <a:cubicBezTo>
                    <a:pt x="33366" y="6712"/>
                    <a:pt x="33583" y="6768"/>
                    <a:pt x="33782" y="6853"/>
                  </a:cubicBezTo>
                  <a:cubicBezTo>
                    <a:pt x="33987" y="6938"/>
                    <a:pt x="34179" y="7053"/>
                    <a:pt x="34367" y="7194"/>
                  </a:cubicBezTo>
                  <a:cubicBezTo>
                    <a:pt x="34560" y="7342"/>
                    <a:pt x="34737" y="7524"/>
                    <a:pt x="34895" y="7722"/>
                  </a:cubicBezTo>
                  <a:lnTo>
                    <a:pt x="34907" y="7734"/>
                  </a:lnTo>
                  <a:cubicBezTo>
                    <a:pt x="35078" y="7968"/>
                    <a:pt x="35225" y="8217"/>
                    <a:pt x="35338" y="8484"/>
                  </a:cubicBezTo>
                  <a:cubicBezTo>
                    <a:pt x="35464" y="8779"/>
                    <a:pt x="35548" y="9093"/>
                    <a:pt x="35595" y="9416"/>
                  </a:cubicBezTo>
                  <a:cubicBezTo>
                    <a:pt x="35634" y="9728"/>
                    <a:pt x="35640" y="10041"/>
                    <a:pt x="35600" y="10342"/>
                  </a:cubicBezTo>
                  <a:cubicBezTo>
                    <a:pt x="35561" y="10620"/>
                    <a:pt x="35487" y="10887"/>
                    <a:pt x="35385" y="11138"/>
                  </a:cubicBezTo>
                  <a:cubicBezTo>
                    <a:pt x="35282" y="11377"/>
                    <a:pt x="35151" y="11603"/>
                    <a:pt x="34997" y="11808"/>
                  </a:cubicBezTo>
                  <a:cubicBezTo>
                    <a:pt x="34850" y="11991"/>
                    <a:pt x="34680" y="12161"/>
                    <a:pt x="34491" y="12308"/>
                  </a:cubicBezTo>
                  <a:cubicBezTo>
                    <a:pt x="34270" y="12479"/>
                    <a:pt x="34021" y="12621"/>
                    <a:pt x="33754" y="12734"/>
                  </a:cubicBezTo>
                  <a:cubicBezTo>
                    <a:pt x="33429" y="12870"/>
                    <a:pt x="33106" y="12962"/>
                    <a:pt x="32781" y="13007"/>
                  </a:cubicBezTo>
                  <a:cubicBezTo>
                    <a:pt x="32668" y="13024"/>
                    <a:pt x="32548" y="13030"/>
                    <a:pt x="32424" y="13030"/>
                  </a:cubicBezTo>
                  <a:cubicBezTo>
                    <a:pt x="32293" y="13030"/>
                    <a:pt x="32162" y="13019"/>
                    <a:pt x="32031" y="13007"/>
                  </a:cubicBezTo>
                  <a:cubicBezTo>
                    <a:pt x="31776" y="12967"/>
                    <a:pt x="31520" y="12899"/>
                    <a:pt x="31270" y="12797"/>
                  </a:cubicBezTo>
                  <a:cubicBezTo>
                    <a:pt x="31014" y="12689"/>
                    <a:pt x="30770" y="12542"/>
                    <a:pt x="30537" y="12371"/>
                  </a:cubicBezTo>
                  <a:cubicBezTo>
                    <a:pt x="30497" y="12337"/>
                    <a:pt x="30452" y="12303"/>
                    <a:pt x="30412" y="12257"/>
                  </a:cubicBezTo>
                  <a:cubicBezTo>
                    <a:pt x="30481" y="12138"/>
                    <a:pt x="30543" y="12007"/>
                    <a:pt x="30599" y="11860"/>
                  </a:cubicBezTo>
                  <a:cubicBezTo>
                    <a:pt x="30612" y="11837"/>
                    <a:pt x="30605" y="11808"/>
                    <a:pt x="30594" y="11779"/>
                  </a:cubicBezTo>
                  <a:cubicBezTo>
                    <a:pt x="30577" y="11745"/>
                    <a:pt x="30549" y="11723"/>
                    <a:pt x="30515" y="11711"/>
                  </a:cubicBezTo>
                  <a:lnTo>
                    <a:pt x="30486" y="11711"/>
                  </a:lnTo>
                  <a:cubicBezTo>
                    <a:pt x="30463" y="11711"/>
                    <a:pt x="30441" y="11711"/>
                    <a:pt x="30423" y="11723"/>
                  </a:cubicBezTo>
                  <a:cubicBezTo>
                    <a:pt x="30389" y="11745"/>
                    <a:pt x="30378" y="11774"/>
                    <a:pt x="30366" y="11797"/>
                  </a:cubicBezTo>
                  <a:lnTo>
                    <a:pt x="30344" y="11854"/>
                  </a:lnTo>
                  <a:cubicBezTo>
                    <a:pt x="30292" y="11973"/>
                    <a:pt x="30224" y="12086"/>
                    <a:pt x="30151" y="12188"/>
                  </a:cubicBezTo>
                  <a:cubicBezTo>
                    <a:pt x="30037" y="12332"/>
                    <a:pt x="29917" y="12456"/>
                    <a:pt x="29786" y="12558"/>
                  </a:cubicBezTo>
                  <a:cubicBezTo>
                    <a:pt x="29645" y="12666"/>
                    <a:pt x="29480" y="12757"/>
                    <a:pt x="29304" y="12836"/>
                  </a:cubicBezTo>
                  <a:cubicBezTo>
                    <a:pt x="29025" y="12951"/>
                    <a:pt x="28702" y="13035"/>
                    <a:pt x="28355" y="13087"/>
                  </a:cubicBezTo>
                  <a:cubicBezTo>
                    <a:pt x="28139" y="13109"/>
                    <a:pt x="27918" y="13127"/>
                    <a:pt x="27696" y="13127"/>
                  </a:cubicBezTo>
                  <a:cubicBezTo>
                    <a:pt x="27452" y="13127"/>
                    <a:pt x="27195" y="13109"/>
                    <a:pt x="26946" y="13075"/>
                  </a:cubicBezTo>
                  <a:cubicBezTo>
                    <a:pt x="26377" y="12996"/>
                    <a:pt x="25821" y="12843"/>
                    <a:pt x="25286" y="12615"/>
                  </a:cubicBezTo>
                  <a:cubicBezTo>
                    <a:pt x="25088" y="12529"/>
                    <a:pt x="24889" y="12434"/>
                    <a:pt x="24706" y="12332"/>
                  </a:cubicBezTo>
                  <a:cubicBezTo>
                    <a:pt x="24599" y="12274"/>
                    <a:pt x="24509" y="12217"/>
                    <a:pt x="24428" y="12161"/>
                  </a:cubicBezTo>
                  <a:cubicBezTo>
                    <a:pt x="24372" y="12120"/>
                    <a:pt x="24310" y="12081"/>
                    <a:pt x="24252" y="12041"/>
                  </a:cubicBezTo>
                  <a:lnTo>
                    <a:pt x="24190" y="11996"/>
                  </a:lnTo>
                  <a:lnTo>
                    <a:pt x="24173" y="11978"/>
                  </a:lnTo>
                  <a:lnTo>
                    <a:pt x="24161" y="11962"/>
                  </a:lnTo>
                  <a:lnTo>
                    <a:pt x="24150" y="11950"/>
                  </a:lnTo>
                  <a:cubicBezTo>
                    <a:pt x="24127" y="11928"/>
                    <a:pt x="24093" y="11910"/>
                    <a:pt x="24053" y="11910"/>
                  </a:cubicBezTo>
                  <a:cubicBezTo>
                    <a:pt x="24048" y="11910"/>
                    <a:pt x="24037" y="11916"/>
                    <a:pt x="24025" y="11916"/>
                  </a:cubicBezTo>
                  <a:lnTo>
                    <a:pt x="23991" y="11916"/>
                  </a:lnTo>
                  <a:cubicBezTo>
                    <a:pt x="23951" y="11916"/>
                    <a:pt x="23911" y="11939"/>
                    <a:pt x="23888" y="11973"/>
                  </a:cubicBezTo>
                  <a:cubicBezTo>
                    <a:pt x="23872" y="12002"/>
                    <a:pt x="23849" y="12030"/>
                    <a:pt x="23827" y="12064"/>
                  </a:cubicBezTo>
                  <a:cubicBezTo>
                    <a:pt x="23741" y="12167"/>
                    <a:pt x="23639" y="12269"/>
                    <a:pt x="23525" y="12359"/>
                  </a:cubicBezTo>
                  <a:cubicBezTo>
                    <a:pt x="23395" y="12456"/>
                    <a:pt x="23258" y="12536"/>
                    <a:pt x="23116" y="12604"/>
                  </a:cubicBezTo>
                  <a:cubicBezTo>
                    <a:pt x="23077" y="12621"/>
                    <a:pt x="23036" y="12638"/>
                    <a:pt x="22996" y="12655"/>
                  </a:cubicBezTo>
                  <a:lnTo>
                    <a:pt x="23009" y="12655"/>
                  </a:lnTo>
                  <a:lnTo>
                    <a:pt x="22985" y="12666"/>
                  </a:lnTo>
                  <a:cubicBezTo>
                    <a:pt x="22747" y="12763"/>
                    <a:pt x="22479" y="12831"/>
                    <a:pt x="22207" y="12870"/>
                  </a:cubicBezTo>
                  <a:cubicBezTo>
                    <a:pt x="22070" y="12888"/>
                    <a:pt x="21934" y="12899"/>
                    <a:pt x="21803" y="12899"/>
                  </a:cubicBezTo>
                  <a:cubicBezTo>
                    <a:pt x="21672" y="12899"/>
                    <a:pt x="21548" y="12888"/>
                    <a:pt x="21428" y="12877"/>
                  </a:cubicBezTo>
                  <a:cubicBezTo>
                    <a:pt x="21223" y="12843"/>
                    <a:pt x="21031" y="12791"/>
                    <a:pt x="20854" y="12723"/>
                  </a:cubicBezTo>
                  <a:cubicBezTo>
                    <a:pt x="20718" y="12660"/>
                    <a:pt x="20588" y="12587"/>
                    <a:pt x="20473" y="12502"/>
                  </a:cubicBezTo>
                  <a:cubicBezTo>
                    <a:pt x="20366" y="12422"/>
                    <a:pt x="20269" y="12319"/>
                    <a:pt x="20184" y="12212"/>
                  </a:cubicBezTo>
                  <a:lnTo>
                    <a:pt x="20172" y="12195"/>
                  </a:lnTo>
                  <a:cubicBezTo>
                    <a:pt x="20172" y="12188"/>
                    <a:pt x="20172" y="12183"/>
                    <a:pt x="20167" y="12183"/>
                  </a:cubicBezTo>
                  <a:lnTo>
                    <a:pt x="20167" y="12178"/>
                  </a:lnTo>
                  <a:cubicBezTo>
                    <a:pt x="20342" y="12149"/>
                    <a:pt x="20520" y="12104"/>
                    <a:pt x="20690" y="12052"/>
                  </a:cubicBezTo>
                  <a:cubicBezTo>
                    <a:pt x="21593" y="11774"/>
                    <a:pt x="22388" y="11217"/>
                    <a:pt x="22934" y="10484"/>
                  </a:cubicBezTo>
                  <a:cubicBezTo>
                    <a:pt x="23185" y="10143"/>
                    <a:pt x="23371" y="9741"/>
                    <a:pt x="23491" y="9274"/>
                  </a:cubicBezTo>
                  <a:cubicBezTo>
                    <a:pt x="23599" y="8847"/>
                    <a:pt x="23622" y="8404"/>
                    <a:pt x="23560" y="7955"/>
                  </a:cubicBezTo>
                  <a:cubicBezTo>
                    <a:pt x="23497" y="7496"/>
                    <a:pt x="23332" y="7040"/>
                    <a:pt x="23077" y="6604"/>
                  </a:cubicBezTo>
                  <a:lnTo>
                    <a:pt x="23077" y="6597"/>
                  </a:lnTo>
                  <a:cubicBezTo>
                    <a:pt x="23093" y="6581"/>
                    <a:pt x="23111" y="6558"/>
                    <a:pt x="23116" y="6529"/>
                  </a:cubicBezTo>
                  <a:cubicBezTo>
                    <a:pt x="23161" y="6376"/>
                    <a:pt x="23213" y="6229"/>
                    <a:pt x="23269" y="6092"/>
                  </a:cubicBezTo>
                  <a:cubicBezTo>
                    <a:pt x="23395" y="5791"/>
                    <a:pt x="23565" y="5501"/>
                    <a:pt x="23770" y="5228"/>
                  </a:cubicBezTo>
                  <a:cubicBezTo>
                    <a:pt x="24008" y="4926"/>
                    <a:pt x="24281" y="4654"/>
                    <a:pt x="24588" y="4410"/>
                  </a:cubicBezTo>
                  <a:cubicBezTo>
                    <a:pt x="24934" y="4149"/>
                    <a:pt x="25315" y="3921"/>
                    <a:pt x="25718" y="3751"/>
                  </a:cubicBezTo>
                  <a:cubicBezTo>
                    <a:pt x="26138" y="3575"/>
                    <a:pt x="26576" y="3450"/>
                    <a:pt x="27025" y="3387"/>
                  </a:cubicBezTo>
                  <a:cubicBezTo>
                    <a:pt x="27242" y="3358"/>
                    <a:pt x="27457" y="3342"/>
                    <a:pt x="27662" y="3342"/>
                  </a:cubicBezTo>
                  <a:close/>
                  <a:moveTo>
                    <a:pt x="12626" y="234"/>
                  </a:moveTo>
                  <a:cubicBezTo>
                    <a:pt x="12899" y="234"/>
                    <a:pt x="13177" y="250"/>
                    <a:pt x="13462" y="284"/>
                  </a:cubicBezTo>
                  <a:cubicBezTo>
                    <a:pt x="13974" y="358"/>
                    <a:pt x="14467" y="489"/>
                    <a:pt x="14922" y="682"/>
                  </a:cubicBezTo>
                  <a:cubicBezTo>
                    <a:pt x="15343" y="858"/>
                    <a:pt x="15729" y="1086"/>
                    <a:pt x="16081" y="1353"/>
                  </a:cubicBezTo>
                  <a:cubicBezTo>
                    <a:pt x="16382" y="1592"/>
                    <a:pt x="16644" y="1847"/>
                    <a:pt x="16849" y="2109"/>
                  </a:cubicBezTo>
                  <a:cubicBezTo>
                    <a:pt x="17069" y="2398"/>
                    <a:pt x="17252" y="2717"/>
                    <a:pt x="17394" y="3051"/>
                  </a:cubicBezTo>
                  <a:cubicBezTo>
                    <a:pt x="17507" y="3336"/>
                    <a:pt x="17588" y="3609"/>
                    <a:pt x="17627" y="3870"/>
                  </a:cubicBezTo>
                  <a:cubicBezTo>
                    <a:pt x="17649" y="4063"/>
                    <a:pt x="17649" y="4251"/>
                    <a:pt x="17627" y="4427"/>
                  </a:cubicBezTo>
                  <a:cubicBezTo>
                    <a:pt x="17622" y="4490"/>
                    <a:pt x="17610" y="4546"/>
                    <a:pt x="17593" y="4598"/>
                  </a:cubicBezTo>
                  <a:cubicBezTo>
                    <a:pt x="17588" y="4632"/>
                    <a:pt x="17575" y="4666"/>
                    <a:pt x="17570" y="4695"/>
                  </a:cubicBezTo>
                  <a:lnTo>
                    <a:pt x="17565" y="4716"/>
                  </a:lnTo>
                  <a:cubicBezTo>
                    <a:pt x="17554" y="4745"/>
                    <a:pt x="17547" y="4768"/>
                    <a:pt x="17536" y="4790"/>
                  </a:cubicBezTo>
                  <a:cubicBezTo>
                    <a:pt x="17536" y="4797"/>
                    <a:pt x="17536" y="4802"/>
                    <a:pt x="17530" y="4813"/>
                  </a:cubicBezTo>
                  <a:lnTo>
                    <a:pt x="17530" y="4831"/>
                  </a:lnTo>
                  <a:lnTo>
                    <a:pt x="17530" y="4842"/>
                  </a:lnTo>
                  <a:cubicBezTo>
                    <a:pt x="17530" y="4871"/>
                    <a:pt x="17536" y="4899"/>
                    <a:pt x="17547" y="4926"/>
                  </a:cubicBezTo>
                  <a:cubicBezTo>
                    <a:pt x="17570" y="4961"/>
                    <a:pt x="17604" y="4989"/>
                    <a:pt x="17638" y="4995"/>
                  </a:cubicBezTo>
                  <a:cubicBezTo>
                    <a:pt x="17656" y="5001"/>
                    <a:pt x="17667" y="5001"/>
                    <a:pt x="17678" y="5001"/>
                  </a:cubicBezTo>
                  <a:cubicBezTo>
                    <a:pt x="17706" y="5001"/>
                    <a:pt x="17735" y="4989"/>
                    <a:pt x="17758" y="4984"/>
                  </a:cubicBezTo>
                  <a:lnTo>
                    <a:pt x="17775" y="4973"/>
                  </a:lnTo>
                  <a:cubicBezTo>
                    <a:pt x="18053" y="4858"/>
                    <a:pt x="18349" y="4774"/>
                    <a:pt x="18656" y="4734"/>
                  </a:cubicBezTo>
                  <a:cubicBezTo>
                    <a:pt x="18821" y="4711"/>
                    <a:pt x="18986" y="4700"/>
                    <a:pt x="19149" y="4700"/>
                  </a:cubicBezTo>
                  <a:cubicBezTo>
                    <a:pt x="19309" y="4700"/>
                    <a:pt x="19479" y="4711"/>
                    <a:pt x="19655" y="4734"/>
                  </a:cubicBezTo>
                  <a:cubicBezTo>
                    <a:pt x="20025" y="4785"/>
                    <a:pt x="20389" y="4887"/>
                    <a:pt x="20741" y="5029"/>
                  </a:cubicBezTo>
                  <a:cubicBezTo>
                    <a:pt x="21105" y="5188"/>
                    <a:pt x="21451" y="5387"/>
                    <a:pt x="21763" y="5632"/>
                  </a:cubicBezTo>
                  <a:cubicBezTo>
                    <a:pt x="22054" y="5859"/>
                    <a:pt x="22309" y="6114"/>
                    <a:pt x="22524" y="6393"/>
                  </a:cubicBezTo>
                  <a:cubicBezTo>
                    <a:pt x="22718" y="6649"/>
                    <a:pt x="22878" y="6927"/>
                    <a:pt x="22996" y="7205"/>
                  </a:cubicBezTo>
                  <a:cubicBezTo>
                    <a:pt x="23111" y="7473"/>
                    <a:pt x="23185" y="7751"/>
                    <a:pt x="23224" y="8036"/>
                  </a:cubicBezTo>
                  <a:cubicBezTo>
                    <a:pt x="23258" y="8309"/>
                    <a:pt x="23258" y="8587"/>
                    <a:pt x="23224" y="8854"/>
                  </a:cubicBezTo>
                  <a:cubicBezTo>
                    <a:pt x="23179" y="9154"/>
                    <a:pt x="23099" y="9450"/>
                    <a:pt x="22980" y="9734"/>
                  </a:cubicBezTo>
                  <a:cubicBezTo>
                    <a:pt x="22889" y="9938"/>
                    <a:pt x="22770" y="10137"/>
                    <a:pt x="22634" y="10326"/>
                  </a:cubicBezTo>
                  <a:cubicBezTo>
                    <a:pt x="22445" y="10570"/>
                    <a:pt x="22218" y="10791"/>
                    <a:pt x="21963" y="10990"/>
                  </a:cubicBezTo>
                  <a:cubicBezTo>
                    <a:pt x="21672" y="11212"/>
                    <a:pt x="21360" y="11393"/>
                    <a:pt x="21024" y="11535"/>
                  </a:cubicBezTo>
                  <a:lnTo>
                    <a:pt x="21013" y="11541"/>
                  </a:lnTo>
                  <a:cubicBezTo>
                    <a:pt x="20683" y="11677"/>
                    <a:pt x="20349" y="11768"/>
                    <a:pt x="20002" y="11820"/>
                  </a:cubicBezTo>
                  <a:cubicBezTo>
                    <a:pt x="19860" y="11837"/>
                    <a:pt x="19718" y="11842"/>
                    <a:pt x="19581" y="11842"/>
                  </a:cubicBezTo>
                  <a:cubicBezTo>
                    <a:pt x="19451" y="11842"/>
                    <a:pt x="19314" y="11837"/>
                    <a:pt x="19183" y="11820"/>
                  </a:cubicBezTo>
                  <a:cubicBezTo>
                    <a:pt x="18928" y="11779"/>
                    <a:pt x="18684" y="11711"/>
                    <a:pt x="18445" y="11616"/>
                  </a:cubicBezTo>
                  <a:cubicBezTo>
                    <a:pt x="18399" y="11598"/>
                    <a:pt x="18360" y="11575"/>
                    <a:pt x="18315" y="11553"/>
                  </a:cubicBezTo>
                  <a:cubicBezTo>
                    <a:pt x="18343" y="11456"/>
                    <a:pt x="18365" y="11365"/>
                    <a:pt x="18383" y="11275"/>
                  </a:cubicBezTo>
                  <a:cubicBezTo>
                    <a:pt x="18388" y="11223"/>
                    <a:pt x="18388" y="11183"/>
                    <a:pt x="18365" y="11149"/>
                  </a:cubicBezTo>
                  <a:cubicBezTo>
                    <a:pt x="18343" y="11115"/>
                    <a:pt x="18309" y="11087"/>
                    <a:pt x="18270" y="11076"/>
                  </a:cubicBezTo>
                  <a:cubicBezTo>
                    <a:pt x="18257" y="11070"/>
                    <a:pt x="18246" y="11070"/>
                    <a:pt x="18229" y="11070"/>
                  </a:cubicBezTo>
                  <a:cubicBezTo>
                    <a:pt x="18167" y="11070"/>
                    <a:pt x="18087" y="11110"/>
                    <a:pt x="18076" y="11183"/>
                  </a:cubicBezTo>
                  <a:cubicBezTo>
                    <a:pt x="18047" y="11343"/>
                    <a:pt x="18002" y="11496"/>
                    <a:pt x="17945" y="11637"/>
                  </a:cubicBezTo>
                  <a:cubicBezTo>
                    <a:pt x="17871" y="11808"/>
                    <a:pt x="17775" y="11968"/>
                    <a:pt x="17661" y="12120"/>
                  </a:cubicBezTo>
                  <a:cubicBezTo>
                    <a:pt x="17530" y="12280"/>
                    <a:pt x="17383" y="12434"/>
                    <a:pt x="17206" y="12570"/>
                  </a:cubicBezTo>
                  <a:cubicBezTo>
                    <a:pt x="16974" y="12746"/>
                    <a:pt x="16701" y="12904"/>
                    <a:pt x="16394" y="13035"/>
                  </a:cubicBezTo>
                  <a:cubicBezTo>
                    <a:pt x="15973" y="13206"/>
                    <a:pt x="15496" y="13331"/>
                    <a:pt x="14973" y="13405"/>
                  </a:cubicBezTo>
                  <a:cubicBezTo>
                    <a:pt x="14656" y="13444"/>
                    <a:pt x="14331" y="13468"/>
                    <a:pt x="14013" y="13468"/>
                  </a:cubicBezTo>
                  <a:cubicBezTo>
                    <a:pt x="13672" y="13468"/>
                    <a:pt x="13331" y="13444"/>
                    <a:pt x="12990" y="13399"/>
                  </a:cubicBezTo>
                  <a:cubicBezTo>
                    <a:pt x="12382" y="13314"/>
                    <a:pt x="11819" y="13166"/>
                    <a:pt x="11325" y="12962"/>
                  </a:cubicBezTo>
                  <a:cubicBezTo>
                    <a:pt x="10990" y="12820"/>
                    <a:pt x="10701" y="12655"/>
                    <a:pt x="10444" y="12461"/>
                  </a:cubicBezTo>
                  <a:cubicBezTo>
                    <a:pt x="10268" y="12325"/>
                    <a:pt x="10109" y="12172"/>
                    <a:pt x="9978" y="12013"/>
                  </a:cubicBezTo>
                  <a:cubicBezTo>
                    <a:pt x="9870" y="11865"/>
                    <a:pt x="9780" y="11711"/>
                    <a:pt x="9705" y="11535"/>
                  </a:cubicBezTo>
                  <a:cubicBezTo>
                    <a:pt x="9666" y="11445"/>
                    <a:pt x="9632" y="11354"/>
                    <a:pt x="9603" y="11262"/>
                  </a:cubicBezTo>
                  <a:cubicBezTo>
                    <a:pt x="9581" y="11200"/>
                    <a:pt x="9524" y="11160"/>
                    <a:pt x="9467" y="11160"/>
                  </a:cubicBezTo>
                  <a:cubicBezTo>
                    <a:pt x="9456" y="11160"/>
                    <a:pt x="9445" y="11160"/>
                    <a:pt x="9432" y="11166"/>
                  </a:cubicBezTo>
                  <a:cubicBezTo>
                    <a:pt x="9393" y="11172"/>
                    <a:pt x="9359" y="11200"/>
                    <a:pt x="9342" y="11234"/>
                  </a:cubicBezTo>
                  <a:cubicBezTo>
                    <a:pt x="9325" y="11268"/>
                    <a:pt x="9319" y="11302"/>
                    <a:pt x="9330" y="11336"/>
                  </a:cubicBezTo>
                  <a:lnTo>
                    <a:pt x="9342" y="11359"/>
                  </a:lnTo>
                  <a:lnTo>
                    <a:pt x="9348" y="11377"/>
                  </a:lnTo>
                  <a:lnTo>
                    <a:pt x="9348" y="11388"/>
                  </a:lnTo>
                  <a:cubicBezTo>
                    <a:pt x="9416" y="11575"/>
                    <a:pt x="9484" y="11768"/>
                    <a:pt x="9581" y="11950"/>
                  </a:cubicBezTo>
                  <a:cubicBezTo>
                    <a:pt x="9552" y="11996"/>
                    <a:pt x="9524" y="12036"/>
                    <a:pt x="9495" y="12075"/>
                  </a:cubicBezTo>
                  <a:cubicBezTo>
                    <a:pt x="9387" y="12212"/>
                    <a:pt x="9262" y="12337"/>
                    <a:pt x="9115" y="12450"/>
                  </a:cubicBezTo>
                  <a:cubicBezTo>
                    <a:pt x="8933" y="12587"/>
                    <a:pt x="8734" y="12707"/>
                    <a:pt x="8519" y="12797"/>
                  </a:cubicBezTo>
                  <a:cubicBezTo>
                    <a:pt x="8268" y="12899"/>
                    <a:pt x="7990" y="12973"/>
                    <a:pt x="7694" y="13019"/>
                  </a:cubicBezTo>
                  <a:cubicBezTo>
                    <a:pt x="7523" y="13041"/>
                    <a:pt x="7347" y="13053"/>
                    <a:pt x="7177" y="13053"/>
                  </a:cubicBezTo>
                  <a:cubicBezTo>
                    <a:pt x="6995" y="13053"/>
                    <a:pt x="6819" y="13041"/>
                    <a:pt x="6654" y="13019"/>
                  </a:cubicBezTo>
                  <a:cubicBezTo>
                    <a:pt x="6342" y="12973"/>
                    <a:pt x="6041" y="12888"/>
                    <a:pt x="5757" y="12775"/>
                  </a:cubicBezTo>
                  <a:cubicBezTo>
                    <a:pt x="5524" y="12673"/>
                    <a:pt x="5307" y="12547"/>
                    <a:pt x="5120" y="12405"/>
                  </a:cubicBezTo>
                  <a:cubicBezTo>
                    <a:pt x="4961" y="12280"/>
                    <a:pt x="4819" y="12143"/>
                    <a:pt x="4700" y="11991"/>
                  </a:cubicBezTo>
                  <a:cubicBezTo>
                    <a:pt x="4586" y="11837"/>
                    <a:pt x="4489" y="11672"/>
                    <a:pt x="4421" y="11507"/>
                  </a:cubicBezTo>
                  <a:cubicBezTo>
                    <a:pt x="4352" y="11348"/>
                    <a:pt x="4307" y="11183"/>
                    <a:pt x="4279" y="11013"/>
                  </a:cubicBezTo>
                  <a:cubicBezTo>
                    <a:pt x="4273" y="10973"/>
                    <a:pt x="4268" y="10945"/>
                    <a:pt x="4239" y="10916"/>
                  </a:cubicBezTo>
                  <a:cubicBezTo>
                    <a:pt x="4211" y="10893"/>
                    <a:pt x="4177" y="10877"/>
                    <a:pt x="4142" y="10877"/>
                  </a:cubicBezTo>
                  <a:cubicBezTo>
                    <a:pt x="4103" y="10877"/>
                    <a:pt x="4069" y="10893"/>
                    <a:pt x="4040" y="10916"/>
                  </a:cubicBezTo>
                  <a:cubicBezTo>
                    <a:pt x="4018" y="10939"/>
                    <a:pt x="3995" y="10979"/>
                    <a:pt x="4001" y="11018"/>
                  </a:cubicBezTo>
                  <a:cubicBezTo>
                    <a:pt x="4006" y="11042"/>
                    <a:pt x="4006" y="11070"/>
                    <a:pt x="4012" y="11097"/>
                  </a:cubicBezTo>
                  <a:cubicBezTo>
                    <a:pt x="4012" y="11138"/>
                    <a:pt x="4018" y="11178"/>
                    <a:pt x="4024" y="11217"/>
                  </a:cubicBezTo>
                  <a:cubicBezTo>
                    <a:pt x="4029" y="11275"/>
                    <a:pt x="4040" y="11336"/>
                    <a:pt x="4058" y="11399"/>
                  </a:cubicBezTo>
                  <a:cubicBezTo>
                    <a:pt x="4080" y="11490"/>
                    <a:pt x="4108" y="11582"/>
                    <a:pt x="4137" y="11677"/>
                  </a:cubicBezTo>
                  <a:lnTo>
                    <a:pt x="4142" y="11684"/>
                  </a:lnTo>
                  <a:cubicBezTo>
                    <a:pt x="3943" y="11745"/>
                    <a:pt x="3746" y="11792"/>
                    <a:pt x="3541" y="11826"/>
                  </a:cubicBezTo>
                  <a:cubicBezTo>
                    <a:pt x="3410" y="11837"/>
                    <a:pt x="3279" y="11848"/>
                    <a:pt x="3148" y="11848"/>
                  </a:cubicBezTo>
                  <a:cubicBezTo>
                    <a:pt x="3030" y="11848"/>
                    <a:pt x="2904" y="11842"/>
                    <a:pt x="2779" y="11826"/>
                  </a:cubicBezTo>
                  <a:cubicBezTo>
                    <a:pt x="2569" y="11797"/>
                    <a:pt x="2375" y="11745"/>
                    <a:pt x="2194" y="11672"/>
                  </a:cubicBezTo>
                  <a:cubicBezTo>
                    <a:pt x="2160" y="11661"/>
                    <a:pt x="2125" y="11643"/>
                    <a:pt x="2091" y="11632"/>
                  </a:cubicBezTo>
                  <a:lnTo>
                    <a:pt x="2091" y="11632"/>
                  </a:lnTo>
                  <a:lnTo>
                    <a:pt x="2100" y="11638"/>
                  </a:lnTo>
                  <a:lnTo>
                    <a:pt x="2100" y="11638"/>
                  </a:lnTo>
                  <a:cubicBezTo>
                    <a:pt x="2099" y="11637"/>
                    <a:pt x="2098" y="11637"/>
                    <a:pt x="2097" y="11637"/>
                  </a:cubicBezTo>
                  <a:lnTo>
                    <a:pt x="2109" y="11643"/>
                  </a:lnTo>
                  <a:cubicBezTo>
                    <a:pt x="1887" y="11553"/>
                    <a:pt x="1677" y="11427"/>
                    <a:pt x="1483" y="11280"/>
                  </a:cubicBezTo>
                  <a:cubicBezTo>
                    <a:pt x="1291" y="11126"/>
                    <a:pt x="1120" y="10956"/>
                    <a:pt x="966" y="10763"/>
                  </a:cubicBezTo>
                  <a:cubicBezTo>
                    <a:pt x="807" y="10552"/>
                    <a:pt x="665" y="10313"/>
                    <a:pt x="557" y="10064"/>
                  </a:cubicBezTo>
                  <a:cubicBezTo>
                    <a:pt x="466" y="9848"/>
                    <a:pt x="404" y="9631"/>
                    <a:pt x="363" y="9410"/>
                  </a:cubicBezTo>
                  <a:cubicBezTo>
                    <a:pt x="363" y="9405"/>
                    <a:pt x="363" y="9400"/>
                    <a:pt x="358" y="9387"/>
                  </a:cubicBezTo>
                  <a:cubicBezTo>
                    <a:pt x="353" y="9342"/>
                    <a:pt x="347" y="9297"/>
                    <a:pt x="336" y="9251"/>
                  </a:cubicBezTo>
                  <a:lnTo>
                    <a:pt x="336" y="9256"/>
                  </a:lnTo>
                  <a:cubicBezTo>
                    <a:pt x="295" y="8967"/>
                    <a:pt x="295" y="8671"/>
                    <a:pt x="329" y="8382"/>
                  </a:cubicBezTo>
                  <a:cubicBezTo>
                    <a:pt x="370" y="8104"/>
                    <a:pt x="444" y="7831"/>
                    <a:pt x="552" y="7569"/>
                  </a:cubicBezTo>
                  <a:cubicBezTo>
                    <a:pt x="665" y="7302"/>
                    <a:pt x="819" y="7040"/>
                    <a:pt x="1000" y="6802"/>
                  </a:cubicBezTo>
                  <a:cubicBezTo>
                    <a:pt x="1194" y="6558"/>
                    <a:pt x="1420" y="6324"/>
                    <a:pt x="1682" y="6127"/>
                  </a:cubicBezTo>
                  <a:cubicBezTo>
                    <a:pt x="2034" y="5854"/>
                    <a:pt x="2432" y="5626"/>
                    <a:pt x="2859" y="5438"/>
                  </a:cubicBezTo>
                  <a:cubicBezTo>
                    <a:pt x="3319" y="5251"/>
                    <a:pt x="3785" y="5120"/>
                    <a:pt x="4239" y="5057"/>
                  </a:cubicBezTo>
                  <a:cubicBezTo>
                    <a:pt x="4427" y="5036"/>
                    <a:pt x="4609" y="5023"/>
                    <a:pt x="4774" y="5023"/>
                  </a:cubicBezTo>
                  <a:cubicBezTo>
                    <a:pt x="4939" y="5023"/>
                    <a:pt x="5103" y="5036"/>
                    <a:pt x="5257" y="5057"/>
                  </a:cubicBezTo>
                  <a:cubicBezTo>
                    <a:pt x="5512" y="5091"/>
                    <a:pt x="5757" y="5160"/>
                    <a:pt x="5973" y="5246"/>
                  </a:cubicBezTo>
                  <a:cubicBezTo>
                    <a:pt x="6166" y="5330"/>
                    <a:pt x="6348" y="5432"/>
                    <a:pt x="6513" y="5558"/>
                  </a:cubicBezTo>
                  <a:lnTo>
                    <a:pt x="6518" y="5563"/>
                  </a:lnTo>
                  <a:cubicBezTo>
                    <a:pt x="6654" y="5671"/>
                    <a:pt x="6768" y="5786"/>
                    <a:pt x="6870" y="5904"/>
                  </a:cubicBezTo>
                  <a:cubicBezTo>
                    <a:pt x="6893" y="5938"/>
                    <a:pt x="6922" y="5978"/>
                    <a:pt x="6944" y="6012"/>
                  </a:cubicBezTo>
                  <a:cubicBezTo>
                    <a:pt x="6972" y="6058"/>
                    <a:pt x="7019" y="6080"/>
                    <a:pt x="7064" y="6080"/>
                  </a:cubicBezTo>
                  <a:cubicBezTo>
                    <a:pt x="7087" y="6080"/>
                    <a:pt x="7109" y="6075"/>
                    <a:pt x="7132" y="6064"/>
                  </a:cubicBezTo>
                  <a:cubicBezTo>
                    <a:pt x="7160" y="6046"/>
                    <a:pt x="7182" y="6012"/>
                    <a:pt x="7189" y="5978"/>
                  </a:cubicBezTo>
                  <a:cubicBezTo>
                    <a:pt x="7200" y="5944"/>
                    <a:pt x="7195" y="5910"/>
                    <a:pt x="7177" y="5876"/>
                  </a:cubicBezTo>
                  <a:cubicBezTo>
                    <a:pt x="7075" y="5711"/>
                    <a:pt x="6933" y="5552"/>
                    <a:pt x="6751" y="5393"/>
                  </a:cubicBezTo>
                  <a:lnTo>
                    <a:pt x="6746" y="5393"/>
                  </a:lnTo>
                  <a:cubicBezTo>
                    <a:pt x="6739" y="5149"/>
                    <a:pt x="6751" y="4905"/>
                    <a:pt x="6785" y="4666"/>
                  </a:cubicBezTo>
                  <a:cubicBezTo>
                    <a:pt x="6841" y="4279"/>
                    <a:pt x="6944" y="3898"/>
                    <a:pt x="7092" y="3541"/>
                  </a:cubicBezTo>
                  <a:cubicBezTo>
                    <a:pt x="7250" y="3160"/>
                    <a:pt x="7462" y="2802"/>
                    <a:pt x="7717" y="2472"/>
                  </a:cubicBezTo>
                  <a:cubicBezTo>
                    <a:pt x="7979" y="2138"/>
                    <a:pt x="8291" y="1831"/>
                    <a:pt x="8648" y="1551"/>
                  </a:cubicBezTo>
                  <a:cubicBezTo>
                    <a:pt x="8984" y="1291"/>
                    <a:pt x="9348" y="1068"/>
                    <a:pt x="9739" y="887"/>
                  </a:cubicBezTo>
                  <a:lnTo>
                    <a:pt x="9746" y="887"/>
                  </a:lnTo>
                  <a:cubicBezTo>
                    <a:pt x="9831" y="842"/>
                    <a:pt x="9922" y="801"/>
                    <a:pt x="10007" y="767"/>
                  </a:cubicBezTo>
                  <a:lnTo>
                    <a:pt x="10007" y="762"/>
                  </a:lnTo>
                  <a:lnTo>
                    <a:pt x="10001" y="762"/>
                  </a:lnTo>
                  <a:cubicBezTo>
                    <a:pt x="10450" y="575"/>
                    <a:pt x="10911" y="438"/>
                    <a:pt x="11388" y="352"/>
                  </a:cubicBezTo>
                  <a:cubicBezTo>
                    <a:pt x="11501" y="331"/>
                    <a:pt x="11614" y="313"/>
                    <a:pt x="11729" y="297"/>
                  </a:cubicBezTo>
                  <a:lnTo>
                    <a:pt x="11724" y="297"/>
                  </a:lnTo>
                  <a:cubicBezTo>
                    <a:pt x="12024" y="256"/>
                    <a:pt x="12330" y="234"/>
                    <a:pt x="12626" y="234"/>
                  </a:cubicBezTo>
                  <a:close/>
                  <a:moveTo>
                    <a:pt x="12684" y="1"/>
                  </a:moveTo>
                  <a:cubicBezTo>
                    <a:pt x="12535" y="1"/>
                    <a:pt x="12388" y="1"/>
                    <a:pt x="12240" y="12"/>
                  </a:cubicBezTo>
                  <a:cubicBezTo>
                    <a:pt x="11399" y="63"/>
                    <a:pt x="10575" y="273"/>
                    <a:pt x="9807" y="620"/>
                  </a:cubicBezTo>
                  <a:cubicBezTo>
                    <a:pt x="9064" y="955"/>
                    <a:pt x="8370" y="1433"/>
                    <a:pt x="7819" y="2041"/>
                  </a:cubicBezTo>
                  <a:cubicBezTo>
                    <a:pt x="7552" y="2335"/>
                    <a:pt x="7313" y="2671"/>
                    <a:pt x="7121" y="3024"/>
                  </a:cubicBezTo>
                  <a:cubicBezTo>
                    <a:pt x="6927" y="3387"/>
                    <a:pt x="6780" y="3780"/>
                    <a:pt x="6689" y="4176"/>
                  </a:cubicBezTo>
                  <a:cubicBezTo>
                    <a:pt x="6603" y="4530"/>
                    <a:pt x="6563" y="4892"/>
                    <a:pt x="6563" y="5251"/>
                  </a:cubicBezTo>
                  <a:cubicBezTo>
                    <a:pt x="6489" y="5199"/>
                    <a:pt x="6416" y="5154"/>
                    <a:pt x="6337" y="5109"/>
                  </a:cubicBezTo>
                  <a:cubicBezTo>
                    <a:pt x="6046" y="4950"/>
                    <a:pt x="5723" y="4847"/>
                    <a:pt x="5398" y="4790"/>
                  </a:cubicBezTo>
                  <a:cubicBezTo>
                    <a:pt x="5188" y="4756"/>
                    <a:pt x="4978" y="4740"/>
                    <a:pt x="4768" y="4740"/>
                  </a:cubicBezTo>
                  <a:cubicBezTo>
                    <a:pt x="4279" y="4740"/>
                    <a:pt x="3791" y="4831"/>
                    <a:pt x="3324" y="4967"/>
                  </a:cubicBezTo>
                  <a:cubicBezTo>
                    <a:pt x="2655" y="5172"/>
                    <a:pt x="2023" y="5495"/>
                    <a:pt x="1472" y="5922"/>
                  </a:cubicBezTo>
                  <a:cubicBezTo>
                    <a:pt x="966" y="6319"/>
                    <a:pt x="557" y="6830"/>
                    <a:pt x="302" y="7422"/>
                  </a:cubicBezTo>
                  <a:cubicBezTo>
                    <a:pt x="182" y="7700"/>
                    <a:pt x="98" y="7995"/>
                    <a:pt x="51" y="8296"/>
                  </a:cubicBezTo>
                  <a:cubicBezTo>
                    <a:pt x="12" y="8587"/>
                    <a:pt x="1" y="8881"/>
                    <a:pt x="35" y="9177"/>
                  </a:cubicBezTo>
                  <a:cubicBezTo>
                    <a:pt x="98" y="9741"/>
                    <a:pt x="290" y="10291"/>
                    <a:pt x="609" y="10763"/>
                  </a:cubicBezTo>
                  <a:cubicBezTo>
                    <a:pt x="921" y="11223"/>
                    <a:pt x="1352" y="11609"/>
                    <a:pt x="1853" y="11848"/>
                  </a:cubicBezTo>
                  <a:cubicBezTo>
                    <a:pt x="2115" y="11973"/>
                    <a:pt x="2387" y="12059"/>
                    <a:pt x="2671" y="12104"/>
                  </a:cubicBezTo>
                  <a:cubicBezTo>
                    <a:pt x="2832" y="12127"/>
                    <a:pt x="2993" y="12138"/>
                    <a:pt x="3155" y="12138"/>
                  </a:cubicBezTo>
                  <a:cubicBezTo>
                    <a:pt x="3306" y="12138"/>
                    <a:pt x="3457" y="12128"/>
                    <a:pt x="3609" y="12109"/>
                  </a:cubicBezTo>
                  <a:cubicBezTo>
                    <a:pt x="3830" y="12075"/>
                    <a:pt x="4052" y="12025"/>
                    <a:pt x="4262" y="11950"/>
                  </a:cubicBezTo>
                  <a:cubicBezTo>
                    <a:pt x="4284" y="11991"/>
                    <a:pt x="4307" y="12030"/>
                    <a:pt x="4331" y="12064"/>
                  </a:cubicBezTo>
                  <a:cubicBezTo>
                    <a:pt x="4393" y="12167"/>
                    <a:pt x="4467" y="12269"/>
                    <a:pt x="4552" y="12359"/>
                  </a:cubicBezTo>
                  <a:cubicBezTo>
                    <a:pt x="4706" y="12542"/>
                    <a:pt x="4893" y="12694"/>
                    <a:pt x="5086" y="12825"/>
                  </a:cubicBezTo>
                  <a:cubicBezTo>
                    <a:pt x="5291" y="12962"/>
                    <a:pt x="5512" y="13069"/>
                    <a:pt x="5739" y="13155"/>
                  </a:cubicBezTo>
                  <a:cubicBezTo>
                    <a:pt x="5967" y="13240"/>
                    <a:pt x="6200" y="13303"/>
                    <a:pt x="6432" y="13342"/>
                  </a:cubicBezTo>
                  <a:cubicBezTo>
                    <a:pt x="6658" y="13377"/>
                    <a:pt x="6879" y="13395"/>
                    <a:pt x="7104" y="13395"/>
                  </a:cubicBezTo>
                  <a:cubicBezTo>
                    <a:pt x="7134" y="13395"/>
                    <a:pt x="7164" y="13395"/>
                    <a:pt x="7195" y="13394"/>
                  </a:cubicBezTo>
                  <a:cubicBezTo>
                    <a:pt x="7694" y="13382"/>
                    <a:pt x="8189" y="13274"/>
                    <a:pt x="8643" y="13064"/>
                  </a:cubicBezTo>
                  <a:cubicBezTo>
                    <a:pt x="8887" y="12951"/>
                    <a:pt x="9109" y="12802"/>
                    <a:pt x="9314" y="12632"/>
                  </a:cubicBezTo>
                  <a:cubicBezTo>
                    <a:pt x="9467" y="12495"/>
                    <a:pt x="9603" y="12343"/>
                    <a:pt x="9723" y="12172"/>
                  </a:cubicBezTo>
                  <a:cubicBezTo>
                    <a:pt x="9739" y="12201"/>
                    <a:pt x="9757" y="12223"/>
                    <a:pt x="9780" y="12251"/>
                  </a:cubicBezTo>
                  <a:cubicBezTo>
                    <a:pt x="9910" y="12422"/>
                    <a:pt x="10064" y="12570"/>
                    <a:pt x="10234" y="12707"/>
                  </a:cubicBezTo>
                  <a:cubicBezTo>
                    <a:pt x="10626" y="13019"/>
                    <a:pt x="11081" y="13245"/>
                    <a:pt x="11559" y="13410"/>
                  </a:cubicBezTo>
                  <a:cubicBezTo>
                    <a:pt x="12075" y="13599"/>
                    <a:pt x="12615" y="13706"/>
                    <a:pt x="13161" y="13769"/>
                  </a:cubicBezTo>
                  <a:cubicBezTo>
                    <a:pt x="13447" y="13798"/>
                    <a:pt x="13735" y="13814"/>
                    <a:pt x="14022" y="13814"/>
                  </a:cubicBezTo>
                  <a:cubicBezTo>
                    <a:pt x="14293" y="13814"/>
                    <a:pt x="14564" y="13800"/>
                    <a:pt x="14832" y="13769"/>
                  </a:cubicBezTo>
                  <a:cubicBezTo>
                    <a:pt x="15372" y="13712"/>
                    <a:pt x="15905" y="13593"/>
                    <a:pt x="16405" y="13394"/>
                  </a:cubicBezTo>
                  <a:cubicBezTo>
                    <a:pt x="16872" y="13211"/>
                    <a:pt x="17308" y="12962"/>
                    <a:pt x="17667" y="12610"/>
                  </a:cubicBezTo>
                  <a:cubicBezTo>
                    <a:pt x="17888" y="12393"/>
                    <a:pt x="18065" y="12138"/>
                    <a:pt x="18195" y="11865"/>
                  </a:cubicBezTo>
                  <a:cubicBezTo>
                    <a:pt x="18530" y="12081"/>
                    <a:pt x="18934" y="12188"/>
                    <a:pt x="19332" y="12223"/>
                  </a:cubicBezTo>
                  <a:cubicBezTo>
                    <a:pt x="19409" y="12230"/>
                    <a:pt x="19487" y="12233"/>
                    <a:pt x="19566" y="12233"/>
                  </a:cubicBezTo>
                  <a:cubicBezTo>
                    <a:pt x="19672" y="12233"/>
                    <a:pt x="19779" y="12227"/>
                    <a:pt x="19883" y="12217"/>
                  </a:cubicBezTo>
                  <a:cubicBezTo>
                    <a:pt x="19906" y="12257"/>
                    <a:pt x="19922" y="12303"/>
                    <a:pt x="19951" y="12337"/>
                  </a:cubicBezTo>
                  <a:cubicBezTo>
                    <a:pt x="19985" y="12393"/>
                    <a:pt x="20025" y="12450"/>
                    <a:pt x="20064" y="12502"/>
                  </a:cubicBezTo>
                  <a:cubicBezTo>
                    <a:pt x="20145" y="12598"/>
                    <a:pt x="20229" y="12678"/>
                    <a:pt x="20326" y="12752"/>
                  </a:cubicBezTo>
                  <a:cubicBezTo>
                    <a:pt x="20520" y="12899"/>
                    <a:pt x="20741" y="13001"/>
                    <a:pt x="20968" y="13069"/>
                  </a:cubicBezTo>
                  <a:cubicBezTo>
                    <a:pt x="21207" y="13138"/>
                    <a:pt x="21462" y="13172"/>
                    <a:pt x="21713" y="13177"/>
                  </a:cubicBezTo>
                  <a:cubicBezTo>
                    <a:pt x="21974" y="13177"/>
                    <a:pt x="22230" y="13150"/>
                    <a:pt x="22485" y="13093"/>
                  </a:cubicBezTo>
                  <a:cubicBezTo>
                    <a:pt x="22809" y="13019"/>
                    <a:pt x="23133" y="12899"/>
                    <a:pt x="23418" y="12723"/>
                  </a:cubicBezTo>
                  <a:cubicBezTo>
                    <a:pt x="23644" y="12587"/>
                    <a:pt x="23843" y="12411"/>
                    <a:pt x="24008" y="12201"/>
                  </a:cubicBezTo>
                  <a:cubicBezTo>
                    <a:pt x="24139" y="12382"/>
                    <a:pt x="24315" y="12529"/>
                    <a:pt x="24491" y="12666"/>
                  </a:cubicBezTo>
                  <a:cubicBezTo>
                    <a:pt x="24690" y="12814"/>
                    <a:pt x="24906" y="12928"/>
                    <a:pt x="25128" y="13030"/>
                  </a:cubicBezTo>
                  <a:cubicBezTo>
                    <a:pt x="25377" y="13143"/>
                    <a:pt x="25639" y="13234"/>
                    <a:pt x="25907" y="13308"/>
                  </a:cubicBezTo>
                  <a:cubicBezTo>
                    <a:pt x="26185" y="13382"/>
                    <a:pt x="26468" y="13434"/>
                    <a:pt x="26752" y="13473"/>
                  </a:cubicBezTo>
                  <a:cubicBezTo>
                    <a:pt x="27025" y="13510"/>
                    <a:pt x="27301" y="13530"/>
                    <a:pt x="27576" y="13530"/>
                  </a:cubicBezTo>
                  <a:cubicBezTo>
                    <a:pt x="27852" y="13530"/>
                    <a:pt x="28128" y="13510"/>
                    <a:pt x="28401" y="13468"/>
                  </a:cubicBezTo>
                  <a:cubicBezTo>
                    <a:pt x="28895" y="13389"/>
                    <a:pt x="29384" y="13218"/>
                    <a:pt x="29793" y="12922"/>
                  </a:cubicBezTo>
                  <a:cubicBezTo>
                    <a:pt x="29951" y="12809"/>
                    <a:pt x="30100" y="12673"/>
                    <a:pt x="30230" y="12518"/>
                  </a:cubicBezTo>
                  <a:cubicBezTo>
                    <a:pt x="30497" y="12757"/>
                    <a:pt x="30804" y="12945"/>
                    <a:pt x="31139" y="13082"/>
                  </a:cubicBezTo>
                  <a:cubicBezTo>
                    <a:pt x="31486" y="13229"/>
                    <a:pt x="31855" y="13314"/>
                    <a:pt x="32236" y="13337"/>
                  </a:cubicBezTo>
                  <a:cubicBezTo>
                    <a:pt x="32293" y="13340"/>
                    <a:pt x="32350" y="13342"/>
                    <a:pt x="32407" y="13342"/>
                  </a:cubicBezTo>
                  <a:cubicBezTo>
                    <a:pt x="32701" y="13342"/>
                    <a:pt x="32991" y="13294"/>
                    <a:pt x="33276" y="13224"/>
                  </a:cubicBezTo>
                  <a:cubicBezTo>
                    <a:pt x="33520" y="13161"/>
                    <a:pt x="33759" y="13075"/>
                    <a:pt x="33987" y="12967"/>
                  </a:cubicBezTo>
                  <a:cubicBezTo>
                    <a:pt x="34384" y="12786"/>
                    <a:pt x="34748" y="12529"/>
                    <a:pt x="35049" y="12212"/>
                  </a:cubicBezTo>
                  <a:cubicBezTo>
                    <a:pt x="35186" y="12064"/>
                    <a:pt x="35310" y="11899"/>
                    <a:pt x="35419" y="11723"/>
                  </a:cubicBezTo>
                  <a:cubicBezTo>
                    <a:pt x="35527" y="11553"/>
                    <a:pt x="35611" y="11377"/>
                    <a:pt x="35685" y="11189"/>
                  </a:cubicBezTo>
                  <a:cubicBezTo>
                    <a:pt x="35828" y="10825"/>
                    <a:pt x="35896" y="10439"/>
                    <a:pt x="35912" y="10053"/>
                  </a:cubicBezTo>
                  <a:cubicBezTo>
                    <a:pt x="35930" y="9672"/>
                    <a:pt x="35878" y="9280"/>
                    <a:pt x="35782" y="8905"/>
                  </a:cubicBezTo>
                  <a:cubicBezTo>
                    <a:pt x="35679" y="8540"/>
                    <a:pt x="35527" y="8183"/>
                    <a:pt x="35322" y="7865"/>
                  </a:cubicBezTo>
                  <a:cubicBezTo>
                    <a:pt x="35123" y="7546"/>
                    <a:pt x="34873" y="7263"/>
                    <a:pt x="34577" y="7029"/>
                  </a:cubicBezTo>
                  <a:cubicBezTo>
                    <a:pt x="34276" y="6796"/>
                    <a:pt x="33935" y="6620"/>
                    <a:pt x="33565" y="6518"/>
                  </a:cubicBezTo>
                  <a:cubicBezTo>
                    <a:pt x="33373" y="6461"/>
                    <a:pt x="33174" y="6433"/>
                    <a:pt x="32975" y="6421"/>
                  </a:cubicBezTo>
                  <a:cubicBezTo>
                    <a:pt x="32923" y="6416"/>
                    <a:pt x="32873" y="6416"/>
                    <a:pt x="32815" y="6416"/>
                  </a:cubicBezTo>
                  <a:cubicBezTo>
                    <a:pt x="32657" y="6416"/>
                    <a:pt x="32503" y="6427"/>
                    <a:pt x="32343" y="6450"/>
                  </a:cubicBezTo>
                  <a:cubicBezTo>
                    <a:pt x="32049" y="6495"/>
                    <a:pt x="31764" y="6581"/>
                    <a:pt x="31486" y="6694"/>
                  </a:cubicBezTo>
                  <a:lnTo>
                    <a:pt x="31486" y="6678"/>
                  </a:lnTo>
                  <a:cubicBezTo>
                    <a:pt x="31480" y="6473"/>
                    <a:pt x="31457" y="6268"/>
                    <a:pt x="31423" y="6064"/>
                  </a:cubicBezTo>
                  <a:cubicBezTo>
                    <a:pt x="31389" y="5865"/>
                    <a:pt x="31338" y="5677"/>
                    <a:pt x="31276" y="5490"/>
                  </a:cubicBezTo>
                  <a:cubicBezTo>
                    <a:pt x="31218" y="5330"/>
                    <a:pt x="31145" y="5177"/>
                    <a:pt x="31066" y="5023"/>
                  </a:cubicBezTo>
                  <a:cubicBezTo>
                    <a:pt x="30827" y="4575"/>
                    <a:pt x="30497" y="4171"/>
                    <a:pt x="30088" y="3853"/>
                  </a:cubicBezTo>
                  <a:cubicBezTo>
                    <a:pt x="29896" y="3706"/>
                    <a:pt x="29691" y="3575"/>
                    <a:pt x="29474" y="3467"/>
                  </a:cubicBezTo>
                  <a:cubicBezTo>
                    <a:pt x="29253" y="3358"/>
                    <a:pt x="29025" y="3274"/>
                    <a:pt x="28792" y="3211"/>
                  </a:cubicBezTo>
                  <a:cubicBezTo>
                    <a:pt x="28423" y="3109"/>
                    <a:pt x="28037" y="3064"/>
                    <a:pt x="27651" y="3064"/>
                  </a:cubicBezTo>
                  <a:cubicBezTo>
                    <a:pt x="27549" y="3064"/>
                    <a:pt x="27452" y="3064"/>
                    <a:pt x="27349" y="3074"/>
                  </a:cubicBezTo>
                  <a:cubicBezTo>
                    <a:pt x="26350" y="3137"/>
                    <a:pt x="25367" y="3495"/>
                    <a:pt x="24554" y="4081"/>
                  </a:cubicBezTo>
                  <a:cubicBezTo>
                    <a:pt x="24514" y="4108"/>
                    <a:pt x="24468" y="4142"/>
                    <a:pt x="24428" y="4171"/>
                  </a:cubicBezTo>
                  <a:lnTo>
                    <a:pt x="24428" y="4160"/>
                  </a:lnTo>
                  <a:cubicBezTo>
                    <a:pt x="24423" y="4097"/>
                    <a:pt x="24417" y="4029"/>
                    <a:pt x="24406" y="3966"/>
                  </a:cubicBezTo>
                  <a:cubicBezTo>
                    <a:pt x="24394" y="3842"/>
                    <a:pt x="24366" y="3722"/>
                    <a:pt x="24331" y="3604"/>
                  </a:cubicBezTo>
                  <a:cubicBezTo>
                    <a:pt x="24270" y="3381"/>
                    <a:pt x="24173" y="3166"/>
                    <a:pt x="24048" y="2972"/>
                  </a:cubicBezTo>
                  <a:cubicBezTo>
                    <a:pt x="23798" y="2592"/>
                    <a:pt x="23440" y="2290"/>
                    <a:pt x="23036" y="2086"/>
                  </a:cubicBezTo>
                  <a:cubicBezTo>
                    <a:pt x="22610" y="1865"/>
                    <a:pt x="22144" y="1745"/>
                    <a:pt x="21667" y="1700"/>
                  </a:cubicBezTo>
                  <a:cubicBezTo>
                    <a:pt x="21553" y="1688"/>
                    <a:pt x="21433" y="1682"/>
                    <a:pt x="21315" y="1682"/>
                  </a:cubicBezTo>
                  <a:cubicBezTo>
                    <a:pt x="20956" y="1682"/>
                    <a:pt x="20593" y="1734"/>
                    <a:pt x="20240" y="1836"/>
                  </a:cubicBezTo>
                  <a:cubicBezTo>
                    <a:pt x="19933" y="1921"/>
                    <a:pt x="19639" y="2052"/>
                    <a:pt x="19366" y="2222"/>
                  </a:cubicBezTo>
                  <a:cubicBezTo>
                    <a:pt x="19230" y="2308"/>
                    <a:pt x="19104" y="2404"/>
                    <a:pt x="18986" y="2513"/>
                  </a:cubicBezTo>
                  <a:cubicBezTo>
                    <a:pt x="18934" y="2558"/>
                    <a:pt x="18883" y="2608"/>
                    <a:pt x="18837" y="2660"/>
                  </a:cubicBezTo>
                  <a:cubicBezTo>
                    <a:pt x="18792" y="2586"/>
                    <a:pt x="18740" y="2518"/>
                    <a:pt x="18679" y="2461"/>
                  </a:cubicBezTo>
                  <a:cubicBezTo>
                    <a:pt x="18564" y="2359"/>
                    <a:pt x="18422" y="2296"/>
                    <a:pt x="18275" y="2274"/>
                  </a:cubicBezTo>
                  <a:cubicBezTo>
                    <a:pt x="18207" y="2256"/>
                    <a:pt x="18133" y="2251"/>
                    <a:pt x="18065" y="2251"/>
                  </a:cubicBezTo>
                  <a:cubicBezTo>
                    <a:pt x="17832" y="2251"/>
                    <a:pt x="17604" y="2314"/>
                    <a:pt x="17389" y="2404"/>
                  </a:cubicBezTo>
                  <a:cubicBezTo>
                    <a:pt x="17229" y="2131"/>
                    <a:pt x="17035" y="1876"/>
                    <a:pt x="16820" y="1648"/>
                  </a:cubicBezTo>
                  <a:cubicBezTo>
                    <a:pt x="16524" y="1341"/>
                    <a:pt x="16195" y="1074"/>
                    <a:pt x="15831" y="853"/>
                  </a:cubicBezTo>
                  <a:cubicBezTo>
                    <a:pt x="15479" y="631"/>
                    <a:pt x="15099" y="455"/>
                    <a:pt x="14701" y="318"/>
                  </a:cubicBezTo>
                  <a:cubicBezTo>
                    <a:pt x="14308" y="182"/>
                    <a:pt x="13899" y="97"/>
                    <a:pt x="13484" y="46"/>
                  </a:cubicBezTo>
                  <a:cubicBezTo>
                    <a:pt x="13217" y="12"/>
                    <a:pt x="12951" y="1"/>
                    <a:pt x="126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9"/>
            <p:cNvSpPr/>
            <p:nvPr/>
          </p:nvSpPr>
          <p:spPr>
            <a:xfrm>
              <a:off x="7502178" y="693779"/>
              <a:ext cx="65841" cy="89158"/>
            </a:xfrm>
            <a:custGeom>
              <a:avLst/>
              <a:gdLst/>
              <a:ahLst/>
              <a:cxnLst/>
              <a:rect l="l" t="t" r="r" b="b"/>
              <a:pathLst>
                <a:path w="2002" h="2711" extrusionOk="0">
                  <a:moveTo>
                    <a:pt x="1820" y="166"/>
                  </a:moveTo>
                  <a:lnTo>
                    <a:pt x="1820" y="171"/>
                  </a:lnTo>
                  <a:lnTo>
                    <a:pt x="1813" y="250"/>
                  </a:lnTo>
                  <a:cubicBezTo>
                    <a:pt x="1807" y="308"/>
                    <a:pt x="1802" y="358"/>
                    <a:pt x="1797" y="415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3"/>
                    <a:pt x="1677" y="1307"/>
                    <a:pt x="1608" y="1535"/>
                  </a:cubicBezTo>
                  <a:cubicBezTo>
                    <a:pt x="1547" y="1756"/>
                    <a:pt x="1461" y="1950"/>
                    <a:pt x="1359" y="2115"/>
                  </a:cubicBezTo>
                  <a:cubicBezTo>
                    <a:pt x="1302" y="2211"/>
                    <a:pt x="1251" y="2280"/>
                    <a:pt x="1188" y="2341"/>
                  </a:cubicBezTo>
                  <a:cubicBezTo>
                    <a:pt x="1138" y="2382"/>
                    <a:pt x="1086" y="2421"/>
                    <a:pt x="1036" y="2456"/>
                  </a:cubicBezTo>
                  <a:cubicBezTo>
                    <a:pt x="973" y="2490"/>
                    <a:pt x="910" y="2511"/>
                    <a:pt x="842" y="2529"/>
                  </a:cubicBezTo>
                  <a:cubicBezTo>
                    <a:pt x="779" y="2546"/>
                    <a:pt x="716" y="2552"/>
                    <a:pt x="654" y="2552"/>
                  </a:cubicBezTo>
                  <a:cubicBezTo>
                    <a:pt x="603" y="2552"/>
                    <a:pt x="546" y="2546"/>
                    <a:pt x="496" y="2529"/>
                  </a:cubicBezTo>
                  <a:cubicBezTo>
                    <a:pt x="456" y="2518"/>
                    <a:pt x="415" y="2501"/>
                    <a:pt x="388" y="2477"/>
                  </a:cubicBezTo>
                  <a:cubicBezTo>
                    <a:pt x="347" y="2456"/>
                    <a:pt x="320" y="2432"/>
                    <a:pt x="291" y="2404"/>
                  </a:cubicBezTo>
                  <a:cubicBezTo>
                    <a:pt x="262" y="2375"/>
                    <a:pt x="239" y="2341"/>
                    <a:pt x="223" y="2314"/>
                  </a:cubicBezTo>
                  <a:cubicBezTo>
                    <a:pt x="200" y="2273"/>
                    <a:pt x="183" y="2228"/>
                    <a:pt x="171" y="2183"/>
                  </a:cubicBezTo>
                  <a:cubicBezTo>
                    <a:pt x="160" y="2120"/>
                    <a:pt x="149" y="2052"/>
                    <a:pt x="149" y="1978"/>
                  </a:cubicBezTo>
                  <a:cubicBezTo>
                    <a:pt x="155" y="1892"/>
                    <a:pt x="171" y="1808"/>
                    <a:pt x="194" y="1722"/>
                  </a:cubicBezTo>
                  <a:cubicBezTo>
                    <a:pt x="223" y="1620"/>
                    <a:pt x="268" y="1512"/>
                    <a:pt x="331" y="1410"/>
                  </a:cubicBezTo>
                  <a:cubicBezTo>
                    <a:pt x="415" y="1279"/>
                    <a:pt x="530" y="1142"/>
                    <a:pt x="671" y="1006"/>
                  </a:cubicBezTo>
                  <a:cubicBezTo>
                    <a:pt x="831" y="853"/>
                    <a:pt x="1018" y="705"/>
                    <a:pt x="1280" y="529"/>
                  </a:cubicBezTo>
                  <a:cubicBezTo>
                    <a:pt x="1377" y="460"/>
                    <a:pt x="1472" y="392"/>
                    <a:pt x="1574" y="329"/>
                  </a:cubicBezTo>
                  <a:lnTo>
                    <a:pt x="1626" y="295"/>
                  </a:lnTo>
                  <a:cubicBezTo>
                    <a:pt x="1689" y="250"/>
                    <a:pt x="1752" y="211"/>
                    <a:pt x="1813" y="171"/>
                  </a:cubicBezTo>
                  <a:lnTo>
                    <a:pt x="1820" y="166"/>
                  </a:lnTo>
                  <a:close/>
                  <a:moveTo>
                    <a:pt x="1915" y="1"/>
                  </a:moveTo>
                  <a:cubicBezTo>
                    <a:pt x="1888" y="1"/>
                    <a:pt x="1859" y="12"/>
                    <a:pt x="1842" y="35"/>
                  </a:cubicBezTo>
                  <a:cubicBezTo>
                    <a:pt x="1831" y="35"/>
                    <a:pt x="1820" y="40"/>
                    <a:pt x="1807" y="46"/>
                  </a:cubicBezTo>
                  <a:cubicBezTo>
                    <a:pt x="1621" y="177"/>
                    <a:pt x="1427" y="295"/>
                    <a:pt x="1233" y="421"/>
                  </a:cubicBezTo>
                  <a:cubicBezTo>
                    <a:pt x="1029" y="563"/>
                    <a:pt x="824" y="711"/>
                    <a:pt x="637" y="882"/>
                  </a:cubicBezTo>
                  <a:cubicBezTo>
                    <a:pt x="456" y="1040"/>
                    <a:pt x="291" y="1223"/>
                    <a:pt x="176" y="1438"/>
                  </a:cubicBezTo>
                  <a:cubicBezTo>
                    <a:pt x="58" y="1637"/>
                    <a:pt x="0" y="1876"/>
                    <a:pt x="18" y="2109"/>
                  </a:cubicBezTo>
                  <a:cubicBezTo>
                    <a:pt x="35" y="2301"/>
                    <a:pt x="126" y="2490"/>
                    <a:pt x="291" y="2597"/>
                  </a:cubicBezTo>
                  <a:cubicBezTo>
                    <a:pt x="409" y="2678"/>
                    <a:pt x="546" y="2711"/>
                    <a:pt x="683" y="2711"/>
                  </a:cubicBezTo>
                  <a:cubicBezTo>
                    <a:pt x="731" y="2711"/>
                    <a:pt x="778" y="2707"/>
                    <a:pt x="824" y="2700"/>
                  </a:cubicBezTo>
                  <a:cubicBezTo>
                    <a:pt x="921" y="2682"/>
                    <a:pt x="1012" y="2648"/>
                    <a:pt x="1097" y="2603"/>
                  </a:cubicBezTo>
                  <a:cubicBezTo>
                    <a:pt x="1194" y="2558"/>
                    <a:pt x="1274" y="2490"/>
                    <a:pt x="1348" y="2416"/>
                  </a:cubicBezTo>
                  <a:cubicBezTo>
                    <a:pt x="1387" y="2375"/>
                    <a:pt x="1422" y="2330"/>
                    <a:pt x="1450" y="2291"/>
                  </a:cubicBezTo>
                  <a:cubicBezTo>
                    <a:pt x="1490" y="2228"/>
                    <a:pt x="1529" y="2165"/>
                    <a:pt x="1563" y="2102"/>
                  </a:cubicBezTo>
                  <a:cubicBezTo>
                    <a:pt x="1632" y="1978"/>
                    <a:pt x="1689" y="1847"/>
                    <a:pt x="1734" y="1716"/>
                  </a:cubicBezTo>
                  <a:cubicBezTo>
                    <a:pt x="1825" y="1455"/>
                    <a:pt x="1881" y="1182"/>
                    <a:pt x="1922" y="909"/>
                  </a:cubicBezTo>
                  <a:cubicBezTo>
                    <a:pt x="1944" y="773"/>
                    <a:pt x="1956" y="631"/>
                    <a:pt x="1972" y="494"/>
                  </a:cubicBezTo>
                  <a:cubicBezTo>
                    <a:pt x="1983" y="364"/>
                    <a:pt x="1996" y="234"/>
                    <a:pt x="2001" y="103"/>
                  </a:cubicBezTo>
                  <a:cubicBezTo>
                    <a:pt x="2001" y="80"/>
                    <a:pt x="2001" y="57"/>
                    <a:pt x="1983" y="35"/>
                  </a:cubicBezTo>
                  <a:cubicBezTo>
                    <a:pt x="1972" y="17"/>
                    <a:pt x="1949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7507079" y="699206"/>
              <a:ext cx="54955" cy="78535"/>
            </a:xfrm>
            <a:custGeom>
              <a:avLst/>
              <a:gdLst/>
              <a:ahLst/>
              <a:cxnLst/>
              <a:rect l="l" t="t" r="r" b="b"/>
              <a:pathLst>
                <a:path w="1671" h="2388" extrusionOk="0">
                  <a:moveTo>
                    <a:pt x="1671" y="1"/>
                  </a:moveTo>
                  <a:lnTo>
                    <a:pt x="1664" y="6"/>
                  </a:lnTo>
                  <a:cubicBezTo>
                    <a:pt x="1603" y="46"/>
                    <a:pt x="1540" y="85"/>
                    <a:pt x="1477" y="130"/>
                  </a:cubicBezTo>
                  <a:lnTo>
                    <a:pt x="1425" y="164"/>
                  </a:lnTo>
                  <a:cubicBezTo>
                    <a:pt x="1323" y="227"/>
                    <a:pt x="1228" y="295"/>
                    <a:pt x="1131" y="364"/>
                  </a:cubicBezTo>
                  <a:cubicBezTo>
                    <a:pt x="869" y="540"/>
                    <a:pt x="682" y="688"/>
                    <a:pt x="522" y="841"/>
                  </a:cubicBezTo>
                  <a:cubicBezTo>
                    <a:pt x="381" y="977"/>
                    <a:pt x="266" y="1114"/>
                    <a:pt x="182" y="1245"/>
                  </a:cubicBezTo>
                  <a:cubicBezTo>
                    <a:pt x="119" y="1347"/>
                    <a:pt x="74" y="1455"/>
                    <a:pt x="45" y="1557"/>
                  </a:cubicBezTo>
                  <a:cubicBezTo>
                    <a:pt x="22" y="1643"/>
                    <a:pt x="6" y="1727"/>
                    <a:pt x="0" y="1813"/>
                  </a:cubicBezTo>
                  <a:cubicBezTo>
                    <a:pt x="0" y="1887"/>
                    <a:pt x="11" y="1955"/>
                    <a:pt x="22" y="2018"/>
                  </a:cubicBezTo>
                  <a:cubicBezTo>
                    <a:pt x="34" y="2063"/>
                    <a:pt x="51" y="2102"/>
                    <a:pt x="74" y="2149"/>
                  </a:cubicBezTo>
                  <a:cubicBezTo>
                    <a:pt x="90" y="2176"/>
                    <a:pt x="113" y="2210"/>
                    <a:pt x="142" y="2239"/>
                  </a:cubicBezTo>
                  <a:cubicBezTo>
                    <a:pt x="171" y="2267"/>
                    <a:pt x="198" y="2291"/>
                    <a:pt x="239" y="2312"/>
                  </a:cubicBezTo>
                  <a:cubicBezTo>
                    <a:pt x="266" y="2336"/>
                    <a:pt x="307" y="2353"/>
                    <a:pt x="347" y="2364"/>
                  </a:cubicBezTo>
                  <a:cubicBezTo>
                    <a:pt x="397" y="2381"/>
                    <a:pt x="454" y="2387"/>
                    <a:pt x="505" y="2387"/>
                  </a:cubicBezTo>
                  <a:cubicBezTo>
                    <a:pt x="567" y="2387"/>
                    <a:pt x="630" y="2381"/>
                    <a:pt x="693" y="2364"/>
                  </a:cubicBezTo>
                  <a:cubicBezTo>
                    <a:pt x="761" y="2346"/>
                    <a:pt x="824" y="2325"/>
                    <a:pt x="887" y="2291"/>
                  </a:cubicBezTo>
                  <a:cubicBezTo>
                    <a:pt x="942" y="2256"/>
                    <a:pt x="989" y="2217"/>
                    <a:pt x="1039" y="2176"/>
                  </a:cubicBezTo>
                  <a:cubicBezTo>
                    <a:pt x="1102" y="2115"/>
                    <a:pt x="1153" y="2046"/>
                    <a:pt x="1215" y="1950"/>
                  </a:cubicBezTo>
                  <a:cubicBezTo>
                    <a:pt x="1312" y="1785"/>
                    <a:pt x="1398" y="1591"/>
                    <a:pt x="1459" y="1370"/>
                  </a:cubicBezTo>
                  <a:cubicBezTo>
                    <a:pt x="1528" y="1142"/>
                    <a:pt x="1574" y="904"/>
                    <a:pt x="1608" y="631"/>
                  </a:cubicBezTo>
                  <a:cubicBezTo>
                    <a:pt x="1624" y="512"/>
                    <a:pt x="1637" y="387"/>
                    <a:pt x="1648" y="250"/>
                  </a:cubicBezTo>
                  <a:cubicBezTo>
                    <a:pt x="1653" y="193"/>
                    <a:pt x="1658" y="143"/>
                    <a:pt x="1664" y="85"/>
                  </a:cubicBezTo>
                  <a:lnTo>
                    <a:pt x="1671" y="6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9"/>
            <p:cNvSpPr/>
            <p:nvPr/>
          </p:nvSpPr>
          <p:spPr>
            <a:xfrm>
              <a:off x="7519938" y="699206"/>
              <a:ext cx="42096" cy="78535"/>
            </a:xfrm>
            <a:custGeom>
              <a:avLst/>
              <a:gdLst/>
              <a:ahLst/>
              <a:cxnLst/>
              <a:rect l="l" t="t" r="r" b="b"/>
              <a:pathLst>
                <a:path w="1280" h="2388" extrusionOk="0">
                  <a:moveTo>
                    <a:pt x="1" y="2375"/>
                  </a:moveTo>
                  <a:cubicBezTo>
                    <a:pt x="35" y="2381"/>
                    <a:pt x="74" y="2387"/>
                    <a:pt x="114" y="2387"/>
                  </a:cubicBezTo>
                  <a:cubicBezTo>
                    <a:pt x="160" y="2387"/>
                    <a:pt x="205" y="2387"/>
                    <a:pt x="250" y="2375"/>
                  </a:cubicBezTo>
                  <a:cubicBezTo>
                    <a:pt x="205" y="2387"/>
                    <a:pt x="160" y="2387"/>
                    <a:pt x="114" y="2387"/>
                  </a:cubicBezTo>
                  <a:cubicBezTo>
                    <a:pt x="74" y="2387"/>
                    <a:pt x="35" y="2381"/>
                    <a:pt x="1" y="2375"/>
                  </a:cubicBezTo>
                  <a:close/>
                  <a:moveTo>
                    <a:pt x="666" y="2160"/>
                  </a:moveTo>
                  <a:cubicBezTo>
                    <a:pt x="659" y="2165"/>
                    <a:pt x="654" y="2171"/>
                    <a:pt x="648" y="2176"/>
                  </a:cubicBezTo>
                  <a:cubicBezTo>
                    <a:pt x="648" y="2176"/>
                    <a:pt x="643" y="2183"/>
                    <a:pt x="637" y="2183"/>
                  </a:cubicBezTo>
                  <a:cubicBezTo>
                    <a:pt x="643" y="2183"/>
                    <a:pt x="648" y="2176"/>
                    <a:pt x="648" y="2176"/>
                  </a:cubicBezTo>
                  <a:cubicBezTo>
                    <a:pt x="654" y="2171"/>
                    <a:pt x="659" y="2165"/>
                    <a:pt x="666" y="2160"/>
                  </a:cubicBezTo>
                  <a:close/>
                  <a:moveTo>
                    <a:pt x="1280" y="1"/>
                  </a:moveTo>
                  <a:lnTo>
                    <a:pt x="1273" y="6"/>
                  </a:lnTo>
                  <a:cubicBezTo>
                    <a:pt x="1246" y="23"/>
                    <a:pt x="1217" y="46"/>
                    <a:pt x="1188" y="62"/>
                  </a:cubicBezTo>
                  <a:cubicBezTo>
                    <a:pt x="1217" y="46"/>
                    <a:pt x="1246" y="23"/>
                    <a:pt x="1273" y="6"/>
                  </a:cubicBezTo>
                  <a:lnTo>
                    <a:pt x="1280" y="1"/>
                  </a:lnTo>
                  <a:lnTo>
                    <a:pt x="1280" y="6"/>
                  </a:lnTo>
                  <a:lnTo>
                    <a:pt x="1273" y="85"/>
                  </a:lnTo>
                  <a:cubicBezTo>
                    <a:pt x="1267" y="143"/>
                    <a:pt x="1262" y="193"/>
                    <a:pt x="1257" y="250"/>
                  </a:cubicBezTo>
                  <a:cubicBezTo>
                    <a:pt x="1246" y="387"/>
                    <a:pt x="1233" y="512"/>
                    <a:pt x="1217" y="631"/>
                  </a:cubicBezTo>
                  <a:cubicBezTo>
                    <a:pt x="1205" y="739"/>
                    <a:pt x="1188" y="841"/>
                    <a:pt x="1171" y="943"/>
                  </a:cubicBezTo>
                  <a:cubicBezTo>
                    <a:pt x="1188" y="841"/>
                    <a:pt x="1205" y="739"/>
                    <a:pt x="1217" y="631"/>
                  </a:cubicBezTo>
                  <a:cubicBezTo>
                    <a:pt x="1233" y="512"/>
                    <a:pt x="1246" y="387"/>
                    <a:pt x="1257" y="250"/>
                  </a:cubicBezTo>
                  <a:cubicBezTo>
                    <a:pt x="1262" y="193"/>
                    <a:pt x="1267" y="143"/>
                    <a:pt x="1273" y="85"/>
                  </a:cubicBezTo>
                  <a:lnTo>
                    <a:pt x="128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9"/>
            <p:cNvSpPr/>
            <p:nvPr/>
          </p:nvSpPr>
          <p:spPr>
            <a:xfrm>
              <a:off x="7519412" y="696048"/>
              <a:ext cx="48246" cy="82416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0" y="2466"/>
                  </a:moveTo>
                  <a:cubicBezTo>
                    <a:pt x="4" y="2467"/>
                    <a:pt x="7" y="2468"/>
                    <a:pt x="11" y="2470"/>
                  </a:cubicBezTo>
                  <a:lnTo>
                    <a:pt x="11" y="2470"/>
                  </a:lnTo>
                  <a:cubicBezTo>
                    <a:pt x="7" y="2468"/>
                    <a:pt x="4" y="2466"/>
                    <a:pt x="0" y="2466"/>
                  </a:cubicBezTo>
                  <a:close/>
                  <a:moveTo>
                    <a:pt x="11" y="2470"/>
                  </a:moveTo>
                  <a:cubicBezTo>
                    <a:pt x="12" y="2470"/>
                    <a:pt x="13" y="2471"/>
                    <a:pt x="14" y="2471"/>
                  </a:cubicBezTo>
                  <a:lnTo>
                    <a:pt x="14" y="2471"/>
                  </a:lnTo>
                  <a:cubicBezTo>
                    <a:pt x="13" y="2470"/>
                    <a:pt x="12" y="2470"/>
                    <a:pt x="11" y="2470"/>
                  </a:cubicBezTo>
                  <a:close/>
                  <a:moveTo>
                    <a:pt x="1312" y="0"/>
                  </a:moveTo>
                  <a:cubicBezTo>
                    <a:pt x="1244" y="0"/>
                    <a:pt x="1193" y="56"/>
                    <a:pt x="1181" y="124"/>
                  </a:cubicBezTo>
                  <a:cubicBezTo>
                    <a:pt x="1176" y="142"/>
                    <a:pt x="1170" y="165"/>
                    <a:pt x="1170" y="181"/>
                  </a:cubicBezTo>
                  <a:cubicBezTo>
                    <a:pt x="1181" y="176"/>
                    <a:pt x="1193" y="165"/>
                    <a:pt x="1204" y="158"/>
                  </a:cubicBezTo>
                  <a:cubicBezTo>
                    <a:pt x="1233" y="142"/>
                    <a:pt x="1262" y="119"/>
                    <a:pt x="1289" y="102"/>
                  </a:cubicBezTo>
                  <a:lnTo>
                    <a:pt x="1296" y="97"/>
                  </a:lnTo>
                  <a:lnTo>
                    <a:pt x="1296" y="102"/>
                  </a:lnTo>
                  <a:lnTo>
                    <a:pt x="1289" y="181"/>
                  </a:lnTo>
                  <a:cubicBezTo>
                    <a:pt x="1283" y="239"/>
                    <a:pt x="1278" y="289"/>
                    <a:pt x="1273" y="346"/>
                  </a:cubicBezTo>
                  <a:cubicBezTo>
                    <a:pt x="1262" y="483"/>
                    <a:pt x="1249" y="608"/>
                    <a:pt x="1233" y="727"/>
                  </a:cubicBezTo>
                  <a:cubicBezTo>
                    <a:pt x="1221" y="835"/>
                    <a:pt x="1204" y="937"/>
                    <a:pt x="1187" y="1039"/>
                  </a:cubicBezTo>
                  <a:cubicBezTo>
                    <a:pt x="1159" y="1188"/>
                    <a:pt x="1125" y="1330"/>
                    <a:pt x="1084" y="1466"/>
                  </a:cubicBezTo>
                  <a:cubicBezTo>
                    <a:pt x="1023" y="1687"/>
                    <a:pt x="937" y="1881"/>
                    <a:pt x="840" y="2046"/>
                  </a:cubicBezTo>
                  <a:cubicBezTo>
                    <a:pt x="784" y="2136"/>
                    <a:pt x="732" y="2198"/>
                    <a:pt x="682" y="2256"/>
                  </a:cubicBezTo>
                  <a:cubicBezTo>
                    <a:pt x="675" y="2261"/>
                    <a:pt x="670" y="2267"/>
                    <a:pt x="664" y="2272"/>
                  </a:cubicBezTo>
                  <a:cubicBezTo>
                    <a:pt x="664" y="2272"/>
                    <a:pt x="659" y="2279"/>
                    <a:pt x="653" y="2279"/>
                  </a:cubicBezTo>
                  <a:cubicBezTo>
                    <a:pt x="607" y="2318"/>
                    <a:pt x="562" y="2352"/>
                    <a:pt x="512" y="2387"/>
                  </a:cubicBezTo>
                  <a:cubicBezTo>
                    <a:pt x="449" y="2421"/>
                    <a:pt x="386" y="2442"/>
                    <a:pt x="318" y="2460"/>
                  </a:cubicBezTo>
                  <a:cubicBezTo>
                    <a:pt x="300" y="2466"/>
                    <a:pt x="284" y="2471"/>
                    <a:pt x="266" y="2471"/>
                  </a:cubicBezTo>
                  <a:cubicBezTo>
                    <a:pt x="221" y="2483"/>
                    <a:pt x="176" y="2483"/>
                    <a:pt x="130" y="2483"/>
                  </a:cubicBezTo>
                  <a:cubicBezTo>
                    <a:pt x="90" y="2483"/>
                    <a:pt x="51" y="2477"/>
                    <a:pt x="17" y="2471"/>
                  </a:cubicBezTo>
                  <a:cubicBezTo>
                    <a:pt x="16" y="2471"/>
                    <a:pt x="15" y="2471"/>
                    <a:pt x="14" y="2471"/>
                  </a:cubicBezTo>
                  <a:lnTo>
                    <a:pt x="14" y="2471"/>
                  </a:lnTo>
                  <a:cubicBezTo>
                    <a:pt x="72" y="2491"/>
                    <a:pt x="135" y="2505"/>
                    <a:pt x="198" y="2505"/>
                  </a:cubicBezTo>
                  <a:lnTo>
                    <a:pt x="216" y="2505"/>
                  </a:lnTo>
                  <a:cubicBezTo>
                    <a:pt x="300" y="2505"/>
                    <a:pt x="386" y="2489"/>
                    <a:pt x="465" y="2449"/>
                  </a:cubicBezTo>
                  <a:cubicBezTo>
                    <a:pt x="551" y="2408"/>
                    <a:pt x="630" y="2358"/>
                    <a:pt x="693" y="2295"/>
                  </a:cubicBezTo>
                  <a:cubicBezTo>
                    <a:pt x="772" y="2222"/>
                    <a:pt x="840" y="2148"/>
                    <a:pt x="898" y="2062"/>
                  </a:cubicBezTo>
                  <a:cubicBezTo>
                    <a:pt x="960" y="1972"/>
                    <a:pt x="1016" y="1870"/>
                    <a:pt x="1063" y="1767"/>
                  </a:cubicBezTo>
                  <a:cubicBezTo>
                    <a:pt x="1153" y="1585"/>
                    <a:pt x="1221" y="1386"/>
                    <a:pt x="1273" y="1188"/>
                  </a:cubicBezTo>
                  <a:cubicBezTo>
                    <a:pt x="1296" y="1113"/>
                    <a:pt x="1312" y="1034"/>
                    <a:pt x="1330" y="960"/>
                  </a:cubicBezTo>
                  <a:cubicBezTo>
                    <a:pt x="1335" y="915"/>
                    <a:pt x="1312" y="874"/>
                    <a:pt x="1278" y="847"/>
                  </a:cubicBezTo>
                  <a:cubicBezTo>
                    <a:pt x="1289" y="801"/>
                    <a:pt x="1307" y="756"/>
                    <a:pt x="1323" y="711"/>
                  </a:cubicBezTo>
                  <a:cubicBezTo>
                    <a:pt x="1375" y="528"/>
                    <a:pt x="1420" y="341"/>
                    <a:pt x="1454" y="153"/>
                  </a:cubicBezTo>
                  <a:cubicBezTo>
                    <a:pt x="1466" y="79"/>
                    <a:pt x="1403" y="11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9"/>
            <p:cNvSpPr/>
            <p:nvPr/>
          </p:nvSpPr>
          <p:spPr>
            <a:xfrm>
              <a:off x="7509841" y="770210"/>
              <a:ext cx="1907" cy="2631"/>
            </a:xfrm>
            <a:custGeom>
              <a:avLst/>
              <a:gdLst/>
              <a:ahLst/>
              <a:cxnLst/>
              <a:rect l="l" t="t" r="r" b="b"/>
              <a:pathLst>
                <a:path w="58" h="80" extrusionOk="0">
                  <a:moveTo>
                    <a:pt x="1" y="1"/>
                  </a:moveTo>
                  <a:cubicBezTo>
                    <a:pt x="18" y="29"/>
                    <a:pt x="35" y="58"/>
                    <a:pt x="58" y="80"/>
                  </a:cubicBezTo>
                  <a:cubicBezTo>
                    <a:pt x="35" y="51"/>
                    <a:pt x="18" y="29"/>
                    <a:pt x="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9"/>
            <p:cNvSpPr/>
            <p:nvPr/>
          </p:nvSpPr>
          <p:spPr>
            <a:xfrm>
              <a:off x="7505171" y="763501"/>
              <a:ext cx="6939" cy="9768"/>
            </a:xfrm>
            <a:custGeom>
              <a:avLst/>
              <a:gdLst/>
              <a:ahLst/>
              <a:cxnLst/>
              <a:rect l="l" t="t" r="r" b="b"/>
              <a:pathLst>
                <a:path w="211" h="297" extrusionOk="0">
                  <a:moveTo>
                    <a:pt x="69" y="0"/>
                  </a:moveTo>
                  <a:cubicBezTo>
                    <a:pt x="51" y="11"/>
                    <a:pt x="40" y="23"/>
                    <a:pt x="29" y="34"/>
                  </a:cubicBezTo>
                  <a:cubicBezTo>
                    <a:pt x="1" y="74"/>
                    <a:pt x="1" y="153"/>
                    <a:pt x="51" y="181"/>
                  </a:cubicBezTo>
                  <a:cubicBezTo>
                    <a:pt x="58" y="181"/>
                    <a:pt x="64" y="187"/>
                    <a:pt x="69" y="187"/>
                  </a:cubicBezTo>
                  <a:cubicBezTo>
                    <a:pt x="103" y="233"/>
                    <a:pt x="154" y="267"/>
                    <a:pt x="205" y="296"/>
                  </a:cubicBezTo>
                  <a:lnTo>
                    <a:pt x="211" y="296"/>
                  </a:lnTo>
                  <a:cubicBezTo>
                    <a:pt x="205" y="289"/>
                    <a:pt x="205" y="289"/>
                    <a:pt x="200" y="284"/>
                  </a:cubicBezTo>
                  <a:cubicBezTo>
                    <a:pt x="177" y="262"/>
                    <a:pt x="160" y="233"/>
                    <a:pt x="143" y="205"/>
                  </a:cubicBezTo>
                  <a:cubicBezTo>
                    <a:pt x="137" y="199"/>
                    <a:pt x="137" y="199"/>
                    <a:pt x="132" y="194"/>
                  </a:cubicBezTo>
                  <a:cubicBezTo>
                    <a:pt x="126" y="187"/>
                    <a:pt x="126" y="176"/>
                    <a:pt x="119" y="171"/>
                  </a:cubicBezTo>
                  <a:cubicBezTo>
                    <a:pt x="109" y="142"/>
                    <a:pt x="98" y="113"/>
                    <a:pt x="85" y="85"/>
                  </a:cubicBezTo>
                  <a:cubicBezTo>
                    <a:pt x="85" y="79"/>
                    <a:pt x="85" y="68"/>
                    <a:pt x="80" y="63"/>
                  </a:cubicBezTo>
                  <a:cubicBezTo>
                    <a:pt x="80" y="45"/>
                    <a:pt x="74" y="29"/>
                    <a:pt x="74" y="16"/>
                  </a:cubicBezTo>
                  <a:cubicBezTo>
                    <a:pt x="74" y="11"/>
                    <a:pt x="69" y="6"/>
                    <a:pt x="69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9"/>
            <p:cNvSpPr/>
            <p:nvPr/>
          </p:nvSpPr>
          <p:spPr>
            <a:xfrm>
              <a:off x="7507440" y="699206"/>
              <a:ext cx="54593" cy="78535"/>
            </a:xfrm>
            <a:custGeom>
              <a:avLst/>
              <a:gdLst/>
              <a:ahLst/>
              <a:cxnLst/>
              <a:rect l="l" t="t" r="r" b="b"/>
              <a:pathLst>
                <a:path w="1660" h="2388" extrusionOk="0">
                  <a:moveTo>
                    <a:pt x="1660" y="1"/>
                  </a:moveTo>
                  <a:lnTo>
                    <a:pt x="1653" y="6"/>
                  </a:lnTo>
                  <a:cubicBezTo>
                    <a:pt x="1626" y="23"/>
                    <a:pt x="1597" y="46"/>
                    <a:pt x="1568" y="62"/>
                  </a:cubicBezTo>
                  <a:cubicBezTo>
                    <a:pt x="1557" y="69"/>
                    <a:pt x="1545" y="80"/>
                    <a:pt x="1534" y="85"/>
                  </a:cubicBezTo>
                  <a:cubicBezTo>
                    <a:pt x="1523" y="137"/>
                    <a:pt x="1511" y="188"/>
                    <a:pt x="1500" y="239"/>
                  </a:cubicBezTo>
                  <a:cubicBezTo>
                    <a:pt x="1498" y="242"/>
                    <a:pt x="1497" y="244"/>
                    <a:pt x="1496" y="248"/>
                  </a:cubicBezTo>
                  <a:lnTo>
                    <a:pt x="1496" y="248"/>
                  </a:lnTo>
                  <a:lnTo>
                    <a:pt x="1500" y="239"/>
                  </a:lnTo>
                  <a:lnTo>
                    <a:pt x="1500" y="239"/>
                  </a:lnTo>
                  <a:cubicBezTo>
                    <a:pt x="1500" y="240"/>
                    <a:pt x="1500" y="244"/>
                    <a:pt x="1496" y="249"/>
                  </a:cubicBezTo>
                  <a:lnTo>
                    <a:pt x="1496" y="249"/>
                  </a:lnTo>
                  <a:cubicBezTo>
                    <a:pt x="1496" y="249"/>
                    <a:pt x="1496" y="248"/>
                    <a:pt x="1496" y="248"/>
                  </a:cubicBezTo>
                  <a:lnTo>
                    <a:pt x="1496" y="248"/>
                  </a:lnTo>
                  <a:lnTo>
                    <a:pt x="1495" y="250"/>
                  </a:lnTo>
                  <a:cubicBezTo>
                    <a:pt x="1495" y="250"/>
                    <a:pt x="1495" y="250"/>
                    <a:pt x="1496" y="249"/>
                  </a:cubicBezTo>
                  <a:lnTo>
                    <a:pt x="1496" y="249"/>
                  </a:lnTo>
                  <a:cubicBezTo>
                    <a:pt x="1495" y="255"/>
                    <a:pt x="1495" y="261"/>
                    <a:pt x="1495" y="267"/>
                  </a:cubicBezTo>
                  <a:lnTo>
                    <a:pt x="1495" y="250"/>
                  </a:lnTo>
                  <a:cubicBezTo>
                    <a:pt x="1398" y="631"/>
                    <a:pt x="1262" y="1011"/>
                    <a:pt x="1073" y="1358"/>
                  </a:cubicBezTo>
                  <a:cubicBezTo>
                    <a:pt x="989" y="1512"/>
                    <a:pt x="892" y="1659"/>
                    <a:pt x="766" y="1785"/>
                  </a:cubicBezTo>
                  <a:cubicBezTo>
                    <a:pt x="716" y="1835"/>
                    <a:pt x="659" y="1887"/>
                    <a:pt x="596" y="1926"/>
                  </a:cubicBezTo>
                  <a:cubicBezTo>
                    <a:pt x="556" y="1950"/>
                    <a:pt x="511" y="1966"/>
                    <a:pt x="466" y="1984"/>
                  </a:cubicBezTo>
                  <a:cubicBezTo>
                    <a:pt x="426" y="1995"/>
                    <a:pt x="386" y="1995"/>
                    <a:pt x="352" y="2000"/>
                  </a:cubicBezTo>
                  <a:cubicBezTo>
                    <a:pt x="267" y="2000"/>
                    <a:pt x="181" y="1978"/>
                    <a:pt x="97" y="1966"/>
                  </a:cubicBezTo>
                  <a:cubicBezTo>
                    <a:pt x="79" y="1955"/>
                    <a:pt x="63" y="1950"/>
                    <a:pt x="45" y="1950"/>
                  </a:cubicBezTo>
                  <a:lnTo>
                    <a:pt x="29" y="1950"/>
                  </a:lnTo>
                  <a:cubicBezTo>
                    <a:pt x="16" y="1950"/>
                    <a:pt x="11" y="1955"/>
                    <a:pt x="0" y="1955"/>
                  </a:cubicBezTo>
                  <a:cubicBezTo>
                    <a:pt x="0" y="1961"/>
                    <a:pt x="5" y="1966"/>
                    <a:pt x="5" y="1971"/>
                  </a:cubicBezTo>
                  <a:cubicBezTo>
                    <a:pt x="5" y="1984"/>
                    <a:pt x="11" y="2000"/>
                    <a:pt x="11" y="2018"/>
                  </a:cubicBezTo>
                  <a:cubicBezTo>
                    <a:pt x="16" y="2023"/>
                    <a:pt x="16" y="2034"/>
                    <a:pt x="16" y="2040"/>
                  </a:cubicBezTo>
                  <a:cubicBezTo>
                    <a:pt x="29" y="2068"/>
                    <a:pt x="40" y="2097"/>
                    <a:pt x="50" y="2126"/>
                  </a:cubicBezTo>
                  <a:cubicBezTo>
                    <a:pt x="57" y="2131"/>
                    <a:pt x="57" y="2142"/>
                    <a:pt x="63" y="2149"/>
                  </a:cubicBezTo>
                  <a:cubicBezTo>
                    <a:pt x="68" y="2154"/>
                    <a:pt x="68" y="2154"/>
                    <a:pt x="74" y="2160"/>
                  </a:cubicBezTo>
                  <a:cubicBezTo>
                    <a:pt x="91" y="2188"/>
                    <a:pt x="108" y="2210"/>
                    <a:pt x="131" y="2239"/>
                  </a:cubicBezTo>
                  <a:cubicBezTo>
                    <a:pt x="136" y="2244"/>
                    <a:pt x="136" y="2244"/>
                    <a:pt x="142" y="2251"/>
                  </a:cubicBezTo>
                  <a:cubicBezTo>
                    <a:pt x="210" y="2301"/>
                    <a:pt x="284" y="2341"/>
                    <a:pt x="364" y="2370"/>
                  </a:cubicBezTo>
                  <a:cubicBezTo>
                    <a:pt x="370" y="2370"/>
                    <a:pt x="375" y="2375"/>
                    <a:pt x="381" y="2375"/>
                  </a:cubicBezTo>
                  <a:cubicBezTo>
                    <a:pt x="415" y="2381"/>
                    <a:pt x="454" y="2387"/>
                    <a:pt x="494" y="2387"/>
                  </a:cubicBezTo>
                  <a:cubicBezTo>
                    <a:pt x="540" y="2387"/>
                    <a:pt x="585" y="2387"/>
                    <a:pt x="630" y="2375"/>
                  </a:cubicBezTo>
                  <a:cubicBezTo>
                    <a:pt x="648" y="2375"/>
                    <a:pt x="664" y="2370"/>
                    <a:pt x="682" y="2364"/>
                  </a:cubicBezTo>
                  <a:cubicBezTo>
                    <a:pt x="750" y="2346"/>
                    <a:pt x="813" y="2325"/>
                    <a:pt x="876" y="2291"/>
                  </a:cubicBezTo>
                  <a:cubicBezTo>
                    <a:pt x="926" y="2256"/>
                    <a:pt x="971" y="2222"/>
                    <a:pt x="1017" y="2183"/>
                  </a:cubicBezTo>
                  <a:cubicBezTo>
                    <a:pt x="1023" y="2183"/>
                    <a:pt x="1028" y="2176"/>
                    <a:pt x="1028" y="2176"/>
                  </a:cubicBezTo>
                  <a:cubicBezTo>
                    <a:pt x="1034" y="2171"/>
                    <a:pt x="1039" y="2165"/>
                    <a:pt x="1046" y="2160"/>
                  </a:cubicBezTo>
                  <a:cubicBezTo>
                    <a:pt x="1096" y="2102"/>
                    <a:pt x="1148" y="2040"/>
                    <a:pt x="1204" y="1950"/>
                  </a:cubicBezTo>
                  <a:cubicBezTo>
                    <a:pt x="1301" y="1785"/>
                    <a:pt x="1387" y="1591"/>
                    <a:pt x="1448" y="1370"/>
                  </a:cubicBezTo>
                  <a:cubicBezTo>
                    <a:pt x="1489" y="1234"/>
                    <a:pt x="1523" y="1092"/>
                    <a:pt x="1551" y="943"/>
                  </a:cubicBezTo>
                  <a:cubicBezTo>
                    <a:pt x="1568" y="841"/>
                    <a:pt x="1585" y="739"/>
                    <a:pt x="1597" y="631"/>
                  </a:cubicBezTo>
                  <a:cubicBezTo>
                    <a:pt x="1613" y="512"/>
                    <a:pt x="1626" y="387"/>
                    <a:pt x="1637" y="250"/>
                  </a:cubicBezTo>
                  <a:cubicBezTo>
                    <a:pt x="1642" y="193"/>
                    <a:pt x="1647" y="143"/>
                    <a:pt x="1653" y="85"/>
                  </a:cubicBezTo>
                  <a:lnTo>
                    <a:pt x="1660" y="6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9"/>
            <p:cNvSpPr/>
            <p:nvPr/>
          </p:nvSpPr>
          <p:spPr>
            <a:xfrm>
              <a:off x="8093280" y="707230"/>
              <a:ext cx="65808" cy="89191"/>
            </a:xfrm>
            <a:custGeom>
              <a:avLst/>
              <a:gdLst/>
              <a:ahLst/>
              <a:cxnLst/>
              <a:rect l="l" t="t" r="r" b="b"/>
              <a:pathLst>
                <a:path w="2001" h="2712" extrusionOk="0">
                  <a:moveTo>
                    <a:pt x="1814" y="166"/>
                  </a:moveTo>
                  <a:lnTo>
                    <a:pt x="1820" y="171"/>
                  </a:lnTo>
                  <a:lnTo>
                    <a:pt x="1814" y="251"/>
                  </a:lnTo>
                  <a:cubicBezTo>
                    <a:pt x="1807" y="308"/>
                    <a:pt x="1802" y="364"/>
                    <a:pt x="1796" y="416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9"/>
                    <a:pt x="1671" y="1307"/>
                    <a:pt x="1610" y="1535"/>
                  </a:cubicBezTo>
                  <a:cubicBezTo>
                    <a:pt x="1541" y="1762"/>
                    <a:pt x="1461" y="1950"/>
                    <a:pt x="1359" y="2120"/>
                  </a:cubicBezTo>
                  <a:cubicBezTo>
                    <a:pt x="1303" y="2212"/>
                    <a:pt x="1245" y="2280"/>
                    <a:pt x="1188" y="2341"/>
                  </a:cubicBezTo>
                  <a:cubicBezTo>
                    <a:pt x="1138" y="2388"/>
                    <a:pt x="1086" y="2422"/>
                    <a:pt x="1035" y="2456"/>
                  </a:cubicBezTo>
                  <a:cubicBezTo>
                    <a:pt x="973" y="2490"/>
                    <a:pt x="905" y="2512"/>
                    <a:pt x="842" y="2529"/>
                  </a:cubicBezTo>
                  <a:cubicBezTo>
                    <a:pt x="779" y="2546"/>
                    <a:pt x="711" y="2558"/>
                    <a:pt x="655" y="2558"/>
                  </a:cubicBezTo>
                  <a:cubicBezTo>
                    <a:pt x="598" y="2553"/>
                    <a:pt x="546" y="2546"/>
                    <a:pt x="495" y="2529"/>
                  </a:cubicBezTo>
                  <a:cubicBezTo>
                    <a:pt x="456" y="2518"/>
                    <a:pt x="416" y="2501"/>
                    <a:pt x="382" y="2478"/>
                  </a:cubicBezTo>
                  <a:cubicBezTo>
                    <a:pt x="348" y="2461"/>
                    <a:pt x="320" y="2433"/>
                    <a:pt x="291" y="2404"/>
                  </a:cubicBezTo>
                  <a:cubicBezTo>
                    <a:pt x="262" y="2375"/>
                    <a:pt x="239" y="2341"/>
                    <a:pt x="223" y="2314"/>
                  </a:cubicBezTo>
                  <a:cubicBezTo>
                    <a:pt x="199" y="2273"/>
                    <a:pt x="183" y="2228"/>
                    <a:pt x="171" y="2183"/>
                  </a:cubicBezTo>
                  <a:cubicBezTo>
                    <a:pt x="154" y="2120"/>
                    <a:pt x="149" y="2052"/>
                    <a:pt x="149" y="1984"/>
                  </a:cubicBezTo>
                  <a:cubicBezTo>
                    <a:pt x="154" y="1898"/>
                    <a:pt x="165" y="1808"/>
                    <a:pt x="189" y="1722"/>
                  </a:cubicBezTo>
                  <a:cubicBezTo>
                    <a:pt x="223" y="1620"/>
                    <a:pt x="268" y="1512"/>
                    <a:pt x="330" y="1410"/>
                  </a:cubicBezTo>
                  <a:cubicBezTo>
                    <a:pt x="416" y="1279"/>
                    <a:pt x="524" y="1142"/>
                    <a:pt x="666" y="1006"/>
                  </a:cubicBezTo>
                  <a:cubicBezTo>
                    <a:pt x="831" y="853"/>
                    <a:pt x="1018" y="705"/>
                    <a:pt x="1274" y="529"/>
                  </a:cubicBezTo>
                  <a:cubicBezTo>
                    <a:pt x="1371" y="461"/>
                    <a:pt x="1473" y="398"/>
                    <a:pt x="1569" y="330"/>
                  </a:cubicBezTo>
                  <a:lnTo>
                    <a:pt x="1626" y="296"/>
                  </a:lnTo>
                  <a:cubicBezTo>
                    <a:pt x="1689" y="256"/>
                    <a:pt x="1751" y="211"/>
                    <a:pt x="1814" y="171"/>
                  </a:cubicBezTo>
                  <a:lnTo>
                    <a:pt x="1814" y="166"/>
                  </a:lnTo>
                  <a:close/>
                  <a:moveTo>
                    <a:pt x="1910" y="1"/>
                  </a:moveTo>
                  <a:cubicBezTo>
                    <a:pt x="1888" y="1"/>
                    <a:pt x="1859" y="17"/>
                    <a:pt x="1841" y="35"/>
                  </a:cubicBezTo>
                  <a:cubicBezTo>
                    <a:pt x="1831" y="35"/>
                    <a:pt x="1820" y="40"/>
                    <a:pt x="1807" y="46"/>
                  </a:cubicBezTo>
                  <a:cubicBezTo>
                    <a:pt x="1621" y="177"/>
                    <a:pt x="1421" y="296"/>
                    <a:pt x="1235" y="426"/>
                  </a:cubicBezTo>
                  <a:cubicBezTo>
                    <a:pt x="1023" y="563"/>
                    <a:pt x="819" y="711"/>
                    <a:pt x="632" y="882"/>
                  </a:cubicBezTo>
                  <a:cubicBezTo>
                    <a:pt x="456" y="1040"/>
                    <a:pt x="291" y="1223"/>
                    <a:pt x="171" y="1438"/>
                  </a:cubicBezTo>
                  <a:cubicBezTo>
                    <a:pt x="58" y="1637"/>
                    <a:pt x="0" y="1876"/>
                    <a:pt x="18" y="2109"/>
                  </a:cubicBezTo>
                  <a:cubicBezTo>
                    <a:pt x="34" y="2302"/>
                    <a:pt x="126" y="2490"/>
                    <a:pt x="291" y="2598"/>
                  </a:cubicBezTo>
                  <a:cubicBezTo>
                    <a:pt x="405" y="2678"/>
                    <a:pt x="541" y="2711"/>
                    <a:pt x="678" y="2711"/>
                  </a:cubicBezTo>
                  <a:cubicBezTo>
                    <a:pt x="725" y="2711"/>
                    <a:pt x="772" y="2707"/>
                    <a:pt x="819" y="2700"/>
                  </a:cubicBezTo>
                  <a:cubicBezTo>
                    <a:pt x="915" y="2682"/>
                    <a:pt x="1012" y="2648"/>
                    <a:pt x="1098" y="2603"/>
                  </a:cubicBezTo>
                  <a:cubicBezTo>
                    <a:pt x="1188" y="2558"/>
                    <a:pt x="1274" y="2495"/>
                    <a:pt x="1348" y="2416"/>
                  </a:cubicBezTo>
                  <a:cubicBezTo>
                    <a:pt x="1387" y="2375"/>
                    <a:pt x="1416" y="2336"/>
                    <a:pt x="1450" y="2291"/>
                  </a:cubicBezTo>
                  <a:cubicBezTo>
                    <a:pt x="1490" y="2228"/>
                    <a:pt x="1529" y="2165"/>
                    <a:pt x="1563" y="2102"/>
                  </a:cubicBezTo>
                  <a:cubicBezTo>
                    <a:pt x="1631" y="1978"/>
                    <a:pt x="1683" y="1853"/>
                    <a:pt x="1734" y="1717"/>
                  </a:cubicBezTo>
                  <a:cubicBezTo>
                    <a:pt x="1825" y="1455"/>
                    <a:pt x="1882" y="1182"/>
                    <a:pt x="1922" y="909"/>
                  </a:cubicBezTo>
                  <a:cubicBezTo>
                    <a:pt x="1938" y="773"/>
                    <a:pt x="1956" y="631"/>
                    <a:pt x="1967" y="495"/>
                  </a:cubicBezTo>
                  <a:cubicBezTo>
                    <a:pt x="1985" y="364"/>
                    <a:pt x="1996" y="234"/>
                    <a:pt x="2001" y="103"/>
                  </a:cubicBezTo>
                  <a:cubicBezTo>
                    <a:pt x="2001" y="80"/>
                    <a:pt x="2001" y="57"/>
                    <a:pt x="1985" y="40"/>
                  </a:cubicBezTo>
                  <a:cubicBezTo>
                    <a:pt x="1967" y="17"/>
                    <a:pt x="1951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9"/>
            <p:cNvSpPr/>
            <p:nvPr/>
          </p:nvSpPr>
          <p:spPr>
            <a:xfrm>
              <a:off x="8098181" y="712657"/>
              <a:ext cx="54955" cy="78700"/>
            </a:xfrm>
            <a:custGeom>
              <a:avLst/>
              <a:gdLst/>
              <a:ahLst/>
              <a:cxnLst/>
              <a:rect l="l" t="t" r="r" b="b"/>
              <a:pathLst>
                <a:path w="1671" h="2393" extrusionOk="0">
                  <a:moveTo>
                    <a:pt x="1665" y="1"/>
                  </a:moveTo>
                  <a:lnTo>
                    <a:pt x="1665" y="6"/>
                  </a:lnTo>
                  <a:cubicBezTo>
                    <a:pt x="1602" y="46"/>
                    <a:pt x="1540" y="91"/>
                    <a:pt x="1477" y="131"/>
                  </a:cubicBezTo>
                  <a:lnTo>
                    <a:pt x="1420" y="165"/>
                  </a:lnTo>
                  <a:cubicBezTo>
                    <a:pt x="1324" y="233"/>
                    <a:pt x="1227" y="296"/>
                    <a:pt x="1125" y="364"/>
                  </a:cubicBezTo>
                  <a:cubicBezTo>
                    <a:pt x="869" y="540"/>
                    <a:pt x="682" y="688"/>
                    <a:pt x="517" y="841"/>
                  </a:cubicBezTo>
                  <a:cubicBezTo>
                    <a:pt x="375" y="977"/>
                    <a:pt x="267" y="1114"/>
                    <a:pt x="181" y="1245"/>
                  </a:cubicBezTo>
                  <a:cubicBezTo>
                    <a:pt x="119" y="1347"/>
                    <a:pt x="74" y="1455"/>
                    <a:pt x="40" y="1557"/>
                  </a:cubicBezTo>
                  <a:cubicBezTo>
                    <a:pt x="16" y="1643"/>
                    <a:pt x="5" y="1733"/>
                    <a:pt x="0" y="1819"/>
                  </a:cubicBezTo>
                  <a:cubicBezTo>
                    <a:pt x="0" y="1887"/>
                    <a:pt x="5" y="1955"/>
                    <a:pt x="22" y="2018"/>
                  </a:cubicBezTo>
                  <a:cubicBezTo>
                    <a:pt x="34" y="2063"/>
                    <a:pt x="50" y="2108"/>
                    <a:pt x="74" y="2149"/>
                  </a:cubicBezTo>
                  <a:cubicBezTo>
                    <a:pt x="90" y="2176"/>
                    <a:pt x="113" y="2210"/>
                    <a:pt x="142" y="2239"/>
                  </a:cubicBezTo>
                  <a:cubicBezTo>
                    <a:pt x="171" y="2268"/>
                    <a:pt x="199" y="2296"/>
                    <a:pt x="233" y="2313"/>
                  </a:cubicBezTo>
                  <a:cubicBezTo>
                    <a:pt x="267" y="2336"/>
                    <a:pt x="307" y="2353"/>
                    <a:pt x="346" y="2364"/>
                  </a:cubicBezTo>
                  <a:cubicBezTo>
                    <a:pt x="397" y="2381"/>
                    <a:pt x="449" y="2388"/>
                    <a:pt x="506" y="2393"/>
                  </a:cubicBezTo>
                  <a:cubicBezTo>
                    <a:pt x="562" y="2393"/>
                    <a:pt x="630" y="2381"/>
                    <a:pt x="693" y="2364"/>
                  </a:cubicBezTo>
                  <a:cubicBezTo>
                    <a:pt x="761" y="2347"/>
                    <a:pt x="824" y="2325"/>
                    <a:pt x="886" y="2291"/>
                  </a:cubicBezTo>
                  <a:cubicBezTo>
                    <a:pt x="937" y="2257"/>
                    <a:pt x="989" y="2223"/>
                    <a:pt x="1039" y="2176"/>
                  </a:cubicBezTo>
                  <a:cubicBezTo>
                    <a:pt x="1096" y="2115"/>
                    <a:pt x="1154" y="2047"/>
                    <a:pt x="1210" y="1955"/>
                  </a:cubicBezTo>
                  <a:cubicBezTo>
                    <a:pt x="1312" y="1785"/>
                    <a:pt x="1392" y="1597"/>
                    <a:pt x="1461" y="1370"/>
                  </a:cubicBezTo>
                  <a:cubicBezTo>
                    <a:pt x="1522" y="1142"/>
                    <a:pt x="1574" y="904"/>
                    <a:pt x="1608" y="631"/>
                  </a:cubicBezTo>
                  <a:cubicBezTo>
                    <a:pt x="1624" y="512"/>
                    <a:pt x="1637" y="387"/>
                    <a:pt x="1647" y="251"/>
                  </a:cubicBezTo>
                  <a:cubicBezTo>
                    <a:pt x="1653" y="199"/>
                    <a:pt x="1658" y="143"/>
                    <a:pt x="1665" y="86"/>
                  </a:cubicBezTo>
                  <a:lnTo>
                    <a:pt x="1671" y="6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8131628" y="784220"/>
              <a:ext cx="756" cy="592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7"/>
                    <a:pt x="6" y="12"/>
                    <a:pt x="0" y="18"/>
                  </a:cubicBezTo>
                  <a:cubicBezTo>
                    <a:pt x="11" y="12"/>
                    <a:pt x="17" y="7"/>
                    <a:pt x="2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8110514" y="709499"/>
              <a:ext cx="48049" cy="82416"/>
            </a:xfrm>
            <a:custGeom>
              <a:avLst/>
              <a:gdLst/>
              <a:ahLst/>
              <a:cxnLst/>
              <a:rect l="l" t="t" r="r" b="b"/>
              <a:pathLst>
                <a:path w="1461" h="2506" extrusionOk="0">
                  <a:moveTo>
                    <a:pt x="0" y="2466"/>
                  </a:moveTo>
                  <a:cubicBezTo>
                    <a:pt x="4" y="2470"/>
                    <a:pt x="8" y="2471"/>
                    <a:pt x="15" y="2471"/>
                  </a:cubicBezTo>
                  <a:lnTo>
                    <a:pt x="15" y="2471"/>
                  </a:lnTo>
                  <a:cubicBezTo>
                    <a:pt x="10" y="2469"/>
                    <a:pt x="5" y="2468"/>
                    <a:pt x="0" y="2466"/>
                  </a:cubicBezTo>
                  <a:close/>
                  <a:moveTo>
                    <a:pt x="1312" y="0"/>
                  </a:moveTo>
                  <a:cubicBezTo>
                    <a:pt x="1244" y="0"/>
                    <a:pt x="1188" y="56"/>
                    <a:pt x="1176" y="124"/>
                  </a:cubicBezTo>
                  <a:cubicBezTo>
                    <a:pt x="1176" y="142"/>
                    <a:pt x="1170" y="165"/>
                    <a:pt x="1165" y="182"/>
                  </a:cubicBezTo>
                  <a:cubicBezTo>
                    <a:pt x="1176" y="176"/>
                    <a:pt x="1181" y="171"/>
                    <a:pt x="1188" y="171"/>
                  </a:cubicBezTo>
                  <a:cubicBezTo>
                    <a:pt x="1222" y="147"/>
                    <a:pt x="1256" y="124"/>
                    <a:pt x="1290" y="102"/>
                  </a:cubicBezTo>
                  <a:lnTo>
                    <a:pt x="1290" y="97"/>
                  </a:lnTo>
                  <a:lnTo>
                    <a:pt x="1296" y="102"/>
                  </a:lnTo>
                  <a:lnTo>
                    <a:pt x="1290" y="182"/>
                  </a:lnTo>
                  <a:cubicBezTo>
                    <a:pt x="1283" y="239"/>
                    <a:pt x="1278" y="295"/>
                    <a:pt x="1272" y="347"/>
                  </a:cubicBezTo>
                  <a:cubicBezTo>
                    <a:pt x="1262" y="483"/>
                    <a:pt x="1249" y="608"/>
                    <a:pt x="1233" y="727"/>
                  </a:cubicBezTo>
                  <a:cubicBezTo>
                    <a:pt x="1222" y="829"/>
                    <a:pt x="1204" y="926"/>
                    <a:pt x="1188" y="1017"/>
                  </a:cubicBezTo>
                  <a:cubicBezTo>
                    <a:pt x="1159" y="1176"/>
                    <a:pt x="1125" y="1324"/>
                    <a:pt x="1086" y="1466"/>
                  </a:cubicBezTo>
                  <a:cubicBezTo>
                    <a:pt x="1062" y="1534"/>
                    <a:pt x="1039" y="1603"/>
                    <a:pt x="1017" y="1665"/>
                  </a:cubicBezTo>
                  <a:cubicBezTo>
                    <a:pt x="994" y="1733"/>
                    <a:pt x="966" y="1795"/>
                    <a:pt x="937" y="1858"/>
                  </a:cubicBezTo>
                  <a:cubicBezTo>
                    <a:pt x="908" y="1926"/>
                    <a:pt x="874" y="1988"/>
                    <a:pt x="835" y="2051"/>
                  </a:cubicBezTo>
                  <a:cubicBezTo>
                    <a:pt x="784" y="2130"/>
                    <a:pt x="738" y="2193"/>
                    <a:pt x="693" y="2245"/>
                  </a:cubicBezTo>
                  <a:cubicBezTo>
                    <a:pt x="682" y="2256"/>
                    <a:pt x="676" y="2261"/>
                    <a:pt x="664" y="2272"/>
                  </a:cubicBezTo>
                  <a:cubicBezTo>
                    <a:pt x="659" y="2279"/>
                    <a:pt x="653" y="2284"/>
                    <a:pt x="642" y="2290"/>
                  </a:cubicBezTo>
                  <a:cubicBezTo>
                    <a:pt x="601" y="2324"/>
                    <a:pt x="556" y="2358"/>
                    <a:pt x="511" y="2387"/>
                  </a:cubicBezTo>
                  <a:cubicBezTo>
                    <a:pt x="449" y="2421"/>
                    <a:pt x="386" y="2443"/>
                    <a:pt x="318" y="2460"/>
                  </a:cubicBezTo>
                  <a:cubicBezTo>
                    <a:pt x="301" y="2466"/>
                    <a:pt x="284" y="2471"/>
                    <a:pt x="267" y="2471"/>
                  </a:cubicBezTo>
                  <a:cubicBezTo>
                    <a:pt x="221" y="2484"/>
                    <a:pt x="176" y="2489"/>
                    <a:pt x="131" y="2489"/>
                  </a:cubicBezTo>
                  <a:cubicBezTo>
                    <a:pt x="90" y="2484"/>
                    <a:pt x="56" y="2484"/>
                    <a:pt x="22" y="2471"/>
                  </a:cubicBezTo>
                  <a:cubicBezTo>
                    <a:pt x="19" y="2471"/>
                    <a:pt x="17" y="2471"/>
                    <a:pt x="15" y="2471"/>
                  </a:cubicBezTo>
                  <a:lnTo>
                    <a:pt x="15" y="2471"/>
                  </a:lnTo>
                  <a:cubicBezTo>
                    <a:pt x="74" y="2491"/>
                    <a:pt x="136" y="2505"/>
                    <a:pt x="199" y="2505"/>
                  </a:cubicBezTo>
                  <a:lnTo>
                    <a:pt x="210" y="2505"/>
                  </a:lnTo>
                  <a:cubicBezTo>
                    <a:pt x="301" y="2505"/>
                    <a:pt x="386" y="2489"/>
                    <a:pt x="465" y="2449"/>
                  </a:cubicBezTo>
                  <a:cubicBezTo>
                    <a:pt x="551" y="2415"/>
                    <a:pt x="625" y="2358"/>
                    <a:pt x="693" y="2295"/>
                  </a:cubicBezTo>
                  <a:cubicBezTo>
                    <a:pt x="766" y="2222"/>
                    <a:pt x="835" y="2148"/>
                    <a:pt x="897" y="2062"/>
                  </a:cubicBezTo>
                  <a:cubicBezTo>
                    <a:pt x="960" y="1972"/>
                    <a:pt x="1011" y="1870"/>
                    <a:pt x="1062" y="1773"/>
                  </a:cubicBezTo>
                  <a:cubicBezTo>
                    <a:pt x="1154" y="1585"/>
                    <a:pt x="1222" y="1386"/>
                    <a:pt x="1272" y="1188"/>
                  </a:cubicBezTo>
                  <a:cubicBezTo>
                    <a:pt x="1296" y="1113"/>
                    <a:pt x="1312" y="1034"/>
                    <a:pt x="1330" y="960"/>
                  </a:cubicBezTo>
                  <a:cubicBezTo>
                    <a:pt x="1335" y="915"/>
                    <a:pt x="1312" y="874"/>
                    <a:pt x="1278" y="847"/>
                  </a:cubicBezTo>
                  <a:cubicBezTo>
                    <a:pt x="1290" y="801"/>
                    <a:pt x="1307" y="756"/>
                    <a:pt x="1317" y="716"/>
                  </a:cubicBezTo>
                  <a:cubicBezTo>
                    <a:pt x="1375" y="528"/>
                    <a:pt x="1420" y="341"/>
                    <a:pt x="1448" y="153"/>
                  </a:cubicBezTo>
                  <a:cubicBezTo>
                    <a:pt x="1461" y="79"/>
                    <a:pt x="1398" y="11"/>
                    <a:pt x="1330" y="6"/>
                  </a:cubicBezTo>
                  <a:cubicBezTo>
                    <a:pt x="1324" y="0"/>
                    <a:pt x="1317" y="0"/>
                    <a:pt x="131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8098509" y="777117"/>
              <a:ext cx="4703" cy="9603"/>
            </a:xfrm>
            <a:custGeom>
              <a:avLst/>
              <a:gdLst/>
              <a:ahLst/>
              <a:cxnLst/>
              <a:rect l="l" t="t" r="r" b="b"/>
              <a:pathLst>
                <a:path w="143" h="292" extrusionOk="0">
                  <a:moveTo>
                    <a:pt x="75" y="205"/>
                  </a:moveTo>
                  <a:cubicBezTo>
                    <a:pt x="87" y="228"/>
                    <a:pt x="109" y="257"/>
                    <a:pt x="132" y="279"/>
                  </a:cubicBezTo>
                  <a:cubicBezTo>
                    <a:pt x="132" y="284"/>
                    <a:pt x="137" y="291"/>
                    <a:pt x="143" y="291"/>
                  </a:cubicBezTo>
                  <a:cubicBezTo>
                    <a:pt x="137" y="291"/>
                    <a:pt x="132" y="284"/>
                    <a:pt x="132" y="279"/>
                  </a:cubicBezTo>
                  <a:cubicBezTo>
                    <a:pt x="109" y="257"/>
                    <a:pt x="87" y="228"/>
                    <a:pt x="75" y="205"/>
                  </a:cubicBezTo>
                  <a:close/>
                  <a:moveTo>
                    <a:pt x="24" y="87"/>
                  </a:moveTo>
                  <a:cubicBezTo>
                    <a:pt x="30" y="114"/>
                    <a:pt x="40" y="143"/>
                    <a:pt x="53" y="171"/>
                  </a:cubicBezTo>
                  <a:cubicBezTo>
                    <a:pt x="40" y="143"/>
                    <a:pt x="30" y="114"/>
                    <a:pt x="24" y="87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8096109" y="777117"/>
              <a:ext cx="7104" cy="9603"/>
            </a:xfrm>
            <a:custGeom>
              <a:avLst/>
              <a:gdLst/>
              <a:ahLst/>
              <a:cxnLst/>
              <a:rect l="l" t="t" r="r" b="b"/>
              <a:pathLst>
                <a:path w="216" h="292" extrusionOk="0">
                  <a:moveTo>
                    <a:pt x="74" y="1"/>
                  </a:moveTo>
                  <a:cubicBezTo>
                    <a:pt x="58" y="6"/>
                    <a:pt x="45" y="18"/>
                    <a:pt x="34" y="29"/>
                  </a:cubicBezTo>
                  <a:cubicBezTo>
                    <a:pt x="0" y="69"/>
                    <a:pt x="6" y="148"/>
                    <a:pt x="51" y="177"/>
                  </a:cubicBezTo>
                  <a:cubicBezTo>
                    <a:pt x="58" y="177"/>
                    <a:pt x="63" y="182"/>
                    <a:pt x="68" y="182"/>
                  </a:cubicBezTo>
                  <a:cubicBezTo>
                    <a:pt x="108" y="228"/>
                    <a:pt x="160" y="263"/>
                    <a:pt x="210" y="291"/>
                  </a:cubicBezTo>
                  <a:lnTo>
                    <a:pt x="216" y="291"/>
                  </a:lnTo>
                  <a:cubicBezTo>
                    <a:pt x="210" y="291"/>
                    <a:pt x="205" y="284"/>
                    <a:pt x="205" y="279"/>
                  </a:cubicBezTo>
                  <a:cubicBezTo>
                    <a:pt x="182" y="257"/>
                    <a:pt x="160" y="228"/>
                    <a:pt x="148" y="205"/>
                  </a:cubicBezTo>
                  <a:cubicBezTo>
                    <a:pt x="142" y="200"/>
                    <a:pt x="137" y="194"/>
                    <a:pt x="137" y="189"/>
                  </a:cubicBezTo>
                  <a:cubicBezTo>
                    <a:pt x="131" y="182"/>
                    <a:pt x="131" y="177"/>
                    <a:pt x="126" y="171"/>
                  </a:cubicBezTo>
                  <a:cubicBezTo>
                    <a:pt x="113" y="143"/>
                    <a:pt x="103" y="114"/>
                    <a:pt x="97" y="87"/>
                  </a:cubicBezTo>
                  <a:cubicBezTo>
                    <a:pt x="92" y="80"/>
                    <a:pt x="85" y="69"/>
                    <a:pt x="85" y="58"/>
                  </a:cubicBezTo>
                  <a:cubicBezTo>
                    <a:pt x="79" y="40"/>
                    <a:pt x="79" y="18"/>
                    <a:pt x="7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9"/>
            <p:cNvSpPr/>
            <p:nvPr/>
          </p:nvSpPr>
          <p:spPr>
            <a:xfrm>
              <a:off x="8098509" y="712657"/>
              <a:ext cx="54626" cy="78700"/>
            </a:xfrm>
            <a:custGeom>
              <a:avLst/>
              <a:gdLst/>
              <a:ahLst/>
              <a:cxnLst/>
              <a:rect l="l" t="t" r="r" b="b"/>
              <a:pathLst>
                <a:path w="1661" h="2393" extrusionOk="0">
                  <a:moveTo>
                    <a:pt x="1655" y="1"/>
                  </a:moveTo>
                  <a:lnTo>
                    <a:pt x="1655" y="6"/>
                  </a:lnTo>
                  <a:cubicBezTo>
                    <a:pt x="1621" y="28"/>
                    <a:pt x="1587" y="51"/>
                    <a:pt x="1553" y="75"/>
                  </a:cubicBezTo>
                  <a:cubicBezTo>
                    <a:pt x="1546" y="75"/>
                    <a:pt x="1541" y="80"/>
                    <a:pt x="1530" y="86"/>
                  </a:cubicBezTo>
                  <a:cubicBezTo>
                    <a:pt x="1524" y="137"/>
                    <a:pt x="1512" y="188"/>
                    <a:pt x="1501" y="240"/>
                  </a:cubicBezTo>
                  <a:cubicBezTo>
                    <a:pt x="1496" y="251"/>
                    <a:pt x="1496" y="256"/>
                    <a:pt x="1490" y="267"/>
                  </a:cubicBezTo>
                  <a:cubicBezTo>
                    <a:pt x="1492" y="265"/>
                    <a:pt x="1494" y="263"/>
                    <a:pt x="1494" y="261"/>
                  </a:cubicBezTo>
                  <a:lnTo>
                    <a:pt x="1494" y="261"/>
                  </a:lnTo>
                  <a:cubicBezTo>
                    <a:pt x="1398" y="640"/>
                    <a:pt x="1262" y="1018"/>
                    <a:pt x="1076" y="1365"/>
                  </a:cubicBezTo>
                  <a:cubicBezTo>
                    <a:pt x="990" y="1512"/>
                    <a:pt x="887" y="1659"/>
                    <a:pt x="769" y="1785"/>
                  </a:cubicBezTo>
                  <a:cubicBezTo>
                    <a:pt x="717" y="1835"/>
                    <a:pt x="660" y="1887"/>
                    <a:pt x="598" y="1927"/>
                  </a:cubicBezTo>
                  <a:cubicBezTo>
                    <a:pt x="552" y="1950"/>
                    <a:pt x="512" y="1972"/>
                    <a:pt x="467" y="1984"/>
                  </a:cubicBezTo>
                  <a:cubicBezTo>
                    <a:pt x="428" y="1995"/>
                    <a:pt x="387" y="2000"/>
                    <a:pt x="347" y="2000"/>
                  </a:cubicBezTo>
                  <a:cubicBezTo>
                    <a:pt x="263" y="2000"/>
                    <a:pt x="182" y="1978"/>
                    <a:pt x="98" y="1966"/>
                  </a:cubicBezTo>
                  <a:cubicBezTo>
                    <a:pt x="80" y="1955"/>
                    <a:pt x="64" y="1950"/>
                    <a:pt x="40" y="1950"/>
                  </a:cubicBezTo>
                  <a:lnTo>
                    <a:pt x="30" y="1950"/>
                  </a:lnTo>
                  <a:cubicBezTo>
                    <a:pt x="19" y="1950"/>
                    <a:pt x="6" y="1955"/>
                    <a:pt x="1" y="1961"/>
                  </a:cubicBezTo>
                  <a:cubicBezTo>
                    <a:pt x="6" y="1978"/>
                    <a:pt x="6" y="2000"/>
                    <a:pt x="12" y="2018"/>
                  </a:cubicBezTo>
                  <a:cubicBezTo>
                    <a:pt x="12" y="2029"/>
                    <a:pt x="19" y="2040"/>
                    <a:pt x="24" y="2047"/>
                  </a:cubicBezTo>
                  <a:cubicBezTo>
                    <a:pt x="30" y="2074"/>
                    <a:pt x="40" y="2103"/>
                    <a:pt x="53" y="2131"/>
                  </a:cubicBezTo>
                  <a:cubicBezTo>
                    <a:pt x="58" y="2137"/>
                    <a:pt x="58" y="2142"/>
                    <a:pt x="64" y="2149"/>
                  </a:cubicBezTo>
                  <a:cubicBezTo>
                    <a:pt x="64" y="2154"/>
                    <a:pt x="69" y="2160"/>
                    <a:pt x="75" y="2165"/>
                  </a:cubicBezTo>
                  <a:cubicBezTo>
                    <a:pt x="87" y="2188"/>
                    <a:pt x="109" y="2217"/>
                    <a:pt x="132" y="2239"/>
                  </a:cubicBezTo>
                  <a:cubicBezTo>
                    <a:pt x="132" y="2244"/>
                    <a:pt x="137" y="2251"/>
                    <a:pt x="143" y="2251"/>
                  </a:cubicBezTo>
                  <a:cubicBezTo>
                    <a:pt x="211" y="2302"/>
                    <a:pt x="285" y="2341"/>
                    <a:pt x="365" y="2370"/>
                  </a:cubicBezTo>
                  <a:cubicBezTo>
                    <a:pt x="371" y="2375"/>
                    <a:pt x="376" y="2375"/>
                    <a:pt x="387" y="2375"/>
                  </a:cubicBezTo>
                  <a:cubicBezTo>
                    <a:pt x="421" y="2388"/>
                    <a:pt x="455" y="2388"/>
                    <a:pt x="496" y="2393"/>
                  </a:cubicBezTo>
                  <a:cubicBezTo>
                    <a:pt x="541" y="2393"/>
                    <a:pt x="586" y="2388"/>
                    <a:pt x="632" y="2375"/>
                  </a:cubicBezTo>
                  <a:cubicBezTo>
                    <a:pt x="649" y="2375"/>
                    <a:pt x="666" y="2370"/>
                    <a:pt x="683" y="2364"/>
                  </a:cubicBezTo>
                  <a:cubicBezTo>
                    <a:pt x="751" y="2347"/>
                    <a:pt x="814" y="2325"/>
                    <a:pt x="876" y="2291"/>
                  </a:cubicBezTo>
                  <a:cubicBezTo>
                    <a:pt x="921" y="2262"/>
                    <a:pt x="966" y="2228"/>
                    <a:pt x="1007" y="2194"/>
                  </a:cubicBezTo>
                  <a:cubicBezTo>
                    <a:pt x="1013" y="2188"/>
                    <a:pt x="1024" y="2183"/>
                    <a:pt x="1029" y="2176"/>
                  </a:cubicBezTo>
                  <a:cubicBezTo>
                    <a:pt x="1041" y="2165"/>
                    <a:pt x="1047" y="2160"/>
                    <a:pt x="1058" y="2149"/>
                  </a:cubicBezTo>
                  <a:cubicBezTo>
                    <a:pt x="1103" y="2097"/>
                    <a:pt x="1149" y="2034"/>
                    <a:pt x="1200" y="1955"/>
                  </a:cubicBezTo>
                  <a:cubicBezTo>
                    <a:pt x="1239" y="1892"/>
                    <a:pt x="1273" y="1830"/>
                    <a:pt x="1302" y="1762"/>
                  </a:cubicBezTo>
                  <a:cubicBezTo>
                    <a:pt x="1331" y="1699"/>
                    <a:pt x="1359" y="1637"/>
                    <a:pt x="1382" y="1569"/>
                  </a:cubicBezTo>
                  <a:cubicBezTo>
                    <a:pt x="1404" y="1507"/>
                    <a:pt x="1427" y="1438"/>
                    <a:pt x="1451" y="1370"/>
                  </a:cubicBezTo>
                  <a:cubicBezTo>
                    <a:pt x="1490" y="1228"/>
                    <a:pt x="1524" y="1080"/>
                    <a:pt x="1553" y="921"/>
                  </a:cubicBezTo>
                  <a:cubicBezTo>
                    <a:pt x="1569" y="830"/>
                    <a:pt x="1587" y="733"/>
                    <a:pt x="1598" y="631"/>
                  </a:cubicBezTo>
                  <a:cubicBezTo>
                    <a:pt x="1614" y="512"/>
                    <a:pt x="1627" y="387"/>
                    <a:pt x="1637" y="251"/>
                  </a:cubicBezTo>
                  <a:cubicBezTo>
                    <a:pt x="1643" y="199"/>
                    <a:pt x="1648" y="143"/>
                    <a:pt x="1655" y="86"/>
                  </a:cubicBezTo>
                  <a:lnTo>
                    <a:pt x="1661" y="6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9"/>
            <p:cNvSpPr/>
            <p:nvPr/>
          </p:nvSpPr>
          <p:spPr>
            <a:xfrm>
              <a:off x="7849775" y="840853"/>
              <a:ext cx="65841" cy="89257"/>
            </a:xfrm>
            <a:custGeom>
              <a:avLst/>
              <a:gdLst/>
              <a:ahLst/>
              <a:cxnLst/>
              <a:rect l="l" t="t" r="r" b="b"/>
              <a:pathLst>
                <a:path w="2002" h="2714" extrusionOk="0">
                  <a:moveTo>
                    <a:pt x="1820" y="171"/>
                  </a:moveTo>
                  <a:lnTo>
                    <a:pt x="1813" y="250"/>
                  </a:lnTo>
                  <a:cubicBezTo>
                    <a:pt x="1808" y="307"/>
                    <a:pt x="1802" y="365"/>
                    <a:pt x="1797" y="421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8"/>
                    <a:pt x="1677" y="1312"/>
                    <a:pt x="1608" y="1535"/>
                  </a:cubicBezTo>
                  <a:cubicBezTo>
                    <a:pt x="1547" y="1763"/>
                    <a:pt x="1461" y="1955"/>
                    <a:pt x="1359" y="2120"/>
                  </a:cubicBezTo>
                  <a:cubicBezTo>
                    <a:pt x="1302" y="2217"/>
                    <a:pt x="1251" y="2285"/>
                    <a:pt x="1188" y="2342"/>
                  </a:cubicBezTo>
                  <a:cubicBezTo>
                    <a:pt x="1138" y="2387"/>
                    <a:pt x="1086" y="2421"/>
                    <a:pt x="1036" y="2455"/>
                  </a:cubicBezTo>
                  <a:cubicBezTo>
                    <a:pt x="973" y="2489"/>
                    <a:pt x="910" y="2518"/>
                    <a:pt x="842" y="2534"/>
                  </a:cubicBezTo>
                  <a:cubicBezTo>
                    <a:pt x="779" y="2547"/>
                    <a:pt x="717" y="2558"/>
                    <a:pt x="654" y="2558"/>
                  </a:cubicBezTo>
                  <a:cubicBezTo>
                    <a:pt x="603" y="2558"/>
                    <a:pt x="546" y="2547"/>
                    <a:pt x="496" y="2529"/>
                  </a:cubicBezTo>
                  <a:cubicBezTo>
                    <a:pt x="456" y="2518"/>
                    <a:pt x="415" y="2500"/>
                    <a:pt x="388" y="2484"/>
                  </a:cubicBezTo>
                  <a:cubicBezTo>
                    <a:pt x="347" y="2461"/>
                    <a:pt x="320" y="2438"/>
                    <a:pt x="291" y="2403"/>
                  </a:cubicBezTo>
                  <a:cubicBezTo>
                    <a:pt x="262" y="2376"/>
                    <a:pt x="239" y="2348"/>
                    <a:pt x="223" y="2313"/>
                  </a:cubicBezTo>
                  <a:cubicBezTo>
                    <a:pt x="200" y="2274"/>
                    <a:pt x="183" y="2228"/>
                    <a:pt x="171" y="2183"/>
                  </a:cubicBezTo>
                  <a:cubicBezTo>
                    <a:pt x="160" y="2120"/>
                    <a:pt x="149" y="2057"/>
                    <a:pt x="149" y="1983"/>
                  </a:cubicBezTo>
                  <a:cubicBezTo>
                    <a:pt x="155" y="1899"/>
                    <a:pt x="166" y="1813"/>
                    <a:pt x="194" y="1728"/>
                  </a:cubicBezTo>
                  <a:cubicBezTo>
                    <a:pt x="223" y="1619"/>
                    <a:pt x="268" y="1517"/>
                    <a:pt x="331" y="1415"/>
                  </a:cubicBezTo>
                  <a:cubicBezTo>
                    <a:pt x="415" y="1278"/>
                    <a:pt x="530" y="1149"/>
                    <a:pt x="672" y="1006"/>
                  </a:cubicBezTo>
                  <a:cubicBezTo>
                    <a:pt x="831" y="853"/>
                    <a:pt x="1018" y="706"/>
                    <a:pt x="1280" y="528"/>
                  </a:cubicBezTo>
                  <a:cubicBezTo>
                    <a:pt x="1377" y="460"/>
                    <a:pt x="1472" y="399"/>
                    <a:pt x="1574" y="331"/>
                  </a:cubicBezTo>
                  <a:lnTo>
                    <a:pt x="1626" y="296"/>
                  </a:lnTo>
                  <a:cubicBezTo>
                    <a:pt x="1689" y="256"/>
                    <a:pt x="1752" y="211"/>
                    <a:pt x="1813" y="171"/>
                  </a:cubicBezTo>
                  <a:close/>
                  <a:moveTo>
                    <a:pt x="1915" y="1"/>
                  </a:moveTo>
                  <a:cubicBezTo>
                    <a:pt x="1888" y="1"/>
                    <a:pt x="1859" y="17"/>
                    <a:pt x="1842" y="40"/>
                  </a:cubicBezTo>
                  <a:cubicBezTo>
                    <a:pt x="1831" y="40"/>
                    <a:pt x="1820" y="40"/>
                    <a:pt x="1808" y="51"/>
                  </a:cubicBezTo>
                  <a:cubicBezTo>
                    <a:pt x="1621" y="176"/>
                    <a:pt x="1427" y="296"/>
                    <a:pt x="1233" y="426"/>
                  </a:cubicBezTo>
                  <a:cubicBezTo>
                    <a:pt x="1029" y="569"/>
                    <a:pt x="824" y="717"/>
                    <a:pt x="637" y="882"/>
                  </a:cubicBezTo>
                  <a:cubicBezTo>
                    <a:pt x="456" y="1047"/>
                    <a:pt x="291" y="1228"/>
                    <a:pt x="171" y="1438"/>
                  </a:cubicBezTo>
                  <a:cubicBezTo>
                    <a:pt x="58" y="1643"/>
                    <a:pt x="1" y="1876"/>
                    <a:pt x="18" y="2109"/>
                  </a:cubicBezTo>
                  <a:cubicBezTo>
                    <a:pt x="35" y="2301"/>
                    <a:pt x="126" y="2489"/>
                    <a:pt x="291" y="2603"/>
                  </a:cubicBezTo>
                  <a:cubicBezTo>
                    <a:pt x="403" y="2678"/>
                    <a:pt x="540" y="2713"/>
                    <a:pt x="677" y="2713"/>
                  </a:cubicBezTo>
                  <a:cubicBezTo>
                    <a:pt x="727" y="2713"/>
                    <a:pt x="776" y="2708"/>
                    <a:pt x="824" y="2699"/>
                  </a:cubicBezTo>
                  <a:cubicBezTo>
                    <a:pt x="921" y="2683"/>
                    <a:pt x="1012" y="2654"/>
                    <a:pt x="1097" y="2608"/>
                  </a:cubicBezTo>
                  <a:cubicBezTo>
                    <a:pt x="1194" y="2558"/>
                    <a:pt x="1274" y="2495"/>
                    <a:pt x="1348" y="2416"/>
                  </a:cubicBezTo>
                  <a:cubicBezTo>
                    <a:pt x="1388" y="2382"/>
                    <a:pt x="1422" y="2335"/>
                    <a:pt x="1450" y="2290"/>
                  </a:cubicBezTo>
                  <a:cubicBezTo>
                    <a:pt x="1490" y="2233"/>
                    <a:pt x="1529" y="2172"/>
                    <a:pt x="1563" y="2103"/>
                  </a:cubicBezTo>
                  <a:cubicBezTo>
                    <a:pt x="1632" y="1983"/>
                    <a:pt x="1689" y="1853"/>
                    <a:pt x="1734" y="1722"/>
                  </a:cubicBezTo>
                  <a:cubicBezTo>
                    <a:pt x="1825" y="1456"/>
                    <a:pt x="1881" y="1183"/>
                    <a:pt x="1922" y="910"/>
                  </a:cubicBezTo>
                  <a:cubicBezTo>
                    <a:pt x="1944" y="774"/>
                    <a:pt x="1956" y="637"/>
                    <a:pt x="1973" y="494"/>
                  </a:cubicBezTo>
                  <a:cubicBezTo>
                    <a:pt x="1983" y="365"/>
                    <a:pt x="1996" y="234"/>
                    <a:pt x="2001" y="108"/>
                  </a:cubicBezTo>
                  <a:cubicBezTo>
                    <a:pt x="2001" y="80"/>
                    <a:pt x="2001" y="58"/>
                    <a:pt x="1983" y="40"/>
                  </a:cubicBezTo>
                  <a:cubicBezTo>
                    <a:pt x="1973" y="24"/>
                    <a:pt x="1949" y="6"/>
                    <a:pt x="1928" y="6"/>
                  </a:cubicBezTo>
                  <a:cubicBezTo>
                    <a:pt x="1922" y="6"/>
                    <a:pt x="1915" y="1"/>
                    <a:pt x="19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7854675" y="846477"/>
              <a:ext cx="54955" cy="78502"/>
            </a:xfrm>
            <a:custGeom>
              <a:avLst/>
              <a:gdLst/>
              <a:ahLst/>
              <a:cxnLst/>
              <a:rect l="l" t="t" r="r" b="b"/>
              <a:pathLst>
                <a:path w="1671" h="2387" extrusionOk="0">
                  <a:moveTo>
                    <a:pt x="1664" y="0"/>
                  </a:moveTo>
                  <a:cubicBezTo>
                    <a:pt x="1603" y="40"/>
                    <a:pt x="1540" y="85"/>
                    <a:pt x="1477" y="125"/>
                  </a:cubicBezTo>
                  <a:lnTo>
                    <a:pt x="1425" y="160"/>
                  </a:lnTo>
                  <a:cubicBezTo>
                    <a:pt x="1323" y="228"/>
                    <a:pt x="1228" y="289"/>
                    <a:pt x="1131" y="357"/>
                  </a:cubicBezTo>
                  <a:cubicBezTo>
                    <a:pt x="869" y="535"/>
                    <a:pt x="682" y="682"/>
                    <a:pt x="523" y="835"/>
                  </a:cubicBezTo>
                  <a:cubicBezTo>
                    <a:pt x="381" y="978"/>
                    <a:pt x="266" y="1107"/>
                    <a:pt x="182" y="1244"/>
                  </a:cubicBezTo>
                  <a:cubicBezTo>
                    <a:pt x="119" y="1346"/>
                    <a:pt x="74" y="1448"/>
                    <a:pt x="45" y="1557"/>
                  </a:cubicBezTo>
                  <a:cubicBezTo>
                    <a:pt x="17" y="1642"/>
                    <a:pt x="6" y="1728"/>
                    <a:pt x="0" y="1812"/>
                  </a:cubicBezTo>
                  <a:cubicBezTo>
                    <a:pt x="0" y="1886"/>
                    <a:pt x="11" y="1949"/>
                    <a:pt x="22" y="2012"/>
                  </a:cubicBezTo>
                  <a:cubicBezTo>
                    <a:pt x="34" y="2057"/>
                    <a:pt x="51" y="2103"/>
                    <a:pt x="74" y="2142"/>
                  </a:cubicBezTo>
                  <a:cubicBezTo>
                    <a:pt x="90" y="2177"/>
                    <a:pt x="113" y="2205"/>
                    <a:pt x="142" y="2232"/>
                  </a:cubicBezTo>
                  <a:cubicBezTo>
                    <a:pt x="171" y="2267"/>
                    <a:pt x="198" y="2290"/>
                    <a:pt x="232" y="2313"/>
                  </a:cubicBezTo>
                  <a:cubicBezTo>
                    <a:pt x="266" y="2329"/>
                    <a:pt x="307" y="2347"/>
                    <a:pt x="347" y="2363"/>
                  </a:cubicBezTo>
                  <a:cubicBezTo>
                    <a:pt x="397" y="2376"/>
                    <a:pt x="454" y="2381"/>
                    <a:pt x="505" y="2387"/>
                  </a:cubicBezTo>
                  <a:cubicBezTo>
                    <a:pt x="568" y="2387"/>
                    <a:pt x="630" y="2376"/>
                    <a:pt x="693" y="2363"/>
                  </a:cubicBezTo>
                  <a:cubicBezTo>
                    <a:pt x="761" y="2347"/>
                    <a:pt x="824" y="2318"/>
                    <a:pt x="887" y="2284"/>
                  </a:cubicBezTo>
                  <a:cubicBezTo>
                    <a:pt x="937" y="2256"/>
                    <a:pt x="989" y="2216"/>
                    <a:pt x="1039" y="2171"/>
                  </a:cubicBezTo>
                  <a:cubicBezTo>
                    <a:pt x="1102" y="2114"/>
                    <a:pt x="1153" y="2046"/>
                    <a:pt x="1210" y="1949"/>
                  </a:cubicBezTo>
                  <a:cubicBezTo>
                    <a:pt x="1312" y="1778"/>
                    <a:pt x="1391" y="1592"/>
                    <a:pt x="1459" y="1364"/>
                  </a:cubicBezTo>
                  <a:cubicBezTo>
                    <a:pt x="1528" y="1141"/>
                    <a:pt x="1574" y="897"/>
                    <a:pt x="1608" y="625"/>
                  </a:cubicBezTo>
                  <a:cubicBezTo>
                    <a:pt x="1624" y="506"/>
                    <a:pt x="1637" y="381"/>
                    <a:pt x="1648" y="250"/>
                  </a:cubicBezTo>
                  <a:cubicBezTo>
                    <a:pt x="1653" y="194"/>
                    <a:pt x="1659" y="136"/>
                    <a:pt x="1664" y="79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7867732" y="924585"/>
              <a:ext cx="3552" cy="395"/>
            </a:xfrm>
            <a:custGeom>
              <a:avLst/>
              <a:gdLst/>
              <a:ahLst/>
              <a:cxnLst/>
              <a:rect l="l" t="t" r="r" b="b"/>
              <a:pathLst>
                <a:path w="108" h="12" extrusionOk="0">
                  <a:moveTo>
                    <a:pt x="0" y="1"/>
                  </a:moveTo>
                  <a:cubicBezTo>
                    <a:pt x="34" y="6"/>
                    <a:pt x="68" y="12"/>
                    <a:pt x="108" y="12"/>
                  </a:cubicBezTo>
                  <a:cubicBezTo>
                    <a:pt x="74" y="12"/>
                    <a:pt x="34" y="6"/>
                    <a:pt x="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7867009" y="843287"/>
              <a:ext cx="48246" cy="82449"/>
            </a:xfrm>
            <a:custGeom>
              <a:avLst/>
              <a:gdLst/>
              <a:ahLst/>
              <a:cxnLst/>
              <a:rect l="l" t="t" r="r" b="b"/>
              <a:pathLst>
                <a:path w="1467" h="2507" extrusionOk="0">
                  <a:moveTo>
                    <a:pt x="1312" y="0"/>
                  </a:moveTo>
                  <a:cubicBezTo>
                    <a:pt x="1244" y="0"/>
                    <a:pt x="1187" y="52"/>
                    <a:pt x="1181" y="120"/>
                  </a:cubicBezTo>
                  <a:cubicBezTo>
                    <a:pt x="1176" y="142"/>
                    <a:pt x="1170" y="160"/>
                    <a:pt x="1170" y="176"/>
                  </a:cubicBezTo>
                  <a:cubicBezTo>
                    <a:pt x="1210" y="154"/>
                    <a:pt x="1249" y="126"/>
                    <a:pt x="1289" y="97"/>
                  </a:cubicBezTo>
                  <a:lnTo>
                    <a:pt x="1296" y="97"/>
                  </a:lnTo>
                  <a:lnTo>
                    <a:pt x="1289" y="176"/>
                  </a:lnTo>
                  <a:cubicBezTo>
                    <a:pt x="1284" y="233"/>
                    <a:pt x="1278" y="291"/>
                    <a:pt x="1273" y="347"/>
                  </a:cubicBezTo>
                  <a:cubicBezTo>
                    <a:pt x="1262" y="478"/>
                    <a:pt x="1249" y="603"/>
                    <a:pt x="1233" y="722"/>
                  </a:cubicBezTo>
                  <a:cubicBezTo>
                    <a:pt x="1221" y="818"/>
                    <a:pt x="1210" y="915"/>
                    <a:pt x="1194" y="1007"/>
                  </a:cubicBezTo>
                  <a:cubicBezTo>
                    <a:pt x="1165" y="1165"/>
                    <a:pt x="1131" y="1319"/>
                    <a:pt x="1084" y="1461"/>
                  </a:cubicBezTo>
                  <a:cubicBezTo>
                    <a:pt x="1016" y="1689"/>
                    <a:pt x="937" y="1875"/>
                    <a:pt x="835" y="2046"/>
                  </a:cubicBezTo>
                  <a:cubicBezTo>
                    <a:pt x="784" y="2132"/>
                    <a:pt x="733" y="2200"/>
                    <a:pt x="682" y="2250"/>
                  </a:cubicBezTo>
                  <a:cubicBezTo>
                    <a:pt x="675" y="2256"/>
                    <a:pt x="670" y="2261"/>
                    <a:pt x="664" y="2268"/>
                  </a:cubicBezTo>
                  <a:cubicBezTo>
                    <a:pt x="664" y="2274"/>
                    <a:pt x="659" y="2274"/>
                    <a:pt x="653" y="2279"/>
                  </a:cubicBezTo>
                  <a:cubicBezTo>
                    <a:pt x="607" y="2319"/>
                    <a:pt x="562" y="2353"/>
                    <a:pt x="512" y="2381"/>
                  </a:cubicBezTo>
                  <a:cubicBezTo>
                    <a:pt x="449" y="2415"/>
                    <a:pt x="386" y="2444"/>
                    <a:pt x="318" y="2460"/>
                  </a:cubicBezTo>
                  <a:cubicBezTo>
                    <a:pt x="300" y="2460"/>
                    <a:pt x="284" y="2466"/>
                    <a:pt x="266" y="2473"/>
                  </a:cubicBezTo>
                  <a:cubicBezTo>
                    <a:pt x="221" y="2478"/>
                    <a:pt x="176" y="2484"/>
                    <a:pt x="130" y="2484"/>
                  </a:cubicBezTo>
                  <a:cubicBezTo>
                    <a:pt x="90" y="2484"/>
                    <a:pt x="56" y="2478"/>
                    <a:pt x="22" y="2473"/>
                  </a:cubicBezTo>
                  <a:cubicBezTo>
                    <a:pt x="17" y="2466"/>
                    <a:pt x="6" y="2466"/>
                    <a:pt x="0" y="2466"/>
                  </a:cubicBezTo>
                  <a:cubicBezTo>
                    <a:pt x="62" y="2489"/>
                    <a:pt x="130" y="2500"/>
                    <a:pt x="198" y="2507"/>
                  </a:cubicBezTo>
                  <a:lnTo>
                    <a:pt x="216" y="2507"/>
                  </a:lnTo>
                  <a:cubicBezTo>
                    <a:pt x="300" y="2507"/>
                    <a:pt x="386" y="2484"/>
                    <a:pt x="465" y="2450"/>
                  </a:cubicBezTo>
                  <a:cubicBezTo>
                    <a:pt x="551" y="2410"/>
                    <a:pt x="630" y="2353"/>
                    <a:pt x="693" y="2290"/>
                  </a:cubicBezTo>
                  <a:cubicBezTo>
                    <a:pt x="772" y="2222"/>
                    <a:pt x="840" y="2143"/>
                    <a:pt x="898" y="2057"/>
                  </a:cubicBezTo>
                  <a:cubicBezTo>
                    <a:pt x="960" y="1967"/>
                    <a:pt x="1016" y="1870"/>
                    <a:pt x="1063" y="1768"/>
                  </a:cubicBezTo>
                  <a:cubicBezTo>
                    <a:pt x="1153" y="1579"/>
                    <a:pt x="1221" y="1387"/>
                    <a:pt x="1273" y="1188"/>
                  </a:cubicBezTo>
                  <a:cubicBezTo>
                    <a:pt x="1296" y="1109"/>
                    <a:pt x="1312" y="1034"/>
                    <a:pt x="1330" y="955"/>
                  </a:cubicBezTo>
                  <a:cubicBezTo>
                    <a:pt x="1335" y="915"/>
                    <a:pt x="1312" y="870"/>
                    <a:pt x="1278" y="842"/>
                  </a:cubicBezTo>
                  <a:cubicBezTo>
                    <a:pt x="1289" y="802"/>
                    <a:pt x="1307" y="756"/>
                    <a:pt x="1318" y="711"/>
                  </a:cubicBezTo>
                  <a:cubicBezTo>
                    <a:pt x="1375" y="529"/>
                    <a:pt x="1420" y="341"/>
                    <a:pt x="1454" y="154"/>
                  </a:cubicBezTo>
                  <a:cubicBezTo>
                    <a:pt x="1466" y="79"/>
                    <a:pt x="1404" y="6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7855037" y="910740"/>
              <a:ext cx="4670" cy="9768"/>
            </a:xfrm>
            <a:custGeom>
              <a:avLst/>
              <a:gdLst/>
              <a:ahLst/>
              <a:cxnLst/>
              <a:rect l="l" t="t" r="r" b="b"/>
              <a:pathLst>
                <a:path w="142" h="297" extrusionOk="0">
                  <a:moveTo>
                    <a:pt x="74" y="205"/>
                  </a:moveTo>
                  <a:cubicBezTo>
                    <a:pt x="92" y="233"/>
                    <a:pt x="108" y="257"/>
                    <a:pt x="131" y="278"/>
                  </a:cubicBezTo>
                  <a:cubicBezTo>
                    <a:pt x="137" y="285"/>
                    <a:pt x="137" y="291"/>
                    <a:pt x="142" y="296"/>
                  </a:cubicBezTo>
                  <a:cubicBezTo>
                    <a:pt x="137" y="291"/>
                    <a:pt x="137" y="285"/>
                    <a:pt x="131" y="278"/>
                  </a:cubicBezTo>
                  <a:cubicBezTo>
                    <a:pt x="108" y="257"/>
                    <a:pt x="92" y="233"/>
                    <a:pt x="74" y="205"/>
                  </a:cubicBezTo>
                  <a:close/>
                  <a:moveTo>
                    <a:pt x="23" y="92"/>
                  </a:moveTo>
                  <a:cubicBezTo>
                    <a:pt x="29" y="115"/>
                    <a:pt x="40" y="142"/>
                    <a:pt x="51" y="165"/>
                  </a:cubicBezTo>
                  <a:cubicBezTo>
                    <a:pt x="40" y="142"/>
                    <a:pt x="29" y="115"/>
                    <a:pt x="23" y="92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7852768" y="910740"/>
              <a:ext cx="6939" cy="9768"/>
            </a:xfrm>
            <a:custGeom>
              <a:avLst/>
              <a:gdLst/>
              <a:ahLst/>
              <a:cxnLst/>
              <a:rect l="l" t="t" r="r" b="b"/>
              <a:pathLst>
                <a:path w="211" h="297" extrusionOk="0">
                  <a:moveTo>
                    <a:pt x="69" y="0"/>
                  </a:moveTo>
                  <a:cubicBezTo>
                    <a:pt x="51" y="6"/>
                    <a:pt x="40" y="18"/>
                    <a:pt x="30" y="34"/>
                  </a:cubicBezTo>
                  <a:cubicBezTo>
                    <a:pt x="1" y="74"/>
                    <a:pt x="1" y="149"/>
                    <a:pt x="51" y="176"/>
                  </a:cubicBezTo>
                  <a:cubicBezTo>
                    <a:pt x="58" y="183"/>
                    <a:pt x="64" y="183"/>
                    <a:pt x="64" y="188"/>
                  </a:cubicBezTo>
                  <a:cubicBezTo>
                    <a:pt x="103" y="233"/>
                    <a:pt x="154" y="268"/>
                    <a:pt x="206" y="291"/>
                  </a:cubicBezTo>
                  <a:cubicBezTo>
                    <a:pt x="206" y="291"/>
                    <a:pt x="207" y="291"/>
                    <a:pt x="207" y="291"/>
                  </a:cubicBezTo>
                  <a:lnTo>
                    <a:pt x="207" y="291"/>
                  </a:lnTo>
                  <a:cubicBezTo>
                    <a:pt x="205" y="287"/>
                    <a:pt x="204" y="283"/>
                    <a:pt x="200" y="278"/>
                  </a:cubicBezTo>
                  <a:cubicBezTo>
                    <a:pt x="177" y="257"/>
                    <a:pt x="161" y="233"/>
                    <a:pt x="143" y="205"/>
                  </a:cubicBezTo>
                  <a:cubicBezTo>
                    <a:pt x="137" y="199"/>
                    <a:pt x="137" y="194"/>
                    <a:pt x="132" y="188"/>
                  </a:cubicBezTo>
                  <a:cubicBezTo>
                    <a:pt x="126" y="183"/>
                    <a:pt x="126" y="176"/>
                    <a:pt x="120" y="165"/>
                  </a:cubicBezTo>
                  <a:cubicBezTo>
                    <a:pt x="109" y="142"/>
                    <a:pt x="98" y="115"/>
                    <a:pt x="92" y="92"/>
                  </a:cubicBezTo>
                  <a:cubicBezTo>
                    <a:pt x="85" y="81"/>
                    <a:pt x="85" y="68"/>
                    <a:pt x="80" y="58"/>
                  </a:cubicBezTo>
                  <a:cubicBezTo>
                    <a:pt x="80" y="40"/>
                    <a:pt x="75" y="23"/>
                    <a:pt x="69" y="6"/>
                  </a:cubicBezTo>
                  <a:lnTo>
                    <a:pt x="69" y="0"/>
                  </a:lnTo>
                  <a:close/>
                  <a:moveTo>
                    <a:pt x="207" y="291"/>
                  </a:moveTo>
                  <a:lnTo>
                    <a:pt x="207" y="291"/>
                  </a:lnTo>
                  <a:cubicBezTo>
                    <a:pt x="208" y="293"/>
                    <a:pt x="209" y="294"/>
                    <a:pt x="211" y="296"/>
                  </a:cubicBezTo>
                  <a:cubicBezTo>
                    <a:pt x="211" y="296"/>
                    <a:pt x="211" y="292"/>
                    <a:pt x="207" y="29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7855037" y="846477"/>
              <a:ext cx="54593" cy="78502"/>
            </a:xfrm>
            <a:custGeom>
              <a:avLst/>
              <a:gdLst/>
              <a:ahLst/>
              <a:cxnLst/>
              <a:rect l="l" t="t" r="r" b="b"/>
              <a:pathLst>
                <a:path w="1660" h="2387" extrusionOk="0">
                  <a:moveTo>
                    <a:pt x="1653" y="0"/>
                  </a:moveTo>
                  <a:cubicBezTo>
                    <a:pt x="1613" y="29"/>
                    <a:pt x="1574" y="57"/>
                    <a:pt x="1534" y="79"/>
                  </a:cubicBezTo>
                  <a:cubicBezTo>
                    <a:pt x="1523" y="131"/>
                    <a:pt x="1511" y="181"/>
                    <a:pt x="1500" y="233"/>
                  </a:cubicBezTo>
                  <a:cubicBezTo>
                    <a:pt x="1500" y="233"/>
                    <a:pt x="1500" y="233"/>
                    <a:pt x="1500" y="233"/>
                  </a:cubicBezTo>
                  <a:lnTo>
                    <a:pt x="1500" y="233"/>
                  </a:lnTo>
                  <a:lnTo>
                    <a:pt x="1500" y="233"/>
                  </a:lnTo>
                  <a:lnTo>
                    <a:pt x="1500" y="233"/>
                  </a:lnTo>
                  <a:cubicBezTo>
                    <a:pt x="1500" y="238"/>
                    <a:pt x="1500" y="243"/>
                    <a:pt x="1496" y="244"/>
                  </a:cubicBezTo>
                  <a:lnTo>
                    <a:pt x="1496" y="244"/>
                  </a:lnTo>
                  <a:cubicBezTo>
                    <a:pt x="1497" y="240"/>
                    <a:pt x="1498" y="237"/>
                    <a:pt x="1500" y="233"/>
                  </a:cubicBezTo>
                  <a:lnTo>
                    <a:pt x="1500" y="233"/>
                  </a:lnTo>
                  <a:lnTo>
                    <a:pt x="1495" y="244"/>
                  </a:lnTo>
                  <a:cubicBezTo>
                    <a:pt x="1495" y="244"/>
                    <a:pt x="1496" y="244"/>
                    <a:pt x="1496" y="244"/>
                  </a:cubicBezTo>
                  <a:lnTo>
                    <a:pt x="1496" y="244"/>
                  </a:lnTo>
                  <a:cubicBezTo>
                    <a:pt x="1495" y="251"/>
                    <a:pt x="1495" y="259"/>
                    <a:pt x="1495" y="267"/>
                  </a:cubicBezTo>
                  <a:lnTo>
                    <a:pt x="1495" y="244"/>
                  </a:lnTo>
                  <a:cubicBezTo>
                    <a:pt x="1398" y="630"/>
                    <a:pt x="1262" y="1012"/>
                    <a:pt x="1073" y="1358"/>
                  </a:cubicBezTo>
                  <a:cubicBezTo>
                    <a:pt x="989" y="1511"/>
                    <a:pt x="892" y="1653"/>
                    <a:pt x="767" y="1784"/>
                  </a:cubicBezTo>
                  <a:cubicBezTo>
                    <a:pt x="716" y="1836"/>
                    <a:pt x="659" y="1881"/>
                    <a:pt x="596" y="1920"/>
                  </a:cubicBezTo>
                  <a:cubicBezTo>
                    <a:pt x="557" y="1943"/>
                    <a:pt x="512" y="1967"/>
                    <a:pt x="467" y="1977"/>
                  </a:cubicBezTo>
                  <a:cubicBezTo>
                    <a:pt x="426" y="1988"/>
                    <a:pt x="386" y="1994"/>
                    <a:pt x="352" y="1994"/>
                  </a:cubicBezTo>
                  <a:cubicBezTo>
                    <a:pt x="262" y="1994"/>
                    <a:pt x="182" y="1972"/>
                    <a:pt x="97" y="1960"/>
                  </a:cubicBezTo>
                  <a:cubicBezTo>
                    <a:pt x="79" y="1954"/>
                    <a:pt x="63" y="1943"/>
                    <a:pt x="45" y="1943"/>
                  </a:cubicBezTo>
                  <a:cubicBezTo>
                    <a:pt x="40" y="1943"/>
                    <a:pt x="34" y="1943"/>
                    <a:pt x="29" y="1949"/>
                  </a:cubicBezTo>
                  <a:cubicBezTo>
                    <a:pt x="16" y="1949"/>
                    <a:pt x="11" y="1949"/>
                    <a:pt x="0" y="1954"/>
                  </a:cubicBezTo>
                  <a:lnTo>
                    <a:pt x="0" y="1960"/>
                  </a:lnTo>
                  <a:cubicBezTo>
                    <a:pt x="6" y="1977"/>
                    <a:pt x="11" y="1994"/>
                    <a:pt x="11" y="2012"/>
                  </a:cubicBezTo>
                  <a:cubicBezTo>
                    <a:pt x="16" y="2022"/>
                    <a:pt x="16" y="2035"/>
                    <a:pt x="23" y="2046"/>
                  </a:cubicBezTo>
                  <a:cubicBezTo>
                    <a:pt x="29" y="2069"/>
                    <a:pt x="40" y="2096"/>
                    <a:pt x="51" y="2119"/>
                  </a:cubicBezTo>
                  <a:cubicBezTo>
                    <a:pt x="57" y="2130"/>
                    <a:pt x="57" y="2137"/>
                    <a:pt x="63" y="2142"/>
                  </a:cubicBezTo>
                  <a:cubicBezTo>
                    <a:pt x="68" y="2148"/>
                    <a:pt x="68" y="2153"/>
                    <a:pt x="74" y="2159"/>
                  </a:cubicBezTo>
                  <a:cubicBezTo>
                    <a:pt x="92" y="2187"/>
                    <a:pt x="108" y="2211"/>
                    <a:pt x="131" y="2232"/>
                  </a:cubicBezTo>
                  <a:cubicBezTo>
                    <a:pt x="137" y="2239"/>
                    <a:pt x="137" y="2245"/>
                    <a:pt x="142" y="2250"/>
                  </a:cubicBezTo>
                  <a:cubicBezTo>
                    <a:pt x="210" y="2295"/>
                    <a:pt x="284" y="2342"/>
                    <a:pt x="364" y="2369"/>
                  </a:cubicBezTo>
                  <a:cubicBezTo>
                    <a:pt x="370" y="2369"/>
                    <a:pt x="381" y="2369"/>
                    <a:pt x="386" y="2376"/>
                  </a:cubicBezTo>
                  <a:cubicBezTo>
                    <a:pt x="420" y="2381"/>
                    <a:pt x="460" y="2387"/>
                    <a:pt x="494" y="2387"/>
                  </a:cubicBezTo>
                  <a:cubicBezTo>
                    <a:pt x="540" y="2387"/>
                    <a:pt x="585" y="2381"/>
                    <a:pt x="630" y="2376"/>
                  </a:cubicBezTo>
                  <a:cubicBezTo>
                    <a:pt x="648" y="2369"/>
                    <a:pt x="664" y="2363"/>
                    <a:pt x="682" y="2363"/>
                  </a:cubicBezTo>
                  <a:cubicBezTo>
                    <a:pt x="750" y="2347"/>
                    <a:pt x="813" y="2318"/>
                    <a:pt x="876" y="2284"/>
                  </a:cubicBezTo>
                  <a:cubicBezTo>
                    <a:pt x="926" y="2256"/>
                    <a:pt x="971" y="2222"/>
                    <a:pt x="1017" y="2182"/>
                  </a:cubicBezTo>
                  <a:cubicBezTo>
                    <a:pt x="1023" y="2177"/>
                    <a:pt x="1028" y="2177"/>
                    <a:pt x="1028" y="2171"/>
                  </a:cubicBezTo>
                  <a:cubicBezTo>
                    <a:pt x="1034" y="2164"/>
                    <a:pt x="1039" y="2159"/>
                    <a:pt x="1046" y="2153"/>
                  </a:cubicBezTo>
                  <a:cubicBezTo>
                    <a:pt x="1097" y="2103"/>
                    <a:pt x="1148" y="2035"/>
                    <a:pt x="1199" y="1949"/>
                  </a:cubicBezTo>
                  <a:cubicBezTo>
                    <a:pt x="1301" y="1778"/>
                    <a:pt x="1380" y="1592"/>
                    <a:pt x="1448" y="1364"/>
                  </a:cubicBezTo>
                  <a:cubicBezTo>
                    <a:pt x="1495" y="1222"/>
                    <a:pt x="1529" y="1068"/>
                    <a:pt x="1558" y="910"/>
                  </a:cubicBezTo>
                  <a:cubicBezTo>
                    <a:pt x="1574" y="818"/>
                    <a:pt x="1585" y="721"/>
                    <a:pt x="1597" y="625"/>
                  </a:cubicBezTo>
                  <a:cubicBezTo>
                    <a:pt x="1613" y="506"/>
                    <a:pt x="1626" y="381"/>
                    <a:pt x="1637" y="250"/>
                  </a:cubicBezTo>
                  <a:cubicBezTo>
                    <a:pt x="1642" y="194"/>
                    <a:pt x="1648" y="136"/>
                    <a:pt x="1653" y="79"/>
                  </a:cubicBezTo>
                  <a:lnTo>
                    <a:pt x="1660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9"/>
            <p:cNvSpPr/>
            <p:nvPr/>
          </p:nvSpPr>
          <p:spPr>
            <a:xfrm>
              <a:off x="8595617" y="585973"/>
              <a:ext cx="65841" cy="89158"/>
            </a:xfrm>
            <a:custGeom>
              <a:avLst/>
              <a:gdLst/>
              <a:ahLst/>
              <a:cxnLst/>
              <a:rect l="l" t="t" r="r" b="b"/>
              <a:pathLst>
                <a:path w="2002" h="2711" extrusionOk="0">
                  <a:moveTo>
                    <a:pt x="1820" y="164"/>
                  </a:moveTo>
                  <a:lnTo>
                    <a:pt x="1820" y="171"/>
                  </a:lnTo>
                  <a:lnTo>
                    <a:pt x="1814" y="250"/>
                  </a:lnTo>
                  <a:cubicBezTo>
                    <a:pt x="1807" y="307"/>
                    <a:pt x="1802" y="358"/>
                    <a:pt x="1796" y="415"/>
                  </a:cubicBezTo>
                  <a:cubicBezTo>
                    <a:pt x="1786" y="551"/>
                    <a:pt x="1773" y="675"/>
                    <a:pt x="1757" y="795"/>
                  </a:cubicBezTo>
                  <a:cubicBezTo>
                    <a:pt x="1723" y="1068"/>
                    <a:pt x="1678" y="1307"/>
                    <a:pt x="1610" y="1535"/>
                  </a:cubicBezTo>
                  <a:cubicBezTo>
                    <a:pt x="1547" y="1756"/>
                    <a:pt x="1461" y="1949"/>
                    <a:pt x="1359" y="2114"/>
                  </a:cubicBezTo>
                  <a:cubicBezTo>
                    <a:pt x="1303" y="2210"/>
                    <a:pt x="1251" y="2278"/>
                    <a:pt x="1188" y="2341"/>
                  </a:cubicBezTo>
                  <a:cubicBezTo>
                    <a:pt x="1138" y="2380"/>
                    <a:pt x="1086" y="2421"/>
                    <a:pt x="1036" y="2455"/>
                  </a:cubicBezTo>
                  <a:cubicBezTo>
                    <a:pt x="973" y="2489"/>
                    <a:pt x="910" y="2511"/>
                    <a:pt x="842" y="2529"/>
                  </a:cubicBezTo>
                  <a:cubicBezTo>
                    <a:pt x="779" y="2545"/>
                    <a:pt x="716" y="2551"/>
                    <a:pt x="655" y="2551"/>
                  </a:cubicBezTo>
                  <a:cubicBezTo>
                    <a:pt x="603" y="2551"/>
                    <a:pt x="546" y="2545"/>
                    <a:pt x="495" y="2529"/>
                  </a:cubicBezTo>
                  <a:cubicBezTo>
                    <a:pt x="456" y="2516"/>
                    <a:pt x="416" y="2500"/>
                    <a:pt x="388" y="2477"/>
                  </a:cubicBezTo>
                  <a:cubicBezTo>
                    <a:pt x="348" y="2455"/>
                    <a:pt x="320" y="2432"/>
                    <a:pt x="291" y="2403"/>
                  </a:cubicBezTo>
                  <a:cubicBezTo>
                    <a:pt x="262" y="2375"/>
                    <a:pt x="239" y="2341"/>
                    <a:pt x="223" y="2312"/>
                  </a:cubicBezTo>
                  <a:cubicBezTo>
                    <a:pt x="200" y="2272"/>
                    <a:pt x="183" y="2227"/>
                    <a:pt x="171" y="2182"/>
                  </a:cubicBezTo>
                  <a:cubicBezTo>
                    <a:pt x="160" y="2120"/>
                    <a:pt x="149" y="2051"/>
                    <a:pt x="149" y="1983"/>
                  </a:cubicBezTo>
                  <a:cubicBezTo>
                    <a:pt x="155" y="1897"/>
                    <a:pt x="171" y="1807"/>
                    <a:pt x="194" y="1721"/>
                  </a:cubicBezTo>
                  <a:cubicBezTo>
                    <a:pt x="223" y="1619"/>
                    <a:pt x="268" y="1511"/>
                    <a:pt x="330" y="1409"/>
                  </a:cubicBezTo>
                  <a:cubicBezTo>
                    <a:pt x="416" y="1278"/>
                    <a:pt x="530" y="1142"/>
                    <a:pt x="671" y="1005"/>
                  </a:cubicBezTo>
                  <a:cubicBezTo>
                    <a:pt x="831" y="853"/>
                    <a:pt x="1018" y="704"/>
                    <a:pt x="1280" y="528"/>
                  </a:cubicBezTo>
                  <a:cubicBezTo>
                    <a:pt x="1376" y="460"/>
                    <a:pt x="1473" y="392"/>
                    <a:pt x="1576" y="329"/>
                  </a:cubicBezTo>
                  <a:lnTo>
                    <a:pt x="1626" y="295"/>
                  </a:lnTo>
                  <a:cubicBezTo>
                    <a:pt x="1689" y="250"/>
                    <a:pt x="1751" y="210"/>
                    <a:pt x="1814" y="171"/>
                  </a:cubicBezTo>
                  <a:lnTo>
                    <a:pt x="1820" y="164"/>
                  </a:lnTo>
                  <a:close/>
                  <a:moveTo>
                    <a:pt x="1917" y="0"/>
                  </a:moveTo>
                  <a:cubicBezTo>
                    <a:pt x="1888" y="0"/>
                    <a:pt x="1859" y="11"/>
                    <a:pt x="1842" y="34"/>
                  </a:cubicBezTo>
                  <a:cubicBezTo>
                    <a:pt x="1831" y="34"/>
                    <a:pt x="1820" y="40"/>
                    <a:pt x="1807" y="45"/>
                  </a:cubicBezTo>
                  <a:cubicBezTo>
                    <a:pt x="1621" y="176"/>
                    <a:pt x="1427" y="295"/>
                    <a:pt x="1235" y="420"/>
                  </a:cubicBezTo>
                  <a:cubicBezTo>
                    <a:pt x="1030" y="562"/>
                    <a:pt x="826" y="710"/>
                    <a:pt x="637" y="880"/>
                  </a:cubicBezTo>
                  <a:cubicBezTo>
                    <a:pt x="456" y="1040"/>
                    <a:pt x="291" y="1221"/>
                    <a:pt x="178" y="1438"/>
                  </a:cubicBezTo>
                  <a:cubicBezTo>
                    <a:pt x="58" y="1637"/>
                    <a:pt x="0" y="1876"/>
                    <a:pt x="18" y="2107"/>
                  </a:cubicBezTo>
                  <a:cubicBezTo>
                    <a:pt x="35" y="2301"/>
                    <a:pt x="126" y="2489"/>
                    <a:pt x="291" y="2597"/>
                  </a:cubicBezTo>
                  <a:cubicBezTo>
                    <a:pt x="405" y="2677"/>
                    <a:pt x="544" y="2710"/>
                    <a:pt x="683" y="2710"/>
                  </a:cubicBezTo>
                  <a:cubicBezTo>
                    <a:pt x="731" y="2710"/>
                    <a:pt x="779" y="2707"/>
                    <a:pt x="826" y="2699"/>
                  </a:cubicBezTo>
                  <a:cubicBezTo>
                    <a:pt x="921" y="2681"/>
                    <a:pt x="1012" y="2647"/>
                    <a:pt x="1098" y="2602"/>
                  </a:cubicBezTo>
                  <a:cubicBezTo>
                    <a:pt x="1194" y="2557"/>
                    <a:pt x="1274" y="2489"/>
                    <a:pt x="1348" y="2414"/>
                  </a:cubicBezTo>
                  <a:cubicBezTo>
                    <a:pt x="1387" y="2375"/>
                    <a:pt x="1421" y="2335"/>
                    <a:pt x="1450" y="2290"/>
                  </a:cubicBezTo>
                  <a:cubicBezTo>
                    <a:pt x="1490" y="2227"/>
                    <a:pt x="1529" y="2165"/>
                    <a:pt x="1563" y="2102"/>
                  </a:cubicBezTo>
                  <a:cubicBezTo>
                    <a:pt x="1631" y="1978"/>
                    <a:pt x="1689" y="1847"/>
                    <a:pt x="1734" y="1716"/>
                  </a:cubicBezTo>
                  <a:cubicBezTo>
                    <a:pt x="1825" y="1454"/>
                    <a:pt x="1882" y="1181"/>
                    <a:pt x="1922" y="909"/>
                  </a:cubicBezTo>
                  <a:cubicBezTo>
                    <a:pt x="1944" y="772"/>
                    <a:pt x="1956" y="630"/>
                    <a:pt x="1972" y="494"/>
                  </a:cubicBezTo>
                  <a:cubicBezTo>
                    <a:pt x="1985" y="363"/>
                    <a:pt x="1996" y="232"/>
                    <a:pt x="2001" y="103"/>
                  </a:cubicBezTo>
                  <a:cubicBezTo>
                    <a:pt x="2001" y="79"/>
                    <a:pt x="2001" y="56"/>
                    <a:pt x="1985" y="34"/>
                  </a:cubicBezTo>
                  <a:cubicBezTo>
                    <a:pt x="1972" y="17"/>
                    <a:pt x="1951" y="6"/>
                    <a:pt x="19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9"/>
            <p:cNvSpPr/>
            <p:nvPr/>
          </p:nvSpPr>
          <p:spPr>
            <a:xfrm>
              <a:off x="8600517" y="591367"/>
              <a:ext cx="54955" cy="78502"/>
            </a:xfrm>
            <a:custGeom>
              <a:avLst/>
              <a:gdLst/>
              <a:ahLst/>
              <a:cxnLst/>
              <a:rect l="l" t="t" r="r" b="b"/>
              <a:pathLst>
                <a:path w="1671" h="2387" extrusionOk="0">
                  <a:moveTo>
                    <a:pt x="1671" y="0"/>
                  </a:moveTo>
                  <a:lnTo>
                    <a:pt x="1665" y="7"/>
                  </a:lnTo>
                  <a:cubicBezTo>
                    <a:pt x="1602" y="46"/>
                    <a:pt x="1540" y="86"/>
                    <a:pt x="1477" y="131"/>
                  </a:cubicBezTo>
                  <a:lnTo>
                    <a:pt x="1427" y="165"/>
                  </a:lnTo>
                  <a:cubicBezTo>
                    <a:pt x="1324" y="228"/>
                    <a:pt x="1227" y="296"/>
                    <a:pt x="1131" y="364"/>
                  </a:cubicBezTo>
                  <a:cubicBezTo>
                    <a:pt x="869" y="540"/>
                    <a:pt x="682" y="689"/>
                    <a:pt x="522" y="841"/>
                  </a:cubicBezTo>
                  <a:cubicBezTo>
                    <a:pt x="381" y="978"/>
                    <a:pt x="267" y="1114"/>
                    <a:pt x="181" y="1245"/>
                  </a:cubicBezTo>
                  <a:cubicBezTo>
                    <a:pt x="119" y="1347"/>
                    <a:pt x="74" y="1455"/>
                    <a:pt x="45" y="1557"/>
                  </a:cubicBezTo>
                  <a:cubicBezTo>
                    <a:pt x="16" y="1643"/>
                    <a:pt x="6" y="1733"/>
                    <a:pt x="0" y="1819"/>
                  </a:cubicBezTo>
                  <a:cubicBezTo>
                    <a:pt x="0" y="1887"/>
                    <a:pt x="11" y="1956"/>
                    <a:pt x="22" y="2018"/>
                  </a:cubicBezTo>
                  <a:cubicBezTo>
                    <a:pt x="34" y="2063"/>
                    <a:pt x="51" y="2108"/>
                    <a:pt x="74" y="2148"/>
                  </a:cubicBezTo>
                  <a:cubicBezTo>
                    <a:pt x="90" y="2177"/>
                    <a:pt x="113" y="2211"/>
                    <a:pt x="142" y="2239"/>
                  </a:cubicBezTo>
                  <a:cubicBezTo>
                    <a:pt x="171" y="2268"/>
                    <a:pt x="199" y="2291"/>
                    <a:pt x="239" y="2313"/>
                  </a:cubicBezTo>
                  <a:cubicBezTo>
                    <a:pt x="267" y="2336"/>
                    <a:pt x="307" y="2352"/>
                    <a:pt x="346" y="2365"/>
                  </a:cubicBezTo>
                  <a:cubicBezTo>
                    <a:pt x="397" y="2381"/>
                    <a:pt x="454" y="2387"/>
                    <a:pt x="506" y="2387"/>
                  </a:cubicBezTo>
                  <a:cubicBezTo>
                    <a:pt x="567" y="2387"/>
                    <a:pt x="630" y="2381"/>
                    <a:pt x="693" y="2365"/>
                  </a:cubicBezTo>
                  <a:cubicBezTo>
                    <a:pt x="761" y="2347"/>
                    <a:pt x="824" y="2325"/>
                    <a:pt x="887" y="2291"/>
                  </a:cubicBezTo>
                  <a:cubicBezTo>
                    <a:pt x="937" y="2257"/>
                    <a:pt x="989" y="2216"/>
                    <a:pt x="1039" y="2177"/>
                  </a:cubicBezTo>
                  <a:cubicBezTo>
                    <a:pt x="1102" y="2114"/>
                    <a:pt x="1154" y="2046"/>
                    <a:pt x="1215" y="1950"/>
                  </a:cubicBezTo>
                  <a:cubicBezTo>
                    <a:pt x="1312" y="1785"/>
                    <a:pt x="1392" y="1592"/>
                    <a:pt x="1461" y="1371"/>
                  </a:cubicBezTo>
                  <a:cubicBezTo>
                    <a:pt x="1529" y="1143"/>
                    <a:pt x="1574" y="904"/>
                    <a:pt x="1608" y="631"/>
                  </a:cubicBezTo>
                  <a:cubicBezTo>
                    <a:pt x="1624" y="511"/>
                    <a:pt x="1637" y="387"/>
                    <a:pt x="1647" y="251"/>
                  </a:cubicBezTo>
                  <a:cubicBezTo>
                    <a:pt x="1653" y="199"/>
                    <a:pt x="1658" y="143"/>
                    <a:pt x="1665" y="86"/>
                  </a:cubicBezTo>
                  <a:lnTo>
                    <a:pt x="1671" y="7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8654684" y="594195"/>
              <a:ext cx="625" cy="5426"/>
            </a:xfrm>
            <a:custGeom>
              <a:avLst/>
              <a:gdLst/>
              <a:ahLst/>
              <a:cxnLst/>
              <a:rect l="l" t="t" r="r" b="b"/>
              <a:pathLst>
                <a:path w="19" h="165" extrusionOk="0">
                  <a:moveTo>
                    <a:pt x="18" y="1"/>
                  </a:moveTo>
                  <a:lnTo>
                    <a:pt x="18" y="1"/>
                  </a:lnTo>
                  <a:cubicBezTo>
                    <a:pt x="11" y="58"/>
                    <a:pt x="6" y="108"/>
                    <a:pt x="0" y="165"/>
                  </a:cubicBezTo>
                  <a:cubicBezTo>
                    <a:pt x="6" y="113"/>
                    <a:pt x="11" y="58"/>
                    <a:pt x="1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8612850" y="588209"/>
              <a:ext cx="48246" cy="82416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0" y="2466"/>
                  </a:moveTo>
                  <a:lnTo>
                    <a:pt x="0" y="2466"/>
                  </a:lnTo>
                  <a:cubicBezTo>
                    <a:pt x="3" y="2467"/>
                    <a:pt x="7" y="2469"/>
                    <a:pt x="10" y="2470"/>
                  </a:cubicBezTo>
                  <a:lnTo>
                    <a:pt x="10" y="2470"/>
                  </a:lnTo>
                  <a:cubicBezTo>
                    <a:pt x="7" y="2468"/>
                    <a:pt x="3" y="2466"/>
                    <a:pt x="0" y="2466"/>
                  </a:cubicBezTo>
                  <a:close/>
                  <a:moveTo>
                    <a:pt x="10" y="2470"/>
                  </a:moveTo>
                  <a:lnTo>
                    <a:pt x="10" y="2470"/>
                  </a:lnTo>
                  <a:cubicBezTo>
                    <a:pt x="12" y="2471"/>
                    <a:pt x="13" y="2471"/>
                    <a:pt x="15" y="2472"/>
                  </a:cubicBezTo>
                  <a:lnTo>
                    <a:pt x="15" y="2472"/>
                  </a:lnTo>
                  <a:cubicBezTo>
                    <a:pt x="13" y="2471"/>
                    <a:pt x="12" y="2470"/>
                    <a:pt x="10" y="2470"/>
                  </a:cubicBezTo>
                  <a:close/>
                  <a:moveTo>
                    <a:pt x="1312" y="1"/>
                  </a:moveTo>
                  <a:cubicBezTo>
                    <a:pt x="1244" y="1"/>
                    <a:pt x="1193" y="56"/>
                    <a:pt x="1181" y="125"/>
                  </a:cubicBezTo>
                  <a:cubicBezTo>
                    <a:pt x="1176" y="142"/>
                    <a:pt x="1170" y="164"/>
                    <a:pt x="1170" y="182"/>
                  </a:cubicBezTo>
                  <a:cubicBezTo>
                    <a:pt x="1210" y="153"/>
                    <a:pt x="1249" y="125"/>
                    <a:pt x="1290" y="103"/>
                  </a:cubicBezTo>
                  <a:lnTo>
                    <a:pt x="1296" y="96"/>
                  </a:lnTo>
                  <a:lnTo>
                    <a:pt x="1296" y="103"/>
                  </a:lnTo>
                  <a:lnTo>
                    <a:pt x="1290" y="182"/>
                  </a:lnTo>
                  <a:cubicBezTo>
                    <a:pt x="1283" y="239"/>
                    <a:pt x="1278" y="290"/>
                    <a:pt x="1272" y="347"/>
                  </a:cubicBezTo>
                  <a:cubicBezTo>
                    <a:pt x="1262" y="483"/>
                    <a:pt x="1249" y="607"/>
                    <a:pt x="1233" y="727"/>
                  </a:cubicBezTo>
                  <a:cubicBezTo>
                    <a:pt x="1222" y="830"/>
                    <a:pt x="1204" y="927"/>
                    <a:pt x="1188" y="1023"/>
                  </a:cubicBezTo>
                  <a:cubicBezTo>
                    <a:pt x="1159" y="1176"/>
                    <a:pt x="1125" y="1323"/>
                    <a:pt x="1086" y="1467"/>
                  </a:cubicBezTo>
                  <a:cubicBezTo>
                    <a:pt x="1068" y="1528"/>
                    <a:pt x="1052" y="1585"/>
                    <a:pt x="1028" y="1643"/>
                  </a:cubicBezTo>
                  <a:cubicBezTo>
                    <a:pt x="1000" y="1716"/>
                    <a:pt x="971" y="1784"/>
                    <a:pt x="942" y="1853"/>
                  </a:cubicBezTo>
                  <a:cubicBezTo>
                    <a:pt x="908" y="1921"/>
                    <a:pt x="874" y="1983"/>
                    <a:pt x="840" y="2046"/>
                  </a:cubicBezTo>
                  <a:cubicBezTo>
                    <a:pt x="790" y="2131"/>
                    <a:pt x="738" y="2193"/>
                    <a:pt x="693" y="2244"/>
                  </a:cubicBezTo>
                  <a:cubicBezTo>
                    <a:pt x="682" y="2251"/>
                    <a:pt x="677" y="2262"/>
                    <a:pt x="664" y="2273"/>
                  </a:cubicBezTo>
                  <a:cubicBezTo>
                    <a:pt x="659" y="2278"/>
                    <a:pt x="648" y="2285"/>
                    <a:pt x="642" y="2290"/>
                  </a:cubicBezTo>
                  <a:cubicBezTo>
                    <a:pt x="602" y="2330"/>
                    <a:pt x="557" y="2358"/>
                    <a:pt x="512" y="2387"/>
                  </a:cubicBezTo>
                  <a:cubicBezTo>
                    <a:pt x="449" y="2421"/>
                    <a:pt x="386" y="2443"/>
                    <a:pt x="318" y="2461"/>
                  </a:cubicBezTo>
                  <a:cubicBezTo>
                    <a:pt x="302" y="2466"/>
                    <a:pt x="284" y="2472"/>
                    <a:pt x="267" y="2472"/>
                  </a:cubicBezTo>
                  <a:cubicBezTo>
                    <a:pt x="221" y="2483"/>
                    <a:pt x="176" y="2483"/>
                    <a:pt x="131" y="2483"/>
                  </a:cubicBezTo>
                  <a:cubicBezTo>
                    <a:pt x="90" y="2483"/>
                    <a:pt x="51" y="2477"/>
                    <a:pt x="16" y="2472"/>
                  </a:cubicBezTo>
                  <a:cubicBezTo>
                    <a:pt x="16" y="2472"/>
                    <a:pt x="15" y="2472"/>
                    <a:pt x="15" y="2472"/>
                  </a:cubicBezTo>
                  <a:lnTo>
                    <a:pt x="15" y="2472"/>
                  </a:lnTo>
                  <a:cubicBezTo>
                    <a:pt x="74" y="2492"/>
                    <a:pt x="136" y="2506"/>
                    <a:pt x="199" y="2506"/>
                  </a:cubicBezTo>
                  <a:lnTo>
                    <a:pt x="216" y="2506"/>
                  </a:lnTo>
                  <a:cubicBezTo>
                    <a:pt x="302" y="2506"/>
                    <a:pt x="386" y="2489"/>
                    <a:pt x="465" y="2448"/>
                  </a:cubicBezTo>
                  <a:cubicBezTo>
                    <a:pt x="551" y="2409"/>
                    <a:pt x="630" y="2358"/>
                    <a:pt x="693" y="2296"/>
                  </a:cubicBezTo>
                  <a:cubicBezTo>
                    <a:pt x="772" y="2222"/>
                    <a:pt x="840" y="2148"/>
                    <a:pt x="897" y="2063"/>
                  </a:cubicBezTo>
                  <a:cubicBezTo>
                    <a:pt x="960" y="1971"/>
                    <a:pt x="1017" y="1869"/>
                    <a:pt x="1062" y="1767"/>
                  </a:cubicBezTo>
                  <a:cubicBezTo>
                    <a:pt x="1154" y="1585"/>
                    <a:pt x="1222" y="1386"/>
                    <a:pt x="1272" y="1187"/>
                  </a:cubicBezTo>
                  <a:cubicBezTo>
                    <a:pt x="1296" y="1113"/>
                    <a:pt x="1312" y="1034"/>
                    <a:pt x="1330" y="961"/>
                  </a:cubicBezTo>
                  <a:cubicBezTo>
                    <a:pt x="1335" y="914"/>
                    <a:pt x="1312" y="875"/>
                    <a:pt x="1278" y="846"/>
                  </a:cubicBezTo>
                  <a:cubicBezTo>
                    <a:pt x="1290" y="801"/>
                    <a:pt x="1307" y="756"/>
                    <a:pt x="1324" y="710"/>
                  </a:cubicBezTo>
                  <a:cubicBezTo>
                    <a:pt x="1375" y="528"/>
                    <a:pt x="1420" y="341"/>
                    <a:pt x="1454" y="153"/>
                  </a:cubicBezTo>
                  <a:cubicBezTo>
                    <a:pt x="1466" y="80"/>
                    <a:pt x="1403" y="11"/>
                    <a:pt x="133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8600846" y="655662"/>
              <a:ext cx="4703" cy="9735"/>
            </a:xfrm>
            <a:custGeom>
              <a:avLst/>
              <a:gdLst/>
              <a:ahLst/>
              <a:cxnLst/>
              <a:rect l="l" t="t" r="r" b="b"/>
              <a:pathLst>
                <a:path w="143" h="296" extrusionOk="0">
                  <a:moveTo>
                    <a:pt x="75" y="211"/>
                  </a:moveTo>
                  <a:cubicBezTo>
                    <a:pt x="92" y="234"/>
                    <a:pt x="109" y="261"/>
                    <a:pt x="132" y="284"/>
                  </a:cubicBezTo>
                  <a:cubicBezTo>
                    <a:pt x="137" y="290"/>
                    <a:pt x="137" y="290"/>
                    <a:pt x="143" y="295"/>
                  </a:cubicBezTo>
                  <a:cubicBezTo>
                    <a:pt x="137" y="290"/>
                    <a:pt x="137" y="290"/>
                    <a:pt x="132" y="284"/>
                  </a:cubicBezTo>
                  <a:cubicBezTo>
                    <a:pt x="109" y="261"/>
                    <a:pt x="92" y="234"/>
                    <a:pt x="75" y="211"/>
                  </a:cubicBezTo>
                  <a:close/>
                  <a:moveTo>
                    <a:pt x="24" y="91"/>
                  </a:moveTo>
                  <a:cubicBezTo>
                    <a:pt x="30" y="119"/>
                    <a:pt x="41" y="148"/>
                    <a:pt x="53" y="171"/>
                  </a:cubicBezTo>
                  <a:cubicBezTo>
                    <a:pt x="41" y="148"/>
                    <a:pt x="30" y="119"/>
                    <a:pt x="24" y="9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8598609" y="655662"/>
              <a:ext cx="6939" cy="9735"/>
            </a:xfrm>
            <a:custGeom>
              <a:avLst/>
              <a:gdLst/>
              <a:ahLst/>
              <a:cxnLst/>
              <a:rect l="l" t="t" r="r" b="b"/>
              <a:pathLst>
                <a:path w="211" h="296" extrusionOk="0">
                  <a:moveTo>
                    <a:pt x="69" y="1"/>
                  </a:moveTo>
                  <a:cubicBezTo>
                    <a:pt x="53" y="12"/>
                    <a:pt x="40" y="22"/>
                    <a:pt x="29" y="35"/>
                  </a:cubicBezTo>
                  <a:cubicBezTo>
                    <a:pt x="1" y="74"/>
                    <a:pt x="1" y="153"/>
                    <a:pt x="53" y="182"/>
                  </a:cubicBezTo>
                  <a:cubicBezTo>
                    <a:pt x="58" y="182"/>
                    <a:pt x="64" y="187"/>
                    <a:pt x="69" y="187"/>
                  </a:cubicBezTo>
                  <a:cubicBezTo>
                    <a:pt x="103" y="234"/>
                    <a:pt x="155" y="268"/>
                    <a:pt x="205" y="295"/>
                  </a:cubicBezTo>
                  <a:lnTo>
                    <a:pt x="211" y="295"/>
                  </a:lnTo>
                  <a:cubicBezTo>
                    <a:pt x="205" y="290"/>
                    <a:pt x="205" y="290"/>
                    <a:pt x="200" y="284"/>
                  </a:cubicBezTo>
                  <a:cubicBezTo>
                    <a:pt x="177" y="261"/>
                    <a:pt x="160" y="234"/>
                    <a:pt x="143" y="211"/>
                  </a:cubicBezTo>
                  <a:cubicBezTo>
                    <a:pt x="137" y="205"/>
                    <a:pt x="137" y="200"/>
                    <a:pt x="132" y="193"/>
                  </a:cubicBezTo>
                  <a:cubicBezTo>
                    <a:pt x="126" y="187"/>
                    <a:pt x="126" y="177"/>
                    <a:pt x="121" y="171"/>
                  </a:cubicBezTo>
                  <a:cubicBezTo>
                    <a:pt x="109" y="148"/>
                    <a:pt x="98" y="119"/>
                    <a:pt x="92" y="91"/>
                  </a:cubicBezTo>
                  <a:cubicBezTo>
                    <a:pt x="87" y="80"/>
                    <a:pt x="87" y="69"/>
                    <a:pt x="80" y="63"/>
                  </a:cubicBezTo>
                  <a:cubicBezTo>
                    <a:pt x="80" y="46"/>
                    <a:pt x="74" y="22"/>
                    <a:pt x="69" y="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8600846" y="591367"/>
              <a:ext cx="54626" cy="78502"/>
            </a:xfrm>
            <a:custGeom>
              <a:avLst/>
              <a:gdLst/>
              <a:ahLst/>
              <a:cxnLst/>
              <a:rect l="l" t="t" r="r" b="b"/>
              <a:pathLst>
                <a:path w="1661" h="2387" extrusionOk="0">
                  <a:moveTo>
                    <a:pt x="1661" y="0"/>
                  </a:moveTo>
                  <a:lnTo>
                    <a:pt x="1655" y="7"/>
                  </a:lnTo>
                  <a:cubicBezTo>
                    <a:pt x="1614" y="29"/>
                    <a:pt x="1575" y="57"/>
                    <a:pt x="1535" y="86"/>
                  </a:cubicBezTo>
                  <a:cubicBezTo>
                    <a:pt x="1524" y="136"/>
                    <a:pt x="1512" y="188"/>
                    <a:pt x="1501" y="239"/>
                  </a:cubicBezTo>
                  <a:cubicBezTo>
                    <a:pt x="1501" y="239"/>
                    <a:pt x="1501" y="239"/>
                    <a:pt x="1501" y="239"/>
                  </a:cubicBezTo>
                  <a:lnTo>
                    <a:pt x="1501" y="239"/>
                  </a:lnTo>
                  <a:lnTo>
                    <a:pt x="1501" y="239"/>
                  </a:lnTo>
                  <a:cubicBezTo>
                    <a:pt x="1501" y="239"/>
                    <a:pt x="1501" y="244"/>
                    <a:pt x="1497" y="249"/>
                  </a:cubicBezTo>
                  <a:lnTo>
                    <a:pt x="1497" y="249"/>
                  </a:lnTo>
                  <a:cubicBezTo>
                    <a:pt x="1498" y="246"/>
                    <a:pt x="1499" y="243"/>
                    <a:pt x="1501" y="239"/>
                  </a:cubicBezTo>
                  <a:lnTo>
                    <a:pt x="1501" y="239"/>
                  </a:lnTo>
                  <a:lnTo>
                    <a:pt x="1496" y="251"/>
                  </a:lnTo>
                  <a:cubicBezTo>
                    <a:pt x="1496" y="250"/>
                    <a:pt x="1497" y="250"/>
                    <a:pt x="1497" y="249"/>
                  </a:cubicBezTo>
                  <a:lnTo>
                    <a:pt x="1497" y="249"/>
                  </a:lnTo>
                  <a:cubicBezTo>
                    <a:pt x="1496" y="255"/>
                    <a:pt x="1496" y="260"/>
                    <a:pt x="1496" y="267"/>
                  </a:cubicBezTo>
                  <a:lnTo>
                    <a:pt x="1496" y="251"/>
                  </a:lnTo>
                  <a:cubicBezTo>
                    <a:pt x="1399" y="637"/>
                    <a:pt x="1262" y="1012"/>
                    <a:pt x="1076" y="1358"/>
                  </a:cubicBezTo>
                  <a:cubicBezTo>
                    <a:pt x="990" y="1512"/>
                    <a:pt x="893" y="1660"/>
                    <a:pt x="769" y="1785"/>
                  </a:cubicBezTo>
                  <a:cubicBezTo>
                    <a:pt x="717" y="1836"/>
                    <a:pt x="660" y="1887"/>
                    <a:pt x="598" y="1927"/>
                  </a:cubicBezTo>
                  <a:cubicBezTo>
                    <a:pt x="557" y="1950"/>
                    <a:pt x="512" y="1967"/>
                    <a:pt x="467" y="1984"/>
                  </a:cubicBezTo>
                  <a:cubicBezTo>
                    <a:pt x="428" y="1995"/>
                    <a:pt x="387" y="2001"/>
                    <a:pt x="353" y="2001"/>
                  </a:cubicBezTo>
                  <a:cubicBezTo>
                    <a:pt x="263" y="2001"/>
                    <a:pt x="182" y="1977"/>
                    <a:pt x="98" y="1967"/>
                  </a:cubicBezTo>
                  <a:cubicBezTo>
                    <a:pt x="80" y="1956"/>
                    <a:pt x="64" y="1950"/>
                    <a:pt x="46" y="1950"/>
                  </a:cubicBezTo>
                  <a:lnTo>
                    <a:pt x="30" y="1950"/>
                  </a:lnTo>
                  <a:cubicBezTo>
                    <a:pt x="19" y="1950"/>
                    <a:pt x="12" y="1956"/>
                    <a:pt x="1" y="1956"/>
                  </a:cubicBezTo>
                  <a:lnTo>
                    <a:pt x="1" y="1961"/>
                  </a:lnTo>
                  <a:cubicBezTo>
                    <a:pt x="6" y="1977"/>
                    <a:pt x="12" y="2001"/>
                    <a:pt x="12" y="2018"/>
                  </a:cubicBezTo>
                  <a:cubicBezTo>
                    <a:pt x="19" y="2024"/>
                    <a:pt x="19" y="2035"/>
                    <a:pt x="24" y="2046"/>
                  </a:cubicBezTo>
                  <a:cubicBezTo>
                    <a:pt x="30" y="2074"/>
                    <a:pt x="41" y="2103"/>
                    <a:pt x="53" y="2126"/>
                  </a:cubicBezTo>
                  <a:cubicBezTo>
                    <a:pt x="58" y="2132"/>
                    <a:pt x="58" y="2142"/>
                    <a:pt x="64" y="2148"/>
                  </a:cubicBezTo>
                  <a:cubicBezTo>
                    <a:pt x="69" y="2155"/>
                    <a:pt x="69" y="2160"/>
                    <a:pt x="75" y="2166"/>
                  </a:cubicBezTo>
                  <a:cubicBezTo>
                    <a:pt x="92" y="2189"/>
                    <a:pt x="109" y="2216"/>
                    <a:pt x="132" y="2239"/>
                  </a:cubicBezTo>
                  <a:cubicBezTo>
                    <a:pt x="137" y="2245"/>
                    <a:pt x="137" y="2245"/>
                    <a:pt x="143" y="2250"/>
                  </a:cubicBezTo>
                  <a:cubicBezTo>
                    <a:pt x="211" y="2302"/>
                    <a:pt x="285" y="2342"/>
                    <a:pt x="365" y="2370"/>
                  </a:cubicBezTo>
                  <a:cubicBezTo>
                    <a:pt x="371" y="2370"/>
                    <a:pt x="376" y="2376"/>
                    <a:pt x="381" y="2376"/>
                  </a:cubicBezTo>
                  <a:cubicBezTo>
                    <a:pt x="416" y="2381"/>
                    <a:pt x="455" y="2387"/>
                    <a:pt x="496" y="2387"/>
                  </a:cubicBezTo>
                  <a:cubicBezTo>
                    <a:pt x="541" y="2387"/>
                    <a:pt x="586" y="2387"/>
                    <a:pt x="632" y="2376"/>
                  </a:cubicBezTo>
                  <a:cubicBezTo>
                    <a:pt x="649" y="2376"/>
                    <a:pt x="667" y="2370"/>
                    <a:pt x="683" y="2365"/>
                  </a:cubicBezTo>
                  <a:cubicBezTo>
                    <a:pt x="751" y="2347"/>
                    <a:pt x="814" y="2325"/>
                    <a:pt x="877" y="2291"/>
                  </a:cubicBezTo>
                  <a:cubicBezTo>
                    <a:pt x="922" y="2262"/>
                    <a:pt x="967" y="2234"/>
                    <a:pt x="1007" y="2194"/>
                  </a:cubicBezTo>
                  <a:cubicBezTo>
                    <a:pt x="1013" y="2189"/>
                    <a:pt x="1024" y="2182"/>
                    <a:pt x="1029" y="2177"/>
                  </a:cubicBezTo>
                  <a:cubicBezTo>
                    <a:pt x="1042" y="2166"/>
                    <a:pt x="1047" y="2155"/>
                    <a:pt x="1058" y="2148"/>
                  </a:cubicBezTo>
                  <a:cubicBezTo>
                    <a:pt x="1103" y="2097"/>
                    <a:pt x="1155" y="2035"/>
                    <a:pt x="1205" y="1950"/>
                  </a:cubicBezTo>
                  <a:cubicBezTo>
                    <a:pt x="1239" y="1887"/>
                    <a:pt x="1273" y="1825"/>
                    <a:pt x="1307" y="1757"/>
                  </a:cubicBezTo>
                  <a:cubicBezTo>
                    <a:pt x="1336" y="1688"/>
                    <a:pt x="1365" y="1620"/>
                    <a:pt x="1393" y="1547"/>
                  </a:cubicBezTo>
                  <a:cubicBezTo>
                    <a:pt x="1417" y="1489"/>
                    <a:pt x="1433" y="1432"/>
                    <a:pt x="1451" y="1371"/>
                  </a:cubicBezTo>
                  <a:cubicBezTo>
                    <a:pt x="1490" y="1227"/>
                    <a:pt x="1524" y="1080"/>
                    <a:pt x="1553" y="927"/>
                  </a:cubicBezTo>
                  <a:cubicBezTo>
                    <a:pt x="1569" y="831"/>
                    <a:pt x="1587" y="734"/>
                    <a:pt x="1598" y="631"/>
                  </a:cubicBezTo>
                  <a:cubicBezTo>
                    <a:pt x="1614" y="511"/>
                    <a:pt x="1627" y="387"/>
                    <a:pt x="1637" y="251"/>
                  </a:cubicBezTo>
                  <a:cubicBezTo>
                    <a:pt x="1643" y="199"/>
                    <a:pt x="1648" y="143"/>
                    <a:pt x="1655" y="86"/>
                  </a:cubicBezTo>
                  <a:lnTo>
                    <a:pt x="1661" y="7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7452287" y="885515"/>
              <a:ext cx="65808" cy="89158"/>
            </a:xfrm>
            <a:custGeom>
              <a:avLst/>
              <a:gdLst/>
              <a:ahLst/>
              <a:cxnLst/>
              <a:rect l="l" t="t" r="r" b="b"/>
              <a:pathLst>
                <a:path w="2001" h="2711" extrusionOk="0">
                  <a:moveTo>
                    <a:pt x="1819" y="166"/>
                  </a:moveTo>
                  <a:lnTo>
                    <a:pt x="1819" y="171"/>
                  </a:lnTo>
                  <a:lnTo>
                    <a:pt x="1813" y="250"/>
                  </a:lnTo>
                  <a:cubicBezTo>
                    <a:pt x="1808" y="308"/>
                    <a:pt x="1803" y="358"/>
                    <a:pt x="1796" y="415"/>
                  </a:cubicBezTo>
                  <a:cubicBezTo>
                    <a:pt x="1785" y="552"/>
                    <a:pt x="1774" y="670"/>
                    <a:pt x="1756" y="790"/>
                  </a:cubicBezTo>
                  <a:cubicBezTo>
                    <a:pt x="1722" y="1063"/>
                    <a:pt x="1677" y="1307"/>
                    <a:pt x="1609" y="1535"/>
                  </a:cubicBezTo>
                  <a:cubicBezTo>
                    <a:pt x="1546" y="1756"/>
                    <a:pt x="1462" y="1950"/>
                    <a:pt x="1359" y="2115"/>
                  </a:cubicBezTo>
                  <a:cubicBezTo>
                    <a:pt x="1302" y="2212"/>
                    <a:pt x="1250" y="2280"/>
                    <a:pt x="1189" y="2336"/>
                  </a:cubicBezTo>
                  <a:cubicBezTo>
                    <a:pt x="1137" y="2382"/>
                    <a:pt x="1087" y="2422"/>
                    <a:pt x="1035" y="2456"/>
                  </a:cubicBezTo>
                  <a:cubicBezTo>
                    <a:pt x="972" y="2484"/>
                    <a:pt x="909" y="2512"/>
                    <a:pt x="841" y="2529"/>
                  </a:cubicBezTo>
                  <a:cubicBezTo>
                    <a:pt x="780" y="2546"/>
                    <a:pt x="717" y="2552"/>
                    <a:pt x="654" y="2552"/>
                  </a:cubicBezTo>
                  <a:cubicBezTo>
                    <a:pt x="602" y="2552"/>
                    <a:pt x="546" y="2540"/>
                    <a:pt x="495" y="2529"/>
                  </a:cubicBezTo>
                  <a:cubicBezTo>
                    <a:pt x="455" y="2512"/>
                    <a:pt x="416" y="2501"/>
                    <a:pt x="387" y="2477"/>
                  </a:cubicBezTo>
                  <a:cubicBezTo>
                    <a:pt x="347" y="2456"/>
                    <a:pt x="319" y="2432"/>
                    <a:pt x="290" y="2404"/>
                  </a:cubicBezTo>
                  <a:cubicBezTo>
                    <a:pt x="261" y="2375"/>
                    <a:pt x="240" y="2341"/>
                    <a:pt x="222" y="2307"/>
                  </a:cubicBezTo>
                  <a:cubicBezTo>
                    <a:pt x="200" y="2267"/>
                    <a:pt x="182" y="2228"/>
                    <a:pt x="171" y="2177"/>
                  </a:cubicBezTo>
                  <a:cubicBezTo>
                    <a:pt x="159" y="2120"/>
                    <a:pt x="148" y="2052"/>
                    <a:pt x="148" y="1978"/>
                  </a:cubicBezTo>
                  <a:cubicBezTo>
                    <a:pt x="154" y="1892"/>
                    <a:pt x="166" y="1808"/>
                    <a:pt x="193" y="1722"/>
                  </a:cubicBezTo>
                  <a:cubicBezTo>
                    <a:pt x="222" y="1620"/>
                    <a:pt x="268" y="1512"/>
                    <a:pt x="330" y="1410"/>
                  </a:cubicBezTo>
                  <a:cubicBezTo>
                    <a:pt x="416" y="1273"/>
                    <a:pt x="529" y="1142"/>
                    <a:pt x="671" y="1006"/>
                  </a:cubicBezTo>
                  <a:cubicBezTo>
                    <a:pt x="830" y="853"/>
                    <a:pt x="1018" y="705"/>
                    <a:pt x="1279" y="529"/>
                  </a:cubicBezTo>
                  <a:cubicBezTo>
                    <a:pt x="1376" y="460"/>
                    <a:pt x="1472" y="392"/>
                    <a:pt x="1575" y="330"/>
                  </a:cubicBezTo>
                  <a:lnTo>
                    <a:pt x="1625" y="295"/>
                  </a:lnTo>
                  <a:cubicBezTo>
                    <a:pt x="1688" y="250"/>
                    <a:pt x="1751" y="211"/>
                    <a:pt x="1813" y="166"/>
                  </a:cubicBezTo>
                  <a:close/>
                  <a:moveTo>
                    <a:pt x="1916" y="1"/>
                  </a:moveTo>
                  <a:cubicBezTo>
                    <a:pt x="1887" y="1"/>
                    <a:pt x="1858" y="12"/>
                    <a:pt x="1842" y="35"/>
                  </a:cubicBezTo>
                  <a:cubicBezTo>
                    <a:pt x="1830" y="35"/>
                    <a:pt x="1819" y="40"/>
                    <a:pt x="1808" y="46"/>
                  </a:cubicBezTo>
                  <a:cubicBezTo>
                    <a:pt x="1620" y="177"/>
                    <a:pt x="1427" y="295"/>
                    <a:pt x="1234" y="421"/>
                  </a:cubicBezTo>
                  <a:cubicBezTo>
                    <a:pt x="1029" y="563"/>
                    <a:pt x="825" y="711"/>
                    <a:pt x="636" y="882"/>
                  </a:cubicBezTo>
                  <a:cubicBezTo>
                    <a:pt x="455" y="1040"/>
                    <a:pt x="290" y="1223"/>
                    <a:pt x="171" y="1433"/>
                  </a:cubicBezTo>
                  <a:cubicBezTo>
                    <a:pt x="57" y="1637"/>
                    <a:pt x="1" y="1876"/>
                    <a:pt x="17" y="2109"/>
                  </a:cubicBezTo>
                  <a:cubicBezTo>
                    <a:pt x="35" y="2302"/>
                    <a:pt x="125" y="2490"/>
                    <a:pt x="290" y="2597"/>
                  </a:cubicBezTo>
                  <a:cubicBezTo>
                    <a:pt x="407" y="2675"/>
                    <a:pt x="550" y="2710"/>
                    <a:pt x="691" y="2710"/>
                  </a:cubicBezTo>
                  <a:cubicBezTo>
                    <a:pt x="736" y="2710"/>
                    <a:pt x="781" y="2707"/>
                    <a:pt x="825" y="2700"/>
                  </a:cubicBezTo>
                  <a:cubicBezTo>
                    <a:pt x="922" y="2682"/>
                    <a:pt x="1012" y="2648"/>
                    <a:pt x="1097" y="2603"/>
                  </a:cubicBezTo>
                  <a:cubicBezTo>
                    <a:pt x="1194" y="2552"/>
                    <a:pt x="1273" y="2490"/>
                    <a:pt x="1347" y="2416"/>
                  </a:cubicBezTo>
                  <a:cubicBezTo>
                    <a:pt x="1387" y="2375"/>
                    <a:pt x="1421" y="2330"/>
                    <a:pt x="1449" y="2291"/>
                  </a:cubicBezTo>
                  <a:cubicBezTo>
                    <a:pt x="1489" y="2228"/>
                    <a:pt x="1530" y="2165"/>
                    <a:pt x="1564" y="2102"/>
                  </a:cubicBezTo>
                  <a:cubicBezTo>
                    <a:pt x="1632" y="1978"/>
                    <a:pt x="1688" y="1847"/>
                    <a:pt x="1734" y="1716"/>
                  </a:cubicBezTo>
                  <a:cubicBezTo>
                    <a:pt x="1824" y="1455"/>
                    <a:pt x="1882" y="1182"/>
                    <a:pt x="1921" y="909"/>
                  </a:cubicBezTo>
                  <a:cubicBezTo>
                    <a:pt x="1944" y="767"/>
                    <a:pt x="1955" y="631"/>
                    <a:pt x="1973" y="495"/>
                  </a:cubicBezTo>
                  <a:cubicBezTo>
                    <a:pt x="1984" y="364"/>
                    <a:pt x="1995" y="234"/>
                    <a:pt x="2000" y="103"/>
                  </a:cubicBezTo>
                  <a:cubicBezTo>
                    <a:pt x="2000" y="80"/>
                    <a:pt x="2000" y="57"/>
                    <a:pt x="1984" y="35"/>
                  </a:cubicBezTo>
                  <a:cubicBezTo>
                    <a:pt x="1973" y="17"/>
                    <a:pt x="1950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7457154" y="890941"/>
              <a:ext cx="54955" cy="78535"/>
            </a:xfrm>
            <a:custGeom>
              <a:avLst/>
              <a:gdLst/>
              <a:ahLst/>
              <a:cxnLst/>
              <a:rect l="l" t="t" r="r" b="b"/>
              <a:pathLst>
                <a:path w="1671" h="2388" extrusionOk="0">
                  <a:moveTo>
                    <a:pt x="1665" y="1"/>
                  </a:moveTo>
                  <a:cubicBezTo>
                    <a:pt x="1603" y="46"/>
                    <a:pt x="1540" y="85"/>
                    <a:pt x="1477" y="130"/>
                  </a:cubicBezTo>
                  <a:lnTo>
                    <a:pt x="1427" y="165"/>
                  </a:lnTo>
                  <a:cubicBezTo>
                    <a:pt x="1324" y="227"/>
                    <a:pt x="1228" y="295"/>
                    <a:pt x="1125" y="364"/>
                  </a:cubicBezTo>
                  <a:cubicBezTo>
                    <a:pt x="870" y="540"/>
                    <a:pt x="682" y="688"/>
                    <a:pt x="523" y="841"/>
                  </a:cubicBezTo>
                  <a:cubicBezTo>
                    <a:pt x="381" y="977"/>
                    <a:pt x="268" y="1108"/>
                    <a:pt x="182" y="1245"/>
                  </a:cubicBezTo>
                  <a:cubicBezTo>
                    <a:pt x="120" y="1347"/>
                    <a:pt x="74" y="1455"/>
                    <a:pt x="45" y="1557"/>
                  </a:cubicBezTo>
                  <a:cubicBezTo>
                    <a:pt x="18" y="1643"/>
                    <a:pt x="6" y="1727"/>
                    <a:pt x="0" y="1813"/>
                  </a:cubicBezTo>
                  <a:cubicBezTo>
                    <a:pt x="0" y="1887"/>
                    <a:pt x="11" y="1955"/>
                    <a:pt x="23" y="2012"/>
                  </a:cubicBezTo>
                  <a:cubicBezTo>
                    <a:pt x="34" y="2063"/>
                    <a:pt x="52" y="2102"/>
                    <a:pt x="74" y="2142"/>
                  </a:cubicBezTo>
                  <a:cubicBezTo>
                    <a:pt x="92" y="2176"/>
                    <a:pt x="113" y="2205"/>
                    <a:pt x="142" y="2239"/>
                  </a:cubicBezTo>
                  <a:cubicBezTo>
                    <a:pt x="171" y="2267"/>
                    <a:pt x="199" y="2291"/>
                    <a:pt x="233" y="2312"/>
                  </a:cubicBezTo>
                  <a:cubicBezTo>
                    <a:pt x="268" y="2336"/>
                    <a:pt x="307" y="2353"/>
                    <a:pt x="347" y="2364"/>
                  </a:cubicBezTo>
                  <a:cubicBezTo>
                    <a:pt x="398" y="2375"/>
                    <a:pt x="454" y="2387"/>
                    <a:pt x="506" y="2387"/>
                  </a:cubicBezTo>
                  <a:cubicBezTo>
                    <a:pt x="569" y="2387"/>
                    <a:pt x="632" y="2381"/>
                    <a:pt x="693" y="2364"/>
                  </a:cubicBezTo>
                  <a:cubicBezTo>
                    <a:pt x="761" y="2347"/>
                    <a:pt x="824" y="2319"/>
                    <a:pt x="887" y="2291"/>
                  </a:cubicBezTo>
                  <a:cubicBezTo>
                    <a:pt x="939" y="2257"/>
                    <a:pt x="989" y="2217"/>
                    <a:pt x="1041" y="2171"/>
                  </a:cubicBezTo>
                  <a:cubicBezTo>
                    <a:pt x="1102" y="2115"/>
                    <a:pt x="1154" y="2047"/>
                    <a:pt x="1211" y="1950"/>
                  </a:cubicBezTo>
                  <a:cubicBezTo>
                    <a:pt x="1314" y="1785"/>
                    <a:pt x="1393" y="1591"/>
                    <a:pt x="1461" y="1370"/>
                  </a:cubicBezTo>
                  <a:cubicBezTo>
                    <a:pt x="1529" y="1142"/>
                    <a:pt x="1574" y="898"/>
                    <a:pt x="1608" y="625"/>
                  </a:cubicBezTo>
                  <a:cubicBezTo>
                    <a:pt x="1626" y="505"/>
                    <a:pt x="1637" y="387"/>
                    <a:pt x="1648" y="250"/>
                  </a:cubicBezTo>
                  <a:cubicBezTo>
                    <a:pt x="1655" y="193"/>
                    <a:pt x="1660" y="143"/>
                    <a:pt x="1665" y="85"/>
                  </a:cubicBezTo>
                  <a:lnTo>
                    <a:pt x="1671" y="6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7470408" y="890941"/>
              <a:ext cx="41701" cy="78535"/>
            </a:xfrm>
            <a:custGeom>
              <a:avLst/>
              <a:gdLst/>
              <a:ahLst/>
              <a:cxnLst/>
              <a:rect l="l" t="t" r="r" b="b"/>
              <a:pathLst>
                <a:path w="1268" h="2388" extrusionOk="0">
                  <a:moveTo>
                    <a:pt x="1" y="2375"/>
                  </a:moveTo>
                  <a:cubicBezTo>
                    <a:pt x="35" y="2381"/>
                    <a:pt x="69" y="2387"/>
                    <a:pt x="103" y="2387"/>
                  </a:cubicBezTo>
                  <a:cubicBezTo>
                    <a:pt x="143" y="2387"/>
                    <a:pt x="188" y="2387"/>
                    <a:pt x="234" y="2375"/>
                  </a:cubicBezTo>
                  <a:cubicBezTo>
                    <a:pt x="188" y="2387"/>
                    <a:pt x="143" y="2387"/>
                    <a:pt x="103" y="2387"/>
                  </a:cubicBezTo>
                  <a:cubicBezTo>
                    <a:pt x="69" y="2387"/>
                    <a:pt x="35" y="2381"/>
                    <a:pt x="1" y="2375"/>
                  </a:cubicBezTo>
                  <a:close/>
                  <a:moveTo>
                    <a:pt x="654" y="2160"/>
                  </a:moveTo>
                  <a:cubicBezTo>
                    <a:pt x="649" y="2165"/>
                    <a:pt x="643" y="2171"/>
                    <a:pt x="638" y="2171"/>
                  </a:cubicBezTo>
                  <a:cubicBezTo>
                    <a:pt x="638" y="2176"/>
                    <a:pt x="631" y="2183"/>
                    <a:pt x="626" y="2183"/>
                  </a:cubicBezTo>
                  <a:cubicBezTo>
                    <a:pt x="631" y="2183"/>
                    <a:pt x="638" y="2176"/>
                    <a:pt x="638" y="2171"/>
                  </a:cubicBezTo>
                  <a:cubicBezTo>
                    <a:pt x="643" y="2171"/>
                    <a:pt x="649" y="2165"/>
                    <a:pt x="654" y="2160"/>
                  </a:cubicBezTo>
                  <a:close/>
                  <a:moveTo>
                    <a:pt x="1268" y="1"/>
                  </a:moveTo>
                  <a:lnTo>
                    <a:pt x="1262" y="1"/>
                  </a:lnTo>
                  <a:cubicBezTo>
                    <a:pt x="1234" y="23"/>
                    <a:pt x="1205" y="46"/>
                    <a:pt x="1171" y="62"/>
                  </a:cubicBezTo>
                  <a:cubicBezTo>
                    <a:pt x="1205" y="46"/>
                    <a:pt x="1234" y="23"/>
                    <a:pt x="1262" y="1"/>
                  </a:cubicBezTo>
                  <a:lnTo>
                    <a:pt x="1268" y="1"/>
                  </a:lnTo>
                  <a:lnTo>
                    <a:pt x="1268" y="6"/>
                  </a:lnTo>
                  <a:lnTo>
                    <a:pt x="1262" y="85"/>
                  </a:lnTo>
                  <a:cubicBezTo>
                    <a:pt x="1257" y="143"/>
                    <a:pt x="1252" y="193"/>
                    <a:pt x="1245" y="250"/>
                  </a:cubicBezTo>
                  <a:cubicBezTo>
                    <a:pt x="1234" y="387"/>
                    <a:pt x="1223" y="505"/>
                    <a:pt x="1205" y="625"/>
                  </a:cubicBezTo>
                  <a:cubicBezTo>
                    <a:pt x="1194" y="739"/>
                    <a:pt x="1176" y="841"/>
                    <a:pt x="1160" y="943"/>
                  </a:cubicBezTo>
                  <a:cubicBezTo>
                    <a:pt x="1176" y="841"/>
                    <a:pt x="1194" y="739"/>
                    <a:pt x="1205" y="625"/>
                  </a:cubicBezTo>
                  <a:cubicBezTo>
                    <a:pt x="1223" y="505"/>
                    <a:pt x="1234" y="387"/>
                    <a:pt x="1245" y="250"/>
                  </a:cubicBezTo>
                  <a:cubicBezTo>
                    <a:pt x="1252" y="193"/>
                    <a:pt x="1257" y="143"/>
                    <a:pt x="1262" y="85"/>
                  </a:cubicBezTo>
                  <a:lnTo>
                    <a:pt x="1268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7469487" y="887784"/>
              <a:ext cx="48246" cy="82416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1314" y="0"/>
                  </a:moveTo>
                  <a:cubicBezTo>
                    <a:pt x="1245" y="0"/>
                    <a:pt x="1188" y="56"/>
                    <a:pt x="1183" y="124"/>
                  </a:cubicBezTo>
                  <a:cubicBezTo>
                    <a:pt x="1177" y="142"/>
                    <a:pt x="1170" y="158"/>
                    <a:pt x="1170" y="181"/>
                  </a:cubicBezTo>
                  <a:cubicBezTo>
                    <a:pt x="1183" y="176"/>
                    <a:pt x="1188" y="165"/>
                    <a:pt x="1199" y="158"/>
                  </a:cubicBezTo>
                  <a:cubicBezTo>
                    <a:pt x="1233" y="142"/>
                    <a:pt x="1262" y="119"/>
                    <a:pt x="1290" y="97"/>
                  </a:cubicBezTo>
                  <a:lnTo>
                    <a:pt x="1296" y="97"/>
                  </a:lnTo>
                  <a:lnTo>
                    <a:pt x="1296" y="102"/>
                  </a:lnTo>
                  <a:lnTo>
                    <a:pt x="1290" y="181"/>
                  </a:lnTo>
                  <a:cubicBezTo>
                    <a:pt x="1285" y="239"/>
                    <a:pt x="1280" y="289"/>
                    <a:pt x="1273" y="346"/>
                  </a:cubicBezTo>
                  <a:cubicBezTo>
                    <a:pt x="1262" y="483"/>
                    <a:pt x="1251" y="601"/>
                    <a:pt x="1233" y="721"/>
                  </a:cubicBezTo>
                  <a:cubicBezTo>
                    <a:pt x="1222" y="835"/>
                    <a:pt x="1204" y="937"/>
                    <a:pt x="1188" y="1039"/>
                  </a:cubicBezTo>
                  <a:cubicBezTo>
                    <a:pt x="1159" y="1188"/>
                    <a:pt x="1125" y="1330"/>
                    <a:pt x="1086" y="1466"/>
                  </a:cubicBezTo>
                  <a:cubicBezTo>
                    <a:pt x="1018" y="1687"/>
                    <a:pt x="939" y="1881"/>
                    <a:pt x="836" y="2046"/>
                  </a:cubicBezTo>
                  <a:cubicBezTo>
                    <a:pt x="784" y="2136"/>
                    <a:pt x="734" y="2198"/>
                    <a:pt x="682" y="2256"/>
                  </a:cubicBezTo>
                  <a:cubicBezTo>
                    <a:pt x="677" y="2261"/>
                    <a:pt x="671" y="2267"/>
                    <a:pt x="666" y="2267"/>
                  </a:cubicBezTo>
                  <a:cubicBezTo>
                    <a:pt x="666" y="2272"/>
                    <a:pt x="659" y="2279"/>
                    <a:pt x="654" y="2279"/>
                  </a:cubicBezTo>
                  <a:cubicBezTo>
                    <a:pt x="609" y="2318"/>
                    <a:pt x="564" y="2353"/>
                    <a:pt x="512" y="2387"/>
                  </a:cubicBezTo>
                  <a:cubicBezTo>
                    <a:pt x="449" y="2415"/>
                    <a:pt x="386" y="2443"/>
                    <a:pt x="318" y="2460"/>
                  </a:cubicBezTo>
                  <a:cubicBezTo>
                    <a:pt x="302" y="2466"/>
                    <a:pt x="279" y="2471"/>
                    <a:pt x="262" y="2471"/>
                  </a:cubicBezTo>
                  <a:cubicBezTo>
                    <a:pt x="216" y="2483"/>
                    <a:pt x="171" y="2483"/>
                    <a:pt x="131" y="2483"/>
                  </a:cubicBezTo>
                  <a:cubicBezTo>
                    <a:pt x="97" y="2483"/>
                    <a:pt x="63" y="2477"/>
                    <a:pt x="29" y="2471"/>
                  </a:cubicBezTo>
                  <a:cubicBezTo>
                    <a:pt x="18" y="2471"/>
                    <a:pt x="6" y="2466"/>
                    <a:pt x="0" y="2466"/>
                  </a:cubicBezTo>
                  <a:lnTo>
                    <a:pt x="0" y="2466"/>
                  </a:lnTo>
                  <a:cubicBezTo>
                    <a:pt x="63" y="2489"/>
                    <a:pt x="131" y="2505"/>
                    <a:pt x="199" y="2505"/>
                  </a:cubicBezTo>
                  <a:lnTo>
                    <a:pt x="216" y="2505"/>
                  </a:lnTo>
                  <a:cubicBezTo>
                    <a:pt x="302" y="2505"/>
                    <a:pt x="386" y="2489"/>
                    <a:pt x="467" y="2449"/>
                  </a:cubicBezTo>
                  <a:cubicBezTo>
                    <a:pt x="551" y="2408"/>
                    <a:pt x="632" y="2358"/>
                    <a:pt x="693" y="2295"/>
                  </a:cubicBezTo>
                  <a:cubicBezTo>
                    <a:pt x="774" y="2222"/>
                    <a:pt x="842" y="2143"/>
                    <a:pt x="898" y="2062"/>
                  </a:cubicBezTo>
                  <a:cubicBezTo>
                    <a:pt x="960" y="1965"/>
                    <a:pt x="1018" y="1870"/>
                    <a:pt x="1063" y="1767"/>
                  </a:cubicBezTo>
                  <a:cubicBezTo>
                    <a:pt x="1154" y="1585"/>
                    <a:pt x="1222" y="1386"/>
                    <a:pt x="1273" y="1188"/>
                  </a:cubicBezTo>
                  <a:cubicBezTo>
                    <a:pt x="1296" y="1113"/>
                    <a:pt x="1314" y="1034"/>
                    <a:pt x="1330" y="960"/>
                  </a:cubicBezTo>
                  <a:cubicBezTo>
                    <a:pt x="1335" y="915"/>
                    <a:pt x="1314" y="869"/>
                    <a:pt x="1280" y="847"/>
                  </a:cubicBezTo>
                  <a:cubicBezTo>
                    <a:pt x="1290" y="801"/>
                    <a:pt x="1307" y="756"/>
                    <a:pt x="1319" y="711"/>
                  </a:cubicBezTo>
                  <a:cubicBezTo>
                    <a:pt x="1375" y="528"/>
                    <a:pt x="1421" y="341"/>
                    <a:pt x="1455" y="153"/>
                  </a:cubicBezTo>
                  <a:cubicBezTo>
                    <a:pt x="1466" y="79"/>
                    <a:pt x="1404" y="11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7457516" y="955237"/>
              <a:ext cx="4736" cy="9768"/>
            </a:xfrm>
            <a:custGeom>
              <a:avLst/>
              <a:gdLst/>
              <a:ahLst/>
              <a:cxnLst/>
              <a:rect l="l" t="t" r="r" b="b"/>
              <a:pathLst>
                <a:path w="144" h="297" extrusionOk="0">
                  <a:moveTo>
                    <a:pt x="75" y="210"/>
                  </a:moveTo>
                  <a:cubicBezTo>
                    <a:pt x="92" y="233"/>
                    <a:pt x="109" y="262"/>
                    <a:pt x="131" y="284"/>
                  </a:cubicBezTo>
                  <a:cubicBezTo>
                    <a:pt x="137" y="289"/>
                    <a:pt x="137" y="289"/>
                    <a:pt x="143" y="296"/>
                  </a:cubicBezTo>
                  <a:lnTo>
                    <a:pt x="143" y="296"/>
                  </a:lnTo>
                  <a:cubicBezTo>
                    <a:pt x="137" y="289"/>
                    <a:pt x="137" y="289"/>
                    <a:pt x="131" y="284"/>
                  </a:cubicBezTo>
                  <a:cubicBezTo>
                    <a:pt x="109" y="262"/>
                    <a:pt x="92" y="233"/>
                    <a:pt x="75" y="210"/>
                  </a:cubicBezTo>
                  <a:close/>
                  <a:moveTo>
                    <a:pt x="23" y="85"/>
                  </a:moveTo>
                  <a:cubicBezTo>
                    <a:pt x="29" y="113"/>
                    <a:pt x="41" y="142"/>
                    <a:pt x="52" y="171"/>
                  </a:cubicBezTo>
                  <a:cubicBezTo>
                    <a:pt x="41" y="142"/>
                    <a:pt x="29" y="113"/>
                    <a:pt x="23" y="85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7455247" y="955237"/>
              <a:ext cx="6775" cy="9537"/>
            </a:xfrm>
            <a:custGeom>
              <a:avLst/>
              <a:gdLst/>
              <a:ahLst/>
              <a:cxnLst/>
              <a:rect l="l" t="t" r="r" b="b"/>
              <a:pathLst>
                <a:path w="206" h="290" extrusionOk="0">
                  <a:moveTo>
                    <a:pt x="69" y="0"/>
                  </a:moveTo>
                  <a:cubicBezTo>
                    <a:pt x="53" y="11"/>
                    <a:pt x="42" y="23"/>
                    <a:pt x="30" y="34"/>
                  </a:cubicBezTo>
                  <a:cubicBezTo>
                    <a:pt x="1" y="74"/>
                    <a:pt x="1" y="147"/>
                    <a:pt x="53" y="182"/>
                  </a:cubicBezTo>
                  <a:cubicBezTo>
                    <a:pt x="58" y="182"/>
                    <a:pt x="64" y="187"/>
                    <a:pt x="64" y="187"/>
                  </a:cubicBezTo>
                  <a:cubicBezTo>
                    <a:pt x="103" y="233"/>
                    <a:pt x="155" y="267"/>
                    <a:pt x="206" y="289"/>
                  </a:cubicBezTo>
                  <a:cubicBezTo>
                    <a:pt x="204" y="288"/>
                    <a:pt x="203" y="286"/>
                    <a:pt x="200" y="284"/>
                  </a:cubicBezTo>
                  <a:cubicBezTo>
                    <a:pt x="178" y="262"/>
                    <a:pt x="161" y="233"/>
                    <a:pt x="144" y="210"/>
                  </a:cubicBezTo>
                  <a:cubicBezTo>
                    <a:pt x="137" y="205"/>
                    <a:pt x="137" y="199"/>
                    <a:pt x="132" y="187"/>
                  </a:cubicBezTo>
                  <a:cubicBezTo>
                    <a:pt x="126" y="182"/>
                    <a:pt x="126" y="176"/>
                    <a:pt x="121" y="171"/>
                  </a:cubicBezTo>
                  <a:cubicBezTo>
                    <a:pt x="110" y="142"/>
                    <a:pt x="98" y="113"/>
                    <a:pt x="92" y="85"/>
                  </a:cubicBezTo>
                  <a:cubicBezTo>
                    <a:pt x="87" y="79"/>
                    <a:pt x="87" y="68"/>
                    <a:pt x="81" y="57"/>
                  </a:cubicBezTo>
                  <a:cubicBezTo>
                    <a:pt x="81" y="40"/>
                    <a:pt x="76" y="23"/>
                    <a:pt x="69" y="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7457516" y="890941"/>
              <a:ext cx="54593" cy="78535"/>
            </a:xfrm>
            <a:custGeom>
              <a:avLst/>
              <a:gdLst/>
              <a:ahLst/>
              <a:cxnLst/>
              <a:rect l="l" t="t" r="r" b="b"/>
              <a:pathLst>
                <a:path w="1660" h="2388" extrusionOk="0">
                  <a:moveTo>
                    <a:pt x="1654" y="1"/>
                  </a:moveTo>
                  <a:cubicBezTo>
                    <a:pt x="1626" y="23"/>
                    <a:pt x="1597" y="46"/>
                    <a:pt x="1563" y="62"/>
                  </a:cubicBezTo>
                  <a:cubicBezTo>
                    <a:pt x="1552" y="69"/>
                    <a:pt x="1547" y="80"/>
                    <a:pt x="1534" y="85"/>
                  </a:cubicBezTo>
                  <a:cubicBezTo>
                    <a:pt x="1523" y="137"/>
                    <a:pt x="1513" y="188"/>
                    <a:pt x="1500" y="233"/>
                  </a:cubicBezTo>
                  <a:cubicBezTo>
                    <a:pt x="1500" y="240"/>
                    <a:pt x="1495" y="245"/>
                    <a:pt x="1495" y="250"/>
                  </a:cubicBezTo>
                  <a:lnTo>
                    <a:pt x="1496" y="248"/>
                  </a:lnTo>
                  <a:lnTo>
                    <a:pt x="1496" y="248"/>
                  </a:lnTo>
                  <a:cubicBezTo>
                    <a:pt x="1495" y="253"/>
                    <a:pt x="1495" y="260"/>
                    <a:pt x="1495" y="267"/>
                  </a:cubicBezTo>
                  <a:lnTo>
                    <a:pt x="1495" y="250"/>
                  </a:lnTo>
                  <a:cubicBezTo>
                    <a:pt x="1398" y="631"/>
                    <a:pt x="1262" y="1011"/>
                    <a:pt x="1075" y="1358"/>
                  </a:cubicBezTo>
                  <a:cubicBezTo>
                    <a:pt x="989" y="1512"/>
                    <a:pt x="893" y="1659"/>
                    <a:pt x="768" y="1785"/>
                  </a:cubicBezTo>
                  <a:cubicBezTo>
                    <a:pt x="716" y="1835"/>
                    <a:pt x="660" y="1887"/>
                    <a:pt x="598" y="1926"/>
                  </a:cubicBezTo>
                  <a:cubicBezTo>
                    <a:pt x="558" y="1950"/>
                    <a:pt x="512" y="1966"/>
                    <a:pt x="467" y="1984"/>
                  </a:cubicBezTo>
                  <a:cubicBezTo>
                    <a:pt x="427" y="1989"/>
                    <a:pt x="387" y="1995"/>
                    <a:pt x="353" y="2000"/>
                  </a:cubicBezTo>
                  <a:cubicBezTo>
                    <a:pt x="262" y="1995"/>
                    <a:pt x="183" y="1971"/>
                    <a:pt x="97" y="1966"/>
                  </a:cubicBezTo>
                  <a:cubicBezTo>
                    <a:pt x="81" y="1955"/>
                    <a:pt x="63" y="1950"/>
                    <a:pt x="47" y="1950"/>
                  </a:cubicBezTo>
                  <a:lnTo>
                    <a:pt x="29" y="1950"/>
                  </a:lnTo>
                  <a:cubicBezTo>
                    <a:pt x="18" y="1950"/>
                    <a:pt x="12" y="1955"/>
                    <a:pt x="0" y="1955"/>
                  </a:cubicBezTo>
                  <a:lnTo>
                    <a:pt x="0" y="1961"/>
                  </a:lnTo>
                  <a:cubicBezTo>
                    <a:pt x="7" y="1978"/>
                    <a:pt x="12" y="1995"/>
                    <a:pt x="12" y="2012"/>
                  </a:cubicBezTo>
                  <a:cubicBezTo>
                    <a:pt x="18" y="2023"/>
                    <a:pt x="18" y="2034"/>
                    <a:pt x="23" y="2040"/>
                  </a:cubicBezTo>
                  <a:cubicBezTo>
                    <a:pt x="29" y="2068"/>
                    <a:pt x="41" y="2097"/>
                    <a:pt x="52" y="2126"/>
                  </a:cubicBezTo>
                  <a:cubicBezTo>
                    <a:pt x="57" y="2131"/>
                    <a:pt x="57" y="2137"/>
                    <a:pt x="63" y="2142"/>
                  </a:cubicBezTo>
                  <a:cubicBezTo>
                    <a:pt x="68" y="2154"/>
                    <a:pt x="68" y="2160"/>
                    <a:pt x="75" y="2165"/>
                  </a:cubicBezTo>
                  <a:cubicBezTo>
                    <a:pt x="92" y="2188"/>
                    <a:pt x="109" y="2217"/>
                    <a:pt x="131" y="2239"/>
                  </a:cubicBezTo>
                  <a:cubicBezTo>
                    <a:pt x="137" y="2244"/>
                    <a:pt x="137" y="2244"/>
                    <a:pt x="143" y="2251"/>
                  </a:cubicBezTo>
                  <a:cubicBezTo>
                    <a:pt x="212" y="2302"/>
                    <a:pt x="285" y="2341"/>
                    <a:pt x="364" y="2370"/>
                  </a:cubicBezTo>
                  <a:cubicBezTo>
                    <a:pt x="370" y="2370"/>
                    <a:pt x="382" y="2375"/>
                    <a:pt x="393" y="2375"/>
                  </a:cubicBezTo>
                  <a:cubicBezTo>
                    <a:pt x="427" y="2381"/>
                    <a:pt x="461" y="2387"/>
                    <a:pt x="495" y="2387"/>
                  </a:cubicBezTo>
                  <a:cubicBezTo>
                    <a:pt x="535" y="2387"/>
                    <a:pt x="580" y="2387"/>
                    <a:pt x="626" y="2375"/>
                  </a:cubicBezTo>
                  <a:cubicBezTo>
                    <a:pt x="643" y="2375"/>
                    <a:pt x="666" y="2370"/>
                    <a:pt x="682" y="2364"/>
                  </a:cubicBezTo>
                  <a:cubicBezTo>
                    <a:pt x="750" y="2347"/>
                    <a:pt x="813" y="2319"/>
                    <a:pt x="876" y="2291"/>
                  </a:cubicBezTo>
                  <a:cubicBezTo>
                    <a:pt x="928" y="2257"/>
                    <a:pt x="973" y="2222"/>
                    <a:pt x="1018" y="2183"/>
                  </a:cubicBezTo>
                  <a:cubicBezTo>
                    <a:pt x="1023" y="2183"/>
                    <a:pt x="1030" y="2176"/>
                    <a:pt x="1030" y="2171"/>
                  </a:cubicBezTo>
                  <a:cubicBezTo>
                    <a:pt x="1035" y="2171"/>
                    <a:pt x="1041" y="2165"/>
                    <a:pt x="1046" y="2160"/>
                  </a:cubicBezTo>
                  <a:cubicBezTo>
                    <a:pt x="1098" y="2102"/>
                    <a:pt x="1148" y="2040"/>
                    <a:pt x="1200" y="1950"/>
                  </a:cubicBezTo>
                  <a:cubicBezTo>
                    <a:pt x="1303" y="1785"/>
                    <a:pt x="1382" y="1591"/>
                    <a:pt x="1450" y="1370"/>
                  </a:cubicBezTo>
                  <a:cubicBezTo>
                    <a:pt x="1489" y="1234"/>
                    <a:pt x="1523" y="1092"/>
                    <a:pt x="1552" y="943"/>
                  </a:cubicBezTo>
                  <a:cubicBezTo>
                    <a:pt x="1568" y="841"/>
                    <a:pt x="1586" y="739"/>
                    <a:pt x="1597" y="625"/>
                  </a:cubicBezTo>
                  <a:cubicBezTo>
                    <a:pt x="1615" y="505"/>
                    <a:pt x="1626" y="387"/>
                    <a:pt x="1637" y="250"/>
                  </a:cubicBezTo>
                  <a:cubicBezTo>
                    <a:pt x="1644" y="193"/>
                    <a:pt x="1649" y="143"/>
                    <a:pt x="1654" y="85"/>
                  </a:cubicBezTo>
                  <a:lnTo>
                    <a:pt x="1660" y="6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7679742" y="705717"/>
              <a:ext cx="69557" cy="92545"/>
            </a:xfrm>
            <a:custGeom>
              <a:avLst/>
              <a:gdLst/>
              <a:ahLst/>
              <a:cxnLst/>
              <a:rect l="l" t="t" r="r" b="b"/>
              <a:pathLst>
                <a:path w="2115" h="2814" extrusionOk="0">
                  <a:moveTo>
                    <a:pt x="1876" y="212"/>
                  </a:moveTo>
                  <a:lnTo>
                    <a:pt x="1847" y="280"/>
                  </a:lnTo>
                  <a:lnTo>
                    <a:pt x="1842" y="297"/>
                  </a:lnTo>
                  <a:cubicBezTo>
                    <a:pt x="1813" y="376"/>
                    <a:pt x="1784" y="456"/>
                    <a:pt x="1756" y="541"/>
                  </a:cubicBezTo>
                  <a:cubicBezTo>
                    <a:pt x="1722" y="637"/>
                    <a:pt x="1688" y="734"/>
                    <a:pt x="1653" y="831"/>
                  </a:cubicBezTo>
                  <a:lnTo>
                    <a:pt x="1585" y="1036"/>
                  </a:lnTo>
                  <a:cubicBezTo>
                    <a:pt x="1528" y="1194"/>
                    <a:pt x="1472" y="1353"/>
                    <a:pt x="1415" y="1513"/>
                  </a:cubicBezTo>
                  <a:lnTo>
                    <a:pt x="1398" y="1569"/>
                  </a:lnTo>
                  <a:cubicBezTo>
                    <a:pt x="1352" y="1694"/>
                    <a:pt x="1307" y="1820"/>
                    <a:pt x="1255" y="1944"/>
                  </a:cubicBezTo>
                  <a:cubicBezTo>
                    <a:pt x="1216" y="2035"/>
                    <a:pt x="1165" y="2127"/>
                    <a:pt x="1097" y="2217"/>
                  </a:cubicBezTo>
                  <a:cubicBezTo>
                    <a:pt x="1023" y="2308"/>
                    <a:pt x="943" y="2394"/>
                    <a:pt x="853" y="2462"/>
                  </a:cubicBezTo>
                  <a:cubicBezTo>
                    <a:pt x="790" y="2507"/>
                    <a:pt x="727" y="2547"/>
                    <a:pt x="659" y="2575"/>
                  </a:cubicBezTo>
                  <a:cubicBezTo>
                    <a:pt x="614" y="2592"/>
                    <a:pt x="573" y="2604"/>
                    <a:pt x="539" y="2609"/>
                  </a:cubicBezTo>
                  <a:lnTo>
                    <a:pt x="460" y="2609"/>
                  </a:lnTo>
                  <a:cubicBezTo>
                    <a:pt x="444" y="2604"/>
                    <a:pt x="426" y="2599"/>
                    <a:pt x="403" y="2592"/>
                  </a:cubicBezTo>
                  <a:cubicBezTo>
                    <a:pt x="387" y="2586"/>
                    <a:pt x="369" y="2575"/>
                    <a:pt x="352" y="2564"/>
                  </a:cubicBezTo>
                  <a:cubicBezTo>
                    <a:pt x="335" y="2547"/>
                    <a:pt x="318" y="2530"/>
                    <a:pt x="301" y="2507"/>
                  </a:cubicBezTo>
                  <a:cubicBezTo>
                    <a:pt x="284" y="2484"/>
                    <a:pt x="267" y="2450"/>
                    <a:pt x="250" y="2416"/>
                  </a:cubicBezTo>
                  <a:cubicBezTo>
                    <a:pt x="227" y="2353"/>
                    <a:pt x="211" y="2285"/>
                    <a:pt x="193" y="2206"/>
                  </a:cubicBezTo>
                  <a:cubicBezTo>
                    <a:pt x="182" y="2098"/>
                    <a:pt x="177" y="2001"/>
                    <a:pt x="187" y="1910"/>
                  </a:cubicBezTo>
                  <a:cubicBezTo>
                    <a:pt x="198" y="1820"/>
                    <a:pt x="227" y="1734"/>
                    <a:pt x="261" y="1637"/>
                  </a:cubicBezTo>
                  <a:cubicBezTo>
                    <a:pt x="313" y="1524"/>
                    <a:pt x="381" y="1411"/>
                    <a:pt x="471" y="1291"/>
                  </a:cubicBezTo>
                  <a:cubicBezTo>
                    <a:pt x="614" y="1104"/>
                    <a:pt x="801" y="928"/>
                    <a:pt x="1051" y="734"/>
                  </a:cubicBezTo>
                  <a:cubicBezTo>
                    <a:pt x="1284" y="558"/>
                    <a:pt x="1546" y="393"/>
                    <a:pt x="1876" y="212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7"/>
                  </a:cubicBezTo>
                  <a:cubicBezTo>
                    <a:pt x="1551" y="228"/>
                    <a:pt x="1142" y="467"/>
                    <a:pt x="778" y="768"/>
                  </a:cubicBezTo>
                  <a:cubicBezTo>
                    <a:pt x="421" y="1064"/>
                    <a:pt x="74" y="1445"/>
                    <a:pt x="11" y="1928"/>
                  </a:cubicBezTo>
                  <a:cubicBezTo>
                    <a:pt x="1" y="2053"/>
                    <a:pt x="6" y="2172"/>
                    <a:pt x="28" y="2292"/>
                  </a:cubicBezTo>
                  <a:cubicBezTo>
                    <a:pt x="40" y="2394"/>
                    <a:pt x="74" y="2496"/>
                    <a:pt x="125" y="2586"/>
                  </a:cubicBezTo>
                  <a:cubicBezTo>
                    <a:pt x="164" y="2654"/>
                    <a:pt x="222" y="2717"/>
                    <a:pt x="295" y="2762"/>
                  </a:cubicBezTo>
                  <a:cubicBezTo>
                    <a:pt x="363" y="2803"/>
                    <a:pt x="444" y="2814"/>
                    <a:pt x="523" y="2814"/>
                  </a:cubicBezTo>
                  <a:cubicBezTo>
                    <a:pt x="693" y="2814"/>
                    <a:pt x="853" y="2735"/>
                    <a:pt x="989" y="2644"/>
                  </a:cubicBezTo>
                  <a:cubicBezTo>
                    <a:pt x="1147" y="2530"/>
                    <a:pt x="1284" y="2387"/>
                    <a:pt x="1392" y="2229"/>
                  </a:cubicBezTo>
                  <a:cubicBezTo>
                    <a:pt x="1420" y="2189"/>
                    <a:pt x="1443" y="2143"/>
                    <a:pt x="1467" y="2103"/>
                  </a:cubicBezTo>
                  <a:cubicBezTo>
                    <a:pt x="1501" y="2030"/>
                    <a:pt x="1528" y="1956"/>
                    <a:pt x="1557" y="1883"/>
                  </a:cubicBezTo>
                  <a:cubicBezTo>
                    <a:pt x="1630" y="1694"/>
                    <a:pt x="1705" y="1508"/>
                    <a:pt x="1773" y="1314"/>
                  </a:cubicBezTo>
                  <a:cubicBezTo>
                    <a:pt x="1847" y="1120"/>
                    <a:pt x="1910" y="928"/>
                    <a:pt x="1971" y="734"/>
                  </a:cubicBezTo>
                  <a:cubicBezTo>
                    <a:pt x="2000" y="637"/>
                    <a:pt x="2034" y="541"/>
                    <a:pt x="2057" y="438"/>
                  </a:cubicBezTo>
                  <a:cubicBezTo>
                    <a:pt x="2068" y="393"/>
                    <a:pt x="2080" y="342"/>
                    <a:pt x="2091" y="291"/>
                  </a:cubicBezTo>
                  <a:cubicBezTo>
                    <a:pt x="2108" y="234"/>
                    <a:pt x="2114" y="178"/>
                    <a:pt x="2114" y="115"/>
                  </a:cubicBezTo>
                  <a:cubicBezTo>
                    <a:pt x="2114" y="81"/>
                    <a:pt x="2091" y="47"/>
                    <a:pt x="2057" y="35"/>
                  </a:cubicBezTo>
                  <a:lnTo>
                    <a:pt x="2057" y="29"/>
                  </a:lnTo>
                  <a:cubicBezTo>
                    <a:pt x="2046" y="13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7685531" y="712657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lnTo>
                    <a:pt x="1700" y="1"/>
                  </a:lnTo>
                  <a:cubicBezTo>
                    <a:pt x="1370" y="182"/>
                    <a:pt x="1108" y="347"/>
                    <a:pt x="875" y="523"/>
                  </a:cubicBezTo>
                  <a:cubicBezTo>
                    <a:pt x="625" y="717"/>
                    <a:pt x="438" y="893"/>
                    <a:pt x="295" y="1080"/>
                  </a:cubicBezTo>
                  <a:cubicBezTo>
                    <a:pt x="205" y="1200"/>
                    <a:pt x="137" y="1313"/>
                    <a:pt x="85" y="1426"/>
                  </a:cubicBezTo>
                  <a:cubicBezTo>
                    <a:pt x="51" y="1523"/>
                    <a:pt x="22" y="1609"/>
                    <a:pt x="11" y="1699"/>
                  </a:cubicBezTo>
                  <a:cubicBezTo>
                    <a:pt x="1" y="1790"/>
                    <a:pt x="6" y="1887"/>
                    <a:pt x="17" y="1995"/>
                  </a:cubicBezTo>
                  <a:cubicBezTo>
                    <a:pt x="35" y="2074"/>
                    <a:pt x="51" y="2142"/>
                    <a:pt x="74" y="2205"/>
                  </a:cubicBezTo>
                  <a:cubicBezTo>
                    <a:pt x="91" y="2239"/>
                    <a:pt x="108" y="2273"/>
                    <a:pt x="125" y="2296"/>
                  </a:cubicBezTo>
                  <a:cubicBezTo>
                    <a:pt x="142" y="2319"/>
                    <a:pt x="159" y="2336"/>
                    <a:pt x="176" y="2353"/>
                  </a:cubicBezTo>
                  <a:cubicBezTo>
                    <a:pt x="193" y="2364"/>
                    <a:pt x="211" y="2375"/>
                    <a:pt x="227" y="2381"/>
                  </a:cubicBezTo>
                  <a:cubicBezTo>
                    <a:pt x="250" y="2388"/>
                    <a:pt x="268" y="2393"/>
                    <a:pt x="284" y="2398"/>
                  </a:cubicBezTo>
                  <a:lnTo>
                    <a:pt x="363" y="2398"/>
                  </a:lnTo>
                  <a:cubicBezTo>
                    <a:pt x="397" y="2393"/>
                    <a:pt x="438" y="2381"/>
                    <a:pt x="483" y="2364"/>
                  </a:cubicBezTo>
                  <a:cubicBezTo>
                    <a:pt x="551" y="2336"/>
                    <a:pt x="614" y="2296"/>
                    <a:pt x="677" y="2251"/>
                  </a:cubicBezTo>
                  <a:cubicBezTo>
                    <a:pt x="767" y="2183"/>
                    <a:pt x="847" y="2097"/>
                    <a:pt x="921" y="2006"/>
                  </a:cubicBezTo>
                  <a:cubicBezTo>
                    <a:pt x="989" y="1916"/>
                    <a:pt x="1040" y="1824"/>
                    <a:pt x="1079" y="1733"/>
                  </a:cubicBezTo>
                  <a:cubicBezTo>
                    <a:pt x="1131" y="1609"/>
                    <a:pt x="1176" y="1483"/>
                    <a:pt x="1222" y="1358"/>
                  </a:cubicBezTo>
                  <a:lnTo>
                    <a:pt x="1244" y="1302"/>
                  </a:lnTo>
                  <a:cubicBezTo>
                    <a:pt x="1296" y="1142"/>
                    <a:pt x="1352" y="983"/>
                    <a:pt x="1409" y="825"/>
                  </a:cubicBezTo>
                  <a:lnTo>
                    <a:pt x="1477" y="620"/>
                  </a:lnTo>
                  <a:cubicBezTo>
                    <a:pt x="1512" y="523"/>
                    <a:pt x="1546" y="426"/>
                    <a:pt x="1580" y="330"/>
                  </a:cubicBezTo>
                  <a:cubicBezTo>
                    <a:pt x="1608" y="245"/>
                    <a:pt x="1637" y="165"/>
                    <a:pt x="1666" y="86"/>
                  </a:cubicBezTo>
                  <a:lnTo>
                    <a:pt x="1671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7685892" y="712459"/>
              <a:ext cx="55547" cy="79094"/>
            </a:xfrm>
            <a:custGeom>
              <a:avLst/>
              <a:gdLst/>
              <a:ahLst/>
              <a:cxnLst/>
              <a:rect l="l" t="t" r="r" b="b"/>
              <a:pathLst>
                <a:path w="1689" h="2405" extrusionOk="0">
                  <a:moveTo>
                    <a:pt x="433" y="2381"/>
                  </a:moveTo>
                  <a:cubicBezTo>
                    <a:pt x="404" y="2394"/>
                    <a:pt x="375" y="2399"/>
                    <a:pt x="352" y="2404"/>
                  </a:cubicBezTo>
                  <a:lnTo>
                    <a:pt x="307" y="2404"/>
                  </a:lnTo>
                  <a:lnTo>
                    <a:pt x="273" y="2404"/>
                  </a:lnTo>
                  <a:cubicBezTo>
                    <a:pt x="262" y="2404"/>
                    <a:pt x="257" y="2399"/>
                    <a:pt x="245" y="2399"/>
                  </a:cubicBezTo>
                  <a:cubicBezTo>
                    <a:pt x="257" y="2399"/>
                    <a:pt x="262" y="2404"/>
                    <a:pt x="273" y="2404"/>
                  </a:cubicBezTo>
                  <a:lnTo>
                    <a:pt x="307" y="2404"/>
                  </a:lnTo>
                  <a:lnTo>
                    <a:pt x="352" y="2404"/>
                  </a:lnTo>
                  <a:cubicBezTo>
                    <a:pt x="375" y="2399"/>
                    <a:pt x="404" y="2394"/>
                    <a:pt x="433" y="2381"/>
                  </a:cubicBezTo>
                  <a:close/>
                  <a:moveTo>
                    <a:pt x="131" y="2325"/>
                  </a:moveTo>
                  <a:cubicBezTo>
                    <a:pt x="142" y="2336"/>
                    <a:pt x="155" y="2347"/>
                    <a:pt x="165" y="2359"/>
                  </a:cubicBezTo>
                  <a:cubicBezTo>
                    <a:pt x="171" y="2359"/>
                    <a:pt x="176" y="2365"/>
                    <a:pt x="176" y="2365"/>
                  </a:cubicBezTo>
                  <a:cubicBezTo>
                    <a:pt x="176" y="2365"/>
                    <a:pt x="171" y="2359"/>
                    <a:pt x="165" y="2359"/>
                  </a:cubicBezTo>
                  <a:cubicBezTo>
                    <a:pt x="155" y="2347"/>
                    <a:pt x="142" y="2336"/>
                    <a:pt x="131" y="2325"/>
                  </a:cubicBezTo>
                  <a:close/>
                  <a:moveTo>
                    <a:pt x="677" y="2250"/>
                  </a:moveTo>
                  <a:cubicBezTo>
                    <a:pt x="671" y="2250"/>
                    <a:pt x="671" y="2257"/>
                    <a:pt x="666" y="2257"/>
                  </a:cubicBezTo>
                  <a:lnTo>
                    <a:pt x="659" y="2263"/>
                  </a:lnTo>
                  <a:lnTo>
                    <a:pt x="666" y="2257"/>
                  </a:lnTo>
                  <a:cubicBezTo>
                    <a:pt x="671" y="2257"/>
                    <a:pt x="671" y="2250"/>
                    <a:pt x="677" y="2250"/>
                  </a:cubicBezTo>
                  <a:close/>
                  <a:moveTo>
                    <a:pt x="63" y="2211"/>
                  </a:moveTo>
                  <a:cubicBezTo>
                    <a:pt x="74" y="2245"/>
                    <a:pt x="92" y="2268"/>
                    <a:pt x="108" y="2291"/>
                  </a:cubicBezTo>
                  <a:cubicBezTo>
                    <a:pt x="92" y="2268"/>
                    <a:pt x="74" y="2245"/>
                    <a:pt x="63" y="2211"/>
                  </a:cubicBezTo>
                  <a:close/>
                  <a:moveTo>
                    <a:pt x="0" y="1938"/>
                  </a:moveTo>
                  <a:lnTo>
                    <a:pt x="0" y="1938"/>
                  </a:lnTo>
                  <a:cubicBezTo>
                    <a:pt x="0" y="1961"/>
                    <a:pt x="6" y="1978"/>
                    <a:pt x="6" y="2001"/>
                  </a:cubicBezTo>
                  <a:cubicBezTo>
                    <a:pt x="11" y="2024"/>
                    <a:pt x="11" y="2040"/>
                    <a:pt x="18" y="2058"/>
                  </a:cubicBezTo>
                  <a:cubicBezTo>
                    <a:pt x="11" y="2040"/>
                    <a:pt x="11" y="2024"/>
                    <a:pt x="6" y="2001"/>
                  </a:cubicBezTo>
                  <a:cubicBezTo>
                    <a:pt x="6" y="1978"/>
                    <a:pt x="0" y="1961"/>
                    <a:pt x="0" y="1938"/>
                  </a:cubicBezTo>
                  <a:close/>
                  <a:moveTo>
                    <a:pt x="1029" y="1825"/>
                  </a:moveTo>
                  <a:cubicBezTo>
                    <a:pt x="995" y="1888"/>
                    <a:pt x="955" y="1950"/>
                    <a:pt x="910" y="2012"/>
                  </a:cubicBezTo>
                  <a:cubicBezTo>
                    <a:pt x="876" y="2058"/>
                    <a:pt x="836" y="2103"/>
                    <a:pt x="795" y="2143"/>
                  </a:cubicBezTo>
                  <a:cubicBezTo>
                    <a:pt x="836" y="2103"/>
                    <a:pt x="876" y="2058"/>
                    <a:pt x="910" y="2012"/>
                  </a:cubicBezTo>
                  <a:cubicBezTo>
                    <a:pt x="955" y="1950"/>
                    <a:pt x="995" y="1888"/>
                    <a:pt x="1029" y="1825"/>
                  </a:cubicBezTo>
                  <a:close/>
                  <a:moveTo>
                    <a:pt x="1689" y="0"/>
                  </a:moveTo>
                  <a:lnTo>
                    <a:pt x="1689" y="7"/>
                  </a:lnTo>
                  <a:cubicBezTo>
                    <a:pt x="1666" y="18"/>
                    <a:pt x="1642" y="29"/>
                    <a:pt x="1621" y="41"/>
                  </a:cubicBezTo>
                  <a:lnTo>
                    <a:pt x="1621" y="41"/>
                  </a:lnTo>
                  <a:cubicBezTo>
                    <a:pt x="1642" y="29"/>
                    <a:pt x="1666" y="18"/>
                    <a:pt x="1689" y="7"/>
                  </a:cubicBezTo>
                  <a:lnTo>
                    <a:pt x="1689" y="7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7682900" y="709072"/>
              <a:ext cx="63210" cy="85672"/>
            </a:xfrm>
            <a:custGeom>
              <a:avLst/>
              <a:gdLst/>
              <a:ahLst/>
              <a:cxnLst/>
              <a:rect l="l" t="t" r="r" b="b"/>
              <a:pathLst>
                <a:path w="1922" h="2605" extrusionOk="0">
                  <a:moveTo>
                    <a:pt x="1830" y="1"/>
                  </a:moveTo>
                  <a:cubicBezTo>
                    <a:pt x="1796" y="1"/>
                    <a:pt x="1767" y="19"/>
                    <a:pt x="1751" y="53"/>
                  </a:cubicBezTo>
                  <a:cubicBezTo>
                    <a:pt x="1733" y="81"/>
                    <a:pt x="1722" y="115"/>
                    <a:pt x="1712" y="144"/>
                  </a:cubicBezTo>
                  <a:cubicBezTo>
                    <a:pt x="1733" y="132"/>
                    <a:pt x="1757" y="121"/>
                    <a:pt x="1780" y="110"/>
                  </a:cubicBezTo>
                  <a:lnTo>
                    <a:pt x="1780" y="110"/>
                  </a:lnTo>
                  <a:lnTo>
                    <a:pt x="1751" y="178"/>
                  </a:lnTo>
                  <a:lnTo>
                    <a:pt x="1746" y="195"/>
                  </a:lnTo>
                  <a:cubicBezTo>
                    <a:pt x="1717" y="274"/>
                    <a:pt x="1688" y="354"/>
                    <a:pt x="1660" y="439"/>
                  </a:cubicBezTo>
                  <a:cubicBezTo>
                    <a:pt x="1626" y="535"/>
                    <a:pt x="1592" y="632"/>
                    <a:pt x="1557" y="729"/>
                  </a:cubicBezTo>
                  <a:lnTo>
                    <a:pt x="1489" y="934"/>
                  </a:lnTo>
                  <a:cubicBezTo>
                    <a:pt x="1432" y="1092"/>
                    <a:pt x="1376" y="1251"/>
                    <a:pt x="1324" y="1411"/>
                  </a:cubicBezTo>
                  <a:lnTo>
                    <a:pt x="1302" y="1467"/>
                  </a:lnTo>
                  <a:cubicBezTo>
                    <a:pt x="1256" y="1592"/>
                    <a:pt x="1211" y="1718"/>
                    <a:pt x="1159" y="1842"/>
                  </a:cubicBezTo>
                  <a:cubicBezTo>
                    <a:pt x="1148" y="1871"/>
                    <a:pt x="1137" y="1899"/>
                    <a:pt x="1120" y="1928"/>
                  </a:cubicBezTo>
                  <a:cubicBezTo>
                    <a:pt x="1086" y="1991"/>
                    <a:pt x="1046" y="2053"/>
                    <a:pt x="1001" y="2115"/>
                  </a:cubicBezTo>
                  <a:cubicBezTo>
                    <a:pt x="967" y="2161"/>
                    <a:pt x="927" y="2206"/>
                    <a:pt x="886" y="2246"/>
                  </a:cubicBezTo>
                  <a:cubicBezTo>
                    <a:pt x="847" y="2285"/>
                    <a:pt x="807" y="2319"/>
                    <a:pt x="768" y="2353"/>
                  </a:cubicBezTo>
                  <a:cubicBezTo>
                    <a:pt x="762" y="2353"/>
                    <a:pt x="762" y="2360"/>
                    <a:pt x="757" y="2360"/>
                  </a:cubicBezTo>
                  <a:lnTo>
                    <a:pt x="750" y="2366"/>
                  </a:lnTo>
                  <a:cubicBezTo>
                    <a:pt x="689" y="2411"/>
                    <a:pt x="626" y="2445"/>
                    <a:pt x="563" y="2473"/>
                  </a:cubicBezTo>
                  <a:cubicBezTo>
                    <a:pt x="552" y="2479"/>
                    <a:pt x="535" y="2484"/>
                    <a:pt x="524" y="2484"/>
                  </a:cubicBezTo>
                  <a:cubicBezTo>
                    <a:pt x="495" y="2497"/>
                    <a:pt x="466" y="2502"/>
                    <a:pt x="443" y="2507"/>
                  </a:cubicBezTo>
                  <a:lnTo>
                    <a:pt x="364" y="2507"/>
                  </a:lnTo>
                  <a:cubicBezTo>
                    <a:pt x="353" y="2507"/>
                    <a:pt x="348" y="2502"/>
                    <a:pt x="336" y="2502"/>
                  </a:cubicBezTo>
                  <a:cubicBezTo>
                    <a:pt x="325" y="2497"/>
                    <a:pt x="319" y="2497"/>
                    <a:pt x="307" y="2490"/>
                  </a:cubicBezTo>
                  <a:cubicBezTo>
                    <a:pt x="296" y="2484"/>
                    <a:pt x="285" y="2479"/>
                    <a:pt x="267" y="2468"/>
                  </a:cubicBezTo>
                  <a:cubicBezTo>
                    <a:pt x="267" y="2468"/>
                    <a:pt x="262" y="2462"/>
                    <a:pt x="256" y="2462"/>
                  </a:cubicBezTo>
                  <a:cubicBezTo>
                    <a:pt x="246" y="2450"/>
                    <a:pt x="233" y="2439"/>
                    <a:pt x="222" y="2428"/>
                  </a:cubicBezTo>
                  <a:cubicBezTo>
                    <a:pt x="217" y="2422"/>
                    <a:pt x="211" y="2416"/>
                    <a:pt x="205" y="2405"/>
                  </a:cubicBezTo>
                  <a:cubicBezTo>
                    <a:pt x="205" y="2405"/>
                    <a:pt x="199" y="2400"/>
                    <a:pt x="199" y="2394"/>
                  </a:cubicBezTo>
                  <a:cubicBezTo>
                    <a:pt x="183" y="2371"/>
                    <a:pt x="165" y="2348"/>
                    <a:pt x="154" y="2314"/>
                  </a:cubicBezTo>
                  <a:cubicBezTo>
                    <a:pt x="136" y="2269"/>
                    <a:pt x="120" y="2217"/>
                    <a:pt x="109" y="2161"/>
                  </a:cubicBezTo>
                  <a:cubicBezTo>
                    <a:pt x="102" y="2143"/>
                    <a:pt x="102" y="2127"/>
                    <a:pt x="97" y="2104"/>
                  </a:cubicBezTo>
                  <a:cubicBezTo>
                    <a:pt x="97" y="2081"/>
                    <a:pt x="91" y="2064"/>
                    <a:pt x="91" y="2041"/>
                  </a:cubicBezTo>
                  <a:lnTo>
                    <a:pt x="86" y="2041"/>
                  </a:lnTo>
                  <a:cubicBezTo>
                    <a:pt x="23" y="2070"/>
                    <a:pt x="0" y="2138"/>
                    <a:pt x="23" y="2201"/>
                  </a:cubicBezTo>
                  <a:cubicBezTo>
                    <a:pt x="29" y="2206"/>
                    <a:pt x="29" y="2212"/>
                    <a:pt x="34" y="2217"/>
                  </a:cubicBezTo>
                  <a:lnTo>
                    <a:pt x="29" y="2217"/>
                  </a:lnTo>
                  <a:cubicBezTo>
                    <a:pt x="18" y="2240"/>
                    <a:pt x="18" y="2280"/>
                    <a:pt x="29" y="2297"/>
                  </a:cubicBezTo>
                  <a:cubicBezTo>
                    <a:pt x="81" y="2382"/>
                    <a:pt x="131" y="2462"/>
                    <a:pt x="211" y="2518"/>
                  </a:cubicBezTo>
                  <a:cubicBezTo>
                    <a:pt x="267" y="2570"/>
                    <a:pt x="341" y="2599"/>
                    <a:pt x="416" y="2604"/>
                  </a:cubicBezTo>
                  <a:lnTo>
                    <a:pt x="438" y="2604"/>
                  </a:lnTo>
                  <a:cubicBezTo>
                    <a:pt x="586" y="2604"/>
                    <a:pt x="723" y="2518"/>
                    <a:pt x="825" y="2416"/>
                  </a:cubicBezTo>
                  <a:cubicBezTo>
                    <a:pt x="961" y="2292"/>
                    <a:pt x="1064" y="2143"/>
                    <a:pt x="1159" y="1985"/>
                  </a:cubicBezTo>
                  <a:cubicBezTo>
                    <a:pt x="1256" y="1831"/>
                    <a:pt x="1337" y="1671"/>
                    <a:pt x="1416" y="1513"/>
                  </a:cubicBezTo>
                  <a:cubicBezTo>
                    <a:pt x="1455" y="1427"/>
                    <a:pt x="1489" y="1343"/>
                    <a:pt x="1529" y="1257"/>
                  </a:cubicBezTo>
                  <a:cubicBezTo>
                    <a:pt x="1552" y="1212"/>
                    <a:pt x="1523" y="1160"/>
                    <a:pt x="1484" y="1133"/>
                  </a:cubicBezTo>
                  <a:cubicBezTo>
                    <a:pt x="1568" y="945"/>
                    <a:pt x="1649" y="751"/>
                    <a:pt x="1722" y="559"/>
                  </a:cubicBezTo>
                  <a:cubicBezTo>
                    <a:pt x="1762" y="467"/>
                    <a:pt x="1796" y="370"/>
                    <a:pt x="1836" y="274"/>
                  </a:cubicBezTo>
                  <a:cubicBezTo>
                    <a:pt x="1859" y="223"/>
                    <a:pt x="1875" y="166"/>
                    <a:pt x="1904" y="110"/>
                  </a:cubicBezTo>
                  <a:cubicBezTo>
                    <a:pt x="1922" y="69"/>
                    <a:pt x="1898" y="19"/>
                    <a:pt x="1859" y="8"/>
                  </a:cubicBezTo>
                  <a:cubicBezTo>
                    <a:pt x="1848" y="1"/>
                    <a:pt x="1836" y="1"/>
                    <a:pt x="183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7685892" y="712657"/>
              <a:ext cx="55547" cy="78897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666" y="12"/>
                    <a:pt x="1642" y="23"/>
                    <a:pt x="1621" y="35"/>
                  </a:cubicBezTo>
                  <a:cubicBezTo>
                    <a:pt x="1608" y="62"/>
                    <a:pt x="1597" y="91"/>
                    <a:pt x="1586" y="120"/>
                  </a:cubicBezTo>
                  <a:cubicBezTo>
                    <a:pt x="1540" y="227"/>
                    <a:pt x="1501" y="335"/>
                    <a:pt x="1456" y="444"/>
                  </a:cubicBezTo>
                  <a:cubicBezTo>
                    <a:pt x="1330" y="728"/>
                    <a:pt x="1199" y="1006"/>
                    <a:pt x="1052" y="1279"/>
                  </a:cubicBezTo>
                  <a:cubicBezTo>
                    <a:pt x="932" y="1483"/>
                    <a:pt x="802" y="1693"/>
                    <a:pt x="637" y="1864"/>
                  </a:cubicBezTo>
                  <a:cubicBezTo>
                    <a:pt x="580" y="1916"/>
                    <a:pt x="523" y="1966"/>
                    <a:pt x="461" y="2006"/>
                  </a:cubicBezTo>
                  <a:cubicBezTo>
                    <a:pt x="433" y="2023"/>
                    <a:pt x="404" y="2034"/>
                    <a:pt x="370" y="2047"/>
                  </a:cubicBezTo>
                  <a:cubicBezTo>
                    <a:pt x="352" y="2052"/>
                    <a:pt x="336" y="2057"/>
                    <a:pt x="318" y="2057"/>
                  </a:cubicBezTo>
                  <a:cubicBezTo>
                    <a:pt x="302" y="2057"/>
                    <a:pt x="291" y="2052"/>
                    <a:pt x="273" y="2052"/>
                  </a:cubicBezTo>
                  <a:cubicBezTo>
                    <a:pt x="250" y="2047"/>
                    <a:pt x="228" y="2034"/>
                    <a:pt x="205" y="2023"/>
                  </a:cubicBezTo>
                  <a:cubicBezTo>
                    <a:pt x="194" y="2018"/>
                    <a:pt x="189" y="2012"/>
                    <a:pt x="176" y="2006"/>
                  </a:cubicBezTo>
                  <a:cubicBezTo>
                    <a:pt x="165" y="2000"/>
                    <a:pt x="160" y="1995"/>
                    <a:pt x="148" y="1989"/>
                  </a:cubicBezTo>
                  <a:cubicBezTo>
                    <a:pt x="126" y="1950"/>
                    <a:pt x="86" y="1927"/>
                    <a:pt x="40" y="1927"/>
                  </a:cubicBezTo>
                  <a:cubicBezTo>
                    <a:pt x="29" y="1927"/>
                    <a:pt x="11" y="1927"/>
                    <a:pt x="0" y="1932"/>
                  </a:cubicBezTo>
                  <a:cubicBezTo>
                    <a:pt x="0" y="1955"/>
                    <a:pt x="6" y="1972"/>
                    <a:pt x="6" y="1995"/>
                  </a:cubicBezTo>
                  <a:cubicBezTo>
                    <a:pt x="11" y="2018"/>
                    <a:pt x="11" y="2034"/>
                    <a:pt x="18" y="2052"/>
                  </a:cubicBezTo>
                  <a:cubicBezTo>
                    <a:pt x="29" y="2108"/>
                    <a:pt x="45" y="2160"/>
                    <a:pt x="63" y="2205"/>
                  </a:cubicBezTo>
                  <a:cubicBezTo>
                    <a:pt x="74" y="2239"/>
                    <a:pt x="92" y="2262"/>
                    <a:pt x="108" y="2285"/>
                  </a:cubicBezTo>
                  <a:cubicBezTo>
                    <a:pt x="108" y="2291"/>
                    <a:pt x="114" y="2296"/>
                    <a:pt x="114" y="2296"/>
                  </a:cubicBezTo>
                  <a:cubicBezTo>
                    <a:pt x="120" y="2307"/>
                    <a:pt x="126" y="2313"/>
                    <a:pt x="131" y="2319"/>
                  </a:cubicBezTo>
                  <a:cubicBezTo>
                    <a:pt x="142" y="2330"/>
                    <a:pt x="155" y="2341"/>
                    <a:pt x="165" y="2353"/>
                  </a:cubicBezTo>
                  <a:cubicBezTo>
                    <a:pt x="171" y="2353"/>
                    <a:pt x="176" y="2359"/>
                    <a:pt x="176" y="2359"/>
                  </a:cubicBezTo>
                  <a:cubicBezTo>
                    <a:pt x="194" y="2370"/>
                    <a:pt x="205" y="2375"/>
                    <a:pt x="216" y="2381"/>
                  </a:cubicBezTo>
                  <a:cubicBezTo>
                    <a:pt x="228" y="2388"/>
                    <a:pt x="234" y="2388"/>
                    <a:pt x="245" y="2393"/>
                  </a:cubicBezTo>
                  <a:cubicBezTo>
                    <a:pt x="257" y="2393"/>
                    <a:pt x="262" y="2398"/>
                    <a:pt x="273" y="2398"/>
                  </a:cubicBezTo>
                  <a:lnTo>
                    <a:pt x="352" y="2398"/>
                  </a:lnTo>
                  <a:cubicBezTo>
                    <a:pt x="375" y="2393"/>
                    <a:pt x="404" y="2388"/>
                    <a:pt x="433" y="2375"/>
                  </a:cubicBezTo>
                  <a:cubicBezTo>
                    <a:pt x="444" y="2375"/>
                    <a:pt x="461" y="2370"/>
                    <a:pt x="472" y="2364"/>
                  </a:cubicBezTo>
                  <a:cubicBezTo>
                    <a:pt x="535" y="2336"/>
                    <a:pt x="598" y="2302"/>
                    <a:pt x="659" y="2257"/>
                  </a:cubicBezTo>
                  <a:lnTo>
                    <a:pt x="666" y="2251"/>
                  </a:lnTo>
                  <a:cubicBezTo>
                    <a:pt x="671" y="2251"/>
                    <a:pt x="671" y="2244"/>
                    <a:pt x="677" y="2244"/>
                  </a:cubicBezTo>
                  <a:cubicBezTo>
                    <a:pt x="716" y="2210"/>
                    <a:pt x="756" y="2176"/>
                    <a:pt x="795" y="2137"/>
                  </a:cubicBezTo>
                  <a:cubicBezTo>
                    <a:pt x="836" y="2097"/>
                    <a:pt x="876" y="2052"/>
                    <a:pt x="910" y="2006"/>
                  </a:cubicBezTo>
                  <a:cubicBezTo>
                    <a:pt x="955" y="1944"/>
                    <a:pt x="995" y="1882"/>
                    <a:pt x="1029" y="1819"/>
                  </a:cubicBezTo>
                  <a:cubicBezTo>
                    <a:pt x="1046" y="1790"/>
                    <a:pt x="1057" y="1762"/>
                    <a:pt x="1068" y="1733"/>
                  </a:cubicBezTo>
                  <a:cubicBezTo>
                    <a:pt x="1120" y="1609"/>
                    <a:pt x="1165" y="1483"/>
                    <a:pt x="1211" y="1358"/>
                  </a:cubicBezTo>
                  <a:lnTo>
                    <a:pt x="1233" y="1302"/>
                  </a:lnTo>
                  <a:cubicBezTo>
                    <a:pt x="1285" y="1142"/>
                    <a:pt x="1341" y="983"/>
                    <a:pt x="1398" y="825"/>
                  </a:cubicBezTo>
                  <a:lnTo>
                    <a:pt x="1466" y="620"/>
                  </a:lnTo>
                  <a:cubicBezTo>
                    <a:pt x="1501" y="523"/>
                    <a:pt x="1535" y="426"/>
                    <a:pt x="1569" y="330"/>
                  </a:cubicBezTo>
                  <a:cubicBezTo>
                    <a:pt x="1597" y="245"/>
                    <a:pt x="1626" y="165"/>
                    <a:pt x="1655" y="86"/>
                  </a:cubicBezTo>
                  <a:lnTo>
                    <a:pt x="1660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7941007" y="720879"/>
              <a:ext cx="69721" cy="92513"/>
            </a:xfrm>
            <a:custGeom>
              <a:avLst/>
              <a:gdLst/>
              <a:ahLst/>
              <a:cxnLst/>
              <a:rect l="l" t="t" r="r" b="b"/>
              <a:pathLst>
                <a:path w="2120" h="2813" extrusionOk="0">
                  <a:moveTo>
                    <a:pt x="1876" y="211"/>
                  </a:moveTo>
                  <a:lnTo>
                    <a:pt x="1852" y="279"/>
                  </a:lnTo>
                  <a:lnTo>
                    <a:pt x="1847" y="296"/>
                  </a:lnTo>
                  <a:cubicBezTo>
                    <a:pt x="1813" y="376"/>
                    <a:pt x="1784" y="460"/>
                    <a:pt x="1756" y="541"/>
                  </a:cubicBezTo>
                  <a:cubicBezTo>
                    <a:pt x="1722" y="637"/>
                    <a:pt x="1687" y="733"/>
                    <a:pt x="1653" y="835"/>
                  </a:cubicBezTo>
                  <a:lnTo>
                    <a:pt x="1585" y="1034"/>
                  </a:lnTo>
                  <a:cubicBezTo>
                    <a:pt x="1528" y="1194"/>
                    <a:pt x="1477" y="1353"/>
                    <a:pt x="1420" y="1512"/>
                  </a:cubicBezTo>
                  <a:lnTo>
                    <a:pt x="1398" y="1569"/>
                  </a:lnTo>
                  <a:cubicBezTo>
                    <a:pt x="1352" y="1694"/>
                    <a:pt x="1307" y="1824"/>
                    <a:pt x="1262" y="1944"/>
                  </a:cubicBezTo>
                  <a:cubicBezTo>
                    <a:pt x="1221" y="2035"/>
                    <a:pt x="1165" y="2131"/>
                    <a:pt x="1097" y="2217"/>
                  </a:cubicBezTo>
                  <a:cubicBezTo>
                    <a:pt x="1023" y="2313"/>
                    <a:pt x="943" y="2393"/>
                    <a:pt x="853" y="2461"/>
                  </a:cubicBezTo>
                  <a:cubicBezTo>
                    <a:pt x="790" y="2506"/>
                    <a:pt x="727" y="2547"/>
                    <a:pt x="659" y="2574"/>
                  </a:cubicBezTo>
                  <a:cubicBezTo>
                    <a:pt x="614" y="2592"/>
                    <a:pt x="580" y="2603"/>
                    <a:pt x="539" y="2608"/>
                  </a:cubicBezTo>
                  <a:lnTo>
                    <a:pt x="465" y="2608"/>
                  </a:lnTo>
                  <a:cubicBezTo>
                    <a:pt x="444" y="2608"/>
                    <a:pt x="426" y="2603"/>
                    <a:pt x="410" y="2592"/>
                  </a:cubicBezTo>
                  <a:cubicBezTo>
                    <a:pt x="386" y="2586"/>
                    <a:pt x="369" y="2574"/>
                    <a:pt x="352" y="2563"/>
                  </a:cubicBezTo>
                  <a:lnTo>
                    <a:pt x="300" y="2513"/>
                  </a:lnTo>
                  <a:cubicBezTo>
                    <a:pt x="284" y="2484"/>
                    <a:pt x="266" y="2450"/>
                    <a:pt x="250" y="2416"/>
                  </a:cubicBezTo>
                  <a:cubicBezTo>
                    <a:pt x="227" y="2353"/>
                    <a:pt x="210" y="2285"/>
                    <a:pt x="193" y="2206"/>
                  </a:cubicBezTo>
                  <a:cubicBezTo>
                    <a:pt x="182" y="2097"/>
                    <a:pt x="176" y="2001"/>
                    <a:pt x="187" y="1910"/>
                  </a:cubicBezTo>
                  <a:cubicBezTo>
                    <a:pt x="198" y="1818"/>
                    <a:pt x="227" y="1734"/>
                    <a:pt x="266" y="1637"/>
                  </a:cubicBezTo>
                  <a:cubicBezTo>
                    <a:pt x="313" y="1524"/>
                    <a:pt x="381" y="1409"/>
                    <a:pt x="471" y="1291"/>
                  </a:cubicBezTo>
                  <a:cubicBezTo>
                    <a:pt x="620" y="1102"/>
                    <a:pt x="801" y="927"/>
                    <a:pt x="1051" y="733"/>
                  </a:cubicBezTo>
                  <a:cubicBezTo>
                    <a:pt x="1284" y="562"/>
                    <a:pt x="1546" y="392"/>
                    <a:pt x="1876" y="211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6"/>
                  </a:cubicBezTo>
                  <a:cubicBezTo>
                    <a:pt x="1551" y="228"/>
                    <a:pt x="1147" y="467"/>
                    <a:pt x="785" y="767"/>
                  </a:cubicBezTo>
                  <a:cubicBezTo>
                    <a:pt x="420" y="1063"/>
                    <a:pt x="74" y="1449"/>
                    <a:pt x="17" y="1926"/>
                  </a:cubicBezTo>
                  <a:cubicBezTo>
                    <a:pt x="0" y="2052"/>
                    <a:pt x="6" y="2172"/>
                    <a:pt x="28" y="2296"/>
                  </a:cubicBezTo>
                  <a:cubicBezTo>
                    <a:pt x="40" y="2393"/>
                    <a:pt x="74" y="2495"/>
                    <a:pt x="125" y="2586"/>
                  </a:cubicBezTo>
                  <a:cubicBezTo>
                    <a:pt x="164" y="2660"/>
                    <a:pt x="227" y="2723"/>
                    <a:pt x="295" y="2762"/>
                  </a:cubicBezTo>
                  <a:cubicBezTo>
                    <a:pt x="363" y="2802"/>
                    <a:pt x="444" y="2813"/>
                    <a:pt x="523" y="2813"/>
                  </a:cubicBezTo>
                  <a:cubicBezTo>
                    <a:pt x="693" y="2813"/>
                    <a:pt x="853" y="2733"/>
                    <a:pt x="989" y="2642"/>
                  </a:cubicBezTo>
                  <a:cubicBezTo>
                    <a:pt x="1147" y="2529"/>
                    <a:pt x="1284" y="2387"/>
                    <a:pt x="1391" y="2228"/>
                  </a:cubicBezTo>
                  <a:cubicBezTo>
                    <a:pt x="1420" y="2188"/>
                    <a:pt x="1443" y="2143"/>
                    <a:pt x="1466" y="2103"/>
                  </a:cubicBezTo>
                  <a:cubicBezTo>
                    <a:pt x="1501" y="2028"/>
                    <a:pt x="1528" y="1955"/>
                    <a:pt x="1556" y="1887"/>
                  </a:cubicBezTo>
                  <a:cubicBezTo>
                    <a:pt x="1637" y="1694"/>
                    <a:pt x="1705" y="1506"/>
                    <a:pt x="1779" y="1312"/>
                  </a:cubicBezTo>
                  <a:cubicBezTo>
                    <a:pt x="1847" y="1120"/>
                    <a:pt x="1910" y="927"/>
                    <a:pt x="1971" y="733"/>
                  </a:cubicBezTo>
                  <a:cubicBezTo>
                    <a:pt x="2005" y="637"/>
                    <a:pt x="2034" y="541"/>
                    <a:pt x="2057" y="444"/>
                  </a:cubicBezTo>
                  <a:cubicBezTo>
                    <a:pt x="2073" y="392"/>
                    <a:pt x="2086" y="341"/>
                    <a:pt x="2097" y="296"/>
                  </a:cubicBezTo>
                  <a:cubicBezTo>
                    <a:pt x="2107" y="234"/>
                    <a:pt x="2114" y="176"/>
                    <a:pt x="2120" y="119"/>
                  </a:cubicBezTo>
                  <a:cubicBezTo>
                    <a:pt x="2120" y="80"/>
                    <a:pt x="2091" y="46"/>
                    <a:pt x="2057" y="35"/>
                  </a:cubicBezTo>
                  <a:cubicBezTo>
                    <a:pt x="2046" y="11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7946796" y="727785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lnTo>
                    <a:pt x="1700" y="1"/>
                  </a:lnTo>
                  <a:cubicBezTo>
                    <a:pt x="1370" y="182"/>
                    <a:pt x="1108" y="352"/>
                    <a:pt x="875" y="523"/>
                  </a:cubicBezTo>
                  <a:cubicBezTo>
                    <a:pt x="625" y="717"/>
                    <a:pt x="444" y="892"/>
                    <a:pt x="295" y="1081"/>
                  </a:cubicBezTo>
                  <a:cubicBezTo>
                    <a:pt x="205" y="1199"/>
                    <a:pt x="137" y="1314"/>
                    <a:pt x="90" y="1427"/>
                  </a:cubicBezTo>
                  <a:cubicBezTo>
                    <a:pt x="51" y="1524"/>
                    <a:pt x="22" y="1608"/>
                    <a:pt x="11" y="1700"/>
                  </a:cubicBezTo>
                  <a:cubicBezTo>
                    <a:pt x="0" y="1791"/>
                    <a:pt x="6" y="1887"/>
                    <a:pt x="17" y="1996"/>
                  </a:cubicBezTo>
                  <a:cubicBezTo>
                    <a:pt x="34" y="2075"/>
                    <a:pt x="51" y="2143"/>
                    <a:pt x="74" y="2206"/>
                  </a:cubicBezTo>
                  <a:cubicBezTo>
                    <a:pt x="90" y="2240"/>
                    <a:pt x="108" y="2274"/>
                    <a:pt x="124" y="2303"/>
                  </a:cubicBezTo>
                  <a:lnTo>
                    <a:pt x="176" y="2353"/>
                  </a:lnTo>
                  <a:cubicBezTo>
                    <a:pt x="193" y="2364"/>
                    <a:pt x="210" y="2376"/>
                    <a:pt x="234" y="2382"/>
                  </a:cubicBezTo>
                  <a:cubicBezTo>
                    <a:pt x="250" y="2393"/>
                    <a:pt x="268" y="2393"/>
                    <a:pt x="284" y="2398"/>
                  </a:cubicBezTo>
                  <a:lnTo>
                    <a:pt x="363" y="2398"/>
                  </a:lnTo>
                  <a:cubicBezTo>
                    <a:pt x="397" y="2393"/>
                    <a:pt x="438" y="2382"/>
                    <a:pt x="483" y="2364"/>
                  </a:cubicBezTo>
                  <a:cubicBezTo>
                    <a:pt x="551" y="2337"/>
                    <a:pt x="614" y="2296"/>
                    <a:pt x="677" y="2251"/>
                  </a:cubicBezTo>
                  <a:cubicBezTo>
                    <a:pt x="767" y="2183"/>
                    <a:pt x="847" y="2103"/>
                    <a:pt x="921" y="2007"/>
                  </a:cubicBezTo>
                  <a:cubicBezTo>
                    <a:pt x="989" y="1921"/>
                    <a:pt x="1045" y="1825"/>
                    <a:pt x="1086" y="1734"/>
                  </a:cubicBezTo>
                  <a:cubicBezTo>
                    <a:pt x="1131" y="1614"/>
                    <a:pt x="1176" y="1484"/>
                    <a:pt x="1222" y="1359"/>
                  </a:cubicBezTo>
                  <a:lnTo>
                    <a:pt x="1244" y="1302"/>
                  </a:lnTo>
                  <a:cubicBezTo>
                    <a:pt x="1301" y="1143"/>
                    <a:pt x="1352" y="984"/>
                    <a:pt x="1409" y="824"/>
                  </a:cubicBezTo>
                  <a:lnTo>
                    <a:pt x="1477" y="620"/>
                  </a:lnTo>
                  <a:cubicBezTo>
                    <a:pt x="1511" y="523"/>
                    <a:pt x="1546" y="427"/>
                    <a:pt x="1580" y="331"/>
                  </a:cubicBezTo>
                  <a:cubicBezTo>
                    <a:pt x="1608" y="250"/>
                    <a:pt x="1637" y="166"/>
                    <a:pt x="1671" y="86"/>
                  </a:cubicBezTo>
                  <a:lnTo>
                    <a:pt x="1676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7947322" y="793396"/>
              <a:ext cx="9011" cy="13287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23"/>
                    <a:pt x="6" y="35"/>
                    <a:pt x="13" y="51"/>
                  </a:cubicBezTo>
                  <a:cubicBezTo>
                    <a:pt x="6" y="35"/>
                    <a:pt x="6" y="17"/>
                    <a:pt x="1" y="1"/>
                  </a:cubicBezTo>
                  <a:close/>
                  <a:moveTo>
                    <a:pt x="234" y="398"/>
                  </a:moveTo>
                  <a:cubicBezTo>
                    <a:pt x="245" y="398"/>
                    <a:pt x="257" y="403"/>
                    <a:pt x="268" y="403"/>
                  </a:cubicBezTo>
                  <a:lnTo>
                    <a:pt x="273" y="403"/>
                  </a:lnTo>
                  <a:cubicBezTo>
                    <a:pt x="257" y="403"/>
                    <a:pt x="245" y="398"/>
                    <a:pt x="234" y="398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7944132" y="724233"/>
              <a:ext cx="63407" cy="85606"/>
            </a:xfrm>
            <a:custGeom>
              <a:avLst/>
              <a:gdLst/>
              <a:ahLst/>
              <a:cxnLst/>
              <a:rect l="l" t="t" r="r" b="b"/>
              <a:pathLst>
                <a:path w="1928" h="2603" extrusionOk="0">
                  <a:moveTo>
                    <a:pt x="1831" y="1"/>
                  </a:moveTo>
                  <a:cubicBezTo>
                    <a:pt x="1797" y="1"/>
                    <a:pt x="1768" y="17"/>
                    <a:pt x="1752" y="51"/>
                  </a:cubicBezTo>
                  <a:cubicBezTo>
                    <a:pt x="1740" y="80"/>
                    <a:pt x="1723" y="114"/>
                    <a:pt x="1712" y="143"/>
                  </a:cubicBezTo>
                  <a:cubicBezTo>
                    <a:pt x="1734" y="132"/>
                    <a:pt x="1757" y="119"/>
                    <a:pt x="1781" y="109"/>
                  </a:cubicBezTo>
                  <a:lnTo>
                    <a:pt x="1781" y="109"/>
                  </a:lnTo>
                  <a:lnTo>
                    <a:pt x="1757" y="177"/>
                  </a:lnTo>
                  <a:lnTo>
                    <a:pt x="1752" y="194"/>
                  </a:lnTo>
                  <a:cubicBezTo>
                    <a:pt x="1718" y="274"/>
                    <a:pt x="1689" y="358"/>
                    <a:pt x="1661" y="439"/>
                  </a:cubicBezTo>
                  <a:cubicBezTo>
                    <a:pt x="1627" y="535"/>
                    <a:pt x="1592" y="631"/>
                    <a:pt x="1558" y="728"/>
                  </a:cubicBezTo>
                  <a:lnTo>
                    <a:pt x="1490" y="932"/>
                  </a:lnTo>
                  <a:cubicBezTo>
                    <a:pt x="1433" y="1092"/>
                    <a:pt x="1382" y="1251"/>
                    <a:pt x="1325" y="1410"/>
                  </a:cubicBezTo>
                  <a:lnTo>
                    <a:pt x="1303" y="1467"/>
                  </a:lnTo>
                  <a:cubicBezTo>
                    <a:pt x="1257" y="1592"/>
                    <a:pt x="1212" y="1722"/>
                    <a:pt x="1167" y="1842"/>
                  </a:cubicBezTo>
                  <a:cubicBezTo>
                    <a:pt x="1155" y="1865"/>
                    <a:pt x="1144" y="1892"/>
                    <a:pt x="1133" y="1916"/>
                  </a:cubicBezTo>
                  <a:cubicBezTo>
                    <a:pt x="1092" y="1984"/>
                    <a:pt x="1052" y="2052"/>
                    <a:pt x="1002" y="2115"/>
                  </a:cubicBezTo>
                  <a:cubicBezTo>
                    <a:pt x="968" y="2160"/>
                    <a:pt x="934" y="2199"/>
                    <a:pt x="894" y="2240"/>
                  </a:cubicBezTo>
                  <a:cubicBezTo>
                    <a:pt x="848" y="2285"/>
                    <a:pt x="803" y="2325"/>
                    <a:pt x="758" y="2359"/>
                  </a:cubicBezTo>
                  <a:cubicBezTo>
                    <a:pt x="695" y="2404"/>
                    <a:pt x="632" y="2445"/>
                    <a:pt x="564" y="2472"/>
                  </a:cubicBezTo>
                  <a:cubicBezTo>
                    <a:pt x="553" y="2479"/>
                    <a:pt x="541" y="2484"/>
                    <a:pt x="530" y="2484"/>
                  </a:cubicBezTo>
                  <a:cubicBezTo>
                    <a:pt x="501" y="2495"/>
                    <a:pt x="473" y="2501"/>
                    <a:pt x="444" y="2506"/>
                  </a:cubicBezTo>
                  <a:lnTo>
                    <a:pt x="370" y="2506"/>
                  </a:lnTo>
                  <a:cubicBezTo>
                    <a:pt x="354" y="2506"/>
                    <a:pt x="342" y="2501"/>
                    <a:pt x="331" y="2501"/>
                  </a:cubicBezTo>
                  <a:cubicBezTo>
                    <a:pt x="325" y="2495"/>
                    <a:pt x="320" y="2495"/>
                    <a:pt x="315" y="2490"/>
                  </a:cubicBezTo>
                  <a:cubicBezTo>
                    <a:pt x="297" y="2484"/>
                    <a:pt x="286" y="2479"/>
                    <a:pt x="274" y="2466"/>
                  </a:cubicBezTo>
                  <a:cubicBezTo>
                    <a:pt x="268" y="2466"/>
                    <a:pt x="263" y="2461"/>
                    <a:pt x="257" y="2461"/>
                  </a:cubicBezTo>
                  <a:cubicBezTo>
                    <a:pt x="246" y="2450"/>
                    <a:pt x="234" y="2438"/>
                    <a:pt x="218" y="2421"/>
                  </a:cubicBezTo>
                  <a:cubicBezTo>
                    <a:pt x="218" y="2416"/>
                    <a:pt x="212" y="2411"/>
                    <a:pt x="205" y="2411"/>
                  </a:cubicBezTo>
                  <a:cubicBezTo>
                    <a:pt x="205" y="2404"/>
                    <a:pt x="200" y="2398"/>
                    <a:pt x="200" y="2398"/>
                  </a:cubicBezTo>
                  <a:cubicBezTo>
                    <a:pt x="184" y="2376"/>
                    <a:pt x="171" y="2348"/>
                    <a:pt x="160" y="2319"/>
                  </a:cubicBezTo>
                  <a:cubicBezTo>
                    <a:pt x="155" y="2319"/>
                    <a:pt x="155" y="2314"/>
                    <a:pt x="155" y="2314"/>
                  </a:cubicBezTo>
                  <a:cubicBezTo>
                    <a:pt x="137" y="2262"/>
                    <a:pt x="121" y="2211"/>
                    <a:pt x="110" y="2154"/>
                  </a:cubicBezTo>
                  <a:cubicBezTo>
                    <a:pt x="103" y="2138"/>
                    <a:pt x="103" y="2120"/>
                    <a:pt x="98" y="2104"/>
                  </a:cubicBezTo>
                  <a:cubicBezTo>
                    <a:pt x="98" y="2086"/>
                    <a:pt x="92" y="2063"/>
                    <a:pt x="92" y="2041"/>
                  </a:cubicBezTo>
                  <a:lnTo>
                    <a:pt x="87" y="2041"/>
                  </a:lnTo>
                  <a:cubicBezTo>
                    <a:pt x="30" y="2070"/>
                    <a:pt x="1" y="2138"/>
                    <a:pt x="24" y="2199"/>
                  </a:cubicBezTo>
                  <a:cubicBezTo>
                    <a:pt x="30" y="2206"/>
                    <a:pt x="30" y="2211"/>
                    <a:pt x="35" y="2217"/>
                  </a:cubicBezTo>
                  <a:lnTo>
                    <a:pt x="30" y="2222"/>
                  </a:lnTo>
                  <a:cubicBezTo>
                    <a:pt x="24" y="2246"/>
                    <a:pt x="19" y="2280"/>
                    <a:pt x="30" y="2301"/>
                  </a:cubicBezTo>
                  <a:cubicBezTo>
                    <a:pt x="81" y="2382"/>
                    <a:pt x="132" y="2461"/>
                    <a:pt x="212" y="2524"/>
                  </a:cubicBezTo>
                  <a:cubicBezTo>
                    <a:pt x="268" y="2569"/>
                    <a:pt x="342" y="2597"/>
                    <a:pt x="422" y="2603"/>
                  </a:cubicBezTo>
                  <a:lnTo>
                    <a:pt x="439" y="2603"/>
                  </a:lnTo>
                  <a:cubicBezTo>
                    <a:pt x="587" y="2603"/>
                    <a:pt x="724" y="2518"/>
                    <a:pt x="826" y="2416"/>
                  </a:cubicBezTo>
                  <a:cubicBezTo>
                    <a:pt x="962" y="2291"/>
                    <a:pt x="1065" y="2143"/>
                    <a:pt x="1160" y="1984"/>
                  </a:cubicBezTo>
                  <a:cubicBezTo>
                    <a:pt x="1257" y="1831"/>
                    <a:pt x="1343" y="1671"/>
                    <a:pt x="1416" y="1512"/>
                  </a:cubicBezTo>
                  <a:cubicBezTo>
                    <a:pt x="1456" y="1427"/>
                    <a:pt x="1490" y="1341"/>
                    <a:pt x="1530" y="1257"/>
                  </a:cubicBezTo>
                  <a:cubicBezTo>
                    <a:pt x="1553" y="1210"/>
                    <a:pt x="1524" y="1160"/>
                    <a:pt x="1485" y="1131"/>
                  </a:cubicBezTo>
                  <a:cubicBezTo>
                    <a:pt x="1569" y="945"/>
                    <a:pt x="1650" y="751"/>
                    <a:pt x="1729" y="563"/>
                  </a:cubicBezTo>
                  <a:cubicBezTo>
                    <a:pt x="1763" y="467"/>
                    <a:pt x="1802" y="370"/>
                    <a:pt x="1837" y="274"/>
                  </a:cubicBezTo>
                  <a:cubicBezTo>
                    <a:pt x="1860" y="222"/>
                    <a:pt x="1883" y="166"/>
                    <a:pt x="1905" y="114"/>
                  </a:cubicBezTo>
                  <a:cubicBezTo>
                    <a:pt x="1928" y="69"/>
                    <a:pt x="1899" y="17"/>
                    <a:pt x="1860" y="6"/>
                  </a:cubicBezTo>
                  <a:cubicBezTo>
                    <a:pt x="1849" y="1"/>
                    <a:pt x="1837" y="1"/>
                    <a:pt x="183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7947157" y="727785"/>
              <a:ext cx="55547" cy="78897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665" y="11"/>
                    <a:pt x="1642" y="24"/>
                    <a:pt x="1620" y="35"/>
                  </a:cubicBezTo>
                  <a:cubicBezTo>
                    <a:pt x="1608" y="63"/>
                    <a:pt x="1597" y="92"/>
                    <a:pt x="1586" y="121"/>
                  </a:cubicBezTo>
                  <a:cubicBezTo>
                    <a:pt x="1545" y="228"/>
                    <a:pt x="1500" y="336"/>
                    <a:pt x="1455" y="444"/>
                  </a:cubicBezTo>
                  <a:cubicBezTo>
                    <a:pt x="1330" y="727"/>
                    <a:pt x="1199" y="1007"/>
                    <a:pt x="1052" y="1280"/>
                  </a:cubicBezTo>
                  <a:cubicBezTo>
                    <a:pt x="932" y="1484"/>
                    <a:pt x="802" y="1694"/>
                    <a:pt x="637" y="1865"/>
                  </a:cubicBezTo>
                  <a:cubicBezTo>
                    <a:pt x="580" y="1915"/>
                    <a:pt x="523" y="1967"/>
                    <a:pt x="461" y="2007"/>
                  </a:cubicBezTo>
                  <a:cubicBezTo>
                    <a:pt x="433" y="2023"/>
                    <a:pt x="404" y="2041"/>
                    <a:pt x="375" y="2046"/>
                  </a:cubicBezTo>
                  <a:cubicBezTo>
                    <a:pt x="359" y="2052"/>
                    <a:pt x="336" y="2057"/>
                    <a:pt x="318" y="2057"/>
                  </a:cubicBezTo>
                  <a:cubicBezTo>
                    <a:pt x="302" y="2057"/>
                    <a:pt x="291" y="2052"/>
                    <a:pt x="273" y="2052"/>
                  </a:cubicBezTo>
                  <a:cubicBezTo>
                    <a:pt x="250" y="2046"/>
                    <a:pt x="228" y="2035"/>
                    <a:pt x="205" y="2023"/>
                  </a:cubicBezTo>
                  <a:cubicBezTo>
                    <a:pt x="199" y="2018"/>
                    <a:pt x="188" y="2012"/>
                    <a:pt x="176" y="2007"/>
                  </a:cubicBezTo>
                  <a:cubicBezTo>
                    <a:pt x="171" y="2001"/>
                    <a:pt x="160" y="1996"/>
                    <a:pt x="148" y="1989"/>
                  </a:cubicBezTo>
                  <a:cubicBezTo>
                    <a:pt x="131" y="1949"/>
                    <a:pt x="86" y="1928"/>
                    <a:pt x="40" y="1928"/>
                  </a:cubicBezTo>
                  <a:cubicBezTo>
                    <a:pt x="29" y="1928"/>
                    <a:pt x="11" y="1928"/>
                    <a:pt x="0" y="1933"/>
                  </a:cubicBezTo>
                  <a:cubicBezTo>
                    <a:pt x="0" y="1955"/>
                    <a:pt x="6" y="1978"/>
                    <a:pt x="6" y="1996"/>
                  </a:cubicBezTo>
                  <a:cubicBezTo>
                    <a:pt x="11" y="2018"/>
                    <a:pt x="11" y="2030"/>
                    <a:pt x="18" y="2046"/>
                  </a:cubicBezTo>
                  <a:cubicBezTo>
                    <a:pt x="29" y="2103"/>
                    <a:pt x="45" y="2154"/>
                    <a:pt x="63" y="2206"/>
                  </a:cubicBezTo>
                  <a:cubicBezTo>
                    <a:pt x="63" y="2206"/>
                    <a:pt x="63" y="2211"/>
                    <a:pt x="68" y="2211"/>
                  </a:cubicBezTo>
                  <a:cubicBezTo>
                    <a:pt x="79" y="2240"/>
                    <a:pt x="92" y="2268"/>
                    <a:pt x="108" y="2290"/>
                  </a:cubicBezTo>
                  <a:cubicBezTo>
                    <a:pt x="108" y="2290"/>
                    <a:pt x="113" y="2296"/>
                    <a:pt x="113" y="2303"/>
                  </a:cubicBezTo>
                  <a:cubicBezTo>
                    <a:pt x="120" y="2303"/>
                    <a:pt x="126" y="2308"/>
                    <a:pt x="126" y="2313"/>
                  </a:cubicBezTo>
                  <a:cubicBezTo>
                    <a:pt x="142" y="2330"/>
                    <a:pt x="154" y="2342"/>
                    <a:pt x="165" y="2353"/>
                  </a:cubicBezTo>
                  <a:cubicBezTo>
                    <a:pt x="171" y="2353"/>
                    <a:pt x="176" y="2358"/>
                    <a:pt x="182" y="2358"/>
                  </a:cubicBezTo>
                  <a:cubicBezTo>
                    <a:pt x="194" y="2371"/>
                    <a:pt x="205" y="2376"/>
                    <a:pt x="223" y="2382"/>
                  </a:cubicBezTo>
                  <a:cubicBezTo>
                    <a:pt x="228" y="2387"/>
                    <a:pt x="233" y="2387"/>
                    <a:pt x="239" y="2393"/>
                  </a:cubicBezTo>
                  <a:cubicBezTo>
                    <a:pt x="250" y="2393"/>
                    <a:pt x="262" y="2398"/>
                    <a:pt x="273" y="2398"/>
                  </a:cubicBezTo>
                  <a:lnTo>
                    <a:pt x="352" y="2398"/>
                  </a:lnTo>
                  <a:cubicBezTo>
                    <a:pt x="381" y="2393"/>
                    <a:pt x="409" y="2387"/>
                    <a:pt x="438" y="2376"/>
                  </a:cubicBezTo>
                  <a:cubicBezTo>
                    <a:pt x="449" y="2376"/>
                    <a:pt x="461" y="2371"/>
                    <a:pt x="472" y="2364"/>
                  </a:cubicBezTo>
                  <a:cubicBezTo>
                    <a:pt x="540" y="2337"/>
                    <a:pt x="603" y="2296"/>
                    <a:pt x="666" y="2251"/>
                  </a:cubicBezTo>
                  <a:cubicBezTo>
                    <a:pt x="711" y="2217"/>
                    <a:pt x="756" y="2177"/>
                    <a:pt x="802" y="2132"/>
                  </a:cubicBezTo>
                  <a:cubicBezTo>
                    <a:pt x="842" y="2091"/>
                    <a:pt x="876" y="2052"/>
                    <a:pt x="910" y="2007"/>
                  </a:cubicBezTo>
                  <a:cubicBezTo>
                    <a:pt x="960" y="1944"/>
                    <a:pt x="1000" y="1876"/>
                    <a:pt x="1041" y="1808"/>
                  </a:cubicBezTo>
                  <a:cubicBezTo>
                    <a:pt x="1052" y="1784"/>
                    <a:pt x="1063" y="1757"/>
                    <a:pt x="1075" y="1734"/>
                  </a:cubicBezTo>
                  <a:cubicBezTo>
                    <a:pt x="1120" y="1614"/>
                    <a:pt x="1165" y="1484"/>
                    <a:pt x="1211" y="1359"/>
                  </a:cubicBezTo>
                  <a:lnTo>
                    <a:pt x="1233" y="1302"/>
                  </a:lnTo>
                  <a:cubicBezTo>
                    <a:pt x="1290" y="1143"/>
                    <a:pt x="1341" y="984"/>
                    <a:pt x="1398" y="824"/>
                  </a:cubicBezTo>
                  <a:lnTo>
                    <a:pt x="1466" y="620"/>
                  </a:lnTo>
                  <a:cubicBezTo>
                    <a:pt x="1500" y="523"/>
                    <a:pt x="1535" y="427"/>
                    <a:pt x="1569" y="331"/>
                  </a:cubicBezTo>
                  <a:cubicBezTo>
                    <a:pt x="1597" y="250"/>
                    <a:pt x="1626" y="166"/>
                    <a:pt x="1660" y="86"/>
                  </a:cubicBezTo>
                  <a:lnTo>
                    <a:pt x="1665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7720096" y="986250"/>
              <a:ext cx="69754" cy="92513"/>
            </a:xfrm>
            <a:custGeom>
              <a:avLst/>
              <a:gdLst/>
              <a:ahLst/>
              <a:cxnLst/>
              <a:rect l="l" t="t" r="r" b="b"/>
              <a:pathLst>
                <a:path w="2121" h="2813" extrusionOk="0">
                  <a:moveTo>
                    <a:pt x="1882" y="211"/>
                  </a:moveTo>
                  <a:lnTo>
                    <a:pt x="1853" y="279"/>
                  </a:lnTo>
                  <a:lnTo>
                    <a:pt x="1847" y="295"/>
                  </a:lnTo>
                  <a:cubicBezTo>
                    <a:pt x="1813" y="376"/>
                    <a:pt x="1785" y="460"/>
                    <a:pt x="1756" y="540"/>
                  </a:cubicBezTo>
                  <a:cubicBezTo>
                    <a:pt x="1722" y="636"/>
                    <a:pt x="1688" y="733"/>
                    <a:pt x="1659" y="835"/>
                  </a:cubicBezTo>
                  <a:lnTo>
                    <a:pt x="1586" y="1040"/>
                  </a:lnTo>
                  <a:cubicBezTo>
                    <a:pt x="1535" y="1194"/>
                    <a:pt x="1478" y="1352"/>
                    <a:pt x="1421" y="1512"/>
                  </a:cubicBezTo>
                  <a:lnTo>
                    <a:pt x="1404" y="1569"/>
                  </a:lnTo>
                  <a:cubicBezTo>
                    <a:pt x="1358" y="1699"/>
                    <a:pt x="1313" y="1824"/>
                    <a:pt x="1262" y="1944"/>
                  </a:cubicBezTo>
                  <a:cubicBezTo>
                    <a:pt x="1222" y="2034"/>
                    <a:pt x="1166" y="2131"/>
                    <a:pt x="1103" y="2217"/>
                  </a:cubicBezTo>
                  <a:cubicBezTo>
                    <a:pt x="1029" y="2312"/>
                    <a:pt x="943" y="2393"/>
                    <a:pt x="853" y="2461"/>
                  </a:cubicBezTo>
                  <a:cubicBezTo>
                    <a:pt x="791" y="2506"/>
                    <a:pt x="728" y="2546"/>
                    <a:pt x="665" y="2574"/>
                  </a:cubicBezTo>
                  <a:cubicBezTo>
                    <a:pt x="620" y="2592"/>
                    <a:pt x="581" y="2603"/>
                    <a:pt x="540" y="2608"/>
                  </a:cubicBezTo>
                  <a:lnTo>
                    <a:pt x="466" y="2608"/>
                  </a:lnTo>
                  <a:cubicBezTo>
                    <a:pt x="444" y="2608"/>
                    <a:pt x="426" y="2603"/>
                    <a:pt x="410" y="2592"/>
                  </a:cubicBezTo>
                  <a:cubicBezTo>
                    <a:pt x="392" y="2585"/>
                    <a:pt x="376" y="2574"/>
                    <a:pt x="358" y="2563"/>
                  </a:cubicBezTo>
                  <a:cubicBezTo>
                    <a:pt x="335" y="2546"/>
                    <a:pt x="319" y="2529"/>
                    <a:pt x="308" y="2512"/>
                  </a:cubicBezTo>
                  <a:cubicBezTo>
                    <a:pt x="285" y="2483"/>
                    <a:pt x="267" y="2449"/>
                    <a:pt x="251" y="2415"/>
                  </a:cubicBezTo>
                  <a:cubicBezTo>
                    <a:pt x="227" y="2353"/>
                    <a:pt x="211" y="2285"/>
                    <a:pt x="199" y="2205"/>
                  </a:cubicBezTo>
                  <a:cubicBezTo>
                    <a:pt x="182" y="2097"/>
                    <a:pt x="182" y="2000"/>
                    <a:pt x="193" y="1910"/>
                  </a:cubicBezTo>
                  <a:cubicBezTo>
                    <a:pt x="206" y="1819"/>
                    <a:pt x="227" y="1733"/>
                    <a:pt x="267" y="1637"/>
                  </a:cubicBezTo>
                  <a:cubicBezTo>
                    <a:pt x="319" y="1523"/>
                    <a:pt x="387" y="1410"/>
                    <a:pt x="471" y="1290"/>
                  </a:cubicBezTo>
                  <a:cubicBezTo>
                    <a:pt x="620" y="1103"/>
                    <a:pt x="801" y="927"/>
                    <a:pt x="1051" y="733"/>
                  </a:cubicBezTo>
                  <a:cubicBezTo>
                    <a:pt x="1284" y="563"/>
                    <a:pt x="1546" y="392"/>
                    <a:pt x="1876" y="211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6"/>
                  </a:cubicBezTo>
                  <a:cubicBezTo>
                    <a:pt x="1557" y="233"/>
                    <a:pt x="1148" y="466"/>
                    <a:pt x="785" y="767"/>
                  </a:cubicBezTo>
                  <a:cubicBezTo>
                    <a:pt x="421" y="1063"/>
                    <a:pt x="75" y="1449"/>
                    <a:pt x="17" y="1926"/>
                  </a:cubicBezTo>
                  <a:cubicBezTo>
                    <a:pt x="1" y="2052"/>
                    <a:pt x="12" y="2171"/>
                    <a:pt x="28" y="2296"/>
                  </a:cubicBezTo>
                  <a:cubicBezTo>
                    <a:pt x="46" y="2393"/>
                    <a:pt x="75" y="2495"/>
                    <a:pt x="125" y="2585"/>
                  </a:cubicBezTo>
                  <a:cubicBezTo>
                    <a:pt x="165" y="2660"/>
                    <a:pt x="227" y="2722"/>
                    <a:pt x="301" y="2762"/>
                  </a:cubicBezTo>
                  <a:cubicBezTo>
                    <a:pt x="369" y="2802"/>
                    <a:pt x="450" y="2813"/>
                    <a:pt x="523" y="2813"/>
                  </a:cubicBezTo>
                  <a:cubicBezTo>
                    <a:pt x="694" y="2813"/>
                    <a:pt x="859" y="2734"/>
                    <a:pt x="995" y="2642"/>
                  </a:cubicBezTo>
                  <a:cubicBezTo>
                    <a:pt x="1153" y="2529"/>
                    <a:pt x="1284" y="2387"/>
                    <a:pt x="1392" y="2228"/>
                  </a:cubicBezTo>
                  <a:cubicBezTo>
                    <a:pt x="1421" y="2188"/>
                    <a:pt x="1449" y="2142"/>
                    <a:pt x="1467" y="2102"/>
                  </a:cubicBezTo>
                  <a:cubicBezTo>
                    <a:pt x="1507" y="2029"/>
                    <a:pt x="1528" y="1955"/>
                    <a:pt x="1562" y="1887"/>
                  </a:cubicBezTo>
                  <a:cubicBezTo>
                    <a:pt x="1637" y="1693"/>
                    <a:pt x="1711" y="1506"/>
                    <a:pt x="1779" y="1313"/>
                  </a:cubicBezTo>
                  <a:cubicBezTo>
                    <a:pt x="1847" y="1119"/>
                    <a:pt x="1916" y="927"/>
                    <a:pt x="1978" y="733"/>
                  </a:cubicBezTo>
                  <a:cubicBezTo>
                    <a:pt x="2006" y="636"/>
                    <a:pt x="2034" y="540"/>
                    <a:pt x="2063" y="444"/>
                  </a:cubicBezTo>
                  <a:cubicBezTo>
                    <a:pt x="2074" y="392"/>
                    <a:pt x="2086" y="342"/>
                    <a:pt x="2097" y="295"/>
                  </a:cubicBezTo>
                  <a:cubicBezTo>
                    <a:pt x="2108" y="233"/>
                    <a:pt x="2120" y="177"/>
                    <a:pt x="2120" y="119"/>
                  </a:cubicBezTo>
                  <a:cubicBezTo>
                    <a:pt x="2120" y="80"/>
                    <a:pt x="2097" y="46"/>
                    <a:pt x="2057" y="35"/>
                  </a:cubicBezTo>
                  <a:cubicBezTo>
                    <a:pt x="2047" y="12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7726082" y="993156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694" y="1"/>
                  </a:moveTo>
                  <a:cubicBezTo>
                    <a:pt x="1364" y="182"/>
                    <a:pt x="1102" y="353"/>
                    <a:pt x="869" y="523"/>
                  </a:cubicBezTo>
                  <a:cubicBezTo>
                    <a:pt x="619" y="717"/>
                    <a:pt x="438" y="893"/>
                    <a:pt x="289" y="1080"/>
                  </a:cubicBezTo>
                  <a:cubicBezTo>
                    <a:pt x="205" y="1200"/>
                    <a:pt x="137" y="1313"/>
                    <a:pt x="85" y="1427"/>
                  </a:cubicBezTo>
                  <a:cubicBezTo>
                    <a:pt x="45" y="1523"/>
                    <a:pt x="24" y="1609"/>
                    <a:pt x="11" y="1700"/>
                  </a:cubicBezTo>
                  <a:cubicBezTo>
                    <a:pt x="0" y="1790"/>
                    <a:pt x="0" y="1887"/>
                    <a:pt x="17" y="2000"/>
                  </a:cubicBezTo>
                  <a:cubicBezTo>
                    <a:pt x="29" y="2075"/>
                    <a:pt x="45" y="2143"/>
                    <a:pt x="69" y="2205"/>
                  </a:cubicBezTo>
                  <a:cubicBezTo>
                    <a:pt x="85" y="2239"/>
                    <a:pt x="103" y="2273"/>
                    <a:pt x="126" y="2302"/>
                  </a:cubicBezTo>
                  <a:cubicBezTo>
                    <a:pt x="137" y="2319"/>
                    <a:pt x="153" y="2336"/>
                    <a:pt x="176" y="2353"/>
                  </a:cubicBezTo>
                  <a:cubicBezTo>
                    <a:pt x="194" y="2364"/>
                    <a:pt x="210" y="2375"/>
                    <a:pt x="228" y="2382"/>
                  </a:cubicBezTo>
                  <a:cubicBezTo>
                    <a:pt x="244" y="2393"/>
                    <a:pt x="268" y="2398"/>
                    <a:pt x="284" y="2398"/>
                  </a:cubicBezTo>
                  <a:lnTo>
                    <a:pt x="358" y="2398"/>
                  </a:lnTo>
                  <a:cubicBezTo>
                    <a:pt x="399" y="2393"/>
                    <a:pt x="438" y="2382"/>
                    <a:pt x="483" y="2364"/>
                  </a:cubicBezTo>
                  <a:cubicBezTo>
                    <a:pt x="546" y="2336"/>
                    <a:pt x="609" y="2296"/>
                    <a:pt x="671" y="2251"/>
                  </a:cubicBezTo>
                  <a:cubicBezTo>
                    <a:pt x="761" y="2183"/>
                    <a:pt x="847" y="2102"/>
                    <a:pt x="921" y="2007"/>
                  </a:cubicBezTo>
                  <a:cubicBezTo>
                    <a:pt x="984" y="1921"/>
                    <a:pt x="1040" y="1824"/>
                    <a:pt x="1080" y="1734"/>
                  </a:cubicBezTo>
                  <a:cubicBezTo>
                    <a:pt x="1131" y="1614"/>
                    <a:pt x="1176" y="1483"/>
                    <a:pt x="1222" y="1359"/>
                  </a:cubicBezTo>
                  <a:lnTo>
                    <a:pt x="1239" y="1302"/>
                  </a:lnTo>
                  <a:cubicBezTo>
                    <a:pt x="1296" y="1142"/>
                    <a:pt x="1353" y="984"/>
                    <a:pt x="1404" y="830"/>
                  </a:cubicBezTo>
                  <a:lnTo>
                    <a:pt x="1477" y="625"/>
                  </a:lnTo>
                  <a:cubicBezTo>
                    <a:pt x="1506" y="523"/>
                    <a:pt x="1540" y="426"/>
                    <a:pt x="1574" y="330"/>
                  </a:cubicBezTo>
                  <a:cubicBezTo>
                    <a:pt x="1603" y="250"/>
                    <a:pt x="1631" y="166"/>
                    <a:pt x="1665" y="85"/>
                  </a:cubicBezTo>
                  <a:lnTo>
                    <a:pt x="1671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7726246" y="1056663"/>
              <a:ext cx="625" cy="3782"/>
            </a:xfrm>
            <a:custGeom>
              <a:avLst/>
              <a:gdLst/>
              <a:ahLst/>
              <a:cxnLst/>
              <a:rect l="l" t="t" r="r" b="b"/>
              <a:pathLst>
                <a:path w="19" h="115" extrusionOk="0">
                  <a:moveTo>
                    <a:pt x="1" y="1"/>
                  </a:moveTo>
                  <a:cubicBezTo>
                    <a:pt x="4" y="17"/>
                    <a:pt x="6" y="32"/>
                    <a:pt x="8" y="46"/>
                  </a:cubicBezTo>
                  <a:lnTo>
                    <a:pt x="8" y="46"/>
                  </a:lnTo>
                  <a:cubicBezTo>
                    <a:pt x="6" y="31"/>
                    <a:pt x="6" y="16"/>
                    <a:pt x="6" y="1"/>
                  </a:cubicBezTo>
                  <a:close/>
                  <a:moveTo>
                    <a:pt x="8" y="46"/>
                  </a:moveTo>
                  <a:lnTo>
                    <a:pt x="8" y="46"/>
                  </a:lnTo>
                  <a:cubicBezTo>
                    <a:pt x="9" y="54"/>
                    <a:pt x="10" y="62"/>
                    <a:pt x="12" y="69"/>
                  </a:cubicBezTo>
                  <a:cubicBezTo>
                    <a:pt x="12" y="81"/>
                    <a:pt x="18" y="97"/>
                    <a:pt x="19" y="114"/>
                  </a:cubicBezTo>
                  <a:lnTo>
                    <a:pt x="19" y="114"/>
                  </a:lnTo>
                  <a:cubicBezTo>
                    <a:pt x="18" y="97"/>
                    <a:pt x="12" y="81"/>
                    <a:pt x="12" y="64"/>
                  </a:cubicBezTo>
                  <a:cubicBezTo>
                    <a:pt x="10" y="58"/>
                    <a:pt x="9" y="52"/>
                    <a:pt x="8" y="46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7723484" y="989637"/>
              <a:ext cx="63177" cy="85606"/>
            </a:xfrm>
            <a:custGeom>
              <a:avLst/>
              <a:gdLst/>
              <a:ahLst/>
              <a:cxnLst/>
              <a:rect l="l" t="t" r="r" b="b"/>
              <a:pathLst>
                <a:path w="1921" h="2603" extrusionOk="0">
                  <a:moveTo>
                    <a:pt x="1824" y="0"/>
                  </a:moveTo>
                  <a:cubicBezTo>
                    <a:pt x="1789" y="0"/>
                    <a:pt x="1761" y="16"/>
                    <a:pt x="1750" y="51"/>
                  </a:cubicBezTo>
                  <a:cubicBezTo>
                    <a:pt x="1732" y="79"/>
                    <a:pt x="1721" y="113"/>
                    <a:pt x="1705" y="142"/>
                  </a:cubicBezTo>
                  <a:cubicBezTo>
                    <a:pt x="1727" y="130"/>
                    <a:pt x="1750" y="119"/>
                    <a:pt x="1773" y="108"/>
                  </a:cubicBezTo>
                  <a:lnTo>
                    <a:pt x="1779" y="108"/>
                  </a:lnTo>
                  <a:lnTo>
                    <a:pt x="1750" y="176"/>
                  </a:lnTo>
                  <a:lnTo>
                    <a:pt x="1744" y="192"/>
                  </a:lnTo>
                  <a:cubicBezTo>
                    <a:pt x="1710" y="273"/>
                    <a:pt x="1682" y="357"/>
                    <a:pt x="1653" y="437"/>
                  </a:cubicBezTo>
                  <a:cubicBezTo>
                    <a:pt x="1619" y="533"/>
                    <a:pt x="1585" y="630"/>
                    <a:pt x="1556" y="732"/>
                  </a:cubicBezTo>
                  <a:lnTo>
                    <a:pt x="1483" y="937"/>
                  </a:lnTo>
                  <a:cubicBezTo>
                    <a:pt x="1432" y="1091"/>
                    <a:pt x="1375" y="1249"/>
                    <a:pt x="1318" y="1409"/>
                  </a:cubicBezTo>
                  <a:lnTo>
                    <a:pt x="1301" y="1466"/>
                  </a:lnTo>
                  <a:cubicBezTo>
                    <a:pt x="1255" y="1590"/>
                    <a:pt x="1210" y="1721"/>
                    <a:pt x="1159" y="1841"/>
                  </a:cubicBezTo>
                  <a:cubicBezTo>
                    <a:pt x="1147" y="1868"/>
                    <a:pt x="1136" y="1897"/>
                    <a:pt x="1119" y="1926"/>
                  </a:cubicBezTo>
                  <a:cubicBezTo>
                    <a:pt x="1084" y="1988"/>
                    <a:pt x="1045" y="2051"/>
                    <a:pt x="1000" y="2114"/>
                  </a:cubicBezTo>
                  <a:cubicBezTo>
                    <a:pt x="966" y="2159"/>
                    <a:pt x="926" y="2198"/>
                    <a:pt x="887" y="2238"/>
                  </a:cubicBezTo>
                  <a:cubicBezTo>
                    <a:pt x="846" y="2278"/>
                    <a:pt x="806" y="2319"/>
                    <a:pt x="767" y="2353"/>
                  </a:cubicBezTo>
                  <a:cubicBezTo>
                    <a:pt x="761" y="2353"/>
                    <a:pt x="756" y="2358"/>
                    <a:pt x="750" y="2358"/>
                  </a:cubicBezTo>
                  <a:cubicBezTo>
                    <a:pt x="750" y="2364"/>
                    <a:pt x="750" y="2364"/>
                    <a:pt x="743" y="2364"/>
                  </a:cubicBezTo>
                  <a:cubicBezTo>
                    <a:pt x="688" y="2409"/>
                    <a:pt x="625" y="2443"/>
                    <a:pt x="562" y="2471"/>
                  </a:cubicBezTo>
                  <a:cubicBezTo>
                    <a:pt x="546" y="2477"/>
                    <a:pt x="533" y="2482"/>
                    <a:pt x="523" y="2482"/>
                  </a:cubicBezTo>
                  <a:cubicBezTo>
                    <a:pt x="494" y="2494"/>
                    <a:pt x="465" y="2500"/>
                    <a:pt x="437" y="2505"/>
                  </a:cubicBezTo>
                  <a:lnTo>
                    <a:pt x="363" y="2505"/>
                  </a:lnTo>
                  <a:cubicBezTo>
                    <a:pt x="352" y="2505"/>
                    <a:pt x="341" y="2500"/>
                    <a:pt x="329" y="2500"/>
                  </a:cubicBezTo>
                  <a:cubicBezTo>
                    <a:pt x="323" y="2494"/>
                    <a:pt x="313" y="2494"/>
                    <a:pt x="307" y="2489"/>
                  </a:cubicBezTo>
                  <a:cubicBezTo>
                    <a:pt x="295" y="2482"/>
                    <a:pt x="278" y="2477"/>
                    <a:pt x="266" y="2471"/>
                  </a:cubicBezTo>
                  <a:cubicBezTo>
                    <a:pt x="261" y="2466"/>
                    <a:pt x="255" y="2466"/>
                    <a:pt x="255" y="2460"/>
                  </a:cubicBezTo>
                  <a:cubicBezTo>
                    <a:pt x="239" y="2448"/>
                    <a:pt x="227" y="2437"/>
                    <a:pt x="216" y="2421"/>
                  </a:cubicBezTo>
                  <a:cubicBezTo>
                    <a:pt x="210" y="2421"/>
                    <a:pt x="205" y="2414"/>
                    <a:pt x="205" y="2409"/>
                  </a:cubicBezTo>
                  <a:cubicBezTo>
                    <a:pt x="198" y="2403"/>
                    <a:pt x="198" y="2398"/>
                    <a:pt x="193" y="2398"/>
                  </a:cubicBezTo>
                  <a:cubicBezTo>
                    <a:pt x="182" y="2374"/>
                    <a:pt x="164" y="2346"/>
                    <a:pt x="153" y="2319"/>
                  </a:cubicBezTo>
                  <a:cubicBezTo>
                    <a:pt x="153" y="2319"/>
                    <a:pt x="153" y="2312"/>
                    <a:pt x="148" y="2312"/>
                  </a:cubicBezTo>
                  <a:cubicBezTo>
                    <a:pt x="130" y="2261"/>
                    <a:pt x="113" y="2209"/>
                    <a:pt x="103" y="2153"/>
                  </a:cubicBezTo>
                  <a:cubicBezTo>
                    <a:pt x="103" y="2136"/>
                    <a:pt x="96" y="2119"/>
                    <a:pt x="96" y="2102"/>
                  </a:cubicBezTo>
                  <a:cubicBezTo>
                    <a:pt x="90" y="2085"/>
                    <a:pt x="90" y="2062"/>
                    <a:pt x="85" y="2039"/>
                  </a:cubicBezTo>
                  <a:lnTo>
                    <a:pt x="85" y="2046"/>
                  </a:lnTo>
                  <a:cubicBezTo>
                    <a:pt x="22" y="2068"/>
                    <a:pt x="0" y="2136"/>
                    <a:pt x="22" y="2198"/>
                  </a:cubicBezTo>
                  <a:cubicBezTo>
                    <a:pt x="22" y="2204"/>
                    <a:pt x="28" y="2209"/>
                    <a:pt x="28" y="2216"/>
                  </a:cubicBezTo>
                  <a:lnTo>
                    <a:pt x="28" y="2222"/>
                  </a:lnTo>
                  <a:cubicBezTo>
                    <a:pt x="17" y="2244"/>
                    <a:pt x="17" y="2278"/>
                    <a:pt x="28" y="2301"/>
                  </a:cubicBezTo>
                  <a:cubicBezTo>
                    <a:pt x="74" y="2380"/>
                    <a:pt x="130" y="2460"/>
                    <a:pt x="205" y="2523"/>
                  </a:cubicBezTo>
                  <a:cubicBezTo>
                    <a:pt x="266" y="2568"/>
                    <a:pt x="341" y="2597"/>
                    <a:pt x="415" y="2602"/>
                  </a:cubicBezTo>
                  <a:lnTo>
                    <a:pt x="437" y="2602"/>
                  </a:lnTo>
                  <a:cubicBezTo>
                    <a:pt x="585" y="2602"/>
                    <a:pt x="716" y="2516"/>
                    <a:pt x="824" y="2414"/>
                  </a:cubicBezTo>
                  <a:cubicBezTo>
                    <a:pt x="955" y="2290"/>
                    <a:pt x="1063" y="2141"/>
                    <a:pt x="1159" y="1983"/>
                  </a:cubicBezTo>
                  <a:cubicBezTo>
                    <a:pt x="1249" y="1829"/>
                    <a:pt x="1335" y="1671"/>
                    <a:pt x="1409" y="1511"/>
                  </a:cubicBezTo>
                  <a:cubicBezTo>
                    <a:pt x="1449" y="1425"/>
                    <a:pt x="1488" y="1341"/>
                    <a:pt x="1522" y="1255"/>
                  </a:cubicBezTo>
                  <a:cubicBezTo>
                    <a:pt x="1545" y="1210"/>
                    <a:pt x="1522" y="1159"/>
                    <a:pt x="1483" y="1136"/>
                  </a:cubicBezTo>
                  <a:cubicBezTo>
                    <a:pt x="1562" y="942"/>
                    <a:pt x="1642" y="756"/>
                    <a:pt x="1721" y="562"/>
                  </a:cubicBezTo>
                  <a:cubicBezTo>
                    <a:pt x="1761" y="465"/>
                    <a:pt x="1795" y="368"/>
                    <a:pt x="1834" y="273"/>
                  </a:cubicBezTo>
                  <a:cubicBezTo>
                    <a:pt x="1852" y="221"/>
                    <a:pt x="1875" y="164"/>
                    <a:pt x="1903" y="113"/>
                  </a:cubicBezTo>
                  <a:cubicBezTo>
                    <a:pt x="1920" y="68"/>
                    <a:pt x="1892" y="22"/>
                    <a:pt x="1852" y="6"/>
                  </a:cubicBezTo>
                  <a:cubicBezTo>
                    <a:pt x="1847" y="0"/>
                    <a:pt x="1834" y="0"/>
                    <a:pt x="1824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7726444" y="993156"/>
              <a:ext cx="55547" cy="78897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3" y="1"/>
                  </a:moveTo>
                  <a:cubicBezTo>
                    <a:pt x="1660" y="12"/>
                    <a:pt x="1637" y="23"/>
                    <a:pt x="1615" y="35"/>
                  </a:cubicBezTo>
                  <a:cubicBezTo>
                    <a:pt x="1603" y="64"/>
                    <a:pt x="1597" y="91"/>
                    <a:pt x="1586" y="120"/>
                  </a:cubicBezTo>
                  <a:cubicBezTo>
                    <a:pt x="1540" y="227"/>
                    <a:pt x="1495" y="336"/>
                    <a:pt x="1450" y="444"/>
                  </a:cubicBezTo>
                  <a:cubicBezTo>
                    <a:pt x="1330" y="728"/>
                    <a:pt x="1199" y="1006"/>
                    <a:pt x="1046" y="1279"/>
                  </a:cubicBezTo>
                  <a:cubicBezTo>
                    <a:pt x="933" y="1483"/>
                    <a:pt x="797" y="1693"/>
                    <a:pt x="632" y="1864"/>
                  </a:cubicBezTo>
                  <a:cubicBezTo>
                    <a:pt x="580" y="1921"/>
                    <a:pt x="524" y="1966"/>
                    <a:pt x="461" y="2007"/>
                  </a:cubicBezTo>
                  <a:cubicBezTo>
                    <a:pt x="433" y="2023"/>
                    <a:pt x="398" y="2041"/>
                    <a:pt x="370" y="2046"/>
                  </a:cubicBezTo>
                  <a:cubicBezTo>
                    <a:pt x="353" y="2052"/>
                    <a:pt x="336" y="2057"/>
                    <a:pt x="319" y="2057"/>
                  </a:cubicBezTo>
                  <a:cubicBezTo>
                    <a:pt x="302" y="2057"/>
                    <a:pt x="285" y="2057"/>
                    <a:pt x="268" y="2052"/>
                  </a:cubicBezTo>
                  <a:cubicBezTo>
                    <a:pt x="244" y="2046"/>
                    <a:pt x="223" y="2034"/>
                    <a:pt x="205" y="2023"/>
                  </a:cubicBezTo>
                  <a:cubicBezTo>
                    <a:pt x="194" y="2018"/>
                    <a:pt x="183" y="2012"/>
                    <a:pt x="176" y="2007"/>
                  </a:cubicBezTo>
                  <a:cubicBezTo>
                    <a:pt x="165" y="2000"/>
                    <a:pt x="154" y="1995"/>
                    <a:pt x="142" y="1989"/>
                  </a:cubicBezTo>
                  <a:cubicBezTo>
                    <a:pt x="126" y="1950"/>
                    <a:pt x="81" y="1926"/>
                    <a:pt x="40" y="1926"/>
                  </a:cubicBezTo>
                  <a:cubicBezTo>
                    <a:pt x="23" y="1926"/>
                    <a:pt x="13" y="1926"/>
                    <a:pt x="0" y="1932"/>
                  </a:cubicBezTo>
                  <a:cubicBezTo>
                    <a:pt x="0" y="1955"/>
                    <a:pt x="0" y="1978"/>
                    <a:pt x="6" y="2000"/>
                  </a:cubicBezTo>
                  <a:cubicBezTo>
                    <a:pt x="6" y="2012"/>
                    <a:pt x="13" y="2029"/>
                    <a:pt x="13" y="2046"/>
                  </a:cubicBezTo>
                  <a:cubicBezTo>
                    <a:pt x="23" y="2102"/>
                    <a:pt x="40" y="2154"/>
                    <a:pt x="58" y="2205"/>
                  </a:cubicBezTo>
                  <a:cubicBezTo>
                    <a:pt x="63" y="2205"/>
                    <a:pt x="63" y="2212"/>
                    <a:pt x="63" y="2212"/>
                  </a:cubicBezTo>
                  <a:cubicBezTo>
                    <a:pt x="74" y="2239"/>
                    <a:pt x="92" y="2267"/>
                    <a:pt x="103" y="2291"/>
                  </a:cubicBezTo>
                  <a:cubicBezTo>
                    <a:pt x="108" y="2291"/>
                    <a:pt x="108" y="2296"/>
                    <a:pt x="115" y="2302"/>
                  </a:cubicBezTo>
                  <a:cubicBezTo>
                    <a:pt x="115" y="2307"/>
                    <a:pt x="120" y="2314"/>
                    <a:pt x="126" y="2314"/>
                  </a:cubicBezTo>
                  <a:cubicBezTo>
                    <a:pt x="137" y="2330"/>
                    <a:pt x="149" y="2341"/>
                    <a:pt x="165" y="2353"/>
                  </a:cubicBezTo>
                  <a:cubicBezTo>
                    <a:pt x="165" y="2359"/>
                    <a:pt x="171" y="2359"/>
                    <a:pt x="176" y="2364"/>
                  </a:cubicBezTo>
                  <a:cubicBezTo>
                    <a:pt x="188" y="2370"/>
                    <a:pt x="205" y="2375"/>
                    <a:pt x="217" y="2382"/>
                  </a:cubicBezTo>
                  <a:cubicBezTo>
                    <a:pt x="223" y="2387"/>
                    <a:pt x="233" y="2387"/>
                    <a:pt x="239" y="2393"/>
                  </a:cubicBezTo>
                  <a:cubicBezTo>
                    <a:pt x="251" y="2393"/>
                    <a:pt x="262" y="2398"/>
                    <a:pt x="273" y="2398"/>
                  </a:cubicBezTo>
                  <a:lnTo>
                    <a:pt x="347" y="2398"/>
                  </a:lnTo>
                  <a:cubicBezTo>
                    <a:pt x="375" y="2393"/>
                    <a:pt x="404" y="2387"/>
                    <a:pt x="433" y="2375"/>
                  </a:cubicBezTo>
                  <a:cubicBezTo>
                    <a:pt x="443" y="2375"/>
                    <a:pt x="456" y="2370"/>
                    <a:pt x="472" y="2364"/>
                  </a:cubicBezTo>
                  <a:cubicBezTo>
                    <a:pt x="535" y="2336"/>
                    <a:pt x="598" y="2302"/>
                    <a:pt x="653" y="2257"/>
                  </a:cubicBezTo>
                  <a:cubicBezTo>
                    <a:pt x="660" y="2257"/>
                    <a:pt x="660" y="2257"/>
                    <a:pt x="660" y="2251"/>
                  </a:cubicBezTo>
                  <a:cubicBezTo>
                    <a:pt x="666" y="2251"/>
                    <a:pt x="671" y="2246"/>
                    <a:pt x="677" y="2246"/>
                  </a:cubicBezTo>
                  <a:cubicBezTo>
                    <a:pt x="716" y="2212"/>
                    <a:pt x="756" y="2171"/>
                    <a:pt x="797" y="2131"/>
                  </a:cubicBezTo>
                  <a:cubicBezTo>
                    <a:pt x="836" y="2091"/>
                    <a:pt x="876" y="2052"/>
                    <a:pt x="910" y="2007"/>
                  </a:cubicBezTo>
                  <a:cubicBezTo>
                    <a:pt x="955" y="1944"/>
                    <a:pt x="994" y="1881"/>
                    <a:pt x="1029" y="1819"/>
                  </a:cubicBezTo>
                  <a:cubicBezTo>
                    <a:pt x="1046" y="1790"/>
                    <a:pt x="1057" y="1761"/>
                    <a:pt x="1069" y="1734"/>
                  </a:cubicBezTo>
                  <a:cubicBezTo>
                    <a:pt x="1120" y="1614"/>
                    <a:pt x="1165" y="1483"/>
                    <a:pt x="1211" y="1359"/>
                  </a:cubicBezTo>
                  <a:lnTo>
                    <a:pt x="1228" y="1302"/>
                  </a:lnTo>
                  <a:cubicBezTo>
                    <a:pt x="1285" y="1142"/>
                    <a:pt x="1342" y="984"/>
                    <a:pt x="1393" y="830"/>
                  </a:cubicBezTo>
                  <a:lnTo>
                    <a:pt x="1466" y="625"/>
                  </a:lnTo>
                  <a:cubicBezTo>
                    <a:pt x="1495" y="523"/>
                    <a:pt x="1529" y="426"/>
                    <a:pt x="1563" y="330"/>
                  </a:cubicBezTo>
                  <a:cubicBezTo>
                    <a:pt x="1592" y="250"/>
                    <a:pt x="1620" y="166"/>
                    <a:pt x="1654" y="85"/>
                  </a:cubicBezTo>
                  <a:lnTo>
                    <a:pt x="1660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8289328" y="674540"/>
              <a:ext cx="69557" cy="92710"/>
            </a:xfrm>
            <a:custGeom>
              <a:avLst/>
              <a:gdLst/>
              <a:ahLst/>
              <a:cxnLst/>
              <a:rect l="l" t="t" r="r" b="b"/>
              <a:pathLst>
                <a:path w="2115" h="2819" extrusionOk="0">
                  <a:moveTo>
                    <a:pt x="1876" y="211"/>
                  </a:moveTo>
                  <a:lnTo>
                    <a:pt x="1847" y="284"/>
                  </a:lnTo>
                  <a:lnTo>
                    <a:pt x="1841" y="295"/>
                  </a:lnTo>
                  <a:cubicBezTo>
                    <a:pt x="1813" y="376"/>
                    <a:pt x="1786" y="460"/>
                    <a:pt x="1757" y="539"/>
                  </a:cubicBezTo>
                  <a:cubicBezTo>
                    <a:pt x="1723" y="636"/>
                    <a:pt x="1689" y="733"/>
                    <a:pt x="1655" y="835"/>
                  </a:cubicBezTo>
                  <a:lnTo>
                    <a:pt x="1586" y="1040"/>
                  </a:lnTo>
                  <a:cubicBezTo>
                    <a:pt x="1529" y="1200"/>
                    <a:pt x="1472" y="1352"/>
                    <a:pt x="1416" y="1512"/>
                  </a:cubicBezTo>
                  <a:lnTo>
                    <a:pt x="1398" y="1569"/>
                  </a:lnTo>
                  <a:cubicBezTo>
                    <a:pt x="1353" y="1699"/>
                    <a:pt x="1308" y="1824"/>
                    <a:pt x="1256" y="1944"/>
                  </a:cubicBezTo>
                  <a:cubicBezTo>
                    <a:pt x="1217" y="2034"/>
                    <a:pt x="1165" y="2131"/>
                    <a:pt x="1097" y="2217"/>
                  </a:cubicBezTo>
                  <a:cubicBezTo>
                    <a:pt x="1023" y="2312"/>
                    <a:pt x="939" y="2393"/>
                    <a:pt x="853" y="2461"/>
                  </a:cubicBezTo>
                  <a:cubicBezTo>
                    <a:pt x="790" y="2506"/>
                    <a:pt x="722" y="2546"/>
                    <a:pt x="660" y="2574"/>
                  </a:cubicBezTo>
                  <a:cubicBezTo>
                    <a:pt x="614" y="2592"/>
                    <a:pt x="574" y="2603"/>
                    <a:pt x="540" y="2608"/>
                  </a:cubicBezTo>
                  <a:lnTo>
                    <a:pt x="461" y="2608"/>
                  </a:lnTo>
                  <a:cubicBezTo>
                    <a:pt x="444" y="2608"/>
                    <a:pt x="427" y="2603"/>
                    <a:pt x="404" y="2597"/>
                  </a:cubicBezTo>
                  <a:cubicBezTo>
                    <a:pt x="388" y="2585"/>
                    <a:pt x="370" y="2574"/>
                    <a:pt x="354" y="2563"/>
                  </a:cubicBezTo>
                  <a:lnTo>
                    <a:pt x="302" y="2511"/>
                  </a:lnTo>
                  <a:cubicBezTo>
                    <a:pt x="285" y="2483"/>
                    <a:pt x="262" y="2449"/>
                    <a:pt x="251" y="2415"/>
                  </a:cubicBezTo>
                  <a:cubicBezTo>
                    <a:pt x="228" y="2353"/>
                    <a:pt x="205" y="2285"/>
                    <a:pt x="194" y="2210"/>
                  </a:cubicBezTo>
                  <a:cubicBezTo>
                    <a:pt x="183" y="2097"/>
                    <a:pt x="176" y="2000"/>
                    <a:pt x="189" y="1910"/>
                  </a:cubicBezTo>
                  <a:cubicBezTo>
                    <a:pt x="199" y="1819"/>
                    <a:pt x="228" y="1733"/>
                    <a:pt x="262" y="1637"/>
                  </a:cubicBezTo>
                  <a:cubicBezTo>
                    <a:pt x="313" y="1523"/>
                    <a:pt x="381" y="1410"/>
                    <a:pt x="472" y="1290"/>
                  </a:cubicBezTo>
                  <a:cubicBezTo>
                    <a:pt x="614" y="1103"/>
                    <a:pt x="802" y="927"/>
                    <a:pt x="1052" y="733"/>
                  </a:cubicBezTo>
                  <a:cubicBezTo>
                    <a:pt x="1280" y="563"/>
                    <a:pt x="1540" y="392"/>
                    <a:pt x="1876" y="211"/>
                  </a:cubicBezTo>
                  <a:close/>
                  <a:moveTo>
                    <a:pt x="2001" y="1"/>
                  </a:moveTo>
                  <a:cubicBezTo>
                    <a:pt x="1990" y="1"/>
                    <a:pt x="1972" y="1"/>
                    <a:pt x="1967" y="6"/>
                  </a:cubicBezTo>
                  <a:cubicBezTo>
                    <a:pt x="1552" y="233"/>
                    <a:pt x="1143" y="466"/>
                    <a:pt x="779" y="767"/>
                  </a:cubicBezTo>
                  <a:cubicBezTo>
                    <a:pt x="422" y="1063"/>
                    <a:pt x="74" y="1449"/>
                    <a:pt x="13" y="1926"/>
                  </a:cubicBezTo>
                  <a:cubicBezTo>
                    <a:pt x="0" y="2052"/>
                    <a:pt x="6" y="2171"/>
                    <a:pt x="24" y="2296"/>
                  </a:cubicBezTo>
                  <a:cubicBezTo>
                    <a:pt x="40" y="2398"/>
                    <a:pt x="74" y="2495"/>
                    <a:pt x="126" y="2585"/>
                  </a:cubicBezTo>
                  <a:cubicBezTo>
                    <a:pt x="165" y="2660"/>
                    <a:pt x="223" y="2721"/>
                    <a:pt x="296" y="2762"/>
                  </a:cubicBezTo>
                  <a:cubicBezTo>
                    <a:pt x="364" y="2802"/>
                    <a:pt x="444" y="2818"/>
                    <a:pt x="524" y="2818"/>
                  </a:cubicBezTo>
                  <a:cubicBezTo>
                    <a:pt x="688" y="2813"/>
                    <a:pt x="853" y="2734"/>
                    <a:pt x="989" y="2642"/>
                  </a:cubicBezTo>
                  <a:cubicBezTo>
                    <a:pt x="1149" y="2529"/>
                    <a:pt x="1285" y="2387"/>
                    <a:pt x="1393" y="2228"/>
                  </a:cubicBezTo>
                  <a:cubicBezTo>
                    <a:pt x="1421" y="2188"/>
                    <a:pt x="1445" y="2142"/>
                    <a:pt x="1466" y="2102"/>
                  </a:cubicBezTo>
                  <a:cubicBezTo>
                    <a:pt x="1500" y="2029"/>
                    <a:pt x="1529" y="1955"/>
                    <a:pt x="1558" y="1887"/>
                  </a:cubicBezTo>
                  <a:cubicBezTo>
                    <a:pt x="1631" y="1699"/>
                    <a:pt x="1705" y="1506"/>
                    <a:pt x="1773" y="1313"/>
                  </a:cubicBezTo>
                  <a:cubicBezTo>
                    <a:pt x="1847" y="1126"/>
                    <a:pt x="1910" y="932"/>
                    <a:pt x="1972" y="733"/>
                  </a:cubicBezTo>
                  <a:cubicBezTo>
                    <a:pt x="2001" y="636"/>
                    <a:pt x="2030" y="539"/>
                    <a:pt x="2058" y="444"/>
                  </a:cubicBezTo>
                  <a:cubicBezTo>
                    <a:pt x="2069" y="392"/>
                    <a:pt x="2080" y="342"/>
                    <a:pt x="2092" y="295"/>
                  </a:cubicBezTo>
                  <a:cubicBezTo>
                    <a:pt x="2103" y="239"/>
                    <a:pt x="2114" y="177"/>
                    <a:pt x="2114" y="119"/>
                  </a:cubicBezTo>
                  <a:cubicBezTo>
                    <a:pt x="2114" y="80"/>
                    <a:pt x="2092" y="46"/>
                    <a:pt x="2058" y="35"/>
                  </a:cubicBezTo>
                  <a:cubicBezTo>
                    <a:pt x="2046" y="12"/>
                    <a:pt x="2024" y="1"/>
                    <a:pt x="20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8295116" y="681446"/>
              <a:ext cx="55909" cy="78897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cubicBezTo>
                    <a:pt x="1364" y="182"/>
                    <a:pt x="1104" y="353"/>
                    <a:pt x="876" y="523"/>
                  </a:cubicBezTo>
                  <a:cubicBezTo>
                    <a:pt x="626" y="717"/>
                    <a:pt x="438" y="893"/>
                    <a:pt x="296" y="1080"/>
                  </a:cubicBezTo>
                  <a:cubicBezTo>
                    <a:pt x="205" y="1200"/>
                    <a:pt x="137" y="1313"/>
                    <a:pt x="86" y="1427"/>
                  </a:cubicBezTo>
                  <a:cubicBezTo>
                    <a:pt x="52" y="1523"/>
                    <a:pt x="23" y="1609"/>
                    <a:pt x="13" y="1700"/>
                  </a:cubicBezTo>
                  <a:cubicBezTo>
                    <a:pt x="0" y="1790"/>
                    <a:pt x="7" y="1887"/>
                    <a:pt x="18" y="2000"/>
                  </a:cubicBezTo>
                  <a:cubicBezTo>
                    <a:pt x="29" y="2075"/>
                    <a:pt x="52" y="2143"/>
                    <a:pt x="75" y="2205"/>
                  </a:cubicBezTo>
                  <a:cubicBezTo>
                    <a:pt x="92" y="2239"/>
                    <a:pt x="109" y="2273"/>
                    <a:pt x="126" y="2301"/>
                  </a:cubicBezTo>
                  <a:lnTo>
                    <a:pt x="178" y="2353"/>
                  </a:lnTo>
                  <a:cubicBezTo>
                    <a:pt x="194" y="2364"/>
                    <a:pt x="212" y="2375"/>
                    <a:pt x="228" y="2387"/>
                  </a:cubicBezTo>
                  <a:cubicBezTo>
                    <a:pt x="251" y="2393"/>
                    <a:pt x="268" y="2398"/>
                    <a:pt x="285" y="2398"/>
                  </a:cubicBezTo>
                  <a:lnTo>
                    <a:pt x="364" y="2398"/>
                  </a:lnTo>
                  <a:cubicBezTo>
                    <a:pt x="398" y="2393"/>
                    <a:pt x="438" y="2382"/>
                    <a:pt x="484" y="2364"/>
                  </a:cubicBezTo>
                  <a:cubicBezTo>
                    <a:pt x="546" y="2336"/>
                    <a:pt x="614" y="2296"/>
                    <a:pt x="677" y="2251"/>
                  </a:cubicBezTo>
                  <a:cubicBezTo>
                    <a:pt x="763" y="2183"/>
                    <a:pt x="847" y="2102"/>
                    <a:pt x="921" y="2007"/>
                  </a:cubicBezTo>
                  <a:cubicBezTo>
                    <a:pt x="989" y="1921"/>
                    <a:pt x="1041" y="1824"/>
                    <a:pt x="1080" y="1734"/>
                  </a:cubicBezTo>
                  <a:cubicBezTo>
                    <a:pt x="1132" y="1614"/>
                    <a:pt x="1177" y="1489"/>
                    <a:pt x="1222" y="1359"/>
                  </a:cubicBezTo>
                  <a:lnTo>
                    <a:pt x="1240" y="1302"/>
                  </a:lnTo>
                  <a:cubicBezTo>
                    <a:pt x="1296" y="1142"/>
                    <a:pt x="1353" y="990"/>
                    <a:pt x="1410" y="830"/>
                  </a:cubicBezTo>
                  <a:lnTo>
                    <a:pt x="1479" y="625"/>
                  </a:lnTo>
                  <a:cubicBezTo>
                    <a:pt x="1513" y="523"/>
                    <a:pt x="1547" y="426"/>
                    <a:pt x="1581" y="329"/>
                  </a:cubicBezTo>
                  <a:cubicBezTo>
                    <a:pt x="1610" y="250"/>
                    <a:pt x="1637" y="166"/>
                    <a:pt x="1665" y="85"/>
                  </a:cubicBezTo>
                  <a:lnTo>
                    <a:pt x="1671" y="74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8295511" y="681446"/>
              <a:ext cx="55514" cy="78897"/>
            </a:xfrm>
            <a:custGeom>
              <a:avLst/>
              <a:gdLst/>
              <a:ahLst/>
              <a:cxnLst/>
              <a:rect l="l" t="t" r="r" b="b"/>
              <a:pathLst>
                <a:path w="1688" h="2399" extrusionOk="0">
                  <a:moveTo>
                    <a:pt x="431" y="2382"/>
                  </a:moveTo>
                  <a:cubicBezTo>
                    <a:pt x="404" y="2387"/>
                    <a:pt x="376" y="2393"/>
                    <a:pt x="352" y="2398"/>
                  </a:cubicBezTo>
                  <a:lnTo>
                    <a:pt x="307" y="2398"/>
                  </a:lnTo>
                  <a:lnTo>
                    <a:pt x="273" y="2398"/>
                  </a:lnTo>
                  <a:cubicBezTo>
                    <a:pt x="261" y="2398"/>
                    <a:pt x="250" y="2393"/>
                    <a:pt x="239" y="2393"/>
                  </a:cubicBezTo>
                  <a:cubicBezTo>
                    <a:pt x="250" y="2393"/>
                    <a:pt x="261" y="2398"/>
                    <a:pt x="273" y="2398"/>
                  </a:cubicBezTo>
                  <a:lnTo>
                    <a:pt x="307" y="2398"/>
                  </a:lnTo>
                  <a:lnTo>
                    <a:pt x="352" y="2398"/>
                  </a:lnTo>
                  <a:cubicBezTo>
                    <a:pt x="376" y="2393"/>
                    <a:pt x="404" y="2387"/>
                    <a:pt x="431" y="2382"/>
                  </a:cubicBezTo>
                  <a:close/>
                  <a:moveTo>
                    <a:pt x="125" y="2314"/>
                  </a:moveTo>
                  <a:cubicBezTo>
                    <a:pt x="137" y="2330"/>
                    <a:pt x="153" y="2341"/>
                    <a:pt x="166" y="2353"/>
                  </a:cubicBezTo>
                  <a:cubicBezTo>
                    <a:pt x="171" y="2359"/>
                    <a:pt x="176" y="2359"/>
                    <a:pt x="176" y="2364"/>
                  </a:cubicBezTo>
                  <a:cubicBezTo>
                    <a:pt x="176" y="2359"/>
                    <a:pt x="171" y="2359"/>
                    <a:pt x="166" y="2353"/>
                  </a:cubicBezTo>
                  <a:cubicBezTo>
                    <a:pt x="153" y="2341"/>
                    <a:pt x="137" y="2330"/>
                    <a:pt x="125" y="2314"/>
                  </a:cubicBezTo>
                  <a:close/>
                  <a:moveTo>
                    <a:pt x="677" y="2246"/>
                  </a:moveTo>
                  <a:cubicBezTo>
                    <a:pt x="670" y="2246"/>
                    <a:pt x="670" y="2251"/>
                    <a:pt x="665" y="2251"/>
                  </a:cubicBezTo>
                  <a:lnTo>
                    <a:pt x="659" y="2256"/>
                  </a:lnTo>
                  <a:lnTo>
                    <a:pt x="665" y="2251"/>
                  </a:lnTo>
                  <a:cubicBezTo>
                    <a:pt x="670" y="2251"/>
                    <a:pt x="670" y="2246"/>
                    <a:pt x="677" y="2246"/>
                  </a:cubicBezTo>
                  <a:close/>
                  <a:moveTo>
                    <a:pt x="69" y="2217"/>
                  </a:moveTo>
                  <a:cubicBezTo>
                    <a:pt x="80" y="2246"/>
                    <a:pt x="91" y="2267"/>
                    <a:pt x="103" y="2285"/>
                  </a:cubicBezTo>
                  <a:cubicBezTo>
                    <a:pt x="91" y="2267"/>
                    <a:pt x="80" y="2246"/>
                    <a:pt x="69" y="2217"/>
                  </a:cubicBezTo>
                  <a:close/>
                  <a:moveTo>
                    <a:pt x="1" y="1932"/>
                  </a:moveTo>
                  <a:lnTo>
                    <a:pt x="1" y="1932"/>
                  </a:lnTo>
                  <a:cubicBezTo>
                    <a:pt x="1" y="1955"/>
                    <a:pt x="6" y="1978"/>
                    <a:pt x="6" y="2000"/>
                  </a:cubicBezTo>
                  <a:cubicBezTo>
                    <a:pt x="11" y="2018"/>
                    <a:pt x="17" y="2041"/>
                    <a:pt x="17" y="2063"/>
                  </a:cubicBezTo>
                  <a:cubicBezTo>
                    <a:pt x="17" y="2041"/>
                    <a:pt x="11" y="2018"/>
                    <a:pt x="6" y="2000"/>
                  </a:cubicBezTo>
                  <a:cubicBezTo>
                    <a:pt x="6" y="1978"/>
                    <a:pt x="1" y="1955"/>
                    <a:pt x="1" y="1932"/>
                  </a:cubicBezTo>
                  <a:close/>
                  <a:moveTo>
                    <a:pt x="1029" y="1824"/>
                  </a:moveTo>
                  <a:cubicBezTo>
                    <a:pt x="995" y="1887"/>
                    <a:pt x="955" y="1950"/>
                    <a:pt x="909" y="2007"/>
                  </a:cubicBezTo>
                  <a:cubicBezTo>
                    <a:pt x="875" y="2052"/>
                    <a:pt x="841" y="2091"/>
                    <a:pt x="801" y="2131"/>
                  </a:cubicBezTo>
                  <a:cubicBezTo>
                    <a:pt x="841" y="2091"/>
                    <a:pt x="875" y="2052"/>
                    <a:pt x="909" y="2007"/>
                  </a:cubicBezTo>
                  <a:cubicBezTo>
                    <a:pt x="955" y="1950"/>
                    <a:pt x="995" y="1887"/>
                    <a:pt x="1029" y="1824"/>
                  </a:cubicBezTo>
                  <a:close/>
                  <a:moveTo>
                    <a:pt x="1688" y="1"/>
                  </a:moveTo>
                  <a:lnTo>
                    <a:pt x="1688" y="1"/>
                  </a:lnTo>
                  <a:cubicBezTo>
                    <a:pt x="1666" y="12"/>
                    <a:pt x="1643" y="23"/>
                    <a:pt x="1619" y="35"/>
                  </a:cubicBezTo>
                  <a:lnTo>
                    <a:pt x="1619" y="35"/>
                  </a:lnTo>
                  <a:cubicBezTo>
                    <a:pt x="1643" y="23"/>
                    <a:pt x="1666" y="12"/>
                    <a:pt x="1688" y="1"/>
                  </a:cubicBezTo>
                  <a:lnTo>
                    <a:pt x="1688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8292518" y="677927"/>
              <a:ext cx="63177" cy="85606"/>
            </a:xfrm>
            <a:custGeom>
              <a:avLst/>
              <a:gdLst/>
              <a:ahLst/>
              <a:cxnLst/>
              <a:rect l="l" t="t" r="r" b="b"/>
              <a:pathLst>
                <a:path w="1921" h="2603" extrusionOk="0">
                  <a:moveTo>
                    <a:pt x="1825" y="0"/>
                  </a:moveTo>
                  <a:cubicBezTo>
                    <a:pt x="1796" y="0"/>
                    <a:pt x="1768" y="22"/>
                    <a:pt x="1750" y="51"/>
                  </a:cubicBezTo>
                  <a:cubicBezTo>
                    <a:pt x="1734" y="79"/>
                    <a:pt x="1723" y="113"/>
                    <a:pt x="1710" y="142"/>
                  </a:cubicBezTo>
                  <a:cubicBezTo>
                    <a:pt x="1734" y="130"/>
                    <a:pt x="1757" y="119"/>
                    <a:pt x="1779" y="108"/>
                  </a:cubicBezTo>
                  <a:lnTo>
                    <a:pt x="1779" y="108"/>
                  </a:lnTo>
                  <a:lnTo>
                    <a:pt x="1750" y="181"/>
                  </a:lnTo>
                  <a:lnTo>
                    <a:pt x="1744" y="192"/>
                  </a:lnTo>
                  <a:cubicBezTo>
                    <a:pt x="1716" y="273"/>
                    <a:pt x="1689" y="357"/>
                    <a:pt x="1660" y="436"/>
                  </a:cubicBezTo>
                  <a:cubicBezTo>
                    <a:pt x="1626" y="533"/>
                    <a:pt x="1592" y="630"/>
                    <a:pt x="1558" y="732"/>
                  </a:cubicBezTo>
                  <a:lnTo>
                    <a:pt x="1489" y="937"/>
                  </a:lnTo>
                  <a:cubicBezTo>
                    <a:pt x="1432" y="1097"/>
                    <a:pt x="1375" y="1249"/>
                    <a:pt x="1319" y="1409"/>
                  </a:cubicBezTo>
                  <a:lnTo>
                    <a:pt x="1301" y="1466"/>
                  </a:lnTo>
                  <a:cubicBezTo>
                    <a:pt x="1256" y="1596"/>
                    <a:pt x="1211" y="1721"/>
                    <a:pt x="1159" y="1841"/>
                  </a:cubicBezTo>
                  <a:cubicBezTo>
                    <a:pt x="1148" y="1875"/>
                    <a:pt x="1131" y="1902"/>
                    <a:pt x="1120" y="1931"/>
                  </a:cubicBezTo>
                  <a:cubicBezTo>
                    <a:pt x="1086" y="1994"/>
                    <a:pt x="1046" y="2057"/>
                    <a:pt x="1000" y="2114"/>
                  </a:cubicBezTo>
                  <a:cubicBezTo>
                    <a:pt x="966" y="2159"/>
                    <a:pt x="932" y="2198"/>
                    <a:pt x="892" y="2238"/>
                  </a:cubicBezTo>
                  <a:cubicBezTo>
                    <a:pt x="853" y="2278"/>
                    <a:pt x="813" y="2318"/>
                    <a:pt x="768" y="2353"/>
                  </a:cubicBezTo>
                  <a:cubicBezTo>
                    <a:pt x="761" y="2353"/>
                    <a:pt x="761" y="2358"/>
                    <a:pt x="756" y="2358"/>
                  </a:cubicBezTo>
                  <a:lnTo>
                    <a:pt x="750" y="2363"/>
                  </a:lnTo>
                  <a:cubicBezTo>
                    <a:pt x="688" y="2408"/>
                    <a:pt x="625" y="2443"/>
                    <a:pt x="563" y="2471"/>
                  </a:cubicBezTo>
                  <a:cubicBezTo>
                    <a:pt x="551" y="2477"/>
                    <a:pt x="535" y="2482"/>
                    <a:pt x="522" y="2489"/>
                  </a:cubicBezTo>
                  <a:cubicBezTo>
                    <a:pt x="495" y="2494"/>
                    <a:pt x="467" y="2500"/>
                    <a:pt x="443" y="2505"/>
                  </a:cubicBezTo>
                  <a:lnTo>
                    <a:pt x="364" y="2505"/>
                  </a:lnTo>
                  <a:cubicBezTo>
                    <a:pt x="352" y="2505"/>
                    <a:pt x="341" y="2500"/>
                    <a:pt x="330" y="2500"/>
                  </a:cubicBezTo>
                  <a:cubicBezTo>
                    <a:pt x="325" y="2494"/>
                    <a:pt x="318" y="2494"/>
                    <a:pt x="307" y="2494"/>
                  </a:cubicBezTo>
                  <a:cubicBezTo>
                    <a:pt x="296" y="2482"/>
                    <a:pt x="284" y="2477"/>
                    <a:pt x="267" y="2471"/>
                  </a:cubicBezTo>
                  <a:cubicBezTo>
                    <a:pt x="267" y="2466"/>
                    <a:pt x="262" y="2466"/>
                    <a:pt x="257" y="2460"/>
                  </a:cubicBezTo>
                  <a:cubicBezTo>
                    <a:pt x="244" y="2448"/>
                    <a:pt x="228" y="2437"/>
                    <a:pt x="216" y="2421"/>
                  </a:cubicBezTo>
                  <a:cubicBezTo>
                    <a:pt x="210" y="2421"/>
                    <a:pt x="210" y="2414"/>
                    <a:pt x="205" y="2408"/>
                  </a:cubicBezTo>
                  <a:cubicBezTo>
                    <a:pt x="199" y="2403"/>
                    <a:pt x="199" y="2398"/>
                    <a:pt x="194" y="2392"/>
                  </a:cubicBezTo>
                  <a:cubicBezTo>
                    <a:pt x="182" y="2374"/>
                    <a:pt x="171" y="2353"/>
                    <a:pt x="160" y="2324"/>
                  </a:cubicBezTo>
                  <a:cubicBezTo>
                    <a:pt x="154" y="2318"/>
                    <a:pt x="154" y="2318"/>
                    <a:pt x="154" y="2312"/>
                  </a:cubicBezTo>
                  <a:cubicBezTo>
                    <a:pt x="137" y="2267"/>
                    <a:pt x="120" y="2222"/>
                    <a:pt x="108" y="2170"/>
                  </a:cubicBezTo>
                  <a:cubicBezTo>
                    <a:pt x="108" y="2148"/>
                    <a:pt x="102" y="2125"/>
                    <a:pt x="97" y="2107"/>
                  </a:cubicBezTo>
                  <a:cubicBezTo>
                    <a:pt x="97" y="2085"/>
                    <a:pt x="92" y="2062"/>
                    <a:pt x="92" y="2039"/>
                  </a:cubicBezTo>
                  <a:cubicBezTo>
                    <a:pt x="92" y="2039"/>
                    <a:pt x="86" y="2039"/>
                    <a:pt x="86" y="2046"/>
                  </a:cubicBezTo>
                  <a:cubicBezTo>
                    <a:pt x="23" y="2068"/>
                    <a:pt x="0" y="2141"/>
                    <a:pt x="23" y="2198"/>
                  </a:cubicBezTo>
                  <a:cubicBezTo>
                    <a:pt x="23" y="2204"/>
                    <a:pt x="29" y="2209"/>
                    <a:pt x="29" y="2216"/>
                  </a:cubicBezTo>
                  <a:lnTo>
                    <a:pt x="29" y="2222"/>
                  </a:lnTo>
                  <a:cubicBezTo>
                    <a:pt x="18" y="2243"/>
                    <a:pt x="18" y="2278"/>
                    <a:pt x="29" y="2301"/>
                  </a:cubicBezTo>
                  <a:cubicBezTo>
                    <a:pt x="79" y="2380"/>
                    <a:pt x="131" y="2460"/>
                    <a:pt x="210" y="2523"/>
                  </a:cubicBezTo>
                  <a:cubicBezTo>
                    <a:pt x="267" y="2568"/>
                    <a:pt x="341" y="2597"/>
                    <a:pt x="415" y="2602"/>
                  </a:cubicBezTo>
                  <a:lnTo>
                    <a:pt x="438" y="2602"/>
                  </a:lnTo>
                  <a:cubicBezTo>
                    <a:pt x="585" y="2602"/>
                    <a:pt x="722" y="2516"/>
                    <a:pt x="824" y="2421"/>
                  </a:cubicBezTo>
                  <a:cubicBezTo>
                    <a:pt x="960" y="2290"/>
                    <a:pt x="1063" y="2141"/>
                    <a:pt x="1159" y="1983"/>
                  </a:cubicBezTo>
                  <a:cubicBezTo>
                    <a:pt x="1251" y="1829"/>
                    <a:pt x="1335" y="1671"/>
                    <a:pt x="1416" y="1511"/>
                  </a:cubicBezTo>
                  <a:cubicBezTo>
                    <a:pt x="1455" y="1425"/>
                    <a:pt x="1489" y="1341"/>
                    <a:pt x="1529" y="1255"/>
                  </a:cubicBezTo>
                  <a:cubicBezTo>
                    <a:pt x="1545" y="1210"/>
                    <a:pt x="1523" y="1159"/>
                    <a:pt x="1484" y="1136"/>
                  </a:cubicBezTo>
                  <a:cubicBezTo>
                    <a:pt x="1568" y="942"/>
                    <a:pt x="1648" y="756"/>
                    <a:pt x="1723" y="562"/>
                  </a:cubicBezTo>
                  <a:cubicBezTo>
                    <a:pt x="1762" y="465"/>
                    <a:pt x="1796" y="368"/>
                    <a:pt x="1836" y="278"/>
                  </a:cubicBezTo>
                  <a:cubicBezTo>
                    <a:pt x="1859" y="221"/>
                    <a:pt x="1875" y="164"/>
                    <a:pt x="1904" y="113"/>
                  </a:cubicBezTo>
                  <a:cubicBezTo>
                    <a:pt x="1920" y="74"/>
                    <a:pt x="1899" y="22"/>
                    <a:pt x="1859" y="6"/>
                  </a:cubicBezTo>
                  <a:cubicBezTo>
                    <a:pt x="1847" y="0"/>
                    <a:pt x="1836" y="0"/>
                    <a:pt x="1825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8295511" y="681446"/>
              <a:ext cx="55514" cy="78897"/>
            </a:xfrm>
            <a:custGeom>
              <a:avLst/>
              <a:gdLst/>
              <a:ahLst/>
              <a:cxnLst/>
              <a:rect l="l" t="t" r="r" b="b"/>
              <a:pathLst>
                <a:path w="1688" h="2399" extrusionOk="0">
                  <a:moveTo>
                    <a:pt x="1688" y="1"/>
                  </a:moveTo>
                  <a:cubicBezTo>
                    <a:pt x="1666" y="12"/>
                    <a:pt x="1643" y="23"/>
                    <a:pt x="1619" y="35"/>
                  </a:cubicBezTo>
                  <a:cubicBezTo>
                    <a:pt x="1608" y="64"/>
                    <a:pt x="1598" y="91"/>
                    <a:pt x="1585" y="119"/>
                  </a:cubicBezTo>
                  <a:cubicBezTo>
                    <a:pt x="1540" y="227"/>
                    <a:pt x="1495" y="336"/>
                    <a:pt x="1449" y="444"/>
                  </a:cubicBezTo>
                  <a:cubicBezTo>
                    <a:pt x="1330" y="728"/>
                    <a:pt x="1199" y="1006"/>
                    <a:pt x="1052" y="1279"/>
                  </a:cubicBezTo>
                  <a:cubicBezTo>
                    <a:pt x="932" y="1489"/>
                    <a:pt x="801" y="1693"/>
                    <a:pt x="636" y="1864"/>
                  </a:cubicBezTo>
                  <a:cubicBezTo>
                    <a:pt x="580" y="1921"/>
                    <a:pt x="523" y="1966"/>
                    <a:pt x="460" y="2012"/>
                  </a:cubicBezTo>
                  <a:cubicBezTo>
                    <a:pt x="431" y="2023"/>
                    <a:pt x="404" y="2041"/>
                    <a:pt x="370" y="2052"/>
                  </a:cubicBezTo>
                  <a:cubicBezTo>
                    <a:pt x="352" y="2052"/>
                    <a:pt x="336" y="2057"/>
                    <a:pt x="318" y="2057"/>
                  </a:cubicBezTo>
                  <a:cubicBezTo>
                    <a:pt x="302" y="2057"/>
                    <a:pt x="284" y="2057"/>
                    <a:pt x="273" y="2052"/>
                  </a:cubicBezTo>
                  <a:cubicBezTo>
                    <a:pt x="250" y="2046"/>
                    <a:pt x="227" y="2034"/>
                    <a:pt x="205" y="2023"/>
                  </a:cubicBezTo>
                  <a:cubicBezTo>
                    <a:pt x="193" y="2018"/>
                    <a:pt x="187" y="2012"/>
                    <a:pt x="176" y="2007"/>
                  </a:cubicBezTo>
                  <a:cubicBezTo>
                    <a:pt x="166" y="2000"/>
                    <a:pt x="159" y="1995"/>
                    <a:pt x="148" y="1989"/>
                  </a:cubicBezTo>
                  <a:cubicBezTo>
                    <a:pt x="125" y="1950"/>
                    <a:pt x="85" y="1926"/>
                    <a:pt x="40" y="1926"/>
                  </a:cubicBezTo>
                  <a:cubicBezTo>
                    <a:pt x="29" y="1926"/>
                    <a:pt x="11" y="1926"/>
                    <a:pt x="1" y="1932"/>
                  </a:cubicBezTo>
                  <a:cubicBezTo>
                    <a:pt x="1" y="1955"/>
                    <a:pt x="6" y="1978"/>
                    <a:pt x="6" y="2000"/>
                  </a:cubicBezTo>
                  <a:cubicBezTo>
                    <a:pt x="11" y="2018"/>
                    <a:pt x="17" y="2041"/>
                    <a:pt x="17" y="2063"/>
                  </a:cubicBezTo>
                  <a:cubicBezTo>
                    <a:pt x="29" y="2115"/>
                    <a:pt x="46" y="2160"/>
                    <a:pt x="63" y="2205"/>
                  </a:cubicBezTo>
                  <a:cubicBezTo>
                    <a:pt x="63" y="2211"/>
                    <a:pt x="63" y="2211"/>
                    <a:pt x="69" y="2217"/>
                  </a:cubicBezTo>
                  <a:cubicBezTo>
                    <a:pt x="80" y="2246"/>
                    <a:pt x="91" y="2267"/>
                    <a:pt x="103" y="2285"/>
                  </a:cubicBezTo>
                  <a:cubicBezTo>
                    <a:pt x="108" y="2291"/>
                    <a:pt x="108" y="2296"/>
                    <a:pt x="114" y="2301"/>
                  </a:cubicBezTo>
                  <a:cubicBezTo>
                    <a:pt x="119" y="2307"/>
                    <a:pt x="119" y="2314"/>
                    <a:pt x="125" y="2314"/>
                  </a:cubicBezTo>
                  <a:cubicBezTo>
                    <a:pt x="137" y="2330"/>
                    <a:pt x="153" y="2341"/>
                    <a:pt x="166" y="2353"/>
                  </a:cubicBezTo>
                  <a:cubicBezTo>
                    <a:pt x="171" y="2359"/>
                    <a:pt x="176" y="2359"/>
                    <a:pt x="176" y="2364"/>
                  </a:cubicBezTo>
                  <a:cubicBezTo>
                    <a:pt x="193" y="2370"/>
                    <a:pt x="205" y="2375"/>
                    <a:pt x="216" y="2387"/>
                  </a:cubicBezTo>
                  <a:cubicBezTo>
                    <a:pt x="227" y="2387"/>
                    <a:pt x="234" y="2387"/>
                    <a:pt x="239" y="2393"/>
                  </a:cubicBezTo>
                  <a:cubicBezTo>
                    <a:pt x="250" y="2393"/>
                    <a:pt x="261" y="2398"/>
                    <a:pt x="273" y="2398"/>
                  </a:cubicBezTo>
                  <a:lnTo>
                    <a:pt x="352" y="2398"/>
                  </a:lnTo>
                  <a:cubicBezTo>
                    <a:pt x="376" y="2393"/>
                    <a:pt x="404" y="2387"/>
                    <a:pt x="431" y="2382"/>
                  </a:cubicBezTo>
                  <a:cubicBezTo>
                    <a:pt x="444" y="2375"/>
                    <a:pt x="460" y="2370"/>
                    <a:pt x="472" y="2364"/>
                  </a:cubicBezTo>
                  <a:cubicBezTo>
                    <a:pt x="534" y="2336"/>
                    <a:pt x="597" y="2301"/>
                    <a:pt x="659" y="2256"/>
                  </a:cubicBezTo>
                  <a:lnTo>
                    <a:pt x="665" y="2251"/>
                  </a:lnTo>
                  <a:cubicBezTo>
                    <a:pt x="670" y="2251"/>
                    <a:pt x="670" y="2246"/>
                    <a:pt x="677" y="2246"/>
                  </a:cubicBezTo>
                  <a:cubicBezTo>
                    <a:pt x="722" y="2211"/>
                    <a:pt x="762" y="2171"/>
                    <a:pt x="801" y="2131"/>
                  </a:cubicBezTo>
                  <a:cubicBezTo>
                    <a:pt x="841" y="2091"/>
                    <a:pt x="875" y="2052"/>
                    <a:pt x="909" y="2007"/>
                  </a:cubicBezTo>
                  <a:cubicBezTo>
                    <a:pt x="955" y="1950"/>
                    <a:pt x="995" y="1887"/>
                    <a:pt x="1029" y="1824"/>
                  </a:cubicBezTo>
                  <a:cubicBezTo>
                    <a:pt x="1040" y="1795"/>
                    <a:pt x="1057" y="1768"/>
                    <a:pt x="1068" y="1734"/>
                  </a:cubicBezTo>
                  <a:cubicBezTo>
                    <a:pt x="1120" y="1614"/>
                    <a:pt x="1165" y="1489"/>
                    <a:pt x="1210" y="1359"/>
                  </a:cubicBezTo>
                  <a:lnTo>
                    <a:pt x="1228" y="1302"/>
                  </a:lnTo>
                  <a:cubicBezTo>
                    <a:pt x="1284" y="1142"/>
                    <a:pt x="1341" y="990"/>
                    <a:pt x="1398" y="830"/>
                  </a:cubicBezTo>
                  <a:lnTo>
                    <a:pt x="1467" y="625"/>
                  </a:lnTo>
                  <a:cubicBezTo>
                    <a:pt x="1501" y="523"/>
                    <a:pt x="1535" y="426"/>
                    <a:pt x="1569" y="329"/>
                  </a:cubicBezTo>
                  <a:cubicBezTo>
                    <a:pt x="1598" y="250"/>
                    <a:pt x="1625" y="166"/>
                    <a:pt x="1653" y="85"/>
                  </a:cubicBezTo>
                  <a:lnTo>
                    <a:pt x="1659" y="74"/>
                  </a:lnTo>
                  <a:lnTo>
                    <a:pt x="1688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7739172" y="822568"/>
              <a:ext cx="60349" cy="91164"/>
            </a:xfrm>
            <a:custGeom>
              <a:avLst/>
              <a:gdLst/>
              <a:ahLst/>
              <a:cxnLst/>
              <a:rect l="l" t="t" r="r" b="b"/>
              <a:pathLst>
                <a:path w="1835" h="2772" extrusionOk="0">
                  <a:moveTo>
                    <a:pt x="1648" y="244"/>
                  </a:moveTo>
                  <a:lnTo>
                    <a:pt x="1648" y="250"/>
                  </a:lnTo>
                  <a:cubicBezTo>
                    <a:pt x="1643" y="295"/>
                    <a:pt x="1637" y="341"/>
                    <a:pt x="1630" y="392"/>
                  </a:cubicBezTo>
                  <a:lnTo>
                    <a:pt x="1630" y="431"/>
                  </a:lnTo>
                  <a:cubicBezTo>
                    <a:pt x="1619" y="528"/>
                    <a:pt x="1608" y="619"/>
                    <a:pt x="1603" y="716"/>
                  </a:cubicBezTo>
                  <a:lnTo>
                    <a:pt x="1591" y="858"/>
                  </a:lnTo>
                  <a:cubicBezTo>
                    <a:pt x="1562" y="1125"/>
                    <a:pt x="1523" y="1438"/>
                    <a:pt x="1438" y="1739"/>
                  </a:cubicBezTo>
                  <a:cubicBezTo>
                    <a:pt x="1392" y="1897"/>
                    <a:pt x="1336" y="2028"/>
                    <a:pt x="1267" y="2141"/>
                  </a:cubicBezTo>
                  <a:cubicBezTo>
                    <a:pt x="1221" y="2216"/>
                    <a:pt x="1171" y="2272"/>
                    <a:pt x="1119" y="2324"/>
                  </a:cubicBezTo>
                  <a:cubicBezTo>
                    <a:pt x="1074" y="2369"/>
                    <a:pt x="1023" y="2409"/>
                    <a:pt x="966" y="2437"/>
                  </a:cubicBezTo>
                  <a:cubicBezTo>
                    <a:pt x="903" y="2471"/>
                    <a:pt x="846" y="2494"/>
                    <a:pt x="785" y="2511"/>
                  </a:cubicBezTo>
                  <a:cubicBezTo>
                    <a:pt x="744" y="2523"/>
                    <a:pt x="704" y="2529"/>
                    <a:pt x="665" y="2529"/>
                  </a:cubicBezTo>
                  <a:cubicBezTo>
                    <a:pt x="636" y="2529"/>
                    <a:pt x="602" y="2523"/>
                    <a:pt x="568" y="2511"/>
                  </a:cubicBezTo>
                  <a:cubicBezTo>
                    <a:pt x="539" y="2500"/>
                    <a:pt x="512" y="2489"/>
                    <a:pt x="489" y="2477"/>
                  </a:cubicBezTo>
                  <a:cubicBezTo>
                    <a:pt x="460" y="2455"/>
                    <a:pt x="432" y="2437"/>
                    <a:pt x="410" y="2414"/>
                  </a:cubicBezTo>
                  <a:cubicBezTo>
                    <a:pt x="381" y="2380"/>
                    <a:pt x="352" y="2346"/>
                    <a:pt x="329" y="2301"/>
                  </a:cubicBezTo>
                  <a:cubicBezTo>
                    <a:pt x="301" y="2256"/>
                    <a:pt x="284" y="2204"/>
                    <a:pt x="266" y="2148"/>
                  </a:cubicBezTo>
                  <a:cubicBezTo>
                    <a:pt x="256" y="2085"/>
                    <a:pt x="245" y="2023"/>
                    <a:pt x="245" y="1960"/>
                  </a:cubicBezTo>
                  <a:cubicBezTo>
                    <a:pt x="250" y="1886"/>
                    <a:pt x="261" y="1823"/>
                    <a:pt x="279" y="1761"/>
                  </a:cubicBezTo>
                  <a:cubicBezTo>
                    <a:pt x="318" y="1619"/>
                    <a:pt x="381" y="1488"/>
                    <a:pt x="466" y="1346"/>
                  </a:cubicBezTo>
                  <a:cubicBezTo>
                    <a:pt x="573" y="1170"/>
                    <a:pt x="704" y="1011"/>
                    <a:pt x="875" y="846"/>
                  </a:cubicBezTo>
                  <a:cubicBezTo>
                    <a:pt x="1113" y="619"/>
                    <a:pt x="1386" y="426"/>
                    <a:pt x="1643" y="250"/>
                  </a:cubicBezTo>
                  <a:lnTo>
                    <a:pt x="1648" y="244"/>
                  </a:lnTo>
                  <a:close/>
                  <a:moveTo>
                    <a:pt x="1722" y="0"/>
                  </a:moveTo>
                  <a:cubicBezTo>
                    <a:pt x="1705" y="0"/>
                    <a:pt x="1688" y="6"/>
                    <a:pt x="1671" y="17"/>
                  </a:cubicBezTo>
                  <a:cubicBezTo>
                    <a:pt x="1210" y="334"/>
                    <a:pt x="722" y="641"/>
                    <a:pt x="376" y="1097"/>
                  </a:cubicBezTo>
                  <a:cubicBezTo>
                    <a:pt x="284" y="1210"/>
                    <a:pt x="211" y="1335"/>
                    <a:pt x="148" y="1466"/>
                  </a:cubicBezTo>
                  <a:cubicBezTo>
                    <a:pt x="85" y="1585"/>
                    <a:pt x="40" y="1716"/>
                    <a:pt x="17" y="1852"/>
                  </a:cubicBezTo>
                  <a:cubicBezTo>
                    <a:pt x="1" y="1971"/>
                    <a:pt x="6" y="2096"/>
                    <a:pt x="35" y="2209"/>
                  </a:cubicBezTo>
                  <a:cubicBezTo>
                    <a:pt x="62" y="2329"/>
                    <a:pt x="108" y="2437"/>
                    <a:pt x="182" y="2534"/>
                  </a:cubicBezTo>
                  <a:cubicBezTo>
                    <a:pt x="250" y="2619"/>
                    <a:pt x="341" y="2694"/>
                    <a:pt x="449" y="2733"/>
                  </a:cubicBezTo>
                  <a:cubicBezTo>
                    <a:pt x="514" y="2759"/>
                    <a:pt x="582" y="2772"/>
                    <a:pt x="650" y="2772"/>
                  </a:cubicBezTo>
                  <a:cubicBezTo>
                    <a:pt x="701" y="2772"/>
                    <a:pt x="752" y="2764"/>
                    <a:pt x="801" y="2749"/>
                  </a:cubicBezTo>
                  <a:cubicBezTo>
                    <a:pt x="932" y="2721"/>
                    <a:pt x="1051" y="2653"/>
                    <a:pt x="1153" y="2568"/>
                  </a:cubicBezTo>
                  <a:cubicBezTo>
                    <a:pt x="1233" y="2500"/>
                    <a:pt x="1307" y="2414"/>
                    <a:pt x="1364" y="2329"/>
                  </a:cubicBezTo>
                  <a:cubicBezTo>
                    <a:pt x="1494" y="2136"/>
                    <a:pt x="1574" y="1915"/>
                    <a:pt x="1630" y="1693"/>
                  </a:cubicBezTo>
                  <a:cubicBezTo>
                    <a:pt x="1693" y="1459"/>
                    <a:pt x="1727" y="1215"/>
                    <a:pt x="1756" y="971"/>
                  </a:cubicBezTo>
                  <a:cubicBezTo>
                    <a:pt x="1779" y="818"/>
                    <a:pt x="1790" y="659"/>
                    <a:pt x="1808" y="499"/>
                  </a:cubicBezTo>
                  <a:cubicBezTo>
                    <a:pt x="1813" y="426"/>
                    <a:pt x="1818" y="352"/>
                    <a:pt x="1824" y="284"/>
                  </a:cubicBezTo>
                  <a:cubicBezTo>
                    <a:pt x="1829" y="216"/>
                    <a:pt x="1835" y="147"/>
                    <a:pt x="1835" y="79"/>
                  </a:cubicBezTo>
                  <a:cubicBezTo>
                    <a:pt x="1835" y="45"/>
                    <a:pt x="1801" y="22"/>
                    <a:pt x="1773" y="17"/>
                  </a:cubicBezTo>
                  <a:cubicBezTo>
                    <a:pt x="1756" y="6"/>
                    <a:pt x="1739" y="0"/>
                    <a:pt x="1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7747196" y="830592"/>
              <a:ext cx="46174" cy="75148"/>
            </a:xfrm>
            <a:custGeom>
              <a:avLst/>
              <a:gdLst/>
              <a:ahLst/>
              <a:cxnLst/>
              <a:rect l="l" t="t" r="r" b="b"/>
              <a:pathLst>
                <a:path w="1404" h="2285" extrusionOk="0">
                  <a:moveTo>
                    <a:pt x="1404" y="0"/>
                  </a:moveTo>
                  <a:lnTo>
                    <a:pt x="1399" y="6"/>
                  </a:lnTo>
                  <a:cubicBezTo>
                    <a:pt x="1142" y="182"/>
                    <a:pt x="869" y="375"/>
                    <a:pt x="631" y="602"/>
                  </a:cubicBezTo>
                  <a:cubicBezTo>
                    <a:pt x="460" y="767"/>
                    <a:pt x="329" y="926"/>
                    <a:pt x="222" y="1102"/>
                  </a:cubicBezTo>
                  <a:cubicBezTo>
                    <a:pt x="137" y="1244"/>
                    <a:pt x="74" y="1375"/>
                    <a:pt x="35" y="1517"/>
                  </a:cubicBezTo>
                  <a:cubicBezTo>
                    <a:pt x="17" y="1579"/>
                    <a:pt x="6" y="1642"/>
                    <a:pt x="1" y="1716"/>
                  </a:cubicBezTo>
                  <a:cubicBezTo>
                    <a:pt x="1" y="1779"/>
                    <a:pt x="12" y="1841"/>
                    <a:pt x="22" y="1904"/>
                  </a:cubicBezTo>
                  <a:cubicBezTo>
                    <a:pt x="40" y="1960"/>
                    <a:pt x="57" y="2012"/>
                    <a:pt x="85" y="2057"/>
                  </a:cubicBezTo>
                  <a:cubicBezTo>
                    <a:pt x="108" y="2102"/>
                    <a:pt x="137" y="2136"/>
                    <a:pt x="166" y="2170"/>
                  </a:cubicBezTo>
                  <a:cubicBezTo>
                    <a:pt x="188" y="2193"/>
                    <a:pt x="216" y="2211"/>
                    <a:pt x="245" y="2233"/>
                  </a:cubicBezTo>
                  <a:cubicBezTo>
                    <a:pt x="268" y="2245"/>
                    <a:pt x="295" y="2261"/>
                    <a:pt x="324" y="2267"/>
                  </a:cubicBezTo>
                  <a:cubicBezTo>
                    <a:pt x="358" y="2279"/>
                    <a:pt x="392" y="2285"/>
                    <a:pt x="421" y="2285"/>
                  </a:cubicBezTo>
                  <a:cubicBezTo>
                    <a:pt x="460" y="2285"/>
                    <a:pt x="500" y="2279"/>
                    <a:pt x="541" y="2267"/>
                  </a:cubicBezTo>
                  <a:cubicBezTo>
                    <a:pt x="602" y="2250"/>
                    <a:pt x="659" y="2227"/>
                    <a:pt x="722" y="2193"/>
                  </a:cubicBezTo>
                  <a:cubicBezTo>
                    <a:pt x="779" y="2165"/>
                    <a:pt x="830" y="2125"/>
                    <a:pt x="875" y="2080"/>
                  </a:cubicBezTo>
                  <a:cubicBezTo>
                    <a:pt x="927" y="2028"/>
                    <a:pt x="972" y="1972"/>
                    <a:pt x="1023" y="1897"/>
                  </a:cubicBezTo>
                  <a:cubicBezTo>
                    <a:pt x="1092" y="1784"/>
                    <a:pt x="1148" y="1653"/>
                    <a:pt x="1194" y="1495"/>
                  </a:cubicBezTo>
                  <a:cubicBezTo>
                    <a:pt x="1279" y="1194"/>
                    <a:pt x="1318" y="881"/>
                    <a:pt x="1341" y="614"/>
                  </a:cubicBezTo>
                  <a:lnTo>
                    <a:pt x="1359" y="472"/>
                  </a:lnTo>
                  <a:cubicBezTo>
                    <a:pt x="1364" y="375"/>
                    <a:pt x="1375" y="284"/>
                    <a:pt x="1381" y="187"/>
                  </a:cubicBezTo>
                  <a:lnTo>
                    <a:pt x="1386" y="148"/>
                  </a:lnTo>
                  <a:cubicBezTo>
                    <a:pt x="1393" y="97"/>
                    <a:pt x="1399" y="51"/>
                    <a:pt x="1404" y="6"/>
                  </a:cubicBezTo>
                  <a:lnTo>
                    <a:pt x="1404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790543" y="835427"/>
              <a:ext cx="2269" cy="22627"/>
            </a:xfrm>
            <a:custGeom>
              <a:avLst/>
              <a:gdLst/>
              <a:ahLst/>
              <a:cxnLst/>
              <a:rect l="l" t="t" r="r" b="b"/>
              <a:pathLst>
                <a:path w="69" h="688" extrusionOk="0">
                  <a:moveTo>
                    <a:pt x="68" y="1"/>
                  </a:moveTo>
                  <a:lnTo>
                    <a:pt x="63" y="40"/>
                  </a:lnTo>
                  <a:cubicBezTo>
                    <a:pt x="57" y="137"/>
                    <a:pt x="46" y="228"/>
                    <a:pt x="41" y="325"/>
                  </a:cubicBezTo>
                  <a:cubicBezTo>
                    <a:pt x="46" y="228"/>
                    <a:pt x="57" y="137"/>
                    <a:pt x="68" y="40"/>
                  </a:cubicBezTo>
                  <a:lnTo>
                    <a:pt x="68" y="1"/>
                  </a:lnTo>
                  <a:close/>
                  <a:moveTo>
                    <a:pt x="41" y="325"/>
                  </a:moveTo>
                  <a:lnTo>
                    <a:pt x="23" y="467"/>
                  </a:lnTo>
                  <a:cubicBezTo>
                    <a:pt x="18" y="541"/>
                    <a:pt x="12" y="614"/>
                    <a:pt x="0" y="688"/>
                  </a:cubicBezTo>
                  <a:cubicBezTo>
                    <a:pt x="12" y="614"/>
                    <a:pt x="18" y="541"/>
                    <a:pt x="29" y="467"/>
                  </a:cubicBezTo>
                  <a:lnTo>
                    <a:pt x="41" y="325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7743085" y="825692"/>
              <a:ext cx="55317" cy="82844"/>
            </a:xfrm>
            <a:custGeom>
              <a:avLst/>
              <a:gdLst/>
              <a:ahLst/>
              <a:cxnLst/>
              <a:rect l="l" t="t" r="r" b="b"/>
              <a:pathLst>
                <a:path w="1682" h="2519" extrusionOk="0">
                  <a:moveTo>
                    <a:pt x="1545" y="1"/>
                  </a:moveTo>
                  <a:cubicBezTo>
                    <a:pt x="1477" y="1"/>
                    <a:pt x="1421" y="52"/>
                    <a:pt x="1409" y="121"/>
                  </a:cubicBezTo>
                  <a:cubicBezTo>
                    <a:pt x="1409" y="160"/>
                    <a:pt x="1404" y="200"/>
                    <a:pt x="1398" y="239"/>
                  </a:cubicBezTo>
                  <a:cubicBezTo>
                    <a:pt x="1438" y="212"/>
                    <a:pt x="1484" y="183"/>
                    <a:pt x="1524" y="155"/>
                  </a:cubicBezTo>
                  <a:lnTo>
                    <a:pt x="1529" y="149"/>
                  </a:lnTo>
                  <a:lnTo>
                    <a:pt x="1529" y="155"/>
                  </a:lnTo>
                  <a:cubicBezTo>
                    <a:pt x="1524" y="200"/>
                    <a:pt x="1518" y="246"/>
                    <a:pt x="1511" y="297"/>
                  </a:cubicBezTo>
                  <a:lnTo>
                    <a:pt x="1511" y="336"/>
                  </a:lnTo>
                  <a:cubicBezTo>
                    <a:pt x="1500" y="433"/>
                    <a:pt x="1489" y="524"/>
                    <a:pt x="1484" y="621"/>
                  </a:cubicBezTo>
                  <a:lnTo>
                    <a:pt x="1472" y="763"/>
                  </a:lnTo>
                  <a:cubicBezTo>
                    <a:pt x="1461" y="837"/>
                    <a:pt x="1455" y="910"/>
                    <a:pt x="1443" y="984"/>
                  </a:cubicBezTo>
                  <a:cubicBezTo>
                    <a:pt x="1421" y="1194"/>
                    <a:pt x="1382" y="1422"/>
                    <a:pt x="1319" y="1644"/>
                  </a:cubicBezTo>
                  <a:cubicBezTo>
                    <a:pt x="1273" y="1802"/>
                    <a:pt x="1217" y="1933"/>
                    <a:pt x="1148" y="2046"/>
                  </a:cubicBezTo>
                  <a:cubicBezTo>
                    <a:pt x="1136" y="2064"/>
                    <a:pt x="1125" y="2080"/>
                    <a:pt x="1114" y="2098"/>
                  </a:cubicBezTo>
                  <a:cubicBezTo>
                    <a:pt x="1075" y="2149"/>
                    <a:pt x="1041" y="2189"/>
                    <a:pt x="1000" y="2229"/>
                  </a:cubicBezTo>
                  <a:cubicBezTo>
                    <a:pt x="960" y="2269"/>
                    <a:pt x="915" y="2297"/>
                    <a:pt x="876" y="2326"/>
                  </a:cubicBezTo>
                  <a:cubicBezTo>
                    <a:pt x="863" y="2331"/>
                    <a:pt x="858" y="2337"/>
                    <a:pt x="847" y="2342"/>
                  </a:cubicBezTo>
                  <a:cubicBezTo>
                    <a:pt x="829" y="2348"/>
                    <a:pt x="813" y="2360"/>
                    <a:pt x="795" y="2365"/>
                  </a:cubicBezTo>
                  <a:cubicBezTo>
                    <a:pt x="756" y="2387"/>
                    <a:pt x="711" y="2405"/>
                    <a:pt x="666" y="2416"/>
                  </a:cubicBezTo>
                  <a:cubicBezTo>
                    <a:pt x="625" y="2428"/>
                    <a:pt x="585" y="2434"/>
                    <a:pt x="546" y="2434"/>
                  </a:cubicBezTo>
                  <a:cubicBezTo>
                    <a:pt x="529" y="2434"/>
                    <a:pt x="506" y="2428"/>
                    <a:pt x="488" y="2428"/>
                  </a:cubicBezTo>
                  <a:cubicBezTo>
                    <a:pt x="478" y="2421"/>
                    <a:pt x="461" y="2421"/>
                    <a:pt x="449" y="2416"/>
                  </a:cubicBezTo>
                  <a:cubicBezTo>
                    <a:pt x="420" y="2410"/>
                    <a:pt x="393" y="2394"/>
                    <a:pt x="370" y="2382"/>
                  </a:cubicBezTo>
                  <a:cubicBezTo>
                    <a:pt x="341" y="2360"/>
                    <a:pt x="313" y="2342"/>
                    <a:pt x="291" y="2319"/>
                  </a:cubicBezTo>
                  <a:cubicBezTo>
                    <a:pt x="262" y="2285"/>
                    <a:pt x="233" y="2251"/>
                    <a:pt x="210" y="2206"/>
                  </a:cubicBezTo>
                  <a:cubicBezTo>
                    <a:pt x="205" y="2200"/>
                    <a:pt x="199" y="2189"/>
                    <a:pt x="194" y="2177"/>
                  </a:cubicBezTo>
                  <a:cubicBezTo>
                    <a:pt x="188" y="2177"/>
                    <a:pt x="182" y="2172"/>
                    <a:pt x="176" y="2166"/>
                  </a:cubicBezTo>
                  <a:cubicBezTo>
                    <a:pt x="160" y="2149"/>
                    <a:pt x="142" y="2127"/>
                    <a:pt x="131" y="2109"/>
                  </a:cubicBezTo>
                  <a:cubicBezTo>
                    <a:pt x="120" y="2093"/>
                    <a:pt x="97" y="2080"/>
                    <a:pt x="79" y="2080"/>
                  </a:cubicBezTo>
                  <a:cubicBezTo>
                    <a:pt x="63" y="2080"/>
                    <a:pt x="45" y="2087"/>
                    <a:pt x="34" y="2098"/>
                  </a:cubicBezTo>
                  <a:cubicBezTo>
                    <a:pt x="0" y="2121"/>
                    <a:pt x="0" y="2161"/>
                    <a:pt x="23" y="2195"/>
                  </a:cubicBezTo>
                  <a:cubicBezTo>
                    <a:pt x="52" y="2234"/>
                    <a:pt x="92" y="2274"/>
                    <a:pt x="131" y="2308"/>
                  </a:cubicBezTo>
                  <a:cubicBezTo>
                    <a:pt x="126" y="2319"/>
                    <a:pt x="126" y="2331"/>
                    <a:pt x="120" y="2342"/>
                  </a:cubicBezTo>
                  <a:cubicBezTo>
                    <a:pt x="120" y="2382"/>
                    <a:pt x="126" y="2416"/>
                    <a:pt x="147" y="2444"/>
                  </a:cubicBezTo>
                  <a:cubicBezTo>
                    <a:pt x="176" y="2479"/>
                    <a:pt x="205" y="2489"/>
                    <a:pt x="244" y="2496"/>
                  </a:cubicBezTo>
                  <a:cubicBezTo>
                    <a:pt x="284" y="2507"/>
                    <a:pt x="325" y="2513"/>
                    <a:pt x="364" y="2513"/>
                  </a:cubicBezTo>
                  <a:cubicBezTo>
                    <a:pt x="375" y="2513"/>
                    <a:pt x="393" y="2513"/>
                    <a:pt x="404" y="2507"/>
                  </a:cubicBezTo>
                  <a:cubicBezTo>
                    <a:pt x="438" y="2518"/>
                    <a:pt x="472" y="2518"/>
                    <a:pt x="506" y="2518"/>
                  </a:cubicBezTo>
                  <a:cubicBezTo>
                    <a:pt x="540" y="2518"/>
                    <a:pt x="574" y="2518"/>
                    <a:pt x="603" y="2507"/>
                  </a:cubicBezTo>
                  <a:cubicBezTo>
                    <a:pt x="659" y="2496"/>
                    <a:pt x="716" y="2468"/>
                    <a:pt x="761" y="2439"/>
                  </a:cubicBezTo>
                  <a:cubicBezTo>
                    <a:pt x="779" y="2450"/>
                    <a:pt x="802" y="2455"/>
                    <a:pt x="824" y="2455"/>
                  </a:cubicBezTo>
                  <a:lnTo>
                    <a:pt x="842" y="2455"/>
                  </a:lnTo>
                  <a:cubicBezTo>
                    <a:pt x="870" y="2444"/>
                    <a:pt x="898" y="2439"/>
                    <a:pt x="926" y="2421"/>
                  </a:cubicBezTo>
                  <a:cubicBezTo>
                    <a:pt x="966" y="2405"/>
                    <a:pt x="994" y="2382"/>
                    <a:pt x="1028" y="2353"/>
                  </a:cubicBezTo>
                  <a:cubicBezTo>
                    <a:pt x="1080" y="2308"/>
                    <a:pt x="1131" y="2251"/>
                    <a:pt x="1177" y="2195"/>
                  </a:cubicBezTo>
                  <a:cubicBezTo>
                    <a:pt x="1256" y="2093"/>
                    <a:pt x="1313" y="1967"/>
                    <a:pt x="1364" y="1842"/>
                  </a:cubicBezTo>
                  <a:cubicBezTo>
                    <a:pt x="1409" y="1723"/>
                    <a:pt x="1450" y="1592"/>
                    <a:pt x="1484" y="1461"/>
                  </a:cubicBezTo>
                  <a:cubicBezTo>
                    <a:pt x="1511" y="1343"/>
                    <a:pt x="1534" y="1212"/>
                    <a:pt x="1563" y="1086"/>
                  </a:cubicBezTo>
                  <a:cubicBezTo>
                    <a:pt x="1569" y="1047"/>
                    <a:pt x="1534" y="1007"/>
                    <a:pt x="1495" y="989"/>
                  </a:cubicBezTo>
                  <a:cubicBezTo>
                    <a:pt x="1552" y="808"/>
                    <a:pt x="1597" y="627"/>
                    <a:pt x="1637" y="438"/>
                  </a:cubicBezTo>
                  <a:cubicBezTo>
                    <a:pt x="1654" y="342"/>
                    <a:pt x="1671" y="246"/>
                    <a:pt x="1676" y="149"/>
                  </a:cubicBezTo>
                  <a:cubicBezTo>
                    <a:pt x="1682" y="76"/>
                    <a:pt x="1631" y="7"/>
                    <a:pt x="155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9"/>
            <p:cNvSpPr/>
            <p:nvPr/>
          </p:nvSpPr>
          <p:spPr>
            <a:xfrm>
              <a:off x="7749433" y="830592"/>
              <a:ext cx="43938" cy="75148"/>
            </a:xfrm>
            <a:custGeom>
              <a:avLst/>
              <a:gdLst/>
              <a:ahLst/>
              <a:cxnLst/>
              <a:rect l="l" t="t" r="r" b="b"/>
              <a:pathLst>
                <a:path w="1336" h="2285" extrusionOk="0">
                  <a:moveTo>
                    <a:pt x="1336" y="0"/>
                  </a:moveTo>
                  <a:lnTo>
                    <a:pt x="1331" y="6"/>
                  </a:lnTo>
                  <a:cubicBezTo>
                    <a:pt x="1291" y="34"/>
                    <a:pt x="1245" y="63"/>
                    <a:pt x="1205" y="90"/>
                  </a:cubicBezTo>
                  <a:cubicBezTo>
                    <a:pt x="1182" y="244"/>
                    <a:pt x="1155" y="397"/>
                    <a:pt x="1114" y="546"/>
                  </a:cubicBezTo>
                  <a:cubicBezTo>
                    <a:pt x="1029" y="887"/>
                    <a:pt x="916" y="1228"/>
                    <a:pt x="745" y="1534"/>
                  </a:cubicBezTo>
                  <a:cubicBezTo>
                    <a:pt x="677" y="1653"/>
                    <a:pt x="597" y="1761"/>
                    <a:pt x="507" y="1863"/>
                  </a:cubicBezTo>
                  <a:cubicBezTo>
                    <a:pt x="450" y="1915"/>
                    <a:pt x="392" y="1965"/>
                    <a:pt x="324" y="2006"/>
                  </a:cubicBezTo>
                  <a:cubicBezTo>
                    <a:pt x="279" y="2028"/>
                    <a:pt x="234" y="2051"/>
                    <a:pt x="182" y="2068"/>
                  </a:cubicBezTo>
                  <a:cubicBezTo>
                    <a:pt x="166" y="2075"/>
                    <a:pt x="154" y="2075"/>
                    <a:pt x="143" y="2075"/>
                  </a:cubicBezTo>
                  <a:cubicBezTo>
                    <a:pt x="125" y="2075"/>
                    <a:pt x="114" y="2075"/>
                    <a:pt x="98" y="2068"/>
                  </a:cubicBezTo>
                  <a:lnTo>
                    <a:pt x="80" y="2068"/>
                  </a:lnTo>
                  <a:cubicBezTo>
                    <a:pt x="64" y="2062"/>
                    <a:pt x="46" y="2057"/>
                    <a:pt x="29" y="2051"/>
                  </a:cubicBezTo>
                  <a:cubicBezTo>
                    <a:pt x="17" y="2046"/>
                    <a:pt x="12" y="2040"/>
                    <a:pt x="1" y="2028"/>
                  </a:cubicBezTo>
                  <a:lnTo>
                    <a:pt x="1" y="2028"/>
                  </a:lnTo>
                  <a:cubicBezTo>
                    <a:pt x="6" y="2040"/>
                    <a:pt x="12" y="2051"/>
                    <a:pt x="17" y="2057"/>
                  </a:cubicBezTo>
                  <a:cubicBezTo>
                    <a:pt x="40" y="2102"/>
                    <a:pt x="69" y="2136"/>
                    <a:pt x="98" y="2170"/>
                  </a:cubicBezTo>
                  <a:cubicBezTo>
                    <a:pt x="120" y="2193"/>
                    <a:pt x="148" y="2211"/>
                    <a:pt x="177" y="2233"/>
                  </a:cubicBezTo>
                  <a:cubicBezTo>
                    <a:pt x="200" y="2245"/>
                    <a:pt x="227" y="2261"/>
                    <a:pt x="256" y="2267"/>
                  </a:cubicBezTo>
                  <a:cubicBezTo>
                    <a:pt x="268" y="2272"/>
                    <a:pt x="285" y="2272"/>
                    <a:pt x="295" y="2279"/>
                  </a:cubicBezTo>
                  <a:cubicBezTo>
                    <a:pt x="313" y="2279"/>
                    <a:pt x="336" y="2285"/>
                    <a:pt x="353" y="2285"/>
                  </a:cubicBezTo>
                  <a:cubicBezTo>
                    <a:pt x="392" y="2285"/>
                    <a:pt x="432" y="2279"/>
                    <a:pt x="473" y="2267"/>
                  </a:cubicBezTo>
                  <a:cubicBezTo>
                    <a:pt x="518" y="2256"/>
                    <a:pt x="563" y="2238"/>
                    <a:pt x="602" y="2216"/>
                  </a:cubicBezTo>
                  <a:cubicBezTo>
                    <a:pt x="620" y="2211"/>
                    <a:pt x="636" y="2199"/>
                    <a:pt x="654" y="2193"/>
                  </a:cubicBezTo>
                  <a:cubicBezTo>
                    <a:pt x="665" y="2188"/>
                    <a:pt x="670" y="2182"/>
                    <a:pt x="683" y="2177"/>
                  </a:cubicBezTo>
                  <a:cubicBezTo>
                    <a:pt x="722" y="2148"/>
                    <a:pt x="767" y="2120"/>
                    <a:pt x="807" y="2080"/>
                  </a:cubicBezTo>
                  <a:cubicBezTo>
                    <a:pt x="848" y="2040"/>
                    <a:pt x="882" y="2000"/>
                    <a:pt x="921" y="1949"/>
                  </a:cubicBezTo>
                  <a:cubicBezTo>
                    <a:pt x="932" y="1931"/>
                    <a:pt x="943" y="1915"/>
                    <a:pt x="955" y="1897"/>
                  </a:cubicBezTo>
                  <a:cubicBezTo>
                    <a:pt x="1024" y="1784"/>
                    <a:pt x="1080" y="1653"/>
                    <a:pt x="1126" y="1495"/>
                  </a:cubicBezTo>
                  <a:cubicBezTo>
                    <a:pt x="1189" y="1273"/>
                    <a:pt x="1228" y="1045"/>
                    <a:pt x="1250" y="835"/>
                  </a:cubicBezTo>
                  <a:cubicBezTo>
                    <a:pt x="1262" y="761"/>
                    <a:pt x="1268" y="688"/>
                    <a:pt x="1273" y="614"/>
                  </a:cubicBezTo>
                  <a:lnTo>
                    <a:pt x="1291" y="472"/>
                  </a:lnTo>
                  <a:cubicBezTo>
                    <a:pt x="1296" y="375"/>
                    <a:pt x="1307" y="284"/>
                    <a:pt x="1313" y="187"/>
                  </a:cubicBezTo>
                  <a:lnTo>
                    <a:pt x="1318" y="148"/>
                  </a:lnTo>
                  <a:cubicBezTo>
                    <a:pt x="1325" y="97"/>
                    <a:pt x="1331" y="51"/>
                    <a:pt x="1336" y="6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9"/>
            <p:cNvSpPr/>
            <p:nvPr/>
          </p:nvSpPr>
          <p:spPr>
            <a:xfrm>
              <a:off x="8426867" y="752813"/>
              <a:ext cx="60414" cy="91065"/>
            </a:xfrm>
            <a:custGeom>
              <a:avLst/>
              <a:gdLst/>
              <a:ahLst/>
              <a:cxnLst/>
              <a:rect l="l" t="t" r="r" b="b"/>
              <a:pathLst>
                <a:path w="1837" h="2769" extrusionOk="0">
                  <a:moveTo>
                    <a:pt x="1648" y="246"/>
                  </a:moveTo>
                  <a:lnTo>
                    <a:pt x="1648" y="246"/>
                  </a:lnTo>
                  <a:cubicBezTo>
                    <a:pt x="1643" y="291"/>
                    <a:pt x="1637" y="341"/>
                    <a:pt x="1632" y="388"/>
                  </a:cubicBezTo>
                  <a:lnTo>
                    <a:pt x="1632" y="427"/>
                  </a:lnTo>
                  <a:cubicBezTo>
                    <a:pt x="1620" y="524"/>
                    <a:pt x="1609" y="621"/>
                    <a:pt x="1603" y="711"/>
                  </a:cubicBezTo>
                  <a:lnTo>
                    <a:pt x="1592" y="860"/>
                  </a:lnTo>
                  <a:cubicBezTo>
                    <a:pt x="1564" y="1126"/>
                    <a:pt x="1530" y="1439"/>
                    <a:pt x="1444" y="1734"/>
                  </a:cubicBezTo>
                  <a:cubicBezTo>
                    <a:pt x="1393" y="1893"/>
                    <a:pt x="1336" y="2024"/>
                    <a:pt x="1268" y="2143"/>
                  </a:cubicBezTo>
                  <a:cubicBezTo>
                    <a:pt x="1223" y="2211"/>
                    <a:pt x="1171" y="2274"/>
                    <a:pt x="1121" y="2326"/>
                  </a:cubicBezTo>
                  <a:cubicBezTo>
                    <a:pt x="1074" y="2365"/>
                    <a:pt x="1024" y="2405"/>
                    <a:pt x="972" y="2433"/>
                  </a:cubicBezTo>
                  <a:cubicBezTo>
                    <a:pt x="904" y="2468"/>
                    <a:pt x="848" y="2496"/>
                    <a:pt x="785" y="2513"/>
                  </a:cubicBezTo>
                  <a:cubicBezTo>
                    <a:pt x="746" y="2518"/>
                    <a:pt x="706" y="2523"/>
                    <a:pt x="665" y="2523"/>
                  </a:cubicBezTo>
                  <a:cubicBezTo>
                    <a:pt x="638" y="2523"/>
                    <a:pt x="604" y="2518"/>
                    <a:pt x="570" y="2513"/>
                  </a:cubicBezTo>
                  <a:cubicBezTo>
                    <a:pt x="541" y="2502"/>
                    <a:pt x="518" y="2489"/>
                    <a:pt x="489" y="2473"/>
                  </a:cubicBezTo>
                  <a:cubicBezTo>
                    <a:pt x="461" y="2455"/>
                    <a:pt x="433" y="2433"/>
                    <a:pt x="410" y="2410"/>
                  </a:cubicBezTo>
                  <a:cubicBezTo>
                    <a:pt x="381" y="2376"/>
                    <a:pt x="353" y="2342"/>
                    <a:pt x="331" y="2303"/>
                  </a:cubicBezTo>
                  <a:cubicBezTo>
                    <a:pt x="308" y="2251"/>
                    <a:pt x="285" y="2200"/>
                    <a:pt x="268" y="2148"/>
                  </a:cubicBezTo>
                  <a:cubicBezTo>
                    <a:pt x="256" y="2080"/>
                    <a:pt x="251" y="2019"/>
                    <a:pt x="251" y="1956"/>
                  </a:cubicBezTo>
                  <a:cubicBezTo>
                    <a:pt x="251" y="1888"/>
                    <a:pt x="263" y="1820"/>
                    <a:pt x="279" y="1757"/>
                  </a:cubicBezTo>
                  <a:cubicBezTo>
                    <a:pt x="319" y="1621"/>
                    <a:pt x="381" y="1484"/>
                    <a:pt x="467" y="1342"/>
                  </a:cubicBezTo>
                  <a:cubicBezTo>
                    <a:pt x="575" y="1172"/>
                    <a:pt x="712" y="1007"/>
                    <a:pt x="877" y="842"/>
                  </a:cubicBezTo>
                  <a:cubicBezTo>
                    <a:pt x="1121" y="621"/>
                    <a:pt x="1388" y="422"/>
                    <a:pt x="1648" y="246"/>
                  </a:cubicBezTo>
                  <a:close/>
                  <a:moveTo>
                    <a:pt x="1722" y="1"/>
                  </a:moveTo>
                  <a:cubicBezTo>
                    <a:pt x="1706" y="1"/>
                    <a:pt x="1688" y="7"/>
                    <a:pt x="1672" y="18"/>
                  </a:cubicBezTo>
                  <a:cubicBezTo>
                    <a:pt x="1211" y="336"/>
                    <a:pt x="722" y="643"/>
                    <a:pt x="376" y="1092"/>
                  </a:cubicBezTo>
                  <a:cubicBezTo>
                    <a:pt x="290" y="1206"/>
                    <a:pt x="211" y="1330"/>
                    <a:pt x="148" y="1461"/>
                  </a:cubicBezTo>
                  <a:cubicBezTo>
                    <a:pt x="92" y="1587"/>
                    <a:pt x="41" y="1717"/>
                    <a:pt x="17" y="1854"/>
                  </a:cubicBezTo>
                  <a:cubicBezTo>
                    <a:pt x="1" y="1967"/>
                    <a:pt x="6" y="2093"/>
                    <a:pt x="35" y="2211"/>
                  </a:cubicBezTo>
                  <a:cubicBezTo>
                    <a:pt x="64" y="2326"/>
                    <a:pt x="109" y="2433"/>
                    <a:pt x="182" y="2530"/>
                  </a:cubicBezTo>
                  <a:cubicBezTo>
                    <a:pt x="251" y="2620"/>
                    <a:pt x="347" y="2688"/>
                    <a:pt x="450" y="2728"/>
                  </a:cubicBezTo>
                  <a:cubicBezTo>
                    <a:pt x="517" y="2756"/>
                    <a:pt x="589" y="2769"/>
                    <a:pt x="660" y="2769"/>
                  </a:cubicBezTo>
                  <a:cubicBezTo>
                    <a:pt x="708" y="2769"/>
                    <a:pt x="756" y="2763"/>
                    <a:pt x="802" y="2751"/>
                  </a:cubicBezTo>
                  <a:cubicBezTo>
                    <a:pt x="932" y="2717"/>
                    <a:pt x="1052" y="2654"/>
                    <a:pt x="1155" y="2564"/>
                  </a:cubicBezTo>
                  <a:cubicBezTo>
                    <a:pt x="1239" y="2496"/>
                    <a:pt x="1307" y="2416"/>
                    <a:pt x="1365" y="2326"/>
                  </a:cubicBezTo>
                  <a:cubicBezTo>
                    <a:pt x="1496" y="2132"/>
                    <a:pt x="1575" y="1917"/>
                    <a:pt x="1632" y="1689"/>
                  </a:cubicBezTo>
                  <a:cubicBezTo>
                    <a:pt x="1695" y="1456"/>
                    <a:pt x="1729" y="1212"/>
                    <a:pt x="1756" y="973"/>
                  </a:cubicBezTo>
                  <a:cubicBezTo>
                    <a:pt x="1779" y="813"/>
                    <a:pt x="1790" y="655"/>
                    <a:pt x="1808" y="496"/>
                  </a:cubicBezTo>
                  <a:cubicBezTo>
                    <a:pt x="1813" y="422"/>
                    <a:pt x="1819" y="354"/>
                    <a:pt x="1824" y="280"/>
                  </a:cubicBezTo>
                  <a:cubicBezTo>
                    <a:pt x="1831" y="212"/>
                    <a:pt x="1837" y="144"/>
                    <a:pt x="1837" y="81"/>
                  </a:cubicBezTo>
                  <a:cubicBezTo>
                    <a:pt x="1837" y="41"/>
                    <a:pt x="1808" y="18"/>
                    <a:pt x="1774" y="13"/>
                  </a:cubicBezTo>
                  <a:cubicBezTo>
                    <a:pt x="1756" y="1"/>
                    <a:pt x="1740" y="1"/>
                    <a:pt x="17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9"/>
            <p:cNvSpPr/>
            <p:nvPr/>
          </p:nvSpPr>
          <p:spPr>
            <a:xfrm>
              <a:off x="8435089" y="760870"/>
              <a:ext cx="46010" cy="74951"/>
            </a:xfrm>
            <a:custGeom>
              <a:avLst/>
              <a:gdLst/>
              <a:ahLst/>
              <a:cxnLst/>
              <a:rect l="l" t="t" r="r" b="b"/>
              <a:pathLst>
                <a:path w="1399" h="2279" extrusionOk="0">
                  <a:moveTo>
                    <a:pt x="1398" y="1"/>
                  </a:moveTo>
                  <a:lnTo>
                    <a:pt x="1398" y="1"/>
                  </a:lnTo>
                  <a:cubicBezTo>
                    <a:pt x="1138" y="177"/>
                    <a:pt x="871" y="376"/>
                    <a:pt x="627" y="602"/>
                  </a:cubicBezTo>
                  <a:cubicBezTo>
                    <a:pt x="462" y="762"/>
                    <a:pt x="325" y="927"/>
                    <a:pt x="217" y="1097"/>
                  </a:cubicBezTo>
                  <a:cubicBezTo>
                    <a:pt x="131" y="1239"/>
                    <a:pt x="69" y="1376"/>
                    <a:pt x="29" y="1512"/>
                  </a:cubicBezTo>
                  <a:cubicBezTo>
                    <a:pt x="13" y="1575"/>
                    <a:pt x="1" y="1643"/>
                    <a:pt x="1" y="1711"/>
                  </a:cubicBezTo>
                  <a:cubicBezTo>
                    <a:pt x="1" y="1774"/>
                    <a:pt x="6" y="1835"/>
                    <a:pt x="18" y="1898"/>
                  </a:cubicBezTo>
                  <a:cubicBezTo>
                    <a:pt x="35" y="1955"/>
                    <a:pt x="58" y="2006"/>
                    <a:pt x="81" y="2058"/>
                  </a:cubicBezTo>
                  <a:cubicBezTo>
                    <a:pt x="103" y="2097"/>
                    <a:pt x="131" y="2131"/>
                    <a:pt x="160" y="2165"/>
                  </a:cubicBezTo>
                  <a:cubicBezTo>
                    <a:pt x="183" y="2188"/>
                    <a:pt x="211" y="2210"/>
                    <a:pt x="239" y="2228"/>
                  </a:cubicBezTo>
                  <a:cubicBezTo>
                    <a:pt x="268" y="2244"/>
                    <a:pt x="291" y="2257"/>
                    <a:pt x="320" y="2268"/>
                  </a:cubicBezTo>
                  <a:cubicBezTo>
                    <a:pt x="354" y="2273"/>
                    <a:pt x="388" y="2278"/>
                    <a:pt x="415" y="2278"/>
                  </a:cubicBezTo>
                  <a:cubicBezTo>
                    <a:pt x="456" y="2278"/>
                    <a:pt x="496" y="2273"/>
                    <a:pt x="535" y="2268"/>
                  </a:cubicBezTo>
                  <a:cubicBezTo>
                    <a:pt x="598" y="2251"/>
                    <a:pt x="654" y="2223"/>
                    <a:pt x="722" y="2188"/>
                  </a:cubicBezTo>
                  <a:cubicBezTo>
                    <a:pt x="774" y="2160"/>
                    <a:pt x="824" y="2120"/>
                    <a:pt x="871" y="2081"/>
                  </a:cubicBezTo>
                  <a:cubicBezTo>
                    <a:pt x="921" y="2029"/>
                    <a:pt x="973" y="1966"/>
                    <a:pt x="1018" y="1898"/>
                  </a:cubicBezTo>
                  <a:cubicBezTo>
                    <a:pt x="1086" y="1779"/>
                    <a:pt x="1143" y="1648"/>
                    <a:pt x="1194" y="1489"/>
                  </a:cubicBezTo>
                  <a:cubicBezTo>
                    <a:pt x="1280" y="1194"/>
                    <a:pt x="1314" y="881"/>
                    <a:pt x="1342" y="615"/>
                  </a:cubicBezTo>
                  <a:lnTo>
                    <a:pt x="1353" y="466"/>
                  </a:lnTo>
                  <a:cubicBezTo>
                    <a:pt x="1359" y="376"/>
                    <a:pt x="1370" y="279"/>
                    <a:pt x="1382" y="182"/>
                  </a:cubicBezTo>
                  <a:lnTo>
                    <a:pt x="1382" y="143"/>
                  </a:lnTo>
                  <a:cubicBezTo>
                    <a:pt x="1387" y="96"/>
                    <a:pt x="1393" y="46"/>
                    <a:pt x="139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9"/>
            <p:cNvSpPr/>
            <p:nvPr/>
          </p:nvSpPr>
          <p:spPr>
            <a:xfrm>
              <a:off x="8439397" y="760870"/>
              <a:ext cx="41701" cy="74951"/>
            </a:xfrm>
            <a:custGeom>
              <a:avLst/>
              <a:gdLst/>
              <a:ahLst/>
              <a:cxnLst/>
              <a:rect l="l" t="t" r="r" b="b"/>
              <a:pathLst>
                <a:path w="1268" h="2279" extrusionOk="0">
                  <a:moveTo>
                    <a:pt x="530" y="2217"/>
                  </a:moveTo>
                  <a:cubicBezTo>
                    <a:pt x="489" y="2239"/>
                    <a:pt x="449" y="2257"/>
                    <a:pt x="404" y="2268"/>
                  </a:cubicBezTo>
                  <a:cubicBezTo>
                    <a:pt x="365" y="2273"/>
                    <a:pt x="325" y="2278"/>
                    <a:pt x="284" y="2278"/>
                  </a:cubicBezTo>
                  <a:cubicBezTo>
                    <a:pt x="268" y="2278"/>
                    <a:pt x="245" y="2278"/>
                    <a:pt x="223" y="2273"/>
                  </a:cubicBezTo>
                  <a:cubicBezTo>
                    <a:pt x="245" y="2278"/>
                    <a:pt x="268" y="2278"/>
                    <a:pt x="284" y="2278"/>
                  </a:cubicBezTo>
                  <a:cubicBezTo>
                    <a:pt x="325" y="2278"/>
                    <a:pt x="365" y="2273"/>
                    <a:pt x="404" y="2268"/>
                  </a:cubicBezTo>
                  <a:cubicBezTo>
                    <a:pt x="449" y="2257"/>
                    <a:pt x="489" y="2239"/>
                    <a:pt x="530" y="2217"/>
                  </a:cubicBezTo>
                  <a:close/>
                  <a:moveTo>
                    <a:pt x="0" y="2126"/>
                  </a:moveTo>
                  <a:cubicBezTo>
                    <a:pt x="6" y="2142"/>
                    <a:pt x="18" y="2154"/>
                    <a:pt x="29" y="2165"/>
                  </a:cubicBezTo>
                  <a:lnTo>
                    <a:pt x="35" y="2171"/>
                  </a:lnTo>
                  <a:lnTo>
                    <a:pt x="29" y="2165"/>
                  </a:lnTo>
                  <a:cubicBezTo>
                    <a:pt x="18" y="2154"/>
                    <a:pt x="6" y="2142"/>
                    <a:pt x="0" y="2126"/>
                  </a:cubicBezTo>
                  <a:close/>
                  <a:moveTo>
                    <a:pt x="853" y="1944"/>
                  </a:moveTo>
                  <a:cubicBezTo>
                    <a:pt x="819" y="1995"/>
                    <a:pt x="779" y="2040"/>
                    <a:pt x="740" y="2081"/>
                  </a:cubicBezTo>
                  <a:cubicBezTo>
                    <a:pt x="700" y="2115"/>
                    <a:pt x="659" y="2142"/>
                    <a:pt x="620" y="2171"/>
                  </a:cubicBezTo>
                  <a:cubicBezTo>
                    <a:pt x="659" y="2142"/>
                    <a:pt x="700" y="2115"/>
                    <a:pt x="740" y="2081"/>
                  </a:cubicBezTo>
                  <a:cubicBezTo>
                    <a:pt x="779" y="2040"/>
                    <a:pt x="819" y="1995"/>
                    <a:pt x="853" y="1944"/>
                  </a:cubicBezTo>
                  <a:close/>
                  <a:moveTo>
                    <a:pt x="1267" y="1"/>
                  </a:moveTo>
                  <a:lnTo>
                    <a:pt x="1267" y="1"/>
                  </a:lnTo>
                  <a:cubicBezTo>
                    <a:pt x="1222" y="28"/>
                    <a:pt x="1183" y="57"/>
                    <a:pt x="1136" y="91"/>
                  </a:cubicBezTo>
                  <a:lnTo>
                    <a:pt x="1136" y="91"/>
                  </a:lnTo>
                  <a:cubicBezTo>
                    <a:pt x="1183" y="57"/>
                    <a:pt x="1222" y="28"/>
                    <a:pt x="1267" y="1"/>
                  </a:cubicBezTo>
                  <a:lnTo>
                    <a:pt x="1267" y="1"/>
                  </a:lnTo>
                  <a:lnTo>
                    <a:pt x="1267" y="1"/>
                  </a:lnTo>
                  <a:cubicBezTo>
                    <a:pt x="1262" y="46"/>
                    <a:pt x="1256" y="96"/>
                    <a:pt x="1251" y="143"/>
                  </a:cubicBezTo>
                  <a:lnTo>
                    <a:pt x="1251" y="182"/>
                  </a:lnTo>
                  <a:cubicBezTo>
                    <a:pt x="1239" y="279"/>
                    <a:pt x="1228" y="376"/>
                    <a:pt x="1222" y="466"/>
                  </a:cubicBezTo>
                  <a:lnTo>
                    <a:pt x="1211" y="615"/>
                  </a:lnTo>
                  <a:cubicBezTo>
                    <a:pt x="1199" y="688"/>
                    <a:pt x="1194" y="767"/>
                    <a:pt x="1183" y="853"/>
                  </a:cubicBezTo>
                  <a:cubicBezTo>
                    <a:pt x="1194" y="767"/>
                    <a:pt x="1199" y="688"/>
                    <a:pt x="1211" y="615"/>
                  </a:cubicBezTo>
                  <a:lnTo>
                    <a:pt x="1222" y="466"/>
                  </a:lnTo>
                  <a:cubicBezTo>
                    <a:pt x="1228" y="376"/>
                    <a:pt x="1239" y="279"/>
                    <a:pt x="1251" y="182"/>
                  </a:cubicBezTo>
                  <a:lnTo>
                    <a:pt x="1251" y="143"/>
                  </a:lnTo>
                  <a:cubicBezTo>
                    <a:pt x="1256" y="96"/>
                    <a:pt x="1262" y="46"/>
                    <a:pt x="1267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9"/>
            <p:cNvSpPr/>
            <p:nvPr/>
          </p:nvSpPr>
          <p:spPr>
            <a:xfrm>
              <a:off x="8430780" y="755805"/>
              <a:ext cx="55547" cy="83008"/>
            </a:xfrm>
            <a:custGeom>
              <a:avLst/>
              <a:gdLst/>
              <a:ahLst/>
              <a:cxnLst/>
              <a:rect l="l" t="t" r="r" b="b"/>
              <a:pathLst>
                <a:path w="1689" h="2524" extrusionOk="0">
                  <a:moveTo>
                    <a:pt x="1547" y="1"/>
                  </a:moveTo>
                  <a:cubicBezTo>
                    <a:pt x="1479" y="1"/>
                    <a:pt x="1422" y="53"/>
                    <a:pt x="1416" y="121"/>
                  </a:cubicBezTo>
                  <a:cubicBezTo>
                    <a:pt x="1411" y="160"/>
                    <a:pt x="1405" y="200"/>
                    <a:pt x="1398" y="245"/>
                  </a:cubicBezTo>
                  <a:cubicBezTo>
                    <a:pt x="1445" y="211"/>
                    <a:pt x="1484" y="182"/>
                    <a:pt x="1529" y="155"/>
                  </a:cubicBezTo>
                  <a:lnTo>
                    <a:pt x="1529" y="155"/>
                  </a:lnTo>
                  <a:cubicBezTo>
                    <a:pt x="1524" y="200"/>
                    <a:pt x="1518" y="250"/>
                    <a:pt x="1513" y="297"/>
                  </a:cubicBezTo>
                  <a:lnTo>
                    <a:pt x="1513" y="336"/>
                  </a:lnTo>
                  <a:cubicBezTo>
                    <a:pt x="1501" y="433"/>
                    <a:pt x="1490" y="530"/>
                    <a:pt x="1484" y="620"/>
                  </a:cubicBezTo>
                  <a:lnTo>
                    <a:pt x="1473" y="769"/>
                  </a:lnTo>
                  <a:cubicBezTo>
                    <a:pt x="1461" y="842"/>
                    <a:pt x="1456" y="921"/>
                    <a:pt x="1445" y="1007"/>
                  </a:cubicBezTo>
                  <a:cubicBezTo>
                    <a:pt x="1422" y="1212"/>
                    <a:pt x="1382" y="1433"/>
                    <a:pt x="1325" y="1643"/>
                  </a:cubicBezTo>
                  <a:cubicBezTo>
                    <a:pt x="1274" y="1802"/>
                    <a:pt x="1217" y="1933"/>
                    <a:pt x="1149" y="2052"/>
                  </a:cubicBezTo>
                  <a:cubicBezTo>
                    <a:pt x="1138" y="2070"/>
                    <a:pt x="1126" y="2086"/>
                    <a:pt x="1115" y="2098"/>
                  </a:cubicBezTo>
                  <a:cubicBezTo>
                    <a:pt x="1081" y="2149"/>
                    <a:pt x="1041" y="2194"/>
                    <a:pt x="1002" y="2235"/>
                  </a:cubicBezTo>
                  <a:cubicBezTo>
                    <a:pt x="962" y="2269"/>
                    <a:pt x="921" y="2296"/>
                    <a:pt x="882" y="2325"/>
                  </a:cubicBezTo>
                  <a:cubicBezTo>
                    <a:pt x="871" y="2330"/>
                    <a:pt x="860" y="2337"/>
                    <a:pt x="853" y="2342"/>
                  </a:cubicBezTo>
                  <a:cubicBezTo>
                    <a:pt x="831" y="2353"/>
                    <a:pt x="813" y="2364"/>
                    <a:pt x="792" y="2371"/>
                  </a:cubicBezTo>
                  <a:cubicBezTo>
                    <a:pt x="751" y="2393"/>
                    <a:pt x="711" y="2411"/>
                    <a:pt x="666" y="2422"/>
                  </a:cubicBezTo>
                  <a:cubicBezTo>
                    <a:pt x="627" y="2427"/>
                    <a:pt x="587" y="2432"/>
                    <a:pt x="546" y="2432"/>
                  </a:cubicBezTo>
                  <a:cubicBezTo>
                    <a:pt x="530" y="2432"/>
                    <a:pt x="507" y="2432"/>
                    <a:pt x="485" y="2427"/>
                  </a:cubicBezTo>
                  <a:cubicBezTo>
                    <a:pt x="472" y="2427"/>
                    <a:pt x="462" y="2422"/>
                    <a:pt x="451" y="2422"/>
                  </a:cubicBezTo>
                  <a:cubicBezTo>
                    <a:pt x="422" y="2411"/>
                    <a:pt x="399" y="2398"/>
                    <a:pt x="370" y="2382"/>
                  </a:cubicBezTo>
                  <a:cubicBezTo>
                    <a:pt x="342" y="2364"/>
                    <a:pt x="320" y="2348"/>
                    <a:pt x="297" y="2325"/>
                  </a:cubicBezTo>
                  <a:lnTo>
                    <a:pt x="291" y="2319"/>
                  </a:lnTo>
                  <a:cubicBezTo>
                    <a:pt x="280" y="2308"/>
                    <a:pt x="268" y="2296"/>
                    <a:pt x="262" y="2280"/>
                  </a:cubicBezTo>
                  <a:cubicBezTo>
                    <a:pt x="246" y="2262"/>
                    <a:pt x="228" y="2235"/>
                    <a:pt x="212" y="2212"/>
                  </a:cubicBezTo>
                  <a:cubicBezTo>
                    <a:pt x="205" y="2201"/>
                    <a:pt x="200" y="2188"/>
                    <a:pt x="200" y="2183"/>
                  </a:cubicBezTo>
                  <a:cubicBezTo>
                    <a:pt x="194" y="2177"/>
                    <a:pt x="183" y="2172"/>
                    <a:pt x="178" y="2167"/>
                  </a:cubicBezTo>
                  <a:cubicBezTo>
                    <a:pt x="160" y="2149"/>
                    <a:pt x="149" y="2132"/>
                    <a:pt x="132" y="2109"/>
                  </a:cubicBezTo>
                  <a:cubicBezTo>
                    <a:pt x="121" y="2092"/>
                    <a:pt x="97" y="2086"/>
                    <a:pt x="81" y="2086"/>
                  </a:cubicBezTo>
                  <a:cubicBezTo>
                    <a:pt x="63" y="2086"/>
                    <a:pt x="47" y="2086"/>
                    <a:pt x="35" y="2098"/>
                  </a:cubicBezTo>
                  <a:cubicBezTo>
                    <a:pt x="7" y="2120"/>
                    <a:pt x="1" y="2167"/>
                    <a:pt x="24" y="2194"/>
                  </a:cubicBezTo>
                  <a:cubicBezTo>
                    <a:pt x="52" y="2240"/>
                    <a:pt x="92" y="2280"/>
                    <a:pt x="137" y="2308"/>
                  </a:cubicBezTo>
                  <a:cubicBezTo>
                    <a:pt x="132" y="2319"/>
                    <a:pt x="126" y="2330"/>
                    <a:pt x="126" y="2342"/>
                  </a:cubicBezTo>
                  <a:cubicBezTo>
                    <a:pt x="121" y="2382"/>
                    <a:pt x="132" y="2416"/>
                    <a:pt x="155" y="2450"/>
                  </a:cubicBezTo>
                  <a:cubicBezTo>
                    <a:pt x="178" y="2479"/>
                    <a:pt x="212" y="2490"/>
                    <a:pt x="252" y="2501"/>
                  </a:cubicBezTo>
                  <a:cubicBezTo>
                    <a:pt x="286" y="2507"/>
                    <a:pt x="325" y="2513"/>
                    <a:pt x="365" y="2513"/>
                  </a:cubicBezTo>
                  <a:lnTo>
                    <a:pt x="404" y="2513"/>
                  </a:lnTo>
                  <a:cubicBezTo>
                    <a:pt x="438" y="2518"/>
                    <a:pt x="472" y="2524"/>
                    <a:pt x="507" y="2524"/>
                  </a:cubicBezTo>
                  <a:cubicBezTo>
                    <a:pt x="541" y="2524"/>
                    <a:pt x="575" y="2518"/>
                    <a:pt x="609" y="2513"/>
                  </a:cubicBezTo>
                  <a:cubicBezTo>
                    <a:pt x="666" y="2495"/>
                    <a:pt x="717" y="2473"/>
                    <a:pt x="763" y="2439"/>
                  </a:cubicBezTo>
                  <a:cubicBezTo>
                    <a:pt x="779" y="2450"/>
                    <a:pt x="803" y="2461"/>
                    <a:pt x="826" y="2461"/>
                  </a:cubicBezTo>
                  <a:cubicBezTo>
                    <a:pt x="831" y="2461"/>
                    <a:pt x="837" y="2461"/>
                    <a:pt x="842" y="2456"/>
                  </a:cubicBezTo>
                  <a:cubicBezTo>
                    <a:pt x="871" y="2450"/>
                    <a:pt x="905" y="2439"/>
                    <a:pt x="933" y="2422"/>
                  </a:cubicBezTo>
                  <a:cubicBezTo>
                    <a:pt x="968" y="2405"/>
                    <a:pt x="996" y="2382"/>
                    <a:pt x="1030" y="2359"/>
                  </a:cubicBezTo>
                  <a:cubicBezTo>
                    <a:pt x="1086" y="2314"/>
                    <a:pt x="1133" y="2257"/>
                    <a:pt x="1178" y="2201"/>
                  </a:cubicBezTo>
                  <a:cubicBezTo>
                    <a:pt x="1257" y="2092"/>
                    <a:pt x="1319" y="1967"/>
                    <a:pt x="1364" y="1847"/>
                  </a:cubicBezTo>
                  <a:cubicBezTo>
                    <a:pt x="1416" y="1723"/>
                    <a:pt x="1450" y="1598"/>
                    <a:pt x="1484" y="1467"/>
                  </a:cubicBezTo>
                  <a:cubicBezTo>
                    <a:pt x="1513" y="1341"/>
                    <a:pt x="1542" y="1217"/>
                    <a:pt x="1564" y="1092"/>
                  </a:cubicBezTo>
                  <a:cubicBezTo>
                    <a:pt x="1576" y="1047"/>
                    <a:pt x="1542" y="1007"/>
                    <a:pt x="1501" y="995"/>
                  </a:cubicBezTo>
                  <a:cubicBezTo>
                    <a:pt x="1553" y="814"/>
                    <a:pt x="1603" y="625"/>
                    <a:pt x="1637" y="444"/>
                  </a:cubicBezTo>
                  <a:cubicBezTo>
                    <a:pt x="1655" y="347"/>
                    <a:pt x="1671" y="250"/>
                    <a:pt x="1678" y="148"/>
                  </a:cubicBezTo>
                  <a:cubicBezTo>
                    <a:pt x="1689" y="80"/>
                    <a:pt x="1632" y="12"/>
                    <a:pt x="156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9"/>
            <p:cNvSpPr/>
            <p:nvPr/>
          </p:nvSpPr>
          <p:spPr>
            <a:xfrm>
              <a:off x="8437325" y="760870"/>
              <a:ext cx="43773" cy="74951"/>
            </a:xfrm>
            <a:custGeom>
              <a:avLst/>
              <a:gdLst/>
              <a:ahLst/>
              <a:cxnLst/>
              <a:rect l="l" t="t" r="r" b="b"/>
              <a:pathLst>
                <a:path w="1331" h="2279" extrusionOk="0">
                  <a:moveTo>
                    <a:pt x="1330" y="1"/>
                  </a:moveTo>
                  <a:lnTo>
                    <a:pt x="1330" y="1"/>
                  </a:lnTo>
                  <a:cubicBezTo>
                    <a:pt x="1285" y="28"/>
                    <a:pt x="1246" y="57"/>
                    <a:pt x="1199" y="91"/>
                  </a:cubicBezTo>
                  <a:cubicBezTo>
                    <a:pt x="1183" y="245"/>
                    <a:pt x="1149" y="392"/>
                    <a:pt x="1115" y="546"/>
                  </a:cubicBezTo>
                  <a:cubicBezTo>
                    <a:pt x="1029" y="887"/>
                    <a:pt x="910" y="1222"/>
                    <a:pt x="740" y="1535"/>
                  </a:cubicBezTo>
                  <a:cubicBezTo>
                    <a:pt x="672" y="1648"/>
                    <a:pt x="593" y="1762"/>
                    <a:pt x="501" y="1858"/>
                  </a:cubicBezTo>
                  <a:cubicBezTo>
                    <a:pt x="444" y="1916"/>
                    <a:pt x="388" y="1961"/>
                    <a:pt x="325" y="2000"/>
                  </a:cubicBezTo>
                  <a:cubicBezTo>
                    <a:pt x="273" y="2029"/>
                    <a:pt x="228" y="2052"/>
                    <a:pt x="177" y="2063"/>
                  </a:cubicBezTo>
                  <a:cubicBezTo>
                    <a:pt x="166" y="2068"/>
                    <a:pt x="149" y="2068"/>
                    <a:pt x="137" y="2074"/>
                  </a:cubicBezTo>
                  <a:cubicBezTo>
                    <a:pt x="121" y="2074"/>
                    <a:pt x="108" y="2068"/>
                    <a:pt x="92" y="2068"/>
                  </a:cubicBezTo>
                  <a:lnTo>
                    <a:pt x="81" y="2068"/>
                  </a:lnTo>
                  <a:lnTo>
                    <a:pt x="74" y="2063"/>
                  </a:lnTo>
                  <a:cubicBezTo>
                    <a:pt x="58" y="2063"/>
                    <a:pt x="40" y="2052"/>
                    <a:pt x="24" y="2047"/>
                  </a:cubicBezTo>
                  <a:cubicBezTo>
                    <a:pt x="18" y="2040"/>
                    <a:pt x="6" y="2034"/>
                    <a:pt x="1" y="2029"/>
                  </a:cubicBezTo>
                  <a:lnTo>
                    <a:pt x="1" y="2029"/>
                  </a:lnTo>
                  <a:cubicBezTo>
                    <a:pt x="1" y="2034"/>
                    <a:pt x="6" y="2047"/>
                    <a:pt x="13" y="2058"/>
                  </a:cubicBezTo>
                  <a:cubicBezTo>
                    <a:pt x="29" y="2081"/>
                    <a:pt x="47" y="2108"/>
                    <a:pt x="63" y="2126"/>
                  </a:cubicBezTo>
                  <a:cubicBezTo>
                    <a:pt x="69" y="2142"/>
                    <a:pt x="81" y="2154"/>
                    <a:pt x="92" y="2165"/>
                  </a:cubicBezTo>
                  <a:lnTo>
                    <a:pt x="98" y="2171"/>
                  </a:lnTo>
                  <a:cubicBezTo>
                    <a:pt x="121" y="2194"/>
                    <a:pt x="143" y="2210"/>
                    <a:pt x="171" y="2228"/>
                  </a:cubicBezTo>
                  <a:cubicBezTo>
                    <a:pt x="200" y="2244"/>
                    <a:pt x="223" y="2257"/>
                    <a:pt x="252" y="2268"/>
                  </a:cubicBezTo>
                  <a:cubicBezTo>
                    <a:pt x="263" y="2268"/>
                    <a:pt x="273" y="2273"/>
                    <a:pt x="286" y="2273"/>
                  </a:cubicBezTo>
                  <a:cubicBezTo>
                    <a:pt x="308" y="2278"/>
                    <a:pt x="331" y="2278"/>
                    <a:pt x="347" y="2278"/>
                  </a:cubicBezTo>
                  <a:cubicBezTo>
                    <a:pt x="388" y="2278"/>
                    <a:pt x="428" y="2273"/>
                    <a:pt x="467" y="2268"/>
                  </a:cubicBezTo>
                  <a:cubicBezTo>
                    <a:pt x="512" y="2257"/>
                    <a:pt x="552" y="2239"/>
                    <a:pt x="593" y="2217"/>
                  </a:cubicBezTo>
                  <a:cubicBezTo>
                    <a:pt x="614" y="2210"/>
                    <a:pt x="632" y="2199"/>
                    <a:pt x="654" y="2188"/>
                  </a:cubicBezTo>
                  <a:cubicBezTo>
                    <a:pt x="661" y="2183"/>
                    <a:pt x="672" y="2176"/>
                    <a:pt x="683" y="2171"/>
                  </a:cubicBezTo>
                  <a:cubicBezTo>
                    <a:pt x="722" y="2142"/>
                    <a:pt x="763" y="2115"/>
                    <a:pt x="803" y="2081"/>
                  </a:cubicBezTo>
                  <a:cubicBezTo>
                    <a:pt x="842" y="2040"/>
                    <a:pt x="882" y="1995"/>
                    <a:pt x="916" y="1944"/>
                  </a:cubicBezTo>
                  <a:cubicBezTo>
                    <a:pt x="927" y="1932"/>
                    <a:pt x="939" y="1916"/>
                    <a:pt x="950" y="1898"/>
                  </a:cubicBezTo>
                  <a:cubicBezTo>
                    <a:pt x="1018" y="1779"/>
                    <a:pt x="1075" y="1648"/>
                    <a:pt x="1126" y="1489"/>
                  </a:cubicBezTo>
                  <a:cubicBezTo>
                    <a:pt x="1183" y="1279"/>
                    <a:pt x="1223" y="1058"/>
                    <a:pt x="1246" y="853"/>
                  </a:cubicBezTo>
                  <a:cubicBezTo>
                    <a:pt x="1257" y="767"/>
                    <a:pt x="1262" y="688"/>
                    <a:pt x="1274" y="615"/>
                  </a:cubicBezTo>
                  <a:lnTo>
                    <a:pt x="1285" y="466"/>
                  </a:lnTo>
                  <a:cubicBezTo>
                    <a:pt x="1291" y="376"/>
                    <a:pt x="1302" y="279"/>
                    <a:pt x="1314" y="182"/>
                  </a:cubicBezTo>
                  <a:lnTo>
                    <a:pt x="1314" y="143"/>
                  </a:lnTo>
                  <a:cubicBezTo>
                    <a:pt x="1319" y="96"/>
                    <a:pt x="1325" y="46"/>
                    <a:pt x="13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9"/>
            <p:cNvSpPr/>
            <p:nvPr/>
          </p:nvSpPr>
          <p:spPr>
            <a:xfrm>
              <a:off x="7366678" y="761232"/>
              <a:ext cx="60579" cy="91065"/>
            </a:xfrm>
            <a:custGeom>
              <a:avLst/>
              <a:gdLst/>
              <a:ahLst/>
              <a:cxnLst/>
              <a:rect l="l" t="t" r="r" b="b"/>
              <a:pathLst>
                <a:path w="1842" h="2769" extrusionOk="0">
                  <a:moveTo>
                    <a:pt x="1655" y="245"/>
                  </a:moveTo>
                  <a:cubicBezTo>
                    <a:pt x="1644" y="290"/>
                    <a:pt x="1644" y="342"/>
                    <a:pt x="1637" y="387"/>
                  </a:cubicBezTo>
                  <a:lnTo>
                    <a:pt x="1632" y="426"/>
                  </a:lnTo>
                  <a:cubicBezTo>
                    <a:pt x="1621" y="523"/>
                    <a:pt x="1615" y="620"/>
                    <a:pt x="1603" y="711"/>
                  </a:cubicBezTo>
                  <a:lnTo>
                    <a:pt x="1592" y="859"/>
                  </a:lnTo>
                  <a:cubicBezTo>
                    <a:pt x="1569" y="1126"/>
                    <a:pt x="1529" y="1438"/>
                    <a:pt x="1445" y="1734"/>
                  </a:cubicBezTo>
                  <a:cubicBezTo>
                    <a:pt x="1393" y="1892"/>
                    <a:pt x="1337" y="2023"/>
                    <a:pt x="1269" y="2138"/>
                  </a:cubicBezTo>
                  <a:cubicBezTo>
                    <a:pt x="1223" y="2212"/>
                    <a:pt x="1178" y="2274"/>
                    <a:pt x="1126" y="2325"/>
                  </a:cubicBezTo>
                  <a:cubicBezTo>
                    <a:pt x="1075" y="2364"/>
                    <a:pt x="1023" y="2404"/>
                    <a:pt x="973" y="2432"/>
                  </a:cubicBezTo>
                  <a:cubicBezTo>
                    <a:pt x="910" y="2467"/>
                    <a:pt x="847" y="2495"/>
                    <a:pt x="792" y="2513"/>
                  </a:cubicBezTo>
                  <a:cubicBezTo>
                    <a:pt x="745" y="2518"/>
                    <a:pt x="711" y="2524"/>
                    <a:pt x="672" y="2524"/>
                  </a:cubicBezTo>
                  <a:cubicBezTo>
                    <a:pt x="637" y="2524"/>
                    <a:pt x="603" y="2518"/>
                    <a:pt x="569" y="2513"/>
                  </a:cubicBezTo>
                  <a:cubicBezTo>
                    <a:pt x="541" y="2501"/>
                    <a:pt x="519" y="2490"/>
                    <a:pt x="490" y="2472"/>
                  </a:cubicBezTo>
                  <a:cubicBezTo>
                    <a:pt x="462" y="2456"/>
                    <a:pt x="438" y="2432"/>
                    <a:pt x="410" y="2411"/>
                  </a:cubicBezTo>
                  <a:cubicBezTo>
                    <a:pt x="382" y="2377"/>
                    <a:pt x="359" y="2342"/>
                    <a:pt x="331" y="2302"/>
                  </a:cubicBezTo>
                  <a:cubicBezTo>
                    <a:pt x="307" y="2251"/>
                    <a:pt x="286" y="2199"/>
                    <a:pt x="273" y="2143"/>
                  </a:cubicBezTo>
                  <a:cubicBezTo>
                    <a:pt x="257" y="2081"/>
                    <a:pt x="252" y="2018"/>
                    <a:pt x="252" y="1955"/>
                  </a:cubicBezTo>
                  <a:cubicBezTo>
                    <a:pt x="252" y="1887"/>
                    <a:pt x="262" y="1819"/>
                    <a:pt x="280" y="1756"/>
                  </a:cubicBezTo>
                  <a:cubicBezTo>
                    <a:pt x="325" y="1620"/>
                    <a:pt x="382" y="1483"/>
                    <a:pt x="467" y="1341"/>
                  </a:cubicBezTo>
                  <a:cubicBezTo>
                    <a:pt x="575" y="1171"/>
                    <a:pt x="711" y="1006"/>
                    <a:pt x="876" y="842"/>
                  </a:cubicBezTo>
                  <a:cubicBezTo>
                    <a:pt x="1120" y="615"/>
                    <a:pt x="1393" y="421"/>
                    <a:pt x="1649" y="245"/>
                  </a:cubicBezTo>
                  <a:close/>
                  <a:moveTo>
                    <a:pt x="1728" y="1"/>
                  </a:moveTo>
                  <a:cubicBezTo>
                    <a:pt x="1705" y="1"/>
                    <a:pt x="1689" y="6"/>
                    <a:pt x="1671" y="12"/>
                  </a:cubicBezTo>
                  <a:cubicBezTo>
                    <a:pt x="1212" y="336"/>
                    <a:pt x="723" y="643"/>
                    <a:pt x="376" y="1092"/>
                  </a:cubicBezTo>
                  <a:cubicBezTo>
                    <a:pt x="291" y="1205"/>
                    <a:pt x="217" y="1331"/>
                    <a:pt x="149" y="1461"/>
                  </a:cubicBezTo>
                  <a:cubicBezTo>
                    <a:pt x="92" y="1586"/>
                    <a:pt x="41" y="1717"/>
                    <a:pt x="24" y="1853"/>
                  </a:cubicBezTo>
                  <a:cubicBezTo>
                    <a:pt x="1" y="1967"/>
                    <a:pt x="13" y="2092"/>
                    <a:pt x="35" y="2212"/>
                  </a:cubicBezTo>
                  <a:cubicBezTo>
                    <a:pt x="63" y="2325"/>
                    <a:pt x="115" y="2432"/>
                    <a:pt x="183" y="2529"/>
                  </a:cubicBezTo>
                  <a:cubicBezTo>
                    <a:pt x="257" y="2621"/>
                    <a:pt x="348" y="2689"/>
                    <a:pt x="451" y="2728"/>
                  </a:cubicBezTo>
                  <a:cubicBezTo>
                    <a:pt x="519" y="2755"/>
                    <a:pt x="591" y="2768"/>
                    <a:pt x="663" y="2768"/>
                  </a:cubicBezTo>
                  <a:cubicBezTo>
                    <a:pt x="712" y="2768"/>
                    <a:pt x="760" y="2763"/>
                    <a:pt x="808" y="2752"/>
                  </a:cubicBezTo>
                  <a:cubicBezTo>
                    <a:pt x="939" y="2717"/>
                    <a:pt x="1052" y="2655"/>
                    <a:pt x="1154" y="2563"/>
                  </a:cubicBezTo>
                  <a:cubicBezTo>
                    <a:pt x="1240" y="2495"/>
                    <a:pt x="1308" y="2416"/>
                    <a:pt x="1371" y="2325"/>
                  </a:cubicBezTo>
                  <a:cubicBezTo>
                    <a:pt x="1495" y="2131"/>
                    <a:pt x="1576" y="1910"/>
                    <a:pt x="1637" y="1688"/>
                  </a:cubicBezTo>
                  <a:cubicBezTo>
                    <a:pt x="1694" y="1456"/>
                    <a:pt x="1734" y="1211"/>
                    <a:pt x="1763" y="972"/>
                  </a:cubicBezTo>
                  <a:cubicBezTo>
                    <a:pt x="1780" y="814"/>
                    <a:pt x="1797" y="654"/>
                    <a:pt x="1808" y="495"/>
                  </a:cubicBezTo>
                  <a:cubicBezTo>
                    <a:pt x="1814" y="421"/>
                    <a:pt x="1825" y="353"/>
                    <a:pt x="1831" y="279"/>
                  </a:cubicBezTo>
                  <a:cubicBezTo>
                    <a:pt x="1836" y="211"/>
                    <a:pt x="1842" y="143"/>
                    <a:pt x="1836" y="80"/>
                  </a:cubicBezTo>
                  <a:cubicBezTo>
                    <a:pt x="1836" y="40"/>
                    <a:pt x="1808" y="17"/>
                    <a:pt x="1773" y="12"/>
                  </a:cubicBezTo>
                  <a:cubicBezTo>
                    <a:pt x="1763" y="1"/>
                    <a:pt x="1746" y="1"/>
                    <a:pt x="17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9"/>
            <p:cNvSpPr/>
            <p:nvPr/>
          </p:nvSpPr>
          <p:spPr>
            <a:xfrm>
              <a:off x="7374933" y="769289"/>
              <a:ext cx="46174" cy="74951"/>
            </a:xfrm>
            <a:custGeom>
              <a:avLst/>
              <a:gdLst/>
              <a:ahLst/>
              <a:cxnLst/>
              <a:rect l="l" t="t" r="r" b="b"/>
              <a:pathLst>
                <a:path w="1404" h="2279" extrusionOk="0">
                  <a:moveTo>
                    <a:pt x="1398" y="0"/>
                  </a:moveTo>
                  <a:cubicBezTo>
                    <a:pt x="1142" y="176"/>
                    <a:pt x="869" y="370"/>
                    <a:pt x="625" y="597"/>
                  </a:cubicBezTo>
                  <a:cubicBezTo>
                    <a:pt x="460" y="761"/>
                    <a:pt x="324" y="926"/>
                    <a:pt x="216" y="1096"/>
                  </a:cubicBezTo>
                  <a:cubicBezTo>
                    <a:pt x="131" y="1238"/>
                    <a:pt x="74" y="1375"/>
                    <a:pt x="29" y="1511"/>
                  </a:cubicBezTo>
                  <a:cubicBezTo>
                    <a:pt x="11" y="1574"/>
                    <a:pt x="1" y="1642"/>
                    <a:pt x="1" y="1710"/>
                  </a:cubicBezTo>
                  <a:cubicBezTo>
                    <a:pt x="1" y="1773"/>
                    <a:pt x="6" y="1836"/>
                    <a:pt x="22" y="1898"/>
                  </a:cubicBezTo>
                  <a:cubicBezTo>
                    <a:pt x="35" y="1954"/>
                    <a:pt x="56" y="2006"/>
                    <a:pt x="80" y="2057"/>
                  </a:cubicBezTo>
                  <a:cubicBezTo>
                    <a:pt x="108" y="2097"/>
                    <a:pt x="131" y="2132"/>
                    <a:pt x="159" y="2166"/>
                  </a:cubicBezTo>
                  <a:cubicBezTo>
                    <a:pt x="187" y="2187"/>
                    <a:pt x="211" y="2211"/>
                    <a:pt x="239" y="2227"/>
                  </a:cubicBezTo>
                  <a:cubicBezTo>
                    <a:pt x="268" y="2245"/>
                    <a:pt x="290" y="2256"/>
                    <a:pt x="318" y="2268"/>
                  </a:cubicBezTo>
                  <a:cubicBezTo>
                    <a:pt x="352" y="2273"/>
                    <a:pt x="386" y="2279"/>
                    <a:pt x="421" y="2279"/>
                  </a:cubicBezTo>
                  <a:cubicBezTo>
                    <a:pt x="460" y="2279"/>
                    <a:pt x="494" y="2273"/>
                    <a:pt x="541" y="2268"/>
                  </a:cubicBezTo>
                  <a:cubicBezTo>
                    <a:pt x="596" y="2250"/>
                    <a:pt x="659" y="2222"/>
                    <a:pt x="722" y="2187"/>
                  </a:cubicBezTo>
                  <a:cubicBezTo>
                    <a:pt x="772" y="2159"/>
                    <a:pt x="824" y="2119"/>
                    <a:pt x="875" y="2080"/>
                  </a:cubicBezTo>
                  <a:cubicBezTo>
                    <a:pt x="927" y="2029"/>
                    <a:pt x="972" y="1967"/>
                    <a:pt x="1018" y="1893"/>
                  </a:cubicBezTo>
                  <a:cubicBezTo>
                    <a:pt x="1086" y="1778"/>
                    <a:pt x="1142" y="1647"/>
                    <a:pt x="1194" y="1489"/>
                  </a:cubicBezTo>
                  <a:cubicBezTo>
                    <a:pt x="1278" y="1193"/>
                    <a:pt x="1318" y="881"/>
                    <a:pt x="1341" y="614"/>
                  </a:cubicBezTo>
                  <a:lnTo>
                    <a:pt x="1352" y="466"/>
                  </a:lnTo>
                  <a:cubicBezTo>
                    <a:pt x="1364" y="375"/>
                    <a:pt x="1370" y="278"/>
                    <a:pt x="1381" y="181"/>
                  </a:cubicBezTo>
                  <a:lnTo>
                    <a:pt x="1386" y="142"/>
                  </a:lnTo>
                  <a:cubicBezTo>
                    <a:pt x="1386" y="97"/>
                    <a:pt x="1393" y="45"/>
                    <a:pt x="140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9"/>
            <p:cNvSpPr/>
            <p:nvPr/>
          </p:nvSpPr>
          <p:spPr>
            <a:xfrm>
              <a:off x="7392693" y="769289"/>
              <a:ext cx="28415" cy="74589"/>
            </a:xfrm>
            <a:custGeom>
              <a:avLst/>
              <a:gdLst/>
              <a:ahLst/>
              <a:cxnLst/>
              <a:rect l="l" t="t" r="r" b="b"/>
              <a:pathLst>
                <a:path w="864" h="2268" extrusionOk="0">
                  <a:moveTo>
                    <a:pt x="864" y="0"/>
                  </a:moveTo>
                  <a:lnTo>
                    <a:pt x="864" y="0"/>
                  </a:lnTo>
                  <a:cubicBezTo>
                    <a:pt x="853" y="45"/>
                    <a:pt x="846" y="97"/>
                    <a:pt x="846" y="142"/>
                  </a:cubicBezTo>
                  <a:cubicBezTo>
                    <a:pt x="853" y="97"/>
                    <a:pt x="853" y="45"/>
                    <a:pt x="864" y="0"/>
                  </a:cubicBezTo>
                  <a:close/>
                  <a:moveTo>
                    <a:pt x="130" y="2216"/>
                  </a:moveTo>
                  <a:lnTo>
                    <a:pt x="130" y="2216"/>
                  </a:lnTo>
                  <a:cubicBezTo>
                    <a:pt x="85" y="2239"/>
                    <a:pt x="40" y="2250"/>
                    <a:pt x="1" y="2268"/>
                  </a:cubicBezTo>
                  <a:cubicBezTo>
                    <a:pt x="40" y="2256"/>
                    <a:pt x="85" y="2239"/>
                    <a:pt x="130" y="2216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9"/>
            <p:cNvSpPr/>
            <p:nvPr/>
          </p:nvSpPr>
          <p:spPr>
            <a:xfrm>
              <a:off x="7370822" y="764258"/>
              <a:ext cx="55317" cy="83008"/>
            </a:xfrm>
            <a:custGeom>
              <a:avLst/>
              <a:gdLst/>
              <a:ahLst/>
              <a:cxnLst/>
              <a:rect l="l" t="t" r="r" b="b"/>
              <a:pathLst>
                <a:path w="1682" h="2524" extrusionOk="0">
                  <a:moveTo>
                    <a:pt x="1540" y="0"/>
                  </a:moveTo>
                  <a:cubicBezTo>
                    <a:pt x="1477" y="0"/>
                    <a:pt x="1416" y="51"/>
                    <a:pt x="1409" y="119"/>
                  </a:cubicBezTo>
                  <a:cubicBezTo>
                    <a:pt x="1403" y="158"/>
                    <a:pt x="1398" y="198"/>
                    <a:pt x="1392" y="244"/>
                  </a:cubicBezTo>
                  <a:cubicBezTo>
                    <a:pt x="1437" y="210"/>
                    <a:pt x="1477" y="182"/>
                    <a:pt x="1523" y="153"/>
                  </a:cubicBezTo>
                  <a:lnTo>
                    <a:pt x="1529" y="153"/>
                  </a:lnTo>
                  <a:cubicBezTo>
                    <a:pt x="1518" y="198"/>
                    <a:pt x="1518" y="250"/>
                    <a:pt x="1511" y="295"/>
                  </a:cubicBezTo>
                  <a:lnTo>
                    <a:pt x="1506" y="334"/>
                  </a:lnTo>
                  <a:cubicBezTo>
                    <a:pt x="1495" y="431"/>
                    <a:pt x="1489" y="528"/>
                    <a:pt x="1477" y="619"/>
                  </a:cubicBezTo>
                  <a:lnTo>
                    <a:pt x="1466" y="767"/>
                  </a:lnTo>
                  <a:cubicBezTo>
                    <a:pt x="1461" y="840"/>
                    <a:pt x="1450" y="921"/>
                    <a:pt x="1443" y="1000"/>
                  </a:cubicBezTo>
                  <a:cubicBezTo>
                    <a:pt x="1416" y="1204"/>
                    <a:pt x="1382" y="1425"/>
                    <a:pt x="1319" y="1642"/>
                  </a:cubicBezTo>
                  <a:cubicBezTo>
                    <a:pt x="1267" y="1800"/>
                    <a:pt x="1211" y="1931"/>
                    <a:pt x="1143" y="2046"/>
                  </a:cubicBezTo>
                  <a:cubicBezTo>
                    <a:pt x="1131" y="2068"/>
                    <a:pt x="1120" y="2085"/>
                    <a:pt x="1109" y="2096"/>
                  </a:cubicBezTo>
                  <a:cubicBezTo>
                    <a:pt x="1075" y="2148"/>
                    <a:pt x="1034" y="2193"/>
                    <a:pt x="1000" y="2233"/>
                  </a:cubicBezTo>
                  <a:cubicBezTo>
                    <a:pt x="955" y="2267"/>
                    <a:pt x="915" y="2301"/>
                    <a:pt x="870" y="2330"/>
                  </a:cubicBezTo>
                  <a:cubicBezTo>
                    <a:pt x="858" y="2335"/>
                    <a:pt x="852" y="2335"/>
                    <a:pt x="847" y="2340"/>
                  </a:cubicBezTo>
                  <a:cubicBezTo>
                    <a:pt x="829" y="2353"/>
                    <a:pt x="813" y="2358"/>
                    <a:pt x="795" y="2369"/>
                  </a:cubicBezTo>
                  <a:cubicBezTo>
                    <a:pt x="750" y="2392"/>
                    <a:pt x="705" y="2409"/>
                    <a:pt x="666" y="2421"/>
                  </a:cubicBezTo>
                  <a:cubicBezTo>
                    <a:pt x="619" y="2426"/>
                    <a:pt x="585" y="2432"/>
                    <a:pt x="546" y="2432"/>
                  </a:cubicBezTo>
                  <a:cubicBezTo>
                    <a:pt x="522" y="2432"/>
                    <a:pt x="506" y="2432"/>
                    <a:pt x="483" y="2426"/>
                  </a:cubicBezTo>
                  <a:cubicBezTo>
                    <a:pt x="472" y="2426"/>
                    <a:pt x="461" y="2421"/>
                    <a:pt x="443" y="2421"/>
                  </a:cubicBezTo>
                  <a:cubicBezTo>
                    <a:pt x="415" y="2409"/>
                    <a:pt x="393" y="2398"/>
                    <a:pt x="364" y="2380"/>
                  </a:cubicBezTo>
                  <a:cubicBezTo>
                    <a:pt x="341" y="2364"/>
                    <a:pt x="312" y="2346"/>
                    <a:pt x="291" y="2324"/>
                  </a:cubicBezTo>
                  <a:cubicBezTo>
                    <a:pt x="291" y="2324"/>
                    <a:pt x="291" y="2319"/>
                    <a:pt x="284" y="2319"/>
                  </a:cubicBezTo>
                  <a:cubicBezTo>
                    <a:pt x="278" y="2306"/>
                    <a:pt x="267" y="2295"/>
                    <a:pt x="256" y="2285"/>
                  </a:cubicBezTo>
                  <a:cubicBezTo>
                    <a:pt x="239" y="2261"/>
                    <a:pt x="222" y="2233"/>
                    <a:pt x="205" y="2210"/>
                  </a:cubicBezTo>
                  <a:cubicBezTo>
                    <a:pt x="205" y="2204"/>
                    <a:pt x="199" y="2199"/>
                    <a:pt x="199" y="2193"/>
                  </a:cubicBezTo>
                  <a:cubicBezTo>
                    <a:pt x="199" y="2188"/>
                    <a:pt x="194" y="2182"/>
                    <a:pt x="194" y="2182"/>
                  </a:cubicBezTo>
                  <a:cubicBezTo>
                    <a:pt x="188" y="2175"/>
                    <a:pt x="181" y="2170"/>
                    <a:pt x="176" y="2165"/>
                  </a:cubicBezTo>
                  <a:cubicBezTo>
                    <a:pt x="160" y="2148"/>
                    <a:pt x="142" y="2130"/>
                    <a:pt x="131" y="2107"/>
                  </a:cubicBezTo>
                  <a:cubicBezTo>
                    <a:pt x="113" y="2091"/>
                    <a:pt x="97" y="2080"/>
                    <a:pt x="74" y="2080"/>
                  </a:cubicBezTo>
                  <a:cubicBezTo>
                    <a:pt x="57" y="2080"/>
                    <a:pt x="45" y="2085"/>
                    <a:pt x="29" y="2096"/>
                  </a:cubicBezTo>
                  <a:cubicBezTo>
                    <a:pt x="0" y="2120"/>
                    <a:pt x="0" y="2165"/>
                    <a:pt x="18" y="2193"/>
                  </a:cubicBezTo>
                  <a:cubicBezTo>
                    <a:pt x="52" y="2238"/>
                    <a:pt x="86" y="2278"/>
                    <a:pt x="131" y="2306"/>
                  </a:cubicBezTo>
                  <a:cubicBezTo>
                    <a:pt x="126" y="2319"/>
                    <a:pt x="120" y="2330"/>
                    <a:pt x="120" y="2340"/>
                  </a:cubicBezTo>
                  <a:cubicBezTo>
                    <a:pt x="113" y="2380"/>
                    <a:pt x="126" y="2414"/>
                    <a:pt x="147" y="2443"/>
                  </a:cubicBezTo>
                  <a:cubicBezTo>
                    <a:pt x="171" y="2477"/>
                    <a:pt x="205" y="2489"/>
                    <a:pt x="244" y="2500"/>
                  </a:cubicBezTo>
                  <a:cubicBezTo>
                    <a:pt x="284" y="2505"/>
                    <a:pt x="318" y="2511"/>
                    <a:pt x="359" y="2511"/>
                  </a:cubicBezTo>
                  <a:lnTo>
                    <a:pt x="404" y="2511"/>
                  </a:lnTo>
                  <a:cubicBezTo>
                    <a:pt x="432" y="2516"/>
                    <a:pt x="466" y="2523"/>
                    <a:pt x="501" y="2523"/>
                  </a:cubicBezTo>
                  <a:cubicBezTo>
                    <a:pt x="535" y="2523"/>
                    <a:pt x="569" y="2516"/>
                    <a:pt x="603" y="2511"/>
                  </a:cubicBezTo>
                  <a:cubicBezTo>
                    <a:pt x="659" y="2495"/>
                    <a:pt x="711" y="2471"/>
                    <a:pt x="761" y="2437"/>
                  </a:cubicBezTo>
                  <a:cubicBezTo>
                    <a:pt x="779" y="2448"/>
                    <a:pt x="795" y="2460"/>
                    <a:pt x="818" y="2460"/>
                  </a:cubicBezTo>
                  <a:cubicBezTo>
                    <a:pt x="824" y="2460"/>
                    <a:pt x="829" y="2455"/>
                    <a:pt x="836" y="2455"/>
                  </a:cubicBezTo>
                  <a:cubicBezTo>
                    <a:pt x="870" y="2448"/>
                    <a:pt x="897" y="2437"/>
                    <a:pt x="926" y="2421"/>
                  </a:cubicBezTo>
                  <a:cubicBezTo>
                    <a:pt x="960" y="2403"/>
                    <a:pt x="994" y="2380"/>
                    <a:pt x="1023" y="2358"/>
                  </a:cubicBezTo>
                  <a:cubicBezTo>
                    <a:pt x="1080" y="2306"/>
                    <a:pt x="1131" y="2256"/>
                    <a:pt x="1170" y="2193"/>
                  </a:cubicBezTo>
                  <a:cubicBezTo>
                    <a:pt x="1256" y="2091"/>
                    <a:pt x="1313" y="1965"/>
                    <a:pt x="1358" y="1847"/>
                  </a:cubicBezTo>
                  <a:cubicBezTo>
                    <a:pt x="1409" y="1721"/>
                    <a:pt x="1450" y="1596"/>
                    <a:pt x="1477" y="1466"/>
                  </a:cubicBezTo>
                  <a:cubicBezTo>
                    <a:pt x="1511" y="1341"/>
                    <a:pt x="1534" y="1215"/>
                    <a:pt x="1557" y="1091"/>
                  </a:cubicBezTo>
                  <a:cubicBezTo>
                    <a:pt x="1568" y="1045"/>
                    <a:pt x="1534" y="1005"/>
                    <a:pt x="1495" y="994"/>
                  </a:cubicBezTo>
                  <a:cubicBezTo>
                    <a:pt x="1552" y="812"/>
                    <a:pt x="1597" y="625"/>
                    <a:pt x="1631" y="443"/>
                  </a:cubicBezTo>
                  <a:cubicBezTo>
                    <a:pt x="1647" y="347"/>
                    <a:pt x="1665" y="244"/>
                    <a:pt x="1676" y="148"/>
                  </a:cubicBezTo>
                  <a:cubicBezTo>
                    <a:pt x="1682" y="74"/>
                    <a:pt x="1631" y="11"/>
                    <a:pt x="155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7377170" y="769289"/>
              <a:ext cx="43938" cy="74951"/>
            </a:xfrm>
            <a:custGeom>
              <a:avLst/>
              <a:gdLst/>
              <a:ahLst/>
              <a:cxnLst/>
              <a:rect l="l" t="t" r="r" b="b"/>
              <a:pathLst>
                <a:path w="1336" h="2279" extrusionOk="0">
                  <a:moveTo>
                    <a:pt x="1330" y="0"/>
                  </a:moveTo>
                  <a:cubicBezTo>
                    <a:pt x="1284" y="29"/>
                    <a:pt x="1244" y="57"/>
                    <a:pt x="1199" y="91"/>
                  </a:cubicBezTo>
                  <a:cubicBezTo>
                    <a:pt x="1182" y="239"/>
                    <a:pt x="1148" y="393"/>
                    <a:pt x="1114" y="546"/>
                  </a:cubicBezTo>
                  <a:cubicBezTo>
                    <a:pt x="1029" y="886"/>
                    <a:pt x="916" y="1222"/>
                    <a:pt x="738" y="1534"/>
                  </a:cubicBezTo>
                  <a:cubicBezTo>
                    <a:pt x="670" y="1647"/>
                    <a:pt x="597" y="1762"/>
                    <a:pt x="500" y="1859"/>
                  </a:cubicBezTo>
                  <a:cubicBezTo>
                    <a:pt x="449" y="1915"/>
                    <a:pt x="387" y="1961"/>
                    <a:pt x="324" y="2001"/>
                  </a:cubicBezTo>
                  <a:cubicBezTo>
                    <a:pt x="279" y="2029"/>
                    <a:pt x="227" y="2051"/>
                    <a:pt x="177" y="2063"/>
                  </a:cubicBezTo>
                  <a:cubicBezTo>
                    <a:pt x="166" y="2069"/>
                    <a:pt x="153" y="2069"/>
                    <a:pt x="137" y="2074"/>
                  </a:cubicBezTo>
                  <a:cubicBezTo>
                    <a:pt x="125" y="2069"/>
                    <a:pt x="108" y="2069"/>
                    <a:pt x="98" y="2069"/>
                  </a:cubicBezTo>
                  <a:cubicBezTo>
                    <a:pt x="91" y="2069"/>
                    <a:pt x="85" y="2069"/>
                    <a:pt x="80" y="2063"/>
                  </a:cubicBezTo>
                  <a:lnTo>
                    <a:pt x="74" y="2063"/>
                  </a:lnTo>
                  <a:cubicBezTo>
                    <a:pt x="57" y="2057"/>
                    <a:pt x="40" y="2051"/>
                    <a:pt x="23" y="2046"/>
                  </a:cubicBezTo>
                  <a:cubicBezTo>
                    <a:pt x="17" y="2040"/>
                    <a:pt x="6" y="2035"/>
                    <a:pt x="1" y="2029"/>
                  </a:cubicBezTo>
                  <a:lnTo>
                    <a:pt x="1" y="2029"/>
                  </a:lnTo>
                  <a:cubicBezTo>
                    <a:pt x="1" y="2029"/>
                    <a:pt x="6" y="2035"/>
                    <a:pt x="6" y="2040"/>
                  </a:cubicBezTo>
                  <a:cubicBezTo>
                    <a:pt x="6" y="2046"/>
                    <a:pt x="12" y="2051"/>
                    <a:pt x="12" y="2057"/>
                  </a:cubicBezTo>
                  <a:cubicBezTo>
                    <a:pt x="29" y="2080"/>
                    <a:pt x="46" y="2108"/>
                    <a:pt x="63" y="2132"/>
                  </a:cubicBezTo>
                  <a:cubicBezTo>
                    <a:pt x="74" y="2142"/>
                    <a:pt x="85" y="2153"/>
                    <a:pt x="91" y="2166"/>
                  </a:cubicBezTo>
                  <a:cubicBezTo>
                    <a:pt x="98" y="2166"/>
                    <a:pt x="98" y="2171"/>
                    <a:pt x="98" y="2171"/>
                  </a:cubicBezTo>
                  <a:cubicBezTo>
                    <a:pt x="119" y="2193"/>
                    <a:pt x="148" y="2211"/>
                    <a:pt x="171" y="2227"/>
                  </a:cubicBezTo>
                  <a:cubicBezTo>
                    <a:pt x="200" y="2245"/>
                    <a:pt x="222" y="2256"/>
                    <a:pt x="250" y="2268"/>
                  </a:cubicBezTo>
                  <a:cubicBezTo>
                    <a:pt x="268" y="2268"/>
                    <a:pt x="279" y="2273"/>
                    <a:pt x="290" y="2273"/>
                  </a:cubicBezTo>
                  <a:cubicBezTo>
                    <a:pt x="313" y="2279"/>
                    <a:pt x="329" y="2279"/>
                    <a:pt x="353" y="2279"/>
                  </a:cubicBezTo>
                  <a:cubicBezTo>
                    <a:pt x="392" y="2279"/>
                    <a:pt x="426" y="2273"/>
                    <a:pt x="473" y="2268"/>
                  </a:cubicBezTo>
                  <a:cubicBezTo>
                    <a:pt x="512" y="2250"/>
                    <a:pt x="557" y="2239"/>
                    <a:pt x="602" y="2216"/>
                  </a:cubicBezTo>
                  <a:cubicBezTo>
                    <a:pt x="620" y="2205"/>
                    <a:pt x="636" y="2200"/>
                    <a:pt x="654" y="2187"/>
                  </a:cubicBezTo>
                  <a:cubicBezTo>
                    <a:pt x="659" y="2182"/>
                    <a:pt x="665" y="2182"/>
                    <a:pt x="677" y="2177"/>
                  </a:cubicBezTo>
                  <a:cubicBezTo>
                    <a:pt x="722" y="2148"/>
                    <a:pt x="762" y="2114"/>
                    <a:pt x="807" y="2080"/>
                  </a:cubicBezTo>
                  <a:cubicBezTo>
                    <a:pt x="841" y="2040"/>
                    <a:pt x="882" y="1995"/>
                    <a:pt x="916" y="1943"/>
                  </a:cubicBezTo>
                  <a:cubicBezTo>
                    <a:pt x="927" y="1932"/>
                    <a:pt x="938" y="1915"/>
                    <a:pt x="950" y="1893"/>
                  </a:cubicBezTo>
                  <a:cubicBezTo>
                    <a:pt x="1018" y="1778"/>
                    <a:pt x="1074" y="1647"/>
                    <a:pt x="1126" y="1489"/>
                  </a:cubicBezTo>
                  <a:cubicBezTo>
                    <a:pt x="1189" y="1272"/>
                    <a:pt x="1223" y="1051"/>
                    <a:pt x="1250" y="847"/>
                  </a:cubicBezTo>
                  <a:cubicBezTo>
                    <a:pt x="1257" y="768"/>
                    <a:pt x="1268" y="687"/>
                    <a:pt x="1273" y="614"/>
                  </a:cubicBezTo>
                  <a:lnTo>
                    <a:pt x="1284" y="466"/>
                  </a:lnTo>
                  <a:cubicBezTo>
                    <a:pt x="1296" y="375"/>
                    <a:pt x="1302" y="278"/>
                    <a:pt x="1313" y="181"/>
                  </a:cubicBezTo>
                  <a:lnTo>
                    <a:pt x="1318" y="142"/>
                  </a:lnTo>
                  <a:cubicBezTo>
                    <a:pt x="1318" y="97"/>
                    <a:pt x="1325" y="45"/>
                    <a:pt x="1336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9"/>
            <p:cNvSpPr/>
            <p:nvPr/>
          </p:nvSpPr>
          <p:spPr>
            <a:xfrm>
              <a:off x="7633008" y="923237"/>
              <a:ext cx="60414" cy="91098"/>
            </a:xfrm>
            <a:custGeom>
              <a:avLst/>
              <a:gdLst/>
              <a:ahLst/>
              <a:cxnLst/>
              <a:rect l="l" t="t" r="r" b="b"/>
              <a:pathLst>
                <a:path w="1837" h="2770" extrusionOk="0">
                  <a:moveTo>
                    <a:pt x="1648" y="246"/>
                  </a:moveTo>
                  <a:cubicBezTo>
                    <a:pt x="1643" y="297"/>
                    <a:pt x="1637" y="342"/>
                    <a:pt x="1632" y="388"/>
                  </a:cubicBezTo>
                  <a:lnTo>
                    <a:pt x="1632" y="428"/>
                  </a:lnTo>
                  <a:cubicBezTo>
                    <a:pt x="1619" y="524"/>
                    <a:pt x="1608" y="621"/>
                    <a:pt x="1603" y="717"/>
                  </a:cubicBezTo>
                  <a:lnTo>
                    <a:pt x="1592" y="860"/>
                  </a:lnTo>
                  <a:cubicBezTo>
                    <a:pt x="1563" y="1126"/>
                    <a:pt x="1529" y="1440"/>
                    <a:pt x="1438" y="1734"/>
                  </a:cubicBezTo>
                  <a:cubicBezTo>
                    <a:pt x="1393" y="1894"/>
                    <a:pt x="1336" y="2030"/>
                    <a:pt x="1267" y="2143"/>
                  </a:cubicBezTo>
                  <a:cubicBezTo>
                    <a:pt x="1222" y="2211"/>
                    <a:pt x="1171" y="2274"/>
                    <a:pt x="1120" y="2326"/>
                  </a:cubicBezTo>
                  <a:cubicBezTo>
                    <a:pt x="1074" y="2371"/>
                    <a:pt x="1023" y="2405"/>
                    <a:pt x="972" y="2434"/>
                  </a:cubicBezTo>
                  <a:cubicBezTo>
                    <a:pt x="903" y="2468"/>
                    <a:pt x="847" y="2496"/>
                    <a:pt x="785" y="2513"/>
                  </a:cubicBezTo>
                  <a:cubicBezTo>
                    <a:pt x="745" y="2518"/>
                    <a:pt x="706" y="2524"/>
                    <a:pt x="665" y="2531"/>
                  </a:cubicBezTo>
                  <a:cubicBezTo>
                    <a:pt x="637" y="2524"/>
                    <a:pt x="603" y="2518"/>
                    <a:pt x="569" y="2513"/>
                  </a:cubicBezTo>
                  <a:cubicBezTo>
                    <a:pt x="541" y="2502"/>
                    <a:pt x="512" y="2490"/>
                    <a:pt x="489" y="2473"/>
                  </a:cubicBezTo>
                  <a:cubicBezTo>
                    <a:pt x="460" y="2456"/>
                    <a:pt x="433" y="2434"/>
                    <a:pt x="410" y="2411"/>
                  </a:cubicBezTo>
                  <a:cubicBezTo>
                    <a:pt x="381" y="2382"/>
                    <a:pt x="352" y="2342"/>
                    <a:pt x="331" y="2303"/>
                  </a:cubicBezTo>
                  <a:cubicBezTo>
                    <a:pt x="307" y="2251"/>
                    <a:pt x="284" y="2201"/>
                    <a:pt x="268" y="2149"/>
                  </a:cubicBezTo>
                  <a:cubicBezTo>
                    <a:pt x="256" y="2087"/>
                    <a:pt x="250" y="2019"/>
                    <a:pt x="245" y="1956"/>
                  </a:cubicBezTo>
                  <a:cubicBezTo>
                    <a:pt x="250" y="1888"/>
                    <a:pt x="262" y="1820"/>
                    <a:pt x="279" y="1757"/>
                  </a:cubicBezTo>
                  <a:cubicBezTo>
                    <a:pt x="318" y="1621"/>
                    <a:pt x="381" y="1485"/>
                    <a:pt x="467" y="1343"/>
                  </a:cubicBezTo>
                  <a:cubicBezTo>
                    <a:pt x="575" y="1172"/>
                    <a:pt x="711" y="1007"/>
                    <a:pt x="876" y="848"/>
                  </a:cubicBezTo>
                  <a:cubicBezTo>
                    <a:pt x="1115" y="621"/>
                    <a:pt x="1387" y="422"/>
                    <a:pt x="1643" y="246"/>
                  </a:cubicBezTo>
                  <a:close/>
                  <a:moveTo>
                    <a:pt x="1722" y="1"/>
                  </a:moveTo>
                  <a:cubicBezTo>
                    <a:pt x="1705" y="1"/>
                    <a:pt x="1688" y="8"/>
                    <a:pt x="1671" y="19"/>
                  </a:cubicBezTo>
                  <a:cubicBezTo>
                    <a:pt x="1210" y="336"/>
                    <a:pt x="722" y="643"/>
                    <a:pt x="376" y="1092"/>
                  </a:cubicBezTo>
                  <a:cubicBezTo>
                    <a:pt x="290" y="1206"/>
                    <a:pt x="211" y="1330"/>
                    <a:pt x="148" y="1461"/>
                  </a:cubicBezTo>
                  <a:cubicBezTo>
                    <a:pt x="92" y="1587"/>
                    <a:pt x="40" y="1718"/>
                    <a:pt x="17" y="1854"/>
                  </a:cubicBezTo>
                  <a:cubicBezTo>
                    <a:pt x="1" y="1967"/>
                    <a:pt x="6" y="2093"/>
                    <a:pt x="35" y="2211"/>
                  </a:cubicBezTo>
                  <a:cubicBezTo>
                    <a:pt x="63" y="2326"/>
                    <a:pt x="108" y="2439"/>
                    <a:pt x="182" y="2531"/>
                  </a:cubicBezTo>
                  <a:cubicBezTo>
                    <a:pt x="250" y="2621"/>
                    <a:pt x="347" y="2694"/>
                    <a:pt x="449" y="2735"/>
                  </a:cubicBezTo>
                  <a:cubicBezTo>
                    <a:pt x="515" y="2758"/>
                    <a:pt x="585" y="2770"/>
                    <a:pt x="654" y="2770"/>
                  </a:cubicBezTo>
                  <a:cubicBezTo>
                    <a:pt x="704" y="2770"/>
                    <a:pt x="754" y="2763"/>
                    <a:pt x="801" y="2751"/>
                  </a:cubicBezTo>
                  <a:cubicBezTo>
                    <a:pt x="932" y="2717"/>
                    <a:pt x="1052" y="2655"/>
                    <a:pt x="1154" y="2565"/>
                  </a:cubicBezTo>
                  <a:cubicBezTo>
                    <a:pt x="1233" y="2496"/>
                    <a:pt x="1307" y="2416"/>
                    <a:pt x="1364" y="2326"/>
                  </a:cubicBezTo>
                  <a:cubicBezTo>
                    <a:pt x="1495" y="2132"/>
                    <a:pt x="1574" y="1917"/>
                    <a:pt x="1632" y="1695"/>
                  </a:cubicBezTo>
                  <a:cubicBezTo>
                    <a:pt x="1694" y="1456"/>
                    <a:pt x="1728" y="1212"/>
                    <a:pt x="1756" y="973"/>
                  </a:cubicBezTo>
                  <a:cubicBezTo>
                    <a:pt x="1779" y="814"/>
                    <a:pt x="1790" y="655"/>
                    <a:pt x="1808" y="496"/>
                  </a:cubicBezTo>
                  <a:cubicBezTo>
                    <a:pt x="1813" y="428"/>
                    <a:pt x="1818" y="354"/>
                    <a:pt x="1824" y="280"/>
                  </a:cubicBezTo>
                  <a:cubicBezTo>
                    <a:pt x="1831" y="212"/>
                    <a:pt x="1836" y="144"/>
                    <a:pt x="1836" y="81"/>
                  </a:cubicBezTo>
                  <a:cubicBezTo>
                    <a:pt x="1836" y="42"/>
                    <a:pt x="1808" y="19"/>
                    <a:pt x="1773" y="13"/>
                  </a:cubicBezTo>
                  <a:cubicBezTo>
                    <a:pt x="1756" y="8"/>
                    <a:pt x="1739" y="1"/>
                    <a:pt x="17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9"/>
            <p:cNvSpPr/>
            <p:nvPr/>
          </p:nvSpPr>
          <p:spPr>
            <a:xfrm>
              <a:off x="7641230" y="931327"/>
              <a:ext cx="45977" cy="74918"/>
            </a:xfrm>
            <a:custGeom>
              <a:avLst/>
              <a:gdLst/>
              <a:ahLst/>
              <a:cxnLst/>
              <a:rect l="l" t="t" r="r" b="b"/>
              <a:pathLst>
                <a:path w="1398" h="2278" extrusionOk="0">
                  <a:moveTo>
                    <a:pt x="1398" y="0"/>
                  </a:moveTo>
                  <a:lnTo>
                    <a:pt x="1398" y="0"/>
                  </a:lnTo>
                  <a:cubicBezTo>
                    <a:pt x="1137" y="176"/>
                    <a:pt x="865" y="375"/>
                    <a:pt x="626" y="602"/>
                  </a:cubicBezTo>
                  <a:cubicBezTo>
                    <a:pt x="456" y="761"/>
                    <a:pt x="325" y="926"/>
                    <a:pt x="217" y="1097"/>
                  </a:cubicBezTo>
                  <a:cubicBezTo>
                    <a:pt x="131" y="1239"/>
                    <a:pt x="68" y="1375"/>
                    <a:pt x="29" y="1511"/>
                  </a:cubicBezTo>
                  <a:cubicBezTo>
                    <a:pt x="12" y="1574"/>
                    <a:pt x="0" y="1642"/>
                    <a:pt x="0" y="1710"/>
                  </a:cubicBezTo>
                  <a:cubicBezTo>
                    <a:pt x="0" y="1773"/>
                    <a:pt x="6" y="1841"/>
                    <a:pt x="18" y="1903"/>
                  </a:cubicBezTo>
                  <a:cubicBezTo>
                    <a:pt x="34" y="1955"/>
                    <a:pt x="57" y="2005"/>
                    <a:pt x="81" y="2057"/>
                  </a:cubicBezTo>
                  <a:cubicBezTo>
                    <a:pt x="102" y="2096"/>
                    <a:pt x="131" y="2136"/>
                    <a:pt x="160" y="2165"/>
                  </a:cubicBezTo>
                  <a:cubicBezTo>
                    <a:pt x="183" y="2188"/>
                    <a:pt x="210" y="2210"/>
                    <a:pt x="239" y="2227"/>
                  </a:cubicBezTo>
                  <a:cubicBezTo>
                    <a:pt x="262" y="2244"/>
                    <a:pt x="291" y="2256"/>
                    <a:pt x="319" y="2267"/>
                  </a:cubicBezTo>
                  <a:cubicBezTo>
                    <a:pt x="353" y="2272"/>
                    <a:pt x="387" y="2278"/>
                    <a:pt x="415" y="2278"/>
                  </a:cubicBezTo>
                  <a:cubicBezTo>
                    <a:pt x="456" y="2278"/>
                    <a:pt x="495" y="2272"/>
                    <a:pt x="535" y="2267"/>
                  </a:cubicBezTo>
                  <a:cubicBezTo>
                    <a:pt x="597" y="2250"/>
                    <a:pt x="653" y="2222"/>
                    <a:pt x="722" y="2188"/>
                  </a:cubicBezTo>
                  <a:cubicBezTo>
                    <a:pt x="773" y="2159"/>
                    <a:pt x="824" y="2125"/>
                    <a:pt x="870" y="2080"/>
                  </a:cubicBezTo>
                  <a:cubicBezTo>
                    <a:pt x="921" y="2028"/>
                    <a:pt x="972" y="1965"/>
                    <a:pt x="1017" y="1897"/>
                  </a:cubicBezTo>
                  <a:cubicBezTo>
                    <a:pt x="1086" y="1784"/>
                    <a:pt x="1143" y="1648"/>
                    <a:pt x="1193" y="1488"/>
                  </a:cubicBezTo>
                  <a:cubicBezTo>
                    <a:pt x="1279" y="1194"/>
                    <a:pt x="1313" y="880"/>
                    <a:pt x="1342" y="614"/>
                  </a:cubicBezTo>
                  <a:lnTo>
                    <a:pt x="1353" y="471"/>
                  </a:lnTo>
                  <a:cubicBezTo>
                    <a:pt x="1358" y="375"/>
                    <a:pt x="1369" y="278"/>
                    <a:pt x="1382" y="182"/>
                  </a:cubicBezTo>
                  <a:lnTo>
                    <a:pt x="1382" y="142"/>
                  </a:lnTo>
                  <a:cubicBezTo>
                    <a:pt x="1387" y="96"/>
                    <a:pt x="1393" y="51"/>
                    <a:pt x="139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7652840" y="931327"/>
              <a:ext cx="34367" cy="75148"/>
            </a:xfrm>
            <a:custGeom>
              <a:avLst/>
              <a:gdLst/>
              <a:ahLst/>
              <a:cxnLst/>
              <a:rect l="l" t="t" r="r" b="b"/>
              <a:pathLst>
                <a:path w="1045" h="2285" extrusionOk="0">
                  <a:moveTo>
                    <a:pt x="1040" y="0"/>
                  </a:moveTo>
                  <a:cubicBezTo>
                    <a:pt x="1000" y="28"/>
                    <a:pt x="960" y="56"/>
                    <a:pt x="914" y="90"/>
                  </a:cubicBezTo>
                  <a:cubicBezTo>
                    <a:pt x="960" y="56"/>
                    <a:pt x="1000" y="28"/>
                    <a:pt x="1045" y="0"/>
                  </a:cubicBezTo>
                  <a:lnTo>
                    <a:pt x="1045" y="0"/>
                  </a:lnTo>
                  <a:cubicBezTo>
                    <a:pt x="1045" y="0"/>
                    <a:pt x="1045" y="0"/>
                    <a:pt x="1045" y="0"/>
                  </a:cubicBezTo>
                  <a:close/>
                  <a:moveTo>
                    <a:pt x="989" y="614"/>
                  </a:moveTo>
                  <a:cubicBezTo>
                    <a:pt x="977" y="682"/>
                    <a:pt x="971" y="756"/>
                    <a:pt x="966" y="829"/>
                  </a:cubicBezTo>
                  <a:cubicBezTo>
                    <a:pt x="971" y="756"/>
                    <a:pt x="982" y="682"/>
                    <a:pt x="989" y="614"/>
                  </a:cubicBezTo>
                  <a:close/>
                  <a:moveTo>
                    <a:pt x="181" y="2267"/>
                  </a:moveTo>
                  <a:lnTo>
                    <a:pt x="181" y="2267"/>
                  </a:lnTo>
                  <a:cubicBezTo>
                    <a:pt x="142" y="2272"/>
                    <a:pt x="102" y="2278"/>
                    <a:pt x="62" y="2278"/>
                  </a:cubicBezTo>
                  <a:cubicBezTo>
                    <a:pt x="45" y="2278"/>
                    <a:pt x="23" y="2278"/>
                    <a:pt x="1" y="2272"/>
                  </a:cubicBezTo>
                  <a:lnTo>
                    <a:pt x="1" y="2272"/>
                  </a:lnTo>
                  <a:cubicBezTo>
                    <a:pt x="23" y="2278"/>
                    <a:pt x="45" y="2278"/>
                    <a:pt x="62" y="2285"/>
                  </a:cubicBezTo>
                  <a:cubicBezTo>
                    <a:pt x="102" y="2278"/>
                    <a:pt x="142" y="2272"/>
                    <a:pt x="181" y="2267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9"/>
            <p:cNvSpPr/>
            <p:nvPr/>
          </p:nvSpPr>
          <p:spPr>
            <a:xfrm>
              <a:off x="7636922" y="926263"/>
              <a:ext cx="55547" cy="83008"/>
            </a:xfrm>
            <a:custGeom>
              <a:avLst/>
              <a:gdLst/>
              <a:ahLst/>
              <a:cxnLst/>
              <a:rect l="l" t="t" r="r" b="b"/>
              <a:pathLst>
                <a:path w="1689" h="2524" extrusionOk="0">
                  <a:moveTo>
                    <a:pt x="1547" y="0"/>
                  </a:moveTo>
                  <a:cubicBezTo>
                    <a:pt x="1479" y="0"/>
                    <a:pt x="1421" y="52"/>
                    <a:pt x="1416" y="120"/>
                  </a:cubicBezTo>
                  <a:cubicBezTo>
                    <a:pt x="1410" y="160"/>
                    <a:pt x="1405" y="205"/>
                    <a:pt x="1398" y="244"/>
                  </a:cubicBezTo>
                  <a:cubicBezTo>
                    <a:pt x="1444" y="210"/>
                    <a:pt x="1484" y="182"/>
                    <a:pt x="1524" y="154"/>
                  </a:cubicBezTo>
                  <a:lnTo>
                    <a:pt x="1529" y="154"/>
                  </a:lnTo>
                  <a:cubicBezTo>
                    <a:pt x="1524" y="205"/>
                    <a:pt x="1518" y="250"/>
                    <a:pt x="1513" y="296"/>
                  </a:cubicBezTo>
                  <a:lnTo>
                    <a:pt x="1513" y="336"/>
                  </a:lnTo>
                  <a:cubicBezTo>
                    <a:pt x="1500" y="432"/>
                    <a:pt x="1489" y="529"/>
                    <a:pt x="1484" y="625"/>
                  </a:cubicBezTo>
                  <a:lnTo>
                    <a:pt x="1473" y="768"/>
                  </a:lnTo>
                  <a:cubicBezTo>
                    <a:pt x="1466" y="836"/>
                    <a:pt x="1455" y="910"/>
                    <a:pt x="1450" y="983"/>
                  </a:cubicBezTo>
                  <a:cubicBezTo>
                    <a:pt x="1421" y="1193"/>
                    <a:pt x="1387" y="1421"/>
                    <a:pt x="1324" y="1642"/>
                  </a:cubicBezTo>
                  <a:cubicBezTo>
                    <a:pt x="1274" y="1802"/>
                    <a:pt x="1217" y="1938"/>
                    <a:pt x="1148" y="2051"/>
                  </a:cubicBezTo>
                  <a:cubicBezTo>
                    <a:pt x="1138" y="2064"/>
                    <a:pt x="1132" y="2080"/>
                    <a:pt x="1120" y="2091"/>
                  </a:cubicBezTo>
                  <a:cubicBezTo>
                    <a:pt x="1080" y="2143"/>
                    <a:pt x="1041" y="2193"/>
                    <a:pt x="1001" y="2234"/>
                  </a:cubicBezTo>
                  <a:cubicBezTo>
                    <a:pt x="962" y="2268"/>
                    <a:pt x="921" y="2302"/>
                    <a:pt x="876" y="2324"/>
                  </a:cubicBezTo>
                  <a:cubicBezTo>
                    <a:pt x="870" y="2329"/>
                    <a:pt x="859" y="2336"/>
                    <a:pt x="853" y="2342"/>
                  </a:cubicBezTo>
                  <a:cubicBezTo>
                    <a:pt x="836" y="2353"/>
                    <a:pt x="818" y="2364"/>
                    <a:pt x="802" y="2370"/>
                  </a:cubicBezTo>
                  <a:cubicBezTo>
                    <a:pt x="757" y="2392"/>
                    <a:pt x="711" y="2410"/>
                    <a:pt x="666" y="2421"/>
                  </a:cubicBezTo>
                  <a:cubicBezTo>
                    <a:pt x="626" y="2426"/>
                    <a:pt x="587" y="2432"/>
                    <a:pt x="546" y="2439"/>
                  </a:cubicBezTo>
                  <a:cubicBezTo>
                    <a:pt x="529" y="2432"/>
                    <a:pt x="506" y="2432"/>
                    <a:pt x="484" y="2426"/>
                  </a:cubicBezTo>
                  <a:cubicBezTo>
                    <a:pt x="472" y="2426"/>
                    <a:pt x="461" y="2421"/>
                    <a:pt x="450" y="2421"/>
                  </a:cubicBezTo>
                  <a:cubicBezTo>
                    <a:pt x="422" y="2410"/>
                    <a:pt x="393" y="2398"/>
                    <a:pt x="370" y="2381"/>
                  </a:cubicBezTo>
                  <a:cubicBezTo>
                    <a:pt x="341" y="2364"/>
                    <a:pt x="314" y="2342"/>
                    <a:pt x="291" y="2319"/>
                  </a:cubicBezTo>
                  <a:cubicBezTo>
                    <a:pt x="262" y="2290"/>
                    <a:pt x="233" y="2250"/>
                    <a:pt x="212" y="2211"/>
                  </a:cubicBezTo>
                  <a:cubicBezTo>
                    <a:pt x="205" y="2200"/>
                    <a:pt x="199" y="2193"/>
                    <a:pt x="199" y="2182"/>
                  </a:cubicBezTo>
                  <a:cubicBezTo>
                    <a:pt x="188" y="2177"/>
                    <a:pt x="183" y="2171"/>
                    <a:pt x="177" y="2166"/>
                  </a:cubicBezTo>
                  <a:cubicBezTo>
                    <a:pt x="160" y="2148"/>
                    <a:pt x="149" y="2132"/>
                    <a:pt x="131" y="2109"/>
                  </a:cubicBezTo>
                  <a:cubicBezTo>
                    <a:pt x="120" y="2091"/>
                    <a:pt x="97" y="2085"/>
                    <a:pt x="81" y="2085"/>
                  </a:cubicBezTo>
                  <a:cubicBezTo>
                    <a:pt x="63" y="2085"/>
                    <a:pt x="47" y="2085"/>
                    <a:pt x="34" y="2098"/>
                  </a:cubicBezTo>
                  <a:cubicBezTo>
                    <a:pt x="7" y="2119"/>
                    <a:pt x="0" y="2166"/>
                    <a:pt x="23" y="2193"/>
                  </a:cubicBezTo>
                  <a:cubicBezTo>
                    <a:pt x="52" y="2239"/>
                    <a:pt x="92" y="2279"/>
                    <a:pt x="131" y="2308"/>
                  </a:cubicBezTo>
                  <a:cubicBezTo>
                    <a:pt x="131" y="2319"/>
                    <a:pt x="126" y="2329"/>
                    <a:pt x="120" y="2347"/>
                  </a:cubicBezTo>
                  <a:cubicBezTo>
                    <a:pt x="120" y="2381"/>
                    <a:pt x="131" y="2421"/>
                    <a:pt x="154" y="2449"/>
                  </a:cubicBezTo>
                  <a:cubicBezTo>
                    <a:pt x="177" y="2478"/>
                    <a:pt x="212" y="2489"/>
                    <a:pt x="246" y="2500"/>
                  </a:cubicBezTo>
                  <a:cubicBezTo>
                    <a:pt x="285" y="2512"/>
                    <a:pt x="325" y="2512"/>
                    <a:pt x="364" y="2512"/>
                  </a:cubicBezTo>
                  <a:lnTo>
                    <a:pt x="404" y="2512"/>
                  </a:lnTo>
                  <a:cubicBezTo>
                    <a:pt x="438" y="2518"/>
                    <a:pt x="472" y="2523"/>
                    <a:pt x="506" y="2523"/>
                  </a:cubicBezTo>
                  <a:cubicBezTo>
                    <a:pt x="540" y="2523"/>
                    <a:pt x="574" y="2518"/>
                    <a:pt x="608" y="2512"/>
                  </a:cubicBezTo>
                  <a:cubicBezTo>
                    <a:pt x="666" y="2494"/>
                    <a:pt x="716" y="2473"/>
                    <a:pt x="763" y="2444"/>
                  </a:cubicBezTo>
                  <a:cubicBezTo>
                    <a:pt x="779" y="2449"/>
                    <a:pt x="802" y="2460"/>
                    <a:pt x="825" y="2460"/>
                  </a:cubicBezTo>
                  <a:cubicBezTo>
                    <a:pt x="831" y="2460"/>
                    <a:pt x="836" y="2460"/>
                    <a:pt x="842" y="2455"/>
                  </a:cubicBezTo>
                  <a:cubicBezTo>
                    <a:pt x="870" y="2449"/>
                    <a:pt x="904" y="2439"/>
                    <a:pt x="933" y="2426"/>
                  </a:cubicBezTo>
                  <a:cubicBezTo>
                    <a:pt x="967" y="2404"/>
                    <a:pt x="996" y="2381"/>
                    <a:pt x="1030" y="2358"/>
                  </a:cubicBezTo>
                  <a:cubicBezTo>
                    <a:pt x="1086" y="2313"/>
                    <a:pt x="1132" y="2256"/>
                    <a:pt x="1177" y="2200"/>
                  </a:cubicBezTo>
                  <a:cubicBezTo>
                    <a:pt x="1256" y="2091"/>
                    <a:pt x="1313" y="1972"/>
                    <a:pt x="1364" y="1847"/>
                  </a:cubicBezTo>
                  <a:cubicBezTo>
                    <a:pt x="1410" y="1723"/>
                    <a:pt x="1450" y="1597"/>
                    <a:pt x="1484" y="1466"/>
                  </a:cubicBezTo>
                  <a:cubicBezTo>
                    <a:pt x="1513" y="1341"/>
                    <a:pt x="1534" y="1217"/>
                    <a:pt x="1563" y="1091"/>
                  </a:cubicBezTo>
                  <a:cubicBezTo>
                    <a:pt x="1575" y="1046"/>
                    <a:pt x="1541" y="1007"/>
                    <a:pt x="1495" y="994"/>
                  </a:cubicBezTo>
                  <a:cubicBezTo>
                    <a:pt x="1552" y="813"/>
                    <a:pt x="1597" y="632"/>
                    <a:pt x="1637" y="443"/>
                  </a:cubicBezTo>
                  <a:cubicBezTo>
                    <a:pt x="1654" y="347"/>
                    <a:pt x="1671" y="250"/>
                    <a:pt x="1678" y="147"/>
                  </a:cubicBezTo>
                  <a:cubicBezTo>
                    <a:pt x="1689" y="79"/>
                    <a:pt x="1631" y="11"/>
                    <a:pt x="156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9"/>
            <p:cNvSpPr/>
            <p:nvPr/>
          </p:nvSpPr>
          <p:spPr>
            <a:xfrm>
              <a:off x="7643467" y="931327"/>
              <a:ext cx="43740" cy="74918"/>
            </a:xfrm>
            <a:custGeom>
              <a:avLst/>
              <a:gdLst/>
              <a:ahLst/>
              <a:cxnLst/>
              <a:rect l="l" t="t" r="r" b="b"/>
              <a:pathLst>
                <a:path w="1330" h="2278" extrusionOk="0">
                  <a:moveTo>
                    <a:pt x="1330" y="0"/>
                  </a:moveTo>
                  <a:lnTo>
                    <a:pt x="1330" y="0"/>
                  </a:lnTo>
                  <a:cubicBezTo>
                    <a:pt x="1285" y="28"/>
                    <a:pt x="1245" y="56"/>
                    <a:pt x="1199" y="90"/>
                  </a:cubicBezTo>
                  <a:cubicBezTo>
                    <a:pt x="1177" y="244"/>
                    <a:pt x="1149" y="392"/>
                    <a:pt x="1114" y="546"/>
                  </a:cubicBezTo>
                  <a:cubicBezTo>
                    <a:pt x="1029" y="887"/>
                    <a:pt x="910" y="1221"/>
                    <a:pt x="739" y="1534"/>
                  </a:cubicBezTo>
                  <a:cubicBezTo>
                    <a:pt x="671" y="1648"/>
                    <a:pt x="592" y="1761"/>
                    <a:pt x="501" y="1858"/>
                  </a:cubicBezTo>
                  <a:cubicBezTo>
                    <a:pt x="444" y="1915"/>
                    <a:pt x="388" y="1960"/>
                    <a:pt x="325" y="2000"/>
                  </a:cubicBezTo>
                  <a:cubicBezTo>
                    <a:pt x="273" y="2028"/>
                    <a:pt x="228" y="2051"/>
                    <a:pt x="176" y="2062"/>
                  </a:cubicBezTo>
                  <a:cubicBezTo>
                    <a:pt x="165" y="2068"/>
                    <a:pt x="149" y="2068"/>
                    <a:pt x="137" y="2073"/>
                  </a:cubicBezTo>
                  <a:cubicBezTo>
                    <a:pt x="120" y="2073"/>
                    <a:pt x="108" y="2068"/>
                    <a:pt x="92" y="2068"/>
                  </a:cubicBezTo>
                  <a:lnTo>
                    <a:pt x="74" y="2068"/>
                  </a:lnTo>
                  <a:cubicBezTo>
                    <a:pt x="58" y="2062"/>
                    <a:pt x="40" y="2057"/>
                    <a:pt x="23" y="2046"/>
                  </a:cubicBezTo>
                  <a:cubicBezTo>
                    <a:pt x="13" y="2039"/>
                    <a:pt x="6" y="2034"/>
                    <a:pt x="0" y="2028"/>
                  </a:cubicBezTo>
                  <a:lnTo>
                    <a:pt x="0" y="2028"/>
                  </a:lnTo>
                  <a:cubicBezTo>
                    <a:pt x="0" y="2039"/>
                    <a:pt x="6" y="2046"/>
                    <a:pt x="13" y="2057"/>
                  </a:cubicBezTo>
                  <a:cubicBezTo>
                    <a:pt x="34" y="2096"/>
                    <a:pt x="63" y="2136"/>
                    <a:pt x="92" y="2165"/>
                  </a:cubicBezTo>
                  <a:cubicBezTo>
                    <a:pt x="115" y="2188"/>
                    <a:pt x="142" y="2210"/>
                    <a:pt x="171" y="2227"/>
                  </a:cubicBezTo>
                  <a:cubicBezTo>
                    <a:pt x="194" y="2244"/>
                    <a:pt x="223" y="2256"/>
                    <a:pt x="251" y="2267"/>
                  </a:cubicBezTo>
                  <a:cubicBezTo>
                    <a:pt x="262" y="2267"/>
                    <a:pt x="273" y="2272"/>
                    <a:pt x="285" y="2272"/>
                  </a:cubicBezTo>
                  <a:cubicBezTo>
                    <a:pt x="307" y="2278"/>
                    <a:pt x="330" y="2278"/>
                    <a:pt x="347" y="2278"/>
                  </a:cubicBezTo>
                  <a:cubicBezTo>
                    <a:pt x="388" y="2278"/>
                    <a:pt x="427" y="2272"/>
                    <a:pt x="467" y="2267"/>
                  </a:cubicBezTo>
                  <a:cubicBezTo>
                    <a:pt x="512" y="2256"/>
                    <a:pt x="558" y="2238"/>
                    <a:pt x="603" y="2216"/>
                  </a:cubicBezTo>
                  <a:cubicBezTo>
                    <a:pt x="619" y="2210"/>
                    <a:pt x="637" y="2199"/>
                    <a:pt x="654" y="2188"/>
                  </a:cubicBezTo>
                  <a:cubicBezTo>
                    <a:pt x="660" y="2182"/>
                    <a:pt x="671" y="2175"/>
                    <a:pt x="677" y="2170"/>
                  </a:cubicBezTo>
                  <a:cubicBezTo>
                    <a:pt x="722" y="2148"/>
                    <a:pt x="763" y="2114"/>
                    <a:pt x="802" y="2080"/>
                  </a:cubicBezTo>
                  <a:cubicBezTo>
                    <a:pt x="842" y="2039"/>
                    <a:pt x="881" y="1989"/>
                    <a:pt x="921" y="1937"/>
                  </a:cubicBezTo>
                  <a:cubicBezTo>
                    <a:pt x="933" y="1926"/>
                    <a:pt x="939" y="1910"/>
                    <a:pt x="949" y="1897"/>
                  </a:cubicBezTo>
                  <a:cubicBezTo>
                    <a:pt x="1018" y="1784"/>
                    <a:pt x="1075" y="1648"/>
                    <a:pt x="1125" y="1488"/>
                  </a:cubicBezTo>
                  <a:cubicBezTo>
                    <a:pt x="1188" y="1267"/>
                    <a:pt x="1222" y="1039"/>
                    <a:pt x="1251" y="829"/>
                  </a:cubicBezTo>
                  <a:cubicBezTo>
                    <a:pt x="1256" y="756"/>
                    <a:pt x="1262" y="682"/>
                    <a:pt x="1274" y="614"/>
                  </a:cubicBezTo>
                  <a:lnTo>
                    <a:pt x="1285" y="471"/>
                  </a:lnTo>
                  <a:cubicBezTo>
                    <a:pt x="1290" y="375"/>
                    <a:pt x="1301" y="278"/>
                    <a:pt x="1314" y="182"/>
                  </a:cubicBezTo>
                  <a:lnTo>
                    <a:pt x="1314" y="142"/>
                  </a:lnTo>
                  <a:cubicBezTo>
                    <a:pt x="1319" y="96"/>
                    <a:pt x="1325" y="51"/>
                    <a:pt x="1330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9"/>
            <p:cNvSpPr/>
            <p:nvPr/>
          </p:nvSpPr>
          <p:spPr>
            <a:xfrm>
              <a:off x="7022436" y="780142"/>
              <a:ext cx="60414" cy="91033"/>
            </a:xfrm>
            <a:custGeom>
              <a:avLst/>
              <a:gdLst/>
              <a:ahLst/>
              <a:cxnLst/>
              <a:rect l="l" t="t" r="r" b="b"/>
              <a:pathLst>
                <a:path w="1837" h="2768" extrusionOk="0">
                  <a:moveTo>
                    <a:pt x="1644" y="244"/>
                  </a:moveTo>
                  <a:lnTo>
                    <a:pt x="1650" y="250"/>
                  </a:lnTo>
                  <a:cubicBezTo>
                    <a:pt x="1644" y="295"/>
                    <a:pt x="1637" y="341"/>
                    <a:pt x="1632" y="391"/>
                  </a:cubicBezTo>
                  <a:lnTo>
                    <a:pt x="1626" y="431"/>
                  </a:lnTo>
                  <a:cubicBezTo>
                    <a:pt x="1621" y="528"/>
                    <a:pt x="1610" y="619"/>
                    <a:pt x="1603" y="716"/>
                  </a:cubicBezTo>
                  <a:lnTo>
                    <a:pt x="1587" y="858"/>
                  </a:lnTo>
                  <a:cubicBezTo>
                    <a:pt x="1564" y="1125"/>
                    <a:pt x="1524" y="1437"/>
                    <a:pt x="1440" y="1739"/>
                  </a:cubicBezTo>
                  <a:cubicBezTo>
                    <a:pt x="1393" y="1897"/>
                    <a:pt x="1337" y="2028"/>
                    <a:pt x="1262" y="2142"/>
                  </a:cubicBezTo>
                  <a:cubicBezTo>
                    <a:pt x="1217" y="2216"/>
                    <a:pt x="1172" y="2272"/>
                    <a:pt x="1120" y="2324"/>
                  </a:cubicBezTo>
                  <a:cubicBezTo>
                    <a:pt x="1070" y="2369"/>
                    <a:pt x="1018" y="2403"/>
                    <a:pt x="968" y="2437"/>
                  </a:cubicBezTo>
                  <a:cubicBezTo>
                    <a:pt x="905" y="2471"/>
                    <a:pt x="842" y="2494"/>
                    <a:pt x="785" y="2511"/>
                  </a:cubicBezTo>
                  <a:cubicBezTo>
                    <a:pt x="745" y="2523"/>
                    <a:pt x="706" y="2528"/>
                    <a:pt x="666" y="2528"/>
                  </a:cubicBezTo>
                  <a:cubicBezTo>
                    <a:pt x="632" y="2528"/>
                    <a:pt x="604" y="2523"/>
                    <a:pt x="569" y="2511"/>
                  </a:cubicBezTo>
                  <a:cubicBezTo>
                    <a:pt x="541" y="2500"/>
                    <a:pt x="512" y="2489"/>
                    <a:pt x="485" y="2477"/>
                  </a:cubicBezTo>
                  <a:cubicBezTo>
                    <a:pt x="456" y="2455"/>
                    <a:pt x="433" y="2437"/>
                    <a:pt x="410" y="2415"/>
                  </a:cubicBezTo>
                  <a:cubicBezTo>
                    <a:pt x="376" y="2381"/>
                    <a:pt x="354" y="2347"/>
                    <a:pt x="325" y="2301"/>
                  </a:cubicBezTo>
                  <a:cubicBezTo>
                    <a:pt x="302" y="2256"/>
                    <a:pt x="286" y="2204"/>
                    <a:pt x="268" y="2148"/>
                  </a:cubicBezTo>
                  <a:cubicBezTo>
                    <a:pt x="252" y="2085"/>
                    <a:pt x="246" y="2022"/>
                    <a:pt x="246" y="1960"/>
                  </a:cubicBezTo>
                  <a:cubicBezTo>
                    <a:pt x="252" y="1886"/>
                    <a:pt x="257" y="1823"/>
                    <a:pt x="280" y="1755"/>
                  </a:cubicBezTo>
                  <a:cubicBezTo>
                    <a:pt x="320" y="1619"/>
                    <a:pt x="383" y="1482"/>
                    <a:pt x="467" y="1341"/>
                  </a:cubicBezTo>
                  <a:cubicBezTo>
                    <a:pt x="575" y="1170"/>
                    <a:pt x="706" y="1005"/>
                    <a:pt x="871" y="847"/>
                  </a:cubicBezTo>
                  <a:cubicBezTo>
                    <a:pt x="1115" y="619"/>
                    <a:pt x="1388" y="426"/>
                    <a:pt x="1644" y="244"/>
                  </a:cubicBezTo>
                  <a:close/>
                  <a:moveTo>
                    <a:pt x="1723" y="0"/>
                  </a:moveTo>
                  <a:cubicBezTo>
                    <a:pt x="1705" y="0"/>
                    <a:pt x="1684" y="5"/>
                    <a:pt x="1671" y="16"/>
                  </a:cubicBezTo>
                  <a:cubicBezTo>
                    <a:pt x="1206" y="336"/>
                    <a:pt x="724" y="642"/>
                    <a:pt x="376" y="1096"/>
                  </a:cubicBezTo>
                  <a:cubicBezTo>
                    <a:pt x="286" y="1210"/>
                    <a:pt x="212" y="1335"/>
                    <a:pt x="149" y="1461"/>
                  </a:cubicBezTo>
                  <a:cubicBezTo>
                    <a:pt x="87" y="1585"/>
                    <a:pt x="35" y="1716"/>
                    <a:pt x="19" y="1852"/>
                  </a:cubicBezTo>
                  <a:cubicBezTo>
                    <a:pt x="1" y="1972"/>
                    <a:pt x="8" y="2096"/>
                    <a:pt x="35" y="2211"/>
                  </a:cubicBezTo>
                  <a:cubicBezTo>
                    <a:pt x="64" y="2329"/>
                    <a:pt x="110" y="2437"/>
                    <a:pt x="184" y="2534"/>
                  </a:cubicBezTo>
                  <a:cubicBezTo>
                    <a:pt x="252" y="2620"/>
                    <a:pt x="342" y="2693"/>
                    <a:pt x="451" y="2733"/>
                  </a:cubicBezTo>
                  <a:cubicBezTo>
                    <a:pt x="513" y="2756"/>
                    <a:pt x="581" y="2767"/>
                    <a:pt x="651" y="2767"/>
                  </a:cubicBezTo>
                  <a:cubicBezTo>
                    <a:pt x="701" y="2767"/>
                    <a:pt x="752" y="2761"/>
                    <a:pt x="803" y="2749"/>
                  </a:cubicBezTo>
                  <a:cubicBezTo>
                    <a:pt x="934" y="2722"/>
                    <a:pt x="1052" y="2654"/>
                    <a:pt x="1155" y="2568"/>
                  </a:cubicBezTo>
                  <a:cubicBezTo>
                    <a:pt x="1235" y="2500"/>
                    <a:pt x="1303" y="2415"/>
                    <a:pt x="1365" y="2324"/>
                  </a:cubicBezTo>
                  <a:cubicBezTo>
                    <a:pt x="1495" y="2136"/>
                    <a:pt x="1569" y="1915"/>
                    <a:pt x="1632" y="1692"/>
                  </a:cubicBezTo>
                  <a:cubicBezTo>
                    <a:pt x="1695" y="1454"/>
                    <a:pt x="1729" y="1215"/>
                    <a:pt x="1757" y="971"/>
                  </a:cubicBezTo>
                  <a:cubicBezTo>
                    <a:pt x="1774" y="818"/>
                    <a:pt x="1791" y="659"/>
                    <a:pt x="1802" y="499"/>
                  </a:cubicBezTo>
                  <a:cubicBezTo>
                    <a:pt x="1815" y="426"/>
                    <a:pt x="1820" y="352"/>
                    <a:pt x="1825" y="278"/>
                  </a:cubicBezTo>
                  <a:cubicBezTo>
                    <a:pt x="1831" y="216"/>
                    <a:pt x="1836" y="147"/>
                    <a:pt x="1836" y="79"/>
                  </a:cubicBezTo>
                  <a:cubicBezTo>
                    <a:pt x="1831" y="45"/>
                    <a:pt x="1802" y="22"/>
                    <a:pt x="1774" y="16"/>
                  </a:cubicBezTo>
                  <a:cubicBezTo>
                    <a:pt x="1757" y="5"/>
                    <a:pt x="1740" y="0"/>
                    <a:pt x="17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9"/>
            <p:cNvSpPr/>
            <p:nvPr/>
          </p:nvSpPr>
          <p:spPr>
            <a:xfrm>
              <a:off x="7030527" y="788167"/>
              <a:ext cx="46174" cy="75148"/>
            </a:xfrm>
            <a:custGeom>
              <a:avLst/>
              <a:gdLst/>
              <a:ahLst/>
              <a:cxnLst/>
              <a:rect l="l" t="t" r="r" b="b"/>
              <a:pathLst>
                <a:path w="1404" h="2285" extrusionOk="0">
                  <a:moveTo>
                    <a:pt x="1398" y="0"/>
                  </a:moveTo>
                  <a:cubicBezTo>
                    <a:pt x="1142" y="182"/>
                    <a:pt x="869" y="375"/>
                    <a:pt x="625" y="603"/>
                  </a:cubicBezTo>
                  <a:cubicBezTo>
                    <a:pt x="460" y="761"/>
                    <a:pt x="329" y="926"/>
                    <a:pt x="221" y="1097"/>
                  </a:cubicBezTo>
                  <a:cubicBezTo>
                    <a:pt x="137" y="1238"/>
                    <a:pt x="74" y="1375"/>
                    <a:pt x="28" y="1511"/>
                  </a:cubicBezTo>
                  <a:cubicBezTo>
                    <a:pt x="11" y="1579"/>
                    <a:pt x="6" y="1642"/>
                    <a:pt x="0" y="1716"/>
                  </a:cubicBezTo>
                  <a:cubicBezTo>
                    <a:pt x="0" y="1778"/>
                    <a:pt x="6" y="1841"/>
                    <a:pt x="22" y="1904"/>
                  </a:cubicBezTo>
                  <a:cubicBezTo>
                    <a:pt x="40" y="1960"/>
                    <a:pt x="56" y="2012"/>
                    <a:pt x="79" y="2057"/>
                  </a:cubicBezTo>
                  <a:cubicBezTo>
                    <a:pt x="108" y="2103"/>
                    <a:pt x="137" y="2137"/>
                    <a:pt x="164" y="2171"/>
                  </a:cubicBezTo>
                  <a:cubicBezTo>
                    <a:pt x="187" y="2193"/>
                    <a:pt x="216" y="2211"/>
                    <a:pt x="239" y="2233"/>
                  </a:cubicBezTo>
                  <a:cubicBezTo>
                    <a:pt x="266" y="2245"/>
                    <a:pt x="295" y="2256"/>
                    <a:pt x="323" y="2267"/>
                  </a:cubicBezTo>
                  <a:cubicBezTo>
                    <a:pt x="358" y="2279"/>
                    <a:pt x="386" y="2284"/>
                    <a:pt x="420" y="2284"/>
                  </a:cubicBezTo>
                  <a:cubicBezTo>
                    <a:pt x="460" y="2284"/>
                    <a:pt x="499" y="2279"/>
                    <a:pt x="539" y="2267"/>
                  </a:cubicBezTo>
                  <a:cubicBezTo>
                    <a:pt x="596" y="2250"/>
                    <a:pt x="659" y="2227"/>
                    <a:pt x="722" y="2193"/>
                  </a:cubicBezTo>
                  <a:cubicBezTo>
                    <a:pt x="772" y="2159"/>
                    <a:pt x="824" y="2125"/>
                    <a:pt x="874" y="2080"/>
                  </a:cubicBezTo>
                  <a:cubicBezTo>
                    <a:pt x="926" y="2028"/>
                    <a:pt x="971" y="1972"/>
                    <a:pt x="1016" y="1898"/>
                  </a:cubicBezTo>
                  <a:cubicBezTo>
                    <a:pt x="1091" y="1784"/>
                    <a:pt x="1147" y="1653"/>
                    <a:pt x="1194" y="1495"/>
                  </a:cubicBezTo>
                  <a:cubicBezTo>
                    <a:pt x="1278" y="1193"/>
                    <a:pt x="1318" y="881"/>
                    <a:pt x="1341" y="614"/>
                  </a:cubicBezTo>
                  <a:lnTo>
                    <a:pt x="1357" y="472"/>
                  </a:lnTo>
                  <a:cubicBezTo>
                    <a:pt x="1364" y="375"/>
                    <a:pt x="1375" y="278"/>
                    <a:pt x="1380" y="187"/>
                  </a:cubicBezTo>
                  <a:lnTo>
                    <a:pt x="1386" y="147"/>
                  </a:lnTo>
                  <a:cubicBezTo>
                    <a:pt x="1391" y="97"/>
                    <a:pt x="1398" y="51"/>
                    <a:pt x="1404" y="6"/>
                  </a:cubicBezTo>
                  <a:lnTo>
                    <a:pt x="1398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9"/>
            <p:cNvSpPr/>
            <p:nvPr/>
          </p:nvSpPr>
          <p:spPr>
            <a:xfrm>
              <a:off x="7075156" y="794284"/>
              <a:ext cx="789" cy="9439"/>
            </a:xfrm>
            <a:custGeom>
              <a:avLst/>
              <a:gdLst/>
              <a:ahLst/>
              <a:cxnLst/>
              <a:rect l="l" t="t" r="r" b="b"/>
              <a:pathLst>
                <a:path w="24" h="287" extrusionOk="0">
                  <a:moveTo>
                    <a:pt x="23" y="1"/>
                  </a:moveTo>
                  <a:lnTo>
                    <a:pt x="23" y="1"/>
                  </a:lnTo>
                  <a:cubicBezTo>
                    <a:pt x="18" y="92"/>
                    <a:pt x="7" y="189"/>
                    <a:pt x="0" y="286"/>
                  </a:cubicBezTo>
                  <a:cubicBezTo>
                    <a:pt x="7" y="189"/>
                    <a:pt x="18" y="98"/>
                    <a:pt x="23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9"/>
            <p:cNvSpPr/>
            <p:nvPr/>
          </p:nvSpPr>
          <p:spPr>
            <a:xfrm>
              <a:off x="7026383" y="783300"/>
              <a:ext cx="55350" cy="82778"/>
            </a:xfrm>
            <a:custGeom>
              <a:avLst/>
              <a:gdLst/>
              <a:ahLst/>
              <a:cxnLst/>
              <a:rect l="l" t="t" r="r" b="b"/>
              <a:pathLst>
                <a:path w="1683" h="2517" extrusionOk="0">
                  <a:moveTo>
                    <a:pt x="1546" y="1"/>
                  </a:moveTo>
                  <a:cubicBezTo>
                    <a:pt x="1478" y="1"/>
                    <a:pt x="1415" y="51"/>
                    <a:pt x="1410" y="120"/>
                  </a:cubicBezTo>
                  <a:cubicBezTo>
                    <a:pt x="1410" y="159"/>
                    <a:pt x="1404" y="199"/>
                    <a:pt x="1399" y="240"/>
                  </a:cubicBezTo>
                  <a:cubicBezTo>
                    <a:pt x="1438" y="211"/>
                    <a:pt x="1483" y="182"/>
                    <a:pt x="1524" y="148"/>
                  </a:cubicBezTo>
                  <a:lnTo>
                    <a:pt x="1530" y="154"/>
                  </a:lnTo>
                  <a:cubicBezTo>
                    <a:pt x="1524" y="199"/>
                    <a:pt x="1517" y="245"/>
                    <a:pt x="1512" y="295"/>
                  </a:cubicBezTo>
                  <a:lnTo>
                    <a:pt x="1506" y="335"/>
                  </a:lnTo>
                  <a:cubicBezTo>
                    <a:pt x="1501" y="432"/>
                    <a:pt x="1490" y="523"/>
                    <a:pt x="1483" y="620"/>
                  </a:cubicBezTo>
                  <a:lnTo>
                    <a:pt x="1467" y="762"/>
                  </a:lnTo>
                  <a:cubicBezTo>
                    <a:pt x="1461" y="835"/>
                    <a:pt x="1456" y="909"/>
                    <a:pt x="1444" y="990"/>
                  </a:cubicBezTo>
                  <a:cubicBezTo>
                    <a:pt x="1422" y="1200"/>
                    <a:pt x="1381" y="1421"/>
                    <a:pt x="1320" y="1643"/>
                  </a:cubicBezTo>
                  <a:cubicBezTo>
                    <a:pt x="1273" y="1801"/>
                    <a:pt x="1217" y="1932"/>
                    <a:pt x="1142" y="2046"/>
                  </a:cubicBezTo>
                  <a:cubicBezTo>
                    <a:pt x="1131" y="2063"/>
                    <a:pt x="1120" y="2081"/>
                    <a:pt x="1108" y="2097"/>
                  </a:cubicBezTo>
                  <a:cubicBezTo>
                    <a:pt x="1074" y="2149"/>
                    <a:pt x="1040" y="2188"/>
                    <a:pt x="1000" y="2228"/>
                  </a:cubicBezTo>
                  <a:cubicBezTo>
                    <a:pt x="961" y="2267"/>
                    <a:pt x="916" y="2296"/>
                    <a:pt x="876" y="2325"/>
                  </a:cubicBezTo>
                  <a:cubicBezTo>
                    <a:pt x="864" y="2330"/>
                    <a:pt x="859" y="2336"/>
                    <a:pt x="848" y="2341"/>
                  </a:cubicBezTo>
                  <a:cubicBezTo>
                    <a:pt x="830" y="2347"/>
                    <a:pt x="814" y="2359"/>
                    <a:pt x="796" y="2364"/>
                  </a:cubicBezTo>
                  <a:cubicBezTo>
                    <a:pt x="751" y="2387"/>
                    <a:pt x="706" y="2404"/>
                    <a:pt x="665" y="2415"/>
                  </a:cubicBezTo>
                  <a:cubicBezTo>
                    <a:pt x="625" y="2427"/>
                    <a:pt x="586" y="2432"/>
                    <a:pt x="546" y="2432"/>
                  </a:cubicBezTo>
                  <a:cubicBezTo>
                    <a:pt x="529" y="2432"/>
                    <a:pt x="507" y="2427"/>
                    <a:pt x="489" y="2427"/>
                  </a:cubicBezTo>
                  <a:cubicBezTo>
                    <a:pt x="473" y="2422"/>
                    <a:pt x="460" y="2422"/>
                    <a:pt x="449" y="2415"/>
                  </a:cubicBezTo>
                  <a:cubicBezTo>
                    <a:pt x="421" y="2404"/>
                    <a:pt x="392" y="2393"/>
                    <a:pt x="365" y="2381"/>
                  </a:cubicBezTo>
                  <a:cubicBezTo>
                    <a:pt x="342" y="2359"/>
                    <a:pt x="313" y="2341"/>
                    <a:pt x="290" y="2319"/>
                  </a:cubicBezTo>
                  <a:cubicBezTo>
                    <a:pt x="290" y="2312"/>
                    <a:pt x="284" y="2312"/>
                    <a:pt x="284" y="2312"/>
                  </a:cubicBezTo>
                  <a:cubicBezTo>
                    <a:pt x="274" y="2302"/>
                    <a:pt x="263" y="2285"/>
                    <a:pt x="250" y="2273"/>
                  </a:cubicBezTo>
                  <a:cubicBezTo>
                    <a:pt x="239" y="2251"/>
                    <a:pt x="222" y="2228"/>
                    <a:pt x="205" y="2205"/>
                  </a:cubicBezTo>
                  <a:cubicBezTo>
                    <a:pt x="205" y="2199"/>
                    <a:pt x="205" y="2194"/>
                    <a:pt x="200" y="2188"/>
                  </a:cubicBezTo>
                  <a:cubicBezTo>
                    <a:pt x="200" y="2188"/>
                    <a:pt x="194" y="2183"/>
                    <a:pt x="194" y="2176"/>
                  </a:cubicBezTo>
                  <a:cubicBezTo>
                    <a:pt x="188" y="2176"/>
                    <a:pt x="182" y="2171"/>
                    <a:pt x="177" y="2165"/>
                  </a:cubicBezTo>
                  <a:cubicBezTo>
                    <a:pt x="160" y="2149"/>
                    <a:pt x="143" y="2126"/>
                    <a:pt x="132" y="2108"/>
                  </a:cubicBezTo>
                  <a:cubicBezTo>
                    <a:pt x="119" y="2086"/>
                    <a:pt x="98" y="2081"/>
                    <a:pt x="74" y="2081"/>
                  </a:cubicBezTo>
                  <a:cubicBezTo>
                    <a:pt x="64" y="2081"/>
                    <a:pt x="46" y="2086"/>
                    <a:pt x="35" y="2092"/>
                  </a:cubicBezTo>
                  <a:cubicBezTo>
                    <a:pt x="1" y="2120"/>
                    <a:pt x="1" y="2160"/>
                    <a:pt x="24" y="2194"/>
                  </a:cubicBezTo>
                  <a:cubicBezTo>
                    <a:pt x="51" y="2233"/>
                    <a:pt x="85" y="2273"/>
                    <a:pt x="132" y="2307"/>
                  </a:cubicBezTo>
                  <a:cubicBezTo>
                    <a:pt x="126" y="2319"/>
                    <a:pt x="119" y="2330"/>
                    <a:pt x="119" y="2341"/>
                  </a:cubicBezTo>
                  <a:cubicBezTo>
                    <a:pt x="114" y="2375"/>
                    <a:pt x="126" y="2415"/>
                    <a:pt x="148" y="2443"/>
                  </a:cubicBezTo>
                  <a:cubicBezTo>
                    <a:pt x="177" y="2477"/>
                    <a:pt x="205" y="2490"/>
                    <a:pt x="245" y="2495"/>
                  </a:cubicBezTo>
                  <a:cubicBezTo>
                    <a:pt x="284" y="2506"/>
                    <a:pt x="324" y="2512"/>
                    <a:pt x="358" y="2512"/>
                  </a:cubicBezTo>
                  <a:cubicBezTo>
                    <a:pt x="376" y="2512"/>
                    <a:pt x="387" y="2506"/>
                    <a:pt x="404" y="2506"/>
                  </a:cubicBezTo>
                  <a:cubicBezTo>
                    <a:pt x="439" y="2517"/>
                    <a:pt x="467" y="2517"/>
                    <a:pt x="501" y="2517"/>
                  </a:cubicBezTo>
                  <a:cubicBezTo>
                    <a:pt x="535" y="2517"/>
                    <a:pt x="569" y="2517"/>
                    <a:pt x="604" y="2506"/>
                  </a:cubicBezTo>
                  <a:cubicBezTo>
                    <a:pt x="659" y="2495"/>
                    <a:pt x="711" y="2467"/>
                    <a:pt x="762" y="2438"/>
                  </a:cubicBezTo>
                  <a:cubicBezTo>
                    <a:pt x="779" y="2449"/>
                    <a:pt x="801" y="2456"/>
                    <a:pt x="819" y="2456"/>
                  </a:cubicBezTo>
                  <a:lnTo>
                    <a:pt x="835" y="2456"/>
                  </a:lnTo>
                  <a:cubicBezTo>
                    <a:pt x="869" y="2443"/>
                    <a:pt x="898" y="2438"/>
                    <a:pt x="927" y="2422"/>
                  </a:cubicBezTo>
                  <a:cubicBezTo>
                    <a:pt x="961" y="2404"/>
                    <a:pt x="995" y="2381"/>
                    <a:pt x="1024" y="2353"/>
                  </a:cubicBezTo>
                  <a:cubicBezTo>
                    <a:pt x="1081" y="2307"/>
                    <a:pt x="1131" y="2251"/>
                    <a:pt x="1176" y="2194"/>
                  </a:cubicBezTo>
                  <a:cubicBezTo>
                    <a:pt x="1257" y="2086"/>
                    <a:pt x="1313" y="1966"/>
                    <a:pt x="1365" y="1842"/>
                  </a:cubicBezTo>
                  <a:cubicBezTo>
                    <a:pt x="1410" y="1716"/>
                    <a:pt x="1449" y="1591"/>
                    <a:pt x="1478" y="1460"/>
                  </a:cubicBezTo>
                  <a:cubicBezTo>
                    <a:pt x="1512" y="1341"/>
                    <a:pt x="1535" y="1211"/>
                    <a:pt x="1564" y="1085"/>
                  </a:cubicBezTo>
                  <a:cubicBezTo>
                    <a:pt x="1569" y="1046"/>
                    <a:pt x="1535" y="1006"/>
                    <a:pt x="1495" y="990"/>
                  </a:cubicBezTo>
                  <a:cubicBezTo>
                    <a:pt x="1551" y="807"/>
                    <a:pt x="1598" y="625"/>
                    <a:pt x="1632" y="437"/>
                  </a:cubicBezTo>
                  <a:cubicBezTo>
                    <a:pt x="1654" y="342"/>
                    <a:pt x="1666" y="245"/>
                    <a:pt x="1677" y="148"/>
                  </a:cubicBezTo>
                  <a:cubicBezTo>
                    <a:pt x="1682" y="75"/>
                    <a:pt x="1632" y="6"/>
                    <a:pt x="155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9"/>
            <p:cNvSpPr/>
            <p:nvPr/>
          </p:nvSpPr>
          <p:spPr>
            <a:xfrm>
              <a:off x="7032763" y="788167"/>
              <a:ext cx="43938" cy="75148"/>
            </a:xfrm>
            <a:custGeom>
              <a:avLst/>
              <a:gdLst/>
              <a:ahLst/>
              <a:cxnLst/>
              <a:rect l="l" t="t" r="r" b="b"/>
              <a:pathLst>
                <a:path w="1336" h="2285" extrusionOk="0">
                  <a:moveTo>
                    <a:pt x="1330" y="0"/>
                  </a:moveTo>
                  <a:cubicBezTo>
                    <a:pt x="1289" y="34"/>
                    <a:pt x="1244" y="63"/>
                    <a:pt x="1205" y="92"/>
                  </a:cubicBezTo>
                  <a:cubicBezTo>
                    <a:pt x="1181" y="244"/>
                    <a:pt x="1153" y="398"/>
                    <a:pt x="1113" y="546"/>
                  </a:cubicBezTo>
                  <a:cubicBezTo>
                    <a:pt x="1029" y="887"/>
                    <a:pt x="914" y="1228"/>
                    <a:pt x="744" y="1534"/>
                  </a:cubicBezTo>
                  <a:cubicBezTo>
                    <a:pt x="675" y="1653"/>
                    <a:pt x="596" y="1762"/>
                    <a:pt x="500" y="1864"/>
                  </a:cubicBezTo>
                  <a:cubicBezTo>
                    <a:pt x="449" y="1915"/>
                    <a:pt x="392" y="1967"/>
                    <a:pt x="324" y="2006"/>
                  </a:cubicBezTo>
                  <a:cubicBezTo>
                    <a:pt x="279" y="2028"/>
                    <a:pt x="227" y="2051"/>
                    <a:pt x="176" y="2069"/>
                  </a:cubicBezTo>
                  <a:cubicBezTo>
                    <a:pt x="164" y="2069"/>
                    <a:pt x="153" y="2074"/>
                    <a:pt x="137" y="2074"/>
                  </a:cubicBezTo>
                  <a:cubicBezTo>
                    <a:pt x="125" y="2074"/>
                    <a:pt x="108" y="2074"/>
                    <a:pt x="96" y="2069"/>
                  </a:cubicBezTo>
                  <a:lnTo>
                    <a:pt x="74" y="2069"/>
                  </a:lnTo>
                  <a:cubicBezTo>
                    <a:pt x="56" y="2062"/>
                    <a:pt x="40" y="2057"/>
                    <a:pt x="28" y="2046"/>
                  </a:cubicBezTo>
                  <a:cubicBezTo>
                    <a:pt x="17" y="2040"/>
                    <a:pt x="11" y="2035"/>
                    <a:pt x="0" y="2028"/>
                  </a:cubicBezTo>
                  <a:lnTo>
                    <a:pt x="0" y="2028"/>
                  </a:lnTo>
                  <a:cubicBezTo>
                    <a:pt x="0" y="2035"/>
                    <a:pt x="6" y="2040"/>
                    <a:pt x="6" y="2040"/>
                  </a:cubicBezTo>
                  <a:cubicBezTo>
                    <a:pt x="11" y="2046"/>
                    <a:pt x="11" y="2051"/>
                    <a:pt x="11" y="2057"/>
                  </a:cubicBezTo>
                  <a:cubicBezTo>
                    <a:pt x="28" y="2080"/>
                    <a:pt x="45" y="2103"/>
                    <a:pt x="56" y="2125"/>
                  </a:cubicBezTo>
                  <a:cubicBezTo>
                    <a:pt x="69" y="2137"/>
                    <a:pt x="80" y="2154"/>
                    <a:pt x="90" y="2164"/>
                  </a:cubicBezTo>
                  <a:cubicBezTo>
                    <a:pt x="90" y="2164"/>
                    <a:pt x="96" y="2164"/>
                    <a:pt x="96" y="2171"/>
                  </a:cubicBezTo>
                  <a:cubicBezTo>
                    <a:pt x="119" y="2193"/>
                    <a:pt x="148" y="2211"/>
                    <a:pt x="171" y="2233"/>
                  </a:cubicBezTo>
                  <a:cubicBezTo>
                    <a:pt x="198" y="2245"/>
                    <a:pt x="227" y="2256"/>
                    <a:pt x="255" y="2267"/>
                  </a:cubicBezTo>
                  <a:cubicBezTo>
                    <a:pt x="266" y="2274"/>
                    <a:pt x="279" y="2274"/>
                    <a:pt x="295" y="2279"/>
                  </a:cubicBezTo>
                  <a:cubicBezTo>
                    <a:pt x="313" y="2279"/>
                    <a:pt x="335" y="2284"/>
                    <a:pt x="352" y="2284"/>
                  </a:cubicBezTo>
                  <a:cubicBezTo>
                    <a:pt x="392" y="2284"/>
                    <a:pt x="431" y="2279"/>
                    <a:pt x="471" y="2267"/>
                  </a:cubicBezTo>
                  <a:cubicBezTo>
                    <a:pt x="512" y="2256"/>
                    <a:pt x="557" y="2239"/>
                    <a:pt x="602" y="2216"/>
                  </a:cubicBezTo>
                  <a:cubicBezTo>
                    <a:pt x="620" y="2211"/>
                    <a:pt x="636" y="2199"/>
                    <a:pt x="654" y="2193"/>
                  </a:cubicBezTo>
                  <a:cubicBezTo>
                    <a:pt x="665" y="2188"/>
                    <a:pt x="670" y="2182"/>
                    <a:pt x="682" y="2177"/>
                  </a:cubicBezTo>
                  <a:cubicBezTo>
                    <a:pt x="722" y="2148"/>
                    <a:pt x="767" y="2119"/>
                    <a:pt x="806" y="2080"/>
                  </a:cubicBezTo>
                  <a:cubicBezTo>
                    <a:pt x="846" y="2040"/>
                    <a:pt x="880" y="2001"/>
                    <a:pt x="914" y="1949"/>
                  </a:cubicBezTo>
                  <a:cubicBezTo>
                    <a:pt x="926" y="1933"/>
                    <a:pt x="937" y="1915"/>
                    <a:pt x="948" y="1898"/>
                  </a:cubicBezTo>
                  <a:cubicBezTo>
                    <a:pt x="1023" y="1784"/>
                    <a:pt x="1079" y="1653"/>
                    <a:pt x="1126" y="1495"/>
                  </a:cubicBezTo>
                  <a:cubicBezTo>
                    <a:pt x="1187" y="1273"/>
                    <a:pt x="1228" y="1052"/>
                    <a:pt x="1250" y="842"/>
                  </a:cubicBezTo>
                  <a:cubicBezTo>
                    <a:pt x="1262" y="761"/>
                    <a:pt x="1267" y="687"/>
                    <a:pt x="1273" y="614"/>
                  </a:cubicBezTo>
                  <a:lnTo>
                    <a:pt x="1289" y="472"/>
                  </a:lnTo>
                  <a:cubicBezTo>
                    <a:pt x="1296" y="375"/>
                    <a:pt x="1307" y="278"/>
                    <a:pt x="1312" y="187"/>
                  </a:cubicBezTo>
                  <a:lnTo>
                    <a:pt x="1318" y="147"/>
                  </a:lnTo>
                  <a:cubicBezTo>
                    <a:pt x="1323" y="97"/>
                    <a:pt x="1330" y="51"/>
                    <a:pt x="1336" y="6"/>
                  </a:cubicBezTo>
                  <a:lnTo>
                    <a:pt x="1330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9"/>
            <p:cNvSpPr/>
            <p:nvPr/>
          </p:nvSpPr>
          <p:spPr>
            <a:xfrm>
              <a:off x="7833890" y="685163"/>
              <a:ext cx="55942" cy="89125"/>
            </a:xfrm>
            <a:custGeom>
              <a:avLst/>
              <a:gdLst/>
              <a:ahLst/>
              <a:cxnLst/>
              <a:rect l="l" t="t" r="r" b="b"/>
              <a:pathLst>
                <a:path w="1701" h="2710" extrusionOk="0">
                  <a:moveTo>
                    <a:pt x="1490" y="279"/>
                  </a:moveTo>
                  <a:lnTo>
                    <a:pt x="1490" y="285"/>
                  </a:lnTo>
                  <a:cubicBezTo>
                    <a:pt x="1490" y="302"/>
                    <a:pt x="1485" y="326"/>
                    <a:pt x="1485" y="347"/>
                  </a:cubicBezTo>
                  <a:lnTo>
                    <a:pt x="1478" y="365"/>
                  </a:lnTo>
                  <a:lnTo>
                    <a:pt x="1472" y="421"/>
                  </a:lnTo>
                  <a:lnTo>
                    <a:pt x="1461" y="496"/>
                  </a:lnTo>
                  <a:lnTo>
                    <a:pt x="1456" y="512"/>
                  </a:lnTo>
                  <a:cubicBezTo>
                    <a:pt x="1444" y="598"/>
                    <a:pt x="1433" y="683"/>
                    <a:pt x="1422" y="769"/>
                  </a:cubicBezTo>
                  <a:cubicBezTo>
                    <a:pt x="1375" y="1069"/>
                    <a:pt x="1325" y="1320"/>
                    <a:pt x="1257" y="1541"/>
                  </a:cubicBezTo>
                  <a:lnTo>
                    <a:pt x="1257" y="1558"/>
                  </a:lnTo>
                  <a:cubicBezTo>
                    <a:pt x="1183" y="1792"/>
                    <a:pt x="1110" y="1978"/>
                    <a:pt x="1013" y="2133"/>
                  </a:cubicBezTo>
                  <a:cubicBezTo>
                    <a:pt x="966" y="2206"/>
                    <a:pt x="921" y="2269"/>
                    <a:pt x="871" y="2319"/>
                  </a:cubicBezTo>
                  <a:cubicBezTo>
                    <a:pt x="837" y="2348"/>
                    <a:pt x="803" y="2377"/>
                    <a:pt x="762" y="2398"/>
                  </a:cubicBezTo>
                  <a:cubicBezTo>
                    <a:pt x="728" y="2416"/>
                    <a:pt x="688" y="2427"/>
                    <a:pt x="649" y="2439"/>
                  </a:cubicBezTo>
                  <a:cubicBezTo>
                    <a:pt x="604" y="2450"/>
                    <a:pt x="557" y="2456"/>
                    <a:pt x="518" y="2456"/>
                  </a:cubicBezTo>
                  <a:cubicBezTo>
                    <a:pt x="496" y="2456"/>
                    <a:pt x="473" y="2456"/>
                    <a:pt x="449" y="2450"/>
                  </a:cubicBezTo>
                  <a:cubicBezTo>
                    <a:pt x="439" y="2445"/>
                    <a:pt x="421" y="2433"/>
                    <a:pt x="410" y="2427"/>
                  </a:cubicBezTo>
                  <a:cubicBezTo>
                    <a:pt x="394" y="2422"/>
                    <a:pt x="381" y="2411"/>
                    <a:pt x="370" y="2398"/>
                  </a:cubicBezTo>
                  <a:cubicBezTo>
                    <a:pt x="359" y="2382"/>
                    <a:pt x="347" y="2364"/>
                    <a:pt x="336" y="2343"/>
                  </a:cubicBezTo>
                  <a:cubicBezTo>
                    <a:pt x="319" y="2314"/>
                    <a:pt x="302" y="2274"/>
                    <a:pt x="291" y="2240"/>
                  </a:cubicBezTo>
                  <a:cubicBezTo>
                    <a:pt x="274" y="2160"/>
                    <a:pt x="268" y="2070"/>
                    <a:pt x="268" y="1973"/>
                  </a:cubicBezTo>
                  <a:cubicBezTo>
                    <a:pt x="274" y="1837"/>
                    <a:pt x="291" y="1706"/>
                    <a:pt x="325" y="1587"/>
                  </a:cubicBezTo>
                  <a:cubicBezTo>
                    <a:pt x="359" y="1496"/>
                    <a:pt x="399" y="1404"/>
                    <a:pt x="467" y="1297"/>
                  </a:cubicBezTo>
                  <a:cubicBezTo>
                    <a:pt x="580" y="1115"/>
                    <a:pt x="722" y="939"/>
                    <a:pt x="910" y="756"/>
                  </a:cubicBezTo>
                  <a:cubicBezTo>
                    <a:pt x="1103" y="575"/>
                    <a:pt x="1307" y="416"/>
                    <a:pt x="1490" y="279"/>
                  </a:cubicBezTo>
                  <a:close/>
                  <a:moveTo>
                    <a:pt x="1553" y="1"/>
                  </a:moveTo>
                  <a:cubicBezTo>
                    <a:pt x="1530" y="1"/>
                    <a:pt x="1512" y="6"/>
                    <a:pt x="1490" y="19"/>
                  </a:cubicBezTo>
                  <a:cubicBezTo>
                    <a:pt x="1246" y="200"/>
                    <a:pt x="1000" y="381"/>
                    <a:pt x="774" y="581"/>
                  </a:cubicBezTo>
                  <a:cubicBezTo>
                    <a:pt x="654" y="688"/>
                    <a:pt x="546" y="796"/>
                    <a:pt x="444" y="916"/>
                  </a:cubicBezTo>
                  <a:cubicBezTo>
                    <a:pt x="342" y="1035"/>
                    <a:pt x="250" y="1166"/>
                    <a:pt x="171" y="1302"/>
                  </a:cubicBezTo>
                  <a:cubicBezTo>
                    <a:pt x="87" y="1451"/>
                    <a:pt x="40" y="1621"/>
                    <a:pt x="19" y="1797"/>
                  </a:cubicBezTo>
                  <a:cubicBezTo>
                    <a:pt x="1" y="1887"/>
                    <a:pt x="1" y="1989"/>
                    <a:pt x="1" y="2081"/>
                  </a:cubicBezTo>
                  <a:cubicBezTo>
                    <a:pt x="6" y="2178"/>
                    <a:pt x="24" y="2262"/>
                    <a:pt x="46" y="2353"/>
                  </a:cubicBezTo>
                  <a:cubicBezTo>
                    <a:pt x="58" y="2388"/>
                    <a:pt x="74" y="2422"/>
                    <a:pt x="92" y="2450"/>
                  </a:cubicBezTo>
                  <a:cubicBezTo>
                    <a:pt x="109" y="2490"/>
                    <a:pt x="132" y="2529"/>
                    <a:pt x="166" y="2563"/>
                  </a:cubicBezTo>
                  <a:lnTo>
                    <a:pt x="216" y="2615"/>
                  </a:lnTo>
                  <a:cubicBezTo>
                    <a:pt x="234" y="2632"/>
                    <a:pt x="257" y="2644"/>
                    <a:pt x="279" y="2655"/>
                  </a:cubicBezTo>
                  <a:cubicBezTo>
                    <a:pt x="319" y="2678"/>
                    <a:pt x="359" y="2689"/>
                    <a:pt x="404" y="2700"/>
                  </a:cubicBezTo>
                  <a:cubicBezTo>
                    <a:pt x="430" y="2707"/>
                    <a:pt x="456" y="2710"/>
                    <a:pt x="483" y="2710"/>
                  </a:cubicBezTo>
                  <a:cubicBezTo>
                    <a:pt x="502" y="2710"/>
                    <a:pt x="522" y="2708"/>
                    <a:pt x="541" y="2705"/>
                  </a:cubicBezTo>
                  <a:cubicBezTo>
                    <a:pt x="598" y="2705"/>
                    <a:pt x="649" y="2689"/>
                    <a:pt x="706" y="2671"/>
                  </a:cubicBezTo>
                  <a:cubicBezTo>
                    <a:pt x="790" y="2644"/>
                    <a:pt x="871" y="2598"/>
                    <a:pt x="939" y="2542"/>
                  </a:cubicBezTo>
                  <a:cubicBezTo>
                    <a:pt x="1086" y="2411"/>
                    <a:pt x="1189" y="2240"/>
                    <a:pt x="1268" y="2070"/>
                  </a:cubicBezTo>
                  <a:cubicBezTo>
                    <a:pt x="1365" y="1865"/>
                    <a:pt x="1433" y="1648"/>
                    <a:pt x="1490" y="1427"/>
                  </a:cubicBezTo>
                  <a:cubicBezTo>
                    <a:pt x="1558" y="1200"/>
                    <a:pt x="1603" y="961"/>
                    <a:pt x="1643" y="722"/>
                  </a:cubicBezTo>
                  <a:cubicBezTo>
                    <a:pt x="1660" y="626"/>
                    <a:pt x="1671" y="523"/>
                    <a:pt x="1682" y="428"/>
                  </a:cubicBezTo>
                  <a:cubicBezTo>
                    <a:pt x="1689" y="381"/>
                    <a:pt x="1689" y="336"/>
                    <a:pt x="1695" y="297"/>
                  </a:cubicBezTo>
                  <a:cubicBezTo>
                    <a:pt x="1695" y="268"/>
                    <a:pt x="1695" y="245"/>
                    <a:pt x="1700" y="223"/>
                  </a:cubicBezTo>
                  <a:lnTo>
                    <a:pt x="1700" y="155"/>
                  </a:lnTo>
                  <a:cubicBezTo>
                    <a:pt x="1695" y="143"/>
                    <a:pt x="1695" y="126"/>
                    <a:pt x="1689" y="114"/>
                  </a:cubicBezTo>
                  <a:cubicBezTo>
                    <a:pt x="1689" y="109"/>
                    <a:pt x="1682" y="103"/>
                    <a:pt x="1682" y="98"/>
                  </a:cubicBezTo>
                  <a:cubicBezTo>
                    <a:pt x="1677" y="69"/>
                    <a:pt x="1660" y="46"/>
                    <a:pt x="1637" y="35"/>
                  </a:cubicBezTo>
                  <a:cubicBezTo>
                    <a:pt x="1614" y="12"/>
                    <a:pt x="1587" y="1"/>
                    <a:pt x="155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9"/>
            <p:cNvSpPr/>
            <p:nvPr/>
          </p:nvSpPr>
          <p:spPr>
            <a:xfrm>
              <a:off x="7842704" y="694338"/>
              <a:ext cx="40221" cy="71596"/>
            </a:xfrm>
            <a:custGeom>
              <a:avLst/>
              <a:gdLst/>
              <a:ahLst/>
              <a:cxnLst/>
              <a:rect l="l" t="t" r="r" b="b"/>
              <a:pathLst>
                <a:path w="1223" h="2177" extrusionOk="0">
                  <a:moveTo>
                    <a:pt x="1222" y="0"/>
                  </a:moveTo>
                  <a:cubicBezTo>
                    <a:pt x="1039" y="137"/>
                    <a:pt x="835" y="296"/>
                    <a:pt x="642" y="477"/>
                  </a:cubicBezTo>
                  <a:cubicBezTo>
                    <a:pt x="454" y="660"/>
                    <a:pt x="312" y="836"/>
                    <a:pt x="199" y="1018"/>
                  </a:cubicBezTo>
                  <a:cubicBezTo>
                    <a:pt x="131" y="1125"/>
                    <a:pt x="91" y="1217"/>
                    <a:pt x="57" y="1308"/>
                  </a:cubicBezTo>
                  <a:cubicBezTo>
                    <a:pt x="23" y="1427"/>
                    <a:pt x="6" y="1558"/>
                    <a:pt x="0" y="1694"/>
                  </a:cubicBezTo>
                  <a:cubicBezTo>
                    <a:pt x="0" y="1791"/>
                    <a:pt x="6" y="1881"/>
                    <a:pt x="23" y="1961"/>
                  </a:cubicBezTo>
                  <a:cubicBezTo>
                    <a:pt x="34" y="2001"/>
                    <a:pt x="51" y="2035"/>
                    <a:pt x="68" y="2064"/>
                  </a:cubicBezTo>
                  <a:cubicBezTo>
                    <a:pt x="79" y="2085"/>
                    <a:pt x="91" y="2103"/>
                    <a:pt x="102" y="2119"/>
                  </a:cubicBezTo>
                  <a:cubicBezTo>
                    <a:pt x="113" y="2132"/>
                    <a:pt x="131" y="2143"/>
                    <a:pt x="142" y="2148"/>
                  </a:cubicBezTo>
                  <a:cubicBezTo>
                    <a:pt x="153" y="2154"/>
                    <a:pt x="171" y="2166"/>
                    <a:pt x="181" y="2171"/>
                  </a:cubicBezTo>
                  <a:cubicBezTo>
                    <a:pt x="205" y="2171"/>
                    <a:pt x="228" y="2177"/>
                    <a:pt x="250" y="2177"/>
                  </a:cubicBezTo>
                  <a:cubicBezTo>
                    <a:pt x="289" y="2177"/>
                    <a:pt x="336" y="2171"/>
                    <a:pt x="381" y="2160"/>
                  </a:cubicBezTo>
                  <a:cubicBezTo>
                    <a:pt x="420" y="2148"/>
                    <a:pt x="460" y="2137"/>
                    <a:pt x="494" y="2119"/>
                  </a:cubicBezTo>
                  <a:cubicBezTo>
                    <a:pt x="535" y="2098"/>
                    <a:pt x="569" y="2069"/>
                    <a:pt x="603" y="2040"/>
                  </a:cubicBezTo>
                  <a:cubicBezTo>
                    <a:pt x="653" y="1990"/>
                    <a:pt x="698" y="1927"/>
                    <a:pt x="745" y="1854"/>
                  </a:cubicBezTo>
                  <a:cubicBezTo>
                    <a:pt x="842" y="1699"/>
                    <a:pt x="915" y="1513"/>
                    <a:pt x="989" y="1279"/>
                  </a:cubicBezTo>
                  <a:lnTo>
                    <a:pt x="989" y="1262"/>
                  </a:lnTo>
                  <a:cubicBezTo>
                    <a:pt x="1057" y="1041"/>
                    <a:pt x="1107" y="790"/>
                    <a:pt x="1154" y="490"/>
                  </a:cubicBezTo>
                  <a:cubicBezTo>
                    <a:pt x="1165" y="404"/>
                    <a:pt x="1176" y="319"/>
                    <a:pt x="1193" y="233"/>
                  </a:cubicBezTo>
                  <a:lnTo>
                    <a:pt x="1193" y="217"/>
                  </a:lnTo>
                  <a:lnTo>
                    <a:pt x="1204" y="142"/>
                  </a:lnTo>
                  <a:lnTo>
                    <a:pt x="1210" y="86"/>
                  </a:lnTo>
                  <a:lnTo>
                    <a:pt x="1217" y="68"/>
                  </a:lnTo>
                  <a:cubicBezTo>
                    <a:pt x="1217" y="47"/>
                    <a:pt x="1222" y="23"/>
                    <a:pt x="1222" y="6"/>
                  </a:cubicBezTo>
                  <a:lnTo>
                    <a:pt x="1222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9"/>
            <p:cNvSpPr/>
            <p:nvPr/>
          </p:nvSpPr>
          <p:spPr>
            <a:xfrm>
              <a:off x="7880624" y="705717"/>
              <a:ext cx="756" cy="4736"/>
            </a:xfrm>
            <a:custGeom>
              <a:avLst/>
              <a:gdLst/>
              <a:ahLst/>
              <a:cxnLst/>
              <a:rect l="l" t="t" r="r" b="b"/>
              <a:pathLst>
                <a:path w="23" h="144" extrusionOk="0">
                  <a:moveTo>
                    <a:pt x="23" y="1"/>
                  </a:moveTo>
                  <a:lnTo>
                    <a:pt x="23" y="1"/>
                  </a:lnTo>
                  <a:cubicBezTo>
                    <a:pt x="17" y="47"/>
                    <a:pt x="6" y="92"/>
                    <a:pt x="1" y="144"/>
                  </a:cubicBezTo>
                  <a:cubicBezTo>
                    <a:pt x="12" y="92"/>
                    <a:pt x="17" y="47"/>
                    <a:pt x="23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9"/>
            <p:cNvSpPr/>
            <p:nvPr/>
          </p:nvSpPr>
          <p:spPr>
            <a:xfrm>
              <a:off x="7838757" y="691740"/>
              <a:ext cx="47687" cy="76792"/>
            </a:xfrm>
            <a:custGeom>
              <a:avLst/>
              <a:gdLst/>
              <a:ahLst/>
              <a:cxnLst/>
              <a:rect l="l" t="t" r="r" b="b"/>
              <a:pathLst>
                <a:path w="1450" h="2335" extrusionOk="0">
                  <a:moveTo>
                    <a:pt x="1364" y="0"/>
                  </a:moveTo>
                  <a:cubicBezTo>
                    <a:pt x="1324" y="0"/>
                    <a:pt x="1290" y="29"/>
                    <a:pt x="1285" y="68"/>
                  </a:cubicBezTo>
                  <a:lnTo>
                    <a:pt x="1285" y="91"/>
                  </a:lnTo>
                  <a:cubicBezTo>
                    <a:pt x="1279" y="97"/>
                    <a:pt x="1274" y="102"/>
                    <a:pt x="1274" y="108"/>
                  </a:cubicBezTo>
                  <a:cubicBezTo>
                    <a:pt x="1274" y="119"/>
                    <a:pt x="1268" y="131"/>
                    <a:pt x="1262" y="136"/>
                  </a:cubicBezTo>
                  <a:lnTo>
                    <a:pt x="1268" y="136"/>
                  </a:lnTo>
                  <a:cubicBezTo>
                    <a:pt x="1290" y="119"/>
                    <a:pt x="1313" y="97"/>
                    <a:pt x="1342" y="79"/>
                  </a:cubicBezTo>
                  <a:lnTo>
                    <a:pt x="1342" y="85"/>
                  </a:lnTo>
                  <a:cubicBezTo>
                    <a:pt x="1342" y="102"/>
                    <a:pt x="1337" y="119"/>
                    <a:pt x="1337" y="136"/>
                  </a:cubicBezTo>
                  <a:lnTo>
                    <a:pt x="1337" y="147"/>
                  </a:lnTo>
                  <a:lnTo>
                    <a:pt x="1337" y="153"/>
                  </a:lnTo>
                  <a:lnTo>
                    <a:pt x="1330" y="165"/>
                  </a:lnTo>
                  <a:lnTo>
                    <a:pt x="1324" y="221"/>
                  </a:lnTo>
                  <a:lnTo>
                    <a:pt x="1313" y="296"/>
                  </a:lnTo>
                  <a:lnTo>
                    <a:pt x="1313" y="307"/>
                  </a:lnTo>
                  <a:lnTo>
                    <a:pt x="1313" y="312"/>
                  </a:lnTo>
                  <a:cubicBezTo>
                    <a:pt x="1308" y="352"/>
                    <a:pt x="1302" y="386"/>
                    <a:pt x="1296" y="426"/>
                  </a:cubicBezTo>
                  <a:cubicBezTo>
                    <a:pt x="1290" y="472"/>
                    <a:pt x="1285" y="517"/>
                    <a:pt x="1274" y="569"/>
                  </a:cubicBezTo>
                  <a:cubicBezTo>
                    <a:pt x="1268" y="630"/>
                    <a:pt x="1256" y="687"/>
                    <a:pt x="1245" y="745"/>
                  </a:cubicBezTo>
                  <a:cubicBezTo>
                    <a:pt x="1206" y="971"/>
                    <a:pt x="1159" y="1165"/>
                    <a:pt x="1109" y="1341"/>
                  </a:cubicBezTo>
                  <a:lnTo>
                    <a:pt x="1109" y="1358"/>
                  </a:lnTo>
                  <a:cubicBezTo>
                    <a:pt x="1035" y="1592"/>
                    <a:pt x="962" y="1778"/>
                    <a:pt x="865" y="1933"/>
                  </a:cubicBezTo>
                  <a:cubicBezTo>
                    <a:pt x="842" y="1972"/>
                    <a:pt x="813" y="2012"/>
                    <a:pt x="784" y="2046"/>
                  </a:cubicBezTo>
                  <a:cubicBezTo>
                    <a:pt x="762" y="2074"/>
                    <a:pt x="739" y="2096"/>
                    <a:pt x="723" y="2119"/>
                  </a:cubicBezTo>
                  <a:cubicBezTo>
                    <a:pt x="716" y="2119"/>
                    <a:pt x="716" y="2125"/>
                    <a:pt x="711" y="2125"/>
                  </a:cubicBezTo>
                  <a:cubicBezTo>
                    <a:pt x="682" y="2153"/>
                    <a:pt x="648" y="2177"/>
                    <a:pt x="614" y="2198"/>
                  </a:cubicBezTo>
                  <a:cubicBezTo>
                    <a:pt x="608" y="2198"/>
                    <a:pt x="603" y="2198"/>
                    <a:pt x="603" y="2205"/>
                  </a:cubicBezTo>
                  <a:cubicBezTo>
                    <a:pt x="574" y="2216"/>
                    <a:pt x="546" y="2227"/>
                    <a:pt x="518" y="2233"/>
                  </a:cubicBezTo>
                  <a:cubicBezTo>
                    <a:pt x="511" y="2233"/>
                    <a:pt x="506" y="2239"/>
                    <a:pt x="501" y="2239"/>
                  </a:cubicBezTo>
                  <a:cubicBezTo>
                    <a:pt x="484" y="2245"/>
                    <a:pt x="461" y="2250"/>
                    <a:pt x="443" y="2250"/>
                  </a:cubicBezTo>
                  <a:cubicBezTo>
                    <a:pt x="416" y="2256"/>
                    <a:pt x="393" y="2256"/>
                    <a:pt x="370" y="2256"/>
                  </a:cubicBezTo>
                  <a:cubicBezTo>
                    <a:pt x="348" y="2256"/>
                    <a:pt x="330" y="2256"/>
                    <a:pt x="314" y="2250"/>
                  </a:cubicBezTo>
                  <a:lnTo>
                    <a:pt x="301" y="2250"/>
                  </a:lnTo>
                  <a:cubicBezTo>
                    <a:pt x="291" y="2245"/>
                    <a:pt x="273" y="2233"/>
                    <a:pt x="262" y="2227"/>
                  </a:cubicBezTo>
                  <a:cubicBezTo>
                    <a:pt x="256" y="2227"/>
                    <a:pt x="256" y="2222"/>
                    <a:pt x="251" y="2222"/>
                  </a:cubicBezTo>
                  <a:cubicBezTo>
                    <a:pt x="239" y="2216"/>
                    <a:pt x="233" y="2205"/>
                    <a:pt x="222" y="2198"/>
                  </a:cubicBezTo>
                  <a:cubicBezTo>
                    <a:pt x="222" y="2193"/>
                    <a:pt x="217" y="2188"/>
                    <a:pt x="211" y="2182"/>
                  </a:cubicBezTo>
                  <a:cubicBezTo>
                    <a:pt x="199" y="2171"/>
                    <a:pt x="194" y="2159"/>
                    <a:pt x="188" y="2143"/>
                  </a:cubicBezTo>
                  <a:cubicBezTo>
                    <a:pt x="171" y="2114"/>
                    <a:pt x="154" y="2080"/>
                    <a:pt x="143" y="2040"/>
                  </a:cubicBezTo>
                  <a:cubicBezTo>
                    <a:pt x="143" y="2023"/>
                    <a:pt x="136" y="2012"/>
                    <a:pt x="136" y="2001"/>
                  </a:cubicBezTo>
                  <a:cubicBezTo>
                    <a:pt x="131" y="2001"/>
                    <a:pt x="131" y="2001"/>
                    <a:pt x="126" y="1994"/>
                  </a:cubicBezTo>
                  <a:cubicBezTo>
                    <a:pt x="120" y="1994"/>
                    <a:pt x="109" y="1988"/>
                    <a:pt x="97" y="1988"/>
                  </a:cubicBezTo>
                  <a:cubicBezTo>
                    <a:pt x="68" y="1988"/>
                    <a:pt x="34" y="2012"/>
                    <a:pt x="23" y="2040"/>
                  </a:cubicBezTo>
                  <a:cubicBezTo>
                    <a:pt x="18" y="2057"/>
                    <a:pt x="18" y="2074"/>
                    <a:pt x="23" y="2091"/>
                  </a:cubicBezTo>
                  <a:cubicBezTo>
                    <a:pt x="0" y="2137"/>
                    <a:pt x="12" y="2193"/>
                    <a:pt x="52" y="2227"/>
                  </a:cubicBezTo>
                  <a:cubicBezTo>
                    <a:pt x="136" y="2301"/>
                    <a:pt x="233" y="2335"/>
                    <a:pt x="341" y="2335"/>
                  </a:cubicBezTo>
                  <a:cubicBezTo>
                    <a:pt x="382" y="2335"/>
                    <a:pt x="421" y="2329"/>
                    <a:pt x="461" y="2318"/>
                  </a:cubicBezTo>
                  <a:cubicBezTo>
                    <a:pt x="603" y="2284"/>
                    <a:pt x="723" y="2198"/>
                    <a:pt x="813" y="2085"/>
                  </a:cubicBezTo>
                  <a:cubicBezTo>
                    <a:pt x="818" y="2080"/>
                    <a:pt x="818" y="2080"/>
                    <a:pt x="818" y="2074"/>
                  </a:cubicBezTo>
                  <a:cubicBezTo>
                    <a:pt x="865" y="2035"/>
                    <a:pt x="904" y="1994"/>
                    <a:pt x="944" y="1949"/>
                  </a:cubicBezTo>
                  <a:cubicBezTo>
                    <a:pt x="1017" y="1870"/>
                    <a:pt x="1075" y="1768"/>
                    <a:pt x="1125" y="1671"/>
                  </a:cubicBezTo>
                  <a:cubicBezTo>
                    <a:pt x="1172" y="1574"/>
                    <a:pt x="1211" y="1472"/>
                    <a:pt x="1240" y="1369"/>
                  </a:cubicBezTo>
                  <a:cubicBezTo>
                    <a:pt x="1308" y="1154"/>
                    <a:pt x="1347" y="926"/>
                    <a:pt x="1376" y="698"/>
                  </a:cubicBezTo>
                  <a:cubicBezTo>
                    <a:pt x="1387" y="596"/>
                    <a:pt x="1405" y="494"/>
                    <a:pt x="1416" y="386"/>
                  </a:cubicBezTo>
                  <a:cubicBezTo>
                    <a:pt x="1421" y="296"/>
                    <a:pt x="1432" y="199"/>
                    <a:pt x="1444" y="108"/>
                  </a:cubicBezTo>
                  <a:lnTo>
                    <a:pt x="1444" y="85"/>
                  </a:lnTo>
                  <a:cubicBezTo>
                    <a:pt x="1450" y="45"/>
                    <a:pt x="1416" y="6"/>
                    <a:pt x="1376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9"/>
            <p:cNvSpPr/>
            <p:nvPr/>
          </p:nvSpPr>
          <p:spPr>
            <a:xfrm>
              <a:off x="7843230" y="694338"/>
              <a:ext cx="39695" cy="71596"/>
            </a:xfrm>
            <a:custGeom>
              <a:avLst/>
              <a:gdLst/>
              <a:ahLst/>
              <a:cxnLst/>
              <a:rect l="l" t="t" r="r" b="b"/>
              <a:pathLst>
                <a:path w="1207" h="2177" extrusionOk="0">
                  <a:moveTo>
                    <a:pt x="1206" y="0"/>
                  </a:moveTo>
                  <a:cubicBezTo>
                    <a:pt x="1177" y="18"/>
                    <a:pt x="1154" y="40"/>
                    <a:pt x="1132" y="57"/>
                  </a:cubicBezTo>
                  <a:lnTo>
                    <a:pt x="1126" y="57"/>
                  </a:lnTo>
                  <a:cubicBezTo>
                    <a:pt x="1120" y="86"/>
                    <a:pt x="1109" y="108"/>
                    <a:pt x="1098" y="131"/>
                  </a:cubicBezTo>
                  <a:cubicBezTo>
                    <a:pt x="1081" y="176"/>
                    <a:pt x="1064" y="228"/>
                    <a:pt x="1046" y="273"/>
                  </a:cubicBezTo>
                  <a:cubicBezTo>
                    <a:pt x="1007" y="398"/>
                    <a:pt x="962" y="517"/>
                    <a:pt x="916" y="643"/>
                  </a:cubicBezTo>
                  <a:cubicBezTo>
                    <a:pt x="819" y="915"/>
                    <a:pt x="711" y="1183"/>
                    <a:pt x="569" y="1438"/>
                  </a:cubicBezTo>
                  <a:cubicBezTo>
                    <a:pt x="501" y="1563"/>
                    <a:pt x="422" y="1683"/>
                    <a:pt x="320" y="1791"/>
                  </a:cubicBezTo>
                  <a:cubicBezTo>
                    <a:pt x="285" y="1825"/>
                    <a:pt x="246" y="1859"/>
                    <a:pt x="200" y="1888"/>
                  </a:cubicBezTo>
                  <a:cubicBezTo>
                    <a:pt x="178" y="1899"/>
                    <a:pt x="149" y="1909"/>
                    <a:pt x="120" y="1922"/>
                  </a:cubicBezTo>
                  <a:cubicBezTo>
                    <a:pt x="103" y="1927"/>
                    <a:pt x="86" y="1927"/>
                    <a:pt x="63" y="1933"/>
                  </a:cubicBezTo>
                  <a:cubicBezTo>
                    <a:pt x="47" y="1927"/>
                    <a:pt x="29" y="1927"/>
                    <a:pt x="7" y="1922"/>
                  </a:cubicBezTo>
                  <a:lnTo>
                    <a:pt x="0" y="1922"/>
                  </a:lnTo>
                  <a:cubicBezTo>
                    <a:pt x="0" y="1933"/>
                    <a:pt x="7" y="1944"/>
                    <a:pt x="7" y="1961"/>
                  </a:cubicBezTo>
                  <a:cubicBezTo>
                    <a:pt x="18" y="2001"/>
                    <a:pt x="35" y="2035"/>
                    <a:pt x="52" y="2064"/>
                  </a:cubicBezTo>
                  <a:cubicBezTo>
                    <a:pt x="58" y="2080"/>
                    <a:pt x="63" y="2092"/>
                    <a:pt x="75" y="2103"/>
                  </a:cubicBezTo>
                  <a:cubicBezTo>
                    <a:pt x="81" y="2109"/>
                    <a:pt x="86" y="2114"/>
                    <a:pt x="86" y="2119"/>
                  </a:cubicBezTo>
                  <a:cubicBezTo>
                    <a:pt x="97" y="2126"/>
                    <a:pt x="103" y="2137"/>
                    <a:pt x="115" y="2143"/>
                  </a:cubicBezTo>
                  <a:cubicBezTo>
                    <a:pt x="120" y="2143"/>
                    <a:pt x="120" y="2148"/>
                    <a:pt x="126" y="2148"/>
                  </a:cubicBezTo>
                  <a:cubicBezTo>
                    <a:pt x="137" y="2154"/>
                    <a:pt x="155" y="2166"/>
                    <a:pt x="165" y="2171"/>
                  </a:cubicBezTo>
                  <a:lnTo>
                    <a:pt x="178" y="2171"/>
                  </a:lnTo>
                  <a:cubicBezTo>
                    <a:pt x="194" y="2177"/>
                    <a:pt x="212" y="2177"/>
                    <a:pt x="234" y="2177"/>
                  </a:cubicBezTo>
                  <a:cubicBezTo>
                    <a:pt x="257" y="2177"/>
                    <a:pt x="280" y="2177"/>
                    <a:pt x="307" y="2171"/>
                  </a:cubicBezTo>
                  <a:cubicBezTo>
                    <a:pt x="325" y="2171"/>
                    <a:pt x="348" y="2166"/>
                    <a:pt x="365" y="2160"/>
                  </a:cubicBezTo>
                  <a:cubicBezTo>
                    <a:pt x="370" y="2160"/>
                    <a:pt x="375" y="2154"/>
                    <a:pt x="382" y="2154"/>
                  </a:cubicBezTo>
                  <a:cubicBezTo>
                    <a:pt x="410" y="2148"/>
                    <a:pt x="438" y="2137"/>
                    <a:pt x="467" y="2126"/>
                  </a:cubicBezTo>
                  <a:cubicBezTo>
                    <a:pt x="467" y="2119"/>
                    <a:pt x="472" y="2119"/>
                    <a:pt x="478" y="2119"/>
                  </a:cubicBezTo>
                  <a:cubicBezTo>
                    <a:pt x="512" y="2098"/>
                    <a:pt x="546" y="2074"/>
                    <a:pt x="575" y="2046"/>
                  </a:cubicBezTo>
                  <a:cubicBezTo>
                    <a:pt x="580" y="2046"/>
                    <a:pt x="580" y="2040"/>
                    <a:pt x="587" y="2040"/>
                  </a:cubicBezTo>
                  <a:cubicBezTo>
                    <a:pt x="603" y="2017"/>
                    <a:pt x="626" y="1995"/>
                    <a:pt x="648" y="1967"/>
                  </a:cubicBezTo>
                  <a:cubicBezTo>
                    <a:pt x="677" y="1933"/>
                    <a:pt x="706" y="1893"/>
                    <a:pt x="729" y="1854"/>
                  </a:cubicBezTo>
                  <a:cubicBezTo>
                    <a:pt x="826" y="1699"/>
                    <a:pt x="899" y="1513"/>
                    <a:pt x="973" y="1279"/>
                  </a:cubicBezTo>
                  <a:lnTo>
                    <a:pt x="973" y="1262"/>
                  </a:lnTo>
                  <a:cubicBezTo>
                    <a:pt x="1023" y="1086"/>
                    <a:pt x="1070" y="892"/>
                    <a:pt x="1109" y="666"/>
                  </a:cubicBezTo>
                  <a:cubicBezTo>
                    <a:pt x="1120" y="608"/>
                    <a:pt x="1132" y="551"/>
                    <a:pt x="1138" y="490"/>
                  </a:cubicBezTo>
                  <a:cubicBezTo>
                    <a:pt x="1143" y="438"/>
                    <a:pt x="1154" y="393"/>
                    <a:pt x="1160" y="347"/>
                  </a:cubicBezTo>
                  <a:cubicBezTo>
                    <a:pt x="1166" y="307"/>
                    <a:pt x="1172" y="273"/>
                    <a:pt x="1177" y="233"/>
                  </a:cubicBezTo>
                  <a:lnTo>
                    <a:pt x="1177" y="228"/>
                  </a:lnTo>
                  <a:lnTo>
                    <a:pt x="1177" y="217"/>
                  </a:lnTo>
                  <a:lnTo>
                    <a:pt x="1188" y="142"/>
                  </a:lnTo>
                  <a:lnTo>
                    <a:pt x="1194" y="86"/>
                  </a:lnTo>
                  <a:lnTo>
                    <a:pt x="1201" y="74"/>
                  </a:lnTo>
                  <a:lnTo>
                    <a:pt x="1201" y="68"/>
                  </a:lnTo>
                  <a:lnTo>
                    <a:pt x="1201" y="57"/>
                  </a:lnTo>
                  <a:cubicBezTo>
                    <a:pt x="1201" y="40"/>
                    <a:pt x="1206" y="23"/>
                    <a:pt x="1206" y="6"/>
                  </a:cubicBezTo>
                  <a:lnTo>
                    <a:pt x="1206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9"/>
            <p:cNvSpPr/>
            <p:nvPr/>
          </p:nvSpPr>
          <p:spPr>
            <a:xfrm>
              <a:off x="7126199" y="624090"/>
              <a:ext cx="55909" cy="89092"/>
            </a:xfrm>
            <a:custGeom>
              <a:avLst/>
              <a:gdLst/>
              <a:ahLst/>
              <a:cxnLst/>
              <a:rect l="l" t="t" r="r" b="b"/>
              <a:pathLst>
                <a:path w="1700" h="2709" extrusionOk="0">
                  <a:moveTo>
                    <a:pt x="1489" y="279"/>
                  </a:moveTo>
                  <a:cubicBezTo>
                    <a:pt x="1489" y="301"/>
                    <a:pt x="1483" y="324"/>
                    <a:pt x="1483" y="347"/>
                  </a:cubicBezTo>
                  <a:lnTo>
                    <a:pt x="1477" y="363"/>
                  </a:lnTo>
                  <a:lnTo>
                    <a:pt x="1472" y="421"/>
                  </a:lnTo>
                  <a:lnTo>
                    <a:pt x="1461" y="494"/>
                  </a:lnTo>
                  <a:lnTo>
                    <a:pt x="1461" y="512"/>
                  </a:lnTo>
                  <a:cubicBezTo>
                    <a:pt x="1448" y="597"/>
                    <a:pt x="1432" y="682"/>
                    <a:pt x="1421" y="767"/>
                  </a:cubicBezTo>
                  <a:cubicBezTo>
                    <a:pt x="1375" y="1068"/>
                    <a:pt x="1324" y="1318"/>
                    <a:pt x="1256" y="1540"/>
                  </a:cubicBezTo>
                  <a:lnTo>
                    <a:pt x="1256" y="1551"/>
                  </a:lnTo>
                  <a:cubicBezTo>
                    <a:pt x="1183" y="1790"/>
                    <a:pt x="1108" y="1971"/>
                    <a:pt x="1012" y="2131"/>
                  </a:cubicBezTo>
                  <a:cubicBezTo>
                    <a:pt x="966" y="2204"/>
                    <a:pt x="921" y="2267"/>
                    <a:pt x="869" y="2319"/>
                  </a:cubicBezTo>
                  <a:cubicBezTo>
                    <a:pt x="835" y="2346"/>
                    <a:pt x="801" y="2369"/>
                    <a:pt x="761" y="2393"/>
                  </a:cubicBezTo>
                  <a:cubicBezTo>
                    <a:pt x="727" y="2409"/>
                    <a:pt x="687" y="2427"/>
                    <a:pt x="648" y="2438"/>
                  </a:cubicBezTo>
                  <a:cubicBezTo>
                    <a:pt x="603" y="2448"/>
                    <a:pt x="557" y="2455"/>
                    <a:pt x="517" y="2455"/>
                  </a:cubicBezTo>
                  <a:cubicBezTo>
                    <a:pt x="494" y="2455"/>
                    <a:pt x="472" y="2448"/>
                    <a:pt x="449" y="2443"/>
                  </a:cubicBezTo>
                  <a:cubicBezTo>
                    <a:pt x="438" y="2438"/>
                    <a:pt x="420" y="2432"/>
                    <a:pt x="409" y="2427"/>
                  </a:cubicBezTo>
                  <a:cubicBezTo>
                    <a:pt x="392" y="2414"/>
                    <a:pt x="381" y="2409"/>
                    <a:pt x="370" y="2398"/>
                  </a:cubicBezTo>
                  <a:cubicBezTo>
                    <a:pt x="357" y="2380"/>
                    <a:pt x="347" y="2358"/>
                    <a:pt x="336" y="2341"/>
                  </a:cubicBezTo>
                  <a:cubicBezTo>
                    <a:pt x="318" y="2307"/>
                    <a:pt x="302" y="2273"/>
                    <a:pt x="289" y="2233"/>
                  </a:cubicBezTo>
                  <a:cubicBezTo>
                    <a:pt x="273" y="2159"/>
                    <a:pt x="267" y="2068"/>
                    <a:pt x="267" y="1971"/>
                  </a:cubicBezTo>
                  <a:cubicBezTo>
                    <a:pt x="273" y="1835"/>
                    <a:pt x="289" y="1705"/>
                    <a:pt x="323" y="1585"/>
                  </a:cubicBezTo>
                  <a:cubicBezTo>
                    <a:pt x="357" y="1494"/>
                    <a:pt x="398" y="1398"/>
                    <a:pt x="467" y="1296"/>
                  </a:cubicBezTo>
                  <a:cubicBezTo>
                    <a:pt x="580" y="1113"/>
                    <a:pt x="722" y="937"/>
                    <a:pt x="910" y="756"/>
                  </a:cubicBezTo>
                  <a:cubicBezTo>
                    <a:pt x="1102" y="573"/>
                    <a:pt x="1307" y="415"/>
                    <a:pt x="1489" y="279"/>
                  </a:cubicBezTo>
                  <a:close/>
                  <a:moveTo>
                    <a:pt x="1551" y="1"/>
                  </a:moveTo>
                  <a:cubicBezTo>
                    <a:pt x="1534" y="1"/>
                    <a:pt x="1511" y="6"/>
                    <a:pt x="1495" y="17"/>
                  </a:cubicBezTo>
                  <a:cubicBezTo>
                    <a:pt x="1244" y="198"/>
                    <a:pt x="1000" y="376"/>
                    <a:pt x="773" y="580"/>
                  </a:cubicBezTo>
                  <a:cubicBezTo>
                    <a:pt x="653" y="682"/>
                    <a:pt x="546" y="796"/>
                    <a:pt x="443" y="914"/>
                  </a:cubicBezTo>
                  <a:cubicBezTo>
                    <a:pt x="341" y="1034"/>
                    <a:pt x="250" y="1165"/>
                    <a:pt x="171" y="1296"/>
                  </a:cubicBezTo>
                  <a:cubicBezTo>
                    <a:pt x="85" y="1449"/>
                    <a:pt x="40" y="1619"/>
                    <a:pt x="17" y="1790"/>
                  </a:cubicBezTo>
                  <a:cubicBezTo>
                    <a:pt x="6" y="1887"/>
                    <a:pt x="0" y="1983"/>
                    <a:pt x="0" y="2080"/>
                  </a:cubicBezTo>
                  <a:cubicBezTo>
                    <a:pt x="6" y="2170"/>
                    <a:pt x="23" y="2262"/>
                    <a:pt x="45" y="2346"/>
                  </a:cubicBezTo>
                  <a:cubicBezTo>
                    <a:pt x="57" y="2380"/>
                    <a:pt x="74" y="2414"/>
                    <a:pt x="92" y="2448"/>
                  </a:cubicBezTo>
                  <a:cubicBezTo>
                    <a:pt x="108" y="2489"/>
                    <a:pt x="131" y="2529"/>
                    <a:pt x="165" y="2558"/>
                  </a:cubicBezTo>
                  <a:cubicBezTo>
                    <a:pt x="182" y="2579"/>
                    <a:pt x="199" y="2597"/>
                    <a:pt x="216" y="2613"/>
                  </a:cubicBezTo>
                  <a:cubicBezTo>
                    <a:pt x="233" y="2626"/>
                    <a:pt x="255" y="2642"/>
                    <a:pt x="278" y="2653"/>
                  </a:cubicBezTo>
                  <a:cubicBezTo>
                    <a:pt x="318" y="2676"/>
                    <a:pt x="357" y="2687"/>
                    <a:pt x="404" y="2699"/>
                  </a:cubicBezTo>
                  <a:cubicBezTo>
                    <a:pt x="430" y="2706"/>
                    <a:pt x="457" y="2708"/>
                    <a:pt x="483" y="2708"/>
                  </a:cubicBezTo>
                  <a:cubicBezTo>
                    <a:pt x="502" y="2708"/>
                    <a:pt x="521" y="2707"/>
                    <a:pt x="540" y="2705"/>
                  </a:cubicBezTo>
                  <a:cubicBezTo>
                    <a:pt x="596" y="2705"/>
                    <a:pt x="653" y="2687"/>
                    <a:pt x="705" y="2671"/>
                  </a:cubicBezTo>
                  <a:cubicBezTo>
                    <a:pt x="790" y="2642"/>
                    <a:pt x="869" y="2597"/>
                    <a:pt x="937" y="2534"/>
                  </a:cubicBezTo>
                  <a:cubicBezTo>
                    <a:pt x="1086" y="2409"/>
                    <a:pt x="1188" y="2238"/>
                    <a:pt x="1267" y="2068"/>
                  </a:cubicBezTo>
                  <a:cubicBezTo>
                    <a:pt x="1364" y="1863"/>
                    <a:pt x="1432" y="1643"/>
                    <a:pt x="1489" y="1426"/>
                  </a:cubicBezTo>
                  <a:cubicBezTo>
                    <a:pt x="1558" y="1194"/>
                    <a:pt x="1603" y="961"/>
                    <a:pt x="1642" y="722"/>
                  </a:cubicBezTo>
                  <a:cubicBezTo>
                    <a:pt x="1660" y="625"/>
                    <a:pt x="1671" y="523"/>
                    <a:pt x="1682" y="421"/>
                  </a:cubicBezTo>
                  <a:cubicBezTo>
                    <a:pt x="1687" y="381"/>
                    <a:pt x="1694" y="335"/>
                    <a:pt x="1694" y="290"/>
                  </a:cubicBezTo>
                  <a:cubicBezTo>
                    <a:pt x="1694" y="266"/>
                    <a:pt x="1694" y="245"/>
                    <a:pt x="1699" y="221"/>
                  </a:cubicBezTo>
                  <a:lnTo>
                    <a:pt x="1699" y="153"/>
                  </a:lnTo>
                  <a:cubicBezTo>
                    <a:pt x="1694" y="142"/>
                    <a:pt x="1694" y="125"/>
                    <a:pt x="1687" y="114"/>
                  </a:cubicBezTo>
                  <a:cubicBezTo>
                    <a:pt x="1687" y="108"/>
                    <a:pt x="1682" y="103"/>
                    <a:pt x="1682" y="96"/>
                  </a:cubicBezTo>
                  <a:cubicBezTo>
                    <a:pt x="1676" y="69"/>
                    <a:pt x="1660" y="46"/>
                    <a:pt x="1637" y="35"/>
                  </a:cubicBezTo>
                  <a:cubicBezTo>
                    <a:pt x="1613" y="11"/>
                    <a:pt x="1585" y="1"/>
                    <a:pt x="15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9"/>
            <p:cNvSpPr/>
            <p:nvPr/>
          </p:nvSpPr>
          <p:spPr>
            <a:xfrm>
              <a:off x="7134980" y="633233"/>
              <a:ext cx="40221" cy="71629"/>
            </a:xfrm>
            <a:custGeom>
              <a:avLst/>
              <a:gdLst/>
              <a:ahLst/>
              <a:cxnLst/>
              <a:rect l="l" t="t" r="r" b="b"/>
              <a:pathLst>
                <a:path w="1223" h="2178" extrusionOk="0">
                  <a:moveTo>
                    <a:pt x="1222" y="1"/>
                  </a:moveTo>
                  <a:lnTo>
                    <a:pt x="1222" y="1"/>
                  </a:lnTo>
                  <a:cubicBezTo>
                    <a:pt x="1040" y="137"/>
                    <a:pt x="835" y="295"/>
                    <a:pt x="643" y="478"/>
                  </a:cubicBezTo>
                  <a:cubicBezTo>
                    <a:pt x="455" y="659"/>
                    <a:pt x="313" y="835"/>
                    <a:pt x="200" y="1018"/>
                  </a:cubicBezTo>
                  <a:cubicBezTo>
                    <a:pt x="131" y="1120"/>
                    <a:pt x="90" y="1216"/>
                    <a:pt x="56" y="1307"/>
                  </a:cubicBezTo>
                  <a:cubicBezTo>
                    <a:pt x="22" y="1427"/>
                    <a:pt x="6" y="1557"/>
                    <a:pt x="0" y="1693"/>
                  </a:cubicBezTo>
                  <a:cubicBezTo>
                    <a:pt x="0" y="1790"/>
                    <a:pt x="6" y="1881"/>
                    <a:pt x="22" y="1955"/>
                  </a:cubicBezTo>
                  <a:cubicBezTo>
                    <a:pt x="35" y="1995"/>
                    <a:pt x="51" y="2029"/>
                    <a:pt x="69" y="2063"/>
                  </a:cubicBezTo>
                  <a:cubicBezTo>
                    <a:pt x="80" y="2080"/>
                    <a:pt x="90" y="2102"/>
                    <a:pt x="103" y="2120"/>
                  </a:cubicBezTo>
                  <a:cubicBezTo>
                    <a:pt x="114" y="2131"/>
                    <a:pt x="131" y="2136"/>
                    <a:pt x="142" y="2149"/>
                  </a:cubicBezTo>
                  <a:cubicBezTo>
                    <a:pt x="153" y="2154"/>
                    <a:pt x="171" y="2160"/>
                    <a:pt x="182" y="2165"/>
                  </a:cubicBezTo>
                  <a:cubicBezTo>
                    <a:pt x="205" y="2170"/>
                    <a:pt x="227" y="2177"/>
                    <a:pt x="250" y="2177"/>
                  </a:cubicBezTo>
                  <a:cubicBezTo>
                    <a:pt x="290" y="2177"/>
                    <a:pt x="336" y="2170"/>
                    <a:pt x="381" y="2160"/>
                  </a:cubicBezTo>
                  <a:cubicBezTo>
                    <a:pt x="420" y="2149"/>
                    <a:pt x="460" y="2131"/>
                    <a:pt x="494" y="2115"/>
                  </a:cubicBezTo>
                  <a:cubicBezTo>
                    <a:pt x="534" y="2097"/>
                    <a:pt x="568" y="2068"/>
                    <a:pt x="602" y="2041"/>
                  </a:cubicBezTo>
                  <a:cubicBezTo>
                    <a:pt x="654" y="1989"/>
                    <a:pt x="699" y="1926"/>
                    <a:pt x="745" y="1853"/>
                  </a:cubicBezTo>
                  <a:cubicBezTo>
                    <a:pt x="841" y="1693"/>
                    <a:pt x="916" y="1512"/>
                    <a:pt x="989" y="1273"/>
                  </a:cubicBezTo>
                  <a:lnTo>
                    <a:pt x="989" y="1262"/>
                  </a:lnTo>
                  <a:cubicBezTo>
                    <a:pt x="1057" y="1040"/>
                    <a:pt x="1108" y="790"/>
                    <a:pt x="1154" y="489"/>
                  </a:cubicBezTo>
                  <a:cubicBezTo>
                    <a:pt x="1165" y="404"/>
                    <a:pt x="1181" y="319"/>
                    <a:pt x="1194" y="234"/>
                  </a:cubicBezTo>
                  <a:lnTo>
                    <a:pt x="1194" y="216"/>
                  </a:lnTo>
                  <a:lnTo>
                    <a:pt x="1205" y="143"/>
                  </a:lnTo>
                  <a:lnTo>
                    <a:pt x="1210" y="85"/>
                  </a:lnTo>
                  <a:lnTo>
                    <a:pt x="1216" y="63"/>
                  </a:lnTo>
                  <a:cubicBezTo>
                    <a:pt x="1216" y="46"/>
                    <a:pt x="1222" y="23"/>
                    <a:pt x="122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9"/>
            <p:cNvSpPr/>
            <p:nvPr/>
          </p:nvSpPr>
          <p:spPr>
            <a:xfrm>
              <a:off x="7143169" y="644645"/>
              <a:ext cx="30487" cy="60217"/>
            </a:xfrm>
            <a:custGeom>
              <a:avLst/>
              <a:gdLst/>
              <a:ahLst/>
              <a:cxnLst/>
              <a:rect l="l" t="t" r="r" b="b"/>
              <a:pathLst>
                <a:path w="927" h="1831" extrusionOk="0">
                  <a:moveTo>
                    <a:pt x="927" y="0"/>
                  </a:moveTo>
                  <a:lnTo>
                    <a:pt x="927" y="0"/>
                  </a:lnTo>
                  <a:cubicBezTo>
                    <a:pt x="922" y="45"/>
                    <a:pt x="911" y="97"/>
                    <a:pt x="905" y="142"/>
                  </a:cubicBezTo>
                  <a:cubicBezTo>
                    <a:pt x="916" y="97"/>
                    <a:pt x="922" y="45"/>
                    <a:pt x="927" y="0"/>
                  </a:cubicBezTo>
                  <a:close/>
                  <a:moveTo>
                    <a:pt x="421" y="1614"/>
                  </a:moveTo>
                  <a:cubicBezTo>
                    <a:pt x="399" y="1642"/>
                    <a:pt x="376" y="1665"/>
                    <a:pt x="353" y="1694"/>
                  </a:cubicBezTo>
                  <a:cubicBezTo>
                    <a:pt x="376" y="1671"/>
                    <a:pt x="399" y="1642"/>
                    <a:pt x="421" y="1614"/>
                  </a:cubicBezTo>
                  <a:close/>
                  <a:moveTo>
                    <a:pt x="87" y="1823"/>
                  </a:moveTo>
                  <a:cubicBezTo>
                    <a:pt x="53" y="1823"/>
                    <a:pt x="30" y="1830"/>
                    <a:pt x="1" y="1830"/>
                  </a:cubicBezTo>
                  <a:cubicBezTo>
                    <a:pt x="30" y="1830"/>
                    <a:pt x="53" y="1830"/>
                    <a:pt x="87" y="1823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9"/>
            <p:cNvSpPr/>
            <p:nvPr/>
          </p:nvSpPr>
          <p:spPr>
            <a:xfrm>
              <a:off x="7131033" y="630404"/>
              <a:ext cx="47720" cy="77055"/>
            </a:xfrm>
            <a:custGeom>
              <a:avLst/>
              <a:gdLst/>
              <a:ahLst/>
              <a:cxnLst/>
              <a:rect l="l" t="t" r="r" b="b"/>
              <a:pathLst>
                <a:path w="1451" h="2343" extrusionOk="0">
                  <a:moveTo>
                    <a:pt x="1364" y="1"/>
                  </a:moveTo>
                  <a:cubicBezTo>
                    <a:pt x="1325" y="1"/>
                    <a:pt x="1291" y="35"/>
                    <a:pt x="1285" y="74"/>
                  </a:cubicBezTo>
                  <a:lnTo>
                    <a:pt x="1285" y="98"/>
                  </a:lnTo>
                  <a:cubicBezTo>
                    <a:pt x="1280" y="103"/>
                    <a:pt x="1274" y="103"/>
                    <a:pt x="1274" y="109"/>
                  </a:cubicBezTo>
                  <a:cubicBezTo>
                    <a:pt x="1274" y="121"/>
                    <a:pt x="1267" y="132"/>
                    <a:pt x="1262" y="143"/>
                  </a:cubicBezTo>
                  <a:cubicBezTo>
                    <a:pt x="1291" y="126"/>
                    <a:pt x="1314" y="103"/>
                    <a:pt x="1342" y="87"/>
                  </a:cubicBezTo>
                  <a:lnTo>
                    <a:pt x="1342" y="87"/>
                  </a:lnTo>
                  <a:cubicBezTo>
                    <a:pt x="1342" y="109"/>
                    <a:pt x="1336" y="126"/>
                    <a:pt x="1336" y="143"/>
                  </a:cubicBezTo>
                  <a:lnTo>
                    <a:pt x="1336" y="149"/>
                  </a:lnTo>
                  <a:lnTo>
                    <a:pt x="1336" y="160"/>
                  </a:lnTo>
                  <a:lnTo>
                    <a:pt x="1330" y="171"/>
                  </a:lnTo>
                  <a:lnTo>
                    <a:pt x="1325" y="229"/>
                  </a:lnTo>
                  <a:lnTo>
                    <a:pt x="1314" y="302"/>
                  </a:lnTo>
                  <a:lnTo>
                    <a:pt x="1314" y="308"/>
                  </a:lnTo>
                  <a:lnTo>
                    <a:pt x="1314" y="320"/>
                  </a:lnTo>
                  <a:cubicBezTo>
                    <a:pt x="1308" y="360"/>
                    <a:pt x="1301" y="399"/>
                    <a:pt x="1296" y="433"/>
                  </a:cubicBezTo>
                  <a:cubicBezTo>
                    <a:pt x="1291" y="478"/>
                    <a:pt x="1285" y="530"/>
                    <a:pt x="1274" y="575"/>
                  </a:cubicBezTo>
                  <a:cubicBezTo>
                    <a:pt x="1262" y="649"/>
                    <a:pt x="1251" y="722"/>
                    <a:pt x="1240" y="790"/>
                  </a:cubicBezTo>
                  <a:cubicBezTo>
                    <a:pt x="1199" y="1002"/>
                    <a:pt x="1160" y="1178"/>
                    <a:pt x="1109" y="1348"/>
                  </a:cubicBezTo>
                  <a:lnTo>
                    <a:pt x="1109" y="1359"/>
                  </a:lnTo>
                  <a:cubicBezTo>
                    <a:pt x="1036" y="1598"/>
                    <a:pt x="961" y="1779"/>
                    <a:pt x="865" y="1939"/>
                  </a:cubicBezTo>
                  <a:cubicBezTo>
                    <a:pt x="842" y="1978"/>
                    <a:pt x="813" y="2012"/>
                    <a:pt x="790" y="2046"/>
                  </a:cubicBezTo>
                  <a:cubicBezTo>
                    <a:pt x="768" y="2075"/>
                    <a:pt x="745" y="2104"/>
                    <a:pt x="722" y="2127"/>
                  </a:cubicBezTo>
                  <a:cubicBezTo>
                    <a:pt x="716" y="2127"/>
                    <a:pt x="711" y="2132"/>
                    <a:pt x="705" y="2138"/>
                  </a:cubicBezTo>
                  <a:cubicBezTo>
                    <a:pt x="677" y="2161"/>
                    <a:pt x="648" y="2183"/>
                    <a:pt x="614" y="2201"/>
                  </a:cubicBezTo>
                  <a:cubicBezTo>
                    <a:pt x="609" y="2206"/>
                    <a:pt x="603" y="2206"/>
                    <a:pt x="603" y="2211"/>
                  </a:cubicBezTo>
                  <a:cubicBezTo>
                    <a:pt x="575" y="2222"/>
                    <a:pt x="546" y="2235"/>
                    <a:pt x="517" y="2240"/>
                  </a:cubicBezTo>
                  <a:cubicBezTo>
                    <a:pt x="512" y="2240"/>
                    <a:pt x="506" y="2246"/>
                    <a:pt x="501" y="2246"/>
                  </a:cubicBezTo>
                  <a:cubicBezTo>
                    <a:pt x="483" y="2251"/>
                    <a:pt x="472" y="2251"/>
                    <a:pt x="456" y="2256"/>
                  </a:cubicBezTo>
                  <a:cubicBezTo>
                    <a:pt x="422" y="2263"/>
                    <a:pt x="399" y="2263"/>
                    <a:pt x="370" y="2263"/>
                  </a:cubicBezTo>
                  <a:cubicBezTo>
                    <a:pt x="354" y="2263"/>
                    <a:pt x="330" y="2256"/>
                    <a:pt x="313" y="2256"/>
                  </a:cubicBezTo>
                  <a:cubicBezTo>
                    <a:pt x="313" y="2256"/>
                    <a:pt x="307" y="2256"/>
                    <a:pt x="302" y="2251"/>
                  </a:cubicBezTo>
                  <a:cubicBezTo>
                    <a:pt x="291" y="2246"/>
                    <a:pt x="273" y="2240"/>
                    <a:pt x="262" y="2235"/>
                  </a:cubicBezTo>
                  <a:cubicBezTo>
                    <a:pt x="257" y="2235"/>
                    <a:pt x="257" y="2229"/>
                    <a:pt x="251" y="2229"/>
                  </a:cubicBezTo>
                  <a:cubicBezTo>
                    <a:pt x="239" y="2217"/>
                    <a:pt x="234" y="2211"/>
                    <a:pt x="223" y="2206"/>
                  </a:cubicBezTo>
                  <a:cubicBezTo>
                    <a:pt x="217" y="2201"/>
                    <a:pt x="217" y="2195"/>
                    <a:pt x="210" y="2188"/>
                  </a:cubicBezTo>
                  <a:cubicBezTo>
                    <a:pt x="200" y="2172"/>
                    <a:pt x="194" y="2161"/>
                    <a:pt x="189" y="2149"/>
                  </a:cubicBezTo>
                  <a:cubicBezTo>
                    <a:pt x="171" y="2115"/>
                    <a:pt x="155" y="2081"/>
                    <a:pt x="142" y="2041"/>
                  </a:cubicBezTo>
                  <a:cubicBezTo>
                    <a:pt x="142" y="2030"/>
                    <a:pt x="137" y="2018"/>
                    <a:pt x="137" y="2007"/>
                  </a:cubicBezTo>
                  <a:cubicBezTo>
                    <a:pt x="131" y="2007"/>
                    <a:pt x="131" y="2001"/>
                    <a:pt x="126" y="2001"/>
                  </a:cubicBezTo>
                  <a:cubicBezTo>
                    <a:pt x="120" y="2001"/>
                    <a:pt x="108" y="1996"/>
                    <a:pt x="97" y="1996"/>
                  </a:cubicBezTo>
                  <a:cubicBezTo>
                    <a:pt x="69" y="1996"/>
                    <a:pt x="35" y="2012"/>
                    <a:pt x="24" y="2046"/>
                  </a:cubicBezTo>
                  <a:cubicBezTo>
                    <a:pt x="18" y="2064"/>
                    <a:pt x="18" y="2081"/>
                    <a:pt x="24" y="2098"/>
                  </a:cubicBezTo>
                  <a:cubicBezTo>
                    <a:pt x="0" y="2143"/>
                    <a:pt x="13" y="2201"/>
                    <a:pt x="52" y="2235"/>
                  </a:cubicBezTo>
                  <a:cubicBezTo>
                    <a:pt x="137" y="2308"/>
                    <a:pt x="234" y="2342"/>
                    <a:pt x="341" y="2342"/>
                  </a:cubicBezTo>
                  <a:cubicBezTo>
                    <a:pt x="381" y="2342"/>
                    <a:pt x="422" y="2337"/>
                    <a:pt x="461" y="2325"/>
                  </a:cubicBezTo>
                  <a:cubicBezTo>
                    <a:pt x="603" y="2291"/>
                    <a:pt x="722" y="2206"/>
                    <a:pt x="813" y="2093"/>
                  </a:cubicBezTo>
                  <a:cubicBezTo>
                    <a:pt x="819" y="2086"/>
                    <a:pt x="819" y="2081"/>
                    <a:pt x="819" y="2081"/>
                  </a:cubicBezTo>
                  <a:cubicBezTo>
                    <a:pt x="865" y="2041"/>
                    <a:pt x="905" y="2001"/>
                    <a:pt x="944" y="1956"/>
                  </a:cubicBezTo>
                  <a:cubicBezTo>
                    <a:pt x="1018" y="1871"/>
                    <a:pt x="1075" y="1774"/>
                    <a:pt x="1126" y="1677"/>
                  </a:cubicBezTo>
                  <a:cubicBezTo>
                    <a:pt x="1172" y="1581"/>
                    <a:pt x="1211" y="1479"/>
                    <a:pt x="1240" y="1377"/>
                  </a:cubicBezTo>
                  <a:cubicBezTo>
                    <a:pt x="1308" y="1155"/>
                    <a:pt x="1348" y="934"/>
                    <a:pt x="1376" y="706"/>
                  </a:cubicBezTo>
                  <a:cubicBezTo>
                    <a:pt x="1387" y="604"/>
                    <a:pt x="1404" y="496"/>
                    <a:pt x="1416" y="394"/>
                  </a:cubicBezTo>
                  <a:cubicBezTo>
                    <a:pt x="1421" y="302"/>
                    <a:pt x="1432" y="205"/>
                    <a:pt x="1445" y="115"/>
                  </a:cubicBezTo>
                  <a:lnTo>
                    <a:pt x="1445" y="92"/>
                  </a:lnTo>
                  <a:cubicBezTo>
                    <a:pt x="1450" y="47"/>
                    <a:pt x="1416" y="6"/>
                    <a:pt x="1376" y="6"/>
                  </a:cubicBezTo>
                  <a:cubicBezTo>
                    <a:pt x="1370" y="1"/>
                    <a:pt x="1370" y="1"/>
                    <a:pt x="136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9"/>
            <p:cNvSpPr/>
            <p:nvPr/>
          </p:nvSpPr>
          <p:spPr>
            <a:xfrm>
              <a:off x="7135506" y="633233"/>
              <a:ext cx="39695" cy="71629"/>
            </a:xfrm>
            <a:custGeom>
              <a:avLst/>
              <a:gdLst/>
              <a:ahLst/>
              <a:cxnLst/>
              <a:rect l="l" t="t" r="r" b="b"/>
              <a:pathLst>
                <a:path w="1207" h="2178" extrusionOk="0">
                  <a:moveTo>
                    <a:pt x="1206" y="1"/>
                  </a:moveTo>
                  <a:lnTo>
                    <a:pt x="1206" y="1"/>
                  </a:lnTo>
                  <a:cubicBezTo>
                    <a:pt x="1178" y="17"/>
                    <a:pt x="1155" y="40"/>
                    <a:pt x="1126" y="57"/>
                  </a:cubicBezTo>
                  <a:cubicBezTo>
                    <a:pt x="1120" y="80"/>
                    <a:pt x="1110" y="108"/>
                    <a:pt x="1097" y="132"/>
                  </a:cubicBezTo>
                  <a:cubicBezTo>
                    <a:pt x="1081" y="177"/>
                    <a:pt x="1063" y="227"/>
                    <a:pt x="1047" y="274"/>
                  </a:cubicBezTo>
                  <a:cubicBezTo>
                    <a:pt x="1007" y="398"/>
                    <a:pt x="961" y="518"/>
                    <a:pt x="916" y="643"/>
                  </a:cubicBezTo>
                  <a:cubicBezTo>
                    <a:pt x="819" y="916"/>
                    <a:pt x="711" y="1182"/>
                    <a:pt x="569" y="1433"/>
                  </a:cubicBezTo>
                  <a:cubicBezTo>
                    <a:pt x="501" y="1557"/>
                    <a:pt x="422" y="1682"/>
                    <a:pt x="325" y="1785"/>
                  </a:cubicBezTo>
                  <a:cubicBezTo>
                    <a:pt x="286" y="1824"/>
                    <a:pt x="245" y="1858"/>
                    <a:pt x="205" y="1887"/>
                  </a:cubicBezTo>
                  <a:cubicBezTo>
                    <a:pt x="177" y="1898"/>
                    <a:pt x="149" y="1910"/>
                    <a:pt x="121" y="1921"/>
                  </a:cubicBezTo>
                  <a:cubicBezTo>
                    <a:pt x="103" y="1926"/>
                    <a:pt x="87" y="1926"/>
                    <a:pt x="64" y="1926"/>
                  </a:cubicBezTo>
                  <a:cubicBezTo>
                    <a:pt x="47" y="1926"/>
                    <a:pt x="29" y="1926"/>
                    <a:pt x="6" y="1921"/>
                  </a:cubicBezTo>
                  <a:lnTo>
                    <a:pt x="1" y="1921"/>
                  </a:lnTo>
                  <a:cubicBezTo>
                    <a:pt x="1" y="1932"/>
                    <a:pt x="6" y="1944"/>
                    <a:pt x="6" y="1955"/>
                  </a:cubicBezTo>
                  <a:cubicBezTo>
                    <a:pt x="19" y="1995"/>
                    <a:pt x="35" y="2029"/>
                    <a:pt x="53" y="2063"/>
                  </a:cubicBezTo>
                  <a:cubicBezTo>
                    <a:pt x="58" y="2075"/>
                    <a:pt x="64" y="2086"/>
                    <a:pt x="74" y="2102"/>
                  </a:cubicBezTo>
                  <a:cubicBezTo>
                    <a:pt x="81" y="2109"/>
                    <a:pt x="81" y="2115"/>
                    <a:pt x="87" y="2120"/>
                  </a:cubicBezTo>
                  <a:cubicBezTo>
                    <a:pt x="98" y="2125"/>
                    <a:pt x="103" y="2131"/>
                    <a:pt x="115" y="2143"/>
                  </a:cubicBezTo>
                  <a:cubicBezTo>
                    <a:pt x="121" y="2143"/>
                    <a:pt x="121" y="2149"/>
                    <a:pt x="126" y="2149"/>
                  </a:cubicBezTo>
                  <a:cubicBezTo>
                    <a:pt x="137" y="2154"/>
                    <a:pt x="155" y="2160"/>
                    <a:pt x="166" y="2165"/>
                  </a:cubicBezTo>
                  <a:cubicBezTo>
                    <a:pt x="171" y="2170"/>
                    <a:pt x="177" y="2170"/>
                    <a:pt x="177" y="2170"/>
                  </a:cubicBezTo>
                  <a:cubicBezTo>
                    <a:pt x="194" y="2170"/>
                    <a:pt x="218" y="2177"/>
                    <a:pt x="234" y="2177"/>
                  </a:cubicBezTo>
                  <a:cubicBezTo>
                    <a:pt x="263" y="2177"/>
                    <a:pt x="286" y="2170"/>
                    <a:pt x="320" y="2170"/>
                  </a:cubicBezTo>
                  <a:cubicBezTo>
                    <a:pt x="336" y="2165"/>
                    <a:pt x="347" y="2165"/>
                    <a:pt x="365" y="2160"/>
                  </a:cubicBezTo>
                  <a:cubicBezTo>
                    <a:pt x="370" y="2160"/>
                    <a:pt x="376" y="2154"/>
                    <a:pt x="381" y="2154"/>
                  </a:cubicBezTo>
                  <a:cubicBezTo>
                    <a:pt x="410" y="2149"/>
                    <a:pt x="439" y="2136"/>
                    <a:pt x="467" y="2125"/>
                  </a:cubicBezTo>
                  <a:cubicBezTo>
                    <a:pt x="467" y="2120"/>
                    <a:pt x="473" y="2120"/>
                    <a:pt x="478" y="2115"/>
                  </a:cubicBezTo>
                  <a:cubicBezTo>
                    <a:pt x="512" y="2097"/>
                    <a:pt x="541" y="2075"/>
                    <a:pt x="569" y="2052"/>
                  </a:cubicBezTo>
                  <a:cubicBezTo>
                    <a:pt x="575" y="2046"/>
                    <a:pt x="580" y="2041"/>
                    <a:pt x="586" y="2041"/>
                  </a:cubicBezTo>
                  <a:cubicBezTo>
                    <a:pt x="609" y="2012"/>
                    <a:pt x="632" y="1989"/>
                    <a:pt x="654" y="1960"/>
                  </a:cubicBezTo>
                  <a:cubicBezTo>
                    <a:pt x="677" y="1926"/>
                    <a:pt x="706" y="1892"/>
                    <a:pt x="729" y="1853"/>
                  </a:cubicBezTo>
                  <a:cubicBezTo>
                    <a:pt x="825" y="1693"/>
                    <a:pt x="900" y="1512"/>
                    <a:pt x="973" y="1273"/>
                  </a:cubicBezTo>
                  <a:lnTo>
                    <a:pt x="973" y="1262"/>
                  </a:lnTo>
                  <a:cubicBezTo>
                    <a:pt x="1024" y="1092"/>
                    <a:pt x="1063" y="916"/>
                    <a:pt x="1104" y="704"/>
                  </a:cubicBezTo>
                  <a:cubicBezTo>
                    <a:pt x="1115" y="636"/>
                    <a:pt x="1126" y="563"/>
                    <a:pt x="1138" y="489"/>
                  </a:cubicBezTo>
                  <a:cubicBezTo>
                    <a:pt x="1144" y="444"/>
                    <a:pt x="1155" y="392"/>
                    <a:pt x="1160" y="347"/>
                  </a:cubicBezTo>
                  <a:cubicBezTo>
                    <a:pt x="1165" y="313"/>
                    <a:pt x="1172" y="274"/>
                    <a:pt x="1178" y="234"/>
                  </a:cubicBezTo>
                  <a:lnTo>
                    <a:pt x="1178" y="222"/>
                  </a:lnTo>
                  <a:lnTo>
                    <a:pt x="1178" y="216"/>
                  </a:lnTo>
                  <a:lnTo>
                    <a:pt x="1189" y="143"/>
                  </a:lnTo>
                  <a:lnTo>
                    <a:pt x="1194" y="85"/>
                  </a:lnTo>
                  <a:lnTo>
                    <a:pt x="1200" y="74"/>
                  </a:lnTo>
                  <a:lnTo>
                    <a:pt x="1200" y="63"/>
                  </a:lnTo>
                  <a:lnTo>
                    <a:pt x="1200" y="57"/>
                  </a:lnTo>
                  <a:cubicBezTo>
                    <a:pt x="1200" y="40"/>
                    <a:pt x="1206" y="23"/>
                    <a:pt x="1206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9"/>
            <p:cNvSpPr/>
            <p:nvPr/>
          </p:nvSpPr>
          <p:spPr>
            <a:xfrm>
              <a:off x="7577295" y="810235"/>
              <a:ext cx="56106" cy="89125"/>
            </a:xfrm>
            <a:custGeom>
              <a:avLst/>
              <a:gdLst/>
              <a:ahLst/>
              <a:cxnLst/>
              <a:rect l="l" t="t" r="r" b="b"/>
              <a:pathLst>
                <a:path w="1706" h="2710" extrusionOk="0">
                  <a:moveTo>
                    <a:pt x="1490" y="278"/>
                  </a:moveTo>
                  <a:lnTo>
                    <a:pt x="1495" y="284"/>
                  </a:lnTo>
                  <a:cubicBezTo>
                    <a:pt x="1490" y="300"/>
                    <a:pt x="1490" y="323"/>
                    <a:pt x="1485" y="347"/>
                  </a:cubicBezTo>
                  <a:lnTo>
                    <a:pt x="1485" y="363"/>
                  </a:lnTo>
                  <a:lnTo>
                    <a:pt x="1472" y="420"/>
                  </a:lnTo>
                  <a:lnTo>
                    <a:pt x="1461" y="499"/>
                  </a:lnTo>
                  <a:lnTo>
                    <a:pt x="1461" y="517"/>
                  </a:lnTo>
                  <a:cubicBezTo>
                    <a:pt x="1450" y="596"/>
                    <a:pt x="1438" y="682"/>
                    <a:pt x="1427" y="767"/>
                  </a:cubicBezTo>
                  <a:cubicBezTo>
                    <a:pt x="1377" y="1073"/>
                    <a:pt x="1325" y="1318"/>
                    <a:pt x="1262" y="1540"/>
                  </a:cubicBezTo>
                  <a:lnTo>
                    <a:pt x="1257" y="1556"/>
                  </a:lnTo>
                  <a:cubicBezTo>
                    <a:pt x="1189" y="1795"/>
                    <a:pt x="1109" y="1978"/>
                    <a:pt x="1018" y="2130"/>
                  </a:cubicBezTo>
                  <a:cubicBezTo>
                    <a:pt x="968" y="2204"/>
                    <a:pt x="921" y="2267"/>
                    <a:pt x="871" y="2318"/>
                  </a:cubicBezTo>
                  <a:cubicBezTo>
                    <a:pt x="837" y="2346"/>
                    <a:pt x="803" y="2374"/>
                    <a:pt x="763" y="2398"/>
                  </a:cubicBezTo>
                  <a:cubicBezTo>
                    <a:pt x="729" y="2414"/>
                    <a:pt x="695" y="2426"/>
                    <a:pt x="654" y="2437"/>
                  </a:cubicBezTo>
                  <a:cubicBezTo>
                    <a:pt x="604" y="2448"/>
                    <a:pt x="564" y="2455"/>
                    <a:pt x="518" y="2455"/>
                  </a:cubicBezTo>
                  <a:cubicBezTo>
                    <a:pt x="496" y="2455"/>
                    <a:pt x="478" y="2455"/>
                    <a:pt x="456" y="2448"/>
                  </a:cubicBezTo>
                  <a:cubicBezTo>
                    <a:pt x="439" y="2443"/>
                    <a:pt x="428" y="2437"/>
                    <a:pt x="410" y="2426"/>
                  </a:cubicBezTo>
                  <a:cubicBezTo>
                    <a:pt x="399" y="2421"/>
                    <a:pt x="388" y="2409"/>
                    <a:pt x="376" y="2398"/>
                  </a:cubicBezTo>
                  <a:cubicBezTo>
                    <a:pt x="359" y="2380"/>
                    <a:pt x="347" y="2364"/>
                    <a:pt x="336" y="2340"/>
                  </a:cubicBezTo>
                  <a:cubicBezTo>
                    <a:pt x="320" y="2312"/>
                    <a:pt x="308" y="2278"/>
                    <a:pt x="297" y="2238"/>
                  </a:cubicBezTo>
                  <a:cubicBezTo>
                    <a:pt x="274" y="2159"/>
                    <a:pt x="268" y="2073"/>
                    <a:pt x="268" y="1971"/>
                  </a:cubicBezTo>
                  <a:cubicBezTo>
                    <a:pt x="274" y="1841"/>
                    <a:pt x="297" y="1710"/>
                    <a:pt x="331" y="1585"/>
                  </a:cubicBezTo>
                  <a:cubicBezTo>
                    <a:pt x="359" y="1493"/>
                    <a:pt x="404" y="1403"/>
                    <a:pt x="467" y="1296"/>
                  </a:cubicBezTo>
                  <a:cubicBezTo>
                    <a:pt x="580" y="1113"/>
                    <a:pt x="729" y="937"/>
                    <a:pt x="916" y="756"/>
                  </a:cubicBezTo>
                  <a:cubicBezTo>
                    <a:pt x="1104" y="573"/>
                    <a:pt x="1314" y="415"/>
                    <a:pt x="1490" y="278"/>
                  </a:cubicBezTo>
                  <a:close/>
                  <a:moveTo>
                    <a:pt x="1558" y="0"/>
                  </a:moveTo>
                  <a:cubicBezTo>
                    <a:pt x="1535" y="0"/>
                    <a:pt x="1513" y="6"/>
                    <a:pt x="1495" y="22"/>
                  </a:cubicBezTo>
                  <a:cubicBezTo>
                    <a:pt x="1251" y="198"/>
                    <a:pt x="1002" y="381"/>
                    <a:pt x="774" y="585"/>
                  </a:cubicBezTo>
                  <a:cubicBezTo>
                    <a:pt x="661" y="687"/>
                    <a:pt x="546" y="795"/>
                    <a:pt x="444" y="914"/>
                  </a:cubicBezTo>
                  <a:cubicBezTo>
                    <a:pt x="342" y="1034"/>
                    <a:pt x="252" y="1165"/>
                    <a:pt x="177" y="1301"/>
                  </a:cubicBezTo>
                  <a:cubicBezTo>
                    <a:pt x="87" y="1448"/>
                    <a:pt x="40" y="1624"/>
                    <a:pt x="18" y="1795"/>
                  </a:cubicBezTo>
                  <a:cubicBezTo>
                    <a:pt x="6" y="1892"/>
                    <a:pt x="1" y="1988"/>
                    <a:pt x="6" y="2085"/>
                  </a:cubicBezTo>
                  <a:cubicBezTo>
                    <a:pt x="6" y="2175"/>
                    <a:pt x="24" y="2261"/>
                    <a:pt x="53" y="2353"/>
                  </a:cubicBezTo>
                  <a:cubicBezTo>
                    <a:pt x="64" y="2387"/>
                    <a:pt x="74" y="2421"/>
                    <a:pt x="92" y="2448"/>
                  </a:cubicBezTo>
                  <a:cubicBezTo>
                    <a:pt x="115" y="2489"/>
                    <a:pt x="137" y="2529"/>
                    <a:pt x="166" y="2563"/>
                  </a:cubicBezTo>
                  <a:lnTo>
                    <a:pt x="218" y="2613"/>
                  </a:lnTo>
                  <a:cubicBezTo>
                    <a:pt x="239" y="2631"/>
                    <a:pt x="263" y="2642"/>
                    <a:pt x="279" y="2653"/>
                  </a:cubicBezTo>
                  <a:cubicBezTo>
                    <a:pt x="320" y="2676"/>
                    <a:pt x="365" y="2694"/>
                    <a:pt x="404" y="2699"/>
                  </a:cubicBezTo>
                  <a:cubicBezTo>
                    <a:pt x="449" y="2710"/>
                    <a:pt x="501" y="2710"/>
                    <a:pt x="546" y="2710"/>
                  </a:cubicBezTo>
                  <a:cubicBezTo>
                    <a:pt x="598" y="2704"/>
                    <a:pt x="654" y="2687"/>
                    <a:pt x="706" y="2670"/>
                  </a:cubicBezTo>
                  <a:cubicBezTo>
                    <a:pt x="790" y="2642"/>
                    <a:pt x="871" y="2597"/>
                    <a:pt x="944" y="2539"/>
                  </a:cubicBezTo>
                  <a:cubicBezTo>
                    <a:pt x="1086" y="2414"/>
                    <a:pt x="1189" y="2243"/>
                    <a:pt x="1268" y="2068"/>
                  </a:cubicBezTo>
                  <a:cubicBezTo>
                    <a:pt x="1365" y="1863"/>
                    <a:pt x="1433" y="1648"/>
                    <a:pt x="1495" y="1432"/>
                  </a:cubicBezTo>
                  <a:cubicBezTo>
                    <a:pt x="1558" y="1199"/>
                    <a:pt x="1603" y="960"/>
                    <a:pt x="1643" y="727"/>
                  </a:cubicBezTo>
                  <a:cubicBezTo>
                    <a:pt x="1660" y="625"/>
                    <a:pt x="1677" y="522"/>
                    <a:pt x="1684" y="426"/>
                  </a:cubicBezTo>
                  <a:cubicBezTo>
                    <a:pt x="1689" y="381"/>
                    <a:pt x="1695" y="334"/>
                    <a:pt x="1695" y="295"/>
                  </a:cubicBezTo>
                  <a:cubicBezTo>
                    <a:pt x="1700" y="273"/>
                    <a:pt x="1700" y="244"/>
                    <a:pt x="1700" y="221"/>
                  </a:cubicBezTo>
                  <a:cubicBezTo>
                    <a:pt x="1705" y="198"/>
                    <a:pt x="1705" y="176"/>
                    <a:pt x="1700" y="158"/>
                  </a:cubicBezTo>
                  <a:cubicBezTo>
                    <a:pt x="1700" y="142"/>
                    <a:pt x="1695" y="130"/>
                    <a:pt x="1689" y="113"/>
                  </a:cubicBezTo>
                  <a:cubicBezTo>
                    <a:pt x="1689" y="108"/>
                    <a:pt x="1689" y="102"/>
                    <a:pt x="1684" y="102"/>
                  </a:cubicBezTo>
                  <a:lnTo>
                    <a:pt x="1684" y="96"/>
                  </a:lnTo>
                  <a:cubicBezTo>
                    <a:pt x="1684" y="68"/>
                    <a:pt x="1660" y="45"/>
                    <a:pt x="1637" y="40"/>
                  </a:cubicBezTo>
                  <a:cubicBezTo>
                    <a:pt x="1615" y="11"/>
                    <a:pt x="1587" y="0"/>
                    <a:pt x="15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9"/>
            <p:cNvSpPr/>
            <p:nvPr/>
          </p:nvSpPr>
          <p:spPr>
            <a:xfrm>
              <a:off x="7586109" y="819377"/>
              <a:ext cx="40386" cy="71596"/>
            </a:xfrm>
            <a:custGeom>
              <a:avLst/>
              <a:gdLst/>
              <a:ahLst/>
              <a:cxnLst/>
              <a:rect l="l" t="t" r="r" b="b"/>
              <a:pathLst>
                <a:path w="1228" h="2177" extrusionOk="0">
                  <a:moveTo>
                    <a:pt x="1222" y="0"/>
                  </a:moveTo>
                  <a:cubicBezTo>
                    <a:pt x="1046" y="137"/>
                    <a:pt x="836" y="295"/>
                    <a:pt x="648" y="478"/>
                  </a:cubicBezTo>
                  <a:cubicBezTo>
                    <a:pt x="461" y="659"/>
                    <a:pt x="312" y="835"/>
                    <a:pt x="199" y="1018"/>
                  </a:cubicBezTo>
                  <a:cubicBezTo>
                    <a:pt x="136" y="1125"/>
                    <a:pt x="91" y="1215"/>
                    <a:pt x="63" y="1307"/>
                  </a:cubicBezTo>
                  <a:cubicBezTo>
                    <a:pt x="29" y="1432"/>
                    <a:pt x="6" y="1563"/>
                    <a:pt x="0" y="1693"/>
                  </a:cubicBezTo>
                  <a:cubicBezTo>
                    <a:pt x="0" y="1795"/>
                    <a:pt x="6" y="1881"/>
                    <a:pt x="29" y="1960"/>
                  </a:cubicBezTo>
                  <a:cubicBezTo>
                    <a:pt x="40" y="2000"/>
                    <a:pt x="52" y="2034"/>
                    <a:pt x="68" y="2062"/>
                  </a:cubicBezTo>
                  <a:cubicBezTo>
                    <a:pt x="79" y="2086"/>
                    <a:pt x="91" y="2102"/>
                    <a:pt x="108" y="2120"/>
                  </a:cubicBezTo>
                  <a:cubicBezTo>
                    <a:pt x="120" y="2131"/>
                    <a:pt x="131" y="2143"/>
                    <a:pt x="142" y="2148"/>
                  </a:cubicBezTo>
                  <a:cubicBezTo>
                    <a:pt x="160" y="2159"/>
                    <a:pt x="171" y="2165"/>
                    <a:pt x="188" y="2170"/>
                  </a:cubicBezTo>
                  <a:cubicBezTo>
                    <a:pt x="205" y="2177"/>
                    <a:pt x="228" y="2177"/>
                    <a:pt x="250" y="2177"/>
                  </a:cubicBezTo>
                  <a:cubicBezTo>
                    <a:pt x="296" y="2177"/>
                    <a:pt x="336" y="2170"/>
                    <a:pt x="386" y="2159"/>
                  </a:cubicBezTo>
                  <a:cubicBezTo>
                    <a:pt x="427" y="2148"/>
                    <a:pt x="461" y="2136"/>
                    <a:pt x="495" y="2120"/>
                  </a:cubicBezTo>
                  <a:cubicBezTo>
                    <a:pt x="535" y="2096"/>
                    <a:pt x="569" y="2068"/>
                    <a:pt x="603" y="2040"/>
                  </a:cubicBezTo>
                  <a:cubicBezTo>
                    <a:pt x="653" y="1989"/>
                    <a:pt x="700" y="1926"/>
                    <a:pt x="750" y="1852"/>
                  </a:cubicBezTo>
                  <a:cubicBezTo>
                    <a:pt x="841" y="1700"/>
                    <a:pt x="921" y="1517"/>
                    <a:pt x="989" y="1278"/>
                  </a:cubicBezTo>
                  <a:lnTo>
                    <a:pt x="994" y="1262"/>
                  </a:lnTo>
                  <a:cubicBezTo>
                    <a:pt x="1057" y="1040"/>
                    <a:pt x="1109" y="795"/>
                    <a:pt x="1159" y="489"/>
                  </a:cubicBezTo>
                  <a:cubicBezTo>
                    <a:pt x="1170" y="404"/>
                    <a:pt x="1182" y="318"/>
                    <a:pt x="1193" y="234"/>
                  </a:cubicBezTo>
                  <a:lnTo>
                    <a:pt x="1193" y="221"/>
                  </a:lnTo>
                  <a:lnTo>
                    <a:pt x="1204" y="148"/>
                  </a:lnTo>
                  <a:lnTo>
                    <a:pt x="1217" y="85"/>
                  </a:lnTo>
                  <a:lnTo>
                    <a:pt x="1217" y="69"/>
                  </a:lnTo>
                  <a:cubicBezTo>
                    <a:pt x="1222" y="45"/>
                    <a:pt x="1222" y="22"/>
                    <a:pt x="1227" y="6"/>
                  </a:cubicBezTo>
                  <a:lnTo>
                    <a:pt x="1222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9"/>
            <p:cNvSpPr/>
            <p:nvPr/>
          </p:nvSpPr>
          <p:spPr>
            <a:xfrm>
              <a:off x="7625345" y="822140"/>
              <a:ext cx="789" cy="4538"/>
            </a:xfrm>
            <a:custGeom>
              <a:avLst/>
              <a:gdLst/>
              <a:ahLst/>
              <a:cxnLst/>
              <a:rect l="l" t="t" r="r" b="b"/>
              <a:pathLst>
                <a:path w="24" h="138" extrusionOk="0">
                  <a:moveTo>
                    <a:pt x="24" y="1"/>
                  </a:moveTo>
                  <a:lnTo>
                    <a:pt x="11" y="58"/>
                  </a:lnTo>
                  <a:lnTo>
                    <a:pt x="0" y="137"/>
                  </a:lnTo>
                  <a:lnTo>
                    <a:pt x="11" y="6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9"/>
            <p:cNvSpPr/>
            <p:nvPr/>
          </p:nvSpPr>
          <p:spPr>
            <a:xfrm>
              <a:off x="7582196" y="816714"/>
              <a:ext cx="47654" cy="76858"/>
            </a:xfrm>
            <a:custGeom>
              <a:avLst/>
              <a:gdLst/>
              <a:ahLst/>
              <a:cxnLst/>
              <a:rect l="l" t="t" r="r" b="b"/>
              <a:pathLst>
                <a:path w="1449" h="2337" extrusionOk="0">
                  <a:moveTo>
                    <a:pt x="1370" y="1"/>
                  </a:moveTo>
                  <a:cubicBezTo>
                    <a:pt x="1330" y="1"/>
                    <a:pt x="1296" y="30"/>
                    <a:pt x="1289" y="69"/>
                  </a:cubicBezTo>
                  <a:cubicBezTo>
                    <a:pt x="1289" y="81"/>
                    <a:pt x="1284" y="87"/>
                    <a:pt x="1284" y="92"/>
                  </a:cubicBezTo>
                  <a:cubicBezTo>
                    <a:pt x="1278" y="98"/>
                    <a:pt x="1278" y="103"/>
                    <a:pt x="1273" y="110"/>
                  </a:cubicBezTo>
                  <a:cubicBezTo>
                    <a:pt x="1273" y="121"/>
                    <a:pt x="1267" y="132"/>
                    <a:pt x="1267" y="144"/>
                  </a:cubicBezTo>
                  <a:cubicBezTo>
                    <a:pt x="1289" y="121"/>
                    <a:pt x="1318" y="103"/>
                    <a:pt x="1341" y="81"/>
                  </a:cubicBezTo>
                  <a:lnTo>
                    <a:pt x="1346" y="87"/>
                  </a:lnTo>
                  <a:cubicBezTo>
                    <a:pt x="1341" y="103"/>
                    <a:pt x="1341" y="121"/>
                    <a:pt x="1336" y="144"/>
                  </a:cubicBezTo>
                  <a:lnTo>
                    <a:pt x="1336" y="150"/>
                  </a:lnTo>
                  <a:lnTo>
                    <a:pt x="1336" y="155"/>
                  </a:lnTo>
                  <a:lnTo>
                    <a:pt x="1336" y="166"/>
                  </a:lnTo>
                  <a:lnTo>
                    <a:pt x="1323" y="223"/>
                  </a:lnTo>
                  <a:lnTo>
                    <a:pt x="1312" y="302"/>
                  </a:lnTo>
                  <a:lnTo>
                    <a:pt x="1312" y="308"/>
                  </a:lnTo>
                  <a:lnTo>
                    <a:pt x="1312" y="315"/>
                  </a:lnTo>
                  <a:cubicBezTo>
                    <a:pt x="1307" y="354"/>
                    <a:pt x="1301" y="394"/>
                    <a:pt x="1296" y="428"/>
                  </a:cubicBezTo>
                  <a:cubicBezTo>
                    <a:pt x="1289" y="478"/>
                    <a:pt x="1284" y="525"/>
                    <a:pt x="1278" y="570"/>
                  </a:cubicBezTo>
                  <a:cubicBezTo>
                    <a:pt x="1267" y="638"/>
                    <a:pt x="1255" y="706"/>
                    <a:pt x="1244" y="769"/>
                  </a:cubicBezTo>
                  <a:cubicBezTo>
                    <a:pt x="1205" y="984"/>
                    <a:pt x="1160" y="1172"/>
                    <a:pt x="1113" y="1343"/>
                  </a:cubicBezTo>
                  <a:lnTo>
                    <a:pt x="1108" y="1359"/>
                  </a:lnTo>
                  <a:cubicBezTo>
                    <a:pt x="1040" y="1598"/>
                    <a:pt x="960" y="1781"/>
                    <a:pt x="869" y="1933"/>
                  </a:cubicBezTo>
                  <a:cubicBezTo>
                    <a:pt x="840" y="1978"/>
                    <a:pt x="812" y="2012"/>
                    <a:pt x="785" y="2046"/>
                  </a:cubicBezTo>
                  <a:cubicBezTo>
                    <a:pt x="767" y="2075"/>
                    <a:pt x="744" y="2098"/>
                    <a:pt x="722" y="2121"/>
                  </a:cubicBezTo>
                  <a:cubicBezTo>
                    <a:pt x="716" y="2127"/>
                    <a:pt x="716" y="2127"/>
                    <a:pt x="710" y="2132"/>
                  </a:cubicBezTo>
                  <a:cubicBezTo>
                    <a:pt x="682" y="2156"/>
                    <a:pt x="648" y="2177"/>
                    <a:pt x="614" y="2201"/>
                  </a:cubicBezTo>
                  <a:cubicBezTo>
                    <a:pt x="607" y="2201"/>
                    <a:pt x="602" y="2206"/>
                    <a:pt x="602" y="2206"/>
                  </a:cubicBezTo>
                  <a:cubicBezTo>
                    <a:pt x="573" y="2217"/>
                    <a:pt x="551" y="2229"/>
                    <a:pt x="523" y="2235"/>
                  </a:cubicBezTo>
                  <a:cubicBezTo>
                    <a:pt x="517" y="2240"/>
                    <a:pt x="512" y="2240"/>
                    <a:pt x="505" y="2240"/>
                  </a:cubicBezTo>
                  <a:cubicBezTo>
                    <a:pt x="489" y="2246"/>
                    <a:pt x="465" y="2251"/>
                    <a:pt x="449" y="2251"/>
                  </a:cubicBezTo>
                  <a:cubicBezTo>
                    <a:pt x="420" y="2258"/>
                    <a:pt x="397" y="2258"/>
                    <a:pt x="369" y="2258"/>
                  </a:cubicBezTo>
                  <a:cubicBezTo>
                    <a:pt x="352" y="2258"/>
                    <a:pt x="335" y="2258"/>
                    <a:pt x="318" y="2251"/>
                  </a:cubicBezTo>
                  <a:lnTo>
                    <a:pt x="307" y="2251"/>
                  </a:lnTo>
                  <a:cubicBezTo>
                    <a:pt x="290" y="2246"/>
                    <a:pt x="279" y="2240"/>
                    <a:pt x="261" y="2229"/>
                  </a:cubicBezTo>
                  <a:cubicBezTo>
                    <a:pt x="261" y="2229"/>
                    <a:pt x="255" y="2229"/>
                    <a:pt x="250" y="2224"/>
                  </a:cubicBezTo>
                  <a:cubicBezTo>
                    <a:pt x="245" y="2217"/>
                    <a:pt x="232" y="2212"/>
                    <a:pt x="227" y="2201"/>
                  </a:cubicBezTo>
                  <a:cubicBezTo>
                    <a:pt x="210" y="2183"/>
                    <a:pt x="198" y="2167"/>
                    <a:pt x="187" y="2143"/>
                  </a:cubicBezTo>
                  <a:cubicBezTo>
                    <a:pt x="171" y="2115"/>
                    <a:pt x="159" y="2081"/>
                    <a:pt x="148" y="2041"/>
                  </a:cubicBezTo>
                  <a:cubicBezTo>
                    <a:pt x="142" y="2030"/>
                    <a:pt x="142" y="2012"/>
                    <a:pt x="137" y="2001"/>
                  </a:cubicBezTo>
                  <a:cubicBezTo>
                    <a:pt x="137" y="2001"/>
                    <a:pt x="130" y="2001"/>
                    <a:pt x="130" y="1996"/>
                  </a:cubicBezTo>
                  <a:lnTo>
                    <a:pt x="103" y="1996"/>
                  </a:lnTo>
                  <a:cubicBezTo>
                    <a:pt x="69" y="1996"/>
                    <a:pt x="40" y="2012"/>
                    <a:pt x="22" y="2041"/>
                  </a:cubicBezTo>
                  <a:cubicBezTo>
                    <a:pt x="17" y="2059"/>
                    <a:pt x="17" y="2075"/>
                    <a:pt x="22" y="2093"/>
                  </a:cubicBezTo>
                  <a:cubicBezTo>
                    <a:pt x="0" y="2143"/>
                    <a:pt x="11" y="2195"/>
                    <a:pt x="56" y="2235"/>
                  </a:cubicBezTo>
                  <a:cubicBezTo>
                    <a:pt x="137" y="2303"/>
                    <a:pt x="239" y="2337"/>
                    <a:pt x="341" y="2337"/>
                  </a:cubicBezTo>
                  <a:cubicBezTo>
                    <a:pt x="381" y="2337"/>
                    <a:pt x="420" y="2332"/>
                    <a:pt x="460" y="2319"/>
                  </a:cubicBezTo>
                  <a:cubicBezTo>
                    <a:pt x="602" y="2285"/>
                    <a:pt x="722" y="2201"/>
                    <a:pt x="819" y="2087"/>
                  </a:cubicBezTo>
                  <a:cubicBezTo>
                    <a:pt x="819" y="2081"/>
                    <a:pt x="819" y="2081"/>
                    <a:pt x="824" y="2075"/>
                  </a:cubicBezTo>
                  <a:cubicBezTo>
                    <a:pt x="869" y="2041"/>
                    <a:pt x="909" y="1996"/>
                    <a:pt x="948" y="1951"/>
                  </a:cubicBezTo>
                  <a:cubicBezTo>
                    <a:pt x="1023" y="1871"/>
                    <a:pt x="1079" y="1774"/>
                    <a:pt x="1126" y="1671"/>
                  </a:cubicBezTo>
                  <a:cubicBezTo>
                    <a:pt x="1176" y="1576"/>
                    <a:pt x="1216" y="1474"/>
                    <a:pt x="1244" y="1371"/>
                  </a:cubicBezTo>
                  <a:cubicBezTo>
                    <a:pt x="1307" y="1155"/>
                    <a:pt x="1346" y="928"/>
                    <a:pt x="1375" y="706"/>
                  </a:cubicBezTo>
                  <a:cubicBezTo>
                    <a:pt x="1391" y="598"/>
                    <a:pt x="1404" y="496"/>
                    <a:pt x="1415" y="388"/>
                  </a:cubicBezTo>
                  <a:cubicBezTo>
                    <a:pt x="1426" y="297"/>
                    <a:pt x="1432" y="200"/>
                    <a:pt x="1443" y="110"/>
                  </a:cubicBezTo>
                  <a:cubicBezTo>
                    <a:pt x="1443" y="103"/>
                    <a:pt x="1443" y="98"/>
                    <a:pt x="1449" y="87"/>
                  </a:cubicBezTo>
                  <a:cubicBezTo>
                    <a:pt x="1449" y="47"/>
                    <a:pt x="1420" y="8"/>
                    <a:pt x="137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9"/>
            <p:cNvSpPr/>
            <p:nvPr/>
          </p:nvSpPr>
          <p:spPr>
            <a:xfrm>
              <a:off x="7586668" y="819377"/>
              <a:ext cx="39827" cy="71596"/>
            </a:xfrm>
            <a:custGeom>
              <a:avLst/>
              <a:gdLst/>
              <a:ahLst/>
              <a:cxnLst/>
              <a:rect l="l" t="t" r="r" b="b"/>
              <a:pathLst>
                <a:path w="1211" h="2177" extrusionOk="0">
                  <a:moveTo>
                    <a:pt x="1205" y="0"/>
                  </a:moveTo>
                  <a:cubicBezTo>
                    <a:pt x="1182" y="22"/>
                    <a:pt x="1153" y="40"/>
                    <a:pt x="1131" y="63"/>
                  </a:cubicBezTo>
                  <a:cubicBezTo>
                    <a:pt x="1119" y="85"/>
                    <a:pt x="1108" y="108"/>
                    <a:pt x="1103" y="131"/>
                  </a:cubicBezTo>
                  <a:cubicBezTo>
                    <a:pt x="1085" y="182"/>
                    <a:pt x="1069" y="227"/>
                    <a:pt x="1051" y="273"/>
                  </a:cubicBezTo>
                  <a:cubicBezTo>
                    <a:pt x="1006" y="397"/>
                    <a:pt x="966" y="523"/>
                    <a:pt x="921" y="643"/>
                  </a:cubicBezTo>
                  <a:cubicBezTo>
                    <a:pt x="819" y="915"/>
                    <a:pt x="710" y="1181"/>
                    <a:pt x="574" y="1438"/>
                  </a:cubicBezTo>
                  <a:cubicBezTo>
                    <a:pt x="500" y="1563"/>
                    <a:pt x="421" y="1682"/>
                    <a:pt x="324" y="1790"/>
                  </a:cubicBezTo>
                  <a:cubicBezTo>
                    <a:pt x="284" y="1824"/>
                    <a:pt x="250" y="1858"/>
                    <a:pt x="205" y="1886"/>
                  </a:cubicBezTo>
                  <a:cubicBezTo>
                    <a:pt x="177" y="1897"/>
                    <a:pt x="154" y="1915"/>
                    <a:pt x="125" y="1920"/>
                  </a:cubicBezTo>
                  <a:cubicBezTo>
                    <a:pt x="103" y="1926"/>
                    <a:pt x="85" y="1926"/>
                    <a:pt x="69" y="1931"/>
                  </a:cubicBezTo>
                  <a:cubicBezTo>
                    <a:pt x="46" y="1931"/>
                    <a:pt x="28" y="1926"/>
                    <a:pt x="12" y="1926"/>
                  </a:cubicBezTo>
                  <a:cubicBezTo>
                    <a:pt x="6" y="1920"/>
                    <a:pt x="6" y="1920"/>
                    <a:pt x="1" y="1920"/>
                  </a:cubicBezTo>
                  <a:cubicBezTo>
                    <a:pt x="6" y="1931"/>
                    <a:pt x="6" y="1949"/>
                    <a:pt x="12" y="1960"/>
                  </a:cubicBezTo>
                  <a:cubicBezTo>
                    <a:pt x="23" y="2000"/>
                    <a:pt x="35" y="2034"/>
                    <a:pt x="51" y="2062"/>
                  </a:cubicBezTo>
                  <a:cubicBezTo>
                    <a:pt x="62" y="2086"/>
                    <a:pt x="74" y="2102"/>
                    <a:pt x="91" y="2120"/>
                  </a:cubicBezTo>
                  <a:cubicBezTo>
                    <a:pt x="96" y="2131"/>
                    <a:pt x="109" y="2136"/>
                    <a:pt x="114" y="2143"/>
                  </a:cubicBezTo>
                  <a:cubicBezTo>
                    <a:pt x="119" y="2148"/>
                    <a:pt x="125" y="2148"/>
                    <a:pt x="125" y="2148"/>
                  </a:cubicBezTo>
                  <a:cubicBezTo>
                    <a:pt x="143" y="2159"/>
                    <a:pt x="154" y="2165"/>
                    <a:pt x="171" y="2170"/>
                  </a:cubicBezTo>
                  <a:lnTo>
                    <a:pt x="182" y="2170"/>
                  </a:lnTo>
                  <a:cubicBezTo>
                    <a:pt x="199" y="2177"/>
                    <a:pt x="216" y="2177"/>
                    <a:pt x="233" y="2177"/>
                  </a:cubicBezTo>
                  <a:cubicBezTo>
                    <a:pt x="261" y="2177"/>
                    <a:pt x="284" y="2177"/>
                    <a:pt x="313" y="2170"/>
                  </a:cubicBezTo>
                  <a:cubicBezTo>
                    <a:pt x="329" y="2170"/>
                    <a:pt x="353" y="2165"/>
                    <a:pt x="369" y="2159"/>
                  </a:cubicBezTo>
                  <a:cubicBezTo>
                    <a:pt x="376" y="2159"/>
                    <a:pt x="381" y="2159"/>
                    <a:pt x="387" y="2154"/>
                  </a:cubicBezTo>
                  <a:cubicBezTo>
                    <a:pt x="415" y="2148"/>
                    <a:pt x="437" y="2136"/>
                    <a:pt x="466" y="2125"/>
                  </a:cubicBezTo>
                  <a:cubicBezTo>
                    <a:pt x="466" y="2125"/>
                    <a:pt x="471" y="2120"/>
                    <a:pt x="478" y="2120"/>
                  </a:cubicBezTo>
                  <a:cubicBezTo>
                    <a:pt x="512" y="2096"/>
                    <a:pt x="546" y="2075"/>
                    <a:pt x="574" y="2051"/>
                  </a:cubicBezTo>
                  <a:cubicBezTo>
                    <a:pt x="580" y="2046"/>
                    <a:pt x="580" y="2046"/>
                    <a:pt x="586" y="2040"/>
                  </a:cubicBezTo>
                  <a:cubicBezTo>
                    <a:pt x="608" y="2017"/>
                    <a:pt x="631" y="1994"/>
                    <a:pt x="649" y="1965"/>
                  </a:cubicBezTo>
                  <a:cubicBezTo>
                    <a:pt x="676" y="1931"/>
                    <a:pt x="704" y="1897"/>
                    <a:pt x="733" y="1852"/>
                  </a:cubicBezTo>
                  <a:cubicBezTo>
                    <a:pt x="824" y="1700"/>
                    <a:pt x="904" y="1517"/>
                    <a:pt x="972" y="1278"/>
                  </a:cubicBezTo>
                  <a:lnTo>
                    <a:pt x="977" y="1262"/>
                  </a:lnTo>
                  <a:cubicBezTo>
                    <a:pt x="1024" y="1091"/>
                    <a:pt x="1069" y="903"/>
                    <a:pt x="1108" y="688"/>
                  </a:cubicBezTo>
                  <a:cubicBezTo>
                    <a:pt x="1119" y="625"/>
                    <a:pt x="1131" y="557"/>
                    <a:pt x="1142" y="489"/>
                  </a:cubicBezTo>
                  <a:cubicBezTo>
                    <a:pt x="1148" y="444"/>
                    <a:pt x="1153" y="397"/>
                    <a:pt x="1160" y="347"/>
                  </a:cubicBezTo>
                  <a:cubicBezTo>
                    <a:pt x="1165" y="313"/>
                    <a:pt x="1171" y="273"/>
                    <a:pt x="1176" y="234"/>
                  </a:cubicBezTo>
                  <a:lnTo>
                    <a:pt x="1176" y="227"/>
                  </a:lnTo>
                  <a:lnTo>
                    <a:pt x="1176" y="221"/>
                  </a:lnTo>
                  <a:lnTo>
                    <a:pt x="1187" y="148"/>
                  </a:lnTo>
                  <a:lnTo>
                    <a:pt x="1200" y="85"/>
                  </a:lnTo>
                  <a:lnTo>
                    <a:pt x="1200" y="74"/>
                  </a:lnTo>
                  <a:lnTo>
                    <a:pt x="1200" y="69"/>
                  </a:lnTo>
                  <a:lnTo>
                    <a:pt x="1200" y="63"/>
                  </a:lnTo>
                  <a:cubicBezTo>
                    <a:pt x="1205" y="40"/>
                    <a:pt x="1205" y="22"/>
                    <a:pt x="1210" y="6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9"/>
            <p:cNvSpPr/>
            <p:nvPr/>
          </p:nvSpPr>
          <p:spPr>
            <a:xfrm>
              <a:off x="7228054" y="722753"/>
              <a:ext cx="55909" cy="89092"/>
            </a:xfrm>
            <a:custGeom>
              <a:avLst/>
              <a:gdLst/>
              <a:ahLst/>
              <a:cxnLst/>
              <a:rect l="l" t="t" r="r" b="b"/>
              <a:pathLst>
                <a:path w="1700" h="2709" extrusionOk="0">
                  <a:moveTo>
                    <a:pt x="1488" y="279"/>
                  </a:moveTo>
                  <a:cubicBezTo>
                    <a:pt x="1483" y="301"/>
                    <a:pt x="1483" y="324"/>
                    <a:pt x="1477" y="342"/>
                  </a:cubicBezTo>
                  <a:lnTo>
                    <a:pt x="1477" y="364"/>
                  </a:lnTo>
                  <a:lnTo>
                    <a:pt x="1472" y="421"/>
                  </a:lnTo>
                  <a:lnTo>
                    <a:pt x="1461" y="494"/>
                  </a:lnTo>
                  <a:lnTo>
                    <a:pt x="1454" y="512"/>
                  </a:lnTo>
                  <a:cubicBezTo>
                    <a:pt x="1443" y="597"/>
                    <a:pt x="1432" y="683"/>
                    <a:pt x="1420" y="767"/>
                  </a:cubicBezTo>
                  <a:cubicBezTo>
                    <a:pt x="1375" y="1069"/>
                    <a:pt x="1318" y="1313"/>
                    <a:pt x="1256" y="1540"/>
                  </a:cubicBezTo>
                  <a:lnTo>
                    <a:pt x="1249" y="1551"/>
                  </a:lnTo>
                  <a:cubicBezTo>
                    <a:pt x="1181" y="1790"/>
                    <a:pt x="1102" y="1971"/>
                    <a:pt x="1011" y="2131"/>
                  </a:cubicBezTo>
                  <a:cubicBezTo>
                    <a:pt x="966" y="2205"/>
                    <a:pt x="915" y="2267"/>
                    <a:pt x="863" y="2319"/>
                  </a:cubicBezTo>
                  <a:cubicBezTo>
                    <a:pt x="829" y="2346"/>
                    <a:pt x="795" y="2370"/>
                    <a:pt x="761" y="2393"/>
                  </a:cubicBezTo>
                  <a:cubicBezTo>
                    <a:pt x="727" y="2409"/>
                    <a:pt x="688" y="2427"/>
                    <a:pt x="648" y="2438"/>
                  </a:cubicBezTo>
                  <a:cubicBezTo>
                    <a:pt x="602" y="2449"/>
                    <a:pt x="557" y="2456"/>
                    <a:pt x="512" y="2456"/>
                  </a:cubicBezTo>
                  <a:cubicBezTo>
                    <a:pt x="494" y="2456"/>
                    <a:pt x="472" y="2449"/>
                    <a:pt x="449" y="2443"/>
                  </a:cubicBezTo>
                  <a:cubicBezTo>
                    <a:pt x="431" y="2438"/>
                    <a:pt x="420" y="2432"/>
                    <a:pt x="409" y="2427"/>
                  </a:cubicBezTo>
                  <a:cubicBezTo>
                    <a:pt x="392" y="2415"/>
                    <a:pt x="381" y="2409"/>
                    <a:pt x="370" y="2398"/>
                  </a:cubicBezTo>
                  <a:cubicBezTo>
                    <a:pt x="352" y="2381"/>
                    <a:pt x="341" y="2359"/>
                    <a:pt x="329" y="2341"/>
                  </a:cubicBezTo>
                  <a:cubicBezTo>
                    <a:pt x="313" y="2307"/>
                    <a:pt x="302" y="2273"/>
                    <a:pt x="289" y="2233"/>
                  </a:cubicBezTo>
                  <a:cubicBezTo>
                    <a:pt x="273" y="2160"/>
                    <a:pt x="261" y="2068"/>
                    <a:pt x="261" y="1971"/>
                  </a:cubicBezTo>
                  <a:cubicBezTo>
                    <a:pt x="268" y="1835"/>
                    <a:pt x="289" y="1705"/>
                    <a:pt x="323" y="1580"/>
                  </a:cubicBezTo>
                  <a:cubicBezTo>
                    <a:pt x="352" y="1494"/>
                    <a:pt x="397" y="1399"/>
                    <a:pt x="460" y="1296"/>
                  </a:cubicBezTo>
                  <a:cubicBezTo>
                    <a:pt x="574" y="1114"/>
                    <a:pt x="722" y="932"/>
                    <a:pt x="908" y="756"/>
                  </a:cubicBezTo>
                  <a:cubicBezTo>
                    <a:pt x="1102" y="574"/>
                    <a:pt x="1307" y="410"/>
                    <a:pt x="1483" y="279"/>
                  </a:cubicBezTo>
                  <a:close/>
                  <a:moveTo>
                    <a:pt x="1551" y="1"/>
                  </a:moveTo>
                  <a:cubicBezTo>
                    <a:pt x="1529" y="1"/>
                    <a:pt x="1506" y="6"/>
                    <a:pt x="1488" y="17"/>
                  </a:cubicBezTo>
                  <a:cubicBezTo>
                    <a:pt x="1244" y="199"/>
                    <a:pt x="1000" y="376"/>
                    <a:pt x="767" y="580"/>
                  </a:cubicBezTo>
                  <a:cubicBezTo>
                    <a:pt x="653" y="683"/>
                    <a:pt x="540" y="796"/>
                    <a:pt x="443" y="915"/>
                  </a:cubicBezTo>
                  <a:cubicBezTo>
                    <a:pt x="341" y="1035"/>
                    <a:pt x="250" y="1160"/>
                    <a:pt x="171" y="1296"/>
                  </a:cubicBezTo>
                  <a:cubicBezTo>
                    <a:pt x="85" y="1449"/>
                    <a:pt x="40" y="1620"/>
                    <a:pt x="11" y="1790"/>
                  </a:cubicBezTo>
                  <a:cubicBezTo>
                    <a:pt x="0" y="1887"/>
                    <a:pt x="0" y="1984"/>
                    <a:pt x="0" y="2081"/>
                  </a:cubicBezTo>
                  <a:cubicBezTo>
                    <a:pt x="6" y="2171"/>
                    <a:pt x="17" y="2262"/>
                    <a:pt x="45" y="2346"/>
                  </a:cubicBezTo>
                  <a:cubicBezTo>
                    <a:pt x="56" y="2381"/>
                    <a:pt x="68" y="2415"/>
                    <a:pt x="85" y="2449"/>
                  </a:cubicBezTo>
                  <a:cubicBezTo>
                    <a:pt x="108" y="2490"/>
                    <a:pt x="131" y="2529"/>
                    <a:pt x="158" y="2558"/>
                  </a:cubicBezTo>
                  <a:cubicBezTo>
                    <a:pt x="176" y="2580"/>
                    <a:pt x="193" y="2597"/>
                    <a:pt x="216" y="2614"/>
                  </a:cubicBezTo>
                  <a:cubicBezTo>
                    <a:pt x="233" y="2626"/>
                    <a:pt x="255" y="2642"/>
                    <a:pt x="278" y="2653"/>
                  </a:cubicBezTo>
                  <a:cubicBezTo>
                    <a:pt x="313" y="2676"/>
                    <a:pt x="358" y="2687"/>
                    <a:pt x="404" y="2700"/>
                  </a:cubicBezTo>
                  <a:cubicBezTo>
                    <a:pt x="430" y="2706"/>
                    <a:pt x="457" y="2709"/>
                    <a:pt x="483" y="2709"/>
                  </a:cubicBezTo>
                  <a:cubicBezTo>
                    <a:pt x="502" y="2709"/>
                    <a:pt x="521" y="2707"/>
                    <a:pt x="540" y="2705"/>
                  </a:cubicBezTo>
                  <a:cubicBezTo>
                    <a:pt x="591" y="2700"/>
                    <a:pt x="648" y="2687"/>
                    <a:pt x="698" y="2671"/>
                  </a:cubicBezTo>
                  <a:cubicBezTo>
                    <a:pt x="790" y="2642"/>
                    <a:pt x="869" y="2597"/>
                    <a:pt x="937" y="2535"/>
                  </a:cubicBezTo>
                  <a:cubicBezTo>
                    <a:pt x="1086" y="2409"/>
                    <a:pt x="1181" y="2239"/>
                    <a:pt x="1267" y="2068"/>
                  </a:cubicBezTo>
                  <a:cubicBezTo>
                    <a:pt x="1364" y="1864"/>
                    <a:pt x="1432" y="1643"/>
                    <a:pt x="1488" y="1426"/>
                  </a:cubicBezTo>
                  <a:cubicBezTo>
                    <a:pt x="1551" y="1194"/>
                    <a:pt x="1603" y="961"/>
                    <a:pt x="1642" y="722"/>
                  </a:cubicBezTo>
                  <a:cubicBezTo>
                    <a:pt x="1653" y="625"/>
                    <a:pt x="1671" y="523"/>
                    <a:pt x="1682" y="421"/>
                  </a:cubicBezTo>
                  <a:cubicBezTo>
                    <a:pt x="1687" y="381"/>
                    <a:pt x="1687" y="335"/>
                    <a:pt x="1693" y="290"/>
                  </a:cubicBezTo>
                  <a:lnTo>
                    <a:pt x="1693" y="222"/>
                  </a:lnTo>
                  <a:cubicBezTo>
                    <a:pt x="1699" y="199"/>
                    <a:pt x="1699" y="177"/>
                    <a:pt x="1699" y="154"/>
                  </a:cubicBezTo>
                  <a:cubicBezTo>
                    <a:pt x="1693" y="143"/>
                    <a:pt x="1687" y="125"/>
                    <a:pt x="1687" y="114"/>
                  </a:cubicBezTo>
                  <a:cubicBezTo>
                    <a:pt x="1682" y="109"/>
                    <a:pt x="1682" y="103"/>
                    <a:pt x="1676" y="96"/>
                  </a:cubicBezTo>
                  <a:cubicBezTo>
                    <a:pt x="1676" y="69"/>
                    <a:pt x="1659" y="46"/>
                    <a:pt x="1631" y="35"/>
                  </a:cubicBezTo>
                  <a:cubicBezTo>
                    <a:pt x="1614" y="12"/>
                    <a:pt x="1579" y="1"/>
                    <a:pt x="15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9"/>
            <p:cNvSpPr/>
            <p:nvPr/>
          </p:nvSpPr>
          <p:spPr>
            <a:xfrm>
              <a:off x="7236605" y="731929"/>
              <a:ext cx="40419" cy="71596"/>
            </a:xfrm>
            <a:custGeom>
              <a:avLst/>
              <a:gdLst/>
              <a:ahLst/>
              <a:cxnLst/>
              <a:rect l="l" t="t" r="r" b="b"/>
              <a:pathLst>
                <a:path w="1229" h="2177" extrusionOk="0">
                  <a:moveTo>
                    <a:pt x="1223" y="0"/>
                  </a:moveTo>
                  <a:cubicBezTo>
                    <a:pt x="1047" y="131"/>
                    <a:pt x="842" y="295"/>
                    <a:pt x="648" y="477"/>
                  </a:cubicBezTo>
                  <a:cubicBezTo>
                    <a:pt x="462" y="653"/>
                    <a:pt x="314" y="835"/>
                    <a:pt x="200" y="1017"/>
                  </a:cubicBezTo>
                  <a:cubicBezTo>
                    <a:pt x="137" y="1120"/>
                    <a:pt x="92" y="1215"/>
                    <a:pt x="63" y="1306"/>
                  </a:cubicBezTo>
                  <a:cubicBezTo>
                    <a:pt x="29" y="1426"/>
                    <a:pt x="8" y="1556"/>
                    <a:pt x="1" y="1692"/>
                  </a:cubicBezTo>
                  <a:cubicBezTo>
                    <a:pt x="1" y="1789"/>
                    <a:pt x="13" y="1881"/>
                    <a:pt x="29" y="1954"/>
                  </a:cubicBezTo>
                  <a:cubicBezTo>
                    <a:pt x="42" y="1994"/>
                    <a:pt x="53" y="2028"/>
                    <a:pt x="69" y="2062"/>
                  </a:cubicBezTo>
                  <a:cubicBezTo>
                    <a:pt x="81" y="2080"/>
                    <a:pt x="92" y="2102"/>
                    <a:pt x="110" y="2119"/>
                  </a:cubicBezTo>
                  <a:cubicBezTo>
                    <a:pt x="121" y="2130"/>
                    <a:pt x="132" y="2136"/>
                    <a:pt x="149" y="2148"/>
                  </a:cubicBezTo>
                  <a:cubicBezTo>
                    <a:pt x="160" y="2153"/>
                    <a:pt x="171" y="2159"/>
                    <a:pt x="189" y="2164"/>
                  </a:cubicBezTo>
                  <a:cubicBezTo>
                    <a:pt x="212" y="2170"/>
                    <a:pt x="234" y="2177"/>
                    <a:pt x="252" y="2177"/>
                  </a:cubicBezTo>
                  <a:cubicBezTo>
                    <a:pt x="297" y="2177"/>
                    <a:pt x="342" y="2170"/>
                    <a:pt x="388" y="2159"/>
                  </a:cubicBezTo>
                  <a:cubicBezTo>
                    <a:pt x="428" y="2148"/>
                    <a:pt x="467" y="2130"/>
                    <a:pt x="501" y="2114"/>
                  </a:cubicBezTo>
                  <a:cubicBezTo>
                    <a:pt x="535" y="2091"/>
                    <a:pt x="569" y="2067"/>
                    <a:pt x="603" y="2040"/>
                  </a:cubicBezTo>
                  <a:cubicBezTo>
                    <a:pt x="655" y="1988"/>
                    <a:pt x="706" y="1926"/>
                    <a:pt x="751" y="1852"/>
                  </a:cubicBezTo>
                  <a:cubicBezTo>
                    <a:pt x="842" y="1692"/>
                    <a:pt x="921" y="1511"/>
                    <a:pt x="989" y="1272"/>
                  </a:cubicBezTo>
                  <a:lnTo>
                    <a:pt x="996" y="1261"/>
                  </a:lnTo>
                  <a:cubicBezTo>
                    <a:pt x="1058" y="1034"/>
                    <a:pt x="1115" y="790"/>
                    <a:pt x="1160" y="488"/>
                  </a:cubicBezTo>
                  <a:cubicBezTo>
                    <a:pt x="1172" y="404"/>
                    <a:pt x="1183" y="318"/>
                    <a:pt x="1194" y="233"/>
                  </a:cubicBezTo>
                  <a:lnTo>
                    <a:pt x="1201" y="215"/>
                  </a:lnTo>
                  <a:lnTo>
                    <a:pt x="1212" y="142"/>
                  </a:lnTo>
                  <a:lnTo>
                    <a:pt x="1217" y="85"/>
                  </a:lnTo>
                  <a:lnTo>
                    <a:pt x="1217" y="63"/>
                  </a:lnTo>
                  <a:cubicBezTo>
                    <a:pt x="1223" y="45"/>
                    <a:pt x="1223" y="22"/>
                    <a:pt x="122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9"/>
            <p:cNvSpPr/>
            <p:nvPr/>
          </p:nvSpPr>
          <p:spPr>
            <a:xfrm>
              <a:off x="7239795" y="731929"/>
              <a:ext cx="37229" cy="71596"/>
            </a:xfrm>
            <a:custGeom>
              <a:avLst/>
              <a:gdLst/>
              <a:ahLst/>
              <a:cxnLst/>
              <a:rect l="l" t="t" r="r" b="b"/>
              <a:pathLst>
                <a:path w="1132" h="2177" extrusionOk="0">
                  <a:moveTo>
                    <a:pt x="239" y="2170"/>
                  </a:moveTo>
                  <a:cubicBezTo>
                    <a:pt x="211" y="2170"/>
                    <a:pt x="183" y="2177"/>
                    <a:pt x="155" y="2177"/>
                  </a:cubicBezTo>
                  <a:cubicBezTo>
                    <a:pt x="137" y="2177"/>
                    <a:pt x="121" y="2170"/>
                    <a:pt x="103" y="2170"/>
                  </a:cubicBezTo>
                  <a:cubicBezTo>
                    <a:pt x="121" y="2170"/>
                    <a:pt x="137" y="2177"/>
                    <a:pt x="155" y="2177"/>
                  </a:cubicBezTo>
                  <a:cubicBezTo>
                    <a:pt x="183" y="2177"/>
                    <a:pt x="211" y="2170"/>
                    <a:pt x="239" y="2170"/>
                  </a:cubicBezTo>
                  <a:close/>
                  <a:moveTo>
                    <a:pt x="388" y="2125"/>
                  </a:moveTo>
                  <a:cubicBezTo>
                    <a:pt x="365" y="2136"/>
                    <a:pt x="336" y="2142"/>
                    <a:pt x="307" y="2153"/>
                  </a:cubicBezTo>
                  <a:cubicBezTo>
                    <a:pt x="336" y="2142"/>
                    <a:pt x="365" y="2136"/>
                    <a:pt x="388" y="2125"/>
                  </a:cubicBezTo>
                  <a:close/>
                  <a:moveTo>
                    <a:pt x="1" y="2102"/>
                  </a:moveTo>
                  <a:cubicBezTo>
                    <a:pt x="6" y="2108"/>
                    <a:pt x="6" y="2114"/>
                    <a:pt x="13" y="2119"/>
                  </a:cubicBezTo>
                  <a:cubicBezTo>
                    <a:pt x="24" y="2125"/>
                    <a:pt x="29" y="2130"/>
                    <a:pt x="40" y="2142"/>
                  </a:cubicBezTo>
                  <a:cubicBezTo>
                    <a:pt x="29" y="2130"/>
                    <a:pt x="24" y="2125"/>
                    <a:pt x="13" y="2119"/>
                  </a:cubicBezTo>
                  <a:cubicBezTo>
                    <a:pt x="6" y="2114"/>
                    <a:pt x="6" y="2108"/>
                    <a:pt x="1" y="2102"/>
                  </a:cubicBezTo>
                  <a:close/>
                  <a:moveTo>
                    <a:pt x="580" y="1954"/>
                  </a:moveTo>
                  <a:cubicBezTo>
                    <a:pt x="558" y="1983"/>
                    <a:pt x="535" y="2012"/>
                    <a:pt x="506" y="2040"/>
                  </a:cubicBezTo>
                  <a:cubicBezTo>
                    <a:pt x="506" y="2040"/>
                    <a:pt x="501" y="2046"/>
                    <a:pt x="496" y="2051"/>
                  </a:cubicBezTo>
                  <a:cubicBezTo>
                    <a:pt x="501" y="2046"/>
                    <a:pt x="506" y="2040"/>
                    <a:pt x="506" y="2040"/>
                  </a:cubicBezTo>
                  <a:cubicBezTo>
                    <a:pt x="535" y="2012"/>
                    <a:pt x="558" y="1983"/>
                    <a:pt x="580" y="1954"/>
                  </a:cubicBezTo>
                  <a:close/>
                  <a:moveTo>
                    <a:pt x="1081" y="346"/>
                  </a:moveTo>
                  <a:cubicBezTo>
                    <a:pt x="1075" y="391"/>
                    <a:pt x="1070" y="438"/>
                    <a:pt x="1063" y="488"/>
                  </a:cubicBezTo>
                  <a:cubicBezTo>
                    <a:pt x="1052" y="551"/>
                    <a:pt x="1041" y="619"/>
                    <a:pt x="1029" y="682"/>
                  </a:cubicBezTo>
                  <a:cubicBezTo>
                    <a:pt x="1041" y="619"/>
                    <a:pt x="1052" y="551"/>
                    <a:pt x="1063" y="488"/>
                  </a:cubicBezTo>
                  <a:cubicBezTo>
                    <a:pt x="1070" y="438"/>
                    <a:pt x="1075" y="391"/>
                    <a:pt x="1081" y="346"/>
                  </a:cubicBezTo>
                  <a:close/>
                  <a:moveTo>
                    <a:pt x="1120" y="68"/>
                  </a:moveTo>
                  <a:lnTo>
                    <a:pt x="1120" y="85"/>
                  </a:lnTo>
                  <a:lnTo>
                    <a:pt x="1115" y="142"/>
                  </a:lnTo>
                  <a:lnTo>
                    <a:pt x="1104" y="215"/>
                  </a:lnTo>
                  <a:lnTo>
                    <a:pt x="1097" y="221"/>
                  </a:lnTo>
                  <a:lnTo>
                    <a:pt x="1104" y="215"/>
                  </a:lnTo>
                  <a:lnTo>
                    <a:pt x="1115" y="142"/>
                  </a:lnTo>
                  <a:lnTo>
                    <a:pt x="1120" y="85"/>
                  </a:lnTo>
                  <a:lnTo>
                    <a:pt x="1120" y="68"/>
                  </a:lnTo>
                  <a:close/>
                  <a:moveTo>
                    <a:pt x="1131" y="0"/>
                  </a:moveTo>
                  <a:lnTo>
                    <a:pt x="1131" y="0"/>
                  </a:lnTo>
                  <a:lnTo>
                    <a:pt x="1131" y="0"/>
                  </a:lnTo>
                  <a:lnTo>
                    <a:pt x="1131" y="0"/>
                  </a:lnTo>
                  <a:cubicBezTo>
                    <a:pt x="1131" y="22"/>
                    <a:pt x="1126" y="40"/>
                    <a:pt x="1126" y="56"/>
                  </a:cubicBezTo>
                  <a:cubicBezTo>
                    <a:pt x="1126" y="40"/>
                    <a:pt x="1131" y="22"/>
                    <a:pt x="1131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9"/>
            <p:cNvSpPr/>
            <p:nvPr/>
          </p:nvSpPr>
          <p:spPr>
            <a:xfrm>
              <a:off x="7232724" y="729101"/>
              <a:ext cx="47884" cy="76858"/>
            </a:xfrm>
            <a:custGeom>
              <a:avLst/>
              <a:gdLst/>
              <a:ahLst/>
              <a:cxnLst/>
              <a:rect l="l" t="t" r="r" b="b"/>
              <a:pathLst>
                <a:path w="1456" h="2337" extrusionOk="0">
                  <a:moveTo>
                    <a:pt x="1369" y="0"/>
                  </a:moveTo>
                  <a:cubicBezTo>
                    <a:pt x="1330" y="0"/>
                    <a:pt x="1296" y="34"/>
                    <a:pt x="1290" y="74"/>
                  </a:cubicBezTo>
                  <a:lnTo>
                    <a:pt x="1290" y="97"/>
                  </a:lnTo>
                  <a:cubicBezTo>
                    <a:pt x="1285" y="97"/>
                    <a:pt x="1278" y="102"/>
                    <a:pt x="1278" y="108"/>
                  </a:cubicBezTo>
                  <a:cubicBezTo>
                    <a:pt x="1272" y="120"/>
                    <a:pt x="1272" y="131"/>
                    <a:pt x="1267" y="142"/>
                  </a:cubicBezTo>
                  <a:cubicBezTo>
                    <a:pt x="1296" y="126"/>
                    <a:pt x="1319" y="102"/>
                    <a:pt x="1341" y="86"/>
                  </a:cubicBezTo>
                  <a:lnTo>
                    <a:pt x="1346" y="86"/>
                  </a:lnTo>
                  <a:cubicBezTo>
                    <a:pt x="1346" y="108"/>
                    <a:pt x="1341" y="126"/>
                    <a:pt x="1341" y="142"/>
                  </a:cubicBezTo>
                  <a:cubicBezTo>
                    <a:pt x="1341" y="149"/>
                    <a:pt x="1335" y="149"/>
                    <a:pt x="1335" y="149"/>
                  </a:cubicBezTo>
                  <a:lnTo>
                    <a:pt x="1335" y="154"/>
                  </a:lnTo>
                  <a:lnTo>
                    <a:pt x="1335" y="171"/>
                  </a:lnTo>
                  <a:lnTo>
                    <a:pt x="1330" y="228"/>
                  </a:lnTo>
                  <a:lnTo>
                    <a:pt x="1319" y="301"/>
                  </a:lnTo>
                  <a:lnTo>
                    <a:pt x="1312" y="307"/>
                  </a:lnTo>
                  <a:lnTo>
                    <a:pt x="1312" y="319"/>
                  </a:lnTo>
                  <a:cubicBezTo>
                    <a:pt x="1307" y="359"/>
                    <a:pt x="1301" y="393"/>
                    <a:pt x="1296" y="432"/>
                  </a:cubicBezTo>
                  <a:cubicBezTo>
                    <a:pt x="1290" y="477"/>
                    <a:pt x="1285" y="524"/>
                    <a:pt x="1278" y="574"/>
                  </a:cubicBezTo>
                  <a:cubicBezTo>
                    <a:pt x="1267" y="637"/>
                    <a:pt x="1256" y="705"/>
                    <a:pt x="1244" y="768"/>
                  </a:cubicBezTo>
                  <a:cubicBezTo>
                    <a:pt x="1204" y="983"/>
                    <a:pt x="1165" y="1172"/>
                    <a:pt x="1114" y="1347"/>
                  </a:cubicBezTo>
                  <a:lnTo>
                    <a:pt x="1107" y="1358"/>
                  </a:lnTo>
                  <a:cubicBezTo>
                    <a:pt x="1039" y="1597"/>
                    <a:pt x="960" y="1778"/>
                    <a:pt x="869" y="1938"/>
                  </a:cubicBezTo>
                  <a:cubicBezTo>
                    <a:pt x="847" y="1972"/>
                    <a:pt x="824" y="2006"/>
                    <a:pt x="795" y="2040"/>
                  </a:cubicBezTo>
                  <a:cubicBezTo>
                    <a:pt x="773" y="2069"/>
                    <a:pt x="750" y="2098"/>
                    <a:pt x="721" y="2126"/>
                  </a:cubicBezTo>
                  <a:cubicBezTo>
                    <a:pt x="721" y="2126"/>
                    <a:pt x="716" y="2132"/>
                    <a:pt x="711" y="2137"/>
                  </a:cubicBezTo>
                  <a:cubicBezTo>
                    <a:pt x="682" y="2160"/>
                    <a:pt x="648" y="2182"/>
                    <a:pt x="619" y="2200"/>
                  </a:cubicBezTo>
                  <a:cubicBezTo>
                    <a:pt x="614" y="2205"/>
                    <a:pt x="608" y="2205"/>
                    <a:pt x="603" y="2211"/>
                  </a:cubicBezTo>
                  <a:cubicBezTo>
                    <a:pt x="580" y="2222"/>
                    <a:pt x="551" y="2228"/>
                    <a:pt x="522" y="2239"/>
                  </a:cubicBezTo>
                  <a:cubicBezTo>
                    <a:pt x="517" y="2239"/>
                    <a:pt x="511" y="2239"/>
                    <a:pt x="506" y="2245"/>
                  </a:cubicBezTo>
                  <a:cubicBezTo>
                    <a:pt x="488" y="2250"/>
                    <a:pt x="472" y="2250"/>
                    <a:pt x="454" y="2256"/>
                  </a:cubicBezTo>
                  <a:cubicBezTo>
                    <a:pt x="426" y="2256"/>
                    <a:pt x="398" y="2263"/>
                    <a:pt x="370" y="2263"/>
                  </a:cubicBezTo>
                  <a:cubicBezTo>
                    <a:pt x="352" y="2263"/>
                    <a:pt x="336" y="2256"/>
                    <a:pt x="318" y="2256"/>
                  </a:cubicBezTo>
                  <a:cubicBezTo>
                    <a:pt x="312" y="2256"/>
                    <a:pt x="312" y="2250"/>
                    <a:pt x="307" y="2250"/>
                  </a:cubicBezTo>
                  <a:cubicBezTo>
                    <a:pt x="289" y="2245"/>
                    <a:pt x="278" y="2239"/>
                    <a:pt x="267" y="2234"/>
                  </a:cubicBezTo>
                  <a:cubicBezTo>
                    <a:pt x="262" y="2234"/>
                    <a:pt x="255" y="2228"/>
                    <a:pt x="255" y="2228"/>
                  </a:cubicBezTo>
                  <a:cubicBezTo>
                    <a:pt x="244" y="2216"/>
                    <a:pt x="239" y="2211"/>
                    <a:pt x="228" y="2205"/>
                  </a:cubicBezTo>
                  <a:cubicBezTo>
                    <a:pt x="221" y="2200"/>
                    <a:pt x="221" y="2194"/>
                    <a:pt x="216" y="2188"/>
                  </a:cubicBezTo>
                  <a:cubicBezTo>
                    <a:pt x="205" y="2177"/>
                    <a:pt x="199" y="2160"/>
                    <a:pt x="187" y="2148"/>
                  </a:cubicBezTo>
                  <a:cubicBezTo>
                    <a:pt x="171" y="2114"/>
                    <a:pt x="160" y="2080"/>
                    <a:pt x="147" y="2040"/>
                  </a:cubicBezTo>
                  <a:cubicBezTo>
                    <a:pt x="147" y="2029"/>
                    <a:pt x="142" y="2017"/>
                    <a:pt x="142" y="2006"/>
                  </a:cubicBezTo>
                  <a:cubicBezTo>
                    <a:pt x="136" y="2001"/>
                    <a:pt x="136" y="2001"/>
                    <a:pt x="131" y="2001"/>
                  </a:cubicBezTo>
                  <a:cubicBezTo>
                    <a:pt x="119" y="1995"/>
                    <a:pt x="113" y="1995"/>
                    <a:pt x="102" y="1995"/>
                  </a:cubicBezTo>
                  <a:cubicBezTo>
                    <a:pt x="68" y="1995"/>
                    <a:pt x="40" y="2012"/>
                    <a:pt x="29" y="2046"/>
                  </a:cubicBezTo>
                  <a:cubicBezTo>
                    <a:pt x="23" y="2063"/>
                    <a:pt x="23" y="2080"/>
                    <a:pt x="23" y="2098"/>
                  </a:cubicBezTo>
                  <a:cubicBezTo>
                    <a:pt x="0" y="2143"/>
                    <a:pt x="16" y="2200"/>
                    <a:pt x="57" y="2234"/>
                  </a:cubicBezTo>
                  <a:cubicBezTo>
                    <a:pt x="136" y="2302"/>
                    <a:pt x="239" y="2336"/>
                    <a:pt x="341" y="2336"/>
                  </a:cubicBezTo>
                  <a:cubicBezTo>
                    <a:pt x="381" y="2336"/>
                    <a:pt x="420" y="2336"/>
                    <a:pt x="460" y="2324"/>
                  </a:cubicBezTo>
                  <a:cubicBezTo>
                    <a:pt x="603" y="2290"/>
                    <a:pt x="727" y="2205"/>
                    <a:pt x="818" y="2092"/>
                  </a:cubicBezTo>
                  <a:cubicBezTo>
                    <a:pt x="818" y="2085"/>
                    <a:pt x="824" y="2080"/>
                    <a:pt x="824" y="2080"/>
                  </a:cubicBezTo>
                  <a:cubicBezTo>
                    <a:pt x="869" y="2040"/>
                    <a:pt x="910" y="2001"/>
                    <a:pt x="949" y="1956"/>
                  </a:cubicBezTo>
                  <a:cubicBezTo>
                    <a:pt x="1023" y="1870"/>
                    <a:pt x="1080" y="1773"/>
                    <a:pt x="1131" y="1676"/>
                  </a:cubicBezTo>
                  <a:cubicBezTo>
                    <a:pt x="1176" y="1581"/>
                    <a:pt x="1217" y="1478"/>
                    <a:pt x="1244" y="1376"/>
                  </a:cubicBezTo>
                  <a:cubicBezTo>
                    <a:pt x="1307" y="1154"/>
                    <a:pt x="1353" y="933"/>
                    <a:pt x="1380" y="705"/>
                  </a:cubicBezTo>
                  <a:cubicBezTo>
                    <a:pt x="1392" y="603"/>
                    <a:pt x="1403" y="495"/>
                    <a:pt x="1414" y="393"/>
                  </a:cubicBezTo>
                  <a:cubicBezTo>
                    <a:pt x="1427" y="296"/>
                    <a:pt x="1437" y="205"/>
                    <a:pt x="1443" y="115"/>
                  </a:cubicBezTo>
                  <a:cubicBezTo>
                    <a:pt x="1448" y="102"/>
                    <a:pt x="1448" y="97"/>
                    <a:pt x="1448" y="91"/>
                  </a:cubicBezTo>
                  <a:cubicBezTo>
                    <a:pt x="1455" y="46"/>
                    <a:pt x="1421" y="6"/>
                    <a:pt x="1375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9"/>
            <p:cNvSpPr/>
            <p:nvPr/>
          </p:nvSpPr>
          <p:spPr>
            <a:xfrm>
              <a:off x="7237361" y="731929"/>
              <a:ext cx="39662" cy="71596"/>
            </a:xfrm>
            <a:custGeom>
              <a:avLst/>
              <a:gdLst/>
              <a:ahLst/>
              <a:cxnLst/>
              <a:rect l="l" t="t" r="r" b="b"/>
              <a:pathLst>
                <a:path w="1206" h="2177" extrusionOk="0">
                  <a:moveTo>
                    <a:pt x="1200" y="0"/>
                  </a:moveTo>
                  <a:cubicBezTo>
                    <a:pt x="1178" y="16"/>
                    <a:pt x="1155" y="40"/>
                    <a:pt x="1126" y="56"/>
                  </a:cubicBezTo>
                  <a:cubicBezTo>
                    <a:pt x="1115" y="79"/>
                    <a:pt x="1110" y="102"/>
                    <a:pt x="1097" y="131"/>
                  </a:cubicBezTo>
                  <a:cubicBezTo>
                    <a:pt x="1081" y="176"/>
                    <a:pt x="1063" y="221"/>
                    <a:pt x="1047" y="273"/>
                  </a:cubicBezTo>
                  <a:cubicBezTo>
                    <a:pt x="1001" y="397"/>
                    <a:pt x="961" y="517"/>
                    <a:pt x="916" y="642"/>
                  </a:cubicBezTo>
                  <a:cubicBezTo>
                    <a:pt x="819" y="908"/>
                    <a:pt x="711" y="1181"/>
                    <a:pt x="570" y="1432"/>
                  </a:cubicBezTo>
                  <a:cubicBezTo>
                    <a:pt x="501" y="1556"/>
                    <a:pt x="421" y="1682"/>
                    <a:pt x="319" y="1784"/>
                  </a:cubicBezTo>
                  <a:cubicBezTo>
                    <a:pt x="285" y="1823"/>
                    <a:pt x="245" y="1857"/>
                    <a:pt x="200" y="1881"/>
                  </a:cubicBezTo>
                  <a:cubicBezTo>
                    <a:pt x="177" y="1897"/>
                    <a:pt x="148" y="1909"/>
                    <a:pt x="121" y="1920"/>
                  </a:cubicBezTo>
                  <a:cubicBezTo>
                    <a:pt x="103" y="1920"/>
                    <a:pt x="80" y="1926"/>
                    <a:pt x="64" y="1926"/>
                  </a:cubicBezTo>
                  <a:cubicBezTo>
                    <a:pt x="46" y="1926"/>
                    <a:pt x="24" y="1926"/>
                    <a:pt x="6" y="1920"/>
                  </a:cubicBezTo>
                  <a:lnTo>
                    <a:pt x="1" y="1920"/>
                  </a:lnTo>
                  <a:cubicBezTo>
                    <a:pt x="1" y="1931"/>
                    <a:pt x="6" y="1943"/>
                    <a:pt x="6" y="1954"/>
                  </a:cubicBezTo>
                  <a:cubicBezTo>
                    <a:pt x="19" y="1994"/>
                    <a:pt x="30" y="2028"/>
                    <a:pt x="46" y="2062"/>
                  </a:cubicBezTo>
                  <a:cubicBezTo>
                    <a:pt x="58" y="2074"/>
                    <a:pt x="64" y="2091"/>
                    <a:pt x="75" y="2102"/>
                  </a:cubicBezTo>
                  <a:cubicBezTo>
                    <a:pt x="80" y="2108"/>
                    <a:pt x="80" y="2114"/>
                    <a:pt x="87" y="2119"/>
                  </a:cubicBezTo>
                  <a:cubicBezTo>
                    <a:pt x="98" y="2125"/>
                    <a:pt x="103" y="2130"/>
                    <a:pt x="114" y="2142"/>
                  </a:cubicBezTo>
                  <a:cubicBezTo>
                    <a:pt x="114" y="2142"/>
                    <a:pt x="121" y="2148"/>
                    <a:pt x="126" y="2148"/>
                  </a:cubicBezTo>
                  <a:cubicBezTo>
                    <a:pt x="137" y="2153"/>
                    <a:pt x="148" y="2159"/>
                    <a:pt x="166" y="2164"/>
                  </a:cubicBezTo>
                  <a:cubicBezTo>
                    <a:pt x="171" y="2164"/>
                    <a:pt x="171" y="2170"/>
                    <a:pt x="177" y="2170"/>
                  </a:cubicBezTo>
                  <a:cubicBezTo>
                    <a:pt x="195" y="2170"/>
                    <a:pt x="211" y="2177"/>
                    <a:pt x="229" y="2177"/>
                  </a:cubicBezTo>
                  <a:cubicBezTo>
                    <a:pt x="257" y="2177"/>
                    <a:pt x="285" y="2170"/>
                    <a:pt x="313" y="2170"/>
                  </a:cubicBezTo>
                  <a:cubicBezTo>
                    <a:pt x="331" y="2164"/>
                    <a:pt x="347" y="2164"/>
                    <a:pt x="365" y="2159"/>
                  </a:cubicBezTo>
                  <a:cubicBezTo>
                    <a:pt x="370" y="2153"/>
                    <a:pt x="376" y="2153"/>
                    <a:pt x="381" y="2153"/>
                  </a:cubicBezTo>
                  <a:cubicBezTo>
                    <a:pt x="410" y="2142"/>
                    <a:pt x="439" y="2136"/>
                    <a:pt x="462" y="2125"/>
                  </a:cubicBezTo>
                  <a:cubicBezTo>
                    <a:pt x="467" y="2119"/>
                    <a:pt x="473" y="2119"/>
                    <a:pt x="478" y="2114"/>
                  </a:cubicBezTo>
                  <a:cubicBezTo>
                    <a:pt x="507" y="2096"/>
                    <a:pt x="541" y="2074"/>
                    <a:pt x="570" y="2051"/>
                  </a:cubicBezTo>
                  <a:cubicBezTo>
                    <a:pt x="575" y="2046"/>
                    <a:pt x="580" y="2040"/>
                    <a:pt x="580" y="2040"/>
                  </a:cubicBezTo>
                  <a:cubicBezTo>
                    <a:pt x="609" y="2012"/>
                    <a:pt x="632" y="1983"/>
                    <a:pt x="654" y="1954"/>
                  </a:cubicBezTo>
                  <a:cubicBezTo>
                    <a:pt x="683" y="1920"/>
                    <a:pt x="706" y="1886"/>
                    <a:pt x="728" y="1852"/>
                  </a:cubicBezTo>
                  <a:cubicBezTo>
                    <a:pt x="819" y="1692"/>
                    <a:pt x="898" y="1511"/>
                    <a:pt x="966" y="1272"/>
                  </a:cubicBezTo>
                  <a:lnTo>
                    <a:pt x="973" y="1261"/>
                  </a:lnTo>
                  <a:cubicBezTo>
                    <a:pt x="1024" y="1086"/>
                    <a:pt x="1063" y="897"/>
                    <a:pt x="1103" y="682"/>
                  </a:cubicBezTo>
                  <a:cubicBezTo>
                    <a:pt x="1115" y="619"/>
                    <a:pt x="1126" y="551"/>
                    <a:pt x="1137" y="488"/>
                  </a:cubicBezTo>
                  <a:cubicBezTo>
                    <a:pt x="1144" y="438"/>
                    <a:pt x="1149" y="391"/>
                    <a:pt x="1155" y="346"/>
                  </a:cubicBezTo>
                  <a:cubicBezTo>
                    <a:pt x="1160" y="307"/>
                    <a:pt x="1166" y="273"/>
                    <a:pt x="1171" y="233"/>
                  </a:cubicBezTo>
                  <a:lnTo>
                    <a:pt x="1171" y="221"/>
                  </a:lnTo>
                  <a:lnTo>
                    <a:pt x="1178" y="215"/>
                  </a:lnTo>
                  <a:lnTo>
                    <a:pt x="1189" y="142"/>
                  </a:lnTo>
                  <a:lnTo>
                    <a:pt x="1194" y="85"/>
                  </a:lnTo>
                  <a:lnTo>
                    <a:pt x="1194" y="68"/>
                  </a:lnTo>
                  <a:lnTo>
                    <a:pt x="1194" y="63"/>
                  </a:lnTo>
                  <a:cubicBezTo>
                    <a:pt x="1194" y="63"/>
                    <a:pt x="1200" y="63"/>
                    <a:pt x="1200" y="56"/>
                  </a:cubicBezTo>
                  <a:cubicBezTo>
                    <a:pt x="1200" y="40"/>
                    <a:pt x="1205" y="22"/>
                    <a:pt x="1205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" name="Google Shape;1367;p19"/>
          <p:cNvGrpSpPr/>
          <p:nvPr/>
        </p:nvGrpSpPr>
        <p:grpSpPr>
          <a:xfrm>
            <a:off x="68389" y="2848992"/>
            <a:ext cx="651620" cy="388966"/>
            <a:chOff x="6752224" y="3278093"/>
            <a:chExt cx="1476591" cy="881410"/>
          </a:xfrm>
        </p:grpSpPr>
        <p:sp>
          <p:nvSpPr>
            <p:cNvPr id="1368" name="Google Shape;1368;p19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9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" name="Google Shape;1370;p19"/>
          <p:cNvGrpSpPr/>
          <p:nvPr/>
        </p:nvGrpSpPr>
        <p:grpSpPr>
          <a:xfrm flipH="1">
            <a:off x="8505762" y="3478532"/>
            <a:ext cx="552836" cy="330000"/>
            <a:chOff x="6752224" y="3278093"/>
            <a:chExt cx="1476591" cy="881410"/>
          </a:xfrm>
        </p:grpSpPr>
        <p:sp>
          <p:nvSpPr>
            <p:cNvPr id="1371" name="Google Shape;1371;p19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9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" name="Google Shape;1374;p20"/>
          <p:cNvSpPr txBox="1">
            <a:spLocks noGrp="1"/>
          </p:cNvSpPr>
          <p:nvPr>
            <p:ph type="title" hasCustomPrompt="1"/>
          </p:nvPr>
        </p:nvSpPr>
        <p:spPr>
          <a:xfrm>
            <a:off x="715100" y="782207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75" name="Google Shape;1375;p20"/>
          <p:cNvSpPr txBox="1">
            <a:spLocks noGrp="1"/>
          </p:cNvSpPr>
          <p:nvPr>
            <p:ph type="subTitle" idx="1"/>
          </p:nvPr>
        </p:nvSpPr>
        <p:spPr>
          <a:xfrm>
            <a:off x="715100" y="1453795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" name="Google Shape;1376;p20"/>
          <p:cNvSpPr txBox="1">
            <a:spLocks noGrp="1"/>
          </p:cNvSpPr>
          <p:nvPr>
            <p:ph type="title" idx="2" hasCustomPrompt="1"/>
          </p:nvPr>
        </p:nvSpPr>
        <p:spPr>
          <a:xfrm>
            <a:off x="2052450" y="2103356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77" name="Google Shape;1377;p20"/>
          <p:cNvSpPr txBox="1">
            <a:spLocks noGrp="1"/>
          </p:cNvSpPr>
          <p:nvPr>
            <p:ph type="subTitle" idx="3"/>
          </p:nvPr>
        </p:nvSpPr>
        <p:spPr>
          <a:xfrm>
            <a:off x="2052450" y="2774944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" name="Google Shape;1378;p20"/>
          <p:cNvSpPr txBox="1">
            <a:spLocks noGrp="1"/>
          </p:cNvSpPr>
          <p:nvPr>
            <p:ph type="title" idx="4" hasCustomPrompt="1"/>
          </p:nvPr>
        </p:nvSpPr>
        <p:spPr>
          <a:xfrm>
            <a:off x="3389800" y="3424505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79" name="Google Shape;1379;p20"/>
          <p:cNvSpPr txBox="1">
            <a:spLocks noGrp="1"/>
          </p:cNvSpPr>
          <p:nvPr>
            <p:ph type="subTitle" idx="5"/>
          </p:nvPr>
        </p:nvSpPr>
        <p:spPr>
          <a:xfrm>
            <a:off x="3389800" y="4096093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0" name="Google Shape;1380;p20"/>
          <p:cNvGrpSpPr/>
          <p:nvPr/>
        </p:nvGrpSpPr>
        <p:grpSpPr>
          <a:xfrm>
            <a:off x="149649" y="2059333"/>
            <a:ext cx="1706320" cy="645743"/>
            <a:chOff x="932758" y="384002"/>
            <a:chExt cx="2515954" cy="952143"/>
          </a:xfrm>
        </p:grpSpPr>
        <p:sp>
          <p:nvSpPr>
            <p:cNvPr id="1381" name="Google Shape;1381;p20"/>
            <p:cNvSpPr/>
            <p:nvPr/>
          </p:nvSpPr>
          <p:spPr>
            <a:xfrm>
              <a:off x="950113" y="402813"/>
              <a:ext cx="1120173" cy="524523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0"/>
            <p:cNvSpPr/>
            <p:nvPr/>
          </p:nvSpPr>
          <p:spPr>
            <a:xfrm>
              <a:off x="947304" y="692391"/>
              <a:ext cx="298452" cy="219550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0"/>
            <p:cNvSpPr/>
            <p:nvPr/>
          </p:nvSpPr>
          <p:spPr>
            <a:xfrm>
              <a:off x="955531" y="693795"/>
              <a:ext cx="297048" cy="21132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0"/>
            <p:cNvSpPr/>
            <p:nvPr/>
          </p:nvSpPr>
          <p:spPr>
            <a:xfrm>
              <a:off x="932758" y="384002"/>
              <a:ext cx="1151523" cy="557378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0"/>
            <p:cNvSpPr/>
            <p:nvPr/>
          </p:nvSpPr>
          <p:spPr>
            <a:xfrm>
              <a:off x="1260811" y="467771"/>
              <a:ext cx="1369619" cy="766244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0"/>
            <p:cNvSpPr/>
            <p:nvPr/>
          </p:nvSpPr>
          <p:spPr>
            <a:xfrm>
              <a:off x="1282179" y="1011363"/>
              <a:ext cx="1007514" cy="172751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0"/>
            <p:cNvSpPr/>
            <p:nvPr/>
          </p:nvSpPr>
          <p:spPr>
            <a:xfrm>
              <a:off x="1268837" y="948912"/>
              <a:ext cx="1319659" cy="285109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0"/>
            <p:cNvSpPr/>
            <p:nvPr/>
          </p:nvSpPr>
          <p:spPr>
            <a:xfrm>
              <a:off x="1243455" y="452422"/>
              <a:ext cx="1406587" cy="80471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0"/>
            <p:cNvSpPr/>
            <p:nvPr/>
          </p:nvSpPr>
          <p:spPr>
            <a:xfrm>
              <a:off x="2314293" y="797327"/>
              <a:ext cx="1120173" cy="524423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0"/>
            <p:cNvSpPr/>
            <p:nvPr/>
          </p:nvSpPr>
          <p:spPr>
            <a:xfrm>
              <a:off x="2333404" y="1118556"/>
              <a:ext cx="1100561" cy="216892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0"/>
            <p:cNvSpPr/>
            <p:nvPr/>
          </p:nvSpPr>
          <p:spPr>
            <a:xfrm>
              <a:off x="2320864" y="1110881"/>
              <a:ext cx="6571" cy="8778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0"/>
            <p:cNvSpPr/>
            <p:nvPr/>
          </p:nvSpPr>
          <p:spPr>
            <a:xfrm>
              <a:off x="2311434" y="1086854"/>
              <a:ext cx="16051" cy="32855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0"/>
            <p:cNvSpPr/>
            <p:nvPr/>
          </p:nvSpPr>
          <p:spPr>
            <a:xfrm>
              <a:off x="2320864" y="1110831"/>
              <a:ext cx="17957" cy="28541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0"/>
            <p:cNvSpPr/>
            <p:nvPr/>
          </p:nvSpPr>
          <p:spPr>
            <a:xfrm>
              <a:off x="2319710" y="1088309"/>
              <a:ext cx="1109389" cy="233445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0"/>
            <p:cNvSpPr/>
            <p:nvPr/>
          </p:nvSpPr>
          <p:spPr>
            <a:xfrm>
              <a:off x="2296937" y="778767"/>
              <a:ext cx="1151774" cy="55737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" name="Google Shape;1396;p20"/>
          <p:cNvGrpSpPr/>
          <p:nvPr/>
        </p:nvGrpSpPr>
        <p:grpSpPr>
          <a:xfrm>
            <a:off x="277577" y="248281"/>
            <a:ext cx="864830" cy="557738"/>
            <a:chOff x="7611555" y="141378"/>
            <a:chExt cx="1196500" cy="771529"/>
          </a:xfrm>
        </p:grpSpPr>
        <p:sp>
          <p:nvSpPr>
            <p:cNvPr id="1397" name="Google Shape;1397;p20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0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0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0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 flipH="1">
            <a:off x="7807174" y="2015107"/>
            <a:ext cx="1151870" cy="742751"/>
            <a:chOff x="7611555" y="141378"/>
            <a:chExt cx="1196500" cy="771529"/>
          </a:xfrm>
        </p:grpSpPr>
        <p:sp>
          <p:nvSpPr>
            <p:cNvPr id="1402" name="Google Shape;1402;p20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0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0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0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406;p20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1407" name="Google Shape;1407;p20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08" name="Google Shape;1408;p20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09" name="Google Shape;1409;p20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0" name="Google Shape;1410;p20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1" name="Google Shape;1411;p20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2" name="Google Shape;1412;p20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3" name="Google Shape;1413;p20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4" name="Google Shape;1414;p20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5" name="Google Shape;1415;p20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6" name="Google Shape;1416;p20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7" name="Google Shape;1417;p20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18" name="Google Shape;1418;p20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419" name="Google Shape;1419;p20"/>
          <p:cNvGrpSpPr/>
          <p:nvPr/>
        </p:nvGrpSpPr>
        <p:grpSpPr>
          <a:xfrm>
            <a:off x="7268731" y="427952"/>
            <a:ext cx="1244323" cy="742764"/>
            <a:chOff x="6752224" y="3278093"/>
            <a:chExt cx="1476591" cy="881410"/>
          </a:xfrm>
        </p:grpSpPr>
        <p:sp>
          <p:nvSpPr>
            <p:cNvPr id="1420" name="Google Shape;1420;p20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0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21"/>
          <p:cNvSpPr txBox="1">
            <a:spLocks noGrp="1"/>
          </p:cNvSpPr>
          <p:nvPr>
            <p:ph type="title"/>
          </p:nvPr>
        </p:nvSpPr>
        <p:spPr>
          <a:xfrm>
            <a:off x="1943250" y="1746375"/>
            <a:ext cx="5257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24" name="Google Shape;1424;p21"/>
          <p:cNvSpPr txBox="1">
            <a:spLocks noGrp="1"/>
          </p:cNvSpPr>
          <p:nvPr>
            <p:ph type="title" idx="2" hasCustomPrompt="1"/>
          </p:nvPr>
        </p:nvSpPr>
        <p:spPr>
          <a:xfrm>
            <a:off x="3733350" y="904577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25" name="Google Shape;1425;p21"/>
          <p:cNvSpPr txBox="1">
            <a:spLocks noGrp="1"/>
          </p:cNvSpPr>
          <p:nvPr>
            <p:ph type="subTitle" idx="1"/>
          </p:nvPr>
        </p:nvSpPr>
        <p:spPr>
          <a:xfrm>
            <a:off x="2706750" y="2588163"/>
            <a:ext cx="37305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6" name="Google Shape;1426;p21"/>
          <p:cNvGrpSpPr/>
          <p:nvPr/>
        </p:nvGrpSpPr>
        <p:grpSpPr>
          <a:xfrm>
            <a:off x="-1323437" y="4143378"/>
            <a:ext cx="12234187" cy="1593020"/>
            <a:chOff x="0" y="4694675"/>
            <a:chExt cx="10045313" cy="1149780"/>
          </a:xfrm>
        </p:grpSpPr>
        <p:sp>
          <p:nvSpPr>
            <p:cNvPr id="1427" name="Google Shape;1427;p21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28" name="Google Shape;1428;p21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29" name="Google Shape;1429;p21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0" name="Google Shape;1430;p21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1" name="Google Shape;1431;p21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2" name="Google Shape;1432;p21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3" name="Google Shape;1433;p21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4" name="Google Shape;1434;p21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5" name="Google Shape;1435;p21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6" name="Google Shape;1436;p21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7" name="Google Shape;1437;p21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38" name="Google Shape;1438;p21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1439" name="Google Shape;1439;p21"/>
          <p:cNvSpPr/>
          <p:nvPr/>
        </p:nvSpPr>
        <p:spPr>
          <a:xfrm>
            <a:off x="1795931" y="353814"/>
            <a:ext cx="800609" cy="346672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0" name="Google Shape;1440;p21"/>
          <p:cNvSpPr/>
          <p:nvPr/>
        </p:nvSpPr>
        <p:spPr>
          <a:xfrm flipH="1">
            <a:off x="491181" y="994189"/>
            <a:ext cx="800609" cy="346672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3"/>
          <p:cNvSpPr txBox="1">
            <a:spLocks noGrp="1"/>
          </p:cNvSpPr>
          <p:nvPr>
            <p:ph type="title"/>
          </p:nvPr>
        </p:nvSpPr>
        <p:spPr>
          <a:xfrm>
            <a:off x="745950" y="1746363"/>
            <a:ext cx="3934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6" name="Google Shape;366;p3"/>
          <p:cNvSpPr txBox="1">
            <a:spLocks noGrp="1"/>
          </p:cNvSpPr>
          <p:nvPr>
            <p:ph type="title" idx="2" hasCustomPrompt="1"/>
          </p:nvPr>
        </p:nvSpPr>
        <p:spPr>
          <a:xfrm>
            <a:off x="745951" y="904577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7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67" name="Google Shape;367;p3"/>
          <p:cNvSpPr txBox="1">
            <a:spLocks noGrp="1"/>
          </p:cNvSpPr>
          <p:nvPr>
            <p:ph type="subTitle" idx="1"/>
          </p:nvPr>
        </p:nvSpPr>
        <p:spPr>
          <a:xfrm>
            <a:off x="745950" y="2588163"/>
            <a:ext cx="37305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8" name="Google Shape;368;p3"/>
          <p:cNvGrpSpPr/>
          <p:nvPr/>
        </p:nvGrpSpPr>
        <p:grpSpPr>
          <a:xfrm flipH="1">
            <a:off x="-1371337" y="4143178"/>
            <a:ext cx="12234187" cy="1593020"/>
            <a:chOff x="0" y="4694675"/>
            <a:chExt cx="10045313" cy="1149780"/>
          </a:xfrm>
        </p:grpSpPr>
        <p:sp>
          <p:nvSpPr>
            <p:cNvPr id="369" name="Google Shape;369;p3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0" name="Google Shape;370;p3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1" name="Google Shape;371;p3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2" name="Google Shape;372;p3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3" name="Google Shape;373;p3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4" name="Google Shape;374;p3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5" name="Google Shape;375;p3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6" name="Google Shape;376;p3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7" name="Google Shape;377;p3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8" name="Google Shape;378;p3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79" name="Google Shape;379;p3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80" name="Google Shape;380;p3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22"/>
          <p:cNvSpPr txBox="1">
            <a:spLocks noGrp="1"/>
          </p:cNvSpPr>
          <p:nvPr>
            <p:ph type="title"/>
          </p:nvPr>
        </p:nvSpPr>
        <p:spPr>
          <a:xfrm>
            <a:off x="2968525" y="1746375"/>
            <a:ext cx="518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43" name="Google Shape;1443;p22"/>
          <p:cNvSpPr txBox="1">
            <a:spLocks noGrp="1"/>
          </p:cNvSpPr>
          <p:nvPr>
            <p:ph type="title" idx="2" hasCustomPrompt="1"/>
          </p:nvPr>
        </p:nvSpPr>
        <p:spPr>
          <a:xfrm>
            <a:off x="6479900" y="904577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7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44" name="Google Shape;1444;p22"/>
          <p:cNvSpPr txBox="1">
            <a:spLocks noGrp="1"/>
          </p:cNvSpPr>
          <p:nvPr>
            <p:ph type="subTitle" idx="1"/>
          </p:nvPr>
        </p:nvSpPr>
        <p:spPr>
          <a:xfrm>
            <a:off x="4426700" y="2588163"/>
            <a:ext cx="37305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45" name="Google Shape;1445;p22"/>
          <p:cNvGrpSpPr/>
          <p:nvPr/>
        </p:nvGrpSpPr>
        <p:grpSpPr>
          <a:xfrm>
            <a:off x="-1541195" y="2671991"/>
            <a:ext cx="15666291" cy="5779545"/>
            <a:chOff x="-230880" y="2726174"/>
            <a:chExt cx="9809825" cy="3619001"/>
          </a:xfrm>
        </p:grpSpPr>
        <p:sp>
          <p:nvSpPr>
            <p:cNvPr id="1446" name="Google Shape;1446;p22"/>
            <p:cNvSpPr/>
            <p:nvPr/>
          </p:nvSpPr>
          <p:spPr>
            <a:xfrm flipH="1">
              <a:off x="14045" y="3255561"/>
              <a:ext cx="9564900" cy="1696200"/>
            </a:xfrm>
            <a:prstGeom prst="roundRect">
              <a:avLst>
                <a:gd name="adj" fmla="val 26207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2"/>
            <p:cNvSpPr/>
            <p:nvPr/>
          </p:nvSpPr>
          <p:spPr>
            <a:xfrm flipH="1">
              <a:off x="-230880" y="4648975"/>
              <a:ext cx="9564900" cy="1696200"/>
            </a:xfrm>
            <a:prstGeom prst="roundRect">
              <a:avLst>
                <a:gd name="adj" fmla="val 16667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2"/>
            <p:cNvSpPr/>
            <p:nvPr/>
          </p:nvSpPr>
          <p:spPr>
            <a:xfrm flipH="1">
              <a:off x="4879020" y="4204550"/>
              <a:ext cx="4452550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449" name="Google Shape;1449;p22"/>
            <p:cNvSpPr/>
            <p:nvPr/>
          </p:nvSpPr>
          <p:spPr>
            <a:xfrm flipH="1">
              <a:off x="1889741" y="3201317"/>
              <a:ext cx="3107075" cy="1299915"/>
            </a:xfrm>
            <a:custGeom>
              <a:avLst/>
              <a:gdLst/>
              <a:ahLst/>
              <a:cxnLst/>
              <a:rect l="l" t="t" r="r" b="b"/>
              <a:pathLst>
                <a:path w="105602" h="44181" extrusionOk="0">
                  <a:moveTo>
                    <a:pt x="26753" y="5825"/>
                  </a:moveTo>
                  <a:cubicBezTo>
                    <a:pt x="26793" y="5825"/>
                    <a:pt x="26839" y="5848"/>
                    <a:pt x="26861" y="5870"/>
                  </a:cubicBezTo>
                  <a:cubicBezTo>
                    <a:pt x="26900" y="5899"/>
                    <a:pt x="26918" y="5944"/>
                    <a:pt x="26923" y="5996"/>
                  </a:cubicBezTo>
                  <a:cubicBezTo>
                    <a:pt x="26923" y="6041"/>
                    <a:pt x="26913" y="6087"/>
                    <a:pt x="26878" y="6121"/>
                  </a:cubicBezTo>
                  <a:cubicBezTo>
                    <a:pt x="26861" y="6148"/>
                    <a:pt x="26832" y="6166"/>
                    <a:pt x="26798" y="6177"/>
                  </a:cubicBezTo>
                  <a:lnTo>
                    <a:pt x="26771" y="6182"/>
                  </a:lnTo>
                  <a:cubicBezTo>
                    <a:pt x="26231" y="6279"/>
                    <a:pt x="25667" y="6337"/>
                    <a:pt x="25043" y="6347"/>
                  </a:cubicBezTo>
                  <a:cubicBezTo>
                    <a:pt x="24935" y="6353"/>
                    <a:pt x="24827" y="6353"/>
                    <a:pt x="24713" y="6353"/>
                  </a:cubicBezTo>
                  <a:cubicBezTo>
                    <a:pt x="24350" y="6353"/>
                    <a:pt x="23934" y="6342"/>
                    <a:pt x="23451" y="6319"/>
                  </a:cubicBezTo>
                  <a:lnTo>
                    <a:pt x="23184" y="6308"/>
                  </a:lnTo>
                  <a:cubicBezTo>
                    <a:pt x="22793" y="6292"/>
                    <a:pt x="22310" y="6268"/>
                    <a:pt x="21843" y="6263"/>
                  </a:cubicBezTo>
                  <a:lnTo>
                    <a:pt x="21662" y="6263"/>
                  </a:lnTo>
                  <a:cubicBezTo>
                    <a:pt x="21458" y="6263"/>
                    <a:pt x="21248" y="6268"/>
                    <a:pt x="21009" y="6274"/>
                  </a:cubicBezTo>
                  <a:cubicBezTo>
                    <a:pt x="20781" y="6292"/>
                    <a:pt x="20559" y="6313"/>
                    <a:pt x="20332" y="6353"/>
                  </a:cubicBezTo>
                  <a:cubicBezTo>
                    <a:pt x="19656" y="6489"/>
                    <a:pt x="19025" y="6740"/>
                    <a:pt x="18423" y="6984"/>
                  </a:cubicBezTo>
                  <a:lnTo>
                    <a:pt x="18332" y="7018"/>
                  </a:lnTo>
                  <a:cubicBezTo>
                    <a:pt x="18185" y="7076"/>
                    <a:pt x="18043" y="7132"/>
                    <a:pt x="17894" y="7189"/>
                  </a:cubicBezTo>
                  <a:cubicBezTo>
                    <a:pt x="17519" y="7325"/>
                    <a:pt x="17081" y="7485"/>
                    <a:pt x="16627" y="7587"/>
                  </a:cubicBezTo>
                  <a:cubicBezTo>
                    <a:pt x="16378" y="7643"/>
                    <a:pt x="16155" y="7677"/>
                    <a:pt x="15956" y="7700"/>
                  </a:cubicBezTo>
                  <a:cubicBezTo>
                    <a:pt x="15792" y="7717"/>
                    <a:pt x="15599" y="7724"/>
                    <a:pt x="15389" y="7724"/>
                  </a:cubicBezTo>
                  <a:lnTo>
                    <a:pt x="15332" y="7724"/>
                  </a:lnTo>
                  <a:cubicBezTo>
                    <a:pt x="14183" y="7717"/>
                    <a:pt x="13092" y="7485"/>
                    <a:pt x="11888" y="7212"/>
                  </a:cubicBezTo>
                  <a:lnTo>
                    <a:pt x="11553" y="7132"/>
                  </a:lnTo>
                  <a:cubicBezTo>
                    <a:pt x="10524" y="6893"/>
                    <a:pt x="9467" y="6649"/>
                    <a:pt x="8405" y="6570"/>
                  </a:cubicBezTo>
                  <a:lnTo>
                    <a:pt x="8405" y="6570"/>
                  </a:lnTo>
                  <a:lnTo>
                    <a:pt x="8416" y="6592"/>
                  </a:lnTo>
                  <a:cubicBezTo>
                    <a:pt x="8269" y="6564"/>
                    <a:pt x="8064" y="6552"/>
                    <a:pt x="7815" y="6552"/>
                  </a:cubicBezTo>
                  <a:cubicBezTo>
                    <a:pt x="7377" y="6552"/>
                    <a:pt x="6962" y="6586"/>
                    <a:pt x="6575" y="6654"/>
                  </a:cubicBezTo>
                  <a:cubicBezTo>
                    <a:pt x="6092" y="6751"/>
                    <a:pt x="5638" y="6898"/>
                    <a:pt x="5211" y="7103"/>
                  </a:cubicBezTo>
                  <a:cubicBezTo>
                    <a:pt x="5069" y="7171"/>
                    <a:pt x="4917" y="7257"/>
                    <a:pt x="4752" y="7359"/>
                  </a:cubicBezTo>
                  <a:cubicBezTo>
                    <a:pt x="4728" y="7370"/>
                    <a:pt x="4712" y="7376"/>
                    <a:pt x="4689" y="7376"/>
                  </a:cubicBezTo>
                  <a:cubicBezTo>
                    <a:pt x="4649" y="7376"/>
                    <a:pt x="4615" y="7359"/>
                    <a:pt x="4592" y="7325"/>
                  </a:cubicBezTo>
                  <a:cubicBezTo>
                    <a:pt x="4581" y="7302"/>
                    <a:pt x="4576" y="7273"/>
                    <a:pt x="4581" y="7239"/>
                  </a:cubicBezTo>
                  <a:cubicBezTo>
                    <a:pt x="4587" y="7212"/>
                    <a:pt x="4603" y="7189"/>
                    <a:pt x="4626" y="7171"/>
                  </a:cubicBezTo>
                  <a:cubicBezTo>
                    <a:pt x="5121" y="6871"/>
                    <a:pt x="5638" y="6649"/>
                    <a:pt x="6155" y="6512"/>
                  </a:cubicBezTo>
                  <a:cubicBezTo>
                    <a:pt x="6655" y="6382"/>
                    <a:pt x="7189" y="6313"/>
                    <a:pt x="7734" y="6308"/>
                  </a:cubicBezTo>
                  <a:lnTo>
                    <a:pt x="7842" y="6308"/>
                  </a:lnTo>
                  <a:cubicBezTo>
                    <a:pt x="8985" y="6308"/>
                    <a:pt x="10133" y="6536"/>
                    <a:pt x="11206" y="6774"/>
                  </a:cubicBezTo>
                  <a:lnTo>
                    <a:pt x="11411" y="6819"/>
                  </a:lnTo>
                  <a:lnTo>
                    <a:pt x="11502" y="6837"/>
                  </a:lnTo>
                  <a:lnTo>
                    <a:pt x="11649" y="6871"/>
                  </a:lnTo>
                  <a:lnTo>
                    <a:pt x="11660" y="6871"/>
                  </a:lnTo>
                  <a:cubicBezTo>
                    <a:pt x="12633" y="7087"/>
                    <a:pt x="13638" y="7308"/>
                    <a:pt x="14644" y="7393"/>
                  </a:cubicBezTo>
                  <a:lnTo>
                    <a:pt x="14667" y="7393"/>
                  </a:lnTo>
                  <a:cubicBezTo>
                    <a:pt x="14922" y="7410"/>
                    <a:pt x="15127" y="7417"/>
                    <a:pt x="15287" y="7417"/>
                  </a:cubicBezTo>
                  <a:cubicBezTo>
                    <a:pt x="15337" y="7417"/>
                    <a:pt x="15389" y="7417"/>
                    <a:pt x="15439" y="7410"/>
                  </a:cubicBezTo>
                  <a:cubicBezTo>
                    <a:pt x="15735" y="7404"/>
                    <a:pt x="16013" y="7376"/>
                    <a:pt x="16292" y="7331"/>
                  </a:cubicBezTo>
                  <a:cubicBezTo>
                    <a:pt x="16713" y="7246"/>
                    <a:pt x="17144" y="7115"/>
                    <a:pt x="17661" y="6916"/>
                  </a:cubicBezTo>
                  <a:cubicBezTo>
                    <a:pt x="17878" y="6830"/>
                    <a:pt x="18093" y="6746"/>
                    <a:pt x="18269" y="6667"/>
                  </a:cubicBezTo>
                  <a:lnTo>
                    <a:pt x="18287" y="6660"/>
                  </a:lnTo>
                  <a:lnTo>
                    <a:pt x="18303" y="6654"/>
                  </a:lnTo>
                  <a:lnTo>
                    <a:pt x="18315" y="6649"/>
                  </a:lnTo>
                  <a:lnTo>
                    <a:pt x="18360" y="6633"/>
                  </a:lnTo>
                  <a:cubicBezTo>
                    <a:pt x="18570" y="6547"/>
                    <a:pt x="18780" y="6462"/>
                    <a:pt x="18985" y="6382"/>
                  </a:cubicBezTo>
                  <a:cubicBezTo>
                    <a:pt x="19656" y="6132"/>
                    <a:pt x="20178" y="5996"/>
                    <a:pt x="20668" y="5938"/>
                  </a:cubicBezTo>
                  <a:cubicBezTo>
                    <a:pt x="20991" y="5899"/>
                    <a:pt x="21350" y="5893"/>
                    <a:pt x="21657" y="5893"/>
                  </a:cubicBezTo>
                  <a:lnTo>
                    <a:pt x="21707" y="5893"/>
                  </a:lnTo>
                  <a:cubicBezTo>
                    <a:pt x="22048" y="5893"/>
                    <a:pt x="22366" y="5899"/>
                    <a:pt x="22673" y="5917"/>
                  </a:cubicBezTo>
                  <a:cubicBezTo>
                    <a:pt x="22861" y="5922"/>
                    <a:pt x="23054" y="5933"/>
                    <a:pt x="23247" y="5938"/>
                  </a:cubicBezTo>
                  <a:lnTo>
                    <a:pt x="23286" y="5944"/>
                  </a:lnTo>
                  <a:lnTo>
                    <a:pt x="23383" y="5944"/>
                  </a:lnTo>
                  <a:lnTo>
                    <a:pt x="23435" y="5951"/>
                  </a:lnTo>
                  <a:cubicBezTo>
                    <a:pt x="23815" y="5967"/>
                    <a:pt x="24253" y="5985"/>
                    <a:pt x="24662" y="5990"/>
                  </a:cubicBezTo>
                  <a:lnTo>
                    <a:pt x="24713" y="5990"/>
                  </a:lnTo>
                  <a:cubicBezTo>
                    <a:pt x="25066" y="5990"/>
                    <a:pt x="25384" y="5978"/>
                    <a:pt x="25680" y="5956"/>
                  </a:cubicBezTo>
                  <a:cubicBezTo>
                    <a:pt x="26026" y="5927"/>
                    <a:pt x="26383" y="5882"/>
                    <a:pt x="26737" y="5831"/>
                  </a:cubicBezTo>
                  <a:cubicBezTo>
                    <a:pt x="26742" y="5825"/>
                    <a:pt x="26748" y="5825"/>
                    <a:pt x="26753" y="5825"/>
                  </a:cubicBezTo>
                  <a:close/>
                  <a:moveTo>
                    <a:pt x="42431" y="7194"/>
                  </a:moveTo>
                  <a:cubicBezTo>
                    <a:pt x="42772" y="7194"/>
                    <a:pt x="43129" y="7228"/>
                    <a:pt x="43511" y="7302"/>
                  </a:cubicBezTo>
                  <a:cubicBezTo>
                    <a:pt x="43999" y="7393"/>
                    <a:pt x="44510" y="7535"/>
                    <a:pt x="44914" y="7648"/>
                  </a:cubicBezTo>
                  <a:lnTo>
                    <a:pt x="44936" y="7655"/>
                  </a:lnTo>
                  <a:lnTo>
                    <a:pt x="45067" y="7689"/>
                  </a:lnTo>
                  <a:lnTo>
                    <a:pt x="45250" y="7740"/>
                  </a:lnTo>
                  <a:cubicBezTo>
                    <a:pt x="45515" y="7814"/>
                    <a:pt x="45822" y="7899"/>
                    <a:pt x="46113" y="7962"/>
                  </a:cubicBezTo>
                  <a:cubicBezTo>
                    <a:pt x="46425" y="8030"/>
                    <a:pt x="46721" y="8075"/>
                    <a:pt x="46999" y="8099"/>
                  </a:cubicBezTo>
                  <a:lnTo>
                    <a:pt x="47028" y="8099"/>
                  </a:lnTo>
                  <a:cubicBezTo>
                    <a:pt x="47198" y="8109"/>
                    <a:pt x="47340" y="8109"/>
                    <a:pt x="47471" y="8109"/>
                  </a:cubicBezTo>
                  <a:cubicBezTo>
                    <a:pt x="47875" y="8109"/>
                    <a:pt x="48284" y="8081"/>
                    <a:pt x="48681" y="8047"/>
                  </a:cubicBezTo>
                  <a:lnTo>
                    <a:pt x="48704" y="8047"/>
                  </a:lnTo>
                  <a:lnTo>
                    <a:pt x="48727" y="8041"/>
                  </a:lnTo>
                  <a:lnTo>
                    <a:pt x="48783" y="8041"/>
                  </a:lnTo>
                  <a:cubicBezTo>
                    <a:pt x="49119" y="8013"/>
                    <a:pt x="49470" y="7984"/>
                    <a:pt x="49824" y="7973"/>
                  </a:cubicBezTo>
                  <a:cubicBezTo>
                    <a:pt x="49874" y="7973"/>
                    <a:pt x="49914" y="8007"/>
                    <a:pt x="49914" y="8052"/>
                  </a:cubicBezTo>
                  <a:cubicBezTo>
                    <a:pt x="49914" y="8081"/>
                    <a:pt x="49908" y="8104"/>
                    <a:pt x="49892" y="8120"/>
                  </a:cubicBezTo>
                  <a:cubicBezTo>
                    <a:pt x="49874" y="8138"/>
                    <a:pt x="49858" y="8144"/>
                    <a:pt x="49835" y="8149"/>
                  </a:cubicBezTo>
                  <a:cubicBezTo>
                    <a:pt x="49483" y="8160"/>
                    <a:pt x="49113" y="8189"/>
                    <a:pt x="48817" y="8217"/>
                  </a:cubicBezTo>
                  <a:lnTo>
                    <a:pt x="48767" y="8217"/>
                  </a:lnTo>
                  <a:lnTo>
                    <a:pt x="48744" y="8223"/>
                  </a:lnTo>
                  <a:lnTo>
                    <a:pt x="48720" y="8223"/>
                  </a:lnTo>
                  <a:lnTo>
                    <a:pt x="48664" y="8228"/>
                  </a:lnTo>
                  <a:lnTo>
                    <a:pt x="48625" y="8235"/>
                  </a:lnTo>
                  <a:lnTo>
                    <a:pt x="48568" y="8240"/>
                  </a:lnTo>
                  <a:cubicBezTo>
                    <a:pt x="48397" y="8251"/>
                    <a:pt x="48203" y="8269"/>
                    <a:pt x="48022" y="8280"/>
                  </a:cubicBezTo>
                  <a:cubicBezTo>
                    <a:pt x="47807" y="8296"/>
                    <a:pt x="47602" y="8303"/>
                    <a:pt x="47397" y="8303"/>
                  </a:cubicBezTo>
                  <a:cubicBezTo>
                    <a:pt x="47306" y="8303"/>
                    <a:pt x="47215" y="8303"/>
                    <a:pt x="47125" y="8296"/>
                  </a:cubicBezTo>
                  <a:cubicBezTo>
                    <a:pt x="46829" y="8285"/>
                    <a:pt x="46533" y="8251"/>
                    <a:pt x="46244" y="8194"/>
                  </a:cubicBezTo>
                  <a:cubicBezTo>
                    <a:pt x="45822" y="8115"/>
                    <a:pt x="45386" y="8002"/>
                    <a:pt x="45033" y="7910"/>
                  </a:cubicBezTo>
                  <a:lnTo>
                    <a:pt x="45022" y="7905"/>
                  </a:lnTo>
                  <a:lnTo>
                    <a:pt x="45004" y="7899"/>
                  </a:lnTo>
                  <a:lnTo>
                    <a:pt x="44982" y="7894"/>
                  </a:lnTo>
                  <a:lnTo>
                    <a:pt x="44948" y="7887"/>
                  </a:lnTo>
                  <a:lnTo>
                    <a:pt x="44862" y="7865"/>
                  </a:lnTo>
                  <a:cubicBezTo>
                    <a:pt x="44755" y="7837"/>
                    <a:pt x="44652" y="7808"/>
                    <a:pt x="44550" y="7779"/>
                  </a:cubicBezTo>
                  <a:cubicBezTo>
                    <a:pt x="44049" y="7648"/>
                    <a:pt x="43459" y="7501"/>
                    <a:pt x="42829" y="7451"/>
                  </a:cubicBezTo>
                  <a:cubicBezTo>
                    <a:pt x="42703" y="7444"/>
                    <a:pt x="42601" y="7444"/>
                    <a:pt x="42522" y="7444"/>
                  </a:cubicBezTo>
                  <a:cubicBezTo>
                    <a:pt x="42266" y="7444"/>
                    <a:pt x="42022" y="7462"/>
                    <a:pt x="41783" y="7507"/>
                  </a:cubicBezTo>
                  <a:cubicBezTo>
                    <a:pt x="41544" y="7558"/>
                    <a:pt x="41300" y="7627"/>
                    <a:pt x="41038" y="7729"/>
                  </a:cubicBezTo>
                  <a:cubicBezTo>
                    <a:pt x="40862" y="7792"/>
                    <a:pt x="40686" y="7865"/>
                    <a:pt x="40527" y="7939"/>
                  </a:cubicBezTo>
                  <a:lnTo>
                    <a:pt x="40511" y="7944"/>
                  </a:lnTo>
                  <a:lnTo>
                    <a:pt x="40351" y="8013"/>
                  </a:lnTo>
                  <a:cubicBezTo>
                    <a:pt x="39908" y="8194"/>
                    <a:pt x="39430" y="8371"/>
                    <a:pt x="38942" y="8411"/>
                  </a:cubicBezTo>
                  <a:cubicBezTo>
                    <a:pt x="38867" y="8416"/>
                    <a:pt x="38794" y="8416"/>
                    <a:pt x="38709" y="8416"/>
                  </a:cubicBezTo>
                  <a:cubicBezTo>
                    <a:pt x="38232" y="8416"/>
                    <a:pt x="37760" y="8314"/>
                    <a:pt x="37317" y="8206"/>
                  </a:cubicBezTo>
                  <a:lnTo>
                    <a:pt x="37152" y="8160"/>
                  </a:lnTo>
                  <a:lnTo>
                    <a:pt x="37141" y="8160"/>
                  </a:lnTo>
                  <a:cubicBezTo>
                    <a:pt x="36692" y="8052"/>
                    <a:pt x="36237" y="7939"/>
                    <a:pt x="35765" y="7899"/>
                  </a:cubicBezTo>
                  <a:cubicBezTo>
                    <a:pt x="35657" y="7894"/>
                    <a:pt x="35572" y="7887"/>
                    <a:pt x="35492" y="7887"/>
                  </a:cubicBezTo>
                  <a:cubicBezTo>
                    <a:pt x="35418" y="7887"/>
                    <a:pt x="35345" y="7894"/>
                    <a:pt x="35271" y="7899"/>
                  </a:cubicBezTo>
                  <a:cubicBezTo>
                    <a:pt x="35083" y="7910"/>
                    <a:pt x="34907" y="7939"/>
                    <a:pt x="34736" y="7962"/>
                  </a:cubicBezTo>
                  <a:cubicBezTo>
                    <a:pt x="34430" y="8013"/>
                    <a:pt x="34112" y="8070"/>
                    <a:pt x="33737" y="8138"/>
                  </a:cubicBezTo>
                  <a:lnTo>
                    <a:pt x="33703" y="8144"/>
                  </a:lnTo>
                  <a:lnTo>
                    <a:pt x="33504" y="8183"/>
                  </a:lnTo>
                  <a:lnTo>
                    <a:pt x="33453" y="8194"/>
                  </a:lnTo>
                  <a:lnTo>
                    <a:pt x="33322" y="8217"/>
                  </a:lnTo>
                  <a:lnTo>
                    <a:pt x="33294" y="8223"/>
                  </a:lnTo>
                  <a:cubicBezTo>
                    <a:pt x="33071" y="8269"/>
                    <a:pt x="32470" y="8388"/>
                    <a:pt x="31941" y="8467"/>
                  </a:cubicBezTo>
                  <a:cubicBezTo>
                    <a:pt x="31390" y="8547"/>
                    <a:pt x="30844" y="8587"/>
                    <a:pt x="30333" y="8587"/>
                  </a:cubicBezTo>
                  <a:cubicBezTo>
                    <a:pt x="30196" y="8587"/>
                    <a:pt x="30066" y="8587"/>
                    <a:pt x="29941" y="8581"/>
                  </a:cubicBezTo>
                  <a:cubicBezTo>
                    <a:pt x="29913" y="8581"/>
                    <a:pt x="29879" y="8576"/>
                    <a:pt x="29845" y="8547"/>
                  </a:cubicBezTo>
                  <a:cubicBezTo>
                    <a:pt x="29816" y="8524"/>
                    <a:pt x="29798" y="8490"/>
                    <a:pt x="29798" y="8456"/>
                  </a:cubicBezTo>
                  <a:cubicBezTo>
                    <a:pt x="29798" y="8422"/>
                    <a:pt x="29811" y="8382"/>
                    <a:pt x="29839" y="8354"/>
                  </a:cubicBezTo>
                  <a:cubicBezTo>
                    <a:pt x="29861" y="8330"/>
                    <a:pt x="29890" y="8314"/>
                    <a:pt x="29918" y="8314"/>
                  </a:cubicBezTo>
                  <a:cubicBezTo>
                    <a:pt x="30026" y="8319"/>
                    <a:pt x="30134" y="8319"/>
                    <a:pt x="30236" y="8319"/>
                  </a:cubicBezTo>
                  <a:cubicBezTo>
                    <a:pt x="30526" y="8319"/>
                    <a:pt x="30828" y="8309"/>
                    <a:pt x="31140" y="8280"/>
                  </a:cubicBezTo>
                  <a:cubicBezTo>
                    <a:pt x="31492" y="8246"/>
                    <a:pt x="31838" y="8194"/>
                    <a:pt x="32213" y="8126"/>
                  </a:cubicBezTo>
                  <a:cubicBezTo>
                    <a:pt x="32560" y="8058"/>
                    <a:pt x="32913" y="7979"/>
                    <a:pt x="33202" y="7916"/>
                  </a:cubicBezTo>
                  <a:lnTo>
                    <a:pt x="33249" y="7905"/>
                  </a:lnTo>
                  <a:lnTo>
                    <a:pt x="33283" y="7899"/>
                  </a:lnTo>
                  <a:lnTo>
                    <a:pt x="33304" y="7894"/>
                  </a:lnTo>
                  <a:lnTo>
                    <a:pt x="33333" y="7882"/>
                  </a:lnTo>
                  <a:lnTo>
                    <a:pt x="33419" y="7865"/>
                  </a:lnTo>
                  <a:cubicBezTo>
                    <a:pt x="33521" y="7842"/>
                    <a:pt x="33629" y="7814"/>
                    <a:pt x="33737" y="7792"/>
                  </a:cubicBezTo>
                  <a:cubicBezTo>
                    <a:pt x="34044" y="7724"/>
                    <a:pt x="34305" y="7672"/>
                    <a:pt x="34544" y="7632"/>
                  </a:cubicBezTo>
                  <a:cubicBezTo>
                    <a:pt x="34810" y="7580"/>
                    <a:pt x="35095" y="7530"/>
                    <a:pt x="35390" y="7530"/>
                  </a:cubicBezTo>
                  <a:lnTo>
                    <a:pt x="35452" y="7530"/>
                  </a:lnTo>
                  <a:cubicBezTo>
                    <a:pt x="35725" y="7530"/>
                    <a:pt x="35992" y="7553"/>
                    <a:pt x="36237" y="7598"/>
                  </a:cubicBezTo>
                  <a:cubicBezTo>
                    <a:pt x="36504" y="7638"/>
                    <a:pt x="36760" y="7700"/>
                    <a:pt x="36999" y="7763"/>
                  </a:cubicBezTo>
                  <a:lnTo>
                    <a:pt x="37135" y="7797"/>
                  </a:lnTo>
                  <a:cubicBezTo>
                    <a:pt x="37385" y="7865"/>
                    <a:pt x="37572" y="7910"/>
                    <a:pt x="37771" y="7955"/>
                  </a:cubicBezTo>
                  <a:cubicBezTo>
                    <a:pt x="37964" y="8002"/>
                    <a:pt x="38260" y="8064"/>
                    <a:pt x="38549" y="8086"/>
                  </a:cubicBezTo>
                  <a:cubicBezTo>
                    <a:pt x="38607" y="8092"/>
                    <a:pt x="38669" y="8092"/>
                    <a:pt x="38731" y="8092"/>
                  </a:cubicBezTo>
                  <a:cubicBezTo>
                    <a:pt x="38890" y="8092"/>
                    <a:pt x="39061" y="8081"/>
                    <a:pt x="39237" y="8052"/>
                  </a:cubicBezTo>
                  <a:cubicBezTo>
                    <a:pt x="39578" y="7984"/>
                    <a:pt x="39902" y="7865"/>
                    <a:pt x="40283" y="7711"/>
                  </a:cubicBezTo>
                  <a:lnTo>
                    <a:pt x="40419" y="7661"/>
                  </a:lnTo>
                  <a:lnTo>
                    <a:pt x="40430" y="7655"/>
                  </a:lnTo>
                  <a:lnTo>
                    <a:pt x="40442" y="7655"/>
                  </a:lnTo>
                  <a:lnTo>
                    <a:pt x="40464" y="7643"/>
                  </a:lnTo>
                  <a:lnTo>
                    <a:pt x="40487" y="7632"/>
                  </a:lnTo>
                  <a:lnTo>
                    <a:pt x="40498" y="7627"/>
                  </a:lnTo>
                  <a:cubicBezTo>
                    <a:pt x="40663" y="7564"/>
                    <a:pt x="40823" y="7501"/>
                    <a:pt x="40981" y="7444"/>
                  </a:cubicBezTo>
                  <a:cubicBezTo>
                    <a:pt x="41226" y="7365"/>
                    <a:pt x="41442" y="7302"/>
                    <a:pt x="41641" y="7268"/>
                  </a:cubicBezTo>
                  <a:cubicBezTo>
                    <a:pt x="41675" y="7257"/>
                    <a:pt x="41709" y="7252"/>
                    <a:pt x="41743" y="7252"/>
                  </a:cubicBezTo>
                  <a:lnTo>
                    <a:pt x="41754" y="7246"/>
                  </a:lnTo>
                  <a:cubicBezTo>
                    <a:pt x="41948" y="7218"/>
                    <a:pt x="42158" y="7200"/>
                    <a:pt x="42386" y="7194"/>
                  </a:cubicBezTo>
                  <a:close/>
                  <a:moveTo>
                    <a:pt x="20298" y="10178"/>
                  </a:moveTo>
                  <a:cubicBezTo>
                    <a:pt x="20480" y="10178"/>
                    <a:pt x="20645" y="10189"/>
                    <a:pt x="20787" y="10206"/>
                  </a:cubicBezTo>
                  <a:cubicBezTo>
                    <a:pt x="21576" y="10302"/>
                    <a:pt x="22332" y="10604"/>
                    <a:pt x="22969" y="10887"/>
                  </a:cubicBezTo>
                  <a:cubicBezTo>
                    <a:pt x="23168" y="10979"/>
                    <a:pt x="23361" y="11070"/>
                    <a:pt x="23559" y="11160"/>
                  </a:cubicBezTo>
                  <a:lnTo>
                    <a:pt x="23577" y="11172"/>
                  </a:lnTo>
                  <a:cubicBezTo>
                    <a:pt x="24009" y="11377"/>
                    <a:pt x="24497" y="11603"/>
                    <a:pt x="25009" y="11786"/>
                  </a:cubicBezTo>
                  <a:lnTo>
                    <a:pt x="25025" y="11792"/>
                  </a:lnTo>
                  <a:lnTo>
                    <a:pt x="25025" y="11768"/>
                  </a:lnTo>
                  <a:lnTo>
                    <a:pt x="25032" y="11792"/>
                  </a:lnTo>
                  <a:cubicBezTo>
                    <a:pt x="25258" y="11871"/>
                    <a:pt x="25452" y="11928"/>
                    <a:pt x="25639" y="11968"/>
                  </a:cubicBezTo>
                  <a:cubicBezTo>
                    <a:pt x="25850" y="12013"/>
                    <a:pt x="26055" y="12041"/>
                    <a:pt x="26252" y="12059"/>
                  </a:cubicBezTo>
                  <a:cubicBezTo>
                    <a:pt x="26333" y="12064"/>
                    <a:pt x="26417" y="12070"/>
                    <a:pt x="26498" y="12070"/>
                  </a:cubicBezTo>
                  <a:cubicBezTo>
                    <a:pt x="26696" y="12070"/>
                    <a:pt x="26913" y="12053"/>
                    <a:pt x="27133" y="12013"/>
                  </a:cubicBezTo>
                  <a:cubicBezTo>
                    <a:pt x="27327" y="11973"/>
                    <a:pt x="27526" y="11917"/>
                    <a:pt x="27691" y="11865"/>
                  </a:cubicBezTo>
                  <a:cubicBezTo>
                    <a:pt x="27901" y="11802"/>
                    <a:pt x="28106" y="11740"/>
                    <a:pt x="28316" y="11672"/>
                  </a:cubicBezTo>
                  <a:lnTo>
                    <a:pt x="28720" y="11542"/>
                  </a:lnTo>
                  <a:lnTo>
                    <a:pt x="28822" y="11508"/>
                  </a:lnTo>
                  <a:lnTo>
                    <a:pt x="28969" y="11462"/>
                  </a:lnTo>
                  <a:lnTo>
                    <a:pt x="29105" y="11417"/>
                  </a:lnTo>
                  <a:cubicBezTo>
                    <a:pt x="29231" y="11377"/>
                    <a:pt x="29355" y="11337"/>
                    <a:pt x="29480" y="11297"/>
                  </a:cubicBezTo>
                  <a:cubicBezTo>
                    <a:pt x="30310" y="11036"/>
                    <a:pt x="31009" y="10837"/>
                    <a:pt x="31736" y="10724"/>
                  </a:cubicBezTo>
                  <a:cubicBezTo>
                    <a:pt x="32134" y="10661"/>
                    <a:pt x="32533" y="10627"/>
                    <a:pt x="32908" y="10621"/>
                  </a:cubicBezTo>
                  <a:lnTo>
                    <a:pt x="33003" y="10621"/>
                  </a:lnTo>
                  <a:cubicBezTo>
                    <a:pt x="33396" y="10621"/>
                    <a:pt x="33776" y="10649"/>
                    <a:pt x="34140" y="10701"/>
                  </a:cubicBezTo>
                  <a:cubicBezTo>
                    <a:pt x="34390" y="10735"/>
                    <a:pt x="34623" y="10774"/>
                    <a:pt x="34851" y="10826"/>
                  </a:cubicBezTo>
                  <a:cubicBezTo>
                    <a:pt x="35038" y="10866"/>
                    <a:pt x="35260" y="10916"/>
                    <a:pt x="35521" y="10984"/>
                  </a:cubicBezTo>
                  <a:cubicBezTo>
                    <a:pt x="35793" y="11058"/>
                    <a:pt x="36066" y="11133"/>
                    <a:pt x="36339" y="11212"/>
                  </a:cubicBezTo>
                  <a:lnTo>
                    <a:pt x="36441" y="11241"/>
                  </a:lnTo>
                  <a:lnTo>
                    <a:pt x="36543" y="11269"/>
                  </a:lnTo>
                  <a:lnTo>
                    <a:pt x="36663" y="11297"/>
                  </a:lnTo>
                  <a:cubicBezTo>
                    <a:pt x="36742" y="11325"/>
                    <a:pt x="36828" y="11348"/>
                    <a:pt x="36913" y="11372"/>
                  </a:cubicBezTo>
                  <a:cubicBezTo>
                    <a:pt x="37947" y="11650"/>
                    <a:pt x="38822" y="11854"/>
                    <a:pt x="39737" y="11922"/>
                  </a:cubicBezTo>
                  <a:cubicBezTo>
                    <a:pt x="39987" y="11939"/>
                    <a:pt x="40175" y="11944"/>
                    <a:pt x="40322" y="11944"/>
                  </a:cubicBezTo>
                  <a:cubicBezTo>
                    <a:pt x="40414" y="11944"/>
                    <a:pt x="40504" y="11944"/>
                    <a:pt x="40595" y="11939"/>
                  </a:cubicBezTo>
                  <a:cubicBezTo>
                    <a:pt x="40857" y="11928"/>
                    <a:pt x="41130" y="11899"/>
                    <a:pt x="41402" y="11860"/>
                  </a:cubicBezTo>
                  <a:cubicBezTo>
                    <a:pt x="41419" y="11860"/>
                    <a:pt x="41424" y="11871"/>
                    <a:pt x="41424" y="11883"/>
                  </a:cubicBezTo>
                  <a:cubicBezTo>
                    <a:pt x="41431" y="11899"/>
                    <a:pt x="41419" y="11910"/>
                    <a:pt x="41402" y="11910"/>
                  </a:cubicBezTo>
                  <a:cubicBezTo>
                    <a:pt x="41044" y="11968"/>
                    <a:pt x="40658" y="12002"/>
                    <a:pt x="40265" y="12002"/>
                  </a:cubicBezTo>
                  <a:cubicBezTo>
                    <a:pt x="39999" y="12002"/>
                    <a:pt x="39726" y="11985"/>
                    <a:pt x="39447" y="11957"/>
                  </a:cubicBezTo>
                  <a:cubicBezTo>
                    <a:pt x="38879" y="11899"/>
                    <a:pt x="38266" y="11792"/>
                    <a:pt x="37516" y="11616"/>
                  </a:cubicBezTo>
                  <a:cubicBezTo>
                    <a:pt x="37163" y="11530"/>
                    <a:pt x="36787" y="11427"/>
                    <a:pt x="36509" y="11359"/>
                  </a:cubicBezTo>
                  <a:lnTo>
                    <a:pt x="36459" y="11343"/>
                  </a:lnTo>
                  <a:lnTo>
                    <a:pt x="36430" y="11337"/>
                  </a:lnTo>
                  <a:lnTo>
                    <a:pt x="36407" y="11331"/>
                  </a:lnTo>
                  <a:lnTo>
                    <a:pt x="36322" y="11309"/>
                  </a:lnTo>
                  <a:cubicBezTo>
                    <a:pt x="36089" y="11246"/>
                    <a:pt x="35851" y="11189"/>
                    <a:pt x="35617" y="11126"/>
                  </a:cubicBezTo>
                  <a:lnTo>
                    <a:pt x="35601" y="11126"/>
                  </a:lnTo>
                  <a:lnTo>
                    <a:pt x="35583" y="11121"/>
                  </a:lnTo>
                  <a:lnTo>
                    <a:pt x="35567" y="11115"/>
                  </a:lnTo>
                  <a:cubicBezTo>
                    <a:pt x="35316" y="11052"/>
                    <a:pt x="34975" y="10968"/>
                    <a:pt x="34657" y="10911"/>
                  </a:cubicBezTo>
                  <a:cubicBezTo>
                    <a:pt x="34350" y="10853"/>
                    <a:pt x="34055" y="10814"/>
                    <a:pt x="33742" y="10792"/>
                  </a:cubicBezTo>
                  <a:lnTo>
                    <a:pt x="33742" y="10792"/>
                  </a:lnTo>
                  <a:lnTo>
                    <a:pt x="33760" y="10814"/>
                  </a:lnTo>
                  <a:cubicBezTo>
                    <a:pt x="33606" y="10785"/>
                    <a:pt x="33401" y="10769"/>
                    <a:pt x="33163" y="10769"/>
                  </a:cubicBezTo>
                  <a:cubicBezTo>
                    <a:pt x="32987" y="10769"/>
                    <a:pt x="32827" y="10774"/>
                    <a:pt x="32680" y="10785"/>
                  </a:cubicBezTo>
                  <a:cubicBezTo>
                    <a:pt x="32344" y="10808"/>
                    <a:pt x="32003" y="10853"/>
                    <a:pt x="31657" y="10916"/>
                  </a:cubicBezTo>
                  <a:cubicBezTo>
                    <a:pt x="31356" y="10973"/>
                    <a:pt x="31060" y="11042"/>
                    <a:pt x="30776" y="11121"/>
                  </a:cubicBezTo>
                  <a:cubicBezTo>
                    <a:pt x="30162" y="11286"/>
                    <a:pt x="29566" y="11496"/>
                    <a:pt x="28987" y="11695"/>
                  </a:cubicBezTo>
                  <a:lnTo>
                    <a:pt x="28958" y="11700"/>
                  </a:lnTo>
                  <a:lnTo>
                    <a:pt x="28946" y="11706"/>
                  </a:lnTo>
                  <a:cubicBezTo>
                    <a:pt x="28775" y="11768"/>
                    <a:pt x="28605" y="11826"/>
                    <a:pt x="28434" y="11883"/>
                  </a:cubicBezTo>
                  <a:cubicBezTo>
                    <a:pt x="28214" y="11957"/>
                    <a:pt x="27991" y="12036"/>
                    <a:pt x="27770" y="12104"/>
                  </a:cubicBezTo>
                  <a:lnTo>
                    <a:pt x="27731" y="12122"/>
                  </a:lnTo>
                  <a:cubicBezTo>
                    <a:pt x="27582" y="12167"/>
                    <a:pt x="27378" y="12235"/>
                    <a:pt x="27191" y="12269"/>
                  </a:cubicBezTo>
                  <a:cubicBezTo>
                    <a:pt x="26975" y="12314"/>
                    <a:pt x="26793" y="12337"/>
                    <a:pt x="26617" y="12343"/>
                  </a:cubicBezTo>
                  <a:cubicBezTo>
                    <a:pt x="26559" y="12348"/>
                    <a:pt x="26498" y="12348"/>
                    <a:pt x="26441" y="12348"/>
                  </a:cubicBezTo>
                  <a:cubicBezTo>
                    <a:pt x="26333" y="12348"/>
                    <a:pt x="26213" y="12343"/>
                    <a:pt x="26094" y="12332"/>
                  </a:cubicBezTo>
                  <a:cubicBezTo>
                    <a:pt x="25764" y="12308"/>
                    <a:pt x="25400" y="12235"/>
                    <a:pt x="25032" y="12122"/>
                  </a:cubicBezTo>
                  <a:cubicBezTo>
                    <a:pt x="24702" y="12019"/>
                    <a:pt x="24361" y="11888"/>
                    <a:pt x="23980" y="11729"/>
                  </a:cubicBezTo>
                  <a:cubicBezTo>
                    <a:pt x="23821" y="11661"/>
                    <a:pt x="23668" y="11587"/>
                    <a:pt x="23509" y="11519"/>
                  </a:cubicBezTo>
                  <a:lnTo>
                    <a:pt x="23423" y="11479"/>
                  </a:lnTo>
                  <a:lnTo>
                    <a:pt x="23349" y="11445"/>
                  </a:lnTo>
                  <a:cubicBezTo>
                    <a:pt x="22934" y="11257"/>
                    <a:pt x="22423" y="11024"/>
                    <a:pt x="21906" y="10848"/>
                  </a:cubicBezTo>
                  <a:cubicBezTo>
                    <a:pt x="21452" y="10695"/>
                    <a:pt x="21025" y="10604"/>
                    <a:pt x="20616" y="10564"/>
                  </a:cubicBezTo>
                  <a:cubicBezTo>
                    <a:pt x="20508" y="10559"/>
                    <a:pt x="20406" y="10553"/>
                    <a:pt x="20315" y="10553"/>
                  </a:cubicBezTo>
                  <a:cubicBezTo>
                    <a:pt x="20230" y="10553"/>
                    <a:pt x="20150" y="10559"/>
                    <a:pt x="20071" y="10564"/>
                  </a:cubicBezTo>
                  <a:cubicBezTo>
                    <a:pt x="19923" y="10575"/>
                    <a:pt x="19764" y="10593"/>
                    <a:pt x="19593" y="10621"/>
                  </a:cubicBezTo>
                  <a:cubicBezTo>
                    <a:pt x="19286" y="10683"/>
                    <a:pt x="18974" y="10774"/>
                    <a:pt x="18639" y="10900"/>
                  </a:cubicBezTo>
                  <a:cubicBezTo>
                    <a:pt x="18400" y="10984"/>
                    <a:pt x="18150" y="11087"/>
                    <a:pt x="17968" y="11160"/>
                  </a:cubicBezTo>
                  <a:lnTo>
                    <a:pt x="17934" y="11178"/>
                  </a:lnTo>
                  <a:lnTo>
                    <a:pt x="17912" y="11183"/>
                  </a:lnTo>
                  <a:lnTo>
                    <a:pt x="17781" y="11235"/>
                  </a:lnTo>
                  <a:lnTo>
                    <a:pt x="17650" y="11291"/>
                  </a:lnTo>
                  <a:cubicBezTo>
                    <a:pt x="17314" y="11422"/>
                    <a:pt x="16923" y="11576"/>
                    <a:pt x="16530" y="11684"/>
                  </a:cubicBezTo>
                  <a:cubicBezTo>
                    <a:pt x="16155" y="11786"/>
                    <a:pt x="15780" y="11865"/>
                    <a:pt x="15417" y="11917"/>
                  </a:cubicBezTo>
                  <a:cubicBezTo>
                    <a:pt x="14894" y="11996"/>
                    <a:pt x="14320" y="12036"/>
                    <a:pt x="13706" y="12036"/>
                  </a:cubicBezTo>
                  <a:cubicBezTo>
                    <a:pt x="13451" y="12036"/>
                    <a:pt x="13229" y="12030"/>
                    <a:pt x="13036" y="12019"/>
                  </a:cubicBezTo>
                  <a:cubicBezTo>
                    <a:pt x="12354" y="11991"/>
                    <a:pt x="11626" y="11928"/>
                    <a:pt x="10684" y="11808"/>
                  </a:cubicBezTo>
                  <a:cubicBezTo>
                    <a:pt x="10638" y="11802"/>
                    <a:pt x="10592" y="11768"/>
                    <a:pt x="10569" y="11734"/>
                  </a:cubicBezTo>
                  <a:cubicBezTo>
                    <a:pt x="10542" y="11689"/>
                    <a:pt x="10535" y="11644"/>
                    <a:pt x="10542" y="11592"/>
                  </a:cubicBezTo>
                  <a:cubicBezTo>
                    <a:pt x="10553" y="11547"/>
                    <a:pt x="10582" y="11501"/>
                    <a:pt x="10621" y="11474"/>
                  </a:cubicBezTo>
                  <a:cubicBezTo>
                    <a:pt x="10650" y="11456"/>
                    <a:pt x="10684" y="11451"/>
                    <a:pt x="10723" y="11451"/>
                  </a:cubicBezTo>
                  <a:lnTo>
                    <a:pt x="10763" y="11451"/>
                  </a:lnTo>
                  <a:cubicBezTo>
                    <a:pt x="11326" y="11513"/>
                    <a:pt x="11797" y="11564"/>
                    <a:pt x="12263" y="11598"/>
                  </a:cubicBezTo>
                  <a:lnTo>
                    <a:pt x="12281" y="11598"/>
                  </a:lnTo>
                  <a:cubicBezTo>
                    <a:pt x="12286" y="11598"/>
                    <a:pt x="12292" y="11598"/>
                    <a:pt x="12315" y="11603"/>
                  </a:cubicBezTo>
                  <a:lnTo>
                    <a:pt x="12303" y="11582"/>
                  </a:lnTo>
                  <a:lnTo>
                    <a:pt x="12303" y="11582"/>
                  </a:lnTo>
                  <a:cubicBezTo>
                    <a:pt x="12751" y="11632"/>
                    <a:pt x="13178" y="11655"/>
                    <a:pt x="13632" y="11655"/>
                  </a:cubicBezTo>
                  <a:cubicBezTo>
                    <a:pt x="13769" y="11655"/>
                    <a:pt x="13905" y="11655"/>
                    <a:pt x="14036" y="11650"/>
                  </a:cubicBezTo>
                  <a:cubicBezTo>
                    <a:pt x="14626" y="11632"/>
                    <a:pt x="15167" y="11576"/>
                    <a:pt x="15690" y="11479"/>
                  </a:cubicBezTo>
                  <a:lnTo>
                    <a:pt x="15741" y="11467"/>
                  </a:lnTo>
                  <a:cubicBezTo>
                    <a:pt x="16223" y="11372"/>
                    <a:pt x="16690" y="11241"/>
                    <a:pt x="17128" y="11070"/>
                  </a:cubicBezTo>
                  <a:cubicBezTo>
                    <a:pt x="17293" y="11007"/>
                    <a:pt x="17456" y="10945"/>
                    <a:pt x="17621" y="10876"/>
                  </a:cubicBezTo>
                  <a:lnTo>
                    <a:pt x="17661" y="10860"/>
                  </a:lnTo>
                  <a:lnTo>
                    <a:pt x="17689" y="10848"/>
                  </a:lnTo>
                  <a:lnTo>
                    <a:pt x="17718" y="10837"/>
                  </a:lnTo>
                  <a:cubicBezTo>
                    <a:pt x="17917" y="10758"/>
                    <a:pt x="18127" y="10672"/>
                    <a:pt x="18332" y="10593"/>
                  </a:cubicBezTo>
                  <a:cubicBezTo>
                    <a:pt x="18798" y="10422"/>
                    <a:pt x="19161" y="10315"/>
                    <a:pt x="19502" y="10252"/>
                  </a:cubicBezTo>
                  <a:cubicBezTo>
                    <a:pt x="19730" y="10212"/>
                    <a:pt x="19968" y="10184"/>
                    <a:pt x="20202" y="10178"/>
                  </a:cubicBezTo>
                  <a:close/>
                  <a:moveTo>
                    <a:pt x="54324" y="1"/>
                  </a:moveTo>
                  <a:cubicBezTo>
                    <a:pt x="50800" y="103"/>
                    <a:pt x="47141" y="171"/>
                    <a:pt x="43448" y="194"/>
                  </a:cubicBezTo>
                  <a:cubicBezTo>
                    <a:pt x="41675" y="205"/>
                    <a:pt x="39578" y="216"/>
                    <a:pt x="37038" y="216"/>
                  </a:cubicBezTo>
                  <a:cubicBezTo>
                    <a:pt x="34532" y="216"/>
                    <a:pt x="31799" y="205"/>
                    <a:pt x="29952" y="200"/>
                  </a:cubicBezTo>
                  <a:lnTo>
                    <a:pt x="29350" y="200"/>
                  </a:lnTo>
                  <a:lnTo>
                    <a:pt x="28885" y="194"/>
                  </a:lnTo>
                  <a:lnTo>
                    <a:pt x="27810" y="194"/>
                  </a:lnTo>
                  <a:cubicBezTo>
                    <a:pt x="25339" y="182"/>
                    <a:pt x="23577" y="177"/>
                    <a:pt x="21696" y="177"/>
                  </a:cubicBezTo>
                  <a:lnTo>
                    <a:pt x="21036" y="177"/>
                  </a:lnTo>
                  <a:cubicBezTo>
                    <a:pt x="17144" y="177"/>
                    <a:pt x="13928" y="216"/>
                    <a:pt x="10923" y="297"/>
                  </a:cubicBezTo>
                  <a:cubicBezTo>
                    <a:pt x="9103" y="347"/>
                    <a:pt x="7291" y="421"/>
                    <a:pt x="5541" y="512"/>
                  </a:cubicBezTo>
                  <a:cubicBezTo>
                    <a:pt x="4529" y="564"/>
                    <a:pt x="3671" y="609"/>
                    <a:pt x="2853" y="666"/>
                  </a:cubicBezTo>
                  <a:cubicBezTo>
                    <a:pt x="2387" y="693"/>
                    <a:pt x="1922" y="727"/>
                    <a:pt x="1455" y="762"/>
                  </a:cubicBezTo>
                  <a:lnTo>
                    <a:pt x="1405" y="762"/>
                  </a:lnTo>
                  <a:lnTo>
                    <a:pt x="1303" y="774"/>
                  </a:lnTo>
                  <a:lnTo>
                    <a:pt x="1211" y="779"/>
                  </a:lnTo>
                  <a:lnTo>
                    <a:pt x="1069" y="790"/>
                  </a:lnTo>
                  <a:cubicBezTo>
                    <a:pt x="1109" y="910"/>
                    <a:pt x="1166" y="1034"/>
                    <a:pt x="1256" y="1212"/>
                  </a:cubicBezTo>
                  <a:cubicBezTo>
                    <a:pt x="1324" y="1348"/>
                    <a:pt x="1285" y="1506"/>
                    <a:pt x="1159" y="1580"/>
                  </a:cubicBezTo>
                  <a:cubicBezTo>
                    <a:pt x="1120" y="1603"/>
                    <a:pt x="1069" y="1614"/>
                    <a:pt x="1023" y="1614"/>
                  </a:cubicBezTo>
                  <a:cubicBezTo>
                    <a:pt x="921" y="1614"/>
                    <a:pt x="831" y="1563"/>
                    <a:pt x="791" y="1484"/>
                  </a:cubicBezTo>
                  <a:lnTo>
                    <a:pt x="779" y="1472"/>
                  </a:lnTo>
                  <a:lnTo>
                    <a:pt x="779" y="1472"/>
                  </a:lnTo>
                  <a:cubicBezTo>
                    <a:pt x="831" y="3955"/>
                    <a:pt x="836" y="6371"/>
                    <a:pt x="797" y="8860"/>
                  </a:cubicBezTo>
                  <a:cubicBezTo>
                    <a:pt x="745" y="12484"/>
                    <a:pt x="603" y="16001"/>
                    <a:pt x="438" y="19895"/>
                  </a:cubicBezTo>
                  <a:cubicBezTo>
                    <a:pt x="1069" y="19712"/>
                    <a:pt x="1654" y="19457"/>
                    <a:pt x="2171" y="19235"/>
                  </a:cubicBezTo>
                  <a:cubicBezTo>
                    <a:pt x="2774" y="18974"/>
                    <a:pt x="3325" y="18741"/>
                    <a:pt x="3910" y="18571"/>
                  </a:cubicBezTo>
                  <a:cubicBezTo>
                    <a:pt x="4251" y="18469"/>
                    <a:pt x="4558" y="18400"/>
                    <a:pt x="4848" y="18354"/>
                  </a:cubicBezTo>
                  <a:cubicBezTo>
                    <a:pt x="5143" y="18309"/>
                    <a:pt x="5478" y="18286"/>
                    <a:pt x="5893" y="18280"/>
                  </a:cubicBezTo>
                  <a:cubicBezTo>
                    <a:pt x="5961" y="18275"/>
                    <a:pt x="6029" y="18275"/>
                    <a:pt x="6092" y="18275"/>
                  </a:cubicBezTo>
                  <a:cubicBezTo>
                    <a:pt x="6689" y="18275"/>
                    <a:pt x="7285" y="18309"/>
                    <a:pt x="7978" y="18388"/>
                  </a:cubicBezTo>
                  <a:cubicBezTo>
                    <a:pt x="8240" y="18411"/>
                    <a:pt x="8496" y="18445"/>
                    <a:pt x="8757" y="18474"/>
                  </a:cubicBezTo>
                  <a:lnTo>
                    <a:pt x="8843" y="18485"/>
                  </a:lnTo>
                  <a:lnTo>
                    <a:pt x="8877" y="18485"/>
                  </a:lnTo>
                  <a:lnTo>
                    <a:pt x="8916" y="18490"/>
                  </a:lnTo>
                  <a:lnTo>
                    <a:pt x="8985" y="18503"/>
                  </a:lnTo>
                  <a:cubicBezTo>
                    <a:pt x="9286" y="18537"/>
                    <a:pt x="9638" y="18576"/>
                    <a:pt x="9962" y="18610"/>
                  </a:cubicBezTo>
                  <a:cubicBezTo>
                    <a:pt x="10564" y="18661"/>
                    <a:pt x="11059" y="18689"/>
                    <a:pt x="11490" y="18689"/>
                  </a:cubicBezTo>
                  <a:cubicBezTo>
                    <a:pt x="11621" y="18689"/>
                    <a:pt x="11769" y="18684"/>
                    <a:pt x="11928" y="18679"/>
                  </a:cubicBezTo>
                  <a:cubicBezTo>
                    <a:pt x="12286" y="18661"/>
                    <a:pt x="12627" y="18634"/>
                    <a:pt x="12968" y="18576"/>
                  </a:cubicBezTo>
                  <a:cubicBezTo>
                    <a:pt x="13309" y="18524"/>
                    <a:pt x="13655" y="18451"/>
                    <a:pt x="14020" y="18348"/>
                  </a:cubicBezTo>
                  <a:lnTo>
                    <a:pt x="14041" y="18348"/>
                  </a:lnTo>
                  <a:cubicBezTo>
                    <a:pt x="14110" y="18348"/>
                    <a:pt x="14178" y="18406"/>
                    <a:pt x="14190" y="18474"/>
                  </a:cubicBezTo>
                  <a:cubicBezTo>
                    <a:pt x="14196" y="18514"/>
                    <a:pt x="14183" y="18553"/>
                    <a:pt x="14167" y="18587"/>
                  </a:cubicBezTo>
                  <a:cubicBezTo>
                    <a:pt x="14138" y="18621"/>
                    <a:pt x="14104" y="18639"/>
                    <a:pt x="14065" y="18650"/>
                  </a:cubicBezTo>
                  <a:cubicBezTo>
                    <a:pt x="13928" y="18689"/>
                    <a:pt x="13837" y="18713"/>
                    <a:pt x="13752" y="18736"/>
                  </a:cubicBezTo>
                  <a:cubicBezTo>
                    <a:pt x="13087" y="18899"/>
                    <a:pt x="12376" y="18991"/>
                    <a:pt x="11649" y="19002"/>
                  </a:cubicBezTo>
                  <a:cubicBezTo>
                    <a:pt x="11570" y="19009"/>
                    <a:pt x="11484" y="19009"/>
                    <a:pt x="11405" y="19009"/>
                  </a:cubicBezTo>
                  <a:cubicBezTo>
                    <a:pt x="10894" y="19009"/>
                    <a:pt x="10337" y="18974"/>
                    <a:pt x="9661" y="18906"/>
                  </a:cubicBezTo>
                  <a:cubicBezTo>
                    <a:pt x="9388" y="18878"/>
                    <a:pt x="9116" y="18849"/>
                    <a:pt x="8843" y="18815"/>
                  </a:cubicBezTo>
                  <a:lnTo>
                    <a:pt x="8820" y="18815"/>
                  </a:lnTo>
                  <a:cubicBezTo>
                    <a:pt x="8570" y="18786"/>
                    <a:pt x="8098" y="18729"/>
                    <a:pt x="7666" y="18689"/>
                  </a:cubicBezTo>
                  <a:cubicBezTo>
                    <a:pt x="7092" y="18639"/>
                    <a:pt x="6575" y="18616"/>
                    <a:pt x="6087" y="18616"/>
                  </a:cubicBezTo>
                  <a:cubicBezTo>
                    <a:pt x="5916" y="18616"/>
                    <a:pt x="5751" y="18616"/>
                    <a:pt x="5604" y="18621"/>
                  </a:cubicBezTo>
                  <a:lnTo>
                    <a:pt x="5575" y="18621"/>
                  </a:lnTo>
                  <a:cubicBezTo>
                    <a:pt x="5268" y="18639"/>
                    <a:pt x="4972" y="18673"/>
                    <a:pt x="4717" y="18724"/>
                  </a:cubicBezTo>
                  <a:cubicBezTo>
                    <a:pt x="4439" y="18775"/>
                    <a:pt x="4177" y="18844"/>
                    <a:pt x="3905" y="18928"/>
                  </a:cubicBezTo>
                  <a:cubicBezTo>
                    <a:pt x="3695" y="18991"/>
                    <a:pt x="3478" y="19064"/>
                    <a:pt x="3257" y="19156"/>
                  </a:cubicBezTo>
                  <a:cubicBezTo>
                    <a:pt x="2950" y="19274"/>
                    <a:pt x="2638" y="19405"/>
                    <a:pt x="2347" y="19531"/>
                  </a:cubicBezTo>
                  <a:lnTo>
                    <a:pt x="2325" y="19542"/>
                  </a:lnTo>
                  <a:lnTo>
                    <a:pt x="2313" y="19542"/>
                  </a:lnTo>
                  <a:lnTo>
                    <a:pt x="2291" y="19560"/>
                  </a:lnTo>
                  <a:cubicBezTo>
                    <a:pt x="2064" y="19656"/>
                    <a:pt x="1780" y="19775"/>
                    <a:pt x="1518" y="19883"/>
                  </a:cubicBezTo>
                  <a:cubicBezTo>
                    <a:pt x="1143" y="20025"/>
                    <a:pt x="791" y="20150"/>
                    <a:pt x="433" y="20258"/>
                  </a:cubicBezTo>
                  <a:lnTo>
                    <a:pt x="416" y="20491"/>
                  </a:lnTo>
                  <a:lnTo>
                    <a:pt x="409" y="20661"/>
                  </a:lnTo>
                  <a:lnTo>
                    <a:pt x="393" y="20991"/>
                  </a:lnTo>
                  <a:cubicBezTo>
                    <a:pt x="325" y="22673"/>
                    <a:pt x="251" y="24469"/>
                    <a:pt x="188" y="26247"/>
                  </a:cubicBezTo>
                  <a:cubicBezTo>
                    <a:pt x="63" y="29714"/>
                    <a:pt x="7" y="32476"/>
                    <a:pt x="0" y="34941"/>
                  </a:cubicBezTo>
                  <a:cubicBezTo>
                    <a:pt x="0" y="36368"/>
                    <a:pt x="18" y="37828"/>
                    <a:pt x="52" y="39282"/>
                  </a:cubicBezTo>
                  <a:cubicBezTo>
                    <a:pt x="75" y="40152"/>
                    <a:pt x="97" y="40863"/>
                    <a:pt x="120" y="41448"/>
                  </a:cubicBezTo>
                  <a:lnTo>
                    <a:pt x="126" y="41493"/>
                  </a:lnTo>
                  <a:lnTo>
                    <a:pt x="126" y="41516"/>
                  </a:lnTo>
                  <a:cubicBezTo>
                    <a:pt x="154" y="41545"/>
                    <a:pt x="178" y="41566"/>
                    <a:pt x="188" y="41590"/>
                  </a:cubicBezTo>
                  <a:cubicBezTo>
                    <a:pt x="217" y="41629"/>
                    <a:pt x="233" y="41669"/>
                    <a:pt x="233" y="41708"/>
                  </a:cubicBezTo>
                  <a:lnTo>
                    <a:pt x="228" y="41817"/>
                  </a:lnTo>
                  <a:lnTo>
                    <a:pt x="223" y="41885"/>
                  </a:lnTo>
                  <a:lnTo>
                    <a:pt x="217" y="42015"/>
                  </a:lnTo>
                  <a:cubicBezTo>
                    <a:pt x="1689" y="42300"/>
                    <a:pt x="3262" y="42567"/>
                    <a:pt x="4893" y="42811"/>
                  </a:cubicBezTo>
                  <a:cubicBezTo>
                    <a:pt x="10138" y="43590"/>
                    <a:pt x="15366" y="44039"/>
                    <a:pt x="20429" y="44147"/>
                  </a:cubicBezTo>
                  <a:cubicBezTo>
                    <a:pt x="21445" y="44170"/>
                    <a:pt x="22378" y="44181"/>
                    <a:pt x="23202" y="44181"/>
                  </a:cubicBezTo>
                  <a:cubicBezTo>
                    <a:pt x="24867" y="44181"/>
                    <a:pt x="26538" y="44147"/>
                    <a:pt x="28179" y="44073"/>
                  </a:cubicBezTo>
                  <a:cubicBezTo>
                    <a:pt x="30787" y="43958"/>
                    <a:pt x="33373" y="43761"/>
                    <a:pt x="35856" y="43481"/>
                  </a:cubicBezTo>
                  <a:cubicBezTo>
                    <a:pt x="40141" y="42998"/>
                    <a:pt x="44311" y="42277"/>
                    <a:pt x="48261" y="41340"/>
                  </a:cubicBezTo>
                  <a:cubicBezTo>
                    <a:pt x="50364" y="40834"/>
                    <a:pt x="52402" y="40283"/>
                    <a:pt x="54324" y="39686"/>
                  </a:cubicBezTo>
                  <a:cubicBezTo>
                    <a:pt x="56255" y="39090"/>
                    <a:pt x="58177" y="38430"/>
                    <a:pt x="60046" y="37714"/>
                  </a:cubicBezTo>
                  <a:cubicBezTo>
                    <a:pt x="61069" y="37322"/>
                    <a:pt x="62182" y="36874"/>
                    <a:pt x="63438" y="36339"/>
                  </a:cubicBezTo>
                  <a:cubicBezTo>
                    <a:pt x="64296" y="35970"/>
                    <a:pt x="65154" y="35600"/>
                    <a:pt x="66013" y="35230"/>
                  </a:cubicBezTo>
                  <a:lnTo>
                    <a:pt x="66921" y="34839"/>
                  </a:lnTo>
                  <a:cubicBezTo>
                    <a:pt x="69171" y="33873"/>
                    <a:pt x="71570" y="32851"/>
                    <a:pt x="73967" y="31918"/>
                  </a:cubicBezTo>
                  <a:cubicBezTo>
                    <a:pt x="76690" y="30855"/>
                    <a:pt x="78951" y="30077"/>
                    <a:pt x="81088" y="29469"/>
                  </a:cubicBezTo>
                  <a:cubicBezTo>
                    <a:pt x="82525" y="29054"/>
                    <a:pt x="83713" y="28759"/>
                    <a:pt x="84820" y="28526"/>
                  </a:cubicBezTo>
                  <a:cubicBezTo>
                    <a:pt x="85593" y="28367"/>
                    <a:pt x="86378" y="28219"/>
                    <a:pt x="87156" y="28099"/>
                  </a:cubicBezTo>
                  <a:cubicBezTo>
                    <a:pt x="87088" y="28078"/>
                    <a:pt x="87025" y="28071"/>
                    <a:pt x="86957" y="28065"/>
                  </a:cubicBezTo>
                  <a:lnTo>
                    <a:pt x="86871" y="28060"/>
                  </a:lnTo>
                  <a:lnTo>
                    <a:pt x="86787" y="28054"/>
                  </a:lnTo>
                  <a:lnTo>
                    <a:pt x="86729" y="28049"/>
                  </a:lnTo>
                  <a:cubicBezTo>
                    <a:pt x="86304" y="28015"/>
                    <a:pt x="85911" y="27997"/>
                    <a:pt x="85531" y="27997"/>
                  </a:cubicBezTo>
                  <a:lnTo>
                    <a:pt x="85418" y="27997"/>
                  </a:lnTo>
                  <a:cubicBezTo>
                    <a:pt x="85098" y="27997"/>
                    <a:pt x="84736" y="28003"/>
                    <a:pt x="84343" y="28015"/>
                  </a:cubicBezTo>
                  <a:lnTo>
                    <a:pt x="84117" y="28020"/>
                  </a:lnTo>
                  <a:lnTo>
                    <a:pt x="83889" y="28026"/>
                  </a:lnTo>
                  <a:lnTo>
                    <a:pt x="83871" y="28031"/>
                  </a:lnTo>
                  <a:lnTo>
                    <a:pt x="83792" y="28031"/>
                  </a:lnTo>
                  <a:cubicBezTo>
                    <a:pt x="83530" y="28043"/>
                    <a:pt x="83241" y="28049"/>
                    <a:pt x="82963" y="28054"/>
                  </a:cubicBezTo>
                  <a:cubicBezTo>
                    <a:pt x="82724" y="28060"/>
                    <a:pt x="82491" y="28065"/>
                    <a:pt x="82258" y="28065"/>
                  </a:cubicBezTo>
                  <a:cubicBezTo>
                    <a:pt x="82042" y="28065"/>
                    <a:pt x="81900" y="28060"/>
                    <a:pt x="81764" y="28054"/>
                  </a:cubicBezTo>
                  <a:cubicBezTo>
                    <a:pt x="81104" y="28037"/>
                    <a:pt x="80366" y="27968"/>
                    <a:pt x="79439" y="27855"/>
                  </a:cubicBezTo>
                  <a:cubicBezTo>
                    <a:pt x="79234" y="27827"/>
                    <a:pt x="79024" y="27805"/>
                    <a:pt x="78820" y="27776"/>
                  </a:cubicBezTo>
                  <a:lnTo>
                    <a:pt x="78798" y="27771"/>
                  </a:lnTo>
                  <a:lnTo>
                    <a:pt x="78780" y="27771"/>
                  </a:lnTo>
                  <a:lnTo>
                    <a:pt x="78757" y="27764"/>
                  </a:lnTo>
                  <a:lnTo>
                    <a:pt x="78707" y="27758"/>
                  </a:lnTo>
                  <a:lnTo>
                    <a:pt x="78678" y="27758"/>
                  </a:lnTo>
                  <a:cubicBezTo>
                    <a:pt x="78138" y="27685"/>
                    <a:pt x="77530" y="27606"/>
                    <a:pt x="76923" y="27554"/>
                  </a:cubicBezTo>
                  <a:cubicBezTo>
                    <a:pt x="76570" y="27525"/>
                    <a:pt x="76155" y="27498"/>
                    <a:pt x="75757" y="27491"/>
                  </a:cubicBezTo>
                  <a:lnTo>
                    <a:pt x="75177" y="27491"/>
                  </a:lnTo>
                  <a:cubicBezTo>
                    <a:pt x="75001" y="27498"/>
                    <a:pt x="74820" y="27509"/>
                    <a:pt x="74626" y="27520"/>
                  </a:cubicBezTo>
                  <a:cubicBezTo>
                    <a:pt x="74371" y="27537"/>
                    <a:pt x="74047" y="27566"/>
                    <a:pt x="73582" y="27611"/>
                  </a:cubicBezTo>
                  <a:lnTo>
                    <a:pt x="73535" y="27617"/>
                  </a:lnTo>
                  <a:lnTo>
                    <a:pt x="73507" y="27617"/>
                  </a:lnTo>
                  <a:lnTo>
                    <a:pt x="73382" y="27627"/>
                  </a:lnTo>
                  <a:lnTo>
                    <a:pt x="73257" y="27640"/>
                  </a:lnTo>
                  <a:cubicBezTo>
                    <a:pt x="73172" y="27651"/>
                    <a:pt x="73092" y="27656"/>
                    <a:pt x="73007" y="27662"/>
                  </a:cubicBezTo>
                  <a:lnTo>
                    <a:pt x="72990" y="27662"/>
                  </a:lnTo>
                  <a:cubicBezTo>
                    <a:pt x="72632" y="27696"/>
                    <a:pt x="72143" y="27742"/>
                    <a:pt x="71660" y="27753"/>
                  </a:cubicBezTo>
                  <a:cubicBezTo>
                    <a:pt x="71490" y="27764"/>
                    <a:pt x="71314" y="27764"/>
                    <a:pt x="71127" y="27764"/>
                  </a:cubicBezTo>
                  <a:cubicBezTo>
                    <a:pt x="70739" y="27764"/>
                    <a:pt x="70416" y="27747"/>
                    <a:pt x="70120" y="27719"/>
                  </a:cubicBezTo>
                  <a:cubicBezTo>
                    <a:pt x="69899" y="27696"/>
                    <a:pt x="69661" y="27674"/>
                    <a:pt x="69433" y="27662"/>
                  </a:cubicBezTo>
                  <a:cubicBezTo>
                    <a:pt x="69155" y="27651"/>
                    <a:pt x="68825" y="27640"/>
                    <a:pt x="68421" y="27627"/>
                  </a:cubicBezTo>
                  <a:lnTo>
                    <a:pt x="68371" y="27627"/>
                  </a:lnTo>
                  <a:lnTo>
                    <a:pt x="68319" y="27622"/>
                  </a:lnTo>
                  <a:lnTo>
                    <a:pt x="68274" y="27622"/>
                  </a:lnTo>
                  <a:cubicBezTo>
                    <a:pt x="67574" y="27606"/>
                    <a:pt x="66779" y="27582"/>
                    <a:pt x="66024" y="27503"/>
                  </a:cubicBezTo>
                  <a:cubicBezTo>
                    <a:pt x="65728" y="27469"/>
                    <a:pt x="65460" y="27435"/>
                    <a:pt x="65222" y="27389"/>
                  </a:cubicBezTo>
                  <a:cubicBezTo>
                    <a:pt x="65035" y="27355"/>
                    <a:pt x="64819" y="27310"/>
                    <a:pt x="64608" y="27236"/>
                  </a:cubicBezTo>
                  <a:cubicBezTo>
                    <a:pt x="64335" y="27134"/>
                    <a:pt x="64046" y="26997"/>
                    <a:pt x="63944" y="26725"/>
                  </a:cubicBezTo>
                  <a:cubicBezTo>
                    <a:pt x="63921" y="26673"/>
                    <a:pt x="63910" y="26611"/>
                    <a:pt x="63915" y="26560"/>
                  </a:cubicBezTo>
                  <a:cubicBezTo>
                    <a:pt x="63915" y="26497"/>
                    <a:pt x="63921" y="26378"/>
                    <a:pt x="63960" y="26281"/>
                  </a:cubicBezTo>
                  <a:cubicBezTo>
                    <a:pt x="64012" y="26161"/>
                    <a:pt x="64057" y="26066"/>
                    <a:pt x="64125" y="25975"/>
                  </a:cubicBezTo>
                  <a:cubicBezTo>
                    <a:pt x="64199" y="25878"/>
                    <a:pt x="64285" y="25770"/>
                    <a:pt x="64387" y="25673"/>
                  </a:cubicBezTo>
                  <a:cubicBezTo>
                    <a:pt x="64631" y="25440"/>
                    <a:pt x="64888" y="25248"/>
                    <a:pt x="65188" y="25025"/>
                  </a:cubicBezTo>
                  <a:lnTo>
                    <a:pt x="65245" y="24980"/>
                  </a:lnTo>
                  <a:cubicBezTo>
                    <a:pt x="65449" y="24832"/>
                    <a:pt x="65665" y="24674"/>
                    <a:pt x="65848" y="24480"/>
                  </a:cubicBezTo>
                  <a:cubicBezTo>
                    <a:pt x="66142" y="24110"/>
                    <a:pt x="66375" y="23719"/>
                    <a:pt x="66580" y="23355"/>
                  </a:cubicBezTo>
                  <a:cubicBezTo>
                    <a:pt x="66729" y="23093"/>
                    <a:pt x="66887" y="22815"/>
                    <a:pt x="67052" y="22502"/>
                  </a:cubicBezTo>
                  <a:lnTo>
                    <a:pt x="67081" y="22452"/>
                  </a:lnTo>
                  <a:cubicBezTo>
                    <a:pt x="66813" y="22366"/>
                    <a:pt x="66620" y="22241"/>
                    <a:pt x="66512" y="22070"/>
                  </a:cubicBezTo>
                  <a:cubicBezTo>
                    <a:pt x="66399" y="21889"/>
                    <a:pt x="66399" y="21650"/>
                    <a:pt x="66506" y="21451"/>
                  </a:cubicBezTo>
                  <a:cubicBezTo>
                    <a:pt x="66620" y="21252"/>
                    <a:pt x="66831" y="21094"/>
                    <a:pt x="67086" y="21026"/>
                  </a:cubicBezTo>
                  <a:cubicBezTo>
                    <a:pt x="67206" y="20991"/>
                    <a:pt x="67336" y="20974"/>
                    <a:pt x="67472" y="20974"/>
                  </a:cubicBezTo>
                  <a:cubicBezTo>
                    <a:pt x="67586" y="20974"/>
                    <a:pt x="67689" y="20986"/>
                    <a:pt x="67791" y="21002"/>
                  </a:cubicBezTo>
                  <a:cubicBezTo>
                    <a:pt x="67751" y="20769"/>
                    <a:pt x="67745" y="20570"/>
                    <a:pt x="67768" y="20406"/>
                  </a:cubicBezTo>
                  <a:cubicBezTo>
                    <a:pt x="67773" y="20292"/>
                    <a:pt x="67807" y="20179"/>
                    <a:pt x="67854" y="20071"/>
                  </a:cubicBezTo>
                  <a:cubicBezTo>
                    <a:pt x="67881" y="20025"/>
                    <a:pt x="67899" y="19990"/>
                    <a:pt x="67922" y="19963"/>
                  </a:cubicBezTo>
                  <a:cubicBezTo>
                    <a:pt x="67949" y="19929"/>
                    <a:pt x="67978" y="19888"/>
                    <a:pt x="68017" y="19854"/>
                  </a:cubicBezTo>
                  <a:lnTo>
                    <a:pt x="68030" y="19849"/>
                  </a:lnTo>
                  <a:cubicBezTo>
                    <a:pt x="68052" y="19827"/>
                    <a:pt x="68069" y="19815"/>
                    <a:pt x="68086" y="19798"/>
                  </a:cubicBezTo>
                  <a:cubicBezTo>
                    <a:pt x="68114" y="19786"/>
                    <a:pt x="68143" y="19775"/>
                    <a:pt x="68166" y="19764"/>
                  </a:cubicBezTo>
                  <a:cubicBezTo>
                    <a:pt x="68206" y="19746"/>
                    <a:pt x="68251" y="19735"/>
                    <a:pt x="68297" y="19735"/>
                  </a:cubicBezTo>
                  <a:cubicBezTo>
                    <a:pt x="68308" y="19730"/>
                    <a:pt x="68324" y="19730"/>
                    <a:pt x="68337" y="19730"/>
                  </a:cubicBezTo>
                  <a:cubicBezTo>
                    <a:pt x="68416" y="19730"/>
                    <a:pt x="68502" y="19752"/>
                    <a:pt x="68581" y="19793"/>
                  </a:cubicBezTo>
                  <a:cubicBezTo>
                    <a:pt x="68683" y="19843"/>
                    <a:pt x="68780" y="19922"/>
                    <a:pt x="68859" y="20025"/>
                  </a:cubicBezTo>
                  <a:cubicBezTo>
                    <a:pt x="68877" y="20048"/>
                    <a:pt x="68888" y="20065"/>
                    <a:pt x="68904" y="20087"/>
                  </a:cubicBezTo>
                  <a:lnTo>
                    <a:pt x="68922" y="20053"/>
                  </a:lnTo>
                  <a:cubicBezTo>
                    <a:pt x="68979" y="19917"/>
                    <a:pt x="69013" y="19838"/>
                    <a:pt x="69047" y="19759"/>
                  </a:cubicBezTo>
                  <a:cubicBezTo>
                    <a:pt x="69103" y="19644"/>
                    <a:pt x="69149" y="19554"/>
                    <a:pt x="69200" y="19479"/>
                  </a:cubicBezTo>
                  <a:cubicBezTo>
                    <a:pt x="69263" y="19389"/>
                    <a:pt x="69320" y="19315"/>
                    <a:pt x="69388" y="19258"/>
                  </a:cubicBezTo>
                  <a:lnTo>
                    <a:pt x="69399" y="19247"/>
                  </a:lnTo>
                  <a:cubicBezTo>
                    <a:pt x="69433" y="19219"/>
                    <a:pt x="69467" y="19195"/>
                    <a:pt x="69501" y="19172"/>
                  </a:cubicBezTo>
                  <a:cubicBezTo>
                    <a:pt x="69558" y="19150"/>
                    <a:pt x="69603" y="19133"/>
                    <a:pt x="69661" y="19127"/>
                  </a:cubicBezTo>
                  <a:lnTo>
                    <a:pt x="69688" y="19127"/>
                  </a:lnTo>
                  <a:cubicBezTo>
                    <a:pt x="69768" y="19127"/>
                    <a:pt x="69848" y="19161"/>
                    <a:pt x="69921" y="19219"/>
                  </a:cubicBezTo>
                  <a:cubicBezTo>
                    <a:pt x="69973" y="19258"/>
                    <a:pt x="70024" y="19321"/>
                    <a:pt x="70070" y="19405"/>
                  </a:cubicBezTo>
                  <a:lnTo>
                    <a:pt x="70126" y="19321"/>
                  </a:lnTo>
                  <a:lnTo>
                    <a:pt x="70160" y="19264"/>
                  </a:lnTo>
                  <a:lnTo>
                    <a:pt x="70206" y="19190"/>
                  </a:lnTo>
                  <a:cubicBezTo>
                    <a:pt x="70296" y="19054"/>
                    <a:pt x="70388" y="18946"/>
                    <a:pt x="70479" y="18865"/>
                  </a:cubicBezTo>
                  <a:cubicBezTo>
                    <a:pt x="70581" y="18770"/>
                    <a:pt x="70677" y="18702"/>
                    <a:pt x="70768" y="18661"/>
                  </a:cubicBezTo>
                  <a:cubicBezTo>
                    <a:pt x="70854" y="18621"/>
                    <a:pt x="70956" y="18582"/>
                    <a:pt x="71070" y="18582"/>
                  </a:cubicBezTo>
                  <a:lnTo>
                    <a:pt x="71086" y="18582"/>
                  </a:lnTo>
                  <a:cubicBezTo>
                    <a:pt x="71149" y="18587"/>
                    <a:pt x="71200" y="18593"/>
                    <a:pt x="71240" y="18605"/>
                  </a:cubicBezTo>
                  <a:lnTo>
                    <a:pt x="71251" y="18610"/>
                  </a:lnTo>
                  <a:lnTo>
                    <a:pt x="71263" y="18616"/>
                  </a:lnTo>
                  <a:cubicBezTo>
                    <a:pt x="71290" y="18627"/>
                    <a:pt x="71308" y="18634"/>
                    <a:pt x="71325" y="18644"/>
                  </a:cubicBezTo>
                  <a:cubicBezTo>
                    <a:pt x="71353" y="18661"/>
                    <a:pt x="71376" y="18679"/>
                    <a:pt x="71400" y="18695"/>
                  </a:cubicBezTo>
                  <a:cubicBezTo>
                    <a:pt x="71490" y="18770"/>
                    <a:pt x="71547" y="18883"/>
                    <a:pt x="71575" y="18968"/>
                  </a:cubicBezTo>
                  <a:cubicBezTo>
                    <a:pt x="71586" y="18996"/>
                    <a:pt x="71592" y="19025"/>
                    <a:pt x="71597" y="19054"/>
                  </a:cubicBezTo>
                  <a:cubicBezTo>
                    <a:pt x="72695" y="18519"/>
                    <a:pt x="73826" y="18093"/>
                    <a:pt x="74962" y="17787"/>
                  </a:cubicBezTo>
                  <a:cubicBezTo>
                    <a:pt x="76036" y="17491"/>
                    <a:pt x="77217" y="17252"/>
                    <a:pt x="78576" y="17053"/>
                  </a:cubicBezTo>
                  <a:cubicBezTo>
                    <a:pt x="79667" y="16888"/>
                    <a:pt x="80786" y="16764"/>
                    <a:pt x="81684" y="16662"/>
                  </a:cubicBezTo>
                  <a:lnTo>
                    <a:pt x="81718" y="16656"/>
                  </a:lnTo>
                  <a:lnTo>
                    <a:pt x="82365" y="16581"/>
                  </a:lnTo>
                  <a:cubicBezTo>
                    <a:pt x="82530" y="16559"/>
                    <a:pt x="82696" y="16536"/>
                    <a:pt x="82861" y="16520"/>
                  </a:cubicBezTo>
                  <a:lnTo>
                    <a:pt x="82877" y="16520"/>
                  </a:lnTo>
                  <a:lnTo>
                    <a:pt x="83031" y="16497"/>
                  </a:lnTo>
                  <a:lnTo>
                    <a:pt x="83162" y="16486"/>
                  </a:lnTo>
                  <a:cubicBezTo>
                    <a:pt x="83394" y="16457"/>
                    <a:pt x="83627" y="16428"/>
                    <a:pt x="83860" y="16400"/>
                  </a:cubicBezTo>
                  <a:cubicBezTo>
                    <a:pt x="84235" y="16355"/>
                    <a:pt x="84502" y="16321"/>
                    <a:pt x="84775" y="16281"/>
                  </a:cubicBezTo>
                  <a:cubicBezTo>
                    <a:pt x="85292" y="16201"/>
                    <a:pt x="85969" y="16070"/>
                    <a:pt x="86588" y="15809"/>
                  </a:cubicBezTo>
                  <a:cubicBezTo>
                    <a:pt x="86815" y="15712"/>
                    <a:pt x="87002" y="15599"/>
                    <a:pt x="87173" y="15474"/>
                  </a:cubicBezTo>
                  <a:cubicBezTo>
                    <a:pt x="87275" y="15388"/>
                    <a:pt x="87366" y="15298"/>
                    <a:pt x="87440" y="15206"/>
                  </a:cubicBezTo>
                  <a:cubicBezTo>
                    <a:pt x="87497" y="15122"/>
                    <a:pt x="87542" y="15041"/>
                    <a:pt x="87576" y="14962"/>
                  </a:cubicBezTo>
                  <a:cubicBezTo>
                    <a:pt x="87605" y="14889"/>
                    <a:pt x="87628" y="14803"/>
                    <a:pt x="87645" y="14706"/>
                  </a:cubicBezTo>
                  <a:cubicBezTo>
                    <a:pt x="87650" y="14598"/>
                    <a:pt x="87650" y="14485"/>
                    <a:pt x="87634" y="14360"/>
                  </a:cubicBezTo>
                  <a:cubicBezTo>
                    <a:pt x="87610" y="14257"/>
                    <a:pt x="87587" y="14160"/>
                    <a:pt x="87553" y="14076"/>
                  </a:cubicBezTo>
                  <a:cubicBezTo>
                    <a:pt x="87508" y="13984"/>
                    <a:pt x="87463" y="13900"/>
                    <a:pt x="87400" y="13819"/>
                  </a:cubicBezTo>
                  <a:cubicBezTo>
                    <a:pt x="87327" y="13729"/>
                    <a:pt x="87235" y="13644"/>
                    <a:pt x="87133" y="13559"/>
                  </a:cubicBezTo>
                  <a:cubicBezTo>
                    <a:pt x="86957" y="13439"/>
                    <a:pt x="86758" y="13331"/>
                    <a:pt x="86519" y="13234"/>
                  </a:cubicBezTo>
                  <a:cubicBezTo>
                    <a:pt x="86008" y="13035"/>
                    <a:pt x="85486" y="12922"/>
                    <a:pt x="84980" y="12814"/>
                  </a:cubicBezTo>
                  <a:lnTo>
                    <a:pt x="84962" y="12809"/>
                  </a:lnTo>
                  <a:cubicBezTo>
                    <a:pt x="84820" y="12775"/>
                    <a:pt x="84696" y="12746"/>
                    <a:pt x="84576" y="12723"/>
                  </a:cubicBezTo>
                  <a:cubicBezTo>
                    <a:pt x="84201" y="12633"/>
                    <a:pt x="83917" y="12565"/>
                    <a:pt x="83621" y="12463"/>
                  </a:cubicBezTo>
                  <a:cubicBezTo>
                    <a:pt x="83377" y="12377"/>
                    <a:pt x="83116" y="12280"/>
                    <a:pt x="82895" y="12133"/>
                  </a:cubicBezTo>
                  <a:cubicBezTo>
                    <a:pt x="82780" y="12059"/>
                    <a:pt x="82667" y="11973"/>
                    <a:pt x="82575" y="11876"/>
                  </a:cubicBezTo>
                  <a:cubicBezTo>
                    <a:pt x="82485" y="11781"/>
                    <a:pt x="82405" y="11689"/>
                    <a:pt x="82331" y="11587"/>
                  </a:cubicBezTo>
                  <a:cubicBezTo>
                    <a:pt x="82258" y="11485"/>
                    <a:pt x="82195" y="11377"/>
                    <a:pt x="82139" y="11257"/>
                  </a:cubicBezTo>
                  <a:cubicBezTo>
                    <a:pt x="82098" y="11167"/>
                    <a:pt x="82059" y="11070"/>
                    <a:pt x="82042" y="10979"/>
                  </a:cubicBezTo>
                  <a:cubicBezTo>
                    <a:pt x="82019" y="10876"/>
                    <a:pt x="81996" y="10769"/>
                    <a:pt x="82008" y="10656"/>
                  </a:cubicBezTo>
                  <a:cubicBezTo>
                    <a:pt x="82014" y="10564"/>
                    <a:pt x="82019" y="10478"/>
                    <a:pt x="82048" y="10394"/>
                  </a:cubicBezTo>
                  <a:cubicBezTo>
                    <a:pt x="82076" y="10286"/>
                    <a:pt x="82110" y="10206"/>
                    <a:pt x="82145" y="10137"/>
                  </a:cubicBezTo>
                  <a:cubicBezTo>
                    <a:pt x="82190" y="10053"/>
                    <a:pt x="82241" y="9974"/>
                    <a:pt x="82297" y="9906"/>
                  </a:cubicBezTo>
                  <a:cubicBezTo>
                    <a:pt x="82423" y="9746"/>
                    <a:pt x="82575" y="9599"/>
                    <a:pt x="82775" y="9455"/>
                  </a:cubicBezTo>
                  <a:cubicBezTo>
                    <a:pt x="82951" y="9326"/>
                    <a:pt x="83155" y="9206"/>
                    <a:pt x="83366" y="9098"/>
                  </a:cubicBezTo>
                  <a:cubicBezTo>
                    <a:pt x="83844" y="8865"/>
                    <a:pt x="84361" y="8660"/>
                    <a:pt x="84957" y="8484"/>
                  </a:cubicBezTo>
                  <a:cubicBezTo>
                    <a:pt x="85889" y="8206"/>
                    <a:pt x="86905" y="7984"/>
                    <a:pt x="88258" y="7763"/>
                  </a:cubicBezTo>
                  <a:lnTo>
                    <a:pt x="88571" y="7711"/>
                  </a:lnTo>
                  <a:cubicBezTo>
                    <a:pt x="89048" y="7632"/>
                    <a:pt x="89394" y="7569"/>
                    <a:pt x="89753" y="7507"/>
                  </a:cubicBezTo>
                  <a:cubicBezTo>
                    <a:pt x="91099" y="7263"/>
                    <a:pt x="92202" y="7035"/>
                    <a:pt x="93213" y="6796"/>
                  </a:cubicBezTo>
                  <a:cubicBezTo>
                    <a:pt x="94474" y="6496"/>
                    <a:pt x="95583" y="6189"/>
                    <a:pt x="96606" y="5859"/>
                  </a:cubicBezTo>
                  <a:cubicBezTo>
                    <a:pt x="97725" y="5501"/>
                    <a:pt x="98822" y="5091"/>
                    <a:pt x="99861" y="4643"/>
                  </a:cubicBezTo>
                  <a:lnTo>
                    <a:pt x="99873" y="4637"/>
                  </a:lnTo>
                  <a:lnTo>
                    <a:pt x="99907" y="4626"/>
                  </a:lnTo>
                  <a:lnTo>
                    <a:pt x="99884" y="4614"/>
                  </a:lnTo>
                  <a:cubicBezTo>
                    <a:pt x="100516" y="4359"/>
                    <a:pt x="101112" y="4081"/>
                    <a:pt x="101702" y="3762"/>
                  </a:cubicBezTo>
                  <a:cubicBezTo>
                    <a:pt x="102237" y="3484"/>
                    <a:pt x="102748" y="3194"/>
                    <a:pt x="103220" y="2899"/>
                  </a:cubicBezTo>
                  <a:cubicBezTo>
                    <a:pt x="104021" y="2405"/>
                    <a:pt x="104822" y="1859"/>
                    <a:pt x="105601" y="1268"/>
                  </a:cubicBezTo>
                  <a:lnTo>
                    <a:pt x="105601" y="1268"/>
                  </a:lnTo>
                  <a:cubicBezTo>
                    <a:pt x="104618" y="1773"/>
                    <a:pt x="103618" y="2211"/>
                    <a:pt x="102554" y="2609"/>
                  </a:cubicBezTo>
                  <a:cubicBezTo>
                    <a:pt x="100311" y="3444"/>
                    <a:pt x="97980" y="4018"/>
                    <a:pt x="95594" y="4575"/>
                  </a:cubicBezTo>
                  <a:cubicBezTo>
                    <a:pt x="92719" y="5251"/>
                    <a:pt x="89810" y="5859"/>
                    <a:pt x="87002" y="6450"/>
                  </a:cubicBezTo>
                  <a:lnTo>
                    <a:pt x="86963" y="6455"/>
                  </a:lnTo>
                  <a:lnTo>
                    <a:pt x="86905" y="6467"/>
                  </a:lnTo>
                  <a:lnTo>
                    <a:pt x="86850" y="6478"/>
                  </a:lnTo>
                  <a:lnTo>
                    <a:pt x="86832" y="6484"/>
                  </a:lnTo>
                  <a:lnTo>
                    <a:pt x="86803" y="6489"/>
                  </a:lnTo>
                  <a:lnTo>
                    <a:pt x="86719" y="6507"/>
                  </a:lnTo>
                  <a:lnTo>
                    <a:pt x="86639" y="6523"/>
                  </a:lnTo>
                  <a:cubicBezTo>
                    <a:pt x="85656" y="6728"/>
                    <a:pt x="84673" y="6939"/>
                    <a:pt x="83684" y="7149"/>
                  </a:cubicBezTo>
                  <a:cubicBezTo>
                    <a:pt x="83462" y="7194"/>
                    <a:pt x="83218" y="7246"/>
                    <a:pt x="82968" y="7280"/>
                  </a:cubicBezTo>
                  <a:cubicBezTo>
                    <a:pt x="82775" y="7308"/>
                    <a:pt x="82559" y="7336"/>
                    <a:pt x="82320" y="7365"/>
                  </a:cubicBezTo>
                  <a:cubicBezTo>
                    <a:pt x="82087" y="7393"/>
                    <a:pt x="81854" y="7422"/>
                    <a:pt x="81621" y="7444"/>
                  </a:cubicBezTo>
                  <a:lnTo>
                    <a:pt x="81599" y="7451"/>
                  </a:lnTo>
                  <a:lnTo>
                    <a:pt x="81576" y="7451"/>
                  </a:lnTo>
                  <a:cubicBezTo>
                    <a:pt x="81274" y="7485"/>
                    <a:pt x="80973" y="7524"/>
                    <a:pt x="80673" y="7558"/>
                  </a:cubicBezTo>
                  <a:cubicBezTo>
                    <a:pt x="79570" y="7695"/>
                    <a:pt x="78297" y="7871"/>
                    <a:pt x="77110" y="8240"/>
                  </a:cubicBezTo>
                  <a:cubicBezTo>
                    <a:pt x="76570" y="8411"/>
                    <a:pt x="76144" y="8598"/>
                    <a:pt x="75780" y="8825"/>
                  </a:cubicBezTo>
                  <a:cubicBezTo>
                    <a:pt x="75575" y="8956"/>
                    <a:pt x="75399" y="9098"/>
                    <a:pt x="75252" y="9251"/>
                  </a:cubicBezTo>
                  <a:cubicBezTo>
                    <a:pt x="75184" y="9337"/>
                    <a:pt x="75143" y="9387"/>
                    <a:pt x="75116" y="9434"/>
                  </a:cubicBezTo>
                  <a:cubicBezTo>
                    <a:pt x="75087" y="9479"/>
                    <a:pt x="75053" y="9536"/>
                    <a:pt x="75013" y="9610"/>
                  </a:cubicBezTo>
                  <a:cubicBezTo>
                    <a:pt x="74962" y="9717"/>
                    <a:pt x="74928" y="9785"/>
                    <a:pt x="74904" y="9859"/>
                  </a:cubicBezTo>
                  <a:cubicBezTo>
                    <a:pt x="74888" y="9916"/>
                    <a:pt x="74870" y="9974"/>
                    <a:pt x="74859" y="10024"/>
                  </a:cubicBezTo>
                  <a:cubicBezTo>
                    <a:pt x="74843" y="10121"/>
                    <a:pt x="74831" y="10212"/>
                    <a:pt x="74831" y="10297"/>
                  </a:cubicBezTo>
                  <a:cubicBezTo>
                    <a:pt x="74843" y="10394"/>
                    <a:pt x="74859" y="10485"/>
                    <a:pt x="74883" y="10564"/>
                  </a:cubicBezTo>
                  <a:cubicBezTo>
                    <a:pt x="74911" y="10643"/>
                    <a:pt x="74951" y="10729"/>
                    <a:pt x="75001" y="10814"/>
                  </a:cubicBezTo>
                  <a:cubicBezTo>
                    <a:pt x="75075" y="10922"/>
                    <a:pt x="75166" y="11024"/>
                    <a:pt x="75279" y="11133"/>
                  </a:cubicBezTo>
                  <a:cubicBezTo>
                    <a:pt x="75479" y="11303"/>
                    <a:pt x="75706" y="11451"/>
                    <a:pt x="75995" y="11598"/>
                  </a:cubicBezTo>
                  <a:cubicBezTo>
                    <a:pt x="76422" y="11815"/>
                    <a:pt x="76860" y="11973"/>
                    <a:pt x="77309" y="12133"/>
                  </a:cubicBezTo>
                  <a:cubicBezTo>
                    <a:pt x="77661" y="12258"/>
                    <a:pt x="77973" y="12377"/>
                    <a:pt x="78274" y="12524"/>
                  </a:cubicBezTo>
                  <a:cubicBezTo>
                    <a:pt x="78439" y="12610"/>
                    <a:pt x="78581" y="12689"/>
                    <a:pt x="78712" y="12786"/>
                  </a:cubicBezTo>
                  <a:cubicBezTo>
                    <a:pt x="78769" y="12825"/>
                    <a:pt x="78820" y="12865"/>
                    <a:pt x="78872" y="12911"/>
                  </a:cubicBezTo>
                  <a:cubicBezTo>
                    <a:pt x="78917" y="12951"/>
                    <a:pt x="78962" y="12996"/>
                    <a:pt x="79002" y="13042"/>
                  </a:cubicBezTo>
                  <a:cubicBezTo>
                    <a:pt x="79087" y="13144"/>
                    <a:pt x="79150" y="13240"/>
                    <a:pt x="79184" y="13342"/>
                  </a:cubicBezTo>
                  <a:cubicBezTo>
                    <a:pt x="79200" y="13399"/>
                    <a:pt x="79218" y="13444"/>
                    <a:pt x="79218" y="13479"/>
                  </a:cubicBezTo>
                  <a:lnTo>
                    <a:pt x="79223" y="13519"/>
                  </a:lnTo>
                  <a:cubicBezTo>
                    <a:pt x="79223" y="13559"/>
                    <a:pt x="79229" y="13593"/>
                    <a:pt x="79223" y="13627"/>
                  </a:cubicBezTo>
                  <a:cubicBezTo>
                    <a:pt x="79218" y="13667"/>
                    <a:pt x="79212" y="13717"/>
                    <a:pt x="79200" y="13764"/>
                  </a:cubicBezTo>
                  <a:cubicBezTo>
                    <a:pt x="79184" y="13809"/>
                    <a:pt x="79161" y="13854"/>
                    <a:pt x="79139" y="13900"/>
                  </a:cubicBezTo>
                  <a:cubicBezTo>
                    <a:pt x="79092" y="13990"/>
                    <a:pt x="79030" y="14076"/>
                    <a:pt x="78951" y="14150"/>
                  </a:cubicBezTo>
                  <a:cubicBezTo>
                    <a:pt x="78854" y="14246"/>
                    <a:pt x="78741" y="14331"/>
                    <a:pt x="78599" y="14417"/>
                  </a:cubicBezTo>
                  <a:cubicBezTo>
                    <a:pt x="78445" y="14508"/>
                    <a:pt x="78303" y="14582"/>
                    <a:pt x="78156" y="14645"/>
                  </a:cubicBezTo>
                  <a:cubicBezTo>
                    <a:pt x="77826" y="14786"/>
                    <a:pt x="77451" y="14910"/>
                    <a:pt x="76979" y="15036"/>
                  </a:cubicBezTo>
                  <a:cubicBezTo>
                    <a:pt x="76110" y="15264"/>
                    <a:pt x="75177" y="15440"/>
                    <a:pt x="74201" y="15558"/>
                  </a:cubicBezTo>
                  <a:cubicBezTo>
                    <a:pt x="72866" y="15723"/>
                    <a:pt x="71507" y="15791"/>
                    <a:pt x="70194" y="15860"/>
                  </a:cubicBezTo>
                  <a:cubicBezTo>
                    <a:pt x="69648" y="15888"/>
                    <a:pt x="69069" y="15917"/>
                    <a:pt x="68507" y="15951"/>
                  </a:cubicBezTo>
                  <a:cubicBezTo>
                    <a:pt x="67676" y="16008"/>
                    <a:pt x="66688" y="16082"/>
                    <a:pt x="65677" y="16224"/>
                  </a:cubicBezTo>
                  <a:cubicBezTo>
                    <a:pt x="64597" y="16377"/>
                    <a:pt x="63734" y="16559"/>
                    <a:pt x="62950" y="16798"/>
                  </a:cubicBezTo>
                  <a:cubicBezTo>
                    <a:pt x="62620" y="16906"/>
                    <a:pt x="62284" y="17024"/>
                    <a:pt x="61956" y="17161"/>
                  </a:cubicBezTo>
                  <a:cubicBezTo>
                    <a:pt x="61636" y="17349"/>
                    <a:pt x="61364" y="17543"/>
                    <a:pt x="61109" y="17758"/>
                  </a:cubicBezTo>
                  <a:cubicBezTo>
                    <a:pt x="60926" y="17918"/>
                    <a:pt x="60773" y="18076"/>
                    <a:pt x="60631" y="18235"/>
                  </a:cubicBezTo>
                  <a:cubicBezTo>
                    <a:pt x="60483" y="18411"/>
                    <a:pt x="60341" y="18593"/>
                    <a:pt x="60222" y="18770"/>
                  </a:cubicBezTo>
                  <a:cubicBezTo>
                    <a:pt x="60063" y="19002"/>
                    <a:pt x="59921" y="19240"/>
                    <a:pt x="59801" y="19474"/>
                  </a:cubicBezTo>
                  <a:cubicBezTo>
                    <a:pt x="59671" y="19725"/>
                    <a:pt x="59551" y="19940"/>
                    <a:pt x="59404" y="20127"/>
                  </a:cubicBezTo>
                  <a:cubicBezTo>
                    <a:pt x="59296" y="20263"/>
                    <a:pt x="59165" y="20389"/>
                    <a:pt x="59011" y="20514"/>
                  </a:cubicBezTo>
                  <a:cubicBezTo>
                    <a:pt x="58977" y="20543"/>
                    <a:pt x="58943" y="20565"/>
                    <a:pt x="58909" y="20593"/>
                  </a:cubicBezTo>
                  <a:lnTo>
                    <a:pt x="58887" y="20616"/>
                  </a:lnTo>
                  <a:lnTo>
                    <a:pt x="58853" y="20638"/>
                  </a:lnTo>
                  <a:lnTo>
                    <a:pt x="58819" y="20661"/>
                  </a:lnTo>
                  <a:lnTo>
                    <a:pt x="58790" y="20690"/>
                  </a:lnTo>
                  <a:lnTo>
                    <a:pt x="58773" y="20701"/>
                  </a:lnTo>
                  <a:cubicBezTo>
                    <a:pt x="58670" y="20775"/>
                    <a:pt x="58580" y="20850"/>
                    <a:pt x="58483" y="20923"/>
                  </a:cubicBezTo>
                  <a:cubicBezTo>
                    <a:pt x="58205" y="21178"/>
                    <a:pt x="57967" y="21469"/>
                    <a:pt x="57733" y="21747"/>
                  </a:cubicBezTo>
                  <a:lnTo>
                    <a:pt x="57687" y="21804"/>
                  </a:lnTo>
                  <a:lnTo>
                    <a:pt x="57653" y="21844"/>
                  </a:lnTo>
                  <a:cubicBezTo>
                    <a:pt x="57608" y="21894"/>
                    <a:pt x="57568" y="21946"/>
                    <a:pt x="57529" y="21997"/>
                  </a:cubicBezTo>
                  <a:cubicBezTo>
                    <a:pt x="57375" y="22179"/>
                    <a:pt x="57204" y="22372"/>
                    <a:pt x="57005" y="22547"/>
                  </a:cubicBezTo>
                  <a:cubicBezTo>
                    <a:pt x="56847" y="22691"/>
                    <a:pt x="56682" y="22820"/>
                    <a:pt x="56511" y="22929"/>
                  </a:cubicBezTo>
                  <a:cubicBezTo>
                    <a:pt x="55835" y="23360"/>
                    <a:pt x="55040" y="23679"/>
                    <a:pt x="54148" y="23877"/>
                  </a:cubicBezTo>
                  <a:cubicBezTo>
                    <a:pt x="53432" y="24031"/>
                    <a:pt x="52716" y="24110"/>
                    <a:pt x="52022" y="24110"/>
                  </a:cubicBezTo>
                  <a:cubicBezTo>
                    <a:pt x="51846" y="24110"/>
                    <a:pt x="51659" y="24105"/>
                    <a:pt x="51471" y="24094"/>
                  </a:cubicBezTo>
                  <a:cubicBezTo>
                    <a:pt x="51017" y="24071"/>
                    <a:pt x="50630" y="24020"/>
                    <a:pt x="50261" y="23934"/>
                  </a:cubicBezTo>
                  <a:cubicBezTo>
                    <a:pt x="50181" y="23924"/>
                    <a:pt x="50107" y="23906"/>
                    <a:pt x="50034" y="23884"/>
                  </a:cubicBezTo>
                  <a:lnTo>
                    <a:pt x="50010" y="23877"/>
                  </a:lnTo>
                  <a:lnTo>
                    <a:pt x="49982" y="23872"/>
                  </a:lnTo>
                  <a:lnTo>
                    <a:pt x="49960" y="23866"/>
                  </a:lnTo>
                  <a:cubicBezTo>
                    <a:pt x="49835" y="23838"/>
                    <a:pt x="49682" y="23804"/>
                    <a:pt x="49533" y="23775"/>
                  </a:cubicBezTo>
                  <a:cubicBezTo>
                    <a:pt x="49278" y="23730"/>
                    <a:pt x="49034" y="23701"/>
                    <a:pt x="48806" y="23685"/>
                  </a:cubicBezTo>
                  <a:cubicBezTo>
                    <a:pt x="48596" y="23673"/>
                    <a:pt x="48408" y="23667"/>
                    <a:pt x="48255" y="23667"/>
                  </a:cubicBezTo>
                  <a:cubicBezTo>
                    <a:pt x="48085" y="23667"/>
                    <a:pt x="47914" y="23673"/>
                    <a:pt x="47755" y="23679"/>
                  </a:cubicBezTo>
                  <a:cubicBezTo>
                    <a:pt x="47414" y="23701"/>
                    <a:pt x="47073" y="23730"/>
                    <a:pt x="46772" y="23759"/>
                  </a:cubicBezTo>
                  <a:lnTo>
                    <a:pt x="46641" y="23769"/>
                  </a:lnTo>
                  <a:lnTo>
                    <a:pt x="46551" y="23775"/>
                  </a:lnTo>
                  <a:lnTo>
                    <a:pt x="46533" y="23775"/>
                  </a:lnTo>
                  <a:lnTo>
                    <a:pt x="46511" y="23782"/>
                  </a:lnTo>
                  <a:cubicBezTo>
                    <a:pt x="46334" y="23793"/>
                    <a:pt x="46011" y="23821"/>
                    <a:pt x="45715" y="23821"/>
                  </a:cubicBezTo>
                  <a:cubicBezTo>
                    <a:pt x="45612" y="23821"/>
                    <a:pt x="45522" y="23821"/>
                    <a:pt x="45442" y="23816"/>
                  </a:cubicBezTo>
                  <a:cubicBezTo>
                    <a:pt x="45215" y="23798"/>
                    <a:pt x="45038" y="23782"/>
                    <a:pt x="44875" y="23759"/>
                  </a:cubicBezTo>
                  <a:cubicBezTo>
                    <a:pt x="44681" y="23724"/>
                    <a:pt x="44493" y="23690"/>
                    <a:pt x="44311" y="23651"/>
                  </a:cubicBezTo>
                  <a:cubicBezTo>
                    <a:pt x="43942" y="23559"/>
                    <a:pt x="43572" y="23452"/>
                    <a:pt x="43243" y="23355"/>
                  </a:cubicBezTo>
                  <a:lnTo>
                    <a:pt x="43226" y="23355"/>
                  </a:lnTo>
                  <a:lnTo>
                    <a:pt x="43209" y="23349"/>
                  </a:lnTo>
                  <a:lnTo>
                    <a:pt x="43197" y="23344"/>
                  </a:lnTo>
                  <a:lnTo>
                    <a:pt x="43181" y="23338"/>
                  </a:lnTo>
                  <a:lnTo>
                    <a:pt x="43170" y="23338"/>
                  </a:lnTo>
                  <a:lnTo>
                    <a:pt x="43147" y="23326"/>
                  </a:lnTo>
                  <a:lnTo>
                    <a:pt x="43123" y="23321"/>
                  </a:lnTo>
                  <a:lnTo>
                    <a:pt x="43102" y="23315"/>
                  </a:lnTo>
                  <a:lnTo>
                    <a:pt x="43078" y="23310"/>
                  </a:lnTo>
                  <a:lnTo>
                    <a:pt x="43044" y="23298"/>
                  </a:lnTo>
                  <a:cubicBezTo>
                    <a:pt x="42720" y="23202"/>
                    <a:pt x="42391" y="23105"/>
                    <a:pt x="42067" y="23032"/>
                  </a:cubicBezTo>
                  <a:lnTo>
                    <a:pt x="41817" y="22974"/>
                  </a:lnTo>
                  <a:lnTo>
                    <a:pt x="41686" y="22940"/>
                  </a:lnTo>
                  <a:lnTo>
                    <a:pt x="41641" y="22929"/>
                  </a:lnTo>
                  <a:lnTo>
                    <a:pt x="41612" y="22923"/>
                  </a:lnTo>
                  <a:lnTo>
                    <a:pt x="41499" y="22901"/>
                  </a:lnTo>
                  <a:lnTo>
                    <a:pt x="41447" y="22883"/>
                  </a:lnTo>
                  <a:lnTo>
                    <a:pt x="41431" y="22883"/>
                  </a:lnTo>
                  <a:lnTo>
                    <a:pt x="41379" y="22867"/>
                  </a:lnTo>
                  <a:lnTo>
                    <a:pt x="41363" y="22867"/>
                  </a:lnTo>
                  <a:lnTo>
                    <a:pt x="41311" y="22849"/>
                  </a:lnTo>
                  <a:cubicBezTo>
                    <a:pt x="41180" y="22820"/>
                    <a:pt x="41049" y="22786"/>
                    <a:pt x="40920" y="22764"/>
                  </a:cubicBezTo>
                  <a:cubicBezTo>
                    <a:pt x="40579" y="22684"/>
                    <a:pt x="40170" y="22605"/>
                    <a:pt x="39737" y="22565"/>
                  </a:cubicBezTo>
                  <a:cubicBezTo>
                    <a:pt x="39624" y="22560"/>
                    <a:pt x="39527" y="22554"/>
                    <a:pt x="39441" y="22554"/>
                  </a:cubicBezTo>
                  <a:cubicBezTo>
                    <a:pt x="39379" y="22554"/>
                    <a:pt x="39323" y="22554"/>
                    <a:pt x="39265" y="22560"/>
                  </a:cubicBezTo>
                  <a:cubicBezTo>
                    <a:pt x="39118" y="22565"/>
                    <a:pt x="38969" y="22582"/>
                    <a:pt x="38799" y="22610"/>
                  </a:cubicBezTo>
                  <a:cubicBezTo>
                    <a:pt x="38397" y="22696"/>
                    <a:pt x="37998" y="22833"/>
                    <a:pt x="37652" y="22951"/>
                  </a:cubicBezTo>
                  <a:cubicBezTo>
                    <a:pt x="37243" y="23093"/>
                    <a:pt x="36834" y="23229"/>
                    <a:pt x="36425" y="23310"/>
                  </a:cubicBezTo>
                  <a:cubicBezTo>
                    <a:pt x="36192" y="23355"/>
                    <a:pt x="35981" y="23378"/>
                    <a:pt x="35788" y="23383"/>
                  </a:cubicBezTo>
                  <a:lnTo>
                    <a:pt x="35612" y="23383"/>
                  </a:lnTo>
                  <a:cubicBezTo>
                    <a:pt x="35431" y="23383"/>
                    <a:pt x="35253" y="23383"/>
                    <a:pt x="35090" y="23373"/>
                  </a:cubicBezTo>
                  <a:cubicBezTo>
                    <a:pt x="34629" y="23349"/>
                    <a:pt x="34162" y="23310"/>
                    <a:pt x="33703" y="23247"/>
                  </a:cubicBezTo>
                  <a:cubicBezTo>
                    <a:pt x="32919" y="23145"/>
                    <a:pt x="32134" y="22998"/>
                    <a:pt x="31447" y="22872"/>
                  </a:cubicBezTo>
                  <a:lnTo>
                    <a:pt x="31361" y="22854"/>
                  </a:lnTo>
                  <a:lnTo>
                    <a:pt x="31208" y="22827"/>
                  </a:lnTo>
                  <a:lnTo>
                    <a:pt x="31140" y="22815"/>
                  </a:lnTo>
                  <a:lnTo>
                    <a:pt x="31067" y="22798"/>
                  </a:lnTo>
                  <a:lnTo>
                    <a:pt x="30844" y="22759"/>
                  </a:lnTo>
                  <a:cubicBezTo>
                    <a:pt x="29952" y="22594"/>
                    <a:pt x="28992" y="22434"/>
                    <a:pt x="28014" y="22361"/>
                  </a:cubicBezTo>
                  <a:lnTo>
                    <a:pt x="28004" y="22361"/>
                  </a:lnTo>
                  <a:lnTo>
                    <a:pt x="27855" y="22355"/>
                  </a:lnTo>
                  <a:cubicBezTo>
                    <a:pt x="27605" y="22377"/>
                    <a:pt x="27356" y="22406"/>
                    <a:pt x="27105" y="22440"/>
                  </a:cubicBezTo>
                  <a:lnTo>
                    <a:pt x="26855" y="22468"/>
                  </a:lnTo>
                  <a:lnTo>
                    <a:pt x="26839" y="22468"/>
                  </a:lnTo>
                  <a:lnTo>
                    <a:pt x="26810" y="22474"/>
                  </a:lnTo>
                  <a:lnTo>
                    <a:pt x="26793" y="22474"/>
                  </a:lnTo>
                  <a:cubicBezTo>
                    <a:pt x="26207" y="22542"/>
                    <a:pt x="25549" y="22622"/>
                    <a:pt x="24912" y="22650"/>
                  </a:cubicBezTo>
                  <a:cubicBezTo>
                    <a:pt x="24662" y="22667"/>
                    <a:pt x="24435" y="22673"/>
                    <a:pt x="24180" y="22673"/>
                  </a:cubicBezTo>
                  <a:cubicBezTo>
                    <a:pt x="24025" y="22673"/>
                    <a:pt x="23907" y="22667"/>
                    <a:pt x="23805" y="22662"/>
                  </a:cubicBezTo>
                  <a:cubicBezTo>
                    <a:pt x="23451" y="22650"/>
                    <a:pt x="23082" y="22616"/>
                    <a:pt x="22866" y="22594"/>
                  </a:cubicBezTo>
                  <a:lnTo>
                    <a:pt x="22838" y="22594"/>
                  </a:lnTo>
                  <a:lnTo>
                    <a:pt x="22827" y="22588"/>
                  </a:lnTo>
                  <a:lnTo>
                    <a:pt x="22753" y="22582"/>
                  </a:lnTo>
                  <a:cubicBezTo>
                    <a:pt x="22412" y="22554"/>
                    <a:pt x="22071" y="22520"/>
                    <a:pt x="21730" y="22486"/>
                  </a:cubicBezTo>
                  <a:lnTo>
                    <a:pt x="21321" y="22452"/>
                  </a:lnTo>
                  <a:lnTo>
                    <a:pt x="21253" y="22445"/>
                  </a:lnTo>
                  <a:lnTo>
                    <a:pt x="21230" y="22440"/>
                  </a:lnTo>
                  <a:lnTo>
                    <a:pt x="21002" y="22418"/>
                  </a:lnTo>
                  <a:cubicBezTo>
                    <a:pt x="20844" y="22406"/>
                    <a:pt x="20679" y="22389"/>
                    <a:pt x="20519" y="22377"/>
                  </a:cubicBezTo>
                  <a:cubicBezTo>
                    <a:pt x="18025" y="22145"/>
                    <a:pt x="15366" y="21923"/>
                    <a:pt x="12729" y="21923"/>
                  </a:cubicBezTo>
                  <a:cubicBezTo>
                    <a:pt x="12349" y="21923"/>
                    <a:pt x="11979" y="21928"/>
                    <a:pt x="11644" y="21934"/>
                  </a:cubicBezTo>
                  <a:cubicBezTo>
                    <a:pt x="10933" y="21957"/>
                    <a:pt x="10354" y="21986"/>
                    <a:pt x="9814" y="22031"/>
                  </a:cubicBezTo>
                  <a:cubicBezTo>
                    <a:pt x="9229" y="22082"/>
                    <a:pt x="8660" y="22138"/>
                    <a:pt x="8132" y="22213"/>
                  </a:cubicBezTo>
                  <a:lnTo>
                    <a:pt x="8104" y="22213"/>
                  </a:lnTo>
                  <a:cubicBezTo>
                    <a:pt x="7996" y="22213"/>
                    <a:pt x="7905" y="22138"/>
                    <a:pt x="7894" y="22036"/>
                  </a:cubicBezTo>
                  <a:cubicBezTo>
                    <a:pt x="7883" y="21980"/>
                    <a:pt x="7899" y="21923"/>
                    <a:pt x="7933" y="21878"/>
                  </a:cubicBezTo>
                  <a:cubicBezTo>
                    <a:pt x="7962" y="21832"/>
                    <a:pt x="8012" y="21804"/>
                    <a:pt x="8064" y="21797"/>
                  </a:cubicBezTo>
                  <a:cubicBezTo>
                    <a:pt x="9360" y="21616"/>
                    <a:pt x="10700" y="21514"/>
                    <a:pt x="12166" y="21485"/>
                  </a:cubicBezTo>
                  <a:cubicBezTo>
                    <a:pt x="12399" y="21480"/>
                    <a:pt x="12695" y="21480"/>
                    <a:pt x="13099" y="21480"/>
                  </a:cubicBezTo>
                  <a:cubicBezTo>
                    <a:pt x="14144" y="21480"/>
                    <a:pt x="15224" y="21508"/>
                    <a:pt x="16297" y="21571"/>
                  </a:cubicBezTo>
                  <a:cubicBezTo>
                    <a:pt x="17490" y="21634"/>
                    <a:pt x="18770" y="21729"/>
                    <a:pt x="20440" y="21878"/>
                  </a:cubicBezTo>
                  <a:cubicBezTo>
                    <a:pt x="20752" y="21907"/>
                    <a:pt x="21070" y="21934"/>
                    <a:pt x="21389" y="21962"/>
                  </a:cubicBezTo>
                  <a:lnTo>
                    <a:pt x="21639" y="21986"/>
                  </a:lnTo>
                  <a:lnTo>
                    <a:pt x="21684" y="21986"/>
                  </a:lnTo>
                  <a:lnTo>
                    <a:pt x="21707" y="21991"/>
                  </a:lnTo>
                  <a:lnTo>
                    <a:pt x="22549" y="22065"/>
                  </a:lnTo>
                  <a:lnTo>
                    <a:pt x="23026" y="22111"/>
                  </a:lnTo>
                  <a:lnTo>
                    <a:pt x="23071" y="22111"/>
                  </a:lnTo>
                  <a:lnTo>
                    <a:pt x="23179" y="22122"/>
                  </a:lnTo>
                  <a:lnTo>
                    <a:pt x="23207" y="22127"/>
                  </a:lnTo>
                  <a:lnTo>
                    <a:pt x="23236" y="22127"/>
                  </a:lnTo>
                  <a:cubicBezTo>
                    <a:pt x="23361" y="22138"/>
                    <a:pt x="23480" y="22151"/>
                    <a:pt x="23593" y="22156"/>
                  </a:cubicBezTo>
                  <a:cubicBezTo>
                    <a:pt x="23826" y="22167"/>
                    <a:pt x="24049" y="22172"/>
                    <a:pt x="24253" y="22172"/>
                  </a:cubicBezTo>
                  <a:cubicBezTo>
                    <a:pt x="24332" y="22172"/>
                    <a:pt x="24406" y="22172"/>
                    <a:pt x="24486" y="22167"/>
                  </a:cubicBezTo>
                  <a:cubicBezTo>
                    <a:pt x="25310" y="22145"/>
                    <a:pt x="26128" y="22048"/>
                    <a:pt x="26855" y="21962"/>
                  </a:cubicBezTo>
                  <a:lnTo>
                    <a:pt x="26873" y="21957"/>
                  </a:lnTo>
                  <a:lnTo>
                    <a:pt x="26889" y="21957"/>
                  </a:lnTo>
                  <a:cubicBezTo>
                    <a:pt x="27668" y="21866"/>
                    <a:pt x="28469" y="21770"/>
                    <a:pt x="29276" y="21752"/>
                  </a:cubicBezTo>
                  <a:lnTo>
                    <a:pt x="29554" y="21752"/>
                  </a:lnTo>
                  <a:cubicBezTo>
                    <a:pt x="29929" y="21752"/>
                    <a:pt x="30259" y="21763"/>
                    <a:pt x="30571" y="21797"/>
                  </a:cubicBezTo>
                  <a:cubicBezTo>
                    <a:pt x="30753" y="21815"/>
                    <a:pt x="30941" y="21838"/>
                    <a:pt x="31122" y="21860"/>
                  </a:cubicBezTo>
                  <a:lnTo>
                    <a:pt x="31230" y="21872"/>
                  </a:lnTo>
                  <a:lnTo>
                    <a:pt x="31361" y="21883"/>
                  </a:lnTo>
                  <a:lnTo>
                    <a:pt x="31379" y="21889"/>
                  </a:lnTo>
                  <a:lnTo>
                    <a:pt x="31707" y="21923"/>
                  </a:lnTo>
                  <a:cubicBezTo>
                    <a:pt x="32402" y="22002"/>
                    <a:pt x="32976" y="22054"/>
                    <a:pt x="33549" y="22054"/>
                  </a:cubicBezTo>
                  <a:lnTo>
                    <a:pt x="33674" y="22054"/>
                  </a:lnTo>
                  <a:lnTo>
                    <a:pt x="33669" y="22031"/>
                  </a:lnTo>
                  <a:lnTo>
                    <a:pt x="33679" y="22031"/>
                  </a:lnTo>
                  <a:cubicBezTo>
                    <a:pt x="34282" y="22031"/>
                    <a:pt x="34896" y="21952"/>
                    <a:pt x="35515" y="21792"/>
                  </a:cubicBezTo>
                  <a:cubicBezTo>
                    <a:pt x="35617" y="21770"/>
                    <a:pt x="35720" y="21742"/>
                    <a:pt x="35822" y="21713"/>
                  </a:cubicBezTo>
                  <a:lnTo>
                    <a:pt x="35840" y="21707"/>
                  </a:lnTo>
                  <a:lnTo>
                    <a:pt x="35856" y="21707"/>
                  </a:lnTo>
                  <a:cubicBezTo>
                    <a:pt x="36095" y="21645"/>
                    <a:pt x="36328" y="21582"/>
                    <a:pt x="36561" y="21531"/>
                  </a:cubicBezTo>
                  <a:cubicBezTo>
                    <a:pt x="36918" y="21456"/>
                    <a:pt x="37203" y="21401"/>
                    <a:pt x="37464" y="21361"/>
                  </a:cubicBezTo>
                  <a:cubicBezTo>
                    <a:pt x="38413" y="21212"/>
                    <a:pt x="39407" y="21144"/>
                    <a:pt x="40504" y="21144"/>
                  </a:cubicBezTo>
                  <a:cubicBezTo>
                    <a:pt x="40737" y="21144"/>
                    <a:pt x="40959" y="21144"/>
                    <a:pt x="41175" y="21150"/>
                  </a:cubicBezTo>
                  <a:cubicBezTo>
                    <a:pt x="42266" y="21178"/>
                    <a:pt x="43278" y="21259"/>
                    <a:pt x="44261" y="21332"/>
                  </a:cubicBezTo>
                  <a:lnTo>
                    <a:pt x="44288" y="21338"/>
                  </a:lnTo>
                  <a:lnTo>
                    <a:pt x="44306" y="21338"/>
                  </a:lnTo>
                  <a:cubicBezTo>
                    <a:pt x="44545" y="21354"/>
                    <a:pt x="44778" y="21372"/>
                    <a:pt x="45011" y="21388"/>
                  </a:cubicBezTo>
                  <a:cubicBezTo>
                    <a:pt x="45709" y="21440"/>
                    <a:pt x="46294" y="21474"/>
                    <a:pt x="46879" y="21503"/>
                  </a:cubicBezTo>
                  <a:cubicBezTo>
                    <a:pt x="47363" y="21519"/>
                    <a:pt x="47773" y="21525"/>
                    <a:pt x="48130" y="21525"/>
                  </a:cubicBezTo>
                  <a:cubicBezTo>
                    <a:pt x="48340" y="21525"/>
                    <a:pt x="48544" y="21525"/>
                    <a:pt x="48744" y="21519"/>
                  </a:cubicBezTo>
                  <a:lnTo>
                    <a:pt x="48778" y="21519"/>
                  </a:lnTo>
                  <a:cubicBezTo>
                    <a:pt x="49465" y="21497"/>
                    <a:pt x="50084" y="21451"/>
                    <a:pt x="50670" y="21377"/>
                  </a:cubicBezTo>
                  <a:cubicBezTo>
                    <a:pt x="50988" y="21332"/>
                    <a:pt x="51318" y="21286"/>
                    <a:pt x="51613" y="21241"/>
                  </a:cubicBezTo>
                  <a:lnTo>
                    <a:pt x="51631" y="21241"/>
                  </a:lnTo>
                  <a:lnTo>
                    <a:pt x="51665" y="21236"/>
                  </a:lnTo>
                  <a:lnTo>
                    <a:pt x="51715" y="21230"/>
                  </a:lnTo>
                  <a:cubicBezTo>
                    <a:pt x="52300" y="21139"/>
                    <a:pt x="53068" y="21013"/>
                    <a:pt x="53813" y="20803"/>
                  </a:cubicBezTo>
                  <a:cubicBezTo>
                    <a:pt x="54353" y="20638"/>
                    <a:pt x="54784" y="20462"/>
                    <a:pt x="55164" y="20241"/>
                  </a:cubicBezTo>
                  <a:cubicBezTo>
                    <a:pt x="55386" y="20105"/>
                    <a:pt x="55573" y="19963"/>
                    <a:pt x="55733" y="19809"/>
                  </a:cubicBezTo>
                  <a:cubicBezTo>
                    <a:pt x="55846" y="19684"/>
                    <a:pt x="55943" y="19560"/>
                    <a:pt x="56029" y="19423"/>
                  </a:cubicBezTo>
                  <a:cubicBezTo>
                    <a:pt x="56091" y="19298"/>
                    <a:pt x="56142" y="19172"/>
                    <a:pt x="56176" y="19043"/>
                  </a:cubicBezTo>
                  <a:cubicBezTo>
                    <a:pt x="56216" y="18865"/>
                    <a:pt x="56233" y="18707"/>
                    <a:pt x="56233" y="18542"/>
                  </a:cubicBezTo>
                  <a:cubicBezTo>
                    <a:pt x="56221" y="18422"/>
                    <a:pt x="56205" y="18314"/>
                    <a:pt x="56181" y="18218"/>
                  </a:cubicBezTo>
                  <a:cubicBezTo>
                    <a:pt x="56147" y="18110"/>
                    <a:pt x="56108" y="18013"/>
                    <a:pt x="56050" y="17918"/>
                  </a:cubicBezTo>
                  <a:cubicBezTo>
                    <a:pt x="55977" y="17803"/>
                    <a:pt x="55898" y="17695"/>
                    <a:pt x="55801" y="17598"/>
                  </a:cubicBezTo>
                  <a:cubicBezTo>
                    <a:pt x="55620" y="17433"/>
                    <a:pt x="55415" y="17292"/>
                    <a:pt x="55148" y="17139"/>
                  </a:cubicBezTo>
                  <a:cubicBezTo>
                    <a:pt x="54869" y="16985"/>
                    <a:pt x="54574" y="16848"/>
                    <a:pt x="54353" y="16752"/>
                  </a:cubicBezTo>
                  <a:lnTo>
                    <a:pt x="54335" y="16741"/>
                  </a:lnTo>
                  <a:cubicBezTo>
                    <a:pt x="54199" y="16678"/>
                    <a:pt x="54073" y="16622"/>
                    <a:pt x="53954" y="16565"/>
                  </a:cubicBezTo>
                  <a:cubicBezTo>
                    <a:pt x="53613" y="16400"/>
                    <a:pt x="53255" y="16224"/>
                    <a:pt x="52942" y="15980"/>
                  </a:cubicBezTo>
                  <a:cubicBezTo>
                    <a:pt x="52716" y="15797"/>
                    <a:pt x="52528" y="15626"/>
                    <a:pt x="52375" y="15463"/>
                  </a:cubicBezTo>
                  <a:cubicBezTo>
                    <a:pt x="52221" y="15303"/>
                    <a:pt x="52113" y="15161"/>
                    <a:pt x="52027" y="15025"/>
                  </a:cubicBezTo>
                  <a:cubicBezTo>
                    <a:pt x="51966" y="14928"/>
                    <a:pt x="51925" y="14855"/>
                    <a:pt x="51886" y="14774"/>
                  </a:cubicBezTo>
                  <a:cubicBezTo>
                    <a:pt x="51857" y="14700"/>
                    <a:pt x="51830" y="14616"/>
                    <a:pt x="51801" y="14525"/>
                  </a:cubicBezTo>
                  <a:cubicBezTo>
                    <a:pt x="51767" y="14383"/>
                    <a:pt x="51749" y="14241"/>
                    <a:pt x="51761" y="14099"/>
                  </a:cubicBezTo>
                  <a:cubicBezTo>
                    <a:pt x="51783" y="13832"/>
                    <a:pt x="51903" y="13554"/>
                    <a:pt x="52096" y="13320"/>
                  </a:cubicBezTo>
                  <a:cubicBezTo>
                    <a:pt x="52244" y="13144"/>
                    <a:pt x="52426" y="12974"/>
                    <a:pt x="52636" y="12825"/>
                  </a:cubicBezTo>
                  <a:cubicBezTo>
                    <a:pt x="52858" y="12667"/>
                    <a:pt x="53102" y="12524"/>
                    <a:pt x="53386" y="12377"/>
                  </a:cubicBezTo>
                  <a:cubicBezTo>
                    <a:pt x="54068" y="12036"/>
                    <a:pt x="54767" y="11786"/>
                    <a:pt x="55363" y="11592"/>
                  </a:cubicBezTo>
                  <a:cubicBezTo>
                    <a:pt x="56426" y="11241"/>
                    <a:pt x="57489" y="10945"/>
                    <a:pt x="58512" y="10661"/>
                  </a:cubicBezTo>
                  <a:lnTo>
                    <a:pt x="58539" y="10649"/>
                  </a:lnTo>
                  <a:lnTo>
                    <a:pt x="58552" y="10649"/>
                  </a:lnTo>
                  <a:lnTo>
                    <a:pt x="58580" y="10638"/>
                  </a:lnTo>
                  <a:lnTo>
                    <a:pt x="58625" y="10627"/>
                  </a:lnTo>
                  <a:lnTo>
                    <a:pt x="58659" y="10615"/>
                  </a:lnTo>
                  <a:lnTo>
                    <a:pt x="58744" y="10593"/>
                  </a:lnTo>
                  <a:lnTo>
                    <a:pt x="58773" y="10587"/>
                  </a:lnTo>
                  <a:lnTo>
                    <a:pt x="58796" y="10581"/>
                  </a:lnTo>
                  <a:cubicBezTo>
                    <a:pt x="59182" y="10473"/>
                    <a:pt x="59767" y="10308"/>
                    <a:pt x="60307" y="10150"/>
                  </a:cubicBezTo>
                  <a:lnTo>
                    <a:pt x="60278" y="10137"/>
                  </a:lnTo>
                  <a:cubicBezTo>
                    <a:pt x="61120" y="9916"/>
                    <a:pt x="61864" y="9678"/>
                    <a:pt x="62557" y="9416"/>
                  </a:cubicBezTo>
                  <a:cubicBezTo>
                    <a:pt x="63057" y="9229"/>
                    <a:pt x="63711" y="8967"/>
                    <a:pt x="64324" y="8603"/>
                  </a:cubicBezTo>
                  <a:cubicBezTo>
                    <a:pt x="64649" y="8416"/>
                    <a:pt x="64893" y="8228"/>
                    <a:pt x="65103" y="8024"/>
                  </a:cubicBezTo>
                  <a:cubicBezTo>
                    <a:pt x="65216" y="7899"/>
                    <a:pt x="65313" y="7774"/>
                    <a:pt x="65387" y="7643"/>
                  </a:cubicBezTo>
                  <a:cubicBezTo>
                    <a:pt x="65439" y="7546"/>
                    <a:pt x="65478" y="7451"/>
                    <a:pt x="65507" y="7354"/>
                  </a:cubicBezTo>
                  <a:cubicBezTo>
                    <a:pt x="65523" y="7257"/>
                    <a:pt x="65535" y="7166"/>
                    <a:pt x="65535" y="7081"/>
                  </a:cubicBezTo>
                  <a:cubicBezTo>
                    <a:pt x="65529" y="6973"/>
                    <a:pt x="65512" y="6877"/>
                    <a:pt x="65484" y="6774"/>
                  </a:cubicBezTo>
                  <a:cubicBezTo>
                    <a:pt x="65439" y="6638"/>
                    <a:pt x="65381" y="6502"/>
                    <a:pt x="65297" y="6365"/>
                  </a:cubicBezTo>
                  <a:cubicBezTo>
                    <a:pt x="65154" y="6137"/>
                    <a:pt x="64967" y="5910"/>
                    <a:pt x="64710" y="5655"/>
                  </a:cubicBezTo>
                  <a:cubicBezTo>
                    <a:pt x="64603" y="5552"/>
                    <a:pt x="64513" y="5479"/>
                    <a:pt x="64427" y="5416"/>
                  </a:cubicBezTo>
                  <a:cubicBezTo>
                    <a:pt x="64319" y="5342"/>
                    <a:pt x="64211" y="5269"/>
                    <a:pt x="64091" y="5206"/>
                  </a:cubicBezTo>
                  <a:cubicBezTo>
                    <a:pt x="63432" y="4847"/>
                    <a:pt x="62699" y="4643"/>
                    <a:pt x="62011" y="4472"/>
                  </a:cubicBezTo>
                  <a:cubicBezTo>
                    <a:pt x="61319" y="4307"/>
                    <a:pt x="60614" y="4171"/>
                    <a:pt x="59994" y="4052"/>
                  </a:cubicBezTo>
                  <a:lnTo>
                    <a:pt x="59949" y="4041"/>
                  </a:lnTo>
                  <a:lnTo>
                    <a:pt x="59937" y="4041"/>
                  </a:lnTo>
                  <a:lnTo>
                    <a:pt x="59915" y="4035"/>
                  </a:lnTo>
                  <a:lnTo>
                    <a:pt x="59892" y="4035"/>
                  </a:lnTo>
                  <a:lnTo>
                    <a:pt x="59858" y="4024"/>
                  </a:lnTo>
                  <a:cubicBezTo>
                    <a:pt x="59182" y="3893"/>
                    <a:pt x="58421" y="3745"/>
                    <a:pt x="57687" y="3564"/>
                  </a:cubicBezTo>
                  <a:cubicBezTo>
                    <a:pt x="57062" y="3410"/>
                    <a:pt x="56404" y="3223"/>
                    <a:pt x="55795" y="2944"/>
                  </a:cubicBezTo>
                  <a:cubicBezTo>
                    <a:pt x="55392" y="2757"/>
                    <a:pt x="54880" y="2489"/>
                    <a:pt x="54500" y="2057"/>
                  </a:cubicBezTo>
                  <a:cubicBezTo>
                    <a:pt x="54199" y="1716"/>
                    <a:pt x="54028" y="1330"/>
                    <a:pt x="54005" y="973"/>
                  </a:cubicBezTo>
                  <a:cubicBezTo>
                    <a:pt x="53994" y="774"/>
                    <a:pt x="54028" y="586"/>
                    <a:pt x="54096" y="421"/>
                  </a:cubicBezTo>
                  <a:cubicBezTo>
                    <a:pt x="54159" y="273"/>
                    <a:pt x="54238" y="137"/>
                    <a:pt x="54329" y="24"/>
                  </a:cubicBezTo>
                  <a:lnTo>
                    <a:pt x="54324" y="6"/>
                  </a:lnTo>
                  <a:lnTo>
                    <a:pt x="543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2"/>
            <p:cNvSpPr/>
            <p:nvPr/>
          </p:nvSpPr>
          <p:spPr>
            <a:xfrm flipH="1">
              <a:off x="2432439" y="3964270"/>
              <a:ext cx="2564377" cy="536961"/>
            </a:xfrm>
            <a:custGeom>
              <a:avLst/>
              <a:gdLst/>
              <a:ahLst/>
              <a:cxnLst/>
              <a:rect l="l" t="t" r="r" b="b"/>
              <a:pathLst>
                <a:path w="87157" h="18250" extrusionOk="0">
                  <a:moveTo>
                    <a:pt x="32282" y="0"/>
                  </a:moveTo>
                  <a:cubicBezTo>
                    <a:pt x="28062" y="0"/>
                    <a:pt x="23948" y="1933"/>
                    <a:pt x="19696" y="2317"/>
                  </a:cubicBezTo>
                  <a:cubicBezTo>
                    <a:pt x="19122" y="2368"/>
                    <a:pt x="18549" y="2391"/>
                    <a:pt x="17977" y="2391"/>
                  </a:cubicBezTo>
                  <a:cubicBezTo>
                    <a:pt x="13857" y="2391"/>
                    <a:pt x="9769" y="1202"/>
                    <a:pt x="5638" y="833"/>
                  </a:cubicBezTo>
                  <a:cubicBezTo>
                    <a:pt x="5001" y="776"/>
                    <a:pt x="4352" y="746"/>
                    <a:pt x="3699" y="746"/>
                  </a:cubicBezTo>
                  <a:cubicBezTo>
                    <a:pt x="2516" y="746"/>
                    <a:pt x="1320" y="845"/>
                    <a:pt x="160" y="1061"/>
                  </a:cubicBezTo>
                  <a:cubicBezTo>
                    <a:pt x="57" y="4180"/>
                    <a:pt x="7" y="6726"/>
                    <a:pt x="0" y="9010"/>
                  </a:cubicBezTo>
                  <a:cubicBezTo>
                    <a:pt x="0" y="10437"/>
                    <a:pt x="18" y="11897"/>
                    <a:pt x="52" y="13351"/>
                  </a:cubicBezTo>
                  <a:cubicBezTo>
                    <a:pt x="75" y="14221"/>
                    <a:pt x="97" y="14932"/>
                    <a:pt x="120" y="15517"/>
                  </a:cubicBezTo>
                  <a:lnTo>
                    <a:pt x="126" y="15562"/>
                  </a:lnTo>
                  <a:lnTo>
                    <a:pt x="126" y="15585"/>
                  </a:lnTo>
                  <a:cubicBezTo>
                    <a:pt x="154" y="15614"/>
                    <a:pt x="178" y="15635"/>
                    <a:pt x="188" y="15659"/>
                  </a:cubicBezTo>
                  <a:cubicBezTo>
                    <a:pt x="217" y="15698"/>
                    <a:pt x="233" y="15738"/>
                    <a:pt x="233" y="15777"/>
                  </a:cubicBezTo>
                  <a:lnTo>
                    <a:pt x="228" y="15886"/>
                  </a:lnTo>
                  <a:lnTo>
                    <a:pt x="223" y="15954"/>
                  </a:lnTo>
                  <a:lnTo>
                    <a:pt x="217" y="16084"/>
                  </a:lnTo>
                  <a:cubicBezTo>
                    <a:pt x="1689" y="16369"/>
                    <a:pt x="3262" y="16636"/>
                    <a:pt x="4893" y="16880"/>
                  </a:cubicBezTo>
                  <a:cubicBezTo>
                    <a:pt x="10138" y="17659"/>
                    <a:pt x="15366" y="18108"/>
                    <a:pt x="20429" y="18216"/>
                  </a:cubicBezTo>
                  <a:cubicBezTo>
                    <a:pt x="21445" y="18239"/>
                    <a:pt x="22378" y="18250"/>
                    <a:pt x="23202" y="18250"/>
                  </a:cubicBezTo>
                  <a:cubicBezTo>
                    <a:pt x="24867" y="18250"/>
                    <a:pt x="26538" y="18216"/>
                    <a:pt x="28179" y="18142"/>
                  </a:cubicBezTo>
                  <a:cubicBezTo>
                    <a:pt x="30787" y="18027"/>
                    <a:pt x="33373" y="17830"/>
                    <a:pt x="35856" y="17550"/>
                  </a:cubicBezTo>
                  <a:cubicBezTo>
                    <a:pt x="40141" y="17067"/>
                    <a:pt x="44311" y="16346"/>
                    <a:pt x="48261" y="15409"/>
                  </a:cubicBezTo>
                  <a:cubicBezTo>
                    <a:pt x="50364" y="14903"/>
                    <a:pt x="52402" y="14352"/>
                    <a:pt x="54324" y="13755"/>
                  </a:cubicBezTo>
                  <a:cubicBezTo>
                    <a:pt x="56255" y="13159"/>
                    <a:pt x="58177" y="12499"/>
                    <a:pt x="60046" y="11783"/>
                  </a:cubicBezTo>
                  <a:cubicBezTo>
                    <a:pt x="61069" y="11391"/>
                    <a:pt x="62182" y="10943"/>
                    <a:pt x="63438" y="10408"/>
                  </a:cubicBezTo>
                  <a:cubicBezTo>
                    <a:pt x="64296" y="10039"/>
                    <a:pt x="65154" y="9669"/>
                    <a:pt x="66013" y="9299"/>
                  </a:cubicBezTo>
                  <a:lnTo>
                    <a:pt x="66921" y="8908"/>
                  </a:lnTo>
                  <a:cubicBezTo>
                    <a:pt x="69171" y="7942"/>
                    <a:pt x="71570" y="6920"/>
                    <a:pt x="73967" y="5987"/>
                  </a:cubicBezTo>
                  <a:cubicBezTo>
                    <a:pt x="76690" y="4924"/>
                    <a:pt x="78951" y="4146"/>
                    <a:pt x="81088" y="3538"/>
                  </a:cubicBezTo>
                  <a:cubicBezTo>
                    <a:pt x="82525" y="3123"/>
                    <a:pt x="83713" y="2828"/>
                    <a:pt x="84820" y="2595"/>
                  </a:cubicBezTo>
                  <a:cubicBezTo>
                    <a:pt x="85593" y="2436"/>
                    <a:pt x="86378" y="2288"/>
                    <a:pt x="87156" y="2168"/>
                  </a:cubicBezTo>
                  <a:cubicBezTo>
                    <a:pt x="87088" y="2147"/>
                    <a:pt x="87025" y="2140"/>
                    <a:pt x="86957" y="2134"/>
                  </a:cubicBezTo>
                  <a:lnTo>
                    <a:pt x="86871" y="2129"/>
                  </a:lnTo>
                  <a:lnTo>
                    <a:pt x="86787" y="2123"/>
                  </a:lnTo>
                  <a:lnTo>
                    <a:pt x="86729" y="2118"/>
                  </a:lnTo>
                  <a:cubicBezTo>
                    <a:pt x="86304" y="2084"/>
                    <a:pt x="85911" y="2066"/>
                    <a:pt x="85531" y="2066"/>
                  </a:cubicBezTo>
                  <a:lnTo>
                    <a:pt x="85418" y="2066"/>
                  </a:lnTo>
                  <a:cubicBezTo>
                    <a:pt x="85098" y="2066"/>
                    <a:pt x="84736" y="2072"/>
                    <a:pt x="84343" y="2084"/>
                  </a:cubicBezTo>
                  <a:lnTo>
                    <a:pt x="84117" y="2089"/>
                  </a:lnTo>
                  <a:lnTo>
                    <a:pt x="83889" y="2095"/>
                  </a:lnTo>
                  <a:lnTo>
                    <a:pt x="83871" y="2100"/>
                  </a:lnTo>
                  <a:lnTo>
                    <a:pt x="83792" y="2100"/>
                  </a:lnTo>
                  <a:cubicBezTo>
                    <a:pt x="83530" y="2112"/>
                    <a:pt x="83241" y="2118"/>
                    <a:pt x="82963" y="2123"/>
                  </a:cubicBezTo>
                  <a:cubicBezTo>
                    <a:pt x="82724" y="2129"/>
                    <a:pt x="82491" y="2134"/>
                    <a:pt x="82258" y="2134"/>
                  </a:cubicBezTo>
                  <a:cubicBezTo>
                    <a:pt x="82042" y="2134"/>
                    <a:pt x="81900" y="2129"/>
                    <a:pt x="81764" y="2123"/>
                  </a:cubicBezTo>
                  <a:cubicBezTo>
                    <a:pt x="81104" y="2106"/>
                    <a:pt x="80366" y="2037"/>
                    <a:pt x="79439" y="1924"/>
                  </a:cubicBezTo>
                  <a:cubicBezTo>
                    <a:pt x="79234" y="1896"/>
                    <a:pt x="79024" y="1874"/>
                    <a:pt x="78820" y="1845"/>
                  </a:cubicBezTo>
                  <a:lnTo>
                    <a:pt x="78798" y="1840"/>
                  </a:lnTo>
                  <a:lnTo>
                    <a:pt x="78780" y="1840"/>
                  </a:lnTo>
                  <a:lnTo>
                    <a:pt x="78757" y="1833"/>
                  </a:lnTo>
                  <a:lnTo>
                    <a:pt x="78707" y="1827"/>
                  </a:lnTo>
                  <a:lnTo>
                    <a:pt x="78678" y="1827"/>
                  </a:lnTo>
                  <a:cubicBezTo>
                    <a:pt x="78138" y="1754"/>
                    <a:pt x="77530" y="1675"/>
                    <a:pt x="76923" y="1623"/>
                  </a:cubicBezTo>
                  <a:cubicBezTo>
                    <a:pt x="76570" y="1594"/>
                    <a:pt x="76155" y="1567"/>
                    <a:pt x="75757" y="1560"/>
                  </a:cubicBezTo>
                  <a:lnTo>
                    <a:pt x="75177" y="1560"/>
                  </a:lnTo>
                  <a:cubicBezTo>
                    <a:pt x="75001" y="1567"/>
                    <a:pt x="74820" y="1578"/>
                    <a:pt x="74626" y="1589"/>
                  </a:cubicBezTo>
                  <a:cubicBezTo>
                    <a:pt x="74371" y="1606"/>
                    <a:pt x="74047" y="1635"/>
                    <a:pt x="73582" y="1680"/>
                  </a:cubicBezTo>
                  <a:lnTo>
                    <a:pt x="73535" y="1686"/>
                  </a:lnTo>
                  <a:lnTo>
                    <a:pt x="73507" y="1686"/>
                  </a:lnTo>
                  <a:lnTo>
                    <a:pt x="73382" y="1696"/>
                  </a:lnTo>
                  <a:lnTo>
                    <a:pt x="73257" y="1709"/>
                  </a:lnTo>
                  <a:cubicBezTo>
                    <a:pt x="73172" y="1720"/>
                    <a:pt x="73092" y="1725"/>
                    <a:pt x="73007" y="1731"/>
                  </a:cubicBezTo>
                  <a:lnTo>
                    <a:pt x="72990" y="1731"/>
                  </a:lnTo>
                  <a:cubicBezTo>
                    <a:pt x="72632" y="1765"/>
                    <a:pt x="72143" y="1811"/>
                    <a:pt x="71660" y="1822"/>
                  </a:cubicBezTo>
                  <a:cubicBezTo>
                    <a:pt x="71490" y="1833"/>
                    <a:pt x="71314" y="1833"/>
                    <a:pt x="71127" y="1833"/>
                  </a:cubicBezTo>
                  <a:cubicBezTo>
                    <a:pt x="70739" y="1833"/>
                    <a:pt x="70416" y="1816"/>
                    <a:pt x="70120" y="1788"/>
                  </a:cubicBezTo>
                  <a:cubicBezTo>
                    <a:pt x="69899" y="1765"/>
                    <a:pt x="69661" y="1743"/>
                    <a:pt x="69433" y="1731"/>
                  </a:cubicBezTo>
                  <a:cubicBezTo>
                    <a:pt x="69155" y="1720"/>
                    <a:pt x="68825" y="1709"/>
                    <a:pt x="68421" y="1696"/>
                  </a:cubicBezTo>
                  <a:lnTo>
                    <a:pt x="68371" y="1696"/>
                  </a:lnTo>
                  <a:lnTo>
                    <a:pt x="68319" y="1691"/>
                  </a:lnTo>
                  <a:lnTo>
                    <a:pt x="68274" y="1691"/>
                  </a:lnTo>
                  <a:cubicBezTo>
                    <a:pt x="68177" y="1691"/>
                    <a:pt x="68075" y="1686"/>
                    <a:pt x="67978" y="1686"/>
                  </a:cubicBezTo>
                  <a:cubicBezTo>
                    <a:pt x="66359" y="2242"/>
                    <a:pt x="64744" y="2787"/>
                    <a:pt x="63040" y="2884"/>
                  </a:cubicBezTo>
                  <a:cubicBezTo>
                    <a:pt x="62891" y="2893"/>
                    <a:pt x="62743" y="2897"/>
                    <a:pt x="62596" y="2897"/>
                  </a:cubicBezTo>
                  <a:cubicBezTo>
                    <a:pt x="59598" y="2897"/>
                    <a:pt x="56708" y="1253"/>
                    <a:pt x="53727" y="1253"/>
                  </a:cubicBezTo>
                  <a:cubicBezTo>
                    <a:pt x="53461" y="1253"/>
                    <a:pt x="53194" y="1266"/>
                    <a:pt x="52926" y="1294"/>
                  </a:cubicBezTo>
                  <a:cubicBezTo>
                    <a:pt x="50852" y="1510"/>
                    <a:pt x="48971" y="2646"/>
                    <a:pt x="46908" y="2981"/>
                  </a:cubicBezTo>
                  <a:cubicBezTo>
                    <a:pt x="46443" y="3056"/>
                    <a:pt x="45982" y="3090"/>
                    <a:pt x="45523" y="3090"/>
                  </a:cubicBezTo>
                  <a:cubicBezTo>
                    <a:pt x="41547" y="3090"/>
                    <a:pt x="37752" y="536"/>
                    <a:pt x="33703" y="78"/>
                  </a:cubicBezTo>
                  <a:cubicBezTo>
                    <a:pt x="33228" y="24"/>
                    <a:pt x="32754" y="0"/>
                    <a:pt x="3228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2"/>
            <p:cNvSpPr/>
            <p:nvPr/>
          </p:nvSpPr>
          <p:spPr>
            <a:xfrm flipH="1">
              <a:off x="188837" y="2738561"/>
              <a:ext cx="2860926" cy="1187727"/>
            </a:xfrm>
            <a:custGeom>
              <a:avLst/>
              <a:gdLst/>
              <a:ahLst/>
              <a:cxnLst/>
              <a:rect l="l" t="t" r="r" b="b"/>
              <a:pathLst>
                <a:path w="97236" h="40368" extrusionOk="0">
                  <a:moveTo>
                    <a:pt x="59727" y="0"/>
                  </a:moveTo>
                  <a:cubicBezTo>
                    <a:pt x="59528" y="6"/>
                    <a:pt x="59324" y="22"/>
                    <a:pt x="59126" y="51"/>
                  </a:cubicBezTo>
                  <a:cubicBezTo>
                    <a:pt x="58880" y="90"/>
                    <a:pt x="58670" y="142"/>
                    <a:pt x="58484" y="200"/>
                  </a:cubicBezTo>
                  <a:cubicBezTo>
                    <a:pt x="58301" y="255"/>
                    <a:pt x="58125" y="318"/>
                    <a:pt x="57944" y="392"/>
                  </a:cubicBezTo>
                  <a:cubicBezTo>
                    <a:pt x="57545" y="568"/>
                    <a:pt x="57176" y="779"/>
                    <a:pt x="56853" y="1011"/>
                  </a:cubicBezTo>
                  <a:cubicBezTo>
                    <a:pt x="56528" y="1239"/>
                    <a:pt x="56194" y="1495"/>
                    <a:pt x="55778" y="1813"/>
                  </a:cubicBezTo>
                  <a:lnTo>
                    <a:pt x="55767" y="1824"/>
                  </a:lnTo>
                  <a:lnTo>
                    <a:pt x="55756" y="1836"/>
                  </a:lnTo>
                  <a:cubicBezTo>
                    <a:pt x="55221" y="2256"/>
                    <a:pt x="54694" y="2694"/>
                    <a:pt x="54188" y="3137"/>
                  </a:cubicBezTo>
                  <a:cubicBezTo>
                    <a:pt x="51977" y="5080"/>
                    <a:pt x="49931" y="7257"/>
                    <a:pt x="47954" y="9364"/>
                  </a:cubicBezTo>
                  <a:lnTo>
                    <a:pt x="47902" y="9421"/>
                  </a:lnTo>
                  <a:cubicBezTo>
                    <a:pt x="47289" y="10074"/>
                    <a:pt x="46658" y="10751"/>
                    <a:pt x="46027" y="11404"/>
                  </a:cubicBezTo>
                  <a:lnTo>
                    <a:pt x="45777" y="11666"/>
                  </a:lnTo>
                  <a:cubicBezTo>
                    <a:pt x="45772" y="11689"/>
                    <a:pt x="45767" y="11711"/>
                    <a:pt x="45754" y="11729"/>
                  </a:cubicBezTo>
                  <a:cubicBezTo>
                    <a:pt x="45732" y="11779"/>
                    <a:pt x="45686" y="11813"/>
                    <a:pt x="45630" y="11836"/>
                  </a:cubicBezTo>
                  <a:lnTo>
                    <a:pt x="45612" y="11836"/>
                  </a:lnTo>
                  <a:cubicBezTo>
                    <a:pt x="44159" y="13347"/>
                    <a:pt x="43005" y="14462"/>
                    <a:pt x="41880" y="15456"/>
                  </a:cubicBezTo>
                  <a:cubicBezTo>
                    <a:pt x="40283" y="16871"/>
                    <a:pt x="38799" y="17996"/>
                    <a:pt x="37345" y="18905"/>
                  </a:cubicBezTo>
                  <a:cubicBezTo>
                    <a:pt x="36459" y="19456"/>
                    <a:pt x="35623" y="19922"/>
                    <a:pt x="34794" y="20315"/>
                  </a:cubicBezTo>
                  <a:cubicBezTo>
                    <a:pt x="33748" y="20814"/>
                    <a:pt x="32675" y="21257"/>
                    <a:pt x="31612" y="21632"/>
                  </a:cubicBezTo>
                  <a:cubicBezTo>
                    <a:pt x="29583" y="22354"/>
                    <a:pt x="27361" y="22946"/>
                    <a:pt x="24815" y="23445"/>
                  </a:cubicBezTo>
                  <a:cubicBezTo>
                    <a:pt x="23986" y="23610"/>
                    <a:pt x="23259" y="23741"/>
                    <a:pt x="22588" y="23854"/>
                  </a:cubicBezTo>
                  <a:cubicBezTo>
                    <a:pt x="22208" y="23917"/>
                    <a:pt x="21702" y="24002"/>
                    <a:pt x="21207" y="24099"/>
                  </a:cubicBezTo>
                  <a:cubicBezTo>
                    <a:pt x="20519" y="24236"/>
                    <a:pt x="19968" y="24360"/>
                    <a:pt x="19475" y="24491"/>
                  </a:cubicBezTo>
                  <a:cubicBezTo>
                    <a:pt x="18815" y="24667"/>
                    <a:pt x="18281" y="24849"/>
                    <a:pt x="17797" y="25054"/>
                  </a:cubicBezTo>
                  <a:cubicBezTo>
                    <a:pt x="17395" y="25230"/>
                    <a:pt x="17081" y="25406"/>
                    <a:pt x="16809" y="25610"/>
                  </a:cubicBezTo>
                  <a:cubicBezTo>
                    <a:pt x="16685" y="25713"/>
                    <a:pt x="16577" y="25820"/>
                    <a:pt x="16491" y="25928"/>
                  </a:cubicBezTo>
                  <a:cubicBezTo>
                    <a:pt x="16440" y="26002"/>
                    <a:pt x="16394" y="26077"/>
                    <a:pt x="16360" y="26150"/>
                  </a:cubicBezTo>
                  <a:cubicBezTo>
                    <a:pt x="16344" y="26206"/>
                    <a:pt x="16326" y="26264"/>
                    <a:pt x="16315" y="26326"/>
                  </a:cubicBezTo>
                  <a:cubicBezTo>
                    <a:pt x="16309" y="26394"/>
                    <a:pt x="16309" y="26457"/>
                    <a:pt x="16315" y="26520"/>
                  </a:cubicBezTo>
                  <a:cubicBezTo>
                    <a:pt x="16331" y="26594"/>
                    <a:pt x="16354" y="26673"/>
                    <a:pt x="16389" y="26752"/>
                  </a:cubicBezTo>
                  <a:cubicBezTo>
                    <a:pt x="16440" y="26861"/>
                    <a:pt x="16509" y="26969"/>
                    <a:pt x="16593" y="27076"/>
                  </a:cubicBezTo>
                  <a:cubicBezTo>
                    <a:pt x="16685" y="27190"/>
                    <a:pt x="16769" y="27275"/>
                    <a:pt x="16855" y="27349"/>
                  </a:cubicBezTo>
                  <a:cubicBezTo>
                    <a:pt x="16997" y="27446"/>
                    <a:pt x="17150" y="27530"/>
                    <a:pt x="17349" y="27616"/>
                  </a:cubicBezTo>
                  <a:cubicBezTo>
                    <a:pt x="17821" y="27798"/>
                    <a:pt x="18321" y="27911"/>
                    <a:pt x="18809" y="28013"/>
                  </a:cubicBezTo>
                  <a:cubicBezTo>
                    <a:pt x="18929" y="28042"/>
                    <a:pt x="19042" y="28065"/>
                    <a:pt x="19150" y="28088"/>
                  </a:cubicBezTo>
                  <a:cubicBezTo>
                    <a:pt x="19509" y="28173"/>
                    <a:pt x="19827" y="28246"/>
                    <a:pt x="20144" y="28349"/>
                  </a:cubicBezTo>
                  <a:cubicBezTo>
                    <a:pt x="20412" y="28435"/>
                    <a:pt x="20690" y="28531"/>
                    <a:pt x="20946" y="28679"/>
                  </a:cubicBezTo>
                  <a:cubicBezTo>
                    <a:pt x="21224" y="28838"/>
                    <a:pt x="21440" y="29014"/>
                    <a:pt x="21599" y="29213"/>
                  </a:cubicBezTo>
                  <a:cubicBezTo>
                    <a:pt x="21679" y="29309"/>
                    <a:pt x="21741" y="29411"/>
                    <a:pt x="21799" y="29531"/>
                  </a:cubicBezTo>
                  <a:cubicBezTo>
                    <a:pt x="21861" y="29662"/>
                    <a:pt x="21906" y="29786"/>
                    <a:pt x="21923" y="29901"/>
                  </a:cubicBezTo>
                  <a:lnTo>
                    <a:pt x="21930" y="29929"/>
                  </a:lnTo>
                  <a:cubicBezTo>
                    <a:pt x="21940" y="30003"/>
                    <a:pt x="21957" y="30088"/>
                    <a:pt x="21957" y="30173"/>
                  </a:cubicBezTo>
                  <a:cubicBezTo>
                    <a:pt x="21964" y="30253"/>
                    <a:pt x="21964" y="30321"/>
                    <a:pt x="21957" y="30389"/>
                  </a:cubicBezTo>
                  <a:cubicBezTo>
                    <a:pt x="21946" y="30543"/>
                    <a:pt x="21917" y="30673"/>
                    <a:pt x="21878" y="30782"/>
                  </a:cubicBezTo>
                  <a:cubicBezTo>
                    <a:pt x="21827" y="30895"/>
                    <a:pt x="21781" y="31014"/>
                    <a:pt x="21702" y="31123"/>
                  </a:cubicBezTo>
                  <a:cubicBezTo>
                    <a:pt x="21634" y="31218"/>
                    <a:pt x="21554" y="31327"/>
                    <a:pt x="21452" y="31417"/>
                  </a:cubicBezTo>
                  <a:cubicBezTo>
                    <a:pt x="21321" y="31537"/>
                    <a:pt x="21196" y="31627"/>
                    <a:pt x="21077" y="31702"/>
                  </a:cubicBezTo>
                  <a:cubicBezTo>
                    <a:pt x="20957" y="31776"/>
                    <a:pt x="20826" y="31839"/>
                    <a:pt x="20684" y="31907"/>
                  </a:cubicBezTo>
                  <a:cubicBezTo>
                    <a:pt x="20417" y="32025"/>
                    <a:pt x="20128" y="32122"/>
                    <a:pt x="19809" y="32201"/>
                  </a:cubicBezTo>
                  <a:cubicBezTo>
                    <a:pt x="19156" y="32366"/>
                    <a:pt x="18497" y="32445"/>
                    <a:pt x="17941" y="32508"/>
                  </a:cubicBezTo>
                  <a:cubicBezTo>
                    <a:pt x="17729" y="32531"/>
                    <a:pt x="17519" y="32555"/>
                    <a:pt x="17309" y="32576"/>
                  </a:cubicBezTo>
                  <a:cubicBezTo>
                    <a:pt x="17162" y="32594"/>
                    <a:pt x="17020" y="32610"/>
                    <a:pt x="16884" y="32628"/>
                  </a:cubicBezTo>
                  <a:cubicBezTo>
                    <a:pt x="16496" y="32668"/>
                    <a:pt x="16110" y="32713"/>
                    <a:pt x="15724" y="32752"/>
                  </a:cubicBezTo>
                  <a:lnTo>
                    <a:pt x="15581" y="32765"/>
                  </a:lnTo>
                  <a:lnTo>
                    <a:pt x="15247" y="32804"/>
                  </a:lnTo>
                  <a:cubicBezTo>
                    <a:pt x="14047" y="32930"/>
                    <a:pt x="12963" y="33048"/>
                    <a:pt x="11872" y="33213"/>
                  </a:cubicBezTo>
                  <a:lnTo>
                    <a:pt x="11888" y="33213"/>
                  </a:lnTo>
                  <a:cubicBezTo>
                    <a:pt x="10734" y="33389"/>
                    <a:pt x="9843" y="33565"/>
                    <a:pt x="9008" y="33787"/>
                  </a:cubicBezTo>
                  <a:cubicBezTo>
                    <a:pt x="8456" y="33929"/>
                    <a:pt x="8007" y="34066"/>
                    <a:pt x="7581" y="34207"/>
                  </a:cubicBezTo>
                  <a:cubicBezTo>
                    <a:pt x="7149" y="34362"/>
                    <a:pt x="6724" y="34520"/>
                    <a:pt x="6320" y="34696"/>
                  </a:cubicBezTo>
                  <a:lnTo>
                    <a:pt x="6336" y="34690"/>
                  </a:lnTo>
                  <a:lnTo>
                    <a:pt x="6336" y="34690"/>
                  </a:lnTo>
                  <a:cubicBezTo>
                    <a:pt x="6055" y="34814"/>
                    <a:pt x="5758" y="34949"/>
                    <a:pt x="5455" y="35105"/>
                  </a:cubicBezTo>
                  <a:cubicBezTo>
                    <a:pt x="5444" y="35282"/>
                    <a:pt x="5410" y="35463"/>
                    <a:pt x="5353" y="35650"/>
                  </a:cubicBezTo>
                  <a:cubicBezTo>
                    <a:pt x="5337" y="35708"/>
                    <a:pt x="5303" y="35747"/>
                    <a:pt x="5258" y="35776"/>
                  </a:cubicBezTo>
                  <a:cubicBezTo>
                    <a:pt x="5229" y="35793"/>
                    <a:pt x="5195" y="35804"/>
                    <a:pt x="5155" y="35804"/>
                  </a:cubicBezTo>
                  <a:cubicBezTo>
                    <a:pt x="5143" y="35804"/>
                    <a:pt x="5127" y="35804"/>
                    <a:pt x="5109" y="35799"/>
                  </a:cubicBezTo>
                  <a:cubicBezTo>
                    <a:pt x="5053" y="35787"/>
                    <a:pt x="5007" y="35747"/>
                    <a:pt x="4985" y="35702"/>
                  </a:cubicBezTo>
                  <a:cubicBezTo>
                    <a:pt x="4956" y="35657"/>
                    <a:pt x="4951" y="35605"/>
                    <a:pt x="4962" y="35555"/>
                  </a:cubicBezTo>
                  <a:cubicBezTo>
                    <a:pt x="5012" y="35390"/>
                    <a:pt x="5041" y="35248"/>
                    <a:pt x="5059" y="35112"/>
                  </a:cubicBezTo>
                  <a:cubicBezTo>
                    <a:pt x="5069" y="35020"/>
                    <a:pt x="5069" y="34934"/>
                    <a:pt x="5059" y="34861"/>
                  </a:cubicBezTo>
                  <a:cubicBezTo>
                    <a:pt x="5053" y="34821"/>
                    <a:pt x="5046" y="34787"/>
                    <a:pt x="5035" y="34758"/>
                  </a:cubicBezTo>
                  <a:cubicBezTo>
                    <a:pt x="5024" y="34742"/>
                    <a:pt x="5019" y="34730"/>
                    <a:pt x="5007" y="34713"/>
                  </a:cubicBezTo>
                  <a:cubicBezTo>
                    <a:pt x="4996" y="34702"/>
                    <a:pt x="4990" y="34696"/>
                    <a:pt x="4978" y="34690"/>
                  </a:cubicBezTo>
                  <a:cubicBezTo>
                    <a:pt x="4973" y="34685"/>
                    <a:pt x="4962" y="34679"/>
                    <a:pt x="4951" y="34674"/>
                  </a:cubicBezTo>
                  <a:cubicBezTo>
                    <a:pt x="4939" y="34668"/>
                    <a:pt x="4928" y="34668"/>
                    <a:pt x="4917" y="34662"/>
                  </a:cubicBezTo>
                  <a:lnTo>
                    <a:pt x="4854" y="34662"/>
                  </a:lnTo>
                  <a:cubicBezTo>
                    <a:pt x="4820" y="34674"/>
                    <a:pt x="4786" y="34679"/>
                    <a:pt x="4752" y="34696"/>
                  </a:cubicBezTo>
                  <a:cubicBezTo>
                    <a:pt x="4700" y="34719"/>
                    <a:pt x="4644" y="34753"/>
                    <a:pt x="4598" y="34792"/>
                  </a:cubicBezTo>
                  <a:cubicBezTo>
                    <a:pt x="4524" y="34850"/>
                    <a:pt x="4456" y="34918"/>
                    <a:pt x="4388" y="35002"/>
                  </a:cubicBezTo>
                  <a:cubicBezTo>
                    <a:pt x="4303" y="35122"/>
                    <a:pt x="4223" y="35259"/>
                    <a:pt x="4160" y="35406"/>
                  </a:cubicBezTo>
                  <a:cubicBezTo>
                    <a:pt x="4120" y="35508"/>
                    <a:pt x="4086" y="35623"/>
                    <a:pt x="4058" y="35731"/>
                  </a:cubicBezTo>
                  <a:cubicBezTo>
                    <a:pt x="4041" y="35804"/>
                    <a:pt x="3973" y="35862"/>
                    <a:pt x="3894" y="35862"/>
                  </a:cubicBezTo>
                  <a:cubicBezTo>
                    <a:pt x="3826" y="35862"/>
                    <a:pt x="3740" y="35815"/>
                    <a:pt x="3723" y="35736"/>
                  </a:cubicBezTo>
                  <a:cubicBezTo>
                    <a:pt x="3700" y="35623"/>
                    <a:pt x="3672" y="35474"/>
                    <a:pt x="3614" y="35338"/>
                  </a:cubicBezTo>
                  <a:cubicBezTo>
                    <a:pt x="3592" y="35298"/>
                    <a:pt x="3575" y="35264"/>
                    <a:pt x="3553" y="35230"/>
                  </a:cubicBezTo>
                  <a:cubicBezTo>
                    <a:pt x="3541" y="35219"/>
                    <a:pt x="3535" y="35207"/>
                    <a:pt x="3524" y="35202"/>
                  </a:cubicBezTo>
                  <a:lnTo>
                    <a:pt x="3512" y="35196"/>
                  </a:lnTo>
                  <a:lnTo>
                    <a:pt x="3496" y="35196"/>
                  </a:lnTo>
                  <a:cubicBezTo>
                    <a:pt x="3472" y="35207"/>
                    <a:pt x="3462" y="35214"/>
                    <a:pt x="3444" y="35225"/>
                  </a:cubicBezTo>
                  <a:cubicBezTo>
                    <a:pt x="3417" y="35253"/>
                    <a:pt x="3382" y="35288"/>
                    <a:pt x="3348" y="35333"/>
                  </a:cubicBezTo>
                  <a:cubicBezTo>
                    <a:pt x="3262" y="35446"/>
                    <a:pt x="3194" y="35577"/>
                    <a:pt x="3126" y="35742"/>
                  </a:cubicBezTo>
                  <a:cubicBezTo>
                    <a:pt x="3052" y="35923"/>
                    <a:pt x="3001" y="36106"/>
                    <a:pt x="2973" y="36287"/>
                  </a:cubicBezTo>
                  <a:cubicBezTo>
                    <a:pt x="2956" y="36361"/>
                    <a:pt x="2877" y="36413"/>
                    <a:pt x="2808" y="36413"/>
                  </a:cubicBezTo>
                  <a:cubicBezTo>
                    <a:pt x="2757" y="36413"/>
                    <a:pt x="2688" y="36384"/>
                    <a:pt x="2660" y="36327"/>
                  </a:cubicBezTo>
                  <a:cubicBezTo>
                    <a:pt x="2591" y="36190"/>
                    <a:pt x="2530" y="36083"/>
                    <a:pt x="2455" y="35986"/>
                  </a:cubicBezTo>
                  <a:cubicBezTo>
                    <a:pt x="2410" y="35930"/>
                    <a:pt x="2365" y="35883"/>
                    <a:pt x="2319" y="35844"/>
                  </a:cubicBezTo>
                  <a:cubicBezTo>
                    <a:pt x="2291" y="35828"/>
                    <a:pt x="2257" y="35810"/>
                    <a:pt x="2229" y="35793"/>
                  </a:cubicBezTo>
                  <a:cubicBezTo>
                    <a:pt x="2211" y="35787"/>
                    <a:pt x="2195" y="35787"/>
                    <a:pt x="2177" y="35781"/>
                  </a:cubicBezTo>
                  <a:lnTo>
                    <a:pt x="2137" y="35781"/>
                  </a:lnTo>
                  <a:cubicBezTo>
                    <a:pt x="2121" y="35787"/>
                    <a:pt x="2109" y="35787"/>
                    <a:pt x="2098" y="35793"/>
                  </a:cubicBezTo>
                  <a:cubicBezTo>
                    <a:pt x="2087" y="35799"/>
                    <a:pt x="2075" y="35804"/>
                    <a:pt x="2064" y="35815"/>
                  </a:cubicBezTo>
                  <a:cubicBezTo>
                    <a:pt x="2041" y="35833"/>
                    <a:pt x="2024" y="35849"/>
                    <a:pt x="2012" y="35867"/>
                  </a:cubicBezTo>
                  <a:cubicBezTo>
                    <a:pt x="1985" y="35901"/>
                    <a:pt x="1967" y="35935"/>
                    <a:pt x="1951" y="35975"/>
                  </a:cubicBezTo>
                  <a:cubicBezTo>
                    <a:pt x="1927" y="36043"/>
                    <a:pt x="1904" y="36117"/>
                    <a:pt x="1899" y="36190"/>
                  </a:cubicBezTo>
                  <a:cubicBezTo>
                    <a:pt x="1888" y="36293"/>
                    <a:pt x="1888" y="36407"/>
                    <a:pt x="1904" y="36515"/>
                  </a:cubicBezTo>
                  <a:cubicBezTo>
                    <a:pt x="1927" y="36646"/>
                    <a:pt x="1961" y="36782"/>
                    <a:pt x="2012" y="36906"/>
                  </a:cubicBezTo>
                  <a:cubicBezTo>
                    <a:pt x="2035" y="36958"/>
                    <a:pt x="2006" y="37026"/>
                    <a:pt x="1972" y="37060"/>
                  </a:cubicBezTo>
                  <a:cubicBezTo>
                    <a:pt x="1944" y="37089"/>
                    <a:pt x="1899" y="37111"/>
                    <a:pt x="1859" y="37111"/>
                  </a:cubicBezTo>
                  <a:cubicBezTo>
                    <a:pt x="1848" y="37111"/>
                    <a:pt x="1831" y="37105"/>
                    <a:pt x="1820" y="37105"/>
                  </a:cubicBezTo>
                  <a:cubicBezTo>
                    <a:pt x="1694" y="37060"/>
                    <a:pt x="1569" y="37032"/>
                    <a:pt x="1445" y="37014"/>
                  </a:cubicBezTo>
                  <a:cubicBezTo>
                    <a:pt x="1398" y="37009"/>
                    <a:pt x="1348" y="37009"/>
                    <a:pt x="1296" y="37009"/>
                  </a:cubicBezTo>
                  <a:cubicBezTo>
                    <a:pt x="1235" y="37009"/>
                    <a:pt x="1172" y="37009"/>
                    <a:pt x="1115" y="37014"/>
                  </a:cubicBezTo>
                  <a:cubicBezTo>
                    <a:pt x="1035" y="37032"/>
                    <a:pt x="955" y="37055"/>
                    <a:pt x="881" y="37082"/>
                  </a:cubicBezTo>
                  <a:cubicBezTo>
                    <a:pt x="825" y="37111"/>
                    <a:pt x="774" y="37139"/>
                    <a:pt x="723" y="37179"/>
                  </a:cubicBezTo>
                  <a:cubicBezTo>
                    <a:pt x="689" y="37208"/>
                    <a:pt x="655" y="37242"/>
                    <a:pt x="626" y="37276"/>
                  </a:cubicBezTo>
                  <a:cubicBezTo>
                    <a:pt x="603" y="37310"/>
                    <a:pt x="587" y="37344"/>
                    <a:pt x="569" y="37373"/>
                  </a:cubicBezTo>
                  <a:cubicBezTo>
                    <a:pt x="564" y="37401"/>
                    <a:pt x="553" y="37430"/>
                    <a:pt x="546" y="37457"/>
                  </a:cubicBezTo>
                  <a:cubicBezTo>
                    <a:pt x="546" y="37486"/>
                    <a:pt x="546" y="37509"/>
                    <a:pt x="553" y="37532"/>
                  </a:cubicBezTo>
                  <a:cubicBezTo>
                    <a:pt x="558" y="37554"/>
                    <a:pt x="564" y="37577"/>
                    <a:pt x="569" y="37600"/>
                  </a:cubicBezTo>
                  <a:cubicBezTo>
                    <a:pt x="580" y="37628"/>
                    <a:pt x="598" y="37651"/>
                    <a:pt x="614" y="37669"/>
                  </a:cubicBezTo>
                  <a:cubicBezTo>
                    <a:pt x="637" y="37696"/>
                    <a:pt x="660" y="37725"/>
                    <a:pt x="689" y="37748"/>
                  </a:cubicBezTo>
                  <a:cubicBezTo>
                    <a:pt x="740" y="37782"/>
                    <a:pt x="797" y="37810"/>
                    <a:pt x="860" y="37839"/>
                  </a:cubicBezTo>
                  <a:cubicBezTo>
                    <a:pt x="955" y="37873"/>
                    <a:pt x="1064" y="37900"/>
                    <a:pt x="1188" y="37918"/>
                  </a:cubicBezTo>
                  <a:lnTo>
                    <a:pt x="1211" y="37918"/>
                  </a:lnTo>
                  <a:lnTo>
                    <a:pt x="1228" y="37924"/>
                  </a:lnTo>
                  <a:cubicBezTo>
                    <a:pt x="1274" y="37924"/>
                    <a:pt x="1314" y="37935"/>
                    <a:pt x="1342" y="37963"/>
                  </a:cubicBezTo>
                  <a:cubicBezTo>
                    <a:pt x="1371" y="37992"/>
                    <a:pt x="1387" y="38031"/>
                    <a:pt x="1387" y="38071"/>
                  </a:cubicBezTo>
                  <a:cubicBezTo>
                    <a:pt x="1387" y="38112"/>
                    <a:pt x="1371" y="38157"/>
                    <a:pt x="1342" y="38185"/>
                  </a:cubicBezTo>
                  <a:cubicBezTo>
                    <a:pt x="1319" y="38207"/>
                    <a:pt x="1280" y="38230"/>
                    <a:pt x="1245" y="38230"/>
                  </a:cubicBezTo>
                  <a:lnTo>
                    <a:pt x="1200" y="38225"/>
                  </a:lnTo>
                  <a:cubicBezTo>
                    <a:pt x="1143" y="38322"/>
                    <a:pt x="1091" y="38419"/>
                    <a:pt x="1041" y="38514"/>
                  </a:cubicBezTo>
                  <a:cubicBezTo>
                    <a:pt x="894" y="38787"/>
                    <a:pt x="729" y="39088"/>
                    <a:pt x="558" y="39384"/>
                  </a:cubicBezTo>
                  <a:lnTo>
                    <a:pt x="540" y="39418"/>
                  </a:lnTo>
                  <a:cubicBezTo>
                    <a:pt x="375" y="39697"/>
                    <a:pt x="205" y="39992"/>
                    <a:pt x="0" y="40253"/>
                  </a:cubicBezTo>
                  <a:cubicBezTo>
                    <a:pt x="438" y="40305"/>
                    <a:pt x="808" y="40339"/>
                    <a:pt x="1160" y="40367"/>
                  </a:cubicBezTo>
                  <a:cubicBezTo>
                    <a:pt x="1177" y="40344"/>
                    <a:pt x="1194" y="40321"/>
                    <a:pt x="1211" y="40299"/>
                  </a:cubicBezTo>
                  <a:lnTo>
                    <a:pt x="1222" y="40282"/>
                  </a:lnTo>
                  <a:lnTo>
                    <a:pt x="1235" y="40265"/>
                  </a:lnTo>
                  <a:lnTo>
                    <a:pt x="1285" y="40192"/>
                  </a:lnTo>
                  <a:lnTo>
                    <a:pt x="1337" y="40123"/>
                  </a:lnTo>
                  <a:cubicBezTo>
                    <a:pt x="1405" y="40037"/>
                    <a:pt x="1466" y="39953"/>
                    <a:pt x="1529" y="39867"/>
                  </a:cubicBezTo>
                  <a:cubicBezTo>
                    <a:pt x="1637" y="39714"/>
                    <a:pt x="1746" y="39560"/>
                    <a:pt x="1854" y="39407"/>
                  </a:cubicBezTo>
                  <a:lnTo>
                    <a:pt x="1916" y="39321"/>
                  </a:lnTo>
                  <a:lnTo>
                    <a:pt x="2092" y="39066"/>
                  </a:lnTo>
                  <a:cubicBezTo>
                    <a:pt x="2234" y="38862"/>
                    <a:pt x="2381" y="38657"/>
                    <a:pt x="2523" y="38453"/>
                  </a:cubicBezTo>
                  <a:cubicBezTo>
                    <a:pt x="2313" y="38424"/>
                    <a:pt x="2103" y="38390"/>
                    <a:pt x="1904" y="38350"/>
                  </a:cubicBezTo>
                  <a:cubicBezTo>
                    <a:pt x="1848" y="38344"/>
                    <a:pt x="1802" y="38327"/>
                    <a:pt x="1768" y="38282"/>
                  </a:cubicBezTo>
                  <a:cubicBezTo>
                    <a:pt x="1734" y="38248"/>
                    <a:pt x="1717" y="38191"/>
                    <a:pt x="1723" y="38139"/>
                  </a:cubicBezTo>
                  <a:cubicBezTo>
                    <a:pt x="1723" y="38089"/>
                    <a:pt x="1746" y="38037"/>
                    <a:pt x="1791" y="38003"/>
                  </a:cubicBezTo>
                  <a:cubicBezTo>
                    <a:pt x="1820" y="37981"/>
                    <a:pt x="1865" y="37958"/>
                    <a:pt x="1910" y="37958"/>
                  </a:cubicBezTo>
                  <a:lnTo>
                    <a:pt x="1933" y="37958"/>
                  </a:lnTo>
                  <a:cubicBezTo>
                    <a:pt x="2405" y="38044"/>
                    <a:pt x="2830" y="38094"/>
                    <a:pt x="3228" y="38105"/>
                  </a:cubicBezTo>
                  <a:lnTo>
                    <a:pt x="3558" y="38105"/>
                  </a:lnTo>
                  <a:cubicBezTo>
                    <a:pt x="3808" y="38105"/>
                    <a:pt x="4070" y="38100"/>
                    <a:pt x="4325" y="38089"/>
                  </a:cubicBezTo>
                  <a:cubicBezTo>
                    <a:pt x="5024" y="38037"/>
                    <a:pt x="5746" y="37941"/>
                    <a:pt x="6383" y="37855"/>
                  </a:cubicBezTo>
                  <a:lnTo>
                    <a:pt x="6643" y="37821"/>
                  </a:lnTo>
                  <a:lnTo>
                    <a:pt x="6666" y="37816"/>
                  </a:lnTo>
                  <a:cubicBezTo>
                    <a:pt x="7070" y="37764"/>
                    <a:pt x="7490" y="37708"/>
                    <a:pt x="7905" y="37674"/>
                  </a:cubicBezTo>
                  <a:cubicBezTo>
                    <a:pt x="8172" y="37645"/>
                    <a:pt x="8456" y="37622"/>
                    <a:pt x="8735" y="37622"/>
                  </a:cubicBezTo>
                  <a:cubicBezTo>
                    <a:pt x="8775" y="37622"/>
                    <a:pt x="8809" y="37628"/>
                    <a:pt x="8843" y="37628"/>
                  </a:cubicBezTo>
                  <a:cubicBezTo>
                    <a:pt x="9274" y="37635"/>
                    <a:pt x="9661" y="37669"/>
                    <a:pt x="10024" y="37725"/>
                  </a:cubicBezTo>
                  <a:cubicBezTo>
                    <a:pt x="10338" y="37771"/>
                    <a:pt x="10627" y="37821"/>
                    <a:pt x="10905" y="37884"/>
                  </a:cubicBezTo>
                  <a:cubicBezTo>
                    <a:pt x="11230" y="37952"/>
                    <a:pt x="11558" y="38031"/>
                    <a:pt x="11877" y="38105"/>
                  </a:cubicBezTo>
                  <a:cubicBezTo>
                    <a:pt x="12235" y="38191"/>
                    <a:pt x="12672" y="38299"/>
                    <a:pt x="13099" y="38385"/>
                  </a:cubicBezTo>
                  <a:cubicBezTo>
                    <a:pt x="13866" y="38526"/>
                    <a:pt x="14616" y="38611"/>
                    <a:pt x="15332" y="38640"/>
                  </a:cubicBezTo>
                  <a:cubicBezTo>
                    <a:pt x="15649" y="38651"/>
                    <a:pt x="15985" y="38657"/>
                    <a:pt x="16320" y="38657"/>
                  </a:cubicBezTo>
                  <a:cubicBezTo>
                    <a:pt x="16713" y="38657"/>
                    <a:pt x="17105" y="38651"/>
                    <a:pt x="17519" y="38634"/>
                  </a:cubicBezTo>
                  <a:cubicBezTo>
                    <a:pt x="17980" y="38616"/>
                    <a:pt x="18440" y="38595"/>
                    <a:pt x="18912" y="38566"/>
                  </a:cubicBezTo>
                  <a:cubicBezTo>
                    <a:pt x="19213" y="38548"/>
                    <a:pt x="19514" y="38537"/>
                    <a:pt x="19821" y="38521"/>
                  </a:cubicBezTo>
                  <a:cubicBezTo>
                    <a:pt x="20645" y="38487"/>
                    <a:pt x="21463" y="38435"/>
                    <a:pt x="22247" y="38385"/>
                  </a:cubicBezTo>
                  <a:lnTo>
                    <a:pt x="22195" y="38385"/>
                  </a:lnTo>
                  <a:cubicBezTo>
                    <a:pt x="23952" y="38270"/>
                    <a:pt x="25736" y="38117"/>
                    <a:pt x="27464" y="37963"/>
                  </a:cubicBezTo>
                  <a:lnTo>
                    <a:pt x="27532" y="37958"/>
                  </a:lnTo>
                  <a:cubicBezTo>
                    <a:pt x="28662" y="37855"/>
                    <a:pt x="29771" y="37759"/>
                    <a:pt x="30855" y="37674"/>
                  </a:cubicBezTo>
                  <a:cubicBezTo>
                    <a:pt x="33225" y="37486"/>
                    <a:pt x="36021" y="37294"/>
                    <a:pt x="38788" y="37294"/>
                  </a:cubicBezTo>
                  <a:cubicBezTo>
                    <a:pt x="38987" y="37294"/>
                    <a:pt x="39192" y="37294"/>
                    <a:pt x="39391" y="37299"/>
                  </a:cubicBezTo>
                  <a:cubicBezTo>
                    <a:pt x="40601" y="37310"/>
                    <a:pt x="41828" y="37355"/>
                    <a:pt x="43016" y="37401"/>
                  </a:cubicBezTo>
                  <a:lnTo>
                    <a:pt x="43073" y="37407"/>
                  </a:lnTo>
                  <a:lnTo>
                    <a:pt x="43511" y="37423"/>
                  </a:lnTo>
                  <a:lnTo>
                    <a:pt x="44322" y="37452"/>
                  </a:lnTo>
                  <a:cubicBezTo>
                    <a:pt x="45357" y="37491"/>
                    <a:pt x="46533" y="37543"/>
                    <a:pt x="47658" y="37577"/>
                  </a:cubicBezTo>
                  <a:cubicBezTo>
                    <a:pt x="49124" y="37617"/>
                    <a:pt x="50335" y="37640"/>
                    <a:pt x="51477" y="37640"/>
                  </a:cubicBezTo>
                  <a:cubicBezTo>
                    <a:pt x="53091" y="37640"/>
                    <a:pt x="54534" y="37594"/>
                    <a:pt x="55898" y="37509"/>
                  </a:cubicBezTo>
                  <a:lnTo>
                    <a:pt x="55943" y="37509"/>
                  </a:lnTo>
                  <a:lnTo>
                    <a:pt x="55955" y="37504"/>
                  </a:lnTo>
                  <a:cubicBezTo>
                    <a:pt x="56467" y="37470"/>
                    <a:pt x="56892" y="37435"/>
                    <a:pt x="57296" y="37396"/>
                  </a:cubicBezTo>
                  <a:cubicBezTo>
                    <a:pt x="57687" y="37355"/>
                    <a:pt x="58103" y="37310"/>
                    <a:pt x="58683" y="37242"/>
                  </a:cubicBezTo>
                  <a:cubicBezTo>
                    <a:pt x="59699" y="37116"/>
                    <a:pt x="60597" y="37021"/>
                    <a:pt x="61421" y="36946"/>
                  </a:cubicBezTo>
                  <a:cubicBezTo>
                    <a:pt x="64319" y="36673"/>
                    <a:pt x="67296" y="36515"/>
                    <a:pt x="70530" y="36447"/>
                  </a:cubicBezTo>
                  <a:cubicBezTo>
                    <a:pt x="71865" y="36418"/>
                    <a:pt x="73252" y="36400"/>
                    <a:pt x="74768" y="36400"/>
                  </a:cubicBezTo>
                  <a:cubicBezTo>
                    <a:pt x="76331" y="36400"/>
                    <a:pt x="77996" y="36418"/>
                    <a:pt x="79866" y="36447"/>
                  </a:cubicBezTo>
                  <a:cubicBezTo>
                    <a:pt x="81560" y="36475"/>
                    <a:pt x="83281" y="36515"/>
                    <a:pt x="84946" y="36554"/>
                  </a:cubicBezTo>
                  <a:lnTo>
                    <a:pt x="85156" y="36554"/>
                  </a:lnTo>
                  <a:cubicBezTo>
                    <a:pt x="86496" y="36589"/>
                    <a:pt x="87838" y="36617"/>
                    <a:pt x="89179" y="36639"/>
                  </a:cubicBezTo>
                  <a:cubicBezTo>
                    <a:pt x="90548" y="36668"/>
                    <a:pt x="92174" y="36696"/>
                    <a:pt x="93793" y="36702"/>
                  </a:cubicBezTo>
                  <a:cubicBezTo>
                    <a:pt x="94288" y="36707"/>
                    <a:pt x="94781" y="36707"/>
                    <a:pt x="95271" y="36707"/>
                  </a:cubicBezTo>
                  <a:lnTo>
                    <a:pt x="97186" y="36707"/>
                  </a:lnTo>
                  <a:cubicBezTo>
                    <a:pt x="97225" y="35821"/>
                    <a:pt x="97236" y="35139"/>
                    <a:pt x="97231" y="34498"/>
                  </a:cubicBezTo>
                  <a:cubicBezTo>
                    <a:pt x="97220" y="33753"/>
                    <a:pt x="97180" y="32998"/>
                    <a:pt x="97117" y="32259"/>
                  </a:cubicBezTo>
                  <a:cubicBezTo>
                    <a:pt x="97060" y="31674"/>
                    <a:pt x="96992" y="31076"/>
                    <a:pt x="96902" y="30486"/>
                  </a:cubicBezTo>
                  <a:cubicBezTo>
                    <a:pt x="96890" y="30418"/>
                    <a:pt x="96884" y="30355"/>
                    <a:pt x="96873" y="30292"/>
                  </a:cubicBezTo>
                  <a:cubicBezTo>
                    <a:pt x="96834" y="30053"/>
                    <a:pt x="96800" y="29804"/>
                    <a:pt x="96782" y="29554"/>
                  </a:cubicBezTo>
                  <a:cubicBezTo>
                    <a:pt x="96766" y="29282"/>
                    <a:pt x="96766" y="28997"/>
                    <a:pt x="96787" y="28713"/>
                  </a:cubicBezTo>
                  <a:cubicBezTo>
                    <a:pt x="96816" y="28304"/>
                    <a:pt x="96884" y="27884"/>
                    <a:pt x="96941" y="27509"/>
                  </a:cubicBezTo>
                  <a:cubicBezTo>
                    <a:pt x="96963" y="27349"/>
                    <a:pt x="96986" y="27195"/>
                    <a:pt x="97010" y="27037"/>
                  </a:cubicBezTo>
                  <a:cubicBezTo>
                    <a:pt x="97072" y="26570"/>
                    <a:pt x="97141" y="25957"/>
                    <a:pt x="97094" y="25338"/>
                  </a:cubicBezTo>
                  <a:cubicBezTo>
                    <a:pt x="97038" y="24792"/>
                    <a:pt x="96913" y="24257"/>
                    <a:pt x="96787" y="23741"/>
                  </a:cubicBezTo>
                  <a:cubicBezTo>
                    <a:pt x="96645" y="23132"/>
                    <a:pt x="96498" y="22508"/>
                    <a:pt x="96470" y="21871"/>
                  </a:cubicBezTo>
                  <a:cubicBezTo>
                    <a:pt x="96452" y="21582"/>
                    <a:pt x="96459" y="21270"/>
                    <a:pt x="96480" y="20905"/>
                  </a:cubicBezTo>
                  <a:cubicBezTo>
                    <a:pt x="96498" y="20604"/>
                    <a:pt x="96527" y="20292"/>
                    <a:pt x="96561" y="19967"/>
                  </a:cubicBezTo>
                  <a:cubicBezTo>
                    <a:pt x="96577" y="19803"/>
                    <a:pt x="96600" y="19633"/>
                    <a:pt x="96622" y="19463"/>
                  </a:cubicBezTo>
                  <a:cubicBezTo>
                    <a:pt x="96446" y="19382"/>
                    <a:pt x="96270" y="19292"/>
                    <a:pt x="96129" y="19217"/>
                  </a:cubicBezTo>
                  <a:cubicBezTo>
                    <a:pt x="95845" y="19070"/>
                    <a:pt x="95578" y="18922"/>
                    <a:pt x="95321" y="18768"/>
                  </a:cubicBezTo>
                  <a:cubicBezTo>
                    <a:pt x="94815" y="18462"/>
                    <a:pt x="94304" y="18121"/>
                    <a:pt x="93758" y="17724"/>
                  </a:cubicBezTo>
                  <a:cubicBezTo>
                    <a:pt x="91736" y="16263"/>
                    <a:pt x="89952" y="14569"/>
                    <a:pt x="88003" y="12678"/>
                  </a:cubicBezTo>
                  <a:cubicBezTo>
                    <a:pt x="87799" y="12479"/>
                    <a:pt x="87594" y="12280"/>
                    <a:pt x="87390" y="12081"/>
                  </a:cubicBezTo>
                  <a:lnTo>
                    <a:pt x="87343" y="12036"/>
                  </a:lnTo>
                  <a:cubicBezTo>
                    <a:pt x="86656" y="11370"/>
                    <a:pt x="85945" y="10677"/>
                    <a:pt x="85235" y="10006"/>
                  </a:cubicBezTo>
                  <a:lnTo>
                    <a:pt x="84901" y="9699"/>
                  </a:lnTo>
                  <a:lnTo>
                    <a:pt x="84764" y="9575"/>
                  </a:lnTo>
                  <a:lnTo>
                    <a:pt x="84571" y="9387"/>
                  </a:lnTo>
                  <a:lnTo>
                    <a:pt x="84526" y="9353"/>
                  </a:lnTo>
                  <a:cubicBezTo>
                    <a:pt x="84332" y="9166"/>
                    <a:pt x="84133" y="8983"/>
                    <a:pt x="83934" y="8802"/>
                  </a:cubicBezTo>
                  <a:cubicBezTo>
                    <a:pt x="83577" y="8478"/>
                    <a:pt x="83139" y="8097"/>
                    <a:pt x="82656" y="7756"/>
                  </a:cubicBezTo>
                  <a:cubicBezTo>
                    <a:pt x="82235" y="7467"/>
                    <a:pt x="81832" y="7257"/>
                    <a:pt x="81434" y="7108"/>
                  </a:cubicBezTo>
                  <a:cubicBezTo>
                    <a:pt x="81116" y="6995"/>
                    <a:pt x="80786" y="6927"/>
                    <a:pt x="80456" y="6898"/>
                  </a:cubicBezTo>
                  <a:cubicBezTo>
                    <a:pt x="80377" y="6893"/>
                    <a:pt x="80291" y="6887"/>
                    <a:pt x="80212" y="6887"/>
                  </a:cubicBezTo>
                  <a:cubicBezTo>
                    <a:pt x="79963" y="6887"/>
                    <a:pt x="79701" y="6916"/>
                    <a:pt x="79439" y="6961"/>
                  </a:cubicBezTo>
                  <a:cubicBezTo>
                    <a:pt x="79059" y="7035"/>
                    <a:pt x="78696" y="7155"/>
                    <a:pt x="78348" y="7318"/>
                  </a:cubicBezTo>
                  <a:cubicBezTo>
                    <a:pt x="77912" y="7530"/>
                    <a:pt x="77468" y="7824"/>
                    <a:pt x="77002" y="8217"/>
                  </a:cubicBezTo>
                  <a:cubicBezTo>
                    <a:pt x="76541" y="8608"/>
                    <a:pt x="76116" y="9035"/>
                    <a:pt x="75706" y="9455"/>
                  </a:cubicBezTo>
                  <a:cubicBezTo>
                    <a:pt x="75348" y="9814"/>
                    <a:pt x="74990" y="10182"/>
                    <a:pt x="74610" y="10518"/>
                  </a:cubicBezTo>
                  <a:cubicBezTo>
                    <a:pt x="75513" y="11388"/>
                    <a:pt x="76309" y="12183"/>
                    <a:pt x="77047" y="12951"/>
                  </a:cubicBezTo>
                  <a:cubicBezTo>
                    <a:pt x="77571" y="13489"/>
                    <a:pt x="77968" y="13916"/>
                    <a:pt x="78332" y="14320"/>
                  </a:cubicBezTo>
                  <a:cubicBezTo>
                    <a:pt x="78689" y="14723"/>
                    <a:pt x="79053" y="15144"/>
                    <a:pt x="79371" y="15513"/>
                  </a:cubicBezTo>
                  <a:lnTo>
                    <a:pt x="79399" y="15547"/>
                  </a:lnTo>
                  <a:lnTo>
                    <a:pt x="79446" y="15603"/>
                  </a:lnTo>
                  <a:cubicBezTo>
                    <a:pt x="79803" y="16019"/>
                    <a:pt x="80173" y="16450"/>
                    <a:pt x="80548" y="16854"/>
                  </a:cubicBezTo>
                  <a:cubicBezTo>
                    <a:pt x="80946" y="17274"/>
                    <a:pt x="81321" y="17643"/>
                    <a:pt x="81712" y="17990"/>
                  </a:cubicBezTo>
                  <a:cubicBezTo>
                    <a:pt x="81752" y="18031"/>
                    <a:pt x="81781" y="18087"/>
                    <a:pt x="81781" y="18149"/>
                  </a:cubicBezTo>
                  <a:cubicBezTo>
                    <a:pt x="81786" y="18217"/>
                    <a:pt x="81757" y="18286"/>
                    <a:pt x="81712" y="18331"/>
                  </a:cubicBezTo>
                  <a:cubicBezTo>
                    <a:pt x="81667" y="18372"/>
                    <a:pt x="81610" y="18399"/>
                    <a:pt x="81547" y="18399"/>
                  </a:cubicBezTo>
                  <a:cubicBezTo>
                    <a:pt x="81474" y="18399"/>
                    <a:pt x="81429" y="18372"/>
                    <a:pt x="81377" y="18331"/>
                  </a:cubicBezTo>
                  <a:cubicBezTo>
                    <a:pt x="80951" y="18002"/>
                    <a:pt x="80542" y="17632"/>
                    <a:pt x="80167" y="17240"/>
                  </a:cubicBezTo>
                  <a:cubicBezTo>
                    <a:pt x="79855" y="16916"/>
                    <a:pt x="79530" y="16558"/>
                    <a:pt x="79184" y="16149"/>
                  </a:cubicBezTo>
                  <a:cubicBezTo>
                    <a:pt x="79059" y="16007"/>
                    <a:pt x="78940" y="15859"/>
                    <a:pt x="78820" y="15718"/>
                  </a:cubicBezTo>
                  <a:lnTo>
                    <a:pt x="78764" y="15655"/>
                  </a:lnTo>
                  <a:cubicBezTo>
                    <a:pt x="78559" y="15411"/>
                    <a:pt x="78343" y="15160"/>
                    <a:pt x="78133" y="14916"/>
                  </a:cubicBezTo>
                  <a:cubicBezTo>
                    <a:pt x="77803" y="14541"/>
                    <a:pt x="77456" y="14155"/>
                    <a:pt x="77076" y="13746"/>
                  </a:cubicBezTo>
                  <a:cubicBezTo>
                    <a:pt x="75484" y="12030"/>
                    <a:pt x="73803" y="10410"/>
                    <a:pt x="72371" y="9057"/>
                  </a:cubicBezTo>
                  <a:cubicBezTo>
                    <a:pt x="71951" y="8660"/>
                    <a:pt x="71529" y="8262"/>
                    <a:pt x="71109" y="7864"/>
                  </a:cubicBezTo>
                  <a:lnTo>
                    <a:pt x="70791" y="7575"/>
                  </a:lnTo>
                  <a:cubicBezTo>
                    <a:pt x="70553" y="7347"/>
                    <a:pt x="70309" y="7121"/>
                    <a:pt x="70070" y="6893"/>
                  </a:cubicBezTo>
                  <a:cubicBezTo>
                    <a:pt x="69638" y="6478"/>
                    <a:pt x="69200" y="6051"/>
                    <a:pt x="68785" y="5631"/>
                  </a:cubicBezTo>
                  <a:lnTo>
                    <a:pt x="68489" y="5341"/>
                  </a:lnTo>
                  <a:cubicBezTo>
                    <a:pt x="67377" y="4239"/>
                    <a:pt x="66183" y="3080"/>
                    <a:pt x="64888" y="2091"/>
                  </a:cubicBezTo>
                  <a:lnTo>
                    <a:pt x="64875" y="2080"/>
                  </a:lnTo>
                  <a:lnTo>
                    <a:pt x="64859" y="2068"/>
                  </a:lnTo>
                  <a:cubicBezTo>
                    <a:pt x="63881" y="1341"/>
                    <a:pt x="63006" y="830"/>
                    <a:pt x="62119" y="465"/>
                  </a:cubicBezTo>
                  <a:lnTo>
                    <a:pt x="62108" y="465"/>
                  </a:lnTo>
                  <a:cubicBezTo>
                    <a:pt x="61785" y="336"/>
                    <a:pt x="61506" y="245"/>
                    <a:pt x="61233" y="176"/>
                  </a:cubicBezTo>
                  <a:cubicBezTo>
                    <a:pt x="60972" y="114"/>
                    <a:pt x="60705" y="63"/>
                    <a:pt x="60449" y="29"/>
                  </a:cubicBezTo>
                  <a:cubicBezTo>
                    <a:pt x="60228" y="6"/>
                    <a:pt x="60046" y="0"/>
                    <a:pt x="59869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2"/>
            <p:cNvSpPr/>
            <p:nvPr/>
          </p:nvSpPr>
          <p:spPr>
            <a:xfrm flipH="1">
              <a:off x="1982579" y="3307650"/>
              <a:ext cx="1053796" cy="562794"/>
            </a:xfrm>
            <a:custGeom>
              <a:avLst/>
              <a:gdLst/>
              <a:ahLst/>
              <a:cxnLst/>
              <a:rect l="l" t="t" r="r" b="b"/>
              <a:pathLst>
                <a:path w="35816" h="19128" extrusionOk="0">
                  <a:moveTo>
                    <a:pt x="35658" y="1"/>
                  </a:moveTo>
                  <a:cubicBezTo>
                    <a:pt x="35634" y="1"/>
                    <a:pt x="35617" y="6"/>
                    <a:pt x="35600" y="18"/>
                  </a:cubicBezTo>
                  <a:cubicBezTo>
                    <a:pt x="35521" y="63"/>
                    <a:pt x="35446" y="108"/>
                    <a:pt x="35367" y="148"/>
                  </a:cubicBezTo>
                  <a:cubicBezTo>
                    <a:pt x="35356" y="148"/>
                    <a:pt x="35338" y="142"/>
                    <a:pt x="35322" y="142"/>
                  </a:cubicBezTo>
                  <a:cubicBezTo>
                    <a:pt x="35299" y="142"/>
                    <a:pt x="35276" y="148"/>
                    <a:pt x="35259" y="160"/>
                  </a:cubicBezTo>
                  <a:cubicBezTo>
                    <a:pt x="35105" y="234"/>
                    <a:pt x="34958" y="318"/>
                    <a:pt x="34816" y="399"/>
                  </a:cubicBezTo>
                  <a:cubicBezTo>
                    <a:pt x="34793" y="381"/>
                    <a:pt x="34764" y="370"/>
                    <a:pt x="34737" y="370"/>
                  </a:cubicBezTo>
                  <a:cubicBezTo>
                    <a:pt x="34714" y="370"/>
                    <a:pt x="34691" y="376"/>
                    <a:pt x="34669" y="386"/>
                  </a:cubicBezTo>
                  <a:cubicBezTo>
                    <a:pt x="34242" y="637"/>
                    <a:pt x="33788" y="871"/>
                    <a:pt x="33282" y="1097"/>
                  </a:cubicBezTo>
                  <a:cubicBezTo>
                    <a:pt x="32862" y="1291"/>
                    <a:pt x="32401" y="1477"/>
                    <a:pt x="31821" y="1689"/>
                  </a:cubicBezTo>
                  <a:cubicBezTo>
                    <a:pt x="30668" y="2109"/>
                    <a:pt x="29474" y="2461"/>
                    <a:pt x="28355" y="2785"/>
                  </a:cubicBezTo>
                  <a:cubicBezTo>
                    <a:pt x="28179" y="2836"/>
                    <a:pt x="27997" y="2888"/>
                    <a:pt x="27821" y="2938"/>
                  </a:cubicBezTo>
                  <a:cubicBezTo>
                    <a:pt x="27400" y="3058"/>
                    <a:pt x="26969" y="3182"/>
                    <a:pt x="26542" y="3302"/>
                  </a:cubicBezTo>
                  <a:cubicBezTo>
                    <a:pt x="25866" y="3484"/>
                    <a:pt x="25191" y="3649"/>
                    <a:pt x="24617" y="3785"/>
                  </a:cubicBezTo>
                  <a:cubicBezTo>
                    <a:pt x="24032" y="3921"/>
                    <a:pt x="23434" y="4058"/>
                    <a:pt x="22860" y="4189"/>
                  </a:cubicBezTo>
                  <a:cubicBezTo>
                    <a:pt x="22167" y="4341"/>
                    <a:pt x="21451" y="4506"/>
                    <a:pt x="20752" y="4671"/>
                  </a:cubicBezTo>
                  <a:cubicBezTo>
                    <a:pt x="20639" y="4700"/>
                    <a:pt x="20525" y="4729"/>
                    <a:pt x="20411" y="4757"/>
                  </a:cubicBezTo>
                  <a:cubicBezTo>
                    <a:pt x="20229" y="4802"/>
                    <a:pt x="20048" y="4847"/>
                    <a:pt x="19865" y="4887"/>
                  </a:cubicBezTo>
                  <a:cubicBezTo>
                    <a:pt x="19639" y="4944"/>
                    <a:pt x="19400" y="4989"/>
                    <a:pt x="19173" y="5035"/>
                  </a:cubicBezTo>
                  <a:lnTo>
                    <a:pt x="19122" y="5041"/>
                  </a:lnTo>
                  <a:cubicBezTo>
                    <a:pt x="18559" y="5154"/>
                    <a:pt x="18087" y="5251"/>
                    <a:pt x="17615" y="5416"/>
                  </a:cubicBezTo>
                  <a:cubicBezTo>
                    <a:pt x="17349" y="5507"/>
                    <a:pt x="17116" y="5610"/>
                    <a:pt x="16899" y="5728"/>
                  </a:cubicBezTo>
                  <a:cubicBezTo>
                    <a:pt x="16684" y="5848"/>
                    <a:pt x="16474" y="5996"/>
                    <a:pt x="16292" y="6171"/>
                  </a:cubicBezTo>
                  <a:cubicBezTo>
                    <a:pt x="16156" y="6292"/>
                    <a:pt x="16036" y="6428"/>
                    <a:pt x="15939" y="6564"/>
                  </a:cubicBezTo>
                  <a:cubicBezTo>
                    <a:pt x="15860" y="6683"/>
                    <a:pt x="15797" y="6808"/>
                    <a:pt x="15769" y="6932"/>
                  </a:cubicBezTo>
                  <a:cubicBezTo>
                    <a:pt x="15706" y="7171"/>
                    <a:pt x="15752" y="7422"/>
                    <a:pt x="15889" y="7627"/>
                  </a:cubicBezTo>
                  <a:cubicBezTo>
                    <a:pt x="16020" y="7826"/>
                    <a:pt x="16206" y="7989"/>
                    <a:pt x="16479" y="8149"/>
                  </a:cubicBezTo>
                  <a:cubicBezTo>
                    <a:pt x="16757" y="8314"/>
                    <a:pt x="17059" y="8433"/>
                    <a:pt x="17292" y="8519"/>
                  </a:cubicBezTo>
                  <a:cubicBezTo>
                    <a:pt x="17593" y="8632"/>
                    <a:pt x="17900" y="8723"/>
                    <a:pt x="18189" y="8808"/>
                  </a:cubicBezTo>
                  <a:cubicBezTo>
                    <a:pt x="18320" y="8842"/>
                    <a:pt x="18457" y="8883"/>
                    <a:pt x="18587" y="8922"/>
                  </a:cubicBezTo>
                  <a:cubicBezTo>
                    <a:pt x="18735" y="8962"/>
                    <a:pt x="18877" y="9001"/>
                    <a:pt x="19025" y="9041"/>
                  </a:cubicBezTo>
                  <a:lnTo>
                    <a:pt x="19065" y="9053"/>
                  </a:lnTo>
                  <a:cubicBezTo>
                    <a:pt x="19246" y="9109"/>
                    <a:pt x="19434" y="9161"/>
                    <a:pt x="19605" y="9240"/>
                  </a:cubicBezTo>
                  <a:cubicBezTo>
                    <a:pt x="19888" y="9365"/>
                    <a:pt x="20167" y="9541"/>
                    <a:pt x="20434" y="9757"/>
                  </a:cubicBezTo>
                  <a:cubicBezTo>
                    <a:pt x="20684" y="9961"/>
                    <a:pt x="20900" y="10184"/>
                    <a:pt x="21065" y="10417"/>
                  </a:cubicBezTo>
                  <a:cubicBezTo>
                    <a:pt x="21168" y="10564"/>
                    <a:pt x="21247" y="10706"/>
                    <a:pt x="21304" y="10853"/>
                  </a:cubicBezTo>
                  <a:cubicBezTo>
                    <a:pt x="21338" y="10950"/>
                    <a:pt x="21360" y="11041"/>
                    <a:pt x="21372" y="11133"/>
                  </a:cubicBezTo>
                  <a:cubicBezTo>
                    <a:pt x="21372" y="11201"/>
                    <a:pt x="21372" y="11269"/>
                    <a:pt x="21365" y="11337"/>
                  </a:cubicBezTo>
                  <a:cubicBezTo>
                    <a:pt x="21349" y="11399"/>
                    <a:pt x="21331" y="11461"/>
                    <a:pt x="21310" y="11519"/>
                  </a:cubicBezTo>
                  <a:cubicBezTo>
                    <a:pt x="21275" y="11587"/>
                    <a:pt x="21236" y="11650"/>
                    <a:pt x="21189" y="11712"/>
                  </a:cubicBezTo>
                  <a:cubicBezTo>
                    <a:pt x="21116" y="11792"/>
                    <a:pt x="21037" y="11865"/>
                    <a:pt x="20940" y="11939"/>
                  </a:cubicBezTo>
                  <a:cubicBezTo>
                    <a:pt x="20764" y="12059"/>
                    <a:pt x="20570" y="12156"/>
                    <a:pt x="20303" y="12263"/>
                  </a:cubicBezTo>
                  <a:cubicBezTo>
                    <a:pt x="20274" y="12274"/>
                    <a:pt x="20253" y="12297"/>
                    <a:pt x="20235" y="12319"/>
                  </a:cubicBezTo>
                  <a:cubicBezTo>
                    <a:pt x="20145" y="12332"/>
                    <a:pt x="20053" y="12348"/>
                    <a:pt x="19957" y="12366"/>
                  </a:cubicBezTo>
                  <a:cubicBezTo>
                    <a:pt x="19820" y="12387"/>
                    <a:pt x="19684" y="12411"/>
                    <a:pt x="19548" y="12434"/>
                  </a:cubicBezTo>
                  <a:lnTo>
                    <a:pt x="19445" y="12445"/>
                  </a:lnTo>
                  <a:cubicBezTo>
                    <a:pt x="19138" y="12497"/>
                    <a:pt x="18826" y="12547"/>
                    <a:pt x="18514" y="12592"/>
                  </a:cubicBezTo>
                  <a:cubicBezTo>
                    <a:pt x="17775" y="12701"/>
                    <a:pt x="17093" y="12780"/>
                    <a:pt x="16440" y="12843"/>
                  </a:cubicBezTo>
                  <a:lnTo>
                    <a:pt x="16502" y="12843"/>
                  </a:lnTo>
                  <a:cubicBezTo>
                    <a:pt x="16201" y="12865"/>
                    <a:pt x="15899" y="12888"/>
                    <a:pt x="15604" y="12911"/>
                  </a:cubicBezTo>
                  <a:cubicBezTo>
                    <a:pt x="15314" y="12928"/>
                    <a:pt x="15031" y="12951"/>
                    <a:pt x="14746" y="12974"/>
                  </a:cubicBezTo>
                  <a:cubicBezTo>
                    <a:pt x="14172" y="13030"/>
                    <a:pt x="13610" y="13093"/>
                    <a:pt x="13081" y="13166"/>
                  </a:cubicBezTo>
                  <a:cubicBezTo>
                    <a:pt x="12018" y="13320"/>
                    <a:pt x="10979" y="13530"/>
                    <a:pt x="9985" y="13803"/>
                  </a:cubicBezTo>
                  <a:cubicBezTo>
                    <a:pt x="9120" y="14036"/>
                    <a:pt x="8217" y="14343"/>
                    <a:pt x="7297" y="14713"/>
                  </a:cubicBezTo>
                  <a:cubicBezTo>
                    <a:pt x="6581" y="15007"/>
                    <a:pt x="5819" y="15360"/>
                    <a:pt x="4979" y="15797"/>
                  </a:cubicBezTo>
                  <a:lnTo>
                    <a:pt x="4979" y="15746"/>
                  </a:lnTo>
                  <a:cubicBezTo>
                    <a:pt x="4966" y="15667"/>
                    <a:pt x="4944" y="15592"/>
                    <a:pt x="4921" y="15531"/>
                  </a:cubicBezTo>
                  <a:cubicBezTo>
                    <a:pt x="4898" y="15474"/>
                    <a:pt x="4859" y="15416"/>
                    <a:pt x="4803" y="15354"/>
                  </a:cubicBezTo>
                  <a:cubicBezTo>
                    <a:pt x="4756" y="15303"/>
                    <a:pt x="4694" y="15258"/>
                    <a:pt x="4632" y="15230"/>
                  </a:cubicBezTo>
                  <a:cubicBezTo>
                    <a:pt x="4598" y="15212"/>
                    <a:pt x="4564" y="15195"/>
                    <a:pt x="4523" y="15190"/>
                  </a:cubicBezTo>
                  <a:cubicBezTo>
                    <a:pt x="4473" y="15172"/>
                    <a:pt x="4421" y="15167"/>
                    <a:pt x="4387" y="15167"/>
                  </a:cubicBezTo>
                  <a:lnTo>
                    <a:pt x="4347" y="15167"/>
                  </a:lnTo>
                  <a:cubicBezTo>
                    <a:pt x="4291" y="15167"/>
                    <a:pt x="4216" y="15172"/>
                    <a:pt x="4148" y="15195"/>
                  </a:cubicBezTo>
                  <a:cubicBezTo>
                    <a:pt x="3995" y="15235"/>
                    <a:pt x="3859" y="15314"/>
                    <a:pt x="3746" y="15434"/>
                  </a:cubicBezTo>
                  <a:cubicBezTo>
                    <a:pt x="3649" y="15531"/>
                    <a:pt x="3563" y="15655"/>
                    <a:pt x="3478" y="15809"/>
                  </a:cubicBezTo>
                  <a:cubicBezTo>
                    <a:pt x="3461" y="15849"/>
                    <a:pt x="3444" y="15883"/>
                    <a:pt x="3427" y="15922"/>
                  </a:cubicBezTo>
                  <a:cubicBezTo>
                    <a:pt x="3364" y="15865"/>
                    <a:pt x="3285" y="15831"/>
                    <a:pt x="3200" y="15831"/>
                  </a:cubicBezTo>
                  <a:cubicBezTo>
                    <a:pt x="3172" y="15831"/>
                    <a:pt x="3148" y="15838"/>
                    <a:pt x="3120" y="15843"/>
                  </a:cubicBezTo>
                  <a:cubicBezTo>
                    <a:pt x="3017" y="15860"/>
                    <a:pt x="2933" y="15922"/>
                    <a:pt x="2847" y="15985"/>
                  </a:cubicBezTo>
                  <a:cubicBezTo>
                    <a:pt x="2779" y="16030"/>
                    <a:pt x="2716" y="16093"/>
                    <a:pt x="2642" y="16184"/>
                  </a:cubicBezTo>
                  <a:cubicBezTo>
                    <a:pt x="2558" y="16286"/>
                    <a:pt x="2490" y="16389"/>
                    <a:pt x="2427" y="16491"/>
                  </a:cubicBezTo>
                  <a:cubicBezTo>
                    <a:pt x="2359" y="16610"/>
                    <a:pt x="2302" y="16730"/>
                    <a:pt x="2267" y="16843"/>
                  </a:cubicBezTo>
                  <a:cubicBezTo>
                    <a:pt x="2257" y="16826"/>
                    <a:pt x="2246" y="16803"/>
                    <a:pt x="2233" y="16786"/>
                  </a:cubicBezTo>
                  <a:cubicBezTo>
                    <a:pt x="2188" y="16724"/>
                    <a:pt x="2126" y="16638"/>
                    <a:pt x="2041" y="16581"/>
                  </a:cubicBezTo>
                  <a:cubicBezTo>
                    <a:pt x="2029" y="16570"/>
                    <a:pt x="2023" y="16554"/>
                    <a:pt x="2012" y="16541"/>
                  </a:cubicBezTo>
                  <a:cubicBezTo>
                    <a:pt x="1966" y="16479"/>
                    <a:pt x="1853" y="16342"/>
                    <a:pt x="1688" y="16342"/>
                  </a:cubicBezTo>
                  <a:cubicBezTo>
                    <a:pt x="1666" y="16342"/>
                    <a:pt x="1637" y="16342"/>
                    <a:pt x="1614" y="16355"/>
                  </a:cubicBezTo>
                  <a:cubicBezTo>
                    <a:pt x="1483" y="16389"/>
                    <a:pt x="1393" y="16507"/>
                    <a:pt x="1336" y="16712"/>
                  </a:cubicBezTo>
                  <a:cubicBezTo>
                    <a:pt x="1318" y="16780"/>
                    <a:pt x="1336" y="16854"/>
                    <a:pt x="1386" y="16906"/>
                  </a:cubicBezTo>
                  <a:lnTo>
                    <a:pt x="1381" y="16916"/>
                  </a:lnTo>
                  <a:lnTo>
                    <a:pt x="1381" y="16929"/>
                  </a:lnTo>
                  <a:cubicBezTo>
                    <a:pt x="1352" y="17024"/>
                    <a:pt x="1347" y="17133"/>
                    <a:pt x="1352" y="17236"/>
                  </a:cubicBezTo>
                  <a:cubicBezTo>
                    <a:pt x="1359" y="17365"/>
                    <a:pt x="1381" y="17485"/>
                    <a:pt x="1427" y="17611"/>
                  </a:cubicBezTo>
                  <a:cubicBezTo>
                    <a:pt x="1352" y="17570"/>
                    <a:pt x="1268" y="17542"/>
                    <a:pt x="1176" y="17519"/>
                  </a:cubicBezTo>
                  <a:cubicBezTo>
                    <a:pt x="1080" y="17496"/>
                    <a:pt x="972" y="17485"/>
                    <a:pt x="870" y="17485"/>
                  </a:cubicBezTo>
                  <a:cubicBezTo>
                    <a:pt x="790" y="17485"/>
                    <a:pt x="705" y="17491"/>
                    <a:pt x="625" y="17508"/>
                  </a:cubicBezTo>
                  <a:cubicBezTo>
                    <a:pt x="460" y="17542"/>
                    <a:pt x="308" y="17627"/>
                    <a:pt x="200" y="17747"/>
                  </a:cubicBezTo>
                  <a:cubicBezTo>
                    <a:pt x="137" y="17821"/>
                    <a:pt x="91" y="17900"/>
                    <a:pt x="51" y="17997"/>
                  </a:cubicBezTo>
                  <a:cubicBezTo>
                    <a:pt x="23" y="18076"/>
                    <a:pt x="6" y="18173"/>
                    <a:pt x="1" y="18293"/>
                  </a:cubicBezTo>
                  <a:cubicBezTo>
                    <a:pt x="1" y="18343"/>
                    <a:pt x="17" y="18383"/>
                    <a:pt x="46" y="18417"/>
                  </a:cubicBezTo>
                  <a:cubicBezTo>
                    <a:pt x="80" y="18456"/>
                    <a:pt x="125" y="18474"/>
                    <a:pt x="171" y="18479"/>
                  </a:cubicBezTo>
                  <a:lnTo>
                    <a:pt x="182" y="18479"/>
                  </a:lnTo>
                  <a:cubicBezTo>
                    <a:pt x="188" y="18490"/>
                    <a:pt x="200" y="18503"/>
                    <a:pt x="211" y="18513"/>
                  </a:cubicBezTo>
                  <a:cubicBezTo>
                    <a:pt x="376" y="18655"/>
                    <a:pt x="546" y="18770"/>
                    <a:pt x="739" y="18854"/>
                  </a:cubicBezTo>
                  <a:cubicBezTo>
                    <a:pt x="932" y="18940"/>
                    <a:pt x="1137" y="19002"/>
                    <a:pt x="1359" y="19048"/>
                  </a:cubicBezTo>
                  <a:cubicBezTo>
                    <a:pt x="1625" y="19099"/>
                    <a:pt x="1910" y="19127"/>
                    <a:pt x="2222" y="19127"/>
                  </a:cubicBezTo>
                  <a:cubicBezTo>
                    <a:pt x="2393" y="19127"/>
                    <a:pt x="2563" y="19116"/>
                    <a:pt x="2750" y="19104"/>
                  </a:cubicBezTo>
                  <a:cubicBezTo>
                    <a:pt x="3172" y="19070"/>
                    <a:pt x="3615" y="19008"/>
                    <a:pt x="4189" y="18899"/>
                  </a:cubicBezTo>
                  <a:cubicBezTo>
                    <a:pt x="4353" y="18865"/>
                    <a:pt x="4523" y="18831"/>
                    <a:pt x="4688" y="18797"/>
                  </a:cubicBezTo>
                  <a:cubicBezTo>
                    <a:pt x="4927" y="18752"/>
                    <a:pt x="5171" y="18702"/>
                    <a:pt x="5410" y="18655"/>
                  </a:cubicBezTo>
                  <a:cubicBezTo>
                    <a:pt x="5734" y="18599"/>
                    <a:pt x="6075" y="18553"/>
                    <a:pt x="6427" y="18519"/>
                  </a:cubicBezTo>
                  <a:cubicBezTo>
                    <a:pt x="6836" y="18485"/>
                    <a:pt x="7251" y="18468"/>
                    <a:pt x="7660" y="18468"/>
                  </a:cubicBezTo>
                  <a:cubicBezTo>
                    <a:pt x="7956" y="18468"/>
                    <a:pt x="8262" y="18474"/>
                    <a:pt x="8558" y="18497"/>
                  </a:cubicBezTo>
                  <a:cubicBezTo>
                    <a:pt x="8899" y="18513"/>
                    <a:pt x="9246" y="18553"/>
                    <a:pt x="9621" y="18605"/>
                  </a:cubicBezTo>
                  <a:cubicBezTo>
                    <a:pt x="9797" y="18627"/>
                    <a:pt x="9967" y="18655"/>
                    <a:pt x="10143" y="18684"/>
                  </a:cubicBezTo>
                  <a:cubicBezTo>
                    <a:pt x="10229" y="18695"/>
                    <a:pt x="10314" y="18713"/>
                    <a:pt x="10399" y="18723"/>
                  </a:cubicBezTo>
                  <a:cubicBezTo>
                    <a:pt x="10428" y="18729"/>
                    <a:pt x="10455" y="18736"/>
                    <a:pt x="10489" y="18736"/>
                  </a:cubicBezTo>
                  <a:lnTo>
                    <a:pt x="10552" y="18747"/>
                  </a:lnTo>
                  <a:cubicBezTo>
                    <a:pt x="10575" y="18752"/>
                    <a:pt x="10599" y="18752"/>
                    <a:pt x="10615" y="18752"/>
                  </a:cubicBezTo>
                  <a:lnTo>
                    <a:pt x="10660" y="18752"/>
                  </a:lnTo>
                  <a:cubicBezTo>
                    <a:pt x="10678" y="18752"/>
                    <a:pt x="10694" y="18758"/>
                    <a:pt x="10712" y="18758"/>
                  </a:cubicBezTo>
                  <a:cubicBezTo>
                    <a:pt x="10728" y="18758"/>
                    <a:pt x="10735" y="18758"/>
                    <a:pt x="10746" y="18752"/>
                  </a:cubicBezTo>
                  <a:cubicBezTo>
                    <a:pt x="10751" y="18763"/>
                    <a:pt x="10757" y="18775"/>
                    <a:pt x="10769" y="18781"/>
                  </a:cubicBezTo>
                  <a:cubicBezTo>
                    <a:pt x="10803" y="18820"/>
                    <a:pt x="10854" y="18843"/>
                    <a:pt x="10905" y="18843"/>
                  </a:cubicBezTo>
                  <a:cubicBezTo>
                    <a:pt x="10950" y="18843"/>
                    <a:pt x="10990" y="18826"/>
                    <a:pt x="11024" y="18797"/>
                  </a:cubicBezTo>
                  <a:cubicBezTo>
                    <a:pt x="11252" y="18582"/>
                    <a:pt x="11478" y="18354"/>
                    <a:pt x="11695" y="18133"/>
                  </a:cubicBezTo>
                  <a:cubicBezTo>
                    <a:pt x="11837" y="17986"/>
                    <a:pt x="11984" y="17832"/>
                    <a:pt x="12133" y="17684"/>
                  </a:cubicBezTo>
                  <a:cubicBezTo>
                    <a:pt x="12558" y="17270"/>
                    <a:pt x="12928" y="16956"/>
                    <a:pt x="13292" y="16712"/>
                  </a:cubicBezTo>
                  <a:cubicBezTo>
                    <a:pt x="13626" y="16496"/>
                    <a:pt x="13979" y="16326"/>
                    <a:pt x="14331" y="16201"/>
                  </a:cubicBezTo>
                  <a:cubicBezTo>
                    <a:pt x="14785" y="16053"/>
                    <a:pt x="15291" y="15962"/>
                    <a:pt x="15923" y="15917"/>
                  </a:cubicBezTo>
                  <a:cubicBezTo>
                    <a:pt x="16201" y="15899"/>
                    <a:pt x="16490" y="15888"/>
                    <a:pt x="16809" y="15888"/>
                  </a:cubicBezTo>
                  <a:cubicBezTo>
                    <a:pt x="17479" y="15888"/>
                    <a:pt x="18150" y="15933"/>
                    <a:pt x="18781" y="15980"/>
                  </a:cubicBezTo>
                  <a:cubicBezTo>
                    <a:pt x="19178" y="16008"/>
                    <a:pt x="19571" y="16042"/>
                    <a:pt x="19968" y="16070"/>
                  </a:cubicBezTo>
                  <a:cubicBezTo>
                    <a:pt x="20604" y="16127"/>
                    <a:pt x="21258" y="16179"/>
                    <a:pt x="21905" y="16218"/>
                  </a:cubicBezTo>
                  <a:cubicBezTo>
                    <a:pt x="22422" y="16247"/>
                    <a:pt x="22872" y="16263"/>
                    <a:pt x="23287" y="16263"/>
                  </a:cubicBezTo>
                  <a:cubicBezTo>
                    <a:pt x="23877" y="16263"/>
                    <a:pt x="24412" y="16229"/>
                    <a:pt x="24911" y="16172"/>
                  </a:cubicBezTo>
                  <a:cubicBezTo>
                    <a:pt x="25395" y="16116"/>
                    <a:pt x="25826" y="16025"/>
                    <a:pt x="26235" y="15906"/>
                  </a:cubicBezTo>
                  <a:cubicBezTo>
                    <a:pt x="26684" y="15763"/>
                    <a:pt x="27071" y="15599"/>
                    <a:pt x="27418" y="15382"/>
                  </a:cubicBezTo>
                  <a:cubicBezTo>
                    <a:pt x="27605" y="15269"/>
                    <a:pt x="27787" y="15144"/>
                    <a:pt x="27946" y="15007"/>
                  </a:cubicBezTo>
                  <a:cubicBezTo>
                    <a:pt x="28094" y="14883"/>
                    <a:pt x="28241" y="14734"/>
                    <a:pt x="28396" y="14553"/>
                  </a:cubicBezTo>
                  <a:cubicBezTo>
                    <a:pt x="28509" y="14422"/>
                    <a:pt x="28611" y="14280"/>
                    <a:pt x="28690" y="14144"/>
                  </a:cubicBezTo>
                  <a:cubicBezTo>
                    <a:pt x="28771" y="13997"/>
                    <a:pt x="28832" y="13848"/>
                    <a:pt x="28873" y="13712"/>
                  </a:cubicBezTo>
                  <a:cubicBezTo>
                    <a:pt x="28947" y="13433"/>
                    <a:pt x="28947" y="13155"/>
                    <a:pt x="28866" y="12899"/>
                  </a:cubicBezTo>
                  <a:cubicBezTo>
                    <a:pt x="28827" y="12763"/>
                    <a:pt x="28771" y="12633"/>
                    <a:pt x="28702" y="12518"/>
                  </a:cubicBezTo>
                  <a:cubicBezTo>
                    <a:pt x="28627" y="12400"/>
                    <a:pt x="28537" y="12280"/>
                    <a:pt x="28441" y="12167"/>
                  </a:cubicBezTo>
                  <a:cubicBezTo>
                    <a:pt x="28327" y="12036"/>
                    <a:pt x="28202" y="11928"/>
                    <a:pt x="28094" y="11837"/>
                  </a:cubicBezTo>
                  <a:cubicBezTo>
                    <a:pt x="27986" y="11740"/>
                    <a:pt x="27866" y="11650"/>
                    <a:pt x="27714" y="11547"/>
                  </a:cubicBezTo>
                  <a:cubicBezTo>
                    <a:pt x="27457" y="11371"/>
                    <a:pt x="27168" y="11206"/>
                    <a:pt x="26799" y="11024"/>
                  </a:cubicBezTo>
                  <a:cubicBezTo>
                    <a:pt x="26054" y="10649"/>
                    <a:pt x="25286" y="10360"/>
                    <a:pt x="24633" y="10126"/>
                  </a:cubicBezTo>
                  <a:cubicBezTo>
                    <a:pt x="24338" y="10019"/>
                    <a:pt x="24042" y="9922"/>
                    <a:pt x="23741" y="9820"/>
                  </a:cubicBezTo>
                  <a:cubicBezTo>
                    <a:pt x="23542" y="9746"/>
                    <a:pt x="23337" y="9678"/>
                    <a:pt x="23133" y="9604"/>
                  </a:cubicBezTo>
                  <a:cubicBezTo>
                    <a:pt x="22962" y="9547"/>
                    <a:pt x="22736" y="9468"/>
                    <a:pt x="22514" y="9376"/>
                  </a:cubicBezTo>
                  <a:cubicBezTo>
                    <a:pt x="22383" y="9331"/>
                    <a:pt x="22218" y="9263"/>
                    <a:pt x="22060" y="9183"/>
                  </a:cubicBezTo>
                  <a:cubicBezTo>
                    <a:pt x="21866" y="9093"/>
                    <a:pt x="21685" y="8978"/>
                    <a:pt x="21530" y="8883"/>
                  </a:cubicBezTo>
                  <a:cubicBezTo>
                    <a:pt x="21310" y="8739"/>
                    <a:pt x="21116" y="8603"/>
                    <a:pt x="20940" y="8450"/>
                  </a:cubicBezTo>
                  <a:cubicBezTo>
                    <a:pt x="20786" y="8314"/>
                    <a:pt x="20667" y="8183"/>
                    <a:pt x="20576" y="8047"/>
                  </a:cubicBezTo>
                  <a:cubicBezTo>
                    <a:pt x="20525" y="7962"/>
                    <a:pt x="20479" y="7882"/>
                    <a:pt x="20452" y="7797"/>
                  </a:cubicBezTo>
                  <a:cubicBezTo>
                    <a:pt x="20434" y="7740"/>
                    <a:pt x="20423" y="7677"/>
                    <a:pt x="20418" y="7621"/>
                  </a:cubicBezTo>
                  <a:cubicBezTo>
                    <a:pt x="20411" y="7564"/>
                    <a:pt x="20418" y="7507"/>
                    <a:pt x="20423" y="7451"/>
                  </a:cubicBezTo>
                  <a:cubicBezTo>
                    <a:pt x="20439" y="7383"/>
                    <a:pt x="20463" y="7314"/>
                    <a:pt x="20491" y="7252"/>
                  </a:cubicBezTo>
                  <a:cubicBezTo>
                    <a:pt x="20542" y="7160"/>
                    <a:pt x="20599" y="7076"/>
                    <a:pt x="20673" y="6984"/>
                  </a:cubicBezTo>
                  <a:cubicBezTo>
                    <a:pt x="20814" y="6830"/>
                    <a:pt x="20985" y="6688"/>
                    <a:pt x="21213" y="6541"/>
                  </a:cubicBezTo>
                  <a:cubicBezTo>
                    <a:pt x="21491" y="6360"/>
                    <a:pt x="21809" y="6189"/>
                    <a:pt x="22212" y="6012"/>
                  </a:cubicBezTo>
                  <a:cubicBezTo>
                    <a:pt x="22559" y="5859"/>
                    <a:pt x="22941" y="5717"/>
                    <a:pt x="23411" y="5558"/>
                  </a:cubicBezTo>
                  <a:lnTo>
                    <a:pt x="23411" y="5558"/>
                  </a:lnTo>
                  <a:lnTo>
                    <a:pt x="23377" y="5563"/>
                  </a:lnTo>
                  <a:cubicBezTo>
                    <a:pt x="23877" y="5398"/>
                    <a:pt x="24394" y="5246"/>
                    <a:pt x="24895" y="5098"/>
                  </a:cubicBezTo>
                  <a:cubicBezTo>
                    <a:pt x="25139" y="5023"/>
                    <a:pt x="25388" y="4950"/>
                    <a:pt x="25634" y="4870"/>
                  </a:cubicBezTo>
                  <a:cubicBezTo>
                    <a:pt x="27253" y="4370"/>
                    <a:pt x="28480" y="3955"/>
                    <a:pt x="29605" y="3518"/>
                  </a:cubicBezTo>
                  <a:cubicBezTo>
                    <a:pt x="30458" y="3182"/>
                    <a:pt x="31281" y="2825"/>
                    <a:pt x="32044" y="2455"/>
                  </a:cubicBezTo>
                  <a:cubicBezTo>
                    <a:pt x="32787" y="2091"/>
                    <a:pt x="33510" y="1700"/>
                    <a:pt x="34185" y="1291"/>
                  </a:cubicBezTo>
                  <a:cubicBezTo>
                    <a:pt x="34192" y="1291"/>
                    <a:pt x="34197" y="1291"/>
                    <a:pt x="34202" y="1285"/>
                  </a:cubicBezTo>
                  <a:cubicBezTo>
                    <a:pt x="34402" y="1177"/>
                    <a:pt x="34601" y="1041"/>
                    <a:pt x="34850" y="847"/>
                  </a:cubicBezTo>
                  <a:lnTo>
                    <a:pt x="34861" y="842"/>
                  </a:lnTo>
                  <a:lnTo>
                    <a:pt x="34884" y="824"/>
                  </a:lnTo>
                  <a:cubicBezTo>
                    <a:pt x="34969" y="768"/>
                    <a:pt x="35055" y="706"/>
                    <a:pt x="35134" y="648"/>
                  </a:cubicBezTo>
                  <a:cubicBezTo>
                    <a:pt x="35214" y="591"/>
                    <a:pt x="35288" y="535"/>
                    <a:pt x="35362" y="478"/>
                  </a:cubicBezTo>
                  <a:cubicBezTo>
                    <a:pt x="35480" y="404"/>
                    <a:pt x="35600" y="331"/>
                    <a:pt x="35726" y="257"/>
                  </a:cubicBezTo>
                  <a:cubicBezTo>
                    <a:pt x="35787" y="216"/>
                    <a:pt x="35816" y="142"/>
                    <a:pt x="35782" y="74"/>
                  </a:cubicBezTo>
                  <a:cubicBezTo>
                    <a:pt x="35760" y="35"/>
                    <a:pt x="35708" y="1"/>
                    <a:pt x="356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2"/>
            <p:cNvSpPr/>
            <p:nvPr/>
          </p:nvSpPr>
          <p:spPr>
            <a:xfrm flipH="1">
              <a:off x="201876" y="2732029"/>
              <a:ext cx="1791595" cy="759542"/>
            </a:xfrm>
            <a:custGeom>
              <a:avLst/>
              <a:gdLst/>
              <a:ahLst/>
              <a:cxnLst/>
              <a:rect l="l" t="t" r="r" b="b"/>
              <a:pathLst>
                <a:path w="60892" h="25815" extrusionOk="0">
                  <a:moveTo>
                    <a:pt x="45499" y="18633"/>
                  </a:moveTo>
                  <a:lnTo>
                    <a:pt x="45499" y="18633"/>
                  </a:lnTo>
                  <a:cubicBezTo>
                    <a:pt x="45539" y="18662"/>
                    <a:pt x="45578" y="18689"/>
                    <a:pt x="45618" y="18718"/>
                  </a:cubicBezTo>
                  <a:cubicBezTo>
                    <a:pt x="45851" y="18883"/>
                    <a:pt x="46061" y="19071"/>
                    <a:pt x="46221" y="19224"/>
                  </a:cubicBezTo>
                  <a:cubicBezTo>
                    <a:pt x="46170" y="19189"/>
                    <a:pt x="46113" y="19150"/>
                    <a:pt x="46056" y="19116"/>
                  </a:cubicBezTo>
                  <a:cubicBezTo>
                    <a:pt x="45880" y="18990"/>
                    <a:pt x="45720" y="18849"/>
                    <a:pt x="45578" y="18712"/>
                  </a:cubicBezTo>
                  <a:lnTo>
                    <a:pt x="45499" y="18633"/>
                  </a:lnTo>
                  <a:close/>
                  <a:moveTo>
                    <a:pt x="23963" y="0"/>
                  </a:moveTo>
                  <a:cubicBezTo>
                    <a:pt x="23878" y="0"/>
                    <a:pt x="23792" y="6"/>
                    <a:pt x="23708" y="6"/>
                  </a:cubicBezTo>
                  <a:cubicBezTo>
                    <a:pt x="23275" y="29"/>
                    <a:pt x="22809" y="126"/>
                    <a:pt x="22292" y="307"/>
                  </a:cubicBezTo>
                  <a:cubicBezTo>
                    <a:pt x="21861" y="461"/>
                    <a:pt x="21406" y="677"/>
                    <a:pt x="20917" y="972"/>
                  </a:cubicBezTo>
                  <a:cubicBezTo>
                    <a:pt x="20480" y="1233"/>
                    <a:pt x="20036" y="1540"/>
                    <a:pt x="19577" y="1904"/>
                  </a:cubicBezTo>
                  <a:cubicBezTo>
                    <a:pt x="18854" y="2473"/>
                    <a:pt x="18127" y="3142"/>
                    <a:pt x="17275" y="4029"/>
                  </a:cubicBezTo>
                  <a:cubicBezTo>
                    <a:pt x="16968" y="4348"/>
                    <a:pt x="16672" y="4666"/>
                    <a:pt x="16372" y="4996"/>
                  </a:cubicBezTo>
                  <a:cubicBezTo>
                    <a:pt x="15895" y="5518"/>
                    <a:pt x="15405" y="6035"/>
                    <a:pt x="14928" y="6546"/>
                  </a:cubicBezTo>
                  <a:cubicBezTo>
                    <a:pt x="12945" y="8649"/>
                    <a:pt x="10905" y="10700"/>
                    <a:pt x="8865" y="12638"/>
                  </a:cubicBezTo>
                  <a:cubicBezTo>
                    <a:pt x="7825" y="13621"/>
                    <a:pt x="6763" y="14598"/>
                    <a:pt x="5701" y="15547"/>
                  </a:cubicBezTo>
                  <a:cubicBezTo>
                    <a:pt x="5211" y="15985"/>
                    <a:pt x="4678" y="16451"/>
                    <a:pt x="4081" y="16968"/>
                  </a:cubicBezTo>
                  <a:cubicBezTo>
                    <a:pt x="3826" y="17183"/>
                    <a:pt x="3540" y="17434"/>
                    <a:pt x="3257" y="17666"/>
                  </a:cubicBezTo>
                  <a:lnTo>
                    <a:pt x="3081" y="17815"/>
                  </a:lnTo>
                  <a:cubicBezTo>
                    <a:pt x="2864" y="17996"/>
                    <a:pt x="2649" y="18178"/>
                    <a:pt x="2439" y="18366"/>
                  </a:cubicBezTo>
                  <a:cubicBezTo>
                    <a:pt x="2291" y="18502"/>
                    <a:pt x="2160" y="18633"/>
                    <a:pt x="2040" y="18769"/>
                  </a:cubicBezTo>
                  <a:lnTo>
                    <a:pt x="2019" y="18791"/>
                  </a:lnTo>
                  <a:cubicBezTo>
                    <a:pt x="1995" y="18814"/>
                    <a:pt x="1984" y="18825"/>
                    <a:pt x="1972" y="18843"/>
                  </a:cubicBezTo>
                  <a:lnTo>
                    <a:pt x="1967" y="18854"/>
                  </a:lnTo>
                  <a:lnTo>
                    <a:pt x="1956" y="18859"/>
                  </a:lnTo>
                  <a:cubicBezTo>
                    <a:pt x="1671" y="19105"/>
                    <a:pt x="1416" y="19320"/>
                    <a:pt x="1166" y="19548"/>
                  </a:cubicBezTo>
                  <a:cubicBezTo>
                    <a:pt x="887" y="19803"/>
                    <a:pt x="660" y="20042"/>
                    <a:pt x="472" y="20275"/>
                  </a:cubicBezTo>
                  <a:cubicBezTo>
                    <a:pt x="267" y="20530"/>
                    <a:pt x="131" y="20776"/>
                    <a:pt x="63" y="21007"/>
                  </a:cubicBezTo>
                  <a:cubicBezTo>
                    <a:pt x="0" y="21224"/>
                    <a:pt x="7" y="21445"/>
                    <a:pt x="92" y="21655"/>
                  </a:cubicBezTo>
                  <a:cubicBezTo>
                    <a:pt x="183" y="21894"/>
                    <a:pt x="416" y="22003"/>
                    <a:pt x="552" y="22042"/>
                  </a:cubicBezTo>
                  <a:cubicBezTo>
                    <a:pt x="682" y="22087"/>
                    <a:pt x="831" y="22105"/>
                    <a:pt x="1018" y="22105"/>
                  </a:cubicBezTo>
                  <a:cubicBezTo>
                    <a:pt x="1114" y="22105"/>
                    <a:pt x="1206" y="22098"/>
                    <a:pt x="1308" y="22093"/>
                  </a:cubicBezTo>
                  <a:cubicBezTo>
                    <a:pt x="1432" y="22087"/>
                    <a:pt x="1558" y="22077"/>
                    <a:pt x="1683" y="22064"/>
                  </a:cubicBezTo>
                  <a:lnTo>
                    <a:pt x="1705" y="22064"/>
                  </a:lnTo>
                  <a:cubicBezTo>
                    <a:pt x="1864" y="22053"/>
                    <a:pt x="2024" y="22037"/>
                    <a:pt x="2182" y="22030"/>
                  </a:cubicBezTo>
                  <a:lnTo>
                    <a:pt x="2205" y="22037"/>
                  </a:lnTo>
                  <a:cubicBezTo>
                    <a:pt x="2365" y="22037"/>
                    <a:pt x="2489" y="22048"/>
                    <a:pt x="2609" y="22071"/>
                  </a:cubicBezTo>
                  <a:cubicBezTo>
                    <a:pt x="2745" y="22111"/>
                    <a:pt x="2864" y="22156"/>
                    <a:pt x="2979" y="22213"/>
                  </a:cubicBezTo>
                  <a:cubicBezTo>
                    <a:pt x="3058" y="22258"/>
                    <a:pt x="3126" y="22310"/>
                    <a:pt x="3189" y="22360"/>
                  </a:cubicBezTo>
                  <a:cubicBezTo>
                    <a:pt x="3239" y="22417"/>
                    <a:pt x="3285" y="22473"/>
                    <a:pt x="3325" y="22536"/>
                  </a:cubicBezTo>
                  <a:cubicBezTo>
                    <a:pt x="3370" y="22622"/>
                    <a:pt x="3410" y="22707"/>
                    <a:pt x="3444" y="22803"/>
                  </a:cubicBezTo>
                  <a:cubicBezTo>
                    <a:pt x="3506" y="23026"/>
                    <a:pt x="3530" y="23264"/>
                    <a:pt x="3558" y="23491"/>
                  </a:cubicBezTo>
                  <a:cubicBezTo>
                    <a:pt x="3569" y="23611"/>
                    <a:pt x="3580" y="23724"/>
                    <a:pt x="3598" y="23837"/>
                  </a:cubicBezTo>
                  <a:cubicBezTo>
                    <a:pt x="3626" y="24008"/>
                    <a:pt x="3666" y="24178"/>
                    <a:pt x="3729" y="24343"/>
                  </a:cubicBezTo>
                  <a:cubicBezTo>
                    <a:pt x="3791" y="24519"/>
                    <a:pt x="3894" y="24684"/>
                    <a:pt x="4030" y="24826"/>
                  </a:cubicBezTo>
                  <a:cubicBezTo>
                    <a:pt x="4376" y="25190"/>
                    <a:pt x="4893" y="25321"/>
                    <a:pt x="5353" y="25400"/>
                  </a:cubicBezTo>
                  <a:cubicBezTo>
                    <a:pt x="5598" y="25446"/>
                    <a:pt x="5859" y="25463"/>
                    <a:pt x="6183" y="25463"/>
                  </a:cubicBezTo>
                  <a:lnTo>
                    <a:pt x="6297" y="25463"/>
                  </a:lnTo>
                  <a:cubicBezTo>
                    <a:pt x="6580" y="25457"/>
                    <a:pt x="6899" y="25434"/>
                    <a:pt x="7251" y="25395"/>
                  </a:cubicBezTo>
                  <a:cubicBezTo>
                    <a:pt x="7876" y="25315"/>
                    <a:pt x="8502" y="25185"/>
                    <a:pt x="9098" y="25059"/>
                  </a:cubicBezTo>
                  <a:lnTo>
                    <a:pt x="9116" y="25054"/>
                  </a:lnTo>
                  <a:lnTo>
                    <a:pt x="9184" y="25043"/>
                  </a:lnTo>
                  <a:lnTo>
                    <a:pt x="9212" y="25037"/>
                  </a:lnTo>
                  <a:cubicBezTo>
                    <a:pt x="9473" y="24980"/>
                    <a:pt x="9735" y="24923"/>
                    <a:pt x="10002" y="24872"/>
                  </a:cubicBezTo>
                  <a:cubicBezTo>
                    <a:pt x="10269" y="24820"/>
                    <a:pt x="10535" y="24775"/>
                    <a:pt x="10802" y="24730"/>
                  </a:cubicBezTo>
                  <a:lnTo>
                    <a:pt x="11104" y="24673"/>
                  </a:lnTo>
                  <a:cubicBezTo>
                    <a:pt x="12554" y="24417"/>
                    <a:pt x="14099" y="24162"/>
                    <a:pt x="15678" y="24110"/>
                  </a:cubicBezTo>
                  <a:cubicBezTo>
                    <a:pt x="15814" y="24110"/>
                    <a:pt x="15951" y="24104"/>
                    <a:pt x="16087" y="24104"/>
                  </a:cubicBezTo>
                  <a:cubicBezTo>
                    <a:pt x="16412" y="24104"/>
                    <a:pt x="16729" y="24117"/>
                    <a:pt x="17036" y="24133"/>
                  </a:cubicBezTo>
                  <a:cubicBezTo>
                    <a:pt x="17258" y="24151"/>
                    <a:pt x="17479" y="24173"/>
                    <a:pt x="17695" y="24201"/>
                  </a:cubicBezTo>
                  <a:cubicBezTo>
                    <a:pt x="17894" y="24230"/>
                    <a:pt x="18111" y="24269"/>
                    <a:pt x="18389" y="24338"/>
                  </a:cubicBezTo>
                  <a:cubicBezTo>
                    <a:pt x="18861" y="24458"/>
                    <a:pt x="19338" y="24610"/>
                    <a:pt x="19798" y="24758"/>
                  </a:cubicBezTo>
                  <a:lnTo>
                    <a:pt x="19816" y="24765"/>
                  </a:lnTo>
                  <a:cubicBezTo>
                    <a:pt x="20081" y="24855"/>
                    <a:pt x="20361" y="24940"/>
                    <a:pt x="20634" y="25025"/>
                  </a:cubicBezTo>
                  <a:cubicBezTo>
                    <a:pt x="21048" y="25150"/>
                    <a:pt x="21429" y="25242"/>
                    <a:pt x="21809" y="25315"/>
                  </a:cubicBezTo>
                  <a:cubicBezTo>
                    <a:pt x="22168" y="25384"/>
                    <a:pt x="22554" y="25423"/>
                    <a:pt x="22952" y="25440"/>
                  </a:cubicBezTo>
                  <a:cubicBezTo>
                    <a:pt x="23054" y="25440"/>
                    <a:pt x="23150" y="25446"/>
                    <a:pt x="23247" y="25446"/>
                  </a:cubicBezTo>
                  <a:cubicBezTo>
                    <a:pt x="23804" y="25446"/>
                    <a:pt x="24406" y="25384"/>
                    <a:pt x="25127" y="25258"/>
                  </a:cubicBezTo>
                  <a:cubicBezTo>
                    <a:pt x="25452" y="25201"/>
                    <a:pt x="25770" y="25133"/>
                    <a:pt x="26082" y="25071"/>
                  </a:cubicBezTo>
                  <a:lnTo>
                    <a:pt x="26315" y="25020"/>
                  </a:lnTo>
                  <a:cubicBezTo>
                    <a:pt x="26702" y="24940"/>
                    <a:pt x="27128" y="24894"/>
                    <a:pt x="27611" y="24878"/>
                  </a:cubicBezTo>
                  <a:lnTo>
                    <a:pt x="27747" y="24878"/>
                  </a:lnTo>
                  <a:cubicBezTo>
                    <a:pt x="28276" y="24878"/>
                    <a:pt x="28844" y="24917"/>
                    <a:pt x="29486" y="25009"/>
                  </a:cubicBezTo>
                  <a:cubicBezTo>
                    <a:pt x="30044" y="25082"/>
                    <a:pt x="30616" y="25185"/>
                    <a:pt x="31128" y="25281"/>
                  </a:cubicBezTo>
                  <a:lnTo>
                    <a:pt x="31481" y="25344"/>
                  </a:lnTo>
                  <a:cubicBezTo>
                    <a:pt x="31838" y="25405"/>
                    <a:pt x="32140" y="25457"/>
                    <a:pt x="32430" y="25508"/>
                  </a:cubicBezTo>
                  <a:cubicBezTo>
                    <a:pt x="32753" y="25560"/>
                    <a:pt x="33078" y="25594"/>
                    <a:pt x="33378" y="25633"/>
                  </a:cubicBezTo>
                  <a:lnTo>
                    <a:pt x="33390" y="25633"/>
                  </a:lnTo>
                  <a:cubicBezTo>
                    <a:pt x="33873" y="25690"/>
                    <a:pt x="34379" y="25746"/>
                    <a:pt x="34867" y="25787"/>
                  </a:cubicBezTo>
                  <a:cubicBezTo>
                    <a:pt x="35169" y="25804"/>
                    <a:pt x="35465" y="25815"/>
                    <a:pt x="35737" y="25815"/>
                  </a:cubicBezTo>
                  <a:cubicBezTo>
                    <a:pt x="35992" y="25815"/>
                    <a:pt x="36242" y="25809"/>
                    <a:pt x="36481" y="25793"/>
                  </a:cubicBezTo>
                  <a:cubicBezTo>
                    <a:pt x="37021" y="25746"/>
                    <a:pt x="37510" y="25633"/>
                    <a:pt x="37936" y="25452"/>
                  </a:cubicBezTo>
                  <a:cubicBezTo>
                    <a:pt x="38146" y="25360"/>
                    <a:pt x="38356" y="25235"/>
                    <a:pt x="38538" y="25088"/>
                  </a:cubicBezTo>
                  <a:cubicBezTo>
                    <a:pt x="38623" y="25020"/>
                    <a:pt x="38697" y="24935"/>
                    <a:pt x="38759" y="24860"/>
                  </a:cubicBezTo>
                  <a:cubicBezTo>
                    <a:pt x="38833" y="24775"/>
                    <a:pt x="38885" y="24668"/>
                    <a:pt x="38930" y="24571"/>
                  </a:cubicBezTo>
                  <a:cubicBezTo>
                    <a:pt x="38993" y="24440"/>
                    <a:pt x="39032" y="24287"/>
                    <a:pt x="39066" y="24156"/>
                  </a:cubicBezTo>
                  <a:lnTo>
                    <a:pt x="39089" y="24059"/>
                  </a:lnTo>
                  <a:cubicBezTo>
                    <a:pt x="39152" y="23821"/>
                    <a:pt x="39231" y="23611"/>
                    <a:pt x="39328" y="23423"/>
                  </a:cubicBezTo>
                  <a:cubicBezTo>
                    <a:pt x="39396" y="23304"/>
                    <a:pt x="39475" y="23202"/>
                    <a:pt x="39561" y="23105"/>
                  </a:cubicBezTo>
                  <a:cubicBezTo>
                    <a:pt x="39646" y="23026"/>
                    <a:pt x="39732" y="22958"/>
                    <a:pt x="39829" y="22889"/>
                  </a:cubicBezTo>
                  <a:cubicBezTo>
                    <a:pt x="39947" y="22821"/>
                    <a:pt x="40073" y="22764"/>
                    <a:pt x="40209" y="22719"/>
                  </a:cubicBezTo>
                  <a:cubicBezTo>
                    <a:pt x="40414" y="22662"/>
                    <a:pt x="40635" y="22628"/>
                    <a:pt x="40886" y="22617"/>
                  </a:cubicBezTo>
                  <a:lnTo>
                    <a:pt x="40936" y="22617"/>
                  </a:lnTo>
                  <a:cubicBezTo>
                    <a:pt x="41646" y="22617"/>
                    <a:pt x="42345" y="22775"/>
                    <a:pt x="43027" y="22929"/>
                  </a:cubicBezTo>
                  <a:cubicBezTo>
                    <a:pt x="43272" y="22985"/>
                    <a:pt x="43584" y="23053"/>
                    <a:pt x="43879" y="23110"/>
                  </a:cubicBezTo>
                  <a:cubicBezTo>
                    <a:pt x="43920" y="23116"/>
                    <a:pt x="43965" y="23128"/>
                    <a:pt x="44010" y="23133"/>
                  </a:cubicBezTo>
                  <a:lnTo>
                    <a:pt x="44073" y="23144"/>
                  </a:lnTo>
                  <a:cubicBezTo>
                    <a:pt x="44175" y="23162"/>
                    <a:pt x="44277" y="23178"/>
                    <a:pt x="44374" y="23202"/>
                  </a:cubicBezTo>
                  <a:lnTo>
                    <a:pt x="44663" y="23258"/>
                  </a:lnTo>
                  <a:lnTo>
                    <a:pt x="45027" y="23333"/>
                  </a:lnTo>
                  <a:cubicBezTo>
                    <a:pt x="45618" y="23446"/>
                    <a:pt x="46102" y="23530"/>
                    <a:pt x="46556" y="23593"/>
                  </a:cubicBezTo>
                  <a:cubicBezTo>
                    <a:pt x="47112" y="23667"/>
                    <a:pt x="47602" y="23708"/>
                    <a:pt x="48062" y="23708"/>
                  </a:cubicBezTo>
                  <a:lnTo>
                    <a:pt x="48158" y="23708"/>
                  </a:lnTo>
                  <a:cubicBezTo>
                    <a:pt x="48420" y="23701"/>
                    <a:pt x="48652" y="23684"/>
                    <a:pt x="48880" y="23656"/>
                  </a:cubicBezTo>
                  <a:cubicBezTo>
                    <a:pt x="49102" y="23627"/>
                    <a:pt x="49329" y="23571"/>
                    <a:pt x="49562" y="23491"/>
                  </a:cubicBezTo>
                  <a:cubicBezTo>
                    <a:pt x="49738" y="23428"/>
                    <a:pt x="49908" y="23338"/>
                    <a:pt x="50073" y="23213"/>
                  </a:cubicBezTo>
                  <a:cubicBezTo>
                    <a:pt x="50141" y="23168"/>
                    <a:pt x="50209" y="23105"/>
                    <a:pt x="50272" y="23031"/>
                  </a:cubicBezTo>
                  <a:cubicBezTo>
                    <a:pt x="50330" y="22968"/>
                    <a:pt x="50369" y="22900"/>
                    <a:pt x="50414" y="22821"/>
                  </a:cubicBezTo>
                  <a:cubicBezTo>
                    <a:pt x="50443" y="22764"/>
                    <a:pt x="50459" y="22701"/>
                    <a:pt x="50471" y="22651"/>
                  </a:cubicBezTo>
                  <a:lnTo>
                    <a:pt x="50477" y="22622"/>
                  </a:lnTo>
                  <a:cubicBezTo>
                    <a:pt x="50488" y="22565"/>
                    <a:pt x="50488" y="22507"/>
                    <a:pt x="50482" y="22452"/>
                  </a:cubicBezTo>
                  <a:lnTo>
                    <a:pt x="50482" y="22423"/>
                  </a:lnTo>
                  <a:cubicBezTo>
                    <a:pt x="50482" y="22360"/>
                    <a:pt x="50466" y="22310"/>
                    <a:pt x="50454" y="22269"/>
                  </a:cubicBezTo>
                  <a:lnTo>
                    <a:pt x="50454" y="22269"/>
                  </a:lnTo>
                  <a:cubicBezTo>
                    <a:pt x="50550" y="22337"/>
                    <a:pt x="50647" y="22412"/>
                    <a:pt x="50744" y="22480"/>
                  </a:cubicBezTo>
                  <a:lnTo>
                    <a:pt x="50960" y="22633"/>
                  </a:lnTo>
                  <a:cubicBezTo>
                    <a:pt x="51182" y="22787"/>
                    <a:pt x="51471" y="22992"/>
                    <a:pt x="51772" y="23184"/>
                  </a:cubicBezTo>
                  <a:cubicBezTo>
                    <a:pt x="52085" y="23383"/>
                    <a:pt x="52346" y="23530"/>
                    <a:pt x="52596" y="23650"/>
                  </a:cubicBezTo>
                  <a:cubicBezTo>
                    <a:pt x="52897" y="23792"/>
                    <a:pt x="53147" y="23884"/>
                    <a:pt x="53391" y="23929"/>
                  </a:cubicBezTo>
                  <a:cubicBezTo>
                    <a:pt x="53511" y="23952"/>
                    <a:pt x="53624" y="23963"/>
                    <a:pt x="53732" y="23963"/>
                  </a:cubicBezTo>
                  <a:cubicBezTo>
                    <a:pt x="53868" y="23963"/>
                    <a:pt x="53994" y="23946"/>
                    <a:pt x="54107" y="23912"/>
                  </a:cubicBezTo>
                  <a:cubicBezTo>
                    <a:pt x="54238" y="23866"/>
                    <a:pt x="54363" y="23798"/>
                    <a:pt x="54482" y="23701"/>
                  </a:cubicBezTo>
                  <a:cubicBezTo>
                    <a:pt x="54568" y="23633"/>
                    <a:pt x="54647" y="23537"/>
                    <a:pt x="54733" y="23406"/>
                  </a:cubicBezTo>
                  <a:cubicBezTo>
                    <a:pt x="54818" y="23281"/>
                    <a:pt x="54880" y="23144"/>
                    <a:pt x="54943" y="23013"/>
                  </a:cubicBezTo>
                  <a:cubicBezTo>
                    <a:pt x="54988" y="22917"/>
                    <a:pt x="55028" y="22838"/>
                    <a:pt x="55074" y="22758"/>
                  </a:cubicBezTo>
                  <a:cubicBezTo>
                    <a:pt x="55114" y="22685"/>
                    <a:pt x="55159" y="22610"/>
                    <a:pt x="55205" y="22548"/>
                  </a:cubicBezTo>
                  <a:cubicBezTo>
                    <a:pt x="55261" y="22480"/>
                    <a:pt x="55318" y="22417"/>
                    <a:pt x="55381" y="22366"/>
                  </a:cubicBezTo>
                  <a:cubicBezTo>
                    <a:pt x="55444" y="22321"/>
                    <a:pt x="55512" y="22281"/>
                    <a:pt x="55585" y="22247"/>
                  </a:cubicBezTo>
                  <a:cubicBezTo>
                    <a:pt x="55675" y="22213"/>
                    <a:pt x="55778" y="22190"/>
                    <a:pt x="55887" y="22173"/>
                  </a:cubicBezTo>
                  <a:cubicBezTo>
                    <a:pt x="55932" y="22167"/>
                    <a:pt x="55977" y="22167"/>
                    <a:pt x="56023" y="22167"/>
                  </a:cubicBezTo>
                  <a:cubicBezTo>
                    <a:pt x="56085" y="22167"/>
                    <a:pt x="56147" y="22173"/>
                    <a:pt x="56215" y="22179"/>
                  </a:cubicBezTo>
                  <a:cubicBezTo>
                    <a:pt x="56386" y="22207"/>
                    <a:pt x="56569" y="22258"/>
                    <a:pt x="56779" y="22344"/>
                  </a:cubicBezTo>
                  <a:cubicBezTo>
                    <a:pt x="56926" y="22405"/>
                    <a:pt x="57080" y="22473"/>
                    <a:pt x="57210" y="22536"/>
                  </a:cubicBezTo>
                  <a:cubicBezTo>
                    <a:pt x="57335" y="22599"/>
                    <a:pt x="57477" y="22667"/>
                    <a:pt x="57619" y="22724"/>
                  </a:cubicBezTo>
                  <a:cubicBezTo>
                    <a:pt x="57920" y="22855"/>
                    <a:pt x="58245" y="22958"/>
                    <a:pt x="58580" y="23031"/>
                  </a:cubicBezTo>
                  <a:cubicBezTo>
                    <a:pt x="58869" y="23094"/>
                    <a:pt x="59187" y="23139"/>
                    <a:pt x="59546" y="23168"/>
                  </a:cubicBezTo>
                  <a:cubicBezTo>
                    <a:pt x="59688" y="23178"/>
                    <a:pt x="59847" y="23184"/>
                    <a:pt x="60018" y="23189"/>
                  </a:cubicBezTo>
                  <a:lnTo>
                    <a:pt x="60159" y="23189"/>
                  </a:lnTo>
                  <a:cubicBezTo>
                    <a:pt x="60278" y="23189"/>
                    <a:pt x="60398" y="23184"/>
                    <a:pt x="60517" y="23184"/>
                  </a:cubicBezTo>
                  <a:lnTo>
                    <a:pt x="60540" y="23184"/>
                  </a:lnTo>
                  <a:cubicBezTo>
                    <a:pt x="60637" y="23178"/>
                    <a:pt x="60716" y="23105"/>
                    <a:pt x="60716" y="23013"/>
                  </a:cubicBezTo>
                  <a:cubicBezTo>
                    <a:pt x="60716" y="22974"/>
                    <a:pt x="60705" y="22940"/>
                    <a:pt x="60682" y="22906"/>
                  </a:cubicBezTo>
                  <a:cubicBezTo>
                    <a:pt x="60660" y="22389"/>
                    <a:pt x="60710" y="21867"/>
                    <a:pt x="60762" y="21382"/>
                  </a:cubicBezTo>
                  <a:lnTo>
                    <a:pt x="60784" y="21172"/>
                  </a:lnTo>
                  <a:cubicBezTo>
                    <a:pt x="60813" y="20968"/>
                    <a:pt x="60836" y="20763"/>
                    <a:pt x="60852" y="20559"/>
                  </a:cubicBezTo>
                  <a:cubicBezTo>
                    <a:pt x="60875" y="20286"/>
                    <a:pt x="60892" y="20002"/>
                    <a:pt x="60841" y="19724"/>
                  </a:cubicBezTo>
                  <a:cubicBezTo>
                    <a:pt x="60847" y="19627"/>
                    <a:pt x="60784" y="19541"/>
                    <a:pt x="60694" y="19520"/>
                  </a:cubicBezTo>
                  <a:cubicBezTo>
                    <a:pt x="60574" y="19491"/>
                    <a:pt x="60455" y="19451"/>
                    <a:pt x="60330" y="19400"/>
                  </a:cubicBezTo>
                  <a:cubicBezTo>
                    <a:pt x="60034" y="19275"/>
                    <a:pt x="59733" y="19087"/>
                    <a:pt x="59381" y="18825"/>
                  </a:cubicBezTo>
                  <a:cubicBezTo>
                    <a:pt x="59006" y="18531"/>
                    <a:pt x="58636" y="18201"/>
                    <a:pt x="58307" y="17905"/>
                  </a:cubicBezTo>
                  <a:cubicBezTo>
                    <a:pt x="58137" y="17752"/>
                    <a:pt x="57972" y="17598"/>
                    <a:pt x="57802" y="17451"/>
                  </a:cubicBezTo>
                  <a:cubicBezTo>
                    <a:pt x="57511" y="17196"/>
                    <a:pt x="57272" y="17007"/>
                    <a:pt x="57039" y="16848"/>
                  </a:cubicBezTo>
                  <a:cubicBezTo>
                    <a:pt x="56978" y="16803"/>
                    <a:pt x="56910" y="16758"/>
                    <a:pt x="56841" y="16712"/>
                  </a:cubicBezTo>
                  <a:cubicBezTo>
                    <a:pt x="56745" y="16650"/>
                    <a:pt x="56653" y="16582"/>
                    <a:pt x="56556" y="16519"/>
                  </a:cubicBezTo>
                  <a:cubicBezTo>
                    <a:pt x="56391" y="16399"/>
                    <a:pt x="56215" y="16275"/>
                    <a:pt x="56040" y="16139"/>
                  </a:cubicBezTo>
                  <a:cubicBezTo>
                    <a:pt x="55499" y="15723"/>
                    <a:pt x="54925" y="15246"/>
                    <a:pt x="54250" y="14639"/>
                  </a:cubicBezTo>
                  <a:cubicBezTo>
                    <a:pt x="53716" y="14161"/>
                    <a:pt x="53187" y="13672"/>
                    <a:pt x="52557" y="13087"/>
                  </a:cubicBezTo>
                  <a:cubicBezTo>
                    <a:pt x="52198" y="12757"/>
                    <a:pt x="51864" y="12405"/>
                    <a:pt x="51528" y="12048"/>
                  </a:cubicBezTo>
                  <a:cubicBezTo>
                    <a:pt x="51358" y="11859"/>
                    <a:pt x="51182" y="11678"/>
                    <a:pt x="51011" y="11490"/>
                  </a:cubicBezTo>
                  <a:cubicBezTo>
                    <a:pt x="50800" y="11263"/>
                    <a:pt x="50590" y="11036"/>
                    <a:pt x="50375" y="10808"/>
                  </a:cubicBezTo>
                  <a:cubicBezTo>
                    <a:pt x="49641" y="10036"/>
                    <a:pt x="48754" y="9132"/>
                    <a:pt x="47744" y="8365"/>
                  </a:cubicBezTo>
                  <a:cubicBezTo>
                    <a:pt x="47254" y="7996"/>
                    <a:pt x="46795" y="7705"/>
                    <a:pt x="46328" y="7479"/>
                  </a:cubicBezTo>
                  <a:cubicBezTo>
                    <a:pt x="45811" y="7228"/>
                    <a:pt x="45305" y="7063"/>
                    <a:pt x="44823" y="6989"/>
                  </a:cubicBezTo>
                  <a:cubicBezTo>
                    <a:pt x="44607" y="6961"/>
                    <a:pt x="44403" y="6944"/>
                    <a:pt x="44204" y="6944"/>
                  </a:cubicBezTo>
                  <a:lnTo>
                    <a:pt x="44039" y="6944"/>
                  </a:lnTo>
                  <a:cubicBezTo>
                    <a:pt x="43777" y="6961"/>
                    <a:pt x="43498" y="7002"/>
                    <a:pt x="43220" y="7075"/>
                  </a:cubicBezTo>
                  <a:cubicBezTo>
                    <a:pt x="42948" y="7143"/>
                    <a:pt x="42664" y="7246"/>
                    <a:pt x="42339" y="7393"/>
                  </a:cubicBezTo>
                  <a:cubicBezTo>
                    <a:pt x="42090" y="7506"/>
                    <a:pt x="41828" y="7649"/>
                    <a:pt x="41544" y="7831"/>
                  </a:cubicBezTo>
                  <a:cubicBezTo>
                    <a:pt x="41072" y="8127"/>
                    <a:pt x="40595" y="8495"/>
                    <a:pt x="40005" y="9019"/>
                  </a:cubicBezTo>
                  <a:cubicBezTo>
                    <a:pt x="39595" y="9376"/>
                    <a:pt x="39203" y="9763"/>
                    <a:pt x="38817" y="10131"/>
                  </a:cubicBezTo>
                  <a:lnTo>
                    <a:pt x="38806" y="10144"/>
                  </a:lnTo>
                  <a:lnTo>
                    <a:pt x="38594" y="10343"/>
                  </a:lnTo>
                  <a:cubicBezTo>
                    <a:pt x="38442" y="10496"/>
                    <a:pt x="38282" y="10643"/>
                    <a:pt x="38124" y="10792"/>
                  </a:cubicBezTo>
                  <a:cubicBezTo>
                    <a:pt x="37487" y="10115"/>
                    <a:pt x="36987" y="9586"/>
                    <a:pt x="36493" y="9087"/>
                  </a:cubicBezTo>
                  <a:cubicBezTo>
                    <a:pt x="35913" y="8495"/>
                    <a:pt x="35373" y="7962"/>
                    <a:pt x="34828" y="7450"/>
                  </a:cubicBezTo>
                  <a:cubicBezTo>
                    <a:pt x="34686" y="7314"/>
                    <a:pt x="34544" y="7183"/>
                    <a:pt x="34401" y="7052"/>
                  </a:cubicBezTo>
                  <a:lnTo>
                    <a:pt x="34322" y="6978"/>
                  </a:lnTo>
                  <a:cubicBezTo>
                    <a:pt x="34225" y="6887"/>
                    <a:pt x="34128" y="6803"/>
                    <a:pt x="34038" y="6711"/>
                  </a:cubicBezTo>
                  <a:cubicBezTo>
                    <a:pt x="33839" y="6524"/>
                    <a:pt x="33617" y="6307"/>
                    <a:pt x="33367" y="6058"/>
                  </a:cubicBezTo>
                  <a:cubicBezTo>
                    <a:pt x="33010" y="5706"/>
                    <a:pt x="32657" y="5336"/>
                    <a:pt x="32310" y="4983"/>
                  </a:cubicBezTo>
                  <a:lnTo>
                    <a:pt x="32294" y="4967"/>
                  </a:lnTo>
                  <a:cubicBezTo>
                    <a:pt x="31759" y="4411"/>
                    <a:pt x="31203" y="3842"/>
                    <a:pt x="30634" y="3302"/>
                  </a:cubicBezTo>
                  <a:cubicBezTo>
                    <a:pt x="29525" y="2239"/>
                    <a:pt x="28549" y="1489"/>
                    <a:pt x="27571" y="938"/>
                  </a:cubicBezTo>
                  <a:cubicBezTo>
                    <a:pt x="27225" y="745"/>
                    <a:pt x="26861" y="569"/>
                    <a:pt x="26452" y="404"/>
                  </a:cubicBezTo>
                  <a:cubicBezTo>
                    <a:pt x="26213" y="307"/>
                    <a:pt x="25997" y="233"/>
                    <a:pt x="25787" y="165"/>
                  </a:cubicBezTo>
                  <a:cubicBezTo>
                    <a:pt x="25543" y="92"/>
                    <a:pt x="25292" y="40"/>
                    <a:pt x="25043" y="23"/>
                  </a:cubicBezTo>
                  <a:lnTo>
                    <a:pt x="25025" y="23"/>
                  </a:lnTo>
                  <a:cubicBezTo>
                    <a:pt x="24957" y="23"/>
                    <a:pt x="24889" y="52"/>
                    <a:pt x="24838" y="108"/>
                  </a:cubicBezTo>
                  <a:cubicBezTo>
                    <a:pt x="24702" y="74"/>
                    <a:pt x="24555" y="46"/>
                    <a:pt x="24411" y="29"/>
                  </a:cubicBezTo>
                  <a:cubicBezTo>
                    <a:pt x="24275" y="12"/>
                    <a:pt x="24128" y="0"/>
                    <a:pt x="2396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2"/>
            <p:cNvSpPr/>
            <p:nvPr/>
          </p:nvSpPr>
          <p:spPr>
            <a:xfrm flipH="1">
              <a:off x="1718069" y="2826004"/>
              <a:ext cx="1742459" cy="963322"/>
            </a:xfrm>
            <a:custGeom>
              <a:avLst/>
              <a:gdLst/>
              <a:ahLst/>
              <a:cxnLst/>
              <a:rect l="l" t="t" r="r" b="b"/>
              <a:pathLst>
                <a:path w="59222" h="32741" extrusionOk="0">
                  <a:moveTo>
                    <a:pt x="47999" y="0"/>
                  </a:moveTo>
                  <a:cubicBezTo>
                    <a:pt x="47669" y="0"/>
                    <a:pt x="47323" y="34"/>
                    <a:pt x="46959" y="97"/>
                  </a:cubicBezTo>
                  <a:cubicBezTo>
                    <a:pt x="46311" y="228"/>
                    <a:pt x="45641" y="454"/>
                    <a:pt x="44919" y="795"/>
                  </a:cubicBezTo>
                  <a:cubicBezTo>
                    <a:pt x="43504" y="1482"/>
                    <a:pt x="42209" y="2432"/>
                    <a:pt x="40998" y="3347"/>
                  </a:cubicBezTo>
                  <a:cubicBezTo>
                    <a:pt x="40868" y="3444"/>
                    <a:pt x="40732" y="3551"/>
                    <a:pt x="40595" y="3654"/>
                  </a:cubicBezTo>
                  <a:lnTo>
                    <a:pt x="40544" y="3688"/>
                  </a:lnTo>
                  <a:lnTo>
                    <a:pt x="40527" y="3705"/>
                  </a:lnTo>
                  <a:cubicBezTo>
                    <a:pt x="40111" y="4018"/>
                    <a:pt x="39686" y="4341"/>
                    <a:pt x="39259" y="4653"/>
                  </a:cubicBezTo>
                  <a:cubicBezTo>
                    <a:pt x="38703" y="5051"/>
                    <a:pt x="38128" y="5455"/>
                    <a:pt x="37617" y="5812"/>
                  </a:cubicBezTo>
                  <a:lnTo>
                    <a:pt x="37294" y="6046"/>
                  </a:lnTo>
                  <a:cubicBezTo>
                    <a:pt x="35760" y="7131"/>
                    <a:pt x="34100" y="8274"/>
                    <a:pt x="32406" y="9274"/>
                  </a:cubicBezTo>
                  <a:cubicBezTo>
                    <a:pt x="31486" y="9819"/>
                    <a:pt x="30651" y="10268"/>
                    <a:pt x="29849" y="10654"/>
                  </a:cubicBezTo>
                  <a:cubicBezTo>
                    <a:pt x="29372" y="10887"/>
                    <a:pt x="28946" y="11075"/>
                    <a:pt x="28548" y="11240"/>
                  </a:cubicBezTo>
                  <a:cubicBezTo>
                    <a:pt x="28139" y="11416"/>
                    <a:pt x="27713" y="11574"/>
                    <a:pt x="27242" y="11734"/>
                  </a:cubicBezTo>
                  <a:cubicBezTo>
                    <a:pt x="27218" y="11745"/>
                    <a:pt x="27197" y="11745"/>
                    <a:pt x="27173" y="11745"/>
                  </a:cubicBezTo>
                  <a:cubicBezTo>
                    <a:pt x="27082" y="11745"/>
                    <a:pt x="26992" y="11683"/>
                    <a:pt x="26963" y="11597"/>
                  </a:cubicBezTo>
                  <a:cubicBezTo>
                    <a:pt x="26929" y="11484"/>
                    <a:pt x="26992" y="11359"/>
                    <a:pt x="27105" y="11319"/>
                  </a:cubicBezTo>
                  <a:cubicBezTo>
                    <a:pt x="27861" y="11057"/>
                    <a:pt x="28645" y="10734"/>
                    <a:pt x="29503" y="10325"/>
                  </a:cubicBezTo>
                  <a:lnTo>
                    <a:pt x="29503" y="10325"/>
                  </a:lnTo>
                  <a:lnTo>
                    <a:pt x="29463" y="10336"/>
                  </a:lnTo>
                  <a:cubicBezTo>
                    <a:pt x="30986" y="9609"/>
                    <a:pt x="32571" y="8689"/>
                    <a:pt x="34446" y="7438"/>
                  </a:cubicBezTo>
                  <a:cubicBezTo>
                    <a:pt x="35168" y="6961"/>
                    <a:pt x="35936" y="6433"/>
                    <a:pt x="36851" y="5785"/>
                  </a:cubicBezTo>
                  <a:cubicBezTo>
                    <a:pt x="37152" y="5574"/>
                    <a:pt x="37452" y="5364"/>
                    <a:pt x="37748" y="5154"/>
                  </a:cubicBezTo>
                  <a:lnTo>
                    <a:pt x="38010" y="4967"/>
                  </a:lnTo>
                  <a:lnTo>
                    <a:pt x="38311" y="4755"/>
                  </a:lnTo>
                  <a:cubicBezTo>
                    <a:pt x="38543" y="4592"/>
                    <a:pt x="38816" y="4404"/>
                    <a:pt x="39083" y="4210"/>
                  </a:cubicBezTo>
                  <a:lnTo>
                    <a:pt x="39101" y="4194"/>
                  </a:lnTo>
                  <a:lnTo>
                    <a:pt x="39112" y="4188"/>
                  </a:lnTo>
                  <a:cubicBezTo>
                    <a:pt x="39095" y="4176"/>
                    <a:pt x="39072" y="4170"/>
                    <a:pt x="39054" y="4165"/>
                  </a:cubicBezTo>
                  <a:cubicBezTo>
                    <a:pt x="38873" y="4120"/>
                    <a:pt x="38692" y="4063"/>
                    <a:pt x="38509" y="3989"/>
                  </a:cubicBezTo>
                  <a:cubicBezTo>
                    <a:pt x="38197" y="3864"/>
                    <a:pt x="37879" y="3705"/>
                    <a:pt x="37475" y="3472"/>
                  </a:cubicBezTo>
                  <a:cubicBezTo>
                    <a:pt x="37328" y="3386"/>
                    <a:pt x="37179" y="3302"/>
                    <a:pt x="37032" y="3210"/>
                  </a:cubicBezTo>
                  <a:cubicBezTo>
                    <a:pt x="36510" y="2903"/>
                    <a:pt x="35975" y="2586"/>
                    <a:pt x="35395" y="2376"/>
                  </a:cubicBezTo>
                  <a:cubicBezTo>
                    <a:pt x="35078" y="2261"/>
                    <a:pt x="34731" y="2193"/>
                    <a:pt x="34378" y="2159"/>
                  </a:cubicBezTo>
                  <a:cubicBezTo>
                    <a:pt x="34270" y="2148"/>
                    <a:pt x="34157" y="2148"/>
                    <a:pt x="34049" y="2148"/>
                  </a:cubicBezTo>
                  <a:cubicBezTo>
                    <a:pt x="33743" y="2148"/>
                    <a:pt x="33429" y="2177"/>
                    <a:pt x="33111" y="2239"/>
                  </a:cubicBezTo>
                  <a:cubicBezTo>
                    <a:pt x="32600" y="2342"/>
                    <a:pt x="32083" y="2518"/>
                    <a:pt x="31532" y="2773"/>
                  </a:cubicBezTo>
                  <a:lnTo>
                    <a:pt x="31520" y="2778"/>
                  </a:lnTo>
                  <a:lnTo>
                    <a:pt x="31503" y="2790"/>
                  </a:lnTo>
                  <a:cubicBezTo>
                    <a:pt x="30906" y="3079"/>
                    <a:pt x="30287" y="3460"/>
                    <a:pt x="29610" y="3949"/>
                  </a:cubicBezTo>
                  <a:cubicBezTo>
                    <a:pt x="28855" y="4490"/>
                    <a:pt x="28133" y="5096"/>
                    <a:pt x="27428" y="5683"/>
                  </a:cubicBezTo>
                  <a:lnTo>
                    <a:pt x="27423" y="5688"/>
                  </a:lnTo>
                  <a:lnTo>
                    <a:pt x="27042" y="6006"/>
                  </a:lnTo>
                  <a:cubicBezTo>
                    <a:pt x="26696" y="6296"/>
                    <a:pt x="26292" y="6631"/>
                    <a:pt x="25883" y="6937"/>
                  </a:cubicBezTo>
                  <a:cubicBezTo>
                    <a:pt x="25411" y="7291"/>
                    <a:pt x="24905" y="7653"/>
                    <a:pt x="24338" y="8052"/>
                  </a:cubicBezTo>
                  <a:cubicBezTo>
                    <a:pt x="23127" y="8893"/>
                    <a:pt x="22036" y="9569"/>
                    <a:pt x="20997" y="10120"/>
                  </a:cubicBezTo>
                  <a:cubicBezTo>
                    <a:pt x="20371" y="10449"/>
                    <a:pt x="19786" y="10734"/>
                    <a:pt x="19206" y="10978"/>
                  </a:cubicBezTo>
                  <a:cubicBezTo>
                    <a:pt x="18894" y="11115"/>
                    <a:pt x="18587" y="11233"/>
                    <a:pt x="18291" y="11342"/>
                  </a:cubicBezTo>
                  <a:cubicBezTo>
                    <a:pt x="18025" y="11438"/>
                    <a:pt x="17735" y="11535"/>
                    <a:pt x="17354" y="11655"/>
                  </a:cubicBezTo>
                  <a:cubicBezTo>
                    <a:pt x="17331" y="11660"/>
                    <a:pt x="17309" y="11666"/>
                    <a:pt x="17286" y="11666"/>
                  </a:cubicBezTo>
                  <a:cubicBezTo>
                    <a:pt x="17189" y="11666"/>
                    <a:pt x="17105" y="11603"/>
                    <a:pt x="17076" y="11513"/>
                  </a:cubicBezTo>
                  <a:cubicBezTo>
                    <a:pt x="17058" y="11461"/>
                    <a:pt x="17064" y="11398"/>
                    <a:pt x="17087" y="11348"/>
                  </a:cubicBezTo>
                  <a:cubicBezTo>
                    <a:pt x="17116" y="11291"/>
                    <a:pt x="17161" y="11256"/>
                    <a:pt x="17218" y="11233"/>
                  </a:cubicBezTo>
                  <a:cubicBezTo>
                    <a:pt x="17638" y="11097"/>
                    <a:pt x="18087" y="10933"/>
                    <a:pt x="18553" y="10745"/>
                  </a:cubicBezTo>
                  <a:cubicBezTo>
                    <a:pt x="18968" y="10575"/>
                    <a:pt x="19395" y="10388"/>
                    <a:pt x="19820" y="10183"/>
                  </a:cubicBezTo>
                  <a:lnTo>
                    <a:pt x="19832" y="10176"/>
                  </a:lnTo>
                  <a:lnTo>
                    <a:pt x="19843" y="10171"/>
                  </a:lnTo>
                  <a:cubicBezTo>
                    <a:pt x="20349" y="9927"/>
                    <a:pt x="20843" y="9672"/>
                    <a:pt x="21320" y="9399"/>
                  </a:cubicBezTo>
                  <a:cubicBezTo>
                    <a:pt x="22343" y="8819"/>
                    <a:pt x="23429" y="8125"/>
                    <a:pt x="24627" y="7273"/>
                  </a:cubicBezTo>
                  <a:cubicBezTo>
                    <a:pt x="25070" y="6961"/>
                    <a:pt x="25542" y="6625"/>
                    <a:pt x="25991" y="6273"/>
                  </a:cubicBezTo>
                  <a:cubicBezTo>
                    <a:pt x="25611" y="6092"/>
                    <a:pt x="25236" y="5893"/>
                    <a:pt x="24850" y="5654"/>
                  </a:cubicBezTo>
                  <a:cubicBezTo>
                    <a:pt x="24730" y="5586"/>
                    <a:pt x="24611" y="5512"/>
                    <a:pt x="24491" y="5437"/>
                  </a:cubicBezTo>
                  <a:cubicBezTo>
                    <a:pt x="24286" y="5308"/>
                    <a:pt x="24026" y="5143"/>
                    <a:pt x="23775" y="5001"/>
                  </a:cubicBezTo>
                  <a:cubicBezTo>
                    <a:pt x="23474" y="4841"/>
                    <a:pt x="23219" y="4734"/>
                    <a:pt x="22962" y="4665"/>
                  </a:cubicBezTo>
                  <a:cubicBezTo>
                    <a:pt x="22888" y="4648"/>
                    <a:pt x="22798" y="4631"/>
                    <a:pt x="22707" y="4619"/>
                  </a:cubicBezTo>
                  <a:cubicBezTo>
                    <a:pt x="22633" y="4614"/>
                    <a:pt x="22560" y="4608"/>
                    <a:pt x="22485" y="4608"/>
                  </a:cubicBezTo>
                  <a:lnTo>
                    <a:pt x="22445" y="4608"/>
                  </a:lnTo>
                  <a:cubicBezTo>
                    <a:pt x="22355" y="4614"/>
                    <a:pt x="22241" y="4626"/>
                    <a:pt x="22138" y="4648"/>
                  </a:cubicBezTo>
                  <a:cubicBezTo>
                    <a:pt x="22065" y="4665"/>
                    <a:pt x="21997" y="4682"/>
                    <a:pt x="21928" y="4700"/>
                  </a:cubicBezTo>
                  <a:cubicBezTo>
                    <a:pt x="21747" y="4762"/>
                    <a:pt x="21611" y="4818"/>
                    <a:pt x="21485" y="4881"/>
                  </a:cubicBezTo>
                  <a:cubicBezTo>
                    <a:pt x="21367" y="4938"/>
                    <a:pt x="21247" y="5006"/>
                    <a:pt x="21133" y="5075"/>
                  </a:cubicBezTo>
                  <a:cubicBezTo>
                    <a:pt x="20861" y="5245"/>
                    <a:pt x="20593" y="5444"/>
                    <a:pt x="20344" y="5631"/>
                  </a:cubicBezTo>
                  <a:cubicBezTo>
                    <a:pt x="20201" y="5739"/>
                    <a:pt x="20071" y="5836"/>
                    <a:pt x="19935" y="5932"/>
                  </a:cubicBezTo>
                  <a:cubicBezTo>
                    <a:pt x="19519" y="6228"/>
                    <a:pt x="19144" y="6489"/>
                    <a:pt x="18786" y="6717"/>
                  </a:cubicBezTo>
                  <a:cubicBezTo>
                    <a:pt x="17991" y="7239"/>
                    <a:pt x="17247" y="7677"/>
                    <a:pt x="16518" y="8057"/>
                  </a:cubicBezTo>
                  <a:cubicBezTo>
                    <a:pt x="14991" y="8854"/>
                    <a:pt x="13320" y="9541"/>
                    <a:pt x="11553" y="10097"/>
                  </a:cubicBezTo>
                  <a:lnTo>
                    <a:pt x="11393" y="10149"/>
                  </a:lnTo>
                  <a:lnTo>
                    <a:pt x="11377" y="10155"/>
                  </a:lnTo>
                  <a:cubicBezTo>
                    <a:pt x="11132" y="10228"/>
                    <a:pt x="10882" y="10307"/>
                    <a:pt x="10632" y="10370"/>
                  </a:cubicBezTo>
                  <a:cubicBezTo>
                    <a:pt x="10491" y="10410"/>
                    <a:pt x="10337" y="10444"/>
                    <a:pt x="10155" y="10483"/>
                  </a:cubicBezTo>
                  <a:cubicBezTo>
                    <a:pt x="9859" y="10546"/>
                    <a:pt x="9558" y="10609"/>
                    <a:pt x="9263" y="10671"/>
                  </a:cubicBezTo>
                  <a:lnTo>
                    <a:pt x="8881" y="10745"/>
                  </a:lnTo>
                  <a:cubicBezTo>
                    <a:pt x="7677" y="11001"/>
                    <a:pt x="6665" y="11222"/>
                    <a:pt x="5660" y="11518"/>
                  </a:cubicBezTo>
                  <a:lnTo>
                    <a:pt x="5642" y="11524"/>
                  </a:lnTo>
                  <a:lnTo>
                    <a:pt x="5632" y="11524"/>
                  </a:lnTo>
                  <a:lnTo>
                    <a:pt x="5603" y="11529"/>
                  </a:lnTo>
                  <a:lnTo>
                    <a:pt x="5632" y="11529"/>
                  </a:lnTo>
                  <a:cubicBezTo>
                    <a:pt x="5104" y="11683"/>
                    <a:pt x="4700" y="11820"/>
                    <a:pt x="4325" y="11967"/>
                  </a:cubicBezTo>
                  <a:cubicBezTo>
                    <a:pt x="3887" y="12143"/>
                    <a:pt x="3535" y="12308"/>
                    <a:pt x="3229" y="12489"/>
                  </a:cubicBezTo>
                  <a:cubicBezTo>
                    <a:pt x="2983" y="12643"/>
                    <a:pt x="2791" y="12791"/>
                    <a:pt x="2626" y="12950"/>
                  </a:cubicBezTo>
                  <a:cubicBezTo>
                    <a:pt x="2534" y="13047"/>
                    <a:pt x="2461" y="13143"/>
                    <a:pt x="2398" y="13245"/>
                  </a:cubicBezTo>
                  <a:cubicBezTo>
                    <a:pt x="2359" y="13325"/>
                    <a:pt x="2330" y="13399"/>
                    <a:pt x="2308" y="13473"/>
                  </a:cubicBezTo>
                  <a:cubicBezTo>
                    <a:pt x="2296" y="13546"/>
                    <a:pt x="2285" y="13609"/>
                    <a:pt x="2285" y="13677"/>
                  </a:cubicBezTo>
                  <a:cubicBezTo>
                    <a:pt x="2290" y="13751"/>
                    <a:pt x="2301" y="13824"/>
                    <a:pt x="2324" y="13899"/>
                  </a:cubicBezTo>
                  <a:cubicBezTo>
                    <a:pt x="2359" y="14007"/>
                    <a:pt x="2404" y="14115"/>
                    <a:pt x="2466" y="14223"/>
                  </a:cubicBezTo>
                  <a:cubicBezTo>
                    <a:pt x="2552" y="14354"/>
                    <a:pt x="2649" y="14479"/>
                    <a:pt x="2768" y="14598"/>
                  </a:cubicBezTo>
                  <a:cubicBezTo>
                    <a:pt x="2944" y="14763"/>
                    <a:pt x="3154" y="14910"/>
                    <a:pt x="3405" y="15059"/>
                  </a:cubicBezTo>
                  <a:cubicBezTo>
                    <a:pt x="4126" y="15445"/>
                    <a:pt x="4916" y="15672"/>
                    <a:pt x="5671" y="15859"/>
                  </a:cubicBezTo>
                  <a:cubicBezTo>
                    <a:pt x="6024" y="15945"/>
                    <a:pt x="6399" y="16030"/>
                    <a:pt x="6819" y="16115"/>
                  </a:cubicBezTo>
                  <a:cubicBezTo>
                    <a:pt x="7126" y="16177"/>
                    <a:pt x="7433" y="16240"/>
                    <a:pt x="7740" y="16297"/>
                  </a:cubicBezTo>
                  <a:lnTo>
                    <a:pt x="7848" y="16320"/>
                  </a:lnTo>
                  <a:cubicBezTo>
                    <a:pt x="8165" y="16381"/>
                    <a:pt x="8485" y="16444"/>
                    <a:pt x="8797" y="16512"/>
                  </a:cubicBezTo>
                  <a:cubicBezTo>
                    <a:pt x="9484" y="16654"/>
                    <a:pt x="10058" y="16785"/>
                    <a:pt x="10632" y="16956"/>
                  </a:cubicBezTo>
                  <a:cubicBezTo>
                    <a:pt x="11058" y="17081"/>
                    <a:pt x="11616" y="17262"/>
                    <a:pt x="12127" y="17553"/>
                  </a:cubicBezTo>
                  <a:cubicBezTo>
                    <a:pt x="12371" y="17695"/>
                    <a:pt x="12553" y="17820"/>
                    <a:pt x="12694" y="17957"/>
                  </a:cubicBezTo>
                  <a:cubicBezTo>
                    <a:pt x="12854" y="18098"/>
                    <a:pt x="12973" y="18222"/>
                    <a:pt x="13082" y="18348"/>
                  </a:cubicBezTo>
                  <a:cubicBezTo>
                    <a:pt x="13314" y="18615"/>
                    <a:pt x="13484" y="18859"/>
                    <a:pt x="13599" y="19103"/>
                  </a:cubicBezTo>
                  <a:cubicBezTo>
                    <a:pt x="13655" y="19234"/>
                    <a:pt x="13701" y="19360"/>
                    <a:pt x="13730" y="19491"/>
                  </a:cubicBezTo>
                  <a:cubicBezTo>
                    <a:pt x="13757" y="19599"/>
                    <a:pt x="13769" y="19712"/>
                    <a:pt x="13775" y="19837"/>
                  </a:cubicBezTo>
                  <a:cubicBezTo>
                    <a:pt x="13785" y="20257"/>
                    <a:pt x="13593" y="20690"/>
                    <a:pt x="13234" y="21065"/>
                  </a:cubicBezTo>
                  <a:cubicBezTo>
                    <a:pt x="13053" y="21251"/>
                    <a:pt x="12836" y="21427"/>
                    <a:pt x="12598" y="21587"/>
                  </a:cubicBezTo>
                  <a:cubicBezTo>
                    <a:pt x="12337" y="21763"/>
                    <a:pt x="12052" y="21922"/>
                    <a:pt x="11763" y="22064"/>
                  </a:cubicBezTo>
                  <a:cubicBezTo>
                    <a:pt x="11178" y="22348"/>
                    <a:pt x="10530" y="22604"/>
                    <a:pt x="9666" y="22888"/>
                  </a:cubicBezTo>
                  <a:cubicBezTo>
                    <a:pt x="8587" y="23252"/>
                    <a:pt x="7467" y="23559"/>
                    <a:pt x="6387" y="23866"/>
                  </a:cubicBezTo>
                  <a:cubicBezTo>
                    <a:pt x="5876" y="24008"/>
                    <a:pt x="5291" y="24173"/>
                    <a:pt x="4734" y="24332"/>
                  </a:cubicBezTo>
                  <a:cubicBezTo>
                    <a:pt x="4052" y="24537"/>
                    <a:pt x="3319" y="24758"/>
                    <a:pt x="2597" y="25025"/>
                  </a:cubicBezTo>
                  <a:cubicBezTo>
                    <a:pt x="2097" y="25212"/>
                    <a:pt x="1517" y="25445"/>
                    <a:pt x="966" y="25769"/>
                  </a:cubicBezTo>
                  <a:cubicBezTo>
                    <a:pt x="706" y="25935"/>
                    <a:pt x="507" y="26087"/>
                    <a:pt x="336" y="26252"/>
                  </a:cubicBezTo>
                  <a:cubicBezTo>
                    <a:pt x="245" y="26355"/>
                    <a:pt x="171" y="26446"/>
                    <a:pt x="114" y="26548"/>
                  </a:cubicBezTo>
                  <a:cubicBezTo>
                    <a:pt x="74" y="26622"/>
                    <a:pt x="46" y="26695"/>
                    <a:pt x="24" y="26769"/>
                  </a:cubicBezTo>
                  <a:cubicBezTo>
                    <a:pt x="12" y="26837"/>
                    <a:pt x="1" y="26906"/>
                    <a:pt x="1" y="26974"/>
                  </a:cubicBezTo>
                  <a:cubicBezTo>
                    <a:pt x="6" y="27047"/>
                    <a:pt x="17" y="27121"/>
                    <a:pt x="40" y="27196"/>
                  </a:cubicBezTo>
                  <a:cubicBezTo>
                    <a:pt x="74" y="27304"/>
                    <a:pt x="119" y="27406"/>
                    <a:pt x="182" y="27514"/>
                  </a:cubicBezTo>
                  <a:cubicBezTo>
                    <a:pt x="297" y="27690"/>
                    <a:pt x="438" y="27860"/>
                    <a:pt x="620" y="28042"/>
                  </a:cubicBezTo>
                  <a:cubicBezTo>
                    <a:pt x="727" y="28151"/>
                    <a:pt x="848" y="28253"/>
                    <a:pt x="961" y="28343"/>
                  </a:cubicBezTo>
                  <a:cubicBezTo>
                    <a:pt x="1120" y="28474"/>
                    <a:pt x="1302" y="28599"/>
                    <a:pt x="1517" y="28718"/>
                  </a:cubicBezTo>
                  <a:cubicBezTo>
                    <a:pt x="1756" y="28849"/>
                    <a:pt x="2007" y="28962"/>
                    <a:pt x="2251" y="29077"/>
                  </a:cubicBezTo>
                  <a:cubicBezTo>
                    <a:pt x="2495" y="29190"/>
                    <a:pt x="2751" y="29303"/>
                    <a:pt x="2995" y="29434"/>
                  </a:cubicBezTo>
                  <a:cubicBezTo>
                    <a:pt x="3229" y="29565"/>
                    <a:pt x="3455" y="29690"/>
                    <a:pt x="3654" y="29855"/>
                  </a:cubicBezTo>
                  <a:cubicBezTo>
                    <a:pt x="3814" y="29979"/>
                    <a:pt x="4018" y="30155"/>
                    <a:pt x="4155" y="30378"/>
                  </a:cubicBezTo>
                  <a:lnTo>
                    <a:pt x="4171" y="30406"/>
                  </a:lnTo>
                  <a:cubicBezTo>
                    <a:pt x="4205" y="30462"/>
                    <a:pt x="4245" y="30530"/>
                    <a:pt x="4279" y="30599"/>
                  </a:cubicBezTo>
                  <a:cubicBezTo>
                    <a:pt x="4307" y="30656"/>
                    <a:pt x="4331" y="30719"/>
                    <a:pt x="4354" y="30781"/>
                  </a:cubicBezTo>
                  <a:cubicBezTo>
                    <a:pt x="4399" y="30923"/>
                    <a:pt x="4427" y="31054"/>
                    <a:pt x="4433" y="31178"/>
                  </a:cubicBezTo>
                  <a:cubicBezTo>
                    <a:pt x="4438" y="31315"/>
                    <a:pt x="4444" y="31474"/>
                    <a:pt x="4422" y="31634"/>
                  </a:cubicBezTo>
                  <a:cubicBezTo>
                    <a:pt x="4399" y="31765"/>
                    <a:pt x="4376" y="31917"/>
                    <a:pt x="4325" y="32059"/>
                  </a:cubicBezTo>
                  <a:cubicBezTo>
                    <a:pt x="4228" y="32316"/>
                    <a:pt x="4092" y="32554"/>
                    <a:pt x="3921" y="32741"/>
                  </a:cubicBezTo>
                  <a:cubicBezTo>
                    <a:pt x="4024" y="32696"/>
                    <a:pt x="4126" y="32639"/>
                    <a:pt x="4234" y="32571"/>
                  </a:cubicBezTo>
                  <a:cubicBezTo>
                    <a:pt x="4813" y="32242"/>
                    <a:pt x="5387" y="31878"/>
                    <a:pt x="5938" y="31531"/>
                  </a:cubicBezTo>
                  <a:lnTo>
                    <a:pt x="6484" y="31190"/>
                  </a:lnTo>
                  <a:cubicBezTo>
                    <a:pt x="7189" y="30753"/>
                    <a:pt x="7944" y="30292"/>
                    <a:pt x="8740" y="29900"/>
                  </a:cubicBezTo>
                  <a:cubicBezTo>
                    <a:pt x="9604" y="29473"/>
                    <a:pt x="10394" y="29173"/>
                    <a:pt x="11160" y="28974"/>
                  </a:cubicBezTo>
                  <a:cubicBezTo>
                    <a:pt x="12030" y="28752"/>
                    <a:pt x="12967" y="28582"/>
                    <a:pt x="13945" y="28463"/>
                  </a:cubicBezTo>
                  <a:cubicBezTo>
                    <a:pt x="15235" y="28309"/>
                    <a:pt x="16552" y="28241"/>
                    <a:pt x="17826" y="28172"/>
                  </a:cubicBezTo>
                  <a:lnTo>
                    <a:pt x="17877" y="28172"/>
                  </a:lnTo>
                  <a:cubicBezTo>
                    <a:pt x="18456" y="28138"/>
                    <a:pt x="19054" y="28110"/>
                    <a:pt x="19639" y="28070"/>
                  </a:cubicBezTo>
                  <a:cubicBezTo>
                    <a:pt x="21338" y="27957"/>
                    <a:pt x="23332" y="27758"/>
                    <a:pt x="25201" y="27184"/>
                  </a:cubicBezTo>
                  <a:cubicBezTo>
                    <a:pt x="25514" y="27081"/>
                    <a:pt x="25872" y="26951"/>
                    <a:pt x="26208" y="26746"/>
                  </a:cubicBezTo>
                  <a:cubicBezTo>
                    <a:pt x="26310" y="26678"/>
                    <a:pt x="26389" y="26616"/>
                    <a:pt x="26457" y="26541"/>
                  </a:cubicBezTo>
                  <a:cubicBezTo>
                    <a:pt x="26492" y="26502"/>
                    <a:pt x="26515" y="26468"/>
                    <a:pt x="26537" y="26434"/>
                  </a:cubicBezTo>
                  <a:cubicBezTo>
                    <a:pt x="26549" y="26405"/>
                    <a:pt x="26554" y="26383"/>
                    <a:pt x="26560" y="26360"/>
                  </a:cubicBezTo>
                  <a:cubicBezTo>
                    <a:pt x="26565" y="26349"/>
                    <a:pt x="26565" y="26331"/>
                    <a:pt x="26565" y="26320"/>
                  </a:cubicBezTo>
                  <a:cubicBezTo>
                    <a:pt x="26560" y="26297"/>
                    <a:pt x="26560" y="26275"/>
                    <a:pt x="26554" y="26252"/>
                  </a:cubicBezTo>
                  <a:cubicBezTo>
                    <a:pt x="26542" y="26218"/>
                    <a:pt x="26526" y="26184"/>
                    <a:pt x="26502" y="26155"/>
                  </a:cubicBezTo>
                  <a:cubicBezTo>
                    <a:pt x="26468" y="26105"/>
                    <a:pt x="26429" y="26059"/>
                    <a:pt x="26372" y="26003"/>
                  </a:cubicBezTo>
                  <a:cubicBezTo>
                    <a:pt x="26230" y="25883"/>
                    <a:pt x="26065" y="25775"/>
                    <a:pt x="25838" y="25655"/>
                  </a:cubicBezTo>
                  <a:cubicBezTo>
                    <a:pt x="25650" y="25565"/>
                    <a:pt x="25458" y="25479"/>
                    <a:pt x="25270" y="25411"/>
                  </a:cubicBezTo>
                  <a:cubicBezTo>
                    <a:pt x="25162" y="25371"/>
                    <a:pt x="25060" y="25332"/>
                    <a:pt x="24952" y="25292"/>
                  </a:cubicBezTo>
                  <a:lnTo>
                    <a:pt x="24923" y="25280"/>
                  </a:lnTo>
                  <a:cubicBezTo>
                    <a:pt x="24708" y="25201"/>
                    <a:pt x="24469" y="25116"/>
                    <a:pt x="24236" y="25019"/>
                  </a:cubicBezTo>
                  <a:cubicBezTo>
                    <a:pt x="23940" y="24894"/>
                    <a:pt x="23719" y="24792"/>
                    <a:pt x="23514" y="24678"/>
                  </a:cubicBezTo>
                  <a:cubicBezTo>
                    <a:pt x="23310" y="24571"/>
                    <a:pt x="23071" y="24434"/>
                    <a:pt x="22867" y="24252"/>
                  </a:cubicBezTo>
                  <a:cubicBezTo>
                    <a:pt x="22781" y="24178"/>
                    <a:pt x="22689" y="24099"/>
                    <a:pt x="22610" y="24008"/>
                  </a:cubicBezTo>
                  <a:cubicBezTo>
                    <a:pt x="22531" y="23911"/>
                    <a:pt x="22463" y="23821"/>
                    <a:pt x="22411" y="23729"/>
                  </a:cubicBezTo>
                  <a:cubicBezTo>
                    <a:pt x="22355" y="23627"/>
                    <a:pt x="22314" y="23530"/>
                    <a:pt x="22280" y="23428"/>
                  </a:cubicBezTo>
                  <a:cubicBezTo>
                    <a:pt x="22246" y="23320"/>
                    <a:pt x="22230" y="23212"/>
                    <a:pt x="22224" y="23092"/>
                  </a:cubicBezTo>
                  <a:cubicBezTo>
                    <a:pt x="22219" y="22979"/>
                    <a:pt x="22224" y="22859"/>
                    <a:pt x="22246" y="22735"/>
                  </a:cubicBezTo>
                  <a:cubicBezTo>
                    <a:pt x="22275" y="22599"/>
                    <a:pt x="22314" y="22468"/>
                    <a:pt x="22366" y="22348"/>
                  </a:cubicBezTo>
                  <a:cubicBezTo>
                    <a:pt x="22429" y="22218"/>
                    <a:pt x="22479" y="22104"/>
                    <a:pt x="22548" y="22001"/>
                  </a:cubicBezTo>
                  <a:cubicBezTo>
                    <a:pt x="22599" y="21922"/>
                    <a:pt x="22655" y="21849"/>
                    <a:pt x="22723" y="21775"/>
                  </a:cubicBezTo>
                  <a:cubicBezTo>
                    <a:pt x="22860" y="21616"/>
                    <a:pt x="23014" y="21474"/>
                    <a:pt x="23190" y="21354"/>
                  </a:cubicBezTo>
                  <a:cubicBezTo>
                    <a:pt x="23389" y="21217"/>
                    <a:pt x="23588" y="21099"/>
                    <a:pt x="23780" y="21007"/>
                  </a:cubicBezTo>
                  <a:cubicBezTo>
                    <a:pt x="24207" y="20803"/>
                    <a:pt x="24695" y="20627"/>
                    <a:pt x="25270" y="20480"/>
                  </a:cubicBezTo>
                  <a:cubicBezTo>
                    <a:pt x="26434" y="20178"/>
                    <a:pt x="27674" y="20019"/>
                    <a:pt x="28742" y="19900"/>
                  </a:cubicBezTo>
                  <a:cubicBezTo>
                    <a:pt x="28901" y="19877"/>
                    <a:pt x="29065" y="19859"/>
                    <a:pt x="29230" y="19843"/>
                  </a:cubicBezTo>
                  <a:lnTo>
                    <a:pt x="29259" y="19837"/>
                  </a:lnTo>
                  <a:lnTo>
                    <a:pt x="29321" y="19832"/>
                  </a:lnTo>
                  <a:cubicBezTo>
                    <a:pt x="29651" y="19798"/>
                    <a:pt x="29992" y="19757"/>
                    <a:pt x="30321" y="19717"/>
                  </a:cubicBezTo>
                  <a:cubicBezTo>
                    <a:pt x="30583" y="19683"/>
                    <a:pt x="30764" y="19654"/>
                    <a:pt x="30963" y="19620"/>
                  </a:cubicBezTo>
                  <a:cubicBezTo>
                    <a:pt x="31071" y="19604"/>
                    <a:pt x="31179" y="19581"/>
                    <a:pt x="31288" y="19559"/>
                  </a:cubicBezTo>
                  <a:lnTo>
                    <a:pt x="32004" y="19405"/>
                  </a:lnTo>
                  <a:cubicBezTo>
                    <a:pt x="32605" y="19279"/>
                    <a:pt x="33208" y="19155"/>
                    <a:pt x="33804" y="19030"/>
                  </a:cubicBezTo>
                  <a:lnTo>
                    <a:pt x="34231" y="18945"/>
                  </a:lnTo>
                  <a:cubicBezTo>
                    <a:pt x="35424" y="18694"/>
                    <a:pt x="36696" y="18434"/>
                    <a:pt x="37970" y="18167"/>
                  </a:cubicBezTo>
                  <a:cubicBezTo>
                    <a:pt x="39612" y="17813"/>
                    <a:pt x="41776" y="17348"/>
                    <a:pt x="43913" y="16837"/>
                  </a:cubicBezTo>
                  <a:cubicBezTo>
                    <a:pt x="45403" y="16478"/>
                    <a:pt x="47158" y="16035"/>
                    <a:pt x="48891" y="15495"/>
                  </a:cubicBezTo>
                  <a:lnTo>
                    <a:pt x="48891" y="15495"/>
                  </a:lnTo>
                  <a:lnTo>
                    <a:pt x="48846" y="15507"/>
                  </a:lnTo>
                  <a:cubicBezTo>
                    <a:pt x="51272" y="14745"/>
                    <a:pt x="53142" y="13927"/>
                    <a:pt x="54727" y="12922"/>
                  </a:cubicBezTo>
                  <a:lnTo>
                    <a:pt x="54738" y="12916"/>
                  </a:lnTo>
                  <a:lnTo>
                    <a:pt x="54738" y="12916"/>
                  </a:lnTo>
                  <a:lnTo>
                    <a:pt x="54721" y="12922"/>
                  </a:lnTo>
                  <a:cubicBezTo>
                    <a:pt x="54766" y="12898"/>
                    <a:pt x="54813" y="12870"/>
                    <a:pt x="54858" y="12836"/>
                  </a:cubicBezTo>
                  <a:cubicBezTo>
                    <a:pt x="55687" y="12143"/>
                    <a:pt x="56505" y="11398"/>
                    <a:pt x="57357" y="10575"/>
                  </a:cubicBezTo>
                  <a:cubicBezTo>
                    <a:pt x="57949" y="10000"/>
                    <a:pt x="58556" y="9392"/>
                    <a:pt x="59222" y="8710"/>
                  </a:cubicBezTo>
                  <a:cubicBezTo>
                    <a:pt x="58897" y="8484"/>
                    <a:pt x="58585" y="8251"/>
                    <a:pt x="58290" y="8012"/>
                  </a:cubicBezTo>
                  <a:cubicBezTo>
                    <a:pt x="57517" y="7381"/>
                    <a:pt x="56790" y="6677"/>
                    <a:pt x="56187" y="6080"/>
                  </a:cubicBezTo>
                  <a:cubicBezTo>
                    <a:pt x="56033" y="5927"/>
                    <a:pt x="55886" y="5778"/>
                    <a:pt x="55733" y="5631"/>
                  </a:cubicBezTo>
                  <a:lnTo>
                    <a:pt x="55647" y="5540"/>
                  </a:lnTo>
                  <a:cubicBezTo>
                    <a:pt x="55488" y="5381"/>
                    <a:pt x="55329" y="5227"/>
                    <a:pt x="55175" y="5069"/>
                  </a:cubicBezTo>
                  <a:cubicBezTo>
                    <a:pt x="55057" y="4955"/>
                    <a:pt x="54942" y="4836"/>
                    <a:pt x="54824" y="4721"/>
                  </a:cubicBezTo>
                  <a:lnTo>
                    <a:pt x="54789" y="4687"/>
                  </a:lnTo>
                  <a:cubicBezTo>
                    <a:pt x="54624" y="4529"/>
                    <a:pt x="54459" y="4364"/>
                    <a:pt x="54294" y="4204"/>
                  </a:cubicBezTo>
                  <a:cubicBezTo>
                    <a:pt x="54079" y="3984"/>
                    <a:pt x="53863" y="3756"/>
                    <a:pt x="53647" y="3535"/>
                  </a:cubicBezTo>
                  <a:cubicBezTo>
                    <a:pt x="52812" y="2665"/>
                    <a:pt x="51949" y="1773"/>
                    <a:pt x="50948" y="1057"/>
                  </a:cubicBezTo>
                  <a:cubicBezTo>
                    <a:pt x="50431" y="698"/>
                    <a:pt x="49943" y="438"/>
                    <a:pt x="49448" y="255"/>
                  </a:cubicBezTo>
                  <a:cubicBezTo>
                    <a:pt x="49067" y="126"/>
                    <a:pt x="48687" y="40"/>
                    <a:pt x="48312" y="5"/>
                  </a:cubicBezTo>
                  <a:cubicBezTo>
                    <a:pt x="48204" y="0"/>
                    <a:pt x="48102" y="0"/>
                    <a:pt x="47999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2"/>
            <p:cNvSpPr/>
            <p:nvPr/>
          </p:nvSpPr>
          <p:spPr>
            <a:xfrm flipH="1">
              <a:off x="2980855" y="3855025"/>
              <a:ext cx="41456" cy="12093"/>
            </a:xfrm>
            <a:custGeom>
              <a:avLst/>
              <a:gdLst/>
              <a:ahLst/>
              <a:cxnLst/>
              <a:rect l="l" t="t" r="r" b="b"/>
              <a:pathLst>
                <a:path w="1409" h="411" extrusionOk="0">
                  <a:moveTo>
                    <a:pt x="704" y="1"/>
                  </a:moveTo>
                  <a:cubicBezTo>
                    <a:pt x="596" y="1"/>
                    <a:pt x="488" y="17"/>
                    <a:pt x="381" y="40"/>
                  </a:cubicBezTo>
                  <a:cubicBezTo>
                    <a:pt x="278" y="57"/>
                    <a:pt x="176" y="91"/>
                    <a:pt x="79" y="137"/>
                  </a:cubicBezTo>
                  <a:cubicBezTo>
                    <a:pt x="51" y="148"/>
                    <a:pt x="34" y="166"/>
                    <a:pt x="17" y="193"/>
                  </a:cubicBezTo>
                  <a:cubicBezTo>
                    <a:pt x="0" y="216"/>
                    <a:pt x="0" y="250"/>
                    <a:pt x="11" y="279"/>
                  </a:cubicBezTo>
                  <a:cubicBezTo>
                    <a:pt x="17" y="308"/>
                    <a:pt x="40" y="329"/>
                    <a:pt x="63" y="342"/>
                  </a:cubicBezTo>
                  <a:cubicBezTo>
                    <a:pt x="77" y="349"/>
                    <a:pt x="98" y="356"/>
                    <a:pt x="117" y="356"/>
                  </a:cubicBezTo>
                  <a:cubicBezTo>
                    <a:pt x="128" y="356"/>
                    <a:pt x="139" y="353"/>
                    <a:pt x="147" y="347"/>
                  </a:cubicBezTo>
                  <a:cubicBezTo>
                    <a:pt x="221" y="313"/>
                    <a:pt x="302" y="290"/>
                    <a:pt x="381" y="279"/>
                  </a:cubicBezTo>
                  <a:cubicBezTo>
                    <a:pt x="444" y="268"/>
                    <a:pt x="507" y="264"/>
                    <a:pt x="571" y="264"/>
                  </a:cubicBezTo>
                  <a:cubicBezTo>
                    <a:pt x="611" y="264"/>
                    <a:pt x="652" y="266"/>
                    <a:pt x="693" y="268"/>
                  </a:cubicBezTo>
                  <a:cubicBezTo>
                    <a:pt x="779" y="279"/>
                    <a:pt x="858" y="295"/>
                    <a:pt x="943" y="319"/>
                  </a:cubicBezTo>
                  <a:cubicBezTo>
                    <a:pt x="1039" y="347"/>
                    <a:pt x="1125" y="392"/>
                    <a:pt x="1228" y="410"/>
                  </a:cubicBezTo>
                  <a:cubicBezTo>
                    <a:pt x="1233" y="410"/>
                    <a:pt x="1239" y="411"/>
                    <a:pt x="1245" y="411"/>
                  </a:cubicBezTo>
                  <a:cubicBezTo>
                    <a:pt x="1302" y="411"/>
                    <a:pt x="1354" y="387"/>
                    <a:pt x="1380" y="336"/>
                  </a:cubicBezTo>
                  <a:cubicBezTo>
                    <a:pt x="1409" y="284"/>
                    <a:pt x="1403" y="205"/>
                    <a:pt x="1352" y="166"/>
                  </a:cubicBezTo>
                  <a:cubicBezTo>
                    <a:pt x="1312" y="132"/>
                    <a:pt x="1267" y="103"/>
                    <a:pt x="1215" y="80"/>
                  </a:cubicBezTo>
                  <a:cubicBezTo>
                    <a:pt x="1165" y="64"/>
                    <a:pt x="1108" y="46"/>
                    <a:pt x="1052" y="35"/>
                  </a:cubicBezTo>
                  <a:cubicBezTo>
                    <a:pt x="943" y="12"/>
                    <a:pt x="829" y="6"/>
                    <a:pt x="716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2"/>
            <p:cNvSpPr/>
            <p:nvPr/>
          </p:nvSpPr>
          <p:spPr>
            <a:xfrm flipH="1">
              <a:off x="4973190" y="3244774"/>
              <a:ext cx="883" cy="37337"/>
            </a:xfrm>
            <a:custGeom>
              <a:avLst/>
              <a:gdLst/>
              <a:ahLst/>
              <a:cxnLst/>
              <a:rect l="l" t="t" r="r" b="b"/>
              <a:pathLst>
                <a:path w="30" h="1269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74"/>
                    <a:pt x="13" y="547"/>
                    <a:pt x="19" y="822"/>
                  </a:cubicBezTo>
                  <a:lnTo>
                    <a:pt x="19" y="822"/>
                  </a:lnTo>
                  <a:cubicBezTo>
                    <a:pt x="14" y="548"/>
                    <a:pt x="8" y="273"/>
                    <a:pt x="0" y="1"/>
                  </a:cubicBezTo>
                  <a:close/>
                  <a:moveTo>
                    <a:pt x="19" y="822"/>
                  </a:moveTo>
                  <a:cubicBezTo>
                    <a:pt x="21" y="926"/>
                    <a:pt x="22" y="1029"/>
                    <a:pt x="24" y="1132"/>
                  </a:cubicBezTo>
                  <a:cubicBezTo>
                    <a:pt x="25" y="1142"/>
                    <a:pt x="26" y="1151"/>
                    <a:pt x="26" y="1161"/>
                  </a:cubicBezTo>
                  <a:lnTo>
                    <a:pt x="26" y="1161"/>
                  </a:lnTo>
                  <a:cubicBezTo>
                    <a:pt x="24" y="1048"/>
                    <a:pt x="21" y="935"/>
                    <a:pt x="19" y="822"/>
                  </a:cubicBezTo>
                  <a:close/>
                  <a:moveTo>
                    <a:pt x="26" y="1161"/>
                  </a:moveTo>
                  <a:cubicBezTo>
                    <a:pt x="27" y="1197"/>
                    <a:pt x="28" y="1233"/>
                    <a:pt x="29" y="1269"/>
                  </a:cubicBezTo>
                  <a:cubicBezTo>
                    <a:pt x="29" y="1232"/>
                    <a:pt x="29" y="1197"/>
                    <a:pt x="26" y="116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2"/>
            <p:cNvSpPr/>
            <p:nvPr/>
          </p:nvSpPr>
          <p:spPr>
            <a:xfrm flipH="1">
              <a:off x="2779371" y="4138069"/>
              <a:ext cx="54373" cy="21272"/>
            </a:xfrm>
            <a:custGeom>
              <a:avLst/>
              <a:gdLst/>
              <a:ahLst/>
              <a:cxnLst/>
              <a:rect l="l" t="t" r="r" b="b"/>
              <a:pathLst>
                <a:path w="1848" h="723" extrusionOk="0">
                  <a:moveTo>
                    <a:pt x="1842" y="1"/>
                  </a:moveTo>
                  <a:cubicBezTo>
                    <a:pt x="1231" y="238"/>
                    <a:pt x="620" y="476"/>
                    <a:pt x="9" y="719"/>
                  </a:cubicBezTo>
                  <a:lnTo>
                    <a:pt x="9" y="719"/>
                  </a:lnTo>
                  <a:cubicBezTo>
                    <a:pt x="17" y="716"/>
                    <a:pt x="24" y="715"/>
                    <a:pt x="29" y="711"/>
                  </a:cubicBezTo>
                  <a:cubicBezTo>
                    <a:pt x="636" y="473"/>
                    <a:pt x="1239" y="234"/>
                    <a:pt x="1847" y="1"/>
                  </a:cubicBezTo>
                  <a:close/>
                  <a:moveTo>
                    <a:pt x="9" y="719"/>
                  </a:moveTo>
                  <a:cubicBezTo>
                    <a:pt x="6" y="720"/>
                    <a:pt x="4" y="721"/>
                    <a:pt x="1" y="722"/>
                  </a:cubicBezTo>
                  <a:cubicBezTo>
                    <a:pt x="4" y="721"/>
                    <a:pt x="6" y="720"/>
                    <a:pt x="9" y="719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2"/>
            <p:cNvSpPr/>
            <p:nvPr/>
          </p:nvSpPr>
          <p:spPr>
            <a:xfrm flipH="1">
              <a:off x="2779224" y="4138069"/>
              <a:ext cx="54196" cy="21272"/>
            </a:xfrm>
            <a:custGeom>
              <a:avLst/>
              <a:gdLst/>
              <a:ahLst/>
              <a:cxnLst/>
              <a:rect l="l" t="t" r="r" b="b"/>
              <a:pathLst>
                <a:path w="1842" h="723" extrusionOk="0">
                  <a:moveTo>
                    <a:pt x="1836" y="1"/>
                  </a:moveTo>
                  <a:cubicBezTo>
                    <a:pt x="1223" y="234"/>
                    <a:pt x="614" y="478"/>
                    <a:pt x="1" y="722"/>
                  </a:cubicBezTo>
                  <a:cubicBezTo>
                    <a:pt x="614" y="478"/>
                    <a:pt x="1228" y="234"/>
                    <a:pt x="184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2"/>
            <p:cNvSpPr/>
            <p:nvPr/>
          </p:nvSpPr>
          <p:spPr>
            <a:xfrm flipH="1">
              <a:off x="196329" y="3969713"/>
              <a:ext cx="4795632" cy="908861"/>
            </a:xfrm>
            <a:custGeom>
              <a:avLst/>
              <a:gdLst/>
              <a:ahLst/>
              <a:cxnLst/>
              <a:rect l="l" t="t" r="r" b="b"/>
              <a:pathLst>
                <a:path w="162992" h="30890" extrusionOk="0">
                  <a:moveTo>
                    <a:pt x="127802" y="0"/>
                  </a:moveTo>
                  <a:cubicBezTo>
                    <a:pt x="126801" y="0"/>
                    <a:pt x="125744" y="40"/>
                    <a:pt x="124471" y="120"/>
                  </a:cubicBezTo>
                  <a:lnTo>
                    <a:pt x="124489" y="131"/>
                  </a:lnTo>
                  <a:cubicBezTo>
                    <a:pt x="123676" y="176"/>
                    <a:pt x="122772" y="250"/>
                    <a:pt x="122176" y="296"/>
                  </a:cubicBezTo>
                  <a:lnTo>
                    <a:pt x="122137" y="302"/>
                  </a:lnTo>
                  <a:lnTo>
                    <a:pt x="122051" y="307"/>
                  </a:lnTo>
                  <a:cubicBezTo>
                    <a:pt x="121363" y="365"/>
                    <a:pt x="120642" y="420"/>
                    <a:pt x="119937" y="472"/>
                  </a:cubicBezTo>
                  <a:cubicBezTo>
                    <a:pt x="118738" y="557"/>
                    <a:pt x="117443" y="637"/>
                    <a:pt x="116129" y="637"/>
                  </a:cubicBezTo>
                  <a:cubicBezTo>
                    <a:pt x="115993" y="637"/>
                    <a:pt x="115857" y="637"/>
                    <a:pt x="115727" y="632"/>
                  </a:cubicBezTo>
                  <a:cubicBezTo>
                    <a:pt x="114760" y="620"/>
                    <a:pt x="113800" y="564"/>
                    <a:pt x="112869" y="501"/>
                  </a:cubicBezTo>
                  <a:lnTo>
                    <a:pt x="112817" y="501"/>
                  </a:lnTo>
                  <a:cubicBezTo>
                    <a:pt x="112454" y="478"/>
                    <a:pt x="111902" y="444"/>
                    <a:pt x="111356" y="415"/>
                  </a:cubicBezTo>
                  <a:cubicBezTo>
                    <a:pt x="110652" y="375"/>
                    <a:pt x="109897" y="341"/>
                    <a:pt x="109135" y="341"/>
                  </a:cubicBezTo>
                  <a:lnTo>
                    <a:pt x="109038" y="341"/>
                  </a:lnTo>
                  <a:cubicBezTo>
                    <a:pt x="108374" y="341"/>
                    <a:pt x="107754" y="359"/>
                    <a:pt x="107141" y="399"/>
                  </a:cubicBezTo>
                  <a:cubicBezTo>
                    <a:pt x="106430" y="449"/>
                    <a:pt x="105828" y="517"/>
                    <a:pt x="105287" y="609"/>
                  </a:cubicBezTo>
                  <a:cubicBezTo>
                    <a:pt x="104981" y="659"/>
                    <a:pt x="104663" y="716"/>
                    <a:pt x="104327" y="785"/>
                  </a:cubicBezTo>
                  <a:cubicBezTo>
                    <a:pt x="104265" y="802"/>
                    <a:pt x="104196" y="819"/>
                    <a:pt x="104128" y="836"/>
                  </a:cubicBezTo>
                  <a:lnTo>
                    <a:pt x="104010" y="858"/>
                  </a:lnTo>
                  <a:lnTo>
                    <a:pt x="104004" y="864"/>
                  </a:lnTo>
                  <a:lnTo>
                    <a:pt x="103941" y="876"/>
                  </a:lnTo>
                  <a:cubicBezTo>
                    <a:pt x="103811" y="905"/>
                    <a:pt x="103680" y="932"/>
                    <a:pt x="103549" y="961"/>
                  </a:cubicBezTo>
                  <a:cubicBezTo>
                    <a:pt x="102913" y="1091"/>
                    <a:pt x="102339" y="1177"/>
                    <a:pt x="101794" y="1233"/>
                  </a:cubicBezTo>
                  <a:cubicBezTo>
                    <a:pt x="101230" y="1291"/>
                    <a:pt x="100713" y="1330"/>
                    <a:pt x="100220" y="1348"/>
                  </a:cubicBezTo>
                  <a:cubicBezTo>
                    <a:pt x="99777" y="1364"/>
                    <a:pt x="99305" y="1370"/>
                    <a:pt x="98765" y="1370"/>
                  </a:cubicBezTo>
                  <a:cubicBezTo>
                    <a:pt x="98287" y="1370"/>
                    <a:pt x="97787" y="1364"/>
                    <a:pt x="97316" y="1359"/>
                  </a:cubicBezTo>
                  <a:lnTo>
                    <a:pt x="97230" y="1359"/>
                  </a:lnTo>
                  <a:lnTo>
                    <a:pt x="97112" y="1353"/>
                  </a:lnTo>
                  <a:lnTo>
                    <a:pt x="96827" y="1353"/>
                  </a:lnTo>
                  <a:cubicBezTo>
                    <a:pt x="96384" y="1341"/>
                    <a:pt x="96008" y="1341"/>
                    <a:pt x="95651" y="1341"/>
                  </a:cubicBezTo>
                  <a:cubicBezTo>
                    <a:pt x="94793" y="1341"/>
                    <a:pt x="94077" y="1359"/>
                    <a:pt x="93412" y="1398"/>
                  </a:cubicBezTo>
                  <a:cubicBezTo>
                    <a:pt x="92611" y="1461"/>
                    <a:pt x="91820" y="1563"/>
                    <a:pt x="91088" y="1666"/>
                  </a:cubicBezTo>
                  <a:lnTo>
                    <a:pt x="90894" y="1694"/>
                  </a:lnTo>
                  <a:lnTo>
                    <a:pt x="90878" y="1694"/>
                  </a:lnTo>
                  <a:lnTo>
                    <a:pt x="90844" y="1700"/>
                  </a:lnTo>
                  <a:cubicBezTo>
                    <a:pt x="90225" y="1791"/>
                    <a:pt x="89520" y="1887"/>
                    <a:pt x="88838" y="1938"/>
                  </a:cubicBezTo>
                  <a:cubicBezTo>
                    <a:pt x="88696" y="1944"/>
                    <a:pt x="88554" y="1955"/>
                    <a:pt x="88411" y="1962"/>
                  </a:cubicBezTo>
                  <a:cubicBezTo>
                    <a:pt x="88400" y="1996"/>
                    <a:pt x="88395" y="2017"/>
                    <a:pt x="88384" y="2035"/>
                  </a:cubicBezTo>
                  <a:cubicBezTo>
                    <a:pt x="88361" y="2069"/>
                    <a:pt x="88326" y="2103"/>
                    <a:pt x="88287" y="2103"/>
                  </a:cubicBezTo>
                  <a:cubicBezTo>
                    <a:pt x="87167" y="2251"/>
                    <a:pt x="86037" y="2450"/>
                    <a:pt x="84912" y="2699"/>
                  </a:cubicBezTo>
                  <a:cubicBezTo>
                    <a:pt x="83747" y="2956"/>
                    <a:pt x="82701" y="3223"/>
                    <a:pt x="81712" y="3507"/>
                  </a:cubicBezTo>
                  <a:cubicBezTo>
                    <a:pt x="79690" y="4086"/>
                    <a:pt x="77553" y="4813"/>
                    <a:pt x="75177" y="5723"/>
                  </a:cubicBezTo>
                  <a:lnTo>
                    <a:pt x="75206" y="5723"/>
                  </a:lnTo>
                  <a:cubicBezTo>
                    <a:pt x="72313" y="6819"/>
                    <a:pt x="69438" y="8057"/>
                    <a:pt x="66666" y="9258"/>
                  </a:cubicBezTo>
                  <a:lnTo>
                    <a:pt x="66632" y="9274"/>
                  </a:lnTo>
                  <a:lnTo>
                    <a:pt x="66609" y="9279"/>
                  </a:lnTo>
                  <a:lnTo>
                    <a:pt x="65466" y="9774"/>
                  </a:lnTo>
                  <a:lnTo>
                    <a:pt x="65324" y="9837"/>
                  </a:lnTo>
                  <a:lnTo>
                    <a:pt x="65284" y="9854"/>
                  </a:lnTo>
                  <a:lnTo>
                    <a:pt x="65250" y="9864"/>
                  </a:lnTo>
                  <a:cubicBezTo>
                    <a:pt x="63836" y="10473"/>
                    <a:pt x="62376" y="11104"/>
                    <a:pt x="60897" y="11684"/>
                  </a:cubicBezTo>
                  <a:cubicBezTo>
                    <a:pt x="59352" y="12285"/>
                    <a:pt x="57847" y="12837"/>
                    <a:pt x="56420" y="13308"/>
                  </a:cubicBezTo>
                  <a:cubicBezTo>
                    <a:pt x="50976" y="15127"/>
                    <a:pt x="45266" y="16479"/>
                    <a:pt x="39436" y="17331"/>
                  </a:cubicBezTo>
                  <a:cubicBezTo>
                    <a:pt x="34083" y="18115"/>
                    <a:pt x="28594" y="18508"/>
                    <a:pt x="23105" y="18508"/>
                  </a:cubicBezTo>
                  <a:cubicBezTo>
                    <a:pt x="22741" y="18508"/>
                    <a:pt x="22384" y="18508"/>
                    <a:pt x="22019" y="18502"/>
                  </a:cubicBezTo>
                  <a:cubicBezTo>
                    <a:pt x="16229" y="18451"/>
                    <a:pt x="10370" y="17979"/>
                    <a:pt x="4608" y="17110"/>
                  </a:cubicBezTo>
                  <a:cubicBezTo>
                    <a:pt x="3069" y="16877"/>
                    <a:pt x="1534" y="16615"/>
                    <a:pt x="52" y="16337"/>
                  </a:cubicBezTo>
                  <a:cubicBezTo>
                    <a:pt x="34" y="16513"/>
                    <a:pt x="34" y="16683"/>
                    <a:pt x="29" y="16843"/>
                  </a:cubicBezTo>
                  <a:cubicBezTo>
                    <a:pt x="40" y="17058"/>
                    <a:pt x="47" y="17281"/>
                    <a:pt x="58" y="17501"/>
                  </a:cubicBezTo>
                  <a:cubicBezTo>
                    <a:pt x="58" y="17542"/>
                    <a:pt x="47" y="17582"/>
                    <a:pt x="18" y="17616"/>
                  </a:cubicBezTo>
                  <a:cubicBezTo>
                    <a:pt x="0" y="18826"/>
                    <a:pt x="18" y="20042"/>
                    <a:pt x="34" y="21218"/>
                  </a:cubicBezTo>
                  <a:lnTo>
                    <a:pt x="34" y="21259"/>
                  </a:lnTo>
                  <a:lnTo>
                    <a:pt x="34" y="21286"/>
                  </a:lnTo>
                  <a:lnTo>
                    <a:pt x="34" y="21327"/>
                  </a:lnTo>
                  <a:lnTo>
                    <a:pt x="34" y="21400"/>
                  </a:lnTo>
                  <a:lnTo>
                    <a:pt x="40" y="21576"/>
                  </a:lnTo>
                  <a:cubicBezTo>
                    <a:pt x="47" y="22219"/>
                    <a:pt x="68" y="23407"/>
                    <a:pt x="63" y="24480"/>
                  </a:cubicBezTo>
                  <a:lnTo>
                    <a:pt x="58" y="24668"/>
                  </a:lnTo>
                  <a:cubicBezTo>
                    <a:pt x="86" y="24702"/>
                    <a:pt x="97" y="24742"/>
                    <a:pt x="108" y="24792"/>
                  </a:cubicBezTo>
                  <a:cubicBezTo>
                    <a:pt x="194" y="25253"/>
                    <a:pt x="251" y="25736"/>
                    <a:pt x="278" y="26219"/>
                  </a:cubicBezTo>
                  <a:cubicBezTo>
                    <a:pt x="302" y="26622"/>
                    <a:pt x="307" y="27060"/>
                    <a:pt x="296" y="27606"/>
                  </a:cubicBezTo>
                  <a:cubicBezTo>
                    <a:pt x="291" y="27889"/>
                    <a:pt x="285" y="28173"/>
                    <a:pt x="278" y="28463"/>
                  </a:cubicBezTo>
                  <a:cubicBezTo>
                    <a:pt x="273" y="28639"/>
                    <a:pt x="268" y="28815"/>
                    <a:pt x="262" y="28991"/>
                  </a:cubicBezTo>
                  <a:cubicBezTo>
                    <a:pt x="262" y="29168"/>
                    <a:pt x="257" y="29344"/>
                    <a:pt x="251" y="29520"/>
                  </a:cubicBezTo>
                  <a:lnTo>
                    <a:pt x="251" y="29543"/>
                  </a:lnTo>
                  <a:lnTo>
                    <a:pt x="251" y="29605"/>
                  </a:lnTo>
                  <a:cubicBezTo>
                    <a:pt x="244" y="29867"/>
                    <a:pt x="244" y="30128"/>
                    <a:pt x="233" y="30383"/>
                  </a:cubicBezTo>
                  <a:cubicBezTo>
                    <a:pt x="233" y="30457"/>
                    <a:pt x="223" y="30514"/>
                    <a:pt x="183" y="30559"/>
                  </a:cubicBezTo>
                  <a:cubicBezTo>
                    <a:pt x="1552" y="30498"/>
                    <a:pt x="2932" y="30464"/>
                    <a:pt x="4274" y="30464"/>
                  </a:cubicBezTo>
                  <a:cubicBezTo>
                    <a:pt x="4655" y="30464"/>
                    <a:pt x="5030" y="30464"/>
                    <a:pt x="5393" y="30469"/>
                  </a:cubicBezTo>
                  <a:cubicBezTo>
                    <a:pt x="7467" y="30498"/>
                    <a:pt x="9559" y="30583"/>
                    <a:pt x="11581" y="30662"/>
                  </a:cubicBezTo>
                  <a:lnTo>
                    <a:pt x="11649" y="30662"/>
                  </a:lnTo>
                  <a:lnTo>
                    <a:pt x="12525" y="30696"/>
                  </a:lnTo>
                  <a:cubicBezTo>
                    <a:pt x="13928" y="30753"/>
                    <a:pt x="15002" y="30793"/>
                    <a:pt x="16121" y="30821"/>
                  </a:cubicBezTo>
                  <a:cubicBezTo>
                    <a:pt x="17314" y="30844"/>
                    <a:pt x="18497" y="30866"/>
                    <a:pt x="19746" y="30879"/>
                  </a:cubicBezTo>
                  <a:cubicBezTo>
                    <a:pt x="20849" y="30884"/>
                    <a:pt x="21878" y="30889"/>
                    <a:pt x="22814" y="30889"/>
                  </a:cubicBezTo>
                  <a:cubicBezTo>
                    <a:pt x="23997" y="30889"/>
                    <a:pt x="25298" y="30884"/>
                    <a:pt x="26679" y="30866"/>
                  </a:cubicBezTo>
                  <a:cubicBezTo>
                    <a:pt x="33464" y="30793"/>
                    <a:pt x="40311" y="30548"/>
                    <a:pt x="46931" y="30310"/>
                  </a:cubicBezTo>
                  <a:lnTo>
                    <a:pt x="47062" y="30310"/>
                  </a:lnTo>
                  <a:cubicBezTo>
                    <a:pt x="50744" y="30173"/>
                    <a:pt x="55324" y="30008"/>
                    <a:pt x="59693" y="29895"/>
                  </a:cubicBezTo>
                  <a:cubicBezTo>
                    <a:pt x="62478" y="29822"/>
                    <a:pt x="65256" y="29770"/>
                    <a:pt x="67944" y="29741"/>
                  </a:cubicBezTo>
                  <a:cubicBezTo>
                    <a:pt x="70791" y="29707"/>
                    <a:pt x="73575" y="29673"/>
                    <a:pt x="76218" y="29633"/>
                  </a:cubicBezTo>
                  <a:cubicBezTo>
                    <a:pt x="80627" y="29571"/>
                    <a:pt x="85269" y="29492"/>
                    <a:pt x="89003" y="29423"/>
                  </a:cubicBezTo>
                  <a:lnTo>
                    <a:pt x="89497" y="29418"/>
                  </a:lnTo>
                  <a:lnTo>
                    <a:pt x="89900" y="29407"/>
                  </a:lnTo>
                  <a:lnTo>
                    <a:pt x="92764" y="29361"/>
                  </a:lnTo>
                  <a:cubicBezTo>
                    <a:pt x="103674" y="29174"/>
                    <a:pt x="114363" y="29003"/>
                    <a:pt x="125159" y="29003"/>
                  </a:cubicBezTo>
                  <a:lnTo>
                    <a:pt x="125880" y="29003"/>
                  </a:lnTo>
                  <a:cubicBezTo>
                    <a:pt x="132063" y="29003"/>
                    <a:pt x="137479" y="29059"/>
                    <a:pt x="142433" y="29168"/>
                  </a:cubicBezTo>
                  <a:cubicBezTo>
                    <a:pt x="147775" y="29282"/>
                    <a:pt x="153008" y="29457"/>
                    <a:pt x="157986" y="29685"/>
                  </a:cubicBezTo>
                  <a:lnTo>
                    <a:pt x="158020" y="29685"/>
                  </a:lnTo>
                  <a:cubicBezTo>
                    <a:pt x="158037" y="29685"/>
                    <a:pt x="158059" y="29691"/>
                    <a:pt x="158082" y="29691"/>
                  </a:cubicBezTo>
                  <a:lnTo>
                    <a:pt x="158657" y="29719"/>
                  </a:lnTo>
                  <a:lnTo>
                    <a:pt x="158678" y="29719"/>
                  </a:lnTo>
                  <a:cubicBezTo>
                    <a:pt x="159486" y="29753"/>
                    <a:pt x="160299" y="29775"/>
                    <a:pt x="161083" y="29793"/>
                  </a:cubicBezTo>
                  <a:lnTo>
                    <a:pt x="161185" y="29793"/>
                  </a:lnTo>
                  <a:lnTo>
                    <a:pt x="161338" y="29798"/>
                  </a:lnTo>
                  <a:lnTo>
                    <a:pt x="161492" y="29798"/>
                  </a:lnTo>
                  <a:lnTo>
                    <a:pt x="161639" y="29804"/>
                  </a:lnTo>
                  <a:cubicBezTo>
                    <a:pt x="161941" y="29809"/>
                    <a:pt x="162231" y="29816"/>
                    <a:pt x="162526" y="29827"/>
                  </a:cubicBezTo>
                  <a:lnTo>
                    <a:pt x="162538" y="29775"/>
                  </a:lnTo>
                  <a:lnTo>
                    <a:pt x="162543" y="29753"/>
                  </a:lnTo>
                  <a:lnTo>
                    <a:pt x="162549" y="29719"/>
                  </a:lnTo>
                  <a:lnTo>
                    <a:pt x="162554" y="29685"/>
                  </a:lnTo>
                  <a:cubicBezTo>
                    <a:pt x="162475" y="29662"/>
                    <a:pt x="162407" y="29622"/>
                    <a:pt x="162367" y="29565"/>
                  </a:cubicBezTo>
                  <a:cubicBezTo>
                    <a:pt x="162339" y="29520"/>
                    <a:pt x="162321" y="29481"/>
                    <a:pt x="162321" y="29434"/>
                  </a:cubicBezTo>
                  <a:cubicBezTo>
                    <a:pt x="162367" y="28020"/>
                    <a:pt x="162401" y="26900"/>
                    <a:pt x="162418" y="25815"/>
                  </a:cubicBezTo>
                  <a:cubicBezTo>
                    <a:pt x="162441" y="24622"/>
                    <a:pt x="162452" y="23446"/>
                    <a:pt x="162452" y="22219"/>
                  </a:cubicBezTo>
                  <a:cubicBezTo>
                    <a:pt x="162452" y="20821"/>
                    <a:pt x="162446" y="19360"/>
                    <a:pt x="162436" y="18183"/>
                  </a:cubicBezTo>
                  <a:lnTo>
                    <a:pt x="162436" y="17952"/>
                  </a:lnTo>
                  <a:lnTo>
                    <a:pt x="162436" y="17883"/>
                  </a:lnTo>
                  <a:lnTo>
                    <a:pt x="162436" y="17837"/>
                  </a:lnTo>
                  <a:lnTo>
                    <a:pt x="162436" y="17792"/>
                  </a:lnTo>
                  <a:cubicBezTo>
                    <a:pt x="162418" y="15474"/>
                    <a:pt x="162407" y="13069"/>
                    <a:pt x="162441" y="10700"/>
                  </a:cubicBezTo>
                  <a:cubicBezTo>
                    <a:pt x="162497" y="6961"/>
                    <a:pt x="162674" y="3905"/>
                    <a:pt x="162992" y="1068"/>
                  </a:cubicBezTo>
                  <a:cubicBezTo>
                    <a:pt x="162924" y="1063"/>
                    <a:pt x="162867" y="1034"/>
                    <a:pt x="162827" y="989"/>
                  </a:cubicBezTo>
                  <a:cubicBezTo>
                    <a:pt x="162793" y="950"/>
                    <a:pt x="162777" y="898"/>
                    <a:pt x="162782" y="847"/>
                  </a:cubicBezTo>
                  <a:lnTo>
                    <a:pt x="162793" y="671"/>
                  </a:lnTo>
                  <a:lnTo>
                    <a:pt x="162793" y="671"/>
                  </a:lnTo>
                  <a:cubicBezTo>
                    <a:pt x="162168" y="677"/>
                    <a:pt x="161508" y="693"/>
                    <a:pt x="160980" y="711"/>
                  </a:cubicBezTo>
                  <a:lnTo>
                    <a:pt x="160907" y="711"/>
                  </a:lnTo>
                  <a:lnTo>
                    <a:pt x="160855" y="716"/>
                  </a:lnTo>
                  <a:lnTo>
                    <a:pt x="160702" y="722"/>
                  </a:lnTo>
                  <a:lnTo>
                    <a:pt x="160288" y="734"/>
                  </a:lnTo>
                  <a:lnTo>
                    <a:pt x="160254" y="734"/>
                  </a:lnTo>
                  <a:lnTo>
                    <a:pt x="159958" y="745"/>
                  </a:lnTo>
                  <a:lnTo>
                    <a:pt x="159662" y="750"/>
                  </a:lnTo>
                  <a:lnTo>
                    <a:pt x="159373" y="761"/>
                  </a:lnTo>
                  <a:lnTo>
                    <a:pt x="159315" y="761"/>
                  </a:lnTo>
                  <a:lnTo>
                    <a:pt x="159253" y="768"/>
                  </a:lnTo>
                  <a:cubicBezTo>
                    <a:pt x="158599" y="785"/>
                    <a:pt x="157962" y="808"/>
                    <a:pt x="157327" y="819"/>
                  </a:cubicBezTo>
                  <a:cubicBezTo>
                    <a:pt x="156622" y="836"/>
                    <a:pt x="155696" y="853"/>
                    <a:pt x="154724" y="853"/>
                  </a:cubicBezTo>
                  <a:lnTo>
                    <a:pt x="154372" y="853"/>
                  </a:lnTo>
                  <a:cubicBezTo>
                    <a:pt x="151980" y="842"/>
                    <a:pt x="150025" y="734"/>
                    <a:pt x="148229" y="517"/>
                  </a:cubicBezTo>
                  <a:cubicBezTo>
                    <a:pt x="147973" y="489"/>
                    <a:pt x="147700" y="455"/>
                    <a:pt x="147434" y="415"/>
                  </a:cubicBezTo>
                  <a:lnTo>
                    <a:pt x="147264" y="393"/>
                  </a:lnTo>
                  <a:lnTo>
                    <a:pt x="147167" y="375"/>
                  </a:lnTo>
                  <a:lnTo>
                    <a:pt x="147133" y="370"/>
                  </a:lnTo>
                  <a:cubicBezTo>
                    <a:pt x="146973" y="347"/>
                    <a:pt x="146814" y="325"/>
                    <a:pt x="146650" y="307"/>
                  </a:cubicBezTo>
                  <a:cubicBezTo>
                    <a:pt x="146155" y="245"/>
                    <a:pt x="145740" y="210"/>
                    <a:pt x="145342" y="189"/>
                  </a:cubicBezTo>
                  <a:cubicBezTo>
                    <a:pt x="144985" y="176"/>
                    <a:pt x="144649" y="165"/>
                    <a:pt x="144332" y="165"/>
                  </a:cubicBezTo>
                  <a:cubicBezTo>
                    <a:pt x="144178" y="165"/>
                    <a:pt x="144030" y="171"/>
                    <a:pt x="143882" y="171"/>
                  </a:cubicBezTo>
                  <a:cubicBezTo>
                    <a:pt x="143479" y="182"/>
                    <a:pt x="143070" y="200"/>
                    <a:pt x="142632" y="228"/>
                  </a:cubicBezTo>
                  <a:cubicBezTo>
                    <a:pt x="141775" y="291"/>
                    <a:pt x="140899" y="375"/>
                    <a:pt x="140131" y="455"/>
                  </a:cubicBezTo>
                  <a:lnTo>
                    <a:pt x="140086" y="455"/>
                  </a:lnTo>
                  <a:lnTo>
                    <a:pt x="140052" y="461"/>
                  </a:lnTo>
                  <a:lnTo>
                    <a:pt x="140036" y="461"/>
                  </a:lnTo>
                  <a:lnTo>
                    <a:pt x="139973" y="467"/>
                  </a:lnTo>
                  <a:lnTo>
                    <a:pt x="139934" y="472"/>
                  </a:lnTo>
                  <a:cubicBezTo>
                    <a:pt x="139263" y="540"/>
                    <a:pt x="138342" y="637"/>
                    <a:pt x="137490" y="688"/>
                  </a:cubicBezTo>
                  <a:cubicBezTo>
                    <a:pt x="136858" y="722"/>
                    <a:pt x="136342" y="740"/>
                    <a:pt x="135853" y="740"/>
                  </a:cubicBezTo>
                  <a:cubicBezTo>
                    <a:pt x="135461" y="740"/>
                    <a:pt x="135114" y="727"/>
                    <a:pt x="134785" y="711"/>
                  </a:cubicBezTo>
                  <a:cubicBezTo>
                    <a:pt x="134274" y="677"/>
                    <a:pt x="133858" y="637"/>
                    <a:pt x="133483" y="585"/>
                  </a:cubicBezTo>
                  <a:cubicBezTo>
                    <a:pt x="133296" y="557"/>
                    <a:pt x="133013" y="517"/>
                    <a:pt x="132728" y="461"/>
                  </a:cubicBezTo>
                  <a:lnTo>
                    <a:pt x="132563" y="427"/>
                  </a:lnTo>
                  <a:lnTo>
                    <a:pt x="132478" y="415"/>
                  </a:lnTo>
                  <a:lnTo>
                    <a:pt x="132365" y="393"/>
                  </a:lnTo>
                  <a:lnTo>
                    <a:pt x="132331" y="381"/>
                  </a:lnTo>
                  <a:cubicBezTo>
                    <a:pt x="131620" y="250"/>
                    <a:pt x="130960" y="160"/>
                    <a:pt x="130319" y="108"/>
                  </a:cubicBezTo>
                  <a:cubicBezTo>
                    <a:pt x="129654" y="52"/>
                    <a:pt x="129024" y="18"/>
                    <a:pt x="128449" y="6"/>
                  </a:cubicBezTo>
                  <a:cubicBezTo>
                    <a:pt x="128233" y="0"/>
                    <a:pt x="128017" y="0"/>
                    <a:pt x="12780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2"/>
            <p:cNvSpPr/>
            <p:nvPr/>
          </p:nvSpPr>
          <p:spPr>
            <a:xfrm flipH="1">
              <a:off x="1950797" y="3288113"/>
              <a:ext cx="2274801" cy="697813"/>
            </a:xfrm>
            <a:custGeom>
              <a:avLst/>
              <a:gdLst/>
              <a:ahLst/>
              <a:cxnLst/>
              <a:rect l="l" t="t" r="r" b="b"/>
              <a:pathLst>
                <a:path w="77315" h="23717" extrusionOk="0">
                  <a:moveTo>
                    <a:pt x="77133" y="0"/>
                  </a:moveTo>
                  <a:cubicBezTo>
                    <a:pt x="77105" y="0"/>
                    <a:pt x="77076" y="6"/>
                    <a:pt x="77048" y="17"/>
                  </a:cubicBezTo>
                  <a:cubicBezTo>
                    <a:pt x="76786" y="119"/>
                    <a:pt x="76525" y="221"/>
                    <a:pt x="76263" y="318"/>
                  </a:cubicBezTo>
                  <a:cubicBezTo>
                    <a:pt x="75723" y="512"/>
                    <a:pt x="75172" y="699"/>
                    <a:pt x="74621" y="869"/>
                  </a:cubicBezTo>
                  <a:cubicBezTo>
                    <a:pt x="74031" y="1057"/>
                    <a:pt x="73434" y="1221"/>
                    <a:pt x="72831" y="1386"/>
                  </a:cubicBezTo>
                  <a:cubicBezTo>
                    <a:pt x="71689" y="1693"/>
                    <a:pt x="70530" y="1966"/>
                    <a:pt x="69371" y="2222"/>
                  </a:cubicBezTo>
                  <a:cubicBezTo>
                    <a:pt x="68212" y="2482"/>
                    <a:pt x="67047" y="2721"/>
                    <a:pt x="65882" y="2954"/>
                  </a:cubicBezTo>
                  <a:cubicBezTo>
                    <a:pt x="64700" y="3187"/>
                    <a:pt x="63523" y="3421"/>
                    <a:pt x="62348" y="3670"/>
                  </a:cubicBezTo>
                  <a:cubicBezTo>
                    <a:pt x="61626" y="3824"/>
                    <a:pt x="60910" y="3983"/>
                    <a:pt x="60194" y="4137"/>
                  </a:cubicBezTo>
                  <a:cubicBezTo>
                    <a:pt x="59615" y="4262"/>
                    <a:pt x="59035" y="4392"/>
                    <a:pt x="58461" y="4546"/>
                  </a:cubicBezTo>
                  <a:cubicBezTo>
                    <a:pt x="57836" y="4711"/>
                    <a:pt x="57216" y="4910"/>
                    <a:pt x="56614" y="5149"/>
                  </a:cubicBezTo>
                  <a:cubicBezTo>
                    <a:pt x="56069" y="5364"/>
                    <a:pt x="55545" y="5637"/>
                    <a:pt x="55068" y="5989"/>
                  </a:cubicBezTo>
                  <a:cubicBezTo>
                    <a:pt x="54910" y="6109"/>
                    <a:pt x="54761" y="6245"/>
                    <a:pt x="54632" y="6392"/>
                  </a:cubicBezTo>
                  <a:cubicBezTo>
                    <a:pt x="54488" y="6552"/>
                    <a:pt x="54364" y="6722"/>
                    <a:pt x="54273" y="6915"/>
                  </a:cubicBezTo>
                  <a:cubicBezTo>
                    <a:pt x="54228" y="7006"/>
                    <a:pt x="54188" y="7097"/>
                    <a:pt x="54160" y="7194"/>
                  </a:cubicBezTo>
                  <a:cubicBezTo>
                    <a:pt x="54126" y="7302"/>
                    <a:pt x="54108" y="7421"/>
                    <a:pt x="54091" y="7535"/>
                  </a:cubicBezTo>
                  <a:cubicBezTo>
                    <a:pt x="54079" y="7625"/>
                    <a:pt x="54086" y="7716"/>
                    <a:pt x="54091" y="7808"/>
                  </a:cubicBezTo>
                  <a:cubicBezTo>
                    <a:pt x="54097" y="7932"/>
                    <a:pt x="54113" y="8052"/>
                    <a:pt x="54147" y="8176"/>
                  </a:cubicBezTo>
                  <a:cubicBezTo>
                    <a:pt x="54199" y="8393"/>
                    <a:pt x="54296" y="8603"/>
                    <a:pt x="54404" y="8802"/>
                  </a:cubicBezTo>
                  <a:cubicBezTo>
                    <a:pt x="54467" y="8915"/>
                    <a:pt x="54540" y="9023"/>
                    <a:pt x="54614" y="9131"/>
                  </a:cubicBezTo>
                  <a:cubicBezTo>
                    <a:pt x="54716" y="9274"/>
                    <a:pt x="54824" y="9410"/>
                    <a:pt x="54944" y="9547"/>
                  </a:cubicBezTo>
                  <a:cubicBezTo>
                    <a:pt x="55052" y="9665"/>
                    <a:pt x="55177" y="9762"/>
                    <a:pt x="55301" y="9864"/>
                  </a:cubicBezTo>
                  <a:cubicBezTo>
                    <a:pt x="55438" y="9978"/>
                    <a:pt x="55592" y="10074"/>
                    <a:pt x="55739" y="10166"/>
                  </a:cubicBezTo>
                  <a:cubicBezTo>
                    <a:pt x="55949" y="10290"/>
                    <a:pt x="56171" y="10399"/>
                    <a:pt x="56363" y="10552"/>
                  </a:cubicBezTo>
                  <a:cubicBezTo>
                    <a:pt x="56392" y="10575"/>
                    <a:pt x="56415" y="10597"/>
                    <a:pt x="56439" y="10625"/>
                  </a:cubicBezTo>
                  <a:cubicBezTo>
                    <a:pt x="56444" y="10643"/>
                    <a:pt x="56455" y="10659"/>
                    <a:pt x="56460" y="10677"/>
                  </a:cubicBezTo>
                  <a:cubicBezTo>
                    <a:pt x="56466" y="10683"/>
                    <a:pt x="56466" y="10688"/>
                    <a:pt x="56466" y="10699"/>
                  </a:cubicBezTo>
                  <a:lnTo>
                    <a:pt x="56466" y="10745"/>
                  </a:lnTo>
                  <a:cubicBezTo>
                    <a:pt x="56449" y="10814"/>
                    <a:pt x="56426" y="10876"/>
                    <a:pt x="56404" y="10938"/>
                  </a:cubicBezTo>
                  <a:cubicBezTo>
                    <a:pt x="56318" y="11097"/>
                    <a:pt x="56222" y="11251"/>
                    <a:pt x="56114" y="11393"/>
                  </a:cubicBezTo>
                  <a:cubicBezTo>
                    <a:pt x="56017" y="11495"/>
                    <a:pt x="55909" y="11592"/>
                    <a:pt x="55796" y="11677"/>
                  </a:cubicBezTo>
                  <a:cubicBezTo>
                    <a:pt x="55529" y="11847"/>
                    <a:pt x="55245" y="11978"/>
                    <a:pt x="54949" y="12086"/>
                  </a:cubicBezTo>
                  <a:cubicBezTo>
                    <a:pt x="54443" y="12267"/>
                    <a:pt x="53921" y="12393"/>
                    <a:pt x="53397" y="12495"/>
                  </a:cubicBezTo>
                  <a:cubicBezTo>
                    <a:pt x="52807" y="12615"/>
                    <a:pt x="52211" y="12694"/>
                    <a:pt x="51614" y="12768"/>
                  </a:cubicBezTo>
                  <a:cubicBezTo>
                    <a:pt x="51125" y="12831"/>
                    <a:pt x="50636" y="12881"/>
                    <a:pt x="50148" y="12938"/>
                  </a:cubicBezTo>
                  <a:cubicBezTo>
                    <a:pt x="49914" y="12967"/>
                    <a:pt x="49688" y="13006"/>
                    <a:pt x="49460" y="13035"/>
                  </a:cubicBezTo>
                  <a:cubicBezTo>
                    <a:pt x="49130" y="13075"/>
                    <a:pt x="48807" y="13109"/>
                    <a:pt x="48477" y="13143"/>
                  </a:cubicBezTo>
                  <a:cubicBezTo>
                    <a:pt x="48469" y="13143"/>
                    <a:pt x="48458" y="13143"/>
                    <a:pt x="48446" y="13145"/>
                  </a:cubicBezTo>
                  <a:lnTo>
                    <a:pt x="48446" y="13145"/>
                  </a:lnTo>
                  <a:cubicBezTo>
                    <a:pt x="48447" y="13144"/>
                    <a:pt x="48447" y="13144"/>
                    <a:pt x="48448" y="13143"/>
                  </a:cubicBezTo>
                  <a:lnTo>
                    <a:pt x="48448" y="13143"/>
                  </a:lnTo>
                  <a:cubicBezTo>
                    <a:pt x="48446" y="13144"/>
                    <a:pt x="48443" y="13145"/>
                    <a:pt x="48440" y="13146"/>
                  </a:cubicBezTo>
                  <a:lnTo>
                    <a:pt x="48440" y="13146"/>
                  </a:lnTo>
                  <a:cubicBezTo>
                    <a:pt x="48439" y="13146"/>
                    <a:pt x="48438" y="13147"/>
                    <a:pt x="48437" y="13147"/>
                  </a:cubicBezTo>
                  <a:lnTo>
                    <a:pt x="48437" y="13147"/>
                  </a:lnTo>
                  <a:cubicBezTo>
                    <a:pt x="48430" y="13148"/>
                    <a:pt x="48424" y="13148"/>
                    <a:pt x="48420" y="13148"/>
                  </a:cubicBezTo>
                  <a:lnTo>
                    <a:pt x="48432" y="13148"/>
                  </a:lnTo>
                  <a:cubicBezTo>
                    <a:pt x="46783" y="13302"/>
                    <a:pt x="45130" y="13376"/>
                    <a:pt x="43483" y="13557"/>
                  </a:cubicBezTo>
                  <a:cubicBezTo>
                    <a:pt x="42636" y="13654"/>
                    <a:pt x="41800" y="13780"/>
                    <a:pt x="40971" y="13961"/>
                  </a:cubicBezTo>
                  <a:cubicBezTo>
                    <a:pt x="40142" y="14142"/>
                    <a:pt x="39323" y="14393"/>
                    <a:pt x="38539" y="14722"/>
                  </a:cubicBezTo>
                  <a:cubicBezTo>
                    <a:pt x="37800" y="15036"/>
                    <a:pt x="37107" y="15445"/>
                    <a:pt x="36465" y="15928"/>
                  </a:cubicBezTo>
                  <a:cubicBezTo>
                    <a:pt x="36153" y="16166"/>
                    <a:pt x="35857" y="16434"/>
                    <a:pt x="35584" y="16717"/>
                  </a:cubicBezTo>
                  <a:cubicBezTo>
                    <a:pt x="35424" y="16877"/>
                    <a:pt x="35272" y="17040"/>
                    <a:pt x="35118" y="17205"/>
                  </a:cubicBezTo>
                  <a:cubicBezTo>
                    <a:pt x="34970" y="17365"/>
                    <a:pt x="34823" y="17525"/>
                    <a:pt x="34669" y="17683"/>
                  </a:cubicBezTo>
                  <a:cubicBezTo>
                    <a:pt x="33686" y="18723"/>
                    <a:pt x="32675" y="19768"/>
                    <a:pt x="31498" y="20604"/>
                  </a:cubicBezTo>
                  <a:cubicBezTo>
                    <a:pt x="31209" y="20803"/>
                    <a:pt x="30913" y="20984"/>
                    <a:pt x="30601" y="21149"/>
                  </a:cubicBezTo>
                  <a:cubicBezTo>
                    <a:pt x="30276" y="21325"/>
                    <a:pt x="29941" y="21473"/>
                    <a:pt x="29594" y="21604"/>
                  </a:cubicBezTo>
                  <a:cubicBezTo>
                    <a:pt x="28884" y="21848"/>
                    <a:pt x="28157" y="22002"/>
                    <a:pt x="27412" y="22075"/>
                  </a:cubicBezTo>
                  <a:cubicBezTo>
                    <a:pt x="26983" y="22113"/>
                    <a:pt x="26556" y="22130"/>
                    <a:pt x="26129" y="22130"/>
                  </a:cubicBezTo>
                  <a:cubicBezTo>
                    <a:pt x="25849" y="22130"/>
                    <a:pt x="25569" y="22123"/>
                    <a:pt x="25288" y="22110"/>
                  </a:cubicBezTo>
                  <a:cubicBezTo>
                    <a:pt x="24861" y="22093"/>
                    <a:pt x="24441" y="22041"/>
                    <a:pt x="24021" y="22036"/>
                  </a:cubicBezTo>
                  <a:cubicBezTo>
                    <a:pt x="23970" y="22035"/>
                    <a:pt x="23918" y="22034"/>
                    <a:pt x="23867" y="22034"/>
                  </a:cubicBezTo>
                  <a:cubicBezTo>
                    <a:pt x="23464" y="22034"/>
                    <a:pt x="23066" y="22071"/>
                    <a:pt x="22668" y="22120"/>
                  </a:cubicBezTo>
                  <a:cubicBezTo>
                    <a:pt x="21826" y="22223"/>
                    <a:pt x="21003" y="22440"/>
                    <a:pt x="20179" y="22644"/>
                  </a:cubicBezTo>
                  <a:cubicBezTo>
                    <a:pt x="19332" y="22854"/>
                    <a:pt x="18474" y="23053"/>
                    <a:pt x="17606" y="23150"/>
                  </a:cubicBezTo>
                  <a:cubicBezTo>
                    <a:pt x="17333" y="23172"/>
                    <a:pt x="17060" y="23184"/>
                    <a:pt x="16787" y="23184"/>
                  </a:cubicBezTo>
                  <a:cubicBezTo>
                    <a:pt x="16457" y="23184"/>
                    <a:pt x="16133" y="23156"/>
                    <a:pt x="15810" y="23104"/>
                  </a:cubicBezTo>
                  <a:cubicBezTo>
                    <a:pt x="15600" y="23070"/>
                    <a:pt x="15400" y="23019"/>
                    <a:pt x="15196" y="22962"/>
                  </a:cubicBezTo>
                  <a:cubicBezTo>
                    <a:pt x="14946" y="22888"/>
                    <a:pt x="14701" y="22791"/>
                    <a:pt x="14457" y="22695"/>
                  </a:cubicBezTo>
                  <a:cubicBezTo>
                    <a:pt x="14008" y="22513"/>
                    <a:pt x="13565" y="22314"/>
                    <a:pt x="13116" y="22144"/>
                  </a:cubicBezTo>
                  <a:cubicBezTo>
                    <a:pt x="12912" y="22065"/>
                    <a:pt x="12702" y="22002"/>
                    <a:pt x="12492" y="21945"/>
                  </a:cubicBezTo>
                  <a:cubicBezTo>
                    <a:pt x="12246" y="21876"/>
                    <a:pt x="11997" y="21831"/>
                    <a:pt x="11752" y="21786"/>
                  </a:cubicBezTo>
                  <a:cubicBezTo>
                    <a:pt x="11270" y="21700"/>
                    <a:pt x="10780" y="21650"/>
                    <a:pt x="10297" y="21616"/>
                  </a:cubicBezTo>
                  <a:cubicBezTo>
                    <a:pt x="9941" y="21592"/>
                    <a:pt x="9586" y="21582"/>
                    <a:pt x="9230" y="21582"/>
                  </a:cubicBezTo>
                  <a:cubicBezTo>
                    <a:pt x="8569" y="21582"/>
                    <a:pt x="7910" y="21617"/>
                    <a:pt x="7252" y="21661"/>
                  </a:cubicBezTo>
                  <a:cubicBezTo>
                    <a:pt x="6254" y="21733"/>
                    <a:pt x="5263" y="21839"/>
                    <a:pt x="4266" y="21935"/>
                  </a:cubicBezTo>
                  <a:lnTo>
                    <a:pt x="4266" y="21935"/>
                  </a:lnTo>
                  <a:cubicBezTo>
                    <a:pt x="3146" y="22040"/>
                    <a:pt x="2020" y="22131"/>
                    <a:pt x="892" y="22131"/>
                  </a:cubicBezTo>
                  <a:cubicBezTo>
                    <a:pt x="673" y="22131"/>
                    <a:pt x="453" y="22128"/>
                    <a:pt x="234" y="22120"/>
                  </a:cubicBezTo>
                  <a:cubicBezTo>
                    <a:pt x="231" y="22120"/>
                    <a:pt x="228" y="22120"/>
                    <a:pt x="225" y="22120"/>
                  </a:cubicBezTo>
                  <a:cubicBezTo>
                    <a:pt x="110" y="22120"/>
                    <a:pt x="6" y="22215"/>
                    <a:pt x="6" y="22337"/>
                  </a:cubicBezTo>
                  <a:cubicBezTo>
                    <a:pt x="1" y="22456"/>
                    <a:pt x="98" y="22564"/>
                    <a:pt x="223" y="22564"/>
                  </a:cubicBezTo>
                  <a:cubicBezTo>
                    <a:pt x="486" y="22575"/>
                    <a:pt x="750" y="22580"/>
                    <a:pt x="1013" y="22580"/>
                  </a:cubicBezTo>
                  <a:cubicBezTo>
                    <a:pt x="2478" y="22580"/>
                    <a:pt x="3946" y="22420"/>
                    <a:pt x="5405" y="22280"/>
                  </a:cubicBezTo>
                  <a:lnTo>
                    <a:pt x="5405" y="22280"/>
                  </a:lnTo>
                  <a:lnTo>
                    <a:pt x="5343" y="22285"/>
                  </a:lnTo>
                  <a:cubicBezTo>
                    <a:pt x="6572" y="22170"/>
                    <a:pt x="7814" y="22057"/>
                    <a:pt x="9052" y="22057"/>
                  </a:cubicBezTo>
                  <a:cubicBezTo>
                    <a:pt x="9868" y="22057"/>
                    <a:pt x="10683" y="22106"/>
                    <a:pt x="11491" y="22235"/>
                  </a:cubicBezTo>
                  <a:cubicBezTo>
                    <a:pt x="11695" y="22269"/>
                    <a:pt x="11900" y="22314"/>
                    <a:pt x="12099" y="22359"/>
                  </a:cubicBezTo>
                  <a:cubicBezTo>
                    <a:pt x="12355" y="22416"/>
                    <a:pt x="12599" y="22490"/>
                    <a:pt x="12843" y="22581"/>
                  </a:cubicBezTo>
                  <a:cubicBezTo>
                    <a:pt x="13344" y="22757"/>
                    <a:pt x="13821" y="22985"/>
                    <a:pt x="14309" y="23190"/>
                  </a:cubicBezTo>
                  <a:cubicBezTo>
                    <a:pt x="14769" y="23382"/>
                    <a:pt x="15253" y="23547"/>
                    <a:pt x="15752" y="23627"/>
                  </a:cubicBezTo>
                  <a:cubicBezTo>
                    <a:pt x="16003" y="23667"/>
                    <a:pt x="16258" y="23689"/>
                    <a:pt x="16515" y="23706"/>
                  </a:cubicBezTo>
                  <a:cubicBezTo>
                    <a:pt x="16627" y="23714"/>
                    <a:pt x="16740" y="23717"/>
                    <a:pt x="16853" y="23717"/>
                  </a:cubicBezTo>
                  <a:cubicBezTo>
                    <a:pt x="16991" y="23717"/>
                    <a:pt x="17129" y="23712"/>
                    <a:pt x="17270" y="23706"/>
                  </a:cubicBezTo>
                  <a:cubicBezTo>
                    <a:pt x="18212" y="23661"/>
                    <a:pt x="19140" y="23450"/>
                    <a:pt x="20054" y="23235"/>
                  </a:cubicBezTo>
                  <a:cubicBezTo>
                    <a:pt x="20549" y="23116"/>
                    <a:pt x="21042" y="22996"/>
                    <a:pt x="21537" y="22888"/>
                  </a:cubicBezTo>
                  <a:cubicBezTo>
                    <a:pt x="22038" y="22780"/>
                    <a:pt x="22532" y="22695"/>
                    <a:pt x="23037" y="22639"/>
                  </a:cubicBezTo>
                  <a:cubicBezTo>
                    <a:pt x="23320" y="22615"/>
                    <a:pt x="23601" y="22602"/>
                    <a:pt x="23882" y="22602"/>
                  </a:cubicBezTo>
                  <a:cubicBezTo>
                    <a:pt x="24008" y="22602"/>
                    <a:pt x="24133" y="22605"/>
                    <a:pt x="24259" y="22610"/>
                  </a:cubicBezTo>
                  <a:cubicBezTo>
                    <a:pt x="24475" y="22621"/>
                    <a:pt x="24685" y="22650"/>
                    <a:pt x="24902" y="22660"/>
                  </a:cubicBezTo>
                  <a:cubicBezTo>
                    <a:pt x="25099" y="22678"/>
                    <a:pt x="25304" y="22689"/>
                    <a:pt x="25503" y="22700"/>
                  </a:cubicBezTo>
                  <a:cubicBezTo>
                    <a:pt x="25727" y="22710"/>
                    <a:pt x="25951" y="22716"/>
                    <a:pt x="26175" y="22716"/>
                  </a:cubicBezTo>
                  <a:cubicBezTo>
                    <a:pt x="26692" y="22716"/>
                    <a:pt x="27209" y="22688"/>
                    <a:pt x="27719" y="22632"/>
                  </a:cubicBezTo>
                  <a:cubicBezTo>
                    <a:pt x="28351" y="22564"/>
                    <a:pt x="28975" y="22434"/>
                    <a:pt x="29578" y="22235"/>
                  </a:cubicBezTo>
                  <a:cubicBezTo>
                    <a:pt x="30134" y="22052"/>
                    <a:pt x="30664" y="21814"/>
                    <a:pt x="31168" y="21530"/>
                  </a:cubicBezTo>
                  <a:cubicBezTo>
                    <a:pt x="31674" y="21234"/>
                    <a:pt x="32157" y="20888"/>
                    <a:pt x="32612" y="20525"/>
                  </a:cubicBezTo>
                  <a:cubicBezTo>
                    <a:pt x="33106" y="20121"/>
                    <a:pt x="33572" y="19683"/>
                    <a:pt x="34027" y="19229"/>
                  </a:cubicBezTo>
                  <a:cubicBezTo>
                    <a:pt x="34543" y="18723"/>
                    <a:pt x="35038" y="18194"/>
                    <a:pt x="35539" y="17666"/>
                  </a:cubicBezTo>
                  <a:cubicBezTo>
                    <a:pt x="35794" y="17399"/>
                    <a:pt x="36044" y="17126"/>
                    <a:pt x="36311" y="16870"/>
                  </a:cubicBezTo>
                  <a:cubicBezTo>
                    <a:pt x="36578" y="16620"/>
                    <a:pt x="36869" y="16393"/>
                    <a:pt x="37169" y="16183"/>
                  </a:cubicBezTo>
                  <a:cubicBezTo>
                    <a:pt x="37516" y="15944"/>
                    <a:pt x="37879" y="15734"/>
                    <a:pt x="38254" y="15547"/>
                  </a:cubicBezTo>
                  <a:cubicBezTo>
                    <a:pt x="38613" y="15364"/>
                    <a:pt x="38982" y="15212"/>
                    <a:pt x="39363" y="15070"/>
                  </a:cubicBezTo>
                  <a:cubicBezTo>
                    <a:pt x="40965" y="14501"/>
                    <a:pt x="42652" y="14257"/>
                    <a:pt x="44341" y="14097"/>
                  </a:cubicBezTo>
                  <a:cubicBezTo>
                    <a:pt x="45954" y="13945"/>
                    <a:pt x="47574" y="13870"/>
                    <a:pt x="49182" y="13694"/>
                  </a:cubicBezTo>
                  <a:cubicBezTo>
                    <a:pt x="49511" y="13654"/>
                    <a:pt x="49835" y="13609"/>
                    <a:pt x="50165" y="13563"/>
                  </a:cubicBezTo>
                  <a:cubicBezTo>
                    <a:pt x="50438" y="13529"/>
                    <a:pt x="50716" y="13502"/>
                    <a:pt x="50994" y="13467"/>
                  </a:cubicBezTo>
                  <a:cubicBezTo>
                    <a:pt x="51682" y="13387"/>
                    <a:pt x="52375" y="13308"/>
                    <a:pt x="53056" y="13195"/>
                  </a:cubicBezTo>
                  <a:cubicBezTo>
                    <a:pt x="53733" y="13080"/>
                    <a:pt x="54404" y="12933"/>
                    <a:pt x="55052" y="12711"/>
                  </a:cubicBezTo>
                  <a:cubicBezTo>
                    <a:pt x="55335" y="12621"/>
                    <a:pt x="55608" y="12506"/>
                    <a:pt x="55870" y="12364"/>
                  </a:cubicBezTo>
                  <a:cubicBezTo>
                    <a:pt x="56108" y="12240"/>
                    <a:pt x="56342" y="12075"/>
                    <a:pt x="56534" y="11876"/>
                  </a:cubicBezTo>
                  <a:cubicBezTo>
                    <a:pt x="56636" y="11768"/>
                    <a:pt x="56722" y="11643"/>
                    <a:pt x="56807" y="11517"/>
                  </a:cubicBezTo>
                  <a:cubicBezTo>
                    <a:pt x="56916" y="11365"/>
                    <a:pt x="56995" y="11200"/>
                    <a:pt x="57063" y="11029"/>
                  </a:cubicBezTo>
                  <a:cubicBezTo>
                    <a:pt x="57086" y="10961"/>
                    <a:pt x="57103" y="10882"/>
                    <a:pt x="57108" y="10814"/>
                  </a:cubicBezTo>
                  <a:cubicBezTo>
                    <a:pt x="57114" y="10740"/>
                    <a:pt x="57114" y="10683"/>
                    <a:pt x="57108" y="10609"/>
                  </a:cubicBezTo>
                  <a:cubicBezTo>
                    <a:pt x="57097" y="10494"/>
                    <a:pt x="57052" y="10381"/>
                    <a:pt x="56989" y="10284"/>
                  </a:cubicBezTo>
                  <a:cubicBezTo>
                    <a:pt x="56859" y="10074"/>
                    <a:pt x="56643" y="9938"/>
                    <a:pt x="56432" y="9813"/>
                  </a:cubicBezTo>
                  <a:cubicBezTo>
                    <a:pt x="56295" y="9728"/>
                    <a:pt x="56159" y="9649"/>
                    <a:pt x="56023" y="9568"/>
                  </a:cubicBezTo>
                  <a:cubicBezTo>
                    <a:pt x="55886" y="9484"/>
                    <a:pt x="55757" y="9393"/>
                    <a:pt x="55637" y="9296"/>
                  </a:cubicBezTo>
                  <a:cubicBezTo>
                    <a:pt x="55540" y="9211"/>
                    <a:pt x="55450" y="9120"/>
                    <a:pt x="55364" y="9023"/>
                  </a:cubicBezTo>
                  <a:cubicBezTo>
                    <a:pt x="55285" y="8933"/>
                    <a:pt x="55217" y="8836"/>
                    <a:pt x="55143" y="8734"/>
                  </a:cubicBezTo>
                  <a:cubicBezTo>
                    <a:pt x="55028" y="8558"/>
                    <a:pt x="54926" y="8375"/>
                    <a:pt x="54847" y="8176"/>
                  </a:cubicBezTo>
                  <a:cubicBezTo>
                    <a:pt x="54807" y="8063"/>
                    <a:pt x="54784" y="7950"/>
                    <a:pt x="54768" y="7830"/>
                  </a:cubicBezTo>
                  <a:cubicBezTo>
                    <a:pt x="54761" y="7733"/>
                    <a:pt x="54761" y="7637"/>
                    <a:pt x="54773" y="7535"/>
                  </a:cubicBezTo>
                  <a:cubicBezTo>
                    <a:pt x="54795" y="7438"/>
                    <a:pt x="54824" y="7341"/>
                    <a:pt x="54863" y="7245"/>
                  </a:cubicBezTo>
                  <a:cubicBezTo>
                    <a:pt x="54926" y="7126"/>
                    <a:pt x="55000" y="7011"/>
                    <a:pt x="55080" y="6909"/>
                  </a:cubicBezTo>
                  <a:cubicBezTo>
                    <a:pt x="55238" y="6733"/>
                    <a:pt x="55416" y="6580"/>
                    <a:pt x="55608" y="6437"/>
                  </a:cubicBezTo>
                  <a:cubicBezTo>
                    <a:pt x="56108" y="6096"/>
                    <a:pt x="56670" y="5852"/>
                    <a:pt x="57239" y="5642"/>
                  </a:cubicBezTo>
                  <a:cubicBezTo>
                    <a:pt x="58251" y="5285"/>
                    <a:pt x="59296" y="5034"/>
                    <a:pt x="60347" y="4808"/>
                  </a:cubicBezTo>
                  <a:cubicBezTo>
                    <a:pt x="60921" y="4682"/>
                    <a:pt x="61495" y="4557"/>
                    <a:pt x="62069" y="4433"/>
                  </a:cubicBezTo>
                  <a:cubicBezTo>
                    <a:pt x="63103" y="4205"/>
                    <a:pt x="64144" y="3983"/>
                    <a:pt x="65177" y="3756"/>
                  </a:cubicBezTo>
                  <a:cubicBezTo>
                    <a:pt x="67223" y="3301"/>
                    <a:pt x="69269" y="2852"/>
                    <a:pt x="71286" y="2296"/>
                  </a:cubicBezTo>
                  <a:cubicBezTo>
                    <a:pt x="72298" y="2017"/>
                    <a:pt x="73303" y="1716"/>
                    <a:pt x="74297" y="1375"/>
                  </a:cubicBezTo>
                  <a:cubicBezTo>
                    <a:pt x="75275" y="1045"/>
                    <a:pt x="76247" y="693"/>
                    <a:pt x="77202" y="313"/>
                  </a:cubicBezTo>
                  <a:cubicBezTo>
                    <a:pt x="77286" y="279"/>
                    <a:pt x="77315" y="164"/>
                    <a:pt x="77275" y="90"/>
                  </a:cubicBezTo>
                  <a:cubicBezTo>
                    <a:pt x="77252" y="51"/>
                    <a:pt x="77218" y="17"/>
                    <a:pt x="77173" y="6"/>
                  </a:cubicBezTo>
                  <a:cubicBezTo>
                    <a:pt x="77161" y="0"/>
                    <a:pt x="77144" y="0"/>
                    <a:pt x="7713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2"/>
            <p:cNvSpPr/>
            <p:nvPr/>
          </p:nvSpPr>
          <p:spPr>
            <a:xfrm flipH="1">
              <a:off x="3488268" y="3649715"/>
              <a:ext cx="1092899" cy="94858"/>
            </a:xfrm>
            <a:custGeom>
              <a:avLst/>
              <a:gdLst/>
              <a:ahLst/>
              <a:cxnLst/>
              <a:rect l="l" t="t" r="r" b="b"/>
              <a:pathLst>
                <a:path w="37145" h="3224" extrusionOk="0">
                  <a:moveTo>
                    <a:pt x="25395" y="1"/>
                  </a:moveTo>
                  <a:cubicBezTo>
                    <a:pt x="24808" y="18"/>
                    <a:pt x="24195" y="86"/>
                    <a:pt x="23531" y="205"/>
                  </a:cubicBezTo>
                  <a:cubicBezTo>
                    <a:pt x="22951" y="307"/>
                    <a:pt x="22348" y="467"/>
                    <a:pt x="21752" y="666"/>
                  </a:cubicBezTo>
                  <a:cubicBezTo>
                    <a:pt x="21530" y="740"/>
                    <a:pt x="21309" y="819"/>
                    <a:pt x="21110" y="892"/>
                  </a:cubicBezTo>
                  <a:lnTo>
                    <a:pt x="20922" y="966"/>
                  </a:lnTo>
                  <a:cubicBezTo>
                    <a:pt x="20661" y="1063"/>
                    <a:pt x="20383" y="1160"/>
                    <a:pt x="20064" y="1273"/>
                  </a:cubicBezTo>
                  <a:cubicBezTo>
                    <a:pt x="18917" y="1671"/>
                    <a:pt x="17546" y="2103"/>
                    <a:pt x="16087" y="2296"/>
                  </a:cubicBezTo>
                  <a:cubicBezTo>
                    <a:pt x="15547" y="2364"/>
                    <a:pt x="14996" y="2398"/>
                    <a:pt x="14456" y="2398"/>
                  </a:cubicBezTo>
                  <a:lnTo>
                    <a:pt x="14404" y="2398"/>
                  </a:lnTo>
                  <a:cubicBezTo>
                    <a:pt x="13864" y="2398"/>
                    <a:pt x="13291" y="2358"/>
                    <a:pt x="12666" y="2279"/>
                  </a:cubicBezTo>
                  <a:cubicBezTo>
                    <a:pt x="11648" y="2143"/>
                    <a:pt x="10672" y="1904"/>
                    <a:pt x="9671" y="1655"/>
                  </a:cubicBezTo>
                  <a:lnTo>
                    <a:pt x="9660" y="1655"/>
                  </a:lnTo>
                  <a:cubicBezTo>
                    <a:pt x="8637" y="1398"/>
                    <a:pt x="7586" y="1131"/>
                    <a:pt x="6534" y="944"/>
                  </a:cubicBezTo>
                  <a:cubicBezTo>
                    <a:pt x="5506" y="756"/>
                    <a:pt x="4603" y="666"/>
                    <a:pt x="3767" y="666"/>
                  </a:cubicBezTo>
                  <a:cubicBezTo>
                    <a:pt x="3643" y="666"/>
                    <a:pt x="3517" y="666"/>
                    <a:pt x="3397" y="671"/>
                  </a:cubicBezTo>
                  <a:cubicBezTo>
                    <a:pt x="2306" y="711"/>
                    <a:pt x="1239" y="926"/>
                    <a:pt x="221" y="1319"/>
                  </a:cubicBezTo>
                  <a:cubicBezTo>
                    <a:pt x="148" y="1348"/>
                    <a:pt x="85" y="1382"/>
                    <a:pt x="45" y="1456"/>
                  </a:cubicBezTo>
                  <a:cubicBezTo>
                    <a:pt x="6" y="1518"/>
                    <a:pt x="0" y="1597"/>
                    <a:pt x="17" y="1671"/>
                  </a:cubicBezTo>
                  <a:cubicBezTo>
                    <a:pt x="34" y="1745"/>
                    <a:pt x="85" y="1807"/>
                    <a:pt x="153" y="1847"/>
                  </a:cubicBezTo>
                  <a:cubicBezTo>
                    <a:pt x="199" y="1870"/>
                    <a:pt x="250" y="1887"/>
                    <a:pt x="302" y="1887"/>
                  </a:cubicBezTo>
                  <a:cubicBezTo>
                    <a:pt x="329" y="1887"/>
                    <a:pt x="352" y="1881"/>
                    <a:pt x="370" y="1876"/>
                  </a:cubicBezTo>
                  <a:cubicBezTo>
                    <a:pt x="1029" y="1621"/>
                    <a:pt x="1734" y="1443"/>
                    <a:pt x="2450" y="1348"/>
                  </a:cubicBezTo>
                  <a:cubicBezTo>
                    <a:pt x="2846" y="1302"/>
                    <a:pt x="3256" y="1273"/>
                    <a:pt x="3670" y="1273"/>
                  </a:cubicBezTo>
                  <a:cubicBezTo>
                    <a:pt x="4176" y="1273"/>
                    <a:pt x="4711" y="1314"/>
                    <a:pt x="5262" y="1382"/>
                  </a:cubicBezTo>
                  <a:cubicBezTo>
                    <a:pt x="6507" y="1546"/>
                    <a:pt x="7727" y="1865"/>
                    <a:pt x="8779" y="2148"/>
                  </a:cubicBezTo>
                  <a:lnTo>
                    <a:pt x="9228" y="2274"/>
                  </a:lnTo>
                  <a:cubicBezTo>
                    <a:pt x="10228" y="2552"/>
                    <a:pt x="11262" y="2836"/>
                    <a:pt x="12314" y="3006"/>
                  </a:cubicBezTo>
                  <a:cubicBezTo>
                    <a:pt x="13171" y="3148"/>
                    <a:pt x="14013" y="3223"/>
                    <a:pt x="14808" y="3223"/>
                  </a:cubicBezTo>
                  <a:cubicBezTo>
                    <a:pt x="15036" y="3223"/>
                    <a:pt x="15257" y="3216"/>
                    <a:pt x="15479" y="3205"/>
                  </a:cubicBezTo>
                  <a:cubicBezTo>
                    <a:pt x="16405" y="3160"/>
                    <a:pt x="17394" y="3006"/>
                    <a:pt x="18501" y="2739"/>
                  </a:cubicBezTo>
                  <a:cubicBezTo>
                    <a:pt x="19434" y="2518"/>
                    <a:pt x="20337" y="2228"/>
                    <a:pt x="21173" y="1944"/>
                  </a:cubicBezTo>
                  <a:cubicBezTo>
                    <a:pt x="21252" y="1921"/>
                    <a:pt x="21331" y="1893"/>
                    <a:pt x="21411" y="1865"/>
                  </a:cubicBezTo>
                  <a:lnTo>
                    <a:pt x="21456" y="1852"/>
                  </a:lnTo>
                  <a:cubicBezTo>
                    <a:pt x="21593" y="1802"/>
                    <a:pt x="21729" y="1757"/>
                    <a:pt x="21871" y="1711"/>
                  </a:cubicBezTo>
                  <a:cubicBezTo>
                    <a:pt x="22110" y="1637"/>
                    <a:pt x="22371" y="1563"/>
                    <a:pt x="22655" y="1490"/>
                  </a:cubicBezTo>
                  <a:cubicBezTo>
                    <a:pt x="23138" y="1364"/>
                    <a:pt x="23627" y="1267"/>
                    <a:pt x="24110" y="1205"/>
                  </a:cubicBezTo>
                  <a:cubicBezTo>
                    <a:pt x="24593" y="1149"/>
                    <a:pt x="25070" y="1120"/>
                    <a:pt x="25537" y="1120"/>
                  </a:cubicBezTo>
                  <a:cubicBezTo>
                    <a:pt x="25985" y="1120"/>
                    <a:pt x="26439" y="1149"/>
                    <a:pt x="26877" y="1199"/>
                  </a:cubicBezTo>
                  <a:cubicBezTo>
                    <a:pt x="27292" y="1262"/>
                    <a:pt x="27706" y="1341"/>
                    <a:pt x="28110" y="1443"/>
                  </a:cubicBezTo>
                  <a:cubicBezTo>
                    <a:pt x="28548" y="1552"/>
                    <a:pt x="28968" y="1700"/>
                    <a:pt x="29372" y="1842"/>
                  </a:cubicBezTo>
                  <a:cubicBezTo>
                    <a:pt x="30087" y="2091"/>
                    <a:pt x="30934" y="2376"/>
                    <a:pt x="31776" y="2597"/>
                  </a:cubicBezTo>
                  <a:cubicBezTo>
                    <a:pt x="32610" y="2819"/>
                    <a:pt x="33441" y="2956"/>
                    <a:pt x="34236" y="2995"/>
                  </a:cubicBezTo>
                  <a:cubicBezTo>
                    <a:pt x="34378" y="3006"/>
                    <a:pt x="34520" y="3006"/>
                    <a:pt x="34656" y="3006"/>
                  </a:cubicBezTo>
                  <a:cubicBezTo>
                    <a:pt x="34923" y="3006"/>
                    <a:pt x="35202" y="2995"/>
                    <a:pt x="35480" y="2972"/>
                  </a:cubicBezTo>
                  <a:cubicBezTo>
                    <a:pt x="35991" y="2922"/>
                    <a:pt x="36434" y="2841"/>
                    <a:pt x="36822" y="2723"/>
                  </a:cubicBezTo>
                  <a:cubicBezTo>
                    <a:pt x="37014" y="2665"/>
                    <a:pt x="37145" y="2500"/>
                    <a:pt x="37145" y="2308"/>
                  </a:cubicBezTo>
                  <a:cubicBezTo>
                    <a:pt x="37145" y="2193"/>
                    <a:pt x="37100" y="2086"/>
                    <a:pt x="37021" y="2001"/>
                  </a:cubicBezTo>
                  <a:cubicBezTo>
                    <a:pt x="36958" y="1938"/>
                    <a:pt x="36844" y="1876"/>
                    <a:pt x="36741" y="1876"/>
                  </a:cubicBezTo>
                  <a:lnTo>
                    <a:pt x="36714" y="1876"/>
                  </a:lnTo>
                  <a:cubicBezTo>
                    <a:pt x="36230" y="1938"/>
                    <a:pt x="35759" y="1989"/>
                    <a:pt x="35275" y="2001"/>
                  </a:cubicBezTo>
                  <a:cubicBezTo>
                    <a:pt x="35207" y="2007"/>
                    <a:pt x="35139" y="2007"/>
                    <a:pt x="35071" y="2007"/>
                  </a:cubicBezTo>
                  <a:cubicBezTo>
                    <a:pt x="34719" y="2007"/>
                    <a:pt x="34338" y="1983"/>
                    <a:pt x="33952" y="1933"/>
                  </a:cubicBezTo>
                  <a:cubicBezTo>
                    <a:pt x="32752" y="1768"/>
                    <a:pt x="31605" y="1404"/>
                    <a:pt x="30741" y="1102"/>
                  </a:cubicBezTo>
                  <a:cubicBezTo>
                    <a:pt x="30514" y="1023"/>
                    <a:pt x="30287" y="944"/>
                    <a:pt x="30053" y="858"/>
                  </a:cubicBezTo>
                  <a:cubicBezTo>
                    <a:pt x="29747" y="745"/>
                    <a:pt x="29389" y="620"/>
                    <a:pt x="29048" y="506"/>
                  </a:cubicBezTo>
                  <a:cubicBezTo>
                    <a:pt x="28491" y="325"/>
                    <a:pt x="27889" y="189"/>
                    <a:pt x="27263" y="103"/>
                  </a:cubicBezTo>
                  <a:cubicBezTo>
                    <a:pt x="26724" y="35"/>
                    <a:pt x="26195" y="1"/>
                    <a:pt x="2568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2"/>
            <p:cNvSpPr/>
            <p:nvPr/>
          </p:nvSpPr>
          <p:spPr>
            <a:xfrm flipH="1">
              <a:off x="3610959" y="3525317"/>
              <a:ext cx="1097283" cy="78617"/>
            </a:xfrm>
            <a:custGeom>
              <a:avLst/>
              <a:gdLst/>
              <a:ahLst/>
              <a:cxnLst/>
              <a:rect l="l" t="t" r="r" b="b"/>
              <a:pathLst>
                <a:path w="37294" h="2672" extrusionOk="0">
                  <a:moveTo>
                    <a:pt x="11058" y="1"/>
                  </a:moveTo>
                  <a:cubicBezTo>
                    <a:pt x="10973" y="1"/>
                    <a:pt x="10887" y="1"/>
                    <a:pt x="10797" y="6"/>
                  </a:cubicBezTo>
                  <a:cubicBezTo>
                    <a:pt x="10376" y="24"/>
                    <a:pt x="9927" y="98"/>
                    <a:pt x="9416" y="234"/>
                  </a:cubicBezTo>
                  <a:cubicBezTo>
                    <a:pt x="8944" y="353"/>
                    <a:pt x="8461" y="501"/>
                    <a:pt x="8036" y="625"/>
                  </a:cubicBezTo>
                  <a:lnTo>
                    <a:pt x="7962" y="649"/>
                  </a:lnTo>
                  <a:cubicBezTo>
                    <a:pt x="6803" y="995"/>
                    <a:pt x="5609" y="1354"/>
                    <a:pt x="4370" y="1519"/>
                  </a:cubicBezTo>
                  <a:lnTo>
                    <a:pt x="4359" y="1524"/>
                  </a:lnTo>
                  <a:lnTo>
                    <a:pt x="4325" y="1524"/>
                  </a:lnTo>
                  <a:lnTo>
                    <a:pt x="4341" y="1530"/>
                  </a:lnTo>
                  <a:cubicBezTo>
                    <a:pt x="3950" y="1569"/>
                    <a:pt x="3591" y="1592"/>
                    <a:pt x="3245" y="1592"/>
                  </a:cubicBezTo>
                  <a:cubicBezTo>
                    <a:pt x="2943" y="1592"/>
                    <a:pt x="2649" y="1575"/>
                    <a:pt x="2364" y="1541"/>
                  </a:cubicBezTo>
                  <a:cubicBezTo>
                    <a:pt x="1870" y="1467"/>
                    <a:pt x="1398" y="1341"/>
                    <a:pt x="955" y="1166"/>
                  </a:cubicBezTo>
                  <a:cubicBezTo>
                    <a:pt x="756" y="1086"/>
                    <a:pt x="569" y="990"/>
                    <a:pt x="393" y="893"/>
                  </a:cubicBezTo>
                  <a:cubicBezTo>
                    <a:pt x="352" y="871"/>
                    <a:pt x="307" y="859"/>
                    <a:pt x="268" y="859"/>
                  </a:cubicBezTo>
                  <a:cubicBezTo>
                    <a:pt x="171" y="859"/>
                    <a:pt x="86" y="910"/>
                    <a:pt x="40" y="990"/>
                  </a:cubicBezTo>
                  <a:cubicBezTo>
                    <a:pt x="11" y="1047"/>
                    <a:pt x="0" y="1121"/>
                    <a:pt x="18" y="1189"/>
                  </a:cubicBezTo>
                  <a:cubicBezTo>
                    <a:pt x="40" y="1251"/>
                    <a:pt x="79" y="1307"/>
                    <a:pt x="137" y="1336"/>
                  </a:cubicBezTo>
                  <a:cubicBezTo>
                    <a:pt x="529" y="1553"/>
                    <a:pt x="939" y="1723"/>
                    <a:pt x="1359" y="1847"/>
                  </a:cubicBezTo>
                  <a:cubicBezTo>
                    <a:pt x="1750" y="1967"/>
                    <a:pt x="2182" y="2041"/>
                    <a:pt x="2683" y="2086"/>
                  </a:cubicBezTo>
                  <a:cubicBezTo>
                    <a:pt x="2875" y="2104"/>
                    <a:pt x="3080" y="2109"/>
                    <a:pt x="3284" y="2109"/>
                  </a:cubicBezTo>
                  <a:cubicBezTo>
                    <a:pt x="3887" y="2109"/>
                    <a:pt x="4535" y="2041"/>
                    <a:pt x="5314" y="1894"/>
                  </a:cubicBezTo>
                  <a:cubicBezTo>
                    <a:pt x="6177" y="1734"/>
                    <a:pt x="7029" y="1490"/>
                    <a:pt x="7853" y="1251"/>
                  </a:cubicBezTo>
                  <a:lnTo>
                    <a:pt x="7921" y="1234"/>
                  </a:lnTo>
                  <a:lnTo>
                    <a:pt x="8194" y="1160"/>
                  </a:lnTo>
                  <a:cubicBezTo>
                    <a:pt x="8501" y="1069"/>
                    <a:pt x="8831" y="979"/>
                    <a:pt x="9155" y="887"/>
                  </a:cubicBezTo>
                  <a:cubicBezTo>
                    <a:pt x="9575" y="774"/>
                    <a:pt x="9956" y="677"/>
                    <a:pt x="10349" y="625"/>
                  </a:cubicBezTo>
                  <a:cubicBezTo>
                    <a:pt x="10569" y="598"/>
                    <a:pt x="10792" y="586"/>
                    <a:pt x="11018" y="586"/>
                  </a:cubicBezTo>
                  <a:cubicBezTo>
                    <a:pt x="11257" y="586"/>
                    <a:pt x="11501" y="604"/>
                    <a:pt x="11740" y="632"/>
                  </a:cubicBezTo>
                  <a:cubicBezTo>
                    <a:pt x="12633" y="756"/>
                    <a:pt x="13478" y="1063"/>
                    <a:pt x="14257" y="1382"/>
                  </a:cubicBezTo>
                  <a:cubicBezTo>
                    <a:pt x="14422" y="1451"/>
                    <a:pt x="14587" y="1519"/>
                    <a:pt x="14747" y="1587"/>
                  </a:cubicBezTo>
                  <a:cubicBezTo>
                    <a:pt x="15348" y="1842"/>
                    <a:pt x="15962" y="2098"/>
                    <a:pt x="16581" y="2291"/>
                  </a:cubicBezTo>
                  <a:cubicBezTo>
                    <a:pt x="17372" y="2547"/>
                    <a:pt x="18149" y="2671"/>
                    <a:pt x="18883" y="2671"/>
                  </a:cubicBezTo>
                  <a:cubicBezTo>
                    <a:pt x="18974" y="2671"/>
                    <a:pt x="19059" y="2671"/>
                    <a:pt x="19150" y="2666"/>
                  </a:cubicBezTo>
                  <a:cubicBezTo>
                    <a:pt x="20168" y="2626"/>
                    <a:pt x="21144" y="2348"/>
                    <a:pt x="21883" y="2109"/>
                  </a:cubicBezTo>
                  <a:cubicBezTo>
                    <a:pt x="22036" y="2057"/>
                    <a:pt x="22190" y="2007"/>
                    <a:pt x="22350" y="1955"/>
                  </a:cubicBezTo>
                  <a:lnTo>
                    <a:pt x="22434" y="1928"/>
                  </a:lnTo>
                  <a:cubicBezTo>
                    <a:pt x="23087" y="1711"/>
                    <a:pt x="23764" y="1490"/>
                    <a:pt x="24451" y="1341"/>
                  </a:cubicBezTo>
                  <a:cubicBezTo>
                    <a:pt x="24622" y="1307"/>
                    <a:pt x="24797" y="1280"/>
                    <a:pt x="24986" y="1251"/>
                  </a:cubicBezTo>
                  <a:cubicBezTo>
                    <a:pt x="25235" y="1223"/>
                    <a:pt x="25492" y="1212"/>
                    <a:pt x="25736" y="1212"/>
                  </a:cubicBezTo>
                  <a:cubicBezTo>
                    <a:pt x="25974" y="1212"/>
                    <a:pt x="26213" y="1223"/>
                    <a:pt x="26441" y="1251"/>
                  </a:cubicBezTo>
                  <a:cubicBezTo>
                    <a:pt x="26622" y="1273"/>
                    <a:pt x="26804" y="1307"/>
                    <a:pt x="26997" y="1354"/>
                  </a:cubicBezTo>
                  <a:cubicBezTo>
                    <a:pt x="27173" y="1393"/>
                    <a:pt x="27349" y="1444"/>
                    <a:pt x="27498" y="1490"/>
                  </a:cubicBezTo>
                  <a:cubicBezTo>
                    <a:pt x="27559" y="1506"/>
                    <a:pt x="27627" y="1524"/>
                    <a:pt x="27690" y="1541"/>
                  </a:cubicBezTo>
                  <a:cubicBezTo>
                    <a:pt x="28162" y="1677"/>
                    <a:pt x="28611" y="1791"/>
                    <a:pt x="29048" y="1899"/>
                  </a:cubicBezTo>
                  <a:cubicBezTo>
                    <a:pt x="29969" y="2126"/>
                    <a:pt x="30793" y="2285"/>
                    <a:pt x="31560" y="2387"/>
                  </a:cubicBezTo>
                  <a:cubicBezTo>
                    <a:pt x="32298" y="2484"/>
                    <a:pt x="33026" y="2535"/>
                    <a:pt x="33725" y="2535"/>
                  </a:cubicBezTo>
                  <a:cubicBezTo>
                    <a:pt x="33861" y="2535"/>
                    <a:pt x="33997" y="2535"/>
                    <a:pt x="34134" y="2529"/>
                  </a:cubicBezTo>
                  <a:cubicBezTo>
                    <a:pt x="35032" y="2507"/>
                    <a:pt x="35993" y="2393"/>
                    <a:pt x="36981" y="2206"/>
                  </a:cubicBezTo>
                  <a:cubicBezTo>
                    <a:pt x="37071" y="2188"/>
                    <a:pt x="37157" y="2126"/>
                    <a:pt x="37214" y="2041"/>
                  </a:cubicBezTo>
                  <a:cubicBezTo>
                    <a:pt x="37270" y="1944"/>
                    <a:pt x="37294" y="1819"/>
                    <a:pt x="37265" y="1716"/>
                  </a:cubicBezTo>
                  <a:cubicBezTo>
                    <a:pt x="37242" y="1614"/>
                    <a:pt x="37168" y="1524"/>
                    <a:pt x="37078" y="1472"/>
                  </a:cubicBezTo>
                  <a:cubicBezTo>
                    <a:pt x="37021" y="1438"/>
                    <a:pt x="36958" y="1422"/>
                    <a:pt x="36884" y="1422"/>
                  </a:cubicBezTo>
                  <a:cubicBezTo>
                    <a:pt x="36850" y="1422"/>
                    <a:pt x="36816" y="1427"/>
                    <a:pt x="36782" y="1433"/>
                  </a:cubicBezTo>
                  <a:cubicBezTo>
                    <a:pt x="36396" y="1501"/>
                    <a:pt x="36055" y="1553"/>
                    <a:pt x="35736" y="1592"/>
                  </a:cubicBezTo>
                  <a:cubicBezTo>
                    <a:pt x="35060" y="1677"/>
                    <a:pt x="34390" y="1716"/>
                    <a:pt x="33753" y="1716"/>
                  </a:cubicBezTo>
                  <a:lnTo>
                    <a:pt x="33714" y="1716"/>
                  </a:lnTo>
                  <a:cubicBezTo>
                    <a:pt x="33100" y="1716"/>
                    <a:pt x="32441" y="1671"/>
                    <a:pt x="31770" y="1587"/>
                  </a:cubicBezTo>
                  <a:cubicBezTo>
                    <a:pt x="30929" y="1472"/>
                    <a:pt x="30014" y="1286"/>
                    <a:pt x="28901" y="1007"/>
                  </a:cubicBezTo>
                  <a:cubicBezTo>
                    <a:pt x="28616" y="932"/>
                    <a:pt x="28338" y="859"/>
                    <a:pt x="28060" y="785"/>
                  </a:cubicBezTo>
                  <a:cubicBezTo>
                    <a:pt x="27815" y="717"/>
                    <a:pt x="27571" y="654"/>
                    <a:pt x="27327" y="591"/>
                  </a:cubicBezTo>
                  <a:cubicBezTo>
                    <a:pt x="26850" y="467"/>
                    <a:pt x="26344" y="405"/>
                    <a:pt x="25815" y="399"/>
                  </a:cubicBezTo>
                  <a:lnTo>
                    <a:pt x="25759" y="399"/>
                  </a:lnTo>
                  <a:cubicBezTo>
                    <a:pt x="24980" y="399"/>
                    <a:pt x="24139" y="552"/>
                    <a:pt x="23116" y="882"/>
                  </a:cubicBezTo>
                  <a:cubicBezTo>
                    <a:pt x="22820" y="973"/>
                    <a:pt x="22531" y="1076"/>
                    <a:pt x="22213" y="1183"/>
                  </a:cubicBezTo>
                  <a:cubicBezTo>
                    <a:pt x="21668" y="1376"/>
                    <a:pt x="21104" y="1569"/>
                    <a:pt x="20543" y="1716"/>
                  </a:cubicBezTo>
                  <a:cubicBezTo>
                    <a:pt x="20202" y="1808"/>
                    <a:pt x="19854" y="1876"/>
                    <a:pt x="19520" y="1921"/>
                  </a:cubicBezTo>
                  <a:cubicBezTo>
                    <a:pt x="19269" y="1955"/>
                    <a:pt x="19014" y="1967"/>
                    <a:pt x="18763" y="1967"/>
                  </a:cubicBezTo>
                  <a:cubicBezTo>
                    <a:pt x="18508" y="1967"/>
                    <a:pt x="18246" y="1950"/>
                    <a:pt x="17991" y="1921"/>
                  </a:cubicBezTo>
                  <a:cubicBezTo>
                    <a:pt x="17121" y="1797"/>
                    <a:pt x="16303" y="1512"/>
                    <a:pt x="15621" y="1251"/>
                  </a:cubicBezTo>
                  <a:cubicBezTo>
                    <a:pt x="15428" y="1178"/>
                    <a:pt x="15235" y="1097"/>
                    <a:pt x="15036" y="1018"/>
                  </a:cubicBezTo>
                  <a:lnTo>
                    <a:pt x="14944" y="979"/>
                  </a:lnTo>
                  <a:cubicBezTo>
                    <a:pt x="14411" y="769"/>
                    <a:pt x="13866" y="546"/>
                    <a:pt x="13302" y="370"/>
                  </a:cubicBezTo>
                  <a:cubicBezTo>
                    <a:pt x="12513" y="126"/>
                    <a:pt x="11757" y="1"/>
                    <a:pt x="1105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2"/>
            <p:cNvSpPr/>
            <p:nvPr/>
          </p:nvSpPr>
          <p:spPr>
            <a:xfrm flipH="1">
              <a:off x="3460318" y="3417307"/>
              <a:ext cx="890148" cy="77263"/>
            </a:xfrm>
            <a:custGeom>
              <a:avLst/>
              <a:gdLst/>
              <a:ahLst/>
              <a:cxnLst/>
              <a:rect l="l" t="t" r="r" b="b"/>
              <a:pathLst>
                <a:path w="30254" h="2626" extrusionOk="0">
                  <a:moveTo>
                    <a:pt x="21320" y="1"/>
                  </a:moveTo>
                  <a:cubicBezTo>
                    <a:pt x="20502" y="13"/>
                    <a:pt x="19724" y="268"/>
                    <a:pt x="18968" y="524"/>
                  </a:cubicBezTo>
                  <a:cubicBezTo>
                    <a:pt x="18383" y="717"/>
                    <a:pt x="17786" y="916"/>
                    <a:pt x="17172" y="1002"/>
                  </a:cubicBezTo>
                  <a:cubicBezTo>
                    <a:pt x="16922" y="1030"/>
                    <a:pt x="16655" y="1041"/>
                    <a:pt x="16377" y="1041"/>
                  </a:cubicBezTo>
                  <a:cubicBezTo>
                    <a:pt x="15939" y="1041"/>
                    <a:pt x="15462" y="1007"/>
                    <a:pt x="14888" y="933"/>
                  </a:cubicBezTo>
                  <a:cubicBezTo>
                    <a:pt x="14644" y="905"/>
                    <a:pt x="14399" y="871"/>
                    <a:pt x="14161" y="831"/>
                  </a:cubicBezTo>
                  <a:cubicBezTo>
                    <a:pt x="13683" y="763"/>
                    <a:pt x="13143" y="683"/>
                    <a:pt x="12621" y="638"/>
                  </a:cubicBezTo>
                  <a:cubicBezTo>
                    <a:pt x="12303" y="603"/>
                    <a:pt x="11990" y="593"/>
                    <a:pt x="11695" y="593"/>
                  </a:cubicBezTo>
                  <a:cubicBezTo>
                    <a:pt x="11155" y="593"/>
                    <a:pt x="10633" y="643"/>
                    <a:pt x="10149" y="740"/>
                  </a:cubicBezTo>
                  <a:cubicBezTo>
                    <a:pt x="9820" y="808"/>
                    <a:pt x="9490" y="910"/>
                    <a:pt x="9178" y="1013"/>
                  </a:cubicBezTo>
                  <a:cubicBezTo>
                    <a:pt x="9081" y="1047"/>
                    <a:pt x="8984" y="1075"/>
                    <a:pt x="8894" y="1104"/>
                  </a:cubicBezTo>
                  <a:cubicBezTo>
                    <a:pt x="8451" y="1240"/>
                    <a:pt x="8013" y="1371"/>
                    <a:pt x="7592" y="1484"/>
                  </a:cubicBezTo>
                  <a:cubicBezTo>
                    <a:pt x="6728" y="1723"/>
                    <a:pt x="5962" y="1883"/>
                    <a:pt x="5257" y="1973"/>
                  </a:cubicBezTo>
                  <a:cubicBezTo>
                    <a:pt x="4796" y="2030"/>
                    <a:pt x="4325" y="2059"/>
                    <a:pt x="3864" y="2059"/>
                  </a:cubicBezTo>
                  <a:cubicBezTo>
                    <a:pt x="3398" y="2059"/>
                    <a:pt x="2938" y="2030"/>
                    <a:pt x="2484" y="1973"/>
                  </a:cubicBezTo>
                  <a:cubicBezTo>
                    <a:pt x="1802" y="1883"/>
                    <a:pt x="1114" y="1729"/>
                    <a:pt x="371" y="1513"/>
                  </a:cubicBezTo>
                  <a:cubicBezTo>
                    <a:pt x="347" y="1508"/>
                    <a:pt x="324" y="1501"/>
                    <a:pt x="302" y="1501"/>
                  </a:cubicBezTo>
                  <a:cubicBezTo>
                    <a:pt x="182" y="1501"/>
                    <a:pt x="69" y="1587"/>
                    <a:pt x="40" y="1705"/>
                  </a:cubicBezTo>
                  <a:cubicBezTo>
                    <a:pt x="1" y="1849"/>
                    <a:pt x="85" y="1990"/>
                    <a:pt x="234" y="2030"/>
                  </a:cubicBezTo>
                  <a:cubicBezTo>
                    <a:pt x="1176" y="2308"/>
                    <a:pt x="2057" y="2484"/>
                    <a:pt x="2921" y="2575"/>
                  </a:cubicBezTo>
                  <a:cubicBezTo>
                    <a:pt x="3274" y="2610"/>
                    <a:pt x="3631" y="2626"/>
                    <a:pt x="3995" y="2626"/>
                  </a:cubicBezTo>
                  <a:cubicBezTo>
                    <a:pt x="4449" y="2626"/>
                    <a:pt x="4921" y="2599"/>
                    <a:pt x="5393" y="2541"/>
                  </a:cubicBezTo>
                  <a:cubicBezTo>
                    <a:pt x="6160" y="2450"/>
                    <a:pt x="6967" y="2292"/>
                    <a:pt x="7939" y="2035"/>
                  </a:cubicBezTo>
                  <a:cubicBezTo>
                    <a:pt x="8376" y="1922"/>
                    <a:pt x="8808" y="1797"/>
                    <a:pt x="9325" y="1644"/>
                  </a:cubicBezTo>
                  <a:lnTo>
                    <a:pt x="9450" y="1603"/>
                  </a:lnTo>
                  <a:lnTo>
                    <a:pt x="9461" y="1603"/>
                  </a:lnTo>
                  <a:cubicBezTo>
                    <a:pt x="9637" y="1547"/>
                    <a:pt x="9820" y="1495"/>
                    <a:pt x="9996" y="1450"/>
                  </a:cubicBezTo>
                  <a:cubicBezTo>
                    <a:pt x="10206" y="1398"/>
                    <a:pt x="10416" y="1359"/>
                    <a:pt x="10655" y="1330"/>
                  </a:cubicBezTo>
                  <a:cubicBezTo>
                    <a:pt x="10922" y="1296"/>
                    <a:pt x="11212" y="1280"/>
                    <a:pt x="11501" y="1280"/>
                  </a:cubicBezTo>
                  <a:cubicBezTo>
                    <a:pt x="11900" y="1280"/>
                    <a:pt x="12314" y="1308"/>
                    <a:pt x="12768" y="1364"/>
                  </a:cubicBezTo>
                  <a:cubicBezTo>
                    <a:pt x="13190" y="1422"/>
                    <a:pt x="13626" y="1501"/>
                    <a:pt x="13979" y="1564"/>
                  </a:cubicBezTo>
                  <a:cubicBezTo>
                    <a:pt x="14832" y="1712"/>
                    <a:pt x="15713" y="1865"/>
                    <a:pt x="16599" y="1865"/>
                  </a:cubicBezTo>
                  <a:cubicBezTo>
                    <a:pt x="16707" y="1865"/>
                    <a:pt x="16815" y="1859"/>
                    <a:pt x="16928" y="1854"/>
                  </a:cubicBezTo>
                  <a:cubicBezTo>
                    <a:pt x="17297" y="1836"/>
                    <a:pt x="17678" y="1791"/>
                    <a:pt x="18065" y="1712"/>
                  </a:cubicBezTo>
                  <a:cubicBezTo>
                    <a:pt x="18417" y="1637"/>
                    <a:pt x="18774" y="1542"/>
                    <a:pt x="19088" y="1450"/>
                  </a:cubicBezTo>
                  <a:lnTo>
                    <a:pt x="19144" y="1433"/>
                  </a:lnTo>
                  <a:cubicBezTo>
                    <a:pt x="19252" y="1405"/>
                    <a:pt x="19354" y="1377"/>
                    <a:pt x="19463" y="1343"/>
                  </a:cubicBezTo>
                  <a:cubicBezTo>
                    <a:pt x="19899" y="1217"/>
                    <a:pt x="20355" y="1086"/>
                    <a:pt x="20815" y="1018"/>
                  </a:cubicBezTo>
                  <a:cubicBezTo>
                    <a:pt x="20974" y="1002"/>
                    <a:pt x="21145" y="989"/>
                    <a:pt x="21310" y="989"/>
                  </a:cubicBezTo>
                  <a:cubicBezTo>
                    <a:pt x="21502" y="989"/>
                    <a:pt x="21696" y="1007"/>
                    <a:pt x="21895" y="1030"/>
                  </a:cubicBezTo>
                  <a:cubicBezTo>
                    <a:pt x="22349" y="1098"/>
                    <a:pt x="22797" y="1223"/>
                    <a:pt x="23235" y="1343"/>
                  </a:cubicBezTo>
                  <a:cubicBezTo>
                    <a:pt x="23411" y="1393"/>
                    <a:pt x="23582" y="1439"/>
                    <a:pt x="23752" y="1484"/>
                  </a:cubicBezTo>
                  <a:cubicBezTo>
                    <a:pt x="24480" y="1678"/>
                    <a:pt x="25128" y="1808"/>
                    <a:pt x="25736" y="1899"/>
                  </a:cubicBezTo>
                  <a:cubicBezTo>
                    <a:pt x="26309" y="1978"/>
                    <a:pt x="26861" y="2019"/>
                    <a:pt x="27384" y="2019"/>
                  </a:cubicBezTo>
                  <a:cubicBezTo>
                    <a:pt x="28299" y="2019"/>
                    <a:pt x="29157" y="1894"/>
                    <a:pt x="29930" y="1637"/>
                  </a:cubicBezTo>
                  <a:cubicBezTo>
                    <a:pt x="30049" y="1598"/>
                    <a:pt x="30134" y="1535"/>
                    <a:pt x="30185" y="1445"/>
                  </a:cubicBezTo>
                  <a:cubicBezTo>
                    <a:pt x="30237" y="1353"/>
                    <a:pt x="30253" y="1240"/>
                    <a:pt x="30224" y="1138"/>
                  </a:cubicBezTo>
                  <a:cubicBezTo>
                    <a:pt x="30179" y="955"/>
                    <a:pt x="30014" y="831"/>
                    <a:pt x="29821" y="831"/>
                  </a:cubicBezTo>
                  <a:cubicBezTo>
                    <a:pt x="29787" y="831"/>
                    <a:pt x="29753" y="831"/>
                    <a:pt x="29725" y="842"/>
                  </a:cubicBezTo>
                  <a:cubicBezTo>
                    <a:pt x="29378" y="921"/>
                    <a:pt x="29043" y="984"/>
                    <a:pt x="28719" y="1030"/>
                  </a:cubicBezTo>
                  <a:cubicBezTo>
                    <a:pt x="28338" y="1075"/>
                    <a:pt x="27969" y="1098"/>
                    <a:pt x="27611" y="1098"/>
                  </a:cubicBezTo>
                  <a:lnTo>
                    <a:pt x="27509" y="1092"/>
                  </a:lnTo>
                  <a:cubicBezTo>
                    <a:pt x="27156" y="1092"/>
                    <a:pt x="26776" y="1064"/>
                    <a:pt x="26355" y="1013"/>
                  </a:cubicBezTo>
                  <a:cubicBezTo>
                    <a:pt x="25406" y="876"/>
                    <a:pt x="24497" y="648"/>
                    <a:pt x="23804" y="462"/>
                  </a:cubicBezTo>
                  <a:cubicBezTo>
                    <a:pt x="23691" y="428"/>
                    <a:pt x="23576" y="393"/>
                    <a:pt x="23463" y="365"/>
                  </a:cubicBezTo>
                  <a:cubicBezTo>
                    <a:pt x="23156" y="273"/>
                    <a:pt x="22838" y="183"/>
                    <a:pt x="22519" y="121"/>
                  </a:cubicBezTo>
                  <a:cubicBezTo>
                    <a:pt x="22122" y="42"/>
                    <a:pt x="21735" y="1"/>
                    <a:pt x="2137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2"/>
            <p:cNvSpPr/>
            <p:nvPr/>
          </p:nvSpPr>
          <p:spPr>
            <a:xfrm flipH="1">
              <a:off x="3075822" y="3943321"/>
              <a:ext cx="1745254" cy="308730"/>
            </a:xfrm>
            <a:custGeom>
              <a:avLst/>
              <a:gdLst/>
              <a:ahLst/>
              <a:cxnLst/>
              <a:rect l="l" t="t" r="r" b="b"/>
              <a:pathLst>
                <a:path w="59317" h="10493" extrusionOk="0">
                  <a:moveTo>
                    <a:pt x="3995" y="0"/>
                  </a:moveTo>
                  <a:cubicBezTo>
                    <a:pt x="3028" y="0"/>
                    <a:pt x="2068" y="113"/>
                    <a:pt x="1131" y="352"/>
                  </a:cubicBezTo>
                  <a:cubicBezTo>
                    <a:pt x="819" y="431"/>
                    <a:pt x="505" y="522"/>
                    <a:pt x="198" y="630"/>
                  </a:cubicBezTo>
                  <a:cubicBezTo>
                    <a:pt x="125" y="653"/>
                    <a:pt x="56" y="738"/>
                    <a:pt x="28" y="813"/>
                  </a:cubicBezTo>
                  <a:cubicBezTo>
                    <a:pt x="0" y="892"/>
                    <a:pt x="6" y="977"/>
                    <a:pt x="40" y="1052"/>
                  </a:cubicBezTo>
                  <a:cubicBezTo>
                    <a:pt x="74" y="1131"/>
                    <a:pt x="142" y="1193"/>
                    <a:pt x="221" y="1222"/>
                  </a:cubicBezTo>
                  <a:cubicBezTo>
                    <a:pt x="258" y="1237"/>
                    <a:pt x="292" y="1243"/>
                    <a:pt x="326" y="1243"/>
                  </a:cubicBezTo>
                  <a:cubicBezTo>
                    <a:pt x="372" y="1243"/>
                    <a:pt x="417" y="1232"/>
                    <a:pt x="466" y="1215"/>
                  </a:cubicBezTo>
                  <a:cubicBezTo>
                    <a:pt x="573" y="1181"/>
                    <a:pt x="682" y="1147"/>
                    <a:pt x="790" y="1113"/>
                  </a:cubicBezTo>
                  <a:cubicBezTo>
                    <a:pt x="1671" y="852"/>
                    <a:pt x="2579" y="698"/>
                    <a:pt x="3500" y="659"/>
                  </a:cubicBezTo>
                  <a:cubicBezTo>
                    <a:pt x="3631" y="654"/>
                    <a:pt x="3761" y="652"/>
                    <a:pt x="3892" y="652"/>
                  </a:cubicBezTo>
                  <a:cubicBezTo>
                    <a:pt x="4931" y="652"/>
                    <a:pt x="5963" y="789"/>
                    <a:pt x="6977" y="1011"/>
                  </a:cubicBezTo>
                  <a:cubicBezTo>
                    <a:pt x="8086" y="1267"/>
                    <a:pt x="9165" y="1619"/>
                    <a:pt x="10234" y="1994"/>
                  </a:cubicBezTo>
                  <a:cubicBezTo>
                    <a:pt x="10785" y="2188"/>
                    <a:pt x="11336" y="2392"/>
                    <a:pt x="11881" y="2597"/>
                  </a:cubicBezTo>
                  <a:cubicBezTo>
                    <a:pt x="12450" y="2801"/>
                    <a:pt x="13017" y="3006"/>
                    <a:pt x="13597" y="3171"/>
                  </a:cubicBezTo>
                  <a:cubicBezTo>
                    <a:pt x="14711" y="3489"/>
                    <a:pt x="15865" y="3688"/>
                    <a:pt x="17024" y="3750"/>
                  </a:cubicBezTo>
                  <a:cubicBezTo>
                    <a:pt x="17258" y="3762"/>
                    <a:pt x="17493" y="3767"/>
                    <a:pt x="17727" y="3767"/>
                  </a:cubicBezTo>
                  <a:cubicBezTo>
                    <a:pt x="18653" y="3767"/>
                    <a:pt x="19578" y="3680"/>
                    <a:pt x="20484" y="3517"/>
                  </a:cubicBezTo>
                  <a:cubicBezTo>
                    <a:pt x="20961" y="3431"/>
                    <a:pt x="21428" y="3318"/>
                    <a:pt x="21900" y="3193"/>
                  </a:cubicBezTo>
                  <a:cubicBezTo>
                    <a:pt x="22359" y="3069"/>
                    <a:pt x="22820" y="2938"/>
                    <a:pt x="23287" y="2830"/>
                  </a:cubicBezTo>
                  <a:cubicBezTo>
                    <a:pt x="24121" y="2631"/>
                    <a:pt x="24974" y="2500"/>
                    <a:pt x="25831" y="2460"/>
                  </a:cubicBezTo>
                  <a:cubicBezTo>
                    <a:pt x="25926" y="2458"/>
                    <a:pt x="26020" y="2457"/>
                    <a:pt x="26115" y="2457"/>
                  </a:cubicBezTo>
                  <a:cubicBezTo>
                    <a:pt x="26906" y="2457"/>
                    <a:pt x="27692" y="2543"/>
                    <a:pt x="28469" y="2710"/>
                  </a:cubicBezTo>
                  <a:cubicBezTo>
                    <a:pt x="28962" y="2824"/>
                    <a:pt x="29451" y="2972"/>
                    <a:pt x="29928" y="3131"/>
                  </a:cubicBezTo>
                  <a:cubicBezTo>
                    <a:pt x="30486" y="3324"/>
                    <a:pt x="31031" y="3557"/>
                    <a:pt x="31593" y="3745"/>
                  </a:cubicBezTo>
                  <a:cubicBezTo>
                    <a:pt x="32156" y="3926"/>
                    <a:pt x="32741" y="4063"/>
                    <a:pt x="33327" y="4113"/>
                  </a:cubicBezTo>
                  <a:cubicBezTo>
                    <a:pt x="33449" y="4123"/>
                    <a:pt x="33570" y="4128"/>
                    <a:pt x="33691" y="4128"/>
                  </a:cubicBezTo>
                  <a:cubicBezTo>
                    <a:pt x="33856" y="4128"/>
                    <a:pt x="34020" y="4119"/>
                    <a:pt x="34184" y="4102"/>
                  </a:cubicBezTo>
                  <a:cubicBezTo>
                    <a:pt x="34503" y="4079"/>
                    <a:pt x="34810" y="4005"/>
                    <a:pt x="35110" y="3909"/>
                  </a:cubicBezTo>
                  <a:cubicBezTo>
                    <a:pt x="35168" y="3881"/>
                    <a:pt x="35213" y="3847"/>
                    <a:pt x="35247" y="3795"/>
                  </a:cubicBezTo>
                  <a:cubicBezTo>
                    <a:pt x="35304" y="3722"/>
                    <a:pt x="35322" y="3630"/>
                    <a:pt x="35309" y="3546"/>
                  </a:cubicBezTo>
                  <a:cubicBezTo>
                    <a:pt x="35284" y="3389"/>
                    <a:pt x="35138" y="3254"/>
                    <a:pt x="34978" y="3254"/>
                  </a:cubicBezTo>
                  <a:cubicBezTo>
                    <a:pt x="34958" y="3254"/>
                    <a:pt x="34938" y="3256"/>
                    <a:pt x="34918" y="3261"/>
                  </a:cubicBezTo>
                  <a:cubicBezTo>
                    <a:pt x="34633" y="3329"/>
                    <a:pt x="34344" y="3370"/>
                    <a:pt x="34053" y="3386"/>
                  </a:cubicBezTo>
                  <a:cubicBezTo>
                    <a:pt x="34016" y="3387"/>
                    <a:pt x="33978" y="3388"/>
                    <a:pt x="33940" y="3388"/>
                  </a:cubicBezTo>
                  <a:cubicBezTo>
                    <a:pt x="33524" y="3388"/>
                    <a:pt x="33108" y="3333"/>
                    <a:pt x="32696" y="3244"/>
                  </a:cubicBezTo>
                  <a:cubicBezTo>
                    <a:pt x="32139" y="3108"/>
                    <a:pt x="31599" y="2920"/>
                    <a:pt x="31065" y="2715"/>
                  </a:cubicBezTo>
                  <a:cubicBezTo>
                    <a:pt x="30525" y="2505"/>
                    <a:pt x="29985" y="2306"/>
                    <a:pt x="29423" y="2143"/>
                  </a:cubicBezTo>
                  <a:cubicBezTo>
                    <a:pt x="28417" y="1852"/>
                    <a:pt x="27378" y="1682"/>
                    <a:pt x="26332" y="1671"/>
                  </a:cubicBezTo>
                  <a:cubicBezTo>
                    <a:pt x="26292" y="1670"/>
                    <a:pt x="26252" y="1670"/>
                    <a:pt x="26212" y="1670"/>
                  </a:cubicBezTo>
                  <a:cubicBezTo>
                    <a:pt x="25178" y="1670"/>
                    <a:pt x="24156" y="1822"/>
                    <a:pt x="23156" y="2057"/>
                  </a:cubicBezTo>
                  <a:cubicBezTo>
                    <a:pt x="22571" y="2193"/>
                    <a:pt x="21996" y="2374"/>
                    <a:pt x="21411" y="2523"/>
                  </a:cubicBezTo>
                  <a:cubicBezTo>
                    <a:pt x="20837" y="2670"/>
                    <a:pt x="20252" y="2784"/>
                    <a:pt x="19660" y="2869"/>
                  </a:cubicBezTo>
                  <a:cubicBezTo>
                    <a:pt x="19178" y="2938"/>
                    <a:pt x="18689" y="2977"/>
                    <a:pt x="18207" y="3000"/>
                  </a:cubicBezTo>
                  <a:cubicBezTo>
                    <a:pt x="18057" y="3005"/>
                    <a:pt x="17908" y="3007"/>
                    <a:pt x="17759" y="3007"/>
                  </a:cubicBezTo>
                  <a:cubicBezTo>
                    <a:pt x="16677" y="3007"/>
                    <a:pt x="15606" y="2883"/>
                    <a:pt x="14552" y="2654"/>
                  </a:cubicBezTo>
                  <a:cubicBezTo>
                    <a:pt x="13990" y="2523"/>
                    <a:pt x="13433" y="2363"/>
                    <a:pt x="12881" y="2182"/>
                  </a:cubicBezTo>
                  <a:cubicBezTo>
                    <a:pt x="12319" y="1994"/>
                    <a:pt x="11763" y="1784"/>
                    <a:pt x="11200" y="1590"/>
                  </a:cubicBezTo>
                  <a:cubicBezTo>
                    <a:pt x="10120" y="1204"/>
                    <a:pt x="9029" y="840"/>
                    <a:pt x="7916" y="551"/>
                  </a:cubicBezTo>
                  <a:cubicBezTo>
                    <a:pt x="6825" y="273"/>
                    <a:pt x="5711" y="68"/>
                    <a:pt x="4580" y="11"/>
                  </a:cubicBezTo>
                  <a:cubicBezTo>
                    <a:pt x="4386" y="6"/>
                    <a:pt x="4187" y="0"/>
                    <a:pt x="3995" y="0"/>
                  </a:cubicBezTo>
                  <a:close/>
                  <a:moveTo>
                    <a:pt x="48509" y="2995"/>
                  </a:moveTo>
                  <a:cubicBezTo>
                    <a:pt x="48168" y="2995"/>
                    <a:pt x="47834" y="3017"/>
                    <a:pt x="47493" y="3063"/>
                  </a:cubicBezTo>
                  <a:cubicBezTo>
                    <a:pt x="46697" y="3176"/>
                    <a:pt x="45918" y="3426"/>
                    <a:pt x="45175" y="3727"/>
                  </a:cubicBezTo>
                  <a:cubicBezTo>
                    <a:pt x="44299" y="4086"/>
                    <a:pt x="43458" y="4522"/>
                    <a:pt x="42611" y="4949"/>
                  </a:cubicBezTo>
                  <a:cubicBezTo>
                    <a:pt x="42175" y="5165"/>
                    <a:pt x="41737" y="5375"/>
                    <a:pt x="41288" y="5574"/>
                  </a:cubicBezTo>
                  <a:cubicBezTo>
                    <a:pt x="40833" y="5778"/>
                    <a:pt x="40373" y="5977"/>
                    <a:pt x="39896" y="6125"/>
                  </a:cubicBezTo>
                  <a:cubicBezTo>
                    <a:pt x="39270" y="6307"/>
                    <a:pt x="38629" y="6404"/>
                    <a:pt x="37981" y="6432"/>
                  </a:cubicBezTo>
                  <a:cubicBezTo>
                    <a:pt x="37885" y="6434"/>
                    <a:pt x="37789" y="6436"/>
                    <a:pt x="37693" y="6436"/>
                  </a:cubicBezTo>
                  <a:cubicBezTo>
                    <a:pt x="36971" y="6436"/>
                    <a:pt x="36250" y="6362"/>
                    <a:pt x="35537" y="6256"/>
                  </a:cubicBezTo>
                  <a:cubicBezTo>
                    <a:pt x="34701" y="6125"/>
                    <a:pt x="33883" y="5943"/>
                    <a:pt x="33059" y="5784"/>
                  </a:cubicBezTo>
                  <a:cubicBezTo>
                    <a:pt x="31925" y="5557"/>
                    <a:pt x="30761" y="5359"/>
                    <a:pt x="29597" y="5359"/>
                  </a:cubicBezTo>
                  <a:cubicBezTo>
                    <a:pt x="29129" y="5359"/>
                    <a:pt x="28662" y="5391"/>
                    <a:pt x="28196" y="5466"/>
                  </a:cubicBezTo>
                  <a:cubicBezTo>
                    <a:pt x="27576" y="5568"/>
                    <a:pt x="26962" y="5767"/>
                    <a:pt x="26389" y="6035"/>
                  </a:cubicBezTo>
                  <a:cubicBezTo>
                    <a:pt x="26269" y="6091"/>
                    <a:pt x="26212" y="6234"/>
                    <a:pt x="26269" y="6358"/>
                  </a:cubicBezTo>
                  <a:cubicBezTo>
                    <a:pt x="26308" y="6447"/>
                    <a:pt x="26399" y="6505"/>
                    <a:pt x="26495" y="6505"/>
                  </a:cubicBezTo>
                  <a:cubicBezTo>
                    <a:pt x="26528" y="6505"/>
                    <a:pt x="26562" y="6498"/>
                    <a:pt x="26594" y="6483"/>
                  </a:cubicBezTo>
                  <a:cubicBezTo>
                    <a:pt x="26854" y="6358"/>
                    <a:pt x="27127" y="6250"/>
                    <a:pt x="27405" y="6166"/>
                  </a:cubicBezTo>
                  <a:cubicBezTo>
                    <a:pt x="27957" y="6001"/>
                    <a:pt x="28525" y="5915"/>
                    <a:pt x="29099" y="5886"/>
                  </a:cubicBezTo>
                  <a:cubicBezTo>
                    <a:pt x="29186" y="5883"/>
                    <a:pt x="29273" y="5882"/>
                    <a:pt x="29360" y="5882"/>
                  </a:cubicBezTo>
                  <a:cubicBezTo>
                    <a:pt x="30509" y="5882"/>
                    <a:pt x="31644" y="6117"/>
                    <a:pt x="32770" y="6370"/>
                  </a:cubicBezTo>
                  <a:cubicBezTo>
                    <a:pt x="33583" y="6552"/>
                    <a:pt x="34401" y="6751"/>
                    <a:pt x="35225" y="6909"/>
                  </a:cubicBezTo>
                  <a:cubicBezTo>
                    <a:pt x="36043" y="7068"/>
                    <a:pt x="36872" y="7182"/>
                    <a:pt x="37714" y="7188"/>
                  </a:cubicBezTo>
                  <a:cubicBezTo>
                    <a:pt x="37748" y="7189"/>
                    <a:pt x="37783" y="7189"/>
                    <a:pt x="37818" y="7189"/>
                  </a:cubicBezTo>
                  <a:cubicBezTo>
                    <a:pt x="38215" y="7189"/>
                    <a:pt x="38617" y="7161"/>
                    <a:pt x="39015" y="7108"/>
                  </a:cubicBezTo>
                  <a:cubicBezTo>
                    <a:pt x="39458" y="7052"/>
                    <a:pt x="39890" y="6943"/>
                    <a:pt x="40316" y="6813"/>
                  </a:cubicBezTo>
                  <a:cubicBezTo>
                    <a:pt x="40730" y="6688"/>
                    <a:pt x="41134" y="6528"/>
                    <a:pt x="41527" y="6358"/>
                  </a:cubicBezTo>
                  <a:cubicBezTo>
                    <a:pt x="41918" y="6193"/>
                    <a:pt x="42299" y="6017"/>
                    <a:pt x="42679" y="5836"/>
                  </a:cubicBezTo>
                  <a:cubicBezTo>
                    <a:pt x="43913" y="5251"/>
                    <a:pt x="45128" y="4597"/>
                    <a:pt x="46436" y="4194"/>
                  </a:cubicBezTo>
                  <a:cubicBezTo>
                    <a:pt x="47027" y="4018"/>
                    <a:pt x="47635" y="3903"/>
                    <a:pt x="48249" y="3869"/>
                  </a:cubicBezTo>
                  <a:cubicBezTo>
                    <a:pt x="48300" y="3868"/>
                    <a:pt x="48350" y="3867"/>
                    <a:pt x="48401" y="3867"/>
                  </a:cubicBezTo>
                  <a:cubicBezTo>
                    <a:pt x="48878" y="3867"/>
                    <a:pt x="49355" y="3914"/>
                    <a:pt x="49822" y="4018"/>
                  </a:cubicBezTo>
                  <a:cubicBezTo>
                    <a:pt x="50174" y="4097"/>
                    <a:pt x="50515" y="4210"/>
                    <a:pt x="50856" y="4341"/>
                  </a:cubicBezTo>
                  <a:cubicBezTo>
                    <a:pt x="51231" y="4488"/>
                    <a:pt x="51606" y="4653"/>
                    <a:pt x="51981" y="4807"/>
                  </a:cubicBezTo>
                  <a:cubicBezTo>
                    <a:pt x="52715" y="5102"/>
                    <a:pt x="53453" y="5381"/>
                    <a:pt x="54215" y="5602"/>
                  </a:cubicBezTo>
                  <a:cubicBezTo>
                    <a:pt x="54971" y="5825"/>
                    <a:pt x="55755" y="5977"/>
                    <a:pt x="56544" y="6012"/>
                  </a:cubicBezTo>
                  <a:cubicBezTo>
                    <a:pt x="56650" y="6016"/>
                    <a:pt x="56756" y="6018"/>
                    <a:pt x="56862" y="6018"/>
                  </a:cubicBezTo>
                  <a:cubicBezTo>
                    <a:pt x="57167" y="6018"/>
                    <a:pt x="57474" y="6000"/>
                    <a:pt x="57777" y="5966"/>
                  </a:cubicBezTo>
                  <a:cubicBezTo>
                    <a:pt x="58233" y="5915"/>
                    <a:pt x="58676" y="5812"/>
                    <a:pt x="59107" y="5676"/>
                  </a:cubicBezTo>
                  <a:cubicBezTo>
                    <a:pt x="59164" y="5647"/>
                    <a:pt x="59209" y="5613"/>
                    <a:pt x="59243" y="5563"/>
                  </a:cubicBezTo>
                  <a:cubicBezTo>
                    <a:pt x="59301" y="5489"/>
                    <a:pt x="59317" y="5398"/>
                    <a:pt x="59306" y="5306"/>
                  </a:cubicBezTo>
                  <a:cubicBezTo>
                    <a:pt x="59281" y="5150"/>
                    <a:pt x="59134" y="5016"/>
                    <a:pt x="58975" y="5016"/>
                  </a:cubicBezTo>
                  <a:cubicBezTo>
                    <a:pt x="58955" y="5016"/>
                    <a:pt x="58935" y="5018"/>
                    <a:pt x="58915" y="5023"/>
                  </a:cubicBezTo>
                  <a:cubicBezTo>
                    <a:pt x="58391" y="5143"/>
                    <a:pt x="57869" y="5222"/>
                    <a:pt x="57339" y="5245"/>
                  </a:cubicBezTo>
                  <a:cubicBezTo>
                    <a:pt x="57261" y="5248"/>
                    <a:pt x="57182" y="5249"/>
                    <a:pt x="57103" y="5249"/>
                  </a:cubicBezTo>
                  <a:cubicBezTo>
                    <a:pt x="56501" y="5249"/>
                    <a:pt x="55906" y="5176"/>
                    <a:pt x="55322" y="5046"/>
                  </a:cubicBezTo>
                  <a:cubicBezTo>
                    <a:pt x="54425" y="4841"/>
                    <a:pt x="53555" y="4517"/>
                    <a:pt x="52710" y="4160"/>
                  </a:cubicBezTo>
                  <a:cubicBezTo>
                    <a:pt x="52259" y="3977"/>
                    <a:pt x="51823" y="3784"/>
                    <a:pt x="51373" y="3596"/>
                  </a:cubicBezTo>
                  <a:cubicBezTo>
                    <a:pt x="50924" y="3409"/>
                    <a:pt x="50470" y="3261"/>
                    <a:pt x="49993" y="3153"/>
                  </a:cubicBezTo>
                  <a:cubicBezTo>
                    <a:pt x="49505" y="3045"/>
                    <a:pt x="49010" y="2995"/>
                    <a:pt x="48509" y="2995"/>
                  </a:cubicBezTo>
                  <a:close/>
                  <a:moveTo>
                    <a:pt x="6216" y="4915"/>
                  </a:moveTo>
                  <a:cubicBezTo>
                    <a:pt x="4971" y="4915"/>
                    <a:pt x="3733" y="5199"/>
                    <a:pt x="2613" y="5744"/>
                  </a:cubicBezTo>
                  <a:cubicBezTo>
                    <a:pt x="2489" y="5801"/>
                    <a:pt x="2427" y="5949"/>
                    <a:pt x="2482" y="6080"/>
                  </a:cubicBezTo>
                  <a:cubicBezTo>
                    <a:pt x="2525" y="6168"/>
                    <a:pt x="2620" y="6229"/>
                    <a:pt x="2717" y="6229"/>
                  </a:cubicBezTo>
                  <a:cubicBezTo>
                    <a:pt x="2751" y="6229"/>
                    <a:pt x="2786" y="6221"/>
                    <a:pt x="2818" y="6205"/>
                  </a:cubicBezTo>
                  <a:cubicBezTo>
                    <a:pt x="3182" y="6029"/>
                    <a:pt x="3563" y="5881"/>
                    <a:pt x="3949" y="5762"/>
                  </a:cubicBezTo>
                  <a:cubicBezTo>
                    <a:pt x="4574" y="5574"/>
                    <a:pt x="5210" y="5471"/>
                    <a:pt x="5858" y="5437"/>
                  </a:cubicBezTo>
                  <a:cubicBezTo>
                    <a:pt x="5948" y="5435"/>
                    <a:pt x="6038" y="5433"/>
                    <a:pt x="6128" y="5433"/>
                  </a:cubicBezTo>
                  <a:cubicBezTo>
                    <a:pt x="6725" y="5433"/>
                    <a:pt x="7316" y="5496"/>
                    <a:pt x="7898" y="5626"/>
                  </a:cubicBezTo>
                  <a:cubicBezTo>
                    <a:pt x="8598" y="5791"/>
                    <a:pt x="9274" y="6040"/>
                    <a:pt x="9909" y="6376"/>
                  </a:cubicBezTo>
                  <a:cubicBezTo>
                    <a:pt x="10177" y="6517"/>
                    <a:pt x="10444" y="6659"/>
                    <a:pt x="10717" y="6796"/>
                  </a:cubicBezTo>
                  <a:cubicBezTo>
                    <a:pt x="10972" y="6921"/>
                    <a:pt x="11239" y="7040"/>
                    <a:pt x="11506" y="7142"/>
                  </a:cubicBezTo>
                  <a:cubicBezTo>
                    <a:pt x="11984" y="7325"/>
                    <a:pt x="12479" y="7454"/>
                    <a:pt x="12978" y="7517"/>
                  </a:cubicBezTo>
                  <a:cubicBezTo>
                    <a:pt x="13221" y="7545"/>
                    <a:pt x="13465" y="7557"/>
                    <a:pt x="13708" y="7557"/>
                  </a:cubicBezTo>
                  <a:cubicBezTo>
                    <a:pt x="13965" y="7557"/>
                    <a:pt x="14222" y="7544"/>
                    <a:pt x="14478" y="7523"/>
                  </a:cubicBezTo>
                  <a:cubicBezTo>
                    <a:pt x="15109" y="7478"/>
                    <a:pt x="15740" y="7381"/>
                    <a:pt x="16359" y="7284"/>
                  </a:cubicBezTo>
                  <a:cubicBezTo>
                    <a:pt x="16507" y="7262"/>
                    <a:pt x="16610" y="7113"/>
                    <a:pt x="16586" y="6972"/>
                  </a:cubicBezTo>
                  <a:cubicBezTo>
                    <a:pt x="16566" y="6834"/>
                    <a:pt x="16448" y="6742"/>
                    <a:pt x="16318" y="6742"/>
                  </a:cubicBezTo>
                  <a:cubicBezTo>
                    <a:pt x="16303" y="6742"/>
                    <a:pt x="16289" y="6743"/>
                    <a:pt x="16274" y="6745"/>
                  </a:cubicBezTo>
                  <a:cubicBezTo>
                    <a:pt x="15553" y="6841"/>
                    <a:pt x="14831" y="6950"/>
                    <a:pt x="14103" y="6977"/>
                  </a:cubicBezTo>
                  <a:cubicBezTo>
                    <a:pt x="14016" y="6980"/>
                    <a:pt x="13929" y="6981"/>
                    <a:pt x="13842" y="6981"/>
                  </a:cubicBezTo>
                  <a:cubicBezTo>
                    <a:pt x="13402" y="6981"/>
                    <a:pt x="12967" y="6943"/>
                    <a:pt x="12540" y="6853"/>
                  </a:cubicBezTo>
                  <a:cubicBezTo>
                    <a:pt x="11785" y="6677"/>
                    <a:pt x="11074" y="6358"/>
                    <a:pt x="10387" y="5995"/>
                  </a:cubicBezTo>
                  <a:lnTo>
                    <a:pt x="10387" y="5995"/>
                  </a:lnTo>
                  <a:lnTo>
                    <a:pt x="10392" y="6001"/>
                  </a:lnTo>
                  <a:cubicBezTo>
                    <a:pt x="10098" y="5841"/>
                    <a:pt x="9796" y="5688"/>
                    <a:pt x="9489" y="5563"/>
                  </a:cubicBezTo>
                  <a:cubicBezTo>
                    <a:pt x="9177" y="5432"/>
                    <a:pt x="8853" y="5324"/>
                    <a:pt x="8524" y="5233"/>
                  </a:cubicBezTo>
                  <a:cubicBezTo>
                    <a:pt x="7882" y="5051"/>
                    <a:pt x="7222" y="4949"/>
                    <a:pt x="6557" y="4921"/>
                  </a:cubicBezTo>
                  <a:cubicBezTo>
                    <a:pt x="6444" y="4921"/>
                    <a:pt x="6330" y="4915"/>
                    <a:pt x="6216" y="4915"/>
                  </a:cubicBezTo>
                  <a:close/>
                  <a:moveTo>
                    <a:pt x="22348" y="7569"/>
                  </a:moveTo>
                  <a:cubicBezTo>
                    <a:pt x="22241" y="7569"/>
                    <a:pt x="22133" y="7569"/>
                    <a:pt x="22025" y="7580"/>
                  </a:cubicBezTo>
                  <a:cubicBezTo>
                    <a:pt x="21445" y="7619"/>
                    <a:pt x="20882" y="7813"/>
                    <a:pt x="20348" y="8023"/>
                  </a:cubicBezTo>
                  <a:cubicBezTo>
                    <a:pt x="19843" y="8228"/>
                    <a:pt x="19348" y="8455"/>
                    <a:pt x="18831" y="8620"/>
                  </a:cubicBezTo>
                  <a:cubicBezTo>
                    <a:pt x="18564" y="8699"/>
                    <a:pt x="18286" y="8750"/>
                    <a:pt x="18007" y="8768"/>
                  </a:cubicBezTo>
                  <a:cubicBezTo>
                    <a:pt x="17791" y="8768"/>
                    <a:pt x="17581" y="8750"/>
                    <a:pt x="17365" y="8705"/>
                  </a:cubicBezTo>
                  <a:cubicBezTo>
                    <a:pt x="17320" y="8694"/>
                    <a:pt x="17268" y="8682"/>
                    <a:pt x="17218" y="8665"/>
                  </a:cubicBezTo>
                  <a:cubicBezTo>
                    <a:pt x="17182" y="8657"/>
                    <a:pt x="17147" y="8651"/>
                    <a:pt x="17112" y="8651"/>
                  </a:cubicBezTo>
                  <a:cubicBezTo>
                    <a:pt x="17073" y="8651"/>
                    <a:pt x="17034" y="8658"/>
                    <a:pt x="16996" y="8676"/>
                  </a:cubicBezTo>
                  <a:cubicBezTo>
                    <a:pt x="16927" y="8705"/>
                    <a:pt x="16870" y="8768"/>
                    <a:pt x="16843" y="8841"/>
                  </a:cubicBezTo>
                  <a:cubicBezTo>
                    <a:pt x="16791" y="8983"/>
                    <a:pt x="16865" y="9171"/>
                    <a:pt x="17019" y="9216"/>
                  </a:cubicBezTo>
                  <a:cubicBezTo>
                    <a:pt x="17195" y="9268"/>
                    <a:pt x="17376" y="9308"/>
                    <a:pt x="17564" y="9330"/>
                  </a:cubicBezTo>
                  <a:cubicBezTo>
                    <a:pt x="17693" y="9345"/>
                    <a:pt x="17823" y="9353"/>
                    <a:pt x="17951" y="9353"/>
                  </a:cubicBezTo>
                  <a:cubicBezTo>
                    <a:pt x="18014" y="9353"/>
                    <a:pt x="18077" y="9351"/>
                    <a:pt x="18138" y="9347"/>
                  </a:cubicBezTo>
                  <a:cubicBezTo>
                    <a:pt x="18507" y="9330"/>
                    <a:pt x="18865" y="9250"/>
                    <a:pt x="19217" y="9143"/>
                  </a:cubicBezTo>
                  <a:cubicBezTo>
                    <a:pt x="19883" y="8938"/>
                    <a:pt x="20507" y="8626"/>
                    <a:pt x="21173" y="8421"/>
                  </a:cubicBezTo>
                  <a:cubicBezTo>
                    <a:pt x="21496" y="8324"/>
                    <a:pt x="21831" y="8262"/>
                    <a:pt x="22172" y="8239"/>
                  </a:cubicBezTo>
                  <a:cubicBezTo>
                    <a:pt x="22422" y="8239"/>
                    <a:pt x="22666" y="8262"/>
                    <a:pt x="22912" y="8307"/>
                  </a:cubicBezTo>
                  <a:cubicBezTo>
                    <a:pt x="23321" y="8409"/>
                    <a:pt x="23707" y="8569"/>
                    <a:pt x="24076" y="8762"/>
                  </a:cubicBezTo>
                  <a:cubicBezTo>
                    <a:pt x="24627" y="9064"/>
                    <a:pt x="25155" y="9405"/>
                    <a:pt x="25724" y="9683"/>
                  </a:cubicBezTo>
                  <a:cubicBezTo>
                    <a:pt x="26389" y="10000"/>
                    <a:pt x="27098" y="10216"/>
                    <a:pt x="27826" y="10352"/>
                  </a:cubicBezTo>
                  <a:cubicBezTo>
                    <a:pt x="28364" y="10451"/>
                    <a:pt x="28909" y="10493"/>
                    <a:pt x="29456" y="10493"/>
                  </a:cubicBezTo>
                  <a:cubicBezTo>
                    <a:pt x="29607" y="10493"/>
                    <a:pt x="29760" y="10489"/>
                    <a:pt x="29912" y="10483"/>
                  </a:cubicBezTo>
                  <a:cubicBezTo>
                    <a:pt x="30644" y="10455"/>
                    <a:pt x="31378" y="10376"/>
                    <a:pt x="32105" y="10262"/>
                  </a:cubicBezTo>
                  <a:cubicBezTo>
                    <a:pt x="32287" y="10234"/>
                    <a:pt x="32411" y="10058"/>
                    <a:pt x="32377" y="9875"/>
                  </a:cubicBezTo>
                  <a:cubicBezTo>
                    <a:pt x="32351" y="9704"/>
                    <a:pt x="32201" y="9594"/>
                    <a:pt x="32036" y="9594"/>
                  </a:cubicBezTo>
                  <a:cubicBezTo>
                    <a:pt x="32021" y="9594"/>
                    <a:pt x="32006" y="9595"/>
                    <a:pt x="31991" y="9597"/>
                  </a:cubicBezTo>
                  <a:cubicBezTo>
                    <a:pt x="31355" y="9683"/>
                    <a:pt x="30719" y="9756"/>
                    <a:pt x="30077" y="9780"/>
                  </a:cubicBezTo>
                  <a:cubicBezTo>
                    <a:pt x="29940" y="9784"/>
                    <a:pt x="29804" y="9787"/>
                    <a:pt x="29668" y="9787"/>
                  </a:cubicBezTo>
                  <a:cubicBezTo>
                    <a:pt x="28993" y="9787"/>
                    <a:pt x="28323" y="9728"/>
                    <a:pt x="27661" y="9586"/>
                  </a:cubicBezTo>
                  <a:cubicBezTo>
                    <a:pt x="26985" y="9426"/>
                    <a:pt x="26332" y="9188"/>
                    <a:pt x="25713" y="8864"/>
                  </a:cubicBezTo>
                  <a:cubicBezTo>
                    <a:pt x="25139" y="8558"/>
                    <a:pt x="24588" y="8199"/>
                    <a:pt x="23990" y="7932"/>
                  </a:cubicBezTo>
                  <a:cubicBezTo>
                    <a:pt x="23672" y="7795"/>
                    <a:pt x="23348" y="7693"/>
                    <a:pt x="23007" y="7625"/>
                  </a:cubicBezTo>
                  <a:cubicBezTo>
                    <a:pt x="22792" y="7585"/>
                    <a:pt x="22571" y="7569"/>
                    <a:pt x="22348" y="756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2"/>
            <p:cNvSpPr/>
            <p:nvPr/>
          </p:nvSpPr>
          <p:spPr>
            <a:xfrm flipH="1">
              <a:off x="4023255" y="3358815"/>
              <a:ext cx="867228" cy="97477"/>
            </a:xfrm>
            <a:custGeom>
              <a:avLst/>
              <a:gdLst/>
              <a:ahLst/>
              <a:cxnLst/>
              <a:rect l="l" t="t" r="r" b="b"/>
              <a:pathLst>
                <a:path w="29475" h="3313" extrusionOk="0">
                  <a:moveTo>
                    <a:pt x="28355" y="0"/>
                  </a:moveTo>
                  <a:cubicBezTo>
                    <a:pt x="28128" y="0"/>
                    <a:pt x="27896" y="11"/>
                    <a:pt x="27668" y="34"/>
                  </a:cubicBezTo>
                  <a:cubicBezTo>
                    <a:pt x="27253" y="74"/>
                    <a:pt x="26827" y="142"/>
                    <a:pt x="26321" y="257"/>
                  </a:cubicBezTo>
                  <a:cubicBezTo>
                    <a:pt x="25866" y="359"/>
                    <a:pt x="25418" y="478"/>
                    <a:pt x="24991" y="585"/>
                  </a:cubicBezTo>
                  <a:lnTo>
                    <a:pt x="24872" y="619"/>
                  </a:lnTo>
                  <a:lnTo>
                    <a:pt x="24793" y="643"/>
                  </a:lnTo>
                  <a:cubicBezTo>
                    <a:pt x="24639" y="682"/>
                    <a:pt x="24486" y="722"/>
                    <a:pt x="24332" y="761"/>
                  </a:cubicBezTo>
                  <a:cubicBezTo>
                    <a:pt x="24122" y="819"/>
                    <a:pt x="23894" y="858"/>
                    <a:pt x="23645" y="898"/>
                  </a:cubicBezTo>
                  <a:cubicBezTo>
                    <a:pt x="23367" y="926"/>
                    <a:pt x="23082" y="944"/>
                    <a:pt x="22775" y="944"/>
                  </a:cubicBezTo>
                  <a:cubicBezTo>
                    <a:pt x="22253" y="944"/>
                    <a:pt x="21759" y="898"/>
                    <a:pt x="21337" y="858"/>
                  </a:cubicBezTo>
                  <a:lnTo>
                    <a:pt x="21020" y="829"/>
                  </a:lnTo>
                  <a:cubicBezTo>
                    <a:pt x="20422" y="774"/>
                    <a:pt x="19809" y="711"/>
                    <a:pt x="19202" y="711"/>
                  </a:cubicBezTo>
                  <a:lnTo>
                    <a:pt x="19019" y="711"/>
                  </a:lnTo>
                  <a:cubicBezTo>
                    <a:pt x="18633" y="722"/>
                    <a:pt x="18229" y="761"/>
                    <a:pt x="17815" y="842"/>
                  </a:cubicBezTo>
                  <a:cubicBezTo>
                    <a:pt x="17497" y="904"/>
                    <a:pt x="17156" y="1000"/>
                    <a:pt x="16747" y="1154"/>
                  </a:cubicBezTo>
                  <a:cubicBezTo>
                    <a:pt x="16365" y="1301"/>
                    <a:pt x="15985" y="1477"/>
                    <a:pt x="15615" y="1648"/>
                  </a:cubicBezTo>
                  <a:lnTo>
                    <a:pt x="15599" y="1655"/>
                  </a:lnTo>
                  <a:cubicBezTo>
                    <a:pt x="15308" y="1791"/>
                    <a:pt x="15008" y="1927"/>
                    <a:pt x="14707" y="2051"/>
                  </a:cubicBezTo>
                  <a:cubicBezTo>
                    <a:pt x="14206" y="2250"/>
                    <a:pt x="13752" y="2376"/>
                    <a:pt x="13320" y="2432"/>
                  </a:cubicBezTo>
                  <a:cubicBezTo>
                    <a:pt x="13058" y="2466"/>
                    <a:pt x="12785" y="2478"/>
                    <a:pt x="12507" y="2478"/>
                  </a:cubicBezTo>
                  <a:cubicBezTo>
                    <a:pt x="12103" y="2478"/>
                    <a:pt x="11683" y="2450"/>
                    <a:pt x="11212" y="2392"/>
                  </a:cubicBezTo>
                  <a:cubicBezTo>
                    <a:pt x="10228" y="2256"/>
                    <a:pt x="9246" y="2023"/>
                    <a:pt x="8297" y="1802"/>
                  </a:cubicBezTo>
                  <a:cubicBezTo>
                    <a:pt x="7416" y="1592"/>
                    <a:pt x="6507" y="1375"/>
                    <a:pt x="5598" y="1239"/>
                  </a:cubicBezTo>
                  <a:cubicBezTo>
                    <a:pt x="5109" y="1165"/>
                    <a:pt x="4660" y="1120"/>
                    <a:pt x="4222" y="1102"/>
                  </a:cubicBezTo>
                  <a:cubicBezTo>
                    <a:pt x="4132" y="1097"/>
                    <a:pt x="4036" y="1097"/>
                    <a:pt x="3939" y="1097"/>
                  </a:cubicBezTo>
                  <a:cubicBezTo>
                    <a:pt x="3580" y="1097"/>
                    <a:pt x="3212" y="1125"/>
                    <a:pt x="2819" y="1177"/>
                  </a:cubicBezTo>
                  <a:cubicBezTo>
                    <a:pt x="1882" y="1301"/>
                    <a:pt x="973" y="1660"/>
                    <a:pt x="194" y="2222"/>
                  </a:cubicBezTo>
                  <a:cubicBezTo>
                    <a:pt x="120" y="2274"/>
                    <a:pt x="52" y="2336"/>
                    <a:pt x="23" y="2444"/>
                  </a:cubicBezTo>
                  <a:cubicBezTo>
                    <a:pt x="0" y="2534"/>
                    <a:pt x="12" y="2636"/>
                    <a:pt x="57" y="2717"/>
                  </a:cubicBezTo>
                  <a:cubicBezTo>
                    <a:pt x="102" y="2801"/>
                    <a:pt x="188" y="2864"/>
                    <a:pt x="280" y="2887"/>
                  </a:cubicBezTo>
                  <a:cubicBezTo>
                    <a:pt x="314" y="2898"/>
                    <a:pt x="348" y="2904"/>
                    <a:pt x="382" y="2904"/>
                  </a:cubicBezTo>
                  <a:cubicBezTo>
                    <a:pt x="450" y="2904"/>
                    <a:pt x="512" y="2887"/>
                    <a:pt x="552" y="2853"/>
                  </a:cubicBezTo>
                  <a:cubicBezTo>
                    <a:pt x="899" y="2602"/>
                    <a:pt x="1274" y="2398"/>
                    <a:pt x="1654" y="2234"/>
                  </a:cubicBezTo>
                  <a:cubicBezTo>
                    <a:pt x="2080" y="2069"/>
                    <a:pt x="2541" y="1949"/>
                    <a:pt x="3018" y="1886"/>
                  </a:cubicBezTo>
                  <a:cubicBezTo>
                    <a:pt x="3291" y="1852"/>
                    <a:pt x="3575" y="1841"/>
                    <a:pt x="3865" y="1841"/>
                  </a:cubicBezTo>
                  <a:cubicBezTo>
                    <a:pt x="4262" y="1841"/>
                    <a:pt x="4671" y="1870"/>
                    <a:pt x="5127" y="1920"/>
                  </a:cubicBezTo>
                  <a:cubicBezTo>
                    <a:pt x="6155" y="2064"/>
                    <a:pt x="7172" y="2319"/>
                    <a:pt x="8155" y="2563"/>
                  </a:cubicBezTo>
                  <a:cubicBezTo>
                    <a:pt x="9024" y="2785"/>
                    <a:pt x="9921" y="3006"/>
                    <a:pt x="10820" y="3155"/>
                  </a:cubicBezTo>
                  <a:cubicBezTo>
                    <a:pt x="11343" y="3239"/>
                    <a:pt x="11814" y="3284"/>
                    <a:pt x="12258" y="3307"/>
                  </a:cubicBezTo>
                  <a:cubicBezTo>
                    <a:pt x="12360" y="3307"/>
                    <a:pt x="12457" y="3313"/>
                    <a:pt x="12559" y="3313"/>
                  </a:cubicBezTo>
                  <a:cubicBezTo>
                    <a:pt x="12922" y="3313"/>
                    <a:pt x="13309" y="3284"/>
                    <a:pt x="13690" y="3228"/>
                  </a:cubicBezTo>
                  <a:cubicBezTo>
                    <a:pt x="14258" y="3148"/>
                    <a:pt x="14791" y="2943"/>
                    <a:pt x="15292" y="2746"/>
                  </a:cubicBezTo>
                  <a:cubicBezTo>
                    <a:pt x="15531" y="2643"/>
                    <a:pt x="15769" y="2534"/>
                    <a:pt x="16008" y="2432"/>
                  </a:cubicBezTo>
                  <a:lnTo>
                    <a:pt x="16042" y="2416"/>
                  </a:lnTo>
                  <a:lnTo>
                    <a:pt x="16082" y="2398"/>
                  </a:lnTo>
                  <a:cubicBezTo>
                    <a:pt x="16315" y="2295"/>
                    <a:pt x="16553" y="2188"/>
                    <a:pt x="16792" y="2091"/>
                  </a:cubicBezTo>
                  <a:cubicBezTo>
                    <a:pt x="17036" y="1995"/>
                    <a:pt x="17264" y="1915"/>
                    <a:pt x="17490" y="1847"/>
                  </a:cubicBezTo>
                  <a:cubicBezTo>
                    <a:pt x="17747" y="1773"/>
                    <a:pt x="18025" y="1710"/>
                    <a:pt x="18343" y="1665"/>
                  </a:cubicBezTo>
                  <a:cubicBezTo>
                    <a:pt x="18610" y="1637"/>
                    <a:pt x="18888" y="1626"/>
                    <a:pt x="19190" y="1626"/>
                  </a:cubicBezTo>
                  <a:cubicBezTo>
                    <a:pt x="19787" y="1626"/>
                    <a:pt x="20395" y="1682"/>
                    <a:pt x="20980" y="1739"/>
                  </a:cubicBezTo>
                  <a:cubicBezTo>
                    <a:pt x="21565" y="1791"/>
                    <a:pt x="22168" y="1852"/>
                    <a:pt x="22769" y="1852"/>
                  </a:cubicBezTo>
                  <a:cubicBezTo>
                    <a:pt x="22872" y="1852"/>
                    <a:pt x="22979" y="1847"/>
                    <a:pt x="23082" y="1847"/>
                  </a:cubicBezTo>
                  <a:cubicBezTo>
                    <a:pt x="23485" y="1830"/>
                    <a:pt x="23894" y="1779"/>
                    <a:pt x="24304" y="1694"/>
                  </a:cubicBezTo>
                  <a:cubicBezTo>
                    <a:pt x="24628" y="1626"/>
                    <a:pt x="24957" y="1529"/>
                    <a:pt x="25276" y="1432"/>
                  </a:cubicBezTo>
                  <a:cubicBezTo>
                    <a:pt x="25366" y="1404"/>
                    <a:pt x="25452" y="1382"/>
                    <a:pt x="25536" y="1353"/>
                  </a:cubicBezTo>
                  <a:cubicBezTo>
                    <a:pt x="25611" y="1330"/>
                    <a:pt x="25691" y="1307"/>
                    <a:pt x="25770" y="1285"/>
                  </a:cubicBezTo>
                  <a:lnTo>
                    <a:pt x="25804" y="1273"/>
                  </a:lnTo>
                  <a:lnTo>
                    <a:pt x="25827" y="1267"/>
                  </a:lnTo>
                  <a:cubicBezTo>
                    <a:pt x="26082" y="1194"/>
                    <a:pt x="26344" y="1114"/>
                    <a:pt x="26606" y="1046"/>
                  </a:cubicBezTo>
                  <a:cubicBezTo>
                    <a:pt x="26986" y="944"/>
                    <a:pt x="27361" y="870"/>
                    <a:pt x="27718" y="824"/>
                  </a:cubicBezTo>
                  <a:cubicBezTo>
                    <a:pt x="28048" y="784"/>
                    <a:pt x="28384" y="761"/>
                    <a:pt x="28714" y="761"/>
                  </a:cubicBezTo>
                  <a:cubicBezTo>
                    <a:pt x="28844" y="761"/>
                    <a:pt x="28974" y="768"/>
                    <a:pt x="29105" y="774"/>
                  </a:cubicBezTo>
                  <a:lnTo>
                    <a:pt x="29123" y="774"/>
                  </a:lnTo>
                  <a:cubicBezTo>
                    <a:pt x="29310" y="774"/>
                    <a:pt x="29475" y="603"/>
                    <a:pt x="29475" y="404"/>
                  </a:cubicBezTo>
                  <a:cubicBezTo>
                    <a:pt x="29475" y="313"/>
                    <a:pt x="29435" y="216"/>
                    <a:pt x="29367" y="148"/>
                  </a:cubicBezTo>
                  <a:cubicBezTo>
                    <a:pt x="29287" y="68"/>
                    <a:pt x="29197" y="45"/>
                    <a:pt x="29105" y="40"/>
                  </a:cubicBezTo>
                  <a:cubicBezTo>
                    <a:pt x="28856" y="11"/>
                    <a:pt x="28599" y="0"/>
                    <a:pt x="2835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2"/>
            <p:cNvSpPr/>
            <p:nvPr/>
          </p:nvSpPr>
          <p:spPr>
            <a:xfrm flipH="1">
              <a:off x="3466028" y="3323391"/>
              <a:ext cx="343596" cy="56344"/>
            </a:xfrm>
            <a:custGeom>
              <a:avLst/>
              <a:gdLst/>
              <a:ahLst/>
              <a:cxnLst/>
              <a:rect l="l" t="t" r="r" b="b"/>
              <a:pathLst>
                <a:path w="11678" h="1915" extrusionOk="0">
                  <a:moveTo>
                    <a:pt x="2188" y="0"/>
                  </a:moveTo>
                  <a:cubicBezTo>
                    <a:pt x="2120" y="0"/>
                    <a:pt x="2052" y="0"/>
                    <a:pt x="1978" y="6"/>
                  </a:cubicBezTo>
                  <a:cubicBezTo>
                    <a:pt x="1415" y="29"/>
                    <a:pt x="836" y="153"/>
                    <a:pt x="211" y="381"/>
                  </a:cubicBezTo>
                  <a:cubicBezTo>
                    <a:pt x="126" y="409"/>
                    <a:pt x="80" y="443"/>
                    <a:pt x="46" y="506"/>
                  </a:cubicBezTo>
                  <a:cubicBezTo>
                    <a:pt x="6" y="562"/>
                    <a:pt x="1" y="636"/>
                    <a:pt x="17" y="704"/>
                  </a:cubicBezTo>
                  <a:cubicBezTo>
                    <a:pt x="46" y="818"/>
                    <a:pt x="161" y="908"/>
                    <a:pt x="274" y="908"/>
                  </a:cubicBezTo>
                  <a:cubicBezTo>
                    <a:pt x="297" y="908"/>
                    <a:pt x="319" y="908"/>
                    <a:pt x="342" y="897"/>
                  </a:cubicBezTo>
                  <a:cubicBezTo>
                    <a:pt x="756" y="750"/>
                    <a:pt x="1137" y="653"/>
                    <a:pt x="1524" y="602"/>
                  </a:cubicBezTo>
                  <a:cubicBezTo>
                    <a:pt x="1682" y="585"/>
                    <a:pt x="1847" y="574"/>
                    <a:pt x="2012" y="574"/>
                  </a:cubicBezTo>
                  <a:cubicBezTo>
                    <a:pt x="2206" y="574"/>
                    <a:pt x="2398" y="585"/>
                    <a:pt x="2598" y="614"/>
                  </a:cubicBezTo>
                  <a:cubicBezTo>
                    <a:pt x="3217" y="698"/>
                    <a:pt x="3825" y="903"/>
                    <a:pt x="4347" y="1091"/>
                  </a:cubicBezTo>
                  <a:cubicBezTo>
                    <a:pt x="4677" y="1210"/>
                    <a:pt x="5007" y="1324"/>
                    <a:pt x="5336" y="1438"/>
                  </a:cubicBezTo>
                  <a:cubicBezTo>
                    <a:pt x="5729" y="1568"/>
                    <a:pt x="6132" y="1676"/>
                    <a:pt x="6536" y="1750"/>
                  </a:cubicBezTo>
                  <a:cubicBezTo>
                    <a:pt x="7116" y="1863"/>
                    <a:pt x="7729" y="1915"/>
                    <a:pt x="8365" y="1915"/>
                  </a:cubicBezTo>
                  <a:cubicBezTo>
                    <a:pt x="8559" y="1915"/>
                    <a:pt x="8752" y="1915"/>
                    <a:pt x="8944" y="1904"/>
                  </a:cubicBezTo>
                  <a:cubicBezTo>
                    <a:pt x="9291" y="1886"/>
                    <a:pt x="9673" y="1847"/>
                    <a:pt x="10150" y="1784"/>
                  </a:cubicBezTo>
                  <a:cubicBezTo>
                    <a:pt x="10610" y="1727"/>
                    <a:pt x="11008" y="1653"/>
                    <a:pt x="11365" y="1563"/>
                  </a:cubicBezTo>
                  <a:cubicBezTo>
                    <a:pt x="11467" y="1534"/>
                    <a:pt x="11553" y="1466"/>
                    <a:pt x="11609" y="1375"/>
                  </a:cubicBezTo>
                  <a:cubicBezTo>
                    <a:pt x="11661" y="1283"/>
                    <a:pt x="11677" y="1176"/>
                    <a:pt x="11650" y="1073"/>
                  </a:cubicBezTo>
                  <a:cubicBezTo>
                    <a:pt x="11627" y="971"/>
                    <a:pt x="11559" y="881"/>
                    <a:pt x="11462" y="829"/>
                  </a:cubicBezTo>
                  <a:lnTo>
                    <a:pt x="11417" y="813"/>
                  </a:lnTo>
                  <a:lnTo>
                    <a:pt x="11371" y="790"/>
                  </a:lnTo>
                  <a:cubicBezTo>
                    <a:pt x="11336" y="784"/>
                    <a:pt x="11302" y="779"/>
                    <a:pt x="11268" y="779"/>
                  </a:cubicBezTo>
                  <a:cubicBezTo>
                    <a:pt x="11229" y="779"/>
                    <a:pt x="11200" y="784"/>
                    <a:pt x="11166" y="790"/>
                  </a:cubicBezTo>
                  <a:cubicBezTo>
                    <a:pt x="10974" y="813"/>
                    <a:pt x="10786" y="840"/>
                    <a:pt x="10593" y="869"/>
                  </a:cubicBezTo>
                  <a:lnTo>
                    <a:pt x="10541" y="881"/>
                  </a:lnTo>
                  <a:cubicBezTo>
                    <a:pt x="10348" y="908"/>
                    <a:pt x="10155" y="937"/>
                    <a:pt x="9962" y="960"/>
                  </a:cubicBezTo>
                  <a:cubicBezTo>
                    <a:pt x="9314" y="1039"/>
                    <a:pt x="8724" y="1079"/>
                    <a:pt x="8160" y="1079"/>
                  </a:cubicBezTo>
                  <a:cubicBezTo>
                    <a:pt x="7712" y="1079"/>
                    <a:pt x="7268" y="1052"/>
                    <a:pt x="6859" y="1005"/>
                  </a:cubicBezTo>
                  <a:cubicBezTo>
                    <a:pt x="6563" y="960"/>
                    <a:pt x="6263" y="908"/>
                    <a:pt x="5973" y="840"/>
                  </a:cubicBezTo>
                  <a:cubicBezTo>
                    <a:pt x="5723" y="779"/>
                    <a:pt x="5485" y="704"/>
                    <a:pt x="5246" y="636"/>
                  </a:cubicBezTo>
                  <a:lnTo>
                    <a:pt x="5070" y="580"/>
                  </a:lnTo>
                  <a:lnTo>
                    <a:pt x="4939" y="546"/>
                  </a:lnTo>
                  <a:lnTo>
                    <a:pt x="4916" y="533"/>
                  </a:lnTo>
                  <a:cubicBezTo>
                    <a:pt x="4456" y="397"/>
                    <a:pt x="3979" y="255"/>
                    <a:pt x="3507" y="153"/>
                  </a:cubicBezTo>
                  <a:cubicBezTo>
                    <a:pt x="3035" y="51"/>
                    <a:pt x="2603" y="0"/>
                    <a:pt x="218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2"/>
            <p:cNvSpPr/>
            <p:nvPr/>
          </p:nvSpPr>
          <p:spPr>
            <a:xfrm flipH="1">
              <a:off x="191837" y="3897658"/>
              <a:ext cx="2917918" cy="130430"/>
            </a:xfrm>
            <a:custGeom>
              <a:avLst/>
              <a:gdLst/>
              <a:ahLst/>
              <a:cxnLst/>
              <a:rect l="l" t="t" r="r" b="b"/>
              <a:pathLst>
                <a:path w="99173" h="4433" extrusionOk="0">
                  <a:moveTo>
                    <a:pt x="96377" y="0"/>
                  </a:moveTo>
                  <a:cubicBezTo>
                    <a:pt x="95718" y="0"/>
                    <a:pt x="95002" y="40"/>
                    <a:pt x="94116" y="137"/>
                  </a:cubicBezTo>
                  <a:cubicBezTo>
                    <a:pt x="93389" y="210"/>
                    <a:pt x="92650" y="319"/>
                    <a:pt x="91939" y="422"/>
                  </a:cubicBezTo>
                  <a:lnTo>
                    <a:pt x="91747" y="449"/>
                  </a:lnTo>
                  <a:cubicBezTo>
                    <a:pt x="91564" y="477"/>
                    <a:pt x="91383" y="506"/>
                    <a:pt x="91202" y="529"/>
                  </a:cubicBezTo>
                  <a:cubicBezTo>
                    <a:pt x="90615" y="619"/>
                    <a:pt x="90014" y="711"/>
                    <a:pt x="89416" y="779"/>
                  </a:cubicBezTo>
                  <a:cubicBezTo>
                    <a:pt x="88786" y="852"/>
                    <a:pt x="88207" y="899"/>
                    <a:pt x="87644" y="926"/>
                  </a:cubicBezTo>
                  <a:cubicBezTo>
                    <a:pt x="87240" y="949"/>
                    <a:pt x="86814" y="960"/>
                    <a:pt x="86343" y="960"/>
                  </a:cubicBezTo>
                  <a:cubicBezTo>
                    <a:pt x="86167" y="960"/>
                    <a:pt x="85996" y="955"/>
                    <a:pt x="85820" y="955"/>
                  </a:cubicBezTo>
                  <a:cubicBezTo>
                    <a:pt x="84593" y="938"/>
                    <a:pt x="83371" y="852"/>
                    <a:pt x="82217" y="762"/>
                  </a:cubicBezTo>
                  <a:lnTo>
                    <a:pt x="82183" y="762"/>
                  </a:lnTo>
                  <a:lnTo>
                    <a:pt x="82047" y="750"/>
                  </a:lnTo>
                  <a:lnTo>
                    <a:pt x="81921" y="739"/>
                  </a:lnTo>
                  <a:lnTo>
                    <a:pt x="81887" y="739"/>
                  </a:lnTo>
                  <a:lnTo>
                    <a:pt x="81257" y="687"/>
                  </a:lnTo>
                  <a:cubicBezTo>
                    <a:pt x="80632" y="637"/>
                    <a:pt x="79990" y="585"/>
                    <a:pt x="79353" y="540"/>
                  </a:cubicBezTo>
                  <a:cubicBezTo>
                    <a:pt x="79325" y="506"/>
                    <a:pt x="79280" y="467"/>
                    <a:pt x="79222" y="461"/>
                  </a:cubicBezTo>
                  <a:cubicBezTo>
                    <a:pt x="78905" y="427"/>
                    <a:pt x="78575" y="415"/>
                    <a:pt x="78296" y="415"/>
                  </a:cubicBezTo>
                  <a:cubicBezTo>
                    <a:pt x="78223" y="415"/>
                    <a:pt x="78155" y="409"/>
                    <a:pt x="78081" y="409"/>
                  </a:cubicBezTo>
                  <a:cubicBezTo>
                    <a:pt x="77864" y="409"/>
                    <a:pt x="77638" y="415"/>
                    <a:pt x="77387" y="427"/>
                  </a:cubicBezTo>
                  <a:cubicBezTo>
                    <a:pt x="77331" y="427"/>
                    <a:pt x="77274" y="427"/>
                    <a:pt x="77216" y="432"/>
                  </a:cubicBezTo>
                  <a:cubicBezTo>
                    <a:pt x="76888" y="422"/>
                    <a:pt x="76558" y="415"/>
                    <a:pt x="76245" y="415"/>
                  </a:cubicBezTo>
                  <a:cubicBezTo>
                    <a:pt x="75109" y="415"/>
                    <a:pt x="74074" y="477"/>
                    <a:pt x="73085" y="603"/>
                  </a:cubicBezTo>
                  <a:cubicBezTo>
                    <a:pt x="73006" y="614"/>
                    <a:pt x="72955" y="677"/>
                    <a:pt x="72955" y="750"/>
                  </a:cubicBezTo>
                  <a:cubicBezTo>
                    <a:pt x="72961" y="756"/>
                    <a:pt x="72961" y="768"/>
                    <a:pt x="72961" y="773"/>
                  </a:cubicBezTo>
                  <a:cubicBezTo>
                    <a:pt x="72648" y="784"/>
                    <a:pt x="72324" y="797"/>
                    <a:pt x="71994" y="797"/>
                  </a:cubicBezTo>
                  <a:lnTo>
                    <a:pt x="71921" y="802"/>
                  </a:lnTo>
                  <a:cubicBezTo>
                    <a:pt x="71768" y="802"/>
                    <a:pt x="71625" y="797"/>
                    <a:pt x="71489" y="784"/>
                  </a:cubicBezTo>
                  <a:cubicBezTo>
                    <a:pt x="71120" y="756"/>
                    <a:pt x="70745" y="694"/>
                    <a:pt x="70426" y="642"/>
                  </a:cubicBezTo>
                  <a:cubicBezTo>
                    <a:pt x="70284" y="614"/>
                    <a:pt x="70142" y="592"/>
                    <a:pt x="70001" y="563"/>
                  </a:cubicBezTo>
                  <a:lnTo>
                    <a:pt x="69875" y="540"/>
                  </a:lnTo>
                  <a:cubicBezTo>
                    <a:pt x="69716" y="512"/>
                    <a:pt x="69557" y="490"/>
                    <a:pt x="69392" y="461"/>
                  </a:cubicBezTo>
                  <a:lnTo>
                    <a:pt x="69290" y="443"/>
                  </a:lnTo>
                  <a:cubicBezTo>
                    <a:pt x="68886" y="375"/>
                    <a:pt x="68517" y="336"/>
                    <a:pt x="68160" y="325"/>
                  </a:cubicBezTo>
                  <a:cubicBezTo>
                    <a:pt x="68091" y="319"/>
                    <a:pt x="68023" y="319"/>
                    <a:pt x="67955" y="319"/>
                  </a:cubicBezTo>
                  <a:cubicBezTo>
                    <a:pt x="67847" y="319"/>
                    <a:pt x="67738" y="325"/>
                    <a:pt x="67630" y="330"/>
                  </a:cubicBezTo>
                  <a:cubicBezTo>
                    <a:pt x="67370" y="302"/>
                    <a:pt x="67097" y="291"/>
                    <a:pt x="66801" y="291"/>
                  </a:cubicBezTo>
                  <a:cubicBezTo>
                    <a:pt x="66102" y="291"/>
                    <a:pt x="65409" y="364"/>
                    <a:pt x="64738" y="432"/>
                  </a:cubicBezTo>
                  <a:cubicBezTo>
                    <a:pt x="64273" y="483"/>
                    <a:pt x="63744" y="540"/>
                    <a:pt x="63221" y="569"/>
                  </a:cubicBezTo>
                  <a:cubicBezTo>
                    <a:pt x="63022" y="574"/>
                    <a:pt x="62818" y="580"/>
                    <a:pt x="62590" y="580"/>
                  </a:cubicBezTo>
                  <a:cubicBezTo>
                    <a:pt x="62335" y="580"/>
                    <a:pt x="62062" y="574"/>
                    <a:pt x="61727" y="563"/>
                  </a:cubicBezTo>
                  <a:lnTo>
                    <a:pt x="61704" y="563"/>
                  </a:lnTo>
                  <a:cubicBezTo>
                    <a:pt x="61698" y="563"/>
                    <a:pt x="61693" y="563"/>
                    <a:pt x="61687" y="558"/>
                  </a:cubicBezTo>
                  <a:cubicBezTo>
                    <a:pt x="61005" y="529"/>
                    <a:pt x="60306" y="467"/>
                    <a:pt x="59631" y="409"/>
                  </a:cubicBezTo>
                  <a:cubicBezTo>
                    <a:pt x="59028" y="359"/>
                    <a:pt x="58403" y="302"/>
                    <a:pt x="57790" y="267"/>
                  </a:cubicBezTo>
                  <a:cubicBezTo>
                    <a:pt x="57483" y="257"/>
                    <a:pt x="57164" y="244"/>
                    <a:pt x="56823" y="244"/>
                  </a:cubicBezTo>
                  <a:cubicBezTo>
                    <a:pt x="56499" y="244"/>
                    <a:pt x="56169" y="251"/>
                    <a:pt x="55800" y="267"/>
                  </a:cubicBezTo>
                  <a:cubicBezTo>
                    <a:pt x="55346" y="285"/>
                    <a:pt x="54885" y="319"/>
                    <a:pt x="54442" y="341"/>
                  </a:cubicBezTo>
                  <a:cubicBezTo>
                    <a:pt x="54232" y="359"/>
                    <a:pt x="54027" y="370"/>
                    <a:pt x="53817" y="381"/>
                  </a:cubicBezTo>
                  <a:cubicBezTo>
                    <a:pt x="53555" y="398"/>
                    <a:pt x="53289" y="409"/>
                    <a:pt x="53027" y="422"/>
                  </a:cubicBezTo>
                  <a:cubicBezTo>
                    <a:pt x="52828" y="432"/>
                    <a:pt x="52629" y="438"/>
                    <a:pt x="52430" y="438"/>
                  </a:cubicBezTo>
                  <a:lnTo>
                    <a:pt x="52191" y="443"/>
                  </a:lnTo>
                  <a:cubicBezTo>
                    <a:pt x="51590" y="461"/>
                    <a:pt x="50982" y="495"/>
                    <a:pt x="50521" y="517"/>
                  </a:cubicBezTo>
                  <a:cubicBezTo>
                    <a:pt x="50316" y="529"/>
                    <a:pt x="50106" y="540"/>
                    <a:pt x="49902" y="551"/>
                  </a:cubicBezTo>
                  <a:lnTo>
                    <a:pt x="49686" y="563"/>
                  </a:lnTo>
                  <a:cubicBezTo>
                    <a:pt x="49487" y="580"/>
                    <a:pt x="49293" y="580"/>
                    <a:pt x="49072" y="580"/>
                  </a:cubicBezTo>
                  <a:lnTo>
                    <a:pt x="48936" y="580"/>
                  </a:lnTo>
                  <a:cubicBezTo>
                    <a:pt x="48567" y="580"/>
                    <a:pt x="48209" y="585"/>
                    <a:pt x="47861" y="660"/>
                  </a:cubicBezTo>
                  <a:cubicBezTo>
                    <a:pt x="47282" y="687"/>
                    <a:pt x="46799" y="700"/>
                    <a:pt x="46345" y="705"/>
                  </a:cubicBezTo>
                  <a:cubicBezTo>
                    <a:pt x="45975" y="711"/>
                    <a:pt x="45606" y="711"/>
                    <a:pt x="45236" y="711"/>
                  </a:cubicBezTo>
                  <a:lnTo>
                    <a:pt x="44595" y="711"/>
                  </a:lnTo>
                  <a:cubicBezTo>
                    <a:pt x="44391" y="716"/>
                    <a:pt x="44192" y="716"/>
                    <a:pt x="43987" y="722"/>
                  </a:cubicBezTo>
                  <a:cubicBezTo>
                    <a:pt x="43743" y="722"/>
                    <a:pt x="43492" y="728"/>
                    <a:pt x="43242" y="728"/>
                  </a:cubicBezTo>
                  <a:lnTo>
                    <a:pt x="42975" y="728"/>
                  </a:lnTo>
                  <a:cubicBezTo>
                    <a:pt x="42731" y="722"/>
                    <a:pt x="42487" y="716"/>
                    <a:pt x="42243" y="711"/>
                  </a:cubicBezTo>
                  <a:cubicBezTo>
                    <a:pt x="41976" y="705"/>
                    <a:pt x="41714" y="700"/>
                    <a:pt x="41446" y="700"/>
                  </a:cubicBezTo>
                  <a:lnTo>
                    <a:pt x="41168" y="700"/>
                  </a:lnTo>
                  <a:cubicBezTo>
                    <a:pt x="40373" y="700"/>
                    <a:pt x="39440" y="734"/>
                    <a:pt x="38561" y="989"/>
                  </a:cubicBezTo>
                  <a:lnTo>
                    <a:pt x="37782" y="989"/>
                  </a:lnTo>
                  <a:cubicBezTo>
                    <a:pt x="37470" y="989"/>
                    <a:pt x="37140" y="994"/>
                    <a:pt x="36776" y="1007"/>
                  </a:cubicBezTo>
                  <a:cubicBezTo>
                    <a:pt x="36174" y="1023"/>
                    <a:pt x="35514" y="1057"/>
                    <a:pt x="34764" y="1103"/>
                  </a:cubicBezTo>
                  <a:cubicBezTo>
                    <a:pt x="34184" y="1137"/>
                    <a:pt x="33542" y="1183"/>
                    <a:pt x="32752" y="1245"/>
                  </a:cubicBezTo>
                  <a:cubicBezTo>
                    <a:pt x="32485" y="1262"/>
                    <a:pt x="32225" y="1285"/>
                    <a:pt x="31957" y="1308"/>
                  </a:cubicBezTo>
                  <a:cubicBezTo>
                    <a:pt x="31554" y="1342"/>
                    <a:pt x="31150" y="1376"/>
                    <a:pt x="30741" y="1403"/>
                  </a:cubicBezTo>
                  <a:cubicBezTo>
                    <a:pt x="29792" y="1472"/>
                    <a:pt x="28826" y="1518"/>
                    <a:pt x="27889" y="1558"/>
                  </a:cubicBezTo>
                  <a:cubicBezTo>
                    <a:pt x="27656" y="1568"/>
                    <a:pt x="27428" y="1574"/>
                    <a:pt x="27201" y="1586"/>
                  </a:cubicBezTo>
                  <a:lnTo>
                    <a:pt x="27098" y="1592"/>
                  </a:lnTo>
                  <a:cubicBezTo>
                    <a:pt x="27019" y="1597"/>
                    <a:pt x="26940" y="1603"/>
                    <a:pt x="26860" y="1603"/>
                  </a:cubicBezTo>
                  <a:lnTo>
                    <a:pt x="26547" y="1603"/>
                  </a:lnTo>
                  <a:lnTo>
                    <a:pt x="26416" y="1597"/>
                  </a:lnTo>
                  <a:cubicBezTo>
                    <a:pt x="26287" y="1592"/>
                    <a:pt x="26161" y="1592"/>
                    <a:pt x="26036" y="1592"/>
                  </a:cubicBezTo>
                  <a:lnTo>
                    <a:pt x="25912" y="1592"/>
                  </a:lnTo>
                  <a:cubicBezTo>
                    <a:pt x="25878" y="1592"/>
                    <a:pt x="25844" y="1592"/>
                    <a:pt x="25810" y="1597"/>
                  </a:cubicBezTo>
                  <a:cubicBezTo>
                    <a:pt x="25797" y="1592"/>
                    <a:pt x="25786" y="1592"/>
                    <a:pt x="25781" y="1592"/>
                  </a:cubicBezTo>
                  <a:cubicBezTo>
                    <a:pt x="25474" y="1547"/>
                    <a:pt x="25173" y="1523"/>
                    <a:pt x="24889" y="1506"/>
                  </a:cubicBezTo>
                  <a:cubicBezTo>
                    <a:pt x="24575" y="1484"/>
                    <a:pt x="24258" y="1466"/>
                    <a:pt x="23951" y="1461"/>
                  </a:cubicBezTo>
                  <a:lnTo>
                    <a:pt x="23599" y="1461"/>
                  </a:lnTo>
                  <a:cubicBezTo>
                    <a:pt x="23088" y="1461"/>
                    <a:pt x="22571" y="1484"/>
                    <a:pt x="22065" y="1523"/>
                  </a:cubicBezTo>
                  <a:cubicBezTo>
                    <a:pt x="21774" y="1547"/>
                    <a:pt x="21485" y="1581"/>
                    <a:pt x="21178" y="1626"/>
                  </a:cubicBezTo>
                  <a:cubicBezTo>
                    <a:pt x="20911" y="1660"/>
                    <a:pt x="20593" y="1710"/>
                    <a:pt x="20274" y="1785"/>
                  </a:cubicBezTo>
                  <a:cubicBezTo>
                    <a:pt x="20121" y="1819"/>
                    <a:pt x="19973" y="1859"/>
                    <a:pt x="19820" y="1898"/>
                  </a:cubicBezTo>
                  <a:cubicBezTo>
                    <a:pt x="19411" y="2001"/>
                    <a:pt x="18991" y="2108"/>
                    <a:pt x="18559" y="2137"/>
                  </a:cubicBezTo>
                  <a:lnTo>
                    <a:pt x="18490" y="2137"/>
                  </a:lnTo>
                  <a:cubicBezTo>
                    <a:pt x="18246" y="2137"/>
                    <a:pt x="17995" y="2108"/>
                    <a:pt x="17712" y="2051"/>
                  </a:cubicBezTo>
                  <a:cubicBezTo>
                    <a:pt x="17331" y="1961"/>
                    <a:pt x="16951" y="1830"/>
                    <a:pt x="16587" y="1705"/>
                  </a:cubicBezTo>
                  <a:cubicBezTo>
                    <a:pt x="16439" y="1654"/>
                    <a:pt x="16291" y="1603"/>
                    <a:pt x="16138" y="1558"/>
                  </a:cubicBezTo>
                  <a:cubicBezTo>
                    <a:pt x="15871" y="1472"/>
                    <a:pt x="15598" y="1403"/>
                    <a:pt x="15331" y="1358"/>
                  </a:cubicBezTo>
                  <a:cubicBezTo>
                    <a:pt x="15075" y="1313"/>
                    <a:pt x="14797" y="1290"/>
                    <a:pt x="14484" y="1285"/>
                  </a:cubicBezTo>
                  <a:lnTo>
                    <a:pt x="14360" y="1285"/>
                  </a:lnTo>
                  <a:cubicBezTo>
                    <a:pt x="13762" y="1285"/>
                    <a:pt x="13161" y="1358"/>
                    <a:pt x="12574" y="1427"/>
                  </a:cubicBezTo>
                  <a:cubicBezTo>
                    <a:pt x="12126" y="1484"/>
                    <a:pt x="11661" y="1534"/>
                    <a:pt x="11194" y="1558"/>
                  </a:cubicBezTo>
                  <a:lnTo>
                    <a:pt x="11183" y="1558"/>
                  </a:lnTo>
                  <a:cubicBezTo>
                    <a:pt x="11081" y="1563"/>
                    <a:pt x="10984" y="1563"/>
                    <a:pt x="10882" y="1563"/>
                  </a:cubicBezTo>
                  <a:cubicBezTo>
                    <a:pt x="10626" y="1563"/>
                    <a:pt x="10387" y="1552"/>
                    <a:pt x="10154" y="1523"/>
                  </a:cubicBezTo>
                  <a:cubicBezTo>
                    <a:pt x="9983" y="1506"/>
                    <a:pt x="9820" y="1478"/>
                    <a:pt x="9637" y="1438"/>
                  </a:cubicBezTo>
                  <a:cubicBezTo>
                    <a:pt x="9461" y="1410"/>
                    <a:pt x="9274" y="1376"/>
                    <a:pt x="9046" y="1348"/>
                  </a:cubicBezTo>
                  <a:cubicBezTo>
                    <a:pt x="8302" y="1251"/>
                    <a:pt x="7541" y="1233"/>
                    <a:pt x="6802" y="1211"/>
                  </a:cubicBezTo>
                  <a:lnTo>
                    <a:pt x="6778" y="1211"/>
                  </a:lnTo>
                  <a:lnTo>
                    <a:pt x="6484" y="1206"/>
                  </a:lnTo>
                  <a:cubicBezTo>
                    <a:pt x="6193" y="1199"/>
                    <a:pt x="5899" y="1188"/>
                    <a:pt x="5603" y="1183"/>
                  </a:cubicBezTo>
                  <a:cubicBezTo>
                    <a:pt x="5205" y="1177"/>
                    <a:pt x="4813" y="1177"/>
                    <a:pt x="4415" y="1177"/>
                  </a:cubicBezTo>
                  <a:lnTo>
                    <a:pt x="4318" y="1177"/>
                  </a:lnTo>
                  <a:cubicBezTo>
                    <a:pt x="4160" y="1172"/>
                    <a:pt x="4000" y="1172"/>
                    <a:pt x="3846" y="1172"/>
                  </a:cubicBezTo>
                  <a:cubicBezTo>
                    <a:pt x="3660" y="1165"/>
                    <a:pt x="3478" y="1154"/>
                    <a:pt x="3290" y="1137"/>
                  </a:cubicBezTo>
                  <a:lnTo>
                    <a:pt x="3125" y="1120"/>
                  </a:lnTo>
                  <a:cubicBezTo>
                    <a:pt x="2852" y="1097"/>
                    <a:pt x="2568" y="1069"/>
                    <a:pt x="2290" y="1069"/>
                  </a:cubicBezTo>
                  <a:lnTo>
                    <a:pt x="2204" y="1069"/>
                  </a:lnTo>
                  <a:cubicBezTo>
                    <a:pt x="2102" y="1075"/>
                    <a:pt x="2005" y="1080"/>
                    <a:pt x="1915" y="1091"/>
                  </a:cubicBezTo>
                  <a:cubicBezTo>
                    <a:pt x="1910" y="1080"/>
                    <a:pt x="1903" y="1069"/>
                    <a:pt x="1898" y="1062"/>
                  </a:cubicBezTo>
                  <a:cubicBezTo>
                    <a:pt x="1863" y="1023"/>
                    <a:pt x="1813" y="1001"/>
                    <a:pt x="1761" y="1001"/>
                  </a:cubicBezTo>
                  <a:cubicBezTo>
                    <a:pt x="1716" y="1001"/>
                    <a:pt x="1682" y="1012"/>
                    <a:pt x="1659" y="1041"/>
                  </a:cubicBezTo>
                  <a:cubicBezTo>
                    <a:pt x="1562" y="1137"/>
                    <a:pt x="1454" y="1222"/>
                    <a:pt x="1352" y="1301"/>
                  </a:cubicBezTo>
                  <a:lnTo>
                    <a:pt x="1296" y="1348"/>
                  </a:lnTo>
                  <a:cubicBezTo>
                    <a:pt x="1137" y="1472"/>
                    <a:pt x="955" y="1620"/>
                    <a:pt x="778" y="1768"/>
                  </a:cubicBezTo>
                  <a:cubicBezTo>
                    <a:pt x="580" y="1943"/>
                    <a:pt x="426" y="2098"/>
                    <a:pt x="295" y="2263"/>
                  </a:cubicBezTo>
                  <a:cubicBezTo>
                    <a:pt x="239" y="2336"/>
                    <a:pt x="182" y="2415"/>
                    <a:pt x="142" y="2494"/>
                  </a:cubicBezTo>
                  <a:cubicBezTo>
                    <a:pt x="114" y="2546"/>
                    <a:pt x="91" y="2586"/>
                    <a:pt x="80" y="2631"/>
                  </a:cubicBezTo>
                  <a:cubicBezTo>
                    <a:pt x="56" y="2683"/>
                    <a:pt x="46" y="2733"/>
                    <a:pt x="35" y="2785"/>
                  </a:cubicBezTo>
                  <a:cubicBezTo>
                    <a:pt x="1" y="2961"/>
                    <a:pt x="56" y="3154"/>
                    <a:pt x="182" y="3291"/>
                  </a:cubicBezTo>
                  <a:cubicBezTo>
                    <a:pt x="256" y="3370"/>
                    <a:pt x="347" y="3427"/>
                    <a:pt x="437" y="3467"/>
                  </a:cubicBezTo>
                  <a:cubicBezTo>
                    <a:pt x="552" y="3524"/>
                    <a:pt x="676" y="3551"/>
                    <a:pt x="785" y="3575"/>
                  </a:cubicBezTo>
                  <a:cubicBezTo>
                    <a:pt x="1034" y="3626"/>
                    <a:pt x="1289" y="3648"/>
                    <a:pt x="1512" y="3660"/>
                  </a:cubicBezTo>
                  <a:lnTo>
                    <a:pt x="1608" y="3666"/>
                  </a:lnTo>
                  <a:cubicBezTo>
                    <a:pt x="1671" y="3671"/>
                    <a:pt x="1739" y="3671"/>
                    <a:pt x="1801" y="3677"/>
                  </a:cubicBezTo>
                  <a:cubicBezTo>
                    <a:pt x="1898" y="3682"/>
                    <a:pt x="1994" y="3695"/>
                    <a:pt x="2097" y="3705"/>
                  </a:cubicBezTo>
                  <a:cubicBezTo>
                    <a:pt x="2165" y="3711"/>
                    <a:pt x="2228" y="3716"/>
                    <a:pt x="2296" y="3722"/>
                  </a:cubicBezTo>
                  <a:cubicBezTo>
                    <a:pt x="3119" y="3797"/>
                    <a:pt x="4000" y="3831"/>
                    <a:pt x="4984" y="3831"/>
                  </a:cubicBezTo>
                  <a:cubicBezTo>
                    <a:pt x="5938" y="3831"/>
                    <a:pt x="6888" y="3797"/>
                    <a:pt x="7609" y="3768"/>
                  </a:cubicBezTo>
                  <a:lnTo>
                    <a:pt x="7631" y="3768"/>
                  </a:lnTo>
                  <a:lnTo>
                    <a:pt x="7654" y="3763"/>
                  </a:lnTo>
                  <a:lnTo>
                    <a:pt x="7711" y="3763"/>
                  </a:lnTo>
                  <a:lnTo>
                    <a:pt x="7774" y="3756"/>
                  </a:lnTo>
                  <a:cubicBezTo>
                    <a:pt x="7972" y="3750"/>
                    <a:pt x="8171" y="3745"/>
                    <a:pt x="8370" y="3734"/>
                  </a:cubicBezTo>
                  <a:lnTo>
                    <a:pt x="8347" y="3734"/>
                  </a:lnTo>
                  <a:lnTo>
                    <a:pt x="8512" y="3729"/>
                  </a:lnTo>
                  <a:lnTo>
                    <a:pt x="8865" y="3716"/>
                  </a:lnTo>
                  <a:lnTo>
                    <a:pt x="8881" y="3716"/>
                  </a:lnTo>
                  <a:cubicBezTo>
                    <a:pt x="9757" y="3682"/>
                    <a:pt x="10495" y="3654"/>
                    <a:pt x="11245" y="3648"/>
                  </a:cubicBezTo>
                  <a:cubicBezTo>
                    <a:pt x="11449" y="3643"/>
                    <a:pt x="11661" y="3643"/>
                    <a:pt x="11871" y="3643"/>
                  </a:cubicBezTo>
                  <a:cubicBezTo>
                    <a:pt x="12524" y="3643"/>
                    <a:pt x="13098" y="3660"/>
                    <a:pt x="13626" y="3688"/>
                  </a:cubicBezTo>
                  <a:cubicBezTo>
                    <a:pt x="14415" y="3740"/>
                    <a:pt x="15223" y="3847"/>
                    <a:pt x="15996" y="3950"/>
                  </a:cubicBezTo>
                  <a:cubicBezTo>
                    <a:pt x="16734" y="4052"/>
                    <a:pt x="17502" y="4154"/>
                    <a:pt x="18263" y="4206"/>
                  </a:cubicBezTo>
                  <a:cubicBezTo>
                    <a:pt x="18485" y="4222"/>
                    <a:pt x="18724" y="4233"/>
                    <a:pt x="18962" y="4240"/>
                  </a:cubicBezTo>
                  <a:lnTo>
                    <a:pt x="19723" y="4240"/>
                  </a:lnTo>
                  <a:cubicBezTo>
                    <a:pt x="20190" y="4245"/>
                    <a:pt x="20661" y="4285"/>
                    <a:pt x="21116" y="4319"/>
                  </a:cubicBezTo>
                  <a:lnTo>
                    <a:pt x="21207" y="4325"/>
                  </a:lnTo>
                  <a:lnTo>
                    <a:pt x="21405" y="4342"/>
                  </a:lnTo>
                  <a:cubicBezTo>
                    <a:pt x="21826" y="4376"/>
                    <a:pt x="22264" y="4404"/>
                    <a:pt x="22689" y="4421"/>
                  </a:cubicBezTo>
                  <a:cubicBezTo>
                    <a:pt x="22831" y="4427"/>
                    <a:pt x="22973" y="4432"/>
                    <a:pt x="23116" y="4432"/>
                  </a:cubicBezTo>
                  <a:cubicBezTo>
                    <a:pt x="23229" y="4432"/>
                    <a:pt x="23343" y="4427"/>
                    <a:pt x="23457" y="4427"/>
                  </a:cubicBezTo>
                  <a:lnTo>
                    <a:pt x="23468" y="4427"/>
                  </a:lnTo>
                  <a:cubicBezTo>
                    <a:pt x="23718" y="4416"/>
                    <a:pt x="23979" y="4411"/>
                    <a:pt x="24229" y="4364"/>
                  </a:cubicBezTo>
                  <a:cubicBezTo>
                    <a:pt x="24297" y="4353"/>
                    <a:pt x="24354" y="4314"/>
                    <a:pt x="24383" y="4256"/>
                  </a:cubicBezTo>
                  <a:cubicBezTo>
                    <a:pt x="24575" y="4217"/>
                    <a:pt x="24769" y="4183"/>
                    <a:pt x="24963" y="4143"/>
                  </a:cubicBezTo>
                  <a:cubicBezTo>
                    <a:pt x="26116" y="3939"/>
                    <a:pt x="27371" y="3802"/>
                    <a:pt x="28905" y="3722"/>
                  </a:cubicBezTo>
                  <a:cubicBezTo>
                    <a:pt x="30190" y="3660"/>
                    <a:pt x="31503" y="3643"/>
                    <a:pt x="32770" y="3632"/>
                  </a:cubicBezTo>
                  <a:lnTo>
                    <a:pt x="32923" y="3626"/>
                  </a:lnTo>
                  <a:lnTo>
                    <a:pt x="33486" y="3620"/>
                  </a:lnTo>
                  <a:cubicBezTo>
                    <a:pt x="33924" y="3614"/>
                    <a:pt x="34360" y="3609"/>
                    <a:pt x="34793" y="3609"/>
                  </a:cubicBezTo>
                  <a:cubicBezTo>
                    <a:pt x="35464" y="3598"/>
                    <a:pt x="36111" y="3592"/>
                    <a:pt x="36759" y="3564"/>
                  </a:cubicBezTo>
                  <a:cubicBezTo>
                    <a:pt x="37475" y="3524"/>
                    <a:pt x="38111" y="3461"/>
                    <a:pt x="38713" y="3365"/>
                  </a:cubicBezTo>
                  <a:cubicBezTo>
                    <a:pt x="38963" y="3325"/>
                    <a:pt x="39214" y="3273"/>
                    <a:pt x="39453" y="3228"/>
                  </a:cubicBezTo>
                  <a:lnTo>
                    <a:pt x="39686" y="3183"/>
                  </a:lnTo>
                  <a:cubicBezTo>
                    <a:pt x="39993" y="3120"/>
                    <a:pt x="40293" y="3063"/>
                    <a:pt x="40599" y="3006"/>
                  </a:cubicBezTo>
                  <a:lnTo>
                    <a:pt x="40617" y="3006"/>
                  </a:lnTo>
                  <a:lnTo>
                    <a:pt x="40640" y="3000"/>
                  </a:lnTo>
                  <a:cubicBezTo>
                    <a:pt x="41656" y="2819"/>
                    <a:pt x="42447" y="2699"/>
                    <a:pt x="43197" y="2631"/>
                  </a:cubicBezTo>
                  <a:cubicBezTo>
                    <a:pt x="43634" y="2586"/>
                    <a:pt x="44072" y="2557"/>
                    <a:pt x="44504" y="2546"/>
                  </a:cubicBezTo>
                  <a:lnTo>
                    <a:pt x="45504" y="2546"/>
                  </a:lnTo>
                  <a:lnTo>
                    <a:pt x="45679" y="2552"/>
                  </a:lnTo>
                  <a:lnTo>
                    <a:pt x="45868" y="2552"/>
                  </a:lnTo>
                  <a:cubicBezTo>
                    <a:pt x="45891" y="2552"/>
                    <a:pt x="45913" y="2546"/>
                    <a:pt x="45930" y="2541"/>
                  </a:cubicBezTo>
                  <a:cubicBezTo>
                    <a:pt x="46322" y="2529"/>
                    <a:pt x="46720" y="2518"/>
                    <a:pt x="47152" y="2518"/>
                  </a:cubicBezTo>
                  <a:cubicBezTo>
                    <a:pt x="48129" y="2518"/>
                    <a:pt x="49101" y="2557"/>
                    <a:pt x="50004" y="2597"/>
                  </a:cubicBezTo>
                  <a:lnTo>
                    <a:pt x="50363" y="2609"/>
                  </a:lnTo>
                  <a:cubicBezTo>
                    <a:pt x="51561" y="2659"/>
                    <a:pt x="52800" y="2711"/>
                    <a:pt x="54016" y="2711"/>
                  </a:cubicBezTo>
                  <a:lnTo>
                    <a:pt x="54334" y="2711"/>
                  </a:lnTo>
                  <a:cubicBezTo>
                    <a:pt x="55123" y="2706"/>
                    <a:pt x="55902" y="2665"/>
                    <a:pt x="56487" y="2625"/>
                  </a:cubicBezTo>
                  <a:cubicBezTo>
                    <a:pt x="57203" y="2586"/>
                    <a:pt x="57931" y="2529"/>
                    <a:pt x="58635" y="2473"/>
                  </a:cubicBezTo>
                  <a:cubicBezTo>
                    <a:pt x="60033" y="2370"/>
                    <a:pt x="61472" y="2256"/>
                    <a:pt x="62926" y="2239"/>
                  </a:cubicBezTo>
                  <a:cubicBezTo>
                    <a:pt x="63074" y="2234"/>
                    <a:pt x="63221" y="2234"/>
                    <a:pt x="63369" y="2234"/>
                  </a:cubicBezTo>
                  <a:cubicBezTo>
                    <a:pt x="63790" y="2234"/>
                    <a:pt x="64205" y="2245"/>
                    <a:pt x="64608" y="2263"/>
                  </a:cubicBezTo>
                  <a:lnTo>
                    <a:pt x="64567" y="2256"/>
                  </a:lnTo>
                  <a:lnTo>
                    <a:pt x="64567" y="2256"/>
                  </a:lnTo>
                  <a:cubicBezTo>
                    <a:pt x="65045" y="2279"/>
                    <a:pt x="65529" y="2319"/>
                    <a:pt x="65999" y="2358"/>
                  </a:cubicBezTo>
                  <a:lnTo>
                    <a:pt x="66091" y="2370"/>
                  </a:lnTo>
                  <a:cubicBezTo>
                    <a:pt x="66313" y="2387"/>
                    <a:pt x="66574" y="2410"/>
                    <a:pt x="66846" y="2439"/>
                  </a:cubicBezTo>
                  <a:cubicBezTo>
                    <a:pt x="66972" y="2455"/>
                    <a:pt x="67097" y="2473"/>
                    <a:pt x="67221" y="2484"/>
                  </a:cubicBezTo>
                  <a:lnTo>
                    <a:pt x="67324" y="2501"/>
                  </a:lnTo>
                  <a:cubicBezTo>
                    <a:pt x="67415" y="2512"/>
                    <a:pt x="67506" y="2529"/>
                    <a:pt x="67596" y="2535"/>
                  </a:cubicBezTo>
                  <a:lnTo>
                    <a:pt x="67625" y="2535"/>
                  </a:lnTo>
                  <a:cubicBezTo>
                    <a:pt x="67636" y="2535"/>
                    <a:pt x="67654" y="2535"/>
                    <a:pt x="67665" y="2529"/>
                  </a:cubicBezTo>
                  <a:cubicBezTo>
                    <a:pt x="67858" y="2597"/>
                    <a:pt x="68063" y="2659"/>
                    <a:pt x="68312" y="2728"/>
                  </a:cubicBezTo>
                  <a:cubicBezTo>
                    <a:pt x="68739" y="2848"/>
                    <a:pt x="69204" y="2944"/>
                    <a:pt x="69728" y="3018"/>
                  </a:cubicBezTo>
                  <a:cubicBezTo>
                    <a:pt x="70444" y="3126"/>
                    <a:pt x="71199" y="3176"/>
                    <a:pt x="72046" y="3176"/>
                  </a:cubicBezTo>
                  <a:cubicBezTo>
                    <a:pt x="72233" y="3176"/>
                    <a:pt x="72427" y="3171"/>
                    <a:pt x="72626" y="3165"/>
                  </a:cubicBezTo>
                  <a:cubicBezTo>
                    <a:pt x="74069" y="3126"/>
                    <a:pt x="75524" y="2950"/>
                    <a:pt x="76927" y="2779"/>
                  </a:cubicBezTo>
                  <a:cubicBezTo>
                    <a:pt x="77421" y="2717"/>
                    <a:pt x="77932" y="2654"/>
                    <a:pt x="78438" y="2604"/>
                  </a:cubicBezTo>
                  <a:cubicBezTo>
                    <a:pt x="79166" y="2518"/>
                    <a:pt x="79927" y="2484"/>
                    <a:pt x="80780" y="2484"/>
                  </a:cubicBezTo>
                  <a:cubicBezTo>
                    <a:pt x="82030" y="2484"/>
                    <a:pt x="83274" y="2569"/>
                    <a:pt x="84661" y="2672"/>
                  </a:cubicBezTo>
                  <a:lnTo>
                    <a:pt x="84803" y="2677"/>
                  </a:lnTo>
                  <a:cubicBezTo>
                    <a:pt x="85280" y="2717"/>
                    <a:pt x="85752" y="2751"/>
                    <a:pt x="86224" y="2779"/>
                  </a:cubicBezTo>
                  <a:cubicBezTo>
                    <a:pt x="86712" y="2814"/>
                    <a:pt x="87224" y="2835"/>
                    <a:pt x="87785" y="2853"/>
                  </a:cubicBezTo>
                  <a:cubicBezTo>
                    <a:pt x="88417" y="2869"/>
                    <a:pt x="89088" y="2882"/>
                    <a:pt x="89831" y="2882"/>
                  </a:cubicBezTo>
                  <a:cubicBezTo>
                    <a:pt x="90195" y="2882"/>
                    <a:pt x="90559" y="2876"/>
                    <a:pt x="90922" y="2876"/>
                  </a:cubicBezTo>
                  <a:cubicBezTo>
                    <a:pt x="91440" y="2869"/>
                    <a:pt x="91957" y="2859"/>
                    <a:pt x="92474" y="2853"/>
                  </a:cubicBezTo>
                  <a:cubicBezTo>
                    <a:pt x="93332" y="2842"/>
                    <a:pt x="94218" y="2824"/>
                    <a:pt x="95094" y="2824"/>
                  </a:cubicBezTo>
                  <a:cubicBezTo>
                    <a:pt x="96508" y="2824"/>
                    <a:pt x="97667" y="2864"/>
                    <a:pt x="98742" y="2938"/>
                  </a:cubicBezTo>
                  <a:cubicBezTo>
                    <a:pt x="98787" y="2938"/>
                    <a:pt x="98832" y="2910"/>
                    <a:pt x="98855" y="2882"/>
                  </a:cubicBezTo>
                  <a:cubicBezTo>
                    <a:pt x="98889" y="2848"/>
                    <a:pt x="98907" y="2801"/>
                    <a:pt x="98900" y="2762"/>
                  </a:cubicBezTo>
                  <a:cubicBezTo>
                    <a:pt x="98900" y="2740"/>
                    <a:pt x="98895" y="2722"/>
                    <a:pt x="98889" y="2699"/>
                  </a:cubicBezTo>
                  <a:cubicBezTo>
                    <a:pt x="98968" y="2518"/>
                    <a:pt x="99015" y="2324"/>
                    <a:pt x="99049" y="2160"/>
                  </a:cubicBezTo>
                  <a:cubicBezTo>
                    <a:pt x="99083" y="1990"/>
                    <a:pt x="99111" y="1802"/>
                    <a:pt x="99133" y="1581"/>
                  </a:cubicBezTo>
                  <a:cubicBezTo>
                    <a:pt x="99162" y="1342"/>
                    <a:pt x="99173" y="1154"/>
                    <a:pt x="99173" y="978"/>
                  </a:cubicBezTo>
                  <a:cubicBezTo>
                    <a:pt x="99173" y="790"/>
                    <a:pt x="99151" y="592"/>
                    <a:pt x="99105" y="370"/>
                  </a:cubicBezTo>
                  <a:cubicBezTo>
                    <a:pt x="99094" y="319"/>
                    <a:pt x="99043" y="273"/>
                    <a:pt x="99002" y="251"/>
                  </a:cubicBezTo>
                  <a:cubicBezTo>
                    <a:pt x="98968" y="233"/>
                    <a:pt x="98941" y="228"/>
                    <a:pt x="98907" y="228"/>
                  </a:cubicBezTo>
                  <a:cubicBezTo>
                    <a:pt x="98889" y="228"/>
                    <a:pt x="98866" y="233"/>
                    <a:pt x="98844" y="239"/>
                  </a:cubicBezTo>
                  <a:cubicBezTo>
                    <a:pt x="98815" y="244"/>
                    <a:pt x="98787" y="262"/>
                    <a:pt x="98764" y="285"/>
                  </a:cubicBezTo>
                  <a:cubicBezTo>
                    <a:pt x="98600" y="217"/>
                    <a:pt x="98435" y="165"/>
                    <a:pt x="98270" y="131"/>
                  </a:cubicBezTo>
                  <a:cubicBezTo>
                    <a:pt x="98076" y="97"/>
                    <a:pt x="97884" y="74"/>
                    <a:pt x="97673" y="57"/>
                  </a:cubicBezTo>
                  <a:cubicBezTo>
                    <a:pt x="97281" y="23"/>
                    <a:pt x="96883" y="0"/>
                    <a:pt x="9648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2"/>
            <p:cNvSpPr/>
            <p:nvPr/>
          </p:nvSpPr>
          <p:spPr>
            <a:xfrm flipH="1">
              <a:off x="2997742" y="3160361"/>
              <a:ext cx="470642" cy="635673"/>
            </a:xfrm>
            <a:custGeom>
              <a:avLst/>
              <a:gdLst/>
              <a:ahLst/>
              <a:cxnLst/>
              <a:rect l="l" t="t" r="r" b="b"/>
              <a:pathLst>
                <a:path w="15996" h="21605" extrusionOk="0">
                  <a:moveTo>
                    <a:pt x="5172" y="0"/>
                  </a:moveTo>
                  <a:cubicBezTo>
                    <a:pt x="5148" y="0"/>
                    <a:pt x="5125" y="12"/>
                    <a:pt x="5109" y="23"/>
                  </a:cubicBezTo>
                  <a:lnTo>
                    <a:pt x="5046" y="63"/>
                  </a:lnTo>
                  <a:lnTo>
                    <a:pt x="5023" y="63"/>
                  </a:lnTo>
                  <a:cubicBezTo>
                    <a:pt x="5007" y="63"/>
                    <a:pt x="4989" y="63"/>
                    <a:pt x="4973" y="74"/>
                  </a:cubicBezTo>
                  <a:cubicBezTo>
                    <a:pt x="4540" y="228"/>
                    <a:pt x="4194" y="381"/>
                    <a:pt x="3882" y="551"/>
                  </a:cubicBezTo>
                  <a:cubicBezTo>
                    <a:pt x="3427" y="797"/>
                    <a:pt x="3103" y="1046"/>
                    <a:pt x="2864" y="1335"/>
                  </a:cubicBezTo>
                  <a:cubicBezTo>
                    <a:pt x="2733" y="1489"/>
                    <a:pt x="2636" y="1671"/>
                    <a:pt x="2581" y="1854"/>
                  </a:cubicBezTo>
                  <a:cubicBezTo>
                    <a:pt x="2518" y="2046"/>
                    <a:pt x="2500" y="2250"/>
                    <a:pt x="2534" y="2455"/>
                  </a:cubicBezTo>
                  <a:cubicBezTo>
                    <a:pt x="2557" y="2614"/>
                    <a:pt x="2609" y="2780"/>
                    <a:pt x="2694" y="2927"/>
                  </a:cubicBezTo>
                  <a:cubicBezTo>
                    <a:pt x="2739" y="3006"/>
                    <a:pt x="2785" y="3074"/>
                    <a:pt x="2836" y="3137"/>
                  </a:cubicBezTo>
                  <a:cubicBezTo>
                    <a:pt x="2893" y="3217"/>
                    <a:pt x="2961" y="3285"/>
                    <a:pt x="3024" y="3341"/>
                  </a:cubicBezTo>
                  <a:cubicBezTo>
                    <a:pt x="3137" y="3449"/>
                    <a:pt x="3273" y="3558"/>
                    <a:pt x="3438" y="3660"/>
                  </a:cubicBezTo>
                  <a:cubicBezTo>
                    <a:pt x="3603" y="3756"/>
                    <a:pt x="3774" y="3847"/>
                    <a:pt x="3966" y="3933"/>
                  </a:cubicBezTo>
                  <a:cubicBezTo>
                    <a:pt x="4364" y="4104"/>
                    <a:pt x="4779" y="4222"/>
                    <a:pt x="5132" y="4314"/>
                  </a:cubicBezTo>
                  <a:cubicBezTo>
                    <a:pt x="5484" y="4404"/>
                    <a:pt x="5825" y="4479"/>
                    <a:pt x="6234" y="4563"/>
                  </a:cubicBezTo>
                  <a:cubicBezTo>
                    <a:pt x="6444" y="4608"/>
                    <a:pt x="6677" y="4655"/>
                    <a:pt x="6955" y="4723"/>
                  </a:cubicBezTo>
                  <a:lnTo>
                    <a:pt x="7013" y="4734"/>
                  </a:lnTo>
                  <a:cubicBezTo>
                    <a:pt x="7661" y="4881"/>
                    <a:pt x="8325" y="5035"/>
                    <a:pt x="8978" y="5211"/>
                  </a:cubicBezTo>
                  <a:cubicBezTo>
                    <a:pt x="9638" y="5387"/>
                    <a:pt x="10218" y="5575"/>
                    <a:pt x="10763" y="5774"/>
                  </a:cubicBezTo>
                  <a:cubicBezTo>
                    <a:pt x="11456" y="6029"/>
                    <a:pt x="12001" y="6279"/>
                    <a:pt x="12484" y="6564"/>
                  </a:cubicBezTo>
                  <a:cubicBezTo>
                    <a:pt x="12859" y="6785"/>
                    <a:pt x="13155" y="7013"/>
                    <a:pt x="13388" y="7251"/>
                  </a:cubicBezTo>
                  <a:cubicBezTo>
                    <a:pt x="13525" y="7393"/>
                    <a:pt x="13632" y="7535"/>
                    <a:pt x="13717" y="7684"/>
                  </a:cubicBezTo>
                  <a:cubicBezTo>
                    <a:pt x="13774" y="7791"/>
                    <a:pt x="13826" y="7904"/>
                    <a:pt x="13853" y="8018"/>
                  </a:cubicBezTo>
                  <a:cubicBezTo>
                    <a:pt x="13882" y="8120"/>
                    <a:pt x="13894" y="8229"/>
                    <a:pt x="13900" y="8331"/>
                  </a:cubicBezTo>
                  <a:cubicBezTo>
                    <a:pt x="13894" y="8450"/>
                    <a:pt x="13877" y="8563"/>
                    <a:pt x="13848" y="8678"/>
                  </a:cubicBezTo>
                  <a:cubicBezTo>
                    <a:pt x="13808" y="8836"/>
                    <a:pt x="13740" y="8990"/>
                    <a:pt x="13649" y="9150"/>
                  </a:cubicBezTo>
                  <a:cubicBezTo>
                    <a:pt x="13525" y="9354"/>
                    <a:pt x="13371" y="9546"/>
                    <a:pt x="13195" y="9722"/>
                  </a:cubicBezTo>
                  <a:cubicBezTo>
                    <a:pt x="12961" y="9945"/>
                    <a:pt x="12683" y="10144"/>
                    <a:pt x="12353" y="10336"/>
                  </a:cubicBezTo>
                  <a:cubicBezTo>
                    <a:pt x="11962" y="10558"/>
                    <a:pt x="11519" y="10752"/>
                    <a:pt x="10962" y="10944"/>
                  </a:cubicBezTo>
                  <a:cubicBezTo>
                    <a:pt x="10535" y="11098"/>
                    <a:pt x="10076" y="11235"/>
                    <a:pt x="9462" y="11400"/>
                  </a:cubicBezTo>
                  <a:lnTo>
                    <a:pt x="9444" y="11405"/>
                  </a:lnTo>
                  <a:cubicBezTo>
                    <a:pt x="9195" y="11468"/>
                    <a:pt x="8956" y="11529"/>
                    <a:pt x="8712" y="11592"/>
                  </a:cubicBezTo>
                  <a:cubicBezTo>
                    <a:pt x="8524" y="11644"/>
                    <a:pt x="8330" y="11689"/>
                    <a:pt x="8143" y="11741"/>
                  </a:cubicBezTo>
                  <a:cubicBezTo>
                    <a:pt x="7916" y="11797"/>
                    <a:pt x="7711" y="11854"/>
                    <a:pt x="7519" y="11904"/>
                  </a:cubicBezTo>
                  <a:cubicBezTo>
                    <a:pt x="7307" y="11967"/>
                    <a:pt x="7103" y="12035"/>
                    <a:pt x="6893" y="12103"/>
                  </a:cubicBezTo>
                  <a:cubicBezTo>
                    <a:pt x="5671" y="12496"/>
                    <a:pt x="4359" y="12934"/>
                    <a:pt x="3046" y="13411"/>
                  </a:cubicBezTo>
                  <a:cubicBezTo>
                    <a:pt x="2893" y="13467"/>
                    <a:pt x="2739" y="13519"/>
                    <a:pt x="2586" y="13564"/>
                  </a:cubicBezTo>
                  <a:lnTo>
                    <a:pt x="2500" y="13593"/>
                  </a:lnTo>
                  <a:cubicBezTo>
                    <a:pt x="2296" y="13661"/>
                    <a:pt x="2080" y="13729"/>
                    <a:pt x="1875" y="13803"/>
                  </a:cubicBezTo>
                  <a:cubicBezTo>
                    <a:pt x="1518" y="13934"/>
                    <a:pt x="1057" y="14120"/>
                    <a:pt x="677" y="14416"/>
                  </a:cubicBezTo>
                  <a:cubicBezTo>
                    <a:pt x="501" y="14553"/>
                    <a:pt x="359" y="14700"/>
                    <a:pt x="257" y="14865"/>
                  </a:cubicBezTo>
                  <a:cubicBezTo>
                    <a:pt x="171" y="15001"/>
                    <a:pt x="103" y="15150"/>
                    <a:pt x="63" y="15321"/>
                  </a:cubicBezTo>
                  <a:cubicBezTo>
                    <a:pt x="0" y="15547"/>
                    <a:pt x="24" y="15786"/>
                    <a:pt x="114" y="16002"/>
                  </a:cubicBezTo>
                  <a:cubicBezTo>
                    <a:pt x="194" y="16195"/>
                    <a:pt x="341" y="16383"/>
                    <a:pt x="551" y="16564"/>
                  </a:cubicBezTo>
                  <a:cubicBezTo>
                    <a:pt x="761" y="16746"/>
                    <a:pt x="1007" y="16889"/>
                    <a:pt x="1233" y="17018"/>
                  </a:cubicBezTo>
                  <a:cubicBezTo>
                    <a:pt x="1529" y="17183"/>
                    <a:pt x="1841" y="17338"/>
                    <a:pt x="2137" y="17485"/>
                  </a:cubicBezTo>
                  <a:cubicBezTo>
                    <a:pt x="2387" y="17605"/>
                    <a:pt x="2649" y="17729"/>
                    <a:pt x="2898" y="17865"/>
                  </a:cubicBezTo>
                  <a:cubicBezTo>
                    <a:pt x="2990" y="17912"/>
                    <a:pt x="3074" y="17962"/>
                    <a:pt x="3166" y="18014"/>
                  </a:cubicBezTo>
                  <a:cubicBezTo>
                    <a:pt x="3530" y="18235"/>
                    <a:pt x="3796" y="18434"/>
                    <a:pt x="4012" y="18655"/>
                  </a:cubicBezTo>
                  <a:cubicBezTo>
                    <a:pt x="4137" y="18780"/>
                    <a:pt x="4233" y="18911"/>
                    <a:pt x="4314" y="19048"/>
                  </a:cubicBezTo>
                  <a:cubicBezTo>
                    <a:pt x="4375" y="19161"/>
                    <a:pt x="4427" y="19281"/>
                    <a:pt x="4461" y="19400"/>
                  </a:cubicBezTo>
                  <a:cubicBezTo>
                    <a:pt x="4490" y="19514"/>
                    <a:pt x="4501" y="19633"/>
                    <a:pt x="4506" y="19758"/>
                  </a:cubicBezTo>
                  <a:cubicBezTo>
                    <a:pt x="4501" y="19900"/>
                    <a:pt x="4484" y="20042"/>
                    <a:pt x="4443" y="20196"/>
                  </a:cubicBezTo>
                  <a:cubicBezTo>
                    <a:pt x="4393" y="20354"/>
                    <a:pt x="4330" y="20514"/>
                    <a:pt x="4246" y="20661"/>
                  </a:cubicBezTo>
                  <a:cubicBezTo>
                    <a:pt x="4217" y="20707"/>
                    <a:pt x="4188" y="20752"/>
                    <a:pt x="4154" y="20797"/>
                  </a:cubicBezTo>
                  <a:lnTo>
                    <a:pt x="4149" y="20810"/>
                  </a:lnTo>
                  <a:cubicBezTo>
                    <a:pt x="4120" y="20849"/>
                    <a:pt x="4092" y="20889"/>
                    <a:pt x="4057" y="20923"/>
                  </a:cubicBezTo>
                  <a:cubicBezTo>
                    <a:pt x="4041" y="20939"/>
                    <a:pt x="4018" y="20957"/>
                    <a:pt x="4000" y="20973"/>
                  </a:cubicBezTo>
                  <a:cubicBezTo>
                    <a:pt x="3932" y="21025"/>
                    <a:pt x="3916" y="21122"/>
                    <a:pt x="3966" y="21190"/>
                  </a:cubicBezTo>
                  <a:cubicBezTo>
                    <a:pt x="3939" y="21207"/>
                    <a:pt x="3910" y="21230"/>
                    <a:pt x="3876" y="21246"/>
                  </a:cubicBezTo>
                  <a:cubicBezTo>
                    <a:pt x="3871" y="21253"/>
                    <a:pt x="3871" y="21253"/>
                    <a:pt x="3864" y="21253"/>
                  </a:cubicBezTo>
                  <a:lnTo>
                    <a:pt x="3858" y="21258"/>
                  </a:lnTo>
                  <a:cubicBezTo>
                    <a:pt x="3819" y="21280"/>
                    <a:pt x="3796" y="21303"/>
                    <a:pt x="3779" y="21348"/>
                  </a:cubicBezTo>
                  <a:cubicBezTo>
                    <a:pt x="3756" y="21389"/>
                    <a:pt x="3756" y="21445"/>
                    <a:pt x="3774" y="21485"/>
                  </a:cubicBezTo>
                  <a:cubicBezTo>
                    <a:pt x="3802" y="21553"/>
                    <a:pt x="3876" y="21605"/>
                    <a:pt x="3950" y="21605"/>
                  </a:cubicBezTo>
                  <a:cubicBezTo>
                    <a:pt x="3973" y="21605"/>
                    <a:pt x="3995" y="21599"/>
                    <a:pt x="4018" y="21587"/>
                  </a:cubicBezTo>
                  <a:cubicBezTo>
                    <a:pt x="4461" y="21382"/>
                    <a:pt x="4870" y="21059"/>
                    <a:pt x="5188" y="20650"/>
                  </a:cubicBezTo>
                  <a:cubicBezTo>
                    <a:pt x="5342" y="20451"/>
                    <a:pt x="5473" y="20230"/>
                    <a:pt x="5575" y="19997"/>
                  </a:cubicBezTo>
                  <a:cubicBezTo>
                    <a:pt x="5678" y="19764"/>
                    <a:pt x="5746" y="19507"/>
                    <a:pt x="5762" y="19263"/>
                  </a:cubicBezTo>
                  <a:cubicBezTo>
                    <a:pt x="5773" y="19150"/>
                    <a:pt x="5773" y="19030"/>
                    <a:pt x="5762" y="18900"/>
                  </a:cubicBezTo>
                  <a:cubicBezTo>
                    <a:pt x="5751" y="18791"/>
                    <a:pt x="5728" y="18667"/>
                    <a:pt x="5683" y="18519"/>
                  </a:cubicBezTo>
                  <a:cubicBezTo>
                    <a:pt x="5654" y="18416"/>
                    <a:pt x="5609" y="18309"/>
                    <a:pt x="5547" y="18201"/>
                  </a:cubicBezTo>
                  <a:cubicBezTo>
                    <a:pt x="5479" y="18070"/>
                    <a:pt x="5405" y="17962"/>
                    <a:pt x="5324" y="17860"/>
                  </a:cubicBezTo>
                  <a:cubicBezTo>
                    <a:pt x="5143" y="17644"/>
                    <a:pt x="4893" y="17485"/>
                    <a:pt x="4637" y="17338"/>
                  </a:cubicBezTo>
                  <a:cubicBezTo>
                    <a:pt x="4438" y="17218"/>
                    <a:pt x="4228" y="17104"/>
                    <a:pt x="4029" y="16997"/>
                  </a:cubicBezTo>
                  <a:cubicBezTo>
                    <a:pt x="3853" y="16900"/>
                    <a:pt x="3677" y="16803"/>
                    <a:pt x="3501" y="16701"/>
                  </a:cubicBezTo>
                  <a:cubicBezTo>
                    <a:pt x="3223" y="16536"/>
                    <a:pt x="2932" y="16349"/>
                    <a:pt x="2694" y="16116"/>
                  </a:cubicBezTo>
                  <a:cubicBezTo>
                    <a:pt x="2620" y="16037"/>
                    <a:pt x="2563" y="15956"/>
                    <a:pt x="2512" y="15882"/>
                  </a:cubicBezTo>
                  <a:cubicBezTo>
                    <a:pt x="2489" y="15837"/>
                    <a:pt x="2473" y="15786"/>
                    <a:pt x="2455" y="15741"/>
                  </a:cubicBezTo>
                  <a:cubicBezTo>
                    <a:pt x="2444" y="15696"/>
                    <a:pt x="2444" y="15662"/>
                    <a:pt x="2439" y="15621"/>
                  </a:cubicBezTo>
                  <a:cubicBezTo>
                    <a:pt x="2444" y="15581"/>
                    <a:pt x="2444" y="15542"/>
                    <a:pt x="2455" y="15497"/>
                  </a:cubicBezTo>
                  <a:cubicBezTo>
                    <a:pt x="2473" y="15445"/>
                    <a:pt x="2495" y="15389"/>
                    <a:pt x="2529" y="15337"/>
                  </a:cubicBezTo>
                  <a:cubicBezTo>
                    <a:pt x="2581" y="15252"/>
                    <a:pt x="2643" y="15172"/>
                    <a:pt x="2717" y="15093"/>
                  </a:cubicBezTo>
                  <a:cubicBezTo>
                    <a:pt x="2819" y="15001"/>
                    <a:pt x="2932" y="14917"/>
                    <a:pt x="3069" y="14836"/>
                  </a:cubicBezTo>
                  <a:cubicBezTo>
                    <a:pt x="3297" y="14712"/>
                    <a:pt x="3552" y="14616"/>
                    <a:pt x="3882" y="14524"/>
                  </a:cubicBezTo>
                  <a:cubicBezTo>
                    <a:pt x="4512" y="14359"/>
                    <a:pt x="5172" y="14291"/>
                    <a:pt x="5814" y="14217"/>
                  </a:cubicBezTo>
                  <a:cubicBezTo>
                    <a:pt x="6040" y="14195"/>
                    <a:pt x="6274" y="14172"/>
                    <a:pt x="6501" y="14138"/>
                  </a:cubicBezTo>
                  <a:cubicBezTo>
                    <a:pt x="6717" y="14115"/>
                    <a:pt x="6927" y="14075"/>
                    <a:pt x="7171" y="14030"/>
                  </a:cubicBezTo>
                  <a:cubicBezTo>
                    <a:pt x="7524" y="13968"/>
                    <a:pt x="7847" y="13905"/>
                    <a:pt x="8160" y="13842"/>
                  </a:cubicBezTo>
                  <a:cubicBezTo>
                    <a:pt x="8870" y="13700"/>
                    <a:pt x="9513" y="13548"/>
                    <a:pt x="10137" y="13370"/>
                  </a:cubicBezTo>
                  <a:cubicBezTo>
                    <a:pt x="10803" y="13189"/>
                    <a:pt x="11445" y="12974"/>
                    <a:pt x="12046" y="12735"/>
                  </a:cubicBezTo>
                  <a:cubicBezTo>
                    <a:pt x="12541" y="12536"/>
                    <a:pt x="12974" y="12342"/>
                    <a:pt x="13360" y="12138"/>
                  </a:cubicBezTo>
                  <a:cubicBezTo>
                    <a:pt x="14382" y="11604"/>
                    <a:pt x="15059" y="11036"/>
                    <a:pt x="15484" y="10354"/>
                  </a:cubicBezTo>
                  <a:cubicBezTo>
                    <a:pt x="15615" y="10149"/>
                    <a:pt x="15718" y="9934"/>
                    <a:pt x="15791" y="9729"/>
                  </a:cubicBezTo>
                  <a:cubicBezTo>
                    <a:pt x="15877" y="9501"/>
                    <a:pt x="15933" y="9263"/>
                    <a:pt x="15962" y="9019"/>
                  </a:cubicBezTo>
                  <a:cubicBezTo>
                    <a:pt x="15996" y="8780"/>
                    <a:pt x="15996" y="8518"/>
                    <a:pt x="15974" y="8235"/>
                  </a:cubicBezTo>
                  <a:cubicBezTo>
                    <a:pt x="15956" y="8018"/>
                    <a:pt x="15911" y="7797"/>
                    <a:pt x="15838" y="7558"/>
                  </a:cubicBezTo>
                  <a:cubicBezTo>
                    <a:pt x="15723" y="7172"/>
                    <a:pt x="15508" y="6797"/>
                    <a:pt x="15224" y="6473"/>
                  </a:cubicBezTo>
                  <a:cubicBezTo>
                    <a:pt x="14968" y="6183"/>
                    <a:pt x="14644" y="5916"/>
                    <a:pt x="14262" y="5677"/>
                  </a:cubicBezTo>
                  <a:cubicBezTo>
                    <a:pt x="13478" y="5200"/>
                    <a:pt x="12604" y="4922"/>
                    <a:pt x="11849" y="4711"/>
                  </a:cubicBezTo>
                  <a:cubicBezTo>
                    <a:pt x="11337" y="4569"/>
                    <a:pt x="10729" y="4404"/>
                    <a:pt x="10098" y="4285"/>
                  </a:cubicBezTo>
                  <a:cubicBezTo>
                    <a:pt x="9898" y="4246"/>
                    <a:pt x="9701" y="4206"/>
                    <a:pt x="9496" y="4165"/>
                  </a:cubicBezTo>
                  <a:cubicBezTo>
                    <a:pt x="9195" y="4109"/>
                    <a:pt x="8893" y="4052"/>
                    <a:pt x="8587" y="3989"/>
                  </a:cubicBezTo>
                  <a:cubicBezTo>
                    <a:pt x="7962" y="3865"/>
                    <a:pt x="7404" y="3734"/>
                    <a:pt x="6887" y="3592"/>
                  </a:cubicBezTo>
                  <a:cubicBezTo>
                    <a:pt x="6455" y="3478"/>
                    <a:pt x="6098" y="3365"/>
                    <a:pt x="5762" y="3239"/>
                  </a:cubicBezTo>
                  <a:cubicBezTo>
                    <a:pt x="5405" y="3103"/>
                    <a:pt x="5098" y="2961"/>
                    <a:pt x="4836" y="2808"/>
                  </a:cubicBezTo>
                  <a:cubicBezTo>
                    <a:pt x="4621" y="2677"/>
                    <a:pt x="4461" y="2557"/>
                    <a:pt x="4325" y="2421"/>
                  </a:cubicBezTo>
                  <a:cubicBezTo>
                    <a:pt x="4239" y="2336"/>
                    <a:pt x="4171" y="2245"/>
                    <a:pt x="4120" y="2154"/>
                  </a:cubicBezTo>
                  <a:cubicBezTo>
                    <a:pt x="4086" y="2092"/>
                    <a:pt x="4057" y="2024"/>
                    <a:pt x="4041" y="1961"/>
                  </a:cubicBezTo>
                  <a:cubicBezTo>
                    <a:pt x="4023" y="1899"/>
                    <a:pt x="4012" y="1830"/>
                    <a:pt x="4012" y="1768"/>
                  </a:cubicBezTo>
                  <a:cubicBezTo>
                    <a:pt x="4012" y="1689"/>
                    <a:pt x="4023" y="1615"/>
                    <a:pt x="4041" y="1540"/>
                  </a:cubicBezTo>
                  <a:cubicBezTo>
                    <a:pt x="4075" y="1438"/>
                    <a:pt x="4120" y="1335"/>
                    <a:pt x="4183" y="1222"/>
                  </a:cubicBezTo>
                  <a:cubicBezTo>
                    <a:pt x="4285" y="1057"/>
                    <a:pt x="4416" y="892"/>
                    <a:pt x="4592" y="722"/>
                  </a:cubicBezTo>
                  <a:cubicBezTo>
                    <a:pt x="4598" y="722"/>
                    <a:pt x="4598" y="716"/>
                    <a:pt x="4603" y="711"/>
                  </a:cubicBezTo>
                  <a:lnTo>
                    <a:pt x="4598" y="711"/>
                  </a:lnTo>
                  <a:lnTo>
                    <a:pt x="4608" y="705"/>
                  </a:lnTo>
                  <a:lnTo>
                    <a:pt x="4603" y="711"/>
                  </a:lnTo>
                  <a:cubicBezTo>
                    <a:pt x="4728" y="592"/>
                    <a:pt x="4865" y="472"/>
                    <a:pt x="5023" y="353"/>
                  </a:cubicBezTo>
                  <a:lnTo>
                    <a:pt x="5052" y="341"/>
                  </a:lnTo>
                  <a:lnTo>
                    <a:pt x="5080" y="330"/>
                  </a:lnTo>
                  <a:cubicBezTo>
                    <a:pt x="5114" y="319"/>
                    <a:pt x="5143" y="291"/>
                    <a:pt x="5154" y="257"/>
                  </a:cubicBezTo>
                  <a:lnTo>
                    <a:pt x="5234" y="194"/>
                  </a:lnTo>
                  <a:cubicBezTo>
                    <a:pt x="5256" y="183"/>
                    <a:pt x="5274" y="154"/>
                    <a:pt x="5279" y="126"/>
                  </a:cubicBezTo>
                  <a:cubicBezTo>
                    <a:pt x="5285" y="97"/>
                    <a:pt x="5274" y="68"/>
                    <a:pt x="5256" y="47"/>
                  </a:cubicBezTo>
                  <a:cubicBezTo>
                    <a:pt x="5240" y="18"/>
                    <a:pt x="5206" y="0"/>
                    <a:pt x="517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2"/>
            <p:cNvSpPr/>
            <p:nvPr/>
          </p:nvSpPr>
          <p:spPr>
            <a:xfrm flipH="1">
              <a:off x="1847146" y="3207172"/>
              <a:ext cx="1468771" cy="563470"/>
            </a:xfrm>
            <a:custGeom>
              <a:avLst/>
              <a:gdLst/>
              <a:ahLst/>
              <a:cxnLst/>
              <a:rect l="l" t="t" r="r" b="b"/>
              <a:pathLst>
                <a:path w="49920" h="19151" extrusionOk="0">
                  <a:moveTo>
                    <a:pt x="49829" y="1"/>
                  </a:moveTo>
                  <a:cubicBezTo>
                    <a:pt x="49812" y="1"/>
                    <a:pt x="49795" y="6"/>
                    <a:pt x="49778" y="12"/>
                  </a:cubicBezTo>
                  <a:cubicBezTo>
                    <a:pt x="48391" y="552"/>
                    <a:pt x="46903" y="1052"/>
                    <a:pt x="45238" y="1535"/>
                  </a:cubicBezTo>
                  <a:cubicBezTo>
                    <a:pt x="43885" y="1926"/>
                    <a:pt x="42442" y="2301"/>
                    <a:pt x="40703" y="2705"/>
                  </a:cubicBezTo>
                  <a:cubicBezTo>
                    <a:pt x="39180" y="3064"/>
                    <a:pt x="37595" y="3405"/>
                    <a:pt x="35993" y="3717"/>
                  </a:cubicBezTo>
                  <a:cubicBezTo>
                    <a:pt x="33123" y="4279"/>
                    <a:pt x="30191" y="4763"/>
                    <a:pt x="27355" y="5240"/>
                  </a:cubicBezTo>
                  <a:lnTo>
                    <a:pt x="26361" y="5404"/>
                  </a:lnTo>
                  <a:cubicBezTo>
                    <a:pt x="25555" y="5535"/>
                    <a:pt x="24753" y="5671"/>
                    <a:pt x="23945" y="5808"/>
                  </a:cubicBezTo>
                  <a:lnTo>
                    <a:pt x="23559" y="5876"/>
                  </a:lnTo>
                  <a:cubicBezTo>
                    <a:pt x="23213" y="5938"/>
                    <a:pt x="22854" y="6001"/>
                    <a:pt x="22503" y="6052"/>
                  </a:cubicBezTo>
                  <a:lnTo>
                    <a:pt x="22377" y="6075"/>
                  </a:lnTo>
                  <a:cubicBezTo>
                    <a:pt x="21668" y="6183"/>
                    <a:pt x="20929" y="6290"/>
                    <a:pt x="20213" y="6439"/>
                  </a:cubicBezTo>
                  <a:cubicBezTo>
                    <a:pt x="19179" y="6644"/>
                    <a:pt x="18343" y="6877"/>
                    <a:pt x="17598" y="7171"/>
                  </a:cubicBezTo>
                  <a:cubicBezTo>
                    <a:pt x="17178" y="7331"/>
                    <a:pt x="16798" y="7525"/>
                    <a:pt x="16457" y="7735"/>
                  </a:cubicBezTo>
                  <a:cubicBezTo>
                    <a:pt x="16292" y="7837"/>
                    <a:pt x="16145" y="7939"/>
                    <a:pt x="16002" y="8052"/>
                  </a:cubicBezTo>
                  <a:cubicBezTo>
                    <a:pt x="15865" y="8160"/>
                    <a:pt x="15729" y="8291"/>
                    <a:pt x="15587" y="8456"/>
                  </a:cubicBezTo>
                  <a:cubicBezTo>
                    <a:pt x="15382" y="8677"/>
                    <a:pt x="15224" y="8950"/>
                    <a:pt x="15122" y="9240"/>
                  </a:cubicBezTo>
                  <a:cubicBezTo>
                    <a:pt x="15076" y="9371"/>
                    <a:pt x="15041" y="9524"/>
                    <a:pt x="15025" y="9694"/>
                  </a:cubicBezTo>
                  <a:cubicBezTo>
                    <a:pt x="15002" y="9870"/>
                    <a:pt x="15007" y="10047"/>
                    <a:pt x="15047" y="10218"/>
                  </a:cubicBezTo>
                  <a:cubicBezTo>
                    <a:pt x="15110" y="10502"/>
                    <a:pt x="15269" y="10798"/>
                    <a:pt x="15524" y="11104"/>
                  </a:cubicBezTo>
                  <a:cubicBezTo>
                    <a:pt x="15712" y="11325"/>
                    <a:pt x="15928" y="11530"/>
                    <a:pt x="16138" y="11723"/>
                  </a:cubicBezTo>
                  <a:lnTo>
                    <a:pt x="16274" y="11848"/>
                  </a:lnTo>
                  <a:lnTo>
                    <a:pt x="16229" y="11803"/>
                  </a:lnTo>
                  <a:lnTo>
                    <a:pt x="16229" y="11803"/>
                  </a:lnTo>
                  <a:cubicBezTo>
                    <a:pt x="16428" y="11996"/>
                    <a:pt x="16638" y="12195"/>
                    <a:pt x="16792" y="12427"/>
                  </a:cubicBezTo>
                  <a:cubicBezTo>
                    <a:pt x="16827" y="12490"/>
                    <a:pt x="16854" y="12547"/>
                    <a:pt x="16877" y="12610"/>
                  </a:cubicBezTo>
                  <a:cubicBezTo>
                    <a:pt x="16882" y="12649"/>
                    <a:pt x="16888" y="12684"/>
                    <a:pt x="16895" y="12723"/>
                  </a:cubicBezTo>
                  <a:cubicBezTo>
                    <a:pt x="16895" y="12752"/>
                    <a:pt x="16888" y="12780"/>
                    <a:pt x="16882" y="12814"/>
                  </a:cubicBezTo>
                  <a:cubicBezTo>
                    <a:pt x="16872" y="12849"/>
                    <a:pt x="16861" y="12888"/>
                    <a:pt x="16843" y="12928"/>
                  </a:cubicBezTo>
                  <a:cubicBezTo>
                    <a:pt x="16803" y="12990"/>
                    <a:pt x="16752" y="13053"/>
                    <a:pt x="16696" y="13121"/>
                  </a:cubicBezTo>
                  <a:cubicBezTo>
                    <a:pt x="16576" y="13240"/>
                    <a:pt x="16428" y="13355"/>
                    <a:pt x="16247" y="13473"/>
                  </a:cubicBezTo>
                  <a:cubicBezTo>
                    <a:pt x="16070" y="13570"/>
                    <a:pt x="15877" y="13655"/>
                    <a:pt x="15661" y="13723"/>
                  </a:cubicBezTo>
                  <a:cubicBezTo>
                    <a:pt x="14951" y="13916"/>
                    <a:pt x="14207" y="13945"/>
                    <a:pt x="13491" y="13968"/>
                  </a:cubicBezTo>
                  <a:cubicBezTo>
                    <a:pt x="13082" y="13985"/>
                    <a:pt x="12660" y="13996"/>
                    <a:pt x="12251" y="14047"/>
                  </a:cubicBezTo>
                  <a:lnTo>
                    <a:pt x="12115" y="14058"/>
                  </a:lnTo>
                  <a:cubicBezTo>
                    <a:pt x="10632" y="14223"/>
                    <a:pt x="9104" y="14394"/>
                    <a:pt x="7638" y="14758"/>
                  </a:cubicBezTo>
                  <a:cubicBezTo>
                    <a:pt x="6950" y="14928"/>
                    <a:pt x="6251" y="15155"/>
                    <a:pt x="5558" y="15440"/>
                  </a:cubicBezTo>
                  <a:cubicBezTo>
                    <a:pt x="4939" y="15689"/>
                    <a:pt x="4314" y="15991"/>
                    <a:pt x="3649" y="16371"/>
                  </a:cubicBezTo>
                  <a:cubicBezTo>
                    <a:pt x="3080" y="16689"/>
                    <a:pt x="2495" y="17053"/>
                    <a:pt x="1865" y="17491"/>
                  </a:cubicBezTo>
                  <a:cubicBezTo>
                    <a:pt x="1285" y="17889"/>
                    <a:pt x="711" y="18320"/>
                    <a:pt x="160" y="18769"/>
                  </a:cubicBezTo>
                  <a:lnTo>
                    <a:pt x="126" y="18797"/>
                  </a:lnTo>
                  <a:lnTo>
                    <a:pt x="92" y="18820"/>
                  </a:lnTo>
                  <a:cubicBezTo>
                    <a:pt x="11" y="18889"/>
                    <a:pt x="1" y="19002"/>
                    <a:pt x="63" y="19082"/>
                  </a:cubicBezTo>
                  <a:cubicBezTo>
                    <a:pt x="97" y="19122"/>
                    <a:pt x="142" y="19144"/>
                    <a:pt x="189" y="19150"/>
                  </a:cubicBezTo>
                  <a:lnTo>
                    <a:pt x="205" y="19150"/>
                  </a:lnTo>
                  <a:cubicBezTo>
                    <a:pt x="245" y="19150"/>
                    <a:pt x="279" y="19138"/>
                    <a:pt x="325" y="19110"/>
                  </a:cubicBezTo>
                  <a:cubicBezTo>
                    <a:pt x="517" y="18973"/>
                    <a:pt x="706" y="18844"/>
                    <a:pt x="898" y="18707"/>
                  </a:cubicBezTo>
                  <a:lnTo>
                    <a:pt x="1109" y="18559"/>
                  </a:lnTo>
                  <a:cubicBezTo>
                    <a:pt x="1728" y="18235"/>
                    <a:pt x="2353" y="17934"/>
                    <a:pt x="2972" y="17672"/>
                  </a:cubicBezTo>
                  <a:cubicBezTo>
                    <a:pt x="3837" y="17297"/>
                    <a:pt x="4763" y="16968"/>
                    <a:pt x="5717" y="16689"/>
                  </a:cubicBezTo>
                  <a:cubicBezTo>
                    <a:pt x="6360" y="16508"/>
                    <a:pt x="7018" y="16348"/>
                    <a:pt x="7683" y="16212"/>
                  </a:cubicBezTo>
                  <a:cubicBezTo>
                    <a:pt x="8330" y="16088"/>
                    <a:pt x="9007" y="15980"/>
                    <a:pt x="9746" y="15899"/>
                  </a:cubicBezTo>
                  <a:cubicBezTo>
                    <a:pt x="10069" y="15860"/>
                    <a:pt x="10410" y="15826"/>
                    <a:pt x="10751" y="15802"/>
                  </a:cubicBezTo>
                  <a:cubicBezTo>
                    <a:pt x="10848" y="15797"/>
                    <a:pt x="10945" y="15797"/>
                    <a:pt x="11042" y="15792"/>
                  </a:cubicBezTo>
                  <a:lnTo>
                    <a:pt x="11235" y="15781"/>
                  </a:lnTo>
                  <a:cubicBezTo>
                    <a:pt x="12655" y="15707"/>
                    <a:pt x="13929" y="15616"/>
                    <a:pt x="15127" y="15508"/>
                  </a:cubicBezTo>
                  <a:cubicBezTo>
                    <a:pt x="16025" y="15427"/>
                    <a:pt x="16814" y="15343"/>
                    <a:pt x="17543" y="15241"/>
                  </a:cubicBezTo>
                  <a:cubicBezTo>
                    <a:pt x="18400" y="15127"/>
                    <a:pt x="19099" y="15002"/>
                    <a:pt x="19746" y="14860"/>
                  </a:cubicBezTo>
                  <a:cubicBezTo>
                    <a:pt x="20071" y="14786"/>
                    <a:pt x="20383" y="14701"/>
                    <a:pt x="20672" y="14609"/>
                  </a:cubicBezTo>
                  <a:cubicBezTo>
                    <a:pt x="20945" y="14525"/>
                    <a:pt x="21178" y="14433"/>
                    <a:pt x="21377" y="14336"/>
                  </a:cubicBezTo>
                  <a:cubicBezTo>
                    <a:pt x="21673" y="14189"/>
                    <a:pt x="22070" y="13951"/>
                    <a:pt x="22122" y="13536"/>
                  </a:cubicBezTo>
                  <a:cubicBezTo>
                    <a:pt x="22138" y="13428"/>
                    <a:pt x="22117" y="13297"/>
                    <a:pt x="22059" y="13150"/>
                  </a:cubicBezTo>
                  <a:cubicBezTo>
                    <a:pt x="21991" y="12985"/>
                    <a:pt x="21866" y="12854"/>
                    <a:pt x="21758" y="12763"/>
                  </a:cubicBezTo>
                  <a:cubicBezTo>
                    <a:pt x="21639" y="12655"/>
                    <a:pt x="21491" y="12576"/>
                    <a:pt x="21349" y="12508"/>
                  </a:cubicBezTo>
                  <a:cubicBezTo>
                    <a:pt x="21178" y="12422"/>
                    <a:pt x="20997" y="12359"/>
                    <a:pt x="20826" y="12303"/>
                  </a:cubicBezTo>
                  <a:cubicBezTo>
                    <a:pt x="20554" y="12212"/>
                    <a:pt x="20263" y="12133"/>
                    <a:pt x="19985" y="12064"/>
                  </a:cubicBezTo>
                  <a:cubicBezTo>
                    <a:pt x="19457" y="11923"/>
                    <a:pt x="18899" y="11774"/>
                    <a:pt x="18400" y="11519"/>
                  </a:cubicBezTo>
                  <a:cubicBezTo>
                    <a:pt x="18230" y="11422"/>
                    <a:pt x="18088" y="11325"/>
                    <a:pt x="17963" y="11212"/>
                  </a:cubicBezTo>
                  <a:cubicBezTo>
                    <a:pt x="17889" y="11138"/>
                    <a:pt x="17821" y="11053"/>
                    <a:pt x="17763" y="10968"/>
                  </a:cubicBezTo>
                  <a:cubicBezTo>
                    <a:pt x="17713" y="10888"/>
                    <a:pt x="17679" y="10803"/>
                    <a:pt x="17650" y="10712"/>
                  </a:cubicBezTo>
                  <a:cubicBezTo>
                    <a:pt x="17622" y="10609"/>
                    <a:pt x="17611" y="10512"/>
                    <a:pt x="17604" y="10410"/>
                  </a:cubicBezTo>
                  <a:cubicBezTo>
                    <a:pt x="17604" y="10263"/>
                    <a:pt x="17622" y="10103"/>
                    <a:pt x="17661" y="9938"/>
                  </a:cubicBezTo>
                  <a:cubicBezTo>
                    <a:pt x="17713" y="9723"/>
                    <a:pt x="17781" y="9536"/>
                    <a:pt x="17871" y="9359"/>
                  </a:cubicBezTo>
                  <a:cubicBezTo>
                    <a:pt x="17963" y="9183"/>
                    <a:pt x="18088" y="9018"/>
                    <a:pt x="18230" y="8860"/>
                  </a:cubicBezTo>
                  <a:cubicBezTo>
                    <a:pt x="18411" y="8671"/>
                    <a:pt x="18627" y="8501"/>
                    <a:pt x="18878" y="8343"/>
                  </a:cubicBezTo>
                  <a:cubicBezTo>
                    <a:pt x="19281" y="8104"/>
                    <a:pt x="19752" y="7905"/>
                    <a:pt x="20321" y="7735"/>
                  </a:cubicBezTo>
                  <a:lnTo>
                    <a:pt x="20344" y="7722"/>
                  </a:lnTo>
                  <a:cubicBezTo>
                    <a:pt x="21281" y="7462"/>
                    <a:pt x="22253" y="7320"/>
                    <a:pt x="23082" y="7223"/>
                  </a:cubicBezTo>
                  <a:cubicBezTo>
                    <a:pt x="23389" y="7184"/>
                    <a:pt x="23701" y="7149"/>
                    <a:pt x="24008" y="7115"/>
                  </a:cubicBezTo>
                  <a:lnTo>
                    <a:pt x="24417" y="7069"/>
                  </a:lnTo>
                  <a:cubicBezTo>
                    <a:pt x="24787" y="7029"/>
                    <a:pt x="25173" y="6984"/>
                    <a:pt x="25560" y="6922"/>
                  </a:cubicBezTo>
                  <a:cubicBezTo>
                    <a:pt x="25741" y="6893"/>
                    <a:pt x="25923" y="6854"/>
                    <a:pt x="26106" y="6819"/>
                  </a:cubicBezTo>
                  <a:lnTo>
                    <a:pt x="26242" y="6791"/>
                  </a:lnTo>
                  <a:cubicBezTo>
                    <a:pt x="26646" y="6706"/>
                    <a:pt x="27048" y="6626"/>
                    <a:pt x="27452" y="6547"/>
                  </a:cubicBezTo>
                  <a:cubicBezTo>
                    <a:pt x="28241" y="6387"/>
                    <a:pt x="29025" y="6234"/>
                    <a:pt x="29810" y="6080"/>
                  </a:cubicBezTo>
                  <a:cubicBezTo>
                    <a:pt x="31396" y="5768"/>
                    <a:pt x="32946" y="5461"/>
                    <a:pt x="34509" y="5143"/>
                  </a:cubicBezTo>
                  <a:cubicBezTo>
                    <a:pt x="35600" y="4916"/>
                    <a:pt x="36765" y="4666"/>
                    <a:pt x="38180" y="4354"/>
                  </a:cubicBezTo>
                  <a:cubicBezTo>
                    <a:pt x="39594" y="4047"/>
                    <a:pt x="40737" y="3774"/>
                    <a:pt x="41776" y="3507"/>
                  </a:cubicBezTo>
                  <a:cubicBezTo>
                    <a:pt x="43045" y="3177"/>
                    <a:pt x="44192" y="2830"/>
                    <a:pt x="45288" y="2450"/>
                  </a:cubicBezTo>
                  <a:cubicBezTo>
                    <a:pt x="45925" y="2228"/>
                    <a:pt x="46476" y="2007"/>
                    <a:pt x="46971" y="1779"/>
                  </a:cubicBezTo>
                  <a:cubicBezTo>
                    <a:pt x="47249" y="1654"/>
                    <a:pt x="47516" y="1517"/>
                    <a:pt x="47772" y="1375"/>
                  </a:cubicBezTo>
                  <a:cubicBezTo>
                    <a:pt x="47868" y="1325"/>
                    <a:pt x="47965" y="1262"/>
                    <a:pt x="48062" y="1205"/>
                  </a:cubicBezTo>
                  <a:lnTo>
                    <a:pt x="48130" y="1160"/>
                  </a:lnTo>
                  <a:cubicBezTo>
                    <a:pt x="48209" y="1108"/>
                    <a:pt x="48288" y="1058"/>
                    <a:pt x="48363" y="1000"/>
                  </a:cubicBezTo>
                  <a:cubicBezTo>
                    <a:pt x="48403" y="972"/>
                    <a:pt x="48437" y="950"/>
                    <a:pt x="48477" y="921"/>
                  </a:cubicBezTo>
                  <a:lnTo>
                    <a:pt x="48505" y="903"/>
                  </a:lnTo>
                  <a:lnTo>
                    <a:pt x="48534" y="887"/>
                  </a:lnTo>
                  <a:cubicBezTo>
                    <a:pt x="48584" y="864"/>
                    <a:pt x="48613" y="835"/>
                    <a:pt x="48624" y="790"/>
                  </a:cubicBezTo>
                  <a:cubicBezTo>
                    <a:pt x="48636" y="774"/>
                    <a:pt x="48636" y="751"/>
                    <a:pt x="48636" y="728"/>
                  </a:cubicBezTo>
                  <a:cubicBezTo>
                    <a:pt x="48931" y="620"/>
                    <a:pt x="49221" y="512"/>
                    <a:pt x="49505" y="399"/>
                  </a:cubicBezTo>
                  <a:cubicBezTo>
                    <a:pt x="49647" y="279"/>
                    <a:pt x="49788" y="153"/>
                    <a:pt x="49919" y="40"/>
                  </a:cubicBezTo>
                  <a:cubicBezTo>
                    <a:pt x="49898" y="17"/>
                    <a:pt x="49864" y="1"/>
                    <a:pt x="49829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2"/>
            <p:cNvSpPr/>
            <p:nvPr/>
          </p:nvSpPr>
          <p:spPr>
            <a:xfrm flipH="1">
              <a:off x="617800" y="3268371"/>
              <a:ext cx="41839" cy="46458"/>
            </a:xfrm>
            <a:custGeom>
              <a:avLst/>
              <a:gdLst/>
              <a:ahLst/>
              <a:cxnLst/>
              <a:rect l="l" t="t" r="r" b="b"/>
              <a:pathLst>
                <a:path w="1422" h="1579" extrusionOk="0">
                  <a:moveTo>
                    <a:pt x="239" y="0"/>
                  </a:moveTo>
                  <a:cubicBezTo>
                    <a:pt x="171" y="6"/>
                    <a:pt x="113" y="34"/>
                    <a:pt x="68" y="80"/>
                  </a:cubicBezTo>
                  <a:cubicBezTo>
                    <a:pt x="23" y="131"/>
                    <a:pt x="0" y="200"/>
                    <a:pt x="6" y="262"/>
                  </a:cubicBezTo>
                  <a:cubicBezTo>
                    <a:pt x="11" y="318"/>
                    <a:pt x="34" y="392"/>
                    <a:pt x="86" y="433"/>
                  </a:cubicBezTo>
                  <a:cubicBezTo>
                    <a:pt x="199" y="517"/>
                    <a:pt x="301" y="614"/>
                    <a:pt x="393" y="722"/>
                  </a:cubicBezTo>
                  <a:cubicBezTo>
                    <a:pt x="488" y="842"/>
                    <a:pt x="580" y="971"/>
                    <a:pt x="671" y="1102"/>
                  </a:cubicBezTo>
                  <a:cubicBezTo>
                    <a:pt x="773" y="1244"/>
                    <a:pt x="870" y="1393"/>
                    <a:pt x="994" y="1511"/>
                  </a:cubicBezTo>
                  <a:cubicBezTo>
                    <a:pt x="1039" y="1557"/>
                    <a:pt x="1100" y="1578"/>
                    <a:pt x="1161" y="1578"/>
                  </a:cubicBezTo>
                  <a:cubicBezTo>
                    <a:pt x="1208" y="1578"/>
                    <a:pt x="1256" y="1565"/>
                    <a:pt x="1296" y="1540"/>
                  </a:cubicBezTo>
                  <a:cubicBezTo>
                    <a:pt x="1353" y="1506"/>
                    <a:pt x="1392" y="1449"/>
                    <a:pt x="1403" y="1381"/>
                  </a:cubicBezTo>
                  <a:cubicBezTo>
                    <a:pt x="1421" y="1312"/>
                    <a:pt x="1403" y="1256"/>
                    <a:pt x="1369" y="1199"/>
                  </a:cubicBezTo>
                  <a:cubicBezTo>
                    <a:pt x="1319" y="1097"/>
                    <a:pt x="1251" y="1005"/>
                    <a:pt x="1188" y="915"/>
                  </a:cubicBezTo>
                  <a:cubicBezTo>
                    <a:pt x="1120" y="813"/>
                    <a:pt x="1041" y="711"/>
                    <a:pt x="966" y="614"/>
                  </a:cubicBezTo>
                  <a:cubicBezTo>
                    <a:pt x="802" y="410"/>
                    <a:pt x="625" y="221"/>
                    <a:pt x="415" y="69"/>
                  </a:cubicBezTo>
                  <a:cubicBezTo>
                    <a:pt x="364" y="29"/>
                    <a:pt x="312" y="0"/>
                    <a:pt x="250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2"/>
            <p:cNvSpPr/>
            <p:nvPr/>
          </p:nvSpPr>
          <p:spPr>
            <a:xfrm flipH="1">
              <a:off x="638543" y="3293439"/>
              <a:ext cx="353" cy="206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1"/>
                  </a:moveTo>
                  <a:cubicBezTo>
                    <a:pt x="6" y="1"/>
                    <a:pt x="6" y="6"/>
                    <a:pt x="11" y="6"/>
                  </a:cubicBezTo>
                  <a:cubicBezTo>
                    <a:pt x="6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2"/>
            <p:cNvSpPr/>
            <p:nvPr/>
          </p:nvSpPr>
          <p:spPr>
            <a:xfrm flipH="1">
              <a:off x="1714216" y="2823474"/>
              <a:ext cx="1428845" cy="429716"/>
            </a:xfrm>
            <a:custGeom>
              <a:avLst/>
              <a:gdLst/>
              <a:ahLst/>
              <a:cxnLst/>
              <a:rect l="l" t="t" r="r" b="b"/>
              <a:pathLst>
                <a:path w="48563" h="14605" extrusionOk="0">
                  <a:moveTo>
                    <a:pt x="37385" y="0"/>
                  </a:moveTo>
                  <a:cubicBezTo>
                    <a:pt x="37220" y="0"/>
                    <a:pt x="37044" y="12"/>
                    <a:pt x="36845" y="29"/>
                  </a:cubicBezTo>
                  <a:cubicBezTo>
                    <a:pt x="36357" y="75"/>
                    <a:pt x="35851" y="177"/>
                    <a:pt x="35305" y="336"/>
                  </a:cubicBezTo>
                  <a:cubicBezTo>
                    <a:pt x="34817" y="477"/>
                    <a:pt x="34299" y="671"/>
                    <a:pt x="33732" y="927"/>
                  </a:cubicBezTo>
                  <a:cubicBezTo>
                    <a:pt x="33249" y="1148"/>
                    <a:pt x="32748" y="1410"/>
                    <a:pt x="32208" y="1728"/>
                  </a:cubicBezTo>
                  <a:cubicBezTo>
                    <a:pt x="31487" y="2148"/>
                    <a:pt x="30766" y="2638"/>
                    <a:pt x="30010" y="3223"/>
                  </a:cubicBezTo>
                  <a:cubicBezTo>
                    <a:pt x="29601" y="3535"/>
                    <a:pt x="29214" y="3853"/>
                    <a:pt x="28856" y="4166"/>
                  </a:cubicBezTo>
                  <a:cubicBezTo>
                    <a:pt x="28833" y="4160"/>
                    <a:pt x="28817" y="4149"/>
                    <a:pt x="28799" y="4143"/>
                  </a:cubicBezTo>
                  <a:lnTo>
                    <a:pt x="28765" y="4132"/>
                  </a:lnTo>
                  <a:cubicBezTo>
                    <a:pt x="28225" y="3910"/>
                    <a:pt x="27703" y="3621"/>
                    <a:pt x="27197" y="3348"/>
                  </a:cubicBezTo>
                  <a:lnTo>
                    <a:pt x="27134" y="3314"/>
                  </a:lnTo>
                  <a:cubicBezTo>
                    <a:pt x="26606" y="3024"/>
                    <a:pt x="26032" y="2722"/>
                    <a:pt x="25429" y="2484"/>
                  </a:cubicBezTo>
                  <a:cubicBezTo>
                    <a:pt x="25122" y="2365"/>
                    <a:pt x="24844" y="2273"/>
                    <a:pt x="24566" y="2211"/>
                  </a:cubicBezTo>
                  <a:cubicBezTo>
                    <a:pt x="24430" y="2182"/>
                    <a:pt x="24293" y="2160"/>
                    <a:pt x="24157" y="2137"/>
                  </a:cubicBezTo>
                  <a:lnTo>
                    <a:pt x="24134" y="2132"/>
                  </a:lnTo>
                  <a:cubicBezTo>
                    <a:pt x="23963" y="2108"/>
                    <a:pt x="23805" y="2087"/>
                    <a:pt x="23656" y="2074"/>
                  </a:cubicBezTo>
                  <a:cubicBezTo>
                    <a:pt x="23549" y="2063"/>
                    <a:pt x="23430" y="2063"/>
                    <a:pt x="23315" y="2063"/>
                  </a:cubicBezTo>
                  <a:cubicBezTo>
                    <a:pt x="22901" y="2063"/>
                    <a:pt x="22458" y="2121"/>
                    <a:pt x="21998" y="2239"/>
                  </a:cubicBezTo>
                  <a:cubicBezTo>
                    <a:pt x="21503" y="2370"/>
                    <a:pt x="20986" y="2586"/>
                    <a:pt x="20417" y="2893"/>
                  </a:cubicBezTo>
                  <a:cubicBezTo>
                    <a:pt x="19969" y="3131"/>
                    <a:pt x="19491" y="3427"/>
                    <a:pt x="18923" y="3831"/>
                  </a:cubicBezTo>
                  <a:cubicBezTo>
                    <a:pt x="18469" y="4149"/>
                    <a:pt x="18020" y="4495"/>
                    <a:pt x="17582" y="4825"/>
                  </a:cubicBezTo>
                  <a:cubicBezTo>
                    <a:pt x="17105" y="5189"/>
                    <a:pt x="16611" y="5564"/>
                    <a:pt x="16111" y="5911"/>
                  </a:cubicBezTo>
                  <a:cubicBezTo>
                    <a:pt x="15872" y="6076"/>
                    <a:pt x="15673" y="6212"/>
                    <a:pt x="15479" y="6325"/>
                  </a:cubicBezTo>
                  <a:cubicBezTo>
                    <a:pt x="15247" y="6223"/>
                    <a:pt x="15009" y="6103"/>
                    <a:pt x="14752" y="5956"/>
                  </a:cubicBezTo>
                  <a:cubicBezTo>
                    <a:pt x="14582" y="5853"/>
                    <a:pt x="14411" y="5740"/>
                    <a:pt x="14241" y="5632"/>
                  </a:cubicBezTo>
                  <a:cubicBezTo>
                    <a:pt x="14162" y="5581"/>
                    <a:pt x="14081" y="5530"/>
                    <a:pt x="14002" y="5478"/>
                  </a:cubicBezTo>
                  <a:cubicBezTo>
                    <a:pt x="13536" y="5189"/>
                    <a:pt x="12990" y="4865"/>
                    <a:pt x="12384" y="4734"/>
                  </a:cubicBezTo>
                  <a:cubicBezTo>
                    <a:pt x="12253" y="4705"/>
                    <a:pt x="12104" y="4683"/>
                    <a:pt x="11940" y="4678"/>
                  </a:cubicBezTo>
                  <a:cubicBezTo>
                    <a:pt x="11906" y="4671"/>
                    <a:pt x="11872" y="4671"/>
                    <a:pt x="11838" y="4671"/>
                  </a:cubicBezTo>
                  <a:cubicBezTo>
                    <a:pt x="11723" y="4671"/>
                    <a:pt x="11605" y="4683"/>
                    <a:pt x="11445" y="4705"/>
                  </a:cubicBezTo>
                  <a:cubicBezTo>
                    <a:pt x="11190" y="4739"/>
                    <a:pt x="10911" y="4831"/>
                    <a:pt x="10582" y="4985"/>
                  </a:cubicBezTo>
                  <a:cubicBezTo>
                    <a:pt x="10133" y="5195"/>
                    <a:pt x="9724" y="5496"/>
                    <a:pt x="9331" y="5791"/>
                  </a:cubicBezTo>
                  <a:cubicBezTo>
                    <a:pt x="9252" y="5848"/>
                    <a:pt x="9172" y="5905"/>
                    <a:pt x="9093" y="5967"/>
                  </a:cubicBezTo>
                  <a:cubicBezTo>
                    <a:pt x="8075" y="6700"/>
                    <a:pt x="6934" y="7280"/>
                    <a:pt x="5831" y="7836"/>
                  </a:cubicBezTo>
                  <a:lnTo>
                    <a:pt x="5552" y="7978"/>
                  </a:lnTo>
                  <a:cubicBezTo>
                    <a:pt x="5235" y="8138"/>
                    <a:pt x="4967" y="8274"/>
                    <a:pt x="4700" y="8416"/>
                  </a:cubicBezTo>
                  <a:cubicBezTo>
                    <a:pt x="4542" y="8502"/>
                    <a:pt x="4377" y="8586"/>
                    <a:pt x="4217" y="8678"/>
                  </a:cubicBezTo>
                  <a:lnTo>
                    <a:pt x="3996" y="8796"/>
                  </a:lnTo>
                  <a:cubicBezTo>
                    <a:pt x="3496" y="9069"/>
                    <a:pt x="2956" y="9360"/>
                    <a:pt x="2405" y="9593"/>
                  </a:cubicBezTo>
                  <a:cubicBezTo>
                    <a:pt x="2371" y="9609"/>
                    <a:pt x="2337" y="9621"/>
                    <a:pt x="2308" y="9638"/>
                  </a:cubicBezTo>
                  <a:lnTo>
                    <a:pt x="2331" y="9627"/>
                  </a:lnTo>
                  <a:lnTo>
                    <a:pt x="2353" y="9621"/>
                  </a:lnTo>
                  <a:lnTo>
                    <a:pt x="2353" y="9621"/>
                  </a:lnTo>
                  <a:cubicBezTo>
                    <a:pt x="1814" y="9837"/>
                    <a:pt x="1364" y="9968"/>
                    <a:pt x="939" y="10031"/>
                  </a:cubicBezTo>
                  <a:cubicBezTo>
                    <a:pt x="792" y="10052"/>
                    <a:pt x="648" y="10058"/>
                    <a:pt x="512" y="10058"/>
                  </a:cubicBezTo>
                  <a:cubicBezTo>
                    <a:pt x="433" y="10058"/>
                    <a:pt x="354" y="10058"/>
                    <a:pt x="273" y="10052"/>
                  </a:cubicBezTo>
                  <a:lnTo>
                    <a:pt x="262" y="10052"/>
                  </a:lnTo>
                  <a:cubicBezTo>
                    <a:pt x="183" y="10052"/>
                    <a:pt x="121" y="10110"/>
                    <a:pt x="97" y="10172"/>
                  </a:cubicBezTo>
                  <a:lnTo>
                    <a:pt x="87" y="10178"/>
                  </a:lnTo>
                  <a:cubicBezTo>
                    <a:pt x="47" y="10201"/>
                    <a:pt x="24" y="10235"/>
                    <a:pt x="13" y="10280"/>
                  </a:cubicBezTo>
                  <a:cubicBezTo>
                    <a:pt x="1" y="10320"/>
                    <a:pt x="7" y="10359"/>
                    <a:pt x="29" y="10388"/>
                  </a:cubicBezTo>
                  <a:cubicBezTo>
                    <a:pt x="92" y="10490"/>
                    <a:pt x="166" y="10587"/>
                    <a:pt x="246" y="10678"/>
                  </a:cubicBezTo>
                  <a:cubicBezTo>
                    <a:pt x="336" y="10781"/>
                    <a:pt x="444" y="10865"/>
                    <a:pt x="541" y="10939"/>
                  </a:cubicBezTo>
                  <a:cubicBezTo>
                    <a:pt x="734" y="11081"/>
                    <a:pt x="973" y="11190"/>
                    <a:pt x="1274" y="11269"/>
                  </a:cubicBezTo>
                  <a:cubicBezTo>
                    <a:pt x="1495" y="11326"/>
                    <a:pt x="1746" y="11360"/>
                    <a:pt x="2064" y="11371"/>
                  </a:cubicBezTo>
                  <a:cubicBezTo>
                    <a:pt x="2114" y="11377"/>
                    <a:pt x="2166" y="11377"/>
                    <a:pt x="2211" y="11377"/>
                  </a:cubicBezTo>
                  <a:cubicBezTo>
                    <a:pt x="2439" y="11377"/>
                    <a:pt x="2683" y="11360"/>
                    <a:pt x="2985" y="11319"/>
                  </a:cubicBezTo>
                  <a:cubicBezTo>
                    <a:pt x="3553" y="11251"/>
                    <a:pt x="4104" y="11127"/>
                    <a:pt x="4671" y="10996"/>
                  </a:cubicBezTo>
                  <a:cubicBezTo>
                    <a:pt x="4757" y="10973"/>
                    <a:pt x="4842" y="10957"/>
                    <a:pt x="4933" y="10939"/>
                  </a:cubicBezTo>
                  <a:cubicBezTo>
                    <a:pt x="5059" y="10910"/>
                    <a:pt x="5183" y="10883"/>
                    <a:pt x="5308" y="10849"/>
                  </a:cubicBezTo>
                  <a:cubicBezTo>
                    <a:pt x="5570" y="10786"/>
                    <a:pt x="5843" y="10718"/>
                    <a:pt x="6121" y="10678"/>
                  </a:cubicBezTo>
                  <a:cubicBezTo>
                    <a:pt x="6258" y="10661"/>
                    <a:pt x="6365" y="10655"/>
                    <a:pt x="6468" y="10655"/>
                  </a:cubicBezTo>
                  <a:cubicBezTo>
                    <a:pt x="6519" y="10655"/>
                    <a:pt x="6570" y="10655"/>
                    <a:pt x="6622" y="10661"/>
                  </a:cubicBezTo>
                  <a:cubicBezTo>
                    <a:pt x="6678" y="10671"/>
                    <a:pt x="6724" y="10684"/>
                    <a:pt x="6769" y="10695"/>
                  </a:cubicBezTo>
                  <a:cubicBezTo>
                    <a:pt x="6792" y="10706"/>
                    <a:pt x="6814" y="10718"/>
                    <a:pt x="6837" y="10729"/>
                  </a:cubicBezTo>
                  <a:cubicBezTo>
                    <a:pt x="6853" y="10746"/>
                    <a:pt x="6871" y="10757"/>
                    <a:pt x="6888" y="10774"/>
                  </a:cubicBezTo>
                  <a:cubicBezTo>
                    <a:pt x="6871" y="10791"/>
                    <a:pt x="6860" y="10808"/>
                    <a:pt x="6848" y="10826"/>
                  </a:cubicBezTo>
                  <a:lnTo>
                    <a:pt x="6832" y="10849"/>
                  </a:lnTo>
                  <a:cubicBezTo>
                    <a:pt x="6808" y="10876"/>
                    <a:pt x="6798" y="10922"/>
                    <a:pt x="6785" y="10957"/>
                  </a:cubicBezTo>
                  <a:lnTo>
                    <a:pt x="6780" y="10973"/>
                  </a:lnTo>
                  <a:lnTo>
                    <a:pt x="6763" y="10991"/>
                  </a:lnTo>
                  <a:cubicBezTo>
                    <a:pt x="6724" y="11012"/>
                    <a:pt x="6690" y="11036"/>
                    <a:pt x="6649" y="11059"/>
                  </a:cubicBezTo>
                  <a:cubicBezTo>
                    <a:pt x="6570" y="11098"/>
                    <a:pt x="6496" y="11138"/>
                    <a:pt x="6439" y="11190"/>
                  </a:cubicBezTo>
                  <a:cubicBezTo>
                    <a:pt x="6376" y="11246"/>
                    <a:pt x="6337" y="11303"/>
                    <a:pt x="6308" y="11366"/>
                  </a:cubicBezTo>
                  <a:cubicBezTo>
                    <a:pt x="6274" y="11439"/>
                    <a:pt x="6263" y="11513"/>
                    <a:pt x="6268" y="11604"/>
                  </a:cubicBezTo>
                  <a:cubicBezTo>
                    <a:pt x="6292" y="11933"/>
                    <a:pt x="6598" y="12121"/>
                    <a:pt x="6853" y="12223"/>
                  </a:cubicBezTo>
                  <a:cubicBezTo>
                    <a:pt x="7121" y="12331"/>
                    <a:pt x="7399" y="12383"/>
                    <a:pt x="7672" y="12428"/>
                  </a:cubicBezTo>
                  <a:lnTo>
                    <a:pt x="7706" y="12433"/>
                  </a:lnTo>
                  <a:cubicBezTo>
                    <a:pt x="7968" y="12478"/>
                    <a:pt x="8246" y="12513"/>
                    <a:pt x="8531" y="12525"/>
                  </a:cubicBezTo>
                  <a:cubicBezTo>
                    <a:pt x="8605" y="12530"/>
                    <a:pt x="8684" y="12530"/>
                    <a:pt x="8763" y="12530"/>
                  </a:cubicBezTo>
                  <a:cubicBezTo>
                    <a:pt x="8945" y="12530"/>
                    <a:pt x="9145" y="12519"/>
                    <a:pt x="9376" y="12502"/>
                  </a:cubicBezTo>
                  <a:cubicBezTo>
                    <a:pt x="10297" y="12428"/>
                    <a:pt x="11207" y="12184"/>
                    <a:pt x="12082" y="11945"/>
                  </a:cubicBezTo>
                  <a:cubicBezTo>
                    <a:pt x="12247" y="11899"/>
                    <a:pt x="12418" y="11854"/>
                    <a:pt x="12581" y="11809"/>
                  </a:cubicBezTo>
                  <a:cubicBezTo>
                    <a:pt x="12883" y="11728"/>
                    <a:pt x="13207" y="11649"/>
                    <a:pt x="13570" y="11565"/>
                  </a:cubicBezTo>
                  <a:cubicBezTo>
                    <a:pt x="13871" y="11497"/>
                    <a:pt x="14150" y="11445"/>
                    <a:pt x="14429" y="11405"/>
                  </a:cubicBezTo>
                  <a:cubicBezTo>
                    <a:pt x="14661" y="11377"/>
                    <a:pt x="14849" y="11360"/>
                    <a:pt x="15025" y="11360"/>
                  </a:cubicBezTo>
                  <a:cubicBezTo>
                    <a:pt x="15122" y="11360"/>
                    <a:pt x="15219" y="11366"/>
                    <a:pt x="15309" y="11377"/>
                  </a:cubicBezTo>
                  <a:cubicBezTo>
                    <a:pt x="15406" y="11387"/>
                    <a:pt x="15486" y="11411"/>
                    <a:pt x="15565" y="11434"/>
                  </a:cubicBezTo>
                  <a:cubicBezTo>
                    <a:pt x="15605" y="11456"/>
                    <a:pt x="15644" y="11473"/>
                    <a:pt x="15673" y="11497"/>
                  </a:cubicBezTo>
                  <a:cubicBezTo>
                    <a:pt x="15691" y="11513"/>
                    <a:pt x="15707" y="11524"/>
                    <a:pt x="15725" y="11542"/>
                  </a:cubicBezTo>
                  <a:cubicBezTo>
                    <a:pt x="15730" y="11552"/>
                    <a:pt x="15736" y="11570"/>
                    <a:pt x="15747" y="11581"/>
                  </a:cubicBezTo>
                  <a:cubicBezTo>
                    <a:pt x="15752" y="11604"/>
                    <a:pt x="15759" y="11626"/>
                    <a:pt x="15764" y="11644"/>
                  </a:cubicBezTo>
                  <a:lnTo>
                    <a:pt x="15764" y="11762"/>
                  </a:lnTo>
                  <a:cubicBezTo>
                    <a:pt x="15759" y="11791"/>
                    <a:pt x="15747" y="11825"/>
                    <a:pt x="15741" y="11859"/>
                  </a:cubicBezTo>
                  <a:cubicBezTo>
                    <a:pt x="15712" y="11911"/>
                    <a:pt x="15678" y="11962"/>
                    <a:pt x="15639" y="12019"/>
                  </a:cubicBezTo>
                  <a:lnTo>
                    <a:pt x="15616" y="12053"/>
                  </a:lnTo>
                  <a:lnTo>
                    <a:pt x="15565" y="12116"/>
                  </a:lnTo>
                  <a:cubicBezTo>
                    <a:pt x="15497" y="12200"/>
                    <a:pt x="15429" y="12281"/>
                    <a:pt x="15372" y="12360"/>
                  </a:cubicBezTo>
                  <a:cubicBezTo>
                    <a:pt x="15281" y="12502"/>
                    <a:pt x="15235" y="12683"/>
                    <a:pt x="15253" y="12848"/>
                  </a:cubicBezTo>
                  <a:cubicBezTo>
                    <a:pt x="15281" y="13099"/>
                    <a:pt x="15418" y="13309"/>
                    <a:pt x="15537" y="13462"/>
                  </a:cubicBezTo>
                  <a:cubicBezTo>
                    <a:pt x="15599" y="13542"/>
                    <a:pt x="15662" y="13616"/>
                    <a:pt x="15736" y="13684"/>
                  </a:cubicBezTo>
                  <a:cubicBezTo>
                    <a:pt x="15827" y="13774"/>
                    <a:pt x="15922" y="13849"/>
                    <a:pt x="16014" y="13910"/>
                  </a:cubicBezTo>
                  <a:cubicBezTo>
                    <a:pt x="16161" y="14013"/>
                    <a:pt x="16338" y="14104"/>
                    <a:pt x="16577" y="14195"/>
                  </a:cubicBezTo>
                  <a:cubicBezTo>
                    <a:pt x="16793" y="14280"/>
                    <a:pt x="17026" y="14354"/>
                    <a:pt x="17286" y="14411"/>
                  </a:cubicBezTo>
                  <a:cubicBezTo>
                    <a:pt x="17708" y="14508"/>
                    <a:pt x="18185" y="14565"/>
                    <a:pt x="18786" y="14592"/>
                  </a:cubicBezTo>
                  <a:cubicBezTo>
                    <a:pt x="18969" y="14605"/>
                    <a:pt x="19168" y="14605"/>
                    <a:pt x="19366" y="14605"/>
                  </a:cubicBezTo>
                  <a:cubicBezTo>
                    <a:pt x="19605" y="14605"/>
                    <a:pt x="19861" y="14599"/>
                    <a:pt x="20150" y="14587"/>
                  </a:cubicBezTo>
                  <a:cubicBezTo>
                    <a:pt x="20742" y="14558"/>
                    <a:pt x="21356" y="14497"/>
                    <a:pt x="21986" y="14395"/>
                  </a:cubicBezTo>
                  <a:cubicBezTo>
                    <a:pt x="23396" y="14167"/>
                    <a:pt x="24799" y="13747"/>
                    <a:pt x="26037" y="13372"/>
                  </a:cubicBezTo>
                  <a:lnTo>
                    <a:pt x="26202" y="13325"/>
                  </a:lnTo>
                  <a:lnTo>
                    <a:pt x="26226" y="13314"/>
                  </a:lnTo>
                  <a:cubicBezTo>
                    <a:pt x="27168" y="13036"/>
                    <a:pt x="28140" y="12740"/>
                    <a:pt x="29111" y="12507"/>
                  </a:cubicBezTo>
                  <a:cubicBezTo>
                    <a:pt x="29567" y="12399"/>
                    <a:pt x="30015" y="12315"/>
                    <a:pt x="30391" y="12240"/>
                  </a:cubicBezTo>
                  <a:cubicBezTo>
                    <a:pt x="30629" y="12195"/>
                    <a:pt x="30913" y="12144"/>
                    <a:pt x="31196" y="12110"/>
                  </a:cubicBezTo>
                  <a:cubicBezTo>
                    <a:pt x="31537" y="12064"/>
                    <a:pt x="31810" y="12048"/>
                    <a:pt x="32061" y="12048"/>
                  </a:cubicBezTo>
                  <a:cubicBezTo>
                    <a:pt x="32214" y="12048"/>
                    <a:pt x="32356" y="12053"/>
                    <a:pt x="32487" y="12069"/>
                  </a:cubicBezTo>
                  <a:cubicBezTo>
                    <a:pt x="32635" y="12087"/>
                    <a:pt x="32759" y="12121"/>
                    <a:pt x="32874" y="12161"/>
                  </a:cubicBezTo>
                  <a:cubicBezTo>
                    <a:pt x="32930" y="12184"/>
                    <a:pt x="32987" y="12213"/>
                    <a:pt x="33038" y="12247"/>
                  </a:cubicBezTo>
                  <a:cubicBezTo>
                    <a:pt x="33066" y="12268"/>
                    <a:pt x="33089" y="12297"/>
                    <a:pt x="33118" y="12326"/>
                  </a:cubicBezTo>
                  <a:cubicBezTo>
                    <a:pt x="33129" y="12349"/>
                    <a:pt x="33147" y="12376"/>
                    <a:pt x="33158" y="12405"/>
                  </a:cubicBezTo>
                  <a:cubicBezTo>
                    <a:pt x="33163" y="12417"/>
                    <a:pt x="33168" y="12433"/>
                    <a:pt x="33174" y="12451"/>
                  </a:cubicBezTo>
                  <a:lnTo>
                    <a:pt x="33174" y="12478"/>
                  </a:lnTo>
                  <a:cubicBezTo>
                    <a:pt x="33168" y="12496"/>
                    <a:pt x="33168" y="12507"/>
                    <a:pt x="33163" y="12519"/>
                  </a:cubicBezTo>
                  <a:cubicBezTo>
                    <a:pt x="33140" y="12570"/>
                    <a:pt x="33106" y="12622"/>
                    <a:pt x="33066" y="12678"/>
                  </a:cubicBezTo>
                  <a:lnTo>
                    <a:pt x="33044" y="12706"/>
                  </a:lnTo>
                  <a:cubicBezTo>
                    <a:pt x="32976" y="12798"/>
                    <a:pt x="32908" y="12882"/>
                    <a:pt x="32856" y="12979"/>
                  </a:cubicBezTo>
                  <a:cubicBezTo>
                    <a:pt x="32793" y="13081"/>
                    <a:pt x="32765" y="13212"/>
                    <a:pt x="32765" y="13377"/>
                  </a:cubicBezTo>
                  <a:cubicBezTo>
                    <a:pt x="32765" y="13621"/>
                    <a:pt x="32862" y="13849"/>
                    <a:pt x="33032" y="14002"/>
                  </a:cubicBezTo>
                  <a:cubicBezTo>
                    <a:pt x="33106" y="14070"/>
                    <a:pt x="33208" y="14127"/>
                    <a:pt x="33323" y="14167"/>
                  </a:cubicBezTo>
                  <a:cubicBezTo>
                    <a:pt x="33425" y="14206"/>
                    <a:pt x="33533" y="14224"/>
                    <a:pt x="33658" y="14235"/>
                  </a:cubicBezTo>
                  <a:cubicBezTo>
                    <a:pt x="33703" y="14240"/>
                    <a:pt x="33748" y="14240"/>
                    <a:pt x="33800" y="14240"/>
                  </a:cubicBezTo>
                  <a:cubicBezTo>
                    <a:pt x="33879" y="14240"/>
                    <a:pt x="33958" y="14235"/>
                    <a:pt x="34015" y="14230"/>
                  </a:cubicBezTo>
                  <a:cubicBezTo>
                    <a:pt x="34146" y="14224"/>
                    <a:pt x="34283" y="14201"/>
                    <a:pt x="34459" y="14167"/>
                  </a:cubicBezTo>
                  <a:cubicBezTo>
                    <a:pt x="34624" y="14133"/>
                    <a:pt x="34800" y="14088"/>
                    <a:pt x="34999" y="14030"/>
                  </a:cubicBezTo>
                  <a:cubicBezTo>
                    <a:pt x="35760" y="13939"/>
                    <a:pt x="36402" y="13854"/>
                    <a:pt x="37021" y="13763"/>
                  </a:cubicBezTo>
                  <a:cubicBezTo>
                    <a:pt x="38056" y="13610"/>
                    <a:pt x="38977" y="13445"/>
                    <a:pt x="39840" y="13252"/>
                  </a:cubicBezTo>
                  <a:cubicBezTo>
                    <a:pt x="40845" y="13031"/>
                    <a:pt x="41744" y="12785"/>
                    <a:pt x="42591" y="12507"/>
                  </a:cubicBezTo>
                  <a:cubicBezTo>
                    <a:pt x="43102" y="12342"/>
                    <a:pt x="43538" y="12189"/>
                    <a:pt x="43937" y="12030"/>
                  </a:cubicBezTo>
                  <a:cubicBezTo>
                    <a:pt x="44159" y="11945"/>
                    <a:pt x="44380" y="11854"/>
                    <a:pt x="44619" y="11752"/>
                  </a:cubicBezTo>
                  <a:cubicBezTo>
                    <a:pt x="44732" y="11701"/>
                    <a:pt x="44846" y="11649"/>
                    <a:pt x="44954" y="11599"/>
                  </a:cubicBezTo>
                  <a:lnTo>
                    <a:pt x="44988" y="11581"/>
                  </a:lnTo>
                  <a:lnTo>
                    <a:pt x="45011" y="11570"/>
                  </a:lnTo>
                  <a:cubicBezTo>
                    <a:pt x="45096" y="11531"/>
                    <a:pt x="45182" y="11490"/>
                    <a:pt x="45261" y="11456"/>
                  </a:cubicBezTo>
                  <a:lnTo>
                    <a:pt x="45397" y="11394"/>
                  </a:lnTo>
                  <a:lnTo>
                    <a:pt x="45414" y="11387"/>
                  </a:lnTo>
                  <a:lnTo>
                    <a:pt x="45573" y="11326"/>
                  </a:lnTo>
                  <a:cubicBezTo>
                    <a:pt x="45778" y="11246"/>
                    <a:pt x="45982" y="11167"/>
                    <a:pt x="46176" y="11064"/>
                  </a:cubicBezTo>
                  <a:cubicBezTo>
                    <a:pt x="46312" y="10996"/>
                    <a:pt x="46443" y="10910"/>
                    <a:pt x="46562" y="10802"/>
                  </a:cubicBezTo>
                  <a:cubicBezTo>
                    <a:pt x="46659" y="10723"/>
                    <a:pt x="46750" y="10626"/>
                    <a:pt x="46852" y="10496"/>
                  </a:cubicBezTo>
                  <a:cubicBezTo>
                    <a:pt x="46908" y="10445"/>
                    <a:pt x="46971" y="10399"/>
                    <a:pt x="47028" y="10348"/>
                  </a:cubicBezTo>
                  <a:cubicBezTo>
                    <a:pt x="47193" y="10212"/>
                    <a:pt x="47357" y="10065"/>
                    <a:pt x="47545" y="9887"/>
                  </a:cubicBezTo>
                  <a:cubicBezTo>
                    <a:pt x="47847" y="9598"/>
                    <a:pt x="48130" y="9286"/>
                    <a:pt x="48408" y="8979"/>
                  </a:cubicBezTo>
                  <a:lnTo>
                    <a:pt x="48511" y="8871"/>
                  </a:lnTo>
                  <a:cubicBezTo>
                    <a:pt x="48563" y="8809"/>
                    <a:pt x="48563" y="8717"/>
                    <a:pt x="48505" y="8667"/>
                  </a:cubicBezTo>
                  <a:cubicBezTo>
                    <a:pt x="48477" y="8638"/>
                    <a:pt x="48443" y="8626"/>
                    <a:pt x="48403" y="8626"/>
                  </a:cubicBezTo>
                  <a:cubicBezTo>
                    <a:pt x="48363" y="8626"/>
                    <a:pt x="48324" y="8638"/>
                    <a:pt x="48301" y="8667"/>
                  </a:cubicBezTo>
                  <a:lnTo>
                    <a:pt x="48278" y="8689"/>
                  </a:lnTo>
                  <a:lnTo>
                    <a:pt x="48261" y="8712"/>
                  </a:lnTo>
                  <a:cubicBezTo>
                    <a:pt x="48261" y="8706"/>
                    <a:pt x="48256" y="8701"/>
                    <a:pt x="48250" y="8694"/>
                  </a:cubicBezTo>
                  <a:cubicBezTo>
                    <a:pt x="48170" y="8620"/>
                    <a:pt x="48096" y="8541"/>
                    <a:pt x="48017" y="8468"/>
                  </a:cubicBezTo>
                  <a:cubicBezTo>
                    <a:pt x="47971" y="8421"/>
                    <a:pt x="47926" y="8376"/>
                    <a:pt x="47881" y="8331"/>
                  </a:cubicBezTo>
                  <a:cubicBezTo>
                    <a:pt x="47750" y="8195"/>
                    <a:pt x="47613" y="8064"/>
                    <a:pt x="47477" y="7933"/>
                  </a:cubicBezTo>
                  <a:cubicBezTo>
                    <a:pt x="47215" y="7684"/>
                    <a:pt x="46960" y="7433"/>
                    <a:pt x="46698" y="7183"/>
                  </a:cubicBezTo>
                  <a:cubicBezTo>
                    <a:pt x="46250" y="6745"/>
                    <a:pt x="45885" y="6370"/>
                    <a:pt x="45545" y="6001"/>
                  </a:cubicBezTo>
                  <a:cubicBezTo>
                    <a:pt x="45209" y="5632"/>
                    <a:pt x="44875" y="5251"/>
                    <a:pt x="44550" y="4882"/>
                  </a:cubicBezTo>
                  <a:cubicBezTo>
                    <a:pt x="44193" y="4473"/>
                    <a:pt x="43823" y="4052"/>
                    <a:pt x="43454" y="3643"/>
                  </a:cubicBezTo>
                  <a:cubicBezTo>
                    <a:pt x="43045" y="3199"/>
                    <a:pt x="42670" y="2819"/>
                    <a:pt x="42306" y="2467"/>
                  </a:cubicBezTo>
                  <a:cubicBezTo>
                    <a:pt x="41897" y="2080"/>
                    <a:pt x="41476" y="1723"/>
                    <a:pt x="41050" y="1405"/>
                  </a:cubicBezTo>
                  <a:cubicBezTo>
                    <a:pt x="40129" y="711"/>
                    <a:pt x="39215" y="273"/>
                    <a:pt x="38317" y="97"/>
                  </a:cubicBezTo>
                  <a:cubicBezTo>
                    <a:pt x="38073" y="46"/>
                    <a:pt x="37823" y="18"/>
                    <a:pt x="37567" y="7"/>
                  </a:cubicBezTo>
                  <a:cubicBezTo>
                    <a:pt x="37504" y="7"/>
                    <a:pt x="37448" y="0"/>
                    <a:pt x="37385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2"/>
            <p:cNvSpPr/>
            <p:nvPr/>
          </p:nvSpPr>
          <p:spPr>
            <a:xfrm flipH="1">
              <a:off x="1716754" y="3052175"/>
              <a:ext cx="51519" cy="31894"/>
            </a:xfrm>
            <a:custGeom>
              <a:avLst/>
              <a:gdLst/>
              <a:ahLst/>
              <a:cxnLst/>
              <a:rect l="l" t="t" r="r" b="b"/>
              <a:pathLst>
                <a:path w="1751" h="1084" extrusionOk="0">
                  <a:moveTo>
                    <a:pt x="211" y="1"/>
                  </a:moveTo>
                  <a:cubicBezTo>
                    <a:pt x="160" y="1"/>
                    <a:pt x="114" y="24"/>
                    <a:pt x="75" y="58"/>
                  </a:cubicBezTo>
                  <a:cubicBezTo>
                    <a:pt x="1" y="131"/>
                    <a:pt x="1" y="257"/>
                    <a:pt x="75" y="331"/>
                  </a:cubicBezTo>
                  <a:cubicBezTo>
                    <a:pt x="245" y="496"/>
                    <a:pt x="439" y="621"/>
                    <a:pt x="643" y="729"/>
                  </a:cubicBezTo>
                  <a:cubicBezTo>
                    <a:pt x="853" y="831"/>
                    <a:pt x="1069" y="916"/>
                    <a:pt x="1286" y="1002"/>
                  </a:cubicBezTo>
                  <a:cubicBezTo>
                    <a:pt x="1347" y="1023"/>
                    <a:pt x="1415" y="1052"/>
                    <a:pt x="1478" y="1075"/>
                  </a:cubicBezTo>
                  <a:cubicBezTo>
                    <a:pt x="1495" y="1081"/>
                    <a:pt x="1512" y="1083"/>
                    <a:pt x="1529" y="1083"/>
                  </a:cubicBezTo>
                  <a:cubicBezTo>
                    <a:pt x="1546" y="1083"/>
                    <a:pt x="1563" y="1081"/>
                    <a:pt x="1580" y="1075"/>
                  </a:cubicBezTo>
                  <a:cubicBezTo>
                    <a:pt x="1627" y="1064"/>
                    <a:pt x="1672" y="1030"/>
                    <a:pt x="1700" y="984"/>
                  </a:cubicBezTo>
                  <a:cubicBezTo>
                    <a:pt x="1751" y="887"/>
                    <a:pt x="1711" y="774"/>
                    <a:pt x="1627" y="716"/>
                  </a:cubicBezTo>
                  <a:cubicBezTo>
                    <a:pt x="1422" y="592"/>
                    <a:pt x="1194" y="519"/>
                    <a:pt x="972" y="433"/>
                  </a:cubicBezTo>
                  <a:cubicBezTo>
                    <a:pt x="796" y="359"/>
                    <a:pt x="631" y="280"/>
                    <a:pt x="478" y="171"/>
                  </a:cubicBezTo>
                  <a:cubicBezTo>
                    <a:pt x="433" y="137"/>
                    <a:pt x="387" y="97"/>
                    <a:pt x="347" y="58"/>
                  </a:cubicBezTo>
                  <a:cubicBezTo>
                    <a:pt x="308" y="24"/>
                    <a:pt x="263" y="1"/>
                    <a:pt x="211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2"/>
            <p:cNvSpPr/>
            <p:nvPr/>
          </p:nvSpPr>
          <p:spPr>
            <a:xfrm flipH="1">
              <a:off x="3206550" y="3718622"/>
              <a:ext cx="944639" cy="186921"/>
            </a:xfrm>
            <a:custGeom>
              <a:avLst/>
              <a:gdLst/>
              <a:ahLst/>
              <a:cxnLst/>
              <a:rect l="l" t="t" r="r" b="b"/>
              <a:pathLst>
                <a:path w="32106" h="6353" extrusionOk="0">
                  <a:moveTo>
                    <a:pt x="9137" y="4432"/>
                  </a:moveTo>
                  <a:lnTo>
                    <a:pt x="9137" y="4432"/>
                  </a:lnTo>
                  <a:cubicBezTo>
                    <a:pt x="9134" y="4433"/>
                    <a:pt x="9129" y="4434"/>
                    <a:pt x="9125" y="4435"/>
                  </a:cubicBezTo>
                  <a:lnTo>
                    <a:pt x="9125" y="4435"/>
                  </a:lnTo>
                  <a:lnTo>
                    <a:pt x="9137" y="4432"/>
                  </a:lnTo>
                  <a:close/>
                  <a:moveTo>
                    <a:pt x="4753" y="5210"/>
                  </a:moveTo>
                  <a:cubicBezTo>
                    <a:pt x="4762" y="5211"/>
                    <a:pt x="4771" y="5211"/>
                    <a:pt x="4780" y="5211"/>
                  </a:cubicBezTo>
                  <a:lnTo>
                    <a:pt x="4757" y="5211"/>
                  </a:lnTo>
                  <a:lnTo>
                    <a:pt x="4753" y="5210"/>
                  </a:lnTo>
                  <a:close/>
                  <a:moveTo>
                    <a:pt x="31980" y="0"/>
                  </a:moveTo>
                  <a:cubicBezTo>
                    <a:pt x="31946" y="0"/>
                    <a:pt x="31924" y="11"/>
                    <a:pt x="31901" y="34"/>
                  </a:cubicBezTo>
                  <a:cubicBezTo>
                    <a:pt x="31810" y="102"/>
                    <a:pt x="31725" y="176"/>
                    <a:pt x="31639" y="255"/>
                  </a:cubicBezTo>
                  <a:cubicBezTo>
                    <a:pt x="31544" y="295"/>
                    <a:pt x="31453" y="341"/>
                    <a:pt x="31361" y="386"/>
                  </a:cubicBezTo>
                  <a:cubicBezTo>
                    <a:pt x="31237" y="454"/>
                    <a:pt x="31112" y="528"/>
                    <a:pt x="30981" y="601"/>
                  </a:cubicBezTo>
                  <a:cubicBezTo>
                    <a:pt x="30742" y="738"/>
                    <a:pt x="30503" y="881"/>
                    <a:pt x="30265" y="1023"/>
                  </a:cubicBezTo>
                  <a:lnTo>
                    <a:pt x="30152" y="1091"/>
                  </a:lnTo>
                  <a:cubicBezTo>
                    <a:pt x="29719" y="1346"/>
                    <a:pt x="29276" y="1613"/>
                    <a:pt x="28827" y="1857"/>
                  </a:cubicBezTo>
                  <a:cubicBezTo>
                    <a:pt x="28424" y="2080"/>
                    <a:pt x="27998" y="2284"/>
                    <a:pt x="27589" y="2483"/>
                  </a:cubicBezTo>
                  <a:cubicBezTo>
                    <a:pt x="27083" y="2728"/>
                    <a:pt x="26559" y="2983"/>
                    <a:pt x="26066" y="3268"/>
                  </a:cubicBezTo>
                  <a:cubicBezTo>
                    <a:pt x="25987" y="3302"/>
                    <a:pt x="25901" y="3329"/>
                    <a:pt x="25822" y="3358"/>
                  </a:cubicBezTo>
                  <a:cubicBezTo>
                    <a:pt x="25714" y="3397"/>
                    <a:pt x="25605" y="3438"/>
                    <a:pt x="25497" y="3472"/>
                  </a:cubicBezTo>
                  <a:cubicBezTo>
                    <a:pt x="25230" y="3562"/>
                    <a:pt x="24941" y="3654"/>
                    <a:pt x="24639" y="3733"/>
                  </a:cubicBezTo>
                  <a:cubicBezTo>
                    <a:pt x="24133" y="3869"/>
                    <a:pt x="23600" y="3984"/>
                    <a:pt x="23014" y="4079"/>
                  </a:cubicBezTo>
                  <a:cubicBezTo>
                    <a:pt x="22066" y="4222"/>
                    <a:pt x="21054" y="4296"/>
                    <a:pt x="19929" y="4296"/>
                  </a:cubicBezTo>
                  <a:cubicBezTo>
                    <a:pt x="19407" y="4296"/>
                    <a:pt x="18861" y="4278"/>
                    <a:pt x="18258" y="4250"/>
                  </a:cubicBezTo>
                  <a:cubicBezTo>
                    <a:pt x="17429" y="4205"/>
                    <a:pt x="16616" y="4142"/>
                    <a:pt x="15849" y="4074"/>
                  </a:cubicBezTo>
                  <a:cubicBezTo>
                    <a:pt x="15649" y="4057"/>
                    <a:pt x="15452" y="4040"/>
                    <a:pt x="15253" y="4023"/>
                  </a:cubicBezTo>
                  <a:cubicBezTo>
                    <a:pt x="14644" y="3971"/>
                    <a:pt x="14020" y="3915"/>
                    <a:pt x="13399" y="3874"/>
                  </a:cubicBezTo>
                  <a:cubicBezTo>
                    <a:pt x="12997" y="3853"/>
                    <a:pt x="12581" y="3835"/>
                    <a:pt x="12172" y="3835"/>
                  </a:cubicBezTo>
                  <a:cubicBezTo>
                    <a:pt x="11388" y="3835"/>
                    <a:pt x="10582" y="3887"/>
                    <a:pt x="9780" y="3989"/>
                  </a:cubicBezTo>
                  <a:cubicBezTo>
                    <a:pt x="9229" y="4052"/>
                    <a:pt x="8649" y="4147"/>
                    <a:pt x="8012" y="4273"/>
                  </a:cubicBezTo>
                  <a:cubicBezTo>
                    <a:pt x="7740" y="4330"/>
                    <a:pt x="7445" y="4393"/>
                    <a:pt x="7110" y="4466"/>
                  </a:cubicBezTo>
                  <a:cubicBezTo>
                    <a:pt x="7041" y="4483"/>
                    <a:pt x="6968" y="4500"/>
                    <a:pt x="6894" y="4517"/>
                  </a:cubicBezTo>
                  <a:cubicBezTo>
                    <a:pt x="6690" y="4563"/>
                    <a:pt x="6473" y="4614"/>
                    <a:pt x="6263" y="4648"/>
                  </a:cubicBezTo>
                  <a:lnTo>
                    <a:pt x="6246" y="4653"/>
                  </a:lnTo>
                  <a:cubicBezTo>
                    <a:pt x="5864" y="4705"/>
                    <a:pt x="5455" y="4734"/>
                    <a:pt x="4990" y="4734"/>
                  </a:cubicBezTo>
                  <a:cubicBezTo>
                    <a:pt x="4859" y="4734"/>
                    <a:pt x="4734" y="4734"/>
                    <a:pt x="4603" y="4727"/>
                  </a:cubicBezTo>
                  <a:cubicBezTo>
                    <a:pt x="4052" y="4710"/>
                    <a:pt x="3496" y="4665"/>
                    <a:pt x="2973" y="4614"/>
                  </a:cubicBezTo>
                  <a:cubicBezTo>
                    <a:pt x="2706" y="4585"/>
                    <a:pt x="2433" y="4540"/>
                    <a:pt x="2177" y="4495"/>
                  </a:cubicBezTo>
                  <a:cubicBezTo>
                    <a:pt x="1985" y="4461"/>
                    <a:pt x="1791" y="4432"/>
                    <a:pt x="1592" y="4404"/>
                  </a:cubicBezTo>
                  <a:cubicBezTo>
                    <a:pt x="1330" y="4370"/>
                    <a:pt x="1098" y="4346"/>
                    <a:pt x="876" y="4341"/>
                  </a:cubicBezTo>
                  <a:lnTo>
                    <a:pt x="797" y="4341"/>
                  </a:lnTo>
                  <a:cubicBezTo>
                    <a:pt x="626" y="4341"/>
                    <a:pt x="444" y="4352"/>
                    <a:pt x="268" y="4386"/>
                  </a:cubicBezTo>
                  <a:lnTo>
                    <a:pt x="246" y="4375"/>
                  </a:lnTo>
                  <a:lnTo>
                    <a:pt x="223" y="4370"/>
                  </a:lnTo>
                  <a:lnTo>
                    <a:pt x="183" y="4370"/>
                  </a:lnTo>
                  <a:cubicBezTo>
                    <a:pt x="109" y="4370"/>
                    <a:pt x="34" y="4427"/>
                    <a:pt x="18" y="4500"/>
                  </a:cubicBezTo>
                  <a:cubicBezTo>
                    <a:pt x="0" y="4574"/>
                    <a:pt x="41" y="4659"/>
                    <a:pt x="115" y="4693"/>
                  </a:cubicBezTo>
                  <a:cubicBezTo>
                    <a:pt x="126" y="4700"/>
                    <a:pt x="144" y="4710"/>
                    <a:pt x="154" y="4721"/>
                  </a:cubicBezTo>
                  <a:cubicBezTo>
                    <a:pt x="183" y="4734"/>
                    <a:pt x="205" y="4739"/>
                    <a:pt x="234" y="4739"/>
                  </a:cubicBezTo>
                  <a:cubicBezTo>
                    <a:pt x="251" y="4739"/>
                    <a:pt x="262" y="4739"/>
                    <a:pt x="280" y="4734"/>
                  </a:cubicBezTo>
                  <a:cubicBezTo>
                    <a:pt x="2211" y="5211"/>
                    <a:pt x="3797" y="5495"/>
                    <a:pt x="5263" y="5613"/>
                  </a:cubicBezTo>
                  <a:cubicBezTo>
                    <a:pt x="5689" y="5654"/>
                    <a:pt x="6110" y="5671"/>
                    <a:pt x="6525" y="5676"/>
                  </a:cubicBezTo>
                  <a:lnTo>
                    <a:pt x="6609" y="5676"/>
                  </a:lnTo>
                  <a:cubicBezTo>
                    <a:pt x="6797" y="5676"/>
                    <a:pt x="6973" y="5671"/>
                    <a:pt x="7144" y="5654"/>
                  </a:cubicBezTo>
                  <a:cubicBezTo>
                    <a:pt x="7337" y="5636"/>
                    <a:pt x="7535" y="5602"/>
                    <a:pt x="7781" y="5552"/>
                  </a:cubicBezTo>
                  <a:cubicBezTo>
                    <a:pt x="8149" y="5477"/>
                    <a:pt x="8513" y="5369"/>
                    <a:pt x="8872" y="5261"/>
                  </a:cubicBezTo>
                  <a:cubicBezTo>
                    <a:pt x="9286" y="5136"/>
                    <a:pt x="9724" y="5012"/>
                    <a:pt x="10160" y="4938"/>
                  </a:cubicBezTo>
                  <a:cubicBezTo>
                    <a:pt x="10417" y="4897"/>
                    <a:pt x="10679" y="4881"/>
                    <a:pt x="10951" y="4881"/>
                  </a:cubicBezTo>
                  <a:cubicBezTo>
                    <a:pt x="11138" y="4881"/>
                    <a:pt x="11337" y="4892"/>
                    <a:pt x="11536" y="4910"/>
                  </a:cubicBezTo>
                  <a:cubicBezTo>
                    <a:pt x="12213" y="4978"/>
                    <a:pt x="12871" y="5136"/>
                    <a:pt x="13650" y="5347"/>
                  </a:cubicBezTo>
                  <a:cubicBezTo>
                    <a:pt x="13894" y="5416"/>
                    <a:pt x="14144" y="5489"/>
                    <a:pt x="14382" y="5563"/>
                  </a:cubicBezTo>
                  <a:cubicBezTo>
                    <a:pt x="14826" y="5694"/>
                    <a:pt x="15287" y="5830"/>
                    <a:pt x="15752" y="5932"/>
                  </a:cubicBezTo>
                  <a:cubicBezTo>
                    <a:pt x="16093" y="6001"/>
                    <a:pt x="16440" y="6046"/>
                    <a:pt x="16787" y="6063"/>
                  </a:cubicBezTo>
                  <a:cubicBezTo>
                    <a:pt x="16877" y="6069"/>
                    <a:pt x="16968" y="6069"/>
                    <a:pt x="17060" y="6069"/>
                  </a:cubicBezTo>
                  <a:cubicBezTo>
                    <a:pt x="17354" y="6069"/>
                    <a:pt x="17650" y="6046"/>
                    <a:pt x="17900" y="6029"/>
                  </a:cubicBezTo>
                  <a:cubicBezTo>
                    <a:pt x="18036" y="6017"/>
                    <a:pt x="18172" y="6001"/>
                    <a:pt x="18316" y="5988"/>
                  </a:cubicBezTo>
                  <a:cubicBezTo>
                    <a:pt x="18536" y="5966"/>
                    <a:pt x="18770" y="5949"/>
                    <a:pt x="18997" y="5932"/>
                  </a:cubicBezTo>
                  <a:cubicBezTo>
                    <a:pt x="19173" y="5920"/>
                    <a:pt x="19344" y="5915"/>
                    <a:pt x="19509" y="5915"/>
                  </a:cubicBezTo>
                  <a:cubicBezTo>
                    <a:pt x="19696" y="5915"/>
                    <a:pt x="19884" y="5920"/>
                    <a:pt x="20060" y="5938"/>
                  </a:cubicBezTo>
                  <a:cubicBezTo>
                    <a:pt x="20218" y="5954"/>
                    <a:pt x="20378" y="5983"/>
                    <a:pt x="20532" y="6011"/>
                  </a:cubicBezTo>
                  <a:lnTo>
                    <a:pt x="20588" y="6017"/>
                  </a:lnTo>
                  <a:cubicBezTo>
                    <a:pt x="20776" y="6051"/>
                    <a:pt x="20963" y="6080"/>
                    <a:pt x="21145" y="6108"/>
                  </a:cubicBezTo>
                  <a:cubicBezTo>
                    <a:pt x="21571" y="6177"/>
                    <a:pt x="21940" y="6227"/>
                    <a:pt x="22281" y="6268"/>
                  </a:cubicBezTo>
                  <a:cubicBezTo>
                    <a:pt x="22821" y="6324"/>
                    <a:pt x="23299" y="6352"/>
                    <a:pt x="23747" y="6352"/>
                  </a:cubicBezTo>
                  <a:cubicBezTo>
                    <a:pt x="24026" y="6352"/>
                    <a:pt x="24304" y="6342"/>
                    <a:pt x="24560" y="6318"/>
                  </a:cubicBezTo>
                  <a:cubicBezTo>
                    <a:pt x="24923" y="6284"/>
                    <a:pt x="25287" y="6222"/>
                    <a:pt x="25639" y="6137"/>
                  </a:cubicBezTo>
                  <a:cubicBezTo>
                    <a:pt x="25987" y="6046"/>
                    <a:pt x="26349" y="5915"/>
                    <a:pt x="26719" y="5744"/>
                  </a:cubicBezTo>
                  <a:cubicBezTo>
                    <a:pt x="27037" y="5591"/>
                    <a:pt x="27372" y="5381"/>
                    <a:pt x="27736" y="5109"/>
                  </a:cubicBezTo>
                  <a:cubicBezTo>
                    <a:pt x="27907" y="4983"/>
                    <a:pt x="28072" y="4847"/>
                    <a:pt x="28225" y="4721"/>
                  </a:cubicBezTo>
                  <a:cubicBezTo>
                    <a:pt x="28361" y="4608"/>
                    <a:pt x="28526" y="4472"/>
                    <a:pt x="28686" y="4330"/>
                  </a:cubicBezTo>
                  <a:cubicBezTo>
                    <a:pt x="28720" y="4296"/>
                    <a:pt x="28741" y="4250"/>
                    <a:pt x="28741" y="4199"/>
                  </a:cubicBezTo>
                  <a:cubicBezTo>
                    <a:pt x="28759" y="4188"/>
                    <a:pt x="28776" y="4170"/>
                    <a:pt x="28788" y="4147"/>
                  </a:cubicBezTo>
                  <a:lnTo>
                    <a:pt x="28833" y="4097"/>
                  </a:lnTo>
                  <a:cubicBezTo>
                    <a:pt x="28946" y="3949"/>
                    <a:pt x="29055" y="3824"/>
                    <a:pt x="29168" y="3699"/>
                  </a:cubicBezTo>
                  <a:cubicBezTo>
                    <a:pt x="29294" y="3562"/>
                    <a:pt x="29423" y="3431"/>
                    <a:pt x="29567" y="3284"/>
                  </a:cubicBezTo>
                  <a:cubicBezTo>
                    <a:pt x="29811" y="3034"/>
                    <a:pt x="30083" y="2756"/>
                    <a:pt x="30333" y="2460"/>
                  </a:cubicBezTo>
                  <a:cubicBezTo>
                    <a:pt x="30453" y="2318"/>
                    <a:pt x="30566" y="2177"/>
                    <a:pt x="30674" y="2028"/>
                  </a:cubicBezTo>
                  <a:cubicBezTo>
                    <a:pt x="30771" y="1892"/>
                    <a:pt x="30855" y="1755"/>
                    <a:pt x="30958" y="1590"/>
                  </a:cubicBezTo>
                  <a:lnTo>
                    <a:pt x="30992" y="1534"/>
                  </a:lnTo>
                  <a:cubicBezTo>
                    <a:pt x="31162" y="1267"/>
                    <a:pt x="31339" y="989"/>
                    <a:pt x="31537" y="732"/>
                  </a:cubicBezTo>
                  <a:cubicBezTo>
                    <a:pt x="31560" y="704"/>
                    <a:pt x="31583" y="682"/>
                    <a:pt x="31605" y="653"/>
                  </a:cubicBezTo>
                  <a:cubicBezTo>
                    <a:pt x="31686" y="601"/>
                    <a:pt x="31783" y="540"/>
                    <a:pt x="31867" y="465"/>
                  </a:cubicBezTo>
                  <a:cubicBezTo>
                    <a:pt x="31907" y="438"/>
                    <a:pt x="31924" y="386"/>
                    <a:pt x="31912" y="336"/>
                  </a:cubicBezTo>
                  <a:cubicBezTo>
                    <a:pt x="31959" y="295"/>
                    <a:pt x="32014" y="250"/>
                    <a:pt x="32066" y="210"/>
                  </a:cubicBezTo>
                  <a:cubicBezTo>
                    <a:pt x="32089" y="192"/>
                    <a:pt x="32100" y="165"/>
                    <a:pt x="32106" y="136"/>
                  </a:cubicBezTo>
                  <a:cubicBezTo>
                    <a:pt x="32106" y="102"/>
                    <a:pt x="32095" y="63"/>
                    <a:pt x="32072" y="40"/>
                  </a:cubicBezTo>
                  <a:cubicBezTo>
                    <a:pt x="32049" y="11"/>
                    <a:pt x="32014" y="0"/>
                    <a:pt x="3198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2"/>
            <p:cNvSpPr/>
            <p:nvPr/>
          </p:nvSpPr>
          <p:spPr>
            <a:xfrm flipH="1">
              <a:off x="187807" y="3817246"/>
              <a:ext cx="2878491" cy="163677"/>
            </a:xfrm>
            <a:custGeom>
              <a:avLst/>
              <a:gdLst/>
              <a:ahLst/>
              <a:cxnLst/>
              <a:rect l="l" t="t" r="r" b="b"/>
              <a:pathLst>
                <a:path w="97833" h="5563" extrusionOk="0">
                  <a:moveTo>
                    <a:pt x="76877" y="0"/>
                  </a:moveTo>
                  <a:cubicBezTo>
                    <a:pt x="76132" y="0"/>
                    <a:pt x="75445" y="6"/>
                    <a:pt x="74779" y="11"/>
                  </a:cubicBezTo>
                  <a:cubicBezTo>
                    <a:pt x="72575" y="40"/>
                    <a:pt x="70580" y="108"/>
                    <a:pt x="68689" y="233"/>
                  </a:cubicBezTo>
                  <a:cubicBezTo>
                    <a:pt x="68637" y="239"/>
                    <a:pt x="68592" y="278"/>
                    <a:pt x="68563" y="312"/>
                  </a:cubicBezTo>
                  <a:cubicBezTo>
                    <a:pt x="68131" y="325"/>
                    <a:pt x="67700" y="336"/>
                    <a:pt x="67273" y="352"/>
                  </a:cubicBezTo>
                  <a:cubicBezTo>
                    <a:pt x="66631" y="375"/>
                    <a:pt x="65954" y="409"/>
                    <a:pt x="65080" y="461"/>
                  </a:cubicBezTo>
                  <a:cubicBezTo>
                    <a:pt x="63363" y="551"/>
                    <a:pt x="61965" y="653"/>
                    <a:pt x="60693" y="779"/>
                  </a:cubicBezTo>
                  <a:cubicBezTo>
                    <a:pt x="60040" y="847"/>
                    <a:pt x="59374" y="921"/>
                    <a:pt x="58733" y="994"/>
                  </a:cubicBezTo>
                  <a:cubicBezTo>
                    <a:pt x="58392" y="1034"/>
                    <a:pt x="58051" y="1080"/>
                    <a:pt x="57710" y="1120"/>
                  </a:cubicBezTo>
                  <a:cubicBezTo>
                    <a:pt x="57533" y="1125"/>
                    <a:pt x="57363" y="1136"/>
                    <a:pt x="57192" y="1143"/>
                  </a:cubicBezTo>
                  <a:cubicBezTo>
                    <a:pt x="57108" y="1148"/>
                    <a:pt x="57022" y="1154"/>
                    <a:pt x="56937" y="1159"/>
                  </a:cubicBezTo>
                  <a:cubicBezTo>
                    <a:pt x="56636" y="1170"/>
                    <a:pt x="56358" y="1177"/>
                    <a:pt x="56090" y="1183"/>
                  </a:cubicBezTo>
                  <a:cubicBezTo>
                    <a:pt x="55568" y="1199"/>
                    <a:pt x="55022" y="1204"/>
                    <a:pt x="54459" y="1204"/>
                  </a:cubicBezTo>
                  <a:lnTo>
                    <a:pt x="54210" y="1204"/>
                  </a:lnTo>
                  <a:cubicBezTo>
                    <a:pt x="53113" y="1204"/>
                    <a:pt x="52028" y="1183"/>
                    <a:pt x="51204" y="1154"/>
                  </a:cubicBezTo>
                  <a:cubicBezTo>
                    <a:pt x="50129" y="1125"/>
                    <a:pt x="49044" y="1086"/>
                    <a:pt x="47987" y="1046"/>
                  </a:cubicBezTo>
                  <a:cubicBezTo>
                    <a:pt x="46908" y="1000"/>
                    <a:pt x="45783" y="960"/>
                    <a:pt x="44680" y="926"/>
                  </a:cubicBezTo>
                  <a:cubicBezTo>
                    <a:pt x="43811" y="904"/>
                    <a:pt x="42959" y="892"/>
                    <a:pt x="42146" y="892"/>
                  </a:cubicBezTo>
                  <a:lnTo>
                    <a:pt x="41555" y="892"/>
                  </a:lnTo>
                  <a:cubicBezTo>
                    <a:pt x="40595" y="898"/>
                    <a:pt x="39578" y="926"/>
                    <a:pt x="38441" y="973"/>
                  </a:cubicBezTo>
                  <a:cubicBezTo>
                    <a:pt x="37498" y="1012"/>
                    <a:pt x="36486" y="1068"/>
                    <a:pt x="35345" y="1143"/>
                  </a:cubicBezTo>
                  <a:cubicBezTo>
                    <a:pt x="34816" y="1177"/>
                    <a:pt x="34281" y="1217"/>
                    <a:pt x="33787" y="1256"/>
                  </a:cubicBezTo>
                  <a:cubicBezTo>
                    <a:pt x="33599" y="1273"/>
                    <a:pt x="33407" y="1290"/>
                    <a:pt x="33219" y="1307"/>
                  </a:cubicBezTo>
                  <a:cubicBezTo>
                    <a:pt x="32878" y="1335"/>
                    <a:pt x="32526" y="1364"/>
                    <a:pt x="32185" y="1387"/>
                  </a:cubicBezTo>
                  <a:lnTo>
                    <a:pt x="32196" y="1387"/>
                  </a:lnTo>
                  <a:cubicBezTo>
                    <a:pt x="31412" y="1432"/>
                    <a:pt x="30617" y="1438"/>
                    <a:pt x="29844" y="1450"/>
                  </a:cubicBezTo>
                  <a:cubicBezTo>
                    <a:pt x="28480" y="1466"/>
                    <a:pt x="27066" y="1484"/>
                    <a:pt x="25696" y="1699"/>
                  </a:cubicBezTo>
                  <a:lnTo>
                    <a:pt x="25668" y="1699"/>
                  </a:lnTo>
                  <a:cubicBezTo>
                    <a:pt x="25497" y="1694"/>
                    <a:pt x="25332" y="1694"/>
                    <a:pt x="25162" y="1694"/>
                  </a:cubicBezTo>
                  <a:cubicBezTo>
                    <a:pt x="23814" y="1694"/>
                    <a:pt x="22457" y="1825"/>
                    <a:pt x="21257" y="1944"/>
                  </a:cubicBezTo>
                  <a:lnTo>
                    <a:pt x="20871" y="1983"/>
                  </a:lnTo>
                  <a:cubicBezTo>
                    <a:pt x="19547" y="2114"/>
                    <a:pt x="18178" y="2250"/>
                    <a:pt x="16825" y="2279"/>
                  </a:cubicBezTo>
                  <a:lnTo>
                    <a:pt x="16423" y="2279"/>
                  </a:lnTo>
                  <a:cubicBezTo>
                    <a:pt x="15479" y="2279"/>
                    <a:pt x="14627" y="2216"/>
                    <a:pt x="13819" y="2091"/>
                  </a:cubicBezTo>
                  <a:cubicBezTo>
                    <a:pt x="13507" y="2040"/>
                    <a:pt x="13200" y="1983"/>
                    <a:pt x="12904" y="1909"/>
                  </a:cubicBezTo>
                  <a:cubicBezTo>
                    <a:pt x="12741" y="1875"/>
                    <a:pt x="12581" y="1830"/>
                    <a:pt x="12416" y="1791"/>
                  </a:cubicBezTo>
                  <a:cubicBezTo>
                    <a:pt x="12269" y="1750"/>
                    <a:pt x="12115" y="1710"/>
                    <a:pt x="11962" y="1671"/>
                  </a:cubicBezTo>
                  <a:cubicBezTo>
                    <a:pt x="11309" y="1518"/>
                    <a:pt x="10701" y="1409"/>
                    <a:pt x="10109" y="1341"/>
                  </a:cubicBezTo>
                  <a:cubicBezTo>
                    <a:pt x="9728" y="1301"/>
                    <a:pt x="9342" y="1279"/>
                    <a:pt x="8956" y="1279"/>
                  </a:cubicBezTo>
                  <a:cubicBezTo>
                    <a:pt x="8718" y="1279"/>
                    <a:pt x="8479" y="1290"/>
                    <a:pt x="8240" y="1301"/>
                  </a:cubicBezTo>
                  <a:cubicBezTo>
                    <a:pt x="7955" y="1324"/>
                    <a:pt x="7648" y="1353"/>
                    <a:pt x="7252" y="1409"/>
                  </a:cubicBezTo>
                  <a:cubicBezTo>
                    <a:pt x="6945" y="1455"/>
                    <a:pt x="6604" y="1495"/>
                    <a:pt x="6211" y="1534"/>
                  </a:cubicBezTo>
                  <a:lnTo>
                    <a:pt x="6229" y="1540"/>
                  </a:lnTo>
                  <a:lnTo>
                    <a:pt x="6206" y="1534"/>
                  </a:lnTo>
                  <a:lnTo>
                    <a:pt x="6188" y="1540"/>
                  </a:lnTo>
                  <a:cubicBezTo>
                    <a:pt x="5813" y="1574"/>
                    <a:pt x="5438" y="1603"/>
                    <a:pt x="5057" y="1620"/>
                  </a:cubicBezTo>
                  <a:cubicBezTo>
                    <a:pt x="4876" y="1631"/>
                    <a:pt x="4705" y="1637"/>
                    <a:pt x="4535" y="1637"/>
                  </a:cubicBezTo>
                  <a:lnTo>
                    <a:pt x="4524" y="1637"/>
                  </a:lnTo>
                  <a:cubicBezTo>
                    <a:pt x="4341" y="1637"/>
                    <a:pt x="4160" y="1626"/>
                    <a:pt x="3989" y="1608"/>
                  </a:cubicBezTo>
                  <a:cubicBezTo>
                    <a:pt x="3801" y="1592"/>
                    <a:pt x="3614" y="1568"/>
                    <a:pt x="3439" y="1545"/>
                  </a:cubicBezTo>
                  <a:cubicBezTo>
                    <a:pt x="3268" y="1529"/>
                    <a:pt x="3103" y="1506"/>
                    <a:pt x="2933" y="1489"/>
                  </a:cubicBezTo>
                  <a:cubicBezTo>
                    <a:pt x="2728" y="1472"/>
                    <a:pt x="2534" y="1461"/>
                    <a:pt x="2358" y="1461"/>
                  </a:cubicBezTo>
                  <a:cubicBezTo>
                    <a:pt x="2193" y="1461"/>
                    <a:pt x="2041" y="1472"/>
                    <a:pt x="1892" y="1489"/>
                  </a:cubicBezTo>
                  <a:cubicBezTo>
                    <a:pt x="1865" y="1489"/>
                    <a:pt x="1831" y="1511"/>
                    <a:pt x="1807" y="1540"/>
                  </a:cubicBezTo>
                  <a:cubicBezTo>
                    <a:pt x="1790" y="1545"/>
                    <a:pt x="1773" y="1552"/>
                    <a:pt x="1762" y="1563"/>
                  </a:cubicBezTo>
                  <a:cubicBezTo>
                    <a:pt x="1671" y="1642"/>
                    <a:pt x="1597" y="1739"/>
                    <a:pt x="1529" y="1830"/>
                  </a:cubicBezTo>
                  <a:lnTo>
                    <a:pt x="1524" y="1847"/>
                  </a:lnTo>
                  <a:cubicBezTo>
                    <a:pt x="1467" y="1920"/>
                    <a:pt x="1409" y="2001"/>
                    <a:pt x="1359" y="2080"/>
                  </a:cubicBezTo>
                  <a:lnTo>
                    <a:pt x="1312" y="2143"/>
                  </a:lnTo>
                  <a:cubicBezTo>
                    <a:pt x="1176" y="2347"/>
                    <a:pt x="1034" y="2557"/>
                    <a:pt x="892" y="2762"/>
                  </a:cubicBezTo>
                  <a:cubicBezTo>
                    <a:pt x="631" y="3160"/>
                    <a:pt x="365" y="3546"/>
                    <a:pt x="80" y="3916"/>
                  </a:cubicBezTo>
                  <a:cubicBezTo>
                    <a:pt x="35" y="3950"/>
                    <a:pt x="6" y="4007"/>
                    <a:pt x="0" y="4063"/>
                  </a:cubicBezTo>
                  <a:cubicBezTo>
                    <a:pt x="0" y="4109"/>
                    <a:pt x="17" y="4154"/>
                    <a:pt x="51" y="4188"/>
                  </a:cubicBezTo>
                  <a:cubicBezTo>
                    <a:pt x="80" y="4222"/>
                    <a:pt x="119" y="4239"/>
                    <a:pt x="176" y="4246"/>
                  </a:cubicBezTo>
                  <a:cubicBezTo>
                    <a:pt x="2086" y="4461"/>
                    <a:pt x="4081" y="4626"/>
                    <a:pt x="6274" y="4745"/>
                  </a:cubicBezTo>
                  <a:cubicBezTo>
                    <a:pt x="8506" y="4865"/>
                    <a:pt x="10717" y="4927"/>
                    <a:pt x="12400" y="4967"/>
                  </a:cubicBezTo>
                  <a:cubicBezTo>
                    <a:pt x="12707" y="4972"/>
                    <a:pt x="13013" y="4983"/>
                    <a:pt x="13313" y="4989"/>
                  </a:cubicBezTo>
                  <a:lnTo>
                    <a:pt x="13922" y="5001"/>
                  </a:lnTo>
                  <a:cubicBezTo>
                    <a:pt x="14365" y="5012"/>
                    <a:pt x="14842" y="5046"/>
                    <a:pt x="15434" y="5103"/>
                  </a:cubicBezTo>
                  <a:cubicBezTo>
                    <a:pt x="15967" y="5154"/>
                    <a:pt x="16507" y="5217"/>
                    <a:pt x="17030" y="5285"/>
                  </a:cubicBezTo>
                  <a:cubicBezTo>
                    <a:pt x="17491" y="5342"/>
                    <a:pt x="17968" y="5398"/>
                    <a:pt x="18434" y="5450"/>
                  </a:cubicBezTo>
                  <a:cubicBezTo>
                    <a:pt x="18968" y="5500"/>
                    <a:pt x="19463" y="5534"/>
                    <a:pt x="19940" y="5552"/>
                  </a:cubicBezTo>
                  <a:cubicBezTo>
                    <a:pt x="20121" y="5557"/>
                    <a:pt x="20320" y="5563"/>
                    <a:pt x="20525" y="5563"/>
                  </a:cubicBezTo>
                  <a:cubicBezTo>
                    <a:pt x="20809" y="5563"/>
                    <a:pt x="21110" y="5557"/>
                    <a:pt x="21456" y="5547"/>
                  </a:cubicBezTo>
                  <a:cubicBezTo>
                    <a:pt x="22571" y="5507"/>
                    <a:pt x="23678" y="5392"/>
                    <a:pt x="24514" y="5302"/>
                  </a:cubicBezTo>
                  <a:cubicBezTo>
                    <a:pt x="25162" y="5227"/>
                    <a:pt x="25815" y="5148"/>
                    <a:pt x="26446" y="5069"/>
                  </a:cubicBezTo>
                  <a:cubicBezTo>
                    <a:pt x="26861" y="5017"/>
                    <a:pt x="27270" y="4967"/>
                    <a:pt x="27679" y="4915"/>
                  </a:cubicBezTo>
                  <a:cubicBezTo>
                    <a:pt x="27906" y="4886"/>
                    <a:pt x="28139" y="4859"/>
                    <a:pt x="28372" y="4836"/>
                  </a:cubicBezTo>
                  <a:cubicBezTo>
                    <a:pt x="28663" y="4802"/>
                    <a:pt x="28957" y="4768"/>
                    <a:pt x="29253" y="4728"/>
                  </a:cubicBezTo>
                  <a:lnTo>
                    <a:pt x="29327" y="4723"/>
                  </a:lnTo>
                  <a:cubicBezTo>
                    <a:pt x="29799" y="4666"/>
                    <a:pt x="30292" y="4603"/>
                    <a:pt x="30776" y="4552"/>
                  </a:cubicBezTo>
                  <a:cubicBezTo>
                    <a:pt x="30845" y="4546"/>
                    <a:pt x="30918" y="4540"/>
                    <a:pt x="30992" y="4535"/>
                  </a:cubicBezTo>
                  <a:cubicBezTo>
                    <a:pt x="31157" y="4518"/>
                    <a:pt x="31327" y="4501"/>
                    <a:pt x="31492" y="4477"/>
                  </a:cubicBezTo>
                  <a:cubicBezTo>
                    <a:pt x="31537" y="4472"/>
                    <a:pt x="31571" y="4450"/>
                    <a:pt x="31605" y="4421"/>
                  </a:cubicBezTo>
                  <a:cubicBezTo>
                    <a:pt x="31640" y="4393"/>
                    <a:pt x="31663" y="4348"/>
                    <a:pt x="31674" y="4301"/>
                  </a:cubicBezTo>
                  <a:cubicBezTo>
                    <a:pt x="31826" y="4296"/>
                    <a:pt x="31986" y="4291"/>
                    <a:pt x="32156" y="4291"/>
                  </a:cubicBezTo>
                  <a:cubicBezTo>
                    <a:pt x="32458" y="4291"/>
                    <a:pt x="32765" y="4301"/>
                    <a:pt x="33061" y="4314"/>
                  </a:cubicBezTo>
                  <a:lnTo>
                    <a:pt x="33134" y="4314"/>
                  </a:lnTo>
                  <a:cubicBezTo>
                    <a:pt x="33344" y="4319"/>
                    <a:pt x="33594" y="4330"/>
                    <a:pt x="33845" y="4330"/>
                  </a:cubicBezTo>
                  <a:lnTo>
                    <a:pt x="33861" y="4330"/>
                  </a:lnTo>
                  <a:cubicBezTo>
                    <a:pt x="34105" y="4330"/>
                    <a:pt x="34356" y="4319"/>
                    <a:pt x="34600" y="4314"/>
                  </a:cubicBezTo>
                  <a:lnTo>
                    <a:pt x="34793" y="4307"/>
                  </a:lnTo>
                  <a:cubicBezTo>
                    <a:pt x="35878" y="4273"/>
                    <a:pt x="36981" y="4222"/>
                    <a:pt x="38044" y="4171"/>
                  </a:cubicBezTo>
                  <a:lnTo>
                    <a:pt x="38708" y="4136"/>
                  </a:lnTo>
                  <a:cubicBezTo>
                    <a:pt x="39282" y="4115"/>
                    <a:pt x="39964" y="4081"/>
                    <a:pt x="40664" y="4057"/>
                  </a:cubicBezTo>
                  <a:cubicBezTo>
                    <a:pt x="41270" y="4034"/>
                    <a:pt x="41891" y="4018"/>
                    <a:pt x="42487" y="4000"/>
                  </a:cubicBezTo>
                  <a:lnTo>
                    <a:pt x="42618" y="3995"/>
                  </a:lnTo>
                  <a:cubicBezTo>
                    <a:pt x="43942" y="3961"/>
                    <a:pt x="45238" y="3921"/>
                    <a:pt x="46521" y="3898"/>
                  </a:cubicBezTo>
                  <a:cubicBezTo>
                    <a:pt x="48044" y="3870"/>
                    <a:pt x="49289" y="3858"/>
                    <a:pt x="50436" y="3858"/>
                  </a:cubicBezTo>
                  <a:cubicBezTo>
                    <a:pt x="51448" y="3858"/>
                    <a:pt x="52476" y="3876"/>
                    <a:pt x="53476" y="3892"/>
                  </a:cubicBezTo>
                  <a:lnTo>
                    <a:pt x="54317" y="3910"/>
                  </a:lnTo>
                  <a:cubicBezTo>
                    <a:pt x="56040" y="3939"/>
                    <a:pt x="57881" y="3961"/>
                    <a:pt x="59710" y="3961"/>
                  </a:cubicBezTo>
                  <a:cubicBezTo>
                    <a:pt x="60540" y="3961"/>
                    <a:pt x="61301" y="3955"/>
                    <a:pt x="62046" y="3944"/>
                  </a:cubicBezTo>
                  <a:cubicBezTo>
                    <a:pt x="63125" y="3932"/>
                    <a:pt x="64126" y="3905"/>
                    <a:pt x="65102" y="3864"/>
                  </a:cubicBezTo>
                  <a:cubicBezTo>
                    <a:pt x="65136" y="3881"/>
                    <a:pt x="65177" y="3892"/>
                    <a:pt x="65217" y="3892"/>
                  </a:cubicBezTo>
                  <a:cubicBezTo>
                    <a:pt x="65227" y="3892"/>
                    <a:pt x="65245" y="3892"/>
                    <a:pt x="65256" y="3887"/>
                  </a:cubicBezTo>
                  <a:cubicBezTo>
                    <a:pt x="65347" y="3876"/>
                    <a:pt x="65443" y="3864"/>
                    <a:pt x="65534" y="3853"/>
                  </a:cubicBezTo>
                  <a:lnTo>
                    <a:pt x="65563" y="3847"/>
                  </a:lnTo>
                  <a:cubicBezTo>
                    <a:pt x="66171" y="3819"/>
                    <a:pt x="66773" y="3790"/>
                    <a:pt x="67352" y="3750"/>
                  </a:cubicBezTo>
                  <a:lnTo>
                    <a:pt x="67318" y="3750"/>
                  </a:lnTo>
                  <a:cubicBezTo>
                    <a:pt x="67671" y="3734"/>
                    <a:pt x="68018" y="3711"/>
                    <a:pt x="68364" y="3688"/>
                  </a:cubicBezTo>
                  <a:lnTo>
                    <a:pt x="68443" y="3682"/>
                  </a:lnTo>
                  <a:cubicBezTo>
                    <a:pt x="68796" y="3654"/>
                    <a:pt x="69159" y="3632"/>
                    <a:pt x="69512" y="3580"/>
                  </a:cubicBezTo>
                  <a:cubicBezTo>
                    <a:pt x="69529" y="3575"/>
                    <a:pt x="69546" y="3569"/>
                    <a:pt x="69563" y="3564"/>
                  </a:cubicBezTo>
                  <a:lnTo>
                    <a:pt x="70012" y="3564"/>
                  </a:lnTo>
                  <a:cubicBezTo>
                    <a:pt x="71330" y="3564"/>
                    <a:pt x="72649" y="3620"/>
                    <a:pt x="73769" y="3677"/>
                  </a:cubicBezTo>
                  <a:cubicBezTo>
                    <a:pt x="74359" y="3705"/>
                    <a:pt x="74955" y="3740"/>
                    <a:pt x="75547" y="3774"/>
                  </a:cubicBezTo>
                  <a:cubicBezTo>
                    <a:pt x="76950" y="3847"/>
                    <a:pt x="78399" y="3932"/>
                    <a:pt x="79825" y="3961"/>
                  </a:cubicBezTo>
                  <a:cubicBezTo>
                    <a:pt x="80206" y="3966"/>
                    <a:pt x="80587" y="3973"/>
                    <a:pt x="80968" y="3973"/>
                  </a:cubicBezTo>
                  <a:lnTo>
                    <a:pt x="81372" y="3978"/>
                  </a:lnTo>
                  <a:cubicBezTo>
                    <a:pt x="81768" y="3984"/>
                    <a:pt x="82167" y="3984"/>
                    <a:pt x="82565" y="3989"/>
                  </a:cubicBezTo>
                  <a:lnTo>
                    <a:pt x="82967" y="3995"/>
                  </a:lnTo>
                  <a:cubicBezTo>
                    <a:pt x="84099" y="4007"/>
                    <a:pt x="85122" y="4018"/>
                    <a:pt x="86161" y="4018"/>
                  </a:cubicBezTo>
                  <a:cubicBezTo>
                    <a:pt x="86360" y="4023"/>
                    <a:pt x="86559" y="4023"/>
                    <a:pt x="86752" y="4023"/>
                  </a:cubicBezTo>
                  <a:cubicBezTo>
                    <a:pt x="87645" y="4023"/>
                    <a:pt x="88519" y="4012"/>
                    <a:pt x="89355" y="4000"/>
                  </a:cubicBezTo>
                  <a:lnTo>
                    <a:pt x="89639" y="3995"/>
                  </a:lnTo>
                  <a:cubicBezTo>
                    <a:pt x="89917" y="3989"/>
                    <a:pt x="90202" y="3984"/>
                    <a:pt x="90480" y="3984"/>
                  </a:cubicBezTo>
                  <a:cubicBezTo>
                    <a:pt x="90604" y="3984"/>
                    <a:pt x="90730" y="3989"/>
                    <a:pt x="90861" y="3989"/>
                  </a:cubicBezTo>
                  <a:cubicBezTo>
                    <a:pt x="91338" y="4000"/>
                    <a:pt x="91810" y="4023"/>
                    <a:pt x="92327" y="4046"/>
                  </a:cubicBezTo>
                  <a:lnTo>
                    <a:pt x="92588" y="4063"/>
                  </a:lnTo>
                  <a:cubicBezTo>
                    <a:pt x="93304" y="4097"/>
                    <a:pt x="94037" y="4136"/>
                    <a:pt x="94764" y="4136"/>
                  </a:cubicBezTo>
                  <a:cubicBezTo>
                    <a:pt x="95781" y="4136"/>
                    <a:pt x="96612" y="4063"/>
                    <a:pt x="97383" y="3905"/>
                  </a:cubicBezTo>
                  <a:cubicBezTo>
                    <a:pt x="97457" y="3887"/>
                    <a:pt x="97520" y="3847"/>
                    <a:pt x="97559" y="3790"/>
                  </a:cubicBezTo>
                  <a:cubicBezTo>
                    <a:pt x="97606" y="3756"/>
                    <a:pt x="97662" y="3705"/>
                    <a:pt x="97674" y="3648"/>
                  </a:cubicBezTo>
                  <a:cubicBezTo>
                    <a:pt x="97703" y="3512"/>
                    <a:pt x="97719" y="3375"/>
                    <a:pt x="97730" y="3216"/>
                  </a:cubicBezTo>
                  <a:cubicBezTo>
                    <a:pt x="97737" y="3092"/>
                    <a:pt x="97742" y="2972"/>
                    <a:pt x="97742" y="2825"/>
                  </a:cubicBezTo>
                  <a:cubicBezTo>
                    <a:pt x="97748" y="2568"/>
                    <a:pt x="97748" y="2308"/>
                    <a:pt x="97742" y="2051"/>
                  </a:cubicBezTo>
                  <a:lnTo>
                    <a:pt x="97742" y="1920"/>
                  </a:lnTo>
                  <a:cubicBezTo>
                    <a:pt x="97737" y="1710"/>
                    <a:pt x="97730" y="1495"/>
                    <a:pt x="97737" y="1279"/>
                  </a:cubicBezTo>
                  <a:cubicBezTo>
                    <a:pt x="97742" y="1023"/>
                    <a:pt x="97776" y="756"/>
                    <a:pt x="97821" y="495"/>
                  </a:cubicBezTo>
                  <a:cubicBezTo>
                    <a:pt x="97832" y="443"/>
                    <a:pt x="97805" y="386"/>
                    <a:pt x="97776" y="352"/>
                  </a:cubicBezTo>
                  <a:cubicBezTo>
                    <a:pt x="97742" y="312"/>
                    <a:pt x="97690" y="284"/>
                    <a:pt x="97640" y="284"/>
                  </a:cubicBezTo>
                  <a:lnTo>
                    <a:pt x="97628" y="284"/>
                  </a:lnTo>
                  <a:cubicBezTo>
                    <a:pt x="97577" y="284"/>
                    <a:pt x="97532" y="302"/>
                    <a:pt x="97498" y="330"/>
                  </a:cubicBezTo>
                  <a:cubicBezTo>
                    <a:pt x="97486" y="341"/>
                    <a:pt x="97475" y="352"/>
                    <a:pt x="97464" y="364"/>
                  </a:cubicBezTo>
                  <a:cubicBezTo>
                    <a:pt x="97457" y="359"/>
                    <a:pt x="97452" y="359"/>
                    <a:pt x="97446" y="359"/>
                  </a:cubicBezTo>
                  <a:cubicBezTo>
                    <a:pt x="97396" y="341"/>
                    <a:pt x="97338" y="330"/>
                    <a:pt x="97287" y="325"/>
                  </a:cubicBezTo>
                  <a:cubicBezTo>
                    <a:pt x="97139" y="291"/>
                    <a:pt x="96992" y="284"/>
                    <a:pt x="96861" y="284"/>
                  </a:cubicBezTo>
                  <a:lnTo>
                    <a:pt x="95969" y="284"/>
                  </a:lnTo>
                  <a:lnTo>
                    <a:pt x="95793" y="278"/>
                  </a:lnTo>
                  <a:cubicBezTo>
                    <a:pt x="95401" y="278"/>
                    <a:pt x="94997" y="273"/>
                    <a:pt x="94605" y="257"/>
                  </a:cubicBezTo>
                  <a:cubicBezTo>
                    <a:pt x="94395" y="250"/>
                    <a:pt x="94184" y="239"/>
                    <a:pt x="93974" y="233"/>
                  </a:cubicBezTo>
                  <a:cubicBezTo>
                    <a:pt x="93730" y="222"/>
                    <a:pt x="93491" y="210"/>
                    <a:pt x="93247" y="205"/>
                  </a:cubicBezTo>
                  <a:cubicBezTo>
                    <a:pt x="92815" y="188"/>
                    <a:pt x="92395" y="182"/>
                    <a:pt x="91889" y="182"/>
                  </a:cubicBezTo>
                  <a:cubicBezTo>
                    <a:pt x="90008" y="182"/>
                    <a:pt x="88088" y="165"/>
                    <a:pt x="86184" y="131"/>
                  </a:cubicBezTo>
                  <a:cubicBezTo>
                    <a:pt x="84808" y="108"/>
                    <a:pt x="83434" y="86"/>
                    <a:pt x="82053" y="63"/>
                  </a:cubicBezTo>
                  <a:lnTo>
                    <a:pt x="80485" y="34"/>
                  </a:lnTo>
                  <a:cubicBezTo>
                    <a:pt x="79251" y="11"/>
                    <a:pt x="78036" y="0"/>
                    <a:pt x="76877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2"/>
            <p:cNvSpPr/>
            <p:nvPr/>
          </p:nvSpPr>
          <p:spPr>
            <a:xfrm flipH="1">
              <a:off x="89818" y="2726174"/>
              <a:ext cx="5270953" cy="1788388"/>
            </a:xfrm>
            <a:custGeom>
              <a:avLst/>
              <a:gdLst/>
              <a:ahLst/>
              <a:cxnLst/>
              <a:rect l="l" t="t" r="r" b="b"/>
              <a:pathLst>
                <a:path w="179147" h="60783" extrusionOk="0">
                  <a:moveTo>
                    <a:pt x="143411" y="2501"/>
                  </a:moveTo>
                  <a:lnTo>
                    <a:pt x="143416" y="2507"/>
                  </a:lnTo>
                  <a:lnTo>
                    <a:pt x="143416" y="2501"/>
                  </a:lnTo>
                  <a:close/>
                  <a:moveTo>
                    <a:pt x="119312" y="16312"/>
                  </a:moveTo>
                  <a:cubicBezTo>
                    <a:pt x="119308" y="16314"/>
                    <a:pt x="119304" y="16317"/>
                    <a:pt x="119301" y="16320"/>
                  </a:cubicBezTo>
                  <a:cubicBezTo>
                    <a:pt x="119305" y="16317"/>
                    <a:pt x="119308" y="16315"/>
                    <a:pt x="119312" y="16312"/>
                  </a:cubicBezTo>
                  <a:close/>
                  <a:moveTo>
                    <a:pt x="39107" y="21963"/>
                  </a:moveTo>
                  <a:cubicBezTo>
                    <a:pt x="38753" y="22025"/>
                    <a:pt x="38402" y="22066"/>
                    <a:pt x="38050" y="22093"/>
                  </a:cubicBezTo>
                  <a:cubicBezTo>
                    <a:pt x="37709" y="22116"/>
                    <a:pt x="37368" y="22121"/>
                    <a:pt x="37032" y="22121"/>
                  </a:cubicBezTo>
                  <a:cubicBezTo>
                    <a:pt x="36367" y="22121"/>
                    <a:pt x="35703" y="22076"/>
                    <a:pt x="35043" y="22053"/>
                  </a:cubicBezTo>
                  <a:cubicBezTo>
                    <a:pt x="34702" y="22037"/>
                    <a:pt x="34368" y="22031"/>
                    <a:pt x="34027" y="22031"/>
                  </a:cubicBezTo>
                  <a:cubicBezTo>
                    <a:pt x="33697" y="22031"/>
                    <a:pt x="33367" y="22037"/>
                    <a:pt x="33038" y="22076"/>
                  </a:cubicBezTo>
                  <a:cubicBezTo>
                    <a:pt x="32458" y="22145"/>
                    <a:pt x="31895" y="22315"/>
                    <a:pt x="31350" y="22525"/>
                  </a:cubicBezTo>
                  <a:cubicBezTo>
                    <a:pt x="30906" y="22690"/>
                    <a:pt x="30469" y="22884"/>
                    <a:pt x="30025" y="23054"/>
                  </a:cubicBezTo>
                  <a:cubicBezTo>
                    <a:pt x="29582" y="23225"/>
                    <a:pt x="29128" y="23372"/>
                    <a:pt x="28662" y="23469"/>
                  </a:cubicBezTo>
                  <a:cubicBezTo>
                    <a:pt x="28383" y="23514"/>
                    <a:pt x="28100" y="23542"/>
                    <a:pt x="27815" y="23548"/>
                  </a:cubicBezTo>
                  <a:cubicBezTo>
                    <a:pt x="27751" y="23549"/>
                    <a:pt x="27687" y="23550"/>
                    <a:pt x="27622" y="23550"/>
                  </a:cubicBezTo>
                  <a:cubicBezTo>
                    <a:pt x="27429" y="23550"/>
                    <a:pt x="27233" y="23544"/>
                    <a:pt x="27037" y="23532"/>
                  </a:cubicBezTo>
                  <a:lnTo>
                    <a:pt x="27048" y="23532"/>
                  </a:lnTo>
                  <a:cubicBezTo>
                    <a:pt x="27045" y="23532"/>
                    <a:pt x="27041" y="23532"/>
                    <a:pt x="27035" y="23529"/>
                  </a:cubicBezTo>
                  <a:lnTo>
                    <a:pt x="27035" y="23529"/>
                  </a:lnTo>
                  <a:cubicBezTo>
                    <a:pt x="27034" y="23529"/>
                    <a:pt x="27034" y="23528"/>
                    <a:pt x="27033" y="23528"/>
                  </a:cubicBezTo>
                  <a:lnTo>
                    <a:pt x="27033" y="23528"/>
                  </a:lnTo>
                  <a:cubicBezTo>
                    <a:pt x="27034" y="23528"/>
                    <a:pt x="27034" y="23529"/>
                    <a:pt x="27035" y="23529"/>
                  </a:cubicBezTo>
                  <a:lnTo>
                    <a:pt x="27035" y="23529"/>
                  </a:lnTo>
                  <a:cubicBezTo>
                    <a:pt x="27032" y="23528"/>
                    <a:pt x="27029" y="23527"/>
                    <a:pt x="27026" y="23525"/>
                  </a:cubicBezTo>
                  <a:lnTo>
                    <a:pt x="27026" y="23525"/>
                  </a:lnTo>
                  <a:cubicBezTo>
                    <a:pt x="27028" y="23525"/>
                    <a:pt x="27030" y="23526"/>
                    <a:pt x="27033" y="23528"/>
                  </a:cubicBezTo>
                  <a:lnTo>
                    <a:pt x="27033" y="23528"/>
                  </a:lnTo>
                  <a:cubicBezTo>
                    <a:pt x="27030" y="23526"/>
                    <a:pt x="27028" y="23525"/>
                    <a:pt x="27025" y="23525"/>
                  </a:cubicBezTo>
                  <a:lnTo>
                    <a:pt x="27025" y="23525"/>
                  </a:lnTo>
                  <a:cubicBezTo>
                    <a:pt x="27025" y="23525"/>
                    <a:pt x="27026" y="23525"/>
                    <a:pt x="27026" y="23525"/>
                  </a:cubicBezTo>
                  <a:lnTo>
                    <a:pt x="27026" y="23525"/>
                  </a:lnTo>
                  <a:cubicBezTo>
                    <a:pt x="27024" y="23525"/>
                    <a:pt x="27022" y="23525"/>
                    <a:pt x="27020" y="23525"/>
                  </a:cubicBezTo>
                  <a:cubicBezTo>
                    <a:pt x="25855" y="23435"/>
                    <a:pt x="24719" y="23157"/>
                    <a:pt x="23576" y="22911"/>
                  </a:cubicBezTo>
                  <a:cubicBezTo>
                    <a:pt x="22481" y="22670"/>
                    <a:pt x="21364" y="22445"/>
                    <a:pt x="20231" y="22445"/>
                  </a:cubicBezTo>
                  <a:cubicBezTo>
                    <a:pt x="20189" y="22445"/>
                    <a:pt x="20146" y="22445"/>
                    <a:pt x="20104" y="22446"/>
                  </a:cubicBezTo>
                  <a:cubicBezTo>
                    <a:pt x="19571" y="22451"/>
                    <a:pt x="19042" y="22520"/>
                    <a:pt x="18519" y="22651"/>
                  </a:cubicBezTo>
                  <a:cubicBezTo>
                    <a:pt x="17979" y="22792"/>
                    <a:pt x="17468" y="23020"/>
                    <a:pt x="16991" y="23309"/>
                  </a:cubicBezTo>
                  <a:cubicBezTo>
                    <a:pt x="16933" y="23349"/>
                    <a:pt x="16922" y="23429"/>
                    <a:pt x="16957" y="23480"/>
                  </a:cubicBezTo>
                  <a:cubicBezTo>
                    <a:pt x="16981" y="23518"/>
                    <a:pt x="17017" y="23537"/>
                    <a:pt x="17056" y="23537"/>
                  </a:cubicBezTo>
                  <a:cubicBezTo>
                    <a:pt x="17080" y="23537"/>
                    <a:pt x="17105" y="23529"/>
                    <a:pt x="17127" y="23514"/>
                  </a:cubicBezTo>
                  <a:cubicBezTo>
                    <a:pt x="17274" y="23422"/>
                    <a:pt x="17428" y="23338"/>
                    <a:pt x="17587" y="23264"/>
                  </a:cubicBezTo>
                  <a:cubicBezTo>
                    <a:pt x="18019" y="23054"/>
                    <a:pt x="18473" y="22906"/>
                    <a:pt x="18945" y="22816"/>
                  </a:cubicBezTo>
                  <a:cubicBezTo>
                    <a:pt x="19348" y="22743"/>
                    <a:pt x="19756" y="22712"/>
                    <a:pt x="20165" y="22712"/>
                  </a:cubicBezTo>
                  <a:cubicBezTo>
                    <a:pt x="20373" y="22712"/>
                    <a:pt x="20582" y="22720"/>
                    <a:pt x="20791" y="22735"/>
                  </a:cubicBezTo>
                  <a:cubicBezTo>
                    <a:pt x="21963" y="22821"/>
                    <a:pt x="23110" y="23105"/>
                    <a:pt x="24253" y="23367"/>
                  </a:cubicBezTo>
                  <a:cubicBezTo>
                    <a:pt x="25383" y="23627"/>
                    <a:pt x="26531" y="23878"/>
                    <a:pt x="27702" y="23883"/>
                  </a:cubicBezTo>
                  <a:cubicBezTo>
                    <a:pt x="27738" y="23884"/>
                    <a:pt x="27775" y="23885"/>
                    <a:pt x="27812" y="23885"/>
                  </a:cubicBezTo>
                  <a:cubicBezTo>
                    <a:pt x="27985" y="23885"/>
                    <a:pt x="28158" y="23875"/>
                    <a:pt x="28326" y="23860"/>
                  </a:cubicBezTo>
                  <a:cubicBezTo>
                    <a:pt x="28554" y="23838"/>
                    <a:pt x="28782" y="23792"/>
                    <a:pt x="29003" y="23747"/>
                  </a:cubicBezTo>
                  <a:cubicBezTo>
                    <a:pt x="29435" y="23650"/>
                    <a:pt x="29855" y="23503"/>
                    <a:pt x="30269" y="23343"/>
                  </a:cubicBezTo>
                  <a:cubicBezTo>
                    <a:pt x="31071" y="23042"/>
                    <a:pt x="31856" y="22685"/>
                    <a:pt x="32702" y="22514"/>
                  </a:cubicBezTo>
                  <a:cubicBezTo>
                    <a:pt x="32929" y="22475"/>
                    <a:pt x="33151" y="22446"/>
                    <a:pt x="33379" y="22434"/>
                  </a:cubicBezTo>
                  <a:cubicBezTo>
                    <a:pt x="33657" y="22423"/>
                    <a:pt x="33935" y="22423"/>
                    <a:pt x="34213" y="22423"/>
                  </a:cubicBezTo>
                  <a:cubicBezTo>
                    <a:pt x="34748" y="22428"/>
                    <a:pt x="35281" y="22457"/>
                    <a:pt x="35821" y="22480"/>
                  </a:cubicBezTo>
                  <a:cubicBezTo>
                    <a:pt x="36285" y="22499"/>
                    <a:pt x="36752" y="22515"/>
                    <a:pt x="37216" y="22515"/>
                  </a:cubicBezTo>
                  <a:cubicBezTo>
                    <a:pt x="37282" y="22515"/>
                    <a:pt x="37347" y="22515"/>
                    <a:pt x="37413" y="22514"/>
                  </a:cubicBezTo>
                  <a:cubicBezTo>
                    <a:pt x="37987" y="22496"/>
                    <a:pt x="38561" y="22451"/>
                    <a:pt x="39123" y="22344"/>
                  </a:cubicBezTo>
                  <a:cubicBezTo>
                    <a:pt x="39141" y="22344"/>
                    <a:pt x="39157" y="22338"/>
                    <a:pt x="39175" y="22338"/>
                  </a:cubicBezTo>
                  <a:cubicBezTo>
                    <a:pt x="39209" y="22326"/>
                    <a:pt x="39236" y="22310"/>
                    <a:pt x="39259" y="22281"/>
                  </a:cubicBezTo>
                  <a:cubicBezTo>
                    <a:pt x="39288" y="22241"/>
                    <a:pt x="39304" y="22195"/>
                    <a:pt x="39304" y="22145"/>
                  </a:cubicBezTo>
                  <a:cubicBezTo>
                    <a:pt x="39299" y="22093"/>
                    <a:pt x="39277" y="22042"/>
                    <a:pt x="39243" y="22008"/>
                  </a:cubicBezTo>
                  <a:cubicBezTo>
                    <a:pt x="39209" y="21985"/>
                    <a:pt x="39163" y="21963"/>
                    <a:pt x="39123" y="21963"/>
                  </a:cubicBezTo>
                  <a:close/>
                  <a:moveTo>
                    <a:pt x="54801" y="23332"/>
                  </a:moveTo>
                  <a:cubicBezTo>
                    <a:pt x="54573" y="23332"/>
                    <a:pt x="54347" y="23349"/>
                    <a:pt x="54124" y="23383"/>
                  </a:cubicBezTo>
                  <a:cubicBezTo>
                    <a:pt x="53857" y="23422"/>
                    <a:pt x="53602" y="23497"/>
                    <a:pt x="53346" y="23582"/>
                  </a:cubicBezTo>
                  <a:cubicBezTo>
                    <a:pt x="53112" y="23668"/>
                    <a:pt x="52881" y="23758"/>
                    <a:pt x="52653" y="23855"/>
                  </a:cubicBezTo>
                  <a:cubicBezTo>
                    <a:pt x="52312" y="23991"/>
                    <a:pt x="51965" y="24117"/>
                    <a:pt x="51607" y="24185"/>
                  </a:cubicBezTo>
                  <a:cubicBezTo>
                    <a:pt x="51439" y="24214"/>
                    <a:pt x="51268" y="24231"/>
                    <a:pt x="51098" y="24231"/>
                  </a:cubicBezTo>
                  <a:cubicBezTo>
                    <a:pt x="51038" y="24231"/>
                    <a:pt x="50979" y="24229"/>
                    <a:pt x="50919" y="24224"/>
                  </a:cubicBezTo>
                  <a:cubicBezTo>
                    <a:pt x="50658" y="24201"/>
                    <a:pt x="50403" y="24151"/>
                    <a:pt x="50146" y="24093"/>
                  </a:cubicBezTo>
                  <a:cubicBezTo>
                    <a:pt x="49886" y="24036"/>
                    <a:pt x="49629" y="23968"/>
                    <a:pt x="49374" y="23900"/>
                  </a:cubicBezTo>
                  <a:cubicBezTo>
                    <a:pt x="49118" y="23838"/>
                    <a:pt x="48868" y="23776"/>
                    <a:pt x="48607" y="23729"/>
                  </a:cubicBezTo>
                  <a:cubicBezTo>
                    <a:pt x="48328" y="23684"/>
                    <a:pt x="48045" y="23661"/>
                    <a:pt x="47760" y="23661"/>
                  </a:cubicBezTo>
                  <a:cubicBezTo>
                    <a:pt x="47476" y="23668"/>
                    <a:pt x="47192" y="23713"/>
                    <a:pt x="46914" y="23763"/>
                  </a:cubicBezTo>
                  <a:cubicBezTo>
                    <a:pt x="46641" y="23815"/>
                    <a:pt x="46374" y="23873"/>
                    <a:pt x="46107" y="23928"/>
                  </a:cubicBezTo>
                  <a:cubicBezTo>
                    <a:pt x="45595" y="24043"/>
                    <a:pt x="45095" y="24167"/>
                    <a:pt x="44583" y="24264"/>
                  </a:cubicBezTo>
                  <a:cubicBezTo>
                    <a:pt x="44226" y="24327"/>
                    <a:pt x="43867" y="24384"/>
                    <a:pt x="43510" y="24418"/>
                  </a:cubicBezTo>
                  <a:cubicBezTo>
                    <a:pt x="43223" y="24446"/>
                    <a:pt x="42933" y="24457"/>
                    <a:pt x="42644" y="24457"/>
                  </a:cubicBezTo>
                  <a:cubicBezTo>
                    <a:pt x="42527" y="24457"/>
                    <a:pt x="42410" y="24455"/>
                    <a:pt x="42294" y="24452"/>
                  </a:cubicBezTo>
                  <a:cubicBezTo>
                    <a:pt x="42215" y="24452"/>
                    <a:pt x="42152" y="24531"/>
                    <a:pt x="42157" y="24605"/>
                  </a:cubicBezTo>
                  <a:cubicBezTo>
                    <a:pt x="42157" y="24644"/>
                    <a:pt x="42175" y="24678"/>
                    <a:pt x="42209" y="24707"/>
                  </a:cubicBezTo>
                  <a:cubicBezTo>
                    <a:pt x="42236" y="24736"/>
                    <a:pt x="42271" y="24741"/>
                    <a:pt x="42311" y="24741"/>
                  </a:cubicBezTo>
                  <a:cubicBezTo>
                    <a:pt x="42446" y="24747"/>
                    <a:pt x="42580" y="24750"/>
                    <a:pt x="42714" y="24750"/>
                  </a:cubicBezTo>
                  <a:cubicBezTo>
                    <a:pt x="43249" y="24750"/>
                    <a:pt x="43784" y="24705"/>
                    <a:pt x="44311" y="24628"/>
                  </a:cubicBezTo>
                  <a:cubicBezTo>
                    <a:pt x="44919" y="24537"/>
                    <a:pt x="45516" y="24411"/>
                    <a:pt x="46112" y="24298"/>
                  </a:cubicBezTo>
                  <a:lnTo>
                    <a:pt x="46107" y="24298"/>
                  </a:lnTo>
                  <a:cubicBezTo>
                    <a:pt x="46442" y="24235"/>
                    <a:pt x="46771" y="24179"/>
                    <a:pt x="47106" y="24122"/>
                  </a:cubicBezTo>
                  <a:cubicBezTo>
                    <a:pt x="47282" y="24093"/>
                    <a:pt x="47460" y="24070"/>
                    <a:pt x="47641" y="24059"/>
                  </a:cubicBezTo>
                  <a:cubicBezTo>
                    <a:pt x="47723" y="24054"/>
                    <a:pt x="47806" y="24051"/>
                    <a:pt x="47888" y="24051"/>
                  </a:cubicBezTo>
                  <a:cubicBezTo>
                    <a:pt x="47971" y="24051"/>
                    <a:pt x="48053" y="24054"/>
                    <a:pt x="48135" y="24059"/>
                  </a:cubicBezTo>
                  <a:cubicBezTo>
                    <a:pt x="48664" y="24099"/>
                    <a:pt x="49170" y="24235"/>
                    <a:pt x="49681" y="24366"/>
                  </a:cubicBezTo>
                  <a:cubicBezTo>
                    <a:pt x="50143" y="24475"/>
                    <a:pt x="50614" y="24578"/>
                    <a:pt x="51091" y="24578"/>
                  </a:cubicBezTo>
                  <a:cubicBezTo>
                    <a:pt x="51165" y="24578"/>
                    <a:pt x="51238" y="24576"/>
                    <a:pt x="51312" y="24571"/>
                  </a:cubicBezTo>
                  <a:cubicBezTo>
                    <a:pt x="51806" y="24531"/>
                    <a:pt x="52272" y="24361"/>
                    <a:pt x="52721" y="24173"/>
                  </a:cubicBezTo>
                  <a:cubicBezTo>
                    <a:pt x="52954" y="24070"/>
                    <a:pt x="53181" y="23975"/>
                    <a:pt x="53414" y="23883"/>
                  </a:cubicBezTo>
                  <a:cubicBezTo>
                    <a:pt x="53652" y="23792"/>
                    <a:pt x="53903" y="23718"/>
                    <a:pt x="54153" y="23668"/>
                  </a:cubicBezTo>
                  <a:cubicBezTo>
                    <a:pt x="54393" y="23624"/>
                    <a:pt x="54633" y="23605"/>
                    <a:pt x="54875" y="23605"/>
                  </a:cubicBezTo>
                  <a:cubicBezTo>
                    <a:pt x="54983" y="23605"/>
                    <a:pt x="55090" y="23609"/>
                    <a:pt x="55199" y="23616"/>
                  </a:cubicBezTo>
                  <a:cubicBezTo>
                    <a:pt x="55784" y="23656"/>
                    <a:pt x="56351" y="23792"/>
                    <a:pt x="56915" y="23941"/>
                  </a:cubicBezTo>
                  <a:cubicBezTo>
                    <a:pt x="57476" y="24088"/>
                    <a:pt x="58040" y="24248"/>
                    <a:pt x="58608" y="24355"/>
                  </a:cubicBezTo>
                  <a:cubicBezTo>
                    <a:pt x="58903" y="24411"/>
                    <a:pt x="59193" y="24445"/>
                    <a:pt x="59495" y="24458"/>
                  </a:cubicBezTo>
                  <a:cubicBezTo>
                    <a:pt x="59592" y="24461"/>
                    <a:pt x="59689" y="24463"/>
                    <a:pt x="59787" y="24463"/>
                  </a:cubicBezTo>
                  <a:cubicBezTo>
                    <a:pt x="59988" y="24463"/>
                    <a:pt x="60190" y="24455"/>
                    <a:pt x="60392" y="24440"/>
                  </a:cubicBezTo>
                  <a:cubicBezTo>
                    <a:pt x="60995" y="24400"/>
                    <a:pt x="61596" y="24327"/>
                    <a:pt x="62205" y="24309"/>
                  </a:cubicBezTo>
                  <a:cubicBezTo>
                    <a:pt x="62256" y="24303"/>
                    <a:pt x="62301" y="24258"/>
                    <a:pt x="62296" y="24201"/>
                  </a:cubicBezTo>
                  <a:cubicBezTo>
                    <a:pt x="62296" y="24151"/>
                    <a:pt x="62244" y="24111"/>
                    <a:pt x="62194" y="24111"/>
                  </a:cubicBezTo>
                  <a:cubicBezTo>
                    <a:pt x="61407" y="24134"/>
                    <a:pt x="60626" y="24250"/>
                    <a:pt x="59841" y="24250"/>
                  </a:cubicBezTo>
                  <a:cubicBezTo>
                    <a:pt x="59690" y="24250"/>
                    <a:pt x="59538" y="24245"/>
                    <a:pt x="59386" y="24235"/>
                  </a:cubicBezTo>
                  <a:cubicBezTo>
                    <a:pt x="59079" y="24213"/>
                    <a:pt x="58784" y="24162"/>
                    <a:pt x="58483" y="24099"/>
                  </a:cubicBezTo>
                  <a:cubicBezTo>
                    <a:pt x="58192" y="24036"/>
                    <a:pt x="57909" y="23963"/>
                    <a:pt x="57625" y="23883"/>
                  </a:cubicBezTo>
                  <a:cubicBezTo>
                    <a:pt x="57045" y="23724"/>
                    <a:pt x="56471" y="23548"/>
                    <a:pt x="55881" y="23440"/>
                  </a:cubicBezTo>
                  <a:cubicBezTo>
                    <a:pt x="55522" y="23372"/>
                    <a:pt x="55158" y="23332"/>
                    <a:pt x="54801" y="23332"/>
                  </a:cubicBezTo>
                  <a:close/>
                  <a:moveTo>
                    <a:pt x="72618" y="26308"/>
                  </a:moveTo>
                  <a:cubicBezTo>
                    <a:pt x="72617" y="26309"/>
                    <a:pt x="72615" y="26309"/>
                    <a:pt x="72614" y="26310"/>
                  </a:cubicBezTo>
                  <a:cubicBezTo>
                    <a:pt x="72615" y="26309"/>
                    <a:pt x="72617" y="26309"/>
                    <a:pt x="72618" y="26308"/>
                  </a:cubicBezTo>
                  <a:close/>
                  <a:moveTo>
                    <a:pt x="32668" y="26315"/>
                  </a:moveTo>
                  <a:cubicBezTo>
                    <a:pt x="32401" y="26315"/>
                    <a:pt x="32134" y="26338"/>
                    <a:pt x="31872" y="26389"/>
                  </a:cubicBezTo>
                  <a:cubicBezTo>
                    <a:pt x="31470" y="26464"/>
                    <a:pt x="31082" y="26588"/>
                    <a:pt x="30696" y="26736"/>
                  </a:cubicBezTo>
                  <a:cubicBezTo>
                    <a:pt x="30293" y="26889"/>
                    <a:pt x="29894" y="27060"/>
                    <a:pt x="29492" y="27214"/>
                  </a:cubicBezTo>
                  <a:cubicBezTo>
                    <a:pt x="29042" y="27384"/>
                    <a:pt x="28577" y="27514"/>
                    <a:pt x="28105" y="27605"/>
                  </a:cubicBezTo>
                  <a:cubicBezTo>
                    <a:pt x="28087" y="27611"/>
                    <a:pt x="28071" y="27616"/>
                    <a:pt x="28048" y="27616"/>
                  </a:cubicBezTo>
                  <a:lnTo>
                    <a:pt x="28060" y="27616"/>
                  </a:lnTo>
                  <a:cubicBezTo>
                    <a:pt x="27515" y="27718"/>
                    <a:pt x="26962" y="27770"/>
                    <a:pt x="26406" y="27786"/>
                  </a:cubicBezTo>
                  <a:cubicBezTo>
                    <a:pt x="26272" y="27791"/>
                    <a:pt x="26138" y="27793"/>
                    <a:pt x="26004" y="27793"/>
                  </a:cubicBezTo>
                  <a:cubicBezTo>
                    <a:pt x="25562" y="27793"/>
                    <a:pt x="25118" y="27772"/>
                    <a:pt x="24678" y="27741"/>
                  </a:cubicBezTo>
                  <a:cubicBezTo>
                    <a:pt x="24161" y="27702"/>
                    <a:pt x="23644" y="27645"/>
                    <a:pt x="23133" y="27589"/>
                  </a:cubicBezTo>
                  <a:cubicBezTo>
                    <a:pt x="23117" y="27587"/>
                    <a:pt x="23102" y="27585"/>
                    <a:pt x="23086" y="27585"/>
                  </a:cubicBezTo>
                  <a:cubicBezTo>
                    <a:pt x="23051" y="27585"/>
                    <a:pt x="23017" y="27592"/>
                    <a:pt x="22986" y="27616"/>
                  </a:cubicBezTo>
                  <a:cubicBezTo>
                    <a:pt x="22946" y="27645"/>
                    <a:pt x="22912" y="27691"/>
                    <a:pt x="22900" y="27741"/>
                  </a:cubicBezTo>
                  <a:cubicBezTo>
                    <a:pt x="22894" y="27793"/>
                    <a:pt x="22900" y="27844"/>
                    <a:pt x="22928" y="27889"/>
                  </a:cubicBezTo>
                  <a:cubicBezTo>
                    <a:pt x="22957" y="27930"/>
                    <a:pt x="23008" y="27964"/>
                    <a:pt x="23054" y="27969"/>
                  </a:cubicBezTo>
                  <a:cubicBezTo>
                    <a:pt x="23838" y="28066"/>
                    <a:pt x="24617" y="28145"/>
                    <a:pt x="25406" y="28185"/>
                  </a:cubicBezTo>
                  <a:cubicBezTo>
                    <a:pt x="25623" y="28194"/>
                    <a:pt x="25841" y="28199"/>
                    <a:pt x="26058" y="28199"/>
                  </a:cubicBezTo>
                  <a:cubicBezTo>
                    <a:pt x="26638" y="28199"/>
                    <a:pt x="27217" y="28163"/>
                    <a:pt x="27787" y="28077"/>
                  </a:cubicBezTo>
                  <a:cubicBezTo>
                    <a:pt x="28168" y="28025"/>
                    <a:pt x="28538" y="27946"/>
                    <a:pt x="28906" y="27844"/>
                  </a:cubicBezTo>
                  <a:cubicBezTo>
                    <a:pt x="29288" y="27736"/>
                    <a:pt x="29656" y="27600"/>
                    <a:pt x="30020" y="27452"/>
                  </a:cubicBezTo>
                  <a:cubicBezTo>
                    <a:pt x="30350" y="27321"/>
                    <a:pt x="30679" y="27180"/>
                    <a:pt x="31009" y="27060"/>
                  </a:cubicBezTo>
                  <a:cubicBezTo>
                    <a:pt x="31321" y="26946"/>
                    <a:pt x="31640" y="26850"/>
                    <a:pt x="31963" y="26781"/>
                  </a:cubicBezTo>
                  <a:cubicBezTo>
                    <a:pt x="32123" y="26758"/>
                    <a:pt x="32281" y="26736"/>
                    <a:pt x="32441" y="26724"/>
                  </a:cubicBezTo>
                  <a:cubicBezTo>
                    <a:pt x="32531" y="26719"/>
                    <a:pt x="32622" y="26716"/>
                    <a:pt x="32713" y="26716"/>
                  </a:cubicBezTo>
                  <a:cubicBezTo>
                    <a:pt x="32804" y="26716"/>
                    <a:pt x="32895" y="26719"/>
                    <a:pt x="32986" y="26724"/>
                  </a:cubicBezTo>
                  <a:cubicBezTo>
                    <a:pt x="33424" y="26764"/>
                    <a:pt x="33856" y="26866"/>
                    <a:pt x="34271" y="27009"/>
                  </a:cubicBezTo>
                  <a:cubicBezTo>
                    <a:pt x="34981" y="27253"/>
                    <a:pt x="35656" y="27589"/>
                    <a:pt x="36345" y="27883"/>
                  </a:cubicBezTo>
                  <a:cubicBezTo>
                    <a:pt x="36691" y="28032"/>
                    <a:pt x="37038" y="28168"/>
                    <a:pt x="37395" y="28276"/>
                  </a:cubicBezTo>
                  <a:cubicBezTo>
                    <a:pt x="37743" y="28389"/>
                    <a:pt x="38100" y="28463"/>
                    <a:pt x="38464" y="28497"/>
                  </a:cubicBezTo>
                  <a:cubicBezTo>
                    <a:pt x="38571" y="28504"/>
                    <a:pt x="38678" y="28509"/>
                    <a:pt x="38783" y="28509"/>
                  </a:cubicBezTo>
                  <a:cubicBezTo>
                    <a:pt x="38851" y="28509"/>
                    <a:pt x="38919" y="28507"/>
                    <a:pt x="38987" y="28502"/>
                  </a:cubicBezTo>
                  <a:cubicBezTo>
                    <a:pt x="39180" y="28497"/>
                    <a:pt x="39373" y="28468"/>
                    <a:pt x="39566" y="28429"/>
                  </a:cubicBezTo>
                  <a:cubicBezTo>
                    <a:pt x="39760" y="28389"/>
                    <a:pt x="39952" y="28327"/>
                    <a:pt x="40140" y="28264"/>
                  </a:cubicBezTo>
                  <a:cubicBezTo>
                    <a:pt x="40368" y="28190"/>
                    <a:pt x="40589" y="28117"/>
                    <a:pt x="40811" y="28043"/>
                  </a:cubicBezTo>
                  <a:cubicBezTo>
                    <a:pt x="41589" y="27776"/>
                    <a:pt x="42356" y="27497"/>
                    <a:pt x="43146" y="27282"/>
                  </a:cubicBezTo>
                  <a:cubicBezTo>
                    <a:pt x="43442" y="27201"/>
                    <a:pt x="43731" y="27133"/>
                    <a:pt x="44027" y="27077"/>
                  </a:cubicBezTo>
                  <a:cubicBezTo>
                    <a:pt x="44368" y="27015"/>
                    <a:pt x="44703" y="26968"/>
                    <a:pt x="45050" y="26946"/>
                  </a:cubicBezTo>
                  <a:cubicBezTo>
                    <a:pt x="45208" y="26936"/>
                    <a:pt x="45366" y="26932"/>
                    <a:pt x="45524" y="26932"/>
                  </a:cubicBezTo>
                  <a:cubicBezTo>
                    <a:pt x="45724" y="26932"/>
                    <a:pt x="45924" y="26939"/>
                    <a:pt x="46123" y="26952"/>
                  </a:cubicBezTo>
                  <a:cubicBezTo>
                    <a:pt x="46425" y="26975"/>
                    <a:pt x="46726" y="27015"/>
                    <a:pt x="47027" y="27071"/>
                  </a:cubicBezTo>
                  <a:cubicBezTo>
                    <a:pt x="47345" y="27128"/>
                    <a:pt x="47664" y="27207"/>
                    <a:pt x="47982" y="27287"/>
                  </a:cubicBezTo>
                  <a:cubicBezTo>
                    <a:pt x="48619" y="27446"/>
                    <a:pt x="49249" y="27623"/>
                    <a:pt x="49886" y="27770"/>
                  </a:cubicBezTo>
                  <a:cubicBezTo>
                    <a:pt x="50521" y="27923"/>
                    <a:pt x="51164" y="28054"/>
                    <a:pt x="51817" y="28117"/>
                  </a:cubicBezTo>
                  <a:cubicBezTo>
                    <a:pt x="52094" y="28146"/>
                    <a:pt x="52373" y="28161"/>
                    <a:pt x="52652" y="28161"/>
                  </a:cubicBezTo>
                  <a:cubicBezTo>
                    <a:pt x="53027" y="28161"/>
                    <a:pt x="53402" y="28133"/>
                    <a:pt x="53772" y="28071"/>
                  </a:cubicBezTo>
                  <a:cubicBezTo>
                    <a:pt x="53794" y="28066"/>
                    <a:pt x="53812" y="28054"/>
                    <a:pt x="53812" y="28032"/>
                  </a:cubicBezTo>
                  <a:cubicBezTo>
                    <a:pt x="53812" y="28016"/>
                    <a:pt x="53794" y="27997"/>
                    <a:pt x="53779" y="27997"/>
                  </a:cubicBezTo>
                  <a:cubicBezTo>
                    <a:pt x="53777" y="27997"/>
                    <a:pt x="53774" y="27997"/>
                    <a:pt x="53772" y="27998"/>
                  </a:cubicBezTo>
                  <a:cubicBezTo>
                    <a:pt x="53505" y="28037"/>
                    <a:pt x="53238" y="28066"/>
                    <a:pt x="52965" y="28077"/>
                  </a:cubicBezTo>
                  <a:cubicBezTo>
                    <a:pt x="52872" y="28081"/>
                    <a:pt x="52778" y="28082"/>
                    <a:pt x="52685" y="28082"/>
                  </a:cubicBezTo>
                  <a:cubicBezTo>
                    <a:pt x="52494" y="28082"/>
                    <a:pt x="52303" y="28075"/>
                    <a:pt x="52113" y="28059"/>
                  </a:cubicBezTo>
                  <a:lnTo>
                    <a:pt x="52118" y="28059"/>
                  </a:lnTo>
                  <a:cubicBezTo>
                    <a:pt x="51153" y="27986"/>
                    <a:pt x="50214" y="27759"/>
                    <a:pt x="49288" y="27508"/>
                  </a:cubicBezTo>
                  <a:cubicBezTo>
                    <a:pt x="48823" y="27384"/>
                    <a:pt x="48362" y="27248"/>
                    <a:pt x="47896" y="27128"/>
                  </a:cubicBezTo>
                  <a:cubicBezTo>
                    <a:pt x="47675" y="27065"/>
                    <a:pt x="47447" y="27009"/>
                    <a:pt x="47221" y="26963"/>
                  </a:cubicBezTo>
                  <a:cubicBezTo>
                    <a:pt x="46988" y="26912"/>
                    <a:pt x="46749" y="26866"/>
                    <a:pt x="46510" y="26839"/>
                  </a:cubicBezTo>
                  <a:cubicBezTo>
                    <a:pt x="46134" y="26786"/>
                    <a:pt x="45758" y="26758"/>
                    <a:pt x="45378" y="26758"/>
                  </a:cubicBezTo>
                  <a:cubicBezTo>
                    <a:pt x="45344" y="26758"/>
                    <a:pt x="45311" y="26758"/>
                    <a:pt x="45278" y="26758"/>
                  </a:cubicBezTo>
                  <a:cubicBezTo>
                    <a:pt x="44885" y="26764"/>
                    <a:pt x="44493" y="26798"/>
                    <a:pt x="44106" y="26860"/>
                  </a:cubicBezTo>
                  <a:cubicBezTo>
                    <a:pt x="43334" y="26980"/>
                    <a:pt x="42584" y="27201"/>
                    <a:pt x="41845" y="27440"/>
                  </a:cubicBezTo>
                  <a:cubicBezTo>
                    <a:pt x="41459" y="27560"/>
                    <a:pt x="41066" y="27691"/>
                    <a:pt x="40680" y="27810"/>
                  </a:cubicBezTo>
                  <a:cubicBezTo>
                    <a:pt x="40476" y="27878"/>
                    <a:pt x="40266" y="27941"/>
                    <a:pt x="40054" y="28003"/>
                  </a:cubicBezTo>
                  <a:cubicBezTo>
                    <a:pt x="39873" y="28059"/>
                    <a:pt x="39692" y="28111"/>
                    <a:pt x="39503" y="28151"/>
                  </a:cubicBezTo>
                  <a:cubicBezTo>
                    <a:pt x="39300" y="28187"/>
                    <a:pt x="39094" y="28206"/>
                    <a:pt x="38887" y="28206"/>
                  </a:cubicBezTo>
                  <a:cubicBezTo>
                    <a:pt x="38799" y="28206"/>
                    <a:pt x="38711" y="28202"/>
                    <a:pt x="38622" y="28196"/>
                  </a:cubicBezTo>
                  <a:cubicBezTo>
                    <a:pt x="38418" y="28179"/>
                    <a:pt x="38213" y="28151"/>
                    <a:pt x="38009" y="28106"/>
                  </a:cubicBezTo>
                  <a:cubicBezTo>
                    <a:pt x="37811" y="28059"/>
                    <a:pt x="37612" y="28003"/>
                    <a:pt x="37418" y="27935"/>
                  </a:cubicBezTo>
                  <a:cubicBezTo>
                    <a:pt x="37402" y="27935"/>
                    <a:pt x="37390" y="27930"/>
                    <a:pt x="37379" y="27923"/>
                  </a:cubicBezTo>
                  <a:lnTo>
                    <a:pt x="37379" y="27923"/>
                  </a:lnTo>
                  <a:cubicBezTo>
                    <a:pt x="37384" y="27923"/>
                    <a:pt x="37395" y="27930"/>
                    <a:pt x="37402" y="27930"/>
                  </a:cubicBezTo>
                  <a:cubicBezTo>
                    <a:pt x="36691" y="27684"/>
                    <a:pt x="36026" y="27332"/>
                    <a:pt x="35344" y="27025"/>
                  </a:cubicBezTo>
                  <a:cubicBezTo>
                    <a:pt x="34646" y="26713"/>
                    <a:pt x="33918" y="26435"/>
                    <a:pt x="33157" y="26344"/>
                  </a:cubicBezTo>
                  <a:cubicBezTo>
                    <a:pt x="32992" y="26327"/>
                    <a:pt x="32827" y="26315"/>
                    <a:pt x="32668" y="26315"/>
                  </a:cubicBezTo>
                  <a:close/>
                  <a:moveTo>
                    <a:pt x="71143" y="35498"/>
                  </a:moveTo>
                  <a:cubicBezTo>
                    <a:pt x="71143" y="35504"/>
                    <a:pt x="71143" y="35509"/>
                    <a:pt x="71138" y="35509"/>
                  </a:cubicBezTo>
                  <a:lnTo>
                    <a:pt x="71138" y="35509"/>
                  </a:lnTo>
                  <a:cubicBezTo>
                    <a:pt x="71140" y="35506"/>
                    <a:pt x="71141" y="35502"/>
                    <a:pt x="71143" y="35498"/>
                  </a:cubicBezTo>
                  <a:close/>
                  <a:moveTo>
                    <a:pt x="112576" y="3394"/>
                  </a:moveTo>
                  <a:cubicBezTo>
                    <a:pt x="112683" y="3394"/>
                    <a:pt x="112790" y="3397"/>
                    <a:pt x="112897" y="3404"/>
                  </a:cubicBezTo>
                  <a:cubicBezTo>
                    <a:pt x="113283" y="3438"/>
                    <a:pt x="113663" y="3524"/>
                    <a:pt x="114027" y="3648"/>
                  </a:cubicBezTo>
                  <a:cubicBezTo>
                    <a:pt x="114567" y="3847"/>
                    <a:pt x="115061" y="4125"/>
                    <a:pt x="115533" y="4455"/>
                  </a:cubicBezTo>
                  <a:cubicBezTo>
                    <a:pt x="116783" y="5342"/>
                    <a:pt x="117806" y="6506"/>
                    <a:pt x="118879" y="7597"/>
                  </a:cubicBezTo>
                  <a:cubicBezTo>
                    <a:pt x="119170" y="7888"/>
                    <a:pt x="119466" y="8177"/>
                    <a:pt x="119760" y="8468"/>
                  </a:cubicBezTo>
                  <a:cubicBezTo>
                    <a:pt x="120096" y="8803"/>
                    <a:pt x="120431" y="9137"/>
                    <a:pt x="120767" y="9473"/>
                  </a:cubicBezTo>
                  <a:cubicBezTo>
                    <a:pt x="121443" y="10144"/>
                    <a:pt x="122136" y="10802"/>
                    <a:pt x="122875" y="11405"/>
                  </a:cubicBezTo>
                  <a:cubicBezTo>
                    <a:pt x="123175" y="11649"/>
                    <a:pt x="123482" y="11877"/>
                    <a:pt x="123801" y="12098"/>
                  </a:cubicBezTo>
                  <a:cubicBezTo>
                    <a:pt x="123193" y="12729"/>
                    <a:pt x="122574" y="13354"/>
                    <a:pt x="121942" y="13962"/>
                  </a:cubicBezTo>
                  <a:cubicBezTo>
                    <a:pt x="121136" y="14746"/>
                    <a:pt x="120306" y="15502"/>
                    <a:pt x="119448" y="16223"/>
                  </a:cubicBezTo>
                  <a:cubicBezTo>
                    <a:pt x="119401" y="16250"/>
                    <a:pt x="119358" y="16281"/>
                    <a:pt x="119312" y="16312"/>
                  </a:cubicBezTo>
                  <a:lnTo>
                    <a:pt x="119312" y="16312"/>
                  </a:lnTo>
                  <a:cubicBezTo>
                    <a:pt x="119316" y="16310"/>
                    <a:pt x="119320" y="16309"/>
                    <a:pt x="119323" y="16309"/>
                  </a:cubicBezTo>
                  <a:lnTo>
                    <a:pt x="119323" y="16309"/>
                  </a:lnTo>
                  <a:cubicBezTo>
                    <a:pt x="117499" y="17463"/>
                    <a:pt x="115482" y="18258"/>
                    <a:pt x="113431" y="18900"/>
                  </a:cubicBezTo>
                  <a:cubicBezTo>
                    <a:pt x="113433" y="18900"/>
                    <a:pt x="113436" y="18900"/>
                    <a:pt x="113438" y="18900"/>
                  </a:cubicBezTo>
                  <a:lnTo>
                    <a:pt x="113438" y="18900"/>
                  </a:lnTo>
                  <a:cubicBezTo>
                    <a:pt x="111808" y="19406"/>
                    <a:pt x="110156" y="19829"/>
                    <a:pt x="108498" y="20224"/>
                  </a:cubicBezTo>
                  <a:cubicBezTo>
                    <a:pt x="106521" y="20702"/>
                    <a:pt x="104538" y="21133"/>
                    <a:pt x="102555" y="21554"/>
                  </a:cubicBezTo>
                  <a:cubicBezTo>
                    <a:pt x="100566" y="21974"/>
                    <a:pt x="98577" y="22383"/>
                    <a:pt x="96589" y="22798"/>
                  </a:cubicBezTo>
                  <a:cubicBezTo>
                    <a:pt x="96350" y="22850"/>
                    <a:pt x="96112" y="22895"/>
                    <a:pt x="95873" y="22945"/>
                  </a:cubicBezTo>
                  <a:cubicBezTo>
                    <a:pt x="95764" y="22968"/>
                    <a:pt x="95656" y="22992"/>
                    <a:pt x="95548" y="23013"/>
                  </a:cubicBezTo>
                  <a:cubicBezTo>
                    <a:pt x="95338" y="23047"/>
                    <a:pt x="95123" y="23076"/>
                    <a:pt x="94906" y="23105"/>
                  </a:cubicBezTo>
                  <a:cubicBezTo>
                    <a:pt x="94378" y="23173"/>
                    <a:pt x="93854" y="23230"/>
                    <a:pt x="93327" y="23286"/>
                  </a:cubicBezTo>
                  <a:cubicBezTo>
                    <a:pt x="92162" y="23422"/>
                    <a:pt x="90991" y="23577"/>
                    <a:pt x="89855" y="23873"/>
                  </a:cubicBezTo>
                  <a:cubicBezTo>
                    <a:pt x="89343" y="24002"/>
                    <a:pt x="88843" y="24167"/>
                    <a:pt x="88365" y="24395"/>
                  </a:cubicBezTo>
                  <a:cubicBezTo>
                    <a:pt x="88161" y="24497"/>
                    <a:pt x="87963" y="24616"/>
                    <a:pt x="87769" y="24747"/>
                  </a:cubicBezTo>
                  <a:cubicBezTo>
                    <a:pt x="87599" y="24867"/>
                    <a:pt x="87439" y="25009"/>
                    <a:pt x="87303" y="25161"/>
                  </a:cubicBezTo>
                  <a:cubicBezTo>
                    <a:pt x="87240" y="25236"/>
                    <a:pt x="87184" y="25315"/>
                    <a:pt x="87127" y="25394"/>
                  </a:cubicBezTo>
                  <a:cubicBezTo>
                    <a:pt x="87059" y="25502"/>
                    <a:pt x="87002" y="25622"/>
                    <a:pt x="86951" y="25741"/>
                  </a:cubicBezTo>
                  <a:cubicBezTo>
                    <a:pt x="86894" y="25861"/>
                    <a:pt x="86854" y="25992"/>
                    <a:pt x="86831" y="26128"/>
                  </a:cubicBezTo>
                  <a:cubicBezTo>
                    <a:pt x="86809" y="26247"/>
                    <a:pt x="86797" y="26361"/>
                    <a:pt x="86804" y="26485"/>
                  </a:cubicBezTo>
                  <a:cubicBezTo>
                    <a:pt x="86809" y="26600"/>
                    <a:pt x="86831" y="26708"/>
                    <a:pt x="86865" y="26821"/>
                  </a:cubicBezTo>
                  <a:cubicBezTo>
                    <a:pt x="86894" y="26929"/>
                    <a:pt x="86940" y="27025"/>
                    <a:pt x="86996" y="27122"/>
                  </a:cubicBezTo>
                  <a:cubicBezTo>
                    <a:pt x="87053" y="27225"/>
                    <a:pt x="87122" y="27316"/>
                    <a:pt x="87195" y="27401"/>
                  </a:cubicBezTo>
                  <a:cubicBezTo>
                    <a:pt x="87274" y="27492"/>
                    <a:pt x="87360" y="27571"/>
                    <a:pt x="87452" y="27645"/>
                  </a:cubicBezTo>
                  <a:cubicBezTo>
                    <a:pt x="87644" y="27815"/>
                    <a:pt x="87872" y="27951"/>
                    <a:pt x="88093" y="28077"/>
                  </a:cubicBezTo>
                  <a:cubicBezTo>
                    <a:pt x="88331" y="28202"/>
                    <a:pt x="88577" y="28310"/>
                    <a:pt x="88821" y="28412"/>
                  </a:cubicBezTo>
                  <a:cubicBezTo>
                    <a:pt x="89054" y="28509"/>
                    <a:pt x="89298" y="28599"/>
                    <a:pt x="89537" y="28685"/>
                  </a:cubicBezTo>
                  <a:cubicBezTo>
                    <a:pt x="89645" y="28725"/>
                    <a:pt x="89747" y="28764"/>
                    <a:pt x="89855" y="28804"/>
                  </a:cubicBezTo>
                  <a:cubicBezTo>
                    <a:pt x="90048" y="28877"/>
                    <a:pt x="90235" y="28958"/>
                    <a:pt x="90423" y="29048"/>
                  </a:cubicBezTo>
                  <a:cubicBezTo>
                    <a:pt x="90616" y="29150"/>
                    <a:pt x="90793" y="29259"/>
                    <a:pt x="90957" y="29396"/>
                  </a:cubicBezTo>
                  <a:cubicBezTo>
                    <a:pt x="91003" y="29446"/>
                    <a:pt x="91048" y="29491"/>
                    <a:pt x="91087" y="29548"/>
                  </a:cubicBezTo>
                  <a:cubicBezTo>
                    <a:pt x="91105" y="29583"/>
                    <a:pt x="91122" y="29611"/>
                    <a:pt x="91139" y="29651"/>
                  </a:cubicBezTo>
                  <a:cubicBezTo>
                    <a:pt x="91139" y="29668"/>
                    <a:pt x="91145" y="29690"/>
                    <a:pt x="91145" y="29713"/>
                  </a:cubicBezTo>
                  <a:lnTo>
                    <a:pt x="91145" y="29753"/>
                  </a:lnTo>
                  <a:cubicBezTo>
                    <a:pt x="91139" y="29776"/>
                    <a:pt x="91127" y="29798"/>
                    <a:pt x="91116" y="29827"/>
                  </a:cubicBezTo>
                  <a:cubicBezTo>
                    <a:pt x="91093" y="29861"/>
                    <a:pt x="91071" y="29900"/>
                    <a:pt x="91042" y="29934"/>
                  </a:cubicBezTo>
                  <a:cubicBezTo>
                    <a:pt x="90963" y="30015"/>
                    <a:pt x="90883" y="30078"/>
                    <a:pt x="90793" y="30139"/>
                  </a:cubicBezTo>
                  <a:cubicBezTo>
                    <a:pt x="90479" y="30333"/>
                    <a:pt x="90133" y="30464"/>
                    <a:pt x="89786" y="30577"/>
                  </a:cubicBezTo>
                  <a:cubicBezTo>
                    <a:pt x="87985" y="31128"/>
                    <a:pt x="86093" y="31332"/>
                    <a:pt x="84224" y="31458"/>
                  </a:cubicBezTo>
                  <a:cubicBezTo>
                    <a:pt x="82325" y="31589"/>
                    <a:pt x="80422" y="31634"/>
                    <a:pt x="78530" y="31856"/>
                  </a:cubicBezTo>
                  <a:cubicBezTo>
                    <a:pt x="77592" y="31964"/>
                    <a:pt x="76660" y="32129"/>
                    <a:pt x="75745" y="32367"/>
                  </a:cubicBezTo>
                  <a:cubicBezTo>
                    <a:pt x="74911" y="32583"/>
                    <a:pt x="74103" y="32907"/>
                    <a:pt x="73325" y="33288"/>
                  </a:cubicBezTo>
                  <a:cubicBezTo>
                    <a:pt x="72546" y="33674"/>
                    <a:pt x="71808" y="34122"/>
                    <a:pt x="71069" y="34583"/>
                  </a:cubicBezTo>
                  <a:cubicBezTo>
                    <a:pt x="70324" y="35048"/>
                    <a:pt x="69580" y="35526"/>
                    <a:pt x="68819" y="35964"/>
                  </a:cubicBezTo>
                  <a:cubicBezTo>
                    <a:pt x="68716" y="36026"/>
                    <a:pt x="68609" y="36084"/>
                    <a:pt x="68501" y="36139"/>
                  </a:cubicBezTo>
                  <a:cubicBezTo>
                    <a:pt x="68682" y="35942"/>
                    <a:pt x="68819" y="35703"/>
                    <a:pt x="68910" y="35452"/>
                  </a:cubicBezTo>
                  <a:cubicBezTo>
                    <a:pt x="68961" y="35316"/>
                    <a:pt x="68984" y="35168"/>
                    <a:pt x="69007" y="35027"/>
                  </a:cubicBezTo>
                  <a:cubicBezTo>
                    <a:pt x="69029" y="34873"/>
                    <a:pt x="69029" y="34725"/>
                    <a:pt x="69018" y="34571"/>
                  </a:cubicBezTo>
                  <a:cubicBezTo>
                    <a:pt x="69012" y="34442"/>
                    <a:pt x="68984" y="34305"/>
                    <a:pt x="68939" y="34174"/>
                  </a:cubicBezTo>
                  <a:cubicBezTo>
                    <a:pt x="68916" y="34112"/>
                    <a:pt x="68892" y="34049"/>
                    <a:pt x="68864" y="33986"/>
                  </a:cubicBezTo>
                  <a:cubicBezTo>
                    <a:pt x="68830" y="33912"/>
                    <a:pt x="68785" y="33839"/>
                    <a:pt x="68740" y="33771"/>
                  </a:cubicBezTo>
                  <a:cubicBezTo>
                    <a:pt x="68614" y="33566"/>
                    <a:pt x="68427" y="33396"/>
                    <a:pt x="68239" y="33241"/>
                  </a:cubicBezTo>
                  <a:cubicBezTo>
                    <a:pt x="68040" y="33078"/>
                    <a:pt x="67807" y="32952"/>
                    <a:pt x="67580" y="32827"/>
                  </a:cubicBezTo>
                  <a:cubicBezTo>
                    <a:pt x="67098" y="32566"/>
                    <a:pt x="66586" y="32367"/>
                    <a:pt x="66102" y="32105"/>
                  </a:cubicBezTo>
                  <a:cubicBezTo>
                    <a:pt x="65904" y="31998"/>
                    <a:pt x="65722" y="31878"/>
                    <a:pt x="65546" y="31736"/>
                  </a:cubicBezTo>
                  <a:cubicBezTo>
                    <a:pt x="65427" y="31639"/>
                    <a:pt x="65312" y="31537"/>
                    <a:pt x="65205" y="31435"/>
                  </a:cubicBezTo>
                  <a:cubicBezTo>
                    <a:pt x="65045" y="31271"/>
                    <a:pt x="64892" y="31100"/>
                    <a:pt x="64772" y="30907"/>
                  </a:cubicBezTo>
                  <a:cubicBezTo>
                    <a:pt x="64711" y="30804"/>
                    <a:pt x="64659" y="30702"/>
                    <a:pt x="64625" y="30589"/>
                  </a:cubicBezTo>
                  <a:cubicBezTo>
                    <a:pt x="64609" y="30514"/>
                    <a:pt x="64597" y="30440"/>
                    <a:pt x="64591" y="30367"/>
                  </a:cubicBezTo>
                  <a:cubicBezTo>
                    <a:pt x="64591" y="30299"/>
                    <a:pt x="64597" y="30230"/>
                    <a:pt x="64614" y="30162"/>
                  </a:cubicBezTo>
                  <a:cubicBezTo>
                    <a:pt x="64631" y="30083"/>
                    <a:pt x="64665" y="30015"/>
                    <a:pt x="64699" y="29941"/>
                  </a:cubicBezTo>
                  <a:cubicBezTo>
                    <a:pt x="64762" y="29832"/>
                    <a:pt x="64841" y="29737"/>
                    <a:pt x="64927" y="29645"/>
                  </a:cubicBezTo>
                  <a:cubicBezTo>
                    <a:pt x="65113" y="29457"/>
                    <a:pt x="65330" y="29304"/>
                    <a:pt x="65551" y="29168"/>
                  </a:cubicBezTo>
                  <a:cubicBezTo>
                    <a:pt x="66068" y="28861"/>
                    <a:pt x="66626" y="28628"/>
                    <a:pt x="67182" y="28423"/>
                  </a:cubicBezTo>
                  <a:cubicBezTo>
                    <a:pt x="67887" y="28156"/>
                    <a:pt x="68609" y="27941"/>
                    <a:pt x="69330" y="27725"/>
                  </a:cubicBezTo>
                  <a:lnTo>
                    <a:pt x="69330" y="27725"/>
                  </a:lnTo>
                  <a:lnTo>
                    <a:pt x="69319" y="27731"/>
                  </a:lnTo>
                  <a:cubicBezTo>
                    <a:pt x="70961" y="27248"/>
                    <a:pt x="72626" y="26826"/>
                    <a:pt x="74251" y="26286"/>
                  </a:cubicBezTo>
                  <a:cubicBezTo>
                    <a:pt x="74967" y="26048"/>
                    <a:pt x="75672" y="25787"/>
                    <a:pt x="76348" y="25457"/>
                  </a:cubicBezTo>
                  <a:cubicBezTo>
                    <a:pt x="76637" y="25321"/>
                    <a:pt x="76917" y="25161"/>
                    <a:pt x="77183" y="24985"/>
                  </a:cubicBezTo>
                  <a:cubicBezTo>
                    <a:pt x="77416" y="24833"/>
                    <a:pt x="77633" y="24657"/>
                    <a:pt x="77825" y="24458"/>
                  </a:cubicBezTo>
                  <a:cubicBezTo>
                    <a:pt x="78144" y="24128"/>
                    <a:pt x="78370" y="23695"/>
                    <a:pt x="78360" y="23230"/>
                  </a:cubicBezTo>
                  <a:cubicBezTo>
                    <a:pt x="78360" y="23110"/>
                    <a:pt x="78349" y="22997"/>
                    <a:pt x="78320" y="22884"/>
                  </a:cubicBezTo>
                  <a:cubicBezTo>
                    <a:pt x="78286" y="22753"/>
                    <a:pt x="78240" y="22622"/>
                    <a:pt x="78184" y="22496"/>
                  </a:cubicBezTo>
                  <a:cubicBezTo>
                    <a:pt x="78053" y="22218"/>
                    <a:pt x="77871" y="21969"/>
                    <a:pt x="77667" y="21741"/>
                  </a:cubicBezTo>
                  <a:cubicBezTo>
                    <a:pt x="77547" y="21599"/>
                    <a:pt x="77416" y="21474"/>
                    <a:pt x="77279" y="21343"/>
                  </a:cubicBezTo>
                  <a:cubicBezTo>
                    <a:pt x="77114" y="21190"/>
                    <a:pt x="76917" y="21059"/>
                    <a:pt x="76712" y="20946"/>
                  </a:cubicBezTo>
                  <a:cubicBezTo>
                    <a:pt x="76246" y="20679"/>
                    <a:pt x="75734" y="20497"/>
                    <a:pt x="75217" y="20343"/>
                  </a:cubicBezTo>
                  <a:cubicBezTo>
                    <a:pt x="74615" y="20167"/>
                    <a:pt x="74001" y="20031"/>
                    <a:pt x="73382" y="19900"/>
                  </a:cubicBezTo>
                  <a:cubicBezTo>
                    <a:pt x="72729" y="19764"/>
                    <a:pt x="72063" y="19645"/>
                    <a:pt x="71410" y="19508"/>
                  </a:cubicBezTo>
                  <a:cubicBezTo>
                    <a:pt x="71024" y="19428"/>
                    <a:pt x="70637" y="19343"/>
                    <a:pt x="70256" y="19252"/>
                  </a:cubicBezTo>
                  <a:cubicBezTo>
                    <a:pt x="69477" y="19058"/>
                    <a:pt x="68693" y="18832"/>
                    <a:pt x="67990" y="18445"/>
                  </a:cubicBezTo>
                  <a:cubicBezTo>
                    <a:pt x="67762" y="18315"/>
                    <a:pt x="67546" y="18167"/>
                    <a:pt x="67358" y="17991"/>
                  </a:cubicBezTo>
                  <a:cubicBezTo>
                    <a:pt x="67239" y="17872"/>
                    <a:pt x="67143" y="17752"/>
                    <a:pt x="67051" y="17616"/>
                  </a:cubicBezTo>
                  <a:cubicBezTo>
                    <a:pt x="66995" y="17513"/>
                    <a:pt x="66949" y="17406"/>
                    <a:pt x="66909" y="17292"/>
                  </a:cubicBezTo>
                  <a:cubicBezTo>
                    <a:pt x="66893" y="17217"/>
                    <a:pt x="66881" y="17144"/>
                    <a:pt x="66875" y="17070"/>
                  </a:cubicBezTo>
                  <a:cubicBezTo>
                    <a:pt x="66875" y="17002"/>
                    <a:pt x="66881" y="16934"/>
                    <a:pt x="66893" y="16866"/>
                  </a:cubicBezTo>
                  <a:cubicBezTo>
                    <a:pt x="66920" y="16786"/>
                    <a:pt x="66949" y="16713"/>
                    <a:pt x="66983" y="16638"/>
                  </a:cubicBezTo>
                  <a:cubicBezTo>
                    <a:pt x="67051" y="16536"/>
                    <a:pt x="67125" y="16440"/>
                    <a:pt x="67211" y="16349"/>
                  </a:cubicBezTo>
                  <a:cubicBezTo>
                    <a:pt x="67392" y="16167"/>
                    <a:pt x="67597" y="16019"/>
                    <a:pt x="67814" y="15888"/>
                  </a:cubicBezTo>
                  <a:cubicBezTo>
                    <a:pt x="68165" y="15683"/>
                    <a:pt x="68535" y="15513"/>
                    <a:pt x="68910" y="15365"/>
                  </a:cubicBezTo>
                  <a:cubicBezTo>
                    <a:pt x="69336" y="15195"/>
                    <a:pt x="69773" y="15053"/>
                    <a:pt x="70217" y="14922"/>
                  </a:cubicBezTo>
                  <a:cubicBezTo>
                    <a:pt x="70217" y="14917"/>
                    <a:pt x="70222" y="14917"/>
                    <a:pt x="70227" y="14917"/>
                  </a:cubicBezTo>
                  <a:lnTo>
                    <a:pt x="70227" y="14917"/>
                  </a:lnTo>
                  <a:cubicBezTo>
                    <a:pt x="70222" y="14917"/>
                    <a:pt x="70222" y="14917"/>
                    <a:pt x="70217" y="14922"/>
                  </a:cubicBezTo>
                  <a:cubicBezTo>
                    <a:pt x="70222" y="14917"/>
                    <a:pt x="70227" y="14917"/>
                    <a:pt x="70234" y="14917"/>
                  </a:cubicBezTo>
                  <a:lnTo>
                    <a:pt x="70227" y="14917"/>
                  </a:lnTo>
                  <a:cubicBezTo>
                    <a:pt x="70234" y="14917"/>
                    <a:pt x="70234" y="14917"/>
                    <a:pt x="70240" y="14911"/>
                  </a:cubicBezTo>
                  <a:cubicBezTo>
                    <a:pt x="71302" y="14604"/>
                    <a:pt x="72388" y="14366"/>
                    <a:pt x="73473" y="14143"/>
                  </a:cubicBezTo>
                  <a:cubicBezTo>
                    <a:pt x="73893" y="14059"/>
                    <a:pt x="74319" y="13973"/>
                    <a:pt x="74740" y="13883"/>
                  </a:cubicBezTo>
                  <a:cubicBezTo>
                    <a:pt x="74898" y="13842"/>
                    <a:pt x="75058" y="13808"/>
                    <a:pt x="75217" y="13768"/>
                  </a:cubicBezTo>
                  <a:cubicBezTo>
                    <a:pt x="75530" y="13689"/>
                    <a:pt x="75837" y="13587"/>
                    <a:pt x="76138" y="13490"/>
                  </a:cubicBezTo>
                  <a:cubicBezTo>
                    <a:pt x="77848" y="12956"/>
                    <a:pt x="79513" y="12281"/>
                    <a:pt x="81103" y="11450"/>
                  </a:cubicBezTo>
                  <a:cubicBezTo>
                    <a:pt x="81882" y="11046"/>
                    <a:pt x="82638" y="10592"/>
                    <a:pt x="83371" y="10115"/>
                  </a:cubicBezTo>
                  <a:cubicBezTo>
                    <a:pt x="83763" y="9860"/>
                    <a:pt x="84145" y="9598"/>
                    <a:pt x="84520" y="9325"/>
                  </a:cubicBezTo>
                  <a:cubicBezTo>
                    <a:pt x="84922" y="9042"/>
                    <a:pt x="85304" y="8728"/>
                    <a:pt x="85718" y="8468"/>
                  </a:cubicBezTo>
                  <a:cubicBezTo>
                    <a:pt x="85832" y="8399"/>
                    <a:pt x="85952" y="8337"/>
                    <a:pt x="86070" y="8274"/>
                  </a:cubicBezTo>
                  <a:cubicBezTo>
                    <a:pt x="86212" y="8200"/>
                    <a:pt x="86366" y="8143"/>
                    <a:pt x="86513" y="8098"/>
                  </a:cubicBezTo>
                  <a:cubicBezTo>
                    <a:pt x="86582" y="8075"/>
                    <a:pt x="86650" y="8058"/>
                    <a:pt x="86723" y="8046"/>
                  </a:cubicBezTo>
                  <a:cubicBezTo>
                    <a:pt x="86826" y="8024"/>
                    <a:pt x="86928" y="8012"/>
                    <a:pt x="87030" y="8007"/>
                  </a:cubicBezTo>
                  <a:cubicBezTo>
                    <a:pt x="87122" y="8007"/>
                    <a:pt x="87206" y="8007"/>
                    <a:pt x="87292" y="8019"/>
                  </a:cubicBezTo>
                  <a:cubicBezTo>
                    <a:pt x="87383" y="8024"/>
                    <a:pt x="87463" y="8041"/>
                    <a:pt x="87547" y="8058"/>
                  </a:cubicBezTo>
                  <a:cubicBezTo>
                    <a:pt x="87832" y="8138"/>
                    <a:pt x="88099" y="8258"/>
                    <a:pt x="88354" y="8399"/>
                  </a:cubicBezTo>
                  <a:cubicBezTo>
                    <a:pt x="88724" y="8604"/>
                    <a:pt x="89070" y="8830"/>
                    <a:pt x="89429" y="9053"/>
                  </a:cubicBezTo>
                  <a:cubicBezTo>
                    <a:pt x="89797" y="9274"/>
                    <a:pt x="90179" y="9485"/>
                    <a:pt x="90571" y="9666"/>
                  </a:cubicBezTo>
                  <a:cubicBezTo>
                    <a:pt x="90133" y="10013"/>
                    <a:pt x="89673" y="10337"/>
                    <a:pt x="89212" y="10666"/>
                  </a:cubicBezTo>
                  <a:cubicBezTo>
                    <a:pt x="88144" y="11421"/>
                    <a:pt x="87048" y="12144"/>
                    <a:pt x="85905" y="12792"/>
                  </a:cubicBezTo>
                  <a:cubicBezTo>
                    <a:pt x="85411" y="13070"/>
                    <a:pt x="84911" y="13331"/>
                    <a:pt x="84405" y="13576"/>
                  </a:cubicBezTo>
                  <a:cubicBezTo>
                    <a:pt x="83985" y="13774"/>
                    <a:pt x="83565" y="13962"/>
                    <a:pt x="83138" y="14133"/>
                  </a:cubicBezTo>
                  <a:cubicBezTo>
                    <a:pt x="82700" y="14314"/>
                    <a:pt x="82252" y="14479"/>
                    <a:pt x="81803" y="14626"/>
                  </a:cubicBezTo>
                  <a:cubicBezTo>
                    <a:pt x="81683" y="14667"/>
                    <a:pt x="81622" y="14791"/>
                    <a:pt x="81661" y="14906"/>
                  </a:cubicBezTo>
                  <a:cubicBezTo>
                    <a:pt x="81688" y="15000"/>
                    <a:pt x="81777" y="15059"/>
                    <a:pt x="81869" y="15059"/>
                  </a:cubicBezTo>
                  <a:cubicBezTo>
                    <a:pt x="81893" y="15059"/>
                    <a:pt x="81916" y="15056"/>
                    <a:pt x="81939" y="15048"/>
                  </a:cubicBezTo>
                  <a:cubicBezTo>
                    <a:pt x="82257" y="14951"/>
                    <a:pt x="82569" y="14849"/>
                    <a:pt x="82883" y="14735"/>
                  </a:cubicBezTo>
                  <a:cubicBezTo>
                    <a:pt x="83190" y="14621"/>
                    <a:pt x="83490" y="14502"/>
                    <a:pt x="83797" y="14371"/>
                  </a:cubicBezTo>
                  <a:cubicBezTo>
                    <a:pt x="84405" y="14115"/>
                    <a:pt x="84997" y="13826"/>
                    <a:pt x="85582" y="13513"/>
                  </a:cubicBezTo>
                  <a:cubicBezTo>
                    <a:pt x="86741" y="12900"/>
                    <a:pt x="87849" y="12195"/>
                    <a:pt x="88923" y="11450"/>
                  </a:cubicBezTo>
                  <a:cubicBezTo>
                    <a:pt x="89445" y="11087"/>
                    <a:pt x="89962" y="10718"/>
                    <a:pt x="90468" y="10337"/>
                  </a:cubicBezTo>
                  <a:cubicBezTo>
                    <a:pt x="90867" y="10036"/>
                    <a:pt x="91247" y="9717"/>
                    <a:pt x="91627" y="9404"/>
                  </a:cubicBezTo>
                  <a:cubicBezTo>
                    <a:pt x="92474" y="8701"/>
                    <a:pt x="93304" y="7985"/>
                    <a:pt x="94195" y="7342"/>
                  </a:cubicBezTo>
                  <a:cubicBezTo>
                    <a:pt x="94793" y="6910"/>
                    <a:pt x="95423" y="6512"/>
                    <a:pt x="96088" y="6183"/>
                  </a:cubicBezTo>
                  <a:cubicBezTo>
                    <a:pt x="96094" y="6183"/>
                    <a:pt x="96099" y="6178"/>
                    <a:pt x="96099" y="6178"/>
                  </a:cubicBezTo>
                  <a:lnTo>
                    <a:pt x="96099" y="6178"/>
                  </a:lnTo>
                  <a:lnTo>
                    <a:pt x="96094" y="6183"/>
                  </a:lnTo>
                  <a:cubicBezTo>
                    <a:pt x="96105" y="6178"/>
                    <a:pt x="96117" y="6171"/>
                    <a:pt x="96128" y="6166"/>
                  </a:cubicBezTo>
                  <a:lnTo>
                    <a:pt x="96128" y="6166"/>
                  </a:lnTo>
                  <a:cubicBezTo>
                    <a:pt x="96121" y="6169"/>
                    <a:pt x="96117" y="6170"/>
                    <a:pt x="96111" y="6172"/>
                  </a:cubicBezTo>
                  <a:lnTo>
                    <a:pt x="96111" y="6172"/>
                  </a:lnTo>
                  <a:cubicBezTo>
                    <a:pt x="96619" y="5936"/>
                    <a:pt x="97150" y="5745"/>
                    <a:pt x="97696" y="5632"/>
                  </a:cubicBezTo>
                  <a:cubicBezTo>
                    <a:pt x="98010" y="5572"/>
                    <a:pt x="98324" y="5541"/>
                    <a:pt x="98641" y="5541"/>
                  </a:cubicBezTo>
                  <a:cubicBezTo>
                    <a:pt x="98748" y="5541"/>
                    <a:pt x="98855" y="5545"/>
                    <a:pt x="98963" y="5552"/>
                  </a:cubicBezTo>
                  <a:cubicBezTo>
                    <a:pt x="99310" y="5586"/>
                    <a:pt x="99650" y="5654"/>
                    <a:pt x="99980" y="5769"/>
                  </a:cubicBezTo>
                  <a:cubicBezTo>
                    <a:pt x="100720" y="6035"/>
                    <a:pt x="101378" y="6478"/>
                    <a:pt x="102055" y="6865"/>
                  </a:cubicBezTo>
                  <a:cubicBezTo>
                    <a:pt x="102390" y="7057"/>
                    <a:pt x="102737" y="7240"/>
                    <a:pt x="103094" y="7382"/>
                  </a:cubicBezTo>
                  <a:cubicBezTo>
                    <a:pt x="103271" y="7456"/>
                    <a:pt x="103453" y="7513"/>
                    <a:pt x="103639" y="7563"/>
                  </a:cubicBezTo>
                  <a:cubicBezTo>
                    <a:pt x="103657" y="7569"/>
                    <a:pt x="103680" y="7569"/>
                    <a:pt x="103697" y="7576"/>
                  </a:cubicBezTo>
                  <a:cubicBezTo>
                    <a:pt x="103686" y="7587"/>
                    <a:pt x="103674" y="7592"/>
                    <a:pt x="103663" y="7597"/>
                  </a:cubicBezTo>
                  <a:cubicBezTo>
                    <a:pt x="103311" y="7854"/>
                    <a:pt x="102952" y="8103"/>
                    <a:pt x="102600" y="8353"/>
                  </a:cubicBezTo>
                  <a:cubicBezTo>
                    <a:pt x="102214" y="8633"/>
                    <a:pt x="101827" y="8905"/>
                    <a:pt x="101436" y="9178"/>
                  </a:cubicBezTo>
                  <a:cubicBezTo>
                    <a:pt x="100639" y="9740"/>
                    <a:pt x="99844" y="10291"/>
                    <a:pt x="99031" y="10831"/>
                  </a:cubicBezTo>
                  <a:cubicBezTo>
                    <a:pt x="97441" y="11888"/>
                    <a:pt x="95798" y="12887"/>
                    <a:pt x="94071" y="13718"/>
                  </a:cubicBezTo>
                  <a:cubicBezTo>
                    <a:pt x="93298" y="14093"/>
                    <a:pt x="92503" y="14429"/>
                    <a:pt x="91690" y="14712"/>
                  </a:cubicBezTo>
                  <a:cubicBezTo>
                    <a:pt x="91577" y="14752"/>
                    <a:pt x="91509" y="14877"/>
                    <a:pt x="91548" y="14990"/>
                  </a:cubicBezTo>
                  <a:cubicBezTo>
                    <a:pt x="91580" y="15082"/>
                    <a:pt x="91668" y="15144"/>
                    <a:pt x="91760" y="15144"/>
                  </a:cubicBezTo>
                  <a:cubicBezTo>
                    <a:pt x="91782" y="15144"/>
                    <a:pt x="91805" y="15140"/>
                    <a:pt x="91827" y="15132"/>
                  </a:cubicBezTo>
                  <a:cubicBezTo>
                    <a:pt x="92270" y="14979"/>
                    <a:pt x="92708" y="14814"/>
                    <a:pt x="93139" y="14639"/>
                  </a:cubicBezTo>
                  <a:cubicBezTo>
                    <a:pt x="93576" y="14456"/>
                    <a:pt x="94009" y="14258"/>
                    <a:pt x="94434" y="14047"/>
                  </a:cubicBezTo>
                  <a:cubicBezTo>
                    <a:pt x="95310" y="13627"/>
                    <a:pt x="96162" y="13160"/>
                    <a:pt x="96998" y="12667"/>
                  </a:cubicBezTo>
                  <a:cubicBezTo>
                    <a:pt x="98674" y="11672"/>
                    <a:pt x="100287" y="10564"/>
                    <a:pt x="101879" y="9439"/>
                  </a:cubicBezTo>
                  <a:cubicBezTo>
                    <a:pt x="102538" y="8979"/>
                    <a:pt x="103196" y="8518"/>
                    <a:pt x="103844" y="8046"/>
                  </a:cubicBezTo>
                  <a:cubicBezTo>
                    <a:pt x="104436" y="7621"/>
                    <a:pt x="105010" y="7177"/>
                    <a:pt x="105590" y="6740"/>
                  </a:cubicBezTo>
                  <a:cubicBezTo>
                    <a:pt x="106828" y="5803"/>
                    <a:pt x="108100" y="4875"/>
                    <a:pt x="109504" y="4194"/>
                  </a:cubicBezTo>
                  <a:cubicBezTo>
                    <a:pt x="110158" y="3881"/>
                    <a:pt x="110833" y="3632"/>
                    <a:pt x="111544" y="3490"/>
                  </a:cubicBezTo>
                  <a:cubicBezTo>
                    <a:pt x="111883" y="3428"/>
                    <a:pt x="112229" y="3394"/>
                    <a:pt x="112576" y="3394"/>
                  </a:cubicBezTo>
                  <a:close/>
                  <a:moveTo>
                    <a:pt x="72876" y="34020"/>
                  </a:moveTo>
                  <a:lnTo>
                    <a:pt x="72876" y="34020"/>
                  </a:lnTo>
                  <a:cubicBezTo>
                    <a:pt x="72831" y="34067"/>
                    <a:pt x="72785" y="34112"/>
                    <a:pt x="72745" y="34157"/>
                  </a:cubicBezTo>
                  <a:cubicBezTo>
                    <a:pt x="72506" y="34407"/>
                    <a:pt x="72307" y="34680"/>
                    <a:pt x="72120" y="34969"/>
                  </a:cubicBezTo>
                  <a:cubicBezTo>
                    <a:pt x="72018" y="35129"/>
                    <a:pt x="71921" y="35294"/>
                    <a:pt x="71830" y="35458"/>
                  </a:cubicBezTo>
                  <a:cubicBezTo>
                    <a:pt x="71745" y="35617"/>
                    <a:pt x="71659" y="35771"/>
                    <a:pt x="71564" y="35924"/>
                  </a:cubicBezTo>
                  <a:cubicBezTo>
                    <a:pt x="71518" y="35987"/>
                    <a:pt x="71467" y="36049"/>
                    <a:pt x="71415" y="36112"/>
                  </a:cubicBezTo>
                  <a:cubicBezTo>
                    <a:pt x="71359" y="36180"/>
                    <a:pt x="71297" y="36242"/>
                    <a:pt x="71228" y="36304"/>
                  </a:cubicBezTo>
                  <a:cubicBezTo>
                    <a:pt x="71092" y="36419"/>
                    <a:pt x="70943" y="36527"/>
                    <a:pt x="70802" y="36634"/>
                  </a:cubicBezTo>
                  <a:cubicBezTo>
                    <a:pt x="70762" y="36669"/>
                    <a:pt x="70717" y="36708"/>
                    <a:pt x="70671" y="36742"/>
                  </a:cubicBezTo>
                  <a:cubicBezTo>
                    <a:pt x="70712" y="36645"/>
                    <a:pt x="70751" y="36555"/>
                    <a:pt x="70785" y="36459"/>
                  </a:cubicBezTo>
                  <a:cubicBezTo>
                    <a:pt x="70841" y="36299"/>
                    <a:pt x="70904" y="36139"/>
                    <a:pt x="70961" y="35981"/>
                  </a:cubicBezTo>
                  <a:cubicBezTo>
                    <a:pt x="71017" y="35820"/>
                    <a:pt x="71077" y="35664"/>
                    <a:pt x="71138" y="35509"/>
                  </a:cubicBezTo>
                  <a:lnTo>
                    <a:pt x="71138" y="35509"/>
                  </a:lnTo>
                  <a:cubicBezTo>
                    <a:pt x="71143" y="35509"/>
                    <a:pt x="71143" y="35504"/>
                    <a:pt x="71148" y="35498"/>
                  </a:cubicBezTo>
                  <a:lnTo>
                    <a:pt x="71148" y="35492"/>
                  </a:lnTo>
                  <a:cubicBezTo>
                    <a:pt x="71194" y="35384"/>
                    <a:pt x="71245" y="35271"/>
                    <a:pt x="71297" y="35163"/>
                  </a:cubicBezTo>
                  <a:cubicBezTo>
                    <a:pt x="71347" y="35048"/>
                    <a:pt x="71399" y="34946"/>
                    <a:pt x="71462" y="34844"/>
                  </a:cubicBezTo>
                  <a:cubicBezTo>
                    <a:pt x="71927" y="34555"/>
                    <a:pt x="72399" y="34282"/>
                    <a:pt x="72876" y="34020"/>
                  </a:cubicBezTo>
                  <a:close/>
                  <a:moveTo>
                    <a:pt x="18263" y="34413"/>
                  </a:moveTo>
                  <a:cubicBezTo>
                    <a:pt x="17911" y="34418"/>
                    <a:pt x="17565" y="34442"/>
                    <a:pt x="17218" y="34492"/>
                  </a:cubicBezTo>
                  <a:cubicBezTo>
                    <a:pt x="16899" y="34537"/>
                    <a:pt x="16581" y="34618"/>
                    <a:pt x="16275" y="34708"/>
                  </a:cubicBezTo>
                  <a:cubicBezTo>
                    <a:pt x="15684" y="34885"/>
                    <a:pt x="15110" y="35123"/>
                    <a:pt x="14541" y="35368"/>
                  </a:cubicBezTo>
                  <a:cubicBezTo>
                    <a:pt x="13973" y="35617"/>
                    <a:pt x="13400" y="35861"/>
                    <a:pt x="12808" y="36049"/>
                  </a:cubicBezTo>
                  <a:cubicBezTo>
                    <a:pt x="12803" y="36049"/>
                    <a:pt x="12797" y="36055"/>
                    <a:pt x="12797" y="36055"/>
                  </a:cubicBezTo>
                  <a:cubicBezTo>
                    <a:pt x="11751" y="36373"/>
                    <a:pt x="10660" y="36532"/>
                    <a:pt x="9569" y="36583"/>
                  </a:cubicBezTo>
                  <a:lnTo>
                    <a:pt x="9547" y="36583"/>
                  </a:lnTo>
                  <a:cubicBezTo>
                    <a:pt x="9337" y="36591"/>
                    <a:pt x="9127" y="36596"/>
                    <a:pt x="8917" y="36596"/>
                  </a:cubicBezTo>
                  <a:cubicBezTo>
                    <a:pt x="8007" y="36596"/>
                    <a:pt x="7097" y="36512"/>
                    <a:pt x="6206" y="36322"/>
                  </a:cubicBezTo>
                  <a:cubicBezTo>
                    <a:pt x="5438" y="36152"/>
                    <a:pt x="4694" y="35908"/>
                    <a:pt x="3995" y="35554"/>
                  </a:cubicBezTo>
                  <a:cubicBezTo>
                    <a:pt x="3574" y="35339"/>
                    <a:pt x="3177" y="35083"/>
                    <a:pt x="2813" y="34776"/>
                  </a:cubicBezTo>
                  <a:cubicBezTo>
                    <a:pt x="2789" y="34758"/>
                    <a:pt x="2761" y="34750"/>
                    <a:pt x="2731" y="34750"/>
                  </a:cubicBezTo>
                  <a:cubicBezTo>
                    <a:pt x="2677" y="34750"/>
                    <a:pt x="2621" y="34778"/>
                    <a:pt x="2592" y="34822"/>
                  </a:cubicBezTo>
                  <a:cubicBezTo>
                    <a:pt x="2569" y="34856"/>
                    <a:pt x="2558" y="34896"/>
                    <a:pt x="2563" y="34935"/>
                  </a:cubicBezTo>
                  <a:cubicBezTo>
                    <a:pt x="2574" y="34980"/>
                    <a:pt x="2598" y="35014"/>
                    <a:pt x="2632" y="35043"/>
                  </a:cubicBezTo>
                  <a:cubicBezTo>
                    <a:pt x="3461" y="35730"/>
                    <a:pt x="4467" y="36191"/>
                    <a:pt x="5501" y="36487"/>
                  </a:cubicBezTo>
                  <a:cubicBezTo>
                    <a:pt x="6608" y="36800"/>
                    <a:pt x="7762" y="36930"/>
                    <a:pt x="8910" y="36936"/>
                  </a:cubicBezTo>
                  <a:cubicBezTo>
                    <a:pt x="8959" y="36936"/>
                    <a:pt x="9007" y="36937"/>
                    <a:pt x="9055" y="36937"/>
                  </a:cubicBezTo>
                  <a:cubicBezTo>
                    <a:pt x="10109" y="36937"/>
                    <a:pt x="11168" y="36823"/>
                    <a:pt x="12194" y="36583"/>
                  </a:cubicBezTo>
                  <a:cubicBezTo>
                    <a:pt x="12774" y="36446"/>
                    <a:pt x="13337" y="36259"/>
                    <a:pt x="13894" y="36037"/>
                  </a:cubicBezTo>
                  <a:cubicBezTo>
                    <a:pt x="14473" y="35805"/>
                    <a:pt x="15047" y="35538"/>
                    <a:pt x="15632" y="35310"/>
                  </a:cubicBezTo>
                  <a:cubicBezTo>
                    <a:pt x="15848" y="35231"/>
                    <a:pt x="16065" y="35151"/>
                    <a:pt x="16280" y="35083"/>
                  </a:cubicBezTo>
                  <a:cubicBezTo>
                    <a:pt x="16547" y="35003"/>
                    <a:pt x="16815" y="34935"/>
                    <a:pt x="17087" y="34885"/>
                  </a:cubicBezTo>
                  <a:cubicBezTo>
                    <a:pt x="17377" y="34828"/>
                    <a:pt x="17672" y="34799"/>
                    <a:pt x="17974" y="34783"/>
                  </a:cubicBezTo>
                  <a:cubicBezTo>
                    <a:pt x="18123" y="34778"/>
                    <a:pt x="18271" y="34775"/>
                    <a:pt x="18420" y="34775"/>
                  </a:cubicBezTo>
                  <a:cubicBezTo>
                    <a:pt x="18959" y="34775"/>
                    <a:pt x="19497" y="34806"/>
                    <a:pt x="20036" y="34851"/>
                  </a:cubicBezTo>
                  <a:cubicBezTo>
                    <a:pt x="20701" y="34912"/>
                    <a:pt x="21366" y="34998"/>
                    <a:pt x="22031" y="35066"/>
                  </a:cubicBezTo>
                  <a:cubicBezTo>
                    <a:pt x="22624" y="35128"/>
                    <a:pt x="23222" y="35170"/>
                    <a:pt x="23819" y="35170"/>
                  </a:cubicBezTo>
                  <a:cubicBezTo>
                    <a:pt x="23886" y="35170"/>
                    <a:pt x="23953" y="35170"/>
                    <a:pt x="24019" y="35168"/>
                  </a:cubicBezTo>
                  <a:cubicBezTo>
                    <a:pt x="24730" y="35151"/>
                    <a:pt x="25440" y="35066"/>
                    <a:pt x="26128" y="34890"/>
                  </a:cubicBezTo>
                  <a:cubicBezTo>
                    <a:pt x="26230" y="34867"/>
                    <a:pt x="26332" y="34838"/>
                    <a:pt x="26440" y="34810"/>
                  </a:cubicBezTo>
                  <a:cubicBezTo>
                    <a:pt x="26480" y="34793"/>
                    <a:pt x="26514" y="34776"/>
                    <a:pt x="26542" y="34742"/>
                  </a:cubicBezTo>
                  <a:cubicBezTo>
                    <a:pt x="26566" y="34708"/>
                    <a:pt x="26576" y="34663"/>
                    <a:pt x="26571" y="34623"/>
                  </a:cubicBezTo>
                  <a:cubicBezTo>
                    <a:pt x="26555" y="34554"/>
                    <a:pt x="26489" y="34488"/>
                    <a:pt x="26415" y="34488"/>
                  </a:cubicBezTo>
                  <a:cubicBezTo>
                    <a:pt x="26404" y="34488"/>
                    <a:pt x="26394" y="34489"/>
                    <a:pt x="26383" y="34492"/>
                  </a:cubicBezTo>
                  <a:cubicBezTo>
                    <a:pt x="26036" y="34583"/>
                    <a:pt x="25690" y="34657"/>
                    <a:pt x="25338" y="34714"/>
                  </a:cubicBezTo>
                  <a:cubicBezTo>
                    <a:pt x="24992" y="34770"/>
                    <a:pt x="24644" y="34799"/>
                    <a:pt x="24298" y="34817"/>
                  </a:cubicBezTo>
                  <a:cubicBezTo>
                    <a:pt x="24153" y="34823"/>
                    <a:pt x="24008" y="34825"/>
                    <a:pt x="23864" y="34825"/>
                  </a:cubicBezTo>
                  <a:cubicBezTo>
                    <a:pt x="23352" y="34825"/>
                    <a:pt x="22842" y="34791"/>
                    <a:pt x="22332" y="34742"/>
                  </a:cubicBezTo>
                  <a:cubicBezTo>
                    <a:pt x="21672" y="34680"/>
                    <a:pt x="21014" y="34594"/>
                    <a:pt x="20348" y="34521"/>
                  </a:cubicBezTo>
                  <a:cubicBezTo>
                    <a:pt x="19724" y="34458"/>
                    <a:pt x="19094" y="34413"/>
                    <a:pt x="18462" y="34413"/>
                  </a:cubicBezTo>
                  <a:close/>
                  <a:moveTo>
                    <a:pt x="134473" y="37925"/>
                  </a:moveTo>
                  <a:cubicBezTo>
                    <a:pt x="134472" y="37925"/>
                    <a:pt x="134471" y="37925"/>
                    <a:pt x="134470" y="37925"/>
                  </a:cubicBezTo>
                  <a:lnTo>
                    <a:pt x="134470" y="37925"/>
                  </a:lnTo>
                  <a:cubicBezTo>
                    <a:pt x="134471" y="37925"/>
                    <a:pt x="134471" y="37925"/>
                    <a:pt x="134472" y="37925"/>
                  </a:cubicBezTo>
                  <a:lnTo>
                    <a:pt x="134472" y="37925"/>
                  </a:lnTo>
                  <a:cubicBezTo>
                    <a:pt x="134472" y="37925"/>
                    <a:pt x="134472" y="37925"/>
                    <a:pt x="134473" y="37925"/>
                  </a:cubicBezTo>
                  <a:close/>
                  <a:moveTo>
                    <a:pt x="52834" y="37760"/>
                  </a:moveTo>
                  <a:cubicBezTo>
                    <a:pt x="52778" y="37822"/>
                    <a:pt x="52721" y="37891"/>
                    <a:pt x="52664" y="37959"/>
                  </a:cubicBezTo>
                  <a:cubicBezTo>
                    <a:pt x="52595" y="38038"/>
                    <a:pt x="52527" y="38124"/>
                    <a:pt x="52465" y="38208"/>
                  </a:cubicBezTo>
                  <a:cubicBezTo>
                    <a:pt x="52425" y="38260"/>
                    <a:pt x="52385" y="38311"/>
                    <a:pt x="52351" y="38362"/>
                  </a:cubicBezTo>
                  <a:cubicBezTo>
                    <a:pt x="52170" y="38345"/>
                    <a:pt x="51987" y="38339"/>
                    <a:pt x="51800" y="38339"/>
                  </a:cubicBezTo>
                  <a:cubicBezTo>
                    <a:pt x="51635" y="38339"/>
                    <a:pt x="51470" y="38350"/>
                    <a:pt x="51305" y="38379"/>
                  </a:cubicBezTo>
                  <a:cubicBezTo>
                    <a:pt x="51374" y="38282"/>
                    <a:pt x="51442" y="38185"/>
                    <a:pt x="51504" y="38095"/>
                  </a:cubicBezTo>
                  <a:cubicBezTo>
                    <a:pt x="51573" y="37993"/>
                    <a:pt x="51641" y="37891"/>
                    <a:pt x="51709" y="37794"/>
                  </a:cubicBezTo>
                  <a:cubicBezTo>
                    <a:pt x="51931" y="37776"/>
                    <a:pt x="52158" y="37765"/>
                    <a:pt x="52380" y="37760"/>
                  </a:cubicBezTo>
                  <a:close/>
                  <a:moveTo>
                    <a:pt x="53215" y="37754"/>
                  </a:moveTo>
                  <a:cubicBezTo>
                    <a:pt x="53584" y="37760"/>
                    <a:pt x="53954" y="37771"/>
                    <a:pt x="54323" y="37788"/>
                  </a:cubicBezTo>
                  <a:cubicBezTo>
                    <a:pt x="54221" y="37912"/>
                    <a:pt x="54119" y="38038"/>
                    <a:pt x="54011" y="38163"/>
                  </a:cubicBezTo>
                  <a:cubicBezTo>
                    <a:pt x="53943" y="38242"/>
                    <a:pt x="53875" y="38316"/>
                    <a:pt x="53807" y="38396"/>
                  </a:cubicBezTo>
                  <a:cubicBezTo>
                    <a:pt x="53772" y="38436"/>
                    <a:pt x="53738" y="38476"/>
                    <a:pt x="53704" y="38515"/>
                  </a:cubicBezTo>
                  <a:cubicBezTo>
                    <a:pt x="53686" y="38538"/>
                    <a:pt x="53670" y="38560"/>
                    <a:pt x="53652" y="38583"/>
                  </a:cubicBezTo>
                  <a:cubicBezTo>
                    <a:pt x="53448" y="38538"/>
                    <a:pt x="53238" y="38492"/>
                    <a:pt x="53033" y="38452"/>
                  </a:cubicBezTo>
                  <a:cubicBezTo>
                    <a:pt x="52926" y="38436"/>
                    <a:pt x="52823" y="38418"/>
                    <a:pt x="52716" y="38402"/>
                  </a:cubicBezTo>
                  <a:cubicBezTo>
                    <a:pt x="52721" y="38396"/>
                    <a:pt x="52726" y="38390"/>
                    <a:pt x="52732" y="38379"/>
                  </a:cubicBezTo>
                  <a:cubicBezTo>
                    <a:pt x="52800" y="38294"/>
                    <a:pt x="52868" y="38208"/>
                    <a:pt x="52942" y="38117"/>
                  </a:cubicBezTo>
                  <a:cubicBezTo>
                    <a:pt x="53033" y="37998"/>
                    <a:pt x="53125" y="37878"/>
                    <a:pt x="53215" y="37754"/>
                  </a:cubicBezTo>
                  <a:close/>
                  <a:moveTo>
                    <a:pt x="41623" y="38413"/>
                  </a:moveTo>
                  <a:cubicBezTo>
                    <a:pt x="41827" y="38413"/>
                    <a:pt x="42032" y="38413"/>
                    <a:pt x="42236" y="38418"/>
                  </a:cubicBezTo>
                  <a:cubicBezTo>
                    <a:pt x="42498" y="38424"/>
                    <a:pt x="42760" y="38447"/>
                    <a:pt x="43021" y="38470"/>
                  </a:cubicBezTo>
                  <a:cubicBezTo>
                    <a:pt x="43101" y="38481"/>
                    <a:pt x="43180" y="38486"/>
                    <a:pt x="43254" y="38499"/>
                  </a:cubicBezTo>
                  <a:cubicBezTo>
                    <a:pt x="43209" y="38533"/>
                    <a:pt x="43169" y="38572"/>
                    <a:pt x="43123" y="38606"/>
                  </a:cubicBezTo>
                  <a:cubicBezTo>
                    <a:pt x="43112" y="38623"/>
                    <a:pt x="43101" y="38641"/>
                    <a:pt x="43101" y="38657"/>
                  </a:cubicBezTo>
                  <a:cubicBezTo>
                    <a:pt x="42850" y="38612"/>
                    <a:pt x="42601" y="38572"/>
                    <a:pt x="42351" y="38533"/>
                  </a:cubicBezTo>
                  <a:cubicBezTo>
                    <a:pt x="42073" y="38492"/>
                    <a:pt x="41793" y="38452"/>
                    <a:pt x="41515" y="38418"/>
                  </a:cubicBezTo>
                  <a:cubicBezTo>
                    <a:pt x="41549" y="38418"/>
                    <a:pt x="41583" y="38413"/>
                    <a:pt x="41623" y="38413"/>
                  </a:cubicBezTo>
                  <a:close/>
                  <a:moveTo>
                    <a:pt x="43539" y="38526"/>
                  </a:moveTo>
                  <a:cubicBezTo>
                    <a:pt x="43817" y="38560"/>
                    <a:pt x="44095" y="38589"/>
                    <a:pt x="44373" y="38617"/>
                  </a:cubicBezTo>
                  <a:cubicBezTo>
                    <a:pt x="44459" y="38628"/>
                    <a:pt x="44549" y="38635"/>
                    <a:pt x="44641" y="38646"/>
                  </a:cubicBezTo>
                  <a:cubicBezTo>
                    <a:pt x="44555" y="38703"/>
                    <a:pt x="44470" y="38765"/>
                    <a:pt x="44384" y="38822"/>
                  </a:cubicBezTo>
                  <a:cubicBezTo>
                    <a:pt x="44368" y="38833"/>
                    <a:pt x="44350" y="38851"/>
                    <a:pt x="44345" y="38874"/>
                  </a:cubicBezTo>
                  <a:cubicBezTo>
                    <a:pt x="43998" y="38811"/>
                    <a:pt x="43657" y="38754"/>
                    <a:pt x="43311" y="38691"/>
                  </a:cubicBezTo>
                  <a:cubicBezTo>
                    <a:pt x="43334" y="38675"/>
                    <a:pt x="43356" y="38651"/>
                    <a:pt x="43385" y="38635"/>
                  </a:cubicBezTo>
                  <a:cubicBezTo>
                    <a:pt x="43430" y="38594"/>
                    <a:pt x="43482" y="38560"/>
                    <a:pt x="43539" y="38526"/>
                  </a:cubicBezTo>
                  <a:close/>
                  <a:moveTo>
                    <a:pt x="54647" y="37799"/>
                  </a:moveTo>
                  <a:cubicBezTo>
                    <a:pt x="54926" y="37817"/>
                    <a:pt x="55204" y="37828"/>
                    <a:pt x="55477" y="37844"/>
                  </a:cubicBezTo>
                  <a:cubicBezTo>
                    <a:pt x="55574" y="37851"/>
                    <a:pt x="55669" y="37862"/>
                    <a:pt x="55761" y="37867"/>
                  </a:cubicBezTo>
                  <a:cubicBezTo>
                    <a:pt x="55761" y="37867"/>
                    <a:pt x="55761" y="37873"/>
                    <a:pt x="55755" y="37873"/>
                  </a:cubicBezTo>
                  <a:cubicBezTo>
                    <a:pt x="55619" y="38049"/>
                    <a:pt x="55483" y="38219"/>
                    <a:pt x="55341" y="38384"/>
                  </a:cubicBezTo>
                  <a:cubicBezTo>
                    <a:pt x="55267" y="38476"/>
                    <a:pt x="55192" y="38560"/>
                    <a:pt x="55118" y="38651"/>
                  </a:cubicBezTo>
                  <a:cubicBezTo>
                    <a:pt x="55079" y="38696"/>
                    <a:pt x="55039" y="38748"/>
                    <a:pt x="55005" y="38799"/>
                  </a:cubicBezTo>
                  <a:cubicBezTo>
                    <a:pt x="54977" y="38827"/>
                    <a:pt x="54953" y="38862"/>
                    <a:pt x="54937" y="38896"/>
                  </a:cubicBezTo>
                  <a:cubicBezTo>
                    <a:pt x="54919" y="38890"/>
                    <a:pt x="54903" y="38885"/>
                    <a:pt x="54892" y="38885"/>
                  </a:cubicBezTo>
                  <a:cubicBezTo>
                    <a:pt x="54681" y="38822"/>
                    <a:pt x="54471" y="38777"/>
                    <a:pt x="54261" y="38725"/>
                  </a:cubicBezTo>
                  <a:cubicBezTo>
                    <a:pt x="54176" y="38709"/>
                    <a:pt x="54090" y="38686"/>
                    <a:pt x="53999" y="38662"/>
                  </a:cubicBezTo>
                  <a:lnTo>
                    <a:pt x="54051" y="38612"/>
                  </a:lnTo>
                  <a:cubicBezTo>
                    <a:pt x="54135" y="38504"/>
                    <a:pt x="54221" y="38396"/>
                    <a:pt x="54300" y="38287"/>
                  </a:cubicBezTo>
                  <a:cubicBezTo>
                    <a:pt x="54415" y="38129"/>
                    <a:pt x="54528" y="37964"/>
                    <a:pt x="54647" y="37799"/>
                  </a:cubicBezTo>
                  <a:close/>
                  <a:moveTo>
                    <a:pt x="51420" y="37810"/>
                  </a:moveTo>
                  <a:lnTo>
                    <a:pt x="51420" y="37810"/>
                  </a:lnTo>
                  <a:cubicBezTo>
                    <a:pt x="51368" y="37873"/>
                    <a:pt x="51318" y="37936"/>
                    <a:pt x="51266" y="37993"/>
                  </a:cubicBezTo>
                  <a:cubicBezTo>
                    <a:pt x="51158" y="38117"/>
                    <a:pt x="51050" y="38242"/>
                    <a:pt x="50959" y="38379"/>
                  </a:cubicBezTo>
                  <a:cubicBezTo>
                    <a:pt x="50943" y="38402"/>
                    <a:pt x="50937" y="38424"/>
                    <a:pt x="50937" y="38447"/>
                  </a:cubicBezTo>
                  <a:cubicBezTo>
                    <a:pt x="50857" y="38465"/>
                    <a:pt x="50778" y="38486"/>
                    <a:pt x="50704" y="38510"/>
                  </a:cubicBezTo>
                  <a:cubicBezTo>
                    <a:pt x="50358" y="38606"/>
                    <a:pt x="50022" y="38743"/>
                    <a:pt x="49687" y="38867"/>
                  </a:cubicBezTo>
                  <a:cubicBezTo>
                    <a:pt x="49658" y="38879"/>
                    <a:pt x="49629" y="38890"/>
                    <a:pt x="49601" y="38901"/>
                  </a:cubicBezTo>
                  <a:cubicBezTo>
                    <a:pt x="49676" y="38799"/>
                    <a:pt x="49744" y="38696"/>
                    <a:pt x="49812" y="38594"/>
                  </a:cubicBezTo>
                  <a:cubicBezTo>
                    <a:pt x="49948" y="38390"/>
                    <a:pt x="50085" y="38180"/>
                    <a:pt x="50238" y="37987"/>
                  </a:cubicBezTo>
                  <a:cubicBezTo>
                    <a:pt x="50248" y="37970"/>
                    <a:pt x="50266" y="37946"/>
                    <a:pt x="50283" y="37930"/>
                  </a:cubicBezTo>
                  <a:cubicBezTo>
                    <a:pt x="50658" y="37878"/>
                    <a:pt x="51039" y="37839"/>
                    <a:pt x="51420" y="37810"/>
                  </a:cubicBezTo>
                  <a:close/>
                  <a:moveTo>
                    <a:pt x="44958" y="38669"/>
                  </a:moveTo>
                  <a:cubicBezTo>
                    <a:pt x="45163" y="38686"/>
                    <a:pt x="45373" y="38696"/>
                    <a:pt x="45578" y="38703"/>
                  </a:cubicBezTo>
                  <a:cubicBezTo>
                    <a:pt x="45721" y="38703"/>
                    <a:pt x="45863" y="38703"/>
                    <a:pt x="46004" y="38696"/>
                  </a:cubicBezTo>
                  <a:lnTo>
                    <a:pt x="46004" y="38696"/>
                  </a:lnTo>
                  <a:cubicBezTo>
                    <a:pt x="45999" y="38703"/>
                    <a:pt x="45999" y="38709"/>
                    <a:pt x="45994" y="38709"/>
                  </a:cubicBezTo>
                  <a:cubicBezTo>
                    <a:pt x="45879" y="38811"/>
                    <a:pt x="45766" y="38913"/>
                    <a:pt x="45658" y="39021"/>
                  </a:cubicBezTo>
                  <a:cubicBezTo>
                    <a:pt x="45640" y="39032"/>
                    <a:pt x="45635" y="39055"/>
                    <a:pt x="45629" y="39072"/>
                  </a:cubicBezTo>
                  <a:cubicBezTo>
                    <a:pt x="45294" y="39027"/>
                    <a:pt x="44953" y="38976"/>
                    <a:pt x="44618" y="38919"/>
                  </a:cubicBezTo>
                  <a:cubicBezTo>
                    <a:pt x="44732" y="38840"/>
                    <a:pt x="44851" y="38759"/>
                    <a:pt x="44958" y="38669"/>
                  </a:cubicBezTo>
                  <a:close/>
                  <a:moveTo>
                    <a:pt x="71114" y="35055"/>
                  </a:moveTo>
                  <a:lnTo>
                    <a:pt x="71114" y="35055"/>
                  </a:lnTo>
                  <a:cubicBezTo>
                    <a:pt x="71069" y="35140"/>
                    <a:pt x="71024" y="35231"/>
                    <a:pt x="70978" y="35321"/>
                  </a:cubicBezTo>
                  <a:cubicBezTo>
                    <a:pt x="70870" y="35538"/>
                    <a:pt x="70768" y="35754"/>
                    <a:pt x="70665" y="35976"/>
                  </a:cubicBezTo>
                  <a:cubicBezTo>
                    <a:pt x="70568" y="36186"/>
                    <a:pt x="70478" y="36401"/>
                    <a:pt x="70376" y="36611"/>
                  </a:cubicBezTo>
                  <a:cubicBezTo>
                    <a:pt x="70324" y="36726"/>
                    <a:pt x="70279" y="36834"/>
                    <a:pt x="70227" y="36947"/>
                  </a:cubicBezTo>
                  <a:cubicBezTo>
                    <a:pt x="70206" y="36999"/>
                    <a:pt x="70182" y="37049"/>
                    <a:pt x="70166" y="37101"/>
                  </a:cubicBezTo>
                  <a:cubicBezTo>
                    <a:pt x="70137" y="37169"/>
                    <a:pt x="70109" y="37230"/>
                    <a:pt x="70091" y="37299"/>
                  </a:cubicBezTo>
                  <a:cubicBezTo>
                    <a:pt x="70086" y="37311"/>
                    <a:pt x="70086" y="37327"/>
                    <a:pt x="70086" y="37345"/>
                  </a:cubicBezTo>
                  <a:cubicBezTo>
                    <a:pt x="69927" y="37526"/>
                    <a:pt x="69779" y="37715"/>
                    <a:pt x="69626" y="37901"/>
                  </a:cubicBezTo>
                  <a:cubicBezTo>
                    <a:pt x="69443" y="38124"/>
                    <a:pt x="69251" y="38339"/>
                    <a:pt x="69041" y="38526"/>
                  </a:cubicBezTo>
                  <a:cubicBezTo>
                    <a:pt x="68740" y="38782"/>
                    <a:pt x="68393" y="38987"/>
                    <a:pt x="68040" y="39157"/>
                  </a:cubicBezTo>
                  <a:cubicBezTo>
                    <a:pt x="68052" y="39140"/>
                    <a:pt x="68063" y="39123"/>
                    <a:pt x="68074" y="39100"/>
                  </a:cubicBezTo>
                  <a:cubicBezTo>
                    <a:pt x="68165" y="38947"/>
                    <a:pt x="68250" y="38793"/>
                    <a:pt x="68336" y="38635"/>
                  </a:cubicBezTo>
                  <a:cubicBezTo>
                    <a:pt x="68495" y="38328"/>
                    <a:pt x="68648" y="38015"/>
                    <a:pt x="68796" y="37697"/>
                  </a:cubicBezTo>
                  <a:cubicBezTo>
                    <a:pt x="68944" y="37385"/>
                    <a:pt x="69091" y="37067"/>
                    <a:pt x="69233" y="36753"/>
                  </a:cubicBezTo>
                  <a:cubicBezTo>
                    <a:pt x="69353" y="36493"/>
                    <a:pt x="69477" y="36236"/>
                    <a:pt x="69603" y="35981"/>
                  </a:cubicBezTo>
                  <a:cubicBezTo>
                    <a:pt x="70114" y="35680"/>
                    <a:pt x="70615" y="35362"/>
                    <a:pt x="71114" y="35055"/>
                  </a:cubicBezTo>
                  <a:close/>
                  <a:moveTo>
                    <a:pt x="118391" y="39152"/>
                  </a:moveTo>
                  <a:lnTo>
                    <a:pt x="118391" y="39152"/>
                  </a:lnTo>
                  <a:cubicBezTo>
                    <a:pt x="118389" y="39156"/>
                    <a:pt x="118386" y="39160"/>
                    <a:pt x="118384" y="39164"/>
                  </a:cubicBezTo>
                  <a:lnTo>
                    <a:pt x="118384" y="39164"/>
                  </a:lnTo>
                  <a:cubicBezTo>
                    <a:pt x="118387" y="39160"/>
                    <a:pt x="118389" y="39156"/>
                    <a:pt x="118391" y="39152"/>
                  </a:cubicBezTo>
                  <a:close/>
                  <a:moveTo>
                    <a:pt x="47266" y="38578"/>
                  </a:moveTo>
                  <a:lnTo>
                    <a:pt x="47266" y="38578"/>
                  </a:lnTo>
                  <a:cubicBezTo>
                    <a:pt x="47232" y="38617"/>
                    <a:pt x="47198" y="38657"/>
                    <a:pt x="47169" y="38696"/>
                  </a:cubicBezTo>
                  <a:cubicBezTo>
                    <a:pt x="47106" y="38765"/>
                    <a:pt x="47050" y="38840"/>
                    <a:pt x="46988" y="38913"/>
                  </a:cubicBezTo>
                  <a:cubicBezTo>
                    <a:pt x="46930" y="38987"/>
                    <a:pt x="46880" y="39061"/>
                    <a:pt x="46823" y="39134"/>
                  </a:cubicBezTo>
                  <a:lnTo>
                    <a:pt x="46823" y="39129"/>
                  </a:lnTo>
                  <a:cubicBezTo>
                    <a:pt x="46805" y="39152"/>
                    <a:pt x="46783" y="39181"/>
                    <a:pt x="46765" y="39202"/>
                  </a:cubicBezTo>
                  <a:cubicBezTo>
                    <a:pt x="46459" y="39174"/>
                    <a:pt x="46157" y="39147"/>
                    <a:pt x="45857" y="39106"/>
                  </a:cubicBezTo>
                  <a:cubicBezTo>
                    <a:pt x="45942" y="39027"/>
                    <a:pt x="46033" y="38947"/>
                    <a:pt x="46118" y="38867"/>
                  </a:cubicBezTo>
                  <a:cubicBezTo>
                    <a:pt x="46186" y="38806"/>
                    <a:pt x="46254" y="38748"/>
                    <a:pt x="46317" y="38686"/>
                  </a:cubicBezTo>
                  <a:cubicBezTo>
                    <a:pt x="46459" y="38675"/>
                    <a:pt x="46607" y="38669"/>
                    <a:pt x="46749" y="38651"/>
                  </a:cubicBezTo>
                  <a:cubicBezTo>
                    <a:pt x="46920" y="38635"/>
                    <a:pt x="47095" y="38606"/>
                    <a:pt x="47266" y="38578"/>
                  </a:cubicBezTo>
                  <a:close/>
                  <a:moveTo>
                    <a:pt x="48346" y="38321"/>
                  </a:moveTo>
                  <a:lnTo>
                    <a:pt x="48346" y="38321"/>
                  </a:lnTo>
                  <a:cubicBezTo>
                    <a:pt x="48283" y="38418"/>
                    <a:pt x="48215" y="38510"/>
                    <a:pt x="48147" y="38601"/>
                  </a:cubicBezTo>
                  <a:cubicBezTo>
                    <a:pt x="48066" y="38703"/>
                    <a:pt x="47987" y="38806"/>
                    <a:pt x="47903" y="38901"/>
                  </a:cubicBezTo>
                  <a:cubicBezTo>
                    <a:pt x="47817" y="39003"/>
                    <a:pt x="47720" y="39100"/>
                    <a:pt x="47641" y="39202"/>
                  </a:cubicBezTo>
                  <a:cubicBezTo>
                    <a:pt x="47630" y="39215"/>
                    <a:pt x="47618" y="39231"/>
                    <a:pt x="47612" y="39249"/>
                  </a:cubicBezTo>
                  <a:cubicBezTo>
                    <a:pt x="47391" y="39242"/>
                    <a:pt x="47175" y="39231"/>
                    <a:pt x="46959" y="39220"/>
                  </a:cubicBezTo>
                  <a:cubicBezTo>
                    <a:pt x="46941" y="39220"/>
                    <a:pt x="46925" y="39215"/>
                    <a:pt x="46914" y="39215"/>
                  </a:cubicBezTo>
                  <a:cubicBezTo>
                    <a:pt x="46941" y="39181"/>
                    <a:pt x="46975" y="39147"/>
                    <a:pt x="47004" y="39118"/>
                  </a:cubicBezTo>
                  <a:cubicBezTo>
                    <a:pt x="47085" y="39037"/>
                    <a:pt x="47158" y="38964"/>
                    <a:pt x="47232" y="38885"/>
                  </a:cubicBezTo>
                  <a:cubicBezTo>
                    <a:pt x="47311" y="38811"/>
                    <a:pt x="47385" y="38731"/>
                    <a:pt x="47460" y="38657"/>
                  </a:cubicBezTo>
                  <a:cubicBezTo>
                    <a:pt x="47505" y="38612"/>
                    <a:pt x="47550" y="38560"/>
                    <a:pt x="47589" y="38510"/>
                  </a:cubicBezTo>
                  <a:cubicBezTo>
                    <a:pt x="47760" y="38476"/>
                    <a:pt x="47925" y="38436"/>
                    <a:pt x="48090" y="38396"/>
                  </a:cubicBezTo>
                  <a:cubicBezTo>
                    <a:pt x="48176" y="38373"/>
                    <a:pt x="48260" y="38350"/>
                    <a:pt x="48346" y="38321"/>
                  </a:cubicBezTo>
                  <a:close/>
                  <a:moveTo>
                    <a:pt x="49902" y="37987"/>
                  </a:moveTo>
                  <a:cubicBezTo>
                    <a:pt x="49805" y="38111"/>
                    <a:pt x="49715" y="38237"/>
                    <a:pt x="49624" y="38362"/>
                  </a:cubicBezTo>
                  <a:cubicBezTo>
                    <a:pt x="49459" y="38589"/>
                    <a:pt x="49294" y="38811"/>
                    <a:pt x="49130" y="39037"/>
                  </a:cubicBezTo>
                  <a:cubicBezTo>
                    <a:pt x="49123" y="39044"/>
                    <a:pt x="49123" y="39055"/>
                    <a:pt x="49118" y="39066"/>
                  </a:cubicBezTo>
                  <a:cubicBezTo>
                    <a:pt x="48971" y="39112"/>
                    <a:pt x="48817" y="39152"/>
                    <a:pt x="48664" y="39181"/>
                  </a:cubicBezTo>
                  <a:cubicBezTo>
                    <a:pt x="48533" y="39208"/>
                    <a:pt x="48397" y="39226"/>
                    <a:pt x="48266" y="39237"/>
                  </a:cubicBezTo>
                  <a:cubicBezTo>
                    <a:pt x="48169" y="39242"/>
                    <a:pt x="48079" y="39249"/>
                    <a:pt x="47982" y="39249"/>
                  </a:cubicBezTo>
                  <a:cubicBezTo>
                    <a:pt x="48021" y="39202"/>
                    <a:pt x="48061" y="39152"/>
                    <a:pt x="48101" y="39106"/>
                  </a:cubicBezTo>
                  <a:cubicBezTo>
                    <a:pt x="48186" y="38998"/>
                    <a:pt x="48266" y="38890"/>
                    <a:pt x="48346" y="38782"/>
                  </a:cubicBezTo>
                  <a:cubicBezTo>
                    <a:pt x="48476" y="38601"/>
                    <a:pt x="48596" y="38413"/>
                    <a:pt x="48721" y="38226"/>
                  </a:cubicBezTo>
                  <a:cubicBezTo>
                    <a:pt x="48727" y="38226"/>
                    <a:pt x="48737" y="38219"/>
                    <a:pt x="48748" y="38219"/>
                  </a:cubicBezTo>
                  <a:cubicBezTo>
                    <a:pt x="49005" y="38158"/>
                    <a:pt x="49260" y="38106"/>
                    <a:pt x="49522" y="38056"/>
                  </a:cubicBezTo>
                  <a:cubicBezTo>
                    <a:pt x="49653" y="38027"/>
                    <a:pt x="49778" y="38009"/>
                    <a:pt x="49902" y="37987"/>
                  </a:cubicBezTo>
                  <a:close/>
                  <a:moveTo>
                    <a:pt x="56079" y="37891"/>
                  </a:moveTo>
                  <a:cubicBezTo>
                    <a:pt x="56454" y="37912"/>
                    <a:pt x="56829" y="37941"/>
                    <a:pt x="57204" y="37970"/>
                  </a:cubicBezTo>
                  <a:cubicBezTo>
                    <a:pt x="57062" y="38124"/>
                    <a:pt x="56920" y="38276"/>
                    <a:pt x="56784" y="38436"/>
                  </a:cubicBezTo>
                  <a:cubicBezTo>
                    <a:pt x="56665" y="38567"/>
                    <a:pt x="56550" y="38696"/>
                    <a:pt x="56443" y="38833"/>
                  </a:cubicBezTo>
                  <a:cubicBezTo>
                    <a:pt x="56380" y="38913"/>
                    <a:pt x="56324" y="38992"/>
                    <a:pt x="56261" y="39078"/>
                  </a:cubicBezTo>
                  <a:cubicBezTo>
                    <a:pt x="56227" y="39134"/>
                    <a:pt x="56188" y="39192"/>
                    <a:pt x="56159" y="39254"/>
                  </a:cubicBezTo>
                  <a:cubicBezTo>
                    <a:pt x="55926" y="39186"/>
                    <a:pt x="55687" y="39118"/>
                    <a:pt x="55454" y="39044"/>
                  </a:cubicBezTo>
                  <a:cubicBezTo>
                    <a:pt x="55380" y="39021"/>
                    <a:pt x="55307" y="39003"/>
                    <a:pt x="55233" y="38982"/>
                  </a:cubicBezTo>
                  <a:cubicBezTo>
                    <a:pt x="55278" y="38930"/>
                    <a:pt x="55323" y="38879"/>
                    <a:pt x="55363" y="38827"/>
                  </a:cubicBezTo>
                  <a:cubicBezTo>
                    <a:pt x="55459" y="38714"/>
                    <a:pt x="55556" y="38594"/>
                    <a:pt x="55648" y="38470"/>
                  </a:cubicBezTo>
                  <a:cubicBezTo>
                    <a:pt x="55795" y="38282"/>
                    <a:pt x="55937" y="38083"/>
                    <a:pt x="56079" y="37891"/>
                  </a:cubicBezTo>
                  <a:close/>
                  <a:moveTo>
                    <a:pt x="62529" y="38106"/>
                  </a:moveTo>
                  <a:cubicBezTo>
                    <a:pt x="62438" y="38237"/>
                    <a:pt x="62346" y="38368"/>
                    <a:pt x="62244" y="38492"/>
                  </a:cubicBezTo>
                  <a:cubicBezTo>
                    <a:pt x="62120" y="38662"/>
                    <a:pt x="61984" y="38822"/>
                    <a:pt x="61853" y="38987"/>
                  </a:cubicBezTo>
                  <a:cubicBezTo>
                    <a:pt x="61784" y="39066"/>
                    <a:pt x="61722" y="39152"/>
                    <a:pt x="61654" y="39237"/>
                  </a:cubicBezTo>
                  <a:cubicBezTo>
                    <a:pt x="61591" y="39322"/>
                    <a:pt x="61534" y="39407"/>
                    <a:pt x="61489" y="39498"/>
                  </a:cubicBezTo>
                  <a:cubicBezTo>
                    <a:pt x="61324" y="39481"/>
                    <a:pt x="61159" y="39464"/>
                    <a:pt x="60988" y="39459"/>
                  </a:cubicBezTo>
                  <a:cubicBezTo>
                    <a:pt x="60818" y="39447"/>
                    <a:pt x="60647" y="39447"/>
                    <a:pt x="60477" y="39447"/>
                  </a:cubicBezTo>
                  <a:cubicBezTo>
                    <a:pt x="60528" y="39385"/>
                    <a:pt x="60579" y="39317"/>
                    <a:pt x="60631" y="39254"/>
                  </a:cubicBezTo>
                  <a:cubicBezTo>
                    <a:pt x="60744" y="39112"/>
                    <a:pt x="60864" y="38964"/>
                    <a:pt x="60977" y="38822"/>
                  </a:cubicBezTo>
                  <a:cubicBezTo>
                    <a:pt x="61176" y="38583"/>
                    <a:pt x="61386" y="38350"/>
                    <a:pt x="61614" y="38135"/>
                  </a:cubicBezTo>
                  <a:cubicBezTo>
                    <a:pt x="61921" y="38135"/>
                    <a:pt x="62228" y="38124"/>
                    <a:pt x="62529" y="38106"/>
                  </a:cubicBezTo>
                  <a:close/>
                  <a:moveTo>
                    <a:pt x="60301" y="38101"/>
                  </a:moveTo>
                  <a:cubicBezTo>
                    <a:pt x="60552" y="38117"/>
                    <a:pt x="60807" y="38124"/>
                    <a:pt x="61063" y="38129"/>
                  </a:cubicBezTo>
                  <a:cubicBezTo>
                    <a:pt x="61094" y="38132"/>
                    <a:pt x="61126" y="38132"/>
                    <a:pt x="61159" y="38132"/>
                  </a:cubicBezTo>
                  <a:cubicBezTo>
                    <a:pt x="61191" y="38132"/>
                    <a:pt x="61224" y="38132"/>
                    <a:pt x="61255" y="38135"/>
                  </a:cubicBezTo>
                  <a:cubicBezTo>
                    <a:pt x="61097" y="38294"/>
                    <a:pt x="60943" y="38465"/>
                    <a:pt x="60801" y="38641"/>
                  </a:cubicBezTo>
                  <a:cubicBezTo>
                    <a:pt x="60681" y="38782"/>
                    <a:pt x="60563" y="38924"/>
                    <a:pt x="60449" y="39072"/>
                  </a:cubicBezTo>
                  <a:cubicBezTo>
                    <a:pt x="60353" y="39197"/>
                    <a:pt x="60250" y="39322"/>
                    <a:pt x="60153" y="39453"/>
                  </a:cubicBezTo>
                  <a:cubicBezTo>
                    <a:pt x="59931" y="39464"/>
                    <a:pt x="59716" y="39475"/>
                    <a:pt x="59495" y="39493"/>
                  </a:cubicBezTo>
                  <a:cubicBezTo>
                    <a:pt x="59380" y="39504"/>
                    <a:pt x="59267" y="39509"/>
                    <a:pt x="59147" y="39522"/>
                  </a:cubicBezTo>
                  <a:cubicBezTo>
                    <a:pt x="59181" y="39475"/>
                    <a:pt x="59222" y="39430"/>
                    <a:pt x="59256" y="39385"/>
                  </a:cubicBezTo>
                  <a:cubicBezTo>
                    <a:pt x="59369" y="39226"/>
                    <a:pt x="59488" y="39072"/>
                    <a:pt x="59602" y="38913"/>
                  </a:cubicBezTo>
                  <a:cubicBezTo>
                    <a:pt x="59795" y="38646"/>
                    <a:pt x="59988" y="38379"/>
                    <a:pt x="60170" y="38106"/>
                  </a:cubicBezTo>
                  <a:lnTo>
                    <a:pt x="60238" y="38106"/>
                  </a:lnTo>
                  <a:cubicBezTo>
                    <a:pt x="60261" y="38101"/>
                    <a:pt x="60279" y="38101"/>
                    <a:pt x="60301" y="38101"/>
                  </a:cubicBezTo>
                  <a:close/>
                  <a:moveTo>
                    <a:pt x="57659" y="37998"/>
                  </a:moveTo>
                  <a:cubicBezTo>
                    <a:pt x="57966" y="38021"/>
                    <a:pt x="58273" y="38038"/>
                    <a:pt x="58580" y="38056"/>
                  </a:cubicBezTo>
                  <a:cubicBezTo>
                    <a:pt x="58619" y="38056"/>
                    <a:pt x="58659" y="38056"/>
                    <a:pt x="58704" y="38061"/>
                  </a:cubicBezTo>
                  <a:cubicBezTo>
                    <a:pt x="58499" y="38316"/>
                    <a:pt x="58289" y="38567"/>
                    <a:pt x="58079" y="38816"/>
                  </a:cubicBezTo>
                  <a:cubicBezTo>
                    <a:pt x="57971" y="38947"/>
                    <a:pt x="57864" y="39078"/>
                    <a:pt x="57761" y="39208"/>
                  </a:cubicBezTo>
                  <a:lnTo>
                    <a:pt x="57607" y="39412"/>
                  </a:lnTo>
                  <a:cubicBezTo>
                    <a:pt x="57573" y="39459"/>
                    <a:pt x="57545" y="39498"/>
                    <a:pt x="57517" y="39543"/>
                  </a:cubicBezTo>
                  <a:cubicBezTo>
                    <a:pt x="57221" y="39509"/>
                    <a:pt x="56925" y="39453"/>
                    <a:pt x="56631" y="39378"/>
                  </a:cubicBezTo>
                  <a:cubicBezTo>
                    <a:pt x="56608" y="39373"/>
                    <a:pt x="56579" y="39367"/>
                    <a:pt x="56556" y="39362"/>
                  </a:cubicBezTo>
                  <a:cubicBezTo>
                    <a:pt x="56597" y="39322"/>
                    <a:pt x="56636" y="39283"/>
                    <a:pt x="56676" y="39249"/>
                  </a:cubicBezTo>
                  <a:cubicBezTo>
                    <a:pt x="56778" y="39140"/>
                    <a:pt x="56870" y="39032"/>
                    <a:pt x="56954" y="38919"/>
                  </a:cubicBezTo>
                  <a:cubicBezTo>
                    <a:pt x="57130" y="38696"/>
                    <a:pt x="57290" y="38465"/>
                    <a:pt x="57460" y="38242"/>
                  </a:cubicBezTo>
                  <a:cubicBezTo>
                    <a:pt x="57528" y="38158"/>
                    <a:pt x="57591" y="38077"/>
                    <a:pt x="57659" y="37998"/>
                  </a:cubicBezTo>
                  <a:close/>
                  <a:moveTo>
                    <a:pt x="58989" y="38072"/>
                  </a:moveTo>
                  <a:cubicBezTo>
                    <a:pt x="59272" y="38083"/>
                    <a:pt x="59556" y="38095"/>
                    <a:pt x="59847" y="38101"/>
                  </a:cubicBezTo>
                  <a:cubicBezTo>
                    <a:pt x="59687" y="38316"/>
                    <a:pt x="59529" y="38533"/>
                    <a:pt x="59364" y="38748"/>
                  </a:cubicBezTo>
                  <a:cubicBezTo>
                    <a:pt x="59249" y="38896"/>
                    <a:pt x="59142" y="39044"/>
                    <a:pt x="59028" y="39192"/>
                  </a:cubicBezTo>
                  <a:cubicBezTo>
                    <a:pt x="58971" y="39271"/>
                    <a:pt x="58908" y="39344"/>
                    <a:pt x="58852" y="39425"/>
                  </a:cubicBezTo>
                  <a:cubicBezTo>
                    <a:pt x="58824" y="39470"/>
                    <a:pt x="58795" y="39509"/>
                    <a:pt x="58766" y="39549"/>
                  </a:cubicBezTo>
                  <a:cubicBezTo>
                    <a:pt x="58732" y="39556"/>
                    <a:pt x="58693" y="39556"/>
                    <a:pt x="58659" y="39561"/>
                  </a:cubicBezTo>
                  <a:cubicBezTo>
                    <a:pt x="58522" y="39572"/>
                    <a:pt x="58386" y="39577"/>
                    <a:pt x="58250" y="39583"/>
                  </a:cubicBezTo>
                  <a:cubicBezTo>
                    <a:pt x="58209" y="39585"/>
                    <a:pt x="58168" y="39586"/>
                    <a:pt x="58127" y="39586"/>
                  </a:cubicBezTo>
                  <a:cubicBezTo>
                    <a:pt x="58031" y="39586"/>
                    <a:pt x="57934" y="39581"/>
                    <a:pt x="57835" y="39577"/>
                  </a:cubicBezTo>
                  <a:cubicBezTo>
                    <a:pt x="57898" y="39498"/>
                    <a:pt x="57954" y="39425"/>
                    <a:pt x="58016" y="39344"/>
                  </a:cubicBezTo>
                  <a:cubicBezTo>
                    <a:pt x="58136" y="39197"/>
                    <a:pt x="58250" y="39044"/>
                    <a:pt x="58370" y="38890"/>
                  </a:cubicBezTo>
                  <a:cubicBezTo>
                    <a:pt x="58580" y="38617"/>
                    <a:pt x="58784" y="38345"/>
                    <a:pt x="58989" y="38072"/>
                  </a:cubicBezTo>
                  <a:close/>
                  <a:moveTo>
                    <a:pt x="69267" y="36180"/>
                  </a:moveTo>
                  <a:lnTo>
                    <a:pt x="69267" y="36180"/>
                  </a:lnTo>
                  <a:cubicBezTo>
                    <a:pt x="69194" y="36328"/>
                    <a:pt x="69120" y="36469"/>
                    <a:pt x="69046" y="36617"/>
                  </a:cubicBezTo>
                  <a:cubicBezTo>
                    <a:pt x="68892" y="36924"/>
                    <a:pt x="68745" y="37243"/>
                    <a:pt x="68586" y="37550"/>
                  </a:cubicBezTo>
                  <a:cubicBezTo>
                    <a:pt x="68427" y="37856"/>
                    <a:pt x="68262" y="38163"/>
                    <a:pt x="68092" y="38470"/>
                  </a:cubicBezTo>
                  <a:cubicBezTo>
                    <a:pt x="68006" y="38623"/>
                    <a:pt x="67916" y="38777"/>
                    <a:pt x="67825" y="38930"/>
                  </a:cubicBezTo>
                  <a:cubicBezTo>
                    <a:pt x="67785" y="39003"/>
                    <a:pt x="67739" y="39078"/>
                    <a:pt x="67694" y="39152"/>
                  </a:cubicBezTo>
                  <a:cubicBezTo>
                    <a:pt x="67654" y="39220"/>
                    <a:pt x="67609" y="39288"/>
                    <a:pt x="67568" y="39357"/>
                  </a:cubicBezTo>
                  <a:cubicBezTo>
                    <a:pt x="67222" y="39493"/>
                    <a:pt x="66870" y="39595"/>
                    <a:pt x="66506" y="39680"/>
                  </a:cubicBezTo>
                  <a:cubicBezTo>
                    <a:pt x="66518" y="39663"/>
                    <a:pt x="66534" y="39640"/>
                    <a:pt x="66545" y="39624"/>
                  </a:cubicBezTo>
                  <a:cubicBezTo>
                    <a:pt x="66626" y="39493"/>
                    <a:pt x="66705" y="39357"/>
                    <a:pt x="66779" y="39220"/>
                  </a:cubicBezTo>
                  <a:cubicBezTo>
                    <a:pt x="66938" y="38947"/>
                    <a:pt x="67098" y="38669"/>
                    <a:pt x="67245" y="38384"/>
                  </a:cubicBezTo>
                  <a:cubicBezTo>
                    <a:pt x="67392" y="38101"/>
                    <a:pt x="67546" y="37822"/>
                    <a:pt x="67688" y="37537"/>
                  </a:cubicBezTo>
                  <a:cubicBezTo>
                    <a:pt x="67807" y="37305"/>
                    <a:pt x="67921" y="37067"/>
                    <a:pt x="68029" y="36828"/>
                  </a:cubicBezTo>
                  <a:cubicBezTo>
                    <a:pt x="68189" y="36753"/>
                    <a:pt x="68347" y="36679"/>
                    <a:pt x="68501" y="36600"/>
                  </a:cubicBezTo>
                  <a:cubicBezTo>
                    <a:pt x="68761" y="36469"/>
                    <a:pt x="69012" y="36328"/>
                    <a:pt x="69267" y="36180"/>
                  </a:cubicBezTo>
                  <a:close/>
                  <a:moveTo>
                    <a:pt x="134848" y="38413"/>
                  </a:moveTo>
                  <a:lnTo>
                    <a:pt x="134848" y="38413"/>
                  </a:lnTo>
                  <a:cubicBezTo>
                    <a:pt x="134733" y="38567"/>
                    <a:pt x="134620" y="38725"/>
                    <a:pt x="134501" y="38874"/>
                  </a:cubicBezTo>
                  <a:cubicBezTo>
                    <a:pt x="134302" y="39134"/>
                    <a:pt x="134080" y="39385"/>
                    <a:pt x="133870" y="39635"/>
                  </a:cubicBezTo>
                  <a:cubicBezTo>
                    <a:pt x="133853" y="39651"/>
                    <a:pt x="133847" y="39674"/>
                    <a:pt x="133841" y="39697"/>
                  </a:cubicBezTo>
                  <a:cubicBezTo>
                    <a:pt x="133512" y="39685"/>
                    <a:pt x="133182" y="39680"/>
                    <a:pt x="132852" y="39674"/>
                  </a:cubicBezTo>
                  <a:lnTo>
                    <a:pt x="132784" y="39674"/>
                  </a:lnTo>
                  <a:cubicBezTo>
                    <a:pt x="132773" y="39674"/>
                    <a:pt x="132762" y="39680"/>
                    <a:pt x="132750" y="39680"/>
                  </a:cubicBezTo>
                  <a:lnTo>
                    <a:pt x="132750" y="39669"/>
                  </a:lnTo>
                  <a:cubicBezTo>
                    <a:pt x="132865" y="39538"/>
                    <a:pt x="132967" y="39402"/>
                    <a:pt x="133069" y="39265"/>
                  </a:cubicBezTo>
                  <a:cubicBezTo>
                    <a:pt x="133172" y="39123"/>
                    <a:pt x="133279" y="38987"/>
                    <a:pt x="133382" y="38851"/>
                  </a:cubicBezTo>
                  <a:cubicBezTo>
                    <a:pt x="133472" y="38731"/>
                    <a:pt x="133563" y="38612"/>
                    <a:pt x="133654" y="38492"/>
                  </a:cubicBezTo>
                  <a:cubicBezTo>
                    <a:pt x="134051" y="38470"/>
                    <a:pt x="134449" y="38441"/>
                    <a:pt x="134848" y="38413"/>
                  </a:cubicBezTo>
                  <a:close/>
                  <a:moveTo>
                    <a:pt x="133251" y="38510"/>
                  </a:moveTo>
                  <a:cubicBezTo>
                    <a:pt x="133222" y="38549"/>
                    <a:pt x="133188" y="38583"/>
                    <a:pt x="133159" y="38623"/>
                  </a:cubicBezTo>
                  <a:cubicBezTo>
                    <a:pt x="133051" y="38754"/>
                    <a:pt x="132944" y="38890"/>
                    <a:pt x="132831" y="39021"/>
                  </a:cubicBezTo>
                  <a:cubicBezTo>
                    <a:pt x="132721" y="39157"/>
                    <a:pt x="132608" y="39283"/>
                    <a:pt x="132495" y="39412"/>
                  </a:cubicBezTo>
                  <a:cubicBezTo>
                    <a:pt x="132421" y="39504"/>
                    <a:pt x="132341" y="39590"/>
                    <a:pt x="132273" y="39685"/>
                  </a:cubicBezTo>
                  <a:cubicBezTo>
                    <a:pt x="131932" y="39697"/>
                    <a:pt x="131596" y="39714"/>
                    <a:pt x="131262" y="39737"/>
                  </a:cubicBezTo>
                  <a:cubicBezTo>
                    <a:pt x="131223" y="39742"/>
                    <a:pt x="131185" y="39747"/>
                    <a:pt x="131148" y="39748"/>
                  </a:cubicBezTo>
                  <a:lnTo>
                    <a:pt x="131148" y="39748"/>
                  </a:lnTo>
                  <a:cubicBezTo>
                    <a:pt x="131262" y="39617"/>
                    <a:pt x="131365" y="39481"/>
                    <a:pt x="131467" y="39344"/>
                  </a:cubicBezTo>
                  <a:cubicBezTo>
                    <a:pt x="131654" y="39089"/>
                    <a:pt x="131819" y="38822"/>
                    <a:pt x="131995" y="38555"/>
                  </a:cubicBezTo>
                  <a:cubicBezTo>
                    <a:pt x="132415" y="38544"/>
                    <a:pt x="132836" y="38533"/>
                    <a:pt x="133251" y="38510"/>
                  </a:cubicBezTo>
                  <a:close/>
                  <a:moveTo>
                    <a:pt x="64234" y="37941"/>
                  </a:moveTo>
                  <a:lnTo>
                    <a:pt x="64234" y="37941"/>
                  </a:lnTo>
                  <a:cubicBezTo>
                    <a:pt x="64029" y="38248"/>
                    <a:pt x="63812" y="38549"/>
                    <a:pt x="63586" y="38840"/>
                  </a:cubicBezTo>
                  <a:cubicBezTo>
                    <a:pt x="63455" y="39010"/>
                    <a:pt x="63319" y="39181"/>
                    <a:pt x="63193" y="39351"/>
                  </a:cubicBezTo>
                  <a:cubicBezTo>
                    <a:pt x="63130" y="39441"/>
                    <a:pt x="63068" y="39532"/>
                    <a:pt x="63006" y="39624"/>
                  </a:cubicBezTo>
                  <a:cubicBezTo>
                    <a:pt x="62978" y="39669"/>
                    <a:pt x="62949" y="39719"/>
                    <a:pt x="62926" y="39766"/>
                  </a:cubicBezTo>
                  <a:cubicBezTo>
                    <a:pt x="62926" y="39771"/>
                    <a:pt x="62920" y="39777"/>
                    <a:pt x="62920" y="39782"/>
                  </a:cubicBezTo>
                  <a:cubicBezTo>
                    <a:pt x="62818" y="39760"/>
                    <a:pt x="62710" y="39737"/>
                    <a:pt x="62608" y="39714"/>
                  </a:cubicBezTo>
                  <a:cubicBezTo>
                    <a:pt x="62483" y="39685"/>
                    <a:pt x="62364" y="39651"/>
                    <a:pt x="62239" y="39624"/>
                  </a:cubicBezTo>
                  <a:cubicBezTo>
                    <a:pt x="62097" y="39590"/>
                    <a:pt x="61955" y="39567"/>
                    <a:pt x="61806" y="39543"/>
                  </a:cubicBezTo>
                  <a:cubicBezTo>
                    <a:pt x="61819" y="39532"/>
                    <a:pt x="61824" y="39522"/>
                    <a:pt x="61835" y="39509"/>
                  </a:cubicBezTo>
                  <a:cubicBezTo>
                    <a:pt x="61892" y="39436"/>
                    <a:pt x="61943" y="39362"/>
                    <a:pt x="62000" y="39294"/>
                  </a:cubicBezTo>
                  <a:cubicBezTo>
                    <a:pt x="62102" y="39157"/>
                    <a:pt x="62199" y="39021"/>
                    <a:pt x="62296" y="38885"/>
                  </a:cubicBezTo>
                  <a:cubicBezTo>
                    <a:pt x="62488" y="38617"/>
                    <a:pt x="62682" y="38356"/>
                    <a:pt x="62858" y="38090"/>
                  </a:cubicBezTo>
                  <a:cubicBezTo>
                    <a:pt x="62989" y="38077"/>
                    <a:pt x="63120" y="38072"/>
                    <a:pt x="63251" y="38061"/>
                  </a:cubicBezTo>
                  <a:cubicBezTo>
                    <a:pt x="63579" y="38032"/>
                    <a:pt x="63904" y="37987"/>
                    <a:pt x="64234" y="37941"/>
                  </a:cubicBezTo>
                  <a:close/>
                  <a:moveTo>
                    <a:pt x="136785" y="38226"/>
                  </a:moveTo>
                  <a:lnTo>
                    <a:pt x="136785" y="38226"/>
                  </a:lnTo>
                  <a:cubicBezTo>
                    <a:pt x="136739" y="38282"/>
                    <a:pt x="136694" y="38334"/>
                    <a:pt x="136649" y="38390"/>
                  </a:cubicBezTo>
                  <a:cubicBezTo>
                    <a:pt x="136506" y="38555"/>
                    <a:pt x="136359" y="38720"/>
                    <a:pt x="136206" y="38879"/>
                  </a:cubicBezTo>
                  <a:cubicBezTo>
                    <a:pt x="136057" y="39037"/>
                    <a:pt x="135904" y="39197"/>
                    <a:pt x="135756" y="39362"/>
                  </a:cubicBezTo>
                  <a:cubicBezTo>
                    <a:pt x="135682" y="39447"/>
                    <a:pt x="135614" y="39532"/>
                    <a:pt x="135546" y="39617"/>
                  </a:cubicBezTo>
                  <a:cubicBezTo>
                    <a:pt x="135506" y="39674"/>
                    <a:pt x="135467" y="39726"/>
                    <a:pt x="135427" y="39782"/>
                  </a:cubicBezTo>
                  <a:cubicBezTo>
                    <a:pt x="135081" y="39760"/>
                    <a:pt x="134728" y="39737"/>
                    <a:pt x="134381" y="39719"/>
                  </a:cubicBezTo>
                  <a:cubicBezTo>
                    <a:pt x="134308" y="39714"/>
                    <a:pt x="134234" y="39714"/>
                    <a:pt x="134160" y="39708"/>
                  </a:cubicBezTo>
                  <a:cubicBezTo>
                    <a:pt x="134353" y="39498"/>
                    <a:pt x="134535" y="39276"/>
                    <a:pt x="134706" y="39050"/>
                  </a:cubicBezTo>
                  <a:cubicBezTo>
                    <a:pt x="134869" y="38833"/>
                    <a:pt x="135023" y="38612"/>
                    <a:pt x="135176" y="38390"/>
                  </a:cubicBezTo>
                  <a:cubicBezTo>
                    <a:pt x="135257" y="38379"/>
                    <a:pt x="135336" y="38373"/>
                    <a:pt x="135415" y="38368"/>
                  </a:cubicBezTo>
                  <a:cubicBezTo>
                    <a:pt x="135876" y="38328"/>
                    <a:pt x="136330" y="38282"/>
                    <a:pt x="136785" y="38226"/>
                  </a:cubicBezTo>
                  <a:close/>
                  <a:moveTo>
                    <a:pt x="145729" y="37442"/>
                  </a:moveTo>
                  <a:lnTo>
                    <a:pt x="145729" y="37442"/>
                  </a:lnTo>
                  <a:cubicBezTo>
                    <a:pt x="145417" y="37844"/>
                    <a:pt x="145070" y="38226"/>
                    <a:pt x="144712" y="38594"/>
                  </a:cubicBezTo>
                  <a:cubicBezTo>
                    <a:pt x="144507" y="38811"/>
                    <a:pt x="144292" y="39021"/>
                    <a:pt x="144082" y="39237"/>
                  </a:cubicBezTo>
                  <a:cubicBezTo>
                    <a:pt x="143899" y="39419"/>
                    <a:pt x="143717" y="39601"/>
                    <a:pt x="143541" y="39787"/>
                  </a:cubicBezTo>
                  <a:cubicBezTo>
                    <a:pt x="143297" y="39777"/>
                    <a:pt x="143046" y="39771"/>
                    <a:pt x="142797" y="39771"/>
                  </a:cubicBezTo>
                  <a:cubicBezTo>
                    <a:pt x="142765" y="39771"/>
                    <a:pt x="142732" y="39770"/>
                    <a:pt x="142700" y="39770"/>
                  </a:cubicBezTo>
                  <a:cubicBezTo>
                    <a:pt x="142425" y="39770"/>
                    <a:pt x="142150" y="39790"/>
                    <a:pt x="141871" y="39811"/>
                  </a:cubicBezTo>
                  <a:cubicBezTo>
                    <a:pt x="141865" y="39811"/>
                    <a:pt x="141853" y="39811"/>
                    <a:pt x="141848" y="39816"/>
                  </a:cubicBezTo>
                  <a:cubicBezTo>
                    <a:pt x="141945" y="39714"/>
                    <a:pt x="142041" y="39612"/>
                    <a:pt x="142131" y="39504"/>
                  </a:cubicBezTo>
                  <a:cubicBezTo>
                    <a:pt x="142330" y="39283"/>
                    <a:pt x="142519" y="39055"/>
                    <a:pt x="142700" y="38822"/>
                  </a:cubicBezTo>
                  <a:cubicBezTo>
                    <a:pt x="143041" y="38402"/>
                    <a:pt x="143366" y="37970"/>
                    <a:pt x="143700" y="37550"/>
                  </a:cubicBezTo>
                  <a:cubicBezTo>
                    <a:pt x="144376" y="37510"/>
                    <a:pt x="145053" y="37469"/>
                    <a:pt x="145729" y="37442"/>
                  </a:cubicBezTo>
                  <a:close/>
                  <a:moveTo>
                    <a:pt x="174732" y="37550"/>
                  </a:moveTo>
                  <a:cubicBezTo>
                    <a:pt x="175168" y="37550"/>
                    <a:pt x="175606" y="37550"/>
                    <a:pt x="176038" y="37555"/>
                  </a:cubicBezTo>
                  <a:cubicBezTo>
                    <a:pt x="175726" y="38049"/>
                    <a:pt x="175396" y="38526"/>
                    <a:pt x="175050" y="39003"/>
                  </a:cubicBezTo>
                  <a:cubicBezTo>
                    <a:pt x="174856" y="39265"/>
                    <a:pt x="174657" y="39527"/>
                    <a:pt x="174459" y="39787"/>
                  </a:cubicBezTo>
                  <a:cubicBezTo>
                    <a:pt x="173799" y="39787"/>
                    <a:pt x="173140" y="39800"/>
                    <a:pt x="172482" y="39822"/>
                  </a:cubicBezTo>
                  <a:cubicBezTo>
                    <a:pt x="172589" y="39663"/>
                    <a:pt x="172692" y="39504"/>
                    <a:pt x="172794" y="39344"/>
                  </a:cubicBezTo>
                  <a:cubicBezTo>
                    <a:pt x="172925" y="39152"/>
                    <a:pt x="173061" y="38964"/>
                    <a:pt x="173198" y="38782"/>
                  </a:cubicBezTo>
                  <a:cubicBezTo>
                    <a:pt x="173374" y="38538"/>
                    <a:pt x="173560" y="38300"/>
                    <a:pt x="173749" y="38066"/>
                  </a:cubicBezTo>
                  <a:cubicBezTo>
                    <a:pt x="173896" y="37891"/>
                    <a:pt x="174038" y="37715"/>
                    <a:pt x="174192" y="37550"/>
                  </a:cubicBezTo>
                  <a:close/>
                  <a:moveTo>
                    <a:pt x="138654" y="37993"/>
                  </a:moveTo>
                  <a:lnTo>
                    <a:pt x="138654" y="37993"/>
                  </a:lnTo>
                  <a:cubicBezTo>
                    <a:pt x="138449" y="38294"/>
                    <a:pt x="138228" y="38578"/>
                    <a:pt x="138001" y="38856"/>
                  </a:cubicBezTo>
                  <a:cubicBezTo>
                    <a:pt x="137842" y="39055"/>
                    <a:pt x="137677" y="39249"/>
                    <a:pt x="137512" y="39441"/>
                  </a:cubicBezTo>
                  <a:cubicBezTo>
                    <a:pt x="137387" y="39590"/>
                    <a:pt x="137256" y="39742"/>
                    <a:pt x="137137" y="39902"/>
                  </a:cubicBezTo>
                  <a:cubicBezTo>
                    <a:pt x="136689" y="39873"/>
                    <a:pt x="136240" y="39839"/>
                    <a:pt x="135797" y="39811"/>
                  </a:cubicBezTo>
                  <a:cubicBezTo>
                    <a:pt x="135865" y="39732"/>
                    <a:pt x="135933" y="39651"/>
                    <a:pt x="136001" y="39572"/>
                  </a:cubicBezTo>
                  <a:cubicBezTo>
                    <a:pt x="136149" y="39407"/>
                    <a:pt x="136290" y="39242"/>
                    <a:pt x="136438" y="39078"/>
                  </a:cubicBezTo>
                  <a:cubicBezTo>
                    <a:pt x="136581" y="38919"/>
                    <a:pt x="136717" y="38759"/>
                    <a:pt x="136854" y="38594"/>
                  </a:cubicBezTo>
                  <a:cubicBezTo>
                    <a:pt x="136961" y="38458"/>
                    <a:pt x="137064" y="38321"/>
                    <a:pt x="137166" y="38174"/>
                  </a:cubicBezTo>
                  <a:cubicBezTo>
                    <a:pt x="137216" y="38169"/>
                    <a:pt x="137274" y="38163"/>
                    <a:pt x="137331" y="38158"/>
                  </a:cubicBezTo>
                  <a:cubicBezTo>
                    <a:pt x="137767" y="38101"/>
                    <a:pt x="138211" y="38043"/>
                    <a:pt x="138654" y="37993"/>
                  </a:cubicBezTo>
                  <a:close/>
                  <a:moveTo>
                    <a:pt x="155810" y="37271"/>
                  </a:moveTo>
                  <a:cubicBezTo>
                    <a:pt x="156485" y="37277"/>
                    <a:pt x="157161" y="37282"/>
                    <a:pt x="157838" y="37293"/>
                  </a:cubicBezTo>
                  <a:cubicBezTo>
                    <a:pt x="157486" y="37702"/>
                    <a:pt x="157127" y="38111"/>
                    <a:pt x="156752" y="38510"/>
                  </a:cubicBezTo>
                  <a:cubicBezTo>
                    <a:pt x="156526" y="38748"/>
                    <a:pt x="156298" y="38987"/>
                    <a:pt x="156065" y="39226"/>
                  </a:cubicBezTo>
                  <a:cubicBezTo>
                    <a:pt x="155855" y="39447"/>
                    <a:pt x="155633" y="39669"/>
                    <a:pt x="155435" y="39902"/>
                  </a:cubicBezTo>
                  <a:cubicBezTo>
                    <a:pt x="154837" y="39868"/>
                    <a:pt x="154235" y="39839"/>
                    <a:pt x="153639" y="39834"/>
                  </a:cubicBezTo>
                  <a:cubicBezTo>
                    <a:pt x="153667" y="39811"/>
                    <a:pt x="153696" y="39782"/>
                    <a:pt x="153718" y="39760"/>
                  </a:cubicBezTo>
                  <a:cubicBezTo>
                    <a:pt x="153838" y="39646"/>
                    <a:pt x="153946" y="39522"/>
                    <a:pt x="154059" y="39396"/>
                  </a:cubicBezTo>
                  <a:cubicBezTo>
                    <a:pt x="154281" y="39140"/>
                    <a:pt x="154491" y="38874"/>
                    <a:pt x="154696" y="38601"/>
                  </a:cubicBezTo>
                  <a:cubicBezTo>
                    <a:pt x="155053" y="38146"/>
                    <a:pt x="155406" y="37686"/>
                    <a:pt x="155810" y="37271"/>
                  </a:cubicBezTo>
                  <a:close/>
                  <a:moveTo>
                    <a:pt x="67665" y="36992"/>
                  </a:moveTo>
                  <a:lnTo>
                    <a:pt x="67665" y="36992"/>
                  </a:lnTo>
                  <a:cubicBezTo>
                    <a:pt x="67597" y="37117"/>
                    <a:pt x="67529" y="37248"/>
                    <a:pt x="67460" y="37374"/>
                  </a:cubicBezTo>
                  <a:cubicBezTo>
                    <a:pt x="67302" y="37652"/>
                    <a:pt x="67143" y="37925"/>
                    <a:pt x="66978" y="38197"/>
                  </a:cubicBezTo>
                  <a:cubicBezTo>
                    <a:pt x="66807" y="38470"/>
                    <a:pt x="66637" y="38737"/>
                    <a:pt x="66466" y="39010"/>
                  </a:cubicBezTo>
                  <a:cubicBezTo>
                    <a:pt x="66387" y="39140"/>
                    <a:pt x="66307" y="39271"/>
                    <a:pt x="66228" y="39407"/>
                  </a:cubicBezTo>
                  <a:cubicBezTo>
                    <a:pt x="66188" y="39475"/>
                    <a:pt x="66148" y="39549"/>
                    <a:pt x="66114" y="39624"/>
                  </a:cubicBezTo>
                  <a:cubicBezTo>
                    <a:pt x="66091" y="39674"/>
                    <a:pt x="66063" y="39719"/>
                    <a:pt x="66046" y="39771"/>
                  </a:cubicBezTo>
                  <a:cubicBezTo>
                    <a:pt x="65603" y="39850"/>
                    <a:pt x="65160" y="39897"/>
                    <a:pt x="64717" y="39908"/>
                  </a:cubicBezTo>
                  <a:cubicBezTo>
                    <a:pt x="64738" y="39879"/>
                    <a:pt x="64762" y="39850"/>
                    <a:pt x="64785" y="39816"/>
                  </a:cubicBezTo>
                  <a:cubicBezTo>
                    <a:pt x="64875" y="39703"/>
                    <a:pt x="64961" y="39577"/>
                    <a:pt x="65045" y="39459"/>
                  </a:cubicBezTo>
                  <a:cubicBezTo>
                    <a:pt x="65210" y="39220"/>
                    <a:pt x="65375" y="38982"/>
                    <a:pt x="65535" y="38737"/>
                  </a:cubicBezTo>
                  <a:cubicBezTo>
                    <a:pt x="65818" y="38316"/>
                    <a:pt x="66097" y="37885"/>
                    <a:pt x="66375" y="37458"/>
                  </a:cubicBezTo>
                  <a:cubicBezTo>
                    <a:pt x="66762" y="37340"/>
                    <a:pt x="67137" y="37203"/>
                    <a:pt x="67512" y="37055"/>
                  </a:cubicBezTo>
                  <a:cubicBezTo>
                    <a:pt x="67563" y="37033"/>
                    <a:pt x="67615" y="37015"/>
                    <a:pt x="67665" y="36992"/>
                  </a:cubicBezTo>
                  <a:close/>
                  <a:moveTo>
                    <a:pt x="171992" y="37537"/>
                  </a:moveTo>
                  <a:cubicBezTo>
                    <a:pt x="172220" y="37544"/>
                    <a:pt x="172453" y="37544"/>
                    <a:pt x="172679" y="37550"/>
                  </a:cubicBezTo>
                  <a:lnTo>
                    <a:pt x="173880" y="37550"/>
                  </a:lnTo>
                  <a:cubicBezTo>
                    <a:pt x="173788" y="37640"/>
                    <a:pt x="173702" y="37731"/>
                    <a:pt x="173618" y="37828"/>
                  </a:cubicBezTo>
                  <a:cubicBezTo>
                    <a:pt x="173436" y="38027"/>
                    <a:pt x="173259" y="38231"/>
                    <a:pt x="173083" y="38441"/>
                  </a:cubicBezTo>
                  <a:cubicBezTo>
                    <a:pt x="172913" y="38651"/>
                    <a:pt x="172742" y="38867"/>
                    <a:pt x="172577" y="39078"/>
                  </a:cubicBezTo>
                  <a:cubicBezTo>
                    <a:pt x="172407" y="39299"/>
                    <a:pt x="172231" y="39509"/>
                    <a:pt x="172073" y="39732"/>
                  </a:cubicBezTo>
                  <a:cubicBezTo>
                    <a:pt x="172055" y="39760"/>
                    <a:pt x="172049" y="39800"/>
                    <a:pt x="172049" y="39834"/>
                  </a:cubicBezTo>
                  <a:cubicBezTo>
                    <a:pt x="171680" y="39845"/>
                    <a:pt x="171310" y="39856"/>
                    <a:pt x="170941" y="39873"/>
                  </a:cubicBezTo>
                  <a:cubicBezTo>
                    <a:pt x="170691" y="39884"/>
                    <a:pt x="170442" y="39897"/>
                    <a:pt x="170197" y="39908"/>
                  </a:cubicBezTo>
                  <a:cubicBezTo>
                    <a:pt x="170203" y="39902"/>
                    <a:pt x="170208" y="39890"/>
                    <a:pt x="170214" y="39884"/>
                  </a:cubicBezTo>
                  <a:cubicBezTo>
                    <a:pt x="170305" y="39766"/>
                    <a:pt x="170395" y="39651"/>
                    <a:pt x="170487" y="39532"/>
                  </a:cubicBezTo>
                  <a:cubicBezTo>
                    <a:pt x="170657" y="39305"/>
                    <a:pt x="170833" y="39078"/>
                    <a:pt x="171003" y="38856"/>
                  </a:cubicBezTo>
                  <a:cubicBezTo>
                    <a:pt x="171339" y="38418"/>
                    <a:pt x="171663" y="37981"/>
                    <a:pt x="171992" y="37537"/>
                  </a:cubicBezTo>
                  <a:close/>
                  <a:moveTo>
                    <a:pt x="66041" y="37555"/>
                  </a:moveTo>
                  <a:lnTo>
                    <a:pt x="66041" y="37555"/>
                  </a:lnTo>
                  <a:cubicBezTo>
                    <a:pt x="65808" y="37901"/>
                    <a:pt x="65569" y="38248"/>
                    <a:pt x="65325" y="38589"/>
                  </a:cubicBezTo>
                  <a:cubicBezTo>
                    <a:pt x="65154" y="38822"/>
                    <a:pt x="64977" y="39055"/>
                    <a:pt x="64801" y="39288"/>
                  </a:cubicBezTo>
                  <a:cubicBezTo>
                    <a:pt x="64717" y="39402"/>
                    <a:pt x="64631" y="39509"/>
                    <a:pt x="64546" y="39624"/>
                  </a:cubicBezTo>
                  <a:cubicBezTo>
                    <a:pt x="64472" y="39719"/>
                    <a:pt x="64397" y="39816"/>
                    <a:pt x="64329" y="39913"/>
                  </a:cubicBezTo>
                  <a:cubicBezTo>
                    <a:pt x="64153" y="39913"/>
                    <a:pt x="63983" y="39908"/>
                    <a:pt x="63807" y="39897"/>
                  </a:cubicBezTo>
                  <a:cubicBezTo>
                    <a:pt x="63654" y="39884"/>
                    <a:pt x="63495" y="39868"/>
                    <a:pt x="63341" y="39845"/>
                  </a:cubicBezTo>
                  <a:cubicBezTo>
                    <a:pt x="63347" y="39839"/>
                    <a:pt x="63353" y="39834"/>
                    <a:pt x="63358" y="39828"/>
                  </a:cubicBezTo>
                  <a:cubicBezTo>
                    <a:pt x="63432" y="39732"/>
                    <a:pt x="63500" y="39635"/>
                    <a:pt x="63563" y="39538"/>
                  </a:cubicBezTo>
                  <a:cubicBezTo>
                    <a:pt x="63694" y="39339"/>
                    <a:pt x="63818" y="39140"/>
                    <a:pt x="63943" y="38942"/>
                  </a:cubicBezTo>
                  <a:cubicBezTo>
                    <a:pt x="64159" y="38589"/>
                    <a:pt x="64370" y="38237"/>
                    <a:pt x="64575" y="37885"/>
                  </a:cubicBezTo>
                  <a:cubicBezTo>
                    <a:pt x="64864" y="37833"/>
                    <a:pt x="65147" y="37776"/>
                    <a:pt x="65438" y="37715"/>
                  </a:cubicBezTo>
                  <a:cubicBezTo>
                    <a:pt x="65637" y="37663"/>
                    <a:pt x="65842" y="37612"/>
                    <a:pt x="66041" y="37555"/>
                  </a:cubicBezTo>
                  <a:close/>
                  <a:moveTo>
                    <a:pt x="131625" y="38567"/>
                  </a:moveTo>
                  <a:cubicBezTo>
                    <a:pt x="131501" y="38754"/>
                    <a:pt x="131370" y="38935"/>
                    <a:pt x="131239" y="39118"/>
                  </a:cubicBezTo>
                  <a:cubicBezTo>
                    <a:pt x="131142" y="39249"/>
                    <a:pt x="131040" y="39378"/>
                    <a:pt x="130932" y="39504"/>
                  </a:cubicBezTo>
                  <a:cubicBezTo>
                    <a:pt x="130846" y="39601"/>
                    <a:pt x="130762" y="39697"/>
                    <a:pt x="130676" y="39794"/>
                  </a:cubicBezTo>
                  <a:cubicBezTo>
                    <a:pt x="130614" y="39805"/>
                    <a:pt x="130552" y="39811"/>
                    <a:pt x="130494" y="39816"/>
                  </a:cubicBezTo>
                  <a:cubicBezTo>
                    <a:pt x="130233" y="39850"/>
                    <a:pt x="129972" y="39873"/>
                    <a:pt x="129710" y="39902"/>
                  </a:cubicBezTo>
                  <a:cubicBezTo>
                    <a:pt x="129558" y="39913"/>
                    <a:pt x="129403" y="39924"/>
                    <a:pt x="129251" y="39942"/>
                  </a:cubicBezTo>
                  <a:cubicBezTo>
                    <a:pt x="129256" y="39936"/>
                    <a:pt x="129262" y="39931"/>
                    <a:pt x="129262" y="39931"/>
                  </a:cubicBezTo>
                  <a:cubicBezTo>
                    <a:pt x="129387" y="39771"/>
                    <a:pt x="129506" y="39612"/>
                    <a:pt x="129626" y="39453"/>
                  </a:cubicBezTo>
                  <a:cubicBezTo>
                    <a:pt x="129830" y="39168"/>
                    <a:pt x="130028" y="38879"/>
                    <a:pt x="130222" y="38583"/>
                  </a:cubicBezTo>
                  <a:cubicBezTo>
                    <a:pt x="130688" y="38583"/>
                    <a:pt x="131160" y="38578"/>
                    <a:pt x="131625" y="38567"/>
                  </a:cubicBezTo>
                  <a:close/>
                  <a:moveTo>
                    <a:pt x="153309" y="37265"/>
                  </a:moveTo>
                  <a:cubicBezTo>
                    <a:pt x="154008" y="37265"/>
                    <a:pt x="154712" y="37265"/>
                    <a:pt x="155417" y="37271"/>
                  </a:cubicBezTo>
                  <a:cubicBezTo>
                    <a:pt x="155082" y="37623"/>
                    <a:pt x="154764" y="37993"/>
                    <a:pt x="154452" y="38362"/>
                  </a:cubicBezTo>
                  <a:cubicBezTo>
                    <a:pt x="154235" y="38617"/>
                    <a:pt x="154019" y="38867"/>
                    <a:pt x="153798" y="39118"/>
                  </a:cubicBezTo>
                  <a:cubicBezTo>
                    <a:pt x="153689" y="39237"/>
                    <a:pt x="153581" y="39362"/>
                    <a:pt x="153468" y="39481"/>
                  </a:cubicBezTo>
                  <a:cubicBezTo>
                    <a:pt x="153416" y="39543"/>
                    <a:pt x="153361" y="39606"/>
                    <a:pt x="153309" y="39669"/>
                  </a:cubicBezTo>
                  <a:cubicBezTo>
                    <a:pt x="153258" y="39719"/>
                    <a:pt x="153212" y="39777"/>
                    <a:pt x="153172" y="39828"/>
                  </a:cubicBezTo>
                  <a:cubicBezTo>
                    <a:pt x="153020" y="39828"/>
                    <a:pt x="152860" y="39834"/>
                    <a:pt x="152707" y="39834"/>
                  </a:cubicBezTo>
                  <a:cubicBezTo>
                    <a:pt x="152121" y="39845"/>
                    <a:pt x="151536" y="39884"/>
                    <a:pt x="150956" y="39947"/>
                  </a:cubicBezTo>
                  <a:cubicBezTo>
                    <a:pt x="150928" y="39947"/>
                    <a:pt x="150900" y="39953"/>
                    <a:pt x="150872" y="39958"/>
                  </a:cubicBezTo>
                  <a:cubicBezTo>
                    <a:pt x="151003" y="39811"/>
                    <a:pt x="151132" y="39669"/>
                    <a:pt x="151263" y="39527"/>
                  </a:cubicBezTo>
                  <a:cubicBezTo>
                    <a:pt x="151496" y="39271"/>
                    <a:pt x="151735" y="39016"/>
                    <a:pt x="151974" y="38754"/>
                  </a:cubicBezTo>
                  <a:cubicBezTo>
                    <a:pt x="152422" y="38266"/>
                    <a:pt x="152871" y="37771"/>
                    <a:pt x="153309" y="37265"/>
                  </a:cubicBezTo>
                  <a:close/>
                  <a:moveTo>
                    <a:pt x="140990" y="37760"/>
                  </a:moveTo>
                  <a:lnTo>
                    <a:pt x="140990" y="37760"/>
                  </a:lnTo>
                  <a:cubicBezTo>
                    <a:pt x="140699" y="38083"/>
                    <a:pt x="140416" y="38413"/>
                    <a:pt x="140138" y="38748"/>
                  </a:cubicBezTo>
                  <a:cubicBezTo>
                    <a:pt x="139808" y="39147"/>
                    <a:pt x="139495" y="39549"/>
                    <a:pt x="139217" y="39981"/>
                  </a:cubicBezTo>
                  <a:lnTo>
                    <a:pt x="139131" y="39981"/>
                  </a:lnTo>
                  <a:cubicBezTo>
                    <a:pt x="138632" y="39981"/>
                    <a:pt x="138131" y="39958"/>
                    <a:pt x="137638" y="39931"/>
                  </a:cubicBezTo>
                  <a:cubicBezTo>
                    <a:pt x="137688" y="39879"/>
                    <a:pt x="137740" y="39822"/>
                    <a:pt x="137796" y="39766"/>
                  </a:cubicBezTo>
                  <a:cubicBezTo>
                    <a:pt x="137972" y="39572"/>
                    <a:pt x="138149" y="39373"/>
                    <a:pt x="138313" y="39168"/>
                  </a:cubicBezTo>
                  <a:cubicBezTo>
                    <a:pt x="138643" y="38777"/>
                    <a:pt x="138944" y="38362"/>
                    <a:pt x="139217" y="37930"/>
                  </a:cubicBezTo>
                  <a:cubicBezTo>
                    <a:pt x="139257" y="37930"/>
                    <a:pt x="139291" y="37925"/>
                    <a:pt x="139330" y="37919"/>
                  </a:cubicBezTo>
                  <a:cubicBezTo>
                    <a:pt x="139881" y="37862"/>
                    <a:pt x="140439" y="37805"/>
                    <a:pt x="140990" y="37760"/>
                  </a:cubicBezTo>
                  <a:close/>
                  <a:moveTo>
                    <a:pt x="143376" y="37571"/>
                  </a:moveTo>
                  <a:lnTo>
                    <a:pt x="143376" y="37571"/>
                  </a:lnTo>
                  <a:cubicBezTo>
                    <a:pt x="143093" y="37919"/>
                    <a:pt x="142808" y="38271"/>
                    <a:pt x="142524" y="38617"/>
                  </a:cubicBezTo>
                  <a:cubicBezTo>
                    <a:pt x="142330" y="38845"/>
                    <a:pt x="142138" y="39072"/>
                    <a:pt x="141939" y="39288"/>
                  </a:cubicBezTo>
                  <a:cubicBezTo>
                    <a:pt x="141763" y="39481"/>
                    <a:pt x="141580" y="39669"/>
                    <a:pt x="141410" y="39862"/>
                  </a:cubicBezTo>
                  <a:cubicBezTo>
                    <a:pt x="141388" y="39868"/>
                    <a:pt x="141359" y="39868"/>
                    <a:pt x="141336" y="39873"/>
                  </a:cubicBezTo>
                  <a:cubicBezTo>
                    <a:pt x="141098" y="39902"/>
                    <a:pt x="140864" y="39924"/>
                    <a:pt x="140626" y="39942"/>
                  </a:cubicBezTo>
                  <a:cubicBezTo>
                    <a:pt x="140268" y="39965"/>
                    <a:pt x="139915" y="39976"/>
                    <a:pt x="139563" y="39981"/>
                  </a:cubicBezTo>
                  <a:cubicBezTo>
                    <a:pt x="139603" y="39924"/>
                    <a:pt x="139643" y="39868"/>
                    <a:pt x="139683" y="39811"/>
                  </a:cubicBezTo>
                  <a:cubicBezTo>
                    <a:pt x="140222" y="39078"/>
                    <a:pt x="140836" y="38402"/>
                    <a:pt x="141439" y="37720"/>
                  </a:cubicBezTo>
                  <a:cubicBezTo>
                    <a:pt x="142081" y="37663"/>
                    <a:pt x="142729" y="37618"/>
                    <a:pt x="143376" y="37571"/>
                  </a:cubicBezTo>
                  <a:close/>
                  <a:moveTo>
                    <a:pt x="148002" y="37350"/>
                  </a:moveTo>
                  <a:lnTo>
                    <a:pt x="148002" y="37350"/>
                  </a:lnTo>
                  <a:cubicBezTo>
                    <a:pt x="147644" y="37776"/>
                    <a:pt x="147269" y="38185"/>
                    <a:pt x="146888" y="38594"/>
                  </a:cubicBezTo>
                  <a:cubicBezTo>
                    <a:pt x="146655" y="38845"/>
                    <a:pt x="146416" y="39095"/>
                    <a:pt x="146178" y="39351"/>
                  </a:cubicBezTo>
                  <a:cubicBezTo>
                    <a:pt x="145979" y="39556"/>
                    <a:pt x="145779" y="39766"/>
                    <a:pt x="145593" y="39981"/>
                  </a:cubicBezTo>
                  <a:cubicBezTo>
                    <a:pt x="145359" y="39953"/>
                    <a:pt x="145121" y="39924"/>
                    <a:pt x="144888" y="39902"/>
                  </a:cubicBezTo>
                  <a:cubicBezTo>
                    <a:pt x="144559" y="39862"/>
                    <a:pt x="144229" y="39834"/>
                    <a:pt x="143893" y="39811"/>
                  </a:cubicBezTo>
                  <a:cubicBezTo>
                    <a:pt x="144024" y="39674"/>
                    <a:pt x="144150" y="39532"/>
                    <a:pt x="144279" y="39396"/>
                  </a:cubicBezTo>
                  <a:cubicBezTo>
                    <a:pt x="144502" y="39157"/>
                    <a:pt x="144723" y="38924"/>
                    <a:pt x="144939" y="38691"/>
                  </a:cubicBezTo>
                  <a:cubicBezTo>
                    <a:pt x="145149" y="38458"/>
                    <a:pt x="145359" y="38226"/>
                    <a:pt x="145564" y="37981"/>
                  </a:cubicBezTo>
                  <a:cubicBezTo>
                    <a:pt x="145711" y="37805"/>
                    <a:pt x="145854" y="37618"/>
                    <a:pt x="145996" y="37424"/>
                  </a:cubicBezTo>
                  <a:cubicBezTo>
                    <a:pt x="146666" y="37395"/>
                    <a:pt x="147337" y="37374"/>
                    <a:pt x="148002" y="37350"/>
                  </a:cubicBezTo>
                  <a:close/>
                  <a:moveTo>
                    <a:pt x="169618" y="37510"/>
                  </a:moveTo>
                  <a:cubicBezTo>
                    <a:pt x="170277" y="37521"/>
                    <a:pt x="170930" y="37526"/>
                    <a:pt x="171588" y="37537"/>
                  </a:cubicBezTo>
                  <a:cubicBezTo>
                    <a:pt x="171310" y="37891"/>
                    <a:pt x="171016" y="38242"/>
                    <a:pt x="170725" y="38589"/>
                  </a:cubicBezTo>
                  <a:cubicBezTo>
                    <a:pt x="170544" y="38806"/>
                    <a:pt x="170361" y="39027"/>
                    <a:pt x="170185" y="39249"/>
                  </a:cubicBezTo>
                  <a:cubicBezTo>
                    <a:pt x="170095" y="39362"/>
                    <a:pt x="170004" y="39475"/>
                    <a:pt x="169912" y="39595"/>
                  </a:cubicBezTo>
                  <a:cubicBezTo>
                    <a:pt x="169833" y="39703"/>
                    <a:pt x="169747" y="39816"/>
                    <a:pt x="169679" y="39931"/>
                  </a:cubicBezTo>
                  <a:cubicBezTo>
                    <a:pt x="168997" y="39965"/>
                    <a:pt x="168315" y="40004"/>
                    <a:pt x="167634" y="40044"/>
                  </a:cubicBezTo>
                  <a:cubicBezTo>
                    <a:pt x="167940" y="39692"/>
                    <a:pt x="168247" y="39339"/>
                    <a:pt x="168549" y="38976"/>
                  </a:cubicBezTo>
                  <a:cubicBezTo>
                    <a:pt x="168941" y="38510"/>
                    <a:pt x="169311" y="38032"/>
                    <a:pt x="169618" y="37510"/>
                  </a:cubicBezTo>
                  <a:close/>
                  <a:moveTo>
                    <a:pt x="158179" y="37299"/>
                  </a:moveTo>
                  <a:cubicBezTo>
                    <a:pt x="158850" y="37305"/>
                    <a:pt x="159514" y="37316"/>
                    <a:pt x="160185" y="37327"/>
                  </a:cubicBezTo>
                  <a:cubicBezTo>
                    <a:pt x="159781" y="37742"/>
                    <a:pt x="159390" y="38158"/>
                    <a:pt x="158997" y="38578"/>
                  </a:cubicBezTo>
                  <a:cubicBezTo>
                    <a:pt x="158753" y="38833"/>
                    <a:pt x="158514" y="39100"/>
                    <a:pt x="158275" y="39362"/>
                  </a:cubicBezTo>
                  <a:cubicBezTo>
                    <a:pt x="158071" y="39595"/>
                    <a:pt x="157866" y="39834"/>
                    <a:pt x="157673" y="40073"/>
                  </a:cubicBezTo>
                  <a:cubicBezTo>
                    <a:pt x="157190" y="40033"/>
                    <a:pt x="156707" y="39992"/>
                    <a:pt x="156224" y="39953"/>
                  </a:cubicBezTo>
                  <a:cubicBezTo>
                    <a:pt x="156110" y="39947"/>
                    <a:pt x="156002" y="39942"/>
                    <a:pt x="155894" y="39931"/>
                  </a:cubicBezTo>
                  <a:cubicBezTo>
                    <a:pt x="156031" y="39787"/>
                    <a:pt x="156162" y="39635"/>
                    <a:pt x="156298" y="39487"/>
                  </a:cubicBezTo>
                  <a:cubicBezTo>
                    <a:pt x="156514" y="39237"/>
                    <a:pt x="156736" y="38987"/>
                    <a:pt x="156951" y="38737"/>
                  </a:cubicBezTo>
                  <a:cubicBezTo>
                    <a:pt x="157366" y="38260"/>
                    <a:pt x="157775" y="37783"/>
                    <a:pt x="158179" y="37299"/>
                  </a:cubicBezTo>
                  <a:close/>
                  <a:moveTo>
                    <a:pt x="128307" y="38572"/>
                  </a:moveTo>
                  <a:cubicBezTo>
                    <a:pt x="128824" y="38583"/>
                    <a:pt x="129341" y="38583"/>
                    <a:pt x="129858" y="38583"/>
                  </a:cubicBezTo>
                  <a:cubicBezTo>
                    <a:pt x="129705" y="38799"/>
                    <a:pt x="129551" y="39010"/>
                    <a:pt x="129393" y="39220"/>
                  </a:cubicBezTo>
                  <a:cubicBezTo>
                    <a:pt x="129278" y="39367"/>
                    <a:pt x="129159" y="39515"/>
                    <a:pt x="129039" y="39658"/>
                  </a:cubicBezTo>
                  <a:lnTo>
                    <a:pt x="128847" y="39884"/>
                  </a:lnTo>
                  <a:cubicBezTo>
                    <a:pt x="128818" y="39918"/>
                    <a:pt x="128795" y="39947"/>
                    <a:pt x="128767" y="39981"/>
                  </a:cubicBezTo>
                  <a:cubicBezTo>
                    <a:pt x="128512" y="40004"/>
                    <a:pt x="128262" y="40021"/>
                    <a:pt x="128006" y="40038"/>
                  </a:cubicBezTo>
                  <a:cubicBezTo>
                    <a:pt x="127670" y="40060"/>
                    <a:pt x="127341" y="40078"/>
                    <a:pt x="127006" y="40094"/>
                  </a:cubicBezTo>
                  <a:cubicBezTo>
                    <a:pt x="127046" y="40044"/>
                    <a:pt x="127085" y="39999"/>
                    <a:pt x="127125" y="39947"/>
                  </a:cubicBezTo>
                  <a:cubicBezTo>
                    <a:pt x="127261" y="39782"/>
                    <a:pt x="127403" y="39617"/>
                    <a:pt x="127539" y="39453"/>
                  </a:cubicBezTo>
                  <a:cubicBezTo>
                    <a:pt x="127790" y="39152"/>
                    <a:pt x="128045" y="38856"/>
                    <a:pt x="128307" y="38572"/>
                  </a:cubicBezTo>
                  <a:close/>
                  <a:moveTo>
                    <a:pt x="126443" y="38526"/>
                  </a:moveTo>
                  <a:cubicBezTo>
                    <a:pt x="126836" y="38538"/>
                    <a:pt x="127232" y="38549"/>
                    <a:pt x="127625" y="38560"/>
                  </a:cubicBezTo>
                  <a:cubicBezTo>
                    <a:pt x="127704" y="38560"/>
                    <a:pt x="127785" y="38560"/>
                    <a:pt x="127869" y="38567"/>
                  </a:cubicBezTo>
                  <a:cubicBezTo>
                    <a:pt x="127665" y="38777"/>
                    <a:pt x="127466" y="38998"/>
                    <a:pt x="127266" y="39220"/>
                  </a:cubicBezTo>
                  <a:cubicBezTo>
                    <a:pt x="127130" y="39373"/>
                    <a:pt x="126994" y="39527"/>
                    <a:pt x="126864" y="39685"/>
                  </a:cubicBezTo>
                  <a:cubicBezTo>
                    <a:pt x="126744" y="39822"/>
                    <a:pt x="126613" y="39965"/>
                    <a:pt x="126511" y="40118"/>
                  </a:cubicBezTo>
                  <a:cubicBezTo>
                    <a:pt x="126073" y="40135"/>
                    <a:pt x="125637" y="40152"/>
                    <a:pt x="125194" y="40163"/>
                  </a:cubicBezTo>
                  <a:cubicBezTo>
                    <a:pt x="125215" y="40141"/>
                    <a:pt x="125239" y="40118"/>
                    <a:pt x="125262" y="40089"/>
                  </a:cubicBezTo>
                  <a:cubicBezTo>
                    <a:pt x="125414" y="39918"/>
                    <a:pt x="125562" y="39737"/>
                    <a:pt x="125710" y="39549"/>
                  </a:cubicBezTo>
                  <a:cubicBezTo>
                    <a:pt x="125965" y="39220"/>
                    <a:pt x="126210" y="38874"/>
                    <a:pt x="126443" y="38526"/>
                  </a:cubicBezTo>
                  <a:close/>
                  <a:moveTo>
                    <a:pt x="150360" y="37293"/>
                  </a:moveTo>
                  <a:lnTo>
                    <a:pt x="150360" y="37293"/>
                  </a:lnTo>
                  <a:cubicBezTo>
                    <a:pt x="150224" y="37430"/>
                    <a:pt x="150093" y="37566"/>
                    <a:pt x="149962" y="37708"/>
                  </a:cubicBezTo>
                  <a:cubicBezTo>
                    <a:pt x="149689" y="37993"/>
                    <a:pt x="149427" y="38287"/>
                    <a:pt x="149167" y="38583"/>
                  </a:cubicBezTo>
                  <a:cubicBezTo>
                    <a:pt x="148905" y="38879"/>
                    <a:pt x="148650" y="39181"/>
                    <a:pt x="148399" y="39481"/>
                  </a:cubicBezTo>
                  <a:cubicBezTo>
                    <a:pt x="148275" y="39629"/>
                    <a:pt x="148150" y="39771"/>
                    <a:pt x="148030" y="39924"/>
                  </a:cubicBezTo>
                  <a:lnTo>
                    <a:pt x="147825" y="40180"/>
                  </a:lnTo>
                  <a:cubicBezTo>
                    <a:pt x="147547" y="40169"/>
                    <a:pt x="147274" y="40146"/>
                    <a:pt x="146996" y="40123"/>
                  </a:cubicBezTo>
                  <a:cubicBezTo>
                    <a:pt x="146660" y="40094"/>
                    <a:pt x="146319" y="40060"/>
                    <a:pt x="145984" y="40021"/>
                  </a:cubicBezTo>
                  <a:cubicBezTo>
                    <a:pt x="146127" y="39873"/>
                    <a:pt x="146269" y="39726"/>
                    <a:pt x="146411" y="39572"/>
                  </a:cubicBezTo>
                  <a:cubicBezTo>
                    <a:pt x="146649" y="39322"/>
                    <a:pt x="146883" y="39066"/>
                    <a:pt x="147116" y="38811"/>
                  </a:cubicBezTo>
                  <a:cubicBezTo>
                    <a:pt x="147559" y="38334"/>
                    <a:pt x="147985" y="37839"/>
                    <a:pt x="148399" y="37340"/>
                  </a:cubicBezTo>
                  <a:cubicBezTo>
                    <a:pt x="149052" y="37322"/>
                    <a:pt x="149707" y="37305"/>
                    <a:pt x="150360" y="37293"/>
                  </a:cubicBezTo>
                  <a:close/>
                  <a:moveTo>
                    <a:pt x="167554" y="37476"/>
                  </a:moveTo>
                  <a:cubicBezTo>
                    <a:pt x="167913" y="37481"/>
                    <a:pt x="168270" y="37492"/>
                    <a:pt x="168622" y="37498"/>
                  </a:cubicBezTo>
                  <a:cubicBezTo>
                    <a:pt x="168845" y="37498"/>
                    <a:pt x="169066" y="37503"/>
                    <a:pt x="169288" y="37503"/>
                  </a:cubicBezTo>
                  <a:cubicBezTo>
                    <a:pt x="169180" y="37680"/>
                    <a:pt x="169066" y="37844"/>
                    <a:pt x="168947" y="38009"/>
                  </a:cubicBezTo>
                  <a:cubicBezTo>
                    <a:pt x="168669" y="38384"/>
                    <a:pt x="168362" y="38748"/>
                    <a:pt x="168055" y="39100"/>
                  </a:cubicBezTo>
                  <a:cubicBezTo>
                    <a:pt x="167777" y="39419"/>
                    <a:pt x="167486" y="39737"/>
                    <a:pt x="167219" y="40073"/>
                  </a:cubicBezTo>
                  <a:cubicBezTo>
                    <a:pt x="166600" y="40107"/>
                    <a:pt x="165981" y="40146"/>
                    <a:pt x="165356" y="40186"/>
                  </a:cubicBezTo>
                  <a:cubicBezTo>
                    <a:pt x="165367" y="40169"/>
                    <a:pt x="165383" y="40152"/>
                    <a:pt x="165396" y="40141"/>
                  </a:cubicBezTo>
                  <a:cubicBezTo>
                    <a:pt x="165503" y="40010"/>
                    <a:pt x="165611" y="39879"/>
                    <a:pt x="165713" y="39748"/>
                  </a:cubicBezTo>
                  <a:cubicBezTo>
                    <a:pt x="165913" y="39493"/>
                    <a:pt x="166117" y="39231"/>
                    <a:pt x="166316" y="38976"/>
                  </a:cubicBezTo>
                  <a:cubicBezTo>
                    <a:pt x="166720" y="38470"/>
                    <a:pt x="167122" y="37959"/>
                    <a:pt x="167554" y="37476"/>
                  </a:cubicBezTo>
                  <a:close/>
                  <a:moveTo>
                    <a:pt x="152946" y="37265"/>
                  </a:moveTo>
                  <a:cubicBezTo>
                    <a:pt x="152564" y="37697"/>
                    <a:pt x="152178" y="38117"/>
                    <a:pt x="151787" y="38538"/>
                  </a:cubicBezTo>
                  <a:cubicBezTo>
                    <a:pt x="151326" y="39027"/>
                    <a:pt x="150859" y="39509"/>
                    <a:pt x="150416" y="40010"/>
                  </a:cubicBezTo>
                  <a:cubicBezTo>
                    <a:pt x="150280" y="40033"/>
                    <a:pt x="150143" y="40049"/>
                    <a:pt x="150007" y="40073"/>
                  </a:cubicBezTo>
                  <a:cubicBezTo>
                    <a:pt x="149718" y="40118"/>
                    <a:pt x="149422" y="40146"/>
                    <a:pt x="149127" y="40169"/>
                  </a:cubicBezTo>
                  <a:cubicBezTo>
                    <a:pt x="148918" y="40182"/>
                    <a:pt x="148709" y="40188"/>
                    <a:pt x="148498" y="40188"/>
                  </a:cubicBezTo>
                  <a:cubicBezTo>
                    <a:pt x="148427" y="40188"/>
                    <a:pt x="148357" y="40187"/>
                    <a:pt x="148286" y="40186"/>
                  </a:cubicBezTo>
                  <a:cubicBezTo>
                    <a:pt x="148291" y="40186"/>
                    <a:pt x="148297" y="40180"/>
                    <a:pt x="148297" y="40175"/>
                  </a:cubicBezTo>
                  <a:cubicBezTo>
                    <a:pt x="148422" y="40033"/>
                    <a:pt x="148541" y="39879"/>
                    <a:pt x="148661" y="39732"/>
                  </a:cubicBezTo>
                  <a:cubicBezTo>
                    <a:pt x="148911" y="39430"/>
                    <a:pt x="149167" y="39123"/>
                    <a:pt x="149417" y="38822"/>
                  </a:cubicBezTo>
                  <a:cubicBezTo>
                    <a:pt x="149865" y="38300"/>
                    <a:pt x="150321" y="37783"/>
                    <a:pt x="150803" y="37288"/>
                  </a:cubicBezTo>
                  <a:cubicBezTo>
                    <a:pt x="151514" y="37277"/>
                    <a:pt x="152230" y="37271"/>
                    <a:pt x="152946" y="37265"/>
                  </a:cubicBezTo>
                  <a:close/>
                  <a:moveTo>
                    <a:pt x="124675" y="38465"/>
                  </a:moveTo>
                  <a:cubicBezTo>
                    <a:pt x="125131" y="38481"/>
                    <a:pt x="125585" y="38499"/>
                    <a:pt x="126039" y="38515"/>
                  </a:cubicBezTo>
                  <a:cubicBezTo>
                    <a:pt x="125847" y="38788"/>
                    <a:pt x="125653" y="39061"/>
                    <a:pt x="125443" y="39328"/>
                  </a:cubicBezTo>
                  <a:cubicBezTo>
                    <a:pt x="125307" y="39504"/>
                    <a:pt x="125159" y="39674"/>
                    <a:pt x="125016" y="39850"/>
                  </a:cubicBezTo>
                  <a:cubicBezTo>
                    <a:pt x="124948" y="39936"/>
                    <a:pt x="124880" y="40026"/>
                    <a:pt x="124806" y="40112"/>
                  </a:cubicBezTo>
                  <a:cubicBezTo>
                    <a:pt x="124790" y="40135"/>
                    <a:pt x="124772" y="40152"/>
                    <a:pt x="124761" y="40175"/>
                  </a:cubicBezTo>
                  <a:cubicBezTo>
                    <a:pt x="124266" y="40186"/>
                    <a:pt x="123778" y="40197"/>
                    <a:pt x="123290" y="40209"/>
                  </a:cubicBezTo>
                  <a:cubicBezTo>
                    <a:pt x="123352" y="40141"/>
                    <a:pt x="123408" y="40073"/>
                    <a:pt x="123466" y="40004"/>
                  </a:cubicBezTo>
                  <a:cubicBezTo>
                    <a:pt x="123625" y="39828"/>
                    <a:pt x="123778" y="39651"/>
                    <a:pt x="123932" y="39475"/>
                  </a:cubicBezTo>
                  <a:cubicBezTo>
                    <a:pt x="124198" y="39157"/>
                    <a:pt x="124460" y="38822"/>
                    <a:pt x="124675" y="38465"/>
                  </a:cubicBezTo>
                  <a:close/>
                  <a:moveTo>
                    <a:pt x="122902" y="38396"/>
                  </a:moveTo>
                  <a:cubicBezTo>
                    <a:pt x="123369" y="38413"/>
                    <a:pt x="123841" y="38431"/>
                    <a:pt x="124307" y="38452"/>
                  </a:cubicBezTo>
                  <a:cubicBezTo>
                    <a:pt x="124096" y="38771"/>
                    <a:pt x="123846" y="39066"/>
                    <a:pt x="123597" y="39357"/>
                  </a:cubicBezTo>
                  <a:cubicBezTo>
                    <a:pt x="123460" y="39515"/>
                    <a:pt x="123318" y="39669"/>
                    <a:pt x="123187" y="39834"/>
                  </a:cubicBezTo>
                  <a:cubicBezTo>
                    <a:pt x="123085" y="39953"/>
                    <a:pt x="122988" y="40078"/>
                    <a:pt x="122897" y="40214"/>
                  </a:cubicBezTo>
                  <a:cubicBezTo>
                    <a:pt x="122414" y="40220"/>
                    <a:pt x="121931" y="40225"/>
                    <a:pt x="121449" y="40231"/>
                  </a:cubicBezTo>
                  <a:cubicBezTo>
                    <a:pt x="121505" y="40163"/>
                    <a:pt x="121562" y="40089"/>
                    <a:pt x="121619" y="40021"/>
                  </a:cubicBezTo>
                  <a:cubicBezTo>
                    <a:pt x="121766" y="39834"/>
                    <a:pt x="121908" y="39646"/>
                    <a:pt x="122057" y="39459"/>
                  </a:cubicBezTo>
                  <a:cubicBezTo>
                    <a:pt x="122335" y="39100"/>
                    <a:pt x="122619" y="38748"/>
                    <a:pt x="122902" y="38396"/>
                  </a:cubicBezTo>
                  <a:close/>
                  <a:moveTo>
                    <a:pt x="160576" y="37333"/>
                  </a:moveTo>
                  <a:cubicBezTo>
                    <a:pt x="161184" y="37345"/>
                    <a:pt x="161798" y="37356"/>
                    <a:pt x="162412" y="37374"/>
                  </a:cubicBezTo>
                  <a:cubicBezTo>
                    <a:pt x="162264" y="37537"/>
                    <a:pt x="162110" y="37702"/>
                    <a:pt x="161958" y="37867"/>
                  </a:cubicBezTo>
                  <a:cubicBezTo>
                    <a:pt x="161714" y="38129"/>
                    <a:pt x="161475" y="38390"/>
                    <a:pt x="161231" y="38657"/>
                  </a:cubicBezTo>
                  <a:cubicBezTo>
                    <a:pt x="160985" y="38919"/>
                    <a:pt x="160753" y="39186"/>
                    <a:pt x="160520" y="39459"/>
                  </a:cubicBezTo>
                  <a:cubicBezTo>
                    <a:pt x="160406" y="39590"/>
                    <a:pt x="160292" y="39719"/>
                    <a:pt x="160185" y="39862"/>
                  </a:cubicBezTo>
                  <a:cubicBezTo>
                    <a:pt x="160127" y="39931"/>
                    <a:pt x="160072" y="40010"/>
                    <a:pt x="160020" y="40083"/>
                  </a:cubicBezTo>
                  <a:cubicBezTo>
                    <a:pt x="159997" y="40118"/>
                    <a:pt x="159969" y="40152"/>
                    <a:pt x="159946" y="40186"/>
                  </a:cubicBezTo>
                  <a:cubicBezTo>
                    <a:pt x="159935" y="40209"/>
                    <a:pt x="159917" y="40225"/>
                    <a:pt x="159907" y="40243"/>
                  </a:cubicBezTo>
                  <a:cubicBezTo>
                    <a:pt x="159849" y="40243"/>
                    <a:pt x="159792" y="40238"/>
                    <a:pt x="159736" y="40238"/>
                  </a:cubicBezTo>
                  <a:cubicBezTo>
                    <a:pt x="159191" y="40197"/>
                    <a:pt x="158645" y="40157"/>
                    <a:pt x="158094" y="40112"/>
                  </a:cubicBezTo>
                  <a:cubicBezTo>
                    <a:pt x="158236" y="39936"/>
                    <a:pt x="158378" y="39766"/>
                    <a:pt x="158520" y="39595"/>
                  </a:cubicBezTo>
                  <a:cubicBezTo>
                    <a:pt x="158747" y="39322"/>
                    <a:pt x="158981" y="39055"/>
                    <a:pt x="159219" y="38788"/>
                  </a:cubicBezTo>
                  <a:cubicBezTo>
                    <a:pt x="159656" y="38294"/>
                    <a:pt x="160117" y="37810"/>
                    <a:pt x="160576" y="37333"/>
                  </a:cubicBezTo>
                  <a:close/>
                  <a:moveTo>
                    <a:pt x="120954" y="38311"/>
                  </a:moveTo>
                  <a:cubicBezTo>
                    <a:pt x="121454" y="38334"/>
                    <a:pt x="121948" y="38356"/>
                    <a:pt x="122448" y="38373"/>
                  </a:cubicBezTo>
                  <a:cubicBezTo>
                    <a:pt x="122227" y="38646"/>
                    <a:pt x="122000" y="38913"/>
                    <a:pt x="121772" y="39181"/>
                  </a:cubicBezTo>
                  <a:cubicBezTo>
                    <a:pt x="121619" y="39357"/>
                    <a:pt x="121465" y="39538"/>
                    <a:pt x="121323" y="39726"/>
                  </a:cubicBezTo>
                  <a:cubicBezTo>
                    <a:pt x="121250" y="39822"/>
                    <a:pt x="121181" y="39913"/>
                    <a:pt x="121113" y="40015"/>
                  </a:cubicBezTo>
                  <a:cubicBezTo>
                    <a:pt x="121061" y="40083"/>
                    <a:pt x="121011" y="40163"/>
                    <a:pt x="120971" y="40243"/>
                  </a:cubicBezTo>
                  <a:cubicBezTo>
                    <a:pt x="120448" y="40248"/>
                    <a:pt x="119925" y="40254"/>
                    <a:pt x="119403" y="40265"/>
                  </a:cubicBezTo>
                  <a:cubicBezTo>
                    <a:pt x="119471" y="40191"/>
                    <a:pt x="119539" y="40118"/>
                    <a:pt x="119608" y="40044"/>
                  </a:cubicBezTo>
                  <a:cubicBezTo>
                    <a:pt x="119789" y="39834"/>
                    <a:pt x="119970" y="39612"/>
                    <a:pt x="120141" y="39396"/>
                  </a:cubicBezTo>
                  <a:cubicBezTo>
                    <a:pt x="120311" y="39181"/>
                    <a:pt x="120482" y="38964"/>
                    <a:pt x="120647" y="38748"/>
                  </a:cubicBezTo>
                  <a:cubicBezTo>
                    <a:pt x="120749" y="38606"/>
                    <a:pt x="120851" y="38458"/>
                    <a:pt x="120954" y="38311"/>
                  </a:cubicBezTo>
                  <a:close/>
                  <a:moveTo>
                    <a:pt x="118988" y="38242"/>
                  </a:moveTo>
                  <a:cubicBezTo>
                    <a:pt x="119175" y="38248"/>
                    <a:pt x="119369" y="38253"/>
                    <a:pt x="119556" y="38260"/>
                  </a:cubicBezTo>
                  <a:cubicBezTo>
                    <a:pt x="119931" y="38271"/>
                    <a:pt x="120311" y="38287"/>
                    <a:pt x="120693" y="38305"/>
                  </a:cubicBezTo>
                  <a:cubicBezTo>
                    <a:pt x="120618" y="38390"/>
                    <a:pt x="120545" y="38481"/>
                    <a:pt x="120476" y="38572"/>
                  </a:cubicBezTo>
                  <a:cubicBezTo>
                    <a:pt x="120300" y="38782"/>
                    <a:pt x="120124" y="38987"/>
                    <a:pt x="119936" y="39186"/>
                  </a:cubicBezTo>
                  <a:cubicBezTo>
                    <a:pt x="119749" y="39391"/>
                    <a:pt x="119561" y="39583"/>
                    <a:pt x="119374" y="39787"/>
                  </a:cubicBezTo>
                  <a:cubicBezTo>
                    <a:pt x="119283" y="39884"/>
                    <a:pt x="119193" y="39987"/>
                    <a:pt x="119102" y="40089"/>
                  </a:cubicBezTo>
                  <a:cubicBezTo>
                    <a:pt x="119044" y="40152"/>
                    <a:pt x="118994" y="40214"/>
                    <a:pt x="118942" y="40277"/>
                  </a:cubicBezTo>
                  <a:cubicBezTo>
                    <a:pt x="118721" y="40283"/>
                    <a:pt x="118504" y="40283"/>
                    <a:pt x="118283" y="40288"/>
                  </a:cubicBezTo>
                  <a:cubicBezTo>
                    <a:pt x="118050" y="40293"/>
                    <a:pt x="117817" y="40306"/>
                    <a:pt x="117584" y="40311"/>
                  </a:cubicBezTo>
                  <a:cubicBezTo>
                    <a:pt x="117681" y="40197"/>
                    <a:pt x="117772" y="40073"/>
                    <a:pt x="117863" y="39953"/>
                  </a:cubicBezTo>
                  <a:cubicBezTo>
                    <a:pt x="118047" y="39696"/>
                    <a:pt x="118216" y="39427"/>
                    <a:pt x="118384" y="39164"/>
                  </a:cubicBezTo>
                  <a:lnTo>
                    <a:pt x="118384" y="39164"/>
                  </a:lnTo>
                  <a:cubicBezTo>
                    <a:pt x="118381" y="39168"/>
                    <a:pt x="118377" y="39172"/>
                    <a:pt x="118374" y="39177"/>
                  </a:cubicBezTo>
                  <a:lnTo>
                    <a:pt x="118374" y="39177"/>
                  </a:lnTo>
                  <a:cubicBezTo>
                    <a:pt x="118576" y="38861"/>
                    <a:pt x="118774" y="38546"/>
                    <a:pt x="118988" y="38242"/>
                  </a:cubicBezTo>
                  <a:close/>
                  <a:moveTo>
                    <a:pt x="165197" y="37430"/>
                  </a:moveTo>
                  <a:cubicBezTo>
                    <a:pt x="165833" y="37442"/>
                    <a:pt x="166474" y="37453"/>
                    <a:pt x="167117" y="37469"/>
                  </a:cubicBezTo>
                  <a:cubicBezTo>
                    <a:pt x="166747" y="37873"/>
                    <a:pt x="166384" y="38287"/>
                    <a:pt x="166038" y="38709"/>
                  </a:cubicBezTo>
                  <a:cubicBezTo>
                    <a:pt x="165827" y="38958"/>
                    <a:pt x="165617" y="39208"/>
                    <a:pt x="165412" y="39459"/>
                  </a:cubicBezTo>
                  <a:cubicBezTo>
                    <a:pt x="165315" y="39583"/>
                    <a:pt x="165220" y="39708"/>
                    <a:pt x="165123" y="39834"/>
                  </a:cubicBezTo>
                  <a:cubicBezTo>
                    <a:pt x="165066" y="39908"/>
                    <a:pt x="165015" y="39981"/>
                    <a:pt x="164963" y="40055"/>
                  </a:cubicBezTo>
                  <a:cubicBezTo>
                    <a:pt x="164929" y="40107"/>
                    <a:pt x="164895" y="40157"/>
                    <a:pt x="164867" y="40214"/>
                  </a:cubicBezTo>
                  <a:cubicBezTo>
                    <a:pt x="164355" y="40243"/>
                    <a:pt x="163844" y="40272"/>
                    <a:pt x="163327" y="40299"/>
                  </a:cubicBezTo>
                  <a:cubicBezTo>
                    <a:pt x="163185" y="40306"/>
                    <a:pt x="163043" y="40311"/>
                    <a:pt x="162901" y="40317"/>
                  </a:cubicBezTo>
                  <a:cubicBezTo>
                    <a:pt x="162918" y="40299"/>
                    <a:pt x="162929" y="40283"/>
                    <a:pt x="162946" y="40265"/>
                  </a:cubicBezTo>
                  <a:cubicBezTo>
                    <a:pt x="163065" y="40135"/>
                    <a:pt x="163185" y="39999"/>
                    <a:pt x="163304" y="39862"/>
                  </a:cubicBezTo>
                  <a:cubicBezTo>
                    <a:pt x="163537" y="39595"/>
                    <a:pt x="163765" y="39322"/>
                    <a:pt x="163986" y="39050"/>
                  </a:cubicBezTo>
                  <a:cubicBezTo>
                    <a:pt x="164418" y="38533"/>
                    <a:pt x="164827" y="37998"/>
                    <a:pt x="165197" y="37430"/>
                  </a:cubicBezTo>
                  <a:close/>
                  <a:moveTo>
                    <a:pt x="162833" y="37379"/>
                  </a:moveTo>
                  <a:cubicBezTo>
                    <a:pt x="163486" y="37395"/>
                    <a:pt x="164145" y="37408"/>
                    <a:pt x="164798" y="37419"/>
                  </a:cubicBezTo>
                  <a:cubicBezTo>
                    <a:pt x="164730" y="37526"/>
                    <a:pt x="164656" y="37629"/>
                    <a:pt x="164583" y="37731"/>
                  </a:cubicBezTo>
                  <a:cubicBezTo>
                    <a:pt x="164236" y="38197"/>
                    <a:pt x="163861" y="38635"/>
                    <a:pt x="163481" y="39066"/>
                  </a:cubicBezTo>
                  <a:cubicBezTo>
                    <a:pt x="163282" y="39283"/>
                    <a:pt x="163088" y="39504"/>
                    <a:pt x="162901" y="39719"/>
                  </a:cubicBezTo>
                  <a:cubicBezTo>
                    <a:pt x="162799" y="39839"/>
                    <a:pt x="162702" y="39953"/>
                    <a:pt x="162611" y="40073"/>
                  </a:cubicBezTo>
                  <a:cubicBezTo>
                    <a:pt x="162543" y="40152"/>
                    <a:pt x="162480" y="40238"/>
                    <a:pt x="162417" y="40322"/>
                  </a:cubicBezTo>
                  <a:cubicBezTo>
                    <a:pt x="162299" y="40324"/>
                    <a:pt x="162180" y="40325"/>
                    <a:pt x="162062" y="40325"/>
                  </a:cubicBezTo>
                  <a:cubicBezTo>
                    <a:pt x="161497" y="40325"/>
                    <a:pt x="160930" y="40304"/>
                    <a:pt x="160366" y="40272"/>
                  </a:cubicBezTo>
                  <a:cubicBezTo>
                    <a:pt x="160400" y="40238"/>
                    <a:pt x="160434" y="40203"/>
                    <a:pt x="160463" y="40169"/>
                  </a:cubicBezTo>
                  <a:cubicBezTo>
                    <a:pt x="160576" y="40038"/>
                    <a:pt x="160691" y="39908"/>
                    <a:pt x="160804" y="39777"/>
                  </a:cubicBezTo>
                  <a:cubicBezTo>
                    <a:pt x="161032" y="39498"/>
                    <a:pt x="161258" y="39220"/>
                    <a:pt x="161486" y="38947"/>
                  </a:cubicBezTo>
                  <a:cubicBezTo>
                    <a:pt x="161714" y="38669"/>
                    <a:pt x="161947" y="38396"/>
                    <a:pt x="162179" y="38124"/>
                  </a:cubicBezTo>
                  <a:cubicBezTo>
                    <a:pt x="162395" y="37873"/>
                    <a:pt x="162611" y="37623"/>
                    <a:pt x="162833" y="37379"/>
                  </a:cubicBezTo>
                  <a:close/>
                  <a:moveTo>
                    <a:pt x="117533" y="38214"/>
                  </a:moveTo>
                  <a:cubicBezTo>
                    <a:pt x="117903" y="38214"/>
                    <a:pt x="118273" y="38226"/>
                    <a:pt x="118648" y="38231"/>
                  </a:cubicBezTo>
                  <a:cubicBezTo>
                    <a:pt x="118579" y="38328"/>
                    <a:pt x="118511" y="38418"/>
                    <a:pt x="118448" y="38515"/>
                  </a:cubicBezTo>
                  <a:cubicBezTo>
                    <a:pt x="118294" y="38737"/>
                    <a:pt x="118147" y="38964"/>
                    <a:pt x="117993" y="39186"/>
                  </a:cubicBezTo>
                  <a:cubicBezTo>
                    <a:pt x="117840" y="39402"/>
                    <a:pt x="117686" y="39624"/>
                    <a:pt x="117522" y="39834"/>
                  </a:cubicBezTo>
                  <a:cubicBezTo>
                    <a:pt x="117442" y="39942"/>
                    <a:pt x="117357" y="40049"/>
                    <a:pt x="117277" y="40152"/>
                  </a:cubicBezTo>
                  <a:cubicBezTo>
                    <a:pt x="117237" y="40203"/>
                    <a:pt x="117198" y="40248"/>
                    <a:pt x="117158" y="40299"/>
                  </a:cubicBezTo>
                  <a:cubicBezTo>
                    <a:pt x="117153" y="40306"/>
                    <a:pt x="117147" y="40317"/>
                    <a:pt x="117135" y="40328"/>
                  </a:cubicBezTo>
                  <a:cubicBezTo>
                    <a:pt x="116738" y="40345"/>
                    <a:pt x="116340" y="40362"/>
                    <a:pt x="115936" y="40379"/>
                  </a:cubicBezTo>
                  <a:cubicBezTo>
                    <a:pt x="115658" y="40396"/>
                    <a:pt x="115385" y="40413"/>
                    <a:pt x="115107" y="40430"/>
                  </a:cubicBezTo>
                  <a:cubicBezTo>
                    <a:pt x="115215" y="40299"/>
                    <a:pt x="115317" y="40169"/>
                    <a:pt x="115425" y="40038"/>
                  </a:cubicBezTo>
                  <a:cubicBezTo>
                    <a:pt x="115613" y="39805"/>
                    <a:pt x="115805" y="39572"/>
                    <a:pt x="116005" y="39339"/>
                  </a:cubicBezTo>
                  <a:cubicBezTo>
                    <a:pt x="116198" y="39106"/>
                    <a:pt x="116391" y="38874"/>
                    <a:pt x="116590" y="38641"/>
                  </a:cubicBezTo>
                  <a:cubicBezTo>
                    <a:pt x="116710" y="38499"/>
                    <a:pt x="116828" y="38356"/>
                    <a:pt x="116948" y="38214"/>
                  </a:cubicBezTo>
                  <a:close/>
                  <a:moveTo>
                    <a:pt x="116715" y="38214"/>
                  </a:moveTo>
                  <a:lnTo>
                    <a:pt x="116715" y="38214"/>
                  </a:lnTo>
                  <a:cubicBezTo>
                    <a:pt x="116629" y="38311"/>
                    <a:pt x="116545" y="38407"/>
                    <a:pt x="116459" y="38504"/>
                  </a:cubicBezTo>
                  <a:cubicBezTo>
                    <a:pt x="116261" y="38731"/>
                    <a:pt x="116056" y="38953"/>
                    <a:pt x="115852" y="39181"/>
                  </a:cubicBezTo>
                  <a:cubicBezTo>
                    <a:pt x="115653" y="39407"/>
                    <a:pt x="115448" y="39635"/>
                    <a:pt x="115244" y="39862"/>
                  </a:cubicBezTo>
                  <a:cubicBezTo>
                    <a:pt x="115068" y="40055"/>
                    <a:pt x="114890" y="40254"/>
                    <a:pt x="114727" y="40458"/>
                  </a:cubicBezTo>
                  <a:cubicBezTo>
                    <a:pt x="114323" y="40487"/>
                    <a:pt x="113919" y="40516"/>
                    <a:pt x="113521" y="40550"/>
                  </a:cubicBezTo>
                  <a:cubicBezTo>
                    <a:pt x="113363" y="40561"/>
                    <a:pt x="113209" y="40572"/>
                    <a:pt x="113049" y="40584"/>
                  </a:cubicBezTo>
                  <a:cubicBezTo>
                    <a:pt x="113124" y="40498"/>
                    <a:pt x="113193" y="40408"/>
                    <a:pt x="113266" y="40311"/>
                  </a:cubicBezTo>
                  <a:cubicBezTo>
                    <a:pt x="113448" y="40073"/>
                    <a:pt x="113629" y="39828"/>
                    <a:pt x="113806" y="39577"/>
                  </a:cubicBezTo>
                  <a:cubicBezTo>
                    <a:pt x="114101" y="39157"/>
                    <a:pt x="114379" y="38720"/>
                    <a:pt x="114612" y="38260"/>
                  </a:cubicBezTo>
                  <a:cubicBezTo>
                    <a:pt x="114897" y="38248"/>
                    <a:pt x="115181" y="38242"/>
                    <a:pt x="115465" y="38231"/>
                  </a:cubicBezTo>
                  <a:cubicBezTo>
                    <a:pt x="115879" y="38226"/>
                    <a:pt x="116301" y="38219"/>
                    <a:pt x="116715" y="38214"/>
                  </a:cubicBezTo>
                  <a:close/>
                  <a:moveTo>
                    <a:pt x="114345" y="38271"/>
                  </a:moveTo>
                  <a:lnTo>
                    <a:pt x="114345" y="38271"/>
                  </a:lnTo>
                  <a:cubicBezTo>
                    <a:pt x="114284" y="38384"/>
                    <a:pt x="114215" y="38504"/>
                    <a:pt x="114140" y="38617"/>
                  </a:cubicBezTo>
                  <a:cubicBezTo>
                    <a:pt x="113896" y="38998"/>
                    <a:pt x="113623" y="39367"/>
                    <a:pt x="113345" y="39726"/>
                  </a:cubicBezTo>
                  <a:cubicBezTo>
                    <a:pt x="113203" y="39908"/>
                    <a:pt x="113062" y="40089"/>
                    <a:pt x="112920" y="40272"/>
                  </a:cubicBezTo>
                  <a:cubicBezTo>
                    <a:pt x="112852" y="40362"/>
                    <a:pt x="112783" y="40453"/>
                    <a:pt x="112715" y="40544"/>
                  </a:cubicBezTo>
                  <a:cubicBezTo>
                    <a:pt x="112697" y="40566"/>
                    <a:pt x="112681" y="40595"/>
                    <a:pt x="112663" y="40618"/>
                  </a:cubicBezTo>
                  <a:cubicBezTo>
                    <a:pt x="112073" y="40663"/>
                    <a:pt x="111481" y="40708"/>
                    <a:pt x="110896" y="40754"/>
                  </a:cubicBezTo>
                  <a:cubicBezTo>
                    <a:pt x="110901" y="40749"/>
                    <a:pt x="110901" y="40742"/>
                    <a:pt x="110908" y="40737"/>
                  </a:cubicBezTo>
                  <a:cubicBezTo>
                    <a:pt x="110993" y="40600"/>
                    <a:pt x="111084" y="40464"/>
                    <a:pt x="111169" y="40328"/>
                  </a:cubicBezTo>
                  <a:cubicBezTo>
                    <a:pt x="111345" y="40049"/>
                    <a:pt x="111527" y="39777"/>
                    <a:pt x="111709" y="39504"/>
                  </a:cubicBezTo>
                  <a:cubicBezTo>
                    <a:pt x="111856" y="39294"/>
                    <a:pt x="112005" y="39084"/>
                    <a:pt x="112152" y="38879"/>
                  </a:cubicBezTo>
                  <a:cubicBezTo>
                    <a:pt x="112283" y="38703"/>
                    <a:pt x="112414" y="38526"/>
                    <a:pt x="112550" y="38356"/>
                  </a:cubicBezTo>
                  <a:cubicBezTo>
                    <a:pt x="113146" y="38321"/>
                    <a:pt x="113749" y="38294"/>
                    <a:pt x="114345" y="38271"/>
                  </a:cubicBezTo>
                  <a:close/>
                  <a:moveTo>
                    <a:pt x="86172" y="38538"/>
                  </a:moveTo>
                  <a:lnTo>
                    <a:pt x="86172" y="38538"/>
                  </a:lnTo>
                  <a:cubicBezTo>
                    <a:pt x="85973" y="38901"/>
                    <a:pt x="85752" y="39249"/>
                    <a:pt x="85514" y="39583"/>
                  </a:cubicBezTo>
                  <a:cubicBezTo>
                    <a:pt x="85360" y="39800"/>
                    <a:pt x="85201" y="40015"/>
                    <a:pt x="85042" y="40231"/>
                  </a:cubicBezTo>
                  <a:cubicBezTo>
                    <a:pt x="84963" y="40333"/>
                    <a:pt x="84882" y="40442"/>
                    <a:pt x="84803" y="40550"/>
                  </a:cubicBezTo>
                  <a:cubicBezTo>
                    <a:pt x="84764" y="40600"/>
                    <a:pt x="84724" y="40658"/>
                    <a:pt x="84683" y="40715"/>
                  </a:cubicBezTo>
                  <a:cubicBezTo>
                    <a:pt x="84678" y="40726"/>
                    <a:pt x="84672" y="40731"/>
                    <a:pt x="84667" y="40737"/>
                  </a:cubicBezTo>
                  <a:cubicBezTo>
                    <a:pt x="84604" y="40737"/>
                    <a:pt x="84541" y="40731"/>
                    <a:pt x="84486" y="40731"/>
                  </a:cubicBezTo>
                  <a:cubicBezTo>
                    <a:pt x="84059" y="40731"/>
                    <a:pt x="83639" y="40776"/>
                    <a:pt x="83217" y="40810"/>
                  </a:cubicBezTo>
                  <a:cubicBezTo>
                    <a:pt x="83303" y="40697"/>
                    <a:pt x="83382" y="40589"/>
                    <a:pt x="83463" y="40476"/>
                  </a:cubicBezTo>
                  <a:cubicBezTo>
                    <a:pt x="83610" y="40277"/>
                    <a:pt x="83752" y="40073"/>
                    <a:pt x="83894" y="39873"/>
                  </a:cubicBezTo>
                  <a:cubicBezTo>
                    <a:pt x="84155" y="39493"/>
                    <a:pt x="84411" y="39106"/>
                    <a:pt x="84667" y="38725"/>
                  </a:cubicBezTo>
                  <a:cubicBezTo>
                    <a:pt x="84809" y="38709"/>
                    <a:pt x="84945" y="38686"/>
                    <a:pt x="85087" y="38669"/>
                  </a:cubicBezTo>
                  <a:cubicBezTo>
                    <a:pt x="85451" y="38623"/>
                    <a:pt x="85808" y="38578"/>
                    <a:pt x="86172" y="38538"/>
                  </a:cubicBezTo>
                  <a:close/>
                  <a:moveTo>
                    <a:pt x="81320" y="38896"/>
                  </a:moveTo>
                  <a:cubicBezTo>
                    <a:pt x="81525" y="38913"/>
                    <a:pt x="81729" y="38924"/>
                    <a:pt x="81934" y="38930"/>
                  </a:cubicBezTo>
                  <a:cubicBezTo>
                    <a:pt x="81984" y="38931"/>
                    <a:pt x="82033" y="38932"/>
                    <a:pt x="82083" y="38932"/>
                  </a:cubicBezTo>
                  <a:cubicBezTo>
                    <a:pt x="82202" y="38932"/>
                    <a:pt x="82319" y="38928"/>
                    <a:pt x="82440" y="38924"/>
                  </a:cubicBezTo>
                  <a:lnTo>
                    <a:pt x="82440" y="38924"/>
                  </a:lnTo>
                  <a:cubicBezTo>
                    <a:pt x="82257" y="39220"/>
                    <a:pt x="82076" y="39515"/>
                    <a:pt x="81882" y="39800"/>
                  </a:cubicBezTo>
                  <a:cubicBezTo>
                    <a:pt x="81763" y="39987"/>
                    <a:pt x="81638" y="40169"/>
                    <a:pt x="81513" y="40351"/>
                  </a:cubicBezTo>
                  <a:cubicBezTo>
                    <a:pt x="81451" y="40442"/>
                    <a:pt x="81388" y="40532"/>
                    <a:pt x="81326" y="40623"/>
                  </a:cubicBezTo>
                  <a:cubicBezTo>
                    <a:pt x="81297" y="40668"/>
                    <a:pt x="81268" y="40708"/>
                    <a:pt x="81240" y="40749"/>
                  </a:cubicBezTo>
                  <a:cubicBezTo>
                    <a:pt x="81218" y="40783"/>
                    <a:pt x="81195" y="40817"/>
                    <a:pt x="81178" y="40857"/>
                  </a:cubicBezTo>
                  <a:cubicBezTo>
                    <a:pt x="81076" y="40851"/>
                    <a:pt x="80967" y="40851"/>
                    <a:pt x="80865" y="40851"/>
                  </a:cubicBezTo>
                  <a:cubicBezTo>
                    <a:pt x="80599" y="40839"/>
                    <a:pt x="80326" y="40828"/>
                    <a:pt x="80059" y="40810"/>
                  </a:cubicBezTo>
                  <a:cubicBezTo>
                    <a:pt x="80075" y="40788"/>
                    <a:pt x="80093" y="40771"/>
                    <a:pt x="80104" y="40754"/>
                  </a:cubicBezTo>
                  <a:cubicBezTo>
                    <a:pt x="80183" y="40658"/>
                    <a:pt x="80258" y="40561"/>
                    <a:pt x="80326" y="40464"/>
                  </a:cubicBezTo>
                  <a:cubicBezTo>
                    <a:pt x="80456" y="40283"/>
                    <a:pt x="80576" y="40094"/>
                    <a:pt x="80689" y="39908"/>
                  </a:cubicBezTo>
                  <a:cubicBezTo>
                    <a:pt x="80893" y="39567"/>
                    <a:pt x="81092" y="39220"/>
                    <a:pt x="81320" y="38896"/>
                  </a:cubicBezTo>
                  <a:close/>
                  <a:moveTo>
                    <a:pt x="84308" y="38771"/>
                  </a:moveTo>
                  <a:cubicBezTo>
                    <a:pt x="84093" y="39084"/>
                    <a:pt x="83883" y="39396"/>
                    <a:pt x="83667" y="39703"/>
                  </a:cubicBezTo>
                  <a:cubicBezTo>
                    <a:pt x="83531" y="39902"/>
                    <a:pt x="83395" y="40094"/>
                    <a:pt x="83258" y="40293"/>
                  </a:cubicBezTo>
                  <a:cubicBezTo>
                    <a:pt x="83133" y="40469"/>
                    <a:pt x="83013" y="40647"/>
                    <a:pt x="82894" y="40828"/>
                  </a:cubicBezTo>
                  <a:cubicBezTo>
                    <a:pt x="82445" y="40851"/>
                    <a:pt x="81990" y="40862"/>
                    <a:pt x="81536" y="40862"/>
                  </a:cubicBezTo>
                  <a:cubicBezTo>
                    <a:pt x="81547" y="40839"/>
                    <a:pt x="81564" y="40823"/>
                    <a:pt x="81575" y="40805"/>
                  </a:cubicBezTo>
                  <a:cubicBezTo>
                    <a:pt x="81643" y="40720"/>
                    <a:pt x="81706" y="40629"/>
                    <a:pt x="81769" y="40538"/>
                  </a:cubicBezTo>
                  <a:cubicBezTo>
                    <a:pt x="81894" y="40356"/>
                    <a:pt x="82013" y="40169"/>
                    <a:pt x="82126" y="39981"/>
                  </a:cubicBezTo>
                  <a:cubicBezTo>
                    <a:pt x="82349" y="39629"/>
                    <a:pt x="82553" y="39265"/>
                    <a:pt x="82763" y="38913"/>
                  </a:cubicBezTo>
                  <a:cubicBezTo>
                    <a:pt x="82996" y="38901"/>
                    <a:pt x="83224" y="38885"/>
                    <a:pt x="83450" y="38862"/>
                  </a:cubicBezTo>
                  <a:cubicBezTo>
                    <a:pt x="83735" y="38840"/>
                    <a:pt x="84019" y="38806"/>
                    <a:pt x="84308" y="38771"/>
                  </a:cubicBezTo>
                  <a:close/>
                  <a:moveTo>
                    <a:pt x="112288" y="38368"/>
                  </a:moveTo>
                  <a:lnTo>
                    <a:pt x="112288" y="38368"/>
                  </a:lnTo>
                  <a:cubicBezTo>
                    <a:pt x="112175" y="38515"/>
                    <a:pt x="112055" y="38662"/>
                    <a:pt x="111942" y="38811"/>
                  </a:cubicBezTo>
                  <a:cubicBezTo>
                    <a:pt x="111766" y="39044"/>
                    <a:pt x="111601" y="39288"/>
                    <a:pt x="111425" y="39522"/>
                  </a:cubicBezTo>
                  <a:cubicBezTo>
                    <a:pt x="111255" y="39760"/>
                    <a:pt x="111084" y="39999"/>
                    <a:pt x="110919" y="40238"/>
                  </a:cubicBezTo>
                  <a:cubicBezTo>
                    <a:pt x="110833" y="40356"/>
                    <a:pt x="110754" y="40476"/>
                    <a:pt x="110670" y="40595"/>
                  </a:cubicBezTo>
                  <a:cubicBezTo>
                    <a:pt x="110623" y="40658"/>
                    <a:pt x="110584" y="40720"/>
                    <a:pt x="110544" y="40783"/>
                  </a:cubicBezTo>
                  <a:cubicBezTo>
                    <a:pt x="110061" y="40817"/>
                    <a:pt x="109584" y="40851"/>
                    <a:pt x="109101" y="40885"/>
                  </a:cubicBezTo>
                  <a:cubicBezTo>
                    <a:pt x="109152" y="40805"/>
                    <a:pt x="109209" y="40720"/>
                    <a:pt x="109259" y="40640"/>
                  </a:cubicBezTo>
                  <a:cubicBezTo>
                    <a:pt x="109362" y="40487"/>
                    <a:pt x="109459" y="40340"/>
                    <a:pt x="109561" y="40191"/>
                  </a:cubicBezTo>
                  <a:cubicBezTo>
                    <a:pt x="109959" y="39612"/>
                    <a:pt x="110385" y="39050"/>
                    <a:pt x="110783" y="38470"/>
                  </a:cubicBezTo>
                  <a:cubicBezTo>
                    <a:pt x="110976" y="38452"/>
                    <a:pt x="111169" y="38441"/>
                    <a:pt x="111362" y="38424"/>
                  </a:cubicBezTo>
                  <a:cubicBezTo>
                    <a:pt x="111669" y="38407"/>
                    <a:pt x="111982" y="38390"/>
                    <a:pt x="112288" y="38368"/>
                  </a:cubicBezTo>
                  <a:close/>
                  <a:moveTo>
                    <a:pt x="87190" y="38470"/>
                  </a:moveTo>
                  <a:cubicBezTo>
                    <a:pt x="87418" y="38470"/>
                    <a:pt x="87644" y="38481"/>
                    <a:pt x="87877" y="38499"/>
                  </a:cubicBezTo>
                  <a:cubicBezTo>
                    <a:pt x="87895" y="38499"/>
                    <a:pt x="87917" y="38504"/>
                    <a:pt x="87940" y="38504"/>
                  </a:cubicBezTo>
                  <a:cubicBezTo>
                    <a:pt x="87696" y="38908"/>
                    <a:pt x="87428" y="39299"/>
                    <a:pt x="87156" y="39685"/>
                  </a:cubicBezTo>
                  <a:cubicBezTo>
                    <a:pt x="86996" y="39913"/>
                    <a:pt x="86831" y="40135"/>
                    <a:pt x="86678" y="40362"/>
                  </a:cubicBezTo>
                  <a:cubicBezTo>
                    <a:pt x="86599" y="40476"/>
                    <a:pt x="86524" y="40595"/>
                    <a:pt x="86451" y="40708"/>
                  </a:cubicBezTo>
                  <a:cubicBezTo>
                    <a:pt x="86417" y="40765"/>
                    <a:pt x="86377" y="40828"/>
                    <a:pt x="86343" y="40885"/>
                  </a:cubicBezTo>
                  <a:cubicBezTo>
                    <a:pt x="86337" y="40902"/>
                    <a:pt x="86327" y="40913"/>
                    <a:pt x="86320" y="40925"/>
                  </a:cubicBezTo>
                  <a:cubicBezTo>
                    <a:pt x="86127" y="40891"/>
                    <a:pt x="85928" y="40862"/>
                    <a:pt x="85735" y="40833"/>
                  </a:cubicBezTo>
                  <a:cubicBezTo>
                    <a:pt x="85496" y="40794"/>
                    <a:pt x="85263" y="40771"/>
                    <a:pt x="85024" y="40754"/>
                  </a:cubicBezTo>
                  <a:lnTo>
                    <a:pt x="85036" y="40742"/>
                  </a:lnTo>
                  <a:cubicBezTo>
                    <a:pt x="85116" y="40634"/>
                    <a:pt x="85195" y="40532"/>
                    <a:pt x="85275" y="40424"/>
                  </a:cubicBezTo>
                  <a:cubicBezTo>
                    <a:pt x="85433" y="40203"/>
                    <a:pt x="85593" y="39976"/>
                    <a:pt x="85740" y="39748"/>
                  </a:cubicBezTo>
                  <a:cubicBezTo>
                    <a:pt x="86002" y="39344"/>
                    <a:pt x="86252" y="38935"/>
                    <a:pt x="86468" y="38510"/>
                  </a:cubicBezTo>
                  <a:cubicBezTo>
                    <a:pt x="86548" y="38504"/>
                    <a:pt x="86621" y="38499"/>
                    <a:pt x="86695" y="38492"/>
                  </a:cubicBezTo>
                  <a:cubicBezTo>
                    <a:pt x="86860" y="38481"/>
                    <a:pt x="87025" y="38476"/>
                    <a:pt x="87190" y="38470"/>
                  </a:cubicBezTo>
                  <a:close/>
                  <a:moveTo>
                    <a:pt x="90912" y="39095"/>
                  </a:moveTo>
                  <a:cubicBezTo>
                    <a:pt x="91122" y="39140"/>
                    <a:pt x="91338" y="39192"/>
                    <a:pt x="91548" y="39231"/>
                  </a:cubicBezTo>
                  <a:cubicBezTo>
                    <a:pt x="91685" y="39260"/>
                    <a:pt x="91816" y="39283"/>
                    <a:pt x="91952" y="39305"/>
                  </a:cubicBezTo>
                  <a:cubicBezTo>
                    <a:pt x="91809" y="39556"/>
                    <a:pt x="91638" y="39787"/>
                    <a:pt x="91462" y="40015"/>
                  </a:cubicBezTo>
                  <a:cubicBezTo>
                    <a:pt x="91355" y="40152"/>
                    <a:pt x="91247" y="40283"/>
                    <a:pt x="91145" y="40419"/>
                  </a:cubicBezTo>
                  <a:cubicBezTo>
                    <a:pt x="91087" y="40487"/>
                    <a:pt x="91037" y="40555"/>
                    <a:pt x="90991" y="40623"/>
                  </a:cubicBezTo>
                  <a:cubicBezTo>
                    <a:pt x="90957" y="40668"/>
                    <a:pt x="90929" y="40715"/>
                    <a:pt x="90895" y="40765"/>
                  </a:cubicBezTo>
                  <a:cubicBezTo>
                    <a:pt x="90536" y="40765"/>
                    <a:pt x="90179" y="40828"/>
                    <a:pt x="89826" y="40902"/>
                  </a:cubicBezTo>
                  <a:cubicBezTo>
                    <a:pt x="89758" y="40913"/>
                    <a:pt x="89690" y="40930"/>
                    <a:pt x="89627" y="40941"/>
                  </a:cubicBezTo>
                  <a:cubicBezTo>
                    <a:pt x="89673" y="40891"/>
                    <a:pt x="89718" y="40839"/>
                    <a:pt x="89763" y="40783"/>
                  </a:cubicBezTo>
                  <a:cubicBezTo>
                    <a:pt x="89912" y="40600"/>
                    <a:pt x="90054" y="40419"/>
                    <a:pt x="90190" y="40225"/>
                  </a:cubicBezTo>
                  <a:cubicBezTo>
                    <a:pt x="90452" y="39862"/>
                    <a:pt x="90696" y="39487"/>
                    <a:pt x="90912" y="39095"/>
                  </a:cubicBezTo>
                  <a:close/>
                  <a:moveTo>
                    <a:pt x="92157" y="39339"/>
                  </a:moveTo>
                  <a:cubicBezTo>
                    <a:pt x="92537" y="39396"/>
                    <a:pt x="92923" y="39436"/>
                    <a:pt x="93309" y="39470"/>
                  </a:cubicBezTo>
                  <a:cubicBezTo>
                    <a:pt x="93190" y="39703"/>
                    <a:pt x="93049" y="39931"/>
                    <a:pt x="92907" y="40152"/>
                  </a:cubicBezTo>
                  <a:cubicBezTo>
                    <a:pt x="92810" y="40306"/>
                    <a:pt x="92713" y="40453"/>
                    <a:pt x="92616" y="40606"/>
                  </a:cubicBezTo>
                  <a:cubicBezTo>
                    <a:pt x="92537" y="40737"/>
                    <a:pt x="92463" y="40873"/>
                    <a:pt x="92395" y="41015"/>
                  </a:cubicBezTo>
                  <a:lnTo>
                    <a:pt x="92037" y="40913"/>
                  </a:lnTo>
                  <a:cubicBezTo>
                    <a:pt x="91803" y="40857"/>
                    <a:pt x="91565" y="40817"/>
                    <a:pt x="91326" y="40783"/>
                  </a:cubicBezTo>
                  <a:cubicBezTo>
                    <a:pt x="91281" y="40776"/>
                    <a:pt x="91236" y="40776"/>
                    <a:pt x="91190" y="40771"/>
                  </a:cubicBezTo>
                  <a:cubicBezTo>
                    <a:pt x="91236" y="40708"/>
                    <a:pt x="91281" y="40640"/>
                    <a:pt x="91332" y="40578"/>
                  </a:cubicBezTo>
                  <a:cubicBezTo>
                    <a:pt x="91434" y="40435"/>
                    <a:pt x="91536" y="40288"/>
                    <a:pt x="91645" y="40146"/>
                  </a:cubicBezTo>
                  <a:cubicBezTo>
                    <a:pt x="91741" y="40010"/>
                    <a:pt x="91843" y="39868"/>
                    <a:pt x="91934" y="39726"/>
                  </a:cubicBezTo>
                  <a:cubicBezTo>
                    <a:pt x="92013" y="39601"/>
                    <a:pt x="92082" y="39470"/>
                    <a:pt x="92157" y="39339"/>
                  </a:cubicBezTo>
                  <a:close/>
                  <a:moveTo>
                    <a:pt x="110419" y="38492"/>
                  </a:moveTo>
                  <a:lnTo>
                    <a:pt x="110419" y="38492"/>
                  </a:lnTo>
                  <a:cubicBezTo>
                    <a:pt x="110158" y="38856"/>
                    <a:pt x="109891" y="39208"/>
                    <a:pt x="109629" y="39572"/>
                  </a:cubicBezTo>
                  <a:cubicBezTo>
                    <a:pt x="109469" y="39794"/>
                    <a:pt x="109306" y="40021"/>
                    <a:pt x="109157" y="40248"/>
                  </a:cubicBezTo>
                  <a:cubicBezTo>
                    <a:pt x="109084" y="40362"/>
                    <a:pt x="109010" y="40476"/>
                    <a:pt x="108942" y="40589"/>
                  </a:cubicBezTo>
                  <a:cubicBezTo>
                    <a:pt x="108884" y="40692"/>
                    <a:pt x="108822" y="40799"/>
                    <a:pt x="108777" y="40907"/>
                  </a:cubicBezTo>
                  <a:cubicBezTo>
                    <a:pt x="108754" y="40907"/>
                    <a:pt x="108732" y="40913"/>
                    <a:pt x="108708" y="40913"/>
                  </a:cubicBezTo>
                  <a:lnTo>
                    <a:pt x="108732" y="40913"/>
                  </a:lnTo>
                  <a:cubicBezTo>
                    <a:pt x="108152" y="40947"/>
                    <a:pt x="107572" y="40981"/>
                    <a:pt x="106987" y="41015"/>
                  </a:cubicBezTo>
                  <a:cubicBezTo>
                    <a:pt x="107027" y="40964"/>
                    <a:pt x="107067" y="40913"/>
                    <a:pt x="107101" y="40862"/>
                  </a:cubicBezTo>
                  <a:cubicBezTo>
                    <a:pt x="107185" y="40749"/>
                    <a:pt x="107266" y="40634"/>
                    <a:pt x="107350" y="40521"/>
                  </a:cubicBezTo>
                  <a:cubicBezTo>
                    <a:pt x="107510" y="40299"/>
                    <a:pt x="107675" y="40078"/>
                    <a:pt x="107840" y="39862"/>
                  </a:cubicBezTo>
                  <a:cubicBezTo>
                    <a:pt x="108140" y="39459"/>
                    <a:pt x="108436" y="39055"/>
                    <a:pt x="108698" y="38628"/>
                  </a:cubicBezTo>
                  <a:cubicBezTo>
                    <a:pt x="109272" y="38578"/>
                    <a:pt x="109845" y="38538"/>
                    <a:pt x="110419" y="38492"/>
                  </a:cubicBezTo>
                  <a:close/>
                  <a:moveTo>
                    <a:pt x="108299" y="38657"/>
                  </a:moveTo>
                  <a:lnTo>
                    <a:pt x="108299" y="38657"/>
                  </a:lnTo>
                  <a:cubicBezTo>
                    <a:pt x="108283" y="38686"/>
                    <a:pt x="108265" y="38714"/>
                    <a:pt x="108242" y="38743"/>
                  </a:cubicBezTo>
                  <a:cubicBezTo>
                    <a:pt x="107987" y="39123"/>
                    <a:pt x="107697" y="39481"/>
                    <a:pt x="107413" y="39839"/>
                  </a:cubicBezTo>
                  <a:cubicBezTo>
                    <a:pt x="107266" y="40021"/>
                    <a:pt x="107124" y="40203"/>
                    <a:pt x="106981" y="40390"/>
                  </a:cubicBezTo>
                  <a:cubicBezTo>
                    <a:pt x="106907" y="40482"/>
                    <a:pt x="106839" y="40578"/>
                    <a:pt x="106771" y="40674"/>
                  </a:cubicBezTo>
                  <a:cubicBezTo>
                    <a:pt x="106708" y="40776"/>
                    <a:pt x="106640" y="40873"/>
                    <a:pt x="106595" y="40988"/>
                  </a:cubicBezTo>
                  <a:cubicBezTo>
                    <a:pt x="106589" y="41004"/>
                    <a:pt x="106589" y="41015"/>
                    <a:pt x="106584" y="41033"/>
                  </a:cubicBezTo>
                  <a:cubicBezTo>
                    <a:pt x="106094" y="41056"/>
                    <a:pt x="105606" y="41078"/>
                    <a:pt x="105112" y="41090"/>
                  </a:cubicBezTo>
                  <a:cubicBezTo>
                    <a:pt x="105134" y="41061"/>
                    <a:pt x="105157" y="41027"/>
                    <a:pt x="105180" y="40999"/>
                  </a:cubicBezTo>
                  <a:cubicBezTo>
                    <a:pt x="105254" y="40891"/>
                    <a:pt x="105322" y="40776"/>
                    <a:pt x="105396" y="40668"/>
                  </a:cubicBezTo>
                  <a:cubicBezTo>
                    <a:pt x="105464" y="40555"/>
                    <a:pt x="105538" y="40448"/>
                    <a:pt x="105606" y="40333"/>
                  </a:cubicBezTo>
                  <a:cubicBezTo>
                    <a:pt x="105680" y="40214"/>
                    <a:pt x="105753" y="40101"/>
                    <a:pt x="105834" y="39981"/>
                  </a:cubicBezTo>
                  <a:cubicBezTo>
                    <a:pt x="105981" y="39753"/>
                    <a:pt x="106128" y="39532"/>
                    <a:pt x="106277" y="39305"/>
                  </a:cubicBezTo>
                  <a:cubicBezTo>
                    <a:pt x="106390" y="39134"/>
                    <a:pt x="106498" y="38969"/>
                    <a:pt x="106612" y="38799"/>
                  </a:cubicBezTo>
                  <a:cubicBezTo>
                    <a:pt x="107174" y="38754"/>
                    <a:pt x="107738" y="38703"/>
                    <a:pt x="108299" y="38657"/>
                  </a:cubicBezTo>
                  <a:close/>
                  <a:moveTo>
                    <a:pt x="102663" y="39129"/>
                  </a:moveTo>
                  <a:lnTo>
                    <a:pt x="102663" y="39129"/>
                  </a:lnTo>
                  <a:cubicBezTo>
                    <a:pt x="102527" y="39447"/>
                    <a:pt x="102351" y="39748"/>
                    <a:pt x="102168" y="40038"/>
                  </a:cubicBezTo>
                  <a:cubicBezTo>
                    <a:pt x="102044" y="40238"/>
                    <a:pt x="101918" y="40424"/>
                    <a:pt x="101793" y="40618"/>
                  </a:cubicBezTo>
                  <a:cubicBezTo>
                    <a:pt x="101730" y="40715"/>
                    <a:pt x="101669" y="40810"/>
                    <a:pt x="101606" y="40913"/>
                  </a:cubicBezTo>
                  <a:cubicBezTo>
                    <a:pt x="101567" y="40981"/>
                    <a:pt x="101532" y="41049"/>
                    <a:pt x="101498" y="41124"/>
                  </a:cubicBezTo>
                  <a:cubicBezTo>
                    <a:pt x="101140" y="41112"/>
                    <a:pt x="100788" y="41106"/>
                    <a:pt x="100429" y="41095"/>
                  </a:cubicBezTo>
                  <a:lnTo>
                    <a:pt x="100373" y="41095"/>
                  </a:lnTo>
                  <a:cubicBezTo>
                    <a:pt x="100379" y="41083"/>
                    <a:pt x="100390" y="41072"/>
                    <a:pt x="100395" y="41056"/>
                  </a:cubicBezTo>
                  <a:cubicBezTo>
                    <a:pt x="100458" y="40964"/>
                    <a:pt x="100515" y="40873"/>
                    <a:pt x="100578" y="40783"/>
                  </a:cubicBezTo>
                  <a:cubicBezTo>
                    <a:pt x="100696" y="40595"/>
                    <a:pt x="100822" y="40401"/>
                    <a:pt x="100941" y="40214"/>
                  </a:cubicBezTo>
                  <a:cubicBezTo>
                    <a:pt x="101061" y="40026"/>
                    <a:pt x="101174" y="39845"/>
                    <a:pt x="101281" y="39651"/>
                  </a:cubicBezTo>
                  <a:cubicBezTo>
                    <a:pt x="101367" y="39509"/>
                    <a:pt x="101441" y="39362"/>
                    <a:pt x="101515" y="39208"/>
                  </a:cubicBezTo>
                  <a:cubicBezTo>
                    <a:pt x="101895" y="39181"/>
                    <a:pt x="102282" y="39157"/>
                    <a:pt x="102663" y="39129"/>
                  </a:cubicBezTo>
                  <a:close/>
                  <a:moveTo>
                    <a:pt x="106435" y="38816"/>
                  </a:moveTo>
                  <a:lnTo>
                    <a:pt x="106435" y="38816"/>
                  </a:lnTo>
                  <a:cubicBezTo>
                    <a:pt x="106356" y="38924"/>
                    <a:pt x="106271" y="39032"/>
                    <a:pt x="106191" y="39134"/>
                  </a:cubicBezTo>
                  <a:cubicBezTo>
                    <a:pt x="106021" y="39357"/>
                    <a:pt x="105862" y="39583"/>
                    <a:pt x="105697" y="39811"/>
                  </a:cubicBezTo>
                  <a:cubicBezTo>
                    <a:pt x="105611" y="39918"/>
                    <a:pt x="105532" y="40033"/>
                    <a:pt x="105446" y="40146"/>
                  </a:cubicBezTo>
                  <a:cubicBezTo>
                    <a:pt x="105362" y="40254"/>
                    <a:pt x="105276" y="40362"/>
                    <a:pt x="105191" y="40469"/>
                  </a:cubicBezTo>
                  <a:cubicBezTo>
                    <a:pt x="105105" y="40584"/>
                    <a:pt x="105015" y="40692"/>
                    <a:pt x="104930" y="40799"/>
                  </a:cubicBezTo>
                  <a:cubicBezTo>
                    <a:pt x="104856" y="40896"/>
                    <a:pt x="104782" y="40999"/>
                    <a:pt x="104714" y="41101"/>
                  </a:cubicBezTo>
                  <a:cubicBezTo>
                    <a:pt x="104299" y="41112"/>
                    <a:pt x="103878" y="41124"/>
                    <a:pt x="103464" y="41129"/>
                  </a:cubicBezTo>
                  <a:cubicBezTo>
                    <a:pt x="103537" y="41015"/>
                    <a:pt x="103618" y="40902"/>
                    <a:pt x="103697" y="40788"/>
                  </a:cubicBezTo>
                  <a:cubicBezTo>
                    <a:pt x="103851" y="40561"/>
                    <a:pt x="103998" y="40322"/>
                    <a:pt x="104145" y="40089"/>
                  </a:cubicBezTo>
                  <a:cubicBezTo>
                    <a:pt x="104294" y="39862"/>
                    <a:pt x="104436" y="39635"/>
                    <a:pt x="104578" y="39407"/>
                  </a:cubicBezTo>
                  <a:cubicBezTo>
                    <a:pt x="104675" y="39254"/>
                    <a:pt x="104765" y="39100"/>
                    <a:pt x="104856" y="38947"/>
                  </a:cubicBezTo>
                  <a:cubicBezTo>
                    <a:pt x="105385" y="38908"/>
                    <a:pt x="105907" y="38862"/>
                    <a:pt x="106435" y="38816"/>
                  </a:cubicBezTo>
                  <a:close/>
                  <a:moveTo>
                    <a:pt x="104594" y="38969"/>
                  </a:moveTo>
                  <a:cubicBezTo>
                    <a:pt x="104544" y="39055"/>
                    <a:pt x="104486" y="39140"/>
                    <a:pt x="104430" y="39226"/>
                  </a:cubicBezTo>
                  <a:cubicBezTo>
                    <a:pt x="104299" y="39425"/>
                    <a:pt x="104169" y="39624"/>
                    <a:pt x="104032" y="39822"/>
                  </a:cubicBezTo>
                  <a:cubicBezTo>
                    <a:pt x="103867" y="40067"/>
                    <a:pt x="103691" y="40311"/>
                    <a:pt x="103515" y="40550"/>
                  </a:cubicBezTo>
                  <a:cubicBezTo>
                    <a:pt x="103429" y="40674"/>
                    <a:pt x="103339" y="40794"/>
                    <a:pt x="103253" y="40919"/>
                  </a:cubicBezTo>
                  <a:cubicBezTo>
                    <a:pt x="103203" y="40988"/>
                    <a:pt x="103151" y="41061"/>
                    <a:pt x="103101" y="41129"/>
                  </a:cubicBezTo>
                  <a:cubicBezTo>
                    <a:pt x="102916" y="41132"/>
                    <a:pt x="102731" y="41134"/>
                    <a:pt x="102546" y="41134"/>
                  </a:cubicBezTo>
                  <a:cubicBezTo>
                    <a:pt x="102362" y="41134"/>
                    <a:pt x="102177" y="41132"/>
                    <a:pt x="101992" y="41129"/>
                  </a:cubicBezTo>
                  <a:lnTo>
                    <a:pt x="101827" y="41129"/>
                  </a:lnTo>
                  <a:cubicBezTo>
                    <a:pt x="101832" y="41117"/>
                    <a:pt x="101839" y="41112"/>
                    <a:pt x="101845" y="41106"/>
                  </a:cubicBezTo>
                  <a:cubicBezTo>
                    <a:pt x="101913" y="41015"/>
                    <a:pt x="101981" y="40919"/>
                    <a:pt x="102049" y="40823"/>
                  </a:cubicBezTo>
                  <a:cubicBezTo>
                    <a:pt x="102191" y="40623"/>
                    <a:pt x="102327" y="40419"/>
                    <a:pt x="102458" y="40214"/>
                  </a:cubicBezTo>
                  <a:cubicBezTo>
                    <a:pt x="102679" y="39862"/>
                    <a:pt x="102884" y="39493"/>
                    <a:pt x="103038" y="39095"/>
                  </a:cubicBezTo>
                  <a:cubicBezTo>
                    <a:pt x="103555" y="39055"/>
                    <a:pt x="104077" y="39016"/>
                    <a:pt x="104594" y="38969"/>
                  </a:cubicBezTo>
                  <a:close/>
                  <a:moveTo>
                    <a:pt x="88247" y="38533"/>
                  </a:moveTo>
                  <a:cubicBezTo>
                    <a:pt x="88509" y="38567"/>
                    <a:pt x="88764" y="38606"/>
                    <a:pt x="89020" y="38657"/>
                  </a:cubicBezTo>
                  <a:cubicBezTo>
                    <a:pt x="89128" y="38675"/>
                    <a:pt x="89230" y="38703"/>
                    <a:pt x="89338" y="38725"/>
                  </a:cubicBezTo>
                  <a:cubicBezTo>
                    <a:pt x="89110" y="39140"/>
                    <a:pt x="88860" y="39543"/>
                    <a:pt x="88593" y="39942"/>
                  </a:cubicBezTo>
                  <a:cubicBezTo>
                    <a:pt x="88440" y="40169"/>
                    <a:pt x="88286" y="40396"/>
                    <a:pt x="88127" y="40623"/>
                  </a:cubicBezTo>
                  <a:cubicBezTo>
                    <a:pt x="88048" y="40737"/>
                    <a:pt x="87969" y="40844"/>
                    <a:pt x="87895" y="40959"/>
                  </a:cubicBezTo>
                  <a:cubicBezTo>
                    <a:pt x="87849" y="41022"/>
                    <a:pt x="87809" y="41083"/>
                    <a:pt x="87769" y="41146"/>
                  </a:cubicBezTo>
                  <a:cubicBezTo>
                    <a:pt x="87759" y="41140"/>
                    <a:pt x="87746" y="41140"/>
                    <a:pt x="87730" y="41140"/>
                  </a:cubicBezTo>
                  <a:cubicBezTo>
                    <a:pt x="87491" y="41117"/>
                    <a:pt x="87247" y="41072"/>
                    <a:pt x="87008" y="41038"/>
                  </a:cubicBezTo>
                  <a:cubicBezTo>
                    <a:pt x="86872" y="41015"/>
                    <a:pt x="86736" y="40993"/>
                    <a:pt x="86599" y="40970"/>
                  </a:cubicBezTo>
                  <a:cubicBezTo>
                    <a:pt x="86616" y="40941"/>
                    <a:pt x="86633" y="40913"/>
                    <a:pt x="86655" y="40885"/>
                  </a:cubicBezTo>
                  <a:cubicBezTo>
                    <a:pt x="86736" y="40771"/>
                    <a:pt x="86815" y="40663"/>
                    <a:pt x="86894" y="40550"/>
                  </a:cubicBezTo>
                  <a:cubicBezTo>
                    <a:pt x="87059" y="40317"/>
                    <a:pt x="87224" y="40083"/>
                    <a:pt x="87389" y="39850"/>
                  </a:cubicBezTo>
                  <a:cubicBezTo>
                    <a:pt x="87690" y="39425"/>
                    <a:pt x="87985" y="38987"/>
                    <a:pt x="88247" y="38533"/>
                  </a:cubicBezTo>
                  <a:close/>
                  <a:moveTo>
                    <a:pt x="89621" y="38782"/>
                  </a:moveTo>
                  <a:cubicBezTo>
                    <a:pt x="89797" y="38822"/>
                    <a:pt x="89968" y="38867"/>
                    <a:pt x="90145" y="38908"/>
                  </a:cubicBezTo>
                  <a:cubicBezTo>
                    <a:pt x="90309" y="38947"/>
                    <a:pt x="90479" y="38987"/>
                    <a:pt x="90650" y="39032"/>
                  </a:cubicBezTo>
                  <a:cubicBezTo>
                    <a:pt x="90309" y="39635"/>
                    <a:pt x="89894" y="40203"/>
                    <a:pt x="89463" y="40742"/>
                  </a:cubicBezTo>
                  <a:cubicBezTo>
                    <a:pt x="89383" y="40839"/>
                    <a:pt x="89304" y="40941"/>
                    <a:pt x="89225" y="41038"/>
                  </a:cubicBezTo>
                  <a:cubicBezTo>
                    <a:pt x="89190" y="41044"/>
                    <a:pt x="89150" y="41056"/>
                    <a:pt x="89115" y="41061"/>
                  </a:cubicBezTo>
                  <a:cubicBezTo>
                    <a:pt x="88877" y="41117"/>
                    <a:pt x="88633" y="41146"/>
                    <a:pt x="88389" y="41169"/>
                  </a:cubicBezTo>
                  <a:lnTo>
                    <a:pt x="88116" y="41169"/>
                  </a:lnTo>
                  <a:cubicBezTo>
                    <a:pt x="88116" y="41164"/>
                    <a:pt x="88121" y="41164"/>
                    <a:pt x="88121" y="41158"/>
                  </a:cubicBezTo>
                  <a:cubicBezTo>
                    <a:pt x="88202" y="41049"/>
                    <a:pt x="88281" y="40936"/>
                    <a:pt x="88360" y="40823"/>
                  </a:cubicBezTo>
                  <a:cubicBezTo>
                    <a:pt x="88525" y="40589"/>
                    <a:pt x="88685" y="40356"/>
                    <a:pt x="88837" y="40118"/>
                  </a:cubicBezTo>
                  <a:cubicBezTo>
                    <a:pt x="89115" y="39685"/>
                    <a:pt x="89377" y="39237"/>
                    <a:pt x="89621" y="38782"/>
                  </a:cubicBezTo>
                  <a:close/>
                  <a:moveTo>
                    <a:pt x="101231" y="39231"/>
                  </a:moveTo>
                  <a:cubicBezTo>
                    <a:pt x="101179" y="39328"/>
                    <a:pt x="101123" y="39425"/>
                    <a:pt x="101066" y="39515"/>
                  </a:cubicBezTo>
                  <a:cubicBezTo>
                    <a:pt x="100953" y="39703"/>
                    <a:pt x="100833" y="39884"/>
                    <a:pt x="100707" y="40067"/>
                  </a:cubicBezTo>
                  <a:cubicBezTo>
                    <a:pt x="100589" y="40243"/>
                    <a:pt x="100463" y="40419"/>
                    <a:pt x="100339" y="40595"/>
                  </a:cubicBezTo>
                  <a:cubicBezTo>
                    <a:pt x="100276" y="40692"/>
                    <a:pt x="100214" y="40783"/>
                    <a:pt x="100151" y="40878"/>
                  </a:cubicBezTo>
                  <a:cubicBezTo>
                    <a:pt x="100100" y="40953"/>
                    <a:pt x="100060" y="41027"/>
                    <a:pt x="100015" y="41106"/>
                  </a:cubicBezTo>
                  <a:cubicBezTo>
                    <a:pt x="99957" y="41106"/>
                    <a:pt x="99901" y="41112"/>
                    <a:pt x="99839" y="41112"/>
                  </a:cubicBezTo>
                  <a:cubicBezTo>
                    <a:pt x="99543" y="41135"/>
                    <a:pt x="99254" y="41164"/>
                    <a:pt x="98958" y="41203"/>
                  </a:cubicBezTo>
                  <a:cubicBezTo>
                    <a:pt x="98913" y="41209"/>
                    <a:pt x="98873" y="41214"/>
                    <a:pt x="98827" y="41219"/>
                  </a:cubicBezTo>
                  <a:cubicBezTo>
                    <a:pt x="98889" y="41135"/>
                    <a:pt x="98947" y="41049"/>
                    <a:pt x="99009" y="40959"/>
                  </a:cubicBezTo>
                  <a:cubicBezTo>
                    <a:pt x="99134" y="40765"/>
                    <a:pt x="99259" y="40566"/>
                    <a:pt x="99378" y="40362"/>
                  </a:cubicBezTo>
                  <a:cubicBezTo>
                    <a:pt x="99577" y="40021"/>
                    <a:pt x="99760" y="39669"/>
                    <a:pt x="99923" y="39310"/>
                  </a:cubicBezTo>
                  <a:cubicBezTo>
                    <a:pt x="100356" y="39288"/>
                    <a:pt x="100793" y="39260"/>
                    <a:pt x="101231" y="39231"/>
                  </a:cubicBezTo>
                  <a:close/>
                  <a:moveTo>
                    <a:pt x="93582" y="39487"/>
                  </a:moveTo>
                  <a:cubicBezTo>
                    <a:pt x="93786" y="39498"/>
                    <a:pt x="93985" y="39509"/>
                    <a:pt x="94185" y="39515"/>
                  </a:cubicBezTo>
                  <a:cubicBezTo>
                    <a:pt x="94429" y="39527"/>
                    <a:pt x="94673" y="39527"/>
                    <a:pt x="94918" y="39527"/>
                  </a:cubicBezTo>
                  <a:cubicBezTo>
                    <a:pt x="94861" y="39624"/>
                    <a:pt x="94798" y="39719"/>
                    <a:pt x="94741" y="39816"/>
                  </a:cubicBezTo>
                  <a:cubicBezTo>
                    <a:pt x="94617" y="40010"/>
                    <a:pt x="94497" y="40203"/>
                    <a:pt x="94373" y="40396"/>
                  </a:cubicBezTo>
                  <a:cubicBezTo>
                    <a:pt x="94247" y="40589"/>
                    <a:pt x="94127" y="40783"/>
                    <a:pt x="94009" y="40975"/>
                  </a:cubicBezTo>
                  <a:cubicBezTo>
                    <a:pt x="93957" y="41072"/>
                    <a:pt x="93901" y="41169"/>
                    <a:pt x="93849" y="41266"/>
                  </a:cubicBezTo>
                  <a:cubicBezTo>
                    <a:pt x="93820" y="41322"/>
                    <a:pt x="93793" y="41384"/>
                    <a:pt x="93764" y="41447"/>
                  </a:cubicBezTo>
                  <a:cubicBezTo>
                    <a:pt x="93725" y="41436"/>
                    <a:pt x="93691" y="41424"/>
                    <a:pt x="93657" y="41419"/>
                  </a:cubicBezTo>
                  <a:cubicBezTo>
                    <a:pt x="93384" y="41339"/>
                    <a:pt x="93117" y="41243"/>
                    <a:pt x="92849" y="41158"/>
                  </a:cubicBezTo>
                  <a:cubicBezTo>
                    <a:pt x="92787" y="41135"/>
                    <a:pt x="92724" y="41117"/>
                    <a:pt x="92661" y="41095"/>
                  </a:cubicBezTo>
                  <a:cubicBezTo>
                    <a:pt x="92729" y="40975"/>
                    <a:pt x="92804" y="40857"/>
                    <a:pt x="92878" y="40737"/>
                  </a:cubicBezTo>
                  <a:cubicBezTo>
                    <a:pt x="92968" y="40584"/>
                    <a:pt x="93065" y="40430"/>
                    <a:pt x="93156" y="40277"/>
                  </a:cubicBezTo>
                  <a:cubicBezTo>
                    <a:pt x="93316" y="40021"/>
                    <a:pt x="93458" y="39760"/>
                    <a:pt x="93582" y="39487"/>
                  </a:cubicBezTo>
                  <a:close/>
                  <a:moveTo>
                    <a:pt x="99582" y="39333"/>
                  </a:moveTo>
                  <a:lnTo>
                    <a:pt x="99582" y="39333"/>
                  </a:lnTo>
                  <a:cubicBezTo>
                    <a:pt x="99440" y="39629"/>
                    <a:pt x="99275" y="39913"/>
                    <a:pt x="99105" y="40197"/>
                  </a:cubicBezTo>
                  <a:cubicBezTo>
                    <a:pt x="98992" y="40390"/>
                    <a:pt x="98866" y="40578"/>
                    <a:pt x="98742" y="40765"/>
                  </a:cubicBezTo>
                  <a:cubicBezTo>
                    <a:pt x="98679" y="40857"/>
                    <a:pt x="98617" y="40953"/>
                    <a:pt x="98559" y="41044"/>
                  </a:cubicBezTo>
                  <a:cubicBezTo>
                    <a:pt x="98509" y="41124"/>
                    <a:pt x="98452" y="41203"/>
                    <a:pt x="98407" y="41288"/>
                  </a:cubicBezTo>
                  <a:cubicBezTo>
                    <a:pt x="98066" y="41339"/>
                    <a:pt x="97725" y="41402"/>
                    <a:pt x="97384" y="41465"/>
                  </a:cubicBezTo>
                  <a:cubicBezTo>
                    <a:pt x="97350" y="41470"/>
                    <a:pt x="97310" y="41476"/>
                    <a:pt x="97276" y="41481"/>
                  </a:cubicBezTo>
                  <a:cubicBezTo>
                    <a:pt x="97327" y="41390"/>
                    <a:pt x="97384" y="41305"/>
                    <a:pt x="97434" y="41219"/>
                  </a:cubicBezTo>
                  <a:cubicBezTo>
                    <a:pt x="97571" y="41004"/>
                    <a:pt x="97702" y="40783"/>
                    <a:pt x="97827" y="40561"/>
                  </a:cubicBezTo>
                  <a:cubicBezTo>
                    <a:pt x="97953" y="40340"/>
                    <a:pt x="98071" y="40112"/>
                    <a:pt x="98184" y="39884"/>
                  </a:cubicBezTo>
                  <a:cubicBezTo>
                    <a:pt x="98242" y="39777"/>
                    <a:pt x="98299" y="39669"/>
                    <a:pt x="98349" y="39556"/>
                  </a:cubicBezTo>
                  <a:cubicBezTo>
                    <a:pt x="98373" y="39498"/>
                    <a:pt x="98401" y="39441"/>
                    <a:pt x="98423" y="39391"/>
                  </a:cubicBezTo>
                  <a:cubicBezTo>
                    <a:pt x="98810" y="39367"/>
                    <a:pt x="99196" y="39351"/>
                    <a:pt x="99582" y="39333"/>
                  </a:cubicBezTo>
                  <a:close/>
                  <a:moveTo>
                    <a:pt x="96662" y="39475"/>
                  </a:moveTo>
                  <a:lnTo>
                    <a:pt x="96662" y="39475"/>
                  </a:lnTo>
                  <a:cubicBezTo>
                    <a:pt x="96440" y="39771"/>
                    <a:pt x="96241" y="40083"/>
                    <a:pt x="96043" y="40396"/>
                  </a:cubicBezTo>
                  <a:cubicBezTo>
                    <a:pt x="95907" y="40613"/>
                    <a:pt x="95776" y="40833"/>
                    <a:pt x="95645" y="41056"/>
                  </a:cubicBezTo>
                  <a:cubicBezTo>
                    <a:pt x="95525" y="41260"/>
                    <a:pt x="95401" y="41458"/>
                    <a:pt x="95281" y="41663"/>
                  </a:cubicBezTo>
                  <a:lnTo>
                    <a:pt x="95150" y="41663"/>
                  </a:lnTo>
                  <a:cubicBezTo>
                    <a:pt x="94861" y="41657"/>
                    <a:pt x="94570" y="41623"/>
                    <a:pt x="94287" y="41573"/>
                  </a:cubicBezTo>
                  <a:cubicBezTo>
                    <a:pt x="94224" y="41560"/>
                    <a:pt x="94161" y="41544"/>
                    <a:pt x="94105" y="41533"/>
                  </a:cubicBezTo>
                  <a:cubicBezTo>
                    <a:pt x="94122" y="41504"/>
                    <a:pt x="94140" y="41476"/>
                    <a:pt x="94150" y="41447"/>
                  </a:cubicBezTo>
                  <a:cubicBezTo>
                    <a:pt x="94213" y="41345"/>
                    <a:pt x="94270" y="41243"/>
                    <a:pt x="94326" y="41135"/>
                  </a:cubicBezTo>
                  <a:cubicBezTo>
                    <a:pt x="94434" y="40936"/>
                    <a:pt x="94543" y="40737"/>
                    <a:pt x="94651" y="40532"/>
                  </a:cubicBezTo>
                  <a:cubicBezTo>
                    <a:pt x="94759" y="40333"/>
                    <a:pt x="94872" y="40135"/>
                    <a:pt x="94980" y="39936"/>
                  </a:cubicBezTo>
                  <a:cubicBezTo>
                    <a:pt x="95055" y="39800"/>
                    <a:pt x="95134" y="39663"/>
                    <a:pt x="95213" y="39527"/>
                  </a:cubicBezTo>
                  <a:cubicBezTo>
                    <a:pt x="95696" y="39515"/>
                    <a:pt x="96180" y="39498"/>
                    <a:pt x="96662" y="39475"/>
                  </a:cubicBezTo>
                  <a:close/>
                  <a:moveTo>
                    <a:pt x="98191" y="39402"/>
                  </a:moveTo>
                  <a:cubicBezTo>
                    <a:pt x="98128" y="39522"/>
                    <a:pt x="98060" y="39640"/>
                    <a:pt x="97992" y="39760"/>
                  </a:cubicBezTo>
                  <a:cubicBezTo>
                    <a:pt x="97861" y="39981"/>
                    <a:pt x="97719" y="40197"/>
                    <a:pt x="97583" y="40413"/>
                  </a:cubicBezTo>
                  <a:cubicBezTo>
                    <a:pt x="97441" y="40623"/>
                    <a:pt x="97298" y="40839"/>
                    <a:pt x="97162" y="41056"/>
                  </a:cubicBezTo>
                  <a:cubicBezTo>
                    <a:pt x="97093" y="41158"/>
                    <a:pt x="97032" y="41260"/>
                    <a:pt x="96964" y="41368"/>
                  </a:cubicBezTo>
                  <a:cubicBezTo>
                    <a:pt x="96930" y="41424"/>
                    <a:pt x="96896" y="41481"/>
                    <a:pt x="96855" y="41544"/>
                  </a:cubicBezTo>
                  <a:cubicBezTo>
                    <a:pt x="96526" y="41589"/>
                    <a:pt x="96196" y="41629"/>
                    <a:pt x="95861" y="41657"/>
                  </a:cubicBezTo>
                  <a:cubicBezTo>
                    <a:pt x="95792" y="41657"/>
                    <a:pt x="95730" y="41657"/>
                    <a:pt x="95661" y="41663"/>
                  </a:cubicBezTo>
                  <a:cubicBezTo>
                    <a:pt x="95724" y="41560"/>
                    <a:pt x="95787" y="41458"/>
                    <a:pt x="95844" y="41356"/>
                  </a:cubicBezTo>
                  <a:cubicBezTo>
                    <a:pt x="95952" y="41169"/>
                    <a:pt x="96054" y="40981"/>
                    <a:pt x="96157" y="40799"/>
                  </a:cubicBezTo>
                  <a:cubicBezTo>
                    <a:pt x="96350" y="40442"/>
                    <a:pt x="96555" y="40083"/>
                    <a:pt x="96781" y="39748"/>
                  </a:cubicBezTo>
                  <a:cubicBezTo>
                    <a:pt x="96849" y="39651"/>
                    <a:pt x="96923" y="39556"/>
                    <a:pt x="96991" y="39459"/>
                  </a:cubicBezTo>
                  <a:cubicBezTo>
                    <a:pt x="97378" y="39441"/>
                    <a:pt x="97764" y="39419"/>
                    <a:pt x="98150" y="39402"/>
                  </a:cubicBezTo>
                  <a:close/>
                  <a:moveTo>
                    <a:pt x="138438" y="0"/>
                  </a:moveTo>
                  <a:cubicBezTo>
                    <a:pt x="138257" y="0"/>
                    <a:pt x="138074" y="7"/>
                    <a:pt x="137893" y="23"/>
                  </a:cubicBezTo>
                  <a:cubicBezTo>
                    <a:pt x="137529" y="63"/>
                    <a:pt x="137171" y="143"/>
                    <a:pt x="136820" y="251"/>
                  </a:cubicBezTo>
                  <a:cubicBezTo>
                    <a:pt x="136410" y="382"/>
                    <a:pt x="136023" y="569"/>
                    <a:pt x="135654" y="784"/>
                  </a:cubicBezTo>
                  <a:cubicBezTo>
                    <a:pt x="135262" y="1012"/>
                    <a:pt x="134903" y="1296"/>
                    <a:pt x="134546" y="1568"/>
                  </a:cubicBezTo>
                  <a:cubicBezTo>
                    <a:pt x="134166" y="1859"/>
                    <a:pt x="133796" y="2160"/>
                    <a:pt x="133427" y="2467"/>
                  </a:cubicBezTo>
                  <a:cubicBezTo>
                    <a:pt x="131944" y="3694"/>
                    <a:pt x="130552" y="5040"/>
                    <a:pt x="129204" y="6416"/>
                  </a:cubicBezTo>
                  <a:cubicBezTo>
                    <a:pt x="127846" y="7802"/>
                    <a:pt x="126529" y="9229"/>
                    <a:pt x="125199" y="10644"/>
                  </a:cubicBezTo>
                  <a:cubicBezTo>
                    <a:pt x="124835" y="11025"/>
                    <a:pt x="124471" y="11405"/>
                    <a:pt x="124108" y="11786"/>
                  </a:cubicBezTo>
                  <a:cubicBezTo>
                    <a:pt x="124074" y="11762"/>
                    <a:pt x="124040" y="11741"/>
                    <a:pt x="124006" y="11717"/>
                  </a:cubicBezTo>
                  <a:cubicBezTo>
                    <a:pt x="122454" y="10621"/>
                    <a:pt x="121170" y="9212"/>
                    <a:pt x="119834" y="7883"/>
                  </a:cubicBezTo>
                  <a:cubicBezTo>
                    <a:pt x="119561" y="7610"/>
                    <a:pt x="119288" y="7337"/>
                    <a:pt x="119016" y="7057"/>
                  </a:cubicBezTo>
                  <a:cubicBezTo>
                    <a:pt x="118755" y="6785"/>
                    <a:pt x="118499" y="6512"/>
                    <a:pt x="118238" y="6239"/>
                  </a:cubicBezTo>
                  <a:cubicBezTo>
                    <a:pt x="117693" y="5677"/>
                    <a:pt x="117135" y="5121"/>
                    <a:pt x="116534" y="4615"/>
                  </a:cubicBezTo>
                  <a:cubicBezTo>
                    <a:pt x="115947" y="4120"/>
                    <a:pt x="115306" y="3671"/>
                    <a:pt x="114607" y="3359"/>
                  </a:cubicBezTo>
                  <a:cubicBezTo>
                    <a:pt x="114260" y="3205"/>
                    <a:pt x="113902" y="3086"/>
                    <a:pt x="113533" y="3007"/>
                  </a:cubicBezTo>
                  <a:cubicBezTo>
                    <a:pt x="113227" y="2944"/>
                    <a:pt x="112907" y="2916"/>
                    <a:pt x="112595" y="2916"/>
                  </a:cubicBezTo>
                  <a:cubicBezTo>
                    <a:pt x="112527" y="2916"/>
                    <a:pt x="112459" y="2916"/>
                    <a:pt x="112391" y="2921"/>
                  </a:cubicBezTo>
                  <a:cubicBezTo>
                    <a:pt x="111583" y="2950"/>
                    <a:pt x="110788" y="3154"/>
                    <a:pt x="110044" y="3450"/>
                  </a:cubicBezTo>
                  <a:cubicBezTo>
                    <a:pt x="109243" y="3763"/>
                    <a:pt x="108488" y="4177"/>
                    <a:pt x="107765" y="4631"/>
                  </a:cubicBezTo>
                  <a:cubicBezTo>
                    <a:pt x="106481" y="5439"/>
                    <a:pt x="105305" y="6382"/>
                    <a:pt x="104095" y="7285"/>
                  </a:cubicBezTo>
                  <a:cubicBezTo>
                    <a:pt x="103867" y="7257"/>
                    <a:pt x="103646" y="7201"/>
                    <a:pt x="103429" y="7126"/>
                  </a:cubicBezTo>
                  <a:cubicBezTo>
                    <a:pt x="102356" y="6740"/>
                    <a:pt x="101464" y="5984"/>
                    <a:pt x="100424" y="5523"/>
                  </a:cubicBezTo>
                  <a:cubicBezTo>
                    <a:pt x="100162" y="5410"/>
                    <a:pt x="99901" y="5313"/>
                    <a:pt x="99629" y="5250"/>
                  </a:cubicBezTo>
                  <a:cubicBezTo>
                    <a:pt x="99367" y="5189"/>
                    <a:pt x="99105" y="5155"/>
                    <a:pt x="98839" y="5137"/>
                  </a:cubicBezTo>
                  <a:cubicBezTo>
                    <a:pt x="98742" y="5132"/>
                    <a:pt x="98645" y="5126"/>
                    <a:pt x="98549" y="5126"/>
                  </a:cubicBezTo>
                  <a:cubicBezTo>
                    <a:pt x="98134" y="5126"/>
                    <a:pt x="97719" y="5189"/>
                    <a:pt x="97316" y="5279"/>
                  </a:cubicBezTo>
                  <a:cubicBezTo>
                    <a:pt x="96799" y="5405"/>
                    <a:pt x="96304" y="5598"/>
                    <a:pt x="95832" y="5825"/>
                  </a:cubicBezTo>
                  <a:cubicBezTo>
                    <a:pt x="95338" y="6063"/>
                    <a:pt x="94872" y="6341"/>
                    <a:pt x="94418" y="6643"/>
                  </a:cubicBezTo>
                  <a:cubicBezTo>
                    <a:pt x="93497" y="7257"/>
                    <a:pt x="92645" y="7962"/>
                    <a:pt x="91793" y="8667"/>
                  </a:cubicBezTo>
                  <a:cubicBezTo>
                    <a:pt x="91486" y="8922"/>
                    <a:pt x="91173" y="9178"/>
                    <a:pt x="90867" y="9428"/>
                  </a:cubicBezTo>
                  <a:cubicBezTo>
                    <a:pt x="90616" y="9320"/>
                    <a:pt x="90377" y="9205"/>
                    <a:pt x="90145" y="9076"/>
                  </a:cubicBezTo>
                  <a:cubicBezTo>
                    <a:pt x="89831" y="8905"/>
                    <a:pt x="89531" y="8717"/>
                    <a:pt x="89230" y="8523"/>
                  </a:cubicBezTo>
                  <a:cubicBezTo>
                    <a:pt x="88968" y="8365"/>
                    <a:pt x="88713" y="8195"/>
                    <a:pt x="88446" y="8053"/>
                  </a:cubicBezTo>
                  <a:cubicBezTo>
                    <a:pt x="88195" y="7917"/>
                    <a:pt x="87940" y="7797"/>
                    <a:pt x="87667" y="7723"/>
                  </a:cubicBezTo>
                  <a:cubicBezTo>
                    <a:pt x="87531" y="7683"/>
                    <a:pt x="87394" y="7660"/>
                    <a:pt x="87258" y="7649"/>
                  </a:cubicBezTo>
                  <a:cubicBezTo>
                    <a:pt x="87206" y="7644"/>
                    <a:pt x="87150" y="7644"/>
                    <a:pt x="87098" y="7644"/>
                  </a:cubicBezTo>
                  <a:cubicBezTo>
                    <a:pt x="87008" y="7644"/>
                    <a:pt x="86917" y="7649"/>
                    <a:pt x="86826" y="7655"/>
                  </a:cubicBezTo>
                  <a:cubicBezTo>
                    <a:pt x="86684" y="7666"/>
                    <a:pt x="86548" y="7700"/>
                    <a:pt x="86411" y="7739"/>
                  </a:cubicBezTo>
                  <a:cubicBezTo>
                    <a:pt x="86241" y="7786"/>
                    <a:pt x="86081" y="7854"/>
                    <a:pt x="85917" y="7928"/>
                  </a:cubicBezTo>
                  <a:cubicBezTo>
                    <a:pt x="85496" y="8114"/>
                    <a:pt x="85121" y="8387"/>
                    <a:pt x="84751" y="8660"/>
                  </a:cubicBezTo>
                  <a:cubicBezTo>
                    <a:pt x="84048" y="9171"/>
                    <a:pt x="83314" y="9655"/>
                    <a:pt x="82569" y="10110"/>
                  </a:cubicBezTo>
                  <a:cubicBezTo>
                    <a:pt x="82031" y="10433"/>
                    <a:pt x="81478" y="10740"/>
                    <a:pt x="80917" y="11036"/>
                  </a:cubicBezTo>
                  <a:cubicBezTo>
                    <a:pt x="80360" y="11326"/>
                    <a:pt x="79786" y="11592"/>
                    <a:pt x="79212" y="11843"/>
                  </a:cubicBezTo>
                  <a:cubicBezTo>
                    <a:pt x="77967" y="12388"/>
                    <a:pt x="76683" y="12826"/>
                    <a:pt x="75388" y="13212"/>
                  </a:cubicBezTo>
                  <a:cubicBezTo>
                    <a:pt x="75035" y="13314"/>
                    <a:pt x="74677" y="13393"/>
                    <a:pt x="74319" y="13462"/>
                  </a:cubicBezTo>
                  <a:cubicBezTo>
                    <a:pt x="73814" y="13569"/>
                    <a:pt x="73308" y="13666"/>
                    <a:pt x="72808" y="13774"/>
                  </a:cubicBezTo>
                  <a:cubicBezTo>
                    <a:pt x="71620" y="14019"/>
                    <a:pt x="70439" y="14298"/>
                    <a:pt x="69291" y="14684"/>
                  </a:cubicBezTo>
                  <a:cubicBezTo>
                    <a:pt x="68774" y="14859"/>
                    <a:pt x="68262" y="15064"/>
                    <a:pt x="67780" y="15320"/>
                  </a:cubicBezTo>
                  <a:cubicBezTo>
                    <a:pt x="67580" y="15428"/>
                    <a:pt x="67387" y="15547"/>
                    <a:pt x="67205" y="15678"/>
                  </a:cubicBezTo>
                  <a:cubicBezTo>
                    <a:pt x="67148" y="15724"/>
                    <a:pt x="67091" y="15769"/>
                    <a:pt x="67035" y="15814"/>
                  </a:cubicBezTo>
                  <a:cubicBezTo>
                    <a:pt x="63443" y="15922"/>
                    <a:pt x="59852" y="15974"/>
                    <a:pt x="56261" y="15997"/>
                  </a:cubicBezTo>
                  <a:cubicBezTo>
                    <a:pt x="54579" y="16007"/>
                    <a:pt x="52895" y="16011"/>
                    <a:pt x="51211" y="16011"/>
                  </a:cubicBezTo>
                  <a:cubicBezTo>
                    <a:pt x="49271" y="16011"/>
                    <a:pt x="47331" y="16006"/>
                    <a:pt x="45391" y="15997"/>
                  </a:cubicBezTo>
                  <a:cubicBezTo>
                    <a:pt x="41766" y="15979"/>
                    <a:pt x="38140" y="15956"/>
                    <a:pt x="34515" y="15945"/>
                  </a:cubicBezTo>
                  <a:cubicBezTo>
                    <a:pt x="33937" y="15944"/>
                    <a:pt x="33359" y="15944"/>
                    <a:pt x="32781" y="15944"/>
                  </a:cubicBezTo>
                  <a:cubicBezTo>
                    <a:pt x="29768" y="15944"/>
                    <a:pt x="26754" y="15960"/>
                    <a:pt x="23741" y="16036"/>
                  </a:cubicBezTo>
                  <a:cubicBezTo>
                    <a:pt x="21871" y="16081"/>
                    <a:pt x="20002" y="16150"/>
                    <a:pt x="18139" y="16246"/>
                  </a:cubicBezTo>
                  <a:cubicBezTo>
                    <a:pt x="17206" y="16297"/>
                    <a:pt x="16275" y="16354"/>
                    <a:pt x="15343" y="16422"/>
                  </a:cubicBezTo>
                  <a:cubicBezTo>
                    <a:pt x="14399" y="16491"/>
                    <a:pt x="13450" y="16564"/>
                    <a:pt x="12507" y="16656"/>
                  </a:cubicBezTo>
                  <a:cubicBezTo>
                    <a:pt x="12473" y="16661"/>
                    <a:pt x="12445" y="16679"/>
                    <a:pt x="12422" y="16701"/>
                  </a:cubicBezTo>
                  <a:cubicBezTo>
                    <a:pt x="12388" y="16735"/>
                    <a:pt x="12365" y="16781"/>
                    <a:pt x="12365" y="16826"/>
                  </a:cubicBezTo>
                  <a:cubicBezTo>
                    <a:pt x="12359" y="16876"/>
                    <a:pt x="12382" y="16923"/>
                    <a:pt x="12411" y="16962"/>
                  </a:cubicBezTo>
                  <a:cubicBezTo>
                    <a:pt x="12445" y="16991"/>
                    <a:pt x="12496" y="17020"/>
                    <a:pt x="12541" y="17020"/>
                  </a:cubicBezTo>
                  <a:cubicBezTo>
                    <a:pt x="12968" y="16986"/>
                    <a:pt x="13400" y="16951"/>
                    <a:pt x="13825" y="16923"/>
                  </a:cubicBezTo>
                  <a:cubicBezTo>
                    <a:pt x="14292" y="16889"/>
                    <a:pt x="14757" y="16855"/>
                    <a:pt x="15223" y="16826"/>
                  </a:cubicBezTo>
                  <a:cubicBezTo>
                    <a:pt x="16115" y="16769"/>
                    <a:pt x="17014" y="16718"/>
                    <a:pt x="17911" y="16672"/>
                  </a:cubicBezTo>
                  <a:cubicBezTo>
                    <a:pt x="19700" y="16576"/>
                    <a:pt x="21496" y="16508"/>
                    <a:pt x="23293" y="16456"/>
                  </a:cubicBezTo>
                  <a:cubicBezTo>
                    <a:pt x="26883" y="16360"/>
                    <a:pt x="30474" y="16338"/>
                    <a:pt x="34066" y="16338"/>
                  </a:cubicBezTo>
                  <a:cubicBezTo>
                    <a:pt x="39223" y="16342"/>
                    <a:pt x="44380" y="16375"/>
                    <a:pt x="49538" y="16375"/>
                  </a:cubicBezTo>
                  <a:cubicBezTo>
                    <a:pt x="51631" y="16375"/>
                    <a:pt x="53725" y="16369"/>
                    <a:pt x="55818" y="16354"/>
                  </a:cubicBezTo>
                  <a:cubicBezTo>
                    <a:pt x="59443" y="16326"/>
                    <a:pt x="63068" y="16270"/>
                    <a:pt x="66694" y="16160"/>
                  </a:cubicBezTo>
                  <a:lnTo>
                    <a:pt x="66694" y="16160"/>
                  </a:lnTo>
                  <a:cubicBezTo>
                    <a:pt x="66597" y="16286"/>
                    <a:pt x="66518" y="16422"/>
                    <a:pt x="66455" y="16564"/>
                  </a:cubicBezTo>
                  <a:cubicBezTo>
                    <a:pt x="66382" y="16740"/>
                    <a:pt x="66353" y="16934"/>
                    <a:pt x="66364" y="17122"/>
                  </a:cubicBezTo>
                  <a:cubicBezTo>
                    <a:pt x="66387" y="17531"/>
                    <a:pt x="66597" y="17917"/>
                    <a:pt x="66864" y="18218"/>
                  </a:cubicBezTo>
                  <a:cubicBezTo>
                    <a:pt x="67211" y="18615"/>
                    <a:pt x="67683" y="18883"/>
                    <a:pt x="68160" y="19105"/>
                  </a:cubicBezTo>
                  <a:cubicBezTo>
                    <a:pt x="68761" y="19383"/>
                    <a:pt x="69409" y="19564"/>
                    <a:pt x="70057" y="19724"/>
                  </a:cubicBezTo>
                  <a:cubicBezTo>
                    <a:pt x="71483" y="20076"/>
                    <a:pt x="72944" y="20293"/>
                    <a:pt x="74376" y="20634"/>
                  </a:cubicBezTo>
                  <a:cubicBezTo>
                    <a:pt x="75087" y="20810"/>
                    <a:pt x="75808" y="21014"/>
                    <a:pt x="76456" y="21360"/>
                  </a:cubicBezTo>
                  <a:cubicBezTo>
                    <a:pt x="76569" y="21429"/>
                    <a:pt x="76683" y="21497"/>
                    <a:pt x="76791" y="21576"/>
                  </a:cubicBezTo>
                  <a:cubicBezTo>
                    <a:pt x="76893" y="21644"/>
                    <a:pt x="76985" y="21730"/>
                    <a:pt x="77075" y="21815"/>
                  </a:cubicBezTo>
                  <a:cubicBezTo>
                    <a:pt x="77292" y="22031"/>
                    <a:pt x="77496" y="22258"/>
                    <a:pt x="77660" y="22520"/>
                  </a:cubicBezTo>
                  <a:cubicBezTo>
                    <a:pt x="77735" y="22651"/>
                    <a:pt x="77796" y="22787"/>
                    <a:pt x="77843" y="22929"/>
                  </a:cubicBezTo>
                  <a:cubicBezTo>
                    <a:pt x="77871" y="23031"/>
                    <a:pt x="77888" y="23128"/>
                    <a:pt x="77893" y="23230"/>
                  </a:cubicBezTo>
                  <a:cubicBezTo>
                    <a:pt x="77893" y="23320"/>
                    <a:pt x="77882" y="23412"/>
                    <a:pt x="77864" y="23503"/>
                  </a:cubicBezTo>
                  <a:cubicBezTo>
                    <a:pt x="77837" y="23600"/>
                    <a:pt x="77796" y="23695"/>
                    <a:pt x="77751" y="23787"/>
                  </a:cubicBezTo>
                  <a:cubicBezTo>
                    <a:pt x="77667" y="23923"/>
                    <a:pt x="77570" y="24048"/>
                    <a:pt x="77462" y="24162"/>
                  </a:cubicBezTo>
                  <a:cubicBezTo>
                    <a:pt x="77234" y="24389"/>
                    <a:pt x="76967" y="24576"/>
                    <a:pt x="76694" y="24747"/>
                  </a:cubicBezTo>
                  <a:cubicBezTo>
                    <a:pt x="76133" y="25077"/>
                    <a:pt x="75530" y="25326"/>
                    <a:pt x="74922" y="25554"/>
                  </a:cubicBezTo>
                  <a:cubicBezTo>
                    <a:pt x="74167" y="25837"/>
                    <a:pt x="73390" y="26076"/>
                    <a:pt x="72618" y="26308"/>
                  </a:cubicBezTo>
                  <a:lnTo>
                    <a:pt x="72618" y="26308"/>
                  </a:lnTo>
                  <a:cubicBezTo>
                    <a:pt x="72627" y="26306"/>
                    <a:pt x="72636" y="26303"/>
                    <a:pt x="72646" y="26301"/>
                  </a:cubicBezTo>
                  <a:lnTo>
                    <a:pt x="72646" y="26301"/>
                  </a:lnTo>
                  <a:cubicBezTo>
                    <a:pt x="71007" y="26780"/>
                    <a:pt x="69350" y="27193"/>
                    <a:pt x="67728" y="27731"/>
                  </a:cubicBezTo>
                  <a:cubicBezTo>
                    <a:pt x="67057" y="27951"/>
                    <a:pt x="66387" y="28196"/>
                    <a:pt x="65756" y="28520"/>
                  </a:cubicBezTo>
                  <a:cubicBezTo>
                    <a:pt x="65495" y="28651"/>
                    <a:pt x="65239" y="28798"/>
                    <a:pt x="65000" y="28969"/>
                  </a:cubicBezTo>
                  <a:cubicBezTo>
                    <a:pt x="64796" y="29111"/>
                    <a:pt x="64614" y="29276"/>
                    <a:pt x="64455" y="29464"/>
                  </a:cubicBezTo>
                  <a:cubicBezTo>
                    <a:pt x="64273" y="29685"/>
                    <a:pt x="64142" y="29963"/>
                    <a:pt x="64119" y="30248"/>
                  </a:cubicBezTo>
                  <a:cubicBezTo>
                    <a:pt x="64108" y="30395"/>
                    <a:pt x="64125" y="30537"/>
                    <a:pt x="64166" y="30679"/>
                  </a:cubicBezTo>
                  <a:cubicBezTo>
                    <a:pt x="64187" y="30765"/>
                    <a:pt x="64216" y="30844"/>
                    <a:pt x="64250" y="30930"/>
                  </a:cubicBezTo>
                  <a:cubicBezTo>
                    <a:pt x="64290" y="31014"/>
                    <a:pt x="64336" y="31094"/>
                    <a:pt x="64387" y="31179"/>
                  </a:cubicBezTo>
                  <a:cubicBezTo>
                    <a:pt x="64483" y="31339"/>
                    <a:pt x="64609" y="31481"/>
                    <a:pt x="64733" y="31623"/>
                  </a:cubicBezTo>
                  <a:cubicBezTo>
                    <a:pt x="64909" y="31804"/>
                    <a:pt x="65102" y="31975"/>
                    <a:pt x="65307" y="32134"/>
                  </a:cubicBezTo>
                  <a:cubicBezTo>
                    <a:pt x="65614" y="32378"/>
                    <a:pt x="65966" y="32554"/>
                    <a:pt x="66319" y="32725"/>
                  </a:cubicBezTo>
                  <a:cubicBezTo>
                    <a:pt x="66716" y="32913"/>
                    <a:pt x="67125" y="33083"/>
                    <a:pt x="67512" y="33293"/>
                  </a:cubicBezTo>
                  <a:cubicBezTo>
                    <a:pt x="67745" y="33430"/>
                    <a:pt x="67961" y="33577"/>
                    <a:pt x="68160" y="33753"/>
                  </a:cubicBezTo>
                  <a:cubicBezTo>
                    <a:pt x="68257" y="33855"/>
                    <a:pt x="68341" y="33957"/>
                    <a:pt x="68415" y="34072"/>
                  </a:cubicBezTo>
                  <a:cubicBezTo>
                    <a:pt x="68467" y="34169"/>
                    <a:pt x="68506" y="34264"/>
                    <a:pt x="68541" y="34373"/>
                  </a:cubicBezTo>
                  <a:cubicBezTo>
                    <a:pt x="68569" y="34476"/>
                    <a:pt x="68586" y="34583"/>
                    <a:pt x="68591" y="34691"/>
                  </a:cubicBezTo>
                  <a:cubicBezTo>
                    <a:pt x="68591" y="34856"/>
                    <a:pt x="68575" y="35021"/>
                    <a:pt x="68541" y="35185"/>
                  </a:cubicBezTo>
                  <a:cubicBezTo>
                    <a:pt x="68501" y="35316"/>
                    <a:pt x="68449" y="35441"/>
                    <a:pt x="68386" y="35567"/>
                  </a:cubicBezTo>
                  <a:cubicBezTo>
                    <a:pt x="68302" y="35703"/>
                    <a:pt x="68205" y="35827"/>
                    <a:pt x="68097" y="35947"/>
                  </a:cubicBezTo>
                  <a:cubicBezTo>
                    <a:pt x="67921" y="36118"/>
                    <a:pt x="67733" y="36254"/>
                    <a:pt x="67529" y="36385"/>
                  </a:cubicBezTo>
                  <a:cubicBezTo>
                    <a:pt x="67103" y="36629"/>
                    <a:pt x="66648" y="36800"/>
                    <a:pt x="66177" y="36941"/>
                  </a:cubicBezTo>
                  <a:cubicBezTo>
                    <a:pt x="65488" y="37135"/>
                    <a:pt x="64790" y="37259"/>
                    <a:pt x="64085" y="37367"/>
                  </a:cubicBezTo>
                  <a:cubicBezTo>
                    <a:pt x="63733" y="37419"/>
                    <a:pt x="63387" y="37469"/>
                    <a:pt x="63040" y="37515"/>
                  </a:cubicBezTo>
                  <a:cubicBezTo>
                    <a:pt x="62409" y="37595"/>
                    <a:pt x="61779" y="37634"/>
                    <a:pt x="61148" y="37657"/>
                  </a:cubicBezTo>
                  <a:cubicBezTo>
                    <a:pt x="60950" y="37661"/>
                    <a:pt x="60753" y="37663"/>
                    <a:pt x="60556" y="37663"/>
                  </a:cubicBezTo>
                  <a:cubicBezTo>
                    <a:pt x="60122" y="37663"/>
                    <a:pt x="59687" y="37654"/>
                    <a:pt x="59249" y="37634"/>
                  </a:cubicBezTo>
                  <a:cubicBezTo>
                    <a:pt x="58630" y="37612"/>
                    <a:pt x="58006" y="37571"/>
                    <a:pt x="57381" y="37526"/>
                  </a:cubicBezTo>
                  <a:cubicBezTo>
                    <a:pt x="56102" y="37435"/>
                    <a:pt x="54829" y="37322"/>
                    <a:pt x="53545" y="37288"/>
                  </a:cubicBezTo>
                  <a:cubicBezTo>
                    <a:pt x="53322" y="37282"/>
                    <a:pt x="53099" y="37278"/>
                    <a:pt x="52876" y="37278"/>
                  </a:cubicBezTo>
                  <a:cubicBezTo>
                    <a:pt x="51859" y="37278"/>
                    <a:pt x="50841" y="37345"/>
                    <a:pt x="49834" y="37498"/>
                  </a:cubicBezTo>
                  <a:cubicBezTo>
                    <a:pt x="49527" y="37544"/>
                    <a:pt x="49226" y="37605"/>
                    <a:pt x="48931" y="37668"/>
                  </a:cubicBezTo>
                  <a:cubicBezTo>
                    <a:pt x="48572" y="37742"/>
                    <a:pt x="48231" y="37844"/>
                    <a:pt x="47880" y="37930"/>
                  </a:cubicBezTo>
                  <a:cubicBezTo>
                    <a:pt x="47282" y="38083"/>
                    <a:pt x="46669" y="38169"/>
                    <a:pt x="46055" y="38185"/>
                  </a:cubicBezTo>
                  <a:cubicBezTo>
                    <a:pt x="45999" y="38186"/>
                    <a:pt x="45942" y="38187"/>
                    <a:pt x="45886" y="38187"/>
                  </a:cubicBezTo>
                  <a:cubicBezTo>
                    <a:pt x="45279" y="38187"/>
                    <a:pt x="44677" y="38128"/>
                    <a:pt x="44077" y="38061"/>
                  </a:cubicBezTo>
                  <a:cubicBezTo>
                    <a:pt x="43697" y="38021"/>
                    <a:pt x="43322" y="37975"/>
                    <a:pt x="42941" y="37936"/>
                  </a:cubicBezTo>
                  <a:cubicBezTo>
                    <a:pt x="42613" y="37901"/>
                    <a:pt x="42285" y="37886"/>
                    <a:pt x="41957" y="37886"/>
                  </a:cubicBezTo>
                  <a:cubicBezTo>
                    <a:pt x="41854" y="37886"/>
                    <a:pt x="41750" y="37888"/>
                    <a:pt x="41646" y="37891"/>
                  </a:cubicBezTo>
                  <a:cubicBezTo>
                    <a:pt x="40845" y="37907"/>
                    <a:pt x="40054" y="37998"/>
                    <a:pt x="39265" y="38095"/>
                  </a:cubicBezTo>
                  <a:cubicBezTo>
                    <a:pt x="38464" y="38185"/>
                    <a:pt x="37662" y="38282"/>
                    <a:pt x="36856" y="38305"/>
                  </a:cubicBezTo>
                  <a:cubicBezTo>
                    <a:pt x="36777" y="38307"/>
                    <a:pt x="36697" y="38307"/>
                    <a:pt x="36618" y="38307"/>
                  </a:cubicBezTo>
                  <a:cubicBezTo>
                    <a:pt x="36399" y="38307"/>
                    <a:pt x="36180" y="38302"/>
                    <a:pt x="35963" y="38294"/>
                  </a:cubicBezTo>
                  <a:cubicBezTo>
                    <a:pt x="35787" y="38282"/>
                    <a:pt x="35611" y="38266"/>
                    <a:pt x="35441" y="38248"/>
                  </a:cubicBezTo>
                  <a:cubicBezTo>
                    <a:pt x="35265" y="38231"/>
                    <a:pt x="35094" y="38219"/>
                    <a:pt x="34919" y="38203"/>
                  </a:cubicBezTo>
                  <a:cubicBezTo>
                    <a:pt x="34213" y="38140"/>
                    <a:pt x="33515" y="38072"/>
                    <a:pt x="32810" y="38015"/>
                  </a:cubicBezTo>
                  <a:cubicBezTo>
                    <a:pt x="31429" y="37891"/>
                    <a:pt x="30054" y="37783"/>
                    <a:pt x="28674" y="37708"/>
                  </a:cubicBezTo>
                  <a:cubicBezTo>
                    <a:pt x="27619" y="37647"/>
                    <a:pt x="26564" y="37613"/>
                    <a:pt x="25512" y="37613"/>
                  </a:cubicBezTo>
                  <a:cubicBezTo>
                    <a:pt x="25186" y="37613"/>
                    <a:pt x="24861" y="37616"/>
                    <a:pt x="24536" y="37623"/>
                  </a:cubicBezTo>
                  <a:cubicBezTo>
                    <a:pt x="23162" y="37646"/>
                    <a:pt x="21792" y="37742"/>
                    <a:pt x="20434" y="37930"/>
                  </a:cubicBezTo>
                  <a:cubicBezTo>
                    <a:pt x="20314" y="37946"/>
                    <a:pt x="20230" y="38066"/>
                    <a:pt x="20253" y="38185"/>
                  </a:cubicBezTo>
                  <a:cubicBezTo>
                    <a:pt x="20268" y="38300"/>
                    <a:pt x="20363" y="38375"/>
                    <a:pt x="20471" y="38375"/>
                  </a:cubicBezTo>
                  <a:cubicBezTo>
                    <a:pt x="20481" y="38375"/>
                    <a:pt x="20492" y="38375"/>
                    <a:pt x="20502" y="38373"/>
                  </a:cubicBezTo>
                  <a:cubicBezTo>
                    <a:pt x="21064" y="38300"/>
                    <a:pt x="21622" y="38237"/>
                    <a:pt x="22184" y="38192"/>
                  </a:cubicBezTo>
                  <a:cubicBezTo>
                    <a:pt x="22787" y="38140"/>
                    <a:pt x="23395" y="38117"/>
                    <a:pt x="23996" y="38095"/>
                  </a:cubicBezTo>
                  <a:cubicBezTo>
                    <a:pt x="24345" y="38087"/>
                    <a:pt x="24693" y="38083"/>
                    <a:pt x="25041" y="38083"/>
                  </a:cubicBezTo>
                  <a:cubicBezTo>
                    <a:pt x="27664" y="38083"/>
                    <a:pt x="30282" y="38298"/>
                    <a:pt x="32889" y="38538"/>
                  </a:cubicBezTo>
                  <a:cubicBezTo>
                    <a:pt x="33634" y="38606"/>
                    <a:pt x="34378" y="38675"/>
                    <a:pt x="35123" y="38743"/>
                  </a:cubicBezTo>
                  <a:cubicBezTo>
                    <a:pt x="35475" y="38777"/>
                    <a:pt x="35821" y="38811"/>
                    <a:pt x="36175" y="38827"/>
                  </a:cubicBezTo>
                  <a:cubicBezTo>
                    <a:pt x="36279" y="38831"/>
                    <a:pt x="36383" y="38832"/>
                    <a:pt x="36488" y="38832"/>
                  </a:cubicBezTo>
                  <a:cubicBezTo>
                    <a:pt x="36752" y="38832"/>
                    <a:pt x="37017" y="38823"/>
                    <a:pt x="37282" y="38811"/>
                  </a:cubicBezTo>
                  <a:cubicBezTo>
                    <a:pt x="38016" y="38777"/>
                    <a:pt x="38748" y="38686"/>
                    <a:pt x="39475" y="38601"/>
                  </a:cubicBezTo>
                  <a:cubicBezTo>
                    <a:pt x="39726" y="38567"/>
                    <a:pt x="39981" y="38544"/>
                    <a:pt x="40232" y="38515"/>
                  </a:cubicBezTo>
                  <a:cubicBezTo>
                    <a:pt x="40277" y="38515"/>
                    <a:pt x="40316" y="38521"/>
                    <a:pt x="40361" y="38521"/>
                  </a:cubicBezTo>
                  <a:cubicBezTo>
                    <a:pt x="41323" y="38589"/>
                    <a:pt x="42271" y="38748"/>
                    <a:pt x="43214" y="38919"/>
                  </a:cubicBezTo>
                  <a:cubicBezTo>
                    <a:pt x="44163" y="39095"/>
                    <a:pt x="45113" y="39283"/>
                    <a:pt x="46073" y="39407"/>
                  </a:cubicBezTo>
                  <a:cubicBezTo>
                    <a:pt x="46532" y="39470"/>
                    <a:pt x="46993" y="39509"/>
                    <a:pt x="47460" y="39532"/>
                  </a:cubicBezTo>
                  <a:cubicBezTo>
                    <a:pt x="47629" y="39540"/>
                    <a:pt x="47800" y="39546"/>
                    <a:pt x="47970" y="39546"/>
                  </a:cubicBezTo>
                  <a:cubicBezTo>
                    <a:pt x="48033" y="39546"/>
                    <a:pt x="48095" y="39545"/>
                    <a:pt x="48158" y="39543"/>
                  </a:cubicBezTo>
                  <a:cubicBezTo>
                    <a:pt x="48373" y="39538"/>
                    <a:pt x="48590" y="39509"/>
                    <a:pt x="48800" y="39470"/>
                  </a:cubicBezTo>
                  <a:cubicBezTo>
                    <a:pt x="49209" y="39391"/>
                    <a:pt x="49608" y="39254"/>
                    <a:pt x="50004" y="39118"/>
                  </a:cubicBezTo>
                  <a:cubicBezTo>
                    <a:pt x="50392" y="38987"/>
                    <a:pt x="50772" y="38851"/>
                    <a:pt x="51169" y="38771"/>
                  </a:cubicBezTo>
                  <a:cubicBezTo>
                    <a:pt x="51323" y="38748"/>
                    <a:pt x="51476" y="38731"/>
                    <a:pt x="51635" y="38720"/>
                  </a:cubicBezTo>
                  <a:cubicBezTo>
                    <a:pt x="51696" y="38716"/>
                    <a:pt x="51757" y="38714"/>
                    <a:pt x="51818" y="38714"/>
                  </a:cubicBezTo>
                  <a:cubicBezTo>
                    <a:pt x="51916" y="38714"/>
                    <a:pt x="52014" y="38718"/>
                    <a:pt x="52113" y="38725"/>
                  </a:cubicBezTo>
                  <a:cubicBezTo>
                    <a:pt x="52505" y="38759"/>
                    <a:pt x="52897" y="38833"/>
                    <a:pt x="53283" y="38919"/>
                  </a:cubicBezTo>
                  <a:cubicBezTo>
                    <a:pt x="53476" y="38964"/>
                    <a:pt x="53670" y="39010"/>
                    <a:pt x="53862" y="39055"/>
                  </a:cubicBezTo>
                  <a:cubicBezTo>
                    <a:pt x="54056" y="39100"/>
                    <a:pt x="54244" y="39147"/>
                    <a:pt x="54431" y="39192"/>
                  </a:cubicBezTo>
                  <a:cubicBezTo>
                    <a:pt x="55187" y="39367"/>
                    <a:pt x="55920" y="39629"/>
                    <a:pt x="56676" y="39805"/>
                  </a:cubicBezTo>
                  <a:cubicBezTo>
                    <a:pt x="56863" y="39850"/>
                    <a:pt x="57056" y="39884"/>
                    <a:pt x="57245" y="39918"/>
                  </a:cubicBezTo>
                  <a:cubicBezTo>
                    <a:pt x="57431" y="39947"/>
                    <a:pt x="57625" y="39965"/>
                    <a:pt x="57812" y="39976"/>
                  </a:cubicBezTo>
                  <a:cubicBezTo>
                    <a:pt x="57909" y="39983"/>
                    <a:pt x="58007" y="39986"/>
                    <a:pt x="58104" y="39986"/>
                  </a:cubicBezTo>
                  <a:cubicBezTo>
                    <a:pt x="58408" y="39986"/>
                    <a:pt x="58711" y="39957"/>
                    <a:pt x="59017" y="39931"/>
                  </a:cubicBezTo>
                  <a:cubicBezTo>
                    <a:pt x="59380" y="39897"/>
                    <a:pt x="59750" y="39862"/>
                    <a:pt x="60125" y="39839"/>
                  </a:cubicBezTo>
                  <a:cubicBezTo>
                    <a:pt x="60286" y="39831"/>
                    <a:pt x="60449" y="39827"/>
                    <a:pt x="60613" y="39827"/>
                  </a:cubicBezTo>
                  <a:cubicBezTo>
                    <a:pt x="60800" y="39827"/>
                    <a:pt x="60989" y="39832"/>
                    <a:pt x="61176" y="39845"/>
                  </a:cubicBezTo>
                  <a:cubicBezTo>
                    <a:pt x="61420" y="39862"/>
                    <a:pt x="61659" y="39897"/>
                    <a:pt x="61903" y="39936"/>
                  </a:cubicBezTo>
                  <a:cubicBezTo>
                    <a:pt x="62147" y="39981"/>
                    <a:pt x="62380" y="40044"/>
                    <a:pt x="62625" y="40094"/>
                  </a:cubicBezTo>
                  <a:cubicBezTo>
                    <a:pt x="63023" y="40186"/>
                    <a:pt x="63432" y="40231"/>
                    <a:pt x="63841" y="40254"/>
                  </a:cubicBezTo>
                  <a:cubicBezTo>
                    <a:pt x="64026" y="40266"/>
                    <a:pt x="64212" y="40271"/>
                    <a:pt x="64397" y="40271"/>
                  </a:cubicBezTo>
                  <a:cubicBezTo>
                    <a:pt x="65110" y="40271"/>
                    <a:pt x="65823" y="40187"/>
                    <a:pt x="66518" y="40038"/>
                  </a:cubicBezTo>
                  <a:cubicBezTo>
                    <a:pt x="67353" y="39856"/>
                    <a:pt x="68171" y="39549"/>
                    <a:pt x="68887" y="39089"/>
                  </a:cubicBezTo>
                  <a:cubicBezTo>
                    <a:pt x="69063" y="38969"/>
                    <a:pt x="69228" y="38845"/>
                    <a:pt x="69387" y="38703"/>
                  </a:cubicBezTo>
                  <a:cubicBezTo>
                    <a:pt x="69574" y="38538"/>
                    <a:pt x="69745" y="38345"/>
                    <a:pt x="69904" y="38151"/>
                  </a:cubicBezTo>
                  <a:cubicBezTo>
                    <a:pt x="70211" y="37788"/>
                    <a:pt x="70500" y="37401"/>
                    <a:pt x="70864" y="37083"/>
                  </a:cubicBezTo>
                  <a:cubicBezTo>
                    <a:pt x="71035" y="36941"/>
                    <a:pt x="71216" y="36810"/>
                    <a:pt x="71387" y="36674"/>
                  </a:cubicBezTo>
                  <a:cubicBezTo>
                    <a:pt x="71535" y="36555"/>
                    <a:pt x="71666" y="36430"/>
                    <a:pt x="71779" y="36283"/>
                  </a:cubicBezTo>
                  <a:cubicBezTo>
                    <a:pt x="71939" y="36084"/>
                    <a:pt x="72063" y="35856"/>
                    <a:pt x="72183" y="35628"/>
                  </a:cubicBezTo>
                  <a:cubicBezTo>
                    <a:pt x="72307" y="35389"/>
                    <a:pt x="72450" y="35151"/>
                    <a:pt x="72603" y="34924"/>
                  </a:cubicBezTo>
                  <a:cubicBezTo>
                    <a:pt x="72729" y="34742"/>
                    <a:pt x="72865" y="34560"/>
                    <a:pt x="73012" y="34395"/>
                  </a:cubicBezTo>
                  <a:cubicBezTo>
                    <a:pt x="73160" y="34219"/>
                    <a:pt x="73319" y="34067"/>
                    <a:pt x="73490" y="33912"/>
                  </a:cubicBezTo>
                  <a:cubicBezTo>
                    <a:pt x="73751" y="33692"/>
                    <a:pt x="74041" y="33498"/>
                    <a:pt x="74336" y="33316"/>
                  </a:cubicBezTo>
                  <a:cubicBezTo>
                    <a:pt x="74660" y="33186"/>
                    <a:pt x="74990" y="33066"/>
                    <a:pt x="75325" y="32958"/>
                  </a:cubicBezTo>
                  <a:cubicBezTo>
                    <a:pt x="76212" y="32685"/>
                    <a:pt x="77127" y="32515"/>
                    <a:pt x="78047" y="32384"/>
                  </a:cubicBezTo>
                  <a:cubicBezTo>
                    <a:pt x="78984" y="32247"/>
                    <a:pt x="79933" y="32174"/>
                    <a:pt x="80877" y="32111"/>
                  </a:cubicBezTo>
                  <a:cubicBezTo>
                    <a:pt x="82774" y="31992"/>
                    <a:pt x="84683" y="31953"/>
                    <a:pt x="86571" y="31720"/>
                  </a:cubicBezTo>
                  <a:cubicBezTo>
                    <a:pt x="87508" y="31605"/>
                    <a:pt x="88440" y="31435"/>
                    <a:pt x="89354" y="31190"/>
                  </a:cubicBezTo>
                  <a:cubicBezTo>
                    <a:pt x="89752" y="31088"/>
                    <a:pt x="90151" y="30964"/>
                    <a:pt x="90531" y="30804"/>
                  </a:cubicBezTo>
                  <a:cubicBezTo>
                    <a:pt x="90684" y="30736"/>
                    <a:pt x="90832" y="30663"/>
                    <a:pt x="90974" y="30577"/>
                  </a:cubicBezTo>
                  <a:cubicBezTo>
                    <a:pt x="91100" y="30498"/>
                    <a:pt x="91224" y="30412"/>
                    <a:pt x="91332" y="30304"/>
                  </a:cubicBezTo>
                  <a:cubicBezTo>
                    <a:pt x="91407" y="30230"/>
                    <a:pt x="91468" y="30146"/>
                    <a:pt x="91520" y="30054"/>
                  </a:cubicBezTo>
                  <a:cubicBezTo>
                    <a:pt x="91543" y="30009"/>
                    <a:pt x="91559" y="29963"/>
                    <a:pt x="91577" y="29918"/>
                  </a:cubicBezTo>
                  <a:cubicBezTo>
                    <a:pt x="91593" y="29873"/>
                    <a:pt x="91599" y="29821"/>
                    <a:pt x="91604" y="29776"/>
                  </a:cubicBezTo>
                  <a:cubicBezTo>
                    <a:pt x="91611" y="29724"/>
                    <a:pt x="91604" y="29679"/>
                    <a:pt x="91599" y="29634"/>
                  </a:cubicBezTo>
                  <a:cubicBezTo>
                    <a:pt x="91599" y="29583"/>
                    <a:pt x="91582" y="29532"/>
                    <a:pt x="91565" y="29491"/>
                  </a:cubicBezTo>
                  <a:cubicBezTo>
                    <a:pt x="91525" y="29373"/>
                    <a:pt x="91457" y="29276"/>
                    <a:pt x="91378" y="29179"/>
                  </a:cubicBezTo>
                  <a:cubicBezTo>
                    <a:pt x="91338" y="29134"/>
                    <a:pt x="91292" y="29094"/>
                    <a:pt x="91247" y="29055"/>
                  </a:cubicBezTo>
                  <a:cubicBezTo>
                    <a:pt x="91195" y="29008"/>
                    <a:pt x="91145" y="28963"/>
                    <a:pt x="91087" y="28924"/>
                  </a:cubicBezTo>
                  <a:cubicBezTo>
                    <a:pt x="90957" y="28822"/>
                    <a:pt x="90804" y="28741"/>
                    <a:pt x="90650" y="28667"/>
                  </a:cubicBezTo>
                  <a:cubicBezTo>
                    <a:pt x="90337" y="28509"/>
                    <a:pt x="90014" y="28389"/>
                    <a:pt x="89684" y="28271"/>
                  </a:cubicBezTo>
                  <a:cubicBezTo>
                    <a:pt x="89235" y="28117"/>
                    <a:pt x="88792" y="27951"/>
                    <a:pt x="88372" y="27741"/>
                  </a:cubicBezTo>
                  <a:cubicBezTo>
                    <a:pt x="88116" y="27605"/>
                    <a:pt x="87877" y="27458"/>
                    <a:pt x="87656" y="27270"/>
                  </a:cubicBezTo>
                  <a:cubicBezTo>
                    <a:pt x="87554" y="27173"/>
                    <a:pt x="87463" y="27071"/>
                    <a:pt x="87383" y="26957"/>
                  </a:cubicBezTo>
                  <a:cubicBezTo>
                    <a:pt x="87332" y="26878"/>
                    <a:pt x="87292" y="26798"/>
                    <a:pt x="87263" y="26708"/>
                  </a:cubicBezTo>
                  <a:cubicBezTo>
                    <a:pt x="87235" y="26622"/>
                    <a:pt x="87224" y="26537"/>
                    <a:pt x="87213" y="26446"/>
                  </a:cubicBezTo>
                  <a:cubicBezTo>
                    <a:pt x="87213" y="26355"/>
                    <a:pt x="87224" y="26270"/>
                    <a:pt x="87240" y="26179"/>
                  </a:cubicBezTo>
                  <a:cubicBezTo>
                    <a:pt x="87253" y="26123"/>
                    <a:pt x="87269" y="26071"/>
                    <a:pt x="87287" y="26014"/>
                  </a:cubicBezTo>
                  <a:cubicBezTo>
                    <a:pt x="87315" y="25929"/>
                    <a:pt x="87349" y="25843"/>
                    <a:pt x="87389" y="25764"/>
                  </a:cubicBezTo>
                  <a:cubicBezTo>
                    <a:pt x="87423" y="25701"/>
                    <a:pt x="87457" y="25645"/>
                    <a:pt x="87497" y="25588"/>
                  </a:cubicBezTo>
                  <a:cubicBezTo>
                    <a:pt x="87536" y="25525"/>
                    <a:pt x="87581" y="25468"/>
                    <a:pt x="87633" y="25412"/>
                  </a:cubicBezTo>
                  <a:cubicBezTo>
                    <a:pt x="87786" y="25247"/>
                    <a:pt x="87963" y="25105"/>
                    <a:pt x="88155" y="24980"/>
                  </a:cubicBezTo>
                  <a:cubicBezTo>
                    <a:pt x="88570" y="24725"/>
                    <a:pt x="89025" y="24548"/>
                    <a:pt x="89485" y="24400"/>
                  </a:cubicBezTo>
                  <a:cubicBezTo>
                    <a:pt x="90639" y="24043"/>
                    <a:pt x="91843" y="23866"/>
                    <a:pt x="93043" y="23718"/>
                  </a:cubicBezTo>
                  <a:cubicBezTo>
                    <a:pt x="93589" y="23650"/>
                    <a:pt x="94140" y="23593"/>
                    <a:pt x="94690" y="23525"/>
                  </a:cubicBezTo>
                  <a:cubicBezTo>
                    <a:pt x="94906" y="23503"/>
                    <a:pt x="95123" y="23474"/>
                    <a:pt x="95338" y="23440"/>
                  </a:cubicBezTo>
                  <a:cubicBezTo>
                    <a:pt x="95582" y="23406"/>
                    <a:pt x="95821" y="23354"/>
                    <a:pt x="96060" y="23304"/>
                  </a:cubicBezTo>
                  <a:cubicBezTo>
                    <a:pt x="100032" y="22462"/>
                    <a:pt x="104014" y="21662"/>
                    <a:pt x="107969" y="20736"/>
                  </a:cubicBezTo>
                  <a:cubicBezTo>
                    <a:pt x="110316" y="20184"/>
                    <a:pt x="112669" y="19611"/>
                    <a:pt x="114931" y="18764"/>
                  </a:cubicBezTo>
                  <a:cubicBezTo>
                    <a:pt x="115965" y="18377"/>
                    <a:pt x="116982" y="17933"/>
                    <a:pt x="117959" y="17411"/>
                  </a:cubicBezTo>
                  <a:lnTo>
                    <a:pt x="117959" y="17411"/>
                  </a:lnTo>
                  <a:cubicBezTo>
                    <a:pt x="117192" y="17985"/>
                    <a:pt x="116403" y="18536"/>
                    <a:pt x="115590" y="19037"/>
                  </a:cubicBezTo>
                  <a:cubicBezTo>
                    <a:pt x="115095" y="19343"/>
                    <a:pt x="114584" y="19633"/>
                    <a:pt x="114072" y="19905"/>
                  </a:cubicBezTo>
                  <a:cubicBezTo>
                    <a:pt x="113476" y="20218"/>
                    <a:pt x="112868" y="20503"/>
                    <a:pt x="112254" y="20770"/>
                  </a:cubicBezTo>
                  <a:cubicBezTo>
                    <a:pt x="112256" y="20770"/>
                    <a:pt x="112258" y="20770"/>
                    <a:pt x="112260" y="20770"/>
                  </a:cubicBezTo>
                  <a:lnTo>
                    <a:pt x="112260" y="20770"/>
                  </a:lnTo>
                  <a:cubicBezTo>
                    <a:pt x="112255" y="20772"/>
                    <a:pt x="112252" y="20773"/>
                    <a:pt x="112249" y="20774"/>
                  </a:cubicBezTo>
                  <a:lnTo>
                    <a:pt x="112249" y="20774"/>
                  </a:lnTo>
                  <a:cubicBezTo>
                    <a:pt x="112251" y="20773"/>
                    <a:pt x="112253" y="20772"/>
                    <a:pt x="112254" y="20770"/>
                  </a:cubicBezTo>
                  <a:lnTo>
                    <a:pt x="112254" y="20770"/>
                  </a:lnTo>
                  <a:cubicBezTo>
                    <a:pt x="112249" y="20775"/>
                    <a:pt x="112243" y="20775"/>
                    <a:pt x="112243" y="20775"/>
                  </a:cubicBezTo>
                  <a:cubicBezTo>
                    <a:pt x="112245" y="20775"/>
                    <a:pt x="112247" y="20775"/>
                    <a:pt x="112249" y="20774"/>
                  </a:cubicBezTo>
                  <a:lnTo>
                    <a:pt x="112249" y="20774"/>
                  </a:lnTo>
                  <a:cubicBezTo>
                    <a:pt x="112243" y="20778"/>
                    <a:pt x="112236" y="20781"/>
                    <a:pt x="112231" y="20781"/>
                  </a:cubicBezTo>
                  <a:cubicBezTo>
                    <a:pt x="112231" y="20781"/>
                    <a:pt x="112238" y="20781"/>
                    <a:pt x="112243" y="20775"/>
                  </a:cubicBezTo>
                  <a:lnTo>
                    <a:pt x="112243" y="20775"/>
                  </a:lnTo>
                  <a:cubicBezTo>
                    <a:pt x="112232" y="20780"/>
                    <a:pt x="112227" y="20781"/>
                    <a:pt x="112222" y="20785"/>
                  </a:cubicBezTo>
                  <a:lnTo>
                    <a:pt x="112222" y="20785"/>
                  </a:lnTo>
                  <a:cubicBezTo>
                    <a:pt x="111157" y="21243"/>
                    <a:pt x="110075" y="21645"/>
                    <a:pt x="108976" y="21997"/>
                  </a:cubicBezTo>
                  <a:cubicBezTo>
                    <a:pt x="107856" y="22355"/>
                    <a:pt x="106720" y="22661"/>
                    <a:pt x="105583" y="22934"/>
                  </a:cubicBezTo>
                  <a:cubicBezTo>
                    <a:pt x="104436" y="23202"/>
                    <a:pt x="103282" y="23435"/>
                    <a:pt x="102123" y="23645"/>
                  </a:cubicBezTo>
                  <a:cubicBezTo>
                    <a:pt x="101622" y="23736"/>
                    <a:pt x="101123" y="23815"/>
                    <a:pt x="100623" y="23894"/>
                  </a:cubicBezTo>
                  <a:cubicBezTo>
                    <a:pt x="99514" y="24083"/>
                    <a:pt x="98407" y="24298"/>
                    <a:pt x="97321" y="24623"/>
                  </a:cubicBezTo>
                  <a:cubicBezTo>
                    <a:pt x="96781" y="24786"/>
                    <a:pt x="96241" y="24980"/>
                    <a:pt x="95736" y="25236"/>
                  </a:cubicBezTo>
                  <a:cubicBezTo>
                    <a:pt x="95525" y="25339"/>
                    <a:pt x="95327" y="25463"/>
                    <a:pt x="95134" y="25599"/>
                  </a:cubicBezTo>
                  <a:cubicBezTo>
                    <a:pt x="94958" y="25724"/>
                    <a:pt x="94793" y="25872"/>
                    <a:pt x="94662" y="26048"/>
                  </a:cubicBezTo>
                  <a:cubicBezTo>
                    <a:pt x="94605" y="26123"/>
                    <a:pt x="94549" y="26196"/>
                    <a:pt x="94509" y="26281"/>
                  </a:cubicBezTo>
                  <a:cubicBezTo>
                    <a:pt x="94463" y="26361"/>
                    <a:pt x="94429" y="26451"/>
                    <a:pt x="94407" y="26537"/>
                  </a:cubicBezTo>
                  <a:cubicBezTo>
                    <a:pt x="94378" y="26622"/>
                    <a:pt x="94373" y="26719"/>
                    <a:pt x="94366" y="26805"/>
                  </a:cubicBezTo>
                  <a:cubicBezTo>
                    <a:pt x="94355" y="26912"/>
                    <a:pt x="94378" y="27020"/>
                    <a:pt x="94395" y="27128"/>
                  </a:cubicBezTo>
                  <a:cubicBezTo>
                    <a:pt x="94418" y="27225"/>
                    <a:pt x="94457" y="27321"/>
                    <a:pt x="94497" y="27411"/>
                  </a:cubicBezTo>
                  <a:cubicBezTo>
                    <a:pt x="94554" y="27526"/>
                    <a:pt x="94617" y="27639"/>
                    <a:pt x="94696" y="27741"/>
                  </a:cubicBezTo>
                  <a:cubicBezTo>
                    <a:pt x="94764" y="27844"/>
                    <a:pt x="94850" y="27941"/>
                    <a:pt x="94935" y="28032"/>
                  </a:cubicBezTo>
                  <a:cubicBezTo>
                    <a:pt x="95031" y="28134"/>
                    <a:pt x="95145" y="28213"/>
                    <a:pt x="95265" y="28292"/>
                  </a:cubicBezTo>
                  <a:cubicBezTo>
                    <a:pt x="95480" y="28441"/>
                    <a:pt x="95736" y="28531"/>
                    <a:pt x="95986" y="28622"/>
                  </a:cubicBezTo>
                  <a:cubicBezTo>
                    <a:pt x="96298" y="28730"/>
                    <a:pt x="96616" y="28804"/>
                    <a:pt x="96941" y="28877"/>
                  </a:cubicBezTo>
                  <a:cubicBezTo>
                    <a:pt x="97594" y="29032"/>
                    <a:pt x="98259" y="29150"/>
                    <a:pt x="98884" y="29389"/>
                  </a:cubicBezTo>
                  <a:cubicBezTo>
                    <a:pt x="99099" y="29480"/>
                    <a:pt x="99304" y="29583"/>
                    <a:pt x="99498" y="29719"/>
                  </a:cubicBezTo>
                  <a:cubicBezTo>
                    <a:pt x="99595" y="29798"/>
                    <a:pt x="99679" y="29878"/>
                    <a:pt x="99760" y="29975"/>
                  </a:cubicBezTo>
                  <a:cubicBezTo>
                    <a:pt x="99821" y="30054"/>
                    <a:pt x="99867" y="30139"/>
                    <a:pt x="99912" y="30230"/>
                  </a:cubicBezTo>
                  <a:cubicBezTo>
                    <a:pt x="99946" y="30322"/>
                    <a:pt x="99975" y="30412"/>
                    <a:pt x="99991" y="30509"/>
                  </a:cubicBezTo>
                  <a:cubicBezTo>
                    <a:pt x="100009" y="30623"/>
                    <a:pt x="100015" y="30736"/>
                    <a:pt x="100004" y="30855"/>
                  </a:cubicBezTo>
                  <a:cubicBezTo>
                    <a:pt x="99991" y="30941"/>
                    <a:pt x="99970" y="31025"/>
                    <a:pt x="99941" y="31106"/>
                  </a:cubicBezTo>
                  <a:cubicBezTo>
                    <a:pt x="99901" y="31190"/>
                    <a:pt x="99855" y="31271"/>
                    <a:pt x="99805" y="31345"/>
                  </a:cubicBezTo>
                  <a:cubicBezTo>
                    <a:pt x="99725" y="31447"/>
                    <a:pt x="99634" y="31531"/>
                    <a:pt x="99532" y="31617"/>
                  </a:cubicBezTo>
                  <a:cubicBezTo>
                    <a:pt x="99350" y="31754"/>
                    <a:pt x="99157" y="31856"/>
                    <a:pt x="98952" y="31953"/>
                  </a:cubicBezTo>
                  <a:cubicBezTo>
                    <a:pt x="98378" y="32191"/>
                    <a:pt x="97759" y="32321"/>
                    <a:pt x="97145" y="32418"/>
                  </a:cubicBezTo>
                  <a:cubicBezTo>
                    <a:pt x="96838" y="32464"/>
                    <a:pt x="96537" y="32498"/>
                    <a:pt x="96230" y="32538"/>
                  </a:cubicBezTo>
                  <a:cubicBezTo>
                    <a:pt x="95730" y="32594"/>
                    <a:pt x="95236" y="32656"/>
                    <a:pt x="94735" y="32714"/>
                  </a:cubicBezTo>
                  <a:cubicBezTo>
                    <a:pt x="93469" y="32861"/>
                    <a:pt x="92202" y="33003"/>
                    <a:pt x="90940" y="33191"/>
                  </a:cubicBezTo>
                  <a:cubicBezTo>
                    <a:pt x="89724" y="33367"/>
                    <a:pt x="88519" y="33600"/>
                    <a:pt x="87332" y="33923"/>
                  </a:cubicBezTo>
                  <a:cubicBezTo>
                    <a:pt x="86172" y="34237"/>
                    <a:pt x="85053" y="34663"/>
                    <a:pt x="83980" y="35197"/>
                  </a:cubicBezTo>
                  <a:cubicBezTo>
                    <a:pt x="83974" y="35168"/>
                    <a:pt x="83967" y="35140"/>
                    <a:pt x="83956" y="35111"/>
                  </a:cubicBezTo>
                  <a:cubicBezTo>
                    <a:pt x="83922" y="35009"/>
                    <a:pt x="83865" y="34907"/>
                    <a:pt x="83775" y="34838"/>
                  </a:cubicBezTo>
                  <a:cubicBezTo>
                    <a:pt x="83752" y="34817"/>
                    <a:pt x="83729" y="34799"/>
                    <a:pt x="83701" y="34783"/>
                  </a:cubicBezTo>
                  <a:cubicBezTo>
                    <a:pt x="83673" y="34770"/>
                    <a:pt x="83644" y="34759"/>
                    <a:pt x="83615" y="34748"/>
                  </a:cubicBezTo>
                  <a:cubicBezTo>
                    <a:pt x="83565" y="34725"/>
                    <a:pt x="83508" y="34725"/>
                    <a:pt x="83456" y="34720"/>
                  </a:cubicBezTo>
                  <a:lnTo>
                    <a:pt x="83440" y="34720"/>
                  </a:lnTo>
                  <a:cubicBezTo>
                    <a:pt x="83332" y="34720"/>
                    <a:pt x="83229" y="34759"/>
                    <a:pt x="83133" y="34799"/>
                  </a:cubicBezTo>
                  <a:cubicBezTo>
                    <a:pt x="83025" y="34851"/>
                    <a:pt x="82928" y="34924"/>
                    <a:pt x="82837" y="35003"/>
                  </a:cubicBezTo>
                  <a:cubicBezTo>
                    <a:pt x="82734" y="35100"/>
                    <a:pt x="82644" y="35219"/>
                    <a:pt x="82564" y="35333"/>
                  </a:cubicBezTo>
                  <a:cubicBezTo>
                    <a:pt x="82519" y="35407"/>
                    <a:pt x="82479" y="35475"/>
                    <a:pt x="82445" y="35549"/>
                  </a:cubicBezTo>
                  <a:cubicBezTo>
                    <a:pt x="82411" y="35481"/>
                    <a:pt x="82359" y="35407"/>
                    <a:pt x="82297" y="35362"/>
                  </a:cubicBezTo>
                  <a:cubicBezTo>
                    <a:pt x="82228" y="35303"/>
                    <a:pt x="82138" y="35265"/>
                    <a:pt x="82048" y="35265"/>
                  </a:cubicBezTo>
                  <a:cubicBezTo>
                    <a:pt x="82043" y="35265"/>
                    <a:pt x="82037" y="35265"/>
                    <a:pt x="82031" y="35265"/>
                  </a:cubicBezTo>
                  <a:cubicBezTo>
                    <a:pt x="81968" y="35271"/>
                    <a:pt x="81922" y="35287"/>
                    <a:pt x="81871" y="35316"/>
                  </a:cubicBezTo>
                  <a:cubicBezTo>
                    <a:pt x="81826" y="35333"/>
                    <a:pt x="81785" y="35368"/>
                    <a:pt x="81751" y="35396"/>
                  </a:cubicBezTo>
                  <a:cubicBezTo>
                    <a:pt x="81678" y="35458"/>
                    <a:pt x="81615" y="35543"/>
                    <a:pt x="81564" y="35623"/>
                  </a:cubicBezTo>
                  <a:cubicBezTo>
                    <a:pt x="81502" y="35709"/>
                    <a:pt x="81451" y="35811"/>
                    <a:pt x="81405" y="35908"/>
                  </a:cubicBezTo>
                  <a:cubicBezTo>
                    <a:pt x="81360" y="36010"/>
                    <a:pt x="81320" y="36118"/>
                    <a:pt x="81286" y="36225"/>
                  </a:cubicBezTo>
                  <a:cubicBezTo>
                    <a:pt x="81268" y="36202"/>
                    <a:pt x="81252" y="36186"/>
                    <a:pt x="81234" y="36168"/>
                  </a:cubicBezTo>
                  <a:cubicBezTo>
                    <a:pt x="81161" y="36071"/>
                    <a:pt x="81064" y="35987"/>
                    <a:pt x="80956" y="35929"/>
                  </a:cubicBezTo>
                  <a:cubicBezTo>
                    <a:pt x="80879" y="35893"/>
                    <a:pt x="80786" y="35866"/>
                    <a:pt x="80692" y="35866"/>
                  </a:cubicBezTo>
                  <a:cubicBezTo>
                    <a:pt x="80684" y="35866"/>
                    <a:pt x="80675" y="35866"/>
                    <a:pt x="80667" y="35867"/>
                  </a:cubicBezTo>
                  <a:cubicBezTo>
                    <a:pt x="80621" y="35874"/>
                    <a:pt x="80576" y="35884"/>
                    <a:pt x="80536" y="35901"/>
                  </a:cubicBezTo>
                  <a:cubicBezTo>
                    <a:pt x="80507" y="35913"/>
                    <a:pt x="80479" y="35924"/>
                    <a:pt x="80450" y="35942"/>
                  </a:cubicBezTo>
                  <a:cubicBezTo>
                    <a:pt x="80428" y="35958"/>
                    <a:pt x="80405" y="35976"/>
                    <a:pt x="80382" y="35998"/>
                  </a:cubicBezTo>
                  <a:cubicBezTo>
                    <a:pt x="80342" y="36026"/>
                    <a:pt x="80308" y="36066"/>
                    <a:pt x="80280" y="36105"/>
                  </a:cubicBezTo>
                  <a:cubicBezTo>
                    <a:pt x="80258" y="36139"/>
                    <a:pt x="80235" y="36180"/>
                    <a:pt x="80217" y="36220"/>
                  </a:cubicBezTo>
                  <a:cubicBezTo>
                    <a:pt x="80167" y="36322"/>
                    <a:pt x="80138" y="36435"/>
                    <a:pt x="80121" y="36555"/>
                  </a:cubicBezTo>
                  <a:cubicBezTo>
                    <a:pt x="80098" y="36748"/>
                    <a:pt x="80115" y="36947"/>
                    <a:pt x="80161" y="37140"/>
                  </a:cubicBezTo>
                  <a:cubicBezTo>
                    <a:pt x="80056" y="37119"/>
                    <a:pt x="79948" y="37108"/>
                    <a:pt x="79841" y="37108"/>
                  </a:cubicBezTo>
                  <a:cubicBezTo>
                    <a:pt x="79711" y="37108"/>
                    <a:pt x="79581" y="37125"/>
                    <a:pt x="79456" y="37162"/>
                  </a:cubicBezTo>
                  <a:cubicBezTo>
                    <a:pt x="79217" y="37230"/>
                    <a:pt x="78990" y="37379"/>
                    <a:pt x="78865" y="37595"/>
                  </a:cubicBezTo>
                  <a:cubicBezTo>
                    <a:pt x="78758" y="37794"/>
                    <a:pt x="78758" y="38032"/>
                    <a:pt x="78876" y="38226"/>
                  </a:cubicBezTo>
                  <a:cubicBezTo>
                    <a:pt x="79002" y="38424"/>
                    <a:pt x="79217" y="38538"/>
                    <a:pt x="79445" y="38594"/>
                  </a:cubicBezTo>
                  <a:cubicBezTo>
                    <a:pt x="79280" y="38896"/>
                    <a:pt x="79115" y="39197"/>
                    <a:pt x="78945" y="39498"/>
                  </a:cubicBezTo>
                  <a:cubicBezTo>
                    <a:pt x="78724" y="39884"/>
                    <a:pt x="78490" y="40272"/>
                    <a:pt x="78205" y="40618"/>
                  </a:cubicBezTo>
                  <a:cubicBezTo>
                    <a:pt x="78013" y="40828"/>
                    <a:pt x="77780" y="40993"/>
                    <a:pt x="77552" y="41164"/>
                  </a:cubicBezTo>
                  <a:cubicBezTo>
                    <a:pt x="77274" y="41368"/>
                    <a:pt x="76996" y="41578"/>
                    <a:pt x="76752" y="41817"/>
                  </a:cubicBezTo>
                  <a:cubicBezTo>
                    <a:pt x="76655" y="41908"/>
                    <a:pt x="76569" y="42010"/>
                    <a:pt x="76490" y="42113"/>
                  </a:cubicBezTo>
                  <a:cubicBezTo>
                    <a:pt x="76416" y="42208"/>
                    <a:pt x="76364" y="42317"/>
                    <a:pt x="76319" y="42430"/>
                  </a:cubicBezTo>
                  <a:cubicBezTo>
                    <a:pt x="76285" y="42510"/>
                    <a:pt x="76274" y="42617"/>
                    <a:pt x="76269" y="42709"/>
                  </a:cubicBezTo>
                  <a:cubicBezTo>
                    <a:pt x="76269" y="42766"/>
                    <a:pt x="76280" y="42822"/>
                    <a:pt x="76303" y="42879"/>
                  </a:cubicBezTo>
                  <a:cubicBezTo>
                    <a:pt x="76411" y="43157"/>
                    <a:pt x="76705" y="43294"/>
                    <a:pt x="76973" y="43396"/>
                  </a:cubicBezTo>
                  <a:cubicBezTo>
                    <a:pt x="77172" y="43464"/>
                    <a:pt x="77382" y="43511"/>
                    <a:pt x="77592" y="43550"/>
                  </a:cubicBezTo>
                  <a:cubicBezTo>
                    <a:pt x="77859" y="43601"/>
                    <a:pt x="78126" y="43635"/>
                    <a:pt x="78394" y="43663"/>
                  </a:cubicBezTo>
                  <a:cubicBezTo>
                    <a:pt x="79524" y="43783"/>
                    <a:pt x="80667" y="43771"/>
                    <a:pt x="81803" y="43823"/>
                  </a:cubicBezTo>
                  <a:cubicBezTo>
                    <a:pt x="82031" y="43834"/>
                    <a:pt x="82263" y="43857"/>
                    <a:pt x="82490" y="43879"/>
                  </a:cubicBezTo>
                  <a:cubicBezTo>
                    <a:pt x="82841" y="43914"/>
                    <a:pt x="83194" y="43925"/>
                    <a:pt x="83546" y="43925"/>
                  </a:cubicBezTo>
                  <a:cubicBezTo>
                    <a:pt x="83708" y="43925"/>
                    <a:pt x="83869" y="43923"/>
                    <a:pt x="84030" y="43920"/>
                  </a:cubicBezTo>
                  <a:cubicBezTo>
                    <a:pt x="84479" y="43902"/>
                    <a:pt x="84929" y="43862"/>
                    <a:pt x="85377" y="43823"/>
                  </a:cubicBezTo>
                  <a:cubicBezTo>
                    <a:pt x="85917" y="43776"/>
                    <a:pt x="86456" y="43721"/>
                    <a:pt x="86996" y="43681"/>
                  </a:cubicBezTo>
                  <a:cubicBezTo>
                    <a:pt x="87179" y="43669"/>
                    <a:pt x="87366" y="43663"/>
                    <a:pt x="87547" y="43652"/>
                  </a:cubicBezTo>
                  <a:cubicBezTo>
                    <a:pt x="87612" y="43651"/>
                    <a:pt x="87676" y="43650"/>
                    <a:pt x="87741" y="43650"/>
                  </a:cubicBezTo>
                  <a:cubicBezTo>
                    <a:pt x="87870" y="43650"/>
                    <a:pt x="87999" y="43652"/>
                    <a:pt x="88127" y="43652"/>
                  </a:cubicBezTo>
                  <a:cubicBezTo>
                    <a:pt x="88519" y="43658"/>
                    <a:pt x="88905" y="43686"/>
                    <a:pt x="89293" y="43721"/>
                  </a:cubicBezTo>
                  <a:cubicBezTo>
                    <a:pt x="90133" y="43789"/>
                    <a:pt x="90974" y="43913"/>
                    <a:pt x="91809" y="44015"/>
                  </a:cubicBezTo>
                  <a:cubicBezTo>
                    <a:pt x="92582" y="44112"/>
                    <a:pt x="93355" y="44192"/>
                    <a:pt x="94134" y="44214"/>
                  </a:cubicBezTo>
                  <a:cubicBezTo>
                    <a:pt x="94315" y="44222"/>
                    <a:pt x="94497" y="44226"/>
                    <a:pt x="94680" y="44226"/>
                  </a:cubicBezTo>
                  <a:cubicBezTo>
                    <a:pt x="94898" y="44226"/>
                    <a:pt x="95116" y="44221"/>
                    <a:pt x="95333" y="44214"/>
                  </a:cubicBezTo>
                  <a:cubicBezTo>
                    <a:pt x="95792" y="44209"/>
                    <a:pt x="96253" y="44186"/>
                    <a:pt x="96713" y="44175"/>
                  </a:cubicBezTo>
                  <a:cubicBezTo>
                    <a:pt x="97111" y="44164"/>
                    <a:pt x="97503" y="44158"/>
                    <a:pt x="97901" y="44158"/>
                  </a:cubicBezTo>
                  <a:cubicBezTo>
                    <a:pt x="98299" y="44158"/>
                    <a:pt x="98703" y="44180"/>
                    <a:pt x="99099" y="44209"/>
                  </a:cubicBezTo>
                  <a:cubicBezTo>
                    <a:pt x="99248" y="44220"/>
                    <a:pt x="99395" y="44232"/>
                    <a:pt x="99543" y="44237"/>
                  </a:cubicBezTo>
                  <a:cubicBezTo>
                    <a:pt x="98753" y="44356"/>
                    <a:pt x="97969" y="44499"/>
                    <a:pt x="97190" y="44663"/>
                  </a:cubicBezTo>
                  <a:cubicBezTo>
                    <a:pt x="95929" y="44925"/>
                    <a:pt x="94685" y="45255"/>
                    <a:pt x="93452" y="45607"/>
                  </a:cubicBezTo>
                  <a:cubicBezTo>
                    <a:pt x="91037" y="46299"/>
                    <a:pt x="88672" y="47146"/>
                    <a:pt x="86332" y="48056"/>
                  </a:cubicBezTo>
                  <a:cubicBezTo>
                    <a:pt x="83962" y="48976"/>
                    <a:pt x="81622" y="49976"/>
                    <a:pt x="79286" y="50983"/>
                  </a:cubicBezTo>
                  <a:cubicBezTo>
                    <a:pt x="78126" y="51482"/>
                    <a:pt x="76967" y="51982"/>
                    <a:pt x="75802" y="52477"/>
                  </a:cubicBezTo>
                  <a:cubicBezTo>
                    <a:pt x="74677" y="52955"/>
                    <a:pt x="73552" y="53420"/>
                    <a:pt x="72409" y="53857"/>
                  </a:cubicBezTo>
                  <a:cubicBezTo>
                    <a:pt x="70523" y="54573"/>
                    <a:pt x="68620" y="55232"/>
                    <a:pt x="66689" y="55824"/>
                  </a:cubicBezTo>
                  <a:cubicBezTo>
                    <a:pt x="64688" y="56443"/>
                    <a:pt x="62665" y="56988"/>
                    <a:pt x="60625" y="57471"/>
                  </a:cubicBezTo>
                  <a:cubicBezTo>
                    <a:pt x="56545" y="58449"/>
                    <a:pt x="52396" y="59147"/>
                    <a:pt x="48226" y="59619"/>
                  </a:cubicBezTo>
                  <a:cubicBezTo>
                    <a:pt x="45674" y="59903"/>
                    <a:pt x="43117" y="60096"/>
                    <a:pt x="40549" y="60210"/>
                  </a:cubicBezTo>
                  <a:cubicBezTo>
                    <a:pt x="38906" y="60283"/>
                    <a:pt x="37261" y="60316"/>
                    <a:pt x="35615" y="60316"/>
                  </a:cubicBezTo>
                  <a:cubicBezTo>
                    <a:pt x="34676" y="60316"/>
                    <a:pt x="33738" y="60305"/>
                    <a:pt x="32799" y="60285"/>
                  </a:cubicBezTo>
                  <a:cubicBezTo>
                    <a:pt x="27599" y="60170"/>
                    <a:pt x="22406" y="59711"/>
                    <a:pt x="17258" y="58948"/>
                  </a:cubicBezTo>
                  <a:lnTo>
                    <a:pt x="17263" y="58948"/>
                  </a:lnTo>
                  <a:cubicBezTo>
                    <a:pt x="14382" y="58517"/>
                    <a:pt x="11518" y="57994"/>
                    <a:pt x="8672" y="57374"/>
                  </a:cubicBezTo>
                  <a:cubicBezTo>
                    <a:pt x="7256" y="57062"/>
                    <a:pt x="5847" y="56732"/>
                    <a:pt x="4444" y="56375"/>
                  </a:cubicBezTo>
                  <a:cubicBezTo>
                    <a:pt x="3052" y="56023"/>
                    <a:pt x="1665" y="55641"/>
                    <a:pt x="279" y="55244"/>
                  </a:cubicBezTo>
                  <a:cubicBezTo>
                    <a:pt x="262" y="55240"/>
                    <a:pt x="244" y="55237"/>
                    <a:pt x="227" y="55237"/>
                  </a:cubicBezTo>
                  <a:cubicBezTo>
                    <a:pt x="138" y="55237"/>
                    <a:pt x="57" y="55296"/>
                    <a:pt x="28" y="55386"/>
                  </a:cubicBezTo>
                  <a:cubicBezTo>
                    <a:pt x="1" y="55488"/>
                    <a:pt x="62" y="55602"/>
                    <a:pt x="171" y="55636"/>
                  </a:cubicBezTo>
                  <a:cubicBezTo>
                    <a:pt x="2939" y="56448"/>
                    <a:pt x="5734" y="57164"/>
                    <a:pt x="8552" y="57789"/>
                  </a:cubicBezTo>
                  <a:cubicBezTo>
                    <a:pt x="11394" y="58415"/>
                    <a:pt x="14263" y="58943"/>
                    <a:pt x="17143" y="59381"/>
                  </a:cubicBezTo>
                  <a:cubicBezTo>
                    <a:pt x="22905" y="60251"/>
                    <a:pt x="28724" y="60721"/>
                    <a:pt x="34554" y="60778"/>
                  </a:cubicBezTo>
                  <a:cubicBezTo>
                    <a:pt x="34898" y="60781"/>
                    <a:pt x="35241" y="60783"/>
                    <a:pt x="35585" y="60783"/>
                  </a:cubicBezTo>
                  <a:cubicBezTo>
                    <a:pt x="41066" y="60783"/>
                    <a:pt x="46549" y="60393"/>
                    <a:pt x="51971" y="59603"/>
                  </a:cubicBezTo>
                  <a:cubicBezTo>
                    <a:pt x="57733" y="58761"/>
                    <a:pt x="63432" y="57426"/>
                    <a:pt x="68955" y="55580"/>
                  </a:cubicBezTo>
                  <a:cubicBezTo>
                    <a:pt x="70466" y="55079"/>
                    <a:pt x="71955" y="54534"/>
                    <a:pt x="73432" y="53954"/>
                  </a:cubicBezTo>
                  <a:cubicBezTo>
                    <a:pt x="74973" y="53351"/>
                    <a:pt x="76490" y="52698"/>
                    <a:pt x="78008" y="52045"/>
                  </a:cubicBezTo>
                  <a:cubicBezTo>
                    <a:pt x="81229" y="50658"/>
                    <a:pt x="84451" y="49249"/>
                    <a:pt x="87724" y="47988"/>
                  </a:cubicBezTo>
                  <a:cubicBezTo>
                    <a:pt x="89872" y="47169"/>
                    <a:pt x="92042" y="46414"/>
                    <a:pt x="94253" y="45777"/>
                  </a:cubicBezTo>
                  <a:cubicBezTo>
                    <a:pt x="95310" y="45470"/>
                    <a:pt x="96377" y="45208"/>
                    <a:pt x="97452" y="44970"/>
                  </a:cubicBezTo>
                  <a:cubicBezTo>
                    <a:pt x="99487" y="44521"/>
                    <a:pt x="101567" y="44227"/>
                    <a:pt x="103623" y="43936"/>
                  </a:cubicBezTo>
                  <a:cubicBezTo>
                    <a:pt x="104396" y="43828"/>
                    <a:pt x="105168" y="43731"/>
                    <a:pt x="105947" y="43674"/>
                  </a:cubicBezTo>
                  <a:cubicBezTo>
                    <a:pt x="106670" y="43627"/>
                    <a:pt x="107397" y="43612"/>
                    <a:pt x="108122" y="43612"/>
                  </a:cubicBezTo>
                  <a:cubicBezTo>
                    <a:pt x="108536" y="43612"/>
                    <a:pt x="108949" y="43617"/>
                    <a:pt x="109362" y="43624"/>
                  </a:cubicBezTo>
                  <a:cubicBezTo>
                    <a:pt x="109986" y="43633"/>
                    <a:pt x="110610" y="43642"/>
                    <a:pt x="111235" y="43642"/>
                  </a:cubicBezTo>
                  <a:cubicBezTo>
                    <a:pt x="111742" y="43642"/>
                    <a:pt x="112248" y="43636"/>
                    <a:pt x="112755" y="43618"/>
                  </a:cubicBezTo>
                  <a:cubicBezTo>
                    <a:pt x="113283" y="43601"/>
                    <a:pt x="113806" y="43561"/>
                    <a:pt x="114329" y="43504"/>
                  </a:cubicBezTo>
                  <a:cubicBezTo>
                    <a:pt x="114919" y="43448"/>
                    <a:pt x="115504" y="43351"/>
                    <a:pt x="116084" y="43231"/>
                  </a:cubicBezTo>
                  <a:cubicBezTo>
                    <a:pt x="116346" y="43181"/>
                    <a:pt x="116607" y="43118"/>
                    <a:pt x="116868" y="43060"/>
                  </a:cubicBezTo>
                  <a:cubicBezTo>
                    <a:pt x="117187" y="42987"/>
                    <a:pt x="117505" y="42936"/>
                    <a:pt x="117822" y="42879"/>
                  </a:cubicBezTo>
                  <a:cubicBezTo>
                    <a:pt x="118436" y="42782"/>
                    <a:pt x="119057" y="42714"/>
                    <a:pt x="119676" y="42669"/>
                  </a:cubicBezTo>
                  <a:cubicBezTo>
                    <a:pt x="120340" y="42630"/>
                    <a:pt x="121005" y="42612"/>
                    <a:pt x="121670" y="42612"/>
                  </a:cubicBezTo>
                  <a:cubicBezTo>
                    <a:pt x="122409" y="42617"/>
                    <a:pt x="123153" y="42646"/>
                    <a:pt x="123891" y="42685"/>
                  </a:cubicBezTo>
                  <a:cubicBezTo>
                    <a:pt x="125346" y="42760"/>
                    <a:pt x="126801" y="42885"/>
                    <a:pt x="128262" y="42908"/>
                  </a:cubicBezTo>
                  <a:cubicBezTo>
                    <a:pt x="128386" y="42909"/>
                    <a:pt x="128511" y="42910"/>
                    <a:pt x="128635" y="42910"/>
                  </a:cubicBezTo>
                  <a:cubicBezTo>
                    <a:pt x="129914" y="42910"/>
                    <a:pt x="131193" y="42836"/>
                    <a:pt x="132472" y="42743"/>
                  </a:cubicBezTo>
                  <a:cubicBezTo>
                    <a:pt x="134001" y="42635"/>
                    <a:pt x="135524" y="42493"/>
                    <a:pt x="137046" y="42391"/>
                  </a:cubicBezTo>
                  <a:cubicBezTo>
                    <a:pt x="138153" y="42318"/>
                    <a:pt x="139259" y="42271"/>
                    <a:pt x="140365" y="42271"/>
                  </a:cubicBezTo>
                  <a:cubicBezTo>
                    <a:pt x="140571" y="42271"/>
                    <a:pt x="140778" y="42273"/>
                    <a:pt x="140984" y="42276"/>
                  </a:cubicBezTo>
                  <a:cubicBezTo>
                    <a:pt x="141609" y="42289"/>
                    <a:pt x="142234" y="42328"/>
                    <a:pt x="142854" y="42379"/>
                  </a:cubicBezTo>
                  <a:cubicBezTo>
                    <a:pt x="143529" y="42436"/>
                    <a:pt x="144200" y="42533"/>
                    <a:pt x="144866" y="42658"/>
                  </a:cubicBezTo>
                  <a:cubicBezTo>
                    <a:pt x="144995" y="42680"/>
                    <a:pt x="145132" y="42709"/>
                    <a:pt x="145263" y="42732"/>
                  </a:cubicBezTo>
                  <a:cubicBezTo>
                    <a:pt x="145513" y="42782"/>
                    <a:pt x="145769" y="42816"/>
                    <a:pt x="146018" y="42856"/>
                  </a:cubicBezTo>
                  <a:cubicBezTo>
                    <a:pt x="146450" y="42919"/>
                    <a:pt x="146883" y="42953"/>
                    <a:pt x="147320" y="42981"/>
                  </a:cubicBezTo>
                  <a:cubicBezTo>
                    <a:pt x="147669" y="43004"/>
                    <a:pt x="148018" y="43013"/>
                    <a:pt x="148368" y="43013"/>
                  </a:cubicBezTo>
                  <a:cubicBezTo>
                    <a:pt x="148919" y="43013"/>
                    <a:pt x="149472" y="42990"/>
                    <a:pt x="150025" y="42958"/>
                  </a:cubicBezTo>
                  <a:cubicBezTo>
                    <a:pt x="150877" y="42908"/>
                    <a:pt x="151724" y="42822"/>
                    <a:pt x="152571" y="42737"/>
                  </a:cubicBezTo>
                  <a:cubicBezTo>
                    <a:pt x="153434" y="42646"/>
                    <a:pt x="154303" y="42561"/>
                    <a:pt x="155167" y="42499"/>
                  </a:cubicBezTo>
                  <a:cubicBezTo>
                    <a:pt x="155582" y="42475"/>
                    <a:pt x="156002" y="42454"/>
                    <a:pt x="156417" y="42441"/>
                  </a:cubicBezTo>
                  <a:cubicBezTo>
                    <a:pt x="156547" y="42438"/>
                    <a:pt x="156676" y="42437"/>
                    <a:pt x="156805" y="42437"/>
                  </a:cubicBezTo>
                  <a:cubicBezTo>
                    <a:pt x="157163" y="42437"/>
                    <a:pt x="157519" y="42448"/>
                    <a:pt x="157877" y="42465"/>
                  </a:cubicBezTo>
                  <a:cubicBezTo>
                    <a:pt x="158315" y="42481"/>
                    <a:pt x="158753" y="42527"/>
                    <a:pt x="159185" y="42578"/>
                  </a:cubicBezTo>
                  <a:cubicBezTo>
                    <a:pt x="159446" y="42606"/>
                    <a:pt x="159707" y="42651"/>
                    <a:pt x="159969" y="42685"/>
                  </a:cubicBezTo>
                  <a:cubicBezTo>
                    <a:pt x="160230" y="42726"/>
                    <a:pt x="160497" y="42760"/>
                    <a:pt x="160764" y="42788"/>
                  </a:cubicBezTo>
                  <a:cubicBezTo>
                    <a:pt x="162805" y="43039"/>
                    <a:pt x="164856" y="43118"/>
                    <a:pt x="166907" y="43123"/>
                  </a:cubicBezTo>
                  <a:cubicBezTo>
                    <a:pt x="167036" y="43124"/>
                    <a:pt x="167165" y="43124"/>
                    <a:pt x="167295" y="43124"/>
                  </a:cubicBezTo>
                  <a:cubicBezTo>
                    <a:pt x="168153" y="43124"/>
                    <a:pt x="169007" y="43109"/>
                    <a:pt x="169862" y="43089"/>
                  </a:cubicBezTo>
                  <a:cubicBezTo>
                    <a:pt x="170851" y="43067"/>
                    <a:pt x="171839" y="43033"/>
                    <a:pt x="172828" y="43005"/>
                  </a:cubicBezTo>
                  <a:cubicBezTo>
                    <a:pt x="173817" y="42976"/>
                    <a:pt x="174811" y="42942"/>
                    <a:pt x="175805" y="42924"/>
                  </a:cubicBezTo>
                  <a:cubicBezTo>
                    <a:pt x="176334" y="42919"/>
                    <a:pt x="176868" y="42913"/>
                    <a:pt x="177402" y="42913"/>
                  </a:cubicBezTo>
                  <a:cubicBezTo>
                    <a:pt x="177908" y="42913"/>
                    <a:pt x="178419" y="42924"/>
                    <a:pt x="178925" y="42931"/>
                  </a:cubicBezTo>
                  <a:cubicBezTo>
                    <a:pt x="178929" y="42931"/>
                    <a:pt x="178932" y="42931"/>
                    <a:pt x="178936" y="42931"/>
                  </a:cubicBezTo>
                  <a:cubicBezTo>
                    <a:pt x="179039" y="42931"/>
                    <a:pt x="179130" y="42852"/>
                    <a:pt x="179141" y="42743"/>
                  </a:cubicBezTo>
                  <a:cubicBezTo>
                    <a:pt x="179146" y="42640"/>
                    <a:pt x="179062" y="42538"/>
                    <a:pt x="178953" y="42533"/>
                  </a:cubicBezTo>
                  <a:cubicBezTo>
                    <a:pt x="177714" y="42493"/>
                    <a:pt x="176476" y="42470"/>
                    <a:pt x="175236" y="42465"/>
                  </a:cubicBezTo>
                  <a:cubicBezTo>
                    <a:pt x="175066" y="42464"/>
                    <a:pt x="174895" y="42463"/>
                    <a:pt x="174725" y="42463"/>
                  </a:cubicBezTo>
                  <a:cubicBezTo>
                    <a:pt x="173642" y="42463"/>
                    <a:pt x="172560" y="42477"/>
                    <a:pt x="171475" y="42488"/>
                  </a:cubicBezTo>
                  <a:cubicBezTo>
                    <a:pt x="170232" y="42499"/>
                    <a:pt x="168981" y="42522"/>
                    <a:pt x="167736" y="42522"/>
                  </a:cubicBezTo>
                  <a:cubicBezTo>
                    <a:pt x="166487" y="42522"/>
                    <a:pt x="165236" y="42493"/>
                    <a:pt x="163986" y="42436"/>
                  </a:cubicBezTo>
                  <a:cubicBezTo>
                    <a:pt x="162719" y="42373"/>
                    <a:pt x="161457" y="42265"/>
                    <a:pt x="160208" y="42106"/>
                  </a:cubicBezTo>
                  <a:cubicBezTo>
                    <a:pt x="159941" y="42079"/>
                    <a:pt x="159679" y="42038"/>
                    <a:pt x="159411" y="41998"/>
                  </a:cubicBezTo>
                  <a:cubicBezTo>
                    <a:pt x="159099" y="41959"/>
                    <a:pt x="158787" y="41930"/>
                    <a:pt x="158475" y="41908"/>
                  </a:cubicBezTo>
                  <a:cubicBezTo>
                    <a:pt x="158054" y="41873"/>
                    <a:pt x="157633" y="41861"/>
                    <a:pt x="157213" y="41861"/>
                  </a:cubicBezTo>
                  <a:cubicBezTo>
                    <a:pt x="157020" y="41861"/>
                    <a:pt x="156827" y="41864"/>
                    <a:pt x="156634" y="41867"/>
                  </a:cubicBezTo>
                  <a:cubicBezTo>
                    <a:pt x="155537" y="41885"/>
                    <a:pt x="154439" y="41993"/>
                    <a:pt x="153348" y="42113"/>
                  </a:cubicBezTo>
                  <a:cubicBezTo>
                    <a:pt x="152763" y="42181"/>
                    <a:pt x="152173" y="42249"/>
                    <a:pt x="151588" y="42310"/>
                  </a:cubicBezTo>
                  <a:cubicBezTo>
                    <a:pt x="151019" y="42373"/>
                    <a:pt x="150445" y="42425"/>
                    <a:pt x="149877" y="42465"/>
                  </a:cubicBezTo>
                  <a:cubicBezTo>
                    <a:pt x="149341" y="42498"/>
                    <a:pt x="148808" y="42516"/>
                    <a:pt x="148274" y="42516"/>
                  </a:cubicBezTo>
                  <a:cubicBezTo>
                    <a:pt x="148089" y="42516"/>
                    <a:pt x="147903" y="42514"/>
                    <a:pt x="147717" y="42510"/>
                  </a:cubicBezTo>
                  <a:cubicBezTo>
                    <a:pt x="146967" y="42488"/>
                    <a:pt x="146223" y="42413"/>
                    <a:pt x="145485" y="42289"/>
                  </a:cubicBezTo>
                  <a:cubicBezTo>
                    <a:pt x="145297" y="42260"/>
                    <a:pt x="145110" y="42220"/>
                    <a:pt x="144922" y="42186"/>
                  </a:cubicBezTo>
                  <a:cubicBezTo>
                    <a:pt x="144735" y="42152"/>
                    <a:pt x="144552" y="42124"/>
                    <a:pt x="144371" y="42090"/>
                  </a:cubicBezTo>
                  <a:cubicBezTo>
                    <a:pt x="144001" y="42032"/>
                    <a:pt x="143626" y="41987"/>
                    <a:pt x="143256" y="41948"/>
                  </a:cubicBezTo>
                  <a:cubicBezTo>
                    <a:pt x="142450" y="41862"/>
                    <a:pt x="141638" y="41822"/>
                    <a:pt x="140825" y="41811"/>
                  </a:cubicBezTo>
                  <a:cubicBezTo>
                    <a:pt x="140694" y="41810"/>
                    <a:pt x="140563" y="41809"/>
                    <a:pt x="140432" y="41809"/>
                  </a:cubicBezTo>
                  <a:cubicBezTo>
                    <a:pt x="139086" y="41809"/>
                    <a:pt x="137739" y="41889"/>
                    <a:pt x="136393" y="41987"/>
                  </a:cubicBezTo>
                  <a:cubicBezTo>
                    <a:pt x="134808" y="42106"/>
                    <a:pt x="133217" y="42260"/>
                    <a:pt x="131630" y="42362"/>
                  </a:cubicBezTo>
                  <a:cubicBezTo>
                    <a:pt x="130893" y="42413"/>
                    <a:pt x="130154" y="42447"/>
                    <a:pt x="129414" y="42465"/>
                  </a:cubicBezTo>
                  <a:cubicBezTo>
                    <a:pt x="129143" y="42473"/>
                    <a:pt x="128871" y="42477"/>
                    <a:pt x="128600" y="42477"/>
                  </a:cubicBezTo>
                  <a:cubicBezTo>
                    <a:pt x="128122" y="42477"/>
                    <a:pt x="127645" y="42465"/>
                    <a:pt x="127171" y="42447"/>
                  </a:cubicBezTo>
                  <a:cubicBezTo>
                    <a:pt x="126778" y="42430"/>
                    <a:pt x="126392" y="42402"/>
                    <a:pt x="126005" y="42379"/>
                  </a:cubicBezTo>
                  <a:cubicBezTo>
                    <a:pt x="125624" y="42362"/>
                    <a:pt x="125244" y="42334"/>
                    <a:pt x="124858" y="42310"/>
                  </a:cubicBezTo>
                  <a:cubicBezTo>
                    <a:pt x="124051" y="42265"/>
                    <a:pt x="123243" y="42226"/>
                    <a:pt x="122432" y="42203"/>
                  </a:cubicBezTo>
                  <a:cubicBezTo>
                    <a:pt x="122169" y="42197"/>
                    <a:pt x="121907" y="42194"/>
                    <a:pt x="121644" y="42194"/>
                  </a:cubicBezTo>
                  <a:cubicBezTo>
                    <a:pt x="121168" y="42194"/>
                    <a:pt x="120693" y="42204"/>
                    <a:pt x="120221" y="42226"/>
                  </a:cubicBezTo>
                  <a:cubicBezTo>
                    <a:pt x="119516" y="42255"/>
                    <a:pt x="118818" y="42323"/>
                    <a:pt x="118118" y="42420"/>
                  </a:cubicBezTo>
                  <a:cubicBezTo>
                    <a:pt x="117738" y="42475"/>
                    <a:pt x="117357" y="42544"/>
                    <a:pt x="116982" y="42617"/>
                  </a:cubicBezTo>
                  <a:cubicBezTo>
                    <a:pt x="116590" y="42698"/>
                    <a:pt x="116204" y="42795"/>
                    <a:pt x="115811" y="42874"/>
                  </a:cubicBezTo>
                  <a:cubicBezTo>
                    <a:pt x="114982" y="43044"/>
                    <a:pt x="114147" y="43136"/>
                    <a:pt x="113306" y="43191"/>
                  </a:cubicBezTo>
                  <a:cubicBezTo>
                    <a:pt x="112574" y="43234"/>
                    <a:pt x="111840" y="43248"/>
                    <a:pt x="111104" y="43248"/>
                  </a:cubicBezTo>
                  <a:cubicBezTo>
                    <a:pt x="110846" y="43248"/>
                    <a:pt x="110587" y="43246"/>
                    <a:pt x="110329" y="43243"/>
                  </a:cubicBezTo>
                  <a:cubicBezTo>
                    <a:pt x="109642" y="43235"/>
                    <a:pt x="108954" y="43224"/>
                    <a:pt x="108267" y="43224"/>
                  </a:cubicBezTo>
                  <a:cubicBezTo>
                    <a:pt x="107877" y="43224"/>
                    <a:pt x="107489" y="43227"/>
                    <a:pt x="107101" y="43238"/>
                  </a:cubicBezTo>
                  <a:cubicBezTo>
                    <a:pt x="106629" y="43249"/>
                    <a:pt x="106162" y="43277"/>
                    <a:pt x="105692" y="43311"/>
                  </a:cubicBezTo>
                  <a:cubicBezTo>
                    <a:pt x="105152" y="43351"/>
                    <a:pt x="104612" y="43419"/>
                    <a:pt x="104072" y="43493"/>
                  </a:cubicBezTo>
                  <a:cubicBezTo>
                    <a:pt x="103612" y="43556"/>
                    <a:pt x="103151" y="43618"/>
                    <a:pt x="102685" y="43681"/>
                  </a:cubicBezTo>
                  <a:cubicBezTo>
                    <a:pt x="102180" y="43749"/>
                    <a:pt x="101669" y="43805"/>
                    <a:pt x="101157" y="43839"/>
                  </a:cubicBezTo>
                  <a:lnTo>
                    <a:pt x="101168" y="43839"/>
                  </a:lnTo>
                  <a:cubicBezTo>
                    <a:pt x="100867" y="43857"/>
                    <a:pt x="100566" y="43868"/>
                    <a:pt x="100264" y="43868"/>
                  </a:cubicBezTo>
                  <a:cubicBezTo>
                    <a:pt x="99952" y="43868"/>
                    <a:pt x="99634" y="43857"/>
                    <a:pt x="99322" y="43834"/>
                  </a:cubicBezTo>
                  <a:cubicBezTo>
                    <a:pt x="99191" y="43823"/>
                    <a:pt x="99054" y="43811"/>
                    <a:pt x="98924" y="43800"/>
                  </a:cubicBezTo>
                  <a:cubicBezTo>
                    <a:pt x="98724" y="43783"/>
                    <a:pt x="98520" y="43776"/>
                    <a:pt x="98321" y="43766"/>
                  </a:cubicBezTo>
                  <a:cubicBezTo>
                    <a:pt x="98073" y="43755"/>
                    <a:pt x="97822" y="43751"/>
                    <a:pt x="97570" y="43751"/>
                  </a:cubicBezTo>
                  <a:cubicBezTo>
                    <a:pt x="97425" y="43751"/>
                    <a:pt x="97280" y="43753"/>
                    <a:pt x="97134" y="43755"/>
                  </a:cubicBezTo>
                  <a:cubicBezTo>
                    <a:pt x="96406" y="43760"/>
                    <a:pt x="95685" y="43794"/>
                    <a:pt x="94958" y="43800"/>
                  </a:cubicBezTo>
                  <a:cubicBezTo>
                    <a:pt x="94628" y="43800"/>
                    <a:pt x="94298" y="43794"/>
                    <a:pt x="93969" y="43783"/>
                  </a:cubicBezTo>
                  <a:cubicBezTo>
                    <a:pt x="93582" y="43766"/>
                    <a:pt x="93196" y="43731"/>
                    <a:pt x="92810" y="43692"/>
                  </a:cubicBezTo>
                  <a:cubicBezTo>
                    <a:pt x="92094" y="43618"/>
                    <a:pt x="91389" y="43516"/>
                    <a:pt x="90678" y="43419"/>
                  </a:cubicBezTo>
                  <a:cubicBezTo>
                    <a:pt x="89968" y="43328"/>
                    <a:pt x="89259" y="43254"/>
                    <a:pt x="88548" y="43215"/>
                  </a:cubicBezTo>
                  <a:cubicBezTo>
                    <a:pt x="88224" y="43197"/>
                    <a:pt x="87900" y="43197"/>
                    <a:pt x="87576" y="43197"/>
                  </a:cubicBezTo>
                  <a:cubicBezTo>
                    <a:pt x="87240" y="43204"/>
                    <a:pt x="86906" y="43231"/>
                    <a:pt x="86571" y="43260"/>
                  </a:cubicBezTo>
                  <a:cubicBezTo>
                    <a:pt x="85900" y="43317"/>
                    <a:pt x="85236" y="43391"/>
                    <a:pt x="84559" y="43442"/>
                  </a:cubicBezTo>
                  <a:cubicBezTo>
                    <a:pt x="84145" y="43470"/>
                    <a:pt x="83723" y="43482"/>
                    <a:pt x="83303" y="43482"/>
                  </a:cubicBezTo>
                  <a:cubicBezTo>
                    <a:pt x="83041" y="43482"/>
                    <a:pt x="82781" y="43464"/>
                    <a:pt x="82519" y="43442"/>
                  </a:cubicBezTo>
                  <a:cubicBezTo>
                    <a:pt x="82388" y="43436"/>
                    <a:pt x="82257" y="43419"/>
                    <a:pt x="82133" y="43408"/>
                  </a:cubicBezTo>
                  <a:cubicBezTo>
                    <a:pt x="81678" y="43380"/>
                    <a:pt x="81229" y="43380"/>
                    <a:pt x="80775" y="43374"/>
                  </a:cubicBezTo>
                  <a:cubicBezTo>
                    <a:pt x="80212" y="43362"/>
                    <a:pt x="79650" y="43351"/>
                    <a:pt x="79086" y="43322"/>
                  </a:cubicBezTo>
                  <a:cubicBezTo>
                    <a:pt x="78564" y="43299"/>
                    <a:pt x="78042" y="43260"/>
                    <a:pt x="77530" y="43163"/>
                  </a:cubicBezTo>
                  <a:cubicBezTo>
                    <a:pt x="77303" y="43118"/>
                    <a:pt x="77075" y="43060"/>
                    <a:pt x="76859" y="42965"/>
                  </a:cubicBezTo>
                  <a:cubicBezTo>
                    <a:pt x="76802" y="42931"/>
                    <a:pt x="76752" y="42902"/>
                    <a:pt x="76700" y="42863"/>
                  </a:cubicBezTo>
                  <a:cubicBezTo>
                    <a:pt x="76678" y="42840"/>
                    <a:pt x="76660" y="42816"/>
                    <a:pt x="76637" y="42788"/>
                  </a:cubicBezTo>
                  <a:cubicBezTo>
                    <a:pt x="76632" y="42777"/>
                    <a:pt x="76626" y="42760"/>
                    <a:pt x="76621" y="42748"/>
                  </a:cubicBezTo>
                  <a:cubicBezTo>
                    <a:pt x="76615" y="42737"/>
                    <a:pt x="76615" y="42720"/>
                    <a:pt x="76615" y="42709"/>
                  </a:cubicBezTo>
                  <a:cubicBezTo>
                    <a:pt x="76615" y="42680"/>
                    <a:pt x="76615" y="42651"/>
                    <a:pt x="76621" y="42630"/>
                  </a:cubicBezTo>
                  <a:cubicBezTo>
                    <a:pt x="76632" y="42567"/>
                    <a:pt x="76655" y="42504"/>
                    <a:pt x="76678" y="42447"/>
                  </a:cubicBezTo>
                  <a:cubicBezTo>
                    <a:pt x="76705" y="42396"/>
                    <a:pt x="76734" y="42345"/>
                    <a:pt x="76768" y="42300"/>
                  </a:cubicBezTo>
                  <a:cubicBezTo>
                    <a:pt x="76808" y="42249"/>
                    <a:pt x="76848" y="42197"/>
                    <a:pt x="76888" y="42147"/>
                  </a:cubicBezTo>
                  <a:cubicBezTo>
                    <a:pt x="77001" y="42027"/>
                    <a:pt x="77121" y="41919"/>
                    <a:pt x="77245" y="41811"/>
                  </a:cubicBezTo>
                  <a:cubicBezTo>
                    <a:pt x="77376" y="41697"/>
                    <a:pt x="77518" y="41589"/>
                    <a:pt x="77654" y="41487"/>
                  </a:cubicBezTo>
                  <a:cubicBezTo>
                    <a:pt x="77791" y="41384"/>
                    <a:pt x="77922" y="41282"/>
                    <a:pt x="78053" y="41180"/>
                  </a:cubicBezTo>
                  <a:cubicBezTo>
                    <a:pt x="78144" y="41106"/>
                    <a:pt x="78240" y="41027"/>
                    <a:pt x="78325" y="40941"/>
                  </a:cubicBezTo>
                  <a:cubicBezTo>
                    <a:pt x="78354" y="40988"/>
                    <a:pt x="78399" y="41015"/>
                    <a:pt x="78456" y="41022"/>
                  </a:cubicBezTo>
                  <a:cubicBezTo>
                    <a:pt x="79365" y="41117"/>
                    <a:pt x="80280" y="41192"/>
                    <a:pt x="81200" y="41226"/>
                  </a:cubicBezTo>
                  <a:cubicBezTo>
                    <a:pt x="81410" y="41231"/>
                    <a:pt x="81620" y="41234"/>
                    <a:pt x="81830" y="41234"/>
                  </a:cubicBezTo>
                  <a:cubicBezTo>
                    <a:pt x="82097" y="41234"/>
                    <a:pt x="82365" y="41229"/>
                    <a:pt x="82632" y="41219"/>
                  </a:cubicBezTo>
                  <a:cubicBezTo>
                    <a:pt x="83075" y="41203"/>
                    <a:pt x="83519" y="41169"/>
                    <a:pt x="83962" y="41135"/>
                  </a:cubicBezTo>
                  <a:cubicBezTo>
                    <a:pt x="84098" y="41129"/>
                    <a:pt x="84235" y="41127"/>
                    <a:pt x="84371" y="41127"/>
                  </a:cubicBezTo>
                  <a:cubicBezTo>
                    <a:pt x="84507" y="41127"/>
                    <a:pt x="84644" y="41129"/>
                    <a:pt x="84780" y="41135"/>
                  </a:cubicBezTo>
                  <a:cubicBezTo>
                    <a:pt x="85042" y="41146"/>
                    <a:pt x="85297" y="41174"/>
                    <a:pt x="85559" y="41209"/>
                  </a:cubicBezTo>
                  <a:cubicBezTo>
                    <a:pt x="85815" y="41243"/>
                    <a:pt x="86070" y="41288"/>
                    <a:pt x="86327" y="41329"/>
                  </a:cubicBezTo>
                  <a:cubicBezTo>
                    <a:pt x="86661" y="41384"/>
                    <a:pt x="86996" y="41442"/>
                    <a:pt x="87332" y="41492"/>
                  </a:cubicBezTo>
                  <a:cubicBezTo>
                    <a:pt x="87457" y="41510"/>
                    <a:pt x="87581" y="41526"/>
                    <a:pt x="87707" y="41544"/>
                  </a:cubicBezTo>
                  <a:cubicBezTo>
                    <a:pt x="87883" y="41567"/>
                    <a:pt x="88053" y="41573"/>
                    <a:pt x="88229" y="41578"/>
                  </a:cubicBezTo>
                  <a:cubicBezTo>
                    <a:pt x="88354" y="41578"/>
                    <a:pt x="88480" y="41567"/>
                    <a:pt x="88604" y="41555"/>
                  </a:cubicBezTo>
                  <a:cubicBezTo>
                    <a:pt x="88753" y="41544"/>
                    <a:pt x="88900" y="41515"/>
                    <a:pt x="89047" y="41492"/>
                  </a:cubicBezTo>
                  <a:cubicBezTo>
                    <a:pt x="89286" y="41447"/>
                    <a:pt x="89525" y="41384"/>
                    <a:pt x="89758" y="41334"/>
                  </a:cubicBezTo>
                  <a:cubicBezTo>
                    <a:pt x="89906" y="41300"/>
                    <a:pt x="90054" y="41266"/>
                    <a:pt x="90196" y="41237"/>
                  </a:cubicBezTo>
                  <a:cubicBezTo>
                    <a:pt x="90355" y="41209"/>
                    <a:pt x="90508" y="41192"/>
                    <a:pt x="90662" y="41174"/>
                  </a:cubicBezTo>
                  <a:cubicBezTo>
                    <a:pt x="90701" y="41174"/>
                    <a:pt x="90741" y="41169"/>
                    <a:pt x="90781" y="41169"/>
                  </a:cubicBezTo>
                  <a:cubicBezTo>
                    <a:pt x="90838" y="41166"/>
                    <a:pt x="90896" y="41165"/>
                    <a:pt x="90954" y="41165"/>
                  </a:cubicBezTo>
                  <a:cubicBezTo>
                    <a:pt x="91012" y="41165"/>
                    <a:pt x="91070" y="41166"/>
                    <a:pt x="91127" y="41169"/>
                  </a:cubicBezTo>
                  <a:cubicBezTo>
                    <a:pt x="91297" y="41174"/>
                    <a:pt x="91462" y="41203"/>
                    <a:pt x="91627" y="41232"/>
                  </a:cubicBezTo>
                  <a:cubicBezTo>
                    <a:pt x="91775" y="41260"/>
                    <a:pt x="91929" y="41294"/>
                    <a:pt x="92076" y="41334"/>
                  </a:cubicBezTo>
                  <a:cubicBezTo>
                    <a:pt x="92241" y="41374"/>
                    <a:pt x="92401" y="41424"/>
                    <a:pt x="92559" y="41476"/>
                  </a:cubicBezTo>
                  <a:cubicBezTo>
                    <a:pt x="92884" y="41578"/>
                    <a:pt x="93207" y="41691"/>
                    <a:pt x="93531" y="41794"/>
                  </a:cubicBezTo>
                  <a:cubicBezTo>
                    <a:pt x="93820" y="41879"/>
                    <a:pt x="94116" y="41942"/>
                    <a:pt x="94412" y="41998"/>
                  </a:cubicBezTo>
                  <a:cubicBezTo>
                    <a:pt x="94764" y="42055"/>
                    <a:pt x="95128" y="42066"/>
                    <a:pt x="95480" y="42066"/>
                  </a:cubicBezTo>
                  <a:cubicBezTo>
                    <a:pt x="95792" y="42066"/>
                    <a:pt x="96105" y="42038"/>
                    <a:pt x="96412" y="42010"/>
                  </a:cubicBezTo>
                  <a:cubicBezTo>
                    <a:pt x="96765" y="41976"/>
                    <a:pt x="97117" y="41919"/>
                    <a:pt x="97463" y="41862"/>
                  </a:cubicBezTo>
                  <a:cubicBezTo>
                    <a:pt x="97809" y="41806"/>
                    <a:pt x="98163" y="41743"/>
                    <a:pt x="98509" y="41686"/>
                  </a:cubicBezTo>
                  <a:cubicBezTo>
                    <a:pt x="98918" y="41618"/>
                    <a:pt x="99322" y="41567"/>
                    <a:pt x="99736" y="41533"/>
                  </a:cubicBezTo>
                  <a:cubicBezTo>
                    <a:pt x="99946" y="41520"/>
                    <a:pt x="100159" y="41513"/>
                    <a:pt x="100373" y="41513"/>
                  </a:cubicBezTo>
                  <a:cubicBezTo>
                    <a:pt x="100443" y="41513"/>
                    <a:pt x="100513" y="41514"/>
                    <a:pt x="100583" y="41515"/>
                  </a:cubicBezTo>
                  <a:cubicBezTo>
                    <a:pt x="100912" y="41526"/>
                    <a:pt x="101242" y="41539"/>
                    <a:pt x="101572" y="41549"/>
                  </a:cubicBezTo>
                  <a:cubicBezTo>
                    <a:pt x="102040" y="41557"/>
                    <a:pt x="102512" y="41563"/>
                    <a:pt x="102982" y="41563"/>
                  </a:cubicBezTo>
                  <a:cubicBezTo>
                    <a:pt x="103162" y="41563"/>
                    <a:pt x="103341" y="41562"/>
                    <a:pt x="103521" y="41560"/>
                  </a:cubicBezTo>
                  <a:cubicBezTo>
                    <a:pt x="104805" y="41555"/>
                    <a:pt x="106083" y="41504"/>
                    <a:pt x="107362" y="41436"/>
                  </a:cubicBezTo>
                  <a:cubicBezTo>
                    <a:pt x="108601" y="41374"/>
                    <a:pt x="109834" y="41282"/>
                    <a:pt x="111066" y="41192"/>
                  </a:cubicBezTo>
                  <a:cubicBezTo>
                    <a:pt x="111720" y="41140"/>
                    <a:pt x="112367" y="41090"/>
                    <a:pt x="113015" y="41038"/>
                  </a:cubicBezTo>
                  <a:cubicBezTo>
                    <a:pt x="113738" y="40981"/>
                    <a:pt x="114459" y="40919"/>
                    <a:pt x="115181" y="40868"/>
                  </a:cubicBezTo>
                  <a:cubicBezTo>
                    <a:pt x="117885" y="40697"/>
                    <a:pt x="120602" y="40697"/>
                    <a:pt x="123318" y="40658"/>
                  </a:cubicBezTo>
                  <a:cubicBezTo>
                    <a:pt x="124682" y="40634"/>
                    <a:pt x="126046" y="40600"/>
                    <a:pt x="127403" y="40532"/>
                  </a:cubicBezTo>
                  <a:cubicBezTo>
                    <a:pt x="128074" y="40498"/>
                    <a:pt x="128745" y="40448"/>
                    <a:pt x="129409" y="40390"/>
                  </a:cubicBezTo>
                  <a:cubicBezTo>
                    <a:pt x="129739" y="40367"/>
                    <a:pt x="130062" y="40333"/>
                    <a:pt x="130387" y="40299"/>
                  </a:cubicBezTo>
                  <a:cubicBezTo>
                    <a:pt x="130580" y="40277"/>
                    <a:pt x="130773" y="40254"/>
                    <a:pt x="130972" y="40238"/>
                  </a:cubicBezTo>
                  <a:cubicBezTo>
                    <a:pt x="131148" y="40214"/>
                    <a:pt x="131324" y="40203"/>
                    <a:pt x="131506" y="40191"/>
                  </a:cubicBezTo>
                  <a:cubicBezTo>
                    <a:pt x="131944" y="40163"/>
                    <a:pt x="132381" y="40152"/>
                    <a:pt x="132818" y="40152"/>
                  </a:cubicBezTo>
                  <a:cubicBezTo>
                    <a:pt x="133267" y="40152"/>
                    <a:pt x="133710" y="40169"/>
                    <a:pt x="134160" y="40191"/>
                  </a:cubicBezTo>
                  <a:cubicBezTo>
                    <a:pt x="135108" y="40238"/>
                    <a:pt x="136063" y="40317"/>
                    <a:pt x="137017" y="40379"/>
                  </a:cubicBezTo>
                  <a:cubicBezTo>
                    <a:pt x="137790" y="40434"/>
                    <a:pt x="138567" y="40472"/>
                    <a:pt x="139345" y="40472"/>
                  </a:cubicBezTo>
                  <a:cubicBezTo>
                    <a:pt x="139454" y="40472"/>
                    <a:pt x="139563" y="40471"/>
                    <a:pt x="139671" y="40469"/>
                  </a:cubicBezTo>
                  <a:cubicBezTo>
                    <a:pt x="140069" y="40464"/>
                    <a:pt x="140468" y="40442"/>
                    <a:pt x="140864" y="40408"/>
                  </a:cubicBezTo>
                  <a:cubicBezTo>
                    <a:pt x="141121" y="40390"/>
                    <a:pt x="141370" y="40356"/>
                    <a:pt x="141620" y="40322"/>
                  </a:cubicBezTo>
                  <a:cubicBezTo>
                    <a:pt x="141831" y="40299"/>
                    <a:pt x="142041" y="40277"/>
                    <a:pt x="142251" y="40259"/>
                  </a:cubicBezTo>
                  <a:cubicBezTo>
                    <a:pt x="142471" y="40249"/>
                    <a:pt x="142691" y="40245"/>
                    <a:pt x="142910" y="40245"/>
                  </a:cubicBezTo>
                  <a:cubicBezTo>
                    <a:pt x="143037" y="40245"/>
                    <a:pt x="143164" y="40246"/>
                    <a:pt x="143291" y="40248"/>
                  </a:cubicBezTo>
                  <a:cubicBezTo>
                    <a:pt x="143694" y="40259"/>
                    <a:pt x="144103" y="40293"/>
                    <a:pt x="144507" y="40333"/>
                  </a:cubicBezTo>
                  <a:cubicBezTo>
                    <a:pt x="145325" y="40413"/>
                    <a:pt x="146144" y="40521"/>
                    <a:pt x="146967" y="40595"/>
                  </a:cubicBezTo>
                  <a:cubicBezTo>
                    <a:pt x="147229" y="40618"/>
                    <a:pt x="147484" y="40634"/>
                    <a:pt x="147746" y="40647"/>
                  </a:cubicBezTo>
                  <a:cubicBezTo>
                    <a:pt x="147763" y="40653"/>
                    <a:pt x="147781" y="40656"/>
                    <a:pt x="147800" y="40656"/>
                  </a:cubicBezTo>
                  <a:cubicBezTo>
                    <a:pt x="147813" y="40656"/>
                    <a:pt x="147825" y="40654"/>
                    <a:pt x="147837" y="40652"/>
                  </a:cubicBezTo>
                  <a:cubicBezTo>
                    <a:pt x="148030" y="40659"/>
                    <a:pt x="148224" y="40663"/>
                    <a:pt x="148417" y="40663"/>
                  </a:cubicBezTo>
                  <a:cubicBezTo>
                    <a:pt x="148672" y="40663"/>
                    <a:pt x="148928" y="40656"/>
                    <a:pt x="149183" y="40640"/>
                  </a:cubicBezTo>
                  <a:cubicBezTo>
                    <a:pt x="149366" y="40623"/>
                    <a:pt x="149547" y="40606"/>
                    <a:pt x="149729" y="40589"/>
                  </a:cubicBezTo>
                  <a:cubicBezTo>
                    <a:pt x="149980" y="40561"/>
                    <a:pt x="150229" y="40516"/>
                    <a:pt x="150479" y="40482"/>
                  </a:cubicBezTo>
                  <a:cubicBezTo>
                    <a:pt x="150906" y="40424"/>
                    <a:pt x="151337" y="40385"/>
                    <a:pt x="151764" y="40351"/>
                  </a:cubicBezTo>
                  <a:cubicBezTo>
                    <a:pt x="152257" y="40322"/>
                    <a:pt x="152747" y="40311"/>
                    <a:pt x="153235" y="40306"/>
                  </a:cubicBezTo>
                  <a:cubicBezTo>
                    <a:pt x="153791" y="40306"/>
                    <a:pt x="154349" y="40328"/>
                    <a:pt x="154900" y="40356"/>
                  </a:cubicBezTo>
                  <a:cubicBezTo>
                    <a:pt x="155952" y="40408"/>
                    <a:pt x="156991" y="40503"/>
                    <a:pt x="158037" y="40589"/>
                  </a:cubicBezTo>
                  <a:cubicBezTo>
                    <a:pt x="159094" y="40681"/>
                    <a:pt x="160151" y="40760"/>
                    <a:pt x="161208" y="40794"/>
                  </a:cubicBezTo>
                  <a:cubicBezTo>
                    <a:pt x="161492" y="40802"/>
                    <a:pt x="161776" y="40806"/>
                    <a:pt x="162060" y="40806"/>
                  </a:cubicBezTo>
                  <a:cubicBezTo>
                    <a:pt x="162344" y="40806"/>
                    <a:pt x="162628" y="40802"/>
                    <a:pt x="162912" y="40794"/>
                  </a:cubicBezTo>
                  <a:cubicBezTo>
                    <a:pt x="163497" y="40783"/>
                    <a:pt x="164077" y="40737"/>
                    <a:pt x="164656" y="40703"/>
                  </a:cubicBezTo>
                  <a:cubicBezTo>
                    <a:pt x="166935" y="40572"/>
                    <a:pt x="169214" y="40464"/>
                    <a:pt x="171498" y="40401"/>
                  </a:cubicBezTo>
                  <a:cubicBezTo>
                    <a:pt x="172606" y="40374"/>
                    <a:pt x="173715" y="40362"/>
                    <a:pt x="174822" y="40362"/>
                  </a:cubicBezTo>
                  <a:cubicBezTo>
                    <a:pt x="175999" y="40362"/>
                    <a:pt x="177169" y="40390"/>
                    <a:pt x="178346" y="40390"/>
                  </a:cubicBezTo>
                  <a:cubicBezTo>
                    <a:pt x="178402" y="40390"/>
                    <a:pt x="178459" y="40379"/>
                    <a:pt x="178504" y="40340"/>
                  </a:cubicBezTo>
                  <a:cubicBezTo>
                    <a:pt x="178550" y="40299"/>
                    <a:pt x="178578" y="40243"/>
                    <a:pt x="178585" y="40180"/>
                  </a:cubicBezTo>
                  <a:cubicBezTo>
                    <a:pt x="178590" y="40055"/>
                    <a:pt x="178493" y="39958"/>
                    <a:pt x="178373" y="39942"/>
                  </a:cubicBezTo>
                  <a:cubicBezTo>
                    <a:pt x="177203" y="39822"/>
                    <a:pt x="176027" y="39794"/>
                    <a:pt x="174856" y="39787"/>
                  </a:cubicBezTo>
                  <a:cubicBezTo>
                    <a:pt x="175123" y="39481"/>
                    <a:pt x="175380" y="39168"/>
                    <a:pt x="175618" y="38840"/>
                  </a:cubicBezTo>
                  <a:cubicBezTo>
                    <a:pt x="175925" y="38431"/>
                    <a:pt x="176214" y="37998"/>
                    <a:pt x="176487" y="37560"/>
                  </a:cubicBezTo>
                  <a:cubicBezTo>
                    <a:pt x="176663" y="37566"/>
                    <a:pt x="176833" y="37571"/>
                    <a:pt x="177009" y="37578"/>
                  </a:cubicBezTo>
                  <a:cubicBezTo>
                    <a:pt x="177013" y="37578"/>
                    <a:pt x="177017" y="37578"/>
                    <a:pt x="177020" y="37578"/>
                  </a:cubicBezTo>
                  <a:cubicBezTo>
                    <a:pt x="177130" y="37578"/>
                    <a:pt x="177221" y="37500"/>
                    <a:pt x="177232" y="37390"/>
                  </a:cubicBezTo>
                  <a:cubicBezTo>
                    <a:pt x="177237" y="37277"/>
                    <a:pt x="177146" y="37175"/>
                    <a:pt x="177038" y="37169"/>
                  </a:cubicBezTo>
                  <a:cubicBezTo>
                    <a:pt x="176277" y="37128"/>
                    <a:pt x="175522" y="37123"/>
                    <a:pt x="174759" y="37123"/>
                  </a:cubicBezTo>
                  <a:cubicBezTo>
                    <a:pt x="174356" y="37125"/>
                    <a:pt x="173953" y="37127"/>
                    <a:pt x="173549" y="37127"/>
                  </a:cubicBezTo>
                  <a:cubicBezTo>
                    <a:pt x="173146" y="37127"/>
                    <a:pt x="172742" y="37125"/>
                    <a:pt x="172339" y="37123"/>
                  </a:cubicBezTo>
                  <a:cubicBezTo>
                    <a:pt x="170804" y="37112"/>
                    <a:pt x="169265" y="37089"/>
                    <a:pt x="167725" y="37060"/>
                  </a:cubicBezTo>
                  <a:cubicBezTo>
                    <a:pt x="164622" y="37004"/>
                    <a:pt x="161514" y="36918"/>
                    <a:pt x="158412" y="36868"/>
                  </a:cubicBezTo>
                  <a:cubicBezTo>
                    <a:pt x="156713" y="36839"/>
                    <a:pt x="155013" y="36821"/>
                    <a:pt x="153314" y="36821"/>
                  </a:cubicBezTo>
                  <a:cubicBezTo>
                    <a:pt x="151900" y="36821"/>
                    <a:pt x="150491" y="36834"/>
                    <a:pt x="149076" y="36862"/>
                  </a:cubicBezTo>
                  <a:cubicBezTo>
                    <a:pt x="146036" y="36930"/>
                    <a:pt x="142996" y="37083"/>
                    <a:pt x="139967" y="37361"/>
                  </a:cubicBezTo>
                  <a:cubicBezTo>
                    <a:pt x="139052" y="37447"/>
                    <a:pt x="138142" y="37550"/>
                    <a:pt x="137229" y="37657"/>
                  </a:cubicBezTo>
                  <a:cubicBezTo>
                    <a:pt x="136768" y="37715"/>
                    <a:pt x="136301" y="37771"/>
                    <a:pt x="135842" y="37817"/>
                  </a:cubicBezTo>
                  <a:cubicBezTo>
                    <a:pt x="135388" y="37862"/>
                    <a:pt x="134938" y="37896"/>
                    <a:pt x="134483" y="37925"/>
                  </a:cubicBezTo>
                  <a:cubicBezTo>
                    <a:pt x="134480" y="37925"/>
                    <a:pt x="134476" y="37925"/>
                    <a:pt x="134472" y="37925"/>
                  </a:cubicBezTo>
                  <a:lnTo>
                    <a:pt x="134472" y="37925"/>
                  </a:lnTo>
                  <a:cubicBezTo>
                    <a:pt x="134467" y="37927"/>
                    <a:pt x="134462" y="37928"/>
                    <a:pt x="134458" y="37929"/>
                  </a:cubicBezTo>
                  <a:lnTo>
                    <a:pt x="134458" y="37929"/>
                  </a:lnTo>
                  <a:cubicBezTo>
                    <a:pt x="134463" y="37928"/>
                    <a:pt x="134467" y="37926"/>
                    <a:pt x="134470" y="37925"/>
                  </a:cubicBezTo>
                  <a:lnTo>
                    <a:pt x="134470" y="37925"/>
                  </a:lnTo>
                  <a:cubicBezTo>
                    <a:pt x="134463" y="37925"/>
                    <a:pt x="134456" y="37927"/>
                    <a:pt x="134450" y="37930"/>
                  </a:cubicBezTo>
                  <a:lnTo>
                    <a:pt x="134450" y="37930"/>
                  </a:lnTo>
                  <a:cubicBezTo>
                    <a:pt x="134446" y="37930"/>
                    <a:pt x="134442" y="37930"/>
                    <a:pt x="134438" y="37930"/>
                  </a:cubicBezTo>
                  <a:lnTo>
                    <a:pt x="134449" y="37930"/>
                  </a:lnTo>
                  <a:cubicBezTo>
                    <a:pt x="132986" y="38024"/>
                    <a:pt x="131520" y="38060"/>
                    <a:pt x="130054" y="38060"/>
                  </a:cubicBezTo>
                  <a:cubicBezTo>
                    <a:pt x="128771" y="38060"/>
                    <a:pt x="127488" y="38032"/>
                    <a:pt x="126204" y="37993"/>
                  </a:cubicBezTo>
                  <a:cubicBezTo>
                    <a:pt x="124824" y="37953"/>
                    <a:pt x="123437" y="37896"/>
                    <a:pt x="122057" y="37839"/>
                  </a:cubicBezTo>
                  <a:cubicBezTo>
                    <a:pt x="120686" y="37788"/>
                    <a:pt x="119312" y="37725"/>
                    <a:pt x="117937" y="37715"/>
                  </a:cubicBezTo>
                  <a:cubicBezTo>
                    <a:pt x="117737" y="37713"/>
                    <a:pt x="117538" y="37712"/>
                    <a:pt x="117338" y="37712"/>
                  </a:cubicBezTo>
                  <a:cubicBezTo>
                    <a:pt x="114691" y="37712"/>
                    <a:pt x="112044" y="37883"/>
                    <a:pt x="109401" y="38095"/>
                  </a:cubicBezTo>
                  <a:cubicBezTo>
                    <a:pt x="106516" y="38321"/>
                    <a:pt x="103634" y="38612"/>
                    <a:pt x="100741" y="38806"/>
                  </a:cubicBezTo>
                  <a:lnTo>
                    <a:pt x="100799" y="38806"/>
                  </a:lnTo>
                  <a:cubicBezTo>
                    <a:pt x="99991" y="38856"/>
                    <a:pt x="99180" y="38901"/>
                    <a:pt x="98367" y="38942"/>
                  </a:cubicBezTo>
                  <a:cubicBezTo>
                    <a:pt x="97599" y="38976"/>
                    <a:pt x="96833" y="39021"/>
                    <a:pt x="96065" y="39055"/>
                  </a:cubicBezTo>
                  <a:cubicBezTo>
                    <a:pt x="95667" y="39071"/>
                    <a:pt x="95268" y="39080"/>
                    <a:pt x="94868" y="39080"/>
                  </a:cubicBezTo>
                  <a:cubicBezTo>
                    <a:pt x="94537" y="39080"/>
                    <a:pt x="94207" y="39074"/>
                    <a:pt x="93878" y="39061"/>
                  </a:cubicBezTo>
                  <a:cubicBezTo>
                    <a:pt x="93128" y="39027"/>
                    <a:pt x="92383" y="38935"/>
                    <a:pt x="91645" y="38806"/>
                  </a:cubicBezTo>
                  <a:cubicBezTo>
                    <a:pt x="90912" y="38657"/>
                    <a:pt x="90185" y="38458"/>
                    <a:pt x="89451" y="38300"/>
                  </a:cubicBezTo>
                  <a:cubicBezTo>
                    <a:pt x="89156" y="38237"/>
                    <a:pt x="88866" y="38185"/>
                    <a:pt x="88570" y="38140"/>
                  </a:cubicBezTo>
                  <a:cubicBezTo>
                    <a:pt x="88179" y="38083"/>
                    <a:pt x="87786" y="38056"/>
                    <a:pt x="87389" y="38043"/>
                  </a:cubicBezTo>
                  <a:cubicBezTo>
                    <a:pt x="87358" y="38043"/>
                    <a:pt x="87327" y="38042"/>
                    <a:pt x="87296" y="38042"/>
                  </a:cubicBezTo>
                  <a:cubicBezTo>
                    <a:pt x="87014" y="38042"/>
                    <a:pt x="86732" y="38064"/>
                    <a:pt x="86451" y="38090"/>
                  </a:cubicBezTo>
                  <a:cubicBezTo>
                    <a:pt x="86031" y="38129"/>
                    <a:pt x="85611" y="38185"/>
                    <a:pt x="85189" y="38237"/>
                  </a:cubicBezTo>
                  <a:cubicBezTo>
                    <a:pt x="84417" y="38339"/>
                    <a:pt x="83650" y="38447"/>
                    <a:pt x="82871" y="38504"/>
                  </a:cubicBezTo>
                  <a:cubicBezTo>
                    <a:pt x="82629" y="38519"/>
                    <a:pt x="82384" y="38527"/>
                    <a:pt x="82140" y="38527"/>
                  </a:cubicBezTo>
                  <a:cubicBezTo>
                    <a:pt x="82018" y="38527"/>
                    <a:pt x="81896" y="38525"/>
                    <a:pt x="81774" y="38521"/>
                  </a:cubicBezTo>
                  <a:cubicBezTo>
                    <a:pt x="81337" y="38510"/>
                    <a:pt x="80906" y="38452"/>
                    <a:pt x="80479" y="38373"/>
                  </a:cubicBezTo>
                  <a:cubicBezTo>
                    <a:pt x="80475" y="38373"/>
                    <a:pt x="80470" y="38373"/>
                    <a:pt x="80466" y="38373"/>
                  </a:cubicBezTo>
                  <a:cubicBezTo>
                    <a:pt x="80419" y="38373"/>
                    <a:pt x="80368" y="38399"/>
                    <a:pt x="80332" y="38424"/>
                  </a:cubicBezTo>
                  <a:cubicBezTo>
                    <a:pt x="80292" y="38458"/>
                    <a:pt x="80269" y="38510"/>
                    <a:pt x="80263" y="38560"/>
                  </a:cubicBezTo>
                  <a:cubicBezTo>
                    <a:pt x="80263" y="38617"/>
                    <a:pt x="80280" y="38669"/>
                    <a:pt x="80314" y="38709"/>
                  </a:cubicBezTo>
                  <a:cubicBezTo>
                    <a:pt x="80348" y="38754"/>
                    <a:pt x="80394" y="38765"/>
                    <a:pt x="80450" y="38777"/>
                  </a:cubicBezTo>
                  <a:cubicBezTo>
                    <a:pt x="80660" y="38816"/>
                    <a:pt x="80865" y="38845"/>
                    <a:pt x="81076" y="38867"/>
                  </a:cubicBezTo>
                  <a:cubicBezTo>
                    <a:pt x="80865" y="39157"/>
                    <a:pt x="80660" y="39453"/>
                    <a:pt x="80456" y="39742"/>
                  </a:cubicBezTo>
                  <a:cubicBezTo>
                    <a:pt x="80332" y="39924"/>
                    <a:pt x="80206" y="40107"/>
                    <a:pt x="80075" y="40288"/>
                  </a:cubicBezTo>
                  <a:cubicBezTo>
                    <a:pt x="80012" y="40374"/>
                    <a:pt x="79944" y="40458"/>
                    <a:pt x="79883" y="40544"/>
                  </a:cubicBezTo>
                  <a:cubicBezTo>
                    <a:pt x="79849" y="40589"/>
                    <a:pt x="79815" y="40634"/>
                    <a:pt x="79781" y="40681"/>
                  </a:cubicBezTo>
                  <a:cubicBezTo>
                    <a:pt x="79757" y="40715"/>
                    <a:pt x="79729" y="40749"/>
                    <a:pt x="79706" y="40783"/>
                  </a:cubicBezTo>
                  <a:cubicBezTo>
                    <a:pt x="79320" y="40754"/>
                    <a:pt x="78934" y="40720"/>
                    <a:pt x="78546" y="40674"/>
                  </a:cubicBezTo>
                  <a:cubicBezTo>
                    <a:pt x="78758" y="40401"/>
                    <a:pt x="78934" y="40101"/>
                    <a:pt x="79110" y="39805"/>
                  </a:cubicBezTo>
                  <a:cubicBezTo>
                    <a:pt x="79331" y="39425"/>
                    <a:pt x="79535" y="39032"/>
                    <a:pt x="79746" y="38646"/>
                  </a:cubicBezTo>
                  <a:cubicBezTo>
                    <a:pt x="79757" y="38651"/>
                    <a:pt x="79768" y="38651"/>
                    <a:pt x="79786" y="38651"/>
                  </a:cubicBezTo>
                  <a:cubicBezTo>
                    <a:pt x="79790" y="38652"/>
                    <a:pt x="79793" y="38652"/>
                    <a:pt x="79797" y="38652"/>
                  </a:cubicBezTo>
                  <a:cubicBezTo>
                    <a:pt x="79829" y="38652"/>
                    <a:pt x="79868" y="38632"/>
                    <a:pt x="79894" y="38606"/>
                  </a:cubicBezTo>
                  <a:cubicBezTo>
                    <a:pt x="79922" y="38578"/>
                    <a:pt x="79939" y="38533"/>
                    <a:pt x="79939" y="38492"/>
                  </a:cubicBezTo>
                  <a:cubicBezTo>
                    <a:pt x="79933" y="38452"/>
                    <a:pt x="79917" y="38413"/>
                    <a:pt x="79888" y="38384"/>
                  </a:cubicBezTo>
                  <a:cubicBezTo>
                    <a:pt x="79860" y="38350"/>
                    <a:pt x="79820" y="38345"/>
                    <a:pt x="79774" y="38339"/>
                  </a:cubicBezTo>
                  <a:cubicBezTo>
                    <a:pt x="79763" y="38339"/>
                    <a:pt x="79752" y="38339"/>
                    <a:pt x="79734" y="38334"/>
                  </a:cubicBezTo>
                  <a:cubicBezTo>
                    <a:pt x="79621" y="38321"/>
                    <a:pt x="79513" y="38300"/>
                    <a:pt x="79406" y="38260"/>
                  </a:cubicBezTo>
                  <a:cubicBezTo>
                    <a:pt x="79343" y="38231"/>
                    <a:pt x="79291" y="38203"/>
                    <a:pt x="79241" y="38163"/>
                  </a:cubicBezTo>
                  <a:cubicBezTo>
                    <a:pt x="79212" y="38140"/>
                    <a:pt x="79183" y="38117"/>
                    <a:pt x="79160" y="38090"/>
                  </a:cubicBezTo>
                  <a:cubicBezTo>
                    <a:pt x="79144" y="38066"/>
                    <a:pt x="79133" y="38043"/>
                    <a:pt x="79121" y="38021"/>
                  </a:cubicBezTo>
                  <a:cubicBezTo>
                    <a:pt x="79110" y="37998"/>
                    <a:pt x="79104" y="37975"/>
                    <a:pt x="79099" y="37953"/>
                  </a:cubicBezTo>
                  <a:lnTo>
                    <a:pt x="79099" y="37878"/>
                  </a:lnTo>
                  <a:cubicBezTo>
                    <a:pt x="79104" y="37851"/>
                    <a:pt x="79110" y="37822"/>
                    <a:pt x="79121" y="37794"/>
                  </a:cubicBezTo>
                  <a:cubicBezTo>
                    <a:pt x="79133" y="37760"/>
                    <a:pt x="79155" y="37731"/>
                    <a:pt x="79172" y="37697"/>
                  </a:cubicBezTo>
                  <a:cubicBezTo>
                    <a:pt x="79206" y="37663"/>
                    <a:pt x="79235" y="37629"/>
                    <a:pt x="79275" y="37600"/>
                  </a:cubicBezTo>
                  <a:cubicBezTo>
                    <a:pt x="79320" y="37566"/>
                    <a:pt x="79371" y="37532"/>
                    <a:pt x="79427" y="37510"/>
                  </a:cubicBezTo>
                  <a:cubicBezTo>
                    <a:pt x="79508" y="37476"/>
                    <a:pt x="79581" y="37453"/>
                    <a:pt x="79661" y="37442"/>
                  </a:cubicBezTo>
                  <a:cubicBezTo>
                    <a:pt x="79724" y="37432"/>
                    <a:pt x="79786" y="37428"/>
                    <a:pt x="79847" y="37428"/>
                  </a:cubicBezTo>
                  <a:cubicBezTo>
                    <a:pt x="79896" y="37428"/>
                    <a:pt x="79943" y="37430"/>
                    <a:pt x="79991" y="37435"/>
                  </a:cubicBezTo>
                  <a:cubicBezTo>
                    <a:pt x="80121" y="37453"/>
                    <a:pt x="80246" y="37487"/>
                    <a:pt x="80366" y="37526"/>
                  </a:cubicBezTo>
                  <a:cubicBezTo>
                    <a:pt x="80379" y="37531"/>
                    <a:pt x="80392" y="37532"/>
                    <a:pt x="80405" y="37532"/>
                  </a:cubicBezTo>
                  <a:cubicBezTo>
                    <a:pt x="80449" y="37532"/>
                    <a:pt x="80493" y="37512"/>
                    <a:pt x="80524" y="37481"/>
                  </a:cubicBezTo>
                  <a:cubicBezTo>
                    <a:pt x="80558" y="37447"/>
                    <a:pt x="80581" y="37379"/>
                    <a:pt x="80565" y="37327"/>
                  </a:cubicBezTo>
                  <a:cubicBezTo>
                    <a:pt x="80513" y="37196"/>
                    <a:pt x="80473" y="37072"/>
                    <a:pt x="80450" y="36936"/>
                  </a:cubicBezTo>
                  <a:cubicBezTo>
                    <a:pt x="80439" y="36828"/>
                    <a:pt x="80434" y="36719"/>
                    <a:pt x="80445" y="36611"/>
                  </a:cubicBezTo>
                  <a:cubicBezTo>
                    <a:pt x="80456" y="36538"/>
                    <a:pt x="80473" y="36469"/>
                    <a:pt x="80497" y="36401"/>
                  </a:cubicBezTo>
                  <a:cubicBezTo>
                    <a:pt x="80513" y="36362"/>
                    <a:pt x="80536" y="36322"/>
                    <a:pt x="80558" y="36288"/>
                  </a:cubicBezTo>
                  <a:lnTo>
                    <a:pt x="80610" y="36236"/>
                  </a:lnTo>
                  <a:cubicBezTo>
                    <a:pt x="80621" y="36231"/>
                    <a:pt x="80633" y="36220"/>
                    <a:pt x="80644" y="36214"/>
                  </a:cubicBezTo>
                  <a:cubicBezTo>
                    <a:pt x="80655" y="36208"/>
                    <a:pt x="80667" y="36208"/>
                    <a:pt x="80683" y="36202"/>
                  </a:cubicBezTo>
                  <a:lnTo>
                    <a:pt x="80723" y="36202"/>
                  </a:lnTo>
                  <a:cubicBezTo>
                    <a:pt x="80741" y="36208"/>
                    <a:pt x="80757" y="36214"/>
                    <a:pt x="80775" y="36220"/>
                  </a:cubicBezTo>
                  <a:cubicBezTo>
                    <a:pt x="80809" y="36231"/>
                    <a:pt x="80837" y="36249"/>
                    <a:pt x="80859" y="36270"/>
                  </a:cubicBezTo>
                  <a:cubicBezTo>
                    <a:pt x="80911" y="36310"/>
                    <a:pt x="80956" y="36356"/>
                    <a:pt x="81001" y="36407"/>
                  </a:cubicBezTo>
                  <a:cubicBezTo>
                    <a:pt x="81082" y="36514"/>
                    <a:pt x="81144" y="36629"/>
                    <a:pt x="81206" y="36753"/>
                  </a:cubicBezTo>
                  <a:cubicBezTo>
                    <a:pt x="81227" y="36801"/>
                    <a:pt x="81288" y="36834"/>
                    <a:pt x="81342" y="36834"/>
                  </a:cubicBezTo>
                  <a:cubicBezTo>
                    <a:pt x="81346" y="36834"/>
                    <a:pt x="81350" y="36834"/>
                    <a:pt x="81354" y="36834"/>
                  </a:cubicBezTo>
                  <a:cubicBezTo>
                    <a:pt x="81428" y="36834"/>
                    <a:pt x="81507" y="36782"/>
                    <a:pt x="81519" y="36708"/>
                  </a:cubicBezTo>
                  <a:cubicBezTo>
                    <a:pt x="81553" y="36521"/>
                    <a:pt x="81604" y="36339"/>
                    <a:pt x="81672" y="36163"/>
                  </a:cubicBezTo>
                  <a:cubicBezTo>
                    <a:pt x="81735" y="36021"/>
                    <a:pt x="81803" y="35879"/>
                    <a:pt x="81894" y="35754"/>
                  </a:cubicBezTo>
                  <a:cubicBezTo>
                    <a:pt x="81922" y="35714"/>
                    <a:pt x="81956" y="35680"/>
                    <a:pt x="81997" y="35646"/>
                  </a:cubicBezTo>
                  <a:cubicBezTo>
                    <a:pt x="82008" y="35640"/>
                    <a:pt x="82018" y="35628"/>
                    <a:pt x="82036" y="35623"/>
                  </a:cubicBezTo>
                  <a:cubicBezTo>
                    <a:pt x="82042" y="35617"/>
                    <a:pt x="82047" y="35617"/>
                    <a:pt x="82053" y="35617"/>
                  </a:cubicBezTo>
                  <a:lnTo>
                    <a:pt x="82058" y="35617"/>
                  </a:lnTo>
                  <a:cubicBezTo>
                    <a:pt x="82058" y="35617"/>
                    <a:pt x="82065" y="35623"/>
                    <a:pt x="82070" y="35623"/>
                  </a:cubicBezTo>
                  <a:cubicBezTo>
                    <a:pt x="82076" y="35635"/>
                    <a:pt x="82087" y="35640"/>
                    <a:pt x="82092" y="35651"/>
                  </a:cubicBezTo>
                  <a:cubicBezTo>
                    <a:pt x="82121" y="35685"/>
                    <a:pt x="82138" y="35719"/>
                    <a:pt x="82155" y="35759"/>
                  </a:cubicBezTo>
                  <a:cubicBezTo>
                    <a:pt x="82207" y="35884"/>
                    <a:pt x="82241" y="36021"/>
                    <a:pt x="82269" y="36157"/>
                  </a:cubicBezTo>
                  <a:cubicBezTo>
                    <a:pt x="82280" y="36236"/>
                    <a:pt x="82365" y="36288"/>
                    <a:pt x="82440" y="36288"/>
                  </a:cubicBezTo>
                  <a:cubicBezTo>
                    <a:pt x="82519" y="36288"/>
                    <a:pt x="82593" y="36231"/>
                    <a:pt x="82610" y="36152"/>
                  </a:cubicBezTo>
                  <a:cubicBezTo>
                    <a:pt x="82632" y="36044"/>
                    <a:pt x="82666" y="35935"/>
                    <a:pt x="82713" y="35827"/>
                  </a:cubicBezTo>
                  <a:cubicBezTo>
                    <a:pt x="82769" y="35685"/>
                    <a:pt x="82842" y="35549"/>
                    <a:pt x="82939" y="35423"/>
                  </a:cubicBezTo>
                  <a:cubicBezTo>
                    <a:pt x="82996" y="35350"/>
                    <a:pt x="83064" y="35276"/>
                    <a:pt x="83144" y="35213"/>
                  </a:cubicBezTo>
                  <a:cubicBezTo>
                    <a:pt x="83190" y="35179"/>
                    <a:pt x="83240" y="35145"/>
                    <a:pt x="83298" y="35117"/>
                  </a:cubicBezTo>
                  <a:cubicBezTo>
                    <a:pt x="83332" y="35106"/>
                    <a:pt x="83366" y="35095"/>
                    <a:pt x="83400" y="35089"/>
                  </a:cubicBezTo>
                  <a:cubicBezTo>
                    <a:pt x="83415" y="35089"/>
                    <a:pt x="83427" y="35086"/>
                    <a:pt x="83441" y="35086"/>
                  </a:cubicBezTo>
                  <a:cubicBezTo>
                    <a:pt x="83448" y="35086"/>
                    <a:pt x="83455" y="35087"/>
                    <a:pt x="83463" y="35089"/>
                  </a:cubicBezTo>
                  <a:cubicBezTo>
                    <a:pt x="83474" y="35089"/>
                    <a:pt x="83485" y="35095"/>
                    <a:pt x="83497" y="35095"/>
                  </a:cubicBezTo>
                  <a:cubicBezTo>
                    <a:pt x="83508" y="35100"/>
                    <a:pt x="83519" y="35106"/>
                    <a:pt x="83524" y="35111"/>
                  </a:cubicBezTo>
                  <a:cubicBezTo>
                    <a:pt x="83536" y="35117"/>
                    <a:pt x="83542" y="35129"/>
                    <a:pt x="83553" y="35134"/>
                  </a:cubicBezTo>
                  <a:cubicBezTo>
                    <a:pt x="83558" y="35151"/>
                    <a:pt x="83570" y="35168"/>
                    <a:pt x="83576" y="35179"/>
                  </a:cubicBezTo>
                  <a:cubicBezTo>
                    <a:pt x="83587" y="35213"/>
                    <a:pt x="83599" y="35248"/>
                    <a:pt x="83605" y="35282"/>
                  </a:cubicBezTo>
                  <a:cubicBezTo>
                    <a:pt x="83615" y="35368"/>
                    <a:pt x="83610" y="35447"/>
                    <a:pt x="83605" y="35533"/>
                  </a:cubicBezTo>
                  <a:cubicBezTo>
                    <a:pt x="83581" y="35685"/>
                    <a:pt x="83547" y="35833"/>
                    <a:pt x="83508" y="35976"/>
                  </a:cubicBezTo>
                  <a:cubicBezTo>
                    <a:pt x="83474" y="36084"/>
                    <a:pt x="83547" y="36197"/>
                    <a:pt x="83655" y="36220"/>
                  </a:cubicBezTo>
                  <a:cubicBezTo>
                    <a:pt x="83671" y="36225"/>
                    <a:pt x="83688" y="36228"/>
                    <a:pt x="83705" y="36228"/>
                  </a:cubicBezTo>
                  <a:cubicBezTo>
                    <a:pt x="83741" y="36228"/>
                    <a:pt x="83777" y="36216"/>
                    <a:pt x="83809" y="36197"/>
                  </a:cubicBezTo>
                  <a:cubicBezTo>
                    <a:pt x="83854" y="36168"/>
                    <a:pt x="83883" y="36129"/>
                    <a:pt x="83899" y="36078"/>
                  </a:cubicBezTo>
                  <a:cubicBezTo>
                    <a:pt x="83956" y="35895"/>
                    <a:pt x="83990" y="35714"/>
                    <a:pt x="84001" y="35526"/>
                  </a:cubicBezTo>
                  <a:cubicBezTo>
                    <a:pt x="84292" y="35378"/>
                    <a:pt x="84588" y="35242"/>
                    <a:pt x="84882" y="35111"/>
                  </a:cubicBezTo>
                  <a:cubicBezTo>
                    <a:pt x="85291" y="34935"/>
                    <a:pt x="85706" y="34776"/>
                    <a:pt x="86127" y="34634"/>
                  </a:cubicBezTo>
                  <a:cubicBezTo>
                    <a:pt x="86599" y="34469"/>
                    <a:pt x="87077" y="34332"/>
                    <a:pt x="87554" y="34208"/>
                  </a:cubicBezTo>
                  <a:cubicBezTo>
                    <a:pt x="88509" y="33957"/>
                    <a:pt x="89485" y="33782"/>
                    <a:pt x="90463" y="33629"/>
                  </a:cubicBezTo>
                  <a:cubicBezTo>
                    <a:pt x="90445" y="33629"/>
                    <a:pt x="90429" y="33634"/>
                    <a:pt x="90418" y="33634"/>
                  </a:cubicBezTo>
                  <a:cubicBezTo>
                    <a:pt x="91536" y="33464"/>
                    <a:pt x="92661" y="33344"/>
                    <a:pt x="93793" y="33225"/>
                  </a:cubicBezTo>
                  <a:cubicBezTo>
                    <a:pt x="94339" y="33168"/>
                    <a:pt x="94884" y="33112"/>
                    <a:pt x="95430" y="33049"/>
                  </a:cubicBezTo>
                  <a:cubicBezTo>
                    <a:pt x="95781" y="33010"/>
                    <a:pt x="96133" y="32969"/>
                    <a:pt x="96487" y="32929"/>
                  </a:cubicBezTo>
                  <a:cubicBezTo>
                    <a:pt x="97117" y="32861"/>
                    <a:pt x="97741" y="32776"/>
                    <a:pt x="98355" y="32622"/>
                  </a:cubicBezTo>
                  <a:cubicBezTo>
                    <a:pt x="98656" y="32549"/>
                    <a:pt x="98952" y="32452"/>
                    <a:pt x="99230" y="32328"/>
                  </a:cubicBezTo>
                  <a:cubicBezTo>
                    <a:pt x="99367" y="32265"/>
                    <a:pt x="99498" y="32202"/>
                    <a:pt x="99623" y="32123"/>
                  </a:cubicBezTo>
                  <a:cubicBezTo>
                    <a:pt x="99760" y="32043"/>
                    <a:pt x="99884" y="31940"/>
                    <a:pt x="99998" y="31838"/>
                  </a:cubicBezTo>
                  <a:cubicBezTo>
                    <a:pt x="100094" y="31754"/>
                    <a:pt x="100174" y="31646"/>
                    <a:pt x="100253" y="31544"/>
                  </a:cubicBezTo>
                  <a:cubicBezTo>
                    <a:pt x="100327" y="31441"/>
                    <a:pt x="100379" y="31321"/>
                    <a:pt x="100424" y="31203"/>
                  </a:cubicBezTo>
                  <a:cubicBezTo>
                    <a:pt x="100469" y="31077"/>
                    <a:pt x="100492" y="30941"/>
                    <a:pt x="100503" y="30810"/>
                  </a:cubicBezTo>
                  <a:cubicBezTo>
                    <a:pt x="100510" y="30742"/>
                    <a:pt x="100510" y="30668"/>
                    <a:pt x="100510" y="30594"/>
                  </a:cubicBezTo>
                  <a:cubicBezTo>
                    <a:pt x="100503" y="30503"/>
                    <a:pt x="100486" y="30412"/>
                    <a:pt x="100469" y="30322"/>
                  </a:cubicBezTo>
                  <a:cubicBezTo>
                    <a:pt x="100452" y="30191"/>
                    <a:pt x="100401" y="30065"/>
                    <a:pt x="100345" y="29947"/>
                  </a:cubicBezTo>
                  <a:cubicBezTo>
                    <a:pt x="100293" y="29832"/>
                    <a:pt x="100225" y="29730"/>
                    <a:pt x="100145" y="29628"/>
                  </a:cubicBezTo>
                  <a:cubicBezTo>
                    <a:pt x="99970" y="29407"/>
                    <a:pt x="99742" y="29236"/>
                    <a:pt x="99492" y="29100"/>
                  </a:cubicBezTo>
                  <a:cubicBezTo>
                    <a:pt x="99241" y="28958"/>
                    <a:pt x="98963" y="28856"/>
                    <a:pt x="98690" y="28764"/>
                  </a:cubicBezTo>
                  <a:cubicBezTo>
                    <a:pt x="98367" y="28662"/>
                    <a:pt x="98032" y="28583"/>
                    <a:pt x="97696" y="28509"/>
                  </a:cubicBezTo>
                  <a:cubicBezTo>
                    <a:pt x="97088" y="28373"/>
                    <a:pt x="96474" y="28258"/>
                    <a:pt x="95895" y="28037"/>
                  </a:cubicBezTo>
                  <a:cubicBezTo>
                    <a:pt x="95719" y="27964"/>
                    <a:pt x="95559" y="27878"/>
                    <a:pt x="95406" y="27770"/>
                  </a:cubicBezTo>
                  <a:cubicBezTo>
                    <a:pt x="95304" y="27684"/>
                    <a:pt x="95218" y="27594"/>
                    <a:pt x="95139" y="27497"/>
                  </a:cubicBezTo>
                  <a:cubicBezTo>
                    <a:pt x="95060" y="27395"/>
                    <a:pt x="94992" y="27287"/>
                    <a:pt x="94935" y="27173"/>
                  </a:cubicBezTo>
                  <a:cubicBezTo>
                    <a:pt x="94906" y="27094"/>
                    <a:pt x="94884" y="27020"/>
                    <a:pt x="94866" y="26941"/>
                  </a:cubicBezTo>
                  <a:cubicBezTo>
                    <a:pt x="94861" y="26878"/>
                    <a:pt x="94861" y="26815"/>
                    <a:pt x="94861" y="26753"/>
                  </a:cubicBezTo>
                  <a:cubicBezTo>
                    <a:pt x="94872" y="26690"/>
                    <a:pt x="94890" y="26634"/>
                    <a:pt x="94911" y="26571"/>
                  </a:cubicBezTo>
                  <a:cubicBezTo>
                    <a:pt x="94945" y="26498"/>
                    <a:pt x="94986" y="26423"/>
                    <a:pt x="95037" y="26349"/>
                  </a:cubicBezTo>
                  <a:cubicBezTo>
                    <a:pt x="95134" y="26236"/>
                    <a:pt x="95241" y="26128"/>
                    <a:pt x="95361" y="26031"/>
                  </a:cubicBezTo>
                  <a:cubicBezTo>
                    <a:pt x="95661" y="25804"/>
                    <a:pt x="95997" y="25628"/>
                    <a:pt x="96350" y="25475"/>
                  </a:cubicBezTo>
                  <a:cubicBezTo>
                    <a:pt x="96889" y="25247"/>
                    <a:pt x="97452" y="25071"/>
                    <a:pt x="98021" y="24917"/>
                  </a:cubicBezTo>
                  <a:cubicBezTo>
                    <a:pt x="98588" y="24759"/>
                    <a:pt x="99168" y="24633"/>
                    <a:pt x="99753" y="24520"/>
                  </a:cubicBezTo>
                  <a:cubicBezTo>
                    <a:pt x="100208" y="24429"/>
                    <a:pt x="100668" y="24355"/>
                    <a:pt x="101134" y="24275"/>
                  </a:cubicBezTo>
                  <a:cubicBezTo>
                    <a:pt x="101879" y="24156"/>
                    <a:pt x="102623" y="24014"/>
                    <a:pt x="103361" y="23873"/>
                  </a:cubicBezTo>
                  <a:cubicBezTo>
                    <a:pt x="105663" y="23417"/>
                    <a:pt x="107948" y="22843"/>
                    <a:pt x="110164" y="22059"/>
                  </a:cubicBezTo>
                  <a:cubicBezTo>
                    <a:pt x="111242" y="21673"/>
                    <a:pt x="112306" y="21230"/>
                    <a:pt x="113340" y="20736"/>
                  </a:cubicBezTo>
                  <a:cubicBezTo>
                    <a:pt x="114221" y="20320"/>
                    <a:pt x="115068" y="19843"/>
                    <a:pt x="115891" y="19326"/>
                  </a:cubicBezTo>
                  <a:cubicBezTo>
                    <a:pt x="117505" y="18321"/>
                    <a:pt x="119005" y="17138"/>
                    <a:pt x="120431" y="15877"/>
                  </a:cubicBezTo>
                  <a:cubicBezTo>
                    <a:pt x="121880" y="14592"/>
                    <a:pt x="123238" y="13223"/>
                    <a:pt x="124573" y="11825"/>
                  </a:cubicBezTo>
                  <a:cubicBezTo>
                    <a:pt x="127250" y="9029"/>
                    <a:pt x="129823" y="6121"/>
                    <a:pt x="132739" y="3558"/>
                  </a:cubicBezTo>
                  <a:cubicBezTo>
                    <a:pt x="133251" y="3115"/>
                    <a:pt x="133773" y="2677"/>
                    <a:pt x="134302" y="2257"/>
                  </a:cubicBezTo>
                  <a:cubicBezTo>
                    <a:pt x="134665" y="1972"/>
                    <a:pt x="135023" y="1699"/>
                    <a:pt x="135399" y="1432"/>
                  </a:cubicBezTo>
                  <a:cubicBezTo>
                    <a:pt x="135739" y="1188"/>
                    <a:pt x="136109" y="983"/>
                    <a:pt x="136490" y="818"/>
                  </a:cubicBezTo>
                  <a:cubicBezTo>
                    <a:pt x="136665" y="745"/>
                    <a:pt x="136847" y="676"/>
                    <a:pt x="137030" y="626"/>
                  </a:cubicBezTo>
                  <a:cubicBezTo>
                    <a:pt x="137240" y="558"/>
                    <a:pt x="137455" y="511"/>
                    <a:pt x="137672" y="477"/>
                  </a:cubicBezTo>
                  <a:cubicBezTo>
                    <a:pt x="137870" y="450"/>
                    <a:pt x="138069" y="432"/>
                    <a:pt x="138273" y="421"/>
                  </a:cubicBezTo>
                  <a:cubicBezTo>
                    <a:pt x="138313" y="421"/>
                    <a:pt x="138352" y="420"/>
                    <a:pt x="138392" y="420"/>
                  </a:cubicBezTo>
                  <a:cubicBezTo>
                    <a:pt x="138593" y="420"/>
                    <a:pt x="138796" y="432"/>
                    <a:pt x="138995" y="456"/>
                  </a:cubicBezTo>
                  <a:cubicBezTo>
                    <a:pt x="139257" y="484"/>
                    <a:pt x="139518" y="535"/>
                    <a:pt x="139779" y="597"/>
                  </a:cubicBezTo>
                  <a:cubicBezTo>
                    <a:pt x="140080" y="676"/>
                    <a:pt x="140376" y="779"/>
                    <a:pt x="140665" y="886"/>
                  </a:cubicBezTo>
                  <a:cubicBezTo>
                    <a:pt x="141654" y="1296"/>
                    <a:pt x="142558" y="1864"/>
                    <a:pt x="143411" y="2501"/>
                  </a:cubicBezTo>
                  <a:cubicBezTo>
                    <a:pt x="143405" y="2496"/>
                    <a:pt x="143400" y="2489"/>
                    <a:pt x="143393" y="2484"/>
                  </a:cubicBezTo>
                  <a:lnTo>
                    <a:pt x="143393" y="2484"/>
                  </a:lnTo>
                  <a:cubicBezTo>
                    <a:pt x="143400" y="2489"/>
                    <a:pt x="143405" y="2496"/>
                    <a:pt x="143416" y="2501"/>
                  </a:cubicBezTo>
                  <a:cubicBezTo>
                    <a:pt x="143421" y="2507"/>
                    <a:pt x="143427" y="2512"/>
                    <a:pt x="143434" y="2517"/>
                  </a:cubicBezTo>
                  <a:lnTo>
                    <a:pt x="143434" y="2517"/>
                  </a:lnTo>
                  <a:cubicBezTo>
                    <a:pt x="143427" y="2512"/>
                    <a:pt x="143421" y="2507"/>
                    <a:pt x="143416" y="2507"/>
                  </a:cubicBezTo>
                  <a:lnTo>
                    <a:pt x="143416" y="2507"/>
                  </a:lnTo>
                  <a:cubicBezTo>
                    <a:pt x="144712" y="3490"/>
                    <a:pt x="145882" y="4620"/>
                    <a:pt x="147030" y="5762"/>
                  </a:cubicBezTo>
                  <a:cubicBezTo>
                    <a:pt x="147559" y="6286"/>
                    <a:pt x="148081" y="6808"/>
                    <a:pt x="148616" y="7319"/>
                  </a:cubicBezTo>
                  <a:cubicBezTo>
                    <a:pt x="148957" y="7644"/>
                    <a:pt x="149303" y="7967"/>
                    <a:pt x="149650" y="8292"/>
                  </a:cubicBezTo>
                  <a:cubicBezTo>
                    <a:pt x="150070" y="8683"/>
                    <a:pt x="150491" y="9081"/>
                    <a:pt x="150911" y="9478"/>
                  </a:cubicBezTo>
                  <a:cubicBezTo>
                    <a:pt x="152525" y="11001"/>
                    <a:pt x="154116" y="12541"/>
                    <a:pt x="155622" y="14167"/>
                  </a:cubicBezTo>
                  <a:cubicBezTo>
                    <a:pt x="155980" y="14553"/>
                    <a:pt x="156332" y="14940"/>
                    <a:pt x="156673" y="15337"/>
                  </a:cubicBezTo>
                  <a:cubicBezTo>
                    <a:pt x="157030" y="15746"/>
                    <a:pt x="157378" y="16160"/>
                    <a:pt x="157725" y="16570"/>
                  </a:cubicBezTo>
                  <a:cubicBezTo>
                    <a:pt x="158042" y="16945"/>
                    <a:pt x="158372" y="17309"/>
                    <a:pt x="158713" y="17661"/>
                  </a:cubicBezTo>
                  <a:cubicBezTo>
                    <a:pt x="159088" y="18053"/>
                    <a:pt x="159492" y="18417"/>
                    <a:pt x="159917" y="18752"/>
                  </a:cubicBezTo>
                  <a:cubicBezTo>
                    <a:pt x="159975" y="18798"/>
                    <a:pt x="160025" y="18827"/>
                    <a:pt x="160093" y="18827"/>
                  </a:cubicBezTo>
                  <a:cubicBezTo>
                    <a:pt x="160156" y="18820"/>
                    <a:pt x="160219" y="18798"/>
                    <a:pt x="160258" y="18752"/>
                  </a:cubicBezTo>
                  <a:cubicBezTo>
                    <a:pt x="160350" y="18662"/>
                    <a:pt x="160355" y="18497"/>
                    <a:pt x="160258" y="18411"/>
                  </a:cubicBezTo>
                  <a:cubicBezTo>
                    <a:pt x="159855" y="18048"/>
                    <a:pt x="159469" y="17667"/>
                    <a:pt x="159094" y="17269"/>
                  </a:cubicBezTo>
                  <a:cubicBezTo>
                    <a:pt x="158701" y="16849"/>
                    <a:pt x="158320" y="16406"/>
                    <a:pt x="157945" y="15968"/>
                  </a:cubicBezTo>
                  <a:cubicBezTo>
                    <a:pt x="157594" y="15554"/>
                    <a:pt x="157242" y="15144"/>
                    <a:pt x="156878" y="14741"/>
                  </a:cubicBezTo>
                  <a:cubicBezTo>
                    <a:pt x="156458" y="14274"/>
                    <a:pt x="156031" y="13820"/>
                    <a:pt x="155593" y="13372"/>
                  </a:cubicBezTo>
                  <a:cubicBezTo>
                    <a:pt x="154798" y="12541"/>
                    <a:pt x="153985" y="11735"/>
                    <a:pt x="153156" y="10944"/>
                  </a:cubicBezTo>
                  <a:cubicBezTo>
                    <a:pt x="153980" y="10206"/>
                    <a:pt x="154701" y="9359"/>
                    <a:pt x="155548" y="8638"/>
                  </a:cubicBezTo>
                  <a:cubicBezTo>
                    <a:pt x="155963" y="8292"/>
                    <a:pt x="156406" y="7978"/>
                    <a:pt x="156894" y="7739"/>
                  </a:cubicBezTo>
                  <a:cubicBezTo>
                    <a:pt x="157242" y="7576"/>
                    <a:pt x="157610" y="7461"/>
                    <a:pt x="157985" y="7382"/>
                  </a:cubicBezTo>
                  <a:cubicBezTo>
                    <a:pt x="158241" y="7338"/>
                    <a:pt x="158501" y="7311"/>
                    <a:pt x="158761" y="7311"/>
                  </a:cubicBezTo>
                  <a:cubicBezTo>
                    <a:pt x="158841" y="7311"/>
                    <a:pt x="158922" y="7314"/>
                    <a:pt x="159002" y="7319"/>
                  </a:cubicBezTo>
                  <a:cubicBezTo>
                    <a:pt x="159338" y="7348"/>
                    <a:pt x="159662" y="7422"/>
                    <a:pt x="159980" y="7529"/>
                  </a:cubicBezTo>
                  <a:cubicBezTo>
                    <a:pt x="160412" y="7689"/>
                    <a:pt x="160815" y="7917"/>
                    <a:pt x="161202" y="8177"/>
                  </a:cubicBezTo>
                  <a:cubicBezTo>
                    <a:pt x="161651" y="8496"/>
                    <a:pt x="162071" y="8854"/>
                    <a:pt x="162480" y="9229"/>
                  </a:cubicBezTo>
                  <a:cubicBezTo>
                    <a:pt x="162690" y="9422"/>
                    <a:pt x="162901" y="9614"/>
                    <a:pt x="163111" y="9814"/>
                  </a:cubicBezTo>
                  <a:cubicBezTo>
                    <a:pt x="163332" y="10018"/>
                    <a:pt x="163555" y="10223"/>
                    <a:pt x="163776" y="10433"/>
                  </a:cubicBezTo>
                  <a:cubicBezTo>
                    <a:pt x="164714" y="11308"/>
                    <a:pt x="165629" y="12206"/>
                    <a:pt x="166543" y="13099"/>
                  </a:cubicBezTo>
                  <a:cubicBezTo>
                    <a:pt x="168378" y="14877"/>
                    <a:pt x="170232" y="16650"/>
                    <a:pt x="172299" y="18150"/>
                  </a:cubicBezTo>
                  <a:cubicBezTo>
                    <a:pt x="172810" y="18513"/>
                    <a:pt x="173327" y="18866"/>
                    <a:pt x="173867" y="19189"/>
                  </a:cubicBezTo>
                  <a:cubicBezTo>
                    <a:pt x="174129" y="19349"/>
                    <a:pt x="174402" y="19496"/>
                    <a:pt x="174675" y="19638"/>
                  </a:cubicBezTo>
                  <a:cubicBezTo>
                    <a:pt x="174953" y="19787"/>
                    <a:pt x="175236" y="19929"/>
                    <a:pt x="175538" y="20025"/>
                  </a:cubicBezTo>
                  <a:cubicBezTo>
                    <a:pt x="175552" y="20031"/>
                    <a:pt x="175567" y="20033"/>
                    <a:pt x="175582" y="20033"/>
                  </a:cubicBezTo>
                  <a:cubicBezTo>
                    <a:pt x="175651" y="20033"/>
                    <a:pt x="175721" y="19983"/>
                    <a:pt x="175755" y="19923"/>
                  </a:cubicBezTo>
                  <a:cubicBezTo>
                    <a:pt x="175794" y="19849"/>
                    <a:pt x="175782" y="19740"/>
                    <a:pt x="175708" y="19684"/>
                  </a:cubicBezTo>
                  <a:cubicBezTo>
                    <a:pt x="175504" y="19525"/>
                    <a:pt x="175271" y="19388"/>
                    <a:pt x="175050" y="19247"/>
                  </a:cubicBezTo>
                  <a:cubicBezTo>
                    <a:pt x="174822" y="19105"/>
                    <a:pt x="174596" y="18963"/>
                    <a:pt x="174368" y="18814"/>
                  </a:cubicBezTo>
                  <a:cubicBezTo>
                    <a:pt x="173930" y="18531"/>
                    <a:pt x="173498" y="18247"/>
                    <a:pt x="173072" y="17946"/>
                  </a:cubicBezTo>
                  <a:cubicBezTo>
                    <a:pt x="172032" y="17217"/>
                    <a:pt x="171032" y="16433"/>
                    <a:pt x="170072" y="15610"/>
                  </a:cubicBezTo>
                  <a:cubicBezTo>
                    <a:pt x="169100" y="14780"/>
                    <a:pt x="168157" y="13910"/>
                    <a:pt x="167231" y="13031"/>
                  </a:cubicBezTo>
                  <a:cubicBezTo>
                    <a:pt x="166298" y="12155"/>
                    <a:pt x="165372" y="11269"/>
                    <a:pt x="164436" y="10393"/>
                  </a:cubicBezTo>
                  <a:cubicBezTo>
                    <a:pt x="163998" y="9979"/>
                    <a:pt x="163549" y="9564"/>
                    <a:pt x="163099" y="9155"/>
                  </a:cubicBezTo>
                  <a:cubicBezTo>
                    <a:pt x="162685" y="8774"/>
                    <a:pt x="162264" y="8405"/>
                    <a:pt x="161816" y="8064"/>
                  </a:cubicBezTo>
                  <a:cubicBezTo>
                    <a:pt x="161389" y="7739"/>
                    <a:pt x="160929" y="7450"/>
                    <a:pt x="160429" y="7246"/>
                  </a:cubicBezTo>
                  <a:cubicBezTo>
                    <a:pt x="160185" y="7143"/>
                    <a:pt x="159928" y="7057"/>
                    <a:pt x="159668" y="7002"/>
                  </a:cubicBezTo>
                  <a:cubicBezTo>
                    <a:pt x="159401" y="6944"/>
                    <a:pt x="159128" y="6916"/>
                    <a:pt x="158855" y="6910"/>
                  </a:cubicBezTo>
                  <a:lnTo>
                    <a:pt x="158792" y="6910"/>
                  </a:lnTo>
                  <a:cubicBezTo>
                    <a:pt x="158525" y="6910"/>
                    <a:pt x="158258" y="6939"/>
                    <a:pt x="157992" y="6996"/>
                  </a:cubicBezTo>
                  <a:cubicBezTo>
                    <a:pt x="157696" y="7052"/>
                    <a:pt x="157400" y="7138"/>
                    <a:pt x="157116" y="7251"/>
                  </a:cubicBezTo>
                  <a:cubicBezTo>
                    <a:pt x="156587" y="7461"/>
                    <a:pt x="156104" y="7773"/>
                    <a:pt x="155667" y="8127"/>
                  </a:cubicBezTo>
                  <a:cubicBezTo>
                    <a:pt x="155162" y="8536"/>
                    <a:pt x="154701" y="8990"/>
                    <a:pt x="154252" y="9456"/>
                  </a:cubicBezTo>
                  <a:cubicBezTo>
                    <a:pt x="153826" y="9894"/>
                    <a:pt x="153406" y="10337"/>
                    <a:pt x="152951" y="10746"/>
                  </a:cubicBezTo>
                  <a:cubicBezTo>
                    <a:pt x="152105" y="9939"/>
                    <a:pt x="151252" y="9149"/>
                    <a:pt x="150389" y="8360"/>
                  </a:cubicBezTo>
                  <a:cubicBezTo>
                    <a:pt x="149962" y="7973"/>
                    <a:pt x="149537" y="7581"/>
                    <a:pt x="149110" y="7188"/>
                  </a:cubicBezTo>
                  <a:cubicBezTo>
                    <a:pt x="148821" y="6921"/>
                    <a:pt x="148530" y="6643"/>
                    <a:pt x="148246" y="6370"/>
                  </a:cubicBezTo>
                  <a:cubicBezTo>
                    <a:pt x="147638" y="5780"/>
                    <a:pt x="147041" y="5177"/>
                    <a:pt x="146427" y="4592"/>
                  </a:cubicBezTo>
                  <a:cubicBezTo>
                    <a:pt x="145166" y="3375"/>
                    <a:pt x="143848" y="2189"/>
                    <a:pt x="142348" y="1268"/>
                  </a:cubicBezTo>
                  <a:cubicBezTo>
                    <a:pt x="141661" y="841"/>
                    <a:pt x="140927" y="495"/>
                    <a:pt x="140154" y="256"/>
                  </a:cubicBezTo>
                  <a:cubicBezTo>
                    <a:pt x="139598" y="86"/>
                    <a:pt x="139018" y="0"/>
                    <a:pt x="13843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2"/>
            <p:cNvSpPr/>
            <p:nvPr/>
          </p:nvSpPr>
          <p:spPr>
            <a:xfrm flipH="1">
              <a:off x="3896684" y="4078047"/>
              <a:ext cx="214696" cy="111688"/>
            </a:xfrm>
            <a:custGeom>
              <a:avLst/>
              <a:gdLst/>
              <a:ahLst/>
              <a:cxnLst/>
              <a:rect l="l" t="t" r="r" b="b"/>
              <a:pathLst>
                <a:path w="7297" h="3796" extrusionOk="0">
                  <a:moveTo>
                    <a:pt x="2591" y="535"/>
                  </a:moveTo>
                  <a:cubicBezTo>
                    <a:pt x="2625" y="535"/>
                    <a:pt x="2659" y="535"/>
                    <a:pt x="2699" y="541"/>
                  </a:cubicBezTo>
                  <a:cubicBezTo>
                    <a:pt x="2893" y="552"/>
                    <a:pt x="3063" y="603"/>
                    <a:pt x="3210" y="682"/>
                  </a:cubicBezTo>
                  <a:cubicBezTo>
                    <a:pt x="3370" y="774"/>
                    <a:pt x="3495" y="905"/>
                    <a:pt x="3564" y="1052"/>
                  </a:cubicBezTo>
                  <a:cubicBezTo>
                    <a:pt x="3603" y="1137"/>
                    <a:pt x="3625" y="1228"/>
                    <a:pt x="3637" y="1319"/>
                  </a:cubicBezTo>
                  <a:cubicBezTo>
                    <a:pt x="3648" y="1433"/>
                    <a:pt x="3643" y="1546"/>
                    <a:pt x="3620" y="1655"/>
                  </a:cubicBezTo>
                  <a:cubicBezTo>
                    <a:pt x="3580" y="1853"/>
                    <a:pt x="3478" y="2041"/>
                    <a:pt x="3330" y="2177"/>
                  </a:cubicBezTo>
                  <a:cubicBezTo>
                    <a:pt x="3189" y="2313"/>
                    <a:pt x="3006" y="2416"/>
                    <a:pt x="2807" y="2461"/>
                  </a:cubicBezTo>
                  <a:cubicBezTo>
                    <a:pt x="2704" y="2484"/>
                    <a:pt x="2602" y="2495"/>
                    <a:pt x="2500" y="2495"/>
                  </a:cubicBezTo>
                  <a:cubicBezTo>
                    <a:pt x="2398" y="2495"/>
                    <a:pt x="2295" y="2484"/>
                    <a:pt x="2205" y="2461"/>
                  </a:cubicBezTo>
                  <a:cubicBezTo>
                    <a:pt x="2098" y="2432"/>
                    <a:pt x="2006" y="2393"/>
                    <a:pt x="1920" y="2342"/>
                  </a:cubicBezTo>
                  <a:cubicBezTo>
                    <a:pt x="1870" y="2313"/>
                    <a:pt x="1818" y="2279"/>
                    <a:pt x="1762" y="2228"/>
                  </a:cubicBezTo>
                  <a:cubicBezTo>
                    <a:pt x="1694" y="2172"/>
                    <a:pt x="1642" y="2120"/>
                    <a:pt x="1603" y="2069"/>
                  </a:cubicBezTo>
                  <a:cubicBezTo>
                    <a:pt x="1574" y="2041"/>
                    <a:pt x="1574" y="1996"/>
                    <a:pt x="1603" y="1967"/>
                  </a:cubicBezTo>
                  <a:cubicBezTo>
                    <a:pt x="1620" y="1955"/>
                    <a:pt x="1637" y="1944"/>
                    <a:pt x="1654" y="1944"/>
                  </a:cubicBezTo>
                  <a:cubicBezTo>
                    <a:pt x="1682" y="1949"/>
                    <a:pt x="1694" y="1962"/>
                    <a:pt x="1710" y="1973"/>
                  </a:cubicBezTo>
                  <a:lnTo>
                    <a:pt x="1762" y="2012"/>
                  </a:lnTo>
                  <a:lnTo>
                    <a:pt x="1791" y="2046"/>
                  </a:lnTo>
                  <a:cubicBezTo>
                    <a:pt x="1836" y="2080"/>
                    <a:pt x="1886" y="2120"/>
                    <a:pt x="1944" y="2154"/>
                  </a:cubicBezTo>
                  <a:cubicBezTo>
                    <a:pt x="1972" y="2172"/>
                    <a:pt x="2001" y="2183"/>
                    <a:pt x="2035" y="2200"/>
                  </a:cubicBezTo>
                  <a:cubicBezTo>
                    <a:pt x="2114" y="2234"/>
                    <a:pt x="2200" y="2262"/>
                    <a:pt x="2290" y="2279"/>
                  </a:cubicBezTo>
                  <a:cubicBezTo>
                    <a:pt x="2353" y="2290"/>
                    <a:pt x="2421" y="2296"/>
                    <a:pt x="2484" y="2296"/>
                  </a:cubicBezTo>
                  <a:cubicBezTo>
                    <a:pt x="2518" y="2296"/>
                    <a:pt x="2552" y="2296"/>
                    <a:pt x="2586" y="2290"/>
                  </a:cubicBezTo>
                  <a:cubicBezTo>
                    <a:pt x="2665" y="2279"/>
                    <a:pt x="2739" y="2262"/>
                    <a:pt x="2814" y="2240"/>
                  </a:cubicBezTo>
                  <a:cubicBezTo>
                    <a:pt x="2762" y="2222"/>
                    <a:pt x="2711" y="2211"/>
                    <a:pt x="2654" y="2188"/>
                  </a:cubicBezTo>
                  <a:cubicBezTo>
                    <a:pt x="2500" y="2138"/>
                    <a:pt x="2342" y="2057"/>
                    <a:pt x="2154" y="1944"/>
                  </a:cubicBezTo>
                  <a:cubicBezTo>
                    <a:pt x="2137" y="1933"/>
                    <a:pt x="2125" y="1915"/>
                    <a:pt x="2119" y="1899"/>
                  </a:cubicBezTo>
                  <a:cubicBezTo>
                    <a:pt x="2114" y="1876"/>
                    <a:pt x="2119" y="1853"/>
                    <a:pt x="2132" y="1836"/>
                  </a:cubicBezTo>
                  <a:cubicBezTo>
                    <a:pt x="2143" y="1813"/>
                    <a:pt x="2166" y="1802"/>
                    <a:pt x="2193" y="1802"/>
                  </a:cubicBezTo>
                  <a:cubicBezTo>
                    <a:pt x="2211" y="1802"/>
                    <a:pt x="2222" y="1808"/>
                    <a:pt x="2234" y="1813"/>
                  </a:cubicBezTo>
                  <a:cubicBezTo>
                    <a:pt x="2290" y="1847"/>
                    <a:pt x="2353" y="1881"/>
                    <a:pt x="2415" y="1910"/>
                  </a:cubicBezTo>
                  <a:cubicBezTo>
                    <a:pt x="2546" y="1967"/>
                    <a:pt x="2694" y="2012"/>
                    <a:pt x="2841" y="2041"/>
                  </a:cubicBezTo>
                  <a:cubicBezTo>
                    <a:pt x="2909" y="2052"/>
                    <a:pt x="2977" y="2064"/>
                    <a:pt x="3052" y="2069"/>
                  </a:cubicBezTo>
                  <a:lnTo>
                    <a:pt x="3120" y="2075"/>
                  </a:lnTo>
                  <a:cubicBezTo>
                    <a:pt x="3171" y="2041"/>
                    <a:pt x="3210" y="1996"/>
                    <a:pt x="3250" y="1949"/>
                  </a:cubicBezTo>
                  <a:cubicBezTo>
                    <a:pt x="3296" y="1893"/>
                    <a:pt x="3336" y="1836"/>
                    <a:pt x="3365" y="1773"/>
                  </a:cubicBezTo>
                  <a:cubicBezTo>
                    <a:pt x="3381" y="1734"/>
                    <a:pt x="3393" y="1700"/>
                    <a:pt x="3404" y="1660"/>
                  </a:cubicBezTo>
                  <a:lnTo>
                    <a:pt x="3404" y="1660"/>
                  </a:lnTo>
                  <a:cubicBezTo>
                    <a:pt x="3291" y="1682"/>
                    <a:pt x="3182" y="1689"/>
                    <a:pt x="3074" y="1689"/>
                  </a:cubicBezTo>
                  <a:cubicBezTo>
                    <a:pt x="3011" y="1689"/>
                    <a:pt x="2950" y="1689"/>
                    <a:pt x="2893" y="1682"/>
                  </a:cubicBezTo>
                  <a:cubicBezTo>
                    <a:pt x="2694" y="1660"/>
                    <a:pt x="2489" y="1614"/>
                    <a:pt x="2284" y="1546"/>
                  </a:cubicBezTo>
                  <a:cubicBezTo>
                    <a:pt x="2239" y="1529"/>
                    <a:pt x="2211" y="1484"/>
                    <a:pt x="2227" y="1438"/>
                  </a:cubicBezTo>
                  <a:cubicBezTo>
                    <a:pt x="2239" y="1398"/>
                    <a:pt x="2274" y="1375"/>
                    <a:pt x="2313" y="1375"/>
                  </a:cubicBezTo>
                  <a:lnTo>
                    <a:pt x="2336" y="1375"/>
                  </a:lnTo>
                  <a:cubicBezTo>
                    <a:pt x="2494" y="1433"/>
                    <a:pt x="2636" y="1467"/>
                    <a:pt x="2785" y="1495"/>
                  </a:cubicBezTo>
                  <a:cubicBezTo>
                    <a:pt x="2916" y="1518"/>
                    <a:pt x="3035" y="1529"/>
                    <a:pt x="3148" y="1529"/>
                  </a:cubicBezTo>
                  <a:cubicBezTo>
                    <a:pt x="3200" y="1529"/>
                    <a:pt x="3250" y="1524"/>
                    <a:pt x="3302" y="1518"/>
                  </a:cubicBezTo>
                  <a:cubicBezTo>
                    <a:pt x="3347" y="1518"/>
                    <a:pt x="3393" y="1506"/>
                    <a:pt x="3438" y="1501"/>
                  </a:cubicBezTo>
                  <a:cubicBezTo>
                    <a:pt x="3444" y="1450"/>
                    <a:pt x="3444" y="1393"/>
                    <a:pt x="3438" y="1341"/>
                  </a:cubicBezTo>
                  <a:cubicBezTo>
                    <a:pt x="3433" y="1280"/>
                    <a:pt x="3415" y="1222"/>
                    <a:pt x="3399" y="1165"/>
                  </a:cubicBezTo>
                  <a:cubicBezTo>
                    <a:pt x="3381" y="1120"/>
                    <a:pt x="3352" y="1075"/>
                    <a:pt x="3325" y="1029"/>
                  </a:cubicBezTo>
                  <a:cubicBezTo>
                    <a:pt x="3307" y="1007"/>
                    <a:pt x="3291" y="989"/>
                    <a:pt x="3273" y="966"/>
                  </a:cubicBezTo>
                  <a:lnTo>
                    <a:pt x="3228" y="966"/>
                  </a:lnTo>
                  <a:cubicBezTo>
                    <a:pt x="3182" y="966"/>
                    <a:pt x="3137" y="966"/>
                    <a:pt x="3092" y="973"/>
                  </a:cubicBezTo>
                  <a:cubicBezTo>
                    <a:pt x="2977" y="984"/>
                    <a:pt x="2870" y="1007"/>
                    <a:pt x="2762" y="1047"/>
                  </a:cubicBezTo>
                  <a:cubicBezTo>
                    <a:pt x="2704" y="1068"/>
                    <a:pt x="2649" y="1097"/>
                    <a:pt x="2586" y="1137"/>
                  </a:cubicBezTo>
                  <a:cubicBezTo>
                    <a:pt x="2575" y="1143"/>
                    <a:pt x="2563" y="1149"/>
                    <a:pt x="2552" y="1149"/>
                  </a:cubicBezTo>
                  <a:cubicBezTo>
                    <a:pt x="2518" y="1149"/>
                    <a:pt x="2489" y="1131"/>
                    <a:pt x="2478" y="1102"/>
                  </a:cubicBezTo>
                  <a:cubicBezTo>
                    <a:pt x="2455" y="1063"/>
                    <a:pt x="2473" y="1018"/>
                    <a:pt x="2512" y="995"/>
                  </a:cubicBezTo>
                  <a:cubicBezTo>
                    <a:pt x="2631" y="921"/>
                    <a:pt x="2762" y="864"/>
                    <a:pt x="2898" y="830"/>
                  </a:cubicBezTo>
                  <a:cubicBezTo>
                    <a:pt x="2938" y="819"/>
                    <a:pt x="2984" y="808"/>
                    <a:pt x="3029" y="802"/>
                  </a:cubicBezTo>
                  <a:cubicBezTo>
                    <a:pt x="2955" y="768"/>
                    <a:pt x="2875" y="740"/>
                    <a:pt x="2785" y="722"/>
                  </a:cubicBezTo>
                  <a:lnTo>
                    <a:pt x="2773" y="722"/>
                  </a:lnTo>
                  <a:cubicBezTo>
                    <a:pt x="2711" y="711"/>
                    <a:pt x="2643" y="706"/>
                    <a:pt x="2568" y="706"/>
                  </a:cubicBezTo>
                  <a:cubicBezTo>
                    <a:pt x="2529" y="706"/>
                    <a:pt x="2484" y="711"/>
                    <a:pt x="2444" y="711"/>
                  </a:cubicBezTo>
                  <a:cubicBezTo>
                    <a:pt x="2329" y="722"/>
                    <a:pt x="2222" y="751"/>
                    <a:pt x="2119" y="785"/>
                  </a:cubicBezTo>
                  <a:cubicBezTo>
                    <a:pt x="2029" y="824"/>
                    <a:pt x="1954" y="858"/>
                    <a:pt x="1893" y="910"/>
                  </a:cubicBezTo>
                  <a:cubicBezTo>
                    <a:pt x="1859" y="927"/>
                    <a:pt x="1830" y="950"/>
                    <a:pt x="1807" y="973"/>
                  </a:cubicBezTo>
                  <a:cubicBezTo>
                    <a:pt x="1791" y="989"/>
                    <a:pt x="1773" y="995"/>
                    <a:pt x="1750" y="995"/>
                  </a:cubicBezTo>
                  <a:cubicBezTo>
                    <a:pt x="1728" y="995"/>
                    <a:pt x="1705" y="989"/>
                    <a:pt x="1694" y="973"/>
                  </a:cubicBezTo>
                  <a:cubicBezTo>
                    <a:pt x="1676" y="955"/>
                    <a:pt x="1671" y="932"/>
                    <a:pt x="1671" y="910"/>
                  </a:cubicBezTo>
                  <a:cubicBezTo>
                    <a:pt x="1671" y="892"/>
                    <a:pt x="1682" y="871"/>
                    <a:pt x="1699" y="858"/>
                  </a:cubicBezTo>
                  <a:cubicBezTo>
                    <a:pt x="1825" y="740"/>
                    <a:pt x="1978" y="654"/>
                    <a:pt x="2159" y="598"/>
                  </a:cubicBezTo>
                  <a:cubicBezTo>
                    <a:pt x="2302" y="557"/>
                    <a:pt x="2444" y="535"/>
                    <a:pt x="2591" y="535"/>
                  </a:cubicBezTo>
                  <a:close/>
                  <a:moveTo>
                    <a:pt x="2159" y="1"/>
                  </a:moveTo>
                  <a:cubicBezTo>
                    <a:pt x="1961" y="1"/>
                    <a:pt x="1762" y="6"/>
                    <a:pt x="1563" y="24"/>
                  </a:cubicBezTo>
                  <a:lnTo>
                    <a:pt x="1574" y="29"/>
                  </a:lnTo>
                  <a:lnTo>
                    <a:pt x="1592" y="29"/>
                  </a:lnTo>
                  <a:cubicBezTo>
                    <a:pt x="1136" y="69"/>
                    <a:pt x="693" y="160"/>
                    <a:pt x="273" y="296"/>
                  </a:cubicBezTo>
                  <a:cubicBezTo>
                    <a:pt x="443" y="530"/>
                    <a:pt x="563" y="790"/>
                    <a:pt x="637" y="1075"/>
                  </a:cubicBezTo>
                  <a:cubicBezTo>
                    <a:pt x="756" y="1529"/>
                    <a:pt x="750" y="2018"/>
                    <a:pt x="632" y="2484"/>
                  </a:cubicBezTo>
                  <a:cubicBezTo>
                    <a:pt x="563" y="2723"/>
                    <a:pt x="472" y="2938"/>
                    <a:pt x="359" y="3132"/>
                  </a:cubicBezTo>
                  <a:cubicBezTo>
                    <a:pt x="296" y="3229"/>
                    <a:pt x="228" y="3325"/>
                    <a:pt x="147" y="3410"/>
                  </a:cubicBezTo>
                  <a:cubicBezTo>
                    <a:pt x="97" y="3462"/>
                    <a:pt x="52" y="3512"/>
                    <a:pt x="0" y="3552"/>
                  </a:cubicBezTo>
                  <a:cubicBezTo>
                    <a:pt x="194" y="3609"/>
                    <a:pt x="398" y="3654"/>
                    <a:pt x="614" y="3694"/>
                  </a:cubicBezTo>
                  <a:lnTo>
                    <a:pt x="625" y="3700"/>
                  </a:lnTo>
                  <a:cubicBezTo>
                    <a:pt x="926" y="3745"/>
                    <a:pt x="1222" y="3780"/>
                    <a:pt x="1506" y="3790"/>
                  </a:cubicBezTo>
                  <a:cubicBezTo>
                    <a:pt x="1603" y="3790"/>
                    <a:pt x="1694" y="3796"/>
                    <a:pt x="1791" y="3796"/>
                  </a:cubicBezTo>
                  <a:cubicBezTo>
                    <a:pt x="1961" y="3796"/>
                    <a:pt x="2125" y="3785"/>
                    <a:pt x="2279" y="3774"/>
                  </a:cubicBezTo>
                  <a:cubicBezTo>
                    <a:pt x="2955" y="3706"/>
                    <a:pt x="3625" y="3546"/>
                    <a:pt x="4273" y="3308"/>
                  </a:cubicBezTo>
                  <a:cubicBezTo>
                    <a:pt x="4511" y="3216"/>
                    <a:pt x="4739" y="3109"/>
                    <a:pt x="4967" y="2995"/>
                  </a:cubicBezTo>
                  <a:cubicBezTo>
                    <a:pt x="5075" y="2938"/>
                    <a:pt x="5182" y="2875"/>
                    <a:pt x="5285" y="2814"/>
                  </a:cubicBezTo>
                  <a:cubicBezTo>
                    <a:pt x="5342" y="2780"/>
                    <a:pt x="5392" y="2746"/>
                    <a:pt x="5444" y="2712"/>
                  </a:cubicBezTo>
                  <a:lnTo>
                    <a:pt x="5495" y="2678"/>
                  </a:lnTo>
                  <a:lnTo>
                    <a:pt x="5518" y="2665"/>
                  </a:lnTo>
                  <a:cubicBezTo>
                    <a:pt x="5534" y="2654"/>
                    <a:pt x="5552" y="2644"/>
                    <a:pt x="5568" y="2631"/>
                  </a:cubicBezTo>
                  <a:lnTo>
                    <a:pt x="5581" y="2620"/>
                  </a:lnTo>
                  <a:lnTo>
                    <a:pt x="5592" y="2615"/>
                  </a:lnTo>
                  <a:cubicBezTo>
                    <a:pt x="5615" y="2597"/>
                    <a:pt x="5637" y="2586"/>
                    <a:pt x="5665" y="2586"/>
                  </a:cubicBezTo>
                  <a:cubicBezTo>
                    <a:pt x="5694" y="2586"/>
                    <a:pt x="5717" y="2597"/>
                    <a:pt x="5733" y="2620"/>
                  </a:cubicBezTo>
                  <a:cubicBezTo>
                    <a:pt x="5746" y="2631"/>
                    <a:pt x="5757" y="2649"/>
                    <a:pt x="5762" y="2665"/>
                  </a:cubicBezTo>
                  <a:cubicBezTo>
                    <a:pt x="5807" y="2712"/>
                    <a:pt x="5859" y="2757"/>
                    <a:pt x="5909" y="2802"/>
                  </a:cubicBezTo>
                  <a:cubicBezTo>
                    <a:pt x="6092" y="2956"/>
                    <a:pt x="6308" y="3087"/>
                    <a:pt x="6557" y="3205"/>
                  </a:cubicBezTo>
                  <a:lnTo>
                    <a:pt x="6546" y="3194"/>
                  </a:lnTo>
                  <a:lnTo>
                    <a:pt x="6546" y="3194"/>
                  </a:lnTo>
                  <a:cubicBezTo>
                    <a:pt x="6683" y="3263"/>
                    <a:pt x="6824" y="3313"/>
                    <a:pt x="6950" y="3365"/>
                  </a:cubicBezTo>
                  <a:cubicBezTo>
                    <a:pt x="6995" y="3381"/>
                    <a:pt x="7041" y="3394"/>
                    <a:pt x="7081" y="3410"/>
                  </a:cubicBezTo>
                  <a:cubicBezTo>
                    <a:pt x="7131" y="3428"/>
                    <a:pt x="7178" y="3444"/>
                    <a:pt x="7228" y="3462"/>
                  </a:cubicBezTo>
                  <a:cubicBezTo>
                    <a:pt x="7228" y="3433"/>
                    <a:pt x="7234" y="3399"/>
                    <a:pt x="7234" y="3370"/>
                  </a:cubicBezTo>
                  <a:lnTo>
                    <a:pt x="7239" y="3319"/>
                  </a:lnTo>
                  <a:lnTo>
                    <a:pt x="7246" y="3245"/>
                  </a:lnTo>
                  <a:cubicBezTo>
                    <a:pt x="7251" y="3166"/>
                    <a:pt x="7257" y="3092"/>
                    <a:pt x="7262" y="3012"/>
                  </a:cubicBezTo>
                  <a:lnTo>
                    <a:pt x="7268" y="2972"/>
                  </a:lnTo>
                  <a:lnTo>
                    <a:pt x="7251" y="2972"/>
                  </a:lnTo>
                  <a:cubicBezTo>
                    <a:pt x="7212" y="2972"/>
                    <a:pt x="7178" y="2967"/>
                    <a:pt x="7144" y="2961"/>
                  </a:cubicBezTo>
                  <a:cubicBezTo>
                    <a:pt x="7058" y="2950"/>
                    <a:pt x="6978" y="2933"/>
                    <a:pt x="6905" y="2916"/>
                  </a:cubicBezTo>
                  <a:cubicBezTo>
                    <a:pt x="6774" y="2882"/>
                    <a:pt x="6638" y="2841"/>
                    <a:pt x="6467" y="2785"/>
                  </a:cubicBezTo>
                  <a:cubicBezTo>
                    <a:pt x="6399" y="2762"/>
                    <a:pt x="6365" y="2694"/>
                    <a:pt x="6381" y="2626"/>
                  </a:cubicBezTo>
                  <a:cubicBezTo>
                    <a:pt x="6399" y="2575"/>
                    <a:pt x="6449" y="2541"/>
                    <a:pt x="6507" y="2541"/>
                  </a:cubicBezTo>
                  <a:cubicBezTo>
                    <a:pt x="6518" y="2541"/>
                    <a:pt x="6530" y="2541"/>
                    <a:pt x="6541" y="2547"/>
                  </a:cubicBezTo>
                  <a:cubicBezTo>
                    <a:pt x="6688" y="2592"/>
                    <a:pt x="6842" y="2631"/>
                    <a:pt x="7007" y="2660"/>
                  </a:cubicBezTo>
                  <a:lnTo>
                    <a:pt x="7075" y="2671"/>
                  </a:lnTo>
                  <a:cubicBezTo>
                    <a:pt x="7144" y="2683"/>
                    <a:pt x="7212" y="2694"/>
                    <a:pt x="7280" y="2712"/>
                  </a:cubicBezTo>
                  <a:cubicBezTo>
                    <a:pt x="7285" y="2597"/>
                    <a:pt x="7291" y="2489"/>
                    <a:pt x="7291" y="2376"/>
                  </a:cubicBezTo>
                  <a:cubicBezTo>
                    <a:pt x="7291" y="2313"/>
                    <a:pt x="7296" y="2256"/>
                    <a:pt x="7296" y="2193"/>
                  </a:cubicBezTo>
                  <a:cubicBezTo>
                    <a:pt x="7268" y="2188"/>
                    <a:pt x="7239" y="2188"/>
                    <a:pt x="7217" y="2183"/>
                  </a:cubicBezTo>
                  <a:cubicBezTo>
                    <a:pt x="7165" y="2177"/>
                    <a:pt x="7109" y="2166"/>
                    <a:pt x="7058" y="2154"/>
                  </a:cubicBezTo>
                  <a:lnTo>
                    <a:pt x="7029" y="2148"/>
                  </a:lnTo>
                  <a:cubicBezTo>
                    <a:pt x="6955" y="2138"/>
                    <a:pt x="6887" y="2132"/>
                    <a:pt x="6819" y="2132"/>
                  </a:cubicBezTo>
                  <a:cubicBezTo>
                    <a:pt x="6779" y="2132"/>
                    <a:pt x="6745" y="2138"/>
                    <a:pt x="6706" y="2138"/>
                  </a:cubicBezTo>
                  <a:cubicBezTo>
                    <a:pt x="6683" y="2143"/>
                    <a:pt x="6654" y="2143"/>
                    <a:pt x="6625" y="2148"/>
                  </a:cubicBezTo>
                  <a:cubicBezTo>
                    <a:pt x="6620" y="2148"/>
                    <a:pt x="6609" y="2154"/>
                    <a:pt x="6603" y="2154"/>
                  </a:cubicBezTo>
                  <a:cubicBezTo>
                    <a:pt x="6586" y="2154"/>
                    <a:pt x="6564" y="2148"/>
                    <a:pt x="6546" y="2138"/>
                  </a:cubicBezTo>
                  <a:cubicBezTo>
                    <a:pt x="6530" y="2120"/>
                    <a:pt x="6512" y="2098"/>
                    <a:pt x="6507" y="2075"/>
                  </a:cubicBezTo>
                  <a:cubicBezTo>
                    <a:pt x="6501" y="2046"/>
                    <a:pt x="6507" y="2018"/>
                    <a:pt x="6523" y="1989"/>
                  </a:cubicBezTo>
                  <a:cubicBezTo>
                    <a:pt x="6535" y="1973"/>
                    <a:pt x="6557" y="1955"/>
                    <a:pt x="6580" y="1955"/>
                  </a:cubicBezTo>
                  <a:cubicBezTo>
                    <a:pt x="6711" y="1933"/>
                    <a:pt x="6858" y="1915"/>
                    <a:pt x="7013" y="1910"/>
                  </a:cubicBezTo>
                  <a:cubicBezTo>
                    <a:pt x="7052" y="1904"/>
                    <a:pt x="7092" y="1904"/>
                    <a:pt x="7131" y="1904"/>
                  </a:cubicBezTo>
                  <a:cubicBezTo>
                    <a:pt x="7165" y="1904"/>
                    <a:pt x="7194" y="1904"/>
                    <a:pt x="7228" y="1910"/>
                  </a:cubicBezTo>
                  <a:cubicBezTo>
                    <a:pt x="7246" y="1910"/>
                    <a:pt x="7268" y="1915"/>
                    <a:pt x="7291" y="1921"/>
                  </a:cubicBezTo>
                  <a:cubicBezTo>
                    <a:pt x="7291" y="1734"/>
                    <a:pt x="7280" y="1546"/>
                    <a:pt x="7268" y="1359"/>
                  </a:cubicBezTo>
                  <a:lnTo>
                    <a:pt x="7251" y="1364"/>
                  </a:lnTo>
                  <a:cubicBezTo>
                    <a:pt x="7205" y="1382"/>
                    <a:pt x="7160" y="1398"/>
                    <a:pt x="7115" y="1416"/>
                  </a:cubicBezTo>
                  <a:cubicBezTo>
                    <a:pt x="7041" y="1443"/>
                    <a:pt x="6966" y="1467"/>
                    <a:pt x="6893" y="1495"/>
                  </a:cubicBezTo>
                  <a:cubicBezTo>
                    <a:pt x="6819" y="1524"/>
                    <a:pt x="6740" y="1558"/>
                    <a:pt x="6666" y="1587"/>
                  </a:cubicBezTo>
                  <a:cubicBezTo>
                    <a:pt x="6643" y="1598"/>
                    <a:pt x="6620" y="1603"/>
                    <a:pt x="6591" y="1603"/>
                  </a:cubicBezTo>
                  <a:cubicBezTo>
                    <a:pt x="6580" y="1603"/>
                    <a:pt x="6569" y="1603"/>
                    <a:pt x="6557" y="1598"/>
                  </a:cubicBezTo>
                  <a:cubicBezTo>
                    <a:pt x="6518" y="1587"/>
                    <a:pt x="6489" y="1563"/>
                    <a:pt x="6473" y="1529"/>
                  </a:cubicBezTo>
                  <a:cubicBezTo>
                    <a:pt x="6455" y="1495"/>
                    <a:pt x="6455" y="1456"/>
                    <a:pt x="6467" y="1422"/>
                  </a:cubicBezTo>
                  <a:cubicBezTo>
                    <a:pt x="6473" y="1393"/>
                    <a:pt x="6501" y="1353"/>
                    <a:pt x="6530" y="1341"/>
                  </a:cubicBezTo>
                  <a:cubicBezTo>
                    <a:pt x="6654" y="1291"/>
                    <a:pt x="6803" y="1233"/>
                    <a:pt x="6950" y="1188"/>
                  </a:cubicBezTo>
                  <a:lnTo>
                    <a:pt x="6961" y="1183"/>
                  </a:lnTo>
                  <a:cubicBezTo>
                    <a:pt x="7018" y="1165"/>
                    <a:pt x="7081" y="1149"/>
                    <a:pt x="7144" y="1137"/>
                  </a:cubicBezTo>
                  <a:lnTo>
                    <a:pt x="7160" y="1131"/>
                  </a:lnTo>
                  <a:cubicBezTo>
                    <a:pt x="7189" y="1126"/>
                    <a:pt x="7217" y="1120"/>
                    <a:pt x="7246" y="1120"/>
                  </a:cubicBezTo>
                  <a:lnTo>
                    <a:pt x="7246" y="1097"/>
                  </a:lnTo>
                  <a:cubicBezTo>
                    <a:pt x="7223" y="853"/>
                    <a:pt x="7189" y="637"/>
                    <a:pt x="7154" y="444"/>
                  </a:cubicBezTo>
                  <a:cubicBezTo>
                    <a:pt x="7115" y="467"/>
                    <a:pt x="7086" y="489"/>
                    <a:pt x="7052" y="517"/>
                  </a:cubicBezTo>
                  <a:cubicBezTo>
                    <a:pt x="6995" y="557"/>
                    <a:pt x="6944" y="598"/>
                    <a:pt x="6893" y="637"/>
                  </a:cubicBezTo>
                  <a:cubicBezTo>
                    <a:pt x="6785" y="727"/>
                    <a:pt x="6672" y="824"/>
                    <a:pt x="6552" y="932"/>
                  </a:cubicBezTo>
                  <a:cubicBezTo>
                    <a:pt x="6353" y="1115"/>
                    <a:pt x="6160" y="1302"/>
                    <a:pt x="5984" y="1478"/>
                  </a:cubicBezTo>
                  <a:cubicBezTo>
                    <a:pt x="5990" y="1524"/>
                    <a:pt x="5967" y="1580"/>
                    <a:pt x="5922" y="1603"/>
                  </a:cubicBezTo>
                  <a:cubicBezTo>
                    <a:pt x="5904" y="1608"/>
                    <a:pt x="5887" y="1614"/>
                    <a:pt x="5870" y="1614"/>
                  </a:cubicBezTo>
                  <a:cubicBezTo>
                    <a:pt x="5859" y="1614"/>
                    <a:pt x="5848" y="1614"/>
                    <a:pt x="5836" y="1608"/>
                  </a:cubicBezTo>
                  <a:cubicBezTo>
                    <a:pt x="5802" y="1598"/>
                    <a:pt x="5785" y="1574"/>
                    <a:pt x="5767" y="1558"/>
                  </a:cubicBezTo>
                  <a:lnTo>
                    <a:pt x="5757" y="1535"/>
                  </a:lnTo>
                  <a:lnTo>
                    <a:pt x="5722" y="1490"/>
                  </a:lnTo>
                  <a:lnTo>
                    <a:pt x="5705" y="1472"/>
                  </a:lnTo>
                  <a:cubicBezTo>
                    <a:pt x="5671" y="1433"/>
                    <a:pt x="5643" y="1393"/>
                    <a:pt x="5609" y="1359"/>
                  </a:cubicBezTo>
                  <a:cubicBezTo>
                    <a:pt x="5568" y="1314"/>
                    <a:pt x="5534" y="1267"/>
                    <a:pt x="5489" y="1228"/>
                  </a:cubicBezTo>
                  <a:cubicBezTo>
                    <a:pt x="5416" y="1149"/>
                    <a:pt x="5330" y="1068"/>
                    <a:pt x="5234" y="989"/>
                  </a:cubicBezTo>
                  <a:cubicBezTo>
                    <a:pt x="4989" y="785"/>
                    <a:pt x="4705" y="609"/>
                    <a:pt x="4393" y="462"/>
                  </a:cubicBezTo>
                  <a:cubicBezTo>
                    <a:pt x="4018" y="291"/>
                    <a:pt x="3609" y="160"/>
                    <a:pt x="3176" y="80"/>
                  </a:cubicBezTo>
                  <a:lnTo>
                    <a:pt x="3165" y="80"/>
                  </a:lnTo>
                  <a:cubicBezTo>
                    <a:pt x="2835" y="24"/>
                    <a:pt x="2494" y="1"/>
                    <a:pt x="2159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2"/>
            <p:cNvSpPr/>
            <p:nvPr/>
          </p:nvSpPr>
          <p:spPr>
            <a:xfrm flipH="1">
              <a:off x="4096992" y="4089080"/>
              <a:ext cx="76263" cy="92151"/>
            </a:xfrm>
            <a:custGeom>
              <a:avLst/>
              <a:gdLst/>
              <a:ahLst/>
              <a:cxnLst/>
              <a:rect l="l" t="t" r="r" b="b"/>
              <a:pathLst>
                <a:path w="2592" h="3132" extrusionOk="0">
                  <a:moveTo>
                    <a:pt x="1836" y="950"/>
                  </a:moveTo>
                  <a:cubicBezTo>
                    <a:pt x="1893" y="950"/>
                    <a:pt x="1944" y="973"/>
                    <a:pt x="1990" y="1018"/>
                  </a:cubicBezTo>
                  <a:cubicBezTo>
                    <a:pt x="2030" y="1063"/>
                    <a:pt x="2053" y="1120"/>
                    <a:pt x="2053" y="1183"/>
                  </a:cubicBezTo>
                  <a:cubicBezTo>
                    <a:pt x="2046" y="1302"/>
                    <a:pt x="1944" y="1398"/>
                    <a:pt x="1820" y="1398"/>
                  </a:cubicBezTo>
                  <a:cubicBezTo>
                    <a:pt x="1762" y="1398"/>
                    <a:pt x="1712" y="1375"/>
                    <a:pt x="1671" y="1330"/>
                  </a:cubicBezTo>
                  <a:cubicBezTo>
                    <a:pt x="1626" y="1285"/>
                    <a:pt x="1603" y="1228"/>
                    <a:pt x="1603" y="1171"/>
                  </a:cubicBezTo>
                  <a:cubicBezTo>
                    <a:pt x="1609" y="1047"/>
                    <a:pt x="1712" y="950"/>
                    <a:pt x="1836" y="950"/>
                  </a:cubicBezTo>
                  <a:close/>
                  <a:moveTo>
                    <a:pt x="2143" y="1"/>
                  </a:moveTo>
                  <a:cubicBezTo>
                    <a:pt x="1728" y="160"/>
                    <a:pt x="1353" y="352"/>
                    <a:pt x="1030" y="586"/>
                  </a:cubicBezTo>
                  <a:cubicBezTo>
                    <a:pt x="763" y="779"/>
                    <a:pt x="524" y="1000"/>
                    <a:pt x="325" y="1233"/>
                  </a:cubicBezTo>
                  <a:cubicBezTo>
                    <a:pt x="199" y="1388"/>
                    <a:pt x="92" y="1540"/>
                    <a:pt x="0" y="1700"/>
                  </a:cubicBezTo>
                  <a:cubicBezTo>
                    <a:pt x="47" y="1818"/>
                    <a:pt x="109" y="1933"/>
                    <a:pt x="188" y="2035"/>
                  </a:cubicBezTo>
                  <a:cubicBezTo>
                    <a:pt x="285" y="2177"/>
                    <a:pt x="416" y="2314"/>
                    <a:pt x="558" y="2439"/>
                  </a:cubicBezTo>
                  <a:cubicBezTo>
                    <a:pt x="768" y="2609"/>
                    <a:pt x="1012" y="2762"/>
                    <a:pt x="1279" y="2888"/>
                  </a:cubicBezTo>
                  <a:lnTo>
                    <a:pt x="1296" y="2893"/>
                  </a:lnTo>
                  <a:cubicBezTo>
                    <a:pt x="1495" y="2984"/>
                    <a:pt x="1705" y="3064"/>
                    <a:pt x="1927" y="3132"/>
                  </a:cubicBezTo>
                  <a:cubicBezTo>
                    <a:pt x="1995" y="3046"/>
                    <a:pt x="2075" y="2950"/>
                    <a:pt x="2143" y="2841"/>
                  </a:cubicBezTo>
                  <a:cubicBezTo>
                    <a:pt x="2211" y="2723"/>
                    <a:pt x="2279" y="2609"/>
                    <a:pt x="2331" y="2500"/>
                  </a:cubicBezTo>
                  <a:cubicBezTo>
                    <a:pt x="2428" y="2279"/>
                    <a:pt x="2501" y="2046"/>
                    <a:pt x="2541" y="1808"/>
                  </a:cubicBezTo>
                  <a:cubicBezTo>
                    <a:pt x="2580" y="1574"/>
                    <a:pt x="2591" y="1336"/>
                    <a:pt x="2570" y="1103"/>
                  </a:cubicBezTo>
                  <a:cubicBezTo>
                    <a:pt x="2546" y="892"/>
                    <a:pt x="2501" y="688"/>
                    <a:pt x="2428" y="496"/>
                  </a:cubicBezTo>
                  <a:lnTo>
                    <a:pt x="2428" y="507"/>
                  </a:lnTo>
                  <a:cubicBezTo>
                    <a:pt x="2376" y="359"/>
                    <a:pt x="2302" y="216"/>
                    <a:pt x="2211" y="87"/>
                  </a:cubicBezTo>
                  <a:cubicBezTo>
                    <a:pt x="2189" y="58"/>
                    <a:pt x="2166" y="29"/>
                    <a:pt x="2148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2"/>
            <p:cNvSpPr/>
            <p:nvPr/>
          </p:nvSpPr>
          <p:spPr>
            <a:xfrm flipH="1">
              <a:off x="3888975" y="4070868"/>
              <a:ext cx="291106" cy="127282"/>
            </a:xfrm>
            <a:custGeom>
              <a:avLst/>
              <a:gdLst/>
              <a:ahLst/>
              <a:cxnLst/>
              <a:rect l="l" t="t" r="r" b="b"/>
              <a:pathLst>
                <a:path w="9894" h="4326" extrusionOk="0">
                  <a:moveTo>
                    <a:pt x="2068" y="1563"/>
                  </a:moveTo>
                  <a:cubicBezTo>
                    <a:pt x="1944" y="1563"/>
                    <a:pt x="1835" y="1653"/>
                    <a:pt x="1835" y="1784"/>
                  </a:cubicBezTo>
                  <a:cubicBezTo>
                    <a:pt x="1829" y="1904"/>
                    <a:pt x="1926" y="2023"/>
                    <a:pt x="2052" y="2023"/>
                  </a:cubicBezTo>
                  <a:cubicBezTo>
                    <a:pt x="2176" y="2023"/>
                    <a:pt x="2285" y="1926"/>
                    <a:pt x="2290" y="1802"/>
                  </a:cubicBezTo>
                  <a:cubicBezTo>
                    <a:pt x="2296" y="1682"/>
                    <a:pt x="2193" y="1563"/>
                    <a:pt x="2068" y="1563"/>
                  </a:cubicBezTo>
                  <a:close/>
                  <a:moveTo>
                    <a:pt x="4926" y="779"/>
                  </a:moveTo>
                  <a:cubicBezTo>
                    <a:pt x="4779" y="779"/>
                    <a:pt x="4630" y="801"/>
                    <a:pt x="4494" y="842"/>
                  </a:cubicBezTo>
                  <a:cubicBezTo>
                    <a:pt x="4324" y="892"/>
                    <a:pt x="4165" y="978"/>
                    <a:pt x="4029" y="1097"/>
                  </a:cubicBezTo>
                  <a:cubicBezTo>
                    <a:pt x="3995" y="1131"/>
                    <a:pt x="3995" y="1183"/>
                    <a:pt x="4029" y="1217"/>
                  </a:cubicBezTo>
                  <a:cubicBezTo>
                    <a:pt x="4044" y="1235"/>
                    <a:pt x="4065" y="1243"/>
                    <a:pt x="4086" y="1243"/>
                  </a:cubicBezTo>
                  <a:cubicBezTo>
                    <a:pt x="4106" y="1243"/>
                    <a:pt x="4126" y="1236"/>
                    <a:pt x="4142" y="1222"/>
                  </a:cubicBezTo>
                  <a:cubicBezTo>
                    <a:pt x="4171" y="1199"/>
                    <a:pt x="4199" y="1176"/>
                    <a:pt x="4228" y="1154"/>
                  </a:cubicBezTo>
                  <a:cubicBezTo>
                    <a:pt x="4296" y="1102"/>
                    <a:pt x="4375" y="1063"/>
                    <a:pt x="4454" y="1034"/>
                  </a:cubicBezTo>
                  <a:lnTo>
                    <a:pt x="4460" y="1034"/>
                  </a:lnTo>
                  <a:lnTo>
                    <a:pt x="4467" y="1029"/>
                  </a:lnTo>
                  <a:lnTo>
                    <a:pt x="4460" y="1029"/>
                  </a:lnTo>
                  <a:cubicBezTo>
                    <a:pt x="4562" y="995"/>
                    <a:pt x="4664" y="971"/>
                    <a:pt x="4779" y="961"/>
                  </a:cubicBezTo>
                  <a:cubicBezTo>
                    <a:pt x="4827" y="956"/>
                    <a:pt x="4877" y="953"/>
                    <a:pt x="4927" y="953"/>
                  </a:cubicBezTo>
                  <a:cubicBezTo>
                    <a:pt x="4989" y="953"/>
                    <a:pt x="5051" y="957"/>
                    <a:pt x="5115" y="966"/>
                  </a:cubicBezTo>
                  <a:cubicBezTo>
                    <a:pt x="5120" y="971"/>
                    <a:pt x="5125" y="971"/>
                    <a:pt x="5131" y="971"/>
                  </a:cubicBezTo>
                  <a:lnTo>
                    <a:pt x="5115" y="971"/>
                  </a:lnTo>
                  <a:cubicBezTo>
                    <a:pt x="5199" y="984"/>
                    <a:pt x="5285" y="1012"/>
                    <a:pt x="5364" y="1046"/>
                  </a:cubicBezTo>
                  <a:cubicBezTo>
                    <a:pt x="5319" y="1052"/>
                    <a:pt x="5273" y="1063"/>
                    <a:pt x="5233" y="1074"/>
                  </a:cubicBezTo>
                  <a:cubicBezTo>
                    <a:pt x="5097" y="1108"/>
                    <a:pt x="4966" y="1165"/>
                    <a:pt x="4847" y="1239"/>
                  </a:cubicBezTo>
                  <a:cubicBezTo>
                    <a:pt x="4808" y="1262"/>
                    <a:pt x="4790" y="1307"/>
                    <a:pt x="4813" y="1346"/>
                  </a:cubicBezTo>
                  <a:cubicBezTo>
                    <a:pt x="4824" y="1375"/>
                    <a:pt x="4852" y="1391"/>
                    <a:pt x="4882" y="1391"/>
                  </a:cubicBezTo>
                  <a:cubicBezTo>
                    <a:pt x="4895" y="1391"/>
                    <a:pt x="4909" y="1388"/>
                    <a:pt x="4921" y="1381"/>
                  </a:cubicBezTo>
                  <a:cubicBezTo>
                    <a:pt x="4978" y="1346"/>
                    <a:pt x="5039" y="1319"/>
                    <a:pt x="5097" y="1291"/>
                  </a:cubicBezTo>
                  <a:cubicBezTo>
                    <a:pt x="5205" y="1256"/>
                    <a:pt x="5312" y="1228"/>
                    <a:pt x="5427" y="1217"/>
                  </a:cubicBezTo>
                  <a:cubicBezTo>
                    <a:pt x="5490" y="1210"/>
                    <a:pt x="5545" y="1210"/>
                    <a:pt x="5603" y="1210"/>
                  </a:cubicBezTo>
                  <a:cubicBezTo>
                    <a:pt x="5626" y="1233"/>
                    <a:pt x="5642" y="1256"/>
                    <a:pt x="5660" y="1273"/>
                  </a:cubicBezTo>
                  <a:cubicBezTo>
                    <a:pt x="5687" y="1319"/>
                    <a:pt x="5710" y="1364"/>
                    <a:pt x="5734" y="1409"/>
                  </a:cubicBezTo>
                  <a:cubicBezTo>
                    <a:pt x="5750" y="1466"/>
                    <a:pt x="5762" y="1524"/>
                    <a:pt x="5773" y="1585"/>
                  </a:cubicBezTo>
                  <a:cubicBezTo>
                    <a:pt x="5773" y="1637"/>
                    <a:pt x="5773" y="1687"/>
                    <a:pt x="5768" y="1739"/>
                  </a:cubicBezTo>
                  <a:cubicBezTo>
                    <a:pt x="5721" y="1750"/>
                    <a:pt x="5682" y="1756"/>
                    <a:pt x="5637" y="1762"/>
                  </a:cubicBezTo>
                  <a:cubicBezTo>
                    <a:pt x="5581" y="1768"/>
                    <a:pt x="5526" y="1770"/>
                    <a:pt x="5471" y="1770"/>
                  </a:cubicBezTo>
                  <a:cubicBezTo>
                    <a:pt x="5353" y="1770"/>
                    <a:pt x="5236" y="1759"/>
                    <a:pt x="5120" y="1739"/>
                  </a:cubicBezTo>
                  <a:cubicBezTo>
                    <a:pt x="4966" y="1711"/>
                    <a:pt x="4819" y="1671"/>
                    <a:pt x="4671" y="1619"/>
                  </a:cubicBezTo>
                  <a:cubicBezTo>
                    <a:pt x="4664" y="1619"/>
                    <a:pt x="4654" y="1614"/>
                    <a:pt x="4648" y="1614"/>
                  </a:cubicBezTo>
                  <a:cubicBezTo>
                    <a:pt x="4609" y="1614"/>
                    <a:pt x="4574" y="1642"/>
                    <a:pt x="4557" y="1677"/>
                  </a:cubicBezTo>
                  <a:cubicBezTo>
                    <a:pt x="4546" y="1728"/>
                    <a:pt x="4574" y="1779"/>
                    <a:pt x="4619" y="1790"/>
                  </a:cubicBezTo>
                  <a:cubicBezTo>
                    <a:pt x="4819" y="1858"/>
                    <a:pt x="5018" y="1904"/>
                    <a:pt x="5228" y="1926"/>
                  </a:cubicBezTo>
                  <a:cubicBezTo>
                    <a:pt x="5290" y="1933"/>
                    <a:pt x="5353" y="1936"/>
                    <a:pt x="5415" y="1936"/>
                  </a:cubicBezTo>
                  <a:cubicBezTo>
                    <a:pt x="5523" y="1936"/>
                    <a:pt x="5631" y="1926"/>
                    <a:pt x="5739" y="1904"/>
                  </a:cubicBezTo>
                  <a:lnTo>
                    <a:pt x="5739" y="1904"/>
                  </a:lnTo>
                  <a:cubicBezTo>
                    <a:pt x="5728" y="1938"/>
                    <a:pt x="5716" y="1978"/>
                    <a:pt x="5700" y="2012"/>
                  </a:cubicBezTo>
                  <a:cubicBezTo>
                    <a:pt x="5671" y="2080"/>
                    <a:pt x="5631" y="2137"/>
                    <a:pt x="5585" y="2193"/>
                  </a:cubicBezTo>
                  <a:cubicBezTo>
                    <a:pt x="5545" y="2240"/>
                    <a:pt x="5500" y="2279"/>
                    <a:pt x="5455" y="2319"/>
                  </a:cubicBezTo>
                  <a:cubicBezTo>
                    <a:pt x="5359" y="2308"/>
                    <a:pt x="5267" y="2301"/>
                    <a:pt x="5176" y="2285"/>
                  </a:cubicBezTo>
                  <a:cubicBezTo>
                    <a:pt x="5029" y="2256"/>
                    <a:pt x="4887" y="2211"/>
                    <a:pt x="4756" y="2154"/>
                  </a:cubicBezTo>
                  <a:lnTo>
                    <a:pt x="4750" y="2154"/>
                  </a:lnTo>
                  <a:cubicBezTo>
                    <a:pt x="4688" y="2125"/>
                    <a:pt x="4630" y="2091"/>
                    <a:pt x="4574" y="2057"/>
                  </a:cubicBezTo>
                  <a:cubicBezTo>
                    <a:pt x="4557" y="2046"/>
                    <a:pt x="4546" y="2046"/>
                    <a:pt x="4528" y="2046"/>
                  </a:cubicBezTo>
                  <a:cubicBezTo>
                    <a:pt x="4506" y="2046"/>
                    <a:pt x="4478" y="2057"/>
                    <a:pt x="4460" y="2080"/>
                  </a:cubicBezTo>
                  <a:cubicBezTo>
                    <a:pt x="4438" y="2114"/>
                    <a:pt x="4449" y="2165"/>
                    <a:pt x="4489" y="2188"/>
                  </a:cubicBezTo>
                  <a:cubicBezTo>
                    <a:pt x="4648" y="2285"/>
                    <a:pt x="4813" y="2376"/>
                    <a:pt x="4989" y="2437"/>
                  </a:cubicBezTo>
                  <a:cubicBezTo>
                    <a:pt x="5039" y="2455"/>
                    <a:pt x="5091" y="2472"/>
                    <a:pt x="5149" y="2484"/>
                  </a:cubicBezTo>
                  <a:cubicBezTo>
                    <a:pt x="5074" y="2506"/>
                    <a:pt x="4994" y="2523"/>
                    <a:pt x="4921" y="2534"/>
                  </a:cubicBezTo>
                  <a:cubicBezTo>
                    <a:pt x="4893" y="2536"/>
                    <a:pt x="4866" y="2536"/>
                    <a:pt x="4840" y="2536"/>
                  </a:cubicBezTo>
                  <a:cubicBezTo>
                    <a:pt x="4767" y="2536"/>
                    <a:pt x="4696" y="2531"/>
                    <a:pt x="4625" y="2523"/>
                  </a:cubicBezTo>
                  <a:cubicBezTo>
                    <a:pt x="4535" y="2506"/>
                    <a:pt x="4449" y="2478"/>
                    <a:pt x="4370" y="2444"/>
                  </a:cubicBezTo>
                  <a:cubicBezTo>
                    <a:pt x="4341" y="2427"/>
                    <a:pt x="4307" y="2410"/>
                    <a:pt x="4279" y="2392"/>
                  </a:cubicBezTo>
                  <a:cubicBezTo>
                    <a:pt x="4228" y="2364"/>
                    <a:pt x="4176" y="2324"/>
                    <a:pt x="4131" y="2285"/>
                  </a:cubicBezTo>
                  <a:cubicBezTo>
                    <a:pt x="4103" y="2262"/>
                    <a:pt x="4074" y="2240"/>
                    <a:pt x="4045" y="2217"/>
                  </a:cubicBezTo>
                  <a:cubicBezTo>
                    <a:pt x="4029" y="2199"/>
                    <a:pt x="4017" y="2188"/>
                    <a:pt x="3995" y="2188"/>
                  </a:cubicBezTo>
                  <a:cubicBezTo>
                    <a:pt x="3972" y="2188"/>
                    <a:pt x="3955" y="2193"/>
                    <a:pt x="3938" y="2211"/>
                  </a:cubicBezTo>
                  <a:cubicBezTo>
                    <a:pt x="3903" y="2240"/>
                    <a:pt x="3909" y="2285"/>
                    <a:pt x="3932" y="2319"/>
                  </a:cubicBezTo>
                  <a:cubicBezTo>
                    <a:pt x="3983" y="2376"/>
                    <a:pt x="4034" y="2427"/>
                    <a:pt x="4092" y="2472"/>
                  </a:cubicBezTo>
                  <a:cubicBezTo>
                    <a:pt x="4142" y="2518"/>
                    <a:pt x="4194" y="2557"/>
                    <a:pt x="4250" y="2592"/>
                  </a:cubicBezTo>
                  <a:cubicBezTo>
                    <a:pt x="4341" y="2642"/>
                    <a:pt x="4438" y="2683"/>
                    <a:pt x="4535" y="2705"/>
                  </a:cubicBezTo>
                  <a:cubicBezTo>
                    <a:pt x="4634" y="2731"/>
                    <a:pt x="4736" y="2744"/>
                    <a:pt x="4838" y="2744"/>
                  </a:cubicBezTo>
                  <a:cubicBezTo>
                    <a:pt x="4941" y="2744"/>
                    <a:pt x="5043" y="2731"/>
                    <a:pt x="5142" y="2705"/>
                  </a:cubicBezTo>
                  <a:cubicBezTo>
                    <a:pt x="5301" y="2671"/>
                    <a:pt x="5449" y="2597"/>
                    <a:pt x="5580" y="2495"/>
                  </a:cubicBezTo>
                  <a:cubicBezTo>
                    <a:pt x="5585" y="2495"/>
                    <a:pt x="5592" y="2489"/>
                    <a:pt x="5592" y="2484"/>
                  </a:cubicBezTo>
                  <a:cubicBezTo>
                    <a:pt x="5619" y="2466"/>
                    <a:pt x="5642" y="2444"/>
                    <a:pt x="5665" y="2427"/>
                  </a:cubicBezTo>
                  <a:cubicBezTo>
                    <a:pt x="5813" y="2285"/>
                    <a:pt x="5915" y="2097"/>
                    <a:pt x="5960" y="1899"/>
                  </a:cubicBezTo>
                  <a:cubicBezTo>
                    <a:pt x="5983" y="1790"/>
                    <a:pt x="5989" y="1677"/>
                    <a:pt x="5972" y="1563"/>
                  </a:cubicBezTo>
                  <a:cubicBezTo>
                    <a:pt x="5967" y="1472"/>
                    <a:pt x="5938" y="1381"/>
                    <a:pt x="5899" y="1296"/>
                  </a:cubicBezTo>
                  <a:cubicBezTo>
                    <a:pt x="5824" y="1136"/>
                    <a:pt x="5700" y="1012"/>
                    <a:pt x="5545" y="926"/>
                  </a:cubicBezTo>
                  <a:cubicBezTo>
                    <a:pt x="5393" y="842"/>
                    <a:pt x="5210" y="796"/>
                    <a:pt x="5034" y="785"/>
                  </a:cubicBezTo>
                  <a:cubicBezTo>
                    <a:pt x="4994" y="779"/>
                    <a:pt x="4960" y="779"/>
                    <a:pt x="4926" y="779"/>
                  </a:cubicBezTo>
                  <a:close/>
                  <a:moveTo>
                    <a:pt x="9344" y="2903"/>
                  </a:moveTo>
                  <a:lnTo>
                    <a:pt x="9344" y="2903"/>
                  </a:lnTo>
                  <a:cubicBezTo>
                    <a:pt x="9345" y="2903"/>
                    <a:pt x="9346" y="2904"/>
                    <a:pt x="9348" y="2904"/>
                  </a:cubicBezTo>
                  <a:cubicBezTo>
                    <a:pt x="9346" y="2904"/>
                    <a:pt x="9345" y="2904"/>
                    <a:pt x="9344" y="2903"/>
                  </a:cubicBezTo>
                  <a:close/>
                  <a:moveTo>
                    <a:pt x="2375" y="625"/>
                  </a:moveTo>
                  <a:cubicBezTo>
                    <a:pt x="2398" y="648"/>
                    <a:pt x="2414" y="677"/>
                    <a:pt x="2437" y="706"/>
                  </a:cubicBezTo>
                  <a:cubicBezTo>
                    <a:pt x="2529" y="835"/>
                    <a:pt x="2602" y="978"/>
                    <a:pt x="2660" y="1126"/>
                  </a:cubicBezTo>
                  <a:cubicBezTo>
                    <a:pt x="2733" y="1319"/>
                    <a:pt x="2778" y="1517"/>
                    <a:pt x="2796" y="1722"/>
                  </a:cubicBezTo>
                  <a:cubicBezTo>
                    <a:pt x="2818" y="1960"/>
                    <a:pt x="2807" y="2193"/>
                    <a:pt x="2773" y="2427"/>
                  </a:cubicBezTo>
                  <a:cubicBezTo>
                    <a:pt x="2728" y="2665"/>
                    <a:pt x="2660" y="2898"/>
                    <a:pt x="2557" y="3114"/>
                  </a:cubicBezTo>
                  <a:cubicBezTo>
                    <a:pt x="2500" y="3234"/>
                    <a:pt x="2437" y="3347"/>
                    <a:pt x="2369" y="3455"/>
                  </a:cubicBezTo>
                  <a:cubicBezTo>
                    <a:pt x="2307" y="3557"/>
                    <a:pt x="2233" y="3654"/>
                    <a:pt x="2159" y="3745"/>
                  </a:cubicBezTo>
                  <a:cubicBezTo>
                    <a:pt x="1944" y="3683"/>
                    <a:pt x="1732" y="3603"/>
                    <a:pt x="1528" y="3512"/>
                  </a:cubicBezTo>
                  <a:cubicBezTo>
                    <a:pt x="1267" y="3387"/>
                    <a:pt x="1016" y="3234"/>
                    <a:pt x="795" y="3051"/>
                  </a:cubicBezTo>
                  <a:cubicBezTo>
                    <a:pt x="654" y="2933"/>
                    <a:pt x="528" y="2802"/>
                    <a:pt x="420" y="2654"/>
                  </a:cubicBezTo>
                  <a:cubicBezTo>
                    <a:pt x="347" y="2552"/>
                    <a:pt x="284" y="2437"/>
                    <a:pt x="232" y="2319"/>
                  </a:cubicBezTo>
                  <a:cubicBezTo>
                    <a:pt x="329" y="2159"/>
                    <a:pt x="437" y="2001"/>
                    <a:pt x="557" y="1858"/>
                  </a:cubicBezTo>
                  <a:cubicBezTo>
                    <a:pt x="767" y="1614"/>
                    <a:pt x="1006" y="1398"/>
                    <a:pt x="1262" y="1210"/>
                  </a:cubicBezTo>
                  <a:cubicBezTo>
                    <a:pt x="1603" y="966"/>
                    <a:pt x="1978" y="774"/>
                    <a:pt x="2369" y="625"/>
                  </a:cubicBezTo>
                  <a:close/>
                  <a:moveTo>
                    <a:pt x="4511" y="244"/>
                  </a:moveTo>
                  <a:cubicBezTo>
                    <a:pt x="4839" y="244"/>
                    <a:pt x="5168" y="271"/>
                    <a:pt x="5495" y="324"/>
                  </a:cubicBezTo>
                  <a:lnTo>
                    <a:pt x="5477" y="324"/>
                  </a:lnTo>
                  <a:cubicBezTo>
                    <a:pt x="5490" y="324"/>
                    <a:pt x="5495" y="324"/>
                    <a:pt x="5500" y="330"/>
                  </a:cubicBezTo>
                  <a:lnTo>
                    <a:pt x="5506" y="330"/>
                  </a:lnTo>
                  <a:cubicBezTo>
                    <a:pt x="5926" y="404"/>
                    <a:pt x="6342" y="528"/>
                    <a:pt x="6728" y="706"/>
                  </a:cubicBezTo>
                  <a:cubicBezTo>
                    <a:pt x="7029" y="847"/>
                    <a:pt x="7313" y="1023"/>
                    <a:pt x="7569" y="1233"/>
                  </a:cubicBezTo>
                  <a:cubicBezTo>
                    <a:pt x="7659" y="1312"/>
                    <a:pt x="7745" y="1387"/>
                    <a:pt x="7824" y="1472"/>
                  </a:cubicBezTo>
                  <a:cubicBezTo>
                    <a:pt x="7864" y="1517"/>
                    <a:pt x="7903" y="1558"/>
                    <a:pt x="7944" y="1603"/>
                  </a:cubicBezTo>
                  <a:cubicBezTo>
                    <a:pt x="7995" y="1660"/>
                    <a:pt x="8040" y="1722"/>
                    <a:pt x="8086" y="1779"/>
                  </a:cubicBezTo>
                  <a:cubicBezTo>
                    <a:pt x="8092" y="1784"/>
                    <a:pt x="8097" y="1797"/>
                    <a:pt x="8102" y="1802"/>
                  </a:cubicBezTo>
                  <a:cubicBezTo>
                    <a:pt x="8120" y="1824"/>
                    <a:pt x="8137" y="1847"/>
                    <a:pt x="8171" y="1858"/>
                  </a:cubicBezTo>
                  <a:cubicBezTo>
                    <a:pt x="8182" y="1860"/>
                    <a:pt x="8193" y="1862"/>
                    <a:pt x="8205" y="1862"/>
                  </a:cubicBezTo>
                  <a:cubicBezTo>
                    <a:pt x="8224" y="1862"/>
                    <a:pt x="8242" y="1858"/>
                    <a:pt x="8257" y="1847"/>
                  </a:cubicBezTo>
                  <a:cubicBezTo>
                    <a:pt x="8302" y="1824"/>
                    <a:pt x="8330" y="1773"/>
                    <a:pt x="8319" y="1722"/>
                  </a:cubicBezTo>
                  <a:cubicBezTo>
                    <a:pt x="8506" y="1540"/>
                    <a:pt x="8694" y="1353"/>
                    <a:pt x="8887" y="1183"/>
                  </a:cubicBezTo>
                  <a:cubicBezTo>
                    <a:pt x="9001" y="1081"/>
                    <a:pt x="9114" y="978"/>
                    <a:pt x="9228" y="887"/>
                  </a:cubicBezTo>
                  <a:cubicBezTo>
                    <a:pt x="9313" y="819"/>
                    <a:pt x="9398" y="756"/>
                    <a:pt x="9484" y="688"/>
                  </a:cubicBezTo>
                  <a:cubicBezTo>
                    <a:pt x="9529" y="903"/>
                    <a:pt x="9558" y="1126"/>
                    <a:pt x="9581" y="1341"/>
                  </a:cubicBezTo>
                  <a:lnTo>
                    <a:pt x="9581" y="1364"/>
                  </a:lnTo>
                  <a:cubicBezTo>
                    <a:pt x="9547" y="1364"/>
                    <a:pt x="9513" y="1370"/>
                    <a:pt x="9479" y="1375"/>
                  </a:cubicBezTo>
                  <a:cubicBezTo>
                    <a:pt x="9410" y="1393"/>
                    <a:pt x="9348" y="1409"/>
                    <a:pt x="9279" y="1432"/>
                  </a:cubicBezTo>
                  <a:cubicBezTo>
                    <a:pt x="9143" y="1472"/>
                    <a:pt x="9001" y="1529"/>
                    <a:pt x="8865" y="1580"/>
                  </a:cubicBezTo>
                  <a:cubicBezTo>
                    <a:pt x="8836" y="1597"/>
                    <a:pt x="8808" y="1631"/>
                    <a:pt x="8797" y="1666"/>
                  </a:cubicBezTo>
                  <a:cubicBezTo>
                    <a:pt x="8784" y="1700"/>
                    <a:pt x="8790" y="1739"/>
                    <a:pt x="8808" y="1773"/>
                  </a:cubicBezTo>
                  <a:cubicBezTo>
                    <a:pt x="8824" y="1807"/>
                    <a:pt x="8853" y="1831"/>
                    <a:pt x="8887" y="1842"/>
                  </a:cubicBezTo>
                  <a:cubicBezTo>
                    <a:pt x="8901" y="1845"/>
                    <a:pt x="8914" y="1847"/>
                    <a:pt x="8927" y="1847"/>
                  </a:cubicBezTo>
                  <a:cubicBezTo>
                    <a:pt x="8951" y="1847"/>
                    <a:pt x="8975" y="1841"/>
                    <a:pt x="9001" y="1831"/>
                  </a:cubicBezTo>
                  <a:cubicBezTo>
                    <a:pt x="9075" y="1802"/>
                    <a:pt x="9154" y="1773"/>
                    <a:pt x="9228" y="1745"/>
                  </a:cubicBezTo>
                  <a:cubicBezTo>
                    <a:pt x="9301" y="1716"/>
                    <a:pt x="9376" y="1687"/>
                    <a:pt x="9450" y="1660"/>
                  </a:cubicBezTo>
                  <a:cubicBezTo>
                    <a:pt x="9495" y="1642"/>
                    <a:pt x="9540" y="1626"/>
                    <a:pt x="9586" y="1608"/>
                  </a:cubicBezTo>
                  <a:cubicBezTo>
                    <a:pt x="9592" y="1603"/>
                    <a:pt x="9597" y="1603"/>
                    <a:pt x="9603" y="1603"/>
                  </a:cubicBezTo>
                  <a:cubicBezTo>
                    <a:pt x="9615" y="1790"/>
                    <a:pt x="9620" y="1978"/>
                    <a:pt x="9626" y="2159"/>
                  </a:cubicBezTo>
                  <a:cubicBezTo>
                    <a:pt x="9603" y="2159"/>
                    <a:pt x="9581" y="2154"/>
                    <a:pt x="9563" y="2154"/>
                  </a:cubicBezTo>
                  <a:cubicBezTo>
                    <a:pt x="9529" y="2148"/>
                    <a:pt x="9500" y="2143"/>
                    <a:pt x="9466" y="2143"/>
                  </a:cubicBezTo>
                  <a:cubicBezTo>
                    <a:pt x="9427" y="2143"/>
                    <a:pt x="9387" y="2148"/>
                    <a:pt x="9348" y="2148"/>
                  </a:cubicBezTo>
                  <a:cubicBezTo>
                    <a:pt x="9206" y="2159"/>
                    <a:pt x="9057" y="2172"/>
                    <a:pt x="8915" y="2193"/>
                  </a:cubicBezTo>
                  <a:cubicBezTo>
                    <a:pt x="8858" y="2206"/>
                    <a:pt x="8824" y="2267"/>
                    <a:pt x="8836" y="2319"/>
                  </a:cubicBezTo>
                  <a:cubicBezTo>
                    <a:pt x="8842" y="2347"/>
                    <a:pt x="8858" y="2369"/>
                    <a:pt x="8881" y="2382"/>
                  </a:cubicBezTo>
                  <a:cubicBezTo>
                    <a:pt x="8899" y="2392"/>
                    <a:pt x="8915" y="2396"/>
                    <a:pt x="8932" y="2396"/>
                  </a:cubicBezTo>
                  <a:cubicBezTo>
                    <a:pt x="8941" y="2396"/>
                    <a:pt x="8950" y="2394"/>
                    <a:pt x="8960" y="2392"/>
                  </a:cubicBezTo>
                  <a:cubicBezTo>
                    <a:pt x="8989" y="2392"/>
                    <a:pt x="9018" y="2387"/>
                    <a:pt x="9041" y="2387"/>
                  </a:cubicBezTo>
                  <a:cubicBezTo>
                    <a:pt x="9079" y="2383"/>
                    <a:pt x="9117" y="2381"/>
                    <a:pt x="9155" y="2381"/>
                  </a:cubicBezTo>
                  <a:cubicBezTo>
                    <a:pt x="9225" y="2381"/>
                    <a:pt x="9294" y="2387"/>
                    <a:pt x="9364" y="2398"/>
                  </a:cubicBezTo>
                  <a:cubicBezTo>
                    <a:pt x="9427" y="2410"/>
                    <a:pt x="9489" y="2421"/>
                    <a:pt x="9552" y="2432"/>
                  </a:cubicBezTo>
                  <a:cubicBezTo>
                    <a:pt x="9574" y="2432"/>
                    <a:pt x="9603" y="2437"/>
                    <a:pt x="9626" y="2437"/>
                  </a:cubicBezTo>
                  <a:lnTo>
                    <a:pt x="9626" y="2620"/>
                  </a:lnTo>
                  <a:cubicBezTo>
                    <a:pt x="9620" y="2733"/>
                    <a:pt x="9620" y="2841"/>
                    <a:pt x="9615" y="2949"/>
                  </a:cubicBezTo>
                  <a:cubicBezTo>
                    <a:pt x="9529" y="2927"/>
                    <a:pt x="9438" y="2915"/>
                    <a:pt x="9353" y="2904"/>
                  </a:cubicBezTo>
                  <a:lnTo>
                    <a:pt x="9348" y="2904"/>
                  </a:lnTo>
                  <a:cubicBezTo>
                    <a:pt x="9342" y="2898"/>
                    <a:pt x="9335" y="2898"/>
                    <a:pt x="9330" y="2898"/>
                  </a:cubicBezTo>
                  <a:cubicBezTo>
                    <a:pt x="9334" y="2898"/>
                    <a:pt x="9339" y="2902"/>
                    <a:pt x="9344" y="2903"/>
                  </a:cubicBezTo>
                  <a:lnTo>
                    <a:pt x="9344" y="2903"/>
                  </a:lnTo>
                  <a:cubicBezTo>
                    <a:pt x="9186" y="2875"/>
                    <a:pt x="9027" y="2835"/>
                    <a:pt x="8876" y="2785"/>
                  </a:cubicBezTo>
                  <a:cubicBezTo>
                    <a:pt x="8865" y="2785"/>
                    <a:pt x="8853" y="2778"/>
                    <a:pt x="8842" y="2778"/>
                  </a:cubicBezTo>
                  <a:cubicBezTo>
                    <a:pt x="8784" y="2778"/>
                    <a:pt x="8734" y="2819"/>
                    <a:pt x="8716" y="2870"/>
                  </a:cubicBezTo>
                  <a:cubicBezTo>
                    <a:pt x="8694" y="2938"/>
                    <a:pt x="8734" y="3012"/>
                    <a:pt x="8802" y="3029"/>
                  </a:cubicBezTo>
                  <a:cubicBezTo>
                    <a:pt x="8944" y="3080"/>
                    <a:pt x="9091" y="3126"/>
                    <a:pt x="9240" y="3160"/>
                  </a:cubicBezTo>
                  <a:cubicBezTo>
                    <a:pt x="9313" y="3182"/>
                    <a:pt x="9398" y="3200"/>
                    <a:pt x="9479" y="3211"/>
                  </a:cubicBezTo>
                  <a:cubicBezTo>
                    <a:pt x="9518" y="3216"/>
                    <a:pt x="9558" y="3216"/>
                    <a:pt x="9597" y="3216"/>
                  </a:cubicBezTo>
                  <a:lnTo>
                    <a:pt x="9597" y="3256"/>
                  </a:lnTo>
                  <a:cubicBezTo>
                    <a:pt x="9592" y="3358"/>
                    <a:pt x="9581" y="3460"/>
                    <a:pt x="9574" y="3563"/>
                  </a:cubicBezTo>
                  <a:cubicBezTo>
                    <a:pt x="9569" y="3614"/>
                    <a:pt x="9563" y="3659"/>
                    <a:pt x="9563" y="3706"/>
                  </a:cubicBezTo>
                  <a:cubicBezTo>
                    <a:pt x="9472" y="3672"/>
                    <a:pt x="9376" y="3638"/>
                    <a:pt x="9285" y="3603"/>
                  </a:cubicBezTo>
                  <a:cubicBezTo>
                    <a:pt x="9148" y="3552"/>
                    <a:pt x="9007" y="3501"/>
                    <a:pt x="8876" y="3438"/>
                  </a:cubicBezTo>
                  <a:cubicBezTo>
                    <a:pt x="8648" y="3331"/>
                    <a:pt x="8438" y="3205"/>
                    <a:pt x="8244" y="3046"/>
                  </a:cubicBezTo>
                  <a:cubicBezTo>
                    <a:pt x="8194" y="3001"/>
                    <a:pt x="8142" y="2956"/>
                    <a:pt x="8097" y="2904"/>
                  </a:cubicBezTo>
                  <a:cubicBezTo>
                    <a:pt x="8092" y="2888"/>
                    <a:pt x="8086" y="2875"/>
                    <a:pt x="8074" y="2859"/>
                  </a:cubicBezTo>
                  <a:cubicBezTo>
                    <a:pt x="8053" y="2838"/>
                    <a:pt x="8027" y="2828"/>
                    <a:pt x="7999" y="2828"/>
                  </a:cubicBezTo>
                  <a:cubicBezTo>
                    <a:pt x="7974" y="2828"/>
                    <a:pt x="7948" y="2837"/>
                    <a:pt x="7927" y="2853"/>
                  </a:cubicBezTo>
                  <a:cubicBezTo>
                    <a:pt x="7921" y="2864"/>
                    <a:pt x="7910" y="2870"/>
                    <a:pt x="7903" y="2875"/>
                  </a:cubicBezTo>
                  <a:cubicBezTo>
                    <a:pt x="7864" y="2904"/>
                    <a:pt x="7819" y="2927"/>
                    <a:pt x="7779" y="2956"/>
                  </a:cubicBezTo>
                  <a:cubicBezTo>
                    <a:pt x="7727" y="2990"/>
                    <a:pt x="7672" y="3024"/>
                    <a:pt x="7620" y="3051"/>
                  </a:cubicBezTo>
                  <a:cubicBezTo>
                    <a:pt x="7517" y="3119"/>
                    <a:pt x="7410" y="3177"/>
                    <a:pt x="7297" y="3239"/>
                  </a:cubicBezTo>
                  <a:cubicBezTo>
                    <a:pt x="7074" y="3353"/>
                    <a:pt x="6841" y="3455"/>
                    <a:pt x="6608" y="3546"/>
                  </a:cubicBezTo>
                  <a:cubicBezTo>
                    <a:pt x="5967" y="3785"/>
                    <a:pt x="5296" y="3950"/>
                    <a:pt x="4614" y="4018"/>
                  </a:cubicBezTo>
                  <a:cubicBezTo>
                    <a:pt x="4464" y="4031"/>
                    <a:pt x="4314" y="4036"/>
                    <a:pt x="4163" y="4036"/>
                  </a:cubicBezTo>
                  <a:cubicBezTo>
                    <a:pt x="4057" y="4036"/>
                    <a:pt x="3949" y="4033"/>
                    <a:pt x="3841" y="4029"/>
                  </a:cubicBezTo>
                  <a:cubicBezTo>
                    <a:pt x="3552" y="4018"/>
                    <a:pt x="3256" y="3989"/>
                    <a:pt x="2967" y="3938"/>
                  </a:cubicBezTo>
                  <a:cubicBezTo>
                    <a:pt x="2755" y="3904"/>
                    <a:pt x="2540" y="3859"/>
                    <a:pt x="2335" y="3801"/>
                  </a:cubicBezTo>
                  <a:cubicBezTo>
                    <a:pt x="2387" y="3756"/>
                    <a:pt x="2437" y="3706"/>
                    <a:pt x="2482" y="3654"/>
                  </a:cubicBezTo>
                  <a:cubicBezTo>
                    <a:pt x="2563" y="3569"/>
                    <a:pt x="2631" y="3478"/>
                    <a:pt x="2694" y="3376"/>
                  </a:cubicBezTo>
                  <a:cubicBezTo>
                    <a:pt x="2818" y="3177"/>
                    <a:pt x="2904" y="2956"/>
                    <a:pt x="2967" y="2728"/>
                  </a:cubicBezTo>
                  <a:cubicBezTo>
                    <a:pt x="3085" y="2274"/>
                    <a:pt x="3096" y="1779"/>
                    <a:pt x="2978" y="1319"/>
                  </a:cubicBezTo>
                  <a:cubicBezTo>
                    <a:pt x="2904" y="1040"/>
                    <a:pt x="2778" y="774"/>
                    <a:pt x="2608" y="540"/>
                  </a:cubicBezTo>
                  <a:cubicBezTo>
                    <a:pt x="3035" y="404"/>
                    <a:pt x="3478" y="313"/>
                    <a:pt x="3921" y="273"/>
                  </a:cubicBezTo>
                  <a:cubicBezTo>
                    <a:pt x="4117" y="254"/>
                    <a:pt x="4314" y="244"/>
                    <a:pt x="4511" y="244"/>
                  </a:cubicBezTo>
                  <a:close/>
                  <a:moveTo>
                    <a:pt x="4467" y="0"/>
                  </a:moveTo>
                  <a:cubicBezTo>
                    <a:pt x="3966" y="6"/>
                    <a:pt x="3466" y="69"/>
                    <a:pt x="2983" y="187"/>
                  </a:cubicBezTo>
                  <a:cubicBezTo>
                    <a:pt x="2511" y="302"/>
                    <a:pt x="2046" y="478"/>
                    <a:pt x="1619" y="711"/>
                  </a:cubicBezTo>
                  <a:cubicBezTo>
                    <a:pt x="1210" y="937"/>
                    <a:pt x="830" y="1222"/>
                    <a:pt x="512" y="1563"/>
                  </a:cubicBezTo>
                  <a:cubicBezTo>
                    <a:pt x="324" y="1768"/>
                    <a:pt x="153" y="1994"/>
                    <a:pt x="17" y="2240"/>
                  </a:cubicBezTo>
                  <a:cubicBezTo>
                    <a:pt x="0" y="2274"/>
                    <a:pt x="0" y="2308"/>
                    <a:pt x="11" y="2342"/>
                  </a:cubicBezTo>
                  <a:cubicBezTo>
                    <a:pt x="11" y="2358"/>
                    <a:pt x="11" y="2376"/>
                    <a:pt x="22" y="2398"/>
                  </a:cubicBezTo>
                  <a:cubicBezTo>
                    <a:pt x="216" y="2864"/>
                    <a:pt x="580" y="3245"/>
                    <a:pt x="1006" y="3518"/>
                  </a:cubicBezTo>
                  <a:cubicBezTo>
                    <a:pt x="1233" y="3665"/>
                    <a:pt x="1477" y="3785"/>
                    <a:pt x="1727" y="3887"/>
                  </a:cubicBezTo>
                  <a:cubicBezTo>
                    <a:pt x="1983" y="3995"/>
                    <a:pt x="2244" y="4074"/>
                    <a:pt x="2511" y="4137"/>
                  </a:cubicBezTo>
                  <a:cubicBezTo>
                    <a:pt x="3009" y="4258"/>
                    <a:pt x="3528" y="4325"/>
                    <a:pt x="4038" y="4325"/>
                  </a:cubicBezTo>
                  <a:cubicBezTo>
                    <a:pt x="4058" y="4325"/>
                    <a:pt x="4077" y="4325"/>
                    <a:pt x="4097" y="4325"/>
                  </a:cubicBezTo>
                  <a:cubicBezTo>
                    <a:pt x="4347" y="4325"/>
                    <a:pt x="4596" y="4302"/>
                    <a:pt x="4847" y="4268"/>
                  </a:cubicBezTo>
                  <a:cubicBezTo>
                    <a:pt x="5170" y="4223"/>
                    <a:pt x="5495" y="4165"/>
                    <a:pt x="5818" y="4092"/>
                  </a:cubicBezTo>
                  <a:cubicBezTo>
                    <a:pt x="6240" y="3995"/>
                    <a:pt x="6649" y="3864"/>
                    <a:pt x="7040" y="3688"/>
                  </a:cubicBezTo>
                  <a:cubicBezTo>
                    <a:pt x="7228" y="3609"/>
                    <a:pt x="7415" y="3512"/>
                    <a:pt x="7586" y="3399"/>
                  </a:cubicBezTo>
                  <a:cubicBezTo>
                    <a:pt x="7677" y="3342"/>
                    <a:pt x="7762" y="3279"/>
                    <a:pt x="7847" y="3211"/>
                  </a:cubicBezTo>
                  <a:cubicBezTo>
                    <a:pt x="7887" y="3177"/>
                    <a:pt x="7927" y="3143"/>
                    <a:pt x="7961" y="3108"/>
                  </a:cubicBezTo>
                  <a:cubicBezTo>
                    <a:pt x="7972" y="3103"/>
                    <a:pt x="7984" y="3092"/>
                    <a:pt x="7995" y="3080"/>
                  </a:cubicBezTo>
                  <a:cubicBezTo>
                    <a:pt x="8210" y="3290"/>
                    <a:pt x="8449" y="3473"/>
                    <a:pt x="8711" y="3631"/>
                  </a:cubicBezTo>
                  <a:cubicBezTo>
                    <a:pt x="8847" y="3717"/>
                    <a:pt x="8994" y="3790"/>
                    <a:pt x="9143" y="3859"/>
                  </a:cubicBezTo>
                  <a:cubicBezTo>
                    <a:pt x="9296" y="3927"/>
                    <a:pt x="9455" y="3995"/>
                    <a:pt x="9615" y="4040"/>
                  </a:cubicBezTo>
                  <a:cubicBezTo>
                    <a:pt x="9629" y="4043"/>
                    <a:pt x="9642" y="4044"/>
                    <a:pt x="9656" y="4044"/>
                  </a:cubicBezTo>
                  <a:cubicBezTo>
                    <a:pt x="9720" y="4044"/>
                    <a:pt x="9777" y="4010"/>
                    <a:pt x="9796" y="3944"/>
                  </a:cubicBezTo>
                  <a:cubicBezTo>
                    <a:pt x="9807" y="3910"/>
                    <a:pt x="9807" y="3864"/>
                    <a:pt x="9791" y="3830"/>
                  </a:cubicBezTo>
                  <a:lnTo>
                    <a:pt x="9785" y="3824"/>
                  </a:lnTo>
                  <a:cubicBezTo>
                    <a:pt x="9802" y="3722"/>
                    <a:pt x="9819" y="3620"/>
                    <a:pt x="9830" y="3518"/>
                  </a:cubicBezTo>
                  <a:cubicBezTo>
                    <a:pt x="9847" y="3376"/>
                    <a:pt x="9859" y="3234"/>
                    <a:pt x="9870" y="3092"/>
                  </a:cubicBezTo>
                  <a:cubicBezTo>
                    <a:pt x="9888" y="2802"/>
                    <a:pt x="9893" y="2518"/>
                    <a:pt x="9881" y="2227"/>
                  </a:cubicBezTo>
                  <a:cubicBezTo>
                    <a:pt x="9875" y="1938"/>
                    <a:pt x="9854" y="1648"/>
                    <a:pt x="9819" y="1359"/>
                  </a:cubicBezTo>
                  <a:cubicBezTo>
                    <a:pt x="9785" y="1074"/>
                    <a:pt x="9734" y="796"/>
                    <a:pt x="9671" y="523"/>
                  </a:cubicBezTo>
                  <a:cubicBezTo>
                    <a:pt x="9660" y="472"/>
                    <a:pt x="9615" y="438"/>
                    <a:pt x="9563" y="438"/>
                  </a:cubicBezTo>
                  <a:cubicBezTo>
                    <a:pt x="9558" y="438"/>
                    <a:pt x="9552" y="438"/>
                    <a:pt x="9540" y="444"/>
                  </a:cubicBezTo>
                  <a:cubicBezTo>
                    <a:pt x="9534" y="444"/>
                    <a:pt x="9529" y="444"/>
                    <a:pt x="9529" y="449"/>
                  </a:cubicBezTo>
                  <a:cubicBezTo>
                    <a:pt x="9518" y="449"/>
                    <a:pt x="9506" y="449"/>
                    <a:pt x="9495" y="455"/>
                  </a:cubicBezTo>
                  <a:cubicBezTo>
                    <a:pt x="9359" y="523"/>
                    <a:pt x="9233" y="614"/>
                    <a:pt x="9114" y="711"/>
                  </a:cubicBezTo>
                  <a:cubicBezTo>
                    <a:pt x="8994" y="808"/>
                    <a:pt x="8881" y="916"/>
                    <a:pt x="8768" y="1023"/>
                  </a:cubicBezTo>
                  <a:cubicBezTo>
                    <a:pt x="8585" y="1199"/>
                    <a:pt x="8409" y="1387"/>
                    <a:pt x="8228" y="1569"/>
                  </a:cubicBezTo>
                  <a:cubicBezTo>
                    <a:pt x="8210" y="1540"/>
                    <a:pt x="8188" y="1511"/>
                    <a:pt x="8165" y="1490"/>
                  </a:cubicBezTo>
                  <a:cubicBezTo>
                    <a:pt x="8131" y="1443"/>
                    <a:pt x="8092" y="1398"/>
                    <a:pt x="8052" y="1353"/>
                  </a:cubicBezTo>
                  <a:cubicBezTo>
                    <a:pt x="7978" y="1273"/>
                    <a:pt x="7892" y="1194"/>
                    <a:pt x="7813" y="1120"/>
                  </a:cubicBezTo>
                  <a:cubicBezTo>
                    <a:pt x="7637" y="961"/>
                    <a:pt x="7449" y="824"/>
                    <a:pt x="7250" y="706"/>
                  </a:cubicBezTo>
                  <a:cubicBezTo>
                    <a:pt x="6841" y="455"/>
                    <a:pt x="6398" y="284"/>
                    <a:pt x="5938" y="171"/>
                  </a:cubicBezTo>
                  <a:cubicBezTo>
                    <a:pt x="5472" y="58"/>
                    <a:pt x="4994" y="0"/>
                    <a:pt x="45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2"/>
            <p:cNvSpPr/>
            <p:nvPr/>
          </p:nvSpPr>
          <p:spPr>
            <a:xfrm flipH="1">
              <a:off x="4217535" y="4244725"/>
              <a:ext cx="196631" cy="69761"/>
            </a:xfrm>
            <a:custGeom>
              <a:avLst/>
              <a:gdLst/>
              <a:ahLst/>
              <a:cxnLst/>
              <a:rect l="l" t="t" r="r" b="b"/>
              <a:pathLst>
                <a:path w="6683" h="2371" extrusionOk="0">
                  <a:moveTo>
                    <a:pt x="2126" y="524"/>
                  </a:moveTo>
                  <a:cubicBezTo>
                    <a:pt x="2148" y="524"/>
                    <a:pt x="2171" y="530"/>
                    <a:pt x="2188" y="535"/>
                  </a:cubicBezTo>
                  <a:cubicBezTo>
                    <a:pt x="2229" y="541"/>
                    <a:pt x="2263" y="564"/>
                    <a:pt x="2290" y="598"/>
                  </a:cubicBezTo>
                  <a:cubicBezTo>
                    <a:pt x="2319" y="627"/>
                    <a:pt x="2336" y="666"/>
                    <a:pt x="2353" y="711"/>
                  </a:cubicBezTo>
                  <a:cubicBezTo>
                    <a:pt x="2370" y="740"/>
                    <a:pt x="2381" y="768"/>
                    <a:pt x="2387" y="802"/>
                  </a:cubicBezTo>
                  <a:cubicBezTo>
                    <a:pt x="2392" y="813"/>
                    <a:pt x="2399" y="824"/>
                    <a:pt x="2399" y="837"/>
                  </a:cubicBezTo>
                  <a:cubicBezTo>
                    <a:pt x="2405" y="899"/>
                    <a:pt x="2405" y="967"/>
                    <a:pt x="2399" y="1057"/>
                  </a:cubicBezTo>
                  <a:cubicBezTo>
                    <a:pt x="2387" y="1154"/>
                    <a:pt x="2376" y="1251"/>
                    <a:pt x="2365" y="1343"/>
                  </a:cubicBezTo>
                  <a:cubicBezTo>
                    <a:pt x="2347" y="1438"/>
                    <a:pt x="2331" y="1524"/>
                    <a:pt x="2302" y="1608"/>
                  </a:cubicBezTo>
                  <a:cubicBezTo>
                    <a:pt x="2279" y="1677"/>
                    <a:pt x="2256" y="1739"/>
                    <a:pt x="2205" y="1773"/>
                  </a:cubicBezTo>
                  <a:cubicBezTo>
                    <a:pt x="2166" y="1808"/>
                    <a:pt x="2120" y="1825"/>
                    <a:pt x="2080" y="1831"/>
                  </a:cubicBezTo>
                  <a:cubicBezTo>
                    <a:pt x="2051" y="1836"/>
                    <a:pt x="2024" y="1836"/>
                    <a:pt x="2001" y="1836"/>
                  </a:cubicBezTo>
                  <a:cubicBezTo>
                    <a:pt x="1983" y="1836"/>
                    <a:pt x="1967" y="1836"/>
                    <a:pt x="1949" y="1831"/>
                  </a:cubicBezTo>
                  <a:cubicBezTo>
                    <a:pt x="1854" y="1820"/>
                    <a:pt x="1762" y="1791"/>
                    <a:pt x="1655" y="1739"/>
                  </a:cubicBezTo>
                  <a:cubicBezTo>
                    <a:pt x="1513" y="1677"/>
                    <a:pt x="1376" y="1592"/>
                    <a:pt x="1245" y="1506"/>
                  </a:cubicBezTo>
                  <a:lnTo>
                    <a:pt x="1143" y="1445"/>
                  </a:lnTo>
                  <a:cubicBezTo>
                    <a:pt x="1125" y="1433"/>
                    <a:pt x="1114" y="1422"/>
                    <a:pt x="1114" y="1404"/>
                  </a:cubicBezTo>
                  <a:cubicBezTo>
                    <a:pt x="1109" y="1388"/>
                    <a:pt x="1109" y="1370"/>
                    <a:pt x="1120" y="1353"/>
                  </a:cubicBezTo>
                  <a:cubicBezTo>
                    <a:pt x="1131" y="1336"/>
                    <a:pt x="1154" y="1325"/>
                    <a:pt x="1177" y="1325"/>
                  </a:cubicBezTo>
                  <a:cubicBezTo>
                    <a:pt x="1188" y="1325"/>
                    <a:pt x="1199" y="1325"/>
                    <a:pt x="1211" y="1336"/>
                  </a:cubicBezTo>
                  <a:lnTo>
                    <a:pt x="1274" y="1370"/>
                  </a:lnTo>
                  <a:lnTo>
                    <a:pt x="1279" y="1377"/>
                  </a:lnTo>
                  <a:cubicBezTo>
                    <a:pt x="1404" y="1456"/>
                    <a:pt x="1529" y="1535"/>
                    <a:pt x="1665" y="1598"/>
                  </a:cubicBezTo>
                  <a:cubicBezTo>
                    <a:pt x="1762" y="1643"/>
                    <a:pt x="1836" y="1671"/>
                    <a:pt x="1910" y="1683"/>
                  </a:cubicBezTo>
                  <a:cubicBezTo>
                    <a:pt x="1938" y="1689"/>
                    <a:pt x="1967" y="1694"/>
                    <a:pt x="1990" y="1694"/>
                  </a:cubicBezTo>
                  <a:cubicBezTo>
                    <a:pt x="2001" y="1694"/>
                    <a:pt x="2006" y="1694"/>
                    <a:pt x="2017" y="1689"/>
                  </a:cubicBezTo>
                  <a:cubicBezTo>
                    <a:pt x="2030" y="1689"/>
                    <a:pt x="2046" y="1683"/>
                    <a:pt x="2064" y="1683"/>
                  </a:cubicBezTo>
                  <a:cubicBezTo>
                    <a:pt x="2075" y="1677"/>
                    <a:pt x="2085" y="1666"/>
                    <a:pt x="2103" y="1660"/>
                  </a:cubicBezTo>
                  <a:cubicBezTo>
                    <a:pt x="2103" y="1655"/>
                    <a:pt x="2109" y="1655"/>
                    <a:pt x="2114" y="1649"/>
                  </a:cubicBezTo>
                  <a:cubicBezTo>
                    <a:pt x="2114" y="1643"/>
                    <a:pt x="2120" y="1637"/>
                    <a:pt x="2120" y="1632"/>
                  </a:cubicBezTo>
                  <a:cubicBezTo>
                    <a:pt x="2148" y="1574"/>
                    <a:pt x="2160" y="1513"/>
                    <a:pt x="2171" y="1467"/>
                  </a:cubicBezTo>
                  <a:lnTo>
                    <a:pt x="2148" y="1461"/>
                  </a:lnTo>
                  <a:cubicBezTo>
                    <a:pt x="2126" y="1467"/>
                    <a:pt x="2109" y="1467"/>
                    <a:pt x="2085" y="1467"/>
                  </a:cubicBezTo>
                  <a:lnTo>
                    <a:pt x="2064" y="1467"/>
                  </a:lnTo>
                  <a:cubicBezTo>
                    <a:pt x="2012" y="1461"/>
                    <a:pt x="1956" y="1456"/>
                    <a:pt x="1893" y="1445"/>
                  </a:cubicBezTo>
                  <a:cubicBezTo>
                    <a:pt x="1762" y="1422"/>
                    <a:pt x="1637" y="1382"/>
                    <a:pt x="1535" y="1343"/>
                  </a:cubicBezTo>
                  <a:cubicBezTo>
                    <a:pt x="1495" y="1325"/>
                    <a:pt x="1472" y="1280"/>
                    <a:pt x="1484" y="1240"/>
                  </a:cubicBezTo>
                  <a:cubicBezTo>
                    <a:pt x="1495" y="1206"/>
                    <a:pt x="1529" y="1183"/>
                    <a:pt x="1563" y="1183"/>
                  </a:cubicBezTo>
                  <a:cubicBezTo>
                    <a:pt x="1574" y="1183"/>
                    <a:pt x="1581" y="1183"/>
                    <a:pt x="1586" y="1188"/>
                  </a:cubicBezTo>
                  <a:cubicBezTo>
                    <a:pt x="1717" y="1233"/>
                    <a:pt x="1859" y="1280"/>
                    <a:pt x="2001" y="1308"/>
                  </a:cubicBezTo>
                  <a:cubicBezTo>
                    <a:pt x="2046" y="1314"/>
                    <a:pt x="2085" y="1319"/>
                    <a:pt x="2126" y="1325"/>
                  </a:cubicBezTo>
                  <a:lnTo>
                    <a:pt x="2154" y="1325"/>
                  </a:lnTo>
                  <a:lnTo>
                    <a:pt x="2195" y="1330"/>
                  </a:lnTo>
                  <a:cubicBezTo>
                    <a:pt x="2205" y="1257"/>
                    <a:pt x="2211" y="1183"/>
                    <a:pt x="2216" y="1104"/>
                  </a:cubicBezTo>
                  <a:lnTo>
                    <a:pt x="2205" y="1092"/>
                  </a:lnTo>
                  <a:cubicBezTo>
                    <a:pt x="2166" y="1097"/>
                    <a:pt x="2120" y="1104"/>
                    <a:pt x="2080" y="1109"/>
                  </a:cubicBezTo>
                  <a:cubicBezTo>
                    <a:pt x="1967" y="1120"/>
                    <a:pt x="1881" y="1131"/>
                    <a:pt x="1807" y="1154"/>
                  </a:cubicBezTo>
                  <a:lnTo>
                    <a:pt x="1785" y="1154"/>
                  </a:lnTo>
                  <a:cubicBezTo>
                    <a:pt x="1739" y="1154"/>
                    <a:pt x="1694" y="1120"/>
                    <a:pt x="1689" y="1081"/>
                  </a:cubicBezTo>
                  <a:cubicBezTo>
                    <a:pt x="1671" y="1023"/>
                    <a:pt x="1705" y="973"/>
                    <a:pt x="1762" y="961"/>
                  </a:cubicBezTo>
                  <a:cubicBezTo>
                    <a:pt x="1859" y="933"/>
                    <a:pt x="1967" y="916"/>
                    <a:pt x="2075" y="910"/>
                  </a:cubicBezTo>
                  <a:lnTo>
                    <a:pt x="2154" y="910"/>
                  </a:lnTo>
                  <a:cubicBezTo>
                    <a:pt x="2177" y="910"/>
                    <a:pt x="2200" y="910"/>
                    <a:pt x="2222" y="916"/>
                  </a:cubicBezTo>
                  <a:lnTo>
                    <a:pt x="2222" y="887"/>
                  </a:lnTo>
                  <a:cubicBezTo>
                    <a:pt x="2216" y="865"/>
                    <a:pt x="2211" y="842"/>
                    <a:pt x="2205" y="819"/>
                  </a:cubicBezTo>
                  <a:cubicBezTo>
                    <a:pt x="2195" y="797"/>
                    <a:pt x="2182" y="763"/>
                    <a:pt x="2160" y="734"/>
                  </a:cubicBezTo>
                  <a:lnTo>
                    <a:pt x="2148" y="722"/>
                  </a:lnTo>
                  <a:lnTo>
                    <a:pt x="2143" y="717"/>
                  </a:lnTo>
                  <a:lnTo>
                    <a:pt x="2114" y="717"/>
                  </a:lnTo>
                  <a:cubicBezTo>
                    <a:pt x="2069" y="722"/>
                    <a:pt x="2024" y="734"/>
                    <a:pt x="1978" y="745"/>
                  </a:cubicBezTo>
                  <a:cubicBezTo>
                    <a:pt x="1949" y="751"/>
                    <a:pt x="1927" y="756"/>
                    <a:pt x="1904" y="763"/>
                  </a:cubicBezTo>
                  <a:lnTo>
                    <a:pt x="1865" y="768"/>
                  </a:lnTo>
                  <a:lnTo>
                    <a:pt x="1854" y="774"/>
                  </a:lnTo>
                  <a:cubicBezTo>
                    <a:pt x="1813" y="779"/>
                    <a:pt x="1773" y="785"/>
                    <a:pt x="1734" y="797"/>
                  </a:cubicBezTo>
                  <a:cubicBezTo>
                    <a:pt x="1683" y="813"/>
                    <a:pt x="1631" y="831"/>
                    <a:pt x="1569" y="853"/>
                  </a:cubicBezTo>
                  <a:cubicBezTo>
                    <a:pt x="1524" y="871"/>
                    <a:pt x="1479" y="887"/>
                    <a:pt x="1432" y="910"/>
                  </a:cubicBezTo>
                  <a:lnTo>
                    <a:pt x="1421" y="916"/>
                  </a:lnTo>
                  <a:cubicBezTo>
                    <a:pt x="1369" y="933"/>
                    <a:pt x="1324" y="955"/>
                    <a:pt x="1274" y="978"/>
                  </a:cubicBezTo>
                  <a:cubicBezTo>
                    <a:pt x="1256" y="984"/>
                    <a:pt x="1240" y="989"/>
                    <a:pt x="1222" y="989"/>
                  </a:cubicBezTo>
                  <a:lnTo>
                    <a:pt x="1217" y="989"/>
                  </a:lnTo>
                  <a:lnTo>
                    <a:pt x="1199" y="984"/>
                  </a:lnTo>
                  <a:lnTo>
                    <a:pt x="1183" y="984"/>
                  </a:lnTo>
                  <a:cubicBezTo>
                    <a:pt x="1154" y="973"/>
                    <a:pt x="1131" y="955"/>
                    <a:pt x="1120" y="927"/>
                  </a:cubicBezTo>
                  <a:cubicBezTo>
                    <a:pt x="1091" y="876"/>
                    <a:pt x="1109" y="808"/>
                    <a:pt x="1165" y="774"/>
                  </a:cubicBezTo>
                  <a:cubicBezTo>
                    <a:pt x="1233" y="734"/>
                    <a:pt x="1314" y="700"/>
                    <a:pt x="1416" y="666"/>
                  </a:cubicBezTo>
                  <a:cubicBezTo>
                    <a:pt x="1490" y="643"/>
                    <a:pt x="1574" y="627"/>
                    <a:pt x="1671" y="603"/>
                  </a:cubicBezTo>
                  <a:cubicBezTo>
                    <a:pt x="1705" y="598"/>
                    <a:pt x="1745" y="586"/>
                    <a:pt x="1785" y="580"/>
                  </a:cubicBezTo>
                  <a:lnTo>
                    <a:pt x="1813" y="575"/>
                  </a:lnTo>
                  <a:lnTo>
                    <a:pt x="1899" y="558"/>
                  </a:lnTo>
                  <a:lnTo>
                    <a:pt x="1938" y="552"/>
                  </a:lnTo>
                  <a:cubicBezTo>
                    <a:pt x="1978" y="546"/>
                    <a:pt x="2012" y="535"/>
                    <a:pt x="2051" y="530"/>
                  </a:cubicBezTo>
                  <a:cubicBezTo>
                    <a:pt x="2075" y="530"/>
                    <a:pt x="2098" y="524"/>
                    <a:pt x="2126" y="524"/>
                  </a:cubicBezTo>
                  <a:close/>
                  <a:moveTo>
                    <a:pt x="944" y="1"/>
                  </a:moveTo>
                  <a:cubicBezTo>
                    <a:pt x="694" y="1"/>
                    <a:pt x="438" y="13"/>
                    <a:pt x="183" y="35"/>
                  </a:cubicBezTo>
                  <a:lnTo>
                    <a:pt x="171" y="35"/>
                  </a:lnTo>
                  <a:cubicBezTo>
                    <a:pt x="108" y="40"/>
                    <a:pt x="58" y="52"/>
                    <a:pt x="0" y="58"/>
                  </a:cubicBezTo>
                  <a:cubicBezTo>
                    <a:pt x="74" y="189"/>
                    <a:pt x="131" y="342"/>
                    <a:pt x="165" y="501"/>
                  </a:cubicBezTo>
                  <a:cubicBezTo>
                    <a:pt x="188" y="598"/>
                    <a:pt x="199" y="695"/>
                    <a:pt x="210" y="785"/>
                  </a:cubicBezTo>
                  <a:cubicBezTo>
                    <a:pt x="217" y="882"/>
                    <a:pt x="228" y="989"/>
                    <a:pt x="228" y="1097"/>
                  </a:cubicBezTo>
                  <a:cubicBezTo>
                    <a:pt x="228" y="1206"/>
                    <a:pt x="217" y="1308"/>
                    <a:pt x="205" y="1404"/>
                  </a:cubicBezTo>
                  <a:cubicBezTo>
                    <a:pt x="188" y="1501"/>
                    <a:pt x="171" y="1603"/>
                    <a:pt x="137" y="1711"/>
                  </a:cubicBezTo>
                  <a:cubicBezTo>
                    <a:pt x="120" y="1768"/>
                    <a:pt x="108" y="1808"/>
                    <a:pt x="92" y="1847"/>
                  </a:cubicBezTo>
                  <a:cubicBezTo>
                    <a:pt x="68" y="1893"/>
                    <a:pt x="47" y="1938"/>
                    <a:pt x="18" y="1983"/>
                  </a:cubicBezTo>
                  <a:lnTo>
                    <a:pt x="6" y="2001"/>
                  </a:lnTo>
                  <a:lnTo>
                    <a:pt x="23" y="2007"/>
                  </a:lnTo>
                  <a:lnTo>
                    <a:pt x="40" y="2007"/>
                  </a:lnTo>
                  <a:cubicBezTo>
                    <a:pt x="176" y="2030"/>
                    <a:pt x="307" y="2052"/>
                    <a:pt x="438" y="2069"/>
                  </a:cubicBezTo>
                  <a:cubicBezTo>
                    <a:pt x="960" y="2132"/>
                    <a:pt x="1495" y="2166"/>
                    <a:pt x="2080" y="2172"/>
                  </a:cubicBezTo>
                  <a:lnTo>
                    <a:pt x="2166" y="2172"/>
                  </a:lnTo>
                  <a:cubicBezTo>
                    <a:pt x="2376" y="2172"/>
                    <a:pt x="2604" y="2166"/>
                    <a:pt x="2836" y="2161"/>
                  </a:cubicBezTo>
                  <a:cubicBezTo>
                    <a:pt x="3086" y="2148"/>
                    <a:pt x="3325" y="2143"/>
                    <a:pt x="3558" y="2120"/>
                  </a:cubicBezTo>
                  <a:cubicBezTo>
                    <a:pt x="3899" y="2086"/>
                    <a:pt x="4240" y="2024"/>
                    <a:pt x="4563" y="1944"/>
                  </a:cubicBezTo>
                  <a:cubicBezTo>
                    <a:pt x="4904" y="1854"/>
                    <a:pt x="5229" y="1739"/>
                    <a:pt x="5502" y="1637"/>
                  </a:cubicBezTo>
                  <a:lnTo>
                    <a:pt x="5536" y="1621"/>
                  </a:lnTo>
                  <a:cubicBezTo>
                    <a:pt x="5552" y="1615"/>
                    <a:pt x="5570" y="1608"/>
                    <a:pt x="5586" y="1608"/>
                  </a:cubicBezTo>
                  <a:cubicBezTo>
                    <a:pt x="5626" y="1608"/>
                    <a:pt x="5660" y="1632"/>
                    <a:pt x="5683" y="1666"/>
                  </a:cubicBezTo>
                  <a:cubicBezTo>
                    <a:pt x="5689" y="1683"/>
                    <a:pt x="5694" y="1694"/>
                    <a:pt x="5694" y="1711"/>
                  </a:cubicBezTo>
                  <a:cubicBezTo>
                    <a:pt x="5768" y="1813"/>
                    <a:pt x="5859" y="1910"/>
                    <a:pt x="5956" y="2001"/>
                  </a:cubicBezTo>
                  <a:cubicBezTo>
                    <a:pt x="6064" y="2086"/>
                    <a:pt x="6184" y="2166"/>
                    <a:pt x="6313" y="2234"/>
                  </a:cubicBezTo>
                  <a:cubicBezTo>
                    <a:pt x="6381" y="2269"/>
                    <a:pt x="6444" y="2303"/>
                    <a:pt x="6512" y="2331"/>
                  </a:cubicBezTo>
                  <a:lnTo>
                    <a:pt x="6552" y="2353"/>
                  </a:lnTo>
                  <a:lnTo>
                    <a:pt x="6586" y="2371"/>
                  </a:lnTo>
                  <a:lnTo>
                    <a:pt x="6593" y="2331"/>
                  </a:lnTo>
                  <a:cubicBezTo>
                    <a:pt x="6598" y="2274"/>
                    <a:pt x="6604" y="2222"/>
                    <a:pt x="6609" y="2166"/>
                  </a:cubicBezTo>
                  <a:lnTo>
                    <a:pt x="6614" y="2103"/>
                  </a:lnTo>
                  <a:lnTo>
                    <a:pt x="6632" y="1938"/>
                  </a:lnTo>
                  <a:lnTo>
                    <a:pt x="6614" y="1933"/>
                  </a:lnTo>
                  <a:cubicBezTo>
                    <a:pt x="6552" y="1933"/>
                    <a:pt x="6490" y="1928"/>
                    <a:pt x="6439" y="1915"/>
                  </a:cubicBezTo>
                  <a:cubicBezTo>
                    <a:pt x="6347" y="1899"/>
                    <a:pt x="6263" y="1881"/>
                    <a:pt x="6177" y="1865"/>
                  </a:cubicBezTo>
                  <a:cubicBezTo>
                    <a:pt x="6155" y="1859"/>
                    <a:pt x="6132" y="1836"/>
                    <a:pt x="6121" y="1813"/>
                  </a:cubicBezTo>
                  <a:cubicBezTo>
                    <a:pt x="6109" y="1791"/>
                    <a:pt x="6103" y="1763"/>
                    <a:pt x="6115" y="1739"/>
                  </a:cubicBezTo>
                  <a:cubicBezTo>
                    <a:pt x="6121" y="1718"/>
                    <a:pt x="6137" y="1694"/>
                    <a:pt x="6160" y="1683"/>
                  </a:cubicBezTo>
                  <a:cubicBezTo>
                    <a:pt x="6177" y="1677"/>
                    <a:pt x="6189" y="1671"/>
                    <a:pt x="6205" y="1671"/>
                  </a:cubicBezTo>
                  <a:cubicBezTo>
                    <a:pt x="6218" y="1671"/>
                    <a:pt x="6223" y="1671"/>
                    <a:pt x="6239" y="1677"/>
                  </a:cubicBezTo>
                  <a:cubicBezTo>
                    <a:pt x="6286" y="1683"/>
                    <a:pt x="6331" y="1694"/>
                    <a:pt x="6376" y="1700"/>
                  </a:cubicBezTo>
                  <a:cubicBezTo>
                    <a:pt x="6428" y="1711"/>
                    <a:pt x="6484" y="1718"/>
                    <a:pt x="6541" y="1728"/>
                  </a:cubicBezTo>
                  <a:lnTo>
                    <a:pt x="6575" y="1734"/>
                  </a:lnTo>
                  <a:cubicBezTo>
                    <a:pt x="6598" y="1734"/>
                    <a:pt x="6627" y="1739"/>
                    <a:pt x="6649" y="1745"/>
                  </a:cubicBezTo>
                  <a:lnTo>
                    <a:pt x="6661" y="1643"/>
                  </a:lnTo>
                  <a:cubicBezTo>
                    <a:pt x="6666" y="1592"/>
                    <a:pt x="6672" y="1540"/>
                    <a:pt x="6672" y="1495"/>
                  </a:cubicBezTo>
                  <a:cubicBezTo>
                    <a:pt x="6627" y="1495"/>
                    <a:pt x="6586" y="1501"/>
                    <a:pt x="6541" y="1501"/>
                  </a:cubicBezTo>
                  <a:lnTo>
                    <a:pt x="6524" y="1501"/>
                  </a:lnTo>
                  <a:lnTo>
                    <a:pt x="6490" y="1506"/>
                  </a:lnTo>
                  <a:cubicBezTo>
                    <a:pt x="6422" y="1506"/>
                    <a:pt x="6359" y="1513"/>
                    <a:pt x="6291" y="1518"/>
                  </a:cubicBezTo>
                  <a:cubicBezTo>
                    <a:pt x="6257" y="1518"/>
                    <a:pt x="6229" y="1495"/>
                    <a:pt x="6211" y="1479"/>
                  </a:cubicBezTo>
                  <a:cubicBezTo>
                    <a:pt x="6189" y="1456"/>
                    <a:pt x="6177" y="1427"/>
                    <a:pt x="6177" y="1393"/>
                  </a:cubicBezTo>
                  <a:cubicBezTo>
                    <a:pt x="6177" y="1364"/>
                    <a:pt x="6194" y="1336"/>
                    <a:pt x="6218" y="1314"/>
                  </a:cubicBezTo>
                  <a:cubicBezTo>
                    <a:pt x="6239" y="1291"/>
                    <a:pt x="6268" y="1285"/>
                    <a:pt x="6302" y="1280"/>
                  </a:cubicBezTo>
                  <a:cubicBezTo>
                    <a:pt x="6365" y="1274"/>
                    <a:pt x="6439" y="1274"/>
                    <a:pt x="6512" y="1274"/>
                  </a:cubicBezTo>
                  <a:cubicBezTo>
                    <a:pt x="6575" y="1274"/>
                    <a:pt x="6627" y="1274"/>
                    <a:pt x="6677" y="1285"/>
                  </a:cubicBezTo>
                  <a:cubicBezTo>
                    <a:pt x="6683" y="1165"/>
                    <a:pt x="6683" y="1052"/>
                    <a:pt x="6683" y="944"/>
                  </a:cubicBezTo>
                  <a:lnTo>
                    <a:pt x="6683" y="944"/>
                  </a:lnTo>
                  <a:lnTo>
                    <a:pt x="6632" y="967"/>
                  </a:lnTo>
                  <a:cubicBezTo>
                    <a:pt x="6609" y="978"/>
                    <a:pt x="6586" y="989"/>
                    <a:pt x="6564" y="1002"/>
                  </a:cubicBezTo>
                  <a:cubicBezTo>
                    <a:pt x="6490" y="1041"/>
                    <a:pt x="6422" y="1075"/>
                    <a:pt x="6365" y="1115"/>
                  </a:cubicBezTo>
                  <a:cubicBezTo>
                    <a:pt x="6359" y="1120"/>
                    <a:pt x="6347" y="1120"/>
                    <a:pt x="6342" y="1120"/>
                  </a:cubicBezTo>
                  <a:lnTo>
                    <a:pt x="6320" y="1120"/>
                  </a:lnTo>
                  <a:cubicBezTo>
                    <a:pt x="6308" y="1115"/>
                    <a:pt x="6291" y="1104"/>
                    <a:pt x="6286" y="1092"/>
                  </a:cubicBezTo>
                  <a:cubicBezTo>
                    <a:pt x="6279" y="1075"/>
                    <a:pt x="6279" y="1057"/>
                    <a:pt x="6279" y="1047"/>
                  </a:cubicBezTo>
                  <a:cubicBezTo>
                    <a:pt x="6286" y="1029"/>
                    <a:pt x="6297" y="1018"/>
                    <a:pt x="6308" y="1007"/>
                  </a:cubicBezTo>
                  <a:cubicBezTo>
                    <a:pt x="6388" y="961"/>
                    <a:pt x="6456" y="916"/>
                    <a:pt x="6524" y="882"/>
                  </a:cubicBezTo>
                  <a:cubicBezTo>
                    <a:pt x="6569" y="858"/>
                    <a:pt x="6620" y="831"/>
                    <a:pt x="6672" y="813"/>
                  </a:cubicBezTo>
                  <a:cubicBezTo>
                    <a:pt x="6672" y="785"/>
                    <a:pt x="6672" y="756"/>
                    <a:pt x="6666" y="734"/>
                  </a:cubicBezTo>
                  <a:cubicBezTo>
                    <a:pt x="6649" y="580"/>
                    <a:pt x="6627" y="444"/>
                    <a:pt x="6598" y="320"/>
                  </a:cubicBezTo>
                  <a:lnTo>
                    <a:pt x="6501" y="388"/>
                  </a:lnTo>
                  <a:lnTo>
                    <a:pt x="6467" y="410"/>
                  </a:lnTo>
                  <a:lnTo>
                    <a:pt x="6478" y="404"/>
                  </a:lnTo>
                  <a:lnTo>
                    <a:pt x="6478" y="404"/>
                  </a:lnTo>
                  <a:cubicBezTo>
                    <a:pt x="6320" y="517"/>
                    <a:pt x="6166" y="637"/>
                    <a:pt x="6024" y="768"/>
                  </a:cubicBezTo>
                  <a:cubicBezTo>
                    <a:pt x="5899" y="887"/>
                    <a:pt x="5768" y="1018"/>
                    <a:pt x="5644" y="1160"/>
                  </a:cubicBezTo>
                  <a:cubicBezTo>
                    <a:pt x="5631" y="1172"/>
                    <a:pt x="5626" y="1188"/>
                    <a:pt x="5609" y="1194"/>
                  </a:cubicBezTo>
                  <a:cubicBezTo>
                    <a:pt x="5592" y="1217"/>
                    <a:pt x="5563" y="1223"/>
                    <a:pt x="5541" y="1223"/>
                  </a:cubicBezTo>
                  <a:cubicBezTo>
                    <a:pt x="5518" y="1223"/>
                    <a:pt x="5489" y="1212"/>
                    <a:pt x="5473" y="1194"/>
                  </a:cubicBezTo>
                  <a:cubicBezTo>
                    <a:pt x="5473" y="1188"/>
                    <a:pt x="5468" y="1183"/>
                    <a:pt x="5461" y="1178"/>
                  </a:cubicBezTo>
                  <a:lnTo>
                    <a:pt x="5433" y="1165"/>
                  </a:lnTo>
                  <a:cubicBezTo>
                    <a:pt x="5399" y="1154"/>
                    <a:pt x="5371" y="1143"/>
                    <a:pt x="5342" y="1126"/>
                  </a:cubicBezTo>
                  <a:cubicBezTo>
                    <a:pt x="5279" y="1097"/>
                    <a:pt x="5222" y="1070"/>
                    <a:pt x="5161" y="1036"/>
                  </a:cubicBezTo>
                  <a:cubicBezTo>
                    <a:pt x="5058" y="984"/>
                    <a:pt x="4962" y="933"/>
                    <a:pt x="4859" y="887"/>
                  </a:cubicBezTo>
                  <a:lnTo>
                    <a:pt x="4859" y="887"/>
                  </a:lnTo>
                  <a:lnTo>
                    <a:pt x="4881" y="905"/>
                  </a:lnTo>
                  <a:cubicBezTo>
                    <a:pt x="4109" y="541"/>
                    <a:pt x="3291" y="279"/>
                    <a:pt x="2450" y="132"/>
                  </a:cubicBezTo>
                  <a:cubicBezTo>
                    <a:pt x="1944" y="47"/>
                    <a:pt x="1438" y="1"/>
                    <a:pt x="944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2"/>
            <p:cNvSpPr/>
            <p:nvPr/>
          </p:nvSpPr>
          <p:spPr>
            <a:xfrm flipH="1">
              <a:off x="4413782" y="4247108"/>
              <a:ext cx="73939" cy="54991"/>
            </a:xfrm>
            <a:custGeom>
              <a:avLst/>
              <a:gdLst/>
              <a:ahLst/>
              <a:cxnLst/>
              <a:rect l="l" t="t" r="r" b="b"/>
              <a:pathLst>
                <a:path w="2513" h="1869" extrusionOk="0">
                  <a:moveTo>
                    <a:pt x="1967" y="591"/>
                  </a:moveTo>
                  <a:cubicBezTo>
                    <a:pt x="2007" y="591"/>
                    <a:pt x="2052" y="614"/>
                    <a:pt x="2080" y="641"/>
                  </a:cubicBezTo>
                  <a:cubicBezTo>
                    <a:pt x="2114" y="675"/>
                    <a:pt x="2131" y="721"/>
                    <a:pt x="2131" y="772"/>
                  </a:cubicBezTo>
                  <a:cubicBezTo>
                    <a:pt x="2125" y="863"/>
                    <a:pt x="2052" y="931"/>
                    <a:pt x="1955" y="931"/>
                  </a:cubicBezTo>
                  <a:cubicBezTo>
                    <a:pt x="1910" y="931"/>
                    <a:pt x="1870" y="914"/>
                    <a:pt x="1842" y="886"/>
                  </a:cubicBezTo>
                  <a:cubicBezTo>
                    <a:pt x="1808" y="852"/>
                    <a:pt x="1790" y="801"/>
                    <a:pt x="1790" y="756"/>
                  </a:cubicBezTo>
                  <a:cubicBezTo>
                    <a:pt x="1790" y="664"/>
                    <a:pt x="1870" y="591"/>
                    <a:pt x="1967" y="591"/>
                  </a:cubicBezTo>
                  <a:close/>
                  <a:moveTo>
                    <a:pt x="2319" y="0"/>
                  </a:moveTo>
                  <a:cubicBezTo>
                    <a:pt x="1836" y="68"/>
                    <a:pt x="1375" y="187"/>
                    <a:pt x="955" y="346"/>
                  </a:cubicBezTo>
                  <a:cubicBezTo>
                    <a:pt x="614" y="477"/>
                    <a:pt x="290" y="636"/>
                    <a:pt x="1" y="818"/>
                  </a:cubicBezTo>
                  <a:cubicBezTo>
                    <a:pt x="51" y="874"/>
                    <a:pt x="114" y="937"/>
                    <a:pt x="182" y="994"/>
                  </a:cubicBezTo>
                  <a:cubicBezTo>
                    <a:pt x="392" y="1165"/>
                    <a:pt x="631" y="1312"/>
                    <a:pt x="921" y="1448"/>
                  </a:cubicBezTo>
                  <a:cubicBezTo>
                    <a:pt x="1302" y="1624"/>
                    <a:pt x="1728" y="1761"/>
                    <a:pt x="2233" y="1868"/>
                  </a:cubicBezTo>
                  <a:lnTo>
                    <a:pt x="2251" y="1829"/>
                  </a:lnTo>
                  <a:lnTo>
                    <a:pt x="2262" y="1795"/>
                  </a:lnTo>
                  <a:lnTo>
                    <a:pt x="2267" y="1784"/>
                  </a:lnTo>
                  <a:cubicBezTo>
                    <a:pt x="2296" y="1716"/>
                    <a:pt x="2319" y="1653"/>
                    <a:pt x="2342" y="1590"/>
                  </a:cubicBezTo>
                  <a:cubicBezTo>
                    <a:pt x="2398" y="1432"/>
                    <a:pt x="2438" y="1283"/>
                    <a:pt x="2466" y="1136"/>
                  </a:cubicBezTo>
                  <a:cubicBezTo>
                    <a:pt x="2500" y="921"/>
                    <a:pt x="2513" y="727"/>
                    <a:pt x="2495" y="539"/>
                  </a:cubicBezTo>
                  <a:cubicBezTo>
                    <a:pt x="2478" y="409"/>
                    <a:pt x="2450" y="278"/>
                    <a:pt x="2403" y="164"/>
                  </a:cubicBezTo>
                  <a:cubicBezTo>
                    <a:pt x="2382" y="108"/>
                    <a:pt x="2358" y="51"/>
                    <a:pt x="232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2"/>
            <p:cNvSpPr/>
            <p:nvPr/>
          </p:nvSpPr>
          <p:spPr>
            <a:xfrm flipH="1">
              <a:off x="4211150" y="4240076"/>
              <a:ext cx="283280" cy="82206"/>
            </a:xfrm>
            <a:custGeom>
              <a:avLst/>
              <a:gdLst/>
              <a:ahLst/>
              <a:cxnLst/>
              <a:rect l="l" t="t" r="r" b="b"/>
              <a:pathLst>
                <a:path w="9628" h="2794" extrusionOk="0">
                  <a:moveTo>
                    <a:pt x="2195" y="830"/>
                  </a:moveTo>
                  <a:cubicBezTo>
                    <a:pt x="2098" y="830"/>
                    <a:pt x="2018" y="898"/>
                    <a:pt x="2012" y="995"/>
                  </a:cubicBezTo>
                  <a:cubicBezTo>
                    <a:pt x="2012" y="1085"/>
                    <a:pt x="2086" y="1176"/>
                    <a:pt x="2183" y="1176"/>
                  </a:cubicBezTo>
                  <a:cubicBezTo>
                    <a:pt x="2274" y="1176"/>
                    <a:pt x="2359" y="1108"/>
                    <a:pt x="2359" y="1011"/>
                  </a:cubicBezTo>
                  <a:cubicBezTo>
                    <a:pt x="2366" y="921"/>
                    <a:pt x="2291" y="830"/>
                    <a:pt x="2195" y="830"/>
                  </a:cubicBezTo>
                  <a:close/>
                  <a:moveTo>
                    <a:pt x="4854" y="682"/>
                  </a:moveTo>
                  <a:cubicBezTo>
                    <a:pt x="4826" y="682"/>
                    <a:pt x="4803" y="682"/>
                    <a:pt x="4779" y="688"/>
                  </a:cubicBezTo>
                  <a:cubicBezTo>
                    <a:pt x="4729" y="693"/>
                    <a:pt x="4677" y="704"/>
                    <a:pt x="4627" y="716"/>
                  </a:cubicBezTo>
                  <a:cubicBezTo>
                    <a:pt x="4553" y="727"/>
                    <a:pt x="4473" y="744"/>
                    <a:pt x="4399" y="761"/>
                  </a:cubicBezTo>
                  <a:cubicBezTo>
                    <a:pt x="4314" y="778"/>
                    <a:pt x="4228" y="795"/>
                    <a:pt x="4144" y="824"/>
                  </a:cubicBezTo>
                  <a:cubicBezTo>
                    <a:pt x="4058" y="853"/>
                    <a:pt x="3973" y="880"/>
                    <a:pt x="3893" y="932"/>
                  </a:cubicBezTo>
                  <a:cubicBezTo>
                    <a:pt x="3837" y="960"/>
                    <a:pt x="3814" y="1029"/>
                    <a:pt x="3842" y="1085"/>
                  </a:cubicBezTo>
                  <a:cubicBezTo>
                    <a:pt x="3859" y="1113"/>
                    <a:pt x="3882" y="1136"/>
                    <a:pt x="3911" y="1142"/>
                  </a:cubicBezTo>
                  <a:cubicBezTo>
                    <a:pt x="3922" y="1147"/>
                    <a:pt x="3934" y="1147"/>
                    <a:pt x="3945" y="1147"/>
                  </a:cubicBezTo>
                  <a:cubicBezTo>
                    <a:pt x="3961" y="1147"/>
                    <a:pt x="3984" y="1147"/>
                    <a:pt x="4002" y="1136"/>
                  </a:cubicBezTo>
                  <a:cubicBezTo>
                    <a:pt x="4104" y="1097"/>
                    <a:pt x="4200" y="1050"/>
                    <a:pt x="4297" y="1011"/>
                  </a:cubicBezTo>
                  <a:cubicBezTo>
                    <a:pt x="4354" y="995"/>
                    <a:pt x="4404" y="971"/>
                    <a:pt x="4462" y="960"/>
                  </a:cubicBezTo>
                  <a:cubicBezTo>
                    <a:pt x="4519" y="943"/>
                    <a:pt x="4575" y="932"/>
                    <a:pt x="4632" y="921"/>
                  </a:cubicBezTo>
                  <a:cubicBezTo>
                    <a:pt x="4700" y="909"/>
                    <a:pt x="4768" y="887"/>
                    <a:pt x="4842" y="880"/>
                  </a:cubicBezTo>
                  <a:lnTo>
                    <a:pt x="4876" y="880"/>
                  </a:lnTo>
                  <a:cubicBezTo>
                    <a:pt x="4882" y="887"/>
                    <a:pt x="4888" y="892"/>
                    <a:pt x="4888" y="892"/>
                  </a:cubicBezTo>
                  <a:cubicBezTo>
                    <a:pt x="4905" y="921"/>
                    <a:pt x="4916" y="948"/>
                    <a:pt x="4933" y="982"/>
                  </a:cubicBezTo>
                  <a:cubicBezTo>
                    <a:pt x="4939" y="1005"/>
                    <a:pt x="4944" y="1023"/>
                    <a:pt x="4950" y="1045"/>
                  </a:cubicBezTo>
                  <a:lnTo>
                    <a:pt x="4950" y="1068"/>
                  </a:lnTo>
                  <a:lnTo>
                    <a:pt x="4803" y="1068"/>
                  </a:lnTo>
                  <a:cubicBezTo>
                    <a:pt x="4695" y="1074"/>
                    <a:pt x="4593" y="1091"/>
                    <a:pt x="4490" y="1113"/>
                  </a:cubicBezTo>
                  <a:cubicBezTo>
                    <a:pt x="4433" y="1131"/>
                    <a:pt x="4399" y="1181"/>
                    <a:pt x="4411" y="1239"/>
                  </a:cubicBezTo>
                  <a:cubicBezTo>
                    <a:pt x="4420" y="1281"/>
                    <a:pt x="4462" y="1317"/>
                    <a:pt x="4508" y="1317"/>
                  </a:cubicBezTo>
                  <a:cubicBezTo>
                    <a:pt x="4517" y="1317"/>
                    <a:pt x="4526" y="1315"/>
                    <a:pt x="4535" y="1312"/>
                  </a:cubicBezTo>
                  <a:cubicBezTo>
                    <a:pt x="4621" y="1289"/>
                    <a:pt x="4711" y="1278"/>
                    <a:pt x="4803" y="1267"/>
                  </a:cubicBezTo>
                  <a:cubicBezTo>
                    <a:pt x="4848" y="1262"/>
                    <a:pt x="4888" y="1262"/>
                    <a:pt x="4933" y="1255"/>
                  </a:cubicBezTo>
                  <a:lnTo>
                    <a:pt x="4944" y="1255"/>
                  </a:lnTo>
                  <a:lnTo>
                    <a:pt x="4944" y="1262"/>
                  </a:lnTo>
                  <a:cubicBezTo>
                    <a:pt x="4939" y="1336"/>
                    <a:pt x="4928" y="1409"/>
                    <a:pt x="4916" y="1483"/>
                  </a:cubicBezTo>
                  <a:lnTo>
                    <a:pt x="4854" y="1483"/>
                  </a:lnTo>
                  <a:cubicBezTo>
                    <a:pt x="4813" y="1477"/>
                    <a:pt x="4774" y="1472"/>
                    <a:pt x="4729" y="1466"/>
                  </a:cubicBezTo>
                  <a:cubicBezTo>
                    <a:pt x="4587" y="1438"/>
                    <a:pt x="4451" y="1391"/>
                    <a:pt x="4314" y="1341"/>
                  </a:cubicBezTo>
                  <a:lnTo>
                    <a:pt x="4291" y="1341"/>
                  </a:lnTo>
                  <a:cubicBezTo>
                    <a:pt x="4257" y="1341"/>
                    <a:pt x="4223" y="1364"/>
                    <a:pt x="4212" y="1398"/>
                  </a:cubicBezTo>
                  <a:cubicBezTo>
                    <a:pt x="4194" y="1443"/>
                    <a:pt x="4223" y="1488"/>
                    <a:pt x="4263" y="1501"/>
                  </a:cubicBezTo>
                  <a:cubicBezTo>
                    <a:pt x="4383" y="1546"/>
                    <a:pt x="4496" y="1580"/>
                    <a:pt x="4621" y="1603"/>
                  </a:cubicBezTo>
                  <a:cubicBezTo>
                    <a:pt x="4677" y="1614"/>
                    <a:pt x="4734" y="1625"/>
                    <a:pt x="4792" y="1625"/>
                  </a:cubicBezTo>
                  <a:lnTo>
                    <a:pt x="4888" y="1625"/>
                  </a:lnTo>
                  <a:cubicBezTo>
                    <a:pt x="4894" y="1625"/>
                    <a:pt x="4894" y="1619"/>
                    <a:pt x="4899" y="1619"/>
                  </a:cubicBezTo>
                  <a:cubicBezTo>
                    <a:pt x="4888" y="1682"/>
                    <a:pt x="4871" y="1739"/>
                    <a:pt x="4848" y="1790"/>
                  </a:cubicBezTo>
                  <a:cubicBezTo>
                    <a:pt x="4842" y="1795"/>
                    <a:pt x="4842" y="1801"/>
                    <a:pt x="4837" y="1807"/>
                  </a:cubicBezTo>
                  <a:cubicBezTo>
                    <a:pt x="4837" y="1813"/>
                    <a:pt x="4831" y="1813"/>
                    <a:pt x="4831" y="1818"/>
                  </a:cubicBezTo>
                  <a:cubicBezTo>
                    <a:pt x="4813" y="1824"/>
                    <a:pt x="4803" y="1829"/>
                    <a:pt x="4786" y="1835"/>
                  </a:cubicBezTo>
                  <a:cubicBezTo>
                    <a:pt x="4774" y="1841"/>
                    <a:pt x="4758" y="1847"/>
                    <a:pt x="4745" y="1847"/>
                  </a:cubicBezTo>
                  <a:cubicBezTo>
                    <a:pt x="4706" y="1847"/>
                    <a:pt x="4672" y="1847"/>
                    <a:pt x="4638" y="1841"/>
                  </a:cubicBezTo>
                  <a:cubicBezTo>
                    <a:pt x="4558" y="1824"/>
                    <a:pt x="4479" y="1795"/>
                    <a:pt x="4399" y="1761"/>
                  </a:cubicBezTo>
                  <a:cubicBezTo>
                    <a:pt x="4241" y="1682"/>
                    <a:pt x="4092" y="1585"/>
                    <a:pt x="3939" y="1488"/>
                  </a:cubicBezTo>
                  <a:cubicBezTo>
                    <a:pt x="3929" y="1482"/>
                    <a:pt x="3917" y="1479"/>
                    <a:pt x="3905" y="1479"/>
                  </a:cubicBezTo>
                  <a:cubicBezTo>
                    <a:pt x="3882" y="1479"/>
                    <a:pt x="3859" y="1489"/>
                    <a:pt x="3848" y="1511"/>
                  </a:cubicBezTo>
                  <a:cubicBezTo>
                    <a:pt x="3825" y="1540"/>
                    <a:pt x="3837" y="1585"/>
                    <a:pt x="3866" y="1603"/>
                  </a:cubicBezTo>
                  <a:cubicBezTo>
                    <a:pt x="4036" y="1711"/>
                    <a:pt x="4200" y="1818"/>
                    <a:pt x="4383" y="1903"/>
                  </a:cubicBezTo>
                  <a:cubicBezTo>
                    <a:pt x="4479" y="1944"/>
                    <a:pt x="4569" y="1978"/>
                    <a:pt x="4677" y="1994"/>
                  </a:cubicBezTo>
                  <a:cubicBezTo>
                    <a:pt x="4689" y="1996"/>
                    <a:pt x="4701" y="1996"/>
                    <a:pt x="4714" y="1996"/>
                  </a:cubicBezTo>
                  <a:cubicBezTo>
                    <a:pt x="4744" y="1996"/>
                    <a:pt x="4776" y="1993"/>
                    <a:pt x="4808" y="1989"/>
                  </a:cubicBezTo>
                  <a:cubicBezTo>
                    <a:pt x="4854" y="1983"/>
                    <a:pt x="4899" y="1960"/>
                    <a:pt x="4933" y="1937"/>
                  </a:cubicBezTo>
                  <a:cubicBezTo>
                    <a:pt x="4991" y="1897"/>
                    <a:pt x="5013" y="1829"/>
                    <a:pt x="5030" y="1766"/>
                  </a:cubicBezTo>
                  <a:cubicBezTo>
                    <a:pt x="5059" y="1682"/>
                    <a:pt x="5075" y="1591"/>
                    <a:pt x="5093" y="1501"/>
                  </a:cubicBezTo>
                  <a:cubicBezTo>
                    <a:pt x="5109" y="1404"/>
                    <a:pt x="5120" y="1312"/>
                    <a:pt x="5127" y="1215"/>
                  </a:cubicBezTo>
                  <a:cubicBezTo>
                    <a:pt x="5133" y="1142"/>
                    <a:pt x="5138" y="1068"/>
                    <a:pt x="5127" y="995"/>
                  </a:cubicBezTo>
                  <a:cubicBezTo>
                    <a:pt x="5127" y="982"/>
                    <a:pt x="5120" y="971"/>
                    <a:pt x="5120" y="960"/>
                  </a:cubicBezTo>
                  <a:cubicBezTo>
                    <a:pt x="5109" y="926"/>
                    <a:pt x="5098" y="898"/>
                    <a:pt x="5086" y="864"/>
                  </a:cubicBezTo>
                  <a:cubicBezTo>
                    <a:pt x="5070" y="824"/>
                    <a:pt x="5047" y="785"/>
                    <a:pt x="5018" y="750"/>
                  </a:cubicBezTo>
                  <a:cubicBezTo>
                    <a:pt x="4996" y="722"/>
                    <a:pt x="4957" y="699"/>
                    <a:pt x="4916" y="688"/>
                  </a:cubicBezTo>
                  <a:cubicBezTo>
                    <a:pt x="4894" y="682"/>
                    <a:pt x="4871" y="682"/>
                    <a:pt x="4854" y="682"/>
                  </a:cubicBezTo>
                  <a:close/>
                  <a:moveTo>
                    <a:pt x="2552" y="239"/>
                  </a:moveTo>
                  <a:cubicBezTo>
                    <a:pt x="2581" y="290"/>
                    <a:pt x="2610" y="347"/>
                    <a:pt x="2631" y="403"/>
                  </a:cubicBezTo>
                  <a:cubicBezTo>
                    <a:pt x="2678" y="523"/>
                    <a:pt x="2706" y="648"/>
                    <a:pt x="2717" y="778"/>
                  </a:cubicBezTo>
                  <a:cubicBezTo>
                    <a:pt x="2741" y="977"/>
                    <a:pt x="2723" y="1176"/>
                    <a:pt x="2694" y="1375"/>
                  </a:cubicBezTo>
                  <a:cubicBezTo>
                    <a:pt x="2666" y="1528"/>
                    <a:pt x="2621" y="1682"/>
                    <a:pt x="2570" y="1829"/>
                  </a:cubicBezTo>
                  <a:cubicBezTo>
                    <a:pt x="2547" y="1897"/>
                    <a:pt x="2518" y="1966"/>
                    <a:pt x="2490" y="2034"/>
                  </a:cubicBezTo>
                  <a:cubicBezTo>
                    <a:pt x="2479" y="2057"/>
                    <a:pt x="2473" y="2080"/>
                    <a:pt x="2461" y="2102"/>
                  </a:cubicBezTo>
                  <a:cubicBezTo>
                    <a:pt x="2012" y="2012"/>
                    <a:pt x="1569" y="1881"/>
                    <a:pt x="1149" y="1687"/>
                  </a:cubicBezTo>
                  <a:cubicBezTo>
                    <a:pt x="887" y="1562"/>
                    <a:pt x="638" y="1415"/>
                    <a:pt x="415" y="1228"/>
                  </a:cubicBezTo>
                  <a:cubicBezTo>
                    <a:pt x="347" y="1176"/>
                    <a:pt x="291" y="1119"/>
                    <a:pt x="229" y="1063"/>
                  </a:cubicBezTo>
                  <a:cubicBezTo>
                    <a:pt x="535" y="869"/>
                    <a:pt x="853" y="716"/>
                    <a:pt x="1183" y="585"/>
                  </a:cubicBezTo>
                  <a:cubicBezTo>
                    <a:pt x="1626" y="420"/>
                    <a:pt x="2081" y="307"/>
                    <a:pt x="2552" y="239"/>
                  </a:cubicBezTo>
                  <a:close/>
                  <a:moveTo>
                    <a:pt x="3677" y="161"/>
                  </a:moveTo>
                  <a:cubicBezTo>
                    <a:pt x="4175" y="161"/>
                    <a:pt x="4675" y="207"/>
                    <a:pt x="5167" y="290"/>
                  </a:cubicBezTo>
                  <a:cubicBezTo>
                    <a:pt x="6007" y="437"/>
                    <a:pt x="6825" y="693"/>
                    <a:pt x="7598" y="1057"/>
                  </a:cubicBezTo>
                  <a:cubicBezTo>
                    <a:pt x="7695" y="1102"/>
                    <a:pt x="7792" y="1147"/>
                    <a:pt x="7889" y="1199"/>
                  </a:cubicBezTo>
                  <a:cubicBezTo>
                    <a:pt x="7950" y="1228"/>
                    <a:pt x="8007" y="1262"/>
                    <a:pt x="8070" y="1284"/>
                  </a:cubicBezTo>
                  <a:cubicBezTo>
                    <a:pt x="8099" y="1301"/>
                    <a:pt x="8127" y="1312"/>
                    <a:pt x="8161" y="1323"/>
                  </a:cubicBezTo>
                  <a:cubicBezTo>
                    <a:pt x="8172" y="1330"/>
                    <a:pt x="8178" y="1330"/>
                    <a:pt x="8189" y="1336"/>
                  </a:cubicBezTo>
                  <a:cubicBezTo>
                    <a:pt x="8196" y="1341"/>
                    <a:pt x="8196" y="1346"/>
                    <a:pt x="8201" y="1352"/>
                  </a:cubicBezTo>
                  <a:cubicBezTo>
                    <a:pt x="8217" y="1370"/>
                    <a:pt x="8241" y="1381"/>
                    <a:pt x="8269" y="1381"/>
                  </a:cubicBezTo>
                  <a:cubicBezTo>
                    <a:pt x="8291" y="1381"/>
                    <a:pt x="8320" y="1375"/>
                    <a:pt x="8337" y="1357"/>
                  </a:cubicBezTo>
                  <a:cubicBezTo>
                    <a:pt x="8337" y="1352"/>
                    <a:pt x="8343" y="1352"/>
                    <a:pt x="8348" y="1346"/>
                  </a:cubicBezTo>
                  <a:lnTo>
                    <a:pt x="8366" y="1330"/>
                  </a:lnTo>
                  <a:cubicBezTo>
                    <a:pt x="8490" y="1187"/>
                    <a:pt x="8621" y="1057"/>
                    <a:pt x="8757" y="926"/>
                  </a:cubicBezTo>
                  <a:cubicBezTo>
                    <a:pt x="8899" y="795"/>
                    <a:pt x="9053" y="670"/>
                    <a:pt x="9218" y="557"/>
                  </a:cubicBezTo>
                  <a:cubicBezTo>
                    <a:pt x="9214" y="557"/>
                    <a:pt x="9211" y="557"/>
                    <a:pt x="9208" y="558"/>
                  </a:cubicBezTo>
                  <a:lnTo>
                    <a:pt x="9208" y="558"/>
                  </a:lnTo>
                  <a:cubicBezTo>
                    <a:pt x="9245" y="533"/>
                    <a:pt x="9284" y="508"/>
                    <a:pt x="9321" y="478"/>
                  </a:cubicBezTo>
                  <a:cubicBezTo>
                    <a:pt x="9355" y="614"/>
                    <a:pt x="9377" y="750"/>
                    <a:pt x="9394" y="892"/>
                  </a:cubicBezTo>
                  <a:cubicBezTo>
                    <a:pt x="9394" y="914"/>
                    <a:pt x="9394" y="943"/>
                    <a:pt x="9400" y="971"/>
                  </a:cubicBezTo>
                  <a:cubicBezTo>
                    <a:pt x="9348" y="989"/>
                    <a:pt x="9297" y="1011"/>
                    <a:pt x="9252" y="1040"/>
                  </a:cubicBezTo>
                  <a:cubicBezTo>
                    <a:pt x="9177" y="1074"/>
                    <a:pt x="9104" y="1119"/>
                    <a:pt x="9036" y="1165"/>
                  </a:cubicBezTo>
                  <a:cubicBezTo>
                    <a:pt x="9025" y="1176"/>
                    <a:pt x="9014" y="1187"/>
                    <a:pt x="9007" y="1205"/>
                  </a:cubicBezTo>
                  <a:cubicBezTo>
                    <a:pt x="9002" y="1215"/>
                    <a:pt x="9002" y="1233"/>
                    <a:pt x="9014" y="1250"/>
                  </a:cubicBezTo>
                  <a:cubicBezTo>
                    <a:pt x="9019" y="1262"/>
                    <a:pt x="9030" y="1273"/>
                    <a:pt x="9048" y="1278"/>
                  </a:cubicBezTo>
                  <a:cubicBezTo>
                    <a:pt x="9055" y="1280"/>
                    <a:pt x="9062" y="1282"/>
                    <a:pt x="9068" y="1282"/>
                  </a:cubicBezTo>
                  <a:cubicBezTo>
                    <a:pt x="9078" y="1282"/>
                    <a:pt x="9087" y="1279"/>
                    <a:pt x="9093" y="1273"/>
                  </a:cubicBezTo>
                  <a:cubicBezTo>
                    <a:pt x="9161" y="1233"/>
                    <a:pt x="9224" y="1194"/>
                    <a:pt x="9292" y="1160"/>
                  </a:cubicBezTo>
                  <a:cubicBezTo>
                    <a:pt x="9332" y="1142"/>
                    <a:pt x="9366" y="1119"/>
                    <a:pt x="9405" y="1102"/>
                  </a:cubicBezTo>
                  <a:cubicBezTo>
                    <a:pt x="9411" y="1215"/>
                    <a:pt x="9411" y="1330"/>
                    <a:pt x="9405" y="1443"/>
                  </a:cubicBezTo>
                  <a:cubicBezTo>
                    <a:pt x="9355" y="1432"/>
                    <a:pt x="9303" y="1426"/>
                    <a:pt x="9246" y="1426"/>
                  </a:cubicBezTo>
                  <a:lnTo>
                    <a:pt x="9240" y="1426"/>
                  </a:lnTo>
                  <a:cubicBezTo>
                    <a:pt x="9167" y="1426"/>
                    <a:pt x="9098" y="1432"/>
                    <a:pt x="9030" y="1438"/>
                  </a:cubicBezTo>
                  <a:cubicBezTo>
                    <a:pt x="8996" y="1438"/>
                    <a:pt x="8967" y="1443"/>
                    <a:pt x="8939" y="1472"/>
                  </a:cubicBezTo>
                  <a:cubicBezTo>
                    <a:pt x="8917" y="1488"/>
                    <a:pt x="8905" y="1522"/>
                    <a:pt x="8905" y="1551"/>
                  </a:cubicBezTo>
                  <a:cubicBezTo>
                    <a:pt x="8899" y="1585"/>
                    <a:pt x="8917" y="1614"/>
                    <a:pt x="8933" y="1637"/>
                  </a:cubicBezTo>
                  <a:cubicBezTo>
                    <a:pt x="8954" y="1657"/>
                    <a:pt x="8984" y="1677"/>
                    <a:pt x="9010" y="1677"/>
                  </a:cubicBezTo>
                  <a:cubicBezTo>
                    <a:pt x="9013" y="1677"/>
                    <a:pt x="9016" y="1677"/>
                    <a:pt x="9019" y="1676"/>
                  </a:cubicBezTo>
                  <a:cubicBezTo>
                    <a:pt x="9087" y="1671"/>
                    <a:pt x="9150" y="1671"/>
                    <a:pt x="9218" y="1664"/>
                  </a:cubicBezTo>
                  <a:cubicBezTo>
                    <a:pt x="9274" y="1659"/>
                    <a:pt x="9337" y="1659"/>
                    <a:pt x="9400" y="1653"/>
                  </a:cubicBezTo>
                  <a:lnTo>
                    <a:pt x="9400" y="1653"/>
                  </a:lnTo>
                  <a:cubicBezTo>
                    <a:pt x="9394" y="1698"/>
                    <a:pt x="9394" y="1750"/>
                    <a:pt x="9389" y="1801"/>
                  </a:cubicBezTo>
                  <a:cubicBezTo>
                    <a:pt x="9382" y="1835"/>
                    <a:pt x="9382" y="1869"/>
                    <a:pt x="9377" y="1903"/>
                  </a:cubicBezTo>
                  <a:cubicBezTo>
                    <a:pt x="9342" y="1892"/>
                    <a:pt x="9303" y="1886"/>
                    <a:pt x="9269" y="1886"/>
                  </a:cubicBezTo>
                  <a:cubicBezTo>
                    <a:pt x="9212" y="1876"/>
                    <a:pt x="9156" y="1863"/>
                    <a:pt x="9098" y="1858"/>
                  </a:cubicBezTo>
                  <a:lnTo>
                    <a:pt x="9104" y="1858"/>
                  </a:lnTo>
                  <a:cubicBezTo>
                    <a:pt x="9059" y="1847"/>
                    <a:pt x="9014" y="1841"/>
                    <a:pt x="8967" y="1829"/>
                  </a:cubicBezTo>
                  <a:cubicBezTo>
                    <a:pt x="8957" y="1829"/>
                    <a:pt x="8946" y="1824"/>
                    <a:pt x="8933" y="1824"/>
                  </a:cubicBezTo>
                  <a:cubicBezTo>
                    <a:pt x="8917" y="1824"/>
                    <a:pt x="8905" y="1829"/>
                    <a:pt x="8888" y="1841"/>
                  </a:cubicBezTo>
                  <a:cubicBezTo>
                    <a:pt x="8865" y="1852"/>
                    <a:pt x="8849" y="1869"/>
                    <a:pt x="8837" y="1897"/>
                  </a:cubicBezTo>
                  <a:cubicBezTo>
                    <a:pt x="8831" y="1921"/>
                    <a:pt x="8831" y="1949"/>
                    <a:pt x="8849" y="1978"/>
                  </a:cubicBezTo>
                  <a:cubicBezTo>
                    <a:pt x="8860" y="1994"/>
                    <a:pt x="8883" y="2017"/>
                    <a:pt x="8905" y="2023"/>
                  </a:cubicBezTo>
                  <a:cubicBezTo>
                    <a:pt x="8991" y="2046"/>
                    <a:pt x="9075" y="2062"/>
                    <a:pt x="9167" y="2073"/>
                  </a:cubicBezTo>
                  <a:cubicBezTo>
                    <a:pt x="9229" y="2086"/>
                    <a:pt x="9297" y="2096"/>
                    <a:pt x="9360" y="2096"/>
                  </a:cubicBezTo>
                  <a:cubicBezTo>
                    <a:pt x="9355" y="2148"/>
                    <a:pt x="9348" y="2204"/>
                    <a:pt x="9342" y="2261"/>
                  </a:cubicBezTo>
                  <a:cubicBezTo>
                    <a:pt x="9337" y="2335"/>
                    <a:pt x="9326" y="2409"/>
                    <a:pt x="9321" y="2489"/>
                  </a:cubicBezTo>
                  <a:cubicBezTo>
                    <a:pt x="9321" y="2500"/>
                    <a:pt x="9321" y="2511"/>
                    <a:pt x="9314" y="2523"/>
                  </a:cubicBezTo>
                  <a:cubicBezTo>
                    <a:pt x="9292" y="2511"/>
                    <a:pt x="9269" y="2500"/>
                    <a:pt x="9240" y="2489"/>
                  </a:cubicBezTo>
                  <a:cubicBezTo>
                    <a:pt x="9172" y="2461"/>
                    <a:pt x="9109" y="2427"/>
                    <a:pt x="9041" y="2392"/>
                  </a:cubicBezTo>
                  <a:cubicBezTo>
                    <a:pt x="8917" y="2324"/>
                    <a:pt x="8797" y="2244"/>
                    <a:pt x="8689" y="2154"/>
                  </a:cubicBezTo>
                  <a:cubicBezTo>
                    <a:pt x="8587" y="2068"/>
                    <a:pt x="8502" y="1978"/>
                    <a:pt x="8422" y="1869"/>
                  </a:cubicBezTo>
                  <a:cubicBezTo>
                    <a:pt x="8422" y="1852"/>
                    <a:pt x="8417" y="1841"/>
                    <a:pt x="8411" y="1824"/>
                  </a:cubicBezTo>
                  <a:cubicBezTo>
                    <a:pt x="8392" y="1785"/>
                    <a:pt x="8354" y="1767"/>
                    <a:pt x="8316" y="1767"/>
                  </a:cubicBezTo>
                  <a:cubicBezTo>
                    <a:pt x="8298" y="1767"/>
                    <a:pt x="8280" y="1771"/>
                    <a:pt x="8264" y="1779"/>
                  </a:cubicBezTo>
                  <a:cubicBezTo>
                    <a:pt x="8251" y="1784"/>
                    <a:pt x="8235" y="1790"/>
                    <a:pt x="8223" y="1795"/>
                  </a:cubicBezTo>
                  <a:cubicBezTo>
                    <a:pt x="7916" y="1910"/>
                    <a:pt x="7609" y="2017"/>
                    <a:pt x="7291" y="2102"/>
                  </a:cubicBezTo>
                  <a:cubicBezTo>
                    <a:pt x="6961" y="2182"/>
                    <a:pt x="6627" y="2244"/>
                    <a:pt x="6286" y="2272"/>
                  </a:cubicBezTo>
                  <a:cubicBezTo>
                    <a:pt x="6048" y="2296"/>
                    <a:pt x="5809" y="2306"/>
                    <a:pt x="5564" y="2312"/>
                  </a:cubicBezTo>
                  <a:cubicBezTo>
                    <a:pt x="5314" y="2324"/>
                    <a:pt x="5059" y="2324"/>
                    <a:pt x="4808" y="2324"/>
                  </a:cubicBezTo>
                  <a:cubicBezTo>
                    <a:pt x="4257" y="2324"/>
                    <a:pt x="3712" y="2290"/>
                    <a:pt x="3166" y="2222"/>
                  </a:cubicBezTo>
                  <a:cubicBezTo>
                    <a:pt x="3035" y="2204"/>
                    <a:pt x="2899" y="2188"/>
                    <a:pt x="2762" y="2165"/>
                  </a:cubicBezTo>
                  <a:cubicBezTo>
                    <a:pt x="2757" y="2159"/>
                    <a:pt x="2746" y="2159"/>
                    <a:pt x="2741" y="2159"/>
                  </a:cubicBezTo>
                  <a:cubicBezTo>
                    <a:pt x="2741" y="2154"/>
                    <a:pt x="2746" y="2148"/>
                    <a:pt x="2751" y="2141"/>
                  </a:cubicBezTo>
                  <a:cubicBezTo>
                    <a:pt x="2775" y="2096"/>
                    <a:pt x="2796" y="2051"/>
                    <a:pt x="2820" y="2005"/>
                  </a:cubicBezTo>
                  <a:cubicBezTo>
                    <a:pt x="2836" y="1960"/>
                    <a:pt x="2854" y="1915"/>
                    <a:pt x="2870" y="1869"/>
                  </a:cubicBezTo>
                  <a:cubicBezTo>
                    <a:pt x="2899" y="1773"/>
                    <a:pt x="2922" y="1671"/>
                    <a:pt x="2933" y="1562"/>
                  </a:cubicBezTo>
                  <a:cubicBezTo>
                    <a:pt x="2951" y="1460"/>
                    <a:pt x="2956" y="1357"/>
                    <a:pt x="2956" y="1255"/>
                  </a:cubicBezTo>
                  <a:cubicBezTo>
                    <a:pt x="2956" y="1153"/>
                    <a:pt x="2951" y="1045"/>
                    <a:pt x="2938" y="943"/>
                  </a:cubicBezTo>
                  <a:cubicBezTo>
                    <a:pt x="2927" y="846"/>
                    <a:pt x="2916" y="756"/>
                    <a:pt x="2893" y="659"/>
                  </a:cubicBezTo>
                  <a:cubicBezTo>
                    <a:pt x="2859" y="505"/>
                    <a:pt x="2809" y="352"/>
                    <a:pt x="2728" y="216"/>
                  </a:cubicBezTo>
                  <a:cubicBezTo>
                    <a:pt x="2786" y="210"/>
                    <a:pt x="2836" y="205"/>
                    <a:pt x="2893" y="198"/>
                  </a:cubicBezTo>
                  <a:lnTo>
                    <a:pt x="2911" y="198"/>
                  </a:lnTo>
                  <a:cubicBezTo>
                    <a:pt x="3165" y="173"/>
                    <a:pt x="3421" y="161"/>
                    <a:pt x="3677" y="161"/>
                  </a:cubicBezTo>
                  <a:close/>
                  <a:moveTo>
                    <a:pt x="3722" y="0"/>
                  </a:moveTo>
                  <a:cubicBezTo>
                    <a:pt x="3206" y="0"/>
                    <a:pt x="2678" y="45"/>
                    <a:pt x="2166" y="148"/>
                  </a:cubicBezTo>
                  <a:cubicBezTo>
                    <a:pt x="1791" y="227"/>
                    <a:pt x="1416" y="335"/>
                    <a:pt x="1058" y="478"/>
                  </a:cubicBezTo>
                  <a:cubicBezTo>
                    <a:pt x="706" y="620"/>
                    <a:pt x="365" y="795"/>
                    <a:pt x="53" y="1005"/>
                  </a:cubicBezTo>
                  <a:cubicBezTo>
                    <a:pt x="19" y="1029"/>
                    <a:pt x="1" y="1068"/>
                    <a:pt x="19" y="1102"/>
                  </a:cubicBezTo>
                  <a:cubicBezTo>
                    <a:pt x="24" y="1108"/>
                    <a:pt x="29" y="1113"/>
                    <a:pt x="35" y="1119"/>
                  </a:cubicBezTo>
                  <a:cubicBezTo>
                    <a:pt x="35" y="1136"/>
                    <a:pt x="40" y="1160"/>
                    <a:pt x="58" y="1170"/>
                  </a:cubicBezTo>
                  <a:cubicBezTo>
                    <a:pt x="229" y="1352"/>
                    <a:pt x="415" y="1506"/>
                    <a:pt x="620" y="1642"/>
                  </a:cubicBezTo>
                  <a:cubicBezTo>
                    <a:pt x="837" y="1784"/>
                    <a:pt x="1063" y="1903"/>
                    <a:pt x="1302" y="2005"/>
                  </a:cubicBezTo>
                  <a:cubicBezTo>
                    <a:pt x="1802" y="2222"/>
                    <a:pt x="2337" y="2353"/>
                    <a:pt x="2877" y="2448"/>
                  </a:cubicBezTo>
                  <a:cubicBezTo>
                    <a:pt x="3422" y="2540"/>
                    <a:pt x="3973" y="2585"/>
                    <a:pt x="4524" y="2602"/>
                  </a:cubicBezTo>
                  <a:cubicBezTo>
                    <a:pt x="4643" y="2605"/>
                    <a:pt x="4763" y="2606"/>
                    <a:pt x="4882" y="2606"/>
                  </a:cubicBezTo>
                  <a:cubicBezTo>
                    <a:pt x="5259" y="2606"/>
                    <a:pt x="5638" y="2593"/>
                    <a:pt x="6014" y="2563"/>
                  </a:cubicBezTo>
                  <a:cubicBezTo>
                    <a:pt x="6405" y="2534"/>
                    <a:pt x="6798" y="2482"/>
                    <a:pt x="7184" y="2398"/>
                  </a:cubicBezTo>
                  <a:cubicBezTo>
                    <a:pt x="7383" y="2353"/>
                    <a:pt x="7582" y="2296"/>
                    <a:pt x="7780" y="2227"/>
                  </a:cubicBezTo>
                  <a:cubicBezTo>
                    <a:pt x="7882" y="2193"/>
                    <a:pt x="7984" y="2154"/>
                    <a:pt x="8086" y="2107"/>
                  </a:cubicBezTo>
                  <a:cubicBezTo>
                    <a:pt x="8133" y="2091"/>
                    <a:pt x="8172" y="2068"/>
                    <a:pt x="8217" y="2051"/>
                  </a:cubicBezTo>
                  <a:cubicBezTo>
                    <a:pt x="8246" y="2034"/>
                    <a:pt x="8269" y="2023"/>
                    <a:pt x="8298" y="2005"/>
                  </a:cubicBezTo>
                  <a:cubicBezTo>
                    <a:pt x="8348" y="2080"/>
                    <a:pt x="8406" y="2148"/>
                    <a:pt x="8468" y="2210"/>
                  </a:cubicBezTo>
                  <a:cubicBezTo>
                    <a:pt x="8553" y="2290"/>
                    <a:pt x="8644" y="2369"/>
                    <a:pt x="8741" y="2437"/>
                  </a:cubicBezTo>
                  <a:cubicBezTo>
                    <a:pt x="8831" y="2500"/>
                    <a:pt x="8933" y="2557"/>
                    <a:pt x="9036" y="2608"/>
                  </a:cubicBezTo>
                  <a:cubicBezTo>
                    <a:pt x="9087" y="2637"/>
                    <a:pt x="9143" y="2660"/>
                    <a:pt x="9201" y="2682"/>
                  </a:cubicBezTo>
                  <a:cubicBezTo>
                    <a:pt x="9240" y="2699"/>
                    <a:pt x="9274" y="2710"/>
                    <a:pt x="9314" y="2716"/>
                  </a:cubicBezTo>
                  <a:lnTo>
                    <a:pt x="9314" y="2733"/>
                  </a:lnTo>
                  <a:cubicBezTo>
                    <a:pt x="9321" y="2762"/>
                    <a:pt x="9342" y="2784"/>
                    <a:pt x="9366" y="2789"/>
                  </a:cubicBezTo>
                  <a:cubicBezTo>
                    <a:pt x="9373" y="2792"/>
                    <a:pt x="9381" y="2794"/>
                    <a:pt x="9390" y="2794"/>
                  </a:cubicBezTo>
                  <a:cubicBezTo>
                    <a:pt x="9415" y="2794"/>
                    <a:pt x="9444" y="2781"/>
                    <a:pt x="9457" y="2755"/>
                  </a:cubicBezTo>
                  <a:cubicBezTo>
                    <a:pt x="9497" y="2671"/>
                    <a:pt x="9513" y="2579"/>
                    <a:pt x="9536" y="2489"/>
                  </a:cubicBezTo>
                  <a:cubicBezTo>
                    <a:pt x="9559" y="2375"/>
                    <a:pt x="9570" y="2267"/>
                    <a:pt x="9587" y="2154"/>
                  </a:cubicBezTo>
                  <a:cubicBezTo>
                    <a:pt x="9615" y="1955"/>
                    <a:pt x="9628" y="1750"/>
                    <a:pt x="9628" y="1546"/>
                  </a:cubicBezTo>
                  <a:cubicBezTo>
                    <a:pt x="9628" y="1341"/>
                    <a:pt x="9610" y="1147"/>
                    <a:pt x="9581" y="948"/>
                  </a:cubicBezTo>
                  <a:cubicBezTo>
                    <a:pt x="9553" y="744"/>
                    <a:pt x="9502" y="551"/>
                    <a:pt x="9445" y="352"/>
                  </a:cubicBezTo>
                  <a:cubicBezTo>
                    <a:pt x="9434" y="329"/>
                    <a:pt x="9416" y="313"/>
                    <a:pt x="9400" y="300"/>
                  </a:cubicBezTo>
                  <a:cubicBezTo>
                    <a:pt x="9382" y="290"/>
                    <a:pt x="9366" y="279"/>
                    <a:pt x="9342" y="279"/>
                  </a:cubicBezTo>
                  <a:cubicBezTo>
                    <a:pt x="9337" y="279"/>
                    <a:pt x="9332" y="279"/>
                    <a:pt x="9326" y="284"/>
                  </a:cubicBezTo>
                  <a:cubicBezTo>
                    <a:pt x="9269" y="300"/>
                    <a:pt x="9212" y="324"/>
                    <a:pt x="9161" y="352"/>
                  </a:cubicBezTo>
                  <a:cubicBezTo>
                    <a:pt x="9109" y="381"/>
                    <a:pt x="9059" y="415"/>
                    <a:pt x="9014" y="449"/>
                  </a:cubicBezTo>
                  <a:cubicBezTo>
                    <a:pt x="8912" y="517"/>
                    <a:pt x="8809" y="596"/>
                    <a:pt x="8718" y="682"/>
                  </a:cubicBezTo>
                  <a:cubicBezTo>
                    <a:pt x="8553" y="830"/>
                    <a:pt x="8406" y="995"/>
                    <a:pt x="8257" y="1160"/>
                  </a:cubicBezTo>
                  <a:cubicBezTo>
                    <a:pt x="8246" y="1147"/>
                    <a:pt x="8235" y="1142"/>
                    <a:pt x="8223" y="1136"/>
                  </a:cubicBezTo>
                  <a:cubicBezTo>
                    <a:pt x="8196" y="1113"/>
                    <a:pt x="8161" y="1097"/>
                    <a:pt x="8127" y="1079"/>
                  </a:cubicBezTo>
                  <a:cubicBezTo>
                    <a:pt x="8052" y="1034"/>
                    <a:pt x="7973" y="1000"/>
                    <a:pt x="7900" y="960"/>
                  </a:cubicBezTo>
                  <a:cubicBezTo>
                    <a:pt x="7780" y="898"/>
                    <a:pt x="7661" y="846"/>
                    <a:pt x="7541" y="790"/>
                  </a:cubicBezTo>
                  <a:cubicBezTo>
                    <a:pt x="7309" y="688"/>
                    <a:pt x="7076" y="596"/>
                    <a:pt x="6837" y="517"/>
                  </a:cubicBezTo>
                  <a:cubicBezTo>
                    <a:pt x="6337" y="347"/>
                    <a:pt x="5825" y="227"/>
                    <a:pt x="5309" y="137"/>
                  </a:cubicBezTo>
                  <a:cubicBezTo>
                    <a:pt x="4792" y="45"/>
                    <a:pt x="4263" y="0"/>
                    <a:pt x="373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2"/>
            <p:cNvSpPr/>
            <p:nvPr/>
          </p:nvSpPr>
          <p:spPr>
            <a:xfrm flipH="1">
              <a:off x="4468625" y="4134538"/>
              <a:ext cx="165884" cy="59080"/>
            </a:xfrm>
            <a:custGeom>
              <a:avLst/>
              <a:gdLst/>
              <a:ahLst/>
              <a:cxnLst/>
              <a:rect l="l" t="t" r="r" b="b"/>
              <a:pathLst>
                <a:path w="5638" h="2008" extrusionOk="0">
                  <a:moveTo>
                    <a:pt x="1821" y="582"/>
                  </a:moveTo>
                  <a:cubicBezTo>
                    <a:pt x="1830" y="582"/>
                    <a:pt x="1839" y="584"/>
                    <a:pt x="1847" y="587"/>
                  </a:cubicBezTo>
                  <a:cubicBezTo>
                    <a:pt x="1876" y="587"/>
                    <a:pt x="1910" y="604"/>
                    <a:pt x="1932" y="627"/>
                  </a:cubicBezTo>
                  <a:cubicBezTo>
                    <a:pt x="1961" y="649"/>
                    <a:pt x="1984" y="677"/>
                    <a:pt x="2000" y="711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0" y="797"/>
                    <a:pt x="2040" y="808"/>
                    <a:pt x="2047" y="814"/>
                  </a:cubicBezTo>
                  <a:cubicBezTo>
                    <a:pt x="2057" y="865"/>
                    <a:pt x="2063" y="921"/>
                    <a:pt x="2068" y="996"/>
                  </a:cubicBezTo>
                  <a:cubicBezTo>
                    <a:pt x="2068" y="1081"/>
                    <a:pt x="2068" y="1154"/>
                    <a:pt x="2063" y="1235"/>
                  </a:cubicBezTo>
                  <a:cubicBezTo>
                    <a:pt x="2057" y="1314"/>
                    <a:pt x="2052" y="1388"/>
                    <a:pt x="2040" y="1461"/>
                  </a:cubicBezTo>
                  <a:cubicBezTo>
                    <a:pt x="2029" y="1519"/>
                    <a:pt x="2012" y="1569"/>
                    <a:pt x="1978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3" y="1666"/>
                    <a:pt x="1835" y="1671"/>
                    <a:pt x="1813" y="1671"/>
                  </a:cubicBezTo>
                  <a:cubicBezTo>
                    <a:pt x="1796" y="1678"/>
                    <a:pt x="1785" y="1678"/>
                    <a:pt x="1767" y="1678"/>
                  </a:cubicBezTo>
                  <a:cubicBezTo>
                    <a:pt x="1693" y="1671"/>
                    <a:pt x="1614" y="1660"/>
                    <a:pt x="1517" y="1626"/>
                  </a:cubicBezTo>
                  <a:cubicBezTo>
                    <a:pt x="1392" y="1587"/>
                    <a:pt x="1273" y="1529"/>
                    <a:pt x="1160" y="1474"/>
                  </a:cubicBezTo>
                  <a:lnTo>
                    <a:pt x="1069" y="1433"/>
                  </a:lnTo>
                  <a:cubicBezTo>
                    <a:pt x="1058" y="1427"/>
                    <a:pt x="1046" y="1416"/>
                    <a:pt x="1040" y="1399"/>
                  </a:cubicBezTo>
                  <a:cubicBezTo>
                    <a:pt x="1035" y="1388"/>
                    <a:pt x="1035" y="1371"/>
                    <a:pt x="1046" y="1359"/>
                  </a:cubicBezTo>
                  <a:cubicBezTo>
                    <a:pt x="1051" y="1343"/>
                    <a:pt x="1069" y="1330"/>
                    <a:pt x="1085" y="1330"/>
                  </a:cubicBezTo>
                  <a:cubicBezTo>
                    <a:pt x="1097" y="1330"/>
                    <a:pt x="1108" y="1330"/>
                    <a:pt x="1114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9" y="1467"/>
                    <a:pt x="1512" y="1513"/>
                  </a:cubicBezTo>
                  <a:cubicBezTo>
                    <a:pt x="1597" y="1535"/>
                    <a:pt x="1665" y="1553"/>
                    <a:pt x="1722" y="1558"/>
                  </a:cubicBezTo>
                  <a:lnTo>
                    <a:pt x="1790" y="1558"/>
                  </a:lnTo>
                  <a:cubicBezTo>
                    <a:pt x="1796" y="1553"/>
                    <a:pt x="1801" y="1553"/>
                    <a:pt x="1813" y="1553"/>
                  </a:cubicBezTo>
                  <a:cubicBezTo>
                    <a:pt x="1824" y="1553"/>
                    <a:pt x="1835" y="1547"/>
                    <a:pt x="1847" y="1542"/>
                  </a:cubicBezTo>
                  <a:cubicBezTo>
                    <a:pt x="1858" y="1535"/>
                    <a:pt x="1869" y="1529"/>
                    <a:pt x="1882" y="1519"/>
                  </a:cubicBezTo>
                  <a:cubicBezTo>
                    <a:pt x="1882" y="1519"/>
                    <a:pt x="1882" y="1513"/>
                    <a:pt x="1887" y="1513"/>
                  </a:cubicBezTo>
                  <a:cubicBezTo>
                    <a:pt x="1887" y="1508"/>
                    <a:pt x="1892" y="1501"/>
                    <a:pt x="1892" y="1495"/>
                  </a:cubicBezTo>
                  <a:cubicBezTo>
                    <a:pt x="1910" y="1445"/>
                    <a:pt x="1916" y="1393"/>
                    <a:pt x="1916" y="1354"/>
                  </a:cubicBezTo>
                  <a:lnTo>
                    <a:pt x="1898" y="1354"/>
                  </a:lnTo>
                  <a:cubicBezTo>
                    <a:pt x="1882" y="1359"/>
                    <a:pt x="1864" y="1359"/>
                    <a:pt x="1847" y="1359"/>
                  </a:cubicBezTo>
                  <a:lnTo>
                    <a:pt x="1830" y="1364"/>
                  </a:lnTo>
                  <a:cubicBezTo>
                    <a:pt x="1785" y="1364"/>
                    <a:pt x="1740" y="1364"/>
                    <a:pt x="1682" y="1359"/>
                  </a:cubicBezTo>
                  <a:cubicBezTo>
                    <a:pt x="1575" y="1354"/>
                    <a:pt x="1472" y="1330"/>
                    <a:pt x="1386" y="1314"/>
                  </a:cubicBezTo>
                  <a:cubicBezTo>
                    <a:pt x="1347" y="1303"/>
                    <a:pt x="1324" y="1269"/>
                    <a:pt x="1331" y="1235"/>
                  </a:cubicBezTo>
                  <a:cubicBezTo>
                    <a:pt x="1336" y="1206"/>
                    <a:pt x="1365" y="1178"/>
                    <a:pt x="1392" y="1178"/>
                  </a:cubicBezTo>
                  <a:lnTo>
                    <a:pt x="1410" y="1178"/>
                  </a:lnTo>
                  <a:cubicBezTo>
                    <a:pt x="1523" y="1206"/>
                    <a:pt x="1643" y="1228"/>
                    <a:pt x="1762" y="1240"/>
                  </a:cubicBezTo>
                  <a:cubicBezTo>
                    <a:pt x="1788" y="1240"/>
                    <a:pt x="1812" y="1243"/>
                    <a:pt x="1835" y="1243"/>
                  </a:cubicBezTo>
                  <a:cubicBezTo>
                    <a:pt x="1847" y="1243"/>
                    <a:pt x="1858" y="1242"/>
                    <a:pt x="1869" y="1240"/>
                  </a:cubicBezTo>
                  <a:lnTo>
                    <a:pt x="1921" y="1240"/>
                  </a:lnTo>
                  <a:cubicBezTo>
                    <a:pt x="1927" y="1178"/>
                    <a:pt x="1927" y="1115"/>
                    <a:pt x="1921" y="1052"/>
                  </a:cubicBezTo>
                  <a:lnTo>
                    <a:pt x="1916" y="1047"/>
                  </a:lnTo>
                  <a:cubicBezTo>
                    <a:pt x="1882" y="1052"/>
                    <a:pt x="1842" y="1058"/>
                    <a:pt x="1808" y="1070"/>
                  </a:cubicBezTo>
                  <a:cubicBezTo>
                    <a:pt x="1717" y="1086"/>
                    <a:pt x="1648" y="1109"/>
                    <a:pt x="1586" y="1133"/>
                  </a:cubicBezTo>
                  <a:cubicBezTo>
                    <a:pt x="1580" y="1133"/>
                    <a:pt x="1575" y="1133"/>
                    <a:pt x="1569" y="1138"/>
                  </a:cubicBezTo>
                  <a:cubicBezTo>
                    <a:pt x="1535" y="1138"/>
                    <a:pt x="1494" y="1115"/>
                    <a:pt x="1483" y="1081"/>
                  </a:cubicBezTo>
                  <a:cubicBezTo>
                    <a:pt x="1467" y="1041"/>
                    <a:pt x="1489" y="989"/>
                    <a:pt x="1535" y="973"/>
                  </a:cubicBezTo>
                  <a:cubicBezTo>
                    <a:pt x="1614" y="944"/>
                    <a:pt x="1699" y="921"/>
                    <a:pt x="1785" y="905"/>
                  </a:cubicBezTo>
                  <a:cubicBezTo>
                    <a:pt x="1808" y="905"/>
                    <a:pt x="1830" y="899"/>
                    <a:pt x="1853" y="899"/>
                  </a:cubicBezTo>
                  <a:cubicBezTo>
                    <a:pt x="1869" y="894"/>
                    <a:pt x="1887" y="894"/>
                    <a:pt x="1910" y="894"/>
                  </a:cubicBezTo>
                  <a:lnTo>
                    <a:pt x="1903" y="871"/>
                  </a:lnTo>
                  <a:cubicBezTo>
                    <a:pt x="1898" y="853"/>
                    <a:pt x="1892" y="837"/>
                    <a:pt x="1887" y="819"/>
                  </a:cubicBezTo>
                  <a:cubicBezTo>
                    <a:pt x="1876" y="803"/>
                    <a:pt x="1858" y="774"/>
                    <a:pt x="1842" y="751"/>
                  </a:cubicBezTo>
                  <a:lnTo>
                    <a:pt x="1830" y="745"/>
                  </a:lnTo>
                  <a:lnTo>
                    <a:pt x="1824" y="740"/>
                  </a:lnTo>
                  <a:cubicBezTo>
                    <a:pt x="1819" y="740"/>
                    <a:pt x="1813" y="740"/>
                    <a:pt x="1808" y="745"/>
                  </a:cubicBezTo>
                  <a:lnTo>
                    <a:pt x="1801" y="745"/>
                  </a:lnTo>
                  <a:cubicBezTo>
                    <a:pt x="1762" y="751"/>
                    <a:pt x="1727" y="769"/>
                    <a:pt x="1693" y="779"/>
                  </a:cubicBezTo>
                  <a:cubicBezTo>
                    <a:pt x="1672" y="785"/>
                    <a:pt x="1654" y="792"/>
                    <a:pt x="1637" y="797"/>
                  </a:cubicBezTo>
                  <a:lnTo>
                    <a:pt x="1603" y="808"/>
                  </a:lnTo>
                  <a:lnTo>
                    <a:pt x="1591" y="814"/>
                  </a:lnTo>
                  <a:cubicBezTo>
                    <a:pt x="1562" y="819"/>
                    <a:pt x="1528" y="831"/>
                    <a:pt x="1494" y="848"/>
                  </a:cubicBezTo>
                  <a:cubicBezTo>
                    <a:pt x="1455" y="860"/>
                    <a:pt x="1415" y="882"/>
                    <a:pt x="1365" y="905"/>
                  </a:cubicBezTo>
                  <a:cubicBezTo>
                    <a:pt x="1331" y="928"/>
                    <a:pt x="1296" y="944"/>
                    <a:pt x="1256" y="968"/>
                  </a:cubicBezTo>
                  <a:lnTo>
                    <a:pt x="1250" y="968"/>
                  </a:lnTo>
                  <a:cubicBezTo>
                    <a:pt x="1211" y="989"/>
                    <a:pt x="1171" y="1013"/>
                    <a:pt x="1137" y="1036"/>
                  </a:cubicBezTo>
                  <a:cubicBezTo>
                    <a:pt x="1119" y="1041"/>
                    <a:pt x="1108" y="1047"/>
                    <a:pt x="1092" y="1052"/>
                  </a:cubicBezTo>
                  <a:lnTo>
                    <a:pt x="1085" y="1052"/>
                  </a:lnTo>
                  <a:lnTo>
                    <a:pt x="1074" y="1047"/>
                  </a:lnTo>
                  <a:lnTo>
                    <a:pt x="1063" y="1047"/>
                  </a:lnTo>
                  <a:cubicBezTo>
                    <a:pt x="1040" y="1047"/>
                    <a:pt x="1017" y="1030"/>
                    <a:pt x="1001" y="1007"/>
                  </a:cubicBezTo>
                  <a:cubicBezTo>
                    <a:pt x="972" y="968"/>
                    <a:pt x="983" y="910"/>
                    <a:pt x="1029" y="876"/>
                  </a:cubicBezTo>
                  <a:cubicBezTo>
                    <a:pt x="1080" y="837"/>
                    <a:pt x="1142" y="803"/>
                    <a:pt x="1221" y="769"/>
                  </a:cubicBezTo>
                  <a:cubicBezTo>
                    <a:pt x="1284" y="740"/>
                    <a:pt x="1347" y="717"/>
                    <a:pt x="1426" y="689"/>
                  </a:cubicBezTo>
                  <a:cubicBezTo>
                    <a:pt x="1455" y="683"/>
                    <a:pt x="1489" y="672"/>
                    <a:pt x="1517" y="661"/>
                  </a:cubicBezTo>
                  <a:lnTo>
                    <a:pt x="1541" y="655"/>
                  </a:lnTo>
                  <a:lnTo>
                    <a:pt x="1614" y="632"/>
                  </a:lnTo>
                  <a:lnTo>
                    <a:pt x="1643" y="627"/>
                  </a:lnTo>
                  <a:cubicBezTo>
                    <a:pt x="1672" y="614"/>
                    <a:pt x="1706" y="604"/>
                    <a:pt x="1733" y="598"/>
                  </a:cubicBezTo>
                  <a:cubicBezTo>
                    <a:pt x="1751" y="593"/>
                    <a:pt x="1774" y="587"/>
                    <a:pt x="1790" y="587"/>
                  </a:cubicBezTo>
                  <a:cubicBezTo>
                    <a:pt x="1802" y="584"/>
                    <a:pt x="1812" y="582"/>
                    <a:pt x="1821" y="582"/>
                  </a:cubicBezTo>
                  <a:close/>
                  <a:moveTo>
                    <a:pt x="5449" y="1"/>
                  </a:moveTo>
                  <a:lnTo>
                    <a:pt x="5375" y="63"/>
                  </a:lnTo>
                  <a:lnTo>
                    <a:pt x="5357" y="83"/>
                  </a:lnTo>
                  <a:lnTo>
                    <a:pt x="5357" y="83"/>
                  </a:lnTo>
                  <a:cubicBezTo>
                    <a:pt x="5238" y="190"/>
                    <a:pt x="5125" y="303"/>
                    <a:pt x="5024" y="422"/>
                  </a:cubicBezTo>
                  <a:cubicBezTo>
                    <a:pt x="4927" y="535"/>
                    <a:pt x="4835" y="655"/>
                    <a:pt x="4745" y="779"/>
                  </a:cubicBezTo>
                  <a:cubicBezTo>
                    <a:pt x="4740" y="792"/>
                    <a:pt x="4728" y="803"/>
                    <a:pt x="4722" y="808"/>
                  </a:cubicBezTo>
                  <a:cubicBezTo>
                    <a:pt x="4706" y="831"/>
                    <a:pt x="4683" y="837"/>
                    <a:pt x="4665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4" y="819"/>
                    <a:pt x="4604" y="814"/>
                    <a:pt x="4597" y="808"/>
                  </a:cubicBezTo>
                  <a:lnTo>
                    <a:pt x="4569" y="803"/>
                  </a:lnTo>
                  <a:cubicBezTo>
                    <a:pt x="4546" y="797"/>
                    <a:pt x="4518" y="792"/>
                    <a:pt x="4494" y="779"/>
                  </a:cubicBezTo>
                  <a:cubicBezTo>
                    <a:pt x="4439" y="763"/>
                    <a:pt x="4387" y="745"/>
                    <a:pt x="4336" y="724"/>
                  </a:cubicBezTo>
                  <a:cubicBezTo>
                    <a:pt x="4250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7" y="410"/>
                    <a:pt x="2728" y="273"/>
                    <a:pt x="2023" y="228"/>
                  </a:cubicBezTo>
                  <a:cubicBezTo>
                    <a:pt x="1882" y="221"/>
                    <a:pt x="1741" y="217"/>
                    <a:pt x="1602" y="217"/>
                  </a:cubicBezTo>
                  <a:cubicBezTo>
                    <a:pt x="1320" y="217"/>
                    <a:pt x="1043" y="232"/>
                    <a:pt x="773" y="263"/>
                  </a:cubicBezTo>
                  <a:cubicBezTo>
                    <a:pt x="563" y="286"/>
                    <a:pt x="358" y="320"/>
                    <a:pt x="148" y="365"/>
                  </a:cubicBezTo>
                  <a:lnTo>
                    <a:pt x="143" y="365"/>
                  </a:lnTo>
                  <a:cubicBezTo>
                    <a:pt x="91" y="376"/>
                    <a:pt x="46" y="388"/>
                    <a:pt x="1" y="393"/>
                  </a:cubicBezTo>
                  <a:cubicBezTo>
                    <a:pt x="75" y="501"/>
                    <a:pt x="137" y="621"/>
                    <a:pt x="177" y="751"/>
                  </a:cubicBezTo>
                  <a:cubicBezTo>
                    <a:pt x="205" y="826"/>
                    <a:pt x="227" y="899"/>
                    <a:pt x="240" y="979"/>
                  </a:cubicBezTo>
                  <a:cubicBezTo>
                    <a:pt x="256" y="1058"/>
                    <a:pt x="279" y="1144"/>
                    <a:pt x="285" y="1235"/>
                  </a:cubicBezTo>
                  <a:cubicBezTo>
                    <a:pt x="295" y="1319"/>
                    <a:pt x="295" y="1405"/>
                    <a:pt x="295" y="1490"/>
                  </a:cubicBezTo>
                  <a:cubicBezTo>
                    <a:pt x="290" y="1564"/>
                    <a:pt x="290" y="1655"/>
                    <a:pt x="267" y="1746"/>
                  </a:cubicBezTo>
                  <a:cubicBezTo>
                    <a:pt x="261" y="1791"/>
                    <a:pt x="250" y="1825"/>
                    <a:pt x="240" y="1860"/>
                  </a:cubicBezTo>
                  <a:cubicBezTo>
                    <a:pt x="227" y="1899"/>
                    <a:pt x="216" y="1939"/>
                    <a:pt x="199" y="1978"/>
                  </a:cubicBezTo>
                  <a:lnTo>
                    <a:pt x="188" y="1996"/>
                  </a:lnTo>
                  <a:lnTo>
                    <a:pt x="216" y="1996"/>
                  </a:lnTo>
                  <a:cubicBezTo>
                    <a:pt x="330" y="2001"/>
                    <a:pt x="437" y="2007"/>
                    <a:pt x="552" y="2007"/>
                  </a:cubicBezTo>
                  <a:cubicBezTo>
                    <a:pt x="595" y="2007"/>
                    <a:pt x="638" y="2008"/>
                    <a:pt x="681" y="2008"/>
                  </a:cubicBezTo>
                  <a:cubicBezTo>
                    <a:pt x="1071" y="2008"/>
                    <a:pt x="1474" y="1985"/>
                    <a:pt x="1910" y="1939"/>
                  </a:cubicBezTo>
                  <a:lnTo>
                    <a:pt x="1978" y="1933"/>
                  </a:lnTo>
                  <a:cubicBezTo>
                    <a:pt x="2154" y="1910"/>
                    <a:pt x="2336" y="1888"/>
                    <a:pt x="2529" y="1860"/>
                  </a:cubicBezTo>
                  <a:cubicBezTo>
                    <a:pt x="2734" y="1831"/>
                    <a:pt x="2926" y="1802"/>
                    <a:pt x="3120" y="1763"/>
                  </a:cubicBezTo>
                  <a:cubicBezTo>
                    <a:pt x="3398" y="1700"/>
                    <a:pt x="3671" y="1621"/>
                    <a:pt x="3927" y="1524"/>
                  </a:cubicBezTo>
                  <a:cubicBezTo>
                    <a:pt x="4205" y="1422"/>
                    <a:pt x="4460" y="1296"/>
                    <a:pt x="4672" y="1183"/>
                  </a:cubicBezTo>
                  <a:lnTo>
                    <a:pt x="4699" y="1172"/>
                  </a:lnTo>
                  <a:cubicBezTo>
                    <a:pt x="4711" y="1160"/>
                    <a:pt x="4722" y="1154"/>
                    <a:pt x="4740" y="1154"/>
                  </a:cubicBezTo>
                  <a:cubicBezTo>
                    <a:pt x="4744" y="1154"/>
                    <a:pt x="4748" y="1153"/>
                    <a:pt x="4752" y="1153"/>
                  </a:cubicBezTo>
                  <a:cubicBezTo>
                    <a:pt x="4781" y="1153"/>
                    <a:pt x="4804" y="1170"/>
                    <a:pt x="4825" y="1194"/>
                  </a:cubicBezTo>
                  <a:cubicBezTo>
                    <a:pt x="4830" y="1201"/>
                    <a:pt x="4835" y="1217"/>
                    <a:pt x="4835" y="1228"/>
                  </a:cubicBezTo>
                  <a:cubicBezTo>
                    <a:pt x="4910" y="1309"/>
                    <a:pt x="4990" y="1377"/>
                    <a:pt x="5081" y="1439"/>
                  </a:cubicBezTo>
                  <a:cubicBezTo>
                    <a:pt x="5176" y="1501"/>
                    <a:pt x="5285" y="1558"/>
                    <a:pt x="5399" y="1598"/>
                  </a:cubicBezTo>
                  <a:cubicBezTo>
                    <a:pt x="5456" y="1621"/>
                    <a:pt x="5512" y="1644"/>
                    <a:pt x="5569" y="1660"/>
                  </a:cubicBezTo>
                  <a:lnTo>
                    <a:pt x="5603" y="1678"/>
                  </a:lnTo>
                  <a:lnTo>
                    <a:pt x="5632" y="1684"/>
                  </a:lnTo>
                  <a:lnTo>
                    <a:pt x="5637" y="1655"/>
                  </a:lnTo>
                  <a:cubicBezTo>
                    <a:pt x="5632" y="1610"/>
                    <a:pt x="5632" y="1564"/>
                    <a:pt x="5632" y="1519"/>
                  </a:cubicBezTo>
                  <a:lnTo>
                    <a:pt x="5632" y="1461"/>
                  </a:lnTo>
                  <a:lnTo>
                    <a:pt x="5632" y="1325"/>
                  </a:lnTo>
                  <a:lnTo>
                    <a:pt x="5614" y="1325"/>
                  </a:lnTo>
                  <a:cubicBezTo>
                    <a:pt x="5589" y="1328"/>
                    <a:pt x="5563" y="1329"/>
                    <a:pt x="5538" y="1329"/>
                  </a:cubicBezTo>
                  <a:cubicBezTo>
                    <a:pt x="5514" y="1329"/>
                    <a:pt x="5489" y="1328"/>
                    <a:pt x="5467" y="1325"/>
                  </a:cubicBezTo>
                  <a:cubicBezTo>
                    <a:pt x="5393" y="1325"/>
                    <a:pt x="5325" y="1314"/>
                    <a:pt x="5251" y="1309"/>
                  </a:cubicBezTo>
                  <a:cubicBezTo>
                    <a:pt x="5228" y="1309"/>
                    <a:pt x="5205" y="1291"/>
                    <a:pt x="5200" y="1274"/>
                  </a:cubicBezTo>
                  <a:cubicBezTo>
                    <a:pt x="5183" y="1257"/>
                    <a:pt x="5183" y="1235"/>
                    <a:pt x="5183" y="1212"/>
                  </a:cubicBezTo>
                  <a:cubicBezTo>
                    <a:pt x="5189" y="1189"/>
                    <a:pt x="5200" y="1172"/>
                    <a:pt x="5217" y="1160"/>
                  </a:cubicBezTo>
                  <a:cubicBezTo>
                    <a:pt x="5228" y="1154"/>
                    <a:pt x="5239" y="1149"/>
                    <a:pt x="5257" y="1149"/>
                  </a:cubicBezTo>
                  <a:cubicBezTo>
                    <a:pt x="5260" y="1146"/>
                    <a:pt x="5262" y="1145"/>
                    <a:pt x="5266" y="1145"/>
                  </a:cubicBezTo>
                  <a:cubicBezTo>
                    <a:pt x="5269" y="1145"/>
                    <a:pt x="5273" y="1146"/>
                    <a:pt x="5279" y="1149"/>
                  </a:cubicBezTo>
                  <a:cubicBezTo>
                    <a:pt x="5320" y="1149"/>
                    <a:pt x="5359" y="1154"/>
                    <a:pt x="5399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4" y="1160"/>
                  </a:lnTo>
                  <a:cubicBezTo>
                    <a:pt x="5585" y="1160"/>
                    <a:pt x="5603" y="1167"/>
                    <a:pt x="5626" y="1167"/>
                  </a:cubicBezTo>
                  <a:lnTo>
                    <a:pt x="5626" y="1081"/>
                  </a:lnTo>
                  <a:cubicBezTo>
                    <a:pt x="5626" y="1041"/>
                    <a:pt x="5626" y="1002"/>
                    <a:pt x="5620" y="955"/>
                  </a:cubicBezTo>
                  <a:cubicBezTo>
                    <a:pt x="5585" y="968"/>
                    <a:pt x="5551" y="973"/>
                    <a:pt x="5512" y="979"/>
                  </a:cubicBezTo>
                  <a:lnTo>
                    <a:pt x="5501" y="979"/>
                  </a:lnTo>
                  <a:lnTo>
                    <a:pt x="5472" y="984"/>
                  </a:lnTo>
                  <a:cubicBezTo>
                    <a:pt x="5415" y="989"/>
                    <a:pt x="5365" y="1002"/>
                    <a:pt x="5307" y="1013"/>
                  </a:cubicBezTo>
                  <a:cubicBezTo>
                    <a:pt x="5279" y="1013"/>
                    <a:pt x="5257" y="1002"/>
                    <a:pt x="5239" y="989"/>
                  </a:cubicBezTo>
                  <a:cubicBezTo>
                    <a:pt x="5223" y="973"/>
                    <a:pt x="5205" y="950"/>
                    <a:pt x="5205" y="921"/>
                  </a:cubicBezTo>
                  <a:cubicBezTo>
                    <a:pt x="5205" y="899"/>
                    <a:pt x="5210" y="871"/>
                    <a:pt x="5228" y="853"/>
                  </a:cubicBezTo>
                  <a:cubicBezTo>
                    <a:pt x="5245" y="831"/>
                    <a:pt x="5268" y="826"/>
                    <a:pt x="5296" y="819"/>
                  </a:cubicBezTo>
                  <a:cubicBezTo>
                    <a:pt x="5347" y="808"/>
                    <a:pt x="5404" y="797"/>
                    <a:pt x="5467" y="792"/>
                  </a:cubicBezTo>
                  <a:cubicBezTo>
                    <a:pt x="5503" y="787"/>
                    <a:pt x="5537" y="783"/>
                    <a:pt x="5570" y="783"/>
                  </a:cubicBezTo>
                  <a:cubicBezTo>
                    <a:pt x="5583" y="783"/>
                    <a:pt x="5596" y="783"/>
                    <a:pt x="5609" y="785"/>
                  </a:cubicBezTo>
                  <a:cubicBezTo>
                    <a:pt x="5603" y="689"/>
                    <a:pt x="5592" y="598"/>
                    <a:pt x="5575" y="507"/>
                  </a:cubicBezTo>
                  <a:lnTo>
                    <a:pt x="5540" y="530"/>
                  </a:lnTo>
                  <a:cubicBezTo>
                    <a:pt x="5524" y="541"/>
                    <a:pt x="5501" y="546"/>
                    <a:pt x="5490" y="564"/>
                  </a:cubicBezTo>
                  <a:cubicBezTo>
                    <a:pt x="5427" y="604"/>
                    <a:pt x="5375" y="638"/>
                    <a:pt x="5336" y="677"/>
                  </a:cubicBezTo>
                  <a:cubicBezTo>
                    <a:pt x="5330" y="677"/>
                    <a:pt x="5325" y="683"/>
                    <a:pt x="5313" y="683"/>
                  </a:cubicBezTo>
                  <a:lnTo>
                    <a:pt x="5296" y="683"/>
                  </a:lnTo>
                  <a:cubicBezTo>
                    <a:pt x="5285" y="677"/>
                    <a:pt x="5273" y="672"/>
                    <a:pt x="5268" y="661"/>
                  </a:cubicBezTo>
                  <a:cubicBezTo>
                    <a:pt x="5257" y="649"/>
                    <a:pt x="5257" y="638"/>
                    <a:pt x="5257" y="627"/>
                  </a:cubicBezTo>
                  <a:cubicBezTo>
                    <a:pt x="5262" y="609"/>
                    <a:pt x="5268" y="604"/>
                    <a:pt x="5279" y="593"/>
                  </a:cubicBezTo>
                  <a:cubicBezTo>
                    <a:pt x="5336" y="546"/>
                    <a:pt x="5388" y="507"/>
                    <a:pt x="5444" y="467"/>
                  </a:cubicBezTo>
                  <a:cubicBezTo>
                    <a:pt x="5478" y="444"/>
                    <a:pt x="5517" y="417"/>
                    <a:pt x="5558" y="399"/>
                  </a:cubicBezTo>
                  <a:cubicBezTo>
                    <a:pt x="5551" y="376"/>
                    <a:pt x="5551" y="354"/>
                    <a:pt x="5546" y="331"/>
                  </a:cubicBezTo>
                  <a:cubicBezTo>
                    <a:pt x="5517" y="205"/>
                    <a:pt x="5490" y="98"/>
                    <a:pt x="544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2"/>
            <p:cNvSpPr/>
            <p:nvPr/>
          </p:nvSpPr>
          <p:spPr>
            <a:xfrm flipH="1">
              <a:off x="4631831" y="4147278"/>
              <a:ext cx="60846" cy="45487"/>
            </a:xfrm>
            <a:custGeom>
              <a:avLst/>
              <a:gdLst/>
              <a:ahLst/>
              <a:cxnLst/>
              <a:rect l="l" t="t" r="r" b="b"/>
              <a:pathLst>
                <a:path w="2068" h="1546" extrusionOk="0">
                  <a:moveTo>
                    <a:pt x="1612" y="521"/>
                  </a:moveTo>
                  <a:cubicBezTo>
                    <a:pt x="1641" y="521"/>
                    <a:pt x="1669" y="533"/>
                    <a:pt x="1693" y="551"/>
                  </a:cubicBezTo>
                  <a:cubicBezTo>
                    <a:pt x="1727" y="580"/>
                    <a:pt x="1745" y="614"/>
                    <a:pt x="1750" y="653"/>
                  </a:cubicBezTo>
                  <a:cubicBezTo>
                    <a:pt x="1756" y="727"/>
                    <a:pt x="1698" y="795"/>
                    <a:pt x="1619" y="802"/>
                  </a:cubicBezTo>
                  <a:cubicBezTo>
                    <a:pt x="1614" y="803"/>
                    <a:pt x="1608" y="803"/>
                    <a:pt x="1603" y="803"/>
                  </a:cubicBezTo>
                  <a:cubicBezTo>
                    <a:pt x="1573" y="803"/>
                    <a:pt x="1542" y="792"/>
                    <a:pt x="1522" y="773"/>
                  </a:cubicBezTo>
                  <a:cubicBezTo>
                    <a:pt x="1488" y="745"/>
                    <a:pt x="1472" y="711"/>
                    <a:pt x="1467" y="671"/>
                  </a:cubicBezTo>
                  <a:cubicBezTo>
                    <a:pt x="1460" y="597"/>
                    <a:pt x="1517" y="529"/>
                    <a:pt x="1596" y="522"/>
                  </a:cubicBezTo>
                  <a:cubicBezTo>
                    <a:pt x="1602" y="521"/>
                    <a:pt x="1607" y="521"/>
                    <a:pt x="1612" y="521"/>
                  </a:cubicBezTo>
                  <a:close/>
                  <a:moveTo>
                    <a:pt x="1835" y="0"/>
                  </a:moveTo>
                  <a:cubicBezTo>
                    <a:pt x="1443" y="102"/>
                    <a:pt x="1074" y="239"/>
                    <a:pt x="744" y="415"/>
                  </a:cubicBezTo>
                  <a:cubicBezTo>
                    <a:pt x="471" y="551"/>
                    <a:pt x="227" y="711"/>
                    <a:pt x="0" y="886"/>
                  </a:cubicBezTo>
                  <a:cubicBezTo>
                    <a:pt x="51" y="931"/>
                    <a:pt x="108" y="972"/>
                    <a:pt x="171" y="1017"/>
                  </a:cubicBezTo>
                  <a:cubicBezTo>
                    <a:pt x="358" y="1136"/>
                    <a:pt x="568" y="1238"/>
                    <a:pt x="819" y="1324"/>
                  </a:cubicBezTo>
                  <a:cubicBezTo>
                    <a:pt x="1147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1" y="1416"/>
                    <a:pt x="1989" y="1364"/>
                    <a:pt x="2000" y="1307"/>
                  </a:cubicBezTo>
                  <a:cubicBezTo>
                    <a:pt x="2028" y="1170"/>
                    <a:pt x="2052" y="1046"/>
                    <a:pt x="2057" y="921"/>
                  </a:cubicBezTo>
                  <a:cubicBezTo>
                    <a:pt x="2068" y="745"/>
                    <a:pt x="2057" y="580"/>
                    <a:pt x="2028" y="432"/>
                  </a:cubicBezTo>
                  <a:cubicBezTo>
                    <a:pt x="2000" y="318"/>
                    <a:pt x="1966" y="216"/>
                    <a:pt x="1921" y="126"/>
                  </a:cubicBezTo>
                  <a:cubicBezTo>
                    <a:pt x="1897" y="79"/>
                    <a:pt x="1869" y="40"/>
                    <a:pt x="183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2"/>
            <p:cNvSpPr/>
            <p:nvPr/>
          </p:nvSpPr>
          <p:spPr>
            <a:xfrm flipH="1">
              <a:off x="4463123" y="4129654"/>
              <a:ext cx="234939" cy="70555"/>
            </a:xfrm>
            <a:custGeom>
              <a:avLst/>
              <a:gdLst/>
              <a:ahLst/>
              <a:cxnLst/>
              <a:rect l="l" t="t" r="r" b="b"/>
              <a:pathLst>
                <a:path w="7985" h="2398" extrusionOk="0">
                  <a:moveTo>
                    <a:pt x="1789" y="1116"/>
                  </a:moveTo>
                  <a:cubicBezTo>
                    <a:pt x="1786" y="1116"/>
                    <a:pt x="1782" y="1116"/>
                    <a:pt x="1779" y="1116"/>
                  </a:cubicBezTo>
                  <a:cubicBezTo>
                    <a:pt x="1700" y="1128"/>
                    <a:pt x="1643" y="1190"/>
                    <a:pt x="1650" y="1270"/>
                  </a:cubicBezTo>
                  <a:cubicBezTo>
                    <a:pt x="1655" y="1346"/>
                    <a:pt x="1718" y="1407"/>
                    <a:pt x="1793" y="1407"/>
                  </a:cubicBezTo>
                  <a:cubicBezTo>
                    <a:pt x="1796" y="1407"/>
                    <a:pt x="1799" y="1407"/>
                    <a:pt x="1802" y="1406"/>
                  </a:cubicBezTo>
                  <a:cubicBezTo>
                    <a:pt x="1876" y="1394"/>
                    <a:pt x="1939" y="1333"/>
                    <a:pt x="1933" y="1252"/>
                  </a:cubicBezTo>
                  <a:cubicBezTo>
                    <a:pt x="1928" y="1176"/>
                    <a:pt x="1865" y="1116"/>
                    <a:pt x="1789" y="1116"/>
                  </a:cubicBezTo>
                  <a:close/>
                  <a:moveTo>
                    <a:pt x="3950" y="746"/>
                  </a:moveTo>
                  <a:cubicBezTo>
                    <a:pt x="3934" y="753"/>
                    <a:pt x="3911" y="759"/>
                    <a:pt x="3893" y="759"/>
                  </a:cubicBezTo>
                  <a:cubicBezTo>
                    <a:pt x="3853" y="770"/>
                    <a:pt x="3814" y="787"/>
                    <a:pt x="3769" y="798"/>
                  </a:cubicBezTo>
                  <a:cubicBezTo>
                    <a:pt x="3712" y="815"/>
                    <a:pt x="3649" y="838"/>
                    <a:pt x="3586" y="855"/>
                  </a:cubicBezTo>
                  <a:cubicBezTo>
                    <a:pt x="3518" y="877"/>
                    <a:pt x="3450" y="900"/>
                    <a:pt x="3381" y="929"/>
                  </a:cubicBezTo>
                  <a:cubicBezTo>
                    <a:pt x="3313" y="963"/>
                    <a:pt x="3245" y="997"/>
                    <a:pt x="3184" y="1042"/>
                  </a:cubicBezTo>
                  <a:cubicBezTo>
                    <a:pt x="3143" y="1076"/>
                    <a:pt x="3132" y="1134"/>
                    <a:pt x="3161" y="1179"/>
                  </a:cubicBezTo>
                  <a:cubicBezTo>
                    <a:pt x="3177" y="1196"/>
                    <a:pt x="3195" y="1213"/>
                    <a:pt x="3223" y="1218"/>
                  </a:cubicBezTo>
                  <a:lnTo>
                    <a:pt x="3245" y="1218"/>
                  </a:lnTo>
                  <a:cubicBezTo>
                    <a:pt x="3263" y="1218"/>
                    <a:pt x="3279" y="1213"/>
                    <a:pt x="3297" y="1202"/>
                  </a:cubicBezTo>
                  <a:cubicBezTo>
                    <a:pt x="3371" y="1162"/>
                    <a:pt x="3450" y="1116"/>
                    <a:pt x="3525" y="1071"/>
                  </a:cubicBezTo>
                  <a:cubicBezTo>
                    <a:pt x="3570" y="1053"/>
                    <a:pt x="3615" y="1031"/>
                    <a:pt x="3654" y="1014"/>
                  </a:cubicBezTo>
                  <a:cubicBezTo>
                    <a:pt x="3701" y="997"/>
                    <a:pt x="3751" y="980"/>
                    <a:pt x="3797" y="969"/>
                  </a:cubicBezTo>
                  <a:cubicBezTo>
                    <a:pt x="3848" y="945"/>
                    <a:pt x="3905" y="929"/>
                    <a:pt x="3961" y="911"/>
                  </a:cubicBezTo>
                  <a:lnTo>
                    <a:pt x="3990" y="911"/>
                  </a:lnTo>
                  <a:lnTo>
                    <a:pt x="4002" y="924"/>
                  </a:lnTo>
                  <a:cubicBezTo>
                    <a:pt x="4018" y="940"/>
                    <a:pt x="4029" y="963"/>
                    <a:pt x="4042" y="992"/>
                  </a:cubicBezTo>
                  <a:cubicBezTo>
                    <a:pt x="4052" y="1003"/>
                    <a:pt x="4058" y="1019"/>
                    <a:pt x="4063" y="1037"/>
                  </a:cubicBezTo>
                  <a:cubicBezTo>
                    <a:pt x="4063" y="1048"/>
                    <a:pt x="4063" y="1053"/>
                    <a:pt x="4070" y="1060"/>
                  </a:cubicBezTo>
                  <a:cubicBezTo>
                    <a:pt x="4047" y="1060"/>
                    <a:pt x="4029" y="1060"/>
                    <a:pt x="4013" y="1065"/>
                  </a:cubicBezTo>
                  <a:cubicBezTo>
                    <a:pt x="3990" y="1065"/>
                    <a:pt x="3968" y="1071"/>
                    <a:pt x="3945" y="1071"/>
                  </a:cubicBezTo>
                  <a:cubicBezTo>
                    <a:pt x="3859" y="1087"/>
                    <a:pt x="3774" y="1110"/>
                    <a:pt x="3695" y="1139"/>
                  </a:cubicBezTo>
                  <a:cubicBezTo>
                    <a:pt x="3649" y="1155"/>
                    <a:pt x="3627" y="1202"/>
                    <a:pt x="3643" y="1247"/>
                  </a:cubicBezTo>
                  <a:cubicBezTo>
                    <a:pt x="3652" y="1282"/>
                    <a:pt x="3685" y="1304"/>
                    <a:pt x="3721" y="1304"/>
                  </a:cubicBezTo>
                  <a:cubicBezTo>
                    <a:pt x="3731" y="1304"/>
                    <a:pt x="3741" y="1302"/>
                    <a:pt x="3751" y="1299"/>
                  </a:cubicBezTo>
                  <a:cubicBezTo>
                    <a:pt x="3819" y="1270"/>
                    <a:pt x="3887" y="1252"/>
                    <a:pt x="3961" y="1236"/>
                  </a:cubicBezTo>
                  <a:cubicBezTo>
                    <a:pt x="4002" y="1230"/>
                    <a:pt x="4036" y="1218"/>
                    <a:pt x="4076" y="1213"/>
                  </a:cubicBezTo>
                  <a:lnTo>
                    <a:pt x="4081" y="1213"/>
                  </a:lnTo>
                  <a:lnTo>
                    <a:pt x="4081" y="1218"/>
                  </a:lnTo>
                  <a:lnTo>
                    <a:pt x="4081" y="1406"/>
                  </a:lnTo>
                  <a:lnTo>
                    <a:pt x="3922" y="1406"/>
                  </a:lnTo>
                  <a:cubicBezTo>
                    <a:pt x="3803" y="1394"/>
                    <a:pt x="3688" y="1372"/>
                    <a:pt x="3570" y="1344"/>
                  </a:cubicBezTo>
                  <a:cubicBezTo>
                    <a:pt x="3566" y="1344"/>
                    <a:pt x="3562" y="1341"/>
                    <a:pt x="3558" y="1341"/>
                  </a:cubicBezTo>
                  <a:cubicBezTo>
                    <a:pt x="3556" y="1341"/>
                    <a:pt x="3554" y="1342"/>
                    <a:pt x="3552" y="1344"/>
                  </a:cubicBezTo>
                  <a:cubicBezTo>
                    <a:pt x="3525" y="1344"/>
                    <a:pt x="3496" y="1367"/>
                    <a:pt x="3491" y="1394"/>
                  </a:cubicBezTo>
                  <a:cubicBezTo>
                    <a:pt x="3484" y="1435"/>
                    <a:pt x="3507" y="1469"/>
                    <a:pt x="3546" y="1480"/>
                  </a:cubicBezTo>
                  <a:cubicBezTo>
                    <a:pt x="3643" y="1503"/>
                    <a:pt x="3746" y="1520"/>
                    <a:pt x="3848" y="1530"/>
                  </a:cubicBezTo>
                  <a:cubicBezTo>
                    <a:pt x="3878" y="1530"/>
                    <a:pt x="3911" y="1534"/>
                    <a:pt x="3943" y="1534"/>
                  </a:cubicBezTo>
                  <a:cubicBezTo>
                    <a:pt x="3959" y="1534"/>
                    <a:pt x="3975" y="1533"/>
                    <a:pt x="3990" y="1530"/>
                  </a:cubicBezTo>
                  <a:cubicBezTo>
                    <a:pt x="4018" y="1530"/>
                    <a:pt x="4042" y="1525"/>
                    <a:pt x="4070" y="1520"/>
                  </a:cubicBezTo>
                  <a:lnTo>
                    <a:pt x="4076" y="1520"/>
                  </a:lnTo>
                  <a:cubicBezTo>
                    <a:pt x="4070" y="1565"/>
                    <a:pt x="4063" y="1616"/>
                    <a:pt x="4052" y="1661"/>
                  </a:cubicBezTo>
                  <a:cubicBezTo>
                    <a:pt x="4047" y="1667"/>
                    <a:pt x="4047" y="1674"/>
                    <a:pt x="4047" y="1674"/>
                  </a:cubicBezTo>
                  <a:cubicBezTo>
                    <a:pt x="4042" y="1679"/>
                    <a:pt x="4042" y="1679"/>
                    <a:pt x="4036" y="1685"/>
                  </a:cubicBezTo>
                  <a:cubicBezTo>
                    <a:pt x="4029" y="1690"/>
                    <a:pt x="4018" y="1701"/>
                    <a:pt x="4007" y="1708"/>
                  </a:cubicBezTo>
                  <a:cubicBezTo>
                    <a:pt x="3995" y="1713"/>
                    <a:pt x="3984" y="1713"/>
                    <a:pt x="3973" y="1719"/>
                  </a:cubicBezTo>
                  <a:cubicBezTo>
                    <a:pt x="3945" y="1724"/>
                    <a:pt x="3916" y="1724"/>
                    <a:pt x="3887" y="1724"/>
                  </a:cubicBezTo>
                  <a:cubicBezTo>
                    <a:pt x="3814" y="1719"/>
                    <a:pt x="3746" y="1695"/>
                    <a:pt x="3677" y="1679"/>
                  </a:cubicBezTo>
                  <a:cubicBezTo>
                    <a:pt x="3541" y="1627"/>
                    <a:pt x="3410" y="1565"/>
                    <a:pt x="3274" y="1496"/>
                  </a:cubicBezTo>
                  <a:cubicBezTo>
                    <a:pt x="3268" y="1494"/>
                    <a:pt x="3262" y="1492"/>
                    <a:pt x="3255" y="1492"/>
                  </a:cubicBezTo>
                  <a:cubicBezTo>
                    <a:pt x="3236" y="1492"/>
                    <a:pt x="3213" y="1504"/>
                    <a:pt x="3200" y="1525"/>
                  </a:cubicBezTo>
                  <a:cubicBezTo>
                    <a:pt x="3189" y="1554"/>
                    <a:pt x="3200" y="1588"/>
                    <a:pt x="3229" y="1599"/>
                  </a:cubicBezTo>
                  <a:cubicBezTo>
                    <a:pt x="3376" y="1667"/>
                    <a:pt x="3525" y="1747"/>
                    <a:pt x="3677" y="1798"/>
                  </a:cubicBezTo>
                  <a:cubicBezTo>
                    <a:pt x="3757" y="1821"/>
                    <a:pt x="3842" y="1844"/>
                    <a:pt x="3927" y="1844"/>
                  </a:cubicBezTo>
                  <a:cubicBezTo>
                    <a:pt x="3961" y="1844"/>
                    <a:pt x="4002" y="1837"/>
                    <a:pt x="4036" y="1832"/>
                  </a:cubicBezTo>
                  <a:cubicBezTo>
                    <a:pt x="4076" y="1821"/>
                    <a:pt x="4110" y="1798"/>
                    <a:pt x="4138" y="1769"/>
                  </a:cubicBezTo>
                  <a:cubicBezTo>
                    <a:pt x="4178" y="1735"/>
                    <a:pt x="4189" y="1679"/>
                    <a:pt x="4200" y="1627"/>
                  </a:cubicBezTo>
                  <a:cubicBezTo>
                    <a:pt x="4217" y="1554"/>
                    <a:pt x="4223" y="1475"/>
                    <a:pt x="4223" y="1401"/>
                  </a:cubicBezTo>
                  <a:cubicBezTo>
                    <a:pt x="4228" y="1320"/>
                    <a:pt x="4228" y="1241"/>
                    <a:pt x="4228" y="1162"/>
                  </a:cubicBezTo>
                  <a:cubicBezTo>
                    <a:pt x="4228" y="1100"/>
                    <a:pt x="4223" y="1042"/>
                    <a:pt x="4207" y="980"/>
                  </a:cubicBezTo>
                  <a:cubicBezTo>
                    <a:pt x="4207" y="969"/>
                    <a:pt x="4200" y="963"/>
                    <a:pt x="4194" y="951"/>
                  </a:cubicBezTo>
                  <a:cubicBezTo>
                    <a:pt x="4183" y="929"/>
                    <a:pt x="4172" y="906"/>
                    <a:pt x="4160" y="877"/>
                  </a:cubicBezTo>
                  <a:cubicBezTo>
                    <a:pt x="4144" y="849"/>
                    <a:pt x="4121" y="815"/>
                    <a:pt x="4097" y="793"/>
                  </a:cubicBezTo>
                  <a:cubicBezTo>
                    <a:pt x="4070" y="770"/>
                    <a:pt x="4036" y="753"/>
                    <a:pt x="4007" y="746"/>
                  </a:cubicBezTo>
                  <a:close/>
                  <a:moveTo>
                    <a:pt x="2018" y="599"/>
                  </a:moveTo>
                  <a:cubicBezTo>
                    <a:pt x="2046" y="639"/>
                    <a:pt x="2075" y="685"/>
                    <a:pt x="2098" y="725"/>
                  </a:cubicBezTo>
                  <a:cubicBezTo>
                    <a:pt x="2149" y="821"/>
                    <a:pt x="2183" y="924"/>
                    <a:pt x="2206" y="1026"/>
                  </a:cubicBezTo>
                  <a:cubicBezTo>
                    <a:pt x="2240" y="1190"/>
                    <a:pt x="2245" y="1355"/>
                    <a:pt x="2240" y="1520"/>
                  </a:cubicBezTo>
                  <a:cubicBezTo>
                    <a:pt x="2229" y="1650"/>
                    <a:pt x="2211" y="1781"/>
                    <a:pt x="2183" y="1906"/>
                  </a:cubicBezTo>
                  <a:cubicBezTo>
                    <a:pt x="2166" y="1963"/>
                    <a:pt x="2149" y="2020"/>
                    <a:pt x="2138" y="2083"/>
                  </a:cubicBezTo>
                  <a:cubicBezTo>
                    <a:pt x="2132" y="2099"/>
                    <a:pt x="2127" y="2122"/>
                    <a:pt x="2120" y="2139"/>
                  </a:cubicBezTo>
                  <a:cubicBezTo>
                    <a:pt x="1740" y="2105"/>
                    <a:pt x="1359" y="2042"/>
                    <a:pt x="1002" y="1918"/>
                  </a:cubicBezTo>
                  <a:cubicBezTo>
                    <a:pt x="774" y="1844"/>
                    <a:pt x="552" y="1742"/>
                    <a:pt x="354" y="1611"/>
                  </a:cubicBezTo>
                  <a:cubicBezTo>
                    <a:pt x="297" y="1577"/>
                    <a:pt x="239" y="1530"/>
                    <a:pt x="189" y="1491"/>
                  </a:cubicBezTo>
                  <a:cubicBezTo>
                    <a:pt x="415" y="1310"/>
                    <a:pt x="666" y="1145"/>
                    <a:pt x="927" y="1014"/>
                  </a:cubicBezTo>
                  <a:cubicBezTo>
                    <a:pt x="1274" y="838"/>
                    <a:pt x="1637" y="701"/>
                    <a:pt x="2018" y="599"/>
                  </a:cubicBezTo>
                  <a:close/>
                  <a:moveTo>
                    <a:pt x="7609" y="167"/>
                  </a:moveTo>
                  <a:cubicBezTo>
                    <a:pt x="7650" y="276"/>
                    <a:pt x="7677" y="384"/>
                    <a:pt x="7706" y="497"/>
                  </a:cubicBezTo>
                  <a:cubicBezTo>
                    <a:pt x="7706" y="520"/>
                    <a:pt x="7711" y="542"/>
                    <a:pt x="7718" y="565"/>
                  </a:cubicBezTo>
                  <a:cubicBezTo>
                    <a:pt x="7677" y="583"/>
                    <a:pt x="7638" y="610"/>
                    <a:pt x="7598" y="633"/>
                  </a:cubicBezTo>
                  <a:cubicBezTo>
                    <a:pt x="7541" y="673"/>
                    <a:pt x="7490" y="712"/>
                    <a:pt x="7439" y="759"/>
                  </a:cubicBezTo>
                  <a:cubicBezTo>
                    <a:pt x="7428" y="770"/>
                    <a:pt x="7422" y="775"/>
                    <a:pt x="7417" y="793"/>
                  </a:cubicBezTo>
                  <a:cubicBezTo>
                    <a:pt x="7417" y="804"/>
                    <a:pt x="7417" y="815"/>
                    <a:pt x="7422" y="827"/>
                  </a:cubicBezTo>
                  <a:cubicBezTo>
                    <a:pt x="7433" y="838"/>
                    <a:pt x="7445" y="849"/>
                    <a:pt x="7456" y="849"/>
                  </a:cubicBezTo>
                  <a:cubicBezTo>
                    <a:pt x="7460" y="851"/>
                    <a:pt x="7464" y="851"/>
                    <a:pt x="7468" y="851"/>
                  </a:cubicBezTo>
                  <a:cubicBezTo>
                    <a:pt x="7477" y="851"/>
                    <a:pt x="7488" y="847"/>
                    <a:pt x="7496" y="843"/>
                  </a:cubicBezTo>
                  <a:cubicBezTo>
                    <a:pt x="7548" y="804"/>
                    <a:pt x="7593" y="764"/>
                    <a:pt x="7650" y="730"/>
                  </a:cubicBezTo>
                  <a:cubicBezTo>
                    <a:pt x="7677" y="707"/>
                    <a:pt x="7706" y="690"/>
                    <a:pt x="7735" y="673"/>
                  </a:cubicBezTo>
                  <a:cubicBezTo>
                    <a:pt x="7752" y="764"/>
                    <a:pt x="7758" y="855"/>
                    <a:pt x="7769" y="951"/>
                  </a:cubicBezTo>
                  <a:cubicBezTo>
                    <a:pt x="7754" y="949"/>
                    <a:pt x="7739" y="948"/>
                    <a:pt x="7723" y="948"/>
                  </a:cubicBezTo>
                  <a:cubicBezTo>
                    <a:pt x="7693" y="948"/>
                    <a:pt x="7662" y="951"/>
                    <a:pt x="7632" y="951"/>
                  </a:cubicBezTo>
                  <a:lnTo>
                    <a:pt x="7627" y="951"/>
                  </a:lnTo>
                  <a:cubicBezTo>
                    <a:pt x="7570" y="963"/>
                    <a:pt x="7514" y="969"/>
                    <a:pt x="7456" y="980"/>
                  </a:cubicBezTo>
                  <a:cubicBezTo>
                    <a:pt x="7428" y="985"/>
                    <a:pt x="7405" y="997"/>
                    <a:pt x="7388" y="1014"/>
                  </a:cubicBezTo>
                  <a:cubicBezTo>
                    <a:pt x="7370" y="1037"/>
                    <a:pt x="7360" y="1065"/>
                    <a:pt x="7365" y="1087"/>
                  </a:cubicBezTo>
                  <a:cubicBezTo>
                    <a:pt x="7365" y="1116"/>
                    <a:pt x="7377" y="1139"/>
                    <a:pt x="7399" y="1155"/>
                  </a:cubicBezTo>
                  <a:cubicBezTo>
                    <a:pt x="7414" y="1170"/>
                    <a:pt x="7436" y="1180"/>
                    <a:pt x="7458" y="1180"/>
                  </a:cubicBezTo>
                  <a:cubicBezTo>
                    <a:pt x="7463" y="1180"/>
                    <a:pt x="7468" y="1180"/>
                    <a:pt x="7473" y="1179"/>
                  </a:cubicBezTo>
                  <a:cubicBezTo>
                    <a:pt x="7525" y="1168"/>
                    <a:pt x="7575" y="1162"/>
                    <a:pt x="7632" y="1150"/>
                  </a:cubicBezTo>
                  <a:cubicBezTo>
                    <a:pt x="7677" y="1145"/>
                    <a:pt x="7729" y="1139"/>
                    <a:pt x="7780" y="1121"/>
                  </a:cubicBezTo>
                  <a:cubicBezTo>
                    <a:pt x="7780" y="1168"/>
                    <a:pt x="7786" y="1207"/>
                    <a:pt x="7786" y="1247"/>
                  </a:cubicBezTo>
                  <a:lnTo>
                    <a:pt x="7786" y="1333"/>
                  </a:lnTo>
                  <a:cubicBezTo>
                    <a:pt x="7758" y="1326"/>
                    <a:pt x="7724" y="1326"/>
                    <a:pt x="7695" y="1326"/>
                  </a:cubicBezTo>
                  <a:cubicBezTo>
                    <a:pt x="7650" y="1326"/>
                    <a:pt x="7598" y="1320"/>
                    <a:pt x="7553" y="1320"/>
                  </a:cubicBezTo>
                  <a:lnTo>
                    <a:pt x="7559" y="1320"/>
                  </a:lnTo>
                  <a:cubicBezTo>
                    <a:pt x="7519" y="1315"/>
                    <a:pt x="7480" y="1315"/>
                    <a:pt x="7439" y="1310"/>
                  </a:cubicBezTo>
                  <a:lnTo>
                    <a:pt x="7411" y="1310"/>
                  </a:lnTo>
                  <a:cubicBezTo>
                    <a:pt x="7399" y="1315"/>
                    <a:pt x="7388" y="1315"/>
                    <a:pt x="7377" y="1326"/>
                  </a:cubicBezTo>
                  <a:cubicBezTo>
                    <a:pt x="7360" y="1338"/>
                    <a:pt x="7349" y="1355"/>
                    <a:pt x="7343" y="1378"/>
                  </a:cubicBezTo>
                  <a:cubicBezTo>
                    <a:pt x="7336" y="1401"/>
                    <a:pt x="7343" y="1423"/>
                    <a:pt x="7354" y="1440"/>
                  </a:cubicBezTo>
                  <a:cubicBezTo>
                    <a:pt x="7365" y="1457"/>
                    <a:pt x="7388" y="1475"/>
                    <a:pt x="7411" y="1475"/>
                  </a:cubicBezTo>
                  <a:cubicBezTo>
                    <a:pt x="7480" y="1485"/>
                    <a:pt x="7553" y="1491"/>
                    <a:pt x="7627" y="1496"/>
                  </a:cubicBezTo>
                  <a:cubicBezTo>
                    <a:pt x="7677" y="1496"/>
                    <a:pt x="7735" y="1496"/>
                    <a:pt x="7792" y="1491"/>
                  </a:cubicBezTo>
                  <a:lnTo>
                    <a:pt x="7792" y="1627"/>
                  </a:lnTo>
                  <a:lnTo>
                    <a:pt x="7792" y="1821"/>
                  </a:lnTo>
                  <a:lnTo>
                    <a:pt x="7792" y="1850"/>
                  </a:lnTo>
                  <a:cubicBezTo>
                    <a:pt x="7774" y="1844"/>
                    <a:pt x="7752" y="1832"/>
                    <a:pt x="7729" y="1826"/>
                  </a:cubicBezTo>
                  <a:cubicBezTo>
                    <a:pt x="7672" y="1810"/>
                    <a:pt x="7616" y="1787"/>
                    <a:pt x="7559" y="1764"/>
                  </a:cubicBezTo>
                  <a:cubicBezTo>
                    <a:pt x="7445" y="1724"/>
                    <a:pt x="7343" y="1667"/>
                    <a:pt x="7241" y="1605"/>
                  </a:cubicBezTo>
                  <a:cubicBezTo>
                    <a:pt x="7155" y="1543"/>
                    <a:pt x="7070" y="1475"/>
                    <a:pt x="6995" y="1394"/>
                  </a:cubicBezTo>
                  <a:cubicBezTo>
                    <a:pt x="6995" y="1383"/>
                    <a:pt x="6990" y="1367"/>
                    <a:pt x="6985" y="1355"/>
                  </a:cubicBezTo>
                  <a:cubicBezTo>
                    <a:pt x="6967" y="1330"/>
                    <a:pt x="6939" y="1319"/>
                    <a:pt x="6911" y="1319"/>
                  </a:cubicBezTo>
                  <a:cubicBezTo>
                    <a:pt x="6893" y="1319"/>
                    <a:pt x="6875" y="1324"/>
                    <a:pt x="6859" y="1333"/>
                  </a:cubicBezTo>
                  <a:cubicBezTo>
                    <a:pt x="6848" y="1338"/>
                    <a:pt x="6837" y="1344"/>
                    <a:pt x="6832" y="1349"/>
                  </a:cubicBezTo>
                  <a:cubicBezTo>
                    <a:pt x="6586" y="1475"/>
                    <a:pt x="6342" y="1593"/>
                    <a:pt x="6087" y="1690"/>
                  </a:cubicBezTo>
                  <a:cubicBezTo>
                    <a:pt x="5825" y="1787"/>
                    <a:pt x="5553" y="1866"/>
                    <a:pt x="5280" y="1929"/>
                  </a:cubicBezTo>
                  <a:cubicBezTo>
                    <a:pt x="5086" y="1968"/>
                    <a:pt x="4888" y="1997"/>
                    <a:pt x="4689" y="2026"/>
                  </a:cubicBezTo>
                  <a:cubicBezTo>
                    <a:pt x="4485" y="2054"/>
                    <a:pt x="4275" y="2083"/>
                    <a:pt x="4070" y="2105"/>
                  </a:cubicBezTo>
                  <a:cubicBezTo>
                    <a:pt x="3660" y="2151"/>
                    <a:pt x="3255" y="2174"/>
                    <a:pt x="2847" y="2174"/>
                  </a:cubicBezTo>
                  <a:cubicBezTo>
                    <a:pt x="2802" y="2174"/>
                    <a:pt x="2757" y="2173"/>
                    <a:pt x="2712" y="2173"/>
                  </a:cubicBezTo>
                  <a:cubicBezTo>
                    <a:pt x="2597" y="2173"/>
                    <a:pt x="2484" y="2167"/>
                    <a:pt x="2376" y="2162"/>
                  </a:cubicBezTo>
                  <a:lnTo>
                    <a:pt x="2348" y="2162"/>
                  </a:lnTo>
                  <a:cubicBezTo>
                    <a:pt x="2353" y="2156"/>
                    <a:pt x="2353" y="2151"/>
                    <a:pt x="2359" y="2144"/>
                  </a:cubicBezTo>
                  <a:cubicBezTo>
                    <a:pt x="2376" y="2105"/>
                    <a:pt x="2387" y="2065"/>
                    <a:pt x="2405" y="2026"/>
                  </a:cubicBezTo>
                  <a:cubicBezTo>
                    <a:pt x="2416" y="1991"/>
                    <a:pt x="2421" y="1952"/>
                    <a:pt x="2434" y="1912"/>
                  </a:cubicBezTo>
                  <a:cubicBezTo>
                    <a:pt x="2450" y="1826"/>
                    <a:pt x="2455" y="1742"/>
                    <a:pt x="2455" y="1656"/>
                  </a:cubicBezTo>
                  <a:cubicBezTo>
                    <a:pt x="2461" y="1571"/>
                    <a:pt x="2455" y="1480"/>
                    <a:pt x="2445" y="1394"/>
                  </a:cubicBezTo>
                  <a:cubicBezTo>
                    <a:pt x="2439" y="1310"/>
                    <a:pt x="2421" y="1224"/>
                    <a:pt x="2405" y="1145"/>
                  </a:cubicBezTo>
                  <a:cubicBezTo>
                    <a:pt x="2387" y="1065"/>
                    <a:pt x="2365" y="992"/>
                    <a:pt x="2342" y="911"/>
                  </a:cubicBezTo>
                  <a:cubicBezTo>
                    <a:pt x="2297" y="793"/>
                    <a:pt x="2240" y="673"/>
                    <a:pt x="2161" y="565"/>
                  </a:cubicBezTo>
                  <a:cubicBezTo>
                    <a:pt x="2206" y="554"/>
                    <a:pt x="2251" y="542"/>
                    <a:pt x="2297" y="531"/>
                  </a:cubicBezTo>
                  <a:lnTo>
                    <a:pt x="2308" y="531"/>
                  </a:lnTo>
                  <a:cubicBezTo>
                    <a:pt x="2778" y="435"/>
                    <a:pt x="3256" y="386"/>
                    <a:pt x="3736" y="386"/>
                  </a:cubicBezTo>
                  <a:cubicBezTo>
                    <a:pt x="3883" y="386"/>
                    <a:pt x="4031" y="391"/>
                    <a:pt x="4178" y="400"/>
                  </a:cubicBezTo>
                  <a:cubicBezTo>
                    <a:pt x="4876" y="439"/>
                    <a:pt x="5576" y="576"/>
                    <a:pt x="6245" y="798"/>
                  </a:cubicBezTo>
                  <a:cubicBezTo>
                    <a:pt x="6331" y="827"/>
                    <a:pt x="6410" y="861"/>
                    <a:pt x="6496" y="890"/>
                  </a:cubicBezTo>
                  <a:cubicBezTo>
                    <a:pt x="6547" y="911"/>
                    <a:pt x="6599" y="929"/>
                    <a:pt x="6654" y="945"/>
                  </a:cubicBezTo>
                  <a:cubicBezTo>
                    <a:pt x="6678" y="958"/>
                    <a:pt x="6706" y="963"/>
                    <a:pt x="6729" y="969"/>
                  </a:cubicBezTo>
                  <a:cubicBezTo>
                    <a:pt x="6740" y="974"/>
                    <a:pt x="6746" y="974"/>
                    <a:pt x="6757" y="974"/>
                  </a:cubicBezTo>
                  <a:cubicBezTo>
                    <a:pt x="6764" y="980"/>
                    <a:pt x="6764" y="985"/>
                    <a:pt x="6769" y="992"/>
                  </a:cubicBezTo>
                  <a:cubicBezTo>
                    <a:pt x="6785" y="1003"/>
                    <a:pt x="6803" y="1008"/>
                    <a:pt x="6825" y="1008"/>
                  </a:cubicBezTo>
                  <a:cubicBezTo>
                    <a:pt x="6843" y="1008"/>
                    <a:pt x="6871" y="997"/>
                    <a:pt x="6882" y="980"/>
                  </a:cubicBezTo>
                  <a:cubicBezTo>
                    <a:pt x="6882" y="980"/>
                    <a:pt x="6882" y="974"/>
                    <a:pt x="6888" y="974"/>
                  </a:cubicBezTo>
                  <a:cubicBezTo>
                    <a:pt x="6893" y="969"/>
                    <a:pt x="6900" y="963"/>
                    <a:pt x="6900" y="951"/>
                  </a:cubicBezTo>
                  <a:cubicBezTo>
                    <a:pt x="6990" y="827"/>
                    <a:pt x="7087" y="707"/>
                    <a:pt x="7184" y="588"/>
                  </a:cubicBezTo>
                  <a:cubicBezTo>
                    <a:pt x="7291" y="463"/>
                    <a:pt x="7405" y="349"/>
                    <a:pt x="7530" y="242"/>
                  </a:cubicBezTo>
                  <a:cubicBezTo>
                    <a:pt x="7525" y="242"/>
                    <a:pt x="7519" y="247"/>
                    <a:pt x="7514" y="253"/>
                  </a:cubicBezTo>
                  <a:cubicBezTo>
                    <a:pt x="7541" y="224"/>
                    <a:pt x="7575" y="195"/>
                    <a:pt x="7609" y="167"/>
                  </a:cubicBezTo>
                  <a:close/>
                  <a:moveTo>
                    <a:pt x="7623" y="0"/>
                  </a:moveTo>
                  <a:cubicBezTo>
                    <a:pt x="7618" y="0"/>
                    <a:pt x="7614" y="1"/>
                    <a:pt x="7609" y="3"/>
                  </a:cubicBezTo>
                  <a:lnTo>
                    <a:pt x="7593" y="3"/>
                  </a:lnTo>
                  <a:cubicBezTo>
                    <a:pt x="7548" y="25"/>
                    <a:pt x="7501" y="48"/>
                    <a:pt x="7462" y="77"/>
                  </a:cubicBezTo>
                  <a:cubicBezTo>
                    <a:pt x="7422" y="105"/>
                    <a:pt x="7388" y="139"/>
                    <a:pt x="7349" y="167"/>
                  </a:cubicBezTo>
                  <a:cubicBezTo>
                    <a:pt x="7275" y="242"/>
                    <a:pt x="7200" y="315"/>
                    <a:pt x="7132" y="389"/>
                  </a:cubicBezTo>
                  <a:cubicBezTo>
                    <a:pt x="7008" y="525"/>
                    <a:pt x="6900" y="673"/>
                    <a:pt x="6798" y="827"/>
                  </a:cubicBezTo>
                  <a:cubicBezTo>
                    <a:pt x="6785" y="821"/>
                    <a:pt x="6780" y="815"/>
                    <a:pt x="6769" y="809"/>
                  </a:cubicBezTo>
                  <a:cubicBezTo>
                    <a:pt x="6740" y="798"/>
                    <a:pt x="6706" y="780"/>
                    <a:pt x="6678" y="770"/>
                  </a:cubicBezTo>
                  <a:cubicBezTo>
                    <a:pt x="6615" y="741"/>
                    <a:pt x="6547" y="719"/>
                    <a:pt x="6484" y="696"/>
                  </a:cubicBezTo>
                  <a:cubicBezTo>
                    <a:pt x="6382" y="656"/>
                    <a:pt x="6274" y="622"/>
                    <a:pt x="6172" y="588"/>
                  </a:cubicBezTo>
                  <a:cubicBezTo>
                    <a:pt x="5973" y="525"/>
                    <a:pt x="5768" y="474"/>
                    <a:pt x="5570" y="429"/>
                  </a:cubicBezTo>
                  <a:cubicBezTo>
                    <a:pt x="5143" y="337"/>
                    <a:pt x="4711" y="281"/>
                    <a:pt x="4280" y="258"/>
                  </a:cubicBezTo>
                  <a:cubicBezTo>
                    <a:pt x="4125" y="248"/>
                    <a:pt x="3969" y="243"/>
                    <a:pt x="3814" y="243"/>
                  </a:cubicBezTo>
                  <a:cubicBezTo>
                    <a:pt x="3530" y="243"/>
                    <a:pt x="3246" y="260"/>
                    <a:pt x="2967" y="292"/>
                  </a:cubicBezTo>
                  <a:lnTo>
                    <a:pt x="2961" y="292"/>
                  </a:lnTo>
                  <a:cubicBezTo>
                    <a:pt x="2529" y="344"/>
                    <a:pt x="2104" y="429"/>
                    <a:pt x="1695" y="559"/>
                  </a:cubicBezTo>
                  <a:cubicBezTo>
                    <a:pt x="1388" y="662"/>
                    <a:pt x="1097" y="787"/>
                    <a:pt x="814" y="935"/>
                  </a:cubicBezTo>
                  <a:cubicBezTo>
                    <a:pt x="535" y="1082"/>
                    <a:pt x="273" y="1258"/>
                    <a:pt x="35" y="1462"/>
                  </a:cubicBezTo>
                  <a:cubicBezTo>
                    <a:pt x="6" y="1485"/>
                    <a:pt x="1" y="1514"/>
                    <a:pt x="18" y="1543"/>
                  </a:cubicBezTo>
                  <a:cubicBezTo>
                    <a:pt x="24" y="1548"/>
                    <a:pt x="24" y="1554"/>
                    <a:pt x="29" y="1554"/>
                  </a:cubicBezTo>
                  <a:cubicBezTo>
                    <a:pt x="35" y="1571"/>
                    <a:pt x="40" y="1588"/>
                    <a:pt x="58" y="1599"/>
                  </a:cubicBezTo>
                  <a:cubicBezTo>
                    <a:pt x="211" y="1730"/>
                    <a:pt x="381" y="1837"/>
                    <a:pt x="564" y="1929"/>
                  </a:cubicBezTo>
                  <a:cubicBezTo>
                    <a:pt x="751" y="2031"/>
                    <a:pt x="950" y="2105"/>
                    <a:pt x="1154" y="2167"/>
                  </a:cubicBezTo>
                  <a:cubicBezTo>
                    <a:pt x="1587" y="2298"/>
                    <a:pt x="2041" y="2361"/>
                    <a:pt x="2490" y="2383"/>
                  </a:cubicBezTo>
                  <a:cubicBezTo>
                    <a:pt x="2650" y="2393"/>
                    <a:pt x="2809" y="2397"/>
                    <a:pt x="2968" y="2397"/>
                  </a:cubicBezTo>
                  <a:cubicBezTo>
                    <a:pt x="3266" y="2397"/>
                    <a:pt x="3562" y="2381"/>
                    <a:pt x="3859" y="2356"/>
                  </a:cubicBezTo>
                  <a:cubicBezTo>
                    <a:pt x="4268" y="2321"/>
                    <a:pt x="4677" y="2264"/>
                    <a:pt x="5081" y="2191"/>
                  </a:cubicBezTo>
                  <a:cubicBezTo>
                    <a:pt x="5400" y="2128"/>
                    <a:pt x="5718" y="2049"/>
                    <a:pt x="6024" y="1940"/>
                  </a:cubicBezTo>
                  <a:cubicBezTo>
                    <a:pt x="6189" y="1884"/>
                    <a:pt x="6348" y="1821"/>
                    <a:pt x="6502" y="1747"/>
                  </a:cubicBezTo>
                  <a:cubicBezTo>
                    <a:pt x="6586" y="1708"/>
                    <a:pt x="6667" y="1667"/>
                    <a:pt x="6746" y="1622"/>
                  </a:cubicBezTo>
                  <a:cubicBezTo>
                    <a:pt x="6780" y="1605"/>
                    <a:pt x="6814" y="1582"/>
                    <a:pt x="6848" y="1559"/>
                  </a:cubicBezTo>
                  <a:cubicBezTo>
                    <a:pt x="6866" y="1548"/>
                    <a:pt x="6888" y="1530"/>
                    <a:pt x="6911" y="1520"/>
                  </a:cubicBezTo>
                  <a:cubicBezTo>
                    <a:pt x="6956" y="1571"/>
                    <a:pt x="7008" y="1622"/>
                    <a:pt x="7064" y="1667"/>
                  </a:cubicBezTo>
                  <a:cubicBezTo>
                    <a:pt x="7144" y="1730"/>
                    <a:pt x="7223" y="1781"/>
                    <a:pt x="7309" y="1832"/>
                  </a:cubicBezTo>
                  <a:cubicBezTo>
                    <a:pt x="7394" y="1878"/>
                    <a:pt x="7480" y="1912"/>
                    <a:pt x="7570" y="1946"/>
                  </a:cubicBezTo>
                  <a:cubicBezTo>
                    <a:pt x="7616" y="1963"/>
                    <a:pt x="7666" y="1981"/>
                    <a:pt x="7718" y="1991"/>
                  </a:cubicBezTo>
                  <a:cubicBezTo>
                    <a:pt x="7745" y="1997"/>
                    <a:pt x="7780" y="2002"/>
                    <a:pt x="7808" y="2008"/>
                  </a:cubicBezTo>
                  <a:cubicBezTo>
                    <a:pt x="7808" y="2015"/>
                    <a:pt x="7808" y="2020"/>
                    <a:pt x="7814" y="2020"/>
                  </a:cubicBezTo>
                  <a:cubicBezTo>
                    <a:pt x="7814" y="2042"/>
                    <a:pt x="7837" y="2060"/>
                    <a:pt x="7860" y="2065"/>
                  </a:cubicBezTo>
                  <a:cubicBezTo>
                    <a:pt x="7882" y="2065"/>
                    <a:pt x="7916" y="2054"/>
                    <a:pt x="7928" y="2026"/>
                  </a:cubicBezTo>
                  <a:cubicBezTo>
                    <a:pt x="7957" y="1957"/>
                    <a:pt x="7962" y="1878"/>
                    <a:pt x="7968" y="1798"/>
                  </a:cubicBezTo>
                  <a:cubicBezTo>
                    <a:pt x="7979" y="1708"/>
                    <a:pt x="7979" y="1611"/>
                    <a:pt x="7984" y="1520"/>
                  </a:cubicBezTo>
                  <a:cubicBezTo>
                    <a:pt x="7984" y="1349"/>
                    <a:pt x="7973" y="1184"/>
                    <a:pt x="7957" y="1014"/>
                  </a:cubicBezTo>
                  <a:cubicBezTo>
                    <a:pt x="7939" y="849"/>
                    <a:pt x="7911" y="690"/>
                    <a:pt x="7865" y="525"/>
                  </a:cubicBezTo>
                  <a:cubicBezTo>
                    <a:pt x="7820" y="366"/>
                    <a:pt x="7763" y="208"/>
                    <a:pt x="7695" y="54"/>
                  </a:cubicBezTo>
                  <a:cubicBezTo>
                    <a:pt x="7690" y="37"/>
                    <a:pt x="7672" y="19"/>
                    <a:pt x="7655" y="14"/>
                  </a:cubicBezTo>
                  <a:cubicBezTo>
                    <a:pt x="7643" y="6"/>
                    <a:pt x="7633" y="0"/>
                    <a:pt x="76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2"/>
            <p:cNvSpPr/>
            <p:nvPr/>
          </p:nvSpPr>
          <p:spPr>
            <a:xfrm flipH="1">
              <a:off x="4574958" y="4284004"/>
              <a:ext cx="165708" cy="59257"/>
            </a:xfrm>
            <a:custGeom>
              <a:avLst/>
              <a:gdLst/>
              <a:ahLst/>
              <a:cxnLst/>
              <a:rect l="l" t="t" r="r" b="b"/>
              <a:pathLst>
                <a:path w="5632" h="2014" extrusionOk="0">
                  <a:moveTo>
                    <a:pt x="1847" y="587"/>
                  </a:moveTo>
                  <a:cubicBezTo>
                    <a:pt x="1876" y="593"/>
                    <a:pt x="1910" y="603"/>
                    <a:pt x="1932" y="627"/>
                  </a:cubicBezTo>
                  <a:cubicBezTo>
                    <a:pt x="1960" y="648"/>
                    <a:pt x="1978" y="677"/>
                    <a:pt x="2000" y="717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1" y="797"/>
                    <a:pt x="2041" y="808"/>
                    <a:pt x="2046" y="819"/>
                  </a:cubicBezTo>
                  <a:cubicBezTo>
                    <a:pt x="2057" y="871"/>
                    <a:pt x="2062" y="921"/>
                    <a:pt x="2062" y="996"/>
                  </a:cubicBezTo>
                  <a:cubicBezTo>
                    <a:pt x="2068" y="1081"/>
                    <a:pt x="2068" y="1160"/>
                    <a:pt x="2062" y="1235"/>
                  </a:cubicBezTo>
                  <a:cubicBezTo>
                    <a:pt x="2057" y="1314"/>
                    <a:pt x="2052" y="1388"/>
                    <a:pt x="2041" y="1461"/>
                  </a:cubicBezTo>
                  <a:cubicBezTo>
                    <a:pt x="2023" y="1519"/>
                    <a:pt x="2012" y="1569"/>
                    <a:pt x="1972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2" y="1666"/>
                    <a:pt x="1829" y="1671"/>
                    <a:pt x="1813" y="1678"/>
                  </a:cubicBezTo>
                  <a:lnTo>
                    <a:pt x="1768" y="1678"/>
                  </a:lnTo>
                  <a:cubicBezTo>
                    <a:pt x="1687" y="1678"/>
                    <a:pt x="1614" y="1660"/>
                    <a:pt x="1517" y="1632"/>
                  </a:cubicBezTo>
                  <a:cubicBezTo>
                    <a:pt x="1393" y="1587"/>
                    <a:pt x="1273" y="1529"/>
                    <a:pt x="1160" y="1474"/>
                  </a:cubicBezTo>
                  <a:lnTo>
                    <a:pt x="1068" y="1433"/>
                  </a:lnTo>
                  <a:cubicBezTo>
                    <a:pt x="1057" y="1427"/>
                    <a:pt x="1045" y="1416"/>
                    <a:pt x="1040" y="1399"/>
                  </a:cubicBezTo>
                  <a:cubicBezTo>
                    <a:pt x="1034" y="1388"/>
                    <a:pt x="1034" y="1371"/>
                    <a:pt x="1040" y="1359"/>
                  </a:cubicBezTo>
                  <a:cubicBezTo>
                    <a:pt x="1052" y="1343"/>
                    <a:pt x="1068" y="1330"/>
                    <a:pt x="1086" y="1330"/>
                  </a:cubicBezTo>
                  <a:cubicBezTo>
                    <a:pt x="1097" y="1330"/>
                    <a:pt x="1102" y="1330"/>
                    <a:pt x="1113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8" y="1474"/>
                    <a:pt x="1511" y="1513"/>
                  </a:cubicBezTo>
                  <a:cubicBezTo>
                    <a:pt x="1597" y="1542"/>
                    <a:pt x="1659" y="1553"/>
                    <a:pt x="1721" y="1558"/>
                  </a:cubicBezTo>
                  <a:lnTo>
                    <a:pt x="1790" y="1558"/>
                  </a:lnTo>
                  <a:cubicBezTo>
                    <a:pt x="1795" y="1558"/>
                    <a:pt x="1802" y="1553"/>
                    <a:pt x="1807" y="1553"/>
                  </a:cubicBezTo>
                  <a:cubicBezTo>
                    <a:pt x="1824" y="1553"/>
                    <a:pt x="1836" y="1547"/>
                    <a:pt x="1847" y="1542"/>
                  </a:cubicBezTo>
                  <a:cubicBezTo>
                    <a:pt x="1858" y="1535"/>
                    <a:pt x="1870" y="1529"/>
                    <a:pt x="1876" y="1519"/>
                  </a:cubicBezTo>
                  <a:cubicBezTo>
                    <a:pt x="1881" y="1519"/>
                    <a:pt x="1881" y="1513"/>
                    <a:pt x="1886" y="1513"/>
                  </a:cubicBezTo>
                  <a:cubicBezTo>
                    <a:pt x="1886" y="1508"/>
                    <a:pt x="1892" y="1501"/>
                    <a:pt x="1892" y="1495"/>
                  </a:cubicBezTo>
                  <a:cubicBezTo>
                    <a:pt x="1910" y="1445"/>
                    <a:pt x="1915" y="1393"/>
                    <a:pt x="1915" y="1354"/>
                  </a:cubicBezTo>
                  <a:lnTo>
                    <a:pt x="1897" y="1354"/>
                  </a:lnTo>
                  <a:cubicBezTo>
                    <a:pt x="1881" y="1359"/>
                    <a:pt x="1863" y="1359"/>
                    <a:pt x="1847" y="1359"/>
                  </a:cubicBezTo>
                  <a:lnTo>
                    <a:pt x="1829" y="1364"/>
                  </a:lnTo>
                  <a:lnTo>
                    <a:pt x="1682" y="1364"/>
                  </a:lnTo>
                  <a:cubicBezTo>
                    <a:pt x="1574" y="1354"/>
                    <a:pt x="1472" y="1330"/>
                    <a:pt x="1386" y="1314"/>
                  </a:cubicBezTo>
                  <a:cubicBezTo>
                    <a:pt x="1346" y="1303"/>
                    <a:pt x="1325" y="1269"/>
                    <a:pt x="1330" y="1235"/>
                  </a:cubicBezTo>
                  <a:cubicBezTo>
                    <a:pt x="1336" y="1206"/>
                    <a:pt x="1364" y="1183"/>
                    <a:pt x="1393" y="1178"/>
                  </a:cubicBezTo>
                  <a:lnTo>
                    <a:pt x="1409" y="1178"/>
                  </a:lnTo>
                  <a:cubicBezTo>
                    <a:pt x="1522" y="1206"/>
                    <a:pt x="1642" y="1235"/>
                    <a:pt x="1761" y="1240"/>
                  </a:cubicBezTo>
                  <a:cubicBezTo>
                    <a:pt x="1784" y="1240"/>
                    <a:pt x="1810" y="1243"/>
                    <a:pt x="1834" y="1243"/>
                  </a:cubicBezTo>
                  <a:cubicBezTo>
                    <a:pt x="1847" y="1243"/>
                    <a:pt x="1859" y="1242"/>
                    <a:pt x="1870" y="1240"/>
                  </a:cubicBezTo>
                  <a:lnTo>
                    <a:pt x="1921" y="1240"/>
                  </a:lnTo>
                  <a:cubicBezTo>
                    <a:pt x="1926" y="1178"/>
                    <a:pt x="1926" y="1115"/>
                    <a:pt x="1921" y="1052"/>
                  </a:cubicBezTo>
                  <a:lnTo>
                    <a:pt x="1915" y="1047"/>
                  </a:lnTo>
                  <a:cubicBezTo>
                    <a:pt x="1876" y="1052"/>
                    <a:pt x="1841" y="1058"/>
                    <a:pt x="1807" y="1070"/>
                  </a:cubicBezTo>
                  <a:cubicBezTo>
                    <a:pt x="1716" y="1086"/>
                    <a:pt x="1648" y="1109"/>
                    <a:pt x="1585" y="1133"/>
                  </a:cubicBezTo>
                  <a:cubicBezTo>
                    <a:pt x="1580" y="1133"/>
                    <a:pt x="1574" y="1138"/>
                    <a:pt x="1569" y="1138"/>
                  </a:cubicBezTo>
                  <a:cubicBezTo>
                    <a:pt x="1535" y="1138"/>
                    <a:pt x="1495" y="1115"/>
                    <a:pt x="1483" y="1081"/>
                  </a:cubicBezTo>
                  <a:cubicBezTo>
                    <a:pt x="1466" y="1041"/>
                    <a:pt x="1488" y="996"/>
                    <a:pt x="1535" y="979"/>
                  </a:cubicBezTo>
                  <a:cubicBezTo>
                    <a:pt x="1614" y="944"/>
                    <a:pt x="1700" y="921"/>
                    <a:pt x="1784" y="910"/>
                  </a:cubicBezTo>
                  <a:cubicBezTo>
                    <a:pt x="1807" y="905"/>
                    <a:pt x="1829" y="899"/>
                    <a:pt x="1852" y="899"/>
                  </a:cubicBezTo>
                  <a:cubicBezTo>
                    <a:pt x="1870" y="899"/>
                    <a:pt x="1886" y="894"/>
                    <a:pt x="1910" y="894"/>
                  </a:cubicBezTo>
                  <a:lnTo>
                    <a:pt x="1904" y="871"/>
                  </a:lnTo>
                  <a:cubicBezTo>
                    <a:pt x="1897" y="853"/>
                    <a:pt x="1892" y="837"/>
                    <a:pt x="1881" y="819"/>
                  </a:cubicBezTo>
                  <a:cubicBezTo>
                    <a:pt x="1876" y="803"/>
                    <a:pt x="1858" y="779"/>
                    <a:pt x="1841" y="758"/>
                  </a:cubicBezTo>
                  <a:lnTo>
                    <a:pt x="1829" y="745"/>
                  </a:lnTo>
                  <a:lnTo>
                    <a:pt x="1802" y="745"/>
                  </a:lnTo>
                  <a:cubicBezTo>
                    <a:pt x="1761" y="758"/>
                    <a:pt x="1727" y="768"/>
                    <a:pt x="1687" y="779"/>
                  </a:cubicBezTo>
                  <a:cubicBezTo>
                    <a:pt x="1671" y="785"/>
                    <a:pt x="1653" y="792"/>
                    <a:pt x="1631" y="797"/>
                  </a:cubicBezTo>
                  <a:lnTo>
                    <a:pt x="1603" y="808"/>
                  </a:lnTo>
                  <a:lnTo>
                    <a:pt x="1591" y="813"/>
                  </a:lnTo>
                  <a:cubicBezTo>
                    <a:pt x="1556" y="826"/>
                    <a:pt x="1529" y="831"/>
                    <a:pt x="1495" y="848"/>
                  </a:cubicBezTo>
                  <a:cubicBezTo>
                    <a:pt x="1454" y="865"/>
                    <a:pt x="1415" y="882"/>
                    <a:pt x="1364" y="905"/>
                  </a:cubicBezTo>
                  <a:cubicBezTo>
                    <a:pt x="1330" y="928"/>
                    <a:pt x="1291" y="944"/>
                    <a:pt x="1256" y="968"/>
                  </a:cubicBezTo>
                  <a:lnTo>
                    <a:pt x="1250" y="973"/>
                  </a:lnTo>
                  <a:cubicBezTo>
                    <a:pt x="1210" y="989"/>
                    <a:pt x="1171" y="1013"/>
                    <a:pt x="1131" y="1036"/>
                  </a:cubicBezTo>
                  <a:cubicBezTo>
                    <a:pt x="1120" y="1041"/>
                    <a:pt x="1108" y="1047"/>
                    <a:pt x="1091" y="1052"/>
                  </a:cubicBezTo>
                  <a:lnTo>
                    <a:pt x="1074" y="1052"/>
                  </a:lnTo>
                  <a:lnTo>
                    <a:pt x="1063" y="1047"/>
                  </a:lnTo>
                  <a:cubicBezTo>
                    <a:pt x="1034" y="1047"/>
                    <a:pt x="1018" y="1030"/>
                    <a:pt x="1000" y="1013"/>
                  </a:cubicBezTo>
                  <a:cubicBezTo>
                    <a:pt x="971" y="968"/>
                    <a:pt x="984" y="910"/>
                    <a:pt x="1023" y="876"/>
                  </a:cubicBezTo>
                  <a:cubicBezTo>
                    <a:pt x="1079" y="837"/>
                    <a:pt x="1142" y="803"/>
                    <a:pt x="1222" y="768"/>
                  </a:cubicBezTo>
                  <a:cubicBezTo>
                    <a:pt x="1278" y="740"/>
                    <a:pt x="1346" y="717"/>
                    <a:pt x="1427" y="695"/>
                  </a:cubicBezTo>
                  <a:cubicBezTo>
                    <a:pt x="1454" y="683"/>
                    <a:pt x="1483" y="672"/>
                    <a:pt x="1517" y="661"/>
                  </a:cubicBezTo>
                  <a:lnTo>
                    <a:pt x="1540" y="655"/>
                  </a:lnTo>
                  <a:lnTo>
                    <a:pt x="1608" y="632"/>
                  </a:lnTo>
                  <a:lnTo>
                    <a:pt x="1642" y="627"/>
                  </a:lnTo>
                  <a:cubicBezTo>
                    <a:pt x="1671" y="614"/>
                    <a:pt x="1700" y="603"/>
                    <a:pt x="1734" y="598"/>
                  </a:cubicBezTo>
                  <a:cubicBezTo>
                    <a:pt x="1750" y="593"/>
                    <a:pt x="1773" y="587"/>
                    <a:pt x="1790" y="587"/>
                  </a:cubicBezTo>
                  <a:close/>
                  <a:moveTo>
                    <a:pt x="5450" y="1"/>
                  </a:moveTo>
                  <a:lnTo>
                    <a:pt x="5375" y="63"/>
                  </a:lnTo>
                  <a:lnTo>
                    <a:pt x="5348" y="87"/>
                  </a:lnTo>
                  <a:lnTo>
                    <a:pt x="5359" y="81"/>
                  </a:lnTo>
                  <a:lnTo>
                    <a:pt x="5359" y="81"/>
                  </a:lnTo>
                  <a:cubicBezTo>
                    <a:pt x="5239" y="189"/>
                    <a:pt x="5125" y="302"/>
                    <a:pt x="5023" y="422"/>
                  </a:cubicBezTo>
                  <a:cubicBezTo>
                    <a:pt x="4926" y="535"/>
                    <a:pt x="4829" y="655"/>
                    <a:pt x="4739" y="779"/>
                  </a:cubicBezTo>
                  <a:cubicBezTo>
                    <a:pt x="4739" y="792"/>
                    <a:pt x="4727" y="803"/>
                    <a:pt x="4722" y="808"/>
                  </a:cubicBezTo>
                  <a:cubicBezTo>
                    <a:pt x="4705" y="831"/>
                    <a:pt x="4682" y="837"/>
                    <a:pt x="4666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3" y="819"/>
                    <a:pt x="4598" y="813"/>
                    <a:pt x="4598" y="808"/>
                  </a:cubicBezTo>
                  <a:lnTo>
                    <a:pt x="4569" y="803"/>
                  </a:lnTo>
                  <a:cubicBezTo>
                    <a:pt x="4546" y="797"/>
                    <a:pt x="4517" y="792"/>
                    <a:pt x="4495" y="779"/>
                  </a:cubicBezTo>
                  <a:cubicBezTo>
                    <a:pt x="4438" y="763"/>
                    <a:pt x="4386" y="745"/>
                    <a:pt x="4336" y="723"/>
                  </a:cubicBezTo>
                  <a:cubicBezTo>
                    <a:pt x="4244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6" y="410"/>
                    <a:pt x="2728" y="273"/>
                    <a:pt x="2023" y="228"/>
                  </a:cubicBezTo>
                  <a:cubicBezTo>
                    <a:pt x="1882" y="221"/>
                    <a:pt x="1742" y="217"/>
                    <a:pt x="1602" y="217"/>
                  </a:cubicBezTo>
                  <a:cubicBezTo>
                    <a:pt x="1320" y="217"/>
                    <a:pt x="1042" y="232"/>
                    <a:pt x="772" y="263"/>
                  </a:cubicBezTo>
                  <a:cubicBezTo>
                    <a:pt x="562" y="286"/>
                    <a:pt x="352" y="320"/>
                    <a:pt x="148" y="365"/>
                  </a:cubicBezTo>
                  <a:lnTo>
                    <a:pt x="142" y="365"/>
                  </a:lnTo>
                  <a:cubicBezTo>
                    <a:pt x="90" y="376"/>
                    <a:pt x="45" y="388"/>
                    <a:pt x="0" y="399"/>
                  </a:cubicBezTo>
                  <a:cubicBezTo>
                    <a:pt x="74" y="501"/>
                    <a:pt x="137" y="621"/>
                    <a:pt x="176" y="751"/>
                  </a:cubicBezTo>
                  <a:cubicBezTo>
                    <a:pt x="205" y="826"/>
                    <a:pt x="221" y="905"/>
                    <a:pt x="239" y="979"/>
                  </a:cubicBezTo>
                  <a:cubicBezTo>
                    <a:pt x="255" y="1058"/>
                    <a:pt x="273" y="1144"/>
                    <a:pt x="284" y="1235"/>
                  </a:cubicBezTo>
                  <a:cubicBezTo>
                    <a:pt x="295" y="1319"/>
                    <a:pt x="295" y="1411"/>
                    <a:pt x="295" y="1490"/>
                  </a:cubicBezTo>
                  <a:cubicBezTo>
                    <a:pt x="290" y="1564"/>
                    <a:pt x="284" y="1655"/>
                    <a:pt x="268" y="1746"/>
                  </a:cubicBezTo>
                  <a:cubicBezTo>
                    <a:pt x="261" y="1791"/>
                    <a:pt x="250" y="1825"/>
                    <a:pt x="239" y="1859"/>
                  </a:cubicBezTo>
                  <a:cubicBezTo>
                    <a:pt x="227" y="1899"/>
                    <a:pt x="216" y="1939"/>
                    <a:pt x="193" y="1978"/>
                  </a:cubicBezTo>
                  <a:lnTo>
                    <a:pt x="187" y="1996"/>
                  </a:lnTo>
                  <a:lnTo>
                    <a:pt x="210" y="1996"/>
                  </a:lnTo>
                  <a:cubicBezTo>
                    <a:pt x="329" y="2007"/>
                    <a:pt x="438" y="2007"/>
                    <a:pt x="551" y="2012"/>
                  </a:cubicBezTo>
                  <a:cubicBezTo>
                    <a:pt x="600" y="2013"/>
                    <a:pt x="649" y="2013"/>
                    <a:pt x="698" y="2013"/>
                  </a:cubicBezTo>
                  <a:cubicBezTo>
                    <a:pt x="1084" y="2013"/>
                    <a:pt x="1481" y="1989"/>
                    <a:pt x="1904" y="1939"/>
                  </a:cubicBezTo>
                  <a:lnTo>
                    <a:pt x="1978" y="1933"/>
                  </a:lnTo>
                  <a:cubicBezTo>
                    <a:pt x="2154" y="1917"/>
                    <a:pt x="2335" y="1888"/>
                    <a:pt x="2529" y="1859"/>
                  </a:cubicBezTo>
                  <a:cubicBezTo>
                    <a:pt x="2728" y="1831"/>
                    <a:pt x="2927" y="1802"/>
                    <a:pt x="3119" y="1763"/>
                  </a:cubicBezTo>
                  <a:cubicBezTo>
                    <a:pt x="3398" y="1700"/>
                    <a:pt x="3670" y="1621"/>
                    <a:pt x="3927" y="1524"/>
                  </a:cubicBezTo>
                  <a:cubicBezTo>
                    <a:pt x="4199" y="1422"/>
                    <a:pt x="4454" y="1296"/>
                    <a:pt x="4671" y="1189"/>
                  </a:cubicBezTo>
                  <a:lnTo>
                    <a:pt x="4700" y="1172"/>
                  </a:lnTo>
                  <a:cubicBezTo>
                    <a:pt x="4711" y="1160"/>
                    <a:pt x="4722" y="1160"/>
                    <a:pt x="4739" y="1154"/>
                  </a:cubicBezTo>
                  <a:cubicBezTo>
                    <a:pt x="4774" y="1154"/>
                    <a:pt x="4802" y="1167"/>
                    <a:pt x="4819" y="1194"/>
                  </a:cubicBezTo>
                  <a:cubicBezTo>
                    <a:pt x="4829" y="1206"/>
                    <a:pt x="4836" y="1217"/>
                    <a:pt x="4836" y="1228"/>
                  </a:cubicBezTo>
                  <a:cubicBezTo>
                    <a:pt x="4910" y="1309"/>
                    <a:pt x="4989" y="1377"/>
                    <a:pt x="5080" y="1439"/>
                  </a:cubicBezTo>
                  <a:cubicBezTo>
                    <a:pt x="5177" y="1501"/>
                    <a:pt x="5280" y="1558"/>
                    <a:pt x="5393" y="1603"/>
                  </a:cubicBezTo>
                  <a:cubicBezTo>
                    <a:pt x="5450" y="1621"/>
                    <a:pt x="5511" y="1644"/>
                    <a:pt x="5569" y="1666"/>
                  </a:cubicBezTo>
                  <a:lnTo>
                    <a:pt x="5603" y="1678"/>
                  </a:lnTo>
                  <a:lnTo>
                    <a:pt x="5631" y="1689"/>
                  </a:lnTo>
                  <a:lnTo>
                    <a:pt x="5631" y="1655"/>
                  </a:lnTo>
                  <a:lnTo>
                    <a:pt x="5631" y="1519"/>
                  </a:lnTo>
                  <a:lnTo>
                    <a:pt x="5631" y="1461"/>
                  </a:lnTo>
                  <a:lnTo>
                    <a:pt x="5631" y="1325"/>
                  </a:lnTo>
                  <a:lnTo>
                    <a:pt x="5614" y="1325"/>
                  </a:lnTo>
                  <a:cubicBezTo>
                    <a:pt x="5588" y="1328"/>
                    <a:pt x="5563" y="1329"/>
                    <a:pt x="5538" y="1329"/>
                  </a:cubicBezTo>
                  <a:cubicBezTo>
                    <a:pt x="5513" y="1329"/>
                    <a:pt x="5489" y="1328"/>
                    <a:pt x="5466" y="1325"/>
                  </a:cubicBezTo>
                  <a:cubicBezTo>
                    <a:pt x="5393" y="1325"/>
                    <a:pt x="5319" y="1314"/>
                    <a:pt x="5251" y="1309"/>
                  </a:cubicBezTo>
                  <a:cubicBezTo>
                    <a:pt x="5228" y="1309"/>
                    <a:pt x="5205" y="1291"/>
                    <a:pt x="5194" y="1274"/>
                  </a:cubicBezTo>
                  <a:cubicBezTo>
                    <a:pt x="5183" y="1257"/>
                    <a:pt x="5177" y="1235"/>
                    <a:pt x="5183" y="1212"/>
                  </a:cubicBezTo>
                  <a:cubicBezTo>
                    <a:pt x="5188" y="1194"/>
                    <a:pt x="5199" y="1172"/>
                    <a:pt x="5217" y="1160"/>
                  </a:cubicBezTo>
                  <a:cubicBezTo>
                    <a:pt x="5228" y="1154"/>
                    <a:pt x="5239" y="1149"/>
                    <a:pt x="5251" y="1149"/>
                  </a:cubicBezTo>
                  <a:lnTo>
                    <a:pt x="5280" y="1149"/>
                  </a:lnTo>
                  <a:cubicBezTo>
                    <a:pt x="5319" y="1149"/>
                    <a:pt x="5359" y="1154"/>
                    <a:pt x="5393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3" y="1167"/>
                  </a:lnTo>
                  <a:lnTo>
                    <a:pt x="5626" y="1167"/>
                  </a:lnTo>
                  <a:lnTo>
                    <a:pt x="5626" y="1081"/>
                  </a:lnTo>
                  <a:cubicBezTo>
                    <a:pt x="5626" y="1041"/>
                    <a:pt x="5620" y="1002"/>
                    <a:pt x="5620" y="955"/>
                  </a:cubicBezTo>
                  <a:cubicBezTo>
                    <a:pt x="5586" y="968"/>
                    <a:pt x="5545" y="973"/>
                    <a:pt x="5511" y="979"/>
                  </a:cubicBezTo>
                  <a:lnTo>
                    <a:pt x="5500" y="979"/>
                  </a:lnTo>
                  <a:lnTo>
                    <a:pt x="5472" y="984"/>
                  </a:lnTo>
                  <a:cubicBezTo>
                    <a:pt x="5416" y="996"/>
                    <a:pt x="5364" y="1002"/>
                    <a:pt x="5307" y="1013"/>
                  </a:cubicBezTo>
                  <a:cubicBezTo>
                    <a:pt x="5303" y="1013"/>
                    <a:pt x="5299" y="1014"/>
                    <a:pt x="5296" y="1014"/>
                  </a:cubicBezTo>
                  <a:cubicBezTo>
                    <a:pt x="5273" y="1014"/>
                    <a:pt x="5254" y="1000"/>
                    <a:pt x="5239" y="989"/>
                  </a:cubicBezTo>
                  <a:cubicBezTo>
                    <a:pt x="5217" y="973"/>
                    <a:pt x="5205" y="950"/>
                    <a:pt x="5205" y="921"/>
                  </a:cubicBezTo>
                  <a:cubicBezTo>
                    <a:pt x="5205" y="899"/>
                    <a:pt x="5211" y="871"/>
                    <a:pt x="5228" y="853"/>
                  </a:cubicBezTo>
                  <a:cubicBezTo>
                    <a:pt x="5245" y="831"/>
                    <a:pt x="5267" y="826"/>
                    <a:pt x="5296" y="819"/>
                  </a:cubicBezTo>
                  <a:cubicBezTo>
                    <a:pt x="5348" y="808"/>
                    <a:pt x="5404" y="797"/>
                    <a:pt x="5466" y="792"/>
                  </a:cubicBezTo>
                  <a:cubicBezTo>
                    <a:pt x="5503" y="787"/>
                    <a:pt x="5537" y="783"/>
                    <a:pt x="5569" y="783"/>
                  </a:cubicBezTo>
                  <a:cubicBezTo>
                    <a:pt x="5582" y="783"/>
                    <a:pt x="5595" y="783"/>
                    <a:pt x="5608" y="785"/>
                  </a:cubicBezTo>
                  <a:cubicBezTo>
                    <a:pt x="5603" y="689"/>
                    <a:pt x="5592" y="598"/>
                    <a:pt x="5574" y="507"/>
                  </a:cubicBezTo>
                  <a:lnTo>
                    <a:pt x="5535" y="530"/>
                  </a:lnTo>
                  <a:cubicBezTo>
                    <a:pt x="5518" y="541"/>
                    <a:pt x="5500" y="553"/>
                    <a:pt x="5484" y="564"/>
                  </a:cubicBezTo>
                  <a:cubicBezTo>
                    <a:pt x="5427" y="603"/>
                    <a:pt x="5375" y="638"/>
                    <a:pt x="5335" y="677"/>
                  </a:cubicBezTo>
                  <a:cubicBezTo>
                    <a:pt x="5330" y="677"/>
                    <a:pt x="5319" y="683"/>
                    <a:pt x="5314" y="683"/>
                  </a:cubicBezTo>
                  <a:lnTo>
                    <a:pt x="5296" y="683"/>
                  </a:lnTo>
                  <a:cubicBezTo>
                    <a:pt x="5285" y="683"/>
                    <a:pt x="5273" y="672"/>
                    <a:pt x="5267" y="661"/>
                  </a:cubicBezTo>
                  <a:cubicBezTo>
                    <a:pt x="5256" y="648"/>
                    <a:pt x="5256" y="638"/>
                    <a:pt x="5256" y="627"/>
                  </a:cubicBezTo>
                  <a:cubicBezTo>
                    <a:pt x="5262" y="609"/>
                    <a:pt x="5267" y="603"/>
                    <a:pt x="5280" y="593"/>
                  </a:cubicBezTo>
                  <a:cubicBezTo>
                    <a:pt x="5335" y="546"/>
                    <a:pt x="5387" y="507"/>
                    <a:pt x="5438" y="467"/>
                  </a:cubicBezTo>
                  <a:cubicBezTo>
                    <a:pt x="5477" y="444"/>
                    <a:pt x="5518" y="422"/>
                    <a:pt x="5558" y="399"/>
                  </a:cubicBezTo>
                  <a:cubicBezTo>
                    <a:pt x="5552" y="376"/>
                    <a:pt x="5552" y="354"/>
                    <a:pt x="5545" y="331"/>
                  </a:cubicBezTo>
                  <a:cubicBezTo>
                    <a:pt x="5518" y="212"/>
                    <a:pt x="5484" y="98"/>
                    <a:pt x="545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2"/>
            <p:cNvSpPr/>
            <p:nvPr/>
          </p:nvSpPr>
          <p:spPr>
            <a:xfrm flipH="1">
              <a:off x="4737987" y="4296744"/>
              <a:ext cx="60875" cy="45487"/>
            </a:xfrm>
            <a:custGeom>
              <a:avLst/>
              <a:gdLst/>
              <a:ahLst/>
              <a:cxnLst/>
              <a:rect l="l" t="t" r="r" b="b"/>
              <a:pathLst>
                <a:path w="2069" h="1546" extrusionOk="0">
                  <a:moveTo>
                    <a:pt x="1614" y="521"/>
                  </a:moveTo>
                  <a:cubicBezTo>
                    <a:pt x="1643" y="521"/>
                    <a:pt x="1670" y="533"/>
                    <a:pt x="1693" y="551"/>
                  </a:cubicBezTo>
                  <a:cubicBezTo>
                    <a:pt x="1727" y="580"/>
                    <a:pt x="1745" y="614"/>
                    <a:pt x="1751" y="653"/>
                  </a:cubicBezTo>
                  <a:cubicBezTo>
                    <a:pt x="1756" y="727"/>
                    <a:pt x="1700" y="795"/>
                    <a:pt x="1620" y="802"/>
                  </a:cubicBezTo>
                  <a:cubicBezTo>
                    <a:pt x="1613" y="803"/>
                    <a:pt x="1607" y="803"/>
                    <a:pt x="1601" y="803"/>
                  </a:cubicBezTo>
                  <a:cubicBezTo>
                    <a:pt x="1569" y="803"/>
                    <a:pt x="1542" y="792"/>
                    <a:pt x="1517" y="773"/>
                  </a:cubicBezTo>
                  <a:cubicBezTo>
                    <a:pt x="1489" y="750"/>
                    <a:pt x="1472" y="711"/>
                    <a:pt x="1467" y="671"/>
                  </a:cubicBezTo>
                  <a:cubicBezTo>
                    <a:pt x="1462" y="597"/>
                    <a:pt x="1517" y="529"/>
                    <a:pt x="1598" y="522"/>
                  </a:cubicBezTo>
                  <a:cubicBezTo>
                    <a:pt x="1603" y="521"/>
                    <a:pt x="1609" y="521"/>
                    <a:pt x="1614" y="521"/>
                  </a:cubicBezTo>
                  <a:close/>
                  <a:moveTo>
                    <a:pt x="1837" y="0"/>
                  </a:moveTo>
                  <a:cubicBezTo>
                    <a:pt x="1444" y="102"/>
                    <a:pt x="1074" y="244"/>
                    <a:pt x="739" y="415"/>
                  </a:cubicBezTo>
                  <a:cubicBezTo>
                    <a:pt x="473" y="551"/>
                    <a:pt x="222" y="711"/>
                    <a:pt x="1" y="892"/>
                  </a:cubicBezTo>
                  <a:cubicBezTo>
                    <a:pt x="51" y="931"/>
                    <a:pt x="109" y="978"/>
                    <a:pt x="166" y="1017"/>
                  </a:cubicBezTo>
                  <a:cubicBezTo>
                    <a:pt x="358" y="1136"/>
                    <a:pt x="568" y="1238"/>
                    <a:pt x="814" y="1324"/>
                  </a:cubicBezTo>
                  <a:cubicBezTo>
                    <a:pt x="1142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3" y="1416"/>
                    <a:pt x="1989" y="1364"/>
                    <a:pt x="2000" y="1306"/>
                  </a:cubicBezTo>
                  <a:cubicBezTo>
                    <a:pt x="2029" y="1170"/>
                    <a:pt x="2052" y="1046"/>
                    <a:pt x="2058" y="921"/>
                  </a:cubicBezTo>
                  <a:cubicBezTo>
                    <a:pt x="2068" y="745"/>
                    <a:pt x="2058" y="580"/>
                    <a:pt x="2023" y="432"/>
                  </a:cubicBezTo>
                  <a:cubicBezTo>
                    <a:pt x="2000" y="318"/>
                    <a:pt x="1966" y="222"/>
                    <a:pt x="1921" y="125"/>
                  </a:cubicBezTo>
                  <a:cubicBezTo>
                    <a:pt x="1893" y="86"/>
                    <a:pt x="1864" y="40"/>
                    <a:pt x="1837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2"/>
            <p:cNvSpPr/>
            <p:nvPr/>
          </p:nvSpPr>
          <p:spPr>
            <a:xfrm flipH="1">
              <a:off x="4569249" y="4279208"/>
              <a:ext cx="235145" cy="70467"/>
            </a:xfrm>
            <a:custGeom>
              <a:avLst/>
              <a:gdLst/>
              <a:ahLst/>
              <a:cxnLst/>
              <a:rect l="l" t="t" r="r" b="b"/>
              <a:pathLst>
                <a:path w="7992" h="2395" extrusionOk="0">
                  <a:moveTo>
                    <a:pt x="1804" y="1117"/>
                  </a:moveTo>
                  <a:cubicBezTo>
                    <a:pt x="1798" y="1117"/>
                    <a:pt x="1792" y="1117"/>
                    <a:pt x="1786" y="1118"/>
                  </a:cubicBezTo>
                  <a:cubicBezTo>
                    <a:pt x="1705" y="1125"/>
                    <a:pt x="1650" y="1187"/>
                    <a:pt x="1655" y="1272"/>
                  </a:cubicBezTo>
                  <a:cubicBezTo>
                    <a:pt x="1660" y="1343"/>
                    <a:pt x="1723" y="1404"/>
                    <a:pt x="1798" y="1404"/>
                  </a:cubicBezTo>
                  <a:cubicBezTo>
                    <a:pt x="1801" y="1404"/>
                    <a:pt x="1805" y="1404"/>
                    <a:pt x="1808" y="1403"/>
                  </a:cubicBezTo>
                  <a:cubicBezTo>
                    <a:pt x="1881" y="1391"/>
                    <a:pt x="1944" y="1330"/>
                    <a:pt x="1939" y="1249"/>
                  </a:cubicBezTo>
                  <a:cubicBezTo>
                    <a:pt x="1934" y="1176"/>
                    <a:pt x="1875" y="1117"/>
                    <a:pt x="1804" y="1117"/>
                  </a:cubicBezTo>
                  <a:close/>
                  <a:moveTo>
                    <a:pt x="3982" y="745"/>
                  </a:moveTo>
                  <a:cubicBezTo>
                    <a:pt x="3973" y="745"/>
                    <a:pt x="3965" y="747"/>
                    <a:pt x="3956" y="750"/>
                  </a:cubicBezTo>
                  <a:cubicBezTo>
                    <a:pt x="3939" y="750"/>
                    <a:pt x="3916" y="756"/>
                    <a:pt x="3900" y="761"/>
                  </a:cubicBezTo>
                  <a:cubicBezTo>
                    <a:pt x="3853" y="766"/>
                    <a:pt x="3814" y="784"/>
                    <a:pt x="3774" y="795"/>
                  </a:cubicBezTo>
                  <a:cubicBezTo>
                    <a:pt x="3712" y="811"/>
                    <a:pt x="3649" y="835"/>
                    <a:pt x="3586" y="852"/>
                  </a:cubicBezTo>
                  <a:cubicBezTo>
                    <a:pt x="3518" y="874"/>
                    <a:pt x="3450" y="897"/>
                    <a:pt x="3388" y="931"/>
                  </a:cubicBezTo>
                  <a:cubicBezTo>
                    <a:pt x="3320" y="960"/>
                    <a:pt x="3252" y="994"/>
                    <a:pt x="3189" y="1039"/>
                  </a:cubicBezTo>
                  <a:cubicBezTo>
                    <a:pt x="3150" y="1073"/>
                    <a:pt x="3132" y="1131"/>
                    <a:pt x="3166" y="1176"/>
                  </a:cubicBezTo>
                  <a:cubicBezTo>
                    <a:pt x="3177" y="1193"/>
                    <a:pt x="3200" y="1210"/>
                    <a:pt x="3229" y="1215"/>
                  </a:cubicBezTo>
                  <a:lnTo>
                    <a:pt x="3252" y="1215"/>
                  </a:lnTo>
                  <a:cubicBezTo>
                    <a:pt x="3268" y="1215"/>
                    <a:pt x="3286" y="1210"/>
                    <a:pt x="3302" y="1199"/>
                  </a:cubicBezTo>
                  <a:cubicBezTo>
                    <a:pt x="3376" y="1159"/>
                    <a:pt x="3457" y="1113"/>
                    <a:pt x="3530" y="1073"/>
                  </a:cubicBezTo>
                  <a:cubicBezTo>
                    <a:pt x="3575" y="1050"/>
                    <a:pt x="3615" y="1028"/>
                    <a:pt x="3661" y="1011"/>
                  </a:cubicBezTo>
                  <a:cubicBezTo>
                    <a:pt x="3706" y="994"/>
                    <a:pt x="3751" y="976"/>
                    <a:pt x="3803" y="966"/>
                  </a:cubicBezTo>
                  <a:cubicBezTo>
                    <a:pt x="3853" y="948"/>
                    <a:pt x="3911" y="926"/>
                    <a:pt x="3968" y="908"/>
                  </a:cubicBezTo>
                  <a:lnTo>
                    <a:pt x="3995" y="908"/>
                  </a:lnTo>
                  <a:cubicBezTo>
                    <a:pt x="4002" y="914"/>
                    <a:pt x="4002" y="914"/>
                    <a:pt x="4007" y="921"/>
                  </a:cubicBezTo>
                  <a:cubicBezTo>
                    <a:pt x="4024" y="937"/>
                    <a:pt x="4036" y="966"/>
                    <a:pt x="4047" y="989"/>
                  </a:cubicBezTo>
                  <a:cubicBezTo>
                    <a:pt x="4058" y="1005"/>
                    <a:pt x="4063" y="1016"/>
                    <a:pt x="4070" y="1039"/>
                  </a:cubicBezTo>
                  <a:lnTo>
                    <a:pt x="4070" y="1057"/>
                  </a:lnTo>
                  <a:cubicBezTo>
                    <a:pt x="4052" y="1057"/>
                    <a:pt x="4036" y="1057"/>
                    <a:pt x="4013" y="1062"/>
                  </a:cubicBezTo>
                  <a:cubicBezTo>
                    <a:pt x="3995" y="1062"/>
                    <a:pt x="3973" y="1068"/>
                    <a:pt x="3950" y="1068"/>
                  </a:cubicBezTo>
                  <a:cubicBezTo>
                    <a:pt x="3866" y="1084"/>
                    <a:pt x="3780" y="1107"/>
                    <a:pt x="3695" y="1136"/>
                  </a:cubicBezTo>
                  <a:cubicBezTo>
                    <a:pt x="3654" y="1152"/>
                    <a:pt x="3632" y="1204"/>
                    <a:pt x="3649" y="1244"/>
                  </a:cubicBezTo>
                  <a:cubicBezTo>
                    <a:pt x="3658" y="1279"/>
                    <a:pt x="3691" y="1301"/>
                    <a:pt x="3724" y="1301"/>
                  </a:cubicBezTo>
                  <a:cubicBezTo>
                    <a:pt x="3733" y="1301"/>
                    <a:pt x="3743" y="1299"/>
                    <a:pt x="3751" y="1296"/>
                  </a:cubicBezTo>
                  <a:cubicBezTo>
                    <a:pt x="3825" y="1267"/>
                    <a:pt x="3893" y="1249"/>
                    <a:pt x="3968" y="1233"/>
                  </a:cubicBezTo>
                  <a:cubicBezTo>
                    <a:pt x="4007" y="1227"/>
                    <a:pt x="4042" y="1221"/>
                    <a:pt x="4081" y="1210"/>
                  </a:cubicBezTo>
                  <a:lnTo>
                    <a:pt x="4087" y="1210"/>
                  </a:lnTo>
                  <a:lnTo>
                    <a:pt x="4087" y="1215"/>
                  </a:lnTo>
                  <a:lnTo>
                    <a:pt x="4087" y="1403"/>
                  </a:lnTo>
                  <a:lnTo>
                    <a:pt x="3927" y="1403"/>
                  </a:lnTo>
                  <a:cubicBezTo>
                    <a:pt x="3808" y="1391"/>
                    <a:pt x="3695" y="1369"/>
                    <a:pt x="3575" y="1341"/>
                  </a:cubicBezTo>
                  <a:lnTo>
                    <a:pt x="3559" y="1341"/>
                  </a:lnTo>
                  <a:cubicBezTo>
                    <a:pt x="3525" y="1341"/>
                    <a:pt x="3502" y="1364"/>
                    <a:pt x="3496" y="1398"/>
                  </a:cubicBezTo>
                  <a:cubicBezTo>
                    <a:pt x="3491" y="1432"/>
                    <a:pt x="3512" y="1466"/>
                    <a:pt x="3547" y="1477"/>
                  </a:cubicBezTo>
                  <a:cubicBezTo>
                    <a:pt x="3649" y="1500"/>
                    <a:pt x="3751" y="1522"/>
                    <a:pt x="3848" y="1527"/>
                  </a:cubicBezTo>
                  <a:cubicBezTo>
                    <a:pt x="3874" y="1531"/>
                    <a:pt x="3898" y="1533"/>
                    <a:pt x="3922" y="1533"/>
                  </a:cubicBezTo>
                  <a:cubicBezTo>
                    <a:pt x="3946" y="1533"/>
                    <a:pt x="3970" y="1531"/>
                    <a:pt x="3995" y="1527"/>
                  </a:cubicBezTo>
                  <a:cubicBezTo>
                    <a:pt x="4024" y="1527"/>
                    <a:pt x="4047" y="1522"/>
                    <a:pt x="4076" y="1517"/>
                  </a:cubicBezTo>
                  <a:lnTo>
                    <a:pt x="4081" y="1517"/>
                  </a:lnTo>
                  <a:cubicBezTo>
                    <a:pt x="4076" y="1562"/>
                    <a:pt x="4070" y="1613"/>
                    <a:pt x="4058" y="1658"/>
                  </a:cubicBezTo>
                  <a:cubicBezTo>
                    <a:pt x="4052" y="1664"/>
                    <a:pt x="4052" y="1671"/>
                    <a:pt x="4052" y="1676"/>
                  </a:cubicBezTo>
                  <a:cubicBezTo>
                    <a:pt x="4047" y="1676"/>
                    <a:pt x="4047" y="1682"/>
                    <a:pt x="4042" y="1682"/>
                  </a:cubicBezTo>
                  <a:cubicBezTo>
                    <a:pt x="4029" y="1687"/>
                    <a:pt x="4024" y="1698"/>
                    <a:pt x="4013" y="1705"/>
                  </a:cubicBezTo>
                  <a:cubicBezTo>
                    <a:pt x="4002" y="1710"/>
                    <a:pt x="3990" y="1710"/>
                    <a:pt x="3973" y="1716"/>
                  </a:cubicBezTo>
                  <a:cubicBezTo>
                    <a:pt x="3945" y="1721"/>
                    <a:pt x="3916" y="1721"/>
                    <a:pt x="3887" y="1721"/>
                  </a:cubicBezTo>
                  <a:cubicBezTo>
                    <a:pt x="3819" y="1716"/>
                    <a:pt x="3751" y="1698"/>
                    <a:pt x="3683" y="1676"/>
                  </a:cubicBezTo>
                  <a:cubicBezTo>
                    <a:pt x="3547" y="1624"/>
                    <a:pt x="3416" y="1562"/>
                    <a:pt x="3279" y="1500"/>
                  </a:cubicBezTo>
                  <a:cubicBezTo>
                    <a:pt x="3270" y="1494"/>
                    <a:pt x="3260" y="1492"/>
                    <a:pt x="3251" y="1492"/>
                  </a:cubicBezTo>
                  <a:cubicBezTo>
                    <a:pt x="3232" y="1492"/>
                    <a:pt x="3214" y="1503"/>
                    <a:pt x="3206" y="1522"/>
                  </a:cubicBezTo>
                  <a:cubicBezTo>
                    <a:pt x="3195" y="1551"/>
                    <a:pt x="3206" y="1585"/>
                    <a:pt x="3234" y="1596"/>
                  </a:cubicBezTo>
                  <a:cubicBezTo>
                    <a:pt x="3382" y="1664"/>
                    <a:pt x="3525" y="1744"/>
                    <a:pt x="3683" y="1795"/>
                  </a:cubicBezTo>
                  <a:cubicBezTo>
                    <a:pt x="3763" y="1823"/>
                    <a:pt x="3848" y="1841"/>
                    <a:pt x="3934" y="1841"/>
                  </a:cubicBezTo>
                  <a:cubicBezTo>
                    <a:pt x="3968" y="1841"/>
                    <a:pt x="4007" y="1834"/>
                    <a:pt x="4042" y="1829"/>
                  </a:cubicBezTo>
                  <a:cubicBezTo>
                    <a:pt x="4076" y="1818"/>
                    <a:pt x="4115" y="1795"/>
                    <a:pt x="4144" y="1773"/>
                  </a:cubicBezTo>
                  <a:cubicBezTo>
                    <a:pt x="4183" y="1732"/>
                    <a:pt x="4194" y="1676"/>
                    <a:pt x="4207" y="1624"/>
                  </a:cubicBezTo>
                  <a:cubicBezTo>
                    <a:pt x="4218" y="1551"/>
                    <a:pt x="4223" y="1472"/>
                    <a:pt x="4228" y="1398"/>
                  </a:cubicBezTo>
                  <a:cubicBezTo>
                    <a:pt x="4234" y="1317"/>
                    <a:pt x="4234" y="1238"/>
                    <a:pt x="4234" y="1159"/>
                  </a:cubicBezTo>
                  <a:cubicBezTo>
                    <a:pt x="4228" y="1102"/>
                    <a:pt x="4223" y="1039"/>
                    <a:pt x="4212" y="982"/>
                  </a:cubicBezTo>
                  <a:cubicBezTo>
                    <a:pt x="4212" y="971"/>
                    <a:pt x="4207" y="960"/>
                    <a:pt x="4200" y="948"/>
                  </a:cubicBezTo>
                  <a:cubicBezTo>
                    <a:pt x="4189" y="926"/>
                    <a:pt x="4178" y="903"/>
                    <a:pt x="4166" y="874"/>
                  </a:cubicBezTo>
                  <a:cubicBezTo>
                    <a:pt x="4149" y="846"/>
                    <a:pt x="4126" y="811"/>
                    <a:pt x="4098" y="790"/>
                  </a:cubicBezTo>
                  <a:cubicBezTo>
                    <a:pt x="4076" y="766"/>
                    <a:pt x="4042" y="750"/>
                    <a:pt x="4013" y="750"/>
                  </a:cubicBezTo>
                  <a:cubicBezTo>
                    <a:pt x="4001" y="747"/>
                    <a:pt x="3991" y="745"/>
                    <a:pt x="3982" y="745"/>
                  </a:cubicBezTo>
                  <a:close/>
                  <a:moveTo>
                    <a:pt x="2025" y="596"/>
                  </a:moveTo>
                  <a:cubicBezTo>
                    <a:pt x="2052" y="636"/>
                    <a:pt x="2081" y="682"/>
                    <a:pt x="2104" y="727"/>
                  </a:cubicBezTo>
                  <a:cubicBezTo>
                    <a:pt x="2154" y="818"/>
                    <a:pt x="2188" y="921"/>
                    <a:pt x="2211" y="1023"/>
                  </a:cubicBezTo>
                  <a:cubicBezTo>
                    <a:pt x="2246" y="1187"/>
                    <a:pt x="2251" y="1352"/>
                    <a:pt x="2246" y="1522"/>
                  </a:cubicBezTo>
                  <a:cubicBezTo>
                    <a:pt x="2235" y="1647"/>
                    <a:pt x="2217" y="1778"/>
                    <a:pt x="2183" y="1902"/>
                  </a:cubicBezTo>
                  <a:cubicBezTo>
                    <a:pt x="2172" y="1960"/>
                    <a:pt x="2154" y="2022"/>
                    <a:pt x="2138" y="2080"/>
                  </a:cubicBezTo>
                  <a:cubicBezTo>
                    <a:pt x="2132" y="2096"/>
                    <a:pt x="2127" y="2119"/>
                    <a:pt x="2120" y="2141"/>
                  </a:cubicBezTo>
                  <a:cubicBezTo>
                    <a:pt x="1745" y="2102"/>
                    <a:pt x="1365" y="2039"/>
                    <a:pt x="1007" y="1920"/>
                  </a:cubicBezTo>
                  <a:cubicBezTo>
                    <a:pt x="779" y="1841"/>
                    <a:pt x="559" y="1744"/>
                    <a:pt x="359" y="1613"/>
                  </a:cubicBezTo>
                  <a:cubicBezTo>
                    <a:pt x="302" y="1574"/>
                    <a:pt x="245" y="1534"/>
                    <a:pt x="194" y="1488"/>
                  </a:cubicBezTo>
                  <a:cubicBezTo>
                    <a:pt x="422" y="1307"/>
                    <a:pt x="672" y="1147"/>
                    <a:pt x="934" y="1011"/>
                  </a:cubicBezTo>
                  <a:lnTo>
                    <a:pt x="927" y="1011"/>
                  </a:lnTo>
                  <a:cubicBezTo>
                    <a:pt x="1280" y="835"/>
                    <a:pt x="1643" y="698"/>
                    <a:pt x="2025" y="596"/>
                  </a:cubicBezTo>
                  <a:close/>
                  <a:moveTo>
                    <a:pt x="7609" y="164"/>
                  </a:moveTo>
                  <a:cubicBezTo>
                    <a:pt x="7656" y="273"/>
                    <a:pt x="7684" y="386"/>
                    <a:pt x="7711" y="494"/>
                  </a:cubicBezTo>
                  <a:cubicBezTo>
                    <a:pt x="7711" y="517"/>
                    <a:pt x="7718" y="539"/>
                    <a:pt x="7724" y="562"/>
                  </a:cubicBezTo>
                  <a:cubicBezTo>
                    <a:pt x="7684" y="580"/>
                    <a:pt x="7643" y="607"/>
                    <a:pt x="7604" y="630"/>
                  </a:cubicBezTo>
                  <a:cubicBezTo>
                    <a:pt x="7548" y="670"/>
                    <a:pt x="7496" y="709"/>
                    <a:pt x="7446" y="756"/>
                  </a:cubicBezTo>
                  <a:cubicBezTo>
                    <a:pt x="7433" y="766"/>
                    <a:pt x="7422" y="772"/>
                    <a:pt x="7422" y="790"/>
                  </a:cubicBezTo>
                  <a:cubicBezTo>
                    <a:pt x="7417" y="801"/>
                    <a:pt x="7422" y="818"/>
                    <a:pt x="7428" y="829"/>
                  </a:cubicBezTo>
                  <a:cubicBezTo>
                    <a:pt x="7439" y="840"/>
                    <a:pt x="7451" y="846"/>
                    <a:pt x="7462" y="846"/>
                  </a:cubicBezTo>
                  <a:cubicBezTo>
                    <a:pt x="7465" y="848"/>
                    <a:pt x="7469" y="848"/>
                    <a:pt x="7473" y="848"/>
                  </a:cubicBezTo>
                  <a:cubicBezTo>
                    <a:pt x="7483" y="848"/>
                    <a:pt x="7494" y="844"/>
                    <a:pt x="7501" y="840"/>
                  </a:cubicBezTo>
                  <a:cubicBezTo>
                    <a:pt x="7548" y="801"/>
                    <a:pt x="7598" y="761"/>
                    <a:pt x="7650" y="727"/>
                  </a:cubicBezTo>
                  <a:cubicBezTo>
                    <a:pt x="7684" y="704"/>
                    <a:pt x="7711" y="687"/>
                    <a:pt x="7740" y="670"/>
                  </a:cubicBezTo>
                  <a:cubicBezTo>
                    <a:pt x="7752" y="761"/>
                    <a:pt x="7763" y="852"/>
                    <a:pt x="7774" y="948"/>
                  </a:cubicBezTo>
                  <a:cubicBezTo>
                    <a:pt x="7759" y="946"/>
                    <a:pt x="7744" y="945"/>
                    <a:pt x="7729" y="945"/>
                  </a:cubicBezTo>
                  <a:cubicBezTo>
                    <a:pt x="7699" y="945"/>
                    <a:pt x="7669" y="948"/>
                    <a:pt x="7638" y="948"/>
                  </a:cubicBezTo>
                  <a:lnTo>
                    <a:pt x="7632" y="955"/>
                  </a:lnTo>
                  <a:cubicBezTo>
                    <a:pt x="7575" y="960"/>
                    <a:pt x="7519" y="971"/>
                    <a:pt x="7462" y="982"/>
                  </a:cubicBezTo>
                  <a:cubicBezTo>
                    <a:pt x="7433" y="982"/>
                    <a:pt x="7411" y="994"/>
                    <a:pt x="7394" y="1016"/>
                  </a:cubicBezTo>
                  <a:cubicBezTo>
                    <a:pt x="7377" y="1034"/>
                    <a:pt x="7365" y="1062"/>
                    <a:pt x="7371" y="1084"/>
                  </a:cubicBezTo>
                  <a:cubicBezTo>
                    <a:pt x="7371" y="1113"/>
                    <a:pt x="7383" y="1136"/>
                    <a:pt x="7405" y="1152"/>
                  </a:cubicBezTo>
                  <a:cubicBezTo>
                    <a:pt x="7419" y="1167"/>
                    <a:pt x="7441" y="1177"/>
                    <a:pt x="7461" y="1177"/>
                  </a:cubicBezTo>
                  <a:cubicBezTo>
                    <a:pt x="7465" y="1177"/>
                    <a:pt x="7469" y="1177"/>
                    <a:pt x="7473" y="1176"/>
                  </a:cubicBezTo>
                  <a:cubicBezTo>
                    <a:pt x="7530" y="1170"/>
                    <a:pt x="7582" y="1159"/>
                    <a:pt x="7638" y="1147"/>
                  </a:cubicBezTo>
                  <a:cubicBezTo>
                    <a:pt x="7684" y="1142"/>
                    <a:pt x="7735" y="1136"/>
                    <a:pt x="7786" y="1118"/>
                  </a:cubicBezTo>
                  <a:cubicBezTo>
                    <a:pt x="7786" y="1165"/>
                    <a:pt x="7786" y="1204"/>
                    <a:pt x="7792" y="1249"/>
                  </a:cubicBezTo>
                  <a:lnTo>
                    <a:pt x="7792" y="1330"/>
                  </a:lnTo>
                  <a:cubicBezTo>
                    <a:pt x="7763" y="1323"/>
                    <a:pt x="7729" y="1323"/>
                    <a:pt x="7701" y="1323"/>
                  </a:cubicBezTo>
                  <a:cubicBezTo>
                    <a:pt x="7656" y="1323"/>
                    <a:pt x="7604" y="1317"/>
                    <a:pt x="7559" y="1317"/>
                  </a:cubicBezTo>
                  <a:cubicBezTo>
                    <a:pt x="7525" y="1317"/>
                    <a:pt x="7485" y="1312"/>
                    <a:pt x="7446" y="1312"/>
                  </a:cubicBezTo>
                  <a:cubicBezTo>
                    <a:pt x="7439" y="1307"/>
                    <a:pt x="7428" y="1307"/>
                    <a:pt x="7417" y="1307"/>
                  </a:cubicBezTo>
                  <a:cubicBezTo>
                    <a:pt x="7405" y="1312"/>
                    <a:pt x="7394" y="1312"/>
                    <a:pt x="7383" y="1323"/>
                  </a:cubicBezTo>
                  <a:cubicBezTo>
                    <a:pt x="7365" y="1335"/>
                    <a:pt x="7354" y="1352"/>
                    <a:pt x="7349" y="1375"/>
                  </a:cubicBezTo>
                  <a:cubicBezTo>
                    <a:pt x="7343" y="1398"/>
                    <a:pt x="7349" y="1420"/>
                    <a:pt x="7360" y="1437"/>
                  </a:cubicBezTo>
                  <a:cubicBezTo>
                    <a:pt x="7371" y="1454"/>
                    <a:pt x="7394" y="1472"/>
                    <a:pt x="7417" y="1477"/>
                  </a:cubicBezTo>
                  <a:cubicBezTo>
                    <a:pt x="7485" y="1482"/>
                    <a:pt x="7559" y="1488"/>
                    <a:pt x="7632" y="1493"/>
                  </a:cubicBezTo>
                  <a:cubicBezTo>
                    <a:pt x="7660" y="1493"/>
                    <a:pt x="7688" y="1495"/>
                    <a:pt x="7717" y="1495"/>
                  </a:cubicBezTo>
                  <a:cubicBezTo>
                    <a:pt x="7743" y="1495"/>
                    <a:pt x="7770" y="1494"/>
                    <a:pt x="7797" y="1488"/>
                  </a:cubicBezTo>
                  <a:lnTo>
                    <a:pt x="7797" y="1624"/>
                  </a:lnTo>
                  <a:lnTo>
                    <a:pt x="7797" y="1818"/>
                  </a:lnTo>
                  <a:lnTo>
                    <a:pt x="7797" y="1847"/>
                  </a:lnTo>
                  <a:cubicBezTo>
                    <a:pt x="7774" y="1841"/>
                    <a:pt x="7758" y="1834"/>
                    <a:pt x="7735" y="1823"/>
                  </a:cubicBezTo>
                  <a:cubicBezTo>
                    <a:pt x="7677" y="1807"/>
                    <a:pt x="7616" y="1784"/>
                    <a:pt x="7559" y="1761"/>
                  </a:cubicBezTo>
                  <a:cubicBezTo>
                    <a:pt x="7451" y="1721"/>
                    <a:pt x="7343" y="1664"/>
                    <a:pt x="7246" y="1602"/>
                  </a:cubicBezTo>
                  <a:cubicBezTo>
                    <a:pt x="7155" y="1540"/>
                    <a:pt x="7076" y="1472"/>
                    <a:pt x="7002" y="1391"/>
                  </a:cubicBezTo>
                  <a:cubicBezTo>
                    <a:pt x="7002" y="1380"/>
                    <a:pt x="6995" y="1369"/>
                    <a:pt x="6990" y="1357"/>
                  </a:cubicBezTo>
                  <a:cubicBezTo>
                    <a:pt x="6973" y="1330"/>
                    <a:pt x="6946" y="1318"/>
                    <a:pt x="6918" y="1318"/>
                  </a:cubicBezTo>
                  <a:cubicBezTo>
                    <a:pt x="6898" y="1318"/>
                    <a:pt x="6878" y="1324"/>
                    <a:pt x="6859" y="1335"/>
                  </a:cubicBezTo>
                  <a:cubicBezTo>
                    <a:pt x="6854" y="1335"/>
                    <a:pt x="6843" y="1346"/>
                    <a:pt x="6832" y="1352"/>
                  </a:cubicBezTo>
                  <a:cubicBezTo>
                    <a:pt x="6593" y="1472"/>
                    <a:pt x="6348" y="1590"/>
                    <a:pt x="6093" y="1687"/>
                  </a:cubicBezTo>
                  <a:cubicBezTo>
                    <a:pt x="5831" y="1784"/>
                    <a:pt x="5558" y="1863"/>
                    <a:pt x="5285" y="1926"/>
                  </a:cubicBezTo>
                  <a:cubicBezTo>
                    <a:pt x="5086" y="1965"/>
                    <a:pt x="4894" y="1994"/>
                    <a:pt x="4695" y="2022"/>
                  </a:cubicBezTo>
                  <a:cubicBezTo>
                    <a:pt x="4490" y="2051"/>
                    <a:pt x="4280" y="2080"/>
                    <a:pt x="4070" y="2102"/>
                  </a:cubicBezTo>
                  <a:cubicBezTo>
                    <a:pt x="3665" y="2148"/>
                    <a:pt x="3256" y="2171"/>
                    <a:pt x="2851" y="2171"/>
                  </a:cubicBezTo>
                  <a:cubicBezTo>
                    <a:pt x="2807" y="2171"/>
                    <a:pt x="2762" y="2170"/>
                    <a:pt x="2717" y="2170"/>
                  </a:cubicBezTo>
                  <a:cubicBezTo>
                    <a:pt x="2604" y="2170"/>
                    <a:pt x="2490" y="2164"/>
                    <a:pt x="2376" y="2159"/>
                  </a:cubicBezTo>
                  <a:lnTo>
                    <a:pt x="2353" y="2159"/>
                  </a:lnTo>
                  <a:cubicBezTo>
                    <a:pt x="2359" y="2153"/>
                    <a:pt x="2359" y="2148"/>
                    <a:pt x="2366" y="2141"/>
                  </a:cubicBezTo>
                  <a:cubicBezTo>
                    <a:pt x="2382" y="2102"/>
                    <a:pt x="2393" y="2062"/>
                    <a:pt x="2405" y="2022"/>
                  </a:cubicBezTo>
                  <a:cubicBezTo>
                    <a:pt x="2421" y="1988"/>
                    <a:pt x="2427" y="1949"/>
                    <a:pt x="2439" y="1909"/>
                  </a:cubicBezTo>
                  <a:cubicBezTo>
                    <a:pt x="2450" y="1823"/>
                    <a:pt x="2456" y="1739"/>
                    <a:pt x="2461" y="1653"/>
                  </a:cubicBezTo>
                  <a:cubicBezTo>
                    <a:pt x="2461" y="1568"/>
                    <a:pt x="2461" y="1482"/>
                    <a:pt x="2450" y="1398"/>
                  </a:cubicBezTo>
                  <a:cubicBezTo>
                    <a:pt x="2445" y="1312"/>
                    <a:pt x="2427" y="1227"/>
                    <a:pt x="2411" y="1142"/>
                  </a:cubicBezTo>
                  <a:cubicBezTo>
                    <a:pt x="2393" y="1062"/>
                    <a:pt x="2371" y="989"/>
                    <a:pt x="2342" y="914"/>
                  </a:cubicBezTo>
                  <a:cubicBezTo>
                    <a:pt x="2303" y="790"/>
                    <a:pt x="2246" y="670"/>
                    <a:pt x="2166" y="562"/>
                  </a:cubicBezTo>
                  <a:cubicBezTo>
                    <a:pt x="2211" y="551"/>
                    <a:pt x="2256" y="539"/>
                    <a:pt x="2303" y="533"/>
                  </a:cubicBezTo>
                  <a:lnTo>
                    <a:pt x="2308" y="528"/>
                  </a:lnTo>
                  <a:lnTo>
                    <a:pt x="2314" y="528"/>
                  </a:lnTo>
                  <a:cubicBezTo>
                    <a:pt x="2788" y="431"/>
                    <a:pt x="3273" y="385"/>
                    <a:pt x="3754" y="385"/>
                  </a:cubicBezTo>
                  <a:cubicBezTo>
                    <a:pt x="3896" y="385"/>
                    <a:pt x="4037" y="389"/>
                    <a:pt x="4178" y="397"/>
                  </a:cubicBezTo>
                  <a:cubicBezTo>
                    <a:pt x="4882" y="436"/>
                    <a:pt x="5581" y="573"/>
                    <a:pt x="6252" y="801"/>
                  </a:cubicBezTo>
                  <a:cubicBezTo>
                    <a:pt x="6337" y="829"/>
                    <a:pt x="6416" y="858"/>
                    <a:pt x="6502" y="886"/>
                  </a:cubicBezTo>
                  <a:cubicBezTo>
                    <a:pt x="6552" y="908"/>
                    <a:pt x="6604" y="926"/>
                    <a:pt x="6661" y="942"/>
                  </a:cubicBezTo>
                  <a:cubicBezTo>
                    <a:pt x="6683" y="955"/>
                    <a:pt x="6712" y="960"/>
                    <a:pt x="6735" y="971"/>
                  </a:cubicBezTo>
                  <a:cubicBezTo>
                    <a:pt x="6746" y="971"/>
                    <a:pt x="6751" y="971"/>
                    <a:pt x="6764" y="976"/>
                  </a:cubicBezTo>
                  <a:cubicBezTo>
                    <a:pt x="6769" y="976"/>
                    <a:pt x="6769" y="982"/>
                    <a:pt x="6775" y="989"/>
                  </a:cubicBezTo>
                  <a:cubicBezTo>
                    <a:pt x="6785" y="1000"/>
                    <a:pt x="6809" y="1005"/>
                    <a:pt x="6832" y="1005"/>
                  </a:cubicBezTo>
                  <a:cubicBezTo>
                    <a:pt x="6848" y="1005"/>
                    <a:pt x="6871" y="994"/>
                    <a:pt x="6882" y="976"/>
                  </a:cubicBezTo>
                  <a:cubicBezTo>
                    <a:pt x="6888" y="976"/>
                    <a:pt x="6888" y="971"/>
                    <a:pt x="6888" y="971"/>
                  </a:cubicBezTo>
                  <a:cubicBezTo>
                    <a:pt x="6900" y="966"/>
                    <a:pt x="6900" y="960"/>
                    <a:pt x="6905" y="948"/>
                  </a:cubicBezTo>
                  <a:cubicBezTo>
                    <a:pt x="6995" y="824"/>
                    <a:pt x="7087" y="704"/>
                    <a:pt x="7189" y="585"/>
                  </a:cubicBezTo>
                  <a:cubicBezTo>
                    <a:pt x="7297" y="460"/>
                    <a:pt x="7411" y="346"/>
                    <a:pt x="7536" y="239"/>
                  </a:cubicBezTo>
                  <a:cubicBezTo>
                    <a:pt x="7531" y="239"/>
                    <a:pt x="7526" y="243"/>
                    <a:pt x="7521" y="248"/>
                  </a:cubicBezTo>
                  <a:lnTo>
                    <a:pt x="7521" y="248"/>
                  </a:lnTo>
                  <a:cubicBezTo>
                    <a:pt x="7549" y="220"/>
                    <a:pt x="7582" y="192"/>
                    <a:pt x="7609" y="164"/>
                  </a:cubicBezTo>
                  <a:close/>
                  <a:moveTo>
                    <a:pt x="7616" y="0"/>
                  </a:moveTo>
                  <a:cubicBezTo>
                    <a:pt x="7609" y="0"/>
                    <a:pt x="7604" y="0"/>
                    <a:pt x="7598" y="6"/>
                  </a:cubicBezTo>
                  <a:cubicBezTo>
                    <a:pt x="7553" y="22"/>
                    <a:pt x="7507" y="45"/>
                    <a:pt x="7467" y="79"/>
                  </a:cubicBezTo>
                  <a:cubicBezTo>
                    <a:pt x="7428" y="102"/>
                    <a:pt x="7394" y="136"/>
                    <a:pt x="7354" y="171"/>
                  </a:cubicBezTo>
                  <a:cubicBezTo>
                    <a:pt x="7275" y="239"/>
                    <a:pt x="7207" y="312"/>
                    <a:pt x="7132" y="386"/>
                  </a:cubicBezTo>
                  <a:cubicBezTo>
                    <a:pt x="7013" y="522"/>
                    <a:pt x="6905" y="670"/>
                    <a:pt x="6803" y="824"/>
                  </a:cubicBezTo>
                  <a:cubicBezTo>
                    <a:pt x="6791" y="818"/>
                    <a:pt x="6780" y="811"/>
                    <a:pt x="6775" y="806"/>
                  </a:cubicBezTo>
                  <a:cubicBezTo>
                    <a:pt x="6740" y="795"/>
                    <a:pt x="6712" y="777"/>
                    <a:pt x="6683" y="766"/>
                  </a:cubicBezTo>
                  <a:cubicBezTo>
                    <a:pt x="6620" y="743"/>
                    <a:pt x="6552" y="716"/>
                    <a:pt x="6491" y="693"/>
                  </a:cubicBezTo>
                  <a:cubicBezTo>
                    <a:pt x="6389" y="653"/>
                    <a:pt x="6280" y="619"/>
                    <a:pt x="6177" y="585"/>
                  </a:cubicBezTo>
                  <a:cubicBezTo>
                    <a:pt x="5979" y="522"/>
                    <a:pt x="5775" y="471"/>
                    <a:pt x="5570" y="426"/>
                  </a:cubicBezTo>
                  <a:cubicBezTo>
                    <a:pt x="5149" y="334"/>
                    <a:pt x="4718" y="278"/>
                    <a:pt x="4286" y="255"/>
                  </a:cubicBezTo>
                  <a:cubicBezTo>
                    <a:pt x="4141" y="247"/>
                    <a:pt x="3995" y="244"/>
                    <a:pt x="3850" y="244"/>
                  </a:cubicBezTo>
                  <a:cubicBezTo>
                    <a:pt x="3556" y="244"/>
                    <a:pt x="3262" y="259"/>
                    <a:pt x="2972" y="289"/>
                  </a:cubicBezTo>
                  <a:lnTo>
                    <a:pt x="2967" y="289"/>
                  </a:lnTo>
                  <a:cubicBezTo>
                    <a:pt x="2536" y="341"/>
                    <a:pt x="2109" y="426"/>
                    <a:pt x="1700" y="562"/>
                  </a:cubicBezTo>
                  <a:cubicBezTo>
                    <a:pt x="1393" y="659"/>
                    <a:pt x="1097" y="784"/>
                    <a:pt x="819" y="931"/>
                  </a:cubicBezTo>
                  <a:cubicBezTo>
                    <a:pt x="541" y="1079"/>
                    <a:pt x="279" y="1262"/>
                    <a:pt x="35" y="1459"/>
                  </a:cubicBezTo>
                  <a:cubicBezTo>
                    <a:pt x="13" y="1482"/>
                    <a:pt x="1" y="1517"/>
                    <a:pt x="24" y="1545"/>
                  </a:cubicBezTo>
                  <a:lnTo>
                    <a:pt x="35" y="1556"/>
                  </a:lnTo>
                  <a:cubicBezTo>
                    <a:pt x="40" y="1568"/>
                    <a:pt x="47" y="1585"/>
                    <a:pt x="58" y="1596"/>
                  </a:cubicBezTo>
                  <a:cubicBezTo>
                    <a:pt x="218" y="1727"/>
                    <a:pt x="388" y="1834"/>
                    <a:pt x="569" y="1931"/>
                  </a:cubicBezTo>
                  <a:cubicBezTo>
                    <a:pt x="756" y="2028"/>
                    <a:pt x="955" y="2102"/>
                    <a:pt x="1160" y="2164"/>
                  </a:cubicBezTo>
                  <a:cubicBezTo>
                    <a:pt x="1592" y="2301"/>
                    <a:pt x="2046" y="2358"/>
                    <a:pt x="2495" y="2380"/>
                  </a:cubicBezTo>
                  <a:cubicBezTo>
                    <a:pt x="2658" y="2390"/>
                    <a:pt x="2821" y="2395"/>
                    <a:pt x="2984" y="2395"/>
                  </a:cubicBezTo>
                  <a:cubicBezTo>
                    <a:pt x="3278" y="2395"/>
                    <a:pt x="3573" y="2380"/>
                    <a:pt x="3866" y="2358"/>
                  </a:cubicBezTo>
                  <a:cubicBezTo>
                    <a:pt x="4275" y="2318"/>
                    <a:pt x="4684" y="2267"/>
                    <a:pt x="5086" y="2188"/>
                  </a:cubicBezTo>
                  <a:cubicBezTo>
                    <a:pt x="5405" y="2125"/>
                    <a:pt x="5723" y="2046"/>
                    <a:pt x="6030" y="1937"/>
                  </a:cubicBezTo>
                  <a:cubicBezTo>
                    <a:pt x="6195" y="1886"/>
                    <a:pt x="6355" y="1818"/>
                    <a:pt x="6507" y="1744"/>
                  </a:cubicBezTo>
                  <a:cubicBezTo>
                    <a:pt x="6586" y="1710"/>
                    <a:pt x="6672" y="1664"/>
                    <a:pt x="6746" y="1619"/>
                  </a:cubicBezTo>
                  <a:cubicBezTo>
                    <a:pt x="6785" y="1602"/>
                    <a:pt x="6820" y="1579"/>
                    <a:pt x="6854" y="1556"/>
                  </a:cubicBezTo>
                  <a:cubicBezTo>
                    <a:pt x="6871" y="1545"/>
                    <a:pt x="6893" y="1527"/>
                    <a:pt x="6911" y="1517"/>
                  </a:cubicBezTo>
                  <a:cubicBezTo>
                    <a:pt x="6961" y="1568"/>
                    <a:pt x="7013" y="1619"/>
                    <a:pt x="7070" y="1664"/>
                  </a:cubicBezTo>
                  <a:cubicBezTo>
                    <a:pt x="7150" y="1727"/>
                    <a:pt x="7229" y="1778"/>
                    <a:pt x="7315" y="1829"/>
                  </a:cubicBezTo>
                  <a:cubicBezTo>
                    <a:pt x="7399" y="1875"/>
                    <a:pt x="7485" y="1909"/>
                    <a:pt x="7575" y="1943"/>
                  </a:cubicBezTo>
                  <a:cubicBezTo>
                    <a:pt x="7621" y="1960"/>
                    <a:pt x="7672" y="1977"/>
                    <a:pt x="7718" y="1988"/>
                  </a:cubicBezTo>
                  <a:cubicBezTo>
                    <a:pt x="7752" y="1994"/>
                    <a:pt x="7780" y="2005"/>
                    <a:pt x="7814" y="2005"/>
                  </a:cubicBezTo>
                  <a:lnTo>
                    <a:pt x="7814" y="2022"/>
                  </a:lnTo>
                  <a:cubicBezTo>
                    <a:pt x="7821" y="2039"/>
                    <a:pt x="7842" y="2057"/>
                    <a:pt x="7866" y="2062"/>
                  </a:cubicBezTo>
                  <a:cubicBezTo>
                    <a:pt x="7869" y="2063"/>
                    <a:pt x="7872" y="2063"/>
                    <a:pt x="7875" y="2063"/>
                  </a:cubicBezTo>
                  <a:cubicBezTo>
                    <a:pt x="7897" y="2063"/>
                    <a:pt x="7924" y="2048"/>
                    <a:pt x="7934" y="2028"/>
                  </a:cubicBezTo>
                  <a:cubicBezTo>
                    <a:pt x="7957" y="1954"/>
                    <a:pt x="7968" y="1875"/>
                    <a:pt x="7973" y="1795"/>
                  </a:cubicBezTo>
                  <a:cubicBezTo>
                    <a:pt x="7984" y="1705"/>
                    <a:pt x="7984" y="1608"/>
                    <a:pt x="7984" y="1517"/>
                  </a:cubicBezTo>
                  <a:cubicBezTo>
                    <a:pt x="7991" y="1346"/>
                    <a:pt x="7979" y="1181"/>
                    <a:pt x="7962" y="1011"/>
                  </a:cubicBezTo>
                  <a:cubicBezTo>
                    <a:pt x="7945" y="846"/>
                    <a:pt x="7911" y="687"/>
                    <a:pt x="7871" y="528"/>
                  </a:cubicBezTo>
                  <a:cubicBezTo>
                    <a:pt x="7826" y="363"/>
                    <a:pt x="7769" y="205"/>
                    <a:pt x="7701" y="51"/>
                  </a:cubicBezTo>
                  <a:cubicBezTo>
                    <a:pt x="7695" y="34"/>
                    <a:pt x="7677" y="16"/>
                    <a:pt x="7661" y="11"/>
                  </a:cubicBezTo>
                  <a:cubicBezTo>
                    <a:pt x="7643" y="6"/>
                    <a:pt x="7627" y="0"/>
                    <a:pt x="76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2"/>
            <p:cNvSpPr/>
            <p:nvPr/>
          </p:nvSpPr>
          <p:spPr>
            <a:xfrm flipH="1">
              <a:off x="3952175" y="4272971"/>
              <a:ext cx="114748" cy="71467"/>
            </a:xfrm>
            <a:custGeom>
              <a:avLst/>
              <a:gdLst/>
              <a:ahLst/>
              <a:cxnLst/>
              <a:rect l="l" t="t" r="r" b="b"/>
              <a:pathLst>
                <a:path w="3900" h="2429" extrusionOk="0">
                  <a:moveTo>
                    <a:pt x="3058" y="689"/>
                  </a:moveTo>
                  <a:cubicBezTo>
                    <a:pt x="3063" y="689"/>
                    <a:pt x="3069" y="695"/>
                    <a:pt x="3075" y="695"/>
                  </a:cubicBezTo>
                  <a:cubicBezTo>
                    <a:pt x="3144" y="706"/>
                    <a:pt x="3217" y="711"/>
                    <a:pt x="3285" y="711"/>
                  </a:cubicBezTo>
                  <a:cubicBezTo>
                    <a:pt x="3302" y="711"/>
                    <a:pt x="3314" y="711"/>
                    <a:pt x="3330" y="706"/>
                  </a:cubicBezTo>
                  <a:lnTo>
                    <a:pt x="3388" y="706"/>
                  </a:lnTo>
                  <a:lnTo>
                    <a:pt x="3416" y="700"/>
                  </a:lnTo>
                  <a:cubicBezTo>
                    <a:pt x="3444" y="700"/>
                    <a:pt x="3472" y="700"/>
                    <a:pt x="3501" y="695"/>
                  </a:cubicBezTo>
                  <a:lnTo>
                    <a:pt x="3519" y="695"/>
                  </a:lnTo>
                  <a:cubicBezTo>
                    <a:pt x="3541" y="695"/>
                    <a:pt x="3558" y="700"/>
                    <a:pt x="3575" y="711"/>
                  </a:cubicBezTo>
                  <a:cubicBezTo>
                    <a:pt x="3592" y="729"/>
                    <a:pt x="3609" y="745"/>
                    <a:pt x="3614" y="774"/>
                  </a:cubicBezTo>
                  <a:cubicBezTo>
                    <a:pt x="3621" y="808"/>
                    <a:pt x="3598" y="860"/>
                    <a:pt x="3558" y="876"/>
                  </a:cubicBezTo>
                  <a:cubicBezTo>
                    <a:pt x="3519" y="887"/>
                    <a:pt x="3472" y="905"/>
                    <a:pt x="3427" y="905"/>
                  </a:cubicBezTo>
                  <a:cubicBezTo>
                    <a:pt x="3393" y="910"/>
                    <a:pt x="3359" y="910"/>
                    <a:pt x="3330" y="910"/>
                  </a:cubicBezTo>
                  <a:lnTo>
                    <a:pt x="3302" y="910"/>
                  </a:lnTo>
                  <a:cubicBezTo>
                    <a:pt x="3217" y="910"/>
                    <a:pt x="3126" y="894"/>
                    <a:pt x="3058" y="882"/>
                  </a:cubicBezTo>
                  <a:cubicBezTo>
                    <a:pt x="3024" y="876"/>
                    <a:pt x="3007" y="865"/>
                    <a:pt x="2990" y="848"/>
                  </a:cubicBezTo>
                  <a:cubicBezTo>
                    <a:pt x="2973" y="831"/>
                    <a:pt x="2966" y="803"/>
                    <a:pt x="2966" y="779"/>
                  </a:cubicBezTo>
                  <a:cubicBezTo>
                    <a:pt x="2973" y="734"/>
                    <a:pt x="3013" y="689"/>
                    <a:pt x="3058" y="689"/>
                  </a:cubicBezTo>
                  <a:close/>
                  <a:moveTo>
                    <a:pt x="1211" y="485"/>
                  </a:moveTo>
                  <a:cubicBezTo>
                    <a:pt x="1234" y="485"/>
                    <a:pt x="1251" y="485"/>
                    <a:pt x="1274" y="490"/>
                  </a:cubicBezTo>
                  <a:cubicBezTo>
                    <a:pt x="1330" y="496"/>
                    <a:pt x="1376" y="512"/>
                    <a:pt x="1427" y="535"/>
                  </a:cubicBezTo>
                  <a:cubicBezTo>
                    <a:pt x="1466" y="558"/>
                    <a:pt x="1500" y="587"/>
                    <a:pt x="1534" y="621"/>
                  </a:cubicBezTo>
                  <a:cubicBezTo>
                    <a:pt x="1592" y="689"/>
                    <a:pt x="1637" y="774"/>
                    <a:pt x="1660" y="882"/>
                  </a:cubicBezTo>
                  <a:cubicBezTo>
                    <a:pt x="1683" y="978"/>
                    <a:pt x="1689" y="1081"/>
                    <a:pt x="1683" y="1188"/>
                  </a:cubicBezTo>
                  <a:cubicBezTo>
                    <a:pt x="1671" y="1296"/>
                    <a:pt x="1654" y="1399"/>
                    <a:pt x="1615" y="1501"/>
                  </a:cubicBezTo>
                  <a:cubicBezTo>
                    <a:pt x="1569" y="1632"/>
                    <a:pt x="1461" y="1859"/>
                    <a:pt x="1240" y="1917"/>
                  </a:cubicBezTo>
                  <a:cubicBezTo>
                    <a:pt x="1211" y="1922"/>
                    <a:pt x="1183" y="1928"/>
                    <a:pt x="1154" y="1928"/>
                  </a:cubicBezTo>
                  <a:cubicBezTo>
                    <a:pt x="1138" y="1928"/>
                    <a:pt x="1125" y="1922"/>
                    <a:pt x="1109" y="1922"/>
                  </a:cubicBezTo>
                  <a:cubicBezTo>
                    <a:pt x="1052" y="1917"/>
                    <a:pt x="1007" y="1894"/>
                    <a:pt x="949" y="1865"/>
                  </a:cubicBezTo>
                  <a:cubicBezTo>
                    <a:pt x="904" y="1842"/>
                    <a:pt x="859" y="1808"/>
                    <a:pt x="813" y="1757"/>
                  </a:cubicBezTo>
                  <a:cubicBezTo>
                    <a:pt x="773" y="1723"/>
                    <a:pt x="739" y="1678"/>
                    <a:pt x="711" y="1621"/>
                  </a:cubicBezTo>
                  <a:cubicBezTo>
                    <a:pt x="677" y="1564"/>
                    <a:pt x="655" y="1508"/>
                    <a:pt x="632" y="1450"/>
                  </a:cubicBezTo>
                  <a:cubicBezTo>
                    <a:pt x="608" y="1405"/>
                    <a:pt x="626" y="1354"/>
                    <a:pt x="671" y="1330"/>
                  </a:cubicBezTo>
                  <a:cubicBezTo>
                    <a:pt x="682" y="1325"/>
                    <a:pt x="694" y="1325"/>
                    <a:pt x="711" y="1325"/>
                  </a:cubicBezTo>
                  <a:cubicBezTo>
                    <a:pt x="745" y="1325"/>
                    <a:pt x="773" y="1343"/>
                    <a:pt x="791" y="1377"/>
                  </a:cubicBezTo>
                  <a:lnTo>
                    <a:pt x="808" y="1411"/>
                  </a:lnTo>
                  <a:cubicBezTo>
                    <a:pt x="831" y="1461"/>
                    <a:pt x="853" y="1508"/>
                    <a:pt x="876" y="1547"/>
                  </a:cubicBezTo>
                  <a:cubicBezTo>
                    <a:pt x="899" y="1576"/>
                    <a:pt x="915" y="1603"/>
                    <a:pt x="944" y="1626"/>
                  </a:cubicBezTo>
                  <a:cubicBezTo>
                    <a:pt x="978" y="1655"/>
                    <a:pt x="1012" y="1684"/>
                    <a:pt x="1046" y="1700"/>
                  </a:cubicBezTo>
                  <a:cubicBezTo>
                    <a:pt x="1069" y="1712"/>
                    <a:pt x="1091" y="1723"/>
                    <a:pt x="1114" y="1729"/>
                  </a:cubicBezTo>
                  <a:cubicBezTo>
                    <a:pt x="1132" y="1729"/>
                    <a:pt x="1148" y="1734"/>
                    <a:pt x="1159" y="1734"/>
                  </a:cubicBezTo>
                  <a:cubicBezTo>
                    <a:pt x="1177" y="1729"/>
                    <a:pt x="1193" y="1729"/>
                    <a:pt x="1206" y="1723"/>
                  </a:cubicBezTo>
                  <a:cubicBezTo>
                    <a:pt x="1222" y="1718"/>
                    <a:pt x="1240" y="1712"/>
                    <a:pt x="1256" y="1700"/>
                  </a:cubicBezTo>
                  <a:cubicBezTo>
                    <a:pt x="1274" y="1689"/>
                    <a:pt x="1296" y="1671"/>
                    <a:pt x="1314" y="1649"/>
                  </a:cubicBezTo>
                  <a:cubicBezTo>
                    <a:pt x="1348" y="1615"/>
                    <a:pt x="1376" y="1576"/>
                    <a:pt x="1398" y="1529"/>
                  </a:cubicBezTo>
                  <a:lnTo>
                    <a:pt x="1410" y="1508"/>
                  </a:lnTo>
                  <a:cubicBezTo>
                    <a:pt x="1342" y="1501"/>
                    <a:pt x="1269" y="1490"/>
                    <a:pt x="1200" y="1467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904" y="1343"/>
                    <a:pt x="893" y="1325"/>
                    <a:pt x="887" y="1309"/>
                  </a:cubicBezTo>
                  <a:cubicBezTo>
                    <a:pt x="887" y="1291"/>
                    <a:pt x="887" y="1274"/>
                    <a:pt x="899" y="1257"/>
                  </a:cubicBezTo>
                  <a:cubicBezTo>
                    <a:pt x="910" y="1246"/>
                    <a:pt x="928" y="1235"/>
                    <a:pt x="944" y="1235"/>
                  </a:cubicBezTo>
                  <a:cubicBezTo>
                    <a:pt x="944" y="1228"/>
                    <a:pt x="949" y="1228"/>
                    <a:pt x="955" y="1228"/>
                  </a:cubicBezTo>
                  <a:cubicBezTo>
                    <a:pt x="967" y="1228"/>
                    <a:pt x="983" y="1235"/>
                    <a:pt x="989" y="1240"/>
                  </a:cubicBezTo>
                  <a:lnTo>
                    <a:pt x="1007" y="1251"/>
                  </a:lnTo>
                  <a:cubicBezTo>
                    <a:pt x="1114" y="1309"/>
                    <a:pt x="1222" y="1348"/>
                    <a:pt x="1324" y="1371"/>
                  </a:cubicBezTo>
                  <a:cubicBezTo>
                    <a:pt x="1359" y="1377"/>
                    <a:pt x="1387" y="1382"/>
                    <a:pt x="1421" y="1388"/>
                  </a:cubicBezTo>
                  <a:lnTo>
                    <a:pt x="1455" y="1388"/>
                  </a:lnTo>
                  <a:cubicBezTo>
                    <a:pt x="1466" y="1364"/>
                    <a:pt x="1473" y="1337"/>
                    <a:pt x="1479" y="1309"/>
                  </a:cubicBezTo>
                  <a:cubicBezTo>
                    <a:pt x="1500" y="1212"/>
                    <a:pt x="1507" y="1126"/>
                    <a:pt x="1507" y="1036"/>
                  </a:cubicBezTo>
                  <a:lnTo>
                    <a:pt x="1500" y="1023"/>
                  </a:lnTo>
                  <a:lnTo>
                    <a:pt x="1479" y="1023"/>
                  </a:lnTo>
                  <a:lnTo>
                    <a:pt x="1398" y="1030"/>
                  </a:lnTo>
                  <a:cubicBezTo>
                    <a:pt x="1364" y="1036"/>
                    <a:pt x="1330" y="1041"/>
                    <a:pt x="1303" y="1041"/>
                  </a:cubicBezTo>
                  <a:cubicBezTo>
                    <a:pt x="1206" y="1052"/>
                    <a:pt x="1114" y="1070"/>
                    <a:pt x="1035" y="1092"/>
                  </a:cubicBezTo>
                  <a:cubicBezTo>
                    <a:pt x="1030" y="1092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3"/>
                    <a:pt x="944" y="989"/>
                    <a:pt x="955" y="973"/>
                  </a:cubicBezTo>
                  <a:cubicBezTo>
                    <a:pt x="973" y="950"/>
                    <a:pt x="989" y="944"/>
                    <a:pt x="1007" y="939"/>
                  </a:cubicBezTo>
                  <a:cubicBezTo>
                    <a:pt x="1103" y="916"/>
                    <a:pt x="1200" y="894"/>
                    <a:pt x="1290" y="882"/>
                  </a:cubicBezTo>
                  <a:cubicBezTo>
                    <a:pt x="1359" y="871"/>
                    <a:pt x="1416" y="865"/>
                    <a:pt x="1473" y="865"/>
                  </a:cubicBezTo>
                  <a:cubicBezTo>
                    <a:pt x="1461" y="831"/>
                    <a:pt x="1450" y="797"/>
                    <a:pt x="1432" y="768"/>
                  </a:cubicBezTo>
                  <a:cubicBezTo>
                    <a:pt x="1416" y="751"/>
                    <a:pt x="1405" y="729"/>
                    <a:pt x="1387" y="711"/>
                  </a:cubicBezTo>
                  <a:cubicBezTo>
                    <a:pt x="1371" y="700"/>
                    <a:pt x="1353" y="689"/>
                    <a:pt x="1337" y="677"/>
                  </a:cubicBezTo>
                  <a:cubicBezTo>
                    <a:pt x="1314" y="666"/>
                    <a:pt x="1290" y="661"/>
                    <a:pt x="1269" y="655"/>
                  </a:cubicBezTo>
                  <a:cubicBezTo>
                    <a:pt x="1245" y="648"/>
                    <a:pt x="1217" y="648"/>
                    <a:pt x="1188" y="648"/>
                  </a:cubicBezTo>
                  <a:cubicBezTo>
                    <a:pt x="1138" y="648"/>
                    <a:pt x="1086" y="661"/>
                    <a:pt x="1030" y="677"/>
                  </a:cubicBezTo>
                  <a:cubicBezTo>
                    <a:pt x="938" y="711"/>
                    <a:pt x="853" y="751"/>
                    <a:pt x="750" y="813"/>
                  </a:cubicBezTo>
                  <a:cubicBezTo>
                    <a:pt x="728" y="831"/>
                    <a:pt x="711" y="842"/>
                    <a:pt x="689" y="860"/>
                  </a:cubicBezTo>
                  <a:cubicBezTo>
                    <a:pt x="671" y="871"/>
                    <a:pt x="655" y="876"/>
                    <a:pt x="637" y="876"/>
                  </a:cubicBezTo>
                  <a:lnTo>
                    <a:pt x="632" y="876"/>
                  </a:lnTo>
                  <a:cubicBezTo>
                    <a:pt x="608" y="876"/>
                    <a:pt x="592" y="865"/>
                    <a:pt x="574" y="848"/>
                  </a:cubicBezTo>
                  <a:cubicBezTo>
                    <a:pt x="563" y="831"/>
                    <a:pt x="558" y="808"/>
                    <a:pt x="558" y="785"/>
                  </a:cubicBezTo>
                  <a:cubicBezTo>
                    <a:pt x="563" y="763"/>
                    <a:pt x="569" y="745"/>
                    <a:pt x="587" y="734"/>
                  </a:cubicBezTo>
                  <a:cubicBezTo>
                    <a:pt x="700" y="655"/>
                    <a:pt x="831" y="575"/>
                    <a:pt x="973" y="530"/>
                  </a:cubicBezTo>
                  <a:cubicBezTo>
                    <a:pt x="1064" y="496"/>
                    <a:pt x="1138" y="485"/>
                    <a:pt x="1211" y="485"/>
                  </a:cubicBezTo>
                  <a:close/>
                  <a:moveTo>
                    <a:pt x="3365" y="1"/>
                  </a:moveTo>
                  <a:cubicBezTo>
                    <a:pt x="3325" y="1"/>
                    <a:pt x="3280" y="13"/>
                    <a:pt x="3239" y="24"/>
                  </a:cubicBezTo>
                  <a:cubicBezTo>
                    <a:pt x="3171" y="47"/>
                    <a:pt x="3097" y="87"/>
                    <a:pt x="3013" y="137"/>
                  </a:cubicBezTo>
                  <a:cubicBezTo>
                    <a:pt x="2830" y="252"/>
                    <a:pt x="2660" y="404"/>
                    <a:pt x="2455" y="632"/>
                  </a:cubicBezTo>
                  <a:cubicBezTo>
                    <a:pt x="2405" y="677"/>
                    <a:pt x="2360" y="734"/>
                    <a:pt x="2313" y="785"/>
                  </a:cubicBezTo>
                  <a:cubicBezTo>
                    <a:pt x="2331" y="826"/>
                    <a:pt x="2308" y="871"/>
                    <a:pt x="2274" y="887"/>
                  </a:cubicBezTo>
                  <a:cubicBezTo>
                    <a:pt x="2263" y="894"/>
                    <a:pt x="2250" y="899"/>
                    <a:pt x="2234" y="899"/>
                  </a:cubicBezTo>
                  <a:cubicBezTo>
                    <a:pt x="2205" y="899"/>
                    <a:pt x="2177" y="876"/>
                    <a:pt x="2160" y="848"/>
                  </a:cubicBezTo>
                  <a:cubicBezTo>
                    <a:pt x="2143" y="808"/>
                    <a:pt x="2114" y="768"/>
                    <a:pt x="2092" y="734"/>
                  </a:cubicBezTo>
                  <a:cubicBezTo>
                    <a:pt x="2024" y="627"/>
                    <a:pt x="1944" y="530"/>
                    <a:pt x="1859" y="451"/>
                  </a:cubicBezTo>
                  <a:cubicBezTo>
                    <a:pt x="1768" y="370"/>
                    <a:pt x="1671" y="297"/>
                    <a:pt x="1563" y="239"/>
                  </a:cubicBezTo>
                  <a:cubicBezTo>
                    <a:pt x="1455" y="183"/>
                    <a:pt x="1337" y="144"/>
                    <a:pt x="1206" y="110"/>
                  </a:cubicBezTo>
                  <a:cubicBezTo>
                    <a:pt x="1069" y="81"/>
                    <a:pt x="921" y="69"/>
                    <a:pt x="773" y="69"/>
                  </a:cubicBezTo>
                  <a:lnTo>
                    <a:pt x="682" y="69"/>
                  </a:lnTo>
                  <a:cubicBezTo>
                    <a:pt x="461" y="81"/>
                    <a:pt x="233" y="121"/>
                    <a:pt x="0" y="189"/>
                  </a:cubicBezTo>
                  <a:cubicBezTo>
                    <a:pt x="102" y="314"/>
                    <a:pt x="183" y="467"/>
                    <a:pt x="239" y="661"/>
                  </a:cubicBezTo>
                  <a:cubicBezTo>
                    <a:pt x="302" y="860"/>
                    <a:pt x="330" y="1075"/>
                    <a:pt x="330" y="1296"/>
                  </a:cubicBezTo>
                  <a:cubicBezTo>
                    <a:pt x="330" y="1529"/>
                    <a:pt x="302" y="1746"/>
                    <a:pt x="246" y="1939"/>
                  </a:cubicBezTo>
                  <a:cubicBezTo>
                    <a:pt x="212" y="2041"/>
                    <a:pt x="177" y="2127"/>
                    <a:pt x="126" y="2211"/>
                  </a:cubicBezTo>
                  <a:cubicBezTo>
                    <a:pt x="97" y="2263"/>
                    <a:pt x="75" y="2297"/>
                    <a:pt x="52" y="2331"/>
                  </a:cubicBezTo>
                  <a:cubicBezTo>
                    <a:pt x="92" y="2353"/>
                    <a:pt x="137" y="2365"/>
                    <a:pt x="177" y="2376"/>
                  </a:cubicBezTo>
                  <a:cubicBezTo>
                    <a:pt x="336" y="2410"/>
                    <a:pt x="495" y="2428"/>
                    <a:pt x="648" y="2428"/>
                  </a:cubicBezTo>
                  <a:cubicBezTo>
                    <a:pt x="677" y="2428"/>
                    <a:pt x="711" y="2428"/>
                    <a:pt x="739" y="2421"/>
                  </a:cubicBezTo>
                  <a:lnTo>
                    <a:pt x="723" y="2421"/>
                  </a:lnTo>
                  <a:cubicBezTo>
                    <a:pt x="887" y="2416"/>
                    <a:pt x="1057" y="2387"/>
                    <a:pt x="1217" y="2337"/>
                  </a:cubicBezTo>
                  <a:cubicBezTo>
                    <a:pt x="1376" y="2285"/>
                    <a:pt x="1529" y="2217"/>
                    <a:pt x="1665" y="2132"/>
                  </a:cubicBezTo>
                  <a:cubicBezTo>
                    <a:pt x="1785" y="2053"/>
                    <a:pt x="1899" y="1956"/>
                    <a:pt x="2001" y="1849"/>
                  </a:cubicBezTo>
                  <a:cubicBezTo>
                    <a:pt x="2053" y="1791"/>
                    <a:pt x="2098" y="1734"/>
                    <a:pt x="2148" y="1671"/>
                  </a:cubicBezTo>
                  <a:cubicBezTo>
                    <a:pt x="2171" y="1637"/>
                    <a:pt x="2189" y="1610"/>
                    <a:pt x="2211" y="1576"/>
                  </a:cubicBezTo>
                  <a:cubicBezTo>
                    <a:pt x="2229" y="1553"/>
                    <a:pt x="2245" y="1529"/>
                    <a:pt x="2263" y="1508"/>
                  </a:cubicBezTo>
                  <a:cubicBezTo>
                    <a:pt x="2268" y="1474"/>
                    <a:pt x="2284" y="1445"/>
                    <a:pt x="2308" y="1433"/>
                  </a:cubicBezTo>
                  <a:cubicBezTo>
                    <a:pt x="2319" y="1427"/>
                    <a:pt x="2336" y="1427"/>
                    <a:pt x="2347" y="1427"/>
                  </a:cubicBezTo>
                  <a:cubicBezTo>
                    <a:pt x="2365" y="1427"/>
                    <a:pt x="2381" y="1433"/>
                    <a:pt x="2399" y="1445"/>
                  </a:cubicBezTo>
                  <a:cubicBezTo>
                    <a:pt x="2421" y="1461"/>
                    <a:pt x="2433" y="1479"/>
                    <a:pt x="2439" y="1501"/>
                  </a:cubicBezTo>
                  <a:cubicBezTo>
                    <a:pt x="2455" y="1535"/>
                    <a:pt x="2467" y="1558"/>
                    <a:pt x="2484" y="1587"/>
                  </a:cubicBezTo>
                  <a:lnTo>
                    <a:pt x="2478" y="1564"/>
                  </a:lnTo>
                  <a:lnTo>
                    <a:pt x="2478" y="1564"/>
                  </a:lnTo>
                  <a:cubicBezTo>
                    <a:pt x="2489" y="1592"/>
                    <a:pt x="2512" y="1626"/>
                    <a:pt x="2546" y="1660"/>
                  </a:cubicBezTo>
                  <a:cubicBezTo>
                    <a:pt x="2570" y="1689"/>
                    <a:pt x="2591" y="1712"/>
                    <a:pt x="2615" y="1734"/>
                  </a:cubicBezTo>
                  <a:cubicBezTo>
                    <a:pt x="2717" y="1825"/>
                    <a:pt x="2837" y="1910"/>
                    <a:pt x="2984" y="1985"/>
                  </a:cubicBezTo>
                  <a:cubicBezTo>
                    <a:pt x="3126" y="2059"/>
                    <a:pt x="3251" y="2109"/>
                    <a:pt x="3376" y="2138"/>
                  </a:cubicBezTo>
                  <a:cubicBezTo>
                    <a:pt x="3444" y="2149"/>
                    <a:pt x="3506" y="2161"/>
                    <a:pt x="3564" y="2161"/>
                  </a:cubicBezTo>
                  <a:lnTo>
                    <a:pt x="3592" y="2161"/>
                  </a:lnTo>
                  <a:cubicBezTo>
                    <a:pt x="3632" y="2155"/>
                    <a:pt x="3666" y="2149"/>
                    <a:pt x="3695" y="2138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31" y="2046"/>
                    <a:pt x="3842" y="2030"/>
                    <a:pt x="3853" y="2007"/>
                  </a:cubicBezTo>
                  <a:cubicBezTo>
                    <a:pt x="3871" y="1978"/>
                    <a:pt x="3881" y="1944"/>
                    <a:pt x="3887" y="1910"/>
                  </a:cubicBezTo>
                  <a:cubicBezTo>
                    <a:pt x="3894" y="1888"/>
                    <a:pt x="3899" y="1859"/>
                    <a:pt x="3899" y="1831"/>
                  </a:cubicBezTo>
                  <a:cubicBezTo>
                    <a:pt x="3894" y="1808"/>
                    <a:pt x="3887" y="1780"/>
                    <a:pt x="3881" y="1757"/>
                  </a:cubicBezTo>
                  <a:cubicBezTo>
                    <a:pt x="3865" y="1700"/>
                    <a:pt x="3836" y="1655"/>
                    <a:pt x="3808" y="1610"/>
                  </a:cubicBezTo>
                  <a:cubicBezTo>
                    <a:pt x="3791" y="1632"/>
                    <a:pt x="3768" y="1644"/>
                    <a:pt x="3745" y="1649"/>
                  </a:cubicBezTo>
                  <a:cubicBezTo>
                    <a:pt x="3700" y="1660"/>
                    <a:pt x="3655" y="1666"/>
                    <a:pt x="3614" y="1666"/>
                  </a:cubicBezTo>
                  <a:cubicBezTo>
                    <a:pt x="3580" y="1666"/>
                    <a:pt x="3553" y="1666"/>
                    <a:pt x="3519" y="1660"/>
                  </a:cubicBezTo>
                  <a:cubicBezTo>
                    <a:pt x="3444" y="1649"/>
                    <a:pt x="3382" y="1632"/>
                    <a:pt x="3320" y="1610"/>
                  </a:cubicBezTo>
                  <a:cubicBezTo>
                    <a:pt x="3189" y="1564"/>
                    <a:pt x="3063" y="1501"/>
                    <a:pt x="2945" y="1422"/>
                  </a:cubicBezTo>
                  <a:cubicBezTo>
                    <a:pt x="2927" y="1411"/>
                    <a:pt x="2921" y="1393"/>
                    <a:pt x="2916" y="1377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9" y="1303"/>
                    <a:pt x="2961" y="1296"/>
                    <a:pt x="2984" y="1296"/>
                  </a:cubicBezTo>
                  <a:cubicBezTo>
                    <a:pt x="2995" y="1296"/>
                    <a:pt x="3013" y="1296"/>
                    <a:pt x="3024" y="1309"/>
                  </a:cubicBezTo>
                  <a:cubicBezTo>
                    <a:pt x="3052" y="1325"/>
                    <a:pt x="3081" y="1343"/>
                    <a:pt x="3110" y="1359"/>
                  </a:cubicBezTo>
                  <a:cubicBezTo>
                    <a:pt x="3189" y="1399"/>
                    <a:pt x="3268" y="1427"/>
                    <a:pt x="3354" y="1450"/>
                  </a:cubicBezTo>
                  <a:cubicBezTo>
                    <a:pt x="3416" y="1461"/>
                    <a:pt x="3478" y="1474"/>
                    <a:pt x="3535" y="1474"/>
                  </a:cubicBezTo>
                  <a:lnTo>
                    <a:pt x="3592" y="1474"/>
                  </a:lnTo>
                  <a:cubicBezTo>
                    <a:pt x="3632" y="1474"/>
                    <a:pt x="3677" y="1474"/>
                    <a:pt x="3723" y="1467"/>
                  </a:cubicBezTo>
                  <a:cubicBezTo>
                    <a:pt x="3700" y="1422"/>
                    <a:pt x="3682" y="1388"/>
                    <a:pt x="3671" y="1354"/>
                  </a:cubicBezTo>
                  <a:cubicBezTo>
                    <a:pt x="3648" y="1274"/>
                    <a:pt x="3648" y="1188"/>
                    <a:pt x="3671" y="1115"/>
                  </a:cubicBezTo>
                  <a:cubicBezTo>
                    <a:pt x="3689" y="1070"/>
                    <a:pt x="3716" y="1023"/>
                    <a:pt x="3740" y="989"/>
                  </a:cubicBezTo>
                  <a:lnTo>
                    <a:pt x="3745" y="973"/>
                  </a:lnTo>
                  <a:cubicBezTo>
                    <a:pt x="3757" y="962"/>
                    <a:pt x="3763" y="944"/>
                    <a:pt x="3774" y="933"/>
                  </a:cubicBezTo>
                  <a:cubicBezTo>
                    <a:pt x="3785" y="916"/>
                    <a:pt x="3791" y="894"/>
                    <a:pt x="3797" y="876"/>
                  </a:cubicBezTo>
                  <a:lnTo>
                    <a:pt x="3797" y="837"/>
                  </a:lnTo>
                  <a:cubicBezTo>
                    <a:pt x="3797" y="826"/>
                    <a:pt x="3797" y="813"/>
                    <a:pt x="3791" y="797"/>
                  </a:cubicBezTo>
                  <a:cubicBezTo>
                    <a:pt x="3785" y="785"/>
                    <a:pt x="3779" y="768"/>
                    <a:pt x="3768" y="758"/>
                  </a:cubicBezTo>
                  <a:cubicBezTo>
                    <a:pt x="3763" y="745"/>
                    <a:pt x="3757" y="740"/>
                    <a:pt x="3751" y="734"/>
                  </a:cubicBezTo>
                  <a:cubicBezTo>
                    <a:pt x="3740" y="723"/>
                    <a:pt x="3729" y="717"/>
                    <a:pt x="3716" y="711"/>
                  </a:cubicBezTo>
                  <a:cubicBezTo>
                    <a:pt x="3695" y="700"/>
                    <a:pt x="3671" y="689"/>
                    <a:pt x="3648" y="683"/>
                  </a:cubicBezTo>
                  <a:cubicBezTo>
                    <a:pt x="3609" y="666"/>
                    <a:pt x="3575" y="655"/>
                    <a:pt x="3541" y="638"/>
                  </a:cubicBezTo>
                  <a:cubicBezTo>
                    <a:pt x="3490" y="603"/>
                    <a:pt x="3456" y="553"/>
                    <a:pt x="3451" y="496"/>
                  </a:cubicBezTo>
                  <a:cubicBezTo>
                    <a:pt x="3451" y="444"/>
                    <a:pt x="3461" y="399"/>
                    <a:pt x="3501" y="354"/>
                  </a:cubicBezTo>
                  <a:cubicBezTo>
                    <a:pt x="3519" y="325"/>
                    <a:pt x="3541" y="302"/>
                    <a:pt x="3564" y="280"/>
                  </a:cubicBezTo>
                  <a:lnTo>
                    <a:pt x="3592" y="252"/>
                  </a:lnTo>
                  <a:cubicBezTo>
                    <a:pt x="3609" y="234"/>
                    <a:pt x="3621" y="218"/>
                    <a:pt x="3632" y="200"/>
                  </a:cubicBezTo>
                  <a:cubicBezTo>
                    <a:pt x="3632" y="194"/>
                    <a:pt x="3637" y="189"/>
                    <a:pt x="3637" y="183"/>
                  </a:cubicBezTo>
                  <a:lnTo>
                    <a:pt x="3637" y="166"/>
                  </a:lnTo>
                  <a:lnTo>
                    <a:pt x="3637" y="149"/>
                  </a:lnTo>
                  <a:cubicBezTo>
                    <a:pt x="3632" y="144"/>
                    <a:pt x="3632" y="132"/>
                    <a:pt x="3626" y="126"/>
                  </a:cubicBezTo>
                  <a:cubicBezTo>
                    <a:pt x="3609" y="103"/>
                    <a:pt x="3598" y="92"/>
                    <a:pt x="3580" y="76"/>
                  </a:cubicBezTo>
                  <a:cubicBezTo>
                    <a:pt x="3564" y="58"/>
                    <a:pt x="3541" y="42"/>
                    <a:pt x="3519" y="29"/>
                  </a:cubicBezTo>
                  <a:cubicBezTo>
                    <a:pt x="3501" y="18"/>
                    <a:pt x="3478" y="13"/>
                    <a:pt x="3456" y="7"/>
                  </a:cubicBezTo>
                  <a:cubicBezTo>
                    <a:pt x="3433" y="1"/>
                    <a:pt x="3404" y="1"/>
                    <a:pt x="3382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2"/>
            <p:cNvSpPr/>
            <p:nvPr/>
          </p:nvSpPr>
          <p:spPr>
            <a:xfrm flipH="1">
              <a:off x="4060891" y="4279679"/>
              <a:ext cx="49489" cy="60728"/>
            </a:xfrm>
            <a:custGeom>
              <a:avLst/>
              <a:gdLst/>
              <a:ahLst/>
              <a:cxnLst/>
              <a:rect l="l" t="t" r="r" b="b"/>
              <a:pathLst>
                <a:path w="1682" h="2064" extrusionOk="0">
                  <a:moveTo>
                    <a:pt x="1041" y="375"/>
                  </a:moveTo>
                  <a:cubicBezTo>
                    <a:pt x="1097" y="375"/>
                    <a:pt x="1154" y="415"/>
                    <a:pt x="1183" y="455"/>
                  </a:cubicBezTo>
                  <a:cubicBezTo>
                    <a:pt x="1217" y="495"/>
                    <a:pt x="1233" y="551"/>
                    <a:pt x="1233" y="609"/>
                  </a:cubicBezTo>
                  <a:cubicBezTo>
                    <a:pt x="1228" y="666"/>
                    <a:pt x="1199" y="716"/>
                    <a:pt x="1154" y="750"/>
                  </a:cubicBezTo>
                  <a:cubicBezTo>
                    <a:pt x="1114" y="785"/>
                    <a:pt x="1068" y="802"/>
                    <a:pt x="1000" y="802"/>
                  </a:cubicBezTo>
                  <a:cubicBezTo>
                    <a:pt x="944" y="802"/>
                    <a:pt x="887" y="761"/>
                    <a:pt x="858" y="722"/>
                  </a:cubicBezTo>
                  <a:cubicBezTo>
                    <a:pt x="824" y="688"/>
                    <a:pt x="808" y="637"/>
                    <a:pt x="808" y="585"/>
                  </a:cubicBezTo>
                  <a:lnTo>
                    <a:pt x="808" y="569"/>
                  </a:lnTo>
                  <a:cubicBezTo>
                    <a:pt x="813" y="512"/>
                    <a:pt x="842" y="461"/>
                    <a:pt x="887" y="427"/>
                  </a:cubicBezTo>
                  <a:cubicBezTo>
                    <a:pt x="926" y="393"/>
                    <a:pt x="973" y="375"/>
                    <a:pt x="1041" y="375"/>
                  </a:cubicBezTo>
                  <a:close/>
                  <a:moveTo>
                    <a:pt x="1348" y="0"/>
                  </a:moveTo>
                  <a:cubicBezTo>
                    <a:pt x="1091" y="92"/>
                    <a:pt x="847" y="210"/>
                    <a:pt x="625" y="352"/>
                  </a:cubicBezTo>
                  <a:cubicBezTo>
                    <a:pt x="427" y="478"/>
                    <a:pt x="250" y="625"/>
                    <a:pt x="97" y="779"/>
                  </a:cubicBezTo>
                  <a:lnTo>
                    <a:pt x="92" y="790"/>
                  </a:lnTo>
                  <a:cubicBezTo>
                    <a:pt x="58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8" y="1000"/>
                    <a:pt x="86" y="1041"/>
                  </a:cubicBezTo>
                  <a:cubicBezTo>
                    <a:pt x="199" y="1222"/>
                    <a:pt x="341" y="1387"/>
                    <a:pt x="501" y="1540"/>
                  </a:cubicBezTo>
                  <a:lnTo>
                    <a:pt x="495" y="1524"/>
                  </a:lnTo>
                  <a:lnTo>
                    <a:pt x="495" y="1524"/>
                  </a:lnTo>
                  <a:cubicBezTo>
                    <a:pt x="654" y="1682"/>
                    <a:pt x="847" y="1818"/>
                    <a:pt x="1057" y="1927"/>
                  </a:cubicBezTo>
                  <a:lnTo>
                    <a:pt x="1041" y="1910"/>
                  </a:lnTo>
                  <a:lnTo>
                    <a:pt x="1041" y="1910"/>
                  </a:lnTo>
                  <a:cubicBezTo>
                    <a:pt x="1131" y="1967"/>
                    <a:pt x="1239" y="2017"/>
                    <a:pt x="1364" y="2064"/>
                  </a:cubicBezTo>
                  <a:cubicBezTo>
                    <a:pt x="1416" y="2006"/>
                    <a:pt x="1461" y="1944"/>
                    <a:pt x="1495" y="1870"/>
                  </a:cubicBezTo>
                  <a:cubicBezTo>
                    <a:pt x="1552" y="1762"/>
                    <a:pt x="1597" y="1642"/>
                    <a:pt x="1626" y="1506"/>
                  </a:cubicBezTo>
                  <a:lnTo>
                    <a:pt x="1626" y="1506"/>
                  </a:lnTo>
                  <a:lnTo>
                    <a:pt x="1620" y="1524"/>
                  </a:lnTo>
                  <a:cubicBezTo>
                    <a:pt x="1665" y="1341"/>
                    <a:pt x="1682" y="1143"/>
                    <a:pt x="1671" y="926"/>
                  </a:cubicBezTo>
                  <a:lnTo>
                    <a:pt x="1671" y="926"/>
                  </a:lnTo>
                  <a:lnTo>
                    <a:pt x="1665" y="944"/>
                  </a:lnTo>
                  <a:cubicBezTo>
                    <a:pt x="1660" y="768"/>
                    <a:pt x="1631" y="585"/>
                    <a:pt x="1579" y="415"/>
                  </a:cubicBezTo>
                  <a:cubicBezTo>
                    <a:pt x="1545" y="313"/>
                    <a:pt x="1500" y="216"/>
                    <a:pt x="1450" y="131"/>
                  </a:cubicBezTo>
                  <a:cubicBezTo>
                    <a:pt x="1421" y="86"/>
                    <a:pt x="1387" y="45"/>
                    <a:pt x="134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2"/>
            <p:cNvSpPr/>
            <p:nvPr/>
          </p:nvSpPr>
          <p:spPr>
            <a:xfrm flipH="1">
              <a:off x="3947703" y="4268793"/>
              <a:ext cx="167708" cy="80853"/>
            </a:xfrm>
            <a:custGeom>
              <a:avLst/>
              <a:gdLst/>
              <a:ahLst/>
              <a:cxnLst/>
              <a:rect l="l" t="t" r="r" b="b"/>
              <a:pathLst>
                <a:path w="5700" h="2748" extrusionOk="0">
                  <a:moveTo>
                    <a:pt x="4706" y="831"/>
                  </a:moveTo>
                  <a:cubicBezTo>
                    <a:pt x="4661" y="831"/>
                    <a:pt x="4621" y="876"/>
                    <a:pt x="4614" y="921"/>
                  </a:cubicBezTo>
                  <a:cubicBezTo>
                    <a:pt x="4609" y="945"/>
                    <a:pt x="4621" y="973"/>
                    <a:pt x="4638" y="990"/>
                  </a:cubicBezTo>
                  <a:cubicBezTo>
                    <a:pt x="4655" y="1013"/>
                    <a:pt x="4677" y="1024"/>
                    <a:pt x="4706" y="1029"/>
                  </a:cubicBezTo>
                  <a:cubicBezTo>
                    <a:pt x="4785" y="1041"/>
                    <a:pt x="4865" y="1052"/>
                    <a:pt x="4950" y="1058"/>
                  </a:cubicBezTo>
                  <a:cubicBezTo>
                    <a:pt x="4989" y="1058"/>
                    <a:pt x="5030" y="1052"/>
                    <a:pt x="5075" y="1052"/>
                  </a:cubicBezTo>
                  <a:cubicBezTo>
                    <a:pt x="5120" y="1047"/>
                    <a:pt x="5167" y="1036"/>
                    <a:pt x="5212" y="1018"/>
                  </a:cubicBezTo>
                  <a:cubicBezTo>
                    <a:pt x="5251" y="1002"/>
                    <a:pt x="5269" y="950"/>
                    <a:pt x="5262" y="916"/>
                  </a:cubicBezTo>
                  <a:cubicBezTo>
                    <a:pt x="5257" y="887"/>
                    <a:pt x="5246" y="865"/>
                    <a:pt x="5223" y="853"/>
                  </a:cubicBezTo>
                  <a:cubicBezTo>
                    <a:pt x="5201" y="837"/>
                    <a:pt x="5178" y="837"/>
                    <a:pt x="5149" y="837"/>
                  </a:cubicBezTo>
                  <a:cubicBezTo>
                    <a:pt x="5092" y="842"/>
                    <a:pt x="5036" y="848"/>
                    <a:pt x="4978" y="848"/>
                  </a:cubicBezTo>
                  <a:cubicBezTo>
                    <a:pt x="4956" y="849"/>
                    <a:pt x="4933" y="850"/>
                    <a:pt x="4911" y="850"/>
                  </a:cubicBezTo>
                  <a:cubicBezTo>
                    <a:pt x="4845" y="850"/>
                    <a:pt x="4783" y="844"/>
                    <a:pt x="4723" y="831"/>
                  </a:cubicBezTo>
                  <a:close/>
                  <a:moveTo>
                    <a:pt x="1212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7" y="831"/>
                    <a:pt x="984" y="882"/>
                    <a:pt x="979" y="939"/>
                  </a:cubicBezTo>
                  <a:cubicBezTo>
                    <a:pt x="973" y="995"/>
                    <a:pt x="990" y="1052"/>
                    <a:pt x="1024" y="1097"/>
                  </a:cubicBezTo>
                  <a:cubicBezTo>
                    <a:pt x="1058" y="1138"/>
                    <a:pt x="1120" y="1172"/>
                    <a:pt x="1171" y="1172"/>
                  </a:cubicBezTo>
                  <a:cubicBezTo>
                    <a:pt x="1234" y="1172"/>
                    <a:pt x="1285" y="1165"/>
                    <a:pt x="1330" y="1126"/>
                  </a:cubicBezTo>
                  <a:cubicBezTo>
                    <a:pt x="1375" y="1086"/>
                    <a:pt x="1399" y="1036"/>
                    <a:pt x="1404" y="979"/>
                  </a:cubicBezTo>
                  <a:cubicBezTo>
                    <a:pt x="1410" y="921"/>
                    <a:pt x="1393" y="865"/>
                    <a:pt x="1359" y="819"/>
                  </a:cubicBezTo>
                  <a:cubicBezTo>
                    <a:pt x="1325" y="780"/>
                    <a:pt x="1262" y="745"/>
                    <a:pt x="1212" y="745"/>
                  </a:cubicBezTo>
                  <a:close/>
                  <a:moveTo>
                    <a:pt x="2859" y="620"/>
                  </a:moveTo>
                  <a:cubicBezTo>
                    <a:pt x="2773" y="620"/>
                    <a:pt x="2694" y="643"/>
                    <a:pt x="2621" y="666"/>
                  </a:cubicBezTo>
                  <a:cubicBezTo>
                    <a:pt x="2479" y="717"/>
                    <a:pt x="2353" y="797"/>
                    <a:pt x="2235" y="876"/>
                  </a:cubicBezTo>
                  <a:cubicBezTo>
                    <a:pt x="2194" y="905"/>
                    <a:pt x="2194" y="961"/>
                    <a:pt x="2222" y="990"/>
                  </a:cubicBezTo>
                  <a:cubicBezTo>
                    <a:pt x="2235" y="1007"/>
                    <a:pt x="2256" y="1018"/>
                    <a:pt x="2280" y="1018"/>
                  </a:cubicBezTo>
                  <a:cubicBezTo>
                    <a:pt x="2284" y="1019"/>
                    <a:pt x="2288" y="1020"/>
                    <a:pt x="2292" y="1020"/>
                  </a:cubicBezTo>
                  <a:cubicBezTo>
                    <a:pt x="2309" y="1020"/>
                    <a:pt x="2322" y="1011"/>
                    <a:pt x="2337" y="1002"/>
                  </a:cubicBezTo>
                  <a:cubicBezTo>
                    <a:pt x="2359" y="990"/>
                    <a:pt x="2376" y="973"/>
                    <a:pt x="2398" y="961"/>
                  </a:cubicBezTo>
                  <a:cubicBezTo>
                    <a:pt x="2490" y="905"/>
                    <a:pt x="2581" y="853"/>
                    <a:pt x="2678" y="819"/>
                  </a:cubicBezTo>
                  <a:cubicBezTo>
                    <a:pt x="2728" y="808"/>
                    <a:pt x="2780" y="797"/>
                    <a:pt x="2836" y="790"/>
                  </a:cubicBezTo>
                  <a:cubicBezTo>
                    <a:pt x="2865" y="790"/>
                    <a:pt x="2893" y="790"/>
                    <a:pt x="2917" y="797"/>
                  </a:cubicBezTo>
                  <a:cubicBezTo>
                    <a:pt x="2938" y="803"/>
                    <a:pt x="2962" y="814"/>
                    <a:pt x="2978" y="819"/>
                  </a:cubicBezTo>
                  <a:cubicBezTo>
                    <a:pt x="3001" y="831"/>
                    <a:pt x="3012" y="842"/>
                    <a:pt x="3030" y="859"/>
                  </a:cubicBezTo>
                  <a:cubicBezTo>
                    <a:pt x="3046" y="871"/>
                    <a:pt x="3064" y="893"/>
                    <a:pt x="3075" y="910"/>
                  </a:cubicBezTo>
                  <a:cubicBezTo>
                    <a:pt x="3092" y="939"/>
                    <a:pt x="3109" y="973"/>
                    <a:pt x="3121" y="1002"/>
                  </a:cubicBezTo>
                  <a:cubicBezTo>
                    <a:pt x="3058" y="1007"/>
                    <a:pt x="3001" y="1013"/>
                    <a:pt x="2938" y="1024"/>
                  </a:cubicBezTo>
                  <a:cubicBezTo>
                    <a:pt x="2841" y="1036"/>
                    <a:pt x="2746" y="1052"/>
                    <a:pt x="2655" y="1081"/>
                  </a:cubicBezTo>
                  <a:cubicBezTo>
                    <a:pt x="2631" y="1086"/>
                    <a:pt x="2615" y="1092"/>
                    <a:pt x="2603" y="1115"/>
                  </a:cubicBezTo>
                  <a:cubicBezTo>
                    <a:pt x="2592" y="1131"/>
                    <a:pt x="2586" y="1155"/>
                    <a:pt x="2592" y="1172"/>
                  </a:cubicBezTo>
                  <a:cubicBezTo>
                    <a:pt x="2597" y="1207"/>
                    <a:pt x="2634" y="1242"/>
                    <a:pt x="2669" y="1242"/>
                  </a:cubicBezTo>
                  <a:cubicBezTo>
                    <a:pt x="2674" y="1242"/>
                    <a:pt x="2679" y="1242"/>
                    <a:pt x="2683" y="1240"/>
                  </a:cubicBezTo>
                  <a:cubicBezTo>
                    <a:pt x="2768" y="1212"/>
                    <a:pt x="2859" y="1200"/>
                    <a:pt x="2951" y="1189"/>
                  </a:cubicBezTo>
                  <a:cubicBezTo>
                    <a:pt x="3019" y="1178"/>
                    <a:pt x="3080" y="1172"/>
                    <a:pt x="3148" y="1165"/>
                  </a:cubicBezTo>
                  <a:lnTo>
                    <a:pt x="3148" y="1178"/>
                  </a:lnTo>
                  <a:cubicBezTo>
                    <a:pt x="3155" y="1268"/>
                    <a:pt x="3143" y="1359"/>
                    <a:pt x="3127" y="1451"/>
                  </a:cubicBezTo>
                  <a:cubicBezTo>
                    <a:pt x="3121" y="1479"/>
                    <a:pt x="3109" y="1501"/>
                    <a:pt x="3103" y="1530"/>
                  </a:cubicBezTo>
                  <a:cubicBezTo>
                    <a:pt x="3092" y="1530"/>
                    <a:pt x="3080" y="1530"/>
                    <a:pt x="3069" y="1524"/>
                  </a:cubicBezTo>
                  <a:cubicBezTo>
                    <a:pt x="3035" y="1524"/>
                    <a:pt x="3007" y="1519"/>
                    <a:pt x="2978" y="1513"/>
                  </a:cubicBezTo>
                  <a:cubicBezTo>
                    <a:pt x="2859" y="1485"/>
                    <a:pt x="2746" y="1438"/>
                    <a:pt x="2644" y="1382"/>
                  </a:cubicBezTo>
                  <a:cubicBezTo>
                    <a:pt x="2626" y="1377"/>
                    <a:pt x="2615" y="1370"/>
                    <a:pt x="2603" y="1370"/>
                  </a:cubicBezTo>
                  <a:lnTo>
                    <a:pt x="2592" y="1370"/>
                  </a:lnTo>
                  <a:cubicBezTo>
                    <a:pt x="2569" y="1377"/>
                    <a:pt x="2558" y="1382"/>
                    <a:pt x="2547" y="1399"/>
                  </a:cubicBezTo>
                  <a:cubicBezTo>
                    <a:pt x="2535" y="1416"/>
                    <a:pt x="2529" y="1433"/>
                    <a:pt x="2535" y="1451"/>
                  </a:cubicBezTo>
                  <a:cubicBezTo>
                    <a:pt x="2535" y="1467"/>
                    <a:pt x="2547" y="1485"/>
                    <a:pt x="2563" y="1496"/>
                  </a:cubicBezTo>
                  <a:cubicBezTo>
                    <a:pt x="2655" y="1541"/>
                    <a:pt x="2746" y="1581"/>
                    <a:pt x="2841" y="1609"/>
                  </a:cubicBezTo>
                  <a:cubicBezTo>
                    <a:pt x="2910" y="1632"/>
                    <a:pt x="2985" y="1643"/>
                    <a:pt x="3053" y="1650"/>
                  </a:cubicBezTo>
                  <a:cubicBezTo>
                    <a:pt x="3053" y="1655"/>
                    <a:pt x="3046" y="1661"/>
                    <a:pt x="3046" y="1671"/>
                  </a:cubicBezTo>
                  <a:cubicBezTo>
                    <a:pt x="3024" y="1711"/>
                    <a:pt x="2996" y="1752"/>
                    <a:pt x="2962" y="1791"/>
                  </a:cubicBezTo>
                  <a:cubicBezTo>
                    <a:pt x="2944" y="1808"/>
                    <a:pt x="2922" y="1826"/>
                    <a:pt x="2904" y="1842"/>
                  </a:cubicBezTo>
                  <a:cubicBezTo>
                    <a:pt x="2888" y="1847"/>
                    <a:pt x="2870" y="1860"/>
                    <a:pt x="2854" y="1865"/>
                  </a:cubicBezTo>
                  <a:cubicBezTo>
                    <a:pt x="2836" y="1865"/>
                    <a:pt x="2825" y="1871"/>
                    <a:pt x="2807" y="1871"/>
                  </a:cubicBezTo>
                  <a:cubicBezTo>
                    <a:pt x="2791" y="1871"/>
                    <a:pt x="2780" y="1871"/>
                    <a:pt x="2762" y="1865"/>
                  </a:cubicBezTo>
                  <a:cubicBezTo>
                    <a:pt x="2739" y="1860"/>
                    <a:pt x="2717" y="1854"/>
                    <a:pt x="2694" y="1842"/>
                  </a:cubicBezTo>
                  <a:cubicBezTo>
                    <a:pt x="2660" y="1820"/>
                    <a:pt x="2626" y="1797"/>
                    <a:pt x="2592" y="1763"/>
                  </a:cubicBezTo>
                  <a:cubicBezTo>
                    <a:pt x="2569" y="1740"/>
                    <a:pt x="2547" y="1718"/>
                    <a:pt x="2529" y="1689"/>
                  </a:cubicBezTo>
                  <a:cubicBezTo>
                    <a:pt x="2495" y="1632"/>
                    <a:pt x="2466" y="1575"/>
                    <a:pt x="2439" y="1513"/>
                  </a:cubicBezTo>
                  <a:cubicBezTo>
                    <a:pt x="2426" y="1483"/>
                    <a:pt x="2392" y="1464"/>
                    <a:pt x="2357" y="1464"/>
                  </a:cubicBezTo>
                  <a:cubicBezTo>
                    <a:pt x="2344" y="1464"/>
                    <a:pt x="2331" y="1466"/>
                    <a:pt x="2319" y="1472"/>
                  </a:cubicBezTo>
                  <a:cubicBezTo>
                    <a:pt x="2274" y="1496"/>
                    <a:pt x="2256" y="1547"/>
                    <a:pt x="2274" y="1592"/>
                  </a:cubicBezTo>
                  <a:cubicBezTo>
                    <a:pt x="2296" y="1650"/>
                    <a:pt x="2325" y="1706"/>
                    <a:pt x="2353" y="1763"/>
                  </a:cubicBezTo>
                  <a:cubicBezTo>
                    <a:pt x="2382" y="1813"/>
                    <a:pt x="2416" y="1860"/>
                    <a:pt x="2456" y="1899"/>
                  </a:cubicBezTo>
                  <a:cubicBezTo>
                    <a:pt x="2501" y="1944"/>
                    <a:pt x="2547" y="1984"/>
                    <a:pt x="2597" y="2012"/>
                  </a:cubicBezTo>
                  <a:cubicBezTo>
                    <a:pt x="2649" y="2036"/>
                    <a:pt x="2700" y="2059"/>
                    <a:pt x="2757" y="2064"/>
                  </a:cubicBezTo>
                  <a:cubicBezTo>
                    <a:pt x="2772" y="2068"/>
                    <a:pt x="2789" y="2070"/>
                    <a:pt x="2806" y="2070"/>
                  </a:cubicBezTo>
                  <a:cubicBezTo>
                    <a:pt x="2834" y="2070"/>
                    <a:pt x="2863" y="2065"/>
                    <a:pt x="2888" y="2059"/>
                  </a:cubicBezTo>
                  <a:cubicBezTo>
                    <a:pt x="3080" y="2007"/>
                    <a:pt x="3200" y="1820"/>
                    <a:pt x="3268" y="1643"/>
                  </a:cubicBezTo>
                  <a:cubicBezTo>
                    <a:pt x="3302" y="1541"/>
                    <a:pt x="3326" y="1438"/>
                    <a:pt x="3331" y="1330"/>
                  </a:cubicBezTo>
                  <a:cubicBezTo>
                    <a:pt x="3342" y="1228"/>
                    <a:pt x="3337" y="1120"/>
                    <a:pt x="3313" y="1024"/>
                  </a:cubicBezTo>
                  <a:cubicBezTo>
                    <a:pt x="3292" y="927"/>
                    <a:pt x="3245" y="837"/>
                    <a:pt x="3182" y="763"/>
                  </a:cubicBezTo>
                  <a:cubicBezTo>
                    <a:pt x="3155" y="729"/>
                    <a:pt x="3114" y="700"/>
                    <a:pt x="3075" y="677"/>
                  </a:cubicBezTo>
                  <a:cubicBezTo>
                    <a:pt x="3030" y="649"/>
                    <a:pt x="2978" y="638"/>
                    <a:pt x="2922" y="627"/>
                  </a:cubicBezTo>
                  <a:cubicBezTo>
                    <a:pt x="2899" y="627"/>
                    <a:pt x="2882" y="620"/>
                    <a:pt x="2859" y="620"/>
                  </a:cubicBezTo>
                  <a:close/>
                  <a:moveTo>
                    <a:pt x="1519" y="376"/>
                  </a:moveTo>
                  <a:cubicBezTo>
                    <a:pt x="1553" y="415"/>
                    <a:pt x="1587" y="462"/>
                    <a:pt x="1614" y="501"/>
                  </a:cubicBezTo>
                  <a:cubicBezTo>
                    <a:pt x="1671" y="593"/>
                    <a:pt x="1711" y="688"/>
                    <a:pt x="1745" y="790"/>
                  </a:cubicBezTo>
                  <a:cubicBezTo>
                    <a:pt x="1802" y="955"/>
                    <a:pt x="1825" y="1126"/>
                    <a:pt x="1836" y="1302"/>
                  </a:cubicBezTo>
                  <a:cubicBezTo>
                    <a:pt x="1847" y="1496"/>
                    <a:pt x="1831" y="1689"/>
                    <a:pt x="1791" y="1876"/>
                  </a:cubicBezTo>
                  <a:cubicBezTo>
                    <a:pt x="1763" y="2001"/>
                    <a:pt x="1723" y="2127"/>
                    <a:pt x="1666" y="2240"/>
                  </a:cubicBezTo>
                  <a:cubicBezTo>
                    <a:pt x="1626" y="2308"/>
                    <a:pt x="1587" y="2371"/>
                    <a:pt x="1535" y="2427"/>
                  </a:cubicBezTo>
                  <a:cubicBezTo>
                    <a:pt x="1427" y="2387"/>
                    <a:pt x="1320" y="2342"/>
                    <a:pt x="1217" y="2291"/>
                  </a:cubicBezTo>
                  <a:cubicBezTo>
                    <a:pt x="1024" y="2183"/>
                    <a:pt x="842" y="2059"/>
                    <a:pt x="677" y="1905"/>
                  </a:cubicBezTo>
                  <a:cubicBezTo>
                    <a:pt x="518" y="1757"/>
                    <a:pt x="376" y="1592"/>
                    <a:pt x="257" y="1411"/>
                  </a:cubicBezTo>
                  <a:cubicBezTo>
                    <a:pt x="234" y="1370"/>
                    <a:pt x="211" y="1330"/>
                    <a:pt x="189" y="1291"/>
                  </a:cubicBezTo>
                  <a:cubicBezTo>
                    <a:pt x="182" y="1285"/>
                    <a:pt x="177" y="1280"/>
                    <a:pt x="177" y="1275"/>
                  </a:cubicBezTo>
                  <a:cubicBezTo>
                    <a:pt x="205" y="1234"/>
                    <a:pt x="234" y="1200"/>
                    <a:pt x="268" y="1160"/>
                  </a:cubicBezTo>
                  <a:cubicBezTo>
                    <a:pt x="274" y="1155"/>
                    <a:pt x="274" y="1155"/>
                    <a:pt x="274" y="1149"/>
                  </a:cubicBezTo>
                  <a:lnTo>
                    <a:pt x="274" y="1155"/>
                  </a:lnTo>
                  <a:cubicBezTo>
                    <a:pt x="426" y="991"/>
                    <a:pt x="605" y="851"/>
                    <a:pt x="796" y="727"/>
                  </a:cubicBezTo>
                  <a:lnTo>
                    <a:pt x="796" y="727"/>
                  </a:lnTo>
                  <a:cubicBezTo>
                    <a:pt x="796" y="727"/>
                    <a:pt x="796" y="728"/>
                    <a:pt x="796" y="729"/>
                  </a:cubicBezTo>
                  <a:cubicBezTo>
                    <a:pt x="1024" y="580"/>
                    <a:pt x="1262" y="467"/>
                    <a:pt x="1519" y="376"/>
                  </a:cubicBezTo>
                  <a:close/>
                  <a:moveTo>
                    <a:pt x="5013" y="143"/>
                  </a:moveTo>
                  <a:cubicBezTo>
                    <a:pt x="5041" y="143"/>
                    <a:pt x="5070" y="143"/>
                    <a:pt x="5099" y="149"/>
                  </a:cubicBezTo>
                  <a:cubicBezTo>
                    <a:pt x="5120" y="155"/>
                    <a:pt x="5144" y="166"/>
                    <a:pt x="5167" y="171"/>
                  </a:cubicBezTo>
                  <a:cubicBezTo>
                    <a:pt x="5189" y="189"/>
                    <a:pt x="5206" y="200"/>
                    <a:pt x="5228" y="218"/>
                  </a:cubicBezTo>
                  <a:cubicBezTo>
                    <a:pt x="5240" y="234"/>
                    <a:pt x="5257" y="252"/>
                    <a:pt x="5269" y="268"/>
                  </a:cubicBezTo>
                  <a:cubicBezTo>
                    <a:pt x="5274" y="274"/>
                    <a:pt x="5280" y="286"/>
                    <a:pt x="5285" y="291"/>
                  </a:cubicBezTo>
                  <a:lnTo>
                    <a:pt x="5285" y="308"/>
                  </a:lnTo>
                  <a:lnTo>
                    <a:pt x="5285" y="325"/>
                  </a:lnTo>
                  <a:cubicBezTo>
                    <a:pt x="5285" y="331"/>
                    <a:pt x="5280" y="336"/>
                    <a:pt x="5280" y="342"/>
                  </a:cubicBezTo>
                  <a:cubicBezTo>
                    <a:pt x="5269" y="360"/>
                    <a:pt x="5257" y="376"/>
                    <a:pt x="5240" y="388"/>
                  </a:cubicBezTo>
                  <a:cubicBezTo>
                    <a:pt x="5212" y="422"/>
                    <a:pt x="5172" y="456"/>
                    <a:pt x="5144" y="496"/>
                  </a:cubicBezTo>
                  <a:cubicBezTo>
                    <a:pt x="5115" y="535"/>
                    <a:pt x="5092" y="586"/>
                    <a:pt x="5099" y="638"/>
                  </a:cubicBezTo>
                  <a:cubicBezTo>
                    <a:pt x="5104" y="700"/>
                    <a:pt x="5138" y="751"/>
                    <a:pt x="5189" y="780"/>
                  </a:cubicBezTo>
                  <a:cubicBezTo>
                    <a:pt x="5246" y="814"/>
                    <a:pt x="5309" y="825"/>
                    <a:pt x="5364" y="853"/>
                  </a:cubicBezTo>
                  <a:cubicBezTo>
                    <a:pt x="5377" y="859"/>
                    <a:pt x="5388" y="871"/>
                    <a:pt x="5399" y="876"/>
                  </a:cubicBezTo>
                  <a:cubicBezTo>
                    <a:pt x="5405" y="882"/>
                    <a:pt x="5411" y="893"/>
                    <a:pt x="5416" y="900"/>
                  </a:cubicBezTo>
                  <a:cubicBezTo>
                    <a:pt x="5422" y="910"/>
                    <a:pt x="5433" y="927"/>
                    <a:pt x="5439" y="939"/>
                  </a:cubicBezTo>
                  <a:cubicBezTo>
                    <a:pt x="5439" y="955"/>
                    <a:pt x="5445" y="968"/>
                    <a:pt x="5445" y="979"/>
                  </a:cubicBezTo>
                  <a:cubicBezTo>
                    <a:pt x="5445" y="995"/>
                    <a:pt x="5445" y="1007"/>
                    <a:pt x="5439" y="1018"/>
                  </a:cubicBezTo>
                  <a:cubicBezTo>
                    <a:pt x="5439" y="1036"/>
                    <a:pt x="5427" y="1052"/>
                    <a:pt x="5422" y="1075"/>
                  </a:cubicBezTo>
                  <a:cubicBezTo>
                    <a:pt x="5388" y="1131"/>
                    <a:pt x="5343" y="1194"/>
                    <a:pt x="5319" y="1257"/>
                  </a:cubicBezTo>
                  <a:cubicBezTo>
                    <a:pt x="5291" y="1336"/>
                    <a:pt x="5296" y="1422"/>
                    <a:pt x="5319" y="1496"/>
                  </a:cubicBezTo>
                  <a:cubicBezTo>
                    <a:pt x="5330" y="1535"/>
                    <a:pt x="5348" y="1575"/>
                    <a:pt x="5371" y="1609"/>
                  </a:cubicBezTo>
                  <a:cubicBezTo>
                    <a:pt x="5329" y="1609"/>
                    <a:pt x="5288" y="1612"/>
                    <a:pt x="5246" y="1612"/>
                  </a:cubicBezTo>
                  <a:cubicBezTo>
                    <a:pt x="5225" y="1612"/>
                    <a:pt x="5204" y="1611"/>
                    <a:pt x="5183" y="1609"/>
                  </a:cubicBezTo>
                  <a:cubicBezTo>
                    <a:pt x="5120" y="1609"/>
                    <a:pt x="5064" y="1603"/>
                    <a:pt x="5002" y="1587"/>
                  </a:cubicBezTo>
                  <a:cubicBezTo>
                    <a:pt x="4916" y="1569"/>
                    <a:pt x="4837" y="1541"/>
                    <a:pt x="4758" y="1501"/>
                  </a:cubicBezTo>
                  <a:cubicBezTo>
                    <a:pt x="4729" y="1485"/>
                    <a:pt x="4700" y="1467"/>
                    <a:pt x="4672" y="1445"/>
                  </a:cubicBezTo>
                  <a:cubicBezTo>
                    <a:pt x="4661" y="1438"/>
                    <a:pt x="4643" y="1433"/>
                    <a:pt x="4632" y="1433"/>
                  </a:cubicBezTo>
                  <a:cubicBezTo>
                    <a:pt x="4609" y="1433"/>
                    <a:pt x="4587" y="1445"/>
                    <a:pt x="4575" y="1461"/>
                  </a:cubicBezTo>
                  <a:cubicBezTo>
                    <a:pt x="4553" y="1496"/>
                    <a:pt x="4558" y="1541"/>
                    <a:pt x="4593" y="1564"/>
                  </a:cubicBezTo>
                  <a:cubicBezTo>
                    <a:pt x="4706" y="1643"/>
                    <a:pt x="4831" y="1706"/>
                    <a:pt x="4962" y="1752"/>
                  </a:cubicBezTo>
                  <a:cubicBezTo>
                    <a:pt x="5030" y="1774"/>
                    <a:pt x="5099" y="1791"/>
                    <a:pt x="5167" y="1802"/>
                  </a:cubicBezTo>
                  <a:cubicBezTo>
                    <a:pt x="5200" y="1807"/>
                    <a:pt x="5234" y="1810"/>
                    <a:pt x="5268" y="1810"/>
                  </a:cubicBezTo>
                  <a:cubicBezTo>
                    <a:pt x="5310" y="1810"/>
                    <a:pt x="5353" y="1806"/>
                    <a:pt x="5393" y="1797"/>
                  </a:cubicBezTo>
                  <a:cubicBezTo>
                    <a:pt x="5416" y="1791"/>
                    <a:pt x="5439" y="1774"/>
                    <a:pt x="5456" y="1752"/>
                  </a:cubicBezTo>
                  <a:cubicBezTo>
                    <a:pt x="5484" y="1797"/>
                    <a:pt x="5508" y="1847"/>
                    <a:pt x="5529" y="1899"/>
                  </a:cubicBezTo>
                  <a:cubicBezTo>
                    <a:pt x="5535" y="1922"/>
                    <a:pt x="5542" y="1950"/>
                    <a:pt x="5542" y="1973"/>
                  </a:cubicBezTo>
                  <a:cubicBezTo>
                    <a:pt x="5542" y="2001"/>
                    <a:pt x="5542" y="2030"/>
                    <a:pt x="5535" y="2052"/>
                  </a:cubicBezTo>
                  <a:cubicBezTo>
                    <a:pt x="5524" y="2086"/>
                    <a:pt x="5519" y="2115"/>
                    <a:pt x="5501" y="2149"/>
                  </a:cubicBezTo>
                  <a:cubicBezTo>
                    <a:pt x="5490" y="2172"/>
                    <a:pt x="5479" y="2188"/>
                    <a:pt x="5461" y="2206"/>
                  </a:cubicBezTo>
                  <a:cubicBezTo>
                    <a:pt x="5445" y="2222"/>
                    <a:pt x="5427" y="2235"/>
                    <a:pt x="5411" y="2251"/>
                  </a:cubicBezTo>
                  <a:cubicBezTo>
                    <a:pt x="5388" y="2263"/>
                    <a:pt x="5364" y="2274"/>
                    <a:pt x="5343" y="2280"/>
                  </a:cubicBezTo>
                  <a:cubicBezTo>
                    <a:pt x="5309" y="2291"/>
                    <a:pt x="5274" y="2297"/>
                    <a:pt x="5240" y="2297"/>
                  </a:cubicBezTo>
                  <a:cubicBezTo>
                    <a:pt x="5228" y="2298"/>
                    <a:pt x="5215" y="2299"/>
                    <a:pt x="5203" y="2299"/>
                  </a:cubicBezTo>
                  <a:cubicBezTo>
                    <a:pt x="5141" y="2299"/>
                    <a:pt x="5080" y="2289"/>
                    <a:pt x="5024" y="2280"/>
                  </a:cubicBezTo>
                  <a:cubicBezTo>
                    <a:pt x="4887" y="2246"/>
                    <a:pt x="4763" y="2195"/>
                    <a:pt x="4643" y="2132"/>
                  </a:cubicBezTo>
                  <a:cubicBezTo>
                    <a:pt x="4507" y="2059"/>
                    <a:pt x="4376" y="1973"/>
                    <a:pt x="4263" y="1871"/>
                  </a:cubicBezTo>
                  <a:lnTo>
                    <a:pt x="4194" y="1802"/>
                  </a:lnTo>
                  <a:cubicBezTo>
                    <a:pt x="4171" y="1774"/>
                    <a:pt x="4149" y="1745"/>
                    <a:pt x="4132" y="1718"/>
                  </a:cubicBezTo>
                  <a:cubicBezTo>
                    <a:pt x="4115" y="1695"/>
                    <a:pt x="4098" y="1666"/>
                    <a:pt x="4087" y="1637"/>
                  </a:cubicBezTo>
                  <a:cubicBezTo>
                    <a:pt x="4081" y="1616"/>
                    <a:pt x="4069" y="1598"/>
                    <a:pt x="4053" y="1587"/>
                  </a:cubicBezTo>
                  <a:cubicBezTo>
                    <a:pt x="4038" y="1573"/>
                    <a:pt x="4018" y="1565"/>
                    <a:pt x="3997" y="1565"/>
                  </a:cubicBezTo>
                  <a:cubicBezTo>
                    <a:pt x="3983" y="1565"/>
                    <a:pt x="3969" y="1568"/>
                    <a:pt x="3956" y="1575"/>
                  </a:cubicBezTo>
                  <a:cubicBezTo>
                    <a:pt x="3927" y="1587"/>
                    <a:pt x="3916" y="1616"/>
                    <a:pt x="3911" y="1643"/>
                  </a:cubicBezTo>
                  <a:cubicBezTo>
                    <a:pt x="3871" y="1700"/>
                    <a:pt x="3830" y="1757"/>
                    <a:pt x="3791" y="1808"/>
                  </a:cubicBezTo>
                  <a:cubicBezTo>
                    <a:pt x="3746" y="1871"/>
                    <a:pt x="3701" y="1928"/>
                    <a:pt x="3649" y="1984"/>
                  </a:cubicBezTo>
                  <a:cubicBezTo>
                    <a:pt x="3547" y="2093"/>
                    <a:pt x="3439" y="2188"/>
                    <a:pt x="3313" y="2274"/>
                  </a:cubicBezTo>
                  <a:cubicBezTo>
                    <a:pt x="3172" y="2359"/>
                    <a:pt x="3024" y="2427"/>
                    <a:pt x="2865" y="2479"/>
                  </a:cubicBezTo>
                  <a:cubicBezTo>
                    <a:pt x="2705" y="2524"/>
                    <a:pt x="2541" y="2552"/>
                    <a:pt x="2371" y="2563"/>
                  </a:cubicBezTo>
                  <a:cubicBezTo>
                    <a:pt x="2345" y="2564"/>
                    <a:pt x="2320" y="2565"/>
                    <a:pt x="2294" y="2565"/>
                  </a:cubicBezTo>
                  <a:cubicBezTo>
                    <a:pt x="2137" y="2565"/>
                    <a:pt x="1981" y="2547"/>
                    <a:pt x="1825" y="2513"/>
                  </a:cubicBezTo>
                  <a:cubicBezTo>
                    <a:pt x="1779" y="2507"/>
                    <a:pt x="1740" y="2495"/>
                    <a:pt x="1695" y="2479"/>
                  </a:cubicBezTo>
                  <a:cubicBezTo>
                    <a:pt x="1695" y="2479"/>
                    <a:pt x="1700" y="2479"/>
                    <a:pt x="1700" y="2473"/>
                  </a:cubicBezTo>
                  <a:cubicBezTo>
                    <a:pt x="1729" y="2439"/>
                    <a:pt x="1757" y="2400"/>
                    <a:pt x="1779" y="2353"/>
                  </a:cubicBezTo>
                  <a:cubicBezTo>
                    <a:pt x="1825" y="2269"/>
                    <a:pt x="1865" y="2177"/>
                    <a:pt x="1894" y="2081"/>
                  </a:cubicBezTo>
                  <a:cubicBezTo>
                    <a:pt x="1955" y="1876"/>
                    <a:pt x="1984" y="1655"/>
                    <a:pt x="1978" y="1438"/>
                  </a:cubicBezTo>
                  <a:cubicBezTo>
                    <a:pt x="1978" y="1223"/>
                    <a:pt x="1950" y="1007"/>
                    <a:pt x="1887" y="803"/>
                  </a:cubicBezTo>
                  <a:cubicBezTo>
                    <a:pt x="1836" y="632"/>
                    <a:pt x="1763" y="473"/>
                    <a:pt x="1648" y="336"/>
                  </a:cubicBezTo>
                  <a:cubicBezTo>
                    <a:pt x="1871" y="268"/>
                    <a:pt x="2098" y="223"/>
                    <a:pt x="2330" y="211"/>
                  </a:cubicBezTo>
                  <a:cubicBezTo>
                    <a:pt x="2356" y="210"/>
                    <a:pt x="2383" y="210"/>
                    <a:pt x="2409" y="210"/>
                  </a:cubicBezTo>
                  <a:cubicBezTo>
                    <a:pt x="2559" y="210"/>
                    <a:pt x="2709" y="224"/>
                    <a:pt x="2854" y="257"/>
                  </a:cubicBezTo>
                  <a:cubicBezTo>
                    <a:pt x="2978" y="286"/>
                    <a:pt x="3098" y="331"/>
                    <a:pt x="3211" y="388"/>
                  </a:cubicBezTo>
                  <a:cubicBezTo>
                    <a:pt x="3319" y="444"/>
                    <a:pt x="3416" y="512"/>
                    <a:pt x="3502" y="593"/>
                  </a:cubicBezTo>
                  <a:cubicBezTo>
                    <a:pt x="3592" y="677"/>
                    <a:pt x="3672" y="774"/>
                    <a:pt x="3740" y="882"/>
                  </a:cubicBezTo>
                  <a:cubicBezTo>
                    <a:pt x="3762" y="916"/>
                    <a:pt x="3785" y="955"/>
                    <a:pt x="3808" y="995"/>
                  </a:cubicBezTo>
                  <a:cubicBezTo>
                    <a:pt x="3825" y="1025"/>
                    <a:pt x="3854" y="1042"/>
                    <a:pt x="3887" y="1042"/>
                  </a:cubicBezTo>
                  <a:cubicBezTo>
                    <a:pt x="3898" y="1042"/>
                    <a:pt x="3910" y="1040"/>
                    <a:pt x="3922" y="1036"/>
                  </a:cubicBezTo>
                  <a:cubicBezTo>
                    <a:pt x="3956" y="1013"/>
                    <a:pt x="3979" y="973"/>
                    <a:pt x="3961" y="934"/>
                  </a:cubicBezTo>
                  <a:cubicBezTo>
                    <a:pt x="4008" y="876"/>
                    <a:pt x="4053" y="825"/>
                    <a:pt x="4103" y="774"/>
                  </a:cubicBezTo>
                  <a:cubicBezTo>
                    <a:pt x="4268" y="593"/>
                    <a:pt x="4456" y="415"/>
                    <a:pt x="4661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28" y="155"/>
                    <a:pt x="4973" y="149"/>
                    <a:pt x="5013" y="143"/>
                  </a:cubicBezTo>
                  <a:close/>
                  <a:moveTo>
                    <a:pt x="2501" y="1"/>
                  </a:moveTo>
                  <a:cubicBezTo>
                    <a:pt x="2450" y="1"/>
                    <a:pt x="2398" y="1"/>
                    <a:pt x="2348" y="6"/>
                  </a:cubicBezTo>
                  <a:cubicBezTo>
                    <a:pt x="2251" y="13"/>
                    <a:pt x="2160" y="24"/>
                    <a:pt x="2064" y="35"/>
                  </a:cubicBezTo>
                  <a:cubicBezTo>
                    <a:pt x="1871" y="69"/>
                    <a:pt x="1677" y="126"/>
                    <a:pt x="1490" y="194"/>
                  </a:cubicBezTo>
                  <a:cubicBezTo>
                    <a:pt x="1302" y="263"/>
                    <a:pt x="1126" y="342"/>
                    <a:pt x="950" y="439"/>
                  </a:cubicBezTo>
                  <a:cubicBezTo>
                    <a:pt x="785" y="535"/>
                    <a:pt x="620" y="643"/>
                    <a:pt x="473" y="763"/>
                  </a:cubicBezTo>
                  <a:cubicBezTo>
                    <a:pt x="331" y="876"/>
                    <a:pt x="200" y="1002"/>
                    <a:pt x="87" y="1144"/>
                  </a:cubicBezTo>
                  <a:cubicBezTo>
                    <a:pt x="64" y="1172"/>
                    <a:pt x="40" y="1200"/>
                    <a:pt x="24" y="1228"/>
                  </a:cubicBezTo>
                  <a:cubicBezTo>
                    <a:pt x="1" y="1251"/>
                    <a:pt x="6" y="1285"/>
                    <a:pt x="24" y="1314"/>
                  </a:cubicBezTo>
                  <a:cubicBezTo>
                    <a:pt x="19" y="1330"/>
                    <a:pt x="19" y="1348"/>
                    <a:pt x="29" y="1365"/>
                  </a:cubicBezTo>
                  <a:cubicBezTo>
                    <a:pt x="263" y="1779"/>
                    <a:pt x="604" y="2132"/>
                    <a:pt x="1013" y="2382"/>
                  </a:cubicBezTo>
                  <a:cubicBezTo>
                    <a:pt x="1395" y="2608"/>
                    <a:pt x="1838" y="2747"/>
                    <a:pt x="2285" y="2747"/>
                  </a:cubicBezTo>
                  <a:cubicBezTo>
                    <a:pt x="2309" y="2747"/>
                    <a:pt x="2334" y="2747"/>
                    <a:pt x="2359" y="2746"/>
                  </a:cubicBezTo>
                  <a:cubicBezTo>
                    <a:pt x="2518" y="2741"/>
                    <a:pt x="2683" y="2717"/>
                    <a:pt x="2836" y="2672"/>
                  </a:cubicBezTo>
                  <a:cubicBezTo>
                    <a:pt x="2996" y="2632"/>
                    <a:pt x="3155" y="2563"/>
                    <a:pt x="3302" y="2484"/>
                  </a:cubicBezTo>
                  <a:cubicBezTo>
                    <a:pt x="3462" y="2393"/>
                    <a:pt x="3615" y="2280"/>
                    <a:pt x="3746" y="2149"/>
                  </a:cubicBezTo>
                  <a:cubicBezTo>
                    <a:pt x="3814" y="2081"/>
                    <a:pt x="3877" y="2007"/>
                    <a:pt x="3932" y="1928"/>
                  </a:cubicBezTo>
                  <a:cubicBezTo>
                    <a:pt x="3956" y="1899"/>
                    <a:pt x="3979" y="1865"/>
                    <a:pt x="3995" y="1836"/>
                  </a:cubicBezTo>
                  <a:cubicBezTo>
                    <a:pt x="4024" y="1871"/>
                    <a:pt x="4053" y="1910"/>
                    <a:pt x="4081" y="1939"/>
                  </a:cubicBezTo>
                  <a:cubicBezTo>
                    <a:pt x="4137" y="2001"/>
                    <a:pt x="4205" y="2052"/>
                    <a:pt x="4268" y="2104"/>
                  </a:cubicBezTo>
                  <a:cubicBezTo>
                    <a:pt x="4342" y="2154"/>
                    <a:pt x="4417" y="2201"/>
                    <a:pt x="4496" y="2246"/>
                  </a:cubicBezTo>
                  <a:cubicBezTo>
                    <a:pt x="4580" y="2291"/>
                    <a:pt x="4672" y="2331"/>
                    <a:pt x="4763" y="2371"/>
                  </a:cubicBezTo>
                  <a:cubicBezTo>
                    <a:pt x="4901" y="2424"/>
                    <a:pt x="5047" y="2460"/>
                    <a:pt x="5194" y="2460"/>
                  </a:cubicBezTo>
                  <a:cubicBezTo>
                    <a:pt x="5223" y="2460"/>
                    <a:pt x="5251" y="2458"/>
                    <a:pt x="5280" y="2456"/>
                  </a:cubicBezTo>
                  <a:cubicBezTo>
                    <a:pt x="5359" y="2450"/>
                    <a:pt x="5433" y="2422"/>
                    <a:pt x="5495" y="2376"/>
                  </a:cubicBezTo>
                  <a:cubicBezTo>
                    <a:pt x="5564" y="2337"/>
                    <a:pt x="5610" y="2274"/>
                    <a:pt x="5644" y="2201"/>
                  </a:cubicBezTo>
                  <a:cubicBezTo>
                    <a:pt x="5666" y="2161"/>
                    <a:pt x="5678" y="2109"/>
                    <a:pt x="5689" y="2064"/>
                  </a:cubicBezTo>
                  <a:cubicBezTo>
                    <a:pt x="5700" y="2007"/>
                    <a:pt x="5694" y="1939"/>
                    <a:pt x="5678" y="1881"/>
                  </a:cubicBezTo>
                  <a:cubicBezTo>
                    <a:pt x="5649" y="1768"/>
                    <a:pt x="5576" y="1671"/>
                    <a:pt x="5513" y="1575"/>
                  </a:cubicBezTo>
                  <a:cubicBezTo>
                    <a:pt x="5484" y="1535"/>
                    <a:pt x="5461" y="1496"/>
                    <a:pt x="5450" y="1456"/>
                  </a:cubicBezTo>
                  <a:cubicBezTo>
                    <a:pt x="5439" y="1427"/>
                    <a:pt x="5433" y="1404"/>
                    <a:pt x="5433" y="1377"/>
                  </a:cubicBezTo>
                  <a:cubicBezTo>
                    <a:pt x="5433" y="1359"/>
                    <a:pt x="5433" y="1336"/>
                    <a:pt x="5439" y="1320"/>
                  </a:cubicBezTo>
                  <a:cubicBezTo>
                    <a:pt x="5445" y="1291"/>
                    <a:pt x="5456" y="1268"/>
                    <a:pt x="5467" y="1246"/>
                  </a:cubicBezTo>
                  <a:cubicBezTo>
                    <a:pt x="5495" y="1194"/>
                    <a:pt x="5529" y="1149"/>
                    <a:pt x="5547" y="1092"/>
                  </a:cubicBezTo>
                  <a:cubicBezTo>
                    <a:pt x="5558" y="1063"/>
                    <a:pt x="5564" y="1036"/>
                    <a:pt x="5569" y="1002"/>
                  </a:cubicBezTo>
                  <a:cubicBezTo>
                    <a:pt x="5569" y="961"/>
                    <a:pt x="5558" y="921"/>
                    <a:pt x="5547" y="887"/>
                  </a:cubicBezTo>
                  <a:cubicBezTo>
                    <a:pt x="5535" y="853"/>
                    <a:pt x="5513" y="825"/>
                    <a:pt x="5490" y="803"/>
                  </a:cubicBezTo>
                  <a:cubicBezTo>
                    <a:pt x="5467" y="774"/>
                    <a:pt x="5439" y="763"/>
                    <a:pt x="5411" y="745"/>
                  </a:cubicBezTo>
                  <a:cubicBezTo>
                    <a:pt x="5359" y="717"/>
                    <a:pt x="5303" y="711"/>
                    <a:pt x="5251" y="683"/>
                  </a:cubicBezTo>
                  <a:cubicBezTo>
                    <a:pt x="5246" y="683"/>
                    <a:pt x="5235" y="677"/>
                    <a:pt x="5228" y="672"/>
                  </a:cubicBezTo>
                  <a:cubicBezTo>
                    <a:pt x="5223" y="666"/>
                    <a:pt x="5223" y="661"/>
                    <a:pt x="5217" y="661"/>
                  </a:cubicBezTo>
                  <a:cubicBezTo>
                    <a:pt x="5217" y="654"/>
                    <a:pt x="5217" y="649"/>
                    <a:pt x="5212" y="643"/>
                  </a:cubicBezTo>
                  <a:lnTo>
                    <a:pt x="5212" y="627"/>
                  </a:lnTo>
                  <a:lnTo>
                    <a:pt x="5212" y="609"/>
                  </a:lnTo>
                  <a:cubicBezTo>
                    <a:pt x="5212" y="598"/>
                    <a:pt x="5217" y="593"/>
                    <a:pt x="5217" y="586"/>
                  </a:cubicBezTo>
                  <a:cubicBezTo>
                    <a:pt x="5228" y="564"/>
                    <a:pt x="5246" y="546"/>
                    <a:pt x="5257" y="530"/>
                  </a:cubicBezTo>
                  <a:cubicBezTo>
                    <a:pt x="5309" y="478"/>
                    <a:pt x="5364" y="433"/>
                    <a:pt x="5388" y="365"/>
                  </a:cubicBezTo>
                  <a:cubicBezTo>
                    <a:pt x="5399" y="336"/>
                    <a:pt x="5399" y="297"/>
                    <a:pt x="5388" y="263"/>
                  </a:cubicBezTo>
                  <a:cubicBezTo>
                    <a:pt x="5371" y="211"/>
                    <a:pt x="5343" y="171"/>
                    <a:pt x="5303" y="137"/>
                  </a:cubicBezTo>
                  <a:cubicBezTo>
                    <a:pt x="5274" y="109"/>
                    <a:pt x="5240" y="87"/>
                    <a:pt x="5206" y="69"/>
                  </a:cubicBezTo>
                  <a:cubicBezTo>
                    <a:pt x="5172" y="53"/>
                    <a:pt x="5133" y="40"/>
                    <a:pt x="5092" y="35"/>
                  </a:cubicBezTo>
                  <a:cubicBezTo>
                    <a:pt x="5075" y="35"/>
                    <a:pt x="5052" y="29"/>
                    <a:pt x="5036" y="29"/>
                  </a:cubicBezTo>
                  <a:cubicBezTo>
                    <a:pt x="4978" y="29"/>
                    <a:pt x="4921" y="47"/>
                    <a:pt x="4865" y="58"/>
                  </a:cubicBezTo>
                  <a:cubicBezTo>
                    <a:pt x="4779" y="87"/>
                    <a:pt x="4700" y="126"/>
                    <a:pt x="4621" y="177"/>
                  </a:cubicBezTo>
                  <a:cubicBezTo>
                    <a:pt x="4541" y="229"/>
                    <a:pt x="4462" y="286"/>
                    <a:pt x="4383" y="347"/>
                  </a:cubicBezTo>
                  <a:cubicBezTo>
                    <a:pt x="4239" y="467"/>
                    <a:pt x="4110" y="604"/>
                    <a:pt x="3984" y="740"/>
                  </a:cubicBezTo>
                  <a:cubicBezTo>
                    <a:pt x="3961" y="763"/>
                    <a:pt x="3939" y="790"/>
                    <a:pt x="3916" y="819"/>
                  </a:cubicBezTo>
                  <a:cubicBezTo>
                    <a:pt x="3911" y="808"/>
                    <a:pt x="3905" y="797"/>
                    <a:pt x="3898" y="785"/>
                  </a:cubicBezTo>
                  <a:cubicBezTo>
                    <a:pt x="3877" y="740"/>
                    <a:pt x="3848" y="688"/>
                    <a:pt x="3819" y="643"/>
                  </a:cubicBezTo>
                  <a:cubicBezTo>
                    <a:pt x="3769" y="570"/>
                    <a:pt x="3706" y="496"/>
                    <a:pt x="3643" y="433"/>
                  </a:cubicBezTo>
                  <a:cubicBezTo>
                    <a:pt x="3507" y="297"/>
                    <a:pt x="3347" y="200"/>
                    <a:pt x="3177" y="126"/>
                  </a:cubicBezTo>
                  <a:cubicBezTo>
                    <a:pt x="3007" y="58"/>
                    <a:pt x="2825" y="24"/>
                    <a:pt x="2644" y="6"/>
                  </a:cubicBezTo>
                  <a:cubicBezTo>
                    <a:pt x="2597" y="1"/>
                    <a:pt x="2547" y="1"/>
                    <a:pt x="25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2"/>
            <p:cNvSpPr/>
            <p:nvPr/>
          </p:nvSpPr>
          <p:spPr>
            <a:xfrm flipH="1">
              <a:off x="3744895" y="4215803"/>
              <a:ext cx="114542" cy="71438"/>
            </a:xfrm>
            <a:custGeom>
              <a:avLst/>
              <a:gdLst/>
              <a:ahLst/>
              <a:cxnLst/>
              <a:rect l="l" t="t" r="r" b="b"/>
              <a:pathLst>
                <a:path w="3893" h="2428" extrusionOk="0">
                  <a:moveTo>
                    <a:pt x="3058" y="689"/>
                  </a:moveTo>
                  <a:cubicBezTo>
                    <a:pt x="3063" y="689"/>
                    <a:pt x="3063" y="694"/>
                    <a:pt x="3069" y="694"/>
                  </a:cubicBezTo>
                  <a:cubicBezTo>
                    <a:pt x="3142" y="705"/>
                    <a:pt x="3210" y="711"/>
                    <a:pt x="3285" y="711"/>
                  </a:cubicBezTo>
                  <a:cubicBezTo>
                    <a:pt x="3296" y="711"/>
                    <a:pt x="3313" y="711"/>
                    <a:pt x="3325" y="705"/>
                  </a:cubicBezTo>
                  <a:lnTo>
                    <a:pt x="3381" y="705"/>
                  </a:lnTo>
                  <a:lnTo>
                    <a:pt x="3410" y="700"/>
                  </a:lnTo>
                  <a:cubicBezTo>
                    <a:pt x="3444" y="700"/>
                    <a:pt x="3472" y="700"/>
                    <a:pt x="3501" y="694"/>
                  </a:cubicBezTo>
                  <a:lnTo>
                    <a:pt x="3512" y="694"/>
                  </a:lnTo>
                  <a:cubicBezTo>
                    <a:pt x="3535" y="694"/>
                    <a:pt x="3551" y="700"/>
                    <a:pt x="3569" y="711"/>
                  </a:cubicBezTo>
                  <a:cubicBezTo>
                    <a:pt x="3592" y="729"/>
                    <a:pt x="3603" y="745"/>
                    <a:pt x="3609" y="774"/>
                  </a:cubicBezTo>
                  <a:cubicBezTo>
                    <a:pt x="3614" y="808"/>
                    <a:pt x="3598" y="859"/>
                    <a:pt x="3558" y="876"/>
                  </a:cubicBezTo>
                  <a:cubicBezTo>
                    <a:pt x="3517" y="887"/>
                    <a:pt x="3472" y="904"/>
                    <a:pt x="3422" y="904"/>
                  </a:cubicBezTo>
                  <a:cubicBezTo>
                    <a:pt x="3393" y="910"/>
                    <a:pt x="3359" y="910"/>
                    <a:pt x="3325" y="910"/>
                  </a:cubicBezTo>
                  <a:lnTo>
                    <a:pt x="3302" y="910"/>
                  </a:lnTo>
                  <a:cubicBezTo>
                    <a:pt x="3210" y="910"/>
                    <a:pt x="3126" y="894"/>
                    <a:pt x="3052" y="881"/>
                  </a:cubicBezTo>
                  <a:cubicBezTo>
                    <a:pt x="3024" y="876"/>
                    <a:pt x="3000" y="865"/>
                    <a:pt x="2990" y="847"/>
                  </a:cubicBezTo>
                  <a:cubicBezTo>
                    <a:pt x="2972" y="831"/>
                    <a:pt x="2961" y="802"/>
                    <a:pt x="2966" y="779"/>
                  </a:cubicBezTo>
                  <a:cubicBezTo>
                    <a:pt x="2972" y="734"/>
                    <a:pt x="3013" y="689"/>
                    <a:pt x="3058" y="689"/>
                  </a:cubicBezTo>
                  <a:close/>
                  <a:moveTo>
                    <a:pt x="1274" y="484"/>
                  </a:moveTo>
                  <a:cubicBezTo>
                    <a:pt x="1330" y="495"/>
                    <a:pt x="1376" y="512"/>
                    <a:pt x="1427" y="535"/>
                  </a:cubicBezTo>
                  <a:cubicBezTo>
                    <a:pt x="1461" y="558"/>
                    <a:pt x="1500" y="587"/>
                    <a:pt x="1529" y="621"/>
                  </a:cubicBezTo>
                  <a:cubicBezTo>
                    <a:pt x="1592" y="689"/>
                    <a:pt x="1631" y="774"/>
                    <a:pt x="1660" y="881"/>
                  </a:cubicBezTo>
                  <a:cubicBezTo>
                    <a:pt x="1683" y="978"/>
                    <a:pt x="1689" y="1080"/>
                    <a:pt x="1676" y="1188"/>
                  </a:cubicBezTo>
                  <a:cubicBezTo>
                    <a:pt x="1671" y="1296"/>
                    <a:pt x="1649" y="1398"/>
                    <a:pt x="1615" y="1500"/>
                  </a:cubicBezTo>
                  <a:cubicBezTo>
                    <a:pt x="1568" y="1631"/>
                    <a:pt x="1455" y="1859"/>
                    <a:pt x="1240" y="1916"/>
                  </a:cubicBezTo>
                  <a:cubicBezTo>
                    <a:pt x="1211" y="1922"/>
                    <a:pt x="1183" y="1927"/>
                    <a:pt x="1154" y="1927"/>
                  </a:cubicBezTo>
                  <a:cubicBezTo>
                    <a:pt x="1138" y="1927"/>
                    <a:pt x="1120" y="1922"/>
                    <a:pt x="1103" y="1922"/>
                  </a:cubicBezTo>
                  <a:cubicBezTo>
                    <a:pt x="1052" y="1916"/>
                    <a:pt x="1001" y="1893"/>
                    <a:pt x="949" y="1865"/>
                  </a:cubicBezTo>
                  <a:cubicBezTo>
                    <a:pt x="904" y="1841"/>
                    <a:pt x="858" y="1807"/>
                    <a:pt x="808" y="1757"/>
                  </a:cubicBezTo>
                  <a:cubicBezTo>
                    <a:pt x="773" y="1723"/>
                    <a:pt x="739" y="1678"/>
                    <a:pt x="705" y="1620"/>
                  </a:cubicBezTo>
                  <a:cubicBezTo>
                    <a:pt x="677" y="1563"/>
                    <a:pt x="648" y="1507"/>
                    <a:pt x="626" y="1450"/>
                  </a:cubicBezTo>
                  <a:cubicBezTo>
                    <a:pt x="608" y="1405"/>
                    <a:pt x="626" y="1353"/>
                    <a:pt x="671" y="1330"/>
                  </a:cubicBezTo>
                  <a:cubicBezTo>
                    <a:pt x="682" y="1325"/>
                    <a:pt x="694" y="1325"/>
                    <a:pt x="705" y="1325"/>
                  </a:cubicBezTo>
                  <a:cubicBezTo>
                    <a:pt x="739" y="1325"/>
                    <a:pt x="773" y="1342"/>
                    <a:pt x="790" y="1376"/>
                  </a:cubicBezTo>
                  <a:lnTo>
                    <a:pt x="808" y="1410"/>
                  </a:lnTo>
                  <a:cubicBezTo>
                    <a:pt x="831" y="1461"/>
                    <a:pt x="853" y="1507"/>
                    <a:pt x="876" y="1547"/>
                  </a:cubicBezTo>
                  <a:cubicBezTo>
                    <a:pt x="892" y="1575"/>
                    <a:pt x="915" y="1597"/>
                    <a:pt x="938" y="1626"/>
                  </a:cubicBezTo>
                  <a:cubicBezTo>
                    <a:pt x="973" y="1655"/>
                    <a:pt x="1012" y="1683"/>
                    <a:pt x="1046" y="1700"/>
                  </a:cubicBezTo>
                  <a:cubicBezTo>
                    <a:pt x="1069" y="1712"/>
                    <a:pt x="1086" y="1723"/>
                    <a:pt x="1109" y="1728"/>
                  </a:cubicBezTo>
                  <a:cubicBezTo>
                    <a:pt x="1125" y="1728"/>
                    <a:pt x="1143" y="1734"/>
                    <a:pt x="1159" y="1734"/>
                  </a:cubicBezTo>
                  <a:cubicBezTo>
                    <a:pt x="1172" y="1728"/>
                    <a:pt x="1188" y="1728"/>
                    <a:pt x="1206" y="1723"/>
                  </a:cubicBezTo>
                  <a:cubicBezTo>
                    <a:pt x="1222" y="1717"/>
                    <a:pt x="1240" y="1705"/>
                    <a:pt x="1251" y="1700"/>
                  </a:cubicBezTo>
                  <a:cubicBezTo>
                    <a:pt x="1274" y="1683"/>
                    <a:pt x="1290" y="1671"/>
                    <a:pt x="1313" y="1649"/>
                  </a:cubicBezTo>
                  <a:cubicBezTo>
                    <a:pt x="1342" y="1615"/>
                    <a:pt x="1369" y="1575"/>
                    <a:pt x="1398" y="1529"/>
                  </a:cubicBezTo>
                  <a:lnTo>
                    <a:pt x="1403" y="1507"/>
                  </a:lnTo>
                  <a:cubicBezTo>
                    <a:pt x="1335" y="1500"/>
                    <a:pt x="1267" y="1490"/>
                    <a:pt x="1193" y="1466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899" y="1342"/>
                    <a:pt x="887" y="1325"/>
                    <a:pt x="887" y="1308"/>
                  </a:cubicBezTo>
                  <a:cubicBezTo>
                    <a:pt x="881" y="1290"/>
                    <a:pt x="887" y="1274"/>
                    <a:pt x="899" y="1256"/>
                  </a:cubicBezTo>
                  <a:cubicBezTo>
                    <a:pt x="910" y="1245"/>
                    <a:pt x="921" y="1235"/>
                    <a:pt x="938" y="1235"/>
                  </a:cubicBezTo>
                  <a:cubicBezTo>
                    <a:pt x="944" y="1228"/>
                    <a:pt x="949" y="1228"/>
                    <a:pt x="949" y="1228"/>
                  </a:cubicBezTo>
                  <a:cubicBezTo>
                    <a:pt x="967" y="1228"/>
                    <a:pt x="978" y="1235"/>
                    <a:pt x="989" y="1240"/>
                  </a:cubicBezTo>
                  <a:lnTo>
                    <a:pt x="1007" y="1251"/>
                  </a:lnTo>
                  <a:cubicBezTo>
                    <a:pt x="1114" y="1308"/>
                    <a:pt x="1222" y="1348"/>
                    <a:pt x="1324" y="1371"/>
                  </a:cubicBezTo>
                  <a:cubicBezTo>
                    <a:pt x="1353" y="1376"/>
                    <a:pt x="1387" y="1382"/>
                    <a:pt x="1416" y="1387"/>
                  </a:cubicBezTo>
                  <a:lnTo>
                    <a:pt x="1450" y="1387"/>
                  </a:lnTo>
                  <a:cubicBezTo>
                    <a:pt x="1461" y="1364"/>
                    <a:pt x="1466" y="1337"/>
                    <a:pt x="1478" y="1308"/>
                  </a:cubicBezTo>
                  <a:cubicBezTo>
                    <a:pt x="1495" y="1211"/>
                    <a:pt x="1506" y="1125"/>
                    <a:pt x="1500" y="1035"/>
                  </a:cubicBezTo>
                  <a:lnTo>
                    <a:pt x="1500" y="1023"/>
                  </a:lnTo>
                  <a:lnTo>
                    <a:pt x="1472" y="1023"/>
                  </a:lnTo>
                  <a:lnTo>
                    <a:pt x="1393" y="1030"/>
                  </a:lnTo>
                  <a:cubicBezTo>
                    <a:pt x="1364" y="1035"/>
                    <a:pt x="1330" y="1041"/>
                    <a:pt x="1296" y="1041"/>
                  </a:cubicBezTo>
                  <a:cubicBezTo>
                    <a:pt x="1199" y="1052"/>
                    <a:pt x="1114" y="1070"/>
                    <a:pt x="1035" y="1091"/>
                  </a:cubicBezTo>
                  <a:cubicBezTo>
                    <a:pt x="1028" y="1091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2"/>
                    <a:pt x="944" y="989"/>
                    <a:pt x="955" y="973"/>
                  </a:cubicBezTo>
                  <a:cubicBezTo>
                    <a:pt x="967" y="949"/>
                    <a:pt x="989" y="944"/>
                    <a:pt x="1007" y="939"/>
                  </a:cubicBezTo>
                  <a:cubicBezTo>
                    <a:pt x="1097" y="915"/>
                    <a:pt x="1193" y="894"/>
                    <a:pt x="1290" y="881"/>
                  </a:cubicBezTo>
                  <a:cubicBezTo>
                    <a:pt x="1358" y="870"/>
                    <a:pt x="1416" y="865"/>
                    <a:pt x="1466" y="865"/>
                  </a:cubicBezTo>
                  <a:cubicBezTo>
                    <a:pt x="1461" y="831"/>
                    <a:pt x="1444" y="797"/>
                    <a:pt x="1427" y="768"/>
                  </a:cubicBezTo>
                  <a:cubicBezTo>
                    <a:pt x="1416" y="750"/>
                    <a:pt x="1398" y="729"/>
                    <a:pt x="1382" y="711"/>
                  </a:cubicBezTo>
                  <a:cubicBezTo>
                    <a:pt x="1364" y="700"/>
                    <a:pt x="1348" y="689"/>
                    <a:pt x="1330" y="677"/>
                  </a:cubicBezTo>
                  <a:cubicBezTo>
                    <a:pt x="1313" y="666"/>
                    <a:pt x="1290" y="660"/>
                    <a:pt x="1267" y="655"/>
                  </a:cubicBezTo>
                  <a:cubicBezTo>
                    <a:pt x="1240" y="648"/>
                    <a:pt x="1211" y="648"/>
                    <a:pt x="1183" y="648"/>
                  </a:cubicBezTo>
                  <a:cubicBezTo>
                    <a:pt x="1131" y="648"/>
                    <a:pt x="1080" y="660"/>
                    <a:pt x="1023" y="677"/>
                  </a:cubicBezTo>
                  <a:cubicBezTo>
                    <a:pt x="938" y="711"/>
                    <a:pt x="847" y="750"/>
                    <a:pt x="750" y="813"/>
                  </a:cubicBezTo>
                  <a:cubicBezTo>
                    <a:pt x="728" y="831"/>
                    <a:pt x="705" y="842"/>
                    <a:pt x="682" y="859"/>
                  </a:cubicBezTo>
                  <a:cubicBezTo>
                    <a:pt x="671" y="870"/>
                    <a:pt x="653" y="876"/>
                    <a:pt x="632" y="876"/>
                  </a:cubicBezTo>
                  <a:lnTo>
                    <a:pt x="626" y="876"/>
                  </a:lnTo>
                  <a:cubicBezTo>
                    <a:pt x="608" y="876"/>
                    <a:pt x="585" y="865"/>
                    <a:pt x="574" y="847"/>
                  </a:cubicBezTo>
                  <a:cubicBezTo>
                    <a:pt x="558" y="831"/>
                    <a:pt x="551" y="808"/>
                    <a:pt x="558" y="784"/>
                  </a:cubicBezTo>
                  <a:cubicBezTo>
                    <a:pt x="558" y="763"/>
                    <a:pt x="569" y="745"/>
                    <a:pt x="580" y="734"/>
                  </a:cubicBezTo>
                  <a:cubicBezTo>
                    <a:pt x="700" y="655"/>
                    <a:pt x="824" y="574"/>
                    <a:pt x="967" y="529"/>
                  </a:cubicBezTo>
                  <a:cubicBezTo>
                    <a:pt x="1063" y="495"/>
                    <a:pt x="1138" y="484"/>
                    <a:pt x="1206" y="484"/>
                  </a:cubicBezTo>
                  <a:close/>
                  <a:moveTo>
                    <a:pt x="3365" y="0"/>
                  </a:moveTo>
                  <a:cubicBezTo>
                    <a:pt x="3320" y="0"/>
                    <a:pt x="3279" y="13"/>
                    <a:pt x="3239" y="24"/>
                  </a:cubicBezTo>
                  <a:cubicBezTo>
                    <a:pt x="3165" y="47"/>
                    <a:pt x="3092" y="86"/>
                    <a:pt x="3013" y="137"/>
                  </a:cubicBezTo>
                  <a:cubicBezTo>
                    <a:pt x="2830" y="251"/>
                    <a:pt x="2659" y="404"/>
                    <a:pt x="2449" y="626"/>
                  </a:cubicBezTo>
                  <a:cubicBezTo>
                    <a:pt x="2404" y="677"/>
                    <a:pt x="2358" y="734"/>
                    <a:pt x="2313" y="784"/>
                  </a:cubicBezTo>
                  <a:cubicBezTo>
                    <a:pt x="2324" y="825"/>
                    <a:pt x="2308" y="870"/>
                    <a:pt x="2268" y="887"/>
                  </a:cubicBezTo>
                  <a:cubicBezTo>
                    <a:pt x="2256" y="894"/>
                    <a:pt x="2245" y="899"/>
                    <a:pt x="2234" y="899"/>
                  </a:cubicBezTo>
                  <a:cubicBezTo>
                    <a:pt x="2205" y="899"/>
                    <a:pt x="2171" y="876"/>
                    <a:pt x="2160" y="847"/>
                  </a:cubicBezTo>
                  <a:cubicBezTo>
                    <a:pt x="2137" y="808"/>
                    <a:pt x="2114" y="768"/>
                    <a:pt x="2092" y="734"/>
                  </a:cubicBezTo>
                  <a:cubicBezTo>
                    <a:pt x="2017" y="626"/>
                    <a:pt x="1938" y="529"/>
                    <a:pt x="1854" y="450"/>
                  </a:cubicBezTo>
                  <a:cubicBezTo>
                    <a:pt x="1762" y="370"/>
                    <a:pt x="1665" y="296"/>
                    <a:pt x="1563" y="239"/>
                  </a:cubicBezTo>
                  <a:cubicBezTo>
                    <a:pt x="1450" y="183"/>
                    <a:pt x="1330" y="144"/>
                    <a:pt x="1206" y="109"/>
                  </a:cubicBezTo>
                  <a:cubicBezTo>
                    <a:pt x="1069" y="81"/>
                    <a:pt x="921" y="69"/>
                    <a:pt x="768" y="69"/>
                  </a:cubicBezTo>
                  <a:lnTo>
                    <a:pt x="677" y="69"/>
                  </a:lnTo>
                  <a:cubicBezTo>
                    <a:pt x="461" y="81"/>
                    <a:pt x="233" y="120"/>
                    <a:pt x="0" y="189"/>
                  </a:cubicBezTo>
                  <a:cubicBezTo>
                    <a:pt x="102" y="314"/>
                    <a:pt x="176" y="467"/>
                    <a:pt x="239" y="660"/>
                  </a:cubicBezTo>
                  <a:cubicBezTo>
                    <a:pt x="296" y="859"/>
                    <a:pt x="325" y="1070"/>
                    <a:pt x="330" y="1296"/>
                  </a:cubicBezTo>
                  <a:cubicBezTo>
                    <a:pt x="330" y="1529"/>
                    <a:pt x="302" y="1746"/>
                    <a:pt x="239" y="1938"/>
                  </a:cubicBezTo>
                  <a:cubicBezTo>
                    <a:pt x="210" y="2040"/>
                    <a:pt x="171" y="2126"/>
                    <a:pt x="126" y="2211"/>
                  </a:cubicBezTo>
                  <a:cubicBezTo>
                    <a:pt x="97" y="2263"/>
                    <a:pt x="74" y="2297"/>
                    <a:pt x="47" y="2331"/>
                  </a:cubicBezTo>
                  <a:cubicBezTo>
                    <a:pt x="86" y="2353"/>
                    <a:pt x="131" y="2365"/>
                    <a:pt x="176" y="2376"/>
                  </a:cubicBezTo>
                  <a:cubicBezTo>
                    <a:pt x="330" y="2410"/>
                    <a:pt x="490" y="2428"/>
                    <a:pt x="648" y="2428"/>
                  </a:cubicBezTo>
                  <a:cubicBezTo>
                    <a:pt x="677" y="2428"/>
                    <a:pt x="705" y="2428"/>
                    <a:pt x="739" y="2421"/>
                  </a:cubicBezTo>
                  <a:lnTo>
                    <a:pt x="722" y="2421"/>
                  </a:lnTo>
                  <a:cubicBezTo>
                    <a:pt x="887" y="2416"/>
                    <a:pt x="1052" y="2387"/>
                    <a:pt x="1217" y="2336"/>
                  </a:cubicBezTo>
                  <a:cubicBezTo>
                    <a:pt x="1376" y="2285"/>
                    <a:pt x="1523" y="2216"/>
                    <a:pt x="1660" y="2132"/>
                  </a:cubicBezTo>
                  <a:cubicBezTo>
                    <a:pt x="1785" y="2053"/>
                    <a:pt x="1899" y="1956"/>
                    <a:pt x="2001" y="1841"/>
                  </a:cubicBezTo>
                  <a:cubicBezTo>
                    <a:pt x="2046" y="1791"/>
                    <a:pt x="2098" y="1734"/>
                    <a:pt x="2143" y="1671"/>
                  </a:cubicBezTo>
                  <a:cubicBezTo>
                    <a:pt x="2166" y="1637"/>
                    <a:pt x="2188" y="1610"/>
                    <a:pt x="2211" y="1575"/>
                  </a:cubicBezTo>
                  <a:cubicBezTo>
                    <a:pt x="2229" y="1552"/>
                    <a:pt x="2245" y="1529"/>
                    <a:pt x="2263" y="1507"/>
                  </a:cubicBezTo>
                  <a:cubicBezTo>
                    <a:pt x="2263" y="1473"/>
                    <a:pt x="2279" y="1445"/>
                    <a:pt x="2308" y="1432"/>
                  </a:cubicBezTo>
                  <a:cubicBezTo>
                    <a:pt x="2319" y="1427"/>
                    <a:pt x="2331" y="1427"/>
                    <a:pt x="2342" y="1427"/>
                  </a:cubicBezTo>
                  <a:cubicBezTo>
                    <a:pt x="2365" y="1427"/>
                    <a:pt x="2381" y="1432"/>
                    <a:pt x="2399" y="1445"/>
                  </a:cubicBezTo>
                  <a:cubicBezTo>
                    <a:pt x="2421" y="1461"/>
                    <a:pt x="2433" y="1479"/>
                    <a:pt x="2439" y="1500"/>
                  </a:cubicBezTo>
                  <a:cubicBezTo>
                    <a:pt x="2449" y="1529"/>
                    <a:pt x="2467" y="1558"/>
                    <a:pt x="2484" y="1586"/>
                  </a:cubicBezTo>
                  <a:lnTo>
                    <a:pt x="2478" y="1563"/>
                  </a:lnTo>
                  <a:lnTo>
                    <a:pt x="2478" y="1563"/>
                  </a:lnTo>
                  <a:cubicBezTo>
                    <a:pt x="2489" y="1586"/>
                    <a:pt x="2512" y="1626"/>
                    <a:pt x="2541" y="1660"/>
                  </a:cubicBezTo>
                  <a:cubicBezTo>
                    <a:pt x="2563" y="1689"/>
                    <a:pt x="2586" y="1712"/>
                    <a:pt x="2614" y="1734"/>
                  </a:cubicBezTo>
                  <a:cubicBezTo>
                    <a:pt x="2717" y="1825"/>
                    <a:pt x="2835" y="1910"/>
                    <a:pt x="2979" y="1985"/>
                  </a:cubicBezTo>
                  <a:cubicBezTo>
                    <a:pt x="3126" y="2058"/>
                    <a:pt x="3245" y="2109"/>
                    <a:pt x="3370" y="2137"/>
                  </a:cubicBezTo>
                  <a:cubicBezTo>
                    <a:pt x="3438" y="2148"/>
                    <a:pt x="3501" y="2161"/>
                    <a:pt x="3564" y="2161"/>
                  </a:cubicBezTo>
                  <a:lnTo>
                    <a:pt x="3585" y="2161"/>
                  </a:lnTo>
                  <a:cubicBezTo>
                    <a:pt x="3626" y="2155"/>
                    <a:pt x="3660" y="2148"/>
                    <a:pt x="3695" y="2137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24" y="2046"/>
                    <a:pt x="3842" y="2030"/>
                    <a:pt x="3853" y="2006"/>
                  </a:cubicBezTo>
                  <a:cubicBezTo>
                    <a:pt x="3865" y="1978"/>
                    <a:pt x="3876" y="1944"/>
                    <a:pt x="3887" y="1910"/>
                  </a:cubicBezTo>
                  <a:cubicBezTo>
                    <a:pt x="3892" y="1888"/>
                    <a:pt x="3892" y="1859"/>
                    <a:pt x="3892" y="1830"/>
                  </a:cubicBezTo>
                  <a:cubicBezTo>
                    <a:pt x="3892" y="1807"/>
                    <a:pt x="3887" y="1780"/>
                    <a:pt x="3881" y="1757"/>
                  </a:cubicBezTo>
                  <a:cubicBezTo>
                    <a:pt x="3858" y="1700"/>
                    <a:pt x="3831" y="1655"/>
                    <a:pt x="3808" y="1610"/>
                  </a:cubicBezTo>
                  <a:cubicBezTo>
                    <a:pt x="3790" y="1631"/>
                    <a:pt x="3768" y="1644"/>
                    <a:pt x="3740" y="1649"/>
                  </a:cubicBezTo>
                  <a:cubicBezTo>
                    <a:pt x="3700" y="1660"/>
                    <a:pt x="3654" y="1665"/>
                    <a:pt x="3609" y="1665"/>
                  </a:cubicBezTo>
                  <a:cubicBezTo>
                    <a:pt x="3580" y="1665"/>
                    <a:pt x="3546" y="1665"/>
                    <a:pt x="3517" y="1660"/>
                  </a:cubicBezTo>
                  <a:cubicBezTo>
                    <a:pt x="3444" y="1649"/>
                    <a:pt x="3375" y="1631"/>
                    <a:pt x="3313" y="1610"/>
                  </a:cubicBezTo>
                  <a:cubicBezTo>
                    <a:pt x="3189" y="1563"/>
                    <a:pt x="3063" y="1500"/>
                    <a:pt x="2938" y="1421"/>
                  </a:cubicBezTo>
                  <a:cubicBezTo>
                    <a:pt x="2927" y="1410"/>
                    <a:pt x="2916" y="1393"/>
                    <a:pt x="2916" y="1376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8" y="1303"/>
                    <a:pt x="2955" y="1296"/>
                    <a:pt x="2979" y="1296"/>
                  </a:cubicBezTo>
                  <a:cubicBezTo>
                    <a:pt x="2995" y="1296"/>
                    <a:pt x="3006" y="1296"/>
                    <a:pt x="3024" y="1308"/>
                  </a:cubicBezTo>
                  <a:cubicBezTo>
                    <a:pt x="3047" y="1325"/>
                    <a:pt x="3081" y="1342"/>
                    <a:pt x="3108" y="1359"/>
                  </a:cubicBezTo>
                  <a:cubicBezTo>
                    <a:pt x="3183" y="1398"/>
                    <a:pt x="3262" y="1427"/>
                    <a:pt x="3347" y="1450"/>
                  </a:cubicBezTo>
                  <a:cubicBezTo>
                    <a:pt x="3415" y="1461"/>
                    <a:pt x="3478" y="1473"/>
                    <a:pt x="3535" y="1473"/>
                  </a:cubicBezTo>
                  <a:lnTo>
                    <a:pt x="3585" y="1473"/>
                  </a:lnTo>
                  <a:cubicBezTo>
                    <a:pt x="3632" y="1473"/>
                    <a:pt x="3677" y="1473"/>
                    <a:pt x="3716" y="1466"/>
                  </a:cubicBezTo>
                  <a:cubicBezTo>
                    <a:pt x="3695" y="1421"/>
                    <a:pt x="3682" y="1387"/>
                    <a:pt x="3671" y="1353"/>
                  </a:cubicBezTo>
                  <a:cubicBezTo>
                    <a:pt x="3643" y="1274"/>
                    <a:pt x="3643" y="1188"/>
                    <a:pt x="3671" y="1115"/>
                  </a:cubicBezTo>
                  <a:cubicBezTo>
                    <a:pt x="3688" y="1070"/>
                    <a:pt x="3711" y="1023"/>
                    <a:pt x="3740" y="989"/>
                  </a:cubicBezTo>
                  <a:lnTo>
                    <a:pt x="3745" y="973"/>
                  </a:lnTo>
                  <a:cubicBezTo>
                    <a:pt x="3751" y="962"/>
                    <a:pt x="3763" y="944"/>
                    <a:pt x="3774" y="933"/>
                  </a:cubicBezTo>
                  <a:cubicBezTo>
                    <a:pt x="3779" y="915"/>
                    <a:pt x="3785" y="894"/>
                    <a:pt x="3790" y="876"/>
                  </a:cubicBezTo>
                  <a:cubicBezTo>
                    <a:pt x="3797" y="865"/>
                    <a:pt x="3797" y="847"/>
                    <a:pt x="3797" y="836"/>
                  </a:cubicBezTo>
                  <a:cubicBezTo>
                    <a:pt x="3797" y="825"/>
                    <a:pt x="3790" y="813"/>
                    <a:pt x="3785" y="797"/>
                  </a:cubicBezTo>
                  <a:cubicBezTo>
                    <a:pt x="3785" y="784"/>
                    <a:pt x="3774" y="768"/>
                    <a:pt x="3768" y="757"/>
                  </a:cubicBezTo>
                  <a:cubicBezTo>
                    <a:pt x="3763" y="745"/>
                    <a:pt x="3756" y="739"/>
                    <a:pt x="3751" y="734"/>
                  </a:cubicBezTo>
                  <a:cubicBezTo>
                    <a:pt x="3740" y="723"/>
                    <a:pt x="3729" y="716"/>
                    <a:pt x="3716" y="711"/>
                  </a:cubicBezTo>
                  <a:cubicBezTo>
                    <a:pt x="3695" y="700"/>
                    <a:pt x="3671" y="689"/>
                    <a:pt x="3648" y="682"/>
                  </a:cubicBezTo>
                  <a:cubicBezTo>
                    <a:pt x="3603" y="666"/>
                    <a:pt x="3569" y="655"/>
                    <a:pt x="3540" y="637"/>
                  </a:cubicBezTo>
                  <a:cubicBezTo>
                    <a:pt x="3483" y="603"/>
                    <a:pt x="3449" y="553"/>
                    <a:pt x="3449" y="495"/>
                  </a:cubicBezTo>
                  <a:cubicBezTo>
                    <a:pt x="3444" y="444"/>
                    <a:pt x="3461" y="399"/>
                    <a:pt x="3495" y="354"/>
                  </a:cubicBezTo>
                  <a:cubicBezTo>
                    <a:pt x="3517" y="325"/>
                    <a:pt x="3540" y="302"/>
                    <a:pt x="3564" y="280"/>
                  </a:cubicBezTo>
                  <a:lnTo>
                    <a:pt x="3592" y="251"/>
                  </a:lnTo>
                  <a:cubicBezTo>
                    <a:pt x="3603" y="234"/>
                    <a:pt x="3620" y="217"/>
                    <a:pt x="3626" y="199"/>
                  </a:cubicBezTo>
                  <a:cubicBezTo>
                    <a:pt x="3632" y="194"/>
                    <a:pt x="3632" y="189"/>
                    <a:pt x="3637" y="183"/>
                  </a:cubicBezTo>
                  <a:lnTo>
                    <a:pt x="3637" y="165"/>
                  </a:lnTo>
                  <a:cubicBezTo>
                    <a:pt x="3637" y="160"/>
                    <a:pt x="3637" y="154"/>
                    <a:pt x="3632" y="149"/>
                  </a:cubicBezTo>
                  <a:cubicBezTo>
                    <a:pt x="3632" y="144"/>
                    <a:pt x="3626" y="131"/>
                    <a:pt x="3620" y="126"/>
                  </a:cubicBezTo>
                  <a:cubicBezTo>
                    <a:pt x="3609" y="103"/>
                    <a:pt x="3592" y="92"/>
                    <a:pt x="3575" y="75"/>
                  </a:cubicBezTo>
                  <a:cubicBezTo>
                    <a:pt x="3558" y="58"/>
                    <a:pt x="3540" y="41"/>
                    <a:pt x="3517" y="29"/>
                  </a:cubicBezTo>
                  <a:cubicBezTo>
                    <a:pt x="3495" y="18"/>
                    <a:pt x="3472" y="13"/>
                    <a:pt x="3456" y="7"/>
                  </a:cubicBezTo>
                  <a:cubicBezTo>
                    <a:pt x="3427" y="0"/>
                    <a:pt x="3404" y="0"/>
                    <a:pt x="3375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2"/>
            <p:cNvSpPr/>
            <p:nvPr/>
          </p:nvSpPr>
          <p:spPr>
            <a:xfrm flipH="1">
              <a:off x="3853552" y="4222511"/>
              <a:ext cx="49518" cy="60728"/>
            </a:xfrm>
            <a:custGeom>
              <a:avLst/>
              <a:gdLst/>
              <a:ahLst/>
              <a:cxnLst/>
              <a:rect l="l" t="t" r="r" b="b"/>
              <a:pathLst>
                <a:path w="1683" h="2064" extrusionOk="0">
                  <a:moveTo>
                    <a:pt x="1040" y="375"/>
                  </a:moveTo>
                  <a:cubicBezTo>
                    <a:pt x="1097" y="375"/>
                    <a:pt x="1155" y="415"/>
                    <a:pt x="1189" y="454"/>
                  </a:cubicBezTo>
                  <a:cubicBezTo>
                    <a:pt x="1223" y="495"/>
                    <a:pt x="1239" y="551"/>
                    <a:pt x="1234" y="608"/>
                  </a:cubicBezTo>
                  <a:cubicBezTo>
                    <a:pt x="1228" y="666"/>
                    <a:pt x="1200" y="716"/>
                    <a:pt x="1160" y="750"/>
                  </a:cubicBezTo>
                  <a:cubicBezTo>
                    <a:pt x="1120" y="784"/>
                    <a:pt x="1074" y="802"/>
                    <a:pt x="1006" y="802"/>
                  </a:cubicBezTo>
                  <a:cubicBezTo>
                    <a:pt x="950" y="802"/>
                    <a:pt x="893" y="761"/>
                    <a:pt x="859" y="721"/>
                  </a:cubicBezTo>
                  <a:cubicBezTo>
                    <a:pt x="830" y="687"/>
                    <a:pt x="814" y="637"/>
                    <a:pt x="814" y="585"/>
                  </a:cubicBezTo>
                  <a:lnTo>
                    <a:pt x="814" y="569"/>
                  </a:lnTo>
                  <a:cubicBezTo>
                    <a:pt x="819" y="511"/>
                    <a:pt x="848" y="461"/>
                    <a:pt x="887" y="427"/>
                  </a:cubicBezTo>
                  <a:cubicBezTo>
                    <a:pt x="927" y="393"/>
                    <a:pt x="972" y="375"/>
                    <a:pt x="1040" y="375"/>
                  </a:cubicBezTo>
                  <a:close/>
                  <a:moveTo>
                    <a:pt x="1347" y="0"/>
                  </a:moveTo>
                  <a:cubicBezTo>
                    <a:pt x="1097" y="91"/>
                    <a:pt x="853" y="210"/>
                    <a:pt x="625" y="352"/>
                  </a:cubicBezTo>
                  <a:cubicBezTo>
                    <a:pt x="426" y="477"/>
                    <a:pt x="250" y="625"/>
                    <a:pt x="103" y="779"/>
                  </a:cubicBezTo>
                  <a:lnTo>
                    <a:pt x="98" y="790"/>
                  </a:lnTo>
                  <a:cubicBezTo>
                    <a:pt x="64" y="824"/>
                    <a:pt x="35" y="858"/>
                    <a:pt x="1" y="897"/>
                  </a:cubicBezTo>
                  <a:lnTo>
                    <a:pt x="17" y="921"/>
                  </a:lnTo>
                  <a:cubicBezTo>
                    <a:pt x="35" y="960"/>
                    <a:pt x="64" y="1000"/>
                    <a:pt x="85" y="1041"/>
                  </a:cubicBezTo>
                  <a:cubicBezTo>
                    <a:pt x="200" y="1222"/>
                    <a:pt x="342" y="1387"/>
                    <a:pt x="507" y="1540"/>
                  </a:cubicBezTo>
                  <a:lnTo>
                    <a:pt x="500" y="1523"/>
                  </a:lnTo>
                  <a:lnTo>
                    <a:pt x="500" y="1523"/>
                  </a:lnTo>
                  <a:cubicBezTo>
                    <a:pt x="659" y="1682"/>
                    <a:pt x="848" y="1818"/>
                    <a:pt x="1058" y="1927"/>
                  </a:cubicBezTo>
                  <a:lnTo>
                    <a:pt x="1040" y="1909"/>
                  </a:lnTo>
                  <a:lnTo>
                    <a:pt x="1040" y="1909"/>
                  </a:lnTo>
                  <a:cubicBezTo>
                    <a:pt x="1131" y="1967"/>
                    <a:pt x="1245" y="2017"/>
                    <a:pt x="1365" y="2063"/>
                  </a:cubicBezTo>
                  <a:cubicBezTo>
                    <a:pt x="1420" y="2006"/>
                    <a:pt x="1461" y="1943"/>
                    <a:pt x="1501" y="1870"/>
                  </a:cubicBezTo>
                  <a:cubicBezTo>
                    <a:pt x="1557" y="1762"/>
                    <a:pt x="1598" y="1642"/>
                    <a:pt x="1632" y="1500"/>
                  </a:cubicBezTo>
                  <a:lnTo>
                    <a:pt x="1632" y="1500"/>
                  </a:lnTo>
                  <a:lnTo>
                    <a:pt x="1620" y="1518"/>
                  </a:lnTo>
                  <a:cubicBezTo>
                    <a:pt x="1666" y="1341"/>
                    <a:pt x="1682" y="1136"/>
                    <a:pt x="1677" y="926"/>
                  </a:cubicBezTo>
                  <a:lnTo>
                    <a:pt x="1677" y="926"/>
                  </a:lnTo>
                  <a:lnTo>
                    <a:pt x="1666" y="944"/>
                  </a:lnTo>
                  <a:cubicBezTo>
                    <a:pt x="1666" y="768"/>
                    <a:pt x="1637" y="585"/>
                    <a:pt x="1580" y="415"/>
                  </a:cubicBezTo>
                  <a:cubicBezTo>
                    <a:pt x="1546" y="312"/>
                    <a:pt x="1506" y="216"/>
                    <a:pt x="1449" y="131"/>
                  </a:cubicBezTo>
                  <a:cubicBezTo>
                    <a:pt x="1420" y="86"/>
                    <a:pt x="1393" y="45"/>
                    <a:pt x="135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2"/>
            <p:cNvSpPr/>
            <p:nvPr/>
          </p:nvSpPr>
          <p:spPr>
            <a:xfrm flipH="1">
              <a:off x="3740363" y="4211625"/>
              <a:ext cx="167561" cy="80824"/>
            </a:xfrm>
            <a:custGeom>
              <a:avLst/>
              <a:gdLst/>
              <a:ahLst/>
              <a:cxnLst/>
              <a:rect l="l" t="t" r="r" b="b"/>
              <a:pathLst>
                <a:path w="5695" h="2747" extrusionOk="0">
                  <a:moveTo>
                    <a:pt x="4706" y="831"/>
                  </a:moveTo>
                  <a:cubicBezTo>
                    <a:pt x="4661" y="831"/>
                    <a:pt x="4614" y="876"/>
                    <a:pt x="4609" y="921"/>
                  </a:cubicBezTo>
                  <a:cubicBezTo>
                    <a:pt x="4609" y="944"/>
                    <a:pt x="4620" y="973"/>
                    <a:pt x="4632" y="989"/>
                  </a:cubicBezTo>
                  <a:cubicBezTo>
                    <a:pt x="4654" y="1012"/>
                    <a:pt x="4672" y="1023"/>
                    <a:pt x="4700" y="1023"/>
                  </a:cubicBezTo>
                  <a:cubicBezTo>
                    <a:pt x="4779" y="1041"/>
                    <a:pt x="4865" y="1052"/>
                    <a:pt x="4950" y="1057"/>
                  </a:cubicBezTo>
                  <a:cubicBezTo>
                    <a:pt x="4989" y="1057"/>
                    <a:pt x="5029" y="1052"/>
                    <a:pt x="5070" y="1052"/>
                  </a:cubicBezTo>
                  <a:cubicBezTo>
                    <a:pt x="5115" y="1046"/>
                    <a:pt x="5160" y="1036"/>
                    <a:pt x="5206" y="1018"/>
                  </a:cubicBezTo>
                  <a:cubicBezTo>
                    <a:pt x="5246" y="1001"/>
                    <a:pt x="5268" y="950"/>
                    <a:pt x="5257" y="916"/>
                  </a:cubicBezTo>
                  <a:cubicBezTo>
                    <a:pt x="5257" y="887"/>
                    <a:pt x="5240" y="865"/>
                    <a:pt x="5223" y="853"/>
                  </a:cubicBezTo>
                  <a:cubicBezTo>
                    <a:pt x="5199" y="836"/>
                    <a:pt x="5172" y="836"/>
                    <a:pt x="5149" y="836"/>
                  </a:cubicBezTo>
                  <a:cubicBezTo>
                    <a:pt x="5092" y="836"/>
                    <a:pt x="5029" y="842"/>
                    <a:pt x="4973" y="847"/>
                  </a:cubicBezTo>
                  <a:cubicBezTo>
                    <a:pt x="4887" y="847"/>
                    <a:pt x="4803" y="847"/>
                    <a:pt x="4717" y="831"/>
                  </a:cubicBezTo>
                  <a:close/>
                  <a:moveTo>
                    <a:pt x="274" y="1149"/>
                  </a:moveTo>
                  <a:lnTo>
                    <a:pt x="268" y="1154"/>
                  </a:lnTo>
                  <a:lnTo>
                    <a:pt x="268" y="1160"/>
                  </a:lnTo>
                  <a:cubicBezTo>
                    <a:pt x="268" y="1154"/>
                    <a:pt x="274" y="1154"/>
                    <a:pt x="274" y="1149"/>
                  </a:cubicBezTo>
                  <a:close/>
                  <a:moveTo>
                    <a:pt x="263" y="1160"/>
                  </a:moveTo>
                  <a:lnTo>
                    <a:pt x="263" y="1165"/>
                  </a:lnTo>
                  <a:lnTo>
                    <a:pt x="268" y="1160"/>
                  </a:lnTo>
                  <a:close/>
                  <a:moveTo>
                    <a:pt x="1205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6" y="831"/>
                    <a:pt x="979" y="881"/>
                    <a:pt x="972" y="939"/>
                  </a:cubicBezTo>
                  <a:cubicBezTo>
                    <a:pt x="966" y="995"/>
                    <a:pt x="984" y="1052"/>
                    <a:pt x="1024" y="1097"/>
                  </a:cubicBezTo>
                  <a:cubicBezTo>
                    <a:pt x="1058" y="1138"/>
                    <a:pt x="1115" y="1172"/>
                    <a:pt x="1171" y="1172"/>
                  </a:cubicBezTo>
                  <a:cubicBezTo>
                    <a:pt x="1228" y="1172"/>
                    <a:pt x="1279" y="1165"/>
                    <a:pt x="1325" y="1126"/>
                  </a:cubicBezTo>
                  <a:cubicBezTo>
                    <a:pt x="1370" y="1086"/>
                    <a:pt x="1399" y="1036"/>
                    <a:pt x="1404" y="978"/>
                  </a:cubicBezTo>
                  <a:cubicBezTo>
                    <a:pt x="1410" y="921"/>
                    <a:pt x="1393" y="865"/>
                    <a:pt x="1354" y="819"/>
                  </a:cubicBezTo>
                  <a:cubicBezTo>
                    <a:pt x="1320" y="779"/>
                    <a:pt x="1262" y="745"/>
                    <a:pt x="1205" y="745"/>
                  </a:cubicBezTo>
                  <a:close/>
                  <a:moveTo>
                    <a:pt x="2854" y="620"/>
                  </a:moveTo>
                  <a:cubicBezTo>
                    <a:pt x="2773" y="620"/>
                    <a:pt x="2694" y="643"/>
                    <a:pt x="2615" y="666"/>
                  </a:cubicBezTo>
                  <a:cubicBezTo>
                    <a:pt x="2479" y="716"/>
                    <a:pt x="2348" y="797"/>
                    <a:pt x="2228" y="876"/>
                  </a:cubicBezTo>
                  <a:cubicBezTo>
                    <a:pt x="2194" y="905"/>
                    <a:pt x="2194" y="961"/>
                    <a:pt x="2217" y="989"/>
                  </a:cubicBezTo>
                  <a:cubicBezTo>
                    <a:pt x="2233" y="1007"/>
                    <a:pt x="2251" y="1018"/>
                    <a:pt x="2274" y="1018"/>
                  </a:cubicBezTo>
                  <a:cubicBezTo>
                    <a:pt x="2278" y="1019"/>
                    <a:pt x="2282" y="1019"/>
                    <a:pt x="2286" y="1019"/>
                  </a:cubicBezTo>
                  <a:cubicBezTo>
                    <a:pt x="2303" y="1019"/>
                    <a:pt x="2318" y="1010"/>
                    <a:pt x="2336" y="1001"/>
                  </a:cubicBezTo>
                  <a:cubicBezTo>
                    <a:pt x="2353" y="989"/>
                    <a:pt x="2376" y="973"/>
                    <a:pt x="2398" y="961"/>
                  </a:cubicBezTo>
                  <a:cubicBezTo>
                    <a:pt x="2484" y="905"/>
                    <a:pt x="2574" y="853"/>
                    <a:pt x="2671" y="819"/>
                  </a:cubicBezTo>
                  <a:cubicBezTo>
                    <a:pt x="2723" y="808"/>
                    <a:pt x="2779" y="797"/>
                    <a:pt x="2831" y="790"/>
                  </a:cubicBezTo>
                  <a:cubicBezTo>
                    <a:pt x="2859" y="790"/>
                    <a:pt x="2888" y="790"/>
                    <a:pt x="2915" y="797"/>
                  </a:cubicBezTo>
                  <a:cubicBezTo>
                    <a:pt x="2938" y="802"/>
                    <a:pt x="2956" y="813"/>
                    <a:pt x="2978" y="819"/>
                  </a:cubicBezTo>
                  <a:cubicBezTo>
                    <a:pt x="2996" y="831"/>
                    <a:pt x="3012" y="842"/>
                    <a:pt x="3030" y="858"/>
                  </a:cubicBezTo>
                  <a:cubicBezTo>
                    <a:pt x="3046" y="871"/>
                    <a:pt x="3058" y="892"/>
                    <a:pt x="3075" y="910"/>
                  </a:cubicBezTo>
                  <a:cubicBezTo>
                    <a:pt x="3092" y="939"/>
                    <a:pt x="3103" y="973"/>
                    <a:pt x="3114" y="1001"/>
                  </a:cubicBezTo>
                  <a:cubicBezTo>
                    <a:pt x="3058" y="1007"/>
                    <a:pt x="2996" y="1012"/>
                    <a:pt x="2938" y="1023"/>
                  </a:cubicBezTo>
                  <a:cubicBezTo>
                    <a:pt x="2841" y="1036"/>
                    <a:pt x="2745" y="1052"/>
                    <a:pt x="2655" y="1081"/>
                  </a:cubicBezTo>
                  <a:cubicBezTo>
                    <a:pt x="2631" y="1086"/>
                    <a:pt x="2615" y="1091"/>
                    <a:pt x="2603" y="1109"/>
                  </a:cubicBezTo>
                  <a:cubicBezTo>
                    <a:pt x="2586" y="1131"/>
                    <a:pt x="2586" y="1149"/>
                    <a:pt x="2586" y="1172"/>
                  </a:cubicBezTo>
                  <a:cubicBezTo>
                    <a:pt x="2592" y="1209"/>
                    <a:pt x="2631" y="1241"/>
                    <a:pt x="2673" y="1241"/>
                  </a:cubicBezTo>
                  <a:cubicBezTo>
                    <a:pt x="2677" y="1241"/>
                    <a:pt x="2680" y="1241"/>
                    <a:pt x="2683" y="1240"/>
                  </a:cubicBezTo>
                  <a:cubicBezTo>
                    <a:pt x="2768" y="1212"/>
                    <a:pt x="2859" y="1199"/>
                    <a:pt x="2944" y="1188"/>
                  </a:cubicBezTo>
                  <a:cubicBezTo>
                    <a:pt x="3012" y="1177"/>
                    <a:pt x="3080" y="1172"/>
                    <a:pt x="3143" y="1165"/>
                  </a:cubicBezTo>
                  <a:cubicBezTo>
                    <a:pt x="3148" y="1165"/>
                    <a:pt x="3148" y="1172"/>
                    <a:pt x="3148" y="1177"/>
                  </a:cubicBezTo>
                  <a:cubicBezTo>
                    <a:pt x="3148" y="1267"/>
                    <a:pt x="3143" y="1359"/>
                    <a:pt x="3120" y="1450"/>
                  </a:cubicBezTo>
                  <a:cubicBezTo>
                    <a:pt x="3114" y="1479"/>
                    <a:pt x="3109" y="1501"/>
                    <a:pt x="3098" y="1529"/>
                  </a:cubicBezTo>
                  <a:cubicBezTo>
                    <a:pt x="3086" y="1529"/>
                    <a:pt x="3075" y="1529"/>
                    <a:pt x="3064" y="1524"/>
                  </a:cubicBezTo>
                  <a:cubicBezTo>
                    <a:pt x="3035" y="1524"/>
                    <a:pt x="3001" y="1518"/>
                    <a:pt x="2972" y="1513"/>
                  </a:cubicBezTo>
                  <a:cubicBezTo>
                    <a:pt x="2859" y="1484"/>
                    <a:pt x="2745" y="1438"/>
                    <a:pt x="2637" y="1382"/>
                  </a:cubicBezTo>
                  <a:lnTo>
                    <a:pt x="2637" y="1382"/>
                  </a:lnTo>
                  <a:lnTo>
                    <a:pt x="2646" y="1387"/>
                  </a:lnTo>
                  <a:lnTo>
                    <a:pt x="2646" y="1387"/>
                  </a:lnTo>
                  <a:cubicBezTo>
                    <a:pt x="2643" y="1386"/>
                    <a:pt x="2640" y="1385"/>
                    <a:pt x="2637" y="1382"/>
                  </a:cubicBezTo>
                  <a:lnTo>
                    <a:pt x="2637" y="1382"/>
                  </a:lnTo>
                  <a:cubicBezTo>
                    <a:pt x="2637" y="1382"/>
                    <a:pt x="2637" y="1382"/>
                    <a:pt x="2637" y="1382"/>
                  </a:cubicBezTo>
                  <a:cubicBezTo>
                    <a:pt x="2626" y="1377"/>
                    <a:pt x="2615" y="1370"/>
                    <a:pt x="2597" y="1370"/>
                  </a:cubicBezTo>
                  <a:lnTo>
                    <a:pt x="2586" y="1370"/>
                  </a:lnTo>
                  <a:cubicBezTo>
                    <a:pt x="2569" y="1377"/>
                    <a:pt x="2552" y="1382"/>
                    <a:pt x="2547" y="1398"/>
                  </a:cubicBezTo>
                  <a:cubicBezTo>
                    <a:pt x="2535" y="1416"/>
                    <a:pt x="2529" y="1432"/>
                    <a:pt x="2535" y="1450"/>
                  </a:cubicBezTo>
                  <a:cubicBezTo>
                    <a:pt x="2535" y="1467"/>
                    <a:pt x="2547" y="1484"/>
                    <a:pt x="2558" y="1495"/>
                  </a:cubicBezTo>
                  <a:cubicBezTo>
                    <a:pt x="2649" y="1540"/>
                    <a:pt x="2745" y="1581"/>
                    <a:pt x="2841" y="1608"/>
                  </a:cubicBezTo>
                  <a:cubicBezTo>
                    <a:pt x="2910" y="1632"/>
                    <a:pt x="2978" y="1642"/>
                    <a:pt x="3051" y="1649"/>
                  </a:cubicBezTo>
                  <a:cubicBezTo>
                    <a:pt x="3046" y="1655"/>
                    <a:pt x="3046" y="1660"/>
                    <a:pt x="3041" y="1671"/>
                  </a:cubicBezTo>
                  <a:cubicBezTo>
                    <a:pt x="3017" y="1711"/>
                    <a:pt x="2990" y="1752"/>
                    <a:pt x="2956" y="1791"/>
                  </a:cubicBezTo>
                  <a:cubicBezTo>
                    <a:pt x="2938" y="1807"/>
                    <a:pt x="2922" y="1825"/>
                    <a:pt x="2899" y="1842"/>
                  </a:cubicBezTo>
                  <a:cubicBezTo>
                    <a:pt x="2881" y="1847"/>
                    <a:pt x="2870" y="1859"/>
                    <a:pt x="2854" y="1865"/>
                  </a:cubicBezTo>
                  <a:cubicBezTo>
                    <a:pt x="2836" y="1865"/>
                    <a:pt x="2820" y="1870"/>
                    <a:pt x="2807" y="1870"/>
                  </a:cubicBezTo>
                  <a:cubicBezTo>
                    <a:pt x="2791" y="1870"/>
                    <a:pt x="2773" y="1870"/>
                    <a:pt x="2762" y="1865"/>
                  </a:cubicBezTo>
                  <a:cubicBezTo>
                    <a:pt x="2739" y="1859"/>
                    <a:pt x="2717" y="1854"/>
                    <a:pt x="2694" y="1842"/>
                  </a:cubicBezTo>
                  <a:cubicBezTo>
                    <a:pt x="2655" y="1820"/>
                    <a:pt x="2621" y="1797"/>
                    <a:pt x="2586" y="1762"/>
                  </a:cubicBezTo>
                  <a:cubicBezTo>
                    <a:pt x="2563" y="1739"/>
                    <a:pt x="2547" y="1717"/>
                    <a:pt x="2524" y="1689"/>
                  </a:cubicBezTo>
                  <a:cubicBezTo>
                    <a:pt x="2490" y="1632"/>
                    <a:pt x="2466" y="1574"/>
                    <a:pt x="2438" y="1513"/>
                  </a:cubicBezTo>
                  <a:cubicBezTo>
                    <a:pt x="2422" y="1483"/>
                    <a:pt x="2387" y="1463"/>
                    <a:pt x="2352" y="1463"/>
                  </a:cubicBezTo>
                  <a:cubicBezTo>
                    <a:pt x="2339" y="1463"/>
                    <a:pt x="2326" y="1466"/>
                    <a:pt x="2314" y="1472"/>
                  </a:cubicBezTo>
                  <a:cubicBezTo>
                    <a:pt x="2267" y="1495"/>
                    <a:pt x="2251" y="1547"/>
                    <a:pt x="2274" y="1592"/>
                  </a:cubicBezTo>
                  <a:cubicBezTo>
                    <a:pt x="2296" y="1649"/>
                    <a:pt x="2325" y="1705"/>
                    <a:pt x="2353" y="1762"/>
                  </a:cubicBezTo>
                  <a:cubicBezTo>
                    <a:pt x="2382" y="1813"/>
                    <a:pt x="2416" y="1859"/>
                    <a:pt x="2456" y="1899"/>
                  </a:cubicBezTo>
                  <a:cubicBezTo>
                    <a:pt x="2495" y="1944"/>
                    <a:pt x="2540" y="1978"/>
                    <a:pt x="2592" y="2012"/>
                  </a:cubicBezTo>
                  <a:cubicBezTo>
                    <a:pt x="2642" y="2035"/>
                    <a:pt x="2694" y="2058"/>
                    <a:pt x="2751" y="2064"/>
                  </a:cubicBezTo>
                  <a:cubicBezTo>
                    <a:pt x="2770" y="2066"/>
                    <a:pt x="2789" y="2067"/>
                    <a:pt x="2807" y="2067"/>
                  </a:cubicBezTo>
                  <a:cubicBezTo>
                    <a:pt x="2834" y="2067"/>
                    <a:pt x="2861" y="2065"/>
                    <a:pt x="2888" y="2058"/>
                  </a:cubicBezTo>
                  <a:cubicBezTo>
                    <a:pt x="3080" y="2007"/>
                    <a:pt x="3200" y="1820"/>
                    <a:pt x="3263" y="1642"/>
                  </a:cubicBezTo>
                  <a:cubicBezTo>
                    <a:pt x="3302" y="1540"/>
                    <a:pt x="3319" y="1438"/>
                    <a:pt x="3331" y="1330"/>
                  </a:cubicBezTo>
                  <a:cubicBezTo>
                    <a:pt x="3337" y="1228"/>
                    <a:pt x="3331" y="1120"/>
                    <a:pt x="3308" y="1023"/>
                  </a:cubicBezTo>
                  <a:cubicBezTo>
                    <a:pt x="3285" y="926"/>
                    <a:pt x="3245" y="836"/>
                    <a:pt x="3182" y="763"/>
                  </a:cubicBezTo>
                  <a:cubicBezTo>
                    <a:pt x="3148" y="729"/>
                    <a:pt x="3114" y="700"/>
                    <a:pt x="3075" y="677"/>
                  </a:cubicBezTo>
                  <a:cubicBezTo>
                    <a:pt x="3024" y="648"/>
                    <a:pt x="2978" y="637"/>
                    <a:pt x="2922" y="626"/>
                  </a:cubicBezTo>
                  <a:cubicBezTo>
                    <a:pt x="2899" y="626"/>
                    <a:pt x="2876" y="620"/>
                    <a:pt x="2854" y="620"/>
                  </a:cubicBezTo>
                  <a:close/>
                  <a:moveTo>
                    <a:pt x="1512" y="376"/>
                  </a:moveTo>
                  <a:cubicBezTo>
                    <a:pt x="1551" y="415"/>
                    <a:pt x="1585" y="456"/>
                    <a:pt x="1614" y="501"/>
                  </a:cubicBezTo>
                  <a:cubicBezTo>
                    <a:pt x="1671" y="592"/>
                    <a:pt x="1711" y="688"/>
                    <a:pt x="1745" y="790"/>
                  </a:cubicBezTo>
                  <a:cubicBezTo>
                    <a:pt x="1797" y="955"/>
                    <a:pt x="1824" y="1126"/>
                    <a:pt x="1836" y="1302"/>
                  </a:cubicBezTo>
                  <a:cubicBezTo>
                    <a:pt x="1842" y="1495"/>
                    <a:pt x="1831" y="1689"/>
                    <a:pt x="1790" y="1876"/>
                  </a:cubicBezTo>
                  <a:cubicBezTo>
                    <a:pt x="1763" y="2001"/>
                    <a:pt x="1722" y="2127"/>
                    <a:pt x="1660" y="2240"/>
                  </a:cubicBezTo>
                  <a:cubicBezTo>
                    <a:pt x="1626" y="2308"/>
                    <a:pt x="1580" y="2371"/>
                    <a:pt x="1535" y="2427"/>
                  </a:cubicBezTo>
                  <a:cubicBezTo>
                    <a:pt x="1427" y="2387"/>
                    <a:pt x="1320" y="2342"/>
                    <a:pt x="1217" y="2290"/>
                  </a:cubicBezTo>
                  <a:cubicBezTo>
                    <a:pt x="1018" y="2182"/>
                    <a:pt x="835" y="2052"/>
                    <a:pt x="672" y="1904"/>
                  </a:cubicBezTo>
                  <a:cubicBezTo>
                    <a:pt x="512" y="1757"/>
                    <a:pt x="370" y="1592"/>
                    <a:pt x="256" y="1411"/>
                  </a:cubicBezTo>
                  <a:cubicBezTo>
                    <a:pt x="229" y="1370"/>
                    <a:pt x="205" y="1330"/>
                    <a:pt x="182" y="1291"/>
                  </a:cubicBezTo>
                  <a:cubicBezTo>
                    <a:pt x="182" y="1285"/>
                    <a:pt x="177" y="1280"/>
                    <a:pt x="171" y="1274"/>
                  </a:cubicBezTo>
                  <a:cubicBezTo>
                    <a:pt x="200" y="1233"/>
                    <a:pt x="234" y="1199"/>
                    <a:pt x="263" y="1160"/>
                  </a:cubicBezTo>
                  <a:cubicBezTo>
                    <a:pt x="268" y="1160"/>
                    <a:pt x="268" y="1160"/>
                    <a:pt x="268" y="1154"/>
                  </a:cubicBezTo>
                  <a:cubicBezTo>
                    <a:pt x="426" y="989"/>
                    <a:pt x="609" y="847"/>
                    <a:pt x="796" y="722"/>
                  </a:cubicBezTo>
                  <a:lnTo>
                    <a:pt x="796" y="722"/>
                  </a:lnTo>
                  <a:lnTo>
                    <a:pt x="790" y="729"/>
                  </a:lnTo>
                  <a:cubicBezTo>
                    <a:pt x="1018" y="580"/>
                    <a:pt x="1262" y="467"/>
                    <a:pt x="1512" y="376"/>
                  </a:cubicBezTo>
                  <a:close/>
                  <a:moveTo>
                    <a:pt x="5013" y="142"/>
                  </a:moveTo>
                  <a:cubicBezTo>
                    <a:pt x="5041" y="142"/>
                    <a:pt x="5070" y="142"/>
                    <a:pt x="5097" y="149"/>
                  </a:cubicBezTo>
                  <a:cubicBezTo>
                    <a:pt x="5120" y="155"/>
                    <a:pt x="5143" y="166"/>
                    <a:pt x="5165" y="171"/>
                  </a:cubicBezTo>
                  <a:cubicBezTo>
                    <a:pt x="5183" y="189"/>
                    <a:pt x="5206" y="200"/>
                    <a:pt x="5223" y="217"/>
                  </a:cubicBezTo>
                  <a:cubicBezTo>
                    <a:pt x="5240" y="234"/>
                    <a:pt x="5257" y="251"/>
                    <a:pt x="5268" y="268"/>
                  </a:cubicBezTo>
                  <a:cubicBezTo>
                    <a:pt x="5274" y="273"/>
                    <a:pt x="5274" y="286"/>
                    <a:pt x="5280" y="291"/>
                  </a:cubicBezTo>
                  <a:cubicBezTo>
                    <a:pt x="5280" y="296"/>
                    <a:pt x="5285" y="302"/>
                    <a:pt x="5285" y="307"/>
                  </a:cubicBezTo>
                  <a:cubicBezTo>
                    <a:pt x="5285" y="313"/>
                    <a:pt x="5285" y="320"/>
                    <a:pt x="5280" y="325"/>
                  </a:cubicBezTo>
                  <a:cubicBezTo>
                    <a:pt x="5280" y="331"/>
                    <a:pt x="5280" y="336"/>
                    <a:pt x="5274" y="341"/>
                  </a:cubicBezTo>
                  <a:cubicBezTo>
                    <a:pt x="5262" y="359"/>
                    <a:pt x="5251" y="376"/>
                    <a:pt x="5240" y="388"/>
                  </a:cubicBezTo>
                  <a:cubicBezTo>
                    <a:pt x="5206" y="422"/>
                    <a:pt x="5172" y="456"/>
                    <a:pt x="5143" y="496"/>
                  </a:cubicBezTo>
                  <a:cubicBezTo>
                    <a:pt x="5109" y="535"/>
                    <a:pt x="5092" y="586"/>
                    <a:pt x="5092" y="637"/>
                  </a:cubicBezTo>
                  <a:cubicBezTo>
                    <a:pt x="5097" y="700"/>
                    <a:pt x="5131" y="751"/>
                    <a:pt x="5183" y="779"/>
                  </a:cubicBezTo>
                  <a:cubicBezTo>
                    <a:pt x="5240" y="813"/>
                    <a:pt x="5302" y="824"/>
                    <a:pt x="5364" y="853"/>
                  </a:cubicBezTo>
                  <a:cubicBezTo>
                    <a:pt x="5377" y="858"/>
                    <a:pt x="5388" y="871"/>
                    <a:pt x="5399" y="876"/>
                  </a:cubicBezTo>
                  <a:cubicBezTo>
                    <a:pt x="5404" y="881"/>
                    <a:pt x="5411" y="887"/>
                    <a:pt x="5416" y="899"/>
                  </a:cubicBezTo>
                  <a:cubicBezTo>
                    <a:pt x="5422" y="910"/>
                    <a:pt x="5427" y="926"/>
                    <a:pt x="5433" y="939"/>
                  </a:cubicBezTo>
                  <a:cubicBezTo>
                    <a:pt x="5438" y="955"/>
                    <a:pt x="5438" y="967"/>
                    <a:pt x="5445" y="978"/>
                  </a:cubicBezTo>
                  <a:cubicBezTo>
                    <a:pt x="5445" y="995"/>
                    <a:pt x="5438" y="1007"/>
                    <a:pt x="5438" y="1018"/>
                  </a:cubicBezTo>
                  <a:cubicBezTo>
                    <a:pt x="5433" y="1036"/>
                    <a:pt x="5427" y="1052"/>
                    <a:pt x="5416" y="1075"/>
                  </a:cubicBezTo>
                  <a:cubicBezTo>
                    <a:pt x="5382" y="1131"/>
                    <a:pt x="5343" y="1188"/>
                    <a:pt x="5314" y="1257"/>
                  </a:cubicBezTo>
                  <a:cubicBezTo>
                    <a:pt x="5285" y="1336"/>
                    <a:pt x="5291" y="1422"/>
                    <a:pt x="5314" y="1495"/>
                  </a:cubicBezTo>
                  <a:cubicBezTo>
                    <a:pt x="5330" y="1535"/>
                    <a:pt x="5348" y="1574"/>
                    <a:pt x="5364" y="1608"/>
                  </a:cubicBezTo>
                  <a:cubicBezTo>
                    <a:pt x="5323" y="1608"/>
                    <a:pt x="5284" y="1611"/>
                    <a:pt x="5244" y="1611"/>
                  </a:cubicBezTo>
                  <a:cubicBezTo>
                    <a:pt x="5224" y="1611"/>
                    <a:pt x="5204" y="1611"/>
                    <a:pt x="5183" y="1608"/>
                  </a:cubicBezTo>
                  <a:cubicBezTo>
                    <a:pt x="5120" y="1608"/>
                    <a:pt x="5058" y="1603"/>
                    <a:pt x="5002" y="1587"/>
                  </a:cubicBezTo>
                  <a:cubicBezTo>
                    <a:pt x="4916" y="1569"/>
                    <a:pt x="4831" y="1540"/>
                    <a:pt x="4756" y="1501"/>
                  </a:cubicBezTo>
                  <a:cubicBezTo>
                    <a:pt x="4729" y="1484"/>
                    <a:pt x="4700" y="1467"/>
                    <a:pt x="4672" y="1445"/>
                  </a:cubicBezTo>
                  <a:cubicBezTo>
                    <a:pt x="4661" y="1438"/>
                    <a:pt x="4643" y="1432"/>
                    <a:pt x="4627" y="1432"/>
                  </a:cubicBezTo>
                  <a:cubicBezTo>
                    <a:pt x="4609" y="1432"/>
                    <a:pt x="4586" y="1445"/>
                    <a:pt x="4569" y="1461"/>
                  </a:cubicBezTo>
                  <a:cubicBezTo>
                    <a:pt x="4546" y="1495"/>
                    <a:pt x="4558" y="1540"/>
                    <a:pt x="4586" y="1563"/>
                  </a:cubicBezTo>
                  <a:cubicBezTo>
                    <a:pt x="4706" y="1642"/>
                    <a:pt x="4831" y="1705"/>
                    <a:pt x="4961" y="1752"/>
                  </a:cubicBezTo>
                  <a:cubicBezTo>
                    <a:pt x="5029" y="1773"/>
                    <a:pt x="5097" y="1791"/>
                    <a:pt x="5165" y="1802"/>
                  </a:cubicBezTo>
                  <a:cubicBezTo>
                    <a:pt x="5199" y="1807"/>
                    <a:pt x="5234" y="1810"/>
                    <a:pt x="5268" y="1810"/>
                  </a:cubicBezTo>
                  <a:cubicBezTo>
                    <a:pt x="5309" y="1810"/>
                    <a:pt x="5350" y="1806"/>
                    <a:pt x="5388" y="1797"/>
                  </a:cubicBezTo>
                  <a:cubicBezTo>
                    <a:pt x="5416" y="1791"/>
                    <a:pt x="5438" y="1773"/>
                    <a:pt x="5450" y="1752"/>
                  </a:cubicBezTo>
                  <a:cubicBezTo>
                    <a:pt x="5479" y="1797"/>
                    <a:pt x="5506" y="1847"/>
                    <a:pt x="5524" y="1899"/>
                  </a:cubicBezTo>
                  <a:cubicBezTo>
                    <a:pt x="5535" y="1922"/>
                    <a:pt x="5535" y="1949"/>
                    <a:pt x="5540" y="1972"/>
                  </a:cubicBezTo>
                  <a:cubicBezTo>
                    <a:pt x="5540" y="2001"/>
                    <a:pt x="5535" y="2030"/>
                    <a:pt x="5535" y="2052"/>
                  </a:cubicBezTo>
                  <a:cubicBezTo>
                    <a:pt x="5524" y="2086"/>
                    <a:pt x="5513" y="2114"/>
                    <a:pt x="5501" y="2148"/>
                  </a:cubicBezTo>
                  <a:cubicBezTo>
                    <a:pt x="5490" y="2172"/>
                    <a:pt x="5472" y="2188"/>
                    <a:pt x="5456" y="2206"/>
                  </a:cubicBezTo>
                  <a:cubicBezTo>
                    <a:pt x="5445" y="2222"/>
                    <a:pt x="5427" y="2234"/>
                    <a:pt x="5411" y="2245"/>
                  </a:cubicBezTo>
                  <a:cubicBezTo>
                    <a:pt x="5388" y="2263"/>
                    <a:pt x="5364" y="2274"/>
                    <a:pt x="5343" y="2279"/>
                  </a:cubicBezTo>
                  <a:cubicBezTo>
                    <a:pt x="5308" y="2290"/>
                    <a:pt x="5274" y="2297"/>
                    <a:pt x="5233" y="2297"/>
                  </a:cubicBezTo>
                  <a:cubicBezTo>
                    <a:pt x="5221" y="2298"/>
                    <a:pt x="5209" y="2298"/>
                    <a:pt x="5197" y="2298"/>
                  </a:cubicBezTo>
                  <a:cubicBezTo>
                    <a:pt x="5137" y="2298"/>
                    <a:pt x="5079" y="2288"/>
                    <a:pt x="5018" y="2279"/>
                  </a:cubicBezTo>
                  <a:cubicBezTo>
                    <a:pt x="4887" y="2245"/>
                    <a:pt x="4756" y="2195"/>
                    <a:pt x="4638" y="2132"/>
                  </a:cubicBezTo>
                  <a:cubicBezTo>
                    <a:pt x="4501" y="2058"/>
                    <a:pt x="4370" y="1972"/>
                    <a:pt x="4257" y="1870"/>
                  </a:cubicBezTo>
                  <a:cubicBezTo>
                    <a:pt x="4234" y="1847"/>
                    <a:pt x="4211" y="1825"/>
                    <a:pt x="4194" y="1802"/>
                  </a:cubicBezTo>
                  <a:cubicBezTo>
                    <a:pt x="4166" y="1773"/>
                    <a:pt x="4149" y="1745"/>
                    <a:pt x="4132" y="1717"/>
                  </a:cubicBezTo>
                  <a:cubicBezTo>
                    <a:pt x="4115" y="1694"/>
                    <a:pt x="4097" y="1666"/>
                    <a:pt x="4081" y="1637"/>
                  </a:cubicBezTo>
                  <a:cubicBezTo>
                    <a:pt x="4081" y="1615"/>
                    <a:pt x="4069" y="1597"/>
                    <a:pt x="4052" y="1587"/>
                  </a:cubicBezTo>
                  <a:cubicBezTo>
                    <a:pt x="4035" y="1572"/>
                    <a:pt x="4015" y="1565"/>
                    <a:pt x="3995" y="1565"/>
                  </a:cubicBezTo>
                  <a:cubicBezTo>
                    <a:pt x="3982" y="1565"/>
                    <a:pt x="3969" y="1568"/>
                    <a:pt x="3956" y="1574"/>
                  </a:cubicBezTo>
                  <a:cubicBezTo>
                    <a:pt x="3927" y="1587"/>
                    <a:pt x="3911" y="1615"/>
                    <a:pt x="3911" y="1642"/>
                  </a:cubicBezTo>
                  <a:cubicBezTo>
                    <a:pt x="3870" y="1700"/>
                    <a:pt x="3830" y="1757"/>
                    <a:pt x="3791" y="1807"/>
                  </a:cubicBezTo>
                  <a:cubicBezTo>
                    <a:pt x="3746" y="1870"/>
                    <a:pt x="3694" y="1927"/>
                    <a:pt x="3649" y="1983"/>
                  </a:cubicBezTo>
                  <a:cubicBezTo>
                    <a:pt x="3547" y="2092"/>
                    <a:pt x="3433" y="2188"/>
                    <a:pt x="3308" y="2274"/>
                  </a:cubicBezTo>
                  <a:cubicBezTo>
                    <a:pt x="3171" y="2358"/>
                    <a:pt x="3017" y="2427"/>
                    <a:pt x="2865" y="2478"/>
                  </a:cubicBezTo>
                  <a:cubicBezTo>
                    <a:pt x="2705" y="2523"/>
                    <a:pt x="2535" y="2552"/>
                    <a:pt x="2370" y="2563"/>
                  </a:cubicBezTo>
                  <a:cubicBezTo>
                    <a:pt x="2344" y="2564"/>
                    <a:pt x="2319" y="2564"/>
                    <a:pt x="2293" y="2564"/>
                  </a:cubicBezTo>
                  <a:cubicBezTo>
                    <a:pt x="2136" y="2564"/>
                    <a:pt x="1977" y="2547"/>
                    <a:pt x="1824" y="2513"/>
                  </a:cubicBezTo>
                  <a:cubicBezTo>
                    <a:pt x="1779" y="2507"/>
                    <a:pt x="1734" y="2489"/>
                    <a:pt x="1695" y="2478"/>
                  </a:cubicBezTo>
                  <a:lnTo>
                    <a:pt x="1700" y="2473"/>
                  </a:lnTo>
                  <a:cubicBezTo>
                    <a:pt x="1729" y="2439"/>
                    <a:pt x="1750" y="2393"/>
                    <a:pt x="1774" y="2353"/>
                  </a:cubicBezTo>
                  <a:cubicBezTo>
                    <a:pt x="1824" y="2268"/>
                    <a:pt x="1865" y="2177"/>
                    <a:pt x="1892" y="2080"/>
                  </a:cubicBezTo>
                  <a:cubicBezTo>
                    <a:pt x="1955" y="1870"/>
                    <a:pt x="1978" y="1655"/>
                    <a:pt x="1978" y="1438"/>
                  </a:cubicBezTo>
                  <a:cubicBezTo>
                    <a:pt x="1978" y="1222"/>
                    <a:pt x="1950" y="1007"/>
                    <a:pt x="1887" y="802"/>
                  </a:cubicBezTo>
                  <a:cubicBezTo>
                    <a:pt x="1836" y="632"/>
                    <a:pt x="1763" y="467"/>
                    <a:pt x="1648" y="336"/>
                  </a:cubicBezTo>
                  <a:cubicBezTo>
                    <a:pt x="1870" y="268"/>
                    <a:pt x="2097" y="223"/>
                    <a:pt x="2325" y="211"/>
                  </a:cubicBezTo>
                  <a:cubicBezTo>
                    <a:pt x="2351" y="210"/>
                    <a:pt x="2377" y="209"/>
                    <a:pt x="2403" y="209"/>
                  </a:cubicBezTo>
                  <a:cubicBezTo>
                    <a:pt x="2552" y="209"/>
                    <a:pt x="2702" y="223"/>
                    <a:pt x="2847" y="257"/>
                  </a:cubicBezTo>
                  <a:cubicBezTo>
                    <a:pt x="2972" y="286"/>
                    <a:pt x="3098" y="331"/>
                    <a:pt x="3211" y="388"/>
                  </a:cubicBezTo>
                  <a:cubicBezTo>
                    <a:pt x="3313" y="444"/>
                    <a:pt x="3410" y="512"/>
                    <a:pt x="3502" y="592"/>
                  </a:cubicBezTo>
                  <a:cubicBezTo>
                    <a:pt x="3592" y="677"/>
                    <a:pt x="3672" y="774"/>
                    <a:pt x="3740" y="881"/>
                  </a:cubicBezTo>
                  <a:cubicBezTo>
                    <a:pt x="3762" y="916"/>
                    <a:pt x="3785" y="955"/>
                    <a:pt x="3802" y="989"/>
                  </a:cubicBezTo>
                  <a:cubicBezTo>
                    <a:pt x="3819" y="1024"/>
                    <a:pt x="3852" y="1042"/>
                    <a:pt x="3884" y="1042"/>
                  </a:cubicBezTo>
                  <a:cubicBezTo>
                    <a:pt x="3895" y="1042"/>
                    <a:pt x="3906" y="1040"/>
                    <a:pt x="3916" y="1036"/>
                  </a:cubicBezTo>
                  <a:cubicBezTo>
                    <a:pt x="3956" y="1012"/>
                    <a:pt x="3972" y="973"/>
                    <a:pt x="3961" y="933"/>
                  </a:cubicBezTo>
                  <a:cubicBezTo>
                    <a:pt x="4006" y="876"/>
                    <a:pt x="4052" y="824"/>
                    <a:pt x="4097" y="774"/>
                  </a:cubicBezTo>
                  <a:cubicBezTo>
                    <a:pt x="4268" y="592"/>
                    <a:pt x="4449" y="415"/>
                    <a:pt x="4661" y="279"/>
                  </a:cubicBezTo>
                  <a:cubicBezTo>
                    <a:pt x="4729" y="234"/>
                    <a:pt x="4808" y="194"/>
                    <a:pt x="4887" y="166"/>
                  </a:cubicBezTo>
                  <a:cubicBezTo>
                    <a:pt x="4927" y="155"/>
                    <a:pt x="4968" y="149"/>
                    <a:pt x="5013" y="142"/>
                  </a:cubicBezTo>
                  <a:close/>
                  <a:moveTo>
                    <a:pt x="2501" y="0"/>
                  </a:moveTo>
                  <a:cubicBezTo>
                    <a:pt x="2450" y="0"/>
                    <a:pt x="2398" y="0"/>
                    <a:pt x="2348" y="6"/>
                  </a:cubicBezTo>
                  <a:cubicBezTo>
                    <a:pt x="2251" y="13"/>
                    <a:pt x="2154" y="24"/>
                    <a:pt x="2063" y="35"/>
                  </a:cubicBezTo>
                  <a:cubicBezTo>
                    <a:pt x="1865" y="69"/>
                    <a:pt x="1671" y="126"/>
                    <a:pt x="1483" y="194"/>
                  </a:cubicBezTo>
                  <a:cubicBezTo>
                    <a:pt x="1302" y="257"/>
                    <a:pt x="1120" y="341"/>
                    <a:pt x="950" y="438"/>
                  </a:cubicBezTo>
                  <a:cubicBezTo>
                    <a:pt x="779" y="535"/>
                    <a:pt x="620" y="643"/>
                    <a:pt x="467" y="763"/>
                  </a:cubicBezTo>
                  <a:cubicBezTo>
                    <a:pt x="331" y="876"/>
                    <a:pt x="200" y="1001"/>
                    <a:pt x="85" y="1143"/>
                  </a:cubicBezTo>
                  <a:cubicBezTo>
                    <a:pt x="63" y="1172"/>
                    <a:pt x="40" y="1199"/>
                    <a:pt x="17" y="1228"/>
                  </a:cubicBezTo>
                  <a:cubicBezTo>
                    <a:pt x="1" y="1251"/>
                    <a:pt x="1" y="1285"/>
                    <a:pt x="17" y="1314"/>
                  </a:cubicBezTo>
                  <a:cubicBezTo>
                    <a:pt x="12" y="1330"/>
                    <a:pt x="12" y="1348"/>
                    <a:pt x="24" y="1364"/>
                  </a:cubicBezTo>
                  <a:cubicBezTo>
                    <a:pt x="256" y="1779"/>
                    <a:pt x="604" y="2132"/>
                    <a:pt x="1013" y="2382"/>
                  </a:cubicBezTo>
                  <a:cubicBezTo>
                    <a:pt x="1394" y="2608"/>
                    <a:pt x="1833" y="2747"/>
                    <a:pt x="2279" y="2747"/>
                  </a:cubicBezTo>
                  <a:cubicBezTo>
                    <a:pt x="2304" y="2747"/>
                    <a:pt x="2329" y="2747"/>
                    <a:pt x="2353" y="2746"/>
                  </a:cubicBezTo>
                  <a:cubicBezTo>
                    <a:pt x="2518" y="2740"/>
                    <a:pt x="2676" y="2717"/>
                    <a:pt x="2836" y="2672"/>
                  </a:cubicBezTo>
                  <a:cubicBezTo>
                    <a:pt x="2996" y="2626"/>
                    <a:pt x="3148" y="2563"/>
                    <a:pt x="3297" y="2484"/>
                  </a:cubicBezTo>
                  <a:cubicBezTo>
                    <a:pt x="3461" y="2393"/>
                    <a:pt x="3609" y="2279"/>
                    <a:pt x="3746" y="2148"/>
                  </a:cubicBezTo>
                  <a:cubicBezTo>
                    <a:pt x="3808" y="2080"/>
                    <a:pt x="3870" y="2007"/>
                    <a:pt x="3932" y="1927"/>
                  </a:cubicBezTo>
                  <a:cubicBezTo>
                    <a:pt x="3956" y="1899"/>
                    <a:pt x="3972" y="1865"/>
                    <a:pt x="3995" y="1836"/>
                  </a:cubicBezTo>
                  <a:cubicBezTo>
                    <a:pt x="4018" y="1870"/>
                    <a:pt x="4047" y="1910"/>
                    <a:pt x="4081" y="1938"/>
                  </a:cubicBezTo>
                  <a:cubicBezTo>
                    <a:pt x="4137" y="2001"/>
                    <a:pt x="4200" y="2052"/>
                    <a:pt x="4268" y="2103"/>
                  </a:cubicBezTo>
                  <a:cubicBezTo>
                    <a:pt x="4336" y="2154"/>
                    <a:pt x="4415" y="2200"/>
                    <a:pt x="4496" y="2245"/>
                  </a:cubicBezTo>
                  <a:cubicBezTo>
                    <a:pt x="4580" y="2290"/>
                    <a:pt x="4666" y="2331"/>
                    <a:pt x="4756" y="2365"/>
                  </a:cubicBezTo>
                  <a:cubicBezTo>
                    <a:pt x="4895" y="2422"/>
                    <a:pt x="5045" y="2459"/>
                    <a:pt x="5194" y="2459"/>
                  </a:cubicBezTo>
                  <a:cubicBezTo>
                    <a:pt x="5223" y="2459"/>
                    <a:pt x="5251" y="2458"/>
                    <a:pt x="5280" y="2455"/>
                  </a:cubicBezTo>
                  <a:cubicBezTo>
                    <a:pt x="5353" y="2450"/>
                    <a:pt x="5433" y="2421"/>
                    <a:pt x="5495" y="2376"/>
                  </a:cubicBezTo>
                  <a:cubicBezTo>
                    <a:pt x="5564" y="2337"/>
                    <a:pt x="5609" y="2274"/>
                    <a:pt x="5643" y="2200"/>
                  </a:cubicBezTo>
                  <a:cubicBezTo>
                    <a:pt x="5666" y="2161"/>
                    <a:pt x="5677" y="2109"/>
                    <a:pt x="5684" y="2064"/>
                  </a:cubicBezTo>
                  <a:cubicBezTo>
                    <a:pt x="5694" y="2001"/>
                    <a:pt x="5689" y="1938"/>
                    <a:pt x="5671" y="1881"/>
                  </a:cubicBezTo>
                  <a:cubicBezTo>
                    <a:pt x="5643" y="1768"/>
                    <a:pt x="5569" y="1671"/>
                    <a:pt x="5506" y="1574"/>
                  </a:cubicBezTo>
                  <a:cubicBezTo>
                    <a:pt x="5484" y="1535"/>
                    <a:pt x="5461" y="1495"/>
                    <a:pt x="5445" y="1456"/>
                  </a:cubicBezTo>
                  <a:cubicBezTo>
                    <a:pt x="5438" y="1427"/>
                    <a:pt x="5433" y="1404"/>
                    <a:pt x="5433" y="1377"/>
                  </a:cubicBezTo>
                  <a:lnTo>
                    <a:pt x="5433" y="1319"/>
                  </a:lnTo>
                  <a:cubicBezTo>
                    <a:pt x="5445" y="1291"/>
                    <a:pt x="5456" y="1267"/>
                    <a:pt x="5467" y="1246"/>
                  </a:cubicBezTo>
                  <a:cubicBezTo>
                    <a:pt x="5495" y="1194"/>
                    <a:pt x="5524" y="1143"/>
                    <a:pt x="5547" y="1091"/>
                  </a:cubicBezTo>
                  <a:cubicBezTo>
                    <a:pt x="5558" y="1063"/>
                    <a:pt x="5564" y="1036"/>
                    <a:pt x="5564" y="1001"/>
                  </a:cubicBezTo>
                  <a:cubicBezTo>
                    <a:pt x="5569" y="961"/>
                    <a:pt x="5558" y="921"/>
                    <a:pt x="5540" y="887"/>
                  </a:cubicBezTo>
                  <a:cubicBezTo>
                    <a:pt x="5529" y="853"/>
                    <a:pt x="5513" y="824"/>
                    <a:pt x="5490" y="802"/>
                  </a:cubicBezTo>
                  <a:cubicBezTo>
                    <a:pt x="5467" y="774"/>
                    <a:pt x="5438" y="763"/>
                    <a:pt x="5411" y="745"/>
                  </a:cubicBezTo>
                  <a:cubicBezTo>
                    <a:pt x="5359" y="716"/>
                    <a:pt x="5302" y="711"/>
                    <a:pt x="5251" y="682"/>
                  </a:cubicBezTo>
                  <a:cubicBezTo>
                    <a:pt x="5240" y="682"/>
                    <a:pt x="5233" y="677"/>
                    <a:pt x="5228" y="671"/>
                  </a:cubicBezTo>
                  <a:cubicBezTo>
                    <a:pt x="5223" y="666"/>
                    <a:pt x="5217" y="661"/>
                    <a:pt x="5217" y="661"/>
                  </a:cubicBezTo>
                  <a:cubicBezTo>
                    <a:pt x="5217" y="654"/>
                    <a:pt x="5212" y="648"/>
                    <a:pt x="5212" y="643"/>
                  </a:cubicBezTo>
                  <a:cubicBezTo>
                    <a:pt x="5212" y="637"/>
                    <a:pt x="5206" y="632"/>
                    <a:pt x="5206" y="626"/>
                  </a:cubicBezTo>
                  <a:lnTo>
                    <a:pt x="5206" y="609"/>
                  </a:lnTo>
                  <a:cubicBezTo>
                    <a:pt x="5212" y="598"/>
                    <a:pt x="5212" y="592"/>
                    <a:pt x="5217" y="586"/>
                  </a:cubicBezTo>
                  <a:cubicBezTo>
                    <a:pt x="5228" y="564"/>
                    <a:pt x="5240" y="546"/>
                    <a:pt x="5257" y="530"/>
                  </a:cubicBezTo>
                  <a:cubicBezTo>
                    <a:pt x="5308" y="478"/>
                    <a:pt x="5359" y="433"/>
                    <a:pt x="5388" y="365"/>
                  </a:cubicBezTo>
                  <a:cubicBezTo>
                    <a:pt x="5399" y="336"/>
                    <a:pt x="5399" y="296"/>
                    <a:pt x="5388" y="262"/>
                  </a:cubicBezTo>
                  <a:cubicBezTo>
                    <a:pt x="5370" y="211"/>
                    <a:pt x="5336" y="171"/>
                    <a:pt x="5296" y="137"/>
                  </a:cubicBezTo>
                  <a:cubicBezTo>
                    <a:pt x="5268" y="108"/>
                    <a:pt x="5240" y="86"/>
                    <a:pt x="5199" y="69"/>
                  </a:cubicBezTo>
                  <a:cubicBezTo>
                    <a:pt x="5165" y="52"/>
                    <a:pt x="5131" y="40"/>
                    <a:pt x="5092" y="35"/>
                  </a:cubicBezTo>
                  <a:cubicBezTo>
                    <a:pt x="5070" y="35"/>
                    <a:pt x="5052" y="29"/>
                    <a:pt x="5029" y="29"/>
                  </a:cubicBezTo>
                  <a:cubicBezTo>
                    <a:pt x="4973" y="29"/>
                    <a:pt x="4916" y="47"/>
                    <a:pt x="4865" y="58"/>
                  </a:cubicBezTo>
                  <a:cubicBezTo>
                    <a:pt x="4779" y="86"/>
                    <a:pt x="4695" y="126"/>
                    <a:pt x="4620" y="176"/>
                  </a:cubicBezTo>
                  <a:cubicBezTo>
                    <a:pt x="4535" y="228"/>
                    <a:pt x="4456" y="286"/>
                    <a:pt x="4381" y="347"/>
                  </a:cubicBezTo>
                  <a:cubicBezTo>
                    <a:pt x="4239" y="467"/>
                    <a:pt x="4103" y="603"/>
                    <a:pt x="3979" y="740"/>
                  </a:cubicBezTo>
                  <a:cubicBezTo>
                    <a:pt x="3956" y="763"/>
                    <a:pt x="3932" y="790"/>
                    <a:pt x="3911" y="819"/>
                  </a:cubicBezTo>
                  <a:cubicBezTo>
                    <a:pt x="3911" y="808"/>
                    <a:pt x="3904" y="797"/>
                    <a:pt x="3898" y="785"/>
                  </a:cubicBezTo>
                  <a:cubicBezTo>
                    <a:pt x="3877" y="740"/>
                    <a:pt x="3842" y="688"/>
                    <a:pt x="3814" y="643"/>
                  </a:cubicBezTo>
                  <a:cubicBezTo>
                    <a:pt x="3762" y="569"/>
                    <a:pt x="3706" y="496"/>
                    <a:pt x="3643" y="433"/>
                  </a:cubicBezTo>
                  <a:cubicBezTo>
                    <a:pt x="3507" y="296"/>
                    <a:pt x="3347" y="200"/>
                    <a:pt x="3171" y="126"/>
                  </a:cubicBezTo>
                  <a:cubicBezTo>
                    <a:pt x="3006" y="58"/>
                    <a:pt x="2820" y="18"/>
                    <a:pt x="2637" y="6"/>
                  </a:cubicBezTo>
                  <a:cubicBezTo>
                    <a:pt x="2592" y="0"/>
                    <a:pt x="2547" y="0"/>
                    <a:pt x="25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2"/>
            <p:cNvSpPr/>
            <p:nvPr/>
          </p:nvSpPr>
          <p:spPr>
            <a:xfrm flipH="1">
              <a:off x="3757752" y="4333698"/>
              <a:ext cx="114748" cy="71408"/>
            </a:xfrm>
            <a:custGeom>
              <a:avLst/>
              <a:gdLst/>
              <a:ahLst/>
              <a:cxnLst/>
              <a:rect l="l" t="t" r="r" b="b"/>
              <a:pathLst>
                <a:path w="3900" h="2427" extrusionOk="0">
                  <a:moveTo>
                    <a:pt x="3075" y="693"/>
                  </a:moveTo>
                  <a:cubicBezTo>
                    <a:pt x="3143" y="705"/>
                    <a:pt x="3218" y="711"/>
                    <a:pt x="3286" y="711"/>
                  </a:cubicBezTo>
                  <a:lnTo>
                    <a:pt x="3331" y="711"/>
                  </a:lnTo>
                  <a:cubicBezTo>
                    <a:pt x="3348" y="711"/>
                    <a:pt x="3365" y="711"/>
                    <a:pt x="3389" y="705"/>
                  </a:cubicBezTo>
                  <a:lnTo>
                    <a:pt x="3416" y="705"/>
                  </a:lnTo>
                  <a:cubicBezTo>
                    <a:pt x="3444" y="698"/>
                    <a:pt x="3473" y="698"/>
                    <a:pt x="3502" y="698"/>
                  </a:cubicBezTo>
                  <a:lnTo>
                    <a:pt x="3518" y="698"/>
                  </a:lnTo>
                  <a:cubicBezTo>
                    <a:pt x="3541" y="698"/>
                    <a:pt x="3559" y="705"/>
                    <a:pt x="3575" y="716"/>
                  </a:cubicBezTo>
                  <a:cubicBezTo>
                    <a:pt x="3593" y="727"/>
                    <a:pt x="3609" y="750"/>
                    <a:pt x="3615" y="773"/>
                  </a:cubicBezTo>
                  <a:cubicBezTo>
                    <a:pt x="3620" y="813"/>
                    <a:pt x="3604" y="863"/>
                    <a:pt x="3559" y="876"/>
                  </a:cubicBezTo>
                  <a:cubicBezTo>
                    <a:pt x="3518" y="892"/>
                    <a:pt x="3473" y="903"/>
                    <a:pt x="3428" y="910"/>
                  </a:cubicBezTo>
                  <a:cubicBezTo>
                    <a:pt x="3394" y="910"/>
                    <a:pt x="3360" y="915"/>
                    <a:pt x="3331" y="915"/>
                  </a:cubicBezTo>
                  <a:lnTo>
                    <a:pt x="3303" y="915"/>
                  </a:lnTo>
                  <a:cubicBezTo>
                    <a:pt x="3218" y="910"/>
                    <a:pt x="3132" y="897"/>
                    <a:pt x="3058" y="886"/>
                  </a:cubicBezTo>
                  <a:cubicBezTo>
                    <a:pt x="3030" y="881"/>
                    <a:pt x="3007" y="869"/>
                    <a:pt x="2990" y="852"/>
                  </a:cubicBezTo>
                  <a:cubicBezTo>
                    <a:pt x="2973" y="829"/>
                    <a:pt x="2967" y="807"/>
                    <a:pt x="2967" y="779"/>
                  </a:cubicBezTo>
                  <a:cubicBezTo>
                    <a:pt x="2973" y="732"/>
                    <a:pt x="3019" y="693"/>
                    <a:pt x="3058" y="693"/>
                  </a:cubicBezTo>
                  <a:close/>
                  <a:moveTo>
                    <a:pt x="1212" y="483"/>
                  </a:moveTo>
                  <a:cubicBezTo>
                    <a:pt x="1234" y="483"/>
                    <a:pt x="1252" y="483"/>
                    <a:pt x="1275" y="488"/>
                  </a:cubicBezTo>
                  <a:cubicBezTo>
                    <a:pt x="1331" y="494"/>
                    <a:pt x="1382" y="511"/>
                    <a:pt x="1427" y="540"/>
                  </a:cubicBezTo>
                  <a:cubicBezTo>
                    <a:pt x="1467" y="556"/>
                    <a:pt x="1501" y="591"/>
                    <a:pt x="1535" y="625"/>
                  </a:cubicBezTo>
                  <a:cubicBezTo>
                    <a:pt x="1592" y="687"/>
                    <a:pt x="1637" y="779"/>
                    <a:pt x="1661" y="881"/>
                  </a:cubicBezTo>
                  <a:cubicBezTo>
                    <a:pt x="1684" y="978"/>
                    <a:pt x="1689" y="1080"/>
                    <a:pt x="1684" y="1188"/>
                  </a:cubicBezTo>
                  <a:cubicBezTo>
                    <a:pt x="1677" y="1296"/>
                    <a:pt x="1655" y="1403"/>
                    <a:pt x="1621" y="1500"/>
                  </a:cubicBezTo>
                  <a:cubicBezTo>
                    <a:pt x="1569" y="1631"/>
                    <a:pt x="1462" y="1857"/>
                    <a:pt x="1241" y="1915"/>
                  </a:cubicBezTo>
                  <a:cubicBezTo>
                    <a:pt x="1212" y="1926"/>
                    <a:pt x="1183" y="1926"/>
                    <a:pt x="1155" y="1926"/>
                  </a:cubicBezTo>
                  <a:cubicBezTo>
                    <a:pt x="1138" y="1926"/>
                    <a:pt x="1126" y="1926"/>
                    <a:pt x="1110" y="1920"/>
                  </a:cubicBezTo>
                  <a:cubicBezTo>
                    <a:pt x="1052" y="1915"/>
                    <a:pt x="1007" y="1898"/>
                    <a:pt x="950" y="1870"/>
                  </a:cubicBezTo>
                  <a:cubicBezTo>
                    <a:pt x="905" y="1841"/>
                    <a:pt x="859" y="1807"/>
                    <a:pt x="814" y="1762"/>
                  </a:cubicBezTo>
                  <a:cubicBezTo>
                    <a:pt x="774" y="1721"/>
                    <a:pt x="740" y="1676"/>
                    <a:pt x="711" y="1619"/>
                  </a:cubicBezTo>
                  <a:cubicBezTo>
                    <a:pt x="677" y="1563"/>
                    <a:pt x="654" y="1506"/>
                    <a:pt x="632" y="1455"/>
                  </a:cubicBezTo>
                  <a:cubicBezTo>
                    <a:pt x="609" y="1403"/>
                    <a:pt x="627" y="1353"/>
                    <a:pt x="672" y="1335"/>
                  </a:cubicBezTo>
                  <a:cubicBezTo>
                    <a:pt x="683" y="1330"/>
                    <a:pt x="695" y="1324"/>
                    <a:pt x="711" y="1324"/>
                  </a:cubicBezTo>
                  <a:cubicBezTo>
                    <a:pt x="746" y="1324"/>
                    <a:pt x="774" y="1346"/>
                    <a:pt x="791" y="1375"/>
                  </a:cubicBezTo>
                  <a:lnTo>
                    <a:pt x="808" y="1414"/>
                  </a:lnTo>
                  <a:cubicBezTo>
                    <a:pt x="831" y="1461"/>
                    <a:pt x="853" y="1506"/>
                    <a:pt x="876" y="1545"/>
                  </a:cubicBezTo>
                  <a:cubicBezTo>
                    <a:pt x="900" y="1574"/>
                    <a:pt x="921" y="1602"/>
                    <a:pt x="945" y="1626"/>
                  </a:cubicBezTo>
                  <a:cubicBezTo>
                    <a:pt x="979" y="1660"/>
                    <a:pt x="1013" y="1682"/>
                    <a:pt x="1047" y="1705"/>
                  </a:cubicBezTo>
                  <a:cubicBezTo>
                    <a:pt x="1070" y="1716"/>
                    <a:pt x="1092" y="1721"/>
                    <a:pt x="1115" y="1728"/>
                  </a:cubicBezTo>
                  <a:cubicBezTo>
                    <a:pt x="1132" y="1733"/>
                    <a:pt x="1149" y="1733"/>
                    <a:pt x="1160" y="1733"/>
                  </a:cubicBezTo>
                  <a:cubicBezTo>
                    <a:pt x="1178" y="1733"/>
                    <a:pt x="1194" y="1728"/>
                    <a:pt x="1207" y="1728"/>
                  </a:cubicBezTo>
                  <a:cubicBezTo>
                    <a:pt x="1223" y="1716"/>
                    <a:pt x="1241" y="1710"/>
                    <a:pt x="1257" y="1699"/>
                  </a:cubicBezTo>
                  <a:cubicBezTo>
                    <a:pt x="1275" y="1687"/>
                    <a:pt x="1297" y="1671"/>
                    <a:pt x="1314" y="1653"/>
                  </a:cubicBezTo>
                  <a:cubicBezTo>
                    <a:pt x="1348" y="1613"/>
                    <a:pt x="1377" y="1574"/>
                    <a:pt x="1399" y="1529"/>
                  </a:cubicBezTo>
                  <a:lnTo>
                    <a:pt x="1411" y="1506"/>
                  </a:lnTo>
                  <a:cubicBezTo>
                    <a:pt x="1343" y="1500"/>
                    <a:pt x="1268" y="1489"/>
                    <a:pt x="1200" y="1472"/>
                  </a:cubicBezTo>
                  <a:cubicBezTo>
                    <a:pt x="1110" y="1443"/>
                    <a:pt x="1018" y="1403"/>
                    <a:pt x="916" y="1353"/>
                  </a:cubicBezTo>
                  <a:cubicBezTo>
                    <a:pt x="905" y="1341"/>
                    <a:pt x="893" y="1324"/>
                    <a:pt x="887" y="1307"/>
                  </a:cubicBezTo>
                  <a:cubicBezTo>
                    <a:pt x="887" y="1290"/>
                    <a:pt x="893" y="1272"/>
                    <a:pt x="900" y="1261"/>
                  </a:cubicBezTo>
                  <a:cubicBezTo>
                    <a:pt x="911" y="1244"/>
                    <a:pt x="927" y="1233"/>
                    <a:pt x="945" y="1233"/>
                  </a:cubicBezTo>
                  <a:lnTo>
                    <a:pt x="956" y="1233"/>
                  </a:lnTo>
                  <a:cubicBezTo>
                    <a:pt x="968" y="1233"/>
                    <a:pt x="984" y="1238"/>
                    <a:pt x="995" y="1244"/>
                  </a:cubicBezTo>
                  <a:lnTo>
                    <a:pt x="1007" y="1251"/>
                  </a:lnTo>
                  <a:cubicBezTo>
                    <a:pt x="1121" y="1307"/>
                    <a:pt x="1223" y="1346"/>
                    <a:pt x="1325" y="1375"/>
                  </a:cubicBezTo>
                  <a:cubicBezTo>
                    <a:pt x="1359" y="1380"/>
                    <a:pt x="1388" y="1387"/>
                    <a:pt x="1422" y="1387"/>
                  </a:cubicBezTo>
                  <a:lnTo>
                    <a:pt x="1456" y="1392"/>
                  </a:lnTo>
                  <a:cubicBezTo>
                    <a:pt x="1467" y="1364"/>
                    <a:pt x="1472" y="1335"/>
                    <a:pt x="1479" y="1312"/>
                  </a:cubicBezTo>
                  <a:cubicBezTo>
                    <a:pt x="1501" y="1216"/>
                    <a:pt x="1507" y="1125"/>
                    <a:pt x="1507" y="1039"/>
                  </a:cubicBezTo>
                  <a:lnTo>
                    <a:pt x="1507" y="1023"/>
                  </a:lnTo>
                  <a:lnTo>
                    <a:pt x="1479" y="1028"/>
                  </a:lnTo>
                  <a:lnTo>
                    <a:pt x="1399" y="1034"/>
                  </a:lnTo>
                  <a:cubicBezTo>
                    <a:pt x="1365" y="1039"/>
                    <a:pt x="1331" y="1039"/>
                    <a:pt x="1302" y="1046"/>
                  </a:cubicBezTo>
                  <a:cubicBezTo>
                    <a:pt x="1207" y="1057"/>
                    <a:pt x="1115" y="1073"/>
                    <a:pt x="1036" y="1096"/>
                  </a:cubicBezTo>
                  <a:lnTo>
                    <a:pt x="1018" y="1096"/>
                  </a:lnTo>
                  <a:cubicBezTo>
                    <a:pt x="984" y="1096"/>
                    <a:pt x="950" y="1068"/>
                    <a:pt x="945" y="1034"/>
                  </a:cubicBezTo>
                  <a:cubicBezTo>
                    <a:pt x="945" y="1012"/>
                    <a:pt x="945" y="989"/>
                    <a:pt x="956" y="971"/>
                  </a:cubicBezTo>
                  <a:cubicBezTo>
                    <a:pt x="973" y="955"/>
                    <a:pt x="990" y="949"/>
                    <a:pt x="1007" y="944"/>
                  </a:cubicBezTo>
                  <a:cubicBezTo>
                    <a:pt x="1104" y="915"/>
                    <a:pt x="1200" y="897"/>
                    <a:pt x="1291" y="881"/>
                  </a:cubicBezTo>
                  <a:cubicBezTo>
                    <a:pt x="1359" y="876"/>
                    <a:pt x="1422" y="869"/>
                    <a:pt x="1472" y="863"/>
                  </a:cubicBezTo>
                  <a:cubicBezTo>
                    <a:pt x="1462" y="829"/>
                    <a:pt x="1451" y="795"/>
                    <a:pt x="1433" y="766"/>
                  </a:cubicBezTo>
                  <a:cubicBezTo>
                    <a:pt x="1417" y="750"/>
                    <a:pt x="1404" y="732"/>
                    <a:pt x="1388" y="716"/>
                  </a:cubicBezTo>
                  <a:cubicBezTo>
                    <a:pt x="1370" y="698"/>
                    <a:pt x="1354" y="687"/>
                    <a:pt x="1336" y="676"/>
                  </a:cubicBezTo>
                  <a:cubicBezTo>
                    <a:pt x="1314" y="671"/>
                    <a:pt x="1291" y="659"/>
                    <a:pt x="1275" y="653"/>
                  </a:cubicBezTo>
                  <a:cubicBezTo>
                    <a:pt x="1246" y="648"/>
                    <a:pt x="1217" y="648"/>
                    <a:pt x="1189" y="648"/>
                  </a:cubicBezTo>
                  <a:cubicBezTo>
                    <a:pt x="1138" y="653"/>
                    <a:pt x="1087" y="664"/>
                    <a:pt x="1029" y="682"/>
                  </a:cubicBezTo>
                  <a:cubicBezTo>
                    <a:pt x="939" y="711"/>
                    <a:pt x="853" y="756"/>
                    <a:pt x="751" y="818"/>
                  </a:cubicBezTo>
                  <a:cubicBezTo>
                    <a:pt x="729" y="829"/>
                    <a:pt x="711" y="847"/>
                    <a:pt x="688" y="858"/>
                  </a:cubicBezTo>
                  <a:cubicBezTo>
                    <a:pt x="672" y="869"/>
                    <a:pt x="654" y="881"/>
                    <a:pt x="638" y="881"/>
                  </a:cubicBezTo>
                  <a:lnTo>
                    <a:pt x="632" y="876"/>
                  </a:lnTo>
                  <a:cubicBezTo>
                    <a:pt x="609" y="876"/>
                    <a:pt x="593" y="863"/>
                    <a:pt x="575" y="852"/>
                  </a:cubicBezTo>
                  <a:cubicBezTo>
                    <a:pt x="564" y="835"/>
                    <a:pt x="559" y="807"/>
                    <a:pt x="559" y="784"/>
                  </a:cubicBezTo>
                  <a:cubicBezTo>
                    <a:pt x="564" y="766"/>
                    <a:pt x="570" y="750"/>
                    <a:pt x="586" y="739"/>
                  </a:cubicBezTo>
                  <a:cubicBezTo>
                    <a:pt x="701" y="659"/>
                    <a:pt x="831" y="580"/>
                    <a:pt x="973" y="528"/>
                  </a:cubicBezTo>
                  <a:cubicBezTo>
                    <a:pt x="1063" y="501"/>
                    <a:pt x="1138" y="483"/>
                    <a:pt x="1212" y="483"/>
                  </a:cubicBezTo>
                  <a:close/>
                  <a:moveTo>
                    <a:pt x="3365" y="0"/>
                  </a:moveTo>
                  <a:cubicBezTo>
                    <a:pt x="3326" y="5"/>
                    <a:pt x="3279" y="11"/>
                    <a:pt x="3240" y="29"/>
                  </a:cubicBezTo>
                  <a:cubicBezTo>
                    <a:pt x="3172" y="50"/>
                    <a:pt x="3098" y="85"/>
                    <a:pt x="3013" y="136"/>
                  </a:cubicBezTo>
                  <a:cubicBezTo>
                    <a:pt x="2836" y="255"/>
                    <a:pt x="2660" y="409"/>
                    <a:pt x="2456" y="630"/>
                  </a:cubicBezTo>
                  <a:cubicBezTo>
                    <a:pt x="2405" y="682"/>
                    <a:pt x="2359" y="732"/>
                    <a:pt x="2314" y="790"/>
                  </a:cubicBezTo>
                  <a:cubicBezTo>
                    <a:pt x="2332" y="829"/>
                    <a:pt x="2308" y="876"/>
                    <a:pt x="2274" y="892"/>
                  </a:cubicBezTo>
                  <a:cubicBezTo>
                    <a:pt x="2263" y="897"/>
                    <a:pt x="2251" y="897"/>
                    <a:pt x="2240" y="897"/>
                  </a:cubicBezTo>
                  <a:cubicBezTo>
                    <a:pt x="2206" y="897"/>
                    <a:pt x="2178" y="881"/>
                    <a:pt x="2161" y="852"/>
                  </a:cubicBezTo>
                  <a:cubicBezTo>
                    <a:pt x="2143" y="813"/>
                    <a:pt x="2115" y="773"/>
                    <a:pt x="2093" y="739"/>
                  </a:cubicBezTo>
                  <a:cubicBezTo>
                    <a:pt x="2025" y="630"/>
                    <a:pt x="1944" y="535"/>
                    <a:pt x="1860" y="449"/>
                  </a:cubicBezTo>
                  <a:cubicBezTo>
                    <a:pt x="1768" y="370"/>
                    <a:pt x="1672" y="301"/>
                    <a:pt x="1569" y="244"/>
                  </a:cubicBezTo>
                  <a:cubicBezTo>
                    <a:pt x="1456" y="187"/>
                    <a:pt x="1336" y="142"/>
                    <a:pt x="1207" y="113"/>
                  </a:cubicBezTo>
                  <a:cubicBezTo>
                    <a:pt x="1070" y="85"/>
                    <a:pt x="921" y="68"/>
                    <a:pt x="774" y="68"/>
                  </a:cubicBezTo>
                  <a:lnTo>
                    <a:pt x="683" y="68"/>
                  </a:lnTo>
                  <a:cubicBezTo>
                    <a:pt x="462" y="79"/>
                    <a:pt x="234" y="119"/>
                    <a:pt x="1" y="194"/>
                  </a:cubicBezTo>
                  <a:cubicBezTo>
                    <a:pt x="103" y="312"/>
                    <a:pt x="184" y="472"/>
                    <a:pt x="240" y="664"/>
                  </a:cubicBezTo>
                  <a:cubicBezTo>
                    <a:pt x="302" y="858"/>
                    <a:pt x="331" y="1073"/>
                    <a:pt x="331" y="1301"/>
                  </a:cubicBezTo>
                  <a:cubicBezTo>
                    <a:pt x="331" y="1529"/>
                    <a:pt x="302" y="1744"/>
                    <a:pt x="245" y="1938"/>
                  </a:cubicBezTo>
                  <a:cubicBezTo>
                    <a:pt x="211" y="2040"/>
                    <a:pt x="177" y="2130"/>
                    <a:pt x="126" y="2216"/>
                  </a:cubicBezTo>
                  <a:cubicBezTo>
                    <a:pt x="103" y="2261"/>
                    <a:pt x="75" y="2301"/>
                    <a:pt x="53" y="2329"/>
                  </a:cubicBezTo>
                  <a:cubicBezTo>
                    <a:pt x="92" y="2352"/>
                    <a:pt x="137" y="2363"/>
                    <a:pt x="177" y="2376"/>
                  </a:cubicBezTo>
                  <a:cubicBezTo>
                    <a:pt x="336" y="2410"/>
                    <a:pt x="496" y="2426"/>
                    <a:pt x="649" y="2426"/>
                  </a:cubicBezTo>
                  <a:lnTo>
                    <a:pt x="740" y="2426"/>
                  </a:lnTo>
                  <a:lnTo>
                    <a:pt x="722" y="2421"/>
                  </a:lnTo>
                  <a:cubicBezTo>
                    <a:pt x="887" y="2415"/>
                    <a:pt x="1058" y="2387"/>
                    <a:pt x="1217" y="2342"/>
                  </a:cubicBezTo>
                  <a:cubicBezTo>
                    <a:pt x="1377" y="2290"/>
                    <a:pt x="1530" y="2216"/>
                    <a:pt x="1666" y="2130"/>
                  </a:cubicBezTo>
                  <a:cubicBezTo>
                    <a:pt x="1786" y="2057"/>
                    <a:pt x="1899" y="1960"/>
                    <a:pt x="2002" y="1847"/>
                  </a:cubicBezTo>
                  <a:cubicBezTo>
                    <a:pt x="2052" y="1789"/>
                    <a:pt x="2098" y="1733"/>
                    <a:pt x="2149" y="1671"/>
                  </a:cubicBezTo>
                  <a:cubicBezTo>
                    <a:pt x="2172" y="1642"/>
                    <a:pt x="2195" y="1608"/>
                    <a:pt x="2212" y="1579"/>
                  </a:cubicBezTo>
                  <a:cubicBezTo>
                    <a:pt x="2229" y="1551"/>
                    <a:pt x="2246" y="1529"/>
                    <a:pt x="2263" y="1506"/>
                  </a:cubicBezTo>
                  <a:cubicBezTo>
                    <a:pt x="2269" y="1477"/>
                    <a:pt x="2285" y="1448"/>
                    <a:pt x="2314" y="1437"/>
                  </a:cubicBezTo>
                  <a:cubicBezTo>
                    <a:pt x="2325" y="1432"/>
                    <a:pt x="2337" y="1427"/>
                    <a:pt x="2348" y="1427"/>
                  </a:cubicBezTo>
                  <a:cubicBezTo>
                    <a:pt x="2366" y="1427"/>
                    <a:pt x="2388" y="1432"/>
                    <a:pt x="2400" y="1448"/>
                  </a:cubicBezTo>
                  <a:cubicBezTo>
                    <a:pt x="2422" y="1461"/>
                    <a:pt x="2434" y="1482"/>
                    <a:pt x="2439" y="1506"/>
                  </a:cubicBezTo>
                  <a:cubicBezTo>
                    <a:pt x="2453" y="1529"/>
                    <a:pt x="2467" y="1552"/>
                    <a:pt x="2481" y="1572"/>
                  </a:cubicBezTo>
                  <a:lnTo>
                    <a:pt x="2481" y="1572"/>
                  </a:lnTo>
                  <a:cubicBezTo>
                    <a:pt x="2492" y="1595"/>
                    <a:pt x="2515" y="1628"/>
                    <a:pt x="2547" y="1665"/>
                  </a:cubicBezTo>
                  <a:cubicBezTo>
                    <a:pt x="2570" y="1687"/>
                    <a:pt x="2592" y="1716"/>
                    <a:pt x="2615" y="1739"/>
                  </a:cubicBezTo>
                  <a:cubicBezTo>
                    <a:pt x="2718" y="1830"/>
                    <a:pt x="2843" y="1909"/>
                    <a:pt x="2985" y="1988"/>
                  </a:cubicBezTo>
                  <a:cubicBezTo>
                    <a:pt x="3127" y="2062"/>
                    <a:pt x="3252" y="2108"/>
                    <a:pt x="3376" y="2137"/>
                  </a:cubicBezTo>
                  <a:cubicBezTo>
                    <a:pt x="3444" y="2153"/>
                    <a:pt x="3507" y="2159"/>
                    <a:pt x="3564" y="2159"/>
                  </a:cubicBezTo>
                  <a:lnTo>
                    <a:pt x="3593" y="2159"/>
                  </a:lnTo>
                  <a:cubicBezTo>
                    <a:pt x="3633" y="2159"/>
                    <a:pt x="3667" y="2148"/>
                    <a:pt x="3695" y="2142"/>
                  </a:cubicBezTo>
                  <a:cubicBezTo>
                    <a:pt x="3723" y="2130"/>
                    <a:pt x="3746" y="2119"/>
                    <a:pt x="3764" y="2108"/>
                  </a:cubicBezTo>
                  <a:cubicBezTo>
                    <a:pt x="3785" y="2096"/>
                    <a:pt x="3798" y="2085"/>
                    <a:pt x="3814" y="2069"/>
                  </a:cubicBezTo>
                  <a:cubicBezTo>
                    <a:pt x="3832" y="2051"/>
                    <a:pt x="3843" y="2028"/>
                    <a:pt x="3854" y="2006"/>
                  </a:cubicBezTo>
                  <a:cubicBezTo>
                    <a:pt x="3871" y="1977"/>
                    <a:pt x="3882" y="1949"/>
                    <a:pt x="3888" y="1915"/>
                  </a:cubicBezTo>
                  <a:cubicBezTo>
                    <a:pt x="3893" y="1886"/>
                    <a:pt x="3900" y="1864"/>
                    <a:pt x="3900" y="1836"/>
                  </a:cubicBezTo>
                  <a:cubicBezTo>
                    <a:pt x="3893" y="1807"/>
                    <a:pt x="3888" y="1784"/>
                    <a:pt x="3882" y="1755"/>
                  </a:cubicBezTo>
                  <a:cubicBezTo>
                    <a:pt x="3866" y="1705"/>
                    <a:pt x="3837" y="1653"/>
                    <a:pt x="3809" y="1608"/>
                  </a:cubicBezTo>
                  <a:cubicBezTo>
                    <a:pt x="3791" y="1631"/>
                    <a:pt x="3769" y="1647"/>
                    <a:pt x="3746" y="1653"/>
                  </a:cubicBezTo>
                  <a:cubicBezTo>
                    <a:pt x="3701" y="1665"/>
                    <a:pt x="3661" y="1671"/>
                    <a:pt x="3615" y="1671"/>
                  </a:cubicBezTo>
                  <a:cubicBezTo>
                    <a:pt x="3581" y="1671"/>
                    <a:pt x="3552" y="1665"/>
                    <a:pt x="3518" y="1660"/>
                  </a:cubicBezTo>
                  <a:cubicBezTo>
                    <a:pt x="3444" y="1647"/>
                    <a:pt x="3382" y="1631"/>
                    <a:pt x="3320" y="1613"/>
                  </a:cubicBezTo>
                  <a:cubicBezTo>
                    <a:pt x="3189" y="1568"/>
                    <a:pt x="3064" y="1500"/>
                    <a:pt x="2945" y="1421"/>
                  </a:cubicBezTo>
                  <a:cubicBezTo>
                    <a:pt x="2928" y="1409"/>
                    <a:pt x="2922" y="1398"/>
                    <a:pt x="2917" y="1375"/>
                  </a:cubicBezTo>
                  <a:cubicBezTo>
                    <a:pt x="2911" y="1358"/>
                    <a:pt x="2917" y="1341"/>
                    <a:pt x="2928" y="1324"/>
                  </a:cubicBezTo>
                  <a:cubicBezTo>
                    <a:pt x="2938" y="1307"/>
                    <a:pt x="2962" y="1296"/>
                    <a:pt x="2985" y="1296"/>
                  </a:cubicBezTo>
                  <a:cubicBezTo>
                    <a:pt x="2996" y="1296"/>
                    <a:pt x="3013" y="1301"/>
                    <a:pt x="3024" y="1307"/>
                  </a:cubicBezTo>
                  <a:cubicBezTo>
                    <a:pt x="3053" y="1330"/>
                    <a:pt x="3082" y="1346"/>
                    <a:pt x="3109" y="1364"/>
                  </a:cubicBezTo>
                  <a:cubicBezTo>
                    <a:pt x="3189" y="1398"/>
                    <a:pt x="3269" y="1432"/>
                    <a:pt x="3354" y="1448"/>
                  </a:cubicBezTo>
                  <a:cubicBezTo>
                    <a:pt x="3416" y="1466"/>
                    <a:pt x="3479" y="1472"/>
                    <a:pt x="3536" y="1472"/>
                  </a:cubicBezTo>
                  <a:lnTo>
                    <a:pt x="3723" y="1472"/>
                  </a:lnTo>
                  <a:cubicBezTo>
                    <a:pt x="3701" y="1427"/>
                    <a:pt x="3683" y="1392"/>
                    <a:pt x="3672" y="1358"/>
                  </a:cubicBezTo>
                  <a:cubicBezTo>
                    <a:pt x="3649" y="1272"/>
                    <a:pt x="3649" y="1188"/>
                    <a:pt x="3672" y="1120"/>
                  </a:cubicBezTo>
                  <a:cubicBezTo>
                    <a:pt x="3689" y="1068"/>
                    <a:pt x="3717" y="1028"/>
                    <a:pt x="3740" y="989"/>
                  </a:cubicBezTo>
                  <a:lnTo>
                    <a:pt x="3746" y="978"/>
                  </a:lnTo>
                  <a:cubicBezTo>
                    <a:pt x="3757" y="960"/>
                    <a:pt x="3769" y="949"/>
                    <a:pt x="3774" y="931"/>
                  </a:cubicBezTo>
                  <a:cubicBezTo>
                    <a:pt x="3785" y="915"/>
                    <a:pt x="3791" y="897"/>
                    <a:pt x="3798" y="876"/>
                  </a:cubicBezTo>
                  <a:lnTo>
                    <a:pt x="3798" y="841"/>
                  </a:lnTo>
                  <a:cubicBezTo>
                    <a:pt x="3798" y="824"/>
                    <a:pt x="3798" y="813"/>
                    <a:pt x="3791" y="801"/>
                  </a:cubicBezTo>
                  <a:cubicBezTo>
                    <a:pt x="3785" y="784"/>
                    <a:pt x="3780" y="773"/>
                    <a:pt x="3769" y="756"/>
                  </a:cubicBezTo>
                  <a:cubicBezTo>
                    <a:pt x="3764" y="750"/>
                    <a:pt x="3757" y="745"/>
                    <a:pt x="3751" y="732"/>
                  </a:cubicBezTo>
                  <a:cubicBezTo>
                    <a:pt x="3740" y="727"/>
                    <a:pt x="3729" y="716"/>
                    <a:pt x="3717" y="711"/>
                  </a:cubicBezTo>
                  <a:cubicBezTo>
                    <a:pt x="3695" y="698"/>
                    <a:pt x="3672" y="693"/>
                    <a:pt x="3649" y="687"/>
                  </a:cubicBezTo>
                  <a:cubicBezTo>
                    <a:pt x="3609" y="671"/>
                    <a:pt x="3575" y="659"/>
                    <a:pt x="3541" y="642"/>
                  </a:cubicBezTo>
                  <a:cubicBezTo>
                    <a:pt x="3491" y="608"/>
                    <a:pt x="3457" y="556"/>
                    <a:pt x="3450" y="501"/>
                  </a:cubicBezTo>
                  <a:cubicBezTo>
                    <a:pt x="3450" y="449"/>
                    <a:pt x="3468" y="398"/>
                    <a:pt x="3502" y="352"/>
                  </a:cubicBezTo>
                  <a:cubicBezTo>
                    <a:pt x="3518" y="330"/>
                    <a:pt x="3541" y="307"/>
                    <a:pt x="3564" y="284"/>
                  </a:cubicBezTo>
                  <a:lnTo>
                    <a:pt x="3599" y="250"/>
                  </a:lnTo>
                  <a:cubicBezTo>
                    <a:pt x="3609" y="239"/>
                    <a:pt x="3620" y="221"/>
                    <a:pt x="3633" y="205"/>
                  </a:cubicBezTo>
                  <a:cubicBezTo>
                    <a:pt x="3633" y="199"/>
                    <a:pt x="3638" y="187"/>
                    <a:pt x="3638" y="181"/>
                  </a:cubicBezTo>
                  <a:cubicBezTo>
                    <a:pt x="3638" y="176"/>
                    <a:pt x="3644" y="170"/>
                    <a:pt x="3644" y="170"/>
                  </a:cubicBezTo>
                  <a:cubicBezTo>
                    <a:pt x="3638" y="160"/>
                    <a:pt x="3638" y="160"/>
                    <a:pt x="3638" y="153"/>
                  </a:cubicBezTo>
                  <a:cubicBezTo>
                    <a:pt x="3633" y="142"/>
                    <a:pt x="3633" y="136"/>
                    <a:pt x="3627" y="125"/>
                  </a:cubicBezTo>
                  <a:cubicBezTo>
                    <a:pt x="3609" y="108"/>
                    <a:pt x="3599" y="91"/>
                    <a:pt x="3581" y="74"/>
                  </a:cubicBezTo>
                  <a:cubicBezTo>
                    <a:pt x="3564" y="57"/>
                    <a:pt x="3541" y="45"/>
                    <a:pt x="3518" y="34"/>
                  </a:cubicBezTo>
                  <a:cubicBezTo>
                    <a:pt x="3502" y="23"/>
                    <a:pt x="3479" y="11"/>
                    <a:pt x="3457" y="5"/>
                  </a:cubicBezTo>
                  <a:cubicBezTo>
                    <a:pt x="3434" y="0"/>
                    <a:pt x="3405" y="0"/>
                    <a:pt x="338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2"/>
            <p:cNvSpPr/>
            <p:nvPr/>
          </p:nvSpPr>
          <p:spPr>
            <a:xfrm flipH="1">
              <a:off x="3866439" y="4340554"/>
              <a:ext cx="49489" cy="60522"/>
            </a:xfrm>
            <a:custGeom>
              <a:avLst/>
              <a:gdLst/>
              <a:ahLst/>
              <a:cxnLst/>
              <a:rect l="l" t="t" r="r" b="b"/>
              <a:pathLst>
                <a:path w="1682" h="2057" extrusionOk="0">
                  <a:moveTo>
                    <a:pt x="1039" y="375"/>
                  </a:moveTo>
                  <a:cubicBezTo>
                    <a:pt x="1096" y="375"/>
                    <a:pt x="1154" y="415"/>
                    <a:pt x="1182" y="449"/>
                  </a:cubicBezTo>
                  <a:cubicBezTo>
                    <a:pt x="1216" y="494"/>
                    <a:pt x="1233" y="546"/>
                    <a:pt x="1233" y="602"/>
                  </a:cubicBezTo>
                  <a:cubicBezTo>
                    <a:pt x="1227" y="659"/>
                    <a:pt x="1199" y="711"/>
                    <a:pt x="1154" y="750"/>
                  </a:cubicBezTo>
                  <a:cubicBezTo>
                    <a:pt x="1120" y="784"/>
                    <a:pt x="1068" y="795"/>
                    <a:pt x="1000" y="795"/>
                  </a:cubicBezTo>
                  <a:cubicBezTo>
                    <a:pt x="944" y="795"/>
                    <a:pt x="886" y="756"/>
                    <a:pt x="858" y="722"/>
                  </a:cubicBezTo>
                  <a:cubicBezTo>
                    <a:pt x="824" y="682"/>
                    <a:pt x="807" y="636"/>
                    <a:pt x="807" y="580"/>
                  </a:cubicBezTo>
                  <a:cubicBezTo>
                    <a:pt x="807" y="580"/>
                    <a:pt x="807" y="574"/>
                    <a:pt x="813" y="568"/>
                  </a:cubicBezTo>
                  <a:cubicBezTo>
                    <a:pt x="813" y="512"/>
                    <a:pt x="841" y="460"/>
                    <a:pt x="886" y="420"/>
                  </a:cubicBezTo>
                  <a:cubicBezTo>
                    <a:pt x="926" y="392"/>
                    <a:pt x="971" y="375"/>
                    <a:pt x="1039" y="375"/>
                  </a:cubicBezTo>
                  <a:close/>
                  <a:moveTo>
                    <a:pt x="1346" y="0"/>
                  </a:moveTo>
                  <a:cubicBezTo>
                    <a:pt x="1091" y="85"/>
                    <a:pt x="852" y="205"/>
                    <a:pt x="625" y="347"/>
                  </a:cubicBezTo>
                  <a:cubicBezTo>
                    <a:pt x="426" y="478"/>
                    <a:pt x="250" y="619"/>
                    <a:pt x="97" y="779"/>
                  </a:cubicBezTo>
                  <a:lnTo>
                    <a:pt x="91" y="790"/>
                  </a:lnTo>
                  <a:cubicBezTo>
                    <a:pt x="57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7" y="1000"/>
                    <a:pt x="85" y="1039"/>
                  </a:cubicBezTo>
                  <a:cubicBezTo>
                    <a:pt x="199" y="1215"/>
                    <a:pt x="341" y="1386"/>
                    <a:pt x="501" y="1534"/>
                  </a:cubicBezTo>
                  <a:lnTo>
                    <a:pt x="494" y="1517"/>
                  </a:lnTo>
                  <a:lnTo>
                    <a:pt x="494" y="1517"/>
                  </a:lnTo>
                  <a:cubicBezTo>
                    <a:pt x="653" y="1676"/>
                    <a:pt x="847" y="1813"/>
                    <a:pt x="1057" y="1926"/>
                  </a:cubicBezTo>
                  <a:lnTo>
                    <a:pt x="1039" y="1909"/>
                  </a:lnTo>
                  <a:lnTo>
                    <a:pt x="1039" y="1909"/>
                  </a:lnTo>
                  <a:cubicBezTo>
                    <a:pt x="1131" y="1965"/>
                    <a:pt x="1238" y="2017"/>
                    <a:pt x="1364" y="2057"/>
                  </a:cubicBezTo>
                  <a:cubicBezTo>
                    <a:pt x="1414" y="1999"/>
                    <a:pt x="1461" y="1938"/>
                    <a:pt x="1495" y="1870"/>
                  </a:cubicBezTo>
                  <a:cubicBezTo>
                    <a:pt x="1551" y="1761"/>
                    <a:pt x="1597" y="1637"/>
                    <a:pt x="1626" y="1500"/>
                  </a:cubicBezTo>
                  <a:lnTo>
                    <a:pt x="1626" y="1500"/>
                  </a:lnTo>
                  <a:lnTo>
                    <a:pt x="1619" y="1517"/>
                  </a:lnTo>
                  <a:cubicBezTo>
                    <a:pt x="1665" y="1335"/>
                    <a:pt x="1682" y="1136"/>
                    <a:pt x="1671" y="926"/>
                  </a:cubicBezTo>
                  <a:lnTo>
                    <a:pt x="1671" y="926"/>
                  </a:lnTo>
                  <a:lnTo>
                    <a:pt x="1665" y="943"/>
                  </a:lnTo>
                  <a:cubicBezTo>
                    <a:pt x="1665" y="761"/>
                    <a:pt x="1631" y="585"/>
                    <a:pt x="1579" y="415"/>
                  </a:cubicBezTo>
                  <a:cubicBezTo>
                    <a:pt x="1545" y="307"/>
                    <a:pt x="1500" y="210"/>
                    <a:pt x="1448" y="131"/>
                  </a:cubicBezTo>
                  <a:cubicBezTo>
                    <a:pt x="1421" y="79"/>
                    <a:pt x="1387" y="40"/>
                    <a:pt x="134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2"/>
            <p:cNvSpPr/>
            <p:nvPr/>
          </p:nvSpPr>
          <p:spPr>
            <a:xfrm flipH="1">
              <a:off x="3753250" y="4329668"/>
              <a:ext cx="167708" cy="80647"/>
            </a:xfrm>
            <a:custGeom>
              <a:avLst/>
              <a:gdLst/>
              <a:ahLst/>
              <a:cxnLst/>
              <a:rect l="l" t="t" r="r" b="b"/>
              <a:pathLst>
                <a:path w="5700" h="2741" extrusionOk="0">
                  <a:moveTo>
                    <a:pt x="801" y="719"/>
                  </a:moveTo>
                  <a:cubicBezTo>
                    <a:pt x="799" y="720"/>
                    <a:pt x="797" y="721"/>
                    <a:pt x="796" y="722"/>
                  </a:cubicBezTo>
                  <a:cubicBezTo>
                    <a:pt x="796" y="722"/>
                    <a:pt x="799" y="722"/>
                    <a:pt x="801" y="719"/>
                  </a:cubicBezTo>
                  <a:close/>
                  <a:moveTo>
                    <a:pt x="4705" y="830"/>
                  </a:moveTo>
                  <a:cubicBezTo>
                    <a:pt x="4660" y="830"/>
                    <a:pt x="4620" y="869"/>
                    <a:pt x="4614" y="916"/>
                  </a:cubicBezTo>
                  <a:cubicBezTo>
                    <a:pt x="4614" y="944"/>
                    <a:pt x="4620" y="972"/>
                    <a:pt x="4637" y="989"/>
                  </a:cubicBezTo>
                  <a:cubicBezTo>
                    <a:pt x="4654" y="1013"/>
                    <a:pt x="4677" y="1018"/>
                    <a:pt x="4705" y="1023"/>
                  </a:cubicBezTo>
                  <a:cubicBezTo>
                    <a:pt x="4785" y="1034"/>
                    <a:pt x="4865" y="1052"/>
                    <a:pt x="4950" y="1052"/>
                  </a:cubicBezTo>
                  <a:cubicBezTo>
                    <a:pt x="4989" y="1052"/>
                    <a:pt x="5036" y="1052"/>
                    <a:pt x="5075" y="1047"/>
                  </a:cubicBezTo>
                  <a:cubicBezTo>
                    <a:pt x="5120" y="1047"/>
                    <a:pt x="5165" y="1029"/>
                    <a:pt x="5211" y="1013"/>
                  </a:cubicBezTo>
                  <a:cubicBezTo>
                    <a:pt x="5251" y="1000"/>
                    <a:pt x="5267" y="950"/>
                    <a:pt x="5262" y="910"/>
                  </a:cubicBezTo>
                  <a:cubicBezTo>
                    <a:pt x="5256" y="887"/>
                    <a:pt x="5246" y="864"/>
                    <a:pt x="5222" y="848"/>
                  </a:cubicBezTo>
                  <a:cubicBezTo>
                    <a:pt x="5199" y="830"/>
                    <a:pt x="5177" y="830"/>
                    <a:pt x="5149" y="830"/>
                  </a:cubicBezTo>
                  <a:cubicBezTo>
                    <a:pt x="5091" y="835"/>
                    <a:pt x="5036" y="842"/>
                    <a:pt x="4978" y="848"/>
                  </a:cubicBezTo>
                  <a:cubicBezTo>
                    <a:pt x="4892" y="848"/>
                    <a:pt x="4808" y="842"/>
                    <a:pt x="4722" y="830"/>
                  </a:cubicBezTo>
                  <a:close/>
                  <a:moveTo>
                    <a:pt x="268" y="1154"/>
                  </a:moveTo>
                  <a:lnTo>
                    <a:pt x="268" y="1160"/>
                  </a:lnTo>
                  <a:cubicBezTo>
                    <a:pt x="268" y="1154"/>
                    <a:pt x="268" y="1154"/>
                    <a:pt x="273" y="1154"/>
                  </a:cubicBezTo>
                  <a:close/>
                  <a:moveTo>
                    <a:pt x="1210" y="740"/>
                  </a:moveTo>
                  <a:cubicBezTo>
                    <a:pt x="1149" y="740"/>
                    <a:pt x="1097" y="751"/>
                    <a:pt x="1052" y="790"/>
                  </a:cubicBezTo>
                  <a:cubicBezTo>
                    <a:pt x="1006" y="824"/>
                    <a:pt x="984" y="882"/>
                    <a:pt x="978" y="938"/>
                  </a:cubicBezTo>
                  <a:cubicBezTo>
                    <a:pt x="972" y="995"/>
                    <a:pt x="989" y="1052"/>
                    <a:pt x="1023" y="1092"/>
                  </a:cubicBezTo>
                  <a:cubicBezTo>
                    <a:pt x="1057" y="1137"/>
                    <a:pt x="1120" y="1171"/>
                    <a:pt x="1171" y="1171"/>
                  </a:cubicBezTo>
                  <a:cubicBezTo>
                    <a:pt x="1233" y="1171"/>
                    <a:pt x="1285" y="1160"/>
                    <a:pt x="1330" y="1120"/>
                  </a:cubicBezTo>
                  <a:cubicBezTo>
                    <a:pt x="1375" y="1086"/>
                    <a:pt x="1404" y="1029"/>
                    <a:pt x="1404" y="972"/>
                  </a:cubicBezTo>
                  <a:cubicBezTo>
                    <a:pt x="1409" y="916"/>
                    <a:pt x="1393" y="858"/>
                    <a:pt x="1359" y="819"/>
                  </a:cubicBezTo>
                  <a:cubicBezTo>
                    <a:pt x="1325" y="774"/>
                    <a:pt x="1267" y="740"/>
                    <a:pt x="1210" y="740"/>
                  </a:cubicBezTo>
                  <a:close/>
                  <a:moveTo>
                    <a:pt x="2652" y="1385"/>
                  </a:moveTo>
                  <a:lnTo>
                    <a:pt x="2652" y="1385"/>
                  </a:lnTo>
                  <a:cubicBezTo>
                    <a:pt x="2655" y="1386"/>
                    <a:pt x="2657" y="1388"/>
                    <a:pt x="2660" y="1388"/>
                  </a:cubicBezTo>
                  <a:lnTo>
                    <a:pt x="2652" y="1385"/>
                  </a:lnTo>
                  <a:close/>
                  <a:moveTo>
                    <a:pt x="2859" y="620"/>
                  </a:moveTo>
                  <a:cubicBezTo>
                    <a:pt x="2773" y="620"/>
                    <a:pt x="2694" y="638"/>
                    <a:pt x="2620" y="665"/>
                  </a:cubicBezTo>
                  <a:cubicBezTo>
                    <a:pt x="2478" y="711"/>
                    <a:pt x="2353" y="790"/>
                    <a:pt x="2233" y="876"/>
                  </a:cubicBezTo>
                  <a:cubicBezTo>
                    <a:pt x="2193" y="898"/>
                    <a:pt x="2193" y="955"/>
                    <a:pt x="2222" y="989"/>
                  </a:cubicBezTo>
                  <a:cubicBezTo>
                    <a:pt x="2233" y="1006"/>
                    <a:pt x="2256" y="1018"/>
                    <a:pt x="2279" y="1018"/>
                  </a:cubicBezTo>
                  <a:cubicBezTo>
                    <a:pt x="2301" y="1018"/>
                    <a:pt x="2319" y="1013"/>
                    <a:pt x="2335" y="1000"/>
                  </a:cubicBezTo>
                  <a:cubicBezTo>
                    <a:pt x="2358" y="984"/>
                    <a:pt x="2382" y="972"/>
                    <a:pt x="2398" y="955"/>
                  </a:cubicBezTo>
                  <a:cubicBezTo>
                    <a:pt x="2489" y="903"/>
                    <a:pt x="2581" y="853"/>
                    <a:pt x="2676" y="819"/>
                  </a:cubicBezTo>
                  <a:cubicBezTo>
                    <a:pt x="2728" y="801"/>
                    <a:pt x="2779" y="790"/>
                    <a:pt x="2836" y="785"/>
                  </a:cubicBezTo>
                  <a:cubicBezTo>
                    <a:pt x="2864" y="785"/>
                    <a:pt x="2893" y="790"/>
                    <a:pt x="2915" y="796"/>
                  </a:cubicBezTo>
                  <a:cubicBezTo>
                    <a:pt x="2938" y="801"/>
                    <a:pt x="2961" y="808"/>
                    <a:pt x="2983" y="819"/>
                  </a:cubicBezTo>
                  <a:cubicBezTo>
                    <a:pt x="3001" y="830"/>
                    <a:pt x="3017" y="842"/>
                    <a:pt x="3029" y="853"/>
                  </a:cubicBezTo>
                  <a:cubicBezTo>
                    <a:pt x="3046" y="869"/>
                    <a:pt x="3064" y="887"/>
                    <a:pt x="3074" y="910"/>
                  </a:cubicBezTo>
                  <a:cubicBezTo>
                    <a:pt x="3092" y="938"/>
                    <a:pt x="3109" y="966"/>
                    <a:pt x="3119" y="1000"/>
                  </a:cubicBezTo>
                  <a:cubicBezTo>
                    <a:pt x="3058" y="1006"/>
                    <a:pt x="3001" y="1013"/>
                    <a:pt x="2938" y="1018"/>
                  </a:cubicBezTo>
                  <a:cubicBezTo>
                    <a:pt x="2841" y="1029"/>
                    <a:pt x="2744" y="1052"/>
                    <a:pt x="2654" y="1074"/>
                  </a:cubicBezTo>
                  <a:cubicBezTo>
                    <a:pt x="2631" y="1081"/>
                    <a:pt x="2615" y="1092"/>
                    <a:pt x="2603" y="1108"/>
                  </a:cubicBezTo>
                  <a:cubicBezTo>
                    <a:pt x="2592" y="1126"/>
                    <a:pt x="2586" y="1149"/>
                    <a:pt x="2592" y="1171"/>
                  </a:cubicBezTo>
                  <a:cubicBezTo>
                    <a:pt x="2596" y="1205"/>
                    <a:pt x="2631" y="1236"/>
                    <a:pt x="2667" y="1236"/>
                  </a:cubicBezTo>
                  <a:cubicBezTo>
                    <a:pt x="2672" y="1236"/>
                    <a:pt x="2678" y="1235"/>
                    <a:pt x="2683" y="1233"/>
                  </a:cubicBezTo>
                  <a:cubicBezTo>
                    <a:pt x="2773" y="1210"/>
                    <a:pt x="2859" y="1194"/>
                    <a:pt x="2949" y="1183"/>
                  </a:cubicBezTo>
                  <a:cubicBezTo>
                    <a:pt x="3017" y="1176"/>
                    <a:pt x="3080" y="1171"/>
                    <a:pt x="3148" y="1160"/>
                  </a:cubicBezTo>
                  <a:lnTo>
                    <a:pt x="3148" y="1176"/>
                  </a:lnTo>
                  <a:cubicBezTo>
                    <a:pt x="3154" y="1268"/>
                    <a:pt x="3143" y="1359"/>
                    <a:pt x="3126" y="1444"/>
                  </a:cubicBezTo>
                  <a:cubicBezTo>
                    <a:pt x="3119" y="1472"/>
                    <a:pt x="3109" y="1501"/>
                    <a:pt x="3103" y="1524"/>
                  </a:cubicBezTo>
                  <a:lnTo>
                    <a:pt x="3069" y="1524"/>
                  </a:lnTo>
                  <a:cubicBezTo>
                    <a:pt x="3035" y="1517"/>
                    <a:pt x="3006" y="1512"/>
                    <a:pt x="2978" y="1506"/>
                  </a:cubicBezTo>
                  <a:cubicBezTo>
                    <a:pt x="2859" y="1478"/>
                    <a:pt x="2744" y="1433"/>
                    <a:pt x="2642" y="1381"/>
                  </a:cubicBezTo>
                  <a:lnTo>
                    <a:pt x="2642" y="1381"/>
                  </a:lnTo>
                  <a:lnTo>
                    <a:pt x="2652" y="1385"/>
                  </a:lnTo>
                  <a:lnTo>
                    <a:pt x="2652" y="1385"/>
                  </a:lnTo>
                  <a:cubicBezTo>
                    <a:pt x="2649" y="1383"/>
                    <a:pt x="2646" y="1381"/>
                    <a:pt x="2642" y="1381"/>
                  </a:cubicBezTo>
                  <a:cubicBezTo>
                    <a:pt x="2626" y="1370"/>
                    <a:pt x="2615" y="1364"/>
                    <a:pt x="2603" y="1364"/>
                  </a:cubicBezTo>
                  <a:cubicBezTo>
                    <a:pt x="2597" y="1364"/>
                    <a:pt x="2592" y="1370"/>
                    <a:pt x="2592" y="1370"/>
                  </a:cubicBezTo>
                  <a:cubicBezTo>
                    <a:pt x="2574" y="1370"/>
                    <a:pt x="2558" y="1381"/>
                    <a:pt x="2547" y="1393"/>
                  </a:cubicBezTo>
                  <a:cubicBezTo>
                    <a:pt x="2534" y="1409"/>
                    <a:pt x="2529" y="1427"/>
                    <a:pt x="2534" y="1449"/>
                  </a:cubicBezTo>
                  <a:cubicBezTo>
                    <a:pt x="2540" y="1461"/>
                    <a:pt x="2547" y="1483"/>
                    <a:pt x="2563" y="1490"/>
                  </a:cubicBezTo>
                  <a:cubicBezTo>
                    <a:pt x="2654" y="1540"/>
                    <a:pt x="2744" y="1580"/>
                    <a:pt x="2847" y="1609"/>
                  </a:cubicBezTo>
                  <a:cubicBezTo>
                    <a:pt x="2909" y="1626"/>
                    <a:pt x="2983" y="1643"/>
                    <a:pt x="3058" y="1643"/>
                  </a:cubicBezTo>
                  <a:cubicBezTo>
                    <a:pt x="3051" y="1648"/>
                    <a:pt x="3046" y="1660"/>
                    <a:pt x="3046" y="1666"/>
                  </a:cubicBezTo>
                  <a:cubicBezTo>
                    <a:pt x="3024" y="1711"/>
                    <a:pt x="2995" y="1750"/>
                    <a:pt x="2961" y="1784"/>
                  </a:cubicBezTo>
                  <a:cubicBezTo>
                    <a:pt x="2944" y="1808"/>
                    <a:pt x="2922" y="1824"/>
                    <a:pt x="2904" y="1836"/>
                  </a:cubicBezTo>
                  <a:cubicBezTo>
                    <a:pt x="2888" y="1847"/>
                    <a:pt x="2870" y="1853"/>
                    <a:pt x="2854" y="1858"/>
                  </a:cubicBezTo>
                  <a:cubicBezTo>
                    <a:pt x="2841" y="1865"/>
                    <a:pt x="2825" y="1865"/>
                    <a:pt x="2807" y="1870"/>
                  </a:cubicBezTo>
                  <a:cubicBezTo>
                    <a:pt x="2796" y="1870"/>
                    <a:pt x="2779" y="1865"/>
                    <a:pt x="2762" y="1865"/>
                  </a:cubicBezTo>
                  <a:cubicBezTo>
                    <a:pt x="2739" y="1858"/>
                    <a:pt x="2717" y="1847"/>
                    <a:pt x="2699" y="1842"/>
                  </a:cubicBezTo>
                  <a:cubicBezTo>
                    <a:pt x="2660" y="1819"/>
                    <a:pt x="2626" y="1790"/>
                    <a:pt x="2592" y="1763"/>
                  </a:cubicBezTo>
                  <a:cubicBezTo>
                    <a:pt x="2568" y="1739"/>
                    <a:pt x="2547" y="1711"/>
                    <a:pt x="2529" y="1682"/>
                  </a:cubicBezTo>
                  <a:cubicBezTo>
                    <a:pt x="2495" y="1632"/>
                    <a:pt x="2466" y="1569"/>
                    <a:pt x="2438" y="1512"/>
                  </a:cubicBezTo>
                  <a:cubicBezTo>
                    <a:pt x="2425" y="1478"/>
                    <a:pt x="2391" y="1460"/>
                    <a:pt x="2355" y="1460"/>
                  </a:cubicBezTo>
                  <a:cubicBezTo>
                    <a:pt x="2343" y="1460"/>
                    <a:pt x="2331" y="1462"/>
                    <a:pt x="2319" y="1467"/>
                  </a:cubicBezTo>
                  <a:cubicBezTo>
                    <a:pt x="2274" y="1490"/>
                    <a:pt x="2256" y="1546"/>
                    <a:pt x="2274" y="1592"/>
                  </a:cubicBezTo>
                  <a:cubicBezTo>
                    <a:pt x="2296" y="1648"/>
                    <a:pt x="2324" y="1705"/>
                    <a:pt x="2353" y="1756"/>
                  </a:cubicBezTo>
                  <a:cubicBezTo>
                    <a:pt x="2382" y="1808"/>
                    <a:pt x="2416" y="1858"/>
                    <a:pt x="2455" y="1899"/>
                  </a:cubicBezTo>
                  <a:cubicBezTo>
                    <a:pt x="2500" y="1939"/>
                    <a:pt x="2547" y="1978"/>
                    <a:pt x="2597" y="2007"/>
                  </a:cubicBezTo>
                  <a:cubicBezTo>
                    <a:pt x="2649" y="2035"/>
                    <a:pt x="2699" y="2052"/>
                    <a:pt x="2757" y="2063"/>
                  </a:cubicBezTo>
                  <a:cubicBezTo>
                    <a:pt x="2774" y="2066"/>
                    <a:pt x="2792" y="2067"/>
                    <a:pt x="2812" y="2067"/>
                  </a:cubicBezTo>
                  <a:cubicBezTo>
                    <a:pt x="2838" y="2067"/>
                    <a:pt x="2864" y="2064"/>
                    <a:pt x="2888" y="2057"/>
                  </a:cubicBezTo>
                  <a:cubicBezTo>
                    <a:pt x="3085" y="2007"/>
                    <a:pt x="3205" y="1819"/>
                    <a:pt x="3268" y="1637"/>
                  </a:cubicBezTo>
                  <a:cubicBezTo>
                    <a:pt x="3302" y="1540"/>
                    <a:pt x="3324" y="1433"/>
                    <a:pt x="3331" y="1325"/>
                  </a:cubicBezTo>
                  <a:cubicBezTo>
                    <a:pt x="3342" y="1223"/>
                    <a:pt x="3336" y="1120"/>
                    <a:pt x="3313" y="1018"/>
                  </a:cubicBezTo>
                  <a:cubicBezTo>
                    <a:pt x="3290" y="927"/>
                    <a:pt x="3250" y="830"/>
                    <a:pt x="3182" y="762"/>
                  </a:cubicBezTo>
                  <a:cubicBezTo>
                    <a:pt x="3154" y="728"/>
                    <a:pt x="3114" y="693"/>
                    <a:pt x="3074" y="677"/>
                  </a:cubicBezTo>
                  <a:cubicBezTo>
                    <a:pt x="3029" y="648"/>
                    <a:pt x="2978" y="631"/>
                    <a:pt x="2922" y="625"/>
                  </a:cubicBezTo>
                  <a:cubicBezTo>
                    <a:pt x="2899" y="620"/>
                    <a:pt x="2881" y="620"/>
                    <a:pt x="2859" y="620"/>
                  </a:cubicBezTo>
                  <a:close/>
                  <a:moveTo>
                    <a:pt x="1517" y="376"/>
                  </a:moveTo>
                  <a:cubicBezTo>
                    <a:pt x="1551" y="415"/>
                    <a:pt x="1585" y="455"/>
                    <a:pt x="1614" y="501"/>
                  </a:cubicBezTo>
                  <a:cubicBezTo>
                    <a:pt x="1671" y="591"/>
                    <a:pt x="1716" y="688"/>
                    <a:pt x="1745" y="785"/>
                  </a:cubicBezTo>
                  <a:cubicBezTo>
                    <a:pt x="1802" y="950"/>
                    <a:pt x="1831" y="1126"/>
                    <a:pt x="1836" y="1296"/>
                  </a:cubicBezTo>
                  <a:cubicBezTo>
                    <a:pt x="1847" y="1490"/>
                    <a:pt x="1836" y="1688"/>
                    <a:pt x="1790" y="1876"/>
                  </a:cubicBezTo>
                  <a:cubicBezTo>
                    <a:pt x="1763" y="2001"/>
                    <a:pt x="1722" y="2120"/>
                    <a:pt x="1666" y="2233"/>
                  </a:cubicBezTo>
                  <a:cubicBezTo>
                    <a:pt x="1626" y="2301"/>
                    <a:pt x="1585" y="2364"/>
                    <a:pt x="1535" y="2427"/>
                  </a:cubicBezTo>
                  <a:cubicBezTo>
                    <a:pt x="1427" y="2387"/>
                    <a:pt x="1325" y="2342"/>
                    <a:pt x="1222" y="2285"/>
                  </a:cubicBezTo>
                  <a:cubicBezTo>
                    <a:pt x="1023" y="2183"/>
                    <a:pt x="842" y="2052"/>
                    <a:pt x="677" y="1904"/>
                  </a:cubicBezTo>
                  <a:cubicBezTo>
                    <a:pt x="517" y="1756"/>
                    <a:pt x="376" y="1585"/>
                    <a:pt x="256" y="1404"/>
                  </a:cubicBezTo>
                  <a:cubicBezTo>
                    <a:pt x="234" y="1364"/>
                    <a:pt x="211" y="1325"/>
                    <a:pt x="187" y="1285"/>
                  </a:cubicBezTo>
                  <a:cubicBezTo>
                    <a:pt x="182" y="1278"/>
                    <a:pt x="176" y="1273"/>
                    <a:pt x="176" y="1268"/>
                  </a:cubicBezTo>
                  <a:cubicBezTo>
                    <a:pt x="205" y="1233"/>
                    <a:pt x="234" y="1194"/>
                    <a:pt x="268" y="1160"/>
                  </a:cubicBezTo>
                  <a:lnTo>
                    <a:pt x="262" y="1160"/>
                  </a:lnTo>
                  <a:lnTo>
                    <a:pt x="268" y="1154"/>
                  </a:lnTo>
                  <a:cubicBezTo>
                    <a:pt x="273" y="1154"/>
                    <a:pt x="273" y="1149"/>
                    <a:pt x="273" y="1149"/>
                  </a:cubicBezTo>
                  <a:lnTo>
                    <a:pt x="273" y="1154"/>
                  </a:lnTo>
                  <a:cubicBezTo>
                    <a:pt x="426" y="984"/>
                    <a:pt x="609" y="842"/>
                    <a:pt x="801" y="717"/>
                  </a:cubicBezTo>
                  <a:lnTo>
                    <a:pt x="801" y="717"/>
                  </a:lnTo>
                  <a:cubicBezTo>
                    <a:pt x="801" y="718"/>
                    <a:pt x="801" y="718"/>
                    <a:pt x="801" y="719"/>
                  </a:cubicBezTo>
                  <a:lnTo>
                    <a:pt x="801" y="719"/>
                  </a:lnTo>
                  <a:cubicBezTo>
                    <a:pt x="1027" y="578"/>
                    <a:pt x="1264" y="460"/>
                    <a:pt x="1517" y="376"/>
                  </a:cubicBezTo>
                  <a:close/>
                  <a:moveTo>
                    <a:pt x="5037" y="140"/>
                  </a:moveTo>
                  <a:cubicBezTo>
                    <a:pt x="5058" y="140"/>
                    <a:pt x="5078" y="144"/>
                    <a:pt x="5097" y="148"/>
                  </a:cubicBezTo>
                  <a:cubicBezTo>
                    <a:pt x="5126" y="153"/>
                    <a:pt x="5143" y="160"/>
                    <a:pt x="5165" y="171"/>
                  </a:cubicBezTo>
                  <a:cubicBezTo>
                    <a:pt x="5188" y="182"/>
                    <a:pt x="5206" y="200"/>
                    <a:pt x="5228" y="216"/>
                  </a:cubicBezTo>
                  <a:cubicBezTo>
                    <a:pt x="5246" y="228"/>
                    <a:pt x="5256" y="245"/>
                    <a:pt x="5274" y="268"/>
                  </a:cubicBezTo>
                  <a:cubicBezTo>
                    <a:pt x="5274" y="273"/>
                    <a:pt x="5280" y="279"/>
                    <a:pt x="5285" y="290"/>
                  </a:cubicBezTo>
                  <a:lnTo>
                    <a:pt x="5285" y="307"/>
                  </a:lnTo>
                  <a:lnTo>
                    <a:pt x="5285" y="318"/>
                  </a:lnTo>
                  <a:cubicBezTo>
                    <a:pt x="5285" y="324"/>
                    <a:pt x="5280" y="331"/>
                    <a:pt x="5280" y="342"/>
                  </a:cubicBezTo>
                  <a:cubicBezTo>
                    <a:pt x="5267" y="358"/>
                    <a:pt x="5256" y="370"/>
                    <a:pt x="5240" y="387"/>
                  </a:cubicBezTo>
                  <a:cubicBezTo>
                    <a:pt x="5211" y="421"/>
                    <a:pt x="5177" y="455"/>
                    <a:pt x="5143" y="489"/>
                  </a:cubicBezTo>
                  <a:cubicBezTo>
                    <a:pt x="5115" y="528"/>
                    <a:pt x="5091" y="580"/>
                    <a:pt x="5097" y="638"/>
                  </a:cubicBezTo>
                  <a:cubicBezTo>
                    <a:pt x="5104" y="693"/>
                    <a:pt x="5138" y="745"/>
                    <a:pt x="5188" y="779"/>
                  </a:cubicBezTo>
                  <a:cubicBezTo>
                    <a:pt x="5246" y="813"/>
                    <a:pt x="5308" y="824"/>
                    <a:pt x="5364" y="853"/>
                  </a:cubicBezTo>
                  <a:cubicBezTo>
                    <a:pt x="5376" y="858"/>
                    <a:pt x="5387" y="864"/>
                    <a:pt x="5398" y="876"/>
                  </a:cubicBezTo>
                  <a:cubicBezTo>
                    <a:pt x="5404" y="882"/>
                    <a:pt x="5411" y="887"/>
                    <a:pt x="5416" y="893"/>
                  </a:cubicBezTo>
                  <a:cubicBezTo>
                    <a:pt x="5427" y="910"/>
                    <a:pt x="5432" y="921"/>
                    <a:pt x="5438" y="938"/>
                  </a:cubicBezTo>
                  <a:cubicBezTo>
                    <a:pt x="5438" y="950"/>
                    <a:pt x="5445" y="966"/>
                    <a:pt x="5445" y="978"/>
                  </a:cubicBezTo>
                  <a:lnTo>
                    <a:pt x="5445" y="1013"/>
                  </a:lnTo>
                  <a:cubicBezTo>
                    <a:pt x="5438" y="1034"/>
                    <a:pt x="5427" y="1052"/>
                    <a:pt x="5421" y="1068"/>
                  </a:cubicBezTo>
                  <a:cubicBezTo>
                    <a:pt x="5387" y="1131"/>
                    <a:pt x="5342" y="1188"/>
                    <a:pt x="5319" y="1257"/>
                  </a:cubicBezTo>
                  <a:cubicBezTo>
                    <a:pt x="5291" y="1330"/>
                    <a:pt x="5296" y="1415"/>
                    <a:pt x="5319" y="1495"/>
                  </a:cubicBezTo>
                  <a:cubicBezTo>
                    <a:pt x="5330" y="1535"/>
                    <a:pt x="5348" y="1569"/>
                    <a:pt x="5370" y="1603"/>
                  </a:cubicBezTo>
                  <a:cubicBezTo>
                    <a:pt x="5308" y="1609"/>
                    <a:pt x="5246" y="1609"/>
                    <a:pt x="5183" y="1609"/>
                  </a:cubicBezTo>
                  <a:cubicBezTo>
                    <a:pt x="5120" y="1609"/>
                    <a:pt x="5063" y="1598"/>
                    <a:pt x="5001" y="1585"/>
                  </a:cubicBezTo>
                  <a:cubicBezTo>
                    <a:pt x="4916" y="1564"/>
                    <a:pt x="4836" y="1535"/>
                    <a:pt x="4756" y="1495"/>
                  </a:cubicBezTo>
                  <a:cubicBezTo>
                    <a:pt x="4729" y="1478"/>
                    <a:pt x="4700" y="1461"/>
                    <a:pt x="4671" y="1444"/>
                  </a:cubicBezTo>
                  <a:cubicBezTo>
                    <a:pt x="4660" y="1433"/>
                    <a:pt x="4643" y="1433"/>
                    <a:pt x="4632" y="1433"/>
                  </a:cubicBezTo>
                  <a:cubicBezTo>
                    <a:pt x="4609" y="1433"/>
                    <a:pt x="4585" y="1438"/>
                    <a:pt x="4575" y="1461"/>
                  </a:cubicBezTo>
                  <a:cubicBezTo>
                    <a:pt x="4551" y="1490"/>
                    <a:pt x="4558" y="1540"/>
                    <a:pt x="4592" y="1558"/>
                  </a:cubicBezTo>
                  <a:cubicBezTo>
                    <a:pt x="4705" y="1637"/>
                    <a:pt x="4831" y="1705"/>
                    <a:pt x="4967" y="1750"/>
                  </a:cubicBezTo>
                  <a:cubicBezTo>
                    <a:pt x="5029" y="1774"/>
                    <a:pt x="5097" y="1790"/>
                    <a:pt x="5165" y="1802"/>
                  </a:cubicBezTo>
                  <a:cubicBezTo>
                    <a:pt x="5191" y="1806"/>
                    <a:pt x="5218" y="1808"/>
                    <a:pt x="5245" y="1808"/>
                  </a:cubicBezTo>
                  <a:cubicBezTo>
                    <a:pt x="5295" y="1808"/>
                    <a:pt x="5345" y="1801"/>
                    <a:pt x="5393" y="1790"/>
                  </a:cubicBezTo>
                  <a:cubicBezTo>
                    <a:pt x="5416" y="1784"/>
                    <a:pt x="5438" y="1768"/>
                    <a:pt x="5456" y="1745"/>
                  </a:cubicBezTo>
                  <a:cubicBezTo>
                    <a:pt x="5484" y="1797"/>
                    <a:pt x="5513" y="1842"/>
                    <a:pt x="5529" y="1892"/>
                  </a:cubicBezTo>
                  <a:cubicBezTo>
                    <a:pt x="5535" y="1921"/>
                    <a:pt x="5540" y="1944"/>
                    <a:pt x="5540" y="1973"/>
                  </a:cubicBezTo>
                  <a:cubicBezTo>
                    <a:pt x="5540" y="1994"/>
                    <a:pt x="5540" y="2023"/>
                    <a:pt x="5535" y="2052"/>
                  </a:cubicBezTo>
                  <a:cubicBezTo>
                    <a:pt x="5529" y="2080"/>
                    <a:pt x="5518" y="2114"/>
                    <a:pt x="5501" y="2143"/>
                  </a:cubicBezTo>
                  <a:cubicBezTo>
                    <a:pt x="5490" y="2165"/>
                    <a:pt x="5479" y="2188"/>
                    <a:pt x="5461" y="2206"/>
                  </a:cubicBezTo>
                  <a:cubicBezTo>
                    <a:pt x="5445" y="2217"/>
                    <a:pt x="5427" y="2233"/>
                    <a:pt x="5411" y="2245"/>
                  </a:cubicBezTo>
                  <a:cubicBezTo>
                    <a:pt x="5387" y="2256"/>
                    <a:pt x="5364" y="2267"/>
                    <a:pt x="5342" y="2279"/>
                  </a:cubicBezTo>
                  <a:cubicBezTo>
                    <a:pt x="5308" y="2285"/>
                    <a:pt x="5274" y="2290"/>
                    <a:pt x="5240" y="2296"/>
                  </a:cubicBezTo>
                  <a:cubicBezTo>
                    <a:pt x="5165" y="2296"/>
                    <a:pt x="5091" y="2290"/>
                    <a:pt x="5023" y="2274"/>
                  </a:cubicBezTo>
                  <a:cubicBezTo>
                    <a:pt x="4887" y="2240"/>
                    <a:pt x="4763" y="2188"/>
                    <a:pt x="4643" y="2125"/>
                  </a:cubicBezTo>
                  <a:cubicBezTo>
                    <a:pt x="4506" y="2057"/>
                    <a:pt x="4375" y="1973"/>
                    <a:pt x="4262" y="1870"/>
                  </a:cubicBezTo>
                  <a:cubicBezTo>
                    <a:pt x="4239" y="1847"/>
                    <a:pt x="4217" y="1824"/>
                    <a:pt x="4194" y="1802"/>
                  </a:cubicBezTo>
                  <a:cubicBezTo>
                    <a:pt x="4171" y="1774"/>
                    <a:pt x="4149" y="1745"/>
                    <a:pt x="4131" y="1716"/>
                  </a:cubicBezTo>
                  <a:cubicBezTo>
                    <a:pt x="4115" y="1688"/>
                    <a:pt x="4097" y="1660"/>
                    <a:pt x="4086" y="1632"/>
                  </a:cubicBezTo>
                  <a:cubicBezTo>
                    <a:pt x="4081" y="1614"/>
                    <a:pt x="4069" y="1598"/>
                    <a:pt x="4052" y="1585"/>
                  </a:cubicBezTo>
                  <a:cubicBezTo>
                    <a:pt x="4037" y="1571"/>
                    <a:pt x="4014" y="1564"/>
                    <a:pt x="3991" y="1564"/>
                  </a:cubicBezTo>
                  <a:cubicBezTo>
                    <a:pt x="3979" y="1564"/>
                    <a:pt x="3967" y="1565"/>
                    <a:pt x="3955" y="1569"/>
                  </a:cubicBezTo>
                  <a:cubicBezTo>
                    <a:pt x="3927" y="1585"/>
                    <a:pt x="3916" y="1609"/>
                    <a:pt x="3910" y="1643"/>
                  </a:cubicBezTo>
                  <a:cubicBezTo>
                    <a:pt x="3870" y="1694"/>
                    <a:pt x="3830" y="1750"/>
                    <a:pt x="3790" y="1808"/>
                  </a:cubicBezTo>
                  <a:cubicBezTo>
                    <a:pt x="3745" y="1870"/>
                    <a:pt x="3699" y="1926"/>
                    <a:pt x="3649" y="1984"/>
                  </a:cubicBezTo>
                  <a:cubicBezTo>
                    <a:pt x="3546" y="2091"/>
                    <a:pt x="3439" y="2188"/>
                    <a:pt x="3313" y="2267"/>
                  </a:cubicBezTo>
                  <a:cubicBezTo>
                    <a:pt x="3171" y="2353"/>
                    <a:pt x="3024" y="2421"/>
                    <a:pt x="2864" y="2472"/>
                  </a:cubicBezTo>
                  <a:cubicBezTo>
                    <a:pt x="2705" y="2524"/>
                    <a:pt x="2540" y="2552"/>
                    <a:pt x="2369" y="2558"/>
                  </a:cubicBezTo>
                  <a:cubicBezTo>
                    <a:pt x="2333" y="2560"/>
                    <a:pt x="2296" y="2561"/>
                    <a:pt x="2259" y="2561"/>
                  </a:cubicBezTo>
                  <a:cubicBezTo>
                    <a:pt x="2114" y="2561"/>
                    <a:pt x="1970" y="2544"/>
                    <a:pt x="1824" y="2513"/>
                  </a:cubicBezTo>
                  <a:cubicBezTo>
                    <a:pt x="1784" y="2500"/>
                    <a:pt x="1739" y="2489"/>
                    <a:pt x="1694" y="2479"/>
                  </a:cubicBezTo>
                  <a:cubicBezTo>
                    <a:pt x="1694" y="2472"/>
                    <a:pt x="1700" y="2472"/>
                    <a:pt x="1700" y="2472"/>
                  </a:cubicBezTo>
                  <a:cubicBezTo>
                    <a:pt x="1728" y="2432"/>
                    <a:pt x="1756" y="2393"/>
                    <a:pt x="1779" y="2353"/>
                  </a:cubicBezTo>
                  <a:cubicBezTo>
                    <a:pt x="1824" y="2262"/>
                    <a:pt x="1865" y="2172"/>
                    <a:pt x="1892" y="2075"/>
                  </a:cubicBezTo>
                  <a:cubicBezTo>
                    <a:pt x="1955" y="1870"/>
                    <a:pt x="1983" y="1654"/>
                    <a:pt x="1983" y="1438"/>
                  </a:cubicBezTo>
                  <a:cubicBezTo>
                    <a:pt x="1978" y="1223"/>
                    <a:pt x="1949" y="1006"/>
                    <a:pt x="1887" y="796"/>
                  </a:cubicBezTo>
                  <a:cubicBezTo>
                    <a:pt x="1836" y="631"/>
                    <a:pt x="1763" y="467"/>
                    <a:pt x="1648" y="331"/>
                  </a:cubicBezTo>
                  <a:cubicBezTo>
                    <a:pt x="1870" y="268"/>
                    <a:pt x="2097" y="222"/>
                    <a:pt x="2330" y="211"/>
                  </a:cubicBezTo>
                  <a:cubicBezTo>
                    <a:pt x="2358" y="210"/>
                    <a:pt x="2387" y="209"/>
                    <a:pt x="2415" y="209"/>
                  </a:cubicBezTo>
                  <a:cubicBezTo>
                    <a:pt x="2563" y="209"/>
                    <a:pt x="2711" y="222"/>
                    <a:pt x="2854" y="250"/>
                  </a:cubicBezTo>
                  <a:cubicBezTo>
                    <a:pt x="2978" y="279"/>
                    <a:pt x="3098" y="324"/>
                    <a:pt x="3211" y="381"/>
                  </a:cubicBezTo>
                  <a:cubicBezTo>
                    <a:pt x="3319" y="438"/>
                    <a:pt x="3415" y="507"/>
                    <a:pt x="3501" y="591"/>
                  </a:cubicBezTo>
                  <a:cubicBezTo>
                    <a:pt x="3591" y="677"/>
                    <a:pt x="3672" y="774"/>
                    <a:pt x="3740" y="876"/>
                  </a:cubicBezTo>
                  <a:cubicBezTo>
                    <a:pt x="3762" y="916"/>
                    <a:pt x="3785" y="950"/>
                    <a:pt x="3808" y="989"/>
                  </a:cubicBezTo>
                  <a:cubicBezTo>
                    <a:pt x="3824" y="1018"/>
                    <a:pt x="3853" y="1038"/>
                    <a:pt x="3885" y="1038"/>
                  </a:cubicBezTo>
                  <a:cubicBezTo>
                    <a:pt x="3897" y="1038"/>
                    <a:pt x="3909" y="1035"/>
                    <a:pt x="3921" y="1029"/>
                  </a:cubicBezTo>
                  <a:cubicBezTo>
                    <a:pt x="3955" y="1013"/>
                    <a:pt x="3979" y="966"/>
                    <a:pt x="3961" y="927"/>
                  </a:cubicBezTo>
                  <a:cubicBezTo>
                    <a:pt x="4006" y="876"/>
                    <a:pt x="4058" y="819"/>
                    <a:pt x="4103" y="767"/>
                  </a:cubicBezTo>
                  <a:cubicBezTo>
                    <a:pt x="4273" y="586"/>
                    <a:pt x="4456" y="415"/>
                    <a:pt x="4660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33" y="153"/>
                    <a:pt x="4973" y="142"/>
                    <a:pt x="5012" y="142"/>
                  </a:cubicBezTo>
                  <a:cubicBezTo>
                    <a:pt x="5021" y="141"/>
                    <a:pt x="5029" y="140"/>
                    <a:pt x="5037" y="140"/>
                  </a:cubicBezTo>
                  <a:close/>
                  <a:moveTo>
                    <a:pt x="2348" y="1"/>
                  </a:moveTo>
                  <a:cubicBezTo>
                    <a:pt x="2251" y="6"/>
                    <a:pt x="2159" y="17"/>
                    <a:pt x="2063" y="35"/>
                  </a:cubicBezTo>
                  <a:cubicBezTo>
                    <a:pt x="1870" y="69"/>
                    <a:pt x="1677" y="119"/>
                    <a:pt x="1490" y="187"/>
                  </a:cubicBezTo>
                  <a:cubicBezTo>
                    <a:pt x="1302" y="256"/>
                    <a:pt x="1126" y="342"/>
                    <a:pt x="950" y="438"/>
                  </a:cubicBezTo>
                  <a:cubicBezTo>
                    <a:pt x="785" y="528"/>
                    <a:pt x="620" y="643"/>
                    <a:pt x="472" y="762"/>
                  </a:cubicBezTo>
                  <a:cubicBezTo>
                    <a:pt x="331" y="876"/>
                    <a:pt x="200" y="1000"/>
                    <a:pt x="85" y="1137"/>
                  </a:cubicBezTo>
                  <a:cubicBezTo>
                    <a:pt x="63" y="1165"/>
                    <a:pt x="46" y="1194"/>
                    <a:pt x="24" y="1223"/>
                  </a:cubicBezTo>
                  <a:cubicBezTo>
                    <a:pt x="1" y="1251"/>
                    <a:pt x="6" y="1285"/>
                    <a:pt x="24" y="1307"/>
                  </a:cubicBezTo>
                  <a:cubicBezTo>
                    <a:pt x="17" y="1325"/>
                    <a:pt x="17" y="1347"/>
                    <a:pt x="29" y="1359"/>
                  </a:cubicBezTo>
                  <a:cubicBezTo>
                    <a:pt x="262" y="1779"/>
                    <a:pt x="603" y="2131"/>
                    <a:pt x="1012" y="2376"/>
                  </a:cubicBezTo>
                  <a:cubicBezTo>
                    <a:pt x="1391" y="2606"/>
                    <a:pt x="1832" y="2741"/>
                    <a:pt x="2276" y="2741"/>
                  </a:cubicBezTo>
                  <a:cubicBezTo>
                    <a:pt x="2304" y="2741"/>
                    <a:pt x="2331" y="2740"/>
                    <a:pt x="2358" y="2739"/>
                  </a:cubicBezTo>
                  <a:cubicBezTo>
                    <a:pt x="2523" y="2734"/>
                    <a:pt x="2683" y="2710"/>
                    <a:pt x="2836" y="2671"/>
                  </a:cubicBezTo>
                  <a:cubicBezTo>
                    <a:pt x="3001" y="2626"/>
                    <a:pt x="3154" y="2563"/>
                    <a:pt x="3302" y="2484"/>
                  </a:cubicBezTo>
                  <a:cubicBezTo>
                    <a:pt x="3460" y="2393"/>
                    <a:pt x="3614" y="2274"/>
                    <a:pt x="3745" y="2143"/>
                  </a:cubicBezTo>
                  <a:cubicBezTo>
                    <a:pt x="3814" y="2075"/>
                    <a:pt x="3876" y="2001"/>
                    <a:pt x="3932" y="1926"/>
                  </a:cubicBezTo>
                  <a:cubicBezTo>
                    <a:pt x="3955" y="1899"/>
                    <a:pt x="3979" y="1865"/>
                    <a:pt x="3995" y="1831"/>
                  </a:cubicBezTo>
                  <a:cubicBezTo>
                    <a:pt x="4024" y="1870"/>
                    <a:pt x="4052" y="1904"/>
                    <a:pt x="4081" y="1939"/>
                  </a:cubicBezTo>
                  <a:cubicBezTo>
                    <a:pt x="4137" y="1994"/>
                    <a:pt x="4205" y="2046"/>
                    <a:pt x="4268" y="2097"/>
                  </a:cubicBezTo>
                  <a:cubicBezTo>
                    <a:pt x="4341" y="2149"/>
                    <a:pt x="4415" y="2199"/>
                    <a:pt x="4495" y="2240"/>
                  </a:cubicBezTo>
                  <a:cubicBezTo>
                    <a:pt x="4580" y="2290"/>
                    <a:pt x="4671" y="2330"/>
                    <a:pt x="4763" y="2364"/>
                  </a:cubicBezTo>
                  <a:cubicBezTo>
                    <a:pt x="4898" y="2416"/>
                    <a:pt x="5042" y="2456"/>
                    <a:pt x="5188" y="2456"/>
                  </a:cubicBezTo>
                  <a:cubicBezTo>
                    <a:pt x="5218" y="2456"/>
                    <a:pt x="5249" y="2454"/>
                    <a:pt x="5280" y="2450"/>
                  </a:cubicBezTo>
                  <a:cubicBezTo>
                    <a:pt x="5359" y="2444"/>
                    <a:pt x="5432" y="2416"/>
                    <a:pt x="5501" y="2376"/>
                  </a:cubicBezTo>
                  <a:cubicBezTo>
                    <a:pt x="5563" y="2330"/>
                    <a:pt x="5608" y="2267"/>
                    <a:pt x="5642" y="2199"/>
                  </a:cubicBezTo>
                  <a:cubicBezTo>
                    <a:pt x="5666" y="2154"/>
                    <a:pt x="5676" y="2109"/>
                    <a:pt x="5689" y="2063"/>
                  </a:cubicBezTo>
                  <a:cubicBezTo>
                    <a:pt x="5700" y="2001"/>
                    <a:pt x="5694" y="1939"/>
                    <a:pt x="5676" y="1876"/>
                  </a:cubicBezTo>
                  <a:cubicBezTo>
                    <a:pt x="5649" y="1763"/>
                    <a:pt x="5574" y="1671"/>
                    <a:pt x="5513" y="1574"/>
                  </a:cubicBezTo>
                  <a:cubicBezTo>
                    <a:pt x="5484" y="1535"/>
                    <a:pt x="5466" y="1495"/>
                    <a:pt x="5450" y="1449"/>
                  </a:cubicBezTo>
                  <a:cubicBezTo>
                    <a:pt x="5438" y="1427"/>
                    <a:pt x="5432" y="1398"/>
                    <a:pt x="5432" y="1370"/>
                  </a:cubicBezTo>
                  <a:cubicBezTo>
                    <a:pt x="5432" y="1353"/>
                    <a:pt x="5432" y="1336"/>
                    <a:pt x="5438" y="1319"/>
                  </a:cubicBezTo>
                  <a:cubicBezTo>
                    <a:pt x="5445" y="1291"/>
                    <a:pt x="5456" y="1262"/>
                    <a:pt x="5466" y="1239"/>
                  </a:cubicBezTo>
                  <a:cubicBezTo>
                    <a:pt x="5495" y="1188"/>
                    <a:pt x="5529" y="1142"/>
                    <a:pt x="5552" y="1092"/>
                  </a:cubicBezTo>
                  <a:cubicBezTo>
                    <a:pt x="5558" y="1063"/>
                    <a:pt x="5569" y="1029"/>
                    <a:pt x="5569" y="1000"/>
                  </a:cubicBezTo>
                  <a:cubicBezTo>
                    <a:pt x="5569" y="961"/>
                    <a:pt x="5558" y="921"/>
                    <a:pt x="5547" y="882"/>
                  </a:cubicBezTo>
                  <a:cubicBezTo>
                    <a:pt x="5535" y="853"/>
                    <a:pt x="5513" y="819"/>
                    <a:pt x="5490" y="796"/>
                  </a:cubicBezTo>
                  <a:cubicBezTo>
                    <a:pt x="5466" y="774"/>
                    <a:pt x="5438" y="756"/>
                    <a:pt x="5411" y="745"/>
                  </a:cubicBezTo>
                  <a:cubicBezTo>
                    <a:pt x="5359" y="717"/>
                    <a:pt x="5301" y="706"/>
                    <a:pt x="5251" y="683"/>
                  </a:cubicBezTo>
                  <a:cubicBezTo>
                    <a:pt x="5246" y="677"/>
                    <a:pt x="5233" y="672"/>
                    <a:pt x="5228" y="665"/>
                  </a:cubicBezTo>
                  <a:cubicBezTo>
                    <a:pt x="5222" y="665"/>
                    <a:pt x="5222" y="659"/>
                    <a:pt x="5217" y="654"/>
                  </a:cubicBezTo>
                  <a:cubicBezTo>
                    <a:pt x="5217" y="654"/>
                    <a:pt x="5217" y="648"/>
                    <a:pt x="5211" y="643"/>
                  </a:cubicBezTo>
                  <a:lnTo>
                    <a:pt x="5211" y="620"/>
                  </a:lnTo>
                  <a:lnTo>
                    <a:pt x="5211" y="603"/>
                  </a:lnTo>
                  <a:cubicBezTo>
                    <a:pt x="5211" y="597"/>
                    <a:pt x="5217" y="586"/>
                    <a:pt x="5217" y="580"/>
                  </a:cubicBezTo>
                  <a:cubicBezTo>
                    <a:pt x="5228" y="563"/>
                    <a:pt x="5246" y="546"/>
                    <a:pt x="5262" y="528"/>
                  </a:cubicBezTo>
                  <a:cubicBezTo>
                    <a:pt x="5308" y="478"/>
                    <a:pt x="5364" y="433"/>
                    <a:pt x="5387" y="365"/>
                  </a:cubicBezTo>
                  <a:cubicBezTo>
                    <a:pt x="5398" y="331"/>
                    <a:pt x="5398" y="290"/>
                    <a:pt x="5387" y="262"/>
                  </a:cubicBezTo>
                  <a:cubicBezTo>
                    <a:pt x="5370" y="211"/>
                    <a:pt x="5342" y="171"/>
                    <a:pt x="5301" y="132"/>
                  </a:cubicBezTo>
                  <a:cubicBezTo>
                    <a:pt x="5274" y="108"/>
                    <a:pt x="5240" y="85"/>
                    <a:pt x="5206" y="69"/>
                  </a:cubicBezTo>
                  <a:cubicBezTo>
                    <a:pt x="5172" y="46"/>
                    <a:pt x="5131" y="40"/>
                    <a:pt x="5091" y="35"/>
                  </a:cubicBezTo>
                  <a:cubicBezTo>
                    <a:pt x="5075" y="29"/>
                    <a:pt x="5052" y="29"/>
                    <a:pt x="5036" y="29"/>
                  </a:cubicBezTo>
                  <a:cubicBezTo>
                    <a:pt x="4978" y="29"/>
                    <a:pt x="4921" y="40"/>
                    <a:pt x="4865" y="58"/>
                  </a:cubicBezTo>
                  <a:cubicBezTo>
                    <a:pt x="4779" y="85"/>
                    <a:pt x="4700" y="126"/>
                    <a:pt x="4626" y="171"/>
                  </a:cubicBezTo>
                  <a:cubicBezTo>
                    <a:pt x="4540" y="222"/>
                    <a:pt x="4461" y="284"/>
                    <a:pt x="4388" y="347"/>
                  </a:cubicBezTo>
                  <a:cubicBezTo>
                    <a:pt x="4239" y="467"/>
                    <a:pt x="4108" y="597"/>
                    <a:pt x="3984" y="733"/>
                  </a:cubicBezTo>
                  <a:cubicBezTo>
                    <a:pt x="3961" y="762"/>
                    <a:pt x="3938" y="790"/>
                    <a:pt x="3916" y="813"/>
                  </a:cubicBezTo>
                  <a:cubicBezTo>
                    <a:pt x="3910" y="801"/>
                    <a:pt x="3904" y="796"/>
                    <a:pt x="3898" y="785"/>
                  </a:cubicBezTo>
                  <a:cubicBezTo>
                    <a:pt x="3876" y="733"/>
                    <a:pt x="3848" y="688"/>
                    <a:pt x="3819" y="643"/>
                  </a:cubicBezTo>
                  <a:cubicBezTo>
                    <a:pt x="3767" y="563"/>
                    <a:pt x="3711" y="494"/>
                    <a:pt x="3643" y="426"/>
                  </a:cubicBezTo>
                  <a:cubicBezTo>
                    <a:pt x="3512" y="297"/>
                    <a:pt x="3353" y="194"/>
                    <a:pt x="3177" y="126"/>
                  </a:cubicBezTo>
                  <a:cubicBezTo>
                    <a:pt x="3006" y="51"/>
                    <a:pt x="2825" y="17"/>
                    <a:pt x="2642" y="6"/>
                  </a:cubicBezTo>
                  <a:cubicBezTo>
                    <a:pt x="2597" y="1"/>
                    <a:pt x="2552" y="1"/>
                    <a:pt x="25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2"/>
            <p:cNvSpPr/>
            <p:nvPr/>
          </p:nvSpPr>
          <p:spPr>
            <a:xfrm flipH="1">
              <a:off x="974075" y="3501779"/>
              <a:ext cx="57050" cy="193276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45" y="0"/>
                  </a:moveTo>
                  <a:cubicBezTo>
                    <a:pt x="1676" y="124"/>
                    <a:pt x="1580" y="227"/>
                    <a:pt x="1466" y="289"/>
                  </a:cubicBezTo>
                  <a:cubicBezTo>
                    <a:pt x="1398" y="329"/>
                    <a:pt x="1325" y="358"/>
                    <a:pt x="1244" y="375"/>
                  </a:cubicBezTo>
                  <a:cubicBezTo>
                    <a:pt x="1244" y="437"/>
                    <a:pt x="1250" y="499"/>
                    <a:pt x="1250" y="557"/>
                  </a:cubicBezTo>
                  <a:lnTo>
                    <a:pt x="1256" y="539"/>
                  </a:lnTo>
                  <a:cubicBezTo>
                    <a:pt x="1262" y="625"/>
                    <a:pt x="1267" y="716"/>
                    <a:pt x="1278" y="806"/>
                  </a:cubicBezTo>
                  <a:lnTo>
                    <a:pt x="1301" y="948"/>
                  </a:lnTo>
                  <a:lnTo>
                    <a:pt x="1312" y="1050"/>
                  </a:lnTo>
                  <a:lnTo>
                    <a:pt x="1318" y="1097"/>
                  </a:lnTo>
                  <a:lnTo>
                    <a:pt x="1325" y="1113"/>
                  </a:lnTo>
                  <a:cubicBezTo>
                    <a:pt x="1330" y="1176"/>
                    <a:pt x="1341" y="1244"/>
                    <a:pt x="1341" y="1307"/>
                  </a:cubicBezTo>
                  <a:cubicBezTo>
                    <a:pt x="1346" y="1352"/>
                    <a:pt x="1346" y="1404"/>
                    <a:pt x="1346" y="1443"/>
                  </a:cubicBezTo>
                  <a:cubicBezTo>
                    <a:pt x="1346" y="1460"/>
                    <a:pt x="1346" y="1472"/>
                    <a:pt x="1341" y="1483"/>
                  </a:cubicBezTo>
                  <a:cubicBezTo>
                    <a:pt x="1370" y="1506"/>
                    <a:pt x="1386" y="1517"/>
                    <a:pt x="1404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3" y="1807"/>
                    <a:pt x="1687" y="1881"/>
                    <a:pt x="1711" y="1960"/>
                  </a:cubicBezTo>
                  <a:cubicBezTo>
                    <a:pt x="1734" y="2046"/>
                    <a:pt x="1734" y="2131"/>
                    <a:pt x="1711" y="2210"/>
                  </a:cubicBezTo>
                  <a:cubicBezTo>
                    <a:pt x="1693" y="2290"/>
                    <a:pt x="1648" y="2369"/>
                    <a:pt x="1585" y="2432"/>
                  </a:cubicBezTo>
                  <a:cubicBezTo>
                    <a:pt x="1495" y="2523"/>
                    <a:pt x="1370" y="2585"/>
                    <a:pt x="1210" y="2626"/>
                  </a:cubicBezTo>
                  <a:cubicBezTo>
                    <a:pt x="1222" y="2660"/>
                    <a:pt x="1233" y="2687"/>
                    <a:pt x="1244" y="2721"/>
                  </a:cubicBezTo>
                  <a:cubicBezTo>
                    <a:pt x="1291" y="2830"/>
                    <a:pt x="1307" y="2949"/>
                    <a:pt x="1296" y="3051"/>
                  </a:cubicBezTo>
                  <a:cubicBezTo>
                    <a:pt x="1291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44" y="3415"/>
                    <a:pt x="1250" y="3483"/>
                    <a:pt x="1250" y="3552"/>
                  </a:cubicBezTo>
                  <a:cubicBezTo>
                    <a:pt x="1244" y="3631"/>
                    <a:pt x="1239" y="3693"/>
                    <a:pt x="1233" y="3751"/>
                  </a:cubicBezTo>
                  <a:cubicBezTo>
                    <a:pt x="1222" y="3801"/>
                    <a:pt x="1210" y="3864"/>
                    <a:pt x="1188" y="3921"/>
                  </a:cubicBezTo>
                  <a:cubicBezTo>
                    <a:pt x="1165" y="3972"/>
                    <a:pt x="1142" y="4023"/>
                    <a:pt x="1097" y="4058"/>
                  </a:cubicBezTo>
                  <a:cubicBezTo>
                    <a:pt x="1074" y="4068"/>
                    <a:pt x="1045" y="4092"/>
                    <a:pt x="1011" y="4097"/>
                  </a:cubicBezTo>
                  <a:lnTo>
                    <a:pt x="971" y="4097"/>
                  </a:lnTo>
                  <a:cubicBezTo>
                    <a:pt x="955" y="4097"/>
                    <a:pt x="943" y="4097"/>
                    <a:pt x="921" y="4092"/>
                  </a:cubicBezTo>
                  <a:cubicBezTo>
                    <a:pt x="869" y="4079"/>
                    <a:pt x="819" y="4051"/>
                    <a:pt x="761" y="3995"/>
                  </a:cubicBezTo>
                  <a:cubicBezTo>
                    <a:pt x="727" y="3961"/>
                    <a:pt x="693" y="3921"/>
                    <a:pt x="654" y="3869"/>
                  </a:cubicBezTo>
                  <a:cubicBezTo>
                    <a:pt x="585" y="3893"/>
                    <a:pt x="523" y="3909"/>
                    <a:pt x="465" y="3914"/>
                  </a:cubicBezTo>
                  <a:cubicBezTo>
                    <a:pt x="404" y="3927"/>
                    <a:pt x="347" y="3932"/>
                    <a:pt x="290" y="3932"/>
                  </a:cubicBezTo>
                  <a:cubicBezTo>
                    <a:pt x="239" y="3932"/>
                    <a:pt x="182" y="3927"/>
                    <a:pt x="119" y="3914"/>
                  </a:cubicBezTo>
                  <a:cubicBezTo>
                    <a:pt x="80" y="3903"/>
                    <a:pt x="40" y="3893"/>
                    <a:pt x="0" y="3880"/>
                  </a:cubicBezTo>
                  <a:lnTo>
                    <a:pt x="0" y="3880"/>
                  </a:lnTo>
                  <a:cubicBezTo>
                    <a:pt x="0" y="3893"/>
                    <a:pt x="11" y="3903"/>
                    <a:pt x="17" y="3914"/>
                  </a:cubicBezTo>
                  <a:cubicBezTo>
                    <a:pt x="45" y="3948"/>
                    <a:pt x="80" y="3989"/>
                    <a:pt x="119" y="4023"/>
                  </a:cubicBezTo>
                  <a:cubicBezTo>
                    <a:pt x="210" y="4097"/>
                    <a:pt x="318" y="4153"/>
                    <a:pt x="410" y="4199"/>
                  </a:cubicBezTo>
                  <a:cubicBezTo>
                    <a:pt x="512" y="4250"/>
                    <a:pt x="614" y="4307"/>
                    <a:pt x="704" y="4381"/>
                  </a:cubicBezTo>
                  <a:cubicBezTo>
                    <a:pt x="751" y="4420"/>
                    <a:pt x="790" y="4467"/>
                    <a:pt x="830" y="4523"/>
                  </a:cubicBezTo>
                  <a:cubicBezTo>
                    <a:pt x="864" y="4569"/>
                    <a:pt x="887" y="4614"/>
                    <a:pt x="909" y="4677"/>
                  </a:cubicBezTo>
                  <a:cubicBezTo>
                    <a:pt x="926" y="4727"/>
                    <a:pt x="937" y="4784"/>
                    <a:pt x="950" y="4842"/>
                  </a:cubicBezTo>
                  <a:cubicBezTo>
                    <a:pt x="955" y="4915"/>
                    <a:pt x="961" y="4978"/>
                    <a:pt x="961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1" y="5716"/>
                    <a:pt x="847" y="5852"/>
                  </a:cubicBezTo>
                  <a:cubicBezTo>
                    <a:pt x="819" y="5954"/>
                    <a:pt x="654" y="6466"/>
                    <a:pt x="620" y="6568"/>
                  </a:cubicBezTo>
                  <a:lnTo>
                    <a:pt x="1910" y="6324"/>
                  </a:lnTo>
                  <a:cubicBezTo>
                    <a:pt x="1910" y="6216"/>
                    <a:pt x="1847" y="5909"/>
                    <a:pt x="1852" y="5802"/>
                  </a:cubicBezTo>
                  <a:lnTo>
                    <a:pt x="1852" y="5369"/>
                  </a:lnTo>
                  <a:cubicBezTo>
                    <a:pt x="1858" y="5086"/>
                    <a:pt x="1863" y="4808"/>
                    <a:pt x="1876" y="4523"/>
                  </a:cubicBezTo>
                  <a:cubicBezTo>
                    <a:pt x="1876" y="4318"/>
                    <a:pt x="1881" y="4108"/>
                    <a:pt x="1892" y="3903"/>
                  </a:cubicBezTo>
                  <a:cubicBezTo>
                    <a:pt x="1892" y="3727"/>
                    <a:pt x="1897" y="3557"/>
                    <a:pt x="1904" y="3387"/>
                  </a:cubicBezTo>
                  <a:cubicBezTo>
                    <a:pt x="1915" y="3006"/>
                    <a:pt x="1921" y="2626"/>
                    <a:pt x="1926" y="2244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9"/>
                    <a:pt x="1921" y="478"/>
                    <a:pt x="1897" y="130"/>
                  </a:cubicBezTo>
                  <a:cubicBezTo>
                    <a:pt x="1847" y="90"/>
                    <a:pt x="1795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2"/>
            <p:cNvSpPr/>
            <p:nvPr/>
          </p:nvSpPr>
          <p:spPr>
            <a:xfrm flipH="1">
              <a:off x="894840" y="3386413"/>
              <a:ext cx="192629" cy="223376"/>
            </a:xfrm>
            <a:custGeom>
              <a:avLst/>
              <a:gdLst/>
              <a:ahLst/>
              <a:cxnLst/>
              <a:rect l="l" t="t" r="r" b="b"/>
              <a:pathLst>
                <a:path w="6547" h="7592" extrusionOk="0">
                  <a:moveTo>
                    <a:pt x="3012" y="1"/>
                  </a:moveTo>
                  <a:cubicBezTo>
                    <a:pt x="2926" y="11"/>
                    <a:pt x="2841" y="28"/>
                    <a:pt x="2762" y="56"/>
                  </a:cubicBezTo>
                  <a:cubicBezTo>
                    <a:pt x="2676" y="91"/>
                    <a:pt x="2597" y="137"/>
                    <a:pt x="2524" y="187"/>
                  </a:cubicBezTo>
                  <a:cubicBezTo>
                    <a:pt x="2449" y="245"/>
                    <a:pt x="2380" y="307"/>
                    <a:pt x="2319" y="376"/>
                  </a:cubicBezTo>
                  <a:cubicBezTo>
                    <a:pt x="2256" y="455"/>
                    <a:pt x="2199" y="539"/>
                    <a:pt x="2154" y="636"/>
                  </a:cubicBezTo>
                  <a:cubicBezTo>
                    <a:pt x="2102" y="738"/>
                    <a:pt x="2068" y="853"/>
                    <a:pt x="2052" y="966"/>
                  </a:cubicBezTo>
                  <a:cubicBezTo>
                    <a:pt x="2040" y="1017"/>
                    <a:pt x="2034" y="1068"/>
                    <a:pt x="2034" y="1119"/>
                  </a:cubicBezTo>
                  <a:cubicBezTo>
                    <a:pt x="2029" y="1176"/>
                    <a:pt x="2000" y="1228"/>
                    <a:pt x="1955" y="1250"/>
                  </a:cubicBezTo>
                  <a:cubicBezTo>
                    <a:pt x="1932" y="1262"/>
                    <a:pt x="1910" y="1267"/>
                    <a:pt x="1881" y="1267"/>
                  </a:cubicBezTo>
                  <a:cubicBezTo>
                    <a:pt x="1858" y="1267"/>
                    <a:pt x="1830" y="1262"/>
                    <a:pt x="1795" y="1244"/>
                  </a:cubicBezTo>
                  <a:cubicBezTo>
                    <a:pt x="1779" y="1233"/>
                    <a:pt x="1756" y="1221"/>
                    <a:pt x="1733" y="1210"/>
                  </a:cubicBezTo>
                  <a:cubicBezTo>
                    <a:pt x="1648" y="1176"/>
                    <a:pt x="1562" y="1147"/>
                    <a:pt x="1478" y="1131"/>
                  </a:cubicBezTo>
                  <a:cubicBezTo>
                    <a:pt x="1420" y="1119"/>
                    <a:pt x="1370" y="1119"/>
                    <a:pt x="1318" y="1119"/>
                  </a:cubicBezTo>
                  <a:lnTo>
                    <a:pt x="1244" y="1119"/>
                  </a:lnTo>
                  <a:cubicBezTo>
                    <a:pt x="1171" y="1131"/>
                    <a:pt x="1097" y="1147"/>
                    <a:pt x="1029" y="1171"/>
                  </a:cubicBezTo>
                  <a:cubicBezTo>
                    <a:pt x="961" y="1199"/>
                    <a:pt x="898" y="1233"/>
                    <a:pt x="835" y="1273"/>
                  </a:cubicBezTo>
                  <a:cubicBezTo>
                    <a:pt x="785" y="1312"/>
                    <a:pt x="733" y="1357"/>
                    <a:pt x="688" y="1404"/>
                  </a:cubicBezTo>
                  <a:cubicBezTo>
                    <a:pt x="654" y="1449"/>
                    <a:pt x="625" y="1494"/>
                    <a:pt x="602" y="1546"/>
                  </a:cubicBezTo>
                  <a:cubicBezTo>
                    <a:pt x="580" y="1591"/>
                    <a:pt x="563" y="1643"/>
                    <a:pt x="552" y="1693"/>
                  </a:cubicBezTo>
                  <a:cubicBezTo>
                    <a:pt x="546" y="1739"/>
                    <a:pt x="546" y="1779"/>
                    <a:pt x="546" y="1824"/>
                  </a:cubicBezTo>
                  <a:cubicBezTo>
                    <a:pt x="552" y="1869"/>
                    <a:pt x="563" y="1915"/>
                    <a:pt x="580" y="1955"/>
                  </a:cubicBezTo>
                  <a:cubicBezTo>
                    <a:pt x="597" y="2000"/>
                    <a:pt x="620" y="2052"/>
                    <a:pt x="654" y="2091"/>
                  </a:cubicBezTo>
                  <a:cubicBezTo>
                    <a:pt x="694" y="2142"/>
                    <a:pt x="739" y="2193"/>
                    <a:pt x="790" y="2244"/>
                  </a:cubicBezTo>
                  <a:cubicBezTo>
                    <a:pt x="841" y="2285"/>
                    <a:pt x="898" y="2319"/>
                    <a:pt x="961" y="2358"/>
                  </a:cubicBezTo>
                  <a:cubicBezTo>
                    <a:pt x="1006" y="2387"/>
                    <a:pt x="1040" y="2443"/>
                    <a:pt x="1034" y="2500"/>
                  </a:cubicBezTo>
                  <a:cubicBezTo>
                    <a:pt x="1034" y="2534"/>
                    <a:pt x="1017" y="2585"/>
                    <a:pt x="983" y="2608"/>
                  </a:cubicBezTo>
                  <a:cubicBezTo>
                    <a:pt x="914" y="2660"/>
                    <a:pt x="853" y="2716"/>
                    <a:pt x="801" y="2773"/>
                  </a:cubicBezTo>
                  <a:cubicBezTo>
                    <a:pt x="773" y="2813"/>
                    <a:pt x="744" y="2852"/>
                    <a:pt x="728" y="2892"/>
                  </a:cubicBezTo>
                  <a:cubicBezTo>
                    <a:pt x="710" y="2920"/>
                    <a:pt x="704" y="2954"/>
                    <a:pt x="694" y="2983"/>
                  </a:cubicBezTo>
                  <a:cubicBezTo>
                    <a:pt x="694" y="3012"/>
                    <a:pt x="688" y="3040"/>
                    <a:pt x="694" y="3069"/>
                  </a:cubicBezTo>
                  <a:cubicBezTo>
                    <a:pt x="699" y="3103"/>
                    <a:pt x="704" y="3130"/>
                    <a:pt x="717" y="3159"/>
                  </a:cubicBezTo>
                  <a:cubicBezTo>
                    <a:pt x="733" y="3199"/>
                    <a:pt x="751" y="3233"/>
                    <a:pt x="773" y="3267"/>
                  </a:cubicBezTo>
                  <a:cubicBezTo>
                    <a:pt x="801" y="3308"/>
                    <a:pt x="835" y="3347"/>
                    <a:pt x="880" y="3387"/>
                  </a:cubicBezTo>
                  <a:cubicBezTo>
                    <a:pt x="938" y="3432"/>
                    <a:pt x="1000" y="3471"/>
                    <a:pt x="1074" y="3505"/>
                  </a:cubicBezTo>
                  <a:cubicBezTo>
                    <a:pt x="1160" y="3546"/>
                    <a:pt x="1244" y="3568"/>
                    <a:pt x="1330" y="3586"/>
                  </a:cubicBezTo>
                  <a:cubicBezTo>
                    <a:pt x="1386" y="3597"/>
                    <a:pt x="1438" y="3597"/>
                    <a:pt x="1489" y="3597"/>
                  </a:cubicBezTo>
                  <a:lnTo>
                    <a:pt x="1562" y="3597"/>
                  </a:lnTo>
                  <a:cubicBezTo>
                    <a:pt x="1630" y="3591"/>
                    <a:pt x="1699" y="3574"/>
                    <a:pt x="1761" y="3552"/>
                  </a:cubicBezTo>
                  <a:cubicBezTo>
                    <a:pt x="1819" y="3529"/>
                    <a:pt x="1864" y="3500"/>
                    <a:pt x="1910" y="3471"/>
                  </a:cubicBezTo>
                  <a:cubicBezTo>
                    <a:pt x="1960" y="3437"/>
                    <a:pt x="2000" y="3398"/>
                    <a:pt x="2040" y="3353"/>
                  </a:cubicBezTo>
                  <a:cubicBezTo>
                    <a:pt x="2068" y="3319"/>
                    <a:pt x="2091" y="3284"/>
                    <a:pt x="2115" y="3250"/>
                  </a:cubicBezTo>
                  <a:cubicBezTo>
                    <a:pt x="2136" y="3211"/>
                    <a:pt x="2183" y="3188"/>
                    <a:pt x="2228" y="3188"/>
                  </a:cubicBezTo>
                  <a:cubicBezTo>
                    <a:pt x="2244" y="3188"/>
                    <a:pt x="2256" y="3188"/>
                    <a:pt x="2267" y="3193"/>
                  </a:cubicBezTo>
                  <a:cubicBezTo>
                    <a:pt x="2301" y="3205"/>
                    <a:pt x="2335" y="3227"/>
                    <a:pt x="2346" y="3256"/>
                  </a:cubicBezTo>
                  <a:cubicBezTo>
                    <a:pt x="2359" y="3279"/>
                    <a:pt x="2364" y="3301"/>
                    <a:pt x="2364" y="3329"/>
                  </a:cubicBezTo>
                  <a:cubicBezTo>
                    <a:pt x="2370" y="3364"/>
                    <a:pt x="2370" y="3398"/>
                    <a:pt x="2370" y="3432"/>
                  </a:cubicBezTo>
                  <a:cubicBezTo>
                    <a:pt x="2387" y="3563"/>
                    <a:pt x="2409" y="3665"/>
                    <a:pt x="2438" y="3756"/>
                  </a:cubicBezTo>
                  <a:cubicBezTo>
                    <a:pt x="2455" y="3801"/>
                    <a:pt x="2477" y="3841"/>
                    <a:pt x="2500" y="3880"/>
                  </a:cubicBezTo>
                  <a:cubicBezTo>
                    <a:pt x="2524" y="3904"/>
                    <a:pt x="2545" y="3927"/>
                    <a:pt x="2569" y="3955"/>
                  </a:cubicBezTo>
                  <a:cubicBezTo>
                    <a:pt x="2597" y="3972"/>
                    <a:pt x="2626" y="3995"/>
                    <a:pt x="2653" y="4006"/>
                  </a:cubicBezTo>
                  <a:cubicBezTo>
                    <a:pt x="2700" y="4024"/>
                    <a:pt x="2745" y="4040"/>
                    <a:pt x="2796" y="4051"/>
                  </a:cubicBezTo>
                  <a:cubicBezTo>
                    <a:pt x="2847" y="4058"/>
                    <a:pt x="2904" y="4063"/>
                    <a:pt x="2955" y="4063"/>
                  </a:cubicBezTo>
                  <a:lnTo>
                    <a:pt x="3023" y="4063"/>
                  </a:lnTo>
                  <a:cubicBezTo>
                    <a:pt x="3080" y="4051"/>
                    <a:pt x="3137" y="4040"/>
                    <a:pt x="3188" y="4024"/>
                  </a:cubicBezTo>
                  <a:cubicBezTo>
                    <a:pt x="3233" y="4006"/>
                    <a:pt x="3267" y="3983"/>
                    <a:pt x="3301" y="3961"/>
                  </a:cubicBezTo>
                  <a:cubicBezTo>
                    <a:pt x="3335" y="3938"/>
                    <a:pt x="3364" y="3909"/>
                    <a:pt x="3387" y="3880"/>
                  </a:cubicBezTo>
                  <a:cubicBezTo>
                    <a:pt x="3416" y="3846"/>
                    <a:pt x="3437" y="3812"/>
                    <a:pt x="3461" y="3767"/>
                  </a:cubicBezTo>
                  <a:cubicBezTo>
                    <a:pt x="3471" y="3733"/>
                    <a:pt x="3489" y="3699"/>
                    <a:pt x="3495" y="3665"/>
                  </a:cubicBezTo>
                  <a:cubicBezTo>
                    <a:pt x="3484" y="3586"/>
                    <a:pt x="3523" y="3505"/>
                    <a:pt x="3591" y="3471"/>
                  </a:cubicBezTo>
                  <a:cubicBezTo>
                    <a:pt x="3615" y="3460"/>
                    <a:pt x="3642" y="3449"/>
                    <a:pt x="3676" y="3449"/>
                  </a:cubicBezTo>
                  <a:cubicBezTo>
                    <a:pt x="3694" y="3449"/>
                    <a:pt x="3710" y="3455"/>
                    <a:pt x="3728" y="3460"/>
                  </a:cubicBezTo>
                  <a:cubicBezTo>
                    <a:pt x="3773" y="3471"/>
                    <a:pt x="3807" y="3500"/>
                    <a:pt x="3836" y="3546"/>
                  </a:cubicBezTo>
                  <a:cubicBezTo>
                    <a:pt x="3841" y="3563"/>
                    <a:pt x="3853" y="3574"/>
                    <a:pt x="3859" y="3591"/>
                  </a:cubicBezTo>
                  <a:cubicBezTo>
                    <a:pt x="3893" y="3631"/>
                    <a:pt x="3932" y="3676"/>
                    <a:pt x="3977" y="3717"/>
                  </a:cubicBezTo>
                  <a:cubicBezTo>
                    <a:pt x="4024" y="3751"/>
                    <a:pt x="4074" y="3785"/>
                    <a:pt x="4132" y="3812"/>
                  </a:cubicBezTo>
                  <a:cubicBezTo>
                    <a:pt x="4200" y="3841"/>
                    <a:pt x="4273" y="3864"/>
                    <a:pt x="4358" y="3880"/>
                  </a:cubicBezTo>
                  <a:cubicBezTo>
                    <a:pt x="4426" y="3893"/>
                    <a:pt x="4507" y="3898"/>
                    <a:pt x="4586" y="3898"/>
                  </a:cubicBezTo>
                  <a:cubicBezTo>
                    <a:pt x="4631" y="3898"/>
                    <a:pt x="4677" y="3898"/>
                    <a:pt x="4722" y="3893"/>
                  </a:cubicBezTo>
                  <a:cubicBezTo>
                    <a:pt x="4938" y="3870"/>
                    <a:pt x="5165" y="3812"/>
                    <a:pt x="5409" y="3722"/>
                  </a:cubicBezTo>
                  <a:cubicBezTo>
                    <a:pt x="5666" y="3625"/>
                    <a:pt x="5876" y="3523"/>
                    <a:pt x="6052" y="3398"/>
                  </a:cubicBezTo>
                  <a:cubicBezTo>
                    <a:pt x="6159" y="3319"/>
                    <a:pt x="6251" y="3239"/>
                    <a:pt x="6330" y="3148"/>
                  </a:cubicBezTo>
                  <a:cubicBezTo>
                    <a:pt x="6387" y="3074"/>
                    <a:pt x="6432" y="3001"/>
                    <a:pt x="6472" y="2926"/>
                  </a:cubicBezTo>
                  <a:cubicBezTo>
                    <a:pt x="6500" y="2864"/>
                    <a:pt x="6524" y="2802"/>
                    <a:pt x="6534" y="2739"/>
                  </a:cubicBezTo>
                  <a:cubicBezTo>
                    <a:pt x="6540" y="2682"/>
                    <a:pt x="6547" y="2626"/>
                    <a:pt x="6540" y="2574"/>
                  </a:cubicBezTo>
                  <a:cubicBezTo>
                    <a:pt x="6534" y="2524"/>
                    <a:pt x="6524" y="2472"/>
                    <a:pt x="6506" y="2421"/>
                  </a:cubicBezTo>
                  <a:cubicBezTo>
                    <a:pt x="6489" y="2369"/>
                    <a:pt x="6461" y="2324"/>
                    <a:pt x="6432" y="2278"/>
                  </a:cubicBezTo>
                  <a:cubicBezTo>
                    <a:pt x="6393" y="2228"/>
                    <a:pt x="6353" y="2188"/>
                    <a:pt x="6301" y="2142"/>
                  </a:cubicBezTo>
                  <a:cubicBezTo>
                    <a:pt x="6233" y="2086"/>
                    <a:pt x="6159" y="2039"/>
                    <a:pt x="6080" y="2000"/>
                  </a:cubicBezTo>
                  <a:cubicBezTo>
                    <a:pt x="5967" y="1949"/>
                    <a:pt x="5842" y="1915"/>
                    <a:pt x="5711" y="1887"/>
                  </a:cubicBezTo>
                  <a:cubicBezTo>
                    <a:pt x="5608" y="1869"/>
                    <a:pt x="5501" y="1863"/>
                    <a:pt x="5388" y="1858"/>
                  </a:cubicBezTo>
                  <a:cubicBezTo>
                    <a:pt x="5319" y="1858"/>
                    <a:pt x="5262" y="1808"/>
                    <a:pt x="5244" y="1745"/>
                  </a:cubicBezTo>
                  <a:cubicBezTo>
                    <a:pt x="5233" y="1693"/>
                    <a:pt x="5244" y="1625"/>
                    <a:pt x="5291" y="1596"/>
                  </a:cubicBezTo>
                  <a:cubicBezTo>
                    <a:pt x="5393" y="1517"/>
                    <a:pt x="5478" y="1443"/>
                    <a:pt x="5540" y="1370"/>
                  </a:cubicBezTo>
                  <a:cubicBezTo>
                    <a:pt x="5574" y="1330"/>
                    <a:pt x="5598" y="1289"/>
                    <a:pt x="5619" y="1250"/>
                  </a:cubicBezTo>
                  <a:cubicBezTo>
                    <a:pt x="5632" y="1228"/>
                    <a:pt x="5643" y="1199"/>
                    <a:pt x="5648" y="1171"/>
                  </a:cubicBezTo>
                  <a:lnTo>
                    <a:pt x="5648" y="1126"/>
                  </a:lnTo>
                  <a:cubicBezTo>
                    <a:pt x="5648" y="1108"/>
                    <a:pt x="5643" y="1092"/>
                    <a:pt x="5637" y="1074"/>
                  </a:cubicBezTo>
                  <a:cubicBezTo>
                    <a:pt x="5632" y="1057"/>
                    <a:pt x="5619" y="1040"/>
                    <a:pt x="5608" y="1029"/>
                  </a:cubicBezTo>
                  <a:cubicBezTo>
                    <a:pt x="5592" y="1006"/>
                    <a:pt x="5574" y="982"/>
                    <a:pt x="5551" y="966"/>
                  </a:cubicBezTo>
                  <a:cubicBezTo>
                    <a:pt x="5517" y="937"/>
                    <a:pt x="5478" y="914"/>
                    <a:pt x="5433" y="892"/>
                  </a:cubicBezTo>
                  <a:cubicBezTo>
                    <a:pt x="5359" y="858"/>
                    <a:pt x="5273" y="835"/>
                    <a:pt x="5183" y="812"/>
                  </a:cubicBezTo>
                  <a:cubicBezTo>
                    <a:pt x="5103" y="801"/>
                    <a:pt x="5018" y="796"/>
                    <a:pt x="4932" y="796"/>
                  </a:cubicBezTo>
                  <a:cubicBezTo>
                    <a:pt x="4893" y="796"/>
                    <a:pt x="4848" y="796"/>
                    <a:pt x="4808" y="801"/>
                  </a:cubicBezTo>
                  <a:cubicBezTo>
                    <a:pt x="4677" y="812"/>
                    <a:pt x="4557" y="841"/>
                    <a:pt x="4444" y="880"/>
                  </a:cubicBezTo>
                  <a:cubicBezTo>
                    <a:pt x="4352" y="921"/>
                    <a:pt x="4262" y="966"/>
                    <a:pt x="4182" y="1017"/>
                  </a:cubicBezTo>
                  <a:cubicBezTo>
                    <a:pt x="4148" y="1045"/>
                    <a:pt x="4114" y="1074"/>
                    <a:pt x="4085" y="1102"/>
                  </a:cubicBezTo>
                  <a:cubicBezTo>
                    <a:pt x="4058" y="1126"/>
                    <a:pt x="4024" y="1142"/>
                    <a:pt x="3983" y="1142"/>
                  </a:cubicBezTo>
                  <a:cubicBezTo>
                    <a:pt x="3956" y="1142"/>
                    <a:pt x="3927" y="1131"/>
                    <a:pt x="3904" y="1119"/>
                  </a:cubicBezTo>
                  <a:cubicBezTo>
                    <a:pt x="3859" y="1092"/>
                    <a:pt x="3830" y="1040"/>
                    <a:pt x="3836" y="989"/>
                  </a:cubicBezTo>
                  <a:cubicBezTo>
                    <a:pt x="3836" y="898"/>
                    <a:pt x="3836" y="819"/>
                    <a:pt x="3830" y="744"/>
                  </a:cubicBezTo>
                  <a:cubicBezTo>
                    <a:pt x="3819" y="642"/>
                    <a:pt x="3796" y="546"/>
                    <a:pt x="3767" y="460"/>
                  </a:cubicBezTo>
                  <a:cubicBezTo>
                    <a:pt x="3739" y="392"/>
                    <a:pt x="3705" y="335"/>
                    <a:pt x="3671" y="279"/>
                  </a:cubicBezTo>
                  <a:cubicBezTo>
                    <a:pt x="3631" y="227"/>
                    <a:pt x="3597" y="187"/>
                    <a:pt x="3552" y="153"/>
                  </a:cubicBezTo>
                  <a:cubicBezTo>
                    <a:pt x="3512" y="119"/>
                    <a:pt x="3461" y="91"/>
                    <a:pt x="3416" y="62"/>
                  </a:cubicBezTo>
                  <a:cubicBezTo>
                    <a:pt x="3364" y="40"/>
                    <a:pt x="3301" y="22"/>
                    <a:pt x="3240" y="6"/>
                  </a:cubicBezTo>
                  <a:cubicBezTo>
                    <a:pt x="3188" y="1"/>
                    <a:pt x="3137" y="1"/>
                    <a:pt x="3086" y="1"/>
                  </a:cubicBezTo>
                  <a:close/>
                  <a:moveTo>
                    <a:pt x="1733" y="5115"/>
                  </a:moveTo>
                  <a:cubicBezTo>
                    <a:pt x="1677" y="5120"/>
                    <a:pt x="1620" y="5136"/>
                    <a:pt x="1562" y="5154"/>
                  </a:cubicBezTo>
                  <a:cubicBezTo>
                    <a:pt x="1501" y="5183"/>
                    <a:pt x="1444" y="5210"/>
                    <a:pt x="1386" y="5251"/>
                  </a:cubicBezTo>
                  <a:cubicBezTo>
                    <a:pt x="1336" y="5291"/>
                    <a:pt x="1284" y="5336"/>
                    <a:pt x="1244" y="5381"/>
                  </a:cubicBezTo>
                  <a:cubicBezTo>
                    <a:pt x="1205" y="5427"/>
                    <a:pt x="1176" y="5477"/>
                    <a:pt x="1148" y="5535"/>
                  </a:cubicBezTo>
                  <a:cubicBezTo>
                    <a:pt x="1126" y="5585"/>
                    <a:pt x="1108" y="5637"/>
                    <a:pt x="1097" y="5694"/>
                  </a:cubicBezTo>
                  <a:cubicBezTo>
                    <a:pt x="1092" y="5722"/>
                    <a:pt x="1085" y="5756"/>
                    <a:pt x="1058" y="5784"/>
                  </a:cubicBezTo>
                  <a:cubicBezTo>
                    <a:pt x="1040" y="5797"/>
                    <a:pt x="1024" y="5807"/>
                    <a:pt x="1000" y="5813"/>
                  </a:cubicBezTo>
                  <a:lnTo>
                    <a:pt x="972" y="5813"/>
                  </a:lnTo>
                  <a:cubicBezTo>
                    <a:pt x="943" y="5813"/>
                    <a:pt x="904" y="5807"/>
                    <a:pt x="880" y="5773"/>
                  </a:cubicBezTo>
                  <a:cubicBezTo>
                    <a:pt x="859" y="5739"/>
                    <a:pt x="830" y="5711"/>
                    <a:pt x="801" y="5682"/>
                  </a:cubicBezTo>
                  <a:cubicBezTo>
                    <a:pt x="773" y="5666"/>
                    <a:pt x="751" y="5648"/>
                    <a:pt x="722" y="5637"/>
                  </a:cubicBezTo>
                  <a:cubicBezTo>
                    <a:pt x="699" y="5626"/>
                    <a:pt x="665" y="5614"/>
                    <a:pt x="631" y="5608"/>
                  </a:cubicBezTo>
                  <a:cubicBezTo>
                    <a:pt x="608" y="5603"/>
                    <a:pt x="580" y="5603"/>
                    <a:pt x="557" y="5603"/>
                  </a:cubicBezTo>
                  <a:lnTo>
                    <a:pt x="529" y="5603"/>
                  </a:lnTo>
                  <a:cubicBezTo>
                    <a:pt x="483" y="5608"/>
                    <a:pt x="444" y="5619"/>
                    <a:pt x="398" y="5631"/>
                  </a:cubicBezTo>
                  <a:cubicBezTo>
                    <a:pt x="347" y="5653"/>
                    <a:pt x="308" y="5677"/>
                    <a:pt x="261" y="5711"/>
                  </a:cubicBezTo>
                  <a:cubicBezTo>
                    <a:pt x="216" y="5739"/>
                    <a:pt x="182" y="5773"/>
                    <a:pt x="148" y="5813"/>
                  </a:cubicBezTo>
                  <a:cubicBezTo>
                    <a:pt x="108" y="5870"/>
                    <a:pt x="69" y="5926"/>
                    <a:pt x="35" y="5989"/>
                  </a:cubicBezTo>
                  <a:cubicBezTo>
                    <a:pt x="23" y="6023"/>
                    <a:pt x="12" y="6052"/>
                    <a:pt x="6" y="6086"/>
                  </a:cubicBezTo>
                  <a:cubicBezTo>
                    <a:pt x="1" y="6103"/>
                    <a:pt x="1" y="6125"/>
                    <a:pt x="1" y="6143"/>
                  </a:cubicBezTo>
                  <a:cubicBezTo>
                    <a:pt x="6" y="6159"/>
                    <a:pt x="6" y="6177"/>
                    <a:pt x="12" y="6193"/>
                  </a:cubicBezTo>
                  <a:cubicBezTo>
                    <a:pt x="23" y="6217"/>
                    <a:pt x="35" y="6240"/>
                    <a:pt x="46" y="6256"/>
                  </a:cubicBezTo>
                  <a:cubicBezTo>
                    <a:pt x="103" y="6330"/>
                    <a:pt x="171" y="6387"/>
                    <a:pt x="233" y="6437"/>
                  </a:cubicBezTo>
                  <a:cubicBezTo>
                    <a:pt x="290" y="6489"/>
                    <a:pt x="347" y="6540"/>
                    <a:pt x="392" y="6597"/>
                  </a:cubicBezTo>
                  <a:cubicBezTo>
                    <a:pt x="415" y="6620"/>
                    <a:pt x="449" y="6665"/>
                    <a:pt x="478" y="6717"/>
                  </a:cubicBezTo>
                  <a:cubicBezTo>
                    <a:pt x="500" y="6757"/>
                    <a:pt x="518" y="6796"/>
                    <a:pt x="518" y="6841"/>
                  </a:cubicBezTo>
                  <a:cubicBezTo>
                    <a:pt x="512" y="6881"/>
                    <a:pt x="494" y="6915"/>
                    <a:pt x="483" y="6956"/>
                  </a:cubicBezTo>
                  <a:lnTo>
                    <a:pt x="471" y="6978"/>
                  </a:lnTo>
                  <a:cubicBezTo>
                    <a:pt x="460" y="7017"/>
                    <a:pt x="444" y="7063"/>
                    <a:pt x="432" y="7108"/>
                  </a:cubicBezTo>
                  <a:lnTo>
                    <a:pt x="432" y="7137"/>
                  </a:lnTo>
                  <a:cubicBezTo>
                    <a:pt x="437" y="7171"/>
                    <a:pt x="449" y="7205"/>
                    <a:pt x="466" y="7245"/>
                  </a:cubicBezTo>
                  <a:cubicBezTo>
                    <a:pt x="483" y="7284"/>
                    <a:pt x="500" y="7324"/>
                    <a:pt x="523" y="7358"/>
                  </a:cubicBezTo>
                  <a:cubicBezTo>
                    <a:pt x="552" y="7392"/>
                    <a:pt x="574" y="7421"/>
                    <a:pt x="602" y="7444"/>
                  </a:cubicBezTo>
                  <a:cubicBezTo>
                    <a:pt x="642" y="7473"/>
                    <a:pt x="683" y="7501"/>
                    <a:pt x="728" y="7523"/>
                  </a:cubicBezTo>
                  <a:cubicBezTo>
                    <a:pt x="785" y="7546"/>
                    <a:pt x="846" y="7569"/>
                    <a:pt x="909" y="7580"/>
                  </a:cubicBezTo>
                  <a:cubicBezTo>
                    <a:pt x="955" y="7591"/>
                    <a:pt x="1006" y="7591"/>
                    <a:pt x="1045" y="7591"/>
                  </a:cubicBezTo>
                  <a:lnTo>
                    <a:pt x="1103" y="7591"/>
                  </a:lnTo>
                  <a:cubicBezTo>
                    <a:pt x="1165" y="7586"/>
                    <a:pt x="1216" y="7569"/>
                    <a:pt x="1273" y="7552"/>
                  </a:cubicBezTo>
                  <a:cubicBezTo>
                    <a:pt x="1307" y="7535"/>
                    <a:pt x="1347" y="7518"/>
                    <a:pt x="1381" y="7494"/>
                  </a:cubicBezTo>
                  <a:cubicBezTo>
                    <a:pt x="1409" y="7473"/>
                    <a:pt x="1433" y="7449"/>
                    <a:pt x="1460" y="7421"/>
                  </a:cubicBezTo>
                  <a:lnTo>
                    <a:pt x="1467" y="7410"/>
                  </a:lnTo>
                  <a:cubicBezTo>
                    <a:pt x="1467" y="7392"/>
                    <a:pt x="1467" y="7370"/>
                    <a:pt x="1472" y="7358"/>
                  </a:cubicBezTo>
                  <a:cubicBezTo>
                    <a:pt x="1483" y="7324"/>
                    <a:pt x="1506" y="7302"/>
                    <a:pt x="1528" y="7284"/>
                  </a:cubicBezTo>
                  <a:cubicBezTo>
                    <a:pt x="1546" y="7279"/>
                    <a:pt x="1569" y="7273"/>
                    <a:pt x="1591" y="7273"/>
                  </a:cubicBezTo>
                  <a:cubicBezTo>
                    <a:pt x="1625" y="7273"/>
                    <a:pt x="1659" y="7284"/>
                    <a:pt x="1677" y="7313"/>
                  </a:cubicBezTo>
                  <a:cubicBezTo>
                    <a:pt x="1716" y="7358"/>
                    <a:pt x="1756" y="7404"/>
                    <a:pt x="1795" y="7438"/>
                  </a:cubicBezTo>
                  <a:cubicBezTo>
                    <a:pt x="1835" y="7473"/>
                    <a:pt x="1881" y="7501"/>
                    <a:pt x="1926" y="7523"/>
                  </a:cubicBezTo>
                  <a:cubicBezTo>
                    <a:pt x="1971" y="7546"/>
                    <a:pt x="2023" y="7557"/>
                    <a:pt x="2080" y="7569"/>
                  </a:cubicBezTo>
                  <a:cubicBezTo>
                    <a:pt x="2120" y="7580"/>
                    <a:pt x="2160" y="7580"/>
                    <a:pt x="2199" y="7580"/>
                  </a:cubicBezTo>
                  <a:lnTo>
                    <a:pt x="2256" y="7580"/>
                  </a:lnTo>
                  <a:cubicBezTo>
                    <a:pt x="2319" y="7569"/>
                    <a:pt x="2387" y="7557"/>
                    <a:pt x="2449" y="7535"/>
                  </a:cubicBezTo>
                  <a:cubicBezTo>
                    <a:pt x="2517" y="7507"/>
                    <a:pt x="2585" y="7473"/>
                    <a:pt x="2642" y="7433"/>
                  </a:cubicBezTo>
                  <a:cubicBezTo>
                    <a:pt x="2694" y="7392"/>
                    <a:pt x="2739" y="7353"/>
                    <a:pt x="2779" y="7302"/>
                  </a:cubicBezTo>
                  <a:cubicBezTo>
                    <a:pt x="2813" y="7263"/>
                    <a:pt x="2847" y="7216"/>
                    <a:pt x="2870" y="7166"/>
                  </a:cubicBezTo>
                  <a:cubicBezTo>
                    <a:pt x="2886" y="7126"/>
                    <a:pt x="2904" y="7074"/>
                    <a:pt x="2915" y="7024"/>
                  </a:cubicBezTo>
                  <a:cubicBezTo>
                    <a:pt x="2921" y="6978"/>
                    <a:pt x="2921" y="6933"/>
                    <a:pt x="2921" y="6881"/>
                  </a:cubicBezTo>
                  <a:cubicBezTo>
                    <a:pt x="2915" y="6836"/>
                    <a:pt x="2904" y="6785"/>
                    <a:pt x="2886" y="6739"/>
                  </a:cubicBezTo>
                  <a:cubicBezTo>
                    <a:pt x="2858" y="6683"/>
                    <a:pt x="2831" y="6626"/>
                    <a:pt x="2796" y="6568"/>
                  </a:cubicBezTo>
                  <a:lnTo>
                    <a:pt x="2768" y="6534"/>
                  </a:lnTo>
                  <a:cubicBezTo>
                    <a:pt x="2739" y="6500"/>
                    <a:pt x="2728" y="6466"/>
                    <a:pt x="2728" y="6432"/>
                  </a:cubicBezTo>
                  <a:cubicBezTo>
                    <a:pt x="2728" y="6403"/>
                    <a:pt x="2739" y="6382"/>
                    <a:pt x="2750" y="6358"/>
                  </a:cubicBezTo>
                  <a:cubicBezTo>
                    <a:pt x="2768" y="6335"/>
                    <a:pt x="2784" y="6319"/>
                    <a:pt x="2807" y="6308"/>
                  </a:cubicBezTo>
                  <a:cubicBezTo>
                    <a:pt x="2831" y="6296"/>
                    <a:pt x="2852" y="6290"/>
                    <a:pt x="2876" y="6290"/>
                  </a:cubicBezTo>
                  <a:cubicBezTo>
                    <a:pt x="2983" y="6279"/>
                    <a:pt x="3075" y="6256"/>
                    <a:pt x="3154" y="6227"/>
                  </a:cubicBezTo>
                  <a:cubicBezTo>
                    <a:pt x="3193" y="6211"/>
                    <a:pt x="3227" y="6193"/>
                    <a:pt x="3256" y="6177"/>
                  </a:cubicBezTo>
                  <a:cubicBezTo>
                    <a:pt x="3274" y="6159"/>
                    <a:pt x="3290" y="6148"/>
                    <a:pt x="3308" y="6131"/>
                  </a:cubicBezTo>
                  <a:cubicBezTo>
                    <a:pt x="3319" y="6114"/>
                    <a:pt x="3324" y="6103"/>
                    <a:pt x="3330" y="6091"/>
                  </a:cubicBezTo>
                  <a:cubicBezTo>
                    <a:pt x="3335" y="6075"/>
                    <a:pt x="3342" y="6062"/>
                    <a:pt x="3347" y="6046"/>
                  </a:cubicBezTo>
                  <a:lnTo>
                    <a:pt x="3347" y="5989"/>
                  </a:lnTo>
                  <a:cubicBezTo>
                    <a:pt x="3347" y="5967"/>
                    <a:pt x="3335" y="5944"/>
                    <a:pt x="3330" y="5915"/>
                  </a:cubicBezTo>
                  <a:cubicBezTo>
                    <a:pt x="3319" y="5887"/>
                    <a:pt x="3296" y="5852"/>
                    <a:pt x="3279" y="5818"/>
                  </a:cubicBezTo>
                  <a:cubicBezTo>
                    <a:pt x="3245" y="5779"/>
                    <a:pt x="3211" y="5739"/>
                    <a:pt x="3165" y="5700"/>
                  </a:cubicBezTo>
                  <a:cubicBezTo>
                    <a:pt x="3114" y="5660"/>
                    <a:pt x="3057" y="5626"/>
                    <a:pt x="2994" y="5592"/>
                  </a:cubicBezTo>
                  <a:cubicBezTo>
                    <a:pt x="2933" y="5569"/>
                    <a:pt x="2870" y="5546"/>
                    <a:pt x="2802" y="5529"/>
                  </a:cubicBezTo>
                  <a:cubicBezTo>
                    <a:pt x="2756" y="5524"/>
                    <a:pt x="2705" y="5524"/>
                    <a:pt x="2666" y="5524"/>
                  </a:cubicBezTo>
                  <a:lnTo>
                    <a:pt x="2603" y="5524"/>
                  </a:lnTo>
                  <a:cubicBezTo>
                    <a:pt x="2535" y="5535"/>
                    <a:pt x="2466" y="5546"/>
                    <a:pt x="2398" y="5574"/>
                  </a:cubicBezTo>
                  <a:cubicBezTo>
                    <a:pt x="2370" y="5585"/>
                    <a:pt x="2335" y="5597"/>
                    <a:pt x="2307" y="5614"/>
                  </a:cubicBezTo>
                  <a:cubicBezTo>
                    <a:pt x="2285" y="5626"/>
                    <a:pt x="2262" y="5631"/>
                    <a:pt x="2239" y="5631"/>
                  </a:cubicBezTo>
                  <a:cubicBezTo>
                    <a:pt x="2210" y="5631"/>
                    <a:pt x="2188" y="5626"/>
                    <a:pt x="2165" y="5608"/>
                  </a:cubicBezTo>
                  <a:cubicBezTo>
                    <a:pt x="2125" y="5585"/>
                    <a:pt x="2102" y="5540"/>
                    <a:pt x="2102" y="5490"/>
                  </a:cubicBezTo>
                  <a:cubicBezTo>
                    <a:pt x="2102" y="5466"/>
                    <a:pt x="2102" y="5443"/>
                    <a:pt x="2097" y="5427"/>
                  </a:cubicBezTo>
                  <a:cubicBezTo>
                    <a:pt x="2091" y="5375"/>
                    <a:pt x="2086" y="5336"/>
                    <a:pt x="2068" y="5301"/>
                  </a:cubicBezTo>
                  <a:cubicBezTo>
                    <a:pt x="2057" y="5273"/>
                    <a:pt x="2046" y="5251"/>
                    <a:pt x="2034" y="5228"/>
                  </a:cubicBezTo>
                  <a:cubicBezTo>
                    <a:pt x="2023" y="5210"/>
                    <a:pt x="2005" y="5194"/>
                    <a:pt x="1989" y="5176"/>
                  </a:cubicBezTo>
                  <a:cubicBezTo>
                    <a:pt x="1971" y="5165"/>
                    <a:pt x="1950" y="5154"/>
                    <a:pt x="1932" y="5142"/>
                  </a:cubicBezTo>
                  <a:cubicBezTo>
                    <a:pt x="1903" y="5131"/>
                    <a:pt x="1881" y="5126"/>
                    <a:pt x="1853" y="5120"/>
                  </a:cubicBezTo>
                  <a:cubicBezTo>
                    <a:pt x="1824" y="5115"/>
                    <a:pt x="1801" y="5115"/>
                    <a:pt x="1774" y="5115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2"/>
            <p:cNvSpPr/>
            <p:nvPr/>
          </p:nvSpPr>
          <p:spPr>
            <a:xfrm flipH="1">
              <a:off x="1064049" y="3468149"/>
              <a:ext cx="2707" cy="5031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3" y="137"/>
                  </a:moveTo>
                  <a:cubicBezTo>
                    <a:pt x="6" y="148"/>
                    <a:pt x="6" y="160"/>
                    <a:pt x="0" y="171"/>
                  </a:cubicBezTo>
                  <a:cubicBezTo>
                    <a:pt x="6" y="160"/>
                    <a:pt x="6" y="148"/>
                    <a:pt x="13" y="137"/>
                  </a:cubicBezTo>
                  <a:close/>
                  <a:moveTo>
                    <a:pt x="92" y="1"/>
                  </a:moveTo>
                  <a:cubicBezTo>
                    <a:pt x="74" y="24"/>
                    <a:pt x="63" y="46"/>
                    <a:pt x="47" y="69"/>
                  </a:cubicBezTo>
                  <a:cubicBezTo>
                    <a:pt x="63" y="46"/>
                    <a:pt x="74" y="24"/>
                    <a:pt x="9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2"/>
            <p:cNvSpPr/>
            <p:nvPr/>
          </p:nvSpPr>
          <p:spPr>
            <a:xfrm flipH="1">
              <a:off x="1066726" y="3477711"/>
              <a:ext cx="206" cy="647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1" y="0"/>
                  </a:moveTo>
                  <a:cubicBezTo>
                    <a:pt x="1" y="11"/>
                    <a:pt x="1" y="16"/>
                    <a:pt x="6" y="22"/>
                  </a:cubicBezTo>
                  <a:cubicBezTo>
                    <a:pt x="1" y="16"/>
                    <a:pt x="1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2"/>
            <p:cNvSpPr/>
            <p:nvPr/>
          </p:nvSpPr>
          <p:spPr>
            <a:xfrm flipH="1">
              <a:off x="1019209" y="3474328"/>
              <a:ext cx="47870" cy="7061"/>
            </a:xfrm>
            <a:custGeom>
              <a:avLst/>
              <a:gdLst/>
              <a:ahLst/>
              <a:cxnLst/>
              <a:rect l="l" t="t" r="r" b="b"/>
              <a:pathLst>
                <a:path w="1627" h="240" extrusionOk="0">
                  <a:moveTo>
                    <a:pt x="1574" y="205"/>
                  </a:moveTo>
                  <a:lnTo>
                    <a:pt x="1574" y="205"/>
                  </a:lnTo>
                  <a:cubicBezTo>
                    <a:pt x="1597" y="211"/>
                    <a:pt x="1614" y="217"/>
                    <a:pt x="1626" y="234"/>
                  </a:cubicBezTo>
                  <a:cubicBezTo>
                    <a:pt x="1614" y="217"/>
                    <a:pt x="1597" y="211"/>
                    <a:pt x="1574" y="205"/>
                  </a:cubicBezTo>
                  <a:lnTo>
                    <a:pt x="1574" y="205"/>
                  </a:lnTo>
                  <a:close/>
                  <a:moveTo>
                    <a:pt x="1535" y="200"/>
                  </a:moveTo>
                  <a:cubicBezTo>
                    <a:pt x="1495" y="200"/>
                    <a:pt x="1461" y="211"/>
                    <a:pt x="1438" y="239"/>
                  </a:cubicBezTo>
                  <a:cubicBezTo>
                    <a:pt x="1461" y="211"/>
                    <a:pt x="1495" y="200"/>
                    <a:pt x="1535" y="200"/>
                  </a:cubicBezTo>
                  <a:lnTo>
                    <a:pt x="1569" y="200"/>
                  </a:lnTo>
                  <a:lnTo>
                    <a:pt x="1535" y="200"/>
                  </a:lnTo>
                  <a:close/>
                  <a:moveTo>
                    <a:pt x="1" y="1"/>
                  </a:moveTo>
                  <a:lnTo>
                    <a:pt x="1" y="24"/>
                  </a:lnTo>
                  <a:lnTo>
                    <a:pt x="1" y="81"/>
                  </a:lnTo>
                  <a:cubicBezTo>
                    <a:pt x="1" y="92"/>
                    <a:pt x="1" y="103"/>
                    <a:pt x="6" y="115"/>
                  </a:cubicBezTo>
                  <a:lnTo>
                    <a:pt x="6" y="115"/>
                  </a:lnTo>
                  <a:cubicBezTo>
                    <a:pt x="1" y="103"/>
                    <a:pt x="1" y="92"/>
                    <a:pt x="1" y="8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2"/>
            <p:cNvSpPr/>
            <p:nvPr/>
          </p:nvSpPr>
          <p:spPr>
            <a:xfrm flipH="1">
              <a:off x="1048308" y="3491746"/>
              <a:ext cx="1236" cy="177"/>
            </a:xfrm>
            <a:custGeom>
              <a:avLst/>
              <a:gdLst/>
              <a:ahLst/>
              <a:cxnLst/>
              <a:rect l="l" t="t" r="r" b="b"/>
              <a:pathLst>
                <a:path w="42" h="6" extrusionOk="0">
                  <a:moveTo>
                    <a:pt x="1" y="0"/>
                  </a:moveTo>
                  <a:cubicBezTo>
                    <a:pt x="13" y="0"/>
                    <a:pt x="24" y="6"/>
                    <a:pt x="41" y="6"/>
                  </a:cubicBezTo>
                  <a:cubicBezTo>
                    <a:pt x="29" y="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2"/>
            <p:cNvSpPr/>
            <p:nvPr/>
          </p:nvSpPr>
          <p:spPr>
            <a:xfrm flipH="1">
              <a:off x="1017738" y="3483184"/>
              <a:ext cx="177" cy="2207"/>
            </a:xfrm>
            <a:custGeom>
              <a:avLst/>
              <a:gdLst/>
              <a:ahLst/>
              <a:cxnLst/>
              <a:rect l="l" t="t" r="r" b="b"/>
              <a:pathLst>
                <a:path w="6" h="75" extrusionOk="0">
                  <a:moveTo>
                    <a:pt x="0" y="1"/>
                  </a:moveTo>
                  <a:lnTo>
                    <a:pt x="0" y="40"/>
                  </a:lnTo>
                  <a:cubicBezTo>
                    <a:pt x="0" y="53"/>
                    <a:pt x="0" y="64"/>
                    <a:pt x="6" y="75"/>
                  </a:cubicBezTo>
                  <a:lnTo>
                    <a:pt x="6" y="75"/>
                  </a:lnTo>
                  <a:cubicBezTo>
                    <a:pt x="0" y="64"/>
                    <a:pt x="0" y="53"/>
                    <a:pt x="0" y="4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2"/>
            <p:cNvSpPr/>
            <p:nvPr/>
          </p:nvSpPr>
          <p:spPr>
            <a:xfrm flipH="1">
              <a:off x="1027447" y="3485037"/>
              <a:ext cx="1353" cy="135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46" y="1"/>
                  </a:moveTo>
                  <a:lnTo>
                    <a:pt x="46" y="1"/>
                  </a:lnTo>
                  <a:cubicBezTo>
                    <a:pt x="29" y="17"/>
                    <a:pt x="18" y="35"/>
                    <a:pt x="1" y="46"/>
                  </a:cubicBezTo>
                  <a:cubicBezTo>
                    <a:pt x="18" y="35"/>
                    <a:pt x="35" y="17"/>
                    <a:pt x="4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2"/>
            <p:cNvSpPr/>
            <p:nvPr/>
          </p:nvSpPr>
          <p:spPr>
            <a:xfrm flipH="1">
              <a:off x="1026241" y="3483360"/>
              <a:ext cx="559" cy="883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8" y="0"/>
                  </a:moveTo>
                  <a:cubicBezTo>
                    <a:pt x="12" y="13"/>
                    <a:pt x="6" y="24"/>
                    <a:pt x="1" y="29"/>
                  </a:cubicBezTo>
                  <a:lnTo>
                    <a:pt x="1" y="29"/>
                  </a:lnTo>
                  <a:cubicBezTo>
                    <a:pt x="6" y="24"/>
                    <a:pt x="12" y="13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2"/>
            <p:cNvSpPr/>
            <p:nvPr/>
          </p:nvSpPr>
          <p:spPr>
            <a:xfrm flipH="1">
              <a:off x="978106" y="3487891"/>
              <a:ext cx="3560" cy="500"/>
            </a:xfrm>
            <a:custGeom>
              <a:avLst/>
              <a:gdLst/>
              <a:ahLst/>
              <a:cxnLst/>
              <a:rect l="l" t="t" r="r" b="b"/>
              <a:pathLst>
                <a:path w="121" h="17" extrusionOk="0">
                  <a:moveTo>
                    <a:pt x="80" y="0"/>
                  </a:moveTo>
                  <a:cubicBezTo>
                    <a:pt x="53" y="0"/>
                    <a:pt x="24" y="6"/>
                    <a:pt x="1" y="17"/>
                  </a:cubicBezTo>
                  <a:cubicBezTo>
                    <a:pt x="24" y="6"/>
                    <a:pt x="53" y="0"/>
                    <a:pt x="80" y="0"/>
                  </a:cubicBezTo>
                  <a:cubicBezTo>
                    <a:pt x="92" y="0"/>
                    <a:pt x="109" y="6"/>
                    <a:pt x="121" y="6"/>
                  </a:cubicBezTo>
                  <a:cubicBezTo>
                    <a:pt x="109" y="6"/>
                    <a:pt x="92" y="0"/>
                    <a:pt x="8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2"/>
            <p:cNvSpPr/>
            <p:nvPr/>
          </p:nvSpPr>
          <p:spPr>
            <a:xfrm flipH="1">
              <a:off x="952538" y="3493541"/>
              <a:ext cx="37308" cy="56903"/>
            </a:xfrm>
            <a:custGeom>
              <a:avLst/>
              <a:gdLst/>
              <a:ahLst/>
              <a:cxnLst/>
              <a:rect l="l" t="t" r="r" b="b"/>
              <a:pathLst>
                <a:path w="1268" h="1934" extrusionOk="0">
                  <a:moveTo>
                    <a:pt x="586" y="1"/>
                  </a:moveTo>
                  <a:lnTo>
                    <a:pt x="586" y="1"/>
                  </a:lnTo>
                  <a:cubicBezTo>
                    <a:pt x="609" y="24"/>
                    <a:pt x="631" y="53"/>
                    <a:pt x="659" y="76"/>
                  </a:cubicBezTo>
                  <a:cubicBezTo>
                    <a:pt x="631" y="47"/>
                    <a:pt x="609" y="24"/>
                    <a:pt x="586" y="1"/>
                  </a:cubicBezTo>
                  <a:close/>
                  <a:moveTo>
                    <a:pt x="837" y="184"/>
                  </a:moveTo>
                  <a:cubicBezTo>
                    <a:pt x="900" y="206"/>
                    <a:pt x="967" y="229"/>
                    <a:pt x="1040" y="246"/>
                  </a:cubicBezTo>
                  <a:cubicBezTo>
                    <a:pt x="1108" y="252"/>
                    <a:pt x="1189" y="257"/>
                    <a:pt x="1268" y="257"/>
                  </a:cubicBezTo>
                  <a:cubicBezTo>
                    <a:pt x="1189" y="257"/>
                    <a:pt x="1108" y="252"/>
                    <a:pt x="1040" y="239"/>
                  </a:cubicBezTo>
                  <a:cubicBezTo>
                    <a:pt x="967" y="229"/>
                    <a:pt x="900" y="206"/>
                    <a:pt x="837" y="184"/>
                  </a:cubicBezTo>
                  <a:close/>
                  <a:moveTo>
                    <a:pt x="69" y="239"/>
                  </a:moveTo>
                  <a:cubicBezTo>
                    <a:pt x="51" y="263"/>
                    <a:pt x="29" y="286"/>
                    <a:pt x="1" y="308"/>
                  </a:cubicBezTo>
                  <a:cubicBezTo>
                    <a:pt x="29" y="286"/>
                    <a:pt x="51" y="268"/>
                    <a:pt x="69" y="239"/>
                  </a:cubicBezTo>
                  <a:close/>
                  <a:moveTo>
                    <a:pt x="347" y="281"/>
                  </a:moveTo>
                  <a:cubicBezTo>
                    <a:pt x="392" y="325"/>
                    <a:pt x="439" y="370"/>
                    <a:pt x="494" y="410"/>
                  </a:cubicBezTo>
                  <a:cubicBezTo>
                    <a:pt x="444" y="370"/>
                    <a:pt x="392" y="325"/>
                    <a:pt x="347" y="281"/>
                  </a:cubicBezTo>
                  <a:close/>
                  <a:moveTo>
                    <a:pt x="494" y="410"/>
                  </a:moveTo>
                  <a:cubicBezTo>
                    <a:pt x="518" y="758"/>
                    <a:pt x="523" y="1099"/>
                    <a:pt x="529" y="1382"/>
                  </a:cubicBezTo>
                  <a:cubicBezTo>
                    <a:pt x="523" y="1099"/>
                    <a:pt x="518" y="758"/>
                    <a:pt x="501" y="410"/>
                  </a:cubicBezTo>
                  <a:close/>
                  <a:moveTo>
                    <a:pt x="529" y="1382"/>
                  </a:moveTo>
                  <a:lnTo>
                    <a:pt x="529" y="1933"/>
                  </a:lnTo>
                  <a:cubicBezTo>
                    <a:pt x="535" y="1740"/>
                    <a:pt x="529" y="1558"/>
                    <a:pt x="529" y="13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2"/>
            <p:cNvSpPr/>
            <p:nvPr/>
          </p:nvSpPr>
          <p:spPr>
            <a:xfrm flipH="1">
              <a:off x="974281" y="3501779"/>
              <a:ext cx="24421" cy="190628"/>
            </a:xfrm>
            <a:custGeom>
              <a:avLst/>
              <a:gdLst/>
              <a:ahLst/>
              <a:cxnLst/>
              <a:rect l="l" t="t" r="r" b="b"/>
              <a:pathLst>
                <a:path w="830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64" y="289"/>
                    <a:pt x="359" y="295"/>
                    <a:pt x="352" y="295"/>
                  </a:cubicBezTo>
                  <a:cubicBezTo>
                    <a:pt x="330" y="630"/>
                    <a:pt x="352" y="966"/>
                    <a:pt x="375" y="1296"/>
                  </a:cubicBezTo>
                  <a:lnTo>
                    <a:pt x="386" y="1483"/>
                  </a:lnTo>
                  <a:lnTo>
                    <a:pt x="386" y="1454"/>
                  </a:lnTo>
                  <a:cubicBezTo>
                    <a:pt x="386" y="1506"/>
                    <a:pt x="386" y="1556"/>
                    <a:pt x="393" y="1608"/>
                  </a:cubicBezTo>
                  <a:cubicBezTo>
                    <a:pt x="427" y="1642"/>
                    <a:pt x="461" y="1676"/>
                    <a:pt x="489" y="1716"/>
                  </a:cubicBezTo>
                  <a:cubicBezTo>
                    <a:pt x="551" y="1807"/>
                    <a:pt x="585" y="1881"/>
                    <a:pt x="609" y="1960"/>
                  </a:cubicBezTo>
                  <a:cubicBezTo>
                    <a:pt x="666" y="1847"/>
                    <a:pt x="740" y="1739"/>
                    <a:pt x="830" y="1653"/>
                  </a:cubicBezTo>
                  <a:lnTo>
                    <a:pt x="830" y="1102"/>
                  </a:lnTo>
                  <a:cubicBezTo>
                    <a:pt x="824" y="819"/>
                    <a:pt x="819" y="478"/>
                    <a:pt x="795" y="130"/>
                  </a:cubicBezTo>
                  <a:cubicBezTo>
                    <a:pt x="745" y="90"/>
                    <a:pt x="693" y="45"/>
                    <a:pt x="648" y="0"/>
                  </a:cubicBezTo>
                  <a:close/>
                  <a:moveTo>
                    <a:pt x="802" y="3313"/>
                  </a:moveTo>
                  <a:cubicBezTo>
                    <a:pt x="774" y="3324"/>
                    <a:pt x="740" y="3342"/>
                    <a:pt x="705" y="3352"/>
                  </a:cubicBezTo>
                  <a:cubicBezTo>
                    <a:pt x="585" y="3397"/>
                    <a:pt x="461" y="3421"/>
                    <a:pt x="336" y="3444"/>
                  </a:cubicBezTo>
                  <a:cubicBezTo>
                    <a:pt x="330" y="3512"/>
                    <a:pt x="325" y="3586"/>
                    <a:pt x="318" y="3659"/>
                  </a:cubicBezTo>
                  <a:cubicBezTo>
                    <a:pt x="330" y="3704"/>
                    <a:pt x="330" y="3756"/>
                    <a:pt x="318" y="3801"/>
                  </a:cubicBezTo>
                  <a:cubicBezTo>
                    <a:pt x="313" y="3835"/>
                    <a:pt x="307" y="3864"/>
                    <a:pt x="302" y="3893"/>
                  </a:cubicBezTo>
                  <a:cubicBezTo>
                    <a:pt x="273" y="4210"/>
                    <a:pt x="239" y="4528"/>
                    <a:pt x="210" y="4824"/>
                  </a:cubicBezTo>
                  <a:lnTo>
                    <a:pt x="176" y="5108"/>
                  </a:lnTo>
                  <a:lnTo>
                    <a:pt x="148" y="5393"/>
                  </a:lnTo>
                  <a:lnTo>
                    <a:pt x="137" y="5517"/>
                  </a:lnTo>
                  <a:cubicBezTo>
                    <a:pt x="120" y="5665"/>
                    <a:pt x="108" y="5807"/>
                    <a:pt x="86" y="5954"/>
                  </a:cubicBezTo>
                  <a:lnTo>
                    <a:pt x="79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5" y="6319"/>
                    <a:pt x="785" y="6313"/>
                    <a:pt x="774" y="6301"/>
                  </a:cubicBezTo>
                  <a:cubicBezTo>
                    <a:pt x="756" y="6285"/>
                    <a:pt x="750" y="6261"/>
                    <a:pt x="750" y="6233"/>
                  </a:cubicBezTo>
                  <a:cubicBezTo>
                    <a:pt x="750" y="6193"/>
                    <a:pt x="745" y="6159"/>
                    <a:pt x="745" y="6120"/>
                  </a:cubicBezTo>
                  <a:cubicBezTo>
                    <a:pt x="745" y="6012"/>
                    <a:pt x="745" y="5904"/>
                    <a:pt x="750" y="5802"/>
                  </a:cubicBezTo>
                  <a:lnTo>
                    <a:pt x="750" y="5369"/>
                  </a:lnTo>
                  <a:cubicBezTo>
                    <a:pt x="756" y="5086"/>
                    <a:pt x="761" y="4808"/>
                    <a:pt x="768" y="4528"/>
                  </a:cubicBezTo>
                  <a:cubicBezTo>
                    <a:pt x="774" y="4318"/>
                    <a:pt x="779" y="4108"/>
                    <a:pt x="790" y="3903"/>
                  </a:cubicBezTo>
                  <a:cubicBezTo>
                    <a:pt x="790" y="3819"/>
                    <a:pt x="790" y="3733"/>
                    <a:pt x="795" y="3648"/>
                  </a:cubicBezTo>
                  <a:cubicBezTo>
                    <a:pt x="795" y="3562"/>
                    <a:pt x="802" y="3471"/>
                    <a:pt x="802" y="3387"/>
                  </a:cubicBezTo>
                  <a:lnTo>
                    <a:pt x="802" y="3313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2"/>
            <p:cNvSpPr/>
            <p:nvPr/>
          </p:nvSpPr>
          <p:spPr>
            <a:xfrm flipH="1">
              <a:off x="941651" y="3463147"/>
              <a:ext cx="125428" cy="95005"/>
            </a:xfrm>
            <a:custGeom>
              <a:avLst/>
              <a:gdLst/>
              <a:ahLst/>
              <a:cxnLst/>
              <a:rect l="l" t="t" r="r" b="b"/>
              <a:pathLst>
                <a:path w="4263" h="3229" extrusionOk="0">
                  <a:moveTo>
                    <a:pt x="1677" y="0"/>
                  </a:moveTo>
                  <a:cubicBezTo>
                    <a:pt x="1632" y="0"/>
                    <a:pt x="1585" y="23"/>
                    <a:pt x="1558" y="63"/>
                  </a:cubicBezTo>
                  <a:cubicBezTo>
                    <a:pt x="1535" y="97"/>
                    <a:pt x="1506" y="126"/>
                    <a:pt x="1483" y="160"/>
                  </a:cubicBezTo>
                  <a:cubicBezTo>
                    <a:pt x="1427" y="216"/>
                    <a:pt x="1370" y="267"/>
                    <a:pt x="1302" y="312"/>
                  </a:cubicBezTo>
                  <a:cubicBezTo>
                    <a:pt x="1228" y="359"/>
                    <a:pt x="1149" y="398"/>
                    <a:pt x="1068" y="427"/>
                  </a:cubicBezTo>
                  <a:cubicBezTo>
                    <a:pt x="972" y="454"/>
                    <a:pt x="882" y="472"/>
                    <a:pt x="796" y="477"/>
                  </a:cubicBezTo>
                  <a:cubicBezTo>
                    <a:pt x="779" y="483"/>
                    <a:pt x="761" y="483"/>
                    <a:pt x="751" y="483"/>
                  </a:cubicBezTo>
                  <a:cubicBezTo>
                    <a:pt x="682" y="483"/>
                    <a:pt x="614" y="477"/>
                    <a:pt x="546" y="461"/>
                  </a:cubicBezTo>
                  <a:cubicBezTo>
                    <a:pt x="478" y="443"/>
                    <a:pt x="410" y="420"/>
                    <a:pt x="352" y="393"/>
                  </a:cubicBezTo>
                  <a:cubicBezTo>
                    <a:pt x="302" y="364"/>
                    <a:pt x="256" y="330"/>
                    <a:pt x="211" y="296"/>
                  </a:cubicBezTo>
                  <a:cubicBezTo>
                    <a:pt x="171" y="256"/>
                    <a:pt x="131" y="216"/>
                    <a:pt x="103" y="171"/>
                  </a:cubicBezTo>
                  <a:cubicBezTo>
                    <a:pt x="85" y="194"/>
                    <a:pt x="74" y="216"/>
                    <a:pt x="58" y="239"/>
                  </a:cubicBezTo>
                  <a:cubicBezTo>
                    <a:pt x="51" y="250"/>
                    <a:pt x="40" y="267"/>
                    <a:pt x="35" y="284"/>
                  </a:cubicBezTo>
                  <a:cubicBezTo>
                    <a:pt x="29" y="291"/>
                    <a:pt x="29" y="296"/>
                    <a:pt x="24" y="307"/>
                  </a:cubicBezTo>
                  <a:cubicBezTo>
                    <a:pt x="17" y="318"/>
                    <a:pt x="17" y="330"/>
                    <a:pt x="11" y="341"/>
                  </a:cubicBezTo>
                  <a:cubicBezTo>
                    <a:pt x="6" y="352"/>
                    <a:pt x="6" y="364"/>
                    <a:pt x="1" y="375"/>
                  </a:cubicBezTo>
                  <a:lnTo>
                    <a:pt x="1" y="381"/>
                  </a:lnTo>
                  <a:lnTo>
                    <a:pt x="1" y="461"/>
                  </a:lnTo>
                  <a:cubicBezTo>
                    <a:pt x="1" y="472"/>
                    <a:pt x="1" y="483"/>
                    <a:pt x="6" y="495"/>
                  </a:cubicBezTo>
                  <a:cubicBezTo>
                    <a:pt x="6" y="506"/>
                    <a:pt x="6" y="511"/>
                    <a:pt x="11" y="517"/>
                  </a:cubicBezTo>
                  <a:cubicBezTo>
                    <a:pt x="11" y="529"/>
                    <a:pt x="17" y="540"/>
                    <a:pt x="24" y="551"/>
                  </a:cubicBezTo>
                  <a:cubicBezTo>
                    <a:pt x="35" y="580"/>
                    <a:pt x="46" y="603"/>
                    <a:pt x="58" y="625"/>
                  </a:cubicBezTo>
                  <a:cubicBezTo>
                    <a:pt x="63" y="631"/>
                    <a:pt x="69" y="642"/>
                    <a:pt x="69" y="648"/>
                  </a:cubicBezTo>
                  <a:cubicBezTo>
                    <a:pt x="74" y="653"/>
                    <a:pt x="74" y="653"/>
                    <a:pt x="80" y="659"/>
                  </a:cubicBezTo>
                  <a:cubicBezTo>
                    <a:pt x="80" y="666"/>
                    <a:pt x="85" y="671"/>
                    <a:pt x="92" y="676"/>
                  </a:cubicBezTo>
                  <a:cubicBezTo>
                    <a:pt x="108" y="693"/>
                    <a:pt x="126" y="716"/>
                    <a:pt x="148" y="739"/>
                  </a:cubicBezTo>
                  <a:lnTo>
                    <a:pt x="176" y="739"/>
                  </a:lnTo>
                  <a:cubicBezTo>
                    <a:pt x="239" y="756"/>
                    <a:pt x="302" y="773"/>
                    <a:pt x="358" y="802"/>
                  </a:cubicBezTo>
                  <a:cubicBezTo>
                    <a:pt x="426" y="836"/>
                    <a:pt x="483" y="876"/>
                    <a:pt x="541" y="921"/>
                  </a:cubicBezTo>
                  <a:cubicBezTo>
                    <a:pt x="557" y="938"/>
                    <a:pt x="575" y="955"/>
                    <a:pt x="596" y="972"/>
                  </a:cubicBezTo>
                  <a:cubicBezTo>
                    <a:pt x="609" y="972"/>
                    <a:pt x="620" y="978"/>
                    <a:pt x="637" y="978"/>
                  </a:cubicBezTo>
                  <a:cubicBezTo>
                    <a:pt x="693" y="989"/>
                    <a:pt x="745" y="989"/>
                    <a:pt x="796" y="989"/>
                  </a:cubicBezTo>
                  <a:lnTo>
                    <a:pt x="869" y="989"/>
                  </a:lnTo>
                  <a:cubicBezTo>
                    <a:pt x="921" y="983"/>
                    <a:pt x="978" y="972"/>
                    <a:pt x="1029" y="955"/>
                  </a:cubicBezTo>
                  <a:cubicBezTo>
                    <a:pt x="1040" y="955"/>
                    <a:pt x="1057" y="949"/>
                    <a:pt x="1068" y="944"/>
                  </a:cubicBezTo>
                  <a:cubicBezTo>
                    <a:pt x="1126" y="921"/>
                    <a:pt x="1171" y="892"/>
                    <a:pt x="1217" y="863"/>
                  </a:cubicBezTo>
                  <a:cubicBezTo>
                    <a:pt x="1251" y="841"/>
                    <a:pt x="1278" y="818"/>
                    <a:pt x="1302" y="790"/>
                  </a:cubicBezTo>
                  <a:cubicBezTo>
                    <a:pt x="1319" y="779"/>
                    <a:pt x="1336" y="761"/>
                    <a:pt x="1347" y="745"/>
                  </a:cubicBezTo>
                  <a:cubicBezTo>
                    <a:pt x="1353" y="734"/>
                    <a:pt x="1359" y="727"/>
                    <a:pt x="1370" y="716"/>
                  </a:cubicBezTo>
                  <a:cubicBezTo>
                    <a:pt x="1375" y="711"/>
                    <a:pt x="1381" y="700"/>
                    <a:pt x="1387" y="687"/>
                  </a:cubicBezTo>
                  <a:cubicBezTo>
                    <a:pt x="1398" y="671"/>
                    <a:pt x="1409" y="653"/>
                    <a:pt x="1422" y="642"/>
                  </a:cubicBezTo>
                  <a:cubicBezTo>
                    <a:pt x="1427" y="631"/>
                    <a:pt x="1432" y="625"/>
                    <a:pt x="1438" y="619"/>
                  </a:cubicBezTo>
                  <a:cubicBezTo>
                    <a:pt x="1461" y="591"/>
                    <a:pt x="1495" y="580"/>
                    <a:pt x="1535" y="580"/>
                  </a:cubicBezTo>
                  <a:lnTo>
                    <a:pt x="1569" y="580"/>
                  </a:lnTo>
                  <a:cubicBezTo>
                    <a:pt x="1574" y="580"/>
                    <a:pt x="1574" y="585"/>
                    <a:pt x="1574" y="585"/>
                  </a:cubicBezTo>
                  <a:cubicBezTo>
                    <a:pt x="1597" y="591"/>
                    <a:pt x="1614" y="597"/>
                    <a:pt x="1626" y="614"/>
                  </a:cubicBezTo>
                  <a:cubicBezTo>
                    <a:pt x="1637" y="625"/>
                    <a:pt x="1648" y="637"/>
                    <a:pt x="1660" y="648"/>
                  </a:cubicBezTo>
                  <a:cubicBezTo>
                    <a:pt x="1666" y="659"/>
                    <a:pt x="1666" y="671"/>
                    <a:pt x="1671" y="682"/>
                  </a:cubicBezTo>
                  <a:lnTo>
                    <a:pt x="1671" y="721"/>
                  </a:lnTo>
                  <a:cubicBezTo>
                    <a:pt x="1671" y="734"/>
                    <a:pt x="1671" y="745"/>
                    <a:pt x="1677" y="756"/>
                  </a:cubicBezTo>
                  <a:lnTo>
                    <a:pt x="1677" y="824"/>
                  </a:lnTo>
                  <a:cubicBezTo>
                    <a:pt x="1687" y="910"/>
                    <a:pt x="1700" y="978"/>
                    <a:pt x="1716" y="1041"/>
                  </a:cubicBezTo>
                  <a:cubicBezTo>
                    <a:pt x="1722" y="1080"/>
                    <a:pt x="1734" y="1114"/>
                    <a:pt x="1745" y="1154"/>
                  </a:cubicBezTo>
                  <a:cubicBezTo>
                    <a:pt x="1762" y="1193"/>
                    <a:pt x="1784" y="1233"/>
                    <a:pt x="1807" y="1272"/>
                  </a:cubicBezTo>
                  <a:cubicBezTo>
                    <a:pt x="1813" y="1279"/>
                    <a:pt x="1818" y="1285"/>
                    <a:pt x="1824" y="1296"/>
                  </a:cubicBezTo>
                  <a:lnTo>
                    <a:pt x="1876" y="1347"/>
                  </a:lnTo>
                  <a:cubicBezTo>
                    <a:pt x="1899" y="1364"/>
                    <a:pt x="1921" y="1375"/>
                    <a:pt x="1944" y="1392"/>
                  </a:cubicBezTo>
                  <a:cubicBezTo>
                    <a:pt x="1949" y="1392"/>
                    <a:pt x="1955" y="1398"/>
                    <a:pt x="1960" y="1398"/>
                  </a:cubicBezTo>
                  <a:cubicBezTo>
                    <a:pt x="1973" y="1403"/>
                    <a:pt x="1978" y="1403"/>
                    <a:pt x="1983" y="1409"/>
                  </a:cubicBezTo>
                  <a:cubicBezTo>
                    <a:pt x="2023" y="1421"/>
                    <a:pt x="2063" y="1432"/>
                    <a:pt x="2103" y="1443"/>
                  </a:cubicBezTo>
                  <a:cubicBezTo>
                    <a:pt x="2154" y="1450"/>
                    <a:pt x="2211" y="1455"/>
                    <a:pt x="2262" y="1455"/>
                  </a:cubicBezTo>
                  <a:lnTo>
                    <a:pt x="2330" y="1455"/>
                  </a:lnTo>
                  <a:cubicBezTo>
                    <a:pt x="2382" y="1443"/>
                    <a:pt x="2427" y="1437"/>
                    <a:pt x="2478" y="1421"/>
                  </a:cubicBezTo>
                  <a:cubicBezTo>
                    <a:pt x="2484" y="1421"/>
                    <a:pt x="2489" y="1416"/>
                    <a:pt x="2495" y="1416"/>
                  </a:cubicBezTo>
                  <a:cubicBezTo>
                    <a:pt x="2500" y="1416"/>
                    <a:pt x="2506" y="1409"/>
                    <a:pt x="2513" y="1409"/>
                  </a:cubicBezTo>
                  <a:cubicBezTo>
                    <a:pt x="2540" y="1392"/>
                    <a:pt x="2574" y="1382"/>
                    <a:pt x="2597" y="1364"/>
                  </a:cubicBezTo>
                  <a:cubicBezTo>
                    <a:pt x="2603" y="1358"/>
                    <a:pt x="2608" y="1358"/>
                    <a:pt x="2608" y="1353"/>
                  </a:cubicBezTo>
                  <a:cubicBezTo>
                    <a:pt x="2615" y="1353"/>
                    <a:pt x="2620" y="1347"/>
                    <a:pt x="2626" y="1341"/>
                  </a:cubicBezTo>
                  <a:cubicBezTo>
                    <a:pt x="2654" y="1319"/>
                    <a:pt x="2676" y="1296"/>
                    <a:pt x="2694" y="1272"/>
                  </a:cubicBezTo>
                  <a:cubicBezTo>
                    <a:pt x="2717" y="1251"/>
                    <a:pt x="2733" y="1222"/>
                    <a:pt x="2751" y="1188"/>
                  </a:cubicBezTo>
                  <a:cubicBezTo>
                    <a:pt x="2757" y="1182"/>
                    <a:pt x="2762" y="1170"/>
                    <a:pt x="2768" y="1159"/>
                  </a:cubicBezTo>
                  <a:cubicBezTo>
                    <a:pt x="2778" y="1125"/>
                    <a:pt x="2796" y="1091"/>
                    <a:pt x="2802" y="1057"/>
                  </a:cubicBezTo>
                  <a:cubicBezTo>
                    <a:pt x="2791" y="978"/>
                    <a:pt x="2830" y="897"/>
                    <a:pt x="2898" y="863"/>
                  </a:cubicBezTo>
                  <a:lnTo>
                    <a:pt x="2904" y="858"/>
                  </a:lnTo>
                  <a:cubicBezTo>
                    <a:pt x="2927" y="847"/>
                    <a:pt x="2956" y="841"/>
                    <a:pt x="2983" y="841"/>
                  </a:cubicBezTo>
                  <a:cubicBezTo>
                    <a:pt x="2995" y="841"/>
                    <a:pt x="3012" y="847"/>
                    <a:pt x="3024" y="847"/>
                  </a:cubicBezTo>
                  <a:cubicBezTo>
                    <a:pt x="3029" y="847"/>
                    <a:pt x="3035" y="852"/>
                    <a:pt x="3035" y="852"/>
                  </a:cubicBezTo>
                  <a:cubicBezTo>
                    <a:pt x="3080" y="863"/>
                    <a:pt x="3114" y="892"/>
                    <a:pt x="3143" y="938"/>
                  </a:cubicBezTo>
                  <a:cubicBezTo>
                    <a:pt x="3148" y="955"/>
                    <a:pt x="3160" y="966"/>
                    <a:pt x="3166" y="983"/>
                  </a:cubicBezTo>
                  <a:cubicBezTo>
                    <a:pt x="3182" y="1000"/>
                    <a:pt x="3194" y="1017"/>
                    <a:pt x="3211" y="1034"/>
                  </a:cubicBezTo>
                  <a:cubicBezTo>
                    <a:pt x="3234" y="1057"/>
                    <a:pt x="3256" y="1080"/>
                    <a:pt x="3284" y="1109"/>
                  </a:cubicBezTo>
                  <a:cubicBezTo>
                    <a:pt x="3313" y="1131"/>
                    <a:pt x="3347" y="1154"/>
                    <a:pt x="3381" y="1170"/>
                  </a:cubicBezTo>
                  <a:cubicBezTo>
                    <a:pt x="3399" y="1182"/>
                    <a:pt x="3415" y="1193"/>
                    <a:pt x="3439" y="1204"/>
                  </a:cubicBezTo>
                  <a:cubicBezTo>
                    <a:pt x="3444" y="1211"/>
                    <a:pt x="3455" y="1211"/>
                    <a:pt x="3460" y="1217"/>
                  </a:cubicBezTo>
                  <a:cubicBezTo>
                    <a:pt x="3523" y="1238"/>
                    <a:pt x="3591" y="1262"/>
                    <a:pt x="3665" y="1272"/>
                  </a:cubicBezTo>
                  <a:cubicBezTo>
                    <a:pt x="3733" y="1285"/>
                    <a:pt x="3814" y="1290"/>
                    <a:pt x="3893" y="1290"/>
                  </a:cubicBezTo>
                  <a:cubicBezTo>
                    <a:pt x="3938" y="1290"/>
                    <a:pt x="3984" y="1290"/>
                    <a:pt x="4029" y="1285"/>
                  </a:cubicBezTo>
                  <a:cubicBezTo>
                    <a:pt x="4108" y="1279"/>
                    <a:pt x="4183" y="1267"/>
                    <a:pt x="4262" y="1251"/>
                  </a:cubicBezTo>
                  <a:cubicBezTo>
                    <a:pt x="4074" y="1199"/>
                    <a:pt x="3898" y="1109"/>
                    <a:pt x="3751" y="983"/>
                  </a:cubicBezTo>
                  <a:cubicBezTo>
                    <a:pt x="3586" y="841"/>
                    <a:pt x="3467" y="637"/>
                    <a:pt x="3473" y="415"/>
                  </a:cubicBezTo>
                  <a:cubicBezTo>
                    <a:pt x="3473" y="386"/>
                    <a:pt x="3478" y="359"/>
                    <a:pt x="3478" y="336"/>
                  </a:cubicBezTo>
                  <a:cubicBezTo>
                    <a:pt x="3392" y="291"/>
                    <a:pt x="3308" y="239"/>
                    <a:pt x="3205" y="188"/>
                  </a:cubicBezTo>
                  <a:cubicBezTo>
                    <a:pt x="3194" y="188"/>
                    <a:pt x="3188" y="181"/>
                    <a:pt x="3177" y="181"/>
                  </a:cubicBezTo>
                  <a:cubicBezTo>
                    <a:pt x="3148" y="181"/>
                    <a:pt x="3119" y="205"/>
                    <a:pt x="3109" y="233"/>
                  </a:cubicBezTo>
                  <a:cubicBezTo>
                    <a:pt x="3085" y="301"/>
                    <a:pt x="3064" y="364"/>
                    <a:pt x="3035" y="420"/>
                  </a:cubicBezTo>
                  <a:cubicBezTo>
                    <a:pt x="2983" y="511"/>
                    <a:pt x="2933" y="591"/>
                    <a:pt x="2870" y="659"/>
                  </a:cubicBezTo>
                  <a:cubicBezTo>
                    <a:pt x="2813" y="721"/>
                    <a:pt x="2751" y="773"/>
                    <a:pt x="2688" y="813"/>
                  </a:cubicBezTo>
                  <a:cubicBezTo>
                    <a:pt x="2642" y="847"/>
                    <a:pt x="2586" y="870"/>
                    <a:pt x="2529" y="892"/>
                  </a:cubicBezTo>
                  <a:cubicBezTo>
                    <a:pt x="2484" y="904"/>
                    <a:pt x="2438" y="915"/>
                    <a:pt x="2398" y="915"/>
                  </a:cubicBezTo>
                  <a:lnTo>
                    <a:pt x="2382" y="915"/>
                  </a:lnTo>
                  <a:cubicBezTo>
                    <a:pt x="2348" y="915"/>
                    <a:pt x="2308" y="915"/>
                    <a:pt x="2267" y="904"/>
                  </a:cubicBezTo>
                  <a:cubicBezTo>
                    <a:pt x="2233" y="897"/>
                    <a:pt x="2193" y="881"/>
                    <a:pt x="2159" y="870"/>
                  </a:cubicBezTo>
                  <a:cubicBezTo>
                    <a:pt x="2125" y="847"/>
                    <a:pt x="2091" y="824"/>
                    <a:pt x="2063" y="795"/>
                  </a:cubicBezTo>
                  <a:cubicBezTo>
                    <a:pt x="2035" y="773"/>
                    <a:pt x="2012" y="745"/>
                    <a:pt x="1983" y="705"/>
                  </a:cubicBezTo>
                  <a:cubicBezTo>
                    <a:pt x="1955" y="659"/>
                    <a:pt x="1926" y="603"/>
                    <a:pt x="1904" y="540"/>
                  </a:cubicBezTo>
                  <a:cubicBezTo>
                    <a:pt x="1865" y="415"/>
                    <a:pt x="1842" y="284"/>
                    <a:pt x="1818" y="160"/>
                  </a:cubicBezTo>
                  <a:lnTo>
                    <a:pt x="1813" y="113"/>
                  </a:lnTo>
                  <a:cubicBezTo>
                    <a:pt x="1802" y="68"/>
                    <a:pt x="1768" y="29"/>
                    <a:pt x="1722" y="11"/>
                  </a:cubicBezTo>
                  <a:cubicBezTo>
                    <a:pt x="1705" y="6"/>
                    <a:pt x="1687" y="0"/>
                    <a:pt x="1677" y="0"/>
                  </a:cubicBezTo>
                  <a:close/>
                  <a:moveTo>
                    <a:pt x="2523" y="3142"/>
                  </a:moveTo>
                  <a:lnTo>
                    <a:pt x="2523" y="3154"/>
                  </a:lnTo>
                  <a:cubicBezTo>
                    <a:pt x="2518" y="3171"/>
                    <a:pt x="2513" y="3194"/>
                    <a:pt x="2500" y="3210"/>
                  </a:cubicBezTo>
                  <a:lnTo>
                    <a:pt x="2500" y="3216"/>
                  </a:lnTo>
                  <a:cubicBezTo>
                    <a:pt x="2534" y="3223"/>
                    <a:pt x="2563" y="3228"/>
                    <a:pt x="2597" y="3228"/>
                  </a:cubicBezTo>
                  <a:cubicBezTo>
                    <a:pt x="2592" y="3223"/>
                    <a:pt x="2586" y="3216"/>
                    <a:pt x="2586" y="3210"/>
                  </a:cubicBezTo>
                  <a:cubicBezTo>
                    <a:pt x="2574" y="3199"/>
                    <a:pt x="2563" y="3182"/>
                    <a:pt x="2547" y="3171"/>
                  </a:cubicBezTo>
                  <a:cubicBezTo>
                    <a:pt x="2540" y="3160"/>
                    <a:pt x="2534" y="3154"/>
                    <a:pt x="2523" y="314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2"/>
            <p:cNvSpPr/>
            <p:nvPr/>
          </p:nvSpPr>
          <p:spPr>
            <a:xfrm flipH="1">
              <a:off x="885013" y="3377557"/>
              <a:ext cx="209312" cy="318616"/>
            </a:xfrm>
            <a:custGeom>
              <a:avLst/>
              <a:gdLst/>
              <a:ahLst/>
              <a:cxnLst/>
              <a:rect l="l" t="t" r="r" b="b"/>
              <a:pathLst>
                <a:path w="7114" h="10829" extrusionOk="0">
                  <a:moveTo>
                    <a:pt x="3319" y="302"/>
                  </a:moveTo>
                  <a:cubicBezTo>
                    <a:pt x="3370" y="302"/>
                    <a:pt x="3421" y="302"/>
                    <a:pt x="3473" y="312"/>
                  </a:cubicBezTo>
                  <a:cubicBezTo>
                    <a:pt x="3534" y="323"/>
                    <a:pt x="3597" y="341"/>
                    <a:pt x="3649" y="363"/>
                  </a:cubicBezTo>
                  <a:cubicBezTo>
                    <a:pt x="3694" y="392"/>
                    <a:pt x="3745" y="420"/>
                    <a:pt x="3785" y="454"/>
                  </a:cubicBezTo>
                  <a:cubicBezTo>
                    <a:pt x="3830" y="488"/>
                    <a:pt x="3864" y="528"/>
                    <a:pt x="3904" y="580"/>
                  </a:cubicBezTo>
                  <a:cubicBezTo>
                    <a:pt x="3938" y="636"/>
                    <a:pt x="3972" y="693"/>
                    <a:pt x="4000" y="761"/>
                  </a:cubicBezTo>
                  <a:cubicBezTo>
                    <a:pt x="4029" y="847"/>
                    <a:pt x="4052" y="943"/>
                    <a:pt x="4063" y="1045"/>
                  </a:cubicBezTo>
                  <a:cubicBezTo>
                    <a:pt x="4069" y="1120"/>
                    <a:pt x="4074" y="1199"/>
                    <a:pt x="4069" y="1290"/>
                  </a:cubicBezTo>
                  <a:cubicBezTo>
                    <a:pt x="4063" y="1341"/>
                    <a:pt x="4092" y="1393"/>
                    <a:pt x="4137" y="1420"/>
                  </a:cubicBezTo>
                  <a:cubicBezTo>
                    <a:pt x="4160" y="1432"/>
                    <a:pt x="4189" y="1443"/>
                    <a:pt x="4216" y="1443"/>
                  </a:cubicBezTo>
                  <a:cubicBezTo>
                    <a:pt x="4250" y="1443"/>
                    <a:pt x="4291" y="1427"/>
                    <a:pt x="4318" y="1403"/>
                  </a:cubicBezTo>
                  <a:cubicBezTo>
                    <a:pt x="4347" y="1375"/>
                    <a:pt x="4381" y="1346"/>
                    <a:pt x="4420" y="1318"/>
                  </a:cubicBezTo>
                  <a:cubicBezTo>
                    <a:pt x="4495" y="1267"/>
                    <a:pt x="4585" y="1222"/>
                    <a:pt x="4677" y="1181"/>
                  </a:cubicBezTo>
                  <a:cubicBezTo>
                    <a:pt x="4790" y="1142"/>
                    <a:pt x="4910" y="1113"/>
                    <a:pt x="5041" y="1102"/>
                  </a:cubicBezTo>
                  <a:cubicBezTo>
                    <a:pt x="5081" y="1097"/>
                    <a:pt x="5126" y="1097"/>
                    <a:pt x="5165" y="1097"/>
                  </a:cubicBezTo>
                  <a:cubicBezTo>
                    <a:pt x="5251" y="1097"/>
                    <a:pt x="5336" y="1102"/>
                    <a:pt x="5416" y="1113"/>
                  </a:cubicBezTo>
                  <a:cubicBezTo>
                    <a:pt x="5506" y="1136"/>
                    <a:pt x="5592" y="1159"/>
                    <a:pt x="5666" y="1193"/>
                  </a:cubicBezTo>
                  <a:cubicBezTo>
                    <a:pt x="5711" y="1215"/>
                    <a:pt x="5750" y="1238"/>
                    <a:pt x="5784" y="1267"/>
                  </a:cubicBezTo>
                  <a:cubicBezTo>
                    <a:pt x="5807" y="1283"/>
                    <a:pt x="5825" y="1307"/>
                    <a:pt x="5841" y="1330"/>
                  </a:cubicBezTo>
                  <a:cubicBezTo>
                    <a:pt x="5852" y="1341"/>
                    <a:pt x="5865" y="1358"/>
                    <a:pt x="5870" y="1375"/>
                  </a:cubicBezTo>
                  <a:cubicBezTo>
                    <a:pt x="5876" y="1393"/>
                    <a:pt x="5881" y="1409"/>
                    <a:pt x="5881" y="1427"/>
                  </a:cubicBezTo>
                  <a:lnTo>
                    <a:pt x="5881" y="1472"/>
                  </a:lnTo>
                  <a:cubicBezTo>
                    <a:pt x="5876" y="1495"/>
                    <a:pt x="5870" y="1511"/>
                    <a:pt x="5859" y="1534"/>
                  </a:cubicBezTo>
                  <a:cubicBezTo>
                    <a:pt x="5859" y="1540"/>
                    <a:pt x="5852" y="1545"/>
                    <a:pt x="5852" y="1551"/>
                  </a:cubicBezTo>
                  <a:cubicBezTo>
                    <a:pt x="5831" y="1590"/>
                    <a:pt x="5807" y="1631"/>
                    <a:pt x="5773" y="1671"/>
                  </a:cubicBezTo>
                  <a:cubicBezTo>
                    <a:pt x="5711" y="1750"/>
                    <a:pt x="5626" y="1818"/>
                    <a:pt x="5524" y="1897"/>
                  </a:cubicBezTo>
                  <a:cubicBezTo>
                    <a:pt x="5477" y="1926"/>
                    <a:pt x="5466" y="1994"/>
                    <a:pt x="5477" y="2046"/>
                  </a:cubicBezTo>
                  <a:cubicBezTo>
                    <a:pt x="5495" y="2109"/>
                    <a:pt x="5552" y="2159"/>
                    <a:pt x="5621" y="2159"/>
                  </a:cubicBezTo>
                  <a:cubicBezTo>
                    <a:pt x="5734" y="2164"/>
                    <a:pt x="5841" y="2170"/>
                    <a:pt x="5944" y="2188"/>
                  </a:cubicBezTo>
                  <a:cubicBezTo>
                    <a:pt x="6075" y="2216"/>
                    <a:pt x="6200" y="2250"/>
                    <a:pt x="6313" y="2301"/>
                  </a:cubicBezTo>
                  <a:cubicBezTo>
                    <a:pt x="6392" y="2340"/>
                    <a:pt x="6466" y="2387"/>
                    <a:pt x="6534" y="2443"/>
                  </a:cubicBezTo>
                  <a:cubicBezTo>
                    <a:pt x="6586" y="2489"/>
                    <a:pt x="6626" y="2534"/>
                    <a:pt x="6665" y="2579"/>
                  </a:cubicBezTo>
                  <a:cubicBezTo>
                    <a:pt x="6694" y="2625"/>
                    <a:pt x="6717" y="2670"/>
                    <a:pt x="6739" y="2722"/>
                  </a:cubicBezTo>
                  <a:cubicBezTo>
                    <a:pt x="6757" y="2773"/>
                    <a:pt x="6767" y="2825"/>
                    <a:pt x="6773" y="2875"/>
                  </a:cubicBezTo>
                  <a:cubicBezTo>
                    <a:pt x="6780" y="2927"/>
                    <a:pt x="6773" y="2983"/>
                    <a:pt x="6767" y="3040"/>
                  </a:cubicBezTo>
                  <a:cubicBezTo>
                    <a:pt x="6757" y="3103"/>
                    <a:pt x="6733" y="3165"/>
                    <a:pt x="6705" y="3227"/>
                  </a:cubicBezTo>
                  <a:cubicBezTo>
                    <a:pt x="6665" y="3302"/>
                    <a:pt x="6620" y="3375"/>
                    <a:pt x="6563" y="3449"/>
                  </a:cubicBezTo>
                  <a:cubicBezTo>
                    <a:pt x="6484" y="3540"/>
                    <a:pt x="6392" y="3620"/>
                    <a:pt x="6285" y="3699"/>
                  </a:cubicBezTo>
                  <a:cubicBezTo>
                    <a:pt x="6109" y="3824"/>
                    <a:pt x="5899" y="3926"/>
                    <a:pt x="5642" y="4023"/>
                  </a:cubicBezTo>
                  <a:cubicBezTo>
                    <a:pt x="5398" y="4113"/>
                    <a:pt x="5171" y="4171"/>
                    <a:pt x="4955" y="4194"/>
                  </a:cubicBezTo>
                  <a:cubicBezTo>
                    <a:pt x="4910" y="4199"/>
                    <a:pt x="4864" y="4199"/>
                    <a:pt x="4819" y="4199"/>
                  </a:cubicBezTo>
                  <a:cubicBezTo>
                    <a:pt x="4740" y="4199"/>
                    <a:pt x="4659" y="4194"/>
                    <a:pt x="4591" y="4188"/>
                  </a:cubicBezTo>
                  <a:cubicBezTo>
                    <a:pt x="4506" y="4165"/>
                    <a:pt x="4433" y="4142"/>
                    <a:pt x="4365" y="4113"/>
                  </a:cubicBezTo>
                  <a:cubicBezTo>
                    <a:pt x="4307" y="4086"/>
                    <a:pt x="4257" y="4052"/>
                    <a:pt x="4210" y="4018"/>
                  </a:cubicBezTo>
                  <a:cubicBezTo>
                    <a:pt x="4165" y="3977"/>
                    <a:pt x="4126" y="3932"/>
                    <a:pt x="4092" y="3892"/>
                  </a:cubicBezTo>
                  <a:cubicBezTo>
                    <a:pt x="4086" y="3875"/>
                    <a:pt x="4074" y="3864"/>
                    <a:pt x="4069" y="3847"/>
                  </a:cubicBezTo>
                  <a:cubicBezTo>
                    <a:pt x="4040" y="3801"/>
                    <a:pt x="4006" y="3772"/>
                    <a:pt x="3961" y="3761"/>
                  </a:cubicBezTo>
                  <a:cubicBezTo>
                    <a:pt x="3943" y="3756"/>
                    <a:pt x="3927" y="3750"/>
                    <a:pt x="3909" y="3750"/>
                  </a:cubicBezTo>
                  <a:cubicBezTo>
                    <a:pt x="3882" y="3750"/>
                    <a:pt x="3848" y="3761"/>
                    <a:pt x="3824" y="3772"/>
                  </a:cubicBezTo>
                  <a:cubicBezTo>
                    <a:pt x="3756" y="3806"/>
                    <a:pt x="3717" y="3887"/>
                    <a:pt x="3728" y="3966"/>
                  </a:cubicBezTo>
                  <a:cubicBezTo>
                    <a:pt x="3722" y="4000"/>
                    <a:pt x="3704" y="4034"/>
                    <a:pt x="3694" y="4068"/>
                  </a:cubicBezTo>
                  <a:cubicBezTo>
                    <a:pt x="3670" y="4113"/>
                    <a:pt x="3649" y="4147"/>
                    <a:pt x="3620" y="4181"/>
                  </a:cubicBezTo>
                  <a:cubicBezTo>
                    <a:pt x="3597" y="4210"/>
                    <a:pt x="3568" y="4239"/>
                    <a:pt x="3534" y="4262"/>
                  </a:cubicBezTo>
                  <a:cubicBezTo>
                    <a:pt x="3500" y="4284"/>
                    <a:pt x="3466" y="4307"/>
                    <a:pt x="3421" y="4325"/>
                  </a:cubicBezTo>
                  <a:cubicBezTo>
                    <a:pt x="3370" y="4341"/>
                    <a:pt x="3313" y="4352"/>
                    <a:pt x="3256" y="4364"/>
                  </a:cubicBezTo>
                  <a:lnTo>
                    <a:pt x="3188" y="4364"/>
                  </a:lnTo>
                  <a:cubicBezTo>
                    <a:pt x="3137" y="4364"/>
                    <a:pt x="3080" y="4359"/>
                    <a:pt x="3029" y="4352"/>
                  </a:cubicBezTo>
                  <a:cubicBezTo>
                    <a:pt x="2978" y="4341"/>
                    <a:pt x="2933" y="4325"/>
                    <a:pt x="2886" y="4307"/>
                  </a:cubicBezTo>
                  <a:cubicBezTo>
                    <a:pt x="2859" y="4296"/>
                    <a:pt x="2830" y="4273"/>
                    <a:pt x="2802" y="4256"/>
                  </a:cubicBezTo>
                  <a:cubicBezTo>
                    <a:pt x="2778" y="4233"/>
                    <a:pt x="2757" y="4205"/>
                    <a:pt x="2733" y="4181"/>
                  </a:cubicBezTo>
                  <a:cubicBezTo>
                    <a:pt x="2710" y="4142"/>
                    <a:pt x="2688" y="4102"/>
                    <a:pt x="2671" y="4063"/>
                  </a:cubicBezTo>
                  <a:cubicBezTo>
                    <a:pt x="2642" y="3966"/>
                    <a:pt x="2620" y="3864"/>
                    <a:pt x="2603" y="3733"/>
                  </a:cubicBezTo>
                  <a:cubicBezTo>
                    <a:pt x="2603" y="3699"/>
                    <a:pt x="2603" y="3665"/>
                    <a:pt x="2597" y="3630"/>
                  </a:cubicBezTo>
                  <a:cubicBezTo>
                    <a:pt x="2597" y="3602"/>
                    <a:pt x="2597" y="3580"/>
                    <a:pt x="2586" y="3557"/>
                  </a:cubicBezTo>
                  <a:cubicBezTo>
                    <a:pt x="2568" y="3528"/>
                    <a:pt x="2534" y="3506"/>
                    <a:pt x="2500" y="3494"/>
                  </a:cubicBezTo>
                  <a:cubicBezTo>
                    <a:pt x="2489" y="3489"/>
                    <a:pt x="2477" y="3489"/>
                    <a:pt x="2461" y="3489"/>
                  </a:cubicBezTo>
                  <a:cubicBezTo>
                    <a:pt x="2416" y="3489"/>
                    <a:pt x="2369" y="3512"/>
                    <a:pt x="2348" y="3551"/>
                  </a:cubicBezTo>
                  <a:cubicBezTo>
                    <a:pt x="2324" y="3585"/>
                    <a:pt x="2301" y="3620"/>
                    <a:pt x="2273" y="3654"/>
                  </a:cubicBezTo>
                  <a:cubicBezTo>
                    <a:pt x="2233" y="3699"/>
                    <a:pt x="2193" y="3738"/>
                    <a:pt x="2143" y="3772"/>
                  </a:cubicBezTo>
                  <a:cubicBezTo>
                    <a:pt x="2097" y="3801"/>
                    <a:pt x="2052" y="3830"/>
                    <a:pt x="1994" y="3853"/>
                  </a:cubicBezTo>
                  <a:cubicBezTo>
                    <a:pt x="1932" y="3875"/>
                    <a:pt x="1863" y="3892"/>
                    <a:pt x="1795" y="3898"/>
                  </a:cubicBezTo>
                  <a:lnTo>
                    <a:pt x="1722" y="3898"/>
                  </a:lnTo>
                  <a:cubicBezTo>
                    <a:pt x="1671" y="3898"/>
                    <a:pt x="1619" y="3898"/>
                    <a:pt x="1563" y="3887"/>
                  </a:cubicBezTo>
                  <a:cubicBezTo>
                    <a:pt x="1477" y="3869"/>
                    <a:pt x="1393" y="3847"/>
                    <a:pt x="1307" y="3806"/>
                  </a:cubicBezTo>
                  <a:cubicBezTo>
                    <a:pt x="1233" y="3772"/>
                    <a:pt x="1171" y="3733"/>
                    <a:pt x="1113" y="3688"/>
                  </a:cubicBezTo>
                  <a:cubicBezTo>
                    <a:pt x="1068" y="3648"/>
                    <a:pt x="1034" y="3609"/>
                    <a:pt x="1006" y="3568"/>
                  </a:cubicBezTo>
                  <a:cubicBezTo>
                    <a:pt x="984" y="3534"/>
                    <a:pt x="966" y="3500"/>
                    <a:pt x="950" y="3460"/>
                  </a:cubicBezTo>
                  <a:cubicBezTo>
                    <a:pt x="937" y="3431"/>
                    <a:pt x="927" y="3404"/>
                    <a:pt x="927" y="3370"/>
                  </a:cubicBezTo>
                  <a:lnTo>
                    <a:pt x="927" y="3313"/>
                  </a:lnTo>
                  <a:lnTo>
                    <a:pt x="927" y="3284"/>
                  </a:lnTo>
                  <a:cubicBezTo>
                    <a:pt x="937" y="3255"/>
                    <a:pt x="943" y="3221"/>
                    <a:pt x="961" y="3193"/>
                  </a:cubicBezTo>
                  <a:cubicBezTo>
                    <a:pt x="977" y="3153"/>
                    <a:pt x="1006" y="3114"/>
                    <a:pt x="1034" y="3074"/>
                  </a:cubicBezTo>
                  <a:cubicBezTo>
                    <a:pt x="1086" y="3017"/>
                    <a:pt x="1147" y="2961"/>
                    <a:pt x="1216" y="2909"/>
                  </a:cubicBezTo>
                  <a:cubicBezTo>
                    <a:pt x="1250" y="2886"/>
                    <a:pt x="1267" y="2835"/>
                    <a:pt x="1267" y="2801"/>
                  </a:cubicBezTo>
                  <a:cubicBezTo>
                    <a:pt x="1267" y="2744"/>
                    <a:pt x="1239" y="2688"/>
                    <a:pt x="1194" y="2665"/>
                  </a:cubicBezTo>
                  <a:cubicBezTo>
                    <a:pt x="1131" y="2620"/>
                    <a:pt x="1074" y="2586"/>
                    <a:pt x="1023" y="2545"/>
                  </a:cubicBezTo>
                  <a:cubicBezTo>
                    <a:pt x="972" y="2494"/>
                    <a:pt x="927" y="2443"/>
                    <a:pt x="887" y="2392"/>
                  </a:cubicBezTo>
                  <a:cubicBezTo>
                    <a:pt x="853" y="2353"/>
                    <a:pt x="830" y="2301"/>
                    <a:pt x="813" y="2256"/>
                  </a:cubicBezTo>
                  <a:cubicBezTo>
                    <a:pt x="796" y="2216"/>
                    <a:pt x="785" y="2170"/>
                    <a:pt x="779" y="2125"/>
                  </a:cubicBezTo>
                  <a:cubicBezTo>
                    <a:pt x="779" y="2080"/>
                    <a:pt x="779" y="2040"/>
                    <a:pt x="785" y="1994"/>
                  </a:cubicBezTo>
                  <a:cubicBezTo>
                    <a:pt x="796" y="1944"/>
                    <a:pt x="813" y="1892"/>
                    <a:pt x="835" y="1847"/>
                  </a:cubicBezTo>
                  <a:cubicBezTo>
                    <a:pt x="858" y="1802"/>
                    <a:pt x="887" y="1750"/>
                    <a:pt x="921" y="1705"/>
                  </a:cubicBezTo>
                  <a:cubicBezTo>
                    <a:pt x="966" y="1658"/>
                    <a:pt x="1018" y="1613"/>
                    <a:pt x="1068" y="1574"/>
                  </a:cubicBezTo>
                  <a:cubicBezTo>
                    <a:pt x="1131" y="1534"/>
                    <a:pt x="1194" y="1500"/>
                    <a:pt x="1262" y="1472"/>
                  </a:cubicBezTo>
                  <a:cubicBezTo>
                    <a:pt x="1330" y="1448"/>
                    <a:pt x="1404" y="1432"/>
                    <a:pt x="1477" y="1420"/>
                  </a:cubicBezTo>
                  <a:lnTo>
                    <a:pt x="1551" y="1420"/>
                  </a:lnTo>
                  <a:cubicBezTo>
                    <a:pt x="1603" y="1420"/>
                    <a:pt x="1653" y="1420"/>
                    <a:pt x="1711" y="1432"/>
                  </a:cubicBezTo>
                  <a:cubicBezTo>
                    <a:pt x="1795" y="1448"/>
                    <a:pt x="1881" y="1472"/>
                    <a:pt x="1966" y="1511"/>
                  </a:cubicBezTo>
                  <a:cubicBezTo>
                    <a:pt x="1989" y="1522"/>
                    <a:pt x="2012" y="1534"/>
                    <a:pt x="2028" y="1545"/>
                  </a:cubicBezTo>
                  <a:cubicBezTo>
                    <a:pt x="2063" y="1563"/>
                    <a:pt x="2091" y="1568"/>
                    <a:pt x="2114" y="1568"/>
                  </a:cubicBezTo>
                  <a:cubicBezTo>
                    <a:pt x="2143" y="1568"/>
                    <a:pt x="2165" y="1563"/>
                    <a:pt x="2188" y="1551"/>
                  </a:cubicBezTo>
                  <a:cubicBezTo>
                    <a:pt x="2233" y="1529"/>
                    <a:pt x="2262" y="1477"/>
                    <a:pt x="2267" y="1420"/>
                  </a:cubicBezTo>
                  <a:cubicBezTo>
                    <a:pt x="2267" y="1369"/>
                    <a:pt x="2273" y="1318"/>
                    <a:pt x="2285" y="1267"/>
                  </a:cubicBezTo>
                  <a:cubicBezTo>
                    <a:pt x="2301" y="1154"/>
                    <a:pt x="2335" y="1039"/>
                    <a:pt x="2387" y="937"/>
                  </a:cubicBezTo>
                  <a:cubicBezTo>
                    <a:pt x="2432" y="840"/>
                    <a:pt x="2489" y="756"/>
                    <a:pt x="2552" y="677"/>
                  </a:cubicBezTo>
                  <a:cubicBezTo>
                    <a:pt x="2613" y="608"/>
                    <a:pt x="2682" y="546"/>
                    <a:pt x="2757" y="488"/>
                  </a:cubicBezTo>
                  <a:cubicBezTo>
                    <a:pt x="2830" y="438"/>
                    <a:pt x="2909" y="392"/>
                    <a:pt x="2995" y="357"/>
                  </a:cubicBezTo>
                  <a:cubicBezTo>
                    <a:pt x="3074" y="329"/>
                    <a:pt x="3159" y="312"/>
                    <a:pt x="3245" y="302"/>
                  </a:cubicBezTo>
                  <a:close/>
                  <a:moveTo>
                    <a:pt x="2007" y="5416"/>
                  </a:moveTo>
                  <a:cubicBezTo>
                    <a:pt x="2034" y="5416"/>
                    <a:pt x="2057" y="5416"/>
                    <a:pt x="2086" y="5421"/>
                  </a:cubicBezTo>
                  <a:cubicBezTo>
                    <a:pt x="2114" y="5427"/>
                    <a:pt x="2136" y="5432"/>
                    <a:pt x="2165" y="5443"/>
                  </a:cubicBezTo>
                  <a:cubicBezTo>
                    <a:pt x="2183" y="5455"/>
                    <a:pt x="2204" y="5466"/>
                    <a:pt x="2222" y="5477"/>
                  </a:cubicBezTo>
                  <a:cubicBezTo>
                    <a:pt x="2238" y="5495"/>
                    <a:pt x="2256" y="5511"/>
                    <a:pt x="2267" y="5529"/>
                  </a:cubicBezTo>
                  <a:cubicBezTo>
                    <a:pt x="2279" y="5552"/>
                    <a:pt x="2290" y="5574"/>
                    <a:pt x="2301" y="5602"/>
                  </a:cubicBezTo>
                  <a:cubicBezTo>
                    <a:pt x="2319" y="5637"/>
                    <a:pt x="2324" y="5676"/>
                    <a:pt x="2330" y="5728"/>
                  </a:cubicBezTo>
                  <a:cubicBezTo>
                    <a:pt x="2335" y="5744"/>
                    <a:pt x="2335" y="5767"/>
                    <a:pt x="2335" y="5791"/>
                  </a:cubicBezTo>
                  <a:cubicBezTo>
                    <a:pt x="2335" y="5841"/>
                    <a:pt x="2358" y="5886"/>
                    <a:pt x="2398" y="5909"/>
                  </a:cubicBezTo>
                  <a:cubicBezTo>
                    <a:pt x="2421" y="5927"/>
                    <a:pt x="2443" y="5932"/>
                    <a:pt x="2472" y="5932"/>
                  </a:cubicBezTo>
                  <a:cubicBezTo>
                    <a:pt x="2495" y="5932"/>
                    <a:pt x="2518" y="5927"/>
                    <a:pt x="2540" y="5915"/>
                  </a:cubicBezTo>
                  <a:cubicBezTo>
                    <a:pt x="2568" y="5904"/>
                    <a:pt x="2603" y="5886"/>
                    <a:pt x="2631" y="5875"/>
                  </a:cubicBezTo>
                  <a:cubicBezTo>
                    <a:pt x="2699" y="5847"/>
                    <a:pt x="2768" y="5836"/>
                    <a:pt x="2836" y="5825"/>
                  </a:cubicBezTo>
                  <a:lnTo>
                    <a:pt x="2899" y="5825"/>
                  </a:lnTo>
                  <a:cubicBezTo>
                    <a:pt x="2938" y="5825"/>
                    <a:pt x="2989" y="5825"/>
                    <a:pt x="3035" y="5830"/>
                  </a:cubicBezTo>
                  <a:cubicBezTo>
                    <a:pt x="3103" y="5847"/>
                    <a:pt x="3166" y="5870"/>
                    <a:pt x="3227" y="5893"/>
                  </a:cubicBezTo>
                  <a:cubicBezTo>
                    <a:pt x="3290" y="5927"/>
                    <a:pt x="3347" y="5961"/>
                    <a:pt x="3398" y="6001"/>
                  </a:cubicBezTo>
                  <a:cubicBezTo>
                    <a:pt x="3444" y="6040"/>
                    <a:pt x="3478" y="6080"/>
                    <a:pt x="3512" y="6119"/>
                  </a:cubicBezTo>
                  <a:cubicBezTo>
                    <a:pt x="3529" y="6153"/>
                    <a:pt x="3552" y="6188"/>
                    <a:pt x="3563" y="6216"/>
                  </a:cubicBezTo>
                  <a:cubicBezTo>
                    <a:pt x="3568" y="6245"/>
                    <a:pt x="3580" y="6268"/>
                    <a:pt x="3580" y="6295"/>
                  </a:cubicBezTo>
                  <a:lnTo>
                    <a:pt x="3580" y="6347"/>
                  </a:lnTo>
                  <a:cubicBezTo>
                    <a:pt x="3575" y="6363"/>
                    <a:pt x="3568" y="6376"/>
                    <a:pt x="3563" y="6392"/>
                  </a:cubicBezTo>
                  <a:cubicBezTo>
                    <a:pt x="3557" y="6404"/>
                    <a:pt x="3552" y="6415"/>
                    <a:pt x="3541" y="6432"/>
                  </a:cubicBezTo>
                  <a:cubicBezTo>
                    <a:pt x="3523" y="6449"/>
                    <a:pt x="3507" y="6460"/>
                    <a:pt x="3489" y="6478"/>
                  </a:cubicBezTo>
                  <a:cubicBezTo>
                    <a:pt x="3460" y="6494"/>
                    <a:pt x="3426" y="6512"/>
                    <a:pt x="3387" y="6528"/>
                  </a:cubicBezTo>
                  <a:cubicBezTo>
                    <a:pt x="3308" y="6557"/>
                    <a:pt x="3216" y="6580"/>
                    <a:pt x="3109" y="6591"/>
                  </a:cubicBezTo>
                  <a:cubicBezTo>
                    <a:pt x="3085" y="6591"/>
                    <a:pt x="3064" y="6597"/>
                    <a:pt x="3040" y="6609"/>
                  </a:cubicBezTo>
                  <a:cubicBezTo>
                    <a:pt x="3017" y="6620"/>
                    <a:pt x="3001" y="6636"/>
                    <a:pt x="2983" y="6659"/>
                  </a:cubicBezTo>
                  <a:cubicBezTo>
                    <a:pt x="2972" y="6683"/>
                    <a:pt x="2967" y="6704"/>
                    <a:pt x="2961" y="6733"/>
                  </a:cubicBezTo>
                  <a:cubicBezTo>
                    <a:pt x="2961" y="6767"/>
                    <a:pt x="2972" y="6801"/>
                    <a:pt x="3001" y="6835"/>
                  </a:cubicBezTo>
                  <a:lnTo>
                    <a:pt x="3029" y="6869"/>
                  </a:lnTo>
                  <a:cubicBezTo>
                    <a:pt x="3064" y="6927"/>
                    <a:pt x="3091" y="6984"/>
                    <a:pt x="3119" y="7040"/>
                  </a:cubicBezTo>
                  <a:cubicBezTo>
                    <a:pt x="3137" y="7086"/>
                    <a:pt x="3148" y="7137"/>
                    <a:pt x="3154" y="7182"/>
                  </a:cubicBezTo>
                  <a:cubicBezTo>
                    <a:pt x="3154" y="7234"/>
                    <a:pt x="3154" y="7279"/>
                    <a:pt x="3148" y="7325"/>
                  </a:cubicBezTo>
                  <a:cubicBezTo>
                    <a:pt x="3137" y="7375"/>
                    <a:pt x="3119" y="7427"/>
                    <a:pt x="3103" y="7467"/>
                  </a:cubicBezTo>
                  <a:cubicBezTo>
                    <a:pt x="3080" y="7517"/>
                    <a:pt x="3046" y="7564"/>
                    <a:pt x="3012" y="7603"/>
                  </a:cubicBezTo>
                  <a:cubicBezTo>
                    <a:pt x="2972" y="7654"/>
                    <a:pt x="2927" y="7693"/>
                    <a:pt x="2875" y="7734"/>
                  </a:cubicBezTo>
                  <a:cubicBezTo>
                    <a:pt x="2818" y="7774"/>
                    <a:pt x="2750" y="7808"/>
                    <a:pt x="2682" y="7836"/>
                  </a:cubicBezTo>
                  <a:cubicBezTo>
                    <a:pt x="2620" y="7858"/>
                    <a:pt x="2552" y="7870"/>
                    <a:pt x="2489" y="7881"/>
                  </a:cubicBezTo>
                  <a:lnTo>
                    <a:pt x="2432" y="7881"/>
                  </a:lnTo>
                  <a:cubicBezTo>
                    <a:pt x="2393" y="7881"/>
                    <a:pt x="2353" y="7881"/>
                    <a:pt x="2313" y="7876"/>
                  </a:cubicBezTo>
                  <a:cubicBezTo>
                    <a:pt x="2256" y="7858"/>
                    <a:pt x="2204" y="7847"/>
                    <a:pt x="2159" y="7824"/>
                  </a:cubicBezTo>
                  <a:cubicBezTo>
                    <a:pt x="2114" y="7802"/>
                    <a:pt x="2068" y="7774"/>
                    <a:pt x="2028" y="7739"/>
                  </a:cubicBezTo>
                  <a:cubicBezTo>
                    <a:pt x="1989" y="7705"/>
                    <a:pt x="1949" y="7659"/>
                    <a:pt x="1910" y="7614"/>
                  </a:cubicBezTo>
                  <a:cubicBezTo>
                    <a:pt x="1892" y="7585"/>
                    <a:pt x="1858" y="7574"/>
                    <a:pt x="1824" y="7574"/>
                  </a:cubicBezTo>
                  <a:cubicBezTo>
                    <a:pt x="1802" y="7574"/>
                    <a:pt x="1779" y="7580"/>
                    <a:pt x="1761" y="7585"/>
                  </a:cubicBezTo>
                  <a:cubicBezTo>
                    <a:pt x="1739" y="7603"/>
                    <a:pt x="1716" y="7625"/>
                    <a:pt x="1705" y="7659"/>
                  </a:cubicBezTo>
                  <a:cubicBezTo>
                    <a:pt x="1700" y="7671"/>
                    <a:pt x="1700" y="7693"/>
                    <a:pt x="1700" y="7711"/>
                  </a:cubicBezTo>
                  <a:lnTo>
                    <a:pt x="1693" y="7722"/>
                  </a:lnTo>
                  <a:cubicBezTo>
                    <a:pt x="1666" y="7750"/>
                    <a:pt x="1642" y="7774"/>
                    <a:pt x="1614" y="7795"/>
                  </a:cubicBezTo>
                  <a:cubicBezTo>
                    <a:pt x="1580" y="7819"/>
                    <a:pt x="1546" y="7836"/>
                    <a:pt x="1506" y="7853"/>
                  </a:cubicBezTo>
                  <a:cubicBezTo>
                    <a:pt x="1449" y="7870"/>
                    <a:pt x="1398" y="7887"/>
                    <a:pt x="1336" y="7892"/>
                  </a:cubicBezTo>
                  <a:lnTo>
                    <a:pt x="1278" y="7892"/>
                  </a:lnTo>
                  <a:cubicBezTo>
                    <a:pt x="1239" y="7892"/>
                    <a:pt x="1188" y="7892"/>
                    <a:pt x="1137" y="7881"/>
                  </a:cubicBezTo>
                  <a:cubicBezTo>
                    <a:pt x="1079" y="7870"/>
                    <a:pt x="1018" y="7847"/>
                    <a:pt x="961" y="7824"/>
                  </a:cubicBezTo>
                  <a:cubicBezTo>
                    <a:pt x="916" y="7802"/>
                    <a:pt x="875" y="7774"/>
                    <a:pt x="835" y="7745"/>
                  </a:cubicBezTo>
                  <a:cubicBezTo>
                    <a:pt x="807" y="7722"/>
                    <a:pt x="785" y="7693"/>
                    <a:pt x="756" y="7659"/>
                  </a:cubicBezTo>
                  <a:cubicBezTo>
                    <a:pt x="733" y="7625"/>
                    <a:pt x="716" y="7585"/>
                    <a:pt x="699" y="7546"/>
                  </a:cubicBezTo>
                  <a:cubicBezTo>
                    <a:pt x="682" y="7506"/>
                    <a:pt x="670" y="7472"/>
                    <a:pt x="665" y="7438"/>
                  </a:cubicBezTo>
                  <a:lnTo>
                    <a:pt x="665" y="7409"/>
                  </a:lnTo>
                  <a:cubicBezTo>
                    <a:pt x="677" y="7364"/>
                    <a:pt x="693" y="7318"/>
                    <a:pt x="704" y="7279"/>
                  </a:cubicBezTo>
                  <a:lnTo>
                    <a:pt x="716" y="7257"/>
                  </a:lnTo>
                  <a:cubicBezTo>
                    <a:pt x="727" y="7216"/>
                    <a:pt x="745" y="7182"/>
                    <a:pt x="745" y="7142"/>
                  </a:cubicBezTo>
                  <a:cubicBezTo>
                    <a:pt x="751" y="7097"/>
                    <a:pt x="733" y="7058"/>
                    <a:pt x="711" y="7018"/>
                  </a:cubicBezTo>
                  <a:cubicBezTo>
                    <a:pt x="682" y="6966"/>
                    <a:pt x="648" y="6921"/>
                    <a:pt x="625" y="6898"/>
                  </a:cubicBezTo>
                  <a:cubicBezTo>
                    <a:pt x="580" y="6841"/>
                    <a:pt x="523" y="6796"/>
                    <a:pt x="466" y="6738"/>
                  </a:cubicBezTo>
                  <a:cubicBezTo>
                    <a:pt x="404" y="6688"/>
                    <a:pt x="336" y="6631"/>
                    <a:pt x="279" y="6557"/>
                  </a:cubicBezTo>
                  <a:cubicBezTo>
                    <a:pt x="268" y="6541"/>
                    <a:pt x="256" y="6518"/>
                    <a:pt x="245" y="6494"/>
                  </a:cubicBezTo>
                  <a:cubicBezTo>
                    <a:pt x="239" y="6478"/>
                    <a:pt x="239" y="6460"/>
                    <a:pt x="234" y="6444"/>
                  </a:cubicBezTo>
                  <a:cubicBezTo>
                    <a:pt x="234" y="6426"/>
                    <a:pt x="234" y="6404"/>
                    <a:pt x="239" y="6387"/>
                  </a:cubicBezTo>
                  <a:cubicBezTo>
                    <a:pt x="245" y="6353"/>
                    <a:pt x="256" y="6324"/>
                    <a:pt x="268" y="6290"/>
                  </a:cubicBezTo>
                  <a:cubicBezTo>
                    <a:pt x="302" y="6227"/>
                    <a:pt x="341" y="6171"/>
                    <a:pt x="381" y="6114"/>
                  </a:cubicBezTo>
                  <a:cubicBezTo>
                    <a:pt x="415" y="6074"/>
                    <a:pt x="449" y="6040"/>
                    <a:pt x="494" y="6012"/>
                  </a:cubicBezTo>
                  <a:cubicBezTo>
                    <a:pt x="534" y="5978"/>
                    <a:pt x="580" y="5954"/>
                    <a:pt x="631" y="5932"/>
                  </a:cubicBezTo>
                  <a:cubicBezTo>
                    <a:pt x="670" y="5920"/>
                    <a:pt x="716" y="5909"/>
                    <a:pt x="762" y="5904"/>
                  </a:cubicBezTo>
                  <a:lnTo>
                    <a:pt x="790" y="5904"/>
                  </a:lnTo>
                  <a:cubicBezTo>
                    <a:pt x="813" y="5904"/>
                    <a:pt x="841" y="5904"/>
                    <a:pt x="864" y="5909"/>
                  </a:cubicBezTo>
                  <a:cubicBezTo>
                    <a:pt x="898" y="5915"/>
                    <a:pt x="927" y="5927"/>
                    <a:pt x="955" y="5938"/>
                  </a:cubicBezTo>
                  <a:cubicBezTo>
                    <a:pt x="984" y="5949"/>
                    <a:pt x="1006" y="5967"/>
                    <a:pt x="1034" y="5983"/>
                  </a:cubicBezTo>
                  <a:cubicBezTo>
                    <a:pt x="1063" y="6012"/>
                    <a:pt x="1086" y="6040"/>
                    <a:pt x="1113" y="6074"/>
                  </a:cubicBezTo>
                  <a:cubicBezTo>
                    <a:pt x="1137" y="6108"/>
                    <a:pt x="1176" y="6114"/>
                    <a:pt x="1205" y="6114"/>
                  </a:cubicBezTo>
                  <a:lnTo>
                    <a:pt x="1233" y="6114"/>
                  </a:lnTo>
                  <a:cubicBezTo>
                    <a:pt x="1257" y="6108"/>
                    <a:pt x="1273" y="6098"/>
                    <a:pt x="1291" y="6085"/>
                  </a:cubicBezTo>
                  <a:cubicBezTo>
                    <a:pt x="1318" y="6057"/>
                    <a:pt x="1325" y="6023"/>
                    <a:pt x="1330" y="5995"/>
                  </a:cubicBezTo>
                  <a:cubicBezTo>
                    <a:pt x="1341" y="5938"/>
                    <a:pt x="1359" y="5886"/>
                    <a:pt x="1381" y="5836"/>
                  </a:cubicBezTo>
                  <a:cubicBezTo>
                    <a:pt x="1409" y="5778"/>
                    <a:pt x="1438" y="5728"/>
                    <a:pt x="1477" y="5682"/>
                  </a:cubicBezTo>
                  <a:cubicBezTo>
                    <a:pt x="1517" y="5637"/>
                    <a:pt x="1569" y="5592"/>
                    <a:pt x="1619" y="5552"/>
                  </a:cubicBezTo>
                  <a:cubicBezTo>
                    <a:pt x="1677" y="5511"/>
                    <a:pt x="1734" y="5484"/>
                    <a:pt x="1795" y="5455"/>
                  </a:cubicBezTo>
                  <a:cubicBezTo>
                    <a:pt x="1853" y="5437"/>
                    <a:pt x="1910" y="5421"/>
                    <a:pt x="1966" y="5416"/>
                  </a:cubicBezTo>
                  <a:close/>
                  <a:moveTo>
                    <a:pt x="3188" y="7836"/>
                  </a:moveTo>
                  <a:cubicBezTo>
                    <a:pt x="3188" y="7876"/>
                    <a:pt x="3182" y="7910"/>
                    <a:pt x="3177" y="7944"/>
                  </a:cubicBezTo>
                  <a:cubicBezTo>
                    <a:pt x="3166" y="7994"/>
                    <a:pt x="3154" y="8041"/>
                    <a:pt x="3137" y="8086"/>
                  </a:cubicBezTo>
                  <a:cubicBezTo>
                    <a:pt x="3132" y="8091"/>
                    <a:pt x="3125" y="8102"/>
                    <a:pt x="3119" y="8115"/>
                  </a:cubicBezTo>
                  <a:lnTo>
                    <a:pt x="3103" y="8115"/>
                  </a:lnTo>
                  <a:cubicBezTo>
                    <a:pt x="3091" y="8102"/>
                    <a:pt x="3080" y="8097"/>
                    <a:pt x="3064" y="8086"/>
                  </a:cubicBezTo>
                  <a:cubicBezTo>
                    <a:pt x="3035" y="8057"/>
                    <a:pt x="3012" y="8029"/>
                    <a:pt x="2983" y="8000"/>
                  </a:cubicBezTo>
                  <a:cubicBezTo>
                    <a:pt x="3051" y="7955"/>
                    <a:pt x="3114" y="7910"/>
                    <a:pt x="3171" y="7858"/>
                  </a:cubicBezTo>
                  <a:cubicBezTo>
                    <a:pt x="3177" y="7853"/>
                    <a:pt x="3182" y="7842"/>
                    <a:pt x="3188" y="7836"/>
                  </a:cubicBezTo>
                  <a:close/>
                  <a:moveTo>
                    <a:pt x="3336" y="0"/>
                  </a:moveTo>
                  <a:cubicBezTo>
                    <a:pt x="3261" y="0"/>
                    <a:pt x="3188" y="6"/>
                    <a:pt x="3119" y="17"/>
                  </a:cubicBezTo>
                  <a:cubicBezTo>
                    <a:pt x="2899" y="51"/>
                    <a:pt x="2694" y="153"/>
                    <a:pt x="2518" y="289"/>
                  </a:cubicBezTo>
                  <a:cubicBezTo>
                    <a:pt x="2364" y="409"/>
                    <a:pt x="2233" y="567"/>
                    <a:pt x="2143" y="745"/>
                  </a:cubicBezTo>
                  <a:cubicBezTo>
                    <a:pt x="2068" y="881"/>
                    <a:pt x="2018" y="1034"/>
                    <a:pt x="1989" y="1188"/>
                  </a:cubicBezTo>
                  <a:lnTo>
                    <a:pt x="1983" y="1188"/>
                  </a:lnTo>
                  <a:cubicBezTo>
                    <a:pt x="1904" y="1154"/>
                    <a:pt x="1824" y="1136"/>
                    <a:pt x="1745" y="1125"/>
                  </a:cubicBezTo>
                  <a:cubicBezTo>
                    <a:pt x="1682" y="1115"/>
                    <a:pt x="1618" y="1110"/>
                    <a:pt x="1554" y="1110"/>
                  </a:cubicBezTo>
                  <a:cubicBezTo>
                    <a:pt x="1473" y="1110"/>
                    <a:pt x="1392" y="1118"/>
                    <a:pt x="1312" y="1131"/>
                  </a:cubicBezTo>
                  <a:cubicBezTo>
                    <a:pt x="1188" y="1159"/>
                    <a:pt x="1063" y="1210"/>
                    <a:pt x="955" y="1273"/>
                  </a:cubicBezTo>
                  <a:cubicBezTo>
                    <a:pt x="835" y="1346"/>
                    <a:pt x="738" y="1438"/>
                    <a:pt x="654" y="1545"/>
                  </a:cubicBezTo>
                  <a:cubicBezTo>
                    <a:pt x="580" y="1637"/>
                    <a:pt x="528" y="1744"/>
                    <a:pt x="494" y="1858"/>
                  </a:cubicBezTo>
                  <a:cubicBezTo>
                    <a:pt x="460" y="1983"/>
                    <a:pt x="455" y="2119"/>
                    <a:pt x="483" y="2245"/>
                  </a:cubicBezTo>
                  <a:cubicBezTo>
                    <a:pt x="506" y="2381"/>
                    <a:pt x="575" y="2500"/>
                    <a:pt x="654" y="2613"/>
                  </a:cubicBezTo>
                  <a:cubicBezTo>
                    <a:pt x="711" y="2688"/>
                    <a:pt x="779" y="2749"/>
                    <a:pt x="853" y="2812"/>
                  </a:cubicBezTo>
                  <a:cubicBezTo>
                    <a:pt x="716" y="2949"/>
                    <a:pt x="620" y="3125"/>
                    <a:pt x="614" y="3324"/>
                  </a:cubicBezTo>
                  <a:cubicBezTo>
                    <a:pt x="609" y="3546"/>
                    <a:pt x="727" y="3756"/>
                    <a:pt x="892" y="3898"/>
                  </a:cubicBezTo>
                  <a:cubicBezTo>
                    <a:pt x="1110" y="4088"/>
                    <a:pt x="1410" y="4200"/>
                    <a:pt x="1706" y="4200"/>
                  </a:cubicBezTo>
                  <a:cubicBezTo>
                    <a:pt x="1897" y="4200"/>
                    <a:pt x="2086" y="4154"/>
                    <a:pt x="2251" y="4052"/>
                  </a:cubicBezTo>
                  <a:cubicBezTo>
                    <a:pt x="2290" y="4023"/>
                    <a:pt x="2330" y="3995"/>
                    <a:pt x="2369" y="3961"/>
                  </a:cubicBezTo>
                  <a:cubicBezTo>
                    <a:pt x="2387" y="4052"/>
                    <a:pt x="2416" y="4142"/>
                    <a:pt x="2455" y="4228"/>
                  </a:cubicBezTo>
                  <a:cubicBezTo>
                    <a:pt x="2500" y="4318"/>
                    <a:pt x="2563" y="4398"/>
                    <a:pt x="2637" y="4461"/>
                  </a:cubicBezTo>
                  <a:cubicBezTo>
                    <a:pt x="2723" y="4529"/>
                    <a:pt x="2818" y="4569"/>
                    <a:pt x="2920" y="4591"/>
                  </a:cubicBezTo>
                  <a:cubicBezTo>
                    <a:pt x="3005" y="4613"/>
                    <a:pt x="3089" y="4621"/>
                    <a:pt x="3173" y="4621"/>
                  </a:cubicBezTo>
                  <a:cubicBezTo>
                    <a:pt x="3197" y="4621"/>
                    <a:pt x="3221" y="4620"/>
                    <a:pt x="3245" y="4619"/>
                  </a:cubicBezTo>
                  <a:lnTo>
                    <a:pt x="3245" y="4750"/>
                  </a:lnTo>
                  <a:cubicBezTo>
                    <a:pt x="3245" y="4863"/>
                    <a:pt x="3245" y="4978"/>
                    <a:pt x="3250" y="5091"/>
                  </a:cubicBezTo>
                  <a:cubicBezTo>
                    <a:pt x="3250" y="5204"/>
                    <a:pt x="3250" y="5319"/>
                    <a:pt x="3245" y="5432"/>
                  </a:cubicBezTo>
                  <a:lnTo>
                    <a:pt x="3245" y="5592"/>
                  </a:lnTo>
                  <a:cubicBezTo>
                    <a:pt x="3171" y="5563"/>
                    <a:pt x="3091" y="5545"/>
                    <a:pt x="3017" y="5540"/>
                  </a:cubicBezTo>
                  <a:cubicBezTo>
                    <a:pt x="2980" y="5536"/>
                    <a:pt x="2943" y="5534"/>
                    <a:pt x="2907" y="5534"/>
                  </a:cubicBezTo>
                  <a:cubicBezTo>
                    <a:pt x="2799" y="5534"/>
                    <a:pt x="2694" y="5551"/>
                    <a:pt x="2592" y="5586"/>
                  </a:cubicBezTo>
                  <a:cubicBezTo>
                    <a:pt x="2579" y="5545"/>
                    <a:pt x="2563" y="5506"/>
                    <a:pt x="2545" y="5466"/>
                  </a:cubicBezTo>
                  <a:cubicBezTo>
                    <a:pt x="2506" y="5375"/>
                    <a:pt x="2443" y="5307"/>
                    <a:pt x="2369" y="5251"/>
                  </a:cubicBezTo>
                  <a:cubicBezTo>
                    <a:pt x="2296" y="5193"/>
                    <a:pt x="2204" y="5165"/>
                    <a:pt x="2120" y="5154"/>
                  </a:cubicBezTo>
                  <a:cubicBezTo>
                    <a:pt x="2086" y="5148"/>
                    <a:pt x="2052" y="5143"/>
                    <a:pt x="2018" y="5143"/>
                  </a:cubicBezTo>
                  <a:cubicBezTo>
                    <a:pt x="1960" y="5143"/>
                    <a:pt x="1904" y="5154"/>
                    <a:pt x="1847" y="5165"/>
                  </a:cubicBezTo>
                  <a:cubicBezTo>
                    <a:pt x="1756" y="5182"/>
                    <a:pt x="1671" y="5217"/>
                    <a:pt x="1585" y="5262"/>
                  </a:cubicBezTo>
                  <a:cubicBezTo>
                    <a:pt x="1501" y="5307"/>
                    <a:pt x="1420" y="5364"/>
                    <a:pt x="1352" y="5432"/>
                  </a:cubicBezTo>
                  <a:cubicBezTo>
                    <a:pt x="1284" y="5500"/>
                    <a:pt x="1222" y="5579"/>
                    <a:pt x="1176" y="5671"/>
                  </a:cubicBezTo>
                  <a:cubicBezTo>
                    <a:pt x="1160" y="5699"/>
                    <a:pt x="1147" y="5728"/>
                    <a:pt x="1137" y="5757"/>
                  </a:cubicBezTo>
                  <a:cubicBezTo>
                    <a:pt x="1086" y="5728"/>
                    <a:pt x="1034" y="5705"/>
                    <a:pt x="977" y="5688"/>
                  </a:cubicBezTo>
                  <a:cubicBezTo>
                    <a:pt x="922" y="5673"/>
                    <a:pt x="865" y="5665"/>
                    <a:pt x="808" y="5665"/>
                  </a:cubicBezTo>
                  <a:cubicBezTo>
                    <a:pt x="740" y="5665"/>
                    <a:pt x="673" y="5675"/>
                    <a:pt x="609" y="5694"/>
                  </a:cubicBezTo>
                  <a:cubicBezTo>
                    <a:pt x="347" y="5773"/>
                    <a:pt x="159" y="5983"/>
                    <a:pt x="51" y="6227"/>
                  </a:cubicBezTo>
                  <a:cubicBezTo>
                    <a:pt x="11" y="6318"/>
                    <a:pt x="1" y="6421"/>
                    <a:pt x="22" y="6518"/>
                  </a:cubicBezTo>
                  <a:cubicBezTo>
                    <a:pt x="40" y="6602"/>
                    <a:pt x="91" y="6683"/>
                    <a:pt x="148" y="6745"/>
                  </a:cubicBezTo>
                  <a:cubicBezTo>
                    <a:pt x="261" y="6869"/>
                    <a:pt x="410" y="6955"/>
                    <a:pt x="512" y="7092"/>
                  </a:cubicBezTo>
                  <a:cubicBezTo>
                    <a:pt x="523" y="7108"/>
                    <a:pt x="534" y="7126"/>
                    <a:pt x="541" y="7142"/>
                  </a:cubicBezTo>
                  <a:cubicBezTo>
                    <a:pt x="528" y="7199"/>
                    <a:pt x="506" y="7257"/>
                    <a:pt x="489" y="7313"/>
                  </a:cubicBezTo>
                  <a:cubicBezTo>
                    <a:pt x="478" y="7352"/>
                    <a:pt x="472" y="7393"/>
                    <a:pt x="472" y="7433"/>
                  </a:cubicBezTo>
                  <a:cubicBezTo>
                    <a:pt x="472" y="7478"/>
                    <a:pt x="489" y="7529"/>
                    <a:pt x="500" y="7569"/>
                  </a:cubicBezTo>
                  <a:cubicBezTo>
                    <a:pt x="534" y="7659"/>
                    <a:pt x="575" y="7734"/>
                    <a:pt x="631" y="7808"/>
                  </a:cubicBezTo>
                  <a:cubicBezTo>
                    <a:pt x="688" y="7881"/>
                    <a:pt x="767" y="7932"/>
                    <a:pt x="847" y="7978"/>
                  </a:cubicBezTo>
                  <a:cubicBezTo>
                    <a:pt x="975" y="8044"/>
                    <a:pt x="1116" y="8077"/>
                    <a:pt x="1259" y="8077"/>
                  </a:cubicBezTo>
                  <a:cubicBezTo>
                    <a:pt x="1312" y="8077"/>
                    <a:pt x="1366" y="8072"/>
                    <a:pt x="1420" y="8063"/>
                  </a:cubicBezTo>
                  <a:cubicBezTo>
                    <a:pt x="1563" y="8041"/>
                    <a:pt x="1700" y="7973"/>
                    <a:pt x="1802" y="7870"/>
                  </a:cubicBezTo>
                  <a:cubicBezTo>
                    <a:pt x="1808" y="7876"/>
                    <a:pt x="1818" y="7887"/>
                    <a:pt x="1829" y="7898"/>
                  </a:cubicBezTo>
                  <a:cubicBezTo>
                    <a:pt x="1870" y="7944"/>
                    <a:pt x="1921" y="7984"/>
                    <a:pt x="1973" y="8018"/>
                  </a:cubicBezTo>
                  <a:cubicBezTo>
                    <a:pt x="1989" y="8029"/>
                    <a:pt x="2007" y="8034"/>
                    <a:pt x="2023" y="8046"/>
                  </a:cubicBezTo>
                  <a:cubicBezTo>
                    <a:pt x="2046" y="8102"/>
                    <a:pt x="2075" y="8160"/>
                    <a:pt x="2109" y="8211"/>
                  </a:cubicBezTo>
                  <a:cubicBezTo>
                    <a:pt x="2148" y="8267"/>
                    <a:pt x="2199" y="8319"/>
                    <a:pt x="2251" y="8364"/>
                  </a:cubicBezTo>
                  <a:cubicBezTo>
                    <a:pt x="2353" y="8455"/>
                    <a:pt x="2466" y="8529"/>
                    <a:pt x="2574" y="8620"/>
                  </a:cubicBezTo>
                  <a:lnTo>
                    <a:pt x="2568" y="8614"/>
                  </a:lnTo>
                  <a:lnTo>
                    <a:pt x="2568" y="8614"/>
                  </a:lnTo>
                  <a:cubicBezTo>
                    <a:pt x="2574" y="8614"/>
                    <a:pt x="2574" y="8620"/>
                    <a:pt x="2579" y="8626"/>
                  </a:cubicBezTo>
                  <a:lnTo>
                    <a:pt x="2579" y="8620"/>
                  </a:lnTo>
                  <a:cubicBezTo>
                    <a:pt x="2579" y="8626"/>
                    <a:pt x="2579" y="8626"/>
                    <a:pt x="2586" y="8626"/>
                  </a:cubicBezTo>
                  <a:cubicBezTo>
                    <a:pt x="2631" y="8671"/>
                    <a:pt x="2676" y="8716"/>
                    <a:pt x="2716" y="8768"/>
                  </a:cubicBezTo>
                  <a:cubicBezTo>
                    <a:pt x="2733" y="8796"/>
                    <a:pt x="2750" y="8830"/>
                    <a:pt x="2762" y="8859"/>
                  </a:cubicBezTo>
                  <a:cubicBezTo>
                    <a:pt x="2791" y="8938"/>
                    <a:pt x="2807" y="9023"/>
                    <a:pt x="2818" y="9103"/>
                  </a:cubicBezTo>
                  <a:cubicBezTo>
                    <a:pt x="2830" y="9279"/>
                    <a:pt x="2813" y="9455"/>
                    <a:pt x="2784" y="9631"/>
                  </a:cubicBezTo>
                  <a:cubicBezTo>
                    <a:pt x="2750" y="9825"/>
                    <a:pt x="2705" y="10011"/>
                    <a:pt x="2660" y="10200"/>
                  </a:cubicBezTo>
                  <a:cubicBezTo>
                    <a:pt x="2637" y="10291"/>
                    <a:pt x="2620" y="10376"/>
                    <a:pt x="2603" y="10462"/>
                  </a:cubicBezTo>
                  <a:cubicBezTo>
                    <a:pt x="2592" y="10507"/>
                    <a:pt x="2586" y="10557"/>
                    <a:pt x="2574" y="10603"/>
                  </a:cubicBezTo>
                  <a:cubicBezTo>
                    <a:pt x="2568" y="10637"/>
                    <a:pt x="2568" y="10672"/>
                    <a:pt x="2563" y="10706"/>
                  </a:cubicBezTo>
                  <a:cubicBezTo>
                    <a:pt x="2563" y="10727"/>
                    <a:pt x="2568" y="10751"/>
                    <a:pt x="2579" y="10768"/>
                  </a:cubicBezTo>
                  <a:cubicBezTo>
                    <a:pt x="2592" y="10796"/>
                    <a:pt x="2613" y="10813"/>
                    <a:pt x="2642" y="10824"/>
                  </a:cubicBezTo>
                  <a:cubicBezTo>
                    <a:pt x="2653" y="10827"/>
                    <a:pt x="2665" y="10829"/>
                    <a:pt x="2676" y="10829"/>
                  </a:cubicBezTo>
                  <a:cubicBezTo>
                    <a:pt x="2729" y="10829"/>
                    <a:pt x="2781" y="10797"/>
                    <a:pt x="2791" y="10745"/>
                  </a:cubicBezTo>
                  <a:cubicBezTo>
                    <a:pt x="2796" y="10722"/>
                    <a:pt x="2807" y="10706"/>
                    <a:pt x="2813" y="10682"/>
                  </a:cubicBezTo>
                  <a:cubicBezTo>
                    <a:pt x="2825" y="10654"/>
                    <a:pt x="2830" y="10632"/>
                    <a:pt x="2841" y="10609"/>
                  </a:cubicBezTo>
                  <a:cubicBezTo>
                    <a:pt x="2859" y="10557"/>
                    <a:pt x="2870" y="10501"/>
                    <a:pt x="2886" y="10449"/>
                  </a:cubicBezTo>
                  <a:cubicBezTo>
                    <a:pt x="2893" y="10427"/>
                    <a:pt x="2904" y="10410"/>
                    <a:pt x="2909" y="10387"/>
                  </a:cubicBezTo>
                  <a:lnTo>
                    <a:pt x="2904" y="10387"/>
                  </a:lnTo>
                  <a:cubicBezTo>
                    <a:pt x="2938" y="10284"/>
                    <a:pt x="2967" y="10176"/>
                    <a:pt x="2995" y="10074"/>
                  </a:cubicBezTo>
                  <a:cubicBezTo>
                    <a:pt x="3023" y="9938"/>
                    <a:pt x="3057" y="9796"/>
                    <a:pt x="3080" y="9649"/>
                  </a:cubicBezTo>
                  <a:cubicBezTo>
                    <a:pt x="3103" y="9507"/>
                    <a:pt x="3109" y="9381"/>
                    <a:pt x="3109" y="9256"/>
                  </a:cubicBezTo>
                  <a:cubicBezTo>
                    <a:pt x="3109" y="9200"/>
                    <a:pt x="3103" y="9137"/>
                    <a:pt x="3098" y="9064"/>
                  </a:cubicBezTo>
                  <a:cubicBezTo>
                    <a:pt x="3085" y="9006"/>
                    <a:pt x="3074" y="8949"/>
                    <a:pt x="3057" y="8899"/>
                  </a:cubicBezTo>
                  <a:cubicBezTo>
                    <a:pt x="3035" y="8836"/>
                    <a:pt x="3012" y="8791"/>
                    <a:pt x="2978" y="8745"/>
                  </a:cubicBezTo>
                  <a:cubicBezTo>
                    <a:pt x="2938" y="8689"/>
                    <a:pt x="2899" y="8642"/>
                    <a:pt x="2852" y="8603"/>
                  </a:cubicBezTo>
                  <a:cubicBezTo>
                    <a:pt x="2762" y="8529"/>
                    <a:pt x="2660" y="8472"/>
                    <a:pt x="2558" y="8421"/>
                  </a:cubicBezTo>
                  <a:cubicBezTo>
                    <a:pt x="2461" y="8375"/>
                    <a:pt x="2358" y="8319"/>
                    <a:pt x="2267" y="8245"/>
                  </a:cubicBezTo>
                  <a:cubicBezTo>
                    <a:pt x="2228" y="8211"/>
                    <a:pt x="2193" y="8170"/>
                    <a:pt x="2165" y="8136"/>
                  </a:cubicBezTo>
                  <a:cubicBezTo>
                    <a:pt x="2159" y="8125"/>
                    <a:pt x="2154" y="8120"/>
                    <a:pt x="2148" y="8109"/>
                  </a:cubicBezTo>
                  <a:lnTo>
                    <a:pt x="2148" y="8102"/>
                  </a:lnTo>
                  <a:cubicBezTo>
                    <a:pt x="2188" y="8115"/>
                    <a:pt x="2228" y="8125"/>
                    <a:pt x="2267" y="8136"/>
                  </a:cubicBezTo>
                  <a:cubicBezTo>
                    <a:pt x="2330" y="8149"/>
                    <a:pt x="2387" y="8154"/>
                    <a:pt x="2438" y="8154"/>
                  </a:cubicBezTo>
                  <a:cubicBezTo>
                    <a:pt x="2495" y="8154"/>
                    <a:pt x="2552" y="8149"/>
                    <a:pt x="2613" y="8136"/>
                  </a:cubicBezTo>
                  <a:cubicBezTo>
                    <a:pt x="2671" y="8131"/>
                    <a:pt x="2728" y="8115"/>
                    <a:pt x="2802" y="8091"/>
                  </a:cubicBezTo>
                  <a:cubicBezTo>
                    <a:pt x="2841" y="8143"/>
                    <a:pt x="2875" y="8183"/>
                    <a:pt x="2909" y="8217"/>
                  </a:cubicBezTo>
                  <a:cubicBezTo>
                    <a:pt x="2967" y="8273"/>
                    <a:pt x="3017" y="8301"/>
                    <a:pt x="3069" y="8314"/>
                  </a:cubicBezTo>
                  <a:cubicBezTo>
                    <a:pt x="3091" y="8319"/>
                    <a:pt x="3103" y="8319"/>
                    <a:pt x="3119" y="8319"/>
                  </a:cubicBezTo>
                  <a:lnTo>
                    <a:pt x="3159" y="8319"/>
                  </a:lnTo>
                  <a:cubicBezTo>
                    <a:pt x="3193" y="8314"/>
                    <a:pt x="3222" y="8296"/>
                    <a:pt x="3245" y="8280"/>
                  </a:cubicBezTo>
                  <a:cubicBezTo>
                    <a:pt x="3290" y="8245"/>
                    <a:pt x="3313" y="8194"/>
                    <a:pt x="3336" y="8143"/>
                  </a:cubicBezTo>
                  <a:cubicBezTo>
                    <a:pt x="3358" y="8086"/>
                    <a:pt x="3370" y="8023"/>
                    <a:pt x="3381" y="7973"/>
                  </a:cubicBezTo>
                  <a:cubicBezTo>
                    <a:pt x="3387" y="7915"/>
                    <a:pt x="3392" y="7853"/>
                    <a:pt x="3392" y="7774"/>
                  </a:cubicBezTo>
                  <a:cubicBezTo>
                    <a:pt x="3398" y="7705"/>
                    <a:pt x="3392" y="7637"/>
                    <a:pt x="3387" y="7551"/>
                  </a:cubicBezTo>
                  <a:lnTo>
                    <a:pt x="3387" y="7546"/>
                  </a:lnTo>
                  <a:lnTo>
                    <a:pt x="3387" y="7540"/>
                  </a:lnTo>
                  <a:lnTo>
                    <a:pt x="3387" y="7535"/>
                  </a:lnTo>
                  <a:cubicBezTo>
                    <a:pt x="3421" y="7449"/>
                    <a:pt x="3439" y="7364"/>
                    <a:pt x="3444" y="7273"/>
                  </a:cubicBezTo>
                  <a:cubicBezTo>
                    <a:pt x="3455" y="7171"/>
                    <a:pt x="3439" y="7052"/>
                    <a:pt x="3392" y="6943"/>
                  </a:cubicBezTo>
                  <a:cubicBezTo>
                    <a:pt x="3381" y="6916"/>
                    <a:pt x="3370" y="6882"/>
                    <a:pt x="3358" y="6848"/>
                  </a:cubicBezTo>
                  <a:cubicBezTo>
                    <a:pt x="3518" y="6807"/>
                    <a:pt x="3643" y="6745"/>
                    <a:pt x="3733" y="6654"/>
                  </a:cubicBezTo>
                  <a:cubicBezTo>
                    <a:pt x="3796" y="6591"/>
                    <a:pt x="3841" y="6512"/>
                    <a:pt x="3864" y="6432"/>
                  </a:cubicBezTo>
                  <a:cubicBezTo>
                    <a:pt x="3882" y="6353"/>
                    <a:pt x="3882" y="6268"/>
                    <a:pt x="3859" y="6182"/>
                  </a:cubicBezTo>
                  <a:cubicBezTo>
                    <a:pt x="3835" y="6103"/>
                    <a:pt x="3801" y="6029"/>
                    <a:pt x="3739" y="5938"/>
                  </a:cubicBezTo>
                  <a:cubicBezTo>
                    <a:pt x="3683" y="5859"/>
                    <a:pt x="3609" y="5796"/>
                    <a:pt x="3552" y="5757"/>
                  </a:cubicBezTo>
                  <a:cubicBezTo>
                    <a:pt x="3534" y="5739"/>
                    <a:pt x="3518" y="5728"/>
                    <a:pt x="3494" y="5710"/>
                  </a:cubicBezTo>
                  <a:lnTo>
                    <a:pt x="3489" y="5705"/>
                  </a:lnTo>
                  <a:cubicBezTo>
                    <a:pt x="3494" y="5694"/>
                    <a:pt x="3494" y="5682"/>
                    <a:pt x="3494" y="5665"/>
                  </a:cubicBezTo>
                  <a:cubicBezTo>
                    <a:pt x="3494" y="5626"/>
                    <a:pt x="3494" y="5574"/>
                    <a:pt x="3489" y="5534"/>
                  </a:cubicBezTo>
                  <a:cubicBezTo>
                    <a:pt x="3489" y="5466"/>
                    <a:pt x="3478" y="5398"/>
                    <a:pt x="3473" y="5335"/>
                  </a:cubicBezTo>
                  <a:lnTo>
                    <a:pt x="3466" y="5319"/>
                  </a:lnTo>
                  <a:lnTo>
                    <a:pt x="3460" y="5272"/>
                  </a:lnTo>
                  <a:lnTo>
                    <a:pt x="3449" y="5170"/>
                  </a:lnTo>
                  <a:lnTo>
                    <a:pt x="3426" y="5028"/>
                  </a:lnTo>
                  <a:cubicBezTo>
                    <a:pt x="3421" y="4938"/>
                    <a:pt x="3410" y="4852"/>
                    <a:pt x="3404" y="4761"/>
                  </a:cubicBezTo>
                  <a:lnTo>
                    <a:pt x="3404" y="4779"/>
                  </a:lnTo>
                  <a:cubicBezTo>
                    <a:pt x="3398" y="4721"/>
                    <a:pt x="3392" y="4659"/>
                    <a:pt x="3392" y="4597"/>
                  </a:cubicBezTo>
                  <a:cubicBezTo>
                    <a:pt x="3473" y="4580"/>
                    <a:pt x="3546" y="4551"/>
                    <a:pt x="3614" y="4511"/>
                  </a:cubicBezTo>
                  <a:cubicBezTo>
                    <a:pt x="3728" y="4449"/>
                    <a:pt x="3824" y="4346"/>
                    <a:pt x="3893" y="4222"/>
                  </a:cubicBezTo>
                  <a:lnTo>
                    <a:pt x="3898" y="4222"/>
                  </a:lnTo>
                  <a:cubicBezTo>
                    <a:pt x="3943" y="4267"/>
                    <a:pt x="3990" y="4312"/>
                    <a:pt x="4045" y="4352"/>
                  </a:cubicBezTo>
                  <a:lnTo>
                    <a:pt x="4052" y="4352"/>
                  </a:lnTo>
                  <a:cubicBezTo>
                    <a:pt x="4069" y="4700"/>
                    <a:pt x="4074" y="5041"/>
                    <a:pt x="4080" y="5324"/>
                  </a:cubicBezTo>
                  <a:cubicBezTo>
                    <a:pt x="4086" y="5665"/>
                    <a:pt x="4086" y="6040"/>
                    <a:pt x="4074" y="6466"/>
                  </a:cubicBezTo>
                  <a:cubicBezTo>
                    <a:pt x="4069" y="6848"/>
                    <a:pt x="4063" y="7228"/>
                    <a:pt x="4052" y="7609"/>
                  </a:cubicBezTo>
                  <a:cubicBezTo>
                    <a:pt x="4045" y="7779"/>
                    <a:pt x="4040" y="7955"/>
                    <a:pt x="4040" y="8125"/>
                  </a:cubicBezTo>
                  <a:cubicBezTo>
                    <a:pt x="4029" y="8330"/>
                    <a:pt x="4024" y="8540"/>
                    <a:pt x="4018" y="8750"/>
                  </a:cubicBezTo>
                  <a:cubicBezTo>
                    <a:pt x="4011" y="9030"/>
                    <a:pt x="4006" y="9308"/>
                    <a:pt x="4000" y="9591"/>
                  </a:cubicBezTo>
                  <a:lnTo>
                    <a:pt x="4000" y="10024"/>
                  </a:lnTo>
                  <a:cubicBezTo>
                    <a:pt x="3995" y="10126"/>
                    <a:pt x="3995" y="10234"/>
                    <a:pt x="3995" y="10342"/>
                  </a:cubicBezTo>
                  <a:cubicBezTo>
                    <a:pt x="3995" y="10381"/>
                    <a:pt x="4000" y="10415"/>
                    <a:pt x="4000" y="10455"/>
                  </a:cubicBezTo>
                  <a:cubicBezTo>
                    <a:pt x="4000" y="10483"/>
                    <a:pt x="4006" y="10507"/>
                    <a:pt x="4024" y="10523"/>
                  </a:cubicBezTo>
                  <a:cubicBezTo>
                    <a:pt x="4045" y="10546"/>
                    <a:pt x="4069" y="10557"/>
                    <a:pt x="4097" y="10557"/>
                  </a:cubicBezTo>
                  <a:cubicBezTo>
                    <a:pt x="4101" y="10557"/>
                    <a:pt x="4104" y="10558"/>
                    <a:pt x="4107" y="10558"/>
                  </a:cubicBezTo>
                  <a:cubicBezTo>
                    <a:pt x="4154" y="10558"/>
                    <a:pt x="4200" y="10514"/>
                    <a:pt x="4200" y="10462"/>
                  </a:cubicBezTo>
                  <a:cubicBezTo>
                    <a:pt x="4210" y="10273"/>
                    <a:pt x="4210" y="10086"/>
                    <a:pt x="4210" y="9893"/>
                  </a:cubicBezTo>
                  <a:cubicBezTo>
                    <a:pt x="4216" y="9705"/>
                    <a:pt x="4216" y="9518"/>
                    <a:pt x="4223" y="9324"/>
                  </a:cubicBezTo>
                  <a:cubicBezTo>
                    <a:pt x="4228" y="8944"/>
                    <a:pt x="4239" y="8569"/>
                    <a:pt x="4245" y="8188"/>
                  </a:cubicBezTo>
                  <a:cubicBezTo>
                    <a:pt x="4250" y="7808"/>
                    <a:pt x="4257" y="7427"/>
                    <a:pt x="4257" y="7040"/>
                  </a:cubicBezTo>
                  <a:cubicBezTo>
                    <a:pt x="4257" y="6659"/>
                    <a:pt x="4257" y="6284"/>
                    <a:pt x="4250" y="5904"/>
                  </a:cubicBezTo>
                  <a:cubicBezTo>
                    <a:pt x="4245" y="5620"/>
                    <a:pt x="4234" y="5341"/>
                    <a:pt x="4223" y="5057"/>
                  </a:cubicBezTo>
                  <a:cubicBezTo>
                    <a:pt x="4216" y="4915"/>
                    <a:pt x="4205" y="4773"/>
                    <a:pt x="4200" y="4625"/>
                  </a:cubicBezTo>
                  <a:cubicBezTo>
                    <a:pt x="4194" y="4563"/>
                    <a:pt x="4194" y="4501"/>
                    <a:pt x="4189" y="4438"/>
                  </a:cubicBezTo>
                  <a:lnTo>
                    <a:pt x="4189" y="4438"/>
                  </a:lnTo>
                  <a:cubicBezTo>
                    <a:pt x="4318" y="4501"/>
                    <a:pt x="4461" y="4540"/>
                    <a:pt x="4609" y="4556"/>
                  </a:cubicBezTo>
                  <a:cubicBezTo>
                    <a:pt x="4673" y="4565"/>
                    <a:pt x="4738" y="4569"/>
                    <a:pt x="4803" y="4569"/>
                  </a:cubicBezTo>
                  <a:cubicBezTo>
                    <a:pt x="4906" y="4569"/>
                    <a:pt x="5010" y="4560"/>
                    <a:pt x="5115" y="4546"/>
                  </a:cubicBezTo>
                  <a:cubicBezTo>
                    <a:pt x="5273" y="4522"/>
                    <a:pt x="5432" y="4477"/>
                    <a:pt x="5586" y="4427"/>
                  </a:cubicBezTo>
                  <a:cubicBezTo>
                    <a:pt x="5899" y="4318"/>
                    <a:pt x="6200" y="4181"/>
                    <a:pt x="6466" y="3989"/>
                  </a:cubicBezTo>
                  <a:cubicBezTo>
                    <a:pt x="6597" y="3892"/>
                    <a:pt x="6717" y="3785"/>
                    <a:pt x="6819" y="3665"/>
                  </a:cubicBezTo>
                  <a:cubicBezTo>
                    <a:pt x="6904" y="3557"/>
                    <a:pt x="6972" y="3438"/>
                    <a:pt x="7029" y="3313"/>
                  </a:cubicBezTo>
                  <a:cubicBezTo>
                    <a:pt x="7098" y="3142"/>
                    <a:pt x="7114" y="2961"/>
                    <a:pt x="7087" y="2784"/>
                  </a:cubicBezTo>
                  <a:cubicBezTo>
                    <a:pt x="7063" y="2608"/>
                    <a:pt x="6972" y="2443"/>
                    <a:pt x="6853" y="2313"/>
                  </a:cubicBezTo>
                  <a:cubicBezTo>
                    <a:pt x="6722" y="2159"/>
                    <a:pt x="6547" y="2057"/>
                    <a:pt x="6364" y="1983"/>
                  </a:cubicBezTo>
                  <a:cubicBezTo>
                    <a:pt x="6262" y="1944"/>
                    <a:pt x="6154" y="1915"/>
                    <a:pt x="6046" y="1897"/>
                  </a:cubicBezTo>
                  <a:cubicBezTo>
                    <a:pt x="6030" y="1892"/>
                    <a:pt x="6012" y="1892"/>
                    <a:pt x="5989" y="1886"/>
                  </a:cubicBezTo>
                  <a:cubicBezTo>
                    <a:pt x="6098" y="1768"/>
                    <a:pt x="6172" y="1624"/>
                    <a:pt x="6182" y="1466"/>
                  </a:cubicBezTo>
                  <a:cubicBezTo>
                    <a:pt x="6200" y="1249"/>
                    <a:pt x="6046" y="1063"/>
                    <a:pt x="5870" y="960"/>
                  </a:cubicBezTo>
                  <a:cubicBezTo>
                    <a:pt x="5660" y="835"/>
                    <a:pt x="5404" y="795"/>
                    <a:pt x="5160" y="795"/>
                  </a:cubicBezTo>
                  <a:cubicBezTo>
                    <a:pt x="4881" y="801"/>
                    <a:pt x="4603" y="863"/>
                    <a:pt x="4365" y="1000"/>
                  </a:cubicBezTo>
                  <a:lnTo>
                    <a:pt x="4359" y="1000"/>
                  </a:lnTo>
                  <a:cubicBezTo>
                    <a:pt x="4341" y="829"/>
                    <a:pt x="4296" y="664"/>
                    <a:pt x="4216" y="512"/>
                  </a:cubicBezTo>
                  <a:cubicBezTo>
                    <a:pt x="4165" y="420"/>
                    <a:pt x="4097" y="329"/>
                    <a:pt x="4018" y="255"/>
                  </a:cubicBezTo>
                  <a:cubicBezTo>
                    <a:pt x="3932" y="182"/>
                    <a:pt x="3835" y="124"/>
                    <a:pt x="3733" y="74"/>
                  </a:cubicBezTo>
                  <a:cubicBezTo>
                    <a:pt x="3609" y="22"/>
                    <a:pt x="3473" y="0"/>
                    <a:pt x="33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2"/>
            <p:cNvSpPr/>
            <p:nvPr/>
          </p:nvSpPr>
          <p:spPr>
            <a:xfrm flipH="1">
              <a:off x="1735113" y="3579484"/>
              <a:ext cx="29305" cy="44546"/>
            </a:xfrm>
            <a:custGeom>
              <a:avLst/>
              <a:gdLst/>
              <a:ahLst/>
              <a:cxnLst/>
              <a:rect l="l" t="t" r="r" b="b"/>
              <a:pathLst>
                <a:path w="996" h="1514" extrusionOk="0">
                  <a:moveTo>
                    <a:pt x="1" y="1501"/>
                  </a:moveTo>
                  <a:cubicBezTo>
                    <a:pt x="1" y="1501"/>
                    <a:pt x="1" y="1501"/>
                    <a:pt x="2" y="1501"/>
                  </a:cubicBezTo>
                  <a:lnTo>
                    <a:pt x="2" y="1501"/>
                  </a:lnTo>
                  <a:cubicBezTo>
                    <a:pt x="1" y="1501"/>
                    <a:pt x="1" y="1501"/>
                    <a:pt x="1" y="1501"/>
                  </a:cubicBezTo>
                  <a:close/>
                  <a:moveTo>
                    <a:pt x="785" y="1"/>
                  </a:moveTo>
                  <a:cubicBezTo>
                    <a:pt x="717" y="24"/>
                    <a:pt x="649" y="40"/>
                    <a:pt x="591" y="46"/>
                  </a:cubicBezTo>
                  <a:cubicBezTo>
                    <a:pt x="546" y="53"/>
                    <a:pt x="507" y="58"/>
                    <a:pt x="466" y="58"/>
                  </a:cubicBezTo>
                  <a:cubicBezTo>
                    <a:pt x="426" y="58"/>
                    <a:pt x="392" y="53"/>
                    <a:pt x="358" y="53"/>
                  </a:cubicBezTo>
                  <a:cubicBezTo>
                    <a:pt x="353" y="177"/>
                    <a:pt x="347" y="285"/>
                    <a:pt x="336" y="394"/>
                  </a:cubicBezTo>
                  <a:cubicBezTo>
                    <a:pt x="324" y="518"/>
                    <a:pt x="308" y="649"/>
                    <a:pt x="285" y="774"/>
                  </a:cubicBezTo>
                  <a:cubicBezTo>
                    <a:pt x="261" y="898"/>
                    <a:pt x="234" y="1024"/>
                    <a:pt x="193" y="1149"/>
                  </a:cubicBezTo>
                  <a:cubicBezTo>
                    <a:pt x="172" y="1217"/>
                    <a:pt x="71" y="1501"/>
                    <a:pt x="3" y="1501"/>
                  </a:cubicBezTo>
                  <a:cubicBezTo>
                    <a:pt x="2" y="1501"/>
                    <a:pt x="2" y="1501"/>
                    <a:pt x="2" y="1501"/>
                  </a:cubicBezTo>
                  <a:lnTo>
                    <a:pt x="2" y="1501"/>
                  </a:lnTo>
                  <a:cubicBezTo>
                    <a:pt x="140" y="1510"/>
                    <a:pt x="260" y="1513"/>
                    <a:pt x="363" y="1513"/>
                  </a:cubicBezTo>
                  <a:cubicBezTo>
                    <a:pt x="888" y="1513"/>
                    <a:pt x="995" y="1422"/>
                    <a:pt x="995" y="1422"/>
                  </a:cubicBezTo>
                  <a:cubicBezTo>
                    <a:pt x="977" y="1348"/>
                    <a:pt x="825" y="1081"/>
                    <a:pt x="814" y="1007"/>
                  </a:cubicBezTo>
                  <a:cubicBezTo>
                    <a:pt x="790" y="882"/>
                    <a:pt x="773" y="751"/>
                    <a:pt x="773" y="615"/>
                  </a:cubicBezTo>
                  <a:cubicBezTo>
                    <a:pt x="767" y="507"/>
                    <a:pt x="767" y="376"/>
                    <a:pt x="773" y="229"/>
                  </a:cubicBezTo>
                  <a:cubicBezTo>
                    <a:pt x="780" y="160"/>
                    <a:pt x="780" y="87"/>
                    <a:pt x="785" y="19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2"/>
            <p:cNvSpPr/>
            <p:nvPr/>
          </p:nvSpPr>
          <p:spPr>
            <a:xfrm flipH="1">
              <a:off x="1648699" y="3420838"/>
              <a:ext cx="206163" cy="156351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1"/>
                  </a:moveTo>
                  <a:cubicBezTo>
                    <a:pt x="3699" y="1"/>
                    <a:pt x="3676" y="6"/>
                    <a:pt x="3654" y="6"/>
                  </a:cubicBezTo>
                  <a:cubicBezTo>
                    <a:pt x="3569" y="17"/>
                    <a:pt x="3489" y="35"/>
                    <a:pt x="3404" y="69"/>
                  </a:cubicBezTo>
                  <a:cubicBezTo>
                    <a:pt x="3324" y="97"/>
                    <a:pt x="3256" y="132"/>
                    <a:pt x="3193" y="182"/>
                  </a:cubicBezTo>
                  <a:cubicBezTo>
                    <a:pt x="3131" y="222"/>
                    <a:pt x="3075" y="279"/>
                    <a:pt x="3018" y="342"/>
                  </a:cubicBezTo>
                  <a:cubicBezTo>
                    <a:pt x="2960" y="410"/>
                    <a:pt x="2910" y="489"/>
                    <a:pt x="2870" y="580"/>
                  </a:cubicBezTo>
                  <a:cubicBezTo>
                    <a:pt x="2813" y="699"/>
                    <a:pt x="2773" y="830"/>
                    <a:pt x="2745" y="978"/>
                  </a:cubicBezTo>
                  <a:cubicBezTo>
                    <a:pt x="2745" y="1000"/>
                    <a:pt x="2722" y="1013"/>
                    <a:pt x="2700" y="1018"/>
                  </a:cubicBezTo>
                  <a:lnTo>
                    <a:pt x="2688" y="1018"/>
                  </a:lnTo>
                  <a:cubicBezTo>
                    <a:pt x="2671" y="1018"/>
                    <a:pt x="2653" y="1013"/>
                    <a:pt x="2643" y="1000"/>
                  </a:cubicBezTo>
                  <a:cubicBezTo>
                    <a:pt x="2540" y="882"/>
                    <a:pt x="2449" y="785"/>
                    <a:pt x="2353" y="706"/>
                  </a:cubicBezTo>
                  <a:lnTo>
                    <a:pt x="2353" y="706"/>
                  </a:lnTo>
                  <a:lnTo>
                    <a:pt x="2359" y="728"/>
                  </a:lnTo>
                  <a:cubicBezTo>
                    <a:pt x="2302" y="665"/>
                    <a:pt x="2228" y="614"/>
                    <a:pt x="2142" y="569"/>
                  </a:cubicBezTo>
                  <a:cubicBezTo>
                    <a:pt x="2092" y="546"/>
                    <a:pt x="2040" y="528"/>
                    <a:pt x="1978" y="518"/>
                  </a:cubicBezTo>
                  <a:cubicBezTo>
                    <a:pt x="1944" y="512"/>
                    <a:pt x="1916" y="507"/>
                    <a:pt x="1882" y="507"/>
                  </a:cubicBezTo>
                  <a:lnTo>
                    <a:pt x="1835" y="507"/>
                  </a:lnTo>
                  <a:cubicBezTo>
                    <a:pt x="1785" y="518"/>
                    <a:pt x="1733" y="528"/>
                    <a:pt x="1688" y="546"/>
                  </a:cubicBezTo>
                  <a:cubicBezTo>
                    <a:pt x="1620" y="575"/>
                    <a:pt x="1557" y="603"/>
                    <a:pt x="1494" y="648"/>
                  </a:cubicBezTo>
                  <a:cubicBezTo>
                    <a:pt x="1426" y="699"/>
                    <a:pt x="1370" y="751"/>
                    <a:pt x="1313" y="813"/>
                  </a:cubicBezTo>
                  <a:cubicBezTo>
                    <a:pt x="1256" y="882"/>
                    <a:pt x="1211" y="955"/>
                    <a:pt x="1176" y="1029"/>
                  </a:cubicBezTo>
                  <a:cubicBezTo>
                    <a:pt x="1131" y="1126"/>
                    <a:pt x="1097" y="1228"/>
                    <a:pt x="1080" y="1341"/>
                  </a:cubicBezTo>
                  <a:cubicBezTo>
                    <a:pt x="1063" y="1449"/>
                    <a:pt x="1058" y="1564"/>
                    <a:pt x="1063" y="1677"/>
                  </a:cubicBezTo>
                  <a:cubicBezTo>
                    <a:pt x="1080" y="1797"/>
                    <a:pt x="1108" y="1910"/>
                    <a:pt x="1142" y="2018"/>
                  </a:cubicBezTo>
                  <a:cubicBezTo>
                    <a:pt x="1171" y="2091"/>
                    <a:pt x="1200" y="2143"/>
                    <a:pt x="1228" y="2188"/>
                  </a:cubicBezTo>
                  <a:cubicBezTo>
                    <a:pt x="1245" y="2222"/>
                    <a:pt x="1234" y="2262"/>
                    <a:pt x="1211" y="2279"/>
                  </a:cubicBezTo>
                  <a:cubicBezTo>
                    <a:pt x="1200" y="2296"/>
                    <a:pt x="1182" y="2301"/>
                    <a:pt x="1160" y="2301"/>
                  </a:cubicBezTo>
                  <a:cubicBezTo>
                    <a:pt x="1153" y="2301"/>
                    <a:pt x="1148" y="2301"/>
                    <a:pt x="1137" y="2296"/>
                  </a:cubicBezTo>
                  <a:cubicBezTo>
                    <a:pt x="1097" y="2285"/>
                    <a:pt x="1051" y="2274"/>
                    <a:pt x="1011" y="2267"/>
                  </a:cubicBezTo>
                  <a:cubicBezTo>
                    <a:pt x="938" y="2256"/>
                    <a:pt x="875" y="2251"/>
                    <a:pt x="819" y="2251"/>
                  </a:cubicBezTo>
                  <a:cubicBezTo>
                    <a:pt x="785" y="2251"/>
                    <a:pt x="744" y="2251"/>
                    <a:pt x="710" y="2256"/>
                  </a:cubicBezTo>
                  <a:cubicBezTo>
                    <a:pt x="615" y="2267"/>
                    <a:pt x="523" y="2290"/>
                    <a:pt x="432" y="2319"/>
                  </a:cubicBezTo>
                  <a:cubicBezTo>
                    <a:pt x="369" y="2342"/>
                    <a:pt x="313" y="2376"/>
                    <a:pt x="256" y="2416"/>
                  </a:cubicBezTo>
                  <a:cubicBezTo>
                    <a:pt x="211" y="2445"/>
                    <a:pt x="171" y="2479"/>
                    <a:pt x="130" y="2524"/>
                  </a:cubicBezTo>
                  <a:cubicBezTo>
                    <a:pt x="103" y="2563"/>
                    <a:pt x="75" y="2603"/>
                    <a:pt x="57" y="2649"/>
                  </a:cubicBezTo>
                  <a:cubicBezTo>
                    <a:pt x="40" y="2683"/>
                    <a:pt x="23" y="2728"/>
                    <a:pt x="12" y="2779"/>
                  </a:cubicBezTo>
                  <a:cubicBezTo>
                    <a:pt x="6" y="2836"/>
                    <a:pt x="1" y="2893"/>
                    <a:pt x="6" y="2956"/>
                  </a:cubicBezTo>
                  <a:cubicBezTo>
                    <a:pt x="12" y="3006"/>
                    <a:pt x="23" y="3046"/>
                    <a:pt x="40" y="3085"/>
                  </a:cubicBezTo>
                  <a:cubicBezTo>
                    <a:pt x="51" y="3126"/>
                    <a:pt x="75" y="3171"/>
                    <a:pt x="109" y="3211"/>
                  </a:cubicBezTo>
                  <a:cubicBezTo>
                    <a:pt x="137" y="3256"/>
                    <a:pt x="177" y="3302"/>
                    <a:pt x="227" y="3342"/>
                  </a:cubicBezTo>
                  <a:cubicBezTo>
                    <a:pt x="313" y="3415"/>
                    <a:pt x="421" y="3478"/>
                    <a:pt x="557" y="3541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597" y="3563"/>
                    <a:pt x="683" y="3597"/>
                    <a:pt x="791" y="3638"/>
                  </a:cubicBezTo>
                  <a:cubicBezTo>
                    <a:pt x="875" y="3665"/>
                    <a:pt x="949" y="3694"/>
                    <a:pt x="1035" y="3717"/>
                  </a:cubicBezTo>
                  <a:cubicBezTo>
                    <a:pt x="1058" y="3722"/>
                    <a:pt x="1080" y="3746"/>
                    <a:pt x="1097" y="3767"/>
                  </a:cubicBezTo>
                  <a:cubicBezTo>
                    <a:pt x="1108" y="3796"/>
                    <a:pt x="1108" y="3819"/>
                    <a:pt x="1103" y="3842"/>
                  </a:cubicBezTo>
                  <a:cubicBezTo>
                    <a:pt x="1063" y="3932"/>
                    <a:pt x="1035" y="4013"/>
                    <a:pt x="1017" y="4086"/>
                  </a:cubicBezTo>
                  <a:cubicBezTo>
                    <a:pt x="1011" y="4155"/>
                    <a:pt x="1006" y="4223"/>
                    <a:pt x="1011" y="4279"/>
                  </a:cubicBezTo>
                  <a:cubicBezTo>
                    <a:pt x="1024" y="4341"/>
                    <a:pt x="1035" y="4399"/>
                    <a:pt x="1051" y="4449"/>
                  </a:cubicBezTo>
                  <a:cubicBezTo>
                    <a:pt x="1074" y="4507"/>
                    <a:pt x="1108" y="4558"/>
                    <a:pt x="1142" y="4609"/>
                  </a:cubicBezTo>
                  <a:cubicBezTo>
                    <a:pt x="1182" y="4666"/>
                    <a:pt x="1234" y="4722"/>
                    <a:pt x="1297" y="4779"/>
                  </a:cubicBezTo>
                  <a:cubicBezTo>
                    <a:pt x="1370" y="4837"/>
                    <a:pt x="1449" y="4887"/>
                    <a:pt x="1528" y="4927"/>
                  </a:cubicBezTo>
                  <a:cubicBezTo>
                    <a:pt x="1625" y="4967"/>
                    <a:pt x="1727" y="5002"/>
                    <a:pt x="1830" y="5018"/>
                  </a:cubicBezTo>
                  <a:cubicBezTo>
                    <a:pt x="1887" y="5029"/>
                    <a:pt x="1937" y="5036"/>
                    <a:pt x="1984" y="5036"/>
                  </a:cubicBezTo>
                  <a:cubicBezTo>
                    <a:pt x="2006" y="5036"/>
                    <a:pt x="2029" y="5029"/>
                    <a:pt x="2052" y="5029"/>
                  </a:cubicBezTo>
                  <a:cubicBezTo>
                    <a:pt x="2120" y="5023"/>
                    <a:pt x="2194" y="5007"/>
                    <a:pt x="2262" y="4978"/>
                  </a:cubicBezTo>
                  <a:cubicBezTo>
                    <a:pt x="2307" y="4961"/>
                    <a:pt x="2353" y="4939"/>
                    <a:pt x="2398" y="4910"/>
                  </a:cubicBezTo>
                  <a:cubicBezTo>
                    <a:pt x="2438" y="4876"/>
                    <a:pt x="2483" y="4842"/>
                    <a:pt x="2524" y="4790"/>
                  </a:cubicBezTo>
                  <a:cubicBezTo>
                    <a:pt x="2558" y="4745"/>
                    <a:pt x="2585" y="4700"/>
                    <a:pt x="2614" y="4648"/>
                  </a:cubicBezTo>
                  <a:lnTo>
                    <a:pt x="2614" y="4648"/>
                  </a:lnTo>
                  <a:lnTo>
                    <a:pt x="2598" y="4654"/>
                  </a:lnTo>
                  <a:cubicBezTo>
                    <a:pt x="2614" y="4648"/>
                    <a:pt x="2626" y="4627"/>
                    <a:pt x="2626" y="4614"/>
                  </a:cubicBezTo>
                  <a:cubicBezTo>
                    <a:pt x="2637" y="4586"/>
                    <a:pt x="2660" y="4575"/>
                    <a:pt x="2682" y="4575"/>
                  </a:cubicBezTo>
                  <a:cubicBezTo>
                    <a:pt x="2705" y="4575"/>
                    <a:pt x="2722" y="4586"/>
                    <a:pt x="2734" y="4603"/>
                  </a:cubicBezTo>
                  <a:cubicBezTo>
                    <a:pt x="2808" y="4763"/>
                    <a:pt x="2870" y="4876"/>
                    <a:pt x="2938" y="4978"/>
                  </a:cubicBezTo>
                  <a:cubicBezTo>
                    <a:pt x="2989" y="5052"/>
                    <a:pt x="3046" y="5109"/>
                    <a:pt x="3103" y="5160"/>
                  </a:cubicBezTo>
                  <a:cubicBezTo>
                    <a:pt x="3148" y="5194"/>
                    <a:pt x="3193" y="5222"/>
                    <a:pt x="3245" y="5251"/>
                  </a:cubicBezTo>
                  <a:cubicBezTo>
                    <a:pt x="3290" y="5274"/>
                    <a:pt x="3348" y="5291"/>
                    <a:pt x="3410" y="5302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65" y="5302"/>
                    <a:pt x="3739" y="5285"/>
                    <a:pt x="3813" y="5257"/>
                  </a:cubicBezTo>
                  <a:cubicBezTo>
                    <a:pt x="3836" y="5251"/>
                    <a:pt x="3859" y="5240"/>
                    <a:pt x="3875" y="5228"/>
                  </a:cubicBezTo>
                  <a:cubicBezTo>
                    <a:pt x="3893" y="5206"/>
                    <a:pt x="3915" y="5188"/>
                    <a:pt x="3944" y="5188"/>
                  </a:cubicBezTo>
                  <a:lnTo>
                    <a:pt x="3956" y="5188"/>
                  </a:lnTo>
                  <a:cubicBezTo>
                    <a:pt x="3995" y="5165"/>
                    <a:pt x="4029" y="5143"/>
                    <a:pt x="4064" y="5120"/>
                  </a:cubicBezTo>
                  <a:cubicBezTo>
                    <a:pt x="4137" y="5063"/>
                    <a:pt x="4205" y="5002"/>
                    <a:pt x="4263" y="4933"/>
                  </a:cubicBezTo>
                  <a:cubicBezTo>
                    <a:pt x="4313" y="4871"/>
                    <a:pt x="4353" y="4808"/>
                    <a:pt x="4381" y="4751"/>
                  </a:cubicBezTo>
                  <a:cubicBezTo>
                    <a:pt x="4405" y="4688"/>
                    <a:pt x="4426" y="4632"/>
                    <a:pt x="4439" y="4564"/>
                  </a:cubicBezTo>
                  <a:cubicBezTo>
                    <a:pt x="4444" y="4530"/>
                    <a:pt x="4450" y="4496"/>
                    <a:pt x="4450" y="4461"/>
                  </a:cubicBezTo>
                  <a:cubicBezTo>
                    <a:pt x="4450" y="4438"/>
                    <a:pt x="4467" y="4410"/>
                    <a:pt x="4489" y="4399"/>
                  </a:cubicBezTo>
                  <a:cubicBezTo>
                    <a:pt x="4501" y="4388"/>
                    <a:pt x="4518" y="4381"/>
                    <a:pt x="4523" y="4381"/>
                  </a:cubicBezTo>
                  <a:cubicBezTo>
                    <a:pt x="4535" y="4376"/>
                    <a:pt x="4541" y="4376"/>
                    <a:pt x="4546" y="4376"/>
                  </a:cubicBezTo>
                  <a:cubicBezTo>
                    <a:pt x="4580" y="4376"/>
                    <a:pt x="4615" y="4404"/>
                    <a:pt x="4625" y="4438"/>
                  </a:cubicBezTo>
                  <a:cubicBezTo>
                    <a:pt x="4631" y="4461"/>
                    <a:pt x="4638" y="4478"/>
                    <a:pt x="4643" y="4501"/>
                  </a:cubicBezTo>
                  <a:cubicBezTo>
                    <a:pt x="4660" y="4546"/>
                    <a:pt x="4683" y="4586"/>
                    <a:pt x="4706" y="4620"/>
                  </a:cubicBezTo>
                  <a:cubicBezTo>
                    <a:pt x="4728" y="4648"/>
                    <a:pt x="4751" y="4677"/>
                    <a:pt x="4785" y="4706"/>
                  </a:cubicBezTo>
                  <a:cubicBezTo>
                    <a:pt x="4819" y="4734"/>
                    <a:pt x="4853" y="4756"/>
                    <a:pt x="4887" y="4774"/>
                  </a:cubicBezTo>
                  <a:cubicBezTo>
                    <a:pt x="4932" y="4790"/>
                    <a:pt x="4979" y="4808"/>
                    <a:pt x="5035" y="4819"/>
                  </a:cubicBezTo>
                  <a:cubicBezTo>
                    <a:pt x="5097" y="4831"/>
                    <a:pt x="5149" y="4837"/>
                    <a:pt x="5200" y="4837"/>
                  </a:cubicBezTo>
                  <a:cubicBezTo>
                    <a:pt x="5228" y="4837"/>
                    <a:pt x="5257" y="4837"/>
                    <a:pt x="5285" y="4831"/>
                  </a:cubicBezTo>
                  <a:lnTo>
                    <a:pt x="5302" y="4831"/>
                  </a:lnTo>
                  <a:cubicBezTo>
                    <a:pt x="5410" y="4819"/>
                    <a:pt x="5517" y="4790"/>
                    <a:pt x="5626" y="4751"/>
                  </a:cubicBezTo>
                  <a:cubicBezTo>
                    <a:pt x="5729" y="4711"/>
                    <a:pt x="5824" y="4661"/>
                    <a:pt x="5910" y="4598"/>
                  </a:cubicBezTo>
                  <a:cubicBezTo>
                    <a:pt x="5973" y="4552"/>
                    <a:pt x="6029" y="4501"/>
                    <a:pt x="6081" y="4449"/>
                  </a:cubicBezTo>
                  <a:cubicBezTo>
                    <a:pt x="6115" y="4410"/>
                    <a:pt x="6138" y="4365"/>
                    <a:pt x="6160" y="4325"/>
                  </a:cubicBezTo>
                  <a:cubicBezTo>
                    <a:pt x="6177" y="4291"/>
                    <a:pt x="6188" y="4257"/>
                    <a:pt x="6194" y="4223"/>
                  </a:cubicBezTo>
                  <a:cubicBezTo>
                    <a:pt x="6199" y="4189"/>
                    <a:pt x="6199" y="4160"/>
                    <a:pt x="6199" y="4137"/>
                  </a:cubicBezTo>
                  <a:cubicBezTo>
                    <a:pt x="6194" y="4097"/>
                    <a:pt x="6188" y="4069"/>
                    <a:pt x="6183" y="4047"/>
                  </a:cubicBezTo>
                  <a:cubicBezTo>
                    <a:pt x="6165" y="4018"/>
                    <a:pt x="6154" y="3990"/>
                    <a:pt x="6131" y="3961"/>
                  </a:cubicBezTo>
                  <a:cubicBezTo>
                    <a:pt x="6104" y="3921"/>
                    <a:pt x="6075" y="3887"/>
                    <a:pt x="6046" y="3859"/>
                  </a:cubicBezTo>
                  <a:cubicBezTo>
                    <a:pt x="6023" y="3836"/>
                    <a:pt x="6018" y="3801"/>
                    <a:pt x="6023" y="3767"/>
                  </a:cubicBezTo>
                  <a:cubicBezTo>
                    <a:pt x="6036" y="3733"/>
                    <a:pt x="6063" y="3711"/>
                    <a:pt x="6091" y="3706"/>
                  </a:cubicBezTo>
                  <a:cubicBezTo>
                    <a:pt x="6143" y="3699"/>
                    <a:pt x="6194" y="3688"/>
                    <a:pt x="6251" y="3683"/>
                  </a:cubicBezTo>
                  <a:cubicBezTo>
                    <a:pt x="6398" y="3654"/>
                    <a:pt x="6547" y="3631"/>
                    <a:pt x="6671" y="3586"/>
                  </a:cubicBezTo>
                  <a:cubicBezTo>
                    <a:pt x="6739" y="3563"/>
                    <a:pt x="6791" y="3536"/>
                    <a:pt x="6836" y="3501"/>
                  </a:cubicBezTo>
                  <a:cubicBezTo>
                    <a:pt x="6870" y="3484"/>
                    <a:pt x="6893" y="3455"/>
                    <a:pt x="6922" y="3433"/>
                  </a:cubicBezTo>
                  <a:cubicBezTo>
                    <a:pt x="6938" y="3405"/>
                    <a:pt x="6956" y="3376"/>
                    <a:pt x="6967" y="3353"/>
                  </a:cubicBezTo>
                  <a:cubicBezTo>
                    <a:pt x="6978" y="3324"/>
                    <a:pt x="6990" y="3290"/>
                    <a:pt x="7001" y="3250"/>
                  </a:cubicBezTo>
                  <a:cubicBezTo>
                    <a:pt x="7007" y="3200"/>
                    <a:pt x="7007" y="3148"/>
                    <a:pt x="7007" y="3092"/>
                  </a:cubicBezTo>
                  <a:cubicBezTo>
                    <a:pt x="6996" y="3024"/>
                    <a:pt x="6983" y="2972"/>
                    <a:pt x="6967" y="2922"/>
                  </a:cubicBezTo>
                  <a:cubicBezTo>
                    <a:pt x="6949" y="2881"/>
                    <a:pt x="6933" y="2847"/>
                    <a:pt x="6910" y="2813"/>
                  </a:cubicBezTo>
                  <a:cubicBezTo>
                    <a:pt x="6881" y="2785"/>
                    <a:pt x="6854" y="2751"/>
                    <a:pt x="6825" y="2723"/>
                  </a:cubicBezTo>
                  <a:cubicBezTo>
                    <a:pt x="6779" y="2689"/>
                    <a:pt x="6728" y="2660"/>
                    <a:pt x="6671" y="2631"/>
                  </a:cubicBezTo>
                  <a:cubicBezTo>
                    <a:pt x="6574" y="2586"/>
                    <a:pt x="6456" y="2552"/>
                    <a:pt x="6308" y="2524"/>
                  </a:cubicBezTo>
                  <a:cubicBezTo>
                    <a:pt x="6194" y="2506"/>
                    <a:pt x="6075" y="2495"/>
                    <a:pt x="5967" y="2484"/>
                  </a:cubicBezTo>
                  <a:lnTo>
                    <a:pt x="5944" y="2479"/>
                  </a:lnTo>
                  <a:lnTo>
                    <a:pt x="5926" y="2479"/>
                  </a:lnTo>
                  <a:cubicBezTo>
                    <a:pt x="5836" y="2466"/>
                    <a:pt x="5751" y="2461"/>
                    <a:pt x="5666" y="2450"/>
                  </a:cubicBezTo>
                  <a:cubicBezTo>
                    <a:pt x="5648" y="2450"/>
                    <a:pt x="5637" y="2445"/>
                    <a:pt x="5620" y="2432"/>
                  </a:cubicBezTo>
                  <a:cubicBezTo>
                    <a:pt x="5609" y="2427"/>
                    <a:pt x="5598" y="2416"/>
                    <a:pt x="5592" y="2398"/>
                  </a:cubicBezTo>
                  <a:cubicBezTo>
                    <a:pt x="5575" y="2370"/>
                    <a:pt x="5575" y="2335"/>
                    <a:pt x="5592" y="2308"/>
                  </a:cubicBezTo>
                  <a:lnTo>
                    <a:pt x="5614" y="2285"/>
                  </a:lnTo>
                  <a:cubicBezTo>
                    <a:pt x="5626" y="2262"/>
                    <a:pt x="5637" y="2251"/>
                    <a:pt x="5643" y="2240"/>
                  </a:cubicBezTo>
                  <a:cubicBezTo>
                    <a:pt x="5648" y="2211"/>
                    <a:pt x="5654" y="2188"/>
                    <a:pt x="5661" y="2172"/>
                  </a:cubicBezTo>
                  <a:cubicBezTo>
                    <a:pt x="5671" y="2143"/>
                    <a:pt x="5682" y="2120"/>
                    <a:pt x="5695" y="2091"/>
                  </a:cubicBezTo>
                  <a:cubicBezTo>
                    <a:pt x="5722" y="2046"/>
                    <a:pt x="5756" y="2001"/>
                    <a:pt x="5802" y="1949"/>
                  </a:cubicBezTo>
                  <a:lnTo>
                    <a:pt x="5836" y="1904"/>
                  </a:lnTo>
                  <a:cubicBezTo>
                    <a:pt x="5905" y="1824"/>
                    <a:pt x="5967" y="1745"/>
                    <a:pt x="6007" y="1660"/>
                  </a:cubicBezTo>
                  <a:cubicBezTo>
                    <a:pt x="6023" y="1632"/>
                    <a:pt x="6029" y="1603"/>
                    <a:pt x="6041" y="1569"/>
                  </a:cubicBezTo>
                  <a:cubicBezTo>
                    <a:pt x="6041" y="1529"/>
                    <a:pt x="6046" y="1495"/>
                    <a:pt x="6041" y="1449"/>
                  </a:cubicBezTo>
                  <a:cubicBezTo>
                    <a:pt x="6036" y="1409"/>
                    <a:pt x="6029" y="1375"/>
                    <a:pt x="6012" y="1336"/>
                  </a:cubicBezTo>
                  <a:cubicBezTo>
                    <a:pt x="6001" y="1302"/>
                    <a:pt x="5984" y="1268"/>
                    <a:pt x="5967" y="1239"/>
                  </a:cubicBezTo>
                  <a:cubicBezTo>
                    <a:pt x="5944" y="1210"/>
                    <a:pt x="5916" y="1183"/>
                    <a:pt x="5887" y="1160"/>
                  </a:cubicBezTo>
                  <a:cubicBezTo>
                    <a:pt x="5847" y="1126"/>
                    <a:pt x="5808" y="1103"/>
                    <a:pt x="5763" y="1081"/>
                  </a:cubicBezTo>
                  <a:cubicBezTo>
                    <a:pt x="5711" y="1058"/>
                    <a:pt x="5654" y="1040"/>
                    <a:pt x="5598" y="1023"/>
                  </a:cubicBezTo>
                  <a:cubicBezTo>
                    <a:pt x="5551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4"/>
                    <a:pt x="5189" y="1068"/>
                    <a:pt x="5108" y="1103"/>
                  </a:cubicBezTo>
                  <a:lnTo>
                    <a:pt x="5058" y="1120"/>
                  </a:lnTo>
                  <a:cubicBezTo>
                    <a:pt x="5013" y="1137"/>
                    <a:pt x="4972" y="1149"/>
                    <a:pt x="4932" y="1165"/>
                  </a:cubicBezTo>
                  <a:cubicBezTo>
                    <a:pt x="4904" y="1171"/>
                    <a:pt x="4882" y="1183"/>
                    <a:pt x="4859" y="1188"/>
                  </a:cubicBezTo>
                  <a:cubicBezTo>
                    <a:pt x="4835" y="1194"/>
                    <a:pt x="4808" y="1205"/>
                    <a:pt x="4785" y="1210"/>
                  </a:cubicBezTo>
                  <a:cubicBezTo>
                    <a:pt x="4762" y="1217"/>
                    <a:pt x="4745" y="1228"/>
                    <a:pt x="4722" y="1239"/>
                  </a:cubicBezTo>
                  <a:lnTo>
                    <a:pt x="4711" y="1251"/>
                  </a:lnTo>
                  <a:cubicBezTo>
                    <a:pt x="4699" y="1262"/>
                    <a:pt x="4688" y="1268"/>
                    <a:pt x="4683" y="1273"/>
                  </a:cubicBezTo>
                  <a:cubicBezTo>
                    <a:pt x="4665" y="1285"/>
                    <a:pt x="4649" y="1285"/>
                    <a:pt x="4631" y="1285"/>
                  </a:cubicBezTo>
                  <a:cubicBezTo>
                    <a:pt x="4604" y="1285"/>
                    <a:pt x="4575" y="1273"/>
                    <a:pt x="4557" y="1257"/>
                  </a:cubicBezTo>
                  <a:cubicBezTo>
                    <a:pt x="4541" y="1239"/>
                    <a:pt x="4535" y="1223"/>
                    <a:pt x="4529" y="1210"/>
                  </a:cubicBezTo>
                  <a:lnTo>
                    <a:pt x="4518" y="1194"/>
                  </a:lnTo>
                  <a:cubicBezTo>
                    <a:pt x="4512" y="1176"/>
                    <a:pt x="4507" y="1165"/>
                    <a:pt x="4495" y="1149"/>
                  </a:cubicBezTo>
                  <a:lnTo>
                    <a:pt x="4489" y="1137"/>
                  </a:lnTo>
                  <a:cubicBezTo>
                    <a:pt x="4473" y="1108"/>
                    <a:pt x="4467" y="1092"/>
                    <a:pt x="4460" y="1074"/>
                  </a:cubicBezTo>
                  <a:cubicBezTo>
                    <a:pt x="4433" y="1013"/>
                    <a:pt x="4421" y="966"/>
                    <a:pt x="4410" y="921"/>
                  </a:cubicBezTo>
                  <a:cubicBezTo>
                    <a:pt x="4405" y="864"/>
                    <a:pt x="4399" y="808"/>
                    <a:pt x="4392" y="756"/>
                  </a:cubicBezTo>
                  <a:cubicBezTo>
                    <a:pt x="4376" y="643"/>
                    <a:pt x="4365" y="528"/>
                    <a:pt x="4331" y="421"/>
                  </a:cubicBezTo>
                  <a:cubicBezTo>
                    <a:pt x="4313" y="381"/>
                    <a:pt x="4297" y="347"/>
                    <a:pt x="4268" y="308"/>
                  </a:cubicBezTo>
                  <a:cubicBezTo>
                    <a:pt x="4229" y="250"/>
                    <a:pt x="4182" y="200"/>
                    <a:pt x="4126" y="148"/>
                  </a:cubicBezTo>
                  <a:cubicBezTo>
                    <a:pt x="4080" y="114"/>
                    <a:pt x="4029" y="80"/>
                    <a:pt x="3983" y="58"/>
                  </a:cubicBezTo>
                  <a:cubicBezTo>
                    <a:pt x="3938" y="40"/>
                    <a:pt x="3893" y="24"/>
                    <a:pt x="3836" y="12"/>
                  </a:cubicBezTo>
                  <a:cubicBezTo>
                    <a:pt x="3796" y="6"/>
                    <a:pt x="3762" y="1"/>
                    <a:pt x="3723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2"/>
            <p:cNvSpPr/>
            <p:nvPr/>
          </p:nvSpPr>
          <p:spPr>
            <a:xfrm flipH="1">
              <a:off x="1765742" y="3516814"/>
              <a:ext cx="64553" cy="30452"/>
            </a:xfrm>
            <a:custGeom>
              <a:avLst/>
              <a:gdLst/>
              <a:ahLst/>
              <a:cxnLst/>
              <a:rect l="l" t="t" r="r" b="b"/>
              <a:pathLst>
                <a:path w="2194" h="1035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74"/>
                    <a:pt x="35" y="153"/>
                    <a:pt x="58" y="227"/>
                  </a:cubicBezTo>
                  <a:cubicBezTo>
                    <a:pt x="74" y="274"/>
                    <a:pt x="103" y="308"/>
                    <a:pt x="142" y="319"/>
                  </a:cubicBezTo>
                  <a:cubicBezTo>
                    <a:pt x="160" y="324"/>
                    <a:pt x="171" y="324"/>
                    <a:pt x="189" y="324"/>
                  </a:cubicBezTo>
                  <a:lnTo>
                    <a:pt x="211" y="324"/>
                  </a:lnTo>
                  <a:cubicBezTo>
                    <a:pt x="239" y="313"/>
                    <a:pt x="279" y="295"/>
                    <a:pt x="291" y="267"/>
                  </a:cubicBezTo>
                  <a:cubicBezTo>
                    <a:pt x="336" y="182"/>
                    <a:pt x="381" y="103"/>
                    <a:pt x="438" y="28"/>
                  </a:cubicBezTo>
                  <a:lnTo>
                    <a:pt x="421" y="28"/>
                  </a:lnTo>
                  <a:cubicBezTo>
                    <a:pt x="268" y="28"/>
                    <a:pt x="126" y="17"/>
                    <a:pt x="1" y="1"/>
                  </a:cubicBezTo>
                  <a:close/>
                  <a:moveTo>
                    <a:pt x="2035" y="683"/>
                  </a:moveTo>
                  <a:cubicBezTo>
                    <a:pt x="2012" y="683"/>
                    <a:pt x="1989" y="694"/>
                    <a:pt x="1978" y="704"/>
                  </a:cubicBezTo>
                  <a:cubicBezTo>
                    <a:pt x="1904" y="773"/>
                    <a:pt x="1831" y="830"/>
                    <a:pt x="1750" y="880"/>
                  </a:cubicBezTo>
                  <a:cubicBezTo>
                    <a:pt x="1682" y="927"/>
                    <a:pt x="1608" y="961"/>
                    <a:pt x="1540" y="989"/>
                  </a:cubicBezTo>
                  <a:cubicBezTo>
                    <a:pt x="1592" y="977"/>
                    <a:pt x="1637" y="972"/>
                    <a:pt x="1689" y="966"/>
                  </a:cubicBezTo>
                  <a:cubicBezTo>
                    <a:pt x="1723" y="961"/>
                    <a:pt x="1763" y="961"/>
                    <a:pt x="1797" y="961"/>
                  </a:cubicBezTo>
                  <a:cubicBezTo>
                    <a:pt x="1847" y="961"/>
                    <a:pt x="1893" y="966"/>
                    <a:pt x="1944" y="972"/>
                  </a:cubicBezTo>
                  <a:cubicBezTo>
                    <a:pt x="2018" y="949"/>
                    <a:pt x="2098" y="938"/>
                    <a:pt x="2177" y="938"/>
                  </a:cubicBezTo>
                  <a:lnTo>
                    <a:pt x="2193" y="938"/>
                  </a:lnTo>
                  <a:cubicBezTo>
                    <a:pt x="2172" y="893"/>
                    <a:pt x="2148" y="841"/>
                    <a:pt x="2132" y="796"/>
                  </a:cubicBezTo>
                  <a:lnTo>
                    <a:pt x="2132" y="785"/>
                  </a:lnTo>
                  <a:lnTo>
                    <a:pt x="2120" y="756"/>
                  </a:lnTo>
                  <a:cubicBezTo>
                    <a:pt x="2120" y="739"/>
                    <a:pt x="2109" y="728"/>
                    <a:pt x="2103" y="717"/>
                  </a:cubicBezTo>
                  <a:cubicBezTo>
                    <a:pt x="2091" y="704"/>
                    <a:pt x="2080" y="694"/>
                    <a:pt x="2064" y="688"/>
                  </a:cubicBezTo>
                  <a:cubicBezTo>
                    <a:pt x="2052" y="688"/>
                    <a:pt x="2046" y="683"/>
                    <a:pt x="2035" y="683"/>
                  </a:cubicBezTo>
                  <a:close/>
                  <a:moveTo>
                    <a:pt x="1387" y="1029"/>
                  </a:moveTo>
                  <a:cubicBezTo>
                    <a:pt x="1387" y="1029"/>
                    <a:pt x="1387" y="1029"/>
                    <a:pt x="1387" y="1029"/>
                  </a:cubicBezTo>
                  <a:lnTo>
                    <a:pt x="1387" y="1029"/>
                  </a:lnTo>
                  <a:cubicBezTo>
                    <a:pt x="1389" y="1029"/>
                    <a:pt x="1391" y="1029"/>
                    <a:pt x="1393" y="1029"/>
                  </a:cubicBezTo>
                  <a:close/>
                  <a:moveTo>
                    <a:pt x="1387" y="1029"/>
                  </a:moveTo>
                  <a:cubicBezTo>
                    <a:pt x="1378" y="1031"/>
                    <a:pt x="1368" y="1034"/>
                    <a:pt x="1359" y="1034"/>
                  </a:cubicBezTo>
                  <a:lnTo>
                    <a:pt x="1364" y="1034"/>
                  </a:lnTo>
                  <a:cubicBezTo>
                    <a:pt x="1370" y="1034"/>
                    <a:pt x="1381" y="1034"/>
                    <a:pt x="1387" y="102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2"/>
            <p:cNvSpPr/>
            <p:nvPr/>
          </p:nvSpPr>
          <p:spPr>
            <a:xfrm flipH="1">
              <a:off x="1642520" y="3415836"/>
              <a:ext cx="217550" cy="209047"/>
            </a:xfrm>
            <a:custGeom>
              <a:avLst/>
              <a:gdLst/>
              <a:ahLst/>
              <a:cxnLst/>
              <a:rect l="l" t="t" r="r" b="b"/>
              <a:pathLst>
                <a:path w="7394" h="7105" extrusionOk="0">
                  <a:moveTo>
                    <a:pt x="2780" y="4818"/>
                  </a:moveTo>
                  <a:lnTo>
                    <a:pt x="2780" y="4824"/>
                  </a:lnTo>
                  <a:lnTo>
                    <a:pt x="2785" y="4818"/>
                  </a:lnTo>
                  <a:close/>
                  <a:moveTo>
                    <a:pt x="3900" y="171"/>
                  </a:moveTo>
                  <a:cubicBezTo>
                    <a:pt x="3939" y="171"/>
                    <a:pt x="3973" y="176"/>
                    <a:pt x="4013" y="182"/>
                  </a:cubicBezTo>
                  <a:cubicBezTo>
                    <a:pt x="4070" y="194"/>
                    <a:pt x="4115" y="210"/>
                    <a:pt x="4160" y="228"/>
                  </a:cubicBezTo>
                  <a:cubicBezTo>
                    <a:pt x="4206" y="250"/>
                    <a:pt x="4257" y="284"/>
                    <a:pt x="4303" y="318"/>
                  </a:cubicBezTo>
                  <a:cubicBezTo>
                    <a:pt x="4359" y="370"/>
                    <a:pt x="4406" y="420"/>
                    <a:pt x="4445" y="478"/>
                  </a:cubicBezTo>
                  <a:cubicBezTo>
                    <a:pt x="4474" y="517"/>
                    <a:pt x="4490" y="557"/>
                    <a:pt x="4508" y="591"/>
                  </a:cubicBezTo>
                  <a:cubicBezTo>
                    <a:pt x="4542" y="698"/>
                    <a:pt x="4558" y="813"/>
                    <a:pt x="4569" y="926"/>
                  </a:cubicBezTo>
                  <a:cubicBezTo>
                    <a:pt x="4576" y="978"/>
                    <a:pt x="4582" y="1034"/>
                    <a:pt x="4587" y="1091"/>
                  </a:cubicBezTo>
                  <a:cubicBezTo>
                    <a:pt x="4598" y="1136"/>
                    <a:pt x="4610" y="1183"/>
                    <a:pt x="4632" y="1244"/>
                  </a:cubicBezTo>
                  <a:cubicBezTo>
                    <a:pt x="4644" y="1262"/>
                    <a:pt x="4650" y="1278"/>
                    <a:pt x="4666" y="1307"/>
                  </a:cubicBezTo>
                  <a:lnTo>
                    <a:pt x="4672" y="1319"/>
                  </a:lnTo>
                  <a:cubicBezTo>
                    <a:pt x="4684" y="1335"/>
                    <a:pt x="4689" y="1346"/>
                    <a:pt x="4695" y="1364"/>
                  </a:cubicBezTo>
                  <a:lnTo>
                    <a:pt x="4706" y="1380"/>
                  </a:lnTo>
                  <a:cubicBezTo>
                    <a:pt x="4712" y="1393"/>
                    <a:pt x="4718" y="1409"/>
                    <a:pt x="4734" y="1427"/>
                  </a:cubicBezTo>
                  <a:cubicBezTo>
                    <a:pt x="4752" y="1443"/>
                    <a:pt x="4781" y="1455"/>
                    <a:pt x="4808" y="1455"/>
                  </a:cubicBezTo>
                  <a:cubicBezTo>
                    <a:pt x="4826" y="1455"/>
                    <a:pt x="4842" y="1455"/>
                    <a:pt x="4854" y="1443"/>
                  </a:cubicBezTo>
                  <a:cubicBezTo>
                    <a:pt x="4865" y="1438"/>
                    <a:pt x="4876" y="1432"/>
                    <a:pt x="4888" y="1421"/>
                  </a:cubicBezTo>
                  <a:lnTo>
                    <a:pt x="4899" y="1409"/>
                  </a:lnTo>
                  <a:cubicBezTo>
                    <a:pt x="4922" y="1398"/>
                    <a:pt x="4939" y="1393"/>
                    <a:pt x="4962" y="1380"/>
                  </a:cubicBezTo>
                  <a:cubicBezTo>
                    <a:pt x="4985" y="1375"/>
                    <a:pt x="5012" y="1364"/>
                    <a:pt x="5036" y="1358"/>
                  </a:cubicBezTo>
                  <a:cubicBezTo>
                    <a:pt x="5059" y="1353"/>
                    <a:pt x="5081" y="1341"/>
                    <a:pt x="5109" y="1335"/>
                  </a:cubicBezTo>
                  <a:cubicBezTo>
                    <a:pt x="5149" y="1319"/>
                    <a:pt x="5190" y="1307"/>
                    <a:pt x="5235" y="1290"/>
                  </a:cubicBezTo>
                  <a:lnTo>
                    <a:pt x="5285" y="1273"/>
                  </a:lnTo>
                  <a:cubicBezTo>
                    <a:pt x="5366" y="1238"/>
                    <a:pt x="5479" y="1204"/>
                    <a:pt x="5604" y="1188"/>
                  </a:cubicBezTo>
                  <a:lnTo>
                    <a:pt x="5655" y="1188"/>
                  </a:lnTo>
                  <a:cubicBezTo>
                    <a:pt x="5689" y="1188"/>
                    <a:pt x="5728" y="1188"/>
                    <a:pt x="5775" y="1193"/>
                  </a:cubicBezTo>
                  <a:cubicBezTo>
                    <a:pt x="5831" y="1210"/>
                    <a:pt x="5888" y="1228"/>
                    <a:pt x="5940" y="1251"/>
                  </a:cubicBezTo>
                  <a:cubicBezTo>
                    <a:pt x="5985" y="1273"/>
                    <a:pt x="6024" y="1296"/>
                    <a:pt x="6064" y="1330"/>
                  </a:cubicBezTo>
                  <a:cubicBezTo>
                    <a:pt x="6093" y="1353"/>
                    <a:pt x="6121" y="1380"/>
                    <a:pt x="6144" y="1414"/>
                  </a:cubicBezTo>
                  <a:cubicBezTo>
                    <a:pt x="6161" y="1438"/>
                    <a:pt x="6178" y="1472"/>
                    <a:pt x="6189" y="1506"/>
                  </a:cubicBezTo>
                  <a:cubicBezTo>
                    <a:pt x="6206" y="1545"/>
                    <a:pt x="6213" y="1579"/>
                    <a:pt x="6218" y="1619"/>
                  </a:cubicBezTo>
                  <a:cubicBezTo>
                    <a:pt x="6223" y="1665"/>
                    <a:pt x="6218" y="1699"/>
                    <a:pt x="6218" y="1739"/>
                  </a:cubicBezTo>
                  <a:cubicBezTo>
                    <a:pt x="6206" y="1773"/>
                    <a:pt x="6200" y="1802"/>
                    <a:pt x="6184" y="1830"/>
                  </a:cubicBezTo>
                  <a:cubicBezTo>
                    <a:pt x="6144" y="1915"/>
                    <a:pt x="6082" y="1994"/>
                    <a:pt x="6013" y="2074"/>
                  </a:cubicBezTo>
                  <a:lnTo>
                    <a:pt x="5979" y="2119"/>
                  </a:lnTo>
                  <a:cubicBezTo>
                    <a:pt x="5933" y="2171"/>
                    <a:pt x="5899" y="2216"/>
                    <a:pt x="5872" y="2261"/>
                  </a:cubicBezTo>
                  <a:cubicBezTo>
                    <a:pt x="5859" y="2290"/>
                    <a:pt x="5848" y="2313"/>
                    <a:pt x="5838" y="2342"/>
                  </a:cubicBezTo>
                  <a:cubicBezTo>
                    <a:pt x="5831" y="2364"/>
                    <a:pt x="5825" y="2381"/>
                    <a:pt x="5820" y="2410"/>
                  </a:cubicBezTo>
                  <a:cubicBezTo>
                    <a:pt x="5809" y="2421"/>
                    <a:pt x="5803" y="2432"/>
                    <a:pt x="5791" y="2455"/>
                  </a:cubicBezTo>
                  <a:lnTo>
                    <a:pt x="5769" y="2478"/>
                  </a:lnTo>
                  <a:cubicBezTo>
                    <a:pt x="5752" y="2505"/>
                    <a:pt x="5752" y="2540"/>
                    <a:pt x="5769" y="2574"/>
                  </a:cubicBezTo>
                  <a:cubicBezTo>
                    <a:pt x="5775" y="2586"/>
                    <a:pt x="5786" y="2597"/>
                    <a:pt x="5797" y="2602"/>
                  </a:cubicBezTo>
                  <a:cubicBezTo>
                    <a:pt x="5814" y="2615"/>
                    <a:pt x="5825" y="2620"/>
                    <a:pt x="5843" y="2620"/>
                  </a:cubicBezTo>
                  <a:cubicBezTo>
                    <a:pt x="5928" y="2631"/>
                    <a:pt x="6013" y="2636"/>
                    <a:pt x="6103" y="2649"/>
                  </a:cubicBezTo>
                  <a:lnTo>
                    <a:pt x="6121" y="2649"/>
                  </a:lnTo>
                  <a:lnTo>
                    <a:pt x="6144" y="2654"/>
                  </a:lnTo>
                  <a:cubicBezTo>
                    <a:pt x="6252" y="2665"/>
                    <a:pt x="6371" y="2676"/>
                    <a:pt x="6485" y="2694"/>
                  </a:cubicBezTo>
                  <a:cubicBezTo>
                    <a:pt x="6633" y="2722"/>
                    <a:pt x="6751" y="2756"/>
                    <a:pt x="6848" y="2801"/>
                  </a:cubicBezTo>
                  <a:cubicBezTo>
                    <a:pt x="6905" y="2830"/>
                    <a:pt x="6956" y="2859"/>
                    <a:pt x="7002" y="2893"/>
                  </a:cubicBezTo>
                  <a:cubicBezTo>
                    <a:pt x="7031" y="2921"/>
                    <a:pt x="7058" y="2955"/>
                    <a:pt x="7087" y="2983"/>
                  </a:cubicBezTo>
                  <a:cubicBezTo>
                    <a:pt x="7110" y="3017"/>
                    <a:pt x="7126" y="3051"/>
                    <a:pt x="7144" y="3092"/>
                  </a:cubicBezTo>
                  <a:cubicBezTo>
                    <a:pt x="7160" y="3142"/>
                    <a:pt x="7173" y="3200"/>
                    <a:pt x="7184" y="3262"/>
                  </a:cubicBezTo>
                  <a:cubicBezTo>
                    <a:pt x="7184" y="3318"/>
                    <a:pt x="7184" y="3370"/>
                    <a:pt x="7178" y="3420"/>
                  </a:cubicBezTo>
                  <a:cubicBezTo>
                    <a:pt x="7167" y="3460"/>
                    <a:pt x="7155" y="3494"/>
                    <a:pt x="7144" y="3523"/>
                  </a:cubicBezTo>
                  <a:cubicBezTo>
                    <a:pt x="7133" y="3546"/>
                    <a:pt x="7115" y="3575"/>
                    <a:pt x="7099" y="3603"/>
                  </a:cubicBezTo>
                  <a:cubicBezTo>
                    <a:pt x="7070" y="3625"/>
                    <a:pt x="7047" y="3654"/>
                    <a:pt x="7013" y="3671"/>
                  </a:cubicBezTo>
                  <a:cubicBezTo>
                    <a:pt x="6968" y="3706"/>
                    <a:pt x="6916" y="3733"/>
                    <a:pt x="6848" y="3756"/>
                  </a:cubicBezTo>
                  <a:cubicBezTo>
                    <a:pt x="6717" y="3801"/>
                    <a:pt x="6575" y="3824"/>
                    <a:pt x="6428" y="3853"/>
                  </a:cubicBezTo>
                  <a:cubicBezTo>
                    <a:pt x="6371" y="3858"/>
                    <a:pt x="6320" y="3869"/>
                    <a:pt x="6268" y="3881"/>
                  </a:cubicBezTo>
                  <a:cubicBezTo>
                    <a:pt x="6240" y="3881"/>
                    <a:pt x="6213" y="3903"/>
                    <a:pt x="6200" y="3937"/>
                  </a:cubicBezTo>
                  <a:cubicBezTo>
                    <a:pt x="6195" y="3971"/>
                    <a:pt x="6200" y="4006"/>
                    <a:pt x="6223" y="4029"/>
                  </a:cubicBezTo>
                  <a:cubicBezTo>
                    <a:pt x="6252" y="4057"/>
                    <a:pt x="6281" y="4091"/>
                    <a:pt x="6308" y="4131"/>
                  </a:cubicBezTo>
                  <a:cubicBezTo>
                    <a:pt x="6331" y="4160"/>
                    <a:pt x="6342" y="4188"/>
                    <a:pt x="6354" y="4217"/>
                  </a:cubicBezTo>
                  <a:cubicBezTo>
                    <a:pt x="6365" y="4239"/>
                    <a:pt x="6371" y="4267"/>
                    <a:pt x="6376" y="4307"/>
                  </a:cubicBezTo>
                  <a:cubicBezTo>
                    <a:pt x="6376" y="4330"/>
                    <a:pt x="6376" y="4359"/>
                    <a:pt x="6371" y="4393"/>
                  </a:cubicBezTo>
                  <a:cubicBezTo>
                    <a:pt x="6365" y="4427"/>
                    <a:pt x="6354" y="4461"/>
                    <a:pt x="6337" y="4495"/>
                  </a:cubicBezTo>
                  <a:cubicBezTo>
                    <a:pt x="6315" y="4535"/>
                    <a:pt x="6292" y="4580"/>
                    <a:pt x="6258" y="4619"/>
                  </a:cubicBezTo>
                  <a:cubicBezTo>
                    <a:pt x="6206" y="4671"/>
                    <a:pt x="6150" y="4722"/>
                    <a:pt x="6087" y="4768"/>
                  </a:cubicBezTo>
                  <a:cubicBezTo>
                    <a:pt x="6001" y="4831"/>
                    <a:pt x="5906" y="4881"/>
                    <a:pt x="5803" y="4921"/>
                  </a:cubicBezTo>
                  <a:cubicBezTo>
                    <a:pt x="5694" y="4960"/>
                    <a:pt x="5587" y="4989"/>
                    <a:pt x="5479" y="5001"/>
                  </a:cubicBezTo>
                  <a:lnTo>
                    <a:pt x="5462" y="5001"/>
                  </a:lnTo>
                  <a:cubicBezTo>
                    <a:pt x="5434" y="5007"/>
                    <a:pt x="5405" y="5007"/>
                    <a:pt x="5377" y="5007"/>
                  </a:cubicBezTo>
                  <a:cubicBezTo>
                    <a:pt x="5326" y="5007"/>
                    <a:pt x="5274" y="5001"/>
                    <a:pt x="5212" y="4989"/>
                  </a:cubicBezTo>
                  <a:cubicBezTo>
                    <a:pt x="5156" y="4978"/>
                    <a:pt x="5109" y="4960"/>
                    <a:pt x="5064" y="4944"/>
                  </a:cubicBezTo>
                  <a:cubicBezTo>
                    <a:pt x="5030" y="4926"/>
                    <a:pt x="4996" y="4904"/>
                    <a:pt x="4962" y="4876"/>
                  </a:cubicBezTo>
                  <a:cubicBezTo>
                    <a:pt x="4928" y="4852"/>
                    <a:pt x="4905" y="4818"/>
                    <a:pt x="4883" y="4790"/>
                  </a:cubicBezTo>
                  <a:cubicBezTo>
                    <a:pt x="4860" y="4756"/>
                    <a:pt x="4837" y="4716"/>
                    <a:pt x="4820" y="4671"/>
                  </a:cubicBezTo>
                  <a:cubicBezTo>
                    <a:pt x="4815" y="4648"/>
                    <a:pt x="4808" y="4631"/>
                    <a:pt x="4802" y="4608"/>
                  </a:cubicBezTo>
                  <a:cubicBezTo>
                    <a:pt x="4792" y="4574"/>
                    <a:pt x="4757" y="4546"/>
                    <a:pt x="4723" y="4546"/>
                  </a:cubicBezTo>
                  <a:cubicBezTo>
                    <a:pt x="4718" y="4546"/>
                    <a:pt x="4712" y="4546"/>
                    <a:pt x="4700" y="4551"/>
                  </a:cubicBezTo>
                  <a:cubicBezTo>
                    <a:pt x="4695" y="4551"/>
                    <a:pt x="4678" y="4558"/>
                    <a:pt x="4666" y="4569"/>
                  </a:cubicBezTo>
                  <a:cubicBezTo>
                    <a:pt x="4644" y="4580"/>
                    <a:pt x="4627" y="4608"/>
                    <a:pt x="4627" y="4631"/>
                  </a:cubicBezTo>
                  <a:cubicBezTo>
                    <a:pt x="4627" y="4666"/>
                    <a:pt x="4621" y="4700"/>
                    <a:pt x="4616" y="4739"/>
                  </a:cubicBezTo>
                  <a:cubicBezTo>
                    <a:pt x="4603" y="4802"/>
                    <a:pt x="4587" y="4858"/>
                    <a:pt x="4558" y="4921"/>
                  </a:cubicBezTo>
                  <a:cubicBezTo>
                    <a:pt x="4530" y="4978"/>
                    <a:pt x="4490" y="5041"/>
                    <a:pt x="4440" y="5103"/>
                  </a:cubicBezTo>
                  <a:cubicBezTo>
                    <a:pt x="4382" y="5172"/>
                    <a:pt x="4314" y="5233"/>
                    <a:pt x="4241" y="5290"/>
                  </a:cubicBezTo>
                  <a:cubicBezTo>
                    <a:pt x="4206" y="5313"/>
                    <a:pt x="4172" y="5335"/>
                    <a:pt x="4133" y="5358"/>
                  </a:cubicBezTo>
                  <a:lnTo>
                    <a:pt x="4121" y="5358"/>
                  </a:lnTo>
                  <a:cubicBezTo>
                    <a:pt x="4104" y="5369"/>
                    <a:pt x="4081" y="5382"/>
                    <a:pt x="4065" y="5392"/>
                  </a:cubicBezTo>
                  <a:cubicBezTo>
                    <a:pt x="4058" y="5392"/>
                    <a:pt x="4058" y="5398"/>
                    <a:pt x="4052" y="5398"/>
                  </a:cubicBezTo>
                  <a:cubicBezTo>
                    <a:pt x="4036" y="5410"/>
                    <a:pt x="4013" y="5421"/>
                    <a:pt x="3990" y="5427"/>
                  </a:cubicBezTo>
                  <a:cubicBezTo>
                    <a:pt x="3916" y="5455"/>
                    <a:pt x="3842" y="5472"/>
                    <a:pt x="3774" y="5484"/>
                  </a:cubicBezTo>
                  <a:lnTo>
                    <a:pt x="3711" y="5484"/>
                  </a:lnTo>
                  <a:cubicBezTo>
                    <a:pt x="3672" y="5484"/>
                    <a:pt x="3632" y="5484"/>
                    <a:pt x="3581" y="5478"/>
                  </a:cubicBezTo>
                  <a:cubicBezTo>
                    <a:pt x="3525" y="5461"/>
                    <a:pt x="3467" y="5444"/>
                    <a:pt x="3422" y="5421"/>
                  </a:cubicBezTo>
                  <a:cubicBezTo>
                    <a:pt x="3370" y="5398"/>
                    <a:pt x="3325" y="5364"/>
                    <a:pt x="3280" y="5330"/>
                  </a:cubicBezTo>
                  <a:cubicBezTo>
                    <a:pt x="3223" y="5279"/>
                    <a:pt x="3166" y="5222"/>
                    <a:pt x="3115" y="5148"/>
                  </a:cubicBezTo>
                  <a:cubicBezTo>
                    <a:pt x="3047" y="5046"/>
                    <a:pt x="2985" y="4933"/>
                    <a:pt x="2911" y="4773"/>
                  </a:cubicBezTo>
                  <a:cubicBezTo>
                    <a:pt x="2899" y="4756"/>
                    <a:pt x="2882" y="4745"/>
                    <a:pt x="2859" y="4745"/>
                  </a:cubicBezTo>
                  <a:cubicBezTo>
                    <a:pt x="2837" y="4745"/>
                    <a:pt x="2814" y="4756"/>
                    <a:pt x="2803" y="4784"/>
                  </a:cubicBezTo>
                  <a:cubicBezTo>
                    <a:pt x="2803" y="4790"/>
                    <a:pt x="2796" y="4807"/>
                    <a:pt x="2785" y="4818"/>
                  </a:cubicBezTo>
                  <a:lnTo>
                    <a:pt x="2791" y="4818"/>
                  </a:lnTo>
                  <a:cubicBezTo>
                    <a:pt x="2762" y="4870"/>
                    <a:pt x="2735" y="4915"/>
                    <a:pt x="2701" y="4960"/>
                  </a:cubicBezTo>
                  <a:cubicBezTo>
                    <a:pt x="2660" y="5012"/>
                    <a:pt x="2615" y="5052"/>
                    <a:pt x="2570" y="5080"/>
                  </a:cubicBezTo>
                  <a:cubicBezTo>
                    <a:pt x="2530" y="5109"/>
                    <a:pt x="2484" y="5131"/>
                    <a:pt x="2439" y="5148"/>
                  </a:cubicBezTo>
                  <a:cubicBezTo>
                    <a:pt x="2365" y="5177"/>
                    <a:pt x="2297" y="5193"/>
                    <a:pt x="2229" y="5199"/>
                  </a:cubicBezTo>
                  <a:cubicBezTo>
                    <a:pt x="2206" y="5199"/>
                    <a:pt x="2183" y="5206"/>
                    <a:pt x="2161" y="5206"/>
                  </a:cubicBezTo>
                  <a:cubicBezTo>
                    <a:pt x="2114" y="5206"/>
                    <a:pt x="2064" y="5199"/>
                    <a:pt x="2007" y="5188"/>
                  </a:cubicBezTo>
                  <a:cubicBezTo>
                    <a:pt x="1904" y="5172"/>
                    <a:pt x="1802" y="5137"/>
                    <a:pt x="1705" y="5097"/>
                  </a:cubicBezTo>
                  <a:cubicBezTo>
                    <a:pt x="1626" y="5057"/>
                    <a:pt x="1547" y="5007"/>
                    <a:pt x="1474" y="4949"/>
                  </a:cubicBezTo>
                  <a:cubicBezTo>
                    <a:pt x="1411" y="4892"/>
                    <a:pt x="1359" y="4836"/>
                    <a:pt x="1319" y="4779"/>
                  </a:cubicBezTo>
                  <a:cubicBezTo>
                    <a:pt x="1285" y="4734"/>
                    <a:pt x="1251" y="4677"/>
                    <a:pt x="1228" y="4619"/>
                  </a:cubicBezTo>
                  <a:cubicBezTo>
                    <a:pt x="1212" y="4569"/>
                    <a:pt x="1201" y="4511"/>
                    <a:pt x="1188" y="4449"/>
                  </a:cubicBezTo>
                  <a:cubicBezTo>
                    <a:pt x="1183" y="4393"/>
                    <a:pt x="1188" y="4325"/>
                    <a:pt x="1194" y="4256"/>
                  </a:cubicBezTo>
                  <a:cubicBezTo>
                    <a:pt x="1212" y="4183"/>
                    <a:pt x="1240" y="4102"/>
                    <a:pt x="1280" y="4012"/>
                  </a:cubicBezTo>
                  <a:cubicBezTo>
                    <a:pt x="1285" y="3989"/>
                    <a:pt x="1285" y="3966"/>
                    <a:pt x="1274" y="3937"/>
                  </a:cubicBezTo>
                  <a:cubicBezTo>
                    <a:pt x="1257" y="3916"/>
                    <a:pt x="1235" y="3892"/>
                    <a:pt x="1212" y="3887"/>
                  </a:cubicBezTo>
                  <a:cubicBezTo>
                    <a:pt x="1126" y="3864"/>
                    <a:pt x="1052" y="3835"/>
                    <a:pt x="968" y="3808"/>
                  </a:cubicBezTo>
                  <a:cubicBezTo>
                    <a:pt x="882" y="3779"/>
                    <a:pt x="813" y="3751"/>
                    <a:pt x="763" y="3722"/>
                  </a:cubicBezTo>
                  <a:lnTo>
                    <a:pt x="763" y="3716"/>
                  </a:lnTo>
                  <a:lnTo>
                    <a:pt x="751" y="3716"/>
                  </a:lnTo>
                  <a:cubicBezTo>
                    <a:pt x="745" y="3711"/>
                    <a:pt x="734" y="3706"/>
                    <a:pt x="723" y="3699"/>
                  </a:cubicBezTo>
                  <a:lnTo>
                    <a:pt x="723" y="3699"/>
                  </a:lnTo>
                  <a:lnTo>
                    <a:pt x="734" y="3711"/>
                  </a:lnTo>
                  <a:cubicBezTo>
                    <a:pt x="598" y="3648"/>
                    <a:pt x="490" y="3585"/>
                    <a:pt x="404" y="3512"/>
                  </a:cubicBezTo>
                  <a:cubicBezTo>
                    <a:pt x="354" y="3472"/>
                    <a:pt x="314" y="3426"/>
                    <a:pt x="286" y="3381"/>
                  </a:cubicBezTo>
                  <a:cubicBezTo>
                    <a:pt x="252" y="3341"/>
                    <a:pt x="228" y="3296"/>
                    <a:pt x="217" y="3255"/>
                  </a:cubicBezTo>
                  <a:cubicBezTo>
                    <a:pt x="200" y="3216"/>
                    <a:pt x="189" y="3176"/>
                    <a:pt x="183" y="3126"/>
                  </a:cubicBezTo>
                  <a:cubicBezTo>
                    <a:pt x="178" y="3063"/>
                    <a:pt x="183" y="3006"/>
                    <a:pt x="189" y="2949"/>
                  </a:cubicBezTo>
                  <a:cubicBezTo>
                    <a:pt x="200" y="2898"/>
                    <a:pt x="217" y="2853"/>
                    <a:pt x="234" y="2819"/>
                  </a:cubicBezTo>
                  <a:cubicBezTo>
                    <a:pt x="252" y="2773"/>
                    <a:pt x="280" y="2733"/>
                    <a:pt x="307" y="2694"/>
                  </a:cubicBezTo>
                  <a:cubicBezTo>
                    <a:pt x="348" y="2649"/>
                    <a:pt x="388" y="2615"/>
                    <a:pt x="433" y="2586"/>
                  </a:cubicBezTo>
                  <a:cubicBezTo>
                    <a:pt x="490" y="2546"/>
                    <a:pt x="546" y="2512"/>
                    <a:pt x="609" y="2489"/>
                  </a:cubicBezTo>
                  <a:cubicBezTo>
                    <a:pt x="700" y="2460"/>
                    <a:pt x="792" y="2437"/>
                    <a:pt x="887" y="2426"/>
                  </a:cubicBezTo>
                  <a:cubicBezTo>
                    <a:pt x="921" y="2421"/>
                    <a:pt x="962" y="2421"/>
                    <a:pt x="996" y="2421"/>
                  </a:cubicBezTo>
                  <a:cubicBezTo>
                    <a:pt x="1052" y="2421"/>
                    <a:pt x="1115" y="2426"/>
                    <a:pt x="1188" y="2437"/>
                  </a:cubicBezTo>
                  <a:cubicBezTo>
                    <a:pt x="1228" y="2449"/>
                    <a:pt x="1274" y="2455"/>
                    <a:pt x="1314" y="2466"/>
                  </a:cubicBezTo>
                  <a:cubicBezTo>
                    <a:pt x="1325" y="2471"/>
                    <a:pt x="1330" y="2471"/>
                    <a:pt x="1337" y="2471"/>
                  </a:cubicBezTo>
                  <a:cubicBezTo>
                    <a:pt x="1359" y="2471"/>
                    <a:pt x="1377" y="2466"/>
                    <a:pt x="1388" y="2449"/>
                  </a:cubicBezTo>
                  <a:cubicBezTo>
                    <a:pt x="1411" y="2432"/>
                    <a:pt x="1422" y="2392"/>
                    <a:pt x="1405" y="2358"/>
                  </a:cubicBezTo>
                  <a:cubicBezTo>
                    <a:pt x="1377" y="2313"/>
                    <a:pt x="1348" y="2261"/>
                    <a:pt x="1319" y="2188"/>
                  </a:cubicBezTo>
                  <a:cubicBezTo>
                    <a:pt x="1285" y="2080"/>
                    <a:pt x="1257" y="1967"/>
                    <a:pt x="1240" y="1847"/>
                  </a:cubicBezTo>
                  <a:cubicBezTo>
                    <a:pt x="1235" y="1734"/>
                    <a:pt x="1240" y="1619"/>
                    <a:pt x="1257" y="1511"/>
                  </a:cubicBezTo>
                  <a:cubicBezTo>
                    <a:pt x="1274" y="1398"/>
                    <a:pt x="1308" y="1296"/>
                    <a:pt x="1353" y="1199"/>
                  </a:cubicBezTo>
                  <a:cubicBezTo>
                    <a:pt x="1388" y="1125"/>
                    <a:pt x="1433" y="1052"/>
                    <a:pt x="1490" y="983"/>
                  </a:cubicBezTo>
                  <a:cubicBezTo>
                    <a:pt x="1547" y="921"/>
                    <a:pt x="1603" y="869"/>
                    <a:pt x="1671" y="824"/>
                  </a:cubicBezTo>
                  <a:cubicBezTo>
                    <a:pt x="1734" y="773"/>
                    <a:pt x="1797" y="745"/>
                    <a:pt x="1865" y="716"/>
                  </a:cubicBezTo>
                  <a:cubicBezTo>
                    <a:pt x="1910" y="698"/>
                    <a:pt x="1962" y="688"/>
                    <a:pt x="2012" y="677"/>
                  </a:cubicBezTo>
                  <a:lnTo>
                    <a:pt x="2059" y="677"/>
                  </a:lnTo>
                  <a:cubicBezTo>
                    <a:pt x="2093" y="677"/>
                    <a:pt x="2121" y="682"/>
                    <a:pt x="2155" y="682"/>
                  </a:cubicBezTo>
                  <a:cubicBezTo>
                    <a:pt x="2217" y="698"/>
                    <a:pt x="2269" y="716"/>
                    <a:pt x="2319" y="739"/>
                  </a:cubicBezTo>
                  <a:cubicBezTo>
                    <a:pt x="2387" y="773"/>
                    <a:pt x="2445" y="813"/>
                    <a:pt x="2496" y="858"/>
                  </a:cubicBezTo>
                  <a:cubicBezTo>
                    <a:pt x="2507" y="869"/>
                    <a:pt x="2518" y="876"/>
                    <a:pt x="2536" y="887"/>
                  </a:cubicBezTo>
                  <a:lnTo>
                    <a:pt x="2530" y="881"/>
                  </a:lnTo>
                  <a:lnTo>
                    <a:pt x="2530" y="876"/>
                  </a:lnTo>
                  <a:cubicBezTo>
                    <a:pt x="2626" y="955"/>
                    <a:pt x="2717" y="1052"/>
                    <a:pt x="2820" y="1170"/>
                  </a:cubicBezTo>
                  <a:cubicBezTo>
                    <a:pt x="2830" y="1183"/>
                    <a:pt x="2848" y="1188"/>
                    <a:pt x="2865" y="1188"/>
                  </a:cubicBezTo>
                  <a:lnTo>
                    <a:pt x="2877" y="1188"/>
                  </a:lnTo>
                  <a:cubicBezTo>
                    <a:pt x="2899" y="1183"/>
                    <a:pt x="2922" y="1170"/>
                    <a:pt x="2922" y="1148"/>
                  </a:cubicBezTo>
                  <a:cubicBezTo>
                    <a:pt x="2950" y="1000"/>
                    <a:pt x="2990" y="869"/>
                    <a:pt x="3047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2" y="449"/>
                    <a:pt x="3308" y="398"/>
                    <a:pt x="3370" y="352"/>
                  </a:cubicBezTo>
                  <a:cubicBezTo>
                    <a:pt x="3433" y="302"/>
                    <a:pt x="3507" y="267"/>
                    <a:pt x="3581" y="239"/>
                  </a:cubicBezTo>
                  <a:cubicBezTo>
                    <a:pt x="3666" y="205"/>
                    <a:pt x="3746" y="187"/>
                    <a:pt x="3831" y="176"/>
                  </a:cubicBezTo>
                  <a:cubicBezTo>
                    <a:pt x="3853" y="176"/>
                    <a:pt x="3876" y="171"/>
                    <a:pt x="3900" y="171"/>
                  </a:cubicBezTo>
                  <a:close/>
                  <a:moveTo>
                    <a:pt x="3921" y="0"/>
                  </a:moveTo>
                  <a:cubicBezTo>
                    <a:pt x="3900" y="0"/>
                    <a:pt x="3876" y="0"/>
                    <a:pt x="3860" y="6"/>
                  </a:cubicBezTo>
                  <a:cubicBezTo>
                    <a:pt x="3581" y="23"/>
                    <a:pt x="3315" y="153"/>
                    <a:pt x="3132" y="357"/>
                  </a:cubicBezTo>
                  <a:cubicBezTo>
                    <a:pt x="2974" y="535"/>
                    <a:pt x="2877" y="756"/>
                    <a:pt x="2825" y="983"/>
                  </a:cubicBezTo>
                  <a:cubicBezTo>
                    <a:pt x="2660" y="808"/>
                    <a:pt x="2479" y="643"/>
                    <a:pt x="2245" y="574"/>
                  </a:cubicBezTo>
                  <a:cubicBezTo>
                    <a:pt x="2186" y="556"/>
                    <a:pt x="2125" y="548"/>
                    <a:pt x="2063" y="548"/>
                  </a:cubicBezTo>
                  <a:cubicBezTo>
                    <a:pt x="1989" y="548"/>
                    <a:pt x="1913" y="561"/>
                    <a:pt x="1842" y="585"/>
                  </a:cubicBezTo>
                  <a:cubicBezTo>
                    <a:pt x="1694" y="630"/>
                    <a:pt x="1564" y="716"/>
                    <a:pt x="1456" y="824"/>
                  </a:cubicBezTo>
                  <a:cubicBezTo>
                    <a:pt x="1269" y="1000"/>
                    <a:pt x="1154" y="1251"/>
                    <a:pt x="1115" y="1500"/>
                  </a:cubicBezTo>
                  <a:cubicBezTo>
                    <a:pt x="1070" y="1755"/>
                    <a:pt x="1098" y="2023"/>
                    <a:pt x="1188" y="2267"/>
                  </a:cubicBezTo>
                  <a:lnTo>
                    <a:pt x="1194" y="2274"/>
                  </a:lnTo>
                  <a:cubicBezTo>
                    <a:pt x="1143" y="2267"/>
                    <a:pt x="1086" y="2261"/>
                    <a:pt x="1036" y="2256"/>
                  </a:cubicBezTo>
                  <a:cubicBezTo>
                    <a:pt x="921" y="2256"/>
                    <a:pt x="803" y="2267"/>
                    <a:pt x="689" y="2295"/>
                  </a:cubicBezTo>
                  <a:cubicBezTo>
                    <a:pt x="580" y="2319"/>
                    <a:pt x="473" y="2364"/>
                    <a:pt x="376" y="2426"/>
                  </a:cubicBezTo>
                  <a:cubicBezTo>
                    <a:pt x="280" y="2484"/>
                    <a:pt x="194" y="2563"/>
                    <a:pt x="132" y="2654"/>
                  </a:cubicBezTo>
                  <a:cubicBezTo>
                    <a:pt x="63" y="2756"/>
                    <a:pt x="29" y="2870"/>
                    <a:pt x="13" y="2990"/>
                  </a:cubicBezTo>
                  <a:cubicBezTo>
                    <a:pt x="1" y="3108"/>
                    <a:pt x="18" y="3234"/>
                    <a:pt x="63" y="3341"/>
                  </a:cubicBezTo>
                  <a:cubicBezTo>
                    <a:pt x="144" y="3551"/>
                    <a:pt x="331" y="3706"/>
                    <a:pt x="524" y="3813"/>
                  </a:cubicBezTo>
                  <a:cubicBezTo>
                    <a:pt x="627" y="3869"/>
                    <a:pt x="734" y="3921"/>
                    <a:pt x="842" y="3966"/>
                  </a:cubicBezTo>
                  <a:cubicBezTo>
                    <a:pt x="905" y="3989"/>
                    <a:pt x="973" y="4012"/>
                    <a:pt x="1036" y="4040"/>
                  </a:cubicBezTo>
                  <a:cubicBezTo>
                    <a:pt x="1013" y="4108"/>
                    <a:pt x="989" y="4176"/>
                    <a:pt x="978" y="4244"/>
                  </a:cubicBezTo>
                  <a:cubicBezTo>
                    <a:pt x="968" y="4341"/>
                    <a:pt x="968" y="4438"/>
                    <a:pt x="984" y="4529"/>
                  </a:cubicBezTo>
                  <a:cubicBezTo>
                    <a:pt x="996" y="4619"/>
                    <a:pt x="1030" y="4705"/>
                    <a:pt x="1070" y="4784"/>
                  </a:cubicBezTo>
                  <a:cubicBezTo>
                    <a:pt x="1109" y="4865"/>
                    <a:pt x="1160" y="4938"/>
                    <a:pt x="1223" y="5007"/>
                  </a:cubicBezTo>
                  <a:cubicBezTo>
                    <a:pt x="1348" y="5137"/>
                    <a:pt x="1508" y="5233"/>
                    <a:pt x="1678" y="5296"/>
                  </a:cubicBezTo>
                  <a:cubicBezTo>
                    <a:pt x="1806" y="5345"/>
                    <a:pt x="1943" y="5370"/>
                    <a:pt x="2080" y="5370"/>
                  </a:cubicBezTo>
                  <a:cubicBezTo>
                    <a:pt x="2118" y="5370"/>
                    <a:pt x="2157" y="5368"/>
                    <a:pt x="2195" y="5364"/>
                  </a:cubicBezTo>
                  <a:cubicBezTo>
                    <a:pt x="2274" y="5358"/>
                    <a:pt x="2348" y="5342"/>
                    <a:pt x="2421" y="5319"/>
                  </a:cubicBezTo>
                  <a:cubicBezTo>
                    <a:pt x="2502" y="5290"/>
                    <a:pt x="2570" y="5251"/>
                    <a:pt x="2638" y="5206"/>
                  </a:cubicBezTo>
                  <a:cubicBezTo>
                    <a:pt x="2735" y="5137"/>
                    <a:pt x="2809" y="5046"/>
                    <a:pt x="2865" y="4944"/>
                  </a:cubicBezTo>
                  <a:cubicBezTo>
                    <a:pt x="2950" y="5114"/>
                    <a:pt x="3042" y="5279"/>
                    <a:pt x="3178" y="5410"/>
                  </a:cubicBezTo>
                  <a:cubicBezTo>
                    <a:pt x="3257" y="5484"/>
                    <a:pt x="3349" y="5540"/>
                    <a:pt x="3451" y="5574"/>
                  </a:cubicBezTo>
                  <a:cubicBezTo>
                    <a:pt x="3444" y="5728"/>
                    <a:pt x="3428" y="5881"/>
                    <a:pt x="3399" y="6035"/>
                  </a:cubicBezTo>
                  <a:cubicBezTo>
                    <a:pt x="3370" y="6194"/>
                    <a:pt x="3336" y="6347"/>
                    <a:pt x="3291" y="6507"/>
                  </a:cubicBezTo>
                  <a:cubicBezTo>
                    <a:pt x="3268" y="6580"/>
                    <a:pt x="3246" y="6659"/>
                    <a:pt x="3223" y="6733"/>
                  </a:cubicBezTo>
                  <a:cubicBezTo>
                    <a:pt x="3200" y="6814"/>
                    <a:pt x="3171" y="6898"/>
                    <a:pt x="3150" y="6979"/>
                  </a:cubicBezTo>
                  <a:cubicBezTo>
                    <a:pt x="3137" y="7024"/>
                    <a:pt x="3150" y="7063"/>
                    <a:pt x="3189" y="7086"/>
                  </a:cubicBezTo>
                  <a:cubicBezTo>
                    <a:pt x="3201" y="7099"/>
                    <a:pt x="3221" y="7105"/>
                    <a:pt x="3239" y="7105"/>
                  </a:cubicBezTo>
                  <a:cubicBezTo>
                    <a:pt x="3245" y="7105"/>
                    <a:pt x="3252" y="7104"/>
                    <a:pt x="3257" y="7103"/>
                  </a:cubicBezTo>
                  <a:cubicBezTo>
                    <a:pt x="3280" y="7097"/>
                    <a:pt x="3308" y="7081"/>
                    <a:pt x="3320" y="7058"/>
                  </a:cubicBezTo>
                  <a:cubicBezTo>
                    <a:pt x="3342" y="7013"/>
                    <a:pt x="3365" y="6961"/>
                    <a:pt x="3383" y="6904"/>
                  </a:cubicBezTo>
                  <a:lnTo>
                    <a:pt x="3383" y="6904"/>
                  </a:lnTo>
                  <a:lnTo>
                    <a:pt x="3376" y="6910"/>
                  </a:lnTo>
                  <a:cubicBezTo>
                    <a:pt x="3405" y="6842"/>
                    <a:pt x="3422" y="6779"/>
                    <a:pt x="3444" y="6711"/>
                  </a:cubicBezTo>
                  <a:cubicBezTo>
                    <a:pt x="3485" y="6586"/>
                    <a:pt x="3512" y="6460"/>
                    <a:pt x="3536" y="6336"/>
                  </a:cubicBezTo>
                  <a:cubicBezTo>
                    <a:pt x="3559" y="6211"/>
                    <a:pt x="3575" y="6080"/>
                    <a:pt x="3587" y="5956"/>
                  </a:cubicBezTo>
                  <a:cubicBezTo>
                    <a:pt x="3598" y="5853"/>
                    <a:pt x="3604" y="5744"/>
                    <a:pt x="3609" y="5620"/>
                  </a:cubicBezTo>
                  <a:lnTo>
                    <a:pt x="3609" y="5615"/>
                  </a:lnTo>
                  <a:cubicBezTo>
                    <a:pt x="3643" y="5615"/>
                    <a:pt x="3677" y="5620"/>
                    <a:pt x="3717" y="5620"/>
                  </a:cubicBezTo>
                  <a:cubicBezTo>
                    <a:pt x="3758" y="5620"/>
                    <a:pt x="3797" y="5615"/>
                    <a:pt x="3842" y="5608"/>
                  </a:cubicBezTo>
                  <a:cubicBezTo>
                    <a:pt x="3900" y="5602"/>
                    <a:pt x="3968" y="5586"/>
                    <a:pt x="4036" y="5563"/>
                  </a:cubicBezTo>
                  <a:lnTo>
                    <a:pt x="4041" y="5563"/>
                  </a:lnTo>
                  <a:cubicBezTo>
                    <a:pt x="4041" y="5586"/>
                    <a:pt x="4036" y="5608"/>
                    <a:pt x="4036" y="5631"/>
                  </a:cubicBezTo>
                  <a:lnTo>
                    <a:pt x="4036" y="5642"/>
                  </a:lnTo>
                  <a:cubicBezTo>
                    <a:pt x="4031" y="5710"/>
                    <a:pt x="4031" y="5778"/>
                    <a:pt x="4024" y="5847"/>
                  </a:cubicBezTo>
                  <a:cubicBezTo>
                    <a:pt x="4018" y="5990"/>
                    <a:pt x="4018" y="6108"/>
                    <a:pt x="4024" y="6216"/>
                  </a:cubicBezTo>
                  <a:cubicBezTo>
                    <a:pt x="4024" y="6342"/>
                    <a:pt x="4041" y="6467"/>
                    <a:pt x="4065" y="6591"/>
                  </a:cubicBezTo>
                  <a:cubicBezTo>
                    <a:pt x="4076" y="6659"/>
                    <a:pt x="4092" y="6722"/>
                    <a:pt x="4110" y="6796"/>
                  </a:cubicBezTo>
                  <a:cubicBezTo>
                    <a:pt x="4126" y="6848"/>
                    <a:pt x="4149" y="6904"/>
                    <a:pt x="4172" y="6955"/>
                  </a:cubicBezTo>
                  <a:cubicBezTo>
                    <a:pt x="4185" y="6987"/>
                    <a:pt x="4224" y="7004"/>
                    <a:pt x="4259" y="7004"/>
                  </a:cubicBezTo>
                  <a:cubicBezTo>
                    <a:pt x="4268" y="7004"/>
                    <a:pt x="4277" y="7003"/>
                    <a:pt x="4286" y="7000"/>
                  </a:cubicBezTo>
                  <a:cubicBezTo>
                    <a:pt x="4337" y="6989"/>
                    <a:pt x="4382" y="6938"/>
                    <a:pt x="4365" y="6882"/>
                  </a:cubicBezTo>
                  <a:cubicBezTo>
                    <a:pt x="4348" y="6830"/>
                    <a:pt x="4331" y="6779"/>
                    <a:pt x="4314" y="6722"/>
                  </a:cubicBezTo>
                  <a:cubicBezTo>
                    <a:pt x="4296" y="6665"/>
                    <a:pt x="4280" y="6603"/>
                    <a:pt x="4262" y="6541"/>
                  </a:cubicBezTo>
                  <a:cubicBezTo>
                    <a:pt x="4241" y="6433"/>
                    <a:pt x="4223" y="6313"/>
                    <a:pt x="4212" y="6200"/>
                  </a:cubicBezTo>
                  <a:cubicBezTo>
                    <a:pt x="4212" y="6200"/>
                    <a:pt x="4212" y="6194"/>
                    <a:pt x="4206" y="6188"/>
                  </a:cubicBezTo>
                  <a:lnTo>
                    <a:pt x="4206" y="6182"/>
                  </a:lnTo>
                  <a:cubicBezTo>
                    <a:pt x="4201" y="6074"/>
                    <a:pt x="4194" y="5967"/>
                    <a:pt x="4194" y="5853"/>
                  </a:cubicBezTo>
                  <a:cubicBezTo>
                    <a:pt x="4189" y="5739"/>
                    <a:pt x="4189" y="5620"/>
                    <a:pt x="4194" y="5500"/>
                  </a:cubicBezTo>
                  <a:lnTo>
                    <a:pt x="4194" y="5495"/>
                  </a:lnTo>
                  <a:cubicBezTo>
                    <a:pt x="4296" y="5437"/>
                    <a:pt x="4393" y="5369"/>
                    <a:pt x="4479" y="5285"/>
                  </a:cubicBezTo>
                  <a:cubicBezTo>
                    <a:pt x="4598" y="5172"/>
                    <a:pt x="4689" y="5028"/>
                    <a:pt x="4740" y="4876"/>
                  </a:cubicBezTo>
                  <a:cubicBezTo>
                    <a:pt x="4747" y="4876"/>
                    <a:pt x="4747" y="4881"/>
                    <a:pt x="4747" y="4881"/>
                  </a:cubicBezTo>
                  <a:cubicBezTo>
                    <a:pt x="4792" y="4944"/>
                    <a:pt x="4849" y="4994"/>
                    <a:pt x="4917" y="5035"/>
                  </a:cubicBezTo>
                  <a:cubicBezTo>
                    <a:pt x="5047" y="5114"/>
                    <a:pt x="5206" y="5148"/>
                    <a:pt x="5360" y="5148"/>
                  </a:cubicBezTo>
                  <a:cubicBezTo>
                    <a:pt x="5524" y="5148"/>
                    <a:pt x="5694" y="5114"/>
                    <a:pt x="5848" y="5062"/>
                  </a:cubicBezTo>
                  <a:cubicBezTo>
                    <a:pt x="6008" y="5007"/>
                    <a:pt x="6155" y="4921"/>
                    <a:pt x="6286" y="4813"/>
                  </a:cubicBezTo>
                  <a:cubicBezTo>
                    <a:pt x="6349" y="4762"/>
                    <a:pt x="6405" y="4694"/>
                    <a:pt x="6451" y="4626"/>
                  </a:cubicBezTo>
                  <a:cubicBezTo>
                    <a:pt x="6473" y="4592"/>
                    <a:pt x="6491" y="4551"/>
                    <a:pt x="6507" y="4511"/>
                  </a:cubicBezTo>
                  <a:cubicBezTo>
                    <a:pt x="6525" y="4472"/>
                    <a:pt x="6536" y="4432"/>
                    <a:pt x="6541" y="4387"/>
                  </a:cubicBezTo>
                  <a:cubicBezTo>
                    <a:pt x="6553" y="4312"/>
                    <a:pt x="6547" y="4228"/>
                    <a:pt x="6519" y="4154"/>
                  </a:cubicBezTo>
                  <a:cubicBezTo>
                    <a:pt x="6507" y="4115"/>
                    <a:pt x="6491" y="4074"/>
                    <a:pt x="6468" y="4040"/>
                  </a:cubicBezTo>
                  <a:cubicBezTo>
                    <a:pt x="6622" y="4018"/>
                    <a:pt x="6780" y="3995"/>
                    <a:pt x="6929" y="3937"/>
                  </a:cubicBezTo>
                  <a:cubicBezTo>
                    <a:pt x="7031" y="3898"/>
                    <a:pt x="7126" y="3853"/>
                    <a:pt x="7207" y="3774"/>
                  </a:cubicBezTo>
                  <a:cubicBezTo>
                    <a:pt x="7286" y="3699"/>
                    <a:pt x="7343" y="3596"/>
                    <a:pt x="7365" y="3494"/>
                  </a:cubicBezTo>
                  <a:cubicBezTo>
                    <a:pt x="7394" y="3370"/>
                    <a:pt x="7388" y="3239"/>
                    <a:pt x="7359" y="3114"/>
                  </a:cubicBezTo>
                  <a:cubicBezTo>
                    <a:pt x="7331" y="3011"/>
                    <a:pt x="7286" y="2915"/>
                    <a:pt x="7218" y="2830"/>
                  </a:cubicBezTo>
                  <a:cubicBezTo>
                    <a:pt x="7155" y="2756"/>
                    <a:pt x="7070" y="2699"/>
                    <a:pt x="6990" y="2654"/>
                  </a:cubicBezTo>
                  <a:cubicBezTo>
                    <a:pt x="6900" y="2608"/>
                    <a:pt x="6803" y="2568"/>
                    <a:pt x="6701" y="2546"/>
                  </a:cubicBezTo>
                  <a:cubicBezTo>
                    <a:pt x="6553" y="2505"/>
                    <a:pt x="6399" y="2489"/>
                    <a:pt x="6252" y="2471"/>
                  </a:cubicBezTo>
                  <a:cubicBezTo>
                    <a:pt x="6166" y="2466"/>
                    <a:pt x="6087" y="2460"/>
                    <a:pt x="6001" y="2449"/>
                  </a:cubicBezTo>
                  <a:cubicBezTo>
                    <a:pt x="6008" y="2426"/>
                    <a:pt x="6013" y="2410"/>
                    <a:pt x="6024" y="2387"/>
                  </a:cubicBezTo>
                  <a:cubicBezTo>
                    <a:pt x="6058" y="2319"/>
                    <a:pt x="6103" y="2261"/>
                    <a:pt x="6155" y="2205"/>
                  </a:cubicBezTo>
                  <a:lnTo>
                    <a:pt x="6155" y="2199"/>
                  </a:lnTo>
                  <a:lnTo>
                    <a:pt x="6161" y="2193"/>
                  </a:lnTo>
                  <a:lnTo>
                    <a:pt x="6161" y="2188"/>
                  </a:lnTo>
                  <a:lnTo>
                    <a:pt x="6166" y="2188"/>
                  </a:lnTo>
                  <a:cubicBezTo>
                    <a:pt x="6223" y="2119"/>
                    <a:pt x="6286" y="2046"/>
                    <a:pt x="6331" y="1967"/>
                  </a:cubicBezTo>
                  <a:cubicBezTo>
                    <a:pt x="6360" y="1920"/>
                    <a:pt x="6383" y="1870"/>
                    <a:pt x="6394" y="1824"/>
                  </a:cubicBezTo>
                  <a:cubicBezTo>
                    <a:pt x="6410" y="1762"/>
                    <a:pt x="6417" y="1705"/>
                    <a:pt x="6417" y="1642"/>
                  </a:cubicBezTo>
                  <a:cubicBezTo>
                    <a:pt x="6410" y="1529"/>
                    <a:pt x="6376" y="1421"/>
                    <a:pt x="6320" y="1324"/>
                  </a:cubicBezTo>
                  <a:cubicBezTo>
                    <a:pt x="6258" y="1228"/>
                    <a:pt x="6172" y="1154"/>
                    <a:pt x="6076" y="1097"/>
                  </a:cubicBezTo>
                  <a:cubicBezTo>
                    <a:pt x="5956" y="1028"/>
                    <a:pt x="5825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7" y="987"/>
                    <a:pt x="5548" y="992"/>
                    <a:pt x="5502" y="1000"/>
                  </a:cubicBezTo>
                  <a:cubicBezTo>
                    <a:pt x="5439" y="1012"/>
                    <a:pt x="5377" y="1028"/>
                    <a:pt x="5308" y="1052"/>
                  </a:cubicBezTo>
                  <a:cubicBezTo>
                    <a:pt x="5251" y="1068"/>
                    <a:pt x="5195" y="1091"/>
                    <a:pt x="5132" y="1114"/>
                  </a:cubicBezTo>
                  <a:cubicBezTo>
                    <a:pt x="5070" y="1136"/>
                    <a:pt x="5002" y="1159"/>
                    <a:pt x="4933" y="1176"/>
                  </a:cubicBezTo>
                  <a:cubicBezTo>
                    <a:pt x="4905" y="1188"/>
                    <a:pt x="4871" y="1199"/>
                    <a:pt x="4842" y="1210"/>
                  </a:cubicBezTo>
                  <a:cubicBezTo>
                    <a:pt x="4831" y="1188"/>
                    <a:pt x="4820" y="1170"/>
                    <a:pt x="4808" y="1148"/>
                  </a:cubicBezTo>
                  <a:cubicBezTo>
                    <a:pt x="4768" y="1023"/>
                    <a:pt x="4763" y="892"/>
                    <a:pt x="4747" y="761"/>
                  </a:cubicBezTo>
                  <a:cubicBezTo>
                    <a:pt x="4734" y="693"/>
                    <a:pt x="4723" y="625"/>
                    <a:pt x="4700" y="562"/>
                  </a:cubicBezTo>
                  <a:cubicBezTo>
                    <a:pt x="4684" y="523"/>
                    <a:pt x="4672" y="488"/>
                    <a:pt x="4655" y="454"/>
                  </a:cubicBezTo>
                  <a:cubicBezTo>
                    <a:pt x="4632" y="415"/>
                    <a:pt x="4610" y="375"/>
                    <a:pt x="4582" y="341"/>
                  </a:cubicBezTo>
                  <a:cubicBezTo>
                    <a:pt x="4542" y="289"/>
                    <a:pt x="4490" y="239"/>
                    <a:pt x="4433" y="194"/>
                  </a:cubicBezTo>
                  <a:cubicBezTo>
                    <a:pt x="4382" y="147"/>
                    <a:pt x="4320" y="108"/>
                    <a:pt x="4257" y="74"/>
                  </a:cubicBezTo>
                  <a:cubicBezTo>
                    <a:pt x="4194" y="45"/>
                    <a:pt x="4138" y="29"/>
                    <a:pt x="4076" y="17"/>
                  </a:cubicBezTo>
                  <a:cubicBezTo>
                    <a:pt x="4024" y="6"/>
                    <a:pt x="3973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2"/>
            <p:cNvSpPr/>
            <p:nvPr/>
          </p:nvSpPr>
          <p:spPr>
            <a:xfrm flipH="1">
              <a:off x="1417823" y="3584191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2" y="0"/>
                  </a:moveTo>
                  <a:lnTo>
                    <a:pt x="189" y="97"/>
                  </a:lnTo>
                  <a:lnTo>
                    <a:pt x="189" y="142"/>
                  </a:lnTo>
                  <a:cubicBezTo>
                    <a:pt x="194" y="261"/>
                    <a:pt x="194" y="386"/>
                    <a:pt x="199" y="506"/>
                  </a:cubicBezTo>
                  <a:cubicBezTo>
                    <a:pt x="199" y="665"/>
                    <a:pt x="97" y="733"/>
                    <a:pt x="79" y="858"/>
                  </a:cubicBezTo>
                  <a:cubicBezTo>
                    <a:pt x="63" y="955"/>
                    <a:pt x="0" y="1273"/>
                    <a:pt x="29" y="1404"/>
                  </a:cubicBezTo>
                  <a:cubicBezTo>
                    <a:pt x="324" y="1465"/>
                    <a:pt x="536" y="1484"/>
                    <a:pt x="686" y="1484"/>
                  </a:cubicBezTo>
                  <a:cubicBezTo>
                    <a:pt x="958" y="1484"/>
                    <a:pt x="1029" y="1420"/>
                    <a:pt x="1029" y="1420"/>
                  </a:cubicBezTo>
                  <a:cubicBezTo>
                    <a:pt x="1012" y="1352"/>
                    <a:pt x="1000" y="1291"/>
                    <a:pt x="989" y="1228"/>
                  </a:cubicBezTo>
                  <a:cubicBezTo>
                    <a:pt x="966" y="1092"/>
                    <a:pt x="864" y="779"/>
                    <a:pt x="853" y="654"/>
                  </a:cubicBezTo>
                  <a:cubicBezTo>
                    <a:pt x="842" y="512"/>
                    <a:pt x="842" y="386"/>
                    <a:pt x="842" y="261"/>
                  </a:cubicBezTo>
                  <a:lnTo>
                    <a:pt x="842" y="51"/>
                  </a:lnTo>
                  <a:cubicBezTo>
                    <a:pt x="813" y="63"/>
                    <a:pt x="784" y="74"/>
                    <a:pt x="750" y="85"/>
                  </a:cubicBezTo>
                  <a:cubicBezTo>
                    <a:pt x="700" y="97"/>
                    <a:pt x="643" y="108"/>
                    <a:pt x="591" y="114"/>
                  </a:cubicBezTo>
                  <a:lnTo>
                    <a:pt x="557" y="114"/>
                  </a:lnTo>
                  <a:cubicBezTo>
                    <a:pt x="517" y="114"/>
                    <a:pt x="478" y="108"/>
                    <a:pt x="433" y="103"/>
                  </a:cubicBezTo>
                  <a:cubicBezTo>
                    <a:pt x="370" y="91"/>
                    <a:pt x="273" y="69"/>
                    <a:pt x="199" y="11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2"/>
            <p:cNvSpPr/>
            <p:nvPr/>
          </p:nvSpPr>
          <p:spPr>
            <a:xfrm flipH="1">
              <a:off x="1325024" y="3416513"/>
              <a:ext cx="207517" cy="164030"/>
            </a:xfrm>
            <a:custGeom>
              <a:avLst/>
              <a:gdLst/>
              <a:ahLst/>
              <a:cxnLst/>
              <a:rect l="l" t="t" r="r" b="b"/>
              <a:pathLst>
                <a:path w="7053" h="5575" extrusionOk="0">
                  <a:moveTo>
                    <a:pt x="3154" y="0"/>
                  </a:moveTo>
                  <a:cubicBezTo>
                    <a:pt x="3120" y="6"/>
                    <a:pt x="3093" y="17"/>
                    <a:pt x="3064" y="22"/>
                  </a:cubicBezTo>
                  <a:cubicBezTo>
                    <a:pt x="3035" y="40"/>
                    <a:pt x="3007" y="56"/>
                    <a:pt x="2967" y="79"/>
                  </a:cubicBezTo>
                  <a:cubicBezTo>
                    <a:pt x="2933" y="114"/>
                    <a:pt x="2899" y="148"/>
                    <a:pt x="2865" y="187"/>
                  </a:cubicBezTo>
                  <a:cubicBezTo>
                    <a:pt x="2813" y="255"/>
                    <a:pt x="2768" y="334"/>
                    <a:pt x="2723" y="431"/>
                  </a:cubicBezTo>
                  <a:cubicBezTo>
                    <a:pt x="2671" y="557"/>
                    <a:pt x="2637" y="682"/>
                    <a:pt x="2615" y="806"/>
                  </a:cubicBezTo>
                  <a:lnTo>
                    <a:pt x="2615" y="846"/>
                  </a:lnTo>
                  <a:cubicBezTo>
                    <a:pt x="2608" y="875"/>
                    <a:pt x="2598" y="898"/>
                    <a:pt x="2574" y="914"/>
                  </a:cubicBezTo>
                  <a:cubicBezTo>
                    <a:pt x="2563" y="921"/>
                    <a:pt x="2547" y="921"/>
                    <a:pt x="2535" y="921"/>
                  </a:cubicBezTo>
                  <a:cubicBezTo>
                    <a:pt x="2518" y="921"/>
                    <a:pt x="2506" y="921"/>
                    <a:pt x="2495" y="914"/>
                  </a:cubicBezTo>
                  <a:cubicBezTo>
                    <a:pt x="2427" y="864"/>
                    <a:pt x="2359" y="824"/>
                    <a:pt x="2285" y="790"/>
                  </a:cubicBezTo>
                  <a:cubicBezTo>
                    <a:pt x="2233" y="767"/>
                    <a:pt x="2183" y="756"/>
                    <a:pt x="2138" y="750"/>
                  </a:cubicBezTo>
                  <a:cubicBezTo>
                    <a:pt x="2120" y="744"/>
                    <a:pt x="2104" y="744"/>
                    <a:pt x="2086" y="744"/>
                  </a:cubicBezTo>
                  <a:cubicBezTo>
                    <a:pt x="2075" y="744"/>
                    <a:pt x="2063" y="744"/>
                    <a:pt x="2047" y="750"/>
                  </a:cubicBezTo>
                  <a:cubicBezTo>
                    <a:pt x="2018" y="750"/>
                    <a:pt x="1995" y="761"/>
                    <a:pt x="1973" y="767"/>
                  </a:cubicBezTo>
                  <a:cubicBezTo>
                    <a:pt x="1950" y="778"/>
                    <a:pt x="1933" y="790"/>
                    <a:pt x="1916" y="801"/>
                  </a:cubicBezTo>
                  <a:cubicBezTo>
                    <a:pt x="1893" y="819"/>
                    <a:pt x="1876" y="835"/>
                    <a:pt x="1865" y="858"/>
                  </a:cubicBezTo>
                  <a:cubicBezTo>
                    <a:pt x="1847" y="880"/>
                    <a:pt x="1831" y="909"/>
                    <a:pt x="1813" y="937"/>
                  </a:cubicBezTo>
                  <a:cubicBezTo>
                    <a:pt x="1790" y="989"/>
                    <a:pt x="1779" y="1050"/>
                    <a:pt x="1768" y="1119"/>
                  </a:cubicBezTo>
                  <a:cubicBezTo>
                    <a:pt x="1756" y="1199"/>
                    <a:pt x="1756" y="1284"/>
                    <a:pt x="1768" y="1375"/>
                  </a:cubicBezTo>
                  <a:cubicBezTo>
                    <a:pt x="1768" y="1398"/>
                    <a:pt x="1763" y="1415"/>
                    <a:pt x="1745" y="1432"/>
                  </a:cubicBezTo>
                  <a:cubicBezTo>
                    <a:pt x="1729" y="1449"/>
                    <a:pt x="1706" y="1454"/>
                    <a:pt x="1682" y="1454"/>
                  </a:cubicBezTo>
                  <a:cubicBezTo>
                    <a:pt x="1672" y="1454"/>
                    <a:pt x="1654" y="1454"/>
                    <a:pt x="1648" y="1449"/>
                  </a:cubicBezTo>
                  <a:cubicBezTo>
                    <a:pt x="1609" y="1420"/>
                    <a:pt x="1569" y="1398"/>
                    <a:pt x="1530" y="1380"/>
                  </a:cubicBezTo>
                  <a:cubicBezTo>
                    <a:pt x="1472" y="1357"/>
                    <a:pt x="1410" y="1341"/>
                    <a:pt x="1342" y="1330"/>
                  </a:cubicBezTo>
                  <a:cubicBezTo>
                    <a:pt x="1307" y="1323"/>
                    <a:pt x="1279" y="1323"/>
                    <a:pt x="1245" y="1323"/>
                  </a:cubicBezTo>
                  <a:cubicBezTo>
                    <a:pt x="1211" y="1323"/>
                    <a:pt x="1177" y="1323"/>
                    <a:pt x="1137" y="1330"/>
                  </a:cubicBezTo>
                  <a:cubicBezTo>
                    <a:pt x="1069" y="1341"/>
                    <a:pt x="1013" y="1357"/>
                    <a:pt x="961" y="1380"/>
                  </a:cubicBezTo>
                  <a:cubicBezTo>
                    <a:pt x="922" y="1398"/>
                    <a:pt x="882" y="1420"/>
                    <a:pt x="853" y="1443"/>
                  </a:cubicBezTo>
                  <a:cubicBezTo>
                    <a:pt x="825" y="1460"/>
                    <a:pt x="808" y="1477"/>
                    <a:pt x="791" y="1501"/>
                  </a:cubicBezTo>
                  <a:cubicBezTo>
                    <a:pt x="780" y="1517"/>
                    <a:pt x="767" y="1540"/>
                    <a:pt x="756" y="1556"/>
                  </a:cubicBezTo>
                  <a:cubicBezTo>
                    <a:pt x="751" y="1574"/>
                    <a:pt x="746" y="1596"/>
                    <a:pt x="740" y="1614"/>
                  </a:cubicBezTo>
                  <a:cubicBezTo>
                    <a:pt x="733" y="1637"/>
                    <a:pt x="733" y="1659"/>
                    <a:pt x="740" y="1682"/>
                  </a:cubicBezTo>
                  <a:cubicBezTo>
                    <a:pt x="746" y="1711"/>
                    <a:pt x="751" y="1739"/>
                    <a:pt x="762" y="1766"/>
                  </a:cubicBezTo>
                  <a:cubicBezTo>
                    <a:pt x="780" y="1795"/>
                    <a:pt x="796" y="1829"/>
                    <a:pt x="814" y="1858"/>
                  </a:cubicBezTo>
                  <a:lnTo>
                    <a:pt x="836" y="1863"/>
                  </a:lnTo>
                  <a:lnTo>
                    <a:pt x="853" y="1863"/>
                  </a:lnTo>
                  <a:lnTo>
                    <a:pt x="877" y="1869"/>
                  </a:lnTo>
                  <a:cubicBezTo>
                    <a:pt x="916" y="1886"/>
                    <a:pt x="956" y="1903"/>
                    <a:pt x="995" y="1921"/>
                  </a:cubicBezTo>
                  <a:cubicBezTo>
                    <a:pt x="1029" y="1931"/>
                    <a:pt x="1058" y="1978"/>
                    <a:pt x="1063" y="2012"/>
                  </a:cubicBezTo>
                  <a:cubicBezTo>
                    <a:pt x="1074" y="2046"/>
                    <a:pt x="1069" y="2091"/>
                    <a:pt x="1052" y="2125"/>
                  </a:cubicBezTo>
                  <a:cubicBezTo>
                    <a:pt x="1024" y="2170"/>
                    <a:pt x="972" y="2199"/>
                    <a:pt x="916" y="2199"/>
                  </a:cubicBezTo>
                  <a:cubicBezTo>
                    <a:pt x="887" y="2199"/>
                    <a:pt x="864" y="2193"/>
                    <a:pt x="842" y="2176"/>
                  </a:cubicBezTo>
                  <a:cubicBezTo>
                    <a:pt x="819" y="2159"/>
                    <a:pt x="791" y="2148"/>
                    <a:pt x="762" y="2131"/>
                  </a:cubicBezTo>
                  <a:cubicBezTo>
                    <a:pt x="728" y="2120"/>
                    <a:pt x="694" y="2107"/>
                    <a:pt x="649" y="2102"/>
                  </a:cubicBezTo>
                  <a:cubicBezTo>
                    <a:pt x="631" y="2096"/>
                    <a:pt x="609" y="2096"/>
                    <a:pt x="586" y="2096"/>
                  </a:cubicBezTo>
                  <a:cubicBezTo>
                    <a:pt x="563" y="2096"/>
                    <a:pt x="541" y="2096"/>
                    <a:pt x="518" y="2102"/>
                  </a:cubicBezTo>
                  <a:cubicBezTo>
                    <a:pt x="473" y="2107"/>
                    <a:pt x="426" y="2120"/>
                    <a:pt x="392" y="2136"/>
                  </a:cubicBezTo>
                  <a:cubicBezTo>
                    <a:pt x="365" y="2148"/>
                    <a:pt x="336" y="2165"/>
                    <a:pt x="313" y="2182"/>
                  </a:cubicBezTo>
                  <a:cubicBezTo>
                    <a:pt x="290" y="2199"/>
                    <a:pt x="268" y="2222"/>
                    <a:pt x="245" y="2244"/>
                  </a:cubicBezTo>
                  <a:cubicBezTo>
                    <a:pt x="234" y="2261"/>
                    <a:pt x="229" y="2278"/>
                    <a:pt x="216" y="2296"/>
                  </a:cubicBezTo>
                  <a:cubicBezTo>
                    <a:pt x="216" y="2306"/>
                    <a:pt x="211" y="2312"/>
                    <a:pt x="206" y="2330"/>
                  </a:cubicBezTo>
                  <a:lnTo>
                    <a:pt x="206" y="2353"/>
                  </a:lnTo>
                  <a:lnTo>
                    <a:pt x="211" y="2364"/>
                  </a:lnTo>
                  <a:cubicBezTo>
                    <a:pt x="211" y="2369"/>
                    <a:pt x="211" y="2369"/>
                    <a:pt x="216" y="2375"/>
                  </a:cubicBezTo>
                  <a:cubicBezTo>
                    <a:pt x="222" y="2387"/>
                    <a:pt x="222" y="2392"/>
                    <a:pt x="234" y="2403"/>
                  </a:cubicBezTo>
                  <a:cubicBezTo>
                    <a:pt x="245" y="2421"/>
                    <a:pt x="256" y="2432"/>
                    <a:pt x="274" y="2448"/>
                  </a:cubicBezTo>
                  <a:cubicBezTo>
                    <a:pt x="313" y="2471"/>
                    <a:pt x="353" y="2500"/>
                    <a:pt x="410" y="2523"/>
                  </a:cubicBezTo>
                  <a:cubicBezTo>
                    <a:pt x="439" y="2534"/>
                    <a:pt x="461" y="2551"/>
                    <a:pt x="478" y="2579"/>
                  </a:cubicBezTo>
                  <a:cubicBezTo>
                    <a:pt x="495" y="2608"/>
                    <a:pt x="501" y="2642"/>
                    <a:pt x="495" y="2676"/>
                  </a:cubicBezTo>
                  <a:cubicBezTo>
                    <a:pt x="478" y="2733"/>
                    <a:pt x="433" y="2767"/>
                    <a:pt x="371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45" y="2784"/>
                    <a:pt x="200" y="2802"/>
                    <a:pt x="154" y="2818"/>
                  </a:cubicBezTo>
                  <a:cubicBezTo>
                    <a:pt x="126" y="2830"/>
                    <a:pt x="103" y="2841"/>
                    <a:pt x="80" y="2857"/>
                  </a:cubicBezTo>
                  <a:cubicBezTo>
                    <a:pt x="69" y="2870"/>
                    <a:pt x="51" y="2881"/>
                    <a:pt x="41" y="2898"/>
                  </a:cubicBezTo>
                  <a:cubicBezTo>
                    <a:pt x="30" y="2909"/>
                    <a:pt x="24" y="2926"/>
                    <a:pt x="17" y="2938"/>
                  </a:cubicBezTo>
                  <a:cubicBezTo>
                    <a:pt x="12" y="2954"/>
                    <a:pt x="6" y="2972"/>
                    <a:pt x="1" y="2988"/>
                  </a:cubicBezTo>
                  <a:lnTo>
                    <a:pt x="1" y="3057"/>
                  </a:lnTo>
                  <a:cubicBezTo>
                    <a:pt x="6" y="3085"/>
                    <a:pt x="17" y="3114"/>
                    <a:pt x="30" y="3142"/>
                  </a:cubicBezTo>
                  <a:cubicBezTo>
                    <a:pt x="46" y="3182"/>
                    <a:pt x="64" y="3216"/>
                    <a:pt x="92" y="3250"/>
                  </a:cubicBezTo>
                  <a:cubicBezTo>
                    <a:pt x="126" y="3295"/>
                    <a:pt x="166" y="3329"/>
                    <a:pt x="206" y="3369"/>
                  </a:cubicBezTo>
                  <a:cubicBezTo>
                    <a:pt x="256" y="3403"/>
                    <a:pt x="308" y="3432"/>
                    <a:pt x="358" y="3455"/>
                  </a:cubicBezTo>
                  <a:cubicBezTo>
                    <a:pt x="405" y="3471"/>
                    <a:pt x="450" y="3489"/>
                    <a:pt x="501" y="3500"/>
                  </a:cubicBezTo>
                  <a:cubicBezTo>
                    <a:pt x="557" y="3512"/>
                    <a:pt x="604" y="3568"/>
                    <a:pt x="604" y="3631"/>
                  </a:cubicBezTo>
                  <a:cubicBezTo>
                    <a:pt x="604" y="3683"/>
                    <a:pt x="575" y="3722"/>
                    <a:pt x="536" y="3751"/>
                  </a:cubicBezTo>
                  <a:cubicBezTo>
                    <a:pt x="495" y="3778"/>
                    <a:pt x="450" y="3801"/>
                    <a:pt x="410" y="3835"/>
                  </a:cubicBezTo>
                  <a:cubicBezTo>
                    <a:pt x="358" y="3875"/>
                    <a:pt x="319" y="3914"/>
                    <a:pt x="285" y="3955"/>
                  </a:cubicBezTo>
                  <a:cubicBezTo>
                    <a:pt x="268" y="3983"/>
                    <a:pt x="256" y="4006"/>
                    <a:pt x="245" y="4029"/>
                  </a:cubicBezTo>
                  <a:cubicBezTo>
                    <a:pt x="234" y="4045"/>
                    <a:pt x="234" y="4063"/>
                    <a:pt x="229" y="4079"/>
                  </a:cubicBezTo>
                  <a:lnTo>
                    <a:pt x="229" y="4119"/>
                  </a:lnTo>
                  <a:cubicBezTo>
                    <a:pt x="234" y="4142"/>
                    <a:pt x="234" y="4160"/>
                    <a:pt x="240" y="4176"/>
                  </a:cubicBezTo>
                  <a:cubicBezTo>
                    <a:pt x="251" y="4194"/>
                    <a:pt x="263" y="4210"/>
                    <a:pt x="279" y="4233"/>
                  </a:cubicBezTo>
                  <a:cubicBezTo>
                    <a:pt x="302" y="4262"/>
                    <a:pt x="331" y="4289"/>
                    <a:pt x="371" y="4323"/>
                  </a:cubicBezTo>
                  <a:cubicBezTo>
                    <a:pt x="439" y="4370"/>
                    <a:pt x="507" y="4409"/>
                    <a:pt x="586" y="4443"/>
                  </a:cubicBezTo>
                  <a:cubicBezTo>
                    <a:pt x="699" y="4488"/>
                    <a:pt x="830" y="4523"/>
                    <a:pt x="961" y="4546"/>
                  </a:cubicBezTo>
                  <a:cubicBezTo>
                    <a:pt x="1029" y="4551"/>
                    <a:pt x="1092" y="4557"/>
                    <a:pt x="1155" y="4557"/>
                  </a:cubicBezTo>
                  <a:lnTo>
                    <a:pt x="1183" y="4557"/>
                  </a:lnTo>
                  <a:cubicBezTo>
                    <a:pt x="1217" y="4557"/>
                    <a:pt x="1252" y="4574"/>
                    <a:pt x="1279" y="4596"/>
                  </a:cubicBezTo>
                  <a:cubicBezTo>
                    <a:pt x="1297" y="4619"/>
                    <a:pt x="1320" y="4654"/>
                    <a:pt x="1313" y="4688"/>
                  </a:cubicBezTo>
                  <a:cubicBezTo>
                    <a:pt x="1307" y="4779"/>
                    <a:pt x="1302" y="4864"/>
                    <a:pt x="1313" y="4937"/>
                  </a:cubicBezTo>
                  <a:cubicBezTo>
                    <a:pt x="1320" y="4994"/>
                    <a:pt x="1336" y="5039"/>
                    <a:pt x="1354" y="5091"/>
                  </a:cubicBezTo>
                  <a:cubicBezTo>
                    <a:pt x="1365" y="5120"/>
                    <a:pt x="1381" y="5149"/>
                    <a:pt x="1399" y="5176"/>
                  </a:cubicBezTo>
                  <a:cubicBezTo>
                    <a:pt x="1415" y="5194"/>
                    <a:pt x="1438" y="5217"/>
                    <a:pt x="1456" y="5233"/>
                  </a:cubicBezTo>
                  <a:cubicBezTo>
                    <a:pt x="1483" y="5251"/>
                    <a:pt x="1512" y="5267"/>
                    <a:pt x="1541" y="5278"/>
                  </a:cubicBezTo>
                  <a:cubicBezTo>
                    <a:pt x="1575" y="5296"/>
                    <a:pt x="1609" y="5307"/>
                    <a:pt x="1637" y="5312"/>
                  </a:cubicBezTo>
                  <a:lnTo>
                    <a:pt x="1711" y="5312"/>
                  </a:lnTo>
                  <a:cubicBezTo>
                    <a:pt x="1751" y="5301"/>
                    <a:pt x="1790" y="5290"/>
                    <a:pt x="1824" y="5278"/>
                  </a:cubicBezTo>
                  <a:cubicBezTo>
                    <a:pt x="1968" y="5217"/>
                    <a:pt x="2086" y="5125"/>
                    <a:pt x="2206" y="5034"/>
                  </a:cubicBezTo>
                  <a:lnTo>
                    <a:pt x="2228" y="5012"/>
                  </a:lnTo>
                  <a:lnTo>
                    <a:pt x="2246" y="5000"/>
                  </a:lnTo>
                  <a:cubicBezTo>
                    <a:pt x="2302" y="4960"/>
                    <a:pt x="2353" y="4921"/>
                    <a:pt x="2411" y="4887"/>
                  </a:cubicBezTo>
                  <a:cubicBezTo>
                    <a:pt x="2438" y="4869"/>
                    <a:pt x="2461" y="4853"/>
                    <a:pt x="2490" y="4842"/>
                  </a:cubicBezTo>
                  <a:lnTo>
                    <a:pt x="2501" y="4835"/>
                  </a:lnTo>
                  <a:cubicBezTo>
                    <a:pt x="2535" y="4819"/>
                    <a:pt x="2563" y="4813"/>
                    <a:pt x="2587" y="4808"/>
                  </a:cubicBezTo>
                  <a:cubicBezTo>
                    <a:pt x="2615" y="4801"/>
                    <a:pt x="2637" y="4795"/>
                    <a:pt x="2660" y="4795"/>
                  </a:cubicBezTo>
                  <a:cubicBezTo>
                    <a:pt x="2683" y="4795"/>
                    <a:pt x="2700" y="4801"/>
                    <a:pt x="2718" y="4801"/>
                  </a:cubicBezTo>
                  <a:cubicBezTo>
                    <a:pt x="2745" y="4808"/>
                    <a:pt x="2773" y="4824"/>
                    <a:pt x="2802" y="4842"/>
                  </a:cubicBezTo>
                  <a:cubicBezTo>
                    <a:pt x="2859" y="4876"/>
                    <a:pt x="2904" y="4921"/>
                    <a:pt x="2938" y="4984"/>
                  </a:cubicBezTo>
                  <a:cubicBezTo>
                    <a:pt x="2978" y="5052"/>
                    <a:pt x="3001" y="5125"/>
                    <a:pt x="3030" y="5199"/>
                  </a:cubicBezTo>
                  <a:cubicBezTo>
                    <a:pt x="3046" y="5244"/>
                    <a:pt x="3059" y="5278"/>
                    <a:pt x="3075" y="5319"/>
                  </a:cubicBezTo>
                  <a:cubicBezTo>
                    <a:pt x="3098" y="5369"/>
                    <a:pt x="3120" y="5409"/>
                    <a:pt x="3143" y="5449"/>
                  </a:cubicBezTo>
                  <a:cubicBezTo>
                    <a:pt x="3161" y="5466"/>
                    <a:pt x="3177" y="5489"/>
                    <a:pt x="3200" y="5506"/>
                  </a:cubicBezTo>
                  <a:cubicBezTo>
                    <a:pt x="3222" y="5517"/>
                    <a:pt x="3240" y="5529"/>
                    <a:pt x="3263" y="5540"/>
                  </a:cubicBezTo>
                  <a:cubicBezTo>
                    <a:pt x="3290" y="5551"/>
                    <a:pt x="3324" y="5563"/>
                    <a:pt x="3365" y="5569"/>
                  </a:cubicBezTo>
                  <a:cubicBezTo>
                    <a:pt x="3387" y="5569"/>
                    <a:pt x="3405" y="5574"/>
                    <a:pt x="3427" y="5574"/>
                  </a:cubicBezTo>
                  <a:cubicBezTo>
                    <a:pt x="3444" y="5574"/>
                    <a:pt x="3461" y="5569"/>
                    <a:pt x="3484" y="5569"/>
                  </a:cubicBezTo>
                  <a:cubicBezTo>
                    <a:pt x="3524" y="5563"/>
                    <a:pt x="3563" y="5551"/>
                    <a:pt x="3604" y="5534"/>
                  </a:cubicBezTo>
                  <a:cubicBezTo>
                    <a:pt x="3654" y="5511"/>
                    <a:pt x="3706" y="5483"/>
                    <a:pt x="3757" y="5443"/>
                  </a:cubicBezTo>
                  <a:cubicBezTo>
                    <a:pt x="3809" y="5398"/>
                    <a:pt x="3854" y="5353"/>
                    <a:pt x="3893" y="5307"/>
                  </a:cubicBezTo>
                  <a:cubicBezTo>
                    <a:pt x="3933" y="5251"/>
                    <a:pt x="3967" y="5188"/>
                    <a:pt x="4001" y="5125"/>
                  </a:cubicBezTo>
                  <a:cubicBezTo>
                    <a:pt x="4013" y="5086"/>
                    <a:pt x="4024" y="5052"/>
                    <a:pt x="4035" y="5018"/>
                  </a:cubicBezTo>
                  <a:cubicBezTo>
                    <a:pt x="4047" y="4971"/>
                    <a:pt x="4087" y="4944"/>
                    <a:pt x="4137" y="4944"/>
                  </a:cubicBezTo>
                  <a:cubicBezTo>
                    <a:pt x="4171" y="4944"/>
                    <a:pt x="4211" y="4960"/>
                    <a:pt x="4229" y="4994"/>
                  </a:cubicBezTo>
                  <a:cubicBezTo>
                    <a:pt x="4252" y="5046"/>
                    <a:pt x="4279" y="5091"/>
                    <a:pt x="4313" y="5136"/>
                  </a:cubicBezTo>
                  <a:cubicBezTo>
                    <a:pt x="4342" y="5176"/>
                    <a:pt x="4376" y="5210"/>
                    <a:pt x="4410" y="5239"/>
                  </a:cubicBezTo>
                  <a:cubicBezTo>
                    <a:pt x="4450" y="5262"/>
                    <a:pt x="4484" y="5285"/>
                    <a:pt x="4518" y="5296"/>
                  </a:cubicBezTo>
                  <a:cubicBezTo>
                    <a:pt x="4546" y="5312"/>
                    <a:pt x="4580" y="5319"/>
                    <a:pt x="4620" y="5330"/>
                  </a:cubicBezTo>
                  <a:lnTo>
                    <a:pt x="4763" y="5330"/>
                  </a:lnTo>
                  <a:cubicBezTo>
                    <a:pt x="4814" y="5319"/>
                    <a:pt x="4865" y="5301"/>
                    <a:pt x="4916" y="5285"/>
                  </a:cubicBezTo>
                  <a:cubicBezTo>
                    <a:pt x="4979" y="5256"/>
                    <a:pt x="5036" y="5222"/>
                    <a:pt x="5097" y="5176"/>
                  </a:cubicBezTo>
                  <a:cubicBezTo>
                    <a:pt x="5166" y="5125"/>
                    <a:pt x="5228" y="5063"/>
                    <a:pt x="5286" y="4989"/>
                  </a:cubicBezTo>
                  <a:cubicBezTo>
                    <a:pt x="5336" y="4926"/>
                    <a:pt x="5377" y="4858"/>
                    <a:pt x="5404" y="4784"/>
                  </a:cubicBezTo>
                  <a:cubicBezTo>
                    <a:pt x="5427" y="4733"/>
                    <a:pt x="5445" y="4677"/>
                    <a:pt x="5461" y="4614"/>
                  </a:cubicBezTo>
                  <a:cubicBezTo>
                    <a:pt x="5467" y="4585"/>
                    <a:pt x="5496" y="4557"/>
                    <a:pt x="5524" y="4551"/>
                  </a:cubicBezTo>
                  <a:cubicBezTo>
                    <a:pt x="5530" y="4546"/>
                    <a:pt x="5541" y="4546"/>
                    <a:pt x="5547" y="4546"/>
                  </a:cubicBezTo>
                  <a:cubicBezTo>
                    <a:pt x="5575" y="4546"/>
                    <a:pt x="5598" y="4557"/>
                    <a:pt x="5616" y="4574"/>
                  </a:cubicBezTo>
                  <a:cubicBezTo>
                    <a:pt x="5632" y="4585"/>
                    <a:pt x="5643" y="4603"/>
                    <a:pt x="5661" y="4614"/>
                  </a:cubicBezTo>
                  <a:cubicBezTo>
                    <a:pt x="5700" y="4643"/>
                    <a:pt x="5740" y="4664"/>
                    <a:pt x="5779" y="4682"/>
                  </a:cubicBezTo>
                  <a:cubicBezTo>
                    <a:pt x="5813" y="4699"/>
                    <a:pt x="5854" y="4711"/>
                    <a:pt x="5894" y="4716"/>
                  </a:cubicBezTo>
                  <a:lnTo>
                    <a:pt x="6007" y="4716"/>
                  </a:lnTo>
                  <a:cubicBezTo>
                    <a:pt x="6052" y="4711"/>
                    <a:pt x="6098" y="4699"/>
                    <a:pt x="6138" y="4682"/>
                  </a:cubicBezTo>
                  <a:cubicBezTo>
                    <a:pt x="6177" y="4664"/>
                    <a:pt x="6217" y="4637"/>
                    <a:pt x="6263" y="4608"/>
                  </a:cubicBezTo>
                  <a:cubicBezTo>
                    <a:pt x="6308" y="4569"/>
                    <a:pt x="6342" y="4535"/>
                    <a:pt x="6377" y="4494"/>
                  </a:cubicBezTo>
                  <a:cubicBezTo>
                    <a:pt x="6405" y="4454"/>
                    <a:pt x="6434" y="4404"/>
                    <a:pt x="6456" y="4358"/>
                  </a:cubicBezTo>
                  <a:cubicBezTo>
                    <a:pt x="6473" y="4313"/>
                    <a:pt x="6484" y="4268"/>
                    <a:pt x="6495" y="4216"/>
                  </a:cubicBezTo>
                  <a:lnTo>
                    <a:pt x="6495" y="4085"/>
                  </a:lnTo>
                  <a:cubicBezTo>
                    <a:pt x="6484" y="4040"/>
                    <a:pt x="6473" y="3995"/>
                    <a:pt x="6456" y="3948"/>
                  </a:cubicBezTo>
                  <a:cubicBezTo>
                    <a:pt x="6434" y="3903"/>
                    <a:pt x="6411" y="3858"/>
                    <a:pt x="6382" y="3819"/>
                  </a:cubicBezTo>
                  <a:lnTo>
                    <a:pt x="6353" y="3785"/>
                  </a:lnTo>
                  <a:cubicBezTo>
                    <a:pt x="6314" y="3744"/>
                    <a:pt x="6308" y="3693"/>
                    <a:pt x="6332" y="3654"/>
                  </a:cubicBezTo>
                  <a:cubicBezTo>
                    <a:pt x="6348" y="3625"/>
                    <a:pt x="6387" y="3602"/>
                    <a:pt x="6422" y="3602"/>
                  </a:cubicBezTo>
                  <a:cubicBezTo>
                    <a:pt x="6434" y="3602"/>
                    <a:pt x="6439" y="3602"/>
                    <a:pt x="6450" y="3608"/>
                  </a:cubicBezTo>
                  <a:cubicBezTo>
                    <a:pt x="6484" y="3620"/>
                    <a:pt x="6518" y="3625"/>
                    <a:pt x="6552" y="3631"/>
                  </a:cubicBezTo>
                  <a:cubicBezTo>
                    <a:pt x="6576" y="3636"/>
                    <a:pt x="6592" y="3636"/>
                    <a:pt x="6615" y="3636"/>
                  </a:cubicBezTo>
                  <a:cubicBezTo>
                    <a:pt x="6632" y="3636"/>
                    <a:pt x="6649" y="3636"/>
                    <a:pt x="6672" y="3631"/>
                  </a:cubicBezTo>
                  <a:cubicBezTo>
                    <a:pt x="6717" y="3625"/>
                    <a:pt x="6752" y="3614"/>
                    <a:pt x="6780" y="3602"/>
                  </a:cubicBezTo>
                  <a:cubicBezTo>
                    <a:pt x="6814" y="3586"/>
                    <a:pt x="6843" y="3568"/>
                    <a:pt x="6870" y="3546"/>
                  </a:cubicBezTo>
                  <a:cubicBezTo>
                    <a:pt x="6911" y="3517"/>
                    <a:pt x="6938" y="3494"/>
                    <a:pt x="6962" y="3460"/>
                  </a:cubicBezTo>
                  <a:cubicBezTo>
                    <a:pt x="6985" y="3426"/>
                    <a:pt x="7001" y="3397"/>
                    <a:pt x="7019" y="3363"/>
                  </a:cubicBezTo>
                  <a:cubicBezTo>
                    <a:pt x="7030" y="3329"/>
                    <a:pt x="7041" y="3295"/>
                    <a:pt x="7047" y="3250"/>
                  </a:cubicBezTo>
                  <a:cubicBezTo>
                    <a:pt x="7053" y="3211"/>
                    <a:pt x="7053" y="3164"/>
                    <a:pt x="7047" y="3125"/>
                  </a:cubicBezTo>
                  <a:cubicBezTo>
                    <a:pt x="7041" y="3080"/>
                    <a:pt x="7030" y="3040"/>
                    <a:pt x="7013" y="3001"/>
                  </a:cubicBezTo>
                  <a:cubicBezTo>
                    <a:pt x="6990" y="2954"/>
                    <a:pt x="6967" y="2915"/>
                    <a:pt x="6938" y="2875"/>
                  </a:cubicBezTo>
                  <a:cubicBezTo>
                    <a:pt x="6899" y="2823"/>
                    <a:pt x="6854" y="2778"/>
                    <a:pt x="6797" y="2733"/>
                  </a:cubicBezTo>
                  <a:cubicBezTo>
                    <a:pt x="6717" y="2676"/>
                    <a:pt x="6621" y="2619"/>
                    <a:pt x="6518" y="2579"/>
                  </a:cubicBezTo>
                  <a:cubicBezTo>
                    <a:pt x="6411" y="2534"/>
                    <a:pt x="6291" y="2500"/>
                    <a:pt x="6172" y="2477"/>
                  </a:cubicBezTo>
                  <a:cubicBezTo>
                    <a:pt x="6132" y="2466"/>
                    <a:pt x="6104" y="2421"/>
                    <a:pt x="6104" y="2380"/>
                  </a:cubicBezTo>
                  <a:cubicBezTo>
                    <a:pt x="6104" y="2341"/>
                    <a:pt x="6127" y="2306"/>
                    <a:pt x="6172" y="2290"/>
                  </a:cubicBezTo>
                  <a:cubicBezTo>
                    <a:pt x="6195" y="2278"/>
                    <a:pt x="6222" y="2267"/>
                    <a:pt x="6246" y="2261"/>
                  </a:cubicBezTo>
                  <a:lnTo>
                    <a:pt x="6222" y="2256"/>
                  </a:lnTo>
                  <a:cubicBezTo>
                    <a:pt x="6314" y="2227"/>
                    <a:pt x="6400" y="2188"/>
                    <a:pt x="6473" y="2131"/>
                  </a:cubicBezTo>
                  <a:cubicBezTo>
                    <a:pt x="6513" y="2096"/>
                    <a:pt x="6547" y="2062"/>
                    <a:pt x="6581" y="2028"/>
                  </a:cubicBezTo>
                  <a:cubicBezTo>
                    <a:pt x="6597" y="2000"/>
                    <a:pt x="6615" y="1978"/>
                    <a:pt x="6626" y="1949"/>
                  </a:cubicBezTo>
                  <a:cubicBezTo>
                    <a:pt x="6632" y="1926"/>
                    <a:pt x="6638" y="1910"/>
                    <a:pt x="6644" y="1886"/>
                  </a:cubicBezTo>
                  <a:lnTo>
                    <a:pt x="6644" y="1835"/>
                  </a:lnTo>
                  <a:cubicBezTo>
                    <a:pt x="6638" y="1813"/>
                    <a:pt x="6632" y="1795"/>
                    <a:pt x="6626" y="1784"/>
                  </a:cubicBezTo>
                  <a:cubicBezTo>
                    <a:pt x="6621" y="1761"/>
                    <a:pt x="6610" y="1739"/>
                    <a:pt x="6592" y="1721"/>
                  </a:cubicBezTo>
                  <a:cubicBezTo>
                    <a:pt x="6576" y="1698"/>
                    <a:pt x="6552" y="1676"/>
                    <a:pt x="6529" y="1653"/>
                  </a:cubicBezTo>
                  <a:cubicBezTo>
                    <a:pt x="6495" y="1630"/>
                    <a:pt x="6456" y="1608"/>
                    <a:pt x="6416" y="1591"/>
                  </a:cubicBezTo>
                  <a:cubicBezTo>
                    <a:pt x="6366" y="1574"/>
                    <a:pt x="6314" y="1556"/>
                    <a:pt x="6257" y="1546"/>
                  </a:cubicBezTo>
                  <a:cubicBezTo>
                    <a:pt x="6217" y="1546"/>
                    <a:pt x="6183" y="1540"/>
                    <a:pt x="6149" y="1540"/>
                  </a:cubicBezTo>
                  <a:cubicBezTo>
                    <a:pt x="6115" y="1540"/>
                    <a:pt x="6081" y="1546"/>
                    <a:pt x="6041" y="1546"/>
                  </a:cubicBezTo>
                  <a:cubicBezTo>
                    <a:pt x="5978" y="1556"/>
                    <a:pt x="5939" y="1569"/>
                    <a:pt x="5899" y="1580"/>
                  </a:cubicBezTo>
                  <a:cubicBezTo>
                    <a:pt x="5888" y="1585"/>
                    <a:pt x="5876" y="1591"/>
                    <a:pt x="5865" y="1596"/>
                  </a:cubicBezTo>
                  <a:lnTo>
                    <a:pt x="5813" y="1614"/>
                  </a:lnTo>
                  <a:cubicBezTo>
                    <a:pt x="5763" y="1637"/>
                    <a:pt x="5718" y="1659"/>
                    <a:pt x="5666" y="1693"/>
                  </a:cubicBezTo>
                  <a:cubicBezTo>
                    <a:pt x="5650" y="1698"/>
                    <a:pt x="5626" y="1705"/>
                    <a:pt x="5609" y="1705"/>
                  </a:cubicBezTo>
                  <a:cubicBezTo>
                    <a:pt x="5575" y="1705"/>
                    <a:pt x="5547" y="1693"/>
                    <a:pt x="5524" y="1671"/>
                  </a:cubicBezTo>
                  <a:cubicBezTo>
                    <a:pt x="5490" y="1637"/>
                    <a:pt x="5479" y="1574"/>
                    <a:pt x="5506" y="1528"/>
                  </a:cubicBezTo>
                  <a:cubicBezTo>
                    <a:pt x="5530" y="1494"/>
                    <a:pt x="5547" y="1454"/>
                    <a:pt x="5564" y="1415"/>
                  </a:cubicBezTo>
                  <a:cubicBezTo>
                    <a:pt x="5587" y="1364"/>
                    <a:pt x="5598" y="1312"/>
                    <a:pt x="5609" y="1273"/>
                  </a:cubicBezTo>
                  <a:lnTo>
                    <a:pt x="5609" y="1176"/>
                  </a:lnTo>
                  <a:cubicBezTo>
                    <a:pt x="5603" y="1153"/>
                    <a:pt x="5598" y="1125"/>
                    <a:pt x="5587" y="1102"/>
                  </a:cubicBezTo>
                  <a:cubicBezTo>
                    <a:pt x="5575" y="1085"/>
                    <a:pt x="5569" y="1063"/>
                    <a:pt x="5553" y="1045"/>
                  </a:cubicBezTo>
                  <a:cubicBezTo>
                    <a:pt x="5541" y="1029"/>
                    <a:pt x="5524" y="1016"/>
                    <a:pt x="5513" y="1005"/>
                  </a:cubicBezTo>
                  <a:cubicBezTo>
                    <a:pt x="5490" y="989"/>
                    <a:pt x="5467" y="977"/>
                    <a:pt x="5445" y="966"/>
                  </a:cubicBezTo>
                  <a:cubicBezTo>
                    <a:pt x="5422" y="955"/>
                    <a:pt x="5393" y="948"/>
                    <a:pt x="5354" y="937"/>
                  </a:cubicBezTo>
                  <a:lnTo>
                    <a:pt x="5296" y="937"/>
                  </a:lnTo>
                  <a:cubicBezTo>
                    <a:pt x="5280" y="937"/>
                    <a:pt x="5257" y="937"/>
                    <a:pt x="5234" y="943"/>
                  </a:cubicBezTo>
                  <a:cubicBezTo>
                    <a:pt x="5183" y="948"/>
                    <a:pt x="5138" y="966"/>
                    <a:pt x="5092" y="982"/>
                  </a:cubicBezTo>
                  <a:cubicBezTo>
                    <a:pt x="5036" y="1005"/>
                    <a:pt x="4979" y="1040"/>
                    <a:pt x="4921" y="1079"/>
                  </a:cubicBezTo>
                  <a:lnTo>
                    <a:pt x="4905" y="1097"/>
                  </a:lnTo>
                  <a:cubicBezTo>
                    <a:pt x="4871" y="1125"/>
                    <a:pt x="4842" y="1136"/>
                    <a:pt x="4814" y="1136"/>
                  </a:cubicBezTo>
                  <a:cubicBezTo>
                    <a:pt x="4790" y="1136"/>
                    <a:pt x="4769" y="1131"/>
                    <a:pt x="4751" y="1125"/>
                  </a:cubicBezTo>
                  <a:cubicBezTo>
                    <a:pt x="4717" y="1102"/>
                    <a:pt x="4688" y="1057"/>
                    <a:pt x="4695" y="1016"/>
                  </a:cubicBezTo>
                  <a:cubicBezTo>
                    <a:pt x="4706" y="903"/>
                    <a:pt x="4706" y="812"/>
                    <a:pt x="4695" y="727"/>
                  </a:cubicBezTo>
                  <a:cubicBezTo>
                    <a:pt x="4688" y="675"/>
                    <a:pt x="4672" y="630"/>
                    <a:pt x="4661" y="585"/>
                  </a:cubicBezTo>
                  <a:cubicBezTo>
                    <a:pt x="4649" y="562"/>
                    <a:pt x="4632" y="539"/>
                    <a:pt x="4615" y="517"/>
                  </a:cubicBezTo>
                  <a:cubicBezTo>
                    <a:pt x="4604" y="494"/>
                    <a:pt x="4586" y="483"/>
                    <a:pt x="4570" y="465"/>
                  </a:cubicBezTo>
                  <a:cubicBezTo>
                    <a:pt x="4552" y="455"/>
                    <a:pt x="4541" y="449"/>
                    <a:pt x="4525" y="437"/>
                  </a:cubicBezTo>
                  <a:cubicBezTo>
                    <a:pt x="4501" y="431"/>
                    <a:pt x="4478" y="426"/>
                    <a:pt x="4456" y="420"/>
                  </a:cubicBezTo>
                  <a:lnTo>
                    <a:pt x="4365" y="420"/>
                  </a:lnTo>
                  <a:cubicBezTo>
                    <a:pt x="4325" y="431"/>
                    <a:pt x="4286" y="444"/>
                    <a:pt x="4245" y="460"/>
                  </a:cubicBezTo>
                  <a:cubicBezTo>
                    <a:pt x="4189" y="483"/>
                    <a:pt x="4137" y="512"/>
                    <a:pt x="4087" y="551"/>
                  </a:cubicBezTo>
                  <a:cubicBezTo>
                    <a:pt x="4006" y="614"/>
                    <a:pt x="3933" y="693"/>
                    <a:pt x="3859" y="785"/>
                  </a:cubicBezTo>
                  <a:lnTo>
                    <a:pt x="3830" y="824"/>
                  </a:lnTo>
                  <a:cubicBezTo>
                    <a:pt x="3809" y="853"/>
                    <a:pt x="3774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54" y="830"/>
                    <a:pt x="3649" y="795"/>
                  </a:cubicBezTo>
                  <a:cubicBezTo>
                    <a:pt x="3638" y="744"/>
                    <a:pt x="3626" y="693"/>
                    <a:pt x="3620" y="641"/>
                  </a:cubicBezTo>
                  <a:cubicBezTo>
                    <a:pt x="3592" y="512"/>
                    <a:pt x="3570" y="375"/>
                    <a:pt x="3518" y="244"/>
                  </a:cubicBezTo>
                  <a:cubicBezTo>
                    <a:pt x="3502" y="198"/>
                    <a:pt x="3473" y="159"/>
                    <a:pt x="3450" y="124"/>
                  </a:cubicBezTo>
                  <a:cubicBezTo>
                    <a:pt x="3434" y="103"/>
                    <a:pt x="3410" y="79"/>
                    <a:pt x="3387" y="56"/>
                  </a:cubicBezTo>
                  <a:cubicBezTo>
                    <a:pt x="3365" y="45"/>
                    <a:pt x="3348" y="34"/>
                    <a:pt x="3324" y="22"/>
                  </a:cubicBezTo>
                  <a:cubicBezTo>
                    <a:pt x="3297" y="11"/>
                    <a:pt x="3269" y="6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2"/>
            <p:cNvSpPr/>
            <p:nvPr/>
          </p:nvSpPr>
          <p:spPr>
            <a:xfrm flipH="1">
              <a:off x="1526480" y="3509605"/>
              <a:ext cx="3354" cy="2560"/>
            </a:xfrm>
            <a:custGeom>
              <a:avLst/>
              <a:gdLst/>
              <a:ahLst/>
              <a:cxnLst/>
              <a:rect l="l" t="t" r="r" b="b"/>
              <a:pathLst>
                <a:path w="114" h="87" extrusionOk="0">
                  <a:moveTo>
                    <a:pt x="62" y="81"/>
                  </a:moveTo>
                  <a:cubicBezTo>
                    <a:pt x="62" y="81"/>
                    <a:pt x="69" y="86"/>
                    <a:pt x="74" y="86"/>
                  </a:cubicBezTo>
                  <a:lnTo>
                    <a:pt x="96" y="86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96" y="86"/>
                  </a:lnTo>
                  <a:lnTo>
                    <a:pt x="74" y="86"/>
                  </a:lnTo>
                  <a:cubicBezTo>
                    <a:pt x="69" y="86"/>
                    <a:pt x="62" y="81"/>
                    <a:pt x="62" y="81"/>
                  </a:cubicBezTo>
                  <a:close/>
                  <a:moveTo>
                    <a:pt x="0" y="0"/>
                  </a:moveTo>
                  <a:cubicBezTo>
                    <a:pt x="6" y="7"/>
                    <a:pt x="6" y="13"/>
                    <a:pt x="6" y="18"/>
                  </a:cubicBezTo>
                  <a:cubicBezTo>
                    <a:pt x="6" y="23"/>
                    <a:pt x="6" y="23"/>
                    <a:pt x="11" y="29"/>
                  </a:cubicBezTo>
                  <a:cubicBezTo>
                    <a:pt x="6" y="23"/>
                    <a:pt x="6" y="23"/>
                    <a:pt x="6" y="18"/>
                  </a:cubicBezTo>
                  <a:cubicBezTo>
                    <a:pt x="6" y="13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2"/>
            <p:cNvSpPr/>
            <p:nvPr/>
          </p:nvSpPr>
          <p:spPr>
            <a:xfrm flipH="1">
              <a:off x="1318521" y="3411305"/>
              <a:ext cx="222199" cy="217991"/>
            </a:xfrm>
            <a:custGeom>
              <a:avLst/>
              <a:gdLst/>
              <a:ahLst/>
              <a:cxnLst/>
              <a:rect l="l" t="t" r="r" b="b"/>
              <a:pathLst>
                <a:path w="7552" h="7409" extrusionOk="0">
                  <a:moveTo>
                    <a:pt x="3518" y="177"/>
                  </a:moveTo>
                  <a:cubicBezTo>
                    <a:pt x="3547" y="183"/>
                    <a:pt x="3575" y="194"/>
                    <a:pt x="3602" y="199"/>
                  </a:cubicBezTo>
                  <a:cubicBezTo>
                    <a:pt x="3626" y="211"/>
                    <a:pt x="3643" y="222"/>
                    <a:pt x="3665" y="233"/>
                  </a:cubicBezTo>
                  <a:cubicBezTo>
                    <a:pt x="3688" y="256"/>
                    <a:pt x="3705" y="280"/>
                    <a:pt x="3728" y="301"/>
                  </a:cubicBezTo>
                  <a:cubicBezTo>
                    <a:pt x="3751" y="336"/>
                    <a:pt x="3780" y="375"/>
                    <a:pt x="3796" y="421"/>
                  </a:cubicBezTo>
                  <a:cubicBezTo>
                    <a:pt x="3848" y="552"/>
                    <a:pt x="3870" y="689"/>
                    <a:pt x="3898" y="818"/>
                  </a:cubicBezTo>
                  <a:cubicBezTo>
                    <a:pt x="3904" y="870"/>
                    <a:pt x="3916" y="921"/>
                    <a:pt x="3927" y="972"/>
                  </a:cubicBezTo>
                  <a:cubicBezTo>
                    <a:pt x="3932" y="1007"/>
                    <a:pt x="3961" y="1035"/>
                    <a:pt x="3995" y="1046"/>
                  </a:cubicBezTo>
                  <a:lnTo>
                    <a:pt x="4024" y="1046"/>
                  </a:lnTo>
                  <a:cubicBezTo>
                    <a:pt x="4052" y="1046"/>
                    <a:pt x="4087" y="1030"/>
                    <a:pt x="4108" y="1001"/>
                  </a:cubicBezTo>
                  <a:lnTo>
                    <a:pt x="4137" y="955"/>
                  </a:lnTo>
                  <a:cubicBezTo>
                    <a:pt x="4211" y="870"/>
                    <a:pt x="4284" y="791"/>
                    <a:pt x="4365" y="728"/>
                  </a:cubicBezTo>
                  <a:cubicBezTo>
                    <a:pt x="4415" y="689"/>
                    <a:pt x="4467" y="660"/>
                    <a:pt x="4523" y="637"/>
                  </a:cubicBezTo>
                  <a:cubicBezTo>
                    <a:pt x="4564" y="621"/>
                    <a:pt x="4603" y="608"/>
                    <a:pt x="4643" y="597"/>
                  </a:cubicBezTo>
                  <a:lnTo>
                    <a:pt x="4734" y="597"/>
                  </a:lnTo>
                  <a:cubicBezTo>
                    <a:pt x="4756" y="603"/>
                    <a:pt x="4779" y="608"/>
                    <a:pt x="4803" y="614"/>
                  </a:cubicBezTo>
                  <a:cubicBezTo>
                    <a:pt x="4819" y="626"/>
                    <a:pt x="4830" y="632"/>
                    <a:pt x="4848" y="642"/>
                  </a:cubicBezTo>
                  <a:cubicBezTo>
                    <a:pt x="4864" y="660"/>
                    <a:pt x="4882" y="671"/>
                    <a:pt x="4893" y="694"/>
                  </a:cubicBezTo>
                  <a:cubicBezTo>
                    <a:pt x="4910" y="716"/>
                    <a:pt x="4927" y="739"/>
                    <a:pt x="4939" y="762"/>
                  </a:cubicBezTo>
                  <a:cubicBezTo>
                    <a:pt x="4955" y="807"/>
                    <a:pt x="4966" y="852"/>
                    <a:pt x="4973" y="904"/>
                  </a:cubicBezTo>
                  <a:cubicBezTo>
                    <a:pt x="4984" y="989"/>
                    <a:pt x="4984" y="1080"/>
                    <a:pt x="4973" y="1193"/>
                  </a:cubicBezTo>
                  <a:cubicBezTo>
                    <a:pt x="4966" y="1234"/>
                    <a:pt x="4995" y="1279"/>
                    <a:pt x="5029" y="1302"/>
                  </a:cubicBezTo>
                  <a:cubicBezTo>
                    <a:pt x="5047" y="1308"/>
                    <a:pt x="5068" y="1313"/>
                    <a:pt x="5092" y="1313"/>
                  </a:cubicBezTo>
                  <a:cubicBezTo>
                    <a:pt x="5120" y="1313"/>
                    <a:pt x="5149" y="1302"/>
                    <a:pt x="5183" y="1274"/>
                  </a:cubicBezTo>
                  <a:lnTo>
                    <a:pt x="5199" y="1256"/>
                  </a:lnTo>
                  <a:cubicBezTo>
                    <a:pt x="5257" y="1217"/>
                    <a:pt x="5314" y="1188"/>
                    <a:pt x="5370" y="1159"/>
                  </a:cubicBezTo>
                  <a:cubicBezTo>
                    <a:pt x="5416" y="1143"/>
                    <a:pt x="5461" y="1125"/>
                    <a:pt x="5512" y="1120"/>
                  </a:cubicBezTo>
                  <a:cubicBezTo>
                    <a:pt x="5535" y="1114"/>
                    <a:pt x="5558" y="1114"/>
                    <a:pt x="5574" y="1114"/>
                  </a:cubicBezTo>
                  <a:lnTo>
                    <a:pt x="5632" y="1114"/>
                  </a:lnTo>
                  <a:cubicBezTo>
                    <a:pt x="5671" y="1125"/>
                    <a:pt x="5700" y="1132"/>
                    <a:pt x="5723" y="1143"/>
                  </a:cubicBezTo>
                  <a:cubicBezTo>
                    <a:pt x="5745" y="1154"/>
                    <a:pt x="5768" y="1166"/>
                    <a:pt x="5791" y="1182"/>
                  </a:cubicBezTo>
                  <a:cubicBezTo>
                    <a:pt x="5802" y="1193"/>
                    <a:pt x="5819" y="1206"/>
                    <a:pt x="5831" y="1222"/>
                  </a:cubicBezTo>
                  <a:cubicBezTo>
                    <a:pt x="5842" y="1240"/>
                    <a:pt x="5853" y="1262"/>
                    <a:pt x="5865" y="1279"/>
                  </a:cubicBezTo>
                  <a:cubicBezTo>
                    <a:pt x="5876" y="1302"/>
                    <a:pt x="5881" y="1330"/>
                    <a:pt x="5887" y="1353"/>
                  </a:cubicBezTo>
                  <a:lnTo>
                    <a:pt x="5887" y="1444"/>
                  </a:lnTo>
                  <a:cubicBezTo>
                    <a:pt x="5876" y="1489"/>
                    <a:pt x="5865" y="1541"/>
                    <a:pt x="5842" y="1592"/>
                  </a:cubicBezTo>
                  <a:cubicBezTo>
                    <a:pt x="5825" y="1631"/>
                    <a:pt x="5808" y="1671"/>
                    <a:pt x="5784" y="1705"/>
                  </a:cubicBezTo>
                  <a:cubicBezTo>
                    <a:pt x="5757" y="1751"/>
                    <a:pt x="5768" y="1814"/>
                    <a:pt x="5802" y="1848"/>
                  </a:cubicBezTo>
                  <a:cubicBezTo>
                    <a:pt x="5825" y="1870"/>
                    <a:pt x="5853" y="1882"/>
                    <a:pt x="5887" y="1882"/>
                  </a:cubicBezTo>
                  <a:cubicBezTo>
                    <a:pt x="5904" y="1882"/>
                    <a:pt x="5928" y="1875"/>
                    <a:pt x="5944" y="1870"/>
                  </a:cubicBezTo>
                  <a:cubicBezTo>
                    <a:pt x="5996" y="1836"/>
                    <a:pt x="6041" y="1814"/>
                    <a:pt x="6091" y="1796"/>
                  </a:cubicBezTo>
                  <a:lnTo>
                    <a:pt x="6143" y="1773"/>
                  </a:lnTo>
                  <a:cubicBezTo>
                    <a:pt x="6154" y="1768"/>
                    <a:pt x="6166" y="1762"/>
                    <a:pt x="6177" y="1757"/>
                  </a:cubicBezTo>
                  <a:cubicBezTo>
                    <a:pt x="6217" y="1746"/>
                    <a:pt x="6256" y="1733"/>
                    <a:pt x="6319" y="1723"/>
                  </a:cubicBezTo>
                  <a:cubicBezTo>
                    <a:pt x="6359" y="1723"/>
                    <a:pt x="6393" y="1717"/>
                    <a:pt x="6427" y="1717"/>
                  </a:cubicBezTo>
                  <a:cubicBezTo>
                    <a:pt x="6461" y="1717"/>
                    <a:pt x="6495" y="1723"/>
                    <a:pt x="6535" y="1723"/>
                  </a:cubicBezTo>
                  <a:cubicBezTo>
                    <a:pt x="6592" y="1733"/>
                    <a:pt x="6644" y="1751"/>
                    <a:pt x="6694" y="1768"/>
                  </a:cubicBezTo>
                  <a:cubicBezTo>
                    <a:pt x="6734" y="1785"/>
                    <a:pt x="6773" y="1807"/>
                    <a:pt x="6807" y="1830"/>
                  </a:cubicBezTo>
                  <a:cubicBezTo>
                    <a:pt x="6830" y="1853"/>
                    <a:pt x="6854" y="1875"/>
                    <a:pt x="6870" y="1898"/>
                  </a:cubicBezTo>
                  <a:cubicBezTo>
                    <a:pt x="6888" y="1916"/>
                    <a:pt x="6899" y="1938"/>
                    <a:pt x="6904" y="1961"/>
                  </a:cubicBezTo>
                  <a:cubicBezTo>
                    <a:pt x="6910" y="1972"/>
                    <a:pt x="6916" y="1990"/>
                    <a:pt x="6922" y="2012"/>
                  </a:cubicBezTo>
                  <a:lnTo>
                    <a:pt x="6922" y="2063"/>
                  </a:lnTo>
                  <a:cubicBezTo>
                    <a:pt x="6916" y="2087"/>
                    <a:pt x="6910" y="2103"/>
                    <a:pt x="6904" y="2126"/>
                  </a:cubicBezTo>
                  <a:cubicBezTo>
                    <a:pt x="6893" y="2155"/>
                    <a:pt x="6875" y="2177"/>
                    <a:pt x="6859" y="2205"/>
                  </a:cubicBezTo>
                  <a:cubicBezTo>
                    <a:pt x="6825" y="2239"/>
                    <a:pt x="6791" y="2273"/>
                    <a:pt x="6751" y="2308"/>
                  </a:cubicBezTo>
                  <a:cubicBezTo>
                    <a:pt x="6694" y="2347"/>
                    <a:pt x="6626" y="2387"/>
                    <a:pt x="6563" y="2415"/>
                  </a:cubicBezTo>
                  <a:cubicBezTo>
                    <a:pt x="6558" y="2415"/>
                    <a:pt x="6552" y="2415"/>
                    <a:pt x="6547" y="2421"/>
                  </a:cubicBezTo>
                  <a:cubicBezTo>
                    <a:pt x="6535" y="2428"/>
                    <a:pt x="6524" y="2433"/>
                    <a:pt x="6513" y="2438"/>
                  </a:cubicBezTo>
                  <a:lnTo>
                    <a:pt x="6524" y="2433"/>
                  </a:lnTo>
                  <a:lnTo>
                    <a:pt x="6518" y="2438"/>
                  </a:lnTo>
                  <a:lnTo>
                    <a:pt x="6524" y="2438"/>
                  </a:lnTo>
                  <a:cubicBezTo>
                    <a:pt x="6500" y="2444"/>
                    <a:pt x="6473" y="2455"/>
                    <a:pt x="6450" y="2467"/>
                  </a:cubicBezTo>
                  <a:cubicBezTo>
                    <a:pt x="6405" y="2483"/>
                    <a:pt x="6382" y="2518"/>
                    <a:pt x="6382" y="2557"/>
                  </a:cubicBezTo>
                  <a:cubicBezTo>
                    <a:pt x="6382" y="2598"/>
                    <a:pt x="6410" y="2648"/>
                    <a:pt x="6450" y="2654"/>
                  </a:cubicBezTo>
                  <a:cubicBezTo>
                    <a:pt x="6569" y="2677"/>
                    <a:pt x="6689" y="2711"/>
                    <a:pt x="6796" y="2756"/>
                  </a:cubicBezTo>
                  <a:cubicBezTo>
                    <a:pt x="6899" y="2796"/>
                    <a:pt x="6995" y="2853"/>
                    <a:pt x="7075" y="2910"/>
                  </a:cubicBezTo>
                  <a:cubicBezTo>
                    <a:pt x="7132" y="2955"/>
                    <a:pt x="7177" y="3000"/>
                    <a:pt x="7216" y="3052"/>
                  </a:cubicBezTo>
                  <a:cubicBezTo>
                    <a:pt x="7245" y="3092"/>
                    <a:pt x="7268" y="3131"/>
                    <a:pt x="7291" y="3178"/>
                  </a:cubicBezTo>
                  <a:cubicBezTo>
                    <a:pt x="7308" y="3217"/>
                    <a:pt x="7319" y="3257"/>
                    <a:pt x="7325" y="3302"/>
                  </a:cubicBezTo>
                  <a:cubicBezTo>
                    <a:pt x="7331" y="3341"/>
                    <a:pt x="7331" y="3388"/>
                    <a:pt x="7325" y="3433"/>
                  </a:cubicBezTo>
                  <a:cubicBezTo>
                    <a:pt x="7319" y="3472"/>
                    <a:pt x="7308" y="3506"/>
                    <a:pt x="7297" y="3540"/>
                  </a:cubicBezTo>
                  <a:cubicBezTo>
                    <a:pt x="7279" y="3574"/>
                    <a:pt x="7263" y="3603"/>
                    <a:pt x="7240" y="3637"/>
                  </a:cubicBezTo>
                  <a:cubicBezTo>
                    <a:pt x="7216" y="3666"/>
                    <a:pt x="7189" y="3694"/>
                    <a:pt x="7148" y="3723"/>
                  </a:cubicBezTo>
                  <a:cubicBezTo>
                    <a:pt x="7121" y="3745"/>
                    <a:pt x="7092" y="3763"/>
                    <a:pt x="7058" y="3779"/>
                  </a:cubicBezTo>
                  <a:cubicBezTo>
                    <a:pt x="7030" y="3791"/>
                    <a:pt x="6995" y="3802"/>
                    <a:pt x="6950" y="3808"/>
                  </a:cubicBezTo>
                  <a:cubicBezTo>
                    <a:pt x="6927" y="3813"/>
                    <a:pt x="6910" y="3813"/>
                    <a:pt x="6893" y="3813"/>
                  </a:cubicBezTo>
                  <a:cubicBezTo>
                    <a:pt x="6870" y="3813"/>
                    <a:pt x="6854" y="3813"/>
                    <a:pt x="6836" y="3808"/>
                  </a:cubicBezTo>
                  <a:cubicBezTo>
                    <a:pt x="6796" y="3802"/>
                    <a:pt x="6762" y="3797"/>
                    <a:pt x="6728" y="3785"/>
                  </a:cubicBezTo>
                  <a:cubicBezTo>
                    <a:pt x="6717" y="3779"/>
                    <a:pt x="6712" y="3779"/>
                    <a:pt x="6700" y="3779"/>
                  </a:cubicBezTo>
                  <a:cubicBezTo>
                    <a:pt x="6665" y="3779"/>
                    <a:pt x="6626" y="3802"/>
                    <a:pt x="6610" y="3831"/>
                  </a:cubicBezTo>
                  <a:cubicBezTo>
                    <a:pt x="6586" y="3870"/>
                    <a:pt x="6592" y="3921"/>
                    <a:pt x="6631" y="3962"/>
                  </a:cubicBezTo>
                  <a:lnTo>
                    <a:pt x="6660" y="3996"/>
                  </a:lnTo>
                  <a:cubicBezTo>
                    <a:pt x="6689" y="4035"/>
                    <a:pt x="6712" y="4080"/>
                    <a:pt x="6734" y="4125"/>
                  </a:cubicBezTo>
                  <a:cubicBezTo>
                    <a:pt x="6751" y="4172"/>
                    <a:pt x="6762" y="4217"/>
                    <a:pt x="6773" y="4262"/>
                  </a:cubicBezTo>
                  <a:lnTo>
                    <a:pt x="6773" y="4393"/>
                  </a:lnTo>
                  <a:cubicBezTo>
                    <a:pt x="6762" y="4445"/>
                    <a:pt x="6751" y="4490"/>
                    <a:pt x="6734" y="4535"/>
                  </a:cubicBezTo>
                  <a:cubicBezTo>
                    <a:pt x="6712" y="4581"/>
                    <a:pt x="6683" y="4631"/>
                    <a:pt x="6655" y="4671"/>
                  </a:cubicBezTo>
                  <a:cubicBezTo>
                    <a:pt x="6620" y="4712"/>
                    <a:pt x="6586" y="4751"/>
                    <a:pt x="6541" y="4785"/>
                  </a:cubicBezTo>
                  <a:cubicBezTo>
                    <a:pt x="6495" y="4814"/>
                    <a:pt x="6455" y="4841"/>
                    <a:pt x="6416" y="4859"/>
                  </a:cubicBezTo>
                  <a:cubicBezTo>
                    <a:pt x="6376" y="4876"/>
                    <a:pt x="6330" y="4888"/>
                    <a:pt x="6285" y="4893"/>
                  </a:cubicBezTo>
                  <a:cubicBezTo>
                    <a:pt x="6269" y="4893"/>
                    <a:pt x="6251" y="4899"/>
                    <a:pt x="6234" y="4899"/>
                  </a:cubicBezTo>
                  <a:cubicBezTo>
                    <a:pt x="6211" y="4899"/>
                    <a:pt x="6188" y="4893"/>
                    <a:pt x="6172" y="4893"/>
                  </a:cubicBezTo>
                  <a:cubicBezTo>
                    <a:pt x="6132" y="4888"/>
                    <a:pt x="6091" y="4876"/>
                    <a:pt x="6057" y="4859"/>
                  </a:cubicBezTo>
                  <a:cubicBezTo>
                    <a:pt x="6018" y="4841"/>
                    <a:pt x="5978" y="4820"/>
                    <a:pt x="5939" y="4791"/>
                  </a:cubicBezTo>
                  <a:cubicBezTo>
                    <a:pt x="5921" y="4780"/>
                    <a:pt x="5904" y="4762"/>
                    <a:pt x="5894" y="4751"/>
                  </a:cubicBezTo>
                  <a:cubicBezTo>
                    <a:pt x="5876" y="4734"/>
                    <a:pt x="5853" y="4723"/>
                    <a:pt x="5825" y="4723"/>
                  </a:cubicBezTo>
                  <a:cubicBezTo>
                    <a:pt x="5819" y="4723"/>
                    <a:pt x="5808" y="4728"/>
                    <a:pt x="5802" y="4728"/>
                  </a:cubicBezTo>
                  <a:cubicBezTo>
                    <a:pt x="5774" y="4734"/>
                    <a:pt x="5745" y="4762"/>
                    <a:pt x="5739" y="4791"/>
                  </a:cubicBezTo>
                  <a:cubicBezTo>
                    <a:pt x="5723" y="4854"/>
                    <a:pt x="5705" y="4910"/>
                    <a:pt x="5682" y="4961"/>
                  </a:cubicBezTo>
                  <a:cubicBezTo>
                    <a:pt x="5655" y="5035"/>
                    <a:pt x="5609" y="5103"/>
                    <a:pt x="5564" y="5166"/>
                  </a:cubicBezTo>
                  <a:cubicBezTo>
                    <a:pt x="5506" y="5240"/>
                    <a:pt x="5444" y="5302"/>
                    <a:pt x="5375" y="5353"/>
                  </a:cubicBezTo>
                  <a:cubicBezTo>
                    <a:pt x="5314" y="5399"/>
                    <a:pt x="5257" y="5433"/>
                    <a:pt x="5194" y="5462"/>
                  </a:cubicBezTo>
                  <a:cubicBezTo>
                    <a:pt x="5143" y="5478"/>
                    <a:pt x="5092" y="5496"/>
                    <a:pt x="5041" y="5507"/>
                  </a:cubicBezTo>
                  <a:lnTo>
                    <a:pt x="4898" y="5507"/>
                  </a:lnTo>
                  <a:cubicBezTo>
                    <a:pt x="4858" y="5496"/>
                    <a:pt x="4824" y="5489"/>
                    <a:pt x="4796" y="5473"/>
                  </a:cubicBezTo>
                  <a:cubicBezTo>
                    <a:pt x="4762" y="5462"/>
                    <a:pt x="4728" y="5439"/>
                    <a:pt x="4688" y="5416"/>
                  </a:cubicBezTo>
                  <a:cubicBezTo>
                    <a:pt x="4654" y="5387"/>
                    <a:pt x="4620" y="5353"/>
                    <a:pt x="4591" y="5313"/>
                  </a:cubicBezTo>
                  <a:cubicBezTo>
                    <a:pt x="4557" y="5268"/>
                    <a:pt x="4530" y="5223"/>
                    <a:pt x="4507" y="5171"/>
                  </a:cubicBezTo>
                  <a:cubicBezTo>
                    <a:pt x="4489" y="5137"/>
                    <a:pt x="4449" y="5121"/>
                    <a:pt x="4415" y="5121"/>
                  </a:cubicBezTo>
                  <a:cubicBezTo>
                    <a:pt x="4365" y="5121"/>
                    <a:pt x="4325" y="5148"/>
                    <a:pt x="4313" y="5195"/>
                  </a:cubicBezTo>
                  <a:cubicBezTo>
                    <a:pt x="4302" y="5229"/>
                    <a:pt x="4291" y="5263"/>
                    <a:pt x="4279" y="5302"/>
                  </a:cubicBezTo>
                  <a:cubicBezTo>
                    <a:pt x="4245" y="5365"/>
                    <a:pt x="4211" y="5428"/>
                    <a:pt x="4171" y="5484"/>
                  </a:cubicBezTo>
                  <a:cubicBezTo>
                    <a:pt x="4132" y="5530"/>
                    <a:pt x="4087" y="5575"/>
                    <a:pt x="4035" y="5620"/>
                  </a:cubicBezTo>
                  <a:cubicBezTo>
                    <a:pt x="3984" y="5660"/>
                    <a:pt x="3932" y="5688"/>
                    <a:pt x="3882" y="5711"/>
                  </a:cubicBezTo>
                  <a:cubicBezTo>
                    <a:pt x="3841" y="5728"/>
                    <a:pt x="3802" y="5740"/>
                    <a:pt x="3762" y="5746"/>
                  </a:cubicBezTo>
                  <a:cubicBezTo>
                    <a:pt x="3739" y="5746"/>
                    <a:pt x="3722" y="5751"/>
                    <a:pt x="3705" y="5751"/>
                  </a:cubicBezTo>
                  <a:cubicBezTo>
                    <a:pt x="3683" y="5751"/>
                    <a:pt x="3665" y="5746"/>
                    <a:pt x="3643" y="5746"/>
                  </a:cubicBezTo>
                  <a:cubicBezTo>
                    <a:pt x="3602" y="5740"/>
                    <a:pt x="3568" y="5728"/>
                    <a:pt x="3541" y="5717"/>
                  </a:cubicBezTo>
                  <a:cubicBezTo>
                    <a:pt x="3518" y="5706"/>
                    <a:pt x="3500" y="5694"/>
                    <a:pt x="3478" y="5683"/>
                  </a:cubicBezTo>
                  <a:cubicBezTo>
                    <a:pt x="3455" y="5666"/>
                    <a:pt x="3439" y="5643"/>
                    <a:pt x="3421" y="5626"/>
                  </a:cubicBezTo>
                  <a:cubicBezTo>
                    <a:pt x="3398" y="5586"/>
                    <a:pt x="3376" y="5546"/>
                    <a:pt x="3353" y="5496"/>
                  </a:cubicBezTo>
                  <a:cubicBezTo>
                    <a:pt x="3337" y="5455"/>
                    <a:pt x="3324" y="5421"/>
                    <a:pt x="3308" y="5376"/>
                  </a:cubicBezTo>
                  <a:cubicBezTo>
                    <a:pt x="3279" y="5302"/>
                    <a:pt x="3256" y="5229"/>
                    <a:pt x="3216" y="5155"/>
                  </a:cubicBezTo>
                  <a:cubicBezTo>
                    <a:pt x="3182" y="5098"/>
                    <a:pt x="3137" y="5053"/>
                    <a:pt x="3080" y="5019"/>
                  </a:cubicBezTo>
                  <a:cubicBezTo>
                    <a:pt x="3051" y="5001"/>
                    <a:pt x="3023" y="4985"/>
                    <a:pt x="2996" y="4985"/>
                  </a:cubicBezTo>
                  <a:cubicBezTo>
                    <a:pt x="2978" y="4978"/>
                    <a:pt x="2961" y="4972"/>
                    <a:pt x="2938" y="4972"/>
                  </a:cubicBezTo>
                  <a:cubicBezTo>
                    <a:pt x="2915" y="4972"/>
                    <a:pt x="2893" y="4978"/>
                    <a:pt x="2865" y="4985"/>
                  </a:cubicBezTo>
                  <a:cubicBezTo>
                    <a:pt x="2841" y="4990"/>
                    <a:pt x="2813" y="4996"/>
                    <a:pt x="2779" y="5012"/>
                  </a:cubicBezTo>
                  <a:lnTo>
                    <a:pt x="2768" y="5019"/>
                  </a:lnTo>
                  <a:cubicBezTo>
                    <a:pt x="2739" y="5030"/>
                    <a:pt x="2716" y="5046"/>
                    <a:pt x="2689" y="5058"/>
                  </a:cubicBezTo>
                  <a:cubicBezTo>
                    <a:pt x="2631" y="5098"/>
                    <a:pt x="2580" y="5137"/>
                    <a:pt x="2524" y="5177"/>
                  </a:cubicBezTo>
                  <a:lnTo>
                    <a:pt x="2506" y="5189"/>
                  </a:lnTo>
                  <a:lnTo>
                    <a:pt x="2484" y="5211"/>
                  </a:lnTo>
                  <a:cubicBezTo>
                    <a:pt x="2364" y="5302"/>
                    <a:pt x="2246" y="5394"/>
                    <a:pt x="2102" y="5455"/>
                  </a:cubicBezTo>
                  <a:cubicBezTo>
                    <a:pt x="2068" y="5467"/>
                    <a:pt x="2029" y="5478"/>
                    <a:pt x="1989" y="5489"/>
                  </a:cubicBezTo>
                  <a:lnTo>
                    <a:pt x="1915" y="5489"/>
                  </a:lnTo>
                  <a:cubicBezTo>
                    <a:pt x="1887" y="5484"/>
                    <a:pt x="1853" y="5473"/>
                    <a:pt x="1819" y="5455"/>
                  </a:cubicBezTo>
                  <a:cubicBezTo>
                    <a:pt x="1790" y="5444"/>
                    <a:pt x="1761" y="5428"/>
                    <a:pt x="1734" y="5410"/>
                  </a:cubicBezTo>
                  <a:cubicBezTo>
                    <a:pt x="1716" y="5394"/>
                    <a:pt x="1693" y="5371"/>
                    <a:pt x="1677" y="5353"/>
                  </a:cubicBezTo>
                  <a:cubicBezTo>
                    <a:pt x="1659" y="5326"/>
                    <a:pt x="1643" y="5297"/>
                    <a:pt x="1632" y="5268"/>
                  </a:cubicBezTo>
                  <a:cubicBezTo>
                    <a:pt x="1614" y="5216"/>
                    <a:pt x="1598" y="5171"/>
                    <a:pt x="1591" y="5114"/>
                  </a:cubicBezTo>
                  <a:cubicBezTo>
                    <a:pt x="1580" y="5041"/>
                    <a:pt x="1585" y="4956"/>
                    <a:pt x="1591" y="4865"/>
                  </a:cubicBezTo>
                  <a:cubicBezTo>
                    <a:pt x="1598" y="4831"/>
                    <a:pt x="1575" y="4796"/>
                    <a:pt x="1557" y="4773"/>
                  </a:cubicBezTo>
                  <a:cubicBezTo>
                    <a:pt x="1530" y="4751"/>
                    <a:pt x="1495" y="4734"/>
                    <a:pt x="1461" y="4734"/>
                  </a:cubicBezTo>
                  <a:lnTo>
                    <a:pt x="1433" y="4734"/>
                  </a:lnTo>
                  <a:cubicBezTo>
                    <a:pt x="1370" y="4734"/>
                    <a:pt x="1307" y="4728"/>
                    <a:pt x="1239" y="4723"/>
                  </a:cubicBezTo>
                  <a:cubicBezTo>
                    <a:pt x="1108" y="4700"/>
                    <a:pt x="977" y="4665"/>
                    <a:pt x="864" y="4620"/>
                  </a:cubicBezTo>
                  <a:cubicBezTo>
                    <a:pt x="785" y="4586"/>
                    <a:pt x="717" y="4547"/>
                    <a:pt x="649" y="4500"/>
                  </a:cubicBezTo>
                  <a:cubicBezTo>
                    <a:pt x="609" y="4466"/>
                    <a:pt x="580" y="4439"/>
                    <a:pt x="557" y="4410"/>
                  </a:cubicBezTo>
                  <a:cubicBezTo>
                    <a:pt x="541" y="4387"/>
                    <a:pt x="529" y="4371"/>
                    <a:pt x="518" y="4353"/>
                  </a:cubicBezTo>
                  <a:cubicBezTo>
                    <a:pt x="512" y="4337"/>
                    <a:pt x="512" y="4319"/>
                    <a:pt x="507" y="4296"/>
                  </a:cubicBezTo>
                  <a:lnTo>
                    <a:pt x="507" y="4256"/>
                  </a:lnTo>
                  <a:cubicBezTo>
                    <a:pt x="512" y="4240"/>
                    <a:pt x="518" y="4222"/>
                    <a:pt x="523" y="4206"/>
                  </a:cubicBezTo>
                  <a:cubicBezTo>
                    <a:pt x="534" y="4183"/>
                    <a:pt x="546" y="4160"/>
                    <a:pt x="563" y="4132"/>
                  </a:cubicBezTo>
                  <a:cubicBezTo>
                    <a:pt x="597" y="4091"/>
                    <a:pt x="636" y="4052"/>
                    <a:pt x="688" y="4012"/>
                  </a:cubicBezTo>
                  <a:cubicBezTo>
                    <a:pt x="733" y="3978"/>
                    <a:pt x="773" y="3955"/>
                    <a:pt x="814" y="3928"/>
                  </a:cubicBezTo>
                  <a:cubicBezTo>
                    <a:pt x="853" y="3899"/>
                    <a:pt x="882" y="3860"/>
                    <a:pt x="882" y="3808"/>
                  </a:cubicBezTo>
                  <a:cubicBezTo>
                    <a:pt x="882" y="3745"/>
                    <a:pt x="835" y="3689"/>
                    <a:pt x="779" y="3677"/>
                  </a:cubicBezTo>
                  <a:cubicBezTo>
                    <a:pt x="728" y="3666"/>
                    <a:pt x="683" y="3648"/>
                    <a:pt x="636" y="3632"/>
                  </a:cubicBezTo>
                  <a:cubicBezTo>
                    <a:pt x="586" y="3609"/>
                    <a:pt x="534" y="3580"/>
                    <a:pt x="484" y="3546"/>
                  </a:cubicBezTo>
                  <a:cubicBezTo>
                    <a:pt x="444" y="3506"/>
                    <a:pt x="404" y="3472"/>
                    <a:pt x="370" y="3427"/>
                  </a:cubicBezTo>
                  <a:cubicBezTo>
                    <a:pt x="342" y="3393"/>
                    <a:pt x="324" y="3359"/>
                    <a:pt x="308" y="3319"/>
                  </a:cubicBezTo>
                  <a:cubicBezTo>
                    <a:pt x="295" y="3291"/>
                    <a:pt x="284" y="3262"/>
                    <a:pt x="279" y="3234"/>
                  </a:cubicBezTo>
                  <a:cubicBezTo>
                    <a:pt x="279" y="3212"/>
                    <a:pt x="279" y="3189"/>
                    <a:pt x="284" y="3165"/>
                  </a:cubicBezTo>
                  <a:cubicBezTo>
                    <a:pt x="284" y="3149"/>
                    <a:pt x="290" y="3131"/>
                    <a:pt x="295" y="3115"/>
                  </a:cubicBezTo>
                  <a:cubicBezTo>
                    <a:pt x="302" y="3103"/>
                    <a:pt x="308" y="3086"/>
                    <a:pt x="319" y="3075"/>
                  </a:cubicBezTo>
                  <a:cubicBezTo>
                    <a:pt x="329" y="3058"/>
                    <a:pt x="347" y="3047"/>
                    <a:pt x="358" y="3034"/>
                  </a:cubicBezTo>
                  <a:cubicBezTo>
                    <a:pt x="381" y="3018"/>
                    <a:pt x="404" y="3007"/>
                    <a:pt x="432" y="2995"/>
                  </a:cubicBezTo>
                  <a:cubicBezTo>
                    <a:pt x="478" y="2979"/>
                    <a:pt x="523" y="2961"/>
                    <a:pt x="580" y="2955"/>
                  </a:cubicBezTo>
                  <a:cubicBezTo>
                    <a:pt x="602" y="2950"/>
                    <a:pt x="625" y="2950"/>
                    <a:pt x="649" y="2950"/>
                  </a:cubicBezTo>
                  <a:cubicBezTo>
                    <a:pt x="711" y="2944"/>
                    <a:pt x="756" y="2910"/>
                    <a:pt x="773" y="2853"/>
                  </a:cubicBezTo>
                  <a:cubicBezTo>
                    <a:pt x="779" y="2819"/>
                    <a:pt x="773" y="2785"/>
                    <a:pt x="756" y="2756"/>
                  </a:cubicBezTo>
                  <a:cubicBezTo>
                    <a:pt x="739" y="2728"/>
                    <a:pt x="717" y="2711"/>
                    <a:pt x="688" y="2700"/>
                  </a:cubicBezTo>
                  <a:cubicBezTo>
                    <a:pt x="631" y="2677"/>
                    <a:pt x="591" y="2648"/>
                    <a:pt x="552" y="2625"/>
                  </a:cubicBezTo>
                  <a:cubicBezTo>
                    <a:pt x="534" y="2609"/>
                    <a:pt x="523" y="2598"/>
                    <a:pt x="512" y="2580"/>
                  </a:cubicBezTo>
                  <a:cubicBezTo>
                    <a:pt x="500" y="2569"/>
                    <a:pt x="500" y="2564"/>
                    <a:pt x="494" y="2552"/>
                  </a:cubicBezTo>
                  <a:cubicBezTo>
                    <a:pt x="489" y="2552"/>
                    <a:pt x="489" y="2546"/>
                    <a:pt x="489" y="2541"/>
                  </a:cubicBezTo>
                  <a:lnTo>
                    <a:pt x="484" y="2530"/>
                  </a:lnTo>
                  <a:cubicBezTo>
                    <a:pt x="484" y="2523"/>
                    <a:pt x="484" y="2512"/>
                    <a:pt x="489" y="2507"/>
                  </a:cubicBezTo>
                  <a:cubicBezTo>
                    <a:pt x="489" y="2489"/>
                    <a:pt x="494" y="2483"/>
                    <a:pt x="494" y="2473"/>
                  </a:cubicBezTo>
                  <a:cubicBezTo>
                    <a:pt x="507" y="2455"/>
                    <a:pt x="512" y="2438"/>
                    <a:pt x="523" y="2421"/>
                  </a:cubicBezTo>
                  <a:cubicBezTo>
                    <a:pt x="546" y="2399"/>
                    <a:pt x="568" y="2376"/>
                    <a:pt x="591" y="2359"/>
                  </a:cubicBezTo>
                  <a:cubicBezTo>
                    <a:pt x="614" y="2342"/>
                    <a:pt x="643" y="2325"/>
                    <a:pt x="670" y="2313"/>
                  </a:cubicBezTo>
                  <a:cubicBezTo>
                    <a:pt x="704" y="2297"/>
                    <a:pt x="751" y="2284"/>
                    <a:pt x="796" y="2279"/>
                  </a:cubicBezTo>
                  <a:cubicBezTo>
                    <a:pt x="819" y="2273"/>
                    <a:pt x="841" y="2273"/>
                    <a:pt x="864" y="2273"/>
                  </a:cubicBezTo>
                  <a:cubicBezTo>
                    <a:pt x="887" y="2273"/>
                    <a:pt x="909" y="2273"/>
                    <a:pt x="927" y="2279"/>
                  </a:cubicBezTo>
                  <a:cubicBezTo>
                    <a:pt x="972" y="2284"/>
                    <a:pt x="1006" y="2297"/>
                    <a:pt x="1040" y="2308"/>
                  </a:cubicBezTo>
                  <a:cubicBezTo>
                    <a:pt x="1069" y="2325"/>
                    <a:pt x="1097" y="2336"/>
                    <a:pt x="1120" y="2353"/>
                  </a:cubicBezTo>
                  <a:cubicBezTo>
                    <a:pt x="1142" y="2370"/>
                    <a:pt x="1165" y="2376"/>
                    <a:pt x="1194" y="2376"/>
                  </a:cubicBezTo>
                  <a:cubicBezTo>
                    <a:pt x="1250" y="2376"/>
                    <a:pt x="1302" y="2347"/>
                    <a:pt x="1330" y="2302"/>
                  </a:cubicBezTo>
                  <a:cubicBezTo>
                    <a:pt x="1347" y="2268"/>
                    <a:pt x="1352" y="2223"/>
                    <a:pt x="1341" y="2189"/>
                  </a:cubicBezTo>
                  <a:cubicBezTo>
                    <a:pt x="1336" y="2155"/>
                    <a:pt x="1307" y="2108"/>
                    <a:pt x="1273" y="2092"/>
                  </a:cubicBezTo>
                  <a:cubicBezTo>
                    <a:pt x="1234" y="2080"/>
                    <a:pt x="1194" y="2063"/>
                    <a:pt x="1148" y="2046"/>
                  </a:cubicBezTo>
                  <a:lnTo>
                    <a:pt x="1131" y="2040"/>
                  </a:lnTo>
                  <a:lnTo>
                    <a:pt x="1114" y="2040"/>
                  </a:lnTo>
                  <a:lnTo>
                    <a:pt x="1092" y="2035"/>
                  </a:lnTo>
                  <a:cubicBezTo>
                    <a:pt x="1074" y="2006"/>
                    <a:pt x="1058" y="1972"/>
                    <a:pt x="1040" y="1943"/>
                  </a:cubicBezTo>
                  <a:cubicBezTo>
                    <a:pt x="1029" y="1916"/>
                    <a:pt x="1024" y="1888"/>
                    <a:pt x="1018" y="1859"/>
                  </a:cubicBezTo>
                  <a:cubicBezTo>
                    <a:pt x="1011" y="1836"/>
                    <a:pt x="1011" y="1814"/>
                    <a:pt x="1018" y="1791"/>
                  </a:cubicBezTo>
                  <a:cubicBezTo>
                    <a:pt x="1024" y="1773"/>
                    <a:pt x="1029" y="1751"/>
                    <a:pt x="1034" y="1733"/>
                  </a:cubicBezTo>
                  <a:cubicBezTo>
                    <a:pt x="1045" y="1717"/>
                    <a:pt x="1058" y="1699"/>
                    <a:pt x="1069" y="1678"/>
                  </a:cubicBezTo>
                  <a:cubicBezTo>
                    <a:pt x="1086" y="1654"/>
                    <a:pt x="1103" y="1637"/>
                    <a:pt x="1126" y="1620"/>
                  </a:cubicBezTo>
                  <a:cubicBezTo>
                    <a:pt x="1160" y="1597"/>
                    <a:pt x="1200" y="1575"/>
                    <a:pt x="1239" y="1557"/>
                  </a:cubicBezTo>
                  <a:cubicBezTo>
                    <a:pt x="1291" y="1534"/>
                    <a:pt x="1347" y="1518"/>
                    <a:pt x="1415" y="1507"/>
                  </a:cubicBezTo>
                  <a:cubicBezTo>
                    <a:pt x="1455" y="1500"/>
                    <a:pt x="1489" y="1500"/>
                    <a:pt x="1523" y="1500"/>
                  </a:cubicBezTo>
                  <a:cubicBezTo>
                    <a:pt x="1557" y="1500"/>
                    <a:pt x="1585" y="1500"/>
                    <a:pt x="1620" y="1507"/>
                  </a:cubicBezTo>
                  <a:cubicBezTo>
                    <a:pt x="1688" y="1518"/>
                    <a:pt x="1750" y="1534"/>
                    <a:pt x="1808" y="1557"/>
                  </a:cubicBezTo>
                  <a:cubicBezTo>
                    <a:pt x="1847" y="1575"/>
                    <a:pt x="1887" y="1597"/>
                    <a:pt x="1926" y="1626"/>
                  </a:cubicBezTo>
                  <a:cubicBezTo>
                    <a:pt x="1932" y="1631"/>
                    <a:pt x="1950" y="1631"/>
                    <a:pt x="1960" y="1631"/>
                  </a:cubicBezTo>
                  <a:cubicBezTo>
                    <a:pt x="1984" y="1631"/>
                    <a:pt x="2007" y="1626"/>
                    <a:pt x="2023" y="1602"/>
                  </a:cubicBezTo>
                  <a:cubicBezTo>
                    <a:pt x="2041" y="1592"/>
                    <a:pt x="2046" y="1575"/>
                    <a:pt x="2041" y="1552"/>
                  </a:cubicBezTo>
                  <a:cubicBezTo>
                    <a:pt x="2034" y="1461"/>
                    <a:pt x="2034" y="1376"/>
                    <a:pt x="2046" y="1296"/>
                  </a:cubicBezTo>
                  <a:cubicBezTo>
                    <a:pt x="2057" y="1227"/>
                    <a:pt x="2068" y="1172"/>
                    <a:pt x="2091" y="1114"/>
                  </a:cubicBezTo>
                  <a:cubicBezTo>
                    <a:pt x="2109" y="1086"/>
                    <a:pt x="2125" y="1057"/>
                    <a:pt x="2143" y="1030"/>
                  </a:cubicBezTo>
                  <a:cubicBezTo>
                    <a:pt x="2154" y="1012"/>
                    <a:pt x="2171" y="996"/>
                    <a:pt x="2194" y="978"/>
                  </a:cubicBezTo>
                  <a:cubicBezTo>
                    <a:pt x="2211" y="967"/>
                    <a:pt x="2228" y="955"/>
                    <a:pt x="2251" y="944"/>
                  </a:cubicBezTo>
                  <a:cubicBezTo>
                    <a:pt x="2273" y="938"/>
                    <a:pt x="2296" y="927"/>
                    <a:pt x="2325" y="927"/>
                  </a:cubicBezTo>
                  <a:cubicBezTo>
                    <a:pt x="2341" y="921"/>
                    <a:pt x="2353" y="921"/>
                    <a:pt x="2364" y="921"/>
                  </a:cubicBezTo>
                  <a:cubicBezTo>
                    <a:pt x="2382" y="921"/>
                    <a:pt x="2398" y="921"/>
                    <a:pt x="2416" y="927"/>
                  </a:cubicBezTo>
                  <a:cubicBezTo>
                    <a:pt x="2461" y="933"/>
                    <a:pt x="2511" y="944"/>
                    <a:pt x="2563" y="967"/>
                  </a:cubicBezTo>
                  <a:cubicBezTo>
                    <a:pt x="2637" y="1001"/>
                    <a:pt x="2705" y="1041"/>
                    <a:pt x="2773" y="1091"/>
                  </a:cubicBezTo>
                  <a:cubicBezTo>
                    <a:pt x="2784" y="1098"/>
                    <a:pt x="2796" y="1098"/>
                    <a:pt x="2813" y="1098"/>
                  </a:cubicBezTo>
                  <a:cubicBezTo>
                    <a:pt x="2825" y="1098"/>
                    <a:pt x="2841" y="1098"/>
                    <a:pt x="2852" y="1091"/>
                  </a:cubicBezTo>
                  <a:cubicBezTo>
                    <a:pt x="2876" y="1075"/>
                    <a:pt x="2886" y="1052"/>
                    <a:pt x="2886" y="1023"/>
                  </a:cubicBezTo>
                  <a:cubicBezTo>
                    <a:pt x="2893" y="1007"/>
                    <a:pt x="2893" y="996"/>
                    <a:pt x="2893" y="983"/>
                  </a:cubicBezTo>
                  <a:cubicBezTo>
                    <a:pt x="2915" y="859"/>
                    <a:pt x="2949" y="734"/>
                    <a:pt x="3001" y="608"/>
                  </a:cubicBezTo>
                  <a:cubicBezTo>
                    <a:pt x="3046" y="511"/>
                    <a:pt x="3091" y="432"/>
                    <a:pt x="3143" y="364"/>
                  </a:cubicBezTo>
                  <a:cubicBezTo>
                    <a:pt x="3177" y="325"/>
                    <a:pt x="3211" y="285"/>
                    <a:pt x="3245" y="256"/>
                  </a:cubicBezTo>
                  <a:cubicBezTo>
                    <a:pt x="3285" y="233"/>
                    <a:pt x="3313" y="217"/>
                    <a:pt x="3342" y="199"/>
                  </a:cubicBezTo>
                  <a:cubicBezTo>
                    <a:pt x="3371" y="194"/>
                    <a:pt x="3398" y="183"/>
                    <a:pt x="3432" y="177"/>
                  </a:cubicBezTo>
                  <a:close/>
                  <a:moveTo>
                    <a:pt x="3484" y="0"/>
                  </a:moveTo>
                  <a:cubicBezTo>
                    <a:pt x="3450" y="0"/>
                    <a:pt x="3416" y="7"/>
                    <a:pt x="3382" y="12"/>
                  </a:cubicBezTo>
                  <a:cubicBezTo>
                    <a:pt x="3279" y="29"/>
                    <a:pt x="3188" y="86"/>
                    <a:pt x="3109" y="154"/>
                  </a:cubicBezTo>
                  <a:cubicBezTo>
                    <a:pt x="3030" y="228"/>
                    <a:pt x="2961" y="325"/>
                    <a:pt x="2910" y="421"/>
                  </a:cubicBezTo>
                  <a:cubicBezTo>
                    <a:pt x="2831" y="563"/>
                    <a:pt x="2779" y="723"/>
                    <a:pt x="2750" y="881"/>
                  </a:cubicBezTo>
                  <a:cubicBezTo>
                    <a:pt x="2635" y="815"/>
                    <a:pt x="2502" y="765"/>
                    <a:pt x="2371" y="765"/>
                  </a:cubicBezTo>
                  <a:cubicBezTo>
                    <a:pt x="2289" y="765"/>
                    <a:pt x="2207" y="785"/>
                    <a:pt x="2131" y="831"/>
                  </a:cubicBezTo>
                  <a:cubicBezTo>
                    <a:pt x="2029" y="887"/>
                    <a:pt x="1966" y="996"/>
                    <a:pt x="1926" y="1103"/>
                  </a:cubicBezTo>
                  <a:cubicBezTo>
                    <a:pt x="1905" y="1166"/>
                    <a:pt x="1892" y="1240"/>
                    <a:pt x="1881" y="1308"/>
                  </a:cubicBezTo>
                  <a:cubicBezTo>
                    <a:pt x="1881" y="1342"/>
                    <a:pt x="1876" y="1376"/>
                    <a:pt x="1876" y="1410"/>
                  </a:cubicBezTo>
                  <a:cubicBezTo>
                    <a:pt x="1779" y="1364"/>
                    <a:pt x="1671" y="1342"/>
                    <a:pt x="1564" y="1337"/>
                  </a:cubicBezTo>
                  <a:cubicBezTo>
                    <a:pt x="1549" y="1336"/>
                    <a:pt x="1534" y="1336"/>
                    <a:pt x="1520" y="1336"/>
                  </a:cubicBezTo>
                  <a:cubicBezTo>
                    <a:pt x="1379" y="1336"/>
                    <a:pt x="1237" y="1365"/>
                    <a:pt x="1108" y="1432"/>
                  </a:cubicBezTo>
                  <a:cubicBezTo>
                    <a:pt x="989" y="1495"/>
                    <a:pt x="887" y="1602"/>
                    <a:pt x="859" y="1733"/>
                  </a:cubicBezTo>
                  <a:cubicBezTo>
                    <a:pt x="841" y="1807"/>
                    <a:pt x="848" y="1882"/>
                    <a:pt x="864" y="1950"/>
                  </a:cubicBezTo>
                  <a:cubicBezTo>
                    <a:pt x="869" y="1978"/>
                    <a:pt x="882" y="2001"/>
                    <a:pt x="893" y="2024"/>
                  </a:cubicBezTo>
                  <a:cubicBezTo>
                    <a:pt x="853" y="2024"/>
                    <a:pt x="814" y="2029"/>
                    <a:pt x="779" y="2040"/>
                  </a:cubicBezTo>
                  <a:cubicBezTo>
                    <a:pt x="704" y="2053"/>
                    <a:pt x="631" y="2080"/>
                    <a:pt x="563" y="2114"/>
                  </a:cubicBezTo>
                  <a:cubicBezTo>
                    <a:pt x="534" y="2126"/>
                    <a:pt x="512" y="2143"/>
                    <a:pt x="484" y="2160"/>
                  </a:cubicBezTo>
                  <a:cubicBezTo>
                    <a:pt x="473" y="2166"/>
                    <a:pt x="460" y="2177"/>
                    <a:pt x="444" y="2182"/>
                  </a:cubicBezTo>
                  <a:cubicBezTo>
                    <a:pt x="426" y="2194"/>
                    <a:pt x="404" y="2211"/>
                    <a:pt x="387" y="2228"/>
                  </a:cubicBezTo>
                  <a:cubicBezTo>
                    <a:pt x="342" y="2268"/>
                    <a:pt x="302" y="2318"/>
                    <a:pt x="274" y="2376"/>
                  </a:cubicBezTo>
                  <a:cubicBezTo>
                    <a:pt x="261" y="2404"/>
                    <a:pt x="250" y="2433"/>
                    <a:pt x="245" y="2462"/>
                  </a:cubicBezTo>
                  <a:cubicBezTo>
                    <a:pt x="245" y="2483"/>
                    <a:pt x="239" y="2501"/>
                    <a:pt x="239" y="2523"/>
                  </a:cubicBezTo>
                  <a:cubicBezTo>
                    <a:pt x="239" y="2546"/>
                    <a:pt x="245" y="2569"/>
                    <a:pt x="245" y="2591"/>
                  </a:cubicBezTo>
                  <a:cubicBezTo>
                    <a:pt x="250" y="2625"/>
                    <a:pt x="261" y="2654"/>
                    <a:pt x="279" y="2683"/>
                  </a:cubicBezTo>
                  <a:cubicBezTo>
                    <a:pt x="290" y="2706"/>
                    <a:pt x="308" y="2728"/>
                    <a:pt x="324" y="2751"/>
                  </a:cubicBezTo>
                  <a:cubicBezTo>
                    <a:pt x="256" y="2779"/>
                    <a:pt x="193" y="2819"/>
                    <a:pt x="137" y="2871"/>
                  </a:cubicBezTo>
                  <a:cubicBezTo>
                    <a:pt x="85" y="2927"/>
                    <a:pt x="46" y="2995"/>
                    <a:pt x="23" y="3069"/>
                  </a:cubicBezTo>
                  <a:cubicBezTo>
                    <a:pt x="1" y="3144"/>
                    <a:pt x="6" y="3223"/>
                    <a:pt x="17" y="3302"/>
                  </a:cubicBezTo>
                  <a:cubicBezTo>
                    <a:pt x="29" y="3370"/>
                    <a:pt x="57" y="3444"/>
                    <a:pt x="91" y="3506"/>
                  </a:cubicBezTo>
                  <a:cubicBezTo>
                    <a:pt x="109" y="3540"/>
                    <a:pt x="132" y="3569"/>
                    <a:pt x="148" y="3598"/>
                  </a:cubicBezTo>
                  <a:cubicBezTo>
                    <a:pt x="177" y="3632"/>
                    <a:pt x="205" y="3666"/>
                    <a:pt x="239" y="3700"/>
                  </a:cubicBezTo>
                  <a:cubicBezTo>
                    <a:pt x="302" y="3757"/>
                    <a:pt x="370" y="3808"/>
                    <a:pt x="449" y="3853"/>
                  </a:cubicBezTo>
                  <a:cubicBezTo>
                    <a:pt x="353" y="3939"/>
                    <a:pt x="279" y="4035"/>
                    <a:pt x="245" y="4160"/>
                  </a:cubicBezTo>
                  <a:cubicBezTo>
                    <a:pt x="216" y="4240"/>
                    <a:pt x="222" y="4330"/>
                    <a:pt x="245" y="4410"/>
                  </a:cubicBezTo>
                  <a:cubicBezTo>
                    <a:pt x="274" y="4495"/>
                    <a:pt x="324" y="4569"/>
                    <a:pt x="381" y="4631"/>
                  </a:cubicBezTo>
                  <a:cubicBezTo>
                    <a:pt x="444" y="4700"/>
                    <a:pt x="518" y="4751"/>
                    <a:pt x="597" y="4796"/>
                  </a:cubicBezTo>
                  <a:cubicBezTo>
                    <a:pt x="683" y="4848"/>
                    <a:pt x="773" y="4882"/>
                    <a:pt x="869" y="4916"/>
                  </a:cubicBezTo>
                  <a:cubicBezTo>
                    <a:pt x="1011" y="4961"/>
                    <a:pt x="1165" y="4990"/>
                    <a:pt x="1318" y="5001"/>
                  </a:cubicBezTo>
                  <a:cubicBezTo>
                    <a:pt x="1318" y="5035"/>
                    <a:pt x="1318" y="5069"/>
                    <a:pt x="1325" y="5103"/>
                  </a:cubicBezTo>
                  <a:cubicBezTo>
                    <a:pt x="1336" y="5200"/>
                    <a:pt x="1352" y="5291"/>
                    <a:pt x="1393" y="5381"/>
                  </a:cubicBezTo>
                  <a:cubicBezTo>
                    <a:pt x="1427" y="5462"/>
                    <a:pt x="1478" y="5530"/>
                    <a:pt x="1540" y="5586"/>
                  </a:cubicBezTo>
                  <a:cubicBezTo>
                    <a:pt x="1614" y="5654"/>
                    <a:pt x="1705" y="5701"/>
                    <a:pt x="1795" y="5728"/>
                  </a:cubicBezTo>
                  <a:cubicBezTo>
                    <a:pt x="1848" y="5744"/>
                    <a:pt x="1900" y="5751"/>
                    <a:pt x="1951" y="5751"/>
                  </a:cubicBezTo>
                  <a:cubicBezTo>
                    <a:pt x="2207" y="5751"/>
                    <a:pt x="2438" y="5567"/>
                    <a:pt x="2637" y="5410"/>
                  </a:cubicBezTo>
                  <a:cubicBezTo>
                    <a:pt x="2716" y="5353"/>
                    <a:pt x="2796" y="5285"/>
                    <a:pt x="2893" y="5240"/>
                  </a:cubicBezTo>
                  <a:cubicBezTo>
                    <a:pt x="2904" y="5234"/>
                    <a:pt x="2915" y="5234"/>
                    <a:pt x="2933" y="5229"/>
                  </a:cubicBezTo>
                  <a:lnTo>
                    <a:pt x="2944" y="5229"/>
                  </a:lnTo>
                  <a:cubicBezTo>
                    <a:pt x="2949" y="5234"/>
                    <a:pt x="2955" y="5234"/>
                    <a:pt x="2961" y="5240"/>
                  </a:cubicBezTo>
                  <a:cubicBezTo>
                    <a:pt x="2967" y="5245"/>
                    <a:pt x="2972" y="5257"/>
                    <a:pt x="2983" y="5263"/>
                  </a:cubicBezTo>
                  <a:cubicBezTo>
                    <a:pt x="3001" y="5291"/>
                    <a:pt x="3017" y="5326"/>
                    <a:pt x="3035" y="5360"/>
                  </a:cubicBezTo>
                  <a:cubicBezTo>
                    <a:pt x="3080" y="5478"/>
                    <a:pt x="3114" y="5604"/>
                    <a:pt x="3182" y="5711"/>
                  </a:cubicBezTo>
                  <a:cubicBezTo>
                    <a:pt x="3177" y="5819"/>
                    <a:pt x="3171" y="5927"/>
                    <a:pt x="3166" y="6035"/>
                  </a:cubicBezTo>
                  <a:cubicBezTo>
                    <a:pt x="3159" y="6205"/>
                    <a:pt x="3143" y="6376"/>
                    <a:pt x="3120" y="6546"/>
                  </a:cubicBezTo>
                  <a:cubicBezTo>
                    <a:pt x="3109" y="6643"/>
                    <a:pt x="3091" y="6734"/>
                    <a:pt x="3075" y="6826"/>
                  </a:cubicBezTo>
                  <a:cubicBezTo>
                    <a:pt x="3057" y="6939"/>
                    <a:pt x="3030" y="7047"/>
                    <a:pt x="3012" y="7154"/>
                  </a:cubicBezTo>
                  <a:cubicBezTo>
                    <a:pt x="3006" y="7183"/>
                    <a:pt x="3006" y="7212"/>
                    <a:pt x="3023" y="7240"/>
                  </a:cubicBezTo>
                  <a:cubicBezTo>
                    <a:pt x="3041" y="7269"/>
                    <a:pt x="3064" y="7285"/>
                    <a:pt x="3091" y="7291"/>
                  </a:cubicBezTo>
                  <a:cubicBezTo>
                    <a:pt x="3101" y="7295"/>
                    <a:pt x="3112" y="7297"/>
                    <a:pt x="3123" y="7297"/>
                  </a:cubicBezTo>
                  <a:cubicBezTo>
                    <a:pt x="3142" y="7297"/>
                    <a:pt x="3162" y="7290"/>
                    <a:pt x="3177" y="7280"/>
                  </a:cubicBezTo>
                  <a:cubicBezTo>
                    <a:pt x="3206" y="7262"/>
                    <a:pt x="3216" y="7240"/>
                    <a:pt x="3227" y="7212"/>
                  </a:cubicBezTo>
                  <a:cubicBezTo>
                    <a:pt x="3240" y="7183"/>
                    <a:pt x="3251" y="7149"/>
                    <a:pt x="3262" y="7120"/>
                  </a:cubicBezTo>
                  <a:cubicBezTo>
                    <a:pt x="3290" y="7007"/>
                    <a:pt x="3313" y="6894"/>
                    <a:pt x="3324" y="6797"/>
                  </a:cubicBezTo>
                  <a:cubicBezTo>
                    <a:pt x="3342" y="6672"/>
                    <a:pt x="3347" y="6541"/>
                    <a:pt x="3347" y="6382"/>
                  </a:cubicBezTo>
                  <a:cubicBezTo>
                    <a:pt x="3342" y="6262"/>
                    <a:pt x="3342" y="6137"/>
                    <a:pt x="3337" y="6018"/>
                  </a:cubicBezTo>
                  <a:lnTo>
                    <a:pt x="3337" y="5973"/>
                  </a:lnTo>
                  <a:lnTo>
                    <a:pt x="3330" y="5882"/>
                  </a:lnTo>
                  <a:lnTo>
                    <a:pt x="3330" y="5876"/>
                  </a:lnTo>
                  <a:lnTo>
                    <a:pt x="3337" y="5876"/>
                  </a:lnTo>
                  <a:lnTo>
                    <a:pt x="3347" y="5887"/>
                  </a:lnTo>
                  <a:cubicBezTo>
                    <a:pt x="3421" y="5945"/>
                    <a:pt x="3518" y="5967"/>
                    <a:pt x="3581" y="5979"/>
                  </a:cubicBezTo>
                  <a:cubicBezTo>
                    <a:pt x="3626" y="5984"/>
                    <a:pt x="3665" y="5990"/>
                    <a:pt x="3705" y="5990"/>
                  </a:cubicBezTo>
                  <a:lnTo>
                    <a:pt x="3739" y="5990"/>
                  </a:lnTo>
                  <a:cubicBezTo>
                    <a:pt x="3791" y="5984"/>
                    <a:pt x="3848" y="5973"/>
                    <a:pt x="3898" y="5961"/>
                  </a:cubicBezTo>
                  <a:cubicBezTo>
                    <a:pt x="3927" y="5950"/>
                    <a:pt x="3950" y="5939"/>
                    <a:pt x="3977" y="5932"/>
                  </a:cubicBezTo>
                  <a:cubicBezTo>
                    <a:pt x="3984" y="5927"/>
                    <a:pt x="3984" y="5927"/>
                    <a:pt x="3990" y="5927"/>
                  </a:cubicBezTo>
                  <a:lnTo>
                    <a:pt x="3995" y="5927"/>
                  </a:lnTo>
                  <a:cubicBezTo>
                    <a:pt x="3990" y="5995"/>
                    <a:pt x="3990" y="6069"/>
                    <a:pt x="3990" y="6137"/>
                  </a:cubicBezTo>
                  <a:cubicBezTo>
                    <a:pt x="3990" y="6262"/>
                    <a:pt x="3990" y="6388"/>
                    <a:pt x="4001" y="6530"/>
                  </a:cubicBezTo>
                  <a:cubicBezTo>
                    <a:pt x="4012" y="6655"/>
                    <a:pt x="4024" y="6779"/>
                    <a:pt x="4052" y="6921"/>
                  </a:cubicBezTo>
                  <a:cubicBezTo>
                    <a:pt x="4063" y="6978"/>
                    <a:pt x="4074" y="7036"/>
                    <a:pt x="4087" y="7098"/>
                  </a:cubicBezTo>
                  <a:cubicBezTo>
                    <a:pt x="4103" y="7172"/>
                    <a:pt x="4126" y="7246"/>
                    <a:pt x="4148" y="7319"/>
                  </a:cubicBezTo>
                  <a:cubicBezTo>
                    <a:pt x="4160" y="7348"/>
                    <a:pt x="4177" y="7377"/>
                    <a:pt x="4205" y="7393"/>
                  </a:cubicBezTo>
                  <a:cubicBezTo>
                    <a:pt x="4224" y="7404"/>
                    <a:pt x="4244" y="7408"/>
                    <a:pt x="4264" y="7408"/>
                  </a:cubicBezTo>
                  <a:cubicBezTo>
                    <a:pt x="4275" y="7408"/>
                    <a:pt x="4286" y="7407"/>
                    <a:pt x="4297" y="7405"/>
                  </a:cubicBezTo>
                  <a:cubicBezTo>
                    <a:pt x="4359" y="7388"/>
                    <a:pt x="4404" y="7319"/>
                    <a:pt x="4381" y="7257"/>
                  </a:cubicBezTo>
                  <a:cubicBezTo>
                    <a:pt x="4336" y="7115"/>
                    <a:pt x="4291" y="6978"/>
                    <a:pt x="4257" y="6837"/>
                  </a:cubicBezTo>
                  <a:cubicBezTo>
                    <a:pt x="4223" y="6700"/>
                    <a:pt x="4194" y="6558"/>
                    <a:pt x="4171" y="6410"/>
                  </a:cubicBezTo>
                  <a:cubicBezTo>
                    <a:pt x="4148" y="6223"/>
                    <a:pt x="4137" y="6024"/>
                    <a:pt x="4142" y="5830"/>
                  </a:cubicBezTo>
                  <a:cubicBezTo>
                    <a:pt x="4160" y="5819"/>
                    <a:pt x="4177" y="5808"/>
                    <a:pt x="4194" y="5796"/>
                  </a:cubicBezTo>
                  <a:cubicBezTo>
                    <a:pt x="4228" y="5762"/>
                    <a:pt x="4262" y="5722"/>
                    <a:pt x="4297" y="5683"/>
                  </a:cubicBezTo>
                  <a:cubicBezTo>
                    <a:pt x="4331" y="5643"/>
                    <a:pt x="4370" y="5591"/>
                    <a:pt x="4399" y="5541"/>
                  </a:cubicBezTo>
                  <a:cubicBezTo>
                    <a:pt x="4415" y="5518"/>
                    <a:pt x="4428" y="5489"/>
                    <a:pt x="4438" y="5462"/>
                  </a:cubicBezTo>
                  <a:cubicBezTo>
                    <a:pt x="4462" y="5484"/>
                    <a:pt x="4478" y="5507"/>
                    <a:pt x="4501" y="5523"/>
                  </a:cubicBezTo>
                  <a:cubicBezTo>
                    <a:pt x="4569" y="5591"/>
                    <a:pt x="4648" y="5638"/>
                    <a:pt x="4734" y="5672"/>
                  </a:cubicBezTo>
                  <a:cubicBezTo>
                    <a:pt x="4796" y="5701"/>
                    <a:pt x="4866" y="5713"/>
                    <a:pt x="4937" y="5713"/>
                  </a:cubicBezTo>
                  <a:cubicBezTo>
                    <a:pt x="4951" y="5713"/>
                    <a:pt x="4965" y="5712"/>
                    <a:pt x="4978" y="5711"/>
                  </a:cubicBezTo>
                  <a:cubicBezTo>
                    <a:pt x="5063" y="5711"/>
                    <a:pt x="5143" y="5694"/>
                    <a:pt x="5223" y="5666"/>
                  </a:cubicBezTo>
                  <a:cubicBezTo>
                    <a:pt x="5529" y="5552"/>
                    <a:pt x="5768" y="5285"/>
                    <a:pt x="5881" y="4978"/>
                  </a:cubicBezTo>
                  <a:cubicBezTo>
                    <a:pt x="5921" y="5006"/>
                    <a:pt x="5973" y="5030"/>
                    <a:pt x="6018" y="5046"/>
                  </a:cubicBezTo>
                  <a:cubicBezTo>
                    <a:pt x="6088" y="5069"/>
                    <a:pt x="6161" y="5082"/>
                    <a:pt x="6233" y="5082"/>
                  </a:cubicBezTo>
                  <a:cubicBezTo>
                    <a:pt x="6248" y="5082"/>
                    <a:pt x="6264" y="5081"/>
                    <a:pt x="6279" y="5080"/>
                  </a:cubicBezTo>
                  <a:cubicBezTo>
                    <a:pt x="6455" y="5069"/>
                    <a:pt x="6620" y="4978"/>
                    <a:pt x="6746" y="4854"/>
                  </a:cubicBezTo>
                  <a:cubicBezTo>
                    <a:pt x="6807" y="4791"/>
                    <a:pt x="6859" y="4717"/>
                    <a:pt x="6893" y="4644"/>
                  </a:cubicBezTo>
                  <a:cubicBezTo>
                    <a:pt x="6938" y="4558"/>
                    <a:pt x="6961" y="4466"/>
                    <a:pt x="6972" y="4376"/>
                  </a:cubicBezTo>
                  <a:cubicBezTo>
                    <a:pt x="6985" y="4280"/>
                    <a:pt x="6978" y="4183"/>
                    <a:pt x="6944" y="4091"/>
                  </a:cubicBezTo>
                  <a:cubicBezTo>
                    <a:pt x="6938" y="4070"/>
                    <a:pt x="6933" y="4046"/>
                    <a:pt x="6922" y="4030"/>
                  </a:cubicBezTo>
                  <a:cubicBezTo>
                    <a:pt x="6956" y="4023"/>
                    <a:pt x="6990" y="4018"/>
                    <a:pt x="7024" y="4018"/>
                  </a:cubicBezTo>
                  <a:cubicBezTo>
                    <a:pt x="7137" y="3996"/>
                    <a:pt x="7240" y="3933"/>
                    <a:pt x="7325" y="3860"/>
                  </a:cubicBezTo>
                  <a:cubicBezTo>
                    <a:pt x="7415" y="3779"/>
                    <a:pt x="7478" y="3677"/>
                    <a:pt x="7512" y="3569"/>
                  </a:cubicBezTo>
                  <a:cubicBezTo>
                    <a:pt x="7552" y="3450"/>
                    <a:pt x="7546" y="3319"/>
                    <a:pt x="7523" y="3199"/>
                  </a:cubicBezTo>
                  <a:cubicBezTo>
                    <a:pt x="7496" y="3092"/>
                    <a:pt x="7439" y="3000"/>
                    <a:pt x="7376" y="2910"/>
                  </a:cubicBezTo>
                  <a:cubicBezTo>
                    <a:pt x="7302" y="2824"/>
                    <a:pt x="7211" y="2751"/>
                    <a:pt x="7121" y="2694"/>
                  </a:cubicBezTo>
                  <a:cubicBezTo>
                    <a:pt x="7024" y="2632"/>
                    <a:pt x="6916" y="2580"/>
                    <a:pt x="6807" y="2541"/>
                  </a:cubicBezTo>
                  <a:cubicBezTo>
                    <a:pt x="6796" y="2541"/>
                    <a:pt x="6785" y="2535"/>
                    <a:pt x="6768" y="2530"/>
                  </a:cubicBezTo>
                  <a:cubicBezTo>
                    <a:pt x="6802" y="2512"/>
                    <a:pt x="6830" y="2489"/>
                    <a:pt x="6865" y="2467"/>
                  </a:cubicBezTo>
                  <a:cubicBezTo>
                    <a:pt x="6944" y="2404"/>
                    <a:pt x="7024" y="2331"/>
                    <a:pt x="7069" y="2234"/>
                  </a:cubicBezTo>
                  <a:cubicBezTo>
                    <a:pt x="7109" y="2160"/>
                    <a:pt x="7126" y="2080"/>
                    <a:pt x="7121" y="1995"/>
                  </a:cubicBezTo>
                  <a:cubicBezTo>
                    <a:pt x="7114" y="1950"/>
                    <a:pt x="7103" y="1909"/>
                    <a:pt x="7087" y="1864"/>
                  </a:cubicBezTo>
                  <a:cubicBezTo>
                    <a:pt x="7064" y="1825"/>
                    <a:pt x="7040" y="1791"/>
                    <a:pt x="7012" y="1757"/>
                  </a:cubicBezTo>
                  <a:cubicBezTo>
                    <a:pt x="6967" y="1694"/>
                    <a:pt x="6893" y="1643"/>
                    <a:pt x="6825" y="1602"/>
                  </a:cubicBezTo>
                  <a:cubicBezTo>
                    <a:pt x="6728" y="1557"/>
                    <a:pt x="6631" y="1529"/>
                    <a:pt x="6529" y="1518"/>
                  </a:cubicBezTo>
                  <a:cubicBezTo>
                    <a:pt x="6489" y="1514"/>
                    <a:pt x="6449" y="1512"/>
                    <a:pt x="6409" y="1512"/>
                  </a:cubicBezTo>
                  <a:cubicBezTo>
                    <a:pt x="6335" y="1512"/>
                    <a:pt x="6262" y="1518"/>
                    <a:pt x="6188" y="1529"/>
                  </a:cubicBezTo>
                  <a:cubicBezTo>
                    <a:pt x="6166" y="1534"/>
                    <a:pt x="6138" y="1541"/>
                    <a:pt x="6114" y="1547"/>
                  </a:cubicBezTo>
                  <a:cubicBezTo>
                    <a:pt x="6132" y="1478"/>
                    <a:pt x="6138" y="1410"/>
                    <a:pt x="6132" y="1342"/>
                  </a:cubicBezTo>
                  <a:cubicBezTo>
                    <a:pt x="6120" y="1268"/>
                    <a:pt x="6104" y="1193"/>
                    <a:pt x="6064" y="1125"/>
                  </a:cubicBezTo>
                  <a:cubicBezTo>
                    <a:pt x="6023" y="1057"/>
                    <a:pt x="5973" y="1007"/>
                    <a:pt x="5910" y="962"/>
                  </a:cubicBezTo>
                  <a:cubicBezTo>
                    <a:pt x="5853" y="927"/>
                    <a:pt x="5791" y="899"/>
                    <a:pt x="5729" y="881"/>
                  </a:cubicBezTo>
                  <a:cubicBezTo>
                    <a:pt x="5677" y="871"/>
                    <a:pt x="5625" y="864"/>
                    <a:pt x="5575" y="864"/>
                  </a:cubicBezTo>
                  <a:cubicBezTo>
                    <a:pt x="5548" y="864"/>
                    <a:pt x="5521" y="866"/>
                    <a:pt x="5495" y="870"/>
                  </a:cubicBezTo>
                  <a:cubicBezTo>
                    <a:pt x="5450" y="876"/>
                    <a:pt x="5409" y="881"/>
                    <a:pt x="5370" y="899"/>
                  </a:cubicBezTo>
                  <a:cubicBezTo>
                    <a:pt x="5325" y="910"/>
                    <a:pt x="5285" y="927"/>
                    <a:pt x="5246" y="944"/>
                  </a:cubicBezTo>
                  <a:cubicBezTo>
                    <a:pt x="5233" y="949"/>
                    <a:pt x="5228" y="949"/>
                    <a:pt x="5223" y="955"/>
                  </a:cubicBezTo>
                  <a:cubicBezTo>
                    <a:pt x="5212" y="842"/>
                    <a:pt x="5188" y="728"/>
                    <a:pt x="5137" y="626"/>
                  </a:cubicBezTo>
                  <a:cubicBezTo>
                    <a:pt x="5068" y="501"/>
                    <a:pt x="4944" y="398"/>
                    <a:pt x="4796" y="375"/>
                  </a:cubicBezTo>
                  <a:cubicBezTo>
                    <a:pt x="4766" y="370"/>
                    <a:pt x="4737" y="368"/>
                    <a:pt x="4707" y="368"/>
                  </a:cubicBezTo>
                  <a:cubicBezTo>
                    <a:pt x="4579" y="368"/>
                    <a:pt x="4453" y="413"/>
                    <a:pt x="4342" y="477"/>
                  </a:cubicBezTo>
                  <a:cubicBezTo>
                    <a:pt x="4262" y="524"/>
                    <a:pt x="4189" y="587"/>
                    <a:pt x="4126" y="648"/>
                  </a:cubicBezTo>
                  <a:cubicBezTo>
                    <a:pt x="4108" y="666"/>
                    <a:pt x="4092" y="689"/>
                    <a:pt x="4074" y="705"/>
                  </a:cubicBezTo>
                  <a:cubicBezTo>
                    <a:pt x="4069" y="677"/>
                    <a:pt x="4058" y="648"/>
                    <a:pt x="4052" y="614"/>
                  </a:cubicBezTo>
                  <a:cubicBezTo>
                    <a:pt x="4029" y="506"/>
                    <a:pt x="3995" y="398"/>
                    <a:pt x="3943" y="296"/>
                  </a:cubicBezTo>
                  <a:cubicBezTo>
                    <a:pt x="3893" y="199"/>
                    <a:pt x="3819" y="115"/>
                    <a:pt x="3722" y="63"/>
                  </a:cubicBezTo>
                  <a:cubicBezTo>
                    <a:pt x="3654" y="18"/>
                    <a:pt x="3568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2"/>
            <p:cNvSpPr/>
            <p:nvPr/>
          </p:nvSpPr>
          <p:spPr>
            <a:xfrm flipH="1">
              <a:off x="2046931" y="3637681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0"/>
                  </a:moveTo>
                  <a:lnTo>
                    <a:pt x="187" y="92"/>
                  </a:lnTo>
                  <a:lnTo>
                    <a:pt x="187" y="142"/>
                  </a:lnTo>
                  <a:cubicBezTo>
                    <a:pt x="194" y="262"/>
                    <a:pt x="199" y="386"/>
                    <a:pt x="199" y="506"/>
                  </a:cubicBezTo>
                  <a:cubicBezTo>
                    <a:pt x="199" y="666"/>
                    <a:pt x="97" y="734"/>
                    <a:pt x="79" y="858"/>
                  </a:cubicBezTo>
                  <a:cubicBezTo>
                    <a:pt x="68" y="955"/>
                    <a:pt x="0" y="1267"/>
                    <a:pt x="29" y="1404"/>
                  </a:cubicBezTo>
                  <a:cubicBezTo>
                    <a:pt x="326" y="1465"/>
                    <a:pt x="538" y="1484"/>
                    <a:pt x="689" y="1484"/>
                  </a:cubicBezTo>
                  <a:cubicBezTo>
                    <a:pt x="958" y="1484"/>
                    <a:pt x="1028" y="1421"/>
                    <a:pt x="1028" y="1421"/>
                  </a:cubicBezTo>
                  <a:cubicBezTo>
                    <a:pt x="1012" y="1353"/>
                    <a:pt x="1000" y="1290"/>
                    <a:pt x="989" y="1228"/>
                  </a:cubicBezTo>
                  <a:cubicBezTo>
                    <a:pt x="966" y="1091"/>
                    <a:pt x="863" y="779"/>
                    <a:pt x="852" y="648"/>
                  </a:cubicBezTo>
                  <a:cubicBezTo>
                    <a:pt x="847" y="512"/>
                    <a:pt x="841" y="386"/>
                    <a:pt x="841" y="262"/>
                  </a:cubicBezTo>
                  <a:cubicBezTo>
                    <a:pt x="841" y="194"/>
                    <a:pt x="841" y="120"/>
                    <a:pt x="847" y="52"/>
                  </a:cubicBezTo>
                  <a:lnTo>
                    <a:pt x="847" y="52"/>
                  </a:lnTo>
                  <a:cubicBezTo>
                    <a:pt x="813" y="63"/>
                    <a:pt x="784" y="74"/>
                    <a:pt x="750" y="86"/>
                  </a:cubicBezTo>
                  <a:cubicBezTo>
                    <a:pt x="698" y="97"/>
                    <a:pt x="648" y="108"/>
                    <a:pt x="596" y="114"/>
                  </a:cubicBezTo>
                  <a:lnTo>
                    <a:pt x="556" y="114"/>
                  </a:lnTo>
                  <a:cubicBezTo>
                    <a:pt x="517" y="114"/>
                    <a:pt x="477" y="108"/>
                    <a:pt x="438" y="103"/>
                  </a:cubicBezTo>
                  <a:cubicBezTo>
                    <a:pt x="370" y="92"/>
                    <a:pt x="278" y="69"/>
                    <a:pt x="199" y="11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2"/>
            <p:cNvSpPr/>
            <p:nvPr/>
          </p:nvSpPr>
          <p:spPr>
            <a:xfrm flipH="1">
              <a:off x="1954132" y="3470003"/>
              <a:ext cx="207517" cy="163854"/>
            </a:xfrm>
            <a:custGeom>
              <a:avLst/>
              <a:gdLst/>
              <a:ahLst/>
              <a:cxnLst/>
              <a:rect l="l" t="t" r="r" b="b"/>
              <a:pathLst>
                <a:path w="7053" h="5569" extrusionOk="0">
                  <a:moveTo>
                    <a:pt x="3154" y="0"/>
                  </a:moveTo>
                  <a:cubicBezTo>
                    <a:pt x="3120" y="6"/>
                    <a:pt x="3091" y="11"/>
                    <a:pt x="3069" y="23"/>
                  </a:cubicBezTo>
                  <a:cubicBezTo>
                    <a:pt x="3035" y="34"/>
                    <a:pt x="3006" y="58"/>
                    <a:pt x="2972" y="79"/>
                  </a:cubicBezTo>
                  <a:cubicBezTo>
                    <a:pt x="2933" y="108"/>
                    <a:pt x="2899" y="142"/>
                    <a:pt x="2865" y="187"/>
                  </a:cubicBezTo>
                  <a:cubicBezTo>
                    <a:pt x="2813" y="255"/>
                    <a:pt x="2768" y="336"/>
                    <a:pt x="2728" y="433"/>
                  </a:cubicBezTo>
                  <a:cubicBezTo>
                    <a:pt x="2671" y="551"/>
                    <a:pt x="2637" y="682"/>
                    <a:pt x="2620" y="801"/>
                  </a:cubicBezTo>
                  <a:cubicBezTo>
                    <a:pt x="2614" y="819"/>
                    <a:pt x="2614" y="829"/>
                    <a:pt x="2614" y="847"/>
                  </a:cubicBezTo>
                  <a:cubicBezTo>
                    <a:pt x="2614" y="876"/>
                    <a:pt x="2597" y="898"/>
                    <a:pt x="2574" y="910"/>
                  </a:cubicBezTo>
                  <a:cubicBezTo>
                    <a:pt x="2563" y="921"/>
                    <a:pt x="2552" y="921"/>
                    <a:pt x="2535" y="921"/>
                  </a:cubicBezTo>
                  <a:cubicBezTo>
                    <a:pt x="2518" y="921"/>
                    <a:pt x="2506" y="921"/>
                    <a:pt x="2495" y="910"/>
                  </a:cubicBezTo>
                  <a:cubicBezTo>
                    <a:pt x="2427" y="858"/>
                    <a:pt x="2359" y="819"/>
                    <a:pt x="2285" y="790"/>
                  </a:cubicBezTo>
                  <a:cubicBezTo>
                    <a:pt x="2233" y="767"/>
                    <a:pt x="2188" y="756"/>
                    <a:pt x="2143" y="750"/>
                  </a:cubicBezTo>
                  <a:cubicBezTo>
                    <a:pt x="2125" y="745"/>
                    <a:pt x="2109" y="745"/>
                    <a:pt x="2091" y="745"/>
                  </a:cubicBezTo>
                  <a:lnTo>
                    <a:pt x="2052" y="745"/>
                  </a:lnTo>
                  <a:cubicBezTo>
                    <a:pt x="2023" y="750"/>
                    <a:pt x="1994" y="756"/>
                    <a:pt x="1973" y="767"/>
                  </a:cubicBezTo>
                  <a:cubicBezTo>
                    <a:pt x="1955" y="779"/>
                    <a:pt x="1932" y="790"/>
                    <a:pt x="1915" y="801"/>
                  </a:cubicBezTo>
                  <a:lnTo>
                    <a:pt x="1864" y="853"/>
                  </a:lnTo>
                  <a:cubicBezTo>
                    <a:pt x="1847" y="881"/>
                    <a:pt x="1829" y="910"/>
                    <a:pt x="1819" y="937"/>
                  </a:cubicBezTo>
                  <a:cubicBezTo>
                    <a:pt x="1795" y="989"/>
                    <a:pt x="1779" y="1052"/>
                    <a:pt x="1768" y="1120"/>
                  </a:cubicBezTo>
                  <a:cubicBezTo>
                    <a:pt x="1761" y="1199"/>
                    <a:pt x="1756" y="1285"/>
                    <a:pt x="1768" y="1375"/>
                  </a:cubicBezTo>
                  <a:cubicBezTo>
                    <a:pt x="1768" y="1398"/>
                    <a:pt x="1761" y="1414"/>
                    <a:pt x="1750" y="1427"/>
                  </a:cubicBezTo>
                  <a:cubicBezTo>
                    <a:pt x="1734" y="1443"/>
                    <a:pt x="1711" y="1455"/>
                    <a:pt x="1682" y="1455"/>
                  </a:cubicBezTo>
                  <a:cubicBezTo>
                    <a:pt x="1671" y="1455"/>
                    <a:pt x="1659" y="1455"/>
                    <a:pt x="1648" y="1443"/>
                  </a:cubicBezTo>
                  <a:cubicBezTo>
                    <a:pt x="1609" y="1421"/>
                    <a:pt x="1569" y="1398"/>
                    <a:pt x="1529" y="1375"/>
                  </a:cubicBezTo>
                  <a:cubicBezTo>
                    <a:pt x="1472" y="1353"/>
                    <a:pt x="1409" y="1341"/>
                    <a:pt x="1341" y="1330"/>
                  </a:cubicBezTo>
                  <a:cubicBezTo>
                    <a:pt x="1313" y="1324"/>
                    <a:pt x="1279" y="1324"/>
                    <a:pt x="1250" y="1324"/>
                  </a:cubicBezTo>
                  <a:cubicBezTo>
                    <a:pt x="1210" y="1324"/>
                    <a:pt x="1176" y="1324"/>
                    <a:pt x="1142" y="1330"/>
                  </a:cubicBezTo>
                  <a:cubicBezTo>
                    <a:pt x="1074" y="1341"/>
                    <a:pt x="1011" y="1359"/>
                    <a:pt x="961" y="1380"/>
                  </a:cubicBezTo>
                  <a:cubicBezTo>
                    <a:pt x="921" y="1398"/>
                    <a:pt x="882" y="1421"/>
                    <a:pt x="853" y="1443"/>
                  </a:cubicBezTo>
                  <a:cubicBezTo>
                    <a:pt x="830" y="1461"/>
                    <a:pt x="807" y="1477"/>
                    <a:pt x="790" y="1500"/>
                  </a:cubicBezTo>
                  <a:cubicBezTo>
                    <a:pt x="779" y="1517"/>
                    <a:pt x="767" y="1540"/>
                    <a:pt x="756" y="1558"/>
                  </a:cubicBezTo>
                  <a:cubicBezTo>
                    <a:pt x="751" y="1574"/>
                    <a:pt x="745" y="1597"/>
                    <a:pt x="738" y="1614"/>
                  </a:cubicBezTo>
                  <a:lnTo>
                    <a:pt x="738" y="1682"/>
                  </a:lnTo>
                  <a:cubicBezTo>
                    <a:pt x="745" y="1710"/>
                    <a:pt x="756" y="1739"/>
                    <a:pt x="762" y="1762"/>
                  </a:cubicBezTo>
                  <a:cubicBezTo>
                    <a:pt x="779" y="1796"/>
                    <a:pt x="796" y="1830"/>
                    <a:pt x="813" y="1858"/>
                  </a:cubicBezTo>
                  <a:lnTo>
                    <a:pt x="841" y="1865"/>
                  </a:lnTo>
                  <a:lnTo>
                    <a:pt x="853" y="1865"/>
                  </a:lnTo>
                  <a:lnTo>
                    <a:pt x="875" y="1870"/>
                  </a:lnTo>
                  <a:cubicBezTo>
                    <a:pt x="916" y="1881"/>
                    <a:pt x="961" y="1899"/>
                    <a:pt x="1000" y="1915"/>
                  </a:cubicBezTo>
                  <a:cubicBezTo>
                    <a:pt x="1034" y="1933"/>
                    <a:pt x="1058" y="1978"/>
                    <a:pt x="1069" y="2006"/>
                  </a:cubicBezTo>
                  <a:cubicBezTo>
                    <a:pt x="1079" y="2046"/>
                    <a:pt x="1074" y="2091"/>
                    <a:pt x="1052" y="2125"/>
                  </a:cubicBezTo>
                  <a:cubicBezTo>
                    <a:pt x="1023" y="2171"/>
                    <a:pt x="972" y="2199"/>
                    <a:pt x="916" y="2199"/>
                  </a:cubicBezTo>
                  <a:cubicBezTo>
                    <a:pt x="893" y="2199"/>
                    <a:pt x="864" y="2193"/>
                    <a:pt x="848" y="2177"/>
                  </a:cubicBezTo>
                  <a:cubicBezTo>
                    <a:pt x="819" y="2159"/>
                    <a:pt x="790" y="2143"/>
                    <a:pt x="762" y="2130"/>
                  </a:cubicBezTo>
                  <a:cubicBezTo>
                    <a:pt x="728" y="2120"/>
                    <a:pt x="693" y="2109"/>
                    <a:pt x="654" y="2103"/>
                  </a:cubicBezTo>
                  <a:cubicBezTo>
                    <a:pt x="631" y="2096"/>
                    <a:pt x="609" y="2096"/>
                    <a:pt x="591" y="2096"/>
                  </a:cubicBezTo>
                  <a:cubicBezTo>
                    <a:pt x="568" y="2096"/>
                    <a:pt x="541" y="2096"/>
                    <a:pt x="518" y="2103"/>
                  </a:cubicBezTo>
                  <a:cubicBezTo>
                    <a:pt x="473" y="2109"/>
                    <a:pt x="432" y="2120"/>
                    <a:pt x="392" y="2137"/>
                  </a:cubicBezTo>
                  <a:cubicBezTo>
                    <a:pt x="363" y="2148"/>
                    <a:pt x="342" y="2159"/>
                    <a:pt x="313" y="2177"/>
                  </a:cubicBezTo>
                  <a:cubicBezTo>
                    <a:pt x="290" y="2199"/>
                    <a:pt x="268" y="2222"/>
                    <a:pt x="245" y="2245"/>
                  </a:cubicBezTo>
                  <a:cubicBezTo>
                    <a:pt x="239" y="2261"/>
                    <a:pt x="227" y="2279"/>
                    <a:pt x="222" y="2295"/>
                  </a:cubicBezTo>
                  <a:cubicBezTo>
                    <a:pt x="216" y="2308"/>
                    <a:pt x="211" y="2313"/>
                    <a:pt x="211" y="2324"/>
                  </a:cubicBezTo>
                  <a:lnTo>
                    <a:pt x="211" y="2353"/>
                  </a:lnTo>
                  <a:lnTo>
                    <a:pt x="211" y="2364"/>
                  </a:lnTo>
                  <a:cubicBezTo>
                    <a:pt x="216" y="2369"/>
                    <a:pt x="216" y="2369"/>
                    <a:pt x="216" y="2376"/>
                  </a:cubicBezTo>
                  <a:cubicBezTo>
                    <a:pt x="222" y="2387"/>
                    <a:pt x="227" y="2392"/>
                    <a:pt x="234" y="2403"/>
                  </a:cubicBezTo>
                  <a:cubicBezTo>
                    <a:pt x="245" y="2421"/>
                    <a:pt x="261" y="2432"/>
                    <a:pt x="273" y="2444"/>
                  </a:cubicBezTo>
                  <a:cubicBezTo>
                    <a:pt x="313" y="2471"/>
                    <a:pt x="358" y="2495"/>
                    <a:pt x="410" y="2523"/>
                  </a:cubicBezTo>
                  <a:cubicBezTo>
                    <a:pt x="438" y="2534"/>
                    <a:pt x="466" y="2546"/>
                    <a:pt x="483" y="2580"/>
                  </a:cubicBezTo>
                  <a:cubicBezTo>
                    <a:pt x="500" y="2608"/>
                    <a:pt x="507" y="2642"/>
                    <a:pt x="494" y="2676"/>
                  </a:cubicBezTo>
                  <a:cubicBezTo>
                    <a:pt x="478" y="2733"/>
                    <a:pt x="432" y="2767"/>
                    <a:pt x="370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50" y="2785"/>
                    <a:pt x="200" y="2801"/>
                    <a:pt x="153" y="2819"/>
                  </a:cubicBezTo>
                  <a:cubicBezTo>
                    <a:pt x="132" y="2830"/>
                    <a:pt x="108" y="2841"/>
                    <a:pt x="85" y="2859"/>
                  </a:cubicBezTo>
                  <a:cubicBezTo>
                    <a:pt x="69" y="2870"/>
                    <a:pt x="57" y="2881"/>
                    <a:pt x="40" y="2898"/>
                  </a:cubicBezTo>
                  <a:cubicBezTo>
                    <a:pt x="35" y="2909"/>
                    <a:pt x="23" y="2927"/>
                    <a:pt x="17" y="2938"/>
                  </a:cubicBezTo>
                  <a:cubicBezTo>
                    <a:pt x="12" y="2956"/>
                    <a:pt x="6" y="2972"/>
                    <a:pt x="6" y="2990"/>
                  </a:cubicBezTo>
                  <a:cubicBezTo>
                    <a:pt x="1" y="3011"/>
                    <a:pt x="1" y="3035"/>
                    <a:pt x="6" y="3051"/>
                  </a:cubicBezTo>
                  <a:cubicBezTo>
                    <a:pt x="12" y="3085"/>
                    <a:pt x="17" y="3114"/>
                    <a:pt x="29" y="3142"/>
                  </a:cubicBezTo>
                  <a:cubicBezTo>
                    <a:pt x="46" y="3182"/>
                    <a:pt x="69" y="3216"/>
                    <a:pt x="91" y="3250"/>
                  </a:cubicBezTo>
                  <a:cubicBezTo>
                    <a:pt x="125" y="3290"/>
                    <a:pt x="166" y="3331"/>
                    <a:pt x="211" y="3370"/>
                  </a:cubicBezTo>
                  <a:cubicBezTo>
                    <a:pt x="261" y="3404"/>
                    <a:pt x="308" y="3433"/>
                    <a:pt x="358" y="3455"/>
                  </a:cubicBezTo>
                  <a:cubicBezTo>
                    <a:pt x="404" y="3472"/>
                    <a:pt x="455" y="3489"/>
                    <a:pt x="500" y="3501"/>
                  </a:cubicBezTo>
                  <a:cubicBezTo>
                    <a:pt x="557" y="3512"/>
                    <a:pt x="602" y="3569"/>
                    <a:pt x="602" y="3631"/>
                  </a:cubicBezTo>
                  <a:cubicBezTo>
                    <a:pt x="602" y="3677"/>
                    <a:pt x="580" y="3722"/>
                    <a:pt x="534" y="3751"/>
                  </a:cubicBezTo>
                  <a:cubicBezTo>
                    <a:pt x="494" y="3779"/>
                    <a:pt x="455" y="3801"/>
                    <a:pt x="415" y="3830"/>
                  </a:cubicBezTo>
                  <a:cubicBezTo>
                    <a:pt x="358" y="3876"/>
                    <a:pt x="318" y="3916"/>
                    <a:pt x="284" y="3955"/>
                  </a:cubicBezTo>
                  <a:cubicBezTo>
                    <a:pt x="268" y="3978"/>
                    <a:pt x="256" y="4006"/>
                    <a:pt x="245" y="4029"/>
                  </a:cubicBezTo>
                  <a:cubicBezTo>
                    <a:pt x="239" y="4047"/>
                    <a:pt x="234" y="4063"/>
                    <a:pt x="227" y="4081"/>
                  </a:cubicBezTo>
                  <a:lnTo>
                    <a:pt x="227" y="4120"/>
                  </a:lnTo>
                  <a:cubicBezTo>
                    <a:pt x="234" y="4142"/>
                    <a:pt x="239" y="4160"/>
                    <a:pt x="245" y="4171"/>
                  </a:cubicBezTo>
                  <a:cubicBezTo>
                    <a:pt x="256" y="4194"/>
                    <a:pt x="268" y="4210"/>
                    <a:pt x="279" y="4233"/>
                  </a:cubicBezTo>
                  <a:cubicBezTo>
                    <a:pt x="302" y="4262"/>
                    <a:pt x="336" y="4291"/>
                    <a:pt x="370" y="4325"/>
                  </a:cubicBezTo>
                  <a:cubicBezTo>
                    <a:pt x="438" y="4370"/>
                    <a:pt x="507" y="4409"/>
                    <a:pt x="586" y="4443"/>
                  </a:cubicBezTo>
                  <a:cubicBezTo>
                    <a:pt x="704" y="4490"/>
                    <a:pt x="830" y="4524"/>
                    <a:pt x="961" y="4546"/>
                  </a:cubicBezTo>
                  <a:cubicBezTo>
                    <a:pt x="1029" y="4551"/>
                    <a:pt x="1097" y="4558"/>
                    <a:pt x="1160" y="4558"/>
                  </a:cubicBezTo>
                  <a:lnTo>
                    <a:pt x="1189" y="4558"/>
                  </a:lnTo>
                  <a:cubicBezTo>
                    <a:pt x="1223" y="4558"/>
                    <a:pt x="1257" y="4569"/>
                    <a:pt x="1279" y="4597"/>
                  </a:cubicBezTo>
                  <a:cubicBezTo>
                    <a:pt x="1302" y="4619"/>
                    <a:pt x="1318" y="4653"/>
                    <a:pt x="1318" y="4687"/>
                  </a:cubicBezTo>
                  <a:cubicBezTo>
                    <a:pt x="1307" y="4779"/>
                    <a:pt x="1307" y="4858"/>
                    <a:pt x="1313" y="4938"/>
                  </a:cubicBezTo>
                  <a:cubicBezTo>
                    <a:pt x="1325" y="4989"/>
                    <a:pt x="1336" y="5041"/>
                    <a:pt x="1352" y="5091"/>
                  </a:cubicBezTo>
                  <a:cubicBezTo>
                    <a:pt x="1370" y="5120"/>
                    <a:pt x="1381" y="5148"/>
                    <a:pt x="1404" y="5172"/>
                  </a:cubicBezTo>
                  <a:cubicBezTo>
                    <a:pt x="1415" y="5193"/>
                    <a:pt x="1438" y="5217"/>
                    <a:pt x="1461" y="5233"/>
                  </a:cubicBezTo>
                  <a:cubicBezTo>
                    <a:pt x="1489" y="5251"/>
                    <a:pt x="1512" y="5267"/>
                    <a:pt x="1540" y="5279"/>
                  </a:cubicBezTo>
                  <a:cubicBezTo>
                    <a:pt x="1580" y="5296"/>
                    <a:pt x="1609" y="5301"/>
                    <a:pt x="1643" y="5313"/>
                  </a:cubicBezTo>
                  <a:lnTo>
                    <a:pt x="1677" y="5313"/>
                  </a:lnTo>
                  <a:cubicBezTo>
                    <a:pt x="1688" y="5313"/>
                    <a:pt x="1700" y="5313"/>
                    <a:pt x="1716" y="5308"/>
                  </a:cubicBezTo>
                  <a:cubicBezTo>
                    <a:pt x="1750" y="5301"/>
                    <a:pt x="1790" y="5290"/>
                    <a:pt x="1824" y="5279"/>
                  </a:cubicBezTo>
                  <a:cubicBezTo>
                    <a:pt x="1966" y="5217"/>
                    <a:pt x="2086" y="5120"/>
                    <a:pt x="2205" y="5035"/>
                  </a:cubicBezTo>
                  <a:lnTo>
                    <a:pt x="2233" y="5012"/>
                  </a:lnTo>
                  <a:lnTo>
                    <a:pt x="2245" y="5001"/>
                  </a:lnTo>
                  <a:cubicBezTo>
                    <a:pt x="2301" y="4955"/>
                    <a:pt x="2353" y="4915"/>
                    <a:pt x="2409" y="4881"/>
                  </a:cubicBezTo>
                  <a:cubicBezTo>
                    <a:pt x="2438" y="4870"/>
                    <a:pt x="2466" y="4852"/>
                    <a:pt x="2495" y="4842"/>
                  </a:cubicBezTo>
                  <a:lnTo>
                    <a:pt x="2506" y="4836"/>
                  </a:lnTo>
                  <a:cubicBezTo>
                    <a:pt x="2535" y="4818"/>
                    <a:pt x="2563" y="4807"/>
                    <a:pt x="2592" y="4807"/>
                  </a:cubicBezTo>
                  <a:cubicBezTo>
                    <a:pt x="2614" y="4802"/>
                    <a:pt x="2637" y="4797"/>
                    <a:pt x="2660" y="4797"/>
                  </a:cubicBezTo>
                  <a:cubicBezTo>
                    <a:pt x="2682" y="4797"/>
                    <a:pt x="2700" y="4802"/>
                    <a:pt x="2716" y="4802"/>
                  </a:cubicBezTo>
                  <a:cubicBezTo>
                    <a:pt x="2745" y="4807"/>
                    <a:pt x="2779" y="4818"/>
                    <a:pt x="2807" y="4836"/>
                  </a:cubicBezTo>
                  <a:cubicBezTo>
                    <a:pt x="2859" y="4876"/>
                    <a:pt x="2904" y="4921"/>
                    <a:pt x="2938" y="4978"/>
                  </a:cubicBezTo>
                  <a:cubicBezTo>
                    <a:pt x="2978" y="5046"/>
                    <a:pt x="3006" y="5125"/>
                    <a:pt x="3030" y="5199"/>
                  </a:cubicBezTo>
                  <a:cubicBezTo>
                    <a:pt x="3046" y="5245"/>
                    <a:pt x="3057" y="5279"/>
                    <a:pt x="3075" y="5319"/>
                  </a:cubicBezTo>
                  <a:cubicBezTo>
                    <a:pt x="3098" y="5369"/>
                    <a:pt x="3120" y="5410"/>
                    <a:pt x="3148" y="5444"/>
                  </a:cubicBezTo>
                  <a:cubicBezTo>
                    <a:pt x="3159" y="5466"/>
                    <a:pt x="3182" y="5484"/>
                    <a:pt x="3200" y="5500"/>
                  </a:cubicBezTo>
                  <a:cubicBezTo>
                    <a:pt x="3222" y="5518"/>
                    <a:pt x="3245" y="5529"/>
                    <a:pt x="3268" y="5540"/>
                  </a:cubicBezTo>
                  <a:cubicBezTo>
                    <a:pt x="3296" y="5552"/>
                    <a:pt x="3324" y="5563"/>
                    <a:pt x="3364" y="5568"/>
                  </a:cubicBezTo>
                  <a:lnTo>
                    <a:pt x="3484" y="5568"/>
                  </a:lnTo>
                  <a:cubicBezTo>
                    <a:pt x="3523" y="5563"/>
                    <a:pt x="3563" y="5552"/>
                    <a:pt x="3602" y="5534"/>
                  </a:cubicBezTo>
                  <a:cubicBezTo>
                    <a:pt x="3654" y="5513"/>
                    <a:pt x="3705" y="5484"/>
                    <a:pt x="3756" y="5444"/>
                  </a:cubicBezTo>
                  <a:cubicBezTo>
                    <a:pt x="3807" y="5398"/>
                    <a:pt x="3853" y="5353"/>
                    <a:pt x="3893" y="5308"/>
                  </a:cubicBezTo>
                  <a:cubicBezTo>
                    <a:pt x="3932" y="5251"/>
                    <a:pt x="3972" y="5188"/>
                    <a:pt x="4001" y="5120"/>
                  </a:cubicBezTo>
                  <a:cubicBezTo>
                    <a:pt x="4011" y="5086"/>
                    <a:pt x="4024" y="5052"/>
                    <a:pt x="4035" y="5018"/>
                  </a:cubicBezTo>
                  <a:cubicBezTo>
                    <a:pt x="4046" y="4973"/>
                    <a:pt x="4092" y="4944"/>
                    <a:pt x="4137" y="4944"/>
                  </a:cubicBezTo>
                  <a:cubicBezTo>
                    <a:pt x="4176" y="4944"/>
                    <a:pt x="4211" y="4960"/>
                    <a:pt x="4228" y="4989"/>
                  </a:cubicBezTo>
                  <a:cubicBezTo>
                    <a:pt x="4257" y="5046"/>
                    <a:pt x="4284" y="5091"/>
                    <a:pt x="4313" y="5138"/>
                  </a:cubicBezTo>
                  <a:cubicBezTo>
                    <a:pt x="4347" y="5177"/>
                    <a:pt x="4376" y="5211"/>
                    <a:pt x="4415" y="5240"/>
                  </a:cubicBezTo>
                  <a:cubicBezTo>
                    <a:pt x="4449" y="5262"/>
                    <a:pt x="4483" y="5285"/>
                    <a:pt x="4517" y="5296"/>
                  </a:cubicBezTo>
                  <a:cubicBezTo>
                    <a:pt x="4552" y="5313"/>
                    <a:pt x="4586" y="5319"/>
                    <a:pt x="4620" y="5330"/>
                  </a:cubicBezTo>
                  <a:lnTo>
                    <a:pt x="4762" y="5330"/>
                  </a:lnTo>
                  <a:cubicBezTo>
                    <a:pt x="4819" y="5319"/>
                    <a:pt x="4864" y="5301"/>
                    <a:pt x="4916" y="5285"/>
                  </a:cubicBezTo>
                  <a:cubicBezTo>
                    <a:pt x="4978" y="5256"/>
                    <a:pt x="5041" y="5222"/>
                    <a:pt x="5097" y="5177"/>
                  </a:cubicBezTo>
                  <a:cubicBezTo>
                    <a:pt x="5165" y="5120"/>
                    <a:pt x="5233" y="5057"/>
                    <a:pt x="5285" y="4989"/>
                  </a:cubicBezTo>
                  <a:cubicBezTo>
                    <a:pt x="5336" y="4926"/>
                    <a:pt x="5375" y="4858"/>
                    <a:pt x="5404" y="4784"/>
                  </a:cubicBezTo>
                  <a:cubicBezTo>
                    <a:pt x="5427" y="4734"/>
                    <a:pt x="5450" y="4677"/>
                    <a:pt x="5461" y="4614"/>
                  </a:cubicBezTo>
                  <a:cubicBezTo>
                    <a:pt x="5467" y="4585"/>
                    <a:pt x="5495" y="4558"/>
                    <a:pt x="5529" y="4551"/>
                  </a:cubicBezTo>
                  <a:cubicBezTo>
                    <a:pt x="5535" y="4546"/>
                    <a:pt x="5540" y="4546"/>
                    <a:pt x="5553" y="4546"/>
                  </a:cubicBezTo>
                  <a:cubicBezTo>
                    <a:pt x="5574" y="4546"/>
                    <a:pt x="5598" y="4558"/>
                    <a:pt x="5614" y="4574"/>
                  </a:cubicBezTo>
                  <a:cubicBezTo>
                    <a:pt x="5632" y="4585"/>
                    <a:pt x="5643" y="4603"/>
                    <a:pt x="5660" y="4614"/>
                  </a:cubicBezTo>
                  <a:cubicBezTo>
                    <a:pt x="5700" y="4642"/>
                    <a:pt x="5739" y="4666"/>
                    <a:pt x="5784" y="4682"/>
                  </a:cubicBezTo>
                  <a:cubicBezTo>
                    <a:pt x="5818" y="4700"/>
                    <a:pt x="5853" y="4705"/>
                    <a:pt x="5893" y="4716"/>
                  </a:cubicBezTo>
                  <a:lnTo>
                    <a:pt x="6007" y="4716"/>
                  </a:lnTo>
                  <a:cubicBezTo>
                    <a:pt x="6052" y="4711"/>
                    <a:pt x="6098" y="4694"/>
                    <a:pt x="6138" y="4682"/>
                  </a:cubicBezTo>
                  <a:cubicBezTo>
                    <a:pt x="6177" y="4660"/>
                    <a:pt x="6222" y="4637"/>
                    <a:pt x="6262" y="4608"/>
                  </a:cubicBezTo>
                  <a:cubicBezTo>
                    <a:pt x="6308" y="4569"/>
                    <a:pt x="6342" y="4535"/>
                    <a:pt x="6376" y="4495"/>
                  </a:cubicBezTo>
                  <a:cubicBezTo>
                    <a:pt x="6405" y="4456"/>
                    <a:pt x="6432" y="4404"/>
                    <a:pt x="6455" y="4359"/>
                  </a:cubicBezTo>
                  <a:cubicBezTo>
                    <a:pt x="6473" y="4312"/>
                    <a:pt x="6489" y="4267"/>
                    <a:pt x="6495" y="4217"/>
                  </a:cubicBezTo>
                  <a:cubicBezTo>
                    <a:pt x="6500" y="4176"/>
                    <a:pt x="6500" y="4131"/>
                    <a:pt x="6495" y="4086"/>
                  </a:cubicBezTo>
                  <a:cubicBezTo>
                    <a:pt x="6489" y="4040"/>
                    <a:pt x="6473" y="3995"/>
                    <a:pt x="6455" y="3950"/>
                  </a:cubicBezTo>
                  <a:cubicBezTo>
                    <a:pt x="6432" y="3903"/>
                    <a:pt x="6410" y="3858"/>
                    <a:pt x="6382" y="3819"/>
                  </a:cubicBezTo>
                  <a:lnTo>
                    <a:pt x="6353" y="3785"/>
                  </a:lnTo>
                  <a:cubicBezTo>
                    <a:pt x="6313" y="3745"/>
                    <a:pt x="6308" y="3693"/>
                    <a:pt x="6330" y="3654"/>
                  </a:cubicBezTo>
                  <a:cubicBezTo>
                    <a:pt x="6353" y="3620"/>
                    <a:pt x="6387" y="3603"/>
                    <a:pt x="6421" y="3603"/>
                  </a:cubicBezTo>
                  <a:lnTo>
                    <a:pt x="6450" y="3603"/>
                  </a:lnTo>
                  <a:cubicBezTo>
                    <a:pt x="6484" y="3620"/>
                    <a:pt x="6518" y="3625"/>
                    <a:pt x="6558" y="3631"/>
                  </a:cubicBezTo>
                  <a:cubicBezTo>
                    <a:pt x="6575" y="3637"/>
                    <a:pt x="6592" y="3637"/>
                    <a:pt x="6615" y="3637"/>
                  </a:cubicBezTo>
                  <a:cubicBezTo>
                    <a:pt x="6631" y="3637"/>
                    <a:pt x="6654" y="3637"/>
                    <a:pt x="6671" y="3631"/>
                  </a:cubicBezTo>
                  <a:cubicBezTo>
                    <a:pt x="6717" y="3625"/>
                    <a:pt x="6751" y="3614"/>
                    <a:pt x="6785" y="3603"/>
                  </a:cubicBezTo>
                  <a:cubicBezTo>
                    <a:pt x="6814" y="3586"/>
                    <a:pt x="6841" y="3569"/>
                    <a:pt x="6875" y="3546"/>
                  </a:cubicBezTo>
                  <a:cubicBezTo>
                    <a:pt x="6909" y="3517"/>
                    <a:pt x="6938" y="3489"/>
                    <a:pt x="6961" y="3460"/>
                  </a:cubicBezTo>
                  <a:cubicBezTo>
                    <a:pt x="6984" y="3426"/>
                    <a:pt x="7001" y="3399"/>
                    <a:pt x="7019" y="3365"/>
                  </a:cubicBezTo>
                  <a:cubicBezTo>
                    <a:pt x="7029" y="3331"/>
                    <a:pt x="7040" y="3296"/>
                    <a:pt x="7046" y="3250"/>
                  </a:cubicBezTo>
                  <a:cubicBezTo>
                    <a:pt x="7053" y="3211"/>
                    <a:pt x="7053" y="3166"/>
                    <a:pt x="7046" y="3126"/>
                  </a:cubicBezTo>
                  <a:cubicBezTo>
                    <a:pt x="7040" y="3080"/>
                    <a:pt x="7029" y="3040"/>
                    <a:pt x="7012" y="3001"/>
                  </a:cubicBezTo>
                  <a:cubicBezTo>
                    <a:pt x="6995" y="2956"/>
                    <a:pt x="6972" y="2915"/>
                    <a:pt x="6938" y="2875"/>
                  </a:cubicBezTo>
                  <a:cubicBezTo>
                    <a:pt x="6899" y="2825"/>
                    <a:pt x="6854" y="2778"/>
                    <a:pt x="6796" y="2733"/>
                  </a:cubicBezTo>
                  <a:cubicBezTo>
                    <a:pt x="6717" y="2676"/>
                    <a:pt x="6626" y="2620"/>
                    <a:pt x="6518" y="2580"/>
                  </a:cubicBezTo>
                  <a:cubicBezTo>
                    <a:pt x="6410" y="2534"/>
                    <a:pt x="6296" y="2495"/>
                    <a:pt x="6172" y="2478"/>
                  </a:cubicBezTo>
                  <a:cubicBezTo>
                    <a:pt x="6132" y="2466"/>
                    <a:pt x="6103" y="2421"/>
                    <a:pt x="6103" y="2381"/>
                  </a:cubicBezTo>
                  <a:cubicBezTo>
                    <a:pt x="6103" y="2342"/>
                    <a:pt x="6125" y="2308"/>
                    <a:pt x="6172" y="2290"/>
                  </a:cubicBezTo>
                  <a:cubicBezTo>
                    <a:pt x="6200" y="2279"/>
                    <a:pt x="6222" y="2267"/>
                    <a:pt x="6245" y="2261"/>
                  </a:cubicBezTo>
                  <a:lnTo>
                    <a:pt x="6228" y="2256"/>
                  </a:lnTo>
                  <a:cubicBezTo>
                    <a:pt x="6313" y="2227"/>
                    <a:pt x="6398" y="2188"/>
                    <a:pt x="6473" y="2130"/>
                  </a:cubicBezTo>
                  <a:cubicBezTo>
                    <a:pt x="6518" y="2096"/>
                    <a:pt x="6552" y="2062"/>
                    <a:pt x="6581" y="2028"/>
                  </a:cubicBezTo>
                  <a:cubicBezTo>
                    <a:pt x="6597" y="2001"/>
                    <a:pt x="6615" y="1972"/>
                    <a:pt x="6626" y="1949"/>
                  </a:cubicBezTo>
                  <a:cubicBezTo>
                    <a:pt x="6631" y="1926"/>
                    <a:pt x="6637" y="1910"/>
                    <a:pt x="6644" y="1886"/>
                  </a:cubicBezTo>
                  <a:cubicBezTo>
                    <a:pt x="6649" y="1870"/>
                    <a:pt x="6649" y="1852"/>
                    <a:pt x="6644" y="1836"/>
                  </a:cubicBezTo>
                  <a:cubicBezTo>
                    <a:pt x="6644" y="1813"/>
                    <a:pt x="6637" y="1796"/>
                    <a:pt x="6631" y="1779"/>
                  </a:cubicBezTo>
                  <a:cubicBezTo>
                    <a:pt x="6620" y="1755"/>
                    <a:pt x="6609" y="1739"/>
                    <a:pt x="6597" y="1721"/>
                  </a:cubicBezTo>
                  <a:cubicBezTo>
                    <a:pt x="6575" y="1699"/>
                    <a:pt x="6552" y="1676"/>
                    <a:pt x="6529" y="1653"/>
                  </a:cubicBezTo>
                  <a:cubicBezTo>
                    <a:pt x="6495" y="1631"/>
                    <a:pt x="6461" y="1608"/>
                    <a:pt x="6416" y="1592"/>
                  </a:cubicBezTo>
                  <a:cubicBezTo>
                    <a:pt x="6371" y="1574"/>
                    <a:pt x="6313" y="1558"/>
                    <a:pt x="6256" y="1545"/>
                  </a:cubicBezTo>
                  <a:cubicBezTo>
                    <a:pt x="6222" y="1545"/>
                    <a:pt x="6188" y="1540"/>
                    <a:pt x="6154" y="1540"/>
                  </a:cubicBezTo>
                  <a:cubicBezTo>
                    <a:pt x="6114" y="1540"/>
                    <a:pt x="6080" y="1545"/>
                    <a:pt x="6046" y="1545"/>
                  </a:cubicBezTo>
                  <a:cubicBezTo>
                    <a:pt x="5983" y="1558"/>
                    <a:pt x="5938" y="1569"/>
                    <a:pt x="5904" y="1579"/>
                  </a:cubicBezTo>
                  <a:cubicBezTo>
                    <a:pt x="5887" y="1585"/>
                    <a:pt x="5876" y="1592"/>
                    <a:pt x="5865" y="1597"/>
                  </a:cubicBezTo>
                  <a:lnTo>
                    <a:pt x="5813" y="1614"/>
                  </a:lnTo>
                  <a:cubicBezTo>
                    <a:pt x="5768" y="1637"/>
                    <a:pt x="5716" y="1660"/>
                    <a:pt x="5666" y="1687"/>
                  </a:cubicBezTo>
                  <a:cubicBezTo>
                    <a:pt x="5648" y="1699"/>
                    <a:pt x="5632" y="1705"/>
                    <a:pt x="5608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90" y="1637"/>
                    <a:pt x="5478" y="1574"/>
                    <a:pt x="5506" y="1529"/>
                  </a:cubicBezTo>
                  <a:cubicBezTo>
                    <a:pt x="5529" y="1495"/>
                    <a:pt x="5553" y="1455"/>
                    <a:pt x="5569" y="1414"/>
                  </a:cubicBezTo>
                  <a:cubicBezTo>
                    <a:pt x="5587" y="1364"/>
                    <a:pt x="5603" y="1312"/>
                    <a:pt x="5608" y="1267"/>
                  </a:cubicBezTo>
                  <a:lnTo>
                    <a:pt x="5608" y="1176"/>
                  </a:lnTo>
                  <a:cubicBezTo>
                    <a:pt x="5603" y="1149"/>
                    <a:pt x="5598" y="1125"/>
                    <a:pt x="5587" y="1102"/>
                  </a:cubicBezTo>
                  <a:cubicBezTo>
                    <a:pt x="5580" y="1086"/>
                    <a:pt x="5569" y="1063"/>
                    <a:pt x="5558" y="1046"/>
                  </a:cubicBezTo>
                  <a:cubicBezTo>
                    <a:pt x="5540" y="1029"/>
                    <a:pt x="5524" y="1012"/>
                    <a:pt x="5512" y="1005"/>
                  </a:cubicBezTo>
                  <a:cubicBezTo>
                    <a:pt x="5490" y="989"/>
                    <a:pt x="5472" y="978"/>
                    <a:pt x="5450" y="966"/>
                  </a:cubicBezTo>
                  <a:cubicBezTo>
                    <a:pt x="5422" y="955"/>
                    <a:pt x="5393" y="949"/>
                    <a:pt x="5353" y="937"/>
                  </a:cubicBezTo>
                  <a:lnTo>
                    <a:pt x="5239" y="937"/>
                  </a:lnTo>
                  <a:cubicBezTo>
                    <a:pt x="5188" y="949"/>
                    <a:pt x="5137" y="966"/>
                    <a:pt x="5092" y="984"/>
                  </a:cubicBezTo>
                  <a:cubicBezTo>
                    <a:pt x="5034" y="1005"/>
                    <a:pt x="4978" y="1039"/>
                    <a:pt x="4927" y="1080"/>
                  </a:cubicBezTo>
                  <a:lnTo>
                    <a:pt x="4905" y="1097"/>
                  </a:lnTo>
                  <a:cubicBezTo>
                    <a:pt x="4871" y="1125"/>
                    <a:pt x="4847" y="1136"/>
                    <a:pt x="4813" y="1136"/>
                  </a:cubicBezTo>
                  <a:cubicBezTo>
                    <a:pt x="4790" y="1136"/>
                    <a:pt x="4774" y="1131"/>
                    <a:pt x="4751" y="1120"/>
                  </a:cubicBezTo>
                  <a:cubicBezTo>
                    <a:pt x="4717" y="1102"/>
                    <a:pt x="4688" y="1057"/>
                    <a:pt x="4693" y="1018"/>
                  </a:cubicBezTo>
                  <a:cubicBezTo>
                    <a:pt x="4706" y="903"/>
                    <a:pt x="4706" y="813"/>
                    <a:pt x="4700" y="727"/>
                  </a:cubicBezTo>
                  <a:cubicBezTo>
                    <a:pt x="4688" y="677"/>
                    <a:pt x="4677" y="625"/>
                    <a:pt x="4659" y="585"/>
                  </a:cubicBezTo>
                  <a:cubicBezTo>
                    <a:pt x="4648" y="562"/>
                    <a:pt x="4632" y="535"/>
                    <a:pt x="4620" y="512"/>
                  </a:cubicBezTo>
                  <a:cubicBezTo>
                    <a:pt x="4603" y="494"/>
                    <a:pt x="4591" y="483"/>
                    <a:pt x="4575" y="467"/>
                  </a:cubicBezTo>
                  <a:cubicBezTo>
                    <a:pt x="4557" y="454"/>
                    <a:pt x="4541" y="449"/>
                    <a:pt x="4523" y="438"/>
                  </a:cubicBezTo>
                  <a:cubicBezTo>
                    <a:pt x="4501" y="433"/>
                    <a:pt x="4478" y="426"/>
                    <a:pt x="4455" y="420"/>
                  </a:cubicBezTo>
                  <a:lnTo>
                    <a:pt x="4370" y="420"/>
                  </a:lnTo>
                  <a:cubicBezTo>
                    <a:pt x="4325" y="433"/>
                    <a:pt x="4284" y="443"/>
                    <a:pt x="4245" y="460"/>
                  </a:cubicBezTo>
                  <a:cubicBezTo>
                    <a:pt x="4194" y="483"/>
                    <a:pt x="4137" y="512"/>
                    <a:pt x="4086" y="551"/>
                  </a:cubicBezTo>
                  <a:cubicBezTo>
                    <a:pt x="4006" y="614"/>
                    <a:pt x="3932" y="688"/>
                    <a:pt x="3859" y="779"/>
                  </a:cubicBezTo>
                  <a:lnTo>
                    <a:pt x="3830" y="819"/>
                  </a:lnTo>
                  <a:cubicBezTo>
                    <a:pt x="3807" y="853"/>
                    <a:pt x="3780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60" y="829"/>
                    <a:pt x="3649" y="795"/>
                  </a:cubicBezTo>
                  <a:cubicBezTo>
                    <a:pt x="3636" y="745"/>
                    <a:pt x="3631" y="693"/>
                    <a:pt x="3620" y="643"/>
                  </a:cubicBezTo>
                  <a:cubicBezTo>
                    <a:pt x="3597" y="512"/>
                    <a:pt x="3568" y="375"/>
                    <a:pt x="3518" y="244"/>
                  </a:cubicBezTo>
                  <a:cubicBezTo>
                    <a:pt x="3500" y="199"/>
                    <a:pt x="3478" y="160"/>
                    <a:pt x="3450" y="126"/>
                  </a:cubicBezTo>
                  <a:cubicBezTo>
                    <a:pt x="3432" y="97"/>
                    <a:pt x="3410" y="79"/>
                    <a:pt x="3387" y="58"/>
                  </a:cubicBezTo>
                  <a:cubicBezTo>
                    <a:pt x="3371" y="45"/>
                    <a:pt x="3347" y="34"/>
                    <a:pt x="3324" y="23"/>
                  </a:cubicBezTo>
                  <a:cubicBezTo>
                    <a:pt x="3296" y="11"/>
                    <a:pt x="3274" y="6"/>
                    <a:pt x="3245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2"/>
            <p:cNvSpPr/>
            <p:nvPr/>
          </p:nvSpPr>
          <p:spPr>
            <a:xfrm flipH="1">
              <a:off x="2051963" y="3628501"/>
              <a:ext cx="18242" cy="28599"/>
            </a:xfrm>
            <a:custGeom>
              <a:avLst/>
              <a:gdLst/>
              <a:ahLst/>
              <a:cxnLst/>
              <a:rect l="l" t="t" r="r" b="b"/>
              <a:pathLst>
                <a:path w="620" h="972" extrusionOk="0">
                  <a:moveTo>
                    <a:pt x="609" y="852"/>
                  </a:moveTo>
                  <a:cubicBezTo>
                    <a:pt x="614" y="887"/>
                    <a:pt x="614" y="926"/>
                    <a:pt x="614" y="960"/>
                  </a:cubicBezTo>
                  <a:cubicBezTo>
                    <a:pt x="614" y="966"/>
                    <a:pt x="614" y="971"/>
                    <a:pt x="620" y="971"/>
                  </a:cubicBezTo>
                  <a:cubicBezTo>
                    <a:pt x="614" y="971"/>
                    <a:pt x="614" y="966"/>
                    <a:pt x="614" y="960"/>
                  </a:cubicBezTo>
                  <a:cubicBezTo>
                    <a:pt x="614" y="926"/>
                    <a:pt x="614" y="887"/>
                    <a:pt x="609" y="852"/>
                  </a:cubicBezTo>
                  <a:close/>
                  <a:moveTo>
                    <a:pt x="399" y="420"/>
                  </a:moveTo>
                  <a:cubicBezTo>
                    <a:pt x="387" y="420"/>
                    <a:pt x="370" y="420"/>
                    <a:pt x="358" y="426"/>
                  </a:cubicBezTo>
                  <a:lnTo>
                    <a:pt x="318" y="426"/>
                  </a:lnTo>
                  <a:cubicBezTo>
                    <a:pt x="297" y="426"/>
                    <a:pt x="273" y="426"/>
                    <a:pt x="250" y="420"/>
                  </a:cubicBezTo>
                  <a:lnTo>
                    <a:pt x="250" y="420"/>
                  </a:lnTo>
                  <a:cubicBezTo>
                    <a:pt x="273" y="426"/>
                    <a:pt x="297" y="426"/>
                    <a:pt x="318" y="426"/>
                  </a:cubicBezTo>
                  <a:lnTo>
                    <a:pt x="358" y="426"/>
                  </a:lnTo>
                  <a:cubicBezTo>
                    <a:pt x="370" y="420"/>
                    <a:pt x="387" y="420"/>
                    <a:pt x="399" y="420"/>
                  </a:cubicBezTo>
                  <a:close/>
                  <a:moveTo>
                    <a:pt x="609" y="364"/>
                  </a:moveTo>
                  <a:lnTo>
                    <a:pt x="609" y="364"/>
                  </a:lnTo>
                  <a:cubicBezTo>
                    <a:pt x="603" y="432"/>
                    <a:pt x="603" y="506"/>
                    <a:pt x="603" y="574"/>
                  </a:cubicBezTo>
                  <a:cubicBezTo>
                    <a:pt x="603" y="642"/>
                    <a:pt x="603" y="716"/>
                    <a:pt x="609" y="790"/>
                  </a:cubicBezTo>
                  <a:cubicBezTo>
                    <a:pt x="603" y="716"/>
                    <a:pt x="603" y="642"/>
                    <a:pt x="603" y="574"/>
                  </a:cubicBezTo>
                  <a:cubicBezTo>
                    <a:pt x="603" y="506"/>
                    <a:pt x="603" y="432"/>
                    <a:pt x="609" y="364"/>
                  </a:cubicBezTo>
                  <a:close/>
                  <a:moveTo>
                    <a:pt x="603" y="364"/>
                  </a:moveTo>
                  <a:lnTo>
                    <a:pt x="597" y="364"/>
                  </a:lnTo>
                  <a:lnTo>
                    <a:pt x="603" y="364"/>
                  </a:lnTo>
                  <a:lnTo>
                    <a:pt x="603" y="364"/>
                  </a:lnTo>
                  <a:close/>
                  <a:moveTo>
                    <a:pt x="404" y="176"/>
                  </a:moveTo>
                  <a:cubicBezTo>
                    <a:pt x="392" y="176"/>
                    <a:pt x="387" y="181"/>
                    <a:pt x="376" y="181"/>
                  </a:cubicBezTo>
                  <a:lnTo>
                    <a:pt x="318" y="181"/>
                  </a:lnTo>
                  <a:lnTo>
                    <a:pt x="256" y="181"/>
                  </a:lnTo>
                  <a:cubicBezTo>
                    <a:pt x="250" y="181"/>
                    <a:pt x="245" y="181"/>
                    <a:pt x="239" y="176"/>
                  </a:cubicBezTo>
                  <a:cubicBezTo>
                    <a:pt x="245" y="181"/>
                    <a:pt x="250" y="181"/>
                    <a:pt x="256" y="181"/>
                  </a:cubicBezTo>
                  <a:lnTo>
                    <a:pt x="318" y="181"/>
                  </a:lnTo>
                  <a:lnTo>
                    <a:pt x="376" y="181"/>
                  </a:lnTo>
                  <a:cubicBezTo>
                    <a:pt x="387" y="181"/>
                    <a:pt x="392" y="176"/>
                    <a:pt x="404" y="176"/>
                  </a:cubicBezTo>
                  <a:close/>
                  <a:moveTo>
                    <a:pt x="46" y="74"/>
                  </a:moveTo>
                  <a:cubicBezTo>
                    <a:pt x="63" y="91"/>
                    <a:pt x="74" y="102"/>
                    <a:pt x="92" y="113"/>
                  </a:cubicBezTo>
                  <a:cubicBezTo>
                    <a:pt x="98" y="119"/>
                    <a:pt x="98" y="119"/>
                    <a:pt x="103" y="126"/>
                  </a:cubicBezTo>
                  <a:cubicBezTo>
                    <a:pt x="98" y="119"/>
                    <a:pt x="98" y="119"/>
                    <a:pt x="92" y="113"/>
                  </a:cubicBezTo>
                  <a:cubicBezTo>
                    <a:pt x="74" y="102"/>
                    <a:pt x="63" y="91"/>
                    <a:pt x="46" y="74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6" y="11"/>
                    <a:pt x="12" y="23"/>
                    <a:pt x="24" y="34"/>
                  </a:cubicBezTo>
                  <a:cubicBezTo>
                    <a:pt x="12" y="23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2"/>
            <p:cNvSpPr/>
            <p:nvPr/>
          </p:nvSpPr>
          <p:spPr>
            <a:xfrm flipH="1">
              <a:off x="2047785" y="3639211"/>
              <a:ext cx="15712" cy="42162"/>
            </a:xfrm>
            <a:custGeom>
              <a:avLst/>
              <a:gdLst/>
              <a:ahLst/>
              <a:cxnLst/>
              <a:rect l="l" t="t" r="r" b="b"/>
              <a:pathLst>
                <a:path w="534" h="1433" extrusionOk="0">
                  <a:moveTo>
                    <a:pt x="369" y="0"/>
                  </a:moveTo>
                  <a:lnTo>
                    <a:pt x="369" y="6"/>
                  </a:lnTo>
                  <a:cubicBezTo>
                    <a:pt x="341" y="11"/>
                    <a:pt x="313" y="22"/>
                    <a:pt x="284" y="34"/>
                  </a:cubicBezTo>
                  <a:cubicBezTo>
                    <a:pt x="250" y="45"/>
                    <a:pt x="210" y="51"/>
                    <a:pt x="171" y="56"/>
                  </a:cubicBezTo>
                  <a:cubicBezTo>
                    <a:pt x="159" y="56"/>
                    <a:pt x="142" y="56"/>
                    <a:pt x="130" y="62"/>
                  </a:cubicBezTo>
                  <a:lnTo>
                    <a:pt x="90" y="62"/>
                  </a:lnTo>
                  <a:cubicBezTo>
                    <a:pt x="69" y="62"/>
                    <a:pt x="45" y="62"/>
                    <a:pt x="22" y="56"/>
                  </a:cubicBezTo>
                  <a:cubicBezTo>
                    <a:pt x="17" y="171"/>
                    <a:pt x="11" y="284"/>
                    <a:pt x="6" y="397"/>
                  </a:cubicBezTo>
                  <a:cubicBezTo>
                    <a:pt x="0" y="523"/>
                    <a:pt x="0" y="648"/>
                    <a:pt x="6" y="772"/>
                  </a:cubicBezTo>
                  <a:cubicBezTo>
                    <a:pt x="6" y="840"/>
                    <a:pt x="11" y="908"/>
                    <a:pt x="28" y="971"/>
                  </a:cubicBezTo>
                  <a:cubicBezTo>
                    <a:pt x="28" y="1028"/>
                    <a:pt x="28" y="1079"/>
                    <a:pt x="35" y="1136"/>
                  </a:cubicBezTo>
                  <a:cubicBezTo>
                    <a:pt x="40" y="1187"/>
                    <a:pt x="45" y="1244"/>
                    <a:pt x="62" y="1296"/>
                  </a:cubicBezTo>
                  <a:cubicBezTo>
                    <a:pt x="56" y="1364"/>
                    <a:pt x="114" y="1432"/>
                    <a:pt x="176" y="1432"/>
                  </a:cubicBezTo>
                  <a:lnTo>
                    <a:pt x="182" y="1432"/>
                  </a:lnTo>
                  <a:cubicBezTo>
                    <a:pt x="232" y="1425"/>
                    <a:pt x="279" y="1425"/>
                    <a:pt x="329" y="1425"/>
                  </a:cubicBezTo>
                  <a:cubicBezTo>
                    <a:pt x="397" y="1420"/>
                    <a:pt x="460" y="1414"/>
                    <a:pt x="523" y="1380"/>
                  </a:cubicBezTo>
                  <a:cubicBezTo>
                    <a:pt x="523" y="1380"/>
                    <a:pt x="528" y="1380"/>
                    <a:pt x="534" y="1375"/>
                  </a:cubicBezTo>
                  <a:cubicBezTo>
                    <a:pt x="512" y="1307"/>
                    <a:pt x="489" y="1238"/>
                    <a:pt x="471" y="1170"/>
                  </a:cubicBezTo>
                  <a:cubicBezTo>
                    <a:pt x="460" y="1108"/>
                    <a:pt x="449" y="1050"/>
                    <a:pt x="437" y="989"/>
                  </a:cubicBezTo>
                  <a:cubicBezTo>
                    <a:pt x="415" y="858"/>
                    <a:pt x="397" y="733"/>
                    <a:pt x="392" y="607"/>
                  </a:cubicBezTo>
                  <a:cubicBezTo>
                    <a:pt x="386" y="607"/>
                    <a:pt x="386" y="602"/>
                    <a:pt x="386" y="596"/>
                  </a:cubicBezTo>
                  <a:cubicBezTo>
                    <a:pt x="386" y="562"/>
                    <a:pt x="386" y="523"/>
                    <a:pt x="381" y="488"/>
                  </a:cubicBezTo>
                  <a:lnTo>
                    <a:pt x="381" y="426"/>
                  </a:lnTo>
                  <a:cubicBezTo>
                    <a:pt x="375" y="352"/>
                    <a:pt x="375" y="278"/>
                    <a:pt x="375" y="210"/>
                  </a:cubicBezTo>
                  <a:cubicBezTo>
                    <a:pt x="375" y="142"/>
                    <a:pt x="375" y="68"/>
                    <a:pt x="381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2"/>
            <p:cNvSpPr/>
            <p:nvPr/>
          </p:nvSpPr>
          <p:spPr>
            <a:xfrm flipH="1">
              <a:off x="2055817" y="3624470"/>
              <a:ext cx="14388" cy="9386"/>
            </a:xfrm>
            <a:custGeom>
              <a:avLst/>
              <a:gdLst/>
              <a:ahLst/>
              <a:cxnLst/>
              <a:rect l="l" t="t" r="r" b="b"/>
              <a:pathLst>
                <a:path w="489" h="319" extrusionOk="0">
                  <a:moveTo>
                    <a:pt x="114" y="1"/>
                  </a:moveTo>
                  <a:cubicBezTo>
                    <a:pt x="80" y="51"/>
                    <a:pt x="40" y="98"/>
                    <a:pt x="1" y="137"/>
                  </a:cubicBezTo>
                  <a:cubicBezTo>
                    <a:pt x="6" y="148"/>
                    <a:pt x="12" y="160"/>
                    <a:pt x="24" y="171"/>
                  </a:cubicBezTo>
                  <a:cubicBezTo>
                    <a:pt x="29" y="182"/>
                    <a:pt x="35" y="188"/>
                    <a:pt x="40" y="194"/>
                  </a:cubicBezTo>
                  <a:cubicBezTo>
                    <a:pt x="40" y="200"/>
                    <a:pt x="46" y="205"/>
                    <a:pt x="46" y="211"/>
                  </a:cubicBezTo>
                  <a:cubicBezTo>
                    <a:pt x="63" y="228"/>
                    <a:pt x="74" y="239"/>
                    <a:pt x="92" y="250"/>
                  </a:cubicBezTo>
                  <a:cubicBezTo>
                    <a:pt x="98" y="256"/>
                    <a:pt x="98" y="256"/>
                    <a:pt x="103" y="263"/>
                  </a:cubicBezTo>
                  <a:cubicBezTo>
                    <a:pt x="119" y="273"/>
                    <a:pt x="137" y="279"/>
                    <a:pt x="160" y="290"/>
                  </a:cubicBezTo>
                  <a:cubicBezTo>
                    <a:pt x="182" y="302"/>
                    <a:pt x="211" y="308"/>
                    <a:pt x="239" y="313"/>
                  </a:cubicBezTo>
                  <a:cubicBezTo>
                    <a:pt x="245" y="318"/>
                    <a:pt x="250" y="318"/>
                    <a:pt x="256" y="318"/>
                  </a:cubicBezTo>
                  <a:lnTo>
                    <a:pt x="376" y="318"/>
                  </a:lnTo>
                  <a:cubicBezTo>
                    <a:pt x="387" y="318"/>
                    <a:pt x="392" y="313"/>
                    <a:pt x="404" y="313"/>
                  </a:cubicBezTo>
                  <a:cubicBezTo>
                    <a:pt x="433" y="308"/>
                    <a:pt x="460" y="297"/>
                    <a:pt x="489" y="284"/>
                  </a:cubicBezTo>
                  <a:cubicBezTo>
                    <a:pt x="433" y="200"/>
                    <a:pt x="399" y="103"/>
                    <a:pt x="392" y="1"/>
                  </a:cubicBezTo>
                  <a:cubicBezTo>
                    <a:pt x="342" y="6"/>
                    <a:pt x="290" y="12"/>
                    <a:pt x="239" y="12"/>
                  </a:cubicBezTo>
                  <a:cubicBezTo>
                    <a:pt x="205" y="12"/>
                    <a:pt x="171" y="12"/>
                    <a:pt x="137" y="6"/>
                  </a:cubicBezTo>
                  <a:cubicBezTo>
                    <a:pt x="132" y="6"/>
                    <a:pt x="126" y="6"/>
                    <a:pt x="11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2"/>
            <p:cNvSpPr/>
            <p:nvPr/>
          </p:nvSpPr>
          <p:spPr>
            <a:xfrm flipH="1">
              <a:off x="1947630" y="3464824"/>
              <a:ext cx="222052" cy="217932"/>
            </a:xfrm>
            <a:custGeom>
              <a:avLst/>
              <a:gdLst/>
              <a:ahLst/>
              <a:cxnLst/>
              <a:rect l="l" t="t" r="r" b="b"/>
              <a:pathLst>
                <a:path w="7547" h="7407" extrusionOk="0">
                  <a:moveTo>
                    <a:pt x="3518" y="176"/>
                  </a:moveTo>
                  <a:cubicBezTo>
                    <a:pt x="3547" y="182"/>
                    <a:pt x="3569" y="187"/>
                    <a:pt x="3597" y="199"/>
                  </a:cubicBezTo>
                  <a:cubicBezTo>
                    <a:pt x="3620" y="210"/>
                    <a:pt x="3644" y="221"/>
                    <a:pt x="3660" y="234"/>
                  </a:cubicBezTo>
                  <a:cubicBezTo>
                    <a:pt x="3683" y="255"/>
                    <a:pt x="3705" y="273"/>
                    <a:pt x="3723" y="302"/>
                  </a:cubicBezTo>
                  <a:cubicBezTo>
                    <a:pt x="3751" y="336"/>
                    <a:pt x="3773" y="375"/>
                    <a:pt x="3791" y="420"/>
                  </a:cubicBezTo>
                  <a:cubicBezTo>
                    <a:pt x="3841" y="551"/>
                    <a:pt x="3870" y="688"/>
                    <a:pt x="3893" y="819"/>
                  </a:cubicBezTo>
                  <a:cubicBezTo>
                    <a:pt x="3904" y="869"/>
                    <a:pt x="3909" y="921"/>
                    <a:pt x="3922" y="971"/>
                  </a:cubicBezTo>
                  <a:cubicBezTo>
                    <a:pt x="3933" y="1005"/>
                    <a:pt x="3956" y="1034"/>
                    <a:pt x="3990" y="1045"/>
                  </a:cubicBezTo>
                  <a:lnTo>
                    <a:pt x="4019" y="1045"/>
                  </a:lnTo>
                  <a:cubicBezTo>
                    <a:pt x="4053" y="1045"/>
                    <a:pt x="4080" y="1029"/>
                    <a:pt x="4103" y="1000"/>
                  </a:cubicBezTo>
                  <a:lnTo>
                    <a:pt x="4132" y="955"/>
                  </a:lnTo>
                  <a:cubicBezTo>
                    <a:pt x="4205" y="864"/>
                    <a:pt x="4279" y="790"/>
                    <a:pt x="4359" y="727"/>
                  </a:cubicBezTo>
                  <a:cubicBezTo>
                    <a:pt x="4410" y="688"/>
                    <a:pt x="4467" y="659"/>
                    <a:pt x="4518" y="636"/>
                  </a:cubicBezTo>
                  <a:cubicBezTo>
                    <a:pt x="4557" y="619"/>
                    <a:pt x="4598" y="609"/>
                    <a:pt x="4643" y="596"/>
                  </a:cubicBezTo>
                  <a:lnTo>
                    <a:pt x="4728" y="596"/>
                  </a:lnTo>
                  <a:cubicBezTo>
                    <a:pt x="4751" y="602"/>
                    <a:pt x="4774" y="609"/>
                    <a:pt x="4796" y="614"/>
                  </a:cubicBezTo>
                  <a:cubicBezTo>
                    <a:pt x="4814" y="625"/>
                    <a:pt x="4830" y="630"/>
                    <a:pt x="4848" y="643"/>
                  </a:cubicBezTo>
                  <a:cubicBezTo>
                    <a:pt x="4864" y="659"/>
                    <a:pt x="4876" y="670"/>
                    <a:pt x="4893" y="688"/>
                  </a:cubicBezTo>
                  <a:cubicBezTo>
                    <a:pt x="4905" y="711"/>
                    <a:pt x="4921" y="738"/>
                    <a:pt x="4932" y="761"/>
                  </a:cubicBezTo>
                  <a:cubicBezTo>
                    <a:pt x="4950" y="801"/>
                    <a:pt x="4961" y="853"/>
                    <a:pt x="4973" y="903"/>
                  </a:cubicBezTo>
                  <a:cubicBezTo>
                    <a:pt x="4979" y="989"/>
                    <a:pt x="4979" y="1079"/>
                    <a:pt x="4966" y="1194"/>
                  </a:cubicBezTo>
                  <a:cubicBezTo>
                    <a:pt x="4961" y="1233"/>
                    <a:pt x="4990" y="1278"/>
                    <a:pt x="5024" y="1296"/>
                  </a:cubicBezTo>
                  <a:cubicBezTo>
                    <a:pt x="5047" y="1307"/>
                    <a:pt x="5063" y="1312"/>
                    <a:pt x="5086" y="1312"/>
                  </a:cubicBezTo>
                  <a:cubicBezTo>
                    <a:pt x="5120" y="1312"/>
                    <a:pt x="5144" y="1301"/>
                    <a:pt x="5178" y="1273"/>
                  </a:cubicBezTo>
                  <a:lnTo>
                    <a:pt x="5200" y="1256"/>
                  </a:lnTo>
                  <a:cubicBezTo>
                    <a:pt x="5251" y="1215"/>
                    <a:pt x="5307" y="1181"/>
                    <a:pt x="5365" y="1160"/>
                  </a:cubicBezTo>
                  <a:cubicBezTo>
                    <a:pt x="5410" y="1142"/>
                    <a:pt x="5461" y="1125"/>
                    <a:pt x="5512" y="1113"/>
                  </a:cubicBezTo>
                  <a:lnTo>
                    <a:pt x="5626" y="1113"/>
                  </a:lnTo>
                  <a:cubicBezTo>
                    <a:pt x="5666" y="1125"/>
                    <a:pt x="5695" y="1131"/>
                    <a:pt x="5723" y="1142"/>
                  </a:cubicBezTo>
                  <a:cubicBezTo>
                    <a:pt x="5745" y="1154"/>
                    <a:pt x="5763" y="1165"/>
                    <a:pt x="5785" y="1181"/>
                  </a:cubicBezTo>
                  <a:cubicBezTo>
                    <a:pt x="5797" y="1188"/>
                    <a:pt x="5813" y="1205"/>
                    <a:pt x="5831" y="1222"/>
                  </a:cubicBezTo>
                  <a:cubicBezTo>
                    <a:pt x="5842" y="1239"/>
                    <a:pt x="5853" y="1262"/>
                    <a:pt x="5860" y="1278"/>
                  </a:cubicBezTo>
                  <a:cubicBezTo>
                    <a:pt x="5871" y="1301"/>
                    <a:pt x="5876" y="1325"/>
                    <a:pt x="5881" y="1352"/>
                  </a:cubicBezTo>
                  <a:cubicBezTo>
                    <a:pt x="5887" y="1380"/>
                    <a:pt x="5887" y="1415"/>
                    <a:pt x="5881" y="1443"/>
                  </a:cubicBezTo>
                  <a:cubicBezTo>
                    <a:pt x="5876" y="1488"/>
                    <a:pt x="5860" y="1540"/>
                    <a:pt x="5842" y="1590"/>
                  </a:cubicBezTo>
                  <a:cubicBezTo>
                    <a:pt x="5826" y="1631"/>
                    <a:pt x="5802" y="1671"/>
                    <a:pt x="5779" y="1705"/>
                  </a:cubicBezTo>
                  <a:cubicBezTo>
                    <a:pt x="5751" y="1750"/>
                    <a:pt x="5763" y="1813"/>
                    <a:pt x="5797" y="1847"/>
                  </a:cubicBezTo>
                  <a:cubicBezTo>
                    <a:pt x="5819" y="1870"/>
                    <a:pt x="5847" y="1881"/>
                    <a:pt x="5881" y="1881"/>
                  </a:cubicBezTo>
                  <a:cubicBezTo>
                    <a:pt x="5905" y="1881"/>
                    <a:pt x="5921" y="1875"/>
                    <a:pt x="5939" y="1863"/>
                  </a:cubicBezTo>
                  <a:cubicBezTo>
                    <a:pt x="5989" y="1836"/>
                    <a:pt x="6041" y="1813"/>
                    <a:pt x="6086" y="1790"/>
                  </a:cubicBezTo>
                  <a:lnTo>
                    <a:pt x="6138" y="1773"/>
                  </a:lnTo>
                  <a:cubicBezTo>
                    <a:pt x="6149" y="1768"/>
                    <a:pt x="6160" y="1761"/>
                    <a:pt x="6177" y="1755"/>
                  </a:cubicBezTo>
                  <a:cubicBezTo>
                    <a:pt x="6211" y="1745"/>
                    <a:pt x="6256" y="1734"/>
                    <a:pt x="6319" y="1721"/>
                  </a:cubicBezTo>
                  <a:cubicBezTo>
                    <a:pt x="6353" y="1721"/>
                    <a:pt x="6387" y="1716"/>
                    <a:pt x="6427" y="1716"/>
                  </a:cubicBezTo>
                  <a:cubicBezTo>
                    <a:pt x="6461" y="1716"/>
                    <a:pt x="6495" y="1721"/>
                    <a:pt x="6529" y="1721"/>
                  </a:cubicBezTo>
                  <a:cubicBezTo>
                    <a:pt x="6586" y="1734"/>
                    <a:pt x="6644" y="1750"/>
                    <a:pt x="6689" y="1768"/>
                  </a:cubicBezTo>
                  <a:cubicBezTo>
                    <a:pt x="6734" y="1784"/>
                    <a:pt x="6768" y="1807"/>
                    <a:pt x="6802" y="1829"/>
                  </a:cubicBezTo>
                  <a:cubicBezTo>
                    <a:pt x="6825" y="1852"/>
                    <a:pt x="6848" y="1875"/>
                    <a:pt x="6870" y="1897"/>
                  </a:cubicBezTo>
                  <a:cubicBezTo>
                    <a:pt x="6882" y="1915"/>
                    <a:pt x="6893" y="1931"/>
                    <a:pt x="6904" y="1955"/>
                  </a:cubicBezTo>
                  <a:cubicBezTo>
                    <a:pt x="6910" y="1972"/>
                    <a:pt x="6917" y="1989"/>
                    <a:pt x="6917" y="2012"/>
                  </a:cubicBezTo>
                  <a:cubicBezTo>
                    <a:pt x="6922" y="2028"/>
                    <a:pt x="6922" y="2046"/>
                    <a:pt x="6917" y="2062"/>
                  </a:cubicBezTo>
                  <a:cubicBezTo>
                    <a:pt x="6910" y="2086"/>
                    <a:pt x="6904" y="2102"/>
                    <a:pt x="6899" y="2125"/>
                  </a:cubicBezTo>
                  <a:cubicBezTo>
                    <a:pt x="6888" y="2148"/>
                    <a:pt x="6870" y="2177"/>
                    <a:pt x="6854" y="2204"/>
                  </a:cubicBezTo>
                  <a:cubicBezTo>
                    <a:pt x="6825" y="2238"/>
                    <a:pt x="6791" y="2272"/>
                    <a:pt x="6746" y="2306"/>
                  </a:cubicBezTo>
                  <a:cubicBezTo>
                    <a:pt x="6689" y="2347"/>
                    <a:pt x="6626" y="2387"/>
                    <a:pt x="6558" y="2416"/>
                  </a:cubicBezTo>
                  <a:lnTo>
                    <a:pt x="6547" y="2416"/>
                  </a:lnTo>
                  <a:cubicBezTo>
                    <a:pt x="6535" y="2426"/>
                    <a:pt x="6518" y="2426"/>
                    <a:pt x="6507" y="2432"/>
                  </a:cubicBezTo>
                  <a:lnTo>
                    <a:pt x="6518" y="2432"/>
                  </a:lnTo>
                  <a:lnTo>
                    <a:pt x="6513" y="2437"/>
                  </a:lnTo>
                  <a:lnTo>
                    <a:pt x="6518" y="2437"/>
                  </a:lnTo>
                  <a:cubicBezTo>
                    <a:pt x="6495" y="2443"/>
                    <a:pt x="6473" y="2455"/>
                    <a:pt x="6445" y="2466"/>
                  </a:cubicBezTo>
                  <a:cubicBezTo>
                    <a:pt x="6398" y="2484"/>
                    <a:pt x="6376" y="2518"/>
                    <a:pt x="6376" y="2557"/>
                  </a:cubicBezTo>
                  <a:cubicBezTo>
                    <a:pt x="6376" y="2597"/>
                    <a:pt x="6405" y="2642"/>
                    <a:pt x="6445" y="2647"/>
                  </a:cubicBezTo>
                  <a:cubicBezTo>
                    <a:pt x="6569" y="2671"/>
                    <a:pt x="6683" y="2710"/>
                    <a:pt x="6791" y="2756"/>
                  </a:cubicBezTo>
                  <a:cubicBezTo>
                    <a:pt x="6899" y="2796"/>
                    <a:pt x="6990" y="2852"/>
                    <a:pt x="7069" y="2909"/>
                  </a:cubicBezTo>
                  <a:cubicBezTo>
                    <a:pt x="7127" y="2954"/>
                    <a:pt x="7172" y="3001"/>
                    <a:pt x="7211" y="3051"/>
                  </a:cubicBezTo>
                  <a:cubicBezTo>
                    <a:pt x="7245" y="3091"/>
                    <a:pt x="7268" y="3132"/>
                    <a:pt x="7285" y="3177"/>
                  </a:cubicBezTo>
                  <a:cubicBezTo>
                    <a:pt x="7302" y="3216"/>
                    <a:pt x="7313" y="3256"/>
                    <a:pt x="7326" y="3302"/>
                  </a:cubicBezTo>
                  <a:cubicBezTo>
                    <a:pt x="7326" y="3342"/>
                    <a:pt x="7326" y="3381"/>
                    <a:pt x="7319" y="3426"/>
                  </a:cubicBezTo>
                  <a:cubicBezTo>
                    <a:pt x="7313" y="3472"/>
                    <a:pt x="7302" y="3507"/>
                    <a:pt x="7292" y="3541"/>
                  </a:cubicBezTo>
                  <a:cubicBezTo>
                    <a:pt x="7274" y="3575"/>
                    <a:pt x="7257" y="3602"/>
                    <a:pt x="7234" y="3636"/>
                  </a:cubicBezTo>
                  <a:cubicBezTo>
                    <a:pt x="7211" y="3665"/>
                    <a:pt x="7182" y="3693"/>
                    <a:pt x="7148" y="3722"/>
                  </a:cubicBezTo>
                  <a:cubicBezTo>
                    <a:pt x="7114" y="3745"/>
                    <a:pt x="7087" y="3762"/>
                    <a:pt x="7058" y="3779"/>
                  </a:cubicBezTo>
                  <a:cubicBezTo>
                    <a:pt x="7024" y="3790"/>
                    <a:pt x="6990" y="3801"/>
                    <a:pt x="6944" y="3807"/>
                  </a:cubicBezTo>
                  <a:cubicBezTo>
                    <a:pt x="6927" y="3813"/>
                    <a:pt x="6904" y="3813"/>
                    <a:pt x="6888" y="3813"/>
                  </a:cubicBezTo>
                  <a:cubicBezTo>
                    <a:pt x="6865" y="3813"/>
                    <a:pt x="6848" y="3813"/>
                    <a:pt x="6831" y="3807"/>
                  </a:cubicBezTo>
                  <a:cubicBezTo>
                    <a:pt x="6791" y="3801"/>
                    <a:pt x="6757" y="3796"/>
                    <a:pt x="6723" y="3779"/>
                  </a:cubicBezTo>
                  <a:lnTo>
                    <a:pt x="6694" y="3779"/>
                  </a:lnTo>
                  <a:cubicBezTo>
                    <a:pt x="6660" y="3779"/>
                    <a:pt x="6626" y="3796"/>
                    <a:pt x="6603" y="3830"/>
                  </a:cubicBezTo>
                  <a:cubicBezTo>
                    <a:pt x="6581" y="3869"/>
                    <a:pt x="6586" y="3921"/>
                    <a:pt x="6626" y="3961"/>
                  </a:cubicBezTo>
                  <a:lnTo>
                    <a:pt x="6655" y="3995"/>
                  </a:lnTo>
                  <a:cubicBezTo>
                    <a:pt x="6683" y="4034"/>
                    <a:pt x="6705" y="4074"/>
                    <a:pt x="6728" y="4126"/>
                  </a:cubicBezTo>
                  <a:cubicBezTo>
                    <a:pt x="6746" y="4171"/>
                    <a:pt x="6762" y="4216"/>
                    <a:pt x="6768" y="4262"/>
                  </a:cubicBezTo>
                  <a:cubicBezTo>
                    <a:pt x="6773" y="4307"/>
                    <a:pt x="6773" y="4352"/>
                    <a:pt x="6768" y="4393"/>
                  </a:cubicBezTo>
                  <a:cubicBezTo>
                    <a:pt x="6762" y="4443"/>
                    <a:pt x="6746" y="4488"/>
                    <a:pt x="6728" y="4535"/>
                  </a:cubicBezTo>
                  <a:cubicBezTo>
                    <a:pt x="6705" y="4580"/>
                    <a:pt x="6678" y="4625"/>
                    <a:pt x="6649" y="4671"/>
                  </a:cubicBezTo>
                  <a:cubicBezTo>
                    <a:pt x="6615" y="4711"/>
                    <a:pt x="6581" y="4745"/>
                    <a:pt x="6535" y="4784"/>
                  </a:cubicBezTo>
                  <a:cubicBezTo>
                    <a:pt x="6495" y="4813"/>
                    <a:pt x="6450" y="4836"/>
                    <a:pt x="6411" y="4858"/>
                  </a:cubicBezTo>
                  <a:cubicBezTo>
                    <a:pt x="6371" y="4870"/>
                    <a:pt x="6325" y="4887"/>
                    <a:pt x="6280" y="4892"/>
                  </a:cubicBezTo>
                  <a:lnTo>
                    <a:pt x="6166" y="4892"/>
                  </a:lnTo>
                  <a:cubicBezTo>
                    <a:pt x="6126" y="4881"/>
                    <a:pt x="6091" y="4876"/>
                    <a:pt x="6057" y="4858"/>
                  </a:cubicBezTo>
                  <a:cubicBezTo>
                    <a:pt x="6012" y="4842"/>
                    <a:pt x="5973" y="4818"/>
                    <a:pt x="5933" y="4790"/>
                  </a:cubicBezTo>
                  <a:cubicBezTo>
                    <a:pt x="5916" y="4779"/>
                    <a:pt x="5905" y="4761"/>
                    <a:pt x="5887" y="4750"/>
                  </a:cubicBezTo>
                  <a:cubicBezTo>
                    <a:pt x="5871" y="4734"/>
                    <a:pt x="5847" y="4722"/>
                    <a:pt x="5826" y="4722"/>
                  </a:cubicBezTo>
                  <a:cubicBezTo>
                    <a:pt x="5813" y="4722"/>
                    <a:pt x="5808" y="4722"/>
                    <a:pt x="5802" y="4727"/>
                  </a:cubicBezTo>
                  <a:cubicBezTo>
                    <a:pt x="5768" y="4734"/>
                    <a:pt x="5740" y="4761"/>
                    <a:pt x="5734" y="4790"/>
                  </a:cubicBezTo>
                  <a:cubicBezTo>
                    <a:pt x="5723" y="4853"/>
                    <a:pt x="5700" y="4910"/>
                    <a:pt x="5677" y="4960"/>
                  </a:cubicBezTo>
                  <a:cubicBezTo>
                    <a:pt x="5648" y="5034"/>
                    <a:pt x="5609" y="5102"/>
                    <a:pt x="5558" y="5165"/>
                  </a:cubicBezTo>
                  <a:cubicBezTo>
                    <a:pt x="5506" y="5233"/>
                    <a:pt x="5444" y="5296"/>
                    <a:pt x="5370" y="5353"/>
                  </a:cubicBezTo>
                  <a:cubicBezTo>
                    <a:pt x="5314" y="5398"/>
                    <a:pt x="5251" y="5432"/>
                    <a:pt x="5189" y="5461"/>
                  </a:cubicBezTo>
                  <a:cubicBezTo>
                    <a:pt x="5137" y="5477"/>
                    <a:pt x="5092" y="5495"/>
                    <a:pt x="5035" y="5506"/>
                  </a:cubicBezTo>
                  <a:lnTo>
                    <a:pt x="4893" y="5506"/>
                  </a:lnTo>
                  <a:cubicBezTo>
                    <a:pt x="4859" y="5495"/>
                    <a:pt x="4825" y="5489"/>
                    <a:pt x="4790" y="5472"/>
                  </a:cubicBezTo>
                  <a:cubicBezTo>
                    <a:pt x="4756" y="5461"/>
                    <a:pt x="4722" y="5438"/>
                    <a:pt x="4688" y="5416"/>
                  </a:cubicBezTo>
                  <a:cubicBezTo>
                    <a:pt x="4649" y="5387"/>
                    <a:pt x="4620" y="5353"/>
                    <a:pt x="4586" y="5314"/>
                  </a:cubicBezTo>
                  <a:cubicBezTo>
                    <a:pt x="4557" y="5267"/>
                    <a:pt x="4530" y="5222"/>
                    <a:pt x="4501" y="5165"/>
                  </a:cubicBezTo>
                  <a:cubicBezTo>
                    <a:pt x="4484" y="5136"/>
                    <a:pt x="4449" y="5120"/>
                    <a:pt x="4410" y="5120"/>
                  </a:cubicBezTo>
                  <a:cubicBezTo>
                    <a:pt x="4365" y="5120"/>
                    <a:pt x="4319" y="5149"/>
                    <a:pt x="4308" y="5194"/>
                  </a:cubicBezTo>
                  <a:cubicBezTo>
                    <a:pt x="4297" y="5228"/>
                    <a:pt x="4284" y="5262"/>
                    <a:pt x="4274" y="5296"/>
                  </a:cubicBezTo>
                  <a:cubicBezTo>
                    <a:pt x="4245" y="5364"/>
                    <a:pt x="4205" y="5427"/>
                    <a:pt x="4166" y="5484"/>
                  </a:cubicBezTo>
                  <a:cubicBezTo>
                    <a:pt x="4126" y="5529"/>
                    <a:pt x="4080" y="5574"/>
                    <a:pt x="4029" y="5620"/>
                  </a:cubicBezTo>
                  <a:cubicBezTo>
                    <a:pt x="3978" y="5660"/>
                    <a:pt x="3927" y="5689"/>
                    <a:pt x="3875" y="5710"/>
                  </a:cubicBezTo>
                  <a:cubicBezTo>
                    <a:pt x="3836" y="5728"/>
                    <a:pt x="3796" y="5739"/>
                    <a:pt x="3757" y="5744"/>
                  </a:cubicBezTo>
                  <a:lnTo>
                    <a:pt x="3637" y="5744"/>
                  </a:lnTo>
                  <a:cubicBezTo>
                    <a:pt x="3597" y="5739"/>
                    <a:pt x="3569" y="5728"/>
                    <a:pt x="3541" y="5716"/>
                  </a:cubicBezTo>
                  <a:cubicBezTo>
                    <a:pt x="3518" y="5705"/>
                    <a:pt x="3495" y="5694"/>
                    <a:pt x="3473" y="5676"/>
                  </a:cubicBezTo>
                  <a:cubicBezTo>
                    <a:pt x="3455" y="5660"/>
                    <a:pt x="3432" y="5642"/>
                    <a:pt x="3421" y="5620"/>
                  </a:cubicBezTo>
                  <a:cubicBezTo>
                    <a:pt x="3393" y="5586"/>
                    <a:pt x="3371" y="5545"/>
                    <a:pt x="3348" y="5495"/>
                  </a:cubicBezTo>
                  <a:cubicBezTo>
                    <a:pt x="3330" y="5455"/>
                    <a:pt x="3319" y="5421"/>
                    <a:pt x="3303" y="5375"/>
                  </a:cubicBezTo>
                  <a:cubicBezTo>
                    <a:pt x="3279" y="5301"/>
                    <a:pt x="3251" y="5222"/>
                    <a:pt x="3211" y="5154"/>
                  </a:cubicBezTo>
                  <a:cubicBezTo>
                    <a:pt x="3177" y="5097"/>
                    <a:pt x="3132" y="5052"/>
                    <a:pt x="3080" y="5012"/>
                  </a:cubicBezTo>
                  <a:cubicBezTo>
                    <a:pt x="3052" y="4994"/>
                    <a:pt x="3018" y="4983"/>
                    <a:pt x="2989" y="4978"/>
                  </a:cubicBezTo>
                  <a:cubicBezTo>
                    <a:pt x="2973" y="4978"/>
                    <a:pt x="2955" y="4973"/>
                    <a:pt x="2933" y="4973"/>
                  </a:cubicBezTo>
                  <a:cubicBezTo>
                    <a:pt x="2910" y="4973"/>
                    <a:pt x="2887" y="4978"/>
                    <a:pt x="2865" y="4983"/>
                  </a:cubicBezTo>
                  <a:cubicBezTo>
                    <a:pt x="2836" y="4983"/>
                    <a:pt x="2808" y="4994"/>
                    <a:pt x="2779" y="5012"/>
                  </a:cubicBezTo>
                  <a:lnTo>
                    <a:pt x="2768" y="5018"/>
                  </a:lnTo>
                  <a:cubicBezTo>
                    <a:pt x="2739" y="5028"/>
                    <a:pt x="2711" y="5041"/>
                    <a:pt x="2682" y="5057"/>
                  </a:cubicBezTo>
                  <a:cubicBezTo>
                    <a:pt x="2626" y="5091"/>
                    <a:pt x="2574" y="5131"/>
                    <a:pt x="2518" y="5177"/>
                  </a:cubicBezTo>
                  <a:lnTo>
                    <a:pt x="2506" y="5188"/>
                  </a:lnTo>
                  <a:lnTo>
                    <a:pt x="2478" y="5211"/>
                  </a:lnTo>
                  <a:cubicBezTo>
                    <a:pt x="2359" y="5296"/>
                    <a:pt x="2239" y="5393"/>
                    <a:pt x="2097" y="5455"/>
                  </a:cubicBezTo>
                  <a:cubicBezTo>
                    <a:pt x="2063" y="5466"/>
                    <a:pt x="2023" y="5477"/>
                    <a:pt x="1989" y="5489"/>
                  </a:cubicBezTo>
                  <a:lnTo>
                    <a:pt x="1916" y="5489"/>
                  </a:lnTo>
                  <a:cubicBezTo>
                    <a:pt x="1882" y="5477"/>
                    <a:pt x="1853" y="5472"/>
                    <a:pt x="1813" y="5455"/>
                  </a:cubicBezTo>
                  <a:cubicBezTo>
                    <a:pt x="1785" y="5443"/>
                    <a:pt x="1762" y="5427"/>
                    <a:pt x="1734" y="5409"/>
                  </a:cubicBezTo>
                  <a:cubicBezTo>
                    <a:pt x="1711" y="5393"/>
                    <a:pt x="1688" y="5369"/>
                    <a:pt x="1677" y="5348"/>
                  </a:cubicBezTo>
                  <a:cubicBezTo>
                    <a:pt x="1654" y="5324"/>
                    <a:pt x="1643" y="5296"/>
                    <a:pt x="1625" y="5267"/>
                  </a:cubicBezTo>
                  <a:cubicBezTo>
                    <a:pt x="1609" y="5217"/>
                    <a:pt x="1598" y="5165"/>
                    <a:pt x="1586" y="5114"/>
                  </a:cubicBezTo>
                  <a:cubicBezTo>
                    <a:pt x="1580" y="5034"/>
                    <a:pt x="1580" y="4955"/>
                    <a:pt x="1591" y="4863"/>
                  </a:cubicBezTo>
                  <a:cubicBezTo>
                    <a:pt x="1591" y="4829"/>
                    <a:pt x="1575" y="4795"/>
                    <a:pt x="1552" y="4773"/>
                  </a:cubicBezTo>
                  <a:cubicBezTo>
                    <a:pt x="1530" y="4745"/>
                    <a:pt x="1496" y="4734"/>
                    <a:pt x="1462" y="4734"/>
                  </a:cubicBezTo>
                  <a:lnTo>
                    <a:pt x="1433" y="4734"/>
                  </a:lnTo>
                  <a:cubicBezTo>
                    <a:pt x="1370" y="4734"/>
                    <a:pt x="1302" y="4727"/>
                    <a:pt x="1234" y="4722"/>
                  </a:cubicBezTo>
                  <a:cubicBezTo>
                    <a:pt x="1103" y="4700"/>
                    <a:pt x="977" y="4666"/>
                    <a:pt x="859" y="4619"/>
                  </a:cubicBezTo>
                  <a:cubicBezTo>
                    <a:pt x="780" y="4585"/>
                    <a:pt x="711" y="4546"/>
                    <a:pt x="643" y="4501"/>
                  </a:cubicBezTo>
                  <a:cubicBezTo>
                    <a:pt x="609" y="4467"/>
                    <a:pt x="575" y="4438"/>
                    <a:pt x="552" y="4409"/>
                  </a:cubicBezTo>
                  <a:cubicBezTo>
                    <a:pt x="541" y="4386"/>
                    <a:pt x="529" y="4370"/>
                    <a:pt x="518" y="4347"/>
                  </a:cubicBezTo>
                  <a:cubicBezTo>
                    <a:pt x="512" y="4336"/>
                    <a:pt x="507" y="4318"/>
                    <a:pt x="500" y="4296"/>
                  </a:cubicBezTo>
                  <a:lnTo>
                    <a:pt x="500" y="4257"/>
                  </a:lnTo>
                  <a:cubicBezTo>
                    <a:pt x="507" y="4239"/>
                    <a:pt x="512" y="4223"/>
                    <a:pt x="518" y="4205"/>
                  </a:cubicBezTo>
                  <a:cubicBezTo>
                    <a:pt x="529" y="4182"/>
                    <a:pt x="546" y="4160"/>
                    <a:pt x="557" y="4131"/>
                  </a:cubicBezTo>
                  <a:cubicBezTo>
                    <a:pt x="591" y="4092"/>
                    <a:pt x="631" y="4052"/>
                    <a:pt x="688" y="4006"/>
                  </a:cubicBezTo>
                  <a:cubicBezTo>
                    <a:pt x="728" y="3977"/>
                    <a:pt x="767" y="3955"/>
                    <a:pt x="807" y="3927"/>
                  </a:cubicBezTo>
                  <a:cubicBezTo>
                    <a:pt x="853" y="3898"/>
                    <a:pt x="875" y="3853"/>
                    <a:pt x="875" y="3807"/>
                  </a:cubicBezTo>
                  <a:cubicBezTo>
                    <a:pt x="875" y="3745"/>
                    <a:pt x="830" y="3688"/>
                    <a:pt x="773" y="3677"/>
                  </a:cubicBezTo>
                  <a:cubicBezTo>
                    <a:pt x="722" y="3665"/>
                    <a:pt x="677" y="3648"/>
                    <a:pt x="631" y="3631"/>
                  </a:cubicBezTo>
                  <a:cubicBezTo>
                    <a:pt x="581" y="3609"/>
                    <a:pt x="534" y="3580"/>
                    <a:pt x="484" y="3546"/>
                  </a:cubicBezTo>
                  <a:cubicBezTo>
                    <a:pt x="439" y="3507"/>
                    <a:pt x="398" y="3466"/>
                    <a:pt x="364" y="3426"/>
                  </a:cubicBezTo>
                  <a:cubicBezTo>
                    <a:pt x="342" y="3392"/>
                    <a:pt x="319" y="3358"/>
                    <a:pt x="302" y="3318"/>
                  </a:cubicBezTo>
                  <a:cubicBezTo>
                    <a:pt x="290" y="3290"/>
                    <a:pt x="285" y="3261"/>
                    <a:pt x="279" y="3227"/>
                  </a:cubicBezTo>
                  <a:cubicBezTo>
                    <a:pt x="274" y="3211"/>
                    <a:pt x="274" y="3187"/>
                    <a:pt x="279" y="3166"/>
                  </a:cubicBezTo>
                  <a:cubicBezTo>
                    <a:pt x="279" y="3148"/>
                    <a:pt x="285" y="3132"/>
                    <a:pt x="290" y="3114"/>
                  </a:cubicBezTo>
                  <a:cubicBezTo>
                    <a:pt x="296" y="3103"/>
                    <a:pt x="308" y="3085"/>
                    <a:pt x="313" y="3074"/>
                  </a:cubicBezTo>
                  <a:cubicBezTo>
                    <a:pt x="330" y="3057"/>
                    <a:pt x="342" y="3046"/>
                    <a:pt x="358" y="3035"/>
                  </a:cubicBezTo>
                  <a:cubicBezTo>
                    <a:pt x="381" y="3017"/>
                    <a:pt x="405" y="3006"/>
                    <a:pt x="426" y="2995"/>
                  </a:cubicBezTo>
                  <a:cubicBezTo>
                    <a:pt x="473" y="2977"/>
                    <a:pt x="523" y="2961"/>
                    <a:pt x="575" y="2954"/>
                  </a:cubicBezTo>
                  <a:cubicBezTo>
                    <a:pt x="597" y="2949"/>
                    <a:pt x="620" y="2949"/>
                    <a:pt x="643" y="2949"/>
                  </a:cubicBezTo>
                  <a:cubicBezTo>
                    <a:pt x="705" y="2943"/>
                    <a:pt x="751" y="2909"/>
                    <a:pt x="767" y="2852"/>
                  </a:cubicBezTo>
                  <a:cubicBezTo>
                    <a:pt x="780" y="2818"/>
                    <a:pt x="773" y="2784"/>
                    <a:pt x="756" y="2756"/>
                  </a:cubicBezTo>
                  <a:cubicBezTo>
                    <a:pt x="739" y="2722"/>
                    <a:pt x="711" y="2710"/>
                    <a:pt x="683" y="2699"/>
                  </a:cubicBezTo>
                  <a:cubicBezTo>
                    <a:pt x="631" y="2671"/>
                    <a:pt x="586" y="2647"/>
                    <a:pt x="546" y="2620"/>
                  </a:cubicBezTo>
                  <a:cubicBezTo>
                    <a:pt x="534" y="2608"/>
                    <a:pt x="518" y="2597"/>
                    <a:pt x="507" y="2579"/>
                  </a:cubicBezTo>
                  <a:cubicBezTo>
                    <a:pt x="500" y="2568"/>
                    <a:pt x="495" y="2563"/>
                    <a:pt x="489" y="2552"/>
                  </a:cubicBezTo>
                  <a:cubicBezTo>
                    <a:pt x="489" y="2545"/>
                    <a:pt x="489" y="2545"/>
                    <a:pt x="484" y="2540"/>
                  </a:cubicBezTo>
                  <a:lnTo>
                    <a:pt x="484" y="2529"/>
                  </a:lnTo>
                  <a:cubicBezTo>
                    <a:pt x="484" y="2523"/>
                    <a:pt x="478" y="2511"/>
                    <a:pt x="484" y="2500"/>
                  </a:cubicBezTo>
                  <a:cubicBezTo>
                    <a:pt x="484" y="2489"/>
                    <a:pt x="489" y="2477"/>
                    <a:pt x="495" y="2471"/>
                  </a:cubicBezTo>
                  <a:cubicBezTo>
                    <a:pt x="500" y="2455"/>
                    <a:pt x="512" y="2437"/>
                    <a:pt x="518" y="2421"/>
                  </a:cubicBezTo>
                  <a:cubicBezTo>
                    <a:pt x="541" y="2398"/>
                    <a:pt x="563" y="2375"/>
                    <a:pt x="586" y="2353"/>
                  </a:cubicBezTo>
                  <a:cubicBezTo>
                    <a:pt x="615" y="2335"/>
                    <a:pt x="636" y="2324"/>
                    <a:pt x="665" y="2313"/>
                  </a:cubicBezTo>
                  <a:cubicBezTo>
                    <a:pt x="705" y="2296"/>
                    <a:pt x="746" y="2285"/>
                    <a:pt x="791" y="2279"/>
                  </a:cubicBezTo>
                  <a:cubicBezTo>
                    <a:pt x="814" y="2272"/>
                    <a:pt x="836" y="2272"/>
                    <a:pt x="864" y="2272"/>
                  </a:cubicBezTo>
                  <a:cubicBezTo>
                    <a:pt x="882" y="2272"/>
                    <a:pt x="904" y="2272"/>
                    <a:pt x="927" y="2279"/>
                  </a:cubicBezTo>
                  <a:cubicBezTo>
                    <a:pt x="966" y="2285"/>
                    <a:pt x="1001" y="2296"/>
                    <a:pt x="1035" y="2306"/>
                  </a:cubicBezTo>
                  <a:cubicBezTo>
                    <a:pt x="1063" y="2319"/>
                    <a:pt x="1092" y="2335"/>
                    <a:pt x="1121" y="2353"/>
                  </a:cubicBezTo>
                  <a:cubicBezTo>
                    <a:pt x="1137" y="2369"/>
                    <a:pt x="1166" y="2375"/>
                    <a:pt x="1189" y="2375"/>
                  </a:cubicBezTo>
                  <a:cubicBezTo>
                    <a:pt x="1245" y="2375"/>
                    <a:pt x="1296" y="2347"/>
                    <a:pt x="1325" y="2301"/>
                  </a:cubicBezTo>
                  <a:cubicBezTo>
                    <a:pt x="1347" y="2267"/>
                    <a:pt x="1347" y="2222"/>
                    <a:pt x="1342" y="2182"/>
                  </a:cubicBezTo>
                  <a:cubicBezTo>
                    <a:pt x="1331" y="2154"/>
                    <a:pt x="1307" y="2109"/>
                    <a:pt x="1273" y="2091"/>
                  </a:cubicBezTo>
                  <a:cubicBezTo>
                    <a:pt x="1234" y="2075"/>
                    <a:pt x="1189" y="2057"/>
                    <a:pt x="1148" y="2046"/>
                  </a:cubicBezTo>
                  <a:lnTo>
                    <a:pt x="1126" y="2041"/>
                  </a:lnTo>
                  <a:lnTo>
                    <a:pt x="1114" y="2041"/>
                  </a:lnTo>
                  <a:lnTo>
                    <a:pt x="1086" y="2034"/>
                  </a:lnTo>
                  <a:cubicBezTo>
                    <a:pt x="1069" y="2006"/>
                    <a:pt x="1052" y="1972"/>
                    <a:pt x="1035" y="1938"/>
                  </a:cubicBezTo>
                  <a:cubicBezTo>
                    <a:pt x="1029" y="1915"/>
                    <a:pt x="1018" y="1886"/>
                    <a:pt x="1011" y="1858"/>
                  </a:cubicBezTo>
                  <a:lnTo>
                    <a:pt x="1011" y="1790"/>
                  </a:lnTo>
                  <a:cubicBezTo>
                    <a:pt x="1018" y="1773"/>
                    <a:pt x="1024" y="1750"/>
                    <a:pt x="1029" y="1734"/>
                  </a:cubicBezTo>
                  <a:cubicBezTo>
                    <a:pt x="1040" y="1716"/>
                    <a:pt x="1052" y="1693"/>
                    <a:pt x="1063" y="1676"/>
                  </a:cubicBezTo>
                  <a:cubicBezTo>
                    <a:pt x="1080" y="1653"/>
                    <a:pt x="1103" y="1637"/>
                    <a:pt x="1126" y="1619"/>
                  </a:cubicBezTo>
                  <a:cubicBezTo>
                    <a:pt x="1160" y="1597"/>
                    <a:pt x="1194" y="1574"/>
                    <a:pt x="1234" y="1556"/>
                  </a:cubicBezTo>
                  <a:cubicBezTo>
                    <a:pt x="1284" y="1535"/>
                    <a:pt x="1347" y="1517"/>
                    <a:pt x="1415" y="1506"/>
                  </a:cubicBezTo>
                  <a:cubicBezTo>
                    <a:pt x="1449" y="1500"/>
                    <a:pt x="1483" y="1500"/>
                    <a:pt x="1523" y="1500"/>
                  </a:cubicBezTo>
                  <a:cubicBezTo>
                    <a:pt x="1552" y="1500"/>
                    <a:pt x="1586" y="1500"/>
                    <a:pt x="1614" y="1506"/>
                  </a:cubicBezTo>
                  <a:cubicBezTo>
                    <a:pt x="1682" y="1517"/>
                    <a:pt x="1745" y="1529"/>
                    <a:pt x="1802" y="1551"/>
                  </a:cubicBezTo>
                  <a:cubicBezTo>
                    <a:pt x="1842" y="1574"/>
                    <a:pt x="1882" y="1597"/>
                    <a:pt x="1921" y="1619"/>
                  </a:cubicBezTo>
                  <a:cubicBezTo>
                    <a:pt x="1932" y="1631"/>
                    <a:pt x="1944" y="1631"/>
                    <a:pt x="1955" y="1631"/>
                  </a:cubicBezTo>
                  <a:cubicBezTo>
                    <a:pt x="1984" y="1631"/>
                    <a:pt x="2007" y="1619"/>
                    <a:pt x="2018" y="1603"/>
                  </a:cubicBezTo>
                  <a:cubicBezTo>
                    <a:pt x="2034" y="1590"/>
                    <a:pt x="2041" y="1574"/>
                    <a:pt x="2041" y="1551"/>
                  </a:cubicBezTo>
                  <a:cubicBezTo>
                    <a:pt x="2029" y="1461"/>
                    <a:pt x="2029" y="1375"/>
                    <a:pt x="2041" y="1296"/>
                  </a:cubicBezTo>
                  <a:cubicBezTo>
                    <a:pt x="2052" y="1228"/>
                    <a:pt x="2068" y="1165"/>
                    <a:pt x="2092" y="1113"/>
                  </a:cubicBezTo>
                  <a:cubicBezTo>
                    <a:pt x="2102" y="1086"/>
                    <a:pt x="2120" y="1057"/>
                    <a:pt x="2137" y="1029"/>
                  </a:cubicBezTo>
                  <a:lnTo>
                    <a:pt x="2188" y="977"/>
                  </a:lnTo>
                  <a:cubicBezTo>
                    <a:pt x="2205" y="966"/>
                    <a:pt x="2228" y="955"/>
                    <a:pt x="2246" y="943"/>
                  </a:cubicBezTo>
                  <a:cubicBezTo>
                    <a:pt x="2267" y="932"/>
                    <a:pt x="2296" y="926"/>
                    <a:pt x="2325" y="921"/>
                  </a:cubicBezTo>
                  <a:lnTo>
                    <a:pt x="2364" y="921"/>
                  </a:lnTo>
                  <a:cubicBezTo>
                    <a:pt x="2382" y="921"/>
                    <a:pt x="2398" y="921"/>
                    <a:pt x="2416" y="926"/>
                  </a:cubicBezTo>
                  <a:cubicBezTo>
                    <a:pt x="2461" y="932"/>
                    <a:pt x="2506" y="943"/>
                    <a:pt x="2558" y="966"/>
                  </a:cubicBezTo>
                  <a:cubicBezTo>
                    <a:pt x="2632" y="995"/>
                    <a:pt x="2700" y="1034"/>
                    <a:pt x="2768" y="1086"/>
                  </a:cubicBezTo>
                  <a:cubicBezTo>
                    <a:pt x="2779" y="1097"/>
                    <a:pt x="2791" y="1097"/>
                    <a:pt x="2808" y="1097"/>
                  </a:cubicBezTo>
                  <a:cubicBezTo>
                    <a:pt x="2825" y="1097"/>
                    <a:pt x="2836" y="1097"/>
                    <a:pt x="2847" y="1086"/>
                  </a:cubicBezTo>
                  <a:cubicBezTo>
                    <a:pt x="2870" y="1074"/>
                    <a:pt x="2887" y="1052"/>
                    <a:pt x="2887" y="1023"/>
                  </a:cubicBezTo>
                  <a:cubicBezTo>
                    <a:pt x="2887" y="1005"/>
                    <a:pt x="2887" y="995"/>
                    <a:pt x="2893" y="977"/>
                  </a:cubicBezTo>
                  <a:cubicBezTo>
                    <a:pt x="2910" y="853"/>
                    <a:pt x="2944" y="727"/>
                    <a:pt x="3001" y="609"/>
                  </a:cubicBezTo>
                  <a:cubicBezTo>
                    <a:pt x="3041" y="512"/>
                    <a:pt x="3086" y="431"/>
                    <a:pt x="3138" y="363"/>
                  </a:cubicBezTo>
                  <a:cubicBezTo>
                    <a:pt x="3172" y="318"/>
                    <a:pt x="3206" y="284"/>
                    <a:pt x="3245" y="255"/>
                  </a:cubicBezTo>
                  <a:cubicBezTo>
                    <a:pt x="3279" y="234"/>
                    <a:pt x="3308" y="210"/>
                    <a:pt x="3342" y="199"/>
                  </a:cubicBezTo>
                  <a:cubicBezTo>
                    <a:pt x="3364" y="187"/>
                    <a:pt x="3393" y="182"/>
                    <a:pt x="3427" y="176"/>
                  </a:cubicBezTo>
                  <a:close/>
                  <a:moveTo>
                    <a:pt x="3484" y="0"/>
                  </a:moveTo>
                  <a:cubicBezTo>
                    <a:pt x="3444" y="0"/>
                    <a:pt x="3410" y="6"/>
                    <a:pt x="3376" y="11"/>
                  </a:cubicBezTo>
                  <a:cubicBezTo>
                    <a:pt x="3274" y="29"/>
                    <a:pt x="3183" y="85"/>
                    <a:pt x="3109" y="153"/>
                  </a:cubicBezTo>
                  <a:cubicBezTo>
                    <a:pt x="3023" y="227"/>
                    <a:pt x="2962" y="324"/>
                    <a:pt x="2904" y="420"/>
                  </a:cubicBezTo>
                  <a:cubicBezTo>
                    <a:pt x="2831" y="562"/>
                    <a:pt x="2773" y="722"/>
                    <a:pt x="2745" y="881"/>
                  </a:cubicBezTo>
                  <a:cubicBezTo>
                    <a:pt x="2629" y="814"/>
                    <a:pt x="2496" y="762"/>
                    <a:pt x="2365" y="762"/>
                  </a:cubicBezTo>
                  <a:cubicBezTo>
                    <a:pt x="2285" y="762"/>
                    <a:pt x="2205" y="782"/>
                    <a:pt x="2131" y="829"/>
                  </a:cubicBezTo>
                  <a:cubicBezTo>
                    <a:pt x="2029" y="887"/>
                    <a:pt x="1966" y="989"/>
                    <a:pt x="1921" y="1097"/>
                  </a:cubicBezTo>
                  <a:cubicBezTo>
                    <a:pt x="1898" y="1165"/>
                    <a:pt x="1887" y="1239"/>
                    <a:pt x="1882" y="1307"/>
                  </a:cubicBezTo>
                  <a:cubicBezTo>
                    <a:pt x="1876" y="1341"/>
                    <a:pt x="1876" y="1375"/>
                    <a:pt x="1871" y="1404"/>
                  </a:cubicBezTo>
                  <a:cubicBezTo>
                    <a:pt x="1774" y="1364"/>
                    <a:pt x="1666" y="1341"/>
                    <a:pt x="1564" y="1335"/>
                  </a:cubicBezTo>
                  <a:cubicBezTo>
                    <a:pt x="1544" y="1334"/>
                    <a:pt x="1525" y="1333"/>
                    <a:pt x="1505" y="1333"/>
                  </a:cubicBezTo>
                  <a:cubicBezTo>
                    <a:pt x="1366" y="1333"/>
                    <a:pt x="1228" y="1368"/>
                    <a:pt x="1108" y="1432"/>
                  </a:cubicBezTo>
                  <a:cubicBezTo>
                    <a:pt x="990" y="1495"/>
                    <a:pt x="887" y="1597"/>
                    <a:pt x="853" y="1734"/>
                  </a:cubicBezTo>
                  <a:cubicBezTo>
                    <a:pt x="836" y="1802"/>
                    <a:pt x="841" y="1881"/>
                    <a:pt x="859" y="1949"/>
                  </a:cubicBezTo>
                  <a:cubicBezTo>
                    <a:pt x="870" y="1972"/>
                    <a:pt x="875" y="2000"/>
                    <a:pt x="887" y="2023"/>
                  </a:cubicBezTo>
                  <a:cubicBezTo>
                    <a:pt x="848" y="2023"/>
                    <a:pt x="814" y="2028"/>
                    <a:pt x="773" y="2041"/>
                  </a:cubicBezTo>
                  <a:cubicBezTo>
                    <a:pt x="699" y="2051"/>
                    <a:pt x="631" y="2080"/>
                    <a:pt x="563" y="2114"/>
                  </a:cubicBezTo>
                  <a:cubicBezTo>
                    <a:pt x="534" y="2125"/>
                    <a:pt x="507" y="2143"/>
                    <a:pt x="478" y="2159"/>
                  </a:cubicBezTo>
                  <a:cubicBezTo>
                    <a:pt x="466" y="2165"/>
                    <a:pt x="455" y="2177"/>
                    <a:pt x="444" y="2182"/>
                  </a:cubicBezTo>
                  <a:cubicBezTo>
                    <a:pt x="421" y="2193"/>
                    <a:pt x="405" y="2211"/>
                    <a:pt x="381" y="2227"/>
                  </a:cubicBezTo>
                  <a:cubicBezTo>
                    <a:pt x="336" y="2261"/>
                    <a:pt x="296" y="2319"/>
                    <a:pt x="274" y="2375"/>
                  </a:cubicBezTo>
                  <a:cubicBezTo>
                    <a:pt x="256" y="2403"/>
                    <a:pt x="245" y="2432"/>
                    <a:pt x="240" y="2461"/>
                  </a:cubicBezTo>
                  <a:cubicBezTo>
                    <a:pt x="240" y="2484"/>
                    <a:pt x="234" y="2500"/>
                    <a:pt x="234" y="2523"/>
                  </a:cubicBezTo>
                  <a:cubicBezTo>
                    <a:pt x="234" y="2545"/>
                    <a:pt x="240" y="2568"/>
                    <a:pt x="240" y="2591"/>
                  </a:cubicBezTo>
                  <a:cubicBezTo>
                    <a:pt x="245" y="2620"/>
                    <a:pt x="261" y="2654"/>
                    <a:pt x="274" y="2681"/>
                  </a:cubicBezTo>
                  <a:cubicBezTo>
                    <a:pt x="285" y="2705"/>
                    <a:pt x="302" y="2728"/>
                    <a:pt x="319" y="2750"/>
                  </a:cubicBezTo>
                  <a:cubicBezTo>
                    <a:pt x="250" y="2778"/>
                    <a:pt x="188" y="2818"/>
                    <a:pt x="137" y="2870"/>
                  </a:cubicBezTo>
                  <a:cubicBezTo>
                    <a:pt x="80" y="2927"/>
                    <a:pt x="40" y="2995"/>
                    <a:pt x="23" y="3069"/>
                  </a:cubicBezTo>
                  <a:cubicBezTo>
                    <a:pt x="1" y="3142"/>
                    <a:pt x="1" y="3222"/>
                    <a:pt x="12" y="3302"/>
                  </a:cubicBezTo>
                  <a:cubicBezTo>
                    <a:pt x="23" y="3370"/>
                    <a:pt x="57" y="3444"/>
                    <a:pt x="85" y="3507"/>
                  </a:cubicBezTo>
                  <a:cubicBezTo>
                    <a:pt x="103" y="3534"/>
                    <a:pt x="125" y="3568"/>
                    <a:pt x="148" y="3591"/>
                  </a:cubicBezTo>
                  <a:cubicBezTo>
                    <a:pt x="171" y="3631"/>
                    <a:pt x="200" y="3665"/>
                    <a:pt x="234" y="3693"/>
                  </a:cubicBezTo>
                  <a:cubicBezTo>
                    <a:pt x="296" y="3756"/>
                    <a:pt x="371" y="3807"/>
                    <a:pt x="444" y="3853"/>
                  </a:cubicBezTo>
                  <a:cubicBezTo>
                    <a:pt x="353" y="3937"/>
                    <a:pt x="274" y="4034"/>
                    <a:pt x="240" y="4160"/>
                  </a:cubicBezTo>
                  <a:cubicBezTo>
                    <a:pt x="216" y="4239"/>
                    <a:pt x="216" y="4330"/>
                    <a:pt x="245" y="4409"/>
                  </a:cubicBezTo>
                  <a:cubicBezTo>
                    <a:pt x="268" y="4495"/>
                    <a:pt x="319" y="4569"/>
                    <a:pt x="381" y="4632"/>
                  </a:cubicBezTo>
                  <a:cubicBezTo>
                    <a:pt x="439" y="4700"/>
                    <a:pt x="518" y="4750"/>
                    <a:pt x="591" y="4795"/>
                  </a:cubicBezTo>
                  <a:cubicBezTo>
                    <a:pt x="677" y="4842"/>
                    <a:pt x="773" y="4881"/>
                    <a:pt x="864" y="4915"/>
                  </a:cubicBezTo>
                  <a:cubicBezTo>
                    <a:pt x="1011" y="4960"/>
                    <a:pt x="1166" y="4989"/>
                    <a:pt x="1313" y="5000"/>
                  </a:cubicBezTo>
                  <a:cubicBezTo>
                    <a:pt x="1313" y="5034"/>
                    <a:pt x="1318" y="5068"/>
                    <a:pt x="1318" y="5102"/>
                  </a:cubicBezTo>
                  <a:cubicBezTo>
                    <a:pt x="1331" y="5199"/>
                    <a:pt x="1352" y="5290"/>
                    <a:pt x="1387" y="5382"/>
                  </a:cubicBezTo>
                  <a:cubicBezTo>
                    <a:pt x="1421" y="5455"/>
                    <a:pt x="1472" y="5529"/>
                    <a:pt x="1535" y="5586"/>
                  </a:cubicBezTo>
                  <a:cubicBezTo>
                    <a:pt x="1609" y="5654"/>
                    <a:pt x="1700" y="5699"/>
                    <a:pt x="1796" y="5728"/>
                  </a:cubicBezTo>
                  <a:cubicBezTo>
                    <a:pt x="1848" y="5744"/>
                    <a:pt x="1900" y="5751"/>
                    <a:pt x="1950" y="5751"/>
                  </a:cubicBezTo>
                  <a:cubicBezTo>
                    <a:pt x="2207" y="5751"/>
                    <a:pt x="2437" y="5566"/>
                    <a:pt x="2632" y="5409"/>
                  </a:cubicBezTo>
                  <a:cubicBezTo>
                    <a:pt x="2711" y="5348"/>
                    <a:pt x="2797" y="5285"/>
                    <a:pt x="2887" y="5239"/>
                  </a:cubicBezTo>
                  <a:cubicBezTo>
                    <a:pt x="2899" y="5233"/>
                    <a:pt x="2915" y="5233"/>
                    <a:pt x="2928" y="5228"/>
                  </a:cubicBezTo>
                  <a:lnTo>
                    <a:pt x="2938" y="5228"/>
                  </a:lnTo>
                  <a:cubicBezTo>
                    <a:pt x="2944" y="5233"/>
                    <a:pt x="2949" y="5233"/>
                    <a:pt x="2955" y="5239"/>
                  </a:cubicBezTo>
                  <a:cubicBezTo>
                    <a:pt x="2967" y="5245"/>
                    <a:pt x="2973" y="5256"/>
                    <a:pt x="2978" y="5262"/>
                  </a:cubicBezTo>
                  <a:cubicBezTo>
                    <a:pt x="2996" y="5290"/>
                    <a:pt x="3012" y="5324"/>
                    <a:pt x="3030" y="5359"/>
                  </a:cubicBezTo>
                  <a:cubicBezTo>
                    <a:pt x="3075" y="5477"/>
                    <a:pt x="3109" y="5603"/>
                    <a:pt x="3177" y="5710"/>
                  </a:cubicBezTo>
                  <a:cubicBezTo>
                    <a:pt x="3172" y="5818"/>
                    <a:pt x="3172" y="5927"/>
                    <a:pt x="3166" y="6035"/>
                  </a:cubicBezTo>
                  <a:cubicBezTo>
                    <a:pt x="3154" y="6205"/>
                    <a:pt x="3138" y="6376"/>
                    <a:pt x="3114" y="6546"/>
                  </a:cubicBezTo>
                  <a:cubicBezTo>
                    <a:pt x="3103" y="6636"/>
                    <a:pt x="3086" y="6733"/>
                    <a:pt x="3069" y="6825"/>
                  </a:cubicBezTo>
                  <a:cubicBezTo>
                    <a:pt x="3052" y="6938"/>
                    <a:pt x="3030" y="7045"/>
                    <a:pt x="3012" y="7155"/>
                  </a:cubicBezTo>
                  <a:cubicBezTo>
                    <a:pt x="3007" y="7182"/>
                    <a:pt x="3007" y="7210"/>
                    <a:pt x="3023" y="7239"/>
                  </a:cubicBezTo>
                  <a:cubicBezTo>
                    <a:pt x="3035" y="7262"/>
                    <a:pt x="3057" y="7284"/>
                    <a:pt x="3086" y="7291"/>
                  </a:cubicBezTo>
                  <a:cubicBezTo>
                    <a:pt x="3096" y="7293"/>
                    <a:pt x="3107" y="7294"/>
                    <a:pt x="3118" y="7294"/>
                  </a:cubicBezTo>
                  <a:cubicBezTo>
                    <a:pt x="3137" y="7294"/>
                    <a:pt x="3157" y="7290"/>
                    <a:pt x="3172" y="7279"/>
                  </a:cubicBezTo>
                  <a:cubicBezTo>
                    <a:pt x="3200" y="7262"/>
                    <a:pt x="3211" y="7239"/>
                    <a:pt x="3222" y="7210"/>
                  </a:cubicBezTo>
                  <a:cubicBezTo>
                    <a:pt x="3240" y="7182"/>
                    <a:pt x="3251" y="7148"/>
                    <a:pt x="3256" y="7120"/>
                  </a:cubicBezTo>
                  <a:lnTo>
                    <a:pt x="3256" y="7114"/>
                  </a:lnTo>
                  <a:cubicBezTo>
                    <a:pt x="3290" y="7006"/>
                    <a:pt x="3308" y="6893"/>
                    <a:pt x="3319" y="6796"/>
                  </a:cubicBezTo>
                  <a:cubicBezTo>
                    <a:pt x="3337" y="6670"/>
                    <a:pt x="3342" y="6541"/>
                    <a:pt x="3342" y="6381"/>
                  </a:cubicBezTo>
                  <a:cubicBezTo>
                    <a:pt x="3342" y="6261"/>
                    <a:pt x="3337" y="6137"/>
                    <a:pt x="3330" y="6017"/>
                  </a:cubicBezTo>
                  <a:lnTo>
                    <a:pt x="3330" y="5967"/>
                  </a:lnTo>
                  <a:lnTo>
                    <a:pt x="3330" y="5875"/>
                  </a:lnTo>
                  <a:lnTo>
                    <a:pt x="3348" y="5886"/>
                  </a:lnTo>
                  <a:cubicBezTo>
                    <a:pt x="3421" y="5944"/>
                    <a:pt x="3513" y="5967"/>
                    <a:pt x="3581" y="5978"/>
                  </a:cubicBezTo>
                  <a:cubicBezTo>
                    <a:pt x="3620" y="5983"/>
                    <a:pt x="3660" y="5989"/>
                    <a:pt x="3699" y="5989"/>
                  </a:cubicBezTo>
                  <a:lnTo>
                    <a:pt x="3739" y="5989"/>
                  </a:lnTo>
                  <a:cubicBezTo>
                    <a:pt x="3791" y="5983"/>
                    <a:pt x="3841" y="5972"/>
                    <a:pt x="3893" y="5961"/>
                  </a:cubicBezTo>
                  <a:cubicBezTo>
                    <a:pt x="3922" y="5949"/>
                    <a:pt x="3950" y="5938"/>
                    <a:pt x="3978" y="5933"/>
                  </a:cubicBezTo>
                  <a:cubicBezTo>
                    <a:pt x="3978" y="5927"/>
                    <a:pt x="3984" y="5927"/>
                    <a:pt x="3984" y="5927"/>
                  </a:cubicBezTo>
                  <a:lnTo>
                    <a:pt x="3990" y="5927"/>
                  </a:lnTo>
                  <a:cubicBezTo>
                    <a:pt x="3984" y="5995"/>
                    <a:pt x="3984" y="6069"/>
                    <a:pt x="3984" y="6137"/>
                  </a:cubicBezTo>
                  <a:cubicBezTo>
                    <a:pt x="3984" y="6261"/>
                    <a:pt x="3990" y="6387"/>
                    <a:pt x="3995" y="6523"/>
                  </a:cubicBezTo>
                  <a:cubicBezTo>
                    <a:pt x="4006" y="6654"/>
                    <a:pt x="4024" y="6780"/>
                    <a:pt x="4046" y="6916"/>
                  </a:cubicBezTo>
                  <a:cubicBezTo>
                    <a:pt x="4058" y="6977"/>
                    <a:pt x="4069" y="7035"/>
                    <a:pt x="4080" y="7097"/>
                  </a:cubicBezTo>
                  <a:cubicBezTo>
                    <a:pt x="4098" y="7171"/>
                    <a:pt x="4121" y="7245"/>
                    <a:pt x="4148" y="7318"/>
                  </a:cubicBezTo>
                  <a:cubicBezTo>
                    <a:pt x="4160" y="7347"/>
                    <a:pt x="4171" y="7376"/>
                    <a:pt x="4200" y="7386"/>
                  </a:cubicBezTo>
                  <a:cubicBezTo>
                    <a:pt x="4222" y="7400"/>
                    <a:pt x="4246" y="7406"/>
                    <a:pt x="4272" y="7406"/>
                  </a:cubicBezTo>
                  <a:cubicBezTo>
                    <a:pt x="4280" y="7406"/>
                    <a:pt x="4288" y="7405"/>
                    <a:pt x="4297" y="7404"/>
                  </a:cubicBezTo>
                  <a:cubicBezTo>
                    <a:pt x="4359" y="7386"/>
                    <a:pt x="4399" y="7318"/>
                    <a:pt x="4381" y="7257"/>
                  </a:cubicBezTo>
                  <a:cubicBezTo>
                    <a:pt x="4336" y="7114"/>
                    <a:pt x="4291" y="6977"/>
                    <a:pt x="4250" y="6835"/>
                  </a:cubicBezTo>
                  <a:cubicBezTo>
                    <a:pt x="4216" y="6699"/>
                    <a:pt x="4189" y="6557"/>
                    <a:pt x="4166" y="6410"/>
                  </a:cubicBezTo>
                  <a:cubicBezTo>
                    <a:pt x="4143" y="6216"/>
                    <a:pt x="4132" y="6023"/>
                    <a:pt x="4137" y="5830"/>
                  </a:cubicBezTo>
                  <a:cubicBezTo>
                    <a:pt x="4155" y="5818"/>
                    <a:pt x="4171" y="5807"/>
                    <a:pt x="4189" y="5791"/>
                  </a:cubicBezTo>
                  <a:cubicBezTo>
                    <a:pt x="4223" y="5762"/>
                    <a:pt x="4257" y="5723"/>
                    <a:pt x="4291" y="5682"/>
                  </a:cubicBezTo>
                  <a:cubicBezTo>
                    <a:pt x="4331" y="5637"/>
                    <a:pt x="4365" y="5592"/>
                    <a:pt x="4394" y="5540"/>
                  </a:cubicBezTo>
                  <a:cubicBezTo>
                    <a:pt x="4410" y="5511"/>
                    <a:pt x="4421" y="5489"/>
                    <a:pt x="4439" y="5461"/>
                  </a:cubicBezTo>
                  <a:cubicBezTo>
                    <a:pt x="4455" y="5484"/>
                    <a:pt x="4478" y="5506"/>
                    <a:pt x="4496" y="5524"/>
                  </a:cubicBezTo>
                  <a:cubicBezTo>
                    <a:pt x="4564" y="5592"/>
                    <a:pt x="4643" y="5637"/>
                    <a:pt x="4728" y="5671"/>
                  </a:cubicBezTo>
                  <a:cubicBezTo>
                    <a:pt x="4795" y="5699"/>
                    <a:pt x="4866" y="5712"/>
                    <a:pt x="4934" y="5712"/>
                  </a:cubicBezTo>
                  <a:cubicBezTo>
                    <a:pt x="4947" y="5712"/>
                    <a:pt x="4960" y="5711"/>
                    <a:pt x="4973" y="5710"/>
                  </a:cubicBezTo>
                  <a:cubicBezTo>
                    <a:pt x="5058" y="5710"/>
                    <a:pt x="5144" y="5694"/>
                    <a:pt x="5223" y="5665"/>
                  </a:cubicBezTo>
                  <a:cubicBezTo>
                    <a:pt x="5530" y="5552"/>
                    <a:pt x="5768" y="5285"/>
                    <a:pt x="5876" y="4978"/>
                  </a:cubicBezTo>
                  <a:cubicBezTo>
                    <a:pt x="5921" y="5007"/>
                    <a:pt x="5967" y="5028"/>
                    <a:pt x="6018" y="5046"/>
                  </a:cubicBezTo>
                  <a:cubicBezTo>
                    <a:pt x="6085" y="5070"/>
                    <a:pt x="6159" y="5082"/>
                    <a:pt x="6231" y="5082"/>
                  </a:cubicBezTo>
                  <a:cubicBezTo>
                    <a:pt x="6246" y="5082"/>
                    <a:pt x="6260" y="5081"/>
                    <a:pt x="6274" y="5080"/>
                  </a:cubicBezTo>
                  <a:cubicBezTo>
                    <a:pt x="6450" y="5063"/>
                    <a:pt x="6615" y="4978"/>
                    <a:pt x="6739" y="4853"/>
                  </a:cubicBezTo>
                  <a:cubicBezTo>
                    <a:pt x="6802" y="4790"/>
                    <a:pt x="6854" y="4716"/>
                    <a:pt x="6893" y="4637"/>
                  </a:cubicBezTo>
                  <a:cubicBezTo>
                    <a:pt x="6933" y="4551"/>
                    <a:pt x="6956" y="4467"/>
                    <a:pt x="6967" y="4370"/>
                  </a:cubicBezTo>
                  <a:cubicBezTo>
                    <a:pt x="6985" y="4278"/>
                    <a:pt x="6972" y="4182"/>
                    <a:pt x="6944" y="4092"/>
                  </a:cubicBezTo>
                  <a:cubicBezTo>
                    <a:pt x="6938" y="4068"/>
                    <a:pt x="6927" y="4045"/>
                    <a:pt x="6917" y="4029"/>
                  </a:cubicBezTo>
                  <a:cubicBezTo>
                    <a:pt x="6951" y="4023"/>
                    <a:pt x="6985" y="4018"/>
                    <a:pt x="7019" y="4011"/>
                  </a:cubicBezTo>
                  <a:cubicBezTo>
                    <a:pt x="7132" y="3995"/>
                    <a:pt x="7234" y="3932"/>
                    <a:pt x="7326" y="3858"/>
                  </a:cubicBezTo>
                  <a:cubicBezTo>
                    <a:pt x="7410" y="3779"/>
                    <a:pt x="7473" y="3677"/>
                    <a:pt x="7507" y="3562"/>
                  </a:cubicBezTo>
                  <a:cubicBezTo>
                    <a:pt x="7547" y="3449"/>
                    <a:pt x="7547" y="3318"/>
                    <a:pt x="7518" y="3200"/>
                  </a:cubicBezTo>
                  <a:cubicBezTo>
                    <a:pt x="7496" y="3091"/>
                    <a:pt x="7439" y="2995"/>
                    <a:pt x="7371" y="2909"/>
                  </a:cubicBezTo>
                  <a:cubicBezTo>
                    <a:pt x="7302" y="2825"/>
                    <a:pt x="7211" y="2750"/>
                    <a:pt x="7114" y="2688"/>
                  </a:cubicBezTo>
                  <a:cubicBezTo>
                    <a:pt x="7019" y="2626"/>
                    <a:pt x="6910" y="2579"/>
                    <a:pt x="6802" y="2540"/>
                  </a:cubicBezTo>
                  <a:cubicBezTo>
                    <a:pt x="6791" y="2540"/>
                    <a:pt x="6780" y="2534"/>
                    <a:pt x="6768" y="2529"/>
                  </a:cubicBezTo>
                  <a:cubicBezTo>
                    <a:pt x="6797" y="2511"/>
                    <a:pt x="6831" y="2489"/>
                    <a:pt x="6859" y="2466"/>
                  </a:cubicBezTo>
                  <a:cubicBezTo>
                    <a:pt x="6944" y="2403"/>
                    <a:pt x="7019" y="2330"/>
                    <a:pt x="7069" y="2233"/>
                  </a:cubicBezTo>
                  <a:cubicBezTo>
                    <a:pt x="7103" y="2159"/>
                    <a:pt x="7127" y="2075"/>
                    <a:pt x="7114" y="1994"/>
                  </a:cubicBezTo>
                  <a:cubicBezTo>
                    <a:pt x="7109" y="1949"/>
                    <a:pt x="7098" y="1910"/>
                    <a:pt x="7080" y="1863"/>
                  </a:cubicBezTo>
                  <a:cubicBezTo>
                    <a:pt x="7064" y="1824"/>
                    <a:pt x="7035" y="1790"/>
                    <a:pt x="7012" y="1755"/>
                  </a:cubicBezTo>
                  <a:cubicBezTo>
                    <a:pt x="6962" y="1693"/>
                    <a:pt x="6893" y="1642"/>
                    <a:pt x="6820" y="1603"/>
                  </a:cubicBezTo>
                  <a:cubicBezTo>
                    <a:pt x="6728" y="1556"/>
                    <a:pt x="6626" y="1529"/>
                    <a:pt x="6524" y="1517"/>
                  </a:cubicBezTo>
                  <a:cubicBezTo>
                    <a:pt x="6485" y="1511"/>
                    <a:pt x="6446" y="1509"/>
                    <a:pt x="6407" y="1509"/>
                  </a:cubicBezTo>
                  <a:cubicBezTo>
                    <a:pt x="6332" y="1509"/>
                    <a:pt x="6259" y="1517"/>
                    <a:pt x="6188" y="1529"/>
                  </a:cubicBezTo>
                  <a:cubicBezTo>
                    <a:pt x="6160" y="1535"/>
                    <a:pt x="6132" y="1540"/>
                    <a:pt x="6109" y="1545"/>
                  </a:cubicBezTo>
                  <a:cubicBezTo>
                    <a:pt x="6126" y="1477"/>
                    <a:pt x="6132" y="1409"/>
                    <a:pt x="6126" y="1341"/>
                  </a:cubicBezTo>
                  <a:cubicBezTo>
                    <a:pt x="6120" y="1262"/>
                    <a:pt x="6098" y="1194"/>
                    <a:pt x="6057" y="1125"/>
                  </a:cubicBezTo>
                  <a:cubicBezTo>
                    <a:pt x="6023" y="1057"/>
                    <a:pt x="5967" y="1005"/>
                    <a:pt x="5905" y="960"/>
                  </a:cubicBezTo>
                  <a:cubicBezTo>
                    <a:pt x="5853" y="921"/>
                    <a:pt x="5785" y="898"/>
                    <a:pt x="5723" y="881"/>
                  </a:cubicBezTo>
                  <a:cubicBezTo>
                    <a:pt x="5674" y="870"/>
                    <a:pt x="5624" y="863"/>
                    <a:pt x="5573" y="863"/>
                  </a:cubicBezTo>
                  <a:cubicBezTo>
                    <a:pt x="5545" y="863"/>
                    <a:pt x="5518" y="865"/>
                    <a:pt x="5490" y="869"/>
                  </a:cubicBezTo>
                  <a:cubicBezTo>
                    <a:pt x="5450" y="875"/>
                    <a:pt x="5404" y="881"/>
                    <a:pt x="5365" y="892"/>
                  </a:cubicBezTo>
                  <a:cubicBezTo>
                    <a:pt x="5320" y="903"/>
                    <a:pt x="5280" y="926"/>
                    <a:pt x="5239" y="943"/>
                  </a:cubicBezTo>
                  <a:cubicBezTo>
                    <a:pt x="5234" y="943"/>
                    <a:pt x="5223" y="950"/>
                    <a:pt x="5217" y="955"/>
                  </a:cubicBezTo>
                  <a:cubicBezTo>
                    <a:pt x="5212" y="840"/>
                    <a:pt x="5183" y="727"/>
                    <a:pt x="5131" y="625"/>
                  </a:cubicBezTo>
                  <a:cubicBezTo>
                    <a:pt x="5063" y="499"/>
                    <a:pt x="4939" y="397"/>
                    <a:pt x="4796" y="375"/>
                  </a:cubicBezTo>
                  <a:cubicBezTo>
                    <a:pt x="4764" y="370"/>
                    <a:pt x="4733" y="367"/>
                    <a:pt x="4702" y="367"/>
                  </a:cubicBezTo>
                  <a:cubicBezTo>
                    <a:pt x="4573" y="367"/>
                    <a:pt x="4451" y="413"/>
                    <a:pt x="4336" y="478"/>
                  </a:cubicBezTo>
                  <a:cubicBezTo>
                    <a:pt x="4257" y="523"/>
                    <a:pt x="4189" y="585"/>
                    <a:pt x="4121" y="648"/>
                  </a:cubicBezTo>
                  <a:cubicBezTo>
                    <a:pt x="4103" y="664"/>
                    <a:pt x="4087" y="682"/>
                    <a:pt x="4069" y="704"/>
                  </a:cubicBezTo>
                  <a:cubicBezTo>
                    <a:pt x="4064" y="677"/>
                    <a:pt x="4058" y="643"/>
                    <a:pt x="4053" y="614"/>
                  </a:cubicBezTo>
                  <a:cubicBezTo>
                    <a:pt x="4024" y="506"/>
                    <a:pt x="3990" y="397"/>
                    <a:pt x="3938" y="295"/>
                  </a:cubicBezTo>
                  <a:cubicBezTo>
                    <a:pt x="3888" y="199"/>
                    <a:pt x="3814" y="114"/>
                    <a:pt x="3723" y="63"/>
                  </a:cubicBezTo>
                  <a:cubicBezTo>
                    <a:pt x="3649" y="17"/>
                    <a:pt x="3563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2"/>
            <p:cNvSpPr/>
            <p:nvPr/>
          </p:nvSpPr>
          <p:spPr>
            <a:xfrm flipH="1">
              <a:off x="862741" y="3501779"/>
              <a:ext cx="57050" cy="193276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51" y="0"/>
                  </a:moveTo>
                  <a:cubicBezTo>
                    <a:pt x="1682" y="124"/>
                    <a:pt x="1586" y="227"/>
                    <a:pt x="1472" y="289"/>
                  </a:cubicBezTo>
                  <a:cubicBezTo>
                    <a:pt x="1404" y="329"/>
                    <a:pt x="1325" y="358"/>
                    <a:pt x="1245" y="375"/>
                  </a:cubicBezTo>
                  <a:cubicBezTo>
                    <a:pt x="1245" y="437"/>
                    <a:pt x="1250" y="499"/>
                    <a:pt x="1257" y="557"/>
                  </a:cubicBezTo>
                  <a:lnTo>
                    <a:pt x="1257" y="534"/>
                  </a:lnTo>
                  <a:cubicBezTo>
                    <a:pt x="1262" y="625"/>
                    <a:pt x="1273" y="716"/>
                    <a:pt x="1284" y="806"/>
                  </a:cubicBezTo>
                  <a:lnTo>
                    <a:pt x="1302" y="948"/>
                  </a:lnTo>
                  <a:lnTo>
                    <a:pt x="1318" y="1050"/>
                  </a:lnTo>
                  <a:lnTo>
                    <a:pt x="1325" y="1097"/>
                  </a:lnTo>
                  <a:lnTo>
                    <a:pt x="1325" y="1108"/>
                  </a:lnTo>
                  <a:cubicBezTo>
                    <a:pt x="1336" y="1176"/>
                    <a:pt x="1341" y="1244"/>
                    <a:pt x="1347" y="1307"/>
                  </a:cubicBezTo>
                  <a:cubicBezTo>
                    <a:pt x="1347" y="1352"/>
                    <a:pt x="1352" y="1398"/>
                    <a:pt x="1347" y="1443"/>
                  </a:cubicBezTo>
                  <a:lnTo>
                    <a:pt x="1347" y="1483"/>
                  </a:lnTo>
                  <a:cubicBezTo>
                    <a:pt x="1370" y="1500"/>
                    <a:pt x="1386" y="1517"/>
                    <a:pt x="1410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4" y="1807"/>
                    <a:pt x="1693" y="1881"/>
                    <a:pt x="1716" y="1960"/>
                  </a:cubicBezTo>
                  <a:cubicBezTo>
                    <a:pt x="1734" y="2046"/>
                    <a:pt x="1734" y="2131"/>
                    <a:pt x="1716" y="2210"/>
                  </a:cubicBezTo>
                  <a:cubicBezTo>
                    <a:pt x="1700" y="2290"/>
                    <a:pt x="1654" y="2369"/>
                    <a:pt x="1591" y="2432"/>
                  </a:cubicBezTo>
                  <a:cubicBezTo>
                    <a:pt x="1501" y="2523"/>
                    <a:pt x="1376" y="2585"/>
                    <a:pt x="1211" y="2626"/>
                  </a:cubicBezTo>
                  <a:cubicBezTo>
                    <a:pt x="1228" y="2660"/>
                    <a:pt x="1239" y="2687"/>
                    <a:pt x="1250" y="2721"/>
                  </a:cubicBezTo>
                  <a:cubicBezTo>
                    <a:pt x="1291" y="2830"/>
                    <a:pt x="1307" y="2949"/>
                    <a:pt x="1302" y="3051"/>
                  </a:cubicBezTo>
                  <a:cubicBezTo>
                    <a:pt x="1296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50" y="3415"/>
                    <a:pt x="1250" y="3483"/>
                    <a:pt x="1250" y="3552"/>
                  </a:cubicBezTo>
                  <a:cubicBezTo>
                    <a:pt x="1250" y="3631"/>
                    <a:pt x="1245" y="3693"/>
                    <a:pt x="1234" y="3751"/>
                  </a:cubicBezTo>
                  <a:cubicBezTo>
                    <a:pt x="1228" y="3801"/>
                    <a:pt x="1216" y="3864"/>
                    <a:pt x="1194" y="3921"/>
                  </a:cubicBezTo>
                  <a:cubicBezTo>
                    <a:pt x="1171" y="3972"/>
                    <a:pt x="1142" y="4023"/>
                    <a:pt x="1097" y="4051"/>
                  </a:cubicBezTo>
                  <a:cubicBezTo>
                    <a:pt x="1074" y="4068"/>
                    <a:pt x="1045" y="4092"/>
                    <a:pt x="1018" y="4092"/>
                  </a:cubicBezTo>
                  <a:cubicBezTo>
                    <a:pt x="1000" y="4097"/>
                    <a:pt x="990" y="4097"/>
                    <a:pt x="977" y="4097"/>
                  </a:cubicBezTo>
                  <a:cubicBezTo>
                    <a:pt x="961" y="4097"/>
                    <a:pt x="943" y="4097"/>
                    <a:pt x="927" y="4092"/>
                  </a:cubicBezTo>
                  <a:cubicBezTo>
                    <a:pt x="875" y="4079"/>
                    <a:pt x="825" y="4051"/>
                    <a:pt x="767" y="3995"/>
                  </a:cubicBezTo>
                  <a:cubicBezTo>
                    <a:pt x="728" y="3961"/>
                    <a:pt x="694" y="3921"/>
                    <a:pt x="660" y="3869"/>
                  </a:cubicBezTo>
                  <a:cubicBezTo>
                    <a:pt x="586" y="3893"/>
                    <a:pt x="523" y="3909"/>
                    <a:pt x="466" y="3914"/>
                  </a:cubicBezTo>
                  <a:cubicBezTo>
                    <a:pt x="405" y="3927"/>
                    <a:pt x="347" y="3932"/>
                    <a:pt x="295" y="3932"/>
                  </a:cubicBezTo>
                  <a:cubicBezTo>
                    <a:pt x="240" y="3932"/>
                    <a:pt x="188" y="3927"/>
                    <a:pt x="125" y="3914"/>
                  </a:cubicBezTo>
                  <a:cubicBezTo>
                    <a:pt x="85" y="3903"/>
                    <a:pt x="46" y="3893"/>
                    <a:pt x="1" y="3880"/>
                  </a:cubicBezTo>
                  <a:lnTo>
                    <a:pt x="1" y="3880"/>
                  </a:lnTo>
                  <a:cubicBezTo>
                    <a:pt x="6" y="3893"/>
                    <a:pt x="12" y="3903"/>
                    <a:pt x="17" y="3914"/>
                  </a:cubicBezTo>
                  <a:cubicBezTo>
                    <a:pt x="46" y="3948"/>
                    <a:pt x="80" y="3989"/>
                    <a:pt x="120" y="4023"/>
                  </a:cubicBezTo>
                  <a:cubicBezTo>
                    <a:pt x="211" y="4097"/>
                    <a:pt x="319" y="4153"/>
                    <a:pt x="410" y="4199"/>
                  </a:cubicBezTo>
                  <a:cubicBezTo>
                    <a:pt x="512" y="4250"/>
                    <a:pt x="620" y="4307"/>
                    <a:pt x="711" y="4381"/>
                  </a:cubicBezTo>
                  <a:cubicBezTo>
                    <a:pt x="756" y="4420"/>
                    <a:pt x="796" y="4467"/>
                    <a:pt x="835" y="4523"/>
                  </a:cubicBezTo>
                  <a:cubicBezTo>
                    <a:pt x="870" y="4569"/>
                    <a:pt x="893" y="4614"/>
                    <a:pt x="916" y="4671"/>
                  </a:cubicBezTo>
                  <a:cubicBezTo>
                    <a:pt x="932" y="4727"/>
                    <a:pt x="943" y="4784"/>
                    <a:pt x="950" y="4842"/>
                  </a:cubicBezTo>
                  <a:cubicBezTo>
                    <a:pt x="961" y="4915"/>
                    <a:pt x="966" y="4978"/>
                    <a:pt x="966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2" y="5716"/>
                    <a:pt x="848" y="5852"/>
                  </a:cubicBezTo>
                  <a:cubicBezTo>
                    <a:pt x="819" y="5954"/>
                    <a:pt x="654" y="6466"/>
                    <a:pt x="625" y="6568"/>
                  </a:cubicBezTo>
                  <a:lnTo>
                    <a:pt x="1910" y="6324"/>
                  </a:lnTo>
                  <a:cubicBezTo>
                    <a:pt x="1910" y="6216"/>
                    <a:pt x="1853" y="5909"/>
                    <a:pt x="1853" y="5802"/>
                  </a:cubicBezTo>
                  <a:cubicBezTo>
                    <a:pt x="1853" y="5653"/>
                    <a:pt x="1858" y="5511"/>
                    <a:pt x="1858" y="5369"/>
                  </a:cubicBezTo>
                  <a:cubicBezTo>
                    <a:pt x="1864" y="5086"/>
                    <a:pt x="1871" y="4808"/>
                    <a:pt x="1876" y="4523"/>
                  </a:cubicBezTo>
                  <a:cubicBezTo>
                    <a:pt x="1881" y="4318"/>
                    <a:pt x="1887" y="4108"/>
                    <a:pt x="1892" y="3903"/>
                  </a:cubicBezTo>
                  <a:cubicBezTo>
                    <a:pt x="1898" y="3727"/>
                    <a:pt x="1905" y="3557"/>
                    <a:pt x="1910" y="3381"/>
                  </a:cubicBezTo>
                  <a:cubicBezTo>
                    <a:pt x="1916" y="3001"/>
                    <a:pt x="1926" y="2626"/>
                    <a:pt x="1932" y="2244"/>
                  </a:cubicBezTo>
                  <a:cubicBezTo>
                    <a:pt x="1939" y="1818"/>
                    <a:pt x="1939" y="1443"/>
                    <a:pt x="1932" y="1102"/>
                  </a:cubicBezTo>
                  <a:cubicBezTo>
                    <a:pt x="1926" y="812"/>
                    <a:pt x="1921" y="478"/>
                    <a:pt x="1905" y="130"/>
                  </a:cubicBezTo>
                  <a:cubicBezTo>
                    <a:pt x="1847" y="90"/>
                    <a:pt x="1796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2"/>
            <p:cNvSpPr/>
            <p:nvPr/>
          </p:nvSpPr>
          <p:spPr>
            <a:xfrm flipH="1">
              <a:off x="783476" y="3386208"/>
              <a:ext cx="192482" cy="223582"/>
            </a:xfrm>
            <a:custGeom>
              <a:avLst/>
              <a:gdLst/>
              <a:ahLst/>
              <a:cxnLst/>
              <a:rect l="l" t="t" r="r" b="b"/>
              <a:pathLst>
                <a:path w="6542" h="7599" extrusionOk="0">
                  <a:moveTo>
                    <a:pt x="3085" y="1"/>
                  </a:moveTo>
                  <a:cubicBezTo>
                    <a:pt x="3057" y="1"/>
                    <a:pt x="3035" y="8"/>
                    <a:pt x="3006" y="8"/>
                  </a:cubicBezTo>
                  <a:cubicBezTo>
                    <a:pt x="2920" y="18"/>
                    <a:pt x="2841" y="35"/>
                    <a:pt x="2762" y="63"/>
                  </a:cubicBezTo>
                  <a:cubicBezTo>
                    <a:pt x="2676" y="98"/>
                    <a:pt x="2597" y="144"/>
                    <a:pt x="2518" y="194"/>
                  </a:cubicBezTo>
                  <a:cubicBezTo>
                    <a:pt x="2443" y="252"/>
                    <a:pt x="2375" y="314"/>
                    <a:pt x="2314" y="383"/>
                  </a:cubicBezTo>
                  <a:cubicBezTo>
                    <a:pt x="2251" y="462"/>
                    <a:pt x="2194" y="546"/>
                    <a:pt x="2149" y="643"/>
                  </a:cubicBezTo>
                  <a:cubicBezTo>
                    <a:pt x="2102" y="745"/>
                    <a:pt x="2068" y="860"/>
                    <a:pt x="2046" y="973"/>
                  </a:cubicBezTo>
                  <a:cubicBezTo>
                    <a:pt x="2041" y="1024"/>
                    <a:pt x="2034" y="1075"/>
                    <a:pt x="2029" y="1126"/>
                  </a:cubicBezTo>
                  <a:cubicBezTo>
                    <a:pt x="2029" y="1183"/>
                    <a:pt x="1994" y="1235"/>
                    <a:pt x="1949" y="1257"/>
                  </a:cubicBezTo>
                  <a:cubicBezTo>
                    <a:pt x="1926" y="1269"/>
                    <a:pt x="1904" y="1274"/>
                    <a:pt x="1881" y="1274"/>
                  </a:cubicBezTo>
                  <a:cubicBezTo>
                    <a:pt x="1853" y="1274"/>
                    <a:pt x="1824" y="1269"/>
                    <a:pt x="1795" y="1251"/>
                  </a:cubicBezTo>
                  <a:cubicBezTo>
                    <a:pt x="1773" y="1240"/>
                    <a:pt x="1750" y="1228"/>
                    <a:pt x="1727" y="1217"/>
                  </a:cubicBezTo>
                  <a:cubicBezTo>
                    <a:pt x="1648" y="1178"/>
                    <a:pt x="1563" y="1154"/>
                    <a:pt x="1472" y="1138"/>
                  </a:cubicBezTo>
                  <a:cubicBezTo>
                    <a:pt x="1415" y="1126"/>
                    <a:pt x="1370" y="1126"/>
                    <a:pt x="1318" y="1126"/>
                  </a:cubicBezTo>
                  <a:lnTo>
                    <a:pt x="1239" y="1126"/>
                  </a:lnTo>
                  <a:cubicBezTo>
                    <a:pt x="1165" y="1138"/>
                    <a:pt x="1097" y="1154"/>
                    <a:pt x="1023" y="1178"/>
                  </a:cubicBezTo>
                  <a:cubicBezTo>
                    <a:pt x="961" y="1206"/>
                    <a:pt x="893" y="1240"/>
                    <a:pt x="830" y="1280"/>
                  </a:cubicBezTo>
                  <a:cubicBezTo>
                    <a:pt x="779" y="1319"/>
                    <a:pt x="733" y="1364"/>
                    <a:pt x="688" y="1411"/>
                  </a:cubicBezTo>
                  <a:cubicBezTo>
                    <a:pt x="654" y="1456"/>
                    <a:pt x="620" y="1501"/>
                    <a:pt x="597" y="1553"/>
                  </a:cubicBezTo>
                  <a:cubicBezTo>
                    <a:pt x="575" y="1598"/>
                    <a:pt x="562" y="1650"/>
                    <a:pt x="552" y="1700"/>
                  </a:cubicBezTo>
                  <a:cubicBezTo>
                    <a:pt x="546" y="1746"/>
                    <a:pt x="541" y="1786"/>
                    <a:pt x="546" y="1831"/>
                  </a:cubicBezTo>
                  <a:cubicBezTo>
                    <a:pt x="552" y="1876"/>
                    <a:pt x="562" y="1922"/>
                    <a:pt x="575" y="1962"/>
                  </a:cubicBezTo>
                  <a:cubicBezTo>
                    <a:pt x="597" y="2007"/>
                    <a:pt x="620" y="2053"/>
                    <a:pt x="648" y="2098"/>
                  </a:cubicBezTo>
                  <a:cubicBezTo>
                    <a:pt x="688" y="2149"/>
                    <a:pt x="733" y="2200"/>
                    <a:pt x="790" y="2245"/>
                  </a:cubicBezTo>
                  <a:cubicBezTo>
                    <a:pt x="841" y="2285"/>
                    <a:pt x="893" y="2326"/>
                    <a:pt x="961" y="2365"/>
                  </a:cubicBezTo>
                  <a:cubicBezTo>
                    <a:pt x="1006" y="2394"/>
                    <a:pt x="1034" y="2450"/>
                    <a:pt x="1034" y="2507"/>
                  </a:cubicBezTo>
                  <a:cubicBezTo>
                    <a:pt x="1029" y="2541"/>
                    <a:pt x="1011" y="2592"/>
                    <a:pt x="984" y="2615"/>
                  </a:cubicBezTo>
                  <a:cubicBezTo>
                    <a:pt x="909" y="2667"/>
                    <a:pt x="847" y="2723"/>
                    <a:pt x="796" y="2780"/>
                  </a:cubicBezTo>
                  <a:cubicBezTo>
                    <a:pt x="767" y="2820"/>
                    <a:pt x="745" y="2859"/>
                    <a:pt x="722" y="2899"/>
                  </a:cubicBezTo>
                  <a:cubicBezTo>
                    <a:pt x="711" y="2927"/>
                    <a:pt x="699" y="2956"/>
                    <a:pt x="693" y="2990"/>
                  </a:cubicBezTo>
                  <a:cubicBezTo>
                    <a:pt x="688" y="3019"/>
                    <a:pt x="688" y="3047"/>
                    <a:pt x="688" y="3076"/>
                  </a:cubicBezTo>
                  <a:cubicBezTo>
                    <a:pt x="693" y="3110"/>
                    <a:pt x="699" y="3137"/>
                    <a:pt x="711" y="3166"/>
                  </a:cubicBezTo>
                  <a:cubicBezTo>
                    <a:pt x="727" y="3206"/>
                    <a:pt x="745" y="3240"/>
                    <a:pt x="767" y="3274"/>
                  </a:cubicBezTo>
                  <a:cubicBezTo>
                    <a:pt x="796" y="3315"/>
                    <a:pt x="835" y="3354"/>
                    <a:pt x="875" y="3388"/>
                  </a:cubicBezTo>
                  <a:cubicBezTo>
                    <a:pt x="938" y="3433"/>
                    <a:pt x="1000" y="3473"/>
                    <a:pt x="1074" y="3512"/>
                  </a:cubicBezTo>
                  <a:cubicBezTo>
                    <a:pt x="1154" y="3547"/>
                    <a:pt x="1239" y="3575"/>
                    <a:pt x="1325" y="3593"/>
                  </a:cubicBezTo>
                  <a:cubicBezTo>
                    <a:pt x="1381" y="3604"/>
                    <a:pt x="1438" y="3604"/>
                    <a:pt x="1488" y="3604"/>
                  </a:cubicBezTo>
                  <a:lnTo>
                    <a:pt x="1557" y="3604"/>
                  </a:lnTo>
                  <a:cubicBezTo>
                    <a:pt x="1625" y="3598"/>
                    <a:pt x="1693" y="3581"/>
                    <a:pt x="1761" y="3559"/>
                  </a:cubicBezTo>
                  <a:cubicBezTo>
                    <a:pt x="1813" y="3536"/>
                    <a:pt x="1863" y="3507"/>
                    <a:pt x="1910" y="3478"/>
                  </a:cubicBezTo>
                  <a:cubicBezTo>
                    <a:pt x="1955" y="3439"/>
                    <a:pt x="2000" y="3399"/>
                    <a:pt x="2034" y="3360"/>
                  </a:cubicBezTo>
                  <a:cubicBezTo>
                    <a:pt x="2063" y="3326"/>
                    <a:pt x="2086" y="3291"/>
                    <a:pt x="2109" y="3257"/>
                  </a:cubicBezTo>
                  <a:cubicBezTo>
                    <a:pt x="2136" y="3218"/>
                    <a:pt x="2177" y="3195"/>
                    <a:pt x="2228" y="3195"/>
                  </a:cubicBezTo>
                  <a:cubicBezTo>
                    <a:pt x="2239" y="3195"/>
                    <a:pt x="2256" y="3195"/>
                    <a:pt x="2267" y="3200"/>
                  </a:cubicBezTo>
                  <a:cubicBezTo>
                    <a:pt x="2301" y="3212"/>
                    <a:pt x="2330" y="3234"/>
                    <a:pt x="2348" y="3263"/>
                  </a:cubicBezTo>
                  <a:cubicBezTo>
                    <a:pt x="2359" y="3286"/>
                    <a:pt x="2364" y="3308"/>
                    <a:pt x="2364" y="3336"/>
                  </a:cubicBezTo>
                  <a:cubicBezTo>
                    <a:pt x="2364" y="3371"/>
                    <a:pt x="2369" y="3405"/>
                    <a:pt x="2369" y="3439"/>
                  </a:cubicBezTo>
                  <a:cubicBezTo>
                    <a:pt x="2382" y="3570"/>
                    <a:pt x="2404" y="3672"/>
                    <a:pt x="2438" y="3763"/>
                  </a:cubicBezTo>
                  <a:cubicBezTo>
                    <a:pt x="2455" y="3808"/>
                    <a:pt x="2477" y="3848"/>
                    <a:pt x="2500" y="3882"/>
                  </a:cubicBezTo>
                  <a:cubicBezTo>
                    <a:pt x="2518" y="3911"/>
                    <a:pt x="2540" y="3934"/>
                    <a:pt x="2569" y="3962"/>
                  </a:cubicBezTo>
                  <a:cubicBezTo>
                    <a:pt x="2592" y="3979"/>
                    <a:pt x="2626" y="3997"/>
                    <a:pt x="2654" y="4013"/>
                  </a:cubicBezTo>
                  <a:cubicBezTo>
                    <a:pt x="2694" y="4031"/>
                    <a:pt x="2739" y="4047"/>
                    <a:pt x="2796" y="4058"/>
                  </a:cubicBezTo>
                  <a:cubicBezTo>
                    <a:pt x="2847" y="4065"/>
                    <a:pt x="2899" y="4070"/>
                    <a:pt x="2954" y="4070"/>
                  </a:cubicBezTo>
                  <a:cubicBezTo>
                    <a:pt x="2972" y="4070"/>
                    <a:pt x="2995" y="4070"/>
                    <a:pt x="3017" y="4065"/>
                  </a:cubicBezTo>
                  <a:cubicBezTo>
                    <a:pt x="3080" y="4058"/>
                    <a:pt x="3132" y="4047"/>
                    <a:pt x="3188" y="4031"/>
                  </a:cubicBezTo>
                  <a:cubicBezTo>
                    <a:pt x="3227" y="4013"/>
                    <a:pt x="3268" y="3990"/>
                    <a:pt x="3302" y="3968"/>
                  </a:cubicBezTo>
                  <a:cubicBezTo>
                    <a:pt x="3336" y="3945"/>
                    <a:pt x="3364" y="3916"/>
                    <a:pt x="3387" y="3887"/>
                  </a:cubicBezTo>
                  <a:cubicBezTo>
                    <a:pt x="3415" y="3853"/>
                    <a:pt x="3439" y="3819"/>
                    <a:pt x="3455" y="3774"/>
                  </a:cubicBezTo>
                  <a:cubicBezTo>
                    <a:pt x="3473" y="3740"/>
                    <a:pt x="3484" y="3706"/>
                    <a:pt x="3495" y="3672"/>
                  </a:cubicBezTo>
                  <a:cubicBezTo>
                    <a:pt x="3484" y="3593"/>
                    <a:pt x="3518" y="3512"/>
                    <a:pt x="3586" y="3478"/>
                  </a:cubicBezTo>
                  <a:cubicBezTo>
                    <a:pt x="3615" y="3462"/>
                    <a:pt x="3643" y="3456"/>
                    <a:pt x="3670" y="3456"/>
                  </a:cubicBezTo>
                  <a:cubicBezTo>
                    <a:pt x="3688" y="3456"/>
                    <a:pt x="3705" y="3462"/>
                    <a:pt x="3728" y="3467"/>
                  </a:cubicBezTo>
                  <a:cubicBezTo>
                    <a:pt x="3767" y="3478"/>
                    <a:pt x="3801" y="3507"/>
                    <a:pt x="3830" y="3553"/>
                  </a:cubicBezTo>
                  <a:cubicBezTo>
                    <a:pt x="3841" y="3564"/>
                    <a:pt x="3848" y="3581"/>
                    <a:pt x="3859" y="3598"/>
                  </a:cubicBezTo>
                  <a:cubicBezTo>
                    <a:pt x="3893" y="3638"/>
                    <a:pt x="3927" y="3677"/>
                    <a:pt x="3972" y="3724"/>
                  </a:cubicBezTo>
                  <a:cubicBezTo>
                    <a:pt x="4024" y="3758"/>
                    <a:pt x="4074" y="3792"/>
                    <a:pt x="4126" y="3819"/>
                  </a:cubicBezTo>
                  <a:cubicBezTo>
                    <a:pt x="4200" y="3848"/>
                    <a:pt x="4273" y="3871"/>
                    <a:pt x="4352" y="3887"/>
                  </a:cubicBezTo>
                  <a:cubicBezTo>
                    <a:pt x="4427" y="3900"/>
                    <a:pt x="4501" y="3905"/>
                    <a:pt x="4580" y="3905"/>
                  </a:cubicBezTo>
                  <a:cubicBezTo>
                    <a:pt x="4625" y="3905"/>
                    <a:pt x="4677" y="3905"/>
                    <a:pt x="4722" y="3900"/>
                  </a:cubicBezTo>
                  <a:cubicBezTo>
                    <a:pt x="4939" y="3877"/>
                    <a:pt x="5160" y="3819"/>
                    <a:pt x="5409" y="3729"/>
                  </a:cubicBezTo>
                  <a:cubicBezTo>
                    <a:pt x="5666" y="3632"/>
                    <a:pt x="5870" y="3525"/>
                    <a:pt x="6046" y="3405"/>
                  </a:cubicBezTo>
                  <a:cubicBezTo>
                    <a:pt x="6154" y="3326"/>
                    <a:pt x="6245" y="3246"/>
                    <a:pt x="6324" y="3155"/>
                  </a:cubicBezTo>
                  <a:cubicBezTo>
                    <a:pt x="6387" y="3081"/>
                    <a:pt x="6432" y="3008"/>
                    <a:pt x="6473" y="2933"/>
                  </a:cubicBezTo>
                  <a:cubicBezTo>
                    <a:pt x="6500" y="2871"/>
                    <a:pt x="6518" y="2809"/>
                    <a:pt x="6529" y="2746"/>
                  </a:cubicBezTo>
                  <a:cubicBezTo>
                    <a:pt x="6541" y="2689"/>
                    <a:pt x="6541" y="2633"/>
                    <a:pt x="6541" y="2581"/>
                  </a:cubicBezTo>
                  <a:cubicBezTo>
                    <a:pt x="6534" y="2531"/>
                    <a:pt x="6523" y="2479"/>
                    <a:pt x="6507" y="2428"/>
                  </a:cubicBezTo>
                  <a:cubicBezTo>
                    <a:pt x="6484" y="2376"/>
                    <a:pt x="6455" y="2331"/>
                    <a:pt x="6427" y="2285"/>
                  </a:cubicBezTo>
                  <a:cubicBezTo>
                    <a:pt x="6393" y="2235"/>
                    <a:pt x="6348" y="2190"/>
                    <a:pt x="6303" y="2149"/>
                  </a:cubicBezTo>
                  <a:cubicBezTo>
                    <a:pt x="6234" y="2093"/>
                    <a:pt x="6159" y="2046"/>
                    <a:pt x="6075" y="2007"/>
                  </a:cubicBezTo>
                  <a:cubicBezTo>
                    <a:pt x="5967" y="1956"/>
                    <a:pt x="5842" y="1922"/>
                    <a:pt x="5705" y="1894"/>
                  </a:cubicBezTo>
                  <a:cubicBezTo>
                    <a:pt x="5603" y="1876"/>
                    <a:pt x="5501" y="1870"/>
                    <a:pt x="5387" y="1865"/>
                  </a:cubicBezTo>
                  <a:cubicBezTo>
                    <a:pt x="5319" y="1865"/>
                    <a:pt x="5257" y="1815"/>
                    <a:pt x="5246" y="1746"/>
                  </a:cubicBezTo>
                  <a:cubicBezTo>
                    <a:pt x="5233" y="1700"/>
                    <a:pt x="5246" y="1632"/>
                    <a:pt x="5285" y="1603"/>
                  </a:cubicBezTo>
                  <a:cubicBezTo>
                    <a:pt x="5393" y="1524"/>
                    <a:pt x="5472" y="1450"/>
                    <a:pt x="5540" y="1377"/>
                  </a:cubicBezTo>
                  <a:cubicBezTo>
                    <a:pt x="5569" y="1337"/>
                    <a:pt x="5597" y="1296"/>
                    <a:pt x="5614" y="1257"/>
                  </a:cubicBezTo>
                  <a:cubicBezTo>
                    <a:pt x="5626" y="1235"/>
                    <a:pt x="5637" y="1206"/>
                    <a:pt x="5642" y="1178"/>
                  </a:cubicBezTo>
                  <a:cubicBezTo>
                    <a:pt x="5648" y="1160"/>
                    <a:pt x="5648" y="1144"/>
                    <a:pt x="5648" y="1126"/>
                  </a:cubicBezTo>
                  <a:cubicBezTo>
                    <a:pt x="5642" y="1115"/>
                    <a:pt x="5637" y="1099"/>
                    <a:pt x="5637" y="1081"/>
                  </a:cubicBezTo>
                  <a:cubicBezTo>
                    <a:pt x="5626" y="1064"/>
                    <a:pt x="5621" y="1047"/>
                    <a:pt x="5608" y="1036"/>
                  </a:cubicBezTo>
                  <a:cubicBezTo>
                    <a:pt x="5592" y="1013"/>
                    <a:pt x="5574" y="989"/>
                    <a:pt x="5552" y="973"/>
                  </a:cubicBezTo>
                  <a:cubicBezTo>
                    <a:pt x="5512" y="944"/>
                    <a:pt x="5472" y="921"/>
                    <a:pt x="5432" y="899"/>
                  </a:cubicBezTo>
                  <a:cubicBezTo>
                    <a:pt x="5359" y="865"/>
                    <a:pt x="5273" y="837"/>
                    <a:pt x="5183" y="819"/>
                  </a:cubicBezTo>
                  <a:cubicBezTo>
                    <a:pt x="5097" y="808"/>
                    <a:pt x="5018" y="803"/>
                    <a:pt x="4932" y="803"/>
                  </a:cubicBezTo>
                  <a:cubicBezTo>
                    <a:pt x="4887" y="803"/>
                    <a:pt x="4847" y="803"/>
                    <a:pt x="4802" y="808"/>
                  </a:cubicBezTo>
                  <a:cubicBezTo>
                    <a:pt x="4677" y="819"/>
                    <a:pt x="4551" y="848"/>
                    <a:pt x="4438" y="887"/>
                  </a:cubicBezTo>
                  <a:cubicBezTo>
                    <a:pt x="4347" y="928"/>
                    <a:pt x="4262" y="973"/>
                    <a:pt x="4182" y="1024"/>
                  </a:cubicBezTo>
                  <a:cubicBezTo>
                    <a:pt x="4148" y="1052"/>
                    <a:pt x="4114" y="1075"/>
                    <a:pt x="4080" y="1109"/>
                  </a:cubicBezTo>
                  <a:cubicBezTo>
                    <a:pt x="4052" y="1133"/>
                    <a:pt x="4018" y="1149"/>
                    <a:pt x="3977" y="1149"/>
                  </a:cubicBezTo>
                  <a:cubicBezTo>
                    <a:pt x="3950" y="1149"/>
                    <a:pt x="3927" y="1138"/>
                    <a:pt x="3898" y="1126"/>
                  </a:cubicBezTo>
                  <a:cubicBezTo>
                    <a:pt x="3859" y="1099"/>
                    <a:pt x="3830" y="1041"/>
                    <a:pt x="3830" y="989"/>
                  </a:cubicBezTo>
                  <a:cubicBezTo>
                    <a:pt x="3835" y="905"/>
                    <a:pt x="3835" y="826"/>
                    <a:pt x="3830" y="751"/>
                  </a:cubicBezTo>
                  <a:cubicBezTo>
                    <a:pt x="3819" y="649"/>
                    <a:pt x="3796" y="553"/>
                    <a:pt x="3762" y="467"/>
                  </a:cubicBezTo>
                  <a:cubicBezTo>
                    <a:pt x="3739" y="399"/>
                    <a:pt x="3705" y="336"/>
                    <a:pt x="3665" y="286"/>
                  </a:cubicBezTo>
                  <a:cubicBezTo>
                    <a:pt x="3631" y="234"/>
                    <a:pt x="3591" y="194"/>
                    <a:pt x="3552" y="155"/>
                  </a:cubicBezTo>
                  <a:cubicBezTo>
                    <a:pt x="3507" y="126"/>
                    <a:pt x="3460" y="92"/>
                    <a:pt x="3415" y="69"/>
                  </a:cubicBezTo>
                  <a:cubicBezTo>
                    <a:pt x="3358" y="47"/>
                    <a:pt x="3302" y="29"/>
                    <a:pt x="3234" y="13"/>
                  </a:cubicBezTo>
                  <a:cubicBezTo>
                    <a:pt x="3188" y="8"/>
                    <a:pt x="3137" y="1"/>
                    <a:pt x="3085" y="1"/>
                  </a:cubicBezTo>
                  <a:close/>
                  <a:moveTo>
                    <a:pt x="1734" y="5122"/>
                  </a:moveTo>
                  <a:cubicBezTo>
                    <a:pt x="1677" y="5127"/>
                    <a:pt x="1619" y="5143"/>
                    <a:pt x="1563" y="5161"/>
                  </a:cubicBezTo>
                  <a:cubicBezTo>
                    <a:pt x="1501" y="5183"/>
                    <a:pt x="1438" y="5217"/>
                    <a:pt x="1381" y="5258"/>
                  </a:cubicBezTo>
                  <a:cubicBezTo>
                    <a:pt x="1330" y="5298"/>
                    <a:pt x="1284" y="5337"/>
                    <a:pt x="1244" y="5382"/>
                  </a:cubicBezTo>
                  <a:cubicBezTo>
                    <a:pt x="1205" y="5434"/>
                    <a:pt x="1171" y="5484"/>
                    <a:pt x="1142" y="5536"/>
                  </a:cubicBezTo>
                  <a:cubicBezTo>
                    <a:pt x="1120" y="5592"/>
                    <a:pt x="1103" y="5644"/>
                    <a:pt x="1092" y="5694"/>
                  </a:cubicBezTo>
                  <a:cubicBezTo>
                    <a:pt x="1092" y="5729"/>
                    <a:pt x="1079" y="5763"/>
                    <a:pt x="1052" y="5791"/>
                  </a:cubicBezTo>
                  <a:cubicBezTo>
                    <a:pt x="1040" y="5804"/>
                    <a:pt x="1018" y="5814"/>
                    <a:pt x="995" y="5820"/>
                  </a:cubicBezTo>
                  <a:lnTo>
                    <a:pt x="972" y="5820"/>
                  </a:lnTo>
                  <a:cubicBezTo>
                    <a:pt x="938" y="5820"/>
                    <a:pt x="898" y="5809"/>
                    <a:pt x="882" y="5780"/>
                  </a:cubicBezTo>
                  <a:cubicBezTo>
                    <a:pt x="853" y="5746"/>
                    <a:pt x="824" y="5718"/>
                    <a:pt x="796" y="5689"/>
                  </a:cubicBezTo>
                  <a:cubicBezTo>
                    <a:pt x="772" y="5673"/>
                    <a:pt x="751" y="5655"/>
                    <a:pt x="722" y="5644"/>
                  </a:cubicBezTo>
                  <a:cubicBezTo>
                    <a:pt x="693" y="5633"/>
                    <a:pt x="659" y="5621"/>
                    <a:pt x="625" y="5615"/>
                  </a:cubicBezTo>
                  <a:cubicBezTo>
                    <a:pt x="602" y="5610"/>
                    <a:pt x="580" y="5610"/>
                    <a:pt x="557" y="5610"/>
                  </a:cubicBezTo>
                  <a:lnTo>
                    <a:pt x="523" y="5610"/>
                  </a:lnTo>
                  <a:cubicBezTo>
                    <a:pt x="483" y="5615"/>
                    <a:pt x="438" y="5626"/>
                    <a:pt x="397" y="5638"/>
                  </a:cubicBezTo>
                  <a:cubicBezTo>
                    <a:pt x="347" y="5660"/>
                    <a:pt x="302" y="5684"/>
                    <a:pt x="256" y="5712"/>
                  </a:cubicBezTo>
                  <a:cubicBezTo>
                    <a:pt x="216" y="5746"/>
                    <a:pt x="182" y="5780"/>
                    <a:pt x="148" y="5820"/>
                  </a:cubicBezTo>
                  <a:cubicBezTo>
                    <a:pt x="103" y="5872"/>
                    <a:pt x="63" y="5933"/>
                    <a:pt x="35" y="5996"/>
                  </a:cubicBezTo>
                  <a:cubicBezTo>
                    <a:pt x="17" y="6030"/>
                    <a:pt x="6" y="6059"/>
                    <a:pt x="1" y="6093"/>
                  </a:cubicBezTo>
                  <a:lnTo>
                    <a:pt x="1" y="6150"/>
                  </a:lnTo>
                  <a:cubicBezTo>
                    <a:pt x="1" y="6166"/>
                    <a:pt x="6" y="6184"/>
                    <a:pt x="12" y="6200"/>
                  </a:cubicBezTo>
                  <a:cubicBezTo>
                    <a:pt x="17" y="6224"/>
                    <a:pt x="35" y="6247"/>
                    <a:pt x="46" y="6263"/>
                  </a:cubicBezTo>
                  <a:cubicBezTo>
                    <a:pt x="97" y="6337"/>
                    <a:pt x="166" y="6394"/>
                    <a:pt x="227" y="6444"/>
                  </a:cubicBezTo>
                  <a:cubicBezTo>
                    <a:pt x="290" y="6496"/>
                    <a:pt x="342" y="6547"/>
                    <a:pt x="387" y="6599"/>
                  </a:cubicBezTo>
                  <a:cubicBezTo>
                    <a:pt x="415" y="6627"/>
                    <a:pt x="449" y="6672"/>
                    <a:pt x="472" y="6717"/>
                  </a:cubicBezTo>
                  <a:cubicBezTo>
                    <a:pt x="494" y="6764"/>
                    <a:pt x="517" y="6803"/>
                    <a:pt x="512" y="6843"/>
                  </a:cubicBezTo>
                  <a:cubicBezTo>
                    <a:pt x="507" y="6882"/>
                    <a:pt x="494" y="6922"/>
                    <a:pt x="478" y="6963"/>
                  </a:cubicBezTo>
                  <a:lnTo>
                    <a:pt x="472" y="6985"/>
                  </a:lnTo>
                  <a:cubicBezTo>
                    <a:pt x="455" y="7024"/>
                    <a:pt x="444" y="7070"/>
                    <a:pt x="432" y="7115"/>
                  </a:cubicBezTo>
                  <a:lnTo>
                    <a:pt x="432" y="7139"/>
                  </a:lnTo>
                  <a:cubicBezTo>
                    <a:pt x="438" y="7178"/>
                    <a:pt x="449" y="7212"/>
                    <a:pt x="460" y="7252"/>
                  </a:cubicBezTo>
                  <a:cubicBezTo>
                    <a:pt x="478" y="7291"/>
                    <a:pt x="500" y="7331"/>
                    <a:pt x="523" y="7365"/>
                  </a:cubicBezTo>
                  <a:cubicBezTo>
                    <a:pt x="546" y="7399"/>
                    <a:pt x="575" y="7428"/>
                    <a:pt x="602" y="7451"/>
                  </a:cubicBezTo>
                  <a:cubicBezTo>
                    <a:pt x="636" y="7480"/>
                    <a:pt x="677" y="7508"/>
                    <a:pt x="722" y="7530"/>
                  </a:cubicBezTo>
                  <a:cubicBezTo>
                    <a:pt x="785" y="7553"/>
                    <a:pt x="841" y="7576"/>
                    <a:pt x="903" y="7587"/>
                  </a:cubicBezTo>
                  <a:cubicBezTo>
                    <a:pt x="955" y="7593"/>
                    <a:pt x="1000" y="7598"/>
                    <a:pt x="1045" y="7598"/>
                  </a:cubicBezTo>
                  <a:lnTo>
                    <a:pt x="1103" y="7598"/>
                  </a:lnTo>
                  <a:cubicBezTo>
                    <a:pt x="1160" y="7587"/>
                    <a:pt x="1216" y="7576"/>
                    <a:pt x="1268" y="7559"/>
                  </a:cubicBezTo>
                  <a:cubicBezTo>
                    <a:pt x="1307" y="7542"/>
                    <a:pt x="1341" y="7525"/>
                    <a:pt x="1375" y="7501"/>
                  </a:cubicBezTo>
                  <a:cubicBezTo>
                    <a:pt x="1404" y="7480"/>
                    <a:pt x="1433" y="7456"/>
                    <a:pt x="1454" y="7428"/>
                  </a:cubicBezTo>
                  <a:lnTo>
                    <a:pt x="1467" y="7417"/>
                  </a:lnTo>
                  <a:cubicBezTo>
                    <a:pt x="1467" y="7399"/>
                    <a:pt x="1467" y="7377"/>
                    <a:pt x="1472" y="7360"/>
                  </a:cubicBezTo>
                  <a:cubicBezTo>
                    <a:pt x="1478" y="7331"/>
                    <a:pt x="1501" y="7309"/>
                    <a:pt x="1529" y="7291"/>
                  </a:cubicBezTo>
                  <a:cubicBezTo>
                    <a:pt x="1546" y="7280"/>
                    <a:pt x="1569" y="7280"/>
                    <a:pt x="1585" y="7280"/>
                  </a:cubicBezTo>
                  <a:cubicBezTo>
                    <a:pt x="1625" y="7280"/>
                    <a:pt x="1653" y="7291"/>
                    <a:pt x="1677" y="7315"/>
                  </a:cubicBezTo>
                  <a:cubicBezTo>
                    <a:pt x="1711" y="7365"/>
                    <a:pt x="1750" y="7406"/>
                    <a:pt x="1795" y="7445"/>
                  </a:cubicBezTo>
                  <a:cubicBezTo>
                    <a:pt x="1836" y="7480"/>
                    <a:pt x="1876" y="7508"/>
                    <a:pt x="1926" y="7530"/>
                  </a:cubicBezTo>
                  <a:cubicBezTo>
                    <a:pt x="1973" y="7548"/>
                    <a:pt x="2023" y="7564"/>
                    <a:pt x="2080" y="7576"/>
                  </a:cubicBezTo>
                  <a:cubicBezTo>
                    <a:pt x="2114" y="7582"/>
                    <a:pt x="2159" y="7587"/>
                    <a:pt x="2199" y="7587"/>
                  </a:cubicBezTo>
                  <a:lnTo>
                    <a:pt x="2251" y="7587"/>
                  </a:lnTo>
                  <a:cubicBezTo>
                    <a:pt x="2319" y="7576"/>
                    <a:pt x="2382" y="7564"/>
                    <a:pt x="2443" y="7542"/>
                  </a:cubicBezTo>
                  <a:cubicBezTo>
                    <a:pt x="2518" y="7514"/>
                    <a:pt x="2579" y="7480"/>
                    <a:pt x="2642" y="7440"/>
                  </a:cubicBezTo>
                  <a:cubicBezTo>
                    <a:pt x="2689" y="7399"/>
                    <a:pt x="2734" y="7360"/>
                    <a:pt x="2779" y="7309"/>
                  </a:cubicBezTo>
                  <a:cubicBezTo>
                    <a:pt x="2813" y="7270"/>
                    <a:pt x="2841" y="7223"/>
                    <a:pt x="2864" y="7173"/>
                  </a:cubicBezTo>
                  <a:cubicBezTo>
                    <a:pt x="2886" y="7133"/>
                    <a:pt x="2899" y="7081"/>
                    <a:pt x="2909" y="7031"/>
                  </a:cubicBezTo>
                  <a:cubicBezTo>
                    <a:pt x="2920" y="6985"/>
                    <a:pt x="2920" y="6940"/>
                    <a:pt x="2915" y="6888"/>
                  </a:cubicBezTo>
                  <a:cubicBezTo>
                    <a:pt x="2909" y="6843"/>
                    <a:pt x="2899" y="6792"/>
                    <a:pt x="2881" y="6746"/>
                  </a:cubicBezTo>
                  <a:cubicBezTo>
                    <a:pt x="2859" y="6690"/>
                    <a:pt x="2825" y="6627"/>
                    <a:pt x="2791" y="6575"/>
                  </a:cubicBezTo>
                  <a:lnTo>
                    <a:pt x="2768" y="6541"/>
                  </a:lnTo>
                  <a:cubicBezTo>
                    <a:pt x="2739" y="6507"/>
                    <a:pt x="2728" y="6473"/>
                    <a:pt x="2728" y="6439"/>
                  </a:cubicBezTo>
                  <a:cubicBezTo>
                    <a:pt x="2728" y="6410"/>
                    <a:pt x="2734" y="6383"/>
                    <a:pt x="2750" y="6360"/>
                  </a:cubicBezTo>
                  <a:cubicBezTo>
                    <a:pt x="2762" y="6342"/>
                    <a:pt x="2779" y="6326"/>
                    <a:pt x="2807" y="6315"/>
                  </a:cubicBezTo>
                  <a:cubicBezTo>
                    <a:pt x="2825" y="6297"/>
                    <a:pt x="2847" y="6292"/>
                    <a:pt x="2875" y="6292"/>
                  </a:cubicBezTo>
                  <a:cubicBezTo>
                    <a:pt x="2983" y="6281"/>
                    <a:pt x="3069" y="6263"/>
                    <a:pt x="3148" y="6234"/>
                  </a:cubicBezTo>
                  <a:cubicBezTo>
                    <a:pt x="3188" y="6218"/>
                    <a:pt x="3222" y="6200"/>
                    <a:pt x="3256" y="6179"/>
                  </a:cubicBezTo>
                  <a:cubicBezTo>
                    <a:pt x="3274" y="6166"/>
                    <a:pt x="3290" y="6150"/>
                    <a:pt x="3302" y="6138"/>
                  </a:cubicBezTo>
                  <a:cubicBezTo>
                    <a:pt x="3313" y="6121"/>
                    <a:pt x="3324" y="6110"/>
                    <a:pt x="3330" y="6093"/>
                  </a:cubicBezTo>
                  <a:cubicBezTo>
                    <a:pt x="3336" y="6082"/>
                    <a:pt x="3342" y="6064"/>
                    <a:pt x="3347" y="6053"/>
                  </a:cubicBezTo>
                  <a:lnTo>
                    <a:pt x="3347" y="5996"/>
                  </a:lnTo>
                  <a:cubicBezTo>
                    <a:pt x="3342" y="5974"/>
                    <a:pt x="3336" y="5951"/>
                    <a:pt x="3330" y="5922"/>
                  </a:cubicBezTo>
                  <a:cubicBezTo>
                    <a:pt x="3313" y="5894"/>
                    <a:pt x="3295" y="5859"/>
                    <a:pt x="3274" y="5825"/>
                  </a:cubicBezTo>
                  <a:cubicBezTo>
                    <a:pt x="3240" y="5786"/>
                    <a:pt x="3205" y="5746"/>
                    <a:pt x="3166" y="5707"/>
                  </a:cubicBezTo>
                  <a:cubicBezTo>
                    <a:pt x="3114" y="5667"/>
                    <a:pt x="3051" y="5633"/>
                    <a:pt x="2995" y="5599"/>
                  </a:cubicBezTo>
                  <a:cubicBezTo>
                    <a:pt x="2933" y="5570"/>
                    <a:pt x="2864" y="5553"/>
                    <a:pt x="2796" y="5536"/>
                  </a:cubicBezTo>
                  <a:cubicBezTo>
                    <a:pt x="2750" y="5531"/>
                    <a:pt x="2705" y="5531"/>
                    <a:pt x="2660" y="5531"/>
                  </a:cubicBezTo>
                  <a:lnTo>
                    <a:pt x="2603" y="5531"/>
                  </a:lnTo>
                  <a:cubicBezTo>
                    <a:pt x="2534" y="5536"/>
                    <a:pt x="2466" y="5553"/>
                    <a:pt x="2398" y="5576"/>
                  </a:cubicBezTo>
                  <a:cubicBezTo>
                    <a:pt x="2364" y="5592"/>
                    <a:pt x="2335" y="5604"/>
                    <a:pt x="2301" y="5621"/>
                  </a:cubicBezTo>
                  <a:cubicBezTo>
                    <a:pt x="2285" y="5633"/>
                    <a:pt x="2262" y="5638"/>
                    <a:pt x="2239" y="5638"/>
                  </a:cubicBezTo>
                  <a:cubicBezTo>
                    <a:pt x="2211" y="5638"/>
                    <a:pt x="2183" y="5633"/>
                    <a:pt x="2159" y="5615"/>
                  </a:cubicBezTo>
                  <a:cubicBezTo>
                    <a:pt x="2120" y="5592"/>
                    <a:pt x="2097" y="5547"/>
                    <a:pt x="2097" y="5490"/>
                  </a:cubicBezTo>
                  <a:lnTo>
                    <a:pt x="2097" y="5434"/>
                  </a:lnTo>
                  <a:cubicBezTo>
                    <a:pt x="2091" y="5382"/>
                    <a:pt x="2080" y="5343"/>
                    <a:pt x="2068" y="5303"/>
                  </a:cubicBezTo>
                  <a:cubicBezTo>
                    <a:pt x="2057" y="5280"/>
                    <a:pt x="2046" y="5258"/>
                    <a:pt x="2029" y="5235"/>
                  </a:cubicBezTo>
                  <a:cubicBezTo>
                    <a:pt x="2018" y="5217"/>
                    <a:pt x="2000" y="5201"/>
                    <a:pt x="1989" y="5183"/>
                  </a:cubicBezTo>
                  <a:cubicBezTo>
                    <a:pt x="1966" y="5172"/>
                    <a:pt x="1949" y="5161"/>
                    <a:pt x="1926" y="5149"/>
                  </a:cubicBezTo>
                  <a:cubicBezTo>
                    <a:pt x="1904" y="5138"/>
                    <a:pt x="1876" y="5133"/>
                    <a:pt x="1847" y="5127"/>
                  </a:cubicBezTo>
                  <a:cubicBezTo>
                    <a:pt x="1824" y="5122"/>
                    <a:pt x="1795" y="5122"/>
                    <a:pt x="1773" y="5122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2"/>
            <p:cNvSpPr/>
            <p:nvPr/>
          </p:nvSpPr>
          <p:spPr>
            <a:xfrm flipH="1">
              <a:off x="783477" y="3449260"/>
              <a:ext cx="7267" cy="21773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246" y="535"/>
                  </a:moveTo>
                  <a:cubicBezTo>
                    <a:pt x="239" y="558"/>
                    <a:pt x="239" y="580"/>
                    <a:pt x="234" y="603"/>
                  </a:cubicBezTo>
                  <a:cubicBezTo>
                    <a:pt x="228" y="648"/>
                    <a:pt x="212" y="694"/>
                    <a:pt x="194" y="739"/>
                  </a:cubicBezTo>
                  <a:cubicBezTo>
                    <a:pt x="212" y="694"/>
                    <a:pt x="228" y="648"/>
                    <a:pt x="234" y="603"/>
                  </a:cubicBezTo>
                  <a:cubicBezTo>
                    <a:pt x="239" y="580"/>
                    <a:pt x="239" y="558"/>
                    <a:pt x="246" y="535"/>
                  </a:cubicBezTo>
                  <a:close/>
                  <a:moveTo>
                    <a:pt x="234" y="375"/>
                  </a:moveTo>
                  <a:cubicBezTo>
                    <a:pt x="239" y="398"/>
                    <a:pt x="239" y="415"/>
                    <a:pt x="246" y="438"/>
                  </a:cubicBezTo>
                  <a:lnTo>
                    <a:pt x="246" y="472"/>
                  </a:lnTo>
                  <a:lnTo>
                    <a:pt x="246" y="438"/>
                  </a:lnTo>
                  <a:cubicBezTo>
                    <a:pt x="239" y="415"/>
                    <a:pt x="239" y="398"/>
                    <a:pt x="234" y="375"/>
                  </a:cubicBezTo>
                  <a:close/>
                  <a:moveTo>
                    <a:pt x="1" y="0"/>
                  </a:moveTo>
                  <a:lnTo>
                    <a:pt x="8" y="6"/>
                  </a:lnTo>
                  <a:lnTo>
                    <a:pt x="13" y="1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2"/>
            <p:cNvSpPr/>
            <p:nvPr/>
          </p:nvSpPr>
          <p:spPr>
            <a:xfrm flipH="1">
              <a:off x="952685" y="3468149"/>
              <a:ext cx="2560" cy="5031"/>
            </a:xfrm>
            <a:custGeom>
              <a:avLst/>
              <a:gdLst/>
              <a:ahLst/>
              <a:cxnLst/>
              <a:rect l="l" t="t" r="r" b="b"/>
              <a:pathLst>
                <a:path w="87" h="171" extrusionOk="0">
                  <a:moveTo>
                    <a:pt x="7" y="142"/>
                  </a:moveTo>
                  <a:cubicBezTo>
                    <a:pt x="7" y="148"/>
                    <a:pt x="0" y="160"/>
                    <a:pt x="0" y="171"/>
                  </a:cubicBezTo>
                  <a:cubicBezTo>
                    <a:pt x="0" y="160"/>
                    <a:pt x="7" y="148"/>
                    <a:pt x="7" y="142"/>
                  </a:cubicBezTo>
                  <a:close/>
                  <a:moveTo>
                    <a:pt x="86" y="1"/>
                  </a:moveTo>
                  <a:cubicBezTo>
                    <a:pt x="75" y="24"/>
                    <a:pt x="58" y="40"/>
                    <a:pt x="47" y="63"/>
                  </a:cubicBezTo>
                  <a:cubicBezTo>
                    <a:pt x="58" y="40"/>
                    <a:pt x="75" y="24"/>
                    <a:pt x="86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2"/>
            <p:cNvSpPr/>
            <p:nvPr/>
          </p:nvSpPr>
          <p:spPr>
            <a:xfrm flipH="1">
              <a:off x="786508" y="3474004"/>
              <a:ext cx="11416" cy="12387"/>
            </a:xfrm>
            <a:custGeom>
              <a:avLst/>
              <a:gdLst/>
              <a:ahLst/>
              <a:cxnLst/>
              <a:rect l="l" t="t" r="r" b="b"/>
              <a:pathLst>
                <a:path w="388" h="421" extrusionOk="0">
                  <a:moveTo>
                    <a:pt x="388" y="1"/>
                  </a:moveTo>
                  <a:cubicBezTo>
                    <a:pt x="359" y="58"/>
                    <a:pt x="320" y="114"/>
                    <a:pt x="273" y="171"/>
                  </a:cubicBezTo>
                  <a:cubicBezTo>
                    <a:pt x="200" y="262"/>
                    <a:pt x="108" y="342"/>
                    <a:pt x="1" y="421"/>
                  </a:cubicBezTo>
                  <a:cubicBezTo>
                    <a:pt x="108" y="342"/>
                    <a:pt x="200" y="262"/>
                    <a:pt x="273" y="171"/>
                  </a:cubicBezTo>
                  <a:cubicBezTo>
                    <a:pt x="320" y="114"/>
                    <a:pt x="359" y="58"/>
                    <a:pt x="38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2"/>
            <p:cNvSpPr/>
            <p:nvPr/>
          </p:nvSpPr>
          <p:spPr>
            <a:xfrm flipH="1">
              <a:off x="955539" y="3474328"/>
              <a:ext cx="206" cy="2383"/>
            </a:xfrm>
            <a:custGeom>
              <a:avLst/>
              <a:gdLst/>
              <a:ahLst/>
              <a:cxnLst/>
              <a:rect l="l" t="t" r="r" b="b"/>
              <a:pathLst>
                <a:path w="7" h="81" extrusionOk="0">
                  <a:moveTo>
                    <a:pt x="6" y="1"/>
                  </a:moveTo>
                  <a:cubicBezTo>
                    <a:pt x="6" y="2"/>
                    <a:pt x="6" y="3"/>
                    <a:pt x="6" y="5"/>
                  </a:cubicBezTo>
                  <a:lnTo>
                    <a:pt x="6" y="5"/>
                  </a:lnTo>
                  <a:cubicBezTo>
                    <a:pt x="6" y="3"/>
                    <a:pt x="6" y="2"/>
                    <a:pt x="6" y="1"/>
                  </a:cubicBezTo>
                  <a:close/>
                  <a:moveTo>
                    <a:pt x="6" y="5"/>
                  </a:moveTo>
                  <a:cubicBezTo>
                    <a:pt x="4" y="9"/>
                    <a:pt x="1" y="15"/>
                    <a:pt x="1" y="24"/>
                  </a:cubicBezTo>
                  <a:lnTo>
                    <a:pt x="1" y="81"/>
                  </a:lnTo>
                  <a:cubicBezTo>
                    <a:pt x="1" y="54"/>
                    <a:pt x="1" y="31"/>
                    <a:pt x="6" y="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2"/>
            <p:cNvSpPr/>
            <p:nvPr/>
          </p:nvSpPr>
          <p:spPr>
            <a:xfrm flipH="1">
              <a:off x="910405" y="3480183"/>
              <a:ext cx="39838" cy="11740"/>
            </a:xfrm>
            <a:custGeom>
              <a:avLst/>
              <a:gdLst/>
              <a:ahLst/>
              <a:cxnLst/>
              <a:rect l="l" t="t" r="r" b="b"/>
              <a:pathLst>
                <a:path w="1354" h="39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314" y="1"/>
                    <a:pt x="1275" y="12"/>
                    <a:pt x="1251" y="40"/>
                  </a:cubicBezTo>
                  <a:cubicBezTo>
                    <a:pt x="1275" y="18"/>
                    <a:pt x="1314" y="1"/>
                    <a:pt x="1354" y="1"/>
                  </a:cubicBezTo>
                  <a:close/>
                  <a:moveTo>
                    <a:pt x="1" y="194"/>
                  </a:moveTo>
                  <a:cubicBezTo>
                    <a:pt x="64" y="239"/>
                    <a:pt x="126" y="284"/>
                    <a:pt x="200" y="318"/>
                  </a:cubicBezTo>
                  <a:cubicBezTo>
                    <a:pt x="126" y="279"/>
                    <a:pt x="64" y="239"/>
                    <a:pt x="1" y="194"/>
                  </a:cubicBezTo>
                  <a:close/>
                  <a:moveTo>
                    <a:pt x="200" y="318"/>
                  </a:moveTo>
                  <a:lnTo>
                    <a:pt x="200" y="318"/>
                  </a:lnTo>
                  <a:cubicBezTo>
                    <a:pt x="267" y="353"/>
                    <a:pt x="341" y="373"/>
                    <a:pt x="410" y="390"/>
                  </a:cubicBezTo>
                  <a:lnTo>
                    <a:pt x="410" y="390"/>
                  </a:lnTo>
                  <a:cubicBezTo>
                    <a:pt x="338" y="372"/>
                    <a:pt x="268" y="347"/>
                    <a:pt x="200" y="318"/>
                  </a:cubicBezTo>
                  <a:close/>
                  <a:moveTo>
                    <a:pt x="410" y="390"/>
                  </a:moveTo>
                  <a:cubicBezTo>
                    <a:pt x="424" y="393"/>
                    <a:pt x="437" y="396"/>
                    <a:pt x="451" y="399"/>
                  </a:cubicBezTo>
                  <a:cubicBezTo>
                    <a:pt x="438" y="396"/>
                    <a:pt x="424" y="393"/>
                    <a:pt x="410" y="39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2"/>
            <p:cNvSpPr/>
            <p:nvPr/>
          </p:nvSpPr>
          <p:spPr>
            <a:xfrm flipH="1">
              <a:off x="906404" y="3484037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2"/>
            <p:cNvSpPr/>
            <p:nvPr/>
          </p:nvSpPr>
          <p:spPr>
            <a:xfrm flipH="1">
              <a:off x="906404" y="3483184"/>
              <a:ext cx="177" cy="883"/>
            </a:xfrm>
            <a:custGeom>
              <a:avLst/>
              <a:gdLst/>
              <a:ahLst/>
              <a:cxnLst/>
              <a:rect l="l" t="t" r="r" b="b"/>
              <a:pathLst>
                <a:path w="6" h="30" extrusionOk="0">
                  <a:moveTo>
                    <a:pt x="1" y="1"/>
                  </a:moveTo>
                  <a:cubicBezTo>
                    <a:pt x="6" y="12"/>
                    <a:pt x="6" y="24"/>
                    <a:pt x="6" y="30"/>
                  </a:cubicBezTo>
                  <a:lnTo>
                    <a:pt x="6" y="30"/>
                  </a:lnTo>
                  <a:cubicBezTo>
                    <a:pt x="6" y="24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2"/>
            <p:cNvSpPr/>
            <p:nvPr/>
          </p:nvSpPr>
          <p:spPr>
            <a:xfrm flipH="1">
              <a:off x="906227" y="3484361"/>
              <a:ext cx="206" cy="3031"/>
            </a:xfrm>
            <a:custGeom>
              <a:avLst/>
              <a:gdLst/>
              <a:ahLst/>
              <a:cxnLst/>
              <a:rect l="l" t="t" r="r" b="b"/>
              <a:pathLst>
                <a:path w="7" h="103" extrusionOk="0">
                  <a:moveTo>
                    <a:pt x="1" y="1"/>
                  </a:moveTo>
                  <a:cubicBezTo>
                    <a:pt x="1" y="35"/>
                    <a:pt x="1" y="69"/>
                    <a:pt x="6" y="103"/>
                  </a:cubicBezTo>
                  <a:cubicBezTo>
                    <a:pt x="6" y="69"/>
                    <a:pt x="1" y="35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2"/>
            <p:cNvSpPr/>
            <p:nvPr/>
          </p:nvSpPr>
          <p:spPr>
            <a:xfrm flipH="1">
              <a:off x="863564" y="3500573"/>
              <a:ext cx="99860" cy="108893"/>
            </a:xfrm>
            <a:custGeom>
              <a:avLst/>
              <a:gdLst/>
              <a:ahLst/>
              <a:cxnLst/>
              <a:rect l="l" t="t" r="r" b="b"/>
              <a:pathLst>
                <a:path w="3394" h="3701" extrusionOk="0">
                  <a:moveTo>
                    <a:pt x="2961" y="0"/>
                  </a:moveTo>
                  <a:lnTo>
                    <a:pt x="2961" y="0"/>
                  </a:lnTo>
                  <a:cubicBezTo>
                    <a:pt x="2938" y="24"/>
                    <a:pt x="2916" y="47"/>
                    <a:pt x="2887" y="69"/>
                  </a:cubicBezTo>
                  <a:cubicBezTo>
                    <a:pt x="2916" y="47"/>
                    <a:pt x="2938" y="29"/>
                    <a:pt x="2961" y="0"/>
                  </a:cubicBezTo>
                  <a:close/>
                  <a:moveTo>
                    <a:pt x="2085" y="18"/>
                  </a:moveTo>
                  <a:cubicBezTo>
                    <a:pt x="2103" y="35"/>
                    <a:pt x="2119" y="58"/>
                    <a:pt x="2143" y="75"/>
                  </a:cubicBezTo>
                  <a:cubicBezTo>
                    <a:pt x="2119" y="52"/>
                    <a:pt x="2103" y="35"/>
                    <a:pt x="2085" y="18"/>
                  </a:cubicBezTo>
                  <a:close/>
                  <a:moveTo>
                    <a:pt x="3388" y="172"/>
                  </a:moveTo>
                  <a:cubicBezTo>
                    <a:pt x="3388" y="200"/>
                    <a:pt x="3388" y="223"/>
                    <a:pt x="3393" y="246"/>
                  </a:cubicBezTo>
                  <a:cubicBezTo>
                    <a:pt x="3388" y="223"/>
                    <a:pt x="3388" y="195"/>
                    <a:pt x="3388" y="172"/>
                  </a:cubicBezTo>
                  <a:close/>
                  <a:moveTo>
                    <a:pt x="6" y="3234"/>
                  </a:moveTo>
                  <a:cubicBezTo>
                    <a:pt x="6" y="3239"/>
                    <a:pt x="0" y="3246"/>
                    <a:pt x="0" y="3252"/>
                  </a:cubicBezTo>
                  <a:cubicBezTo>
                    <a:pt x="12" y="3286"/>
                    <a:pt x="18" y="3320"/>
                    <a:pt x="34" y="3354"/>
                  </a:cubicBezTo>
                  <a:cubicBezTo>
                    <a:pt x="18" y="3320"/>
                    <a:pt x="12" y="3286"/>
                    <a:pt x="6" y="3252"/>
                  </a:cubicBezTo>
                  <a:lnTo>
                    <a:pt x="6" y="3234"/>
                  </a:lnTo>
                  <a:close/>
                  <a:moveTo>
                    <a:pt x="1520" y="3649"/>
                  </a:moveTo>
                  <a:cubicBezTo>
                    <a:pt x="1559" y="3667"/>
                    <a:pt x="1603" y="3677"/>
                    <a:pt x="1649" y="3689"/>
                  </a:cubicBezTo>
                  <a:cubicBezTo>
                    <a:pt x="1688" y="3695"/>
                    <a:pt x="1733" y="3700"/>
                    <a:pt x="1773" y="3700"/>
                  </a:cubicBezTo>
                  <a:cubicBezTo>
                    <a:pt x="1733" y="3700"/>
                    <a:pt x="1688" y="3695"/>
                    <a:pt x="1654" y="3689"/>
                  </a:cubicBezTo>
                  <a:cubicBezTo>
                    <a:pt x="1603" y="3677"/>
                    <a:pt x="1559" y="3667"/>
                    <a:pt x="1520" y="364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2"/>
            <p:cNvSpPr/>
            <p:nvPr/>
          </p:nvSpPr>
          <p:spPr>
            <a:xfrm flipH="1">
              <a:off x="863565" y="3501779"/>
              <a:ext cx="23626" cy="190628"/>
            </a:xfrm>
            <a:custGeom>
              <a:avLst/>
              <a:gdLst/>
              <a:ahLst/>
              <a:cxnLst/>
              <a:rect l="l" t="t" r="r" b="b"/>
              <a:pathLst>
                <a:path w="803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59" y="289"/>
                    <a:pt x="353" y="295"/>
                    <a:pt x="353" y="295"/>
                  </a:cubicBezTo>
                  <a:cubicBezTo>
                    <a:pt x="347" y="352"/>
                    <a:pt x="347" y="409"/>
                    <a:pt x="341" y="460"/>
                  </a:cubicBezTo>
                  <a:cubicBezTo>
                    <a:pt x="456" y="358"/>
                    <a:pt x="585" y="273"/>
                    <a:pt x="728" y="227"/>
                  </a:cubicBezTo>
                  <a:cubicBezTo>
                    <a:pt x="750" y="216"/>
                    <a:pt x="773" y="210"/>
                    <a:pt x="802" y="205"/>
                  </a:cubicBezTo>
                  <a:cubicBezTo>
                    <a:pt x="797" y="182"/>
                    <a:pt x="797" y="153"/>
                    <a:pt x="797" y="130"/>
                  </a:cubicBezTo>
                  <a:cubicBezTo>
                    <a:pt x="739" y="90"/>
                    <a:pt x="688" y="45"/>
                    <a:pt x="643" y="0"/>
                  </a:cubicBezTo>
                  <a:close/>
                  <a:moveTo>
                    <a:pt x="448" y="552"/>
                  </a:moveTo>
                  <a:cubicBezTo>
                    <a:pt x="426" y="574"/>
                    <a:pt x="403" y="597"/>
                    <a:pt x="375" y="625"/>
                  </a:cubicBezTo>
                  <a:cubicBezTo>
                    <a:pt x="364" y="636"/>
                    <a:pt x="353" y="654"/>
                    <a:pt x="341" y="670"/>
                  </a:cubicBezTo>
                  <a:cubicBezTo>
                    <a:pt x="353" y="654"/>
                    <a:pt x="364" y="636"/>
                    <a:pt x="381" y="625"/>
                  </a:cubicBezTo>
                  <a:cubicBezTo>
                    <a:pt x="404" y="597"/>
                    <a:pt x="426" y="574"/>
                    <a:pt x="448" y="552"/>
                  </a:cubicBezTo>
                  <a:close/>
                  <a:moveTo>
                    <a:pt x="217" y="4745"/>
                  </a:moveTo>
                  <a:cubicBezTo>
                    <a:pt x="210" y="4767"/>
                    <a:pt x="210" y="4795"/>
                    <a:pt x="205" y="4824"/>
                  </a:cubicBezTo>
                  <a:lnTo>
                    <a:pt x="176" y="5108"/>
                  </a:lnTo>
                  <a:lnTo>
                    <a:pt x="149" y="5393"/>
                  </a:lnTo>
                  <a:lnTo>
                    <a:pt x="131" y="5517"/>
                  </a:lnTo>
                  <a:cubicBezTo>
                    <a:pt x="120" y="5665"/>
                    <a:pt x="103" y="5807"/>
                    <a:pt x="86" y="5954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0" y="6319"/>
                    <a:pt x="779" y="6313"/>
                    <a:pt x="773" y="6301"/>
                  </a:cubicBezTo>
                  <a:cubicBezTo>
                    <a:pt x="756" y="6285"/>
                    <a:pt x="745" y="6261"/>
                    <a:pt x="745" y="6233"/>
                  </a:cubicBezTo>
                  <a:lnTo>
                    <a:pt x="745" y="6120"/>
                  </a:lnTo>
                  <a:lnTo>
                    <a:pt x="745" y="5802"/>
                  </a:lnTo>
                  <a:cubicBezTo>
                    <a:pt x="745" y="5653"/>
                    <a:pt x="745" y="5511"/>
                    <a:pt x="750" y="5369"/>
                  </a:cubicBezTo>
                  <a:cubicBezTo>
                    <a:pt x="750" y="5244"/>
                    <a:pt x="756" y="5120"/>
                    <a:pt x="756" y="4989"/>
                  </a:cubicBezTo>
                  <a:cubicBezTo>
                    <a:pt x="694" y="4978"/>
                    <a:pt x="626" y="4960"/>
                    <a:pt x="563" y="4937"/>
                  </a:cubicBezTo>
                  <a:cubicBezTo>
                    <a:pt x="438" y="4892"/>
                    <a:pt x="319" y="4829"/>
                    <a:pt x="217" y="4745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2"/>
            <p:cNvSpPr/>
            <p:nvPr/>
          </p:nvSpPr>
          <p:spPr>
            <a:xfrm flipH="1">
              <a:off x="783476" y="3445759"/>
              <a:ext cx="179801" cy="164030"/>
            </a:xfrm>
            <a:custGeom>
              <a:avLst/>
              <a:gdLst/>
              <a:ahLst/>
              <a:cxnLst/>
              <a:rect l="l" t="t" r="r" b="b"/>
              <a:pathLst>
                <a:path w="6111" h="5575" extrusionOk="0">
                  <a:moveTo>
                    <a:pt x="5678" y="1"/>
                  </a:moveTo>
                  <a:cubicBezTo>
                    <a:pt x="5694" y="63"/>
                    <a:pt x="5706" y="125"/>
                    <a:pt x="5706" y="187"/>
                  </a:cubicBezTo>
                  <a:cubicBezTo>
                    <a:pt x="5712" y="273"/>
                    <a:pt x="5706" y="358"/>
                    <a:pt x="5689" y="438"/>
                  </a:cubicBezTo>
                  <a:cubicBezTo>
                    <a:pt x="5667" y="523"/>
                    <a:pt x="5644" y="597"/>
                    <a:pt x="5604" y="670"/>
                  </a:cubicBezTo>
                  <a:cubicBezTo>
                    <a:pt x="5565" y="745"/>
                    <a:pt x="5518" y="813"/>
                    <a:pt x="5456" y="875"/>
                  </a:cubicBezTo>
                  <a:cubicBezTo>
                    <a:pt x="5394" y="950"/>
                    <a:pt x="5319" y="1006"/>
                    <a:pt x="5240" y="1063"/>
                  </a:cubicBezTo>
                  <a:cubicBezTo>
                    <a:pt x="5156" y="1113"/>
                    <a:pt x="5064" y="1160"/>
                    <a:pt x="4967" y="1194"/>
                  </a:cubicBezTo>
                  <a:cubicBezTo>
                    <a:pt x="4860" y="1228"/>
                    <a:pt x="4757" y="1250"/>
                    <a:pt x="4655" y="1257"/>
                  </a:cubicBezTo>
                  <a:lnTo>
                    <a:pt x="4615" y="1257"/>
                  </a:lnTo>
                  <a:cubicBezTo>
                    <a:pt x="4542" y="1257"/>
                    <a:pt x="4474" y="1250"/>
                    <a:pt x="4411" y="1239"/>
                  </a:cubicBezTo>
                  <a:cubicBezTo>
                    <a:pt x="4296" y="1210"/>
                    <a:pt x="4183" y="1165"/>
                    <a:pt x="4047" y="1097"/>
                  </a:cubicBezTo>
                  <a:lnTo>
                    <a:pt x="4047" y="1097"/>
                  </a:lnTo>
                  <a:lnTo>
                    <a:pt x="4058" y="1108"/>
                  </a:lnTo>
                  <a:cubicBezTo>
                    <a:pt x="3979" y="1063"/>
                    <a:pt x="3900" y="1018"/>
                    <a:pt x="3819" y="972"/>
                  </a:cubicBezTo>
                  <a:lnTo>
                    <a:pt x="3780" y="950"/>
                  </a:lnTo>
                  <a:cubicBezTo>
                    <a:pt x="3683" y="892"/>
                    <a:pt x="3580" y="841"/>
                    <a:pt x="3462" y="779"/>
                  </a:cubicBezTo>
                  <a:cubicBezTo>
                    <a:pt x="3456" y="779"/>
                    <a:pt x="3444" y="772"/>
                    <a:pt x="3439" y="772"/>
                  </a:cubicBezTo>
                  <a:cubicBezTo>
                    <a:pt x="3410" y="772"/>
                    <a:pt x="3376" y="796"/>
                    <a:pt x="3370" y="824"/>
                  </a:cubicBezTo>
                  <a:cubicBezTo>
                    <a:pt x="3349" y="892"/>
                    <a:pt x="3320" y="955"/>
                    <a:pt x="3291" y="1011"/>
                  </a:cubicBezTo>
                  <a:cubicBezTo>
                    <a:pt x="3246" y="1097"/>
                    <a:pt x="3189" y="1182"/>
                    <a:pt x="3126" y="1250"/>
                  </a:cubicBezTo>
                  <a:cubicBezTo>
                    <a:pt x="3069" y="1312"/>
                    <a:pt x="3013" y="1364"/>
                    <a:pt x="2950" y="1404"/>
                  </a:cubicBezTo>
                  <a:cubicBezTo>
                    <a:pt x="2899" y="1438"/>
                    <a:pt x="2843" y="1461"/>
                    <a:pt x="2785" y="1483"/>
                  </a:cubicBezTo>
                  <a:cubicBezTo>
                    <a:pt x="2746" y="1495"/>
                    <a:pt x="2701" y="1506"/>
                    <a:pt x="2654" y="1506"/>
                  </a:cubicBezTo>
                  <a:lnTo>
                    <a:pt x="2644" y="1506"/>
                  </a:lnTo>
                  <a:cubicBezTo>
                    <a:pt x="2604" y="1506"/>
                    <a:pt x="2570" y="1506"/>
                    <a:pt x="2530" y="1495"/>
                  </a:cubicBezTo>
                  <a:cubicBezTo>
                    <a:pt x="2489" y="1488"/>
                    <a:pt x="2455" y="1472"/>
                    <a:pt x="2421" y="1454"/>
                  </a:cubicBezTo>
                  <a:cubicBezTo>
                    <a:pt x="2382" y="1438"/>
                    <a:pt x="2348" y="1415"/>
                    <a:pt x="2319" y="1386"/>
                  </a:cubicBezTo>
                  <a:cubicBezTo>
                    <a:pt x="2297" y="1364"/>
                    <a:pt x="2268" y="1336"/>
                    <a:pt x="2245" y="1296"/>
                  </a:cubicBezTo>
                  <a:cubicBezTo>
                    <a:pt x="2211" y="1244"/>
                    <a:pt x="2189" y="1194"/>
                    <a:pt x="2166" y="1131"/>
                  </a:cubicBezTo>
                  <a:cubicBezTo>
                    <a:pt x="2127" y="1006"/>
                    <a:pt x="2103" y="875"/>
                    <a:pt x="2080" y="751"/>
                  </a:cubicBezTo>
                  <a:lnTo>
                    <a:pt x="2069" y="704"/>
                  </a:lnTo>
                  <a:cubicBezTo>
                    <a:pt x="2064" y="659"/>
                    <a:pt x="2030" y="620"/>
                    <a:pt x="1978" y="602"/>
                  </a:cubicBezTo>
                  <a:cubicBezTo>
                    <a:pt x="1967" y="597"/>
                    <a:pt x="1951" y="591"/>
                    <a:pt x="1933" y="591"/>
                  </a:cubicBezTo>
                  <a:cubicBezTo>
                    <a:pt x="1888" y="591"/>
                    <a:pt x="1848" y="614"/>
                    <a:pt x="1820" y="654"/>
                  </a:cubicBezTo>
                  <a:cubicBezTo>
                    <a:pt x="1791" y="688"/>
                    <a:pt x="1768" y="717"/>
                    <a:pt x="1739" y="751"/>
                  </a:cubicBezTo>
                  <a:cubicBezTo>
                    <a:pt x="1689" y="807"/>
                    <a:pt x="1626" y="858"/>
                    <a:pt x="1558" y="903"/>
                  </a:cubicBezTo>
                  <a:cubicBezTo>
                    <a:pt x="1484" y="950"/>
                    <a:pt x="1411" y="989"/>
                    <a:pt x="1325" y="1018"/>
                  </a:cubicBezTo>
                  <a:cubicBezTo>
                    <a:pt x="1235" y="1045"/>
                    <a:pt x="1143" y="1063"/>
                    <a:pt x="1052" y="1068"/>
                  </a:cubicBezTo>
                  <a:lnTo>
                    <a:pt x="1007" y="1068"/>
                  </a:lnTo>
                  <a:cubicBezTo>
                    <a:pt x="939" y="1068"/>
                    <a:pt x="871" y="1063"/>
                    <a:pt x="808" y="1052"/>
                  </a:cubicBezTo>
                  <a:cubicBezTo>
                    <a:pt x="734" y="1034"/>
                    <a:pt x="672" y="1011"/>
                    <a:pt x="609" y="984"/>
                  </a:cubicBezTo>
                  <a:cubicBezTo>
                    <a:pt x="558" y="955"/>
                    <a:pt x="512" y="921"/>
                    <a:pt x="472" y="887"/>
                  </a:cubicBezTo>
                  <a:cubicBezTo>
                    <a:pt x="427" y="847"/>
                    <a:pt x="393" y="807"/>
                    <a:pt x="359" y="762"/>
                  </a:cubicBezTo>
                  <a:cubicBezTo>
                    <a:pt x="348" y="785"/>
                    <a:pt x="331" y="801"/>
                    <a:pt x="320" y="824"/>
                  </a:cubicBezTo>
                  <a:cubicBezTo>
                    <a:pt x="307" y="841"/>
                    <a:pt x="302" y="858"/>
                    <a:pt x="291" y="875"/>
                  </a:cubicBezTo>
                  <a:cubicBezTo>
                    <a:pt x="286" y="882"/>
                    <a:pt x="286" y="892"/>
                    <a:pt x="280" y="903"/>
                  </a:cubicBezTo>
                  <a:cubicBezTo>
                    <a:pt x="280" y="909"/>
                    <a:pt x="273" y="921"/>
                    <a:pt x="273" y="932"/>
                  </a:cubicBezTo>
                  <a:cubicBezTo>
                    <a:pt x="268" y="943"/>
                    <a:pt x="262" y="955"/>
                    <a:pt x="262" y="966"/>
                  </a:cubicBezTo>
                  <a:lnTo>
                    <a:pt x="262" y="972"/>
                  </a:lnTo>
                  <a:cubicBezTo>
                    <a:pt x="257" y="1000"/>
                    <a:pt x="257" y="1023"/>
                    <a:pt x="257" y="1052"/>
                  </a:cubicBezTo>
                  <a:cubicBezTo>
                    <a:pt x="262" y="1068"/>
                    <a:pt x="262" y="1086"/>
                    <a:pt x="268" y="1102"/>
                  </a:cubicBezTo>
                  <a:lnTo>
                    <a:pt x="268" y="1108"/>
                  </a:lnTo>
                  <a:cubicBezTo>
                    <a:pt x="273" y="1120"/>
                    <a:pt x="273" y="1131"/>
                    <a:pt x="280" y="1142"/>
                  </a:cubicBezTo>
                  <a:cubicBezTo>
                    <a:pt x="291" y="1165"/>
                    <a:pt x="302" y="1188"/>
                    <a:pt x="314" y="1205"/>
                  </a:cubicBezTo>
                  <a:cubicBezTo>
                    <a:pt x="320" y="1216"/>
                    <a:pt x="325" y="1228"/>
                    <a:pt x="331" y="1239"/>
                  </a:cubicBezTo>
                  <a:cubicBezTo>
                    <a:pt x="331" y="1244"/>
                    <a:pt x="336" y="1244"/>
                    <a:pt x="336" y="1250"/>
                  </a:cubicBezTo>
                  <a:cubicBezTo>
                    <a:pt x="341" y="1257"/>
                    <a:pt x="348" y="1262"/>
                    <a:pt x="348" y="1267"/>
                  </a:cubicBezTo>
                  <a:cubicBezTo>
                    <a:pt x="376" y="1302"/>
                    <a:pt x="410" y="1336"/>
                    <a:pt x="444" y="1364"/>
                  </a:cubicBezTo>
                  <a:cubicBezTo>
                    <a:pt x="507" y="1409"/>
                    <a:pt x="569" y="1449"/>
                    <a:pt x="643" y="1488"/>
                  </a:cubicBezTo>
                  <a:cubicBezTo>
                    <a:pt x="723" y="1523"/>
                    <a:pt x="808" y="1551"/>
                    <a:pt x="894" y="1569"/>
                  </a:cubicBezTo>
                  <a:cubicBezTo>
                    <a:pt x="950" y="1580"/>
                    <a:pt x="1007" y="1580"/>
                    <a:pt x="1057" y="1580"/>
                  </a:cubicBezTo>
                  <a:lnTo>
                    <a:pt x="1126" y="1580"/>
                  </a:lnTo>
                  <a:cubicBezTo>
                    <a:pt x="1177" y="1574"/>
                    <a:pt x="1228" y="1563"/>
                    <a:pt x="1280" y="1551"/>
                  </a:cubicBezTo>
                  <a:cubicBezTo>
                    <a:pt x="1296" y="1546"/>
                    <a:pt x="1314" y="1540"/>
                    <a:pt x="1330" y="1535"/>
                  </a:cubicBezTo>
                  <a:cubicBezTo>
                    <a:pt x="1382" y="1512"/>
                    <a:pt x="1432" y="1483"/>
                    <a:pt x="1479" y="1454"/>
                  </a:cubicBezTo>
                  <a:cubicBezTo>
                    <a:pt x="1508" y="1432"/>
                    <a:pt x="1535" y="1409"/>
                    <a:pt x="1558" y="1386"/>
                  </a:cubicBezTo>
                  <a:cubicBezTo>
                    <a:pt x="1576" y="1370"/>
                    <a:pt x="1592" y="1352"/>
                    <a:pt x="1603" y="1336"/>
                  </a:cubicBezTo>
                  <a:cubicBezTo>
                    <a:pt x="1621" y="1312"/>
                    <a:pt x="1637" y="1296"/>
                    <a:pt x="1649" y="1273"/>
                  </a:cubicBezTo>
                  <a:cubicBezTo>
                    <a:pt x="1660" y="1262"/>
                    <a:pt x="1671" y="1244"/>
                    <a:pt x="1678" y="1233"/>
                  </a:cubicBezTo>
                  <a:cubicBezTo>
                    <a:pt x="1683" y="1222"/>
                    <a:pt x="1689" y="1216"/>
                    <a:pt x="1694" y="1210"/>
                  </a:cubicBezTo>
                  <a:cubicBezTo>
                    <a:pt x="1718" y="1182"/>
                    <a:pt x="1757" y="1171"/>
                    <a:pt x="1797" y="1171"/>
                  </a:cubicBezTo>
                  <a:cubicBezTo>
                    <a:pt x="1808" y="1171"/>
                    <a:pt x="1825" y="1171"/>
                    <a:pt x="1836" y="1176"/>
                  </a:cubicBezTo>
                  <a:cubicBezTo>
                    <a:pt x="1854" y="1182"/>
                    <a:pt x="1870" y="1188"/>
                    <a:pt x="1888" y="1205"/>
                  </a:cubicBezTo>
                  <a:cubicBezTo>
                    <a:pt x="1899" y="1216"/>
                    <a:pt x="1910" y="1228"/>
                    <a:pt x="1917" y="1239"/>
                  </a:cubicBezTo>
                  <a:cubicBezTo>
                    <a:pt x="1922" y="1250"/>
                    <a:pt x="1928" y="1262"/>
                    <a:pt x="1928" y="1273"/>
                  </a:cubicBezTo>
                  <a:cubicBezTo>
                    <a:pt x="1933" y="1284"/>
                    <a:pt x="1933" y="1296"/>
                    <a:pt x="1933" y="1302"/>
                  </a:cubicBezTo>
                  <a:lnTo>
                    <a:pt x="1933" y="1312"/>
                  </a:lnTo>
                  <a:cubicBezTo>
                    <a:pt x="1933" y="1347"/>
                    <a:pt x="1938" y="1381"/>
                    <a:pt x="1938" y="1415"/>
                  </a:cubicBezTo>
                  <a:cubicBezTo>
                    <a:pt x="1944" y="1495"/>
                    <a:pt x="1956" y="1563"/>
                    <a:pt x="1973" y="1625"/>
                  </a:cubicBezTo>
                  <a:cubicBezTo>
                    <a:pt x="1985" y="1666"/>
                    <a:pt x="1996" y="1705"/>
                    <a:pt x="2007" y="1739"/>
                  </a:cubicBezTo>
                  <a:cubicBezTo>
                    <a:pt x="2024" y="1784"/>
                    <a:pt x="2046" y="1824"/>
                    <a:pt x="2069" y="1858"/>
                  </a:cubicBezTo>
                  <a:cubicBezTo>
                    <a:pt x="2075" y="1870"/>
                    <a:pt x="2075" y="1876"/>
                    <a:pt x="2080" y="1881"/>
                  </a:cubicBezTo>
                  <a:cubicBezTo>
                    <a:pt x="2098" y="1898"/>
                    <a:pt x="2114" y="1915"/>
                    <a:pt x="2138" y="1938"/>
                  </a:cubicBezTo>
                  <a:cubicBezTo>
                    <a:pt x="2161" y="1955"/>
                    <a:pt x="2189" y="1973"/>
                    <a:pt x="2217" y="1983"/>
                  </a:cubicBezTo>
                  <a:cubicBezTo>
                    <a:pt x="2217" y="1989"/>
                    <a:pt x="2223" y="1989"/>
                    <a:pt x="2223" y="1989"/>
                  </a:cubicBezTo>
                  <a:lnTo>
                    <a:pt x="2229" y="1994"/>
                  </a:lnTo>
                  <a:cubicBezTo>
                    <a:pt x="2274" y="2012"/>
                    <a:pt x="2313" y="2023"/>
                    <a:pt x="2365" y="2034"/>
                  </a:cubicBezTo>
                  <a:cubicBezTo>
                    <a:pt x="2416" y="2041"/>
                    <a:pt x="2468" y="2046"/>
                    <a:pt x="2523" y="2046"/>
                  </a:cubicBezTo>
                  <a:cubicBezTo>
                    <a:pt x="2541" y="2046"/>
                    <a:pt x="2564" y="2046"/>
                    <a:pt x="2586" y="2041"/>
                  </a:cubicBezTo>
                  <a:cubicBezTo>
                    <a:pt x="2638" y="2034"/>
                    <a:pt x="2689" y="2028"/>
                    <a:pt x="2735" y="2012"/>
                  </a:cubicBezTo>
                  <a:cubicBezTo>
                    <a:pt x="2740" y="2012"/>
                    <a:pt x="2751" y="2007"/>
                    <a:pt x="2757" y="2007"/>
                  </a:cubicBezTo>
                  <a:cubicBezTo>
                    <a:pt x="2762" y="2007"/>
                    <a:pt x="2762" y="2000"/>
                    <a:pt x="2769" y="2000"/>
                  </a:cubicBezTo>
                  <a:cubicBezTo>
                    <a:pt x="2803" y="1983"/>
                    <a:pt x="2830" y="1966"/>
                    <a:pt x="2859" y="1949"/>
                  </a:cubicBezTo>
                  <a:cubicBezTo>
                    <a:pt x="2864" y="1949"/>
                    <a:pt x="2864" y="1949"/>
                    <a:pt x="2871" y="1944"/>
                  </a:cubicBezTo>
                  <a:cubicBezTo>
                    <a:pt x="2877" y="1944"/>
                    <a:pt x="2877" y="1938"/>
                    <a:pt x="2882" y="1932"/>
                  </a:cubicBezTo>
                  <a:cubicBezTo>
                    <a:pt x="2911" y="1910"/>
                    <a:pt x="2933" y="1887"/>
                    <a:pt x="2956" y="1863"/>
                  </a:cubicBezTo>
                  <a:cubicBezTo>
                    <a:pt x="2979" y="1836"/>
                    <a:pt x="2995" y="1808"/>
                    <a:pt x="3013" y="1773"/>
                  </a:cubicBezTo>
                  <a:cubicBezTo>
                    <a:pt x="3019" y="1768"/>
                    <a:pt x="3024" y="1761"/>
                    <a:pt x="3024" y="1750"/>
                  </a:cubicBezTo>
                  <a:cubicBezTo>
                    <a:pt x="3042" y="1716"/>
                    <a:pt x="3053" y="1682"/>
                    <a:pt x="3064" y="1648"/>
                  </a:cubicBezTo>
                  <a:cubicBezTo>
                    <a:pt x="3053" y="1569"/>
                    <a:pt x="3087" y="1488"/>
                    <a:pt x="3155" y="1454"/>
                  </a:cubicBezTo>
                  <a:cubicBezTo>
                    <a:pt x="3160" y="1454"/>
                    <a:pt x="3160" y="1454"/>
                    <a:pt x="3160" y="1449"/>
                  </a:cubicBezTo>
                  <a:cubicBezTo>
                    <a:pt x="3189" y="1438"/>
                    <a:pt x="3212" y="1432"/>
                    <a:pt x="3239" y="1432"/>
                  </a:cubicBezTo>
                  <a:cubicBezTo>
                    <a:pt x="3257" y="1432"/>
                    <a:pt x="3268" y="1432"/>
                    <a:pt x="3286" y="1438"/>
                  </a:cubicBezTo>
                  <a:cubicBezTo>
                    <a:pt x="3291" y="1438"/>
                    <a:pt x="3291" y="1438"/>
                    <a:pt x="3297" y="1443"/>
                  </a:cubicBezTo>
                  <a:cubicBezTo>
                    <a:pt x="3336" y="1454"/>
                    <a:pt x="3370" y="1483"/>
                    <a:pt x="3399" y="1529"/>
                  </a:cubicBezTo>
                  <a:cubicBezTo>
                    <a:pt x="3410" y="1540"/>
                    <a:pt x="3417" y="1557"/>
                    <a:pt x="3428" y="1574"/>
                  </a:cubicBezTo>
                  <a:cubicBezTo>
                    <a:pt x="3439" y="1585"/>
                    <a:pt x="3451" y="1598"/>
                    <a:pt x="3462" y="1614"/>
                  </a:cubicBezTo>
                  <a:cubicBezTo>
                    <a:pt x="3485" y="1643"/>
                    <a:pt x="3512" y="1671"/>
                    <a:pt x="3541" y="1700"/>
                  </a:cubicBezTo>
                  <a:cubicBezTo>
                    <a:pt x="3580" y="1727"/>
                    <a:pt x="3614" y="1750"/>
                    <a:pt x="3655" y="1773"/>
                  </a:cubicBezTo>
                  <a:cubicBezTo>
                    <a:pt x="3661" y="1779"/>
                    <a:pt x="3672" y="1779"/>
                    <a:pt x="3677" y="1784"/>
                  </a:cubicBezTo>
                  <a:cubicBezTo>
                    <a:pt x="3683" y="1790"/>
                    <a:pt x="3690" y="1790"/>
                    <a:pt x="3695" y="1795"/>
                  </a:cubicBezTo>
                  <a:cubicBezTo>
                    <a:pt x="3769" y="1824"/>
                    <a:pt x="3842" y="1847"/>
                    <a:pt x="3921" y="1863"/>
                  </a:cubicBezTo>
                  <a:cubicBezTo>
                    <a:pt x="3996" y="1876"/>
                    <a:pt x="4070" y="1881"/>
                    <a:pt x="4149" y="1881"/>
                  </a:cubicBezTo>
                  <a:cubicBezTo>
                    <a:pt x="4194" y="1881"/>
                    <a:pt x="4246" y="1881"/>
                    <a:pt x="4291" y="1876"/>
                  </a:cubicBezTo>
                  <a:cubicBezTo>
                    <a:pt x="4427" y="1863"/>
                    <a:pt x="4564" y="1836"/>
                    <a:pt x="4712" y="1790"/>
                  </a:cubicBezTo>
                  <a:lnTo>
                    <a:pt x="4729" y="1790"/>
                  </a:lnTo>
                  <a:cubicBezTo>
                    <a:pt x="4899" y="1653"/>
                    <a:pt x="5109" y="1569"/>
                    <a:pt x="5331" y="1551"/>
                  </a:cubicBezTo>
                  <a:cubicBezTo>
                    <a:pt x="5331" y="1551"/>
                    <a:pt x="5337" y="1551"/>
                    <a:pt x="5337" y="1546"/>
                  </a:cubicBezTo>
                  <a:cubicBezTo>
                    <a:pt x="5439" y="1495"/>
                    <a:pt x="5531" y="1443"/>
                    <a:pt x="5615" y="1386"/>
                  </a:cubicBezTo>
                  <a:lnTo>
                    <a:pt x="5615" y="1381"/>
                  </a:lnTo>
                  <a:lnTo>
                    <a:pt x="5621" y="1381"/>
                  </a:lnTo>
                  <a:cubicBezTo>
                    <a:pt x="5728" y="1302"/>
                    <a:pt x="5820" y="1222"/>
                    <a:pt x="5893" y="1131"/>
                  </a:cubicBezTo>
                  <a:cubicBezTo>
                    <a:pt x="5940" y="1074"/>
                    <a:pt x="5979" y="1018"/>
                    <a:pt x="6008" y="961"/>
                  </a:cubicBezTo>
                  <a:cubicBezTo>
                    <a:pt x="6019" y="943"/>
                    <a:pt x="6030" y="927"/>
                    <a:pt x="6042" y="909"/>
                  </a:cubicBezTo>
                  <a:cubicBezTo>
                    <a:pt x="6047" y="892"/>
                    <a:pt x="6053" y="875"/>
                    <a:pt x="6058" y="858"/>
                  </a:cubicBezTo>
                  <a:cubicBezTo>
                    <a:pt x="6076" y="813"/>
                    <a:pt x="6092" y="767"/>
                    <a:pt x="6098" y="722"/>
                  </a:cubicBezTo>
                  <a:cubicBezTo>
                    <a:pt x="6103" y="699"/>
                    <a:pt x="6103" y="677"/>
                    <a:pt x="6110" y="654"/>
                  </a:cubicBezTo>
                  <a:lnTo>
                    <a:pt x="6110" y="591"/>
                  </a:lnTo>
                  <a:lnTo>
                    <a:pt x="6110" y="557"/>
                  </a:lnTo>
                  <a:cubicBezTo>
                    <a:pt x="6103" y="534"/>
                    <a:pt x="6103" y="517"/>
                    <a:pt x="6098" y="494"/>
                  </a:cubicBezTo>
                  <a:cubicBezTo>
                    <a:pt x="6092" y="466"/>
                    <a:pt x="6082" y="431"/>
                    <a:pt x="6076" y="404"/>
                  </a:cubicBezTo>
                  <a:cubicBezTo>
                    <a:pt x="6053" y="352"/>
                    <a:pt x="6024" y="307"/>
                    <a:pt x="5996" y="261"/>
                  </a:cubicBezTo>
                  <a:cubicBezTo>
                    <a:pt x="5962" y="216"/>
                    <a:pt x="5922" y="171"/>
                    <a:pt x="5877" y="131"/>
                  </a:cubicBezTo>
                  <a:lnTo>
                    <a:pt x="5872" y="125"/>
                  </a:lnTo>
                  <a:lnTo>
                    <a:pt x="5865" y="119"/>
                  </a:lnTo>
                  <a:cubicBezTo>
                    <a:pt x="5809" y="74"/>
                    <a:pt x="5746" y="35"/>
                    <a:pt x="5678" y="1"/>
                  </a:cubicBezTo>
                  <a:close/>
                  <a:moveTo>
                    <a:pt x="2502" y="3966"/>
                  </a:moveTo>
                  <a:cubicBezTo>
                    <a:pt x="2518" y="3966"/>
                    <a:pt x="2536" y="3966"/>
                    <a:pt x="2558" y="3972"/>
                  </a:cubicBezTo>
                  <a:cubicBezTo>
                    <a:pt x="2541" y="3966"/>
                    <a:pt x="2518" y="3966"/>
                    <a:pt x="2502" y="3966"/>
                  </a:cubicBezTo>
                  <a:close/>
                  <a:moveTo>
                    <a:pt x="1064" y="4727"/>
                  </a:moveTo>
                  <a:cubicBezTo>
                    <a:pt x="1047" y="4734"/>
                    <a:pt x="1030" y="4740"/>
                    <a:pt x="1012" y="4756"/>
                  </a:cubicBezTo>
                  <a:cubicBezTo>
                    <a:pt x="989" y="4774"/>
                    <a:pt x="984" y="4790"/>
                    <a:pt x="978" y="4819"/>
                  </a:cubicBezTo>
                  <a:cubicBezTo>
                    <a:pt x="973" y="4842"/>
                    <a:pt x="962" y="4864"/>
                    <a:pt x="955" y="4887"/>
                  </a:cubicBezTo>
                  <a:cubicBezTo>
                    <a:pt x="944" y="4910"/>
                    <a:pt x="928" y="4926"/>
                    <a:pt x="910" y="4944"/>
                  </a:cubicBezTo>
                  <a:cubicBezTo>
                    <a:pt x="894" y="4966"/>
                    <a:pt x="871" y="4984"/>
                    <a:pt x="847" y="5007"/>
                  </a:cubicBezTo>
                  <a:cubicBezTo>
                    <a:pt x="808" y="5023"/>
                    <a:pt x="774" y="5041"/>
                    <a:pt x="740" y="5052"/>
                  </a:cubicBezTo>
                  <a:cubicBezTo>
                    <a:pt x="682" y="5068"/>
                    <a:pt x="627" y="5081"/>
                    <a:pt x="564" y="5086"/>
                  </a:cubicBezTo>
                  <a:lnTo>
                    <a:pt x="535" y="5086"/>
                  </a:lnTo>
                  <a:cubicBezTo>
                    <a:pt x="472" y="5086"/>
                    <a:pt x="410" y="5081"/>
                    <a:pt x="348" y="5068"/>
                  </a:cubicBezTo>
                  <a:cubicBezTo>
                    <a:pt x="286" y="5052"/>
                    <a:pt x="217" y="5029"/>
                    <a:pt x="155" y="5000"/>
                  </a:cubicBezTo>
                  <a:cubicBezTo>
                    <a:pt x="144" y="4989"/>
                    <a:pt x="131" y="4984"/>
                    <a:pt x="115" y="4973"/>
                  </a:cubicBezTo>
                  <a:lnTo>
                    <a:pt x="81" y="4955"/>
                  </a:lnTo>
                  <a:cubicBezTo>
                    <a:pt x="69" y="4950"/>
                    <a:pt x="58" y="4944"/>
                    <a:pt x="47" y="4944"/>
                  </a:cubicBezTo>
                  <a:lnTo>
                    <a:pt x="41" y="4961"/>
                  </a:lnTo>
                  <a:cubicBezTo>
                    <a:pt x="24" y="5000"/>
                    <a:pt x="13" y="5046"/>
                    <a:pt x="1" y="5091"/>
                  </a:cubicBezTo>
                  <a:lnTo>
                    <a:pt x="1" y="5097"/>
                  </a:lnTo>
                  <a:lnTo>
                    <a:pt x="1" y="5115"/>
                  </a:lnTo>
                  <a:cubicBezTo>
                    <a:pt x="7" y="5149"/>
                    <a:pt x="13" y="5183"/>
                    <a:pt x="29" y="5217"/>
                  </a:cubicBezTo>
                  <a:lnTo>
                    <a:pt x="29" y="5228"/>
                  </a:lnTo>
                  <a:cubicBezTo>
                    <a:pt x="35" y="5233"/>
                    <a:pt x="41" y="5246"/>
                    <a:pt x="41" y="5256"/>
                  </a:cubicBezTo>
                  <a:cubicBezTo>
                    <a:pt x="47" y="5262"/>
                    <a:pt x="52" y="5273"/>
                    <a:pt x="58" y="5285"/>
                  </a:cubicBezTo>
                  <a:cubicBezTo>
                    <a:pt x="69" y="5301"/>
                    <a:pt x="81" y="5325"/>
                    <a:pt x="92" y="5341"/>
                  </a:cubicBezTo>
                  <a:cubicBezTo>
                    <a:pt x="97" y="5348"/>
                    <a:pt x="97" y="5353"/>
                    <a:pt x="103" y="5359"/>
                  </a:cubicBezTo>
                  <a:cubicBezTo>
                    <a:pt x="126" y="5382"/>
                    <a:pt x="149" y="5409"/>
                    <a:pt x="171" y="5427"/>
                  </a:cubicBezTo>
                  <a:cubicBezTo>
                    <a:pt x="189" y="5443"/>
                    <a:pt x="212" y="5461"/>
                    <a:pt x="239" y="5477"/>
                  </a:cubicBezTo>
                  <a:cubicBezTo>
                    <a:pt x="257" y="5484"/>
                    <a:pt x="273" y="5495"/>
                    <a:pt x="291" y="5506"/>
                  </a:cubicBezTo>
                  <a:cubicBezTo>
                    <a:pt x="307" y="5511"/>
                    <a:pt x="320" y="5518"/>
                    <a:pt x="331" y="5524"/>
                  </a:cubicBezTo>
                  <a:cubicBezTo>
                    <a:pt x="376" y="5540"/>
                    <a:pt x="427" y="5552"/>
                    <a:pt x="472" y="5563"/>
                  </a:cubicBezTo>
                  <a:cubicBezTo>
                    <a:pt x="524" y="5569"/>
                    <a:pt x="569" y="5574"/>
                    <a:pt x="614" y="5574"/>
                  </a:cubicBezTo>
                  <a:lnTo>
                    <a:pt x="672" y="5574"/>
                  </a:lnTo>
                  <a:cubicBezTo>
                    <a:pt x="723" y="5569"/>
                    <a:pt x="774" y="5558"/>
                    <a:pt x="819" y="5540"/>
                  </a:cubicBezTo>
                  <a:cubicBezTo>
                    <a:pt x="826" y="5540"/>
                    <a:pt x="831" y="5535"/>
                    <a:pt x="837" y="5535"/>
                  </a:cubicBezTo>
                  <a:cubicBezTo>
                    <a:pt x="842" y="5535"/>
                    <a:pt x="842" y="5535"/>
                    <a:pt x="847" y="5529"/>
                  </a:cubicBezTo>
                  <a:cubicBezTo>
                    <a:pt x="876" y="5518"/>
                    <a:pt x="899" y="5506"/>
                    <a:pt x="928" y="5490"/>
                  </a:cubicBezTo>
                  <a:cubicBezTo>
                    <a:pt x="933" y="5484"/>
                    <a:pt x="939" y="5484"/>
                    <a:pt x="944" y="5477"/>
                  </a:cubicBezTo>
                  <a:cubicBezTo>
                    <a:pt x="950" y="5472"/>
                    <a:pt x="950" y="5472"/>
                    <a:pt x="955" y="5466"/>
                  </a:cubicBezTo>
                  <a:cubicBezTo>
                    <a:pt x="984" y="5450"/>
                    <a:pt x="1007" y="5427"/>
                    <a:pt x="1023" y="5404"/>
                  </a:cubicBezTo>
                  <a:lnTo>
                    <a:pt x="1036" y="5393"/>
                  </a:lnTo>
                  <a:lnTo>
                    <a:pt x="1036" y="5387"/>
                  </a:lnTo>
                  <a:lnTo>
                    <a:pt x="1036" y="5353"/>
                  </a:lnTo>
                  <a:cubicBezTo>
                    <a:pt x="1036" y="5348"/>
                    <a:pt x="1036" y="5341"/>
                    <a:pt x="1041" y="5336"/>
                  </a:cubicBezTo>
                  <a:cubicBezTo>
                    <a:pt x="1047" y="5307"/>
                    <a:pt x="1070" y="5285"/>
                    <a:pt x="1098" y="5267"/>
                  </a:cubicBezTo>
                  <a:cubicBezTo>
                    <a:pt x="1104" y="5262"/>
                    <a:pt x="1115" y="5262"/>
                    <a:pt x="1120" y="5256"/>
                  </a:cubicBezTo>
                  <a:lnTo>
                    <a:pt x="1154" y="5256"/>
                  </a:lnTo>
                  <a:cubicBezTo>
                    <a:pt x="1194" y="5256"/>
                    <a:pt x="1222" y="5267"/>
                    <a:pt x="1246" y="5291"/>
                  </a:cubicBezTo>
                  <a:cubicBezTo>
                    <a:pt x="1280" y="5341"/>
                    <a:pt x="1319" y="5382"/>
                    <a:pt x="1364" y="5421"/>
                  </a:cubicBezTo>
                  <a:cubicBezTo>
                    <a:pt x="1393" y="5443"/>
                    <a:pt x="1416" y="5461"/>
                    <a:pt x="1450" y="5477"/>
                  </a:cubicBezTo>
                  <a:cubicBezTo>
                    <a:pt x="1461" y="5490"/>
                    <a:pt x="1479" y="5495"/>
                    <a:pt x="1495" y="5506"/>
                  </a:cubicBezTo>
                  <a:cubicBezTo>
                    <a:pt x="1501" y="5506"/>
                    <a:pt x="1508" y="5511"/>
                    <a:pt x="1513" y="5511"/>
                  </a:cubicBezTo>
                  <a:cubicBezTo>
                    <a:pt x="1553" y="5529"/>
                    <a:pt x="1598" y="5540"/>
                    <a:pt x="1649" y="5552"/>
                  </a:cubicBezTo>
                  <a:cubicBezTo>
                    <a:pt x="1683" y="5558"/>
                    <a:pt x="1728" y="5563"/>
                    <a:pt x="1768" y="5563"/>
                  </a:cubicBezTo>
                  <a:lnTo>
                    <a:pt x="1820" y="5563"/>
                  </a:lnTo>
                  <a:cubicBezTo>
                    <a:pt x="1883" y="5552"/>
                    <a:pt x="1944" y="5540"/>
                    <a:pt x="2007" y="5518"/>
                  </a:cubicBezTo>
                  <a:lnTo>
                    <a:pt x="2012" y="5518"/>
                  </a:lnTo>
                  <a:cubicBezTo>
                    <a:pt x="2024" y="5511"/>
                    <a:pt x="2030" y="5511"/>
                    <a:pt x="2041" y="5506"/>
                  </a:cubicBezTo>
                  <a:cubicBezTo>
                    <a:pt x="2080" y="5490"/>
                    <a:pt x="2121" y="5466"/>
                    <a:pt x="2161" y="5443"/>
                  </a:cubicBezTo>
                  <a:cubicBezTo>
                    <a:pt x="2103" y="5416"/>
                    <a:pt x="2046" y="5387"/>
                    <a:pt x="1996" y="5359"/>
                  </a:cubicBezTo>
                  <a:cubicBezTo>
                    <a:pt x="1854" y="5280"/>
                    <a:pt x="1718" y="5177"/>
                    <a:pt x="1621" y="5046"/>
                  </a:cubicBezTo>
                  <a:cubicBezTo>
                    <a:pt x="1603" y="5041"/>
                    <a:pt x="1592" y="5041"/>
                    <a:pt x="1581" y="5041"/>
                  </a:cubicBezTo>
                  <a:cubicBezTo>
                    <a:pt x="1535" y="5029"/>
                    <a:pt x="1484" y="5007"/>
                    <a:pt x="1432" y="4984"/>
                  </a:cubicBezTo>
                  <a:cubicBezTo>
                    <a:pt x="1371" y="4950"/>
                    <a:pt x="1314" y="4910"/>
                    <a:pt x="1251" y="4858"/>
                  </a:cubicBezTo>
                  <a:cubicBezTo>
                    <a:pt x="1222" y="4830"/>
                    <a:pt x="1194" y="4796"/>
                    <a:pt x="1167" y="4768"/>
                  </a:cubicBezTo>
                  <a:cubicBezTo>
                    <a:pt x="1149" y="4745"/>
                    <a:pt x="1115" y="4727"/>
                    <a:pt x="1081" y="4727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2"/>
            <p:cNvSpPr/>
            <p:nvPr/>
          </p:nvSpPr>
          <p:spPr>
            <a:xfrm flipH="1">
              <a:off x="773649" y="3377381"/>
              <a:ext cx="209165" cy="318793"/>
            </a:xfrm>
            <a:custGeom>
              <a:avLst/>
              <a:gdLst/>
              <a:ahLst/>
              <a:cxnLst/>
              <a:rect l="l" t="t" r="r" b="b"/>
              <a:pathLst>
                <a:path w="7109" h="10835" extrusionOk="0">
                  <a:moveTo>
                    <a:pt x="3318" y="301"/>
                  </a:moveTo>
                  <a:cubicBezTo>
                    <a:pt x="3370" y="301"/>
                    <a:pt x="3421" y="308"/>
                    <a:pt x="3467" y="313"/>
                  </a:cubicBezTo>
                  <a:cubicBezTo>
                    <a:pt x="3535" y="329"/>
                    <a:pt x="3591" y="347"/>
                    <a:pt x="3648" y="369"/>
                  </a:cubicBezTo>
                  <a:cubicBezTo>
                    <a:pt x="3693" y="392"/>
                    <a:pt x="3740" y="426"/>
                    <a:pt x="3785" y="455"/>
                  </a:cubicBezTo>
                  <a:cubicBezTo>
                    <a:pt x="3824" y="494"/>
                    <a:pt x="3864" y="534"/>
                    <a:pt x="3898" y="586"/>
                  </a:cubicBezTo>
                  <a:cubicBezTo>
                    <a:pt x="3938" y="636"/>
                    <a:pt x="3972" y="699"/>
                    <a:pt x="3995" y="767"/>
                  </a:cubicBezTo>
                  <a:cubicBezTo>
                    <a:pt x="4029" y="853"/>
                    <a:pt x="4052" y="949"/>
                    <a:pt x="4063" y="1051"/>
                  </a:cubicBezTo>
                  <a:cubicBezTo>
                    <a:pt x="4068" y="1126"/>
                    <a:pt x="4068" y="1205"/>
                    <a:pt x="4063" y="1289"/>
                  </a:cubicBezTo>
                  <a:cubicBezTo>
                    <a:pt x="4063" y="1347"/>
                    <a:pt x="4092" y="1399"/>
                    <a:pt x="4131" y="1426"/>
                  </a:cubicBezTo>
                  <a:cubicBezTo>
                    <a:pt x="4160" y="1438"/>
                    <a:pt x="4183" y="1449"/>
                    <a:pt x="4210" y="1449"/>
                  </a:cubicBezTo>
                  <a:cubicBezTo>
                    <a:pt x="4251" y="1449"/>
                    <a:pt x="4285" y="1433"/>
                    <a:pt x="4313" y="1409"/>
                  </a:cubicBezTo>
                  <a:cubicBezTo>
                    <a:pt x="4347" y="1375"/>
                    <a:pt x="4381" y="1352"/>
                    <a:pt x="4415" y="1324"/>
                  </a:cubicBezTo>
                  <a:cubicBezTo>
                    <a:pt x="4495" y="1273"/>
                    <a:pt x="4580" y="1228"/>
                    <a:pt x="4671" y="1187"/>
                  </a:cubicBezTo>
                  <a:cubicBezTo>
                    <a:pt x="4784" y="1148"/>
                    <a:pt x="4910" y="1119"/>
                    <a:pt x="5035" y="1108"/>
                  </a:cubicBezTo>
                  <a:cubicBezTo>
                    <a:pt x="5080" y="1103"/>
                    <a:pt x="5120" y="1103"/>
                    <a:pt x="5165" y="1103"/>
                  </a:cubicBezTo>
                  <a:cubicBezTo>
                    <a:pt x="5251" y="1103"/>
                    <a:pt x="5330" y="1108"/>
                    <a:pt x="5416" y="1119"/>
                  </a:cubicBezTo>
                  <a:cubicBezTo>
                    <a:pt x="5506" y="1137"/>
                    <a:pt x="5592" y="1165"/>
                    <a:pt x="5665" y="1199"/>
                  </a:cubicBezTo>
                  <a:cubicBezTo>
                    <a:pt x="5705" y="1221"/>
                    <a:pt x="5745" y="1244"/>
                    <a:pt x="5785" y="1273"/>
                  </a:cubicBezTo>
                  <a:cubicBezTo>
                    <a:pt x="5807" y="1289"/>
                    <a:pt x="5825" y="1313"/>
                    <a:pt x="5841" y="1336"/>
                  </a:cubicBezTo>
                  <a:cubicBezTo>
                    <a:pt x="5854" y="1347"/>
                    <a:pt x="5859" y="1364"/>
                    <a:pt x="5870" y="1381"/>
                  </a:cubicBezTo>
                  <a:cubicBezTo>
                    <a:pt x="5870" y="1399"/>
                    <a:pt x="5875" y="1415"/>
                    <a:pt x="5881" y="1426"/>
                  </a:cubicBezTo>
                  <a:cubicBezTo>
                    <a:pt x="5881" y="1444"/>
                    <a:pt x="5881" y="1460"/>
                    <a:pt x="5875" y="1478"/>
                  </a:cubicBezTo>
                  <a:cubicBezTo>
                    <a:pt x="5870" y="1501"/>
                    <a:pt x="5865" y="1517"/>
                    <a:pt x="5859" y="1540"/>
                  </a:cubicBezTo>
                  <a:cubicBezTo>
                    <a:pt x="5854" y="1546"/>
                    <a:pt x="5854" y="1551"/>
                    <a:pt x="5847" y="1557"/>
                  </a:cubicBezTo>
                  <a:cubicBezTo>
                    <a:pt x="5830" y="1596"/>
                    <a:pt x="5802" y="1637"/>
                    <a:pt x="5773" y="1677"/>
                  </a:cubicBezTo>
                  <a:cubicBezTo>
                    <a:pt x="5705" y="1750"/>
                    <a:pt x="5626" y="1824"/>
                    <a:pt x="5518" y="1903"/>
                  </a:cubicBezTo>
                  <a:cubicBezTo>
                    <a:pt x="5479" y="1932"/>
                    <a:pt x="5466" y="2000"/>
                    <a:pt x="5479" y="2046"/>
                  </a:cubicBezTo>
                  <a:cubicBezTo>
                    <a:pt x="5490" y="2115"/>
                    <a:pt x="5552" y="2165"/>
                    <a:pt x="5620" y="2165"/>
                  </a:cubicBezTo>
                  <a:cubicBezTo>
                    <a:pt x="5734" y="2170"/>
                    <a:pt x="5836" y="2176"/>
                    <a:pt x="5938" y="2194"/>
                  </a:cubicBezTo>
                  <a:cubicBezTo>
                    <a:pt x="6075" y="2222"/>
                    <a:pt x="6200" y="2256"/>
                    <a:pt x="6308" y="2307"/>
                  </a:cubicBezTo>
                  <a:cubicBezTo>
                    <a:pt x="6392" y="2346"/>
                    <a:pt x="6467" y="2393"/>
                    <a:pt x="6536" y="2449"/>
                  </a:cubicBezTo>
                  <a:cubicBezTo>
                    <a:pt x="6581" y="2495"/>
                    <a:pt x="6626" y="2535"/>
                    <a:pt x="6660" y="2585"/>
                  </a:cubicBezTo>
                  <a:cubicBezTo>
                    <a:pt x="6688" y="2631"/>
                    <a:pt x="6717" y="2676"/>
                    <a:pt x="6740" y="2728"/>
                  </a:cubicBezTo>
                  <a:cubicBezTo>
                    <a:pt x="6756" y="2779"/>
                    <a:pt x="6767" y="2831"/>
                    <a:pt x="6774" y="2881"/>
                  </a:cubicBezTo>
                  <a:cubicBezTo>
                    <a:pt x="6774" y="2933"/>
                    <a:pt x="6774" y="2989"/>
                    <a:pt x="6762" y="3046"/>
                  </a:cubicBezTo>
                  <a:cubicBezTo>
                    <a:pt x="6751" y="3109"/>
                    <a:pt x="6733" y="3171"/>
                    <a:pt x="6706" y="3233"/>
                  </a:cubicBezTo>
                  <a:cubicBezTo>
                    <a:pt x="6665" y="3308"/>
                    <a:pt x="6620" y="3381"/>
                    <a:pt x="6557" y="3455"/>
                  </a:cubicBezTo>
                  <a:cubicBezTo>
                    <a:pt x="6478" y="3546"/>
                    <a:pt x="6387" y="3626"/>
                    <a:pt x="6279" y="3705"/>
                  </a:cubicBezTo>
                  <a:cubicBezTo>
                    <a:pt x="6103" y="3830"/>
                    <a:pt x="5899" y="3932"/>
                    <a:pt x="5642" y="4029"/>
                  </a:cubicBezTo>
                  <a:cubicBezTo>
                    <a:pt x="5393" y="4119"/>
                    <a:pt x="5172" y="4177"/>
                    <a:pt x="4955" y="4200"/>
                  </a:cubicBezTo>
                  <a:cubicBezTo>
                    <a:pt x="4910" y="4205"/>
                    <a:pt x="4858" y="4205"/>
                    <a:pt x="4813" y="4205"/>
                  </a:cubicBezTo>
                  <a:cubicBezTo>
                    <a:pt x="4734" y="4205"/>
                    <a:pt x="4660" y="4200"/>
                    <a:pt x="4585" y="4187"/>
                  </a:cubicBezTo>
                  <a:cubicBezTo>
                    <a:pt x="4506" y="4171"/>
                    <a:pt x="4433" y="4148"/>
                    <a:pt x="4359" y="4119"/>
                  </a:cubicBezTo>
                  <a:cubicBezTo>
                    <a:pt x="4307" y="4092"/>
                    <a:pt x="4257" y="4058"/>
                    <a:pt x="4205" y="4024"/>
                  </a:cubicBezTo>
                  <a:cubicBezTo>
                    <a:pt x="4160" y="3977"/>
                    <a:pt x="4126" y="3938"/>
                    <a:pt x="4092" y="3898"/>
                  </a:cubicBezTo>
                  <a:cubicBezTo>
                    <a:pt x="4081" y="3881"/>
                    <a:pt x="4074" y="3864"/>
                    <a:pt x="4063" y="3853"/>
                  </a:cubicBezTo>
                  <a:cubicBezTo>
                    <a:pt x="4034" y="3807"/>
                    <a:pt x="4000" y="3778"/>
                    <a:pt x="3961" y="3767"/>
                  </a:cubicBezTo>
                  <a:cubicBezTo>
                    <a:pt x="3944" y="3762"/>
                    <a:pt x="3921" y="3756"/>
                    <a:pt x="3903" y="3756"/>
                  </a:cubicBezTo>
                  <a:cubicBezTo>
                    <a:pt x="3876" y="3756"/>
                    <a:pt x="3848" y="3762"/>
                    <a:pt x="3819" y="3778"/>
                  </a:cubicBezTo>
                  <a:cubicBezTo>
                    <a:pt x="3751" y="3812"/>
                    <a:pt x="3717" y="3893"/>
                    <a:pt x="3728" y="3972"/>
                  </a:cubicBezTo>
                  <a:cubicBezTo>
                    <a:pt x="3717" y="4006"/>
                    <a:pt x="3706" y="4040"/>
                    <a:pt x="3688" y="4074"/>
                  </a:cubicBezTo>
                  <a:cubicBezTo>
                    <a:pt x="3672" y="4119"/>
                    <a:pt x="3648" y="4153"/>
                    <a:pt x="3620" y="4187"/>
                  </a:cubicBezTo>
                  <a:cubicBezTo>
                    <a:pt x="3597" y="4216"/>
                    <a:pt x="3569" y="4245"/>
                    <a:pt x="3535" y="4268"/>
                  </a:cubicBezTo>
                  <a:cubicBezTo>
                    <a:pt x="3501" y="4290"/>
                    <a:pt x="3460" y="4313"/>
                    <a:pt x="3421" y="4331"/>
                  </a:cubicBezTo>
                  <a:cubicBezTo>
                    <a:pt x="3365" y="4347"/>
                    <a:pt x="3313" y="4358"/>
                    <a:pt x="3250" y="4365"/>
                  </a:cubicBezTo>
                  <a:cubicBezTo>
                    <a:pt x="3228" y="4370"/>
                    <a:pt x="3205" y="4370"/>
                    <a:pt x="3187" y="4370"/>
                  </a:cubicBezTo>
                  <a:cubicBezTo>
                    <a:pt x="3132" y="4370"/>
                    <a:pt x="3080" y="4365"/>
                    <a:pt x="3029" y="4358"/>
                  </a:cubicBezTo>
                  <a:cubicBezTo>
                    <a:pt x="2977" y="4347"/>
                    <a:pt x="2927" y="4331"/>
                    <a:pt x="2887" y="4313"/>
                  </a:cubicBezTo>
                  <a:cubicBezTo>
                    <a:pt x="2859" y="4297"/>
                    <a:pt x="2830" y="4279"/>
                    <a:pt x="2802" y="4262"/>
                  </a:cubicBezTo>
                  <a:cubicBezTo>
                    <a:pt x="2773" y="4234"/>
                    <a:pt x="2751" y="4211"/>
                    <a:pt x="2733" y="4182"/>
                  </a:cubicBezTo>
                  <a:cubicBezTo>
                    <a:pt x="2710" y="4148"/>
                    <a:pt x="2688" y="4108"/>
                    <a:pt x="2671" y="4063"/>
                  </a:cubicBezTo>
                  <a:cubicBezTo>
                    <a:pt x="2637" y="3972"/>
                    <a:pt x="2615" y="3870"/>
                    <a:pt x="2602" y="3739"/>
                  </a:cubicBezTo>
                  <a:cubicBezTo>
                    <a:pt x="2597" y="3705"/>
                    <a:pt x="2597" y="3671"/>
                    <a:pt x="2597" y="3636"/>
                  </a:cubicBezTo>
                  <a:cubicBezTo>
                    <a:pt x="2597" y="3608"/>
                    <a:pt x="2592" y="3586"/>
                    <a:pt x="2581" y="3563"/>
                  </a:cubicBezTo>
                  <a:cubicBezTo>
                    <a:pt x="2563" y="3534"/>
                    <a:pt x="2534" y="3512"/>
                    <a:pt x="2500" y="3500"/>
                  </a:cubicBezTo>
                  <a:cubicBezTo>
                    <a:pt x="2489" y="3495"/>
                    <a:pt x="2472" y="3495"/>
                    <a:pt x="2461" y="3495"/>
                  </a:cubicBezTo>
                  <a:cubicBezTo>
                    <a:pt x="2410" y="3495"/>
                    <a:pt x="2369" y="3518"/>
                    <a:pt x="2342" y="3557"/>
                  </a:cubicBezTo>
                  <a:cubicBezTo>
                    <a:pt x="2319" y="3591"/>
                    <a:pt x="2296" y="3626"/>
                    <a:pt x="2267" y="3660"/>
                  </a:cubicBezTo>
                  <a:cubicBezTo>
                    <a:pt x="2233" y="3699"/>
                    <a:pt x="2188" y="3739"/>
                    <a:pt x="2143" y="3778"/>
                  </a:cubicBezTo>
                  <a:cubicBezTo>
                    <a:pt x="2096" y="3807"/>
                    <a:pt x="2046" y="3836"/>
                    <a:pt x="1994" y="3859"/>
                  </a:cubicBezTo>
                  <a:cubicBezTo>
                    <a:pt x="1926" y="3881"/>
                    <a:pt x="1858" y="3898"/>
                    <a:pt x="1790" y="3904"/>
                  </a:cubicBezTo>
                  <a:lnTo>
                    <a:pt x="1721" y="3904"/>
                  </a:lnTo>
                  <a:cubicBezTo>
                    <a:pt x="1671" y="3904"/>
                    <a:pt x="1614" y="3904"/>
                    <a:pt x="1558" y="3893"/>
                  </a:cubicBezTo>
                  <a:cubicBezTo>
                    <a:pt x="1477" y="3875"/>
                    <a:pt x="1387" y="3853"/>
                    <a:pt x="1307" y="3812"/>
                  </a:cubicBezTo>
                  <a:cubicBezTo>
                    <a:pt x="1233" y="3778"/>
                    <a:pt x="1171" y="3733"/>
                    <a:pt x="1108" y="3688"/>
                  </a:cubicBezTo>
                  <a:cubicBezTo>
                    <a:pt x="1068" y="3654"/>
                    <a:pt x="1029" y="3615"/>
                    <a:pt x="1000" y="3574"/>
                  </a:cubicBezTo>
                  <a:cubicBezTo>
                    <a:pt x="978" y="3540"/>
                    <a:pt x="960" y="3506"/>
                    <a:pt x="944" y="3466"/>
                  </a:cubicBezTo>
                  <a:cubicBezTo>
                    <a:pt x="932" y="3437"/>
                    <a:pt x="926" y="3410"/>
                    <a:pt x="921" y="3376"/>
                  </a:cubicBezTo>
                  <a:lnTo>
                    <a:pt x="921" y="3319"/>
                  </a:lnTo>
                  <a:cubicBezTo>
                    <a:pt x="921" y="3308"/>
                    <a:pt x="926" y="3301"/>
                    <a:pt x="926" y="3290"/>
                  </a:cubicBezTo>
                  <a:cubicBezTo>
                    <a:pt x="932" y="3256"/>
                    <a:pt x="944" y="3227"/>
                    <a:pt x="955" y="3199"/>
                  </a:cubicBezTo>
                  <a:cubicBezTo>
                    <a:pt x="978" y="3159"/>
                    <a:pt x="1000" y="3120"/>
                    <a:pt x="1029" y="3080"/>
                  </a:cubicBezTo>
                  <a:cubicBezTo>
                    <a:pt x="1080" y="3023"/>
                    <a:pt x="1142" y="2967"/>
                    <a:pt x="1217" y="2915"/>
                  </a:cubicBezTo>
                  <a:cubicBezTo>
                    <a:pt x="1244" y="2892"/>
                    <a:pt x="1262" y="2841"/>
                    <a:pt x="1267" y="2807"/>
                  </a:cubicBezTo>
                  <a:cubicBezTo>
                    <a:pt x="1267" y="2750"/>
                    <a:pt x="1239" y="2694"/>
                    <a:pt x="1194" y="2665"/>
                  </a:cubicBezTo>
                  <a:cubicBezTo>
                    <a:pt x="1126" y="2626"/>
                    <a:pt x="1074" y="2592"/>
                    <a:pt x="1023" y="2545"/>
                  </a:cubicBezTo>
                  <a:cubicBezTo>
                    <a:pt x="966" y="2500"/>
                    <a:pt x="921" y="2449"/>
                    <a:pt x="881" y="2398"/>
                  </a:cubicBezTo>
                  <a:cubicBezTo>
                    <a:pt x="853" y="2353"/>
                    <a:pt x="830" y="2307"/>
                    <a:pt x="808" y="2262"/>
                  </a:cubicBezTo>
                  <a:cubicBezTo>
                    <a:pt x="795" y="2222"/>
                    <a:pt x="785" y="2176"/>
                    <a:pt x="779" y="2131"/>
                  </a:cubicBezTo>
                  <a:cubicBezTo>
                    <a:pt x="774" y="2086"/>
                    <a:pt x="779" y="2046"/>
                    <a:pt x="785" y="2000"/>
                  </a:cubicBezTo>
                  <a:cubicBezTo>
                    <a:pt x="795" y="1950"/>
                    <a:pt x="808" y="1898"/>
                    <a:pt x="830" y="1853"/>
                  </a:cubicBezTo>
                  <a:cubicBezTo>
                    <a:pt x="853" y="1801"/>
                    <a:pt x="887" y="1756"/>
                    <a:pt x="921" y="1711"/>
                  </a:cubicBezTo>
                  <a:cubicBezTo>
                    <a:pt x="966" y="1664"/>
                    <a:pt x="1012" y="1619"/>
                    <a:pt x="1063" y="1580"/>
                  </a:cubicBezTo>
                  <a:cubicBezTo>
                    <a:pt x="1126" y="1540"/>
                    <a:pt x="1194" y="1506"/>
                    <a:pt x="1256" y="1478"/>
                  </a:cubicBezTo>
                  <a:cubicBezTo>
                    <a:pt x="1330" y="1454"/>
                    <a:pt x="1398" y="1438"/>
                    <a:pt x="1472" y="1426"/>
                  </a:cubicBezTo>
                  <a:lnTo>
                    <a:pt x="1551" y="1426"/>
                  </a:lnTo>
                  <a:cubicBezTo>
                    <a:pt x="1603" y="1426"/>
                    <a:pt x="1648" y="1426"/>
                    <a:pt x="1705" y="1438"/>
                  </a:cubicBezTo>
                  <a:cubicBezTo>
                    <a:pt x="1796" y="1454"/>
                    <a:pt x="1881" y="1478"/>
                    <a:pt x="1960" y="1517"/>
                  </a:cubicBezTo>
                  <a:cubicBezTo>
                    <a:pt x="1983" y="1528"/>
                    <a:pt x="2006" y="1540"/>
                    <a:pt x="2028" y="1551"/>
                  </a:cubicBezTo>
                  <a:cubicBezTo>
                    <a:pt x="2057" y="1569"/>
                    <a:pt x="2086" y="1574"/>
                    <a:pt x="2114" y="1574"/>
                  </a:cubicBezTo>
                  <a:cubicBezTo>
                    <a:pt x="2137" y="1574"/>
                    <a:pt x="2159" y="1569"/>
                    <a:pt x="2182" y="1557"/>
                  </a:cubicBezTo>
                  <a:cubicBezTo>
                    <a:pt x="2227" y="1535"/>
                    <a:pt x="2262" y="1483"/>
                    <a:pt x="2262" y="1426"/>
                  </a:cubicBezTo>
                  <a:cubicBezTo>
                    <a:pt x="2267" y="1375"/>
                    <a:pt x="2274" y="1324"/>
                    <a:pt x="2279" y="1273"/>
                  </a:cubicBezTo>
                  <a:cubicBezTo>
                    <a:pt x="2301" y="1160"/>
                    <a:pt x="2335" y="1045"/>
                    <a:pt x="2382" y="943"/>
                  </a:cubicBezTo>
                  <a:cubicBezTo>
                    <a:pt x="2427" y="846"/>
                    <a:pt x="2484" y="762"/>
                    <a:pt x="2547" y="683"/>
                  </a:cubicBezTo>
                  <a:cubicBezTo>
                    <a:pt x="2608" y="614"/>
                    <a:pt x="2676" y="552"/>
                    <a:pt x="2751" y="494"/>
                  </a:cubicBezTo>
                  <a:cubicBezTo>
                    <a:pt x="2830" y="444"/>
                    <a:pt x="2909" y="398"/>
                    <a:pt x="2995" y="363"/>
                  </a:cubicBezTo>
                  <a:cubicBezTo>
                    <a:pt x="3074" y="335"/>
                    <a:pt x="3153" y="318"/>
                    <a:pt x="3239" y="308"/>
                  </a:cubicBezTo>
                  <a:cubicBezTo>
                    <a:pt x="3268" y="308"/>
                    <a:pt x="3290" y="301"/>
                    <a:pt x="3318" y="301"/>
                  </a:cubicBezTo>
                  <a:close/>
                  <a:moveTo>
                    <a:pt x="2006" y="5422"/>
                  </a:moveTo>
                  <a:cubicBezTo>
                    <a:pt x="2028" y="5422"/>
                    <a:pt x="2057" y="5422"/>
                    <a:pt x="2086" y="5427"/>
                  </a:cubicBezTo>
                  <a:cubicBezTo>
                    <a:pt x="2109" y="5433"/>
                    <a:pt x="2137" y="5438"/>
                    <a:pt x="2159" y="5449"/>
                  </a:cubicBezTo>
                  <a:cubicBezTo>
                    <a:pt x="2182" y="5461"/>
                    <a:pt x="2199" y="5472"/>
                    <a:pt x="2222" y="5483"/>
                  </a:cubicBezTo>
                  <a:cubicBezTo>
                    <a:pt x="2233" y="5501"/>
                    <a:pt x="2251" y="5517"/>
                    <a:pt x="2262" y="5535"/>
                  </a:cubicBezTo>
                  <a:cubicBezTo>
                    <a:pt x="2279" y="5558"/>
                    <a:pt x="2290" y="5580"/>
                    <a:pt x="2301" y="5603"/>
                  </a:cubicBezTo>
                  <a:cubicBezTo>
                    <a:pt x="2313" y="5643"/>
                    <a:pt x="2324" y="5682"/>
                    <a:pt x="2330" y="5734"/>
                  </a:cubicBezTo>
                  <a:lnTo>
                    <a:pt x="2330" y="5790"/>
                  </a:lnTo>
                  <a:cubicBezTo>
                    <a:pt x="2330" y="5847"/>
                    <a:pt x="2353" y="5892"/>
                    <a:pt x="2392" y="5915"/>
                  </a:cubicBezTo>
                  <a:cubicBezTo>
                    <a:pt x="2416" y="5933"/>
                    <a:pt x="2444" y="5938"/>
                    <a:pt x="2472" y="5938"/>
                  </a:cubicBezTo>
                  <a:cubicBezTo>
                    <a:pt x="2495" y="5938"/>
                    <a:pt x="2518" y="5933"/>
                    <a:pt x="2534" y="5921"/>
                  </a:cubicBezTo>
                  <a:cubicBezTo>
                    <a:pt x="2568" y="5904"/>
                    <a:pt x="2597" y="5892"/>
                    <a:pt x="2631" y="5881"/>
                  </a:cubicBezTo>
                  <a:cubicBezTo>
                    <a:pt x="2699" y="5853"/>
                    <a:pt x="2767" y="5836"/>
                    <a:pt x="2836" y="5831"/>
                  </a:cubicBezTo>
                  <a:lnTo>
                    <a:pt x="2893" y="5831"/>
                  </a:lnTo>
                  <a:cubicBezTo>
                    <a:pt x="2938" y="5831"/>
                    <a:pt x="2983" y="5831"/>
                    <a:pt x="3029" y="5836"/>
                  </a:cubicBezTo>
                  <a:cubicBezTo>
                    <a:pt x="3097" y="5853"/>
                    <a:pt x="3166" y="5870"/>
                    <a:pt x="3228" y="5899"/>
                  </a:cubicBezTo>
                  <a:cubicBezTo>
                    <a:pt x="3284" y="5933"/>
                    <a:pt x="3347" y="5967"/>
                    <a:pt x="3399" y="6007"/>
                  </a:cubicBezTo>
                  <a:cubicBezTo>
                    <a:pt x="3438" y="6046"/>
                    <a:pt x="3473" y="6086"/>
                    <a:pt x="3507" y="6125"/>
                  </a:cubicBezTo>
                  <a:cubicBezTo>
                    <a:pt x="3528" y="6159"/>
                    <a:pt x="3546" y="6194"/>
                    <a:pt x="3563" y="6222"/>
                  </a:cubicBezTo>
                  <a:cubicBezTo>
                    <a:pt x="3569" y="6251"/>
                    <a:pt x="3575" y="6274"/>
                    <a:pt x="3580" y="6296"/>
                  </a:cubicBezTo>
                  <a:cubicBezTo>
                    <a:pt x="3580" y="6319"/>
                    <a:pt x="3580" y="6335"/>
                    <a:pt x="3575" y="6353"/>
                  </a:cubicBezTo>
                  <a:cubicBezTo>
                    <a:pt x="3575" y="6369"/>
                    <a:pt x="3569" y="6382"/>
                    <a:pt x="3563" y="6393"/>
                  </a:cubicBezTo>
                  <a:cubicBezTo>
                    <a:pt x="3557" y="6410"/>
                    <a:pt x="3546" y="6421"/>
                    <a:pt x="3535" y="6438"/>
                  </a:cubicBezTo>
                  <a:cubicBezTo>
                    <a:pt x="3523" y="6450"/>
                    <a:pt x="3507" y="6466"/>
                    <a:pt x="3489" y="6479"/>
                  </a:cubicBezTo>
                  <a:cubicBezTo>
                    <a:pt x="3455" y="6500"/>
                    <a:pt x="3421" y="6518"/>
                    <a:pt x="3381" y="6534"/>
                  </a:cubicBezTo>
                  <a:cubicBezTo>
                    <a:pt x="3302" y="6563"/>
                    <a:pt x="3216" y="6586"/>
                    <a:pt x="3108" y="6597"/>
                  </a:cubicBezTo>
                  <a:cubicBezTo>
                    <a:pt x="3080" y="6597"/>
                    <a:pt x="3058" y="6597"/>
                    <a:pt x="3040" y="6615"/>
                  </a:cubicBezTo>
                  <a:cubicBezTo>
                    <a:pt x="3012" y="6626"/>
                    <a:pt x="2995" y="6642"/>
                    <a:pt x="2983" y="6660"/>
                  </a:cubicBezTo>
                  <a:cubicBezTo>
                    <a:pt x="2967" y="6683"/>
                    <a:pt x="2961" y="6710"/>
                    <a:pt x="2961" y="6739"/>
                  </a:cubicBezTo>
                  <a:cubicBezTo>
                    <a:pt x="2961" y="6773"/>
                    <a:pt x="2972" y="6807"/>
                    <a:pt x="3001" y="6841"/>
                  </a:cubicBezTo>
                  <a:lnTo>
                    <a:pt x="3024" y="6875"/>
                  </a:lnTo>
                  <a:cubicBezTo>
                    <a:pt x="3058" y="6927"/>
                    <a:pt x="3092" y="6990"/>
                    <a:pt x="3114" y="7046"/>
                  </a:cubicBezTo>
                  <a:cubicBezTo>
                    <a:pt x="3132" y="7092"/>
                    <a:pt x="3142" y="7143"/>
                    <a:pt x="3148" y="7188"/>
                  </a:cubicBezTo>
                  <a:cubicBezTo>
                    <a:pt x="3153" y="7240"/>
                    <a:pt x="3153" y="7285"/>
                    <a:pt x="3148" y="7331"/>
                  </a:cubicBezTo>
                  <a:cubicBezTo>
                    <a:pt x="3132" y="7381"/>
                    <a:pt x="3119" y="7433"/>
                    <a:pt x="3097" y="7473"/>
                  </a:cubicBezTo>
                  <a:cubicBezTo>
                    <a:pt x="3074" y="7523"/>
                    <a:pt x="3046" y="7570"/>
                    <a:pt x="3012" y="7609"/>
                  </a:cubicBezTo>
                  <a:cubicBezTo>
                    <a:pt x="2967" y="7660"/>
                    <a:pt x="2922" y="7699"/>
                    <a:pt x="2875" y="7740"/>
                  </a:cubicBezTo>
                  <a:cubicBezTo>
                    <a:pt x="2812" y="7780"/>
                    <a:pt x="2751" y="7814"/>
                    <a:pt x="2676" y="7842"/>
                  </a:cubicBezTo>
                  <a:cubicBezTo>
                    <a:pt x="2615" y="7864"/>
                    <a:pt x="2552" y="7876"/>
                    <a:pt x="2484" y="7887"/>
                  </a:cubicBezTo>
                  <a:lnTo>
                    <a:pt x="2432" y="7887"/>
                  </a:lnTo>
                  <a:cubicBezTo>
                    <a:pt x="2392" y="7887"/>
                    <a:pt x="2347" y="7882"/>
                    <a:pt x="2308" y="7876"/>
                  </a:cubicBezTo>
                  <a:cubicBezTo>
                    <a:pt x="2251" y="7864"/>
                    <a:pt x="2206" y="7848"/>
                    <a:pt x="2159" y="7830"/>
                  </a:cubicBezTo>
                  <a:cubicBezTo>
                    <a:pt x="2109" y="7808"/>
                    <a:pt x="2069" y="7780"/>
                    <a:pt x="2028" y="7745"/>
                  </a:cubicBezTo>
                  <a:cubicBezTo>
                    <a:pt x="1983" y="7706"/>
                    <a:pt x="1944" y="7665"/>
                    <a:pt x="1910" y="7615"/>
                  </a:cubicBezTo>
                  <a:cubicBezTo>
                    <a:pt x="1886" y="7591"/>
                    <a:pt x="1858" y="7580"/>
                    <a:pt x="1818" y="7580"/>
                  </a:cubicBezTo>
                  <a:cubicBezTo>
                    <a:pt x="1802" y="7580"/>
                    <a:pt x="1779" y="7580"/>
                    <a:pt x="1762" y="7591"/>
                  </a:cubicBezTo>
                  <a:cubicBezTo>
                    <a:pt x="1734" y="7609"/>
                    <a:pt x="1711" y="7631"/>
                    <a:pt x="1705" y="7660"/>
                  </a:cubicBezTo>
                  <a:cubicBezTo>
                    <a:pt x="1700" y="7677"/>
                    <a:pt x="1700" y="7699"/>
                    <a:pt x="1700" y="7717"/>
                  </a:cubicBezTo>
                  <a:lnTo>
                    <a:pt x="1687" y="7728"/>
                  </a:lnTo>
                  <a:cubicBezTo>
                    <a:pt x="1666" y="7756"/>
                    <a:pt x="1637" y="7780"/>
                    <a:pt x="1608" y="7801"/>
                  </a:cubicBezTo>
                  <a:cubicBezTo>
                    <a:pt x="1574" y="7825"/>
                    <a:pt x="1540" y="7842"/>
                    <a:pt x="1501" y="7859"/>
                  </a:cubicBezTo>
                  <a:cubicBezTo>
                    <a:pt x="1449" y="7876"/>
                    <a:pt x="1393" y="7887"/>
                    <a:pt x="1336" y="7898"/>
                  </a:cubicBezTo>
                  <a:lnTo>
                    <a:pt x="1278" y="7898"/>
                  </a:lnTo>
                  <a:cubicBezTo>
                    <a:pt x="1233" y="7898"/>
                    <a:pt x="1188" y="7893"/>
                    <a:pt x="1136" y="7887"/>
                  </a:cubicBezTo>
                  <a:cubicBezTo>
                    <a:pt x="1074" y="7876"/>
                    <a:pt x="1018" y="7853"/>
                    <a:pt x="955" y="7830"/>
                  </a:cubicBezTo>
                  <a:cubicBezTo>
                    <a:pt x="910" y="7808"/>
                    <a:pt x="869" y="7780"/>
                    <a:pt x="835" y="7751"/>
                  </a:cubicBezTo>
                  <a:cubicBezTo>
                    <a:pt x="808" y="7728"/>
                    <a:pt x="779" y="7699"/>
                    <a:pt x="756" y="7665"/>
                  </a:cubicBezTo>
                  <a:cubicBezTo>
                    <a:pt x="733" y="7631"/>
                    <a:pt x="711" y="7591"/>
                    <a:pt x="693" y="7552"/>
                  </a:cubicBezTo>
                  <a:cubicBezTo>
                    <a:pt x="682" y="7512"/>
                    <a:pt x="671" y="7478"/>
                    <a:pt x="659" y="7439"/>
                  </a:cubicBezTo>
                  <a:cubicBezTo>
                    <a:pt x="659" y="7433"/>
                    <a:pt x="665" y="7421"/>
                    <a:pt x="665" y="7415"/>
                  </a:cubicBezTo>
                  <a:cubicBezTo>
                    <a:pt x="677" y="7370"/>
                    <a:pt x="688" y="7324"/>
                    <a:pt x="705" y="7285"/>
                  </a:cubicBezTo>
                  <a:lnTo>
                    <a:pt x="711" y="7263"/>
                  </a:lnTo>
                  <a:cubicBezTo>
                    <a:pt x="727" y="7222"/>
                    <a:pt x="740" y="7182"/>
                    <a:pt x="745" y="7148"/>
                  </a:cubicBezTo>
                  <a:cubicBezTo>
                    <a:pt x="750" y="7103"/>
                    <a:pt x="727" y="7064"/>
                    <a:pt x="705" y="7017"/>
                  </a:cubicBezTo>
                  <a:cubicBezTo>
                    <a:pt x="682" y="6972"/>
                    <a:pt x="648" y="6927"/>
                    <a:pt x="620" y="6904"/>
                  </a:cubicBezTo>
                  <a:cubicBezTo>
                    <a:pt x="575" y="6847"/>
                    <a:pt x="523" y="6796"/>
                    <a:pt x="460" y="6744"/>
                  </a:cubicBezTo>
                  <a:cubicBezTo>
                    <a:pt x="399" y="6694"/>
                    <a:pt x="330" y="6637"/>
                    <a:pt x="279" y="6563"/>
                  </a:cubicBezTo>
                  <a:cubicBezTo>
                    <a:pt x="268" y="6547"/>
                    <a:pt x="255" y="6524"/>
                    <a:pt x="245" y="6500"/>
                  </a:cubicBezTo>
                  <a:cubicBezTo>
                    <a:pt x="239" y="6484"/>
                    <a:pt x="234" y="6466"/>
                    <a:pt x="234" y="6450"/>
                  </a:cubicBezTo>
                  <a:lnTo>
                    <a:pt x="234" y="6393"/>
                  </a:lnTo>
                  <a:cubicBezTo>
                    <a:pt x="239" y="6359"/>
                    <a:pt x="250" y="6330"/>
                    <a:pt x="268" y="6296"/>
                  </a:cubicBezTo>
                  <a:cubicBezTo>
                    <a:pt x="296" y="6233"/>
                    <a:pt x="336" y="6172"/>
                    <a:pt x="381" y="6114"/>
                  </a:cubicBezTo>
                  <a:cubicBezTo>
                    <a:pt x="415" y="6080"/>
                    <a:pt x="449" y="6046"/>
                    <a:pt x="489" y="6012"/>
                  </a:cubicBezTo>
                  <a:cubicBezTo>
                    <a:pt x="535" y="5984"/>
                    <a:pt x="580" y="5960"/>
                    <a:pt x="630" y="5938"/>
                  </a:cubicBezTo>
                  <a:cubicBezTo>
                    <a:pt x="671" y="5926"/>
                    <a:pt x="716" y="5915"/>
                    <a:pt x="756" y="5910"/>
                  </a:cubicBezTo>
                  <a:lnTo>
                    <a:pt x="790" y="5910"/>
                  </a:lnTo>
                  <a:cubicBezTo>
                    <a:pt x="813" y="5910"/>
                    <a:pt x="835" y="5910"/>
                    <a:pt x="858" y="5915"/>
                  </a:cubicBezTo>
                  <a:cubicBezTo>
                    <a:pt x="892" y="5921"/>
                    <a:pt x="926" y="5933"/>
                    <a:pt x="955" y="5944"/>
                  </a:cubicBezTo>
                  <a:cubicBezTo>
                    <a:pt x="984" y="5955"/>
                    <a:pt x="1005" y="5973"/>
                    <a:pt x="1029" y="5989"/>
                  </a:cubicBezTo>
                  <a:cubicBezTo>
                    <a:pt x="1057" y="6018"/>
                    <a:pt x="1086" y="6046"/>
                    <a:pt x="1115" y="6080"/>
                  </a:cubicBezTo>
                  <a:cubicBezTo>
                    <a:pt x="1131" y="6109"/>
                    <a:pt x="1171" y="6120"/>
                    <a:pt x="1205" y="6120"/>
                  </a:cubicBezTo>
                  <a:lnTo>
                    <a:pt x="1228" y="6120"/>
                  </a:lnTo>
                  <a:cubicBezTo>
                    <a:pt x="1251" y="6114"/>
                    <a:pt x="1273" y="6104"/>
                    <a:pt x="1285" y="6091"/>
                  </a:cubicBezTo>
                  <a:cubicBezTo>
                    <a:pt x="1312" y="6063"/>
                    <a:pt x="1325" y="6029"/>
                    <a:pt x="1330" y="5994"/>
                  </a:cubicBezTo>
                  <a:cubicBezTo>
                    <a:pt x="1336" y="5944"/>
                    <a:pt x="1353" y="5892"/>
                    <a:pt x="1375" y="5842"/>
                  </a:cubicBezTo>
                  <a:cubicBezTo>
                    <a:pt x="1404" y="5784"/>
                    <a:pt x="1438" y="5734"/>
                    <a:pt x="1477" y="5682"/>
                  </a:cubicBezTo>
                  <a:cubicBezTo>
                    <a:pt x="1517" y="5637"/>
                    <a:pt x="1563" y="5598"/>
                    <a:pt x="1614" y="5558"/>
                  </a:cubicBezTo>
                  <a:cubicBezTo>
                    <a:pt x="1671" y="5517"/>
                    <a:pt x="1734" y="5483"/>
                    <a:pt x="1796" y="5461"/>
                  </a:cubicBezTo>
                  <a:cubicBezTo>
                    <a:pt x="1852" y="5443"/>
                    <a:pt x="1910" y="5427"/>
                    <a:pt x="1967" y="5422"/>
                  </a:cubicBezTo>
                  <a:close/>
                  <a:moveTo>
                    <a:pt x="3187" y="7842"/>
                  </a:moveTo>
                  <a:cubicBezTo>
                    <a:pt x="3182" y="7882"/>
                    <a:pt x="3182" y="7916"/>
                    <a:pt x="3177" y="7950"/>
                  </a:cubicBezTo>
                  <a:cubicBezTo>
                    <a:pt x="3166" y="8000"/>
                    <a:pt x="3153" y="8047"/>
                    <a:pt x="3137" y="8086"/>
                  </a:cubicBezTo>
                  <a:cubicBezTo>
                    <a:pt x="3132" y="8097"/>
                    <a:pt x="3126" y="8108"/>
                    <a:pt x="3114" y="8121"/>
                  </a:cubicBezTo>
                  <a:cubicBezTo>
                    <a:pt x="3108" y="8121"/>
                    <a:pt x="3103" y="8121"/>
                    <a:pt x="3103" y="8115"/>
                  </a:cubicBezTo>
                  <a:cubicBezTo>
                    <a:pt x="3085" y="8108"/>
                    <a:pt x="3074" y="8103"/>
                    <a:pt x="3063" y="8092"/>
                  </a:cubicBezTo>
                  <a:cubicBezTo>
                    <a:pt x="3035" y="8063"/>
                    <a:pt x="3006" y="8035"/>
                    <a:pt x="2983" y="8006"/>
                  </a:cubicBezTo>
                  <a:cubicBezTo>
                    <a:pt x="3046" y="7961"/>
                    <a:pt x="3114" y="7916"/>
                    <a:pt x="3171" y="7859"/>
                  </a:cubicBezTo>
                  <a:cubicBezTo>
                    <a:pt x="3177" y="7853"/>
                    <a:pt x="3182" y="7848"/>
                    <a:pt x="3187" y="7842"/>
                  </a:cubicBezTo>
                  <a:close/>
                  <a:moveTo>
                    <a:pt x="3331" y="1"/>
                  </a:moveTo>
                  <a:cubicBezTo>
                    <a:pt x="3256" y="1"/>
                    <a:pt x="3187" y="12"/>
                    <a:pt x="3114" y="23"/>
                  </a:cubicBezTo>
                  <a:cubicBezTo>
                    <a:pt x="2893" y="57"/>
                    <a:pt x="2688" y="159"/>
                    <a:pt x="2512" y="295"/>
                  </a:cubicBezTo>
                  <a:cubicBezTo>
                    <a:pt x="2358" y="415"/>
                    <a:pt x="2233" y="573"/>
                    <a:pt x="2143" y="751"/>
                  </a:cubicBezTo>
                  <a:cubicBezTo>
                    <a:pt x="2069" y="887"/>
                    <a:pt x="2017" y="1040"/>
                    <a:pt x="1983" y="1194"/>
                  </a:cubicBezTo>
                  <a:lnTo>
                    <a:pt x="1978" y="1187"/>
                  </a:lnTo>
                  <a:cubicBezTo>
                    <a:pt x="1904" y="1160"/>
                    <a:pt x="1824" y="1142"/>
                    <a:pt x="1739" y="1131"/>
                  </a:cubicBezTo>
                  <a:cubicBezTo>
                    <a:pt x="1672" y="1120"/>
                    <a:pt x="1605" y="1115"/>
                    <a:pt x="1538" y="1115"/>
                  </a:cubicBezTo>
                  <a:cubicBezTo>
                    <a:pt x="1463" y="1115"/>
                    <a:pt x="1388" y="1122"/>
                    <a:pt x="1312" y="1137"/>
                  </a:cubicBezTo>
                  <a:cubicBezTo>
                    <a:pt x="1188" y="1165"/>
                    <a:pt x="1063" y="1210"/>
                    <a:pt x="955" y="1279"/>
                  </a:cubicBezTo>
                  <a:cubicBezTo>
                    <a:pt x="835" y="1352"/>
                    <a:pt x="740" y="1444"/>
                    <a:pt x="648" y="1551"/>
                  </a:cubicBezTo>
                  <a:cubicBezTo>
                    <a:pt x="580" y="1643"/>
                    <a:pt x="523" y="1750"/>
                    <a:pt x="489" y="1864"/>
                  </a:cubicBezTo>
                  <a:cubicBezTo>
                    <a:pt x="455" y="1989"/>
                    <a:pt x="455" y="2120"/>
                    <a:pt x="478" y="2251"/>
                  </a:cubicBezTo>
                  <a:cubicBezTo>
                    <a:pt x="506" y="2387"/>
                    <a:pt x="569" y="2506"/>
                    <a:pt x="654" y="2619"/>
                  </a:cubicBezTo>
                  <a:cubicBezTo>
                    <a:pt x="705" y="2694"/>
                    <a:pt x="774" y="2755"/>
                    <a:pt x="847" y="2813"/>
                  </a:cubicBezTo>
                  <a:cubicBezTo>
                    <a:pt x="711" y="2955"/>
                    <a:pt x="614" y="3131"/>
                    <a:pt x="609" y="3330"/>
                  </a:cubicBezTo>
                  <a:cubicBezTo>
                    <a:pt x="603" y="3552"/>
                    <a:pt x="722" y="3756"/>
                    <a:pt x="887" y="3898"/>
                  </a:cubicBezTo>
                  <a:cubicBezTo>
                    <a:pt x="1109" y="4092"/>
                    <a:pt x="1411" y="4206"/>
                    <a:pt x="1708" y="4206"/>
                  </a:cubicBezTo>
                  <a:cubicBezTo>
                    <a:pt x="1897" y="4206"/>
                    <a:pt x="2084" y="4159"/>
                    <a:pt x="2245" y="4058"/>
                  </a:cubicBezTo>
                  <a:cubicBezTo>
                    <a:pt x="2290" y="4029"/>
                    <a:pt x="2330" y="4001"/>
                    <a:pt x="2364" y="3967"/>
                  </a:cubicBezTo>
                  <a:cubicBezTo>
                    <a:pt x="2382" y="4058"/>
                    <a:pt x="2410" y="4148"/>
                    <a:pt x="2455" y="4234"/>
                  </a:cubicBezTo>
                  <a:cubicBezTo>
                    <a:pt x="2495" y="4324"/>
                    <a:pt x="2557" y="4404"/>
                    <a:pt x="2637" y="4467"/>
                  </a:cubicBezTo>
                  <a:cubicBezTo>
                    <a:pt x="2717" y="4528"/>
                    <a:pt x="2819" y="4575"/>
                    <a:pt x="2922" y="4597"/>
                  </a:cubicBezTo>
                  <a:cubicBezTo>
                    <a:pt x="3001" y="4619"/>
                    <a:pt x="3084" y="4627"/>
                    <a:pt x="3170" y="4627"/>
                  </a:cubicBezTo>
                  <a:cubicBezTo>
                    <a:pt x="3195" y="4627"/>
                    <a:pt x="3220" y="4626"/>
                    <a:pt x="3245" y="4625"/>
                  </a:cubicBezTo>
                  <a:lnTo>
                    <a:pt x="3245" y="4625"/>
                  </a:lnTo>
                  <a:cubicBezTo>
                    <a:pt x="3239" y="4672"/>
                    <a:pt x="3239" y="4711"/>
                    <a:pt x="3239" y="4756"/>
                  </a:cubicBezTo>
                  <a:cubicBezTo>
                    <a:pt x="3239" y="4869"/>
                    <a:pt x="3245" y="4984"/>
                    <a:pt x="3245" y="5097"/>
                  </a:cubicBezTo>
                  <a:lnTo>
                    <a:pt x="3245" y="5438"/>
                  </a:lnTo>
                  <a:cubicBezTo>
                    <a:pt x="3245" y="5490"/>
                    <a:pt x="3239" y="5540"/>
                    <a:pt x="3239" y="5592"/>
                  </a:cubicBezTo>
                  <a:cubicBezTo>
                    <a:pt x="3166" y="5569"/>
                    <a:pt x="3092" y="5551"/>
                    <a:pt x="3012" y="5546"/>
                  </a:cubicBezTo>
                  <a:cubicBezTo>
                    <a:pt x="2976" y="5542"/>
                    <a:pt x="2940" y="5540"/>
                    <a:pt x="2903" y="5540"/>
                  </a:cubicBezTo>
                  <a:cubicBezTo>
                    <a:pt x="2796" y="5540"/>
                    <a:pt x="2688" y="5557"/>
                    <a:pt x="2586" y="5592"/>
                  </a:cubicBezTo>
                  <a:cubicBezTo>
                    <a:pt x="2574" y="5551"/>
                    <a:pt x="2563" y="5512"/>
                    <a:pt x="2547" y="5472"/>
                  </a:cubicBezTo>
                  <a:cubicBezTo>
                    <a:pt x="2506" y="5381"/>
                    <a:pt x="2444" y="5313"/>
                    <a:pt x="2364" y="5257"/>
                  </a:cubicBezTo>
                  <a:cubicBezTo>
                    <a:pt x="2296" y="5199"/>
                    <a:pt x="2206" y="5171"/>
                    <a:pt x="2114" y="5160"/>
                  </a:cubicBezTo>
                  <a:cubicBezTo>
                    <a:pt x="2080" y="5154"/>
                    <a:pt x="2051" y="5149"/>
                    <a:pt x="2017" y="5149"/>
                  </a:cubicBezTo>
                  <a:cubicBezTo>
                    <a:pt x="1960" y="5149"/>
                    <a:pt x="1904" y="5154"/>
                    <a:pt x="1847" y="5171"/>
                  </a:cubicBezTo>
                  <a:cubicBezTo>
                    <a:pt x="1756" y="5188"/>
                    <a:pt x="1666" y="5223"/>
                    <a:pt x="1585" y="5268"/>
                  </a:cubicBezTo>
                  <a:cubicBezTo>
                    <a:pt x="1501" y="5313"/>
                    <a:pt x="1421" y="5370"/>
                    <a:pt x="1353" y="5438"/>
                  </a:cubicBezTo>
                  <a:cubicBezTo>
                    <a:pt x="1278" y="5506"/>
                    <a:pt x="1217" y="5585"/>
                    <a:pt x="1171" y="5671"/>
                  </a:cubicBezTo>
                  <a:cubicBezTo>
                    <a:pt x="1160" y="5705"/>
                    <a:pt x="1142" y="5734"/>
                    <a:pt x="1131" y="5763"/>
                  </a:cubicBezTo>
                  <a:cubicBezTo>
                    <a:pt x="1086" y="5734"/>
                    <a:pt x="1029" y="5711"/>
                    <a:pt x="978" y="5694"/>
                  </a:cubicBezTo>
                  <a:cubicBezTo>
                    <a:pt x="920" y="5679"/>
                    <a:pt x="862" y="5671"/>
                    <a:pt x="803" y="5671"/>
                  </a:cubicBezTo>
                  <a:cubicBezTo>
                    <a:pt x="735" y="5671"/>
                    <a:pt x="667" y="5681"/>
                    <a:pt x="603" y="5700"/>
                  </a:cubicBezTo>
                  <a:cubicBezTo>
                    <a:pt x="347" y="5779"/>
                    <a:pt x="153" y="5989"/>
                    <a:pt x="51" y="6233"/>
                  </a:cubicBezTo>
                  <a:cubicBezTo>
                    <a:pt x="11" y="6324"/>
                    <a:pt x="0" y="6427"/>
                    <a:pt x="17" y="6524"/>
                  </a:cubicBezTo>
                  <a:cubicBezTo>
                    <a:pt x="40" y="6608"/>
                    <a:pt x="92" y="6689"/>
                    <a:pt x="148" y="6751"/>
                  </a:cubicBezTo>
                  <a:cubicBezTo>
                    <a:pt x="255" y="6875"/>
                    <a:pt x="404" y="6961"/>
                    <a:pt x="506" y="7098"/>
                  </a:cubicBezTo>
                  <a:cubicBezTo>
                    <a:pt x="517" y="7114"/>
                    <a:pt x="528" y="7132"/>
                    <a:pt x="540" y="7148"/>
                  </a:cubicBezTo>
                  <a:cubicBezTo>
                    <a:pt x="523" y="7205"/>
                    <a:pt x="501" y="7263"/>
                    <a:pt x="489" y="7319"/>
                  </a:cubicBezTo>
                  <a:cubicBezTo>
                    <a:pt x="478" y="7358"/>
                    <a:pt x="467" y="7399"/>
                    <a:pt x="467" y="7439"/>
                  </a:cubicBezTo>
                  <a:cubicBezTo>
                    <a:pt x="467" y="7484"/>
                    <a:pt x="483" y="7529"/>
                    <a:pt x="501" y="7575"/>
                  </a:cubicBezTo>
                  <a:cubicBezTo>
                    <a:pt x="528" y="7665"/>
                    <a:pt x="575" y="7740"/>
                    <a:pt x="630" y="7814"/>
                  </a:cubicBezTo>
                  <a:cubicBezTo>
                    <a:pt x="688" y="7882"/>
                    <a:pt x="761" y="7938"/>
                    <a:pt x="842" y="7984"/>
                  </a:cubicBezTo>
                  <a:cubicBezTo>
                    <a:pt x="970" y="8050"/>
                    <a:pt x="1113" y="8083"/>
                    <a:pt x="1255" y="8083"/>
                  </a:cubicBezTo>
                  <a:cubicBezTo>
                    <a:pt x="1309" y="8083"/>
                    <a:pt x="1362" y="8078"/>
                    <a:pt x="1415" y="8069"/>
                  </a:cubicBezTo>
                  <a:cubicBezTo>
                    <a:pt x="1563" y="8047"/>
                    <a:pt x="1700" y="7979"/>
                    <a:pt x="1796" y="7876"/>
                  </a:cubicBezTo>
                  <a:cubicBezTo>
                    <a:pt x="1807" y="7882"/>
                    <a:pt x="1813" y="7893"/>
                    <a:pt x="1824" y="7904"/>
                  </a:cubicBezTo>
                  <a:cubicBezTo>
                    <a:pt x="1870" y="7945"/>
                    <a:pt x="1915" y="7990"/>
                    <a:pt x="1967" y="8024"/>
                  </a:cubicBezTo>
                  <a:cubicBezTo>
                    <a:pt x="1983" y="8035"/>
                    <a:pt x="2006" y="8040"/>
                    <a:pt x="2023" y="8052"/>
                  </a:cubicBezTo>
                  <a:cubicBezTo>
                    <a:pt x="2046" y="8108"/>
                    <a:pt x="2075" y="8166"/>
                    <a:pt x="2109" y="8217"/>
                  </a:cubicBezTo>
                  <a:cubicBezTo>
                    <a:pt x="2148" y="8273"/>
                    <a:pt x="2193" y="8325"/>
                    <a:pt x="2245" y="8370"/>
                  </a:cubicBezTo>
                  <a:cubicBezTo>
                    <a:pt x="2347" y="8461"/>
                    <a:pt x="2466" y="8535"/>
                    <a:pt x="2568" y="8626"/>
                  </a:cubicBezTo>
                  <a:lnTo>
                    <a:pt x="2563" y="8620"/>
                  </a:lnTo>
                  <a:lnTo>
                    <a:pt x="2563" y="8620"/>
                  </a:lnTo>
                  <a:cubicBezTo>
                    <a:pt x="2568" y="8620"/>
                    <a:pt x="2574" y="8626"/>
                    <a:pt x="2574" y="8626"/>
                  </a:cubicBezTo>
                  <a:cubicBezTo>
                    <a:pt x="2574" y="8632"/>
                    <a:pt x="2581" y="8632"/>
                    <a:pt x="2581" y="8632"/>
                  </a:cubicBezTo>
                  <a:cubicBezTo>
                    <a:pt x="2631" y="8677"/>
                    <a:pt x="2671" y="8722"/>
                    <a:pt x="2710" y="8774"/>
                  </a:cubicBezTo>
                  <a:cubicBezTo>
                    <a:pt x="2733" y="8802"/>
                    <a:pt x="2751" y="8836"/>
                    <a:pt x="2762" y="8865"/>
                  </a:cubicBezTo>
                  <a:cubicBezTo>
                    <a:pt x="2791" y="8944"/>
                    <a:pt x="2807" y="9023"/>
                    <a:pt x="2812" y="9109"/>
                  </a:cubicBezTo>
                  <a:cubicBezTo>
                    <a:pt x="2830" y="9285"/>
                    <a:pt x="2807" y="9461"/>
                    <a:pt x="2778" y="9637"/>
                  </a:cubicBezTo>
                  <a:cubicBezTo>
                    <a:pt x="2744" y="9831"/>
                    <a:pt x="2699" y="10017"/>
                    <a:pt x="2654" y="10206"/>
                  </a:cubicBezTo>
                  <a:cubicBezTo>
                    <a:pt x="2637" y="10290"/>
                    <a:pt x="2615" y="10382"/>
                    <a:pt x="2597" y="10468"/>
                  </a:cubicBezTo>
                  <a:cubicBezTo>
                    <a:pt x="2592" y="10513"/>
                    <a:pt x="2581" y="10558"/>
                    <a:pt x="2574" y="10609"/>
                  </a:cubicBezTo>
                  <a:cubicBezTo>
                    <a:pt x="2568" y="10643"/>
                    <a:pt x="2568" y="10678"/>
                    <a:pt x="2563" y="10712"/>
                  </a:cubicBezTo>
                  <a:cubicBezTo>
                    <a:pt x="2563" y="10733"/>
                    <a:pt x="2563" y="10751"/>
                    <a:pt x="2574" y="10774"/>
                  </a:cubicBezTo>
                  <a:cubicBezTo>
                    <a:pt x="2592" y="10796"/>
                    <a:pt x="2615" y="10819"/>
                    <a:pt x="2642" y="10830"/>
                  </a:cubicBezTo>
                  <a:cubicBezTo>
                    <a:pt x="2652" y="10833"/>
                    <a:pt x="2663" y="10835"/>
                    <a:pt x="2674" y="10835"/>
                  </a:cubicBezTo>
                  <a:cubicBezTo>
                    <a:pt x="2724" y="10835"/>
                    <a:pt x="2776" y="10803"/>
                    <a:pt x="2791" y="10751"/>
                  </a:cubicBezTo>
                  <a:cubicBezTo>
                    <a:pt x="2796" y="10728"/>
                    <a:pt x="2802" y="10706"/>
                    <a:pt x="2812" y="10688"/>
                  </a:cubicBezTo>
                  <a:cubicBezTo>
                    <a:pt x="2819" y="10660"/>
                    <a:pt x="2830" y="10638"/>
                    <a:pt x="2836" y="10615"/>
                  </a:cubicBezTo>
                  <a:cubicBezTo>
                    <a:pt x="2853" y="10563"/>
                    <a:pt x="2870" y="10507"/>
                    <a:pt x="2887" y="10455"/>
                  </a:cubicBezTo>
                  <a:cubicBezTo>
                    <a:pt x="2893" y="10433"/>
                    <a:pt x="2898" y="10416"/>
                    <a:pt x="2904" y="10393"/>
                  </a:cubicBezTo>
                  <a:cubicBezTo>
                    <a:pt x="2932" y="10290"/>
                    <a:pt x="2961" y="10182"/>
                    <a:pt x="2990" y="10080"/>
                  </a:cubicBezTo>
                  <a:cubicBezTo>
                    <a:pt x="3024" y="9944"/>
                    <a:pt x="3051" y="9802"/>
                    <a:pt x="3074" y="9655"/>
                  </a:cubicBezTo>
                  <a:cubicBezTo>
                    <a:pt x="3097" y="9513"/>
                    <a:pt x="3108" y="9387"/>
                    <a:pt x="3108" y="9262"/>
                  </a:cubicBezTo>
                  <a:cubicBezTo>
                    <a:pt x="3108" y="9206"/>
                    <a:pt x="3103" y="9143"/>
                    <a:pt x="3092" y="9070"/>
                  </a:cubicBezTo>
                  <a:cubicBezTo>
                    <a:pt x="3085" y="9012"/>
                    <a:pt x="3074" y="8955"/>
                    <a:pt x="3051" y="8905"/>
                  </a:cubicBezTo>
                  <a:cubicBezTo>
                    <a:pt x="3035" y="8842"/>
                    <a:pt x="3006" y="8797"/>
                    <a:pt x="2977" y="8751"/>
                  </a:cubicBezTo>
                  <a:cubicBezTo>
                    <a:pt x="2938" y="8695"/>
                    <a:pt x="2898" y="8648"/>
                    <a:pt x="2853" y="8609"/>
                  </a:cubicBezTo>
                  <a:cubicBezTo>
                    <a:pt x="2762" y="8530"/>
                    <a:pt x="2654" y="8478"/>
                    <a:pt x="2552" y="8427"/>
                  </a:cubicBezTo>
                  <a:cubicBezTo>
                    <a:pt x="2461" y="8381"/>
                    <a:pt x="2353" y="8325"/>
                    <a:pt x="2262" y="8251"/>
                  </a:cubicBezTo>
                  <a:cubicBezTo>
                    <a:pt x="2222" y="8217"/>
                    <a:pt x="2188" y="8176"/>
                    <a:pt x="2159" y="8137"/>
                  </a:cubicBezTo>
                  <a:cubicBezTo>
                    <a:pt x="2154" y="8131"/>
                    <a:pt x="2148" y="8126"/>
                    <a:pt x="2148" y="8115"/>
                  </a:cubicBezTo>
                  <a:lnTo>
                    <a:pt x="2143" y="8108"/>
                  </a:lnTo>
                  <a:lnTo>
                    <a:pt x="2143" y="8108"/>
                  </a:lnTo>
                  <a:cubicBezTo>
                    <a:pt x="2188" y="8121"/>
                    <a:pt x="2227" y="8131"/>
                    <a:pt x="2267" y="8142"/>
                  </a:cubicBezTo>
                  <a:cubicBezTo>
                    <a:pt x="2330" y="8155"/>
                    <a:pt x="2382" y="8160"/>
                    <a:pt x="2437" y="8160"/>
                  </a:cubicBezTo>
                  <a:cubicBezTo>
                    <a:pt x="2489" y="8160"/>
                    <a:pt x="2547" y="8155"/>
                    <a:pt x="2608" y="8142"/>
                  </a:cubicBezTo>
                  <a:cubicBezTo>
                    <a:pt x="2665" y="8137"/>
                    <a:pt x="2728" y="8121"/>
                    <a:pt x="2796" y="8097"/>
                  </a:cubicBezTo>
                  <a:cubicBezTo>
                    <a:pt x="2836" y="8149"/>
                    <a:pt x="2870" y="8189"/>
                    <a:pt x="2909" y="8223"/>
                  </a:cubicBezTo>
                  <a:cubicBezTo>
                    <a:pt x="2967" y="8279"/>
                    <a:pt x="3017" y="8307"/>
                    <a:pt x="3069" y="8320"/>
                  </a:cubicBezTo>
                  <a:cubicBezTo>
                    <a:pt x="3085" y="8325"/>
                    <a:pt x="3103" y="8325"/>
                    <a:pt x="3119" y="8325"/>
                  </a:cubicBezTo>
                  <a:cubicBezTo>
                    <a:pt x="3132" y="8325"/>
                    <a:pt x="3142" y="8325"/>
                    <a:pt x="3160" y="8320"/>
                  </a:cubicBezTo>
                  <a:cubicBezTo>
                    <a:pt x="3187" y="8320"/>
                    <a:pt x="3216" y="8296"/>
                    <a:pt x="3239" y="8279"/>
                  </a:cubicBezTo>
                  <a:cubicBezTo>
                    <a:pt x="3284" y="8251"/>
                    <a:pt x="3313" y="8200"/>
                    <a:pt x="3336" y="8149"/>
                  </a:cubicBezTo>
                  <a:cubicBezTo>
                    <a:pt x="3358" y="8092"/>
                    <a:pt x="3370" y="8029"/>
                    <a:pt x="3376" y="7979"/>
                  </a:cubicBezTo>
                  <a:cubicBezTo>
                    <a:pt x="3387" y="7921"/>
                    <a:pt x="3392" y="7859"/>
                    <a:pt x="3392" y="7780"/>
                  </a:cubicBezTo>
                  <a:cubicBezTo>
                    <a:pt x="3392" y="7711"/>
                    <a:pt x="3392" y="7643"/>
                    <a:pt x="3381" y="7557"/>
                  </a:cubicBezTo>
                  <a:lnTo>
                    <a:pt x="3381" y="7552"/>
                  </a:lnTo>
                  <a:lnTo>
                    <a:pt x="3381" y="7546"/>
                  </a:lnTo>
                  <a:lnTo>
                    <a:pt x="3381" y="7541"/>
                  </a:lnTo>
                  <a:cubicBezTo>
                    <a:pt x="3415" y="7455"/>
                    <a:pt x="3438" y="7370"/>
                    <a:pt x="3444" y="7279"/>
                  </a:cubicBezTo>
                  <a:cubicBezTo>
                    <a:pt x="3449" y="7177"/>
                    <a:pt x="3433" y="7058"/>
                    <a:pt x="3392" y="6949"/>
                  </a:cubicBezTo>
                  <a:cubicBezTo>
                    <a:pt x="3381" y="6915"/>
                    <a:pt x="3370" y="6888"/>
                    <a:pt x="3353" y="6854"/>
                  </a:cubicBezTo>
                  <a:cubicBezTo>
                    <a:pt x="3518" y="6813"/>
                    <a:pt x="3643" y="6751"/>
                    <a:pt x="3733" y="6660"/>
                  </a:cubicBezTo>
                  <a:cubicBezTo>
                    <a:pt x="3796" y="6597"/>
                    <a:pt x="3842" y="6518"/>
                    <a:pt x="3858" y="6438"/>
                  </a:cubicBezTo>
                  <a:cubicBezTo>
                    <a:pt x="3882" y="6359"/>
                    <a:pt x="3876" y="6274"/>
                    <a:pt x="3858" y="6188"/>
                  </a:cubicBezTo>
                  <a:cubicBezTo>
                    <a:pt x="3835" y="6109"/>
                    <a:pt x="3796" y="6035"/>
                    <a:pt x="3733" y="5944"/>
                  </a:cubicBezTo>
                  <a:cubicBezTo>
                    <a:pt x="3677" y="5865"/>
                    <a:pt x="3609" y="5802"/>
                    <a:pt x="3552" y="5756"/>
                  </a:cubicBezTo>
                  <a:cubicBezTo>
                    <a:pt x="3535" y="5745"/>
                    <a:pt x="3512" y="5734"/>
                    <a:pt x="3489" y="5716"/>
                  </a:cubicBezTo>
                  <a:lnTo>
                    <a:pt x="3489" y="5711"/>
                  </a:lnTo>
                  <a:lnTo>
                    <a:pt x="3489" y="5671"/>
                  </a:lnTo>
                  <a:cubicBezTo>
                    <a:pt x="3494" y="5626"/>
                    <a:pt x="3489" y="5580"/>
                    <a:pt x="3489" y="5535"/>
                  </a:cubicBezTo>
                  <a:cubicBezTo>
                    <a:pt x="3483" y="5472"/>
                    <a:pt x="3478" y="5404"/>
                    <a:pt x="3467" y="5336"/>
                  </a:cubicBezTo>
                  <a:lnTo>
                    <a:pt x="3467" y="5325"/>
                  </a:lnTo>
                  <a:lnTo>
                    <a:pt x="3460" y="5278"/>
                  </a:lnTo>
                  <a:lnTo>
                    <a:pt x="3444" y="5176"/>
                  </a:lnTo>
                  <a:lnTo>
                    <a:pt x="3426" y="5034"/>
                  </a:lnTo>
                  <a:cubicBezTo>
                    <a:pt x="3415" y="4944"/>
                    <a:pt x="3404" y="4858"/>
                    <a:pt x="3399" y="4767"/>
                  </a:cubicBezTo>
                  <a:lnTo>
                    <a:pt x="3399" y="4785"/>
                  </a:lnTo>
                  <a:cubicBezTo>
                    <a:pt x="3392" y="4727"/>
                    <a:pt x="3387" y="4665"/>
                    <a:pt x="3387" y="4603"/>
                  </a:cubicBezTo>
                  <a:cubicBezTo>
                    <a:pt x="3473" y="4586"/>
                    <a:pt x="3546" y="4557"/>
                    <a:pt x="3614" y="4517"/>
                  </a:cubicBezTo>
                  <a:cubicBezTo>
                    <a:pt x="3728" y="4455"/>
                    <a:pt x="3824" y="4352"/>
                    <a:pt x="3893" y="4228"/>
                  </a:cubicBezTo>
                  <a:cubicBezTo>
                    <a:pt x="3938" y="4273"/>
                    <a:pt x="3989" y="4318"/>
                    <a:pt x="4047" y="4358"/>
                  </a:cubicBezTo>
                  <a:cubicBezTo>
                    <a:pt x="4063" y="4706"/>
                    <a:pt x="4074" y="5047"/>
                    <a:pt x="4074" y="5330"/>
                  </a:cubicBezTo>
                  <a:cubicBezTo>
                    <a:pt x="4081" y="5671"/>
                    <a:pt x="4081" y="6046"/>
                    <a:pt x="4074" y="6472"/>
                  </a:cubicBezTo>
                  <a:cubicBezTo>
                    <a:pt x="4068" y="6854"/>
                    <a:pt x="4058" y="7234"/>
                    <a:pt x="4052" y="7615"/>
                  </a:cubicBezTo>
                  <a:cubicBezTo>
                    <a:pt x="4047" y="7785"/>
                    <a:pt x="4040" y="7955"/>
                    <a:pt x="4034" y="8131"/>
                  </a:cubicBezTo>
                  <a:cubicBezTo>
                    <a:pt x="4029" y="8336"/>
                    <a:pt x="4023" y="8546"/>
                    <a:pt x="4018" y="8751"/>
                  </a:cubicBezTo>
                  <a:cubicBezTo>
                    <a:pt x="4013" y="9036"/>
                    <a:pt x="4006" y="9314"/>
                    <a:pt x="4000" y="9597"/>
                  </a:cubicBezTo>
                  <a:cubicBezTo>
                    <a:pt x="3995" y="9739"/>
                    <a:pt x="3995" y="9881"/>
                    <a:pt x="3995" y="10030"/>
                  </a:cubicBezTo>
                  <a:lnTo>
                    <a:pt x="3995" y="10348"/>
                  </a:lnTo>
                  <a:lnTo>
                    <a:pt x="3995" y="10461"/>
                  </a:lnTo>
                  <a:cubicBezTo>
                    <a:pt x="3995" y="10489"/>
                    <a:pt x="4006" y="10513"/>
                    <a:pt x="4023" y="10529"/>
                  </a:cubicBezTo>
                  <a:cubicBezTo>
                    <a:pt x="4040" y="10552"/>
                    <a:pt x="4068" y="10563"/>
                    <a:pt x="4092" y="10563"/>
                  </a:cubicBezTo>
                  <a:cubicBezTo>
                    <a:pt x="4149" y="10563"/>
                    <a:pt x="4194" y="10523"/>
                    <a:pt x="4199" y="10468"/>
                  </a:cubicBezTo>
                  <a:cubicBezTo>
                    <a:pt x="4205" y="10279"/>
                    <a:pt x="4205" y="10092"/>
                    <a:pt x="4210" y="9899"/>
                  </a:cubicBezTo>
                  <a:cubicBezTo>
                    <a:pt x="4210" y="9711"/>
                    <a:pt x="4217" y="9524"/>
                    <a:pt x="4223" y="9330"/>
                  </a:cubicBezTo>
                  <a:cubicBezTo>
                    <a:pt x="4228" y="8950"/>
                    <a:pt x="4233" y="8569"/>
                    <a:pt x="4239" y="8189"/>
                  </a:cubicBezTo>
                  <a:cubicBezTo>
                    <a:pt x="4244" y="7808"/>
                    <a:pt x="4251" y="7426"/>
                    <a:pt x="4257" y="7046"/>
                  </a:cubicBezTo>
                  <a:cubicBezTo>
                    <a:pt x="4257" y="6665"/>
                    <a:pt x="4251" y="6285"/>
                    <a:pt x="4244" y="5904"/>
                  </a:cubicBezTo>
                  <a:cubicBezTo>
                    <a:pt x="4239" y="5626"/>
                    <a:pt x="4233" y="5347"/>
                    <a:pt x="4217" y="5063"/>
                  </a:cubicBezTo>
                  <a:cubicBezTo>
                    <a:pt x="4210" y="4921"/>
                    <a:pt x="4205" y="4779"/>
                    <a:pt x="4199" y="4631"/>
                  </a:cubicBezTo>
                  <a:cubicBezTo>
                    <a:pt x="4194" y="4569"/>
                    <a:pt x="4188" y="4507"/>
                    <a:pt x="4183" y="4444"/>
                  </a:cubicBezTo>
                  <a:lnTo>
                    <a:pt x="4183" y="4444"/>
                  </a:lnTo>
                  <a:cubicBezTo>
                    <a:pt x="4319" y="4507"/>
                    <a:pt x="4461" y="4546"/>
                    <a:pt x="4603" y="4562"/>
                  </a:cubicBezTo>
                  <a:cubicBezTo>
                    <a:pt x="4669" y="4571"/>
                    <a:pt x="4735" y="4575"/>
                    <a:pt x="4801" y="4575"/>
                  </a:cubicBezTo>
                  <a:cubicBezTo>
                    <a:pt x="4905" y="4575"/>
                    <a:pt x="5008" y="4566"/>
                    <a:pt x="5109" y="4552"/>
                  </a:cubicBezTo>
                  <a:cubicBezTo>
                    <a:pt x="5274" y="4523"/>
                    <a:pt x="5432" y="4483"/>
                    <a:pt x="5586" y="4433"/>
                  </a:cubicBezTo>
                  <a:cubicBezTo>
                    <a:pt x="5899" y="4324"/>
                    <a:pt x="6200" y="4182"/>
                    <a:pt x="6467" y="3995"/>
                  </a:cubicBezTo>
                  <a:cubicBezTo>
                    <a:pt x="6597" y="3898"/>
                    <a:pt x="6711" y="3791"/>
                    <a:pt x="6814" y="3671"/>
                  </a:cubicBezTo>
                  <a:cubicBezTo>
                    <a:pt x="6904" y="3563"/>
                    <a:pt x="6972" y="3444"/>
                    <a:pt x="7024" y="3319"/>
                  </a:cubicBezTo>
                  <a:cubicBezTo>
                    <a:pt x="7092" y="3148"/>
                    <a:pt x="7108" y="2967"/>
                    <a:pt x="7086" y="2790"/>
                  </a:cubicBezTo>
                  <a:cubicBezTo>
                    <a:pt x="7058" y="2614"/>
                    <a:pt x="6966" y="2449"/>
                    <a:pt x="6853" y="2319"/>
                  </a:cubicBezTo>
                  <a:cubicBezTo>
                    <a:pt x="6722" y="2165"/>
                    <a:pt x="6541" y="2063"/>
                    <a:pt x="6358" y="1989"/>
                  </a:cubicBezTo>
                  <a:cubicBezTo>
                    <a:pt x="6256" y="1950"/>
                    <a:pt x="6154" y="1921"/>
                    <a:pt x="6046" y="1903"/>
                  </a:cubicBezTo>
                  <a:cubicBezTo>
                    <a:pt x="6030" y="1898"/>
                    <a:pt x="6006" y="1898"/>
                    <a:pt x="5990" y="1892"/>
                  </a:cubicBezTo>
                  <a:cubicBezTo>
                    <a:pt x="6092" y="1774"/>
                    <a:pt x="6171" y="1630"/>
                    <a:pt x="6182" y="1472"/>
                  </a:cubicBezTo>
                  <a:cubicBezTo>
                    <a:pt x="6200" y="1255"/>
                    <a:pt x="6046" y="1069"/>
                    <a:pt x="5865" y="966"/>
                  </a:cubicBezTo>
                  <a:cubicBezTo>
                    <a:pt x="5655" y="841"/>
                    <a:pt x="5398" y="801"/>
                    <a:pt x="5154" y="801"/>
                  </a:cubicBezTo>
                  <a:cubicBezTo>
                    <a:pt x="4881" y="807"/>
                    <a:pt x="4603" y="869"/>
                    <a:pt x="4359" y="1006"/>
                  </a:cubicBezTo>
                  <a:cubicBezTo>
                    <a:pt x="4341" y="835"/>
                    <a:pt x="4296" y="670"/>
                    <a:pt x="4210" y="518"/>
                  </a:cubicBezTo>
                  <a:cubicBezTo>
                    <a:pt x="4160" y="421"/>
                    <a:pt x="4092" y="335"/>
                    <a:pt x="4013" y="261"/>
                  </a:cubicBezTo>
                  <a:cubicBezTo>
                    <a:pt x="3927" y="182"/>
                    <a:pt x="3835" y="125"/>
                    <a:pt x="3733" y="80"/>
                  </a:cubicBezTo>
                  <a:cubicBezTo>
                    <a:pt x="3609" y="23"/>
                    <a:pt x="3467" y="1"/>
                    <a:pt x="33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2"/>
            <p:cNvSpPr/>
            <p:nvPr/>
          </p:nvSpPr>
          <p:spPr>
            <a:xfrm flipH="1">
              <a:off x="1891787" y="3485214"/>
              <a:ext cx="57021" cy="193453"/>
            </a:xfrm>
            <a:custGeom>
              <a:avLst/>
              <a:gdLst/>
              <a:ahLst/>
              <a:cxnLst/>
              <a:rect l="l" t="t" r="r" b="b"/>
              <a:pathLst>
                <a:path w="1938" h="6575" extrusionOk="0">
                  <a:moveTo>
                    <a:pt x="1750" y="0"/>
                  </a:moveTo>
                  <a:cubicBezTo>
                    <a:pt x="1676" y="126"/>
                    <a:pt x="1579" y="228"/>
                    <a:pt x="1466" y="291"/>
                  </a:cubicBezTo>
                  <a:cubicBezTo>
                    <a:pt x="1398" y="330"/>
                    <a:pt x="1324" y="359"/>
                    <a:pt x="1244" y="375"/>
                  </a:cubicBezTo>
                  <a:cubicBezTo>
                    <a:pt x="1244" y="438"/>
                    <a:pt x="1251" y="501"/>
                    <a:pt x="1256" y="563"/>
                  </a:cubicBezTo>
                  <a:lnTo>
                    <a:pt x="1256" y="540"/>
                  </a:lnTo>
                  <a:cubicBezTo>
                    <a:pt x="1262" y="632"/>
                    <a:pt x="1272" y="722"/>
                    <a:pt x="1285" y="807"/>
                  </a:cubicBezTo>
                  <a:lnTo>
                    <a:pt x="1301" y="949"/>
                  </a:lnTo>
                  <a:lnTo>
                    <a:pt x="1319" y="1057"/>
                  </a:lnTo>
                  <a:lnTo>
                    <a:pt x="1324" y="1097"/>
                  </a:lnTo>
                  <a:lnTo>
                    <a:pt x="1324" y="1114"/>
                  </a:lnTo>
                  <a:cubicBezTo>
                    <a:pt x="1330" y="1177"/>
                    <a:pt x="1341" y="1245"/>
                    <a:pt x="1346" y="1313"/>
                  </a:cubicBezTo>
                  <a:cubicBezTo>
                    <a:pt x="1346" y="1358"/>
                    <a:pt x="1353" y="1403"/>
                    <a:pt x="1346" y="1450"/>
                  </a:cubicBezTo>
                  <a:lnTo>
                    <a:pt x="1346" y="1489"/>
                  </a:lnTo>
                  <a:cubicBezTo>
                    <a:pt x="1369" y="1506"/>
                    <a:pt x="1387" y="1518"/>
                    <a:pt x="1403" y="1534"/>
                  </a:cubicBezTo>
                  <a:cubicBezTo>
                    <a:pt x="1461" y="1579"/>
                    <a:pt x="1534" y="1642"/>
                    <a:pt x="1592" y="1723"/>
                  </a:cubicBezTo>
                  <a:cubicBezTo>
                    <a:pt x="1653" y="1807"/>
                    <a:pt x="1694" y="1881"/>
                    <a:pt x="1710" y="1961"/>
                  </a:cubicBezTo>
                  <a:cubicBezTo>
                    <a:pt x="1733" y="2046"/>
                    <a:pt x="1733" y="2132"/>
                    <a:pt x="1716" y="2216"/>
                  </a:cubicBezTo>
                  <a:cubicBezTo>
                    <a:pt x="1694" y="2295"/>
                    <a:pt x="1647" y="2370"/>
                    <a:pt x="1585" y="2432"/>
                  </a:cubicBezTo>
                  <a:cubicBezTo>
                    <a:pt x="1495" y="2529"/>
                    <a:pt x="1375" y="2591"/>
                    <a:pt x="1210" y="2625"/>
                  </a:cubicBezTo>
                  <a:cubicBezTo>
                    <a:pt x="1222" y="2659"/>
                    <a:pt x="1238" y="2694"/>
                    <a:pt x="1251" y="2722"/>
                  </a:cubicBezTo>
                  <a:cubicBezTo>
                    <a:pt x="1290" y="2835"/>
                    <a:pt x="1307" y="2950"/>
                    <a:pt x="1301" y="3058"/>
                  </a:cubicBezTo>
                  <a:cubicBezTo>
                    <a:pt x="1296" y="3148"/>
                    <a:pt x="1272" y="3234"/>
                    <a:pt x="1238" y="3318"/>
                  </a:cubicBezTo>
                  <a:lnTo>
                    <a:pt x="1238" y="3330"/>
                  </a:lnTo>
                  <a:cubicBezTo>
                    <a:pt x="1244" y="3415"/>
                    <a:pt x="1251" y="3483"/>
                    <a:pt x="1251" y="3551"/>
                  </a:cubicBezTo>
                  <a:cubicBezTo>
                    <a:pt x="1251" y="3632"/>
                    <a:pt x="1244" y="3693"/>
                    <a:pt x="1233" y="3750"/>
                  </a:cubicBezTo>
                  <a:cubicBezTo>
                    <a:pt x="1227" y="3802"/>
                    <a:pt x="1216" y="3870"/>
                    <a:pt x="1193" y="3921"/>
                  </a:cubicBezTo>
                  <a:cubicBezTo>
                    <a:pt x="1170" y="3973"/>
                    <a:pt x="1141" y="4023"/>
                    <a:pt x="1096" y="4057"/>
                  </a:cubicBezTo>
                  <a:cubicBezTo>
                    <a:pt x="1073" y="4075"/>
                    <a:pt x="1046" y="4091"/>
                    <a:pt x="1017" y="4097"/>
                  </a:cubicBezTo>
                  <a:cubicBezTo>
                    <a:pt x="1000" y="4097"/>
                    <a:pt x="989" y="4102"/>
                    <a:pt x="971" y="4102"/>
                  </a:cubicBezTo>
                  <a:cubicBezTo>
                    <a:pt x="960" y="4102"/>
                    <a:pt x="944" y="4097"/>
                    <a:pt x="926" y="4097"/>
                  </a:cubicBezTo>
                  <a:cubicBezTo>
                    <a:pt x="876" y="4086"/>
                    <a:pt x="818" y="4052"/>
                    <a:pt x="761" y="3995"/>
                  </a:cubicBezTo>
                  <a:cubicBezTo>
                    <a:pt x="727" y="3960"/>
                    <a:pt x="693" y="3921"/>
                    <a:pt x="653" y="3870"/>
                  </a:cubicBezTo>
                  <a:cubicBezTo>
                    <a:pt x="585" y="3892"/>
                    <a:pt x="522" y="3910"/>
                    <a:pt x="466" y="3921"/>
                  </a:cubicBezTo>
                  <a:cubicBezTo>
                    <a:pt x="404" y="3926"/>
                    <a:pt x="346" y="3932"/>
                    <a:pt x="296" y="3932"/>
                  </a:cubicBezTo>
                  <a:cubicBezTo>
                    <a:pt x="239" y="3932"/>
                    <a:pt x="187" y="3926"/>
                    <a:pt x="125" y="3915"/>
                  </a:cubicBezTo>
                  <a:cubicBezTo>
                    <a:pt x="85" y="3910"/>
                    <a:pt x="45" y="3898"/>
                    <a:pt x="0" y="3881"/>
                  </a:cubicBezTo>
                  <a:lnTo>
                    <a:pt x="0" y="3881"/>
                  </a:lnTo>
                  <a:cubicBezTo>
                    <a:pt x="5" y="3898"/>
                    <a:pt x="11" y="3905"/>
                    <a:pt x="16" y="3915"/>
                  </a:cubicBezTo>
                  <a:cubicBezTo>
                    <a:pt x="45" y="3955"/>
                    <a:pt x="79" y="3989"/>
                    <a:pt x="119" y="4023"/>
                  </a:cubicBezTo>
                  <a:cubicBezTo>
                    <a:pt x="210" y="4097"/>
                    <a:pt x="318" y="4154"/>
                    <a:pt x="409" y="4199"/>
                  </a:cubicBezTo>
                  <a:cubicBezTo>
                    <a:pt x="511" y="4251"/>
                    <a:pt x="619" y="4307"/>
                    <a:pt x="711" y="4387"/>
                  </a:cubicBezTo>
                  <a:cubicBezTo>
                    <a:pt x="750" y="4421"/>
                    <a:pt x="795" y="4466"/>
                    <a:pt x="835" y="4524"/>
                  </a:cubicBezTo>
                  <a:cubicBezTo>
                    <a:pt x="863" y="4569"/>
                    <a:pt x="892" y="4621"/>
                    <a:pt x="910" y="4676"/>
                  </a:cubicBezTo>
                  <a:cubicBezTo>
                    <a:pt x="931" y="4728"/>
                    <a:pt x="944" y="4784"/>
                    <a:pt x="949" y="4841"/>
                  </a:cubicBezTo>
                  <a:cubicBezTo>
                    <a:pt x="960" y="4915"/>
                    <a:pt x="966" y="4983"/>
                    <a:pt x="966" y="5041"/>
                  </a:cubicBezTo>
                  <a:cubicBezTo>
                    <a:pt x="966" y="5159"/>
                    <a:pt x="955" y="5290"/>
                    <a:pt x="931" y="5426"/>
                  </a:cubicBezTo>
                  <a:cubicBezTo>
                    <a:pt x="910" y="5575"/>
                    <a:pt x="881" y="5717"/>
                    <a:pt x="847" y="5853"/>
                  </a:cubicBezTo>
                  <a:cubicBezTo>
                    <a:pt x="818" y="5961"/>
                    <a:pt x="653" y="6467"/>
                    <a:pt x="619" y="6575"/>
                  </a:cubicBezTo>
                  <a:lnTo>
                    <a:pt x="1909" y="6331"/>
                  </a:lnTo>
                  <a:cubicBezTo>
                    <a:pt x="1909" y="6216"/>
                    <a:pt x="1852" y="5909"/>
                    <a:pt x="1852" y="5802"/>
                  </a:cubicBezTo>
                  <a:cubicBezTo>
                    <a:pt x="1852" y="5660"/>
                    <a:pt x="1852" y="5518"/>
                    <a:pt x="1857" y="5371"/>
                  </a:cubicBezTo>
                  <a:cubicBezTo>
                    <a:pt x="1857" y="5091"/>
                    <a:pt x="1870" y="4807"/>
                    <a:pt x="1875" y="4529"/>
                  </a:cubicBezTo>
                  <a:cubicBezTo>
                    <a:pt x="1881" y="4319"/>
                    <a:pt x="1886" y="4115"/>
                    <a:pt x="1892" y="3905"/>
                  </a:cubicBezTo>
                  <a:cubicBezTo>
                    <a:pt x="1898" y="3734"/>
                    <a:pt x="1904" y="3557"/>
                    <a:pt x="1904" y="3386"/>
                  </a:cubicBezTo>
                  <a:cubicBezTo>
                    <a:pt x="1915" y="3006"/>
                    <a:pt x="1926" y="2625"/>
                    <a:pt x="1932" y="2245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8"/>
                    <a:pt x="1920" y="477"/>
                    <a:pt x="1904" y="136"/>
                  </a:cubicBezTo>
                  <a:cubicBezTo>
                    <a:pt x="1847" y="91"/>
                    <a:pt x="1796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2"/>
            <p:cNvSpPr/>
            <p:nvPr/>
          </p:nvSpPr>
          <p:spPr>
            <a:xfrm flipH="1">
              <a:off x="1812523" y="3369849"/>
              <a:ext cx="192629" cy="223405"/>
            </a:xfrm>
            <a:custGeom>
              <a:avLst/>
              <a:gdLst/>
              <a:ahLst/>
              <a:cxnLst/>
              <a:rect l="l" t="t" r="r" b="b"/>
              <a:pathLst>
                <a:path w="6547" h="7593" extrusionOk="0">
                  <a:moveTo>
                    <a:pt x="3011" y="0"/>
                  </a:moveTo>
                  <a:cubicBezTo>
                    <a:pt x="2927" y="11"/>
                    <a:pt x="2846" y="34"/>
                    <a:pt x="2767" y="63"/>
                  </a:cubicBezTo>
                  <a:cubicBezTo>
                    <a:pt x="2681" y="97"/>
                    <a:pt x="2597" y="137"/>
                    <a:pt x="2523" y="189"/>
                  </a:cubicBezTo>
                  <a:cubicBezTo>
                    <a:pt x="2450" y="244"/>
                    <a:pt x="2381" y="307"/>
                    <a:pt x="2319" y="375"/>
                  </a:cubicBezTo>
                  <a:cubicBezTo>
                    <a:pt x="2256" y="454"/>
                    <a:pt x="2199" y="546"/>
                    <a:pt x="2154" y="637"/>
                  </a:cubicBezTo>
                  <a:cubicBezTo>
                    <a:pt x="2109" y="745"/>
                    <a:pt x="2075" y="853"/>
                    <a:pt x="2051" y="966"/>
                  </a:cubicBezTo>
                  <a:cubicBezTo>
                    <a:pt x="2046" y="1018"/>
                    <a:pt x="2040" y="1068"/>
                    <a:pt x="2034" y="1125"/>
                  </a:cubicBezTo>
                  <a:cubicBezTo>
                    <a:pt x="2028" y="1183"/>
                    <a:pt x="2000" y="1228"/>
                    <a:pt x="1955" y="1251"/>
                  </a:cubicBezTo>
                  <a:cubicBezTo>
                    <a:pt x="1931" y="1267"/>
                    <a:pt x="1910" y="1273"/>
                    <a:pt x="1886" y="1273"/>
                  </a:cubicBezTo>
                  <a:cubicBezTo>
                    <a:pt x="1858" y="1273"/>
                    <a:pt x="1829" y="1262"/>
                    <a:pt x="1802" y="1245"/>
                  </a:cubicBezTo>
                  <a:cubicBezTo>
                    <a:pt x="1779" y="1233"/>
                    <a:pt x="1755" y="1222"/>
                    <a:pt x="1734" y="1211"/>
                  </a:cubicBezTo>
                  <a:cubicBezTo>
                    <a:pt x="1648" y="1177"/>
                    <a:pt x="1563" y="1149"/>
                    <a:pt x="1477" y="1131"/>
                  </a:cubicBezTo>
                  <a:cubicBezTo>
                    <a:pt x="1420" y="1125"/>
                    <a:pt x="1370" y="1120"/>
                    <a:pt x="1325" y="1120"/>
                  </a:cubicBezTo>
                  <a:cubicBezTo>
                    <a:pt x="1296" y="1120"/>
                    <a:pt x="1273" y="1120"/>
                    <a:pt x="1244" y="1125"/>
                  </a:cubicBezTo>
                  <a:cubicBezTo>
                    <a:pt x="1170" y="1131"/>
                    <a:pt x="1097" y="1149"/>
                    <a:pt x="1029" y="1170"/>
                  </a:cubicBezTo>
                  <a:cubicBezTo>
                    <a:pt x="960" y="1199"/>
                    <a:pt x="898" y="1233"/>
                    <a:pt x="835" y="1273"/>
                  </a:cubicBezTo>
                  <a:cubicBezTo>
                    <a:pt x="784" y="1314"/>
                    <a:pt x="733" y="1359"/>
                    <a:pt x="693" y="1409"/>
                  </a:cubicBezTo>
                  <a:cubicBezTo>
                    <a:pt x="654" y="1455"/>
                    <a:pt x="625" y="1500"/>
                    <a:pt x="602" y="1545"/>
                  </a:cubicBezTo>
                  <a:cubicBezTo>
                    <a:pt x="580" y="1597"/>
                    <a:pt x="562" y="1642"/>
                    <a:pt x="557" y="1700"/>
                  </a:cubicBezTo>
                  <a:cubicBezTo>
                    <a:pt x="551" y="1739"/>
                    <a:pt x="546" y="1779"/>
                    <a:pt x="551" y="1825"/>
                  </a:cubicBezTo>
                  <a:cubicBezTo>
                    <a:pt x="557" y="1870"/>
                    <a:pt x="562" y="1915"/>
                    <a:pt x="580" y="1955"/>
                  </a:cubicBezTo>
                  <a:cubicBezTo>
                    <a:pt x="596" y="2006"/>
                    <a:pt x="625" y="2051"/>
                    <a:pt x="654" y="2098"/>
                  </a:cubicBezTo>
                  <a:cubicBezTo>
                    <a:pt x="693" y="2148"/>
                    <a:pt x="738" y="2193"/>
                    <a:pt x="795" y="2245"/>
                  </a:cubicBezTo>
                  <a:cubicBezTo>
                    <a:pt x="840" y="2285"/>
                    <a:pt x="898" y="2324"/>
                    <a:pt x="966" y="2364"/>
                  </a:cubicBezTo>
                  <a:cubicBezTo>
                    <a:pt x="1011" y="2392"/>
                    <a:pt x="1040" y="2444"/>
                    <a:pt x="1034" y="2500"/>
                  </a:cubicBezTo>
                  <a:cubicBezTo>
                    <a:pt x="1034" y="2541"/>
                    <a:pt x="1018" y="2586"/>
                    <a:pt x="984" y="2609"/>
                  </a:cubicBezTo>
                  <a:cubicBezTo>
                    <a:pt x="915" y="2665"/>
                    <a:pt x="853" y="2717"/>
                    <a:pt x="801" y="2780"/>
                  </a:cubicBezTo>
                  <a:cubicBezTo>
                    <a:pt x="772" y="2814"/>
                    <a:pt x="750" y="2853"/>
                    <a:pt x="727" y="2893"/>
                  </a:cubicBezTo>
                  <a:cubicBezTo>
                    <a:pt x="716" y="2921"/>
                    <a:pt x="704" y="2956"/>
                    <a:pt x="699" y="2990"/>
                  </a:cubicBezTo>
                  <a:cubicBezTo>
                    <a:pt x="693" y="3018"/>
                    <a:pt x="693" y="3046"/>
                    <a:pt x="693" y="3074"/>
                  </a:cubicBezTo>
                  <a:cubicBezTo>
                    <a:pt x="699" y="3103"/>
                    <a:pt x="704" y="3132"/>
                    <a:pt x="716" y="3166"/>
                  </a:cubicBezTo>
                  <a:cubicBezTo>
                    <a:pt x="733" y="3205"/>
                    <a:pt x="750" y="3239"/>
                    <a:pt x="772" y="3268"/>
                  </a:cubicBezTo>
                  <a:cubicBezTo>
                    <a:pt x="801" y="3307"/>
                    <a:pt x="840" y="3347"/>
                    <a:pt x="881" y="3387"/>
                  </a:cubicBezTo>
                  <a:cubicBezTo>
                    <a:pt x="937" y="3433"/>
                    <a:pt x="1005" y="3472"/>
                    <a:pt x="1074" y="3507"/>
                  </a:cubicBezTo>
                  <a:cubicBezTo>
                    <a:pt x="1160" y="3546"/>
                    <a:pt x="1244" y="3575"/>
                    <a:pt x="1330" y="3591"/>
                  </a:cubicBezTo>
                  <a:cubicBezTo>
                    <a:pt x="1386" y="3598"/>
                    <a:pt x="1438" y="3603"/>
                    <a:pt x="1495" y="3603"/>
                  </a:cubicBezTo>
                  <a:cubicBezTo>
                    <a:pt x="1517" y="3603"/>
                    <a:pt x="1540" y="3603"/>
                    <a:pt x="1563" y="3598"/>
                  </a:cubicBezTo>
                  <a:cubicBezTo>
                    <a:pt x="1631" y="3591"/>
                    <a:pt x="1700" y="3575"/>
                    <a:pt x="1761" y="3552"/>
                  </a:cubicBezTo>
                  <a:cubicBezTo>
                    <a:pt x="1818" y="3530"/>
                    <a:pt x="1870" y="3507"/>
                    <a:pt x="1915" y="3472"/>
                  </a:cubicBezTo>
                  <a:cubicBezTo>
                    <a:pt x="1960" y="3438"/>
                    <a:pt x="2006" y="3399"/>
                    <a:pt x="2040" y="3352"/>
                  </a:cubicBezTo>
                  <a:cubicBezTo>
                    <a:pt x="2068" y="3318"/>
                    <a:pt x="2091" y="3284"/>
                    <a:pt x="2114" y="3250"/>
                  </a:cubicBezTo>
                  <a:cubicBezTo>
                    <a:pt x="2136" y="3211"/>
                    <a:pt x="2182" y="3189"/>
                    <a:pt x="2233" y="3189"/>
                  </a:cubicBezTo>
                  <a:cubicBezTo>
                    <a:pt x="2245" y="3189"/>
                    <a:pt x="2256" y="3189"/>
                    <a:pt x="2272" y="3194"/>
                  </a:cubicBezTo>
                  <a:cubicBezTo>
                    <a:pt x="2306" y="3205"/>
                    <a:pt x="2335" y="3228"/>
                    <a:pt x="2353" y="3262"/>
                  </a:cubicBezTo>
                  <a:cubicBezTo>
                    <a:pt x="2364" y="3284"/>
                    <a:pt x="2369" y="3307"/>
                    <a:pt x="2369" y="3331"/>
                  </a:cubicBezTo>
                  <a:cubicBezTo>
                    <a:pt x="2369" y="3365"/>
                    <a:pt x="2369" y="3399"/>
                    <a:pt x="2375" y="3433"/>
                  </a:cubicBezTo>
                  <a:cubicBezTo>
                    <a:pt x="2387" y="3569"/>
                    <a:pt x="2409" y="3672"/>
                    <a:pt x="2437" y="3762"/>
                  </a:cubicBezTo>
                  <a:cubicBezTo>
                    <a:pt x="2461" y="3808"/>
                    <a:pt x="2477" y="3847"/>
                    <a:pt x="2500" y="3882"/>
                  </a:cubicBezTo>
                  <a:cubicBezTo>
                    <a:pt x="2523" y="3905"/>
                    <a:pt x="2545" y="3932"/>
                    <a:pt x="2568" y="3955"/>
                  </a:cubicBezTo>
                  <a:cubicBezTo>
                    <a:pt x="2597" y="3978"/>
                    <a:pt x="2626" y="3995"/>
                    <a:pt x="2660" y="4007"/>
                  </a:cubicBezTo>
                  <a:cubicBezTo>
                    <a:pt x="2699" y="4029"/>
                    <a:pt x="2744" y="4041"/>
                    <a:pt x="2796" y="4052"/>
                  </a:cubicBezTo>
                  <a:cubicBezTo>
                    <a:pt x="2852" y="4057"/>
                    <a:pt x="2904" y="4063"/>
                    <a:pt x="2954" y="4063"/>
                  </a:cubicBezTo>
                  <a:lnTo>
                    <a:pt x="3022" y="4063"/>
                  </a:lnTo>
                  <a:cubicBezTo>
                    <a:pt x="3080" y="4057"/>
                    <a:pt x="3137" y="4041"/>
                    <a:pt x="3193" y="4023"/>
                  </a:cubicBezTo>
                  <a:cubicBezTo>
                    <a:pt x="3234" y="4007"/>
                    <a:pt x="3273" y="3989"/>
                    <a:pt x="3307" y="3966"/>
                  </a:cubicBezTo>
                  <a:cubicBezTo>
                    <a:pt x="3336" y="3939"/>
                    <a:pt x="3363" y="3916"/>
                    <a:pt x="3392" y="3887"/>
                  </a:cubicBezTo>
                  <a:cubicBezTo>
                    <a:pt x="3415" y="3853"/>
                    <a:pt x="3438" y="3813"/>
                    <a:pt x="3460" y="3774"/>
                  </a:cubicBezTo>
                  <a:cubicBezTo>
                    <a:pt x="3478" y="3740"/>
                    <a:pt x="3489" y="3700"/>
                    <a:pt x="3500" y="3666"/>
                  </a:cubicBezTo>
                  <a:cubicBezTo>
                    <a:pt x="3483" y="3591"/>
                    <a:pt x="3523" y="3512"/>
                    <a:pt x="3591" y="3472"/>
                  </a:cubicBezTo>
                  <a:cubicBezTo>
                    <a:pt x="3620" y="3462"/>
                    <a:pt x="3648" y="3455"/>
                    <a:pt x="3677" y="3455"/>
                  </a:cubicBezTo>
                  <a:cubicBezTo>
                    <a:pt x="3693" y="3455"/>
                    <a:pt x="3711" y="3455"/>
                    <a:pt x="3733" y="3462"/>
                  </a:cubicBezTo>
                  <a:cubicBezTo>
                    <a:pt x="3772" y="3478"/>
                    <a:pt x="3807" y="3501"/>
                    <a:pt x="3835" y="3546"/>
                  </a:cubicBezTo>
                  <a:cubicBezTo>
                    <a:pt x="3841" y="3564"/>
                    <a:pt x="3853" y="3580"/>
                    <a:pt x="3864" y="3591"/>
                  </a:cubicBezTo>
                  <a:cubicBezTo>
                    <a:pt x="3892" y="3632"/>
                    <a:pt x="3932" y="3677"/>
                    <a:pt x="3977" y="3717"/>
                  </a:cubicBezTo>
                  <a:cubicBezTo>
                    <a:pt x="4029" y="3756"/>
                    <a:pt x="4074" y="3785"/>
                    <a:pt x="4131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33" y="3898"/>
                    <a:pt x="4506" y="3905"/>
                    <a:pt x="4585" y="3905"/>
                  </a:cubicBezTo>
                  <a:cubicBezTo>
                    <a:pt x="4632" y="3905"/>
                    <a:pt x="4677" y="3898"/>
                    <a:pt x="4727" y="3898"/>
                  </a:cubicBezTo>
                  <a:cubicBezTo>
                    <a:pt x="4944" y="3871"/>
                    <a:pt x="5165" y="3819"/>
                    <a:pt x="5416" y="3727"/>
                  </a:cubicBezTo>
                  <a:cubicBezTo>
                    <a:pt x="5671" y="3632"/>
                    <a:pt x="5875" y="3523"/>
                    <a:pt x="6051" y="3404"/>
                  </a:cubicBezTo>
                  <a:cubicBezTo>
                    <a:pt x="6159" y="3325"/>
                    <a:pt x="6250" y="3239"/>
                    <a:pt x="6330" y="3148"/>
                  </a:cubicBezTo>
                  <a:cubicBezTo>
                    <a:pt x="6387" y="3074"/>
                    <a:pt x="6439" y="3006"/>
                    <a:pt x="6478" y="2927"/>
                  </a:cubicBezTo>
                  <a:cubicBezTo>
                    <a:pt x="6500" y="2864"/>
                    <a:pt x="6523" y="2801"/>
                    <a:pt x="6534" y="2739"/>
                  </a:cubicBezTo>
                  <a:cubicBezTo>
                    <a:pt x="6546" y="2683"/>
                    <a:pt x="6546" y="2631"/>
                    <a:pt x="6541" y="2575"/>
                  </a:cubicBezTo>
                  <a:cubicBezTo>
                    <a:pt x="6534" y="2523"/>
                    <a:pt x="6523" y="2473"/>
                    <a:pt x="6507" y="2426"/>
                  </a:cubicBezTo>
                  <a:cubicBezTo>
                    <a:pt x="6489" y="2376"/>
                    <a:pt x="6460" y="2324"/>
                    <a:pt x="6432" y="2279"/>
                  </a:cubicBezTo>
                  <a:cubicBezTo>
                    <a:pt x="6398" y="2234"/>
                    <a:pt x="6353" y="2188"/>
                    <a:pt x="6302" y="2143"/>
                  </a:cubicBezTo>
                  <a:cubicBezTo>
                    <a:pt x="6239" y="2091"/>
                    <a:pt x="6166" y="2046"/>
                    <a:pt x="6080" y="2001"/>
                  </a:cubicBezTo>
                  <a:cubicBezTo>
                    <a:pt x="5967" y="1955"/>
                    <a:pt x="5847" y="1915"/>
                    <a:pt x="5710" y="1893"/>
                  </a:cubicBezTo>
                  <a:cubicBezTo>
                    <a:pt x="5608" y="1875"/>
                    <a:pt x="5500" y="1865"/>
                    <a:pt x="5387" y="1865"/>
                  </a:cubicBezTo>
                  <a:cubicBezTo>
                    <a:pt x="5324" y="1859"/>
                    <a:pt x="5262" y="1813"/>
                    <a:pt x="5245" y="1745"/>
                  </a:cubicBezTo>
                  <a:cubicBezTo>
                    <a:pt x="5233" y="1700"/>
                    <a:pt x="5251" y="1631"/>
                    <a:pt x="5290" y="1597"/>
                  </a:cubicBezTo>
                  <a:cubicBezTo>
                    <a:pt x="5398" y="1518"/>
                    <a:pt x="5477" y="1450"/>
                    <a:pt x="5545" y="1375"/>
                  </a:cubicBezTo>
                  <a:cubicBezTo>
                    <a:pt x="5574" y="1335"/>
                    <a:pt x="5603" y="1296"/>
                    <a:pt x="5620" y="1256"/>
                  </a:cubicBezTo>
                  <a:cubicBezTo>
                    <a:pt x="5631" y="1228"/>
                    <a:pt x="5642" y="1199"/>
                    <a:pt x="5648" y="1177"/>
                  </a:cubicBezTo>
                  <a:lnTo>
                    <a:pt x="5648" y="1125"/>
                  </a:lnTo>
                  <a:cubicBezTo>
                    <a:pt x="5648" y="1109"/>
                    <a:pt x="5642" y="1091"/>
                    <a:pt x="5637" y="1080"/>
                  </a:cubicBezTo>
                  <a:cubicBezTo>
                    <a:pt x="5631" y="1063"/>
                    <a:pt x="5626" y="1046"/>
                    <a:pt x="5614" y="1029"/>
                  </a:cubicBezTo>
                  <a:cubicBezTo>
                    <a:pt x="5597" y="1007"/>
                    <a:pt x="5574" y="989"/>
                    <a:pt x="5558" y="966"/>
                  </a:cubicBezTo>
                  <a:cubicBezTo>
                    <a:pt x="5518" y="939"/>
                    <a:pt x="5477" y="915"/>
                    <a:pt x="5438" y="892"/>
                  </a:cubicBezTo>
                  <a:cubicBezTo>
                    <a:pt x="5359" y="858"/>
                    <a:pt x="5273" y="836"/>
                    <a:pt x="5183" y="819"/>
                  </a:cubicBezTo>
                  <a:cubicBezTo>
                    <a:pt x="5102" y="802"/>
                    <a:pt x="5018" y="795"/>
                    <a:pt x="4932" y="795"/>
                  </a:cubicBezTo>
                  <a:cubicBezTo>
                    <a:pt x="4892" y="795"/>
                    <a:pt x="4853" y="802"/>
                    <a:pt x="4808" y="802"/>
                  </a:cubicBezTo>
                  <a:cubicBezTo>
                    <a:pt x="4682" y="819"/>
                    <a:pt x="4557" y="847"/>
                    <a:pt x="4443" y="887"/>
                  </a:cubicBezTo>
                  <a:cubicBezTo>
                    <a:pt x="4352" y="921"/>
                    <a:pt x="4268" y="966"/>
                    <a:pt x="4188" y="1018"/>
                  </a:cubicBezTo>
                  <a:cubicBezTo>
                    <a:pt x="4154" y="1046"/>
                    <a:pt x="4120" y="1075"/>
                    <a:pt x="4086" y="1102"/>
                  </a:cubicBezTo>
                  <a:cubicBezTo>
                    <a:pt x="4057" y="1131"/>
                    <a:pt x="4023" y="1143"/>
                    <a:pt x="3984" y="1143"/>
                  </a:cubicBezTo>
                  <a:cubicBezTo>
                    <a:pt x="3955" y="1143"/>
                    <a:pt x="3927" y="1136"/>
                    <a:pt x="3903" y="1120"/>
                  </a:cubicBezTo>
                  <a:cubicBezTo>
                    <a:pt x="3858" y="1091"/>
                    <a:pt x="3835" y="1041"/>
                    <a:pt x="3835" y="989"/>
                  </a:cubicBezTo>
                  <a:cubicBezTo>
                    <a:pt x="3841" y="898"/>
                    <a:pt x="3841" y="819"/>
                    <a:pt x="3830" y="745"/>
                  </a:cubicBezTo>
                  <a:cubicBezTo>
                    <a:pt x="3819" y="643"/>
                    <a:pt x="3796" y="546"/>
                    <a:pt x="3767" y="461"/>
                  </a:cubicBezTo>
                  <a:cubicBezTo>
                    <a:pt x="3738" y="399"/>
                    <a:pt x="3711" y="336"/>
                    <a:pt x="3670" y="279"/>
                  </a:cubicBezTo>
                  <a:cubicBezTo>
                    <a:pt x="3636" y="234"/>
                    <a:pt x="3597" y="189"/>
                    <a:pt x="3552" y="154"/>
                  </a:cubicBezTo>
                  <a:cubicBezTo>
                    <a:pt x="3512" y="120"/>
                    <a:pt x="3466" y="92"/>
                    <a:pt x="3415" y="69"/>
                  </a:cubicBezTo>
                  <a:cubicBezTo>
                    <a:pt x="3363" y="45"/>
                    <a:pt x="3302" y="24"/>
                    <a:pt x="3239" y="11"/>
                  </a:cubicBezTo>
                  <a:cubicBezTo>
                    <a:pt x="3187" y="0"/>
                    <a:pt x="3142" y="0"/>
                    <a:pt x="3091" y="0"/>
                  </a:cubicBezTo>
                  <a:close/>
                  <a:moveTo>
                    <a:pt x="1739" y="5114"/>
                  </a:moveTo>
                  <a:cubicBezTo>
                    <a:pt x="1682" y="5125"/>
                    <a:pt x="1619" y="5138"/>
                    <a:pt x="1563" y="5154"/>
                  </a:cubicBezTo>
                  <a:cubicBezTo>
                    <a:pt x="1506" y="5183"/>
                    <a:pt x="1443" y="5217"/>
                    <a:pt x="1386" y="5251"/>
                  </a:cubicBezTo>
                  <a:cubicBezTo>
                    <a:pt x="1335" y="5290"/>
                    <a:pt x="1290" y="5337"/>
                    <a:pt x="1250" y="5382"/>
                  </a:cubicBezTo>
                  <a:cubicBezTo>
                    <a:pt x="1210" y="5432"/>
                    <a:pt x="1176" y="5479"/>
                    <a:pt x="1147" y="5534"/>
                  </a:cubicBezTo>
                  <a:cubicBezTo>
                    <a:pt x="1125" y="5586"/>
                    <a:pt x="1108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0" y="5802"/>
                    <a:pt x="1023" y="5807"/>
                    <a:pt x="1000" y="5814"/>
                  </a:cubicBezTo>
                  <a:cubicBezTo>
                    <a:pt x="994" y="5819"/>
                    <a:pt x="984" y="5819"/>
                    <a:pt x="971" y="5819"/>
                  </a:cubicBezTo>
                  <a:cubicBezTo>
                    <a:pt x="943" y="5819"/>
                    <a:pt x="903" y="5807"/>
                    <a:pt x="881" y="5780"/>
                  </a:cubicBezTo>
                  <a:cubicBezTo>
                    <a:pt x="858" y="5746"/>
                    <a:pt x="829" y="5712"/>
                    <a:pt x="801" y="5689"/>
                  </a:cubicBezTo>
                  <a:cubicBezTo>
                    <a:pt x="779" y="5665"/>
                    <a:pt x="750" y="5654"/>
                    <a:pt x="727" y="5637"/>
                  </a:cubicBezTo>
                  <a:cubicBezTo>
                    <a:pt x="699" y="5626"/>
                    <a:pt x="664" y="5615"/>
                    <a:pt x="630" y="5609"/>
                  </a:cubicBezTo>
                  <a:cubicBezTo>
                    <a:pt x="609" y="5603"/>
                    <a:pt x="585" y="5603"/>
                    <a:pt x="562" y="5603"/>
                  </a:cubicBezTo>
                  <a:lnTo>
                    <a:pt x="528" y="5603"/>
                  </a:lnTo>
                  <a:cubicBezTo>
                    <a:pt x="483" y="5609"/>
                    <a:pt x="444" y="5620"/>
                    <a:pt x="397" y="5637"/>
                  </a:cubicBezTo>
                  <a:cubicBezTo>
                    <a:pt x="352" y="5654"/>
                    <a:pt x="307" y="5678"/>
                    <a:pt x="261" y="5712"/>
                  </a:cubicBezTo>
                  <a:cubicBezTo>
                    <a:pt x="221" y="5739"/>
                    <a:pt x="182" y="5773"/>
                    <a:pt x="153" y="5814"/>
                  </a:cubicBezTo>
                  <a:cubicBezTo>
                    <a:pt x="108" y="5870"/>
                    <a:pt x="69" y="5927"/>
                    <a:pt x="40" y="5990"/>
                  </a:cubicBezTo>
                  <a:cubicBezTo>
                    <a:pt x="22" y="6024"/>
                    <a:pt x="11" y="6058"/>
                    <a:pt x="6" y="6087"/>
                  </a:cubicBezTo>
                  <a:cubicBezTo>
                    <a:pt x="6" y="6109"/>
                    <a:pt x="0" y="6126"/>
                    <a:pt x="6" y="6143"/>
                  </a:cubicBezTo>
                  <a:cubicBezTo>
                    <a:pt x="6" y="6166"/>
                    <a:pt x="11" y="6182"/>
                    <a:pt x="17" y="6200"/>
                  </a:cubicBezTo>
                  <a:cubicBezTo>
                    <a:pt x="22" y="6216"/>
                    <a:pt x="34" y="6240"/>
                    <a:pt x="51" y="6263"/>
                  </a:cubicBezTo>
                  <a:cubicBezTo>
                    <a:pt x="103" y="6331"/>
                    <a:pt x="171" y="6394"/>
                    <a:pt x="234" y="6444"/>
                  </a:cubicBezTo>
                  <a:cubicBezTo>
                    <a:pt x="289" y="6496"/>
                    <a:pt x="347" y="6541"/>
                    <a:pt x="392" y="6598"/>
                  </a:cubicBezTo>
                  <a:cubicBezTo>
                    <a:pt x="415" y="6625"/>
                    <a:pt x="454" y="6666"/>
                    <a:pt x="478" y="6717"/>
                  </a:cubicBezTo>
                  <a:cubicBezTo>
                    <a:pt x="499" y="6762"/>
                    <a:pt x="523" y="6803"/>
                    <a:pt x="517" y="6842"/>
                  </a:cubicBezTo>
                  <a:cubicBezTo>
                    <a:pt x="512" y="6882"/>
                    <a:pt x="499" y="6921"/>
                    <a:pt x="483" y="6955"/>
                  </a:cubicBezTo>
                  <a:lnTo>
                    <a:pt x="478" y="6979"/>
                  </a:lnTo>
                  <a:cubicBezTo>
                    <a:pt x="460" y="7024"/>
                    <a:pt x="444" y="7063"/>
                    <a:pt x="438" y="7110"/>
                  </a:cubicBezTo>
                  <a:cubicBezTo>
                    <a:pt x="431" y="7120"/>
                    <a:pt x="431" y="7126"/>
                    <a:pt x="431" y="7137"/>
                  </a:cubicBezTo>
                  <a:cubicBezTo>
                    <a:pt x="444" y="7171"/>
                    <a:pt x="449" y="7205"/>
                    <a:pt x="465" y="7246"/>
                  </a:cubicBezTo>
                  <a:cubicBezTo>
                    <a:pt x="483" y="7291"/>
                    <a:pt x="506" y="7325"/>
                    <a:pt x="528" y="7365"/>
                  </a:cubicBezTo>
                  <a:cubicBezTo>
                    <a:pt x="551" y="7393"/>
                    <a:pt x="580" y="7422"/>
                    <a:pt x="609" y="7451"/>
                  </a:cubicBezTo>
                  <a:cubicBezTo>
                    <a:pt x="643" y="7478"/>
                    <a:pt x="682" y="7501"/>
                    <a:pt x="727" y="7524"/>
                  </a:cubicBezTo>
                  <a:cubicBezTo>
                    <a:pt x="790" y="7553"/>
                    <a:pt x="847" y="7569"/>
                    <a:pt x="909" y="7580"/>
                  </a:cubicBezTo>
                  <a:cubicBezTo>
                    <a:pt x="960" y="7592"/>
                    <a:pt x="1005" y="7592"/>
                    <a:pt x="1052" y="7592"/>
                  </a:cubicBezTo>
                  <a:lnTo>
                    <a:pt x="1108" y="7592"/>
                  </a:lnTo>
                  <a:cubicBezTo>
                    <a:pt x="1165" y="7587"/>
                    <a:pt x="1222" y="7575"/>
                    <a:pt x="1273" y="7553"/>
                  </a:cubicBezTo>
                  <a:cubicBezTo>
                    <a:pt x="1312" y="7541"/>
                    <a:pt x="1346" y="7519"/>
                    <a:pt x="1380" y="7496"/>
                  </a:cubicBezTo>
                  <a:cubicBezTo>
                    <a:pt x="1409" y="7478"/>
                    <a:pt x="1438" y="7451"/>
                    <a:pt x="1461" y="7422"/>
                  </a:cubicBezTo>
                  <a:lnTo>
                    <a:pt x="1472" y="7410"/>
                  </a:lnTo>
                  <a:cubicBezTo>
                    <a:pt x="1466" y="7393"/>
                    <a:pt x="1472" y="7376"/>
                    <a:pt x="1472" y="7359"/>
                  </a:cubicBezTo>
                  <a:cubicBezTo>
                    <a:pt x="1483" y="7331"/>
                    <a:pt x="1506" y="7302"/>
                    <a:pt x="1535" y="7285"/>
                  </a:cubicBezTo>
                  <a:cubicBezTo>
                    <a:pt x="1551" y="7280"/>
                    <a:pt x="1569" y="7273"/>
                    <a:pt x="1590" y="7273"/>
                  </a:cubicBezTo>
                  <a:cubicBezTo>
                    <a:pt x="1625" y="7273"/>
                    <a:pt x="1659" y="7291"/>
                    <a:pt x="1682" y="7314"/>
                  </a:cubicBezTo>
                  <a:cubicBezTo>
                    <a:pt x="1716" y="7359"/>
                    <a:pt x="1755" y="7404"/>
                    <a:pt x="1802" y="7438"/>
                  </a:cubicBezTo>
                  <a:cubicBezTo>
                    <a:pt x="1841" y="7472"/>
                    <a:pt x="1881" y="7501"/>
                    <a:pt x="1926" y="7524"/>
                  </a:cubicBezTo>
                  <a:cubicBezTo>
                    <a:pt x="1978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4" y="7580"/>
                  </a:cubicBezTo>
                  <a:lnTo>
                    <a:pt x="2256" y="7580"/>
                  </a:lnTo>
                  <a:cubicBezTo>
                    <a:pt x="2319" y="7575"/>
                    <a:pt x="2387" y="7558"/>
                    <a:pt x="2450" y="7535"/>
                  </a:cubicBezTo>
                  <a:cubicBezTo>
                    <a:pt x="2518" y="7506"/>
                    <a:pt x="2586" y="7472"/>
                    <a:pt x="2642" y="7433"/>
                  </a:cubicBezTo>
                  <a:cubicBezTo>
                    <a:pt x="2694" y="7393"/>
                    <a:pt x="2739" y="7354"/>
                    <a:pt x="2784" y="7307"/>
                  </a:cubicBezTo>
                  <a:cubicBezTo>
                    <a:pt x="2818" y="7262"/>
                    <a:pt x="2846" y="7217"/>
                    <a:pt x="2870" y="7171"/>
                  </a:cubicBezTo>
                  <a:cubicBezTo>
                    <a:pt x="2893" y="7126"/>
                    <a:pt x="2904" y="7081"/>
                    <a:pt x="2915" y="7029"/>
                  </a:cubicBezTo>
                  <a:cubicBezTo>
                    <a:pt x="2920" y="6979"/>
                    <a:pt x="2927" y="6932"/>
                    <a:pt x="2920" y="6887"/>
                  </a:cubicBezTo>
                  <a:cubicBezTo>
                    <a:pt x="2915" y="6837"/>
                    <a:pt x="2904" y="6790"/>
                    <a:pt x="2886" y="6745"/>
                  </a:cubicBezTo>
                  <a:cubicBezTo>
                    <a:pt x="2864" y="6683"/>
                    <a:pt x="2830" y="6625"/>
                    <a:pt x="2796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33" y="6433"/>
                  </a:cubicBezTo>
                  <a:cubicBezTo>
                    <a:pt x="2733" y="6405"/>
                    <a:pt x="2739" y="6381"/>
                    <a:pt x="2756" y="6360"/>
                  </a:cubicBezTo>
                  <a:cubicBezTo>
                    <a:pt x="2767" y="6336"/>
                    <a:pt x="2784" y="6319"/>
                    <a:pt x="2807" y="6308"/>
                  </a:cubicBezTo>
                  <a:cubicBezTo>
                    <a:pt x="2830" y="6297"/>
                    <a:pt x="2852" y="6291"/>
                    <a:pt x="2875" y="6291"/>
                  </a:cubicBezTo>
                  <a:cubicBezTo>
                    <a:pt x="2983" y="6279"/>
                    <a:pt x="3074" y="6263"/>
                    <a:pt x="3153" y="6234"/>
                  </a:cubicBezTo>
                  <a:cubicBezTo>
                    <a:pt x="3193" y="6216"/>
                    <a:pt x="3227" y="6200"/>
                    <a:pt x="3261" y="6177"/>
                  </a:cubicBezTo>
                  <a:cubicBezTo>
                    <a:pt x="3279" y="6160"/>
                    <a:pt x="3295" y="6148"/>
                    <a:pt x="3307" y="6132"/>
                  </a:cubicBezTo>
                  <a:cubicBezTo>
                    <a:pt x="3318" y="6121"/>
                    <a:pt x="3324" y="6103"/>
                    <a:pt x="3336" y="6092"/>
                  </a:cubicBezTo>
                  <a:cubicBezTo>
                    <a:pt x="3342" y="6074"/>
                    <a:pt x="3347" y="6064"/>
                    <a:pt x="3347" y="6046"/>
                  </a:cubicBezTo>
                  <a:cubicBezTo>
                    <a:pt x="3352" y="6029"/>
                    <a:pt x="3352" y="6012"/>
                    <a:pt x="3352" y="5995"/>
                  </a:cubicBezTo>
                  <a:cubicBezTo>
                    <a:pt x="3347" y="5967"/>
                    <a:pt x="3342" y="5944"/>
                    <a:pt x="3329" y="5922"/>
                  </a:cubicBezTo>
                  <a:cubicBezTo>
                    <a:pt x="3318" y="5888"/>
                    <a:pt x="3302" y="5854"/>
                    <a:pt x="3279" y="5825"/>
                  </a:cubicBezTo>
                  <a:cubicBezTo>
                    <a:pt x="3245" y="5780"/>
                    <a:pt x="3211" y="5739"/>
                    <a:pt x="3171" y="5705"/>
                  </a:cubicBezTo>
                  <a:cubicBezTo>
                    <a:pt x="3114" y="5660"/>
                    <a:pt x="3056" y="5626"/>
                    <a:pt x="2995" y="5597"/>
                  </a:cubicBezTo>
                  <a:cubicBezTo>
                    <a:pt x="2932" y="5569"/>
                    <a:pt x="2870" y="5547"/>
                    <a:pt x="2801" y="5534"/>
                  </a:cubicBezTo>
                  <a:cubicBezTo>
                    <a:pt x="2756" y="5529"/>
                    <a:pt x="2710" y="5524"/>
                    <a:pt x="2665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403" y="5575"/>
                  </a:cubicBezTo>
                  <a:cubicBezTo>
                    <a:pt x="2369" y="5586"/>
                    <a:pt x="2341" y="5603"/>
                    <a:pt x="2306" y="5620"/>
                  </a:cubicBezTo>
                  <a:cubicBezTo>
                    <a:pt x="2285" y="5631"/>
                    <a:pt x="2267" y="5637"/>
                    <a:pt x="2245" y="5637"/>
                  </a:cubicBezTo>
                  <a:cubicBezTo>
                    <a:pt x="2216" y="5637"/>
                    <a:pt x="2188" y="5626"/>
                    <a:pt x="2165" y="5615"/>
                  </a:cubicBezTo>
                  <a:cubicBezTo>
                    <a:pt x="2125" y="5586"/>
                    <a:pt x="2102" y="5541"/>
                    <a:pt x="2102" y="5489"/>
                  </a:cubicBezTo>
                  <a:lnTo>
                    <a:pt x="2102" y="5427"/>
                  </a:lnTo>
                  <a:cubicBezTo>
                    <a:pt x="2091" y="5382"/>
                    <a:pt x="2086" y="5337"/>
                    <a:pt x="2075" y="5303"/>
                  </a:cubicBezTo>
                  <a:cubicBezTo>
                    <a:pt x="2062" y="5279"/>
                    <a:pt x="2051" y="5251"/>
                    <a:pt x="2034" y="5228"/>
                  </a:cubicBezTo>
                  <a:cubicBezTo>
                    <a:pt x="2023" y="5211"/>
                    <a:pt x="2006" y="5194"/>
                    <a:pt x="1989" y="5183"/>
                  </a:cubicBezTo>
                  <a:cubicBezTo>
                    <a:pt x="1972" y="5166"/>
                    <a:pt x="1955" y="5154"/>
                    <a:pt x="1931" y="5143"/>
                  </a:cubicBezTo>
                  <a:cubicBezTo>
                    <a:pt x="1910" y="5138"/>
                    <a:pt x="1881" y="5125"/>
                    <a:pt x="1852" y="5120"/>
                  </a:cubicBezTo>
                  <a:cubicBezTo>
                    <a:pt x="1829" y="5114"/>
                    <a:pt x="1802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2"/>
            <p:cNvSpPr/>
            <p:nvPr/>
          </p:nvSpPr>
          <p:spPr>
            <a:xfrm flipH="1">
              <a:off x="1812524" y="3443787"/>
              <a:ext cx="382" cy="3001"/>
            </a:xfrm>
            <a:custGeom>
              <a:avLst/>
              <a:gdLst/>
              <a:ahLst/>
              <a:cxnLst/>
              <a:rect l="l" t="t" r="r" b="b"/>
              <a:pathLst>
                <a:path w="13" h="102" extrusionOk="0">
                  <a:moveTo>
                    <a:pt x="0" y="0"/>
                  </a:moveTo>
                  <a:cubicBezTo>
                    <a:pt x="0" y="22"/>
                    <a:pt x="7" y="39"/>
                    <a:pt x="7" y="62"/>
                  </a:cubicBezTo>
                  <a:cubicBezTo>
                    <a:pt x="12" y="73"/>
                    <a:pt x="12" y="89"/>
                    <a:pt x="12" y="102"/>
                  </a:cubicBezTo>
                  <a:lnTo>
                    <a:pt x="12" y="62"/>
                  </a:lnTo>
                  <a:cubicBezTo>
                    <a:pt x="7" y="39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2"/>
            <p:cNvSpPr/>
            <p:nvPr/>
          </p:nvSpPr>
          <p:spPr>
            <a:xfrm flipH="1">
              <a:off x="1981732" y="3451790"/>
              <a:ext cx="2707" cy="5031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2" y="131"/>
                  </a:moveTo>
                  <a:cubicBezTo>
                    <a:pt x="12" y="142"/>
                    <a:pt x="7" y="153"/>
                    <a:pt x="0" y="171"/>
                  </a:cubicBezTo>
                  <a:cubicBezTo>
                    <a:pt x="7" y="153"/>
                    <a:pt x="12" y="142"/>
                    <a:pt x="12" y="131"/>
                  </a:cubicBezTo>
                  <a:close/>
                  <a:moveTo>
                    <a:pt x="91" y="0"/>
                  </a:moveTo>
                  <a:cubicBezTo>
                    <a:pt x="80" y="16"/>
                    <a:pt x="63" y="40"/>
                    <a:pt x="52" y="63"/>
                  </a:cubicBezTo>
                  <a:cubicBezTo>
                    <a:pt x="63" y="40"/>
                    <a:pt x="80" y="16"/>
                    <a:pt x="9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2"/>
            <p:cNvSpPr/>
            <p:nvPr/>
          </p:nvSpPr>
          <p:spPr>
            <a:xfrm flipH="1">
              <a:off x="1823557" y="346714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2"/>
            <p:cNvSpPr/>
            <p:nvPr/>
          </p:nvSpPr>
          <p:spPr>
            <a:xfrm flipH="1">
              <a:off x="1842476" y="3478182"/>
              <a:ext cx="530" cy="17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8" y="0"/>
                  </a:moveTo>
                  <a:cubicBezTo>
                    <a:pt x="13" y="0"/>
                    <a:pt x="7" y="6"/>
                    <a:pt x="0" y="6"/>
                  </a:cubicBezTo>
                  <a:cubicBezTo>
                    <a:pt x="7" y="6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2"/>
            <p:cNvSpPr/>
            <p:nvPr/>
          </p:nvSpPr>
          <p:spPr>
            <a:xfrm flipH="1">
              <a:off x="1827735" y="3470326"/>
              <a:ext cx="14770" cy="7885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501" y="0"/>
                  </a:moveTo>
                  <a:cubicBezTo>
                    <a:pt x="358" y="97"/>
                    <a:pt x="195" y="188"/>
                    <a:pt x="1" y="267"/>
                  </a:cubicBezTo>
                  <a:lnTo>
                    <a:pt x="1" y="267"/>
                  </a:lnTo>
                  <a:cubicBezTo>
                    <a:pt x="195" y="188"/>
                    <a:pt x="358" y="97"/>
                    <a:pt x="5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2"/>
            <p:cNvSpPr/>
            <p:nvPr/>
          </p:nvSpPr>
          <p:spPr>
            <a:xfrm flipH="1">
              <a:off x="1815701" y="3457792"/>
              <a:ext cx="3236" cy="4678"/>
            </a:xfrm>
            <a:custGeom>
              <a:avLst/>
              <a:gdLst/>
              <a:ahLst/>
              <a:cxnLst/>
              <a:rect l="l" t="t" r="r" b="b"/>
              <a:pathLst>
                <a:path w="110" h="159" extrusionOk="0">
                  <a:moveTo>
                    <a:pt x="109" y="1"/>
                  </a:moveTo>
                  <a:cubicBezTo>
                    <a:pt x="81" y="57"/>
                    <a:pt x="41" y="108"/>
                    <a:pt x="1" y="159"/>
                  </a:cubicBezTo>
                  <a:cubicBezTo>
                    <a:pt x="47" y="108"/>
                    <a:pt x="81" y="57"/>
                    <a:pt x="109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2"/>
            <p:cNvSpPr/>
            <p:nvPr/>
          </p:nvSpPr>
          <p:spPr>
            <a:xfrm flipH="1">
              <a:off x="1827088" y="3470003"/>
              <a:ext cx="677" cy="353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6"/>
                    <a:pt x="6" y="6"/>
                    <a:pt x="0" y="11"/>
                  </a:cubicBezTo>
                  <a:cubicBezTo>
                    <a:pt x="11" y="6"/>
                    <a:pt x="17" y="6"/>
                    <a:pt x="2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2"/>
            <p:cNvSpPr/>
            <p:nvPr/>
          </p:nvSpPr>
          <p:spPr>
            <a:xfrm flipH="1">
              <a:off x="1891787" y="3460117"/>
              <a:ext cx="92975" cy="65289"/>
            </a:xfrm>
            <a:custGeom>
              <a:avLst/>
              <a:gdLst/>
              <a:ahLst/>
              <a:cxnLst/>
              <a:rect l="l" t="t" r="r" b="b"/>
              <a:pathLst>
                <a:path w="3160" h="2219" extrusionOk="0">
                  <a:moveTo>
                    <a:pt x="0" y="1"/>
                  </a:moveTo>
                  <a:lnTo>
                    <a:pt x="0" y="6"/>
                  </a:lnTo>
                  <a:cubicBezTo>
                    <a:pt x="0" y="6"/>
                    <a:pt x="0" y="6"/>
                    <a:pt x="0" y="7"/>
                  </a:cubicBezTo>
                  <a:lnTo>
                    <a:pt x="0" y="7"/>
                  </a:lnTo>
                  <a:cubicBezTo>
                    <a:pt x="0" y="5"/>
                    <a:pt x="0" y="3"/>
                    <a:pt x="0" y="1"/>
                  </a:cubicBezTo>
                  <a:close/>
                  <a:moveTo>
                    <a:pt x="0" y="7"/>
                  </a:moveTo>
                  <a:cubicBezTo>
                    <a:pt x="1" y="27"/>
                    <a:pt x="6" y="42"/>
                    <a:pt x="11" y="64"/>
                  </a:cubicBezTo>
                  <a:cubicBezTo>
                    <a:pt x="6" y="40"/>
                    <a:pt x="6" y="24"/>
                    <a:pt x="0" y="7"/>
                  </a:cubicBezTo>
                  <a:close/>
                  <a:moveTo>
                    <a:pt x="1540" y="121"/>
                  </a:moveTo>
                  <a:cubicBezTo>
                    <a:pt x="1545" y="121"/>
                    <a:pt x="1558" y="121"/>
                    <a:pt x="1568" y="126"/>
                  </a:cubicBezTo>
                  <a:cubicBezTo>
                    <a:pt x="1558" y="121"/>
                    <a:pt x="1552" y="121"/>
                    <a:pt x="1540" y="121"/>
                  </a:cubicBezTo>
                  <a:close/>
                  <a:moveTo>
                    <a:pt x="1023" y="501"/>
                  </a:moveTo>
                  <a:lnTo>
                    <a:pt x="1023" y="501"/>
                  </a:lnTo>
                  <a:cubicBezTo>
                    <a:pt x="972" y="512"/>
                    <a:pt x="921" y="523"/>
                    <a:pt x="870" y="530"/>
                  </a:cubicBezTo>
                  <a:cubicBezTo>
                    <a:pt x="921" y="523"/>
                    <a:pt x="972" y="518"/>
                    <a:pt x="1023" y="501"/>
                  </a:cubicBezTo>
                  <a:close/>
                  <a:moveTo>
                    <a:pt x="1682" y="365"/>
                  </a:moveTo>
                  <a:cubicBezTo>
                    <a:pt x="1688" y="449"/>
                    <a:pt x="1699" y="518"/>
                    <a:pt x="1716" y="580"/>
                  </a:cubicBezTo>
                  <a:cubicBezTo>
                    <a:pt x="1699" y="518"/>
                    <a:pt x="1688" y="444"/>
                    <a:pt x="1682" y="365"/>
                  </a:cubicBezTo>
                  <a:close/>
                  <a:moveTo>
                    <a:pt x="2979" y="860"/>
                  </a:moveTo>
                  <a:cubicBezTo>
                    <a:pt x="3023" y="903"/>
                    <a:pt x="3071" y="947"/>
                    <a:pt x="3126" y="989"/>
                  </a:cubicBezTo>
                  <a:lnTo>
                    <a:pt x="3120" y="984"/>
                  </a:lnTo>
                  <a:cubicBezTo>
                    <a:pt x="3071" y="946"/>
                    <a:pt x="3023" y="903"/>
                    <a:pt x="2979" y="860"/>
                  </a:cubicBezTo>
                  <a:close/>
                  <a:moveTo>
                    <a:pt x="3128" y="1033"/>
                  </a:moveTo>
                  <a:cubicBezTo>
                    <a:pt x="3143" y="1359"/>
                    <a:pt x="3148" y="1684"/>
                    <a:pt x="3154" y="1962"/>
                  </a:cubicBezTo>
                  <a:cubicBezTo>
                    <a:pt x="3154" y="2044"/>
                    <a:pt x="3160" y="2132"/>
                    <a:pt x="3160" y="2219"/>
                  </a:cubicBezTo>
                  <a:lnTo>
                    <a:pt x="3160" y="2219"/>
                  </a:lnTo>
                  <a:cubicBezTo>
                    <a:pt x="3160" y="2132"/>
                    <a:pt x="3154" y="2043"/>
                    <a:pt x="3154" y="1955"/>
                  </a:cubicBezTo>
                  <a:cubicBezTo>
                    <a:pt x="3148" y="1683"/>
                    <a:pt x="3143" y="1359"/>
                    <a:pt x="3128" y="103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2"/>
            <p:cNvSpPr/>
            <p:nvPr/>
          </p:nvSpPr>
          <p:spPr>
            <a:xfrm flipH="1">
              <a:off x="1891787" y="3485214"/>
              <a:ext cx="24627" cy="190599"/>
            </a:xfrm>
            <a:custGeom>
              <a:avLst/>
              <a:gdLst/>
              <a:ahLst/>
              <a:cxnLst/>
              <a:rect l="l" t="t" r="r" b="b"/>
              <a:pathLst>
                <a:path w="837" h="6478" extrusionOk="0">
                  <a:moveTo>
                    <a:pt x="649" y="0"/>
                  </a:moveTo>
                  <a:cubicBezTo>
                    <a:pt x="581" y="126"/>
                    <a:pt x="484" y="228"/>
                    <a:pt x="365" y="291"/>
                  </a:cubicBezTo>
                  <a:cubicBezTo>
                    <a:pt x="365" y="296"/>
                    <a:pt x="360" y="296"/>
                    <a:pt x="354" y="296"/>
                  </a:cubicBezTo>
                  <a:cubicBezTo>
                    <a:pt x="336" y="632"/>
                    <a:pt x="354" y="966"/>
                    <a:pt x="376" y="1296"/>
                  </a:cubicBezTo>
                  <a:lnTo>
                    <a:pt x="381" y="1364"/>
                  </a:lnTo>
                  <a:lnTo>
                    <a:pt x="381" y="1358"/>
                  </a:lnTo>
                  <a:cubicBezTo>
                    <a:pt x="410" y="1341"/>
                    <a:pt x="433" y="1330"/>
                    <a:pt x="462" y="1319"/>
                  </a:cubicBezTo>
                  <a:cubicBezTo>
                    <a:pt x="491" y="1307"/>
                    <a:pt x="518" y="1301"/>
                    <a:pt x="546" y="1301"/>
                  </a:cubicBezTo>
                  <a:lnTo>
                    <a:pt x="564" y="1301"/>
                  </a:lnTo>
                  <a:cubicBezTo>
                    <a:pt x="593" y="1301"/>
                    <a:pt x="620" y="1301"/>
                    <a:pt x="649" y="1307"/>
                  </a:cubicBezTo>
                  <a:cubicBezTo>
                    <a:pt x="701" y="1319"/>
                    <a:pt x="751" y="1335"/>
                    <a:pt x="803" y="1358"/>
                  </a:cubicBezTo>
                  <a:cubicBezTo>
                    <a:pt x="814" y="1364"/>
                    <a:pt x="825" y="1369"/>
                    <a:pt x="837" y="1375"/>
                  </a:cubicBezTo>
                  <a:cubicBezTo>
                    <a:pt x="837" y="1285"/>
                    <a:pt x="831" y="1193"/>
                    <a:pt x="831" y="1102"/>
                  </a:cubicBezTo>
                  <a:cubicBezTo>
                    <a:pt x="825" y="818"/>
                    <a:pt x="819" y="477"/>
                    <a:pt x="803" y="136"/>
                  </a:cubicBezTo>
                  <a:cubicBezTo>
                    <a:pt x="746" y="91"/>
                    <a:pt x="695" y="45"/>
                    <a:pt x="649" y="0"/>
                  </a:cubicBezTo>
                  <a:close/>
                  <a:moveTo>
                    <a:pt x="756" y="5200"/>
                  </a:moveTo>
                  <a:cubicBezTo>
                    <a:pt x="649" y="5234"/>
                    <a:pt x="525" y="5256"/>
                    <a:pt x="394" y="5256"/>
                  </a:cubicBezTo>
                  <a:cubicBezTo>
                    <a:pt x="376" y="5256"/>
                    <a:pt x="360" y="5256"/>
                    <a:pt x="336" y="5251"/>
                  </a:cubicBezTo>
                  <a:cubicBezTo>
                    <a:pt x="279" y="5251"/>
                    <a:pt x="223" y="5245"/>
                    <a:pt x="166" y="5240"/>
                  </a:cubicBezTo>
                  <a:lnTo>
                    <a:pt x="150" y="5392"/>
                  </a:lnTo>
                  <a:lnTo>
                    <a:pt x="137" y="5518"/>
                  </a:lnTo>
                  <a:cubicBezTo>
                    <a:pt x="126" y="5665"/>
                    <a:pt x="109" y="5814"/>
                    <a:pt x="87" y="5956"/>
                  </a:cubicBezTo>
                  <a:lnTo>
                    <a:pt x="81" y="6012"/>
                  </a:lnTo>
                  <a:lnTo>
                    <a:pt x="1" y="6478"/>
                  </a:lnTo>
                  <a:lnTo>
                    <a:pt x="1" y="6478"/>
                  </a:lnTo>
                  <a:lnTo>
                    <a:pt x="808" y="6331"/>
                  </a:lnTo>
                  <a:cubicBezTo>
                    <a:pt x="797" y="6325"/>
                    <a:pt x="785" y="6313"/>
                    <a:pt x="780" y="6307"/>
                  </a:cubicBezTo>
                  <a:cubicBezTo>
                    <a:pt x="756" y="6284"/>
                    <a:pt x="751" y="6262"/>
                    <a:pt x="751" y="6234"/>
                  </a:cubicBezTo>
                  <a:cubicBezTo>
                    <a:pt x="751" y="6194"/>
                    <a:pt x="751" y="6160"/>
                    <a:pt x="746" y="6121"/>
                  </a:cubicBezTo>
                  <a:cubicBezTo>
                    <a:pt x="751" y="6012"/>
                    <a:pt x="751" y="5909"/>
                    <a:pt x="751" y="5802"/>
                  </a:cubicBezTo>
                  <a:cubicBezTo>
                    <a:pt x="751" y="5660"/>
                    <a:pt x="751" y="5518"/>
                    <a:pt x="756" y="5371"/>
                  </a:cubicBezTo>
                  <a:lnTo>
                    <a:pt x="756" y="520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2"/>
            <p:cNvSpPr/>
            <p:nvPr/>
          </p:nvSpPr>
          <p:spPr>
            <a:xfrm flipH="1">
              <a:off x="1812523" y="3429194"/>
              <a:ext cx="172239" cy="120926"/>
            </a:xfrm>
            <a:custGeom>
              <a:avLst/>
              <a:gdLst/>
              <a:ahLst/>
              <a:cxnLst/>
              <a:rect l="l" t="t" r="r" b="b"/>
              <a:pathLst>
                <a:path w="5854" h="4110" extrusionOk="0">
                  <a:moveTo>
                    <a:pt x="5421" y="0"/>
                  </a:moveTo>
                  <a:cubicBezTo>
                    <a:pt x="5439" y="63"/>
                    <a:pt x="5444" y="126"/>
                    <a:pt x="5450" y="189"/>
                  </a:cubicBezTo>
                  <a:cubicBezTo>
                    <a:pt x="5455" y="273"/>
                    <a:pt x="5450" y="359"/>
                    <a:pt x="5432" y="438"/>
                  </a:cubicBezTo>
                  <a:cubicBezTo>
                    <a:pt x="5410" y="524"/>
                    <a:pt x="5381" y="603"/>
                    <a:pt x="5347" y="671"/>
                  </a:cubicBezTo>
                  <a:cubicBezTo>
                    <a:pt x="5308" y="745"/>
                    <a:pt x="5256" y="813"/>
                    <a:pt x="5200" y="881"/>
                  </a:cubicBezTo>
                  <a:cubicBezTo>
                    <a:pt x="5132" y="949"/>
                    <a:pt x="5064" y="1012"/>
                    <a:pt x="4983" y="1063"/>
                  </a:cubicBezTo>
                  <a:cubicBezTo>
                    <a:pt x="4899" y="1115"/>
                    <a:pt x="4807" y="1160"/>
                    <a:pt x="4711" y="1194"/>
                  </a:cubicBezTo>
                  <a:cubicBezTo>
                    <a:pt x="4603" y="1228"/>
                    <a:pt x="4500" y="1251"/>
                    <a:pt x="4398" y="1256"/>
                  </a:cubicBezTo>
                  <a:lnTo>
                    <a:pt x="4359" y="1256"/>
                  </a:lnTo>
                  <a:cubicBezTo>
                    <a:pt x="4285" y="1256"/>
                    <a:pt x="4217" y="1251"/>
                    <a:pt x="4149" y="1240"/>
                  </a:cubicBezTo>
                  <a:cubicBezTo>
                    <a:pt x="4041" y="1217"/>
                    <a:pt x="3921" y="1172"/>
                    <a:pt x="3785" y="1097"/>
                  </a:cubicBezTo>
                  <a:lnTo>
                    <a:pt x="3785" y="1097"/>
                  </a:lnTo>
                  <a:lnTo>
                    <a:pt x="3795" y="1109"/>
                  </a:lnTo>
                  <a:cubicBezTo>
                    <a:pt x="3722" y="1063"/>
                    <a:pt x="3643" y="1018"/>
                    <a:pt x="3564" y="973"/>
                  </a:cubicBezTo>
                  <a:lnTo>
                    <a:pt x="3523" y="949"/>
                  </a:lnTo>
                  <a:cubicBezTo>
                    <a:pt x="3427" y="892"/>
                    <a:pt x="3325" y="842"/>
                    <a:pt x="3205" y="784"/>
                  </a:cubicBezTo>
                  <a:cubicBezTo>
                    <a:pt x="3199" y="779"/>
                    <a:pt x="3189" y="779"/>
                    <a:pt x="3182" y="779"/>
                  </a:cubicBezTo>
                  <a:cubicBezTo>
                    <a:pt x="3148" y="779"/>
                    <a:pt x="3120" y="802"/>
                    <a:pt x="3108" y="824"/>
                  </a:cubicBezTo>
                  <a:cubicBezTo>
                    <a:pt x="3092" y="892"/>
                    <a:pt x="3063" y="955"/>
                    <a:pt x="3034" y="1012"/>
                  </a:cubicBezTo>
                  <a:cubicBezTo>
                    <a:pt x="2989" y="1104"/>
                    <a:pt x="2932" y="1183"/>
                    <a:pt x="2869" y="1256"/>
                  </a:cubicBezTo>
                  <a:cubicBezTo>
                    <a:pt x="2814" y="1314"/>
                    <a:pt x="2756" y="1364"/>
                    <a:pt x="2694" y="1404"/>
                  </a:cubicBezTo>
                  <a:cubicBezTo>
                    <a:pt x="2643" y="1438"/>
                    <a:pt x="2586" y="1466"/>
                    <a:pt x="2529" y="1484"/>
                  </a:cubicBezTo>
                  <a:cubicBezTo>
                    <a:pt x="2484" y="1500"/>
                    <a:pt x="2444" y="1506"/>
                    <a:pt x="2398" y="1513"/>
                  </a:cubicBezTo>
                  <a:lnTo>
                    <a:pt x="2387" y="1513"/>
                  </a:lnTo>
                  <a:cubicBezTo>
                    <a:pt x="2347" y="1513"/>
                    <a:pt x="2308" y="1506"/>
                    <a:pt x="2273" y="1500"/>
                  </a:cubicBezTo>
                  <a:cubicBezTo>
                    <a:pt x="2234" y="1490"/>
                    <a:pt x="2200" y="1479"/>
                    <a:pt x="2166" y="1461"/>
                  </a:cubicBezTo>
                  <a:cubicBezTo>
                    <a:pt x="2125" y="1445"/>
                    <a:pt x="2091" y="1416"/>
                    <a:pt x="2063" y="1393"/>
                  </a:cubicBezTo>
                  <a:cubicBezTo>
                    <a:pt x="2035" y="1370"/>
                    <a:pt x="2012" y="1335"/>
                    <a:pt x="1983" y="1296"/>
                  </a:cubicBezTo>
                  <a:cubicBezTo>
                    <a:pt x="1954" y="1251"/>
                    <a:pt x="1933" y="1194"/>
                    <a:pt x="1909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13" y="711"/>
                  </a:lnTo>
                  <a:cubicBezTo>
                    <a:pt x="1807" y="660"/>
                    <a:pt x="1768" y="619"/>
                    <a:pt x="1723" y="603"/>
                  </a:cubicBezTo>
                  <a:cubicBezTo>
                    <a:pt x="1710" y="598"/>
                    <a:pt x="1694" y="598"/>
                    <a:pt x="1676" y="598"/>
                  </a:cubicBezTo>
                  <a:cubicBezTo>
                    <a:pt x="1631" y="598"/>
                    <a:pt x="1592" y="619"/>
                    <a:pt x="1563" y="654"/>
                  </a:cubicBezTo>
                  <a:cubicBezTo>
                    <a:pt x="1534" y="688"/>
                    <a:pt x="1511" y="722"/>
                    <a:pt x="1484" y="750"/>
                  </a:cubicBezTo>
                  <a:cubicBezTo>
                    <a:pt x="1432" y="808"/>
                    <a:pt x="1369" y="858"/>
                    <a:pt x="1301" y="904"/>
                  </a:cubicBezTo>
                  <a:cubicBezTo>
                    <a:pt x="1227" y="949"/>
                    <a:pt x="1148" y="989"/>
                    <a:pt x="1068" y="1018"/>
                  </a:cubicBezTo>
                  <a:cubicBezTo>
                    <a:pt x="972" y="1046"/>
                    <a:pt x="881" y="1070"/>
                    <a:pt x="795" y="1075"/>
                  </a:cubicBezTo>
                  <a:lnTo>
                    <a:pt x="750" y="1075"/>
                  </a:lnTo>
                  <a:cubicBezTo>
                    <a:pt x="682" y="1075"/>
                    <a:pt x="614" y="1070"/>
                    <a:pt x="551" y="1057"/>
                  </a:cubicBezTo>
                  <a:cubicBezTo>
                    <a:pt x="477" y="1041"/>
                    <a:pt x="415" y="1018"/>
                    <a:pt x="352" y="984"/>
                  </a:cubicBezTo>
                  <a:cubicBezTo>
                    <a:pt x="301" y="955"/>
                    <a:pt x="256" y="926"/>
                    <a:pt x="210" y="887"/>
                  </a:cubicBezTo>
                  <a:cubicBezTo>
                    <a:pt x="171" y="847"/>
                    <a:pt x="136" y="808"/>
                    <a:pt x="102" y="768"/>
                  </a:cubicBezTo>
                  <a:cubicBezTo>
                    <a:pt x="91" y="784"/>
                    <a:pt x="74" y="808"/>
                    <a:pt x="63" y="831"/>
                  </a:cubicBezTo>
                  <a:cubicBezTo>
                    <a:pt x="52" y="842"/>
                    <a:pt x="40" y="858"/>
                    <a:pt x="34" y="876"/>
                  </a:cubicBezTo>
                  <a:cubicBezTo>
                    <a:pt x="29" y="881"/>
                    <a:pt x="29" y="892"/>
                    <a:pt x="23" y="899"/>
                  </a:cubicBezTo>
                  <a:cubicBezTo>
                    <a:pt x="23" y="910"/>
                    <a:pt x="18" y="921"/>
                    <a:pt x="11" y="939"/>
                  </a:cubicBezTo>
                  <a:cubicBezTo>
                    <a:pt x="11" y="949"/>
                    <a:pt x="6" y="960"/>
                    <a:pt x="6" y="973"/>
                  </a:cubicBezTo>
                  <a:lnTo>
                    <a:pt x="0" y="978"/>
                  </a:lnTo>
                  <a:lnTo>
                    <a:pt x="0" y="1057"/>
                  </a:lnTo>
                  <a:cubicBezTo>
                    <a:pt x="6" y="1075"/>
                    <a:pt x="6" y="1091"/>
                    <a:pt x="11" y="1115"/>
                  </a:cubicBezTo>
                  <a:cubicBezTo>
                    <a:pt x="18" y="1125"/>
                    <a:pt x="18" y="1138"/>
                    <a:pt x="23" y="1149"/>
                  </a:cubicBezTo>
                  <a:cubicBezTo>
                    <a:pt x="34" y="1172"/>
                    <a:pt x="45" y="1194"/>
                    <a:pt x="57" y="1211"/>
                  </a:cubicBezTo>
                  <a:cubicBezTo>
                    <a:pt x="63" y="1222"/>
                    <a:pt x="68" y="1233"/>
                    <a:pt x="74" y="1245"/>
                  </a:cubicBezTo>
                  <a:lnTo>
                    <a:pt x="79" y="1251"/>
                  </a:lnTo>
                  <a:cubicBezTo>
                    <a:pt x="79" y="1256"/>
                    <a:pt x="86" y="1262"/>
                    <a:pt x="91" y="1262"/>
                  </a:cubicBezTo>
                  <a:cubicBezTo>
                    <a:pt x="120" y="1301"/>
                    <a:pt x="147" y="1335"/>
                    <a:pt x="188" y="1370"/>
                  </a:cubicBezTo>
                  <a:cubicBezTo>
                    <a:pt x="244" y="1416"/>
                    <a:pt x="312" y="1455"/>
                    <a:pt x="381" y="1490"/>
                  </a:cubicBezTo>
                  <a:cubicBezTo>
                    <a:pt x="467" y="1529"/>
                    <a:pt x="551" y="1558"/>
                    <a:pt x="637" y="1574"/>
                  </a:cubicBezTo>
                  <a:cubicBezTo>
                    <a:pt x="693" y="1581"/>
                    <a:pt x="745" y="1586"/>
                    <a:pt x="802" y="1586"/>
                  </a:cubicBezTo>
                  <a:cubicBezTo>
                    <a:pt x="824" y="1586"/>
                    <a:pt x="847" y="1586"/>
                    <a:pt x="870" y="1581"/>
                  </a:cubicBezTo>
                  <a:cubicBezTo>
                    <a:pt x="921" y="1574"/>
                    <a:pt x="972" y="1563"/>
                    <a:pt x="1023" y="1552"/>
                  </a:cubicBezTo>
                  <a:cubicBezTo>
                    <a:pt x="1041" y="1547"/>
                    <a:pt x="1057" y="1540"/>
                    <a:pt x="1068" y="1535"/>
                  </a:cubicBezTo>
                  <a:cubicBezTo>
                    <a:pt x="1125" y="1513"/>
                    <a:pt x="1177" y="1490"/>
                    <a:pt x="1222" y="1455"/>
                  </a:cubicBezTo>
                  <a:cubicBezTo>
                    <a:pt x="1245" y="1438"/>
                    <a:pt x="1272" y="1416"/>
                    <a:pt x="1296" y="1393"/>
                  </a:cubicBezTo>
                  <a:cubicBezTo>
                    <a:pt x="1313" y="1376"/>
                    <a:pt x="1330" y="1359"/>
                    <a:pt x="1347" y="1335"/>
                  </a:cubicBezTo>
                  <a:cubicBezTo>
                    <a:pt x="1364" y="1319"/>
                    <a:pt x="1375" y="1301"/>
                    <a:pt x="1393" y="1280"/>
                  </a:cubicBezTo>
                  <a:cubicBezTo>
                    <a:pt x="1403" y="1267"/>
                    <a:pt x="1409" y="1251"/>
                    <a:pt x="1421" y="1233"/>
                  </a:cubicBezTo>
                  <a:cubicBezTo>
                    <a:pt x="1427" y="1228"/>
                    <a:pt x="1432" y="1222"/>
                    <a:pt x="1438" y="1211"/>
                  </a:cubicBezTo>
                  <a:cubicBezTo>
                    <a:pt x="1461" y="1188"/>
                    <a:pt x="1500" y="1172"/>
                    <a:pt x="1540" y="1172"/>
                  </a:cubicBezTo>
                  <a:cubicBezTo>
                    <a:pt x="1552" y="1172"/>
                    <a:pt x="1558" y="1172"/>
                    <a:pt x="1568" y="1177"/>
                  </a:cubicBezTo>
                  <a:lnTo>
                    <a:pt x="1579" y="1177"/>
                  </a:lnTo>
                  <a:cubicBezTo>
                    <a:pt x="1592" y="1183"/>
                    <a:pt x="1597" y="1183"/>
                    <a:pt x="1608" y="1194"/>
                  </a:cubicBezTo>
                  <a:cubicBezTo>
                    <a:pt x="1631" y="1206"/>
                    <a:pt x="1648" y="1222"/>
                    <a:pt x="1660" y="1245"/>
                  </a:cubicBezTo>
                  <a:cubicBezTo>
                    <a:pt x="1665" y="1256"/>
                    <a:pt x="1671" y="1267"/>
                    <a:pt x="1671" y="1280"/>
                  </a:cubicBezTo>
                  <a:cubicBezTo>
                    <a:pt x="1671" y="1290"/>
                    <a:pt x="1676" y="1301"/>
                    <a:pt x="1676" y="1314"/>
                  </a:cubicBezTo>
                  <a:cubicBezTo>
                    <a:pt x="1676" y="1348"/>
                    <a:pt x="1676" y="1382"/>
                    <a:pt x="1682" y="1416"/>
                  </a:cubicBezTo>
                  <a:cubicBezTo>
                    <a:pt x="1688" y="1500"/>
                    <a:pt x="1699" y="1569"/>
                    <a:pt x="1716" y="1631"/>
                  </a:cubicBezTo>
                  <a:cubicBezTo>
                    <a:pt x="1723" y="1671"/>
                    <a:pt x="1733" y="1705"/>
                    <a:pt x="1750" y="1745"/>
                  </a:cubicBezTo>
                  <a:cubicBezTo>
                    <a:pt x="1768" y="1791"/>
                    <a:pt x="1784" y="1830"/>
                    <a:pt x="1807" y="1865"/>
                  </a:cubicBezTo>
                  <a:cubicBezTo>
                    <a:pt x="1818" y="1870"/>
                    <a:pt x="1825" y="1881"/>
                    <a:pt x="1830" y="1888"/>
                  </a:cubicBezTo>
                  <a:cubicBezTo>
                    <a:pt x="1841" y="1904"/>
                    <a:pt x="1859" y="1922"/>
                    <a:pt x="1875" y="1938"/>
                  </a:cubicBezTo>
                  <a:cubicBezTo>
                    <a:pt x="1898" y="1956"/>
                    <a:pt x="1927" y="1972"/>
                    <a:pt x="1949" y="1983"/>
                  </a:cubicBezTo>
                  <a:cubicBezTo>
                    <a:pt x="1954" y="1983"/>
                    <a:pt x="1961" y="1990"/>
                    <a:pt x="1967" y="1990"/>
                  </a:cubicBezTo>
                  <a:cubicBezTo>
                    <a:pt x="1972" y="1995"/>
                    <a:pt x="1983" y="2001"/>
                    <a:pt x="1995" y="2006"/>
                  </a:cubicBezTo>
                  <a:cubicBezTo>
                    <a:pt x="2029" y="2017"/>
                    <a:pt x="2063" y="2030"/>
                    <a:pt x="2103" y="2035"/>
                  </a:cubicBezTo>
                  <a:cubicBezTo>
                    <a:pt x="2159" y="2040"/>
                    <a:pt x="2211" y="2046"/>
                    <a:pt x="2261" y="2046"/>
                  </a:cubicBezTo>
                  <a:lnTo>
                    <a:pt x="2329" y="2046"/>
                  </a:lnTo>
                  <a:cubicBezTo>
                    <a:pt x="2381" y="2040"/>
                    <a:pt x="2432" y="2030"/>
                    <a:pt x="2484" y="2012"/>
                  </a:cubicBezTo>
                  <a:cubicBezTo>
                    <a:pt x="2489" y="2012"/>
                    <a:pt x="2494" y="2012"/>
                    <a:pt x="2500" y="2006"/>
                  </a:cubicBezTo>
                  <a:lnTo>
                    <a:pt x="2507" y="2006"/>
                  </a:lnTo>
                  <a:cubicBezTo>
                    <a:pt x="2541" y="1990"/>
                    <a:pt x="2568" y="1972"/>
                    <a:pt x="2597" y="1956"/>
                  </a:cubicBezTo>
                  <a:cubicBezTo>
                    <a:pt x="2602" y="1956"/>
                    <a:pt x="2609" y="1949"/>
                    <a:pt x="2614" y="1949"/>
                  </a:cubicBezTo>
                  <a:cubicBezTo>
                    <a:pt x="2620" y="1944"/>
                    <a:pt x="2625" y="1938"/>
                    <a:pt x="2631" y="1933"/>
                  </a:cubicBezTo>
                  <a:cubicBezTo>
                    <a:pt x="2654" y="1910"/>
                    <a:pt x="2677" y="1893"/>
                    <a:pt x="2699" y="1870"/>
                  </a:cubicBezTo>
                  <a:cubicBezTo>
                    <a:pt x="2717" y="1841"/>
                    <a:pt x="2733" y="1813"/>
                    <a:pt x="2751" y="1785"/>
                  </a:cubicBezTo>
                  <a:cubicBezTo>
                    <a:pt x="2756" y="1773"/>
                    <a:pt x="2762" y="1768"/>
                    <a:pt x="2767" y="1757"/>
                  </a:cubicBezTo>
                  <a:cubicBezTo>
                    <a:pt x="2785" y="1723"/>
                    <a:pt x="2796" y="1683"/>
                    <a:pt x="2807" y="1649"/>
                  </a:cubicBezTo>
                  <a:cubicBezTo>
                    <a:pt x="2801" y="1626"/>
                    <a:pt x="2801" y="1608"/>
                    <a:pt x="2807" y="1586"/>
                  </a:cubicBezTo>
                  <a:cubicBezTo>
                    <a:pt x="2807" y="1563"/>
                    <a:pt x="2819" y="1540"/>
                    <a:pt x="2830" y="1518"/>
                  </a:cubicBezTo>
                  <a:cubicBezTo>
                    <a:pt x="2848" y="1495"/>
                    <a:pt x="2869" y="1472"/>
                    <a:pt x="2898" y="1455"/>
                  </a:cubicBezTo>
                  <a:lnTo>
                    <a:pt x="2904" y="1455"/>
                  </a:lnTo>
                  <a:cubicBezTo>
                    <a:pt x="2932" y="1445"/>
                    <a:pt x="2955" y="1438"/>
                    <a:pt x="2984" y="1438"/>
                  </a:cubicBezTo>
                  <a:cubicBezTo>
                    <a:pt x="2995" y="1438"/>
                    <a:pt x="3011" y="1438"/>
                    <a:pt x="3029" y="1445"/>
                  </a:cubicBezTo>
                  <a:lnTo>
                    <a:pt x="3040" y="1445"/>
                  </a:lnTo>
                  <a:cubicBezTo>
                    <a:pt x="3079" y="1461"/>
                    <a:pt x="3114" y="1490"/>
                    <a:pt x="3142" y="1529"/>
                  </a:cubicBezTo>
                  <a:cubicBezTo>
                    <a:pt x="3148" y="1547"/>
                    <a:pt x="3160" y="1563"/>
                    <a:pt x="3171" y="1574"/>
                  </a:cubicBezTo>
                  <a:cubicBezTo>
                    <a:pt x="3182" y="1586"/>
                    <a:pt x="3189" y="1603"/>
                    <a:pt x="3199" y="1615"/>
                  </a:cubicBezTo>
                  <a:cubicBezTo>
                    <a:pt x="3228" y="1642"/>
                    <a:pt x="3257" y="1671"/>
                    <a:pt x="3284" y="1700"/>
                  </a:cubicBezTo>
                  <a:cubicBezTo>
                    <a:pt x="3318" y="1723"/>
                    <a:pt x="3352" y="1745"/>
                    <a:pt x="3386" y="1768"/>
                  </a:cubicBezTo>
                  <a:cubicBezTo>
                    <a:pt x="3404" y="1779"/>
                    <a:pt x="3420" y="1791"/>
                    <a:pt x="3438" y="1796"/>
                  </a:cubicBezTo>
                  <a:cubicBezTo>
                    <a:pt x="3444" y="1802"/>
                    <a:pt x="3454" y="1802"/>
                    <a:pt x="3461" y="1807"/>
                  </a:cubicBezTo>
                  <a:cubicBezTo>
                    <a:pt x="3530" y="1836"/>
                    <a:pt x="3591" y="1854"/>
                    <a:pt x="3666" y="1870"/>
                  </a:cubicBezTo>
                  <a:cubicBezTo>
                    <a:pt x="3740" y="1881"/>
                    <a:pt x="3813" y="1888"/>
                    <a:pt x="3892" y="1888"/>
                  </a:cubicBezTo>
                  <a:cubicBezTo>
                    <a:pt x="3939" y="1888"/>
                    <a:pt x="3984" y="1881"/>
                    <a:pt x="4034" y="1881"/>
                  </a:cubicBezTo>
                  <a:cubicBezTo>
                    <a:pt x="4170" y="1865"/>
                    <a:pt x="4319" y="1836"/>
                    <a:pt x="4466" y="1791"/>
                  </a:cubicBezTo>
                  <a:cubicBezTo>
                    <a:pt x="4552" y="1768"/>
                    <a:pt x="4631" y="1739"/>
                    <a:pt x="4723" y="1710"/>
                  </a:cubicBezTo>
                  <a:cubicBezTo>
                    <a:pt x="4757" y="1700"/>
                    <a:pt x="4784" y="1683"/>
                    <a:pt x="4818" y="1671"/>
                  </a:cubicBezTo>
                  <a:cubicBezTo>
                    <a:pt x="4825" y="1671"/>
                    <a:pt x="4831" y="1665"/>
                    <a:pt x="4836" y="1665"/>
                  </a:cubicBezTo>
                  <a:cubicBezTo>
                    <a:pt x="5030" y="1586"/>
                    <a:pt x="5193" y="1495"/>
                    <a:pt x="5336" y="1398"/>
                  </a:cubicBezTo>
                  <a:cubicBezTo>
                    <a:pt x="5347" y="1393"/>
                    <a:pt x="5353" y="1393"/>
                    <a:pt x="5358" y="1387"/>
                  </a:cubicBezTo>
                  <a:cubicBezTo>
                    <a:pt x="5398" y="1353"/>
                    <a:pt x="5439" y="1325"/>
                    <a:pt x="5478" y="1290"/>
                  </a:cubicBezTo>
                  <a:cubicBezTo>
                    <a:pt x="5534" y="1240"/>
                    <a:pt x="5591" y="1188"/>
                    <a:pt x="5637" y="1131"/>
                  </a:cubicBezTo>
                  <a:cubicBezTo>
                    <a:pt x="5677" y="1080"/>
                    <a:pt x="5717" y="1029"/>
                    <a:pt x="5746" y="973"/>
                  </a:cubicBezTo>
                  <a:cubicBezTo>
                    <a:pt x="5762" y="955"/>
                    <a:pt x="5773" y="933"/>
                    <a:pt x="5780" y="910"/>
                  </a:cubicBezTo>
                  <a:cubicBezTo>
                    <a:pt x="5791" y="892"/>
                    <a:pt x="5796" y="870"/>
                    <a:pt x="5807" y="853"/>
                  </a:cubicBezTo>
                  <a:cubicBezTo>
                    <a:pt x="5819" y="808"/>
                    <a:pt x="5836" y="768"/>
                    <a:pt x="5841" y="722"/>
                  </a:cubicBezTo>
                  <a:cubicBezTo>
                    <a:pt x="5848" y="700"/>
                    <a:pt x="5848" y="677"/>
                    <a:pt x="5848" y="648"/>
                  </a:cubicBezTo>
                  <a:cubicBezTo>
                    <a:pt x="5853" y="632"/>
                    <a:pt x="5853" y="614"/>
                    <a:pt x="5853" y="598"/>
                  </a:cubicBezTo>
                  <a:cubicBezTo>
                    <a:pt x="5853" y="585"/>
                    <a:pt x="5853" y="569"/>
                    <a:pt x="5848" y="558"/>
                  </a:cubicBezTo>
                  <a:cubicBezTo>
                    <a:pt x="5848" y="535"/>
                    <a:pt x="5841" y="517"/>
                    <a:pt x="5841" y="495"/>
                  </a:cubicBezTo>
                  <a:cubicBezTo>
                    <a:pt x="5836" y="467"/>
                    <a:pt x="5825" y="438"/>
                    <a:pt x="5814" y="409"/>
                  </a:cubicBezTo>
                  <a:cubicBezTo>
                    <a:pt x="5796" y="359"/>
                    <a:pt x="5767" y="307"/>
                    <a:pt x="5739" y="262"/>
                  </a:cubicBezTo>
                  <a:cubicBezTo>
                    <a:pt x="5705" y="217"/>
                    <a:pt x="5660" y="171"/>
                    <a:pt x="5609" y="126"/>
                  </a:cubicBezTo>
                  <a:cubicBezTo>
                    <a:pt x="5552" y="81"/>
                    <a:pt x="5489" y="40"/>
                    <a:pt x="5421" y="0"/>
                  </a:cubicBezTo>
                  <a:close/>
                  <a:moveTo>
                    <a:pt x="2500" y="3882"/>
                  </a:moveTo>
                  <a:cubicBezTo>
                    <a:pt x="2494" y="3905"/>
                    <a:pt x="2484" y="3933"/>
                    <a:pt x="2478" y="3955"/>
                  </a:cubicBezTo>
                  <a:cubicBezTo>
                    <a:pt x="2455" y="4002"/>
                    <a:pt x="2432" y="4047"/>
                    <a:pt x="2410" y="4086"/>
                  </a:cubicBezTo>
                  <a:cubicBezTo>
                    <a:pt x="2460" y="4092"/>
                    <a:pt x="2512" y="4104"/>
                    <a:pt x="2568" y="4109"/>
                  </a:cubicBezTo>
                  <a:cubicBezTo>
                    <a:pt x="2563" y="4104"/>
                    <a:pt x="2557" y="4092"/>
                    <a:pt x="2557" y="4081"/>
                  </a:cubicBezTo>
                  <a:cubicBezTo>
                    <a:pt x="2529" y="4012"/>
                    <a:pt x="2512" y="3944"/>
                    <a:pt x="2500" y="388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2"/>
            <p:cNvSpPr/>
            <p:nvPr/>
          </p:nvSpPr>
          <p:spPr>
            <a:xfrm flipH="1">
              <a:off x="1802666" y="3360963"/>
              <a:ext cx="209341" cy="318675"/>
            </a:xfrm>
            <a:custGeom>
              <a:avLst/>
              <a:gdLst/>
              <a:ahLst/>
              <a:cxnLst/>
              <a:rect l="l" t="t" r="r" b="b"/>
              <a:pathLst>
                <a:path w="7115" h="10831" extrusionOk="0">
                  <a:moveTo>
                    <a:pt x="3324" y="302"/>
                  </a:moveTo>
                  <a:cubicBezTo>
                    <a:pt x="3375" y="302"/>
                    <a:pt x="3420" y="308"/>
                    <a:pt x="3472" y="313"/>
                  </a:cubicBezTo>
                  <a:cubicBezTo>
                    <a:pt x="3535" y="326"/>
                    <a:pt x="3596" y="347"/>
                    <a:pt x="3648" y="371"/>
                  </a:cubicBezTo>
                  <a:cubicBezTo>
                    <a:pt x="3699" y="394"/>
                    <a:pt x="3745" y="422"/>
                    <a:pt x="3785" y="456"/>
                  </a:cubicBezTo>
                  <a:cubicBezTo>
                    <a:pt x="3830" y="491"/>
                    <a:pt x="3869" y="536"/>
                    <a:pt x="3903" y="581"/>
                  </a:cubicBezTo>
                  <a:cubicBezTo>
                    <a:pt x="3944" y="638"/>
                    <a:pt x="3971" y="701"/>
                    <a:pt x="4000" y="763"/>
                  </a:cubicBezTo>
                  <a:cubicBezTo>
                    <a:pt x="4029" y="848"/>
                    <a:pt x="4052" y="945"/>
                    <a:pt x="4068" y="1047"/>
                  </a:cubicBezTo>
                  <a:cubicBezTo>
                    <a:pt x="4074" y="1121"/>
                    <a:pt x="4074" y="1200"/>
                    <a:pt x="4068" y="1291"/>
                  </a:cubicBezTo>
                  <a:cubicBezTo>
                    <a:pt x="4068" y="1343"/>
                    <a:pt x="4091" y="1393"/>
                    <a:pt x="4136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6" y="1445"/>
                    <a:pt x="4290" y="1433"/>
                    <a:pt x="4319" y="1404"/>
                  </a:cubicBezTo>
                  <a:cubicBezTo>
                    <a:pt x="4353" y="1377"/>
                    <a:pt x="4387" y="1348"/>
                    <a:pt x="4421" y="1320"/>
                  </a:cubicBezTo>
                  <a:cubicBezTo>
                    <a:pt x="4501" y="1268"/>
                    <a:pt x="4585" y="1223"/>
                    <a:pt x="4676" y="1189"/>
                  </a:cubicBezTo>
                  <a:cubicBezTo>
                    <a:pt x="4790" y="1149"/>
                    <a:pt x="4915" y="1121"/>
                    <a:pt x="5041" y="1104"/>
                  </a:cubicBezTo>
                  <a:cubicBezTo>
                    <a:pt x="5086" y="1104"/>
                    <a:pt x="5125" y="1097"/>
                    <a:pt x="5165" y="1097"/>
                  </a:cubicBezTo>
                  <a:cubicBezTo>
                    <a:pt x="5251" y="1097"/>
                    <a:pt x="5335" y="1110"/>
                    <a:pt x="5416" y="1121"/>
                  </a:cubicBezTo>
                  <a:cubicBezTo>
                    <a:pt x="5506" y="1138"/>
                    <a:pt x="5592" y="1160"/>
                    <a:pt x="5671" y="1194"/>
                  </a:cubicBezTo>
                  <a:cubicBezTo>
                    <a:pt x="5710" y="1217"/>
                    <a:pt x="5751" y="1246"/>
                    <a:pt x="5791" y="1268"/>
                  </a:cubicBezTo>
                  <a:cubicBezTo>
                    <a:pt x="5807" y="1291"/>
                    <a:pt x="5830" y="1309"/>
                    <a:pt x="5847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5" y="1393"/>
                    <a:pt x="5881" y="1411"/>
                    <a:pt x="5881" y="1427"/>
                  </a:cubicBezTo>
                  <a:cubicBezTo>
                    <a:pt x="5887" y="1445"/>
                    <a:pt x="5881" y="1462"/>
                    <a:pt x="5881" y="1479"/>
                  </a:cubicBezTo>
                  <a:cubicBezTo>
                    <a:pt x="5875" y="1496"/>
                    <a:pt x="5870" y="1519"/>
                    <a:pt x="5864" y="1535"/>
                  </a:cubicBezTo>
                  <a:cubicBezTo>
                    <a:pt x="5859" y="1541"/>
                    <a:pt x="5859" y="1553"/>
                    <a:pt x="5853" y="1558"/>
                  </a:cubicBezTo>
                  <a:cubicBezTo>
                    <a:pt x="5836" y="1598"/>
                    <a:pt x="5807" y="1637"/>
                    <a:pt x="5778" y="1677"/>
                  </a:cubicBezTo>
                  <a:cubicBezTo>
                    <a:pt x="5710" y="1752"/>
                    <a:pt x="5631" y="1820"/>
                    <a:pt x="5523" y="1899"/>
                  </a:cubicBezTo>
                  <a:cubicBezTo>
                    <a:pt x="5484" y="1933"/>
                    <a:pt x="5466" y="2002"/>
                    <a:pt x="5478" y="2047"/>
                  </a:cubicBezTo>
                  <a:cubicBezTo>
                    <a:pt x="5495" y="2115"/>
                    <a:pt x="5557" y="2161"/>
                    <a:pt x="5620" y="2167"/>
                  </a:cubicBezTo>
                  <a:cubicBezTo>
                    <a:pt x="5733" y="2167"/>
                    <a:pt x="5841" y="2177"/>
                    <a:pt x="5943" y="2195"/>
                  </a:cubicBezTo>
                  <a:cubicBezTo>
                    <a:pt x="6080" y="2217"/>
                    <a:pt x="6200" y="2257"/>
                    <a:pt x="6313" y="2303"/>
                  </a:cubicBezTo>
                  <a:cubicBezTo>
                    <a:pt x="6399" y="2348"/>
                    <a:pt x="6472" y="2393"/>
                    <a:pt x="6535" y="2445"/>
                  </a:cubicBezTo>
                  <a:cubicBezTo>
                    <a:pt x="6586" y="2490"/>
                    <a:pt x="6631" y="2536"/>
                    <a:pt x="6665" y="2581"/>
                  </a:cubicBezTo>
                  <a:cubicBezTo>
                    <a:pt x="6693" y="2626"/>
                    <a:pt x="6722" y="2678"/>
                    <a:pt x="6740" y="2728"/>
                  </a:cubicBezTo>
                  <a:cubicBezTo>
                    <a:pt x="6756" y="2775"/>
                    <a:pt x="6767" y="2825"/>
                    <a:pt x="6779" y="2877"/>
                  </a:cubicBezTo>
                  <a:cubicBezTo>
                    <a:pt x="6779" y="2933"/>
                    <a:pt x="6779" y="2985"/>
                    <a:pt x="6767" y="3041"/>
                  </a:cubicBezTo>
                  <a:cubicBezTo>
                    <a:pt x="6756" y="3103"/>
                    <a:pt x="6733" y="3166"/>
                    <a:pt x="6706" y="3229"/>
                  </a:cubicBezTo>
                  <a:cubicBezTo>
                    <a:pt x="6672" y="3308"/>
                    <a:pt x="6620" y="3376"/>
                    <a:pt x="6563" y="3450"/>
                  </a:cubicBezTo>
                  <a:cubicBezTo>
                    <a:pt x="6483" y="3541"/>
                    <a:pt x="6392" y="3627"/>
                    <a:pt x="6284" y="3706"/>
                  </a:cubicBezTo>
                  <a:cubicBezTo>
                    <a:pt x="6108" y="3825"/>
                    <a:pt x="5898" y="3934"/>
                    <a:pt x="5649" y="4029"/>
                  </a:cubicBezTo>
                  <a:cubicBezTo>
                    <a:pt x="5398" y="4121"/>
                    <a:pt x="5177" y="4173"/>
                    <a:pt x="4960" y="4200"/>
                  </a:cubicBezTo>
                  <a:cubicBezTo>
                    <a:pt x="4910" y="4200"/>
                    <a:pt x="4865" y="4207"/>
                    <a:pt x="4818" y="4207"/>
                  </a:cubicBezTo>
                  <a:cubicBezTo>
                    <a:pt x="4739" y="4207"/>
                    <a:pt x="4666" y="4200"/>
                    <a:pt x="4592" y="4189"/>
                  </a:cubicBezTo>
                  <a:cubicBezTo>
                    <a:pt x="4506" y="4173"/>
                    <a:pt x="4432" y="4149"/>
                    <a:pt x="4364" y="4115"/>
                  </a:cubicBezTo>
                  <a:cubicBezTo>
                    <a:pt x="4307" y="4087"/>
                    <a:pt x="4262" y="4058"/>
                    <a:pt x="4210" y="4019"/>
                  </a:cubicBezTo>
                  <a:cubicBezTo>
                    <a:pt x="4165" y="3979"/>
                    <a:pt x="4125" y="3934"/>
                    <a:pt x="4097" y="3893"/>
                  </a:cubicBezTo>
                  <a:cubicBezTo>
                    <a:pt x="4086" y="3882"/>
                    <a:pt x="4074" y="3866"/>
                    <a:pt x="4068" y="3848"/>
                  </a:cubicBezTo>
                  <a:cubicBezTo>
                    <a:pt x="4040" y="3809"/>
                    <a:pt x="4005" y="3780"/>
                    <a:pt x="3966" y="3764"/>
                  </a:cubicBezTo>
                  <a:cubicBezTo>
                    <a:pt x="3944" y="3757"/>
                    <a:pt x="3926" y="3757"/>
                    <a:pt x="3910" y="3757"/>
                  </a:cubicBezTo>
                  <a:cubicBezTo>
                    <a:pt x="3881" y="3757"/>
                    <a:pt x="3853" y="3764"/>
                    <a:pt x="3824" y="3774"/>
                  </a:cubicBezTo>
                  <a:cubicBezTo>
                    <a:pt x="3756" y="3814"/>
                    <a:pt x="3716" y="3893"/>
                    <a:pt x="3733" y="3968"/>
                  </a:cubicBezTo>
                  <a:cubicBezTo>
                    <a:pt x="3722" y="4002"/>
                    <a:pt x="3711" y="4042"/>
                    <a:pt x="3693" y="4076"/>
                  </a:cubicBezTo>
                  <a:cubicBezTo>
                    <a:pt x="3671" y="4115"/>
                    <a:pt x="3648" y="4155"/>
                    <a:pt x="3625" y="4189"/>
                  </a:cubicBezTo>
                  <a:cubicBezTo>
                    <a:pt x="3596" y="4218"/>
                    <a:pt x="3569" y="4241"/>
                    <a:pt x="3540" y="4268"/>
                  </a:cubicBezTo>
                  <a:cubicBezTo>
                    <a:pt x="3506" y="4291"/>
                    <a:pt x="3467" y="4309"/>
                    <a:pt x="3426" y="4325"/>
                  </a:cubicBezTo>
                  <a:cubicBezTo>
                    <a:pt x="3370" y="4343"/>
                    <a:pt x="3313" y="4359"/>
                    <a:pt x="3255" y="4365"/>
                  </a:cubicBezTo>
                  <a:lnTo>
                    <a:pt x="3187" y="4365"/>
                  </a:lnTo>
                  <a:cubicBezTo>
                    <a:pt x="3137" y="4365"/>
                    <a:pt x="3085" y="4359"/>
                    <a:pt x="3029" y="4354"/>
                  </a:cubicBezTo>
                  <a:cubicBezTo>
                    <a:pt x="2977" y="4343"/>
                    <a:pt x="2932" y="4331"/>
                    <a:pt x="2893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8" y="4234"/>
                    <a:pt x="2756" y="4207"/>
                    <a:pt x="2733" y="4184"/>
                  </a:cubicBezTo>
                  <a:cubicBezTo>
                    <a:pt x="2710" y="4149"/>
                    <a:pt x="2694" y="4110"/>
                    <a:pt x="2676" y="4064"/>
                  </a:cubicBezTo>
                  <a:cubicBezTo>
                    <a:pt x="2642" y="3974"/>
                    <a:pt x="2620" y="3871"/>
                    <a:pt x="2608" y="3735"/>
                  </a:cubicBezTo>
                  <a:cubicBezTo>
                    <a:pt x="2602" y="3701"/>
                    <a:pt x="2602" y="3667"/>
                    <a:pt x="2602" y="3633"/>
                  </a:cubicBezTo>
                  <a:cubicBezTo>
                    <a:pt x="2602" y="3609"/>
                    <a:pt x="2597" y="3586"/>
                    <a:pt x="2586" y="3564"/>
                  </a:cubicBezTo>
                  <a:cubicBezTo>
                    <a:pt x="2568" y="3530"/>
                    <a:pt x="2539" y="3507"/>
                    <a:pt x="2505" y="3496"/>
                  </a:cubicBezTo>
                  <a:cubicBezTo>
                    <a:pt x="2489" y="3491"/>
                    <a:pt x="2478" y="3491"/>
                    <a:pt x="2466" y="3491"/>
                  </a:cubicBezTo>
                  <a:cubicBezTo>
                    <a:pt x="2415" y="3491"/>
                    <a:pt x="2369" y="3513"/>
                    <a:pt x="2347" y="3552"/>
                  </a:cubicBezTo>
                  <a:cubicBezTo>
                    <a:pt x="2324" y="3586"/>
                    <a:pt x="2301" y="3627"/>
                    <a:pt x="2273" y="3654"/>
                  </a:cubicBezTo>
                  <a:cubicBezTo>
                    <a:pt x="2239" y="3701"/>
                    <a:pt x="2193" y="3740"/>
                    <a:pt x="2148" y="3774"/>
                  </a:cubicBezTo>
                  <a:cubicBezTo>
                    <a:pt x="2103" y="3809"/>
                    <a:pt x="2051" y="3832"/>
                    <a:pt x="1994" y="3854"/>
                  </a:cubicBezTo>
                  <a:cubicBezTo>
                    <a:pt x="1933" y="3877"/>
                    <a:pt x="1864" y="3893"/>
                    <a:pt x="1796" y="3900"/>
                  </a:cubicBezTo>
                  <a:cubicBezTo>
                    <a:pt x="1773" y="3905"/>
                    <a:pt x="1750" y="3905"/>
                    <a:pt x="1728" y="3905"/>
                  </a:cubicBezTo>
                  <a:cubicBezTo>
                    <a:pt x="1671" y="3905"/>
                    <a:pt x="1619" y="3900"/>
                    <a:pt x="1563" y="3893"/>
                  </a:cubicBezTo>
                  <a:cubicBezTo>
                    <a:pt x="1477" y="3877"/>
                    <a:pt x="1393" y="3848"/>
                    <a:pt x="1307" y="3809"/>
                  </a:cubicBezTo>
                  <a:cubicBezTo>
                    <a:pt x="1238" y="3774"/>
                    <a:pt x="1170" y="3735"/>
                    <a:pt x="1114" y="3689"/>
                  </a:cubicBezTo>
                  <a:cubicBezTo>
                    <a:pt x="1073" y="3649"/>
                    <a:pt x="1034" y="3609"/>
                    <a:pt x="1005" y="3570"/>
                  </a:cubicBezTo>
                  <a:cubicBezTo>
                    <a:pt x="983" y="3541"/>
                    <a:pt x="966" y="3507"/>
                    <a:pt x="949" y="3468"/>
                  </a:cubicBezTo>
                  <a:cubicBezTo>
                    <a:pt x="937" y="3434"/>
                    <a:pt x="932" y="3405"/>
                    <a:pt x="926" y="3371"/>
                  </a:cubicBezTo>
                  <a:lnTo>
                    <a:pt x="926" y="3313"/>
                  </a:lnTo>
                  <a:cubicBezTo>
                    <a:pt x="926" y="3308"/>
                    <a:pt x="926" y="3297"/>
                    <a:pt x="932" y="3292"/>
                  </a:cubicBezTo>
                  <a:cubicBezTo>
                    <a:pt x="937" y="3258"/>
                    <a:pt x="949" y="3223"/>
                    <a:pt x="960" y="3195"/>
                  </a:cubicBezTo>
                  <a:cubicBezTo>
                    <a:pt x="983" y="3155"/>
                    <a:pt x="1005" y="3116"/>
                    <a:pt x="1034" y="3082"/>
                  </a:cubicBezTo>
                  <a:cubicBezTo>
                    <a:pt x="1086" y="3019"/>
                    <a:pt x="1148" y="2967"/>
                    <a:pt x="1222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73" y="2746"/>
                    <a:pt x="1244" y="2694"/>
                    <a:pt x="1199" y="2666"/>
                  </a:cubicBezTo>
                  <a:cubicBezTo>
                    <a:pt x="1131" y="2626"/>
                    <a:pt x="1073" y="2587"/>
                    <a:pt x="1028" y="2547"/>
                  </a:cubicBezTo>
                  <a:cubicBezTo>
                    <a:pt x="971" y="2495"/>
                    <a:pt x="926" y="2450"/>
                    <a:pt x="887" y="2400"/>
                  </a:cubicBezTo>
                  <a:cubicBezTo>
                    <a:pt x="858" y="2353"/>
                    <a:pt x="829" y="2308"/>
                    <a:pt x="813" y="2257"/>
                  </a:cubicBezTo>
                  <a:cubicBezTo>
                    <a:pt x="795" y="2217"/>
                    <a:pt x="790" y="2172"/>
                    <a:pt x="784" y="2127"/>
                  </a:cubicBezTo>
                  <a:cubicBezTo>
                    <a:pt x="779" y="2081"/>
                    <a:pt x="784" y="2041"/>
                    <a:pt x="790" y="2002"/>
                  </a:cubicBezTo>
                  <a:cubicBezTo>
                    <a:pt x="795" y="1944"/>
                    <a:pt x="813" y="1899"/>
                    <a:pt x="835" y="1847"/>
                  </a:cubicBezTo>
                  <a:cubicBezTo>
                    <a:pt x="858" y="1802"/>
                    <a:pt x="887" y="1757"/>
                    <a:pt x="926" y="1711"/>
                  </a:cubicBezTo>
                  <a:cubicBezTo>
                    <a:pt x="966" y="1661"/>
                    <a:pt x="1017" y="1616"/>
                    <a:pt x="1068" y="1575"/>
                  </a:cubicBezTo>
                  <a:cubicBezTo>
                    <a:pt x="1131" y="1535"/>
                    <a:pt x="1193" y="1501"/>
                    <a:pt x="1262" y="1472"/>
                  </a:cubicBezTo>
                  <a:cubicBezTo>
                    <a:pt x="1330" y="1451"/>
                    <a:pt x="1403" y="1433"/>
                    <a:pt x="1477" y="1427"/>
                  </a:cubicBezTo>
                  <a:cubicBezTo>
                    <a:pt x="1506" y="1422"/>
                    <a:pt x="1529" y="1422"/>
                    <a:pt x="1558" y="1422"/>
                  </a:cubicBezTo>
                  <a:cubicBezTo>
                    <a:pt x="1603" y="1422"/>
                    <a:pt x="1653" y="1427"/>
                    <a:pt x="1710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88" y="1524"/>
                    <a:pt x="2012" y="1535"/>
                    <a:pt x="2035" y="1547"/>
                  </a:cubicBezTo>
                  <a:cubicBezTo>
                    <a:pt x="2062" y="1564"/>
                    <a:pt x="2091" y="1575"/>
                    <a:pt x="2119" y="1575"/>
                  </a:cubicBezTo>
                  <a:cubicBezTo>
                    <a:pt x="2143" y="1575"/>
                    <a:pt x="2164" y="1569"/>
                    <a:pt x="2188" y="1558"/>
                  </a:cubicBezTo>
                  <a:cubicBezTo>
                    <a:pt x="2233" y="1530"/>
                    <a:pt x="2261" y="1485"/>
                    <a:pt x="2267" y="1427"/>
                  </a:cubicBezTo>
                  <a:cubicBezTo>
                    <a:pt x="2273" y="1377"/>
                    <a:pt x="2279" y="1320"/>
                    <a:pt x="2284" y="1268"/>
                  </a:cubicBezTo>
                  <a:cubicBezTo>
                    <a:pt x="2308" y="1155"/>
                    <a:pt x="2342" y="1047"/>
                    <a:pt x="2387" y="939"/>
                  </a:cubicBezTo>
                  <a:cubicBezTo>
                    <a:pt x="2432" y="842"/>
                    <a:pt x="2489" y="756"/>
                    <a:pt x="2552" y="677"/>
                  </a:cubicBezTo>
                  <a:cubicBezTo>
                    <a:pt x="2614" y="609"/>
                    <a:pt x="2683" y="546"/>
                    <a:pt x="2756" y="491"/>
                  </a:cubicBezTo>
                  <a:cubicBezTo>
                    <a:pt x="2830" y="439"/>
                    <a:pt x="2914" y="399"/>
                    <a:pt x="3000" y="365"/>
                  </a:cubicBezTo>
                  <a:cubicBezTo>
                    <a:pt x="3079" y="336"/>
                    <a:pt x="3160" y="313"/>
                    <a:pt x="3244" y="302"/>
                  </a:cubicBezTo>
                  <a:close/>
                  <a:moveTo>
                    <a:pt x="2006" y="5416"/>
                  </a:moveTo>
                  <a:cubicBezTo>
                    <a:pt x="2035" y="5416"/>
                    <a:pt x="2062" y="5416"/>
                    <a:pt x="2085" y="5422"/>
                  </a:cubicBezTo>
                  <a:cubicBezTo>
                    <a:pt x="2114" y="5427"/>
                    <a:pt x="2143" y="5440"/>
                    <a:pt x="2164" y="5445"/>
                  </a:cubicBezTo>
                  <a:cubicBezTo>
                    <a:pt x="2188" y="5456"/>
                    <a:pt x="2205" y="5468"/>
                    <a:pt x="2222" y="5485"/>
                  </a:cubicBezTo>
                  <a:cubicBezTo>
                    <a:pt x="2239" y="5496"/>
                    <a:pt x="2256" y="5513"/>
                    <a:pt x="2267" y="5530"/>
                  </a:cubicBezTo>
                  <a:cubicBezTo>
                    <a:pt x="2284" y="5553"/>
                    <a:pt x="2295" y="5581"/>
                    <a:pt x="2308" y="5605"/>
                  </a:cubicBezTo>
                  <a:cubicBezTo>
                    <a:pt x="2319" y="5639"/>
                    <a:pt x="2324" y="5684"/>
                    <a:pt x="2335" y="5729"/>
                  </a:cubicBezTo>
                  <a:lnTo>
                    <a:pt x="2335" y="5791"/>
                  </a:lnTo>
                  <a:cubicBezTo>
                    <a:pt x="2335" y="5843"/>
                    <a:pt x="2358" y="5888"/>
                    <a:pt x="2398" y="5917"/>
                  </a:cubicBezTo>
                  <a:cubicBezTo>
                    <a:pt x="2421" y="5928"/>
                    <a:pt x="2449" y="5933"/>
                    <a:pt x="2478" y="5933"/>
                  </a:cubicBezTo>
                  <a:cubicBezTo>
                    <a:pt x="2500" y="5933"/>
                    <a:pt x="2518" y="5933"/>
                    <a:pt x="2539" y="5922"/>
                  </a:cubicBezTo>
                  <a:cubicBezTo>
                    <a:pt x="2574" y="5905"/>
                    <a:pt x="2602" y="5888"/>
                    <a:pt x="2636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8" y="5826"/>
                  </a:lnTo>
                  <a:cubicBezTo>
                    <a:pt x="2943" y="5826"/>
                    <a:pt x="2989" y="5831"/>
                    <a:pt x="3034" y="5836"/>
                  </a:cubicBezTo>
                  <a:cubicBezTo>
                    <a:pt x="3103" y="5849"/>
                    <a:pt x="3165" y="5871"/>
                    <a:pt x="3228" y="5899"/>
                  </a:cubicBezTo>
                  <a:cubicBezTo>
                    <a:pt x="3289" y="5928"/>
                    <a:pt x="3347" y="5962"/>
                    <a:pt x="3404" y="6007"/>
                  </a:cubicBezTo>
                  <a:cubicBezTo>
                    <a:pt x="3444" y="6041"/>
                    <a:pt x="3478" y="6082"/>
                    <a:pt x="3512" y="6127"/>
                  </a:cubicBezTo>
                  <a:cubicBezTo>
                    <a:pt x="3535" y="6156"/>
                    <a:pt x="3551" y="6190"/>
                    <a:pt x="3562" y="6224"/>
                  </a:cubicBezTo>
                  <a:cubicBezTo>
                    <a:pt x="3575" y="6246"/>
                    <a:pt x="3580" y="6269"/>
                    <a:pt x="3585" y="6297"/>
                  </a:cubicBezTo>
                  <a:cubicBezTo>
                    <a:pt x="3585" y="6314"/>
                    <a:pt x="3585" y="6331"/>
                    <a:pt x="3580" y="6348"/>
                  </a:cubicBezTo>
                  <a:cubicBezTo>
                    <a:pt x="3580" y="6366"/>
                    <a:pt x="3575" y="6376"/>
                    <a:pt x="3569" y="6394"/>
                  </a:cubicBezTo>
                  <a:cubicBezTo>
                    <a:pt x="3557" y="6405"/>
                    <a:pt x="3551" y="6423"/>
                    <a:pt x="3540" y="6434"/>
                  </a:cubicBezTo>
                  <a:cubicBezTo>
                    <a:pt x="3528" y="6450"/>
                    <a:pt x="3512" y="6468"/>
                    <a:pt x="3494" y="6479"/>
                  </a:cubicBezTo>
                  <a:cubicBezTo>
                    <a:pt x="3460" y="6502"/>
                    <a:pt x="3426" y="6518"/>
                    <a:pt x="3386" y="6536"/>
                  </a:cubicBezTo>
                  <a:cubicBezTo>
                    <a:pt x="3307" y="6565"/>
                    <a:pt x="3216" y="6581"/>
                    <a:pt x="3108" y="6593"/>
                  </a:cubicBezTo>
                  <a:cubicBezTo>
                    <a:pt x="3085" y="6593"/>
                    <a:pt x="3063" y="6599"/>
                    <a:pt x="3040" y="6610"/>
                  </a:cubicBezTo>
                  <a:cubicBezTo>
                    <a:pt x="3017" y="6621"/>
                    <a:pt x="3000" y="6638"/>
                    <a:pt x="2989" y="6662"/>
                  </a:cubicBezTo>
                  <a:cubicBezTo>
                    <a:pt x="2972" y="6683"/>
                    <a:pt x="2966" y="6707"/>
                    <a:pt x="2966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9" y="6877"/>
                  </a:lnTo>
                  <a:cubicBezTo>
                    <a:pt x="3063" y="6927"/>
                    <a:pt x="3097" y="6985"/>
                    <a:pt x="3119" y="7047"/>
                  </a:cubicBezTo>
                  <a:cubicBezTo>
                    <a:pt x="3137" y="7092"/>
                    <a:pt x="3148" y="7139"/>
                    <a:pt x="3153" y="7189"/>
                  </a:cubicBezTo>
                  <a:cubicBezTo>
                    <a:pt x="3160" y="7234"/>
                    <a:pt x="3153" y="7286"/>
                    <a:pt x="3148" y="7331"/>
                  </a:cubicBezTo>
                  <a:cubicBezTo>
                    <a:pt x="3137" y="7383"/>
                    <a:pt x="3126" y="7428"/>
                    <a:pt x="3103" y="7473"/>
                  </a:cubicBezTo>
                  <a:cubicBezTo>
                    <a:pt x="3079" y="7519"/>
                    <a:pt x="3051" y="7564"/>
                    <a:pt x="3017" y="7609"/>
                  </a:cubicBezTo>
                  <a:cubicBezTo>
                    <a:pt x="2972" y="7656"/>
                    <a:pt x="2927" y="7695"/>
                    <a:pt x="2875" y="7735"/>
                  </a:cubicBezTo>
                  <a:cubicBezTo>
                    <a:pt x="2819" y="7774"/>
                    <a:pt x="2751" y="7808"/>
                    <a:pt x="2683" y="7837"/>
                  </a:cubicBezTo>
                  <a:cubicBezTo>
                    <a:pt x="2620" y="7860"/>
                    <a:pt x="2552" y="7877"/>
                    <a:pt x="2489" y="7882"/>
                  </a:cubicBezTo>
                  <a:lnTo>
                    <a:pt x="2437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11" y="7848"/>
                    <a:pt x="2159" y="7826"/>
                  </a:cubicBezTo>
                  <a:cubicBezTo>
                    <a:pt x="2114" y="7803"/>
                    <a:pt x="2074" y="7774"/>
                    <a:pt x="2035" y="7746"/>
                  </a:cubicBezTo>
                  <a:cubicBezTo>
                    <a:pt x="1988" y="7706"/>
                    <a:pt x="1949" y="7661"/>
                    <a:pt x="1915" y="7616"/>
                  </a:cubicBezTo>
                  <a:cubicBezTo>
                    <a:pt x="1892" y="7593"/>
                    <a:pt x="1858" y="7575"/>
                    <a:pt x="1823" y="7575"/>
                  </a:cubicBezTo>
                  <a:cubicBezTo>
                    <a:pt x="1802" y="7575"/>
                    <a:pt x="1784" y="7582"/>
                    <a:pt x="1768" y="7587"/>
                  </a:cubicBezTo>
                  <a:cubicBezTo>
                    <a:pt x="1739" y="7604"/>
                    <a:pt x="1716" y="7633"/>
                    <a:pt x="1705" y="7661"/>
                  </a:cubicBezTo>
                  <a:cubicBezTo>
                    <a:pt x="1705" y="7678"/>
                    <a:pt x="1699" y="7695"/>
                    <a:pt x="1705" y="7712"/>
                  </a:cubicBezTo>
                  <a:lnTo>
                    <a:pt x="1694" y="7724"/>
                  </a:lnTo>
                  <a:cubicBezTo>
                    <a:pt x="1671" y="7753"/>
                    <a:pt x="1642" y="7780"/>
                    <a:pt x="1613" y="7798"/>
                  </a:cubicBezTo>
                  <a:cubicBezTo>
                    <a:pt x="1579" y="7821"/>
                    <a:pt x="1545" y="7843"/>
                    <a:pt x="1506" y="7855"/>
                  </a:cubicBezTo>
                  <a:cubicBezTo>
                    <a:pt x="1455" y="7877"/>
                    <a:pt x="1398" y="7889"/>
                    <a:pt x="1341" y="7894"/>
                  </a:cubicBezTo>
                  <a:cubicBezTo>
                    <a:pt x="1319" y="7894"/>
                    <a:pt x="1301" y="7900"/>
                    <a:pt x="1285" y="7900"/>
                  </a:cubicBezTo>
                  <a:cubicBezTo>
                    <a:pt x="1238" y="7900"/>
                    <a:pt x="1193" y="7894"/>
                    <a:pt x="1142" y="7889"/>
                  </a:cubicBezTo>
                  <a:cubicBezTo>
                    <a:pt x="1080" y="7871"/>
                    <a:pt x="1023" y="7855"/>
                    <a:pt x="960" y="7826"/>
                  </a:cubicBezTo>
                  <a:cubicBezTo>
                    <a:pt x="915" y="7803"/>
                    <a:pt x="876" y="7780"/>
                    <a:pt x="842" y="7753"/>
                  </a:cubicBezTo>
                  <a:cubicBezTo>
                    <a:pt x="813" y="7724"/>
                    <a:pt x="784" y="7695"/>
                    <a:pt x="761" y="7667"/>
                  </a:cubicBezTo>
                  <a:cubicBezTo>
                    <a:pt x="739" y="7627"/>
                    <a:pt x="716" y="7593"/>
                    <a:pt x="698" y="7548"/>
                  </a:cubicBezTo>
                  <a:cubicBezTo>
                    <a:pt x="682" y="7507"/>
                    <a:pt x="677" y="7473"/>
                    <a:pt x="664" y="7439"/>
                  </a:cubicBezTo>
                  <a:cubicBezTo>
                    <a:pt x="664" y="7428"/>
                    <a:pt x="664" y="7422"/>
                    <a:pt x="671" y="7412"/>
                  </a:cubicBezTo>
                  <a:cubicBezTo>
                    <a:pt x="682" y="7365"/>
                    <a:pt x="693" y="7326"/>
                    <a:pt x="711" y="7281"/>
                  </a:cubicBezTo>
                  <a:lnTo>
                    <a:pt x="716" y="7257"/>
                  </a:lnTo>
                  <a:cubicBezTo>
                    <a:pt x="732" y="7223"/>
                    <a:pt x="745" y="7184"/>
                    <a:pt x="750" y="7144"/>
                  </a:cubicBezTo>
                  <a:cubicBezTo>
                    <a:pt x="756" y="7105"/>
                    <a:pt x="732" y="7064"/>
                    <a:pt x="711" y="7019"/>
                  </a:cubicBezTo>
                  <a:cubicBezTo>
                    <a:pt x="687" y="6968"/>
                    <a:pt x="648" y="6927"/>
                    <a:pt x="625" y="6900"/>
                  </a:cubicBezTo>
                  <a:cubicBezTo>
                    <a:pt x="580" y="6843"/>
                    <a:pt x="522" y="6798"/>
                    <a:pt x="467" y="6746"/>
                  </a:cubicBezTo>
                  <a:cubicBezTo>
                    <a:pt x="404" y="6696"/>
                    <a:pt x="336" y="6633"/>
                    <a:pt x="284" y="6565"/>
                  </a:cubicBezTo>
                  <a:cubicBezTo>
                    <a:pt x="267" y="6542"/>
                    <a:pt x="255" y="6518"/>
                    <a:pt x="250" y="6502"/>
                  </a:cubicBezTo>
                  <a:cubicBezTo>
                    <a:pt x="244" y="6484"/>
                    <a:pt x="239" y="6468"/>
                    <a:pt x="233" y="6445"/>
                  </a:cubicBezTo>
                  <a:cubicBezTo>
                    <a:pt x="233" y="6428"/>
                    <a:pt x="233" y="6411"/>
                    <a:pt x="239" y="6389"/>
                  </a:cubicBezTo>
                  <a:cubicBezTo>
                    <a:pt x="244" y="6360"/>
                    <a:pt x="255" y="6326"/>
                    <a:pt x="273" y="6292"/>
                  </a:cubicBezTo>
                  <a:cubicBezTo>
                    <a:pt x="302" y="6229"/>
                    <a:pt x="341" y="6172"/>
                    <a:pt x="386" y="6116"/>
                  </a:cubicBezTo>
                  <a:cubicBezTo>
                    <a:pt x="415" y="6075"/>
                    <a:pt x="454" y="6048"/>
                    <a:pt x="494" y="6014"/>
                  </a:cubicBezTo>
                  <a:cubicBezTo>
                    <a:pt x="540" y="5980"/>
                    <a:pt x="585" y="5956"/>
                    <a:pt x="630" y="5939"/>
                  </a:cubicBezTo>
                  <a:cubicBezTo>
                    <a:pt x="677" y="5922"/>
                    <a:pt x="716" y="5911"/>
                    <a:pt x="761" y="5905"/>
                  </a:cubicBezTo>
                  <a:lnTo>
                    <a:pt x="795" y="5905"/>
                  </a:lnTo>
                  <a:cubicBezTo>
                    <a:pt x="818" y="5905"/>
                    <a:pt x="842" y="5905"/>
                    <a:pt x="863" y="5911"/>
                  </a:cubicBezTo>
                  <a:cubicBezTo>
                    <a:pt x="897" y="5917"/>
                    <a:pt x="932" y="5928"/>
                    <a:pt x="960" y="5939"/>
                  </a:cubicBezTo>
                  <a:cubicBezTo>
                    <a:pt x="983" y="5956"/>
                    <a:pt x="1012" y="5967"/>
                    <a:pt x="1034" y="5991"/>
                  </a:cubicBezTo>
                  <a:cubicBezTo>
                    <a:pt x="1062" y="6014"/>
                    <a:pt x="1091" y="6048"/>
                    <a:pt x="1114" y="6082"/>
                  </a:cubicBezTo>
                  <a:cubicBezTo>
                    <a:pt x="1136" y="6109"/>
                    <a:pt x="1176" y="6121"/>
                    <a:pt x="1204" y="6121"/>
                  </a:cubicBezTo>
                  <a:cubicBezTo>
                    <a:pt x="1217" y="6121"/>
                    <a:pt x="1222" y="6121"/>
                    <a:pt x="1233" y="6116"/>
                  </a:cubicBezTo>
                  <a:cubicBezTo>
                    <a:pt x="1256" y="6109"/>
                    <a:pt x="1273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1" y="5946"/>
                    <a:pt x="1358" y="5888"/>
                    <a:pt x="1380" y="5836"/>
                  </a:cubicBezTo>
                  <a:cubicBezTo>
                    <a:pt x="1409" y="5781"/>
                    <a:pt x="1443" y="5734"/>
                    <a:pt x="1483" y="5684"/>
                  </a:cubicBezTo>
                  <a:cubicBezTo>
                    <a:pt x="1523" y="5639"/>
                    <a:pt x="1568" y="5592"/>
                    <a:pt x="1619" y="5553"/>
                  </a:cubicBezTo>
                  <a:cubicBezTo>
                    <a:pt x="1676" y="5519"/>
                    <a:pt x="1739" y="5485"/>
                    <a:pt x="1796" y="5456"/>
                  </a:cubicBezTo>
                  <a:cubicBezTo>
                    <a:pt x="1852" y="5440"/>
                    <a:pt x="1915" y="5427"/>
                    <a:pt x="1972" y="5416"/>
                  </a:cubicBezTo>
                  <a:close/>
                  <a:moveTo>
                    <a:pt x="3194" y="7843"/>
                  </a:moveTo>
                  <a:lnTo>
                    <a:pt x="3194" y="7843"/>
                  </a:lnTo>
                  <a:cubicBezTo>
                    <a:pt x="3187" y="7877"/>
                    <a:pt x="3182" y="7911"/>
                    <a:pt x="3176" y="7950"/>
                  </a:cubicBezTo>
                  <a:cubicBezTo>
                    <a:pt x="3171" y="7997"/>
                    <a:pt x="3160" y="8042"/>
                    <a:pt x="3137" y="8087"/>
                  </a:cubicBezTo>
                  <a:cubicBezTo>
                    <a:pt x="3131" y="8099"/>
                    <a:pt x="3126" y="8104"/>
                    <a:pt x="3119" y="8115"/>
                  </a:cubicBezTo>
                  <a:lnTo>
                    <a:pt x="3119" y="8121"/>
                  </a:lnTo>
                  <a:cubicBezTo>
                    <a:pt x="3114" y="8115"/>
                    <a:pt x="3108" y="8115"/>
                    <a:pt x="3103" y="8115"/>
                  </a:cubicBezTo>
                  <a:cubicBezTo>
                    <a:pt x="3092" y="8110"/>
                    <a:pt x="3079" y="8099"/>
                    <a:pt x="3069" y="8087"/>
                  </a:cubicBezTo>
                  <a:cubicBezTo>
                    <a:pt x="3040" y="8065"/>
                    <a:pt x="3011" y="8031"/>
                    <a:pt x="2983" y="8002"/>
                  </a:cubicBezTo>
                  <a:cubicBezTo>
                    <a:pt x="3051" y="7963"/>
                    <a:pt x="3119" y="7911"/>
                    <a:pt x="3176" y="7860"/>
                  </a:cubicBezTo>
                  <a:cubicBezTo>
                    <a:pt x="3182" y="7855"/>
                    <a:pt x="3187" y="7848"/>
                    <a:pt x="3194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7" y="6"/>
                    <a:pt x="3119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64" y="416"/>
                    <a:pt x="2233" y="575"/>
                    <a:pt x="2143" y="746"/>
                  </a:cubicBezTo>
                  <a:cubicBezTo>
                    <a:pt x="2069" y="887"/>
                    <a:pt x="2017" y="1036"/>
                    <a:pt x="1988" y="1189"/>
                  </a:cubicBezTo>
                  <a:lnTo>
                    <a:pt x="1983" y="1189"/>
                  </a:lnTo>
                  <a:cubicBezTo>
                    <a:pt x="1904" y="1160"/>
                    <a:pt x="1823" y="1144"/>
                    <a:pt x="1744" y="1126"/>
                  </a:cubicBezTo>
                  <a:cubicBezTo>
                    <a:pt x="1686" y="1117"/>
                    <a:pt x="1627" y="1113"/>
                    <a:pt x="1569" y="1113"/>
                  </a:cubicBezTo>
                  <a:cubicBezTo>
                    <a:pt x="1485" y="1113"/>
                    <a:pt x="1402" y="1121"/>
                    <a:pt x="1319" y="1138"/>
                  </a:cubicBezTo>
                  <a:cubicBezTo>
                    <a:pt x="1188" y="1160"/>
                    <a:pt x="1068" y="1212"/>
                    <a:pt x="955" y="1280"/>
                  </a:cubicBezTo>
                  <a:cubicBezTo>
                    <a:pt x="842" y="1348"/>
                    <a:pt x="739" y="1438"/>
                    <a:pt x="653" y="1547"/>
                  </a:cubicBezTo>
                  <a:cubicBezTo>
                    <a:pt x="580" y="1637"/>
                    <a:pt x="528" y="1745"/>
                    <a:pt x="494" y="1860"/>
                  </a:cubicBezTo>
                  <a:cubicBezTo>
                    <a:pt x="460" y="1984"/>
                    <a:pt x="454" y="2120"/>
                    <a:pt x="483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9" y="2757"/>
                    <a:pt x="852" y="2814"/>
                  </a:cubicBezTo>
                  <a:cubicBezTo>
                    <a:pt x="716" y="2951"/>
                    <a:pt x="619" y="3127"/>
                    <a:pt x="614" y="3326"/>
                  </a:cubicBezTo>
                  <a:cubicBezTo>
                    <a:pt x="608" y="3547"/>
                    <a:pt x="727" y="3757"/>
                    <a:pt x="892" y="3900"/>
                  </a:cubicBezTo>
                  <a:cubicBezTo>
                    <a:pt x="1113" y="4090"/>
                    <a:pt x="1412" y="4202"/>
                    <a:pt x="1707" y="4202"/>
                  </a:cubicBezTo>
                  <a:cubicBezTo>
                    <a:pt x="1897" y="4202"/>
                    <a:pt x="2086" y="4155"/>
                    <a:pt x="2250" y="4053"/>
                  </a:cubicBezTo>
                  <a:cubicBezTo>
                    <a:pt x="2295" y="4024"/>
                    <a:pt x="2329" y="3995"/>
                    <a:pt x="2369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500" y="4320"/>
                    <a:pt x="2563" y="4399"/>
                    <a:pt x="2642" y="4462"/>
                  </a:cubicBezTo>
                  <a:cubicBezTo>
                    <a:pt x="2722" y="4530"/>
                    <a:pt x="2819" y="4570"/>
                    <a:pt x="2921" y="4598"/>
                  </a:cubicBezTo>
                  <a:cubicBezTo>
                    <a:pt x="3000" y="4615"/>
                    <a:pt x="3080" y="4626"/>
                    <a:pt x="3159" y="4626"/>
                  </a:cubicBezTo>
                  <a:cubicBezTo>
                    <a:pt x="3187" y="4626"/>
                    <a:pt x="3216" y="4624"/>
                    <a:pt x="3244" y="4621"/>
                  </a:cubicBezTo>
                  <a:lnTo>
                    <a:pt x="3244" y="4758"/>
                  </a:lnTo>
                  <a:cubicBezTo>
                    <a:pt x="3244" y="4871"/>
                    <a:pt x="3250" y="4979"/>
                    <a:pt x="3250" y="5093"/>
                  </a:cubicBezTo>
                  <a:lnTo>
                    <a:pt x="3250" y="5434"/>
                  </a:lnTo>
                  <a:cubicBezTo>
                    <a:pt x="3244" y="5485"/>
                    <a:pt x="3244" y="5542"/>
                    <a:pt x="3244" y="5592"/>
                  </a:cubicBezTo>
                  <a:cubicBezTo>
                    <a:pt x="3171" y="5571"/>
                    <a:pt x="3097" y="5553"/>
                    <a:pt x="3017" y="5542"/>
                  </a:cubicBezTo>
                  <a:cubicBezTo>
                    <a:pt x="2980" y="5537"/>
                    <a:pt x="2943" y="5535"/>
                    <a:pt x="2906" y="5535"/>
                  </a:cubicBezTo>
                  <a:cubicBezTo>
                    <a:pt x="2800" y="5535"/>
                    <a:pt x="2692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12" y="5382"/>
                    <a:pt x="2444" y="5309"/>
                    <a:pt x="2369" y="5251"/>
                  </a:cubicBezTo>
                  <a:cubicBezTo>
                    <a:pt x="2295" y="5195"/>
                    <a:pt x="2211" y="5172"/>
                    <a:pt x="2119" y="5155"/>
                  </a:cubicBezTo>
                  <a:cubicBezTo>
                    <a:pt x="2085" y="5149"/>
                    <a:pt x="2051" y="5149"/>
                    <a:pt x="2023" y="5149"/>
                  </a:cubicBezTo>
                  <a:cubicBezTo>
                    <a:pt x="1967" y="5149"/>
                    <a:pt x="1904" y="5155"/>
                    <a:pt x="1847" y="5167"/>
                  </a:cubicBezTo>
                  <a:cubicBezTo>
                    <a:pt x="1755" y="5183"/>
                    <a:pt x="1671" y="5223"/>
                    <a:pt x="1585" y="5264"/>
                  </a:cubicBezTo>
                  <a:cubicBezTo>
                    <a:pt x="1506" y="5309"/>
                    <a:pt x="1427" y="5371"/>
                    <a:pt x="1353" y="5440"/>
                  </a:cubicBezTo>
                  <a:cubicBezTo>
                    <a:pt x="1285" y="5508"/>
                    <a:pt x="1222" y="5587"/>
                    <a:pt x="1176" y="5673"/>
                  </a:cubicBezTo>
                  <a:cubicBezTo>
                    <a:pt x="1159" y="5700"/>
                    <a:pt x="1148" y="5729"/>
                    <a:pt x="1136" y="5763"/>
                  </a:cubicBezTo>
                  <a:cubicBezTo>
                    <a:pt x="1086" y="5729"/>
                    <a:pt x="1034" y="5707"/>
                    <a:pt x="978" y="5689"/>
                  </a:cubicBezTo>
                  <a:cubicBezTo>
                    <a:pt x="925" y="5674"/>
                    <a:pt x="869" y="5667"/>
                    <a:pt x="813" y="5667"/>
                  </a:cubicBezTo>
                  <a:cubicBezTo>
                    <a:pt x="744" y="5667"/>
                    <a:pt x="674" y="5678"/>
                    <a:pt x="608" y="5700"/>
                  </a:cubicBezTo>
                  <a:cubicBezTo>
                    <a:pt x="352" y="5775"/>
                    <a:pt x="160" y="5985"/>
                    <a:pt x="51" y="6229"/>
                  </a:cubicBezTo>
                  <a:cubicBezTo>
                    <a:pt x="16" y="6321"/>
                    <a:pt x="0" y="6423"/>
                    <a:pt x="23" y="6518"/>
                  </a:cubicBezTo>
                  <a:cubicBezTo>
                    <a:pt x="40" y="6610"/>
                    <a:pt x="91" y="6683"/>
                    <a:pt x="153" y="6746"/>
                  </a:cubicBezTo>
                  <a:cubicBezTo>
                    <a:pt x="262" y="6872"/>
                    <a:pt x="409" y="6962"/>
                    <a:pt x="512" y="7092"/>
                  </a:cubicBezTo>
                  <a:cubicBezTo>
                    <a:pt x="522" y="7110"/>
                    <a:pt x="535" y="7127"/>
                    <a:pt x="546" y="7144"/>
                  </a:cubicBezTo>
                  <a:cubicBezTo>
                    <a:pt x="528" y="7200"/>
                    <a:pt x="506" y="7257"/>
                    <a:pt x="488" y="7315"/>
                  </a:cubicBezTo>
                  <a:cubicBezTo>
                    <a:pt x="483" y="7354"/>
                    <a:pt x="472" y="7394"/>
                    <a:pt x="472" y="7433"/>
                  </a:cubicBezTo>
                  <a:cubicBezTo>
                    <a:pt x="472" y="7485"/>
                    <a:pt x="488" y="7530"/>
                    <a:pt x="506" y="7575"/>
                  </a:cubicBezTo>
                  <a:cubicBezTo>
                    <a:pt x="535" y="7661"/>
                    <a:pt x="574" y="7740"/>
                    <a:pt x="630" y="7808"/>
                  </a:cubicBezTo>
                  <a:cubicBezTo>
                    <a:pt x="687" y="7882"/>
                    <a:pt x="767" y="7939"/>
                    <a:pt x="847" y="7979"/>
                  </a:cubicBezTo>
                  <a:cubicBezTo>
                    <a:pt x="979" y="8048"/>
                    <a:pt x="1128" y="8081"/>
                    <a:pt x="1276" y="8081"/>
                  </a:cubicBezTo>
                  <a:cubicBezTo>
                    <a:pt x="1325" y="8081"/>
                    <a:pt x="1373" y="8077"/>
                    <a:pt x="1421" y="8070"/>
                  </a:cubicBezTo>
                  <a:cubicBezTo>
                    <a:pt x="1568" y="8047"/>
                    <a:pt x="1705" y="7979"/>
                    <a:pt x="1802" y="7871"/>
                  </a:cubicBezTo>
                  <a:cubicBezTo>
                    <a:pt x="1813" y="7882"/>
                    <a:pt x="1818" y="7889"/>
                    <a:pt x="1830" y="7900"/>
                  </a:cubicBezTo>
                  <a:cubicBezTo>
                    <a:pt x="1870" y="7945"/>
                    <a:pt x="1920" y="7984"/>
                    <a:pt x="1972" y="8018"/>
                  </a:cubicBezTo>
                  <a:cubicBezTo>
                    <a:pt x="1988" y="8031"/>
                    <a:pt x="2006" y="8042"/>
                    <a:pt x="2023" y="8047"/>
                  </a:cubicBezTo>
                  <a:cubicBezTo>
                    <a:pt x="2051" y="8110"/>
                    <a:pt x="2074" y="8162"/>
                    <a:pt x="2114" y="8218"/>
                  </a:cubicBezTo>
                  <a:cubicBezTo>
                    <a:pt x="2153" y="8275"/>
                    <a:pt x="2198" y="8325"/>
                    <a:pt x="2250" y="8372"/>
                  </a:cubicBezTo>
                  <a:cubicBezTo>
                    <a:pt x="2353" y="8462"/>
                    <a:pt x="2466" y="8537"/>
                    <a:pt x="2574" y="8621"/>
                  </a:cubicBezTo>
                  <a:lnTo>
                    <a:pt x="2568" y="8616"/>
                  </a:lnTo>
                  <a:lnTo>
                    <a:pt x="2568" y="8616"/>
                  </a:lnTo>
                  <a:cubicBezTo>
                    <a:pt x="2574" y="8621"/>
                    <a:pt x="2574" y="8621"/>
                    <a:pt x="2580" y="8627"/>
                  </a:cubicBezTo>
                  <a:cubicBezTo>
                    <a:pt x="2580" y="8627"/>
                    <a:pt x="2586" y="8627"/>
                    <a:pt x="2586" y="8632"/>
                  </a:cubicBezTo>
                  <a:cubicBezTo>
                    <a:pt x="2636" y="8673"/>
                    <a:pt x="2676" y="8718"/>
                    <a:pt x="2717" y="8769"/>
                  </a:cubicBezTo>
                  <a:cubicBezTo>
                    <a:pt x="2733" y="8803"/>
                    <a:pt x="2751" y="8831"/>
                    <a:pt x="2767" y="8865"/>
                  </a:cubicBezTo>
                  <a:cubicBezTo>
                    <a:pt x="2790" y="8939"/>
                    <a:pt x="2807" y="9025"/>
                    <a:pt x="2819" y="9104"/>
                  </a:cubicBezTo>
                  <a:cubicBezTo>
                    <a:pt x="2830" y="9280"/>
                    <a:pt x="2812" y="9463"/>
                    <a:pt x="2785" y="9633"/>
                  </a:cubicBezTo>
                  <a:cubicBezTo>
                    <a:pt x="2751" y="9825"/>
                    <a:pt x="2704" y="10014"/>
                    <a:pt x="2659" y="10207"/>
                  </a:cubicBezTo>
                  <a:cubicBezTo>
                    <a:pt x="2636" y="10292"/>
                    <a:pt x="2620" y="10378"/>
                    <a:pt x="2602" y="10462"/>
                  </a:cubicBezTo>
                  <a:cubicBezTo>
                    <a:pt x="2591" y="10514"/>
                    <a:pt x="2586" y="10559"/>
                    <a:pt x="2580" y="10604"/>
                  </a:cubicBezTo>
                  <a:cubicBezTo>
                    <a:pt x="2574" y="10638"/>
                    <a:pt x="2574" y="10678"/>
                    <a:pt x="2563" y="10712"/>
                  </a:cubicBezTo>
                  <a:cubicBezTo>
                    <a:pt x="2563" y="10730"/>
                    <a:pt x="2568" y="10753"/>
                    <a:pt x="2580" y="10769"/>
                  </a:cubicBezTo>
                  <a:cubicBezTo>
                    <a:pt x="2591" y="10798"/>
                    <a:pt x="2620" y="10821"/>
                    <a:pt x="2649" y="10826"/>
                  </a:cubicBezTo>
                  <a:cubicBezTo>
                    <a:pt x="2659" y="10829"/>
                    <a:pt x="2670" y="10831"/>
                    <a:pt x="2681" y="10831"/>
                  </a:cubicBezTo>
                  <a:cubicBezTo>
                    <a:pt x="2730" y="10831"/>
                    <a:pt x="2781" y="10803"/>
                    <a:pt x="2796" y="10753"/>
                  </a:cubicBezTo>
                  <a:cubicBezTo>
                    <a:pt x="2801" y="10730"/>
                    <a:pt x="2807" y="10706"/>
                    <a:pt x="2819" y="10685"/>
                  </a:cubicBezTo>
                  <a:cubicBezTo>
                    <a:pt x="2824" y="10661"/>
                    <a:pt x="2830" y="10633"/>
                    <a:pt x="2841" y="10610"/>
                  </a:cubicBezTo>
                  <a:cubicBezTo>
                    <a:pt x="2859" y="10559"/>
                    <a:pt x="2875" y="10507"/>
                    <a:pt x="2893" y="10451"/>
                  </a:cubicBezTo>
                  <a:cubicBezTo>
                    <a:pt x="2898" y="10434"/>
                    <a:pt x="2904" y="10412"/>
                    <a:pt x="2909" y="10394"/>
                  </a:cubicBezTo>
                  <a:lnTo>
                    <a:pt x="2904" y="10394"/>
                  </a:lnTo>
                  <a:cubicBezTo>
                    <a:pt x="2938" y="10286"/>
                    <a:pt x="2966" y="10184"/>
                    <a:pt x="2995" y="10076"/>
                  </a:cubicBezTo>
                  <a:cubicBezTo>
                    <a:pt x="3029" y="9940"/>
                    <a:pt x="3058" y="9798"/>
                    <a:pt x="3079" y="9649"/>
                  </a:cubicBezTo>
                  <a:cubicBezTo>
                    <a:pt x="3103" y="9513"/>
                    <a:pt x="3114" y="9382"/>
                    <a:pt x="3114" y="9264"/>
                  </a:cubicBezTo>
                  <a:cubicBezTo>
                    <a:pt x="3114" y="9206"/>
                    <a:pt x="3108" y="9138"/>
                    <a:pt x="3097" y="9064"/>
                  </a:cubicBezTo>
                  <a:cubicBezTo>
                    <a:pt x="3092" y="9007"/>
                    <a:pt x="3074" y="8951"/>
                    <a:pt x="3058" y="8899"/>
                  </a:cubicBezTo>
                  <a:cubicBezTo>
                    <a:pt x="3040" y="8844"/>
                    <a:pt x="3011" y="8792"/>
                    <a:pt x="2983" y="8747"/>
                  </a:cubicBezTo>
                  <a:cubicBezTo>
                    <a:pt x="2943" y="8689"/>
                    <a:pt x="2898" y="8644"/>
                    <a:pt x="2853" y="8610"/>
                  </a:cubicBezTo>
                  <a:cubicBezTo>
                    <a:pt x="2767" y="8530"/>
                    <a:pt x="2659" y="8474"/>
                    <a:pt x="2557" y="8422"/>
                  </a:cubicBezTo>
                  <a:cubicBezTo>
                    <a:pt x="2466" y="8377"/>
                    <a:pt x="2358" y="8320"/>
                    <a:pt x="2267" y="8246"/>
                  </a:cubicBezTo>
                  <a:cubicBezTo>
                    <a:pt x="2227" y="8212"/>
                    <a:pt x="2193" y="8178"/>
                    <a:pt x="2164" y="8138"/>
                  </a:cubicBezTo>
                  <a:cubicBezTo>
                    <a:pt x="2159" y="8133"/>
                    <a:pt x="2153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33" y="8133"/>
                    <a:pt x="2273" y="8138"/>
                  </a:cubicBezTo>
                  <a:cubicBezTo>
                    <a:pt x="2335" y="8149"/>
                    <a:pt x="2387" y="8155"/>
                    <a:pt x="2444" y="8155"/>
                  </a:cubicBezTo>
                  <a:cubicBezTo>
                    <a:pt x="2494" y="8155"/>
                    <a:pt x="2552" y="8149"/>
                    <a:pt x="2614" y="8144"/>
                  </a:cubicBezTo>
                  <a:cubicBezTo>
                    <a:pt x="2670" y="8133"/>
                    <a:pt x="2733" y="8115"/>
                    <a:pt x="2801" y="8093"/>
                  </a:cubicBezTo>
                  <a:cubicBezTo>
                    <a:pt x="2841" y="8144"/>
                    <a:pt x="2875" y="8183"/>
                    <a:pt x="2909" y="8218"/>
                  </a:cubicBezTo>
                  <a:cubicBezTo>
                    <a:pt x="2966" y="8275"/>
                    <a:pt x="3024" y="8309"/>
                    <a:pt x="3074" y="8320"/>
                  </a:cubicBezTo>
                  <a:cubicBezTo>
                    <a:pt x="3092" y="8320"/>
                    <a:pt x="3108" y="8325"/>
                    <a:pt x="3119" y="8325"/>
                  </a:cubicBezTo>
                  <a:cubicBezTo>
                    <a:pt x="3137" y="8325"/>
                    <a:pt x="3148" y="8320"/>
                    <a:pt x="3165" y="8320"/>
                  </a:cubicBezTo>
                  <a:cubicBezTo>
                    <a:pt x="3194" y="8314"/>
                    <a:pt x="3221" y="8298"/>
                    <a:pt x="3244" y="8280"/>
                  </a:cubicBezTo>
                  <a:cubicBezTo>
                    <a:pt x="3289" y="8246"/>
                    <a:pt x="3318" y="8196"/>
                    <a:pt x="3336" y="8144"/>
                  </a:cubicBezTo>
                  <a:cubicBezTo>
                    <a:pt x="3364" y="8093"/>
                    <a:pt x="3370" y="8025"/>
                    <a:pt x="3381" y="7973"/>
                  </a:cubicBezTo>
                  <a:cubicBezTo>
                    <a:pt x="3392" y="7916"/>
                    <a:pt x="3399" y="7855"/>
                    <a:pt x="3399" y="7774"/>
                  </a:cubicBezTo>
                  <a:cubicBezTo>
                    <a:pt x="3399" y="7706"/>
                    <a:pt x="3392" y="7638"/>
                    <a:pt x="3386" y="7553"/>
                  </a:cubicBezTo>
                  <a:lnTo>
                    <a:pt x="3386" y="7548"/>
                  </a:lnTo>
                  <a:lnTo>
                    <a:pt x="3386" y="7541"/>
                  </a:lnTo>
                  <a:lnTo>
                    <a:pt x="3386" y="7536"/>
                  </a:lnTo>
                  <a:cubicBezTo>
                    <a:pt x="3420" y="7451"/>
                    <a:pt x="3444" y="7365"/>
                    <a:pt x="3449" y="7281"/>
                  </a:cubicBezTo>
                  <a:cubicBezTo>
                    <a:pt x="3455" y="7173"/>
                    <a:pt x="3438" y="7058"/>
                    <a:pt x="3399" y="6945"/>
                  </a:cubicBezTo>
                  <a:cubicBezTo>
                    <a:pt x="3386" y="6917"/>
                    <a:pt x="3370" y="6882"/>
                    <a:pt x="3358" y="6848"/>
                  </a:cubicBezTo>
                  <a:cubicBezTo>
                    <a:pt x="3523" y="6814"/>
                    <a:pt x="3643" y="6752"/>
                    <a:pt x="3733" y="6662"/>
                  </a:cubicBezTo>
                  <a:cubicBezTo>
                    <a:pt x="3801" y="6593"/>
                    <a:pt x="3847" y="6518"/>
                    <a:pt x="3864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42" y="6104"/>
                    <a:pt x="3801" y="6030"/>
                    <a:pt x="3740" y="5946"/>
                  </a:cubicBezTo>
                  <a:cubicBezTo>
                    <a:pt x="3682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4" y="5712"/>
                  </a:cubicBezTo>
                  <a:lnTo>
                    <a:pt x="3494" y="5707"/>
                  </a:lnTo>
                  <a:lnTo>
                    <a:pt x="3494" y="5673"/>
                  </a:lnTo>
                  <a:cubicBezTo>
                    <a:pt x="3501" y="5626"/>
                    <a:pt x="3494" y="5581"/>
                    <a:pt x="3494" y="5536"/>
                  </a:cubicBezTo>
                  <a:cubicBezTo>
                    <a:pt x="3489" y="5468"/>
                    <a:pt x="3483" y="5405"/>
                    <a:pt x="3472" y="5337"/>
                  </a:cubicBezTo>
                  <a:lnTo>
                    <a:pt x="3472" y="5320"/>
                  </a:lnTo>
                  <a:lnTo>
                    <a:pt x="3467" y="5280"/>
                  </a:lnTo>
                  <a:lnTo>
                    <a:pt x="3449" y="5172"/>
                  </a:lnTo>
                  <a:lnTo>
                    <a:pt x="3433" y="5030"/>
                  </a:lnTo>
                  <a:cubicBezTo>
                    <a:pt x="3420" y="4945"/>
                    <a:pt x="3410" y="4855"/>
                    <a:pt x="3404" y="4769"/>
                  </a:cubicBezTo>
                  <a:lnTo>
                    <a:pt x="3404" y="4786"/>
                  </a:lnTo>
                  <a:cubicBezTo>
                    <a:pt x="3399" y="4724"/>
                    <a:pt x="3392" y="4666"/>
                    <a:pt x="3392" y="4604"/>
                  </a:cubicBezTo>
                  <a:lnTo>
                    <a:pt x="3392" y="4598"/>
                  </a:lnTo>
                  <a:cubicBezTo>
                    <a:pt x="3472" y="4582"/>
                    <a:pt x="3551" y="4553"/>
                    <a:pt x="3614" y="4514"/>
                  </a:cubicBezTo>
                  <a:cubicBezTo>
                    <a:pt x="3733" y="4451"/>
                    <a:pt x="3830" y="4349"/>
                    <a:pt x="3898" y="4223"/>
                  </a:cubicBezTo>
                  <a:cubicBezTo>
                    <a:pt x="3944" y="4268"/>
                    <a:pt x="3995" y="4314"/>
                    <a:pt x="4046" y="4354"/>
                  </a:cubicBezTo>
                  <a:lnTo>
                    <a:pt x="4052" y="4359"/>
                  </a:lnTo>
                  <a:cubicBezTo>
                    <a:pt x="4068" y="4700"/>
                    <a:pt x="4074" y="5041"/>
                    <a:pt x="4080" y="5332"/>
                  </a:cubicBezTo>
                  <a:cubicBezTo>
                    <a:pt x="4086" y="5666"/>
                    <a:pt x="4086" y="6041"/>
                    <a:pt x="4080" y="6468"/>
                  </a:cubicBezTo>
                  <a:cubicBezTo>
                    <a:pt x="4074" y="6848"/>
                    <a:pt x="4063" y="7229"/>
                    <a:pt x="4052" y="7609"/>
                  </a:cubicBezTo>
                  <a:cubicBezTo>
                    <a:pt x="4052" y="7780"/>
                    <a:pt x="4046" y="7957"/>
                    <a:pt x="4040" y="8128"/>
                  </a:cubicBezTo>
                  <a:cubicBezTo>
                    <a:pt x="4034" y="8338"/>
                    <a:pt x="4029" y="8542"/>
                    <a:pt x="4023" y="8752"/>
                  </a:cubicBezTo>
                  <a:cubicBezTo>
                    <a:pt x="4018" y="9030"/>
                    <a:pt x="4005" y="9314"/>
                    <a:pt x="4005" y="9594"/>
                  </a:cubicBezTo>
                  <a:cubicBezTo>
                    <a:pt x="4000" y="9741"/>
                    <a:pt x="4000" y="9883"/>
                    <a:pt x="4000" y="10025"/>
                  </a:cubicBezTo>
                  <a:cubicBezTo>
                    <a:pt x="4000" y="10132"/>
                    <a:pt x="4000" y="10235"/>
                    <a:pt x="3995" y="10344"/>
                  </a:cubicBezTo>
                  <a:cubicBezTo>
                    <a:pt x="4000" y="10383"/>
                    <a:pt x="4000" y="10417"/>
                    <a:pt x="4000" y="10457"/>
                  </a:cubicBezTo>
                  <a:cubicBezTo>
                    <a:pt x="4000" y="10485"/>
                    <a:pt x="4005" y="10507"/>
                    <a:pt x="4029" y="10530"/>
                  </a:cubicBezTo>
                  <a:cubicBezTo>
                    <a:pt x="4046" y="10548"/>
                    <a:pt x="4068" y="10559"/>
                    <a:pt x="4097" y="10559"/>
                  </a:cubicBezTo>
                  <a:cubicBezTo>
                    <a:pt x="4100" y="10559"/>
                    <a:pt x="4103" y="10560"/>
                    <a:pt x="4106" y="10560"/>
                  </a:cubicBezTo>
                  <a:cubicBezTo>
                    <a:pt x="4159" y="10560"/>
                    <a:pt x="4199" y="10517"/>
                    <a:pt x="4199" y="10468"/>
                  </a:cubicBezTo>
                  <a:cubicBezTo>
                    <a:pt x="4210" y="10275"/>
                    <a:pt x="4210" y="10087"/>
                    <a:pt x="4217" y="9900"/>
                  </a:cubicBezTo>
                  <a:cubicBezTo>
                    <a:pt x="4217" y="9707"/>
                    <a:pt x="4222" y="9519"/>
                    <a:pt x="4222" y="9332"/>
                  </a:cubicBezTo>
                  <a:cubicBezTo>
                    <a:pt x="4233" y="8951"/>
                    <a:pt x="4239" y="8571"/>
                    <a:pt x="4244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62" y="6667"/>
                    <a:pt x="4256" y="6286"/>
                    <a:pt x="4251" y="5905"/>
                  </a:cubicBezTo>
                  <a:cubicBezTo>
                    <a:pt x="4244" y="5621"/>
                    <a:pt x="4233" y="5343"/>
                    <a:pt x="4222" y="5065"/>
                  </a:cubicBezTo>
                  <a:cubicBezTo>
                    <a:pt x="4217" y="4916"/>
                    <a:pt x="4210" y="4774"/>
                    <a:pt x="4199" y="4632"/>
                  </a:cubicBezTo>
                  <a:cubicBezTo>
                    <a:pt x="4199" y="4570"/>
                    <a:pt x="4194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5" y="4572"/>
                    <a:pt x="4722" y="4575"/>
                    <a:pt x="4779" y="4575"/>
                  </a:cubicBezTo>
                  <a:cubicBezTo>
                    <a:pt x="4892" y="4575"/>
                    <a:pt x="5004" y="4562"/>
                    <a:pt x="5114" y="4548"/>
                  </a:cubicBezTo>
                  <a:cubicBezTo>
                    <a:pt x="5274" y="4525"/>
                    <a:pt x="5432" y="4480"/>
                    <a:pt x="5592" y="4428"/>
                  </a:cubicBezTo>
                  <a:cubicBezTo>
                    <a:pt x="5898" y="4325"/>
                    <a:pt x="6205" y="4184"/>
                    <a:pt x="6472" y="3990"/>
                  </a:cubicBezTo>
                  <a:cubicBezTo>
                    <a:pt x="6603" y="3900"/>
                    <a:pt x="6717" y="3791"/>
                    <a:pt x="6819" y="3667"/>
                  </a:cubicBezTo>
                  <a:cubicBezTo>
                    <a:pt x="6910" y="3559"/>
                    <a:pt x="6978" y="3444"/>
                    <a:pt x="7029" y="3313"/>
                  </a:cubicBezTo>
                  <a:cubicBezTo>
                    <a:pt x="7097" y="3150"/>
                    <a:pt x="7115" y="2967"/>
                    <a:pt x="7086" y="2786"/>
                  </a:cubicBezTo>
                  <a:cubicBezTo>
                    <a:pt x="7063" y="2610"/>
                    <a:pt x="6972" y="2445"/>
                    <a:pt x="6858" y="2314"/>
                  </a:cubicBezTo>
                  <a:cubicBezTo>
                    <a:pt x="6722" y="2167"/>
                    <a:pt x="6546" y="2059"/>
                    <a:pt x="6365" y="1991"/>
                  </a:cubicBezTo>
                  <a:cubicBezTo>
                    <a:pt x="6262" y="1944"/>
                    <a:pt x="6160" y="1922"/>
                    <a:pt x="6051" y="1899"/>
                  </a:cubicBezTo>
                  <a:cubicBezTo>
                    <a:pt x="6029" y="1899"/>
                    <a:pt x="6012" y="1894"/>
                    <a:pt x="5995" y="1888"/>
                  </a:cubicBezTo>
                  <a:cubicBezTo>
                    <a:pt x="6097" y="1768"/>
                    <a:pt x="6177" y="1632"/>
                    <a:pt x="6187" y="1467"/>
                  </a:cubicBezTo>
                  <a:cubicBezTo>
                    <a:pt x="6200" y="1252"/>
                    <a:pt x="6051" y="1070"/>
                    <a:pt x="5870" y="961"/>
                  </a:cubicBezTo>
                  <a:cubicBezTo>
                    <a:pt x="5671" y="849"/>
                    <a:pt x="5431" y="802"/>
                    <a:pt x="5198" y="802"/>
                  </a:cubicBezTo>
                  <a:cubicBezTo>
                    <a:pt x="5185" y="802"/>
                    <a:pt x="5172" y="803"/>
                    <a:pt x="5159" y="803"/>
                  </a:cubicBezTo>
                  <a:cubicBezTo>
                    <a:pt x="4886" y="803"/>
                    <a:pt x="4608" y="871"/>
                    <a:pt x="4364" y="1002"/>
                  </a:cubicBezTo>
                  <a:lnTo>
                    <a:pt x="4364" y="1007"/>
                  </a:lnTo>
                  <a:cubicBezTo>
                    <a:pt x="4341" y="837"/>
                    <a:pt x="4301" y="666"/>
                    <a:pt x="4217" y="518"/>
                  </a:cubicBezTo>
                  <a:cubicBezTo>
                    <a:pt x="4165" y="422"/>
                    <a:pt x="4097" y="331"/>
                    <a:pt x="4018" y="257"/>
                  </a:cubicBezTo>
                  <a:cubicBezTo>
                    <a:pt x="3932" y="184"/>
                    <a:pt x="3842" y="126"/>
                    <a:pt x="3733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2"/>
            <p:cNvSpPr/>
            <p:nvPr/>
          </p:nvSpPr>
          <p:spPr>
            <a:xfrm flipH="1">
              <a:off x="1601712" y="3485214"/>
              <a:ext cx="56874" cy="193453"/>
            </a:xfrm>
            <a:custGeom>
              <a:avLst/>
              <a:gdLst/>
              <a:ahLst/>
              <a:cxnLst/>
              <a:rect l="l" t="t" r="r" b="b"/>
              <a:pathLst>
                <a:path w="1933" h="6575" extrusionOk="0">
                  <a:moveTo>
                    <a:pt x="1744" y="0"/>
                  </a:moveTo>
                  <a:cubicBezTo>
                    <a:pt x="1676" y="126"/>
                    <a:pt x="1581" y="228"/>
                    <a:pt x="1466" y="291"/>
                  </a:cubicBezTo>
                  <a:cubicBezTo>
                    <a:pt x="1398" y="330"/>
                    <a:pt x="1324" y="359"/>
                    <a:pt x="1240" y="375"/>
                  </a:cubicBezTo>
                  <a:cubicBezTo>
                    <a:pt x="1245" y="438"/>
                    <a:pt x="1245" y="501"/>
                    <a:pt x="1251" y="563"/>
                  </a:cubicBezTo>
                  <a:lnTo>
                    <a:pt x="1251" y="540"/>
                  </a:lnTo>
                  <a:cubicBezTo>
                    <a:pt x="1256" y="632"/>
                    <a:pt x="1267" y="722"/>
                    <a:pt x="1279" y="807"/>
                  </a:cubicBezTo>
                  <a:lnTo>
                    <a:pt x="1296" y="949"/>
                  </a:lnTo>
                  <a:lnTo>
                    <a:pt x="1313" y="1057"/>
                  </a:lnTo>
                  <a:lnTo>
                    <a:pt x="1319" y="1097"/>
                  </a:lnTo>
                  <a:lnTo>
                    <a:pt x="1319" y="1114"/>
                  </a:lnTo>
                  <a:cubicBezTo>
                    <a:pt x="1330" y="1177"/>
                    <a:pt x="1335" y="1245"/>
                    <a:pt x="1342" y="1313"/>
                  </a:cubicBezTo>
                  <a:cubicBezTo>
                    <a:pt x="1347" y="1358"/>
                    <a:pt x="1347" y="1403"/>
                    <a:pt x="1347" y="1450"/>
                  </a:cubicBezTo>
                  <a:cubicBezTo>
                    <a:pt x="1347" y="1461"/>
                    <a:pt x="1342" y="1472"/>
                    <a:pt x="1342" y="1489"/>
                  </a:cubicBezTo>
                  <a:cubicBezTo>
                    <a:pt x="1364" y="1506"/>
                    <a:pt x="1387" y="1518"/>
                    <a:pt x="1403" y="1534"/>
                  </a:cubicBezTo>
                  <a:cubicBezTo>
                    <a:pt x="1461" y="1579"/>
                    <a:pt x="1529" y="1642"/>
                    <a:pt x="1592" y="1723"/>
                  </a:cubicBezTo>
                  <a:cubicBezTo>
                    <a:pt x="1649" y="1807"/>
                    <a:pt x="1688" y="1881"/>
                    <a:pt x="1710" y="1961"/>
                  </a:cubicBezTo>
                  <a:cubicBezTo>
                    <a:pt x="1733" y="2046"/>
                    <a:pt x="1733" y="2132"/>
                    <a:pt x="1710" y="2216"/>
                  </a:cubicBezTo>
                  <a:cubicBezTo>
                    <a:pt x="1694" y="2295"/>
                    <a:pt x="1649" y="2370"/>
                    <a:pt x="1586" y="2432"/>
                  </a:cubicBezTo>
                  <a:cubicBezTo>
                    <a:pt x="1495" y="2529"/>
                    <a:pt x="1369" y="2591"/>
                    <a:pt x="1206" y="2625"/>
                  </a:cubicBezTo>
                  <a:cubicBezTo>
                    <a:pt x="1222" y="2659"/>
                    <a:pt x="1233" y="2694"/>
                    <a:pt x="1245" y="2722"/>
                  </a:cubicBezTo>
                  <a:cubicBezTo>
                    <a:pt x="1285" y="2835"/>
                    <a:pt x="1301" y="2950"/>
                    <a:pt x="1296" y="3058"/>
                  </a:cubicBezTo>
                  <a:cubicBezTo>
                    <a:pt x="1290" y="3148"/>
                    <a:pt x="1267" y="3234"/>
                    <a:pt x="1233" y="3318"/>
                  </a:cubicBezTo>
                  <a:lnTo>
                    <a:pt x="1233" y="3330"/>
                  </a:lnTo>
                  <a:cubicBezTo>
                    <a:pt x="1245" y="3415"/>
                    <a:pt x="1245" y="3483"/>
                    <a:pt x="1245" y="3551"/>
                  </a:cubicBezTo>
                  <a:cubicBezTo>
                    <a:pt x="1245" y="3632"/>
                    <a:pt x="1240" y="3693"/>
                    <a:pt x="1227" y="3750"/>
                  </a:cubicBezTo>
                  <a:cubicBezTo>
                    <a:pt x="1222" y="3802"/>
                    <a:pt x="1211" y="3870"/>
                    <a:pt x="1188" y="3921"/>
                  </a:cubicBezTo>
                  <a:cubicBezTo>
                    <a:pt x="1165" y="3973"/>
                    <a:pt x="1137" y="4023"/>
                    <a:pt x="1097" y="4057"/>
                  </a:cubicBezTo>
                  <a:cubicBezTo>
                    <a:pt x="1069" y="4075"/>
                    <a:pt x="1046" y="4091"/>
                    <a:pt x="1012" y="4097"/>
                  </a:cubicBezTo>
                  <a:cubicBezTo>
                    <a:pt x="1001" y="4097"/>
                    <a:pt x="983" y="4102"/>
                    <a:pt x="972" y="4102"/>
                  </a:cubicBezTo>
                  <a:cubicBezTo>
                    <a:pt x="955" y="4102"/>
                    <a:pt x="938" y="4097"/>
                    <a:pt x="921" y="4097"/>
                  </a:cubicBezTo>
                  <a:cubicBezTo>
                    <a:pt x="870" y="4086"/>
                    <a:pt x="818" y="4052"/>
                    <a:pt x="762" y="3995"/>
                  </a:cubicBezTo>
                  <a:cubicBezTo>
                    <a:pt x="721" y="3960"/>
                    <a:pt x="687" y="3921"/>
                    <a:pt x="653" y="3870"/>
                  </a:cubicBezTo>
                  <a:cubicBezTo>
                    <a:pt x="580" y="3892"/>
                    <a:pt x="524" y="3910"/>
                    <a:pt x="461" y="3921"/>
                  </a:cubicBezTo>
                  <a:cubicBezTo>
                    <a:pt x="398" y="3926"/>
                    <a:pt x="346" y="3932"/>
                    <a:pt x="291" y="3932"/>
                  </a:cubicBezTo>
                  <a:cubicBezTo>
                    <a:pt x="233" y="3932"/>
                    <a:pt x="183" y="3926"/>
                    <a:pt x="120" y="3915"/>
                  </a:cubicBezTo>
                  <a:cubicBezTo>
                    <a:pt x="81" y="3910"/>
                    <a:pt x="40" y="3898"/>
                    <a:pt x="0" y="3881"/>
                  </a:cubicBezTo>
                  <a:lnTo>
                    <a:pt x="0" y="3881"/>
                  </a:lnTo>
                  <a:cubicBezTo>
                    <a:pt x="0" y="3898"/>
                    <a:pt x="6" y="3905"/>
                    <a:pt x="12" y="3915"/>
                  </a:cubicBezTo>
                  <a:cubicBezTo>
                    <a:pt x="46" y="3955"/>
                    <a:pt x="74" y="3989"/>
                    <a:pt x="115" y="4023"/>
                  </a:cubicBezTo>
                  <a:cubicBezTo>
                    <a:pt x="205" y="4097"/>
                    <a:pt x="312" y="4154"/>
                    <a:pt x="409" y="4199"/>
                  </a:cubicBezTo>
                  <a:cubicBezTo>
                    <a:pt x="506" y="4251"/>
                    <a:pt x="614" y="4307"/>
                    <a:pt x="705" y="4387"/>
                  </a:cubicBezTo>
                  <a:cubicBezTo>
                    <a:pt x="750" y="4421"/>
                    <a:pt x="790" y="4466"/>
                    <a:pt x="831" y="4524"/>
                  </a:cubicBezTo>
                  <a:cubicBezTo>
                    <a:pt x="865" y="4569"/>
                    <a:pt x="887" y="4621"/>
                    <a:pt x="910" y="4676"/>
                  </a:cubicBezTo>
                  <a:cubicBezTo>
                    <a:pt x="926" y="4728"/>
                    <a:pt x="938" y="4784"/>
                    <a:pt x="944" y="4841"/>
                  </a:cubicBezTo>
                  <a:cubicBezTo>
                    <a:pt x="955" y="4915"/>
                    <a:pt x="960" y="4983"/>
                    <a:pt x="960" y="5041"/>
                  </a:cubicBezTo>
                  <a:cubicBezTo>
                    <a:pt x="960" y="5159"/>
                    <a:pt x="949" y="5290"/>
                    <a:pt x="933" y="5426"/>
                  </a:cubicBezTo>
                  <a:cubicBezTo>
                    <a:pt x="904" y="5575"/>
                    <a:pt x="876" y="5717"/>
                    <a:pt x="841" y="5853"/>
                  </a:cubicBezTo>
                  <a:cubicBezTo>
                    <a:pt x="818" y="5961"/>
                    <a:pt x="648" y="6467"/>
                    <a:pt x="619" y="6575"/>
                  </a:cubicBezTo>
                  <a:lnTo>
                    <a:pt x="1904" y="6331"/>
                  </a:lnTo>
                  <a:cubicBezTo>
                    <a:pt x="1904" y="6216"/>
                    <a:pt x="1847" y="5909"/>
                    <a:pt x="1847" y="5802"/>
                  </a:cubicBezTo>
                  <a:cubicBezTo>
                    <a:pt x="1847" y="5660"/>
                    <a:pt x="1853" y="5518"/>
                    <a:pt x="1853" y="5371"/>
                  </a:cubicBezTo>
                  <a:cubicBezTo>
                    <a:pt x="1859" y="5091"/>
                    <a:pt x="1864" y="4807"/>
                    <a:pt x="1870" y="4529"/>
                  </a:cubicBezTo>
                  <a:cubicBezTo>
                    <a:pt x="1875" y="4319"/>
                    <a:pt x="1881" y="4115"/>
                    <a:pt x="1887" y="3905"/>
                  </a:cubicBezTo>
                  <a:cubicBezTo>
                    <a:pt x="1893" y="3734"/>
                    <a:pt x="1898" y="3557"/>
                    <a:pt x="1904" y="3386"/>
                  </a:cubicBezTo>
                  <a:cubicBezTo>
                    <a:pt x="1915" y="3006"/>
                    <a:pt x="1922" y="2625"/>
                    <a:pt x="1927" y="2245"/>
                  </a:cubicBezTo>
                  <a:cubicBezTo>
                    <a:pt x="1932" y="1818"/>
                    <a:pt x="1932" y="1443"/>
                    <a:pt x="1932" y="1102"/>
                  </a:cubicBezTo>
                  <a:cubicBezTo>
                    <a:pt x="1927" y="818"/>
                    <a:pt x="1915" y="477"/>
                    <a:pt x="1898" y="136"/>
                  </a:cubicBezTo>
                  <a:cubicBezTo>
                    <a:pt x="1841" y="91"/>
                    <a:pt x="1791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2"/>
            <p:cNvSpPr/>
            <p:nvPr/>
          </p:nvSpPr>
          <p:spPr>
            <a:xfrm flipH="1">
              <a:off x="1522477" y="3369849"/>
              <a:ext cx="192453" cy="223405"/>
            </a:xfrm>
            <a:custGeom>
              <a:avLst/>
              <a:gdLst/>
              <a:ahLst/>
              <a:cxnLst/>
              <a:rect l="l" t="t" r="r" b="b"/>
              <a:pathLst>
                <a:path w="6541" h="7593" extrusionOk="0">
                  <a:moveTo>
                    <a:pt x="3006" y="0"/>
                  </a:moveTo>
                  <a:cubicBezTo>
                    <a:pt x="2927" y="11"/>
                    <a:pt x="2841" y="34"/>
                    <a:pt x="2762" y="63"/>
                  </a:cubicBezTo>
                  <a:cubicBezTo>
                    <a:pt x="2677" y="97"/>
                    <a:pt x="2597" y="137"/>
                    <a:pt x="2523" y="189"/>
                  </a:cubicBezTo>
                  <a:cubicBezTo>
                    <a:pt x="2450" y="244"/>
                    <a:pt x="2376" y="307"/>
                    <a:pt x="2319" y="375"/>
                  </a:cubicBezTo>
                  <a:cubicBezTo>
                    <a:pt x="2251" y="454"/>
                    <a:pt x="2200" y="546"/>
                    <a:pt x="2148" y="637"/>
                  </a:cubicBezTo>
                  <a:cubicBezTo>
                    <a:pt x="2103" y="745"/>
                    <a:pt x="2069" y="853"/>
                    <a:pt x="2046" y="966"/>
                  </a:cubicBezTo>
                  <a:cubicBezTo>
                    <a:pt x="2041" y="1018"/>
                    <a:pt x="2035" y="1068"/>
                    <a:pt x="2035" y="1125"/>
                  </a:cubicBezTo>
                  <a:cubicBezTo>
                    <a:pt x="2030" y="1183"/>
                    <a:pt x="2001" y="1228"/>
                    <a:pt x="1949" y="1251"/>
                  </a:cubicBezTo>
                  <a:cubicBezTo>
                    <a:pt x="1933" y="1267"/>
                    <a:pt x="1904" y="1273"/>
                    <a:pt x="1881" y="1273"/>
                  </a:cubicBezTo>
                  <a:cubicBezTo>
                    <a:pt x="1852" y="1273"/>
                    <a:pt x="1825" y="1262"/>
                    <a:pt x="1796" y="1245"/>
                  </a:cubicBezTo>
                  <a:cubicBezTo>
                    <a:pt x="1773" y="1233"/>
                    <a:pt x="1757" y="1222"/>
                    <a:pt x="1734" y="1211"/>
                  </a:cubicBezTo>
                  <a:cubicBezTo>
                    <a:pt x="1648" y="1177"/>
                    <a:pt x="1563" y="1149"/>
                    <a:pt x="1472" y="1131"/>
                  </a:cubicBezTo>
                  <a:cubicBezTo>
                    <a:pt x="1421" y="1125"/>
                    <a:pt x="1370" y="1120"/>
                    <a:pt x="1319" y="1120"/>
                  </a:cubicBezTo>
                  <a:cubicBezTo>
                    <a:pt x="1296" y="1120"/>
                    <a:pt x="1267" y="1120"/>
                    <a:pt x="1239" y="1125"/>
                  </a:cubicBezTo>
                  <a:cubicBezTo>
                    <a:pt x="1165" y="1131"/>
                    <a:pt x="1097" y="1149"/>
                    <a:pt x="1029" y="1170"/>
                  </a:cubicBezTo>
                  <a:cubicBezTo>
                    <a:pt x="960" y="1199"/>
                    <a:pt x="892" y="1233"/>
                    <a:pt x="830" y="1273"/>
                  </a:cubicBezTo>
                  <a:cubicBezTo>
                    <a:pt x="779" y="1314"/>
                    <a:pt x="734" y="1359"/>
                    <a:pt x="688" y="1409"/>
                  </a:cubicBezTo>
                  <a:cubicBezTo>
                    <a:pt x="654" y="1455"/>
                    <a:pt x="625" y="1500"/>
                    <a:pt x="598" y="1545"/>
                  </a:cubicBezTo>
                  <a:cubicBezTo>
                    <a:pt x="580" y="1597"/>
                    <a:pt x="564" y="1642"/>
                    <a:pt x="551" y="1700"/>
                  </a:cubicBezTo>
                  <a:cubicBezTo>
                    <a:pt x="546" y="1739"/>
                    <a:pt x="546" y="1779"/>
                    <a:pt x="546" y="1825"/>
                  </a:cubicBezTo>
                  <a:cubicBezTo>
                    <a:pt x="551" y="1870"/>
                    <a:pt x="564" y="1915"/>
                    <a:pt x="574" y="1955"/>
                  </a:cubicBezTo>
                  <a:cubicBezTo>
                    <a:pt x="598" y="2006"/>
                    <a:pt x="619" y="2051"/>
                    <a:pt x="654" y="2098"/>
                  </a:cubicBezTo>
                  <a:cubicBezTo>
                    <a:pt x="688" y="2148"/>
                    <a:pt x="734" y="2193"/>
                    <a:pt x="790" y="2245"/>
                  </a:cubicBezTo>
                  <a:cubicBezTo>
                    <a:pt x="842" y="2285"/>
                    <a:pt x="898" y="2324"/>
                    <a:pt x="960" y="2364"/>
                  </a:cubicBezTo>
                  <a:cubicBezTo>
                    <a:pt x="1007" y="2392"/>
                    <a:pt x="1034" y="2444"/>
                    <a:pt x="1034" y="2500"/>
                  </a:cubicBezTo>
                  <a:cubicBezTo>
                    <a:pt x="1034" y="2541"/>
                    <a:pt x="1012" y="2586"/>
                    <a:pt x="984" y="2609"/>
                  </a:cubicBezTo>
                  <a:cubicBezTo>
                    <a:pt x="910" y="2665"/>
                    <a:pt x="853" y="2717"/>
                    <a:pt x="795" y="2780"/>
                  </a:cubicBezTo>
                  <a:cubicBezTo>
                    <a:pt x="768" y="2814"/>
                    <a:pt x="745" y="2853"/>
                    <a:pt x="722" y="2893"/>
                  </a:cubicBezTo>
                  <a:cubicBezTo>
                    <a:pt x="711" y="2921"/>
                    <a:pt x="700" y="2956"/>
                    <a:pt x="693" y="2990"/>
                  </a:cubicBezTo>
                  <a:cubicBezTo>
                    <a:pt x="688" y="3018"/>
                    <a:pt x="688" y="3046"/>
                    <a:pt x="688" y="3074"/>
                  </a:cubicBezTo>
                  <a:cubicBezTo>
                    <a:pt x="693" y="3103"/>
                    <a:pt x="705" y="3132"/>
                    <a:pt x="711" y="3166"/>
                  </a:cubicBezTo>
                  <a:cubicBezTo>
                    <a:pt x="727" y="3205"/>
                    <a:pt x="750" y="3239"/>
                    <a:pt x="768" y="3268"/>
                  </a:cubicBezTo>
                  <a:cubicBezTo>
                    <a:pt x="802" y="3307"/>
                    <a:pt x="836" y="3347"/>
                    <a:pt x="881" y="3387"/>
                  </a:cubicBezTo>
                  <a:cubicBezTo>
                    <a:pt x="939" y="3433"/>
                    <a:pt x="1000" y="3472"/>
                    <a:pt x="1075" y="3507"/>
                  </a:cubicBezTo>
                  <a:cubicBezTo>
                    <a:pt x="1160" y="3546"/>
                    <a:pt x="1245" y="3575"/>
                    <a:pt x="1330" y="3591"/>
                  </a:cubicBezTo>
                  <a:cubicBezTo>
                    <a:pt x="1382" y="3598"/>
                    <a:pt x="1438" y="3603"/>
                    <a:pt x="1490" y="3603"/>
                  </a:cubicBezTo>
                  <a:cubicBezTo>
                    <a:pt x="1511" y="3603"/>
                    <a:pt x="1535" y="3603"/>
                    <a:pt x="1563" y="3598"/>
                  </a:cubicBezTo>
                  <a:cubicBezTo>
                    <a:pt x="1626" y="3591"/>
                    <a:pt x="1694" y="3575"/>
                    <a:pt x="1762" y="3552"/>
                  </a:cubicBezTo>
                  <a:cubicBezTo>
                    <a:pt x="1813" y="3530"/>
                    <a:pt x="1865" y="3507"/>
                    <a:pt x="1910" y="3472"/>
                  </a:cubicBezTo>
                  <a:cubicBezTo>
                    <a:pt x="1961" y="3438"/>
                    <a:pt x="2001" y="3399"/>
                    <a:pt x="2041" y="3352"/>
                  </a:cubicBezTo>
                  <a:cubicBezTo>
                    <a:pt x="2064" y="3318"/>
                    <a:pt x="2091" y="3284"/>
                    <a:pt x="2114" y="3250"/>
                  </a:cubicBezTo>
                  <a:cubicBezTo>
                    <a:pt x="2137" y="3211"/>
                    <a:pt x="2182" y="3189"/>
                    <a:pt x="2227" y="3189"/>
                  </a:cubicBezTo>
                  <a:cubicBezTo>
                    <a:pt x="2240" y="3189"/>
                    <a:pt x="2256" y="3189"/>
                    <a:pt x="2268" y="3194"/>
                  </a:cubicBezTo>
                  <a:cubicBezTo>
                    <a:pt x="2302" y="3205"/>
                    <a:pt x="2330" y="3228"/>
                    <a:pt x="2347" y="3262"/>
                  </a:cubicBezTo>
                  <a:cubicBezTo>
                    <a:pt x="2358" y="3284"/>
                    <a:pt x="2364" y="3307"/>
                    <a:pt x="2364" y="3331"/>
                  </a:cubicBezTo>
                  <a:cubicBezTo>
                    <a:pt x="2364" y="3365"/>
                    <a:pt x="2371" y="3399"/>
                    <a:pt x="2371" y="3433"/>
                  </a:cubicBezTo>
                  <a:cubicBezTo>
                    <a:pt x="2387" y="3569"/>
                    <a:pt x="2405" y="3672"/>
                    <a:pt x="2439" y="3762"/>
                  </a:cubicBezTo>
                  <a:cubicBezTo>
                    <a:pt x="2455" y="3808"/>
                    <a:pt x="2478" y="3847"/>
                    <a:pt x="2500" y="3882"/>
                  </a:cubicBezTo>
                  <a:cubicBezTo>
                    <a:pt x="2518" y="3905"/>
                    <a:pt x="2541" y="3932"/>
                    <a:pt x="2568" y="3955"/>
                  </a:cubicBezTo>
                  <a:cubicBezTo>
                    <a:pt x="2597" y="3978"/>
                    <a:pt x="2626" y="3995"/>
                    <a:pt x="2654" y="4007"/>
                  </a:cubicBezTo>
                  <a:cubicBezTo>
                    <a:pt x="2699" y="4029"/>
                    <a:pt x="2746" y="4041"/>
                    <a:pt x="2796" y="4052"/>
                  </a:cubicBezTo>
                  <a:cubicBezTo>
                    <a:pt x="2848" y="4057"/>
                    <a:pt x="2904" y="4063"/>
                    <a:pt x="2956" y="4063"/>
                  </a:cubicBezTo>
                  <a:lnTo>
                    <a:pt x="3018" y="4063"/>
                  </a:lnTo>
                  <a:cubicBezTo>
                    <a:pt x="3080" y="4057"/>
                    <a:pt x="3132" y="4041"/>
                    <a:pt x="3189" y="4023"/>
                  </a:cubicBezTo>
                  <a:cubicBezTo>
                    <a:pt x="3234" y="4007"/>
                    <a:pt x="3268" y="3989"/>
                    <a:pt x="3302" y="3966"/>
                  </a:cubicBezTo>
                  <a:cubicBezTo>
                    <a:pt x="3336" y="3939"/>
                    <a:pt x="3365" y="3916"/>
                    <a:pt x="3387" y="3887"/>
                  </a:cubicBezTo>
                  <a:cubicBezTo>
                    <a:pt x="3415" y="3853"/>
                    <a:pt x="3438" y="3813"/>
                    <a:pt x="3462" y="3774"/>
                  </a:cubicBezTo>
                  <a:cubicBezTo>
                    <a:pt x="3472" y="3740"/>
                    <a:pt x="3483" y="3700"/>
                    <a:pt x="3496" y="3666"/>
                  </a:cubicBezTo>
                  <a:cubicBezTo>
                    <a:pt x="3483" y="3591"/>
                    <a:pt x="3523" y="3512"/>
                    <a:pt x="3586" y="3472"/>
                  </a:cubicBezTo>
                  <a:cubicBezTo>
                    <a:pt x="3614" y="3462"/>
                    <a:pt x="3643" y="3455"/>
                    <a:pt x="3672" y="3455"/>
                  </a:cubicBezTo>
                  <a:cubicBezTo>
                    <a:pt x="3688" y="3455"/>
                    <a:pt x="3711" y="3455"/>
                    <a:pt x="3727" y="3462"/>
                  </a:cubicBezTo>
                  <a:cubicBezTo>
                    <a:pt x="3774" y="3478"/>
                    <a:pt x="3808" y="3501"/>
                    <a:pt x="3830" y="3546"/>
                  </a:cubicBezTo>
                  <a:cubicBezTo>
                    <a:pt x="3842" y="3564"/>
                    <a:pt x="3853" y="3580"/>
                    <a:pt x="3858" y="3591"/>
                  </a:cubicBezTo>
                  <a:cubicBezTo>
                    <a:pt x="3893" y="3632"/>
                    <a:pt x="3932" y="3677"/>
                    <a:pt x="3973" y="3717"/>
                  </a:cubicBezTo>
                  <a:cubicBezTo>
                    <a:pt x="4023" y="3756"/>
                    <a:pt x="4075" y="3785"/>
                    <a:pt x="4126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27" y="3898"/>
                    <a:pt x="4501" y="3905"/>
                    <a:pt x="4580" y="3905"/>
                  </a:cubicBezTo>
                  <a:cubicBezTo>
                    <a:pt x="4632" y="3905"/>
                    <a:pt x="4677" y="3898"/>
                    <a:pt x="4723" y="3898"/>
                  </a:cubicBezTo>
                  <a:cubicBezTo>
                    <a:pt x="4939" y="3871"/>
                    <a:pt x="5166" y="3819"/>
                    <a:pt x="5410" y="3727"/>
                  </a:cubicBezTo>
                  <a:cubicBezTo>
                    <a:pt x="5665" y="3632"/>
                    <a:pt x="5875" y="3523"/>
                    <a:pt x="6046" y="3404"/>
                  </a:cubicBezTo>
                  <a:cubicBezTo>
                    <a:pt x="6160" y="3325"/>
                    <a:pt x="6250" y="3239"/>
                    <a:pt x="6325" y="3148"/>
                  </a:cubicBezTo>
                  <a:cubicBezTo>
                    <a:pt x="6387" y="3074"/>
                    <a:pt x="6433" y="3006"/>
                    <a:pt x="6473" y="2927"/>
                  </a:cubicBezTo>
                  <a:cubicBezTo>
                    <a:pt x="6501" y="2864"/>
                    <a:pt x="6518" y="2801"/>
                    <a:pt x="6535" y="2739"/>
                  </a:cubicBezTo>
                  <a:cubicBezTo>
                    <a:pt x="6541" y="2683"/>
                    <a:pt x="6541" y="2631"/>
                    <a:pt x="6541" y="2575"/>
                  </a:cubicBezTo>
                  <a:cubicBezTo>
                    <a:pt x="6535" y="2523"/>
                    <a:pt x="6523" y="2473"/>
                    <a:pt x="6507" y="2426"/>
                  </a:cubicBezTo>
                  <a:cubicBezTo>
                    <a:pt x="6484" y="2376"/>
                    <a:pt x="6462" y="2324"/>
                    <a:pt x="6428" y="2279"/>
                  </a:cubicBezTo>
                  <a:cubicBezTo>
                    <a:pt x="6394" y="2234"/>
                    <a:pt x="6353" y="2188"/>
                    <a:pt x="6302" y="2143"/>
                  </a:cubicBezTo>
                  <a:cubicBezTo>
                    <a:pt x="6234" y="2091"/>
                    <a:pt x="6160" y="2046"/>
                    <a:pt x="6075" y="2001"/>
                  </a:cubicBezTo>
                  <a:cubicBezTo>
                    <a:pt x="5967" y="1955"/>
                    <a:pt x="5841" y="1915"/>
                    <a:pt x="5712" y="1893"/>
                  </a:cubicBezTo>
                  <a:cubicBezTo>
                    <a:pt x="5603" y="1875"/>
                    <a:pt x="5500" y="1865"/>
                    <a:pt x="5387" y="1865"/>
                  </a:cubicBezTo>
                  <a:cubicBezTo>
                    <a:pt x="5319" y="1859"/>
                    <a:pt x="5262" y="1813"/>
                    <a:pt x="5245" y="1745"/>
                  </a:cubicBezTo>
                  <a:cubicBezTo>
                    <a:pt x="5234" y="1700"/>
                    <a:pt x="5245" y="1631"/>
                    <a:pt x="5290" y="1597"/>
                  </a:cubicBezTo>
                  <a:cubicBezTo>
                    <a:pt x="5393" y="1518"/>
                    <a:pt x="5473" y="1450"/>
                    <a:pt x="5541" y="1375"/>
                  </a:cubicBezTo>
                  <a:cubicBezTo>
                    <a:pt x="5575" y="1335"/>
                    <a:pt x="5597" y="1296"/>
                    <a:pt x="5620" y="1256"/>
                  </a:cubicBezTo>
                  <a:cubicBezTo>
                    <a:pt x="5631" y="1228"/>
                    <a:pt x="5637" y="1199"/>
                    <a:pt x="5644" y="1177"/>
                  </a:cubicBezTo>
                  <a:cubicBezTo>
                    <a:pt x="5649" y="1160"/>
                    <a:pt x="5649" y="1143"/>
                    <a:pt x="5649" y="1125"/>
                  </a:cubicBezTo>
                  <a:cubicBezTo>
                    <a:pt x="5644" y="1109"/>
                    <a:pt x="5644" y="1091"/>
                    <a:pt x="5637" y="1080"/>
                  </a:cubicBezTo>
                  <a:cubicBezTo>
                    <a:pt x="5631" y="1063"/>
                    <a:pt x="5620" y="1046"/>
                    <a:pt x="5609" y="1029"/>
                  </a:cubicBezTo>
                  <a:cubicBezTo>
                    <a:pt x="5592" y="1007"/>
                    <a:pt x="5575" y="989"/>
                    <a:pt x="5552" y="966"/>
                  </a:cubicBezTo>
                  <a:cubicBezTo>
                    <a:pt x="5518" y="939"/>
                    <a:pt x="5479" y="915"/>
                    <a:pt x="5432" y="892"/>
                  </a:cubicBezTo>
                  <a:cubicBezTo>
                    <a:pt x="5359" y="858"/>
                    <a:pt x="5274" y="836"/>
                    <a:pt x="5183" y="819"/>
                  </a:cubicBezTo>
                  <a:cubicBezTo>
                    <a:pt x="5104" y="802"/>
                    <a:pt x="5018" y="795"/>
                    <a:pt x="4933" y="795"/>
                  </a:cubicBezTo>
                  <a:cubicBezTo>
                    <a:pt x="4887" y="795"/>
                    <a:pt x="4847" y="802"/>
                    <a:pt x="4808" y="802"/>
                  </a:cubicBezTo>
                  <a:cubicBezTo>
                    <a:pt x="4677" y="819"/>
                    <a:pt x="4558" y="847"/>
                    <a:pt x="4443" y="887"/>
                  </a:cubicBezTo>
                  <a:cubicBezTo>
                    <a:pt x="4348" y="921"/>
                    <a:pt x="4262" y="966"/>
                    <a:pt x="4183" y="1018"/>
                  </a:cubicBezTo>
                  <a:cubicBezTo>
                    <a:pt x="4149" y="1046"/>
                    <a:pt x="4115" y="1075"/>
                    <a:pt x="4081" y="1102"/>
                  </a:cubicBezTo>
                  <a:cubicBezTo>
                    <a:pt x="4058" y="1131"/>
                    <a:pt x="4018" y="1143"/>
                    <a:pt x="3984" y="1143"/>
                  </a:cubicBezTo>
                  <a:cubicBezTo>
                    <a:pt x="3955" y="1143"/>
                    <a:pt x="3927" y="1136"/>
                    <a:pt x="3905" y="1120"/>
                  </a:cubicBezTo>
                  <a:cubicBezTo>
                    <a:pt x="3858" y="1091"/>
                    <a:pt x="3830" y="1041"/>
                    <a:pt x="3837" y="989"/>
                  </a:cubicBezTo>
                  <a:cubicBezTo>
                    <a:pt x="3837" y="898"/>
                    <a:pt x="3837" y="819"/>
                    <a:pt x="3830" y="745"/>
                  </a:cubicBezTo>
                  <a:cubicBezTo>
                    <a:pt x="3819" y="643"/>
                    <a:pt x="3796" y="546"/>
                    <a:pt x="3768" y="461"/>
                  </a:cubicBezTo>
                  <a:cubicBezTo>
                    <a:pt x="3740" y="399"/>
                    <a:pt x="3706" y="336"/>
                    <a:pt x="3666" y="279"/>
                  </a:cubicBezTo>
                  <a:cubicBezTo>
                    <a:pt x="3632" y="234"/>
                    <a:pt x="3591" y="189"/>
                    <a:pt x="3552" y="154"/>
                  </a:cubicBezTo>
                  <a:cubicBezTo>
                    <a:pt x="3507" y="120"/>
                    <a:pt x="3462" y="92"/>
                    <a:pt x="3415" y="69"/>
                  </a:cubicBezTo>
                  <a:cubicBezTo>
                    <a:pt x="3359" y="45"/>
                    <a:pt x="3302" y="24"/>
                    <a:pt x="3234" y="11"/>
                  </a:cubicBezTo>
                  <a:cubicBezTo>
                    <a:pt x="3189" y="0"/>
                    <a:pt x="3137" y="0"/>
                    <a:pt x="3087" y="0"/>
                  </a:cubicBezTo>
                  <a:close/>
                  <a:moveTo>
                    <a:pt x="1734" y="5114"/>
                  </a:moveTo>
                  <a:cubicBezTo>
                    <a:pt x="1676" y="5125"/>
                    <a:pt x="1620" y="5138"/>
                    <a:pt x="1563" y="5154"/>
                  </a:cubicBezTo>
                  <a:cubicBezTo>
                    <a:pt x="1500" y="5183"/>
                    <a:pt x="1443" y="5217"/>
                    <a:pt x="1387" y="5251"/>
                  </a:cubicBezTo>
                  <a:cubicBezTo>
                    <a:pt x="1330" y="5290"/>
                    <a:pt x="1285" y="5337"/>
                    <a:pt x="1245" y="5382"/>
                  </a:cubicBezTo>
                  <a:cubicBezTo>
                    <a:pt x="1205" y="5432"/>
                    <a:pt x="1170" y="5479"/>
                    <a:pt x="1149" y="5534"/>
                  </a:cubicBezTo>
                  <a:cubicBezTo>
                    <a:pt x="1125" y="5586"/>
                    <a:pt x="1109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1" y="5802"/>
                    <a:pt x="1023" y="5807"/>
                    <a:pt x="1000" y="5814"/>
                  </a:cubicBezTo>
                  <a:cubicBezTo>
                    <a:pt x="989" y="5819"/>
                    <a:pt x="978" y="5819"/>
                    <a:pt x="973" y="5819"/>
                  </a:cubicBezTo>
                  <a:cubicBezTo>
                    <a:pt x="944" y="5819"/>
                    <a:pt x="905" y="5807"/>
                    <a:pt x="881" y="5780"/>
                  </a:cubicBezTo>
                  <a:cubicBezTo>
                    <a:pt x="853" y="5746"/>
                    <a:pt x="830" y="5712"/>
                    <a:pt x="795" y="5689"/>
                  </a:cubicBezTo>
                  <a:cubicBezTo>
                    <a:pt x="774" y="5665"/>
                    <a:pt x="750" y="5654"/>
                    <a:pt x="722" y="5637"/>
                  </a:cubicBezTo>
                  <a:cubicBezTo>
                    <a:pt x="693" y="5626"/>
                    <a:pt x="666" y="5615"/>
                    <a:pt x="632" y="5609"/>
                  </a:cubicBezTo>
                  <a:cubicBezTo>
                    <a:pt x="603" y="5603"/>
                    <a:pt x="580" y="5603"/>
                    <a:pt x="557" y="5603"/>
                  </a:cubicBezTo>
                  <a:lnTo>
                    <a:pt x="523" y="5603"/>
                  </a:lnTo>
                  <a:cubicBezTo>
                    <a:pt x="483" y="5609"/>
                    <a:pt x="438" y="5620"/>
                    <a:pt x="399" y="5637"/>
                  </a:cubicBezTo>
                  <a:cubicBezTo>
                    <a:pt x="347" y="5654"/>
                    <a:pt x="302" y="5678"/>
                    <a:pt x="257" y="5712"/>
                  </a:cubicBezTo>
                  <a:cubicBezTo>
                    <a:pt x="216" y="5739"/>
                    <a:pt x="182" y="5773"/>
                    <a:pt x="148" y="5814"/>
                  </a:cubicBezTo>
                  <a:cubicBezTo>
                    <a:pt x="103" y="5870"/>
                    <a:pt x="69" y="5927"/>
                    <a:pt x="34" y="5990"/>
                  </a:cubicBezTo>
                  <a:cubicBezTo>
                    <a:pt x="18" y="6024"/>
                    <a:pt x="11" y="6058"/>
                    <a:pt x="0" y="6087"/>
                  </a:cubicBezTo>
                  <a:lnTo>
                    <a:pt x="0" y="6143"/>
                  </a:lnTo>
                  <a:cubicBezTo>
                    <a:pt x="0" y="6166"/>
                    <a:pt x="6" y="6182"/>
                    <a:pt x="11" y="6200"/>
                  </a:cubicBezTo>
                  <a:cubicBezTo>
                    <a:pt x="24" y="6216"/>
                    <a:pt x="34" y="6240"/>
                    <a:pt x="45" y="6263"/>
                  </a:cubicBezTo>
                  <a:cubicBezTo>
                    <a:pt x="103" y="6331"/>
                    <a:pt x="171" y="6394"/>
                    <a:pt x="228" y="6444"/>
                  </a:cubicBezTo>
                  <a:cubicBezTo>
                    <a:pt x="291" y="6496"/>
                    <a:pt x="341" y="6541"/>
                    <a:pt x="393" y="6598"/>
                  </a:cubicBezTo>
                  <a:cubicBezTo>
                    <a:pt x="415" y="6625"/>
                    <a:pt x="449" y="6666"/>
                    <a:pt x="472" y="6717"/>
                  </a:cubicBezTo>
                  <a:cubicBezTo>
                    <a:pt x="495" y="6762"/>
                    <a:pt x="517" y="6803"/>
                    <a:pt x="512" y="6842"/>
                  </a:cubicBezTo>
                  <a:cubicBezTo>
                    <a:pt x="512" y="6882"/>
                    <a:pt x="495" y="6921"/>
                    <a:pt x="483" y="6955"/>
                  </a:cubicBezTo>
                  <a:lnTo>
                    <a:pt x="472" y="6979"/>
                  </a:lnTo>
                  <a:cubicBezTo>
                    <a:pt x="461" y="7024"/>
                    <a:pt x="444" y="7063"/>
                    <a:pt x="433" y="7110"/>
                  </a:cubicBezTo>
                  <a:lnTo>
                    <a:pt x="433" y="7137"/>
                  </a:lnTo>
                  <a:cubicBezTo>
                    <a:pt x="438" y="7171"/>
                    <a:pt x="449" y="7205"/>
                    <a:pt x="461" y="7246"/>
                  </a:cubicBezTo>
                  <a:cubicBezTo>
                    <a:pt x="478" y="7291"/>
                    <a:pt x="501" y="7325"/>
                    <a:pt x="523" y="7365"/>
                  </a:cubicBezTo>
                  <a:cubicBezTo>
                    <a:pt x="546" y="7393"/>
                    <a:pt x="574" y="7422"/>
                    <a:pt x="603" y="7451"/>
                  </a:cubicBezTo>
                  <a:cubicBezTo>
                    <a:pt x="637" y="7478"/>
                    <a:pt x="677" y="7501"/>
                    <a:pt x="722" y="7524"/>
                  </a:cubicBezTo>
                  <a:cubicBezTo>
                    <a:pt x="785" y="7553"/>
                    <a:pt x="842" y="7569"/>
                    <a:pt x="905" y="7580"/>
                  </a:cubicBezTo>
                  <a:cubicBezTo>
                    <a:pt x="955" y="7592"/>
                    <a:pt x="1000" y="7592"/>
                    <a:pt x="1046" y="7592"/>
                  </a:cubicBezTo>
                  <a:lnTo>
                    <a:pt x="1102" y="7592"/>
                  </a:lnTo>
                  <a:cubicBezTo>
                    <a:pt x="1160" y="7587"/>
                    <a:pt x="1217" y="7575"/>
                    <a:pt x="1267" y="7553"/>
                  </a:cubicBezTo>
                  <a:cubicBezTo>
                    <a:pt x="1307" y="7541"/>
                    <a:pt x="1341" y="7519"/>
                    <a:pt x="1375" y="7496"/>
                  </a:cubicBezTo>
                  <a:cubicBezTo>
                    <a:pt x="1404" y="7478"/>
                    <a:pt x="1432" y="7451"/>
                    <a:pt x="1455" y="7422"/>
                  </a:cubicBezTo>
                  <a:lnTo>
                    <a:pt x="1466" y="7410"/>
                  </a:lnTo>
                  <a:cubicBezTo>
                    <a:pt x="1466" y="7393"/>
                    <a:pt x="1466" y="7376"/>
                    <a:pt x="1472" y="7359"/>
                  </a:cubicBezTo>
                  <a:cubicBezTo>
                    <a:pt x="1484" y="7331"/>
                    <a:pt x="1500" y="7302"/>
                    <a:pt x="1529" y="7285"/>
                  </a:cubicBezTo>
                  <a:cubicBezTo>
                    <a:pt x="1545" y="7280"/>
                    <a:pt x="1569" y="7273"/>
                    <a:pt x="1592" y="7273"/>
                  </a:cubicBezTo>
                  <a:cubicBezTo>
                    <a:pt x="1626" y="7273"/>
                    <a:pt x="1660" y="7291"/>
                    <a:pt x="1676" y="7314"/>
                  </a:cubicBezTo>
                  <a:cubicBezTo>
                    <a:pt x="1716" y="7359"/>
                    <a:pt x="1750" y="7404"/>
                    <a:pt x="1796" y="7438"/>
                  </a:cubicBezTo>
                  <a:cubicBezTo>
                    <a:pt x="1836" y="7472"/>
                    <a:pt x="1881" y="7501"/>
                    <a:pt x="1927" y="7524"/>
                  </a:cubicBezTo>
                  <a:cubicBezTo>
                    <a:pt x="1972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0" y="7580"/>
                  </a:cubicBezTo>
                  <a:lnTo>
                    <a:pt x="2256" y="7580"/>
                  </a:lnTo>
                  <a:cubicBezTo>
                    <a:pt x="2319" y="7575"/>
                    <a:pt x="2381" y="7558"/>
                    <a:pt x="2450" y="7535"/>
                  </a:cubicBezTo>
                  <a:cubicBezTo>
                    <a:pt x="2518" y="7506"/>
                    <a:pt x="2581" y="7472"/>
                    <a:pt x="2643" y="7433"/>
                  </a:cubicBezTo>
                  <a:cubicBezTo>
                    <a:pt x="2694" y="7393"/>
                    <a:pt x="2739" y="7354"/>
                    <a:pt x="2780" y="7307"/>
                  </a:cubicBezTo>
                  <a:cubicBezTo>
                    <a:pt x="2814" y="7262"/>
                    <a:pt x="2841" y="7217"/>
                    <a:pt x="2870" y="7171"/>
                  </a:cubicBezTo>
                  <a:cubicBezTo>
                    <a:pt x="2887" y="7126"/>
                    <a:pt x="2904" y="7081"/>
                    <a:pt x="2916" y="7029"/>
                  </a:cubicBezTo>
                  <a:cubicBezTo>
                    <a:pt x="2922" y="6979"/>
                    <a:pt x="2922" y="6932"/>
                    <a:pt x="2922" y="6887"/>
                  </a:cubicBezTo>
                  <a:cubicBezTo>
                    <a:pt x="2909" y="6837"/>
                    <a:pt x="2898" y="6790"/>
                    <a:pt x="2887" y="6745"/>
                  </a:cubicBezTo>
                  <a:cubicBezTo>
                    <a:pt x="2859" y="6683"/>
                    <a:pt x="2830" y="6625"/>
                    <a:pt x="2791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28" y="6433"/>
                  </a:cubicBezTo>
                  <a:cubicBezTo>
                    <a:pt x="2728" y="6405"/>
                    <a:pt x="2739" y="6381"/>
                    <a:pt x="2751" y="6360"/>
                  </a:cubicBezTo>
                  <a:cubicBezTo>
                    <a:pt x="2767" y="6336"/>
                    <a:pt x="2785" y="6319"/>
                    <a:pt x="2807" y="6308"/>
                  </a:cubicBezTo>
                  <a:cubicBezTo>
                    <a:pt x="2830" y="6297"/>
                    <a:pt x="2853" y="6291"/>
                    <a:pt x="2875" y="6291"/>
                  </a:cubicBezTo>
                  <a:cubicBezTo>
                    <a:pt x="2984" y="6279"/>
                    <a:pt x="3069" y="6263"/>
                    <a:pt x="3155" y="6234"/>
                  </a:cubicBezTo>
                  <a:cubicBezTo>
                    <a:pt x="3189" y="6216"/>
                    <a:pt x="3223" y="6200"/>
                    <a:pt x="3257" y="6177"/>
                  </a:cubicBezTo>
                  <a:cubicBezTo>
                    <a:pt x="3273" y="6160"/>
                    <a:pt x="3291" y="6148"/>
                    <a:pt x="3307" y="6132"/>
                  </a:cubicBezTo>
                  <a:cubicBezTo>
                    <a:pt x="3313" y="6121"/>
                    <a:pt x="3325" y="6103"/>
                    <a:pt x="3331" y="6092"/>
                  </a:cubicBezTo>
                  <a:cubicBezTo>
                    <a:pt x="3336" y="6074"/>
                    <a:pt x="3342" y="6064"/>
                    <a:pt x="3347" y="6046"/>
                  </a:cubicBezTo>
                  <a:lnTo>
                    <a:pt x="3347" y="5995"/>
                  </a:lnTo>
                  <a:cubicBezTo>
                    <a:pt x="3342" y="5967"/>
                    <a:pt x="3336" y="5944"/>
                    <a:pt x="3331" y="5922"/>
                  </a:cubicBezTo>
                  <a:cubicBezTo>
                    <a:pt x="3313" y="5888"/>
                    <a:pt x="3297" y="5854"/>
                    <a:pt x="3273" y="5825"/>
                  </a:cubicBezTo>
                  <a:cubicBezTo>
                    <a:pt x="3245" y="5780"/>
                    <a:pt x="3205" y="5739"/>
                    <a:pt x="3166" y="5705"/>
                  </a:cubicBezTo>
                  <a:cubicBezTo>
                    <a:pt x="3114" y="5660"/>
                    <a:pt x="3058" y="5626"/>
                    <a:pt x="2995" y="5597"/>
                  </a:cubicBezTo>
                  <a:cubicBezTo>
                    <a:pt x="2932" y="5569"/>
                    <a:pt x="2864" y="5547"/>
                    <a:pt x="2796" y="5534"/>
                  </a:cubicBezTo>
                  <a:cubicBezTo>
                    <a:pt x="2751" y="5529"/>
                    <a:pt x="2705" y="5524"/>
                    <a:pt x="2660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398" y="5575"/>
                  </a:cubicBezTo>
                  <a:cubicBezTo>
                    <a:pt x="2364" y="5586"/>
                    <a:pt x="2336" y="5603"/>
                    <a:pt x="2308" y="5620"/>
                  </a:cubicBezTo>
                  <a:cubicBezTo>
                    <a:pt x="2285" y="5631"/>
                    <a:pt x="2261" y="5637"/>
                    <a:pt x="2240" y="5637"/>
                  </a:cubicBezTo>
                  <a:cubicBezTo>
                    <a:pt x="2211" y="5637"/>
                    <a:pt x="2188" y="5626"/>
                    <a:pt x="2166" y="5615"/>
                  </a:cubicBezTo>
                  <a:cubicBezTo>
                    <a:pt x="2125" y="5586"/>
                    <a:pt x="2098" y="5541"/>
                    <a:pt x="2098" y="5489"/>
                  </a:cubicBezTo>
                  <a:lnTo>
                    <a:pt x="2098" y="5427"/>
                  </a:lnTo>
                  <a:cubicBezTo>
                    <a:pt x="2091" y="5382"/>
                    <a:pt x="2080" y="5337"/>
                    <a:pt x="2069" y="5303"/>
                  </a:cubicBezTo>
                  <a:cubicBezTo>
                    <a:pt x="2057" y="5279"/>
                    <a:pt x="2046" y="5251"/>
                    <a:pt x="2035" y="5228"/>
                  </a:cubicBezTo>
                  <a:cubicBezTo>
                    <a:pt x="2017" y="5211"/>
                    <a:pt x="2006" y="5194"/>
                    <a:pt x="1989" y="5183"/>
                  </a:cubicBezTo>
                  <a:cubicBezTo>
                    <a:pt x="1967" y="5166"/>
                    <a:pt x="1949" y="5154"/>
                    <a:pt x="1933" y="5143"/>
                  </a:cubicBezTo>
                  <a:cubicBezTo>
                    <a:pt x="1904" y="5138"/>
                    <a:pt x="1876" y="5125"/>
                    <a:pt x="1852" y="5120"/>
                  </a:cubicBezTo>
                  <a:cubicBezTo>
                    <a:pt x="1825" y="5114"/>
                    <a:pt x="1796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2"/>
            <p:cNvSpPr/>
            <p:nvPr/>
          </p:nvSpPr>
          <p:spPr>
            <a:xfrm flipH="1">
              <a:off x="1522478" y="3444081"/>
              <a:ext cx="1530" cy="10563"/>
            </a:xfrm>
            <a:custGeom>
              <a:avLst/>
              <a:gdLst/>
              <a:ahLst/>
              <a:cxnLst/>
              <a:rect l="l" t="t" r="r" b="b"/>
              <a:pathLst>
                <a:path w="52" h="359" extrusionOk="0">
                  <a:moveTo>
                    <a:pt x="52" y="142"/>
                  </a:moveTo>
                  <a:cubicBezTo>
                    <a:pt x="52" y="165"/>
                    <a:pt x="46" y="194"/>
                    <a:pt x="46" y="216"/>
                  </a:cubicBezTo>
                  <a:cubicBezTo>
                    <a:pt x="34" y="262"/>
                    <a:pt x="18" y="313"/>
                    <a:pt x="0" y="359"/>
                  </a:cubicBezTo>
                  <a:cubicBezTo>
                    <a:pt x="18" y="313"/>
                    <a:pt x="34" y="262"/>
                    <a:pt x="46" y="216"/>
                  </a:cubicBezTo>
                  <a:cubicBezTo>
                    <a:pt x="46" y="194"/>
                    <a:pt x="52" y="165"/>
                    <a:pt x="52" y="142"/>
                  </a:cubicBezTo>
                  <a:close/>
                  <a:moveTo>
                    <a:pt x="41" y="0"/>
                  </a:moveTo>
                  <a:cubicBezTo>
                    <a:pt x="46" y="18"/>
                    <a:pt x="52" y="34"/>
                    <a:pt x="52" y="52"/>
                  </a:cubicBezTo>
                  <a:lnTo>
                    <a:pt x="52" y="86"/>
                  </a:lnTo>
                  <a:lnTo>
                    <a:pt x="52" y="52"/>
                  </a:lnTo>
                  <a:cubicBezTo>
                    <a:pt x="52" y="34"/>
                    <a:pt x="46" y="18"/>
                    <a:pt x="4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2"/>
            <p:cNvSpPr/>
            <p:nvPr/>
          </p:nvSpPr>
          <p:spPr>
            <a:xfrm flipH="1">
              <a:off x="1691510" y="3451790"/>
              <a:ext cx="2854" cy="5031"/>
            </a:xfrm>
            <a:custGeom>
              <a:avLst/>
              <a:gdLst/>
              <a:ahLst/>
              <a:cxnLst/>
              <a:rect l="l" t="t" r="r" b="b"/>
              <a:pathLst>
                <a:path w="97" h="171" extrusionOk="0">
                  <a:moveTo>
                    <a:pt x="17" y="131"/>
                  </a:moveTo>
                  <a:cubicBezTo>
                    <a:pt x="12" y="147"/>
                    <a:pt x="6" y="158"/>
                    <a:pt x="1" y="171"/>
                  </a:cubicBezTo>
                  <a:cubicBezTo>
                    <a:pt x="6" y="158"/>
                    <a:pt x="12" y="147"/>
                    <a:pt x="17" y="131"/>
                  </a:cubicBezTo>
                  <a:close/>
                  <a:moveTo>
                    <a:pt x="96" y="0"/>
                  </a:moveTo>
                  <a:cubicBezTo>
                    <a:pt x="80" y="16"/>
                    <a:pt x="62" y="40"/>
                    <a:pt x="51" y="63"/>
                  </a:cubicBezTo>
                  <a:cubicBezTo>
                    <a:pt x="62" y="40"/>
                    <a:pt x="80" y="16"/>
                    <a:pt x="9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2"/>
            <p:cNvSpPr/>
            <p:nvPr/>
          </p:nvSpPr>
          <p:spPr>
            <a:xfrm flipH="1">
              <a:off x="1525479" y="3457792"/>
              <a:ext cx="27422" cy="20566"/>
            </a:xfrm>
            <a:custGeom>
              <a:avLst/>
              <a:gdLst/>
              <a:ahLst/>
              <a:cxnLst/>
              <a:rect l="l" t="t" r="r" b="b"/>
              <a:pathLst>
                <a:path w="932" h="699" extrusionOk="0">
                  <a:moveTo>
                    <a:pt x="932" y="1"/>
                  </a:moveTo>
                  <a:cubicBezTo>
                    <a:pt x="898" y="57"/>
                    <a:pt x="863" y="108"/>
                    <a:pt x="818" y="159"/>
                  </a:cubicBezTo>
                  <a:cubicBezTo>
                    <a:pt x="743" y="250"/>
                    <a:pt x="653" y="336"/>
                    <a:pt x="539" y="415"/>
                  </a:cubicBezTo>
                  <a:cubicBezTo>
                    <a:pt x="392" y="518"/>
                    <a:pt x="210" y="614"/>
                    <a:pt x="0" y="699"/>
                  </a:cubicBezTo>
                  <a:cubicBezTo>
                    <a:pt x="210" y="614"/>
                    <a:pt x="392" y="518"/>
                    <a:pt x="539" y="415"/>
                  </a:cubicBezTo>
                  <a:cubicBezTo>
                    <a:pt x="653" y="336"/>
                    <a:pt x="743" y="250"/>
                    <a:pt x="818" y="159"/>
                  </a:cubicBezTo>
                  <a:cubicBezTo>
                    <a:pt x="863" y="108"/>
                    <a:pt x="898" y="57"/>
                    <a:pt x="93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2"/>
            <p:cNvSpPr/>
            <p:nvPr/>
          </p:nvSpPr>
          <p:spPr>
            <a:xfrm flipH="1">
              <a:off x="1694158" y="3457792"/>
              <a:ext cx="559" cy="4207"/>
            </a:xfrm>
            <a:custGeom>
              <a:avLst/>
              <a:gdLst/>
              <a:ahLst/>
              <a:cxnLst/>
              <a:rect l="l" t="t" r="r" b="b"/>
              <a:pathLst>
                <a:path w="19" h="143" extrusionOk="0">
                  <a:moveTo>
                    <a:pt x="6" y="1"/>
                  </a:moveTo>
                  <a:cubicBezTo>
                    <a:pt x="2" y="25"/>
                    <a:pt x="1" y="48"/>
                    <a:pt x="1" y="71"/>
                  </a:cubicBezTo>
                  <a:lnTo>
                    <a:pt x="1" y="71"/>
                  </a:lnTo>
                  <a:cubicBezTo>
                    <a:pt x="1" y="56"/>
                    <a:pt x="2" y="37"/>
                    <a:pt x="6" y="22"/>
                  </a:cubicBezTo>
                  <a:lnTo>
                    <a:pt x="6" y="1"/>
                  </a:lnTo>
                  <a:close/>
                  <a:moveTo>
                    <a:pt x="1" y="71"/>
                  </a:moveTo>
                  <a:lnTo>
                    <a:pt x="1" y="71"/>
                  </a:lnTo>
                  <a:cubicBezTo>
                    <a:pt x="1" y="74"/>
                    <a:pt x="1" y="77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lnTo>
                    <a:pt x="1" y="80"/>
                  </a:lnTo>
                  <a:cubicBezTo>
                    <a:pt x="1" y="77"/>
                    <a:pt x="1" y="74"/>
                    <a:pt x="1" y="71"/>
                  </a:cubicBezTo>
                  <a:close/>
                  <a:moveTo>
                    <a:pt x="1" y="80"/>
                  </a:moveTo>
                  <a:cubicBezTo>
                    <a:pt x="1" y="82"/>
                    <a:pt x="1" y="83"/>
                    <a:pt x="1" y="85"/>
                  </a:cubicBezTo>
                  <a:cubicBezTo>
                    <a:pt x="6" y="103"/>
                    <a:pt x="13" y="125"/>
                    <a:pt x="18" y="142"/>
                  </a:cubicBezTo>
                  <a:lnTo>
                    <a:pt x="18" y="142"/>
                  </a:lnTo>
                  <a:cubicBezTo>
                    <a:pt x="13" y="125"/>
                    <a:pt x="6" y="103"/>
                    <a:pt x="1" y="8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2"/>
            <p:cNvSpPr/>
            <p:nvPr/>
          </p:nvSpPr>
          <p:spPr>
            <a:xfrm flipH="1">
              <a:off x="1647023" y="3463647"/>
              <a:ext cx="5384" cy="1206"/>
            </a:xfrm>
            <a:custGeom>
              <a:avLst/>
              <a:gdLst/>
              <a:ahLst/>
              <a:cxnLst/>
              <a:rect l="l" t="t" r="r" b="b"/>
              <a:pathLst>
                <a:path w="183" h="41" extrusionOk="0">
                  <a:moveTo>
                    <a:pt x="143" y="6"/>
                  </a:moveTo>
                  <a:lnTo>
                    <a:pt x="143" y="6"/>
                  </a:lnTo>
                  <a:cubicBezTo>
                    <a:pt x="160" y="12"/>
                    <a:pt x="171" y="17"/>
                    <a:pt x="183" y="23"/>
                  </a:cubicBezTo>
                  <a:cubicBezTo>
                    <a:pt x="171" y="17"/>
                    <a:pt x="160" y="12"/>
                    <a:pt x="143" y="6"/>
                  </a:cubicBezTo>
                  <a:lnTo>
                    <a:pt x="143" y="6"/>
                  </a:lnTo>
                  <a:close/>
                  <a:moveTo>
                    <a:pt x="102" y="1"/>
                  </a:moveTo>
                  <a:cubicBezTo>
                    <a:pt x="63" y="1"/>
                    <a:pt x="29" y="17"/>
                    <a:pt x="0" y="40"/>
                  </a:cubicBezTo>
                  <a:cubicBezTo>
                    <a:pt x="29" y="17"/>
                    <a:pt x="63" y="1"/>
                    <a:pt x="102" y="1"/>
                  </a:cubicBezTo>
                  <a:cubicBezTo>
                    <a:pt x="115" y="1"/>
                    <a:pt x="126" y="1"/>
                    <a:pt x="136" y="6"/>
                  </a:cubicBezTo>
                  <a:cubicBezTo>
                    <a:pt x="126" y="1"/>
                    <a:pt x="115" y="1"/>
                    <a:pt x="10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2"/>
            <p:cNvSpPr/>
            <p:nvPr/>
          </p:nvSpPr>
          <p:spPr>
            <a:xfrm flipH="1">
              <a:off x="1692304" y="3464824"/>
              <a:ext cx="736" cy="1030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1" y="0"/>
                  </a:moveTo>
                  <a:cubicBezTo>
                    <a:pt x="6" y="11"/>
                    <a:pt x="17" y="22"/>
                    <a:pt x="24" y="34"/>
                  </a:cubicBezTo>
                  <a:cubicBezTo>
                    <a:pt x="17" y="22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2"/>
            <p:cNvSpPr/>
            <p:nvPr/>
          </p:nvSpPr>
          <p:spPr>
            <a:xfrm flipH="1">
              <a:off x="1664441" y="3474857"/>
              <a:ext cx="4502" cy="853"/>
            </a:xfrm>
            <a:custGeom>
              <a:avLst/>
              <a:gdLst/>
              <a:ahLst/>
              <a:cxnLst/>
              <a:rect l="l" t="t" r="r" b="b"/>
              <a:pathLst>
                <a:path w="153" h="29" extrusionOk="0">
                  <a:moveTo>
                    <a:pt x="153" y="0"/>
                  </a:moveTo>
                  <a:lnTo>
                    <a:pt x="153" y="0"/>
                  </a:lnTo>
                  <a:cubicBezTo>
                    <a:pt x="102" y="11"/>
                    <a:pt x="51" y="22"/>
                    <a:pt x="0" y="29"/>
                  </a:cubicBezTo>
                  <a:cubicBezTo>
                    <a:pt x="51" y="22"/>
                    <a:pt x="102" y="17"/>
                    <a:pt x="15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2"/>
            <p:cNvSpPr/>
            <p:nvPr/>
          </p:nvSpPr>
          <p:spPr>
            <a:xfrm flipH="1">
              <a:off x="1680800" y="3466148"/>
              <a:ext cx="11387" cy="7885"/>
            </a:xfrm>
            <a:custGeom>
              <a:avLst/>
              <a:gdLst/>
              <a:ahLst/>
              <a:cxnLst/>
              <a:rect l="l" t="t" r="r" b="b"/>
              <a:pathLst>
                <a:path w="387" h="268" extrusionOk="0">
                  <a:moveTo>
                    <a:pt x="1" y="0"/>
                  </a:moveTo>
                  <a:cubicBezTo>
                    <a:pt x="29" y="40"/>
                    <a:pt x="69" y="74"/>
                    <a:pt x="108" y="114"/>
                  </a:cubicBezTo>
                  <a:cubicBezTo>
                    <a:pt x="166" y="160"/>
                    <a:pt x="227" y="199"/>
                    <a:pt x="302" y="234"/>
                  </a:cubicBezTo>
                  <a:cubicBezTo>
                    <a:pt x="329" y="250"/>
                    <a:pt x="358" y="262"/>
                    <a:pt x="387" y="268"/>
                  </a:cubicBezTo>
                  <a:lnTo>
                    <a:pt x="387" y="268"/>
                  </a:lnTo>
                  <a:cubicBezTo>
                    <a:pt x="358" y="262"/>
                    <a:pt x="329" y="250"/>
                    <a:pt x="302" y="234"/>
                  </a:cubicBezTo>
                  <a:cubicBezTo>
                    <a:pt x="227" y="199"/>
                    <a:pt x="166" y="160"/>
                    <a:pt x="108" y="114"/>
                  </a:cubicBezTo>
                  <a:cubicBezTo>
                    <a:pt x="69" y="74"/>
                    <a:pt x="29" y="4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2"/>
            <p:cNvSpPr/>
            <p:nvPr/>
          </p:nvSpPr>
          <p:spPr>
            <a:xfrm flipH="1">
              <a:off x="1674945" y="3474004"/>
              <a:ext cx="5885" cy="1530"/>
            </a:xfrm>
            <a:custGeom>
              <a:avLst/>
              <a:gdLst/>
              <a:ahLst/>
              <a:cxnLst/>
              <a:rect l="l" t="t" r="r" b="b"/>
              <a:pathLst>
                <a:path w="200" h="52" extrusionOk="0">
                  <a:moveTo>
                    <a:pt x="1" y="1"/>
                  </a:moveTo>
                  <a:lnTo>
                    <a:pt x="1" y="1"/>
                  </a:lnTo>
                  <a:cubicBezTo>
                    <a:pt x="58" y="24"/>
                    <a:pt x="114" y="40"/>
                    <a:pt x="171" y="51"/>
                  </a:cubicBezTo>
                  <a:lnTo>
                    <a:pt x="200" y="51"/>
                  </a:lnTo>
                  <a:lnTo>
                    <a:pt x="200" y="51"/>
                  </a:lnTo>
                  <a:lnTo>
                    <a:pt x="171" y="51"/>
                  </a:lnTo>
                  <a:cubicBezTo>
                    <a:pt x="114" y="40"/>
                    <a:pt x="58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2"/>
            <p:cNvSpPr/>
            <p:nvPr/>
          </p:nvSpPr>
          <p:spPr>
            <a:xfrm flipH="1">
              <a:off x="1598035" y="3476328"/>
              <a:ext cx="42839" cy="41515"/>
            </a:xfrm>
            <a:custGeom>
              <a:avLst/>
              <a:gdLst/>
              <a:ahLst/>
              <a:cxnLst/>
              <a:rect l="l" t="t" r="r" b="b"/>
              <a:pathLst>
                <a:path w="1456" h="1411" extrusionOk="0">
                  <a:moveTo>
                    <a:pt x="1365" y="1"/>
                  </a:moveTo>
                  <a:cubicBezTo>
                    <a:pt x="1393" y="35"/>
                    <a:pt x="1422" y="69"/>
                    <a:pt x="1456" y="98"/>
                  </a:cubicBezTo>
                  <a:cubicBezTo>
                    <a:pt x="1422" y="64"/>
                    <a:pt x="1393" y="35"/>
                    <a:pt x="1365" y="1"/>
                  </a:cubicBezTo>
                  <a:close/>
                  <a:moveTo>
                    <a:pt x="1" y="279"/>
                  </a:moveTo>
                  <a:lnTo>
                    <a:pt x="1" y="279"/>
                  </a:lnTo>
                  <a:cubicBezTo>
                    <a:pt x="12" y="302"/>
                    <a:pt x="30" y="320"/>
                    <a:pt x="51" y="336"/>
                  </a:cubicBezTo>
                  <a:cubicBezTo>
                    <a:pt x="35" y="320"/>
                    <a:pt x="12" y="302"/>
                    <a:pt x="1" y="279"/>
                  </a:cubicBezTo>
                  <a:close/>
                  <a:moveTo>
                    <a:pt x="1149" y="302"/>
                  </a:moveTo>
                  <a:lnTo>
                    <a:pt x="1149" y="302"/>
                  </a:lnTo>
                  <a:cubicBezTo>
                    <a:pt x="1189" y="347"/>
                    <a:pt x="1239" y="393"/>
                    <a:pt x="1296" y="438"/>
                  </a:cubicBezTo>
                  <a:lnTo>
                    <a:pt x="1296" y="433"/>
                  </a:lnTo>
                  <a:cubicBezTo>
                    <a:pt x="1239" y="393"/>
                    <a:pt x="1194" y="347"/>
                    <a:pt x="1149" y="302"/>
                  </a:cubicBezTo>
                  <a:close/>
                  <a:moveTo>
                    <a:pt x="1298" y="482"/>
                  </a:moveTo>
                  <a:lnTo>
                    <a:pt x="1298" y="482"/>
                  </a:lnTo>
                  <a:cubicBezTo>
                    <a:pt x="1314" y="808"/>
                    <a:pt x="1325" y="1133"/>
                    <a:pt x="1330" y="1411"/>
                  </a:cubicBezTo>
                  <a:lnTo>
                    <a:pt x="1330" y="1404"/>
                  </a:lnTo>
                  <a:cubicBezTo>
                    <a:pt x="1325" y="1132"/>
                    <a:pt x="1314" y="808"/>
                    <a:pt x="1298" y="4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2"/>
            <p:cNvSpPr/>
            <p:nvPr/>
          </p:nvSpPr>
          <p:spPr>
            <a:xfrm flipH="1">
              <a:off x="1601713" y="3485214"/>
              <a:ext cx="24421" cy="190599"/>
            </a:xfrm>
            <a:custGeom>
              <a:avLst/>
              <a:gdLst/>
              <a:ahLst/>
              <a:cxnLst/>
              <a:rect l="l" t="t" r="r" b="b"/>
              <a:pathLst>
                <a:path w="830" h="6478" extrusionOk="0">
                  <a:moveTo>
                    <a:pt x="641" y="0"/>
                  </a:moveTo>
                  <a:cubicBezTo>
                    <a:pt x="573" y="126"/>
                    <a:pt x="478" y="228"/>
                    <a:pt x="363" y="291"/>
                  </a:cubicBezTo>
                  <a:cubicBezTo>
                    <a:pt x="358" y="296"/>
                    <a:pt x="358" y="296"/>
                    <a:pt x="352" y="296"/>
                  </a:cubicBezTo>
                  <a:cubicBezTo>
                    <a:pt x="329" y="632"/>
                    <a:pt x="352" y="966"/>
                    <a:pt x="369" y="1296"/>
                  </a:cubicBezTo>
                  <a:lnTo>
                    <a:pt x="375" y="1358"/>
                  </a:lnTo>
                  <a:cubicBezTo>
                    <a:pt x="403" y="1335"/>
                    <a:pt x="431" y="1319"/>
                    <a:pt x="460" y="1301"/>
                  </a:cubicBezTo>
                  <a:cubicBezTo>
                    <a:pt x="573" y="1245"/>
                    <a:pt x="699" y="1211"/>
                    <a:pt x="829" y="1204"/>
                  </a:cubicBezTo>
                  <a:lnTo>
                    <a:pt x="829" y="1102"/>
                  </a:lnTo>
                  <a:cubicBezTo>
                    <a:pt x="824" y="818"/>
                    <a:pt x="812" y="477"/>
                    <a:pt x="795" y="136"/>
                  </a:cubicBezTo>
                  <a:cubicBezTo>
                    <a:pt x="738" y="91"/>
                    <a:pt x="688" y="45"/>
                    <a:pt x="648" y="0"/>
                  </a:cubicBezTo>
                  <a:close/>
                  <a:moveTo>
                    <a:pt x="478" y="1489"/>
                  </a:moveTo>
                  <a:lnTo>
                    <a:pt x="478" y="1489"/>
                  </a:lnTo>
                  <a:cubicBezTo>
                    <a:pt x="454" y="1506"/>
                    <a:pt x="437" y="1523"/>
                    <a:pt x="420" y="1545"/>
                  </a:cubicBezTo>
                  <a:cubicBezTo>
                    <a:pt x="437" y="1529"/>
                    <a:pt x="454" y="1506"/>
                    <a:pt x="478" y="1489"/>
                  </a:cubicBezTo>
                  <a:close/>
                  <a:moveTo>
                    <a:pt x="210" y="4779"/>
                  </a:moveTo>
                  <a:lnTo>
                    <a:pt x="210" y="4825"/>
                  </a:lnTo>
                  <a:lnTo>
                    <a:pt x="176" y="5109"/>
                  </a:lnTo>
                  <a:lnTo>
                    <a:pt x="148" y="5392"/>
                  </a:lnTo>
                  <a:lnTo>
                    <a:pt x="137" y="5518"/>
                  </a:lnTo>
                  <a:cubicBezTo>
                    <a:pt x="119" y="5665"/>
                    <a:pt x="103" y="5814"/>
                    <a:pt x="85" y="5956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0" y="6478"/>
                  </a:lnTo>
                  <a:lnTo>
                    <a:pt x="801" y="6331"/>
                  </a:lnTo>
                  <a:cubicBezTo>
                    <a:pt x="790" y="6325"/>
                    <a:pt x="784" y="6313"/>
                    <a:pt x="772" y="6307"/>
                  </a:cubicBezTo>
                  <a:cubicBezTo>
                    <a:pt x="756" y="6284"/>
                    <a:pt x="750" y="6262"/>
                    <a:pt x="744" y="6234"/>
                  </a:cubicBezTo>
                  <a:lnTo>
                    <a:pt x="744" y="6121"/>
                  </a:lnTo>
                  <a:lnTo>
                    <a:pt x="744" y="5802"/>
                  </a:lnTo>
                  <a:cubicBezTo>
                    <a:pt x="744" y="5660"/>
                    <a:pt x="750" y="5518"/>
                    <a:pt x="750" y="5371"/>
                  </a:cubicBezTo>
                  <a:lnTo>
                    <a:pt x="750" y="5268"/>
                  </a:lnTo>
                  <a:cubicBezTo>
                    <a:pt x="750" y="5261"/>
                    <a:pt x="744" y="5256"/>
                    <a:pt x="744" y="5251"/>
                  </a:cubicBezTo>
                  <a:cubicBezTo>
                    <a:pt x="704" y="5159"/>
                    <a:pt x="682" y="5075"/>
                    <a:pt x="675" y="4978"/>
                  </a:cubicBezTo>
                  <a:cubicBezTo>
                    <a:pt x="670" y="4938"/>
                    <a:pt x="670" y="4904"/>
                    <a:pt x="670" y="4870"/>
                  </a:cubicBezTo>
                  <a:cubicBezTo>
                    <a:pt x="517" y="4859"/>
                    <a:pt x="363" y="4831"/>
                    <a:pt x="221" y="4784"/>
                  </a:cubicBezTo>
                  <a:cubicBezTo>
                    <a:pt x="216" y="4784"/>
                    <a:pt x="216" y="4784"/>
                    <a:pt x="210" y="4779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2"/>
            <p:cNvSpPr/>
            <p:nvPr/>
          </p:nvSpPr>
          <p:spPr>
            <a:xfrm flipH="1">
              <a:off x="1522477" y="3429194"/>
              <a:ext cx="172239" cy="60198"/>
            </a:xfrm>
            <a:custGeom>
              <a:avLst/>
              <a:gdLst/>
              <a:ahLst/>
              <a:cxnLst/>
              <a:rect l="l" t="t" r="r" b="b"/>
              <a:pathLst>
                <a:path w="5854" h="2046" extrusionOk="0">
                  <a:moveTo>
                    <a:pt x="5422" y="0"/>
                  </a:moveTo>
                  <a:lnTo>
                    <a:pt x="5422" y="0"/>
                  </a:lnTo>
                  <a:cubicBezTo>
                    <a:pt x="5439" y="63"/>
                    <a:pt x="5450" y="126"/>
                    <a:pt x="5456" y="189"/>
                  </a:cubicBezTo>
                  <a:cubicBezTo>
                    <a:pt x="5456" y="273"/>
                    <a:pt x="5450" y="359"/>
                    <a:pt x="5434" y="438"/>
                  </a:cubicBezTo>
                  <a:cubicBezTo>
                    <a:pt x="5416" y="524"/>
                    <a:pt x="5388" y="603"/>
                    <a:pt x="5348" y="671"/>
                  </a:cubicBezTo>
                  <a:cubicBezTo>
                    <a:pt x="5308" y="745"/>
                    <a:pt x="5263" y="813"/>
                    <a:pt x="5206" y="881"/>
                  </a:cubicBezTo>
                  <a:cubicBezTo>
                    <a:pt x="5138" y="949"/>
                    <a:pt x="5064" y="1012"/>
                    <a:pt x="4984" y="1063"/>
                  </a:cubicBezTo>
                  <a:cubicBezTo>
                    <a:pt x="4899" y="1115"/>
                    <a:pt x="4808" y="1160"/>
                    <a:pt x="4711" y="1194"/>
                  </a:cubicBezTo>
                  <a:cubicBezTo>
                    <a:pt x="4603" y="1228"/>
                    <a:pt x="4501" y="1251"/>
                    <a:pt x="4404" y="1256"/>
                  </a:cubicBezTo>
                  <a:lnTo>
                    <a:pt x="4359" y="1256"/>
                  </a:lnTo>
                  <a:cubicBezTo>
                    <a:pt x="4286" y="1256"/>
                    <a:pt x="4223" y="1251"/>
                    <a:pt x="4155" y="1240"/>
                  </a:cubicBezTo>
                  <a:cubicBezTo>
                    <a:pt x="4041" y="1217"/>
                    <a:pt x="3927" y="1172"/>
                    <a:pt x="3791" y="1097"/>
                  </a:cubicBezTo>
                  <a:lnTo>
                    <a:pt x="3791" y="1097"/>
                  </a:lnTo>
                  <a:lnTo>
                    <a:pt x="3803" y="1109"/>
                  </a:lnTo>
                  <a:cubicBezTo>
                    <a:pt x="3722" y="1063"/>
                    <a:pt x="3643" y="1018"/>
                    <a:pt x="3570" y="973"/>
                  </a:cubicBezTo>
                  <a:lnTo>
                    <a:pt x="3525" y="949"/>
                  </a:lnTo>
                  <a:cubicBezTo>
                    <a:pt x="3428" y="892"/>
                    <a:pt x="3326" y="842"/>
                    <a:pt x="3206" y="784"/>
                  </a:cubicBezTo>
                  <a:cubicBezTo>
                    <a:pt x="3200" y="779"/>
                    <a:pt x="3195" y="779"/>
                    <a:pt x="3184" y="779"/>
                  </a:cubicBezTo>
                  <a:cubicBezTo>
                    <a:pt x="3155" y="779"/>
                    <a:pt x="3121" y="802"/>
                    <a:pt x="3115" y="824"/>
                  </a:cubicBezTo>
                  <a:cubicBezTo>
                    <a:pt x="3092" y="892"/>
                    <a:pt x="3064" y="955"/>
                    <a:pt x="3035" y="1012"/>
                  </a:cubicBezTo>
                  <a:cubicBezTo>
                    <a:pt x="2990" y="1104"/>
                    <a:pt x="2933" y="1183"/>
                    <a:pt x="2870" y="1256"/>
                  </a:cubicBezTo>
                  <a:cubicBezTo>
                    <a:pt x="2814" y="1314"/>
                    <a:pt x="2757" y="1364"/>
                    <a:pt x="2694" y="1404"/>
                  </a:cubicBezTo>
                  <a:cubicBezTo>
                    <a:pt x="2644" y="1438"/>
                    <a:pt x="2592" y="1466"/>
                    <a:pt x="2529" y="1484"/>
                  </a:cubicBezTo>
                  <a:cubicBezTo>
                    <a:pt x="2490" y="1500"/>
                    <a:pt x="2445" y="1506"/>
                    <a:pt x="2400" y="1513"/>
                  </a:cubicBezTo>
                  <a:lnTo>
                    <a:pt x="2387" y="1513"/>
                  </a:lnTo>
                  <a:cubicBezTo>
                    <a:pt x="2348" y="1513"/>
                    <a:pt x="2314" y="1506"/>
                    <a:pt x="2274" y="1500"/>
                  </a:cubicBezTo>
                  <a:cubicBezTo>
                    <a:pt x="2235" y="1490"/>
                    <a:pt x="2200" y="1479"/>
                    <a:pt x="2166" y="1461"/>
                  </a:cubicBezTo>
                  <a:cubicBezTo>
                    <a:pt x="2132" y="1445"/>
                    <a:pt x="2098" y="1416"/>
                    <a:pt x="2064" y="1393"/>
                  </a:cubicBezTo>
                  <a:cubicBezTo>
                    <a:pt x="2041" y="1370"/>
                    <a:pt x="2018" y="1335"/>
                    <a:pt x="1990" y="1296"/>
                  </a:cubicBezTo>
                  <a:cubicBezTo>
                    <a:pt x="1962" y="1251"/>
                    <a:pt x="1933" y="1194"/>
                    <a:pt x="1910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20" y="711"/>
                  </a:lnTo>
                  <a:cubicBezTo>
                    <a:pt x="1808" y="660"/>
                    <a:pt x="1774" y="619"/>
                    <a:pt x="1729" y="603"/>
                  </a:cubicBezTo>
                  <a:cubicBezTo>
                    <a:pt x="1711" y="598"/>
                    <a:pt x="1694" y="598"/>
                    <a:pt x="1677" y="598"/>
                  </a:cubicBezTo>
                  <a:cubicBezTo>
                    <a:pt x="1637" y="598"/>
                    <a:pt x="1592" y="619"/>
                    <a:pt x="1564" y="654"/>
                  </a:cubicBezTo>
                  <a:cubicBezTo>
                    <a:pt x="1540" y="688"/>
                    <a:pt x="1513" y="722"/>
                    <a:pt x="1484" y="750"/>
                  </a:cubicBezTo>
                  <a:cubicBezTo>
                    <a:pt x="1433" y="808"/>
                    <a:pt x="1370" y="858"/>
                    <a:pt x="1309" y="904"/>
                  </a:cubicBezTo>
                  <a:cubicBezTo>
                    <a:pt x="1234" y="949"/>
                    <a:pt x="1154" y="989"/>
                    <a:pt x="1070" y="1018"/>
                  </a:cubicBezTo>
                  <a:cubicBezTo>
                    <a:pt x="978" y="1046"/>
                    <a:pt x="887" y="1070"/>
                    <a:pt x="803" y="1075"/>
                  </a:cubicBezTo>
                  <a:lnTo>
                    <a:pt x="751" y="1075"/>
                  </a:lnTo>
                  <a:cubicBezTo>
                    <a:pt x="683" y="1075"/>
                    <a:pt x="620" y="1070"/>
                    <a:pt x="552" y="1057"/>
                  </a:cubicBezTo>
                  <a:cubicBezTo>
                    <a:pt x="478" y="1041"/>
                    <a:pt x="415" y="1018"/>
                    <a:pt x="354" y="984"/>
                  </a:cubicBezTo>
                  <a:cubicBezTo>
                    <a:pt x="302" y="955"/>
                    <a:pt x="257" y="926"/>
                    <a:pt x="218" y="887"/>
                  </a:cubicBezTo>
                  <a:cubicBezTo>
                    <a:pt x="171" y="847"/>
                    <a:pt x="137" y="808"/>
                    <a:pt x="108" y="768"/>
                  </a:cubicBezTo>
                  <a:cubicBezTo>
                    <a:pt x="92" y="784"/>
                    <a:pt x="74" y="808"/>
                    <a:pt x="63" y="831"/>
                  </a:cubicBezTo>
                  <a:cubicBezTo>
                    <a:pt x="53" y="842"/>
                    <a:pt x="47" y="858"/>
                    <a:pt x="35" y="876"/>
                  </a:cubicBezTo>
                  <a:cubicBezTo>
                    <a:pt x="35" y="887"/>
                    <a:pt x="29" y="892"/>
                    <a:pt x="29" y="899"/>
                  </a:cubicBezTo>
                  <a:cubicBezTo>
                    <a:pt x="24" y="915"/>
                    <a:pt x="18" y="926"/>
                    <a:pt x="13" y="939"/>
                  </a:cubicBezTo>
                  <a:cubicBezTo>
                    <a:pt x="13" y="949"/>
                    <a:pt x="6" y="960"/>
                    <a:pt x="6" y="973"/>
                  </a:cubicBezTo>
                  <a:cubicBezTo>
                    <a:pt x="1" y="1001"/>
                    <a:pt x="1" y="1029"/>
                    <a:pt x="1" y="1057"/>
                  </a:cubicBezTo>
                  <a:cubicBezTo>
                    <a:pt x="6" y="1075"/>
                    <a:pt x="13" y="1097"/>
                    <a:pt x="18" y="1115"/>
                  </a:cubicBezTo>
                  <a:cubicBezTo>
                    <a:pt x="18" y="1125"/>
                    <a:pt x="24" y="1138"/>
                    <a:pt x="24" y="1149"/>
                  </a:cubicBezTo>
                  <a:cubicBezTo>
                    <a:pt x="35" y="1172"/>
                    <a:pt x="47" y="1188"/>
                    <a:pt x="58" y="1211"/>
                  </a:cubicBezTo>
                  <a:cubicBezTo>
                    <a:pt x="63" y="1222"/>
                    <a:pt x="74" y="1233"/>
                    <a:pt x="81" y="1245"/>
                  </a:cubicBezTo>
                  <a:lnTo>
                    <a:pt x="81" y="1251"/>
                  </a:lnTo>
                  <a:cubicBezTo>
                    <a:pt x="87" y="1251"/>
                    <a:pt x="87" y="1256"/>
                    <a:pt x="87" y="1256"/>
                  </a:cubicBezTo>
                  <a:cubicBezTo>
                    <a:pt x="115" y="1296"/>
                    <a:pt x="155" y="1330"/>
                    <a:pt x="194" y="1370"/>
                  </a:cubicBezTo>
                  <a:cubicBezTo>
                    <a:pt x="252" y="1416"/>
                    <a:pt x="313" y="1455"/>
                    <a:pt x="388" y="1490"/>
                  </a:cubicBezTo>
                  <a:cubicBezTo>
                    <a:pt x="415" y="1506"/>
                    <a:pt x="444" y="1518"/>
                    <a:pt x="473" y="1524"/>
                  </a:cubicBezTo>
                  <a:cubicBezTo>
                    <a:pt x="530" y="1547"/>
                    <a:pt x="586" y="1563"/>
                    <a:pt x="643" y="1574"/>
                  </a:cubicBezTo>
                  <a:lnTo>
                    <a:pt x="672" y="1574"/>
                  </a:lnTo>
                  <a:cubicBezTo>
                    <a:pt x="717" y="1581"/>
                    <a:pt x="756" y="1586"/>
                    <a:pt x="803" y="1586"/>
                  </a:cubicBezTo>
                  <a:cubicBezTo>
                    <a:pt x="824" y="1586"/>
                    <a:pt x="848" y="1586"/>
                    <a:pt x="876" y="1581"/>
                  </a:cubicBezTo>
                  <a:cubicBezTo>
                    <a:pt x="927" y="1574"/>
                    <a:pt x="978" y="1563"/>
                    <a:pt x="1029" y="1552"/>
                  </a:cubicBezTo>
                  <a:cubicBezTo>
                    <a:pt x="1041" y="1547"/>
                    <a:pt x="1058" y="1540"/>
                    <a:pt x="1075" y="1535"/>
                  </a:cubicBezTo>
                  <a:cubicBezTo>
                    <a:pt x="1126" y="1513"/>
                    <a:pt x="1178" y="1490"/>
                    <a:pt x="1223" y="1455"/>
                  </a:cubicBezTo>
                  <a:cubicBezTo>
                    <a:pt x="1251" y="1438"/>
                    <a:pt x="1274" y="1416"/>
                    <a:pt x="1302" y="1393"/>
                  </a:cubicBezTo>
                  <a:cubicBezTo>
                    <a:pt x="1319" y="1376"/>
                    <a:pt x="1336" y="1359"/>
                    <a:pt x="1354" y="1335"/>
                  </a:cubicBezTo>
                  <a:cubicBezTo>
                    <a:pt x="1364" y="1319"/>
                    <a:pt x="1382" y="1296"/>
                    <a:pt x="1399" y="1280"/>
                  </a:cubicBezTo>
                  <a:cubicBezTo>
                    <a:pt x="1404" y="1262"/>
                    <a:pt x="1416" y="1251"/>
                    <a:pt x="1427" y="1233"/>
                  </a:cubicBezTo>
                  <a:cubicBezTo>
                    <a:pt x="1427" y="1228"/>
                    <a:pt x="1433" y="1222"/>
                    <a:pt x="1438" y="1211"/>
                  </a:cubicBezTo>
                  <a:cubicBezTo>
                    <a:pt x="1467" y="1188"/>
                    <a:pt x="1501" y="1172"/>
                    <a:pt x="1540" y="1172"/>
                  </a:cubicBezTo>
                  <a:cubicBezTo>
                    <a:pt x="1553" y="1172"/>
                    <a:pt x="1564" y="1172"/>
                    <a:pt x="1574" y="1177"/>
                  </a:cubicBezTo>
                  <a:lnTo>
                    <a:pt x="1581" y="1177"/>
                  </a:lnTo>
                  <a:cubicBezTo>
                    <a:pt x="1598" y="1183"/>
                    <a:pt x="1609" y="1188"/>
                    <a:pt x="1621" y="1194"/>
                  </a:cubicBezTo>
                  <a:cubicBezTo>
                    <a:pt x="1637" y="1206"/>
                    <a:pt x="1649" y="1222"/>
                    <a:pt x="1660" y="1245"/>
                  </a:cubicBezTo>
                  <a:cubicBezTo>
                    <a:pt x="1666" y="1256"/>
                    <a:pt x="1671" y="1267"/>
                    <a:pt x="1671" y="1280"/>
                  </a:cubicBezTo>
                  <a:cubicBezTo>
                    <a:pt x="1677" y="1290"/>
                    <a:pt x="1677" y="1301"/>
                    <a:pt x="1677" y="1314"/>
                  </a:cubicBezTo>
                  <a:cubicBezTo>
                    <a:pt x="1677" y="1348"/>
                    <a:pt x="1684" y="1382"/>
                    <a:pt x="1684" y="1416"/>
                  </a:cubicBezTo>
                  <a:cubicBezTo>
                    <a:pt x="1694" y="1495"/>
                    <a:pt x="1705" y="1563"/>
                    <a:pt x="1718" y="1626"/>
                  </a:cubicBezTo>
                  <a:cubicBezTo>
                    <a:pt x="1729" y="1665"/>
                    <a:pt x="1739" y="1705"/>
                    <a:pt x="1752" y="1745"/>
                  </a:cubicBezTo>
                  <a:cubicBezTo>
                    <a:pt x="1768" y="1791"/>
                    <a:pt x="1791" y="1830"/>
                    <a:pt x="1813" y="1865"/>
                  </a:cubicBezTo>
                  <a:cubicBezTo>
                    <a:pt x="1820" y="1870"/>
                    <a:pt x="1825" y="1875"/>
                    <a:pt x="1831" y="1881"/>
                  </a:cubicBezTo>
                  <a:cubicBezTo>
                    <a:pt x="1842" y="1904"/>
                    <a:pt x="1865" y="1922"/>
                    <a:pt x="1881" y="1938"/>
                  </a:cubicBezTo>
                  <a:cubicBezTo>
                    <a:pt x="1904" y="1956"/>
                    <a:pt x="1928" y="1972"/>
                    <a:pt x="1956" y="1983"/>
                  </a:cubicBezTo>
                  <a:cubicBezTo>
                    <a:pt x="1956" y="1990"/>
                    <a:pt x="1962" y="1990"/>
                    <a:pt x="1967" y="1990"/>
                  </a:cubicBezTo>
                  <a:cubicBezTo>
                    <a:pt x="1978" y="1995"/>
                    <a:pt x="1984" y="2001"/>
                    <a:pt x="1996" y="2001"/>
                  </a:cubicBezTo>
                  <a:cubicBezTo>
                    <a:pt x="2030" y="2017"/>
                    <a:pt x="2069" y="2030"/>
                    <a:pt x="2109" y="2035"/>
                  </a:cubicBezTo>
                  <a:cubicBezTo>
                    <a:pt x="2161" y="2040"/>
                    <a:pt x="2217" y="2046"/>
                    <a:pt x="2269" y="2046"/>
                  </a:cubicBezTo>
                  <a:lnTo>
                    <a:pt x="2331" y="2046"/>
                  </a:lnTo>
                  <a:cubicBezTo>
                    <a:pt x="2387" y="2040"/>
                    <a:pt x="2434" y="2030"/>
                    <a:pt x="2484" y="2012"/>
                  </a:cubicBezTo>
                  <a:cubicBezTo>
                    <a:pt x="2490" y="2012"/>
                    <a:pt x="2495" y="2012"/>
                    <a:pt x="2502" y="2006"/>
                  </a:cubicBezTo>
                  <a:lnTo>
                    <a:pt x="2513" y="2006"/>
                  </a:lnTo>
                  <a:cubicBezTo>
                    <a:pt x="2547" y="1990"/>
                    <a:pt x="2575" y="1972"/>
                    <a:pt x="2604" y="1956"/>
                  </a:cubicBezTo>
                  <a:cubicBezTo>
                    <a:pt x="2604" y="1956"/>
                    <a:pt x="2610" y="1949"/>
                    <a:pt x="2615" y="1949"/>
                  </a:cubicBezTo>
                  <a:cubicBezTo>
                    <a:pt x="2620" y="1944"/>
                    <a:pt x="2626" y="1938"/>
                    <a:pt x="2631" y="1933"/>
                  </a:cubicBezTo>
                  <a:cubicBezTo>
                    <a:pt x="2660" y="1910"/>
                    <a:pt x="2683" y="1893"/>
                    <a:pt x="2700" y="1870"/>
                  </a:cubicBezTo>
                  <a:cubicBezTo>
                    <a:pt x="2723" y="1841"/>
                    <a:pt x="2740" y="1813"/>
                    <a:pt x="2757" y="1785"/>
                  </a:cubicBezTo>
                  <a:cubicBezTo>
                    <a:pt x="2762" y="1773"/>
                    <a:pt x="2768" y="1768"/>
                    <a:pt x="2775" y="1757"/>
                  </a:cubicBezTo>
                  <a:cubicBezTo>
                    <a:pt x="2785" y="1723"/>
                    <a:pt x="2796" y="1683"/>
                    <a:pt x="2809" y="1649"/>
                  </a:cubicBezTo>
                  <a:cubicBezTo>
                    <a:pt x="2796" y="1574"/>
                    <a:pt x="2836" y="1495"/>
                    <a:pt x="2899" y="1455"/>
                  </a:cubicBezTo>
                  <a:lnTo>
                    <a:pt x="2911" y="1455"/>
                  </a:lnTo>
                  <a:cubicBezTo>
                    <a:pt x="2933" y="1445"/>
                    <a:pt x="2961" y="1438"/>
                    <a:pt x="2985" y="1438"/>
                  </a:cubicBezTo>
                  <a:cubicBezTo>
                    <a:pt x="3001" y="1438"/>
                    <a:pt x="3013" y="1438"/>
                    <a:pt x="3030" y="1445"/>
                  </a:cubicBezTo>
                  <a:lnTo>
                    <a:pt x="3040" y="1445"/>
                  </a:lnTo>
                  <a:cubicBezTo>
                    <a:pt x="3087" y="1461"/>
                    <a:pt x="3121" y="1490"/>
                    <a:pt x="3143" y="1529"/>
                  </a:cubicBezTo>
                  <a:cubicBezTo>
                    <a:pt x="3155" y="1547"/>
                    <a:pt x="3166" y="1563"/>
                    <a:pt x="3171" y="1574"/>
                  </a:cubicBezTo>
                  <a:cubicBezTo>
                    <a:pt x="3184" y="1586"/>
                    <a:pt x="3189" y="1597"/>
                    <a:pt x="3195" y="1603"/>
                  </a:cubicBezTo>
                  <a:cubicBezTo>
                    <a:pt x="3223" y="1637"/>
                    <a:pt x="3252" y="1665"/>
                    <a:pt x="3286" y="1700"/>
                  </a:cubicBezTo>
                  <a:cubicBezTo>
                    <a:pt x="3320" y="1723"/>
                    <a:pt x="3347" y="1745"/>
                    <a:pt x="3381" y="1762"/>
                  </a:cubicBezTo>
                  <a:cubicBezTo>
                    <a:pt x="3399" y="1773"/>
                    <a:pt x="3422" y="1785"/>
                    <a:pt x="3439" y="1796"/>
                  </a:cubicBezTo>
                  <a:cubicBezTo>
                    <a:pt x="3450" y="1802"/>
                    <a:pt x="3456" y="1802"/>
                    <a:pt x="3467" y="1807"/>
                  </a:cubicBezTo>
                  <a:cubicBezTo>
                    <a:pt x="3530" y="1836"/>
                    <a:pt x="3598" y="1854"/>
                    <a:pt x="3672" y="1870"/>
                  </a:cubicBezTo>
                  <a:cubicBezTo>
                    <a:pt x="3740" y="1881"/>
                    <a:pt x="3814" y="1888"/>
                    <a:pt x="3893" y="1888"/>
                  </a:cubicBezTo>
                  <a:cubicBezTo>
                    <a:pt x="3945" y="1888"/>
                    <a:pt x="3990" y="1881"/>
                    <a:pt x="4036" y="1881"/>
                  </a:cubicBezTo>
                  <a:cubicBezTo>
                    <a:pt x="4178" y="1865"/>
                    <a:pt x="4325" y="1836"/>
                    <a:pt x="4485" y="1791"/>
                  </a:cubicBezTo>
                  <a:cubicBezTo>
                    <a:pt x="4564" y="1768"/>
                    <a:pt x="4643" y="1739"/>
                    <a:pt x="4723" y="1710"/>
                  </a:cubicBezTo>
                  <a:cubicBezTo>
                    <a:pt x="4757" y="1700"/>
                    <a:pt x="4786" y="1683"/>
                    <a:pt x="4820" y="1671"/>
                  </a:cubicBezTo>
                  <a:cubicBezTo>
                    <a:pt x="5030" y="1586"/>
                    <a:pt x="5212" y="1490"/>
                    <a:pt x="5359" y="1387"/>
                  </a:cubicBezTo>
                  <a:cubicBezTo>
                    <a:pt x="5473" y="1308"/>
                    <a:pt x="5563" y="1222"/>
                    <a:pt x="5638" y="1131"/>
                  </a:cubicBezTo>
                  <a:cubicBezTo>
                    <a:pt x="5683" y="1080"/>
                    <a:pt x="5718" y="1029"/>
                    <a:pt x="5752" y="973"/>
                  </a:cubicBezTo>
                  <a:cubicBezTo>
                    <a:pt x="5763" y="955"/>
                    <a:pt x="5775" y="933"/>
                    <a:pt x="5786" y="910"/>
                  </a:cubicBezTo>
                  <a:cubicBezTo>
                    <a:pt x="5791" y="892"/>
                    <a:pt x="5797" y="881"/>
                    <a:pt x="5802" y="865"/>
                  </a:cubicBezTo>
                  <a:cubicBezTo>
                    <a:pt x="5820" y="819"/>
                    <a:pt x="5836" y="768"/>
                    <a:pt x="5848" y="722"/>
                  </a:cubicBezTo>
                  <a:cubicBezTo>
                    <a:pt x="5848" y="700"/>
                    <a:pt x="5854" y="671"/>
                    <a:pt x="5854" y="648"/>
                  </a:cubicBezTo>
                  <a:lnTo>
                    <a:pt x="5854" y="592"/>
                  </a:lnTo>
                  <a:lnTo>
                    <a:pt x="5854" y="558"/>
                  </a:lnTo>
                  <a:cubicBezTo>
                    <a:pt x="5854" y="540"/>
                    <a:pt x="5848" y="524"/>
                    <a:pt x="5843" y="506"/>
                  </a:cubicBezTo>
                  <a:cubicBezTo>
                    <a:pt x="5836" y="472"/>
                    <a:pt x="5831" y="438"/>
                    <a:pt x="5820" y="409"/>
                  </a:cubicBezTo>
                  <a:cubicBezTo>
                    <a:pt x="5797" y="359"/>
                    <a:pt x="5775" y="307"/>
                    <a:pt x="5741" y="262"/>
                  </a:cubicBezTo>
                  <a:cubicBezTo>
                    <a:pt x="5707" y="217"/>
                    <a:pt x="5666" y="171"/>
                    <a:pt x="5615" y="126"/>
                  </a:cubicBezTo>
                  <a:cubicBezTo>
                    <a:pt x="5558" y="81"/>
                    <a:pt x="5495" y="40"/>
                    <a:pt x="542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2"/>
            <p:cNvSpPr/>
            <p:nvPr/>
          </p:nvSpPr>
          <p:spPr>
            <a:xfrm flipH="1">
              <a:off x="1512591" y="3360963"/>
              <a:ext cx="209194" cy="318675"/>
            </a:xfrm>
            <a:custGeom>
              <a:avLst/>
              <a:gdLst/>
              <a:ahLst/>
              <a:cxnLst/>
              <a:rect l="l" t="t" r="r" b="b"/>
              <a:pathLst>
                <a:path w="7110" h="10831" extrusionOk="0">
                  <a:moveTo>
                    <a:pt x="3320" y="302"/>
                  </a:moveTo>
                  <a:cubicBezTo>
                    <a:pt x="3370" y="302"/>
                    <a:pt x="3422" y="308"/>
                    <a:pt x="3472" y="313"/>
                  </a:cubicBezTo>
                  <a:cubicBezTo>
                    <a:pt x="3535" y="326"/>
                    <a:pt x="3592" y="347"/>
                    <a:pt x="3648" y="371"/>
                  </a:cubicBezTo>
                  <a:cubicBezTo>
                    <a:pt x="3695" y="394"/>
                    <a:pt x="3740" y="422"/>
                    <a:pt x="3785" y="456"/>
                  </a:cubicBezTo>
                  <a:cubicBezTo>
                    <a:pt x="3824" y="491"/>
                    <a:pt x="3865" y="536"/>
                    <a:pt x="3899" y="581"/>
                  </a:cubicBezTo>
                  <a:cubicBezTo>
                    <a:pt x="3939" y="638"/>
                    <a:pt x="3973" y="701"/>
                    <a:pt x="3995" y="763"/>
                  </a:cubicBezTo>
                  <a:cubicBezTo>
                    <a:pt x="4029" y="848"/>
                    <a:pt x="4052" y="945"/>
                    <a:pt x="4063" y="1047"/>
                  </a:cubicBezTo>
                  <a:cubicBezTo>
                    <a:pt x="4070" y="1121"/>
                    <a:pt x="4070" y="1200"/>
                    <a:pt x="4070" y="1291"/>
                  </a:cubicBezTo>
                  <a:cubicBezTo>
                    <a:pt x="4063" y="1343"/>
                    <a:pt x="4091" y="1393"/>
                    <a:pt x="4131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1" y="1445"/>
                    <a:pt x="4291" y="1433"/>
                    <a:pt x="4314" y="1404"/>
                  </a:cubicBezTo>
                  <a:cubicBezTo>
                    <a:pt x="4348" y="1377"/>
                    <a:pt x="4382" y="1348"/>
                    <a:pt x="4416" y="1320"/>
                  </a:cubicBezTo>
                  <a:cubicBezTo>
                    <a:pt x="4495" y="1268"/>
                    <a:pt x="4581" y="1223"/>
                    <a:pt x="4671" y="1189"/>
                  </a:cubicBezTo>
                  <a:cubicBezTo>
                    <a:pt x="4791" y="1149"/>
                    <a:pt x="4910" y="1121"/>
                    <a:pt x="5041" y="1104"/>
                  </a:cubicBezTo>
                  <a:cubicBezTo>
                    <a:pt x="5080" y="1104"/>
                    <a:pt x="5120" y="1097"/>
                    <a:pt x="5166" y="1097"/>
                  </a:cubicBezTo>
                  <a:cubicBezTo>
                    <a:pt x="5251" y="1097"/>
                    <a:pt x="5337" y="1110"/>
                    <a:pt x="5416" y="1121"/>
                  </a:cubicBezTo>
                  <a:cubicBezTo>
                    <a:pt x="5507" y="1138"/>
                    <a:pt x="5592" y="1160"/>
                    <a:pt x="5665" y="1194"/>
                  </a:cubicBezTo>
                  <a:cubicBezTo>
                    <a:pt x="5712" y="1217"/>
                    <a:pt x="5751" y="1246"/>
                    <a:pt x="5785" y="1268"/>
                  </a:cubicBezTo>
                  <a:cubicBezTo>
                    <a:pt x="5808" y="1291"/>
                    <a:pt x="5825" y="1309"/>
                    <a:pt x="5842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7" y="1393"/>
                    <a:pt x="5877" y="1411"/>
                    <a:pt x="5882" y="1427"/>
                  </a:cubicBezTo>
                  <a:cubicBezTo>
                    <a:pt x="5882" y="1445"/>
                    <a:pt x="5882" y="1462"/>
                    <a:pt x="5877" y="1479"/>
                  </a:cubicBezTo>
                  <a:cubicBezTo>
                    <a:pt x="5877" y="1496"/>
                    <a:pt x="5864" y="1519"/>
                    <a:pt x="5859" y="1535"/>
                  </a:cubicBezTo>
                  <a:cubicBezTo>
                    <a:pt x="5859" y="1541"/>
                    <a:pt x="5853" y="1553"/>
                    <a:pt x="5853" y="1558"/>
                  </a:cubicBezTo>
                  <a:cubicBezTo>
                    <a:pt x="5830" y="1598"/>
                    <a:pt x="5808" y="1637"/>
                    <a:pt x="5774" y="1677"/>
                  </a:cubicBezTo>
                  <a:cubicBezTo>
                    <a:pt x="5706" y="1752"/>
                    <a:pt x="5626" y="1820"/>
                    <a:pt x="5523" y="1899"/>
                  </a:cubicBezTo>
                  <a:cubicBezTo>
                    <a:pt x="5478" y="1933"/>
                    <a:pt x="5467" y="2002"/>
                    <a:pt x="5478" y="2047"/>
                  </a:cubicBezTo>
                  <a:cubicBezTo>
                    <a:pt x="5495" y="2115"/>
                    <a:pt x="5552" y="2161"/>
                    <a:pt x="5620" y="2167"/>
                  </a:cubicBezTo>
                  <a:cubicBezTo>
                    <a:pt x="5733" y="2167"/>
                    <a:pt x="5836" y="2177"/>
                    <a:pt x="5938" y="2195"/>
                  </a:cubicBezTo>
                  <a:cubicBezTo>
                    <a:pt x="6074" y="2217"/>
                    <a:pt x="6200" y="2257"/>
                    <a:pt x="6308" y="2303"/>
                  </a:cubicBezTo>
                  <a:cubicBezTo>
                    <a:pt x="6393" y="2348"/>
                    <a:pt x="6467" y="2393"/>
                    <a:pt x="6535" y="2445"/>
                  </a:cubicBezTo>
                  <a:cubicBezTo>
                    <a:pt x="6586" y="2490"/>
                    <a:pt x="6627" y="2536"/>
                    <a:pt x="6661" y="2581"/>
                  </a:cubicBezTo>
                  <a:cubicBezTo>
                    <a:pt x="6695" y="2626"/>
                    <a:pt x="6717" y="2678"/>
                    <a:pt x="6740" y="2728"/>
                  </a:cubicBezTo>
                  <a:cubicBezTo>
                    <a:pt x="6756" y="2775"/>
                    <a:pt x="6768" y="2825"/>
                    <a:pt x="6774" y="2877"/>
                  </a:cubicBezTo>
                  <a:cubicBezTo>
                    <a:pt x="6774" y="2933"/>
                    <a:pt x="6774" y="2985"/>
                    <a:pt x="6768" y="3041"/>
                  </a:cubicBezTo>
                  <a:cubicBezTo>
                    <a:pt x="6751" y="3103"/>
                    <a:pt x="6734" y="3166"/>
                    <a:pt x="6706" y="3229"/>
                  </a:cubicBezTo>
                  <a:cubicBezTo>
                    <a:pt x="6666" y="3308"/>
                    <a:pt x="6620" y="3376"/>
                    <a:pt x="6558" y="3450"/>
                  </a:cubicBezTo>
                  <a:cubicBezTo>
                    <a:pt x="6483" y="3541"/>
                    <a:pt x="6393" y="3627"/>
                    <a:pt x="6279" y="3706"/>
                  </a:cubicBezTo>
                  <a:cubicBezTo>
                    <a:pt x="6108" y="3825"/>
                    <a:pt x="5898" y="3934"/>
                    <a:pt x="5643" y="4029"/>
                  </a:cubicBezTo>
                  <a:cubicBezTo>
                    <a:pt x="5399" y="4121"/>
                    <a:pt x="5172" y="4173"/>
                    <a:pt x="4956" y="4200"/>
                  </a:cubicBezTo>
                  <a:cubicBezTo>
                    <a:pt x="4910" y="4200"/>
                    <a:pt x="4865" y="4207"/>
                    <a:pt x="4813" y="4207"/>
                  </a:cubicBezTo>
                  <a:cubicBezTo>
                    <a:pt x="4734" y="4207"/>
                    <a:pt x="4660" y="4200"/>
                    <a:pt x="4592" y="4189"/>
                  </a:cubicBezTo>
                  <a:cubicBezTo>
                    <a:pt x="4506" y="4173"/>
                    <a:pt x="4432" y="4149"/>
                    <a:pt x="4359" y="4115"/>
                  </a:cubicBezTo>
                  <a:cubicBezTo>
                    <a:pt x="4308" y="4087"/>
                    <a:pt x="4256" y="4058"/>
                    <a:pt x="4206" y="4019"/>
                  </a:cubicBezTo>
                  <a:cubicBezTo>
                    <a:pt x="4165" y="3979"/>
                    <a:pt x="4126" y="3934"/>
                    <a:pt x="4091" y="3893"/>
                  </a:cubicBezTo>
                  <a:cubicBezTo>
                    <a:pt x="4086" y="3882"/>
                    <a:pt x="4075" y="3866"/>
                    <a:pt x="4063" y="3848"/>
                  </a:cubicBezTo>
                  <a:cubicBezTo>
                    <a:pt x="4041" y="3809"/>
                    <a:pt x="4007" y="3780"/>
                    <a:pt x="3960" y="3764"/>
                  </a:cubicBezTo>
                  <a:cubicBezTo>
                    <a:pt x="3944" y="3757"/>
                    <a:pt x="3921" y="3757"/>
                    <a:pt x="3905" y="3757"/>
                  </a:cubicBezTo>
                  <a:cubicBezTo>
                    <a:pt x="3876" y="3757"/>
                    <a:pt x="3847" y="3764"/>
                    <a:pt x="3819" y="3774"/>
                  </a:cubicBezTo>
                  <a:cubicBezTo>
                    <a:pt x="3756" y="3814"/>
                    <a:pt x="3716" y="3893"/>
                    <a:pt x="3729" y="3968"/>
                  </a:cubicBezTo>
                  <a:cubicBezTo>
                    <a:pt x="3716" y="4002"/>
                    <a:pt x="3705" y="4042"/>
                    <a:pt x="3695" y="4076"/>
                  </a:cubicBezTo>
                  <a:cubicBezTo>
                    <a:pt x="3671" y="4115"/>
                    <a:pt x="3648" y="4155"/>
                    <a:pt x="3620" y="4189"/>
                  </a:cubicBezTo>
                  <a:cubicBezTo>
                    <a:pt x="3598" y="4218"/>
                    <a:pt x="3569" y="4241"/>
                    <a:pt x="3535" y="4268"/>
                  </a:cubicBezTo>
                  <a:cubicBezTo>
                    <a:pt x="3501" y="4291"/>
                    <a:pt x="3467" y="4309"/>
                    <a:pt x="3422" y="4325"/>
                  </a:cubicBezTo>
                  <a:cubicBezTo>
                    <a:pt x="3365" y="4343"/>
                    <a:pt x="3313" y="4359"/>
                    <a:pt x="3251" y="4365"/>
                  </a:cubicBezTo>
                  <a:lnTo>
                    <a:pt x="3189" y="4365"/>
                  </a:lnTo>
                  <a:cubicBezTo>
                    <a:pt x="3137" y="4365"/>
                    <a:pt x="3081" y="4359"/>
                    <a:pt x="3029" y="4354"/>
                  </a:cubicBezTo>
                  <a:cubicBezTo>
                    <a:pt x="2979" y="4343"/>
                    <a:pt x="2932" y="4331"/>
                    <a:pt x="2887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4" y="4234"/>
                    <a:pt x="2751" y="4207"/>
                    <a:pt x="2733" y="4184"/>
                  </a:cubicBezTo>
                  <a:cubicBezTo>
                    <a:pt x="2711" y="4149"/>
                    <a:pt x="2688" y="4110"/>
                    <a:pt x="2672" y="4064"/>
                  </a:cubicBezTo>
                  <a:cubicBezTo>
                    <a:pt x="2638" y="3974"/>
                    <a:pt x="2620" y="3871"/>
                    <a:pt x="2604" y="3735"/>
                  </a:cubicBezTo>
                  <a:cubicBezTo>
                    <a:pt x="2604" y="3701"/>
                    <a:pt x="2597" y="3667"/>
                    <a:pt x="2597" y="3633"/>
                  </a:cubicBezTo>
                  <a:cubicBezTo>
                    <a:pt x="2597" y="3609"/>
                    <a:pt x="2591" y="3586"/>
                    <a:pt x="2580" y="3564"/>
                  </a:cubicBezTo>
                  <a:cubicBezTo>
                    <a:pt x="2563" y="3530"/>
                    <a:pt x="2535" y="3507"/>
                    <a:pt x="2501" y="3496"/>
                  </a:cubicBezTo>
                  <a:cubicBezTo>
                    <a:pt x="2489" y="3491"/>
                    <a:pt x="2473" y="3491"/>
                    <a:pt x="2460" y="3491"/>
                  </a:cubicBezTo>
                  <a:cubicBezTo>
                    <a:pt x="2415" y="3491"/>
                    <a:pt x="2370" y="3513"/>
                    <a:pt x="2347" y="3552"/>
                  </a:cubicBezTo>
                  <a:cubicBezTo>
                    <a:pt x="2324" y="3586"/>
                    <a:pt x="2297" y="3627"/>
                    <a:pt x="2274" y="3654"/>
                  </a:cubicBezTo>
                  <a:cubicBezTo>
                    <a:pt x="2234" y="3701"/>
                    <a:pt x="2188" y="3740"/>
                    <a:pt x="2143" y="3774"/>
                  </a:cubicBezTo>
                  <a:cubicBezTo>
                    <a:pt x="2098" y="3809"/>
                    <a:pt x="2046" y="3832"/>
                    <a:pt x="1995" y="3854"/>
                  </a:cubicBezTo>
                  <a:cubicBezTo>
                    <a:pt x="1927" y="3877"/>
                    <a:pt x="1859" y="3893"/>
                    <a:pt x="1796" y="3900"/>
                  </a:cubicBezTo>
                  <a:cubicBezTo>
                    <a:pt x="1768" y="3905"/>
                    <a:pt x="1744" y="3905"/>
                    <a:pt x="1723" y="3905"/>
                  </a:cubicBezTo>
                  <a:cubicBezTo>
                    <a:pt x="1671" y="3905"/>
                    <a:pt x="1615" y="3900"/>
                    <a:pt x="1563" y="3893"/>
                  </a:cubicBezTo>
                  <a:cubicBezTo>
                    <a:pt x="1478" y="3877"/>
                    <a:pt x="1393" y="3848"/>
                    <a:pt x="1308" y="3809"/>
                  </a:cubicBezTo>
                  <a:cubicBezTo>
                    <a:pt x="1233" y="3774"/>
                    <a:pt x="1172" y="3735"/>
                    <a:pt x="1114" y="3689"/>
                  </a:cubicBezTo>
                  <a:cubicBezTo>
                    <a:pt x="1069" y="3649"/>
                    <a:pt x="1035" y="3609"/>
                    <a:pt x="1001" y="3570"/>
                  </a:cubicBezTo>
                  <a:cubicBezTo>
                    <a:pt x="983" y="3541"/>
                    <a:pt x="960" y="3507"/>
                    <a:pt x="944" y="3468"/>
                  </a:cubicBezTo>
                  <a:cubicBezTo>
                    <a:pt x="938" y="3434"/>
                    <a:pt x="926" y="3405"/>
                    <a:pt x="921" y="3371"/>
                  </a:cubicBezTo>
                  <a:cubicBezTo>
                    <a:pt x="921" y="3354"/>
                    <a:pt x="921" y="3331"/>
                    <a:pt x="926" y="3313"/>
                  </a:cubicBezTo>
                  <a:lnTo>
                    <a:pt x="926" y="3292"/>
                  </a:lnTo>
                  <a:cubicBezTo>
                    <a:pt x="933" y="3258"/>
                    <a:pt x="944" y="3223"/>
                    <a:pt x="955" y="3195"/>
                  </a:cubicBezTo>
                  <a:cubicBezTo>
                    <a:pt x="978" y="3155"/>
                    <a:pt x="1001" y="3116"/>
                    <a:pt x="1028" y="3082"/>
                  </a:cubicBezTo>
                  <a:cubicBezTo>
                    <a:pt x="1086" y="3019"/>
                    <a:pt x="1143" y="2967"/>
                    <a:pt x="1217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67" y="2746"/>
                    <a:pt x="1240" y="2694"/>
                    <a:pt x="1193" y="2666"/>
                  </a:cubicBezTo>
                  <a:cubicBezTo>
                    <a:pt x="1131" y="2626"/>
                    <a:pt x="1075" y="2587"/>
                    <a:pt x="1023" y="2547"/>
                  </a:cubicBezTo>
                  <a:cubicBezTo>
                    <a:pt x="967" y="2495"/>
                    <a:pt x="921" y="2450"/>
                    <a:pt x="887" y="2400"/>
                  </a:cubicBezTo>
                  <a:cubicBezTo>
                    <a:pt x="852" y="2353"/>
                    <a:pt x="831" y="2308"/>
                    <a:pt x="807" y="2257"/>
                  </a:cubicBezTo>
                  <a:cubicBezTo>
                    <a:pt x="797" y="2217"/>
                    <a:pt x="784" y="2172"/>
                    <a:pt x="779" y="2127"/>
                  </a:cubicBezTo>
                  <a:cubicBezTo>
                    <a:pt x="779" y="2081"/>
                    <a:pt x="779" y="2041"/>
                    <a:pt x="784" y="2002"/>
                  </a:cubicBezTo>
                  <a:cubicBezTo>
                    <a:pt x="797" y="1944"/>
                    <a:pt x="813" y="1899"/>
                    <a:pt x="831" y="1847"/>
                  </a:cubicBezTo>
                  <a:cubicBezTo>
                    <a:pt x="858" y="1802"/>
                    <a:pt x="887" y="1757"/>
                    <a:pt x="921" y="1711"/>
                  </a:cubicBezTo>
                  <a:cubicBezTo>
                    <a:pt x="967" y="1661"/>
                    <a:pt x="1012" y="1616"/>
                    <a:pt x="1069" y="1575"/>
                  </a:cubicBezTo>
                  <a:cubicBezTo>
                    <a:pt x="1125" y="1535"/>
                    <a:pt x="1193" y="1501"/>
                    <a:pt x="1262" y="1472"/>
                  </a:cubicBezTo>
                  <a:cubicBezTo>
                    <a:pt x="1330" y="1451"/>
                    <a:pt x="1398" y="1433"/>
                    <a:pt x="1478" y="1427"/>
                  </a:cubicBezTo>
                  <a:cubicBezTo>
                    <a:pt x="1500" y="1422"/>
                    <a:pt x="1529" y="1422"/>
                    <a:pt x="1552" y="1422"/>
                  </a:cubicBezTo>
                  <a:cubicBezTo>
                    <a:pt x="1603" y="1422"/>
                    <a:pt x="1654" y="1427"/>
                    <a:pt x="1705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90" y="1524"/>
                    <a:pt x="2006" y="1535"/>
                    <a:pt x="2029" y="1547"/>
                  </a:cubicBezTo>
                  <a:cubicBezTo>
                    <a:pt x="2058" y="1564"/>
                    <a:pt x="2085" y="1575"/>
                    <a:pt x="2114" y="1575"/>
                  </a:cubicBezTo>
                  <a:cubicBezTo>
                    <a:pt x="2137" y="1575"/>
                    <a:pt x="2166" y="1569"/>
                    <a:pt x="2182" y="1558"/>
                  </a:cubicBezTo>
                  <a:cubicBezTo>
                    <a:pt x="2234" y="1530"/>
                    <a:pt x="2263" y="1485"/>
                    <a:pt x="2263" y="1427"/>
                  </a:cubicBezTo>
                  <a:cubicBezTo>
                    <a:pt x="2268" y="1377"/>
                    <a:pt x="2274" y="1320"/>
                    <a:pt x="2279" y="1268"/>
                  </a:cubicBezTo>
                  <a:cubicBezTo>
                    <a:pt x="2302" y="1155"/>
                    <a:pt x="2336" y="1047"/>
                    <a:pt x="2381" y="939"/>
                  </a:cubicBezTo>
                  <a:cubicBezTo>
                    <a:pt x="2433" y="842"/>
                    <a:pt x="2484" y="756"/>
                    <a:pt x="2552" y="677"/>
                  </a:cubicBezTo>
                  <a:cubicBezTo>
                    <a:pt x="2609" y="609"/>
                    <a:pt x="2683" y="546"/>
                    <a:pt x="2756" y="491"/>
                  </a:cubicBezTo>
                  <a:cubicBezTo>
                    <a:pt x="2830" y="439"/>
                    <a:pt x="2910" y="399"/>
                    <a:pt x="2995" y="365"/>
                  </a:cubicBezTo>
                  <a:cubicBezTo>
                    <a:pt x="3074" y="336"/>
                    <a:pt x="3160" y="313"/>
                    <a:pt x="3239" y="302"/>
                  </a:cubicBezTo>
                  <a:close/>
                  <a:moveTo>
                    <a:pt x="2006" y="5416"/>
                  </a:moveTo>
                  <a:cubicBezTo>
                    <a:pt x="2029" y="5416"/>
                    <a:pt x="2058" y="5416"/>
                    <a:pt x="2085" y="5422"/>
                  </a:cubicBezTo>
                  <a:cubicBezTo>
                    <a:pt x="2114" y="5427"/>
                    <a:pt x="2137" y="5440"/>
                    <a:pt x="2166" y="5445"/>
                  </a:cubicBezTo>
                  <a:cubicBezTo>
                    <a:pt x="2182" y="5456"/>
                    <a:pt x="2200" y="5468"/>
                    <a:pt x="2222" y="5485"/>
                  </a:cubicBezTo>
                  <a:cubicBezTo>
                    <a:pt x="2239" y="5496"/>
                    <a:pt x="2250" y="5513"/>
                    <a:pt x="2268" y="5530"/>
                  </a:cubicBezTo>
                  <a:cubicBezTo>
                    <a:pt x="2279" y="5553"/>
                    <a:pt x="2290" y="5581"/>
                    <a:pt x="2302" y="5605"/>
                  </a:cubicBezTo>
                  <a:cubicBezTo>
                    <a:pt x="2313" y="5639"/>
                    <a:pt x="2324" y="5684"/>
                    <a:pt x="2331" y="5729"/>
                  </a:cubicBezTo>
                  <a:lnTo>
                    <a:pt x="2331" y="5791"/>
                  </a:lnTo>
                  <a:cubicBezTo>
                    <a:pt x="2331" y="5843"/>
                    <a:pt x="2358" y="5888"/>
                    <a:pt x="2399" y="5917"/>
                  </a:cubicBezTo>
                  <a:cubicBezTo>
                    <a:pt x="2421" y="5928"/>
                    <a:pt x="2444" y="5933"/>
                    <a:pt x="2473" y="5933"/>
                  </a:cubicBezTo>
                  <a:cubicBezTo>
                    <a:pt x="2494" y="5933"/>
                    <a:pt x="2518" y="5933"/>
                    <a:pt x="2541" y="5922"/>
                  </a:cubicBezTo>
                  <a:cubicBezTo>
                    <a:pt x="2569" y="5905"/>
                    <a:pt x="2597" y="5888"/>
                    <a:pt x="2631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3" y="5826"/>
                  </a:lnTo>
                  <a:cubicBezTo>
                    <a:pt x="2938" y="5826"/>
                    <a:pt x="2984" y="5831"/>
                    <a:pt x="3029" y="5836"/>
                  </a:cubicBezTo>
                  <a:cubicBezTo>
                    <a:pt x="3097" y="5849"/>
                    <a:pt x="3165" y="5871"/>
                    <a:pt x="3228" y="5899"/>
                  </a:cubicBezTo>
                  <a:cubicBezTo>
                    <a:pt x="3291" y="5928"/>
                    <a:pt x="3347" y="5962"/>
                    <a:pt x="3399" y="6007"/>
                  </a:cubicBezTo>
                  <a:cubicBezTo>
                    <a:pt x="3438" y="6041"/>
                    <a:pt x="3478" y="6082"/>
                    <a:pt x="3506" y="6127"/>
                  </a:cubicBezTo>
                  <a:cubicBezTo>
                    <a:pt x="3530" y="6156"/>
                    <a:pt x="3546" y="6190"/>
                    <a:pt x="3564" y="6224"/>
                  </a:cubicBezTo>
                  <a:cubicBezTo>
                    <a:pt x="3569" y="6246"/>
                    <a:pt x="3575" y="6269"/>
                    <a:pt x="3580" y="6297"/>
                  </a:cubicBezTo>
                  <a:lnTo>
                    <a:pt x="3580" y="6348"/>
                  </a:lnTo>
                  <a:cubicBezTo>
                    <a:pt x="3575" y="6366"/>
                    <a:pt x="3569" y="6376"/>
                    <a:pt x="3564" y="6394"/>
                  </a:cubicBezTo>
                  <a:cubicBezTo>
                    <a:pt x="3558" y="6405"/>
                    <a:pt x="3546" y="6423"/>
                    <a:pt x="3540" y="6434"/>
                  </a:cubicBezTo>
                  <a:cubicBezTo>
                    <a:pt x="3524" y="6450"/>
                    <a:pt x="3506" y="6468"/>
                    <a:pt x="3490" y="6479"/>
                  </a:cubicBezTo>
                  <a:cubicBezTo>
                    <a:pt x="3456" y="6502"/>
                    <a:pt x="3422" y="6518"/>
                    <a:pt x="3388" y="6536"/>
                  </a:cubicBezTo>
                  <a:cubicBezTo>
                    <a:pt x="3302" y="6565"/>
                    <a:pt x="3217" y="6581"/>
                    <a:pt x="3108" y="6593"/>
                  </a:cubicBezTo>
                  <a:cubicBezTo>
                    <a:pt x="3086" y="6593"/>
                    <a:pt x="3063" y="6599"/>
                    <a:pt x="3040" y="6610"/>
                  </a:cubicBezTo>
                  <a:cubicBezTo>
                    <a:pt x="3018" y="6621"/>
                    <a:pt x="3000" y="6638"/>
                    <a:pt x="2984" y="6662"/>
                  </a:cubicBezTo>
                  <a:cubicBezTo>
                    <a:pt x="2972" y="6683"/>
                    <a:pt x="2961" y="6707"/>
                    <a:pt x="2961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4" y="6877"/>
                  </a:lnTo>
                  <a:cubicBezTo>
                    <a:pt x="3063" y="6927"/>
                    <a:pt x="3092" y="6985"/>
                    <a:pt x="3120" y="7047"/>
                  </a:cubicBezTo>
                  <a:cubicBezTo>
                    <a:pt x="3131" y="7092"/>
                    <a:pt x="3142" y="7139"/>
                    <a:pt x="3155" y="7189"/>
                  </a:cubicBezTo>
                  <a:cubicBezTo>
                    <a:pt x="3155" y="7234"/>
                    <a:pt x="3155" y="7286"/>
                    <a:pt x="3149" y="7331"/>
                  </a:cubicBezTo>
                  <a:cubicBezTo>
                    <a:pt x="3137" y="7383"/>
                    <a:pt x="3120" y="7428"/>
                    <a:pt x="3103" y="7473"/>
                  </a:cubicBezTo>
                  <a:cubicBezTo>
                    <a:pt x="3074" y="7519"/>
                    <a:pt x="3047" y="7564"/>
                    <a:pt x="3013" y="7609"/>
                  </a:cubicBezTo>
                  <a:cubicBezTo>
                    <a:pt x="2972" y="7656"/>
                    <a:pt x="2927" y="7695"/>
                    <a:pt x="2876" y="7735"/>
                  </a:cubicBezTo>
                  <a:cubicBezTo>
                    <a:pt x="2814" y="7774"/>
                    <a:pt x="2751" y="7808"/>
                    <a:pt x="2683" y="7837"/>
                  </a:cubicBezTo>
                  <a:cubicBezTo>
                    <a:pt x="2614" y="7860"/>
                    <a:pt x="2552" y="7877"/>
                    <a:pt x="2484" y="7882"/>
                  </a:cubicBezTo>
                  <a:lnTo>
                    <a:pt x="2433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05" y="7848"/>
                    <a:pt x="2160" y="7826"/>
                  </a:cubicBezTo>
                  <a:cubicBezTo>
                    <a:pt x="2114" y="7803"/>
                    <a:pt x="2069" y="7774"/>
                    <a:pt x="2029" y="7746"/>
                  </a:cubicBezTo>
                  <a:cubicBezTo>
                    <a:pt x="1983" y="7706"/>
                    <a:pt x="1949" y="7661"/>
                    <a:pt x="1909" y="7616"/>
                  </a:cubicBezTo>
                  <a:cubicBezTo>
                    <a:pt x="1893" y="7593"/>
                    <a:pt x="1859" y="7575"/>
                    <a:pt x="1825" y="7575"/>
                  </a:cubicBezTo>
                  <a:cubicBezTo>
                    <a:pt x="1802" y="7575"/>
                    <a:pt x="1778" y="7582"/>
                    <a:pt x="1762" y="7587"/>
                  </a:cubicBezTo>
                  <a:cubicBezTo>
                    <a:pt x="1733" y="7604"/>
                    <a:pt x="1717" y="7633"/>
                    <a:pt x="1705" y="7661"/>
                  </a:cubicBezTo>
                  <a:cubicBezTo>
                    <a:pt x="1699" y="7678"/>
                    <a:pt x="1699" y="7695"/>
                    <a:pt x="1699" y="7712"/>
                  </a:cubicBezTo>
                  <a:lnTo>
                    <a:pt x="1688" y="7724"/>
                  </a:lnTo>
                  <a:cubicBezTo>
                    <a:pt x="1665" y="7753"/>
                    <a:pt x="1637" y="7780"/>
                    <a:pt x="1608" y="7798"/>
                  </a:cubicBezTo>
                  <a:cubicBezTo>
                    <a:pt x="1574" y="7821"/>
                    <a:pt x="1540" y="7843"/>
                    <a:pt x="1500" y="7855"/>
                  </a:cubicBezTo>
                  <a:cubicBezTo>
                    <a:pt x="1450" y="7877"/>
                    <a:pt x="1393" y="7889"/>
                    <a:pt x="1335" y="7894"/>
                  </a:cubicBezTo>
                  <a:cubicBezTo>
                    <a:pt x="1319" y="7894"/>
                    <a:pt x="1296" y="7900"/>
                    <a:pt x="1279" y="7900"/>
                  </a:cubicBezTo>
                  <a:cubicBezTo>
                    <a:pt x="1233" y="7900"/>
                    <a:pt x="1188" y="7894"/>
                    <a:pt x="1138" y="7889"/>
                  </a:cubicBezTo>
                  <a:cubicBezTo>
                    <a:pt x="1075" y="7871"/>
                    <a:pt x="1018" y="7855"/>
                    <a:pt x="955" y="7826"/>
                  </a:cubicBezTo>
                  <a:cubicBezTo>
                    <a:pt x="910" y="7803"/>
                    <a:pt x="870" y="7780"/>
                    <a:pt x="836" y="7753"/>
                  </a:cubicBezTo>
                  <a:cubicBezTo>
                    <a:pt x="807" y="7724"/>
                    <a:pt x="779" y="7695"/>
                    <a:pt x="756" y="7667"/>
                  </a:cubicBezTo>
                  <a:cubicBezTo>
                    <a:pt x="734" y="7627"/>
                    <a:pt x="711" y="7593"/>
                    <a:pt x="694" y="7548"/>
                  </a:cubicBezTo>
                  <a:cubicBezTo>
                    <a:pt x="682" y="7507"/>
                    <a:pt x="671" y="7473"/>
                    <a:pt x="666" y="7439"/>
                  </a:cubicBezTo>
                  <a:lnTo>
                    <a:pt x="666" y="7412"/>
                  </a:lnTo>
                  <a:cubicBezTo>
                    <a:pt x="677" y="7365"/>
                    <a:pt x="694" y="7326"/>
                    <a:pt x="705" y="7281"/>
                  </a:cubicBezTo>
                  <a:lnTo>
                    <a:pt x="716" y="7257"/>
                  </a:lnTo>
                  <a:cubicBezTo>
                    <a:pt x="728" y="7223"/>
                    <a:pt x="745" y="7184"/>
                    <a:pt x="745" y="7144"/>
                  </a:cubicBezTo>
                  <a:cubicBezTo>
                    <a:pt x="750" y="7105"/>
                    <a:pt x="728" y="7064"/>
                    <a:pt x="711" y="7019"/>
                  </a:cubicBezTo>
                  <a:cubicBezTo>
                    <a:pt x="682" y="6968"/>
                    <a:pt x="648" y="6927"/>
                    <a:pt x="626" y="6900"/>
                  </a:cubicBezTo>
                  <a:cubicBezTo>
                    <a:pt x="574" y="6843"/>
                    <a:pt x="524" y="6798"/>
                    <a:pt x="461" y="6746"/>
                  </a:cubicBezTo>
                  <a:cubicBezTo>
                    <a:pt x="404" y="6696"/>
                    <a:pt x="336" y="6633"/>
                    <a:pt x="278" y="6565"/>
                  </a:cubicBezTo>
                  <a:cubicBezTo>
                    <a:pt x="267" y="6542"/>
                    <a:pt x="257" y="6518"/>
                    <a:pt x="244" y="6502"/>
                  </a:cubicBezTo>
                  <a:cubicBezTo>
                    <a:pt x="239" y="6484"/>
                    <a:pt x="233" y="6468"/>
                    <a:pt x="233" y="6445"/>
                  </a:cubicBezTo>
                  <a:lnTo>
                    <a:pt x="233" y="6389"/>
                  </a:lnTo>
                  <a:cubicBezTo>
                    <a:pt x="244" y="6360"/>
                    <a:pt x="251" y="6326"/>
                    <a:pt x="267" y="6292"/>
                  </a:cubicBezTo>
                  <a:cubicBezTo>
                    <a:pt x="296" y="6229"/>
                    <a:pt x="336" y="6172"/>
                    <a:pt x="381" y="6116"/>
                  </a:cubicBezTo>
                  <a:cubicBezTo>
                    <a:pt x="415" y="6075"/>
                    <a:pt x="449" y="6048"/>
                    <a:pt x="490" y="6014"/>
                  </a:cubicBezTo>
                  <a:cubicBezTo>
                    <a:pt x="535" y="5980"/>
                    <a:pt x="580" y="5956"/>
                    <a:pt x="632" y="5939"/>
                  </a:cubicBezTo>
                  <a:cubicBezTo>
                    <a:pt x="671" y="5922"/>
                    <a:pt x="716" y="5911"/>
                    <a:pt x="756" y="5905"/>
                  </a:cubicBezTo>
                  <a:lnTo>
                    <a:pt x="790" y="5905"/>
                  </a:lnTo>
                  <a:cubicBezTo>
                    <a:pt x="813" y="5905"/>
                    <a:pt x="836" y="5905"/>
                    <a:pt x="865" y="5911"/>
                  </a:cubicBezTo>
                  <a:cubicBezTo>
                    <a:pt x="899" y="5917"/>
                    <a:pt x="926" y="5928"/>
                    <a:pt x="955" y="5939"/>
                  </a:cubicBezTo>
                  <a:cubicBezTo>
                    <a:pt x="983" y="5956"/>
                    <a:pt x="1007" y="5967"/>
                    <a:pt x="1028" y="5991"/>
                  </a:cubicBezTo>
                  <a:cubicBezTo>
                    <a:pt x="1063" y="6014"/>
                    <a:pt x="1086" y="6048"/>
                    <a:pt x="1114" y="6082"/>
                  </a:cubicBezTo>
                  <a:cubicBezTo>
                    <a:pt x="1138" y="6109"/>
                    <a:pt x="1177" y="6121"/>
                    <a:pt x="1206" y="6121"/>
                  </a:cubicBezTo>
                  <a:cubicBezTo>
                    <a:pt x="1211" y="6121"/>
                    <a:pt x="1222" y="6121"/>
                    <a:pt x="1233" y="6116"/>
                  </a:cubicBezTo>
                  <a:cubicBezTo>
                    <a:pt x="1251" y="6109"/>
                    <a:pt x="1274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2" y="5946"/>
                    <a:pt x="1358" y="5888"/>
                    <a:pt x="1382" y="5836"/>
                  </a:cubicBezTo>
                  <a:cubicBezTo>
                    <a:pt x="1403" y="5781"/>
                    <a:pt x="1438" y="5734"/>
                    <a:pt x="1478" y="5684"/>
                  </a:cubicBezTo>
                  <a:cubicBezTo>
                    <a:pt x="1518" y="5639"/>
                    <a:pt x="1563" y="5592"/>
                    <a:pt x="1620" y="5553"/>
                  </a:cubicBezTo>
                  <a:cubicBezTo>
                    <a:pt x="1676" y="5519"/>
                    <a:pt x="1733" y="5485"/>
                    <a:pt x="1796" y="5456"/>
                  </a:cubicBezTo>
                  <a:cubicBezTo>
                    <a:pt x="1853" y="5440"/>
                    <a:pt x="1909" y="5427"/>
                    <a:pt x="1967" y="5416"/>
                  </a:cubicBezTo>
                  <a:close/>
                  <a:moveTo>
                    <a:pt x="3189" y="7843"/>
                  </a:moveTo>
                  <a:lnTo>
                    <a:pt x="3189" y="7843"/>
                  </a:lnTo>
                  <a:cubicBezTo>
                    <a:pt x="3183" y="7877"/>
                    <a:pt x="3183" y="7911"/>
                    <a:pt x="3176" y="7950"/>
                  </a:cubicBezTo>
                  <a:cubicBezTo>
                    <a:pt x="3165" y="7997"/>
                    <a:pt x="3155" y="8042"/>
                    <a:pt x="3137" y="8087"/>
                  </a:cubicBezTo>
                  <a:cubicBezTo>
                    <a:pt x="3131" y="8099"/>
                    <a:pt x="3126" y="8104"/>
                    <a:pt x="3120" y="8115"/>
                  </a:cubicBezTo>
                  <a:lnTo>
                    <a:pt x="3115" y="8121"/>
                  </a:lnTo>
                  <a:cubicBezTo>
                    <a:pt x="3108" y="8115"/>
                    <a:pt x="3108" y="8115"/>
                    <a:pt x="3103" y="8115"/>
                  </a:cubicBezTo>
                  <a:cubicBezTo>
                    <a:pt x="3092" y="8110"/>
                    <a:pt x="3074" y="8099"/>
                    <a:pt x="3063" y="8087"/>
                  </a:cubicBezTo>
                  <a:cubicBezTo>
                    <a:pt x="3035" y="8065"/>
                    <a:pt x="3006" y="8031"/>
                    <a:pt x="2984" y="8002"/>
                  </a:cubicBezTo>
                  <a:cubicBezTo>
                    <a:pt x="3052" y="7963"/>
                    <a:pt x="3115" y="7911"/>
                    <a:pt x="3171" y="7860"/>
                  </a:cubicBezTo>
                  <a:cubicBezTo>
                    <a:pt x="3176" y="7855"/>
                    <a:pt x="3183" y="7848"/>
                    <a:pt x="3189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9" y="6"/>
                    <a:pt x="3115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58" y="416"/>
                    <a:pt x="2234" y="575"/>
                    <a:pt x="2143" y="746"/>
                  </a:cubicBezTo>
                  <a:cubicBezTo>
                    <a:pt x="2069" y="887"/>
                    <a:pt x="2017" y="1036"/>
                    <a:pt x="1990" y="1189"/>
                  </a:cubicBezTo>
                  <a:lnTo>
                    <a:pt x="1978" y="1189"/>
                  </a:lnTo>
                  <a:cubicBezTo>
                    <a:pt x="1904" y="1160"/>
                    <a:pt x="1825" y="1144"/>
                    <a:pt x="1744" y="1126"/>
                  </a:cubicBezTo>
                  <a:cubicBezTo>
                    <a:pt x="1686" y="1117"/>
                    <a:pt x="1626" y="1113"/>
                    <a:pt x="1567" y="1113"/>
                  </a:cubicBezTo>
                  <a:cubicBezTo>
                    <a:pt x="1482" y="1113"/>
                    <a:pt x="1397" y="1121"/>
                    <a:pt x="1313" y="1138"/>
                  </a:cubicBezTo>
                  <a:cubicBezTo>
                    <a:pt x="1188" y="1160"/>
                    <a:pt x="1063" y="1212"/>
                    <a:pt x="955" y="1280"/>
                  </a:cubicBezTo>
                  <a:cubicBezTo>
                    <a:pt x="836" y="1348"/>
                    <a:pt x="739" y="1438"/>
                    <a:pt x="653" y="1547"/>
                  </a:cubicBezTo>
                  <a:cubicBezTo>
                    <a:pt x="580" y="1637"/>
                    <a:pt x="524" y="1745"/>
                    <a:pt x="495" y="1860"/>
                  </a:cubicBezTo>
                  <a:cubicBezTo>
                    <a:pt x="456" y="1984"/>
                    <a:pt x="456" y="2120"/>
                    <a:pt x="477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3" y="2757"/>
                    <a:pt x="847" y="2814"/>
                  </a:cubicBezTo>
                  <a:cubicBezTo>
                    <a:pt x="716" y="2951"/>
                    <a:pt x="614" y="3127"/>
                    <a:pt x="608" y="3326"/>
                  </a:cubicBezTo>
                  <a:cubicBezTo>
                    <a:pt x="603" y="3547"/>
                    <a:pt x="728" y="3757"/>
                    <a:pt x="892" y="3900"/>
                  </a:cubicBezTo>
                  <a:cubicBezTo>
                    <a:pt x="1110" y="4090"/>
                    <a:pt x="1410" y="4202"/>
                    <a:pt x="1706" y="4202"/>
                  </a:cubicBezTo>
                  <a:cubicBezTo>
                    <a:pt x="1896" y="4202"/>
                    <a:pt x="2086" y="4155"/>
                    <a:pt x="2250" y="4053"/>
                  </a:cubicBezTo>
                  <a:cubicBezTo>
                    <a:pt x="2290" y="4024"/>
                    <a:pt x="2331" y="3995"/>
                    <a:pt x="2365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494" y="4320"/>
                    <a:pt x="2563" y="4399"/>
                    <a:pt x="2638" y="4462"/>
                  </a:cubicBezTo>
                  <a:cubicBezTo>
                    <a:pt x="2717" y="4530"/>
                    <a:pt x="2819" y="4570"/>
                    <a:pt x="2921" y="4598"/>
                  </a:cubicBezTo>
                  <a:cubicBezTo>
                    <a:pt x="2996" y="4615"/>
                    <a:pt x="3077" y="4626"/>
                    <a:pt x="3158" y="4626"/>
                  </a:cubicBezTo>
                  <a:cubicBezTo>
                    <a:pt x="3187" y="4626"/>
                    <a:pt x="3216" y="4624"/>
                    <a:pt x="3245" y="4621"/>
                  </a:cubicBezTo>
                  <a:lnTo>
                    <a:pt x="3245" y="4621"/>
                  </a:lnTo>
                  <a:cubicBezTo>
                    <a:pt x="3245" y="4666"/>
                    <a:pt x="3239" y="4711"/>
                    <a:pt x="3239" y="4758"/>
                  </a:cubicBezTo>
                  <a:cubicBezTo>
                    <a:pt x="3239" y="4871"/>
                    <a:pt x="3245" y="4979"/>
                    <a:pt x="3245" y="5093"/>
                  </a:cubicBezTo>
                  <a:cubicBezTo>
                    <a:pt x="3251" y="5206"/>
                    <a:pt x="3251" y="5320"/>
                    <a:pt x="3245" y="5434"/>
                  </a:cubicBezTo>
                  <a:lnTo>
                    <a:pt x="3245" y="5592"/>
                  </a:lnTo>
                  <a:cubicBezTo>
                    <a:pt x="3171" y="5571"/>
                    <a:pt x="3092" y="5553"/>
                    <a:pt x="3013" y="5542"/>
                  </a:cubicBezTo>
                  <a:cubicBezTo>
                    <a:pt x="2976" y="5537"/>
                    <a:pt x="2939" y="5535"/>
                    <a:pt x="2902" y="5535"/>
                  </a:cubicBezTo>
                  <a:cubicBezTo>
                    <a:pt x="2797" y="5535"/>
                    <a:pt x="2693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07" y="5382"/>
                    <a:pt x="2444" y="5309"/>
                    <a:pt x="2370" y="5251"/>
                  </a:cubicBezTo>
                  <a:cubicBezTo>
                    <a:pt x="2297" y="5195"/>
                    <a:pt x="2205" y="5172"/>
                    <a:pt x="2114" y="5155"/>
                  </a:cubicBezTo>
                  <a:cubicBezTo>
                    <a:pt x="2085" y="5149"/>
                    <a:pt x="2051" y="5149"/>
                    <a:pt x="2017" y="5149"/>
                  </a:cubicBezTo>
                  <a:cubicBezTo>
                    <a:pt x="1961" y="5149"/>
                    <a:pt x="1904" y="5155"/>
                    <a:pt x="1847" y="5167"/>
                  </a:cubicBezTo>
                  <a:cubicBezTo>
                    <a:pt x="1757" y="5183"/>
                    <a:pt x="1665" y="5223"/>
                    <a:pt x="1586" y="5264"/>
                  </a:cubicBezTo>
                  <a:cubicBezTo>
                    <a:pt x="1500" y="5309"/>
                    <a:pt x="1421" y="5371"/>
                    <a:pt x="1353" y="5440"/>
                  </a:cubicBezTo>
                  <a:cubicBezTo>
                    <a:pt x="1279" y="5508"/>
                    <a:pt x="1222" y="5587"/>
                    <a:pt x="1177" y="5673"/>
                  </a:cubicBezTo>
                  <a:cubicBezTo>
                    <a:pt x="1159" y="5700"/>
                    <a:pt x="1143" y="5729"/>
                    <a:pt x="1131" y="5763"/>
                  </a:cubicBezTo>
                  <a:cubicBezTo>
                    <a:pt x="1086" y="5729"/>
                    <a:pt x="1035" y="5707"/>
                    <a:pt x="978" y="5689"/>
                  </a:cubicBezTo>
                  <a:cubicBezTo>
                    <a:pt x="925" y="5674"/>
                    <a:pt x="868" y="5667"/>
                    <a:pt x="812" y="5667"/>
                  </a:cubicBezTo>
                  <a:cubicBezTo>
                    <a:pt x="741" y="5667"/>
                    <a:pt x="671" y="5678"/>
                    <a:pt x="608" y="5700"/>
                  </a:cubicBezTo>
                  <a:cubicBezTo>
                    <a:pt x="347" y="5775"/>
                    <a:pt x="154" y="5985"/>
                    <a:pt x="52" y="6229"/>
                  </a:cubicBezTo>
                  <a:cubicBezTo>
                    <a:pt x="12" y="6321"/>
                    <a:pt x="0" y="6423"/>
                    <a:pt x="23" y="6518"/>
                  </a:cubicBezTo>
                  <a:cubicBezTo>
                    <a:pt x="40" y="6610"/>
                    <a:pt x="92" y="6683"/>
                    <a:pt x="149" y="6746"/>
                  </a:cubicBezTo>
                  <a:cubicBezTo>
                    <a:pt x="262" y="6872"/>
                    <a:pt x="404" y="6962"/>
                    <a:pt x="506" y="7092"/>
                  </a:cubicBezTo>
                  <a:cubicBezTo>
                    <a:pt x="517" y="7110"/>
                    <a:pt x="529" y="7127"/>
                    <a:pt x="540" y="7144"/>
                  </a:cubicBezTo>
                  <a:cubicBezTo>
                    <a:pt x="529" y="7200"/>
                    <a:pt x="506" y="7257"/>
                    <a:pt x="490" y="7315"/>
                  </a:cubicBezTo>
                  <a:cubicBezTo>
                    <a:pt x="477" y="7354"/>
                    <a:pt x="472" y="7394"/>
                    <a:pt x="472" y="7433"/>
                  </a:cubicBezTo>
                  <a:cubicBezTo>
                    <a:pt x="472" y="7485"/>
                    <a:pt x="490" y="7530"/>
                    <a:pt x="501" y="7575"/>
                  </a:cubicBezTo>
                  <a:cubicBezTo>
                    <a:pt x="529" y="7661"/>
                    <a:pt x="574" y="7740"/>
                    <a:pt x="632" y="7808"/>
                  </a:cubicBezTo>
                  <a:cubicBezTo>
                    <a:pt x="687" y="7882"/>
                    <a:pt x="762" y="7939"/>
                    <a:pt x="842" y="7979"/>
                  </a:cubicBezTo>
                  <a:cubicBezTo>
                    <a:pt x="978" y="8048"/>
                    <a:pt x="1125" y="8081"/>
                    <a:pt x="1274" y="8081"/>
                  </a:cubicBezTo>
                  <a:cubicBezTo>
                    <a:pt x="1323" y="8081"/>
                    <a:pt x="1372" y="8077"/>
                    <a:pt x="1421" y="8070"/>
                  </a:cubicBezTo>
                  <a:cubicBezTo>
                    <a:pt x="1563" y="8047"/>
                    <a:pt x="1699" y="7979"/>
                    <a:pt x="1802" y="7871"/>
                  </a:cubicBezTo>
                  <a:cubicBezTo>
                    <a:pt x="1807" y="7882"/>
                    <a:pt x="1819" y="7889"/>
                    <a:pt x="1825" y="7900"/>
                  </a:cubicBezTo>
                  <a:cubicBezTo>
                    <a:pt x="1870" y="7945"/>
                    <a:pt x="1922" y="7984"/>
                    <a:pt x="1972" y="8018"/>
                  </a:cubicBezTo>
                  <a:cubicBezTo>
                    <a:pt x="1990" y="8031"/>
                    <a:pt x="2006" y="8042"/>
                    <a:pt x="2024" y="8047"/>
                  </a:cubicBezTo>
                  <a:cubicBezTo>
                    <a:pt x="2046" y="8110"/>
                    <a:pt x="2074" y="8162"/>
                    <a:pt x="2109" y="8218"/>
                  </a:cubicBezTo>
                  <a:cubicBezTo>
                    <a:pt x="2148" y="8275"/>
                    <a:pt x="2194" y="8325"/>
                    <a:pt x="2245" y="8372"/>
                  </a:cubicBezTo>
                  <a:cubicBezTo>
                    <a:pt x="2347" y="8462"/>
                    <a:pt x="2467" y="8537"/>
                    <a:pt x="2569" y="8621"/>
                  </a:cubicBezTo>
                  <a:lnTo>
                    <a:pt x="2569" y="8616"/>
                  </a:lnTo>
                  <a:cubicBezTo>
                    <a:pt x="2569" y="8621"/>
                    <a:pt x="2575" y="8621"/>
                    <a:pt x="2575" y="8627"/>
                  </a:cubicBezTo>
                  <a:cubicBezTo>
                    <a:pt x="2580" y="8627"/>
                    <a:pt x="2580" y="8627"/>
                    <a:pt x="2580" y="8632"/>
                  </a:cubicBezTo>
                  <a:cubicBezTo>
                    <a:pt x="2631" y="8673"/>
                    <a:pt x="2677" y="8718"/>
                    <a:pt x="2711" y="8769"/>
                  </a:cubicBezTo>
                  <a:cubicBezTo>
                    <a:pt x="2733" y="8803"/>
                    <a:pt x="2751" y="8831"/>
                    <a:pt x="2762" y="8865"/>
                  </a:cubicBezTo>
                  <a:cubicBezTo>
                    <a:pt x="2790" y="8939"/>
                    <a:pt x="2808" y="9025"/>
                    <a:pt x="2814" y="9104"/>
                  </a:cubicBezTo>
                  <a:cubicBezTo>
                    <a:pt x="2830" y="9280"/>
                    <a:pt x="2808" y="9463"/>
                    <a:pt x="2779" y="9633"/>
                  </a:cubicBezTo>
                  <a:cubicBezTo>
                    <a:pt x="2745" y="9825"/>
                    <a:pt x="2699" y="10014"/>
                    <a:pt x="2654" y="10207"/>
                  </a:cubicBezTo>
                  <a:cubicBezTo>
                    <a:pt x="2638" y="10292"/>
                    <a:pt x="2614" y="10378"/>
                    <a:pt x="2597" y="10462"/>
                  </a:cubicBezTo>
                  <a:cubicBezTo>
                    <a:pt x="2591" y="10514"/>
                    <a:pt x="2580" y="10559"/>
                    <a:pt x="2575" y="10604"/>
                  </a:cubicBezTo>
                  <a:cubicBezTo>
                    <a:pt x="2569" y="10638"/>
                    <a:pt x="2569" y="10678"/>
                    <a:pt x="2563" y="10712"/>
                  </a:cubicBezTo>
                  <a:cubicBezTo>
                    <a:pt x="2563" y="10730"/>
                    <a:pt x="2569" y="10753"/>
                    <a:pt x="2575" y="10769"/>
                  </a:cubicBezTo>
                  <a:cubicBezTo>
                    <a:pt x="2591" y="10798"/>
                    <a:pt x="2614" y="10821"/>
                    <a:pt x="2643" y="10826"/>
                  </a:cubicBezTo>
                  <a:cubicBezTo>
                    <a:pt x="2654" y="10829"/>
                    <a:pt x="2665" y="10831"/>
                    <a:pt x="2676" y="10831"/>
                  </a:cubicBezTo>
                  <a:cubicBezTo>
                    <a:pt x="2725" y="10831"/>
                    <a:pt x="2777" y="10803"/>
                    <a:pt x="2790" y="10753"/>
                  </a:cubicBezTo>
                  <a:cubicBezTo>
                    <a:pt x="2796" y="10730"/>
                    <a:pt x="2808" y="10706"/>
                    <a:pt x="2814" y="10685"/>
                  </a:cubicBezTo>
                  <a:cubicBezTo>
                    <a:pt x="2819" y="10661"/>
                    <a:pt x="2830" y="10633"/>
                    <a:pt x="2835" y="10610"/>
                  </a:cubicBezTo>
                  <a:cubicBezTo>
                    <a:pt x="2853" y="10559"/>
                    <a:pt x="2869" y="10507"/>
                    <a:pt x="2887" y="10451"/>
                  </a:cubicBezTo>
                  <a:cubicBezTo>
                    <a:pt x="2893" y="10434"/>
                    <a:pt x="2898" y="10412"/>
                    <a:pt x="2904" y="10394"/>
                  </a:cubicBezTo>
                  <a:cubicBezTo>
                    <a:pt x="2932" y="10286"/>
                    <a:pt x="2966" y="10184"/>
                    <a:pt x="2989" y="10076"/>
                  </a:cubicBezTo>
                  <a:cubicBezTo>
                    <a:pt x="3024" y="9940"/>
                    <a:pt x="3052" y="9798"/>
                    <a:pt x="3074" y="9649"/>
                  </a:cubicBezTo>
                  <a:cubicBezTo>
                    <a:pt x="3097" y="9513"/>
                    <a:pt x="3108" y="9382"/>
                    <a:pt x="3108" y="9264"/>
                  </a:cubicBezTo>
                  <a:cubicBezTo>
                    <a:pt x="3108" y="9206"/>
                    <a:pt x="3103" y="9138"/>
                    <a:pt x="3092" y="9064"/>
                  </a:cubicBezTo>
                  <a:cubicBezTo>
                    <a:pt x="3086" y="9007"/>
                    <a:pt x="3074" y="8951"/>
                    <a:pt x="3058" y="8899"/>
                  </a:cubicBezTo>
                  <a:cubicBezTo>
                    <a:pt x="3035" y="8844"/>
                    <a:pt x="3013" y="8792"/>
                    <a:pt x="2979" y="8747"/>
                  </a:cubicBezTo>
                  <a:cubicBezTo>
                    <a:pt x="2938" y="8689"/>
                    <a:pt x="2898" y="8644"/>
                    <a:pt x="2853" y="8610"/>
                  </a:cubicBezTo>
                  <a:cubicBezTo>
                    <a:pt x="2762" y="8530"/>
                    <a:pt x="2654" y="8474"/>
                    <a:pt x="2557" y="8422"/>
                  </a:cubicBezTo>
                  <a:cubicBezTo>
                    <a:pt x="2460" y="8377"/>
                    <a:pt x="2353" y="8320"/>
                    <a:pt x="2263" y="8246"/>
                  </a:cubicBezTo>
                  <a:cubicBezTo>
                    <a:pt x="2222" y="8212"/>
                    <a:pt x="2194" y="8178"/>
                    <a:pt x="2160" y="8138"/>
                  </a:cubicBezTo>
                  <a:cubicBezTo>
                    <a:pt x="2154" y="8133"/>
                    <a:pt x="2148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29" y="8133"/>
                    <a:pt x="2268" y="8138"/>
                  </a:cubicBezTo>
                  <a:cubicBezTo>
                    <a:pt x="2331" y="8149"/>
                    <a:pt x="2381" y="8155"/>
                    <a:pt x="2439" y="8155"/>
                  </a:cubicBezTo>
                  <a:cubicBezTo>
                    <a:pt x="2494" y="8155"/>
                    <a:pt x="2546" y="8149"/>
                    <a:pt x="2609" y="8144"/>
                  </a:cubicBezTo>
                  <a:cubicBezTo>
                    <a:pt x="2665" y="8133"/>
                    <a:pt x="2728" y="8115"/>
                    <a:pt x="2796" y="8093"/>
                  </a:cubicBezTo>
                  <a:lnTo>
                    <a:pt x="2801" y="8093"/>
                  </a:lnTo>
                  <a:cubicBezTo>
                    <a:pt x="2835" y="8144"/>
                    <a:pt x="2869" y="8183"/>
                    <a:pt x="2910" y="8218"/>
                  </a:cubicBezTo>
                  <a:cubicBezTo>
                    <a:pt x="2966" y="8275"/>
                    <a:pt x="3018" y="8309"/>
                    <a:pt x="3069" y="8320"/>
                  </a:cubicBezTo>
                  <a:cubicBezTo>
                    <a:pt x="3086" y="8320"/>
                    <a:pt x="3103" y="8325"/>
                    <a:pt x="3120" y="8325"/>
                  </a:cubicBezTo>
                  <a:cubicBezTo>
                    <a:pt x="3131" y="8325"/>
                    <a:pt x="3142" y="8320"/>
                    <a:pt x="3160" y="8320"/>
                  </a:cubicBezTo>
                  <a:cubicBezTo>
                    <a:pt x="3194" y="8314"/>
                    <a:pt x="3217" y="8298"/>
                    <a:pt x="3245" y="8280"/>
                  </a:cubicBezTo>
                  <a:cubicBezTo>
                    <a:pt x="3285" y="8246"/>
                    <a:pt x="3313" y="8196"/>
                    <a:pt x="3336" y="8144"/>
                  </a:cubicBezTo>
                  <a:cubicBezTo>
                    <a:pt x="3359" y="8093"/>
                    <a:pt x="3370" y="8025"/>
                    <a:pt x="3375" y="7973"/>
                  </a:cubicBezTo>
                  <a:cubicBezTo>
                    <a:pt x="3388" y="7916"/>
                    <a:pt x="3393" y="7855"/>
                    <a:pt x="3393" y="7774"/>
                  </a:cubicBezTo>
                  <a:cubicBezTo>
                    <a:pt x="3399" y="7706"/>
                    <a:pt x="3393" y="7638"/>
                    <a:pt x="3381" y="7553"/>
                  </a:cubicBezTo>
                  <a:lnTo>
                    <a:pt x="3381" y="7548"/>
                  </a:lnTo>
                  <a:lnTo>
                    <a:pt x="3381" y="7541"/>
                  </a:lnTo>
                  <a:lnTo>
                    <a:pt x="3388" y="7541"/>
                  </a:lnTo>
                  <a:lnTo>
                    <a:pt x="3388" y="7536"/>
                  </a:lnTo>
                  <a:cubicBezTo>
                    <a:pt x="3415" y="7451"/>
                    <a:pt x="3438" y="7365"/>
                    <a:pt x="3444" y="7281"/>
                  </a:cubicBezTo>
                  <a:cubicBezTo>
                    <a:pt x="3449" y="7173"/>
                    <a:pt x="3433" y="7058"/>
                    <a:pt x="3393" y="6945"/>
                  </a:cubicBezTo>
                  <a:cubicBezTo>
                    <a:pt x="3381" y="6917"/>
                    <a:pt x="3370" y="6882"/>
                    <a:pt x="3354" y="6848"/>
                  </a:cubicBezTo>
                  <a:cubicBezTo>
                    <a:pt x="3517" y="6814"/>
                    <a:pt x="3643" y="6752"/>
                    <a:pt x="3734" y="6662"/>
                  </a:cubicBezTo>
                  <a:cubicBezTo>
                    <a:pt x="3797" y="6593"/>
                    <a:pt x="3842" y="6518"/>
                    <a:pt x="3858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36" y="6104"/>
                    <a:pt x="3802" y="6030"/>
                    <a:pt x="3740" y="5946"/>
                  </a:cubicBezTo>
                  <a:cubicBezTo>
                    <a:pt x="3677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5" y="5712"/>
                  </a:cubicBezTo>
                  <a:lnTo>
                    <a:pt x="3490" y="5712"/>
                  </a:lnTo>
                  <a:lnTo>
                    <a:pt x="3490" y="5707"/>
                  </a:lnTo>
                  <a:cubicBezTo>
                    <a:pt x="3490" y="5695"/>
                    <a:pt x="3495" y="5684"/>
                    <a:pt x="3495" y="5673"/>
                  </a:cubicBezTo>
                  <a:cubicBezTo>
                    <a:pt x="3495" y="5626"/>
                    <a:pt x="3495" y="5581"/>
                    <a:pt x="3490" y="5536"/>
                  </a:cubicBezTo>
                  <a:cubicBezTo>
                    <a:pt x="3483" y="5468"/>
                    <a:pt x="3478" y="5405"/>
                    <a:pt x="3472" y="5337"/>
                  </a:cubicBezTo>
                  <a:lnTo>
                    <a:pt x="3467" y="5320"/>
                  </a:lnTo>
                  <a:lnTo>
                    <a:pt x="3461" y="5280"/>
                  </a:lnTo>
                  <a:lnTo>
                    <a:pt x="3449" y="5172"/>
                  </a:lnTo>
                  <a:lnTo>
                    <a:pt x="3427" y="5030"/>
                  </a:lnTo>
                  <a:cubicBezTo>
                    <a:pt x="3415" y="4945"/>
                    <a:pt x="3410" y="4855"/>
                    <a:pt x="3404" y="4769"/>
                  </a:cubicBezTo>
                  <a:lnTo>
                    <a:pt x="3399" y="4763"/>
                  </a:lnTo>
                  <a:lnTo>
                    <a:pt x="3399" y="4786"/>
                  </a:lnTo>
                  <a:cubicBezTo>
                    <a:pt x="3393" y="4724"/>
                    <a:pt x="3393" y="4666"/>
                    <a:pt x="3393" y="4604"/>
                  </a:cubicBezTo>
                  <a:lnTo>
                    <a:pt x="3393" y="4598"/>
                  </a:lnTo>
                  <a:cubicBezTo>
                    <a:pt x="3472" y="4582"/>
                    <a:pt x="3546" y="4553"/>
                    <a:pt x="3614" y="4514"/>
                  </a:cubicBezTo>
                  <a:cubicBezTo>
                    <a:pt x="3729" y="4451"/>
                    <a:pt x="3824" y="4349"/>
                    <a:pt x="3892" y="4223"/>
                  </a:cubicBezTo>
                  <a:lnTo>
                    <a:pt x="3899" y="4223"/>
                  </a:lnTo>
                  <a:cubicBezTo>
                    <a:pt x="3944" y="4268"/>
                    <a:pt x="3989" y="4314"/>
                    <a:pt x="4046" y="4354"/>
                  </a:cubicBezTo>
                  <a:lnTo>
                    <a:pt x="4046" y="4359"/>
                  </a:lnTo>
                  <a:cubicBezTo>
                    <a:pt x="4063" y="4700"/>
                    <a:pt x="4075" y="5041"/>
                    <a:pt x="4080" y="5332"/>
                  </a:cubicBezTo>
                  <a:cubicBezTo>
                    <a:pt x="4086" y="5666"/>
                    <a:pt x="4080" y="6041"/>
                    <a:pt x="4075" y="6468"/>
                  </a:cubicBezTo>
                  <a:cubicBezTo>
                    <a:pt x="4070" y="6848"/>
                    <a:pt x="4063" y="7229"/>
                    <a:pt x="4052" y="7609"/>
                  </a:cubicBezTo>
                  <a:cubicBezTo>
                    <a:pt x="4046" y="7780"/>
                    <a:pt x="4041" y="7957"/>
                    <a:pt x="4035" y="8128"/>
                  </a:cubicBezTo>
                  <a:cubicBezTo>
                    <a:pt x="4029" y="8338"/>
                    <a:pt x="4023" y="8542"/>
                    <a:pt x="4018" y="8752"/>
                  </a:cubicBezTo>
                  <a:cubicBezTo>
                    <a:pt x="4012" y="9030"/>
                    <a:pt x="4007" y="9314"/>
                    <a:pt x="4001" y="9594"/>
                  </a:cubicBezTo>
                  <a:cubicBezTo>
                    <a:pt x="4001" y="9741"/>
                    <a:pt x="3995" y="9883"/>
                    <a:pt x="3995" y="10025"/>
                  </a:cubicBezTo>
                  <a:lnTo>
                    <a:pt x="3995" y="10344"/>
                  </a:lnTo>
                  <a:lnTo>
                    <a:pt x="3995" y="10457"/>
                  </a:lnTo>
                  <a:cubicBezTo>
                    <a:pt x="4001" y="10485"/>
                    <a:pt x="4007" y="10507"/>
                    <a:pt x="4023" y="10530"/>
                  </a:cubicBezTo>
                  <a:cubicBezTo>
                    <a:pt x="4041" y="10548"/>
                    <a:pt x="4070" y="10559"/>
                    <a:pt x="4091" y="10559"/>
                  </a:cubicBezTo>
                  <a:cubicBezTo>
                    <a:pt x="4095" y="10559"/>
                    <a:pt x="4098" y="10560"/>
                    <a:pt x="4101" y="10560"/>
                  </a:cubicBezTo>
                  <a:cubicBezTo>
                    <a:pt x="4154" y="10560"/>
                    <a:pt x="4194" y="10517"/>
                    <a:pt x="4199" y="10468"/>
                  </a:cubicBezTo>
                  <a:cubicBezTo>
                    <a:pt x="4206" y="10275"/>
                    <a:pt x="4206" y="10087"/>
                    <a:pt x="4211" y="9900"/>
                  </a:cubicBezTo>
                  <a:cubicBezTo>
                    <a:pt x="4217" y="9707"/>
                    <a:pt x="4217" y="9519"/>
                    <a:pt x="4222" y="9332"/>
                  </a:cubicBezTo>
                  <a:cubicBezTo>
                    <a:pt x="4228" y="8951"/>
                    <a:pt x="4233" y="8571"/>
                    <a:pt x="4240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56" y="6667"/>
                    <a:pt x="4251" y="6286"/>
                    <a:pt x="4246" y="5905"/>
                  </a:cubicBezTo>
                  <a:cubicBezTo>
                    <a:pt x="4246" y="5621"/>
                    <a:pt x="4233" y="5343"/>
                    <a:pt x="4222" y="5065"/>
                  </a:cubicBezTo>
                  <a:cubicBezTo>
                    <a:pt x="4211" y="4916"/>
                    <a:pt x="4206" y="4774"/>
                    <a:pt x="4199" y="4632"/>
                  </a:cubicBezTo>
                  <a:cubicBezTo>
                    <a:pt x="4194" y="4570"/>
                    <a:pt x="4188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3" y="4572"/>
                    <a:pt x="4719" y="4575"/>
                    <a:pt x="4775" y="4575"/>
                  </a:cubicBezTo>
                  <a:cubicBezTo>
                    <a:pt x="4886" y="4575"/>
                    <a:pt x="4999" y="4562"/>
                    <a:pt x="5109" y="4548"/>
                  </a:cubicBezTo>
                  <a:cubicBezTo>
                    <a:pt x="5274" y="4525"/>
                    <a:pt x="5433" y="4480"/>
                    <a:pt x="5586" y="4428"/>
                  </a:cubicBezTo>
                  <a:cubicBezTo>
                    <a:pt x="5898" y="4325"/>
                    <a:pt x="6200" y="4184"/>
                    <a:pt x="6467" y="3990"/>
                  </a:cubicBezTo>
                  <a:cubicBezTo>
                    <a:pt x="6598" y="3900"/>
                    <a:pt x="6711" y="3791"/>
                    <a:pt x="6813" y="3667"/>
                  </a:cubicBezTo>
                  <a:cubicBezTo>
                    <a:pt x="6905" y="3559"/>
                    <a:pt x="6973" y="3444"/>
                    <a:pt x="7023" y="3313"/>
                  </a:cubicBezTo>
                  <a:cubicBezTo>
                    <a:pt x="7092" y="3150"/>
                    <a:pt x="7109" y="2967"/>
                    <a:pt x="7086" y="2786"/>
                  </a:cubicBezTo>
                  <a:cubicBezTo>
                    <a:pt x="7058" y="2610"/>
                    <a:pt x="6968" y="2445"/>
                    <a:pt x="6853" y="2314"/>
                  </a:cubicBezTo>
                  <a:cubicBezTo>
                    <a:pt x="6722" y="2167"/>
                    <a:pt x="6546" y="2059"/>
                    <a:pt x="6359" y="1991"/>
                  </a:cubicBezTo>
                  <a:cubicBezTo>
                    <a:pt x="6263" y="1944"/>
                    <a:pt x="6155" y="1922"/>
                    <a:pt x="6047" y="1899"/>
                  </a:cubicBezTo>
                  <a:cubicBezTo>
                    <a:pt x="6029" y="1899"/>
                    <a:pt x="6006" y="1894"/>
                    <a:pt x="5990" y="1888"/>
                  </a:cubicBezTo>
                  <a:cubicBezTo>
                    <a:pt x="6092" y="1768"/>
                    <a:pt x="6171" y="1632"/>
                    <a:pt x="6183" y="1467"/>
                  </a:cubicBezTo>
                  <a:cubicBezTo>
                    <a:pt x="6200" y="1252"/>
                    <a:pt x="6047" y="1070"/>
                    <a:pt x="5870" y="961"/>
                  </a:cubicBezTo>
                  <a:cubicBezTo>
                    <a:pt x="5666" y="849"/>
                    <a:pt x="5426" y="802"/>
                    <a:pt x="5199" y="802"/>
                  </a:cubicBezTo>
                  <a:cubicBezTo>
                    <a:pt x="5186" y="802"/>
                    <a:pt x="5173" y="803"/>
                    <a:pt x="5161" y="803"/>
                  </a:cubicBezTo>
                  <a:cubicBezTo>
                    <a:pt x="4881" y="803"/>
                    <a:pt x="4603" y="871"/>
                    <a:pt x="4359" y="1002"/>
                  </a:cubicBezTo>
                  <a:lnTo>
                    <a:pt x="4359" y="1007"/>
                  </a:lnTo>
                  <a:cubicBezTo>
                    <a:pt x="4342" y="837"/>
                    <a:pt x="4296" y="666"/>
                    <a:pt x="4217" y="518"/>
                  </a:cubicBezTo>
                  <a:cubicBezTo>
                    <a:pt x="4165" y="422"/>
                    <a:pt x="4097" y="331"/>
                    <a:pt x="4012" y="257"/>
                  </a:cubicBezTo>
                  <a:cubicBezTo>
                    <a:pt x="3933" y="184"/>
                    <a:pt x="3836" y="126"/>
                    <a:pt x="3734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2"/>
            <p:cNvSpPr/>
            <p:nvPr/>
          </p:nvSpPr>
          <p:spPr>
            <a:xfrm flipH="1">
              <a:off x="1960842" y="3625324"/>
              <a:ext cx="50018" cy="74733"/>
            </a:xfrm>
            <a:custGeom>
              <a:avLst/>
              <a:gdLst/>
              <a:ahLst/>
              <a:cxnLst/>
              <a:rect l="l" t="t" r="r" b="b"/>
              <a:pathLst>
                <a:path w="1700" h="2540" extrusionOk="0">
                  <a:moveTo>
                    <a:pt x="1178" y="0"/>
                  </a:moveTo>
                  <a:lnTo>
                    <a:pt x="512" y="630"/>
                  </a:lnTo>
                  <a:cubicBezTo>
                    <a:pt x="512" y="630"/>
                    <a:pt x="1" y="2519"/>
                    <a:pt x="271" y="2519"/>
                  </a:cubicBezTo>
                  <a:cubicBezTo>
                    <a:pt x="275" y="2519"/>
                    <a:pt x="280" y="2519"/>
                    <a:pt x="284" y="2518"/>
                  </a:cubicBezTo>
                  <a:cubicBezTo>
                    <a:pt x="366" y="2501"/>
                    <a:pt x="507" y="2495"/>
                    <a:pt x="669" y="2495"/>
                  </a:cubicBezTo>
                  <a:cubicBezTo>
                    <a:pt x="1107" y="2495"/>
                    <a:pt x="1700" y="2540"/>
                    <a:pt x="1700" y="2540"/>
                  </a:cubicBezTo>
                  <a:cubicBezTo>
                    <a:pt x="1393" y="2000"/>
                    <a:pt x="1404" y="352"/>
                    <a:pt x="1404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2"/>
            <p:cNvSpPr/>
            <p:nvPr/>
          </p:nvSpPr>
          <p:spPr>
            <a:xfrm flipH="1">
              <a:off x="1886932" y="3490893"/>
              <a:ext cx="195836" cy="149819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1" y="23"/>
                  </a:cubicBezTo>
                  <a:cubicBezTo>
                    <a:pt x="2917" y="35"/>
                    <a:pt x="2877" y="51"/>
                    <a:pt x="2831" y="80"/>
                  </a:cubicBezTo>
                  <a:cubicBezTo>
                    <a:pt x="2780" y="119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3" y="523"/>
                  </a:cubicBezTo>
                  <a:cubicBezTo>
                    <a:pt x="2421" y="631"/>
                    <a:pt x="2382" y="733"/>
                    <a:pt x="2360" y="841"/>
                  </a:cubicBezTo>
                  <a:cubicBezTo>
                    <a:pt x="2348" y="875"/>
                    <a:pt x="2308" y="904"/>
                    <a:pt x="2280" y="909"/>
                  </a:cubicBezTo>
                  <a:lnTo>
                    <a:pt x="2258" y="909"/>
                  </a:lnTo>
                  <a:cubicBezTo>
                    <a:pt x="2235" y="909"/>
                    <a:pt x="2217" y="904"/>
                    <a:pt x="2195" y="893"/>
                  </a:cubicBezTo>
                  <a:lnTo>
                    <a:pt x="2132" y="853"/>
                  </a:lnTo>
                  <a:cubicBezTo>
                    <a:pt x="2075" y="814"/>
                    <a:pt x="1985" y="751"/>
                    <a:pt x="1894" y="704"/>
                  </a:cubicBezTo>
                  <a:cubicBezTo>
                    <a:pt x="1849" y="683"/>
                    <a:pt x="1808" y="665"/>
                    <a:pt x="1757" y="654"/>
                  </a:cubicBezTo>
                  <a:cubicBezTo>
                    <a:pt x="1729" y="649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8" y="694"/>
                    <a:pt x="1461" y="722"/>
                  </a:cubicBezTo>
                  <a:cubicBezTo>
                    <a:pt x="1405" y="762"/>
                    <a:pt x="1348" y="807"/>
                    <a:pt x="1303" y="859"/>
                  </a:cubicBezTo>
                  <a:cubicBezTo>
                    <a:pt x="1246" y="927"/>
                    <a:pt x="1201" y="995"/>
                    <a:pt x="1160" y="1074"/>
                  </a:cubicBezTo>
                  <a:cubicBezTo>
                    <a:pt x="1110" y="1176"/>
                    <a:pt x="1070" y="1291"/>
                    <a:pt x="1047" y="1404"/>
                  </a:cubicBezTo>
                  <a:cubicBezTo>
                    <a:pt x="1018" y="1551"/>
                    <a:pt x="1007" y="1693"/>
                    <a:pt x="1013" y="1847"/>
                  </a:cubicBezTo>
                  <a:cubicBezTo>
                    <a:pt x="1024" y="1973"/>
                    <a:pt x="1052" y="2091"/>
                    <a:pt x="1086" y="2199"/>
                  </a:cubicBezTo>
                  <a:cubicBezTo>
                    <a:pt x="1092" y="2228"/>
                    <a:pt x="1104" y="2256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8"/>
                    <a:pt x="1041" y="2443"/>
                    <a:pt x="1013" y="2443"/>
                  </a:cubicBezTo>
                  <a:cubicBezTo>
                    <a:pt x="996" y="2443"/>
                    <a:pt x="984" y="2443"/>
                    <a:pt x="973" y="2438"/>
                  </a:cubicBezTo>
                  <a:cubicBezTo>
                    <a:pt x="921" y="2421"/>
                    <a:pt x="876" y="2404"/>
                    <a:pt x="826" y="2393"/>
                  </a:cubicBezTo>
                  <a:cubicBezTo>
                    <a:pt x="774" y="2382"/>
                    <a:pt x="729" y="2382"/>
                    <a:pt x="690" y="2382"/>
                  </a:cubicBezTo>
                  <a:lnTo>
                    <a:pt x="661" y="2382"/>
                  </a:lnTo>
                  <a:cubicBezTo>
                    <a:pt x="598" y="2387"/>
                    <a:pt x="546" y="2398"/>
                    <a:pt x="496" y="2416"/>
                  </a:cubicBezTo>
                  <a:cubicBezTo>
                    <a:pt x="451" y="2427"/>
                    <a:pt x="410" y="2450"/>
                    <a:pt x="365" y="2477"/>
                  </a:cubicBezTo>
                  <a:cubicBezTo>
                    <a:pt x="320" y="2511"/>
                    <a:pt x="280" y="2546"/>
                    <a:pt x="239" y="2586"/>
                  </a:cubicBezTo>
                  <a:cubicBezTo>
                    <a:pt x="205" y="2631"/>
                    <a:pt x="178" y="2671"/>
                    <a:pt x="155" y="2716"/>
                  </a:cubicBezTo>
                  <a:cubicBezTo>
                    <a:pt x="132" y="2762"/>
                    <a:pt x="115" y="2813"/>
                    <a:pt x="103" y="2865"/>
                  </a:cubicBezTo>
                  <a:cubicBezTo>
                    <a:pt x="92" y="2915"/>
                    <a:pt x="87" y="2967"/>
                    <a:pt x="87" y="3017"/>
                  </a:cubicBezTo>
                  <a:cubicBezTo>
                    <a:pt x="98" y="3080"/>
                    <a:pt x="110" y="3132"/>
                    <a:pt x="121" y="3171"/>
                  </a:cubicBezTo>
                  <a:cubicBezTo>
                    <a:pt x="144" y="3227"/>
                    <a:pt x="171" y="3285"/>
                    <a:pt x="205" y="3342"/>
                  </a:cubicBezTo>
                  <a:cubicBezTo>
                    <a:pt x="234" y="3382"/>
                    <a:pt x="263" y="3416"/>
                    <a:pt x="291" y="3444"/>
                  </a:cubicBezTo>
                  <a:cubicBezTo>
                    <a:pt x="308" y="3466"/>
                    <a:pt x="314" y="3495"/>
                    <a:pt x="302" y="3529"/>
                  </a:cubicBezTo>
                  <a:cubicBezTo>
                    <a:pt x="291" y="3557"/>
                    <a:pt x="263" y="3575"/>
                    <a:pt x="234" y="3575"/>
                  </a:cubicBezTo>
                  <a:cubicBezTo>
                    <a:pt x="200" y="3575"/>
                    <a:pt x="178" y="3568"/>
                    <a:pt x="155" y="3568"/>
                  </a:cubicBezTo>
                  <a:cubicBezTo>
                    <a:pt x="132" y="3575"/>
                    <a:pt x="115" y="3581"/>
                    <a:pt x="103" y="3586"/>
                  </a:cubicBezTo>
                  <a:cubicBezTo>
                    <a:pt x="92" y="3586"/>
                    <a:pt x="81" y="3592"/>
                    <a:pt x="76" y="3597"/>
                  </a:cubicBezTo>
                  <a:cubicBezTo>
                    <a:pt x="64" y="3602"/>
                    <a:pt x="58" y="3609"/>
                    <a:pt x="47" y="3615"/>
                  </a:cubicBezTo>
                  <a:cubicBezTo>
                    <a:pt x="35" y="3637"/>
                    <a:pt x="29" y="3643"/>
                    <a:pt x="29" y="3654"/>
                  </a:cubicBezTo>
                  <a:cubicBezTo>
                    <a:pt x="19" y="3665"/>
                    <a:pt x="13" y="3683"/>
                    <a:pt x="13" y="3699"/>
                  </a:cubicBezTo>
                  <a:cubicBezTo>
                    <a:pt x="1" y="3733"/>
                    <a:pt x="1" y="3767"/>
                    <a:pt x="1" y="3802"/>
                  </a:cubicBezTo>
                  <a:cubicBezTo>
                    <a:pt x="8" y="3848"/>
                    <a:pt x="19" y="3893"/>
                    <a:pt x="35" y="3938"/>
                  </a:cubicBezTo>
                  <a:cubicBezTo>
                    <a:pt x="53" y="3990"/>
                    <a:pt x="81" y="4046"/>
                    <a:pt x="115" y="4097"/>
                  </a:cubicBezTo>
                  <a:cubicBezTo>
                    <a:pt x="149" y="4142"/>
                    <a:pt x="184" y="4182"/>
                    <a:pt x="229" y="4228"/>
                  </a:cubicBezTo>
                  <a:cubicBezTo>
                    <a:pt x="274" y="4268"/>
                    <a:pt x="325" y="4302"/>
                    <a:pt x="376" y="4331"/>
                  </a:cubicBezTo>
                  <a:cubicBezTo>
                    <a:pt x="422" y="4353"/>
                    <a:pt x="478" y="4370"/>
                    <a:pt x="535" y="4387"/>
                  </a:cubicBezTo>
                  <a:cubicBezTo>
                    <a:pt x="587" y="4393"/>
                    <a:pt x="632" y="4399"/>
                    <a:pt x="672" y="4399"/>
                  </a:cubicBezTo>
                  <a:lnTo>
                    <a:pt x="711" y="4399"/>
                  </a:lnTo>
                  <a:cubicBezTo>
                    <a:pt x="774" y="4393"/>
                    <a:pt x="831" y="4381"/>
                    <a:pt x="887" y="4365"/>
                  </a:cubicBezTo>
                  <a:lnTo>
                    <a:pt x="905" y="4365"/>
                  </a:lnTo>
                  <a:cubicBezTo>
                    <a:pt x="921" y="4365"/>
                    <a:pt x="945" y="4370"/>
                    <a:pt x="955" y="4387"/>
                  </a:cubicBezTo>
                  <a:cubicBezTo>
                    <a:pt x="973" y="4404"/>
                    <a:pt x="979" y="4421"/>
                    <a:pt x="979" y="4444"/>
                  </a:cubicBezTo>
                  <a:cubicBezTo>
                    <a:pt x="973" y="4473"/>
                    <a:pt x="973" y="4501"/>
                    <a:pt x="973" y="4530"/>
                  </a:cubicBezTo>
                  <a:cubicBezTo>
                    <a:pt x="979" y="4564"/>
                    <a:pt x="984" y="4603"/>
                    <a:pt x="996" y="4638"/>
                  </a:cubicBezTo>
                  <a:cubicBezTo>
                    <a:pt x="1007" y="4666"/>
                    <a:pt x="1024" y="4693"/>
                    <a:pt x="1041" y="4717"/>
                  </a:cubicBezTo>
                  <a:cubicBezTo>
                    <a:pt x="1058" y="4751"/>
                    <a:pt x="1081" y="4774"/>
                    <a:pt x="1099" y="4790"/>
                  </a:cubicBezTo>
                  <a:cubicBezTo>
                    <a:pt x="1133" y="4813"/>
                    <a:pt x="1160" y="4837"/>
                    <a:pt x="1189" y="4853"/>
                  </a:cubicBezTo>
                  <a:cubicBezTo>
                    <a:pt x="1228" y="4871"/>
                    <a:pt x="1275" y="4887"/>
                    <a:pt x="1314" y="4893"/>
                  </a:cubicBezTo>
                  <a:cubicBezTo>
                    <a:pt x="1359" y="4905"/>
                    <a:pt x="1399" y="4905"/>
                    <a:pt x="1433" y="4905"/>
                  </a:cubicBezTo>
                  <a:lnTo>
                    <a:pt x="1456" y="4905"/>
                  </a:lnTo>
                  <a:cubicBezTo>
                    <a:pt x="1513" y="4898"/>
                    <a:pt x="1558" y="4893"/>
                    <a:pt x="1592" y="4876"/>
                  </a:cubicBezTo>
                  <a:cubicBezTo>
                    <a:pt x="1626" y="4864"/>
                    <a:pt x="1661" y="4848"/>
                    <a:pt x="1689" y="4830"/>
                  </a:cubicBezTo>
                  <a:cubicBezTo>
                    <a:pt x="1718" y="4813"/>
                    <a:pt x="1746" y="4790"/>
                    <a:pt x="1763" y="4768"/>
                  </a:cubicBezTo>
                  <a:cubicBezTo>
                    <a:pt x="1786" y="4745"/>
                    <a:pt x="1802" y="4717"/>
                    <a:pt x="1820" y="4688"/>
                  </a:cubicBezTo>
                  <a:cubicBezTo>
                    <a:pt x="1831" y="4659"/>
                    <a:pt x="1842" y="4625"/>
                    <a:pt x="1849" y="4598"/>
                  </a:cubicBezTo>
                  <a:cubicBezTo>
                    <a:pt x="1842" y="4557"/>
                    <a:pt x="1836" y="4530"/>
                    <a:pt x="1826" y="4507"/>
                  </a:cubicBezTo>
                  <a:lnTo>
                    <a:pt x="1815" y="4462"/>
                  </a:lnTo>
                  <a:cubicBezTo>
                    <a:pt x="1808" y="4433"/>
                    <a:pt x="1815" y="4399"/>
                    <a:pt x="1831" y="4370"/>
                  </a:cubicBezTo>
                  <a:cubicBezTo>
                    <a:pt x="1849" y="4342"/>
                    <a:pt x="1883" y="4318"/>
                    <a:pt x="1917" y="4313"/>
                  </a:cubicBezTo>
                  <a:cubicBezTo>
                    <a:pt x="1922" y="4308"/>
                    <a:pt x="1933" y="4308"/>
                    <a:pt x="1939" y="4308"/>
                  </a:cubicBezTo>
                  <a:cubicBezTo>
                    <a:pt x="1967" y="4308"/>
                    <a:pt x="1991" y="4318"/>
                    <a:pt x="2012" y="4331"/>
                  </a:cubicBezTo>
                  <a:cubicBezTo>
                    <a:pt x="2036" y="4347"/>
                    <a:pt x="2053" y="4376"/>
                    <a:pt x="2064" y="4410"/>
                  </a:cubicBezTo>
                  <a:lnTo>
                    <a:pt x="2087" y="4473"/>
                  </a:lnTo>
                  <a:cubicBezTo>
                    <a:pt x="2121" y="4580"/>
                    <a:pt x="2166" y="4672"/>
                    <a:pt x="2224" y="4762"/>
                  </a:cubicBezTo>
                  <a:cubicBezTo>
                    <a:pt x="2269" y="4824"/>
                    <a:pt x="2319" y="4882"/>
                    <a:pt x="2371" y="4939"/>
                  </a:cubicBezTo>
                  <a:cubicBezTo>
                    <a:pt x="2421" y="4973"/>
                    <a:pt x="2468" y="5007"/>
                    <a:pt x="2518" y="5034"/>
                  </a:cubicBezTo>
                  <a:cubicBezTo>
                    <a:pt x="2565" y="5058"/>
                    <a:pt x="2610" y="5068"/>
                    <a:pt x="2655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6" y="5092"/>
                  </a:lnTo>
                  <a:cubicBezTo>
                    <a:pt x="2837" y="5086"/>
                    <a:pt x="2877" y="5075"/>
                    <a:pt x="2911" y="5063"/>
                  </a:cubicBezTo>
                  <a:cubicBezTo>
                    <a:pt x="2962" y="5047"/>
                    <a:pt x="3001" y="5023"/>
                    <a:pt x="3042" y="5000"/>
                  </a:cubicBezTo>
                  <a:cubicBezTo>
                    <a:pt x="3092" y="4961"/>
                    <a:pt x="3144" y="4921"/>
                    <a:pt x="3195" y="4871"/>
                  </a:cubicBezTo>
                  <a:cubicBezTo>
                    <a:pt x="3252" y="4796"/>
                    <a:pt x="3308" y="4711"/>
                    <a:pt x="3354" y="4620"/>
                  </a:cubicBezTo>
                  <a:cubicBezTo>
                    <a:pt x="3394" y="4552"/>
                    <a:pt x="3422" y="4473"/>
                    <a:pt x="3451" y="4381"/>
                  </a:cubicBezTo>
                  <a:cubicBezTo>
                    <a:pt x="3473" y="4331"/>
                    <a:pt x="3525" y="4291"/>
                    <a:pt x="3581" y="4291"/>
                  </a:cubicBezTo>
                  <a:cubicBezTo>
                    <a:pt x="3615" y="4291"/>
                    <a:pt x="3638" y="4297"/>
                    <a:pt x="3661" y="4313"/>
                  </a:cubicBezTo>
                  <a:cubicBezTo>
                    <a:pt x="3678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8" y="4501"/>
                  </a:lnTo>
                  <a:cubicBezTo>
                    <a:pt x="3848" y="4586"/>
                    <a:pt x="3922" y="4688"/>
                    <a:pt x="4018" y="4779"/>
                  </a:cubicBezTo>
                  <a:cubicBezTo>
                    <a:pt x="4065" y="4813"/>
                    <a:pt x="4110" y="4848"/>
                    <a:pt x="4155" y="4871"/>
                  </a:cubicBezTo>
                  <a:cubicBezTo>
                    <a:pt x="4194" y="4887"/>
                    <a:pt x="4241" y="4905"/>
                    <a:pt x="4291" y="4916"/>
                  </a:cubicBezTo>
                  <a:cubicBezTo>
                    <a:pt x="4331" y="4927"/>
                    <a:pt x="4372" y="4927"/>
                    <a:pt x="4411" y="4927"/>
                  </a:cubicBezTo>
                  <a:lnTo>
                    <a:pt x="4433" y="4927"/>
                  </a:lnTo>
                  <a:cubicBezTo>
                    <a:pt x="4485" y="4921"/>
                    <a:pt x="4524" y="4916"/>
                    <a:pt x="4564" y="4898"/>
                  </a:cubicBezTo>
                  <a:cubicBezTo>
                    <a:pt x="4598" y="4887"/>
                    <a:pt x="4632" y="4871"/>
                    <a:pt x="4666" y="4848"/>
                  </a:cubicBezTo>
                  <a:cubicBezTo>
                    <a:pt x="4706" y="4824"/>
                    <a:pt x="4734" y="4803"/>
                    <a:pt x="4758" y="4774"/>
                  </a:cubicBezTo>
                  <a:cubicBezTo>
                    <a:pt x="4781" y="4745"/>
                    <a:pt x="4797" y="4717"/>
                    <a:pt x="4808" y="4688"/>
                  </a:cubicBezTo>
                  <a:cubicBezTo>
                    <a:pt x="4826" y="4659"/>
                    <a:pt x="4837" y="4625"/>
                    <a:pt x="4849" y="4586"/>
                  </a:cubicBezTo>
                  <a:cubicBezTo>
                    <a:pt x="4854" y="4546"/>
                    <a:pt x="4860" y="4501"/>
                    <a:pt x="4854" y="4455"/>
                  </a:cubicBezTo>
                  <a:lnTo>
                    <a:pt x="4854" y="4438"/>
                  </a:lnTo>
                  <a:lnTo>
                    <a:pt x="4854" y="4421"/>
                  </a:lnTo>
                  <a:cubicBezTo>
                    <a:pt x="4842" y="4365"/>
                    <a:pt x="4865" y="4318"/>
                    <a:pt x="4910" y="4297"/>
                  </a:cubicBezTo>
                  <a:cubicBezTo>
                    <a:pt x="4928" y="4291"/>
                    <a:pt x="4944" y="4284"/>
                    <a:pt x="4962" y="4284"/>
                  </a:cubicBezTo>
                  <a:cubicBezTo>
                    <a:pt x="4996" y="4284"/>
                    <a:pt x="5025" y="4302"/>
                    <a:pt x="5047" y="4325"/>
                  </a:cubicBezTo>
                  <a:cubicBezTo>
                    <a:pt x="5064" y="4342"/>
                    <a:pt x="5081" y="4359"/>
                    <a:pt x="5104" y="4376"/>
                  </a:cubicBezTo>
                  <a:cubicBezTo>
                    <a:pt x="5149" y="4415"/>
                    <a:pt x="5195" y="4444"/>
                    <a:pt x="5240" y="4473"/>
                  </a:cubicBezTo>
                  <a:cubicBezTo>
                    <a:pt x="5285" y="4489"/>
                    <a:pt x="5326" y="4507"/>
                    <a:pt x="5371" y="4518"/>
                  </a:cubicBezTo>
                  <a:cubicBezTo>
                    <a:pt x="5405" y="4523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3"/>
                    <a:pt x="5587" y="4512"/>
                    <a:pt x="5626" y="4501"/>
                  </a:cubicBezTo>
                  <a:cubicBezTo>
                    <a:pt x="5673" y="4483"/>
                    <a:pt x="5723" y="4462"/>
                    <a:pt x="5763" y="4433"/>
                  </a:cubicBezTo>
                  <a:cubicBezTo>
                    <a:pt x="5809" y="4399"/>
                    <a:pt x="5854" y="4359"/>
                    <a:pt x="5894" y="4318"/>
                  </a:cubicBezTo>
                  <a:cubicBezTo>
                    <a:pt x="5928" y="4273"/>
                    <a:pt x="5962" y="4228"/>
                    <a:pt x="5985" y="4182"/>
                  </a:cubicBezTo>
                  <a:cubicBezTo>
                    <a:pt x="6008" y="4137"/>
                    <a:pt x="6025" y="4092"/>
                    <a:pt x="6035" y="4046"/>
                  </a:cubicBezTo>
                  <a:cubicBezTo>
                    <a:pt x="6042" y="4001"/>
                    <a:pt x="6048" y="3956"/>
                    <a:pt x="6048" y="3916"/>
                  </a:cubicBezTo>
                  <a:cubicBezTo>
                    <a:pt x="6042" y="3887"/>
                    <a:pt x="6035" y="3859"/>
                    <a:pt x="6030" y="3836"/>
                  </a:cubicBezTo>
                  <a:cubicBezTo>
                    <a:pt x="6014" y="3791"/>
                    <a:pt x="5996" y="3757"/>
                    <a:pt x="5974" y="3728"/>
                  </a:cubicBezTo>
                  <a:cubicBezTo>
                    <a:pt x="5956" y="3694"/>
                    <a:pt x="5928" y="3665"/>
                    <a:pt x="5899" y="3637"/>
                  </a:cubicBezTo>
                  <a:cubicBezTo>
                    <a:pt x="5872" y="3615"/>
                    <a:pt x="5843" y="3597"/>
                    <a:pt x="5815" y="3575"/>
                  </a:cubicBezTo>
                  <a:cubicBezTo>
                    <a:pt x="5786" y="3568"/>
                    <a:pt x="5763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7"/>
                    <a:pt x="5804" y="3342"/>
                    <a:pt x="5849" y="3342"/>
                  </a:cubicBezTo>
                  <a:lnTo>
                    <a:pt x="5865" y="3342"/>
                  </a:lnTo>
                  <a:cubicBezTo>
                    <a:pt x="5945" y="3358"/>
                    <a:pt x="6019" y="3364"/>
                    <a:pt x="6082" y="3364"/>
                  </a:cubicBezTo>
                  <a:lnTo>
                    <a:pt x="6132" y="3364"/>
                  </a:lnTo>
                  <a:cubicBezTo>
                    <a:pt x="6218" y="3353"/>
                    <a:pt x="6297" y="3337"/>
                    <a:pt x="6360" y="3313"/>
                  </a:cubicBezTo>
                  <a:cubicBezTo>
                    <a:pt x="6410" y="3296"/>
                    <a:pt x="6451" y="3279"/>
                    <a:pt x="6485" y="3256"/>
                  </a:cubicBezTo>
                  <a:cubicBezTo>
                    <a:pt x="6513" y="3234"/>
                    <a:pt x="6541" y="3211"/>
                    <a:pt x="6565" y="3188"/>
                  </a:cubicBezTo>
                  <a:cubicBezTo>
                    <a:pt x="6581" y="3166"/>
                    <a:pt x="6599" y="3143"/>
                    <a:pt x="6615" y="3114"/>
                  </a:cubicBezTo>
                  <a:cubicBezTo>
                    <a:pt x="6627" y="3086"/>
                    <a:pt x="6638" y="3057"/>
                    <a:pt x="6644" y="3023"/>
                  </a:cubicBezTo>
                  <a:cubicBezTo>
                    <a:pt x="6649" y="2983"/>
                    <a:pt x="6656" y="2944"/>
                    <a:pt x="6656" y="2899"/>
                  </a:cubicBezTo>
                  <a:cubicBezTo>
                    <a:pt x="6644" y="2841"/>
                    <a:pt x="6638" y="2796"/>
                    <a:pt x="6622" y="2750"/>
                  </a:cubicBezTo>
                  <a:cubicBezTo>
                    <a:pt x="6610" y="2711"/>
                    <a:pt x="6588" y="2676"/>
                    <a:pt x="6570" y="2642"/>
                  </a:cubicBezTo>
                  <a:cubicBezTo>
                    <a:pt x="6547" y="2614"/>
                    <a:pt x="6520" y="2580"/>
                    <a:pt x="6485" y="2546"/>
                  </a:cubicBezTo>
                  <a:cubicBezTo>
                    <a:pt x="6434" y="2501"/>
                    <a:pt x="6383" y="2466"/>
                    <a:pt x="6320" y="2438"/>
                  </a:cubicBezTo>
                  <a:cubicBezTo>
                    <a:pt x="6235" y="2393"/>
                    <a:pt x="6138" y="2359"/>
                    <a:pt x="6019" y="2336"/>
                  </a:cubicBezTo>
                  <a:cubicBezTo>
                    <a:pt x="5980" y="2330"/>
                    <a:pt x="5940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7"/>
                  </a:lnTo>
                  <a:lnTo>
                    <a:pt x="5513" y="2307"/>
                  </a:lnTo>
                  <a:cubicBezTo>
                    <a:pt x="5474" y="2314"/>
                    <a:pt x="5439" y="2319"/>
                    <a:pt x="5400" y="2319"/>
                  </a:cubicBezTo>
                  <a:cubicBezTo>
                    <a:pt x="5388" y="2325"/>
                    <a:pt x="5377" y="2325"/>
                    <a:pt x="5371" y="2325"/>
                  </a:cubicBezTo>
                  <a:cubicBezTo>
                    <a:pt x="5332" y="2325"/>
                    <a:pt x="5303" y="2314"/>
                    <a:pt x="5280" y="2296"/>
                  </a:cubicBezTo>
                  <a:cubicBezTo>
                    <a:pt x="5258" y="2285"/>
                    <a:pt x="5240" y="2262"/>
                    <a:pt x="5224" y="2239"/>
                  </a:cubicBezTo>
                  <a:cubicBezTo>
                    <a:pt x="5195" y="2171"/>
                    <a:pt x="5212" y="2097"/>
                    <a:pt x="5264" y="2046"/>
                  </a:cubicBezTo>
                  <a:lnTo>
                    <a:pt x="5366" y="1944"/>
                  </a:lnTo>
                  <a:cubicBezTo>
                    <a:pt x="5422" y="1876"/>
                    <a:pt x="5463" y="1824"/>
                    <a:pt x="5490" y="1768"/>
                  </a:cubicBezTo>
                  <a:cubicBezTo>
                    <a:pt x="5502" y="1745"/>
                    <a:pt x="5508" y="1716"/>
                    <a:pt x="5519" y="1688"/>
                  </a:cubicBezTo>
                  <a:cubicBezTo>
                    <a:pt x="5519" y="1677"/>
                    <a:pt x="5519" y="1666"/>
                    <a:pt x="5524" y="1654"/>
                  </a:cubicBezTo>
                  <a:cubicBezTo>
                    <a:pt x="5519" y="1648"/>
                    <a:pt x="5519" y="1637"/>
                    <a:pt x="5519" y="1632"/>
                  </a:cubicBezTo>
                  <a:cubicBezTo>
                    <a:pt x="5513" y="1625"/>
                    <a:pt x="5513" y="1620"/>
                    <a:pt x="5508" y="1614"/>
                  </a:cubicBezTo>
                  <a:lnTo>
                    <a:pt x="5497" y="1598"/>
                  </a:lnTo>
                  <a:cubicBezTo>
                    <a:pt x="5474" y="1585"/>
                    <a:pt x="5468" y="1580"/>
                    <a:pt x="5456" y="1575"/>
                  </a:cubicBezTo>
                  <a:cubicBezTo>
                    <a:pt x="5429" y="1557"/>
                    <a:pt x="5400" y="1551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8" y="1540"/>
                    <a:pt x="4979" y="1569"/>
                    <a:pt x="4871" y="1603"/>
                  </a:cubicBezTo>
                  <a:cubicBezTo>
                    <a:pt x="4797" y="1632"/>
                    <a:pt x="4729" y="1666"/>
                    <a:pt x="4644" y="1711"/>
                  </a:cubicBezTo>
                  <a:cubicBezTo>
                    <a:pt x="4627" y="1722"/>
                    <a:pt x="4610" y="1727"/>
                    <a:pt x="4587" y="1727"/>
                  </a:cubicBezTo>
                  <a:cubicBezTo>
                    <a:pt x="4548" y="1727"/>
                    <a:pt x="4501" y="1711"/>
                    <a:pt x="4479" y="1677"/>
                  </a:cubicBezTo>
                  <a:cubicBezTo>
                    <a:pt x="4451" y="1654"/>
                    <a:pt x="4440" y="1614"/>
                    <a:pt x="4445" y="1575"/>
                  </a:cubicBezTo>
                  <a:cubicBezTo>
                    <a:pt x="4445" y="1551"/>
                    <a:pt x="4451" y="1530"/>
                    <a:pt x="4467" y="1506"/>
                  </a:cubicBezTo>
                  <a:lnTo>
                    <a:pt x="4474" y="1495"/>
                  </a:lnTo>
                  <a:lnTo>
                    <a:pt x="4479" y="1483"/>
                  </a:lnTo>
                  <a:cubicBezTo>
                    <a:pt x="4513" y="1410"/>
                    <a:pt x="4535" y="1347"/>
                    <a:pt x="4553" y="1284"/>
                  </a:cubicBezTo>
                  <a:cubicBezTo>
                    <a:pt x="4558" y="1228"/>
                    <a:pt x="4564" y="1176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6"/>
                    <a:pt x="4524" y="977"/>
                    <a:pt x="4508" y="955"/>
                  </a:cubicBezTo>
                  <a:cubicBezTo>
                    <a:pt x="4496" y="938"/>
                    <a:pt x="4479" y="916"/>
                    <a:pt x="4462" y="898"/>
                  </a:cubicBezTo>
                  <a:cubicBezTo>
                    <a:pt x="4440" y="882"/>
                    <a:pt x="4417" y="869"/>
                    <a:pt x="4393" y="853"/>
                  </a:cubicBezTo>
                  <a:cubicBezTo>
                    <a:pt x="4359" y="841"/>
                    <a:pt x="4331" y="830"/>
                    <a:pt x="4297" y="824"/>
                  </a:cubicBezTo>
                  <a:cubicBezTo>
                    <a:pt x="4269" y="819"/>
                    <a:pt x="4241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1"/>
                  </a:cubicBezTo>
                  <a:cubicBezTo>
                    <a:pt x="4024" y="853"/>
                    <a:pt x="3997" y="869"/>
                    <a:pt x="3963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8"/>
                  </a:lnTo>
                  <a:cubicBezTo>
                    <a:pt x="3814" y="977"/>
                    <a:pt x="3769" y="1018"/>
                    <a:pt x="3717" y="1074"/>
                  </a:cubicBezTo>
                  <a:cubicBezTo>
                    <a:pt x="3701" y="1086"/>
                    <a:pt x="3678" y="1097"/>
                    <a:pt x="3649" y="1097"/>
                  </a:cubicBezTo>
                  <a:cubicBezTo>
                    <a:pt x="3632" y="1097"/>
                    <a:pt x="3622" y="1097"/>
                    <a:pt x="3615" y="1092"/>
                  </a:cubicBezTo>
                  <a:cubicBezTo>
                    <a:pt x="3575" y="1080"/>
                    <a:pt x="3547" y="1045"/>
                    <a:pt x="3547" y="1018"/>
                  </a:cubicBezTo>
                  <a:cubicBezTo>
                    <a:pt x="3536" y="950"/>
                    <a:pt x="3525" y="882"/>
                    <a:pt x="3519" y="819"/>
                  </a:cubicBezTo>
                  <a:lnTo>
                    <a:pt x="3519" y="796"/>
                  </a:lnTo>
                  <a:lnTo>
                    <a:pt x="3519" y="773"/>
                  </a:lnTo>
                  <a:lnTo>
                    <a:pt x="3512" y="751"/>
                  </a:lnTo>
                  <a:cubicBezTo>
                    <a:pt x="3502" y="597"/>
                    <a:pt x="3485" y="439"/>
                    <a:pt x="3439" y="295"/>
                  </a:cubicBezTo>
                  <a:cubicBezTo>
                    <a:pt x="3422" y="250"/>
                    <a:pt x="3399" y="205"/>
                    <a:pt x="3371" y="166"/>
                  </a:cubicBezTo>
                  <a:cubicBezTo>
                    <a:pt x="3354" y="143"/>
                    <a:pt x="3337" y="114"/>
                    <a:pt x="3308" y="91"/>
                  </a:cubicBezTo>
                  <a:cubicBezTo>
                    <a:pt x="3292" y="74"/>
                    <a:pt x="3263" y="57"/>
                    <a:pt x="3240" y="46"/>
                  </a:cubicBezTo>
                  <a:cubicBezTo>
                    <a:pt x="3212" y="29"/>
                    <a:pt x="3178" y="17"/>
                    <a:pt x="3144" y="12"/>
                  </a:cubicBezTo>
                  <a:cubicBezTo>
                    <a:pt x="3116" y="6"/>
                    <a:pt x="3087" y="1"/>
                    <a:pt x="3053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2"/>
            <p:cNvSpPr/>
            <p:nvPr/>
          </p:nvSpPr>
          <p:spPr>
            <a:xfrm flipH="1">
              <a:off x="1932891" y="3616938"/>
              <a:ext cx="4737" cy="2383"/>
            </a:xfrm>
            <a:custGeom>
              <a:avLst/>
              <a:gdLst/>
              <a:ahLst/>
              <a:cxnLst/>
              <a:rect l="l" t="t" r="r" b="b"/>
              <a:pathLst>
                <a:path w="161" h="81" extrusionOk="0">
                  <a:moveTo>
                    <a:pt x="29" y="0"/>
                  </a:moveTo>
                  <a:cubicBezTo>
                    <a:pt x="18" y="0"/>
                    <a:pt x="11" y="0"/>
                    <a:pt x="1" y="7"/>
                  </a:cubicBezTo>
                  <a:cubicBezTo>
                    <a:pt x="11" y="0"/>
                    <a:pt x="18" y="0"/>
                    <a:pt x="29" y="0"/>
                  </a:cubicBezTo>
                  <a:cubicBezTo>
                    <a:pt x="63" y="0"/>
                    <a:pt x="92" y="18"/>
                    <a:pt x="114" y="41"/>
                  </a:cubicBezTo>
                  <a:cubicBezTo>
                    <a:pt x="131" y="52"/>
                    <a:pt x="142" y="69"/>
                    <a:pt x="160" y="81"/>
                  </a:cubicBezTo>
                  <a:lnTo>
                    <a:pt x="160" y="81"/>
                  </a:lnTo>
                  <a:cubicBezTo>
                    <a:pt x="142" y="69"/>
                    <a:pt x="131" y="52"/>
                    <a:pt x="114" y="41"/>
                  </a:cubicBezTo>
                  <a:cubicBezTo>
                    <a:pt x="92" y="18"/>
                    <a:pt x="63" y="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2"/>
            <p:cNvSpPr/>
            <p:nvPr/>
          </p:nvSpPr>
          <p:spPr>
            <a:xfrm flipH="1">
              <a:off x="1975553" y="3617144"/>
              <a:ext cx="5208" cy="1824"/>
            </a:xfrm>
            <a:custGeom>
              <a:avLst/>
              <a:gdLst/>
              <a:ahLst/>
              <a:cxnLst/>
              <a:rect l="l" t="t" r="r" b="b"/>
              <a:pathLst>
                <a:path w="177" h="62" extrusionOk="0">
                  <a:moveTo>
                    <a:pt x="114" y="0"/>
                  </a:moveTo>
                  <a:cubicBezTo>
                    <a:pt x="69" y="0"/>
                    <a:pt x="24" y="22"/>
                    <a:pt x="0" y="62"/>
                  </a:cubicBezTo>
                  <a:cubicBezTo>
                    <a:pt x="24" y="22"/>
                    <a:pt x="69" y="0"/>
                    <a:pt x="114" y="0"/>
                  </a:cubicBezTo>
                  <a:cubicBezTo>
                    <a:pt x="142" y="0"/>
                    <a:pt x="160" y="6"/>
                    <a:pt x="176" y="11"/>
                  </a:cubicBezTo>
                  <a:cubicBezTo>
                    <a:pt x="160" y="6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2"/>
            <p:cNvSpPr/>
            <p:nvPr/>
          </p:nvSpPr>
          <p:spPr>
            <a:xfrm flipH="1">
              <a:off x="2025718" y="3617615"/>
              <a:ext cx="677" cy="17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3" y="1"/>
                  </a:moveTo>
                  <a:cubicBezTo>
                    <a:pt x="17" y="1"/>
                    <a:pt x="6" y="1"/>
                    <a:pt x="1" y="6"/>
                  </a:cubicBezTo>
                  <a:cubicBezTo>
                    <a:pt x="6" y="6"/>
                    <a:pt x="17" y="1"/>
                    <a:pt x="2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2"/>
            <p:cNvSpPr/>
            <p:nvPr/>
          </p:nvSpPr>
          <p:spPr>
            <a:xfrm flipH="1">
              <a:off x="1939069" y="3617939"/>
              <a:ext cx="35160" cy="6738"/>
            </a:xfrm>
            <a:custGeom>
              <a:avLst/>
              <a:gdLst/>
              <a:ahLst/>
              <a:cxnLst/>
              <a:rect l="l" t="t" r="r" b="b"/>
              <a:pathLst>
                <a:path w="1195" h="229" extrusionOk="0">
                  <a:moveTo>
                    <a:pt x="1" y="18"/>
                  </a:moveTo>
                  <a:cubicBezTo>
                    <a:pt x="1" y="24"/>
                    <a:pt x="6" y="29"/>
                    <a:pt x="12" y="35"/>
                  </a:cubicBezTo>
                  <a:cubicBezTo>
                    <a:pt x="6" y="29"/>
                    <a:pt x="1" y="24"/>
                    <a:pt x="1" y="18"/>
                  </a:cubicBezTo>
                  <a:close/>
                  <a:moveTo>
                    <a:pt x="1194" y="0"/>
                  </a:moveTo>
                  <a:cubicBezTo>
                    <a:pt x="1171" y="29"/>
                    <a:pt x="1160" y="63"/>
                    <a:pt x="1165" y="103"/>
                  </a:cubicBezTo>
                  <a:lnTo>
                    <a:pt x="1165" y="120"/>
                  </a:lnTo>
                  <a:lnTo>
                    <a:pt x="1165" y="137"/>
                  </a:lnTo>
                  <a:cubicBezTo>
                    <a:pt x="1171" y="171"/>
                    <a:pt x="1165" y="200"/>
                    <a:pt x="1165" y="228"/>
                  </a:cubicBezTo>
                  <a:cubicBezTo>
                    <a:pt x="1165" y="200"/>
                    <a:pt x="1171" y="171"/>
                    <a:pt x="1165" y="137"/>
                  </a:cubicBezTo>
                  <a:lnTo>
                    <a:pt x="1165" y="120"/>
                  </a:lnTo>
                  <a:lnTo>
                    <a:pt x="1165" y="103"/>
                  </a:lnTo>
                  <a:cubicBezTo>
                    <a:pt x="1160" y="63"/>
                    <a:pt x="1171" y="29"/>
                    <a:pt x="119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2"/>
            <p:cNvSpPr/>
            <p:nvPr/>
          </p:nvSpPr>
          <p:spPr>
            <a:xfrm flipH="1">
              <a:off x="2053640" y="3619292"/>
              <a:ext cx="10386" cy="7532"/>
            </a:xfrm>
            <a:custGeom>
              <a:avLst/>
              <a:gdLst/>
              <a:ahLst/>
              <a:cxnLst/>
              <a:rect l="l" t="t" r="r" b="b"/>
              <a:pathLst>
                <a:path w="353" h="256" extrusionOk="0">
                  <a:moveTo>
                    <a:pt x="108" y="29"/>
                  </a:moveTo>
                  <a:cubicBezTo>
                    <a:pt x="98" y="29"/>
                    <a:pt x="87" y="29"/>
                    <a:pt x="74" y="35"/>
                  </a:cubicBezTo>
                  <a:lnTo>
                    <a:pt x="35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35" y="35"/>
                  </a:lnTo>
                  <a:lnTo>
                    <a:pt x="74" y="35"/>
                  </a:lnTo>
                  <a:cubicBezTo>
                    <a:pt x="87" y="29"/>
                    <a:pt x="98" y="29"/>
                    <a:pt x="108" y="29"/>
                  </a:cubicBezTo>
                  <a:close/>
                  <a:moveTo>
                    <a:pt x="268" y="1"/>
                  </a:moveTo>
                  <a:lnTo>
                    <a:pt x="257" y="1"/>
                  </a:lnTo>
                  <a:lnTo>
                    <a:pt x="268" y="1"/>
                  </a:lnTo>
                  <a:cubicBezTo>
                    <a:pt x="284" y="1"/>
                    <a:pt x="308" y="6"/>
                    <a:pt x="318" y="23"/>
                  </a:cubicBezTo>
                  <a:cubicBezTo>
                    <a:pt x="336" y="40"/>
                    <a:pt x="342" y="57"/>
                    <a:pt x="342" y="80"/>
                  </a:cubicBezTo>
                  <a:cubicBezTo>
                    <a:pt x="336" y="109"/>
                    <a:pt x="336" y="137"/>
                    <a:pt x="336" y="166"/>
                  </a:cubicBezTo>
                  <a:cubicBezTo>
                    <a:pt x="342" y="193"/>
                    <a:pt x="347" y="222"/>
                    <a:pt x="353" y="256"/>
                  </a:cubicBezTo>
                  <a:cubicBezTo>
                    <a:pt x="347" y="222"/>
                    <a:pt x="342" y="193"/>
                    <a:pt x="336" y="166"/>
                  </a:cubicBezTo>
                  <a:cubicBezTo>
                    <a:pt x="336" y="137"/>
                    <a:pt x="336" y="109"/>
                    <a:pt x="342" y="80"/>
                  </a:cubicBezTo>
                  <a:cubicBezTo>
                    <a:pt x="342" y="57"/>
                    <a:pt x="336" y="40"/>
                    <a:pt x="318" y="23"/>
                  </a:cubicBezTo>
                  <a:cubicBezTo>
                    <a:pt x="308" y="6"/>
                    <a:pt x="284" y="1"/>
                    <a:pt x="268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2"/>
            <p:cNvSpPr/>
            <p:nvPr/>
          </p:nvSpPr>
          <p:spPr>
            <a:xfrm flipH="1">
              <a:off x="1963166" y="3623647"/>
              <a:ext cx="7738" cy="8886"/>
            </a:xfrm>
            <a:custGeom>
              <a:avLst/>
              <a:gdLst/>
              <a:ahLst/>
              <a:cxnLst/>
              <a:rect l="l" t="t" r="r" b="b"/>
              <a:pathLst>
                <a:path w="263" h="302" extrusionOk="0">
                  <a:moveTo>
                    <a:pt x="1" y="0"/>
                  </a:moveTo>
                  <a:cubicBezTo>
                    <a:pt x="51" y="79"/>
                    <a:pt x="126" y="181"/>
                    <a:pt x="216" y="267"/>
                  </a:cubicBezTo>
                  <a:cubicBezTo>
                    <a:pt x="234" y="278"/>
                    <a:pt x="245" y="291"/>
                    <a:pt x="263" y="301"/>
                  </a:cubicBezTo>
                  <a:cubicBezTo>
                    <a:pt x="245" y="291"/>
                    <a:pt x="234" y="278"/>
                    <a:pt x="216" y="267"/>
                  </a:cubicBezTo>
                  <a:cubicBezTo>
                    <a:pt x="126" y="181"/>
                    <a:pt x="51" y="79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2"/>
            <p:cNvSpPr/>
            <p:nvPr/>
          </p:nvSpPr>
          <p:spPr>
            <a:xfrm flipH="1">
              <a:off x="2019863" y="362632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2"/>
            <p:cNvSpPr/>
            <p:nvPr/>
          </p:nvSpPr>
          <p:spPr>
            <a:xfrm flipH="1">
              <a:off x="2019863" y="3623794"/>
              <a:ext cx="1030" cy="2560"/>
            </a:xfrm>
            <a:custGeom>
              <a:avLst/>
              <a:gdLst/>
              <a:ahLst/>
              <a:cxnLst/>
              <a:rect l="l" t="t" r="r" b="b"/>
              <a:pathLst>
                <a:path w="35" h="87" extrusionOk="0">
                  <a:moveTo>
                    <a:pt x="1" y="1"/>
                  </a:moveTo>
                  <a:cubicBezTo>
                    <a:pt x="12" y="29"/>
                    <a:pt x="24" y="58"/>
                    <a:pt x="35" y="86"/>
                  </a:cubicBezTo>
                  <a:lnTo>
                    <a:pt x="35" y="86"/>
                  </a:lnTo>
                  <a:cubicBezTo>
                    <a:pt x="24" y="58"/>
                    <a:pt x="12" y="29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2"/>
            <p:cNvSpPr/>
            <p:nvPr/>
          </p:nvSpPr>
          <p:spPr>
            <a:xfrm flipH="1">
              <a:off x="2018863" y="3626324"/>
              <a:ext cx="1030" cy="2030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2"/>
                    <a:pt x="24" y="45"/>
                    <a:pt x="35" y="69"/>
                  </a:cubicBezTo>
                  <a:cubicBezTo>
                    <a:pt x="24" y="45"/>
                    <a:pt x="12" y="22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2"/>
            <p:cNvSpPr/>
            <p:nvPr/>
          </p:nvSpPr>
          <p:spPr>
            <a:xfrm flipH="1">
              <a:off x="2028366" y="3625471"/>
              <a:ext cx="235" cy="530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cubicBezTo>
                    <a:pt x="8" y="6"/>
                    <a:pt x="8" y="12"/>
                    <a:pt x="8" y="17"/>
                  </a:cubicBezTo>
                  <a:lnTo>
                    <a:pt x="8" y="17"/>
                  </a:lnTo>
                  <a:cubicBezTo>
                    <a:pt x="8" y="12"/>
                    <a:pt x="8" y="6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2"/>
            <p:cNvSpPr/>
            <p:nvPr/>
          </p:nvSpPr>
          <p:spPr>
            <a:xfrm flipH="1">
              <a:off x="2028366" y="3625971"/>
              <a:ext cx="2707" cy="5384"/>
            </a:xfrm>
            <a:custGeom>
              <a:avLst/>
              <a:gdLst/>
              <a:ahLst/>
              <a:cxnLst/>
              <a:rect l="l" t="t" r="r" b="b"/>
              <a:pathLst>
                <a:path w="92" h="183" extrusionOk="0">
                  <a:moveTo>
                    <a:pt x="17" y="165"/>
                  </a:moveTo>
                  <a:cubicBezTo>
                    <a:pt x="17" y="171"/>
                    <a:pt x="11" y="171"/>
                    <a:pt x="6" y="177"/>
                  </a:cubicBezTo>
                  <a:cubicBezTo>
                    <a:pt x="6" y="177"/>
                    <a:pt x="6" y="183"/>
                    <a:pt x="0" y="183"/>
                  </a:cubicBezTo>
                  <a:cubicBezTo>
                    <a:pt x="6" y="183"/>
                    <a:pt x="6" y="177"/>
                    <a:pt x="6" y="177"/>
                  </a:cubicBezTo>
                  <a:cubicBezTo>
                    <a:pt x="11" y="171"/>
                    <a:pt x="17" y="171"/>
                    <a:pt x="17" y="165"/>
                  </a:cubicBezTo>
                  <a:close/>
                  <a:moveTo>
                    <a:pt x="92" y="0"/>
                  </a:moveTo>
                  <a:lnTo>
                    <a:pt x="92" y="7"/>
                  </a:lnTo>
                  <a:cubicBezTo>
                    <a:pt x="92" y="18"/>
                    <a:pt x="85" y="29"/>
                    <a:pt x="79" y="47"/>
                  </a:cubicBezTo>
                  <a:cubicBezTo>
                    <a:pt x="85" y="29"/>
                    <a:pt x="92" y="18"/>
                    <a:pt x="92" y="7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2"/>
            <p:cNvSpPr/>
            <p:nvPr/>
          </p:nvSpPr>
          <p:spPr>
            <a:xfrm flipH="1">
              <a:off x="1942600" y="3630973"/>
              <a:ext cx="353" cy="706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11" y="1"/>
                  </a:moveTo>
                  <a:cubicBezTo>
                    <a:pt x="11" y="7"/>
                    <a:pt x="6" y="13"/>
                    <a:pt x="6" y="13"/>
                  </a:cubicBezTo>
                  <a:cubicBezTo>
                    <a:pt x="0" y="18"/>
                    <a:pt x="0" y="18"/>
                    <a:pt x="0" y="24"/>
                  </a:cubicBezTo>
                  <a:cubicBezTo>
                    <a:pt x="0" y="18"/>
                    <a:pt x="0" y="18"/>
                    <a:pt x="6" y="13"/>
                  </a:cubicBezTo>
                  <a:cubicBezTo>
                    <a:pt x="6" y="13"/>
                    <a:pt x="11" y="7"/>
                    <a:pt x="1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2"/>
            <p:cNvSpPr/>
            <p:nvPr/>
          </p:nvSpPr>
          <p:spPr>
            <a:xfrm flipH="1">
              <a:off x="2047932" y="3631502"/>
              <a:ext cx="2883" cy="2030"/>
            </a:xfrm>
            <a:custGeom>
              <a:avLst/>
              <a:gdLst/>
              <a:ahLst/>
              <a:cxnLst/>
              <a:rect l="l" t="t" r="r" b="b"/>
              <a:pathLst>
                <a:path w="98" h="69" extrusionOk="0">
                  <a:moveTo>
                    <a:pt x="0" y="0"/>
                  </a:moveTo>
                  <a:cubicBezTo>
                    <a:pt x="6" y="0"/>
                    <a:pt x="13" y="6"/>
                    <a:pt x="13" y="11"/>
                  </a:cubicBezTo>
                  <a:cubicBezTo>
                    <a:pt x="40" y="34"/>
                    <a:pt x="69" y="51"/>
                    <a:pt x="97" y="69"/>
                  </a:cubicBezTo>
                  <a:cubicBezTo>
                    <a:pt x="69" y="51"/>
                    <a:pt x="40" y="34"/>
                    <a:pt x="13" y="11"/>
                  </a:cubicBezTo>
                  <a:cubicBezTo>
                    <a:pt x="13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2"/>
            <p:cNvSpPr/>
            <p:nvPr/>
          </p:nvSpPr>
          <p:spPr>
            <a:xfrm flipH="1">
              <a:off x="1988587" y="3632503"/>
              <a:ext cx="57050" cy="5355"/>
            </a:xfrm>
            <a:custGeom>
              <a:avLst/>
              <a:gdLst/>
              <a:ahLst/>
              <a:cxnLst/>
              <a:rect l="l" t="t" r="r" b="b"/>
              <a:pathLst>
                <a:path w="1939" h="182" extrusionOk="0">
                  <a:moveTo>
                    <a:pt x="0" y="69"/>
                  </a:moveTo>
                  <a:lnTo>
                    <a:pt x="0" y="69"/>
                  </a:lnTo>
                  <a:cubicBezTo>
                    <a:pt x="18" y="74"/>
                    <a:pt x="34" y="80"/>
                    <a:pt x="52" y="80"/>
                  </a:cubicBezTo>
                  <a:cubicBezTo>
                    <a:pt x="63" y="85"/>
                    <a:pt x="81" y="85"/>
                    <a:pt x="92" y="85"/>
                  </a:cubicBezTo>
                  <a:cubicBezTo>
                    <a:pt x="81" y="85"/>
                    <a:pt x="63" y="85"/>
                    <a:pt x="52" y="80"/>
                  </a:cubicBezTo>
                  <a:cubicBezTo>
                    <a:pt x="34" y="80"/>
                    <a:pt x="18" y="74"/>
                    <a:pt x="0" y="69"/>
                  </a:cubicBezTo>
                  <a:close/>
                  <a:moveTo>
                    <a:pt x="1938" y="45"/>
                  </a:moveTo>
                  <a:cubicBezTo>
                    <a:pt x="1933" y="51"/>
                    <a:pt x="1933" y="51"/>
                    <a:pt x="1933" y="58"/>
                  </a:cubicBezTo>
                  <a:cubicBezTo>
                    <a:pt x="1904" y="80"/>
                    <a:pt x="1882" y="103"/>
                    <a:pt x="1859" y="126"/>
                  </a:cubicBezTo>
                  <a:cubicBezTo>
                    <a:pt x="1882" y="103"/>
                    <a:pt x="1904" y="80"/>
                    <a:pt x="1933" y="58"/>
                  </a:cubicBezTo>
                  <a:cubicBezTo>
                    <a:pt x="1933" y="51"/>
                    <a:pt x="1933" y="51"/>
                    <a:pt x="1938" y="45"/>
                  </a:cubicBezTo>
                  <a:close/>
                  <a:moveTo>
                    <a:pt x="1001" y="0"/>
                  </a:moveTo>
                  <a:cubicBezTo>
                    <a:pt x="1035" y="45"/>
                    <a:pt x="1069" y="85"/>
                    <a:pt x="1109" y="126"/>
                  </a:cubicBezTo>
                  <a:cubicBezTo>
                    <a:pt x="1138" y="142"/>
                    <a:pt x="1159" y="165"/>
                    <a:pt x="1188" y="182"/>
                  </a:cubicBezTo>
                  <a:cubicBezTo>
                    <a:pt x="1159" y="165"/>
                    <a:pt x="1138" y="142"/>
                    <a:pt x="1109" y="126"/>
                  </a:cubicBezTo>
                  <a:cubicBezTo>
                    <a:pt x="1069" y="85"/>
                    <a:pt x="1035" y="45"/>
                    <a:pt x="10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2"/>
            <p:cNvSpPr/>
            <p:nvPr/>
          </p:nvSpPr>
          <p:spPr>
            <a:xfrm flipH="1">
              <a:off x="2045608" y="3634356"/>
              <a:ext cx="530" cy="17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0"/>
                  </a:moveTo>
                  <a:cubicBezTo>
                    <a:pt x="6" y="0"/>
                    <a:pt x="12" y="0"/>
                    <a:pt x="17" y="6"/>
                  </a:cubicBezTo>
                  <a:lnTo>
                    <a:pt x="17" y="6"/>
                  </a:lnTo>
                  <a:cubicBezTo>
                    <a:pt x="12" y="0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2"/>
            <p:cNvSpPr/>
            <p:nvPr/>
          </p:nvSpPr>
          <p:spPr>
            <a:xfrm flipH="1">
              <a:off x="1951485" y="3634827"/>
              <a:ext cx="90798" cy="5885"/>
            </a:xfrm>
            <a:custGeom>
              <a:avLst/>
              <a:gdLst/>
              <a:ahLst/>
              <a:cxnLst/>
              <a:rect l="l" t="t" r="r" b="b"/>
              <a:pathLst>
                <a:path w="3086" h="200" extrusionOk="0">
                  <a:moveTo>
                    <a:pt x="1478" y="189"/>
                  </a:moveTo>
                  <a:cubicBezTo>
                    <a:pt x="1455" y="194"/>
                    <a:pt x="1433" y="194"/>
                    <a:pt x="1410" y="200"/>
                  </a:cubicBezTo>
                  <a:lnTo>
                    <a:pt x="1386" y="200"/>
                  </a:lnTo>
                  <a:cubicBezTo>
                    <a:pt x="1365" y="200"/>
                    <a:pt x="1336" y="200"/>
                    <a:pt x="1302" y="194"/>
                  </a:cubicBezTo>
                  <a:cubicBezTo>
                    <a:pt x="1336" y="200"/>
                    <a:pt x="1365" y="200"/>
                    <a:pt x="1386" y="200"/>
                  </a:cubicBezTo>
                  <a:lnTo>
                    <a:pt x="1410" y="200"/>
                  </a:lnTo>
                  <a:cubicBezTo>
                    <a:pt x="1433" y="194"/>
                    <a:pt x="1455" y="194"/>
                    <a:pt x="1478" y="189"/>
                  </a:cubicBezTo>
                  <a:close/>
                  <a:moveTo>
                    <a:pt x="2944" y="29"/>
                  </a:moveTo>
                  <a:cubicBezTo>
                    <a:pt x="2978" y="35"/>
                    <a:pt x="3007" y="35"/>
                    <a:pt x="3035" y="35"/>
                  </a:cubicBezTo>
                  <a:lnTo>
                    <a:pt x="3057" y="35"/>
                  </a:lnTo>
                  <a:cubicBezTo>
                    <a:pt x="3069" y="35"/>
                    <a:pt x="3080" y="35"/>
                    <a:pt x="3086" y="29"/>
                  </a:cubicBezTo>
                  <a:cubicBezTo>
                    <a:pt x="3080" y="35"/>
                    <a:pt x="3069" y="35"/>
                    <a:pt x="3057" y="35"/>
                  </a:cubicBezTo>
                  <a:lnTo>
                    <a:pt x="3035" y="35"/>
                  </a:lnTo>
                  <a:cubicBezTo>
                    <a:pt x="3007" y="35"/>
                    <a:pt x="2978" y="35"/>
                    <a:pt x="2944" y="29"/>
                  </a:cubicBezTo>
                  <a:close/>
                  <a:moveTo>
                    <a:pt x="154" y="1"/>
                  </a:moveTo>
                  <a:cubicBezTo>
                    <a:pt x="132" y="6"/>
                    <a:pt x="109" y="13"/>
                    <a:pt x="80" y="13"/>
                  </a:cubicBezTo>
                  <a:lnTo>
                    <a:pt x="57" y="13"/>
                  </a:lnTo>
                  <a:lnTo>
                    <a:pt x="1" y="13"/>
                  </a:lnTo>
                  <a:lnTo>
                    <a:pt x="57" y="13"/>
                  </a:lnTo>
                  <a:lnTo>
                    <a:pt x="80" y="13"/>
                  </a:lnTo>
                  <a:cubicBezTo>
                    <a:pt x="109" y="13"/>
                    <a:pt x="132" y="6"/>
                    <a:pt x="15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2"/>
            <p:cNvSpPr/>
            <p:nvPr/>
          </p:nvSpPr>
          <p:spPr>
            <a:xfrm flipH="1">
              <a:off x="1965843" y="3630178"/>
              <a:ext cx="19919" cy="67407"/>
            </a:xfrm>
            <a:custGeom>
              <a:avLst/>
              <a:gdLst/>
              <a:ahLst/>
              <a:cxnLst/>
              <a:rect l="l" t="t" r="r" b="b"/>
              <a:pathLst>
                <a:path w="677" h="2291" extrusionOk="0">
                  <a:moveTo>
                    <a:pt x="318" y="0"/>
                  </a:moveTo>
                  <a:cubicBezTo>
                    <a:pt x="244" y="159"/>
                    <a:pt x="154" y="295"/>
                    <a:pt x="40" y="397"/>
                  </a:cubicBezTo>
                  <a:cubicBezTo>
                    <a:pt x="23" y="580"/>
                    <a:pt x="18" y="767"/>
                    <a:pt x="11" y="955"/>
                  </a:cubicBezTo>
                  <a:cubicBezTo>
                    <a:pt x="5" y="1160"/>
                    <a:pt x="0" y="1364"/>
                    <a:pt x="11" y="1569"/>
                  </a:cubicBezTo>
                  <a:cubicBezTo>
                    <a:pt x="18" y="1671"/>
                    <a:pt x="23" y="1766"/>
                    <a:pt x="40" y="1863"/>
                  </a:cubicBezTo>
                  <a:cubicBezTo>
                    <a:pt x="57" y="1966"/>
                    <a:pt x="79" y="2080"/>
                    <a:pt x="131" y="2176"/>
                  </a:cubicBezTo>
                  <a:cubicBezTo>
                    <a:pt x="147" y="2216"/>
                    <a:pt x="181" y="2244"/>
                    <a:pt x="215" y="2256"/>
                  </a:cubicBezTo>
                  <a:cubicBezTo>
                    <a:pt x="233" y="2267"/>
                    <a:pt x="250" y="2272"/>
                    <a:pt x="267" y="2278"/>
                  </a:cubicBezTo>
                  <a:cubicBezTo>
                    <a:pt x="335" y="2285"/>
                    <a:pt x="404" y="2290"/>
                    <a:pt x="472" y="2290"/>
                  </a:cubicBezTo>
                  <a:lnTo>
                    <a:pt x="488" y="2290"/>
                  </a:lnTo>
                  <a:cubicBezTo>
                    <a:pt x="529" y="2290"/>
                    <a:pt x="569" y="2285"/>
                    <a:pt x="603" y="2272"/>
                  </a:cubicBezTo>
                  <a:cubicBezTo>
                    <a:pt x="625" y="2267"/>
                    <a:pt x="642" y="2261"/>
                    <a:pt x="659" y="2251"/>
                  </a:cubicBezTo>
                  <a:cubicBezTo>
                    <a:pt x="666" y="2251"/>
                    <a:pt x="671" y="2244"/>
                    <a:pt x="676" y="2244"/>
                  </a:cubicBezTo>
                  <a:cubicBezTo>
                    <a:pt x="666" y="2210"/>
                    <a:pt x="653" y="2176"/>
                    <a:pt x="642" y="2141"/>
                  </a:cubicBezTo>
                  <a:cubicBezTo>
                    <a:pt x="631" y="2114"/>
                    <a:pt x="625" y="2091"/>
                    <a:pt x="619" y="2068"/>
                  </a:cubicBezTo>
                  <a:cubicBezTo>
                    <a:pt x="585" y="1971"/>
                    <a:pt x="563" y="1876"/>
                    <a:pt x="540" y="1779"/>
                  </a:cubicBezTo>
                  <a:cubicBezTo>
                    <a:pt x="506" y="1596"/>
                    <a:pt x="477" y="1404"/>
                    <a:pt x="461" y="1199"/>
                  </a:cubicBezTo>
                  <a:cubicBezTo>
                    <a:pt x="443" y="982"/>
                    <a:pt x="438" y="790"/>
                    <a:pt x="443" y="607"/>
                  </a:cubicBezTo>
                  <a:cubicBezTo>
                    <a:pt x="449" y="460"/>
                    <a:pt x="461" y="318"/>
                    <a:pt x="472" y="176"/>
                  </a:cubicBezTo>
                  <a:cubicBezTo>
                    <a:pt x="427" y="124"/>
                    <a:pt x="386" y="79"/>
                    <a:pt x="346" y="28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2"/>
            <p:cNvSpPr/>
            <p:nvPr/>
          </p:nvSpPr>
          <p:spPr>
            <a:xfrm flipH="1">
              <a:off x="1927564" y="3596696"/>
              <a:ext cx="136462" cy="44016"/>
            </a:xfrm>
            <a:custGeom>
              <a:avLst/>
              <a:gdLst/>
              <a:ahLst/>
              <a:cxnLst/>
              <a:rect l="l" t="t" r="r" b="b"/>
              <a:pathLst>
                <a:path w="4638" h="1496" extrusionOk="0">
                  <a:moveTo>
                    <a:pt x="4178" y="1"/>
                  </a:moveTo>
                  <a:cubicBezTo>
                    <a:pt x="4132" y="6"/>
                    <a:pt x="4087" y="30"/>
                    <a:pt x="4076" y="64"/>
                  </a:cubicBezTo>
                  <a:cubicBezTo>
                    <a:pt x="4029" y="218"/>
                    <a:pt x="3979" y="360"/>
                    <a:pt x="3905" y="491"/>
                  </a:cubicBezTo>
                  <a:cubicBezTo>
                    <a:pt x="3871" y="541"/>
                    <a:pt x="3842" y="586"/>
                    <a:pt x="3803" y="620"/>
                  </a:cubicBezTo>
                  <a:cubicBezTo>
                    <a:pt x="3785" y="638"/>
                    <a:pt x="3762" y="654"/>
                    <a:pt x="3740" y="672"/>
                  </a:cubicBezTo>
                  <a:cubicBezTo>
                    <a:pt x="3717" y="683"/>
                    <a:pt x="3701" y="688"/>
                    <a:pt x="3677" y="695"/>
                  </a:cubicBezTo>
                  <a:cubicBezTo>
                    <a:pt x="3654" y="701"/>
                    <a:pt x="3626" y="706"/>
                    <a:pt x="3604" y="706"/>
                  </a:cubicBezTo>
                  <a:cubicBezTo>
                    <a:pt x="3575" y="701"/>
                    <a:pt x="3541" y="701"/>
                    <a:pt x="3507" y="688"/>
                  </a:cubicBezTo>
                  <a:cubicBezTo>
                    <a:pt x="3473" y="677"/>
                    <a:pt x="3433" y="661"/>
                    <a:pt x="3394" y="638"/>
                  </a:cubicBezTo>
                  <a:cubicBezTo>
                    <a:pt x="3336" y="598"/>
                    <a:pt x="3279" y="552"/>
                    <a:pt x="3223" y="501"/>
                  </a:cubicBezTo>
                  <a:cubicBezTo>
                    <a:pt x="3182" y="456"/>
                    <a:pt x="3143" y="410"/>
                    <a:pt x="3109" y="360"/>
                  </a:cubicBezTo>
                  <a:cubicBezTo>
                    <a:pt x="3069" y="302"/>
                    <a:pt x="3035" y="245"/>
                    <a:pt x="3006" y="200"/>
                  </a:cubicBezTo>
                  <a:cubicBezTo>
                    <a:pt x="3001" y="189"/>
                    <a:pt x="2995" y="171"/>
                    <a:pt x="2985" y="161"/>
                  </a:cubicBezTo>
                  <a:cubicBezTo>
                    <a:pt x="2967" y="121"/>
                    <a:pt x="2938" y="98"/>
                    <a:pt x="2899" y="87"/>
                  </a:cubicBezTo>
                  <a:lnTo>
                    <a:pt x="2882" y="87"/>
                  </a:lnTo>
                  <a:cubicBezTo>
                    <a:pt x="2841" y="87"/>
                    <a:pt x="2802" y="116"/>
                    <a:pt x="2780" y="155"/>
                  </a:cubicBezTo>
                  <a:cubicBezTo>
                    <a:pt x="2739" y="223"/>
                    <a:pt x="2705" y="297"/>
                    <a:pt x="2660" y="365"/>
                  </a:cubicBezTo>
                  <a:cubicBezTo>
                    <a:pt x="2603" y="456"/>
                    <a:pt x="2529" y="575"/>
                    <a:pt x="2427" y="677"/>
                  </a:cubicBezTo>
                  <a:cubicBezTo>
                    <a:pt x="2382" y="722"/>
                    <a:pt x="2330" y="763"/>
                    <a:pt x="2280" y="791"/>
                  </a:cubicBezTo>
                  <a:cubicBezTo>
                    <a:pt x="2240" y="808"/>
                    <a:pt x="2200" y="825"/>
                    <a:pt x="2154" y="842"/>
                  </a:cubicBezTo>
                  <a:cubicBezTo>
                    <a:pt x="2115" y="848"/>
                    <a:pt x="2070" y="853"/>
                    <a:pt x="2023" y="853"/>
                  </a:cubicBezTo>
                  <a:cubicBezTo>
                    <a:pt x="1978" y="853"/>
                    <a:pt x="1939" y="848"/>
                    <a:pt x="1899" y="837"/>
                  </a:cubicBezTo>
                  <a:cubicBezTo>
                    <a:pt x="1865" y="825"/>
                    <a:pt x="1825" y="808"/>
                    <a:pt x="1791" y="785"/>
                  </a:cubicBezTo>
                  <a:cubicBezTo>
                    <a:pt x="1739" y="757"/>
                    <a:pt x="1700" y="722"/>
                    <a:pt x="1655" y="677"/>
                  </a:cubicBezTo>
                  <a:cubicBezTo>
                    <a:pt x="1598" y="620"/>
                    <a:pt x="1546" y="552"/>
                    <a:pt x="1501" y="467"/>
                  </a:cubicBezTo>
                  <a:cubicBezTo>
                    <a:pt x="1478" y="428"/>
                    <a:pt x="1456" y="381"/>
                    <a:pt x="1438" y="336"/>
                  </a:cubicBezTo>
                  <a:cubicBezTo>
                    <a:pt x="1422" y="302"/>
                    <a:pt x="1399" y="252"/>
                    <a:pt x="1382" y="200"/>
                  </a:cubicBezTo>
                  <a:cubicBezTo>
                    <a:pt x="1375" y="177"/>
                    <a:pt x="1348" y="161"/>
                    <a:pt x="1325" y="155"/>
                  </a:cubicBezTo>
                  <a:cubicBezTo>
                    <a:pt x="1285" y="155"/>
                    <a:pt x="1257" y="171"/>
                    <a:pt x="1246" y="200"/>
                  </a:cubicBezTo>
                  <a:cubicBezTo>
                    <a:pt x="1228" y="234"/>
                    <a:pt x="1212" y="274"/>
                    <a:pt x="1189" y="308"/>
                  </a:cubicBezTo>
                  <a:cubicBezTo>
                    <a:pt x="1149" y="365"/>
                    <a:pt x="1109" y="422"/>
                    <a:pt x="1058" y="467"/>
                  </a:cubicBezTo>
                  <a:cubicBezTo>
                    <a:pt x="1018" y="507"/>
                    <a:pt x="979" y="541"/>
                    <a:pt x="932" y="564"/>
                  </a:cubicBezTo>
                  <a:cubicBezTo>
                    <a:pt x="898" y="581"/>
                    <a:pt x="864" y="598"/>
                    <a:pt x="837" y="604"/>
                  </a:cubicBezTo>
                  <a:cubicBezTo>
                    <a:pt x="808" y="609"/>
                    <a:pt x="785" y="615"/>
                    <a:pt x="762" y="615"/>
                  </a:cubicBezTo>
                  <a:cubicBezTo>
                    <a:pt x="740" y="615"/>
                    <a:pt x="722" y="609"/>
                    <a:pt x="700" y="604"/>
                  </a:cubicBezTo>
                  <a:cubicBezTo>
                    <a:pt x="688" y="604"/>
                    <a:pt x="672" y="593"/>
                    <a:pt x="654" y="586"/>
                  </a:cubicBezTo>
                  <a:cubicBezTo>
                    <a:pt x="638" y="575"/>
                    <a:pt x="620" y="564"/>
                    <a:pt x="609" y="546"/>
                  </a:cubicBezTo>
                  <a:cubicBezTo>
                    <a:pt x="591" y="530"/>
                    <a:pt x="575" y="507"/>
                    <a:pt x="564" y="484"/>
                  </a:cubicBezTo>
                  <a:cubicBezTo>
                    <a:pt x="541" y="444"/>
                    <a:pt x="523" y="399"/>
                    <a:pt x="507" y="347"/>
                  </a:cubicBezTo>
                  <a:cubicBezTo>
                    <a:pt x="501" y="308"/>
                    <a:pt x="496" y="274"/>
                    <a:pt x="489" y="240"/>
                  </a:cubicBezTo>
                  <a:cubicBezTo>
                    <a:pt x="483" y="206"/>
                    <a:pt x="462" y="184"/>
                    <a:pt x="428" y="184"/>
                  </a:cubicBezTo>
                  <a:cubicBezTo>
                    <a:pt x="410" y="184"/>
                    <a:pt x="399" y="189"/>
                    <a:pt x="387" y="195"/>
                  </a:cubicBezTo>
                  <a:cubicBezTo>
                    <a:pt x="370" y="206"/>
                    <a:pt x="359" y="218"/>
                    <a:pt x="342" y="223"/>
                  </a:cubicBezTo>
                  <a:cubicBezTo>
                    <a:pt x="284" y="257"/>
                    <a:pt x="223" y="279"/>
                    <a:pt x="160" y="297"/>
                  </a:cubicBezTo>
                  <a:cubicBezTo>
                    <a:pt x="103" y="308"/>
                    <a:pt x="53" y="313"/>
                    <a:pt x="1" y="313"/>
                  </a:cubicBezTo>
                  <a:cubicBezTo>
                    <a:pt x="1" y="320"/>
                    <a:pt x="6" y="326"/>
                    <a:pt x="12" y="331"/>
                  </a:cubicBezTo>
                  <a:cubicBezTo>
                    <a:pt x="46" y="388"/>
                    <a:pt x="69" y="456"/>
                    <a:pt x="69" y="525"/>
                  </a:cubicBezTo>
                  <a:cubicBezTo>
                    <a:pt x="74" y="586"/>
                    <a:pt x="63" y="654"/>
                    <a:pt x="35" y="722"/>
                  </a:cubicBezTo>
                  <a:cubicBezTo>
                    <a:pt x="24" y="751"/>
                    <a:pt x="12" y="774"/>
                    <a:pt x="1" y="803"/>
                  </a:cubicBezTo>
                  <a:lnTo>
                    <a:pt x="74" y="803"/>
                  </a:lnTo>
                  <a:cubicBezTo>
                    <a:pt x="87" y="797"/>
                    <a:pt x="98" y="797"/>
                    <a:pt x="108" y="797"/>
                  </a:cubicBezTo>
                  <a:cubicBezTo>
                    <a:pt x="160" y="791"/>
                    <a:pt x="205" y="780"/>
                    <a:pt x="250" y="769"/>
                  </a:cubicBezTo>
                  <a:lnTo>
                    <a:pt x="268" y="769"/>
                  </a:lnTo>
                  <a:cubicBezTo>
                    <a:pt x="284" y="769"/>
                    <a:pt x="308" y="774"/>
                    <a:pt x="318" y="791"/>
                  </a:cubicBezTo>
                  <a:cubicBezTo>
                    <a:pt x="336" y="808"/>
                    <a:pt x="342" y="825"/>
                    <a:pt x="342" y="848"/>
                  </a:cubicBezTo>
                  <a:cubicBezTo>
                    <a:pt x="336" y="877"/>
                    <a:pt x="336" y="905"/>
                    <a:pt x="336" y="934"/>
                  </a:cubicBezTo>
                  <a:cubicBezTo>
                    <a:pt x="342" y="961"/>
                    <a:pt x="347" y="990"/>
                    <a:pt x="353" y="1024"/>
                  </a:cubicBezTo>
                  <a:cubicBezTo>
                    <a:pt x="359" y="1029"/>
                    <a:pt x="359" y="1036"/>
                    <a:pt x="365" y="1042"/>
                  </a:cubicBezTo>
                  <a:cubicBezTo>
                    <a:pt x="370" y="1070"/>
                    <a:pt x="387" y="1097"/>
                    <a:pt x="404" y="1121"/>
                  </a:cubicBezTo>
                  <a:cubicBezTo>
                    <a:pt x="415" y="1144"/>
                    <a:pt x="433" y="1166"/>
                    <a:pt x="449" y="1183"/>
                  </a:cubicBezTo>
                  <a:cubicBezTo>
                    <a:pt x="455" y="1183"/>
                    <a:pt x="462" y="1189"/>
                    <a:pt x="462" y="1194"/>
                  </a:cubicBezTo>
                  <a:cubicBezTo>
                    <a:pt x="489" y="1217"/>
                    <a:pt x="518" y="1234"/>
                    <a:pt x="546" y="1252"/>
                  </a:cubicBezTo>
                  <a:cubicBezTo>
                    <a:pt x="552" y="1252"/>
                    <a:pt x="552" y="1252"/>
                    <a:pt x="552" y="1257"/>
                  </a:cubicBezTo>
                  <a:cubicBezTo>
                    <a:pt x="575" y="1262"/>
                    <a:pt x="591" y="1275"/>
                    <a:pt x="609" y="1280"/>
                  </a:cubicBezTo>
                  <a:cubicBezTo>
                    <a:pt x="614" y="1280"/>
                    <a:pt x="620" y="1280"/>
                    <a:pt x="625" y="1286"/>
                  </a:cubicBezTo>
                  <a:cubicBezTo>
                    <a:pt x="643" y="1291"/>
                    <a:pt x="659" y="1297"/>
                    <a:pt x="677" y="1297"/>
                  </a:cubicBezTo>
                  <a:cubicBezTo>
                    <a:pt x="688" y="1302"/>
                    <a:pt x="706" y="1302"/>
                    <a:pt x="717" y="1302"/>
                  </a:cubicBezTo>
                  <a:cubicBezTo>
                    <a:pt x="722" y="1302"/>
                    <a:pt x="734" y="1309"/>
                    <a:pt x="740" y="1309"/>
                  </a:cubicBezTo>
                  <a:lnTo>
                    <a:pt x="819" y="1309"/>
                  </a:lnTo>
                  <a:cubicBezTo>
                    <a:pt x="848" y="1309"/>
                    <a:pt x="871" y="1302"/>
                    <a:pt x="893" y="1297"/>
                  </a:cubicBezTo>
                  <a:cubicBezTo>
                    <a:pt x="916" y="1291"/>
                    <a:pt x="939" y="1286"/>
                    <a:pt x="955" y="1280"/>
                  </a:cubicBezTo>
                  <a:cubicBezTo>
                    <a:pt x="989" y="1268"/>
                    <a:pt x="1024" y="1252"/>
                    <a:pt x="1052" y="1234"/>
                  </a:cubicBezTo>
                  <a:cubicBezTo>
                    <a:pt x="1081" y="1217"/>
                    <a:pt x="1103" y="1200"/>
                    <a:pt x="1120" y="1178"/>
                  </a:cubicBezTo>
                  <a:cubicBezTo>
                    <a:pt x="1126" y="1178"/>
                    <a:pt x="1126" y="1172"/>
                    <a:pt x="1126" y="1172"/>
                  </a:cubicBezTo>
                  <a:cubicBezTo>
                    <a:pt x="1131" y="1166"/>
                    <a:pt x="1137" y="1166"/>
                    <a:pt x="1137" y="1160"/>
                  </a:cubicBezTo>
                  <a:cubicBezTo>
                    <a:pt x="1154" y="1138"/>
                    <a:pt x="1171" y="1115"/>
                    <a:pt x="1183" y="1092"/>
                  </a:cubicBezTo>
                  <a:cubicBezTo>
                    <a:pt x="1189" y="1076"/>
                    <a:pt x="1194" y="1058"/>
                    <a:pt x="1199" y="1042"/>
                  </a:cubicBezTo>
                  <a:cubicBezTo>
                    <a:pt x="1205" y="1024"/>
                    <a:pt x="1212" y="1013"/>
                    <a:pt x="1212" y="1002"/>
                  </a:cubicBezTo>
                  <a:lnTo>
                    <a:pt x="1212" y="995"/>
                  </a:lnTo>
                  <a:cubicBezTo>
                    <a:pt x="1212" y="990"/>
                    <a:pt x="1212" y="984"/>
                    <a:pt x="1205" y="979"/>
                  </a:cubicBezTo>
                  <a:cubicBezTo>
                    <a:pt x="1199" y="950"/>
                    <a:pt x="1194" y="927"/>
                    <a:pt x="1189" y="911"/>
                  </a:cubicBezTo>
                  <a:lnTo>
                    <a:pt x="1178" y="866"/>
                  </a:lnTo>
                  <a:cubicBezTo>
                    <a:pt x="1171" y="837"/>
                    <a:pt x="1178" y="803"/>
                    <a:pt x="1194" y="774"/>
                  </a:cubicBezTo>
                  <a:cubicBezTo>
                    <a:pt x="1212" y="746"/>
                    <a:pt x="1239" y="722"/>
                    <a:pt x="1268" y="717"/>
                  </a:cubicBezTo>
                  <a:lnTo>
                    <a:pt x="1280" y="717"/>
                  </a:lnTo>
                  <a:cubicBezTo>
                    <a:pt x="1285" y="712"/>
                    <a:pt x="1296" y="712"/>
                    <a:pt x="1302" y="712"/>
                  </a:cubicBezTo>
                  <a:cubicBezTo>
                    <a:pt x="1319" y="712"/>
                    <a:pt x="1330" y="717"/>
                    <a:pt x="1348" y="722"/>
                  </a:cubicBezTo>
                  <a:cubicBezTo>
                    <a:pt x="1359" y="722"/>
                    <a:pt x="1364" y="729"/>
                    <a:pt x="1375" y="735"/>
                  </a:cubicBezTo>
                  <a:cubicBezTo>
                    <a:pt x="1399" y="751"/>
                    <a:pt x="1416" y="780"/>
                    <a:pt x="1427" y="814"/>
                  </a:cubicBezTo>
                  <a:lnTo>
                    <a:pt x="1450" y="877"/>
                  </a:lnTo>
                  <a:cubicBezTo>
                    <a:pt x="1456" y="893"/>
                    <a:pt x="1461" y="905"/>
                    <a:pt x="1467" y="922"/>
                  </a:cubicBezTo>
                  <a:cubicBezTo>
                    <a:pt x="1478" y="950"/>
                    <a:pt x="1490" y="979"/>
                    <a:pt x="1501" y="1007"/>
                  </a:cubicBezTo>
                  <a:cubicBezTo>
                    <a:pt x="1512" y="1029"/>
                    <a:pt x="1524" y="1052"/>
                    <a:pt x="1535" y="1076"/>
                  </a:cubicBezTo>
                  <a:cubicBezTo>
                    <a:pt x="1553" y="1104"/>
                    <a:pt x="1569" y="1138"/>
                    <a:pt x="1587" y="1166"/>
                  </a:cubicBezTo>
                  <a:cubicBezTo>
                    <a:pt x="1598" y="1183"/>
                    <a:pt x="1614" y="1200"/>
                    <a:pt x="1626" y="1217"/>
                  </a:cubicBezTo>
                  <a:cubicBezTo>
                    <a:pt x="1660" y="1262"/>
                    <a:pt x="1694" y="1302"/>
                    <a:pt x="1734" y="1343"/>
                  </a:cubicBezTo>
                  <a:cubicBezTo>
                    <a:pt x="1763" y="1359"/>
                    <a:pt x="1784" y="1382"/>
                    <a:pt x="1813" y="1399"/>
                  </a:cubicBezTo>
                  <a:cubicBezTo>
                    <a:pt x="1836" y="1411"/>
                    <a:pt x="1859" y="1427"/>
                    <a:pt x="1881" y="1438"/>
                  </a:cubicBezTo>
                  <a:cubicBezTo>
                    <a:pt x="1928" y="1462"/>
                    <a:pt x="1973" y="1472"/>
                    <a:pt x="2012" y="1485"/>
                  </a:cubicBezTo>
                  <a:cubicBezTo>
                    <a:pt x="2023" y="1485"/>
                    <a:pt x="2035" y="1490"/>
                    <a:pt x="2041" y="1490"/>
                  </a:cubicBezTo>
                  <a:cubicBezTo>
                    <a:pt x="2075" y="1496"/>
                    <a:pt x="2104" y="1496"/>
                    <a:pt x="2125" y="1496"/>
                  </a:cubicBezTo>
                  <a:lnTo>
                    <a:pt x="2149" y="1496"/>
                  </a:lnTo>
                  <a:cubicBezTo>
                    <a:pt x="2172" y="1490"/>
                    <a:pt x="2194" y="1490"/>
                    <a:pt x="2217" y="1485"/>
                  </a:cubicBezTo>
                  <a:cubicBezTo>
                    <a:pt x="2240" y="1479"/>
                    <a:pt x="2256" y="1472"/>
                    <a:pt x="2274" y="1467"/>
                  </a:cubicBezTo>
                  <a:cubicBezTo>
                    <a:pt x="2325" y="1451"/>
                    <a:pt x="2364" y="1427"/>
                    <a:pt x="2405" y="1404"/>
                  </a:cubicBezTo>
                  <a:cubicBezTo>
                    <a:pt x="2432" y="1382"/>
                    <a:pt x="2455" y="1365"/>
                    <a:pt x="2484" y="1343"/>
                  </a:cubicBezTo>
                  <a:cubicBezTo>
                    <a:pt x="2507" y="1320"/>
                    <a:pt x="2529" y="1297"/>
                    <a:pt x="2558" y="1275"/>
                  </a:cubicBezTo>
                  <a:cubicBezTo>
                    <a:pt x="2558" y="1268"/>
                    <a:pt x="2558" y="1268"/>
                    <a:pt x="2563" y="1262"/>
                  </a:cubicBezTo>
                  <a:cubicBezTo>
                    <a:pt x="2620" y="1194"/>
                    <a:pt x="2671" y="1115"/>
                    <a:pt x="2717" y="1024"/>
                  </a:cubicBezTo>
                  <a:cubicBezTo>
                    <a:pt x="2757" y="956"/>
                    <a:pt x="2785" y="877"/>
                    <a:pt x="2814" y="785"/>
                  </a:cubicBezTo>
                  <a:cubicBezTo>
                    <a:pt x="2820" y="774"/>
                    <a:pt x="2825" y="769"/>
                    <a:pt x="2830" y="757"/>
                  </a:cubicBezTo>
                  <a:cubicBezTo>
                    <a:pt x="2854" y="717"/>
                    <a:pt x="2899" y="695"/>
                    <a:pt x="2944" y="695"/>
                  </a:cubicBezTo>
                  <a:cubicBezTo>
                    <a:pt x="2972" y="695"/>
                    <a:pt x="2990" y="701"/>
                    <a:pt x="3006" y="706"/>
                  </a:cubicBezTo>
                  <a:cubicBezTo>
                    <a:pt x="3012" y="712"/>
                    <a:pt x="3019" y="712"/>
                    <a:pt x="3024" y="717"/>
                  </a:cubicBezTo>
                  <a:cubicBezTo>
                    <a:pt x="3035" y="722"/>
                    <a:pt x="3041" y="735"/>
                    <a:pt x="3053" y="740"/>
                  </a:cubicBezTo>
                  <a:cubicBezTo>
                    <a:pt x="3053" y="746"/>
                    <a:pt x="3058" y="751"/>
                    <a:pt x="3064" y="757"/>
                  </a:cubicBezTo>
                  <a:cubicBezTo>
                    <a:pt x="3064" y="763"/>
                    <a:pt x="3069" y="769"/>
                    <a:pt x="3069" y="769"/>
                  </a:cubicBezTo>
                  <a:lnTo>
                    <a:pt x="3114" y="837"/>
                  </a:lnTo>
                  <a:lnTo>
                    <a:pt x="3161" y="905"/>
                  </a:lnTo>
                  <a:cubicBezTo>
                    <a:pt x="3161" y="911"/>
                    <a:pt x="3161" y="911"/>
                    <a:pt x="3166" y="916"/>
                  </a:cubicBezTo>
                  <a:cubicBezTo>
                    <a:pt x="3216" y="995"/>
                    <a:pt x="3291" y="1097"/>
                    <a:pt x="3381" y="1183"/>
                  </a:cubicBezTo>
                  <a:cubicBezTo>
                    <a:pt x="3399" y="1194"/>
                    <a:pt x="3410" y="1207"/>
                    <a:pt x="3428" y="1217"/>
                  </a:cubicBezTo>
                  <a:cubicBezTo>
                    <a:pt x="3455" y="1241"/>
                    <a:pt x="3489" y="1257"/>
                    <a:pt x="3518" y="1275"/>
                  </a:cubicBezTo>
                  <a:cubicBezTo>
                    <a:pt x="3557" y="1291"/>
                    <a:pt x="3604" y="1309"/>
                    <a:pt x="3654" y="1320"/>
                  </a:cubicBezTo>
                  <a:cubicBezTo>
                    <a:pt x="3666" y="1320"/>
                    <a:pt x="3672" y="1325"/>
                    <a:pt x="3683" y="1325"/>
                  </a:cubicBezTo>
                  <a:cubicBezTo>
                    <a:pt x="3717" y="1331"/>
                    <a:pt x="3746" y="1331"/>
                    <a:pt x="3774" y="1331"/>
                  </a:cubicBezTo>
                  <a:lnTo>
                    <a:pt x="3796" y="1331"/>
                  </a:lnTo>
                  <a:cubicBezTo>
                    <a:pt x="3808" y="1331"/>
                    <a:pt x="3819" y="1331"/>
                    <a:pt x="3825" y="1325"/>
                  </a:cubicBezTo>
                  <a:cubicBezTo>
                    <a:pt x="3864" y="1320"/>
                    <a:pt x="3898" y="1314"/>
                    <a:pt x="3927" y="1302"/>
                  </a:cubicBezTo>
                  <a:cubicBezTo>
                    <a:pt x="3961" y="1291"/>
                    <a:pt x="3995" y="1275"/>
                    <a:pt x="4029" y="1252"/>
                  </a:cubicBezTo>
                  <a:cubicBezTo>
                    <a:pt x="4063" y="1228"/>
                    <a:pt x="4092" y="1207"/>
                    <a:pt x="4115" y="1189"/>
                  </a:cubicBezTo>
                  <a:cubicBezTo>
                    <a:pt x="4115" y="1183"/>
                    <a:pt x="4115" y="1183"/>
                    <a:pt x="4121" y="1178"/>
                  </a:cubicBezTo>
                  <a:cubicBezTo>
                    <a:pt x="4121" y="1178"/>
                    <a:pt x="4126" y="1172"/>
                    <a:pt x="4126" y="1166"/>
                  </a:cubicBezTo>
                  <a:cubicBezTo>
                    <a:pt x="4149" y="1144"/>
                    <a:pt x="4160" y="1121"/>
                    <a:pt x="4171" y="1092"/>
                  </a:cubicBezTo>
                  <a:cubicBezTo>
                    <a:pt x="4189" y="1063"/>
                    <a:pt x="4200" y="1029"/>
                    <a:pt x="4212" y="990"/>
                  </a:cubicBezTo>
                  <a:cubicBezTo>
                    <a:pt x="4212" y="979"/>
                    <a:pt x="4212" y="968"/>
                    <a:pt x="4217" y="950"/>
                  </a:cubicBezTo>
                  <a:cubicBezTo>
                    <a:pt x="4217" y="922"/>
                    <a:pt x="4223" y="893"/>
                    <a:pt x="4217" y="859"/>
                  </a:cubicBezTo>
                  <a:lnTo>
                    <a:pt x="4217" y="842"/>
                  </a:lnTo>
                  <a:lnTo>
                    <a:pt x="4217" y="825"/>
                  </a:lnTo>
                  <a:cubicBezTo>
                    <a:pt x="4212" y="785"/>
                    <a:pt x="4223" y="751"/>
                    <a:pt x="4246" y="722"/>
                  </a:cubicBezTo>
                  <a:cubicBezTo>
                    <a:pt x="4252" y="712"/>
                    <a:pt x="4262" y="706"/>
                    <a:pt x="4273" y="701"/>
                  </a:cubicBezTo>
                  <a:cubicBezTo>
                    <a:pt x="4286" y="695"/>
                    <a:pt x="4291" y="695"/>
                    <a:pt x="4297" y="695"/>
                  </a:cubicBezTo>
                  <a:cubicBezTo>
                    <a:pt x="4307" y="688"/>
                    <a:pt x="4314" y="688"/>
                    <a:pt x="4325" y="688"/>
                  </a:cubicBezTo>
                  <a:cubicBezTo>
                    <a:pt x="4359" y="688"/>
                    <a:pt x="4388" y="706"/>
                    <a:pt x="4410" y="729"/>
                  </a:cubicBezTo>
                  <a:cubicBezTo>
                    <a:pt x="4427" y="740"/>
                    <a:pt x="4438" y="757"/>
                    <a:pt x="4456" y="769"/>
                  </a:cubicBezTo>
                  <a:cubicBezTo>
                    <a:pt x="4456" y="722"/>
                    <a:pt x="4462" y="677"/>
                    <a:pt x="4472" y="638"/>
                  </a:cubicBezTo>
                  <a:cubicBezTo>
                    <a:pt x="4501" y="530"/>
                    <a:pt x="4558" y="428"/>
                    <a:pt x="4637" y="336"/>
                  </a:cubicBezTo>
                  <a:cubicBezTo>
                    <a:pt x="4627" y="336"/>
                    <a:pt x="4621" y="336"/>
                    <a:pt x="4614" y="331"/>
                  </a:cubicBezTo>
                  <a:cubicBezTo>
                    <a:pt x="4569" y="320"/>
                    <a:pt x="4524" y="297"/>
                    <a:pt x="4485" y="274"/>
                  </a:cubicBezTo>
                  <a:cubicBezTo>
                    <a:pt x="4438" y="245"/>
                    <a:pt x="4393" y="211"/>
                    <a:pt x="4354" y="171"/>
                  </a:cubicBezTo>
                  <a:cubicBezTo>
                    <a:pt x="4320" y="137"/>
                    <a:pt x="4291" y="98"/>
                    <a:pt x="4262" y="47"/>
                  </a:cubicBezTo>
                  <a:cubicBezTo>
                    <a:pt x="4252" y="30"/>
                    <a:pt x="4239" y="19"/>
                    <a:pt x="4223" y="13"/>
                  </a:cubicBezTo>
                  <a:cubicBezTo>
                    <a:pt x="4205" y="6"/>
                    <a:pt x="4189" y="1"/>
                    <a:pt x="4178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2"/>
            <p:cNvSpPr/>
            <p:nvPr/>
          </p:nvSpPr>
          <p:spPr>
            <a:xfrm flipH="1">
              <a:off x="1878899" y="3484890"/>
              <a:ext cx="208517" cy="216873"/>
            </a:xfrm>
            <a:custGeom>
              <a:avLst/>
              <a:gdLst/>
              <a:ahLst/>
              <a:cxnLst/>
              <a:rect l="l" t="t" r="r" b="b"/>
              <a:pathLst>
                <a:path w="7087" h="7371" extrusionOk="0">
                  <a:moveTo>
                    <a:pt x="3211" y="205"/>
                  </a:moveTo>
                  <a:cubicBezTo>
                    <a:pt x="3245" y="205"/>
                    <a:pt x="3274" y="210"/>
                    <a:pt x="3302" y="216"/>
                  </a:cubicBezTo>
                  <a:cubicBezTo>
                    <a:pt x="3336" y="221"/>
                    <a:pt x="3370" y="233"/>
                    <a:pt x="3398" y="250"/>
                  </a:cubicBezTo>
                  <a:cubicBezTo>
                    <a:pt x="3421" y="261"/>
                    <a:pt x="3450" y="278"/>
                    <a:pt x="3466" y="295"/>
                  </a:cubicBezTo>
                  <a:cubicBezTo>
                    <a:pt x="3495" y="318"/>
                    <a:pt x="3512" y="347"/>
                    <a:pt x="3529" y="370"/>
                  </a:cubicBezTo>
                  <a:cubicBezTo>
                    <a:pt x="3557" y="409"/>
                    <a:pt x="3580" y="454"/>
                    <a:pt x="3591" y="499"/>
                  </a:cubicBezTo>
                  <a:cubicBezTo>
                    <a:pt x="3643" y="643"/>
                    <a:pt x="3660" y="801"/>
                    <a:pt x="3670" y="955"/>
                  </a:cubicBezTo>
                  <a:lnTo>
                    <a:pt x="3677" y="977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3" y="1086"/>
                    <a:pt x="3694" y="1154"/>
                    <a:pt x="3705" y="1222"/>
                  </a:cubicBezTo>
                  <a:cubicBezTo>
                    <a:pt x="3705" y="1256"/>
                    <a:pt x="3733" y="1284"/>
                    <a:pt x="3773" y="1296"/>
                  </a:cubicBezTo>
                  <a:cubicBezTo>
                    <a:pt x="3780" y="1301"/>
                    <a:pt x="3796" y="1301"/>
                    <a:pt x="3807" y="1301"/>
                  </a:cubicBezTo>
                  <a:cubicBezTo>
                    <a:pt x="3836" y="1301"/>
                    <a:pt x="3859" y="1290"/>
                    <a:pt x="3875" y="1278"/>
                  </a:cubicBezTo>
                  <a:cubicBezTo>
                    <a:pt x="3927" y="1222"/>
                    <a:pt x="3972" y="1181"/>
                    <a:pt x="4029" y="1142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1" y="1086"/>
                  </a:cubicBezTo>
                  <a:cubicBezTo>
                    <a:pt x="4155" y="1073"/>
                    <a:pt x="4182" y="1057"/>
                    <a:pt x="4216" y="1045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9" y="1018"/>
                    <a:pt x="4427" y="1018"/>
                    <a:pt x="4455" y="1028"/>
                  </a:cubicBezTo>
                  <a:cubicBezTo>
                    <a:pt x="4489" y="1034"/>
                    <a:pt x="4517" y="1045"/>
                    <a:pt x="4551" y="1057"/>
                  </a:cubicBezTo>
                  <a:cubicBezTo>
                    <a:pt x="4575" y="1073"/>
                    <a:pt x="4598" y="1086"/>
                    <a:pt x="4620" y="1102"/>
                  </a:cubicBezTo>
                  <a:cubicBezTo>
                    <a:pt x="4637" y="1120"/>
                    <a:pt x="4654" y="1136"/>
                    <a:pt x="4666" y="1159"/>
                  </a:cubicBezTo>
                  <a:cubicBezTo>
                    <a:pt x="4677" y="1181"/>
                    <a:pt x="4693" y="1210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0"/>
                    <a:pt x="4716" y="1432"/>
                    <a:pt x="4711" y="1488"/>
                  </a:cubicBezTo>
                  <a:cubicBezTo>
                    <a:pt x="4693" y="1551"/>
                    <a:pt x="4671" y="1614"/>
                    <a:pt x="4637" y="1687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9" y="1734"/>
                    <a:pt x="4603" y="1755"/>
                    <a:pt x="4603" y="1779"/>
                  </a:cubicBezTo>
                  <a:cubicBezTo>
                    <a:pt x="4598" y="1818"/>
                    <a:pt x="4609" y="1858"/>
                    <a:pt x="4637" y="1881"/>
                  </a:cubicBezTo>
                  <a:cubicBezTo>
                    <a:pt x="4659" y="1915"/>
                    <a:pt x="4706" y="1931"/>
                    <a:pt x="4745" y="1931"/>
                  </a:cubicBezTo>
                  <a:cubicBezTo>
                    <a:pt x="4768" y="1931"/>
                    <a:pt x="4785" y="1926"/>
                    <a:pt x="4802" y="1915"/>
                  </a:cubicBezTo>
                  <a:cubicBezTo>
                    <a:pt x="4887" y="1870"/>
                    <a:pt x="4955" y="1836"/>
                    <a:pt x="5029" y="1807"/>
                  </a:cubicBezTo>
                  <a:cubicBezTo>
                    <a:pt x="5137" y="1773"/>
                    <a:pt x="5246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50"/>
                  </a:cubicBezTo>
                  <a:cubicBezTo>
                    <a:pt x="5558" y="1755"/>
                    <a:pt x="5587" y="1761"/>
                    <a:pt x="5614" y="1779"/>
                  </a:cubicBezTo>
                  <a:cubicBezTo>
                    <a:pt x="5626" y="1784"/>
                    <a:pt x="5632" y="1789"/>
                    <a:pt x="5655" y="1802"/>
                  </a:cubicBezTo>
                  <a:lnTo>
                    <a:pt x="5666" y="1818"/>
                  </a:lnTo>
                  <a:cubicBezTo>
                    <a:pt x="5666" y="1824"/>
                    <a:pt x="5671" y="1829"/>
                    <a:pt x="5677" y="1836"/>
                  </a:cubicBezTo>
                  <a:cubicBezTo>
                    <a:pt x="5677" y="1841"/>
                    <a:pt x="5677" y="1852"/>
                    <a:pt x="5682" y="1858"/>
                  </a:cubicBezTo>
                  <a:cubicBezTo>
                    <a:pt x="5677" y="1870"/>
                    <a:pt x="5677" y="1881"/>
                    <a:pt x="5677" y="1892"/>
                  </a:cubicBezTo>
                  <a:cubicBezTo>
                    <a:pt x="5666" y="1920"/>
                    <a:pt x="5660" y="1949"/>
                    <a:pt x="5648" y="1972"/>
                  </a:cubicBezTo>
                  <a:cubicBezTo>
                    <a:pt x="5621" y="2028"/>
                    <a:pt x="5580" y="2080"/>
                    <a:pt x="5524" y="2148"/>
                  </a:cubicBezTo>
                  <a:lnTo>
                    <a:pt x="5422" y="2250"/>
                  </a:lnTo>
                  <a:cubicBezTo>
                    <a:pt x="5370" y="2301"/>
                    <a:pt x="5353" y="2375"/>
                    <a:pt x="5382" y="2443"/>
                  </a:cubicBezTo>
                  <a:cubicBezTo>
                    <a:pt x="5398" y="2466"/>
                    <a:pt x="5416" y="2489"/>
                    <a:pt x="5438" y="2500"/>
                  </a:cubicBezTo>
                  <a:cubicBezTo>
                    <a:pt x="5461" y="2518"/>
                    <a:pt x="5490" y="2529"/>
                    <a:pt x="5529" y="2529"/>
                  </a:cubicBezTo>
                  <a:cubicBezTo>
                    <a:pt x="5535" y="2529"/>
                    <a:pt x="5552" y="2529"/>
                    <a:pt x="5558" y="2523"/>
                  </a:cubicBezTo>
                  <a:cubicBezTo>
                    <a:pt x="5597" y="2523"/>
                    <a:pt x="5632" y="2518"/>
                    <a:pt x="5671" y="2511"/>
                  </a:cubicBezTo>
                  <a:lnTo>
                    <a:pt x="5915" y="2511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8" y="2529"/>
                    <a:pt x="6177" y="2540"/>
                  </a:cubicBezTo>
                  <a:cubicBezTo>
                    <a:pt x="6290" y="2563"/>
                    <a:pt x="6393" y="2597"/>
                    <a:pt x="6478" y="2642"/>
                  </a:cubicBezTo>
                  <a:cubicBezTo>
                    <a:pt x="6541" y="2670"/>
                    <a:pt x="6592" y="2705"/>
                    <a:pt x="6643" y="2750"/>
                  </a:cubicBezTo>
                  <a:cubicBezTo>
                    <a:pt x="6678" y="2784"/>
                    <a:pt x="6705" y="2818"/>
                    <a:pt x="6728" y="2846"/>
                  </a:cubicBezTo>
                  <a:cubicBezTo>
                    <a:pt x="6746" y="2880"/>
                    <a:pt x="6768" y="2915"/>
                    <a:pt x="6780" y="2954"/>
                  </a:cubicBezTo>
                  <a:cubicBezTo>
                    <a:pt x="6796" y="3000"/>
                    <a:pt x="6802" y="3045"/>
                    <a:pt x="6814" y="3103"/>
                  </a:cubicBezTo>
                  <a:cubicBezTo>
                    <a:pt x="6814" y="3148"/>
                    <a:pt x="6807" y="3187"/>
                    <a:pt x="6802" y="3227"/>
                  </a:cubicBezTo>
                  <a:cubicBezTo>
                    <a:pt x="6796" y="3261"/>
                    <a:pt x="6785" y="3290"/>
                    <a:pt x="6773" y="3318"/>
                  </a:cubicBezTo>
                  <a:cubicBezTo>
                    <a:pt x="6757" y="3347"/>
                    <a:pt x="6739" y="3370"/>
                    <a:pt x="6723" y="3392"/>
                  </a:cubicBezTo>
                  <a:cubicBezTo>
                    <a:pt x="6699" y="3415"/>
                    <a:pt x="6671" y="3438"/>
                    <a:pt x="6643" y="3460"/>
                  </a:cubicBezTo>
                  <a:cubicBezTo>
                    <a:pt x="6609" y="3483"/>
                    <a:pt x="6568" y="3500"/>
                    <a:pt x="6518" y="3517"/>
                  </a:cubicBezTo>
                  <a:cubicBezTo>
                    <a:pt x="6455" y="3541"/>
                    <a:pt x="6376" y="3557"/>
                    <a:pt x="6290" y="3568"/>
                  </a:cubicBezTo>
                  <a:lnTo>
                    <a:pt x="6240" y="3568"/>
                  </a:lnTo>
                  <a:cubicBezTo>
                    <a:pt x="6177" y="3568"/>
                    <a:pt x="6103" y="3562"/>
                    <a:pt x="6023" y="3546"/>
                  </a:cubicBezTo>
                  <a:lnTo>
                    <a:pt x="6007" y="3546"/>
                  </a:lnTo>
                  <a:cubicBezTo>
                    <a:pt x="5962" y="3546"/>
                    <a:pt x="5915" y="3591"/>
                    <a:pt x="5899" y="3625"/>
                  </a:cubicBezTo>
                  <a:cubicBezTo>
                    <a:pt x="5887" y="3659"/>
                    <a:pt x="5893" y="3693"/>
                    <a:pt x="5904" y="3722"/>
                  </a:cubicBezTo>
                  <a:cubicBezTo>
                    <a:pt x="5921" y="3745"/>
                    <a:pt x="5944" y="3772"/>
                    <a:pt x="5973" y="3785"/>
                  </a:cubicBezTo>
                  <a:cubicBezTo>
                    <a:pt x="6001" y="3801"/>
                    <a:pt x="6030" y="3819"/>
                    <a:pt x="6057" y="3841"/>
                  </a:cubicBezTo>
                  <a:cubicBezTo>
                    <a:pt x="6086" y="3869"/>
                    <a:pt x="6114" y="3898"/>
                    <a:pt x="6132" y="3932"/>
                  </a:cubicBezTo>
                  <a:cubicBezTo>
                    <a:pt x="6154" y="3961"/>
                    <a:pt x="6172" y="3995"/>
                    <a:pt x="6188" y="4040"/>
                  </a:cubicBezTo>
                  <a:cubicBezTo>
                    <a:pt x="6193" y="4063"/>
                    <a:pt x="6200" y="4091"/>
                    <a:pt x="6206" y="4120"/>
                  </a:cubicBezTo>
                  <a:cubicBezTo>
                    <a:pt x="6206" y="4160"/>
                    <a:pt x="6200" y="4205"/>
                    <a:pt x="6193" y="4250"/>
                  </a:cubicBezTo>
                  <a:cubicBezTo>
                    <a:pt x="6183" y="4296"/>
                    <a:pt x="6166" y="4341"/>
                    <a:pt x="6143" y="4386"/>
                  </a:cubicBezTo>
                  <a:cubicBezTo>
                    <a:pt x="6120" y="4432"/>
                    <a:pt x="6086" y="4477"/>
                    <a:pt x="6052" y="4522"/>
                  </a:cubicBezTo>
                  <a:cubicBezTo>
                    <a:pt x="6012" y="4563"/>
                    <a:pt x="5967" y="4603"/>
                    <a:pt x="5921" y="4637"/>
                  </a:cubicBezTo>
                  <a:cubicBezTo>
                    <a:pt x="5881" y="4666"/>
                    <a:pt x="5836" y="4687"/>
                    <a:pt x="5784" y="4705"/>
                  </a:cubicBezTo>
                  <a:cubicBezTo>
                    <a:pt x="5745" y="4716"/>
                    <a:pt x="5705" y="4727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7"/>
                    <a:pt x="5529" y="4722"/>
                  </a:cubicBezTo>
                  <a:cubicBezTo>
                    <a:pt x="5484" y="4711"/>
                    <a:pt x="5443" y="4700"/>
                    <a:pt x="5398" y="4677"/>
                  </a:cubicBezTo>
                  <a:cubicBezTo>
                    <a:pt x="5353" y="4648"/>
                    <a:pt x="5307" y="4619"/>
                    <a:pt x="5262" y="4580"/>
                  </a:cubicBezTo>
                  <a:cubicBezTo>
                    <a:pt x="5239" y="4563"/>
                    <a:pt x="5222" y="4546"/>
                    <a:pt x="5205" y="4529"/>
                  </a:cubicBezTo>
                  <a:cubicBezTo>
                    <a:pt x="5183" y="4506"/>
                    <a:pt x="5154" y="4488"/>
                    <a:pt x="5120" y="4488"/>
                  </a:cubicBezTo>
                  <a:cubicBezTo>
                    <a:pt x="5102" y="4488"/>
                    <a:pt x="5086" y="4495"/>
                    <a:pt x="5068" y="4501"/>
                  </a:cubicBezTo>
                  <a:cubicBezTo>
                    <a:pt x="5023" y="4522"/>
                    <a:pt x="5000" y="4569"/>
                    <a:pt x="5012" y="4625"/>
                  </a:cubicBezTo>
                  <a:lnTo>
                    <a:pt x="5012" y="4642"/>
                  </a:lnTo>
                  <a:lnTo>
                    <a:pt x="5012" y="4659"/>
                  </a:lnTo>
                  <a:cubicBezTo>
                    <a:pt x="5018" y="4705"/>
                    <a:pt x="5012" y="4750"/>
                    <a:pt x="5007" y="4790"/>
                  </a:cubicBezTo>
                  <a:cubicBezTo>
                    <a:pt x="4995" y="4829"/>
                    <a:pt x="4984" y="4863"/>
                    <a:pt x="4966" y="4892"/>
                  </a:cubicBezTo>
                  <a:cubicBezTo>
                    <a:pt x="4955" y="4921"/>
                    <a:pt x="4939" y="4949"/>
                    <a:pt x="4916" y="4978"/>
                  </a:cubicBezTo>
                  <a:cubicBezTo>
                    <a:pt x="4892" y="5007"/>
                    <a:pt x="4864" y="5028"/>
                    <a:pt x="4824" y="5052"/>
                  </a:cubicBezTo>
                  <a:cubicBezTo>
                    <a:pt x="4790" y="5075"/>
                    <a:pt x="4756" y="5091"/>
                    <a:pt x="4722" y="5102"/>
                  </a:cubicBezTo>
                  <a:cubicBezTo>
                    <a:pt x="4682" y="5120"/>
                    <a:pt x="4643" y="5125"/>
                    <a:pt x="4591" y="5131"/>
                  </a:cubicBezTo>
                  <a:lnTo>
                    <a:pt x="4569" y="5131"/>
                  </a:lnTo>
                  <a:cubicBezTo>
                    <a:pt x="4530" y="5131"/>
                    <a:pt x="4489" y="5131"/>
                    <a:pt x="4449" y="5120"/>
                  </a:cubicBezTo>
                  <a:cubicBezTo>
                    <a:pt x="4399" y="5109"/>
                    <a:pt x="4352" y="5091"/>
                    <a:pt x="4313" y="5075"/>
                  </a:cubicBezTo>
                  <a:cubicBezTo>
                    <a:pt x="4268" y="5052"/>
                    <a:pt x="4223" y="5017"/>
                    <a:pt x="4176" y="4983"/>
                  </a:cubicBezTo>
                  <a:cubicBezTo>
                    <a:pt x="4080" y="4892"/>
                    <a:pt x="4006" y="4790"/>
                    <a:pt x="3956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6" y="4529"/>
                    <a:pt x="3819" y="4517"/>
                  </a:cubicBezTo>
                  <a:cubicBezTo>
                    <a:pt x="3796" y="4501"/>
                    <a:pt x="3773" y="4495"/>
                    <a:pt x="3739" y="4495"/>
                  </a:cubicBezTo>
                  <a:cubicBezTo>
                    <a:pt x="3683" y="4495"/>
                    <a:pt x="3631" y="4535"/>
                    <a:pt x="3609" y="4585"/>
                  </a:cubicBezTo>
                  <a:cubicBezTo>
                    <a:pt x="3580" y="4677"/>
                    <a:pt x="3552" y="4756"/>
                    <a:pt x="3512" y="4824"/>
                  </a:cubicBezTo>
                  <a:cubicBezTo>
                    <a:pt x="3466" y="4915"/>
                    <a:pt x="3410" y="5000"/>
                    <a:pt x="3353" y="5075"/>
                  </a:cubicBezTo>
                  <a:cubicBezTo>
                    <a:pt x="3302" y="5125"/>
                    <a:pt x="3250" y="5165"/>
                    <a:pt x="3200" y="5204"/>
                  </a:cubicBezTo>
                  <a:cubicBezTo>
                    <a:pt x="3159" y="5227"/>
                    <a:pt x="3120" y="5251"/>
                    <a:pt x="3069" y="5267"/>
                  </a:cubicBezTo>
                  <a:cubicBezTo>
                    <a:pt x="3035" y="5279"/>
                    <a:pt x="2995" y="5290"/>
                    <a:pt x="2944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07" y="5285"/>
                  </a:cubicBezTo>
                  <a:cubicBezTo>
                    <a:pt x="2768" y="5272"/>
                    <a:pt x="2723" y="5262"/>
                    <a:pt x="2676" y="5238"/>
                  </a:cubicBezTo>
                  <a:cubicBezTo>
                    <a:pt x="2626" y="5211"/>
                    <a:pt x="2579" y="5177"/>
                    <a:pt x="2529" y="5143"/>
                  </a:cubicBezTo>
                  <a:cubicBezTo>
                    <a:pt x="2477" y="5086"/>
                    <a:pt x="2427" y="5028"/>
                    <a:pt x="2382" y="4966"/>
                  </a:cubicBezTo>
                  <a:cubicBezTo>
                    <a:pt x="2324" y="4876"/>
                    <a:pt x="2279" y="4784"/>
                    <a:pt x="2245" y="4677"/>
                  </a:cubicBezTo>
                  <a:lnTo>
                    <a:pt x="2222" y="4614"/>
                  </a:lnTo>
                  <a:cubicBezTo>
                    <a:pt x="2211" y="4580"/>
                    <a:pt x="2194" y="4551"/>
                    <a:pt x="2170" y="4535"/>
                  </a:cubicBezTo>
                  <a:cubicBezTo>
                    <a:pt x="2149" y="4522"/>
                    <a:pt x="2125" y="4512"/>
                    <a:pt x="2097" y="4512"/>
                  </a:cubicBezTo>
                  <a:cubicBezTo>
                    <a:pt x="2091" y="4512"/>
                    <a:pt x="2080" y="4517"/>
                    <a:pt x="2075" y="4517"/>
                  </a:cubicBezTo>
                  <a:cubicBezTo>
                    <a:pt x="2041" y="4522"/>
                    <a:pt x="2007" y="4546"/>
                    <a:pt x="1989" y="4574"/>
                  </a:cubicBezTo>
                  <a:cubicBezTo>
                    <a:pt x="1973" y="4603"/>
                    <a:pt x="1966" y="4637"/>
                    <a:pt x="1973" y="4666"/>
                  </a:cubicBezTo>
                  <a:lnTo>
                    <a:pt x="1984" y="4711"/>
                  </a:lnTo>
                  <a:cubicBezTo>
                    <a:pt x="1989" y="4734"/>
                    <a:pt x="2000" y="4761"/>
                    <a:pt x="2007" y="4802"/>
                  </a:cubicBezTo>
                  <a:cubicBezTo>
                    <a:pt x="2000" y="4829"/>
                    <a:pt x="1989" y="4863"/>
                    <a:pt x="1978" y="4892"/>
                  </a:cubicBezTo>
                  <a:cubicBezTo>
                    <a:pt x="1960" y="4921"/>
                    <a:pt x="1944" y="4949"/>
                    <a:pt x="1921" y="4972"/>
                  </a:cubicBezTo>
                  <a:cubicBezTo>
                    <a:pt x="1904" y="4994"/>
                    <a:pt x="1876" y="5017"/>
                    <a:pt x="1847" y="5034"/>
                  </a:cubicBezTo>
                  <a:cubicBezTo>
                    <a:pt x="1819" y="5052"/>
                    <a:pt x="1784" y="5068"/>
                    <a:pt x="1750" y="5080"/>
                  </a:cubicBezTo>
                  <a:cubicBezTo>
                    <a:pt x="1716" y="5097"/>
                    <a:pt x="1671" y="5102"/>
                    <a:pt x="1614" y="5109"/>
                  </a:cubicBezTo>
                  <a:lnTo>
                    <a:pt x="1591" y="5109"/>
                  </a:lnTo>
                  <a:cubicBezTo>
                    <a:pt x="1557" y="5109"/>
                    <a:pt x="1517" y="5109"/>
                    <a:pt x="1472" y="5097"/>
                  </a:cubicBezTo>
                  <a:cubicBezTo>
                    <a:pt x="1433" y="5091"/>
                    <a:pt x="1393" y="5075"/>
                    <a:pt x="1347" y="5057"/>
                  </a:cubicBezTo>
                  <a:cubicBezTo>
                    <a:pt x="1318" y="5041"/>
                    <a:pt x="1291" y="5017"/>
                    <a:pt x="1257" y="4994"/>
                  </a:cubicBezTo>
                  <a:cubicBezTo>
                    <a:pt x="1239" y="4978"/>
                    <a:pt x="1216" y="4955"/>
                    <a:pt x="1199" y="4921"/>
                  </a:cubicBezTo>
                  <a:cubicBezTo>
                    <a:pt x="1182" y="4897"/>
                    <a:pt x="1165" y="4870"/>
                    <a:pt x="1160" y="4842"/>
                  </a:cubicBezTo>
                  <a:cubicBezTo>
                    <a:pt x="1142" y="4807"/>
                    <a:pt x="1137" y="4768"/>
                    <a:pt x="1131" y="4734"/>
                  </a:cubicBezTo>
                  <a:cubicBezTo>
                    <a:pt x="1131" y="4705"/>
                    <a:pt x="1131" y="4677"/>
                    <a:pt x="1137" y="4648"/>
                  </a:cubicBezTo>
                  <a:cubicBezTo>
                    <a:pt x="1137" y="4625"/>
                    <a:pt x="1131" y="4608"/>
                    <a:pt x="1113" y="4591"/>
                  </a:cubicBezTo>
                  <a:cubicBezTo>
                    <a:pt x="1103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5"/>
                    <a:pt x="932" y="4591"/>
                    <a:pt x="869" y="4603"/>
                  </a:cubicBezTo>
                  <a:lnTo>
                    <a:pt x="830" y="4603"/>
                  </a:lnTo>
                  <a:cubicBezTo>
                    <a:pt x="790" y="4603"/>
                    <a:pt x="745" y="4597"/>
                    <a:pt x="693" y="4591"/>
                  </a:cubicBezTo>
                  <a:cubicBezTo>
                    <a:pt x="636" y="4574"/>
                    <a:pt x="580" y="4557"/>
                    <a:pt x="534" y="4535"/>
                  </a:cubicBezTo>
                  <a:cubicBezTo>
                    <a:pt x="483" y="4506"/>
                    <a:pt x="432" y="4472"/>
                    <a:pt x="387" y="4432"/>
                  </a:cubicBezTo>
                  <a:cubicBezTo>
                    <a:pt x="342" y="4386"/>
                    <a:pt x="307" y="4346"/>
                    <a:pt x="273" y="4301"/>
                  </a:cubicBezTo>
                  <a:cubicBezTo>
                    <a:pt x="239" y="4250"/>
                    <a:pt x="211" y="4194"/>
                    <a:pt x="193" y="4142"/>
                  </a:cubicBezTo>
                  <a:cubicBezTo>
                    <a:pt x="177" y="4097"/>
                    <a:pt x="166" y="4052"/>
                    <a:pt x="159" y="4006"/>
                  </a:cubicBezTo>
                  <a:cubicBezTo>
                    <a:pt x="159" y="3971"/>
                    <a:pt x="159" y="3937"/>
                    <a:pt x="171" y="3903"/>
                  </a:cubicBezTo>
                  <a:cubicBezTo>
                    <a:pt x="171" y="3887"/>
                    <a:pt x="177" y="3869"/>
                    <a:pt x="187" y="3858"/>
                  </a:cubicBezTo>
                  <a:cubicBezTo>
                    <a:pt x="187" y="3847"/>
                    <a:pt x="193" y="3841"/>
                    <a:pt x="205" y="3819"/>
                  </a:cubicBezTo>
                  <a:cubicBezTo>
                    <a:pt x="216" y="3813"/>
                    <a:pt x="222" y="3806"/>
                    <a:pt x="234" y="3801"/>
                  </a:cubicBezTo>
                  <a:cubicBezTo>
                    <a:pt x="239" y="3796"/>
                    <a:pt x="250" y="3790"/>
                    <a:pt x="261" y="3790"/>
                  </a:cubicBezTo>
                  <a:cubicBezTo>
                    <a:pt x="273" y="3785"/>
                    <a:pt x="290" y="3779"/>
                    <a:pt x="313" y="3772"/>
                  </a:cubicBezTo>
                  <a:cubicBezTo>
                    <a:pt x="336" y="3772"/>
                    <a:pt x="358" y="3779"/>
                    <a:pt x="392" y="3779"/>
                  </a:cubicBezTo>
                  <a:cubicBezTo>
                    <a:pt x="421" y="3779"/>
                    <a:pt x="449" y="3761"/>
                    <a:pt x="460" y="3733"/>
                  </a:cubicBezTo>
                  <a:cubicBezTo>
                    <a:pt x="472" y="3699"/>
                    <a:pt x="466" y="3670"/>
                    <a:pt x="449" y="3648"/>
                  </a:cubicBezTo>
                  <a:cubicBezTo>
                    <a:pt x="421" y="3620"/>
                    <a:pt x="392" y="3586"/>
                    <a:pt x="363" y="3546"/>
                  </a:cubicBezTo>
                  <a:cubicBezTo>
                    <a:pt x="329" y="3489"/>
                    <a:pt x="302" y="3431"/>
                    <a:pt x="279" y="3375"/>
                  </a:cubicBezTo>
                  <a:cubicBezTo>
                    <a:pt x="268" y="3336"/>
                    <a:pt x="256" y="3284"/>
                    <a:pt x="245" y="3221"/>
                  </a:cubicBezTo>
                  <a:cubicBezTo>
                    <a:pt x="245" y="3171"/>
                    <a:pt x="250" y="3119"/>
                    <a:pt x="261" y="3069"/>
                  </a:cubicBezTo>
                  <a:cubicBezTo>
                    <a:pt x="273" y="3017"/>
                    <a:pt x="290" y="2966"/>
                    <a:pt x="313" y="2920"/>
                  </a:cubicBezTo>
                  <a:cubicBezTo>
                    <a:pt x="336" y="2875"/>
                    <a:pt x="363" y="2835"/>
                    <a:pt x="397" y="2790"/>
                  </a:cubicBezTo>
                  <a:cubicBezTo>
                    <a:pt x="438" y="2750"/>
                    <a:pt x="478" y="2715"/>
                    <a:pt x="523" y="2681"/>
                  </a:cubicBezTo>
                  <a:cubicBezTo>
                    <a:pt x="568" y="2654"/>
                    <a:pt x="609" y="2631"/>
                    <a:pt x="654" y="2620"/>
                  </a:cubicBezTo>
                  <a:cubicBezTo>
                    <a:pt x="704" y="2602"/>
                    <a:pt x="756" y="2591"/>
                    <a:pt x="819" y="2579"/>
                  </a:cubicBezTo>
                  <a:lnTo>
                    <a:pt x="848" y="2579"/>
                  </a:lnTo>
                  <a:cubicBezTo>
                    <a:pt x="887" y="2579"/>
                    <a:pt x="938" y="2586"/>
                    <a:pt x="984" y="2597"/>
                  </a:cubicBezTo>
                  <a:cubicBezTo>
                    <a:pt x="1034" y="2608"/>
                    <a:pt x="1079" y="2625"/>
                    <a:pt x="1131" y="2642"/>
                  </a:cubicBezTo>
                  <a:cubicBezTo>
                    <a:pt x="1142" y="2647"/>
                    <a:pt x="1154" y="2647"/>
                    <a:pt x="1171" y="2647"/>
                  </a:cubicBezTo>
                  <a:cubicBezTo>
                    <a:pt x="1199" y="2647"/>
                    <a:pt x="1228" y="2642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3"/>
                  </a:cubicBezTo>
                  <a:cubicBezTo>
                    <a:pt x="1210" y="2295"/>
                    <a:pt x="1182" y="2177"/>
                    <a:pt x="1171" y="2051"/>
                  </a:cubicBezTo>
                  <a:cubicBezTo>
                    <a:pt x="1165" y="1897"/>
                    <a:pt x="1176" y="1755"/>
                    <a:pt x="1205" y="1608"/>
                  </a:cubicBezTo>
                  <a:cubicBezTo>
                    <a:pt x="1228" y="1495"/>
                    <a:pt x="1268" y="1380"/>
                    <a:pt x="1318" y="1278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1"/>
                    <a:pt x="1563" y="966"/>
                    <a:pt x="1619" y="926"/>
                  </a:cubicBezTo>
                  <a:cubicBezTo>
                    <a:pt x="1666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7" y="853"/>
                    <a:pt x="1915" y="858"/>
                  </a:cubicBezTo>
                  <a:cubicBezTo>
                    <a:pt x="1966" y="869"/>
                    <a:pt x="2007" y="887"/>
                    <a:pt x="2052" y="908"/>
                  </a:cubicBezTo>
                  <a:cubicBezTo>
                    <a:pt x="2143" y="955"/>
                    <a:pt x="2233" y="1018"/>
                    <a:pt x="2290" y="1057"/>
                  </a:cubicBezTo>
                  <a:lnTo>
                    <a:pt x="2353" y="1097"/>
                  </a:lnTo>
                  <a:cubicBezTo>
                    <a:pt x="2375" y="1108"/>
                    <a:pt x="2393" y="1113"/>
                    <a:pt x="2416" y="1113"/>
                  </a:cubicBezTo>
                  <a:lnTo>
                    <a:pt x="2438" y="1113"/>
                  </a:lnTo>
                  <a:cubicBezTo>
                    <a:pt x="2466" y="1108"/>
                    <a:pt x="2506" y="1079"/>
                    <a:pt x="2518" y="1045"/>
                  </a:cubicBezTo>
                  <a:cubicBezTo>
                    <a:pt x="2540" y="937"/>
                    <a:pt x="2579" y="835"/>
                    <a:pt x="2637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3"/>
                    <a:pt x="2989" y="284"/>
                  </a:cubicBezTo>
                  <a:cubicBezTo>
                    <a:pt x="3035" y="255"/>
                    <a:pt x="3075" y="239"/>
                    <a:pt x="3109" y="227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2" y="0"/>
                    <a:pt x="3035" y="29"/>
                    <a:pt x="2949" y="74"/>
                  </a:cubicBezTo>
                  <a:cubicBezTo>
                    <a:pt x="2830" y="131"/>
                    <a:pt x="2734" y="227"/>
                    <a:pt x="2648" y="323"/>
                  </a:cubicBezTo>
                  <a:cubicBezTo>
                    <a:pt x="2569" y="420"/>
                    <a:pt x="2500" y="533"/>
                    <a:pt x="2438" y="648"/>
                  </a:cubicBezTo>
                  <a:cubicBezTo>
                    <a:pt x="2409" y="711"/>
                    <a:pt x="2382" y="772"/>
                    <a:pt x="2359" y="835"/>
                  </a:cubicBezTo>
                  <a:cubicBezTo>
                    <a:pt x="2285" y="784"/>
                    <a:pt x="2211" y="738"/>
                    <a:pt x="2131" y="698"/>
                  </a:cubicBezTo>
                  <a:cubicBezTo>
                    <a:pt x="2080" y="670"/>
                    <a:pt x="2029" y="653"/>
                    <a:pt x="1978" y="643"/>
                  </a:cubicBezTo>
                  <a:cubicBezTo>
                    <a:pt x="1927" y="629"/>
                    <a:pt x="1878" y="623"/>
                    <a:pt x="1826" y="623"/>
                  </a:cubicBezTo>
                  <a:cubicBezTo>
                    <a:pt x="1809" y="623"/>
                    <a:pt x="1792" y="623"/>
                    <a:pt x="1774" y="625"/>
                  </a:cubicBezTo>
                  <a:cubicBezTo>
                    <a:pt x="1711" y="630"/>
                    <a:pt x="1653" y="653"/>
                    <a:pt x="1598" y="677"/>
                  </a:cubicBezTo>
                  <a:cubicBezTo>
                    <a:pt x="1523" y="711"/>
                    <a:pt x="1449" y="761"/>
                    <a:pt x="1386" y="818"/>
                  </a:cubicBezTo>
                  <a:cubicBezTo>
                    <a:pt x="1291" y="898"/>
                    <a:pt x="1210" y="1000"/>
                    <a:pt x="1148" y="1108"/>
                  </a:cubicBezTo>
                  <a:cubicBezTo>
                    <a:pt x="1018" y="1330"/>
                    <a:pt x="955" y="1590"/>
                    <a:pt x="938" y="1841"/>
                  </a:cubicBezTo>
                  <a:cubicBezTo>
                    <a:pt x="927" y="2017"/>
                    <a:pt x="943" y="2193"/>
                    <a:pt x="984" y="2358"/>
                  </a:cubicBezTo>
                  <a:cubicBezTo>
                    <a:pt x="943" y="2352"/>
                    <a:pt x="901" y="2349"/>
                    <a:pt x="860" y="2349"/>
                  </a:cubicBezTo>
                  <a:cubicBezTo>
                    <a:pt x="780" y="2349"/>
                    <a:pt x="700" y="2361"/>
                    <a:pt x="625" y="2387"/>
                  </a:cubicBezTo>
                  <a:cubicBezTo>
                    <a:pt x="444" y="2443"/>
                    <a:pt x="284" y="2557"/>
                    <a:pt x="177" y="2715"/>
                  </a:cubicBezTo>
                  <a:cubicBezTo>
                    <a:pt x="132" y="2784"/>
                    <a:pt x="91" y="2870"/>
                    <a:pt x="69" y="2949"/>
                  </a:cubicBezTo>
                  <a:cubicBezTo>
                    <a:pt x="40" y="3045"/>
                    <a:pt x="35" y="3142"/>
                    <a:pt x="40" y="3245"/>
                  </a:cubicBezTo>
                  <a:cubicBezTo>
                    <a:pt x="51" y="3336"/>
                    <a:pt x="80" y="3426"/>
                    <a:pt x="119" y="3506"/>
                  </a:cubicBezTo>
                  <a:cubicBezTo>
                    <a:pt x="142" y="3551"/>
                    <a:pt x="171" y="3591"/>
                    <a:pt x="200" y="3631"/>
                  </a:cubicBezTo>
                  <a:cubicBezTo>
                    <a:pt x="193" y="3636"/>
                    <a:pt x="182" y="3643"/>
                    <a:pt x="171" y="3648"/>
                  </a:cubicBezTo>
                  <a:cubicBezTo>
                    <a:pt x="103" y="3682"/>
                    <a:pt x="57" y="3738"/>
                    <a:pt x="29" y="3806"/>
                  </a:cubicBezTo>
                  <a:cubicBezTo>
                    <a:pt x="1" y="3875"/>
                    <a:pt x="1" y="3950"/>
                    <a:pt x="6" y="4023"/>
                  </a:cubicBezTo>
                  <a:cubicBezTo>
                    <a:pt x="12" y="4102"/>
                    <a:pt x="35" y="4181"/>
                    <a:pt x="69" y="4256"/>
                  </a:cubicBezTo>
                  <a:cubicBezTo>
                    <a:pt x="142" y="4420"/>
                    <a:pt x="273" y="4569"/>
                    <a:pt x="432" y="4653"/>
                  </a:cubicBezTo>
                  <a:cubicBezTo>
                    <a:pt x="523" y="4705"/>
                    <a:pt x="620" y="4739"/>
                    <a:pt x="722" y="4750"/>
                  </a:cubicBezTo>
                  <a:cubicBezTo>
                    <a:pt x="754" y="4754"/>
                    <a:pt x="787" y="4756"/>
                    <a:pt x="819" y="4756"/>
                  </a:cubicBezTo>
                  <a:cubicBezTo>
                    <a:pt x="872" y="4756"/>
                    <a:pt x="925" y="4751"/>
                    <a:pt x="977" y="4745"/>
                  </a:cubicBezTo>
                  <a:cubicBezTo>
                    <a:pt x="989" y="4876"/>
                    <a:pt x="1034" y="5000"/>
                    <a:pt x="1131" y="5097"/>
                  </a:cubicBezTo>
                  <a:cubicBezTo>
                    <a:pt x="1239" y="5204"/>
                    <a:pt x="1393" y="5262"/>
                    <a:pt x="1546" y="5272"/>
                  </a:cubicBezTo>
                  <a:cubicBezTo>
                    <a:pt x="1563" y="5274"/>
                    <a:pt x="1579" y="5274"/>
                    <a:pt x="1596" y="5274"/>
                  </a:cubicBezTo>
                  <a:cubicBezTo>
                    <a:pt x="1737" y="5274"/>
                    <a:pt x="1871" y="5228"/>
                    <a:pt x="1984" y="5143"/>
                  </a:cubicBezTo>
                  <a:cubicBezTo>
                    <a:pt x="2029" y="5109"/>
                    <a:pt x="2068" y="5062"/>
                    <a:pt x="2102" y="5017"/>
                  </a:cubicBezTo>
                  <a:cubicBezTo>
                    <a:pt x="2159" y="5131"/>
                    <a:pt x="2233" y="5233"/>
                    <a:pt x="2324" y="5324"/>
                  </a:cubicBezTo>
                  <a:cubicBezTo>
                    <a:pt x="2472" y="5472"/>
                    <a:pt x="2671" y="5568"/>
                    <a:pt x="2886" y="5579"/>
                  </a:cubicBezTo>
                  <a:lnTo>
                    <a:pt x="2938" y="5579"/>
                  </a:lnTo>
                  <a:cubicBezTo>
                    <a:pt x="2910" y="5825"/>
                    <a:pt x="2870" y="6074"/>
                    <a:pt x="2830" y="6318"/>
                  </a:cubicBezTo>
                  <a:cubicBezTo>
                    <a:pt x="2807" y="6466"/>
                    <a:pt x="2784" y="6614"/>
                    <a:pt x="2768" y="6762"/>
                  </a:cubicBezTo>
                  <a:cubicBezTo>
                    <a:pt x="2744" y="6921"/>
                    <a:pt x="2728" y="7074"/>
                    <a:pt x="2728" y="7234"/>
                  </a:cubicBezTo>
                  <a:cubicBezTo>
                    <a:pt x="2728" y="7302"/>
                    <a:pt x="2773" y="7364"/>
                    <a:pt x="2847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5"/>
                    <a:pt x="2978" y="7250"/>
                  </a:cubicBezTo>
                  <a:cubicBezTo>
                    <a:pt x="2983" y="7210"/>
                    <a:pt x="2989" y="7171"/>
                    <a:pt x="2995" y="7131"/>
                  </a:cubicBezTo>
                  <a:lnTo>
                    <a:pt x="2989" y="7131"/>
                  </a:lnTo>
                  <a:lnTo>
                    <a:pt x="3001" y="7063"/>
                  </a:lnTo>
                  <a:lnTo>
                    <a:pt x="3006" y="7018"/>
                  </a:lnTo>
                  <a:cubicBezTo>
                    <a:pt x="3012" y="6943"/>
                    <a:pt x="3017" y="6875"/>
                    <a:pt x="3030" y="6801"/>
                  </a:cubicBezTo>
                  <a:cubicBezTo>
                    <a:pt x="3046" y="6649"/>
                    <a:pt x="3069" y="6489"/>
                    <a:pt x="3091" y="6336"/>
                  </a:cubicBezTo>
                  <a:cubicBezTo>
                    <a:pt x="3132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5" y="5495"/>
                    <a:pt x="3381" y="5437"/>
                    <a:pt x="3466" y="5358"/>
                  </a:cubicBezTo>
                  <a:cubicBezTo>
                    <a:pt x="3591" y="5256"/>
                    <a:pt x="3694" y="5114"/>
                    <a:pt x="3773" y="4938"/>
                  </a:cubicBezTo>
                  <a:lnTo>
                    <a:pt x="3780" y="4938"/>
                  </a:lnTo>
                  <a:lnTo>
                    <a:pt x="3801" y="4966"/>
                  </a:lnTo>
                  <a:cubicBezTo>
                    <a:pt x="3841" y="5017"/>
                    <a:pt x="3882" y="5062"/>
                    <a:pt x="3927" y="5114"/>
                  </a:cubicBezTo>
                  <a:cubicBezTo>
                    <a:pt x="3916" y="5256"/>
                    <a:pt x="3904" y="5398"/>
                    <a:pt x="3898" y="5545"/>
                  </a:cubicBezTo>
                  <a:cubicBezTo>
                    <a:pt x="3893" y="5728"/>
                    <a:pt x="3898" y="5920"/>
                    <a:pt x="3916" y="6137"/>
                  </a:cubicBezTo>
                  <a:cubicBezTo>
                    <a:pt x="3932" y="6342"/>
                    <a:pt x="3961" y="6534"/>
                    <a:pt x="3995" y="6717"/>
                  </a:cubicBezTo>
                  <a:cubicBezTo>
                    <a:pt x="4018" y="6814"/>
                    <a:pt x="4040" y="6909"/>
                    <a:pt x="4074" y="7006"/>
                  </a:cubicBezTo>
                  <a:cubicBezTo>
                    <a:pt x="4080" y="7029"/>
                    <a:pt x="4086" y="7052"/>
                    <a:pt x="4097" y="7079"/>
                  </a:cubicBezTo>
                  <a:cubicBezTo>
                    <a:pt x="4121" y="7148"/>
                    <a:pt x="4148" y="7223"/>
                    <a:pt x="4182" y="7291"/>
                  </a:cubicBezTo>
                  <a:cubicBezTo>
                    <a:pt x="4196" y="7328"/>
                    <a:pt x="4238" y="7350"/>
                    <a:pt x="4277" y="7350"/>
                  </a:cubicBezTo>
                  <a:cubicBezTo>
                    <a:pt x="4285" y="7350"/>
                    <a:pt x="4294" y="7349"/>
                    <a:pt x="4302" y="7347"/>
                  </a:cubicBezTo>
                  <a:cubicBezTo>
                    <a:pt x="4331" y="7341"/>
                    <a:pt x="4359" y="7325"/>
                    <a:pt x="4376" y="7302"/>
                  </a:cubicBezTo>
                  <a:cubicBezTo>
                    <a:pt x="4386" y="7279"/>
                    <a:pt x="4399" y="7244"/>
                    <a:pt x="4393" y="7216"/>
                  </a:cubicBezTo>
                  <a:cubicBezTo>
                    <a:pt x="4359" y="7108"/>
                    <a:pt x="4325" y="7006"/>
                    <a:pt x="4291" y="6898"/>
                  </a:cubicBezTo>
                  <a:cubicBezTo>
                    <a:pt x="4257" y="6785"/>
                    <a:pt x="4228" y="6670"/>
                    <a:pt x="4200" y="6552"/>
                  </a:cubicBezTo>
                  <a:cubicBezTo>
                    <a:pt x="4155" y="6329"/>
                    <a:pt x="4121" y="6098"/>
                    <a:pt x="4103" y="5870"/>
                  </a:cubicBezTo>
                  <a:lnTo>
                    <a:pt x="4103" y="5864"/>
                  </a:lnTo>
                  <a:lnTo>
                    <a:pt x="4103" y="5859"/>
                  </a:lnTo>
                  <a:cubicBezTo>
                    <a:pt x="4092" y="5660"/>
                    <a:pt x="4092" y="5461"/>
                    <a:pt x="4103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5" y="5388"/>
                    <a:pt x="4614" y="5387"/>
                  </a:cubicBezTo>
                  <a:cubicBezTo>
                    <a:pt x="4706" y="5382"/>
                    <a:pt x="4796" y="5353"/>
                    <a:pt x="4882" y="5313"/>
                  </a:cubicBezTo>
                  <a:cubicBezTo>
                    <a:pt x="4966" y="5272"/>
                    <a:pt x="5041" y="5211"/>
                    <a:pt x="5097" y="5136"/>
                  </a:cubicBezTo>
                  <a:cubicBezTo>
                    <a:pt x="5154" y="5062"/>
                    <a:pt x="5199" y="4983"/>
                    <a:pt x="5222" y="4897"/>
                  </a:cubicBezTo>
                  <a:cubicBezTo>
                    <a:pt x="5228" y="4881"/>
                    <a:pt x="5233" y="4863"/>
                    <a:pt x="5233" y="4847"/>
                  </a:cubicBezTo>
                  <a:cubicBezTo>
                    <a:pt x="5273" y="4870"/>
                    <a:pt x="5307" y="4892"/>
                    <a:pt x="5348" y="4910"/>
                  </a:cubicBezTo>
                  <a:cubicBezTo>
                    <a:pt x="5439" y="4948"/>
                    <a:pt x="5534" y="4961"/>
                    <a:pt x="5630" y="4961"/>
                  </a:cubicBezTo>
                  <a:cubicBezTo>
                    <a:pt x="5647" y="4961"/>
                    <a:pt x="5665" y="4961"/>
                    <a:pt x="5682" y="4960"/>
                  </a:cubicBezTo>
                  <a:cubicBezTo>
                    <a:pt x="5899" y="4944"/>
                    <a:pt x="6098" y="4824"/>
                    <a:pt x="6234" y="4666"/>
                  </a:cubicBezTo>
                  <a:cubicBezTo>
                    <a:pt x="6303" y="4591"/>
                    <a:pt x="6353" y="4501"/>
                    <a:pt x="6387" y="4409"/>
                  </a:cubicBezTo>
                  <a:cubicBezTo>
                    <a:pt x="6427" y="4307"/>
                    <a:pt x="6444" y="4194"/>
                    <a:pt x="6432" y="4086"/>
                  </a:cubicBezTo>
                  <a:cubicBezTo>
                    <a:pt x="6427" y="3989"/>
                    <a:pt x="6398" y="3898"/>
                    <a:pt x="6348" y="3813"/>
                  </a:cubicBezTo>
                  <a:cubicBezTo>
                    <a:pt x="6364" y="3813"/>
                    <a:pt x="6382" y="3813"/>
                    <a:pt x="6398" y="3806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5"/>
                    <a:pt x="6864" y="3625"/>
                    <a:pt x="6909" y="3580"/>
                  </a:cubicBezTo>
                  <a:cubicBezTo>
                    <a:pt x="6961" y="3528"/>
                    <a:pt x="7001" y="3466"/>
                    <a:pt x="7029" y="3397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87" y="3125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7" y="2398"/>
                  </a:cubicBezTo>
                  <a:cubicBezTo>
                    <a:pt x="6523" y="2335"/>
                    <a:pt x="6405" y="2290"/>
                    <a:pt x="6279" y="2261"/>
                  </a:cubicBezTo>
                  <a:cubicBezTo>
                    <a:pt x="6217" y="2245"/>
                    <a:pt x="6148" y="2233"/>
                    <a:pt x="6080" y="2222"/>
                  </a:cubicBezTo>
                  <a:cubicBezTo>
                    <a:pt x="6023" y="2211"/>
                    <a:pt x="5962" y="2199"/>
                    <a:pt x="5899" y="2193"/>
                  </a:cubicBezTo>
                  <a:cubicBezTo>
                    <a:pt x="5921" y="2154"/>
                    <a:pt x="5944" y="2109"/>
                    <a:pt x="5967" y="2062"/>
                  </a:cubicBezTo>
                  <a:cubicBezTo>
                    <a:pt x="5983" y="2017"/>
                    <a:pt x="5996" y="1972"/>
                    <a:pt x="6001" y="1926"/>
                  </a:cubicBezTo>
                  <a:cubicBezTo>
                    <a:pt x="6012" y="1841"/>
                    <a:pt x="6001" y="1755"/>
                    <a:pt x="5962" y="1682"/>
                  </a:cubicBezTo>
                  <a:cubicBezTo>
                    <a:pt x="5927" y="1608"/>
                    <a:pt x="5865" y="1545"/>
                    <a:pt x="5797" y="1506"/>
                  </a:cubicBezTo>
                  <a:cubicBezTo>
                    <a:pt x="5683" y="1443"/>
                    <a:pt x="5553" y="1418"/>
                    <a:pt x="5424" y="1418"/>
                  </a:cubicBezTo>
                  <a:cubicBezTo>
                    <a:pt x="5366" y="1418"/>
                    <a:pt x="5308" y="1423"/>
                    <a:pt x="5251" y="1432"/>
                  </a:cubicBezTo>
                  <a:cubicBezTo>
                    <a:pt x="5160" y="1443"/>
                    <a:pt x="5068" y="1466"/>
                    <a:pt x="4989" y="1495"/>
                  </a:cubicBezTo>
                  <a:cubicBezTo>
                    <a:pt x="4995" y="1414"/>
                    <a:pt x="4995" y="1335"/>
                    <a:pt x="4984" y="1249"/>
                  </a:cubicBezTo>
                  <a:cubicBezTo>
                    <a:pt x="4950" y="1091"/>
                    <a:pt x="4858" y="949"/>
                    <a:pt x="4716" y="863"/>
                  </a:cubicBezTo>
                  <a:cubicBezTo>
                    <a:pt x="4619" y="801"/>
                    <a:pt x="4508" y="773"/>
                    <a:pt x="4397" y="773"/>
                  </a:cubicBezTo>
                  <a:cubicBezTo>
                    <a:pt x="4346" y="773"/>
                    <a:pt x="4295" y="779"/>
                    <a:pt x="4245" y="790"/>
                  </a:cubicBezTo>
                  <a:cubicBezTo>
                    <a:pt x="4108" y="818"/>
                    <a:pt x="3990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3"/>
                    <a:pt x="3841" y="614"/>
                    <a:pt x="3807" y="488"/>
                  </a:cubicBezTo>
                  <a:cubicBezTo>
                    <a:pt x="3773" y="375"/>
                    <a:pt x="3722" y="268"/>
                    <a:pt x="3643" y="176"/>
                  </a:cubicBezTo>
                  <a:cubicBezTo>
                    <a:pt x="3552" y="79"/>
                    <a:pt x="3426" y="22"/>
                    <a:pt x="3290" y="6"/>
                  </a:cubicBezTo>
                  <a:cubicBezTo>
                    <a:pt x="3274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2"/>
            <p:cNvSpPr/>
            <p:nvPr/>
          </p:nvSpPr>
          <p:spPr>
            <a:xfrm flipH="1">
              <a:off x="1664912" y="3615614"/>
              <a:ext cx="50048" cy="74763"/>
            </a:xfrm>
            <a:custGeom>
              <a:avLst/>
              <a:gdLst/>
              <a:ahLst/>
              <a:cxnLst/>
              <a:rect l="l" t="t" r="r" b="b"/>
              <a:pathLst>
                <a:path w="1701" h="2541" extrusionOk="0">
                  <a:moveTo>
                    <a:pt x="1178" y="0"/>
                  </a:moveTo>
                  <a:lnTo>
                    <a:pt x="513" y="632"/>
                  </a:lnTo>
                  <a:cubicBezTo>
                    <a:pt x="513" y="632"/>
                    <a:pt x="0" y="2519"/>
                    <a:pt x="272" y="2519"/>
                  </a:cubicBezTo>
                  <a:cubicBezTo>
                    <a:pt x="276" y="2519"/>
                    <a:pt x="281" y="2519"/>
                    <a:pt x="285" y="2518"/>
                  </a:cubicBezTo>
                  <a:cubicBezTo>
                    <a:pt x="366" y="2501"/>
                    <a:pt x="504" y="2495"/>
                    <a:pt x="664" y="2495"/>
                  </a:cubicBezTo>
                  <a:cubicBezTo>
                    <a:pt x="1103" y="2495"/>
                    <a:pt x="1701" y="2541"/>
                    <a:pt x="1701" y="2541"/>
                  </a:cubicBezTo>
                  <a:cubicBezTo>
                    <a:pt x="1394" y="2001"/>
                    <a:pt x="1405" y="352"/>
                    <a:pt x="1405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2"/>
            <p:cNvSpPr/>
            <p:nvPr/>
          </p:nvSpPr>
          <p:spPr>
            <a:xfrm flipH="1">
              <a:off x="1591002" y="3481183"/>
              <a:ext cx="195836" cy="149819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0" y="24"/>
                  </a:cubicBezTo>
                  <a:cubicBezTo>
                    <a:pt x="2916" y="35"/>
                    <a:pt x="2877" y="53"/>
                    <a:pt x="2830" y="80"/>
                  </a:cubicBezTo>
                  <a:cubicBezTo>
                    <a:pt x="2780" y="121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8" y="523"/>
                  </a:cubicBezTo>
                  <a:cubicBezTo>
                    <a:pt x="2421" y="632"/>
                    <a:pt x="2382" y="734"/>
                    <a:pt x="2360" y="842"/>
                  </a:cubicBezTo>
                  <a:cubicBezTo>
                    <a:pt x="2348" y="876"/>
                    <a:pt x="2308" y="905"/>
                    <a:pt x="2279" y="910"/>
                  </a:cubicBezTo>
                  <a:lnTo>
                    <a:pt x="2258" y="910"/>
                  </a:lnTo>
                  <a:cubicBezTo>
                    <a:pt x="2234" y="910"/>
                    <a:pt x="2217" y="905"/>
                    <a:pt x="2200" y="893"/>
                  </a:cubicBezTo>
                  <a:lnTo>
                    <a:pt x="2132" y="853"/>
                  </a:lnTo>
                  <a:cubicBezTo>
                    <a:pt x="2075" y="808"/>
                    <a:pt x="1985" y="751"/>
                    <a:pt x="1893" y="706"/>
                  </a:cubicBezTo>
                  <a:cubicBezTo>
                    <a:pt x="1848" y="677"/>
                    <a:pt x="1807" y="659"/>
                    <a:pt x="1757" y="649"/>
                  </a:cubicBezTo>
                  <a:cubicBezTo>
                    <a:pt x="1728" y="643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7" y="694"/>
                    <a:pt x="1461" y="722"/>
                  </a:cubicBezTo>
                  <a:cubicBezTo>
                    <a:pt x="1405" y="762"/>
                    <a:pt x="1348" y="808"/>
                    <a:pt x="1303" y="859"/>
                  </a:cubicBezTo>
                  <a:cubicBezTo>
                    <a:pt x="1246" y="921"/>
                    <a:pt x="1201" y="995"/>
                    <a:pt x="1160" y="1075"/>
                  </a:cubicBezTo>
                  <a:cubicBezTo>
                    <a:pt x="1109" y="1178"/>
                    <a:pt x="1075" y="1291"/>
                    <a:pt x="1047" y="1404"/>
                  </a:cubicBezTo>
                  <a:cubicBezTo>
                    <a:pt x="1018" y="1553"/>
                    <a:pt x="1007" y="1695"/>
                    <a:pt x="1012" y="1842"/>
                  </a:cubicBezTo>
                  <a:cubicBezTo>
                    <a:pt x="1023" y="1973"/>
                    <a:pt x="1052" y="2091"/>
                    <a:pt x="1086" y="2200"/>
                  </a:cubicBezTo>
                  <a:cubicBezTo>
                    <a:pt x="1092" y="2228"/>
                    <a:pt x="1104" y="2251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2"/>
                    <a:pt x="1041" y="2445"/>
                    <a:pt x="1012" y="2445"/>
                  </a:cubicBezTo>
                  <a:cubicBezTo>
                    <a:pt x="996" y="2445"/>
                    <a:pt x="984" y="2445"/>
                    <a:pt x="973" y="2439"/>
                  </a:cubicBezTo>
                  <a:cubicBezTo>
                    <a:pt x="921" y="2416"/>
                    <a:pt x="876" y="2405"/>
                    <a:pt x="826" y="2393"/>
                  </a:cubicBezTo>
                  <a:cubicBezTo>
                    <a:pt x="779" y="2382"/>
                    <a:pt x="729" y="2376"/>
                    <a:pt x="689" y="2376"/>
                  </a:cubicBezTo>
                  <a:lnTo>
                    <a:pt x="661" y="2376"/>
                  </a:lnTo>
                  <a:cubicBezTo>
                    <a:pt x="598" y="2387"/>
                    <a:pt x="546" y="2398"/>
                    <a:pt x="496" y="2410"/>
                  </a:cubicBezTo>
                  <a:cubicBezTo>
                    <a:pt x="451" y="2427"/>
                    <a:pt x="410" y="2450"/>
                    <a:pt x="365" y="2479"/>
                  </a:cubicBezTo>
                  <a:cubicBezTo>
                    <a:pt x="320" y="2507"/>
                    <a:pt x="280" y="2541"/>
                    <a:pt x="239" y="2586"/>
                  </a:cubicBezTo>
                  <a:cubicBezTo>
                    <a:pt x="205" y="2631"/>
                    <a:pt x="178" y="2671"/>
                    <a:pt x="155" y="2717"/>
                  </a:cubicBezTo>
                  <a:cubicBezTo>
                    <a:pt x="131" y="2762"/>
                    <a:pt x="115" y="2814"/>
                    <a:pt x="103" y="2865"/>
                  </a:cubicBezTo>
                  <a:cubicBezTo>
                    <a:pt x="92" y="2916"/>
                    <a:pt x="86" y="2967"/>
                    <a:pt x="86" y="3019"/>
                  </a:cubicBezTo>
                  <a:cubicBezTo>
                    <a:pt x="97" y="3080"/>
                    <a:pt x="110" y="3132"/>
                    <a:pt x="121" y="3171"/>
                  </a:cubicBezTo>
                  <a:cubicBezTo>
                    <a:pt x="144" y="3229"/>
                    <a:pt x="171" y="3285"/>
                    <a:pt x="205" y="3342"/>
                  </a:cubicBezTo>
                  <a:cubicBezTo>
                    <a:pt x="234" y="3381"/>
                    <a:pt x="262" y="3416"/>
                    <a:pt x="291" y="3444"/>
                  </a:cubicBezTo>
                  <a:cubicBezTo>
                    <a:pt x="307" y="3462"/>
                    <a:pt x="314" y="3496"/>
                    <a:pt x="302" y="3530"/>
                  </a:cubicBezTo>
                  <a:cubicBezTo>
                    <a:pt x="291" y="3557"/>
                    <a:pt x="262" y="3575"/>
                    <a:pt x="234" y="3575"/>
                  </a:cubicBezTo>
                  <a:cubicBezTo>
                    <a:pt x="200" y="3575"/>
                    <a:pt x="178" y="3570"/>
                    <a:pt x="155" y="3570"/>
                  </a:cubicBezTo>
                  <a:cubicBezTo>
                    <a:pt x="131" y="3575"/>
                    <a:pt x="115" y="3581"/>
                    <a:pt x="103" y="3581"/>
                  </a:cubicBezTo>
                  <a:cubicBezTo>
                    <a:pt x="92" y="3586"/>
                    <a:pt x="81" y="3592"/>
                    <a:pt x="76" y="3598"/>
                  </a:cubicBezTo>
                  <a:cubicBezTo>
                    <a:pt x="63" y="3604"/>
                    <a:pt x="58" y="3609"/>
                    <a:pt x="47" y="3615"/>
                  </a:cubicBezTo>
                  <a:cubicBezTo>
                    <a:pt x="35" y="3638"/>
                    <a:pt x="29" y="3643"/>
                    <a:pt x="29" y="3649"/>
                  </a:cubicBezTo>
                  <a:cubicBezTo>
                    <a:pt x="18" y="3667"/>
                    <a:pt x="13" y="3683"/>
                    <a:pt x="13" y="3701"/>
                  </a:cubicBezTo>
                  <a:cubicBezTo>
                    <a:pt x="7" y="3735"/>
                    <a:pt x="1" y="3769"/>
                    <a:pt x="1" y="3803"/>
                  </a:cubicBezTo>
                  <a:cubicBezTo>
                    <a:pt x="7" y="3848"/>
                    <a:pt x="18" y="3893"/>
                    <a:pt x="35" y="3939"/>
                  </a:cubicBezTo>
                  <a:cubicBezTo>
                    <a:pt x="52" y="3990"/>
                    <a:pt x="81" y="4042"/>
                    <a:pt x="115" y="4097"/>
                  </a:cubicBezTo>
                  <a:cubicBezTo>
                    <a:pt x="149" y="4144"/>
                    <a:pt x="183" y="4183"/>
                    <a:pt x="228" y="4228"/>
                  </a:cubicBezTo>
                  <a:cubicBezTo>
                    <a:pt x="273" y="4268"/>
                    <a:pt x="325" y="4302"/>
                    <a:pt x="376" y="4331"/>
                  </a:cubicBezTo>
                  <a:cubicBezTo>
                    <a:pt x="427" y="4354"/>
                    <a:pt x="478" y="4370"/>
                    <a:pt x="535" y="4388"/>
                  </a:cubicBezTo>
                  <a:cubicBezTo>
                    <a:pt x="587" y="4393"/>
                    <a:pt x="632" y="4399"/>
                    <a:pt x="671" y="4399"/>
                  </a:cubicBezTo>
                  <a:cubicBezTo>
                    <a:pt x="689" y="4399"/>
                    <a:pt x="700" y="4399"/>
                    <a:pt x="711" y="4393"/>
                  </a:cubicBezTo>
                  <a:cubicBezTo>
                    <a:pt x="774" y="4388"/>
                    <a:pt x="831" y="4376"/>
                    <a:pt x="887" y="4365"/>
                  </a:cubicBezTo>
                  <a:lnTo>
                    <a:pt x="905" y="4359"/>
                  </a:lnTo>
                  <a:cubicBezTo>
                    <a:pt x="921" y="4359"/>
                    <a:pt x="944" y="4370"/>
                    <a:pt x="955" y="4388"/>
                  </a:cubicBezTo>
                  <a:cubicBezTo>
                    <a:pt x="973" y="4404"/>
                    <a:pt x="978" y="4422"/>
                    <a:pt x="978" y="4444"/>
                  </a:cubicBezTo>
                  <a:cubicBezTo>
                    <a:pt x="973" y="4472"/>
                    <a:pt x="973" y="4496"/>
                    <a:pt x="973" y="4524"/>
                  </a:cubicBezTo>
                  <a:cubicBezTo>
                    <a:pt x="978" y="4564"/>
                    <a:pt x="984" y="4598"/>
                    <a:pt x="1001" y="4638"/>
                  </a:cubicBezTo>
                  <a:cubicBezTo>
                    <a:pt x="1007" y="4666"/>
                    <a:pt x="1023" y="4695"/>
                    <a:pt x="1041" y="4717"/>
                  </a:cubicBezTo>
                  <a:cubicBezTo>
                    <a:pt x="1057" y="4751"/>
                    <a:pt x="1081" y="4774"/>
                    <a:pt x="1098" y="4792"/>
                  </a:cubicBezTo>
                  <a:cubicBezTo>
                    <a:pt x="1132" y="4813"/>
                    <a:pt x="1160" y="4837"/>
                    <a:pt x="1188" y="4853"/>
                  </a:cubicBezTo>
                  <a:cubicBezTo>
                    <a:pt x="1235" y="4871"/>
                    <a:pt x="1274" y="4882"/>
                    <a:pt x="1314" y="4894"/>
                  </a:cubicBezTo>
                  <a:cubicBezTo>
                    <a:pt x="1359" y="4905"/>
                    <a:pt x="1398" y="4905"/>
                    <a:pt x="1432" y="4905"/>
                  </a:cubicBezTo>
                  <a:lnTo>
                    <a:pt x="1456" y="4905"/>
                  </a:lnTo>
                  <a:cubicBezTo>
                    <a:pt x="1513" y="4899"/>
                    <a:pt x="1558" y="4887"/>
                    <a:pt x="1592" y="4876"/>
                  </a:cubicBezTo>
                  <a:cubicBezTo>
                    <a:pt x="1626" y="4865"/>
                    <a:pt x="1660" y="4848"/>
                    <a:pt x="1689" y="4831"/>
                  </a:cubicBezTo>
                  <a:cubicBezTo>
                    <a:pt x="1717" y="4808"/>
                    <a:pt x="1746" y="4792"/>
                    <a:pt x="1762" y="4768"/>
                  </a:cubicBezTo>
                  <a:cubicBezTo>
                    <a:pt x="1786" y="4740"/>
                    <a:pt x="1802" y="4717"/>
                    <a:pt x="1820" y="4689"/>
                  </a:cubicBezTo>
                  <a:cubicBezTo>
                    <a:pt x="1831" y="4661"/>
                    <a:pt x="1842" y="4627"/>
                    <a:pt x="1848" y="4593"/>
                  </a:cubicBezTo>
                  <a:cubicBezTo>
                    <a:pt x="1842" y="4558"/>
                    <a:pt x="1836" y="4530"/>
                    <a:pt x="1825" y="4507"/>
                  </a:cubicBezTo>
                  <a:lnTo>
                    <a:pt x="1814" y="4462"/>
                  </a:lnTo>
                  <a:cubicBezTo>
                    <a:pt x="1807" y="4433"/>
                    <a:pt x="1814" y="4399"/>
                    <a:pt x="1831" y="4370"/>
                  </a:cubicBezTo>
                  <a:cubicBezTo>
                    <a:pt x="1848" y="4342"/>
                    <a:pt x="1882" y="4320"/>
                    <a:pt x="1917" y="4314"/>
                  </a:cubicBezTo>
                  <a:cubicBezTo>
                    <a:pt x="1922" y="4307"/>
                    <a:pt x="1933" y="4307"/>
                    <a:pt x="1938" y="4307"/>
                  </a:cubicBezTo>
                  <a:cubicBezTo>
                    <a:pt x="1967" y="4307"/>
                    <a:pt x="1990" y="4314"/>
                    <a:pt x="2012" y="4331"/>
                  </a:cubicBezTo>
                  <a:cubicBezTo>
                    <a:pt x="2035" y="4348"/>
                    <a:pt x="2053" y="4376"/>
                    <a:pt x="2064" y="4410"/>
                  </a:cubicBezTo>
                  <a:lnTo>
                    <a:pt x="2087" y="4472"/>
                  </a:lnTo>
                  <a:cubicBezTo>
                    <a:pt x="2121" y="4580"/>
                    <a:pt x="2166" y="4672"/>
                    <a:pt x="2223" y="4763"/>
                  </a:cubicBezTo>
                  <a:cubicBezTo>
                    <a:pt x="2268" y="4826"/>
                    <a:pt x="2319" y="4882"/>
                    <a:pt x="2371" y="4933"/>
                  </a:cubicBezTo>
                  <a:cubicBezTo>
                    <a:pt x="2421" y="4973"/>
                    <a:pt x="2468" y="5007"/>
                    <a:pt x="2518" y="5036"/>
                  </a:cubicBezTo>
                  <a:cubicBezTo>
                    <a:pt x="2564" y="5052"/>
                    <a:pt x="2609" y="5070"/>
                    <a:pt x="2654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5" y="5092"/>
                  </a:lnTo>
                  <a:cubicBezTo>
                    <a:pt x="2837" y="5086"/>
                    <a:pt x="2877" y="5075"/>
                    <a:pt x="2911" y="5064"/>
                  </a:cubicBezTo>
                  <a:cubicBezTo>
                    <a:pt x="2961" y="5047"/>
                    <a:pt x="3001" y="5023"/>
                    <a:pt x="3042" y="5002"/>
                  </a:cubicBezTo>
                  <a:cubicBezTo>
                    <a:pt x="3092" y="4962"/>
                    <a:pt x="3144" y="4921"/>
                    <a:pt x="3194" y="4871"/>
                  </a:cubicBezTo>
                  <a:cubicBezTo>
                    <a:pt x="3252" y="4797"/>
                    <a:pt x="3308" y="4711"/>
                    <a:pt x="3354" y="4621"/>
                  </a:cubicBezTo>
                  <a:cubicBezTo>
                    <a:pt x="3394" y="4553"/>
                    <a:pt x="3422" y="4472"/>
                    <a:pt x="3451" y="4382"/>
                  </a:cubicBezTo>
                  <a:cubicBezTo>
                    <a:pt x="3473" y="4325"/>
                    <a:pt x="3524" y="4291"/>
                    <a:pt x="3580" y="4291"/>
                  </a:cubicBezTo>
                  <a:cubicBezTo>
                    <a:pt x="3614" y="4291"/>
                    <a:pt x="3638" y="4297"/>
                    <a:pt x="3661" y="4314"/>
                  </a:cubicBezTo>
                  <a:cubicBezTo>
                    <a:pt x="3677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7" y="4501"/>
                  </a:lnTo>
                  <a:cubicBezTo>
                    <a:pt x="3848" y="4587"/>
                    <a:pt x="3928" y="4689"/>
                    <a:pt x="4018" y="4779"/>
                  </a:cubicBezTo>
                  <a:cubicBezTo>
                    <a:pt x="4064" y="4813"/>
                    <a:pt x="4109" y="4842"/>
                    <a:pt x="4154" y="4871"/>
                  </a:cubicBezTo>
                  <a:cubicBezTo>
                    <a:pt x="4194" y="4887"/>
                    <a:pt x="4240" y="4905"/>
                    <a:pt x="4291" y="4916"/>
                  </a:cubicBezTo>
                  <a:cubicBezTo>
                    <a:pt x="4330" y="4921"/>
                    <a:pt x="4371" y="4928"/>
                    <a:pt x="4411" y="4928"/>
                  </a:cubicBezTo>
                  <a:lnTo>
                    <a:pt x="4433" y="4928"/>
                  </a:lnTo>
                  <a:cubicBezTo>
                    <a:pt x="4485" y="4921"/>
                    <a:pt x="4524" y="4910"/>
                    <a:pt x="4564" y="4899"/>
                  </a:cubicBezTo>
                  <a:cubicBezTo>
                    <a:pt x="4598" y="4887"/>
                    <a:pt x="4637" y="4871"/>
                    <a:pt x="4666" y="4848"/>
                  </a:cubicBezTo>
                  <a:cubicBezTo>
                    <a:pt x="4705" y="4826"/>
                    <a:pt x="4734" y="4797"/>
                    <a:pt x="4757" y="4774"/>
                  </a:cubicBezTo>
                  <a:cubicBezTo>
                    <a:pt x="4780" y="4745"/>
                    <a:pt x="4797" y="4717"/>
                    <a:pt x="4815" y="4689"/>
                  </a:cubicBezTo>
                  <a:cubicBezTo>
                    <a:pt x="4825" y="4661"/>
                    <a:pt x="4836" y="4627"/>
                    <a:pt x="4849" y="4587"/>
                  </a:cubicBezTo>
                  <a:cubicBezTo>
                    <a:pt x="4854" y="4546"/>
                    <a:pt x="4860" y="4501"/>
                    <a:pt x="4854" y="4456"/>
                  </a:cubicBezTo>
                  <a:lnTo>
                    <a:pt x="4854" y="4438"/>
                  </a:lnTo>
                  <a:lnTo>
                    <a:pt x="4854" y="4422"/>
                  </a:lnTo>
                  <a:cubicBezTo>
                    <a:pt x="4842" y="4365"/>
                    <a:pt x="4865" y="4320"/>
                    <a:pt x="4910" y="4297"/>
                  </a:cubicBezTo>
                  <a:cubicBezTo>
                    <a:pt x="4928" y="4286"/>
                    <a:pt x="4944" y="4286"/>
                    <a:pt x="4962" y="4286"/>
                  </a:cubicBezTo>
                  <a:cubicBezTo>
                    <a:pt x="4996" y="4286"/>
                    <a:pt x="5025" y="4297"/>
                    <a:pt x="5046" y="4325"/>
                  </a:cubicBezTo>
                  <a:cubicBezTo>
                    <a:pt x="5064" y="4342"/>
                    <a:pt x="5080" y="4359"/>
                    <a:pt x="5104" y="4376"/>
                  </a:cubicBezTo>
                  <a:cubicBezTo>
                    <a:pt x="5149" y="4417"/>
                    <a:pt x="5195" y="4444"/>
                    <a:pt x="5240" y="4472"/>
                  </a:cubicBezTo>
                  <a:cubicBezTo>
                    <a:pt x="5285" y="4490"/>
                    <a:pt x="5326" y="4507"/>
                    <a:pt x="5371" y="4519"/>
                  </a:cubicBezTo>
                  <a:cubicBezTo>
                    <a:pt x="5405" y="4524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4"/>
                    <a:pt x="5586" y="4512"/>
                    <a:pt x="5626" y="4501"/>
                  </a:cubicBezTo>
                  <a:cubicBezTo>
                    <a:pt x="5678" y="4485"/>
                    <a:pt x="5723" y="4462"/>
                    <a:pt x="5762" y="4433"/>
                  </a:cubicBezTo>
                  <a:cubicBezTo>
                    <a:pt x="5814" y="4399"/>
                    <a:pt x="5854" y="4359"/>
                    <a:pt x="5893" y="4320"/>
                  </a:cubicBezTo>
                  <a:cubicBezTo>
                    <a:pt x="5927" y="4273"/>
                    <a:pt x="5961" y="4228"/>
                    <a:pt x="5985" y="4183"/>
                  </a:cubicBezTo>
                  <a:cubicBezTo>
                    <a:pt x="6008" y="4137"/>
                    <a:pt x="6024" y="4092"/>
                    <a:pt x="6035" y="4042"/>
                  </a:cubicBezTo>
                  <a:cubicBezTo>
                    <a:pt x="6042" y="4001"/>
                    <a:pt x="6047" y="3956"/>
                    <a:pt x="6047" y="3916"/>
                  </a:cubicBezTo>
                  <a:cubicBezTo>
                    <a:pt x="6042" y="3887"/>
                    <a:pt x="6035" y="3859"/>
                    <a:pt x="6030" y="3830"/>
                  </a:cubicBezTo>
                  <a:cubicBezTo>
                    <a:pt x="6013" y="3791"/>
                    <a:pt x="5996" y="3757"/>
                    <a:pt x="5974" y="3728"/>
                  </a:cubicBezTo>
                  <a:cubicBezTo>
                    <a:pt x="5956" y="3694"/>
                    <a:pt x="5927" y="3667"/>
                    <a:pt x="5899" y="3638"/>
                  </a:cubicBezTo>
                  <a:cubicBezTo>
                    <a:pt x="5871" y="3615"/>
                    <a:pt x="5843" y="3598"/>
                    <a:pt x="5814" y="3575"/>
                  </a:cubicBezTo>
                  <a:cubicBezTo>
                    <a:pt x="5786" y="3570"/>
                    <a:pt x="5762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1"/>
                    <a:pt x="5803" y="3342"/>
                    <a:pt x="5848" y="3342"/>
                  </a:cubicBezTo>
                  <a:lnTo>
                    <a:pt x="5865" y="3342"/>
                  </a:lnTo>
                  <a:cubicBezTo>
                    <a:pt x="5945" y="3353"/>
                    <a:pt x="6019" y="3365"/>
                    <a:pt x="6081" y="3365"/>
                  </a:cubicBezTo>
                  <a:cubicBezTo>
                    <a:pt x="6098" y="3365"/>
                    <a:pt x="6116" y="3365"/>
                    <a:pt x="6132" y="3360"/>
                  </a:cubicBezTo>
                  <a:cubicBezTo>
                    <a:pt x="6218" y="3353"/>
                    <a:pt x="6297" y="3336"/>
                    <a:pt x="6360" y="3313"/>
                  </a:cubicBezTo>
                  <a:cubicBezTo>
                    <a:pt x="6410" y="3297"/>
                    <a:pt x="6451" y="3274"/>
                    <a:pt x="6485" y="3257"/>
                  </a:cubicBezTo>
                  <a:cubicBezTo>
                    <a:pt x="6512" y="3234"/>
                    <a:pt x="6541" y="3211"/>
                    <a:pt x="6564" y="3189"/>
                  </a:cubicBezTo>
                  <a:cubicBezTo>
                    <a:pt x="6581" y="3161"/>
                    <a:pt x="6598" y="3137"/>
                    <a:pt x="6615" y="3114"/>
                  </a:cubicBezTo>
                  <a:cubicBezTo>
                    <a:pt x="6627" y="3087"/>
                    <a:pt x="6638" y="3053"/>
                    <a:pt x="6643" y="3024"/>
                  </a:cubicBezTo>
                  <a:cubicBezTo>
                    <a:pt x="6649" y="2985"/>
                    <a:pt x="6656" y="2938"/>
                    <a:pt x="6656" y="2899"/>
                  </a:cubicBezTo>
                  <a:cubicBezTo>
                    <a:pt x="6643" y="2841"/>
                    <a:pt x="6638" y="2791"/>
                    <a:pt x="6622" y="2751"/>
                  </a:cubicBezTo>
                  <a:cubicBezTo>
                    <a:pt x="6609" y="2712"/>
                    <a:pt x="6587" y="2678"/>
                    <a:pt x="6570" y="2644"/>
                  </a:cubicBezTo>
                  <a:cubicBezTo>
                    <a:pt x="6547" y="2610"/>
                    <a:pt x="6519" y="2581"/>
                    <a:pt x="6485" y="2541"/>
                  </a:cubicBezTo>
                  <a:cubicBezTo>
                    <a:pt x="6433" y="2501"/>
                    <a:pt x="6383" y="2466"/>
                    <a:pt x="6320" y="2432"/>
                  </a:cubicBezTo>
                  <a:cubicBezTo>
                    <a:pt x="6234" y="2393"/>
                    <a:pt x="6137" y="2359"/>
                    <a:pt x="6019" y="2337"/>
                  </a:cubicBezTo>
                  <a:cubicBezTo>
                    <a:pt x="5979" y="2325"/>
                    <a:pt x="5945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8"/>
                  </a:lnTo>
                  <a:lnTo>
                    <a:pt x="5513" y="2308"/>
                  </a:lnTo>
                  <a:cubicBezTo>
                    <a:pt x="5473" y="2314"/>
                    <a:pt x="5439" y="2314"/>
                    <a:pt x="5405" y="2319"/>
                  </a:cubicBezTo>
                  <a:cubicBezTo>
                    <a:pt x="5394" y="2325"/>
                    <a:pt x="5382" y="2325"/>
                    <a:pt x="5371" y="2325"/>
                  </a:cubicBezTo>
                  <a:cubicBezTo>
                    <a:pt x="5331" y="2325"/>
                    <a:pt x="5303" y="2314"/>
                    <a:pt x="5280" y="2296"/>
                  </a:cubicBezTo>
                  <a:cubicBezTo>
                    <a:pt x="5258" y="2280"/>
                    <a:pt x="5240" y="2262"/>
                    <a:pt x="5224" y="2240"/>
                  </a:cubicBezTo>
                  <a:cubicBezTo>
                    <a:pt x="5195" y="2172"/>
                    <a:pt x="5211" y="2098"/>
                    <a:pt x="5263" y="2046"/>
                  </a:cubicBezTo>
                  <a:lnTo>
                    <a:pt x="5366" y="1944"/>
                  </a:lnTo>
                  <a:cubicBezTo>
                    <a:pt x="5421" y="1876"/>
                    <a:pt x="5462" y="1819"/>
                    <a:pt x="5490" y="1768"/>
                  </a:cubicBezTo>
                  <a:cubicBezTo>
                    <a:pt x="5502" y="1740"/>
                    <a:pt x="5507" y="1716"/>
                    <a:pt x="5518" y="1689"/>
                  </a:cubicBezTo>
                  <a:cubicBezTo>
                    <a:pt x="5518" y="1677"/>
                    <a:pt x="5518" y="1666"/>
                    <a:pt x="5524" y="1655"/>
                  </a:cubicBezTo>
                  <a:cubicBezTo>
                    <a:pt x="5518" y="1648"/>
                    <a:pt x="5518" y="1637"/>
                    <a:pt x="5518" y="1632"/>
                  </a:cubicBezTo>
                  <a:cubicBezTo>
                    <a:pt x="5513" y="1626"/>
                    <a:pt x="5513" y="1621"/>
                    <a:pt x="5507" y="1614"/>
                  </a:cubicBezTo>
                  <a:lnTo>
                    <a:pt x="5496" y="1598"/>
                  </a:lnTo>
                  <a:cubicBezTo>
                    <a:pt x="5473" y="1587"/>
                    <a:pt x="5468" y="1575"/>
                    <a:pt x="5456" y="1569"/>
                  </a:cubicBezTo>
                  <a:cubicBezTo>
                    <a:pt x="5428" y="1558"/>
                    <a:pt x="5400" y="1553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7" y="1540"/>
                    <a:pt x="4978" y="1564"/>
                    <a:pt x="4870" y="1603"/>
                  </a:cubicBezTo>
                  <a:cubicBezTo>
                    <a:pt x="4797" y="1626"/>
                    <a:pt x="4729" y="1666"/>
                    <a:pt x="4644" y="1711"/>
                  </a:cubicBezTo>
                  <a:cubicBezTo>
                    <a:pt x="4626" y="1723"/>
                    <a:pt x="4610" y="1729"/>
                    <a:pt x="4587" y="1729"/>
                  </a:cubicBezTo>
                  <a:cubicBezTo>
                    <a:pt x="4547" y="1729"/>
                    <a:pt x="4501" y="1711"/>
                    <a:pt x="4479" y="1677"/>
                  </a:cubicBezTo>
                  <a:cubicBezTo>
                    <a:pt x="4456" y="1648"/>
                    <a:pt x="4440" y="1614"/>
                    <a:pt x="4445" y="1575"/>
                  </a:cubicBezTo>
                  <a:cubicBezTo>
                    <a:pt x="4445" y="1553"/>
                    <a:pt x="4450" y="1530"/>
                    <a:pt x="4467" y="1506"/>
                  </a:cubicBezTo>
                  <a:lnTo>
                    <a:pt x="4474" y="1495"/>
                  </a:lnTo>
                  <a:lnTo>
                    <a:pt x="4479" y="1485"/>
                  </a:lnTo>
                  <a:cubicBezTo>
                    <a:pt x="4513" y="1410"/>
                    <a:pt x="4535" y="1348"/>
                    <a:pt x="4553" y="1280"/>
                  </a:cubicBezTo>
                  <a:cubicBezTo>
                    <a:pt x="4564" y="1228"/>
                    <a:pt x="4564" y="1178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7"/>
                    <a:pt x="4524" y="979"/>
                    <a:pt x="4508" y="955"/>
                  </a:cubicBezTo>
                  <a:cubicBezTo>
                    <a:pt x="4495" y="932"/>
                    <a:pt x="4479" y="916"/>
                    <a:pt x="4461" y="898"/>
                  </a:cubicBezTo>
                  <a:cubicBezTo>
                    <a:pt x="4440" y="882"/>
                    <a:pt x="4416" y="864"/>
                    <a:pt x="4393" y="853"/>
                  </a:cubicBezTo>
                  <a:cubicBezTo>
                    <a:pt x="4365" y="842"/>
                    <a:pt x="4330" y="830"/>
                    <a:pt x="4296" y="819"/>
                  </a:cubicBezTo>
                  <a:cubicBezTo>
                    <a:pt x="4269" y="814"/>
                    <a:pt x="4240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2"/>
                  </a:cubicBezTo>
                  <a:cubicBezTo>
                    <a:pt x="4024" y="853"/>
                    <a:pt x="3996" y="871"/>
                    <a:pt x="3962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9"/>
                  </a:lnTo>
                  <a:cubicBezTo>
                    <a:pt x="3814" y="979"/>
                    <a:pt x="3769" y="1018"/>
                    <a:pt x="3717" y="1069"/>
                  </a:cubicBezTo>
                  <a:cubicBezTo>
                    <a:pt x="3700" y="1086"/>
                    <a:pt x="3677" y="1097"/>
                    <a:pt x="3649" y="1097"/>
                  </a:cubicBezTo>
                  <a:cubicBezTo>
                    <a:pt x="3638" y="1097"/>
                    <a:pt x="3621" y="1097"/>
                    <a:pt x="3614" y="1092"/>
                  </a:cubicBezTo>
                  <a:cubicBezTo>
                    <a:pt x="3575" y="1081"/>
                    <a:pt x="3553" y="1047"/>
                    <a:pt x="3546" y="1013"/>
                  </a:cubicBezTo>
                  <a:cubicBezTo>
                    <a:pt x="3535" y="950"/>
                    <a:pt x="3524" y="882"/>
                    <a:pt x="3519" y="819"/>
                  </a:cubicBezTo>
                  <a:lnTo>
                    <a:pt x="3519" y="796"/>
                  </a:lnTo>
                  <a:lnTo>
                    <a:pt x="3519" y="774"/>
                  </a:lnTo>
                  <a:lnTo>
                    <a:pt x="3512" y="751"/>
                  </a:lnTo>
                  <a:cubicBezTo>
                    <a:pt x="3501" y="598"/>
                    <a:pt x="3485" y="439"/>
                    <a:pt x="3439" y="297"/>
                  </a:cubicBezTo>
                  <a:cubicBezTo>
                    <a:pt x="3422" y="245"/>
                    <a:pt x="3399" y="205"/>
                    <a:pt x="3376" y="166"/>
                  </a:cubicBezTo>
                  <a:cubicBezTo>
                    <a:pt x="3354" y="137"/>
                    <a:pt x="3336" y="114"/>
                    <a:pt x="3308" y="92"/>
                  </a:cubicBezTo>
                  <a:cubicBezTo>
                    <a:pt x="3291" y="74"/>
                    <a:pt x="3263" y="58"/>
                    <a:pt x="3239" y="46"/>
                  </a:cubicBezTo>
                  <a:cubicBezTo>
                    <a:pt x="3212" y="29"/>
                    <a:pt x="3178" y="18"/>
                    <a:pt x="3144" y="12"/>
                  </a:cubicBezTo>
                  <a:cubicBezTo>
                    <a:pt x="3115" y="6"/>
                    <a:pt x="3087" y="1"/>
                    <a:pt x="305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2"/>
            <p:cNvSpPr/>
            <p:nvPr/>
          </p:nvSpPr>
          <p:spPr>
            <a:xfrm flipH="1">
              <a:off x="1638520" y="3607258"/>
              <a:ext cx="3178" cy="883"/>
            </a:xfrm>
            <a:custGeom>
              <a:avLst/>
              <a:gdLst/>
              <a:ahLst/>
              <a:cxnLst/>
              <a:rect l="l" t="t" r="r" b="b"/>
              <a:pathLst>
                <a:path w="108" h="30" extrusionOk="0">
                  <a:moveTo>
                    <a:pt x="29" y="1"/>
                  </a:moveTo>
                  <a:lnTo>
                    <a:pt x="0" y="1"/>
                  </a:lnTo>
                  <a:lnTo>
                    <a:pt x="29" y="1"/>
                  </a:lnTo>
                  <a:cubicBezTo>
                    <a:pt x="57" y="1"/>
                    <a:pt x="86" y="12"/>
                    <a:pt x="108" y="29"/>
                  </a:cubicBezTo>
                  <a:lnTo>
                    <a:pt x="108" y="29"/>
                  </a:lnTo>
                  <a:cubicBezTo>
                    <a:pt x="86" y="12"/>
                    <a:pt x="57" y="1"/>
                    <a:pt x="29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2"/>
            <p:cNvSpPr/>
            <p:nvPr/>
          </p:nvSpPr>
          <p:spPr>
            <a:xfrm flipH="1">
              <a:off x="1679623" y="3607435"/>
              <a:ext cx="51195" cy="1854"/>
            </a:xfrm>
            <a:custGeom>
              <a:avLst/>
              <a:gdLst/>
              <a:ahLst/>
              <a:cxnLst/>
              <a:rect l="l" t="t" r="r" b="b"/>
              <a:pathLst>
                <a:path w="1740" h="63" extrusionOk="0">
                  <a:moveTo>
                    <a:pt x="34" y="16"/>
                  </a:moveTo>
                  <a:cubicBezTo>
                    <a:pt x="29" y="16"/>
                    <a:pt x="18" y="16"/>
                    <a:pt x="13" y="23"/>
                  </a:cubicBezTo>
                  <a:lnTo>
                    <a:pt x="0" y="23"/>
                  </a:lnTo>
                  <a:lnTo>
                    <a:pt x="13" y="23"/>
                  </a:lnTo>
                  <a:cubicBezTo>
                    <a:pt x="18" y="16"/>
                    <a:pt x="29" y="16"/>
                    <a:pt x="34" y="16"/>
                  </a:cubicBezTo>
                  <a:cubicBezTo>
                    <a:pt x="52" y="16"/>
                    <a:pt x="63" y="23"/>
                    <a:pt x="81" y="23"/>
                  </a:cubicBezTo>
                  <a:cubicBezTo>
                    <a:pt x="63" y="23"/>
                    <a:pt x="52" y="16"/>
                    <a:pt x="34" y="16"/>
                  </a:cubicBezTo>
                  <a:close/>
                  <a:moveTo>
                    <a:pt x="1676" y="0"/>
                  </a:moveTo>
                  <a:cubicBezTo>
                    <a:pt x="1631" y="0"/>
                    <a:pt x="1586" y="23"/>
                    <a:pt x="1563" y="63"/>
                  </a:cubicBezTo>
                  <a:cubicBezTo>
                    <a:pt x="1586" y="23"/>
                    <a:pt x="1631" y="0"/>
                    <a:pt x="1676" y="0"/>
                  </a:cubicBezTo>
                  <a:cubicBezTo>
                    <a:pt x="1705" y="0"/>
                    <a:pt x="1723" y="6"/>
                    <a:pt x="1739" y="11"/>
                  </a:cubicBezTo>
                  <a:cubicBezTo>
                    <a:pt x="1723" y="6"/>
                    <a:pt x="1705" y="0"/>
                    <a:pt x="167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2"/>
            <p:cNvSpPr/>
            <p:nvPr/>
          </p:nvSpPr>
          <p:spPr>
            <a:xfrm flipH="1">
              <a:off x="1643522" y="3608582"/>
              <a:ext cx="500" cy="1559"/>
            </a:xfrm>
            <a:custGeom>
              <a:avLst/>
              <a:gdLst/>
              <a:ahLst/>
              <a:cxnLst/>
              <a:rect l="l" t="t" r="r" b="b"/>
              <a:pathLst>
                <a:path w="17" h="53" extrusionOk="0">
                  <a:moveTo>
                    <a:pt x="16" y="1"/>
                  </a:moveTo>
                  <a:cubicBezTo>
                    <a:pt x="6" y="18"/>
                    <a:pt x="0" y="35"/>
                    <a:pt x="0" y="52"/>
                  </a:cubicBezTo>
                  <a:lnTo>
                    <a:pt x="0" y="52"/>
                  </a:lnTo>
                  <a:cubicBezTo>
                    <a:pt x="0" y="35"/>
                    <a:pt x="6" y="18"/>
                    <a:pt x="1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2"/>
            <p:cNvSpPr/>
            <p:nvPr/>
          </p:nvSpPr>
          <p:spPr>
            <a:xfrm flipH="1">
              <a:off x="1643993" y="3610112"/>
              <a:ext cx="206" cy="1206"/>
            </a:xfrm>
            <a:custGeom>
              <a:avLst/>
              <a:gdLst/>
              <a:ahLst/>
              <a:cxnLst/>
              <a:rect l="l" t="t" r="r" b="b"/>
              <a:pathLst>
                <a:path w="7" h="41" extrusionOk="0">
                  <a:moveTo>
                    <a:pt x="6" y="1"/>
                  </a:moveTo>
                  <a:lnTo>
                    <a:pt x="6" y="1"/>
                  </a:lnTo>
                  <a:cubicBezTo>
                    <a:pt x="1" y="11"/>
                    <a:pt x="1" y="28"/>
                    <a:pt x="6" y="40"/>
                  </a:cubicBezTo>
                  <a:cubicBezTo>
                    <a:pt x="6" y="28"/>
                    <a:pt x="1" y="11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2"/>
            <p:cNvSpPr/>
            <p:nvPr/>
          </p:nvSpPr>
          <p:spPr>
            <a:xfrm flipH="1">
              <a:off x="1677946" y="3608759"/>
              <a:ext cx="353" cy="530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0" y="0"/>
                  </a:moveTo>
                  <a:cubicBezTo>
                    <a:pt x="0" y="6"/>
                    <a:pt x="6" y="12"/>
                    <a:pt x="11" y="18"/>
                  </a:cubicBezTo>
                  <a:cubicBezTo>
                    <a:pt x="6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2"/>
            <p:cNvSpPr/>
            <p:nvPr/>
          </p:nvSpPr>
          <p:spPr>
            <a:xfrm flipH="1">
              <a:off x="1667236" y="3614290"/>
              <a:ext cx="57727" cy="8533"/>
            </a:xfrm>
            <a:custGeom>
              <a:avLst/>
              <a:gdLst/>
              <a:ahLst/>
              <a:cxnLst/>
              <a:rect l="l" t="t" r="r" b="b"/>
              <a:pathLst>
                <a:path w="1962" h="290" extrusionOk="0">
                  <a:moveTo>
                    <a:pt x="1711" y="6"/>
                  </a:moveTo>
                  <a:cubicBezTo>
                    <a:pt x="1762" y="79"/>
                    <a:pt x="1831" y="176"/>
                    <a:pt x="1915" y="255"/>
                  </a:cubicBezTo>
                  <a:cubicBezTo>
                    <a:pt x="1933" y="268"/>
                    <a:pt x="1949" y="279"/>
                    <a:pt x="1961" y="289"/>
                  </a:cubicBezTo>
                  <a:cubicBezTo>
                    <a:pt x="1949" y="279"/>
                    <a:pt x="1933" y="268"/>
                    <a:pt x="1915" y="255"/>
                  </a:cubicBezTo>
                  <a:cubicBezTo>
                    <a:pt x="1831" y="176"/>
                    <a:pt x="1762" y="79"/>
                    <a:pt x="1711" y="6"/>
                  </a:cubicBezTo>
                  <a:close/>
                  <a:moveTo>
                    <a:pt x="0" y="0"/>
                  </a:moveTo>
                  <a:cubicBezTo>
                    <a:pt x="18" y="45"/>
                    <a:pt x="40" y="90"/>
                    <a:pt x="63" y="137"/>
                  </a:cubicBezTo>
                  <a:cubicBezTo>
                    <a:pt x="40" y="90"/>
                    <a:pt x="18" y="45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2"/>
            <p:cNvSpPr/>
            <p:nvPr/>
          </p:nvSpPr>
          <p:spPr>
            <a:xfrm flipH="1">
              <a:off x="1734643" y="3621293"/>
              <a:ext cx="353" cy="206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1"/>
                  </a:moveTo>
                  <a:cubicBezTo>
                    <a:pt x="6" y="1"/>
                    <a:pt x="6" y="1"/>
                    <a:pt x="0" y="6"/>
                  </a:cubicBezTo>
                  <a:cubicBezTo>
                    <a:pt x="6" y="6"/>
                    <a:pt x="6" y="1"/>
                    <a:pt x="1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2"/>
            <p:cNvSpPr/>
            <p:nvPr/>
          </p:nvSpPr>
          <p:spPr>
            <a:xfrm flipH="1">
              <a:off x="1646699" y="3621469"/>
              <a:ext cx="353" cy="35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6" y="6"/>
                  </a:lnTo>
                  <a:cubicBezTo>
                    <a:pt x="6" y="11"/>
                    <a:pt x="1" y="11"/>
                    <a:pt x="1" y="11"/>
                  </a:cubicBezTo>
                  <a:cubicBezTo>
                    <a:pt x="1" y="11"/>
                    <a:pt x="6" y="11"/>
                    <a:pt x="6" y="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2"/>
            <p:cNvSpPr/>
            <p:nvPr/>
          </p:nvSpPr>
          <p:spPr>
            <a:xfrm flipH="1">
              <a:off x="1751855" y="3621793"/>
              <a:ext cx="3031" cy="2030"/>
            </a:xfrm>
            <a:custGeom>
              <a:avLst/>
              <a:gdLst/>
              <a:ahLst/>
              <a:cxnLst/>
              <a:rect l="l" t="t" r="r" b="b"/>
              <a:pathLst>
                <a:path w="103" h="69" extrusionOk="0">
                  <a:moveTo>
                    <a:pt x="0" y="0"/>
                  </a:moveTo>
                  <a:cubicBezTo>
                    <a:pt x="6" y="6"/>
                    <a:pt x="12" y="6"/>
                    <a:pt x="12" y="13"/>
                  </a:cubicBezTo>
                  <a:cubicBezTo>
                    <a:pt x="46" y="34"/>
                    <a:pt x="74" y="52"/>
                    <a:pt x="102" y="69"/>
                  </a:cubicBezTo>
                  <a:cubicBezTo>
                    <a:pt x="74" y="52"/>
                    <a:pt x="46" y="34"/>
                    <a:pt x="12" y="13"/>
                  </a:cubicBezTo>
                  <a:cubicBezTo>
                    <a:pt x="12" y="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2"/>
            <p:cNvSpPr/>
            <p:nvPr/>
          </p:nvSpPr>
          <p:spPr>
            <a:xfrm flipH="1">
              <a:off x="1744676" y="3625147"/>
              <a:ext cx="3531" cy="353"/>
            </a:xfrm>
            <a:custGeom>
              <a:avLst/>
              <a:gdLst/>
              <a:ahLst/>
              <a:cxnLst/>
              <a:rect l="l" t="t" r="r" b="b"/>
              <a:pathLst>
                <a:path w="120" h="12" extrusionOk="0">
                  <a:moveTo>
                    <a:pt x="1" y="1"/>
                  </a:moveTo>
                  <a:cubicBezTo>
                    <a:pt x="46" y="12"/>
                    <a:pt x="85" y="12"/>
                    <a:pt x="119" y="12"/>
                  </a:cubicBezTo>
                  <a:cubicBezTo>
                    <a:pt x="85" y="12"/>
                    <a:pt x="46" y="6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2"/>
            <p:cNvSpPr/>
            <p:nvPr/>
          </p:nvSpPr>
          <p:spPr>
            <a:xfrm flipH="1">
              <a:off x="1669914" y="3620469"/>
              <a:ext cx="19948" cy="67407"/>
            </a:xfrm>
            <a:custGeom>
              <a:avLst/>
              <a:gdLst/>
              <a:ahLst/>
              <a:cxnLst/>
              <a:rect l="l" t="t" r="r" b="b"/>
              <a:pathLst>
                <a:path w="678" h="2291" extrusionOk="0">
                  <a:moveTo>
                    <a:pt x="318" y="0"/>
                  </a:moveTo>
                  <a:cubicBezTo>
                    <a:pt x="245" y="160"/>
                    <a:pt x="155" y="296"/>
                    <a:pt x="40" y="399"/>
                  </a:cubicBezTo>
                  <a:cubicBezTo>
                    <a:pt x="24" y="580"/>
                    <a:pt x="18" y="767"/>
                    <a:pt x="12" y="955"/>
                  </a:cubicBezTo>
                  <a:cubicBezTo>
                    <a:pt x="6" y="1160"/>
                    <a:pt x="1" y="1364"/>
                    <a:pt x="12" y="1569"/>
                  </a:cubicBezTo>
                  <a:cubicBezTo>
                    <a:pt x="18" y="1665"/>
                    <a:pt x="24" y="1768"/>
                    <a:pt x="40" y="1858"/>
                  </a:cubicBezTo>
                  <a:cubicBezTo>
                    <a:pt x="58" y="1967"/>
                    <a:pt x="80" y="2080"/>
                    <a:pt x="132" y="2177"/>
                  </a:cubicBezTo>
                  <a:cubicBezTo>
                    <a:pt x="148" y="2216"/>
                    <a:pt x="182" y="2245"/>
                    <a:pt x="216" y="2256"/>
                  </a:cubicBezTo>
                  <a:cubicBezTo>
                    <a:pt x="234" y="2267"/>
                    <a:pt x="250" y="2274"/>
                    <a:pt x="268" y="2274"/>
                  </a:cubicBezTo>
                  <a:cubicBezTo>
                    <a:pt x="336" y="2285"/>
                    <a:pt x="404" y="2290"/>
                    <a:pt x="473" y="2290"/>
                  </a:cubicBezTo>
                  <a:lnTo>
                    <a:pt x="489" y="2290"/>
                  </a:lnTo>
                  <a:cubicBezTo>
                    <a:pt x="530" y="2290"/>
                    <a:pt x="569" y="2285"/>
                    <a:pt x="603" y="2274"/>
                  </a:cubicBezTo>
                  <a:cubicBezTo>
                    <a:pt x="625" y="2267"/>
                    <a:pt x="643" y="2261"/>
                    <a:pt x="666" y="2251"/>
                  </a:cubicBezTo>
                  <a:cubicBezTo>
                    <a:pt x="666" y="2245"/>
                    <a:pt x="672" y="2245"/>
                    <a:pt x="677" y="2240"/>
                  </a:cubicBezTo>
                  <a:cubicBezTo>
                    <a:pt x="666" y="2211"/>
                    <a:pt x="654" y="2177"/>
                    <a:pt x="643" y="2143"/>
                  </a:cubicBezTo>
                  <a:cubicBezTo>
                    <a:pt x="632" y="2114"/>
                    <a:pt x="625" y="2091"/>
                    <a:pt x="620" y="2069"/>
                  </a:cubicBezTo>
                  <a:cubicBezTo>
                    <a:pt x="586" y="1972"/>
                    <a:pt x="564" y="1875"/>
                    <a:pt x="541" y="1779"/>
                  </a:cubicBezTo>
                  <a:cubicBezTo>
                    <a:pt x="507" y="1597"/>
                    <a:pt x="478" y="1404"/>
                    <a:pt x="462" y="1199"/>
                  </a:cubicBezTo>
                  <a:cubicBezTo>
                    <a:pt x="444" y="984"/>
                    <a:pt x="438" y="790"/>
                    <a:pt x="444" y="609"/>
                  </a:cubicBezTo>
                  <a:cubicBezTo>
                    <a:pt x="449" y="460"/>
                    <a:pt x="462" y="318"/>
                    <a:pt x="478" y="176"/>
                  </a:cubicBezTo>
                  <a:lnTo>
                    <a:pt x="473" y="176"/>
                  </a:lnTo>
                  <a:cubicBezTo>
                    <a:pt x="428" y="126"/>
                    <a:pt x="387" y="79"/>
                    <a:pt x="347" y="29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2"/>
            <p:cNvSpPr/>
            <p:nvPr/>
          </p:nvSpPr>
          <p:spPr>
            <a:xfrm flipH="1">
              <a:off x="1633665" y="3587045"/>
              <a:ext cx="121721" cy="43957"/>
            </a:xfrm>
            <a:custGeom>
              <a:avLst/>
              <a:gdLst/>
              <a:ahLst/>
              <a:cxnLst/>
              <a:rect l="l" t="t" r="r" b="b"/>
              <a:pathLst>
                <a:path w="4137" h="1494" extrusionOk="0">
                  <a:moveTo>
                    <a:pt x="3746" y="0"/>
                  </a:moveTo>
                  <a:cubicBezTo>
                    <a:pt x="3699" y="6"/>
                    <a:pt x="3654" y="28"/>
                    <a:pt x="3643" y="62"/>
                  </a:cubicBezTo>
                  <a:cubicBezTo>
                    <a:pt x="3597" y="210"/>
                    <a:pt x="3546" y="358"/>
                    <a:pt x="3473" y="489"/>
                  </a:cubicBezTo>
                  <a:cubicBezTo>
                    <a:pt x="3439" y="539"/>
                    <a:pt x="3410" y="585"/>
                    <a:pt x="3376" y="619"/>
                  </a:cubicBezTo>
                  <a:cubicBezTo>
                    <a:pt x="3353" y="636"/>
                    <a:pt x="3330" y="654"/>
                    <a:pt x="3308" y="670"/>
                  </a:cubicBezTo>
                  <a:cubicBezTo>
                    <a:pt x="3285" y="682"/>
                    <a:pt x="3268" y="688"/>
                    <a:pt x="3245" y="693"/>
                  </a:cubicBezTo>
                  <a:cubicBezTo>
                    <a:pt x="3222" y="699"/>
                    <a:pt x="3193" y="704"/>
                    <a:pt x="3171" y="704"/>
                  </a:cubicBezTo>
                  <a:cubicBezTo>
                    <a:pt x="3143" y="699"/>
                    <a:pt x="3109" y="693"/>
                    <a:pt x="3080" y="688"/>
                  </a:cubicBezTo>
                  <a:cubicBezTo>
                    <a:pt x="3040" y="670"/>
                    <a:pt x="3001" y="654"/>
                    <a:pt x="2961" y="630"/>
                  </a:cubicBezTo>
                  <a:cubicBezTo>
                    <a:pt x="2904" y="596"/>
                    <a:pt x="2847" y="551"/>
                    <a:pt x="2791" y="499"/>
                  </a:cubicBezTo>
                  <a:cubicBezTo>
                    <a:pt x="2750" y="454"/>
                    <a:pt x="2710" y="409"/>
                    <a:pt x="2676" y="358"/>
                  </a:cubicBezTo>
                  <a:cubicBezTo>
                    <a:pt x="2637" y="300"/>
                    <a:pt x="2603" y="244"/>
                    <a:pt x="2574" y="198"/>
                  </a:cubicBezTo>
                  <a:cubicBezTo>
                    <a:pt x="2569" y="187"/>
                    <a:pt x="2563" y="171"/>
                    <a:pt x="2552" y="153"/>
                  </a:cubicBezTo>
                  <a:cubicBezTo>
                    <a:pt x="2535" y="119"/>
                    <a:pt x="2506" y="90"/>
                    <a:pt x="2466" y="85"/>
                  </a:cubicBezTo>
                  <a:lnTo>
                    <a:pt x="2450" y="85"/>
                  </a:lnTo>
                  <a:cubicBezTo>
                    <a:pt x="2409" y="85"/>
                    <a:pt x="2370" y="108"/>
                    <a:pt x="2348" y="153"/>
                  </a:cubicBezTo>
                  <a:cubicBezTo>
                    <a:pt x="2307" y="221"/>
                    <a:pt x="2273" y="295"/>
                    <a:pt x="2228" y="363"/>
                  </a:cubicBezTo>
                  <a:cubicBezTo>
                    <a:pt x="2170" y="454"/>
                    <a:pt x="2097" y="573"/>
                    <a:pt x="1994" y="675"/>
                  </a:cubicBezTo>
                  <a:cubicBezTo>
                    <a:pt x="1949" y="722"/>
                    <a:pt x="1898" y="756"/>
                    <a:pt x="1853" y="790"/>
                  </a:cubicBezTo>
                  <a:cubicBezTo>
                    <a:pt x="1813" y="806"/>
                    <a:pt x="1768" y="824"/>
                    <a:pt x="1722" y="840"/>
                  </a:cubicBezTo>
                  <a:cubicBezTo>
                    <a:pt x="1682" y="846"/>
                    <a:pt x="1637" y="853"/>
                    <a:pt x="1591" y="853"/>
                  </a:cubicBezTo>
                  <a:cubicBezTo>
                    <a:pt x="1546" y="853"/>
                    <a:pt x="1506" y="846"/>
                    <a:pt x="1467" y="835"/>
                  </a:cubicBezTo>
                  <a:cubicBezTo>
                    <a:pt x="1433" y="824"/>
                    <a:pt x="1393" y="806"/>
                    <a:pt x="1359" y="784"/>
                  </a:cubicBezTo>
                  <a:cubicBezTo>
                    <a:pt x="1307" y="756"/>
                    <a:pt x="1268" y="722"/>
                    <a:pt x="1223" y="675"/>
                  </a:cubicBezTo>
                  <a:cubicBezTo>
                    <a:pt x="1165" y="619"/>
                    <a:pt x="1114" y="546"/>
                    <a:pt x="1069" y="465"/>
                  </a:cubicBezTo>
                  <a:cubicBezTo>
                    <a:pt x="1045" y="420"/>
                    <a:pt x="1024" y="381"/>
                    <a:pt x="1006" y="334"/>
                  </a:cubicBezTo>
                  <a:cubicBezTo>
                    <a:pt x="989" y="300"/>
                    <a:pt x="966" y="250"/>
                    <a:pt x="950" y="198"/>
                  </a:cubicBezTo>
                  <a:cubicBezTo>
                    <a:pt x="943" y="171"/>
                    <a:pt x="916" y="153"/>
                    <a:pt x="893" y="153"/>
                  </a:cubicBezTo>
                  <a:cubicBezTo>
                    <a:pt x="853" y="153"/>
                    <a:pt x="824" y="171"/>
                    <a:pt x="813" y="198"/>
                  </a:cubicBezTo>
                  <a:cubicBezTo>
                    <a:pt x="796" y="232"/>
                    <a:pt x="779" y="266"/>
                    <a:pt x="756" y="307"/>
                  </a:cubicBezTo>
                  <a:cubicBezTo>
                    <a:pt x="717" y="363"/>
                    <a:pt x="677" y="420"/>
                    <a:pt x="625" y="465"/>
                  </a:cubicBezTo>
                  <a:cubicBezTo>
                    <a:pt x="586" y="505"/>
                    <a:pt x="546" y="539"/>
                    <a:pt x="500" y="562"/>
                  </a:cubicBezTo>
                  <a:cubicBezTo>
                    <a:pt x="466" y="580"/>
                    <a:pt x="432" y="596"/>
                    <a:pt x="404" y="602"/>
                  </a:cubicBezTo>
                  <a:cubicBezTo>
                    <a:pt x="376" y="607"/>
                    <a:pt x="353" y="614"/>
                    <a:pt x="329" y="614"/>
                  </a:cubicBezTo>
                  <a:cubicBezTo>
                    <a:pt x="313" y="614"/>
                    <a:pt x="295" y="607"/>
                    <a:pt x="279" y="607"/>
                  </a:cubicBezTo>
                  <a:cubicBezTo>
                    <a:pt x="268" y="699"/>
                    <a:pt x="250" y="784"/>
                    <a:pt x="216" y="858"/>
                  </a:cubicBezTo>
                  <a:cubicBezTo>
                    <a:pt x="193" y="909"/>
                    <a:pt x="171" y="960"/>
                    <a:pt x="137" y="1005"/>
                  </a:cubicBezTo>
                  <a:cubicBezTo>
                    <a:pt x="103" y="1057"/>
                    <a:pt x="63" y="1102"/>
                    <a:pt x="29" y="1136"/>
                  </a:cubicBezTo>
                  <a:cubicBezTo>
                    <a:pt x="17" y="1142"/>
                    <a:pt x="12" y="1153"/>
                    <a:pt x="1" y="1160"/>
                  </a:cubicBezTo>
                  <a:cubicBezTo>
                    <a:pt x="6" y="1170"/>
                    <a:pt x="12" y="1176"/>
                    <a:pt x="17" y="1181"/>
                  </a:cubicBezTo>
                  <a:cubicBezTo>
                    <a:pt x="23" y="1187"/>
                    <a:pt x="29" y="1187"/>
                    <a:pt x="29" y="1194"/>
                  </a:cubicBezTo>
                  <a:cubicBezTo>
                    <a:pt x="63" y="1215"/>
                    <a:pt x="91" y="1233"/>
                    <a:pt x="119" y="1250"/>
                  </a:cubicBezTo>
                  <a:lnTo>
                    <a:pt x="119" y="1255"/>
                  </a:lnTo>
                  <a:cubicBezTo>
                    <a:pt x="137" y="1262"/>
                    <a:pt x="153" y="1267"/>
                    <a:pt x="166" y="1273"/>
                  </a:cubicBezTo>
                  <a:cubicBezTo>
                    <a:pt x="193" y="1284"/>
                    <a:pt x="222" y="1289"/>
                    <a:pt x="245" y="1296"/>
                  </a:cubicBezTo>
                  <a:cubicBezTo>
                    <a:pt x="290" y="1307"/>
                    <a:pt x="329" y="1307"/>
                    <a:pt x="363" y="1307"/>
                  </a:cubicBezTo>
                  <a:lnTo>
                    <a:pt x="387" y="1307"/>
                  </a:lnTo>
                  <a:cubicBezTo>
                    <a:pt x="415" y="1307"/>
                    <a:pt x="432" y="1301"/>
                    <a:pt x="455" y="1296"/>
                  </a:cubicBezTo>
                  <a:cubicBezTo>
                    <a:pt x="483" y="1289"/>
                    <a:pt x="507" y="1284"/>
                    <a:pt x="523" y="1278"/>
                  </a:cubicBezTo>
                  <a:cubicBezTo>
                    <a:pt x="557" y="1267"/>
                    <a:pt x="591" y="1250"/>
                    <a:pt x="620" y="1233"/>
                  </a:cubicBezTo>
                  <a:cubicBezTo>
                    <a:pt x="648" y="1215"/>
                    <a:pt x="670" y="1194"/>
                    <a:pt x="693" y="1176"/>
                  </a:cubicBezTo>
                  <a:lnTo>
                    <a:pt x="693" y="1170"/>
                  </a:lnTo>
                  <a:cubicBezTo>
                    <a:pt x="699" y="1165"/>
                    <a:pt x="699" y="1165"/>
                    <a:pt x="704" y="1165"/>
                  </a:cubicBezTo>
                  <a:cubicBezTo>
                    <a:pt x="722" y="1142"/>
                    <a:pt x="733" y="1113"/>
                    <a:pt x="751" y="1091"/>
                  </a:cubicBezTo>
                  <a:cubicBezTo>
                    <a:pt x="756" y="1074"/>
                    <a:pt x="762" y="1057"/>
                    <a:pt x="773" y="1034"/>
                  </a:cubicBezTo>
                  <a:cubicBezTo>
                    <a:pt x="773" y="1023"/>
                    <a:pt x="779" y="1011"/>
                    <a:pt x="779" y="995"/>
                  </a:cubicBezTo>
                  <a:lnTo>
                    <a:pt x="779" y="977"/>
                  </a:lnTo>
                  <a:cubicBezTo>
                    <a:pt x="767" y="948"/>
                    <a:pt x="762" y="926"/>
                    <a:pt x="756" y="909"/>
                  </a:cubicBezTo>
                  <a:lnTo>
                    <a:pt x="745" y="864"/>
                  </a:lnTo>
                  <a:cubicBezTo>
                    <a:pt x="738" y="835"/>
                    <a:pt x="745" y="801"/>
                    <a:pt x="762" y="772"/>
                  </a:cubicBezTo>
                  <a:cubicBezTo>
                    <a:pt x="779" y="744"/>
                    <a:pt x="807" y="722"/>
                    <a:pt x="835" y="716"/>
                  </a:cubicBezTo>
                  <a:lnTo>
                    <a:pt x="848" y="716"/>
                  </a:lnTo>
                  <a:cubicBezTo>
                    <a:pt x="853" y="709"/>
                    <a:pt x="864" y="709"/>
                    <a:pt x="869" y="709"/>
                  </a:cubicBezTo>
                  <a:cubicBezTo>
                    <a:pt x="887" y="709"/>
                    <a:pt x="898" y="716"/>
                    <a:pt x="916" y="716"/>
                  </a:cubicBezTo>
                  <a:cubicBezTo>
                    <a:pt x="921" y="722"/>
                    <a:pt x="932" y="727"/>
                    <a:pt x="943" y="733"/>
                  </a:cubicBezTo>
                  <a:cubicBezTo>
                    <a:pt x="966" y="750"/>
                    <a:pt x="984" y="778"/>
                    <a:pt x="995" y="812"/>
                  </a:cubicBezTo>
                  <a:lnTo>
                    <a:pt x="1018" y="874"/>
                  </a:lnTo>
                  <a:cubicBezTo>
                    <a:pt x="1024" y="892"/>
                    <a:pt x="1029" y="909"/>
                    <a:pt x="1034" y="926"/>
                  </a:cubicBezTo>
                  <a:cubicBezTo>
                    <a:pt x="1052" y="971"/>
                    <a:pt x="1074" y="1016"/>
                    <a:pt x="1097" y="1063"/>
                  </a:cubicBezTo>
                  <a:cubicBezTo>
                    <a:pt x="1114" y="1097"/>
                    <a:pt x="1137" y="1131"/>
                    <a:pt x="1154" y="1165"/>
                  </a:cubicBezTo>
                  <a:cubicBezTo>
                    <a:pt x="1165" y="1176"/>
                    <a:pt x="1176" y="1194"/>
                    <a:pt x="1189" y="1205"/>
                  </a:cubicBezTo>
                  <a:cubicBezTo>
                    <a:pt x="1223" y="1255"/>
                    <a:pt x="1262" y="1296"/>
                    <a:pt x="1302" y="1335"/>
                  </a:cubicBezTo>
                  <a:cubicBezTo>
                    <a:pt x="1330" y="1357"/>
                    <a:pt x="1352" y="1375"/>
                    <a:pt x="1381" y="1391"/>
                  </a:cubicBezTo>
                  <a:cubicBezTo>
                    <a:pt x="1404" y="1409"/>
                    <a:pt x="1427" y="1420"/>
                    <a:pt x="1449" y="1438"/>
                  </a:cubicBezTo>
                  <a:cubicBezTo>
                    <a:pt x="1495" y="1454"/>
                    <a:pt x="1540" y="1472"/>
                    <a:pt x="1585" y="1483"/>
                  </a:cubicBezTo>
                  <a:cubicBezTo>
                    <a:pt x="1591" y="1483"/>
                    <a:pt x="1603" y="1488"/>
                    <a:pt x="1614" y="1488"/>
                  </a:cubicBezTo>
                  <a:cubicBezTo>
                    <a:pt x="1643" y="1494"/>
                    <a:pt x="1671" y="1494"/>
                    <a:pt x="1693" y="1494"/>
                  </a:cubicBezTo>
                  <a:lnTo>
                    <a:pt x="1716" y="1494"/>
                  </a:lnTo>
                  <a:cubicBezTo>
                    <a:pt x="1739" y="1488"/>
                    <a:pt x="1761" y="1488"/>
                    <a:pt x="1779" y="1483"/>
                  </a:cubicBezTo>
                  <a:cubicBezTo>
                    <a:pt x="1802" y="1477"/>
                    <a:pt x="1824" y="1472"/>
                    <a:pt x="1842" y="1466"/>
                  </a:cubicBezTo>
                  <a:cubicBezTo>
                    <a:pt x="1892" y="1449"/>
                    <a:pt x="1932" y="1425"/>
                    <a:pt x="1973" y="1398"/>
                  </a:cubicBezTo>
                  <a:cubicBezTo>
                    <a:pt x="2000" y="1380"/>
                    <a:pt x="2029" y="1364"/>
                    <a:pt x="2052" y="1341"/>
                  </a:cubicBezTo>
                  <a:cubicBezTo>
                    <a:pt x="2080" y="1318"/>
                    <a:pt x="2102" y="1296"/>
                    <a:pt x="2125" y="1273"/>
                  </a:cubicBezTo>
                  <a:cubicBezTo>
                    <a:pt x="2131" y="1267"/>
                    <a:pt x="2131" y="1255"/>
                    <a:pt x="2136" y="1250"/>
                  </a:cubicBezTo>
                  <a:cubicBezTo>
                    <a:pt x="2194" y="1181"/>
                    <a:pt x="2245" y="1108"/>
                    <a:pt x="2285" y="1023"/>
                  </a:cubicBezTo>
                  <a:cubicBezTo>
                    <a:pt x="2325" y="955"/>
                    <a:pt x="2353" y="874"/>
                    <a:pt x="2382" y="784"/>
                  </a:cubicBezTo>
                  <a:cubicBezTo>
                    <a:pt x="2387" y="772"/>
                    <a:pt x="2393" y="767"/>
                    <a:pt x="2398" y="756"/>
                  </a:cubicBezTo>
                  <a:cubicBezTo>
                    <a:pt x="2421" y="716"/>
                    <a:pt x="2466" y="693"/>
                    <a:pt x="2511" y="693"/>
                  </a:cubicBezTo>
                  <a:cubicBezTo>
                    <a:pt x="2540" y="693"/>
                    <a:pt x="2558" y="699"/>
                    <a:pt x="2574" y="704"/>
                  </a:cubicBezTo>
                  <a:cubicBezTo>
                    <a:pt x="2580" y="709"/>
                    <a:pt x="2586" y="709"/>
                    <a:pt x="2592" y="716"/>
                  </a:cubicBezTo>
                  <a:cubicBezTo>
                    <a:pt x="2603" y="722"/>
                    <a:pt x="2608" y="727"/>
                    <a:pt x="2620" y="738"/>
                  </a:cubicBezTo>
                  <a:cubicBezTo>
                    <a:pt x="2620" y="744"/>
                    <a:pt x="2626" y="750"/>
                    <a:pt x="2631" y="756"/>
                  </a:cubicBezTo>
                  <a:cubicBezTo>
                    <a:pt x="2637" y="761"/>
                    <a:pt x="2637" y="767"/>
                    <a:pt x="2637" y="767"/>
                  </a:cubicBezTo>
                  <a:lnTo>
                    <a:pt x="2682" y="835"/>
                  </a:lnTo>
                  <a:lnTo>
                    <a:pt x="2728" y="903"/>
                  </a:lnTo>
                  <a:cubicBezTo>
                    <a:pt x="2734" y="914"/>
                    <a:pt x="2739" y="921"/>
                    <a:pt x="2745" y="932"/>
                  </a:cubicBezTo>
                  <a:cubicBezTo>
                    <a:pt x="2796" y="1005"/>
                    <a:pt x="2865" y="1102"/>
                    <a:pt x="2949" y="1181"/>
                  </a:cubicBezTo>
                  <a:cubicBezTo>
                    <a:pt x="2967" y="1194"/>
                    <a:pt x="2983" y="1205"/>
                    <a:pt x="2995" y="1215"/>
                  </a:cubicBezTo>
                  <a:cubicBezTo>
                    <a:pt x="3030" y="1239"/>
                    <a:pt x="3057" y="1255"/>
                    <a:pt x="3085" y="1267"/>
                  </a:cubicBezTo>
                  <a:cubicBezTo>
                    <a:pt x="3125" y="1289"/>
                    <a:pt x="3171" y="1307"/>
                    <a:pt x="3222" y="1318"/>
                  </a:cubicBezTo>
                  <a:cubicBezTo>
                    <a:pt x="3234" y="1318"/>
                    <a:pt x="3245" y="1323"/>
                    <a:pt x="3256" y="1323"/>
                  </a:cubicBezTo>
                  <a:cubicBezTo>
                    <a:pt x="3285" y="1330"/>
                    <a:pt x="3313" y="1330"/>
                    <a:pt x="3342" y="1330"/>
                  </a:cubicBezTo>
                  <a:lnTo>
                    <a:pt x="3364" y="1330"/>
                  </a:lnTo>
                  <a:cubicBezTo>
                    <a:pt x="3376" y="1330"/>
                    <a:pt x="3387" y="1330"/>
                    <a:pt x="3392" y="1323"/>
                  </a:cubicBezTo>
                  <a:cubicBezTo>
                    <a:pt x="3432" y="1318"/>
                    <a:pt x="3466" y="1312"/>
                    <a:pt x="3495" y="1301"/>
                  </a:cubicBezTo>
                  <a:cubicBezTo>
                    <a:pt x="3529" y="1289"/>
                    <a:pt x="3563" y="1273"/>
                    <a:pt x="3597" y="1250"/>
                  </a:cubicBezTo>
                  <a:cubicBezTo>
                    <a:pt x="3631" y="1228"/>
                    <a:pt x="3660" y="1205"/>
                    <a:pt x="3683" y="1181"/>
                  </a:cubicBezTo>
                  <a:cubicBezTo>
                    <a:pt x="3683" y="1181"/>
                    <a:pt x="3688" y="1181"/>
                    <a:pt x="3688" y="1176"/>
                  </a:cubicBezTo>
                  <a:lnTo>
                    <a:pt x="3694" y="1170"/>
                  </a:lnTo>
                  <a:cubicBezTo>
                    <a:pt x="3717" y="1142"/>
                    <a:pt x="3728" y="1119"/>
                    <a:pt x="3739" y="1091"/>
                  </a:cubicBezTo>
                  <a:cubicBezTo>
                    <a:pt x="3756" y="1063"/>
                    <a:pt x="3767" y="1029"/>
                    <a:pt x="3780" y="989"/>
                  </a:cubicBezTo>
                  <a:cubicBezTo>
                    <a:pt x="3780" y="977"/>
                    <a:pt x="3780" y="966"/>
                    <a:pt x="3785" y="955"/>
                  </a:cubicBezTo>
                  <a:cubicBezTo>
                    <a:pt x="3785" y="921"/>
                    <a:pt x="3791" y="892"/>
                    <a:pt x="3785" y="858"/>
                  </a:cubicBezTo>
                  <a:lnTo>
                    <a:pt x="3785" y="840"/>
                  </a:lnTo>
                  <a:lnTo>
                    <a:pt x="3785" y="824"/>
                  </a:lnTo>
                  <a:cubicBezTo>
                    <a:pt x="3780" y="812"/>
                    <a:pt x="3780" y="795"/>
                    <a:pt x="3785" y="784"/>
                  </a:cubicBezTo>
                  <a:cubicBezTo>
                    <a:pt x="3785" y="767"/>
                    <a:pt x="3791" y="750"/>
                    <a:pt x="3801" y="733"/>
                  </a:cubicBezTo>
                  <a:cubicBezTo>
                    <a:pt x="3814" y="722"/>
                    <a:pt x="3825" y="704"/>
                    <a:pt x="3841" y="699"/>
                  </a:cubicBezTo>
                  <a:cubicBezTo>
                    <a:pt x="3853" y="693"/>
                    <a:pt x="3859" y="693"/>
                    <a:pt x="3864" y="688"/>
                  </a:cubicBezTo>
                  <a:lnTo>
                    <a:pt x="3893" y="688"/>
                  </a:lnTo>
                  <a:cubicBezTo>
                    <a:pt x="3921" y="688"/>
                    <a:pt x="3950" y="699"/>
                    <a:pt x="3972" y="716"/>
                  </a:cubicBezTo>
                  <a:cubicBezTo>
                    <a:pt x="3966" y="664"/>
                    <a:pt x="3972" y="619"/>
                    <a:pt x="3984" y="568"/>
                  </a:cubicBezTo>
                  <a:cubicBezTo>
                    <a:pt x="4011" y="471"/>
                    <a:pt x="4069" y="386"/>
                    <a:pt x="4137" y="313"/>
                  </a:cubicBezTo>
                  <a:cubicBezTo>
                    <a:pt x="4108" y="300"/>
                    <a:pt x="4080" y="289"/>
                    <a:pt x="4052" y="273"/>
                  </a:cubicBezTo>
                  <a:cubicBezTo>
                    <a:pt x="4006" y="244"/>
                    <a:pt x="3961" y="210"/>
                    <a:pt x="3921" y="171"/>
                  </a:cubicBezTo>
                  <a:cubicBezTo>
                    <a:pt x="3887" y="137"/>
                    <a:pt x="3859" y="96"/>
                    <a:pt x="3830" y="45"/>
                  </a:cubicBezTo>
                  <a:cubicBezTo>
                    <a:pt x="3819" y="28"/>
                    <a:pt x="3807" y="17"/>
                    <a:pt x="3791" y="11"/>
                  </a:cubicBezTo>
                  <a:cubicBezTo>
                    <a:pt x="3773" y="0"/>
                    <a:pt x="3756" y="0"/>
                    <a:pt x="3746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2"/>
            <p:cNvSpPr/>
            <p:nvPr/>
          </p:nvSpPr>
          <p:spPr>
            <a:xfrm flipH="1">
              <a:off x="1582822" y="3475181"/>
              <a:ext cx="208664" cy="216873"/>
            </a:xfrm>
            <a:custGeom>
              <a:avLst/>
              <a:gdLst/>
              <a:ahLst/>
              <a:cxnLst/>
              <a:rect l="l" t="t" r="r" b="b"/>
              <a:pathLst>
                <a:path w="7092" h="7371" extrusionOk="0">
                  <a:moveTo>
                    <a:pt x="3216" y="205"/>
                  </a:moveTo>
                  <a:cubicBezTo>
                    <a:pt x="3245" y="205"/>
                    <a:pt x="3273" y="210"/>
                    <a:pt x="3302" y="216"/>
                  </a:cubicBezTo>
                  <a:cubicBezTo>
                    <a:pt x="3336" y="222"/>
                    <a:pt x="3370" y="233"/>
                    <a:pt x="3397" y="250"/>
                  </a:cubicBezTo>
                  <a:cubicBezTo>
                    <a:pt x="3421" y="262"/>
                    <a:pt x="3449" y="278"/>
                    <a:pt x="3466" y="296"/>
                  </a:cubicBezTo>
                  <a:cubicBezTo>
                    <a:pt x="3494" y="318"/>
                    <a:pt x="3512" y="341"/>
                    <a:pt x="3534" y="370"/>
                  </a:cubicBezTo>
                  <a:cubicBezTo>
                    <a:pt x="3557" y="409"/>
                    <a:pt x="3580" y="449"/>
                    <a:pt x="3597" y="501"/>
                  </a:cubicBezTo>
                  <a:cubicBezTo>
                    <a:pt x="3643" y="643"/>
                    <a:pt x="3659" y="802"/>
                    <a:pt x="3670" y="955"/>
                  </a:cubicBezTo>
                  <a:lnTo>
                    <a:pt x="3677" y="978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2" y="1086"/>
                    <a:pt x="3693" y="1154"/>
                    <a:pt x="3704" y="1217"/>
                  </a:cubicBezTo>
                  <a:cubicBezTo>
                    <a:pt x="3704" y="1251"/>
                    <a:pt x="3733" y="1285"/>
                    <a:pt x="3772" y="1296"/>
                  </a:cubicBezTo>
                  <a:cubicBezTo>
                    <a:pt x="3779" y="1301"/>
                    <a:pt x="3796" y="1301"/>
                    <a:pt x="3807" y="1301"/>
                  </a:cubicBezTo>
                  <a:cubicBezTo>
                    <a:pt x="3835" y="1301"/>
                    <a:pt x="3858" y="1290"/>
                    <a:pt x="3875" y="1273"/>
                  </a:cubicBezTo>
                  <a:cubicBezTo>
                    <a:pt x="3927" y="1222"/>
                    <a:pt x="3972" y="1183"/>
                    <a:pt x="4029" y="1143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0" y="1086"/>
                  </a:cubicBezTo>
                  <a:cubicBezTo>
                    <a:pt x="4154" y="1075"/>
                    <a:pt x="4182" y="1057"/>
                    <a:pt x="4216" y="1046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8" y="1018"/>
                    <a:pt x="4427" y="1018"/>
                    <a:pt x="4454" y="1023"/>
                  </a:cubicBezTo>
                  <a:cubicBezTo>
                    <a:pt x="4488" y="1034"/>
                    <a:pt x="4523" y="1046"/>
                    <a:pt x="4551" y="1057"/>
                  </a:cubicBezTo>
                  <a:cubicBezTo>
                    <a:pt x="4574" y="1068"/>
                    <a:pt x="4598" y="1086"/>
                    <a:pt x="4619" y="1102"/>
                  </a:cubicBezTo>
                  <a:cubicBezTo>
                    <a:pt x="4637" y="1120"/>
                    <a:pt x="4653" y="1136"/>
                    <a:pt x="4666" y="1159"/>
                  </a:cubicBezTo>
                  <a:cubicBezTo>
                    <a:pt x="4682" y="1183"/>
                    <a:pt x="4693" y="1211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2"/>
                    <a:pt x="4722" y="1432"/>
                    <a:pt x="4711" y="1489"/>
                  </a:cubicBezTo>
                  <a:cubicBezTo>
                    <a:pt x="4693" y="1552"/>
                    <a:pt x="4671" y="1614"/>
                    <a:pt x="4637" y="1689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8" y="1734"/>
                    <a:pt x="4603" y="1757"/>
                    <a:pt x="4603" y="1779"/>
                  </a:cubicBezTo>
                  <a:cubicBezTo>
                    <a:pt x="4598" y="1818"/>
                    <a:pt x="4608" y="1852"/>
                    <a:pt x="4637" y="1881"/>
                  </a:cubicBezTo>
                  <a:cubicBezTo>
                    <a:pt x="4659" y="1915"/>
                    <a:pt x="4705" y="1933"/>
                    <a:pt x="4745" y="1933"/>
                  </a:cubicBezTo>
                  <a:cubicBezTo>
                    <a:pt x="4768" y="1933"/>
                    <a:pt x="4784" y="1927"/>
                    <a:pt x="4802" y="1915"/>
                  </a:cubicBezTo>
                  <a:cubicBezTo>
                    <a:pt x="4887" y="1870"/>
                    <a:pt x="4955" y="1830"/>
                    <a:pt x="5028" y="1807"/>
                  </a:cubicBezTo>
                  <a:cubicBezTo>
                    <a:pt x="5136" y="1768"/>
                    <a:pt x="5245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44"/>
                  </a:cubicBezTo>
                  <a:cubicBezTo>
                    <a:pt x="5558" y="1757"/>
                    <a:pt x="5586" y="1762"/>
                    <a:pt x="5614" y="1773"/>
                  </a:cubicBezTo>
                  <a:cubicBezTo>
                    <a:pt x="5626" y="1779"/>
                    <a:pt x="5631" y="1791"/>
                    <a:pt x="5654" y="1802"/>
                  </a:cubicBezTo>
                  <a:lnTo>
                    <a:pt x="5665" y="1818"/>
                  </a:lnTo>
                  <a:cubicBezTo>
                    <a:pt x="5671" y="1825"/>
                    <a:pt x="5671" y="1830"/>
                    <a:pt x="5676" y="1836"/>
                  </a:cubicBezTo>
                  <a:cubicBezTo>
                    <a:pt x="5676" y="1841"/>
                    <a:pt x="5676" y="1852"/>
                    <a:pt x="5682" y="1859"/>
                  </a:cubicBezTo>
                  <a:cubicBezTo>
                    <a:pt x="5682" y="1870"/>
                    <a:pt x="5676" y="1881"/>
                    <a:pt x="5676" y="1893"/>
                  </a:cubicBezTo>
                  <a:cubicBezTo>
                    <a:pt x="5665" y="1920"/>
                    <a:pt x="5660" y="1944"/>
                    <a:pt x="5648" y="1972"/>
                  </a:cubicBezTo>
                  <a:cubicBezTo>
                    <a:pt x="5620" y="2023"/>
                    <a:pt x="5579" y="2080"/>
                    <a:pt x="5524" y="2148"/>
                  </a:cubicBezTo>
                  <a:lnTo>
                    <a:pt x="5421" y="2250"/>
                  </a:lnTo>
                  <a:cubicBezTo>
                    <a:pt x="5369" y="2302"/>
                    <a:pt x="5353" y="2376"/>
                    <a:pt x="5382" y="2444"/>
                  </a:cubicBezTo>
                  <a:cubicBezTo>
                    <a:pt x="5398" y="2466"/>
                    <a:pt x="5416" y="2484"/>
                    <a:pt x="5438" y="2500"/>
                  </a:cubicBezTo>
                  <a:cubicBezTo>
                    <a:pt x="5461" y="2518"/>
                    <a:pt x="5489" y="2529"/>
                    <a:pt x="5529" y="2529"/>
                  </a:cubicBezTo>
                  <a:cubicBezTo>
                    <a:pt x="5540" y="2529"/>
                    <a:pt x="5552" y="2529"/>
                    <a:pt x="5563" y="2523"/>
                  </a:cubicBezTo>
                  <a:cubicBezTo>
                    <a:pt x="5597" y="2518"/>
                    <a:pt x="5631" y="2518"/>
                    <a:pt x="5671" y="2512"/>
                  </a:cubicBezTo>
                  <a:lnTo>
                    <a:pt x="5915" y="2512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7" y="2529"/>
                    <a:pt x="6177" y="2541"/>
                  </a:cubicBezTo>
                  <a:cubicBezTo>
                    <a:pt x="6295" y="2563"/>
                    <a:pt x="6392" y="2597"/>
                    <a:pt x="6478" y="2636"/>
                  </a:cubicBezTo>
                  <a:cubicBezTo>
                    <a:pt x="6541" y="2670"/>
                    <a:pt x="6591" y="2705"/>
                    <a:pt x="6643" y="2745"/>
                  </a:cubicBezTo>
                  <a:cubicBezTo>
                    <a:pt x="6677" y="2785"/>
                    <a:pt x="6705" y="2814"/>
                    <a:pt x="6728" y="2848"/>
                  </a:cubicBezTo>
                  <a:cubicBezTo>
                    <a:pt x="6745" y="2882"/>
                    <a:pt x="6767" y="2916"/>
                    <a:pt x="6780" y="2955"/>
                  </a:cubicBezTo>
                  <a:cubicBezTo>
                    <a:pt x="6796" y="2995"/>
                    <a:pt x="6801" y="3045"/>
                    <a:pt x="6814" y="3103"/>
                  </a:cubicBezTo>
                  <a:cubicBezTo>
                    <a:pt x="6814" y="3142"/>
                    <a:pt x="6807" y="3189"/>
                    <a:pt x="6801" y="3228"/>
                  </a:cubicBezTo>
                  <a:cubicBezTo>
                    <a:pt x="6796" y="3257"/>
                    <a:pt x="6785" y="3291"/>
                    <a:pt x="6773" y="3318"/>
                  </a:cubicBezTo>
                  <a:cubicBezTo>
                    <a:pt x="6756" y="3341"/>
                    <a:pt x="6739" y="3365"/>
                    <a:pt x="6722" y="3393"/>
                  </a:cubicBezTo>
                  <a:cubicBezTo>
                    <a:pt x="6699" y="3415"/>
                    <a:pt x="6670" y="3438"/>
                    <a:pt x="6643" y="3461"/>
                  </a:cubicBezTo>
                  <a:cubicBezTo>
                    <a:pt x="6609" y="3478"/>
                    <a:pt x="6568" y="3501"/>
                    <a:pt x="6518" y="3517"/>
                  </a:cubicBezTo>
                  <a:cubicBezTo>
                    <a:pt x="6455" y="3540"/>
                    <a:pt x="6376" y="3557"/>
                    <a:pt x="6290" y="3564"/>
                  </a:cubicBezTo>
                  <a:cubicBezTo>
                    <a:pt x="6274" y="3569"/>
                    <a:pt x="6256" y="3569"/>
                    <a:pt x="6239" y="3569"/>
                  </a:cubicBezTo>
                  <a:cubicBezTo>
                    <a:pt x="6177" y="3569"/>
                    <a:pt x="6103" y="3557"/>
                    <a:pt x="6023" y="3546"/>
                  </a:cubicBezTo>
                  <a:lnTo>
                    <a:pt x="6006" y="3546"/>
                  </a:lnTo>
                  <a:cubicBezTo>
                    <a:pt x="5961" y="3546"/>
                    <a:pt x="5915" y="3585"/>
                    <a:pt x="5899" y="3625"/>
                  </a:cubicBezTo>
                  <a:cubicBezTo>
                    <a:pt x="5893" y="3659"/>
                    <a:pt x="5893" y="3693"/>
                    <a:pt x="5904" y="3722"/>
                  </a:cubicBezTo>
                  <a:cubicBezTo>
                    <a:pt x="5920" y="3745"/>
                    <a:pt x="5944" y="3774"/>
                    <a:pt x="5972" y="3779"/>
                  </a:cubicBezTo>
                  <a:cubicBezTo>
                    <a:pt x="6001" y="3802"/>
                    <a:pt x="6029" y="3819"/>
                    <a:pt x="6057" y="3842"/>
                  </a:cubicBezTo>
                  <a:cubicBezTo>
                    <a:pt x="6085" y="3871"/>
                    <a:pt x="6114" y="3898"/>
                    <a:pt x="6132" y="3932"/>
                  </a:cubicBezTo>
                  <a:cubicBezTo>
                    <a:pt x="6154" y="3961"/>
                    <a:pt x="6171" y="3995"/>
                    <a:pt x="6188" y="4034"/>
                  </a:cubicBezTo>
                  <a:cubicBezTo>
                    <a:pt x="6193" y="4063"/>
                    <a:pt x="6200" y="4091"/>
                    <a:pt x="6205" y="4120"/>
                  </a:cubicBezTo>
                  <a:cubicBezTo>
                    <a:pt x="6205" y="4160"/>
                    <a:pt x="6200" y="4205"/>
                    <a:pt x="6193" y="4246"/>
                  </a:cubicBezTo>
                  <a:cubicBezTo>
                    <a:pt x="6182" y="4296"/>
                    <a:pt x="6166" y="4341"/>
                    <a:pt x="6143" y="4387"/>
                  </a:cubicBezTo>
                  <a:cubicBezTo>
                    <a:pt x="6119" y="4432"/>
                    <a:pt x="6085" y="4477"/>
                    <a:pt x="6051" y="4524"/>
                  </a:cubicBezTo>
                  <a:cubicBezTo>
                    <a:pt x="6012" y="4563"/>
                    <a:pt x="5972" y="4603"/>
                    <a:pt x="5920" y="4637"/>
                  </a:cubicBezTo>
                  <a:cubicBezTo>
                    <a:pt x="5881" y="4666"/>
                    <a:pt x="5836" y="4689"/>
                    <a:pt x="5784" y="4705"/>
                  </a:cubicBezTo>
                  <a:cubicBezTo>
                    <a:pt x="5744" y="4716"/>
                    <a:pt x="5705" y="4723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8"/>
                    <a:pt x="5529" y="4723"/>
                  </a:cubicBezTo>
                  <a:cubicBezTo>
                    <a:pt x="5484" y="4711"/>
                    <a:pt x="5443" y="4694"/>
                    <a:pt x="5398" y="4676"/>
                  </a:cubicBezTo>
                  <a:cubicBezTo>
                    <a:pt x="5353" y="4648"/>
                    <a:pt x="5307" y="4621"/>
                    <a:pt x="5262" y="4580"/>
                  </a:cubicBezTo>
                  <a:cubicBezTo>
                    <a:pt x="5238" y="4563"/>
                    <a:pt x="5222" y="4546"/>
                    <a:pt x="5204" y="4529"/>
                  </a:cubicBezTo>
                  <a:cubicBezTo>
                    <a:pt x="5183" y="4501"/>
                    <a:pt x="5154" y="4490"/>
                    <a:pt x="5120" y="4490"/>
                  </a:cubicBezTo>
                  <a:cubicBezTo>
                    <a:pt x="5102" y="4490"/>
                    <a:pt x="5086" y="4490"/>
                    <a:pt x="5068" y="4501"/>
                  </a:cubicBezTo>
                  <a:cubicBezTo>
                    <a:pt x="5023" y="4524"/>
                    <a:pt x="5000" y="4569"/>
                    <a:pt x="5012" y="4626"/>
                  </a:cubicBezTo>
                  <a:lnTo>
                    <a:pt x="5012" y="4642"/>
                  </a:lnTo>
                  <a:lnTo>
                    <a:pt x="5012" y="4660"/>
                  </a:lnTo>
                  <a:cubicBezTo>
                    <a:pt x="5018" y="4705"/>
                    <a:pt x="5012" y="4750"/>
                    <a:pt x="5007" y="4791"/>
                  </a:cubicBezTo>
                  <a:cubicBezTo>
                    <a:pt x="4994" y="4831"/>
                    <a:pt x="4983" y="4865"/>
                    <a:pt x="4966" y="4893"/>
                  </a:cubicBezTo>
                  <a:cubicBezTo>
                    <a:pt x="4955" y="4921"/>
                    <a:pt x="4938" y="4949"/>
                    <a:pt x="4915" y="4978"/>
                  </a:cubicBezTo>
                  <a:cubicBezTo>
                    <a:pt x="4892" y="5001"/>
                    <a:pt x="4863" y="5030"/>
                    <a:pt x="4824" y="5052"/>
                  </a:cubicBezTo>
                  <a:cubicBezTo>
                    <a:pt x="4790" y="5075"/>
                    <a:pt x="4756" y="5091"/>
                    <a:pt x="4722" y="5103"/>
                  </a:cubicBezTo>
                  <a:cubicBezTo>
                    <a:pt x="4682" y="5114"/>
                    <a:pt x="4643" y="5125"/>
                    <a:pt x="4591" y="5132"/>
                  </a:cubicBezTo>
                  <a:lnTo>
                    <a:pt x="4569" y="5132"/>
                  </a:lnTo>
                  <a:cubicBezTo>
                    <a:pt x="4529" y="5132"/>
                    <a:pt x="4488" y="5125"/>
                    <a:pt x="4449" y="5120"/>
                  </a:cubicBezTo>
                  <a:cubicBezTo>
                    <a:pt x="4398" y="5109"/>
                    <a:pt x="4352" y="5091"/>
                    <a:pt x="4312" y="5069"/>
                  </a:cubicBezTo>
                  <a:cubicBezTo>
                    <a:pt x="4267" y="5046"/>
                    <a:pt x="4222" y="5017"/>
                    <a:pt x="4176" y="4983"/>
                  </a:cubicBezTo>
                  <a:cubicBezTo>
                    <a:pt x="4086" y="4893"/>
                    <a:pt x="4006" y="4791"/>
                    <a:pt x="3955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5" y="4529"/>
                    <a:pt x="3819" y="4518"/>
                  </a:cubicBezTo>
                  <a:cubicBezTo>
                    <a:pt x="3796" y="4501"/>
                    <a:pt x="3772" y="4495"/>
                    <a:pt x="3738" y="4495"/>
                  </a:cubicBezTo>
                  <a:cubicBezTo>
                    <a:pt x="3682" y="4495"/>
                    <a:pt x="3631" y="4529"/>
                    <a:pt x="3609" y="4586"/>
                  </a:cubicBezTo>
                  <a:cubicBezTo>
                    <a:pt x="3580" y="4676"/>
                    <a:pt x="3552" y="4757"/>
                    <a:pt x="3512" y="4825"/>
                  </a:cubicBezTo>
                  <a:cubicBezTo>
                    <a:pt x="3466" y="4915"/>
                    <a:pt x="3410" y="5001"/>
                    <a:pt x="3352" y="5075"/>
                  </a:cubicBezTo>
                  <a:cubicBezTo>
                    <a:pt x="3302" y="5125"/>
                    <a:pt x="3250" y="5166"/>
                    <a:pt x="3200" y="5200"/>
                  </a:cubicBezTo>
                  <a:cubicBezTo>
                    <a:pt x="3159" y="5227"/>
                    <a:pt x="3119" y="5251"/>
                    <a:pt x="3069" y="5268"/>
                  </a:cubicBezTo>
                  <a:cubicBezTo>
                    <a:pt x="3035" y="5279"/>
                    <a:pt x="2995" y="5290"/>
                    <a:pt x="2943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12" y="5285"/>
                  </a:cubicBezTo>
                  <a:cubicBezTo>
                    <a:pt x="2767" y="5274"/>
                    <a:pt x="2722" y="5256"/>
                    <a:pt x="2676" y="5240"/>
                  </a:cubicBezTo>
                  <a:cubicBezTo>
                    <a:pt x="2626" y="5211"/>
                    <a:pt x="2579" y="5177"/>
                    <a:pt x="2529" y="5137"/>
                  </a:cubicBezTo>
                  <a:cubicBezTo>
                    <a:pt x="2477" y="5086"/>
                    <a:pt x="2426" y="5030"/>
                    <a:pt x="2381" y="4967"/>
                  </a:cubicBezTo>
                  <a:cubicBezTo>
                    <a:pt x="2324" y="4876"/>
                    <a:pt x="2279" y="4784"/>
                    <a:pt x="2245" y="4676"/>
                  </a:cubicBezTo>
                  <a:lnTo>
                    <a:pt x="2222" y="4614"/>
                  </a:lnTo>
                  <a:cubicBezTo>
                    <a:pt x="2211" y="4580"/>
                    <a:pt x="2193" y="4552"/>
                    <a:pt x="2170" y="4535"/>
                  </a:cubicBezTo>
                  <a:cubicBezTo>
                    <a:pt x="2148" y="4518"/>
                    <a:pt x="2125" y="4511"/>
                    <a:pt x="2096" y="4511"/>
                  </a:cubicBezTo>
                  <a:cubicBezTo>
                    <a:pt x="2091" y="4511"/>
                    <a:pt x="2080" y="4511"/>
                    <a:pt x="2075" y="4518"/>
                  </a:cubicBezTo>
                  <a:cubicBezTo>
                    <a:pt x="2040" y="4524"/>
                    <a:pt x="2006" y="4546"/>
                    <a:pt x="1989" y="4574"/>
                  </a:cubicBezTo>
                  <a:cubicBezTo>
                    <a:pt x="1972" y="4603"/>
                    <a:pt x="1965" y="4637"/>
                    <a:pt x="1972" y="4666"/>
                  </a:cubicBezTo>
                  <a:lnTo>
                    <a:pt x="1983" y="4711"/>
                  </a:lnTo>
                  <a:cubicBezTo>
                    <a:pt x="1994" y="4734"/>
                    <a:pt x="2000" y="4762"/>
                    <a:pt x="2006" y="4797"/>
                  </a:cubicBezTo>
                  <a:cubicBezTo>
                    <a:pt x="2000" y="4831"/>
                    <a:pt x="1989" y="4865"/>
                    <a:pt x="1978" y="4893"/>
                  </a:cubicBezTo>
                  <a:cubicBezTo>
                    <a:pt x="1960" y="4921"/>
                    <a:pt x="1944" y="4944"/>
                    <a:pt x="1920" y="4972"/>
                  </a:cubicBezTo>
                  <a:cubicBezTo>
                    <a:pt x="1904" y="4996"/>
                    <a:pt x="1875" y="5012"/>
                    <a:pt x="1847" y="5035"/>
                  </a:cubicBezTo>
                  <a:cubicBezTo>
                    <a:pt x="1818" y="5052"/>
                    <a:pt x="1784" y="5069"/>
                    <a:pt x="1750" y="5080"/>
                  </a:cubicBezTo>
                  <a:cubicBezTo>
                    <a:pt x="1716" y="5091"/>
                    <a:pt x="1671" y="5103"/>
                    <a:pt x="1614" y="5109"/>
                  </a:cubicBezTo>
                  <a:lnTo>
                    <a:pt x="1590" y="5109"/>
                  </a:lnTo>
                  <a:cubicBezTo>
                    <a:pt x="1556" y="5109"/>
                    <a:pt x="1517" y="5103"/>
                    <a:pt x="1472" y="5098"/>
                  </a:cubicBezTo>
                  <a:cubicBezTo>
                    <a:pt x="1432" y="5086"/>
                    <a:pt x="1393" y="5075"/>
                    <a:pt x="1346" y="5057"/>
                  </a:cubicBezTo>
                  <a:cubicBezTo>
                    <a:pt x="1318" y="5041"/>
                    <a:pt x="1290" y="5017"/>
                    <a:pt x="1256" y="4996"/>
                  </a:cubicBezTo>
                  <a:cubicBezTo>
                    <a:pt x="1239" y="4978"/>
                    <a:pt x="1215" y="4955"/>
                    <a:pt x="1199" y="4921"/>
                  </a:cubicBezTo>
                  <a:cubicBezTo>
                    <a:pt x="1181" y="4899"/>
                    <a:pt x="1165" y="4870"/>
                    <a:pt x="1159" y="4842"/>
                  </a:cubicBezTo>
                  <a:cubicBezTo>
                    <a:pt x="1142" y="4807"/>
                    <a:pt x="1136" y="4768"/>
                    <a:pt x="1131" y="4728"/>
                  </a:cubicBezTo>
                  <a:cubicBezTo>
                    <a:pt x="1131" y="4700"/>
                    <a:pt x="1131" y="4676"/>
                    <a:pt x="1136" y="4648"/>
                  </a:cubicBezTo>
                  <a:cubicBezTo>
                    <a:pt x="1136" y="4626"/>
                    <a:pt x="1131" y="4608"/>
                    <a:pt x="1113" y="4592"/>
                  </a:cubicBezTo>
                  <a:cubicBezTo>
                    <a:pt x="1102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0"/>
                    <a:pt x="932" y="4592"/>
                    <a:pt x="869" y="4603"/>
                  </a:cubicBezTo>
                  <a:lnTo>
                    <a:pt x="829" y="4603"/>
                  </a:lnTo>
                  <a:cubicBezTo>
                    <a:pt x="790" y="4603"/>
                    <a:pt x="745" y="4597"/>
                    <a:pt x="693" y="4586"/>
                  </a:cubicBezTo>
                  <a:cubicBezTo>
                    <a:pt x="636" y="4574"/>
                    <a:pt x="580" y="4558"/>
                    <a:pt x="534" y="4535"/>
                  </a:cubicBezTo>
                  <a:cubicBezTo>
                    <a:pt x="483" y="4506"/>
                    <a:pt x="431" y="4472"/>
                    <a:pt x="386" y="4432"/>
                  </a:cubicBezTo>
                  <a:cubicBezTo>
                    <a:pt x="341" y="4387"/>
                    <a:pt x="307" y="4348"/>
                    <a:pt x="273" y="4301"/>
                  </a:cubicBezTo>
                  <a:cubicBezTo>
                    <a:pt x="239" y="4246"/>
                    <a:pt x="210" y="4194"/>
                    <a:pt x="193" y="4143"/>
                  </a:cubicBezTo>
                  <a:cubicBezTo>
                    <a:pt x="176" y="4097"/>
                    <a:pt x="165" y="4052"/>
                    <a:pt x="159" y="4007"/>
                  </a:cubicBezTo>
                  <a:cubicBezTo>
                    <a:pt x="159" y="3973"/>
                    <a:pt x="165" y="3939"/>
                    <a:pt x="171" y="3905"/>
                  </a:cubicBezTo>
                  <a:cubicBezTo>
                    <a:pt x="171" y="3887"/>
                    <a:pt x="176" y="3871"/>
                    <a:pt x="187" y="3853"/>
                  </a:cubicBezTo>
                  <a:cubicBezTo>
                    <a:pt x="187" y="3847"/>
                    <a:pt x="193" y="3842"/>
                    <a:pt x="205" y="3819"/>
                  </a:cubicBezTo>
                  <a:cubicBezTo>
                    <a:pt x="216" y="3813"/>
                    <a:pt x="221" y="3808"/>
                    <a:pt x="234" y="3802"/>
                  </a:cubicBezTo>
                  <a:cubicBezTo>
                    <a:pt x="239" y="3796"/>
                    <a:pt x="250" y="3790"/>
                    <a:pt x="261" y="3785"/>
                  </a:cubicBezTo>
                  <a:cubicBezTo>
                    <a:pt x="273" y="3785"/>
                    <a:pt x="289" y="3779"/>
                    <a:pt x="313" y="3774"/>
                  </a:cubicBezTo>
                  <a:cubicBezTo>
                    <a:pt x="336" y="3774"/>
                    <a:pt x="358" y="3779"/>
                    <a:pt x="392" y="3779"/>
                  </a:cubicBezTo>
                  <a:cubicBezTo>
                    <a:pt x="420" y="3779"/>
                    <a:pt x="449" y="3761"/>
                    <a:pt x="460" y="3734"/>
                  </a:cubicBezTo>
                  <a:cubicBezTo>
                    <a:pt x="472" y="3700"/>
                    <a:pt x="465" y="3671"/>
                    <a:pt x="449" y="3648"/>
                  </a:cubicBezTo>
                  <a:cubicBezTo>
                    <a:pt x="420" y="3620"/>
                    <a:pt x="392" y="3585"/>
                    <a:pt x="363" y="3546"/>
                  </a:cubicBezTo>
                  <a:cubicBezTo>
                    <a:pt x="329" y="3489"/>
                    <a:pt x="302" y="3433"/>
                    <a:pt x="279" y="3375"/>
                  </a:cubicBezTo>
                  <a:cubicBezTo>
                    <a:pt x="268" y="3336"/>
                    <a:pt x="255" y="3284"/>
                    <a:pt x="244" y="3223"/>
                  </a:cubicBezTo>
                  <a:cubicBezTo>
                    <a:pt x="244" y="3171"/>
                    <a:pt x="250" y="3120"/>
                    <a:pt x="261" y="3069"/>
                  </a:cubicBezTo>
                  <a:cubicBezTo>
                    <a:pt x="273" y="3018"/>
                    <a:pt x="289" y="2966"/>
                    <a:pt x="313" y="2921"/>
                  </a:cubicBezTo>
                  <a:cubicBezTo>
                    <a:pt x="336" y="2875"/>
                    <a:pt x="363" y="2835"/>
                    <a:pt x="397" y="2785"/>
                  </a:cubicBezTo>
                  <a:cubicBezTo>
                    <a:pt x="438" y="2745"/>
                    <a:pt x="478" y="2711"/>
                    <a:pt x="523" y="2683"/>
                  </a:cubicBezTo>
                  <a:cubicBezTo>
                    <a:pt x="568" y="2654"/>
                    <a:pt x="609" y="2631"/>
                    <a:pt x="654" y="2614"/>
                  </a:cubicBezTo>
                  <a:cubicBezTo>
                    <a:pt x="704" y="2602"/>
                    <a:pt x="756" y="2591"/>
                    <a:pt x="819" y="2580"/>
                  </a:cubicBezTo>
                  <a:lnTo>
                    <a:pt x="847" y="2580"/>
                  </a:lnTo>
                  <a:cubicBezTo>
                    <a:pt x="887" y="2580"/>
                    <a:pt x="937" y="2586"/>
                    <a:pt x="984" y="2597"/>
                  </a:cubicBezTo>
                  <a:cubicBezTo>
                    <a:pt x="1034" y="2609"/>
                    <a:pt x="1079" y="2625"/>
                    <a:pt x="1131" y="2643"/>
                  </a:cubicBezTo>
                  <a:cubicBezTo>
                    <a:pt x="1142" y="2649"/>
                    <a:pt x="1154" y="2649"/>
                    <a:pt x="1170" y="2649"/>
                  </a:cubicBezTo>
                  <a:cubicBezTo>
                    <a:pt x="1199" y="2649"/>
                    <a:pt x="1228" y="2636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4"/>
                  </a:cubicBezTo>
                  <a:cubicBezTo>
                    <a:pt x="1210" y="2295"/>
                    <a:pt x="1181" y="2177"/>
                    <a:pt x="1170" y="2046"/>
                  </a:cubicBezTo>
                  <a:cubicBezTo>
                    <a:pt x="1165" y="1899"/>
                    <a:pt x="1176" y="1757"/>
                    <a:pt x="1205" y="1608"/>
                  </a:cubicBezTo>
                  <a:cubicBezTo>
                    <a:pt x="1228" y="1495"/>
                    <a:pt x="1267" y="1382"/>
                    <a:pt x="1318" y="1279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2"/>
                    <a:pt x="1563" y="966"/>
                    <a:pt x="1619" y="926"/>
                  </a:cubicBezTo>
                  <a:cubicBezTo>
                    <a:pt x="1665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6" y="847"/>
                    <a:pt x="1915" y="853"/>
                  </a:cubicBezTo>
                  <a:cubicBezTo>
                    <a:pt x="1965" y="863"/>
                    <a:pt x="2006" y="881"/>
                    <a:pt x="2051" y="910"/>
                  </a:cubicBezTo>
                  <a:cubicBezTo>
                    <a:pt x="2143" y="955"/>
                    <a:pt x="2233" y="1012"/>
                    <a:pt x="2290" y="1057"/>
                  </a:cubicBezTo>
                  <a:lnTo>
                    <a:pt x="2353" y="1097"/>
                  </a:lnTo>
                  <a:cubicBezTo>
                    <a:pt x="2375" y="1109"/>
                    <a:pt x="2392" y="1114"/>
                    <a:pt x="2416" y="1114"/>
                  </a:cubicBezTo>
                  <a:lnTo>
                    <a:pt x="2437" y="1114"/>
                  </a:lnTo>
                  <a:cubicBezTo>
                    <a:pt x="2466" y="1109"/>
                    <a:pt x="2506" y="1080"/>
                    <a:pt x="2518" y="1046"/>
                  </a:cubicBezTo>
                  <a:cubicBezTo>
                    <a:pt x="2540" y="938"/>
                    <a:pt x="2579" y="836"/>
                    <a:pt x="2636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5"/>
                    <a:pt x="2988" y="284"/>
                  </a:cubicBezTo>
                  <a:cubicBezTo>
                    <a:pt x="3035" y="257"/>
                    <a:pt x="3074" y="239"/>
                    <a:pt x="3108" y="228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1" y="0"/>
                    <a:pt x="3035" y="29"/>
                    <a:pt x="2949" y="74"/>
                  </a:cubicBezTo>
                  <a:cubicBezTo>
                    <a:pt x="2830" y="131"/>
                    <a:pt x="2733" y="222"/>
                    <a:pt x="2647" y="325"/>
                  </a:cubicBezTo>
                  <a:cubicBezTo>
                    <a:pt x="2568" y="420"/>
                    <a:pt x="2500" y="535"/>
                    <a:pt x="2437" y="648"/>
                  </a:cubicBezTo>
                  <a:cubicBezTo>
                    <a:pt x="2409" y="705"/>
                    <a:pt x="2381" y="768"/>
                    <a:pt x="2358" y="836"/>
                  </a:cubicBezTo>
                  <a:cubicBezTo>
                    <a:pt x="2285" y="784"/>
                    <a:pt x="2211" y="739"/>
                    <a:pt x="2130" y="700"/>
                  </a:cubicBezTo>
                  <a:cubicBezTo>
                    <a:pt x="2080" y="671"/>
                    <a:pt x="2028" y="653"/>
                    <a:pt x="1978" y="637"/>
                  </a:cubicBezTo>
                  <a:cubicBezTo>
                    <a:pt x="1934" y="626"/>
                    <a:pt x="1892" y="622"/>
                    <a:pt x="1849" y="622"/>
                  </a:cubicBezTo>
                  <a:cubicBezTo>
                    <a:pt x="1824" y="622"/>
                    <a:pt x="1799" y="623"/>
                    <a:pt x="1773" y="625"/>
                  </a:cubicBezTo>
                  <a:cubicBezTo>
                    <a:pt x="1710" y="632"/>
                    <a:pt x="1653" y="653"/>
                    <a:pt x="1597" y="677"/>
                  </a:cubicBezTo>
                  <a:cubicBezTo>
                    <a:pt x="1522" y="711"/>
                    <a:pt x="1449" y="761"/>
                    <a:pt x="1386" y="818"/>
                  </a:cubicBezTo>
                  <a:cubicBezTo>
                    <a:pt x="1290" y="898"/>
                    <a:pt x="1210" y="1000"/>
                    <a:pt x="1147" y="1109"/>
                  </a:cubicBezTo>
                  <a:cubicBezTo>
                    <a:pt x="1018" y="1330"/>
                    <a:pt x="955" y="1586"/>
                    <a:pt x="937" y="1841"/>
                  </a:cubicBezTo>
                  <a:cubicBezTo>
                    <a:pt x="926" y="2017"/>
                    <a:pt x="943" y="2188"/>
                    <a:pt x="984" y="2358"/>
                  </a:cubicBezTo>
                  <a:cubicBezTo>
                    <a:pt x="943" y="2353"/>
                    <a:pt x="901" y="2349"/>
                    <a:pt x="859" y="2349"/>
                  </a:cubicBezTo>
                  <a:cubicBezTo>
                    <a:pt x="779" y="2349"/>
                    <a:pt x="699" y="2361"/>
                    <a:pt x="625" y="2387"/>
                  </a:cubicBezTo>
                  <a:cubicBezTo>
                    <a:pt x="444" y="2444"/>
                    <a:pt x="284" y="2557"/>
                    <a:pt x="176" y="2711"/>
                  </a:cubicBezTo>
                  <a:cubicBezTo>
                    <a:pt x="131" y="2785"/>
                    <a:pt x="90" y="2870"/>
                    <a:pt x="68" y="2950"/>
                  </a:cubicBezTo>
                  <a:cubicBezTo>
                    <a:pt x="40" y="3045"/>
                    <a:pt x="34" y="3142"/>
                    <a:pt x="45" y="3245"/>
                  </a:cubicBezTo>
                  <a:cubicBezTo>
                    <a:pt x="51" y="3336"/>
                    <a:pt x="79" y="3420"/>
                    <a:pt x="119" y="3506"/>
                  </a:cubicBezTo>
                  <a:cubicBezTo>
                    <a:pt x="142" y="3551"/>
                    <a:pt x="171" y="3591"/>
                    <a:pt x="205" y="3632"/>
                  </a:cubicBezTo>
                  <a:cubicBezTo>
                    <a:pt x="193" y="3637"/>
                    <a:pt x="182" y="3643"/>
                    <a:pt x="171" y="3648"/>
                  </a:cubicBezTo>
                  <a:cubicBezTo>
                    <a:pt x="103" y="3677"/>
                    <a:pt x="56" y="3740"/>
                    <a:pt x="29" y="3808"/>
                  </a:cubicBezTo>
                  <a:cubicBezTo>
                    <a:pt x="0" y="3871"/>
                    <a:pt x="0" y="3950"/>
                    <a:pt x="6" y="4018"/>
                  </a:cubicBezTo>
                  <a:cubicBezTo>
                    <a:pt x="11" y="4102"/>
                    <a:pt x="34" y="4183"/>
                    <a:pt x="68" y="4256"/>
                  </a:cubicBezTo>
                  <a:cubicBezTo>
                    <a:pt x="142" y="4421"/>
                    <a:pt x="273" y="4569"/>
                    <a:pt x="431" y="4655"/>
                  </a:cubicBezTo>
                  <a:cubicBezTo>
                    <a:pt x="523" y="4705"/>
                    <a:pt x="619" y="4734"/>
                    <a:pt x="722" y="4750"/>
                  </a:cubicBezTo>
                  <a:cubicBezTo>
                    <a:pt x="755" y="4755"/>
                    <a:pt x="789" y="4757"/>
                    <a:pt x="822" y="4757"/>
                  </a:cubicBezTo>
                  <a:cubicBezTo>
                    <a:pt x="874" y="4757"/>
                    <a:pt x="926" y="4752"/>
                    <a:pt x="977" y="4745"/>
                  </a:cubicBezTo>
                  <a:cubicBezTo>
                    <a:pt x="989" y="4876"/>
                    <a:pt x="1034" y="5001"/>
                    <a:pt x="1131" y="5091"/>
                  </a:cubicBezTo>
                  <a:cubicBezTo>
                    <a:pt x="1239" y="5206"/>
                    <a:pt x="1393" y="5262"/>
                    <a:pt x="1545" y="5274"/>
                  </a:cubicBezTo>
                  <a:cubicBezTo>
                    <a:pt x="1561" y="5275"/>
                    <a:pt x="1577" y="5275"/>
                    <a:pt x="1592" y="5275"/>
                  </a:cubicBezTo>
                  <a:cubicBezTo>
                    <a:pt x="1735" y="5275"/>
                    <a:pt x="1870" y="5230"/>
                    <a:pt x="1983" y="5143"/>
                  </a:cubicBezTo>
                  <a:cubicBezTo>
                    <a:pt x="2028" y="5109"/>
                    <a:pt x="2068" y="5064"/>
                    <a:pt x="2102" y="5017"/>
                  </a:cubicBezTo>
                  <a:cubicBezTo>
                    <a:pt x="2159" y="5125"/>
                    <a:pt x="2233" y="5234"/>
                    <a:pt x="2324" y="5324"/>
                  </a:cubicBezTo>
                  <a:cubicBezTo>
                    <a:pt x="2471" y="5473"/>
                    <a:pt x="2671" y="5568"/>
                    <a:pt x="2886" y="5581"/>
                  </a:cubicBezTo>
                  <a:lnTo>
                    <a:pt x="2938" y="5581"/>
                  </a:lnTo>
                  <a:cubicBezTo>
                    <a:pt x="2909" y="5825"/>
                    <a:pt x="2870" y="6069"/>
                    <a:pt x="2830" y="6313"/>
                  </a:cubicBezTo>
                  <a:cubicBezTo>
                    <a:pt x="2807" y="6467"/>
                    <a:pt x="2784" y="6614"/>
                    <a:pt x="2767" y="6762"/>
                  </a:cubicBezTo>
                  <a:cubicBezTo>
                    <a:pt x="2744" y="6921"/>
                    <a:pt x="2728" y="7075"/>
                    <a:pt x="2728" y="7234"/>
                  </a:cubicBezTo>
                  <a:cubicBezTo>
                    <a:pt x="2728" y="7302"/>
                    <a:pt x="2773" y="7364"/>
                    <a:pt x="2846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6"/>
                    <a:pt x="2983" y="7251"/>
                  </a:cubicBezTo>
                  <a:cubicBezTo>
                    <a:pt x="2983" y="7212"/>
                    <a:pt x="2988" y="7171"/>
                    <a:pt x="2995" y="7131"/>
                  </a:cubicBezTo>
                  <a:lnTo>
                    <a:pt x="3001" y="7063"/>
                  </a:lnTo>
                  <a:lnTo>
                    <a:pt x="3006" y="7018"/>
                  </a:lnTo>
                  <a:cubicBezTo>
                    <a:pt x="3011" y="6944"/>
                    <a:pt x="3017" y="6876"/>
                    <a:pt x="3029" y="6803"/>
                  </a:cubicBezTo>
                  <a:cubicBezTo>
                    <a:pt x="3046" y="6648"/>
                    <a:pt x="3069" y="6489"/>
                    <a:pt x="3091" y="6336"/>
                  </a:cubicBezTo>
                  <a:cubicBezTo>
                    <a:pt x="3137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4" y="5489"/>
                    <a:pt x="3381" y="5432"/>
                    <a:pt x="3466" y="5358"/>
                  </a:cubicBezTo>
                  <a:cubicBezTo>
                    <a:pt x="3591" y="5256"/>
                    <a:pt x="3693" y="5114"/>
                    <a:pt x="3772" y="4938"/>
                  </a:cubicBezTo>
                  <a:lnTo>
                    <a:pt x="3779" y="4938"/>
                  </a:lnTo>
                  <a:lnTo>
                    <a:pt x="3801" y="4967"/>
                  </a:lnTo>
                  <a:cubicBezTo>
                    <a:pt x="3841" y="5017"/>
                    <a:pt x="3882" y="5064"/>
                    <a:pt x="3927" y="5114"/>
                  </a:cubicBezTo>
                  <a:lnTo>
                    <a:pt x="3932" y="5114"/>
                  </a:lnTo>
                  <a:cubicBezTo>
                    <a:pt x="3916" y="5256"/>
                    <a:pt x="3903" y="5398"/>
                    <a:pt x="3898" y="5547"/>
                  </a:cubicBezTo>
                  <a:cubicBezTo>
                    <a:pt x="3892" y="5728"/>
                    <a:pt x="3898" y="5922"/>
                    <a:pt x="3916" y="6137"/>
                  </a:cubicBezTo>
                  <a:cubicBezTo>
                    <a:pt x="3932" y="6342"/>
                    <a:pt x="3961" y="6535"/>
                    <a:pt x="3995" y="6717"/>
                  </a:cubicBezTo>
                  <a:cubicBezTo>
                    <a:pt x="4018" y="6813"/>
                    <a:pt x="4040" y="6910"/>
                    <a:pt x="4074" y="7007"/>
                  </a:cubicBezTo>
                  <a:cubicBezTo>
                    <a:pt x="4079" y="7029"/>
                    <a:pt x="4086" y="7052"/>
                    <a:pt x="4097" y="7081"/>
                  </a:cubicBezTo>
                  <a:cubicBezTo>
                    <a:pt x="4120" y="7149"/>
                    <a:pt x="4147" y="7223"/>
                    <a:pt x="4182" y="7285"/>
                  </a:cubicBezTo>
                  <a:cubicBezTo>
                    <a:pt x="4197" y="7324"/>
                    <a:pt x="4241" y="7350"/>
                    <a:pt x="4282" y="7350"/>
                  </a:cubicBezTo>
                  <a:cubicBezTo>
                    <a:pt x="4288" y="7350"/>
                    <a:pt x="4295" y="7350"/>
                    <a:pt x="4302" y="7348"/>
                  </a:cubicBezTo>
                  <a:cubicBezTo>
                    <a:pt x="4330" y="7341"/>
                    <a:pt x="4359" y="7325"/>
                    <a:pt x="4375" y="7302"/>
                  </a:cubicBezTo>
                  <a:cubicBezTo>
                    <a:pt x="4386" y="7280"/>
                    <a:pt x="4398" y="7239"/>
                    <a:pt x="4393" y="7217"/>
                  </a:cubicBezTo>
                  <a:cubicBezTo>
                    <a:pt x="4359" y="7109"/>
                    <a:pt x="4325" y="7007"/>
                    <a:pt x="4291" y="6898"/>
                  </a:cubicBezTo>
                  <a:cubicBezTo>
                    <a:pt x="4257" y="6785"/>
                    <a:pt x="4228" y="6672"/>
                    <a:pt x="4199" y="6552"/>
                  </a:cubicBezTo>
                  <a:cubicBezTo>
                    <a:pt x="4154" y="6325"/>
                    <a:pt x="4120" y="6098"/>
                    <a:pt x="4102" y="5870"/>
                  </a:cubicBezTo>
                  <a:lnTo>
                    <a:pt x="4102" y="5859"/>
                  </a:lnTo>
                  <a:cubicBezTo>
                    <a:pt x="4092" y="5660"/>
                    <a:pt x="4092" y="5461"/>
                    <a:pt x="4102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4" y="5388"/>
                    <a:pt x="4614" y="5387"/>
                  </a:cubicBezTo>
                  <a:cubicBezTo>
                    <a:pt x="4705" y="5382"/>
                    <a:pt x="4795" y="5353"/>
                    <a:pt x="4881" y="5313"/>
                  </a:cubicBezTo>
                  <a:cubicBezTo>
                    <a:pt x="4966" y="5268"/>
                    <a:pt x="5041" y="5211"/>
                    <a:pt x="5097" y="5137"/>
                  </a:cubicBezTo>
                  <a:cubicBezTo>
                    <a:pt x="5154" y="5064"/>
                    <a:pt x="5199" y="4983"/>
                    <a:pt x="5222" y="4899"/>
                  </a:cubicBezTo>
                  <a:cubicBezTo>
                    <a:pt x="5228" y="4881"/>
                    <a:pt x="5233" y="4865"/>
                    <a:pt x="5233" y="4847"/>
                  </a:cubicBezTo>
                  <a:cubicBezTo>
                    <a:pt x="5273" y="4870"/>
                    <a:pt x="5307" y="4893"/>
                    <a:pt x="5353" y="4910"/>
                  </a:cubicBezTo>
                  <a:cubicBezTo>
                    <a:pt x="5440" y="4948"/>
                    <a:pt x="5536" y="4963"/>
                    <a:pt x="5633" y="4963"/>
                  </a:cubicBezTo>
                  <a:cubicBezTo>
                    <a:pt x="5649" y="4963"/>
                    <a:pt x="5665" y="4962"/>
                    <a:pt x="5682" y="4962"/>
                  </a:cubicBezTo>
                  <a:cubicBezTo>
                    <a:pt x="5899" y="4944"/>
                    <a:pt x="6098" y="4825"/>
                    <a:pt x="6234" y="4666"/>
                  </a:cubicBezTo>
                  <a:cubicBezTo>
                    <a:pt x="6302" y="4586"/>
                    <a:pt x="6353" y="4501"/>
                    <a:pt x="6387" y="4404"/>
                  </a:cubicBezTo>
                  <a:cubicBezTo>
                    <a:pt x="6426" y="4307"/>
                    <a:pt x="6444" y="4194"/>
                    <a:pt x="6432" y="4086"/>
                  </a:cubicBezTo>
                  <a:cubicBezTo>
                    <a:pt x="6426" y="3989"/>
                    <a:pt x="6398" y="3892"/>
                    <a:pt x="6347" y="3813"/>
                  </a:cubicBezTo>
                  <a:cubicBezTo>
                    <a:pt x="6364" y="3813"/>
                    <a:pt x="6381" y="3808"/>
                    <a:pt x="6398" y="3808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6"/>
                    <a:pt x="6864" y="3625"/>
                    <a:pt x="6909" y="3580"/>
                  </a:cubicBezTo>
                  <a:cubicBezTo>
                    <a:pt x="6961" y="3523"/>
                    <a:pt x="7000" y="3467"/>
                    <a:pt x="7029" y="3399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92" y="3126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6" y="2398"/>
                  </a:cubicBezTo>
                  <a:cubicBezTo>
                    <a:pt x="6523" y="2336"/>
                    <a:pt x="6404" y="2290"/>
                    <a:pt x="6279" y="2261"/>
                  </a:cubicBezTo>
                  <a:cubicBezTo>
                    <a:pt x="6216" y="2245"/>
                    <a:pt x="6148" y="2234"/>
                    <a:pt x="6085" y="2222"/>
                  </a:cubicBezTo>
                  <a:cubicBezTo>
                    <a:pt x="6023" y="2211"/>
                    <a:pt x="5961" y="2200"/>
                    <a:pt x="5899" y="2193"/>
                  </a:cubicBezTo>
                  <a:cubicBezTo>
                    <a:pt x="5920" y="2154"/>
                    <a:pt x="5944" y="2109"/>
                    <a:pt x="5967" y="2064"/>
                  </a:cubicBezTo>
                  <a:cubicBezTo>
                    <a:pt x="5983" y="2017"/>
                    <a:pt x="5995" y="1972"/>
                    <a:pt x="6001" y="1927"/>
                  </a:cubicBezTo>
                  <a:cubicBezTo>
                    <a:pt x="6017" y="1841"/>
                    <a:pt x="6001" y="1757"/>
                    <a:pt x="5967" y="1682"/>
                  </a:cubicBezTo>
                  <a:cubicBezTo>
                    <a:pt x="5927" y="1608"/>
                    <a:pt x="5864" y="1545"/>
                    <a:pt x="5796" y="1506"/>
                  </a:cubicBezTo>
                  <a:cubicBezTo>
                    <a:pt x="5681" y="1438"/>
                    <a:pt x="5550" y="1415"/>
                    <a:pt x="5419" y="1415"/>
                  </a:cubicBezTo>
                  <a:cubicBezTo>
                    <a:pt x="5363" y="1415"/>
                    <a:pt x="5306" y="1420"/>
                    <a:pt x="5251" y="1427"/>
                  </a:cubicBezTo>
                  <a:cubicBezTo>
                    <a:pt x="5159" y="1438"/>
                    <a:pt x="5075" y="1466"/>
                    <a:pt x="4989" y="1495"/>
                  </a:cubicBezTo>
                  <a:cubicBezTo>
                    <a:pt x="4994" y="1416"/>
                    <a:pt x="4994" y="1330"/>
                    <a:pt x="4983" y="1251"/>
                  </a:cubicBezTo>
                  <a:cubicBezTo>
                    <a:pt x="4949" y="1091"/>
                    <a:pt x="4858" y="949"/>
                    <a:pt x="4716" y="858"/>
                  </a:cubicBezTo>
                  <a:cubicBezTo>
                    <a:pt x="4623" y="800"/>
                    <a:pt x="4511" y="773"/>
                    <a:pt x="4398" y="773"/>
                  </a:cubicBezTo>
                  <a:cubicBezTo>
                    <a:pt x="4346" y="773"/>
                    <a:pt x="4295" y="779"/>
                    <a:pt x="4244" y="790"/>
                  </a:cubicBezTo>
                  <a:cubicBezTo>
                    <a:pt x="4108" y="818"/>
                    <a:pt x="3989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4"/>
                    <a:pt x="3841" y="608"/>
                    <a:pt x="3807" y="488"/>
                  </a:cubicBezTo>
                  <a:cubicBezTo>
                    <a:pt x="3772" y="375"/>
                    <a:pt x="3722" y="267"/>
                    <a:pt x="3643" y="176"/>
                  </a:cubicBezTo>
                  <a:cubicBezTo>
                    <a:pt x="3552" y="79"/>
                    <a:pt x="3426" y="23"/>
                    <a:pt x="3290" y="6"/>
                  </a:cubicBezTo>
                  <a:cubicBezTo>
                    <a:pt x="3273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2"/>
            <p:cNvSpPr/>
            <p:nvPr/>
          </p:nvSpPr>
          <p:spPr>
            <a:xfrm flipH="1">
              <a:off x="1522478" y="3654246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1"/>
                  </a:moveTo>
                  <a:lnTo>
                    <a:pt x="187" y="96"/>
                  </a:lnTo>
                  <a:lnTo>
                    <a:pt x="193" y="142"/>
                  </a:lnTo>
                  <a:cubicBezTo>
                    <a:pt x="200" y="261"/>
                    <a:pt x="200" y="387"/>
                    <a:pt x="200" y="512"/>
                  </a:cubicBezTo>
                  <a:cubicBezTo>
                    <a:pt x="205" y="665"/>
                    <a:pt x="97" y="733"/>
                    <a:pt x="80" y="858"/>
                  </a:cubicBezTo>
                  <a:cubicBezTo>
                    <a:pt x="69" y="955"/>
                    <a:pt x="1" y="1273"/>
                    <a:pt x="35" y="1404"/>
                  </a:cubicBezTo>
                  <a:cubicBezTo>
                    <a:pt x="330" y="1465"/>
                    <a:pt x="541" y="1484"/>
                    <a:pt x="690" y="1484"/>
                  </a:cubicBezTo>
                  <a:cubicBezTo>
                    <a:pt x="961" y="1484"/>
                    <a:pt x="1029" y="1420"/>
                    <a:pt x="1029" y="1420"/>
                  </a:cubicBezTo>
                  <a:cubicBezTo>
                    <a:pt x="1018" y="1358"/>
                    <a:pt x="1006" y="1296"/>
                    <a:pt x="995" y="1228"/>
                  </a:cubicBezTo>
                  <a:cubicBezTo>
                    <a:pt x="966" y="1092"/>
                    <a:pt x="864" y="778"/>
                    <a:pt x="858" y="654"/>
                  </a:cubicBezTo>
                  <a:cubicBezTo>
                    <a:pt x="848" y="512"/>
                    <a:pt x="841" y="387"/>
                    <a:pt x="841" y="261"/>
                  </a:cubicBezTo>
                  <a:cubicBezTo>
                    <a:pt x="841" y="193"/>
                    <a:pt x="848" y="125"/>
                    <a:pt x="848" y="51"/>
                  </a:cubicBezTo>
                  <a:lnTo>
                    <a:pt x="848" y="51"/>
                  </a:lnTo>
                  <a:cubicBezTo>
                    <a:pt x="819" y="62"/>
                    <a:pt x="785" y="74"/>
                    <a:pt x="756" y="85"/>
                  </a:cubicBezTo>
                  <a:cubicBezTo>
                    <a:pt x="699" y="103"/>
                    <a:pt x="648" y="108"/>
                    <a:pt x="597" y="114"/>
                  </a:cubicBezTo>
                  <a:lnTo>
                    <a:pt x="557" y="114"/>
                  </a:lnTo>
                  <a:cubicBezTo>
                    <a:pt x="523" y="114"/>
                    <a:pt x="483" y="114"/>
                    <a:pt x="438" y="103"/>
                  </a:cubicBezTo>
                  <a:cubicBezTo>
                    <a:pt x="376" y="96"/>
                    <a:pt x="279" y="69"/>
                    <a:pt x="205" y="12"/>
                  </a:cubicBezTo>
                  <a:lnTo>
                    <a:pt x="193" y="6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2"/>
            <p:cNvSpPr/>
            <p:nvPr/>
          </p:nvSpPr>
          <p:spPr>
            <a:xfrm flipH="1">
              <a:off x="1429709" y="3486538"/>
              <a:ext cx="207311" cy="164060"/>
            </a:xfrm>
            <a:custGeom>
              <a:avLst/>
              <a:gdLst/>
              <a:ahLst/>
              <a:cxnLst/>
              <a:rect l="l" t="t" r="r" b="b"/>
              <a:pathLst>
                <a:path w="7046" h="5576" extrusionOk="0">
                  <a:moveTo>
                    <a:pt x="3148" y="0"/>
                  </a:moveTo>
                  <a:cubicBezTo>
                    <a:pt x="3120" y="7"/>
                    <a:pt x="3091" y="18"/>
                    <a:pt x="3064" y="29"/>
                  </a:cubicBezTo>
                  <a:cubicBezTo>
                    <a:pt x="3035" y="41"/>
                    <a:pt x="3006" y="57"/>
                    <a:pt x="2967" y="86"/>
                  </a:cubicBezTo>
                  <a:cubicBezTo>
                    <a:pt x="2933" y="115"/>
                    <a:pt x="2899" y="149"/>
                    <a:pt x="2865" y="188"/>
                  </a:cubicBezTo>
                  <a:cubicBezTo>
                    <a:pt x="2807" y="257"/>
                    <a:pt x="2762" y="341"/>
                    <a:pt x="2723" y="432"/>
                  </a:cubicBezTo>
                  <a:cubicBezTo>
                    <a:pt x="2671" y="558"/>
                    <a:pt x="2637" y="682"/>
                    <a:pt x="2614" y="807"/>
                  </a:cubicBezTo>
                  <a:cubicBezTo>
                    <a:pt x="2614" y="818"/>
                    <a:pt x="2614" y="836"/>
                    <a:pt x="2608" y="847"/>
                  </a:cubicBezTo>
                  <a:cubicBezTo>
                    <a:pt x="2608" y="876"/>
                    <a:pt x="2597" y="899"/>
                    <a:pt x="2574" y="915"/>
                  </a:cubicBezTo>
                  <a:cubicBezTo>
                    <a:pt x="2563" y="921"/>
                    <a:pt x="2546" y="927"/>
                    <a:pt x="2529" y="927"/>
                  </a:cubicBezTo>
                  <a:cubicBezTo>
                    <a:pt x="2518" y="927"/>
                    <a:pt x="2506" y="921"/>
                    <a:pt x="2495" y="915"/>
                  </a:cubicBezTo>
                  <a:cubicBezTo>
                    <a:pt x="2421" y="865"/>
                    <a:pt x="2353" y="825"/>
                    <a:pt x="2285" y="791"/>
                  </a:cubicBezTo>
                  <a:cubicBezTo>
                    <a:pt x="2233" y="773"/>
                    <a:pt x="2183" y="757"/>
                    <a:pt x="2136" y="750"/>
                  </a:cubicBezTo>
                  <a:cubicBezTo>
                    <a:pt x="2120" y="750"/>
                    <a:pt x="2102" y="745"/>
                    <a:pt x="2086" y="745"/>
                  </a:cubicBezTo>
                  <a:cubicBezTo>
                    <a:pt x="2075" y="745"/>
                    <a:pt x="2063" y="750"/>
                    <a:pt x="2046" y="750"/>
                  </a:cubicBezTo>
                  <a:cubicBezTo>
                    <a:pt x="2018" y="757"/>
                    <a:pt x="1995" y="762"/>
                    <a:pt x="1973" y="768"/>
                  </a:cubicBezTo>
                  <a:cubicBezTo>
                    <a:pt x="1950" y="779"/>
                    <a:pt x="1932" y="791"/>
                    <a:pt x="1910" y="802"/>
                  </a:cubicBezTo>
                  <a:cubicBezTo>
                    <a:pt x="1892" y="818"/>
                    <a:pt x="1876" y="836"/>
                    <a:pt x="1858" y="859"/>
                  </a:cubicBezTo>
                  <a:cubicBezTo>
                    <a:pt x="1842" y="881"/>
                    <a:pt x="1830" y="910"/>
                    <a:pt x="1813" y="938"/>
                  </a:cubicBezTo>
                  <a:cubicBezTo>
                    <a:pt x="1790" y="996"/>
                    <a:pt x="1774" y="1052"/>
                    <a:pt x="1768" y="1120"/>
                  </a:cubicBezTo>
                  <a:cubicBezTo>
                    <a:pt x="1756" y="1200"/>
                    <a:pt x="1756" y="1285"/>
                    <a:pt x="1761" y="1382"/>
                  </a:cubicBezTo>
                  <a:cubicBezTo>
                    <a:pt x="1768" y="1398"/>
                    <a:pt x="1756" y="1416"/>
                    <a:pt x="1745" y="1432"/>
                  </a:cubicBezTo>
                  <a:cubicBezTo>
                    <a:pt x="1727" y="1450"/>
                    <a:pt x="1705" y="1461"/>
                    <a:pt x="1682" y="1461"/>
                  </a:cubicBezTo>
                  <a:cubicBezTo>
                    <a:pt x="1666" y="1461"/>
                    <a:pt x="1654" y="1455"/>
                    <a:pt x="1643" y="1450"/>
                  </a:cubicBezTo>
                  <a:cubicBezTo>
                    <a:pt x="1609" y="1421"/>
                    <a:pt x="1569" y="1398"/>
                    <a:pt x="1523" y="1382"/>
                  </a:cubicBezTo>
                  <a:cubicBezTo>
                    <a:pt x="1467" y="1358"/>
                    <a:pt x="1404" y="1342"/>
                    <a:pt x="1341" y="1330"/>
                  </a:cubicBezTo>
                  <a:cubicBezTo>
                    <a:pt x="1307" y="1330"/>
                    <a:pt x="1279" y="1324"/>
                    <a:pt x="1245" y="1324"/>
                  </a:cubicBezTo>
                  <a:cubicBezTo>
                    <a:pt x="1210" y="1324"/>
                    <a:pt x="1171" y="1330"/>
                    <a:pt x="1137" y="1330"/>
                  </a:cubicBezTo>
                  <a:cubicBezTo>
                    <a:pt x="1069" y="1342"/>
                    <a:pt x="1006" y="1358"/>
                    <a:pt x="955" y="1382"/>
                  </a:cubicBezTo>
                  <a:cubicBezTo>
                    <a:pt x="916" y="1398"/>
                    <a:pt x="882" y="1421"/>
                    <a:pt x="848" y="1444"/>
                  </a:cubicBezTo>
                  <a:cubicBezTo>
                    <a:pt x="824" y="1461"/>
                    <a:pt x="807" y="1484"/>
                    <a:pt x="790" y="1500"/>
                  </a:cubicBezTo>
                  <a:cubicBezTo>
                    <a:pt x="773" y="1523"/>
                    <a:pt x="762" y="1541"/>
                    <a:pt x="756" y="1558"/>
                  </a:cubicBezTo>
                  <a:cubicBezTo>
                    <a:pt x="745" y="1581"/>
                    <a:pt x="739" y="1597"/>
                    <a:pt x="739" y="1615"/>
                  </a:cubicBezTo>
                  <a:cubicBezTo>
                    <a:pt x="733" y="1643"/>
                    <a:pt x="733" y="1660"/>
                    <a:pt x="739" y="1683"/>
                  </a:cubicBezTo>
                  <a:cubicBezTo>
                    <a:pt x="745" y="1712"/>
                    <a:pt x="751" y="1739"/>
                    <a:pt x="762" y="1768"/>
                  </a:cubicBezTo>
                  <a:cubicBezTo>
                    <a:pt x="773" y="1802"/>
                    <a:pt x="790" y="1830"/>
                    <a:pt x="814" y="1859"/>
                  </a:cubicBezTo>
                  <a:lnTo>
                    <a:pt x="835" y="1864"/>
                  </a:lnTo>
                  <a:lnTo>
                    <a:pt x="848" y="1870"/>
                  </a:lnTo>
                  <a:lnTo>
                    <a:pt x="869" y="1875"/>
                  </a:lnTo>
                  <a:cubicBezTo>
                    <a:pt x="916" y="1888"/>
                    <a:pt x="955" y="1904"/>
                    <a:pt x="995" y="1922"/>
                  </a:cubicBezTo>
                  <a:cubicBezTo>
                    <a:pt x="1029" y="1938"/>
                    <a:pt x="1058" y="1978"/>
                    <a:pt x="1063" y="2012"/>
                  </a:cubicBezTo>
                  <a:cubicBezTo>
                    <a:pt x="1074" y="2046"/>
                    <a:pt x="1069" y="2092"/>
                    <a:pt x="1045" y="2126"/>
                  </a:cubicBezTo>
                  <a:cubicBezTo>
                    <a:pt x="1024" y="2171"/>
                    <a:pt x="966" y="2200"/>
                    <a:pt x="916" y="2200"/>
                  </a:cubicBezTo>
                  <a:cubicBezTo>
                    <a:pt x="887" y="2200"/>
                    <a:pt x="864" y="2194"/>
                    <a:pt x="841" y="2182"/>
                  </a:cubicBezTo>
                  <a:cubicBezTo>
                    <a:pt x="814" y="2160"/>
                    <a:pt x="790" y="2148"/>
                    <a:pt x="762" y="2132"/>
                  </a:cubicBezTo>
                  <a:cubicBezTo>
                    <a:pt x="728" y="2121"/>
                    <a:pt x="688" y="2108"/>
                    <a:pt x="649" y="2103"/>
                  </a:cubicBezTo>
                  <a:cubicBezTo>
                    <a:pt x="625" y="2103"/>
                    <a:pt x="609" y="2098"/>
                    <a:pt x="586" y="2098"/>
                  </a:cubicBezTo>
                  <a:cubicBezTo>
                    <a:pt x="563" y="2098"/>
                    <a:pt x="541" y="2103"/>
                    <a:pt x="518" y="2103"/>
                  </a:cubicBezTo>
                  <a:cubicBezTo>
                    <a:pt x="473" y="2108"/>
                    <a:pt x="426" y="2126"/>
                    <a:pt x="392" y="2137"/>
                  </a:cubicBezTo>
                  <a:cubicBezTo>
                    <a:pt x="364" y="2148"/>
                    <a:pt x="336" y="2166"/>
                    <a:pt x="313" y="2182"/>
                  </a:cubicBezTo>
                  <a:cubicBezTo>
                    <a:pt x="290" y="2200"/>
                    <a:pt x="268" y="2223"/>
                    <a:pt x="245" y="2245"/>
                  </a:cubicBezTo>
                  <a:cubicBezTo>
                    <a:pt x="234" y="2263"/>
                    <a:pt x="222" y="2279"/>
                    <a:pt x="216" y="2297"/>
                  </a:cubicBezTo>
                  <a:cubicBezTo>
                    <a:pt x="211" y="2308"/>
                    <a:pt x="211" y="2319"/>
                    <a:pt x="205" y="2331"/>
                  </a:cubicBezTo>
                  <a:lnTo>
                    <a:pt x="205" y="2353"/>
                  </a:lnTo>
                  <a:lnTo>
                    <a:pt x="211" y="2365"/>
                  </a:lnTo>
                  <a:lnTo>
                    <a:pt x="211" y="2376"/>
                  </a:lnTo>
                  <a:cubicBezTo>
                    <a:pt x="216" y="2387"/>
                    <a:pt x="222" y="2394"/>
                    <a:pt x="227" y="2404"/>
                  </a:cubicBezTo>
                  <a:cubicBezTo>
                    <a:pt x="245" y="2421"/>
                    <a:pt x="256" y="2433"/>
                    <a:pt x="274" y="2449"/>
                  </a:cubicBezTo>
                  <a:cubicBezTo>
                    <a:pt x="313" y="2478"/>
                    <a:pt x="353" y="2501"/>
                    <a:pt x="404" y="2523"/>
                  </a:cubicBezTo>
                  <a:cubicBezTo>
                    <a:pt x="439" y="2535"/>
                    <a:pt x="460" y="2552"/>
                    <a:pt x="478" y="2580"/>
                  </a:cubicBezTo>
                  <a:cubicBezTo>
                    <a:pt x="494" y="2609"/>
                    <a:pt x="500" y="2643"/>
                    <a:pt x="489" y="2677"/>
                  </a:cubicBezTo>
                  <a:cubicBezTo>
                    <a:pt x="478" y="2734"/>
                    <a:pt x="426" y="2769"/>
                    <a:pt x="370" y="2774"/>
                  </a:cubicBezTo>
                  <a:cubicBezTo>
                    <a:pt x="347" y="2774"/>
                    <a:pt x="324" y="2774"/>
                    <a:pt x="302" y="2779"/>
                  </a:cubicBezTo>
                  <a:cubicBezTo>
                    <a:pt x="245" y="2790"/>
                    <a:pt x="193" y="2803"/>
                    <a:pt x="154" y="2819"/>
                  </a:cubicBezTo>
                  <a:cubicBezTo>
                    <a:pt x="125" y="2830"/>
                    <a:pt x="103" y="2842"/>
                    <a:pt x="80" y="2859"/>
                  </a:cubicBezTo>
                  <a:cubicBezTo>
                    <a:pt x="63" y="2871"/>
                    <a:pt x="51" y="2882"/>
                    <a:pt x="40" y="2898"/>
                  </a:cubicBezTo>
                  <a:cubicBezTo>
                    <a:pt x="29" y="2916"/>
                    <a:pt x="23" y="2927"/>
                    <a:pt x="17" y="2939"/>
                  </a:cubicBezTo>
                  <a:cubicBezTo>
                    <a:pt x="12" y="2955"/>
                    <a:pt x="6" y="2973"/>
                    <a:pt x="1" y="2989"/>
                  </a:cubicBezTo>
                  <a:lnTo>
                    <a:pt x="1" y="3058"/>
                  </a:lnTo>
                  <a:cubicBezTo>
                    <a:pt x="6" y="3086"/>
                    <a:pt x="17" y="3115"/>
                    <a:pt x="29" y="3144"/>
                  </a:cubicBezTo>
                  <a:cubicBezTo>
                    <a:pt x="46" y="3183"/>
                    <a:pt x="63" y="3217"/>
                    <a:pt x="91" y="3251"/>
                  </a:cubicBezTo>
                  <a:cubicBezTo>
                    <a:pt x="125" y="3296"/>
                    <a:pt x="159" y="3330"/>
                    <a:pt x="205" y="3370"/>
                  </a:cubicBezTo>
                  <a:cubicBezTo>
                    <a:pt x="256" y="3404"/>
                    <a:pt x="308" y="3433"/>
                    <a:pt x="358" y="3456"/>
                  </a:cubicBezTo>
                  <a:cubicBezTo>
                    <a:pt x="404" y="3478"/>
                    <a:pt x="449" y="3490"/>
                    <a:pt x="500" y="3501"/>
                  </a:cubicBezTo>
                  <a:cubicBezTo>
                    <a:pt x="557" y="3512"/>
                    <a:pt x="597" y="3569"/>
                    <a:pt x="597" y="3632"/>
                  </a:cubicBezTo>
                  <a:cubicBezTo>
                    <a:pt x="597" y="3682"/>
                    <a:pt x="575" y="3729"/>
                    <a:pt x="534" y="3750"/>
                  </a:cubicBezTo>
                  <a:cubicBezTo>
                    <a:pt x="489" y="3779"/>
                    <a:pt x="449" y="3808"/>
                    <a:pt x="410" y="3836"/>
                  </a:cubicBezTo>
                  <a:cubicBezTo>
                    <a:pt x="358" y="3876"/>
                    <a:pt x="319" y="3915"/>
                    <a:pt x="284" y="3962"/>
                  </a:cubicBezTo>
                  <a:cubicBezTo>
                    <a:pt x="268" y="3984"/>
                    <a:pt x="250" y="4007"/>
                    <a:pt x="239" y="4030"/>
                  </a:cubicBezTo>
                  <a:cubicBezTo>
                    <a:pt x="234" y="4046"/>
                    <a:pt x="227" y="4064"/>
                    <a:pt x="227" y="4080"/>
                  </a:cubicBezTo>
                  <a:cubicBezTo>
                    <a:pt x="222" y="4098"/>
                    <a:pt x="222" y="4109"/>
                    <a:pt x="227" y="4125"/>
                  </a:cubicBezTo>
                  <a:cubicBezTo>
                    <a:pt x="227" y="4143"/>
                    <a:pt x="234" y="4160"/>
                    <a:pt x="239" y="4177"/>
                  </a:cubicBezTo>
                  <a:cubicBezTo>
                    <a:pt x="250" y="4194"/>
                    <a:pt x="261" y="4217"/>
                    <a:pt x="274" y="4235"/>
                  </a:cubicBezTo>
                  <a:cubicBezTo>
                    <a:pt x="302" y="4262"/>
                    <a:pt x="329" y="4290"/>
                    <a:pt x="370" y="4325"/>
                  </a:cubicBezTo>
                  <a:cubicBezTo>
                    <a:pt x="432" y="4371"/>
                    <a:pt x="507" y="4411"/>
                    <a:pt x="586" y="4445"/>
                  </a:cubicBezTo>
                  <a:cubicBezTo>
                    <a:pt x="699" y="4495"/>
                    <a:pt x="824" y="4529"/>
                    <a:pt x="955" y="4547"/>
                  </a:cubicBezTo>
                  <a:cubicBezTo>
                    <a:pt x="1029" y="4558"/>
                    <a:pt x="1092" y="4558"/>
                    <a:pt x="1154" y="4558"/>
                  </a:cubicBezTo>
                  <a:lnTo>
                    <a:pt x="1182" y="4558"/>
                  </a:lnTo>
                  <a:cubicBezTo>
                    <a:pt x="1216" y="4558"/>
                    <a:pt x="1250" y="4576"/>
                    <a:pt x="1273" y="4597"/>
                  </a:cubicBezTo>
                  <a:cubicBezTo>
                    <a:pt x="1296" y="4621"/>
                    <a:pt x="1318" y="4655"/>
                    <a:pt x="1313" y="4689"/>
                  </a:cubicBezTo>
                  <a:cubicBezTo>
                    <a:pt x="1302" y="4780"/>
                    <a:pt x="1302" y="4865"/>
                    <a:pt x="1313" y="4938"/>
                  </a:cubicBezTo>
                  <a:cubicBezTo>
                    <a:pt x="1318" y="4996"/>
                    <a:pt x="1330" y="5041"/>
                    <a:pt x="1352" y="5092"/>
                  </a:cubicBezTo>
                  <a:cubicBezTo>
                    <a:pt x="1365" y="5121"/>
                    <a:pt x="1381" y="5148"/>
                    <a:pt x="1399" y="5177"/>
                  </a:cubicBezTo>
                  <a:cubicBezTo>
                    <a:pt x="1415" y="5195"/>
                    <a:pt x="1433" y="5216"/>
                    <a:pt x="1455" y="5234"/>
                  </a:cubicBezTo>
                  <a:cubicBezTo>
                    <a:pt x="1483" y="5257"/>
                    <a:pt x="1512" y="5268"/>
                    <a:pt x="1540" y="5285"/>
                  </a:cubicBezTo>
                  <a:cubicBezTo>
                    <a:pt x="1575" y="5297"/>
                    <a:pt x="1609" y="5308"/>
                    <a:pt x="1637" y="5313"/>
                  </a:cubicBezTo>
                  <a:lnTo>
                    <a:pt x="1711" y="5313"/>
                  </a:lnTo>
                  <a:cubicBezTo>
                    <a:pt x="1750" y="5302"/>
                    <a:pt x="1785" y="5297"/>
                    <a:pt x="1824" y="5279"/>
                  </a:cubicBezTo>
                  <a:cubicBezTo>
                    <a:pt x="1966" y="5216"/>
                    <a:pt x="2086" y="5126"/>
                    <a:pt x="2205" y="5035"/>
                  </a:cubicBezTo>
                  <a:lnTo>
                    <a:pt x="2228" y="5012"/>
                  </a:lnTo>
                  <a:lnTo>
                    <a:pt x="2245" y="5006"/>
                  </a:lnTo>
                  <a:cubicBezTo>
                    <a:pt x="2301" y="4961"/>
                    <a:pt x="2353" y="4922"/>
                    <a:pt x="2409" y="4888"/>
                  </a:cubicBezTo>
                  <a:cubicBezTo>
                    <a:pt x="2432" y="4870"/>
                    <a:pt x="2461" y="4854"/>
                    <a:pt x="2490" y="4841"/>
                  </a:cubicBezTo>
                  <a:lnTo>
                    <a:pt x="2501" y="4836"/>
                  </a:lnTo>
                  <a:cubicBezTo>
                    <a:pt x="2535" y="4825"/>
                    <a:pt x="2558" y="4814"/>
                    <a:pt x="2586" y="4807"/>
                  </a:cubicBezTo>
                  <a:cubicBezTo>
                    <a:pt x="2614" y="4802"/>
                    <a:pt x="2637" y="4802"/>
                    <a:pt x="2660" y="4802"/>
                  </a:cubicBezTo>
                  <a:cubicBezTo>
                    <a:pt x="2676" y="4802"/>
                    <a:pt x="2700" y="4802"/>
                    <a:pt x="2716" y="4807"/>
                  </a:cubicBezTo>
                  <a:cubicBezTo>
                    <a:pt x="2745" y="4814"/>
                    <a:pt x="2773" y="4825"/>
                    <a:pt x="2802" y="4841"/>
                  </a:cubicBezTo>
                  <a:cubicBezTo>
                    <a:pt x="2859" y="4876"/>
                    <a:pt x="2904" y="4922"/>
                    <a:pt x="2938" y="4985"/>
                  </a:cubicBezTo>
                  <a:cubicBezTo>
                    <a:pt x="2972" y="5053"/>
                    <a:pt x="3001" y="5126"/>
                    <a:pt x="3030" y="5200"/>
                  </a:cubicBezTo>
                  <a:cubicBezTo>
                    <a:pt x="3046" y="5245"/>
                    <a:pt x="3057" y="5285"/>
                    <a:pt x="3069" y="5319"/>
                  </a:cubicBezTo>
                  <a:cubicBezTo>
                    <a:pt x="3098" y="5371"/>
                    <a:pt x="3120" y="5416"/>
                    <a:pt x="3143" y="5450"/>
                  </a:cubicBezTo>
                  <a:cubicBezTo>
                    <a:pt x="3159" y="5473"/>
                    <a:pt x="3177" y="5489"/>
                    <a:pt x="3200" y="5507"/>
                  </a:cubicBezTo>
                  <a:cubicBezTo>
                    <a:pt x="3216" y="5518"/>
                    <a:pt x="3240" y="5530"/>
                    <a:pt x="3261" y="5541"/>
                  </a:cubicBezTo>
                  <a:cubicBezTo>
                    <a:pt x="3290" y="5552"/>
                    <a:pt x="3324" y="5564"/>
                    <a:pt x="3364" y="5570"/>
                  </a:cubicBezTo>
                  <a:cubicBezTo>
                    <a:pt x="3382" y="5575"/>
                    <a:pt x="3405" y="5575"/>
                    <a:pt x="3427" y="5575"/>
                  </a:cubicBezTo>
                  <a:cubicBezTo>
                    <a:pt x="3444" y="5575"/>
                    <a:pt x="3461" y="5575"/>
                    <a:pt x="3478" y="5570"/>
                  </a:cubicBezTo>
                  <a:cubicBezTo>
                    <a:pt x="3523" y="5564"/>
                    <a:pt x="3563" y="5552"/>
                    <a:pt x="3602" y="5536"/>
                  </a:cubicBezTo>
                  <a:cubicBezTo>
                    <a:pt x="3654" y="5512"/>
                    <a:pt x="3705" y="5484"/>
                    <a:pt x="3751" y="5444"/>
                  </a:cubicBezTo>
                  <a:cubicBezTo>
                    <a:pt x="3807" y="5399"/>
                    <a:pt x="3853" y="5353"/>
                    <a:pt x="3887" y="5308"/>
                  </a:cubicBezTo>
                  <a:cubicBezTo>
                    <a:pt x="3932" y="5251"/>
                    <a:pt x="3967" y="5189"/>
                    <a:pt x="3995" y="5126"/>
                  </a:cubicBezTo>
                  <a:cubicBezTo>
                    <a:pt x="4012" y="5092"/>
                    <a:pt x="4024" y="5058"/>
                    <a:pt x="4035" y="5019"/>
                  </a:cubicBezTo>
                  <a:cubicBezTo>
                    <a:pt x="4046" y="4972"/>
                    <a:pt x="4087" y="4944"/>
                    <a:pt x="4132" y="4944"/>
                  </a:cubicBezTo>
                  <a:cubicBezTo>
                    <a:pt x="4171" y="4944"/>
                    <a:pt x="4211" y="4961"/>
                    <a:pt x="4223" y="4996"/>
                  </a:cubicBezTo>
                  <a:cubicBezTo>
                    <a:pt x="4250" y="5046"/>
                    <a:pt x="4279" y="5098"/>
                    <a:pt x="4313" y="5137"/>
                  </a:cubicBezTo>
                  <a:cubicBezTo>
                    <a:pt x="4342" y="5177"/>
                    <a:pt x="4376" y="5211"/>
                    <a:pt x="4410" y="5240"/>
                  </a:cubicBezTo>
                  <a:cubicBezTo>
                    <a:pt x="4444" y="5268"/>
                    <a:pt x="4483" y="5285"/>
                    <a:pt x="4512" y="5302"/>
                  </a:cubicBezTo>
                  <a:cubicBezTo>
                    <a:pt x="4546" y="5313"/>
                    <a:pt x="4580" y="5326"/>
                    <a:pt x="4620" y="5331"/>
                  </a:cubicBezTo>
                  <a:lnTo>
                    <a:pt x="4762" y="5331"/>
                  </a:lnTo>
                  <a:cubicBezTo>
                    <a:pt x="4813" y="5319"/>
                    <a:pt x="4864" y="5302"/>
                    <a:pt x="4916" y="5285"/>
                  </a:cubicBezTo>
                  <a:cubicBezTo>
                    <a:pt x="4973" y="5257"/>
                    <a:pt x="5034" y="5223"/>
                    <a:pt x="5097" y="5177"/>
                  </a:cubicBezTo>
                  <a:cubicBezTo>
                    <a:pt x="5165" y="5126"/>
                    <a:pt x="5228" y="5064"/>
                    <a:pt x="5285" y="4996"/>
                  </a:cubicBezTo>
                  <a:cubicBezTo>
                    <a:pt x="5330" y="4927"/>
                    <a:pt x="5370" y="4859"/>
                    <a:pt x="5404" y="4786"/>
                  </a:cubicBezTo>
                  <a:cubicBezTo>
                    <a:pt x="5427" y="4734"/>
                    <a:pt x="5444" y="4678"/>
                    <a:pt x="5461" y="4615"/>
                  </a:cubicBezTo>
                  <a:cubicBezTo>
                    <a:pt x="5467" y="4586"/>
                    <a:pt x="5495" y="4558"/>
                    <a:pt x="5524" y="4552"/>
                  </a:cubicBezTo>
                  <a:cubicBezTo>
                    <a:pt x="5529" y="4552"/>
                    <a:pt x="5540" y="4547"/>
                    <a:pt x="5546" y="4547"/>
                  </a:cubicBezTo>
                  <a:cubicBezTo>
                    <a:pt x="5569" y="4547"/>
                    <a:pt x="5598" y="4558"/>
                    <a:pt x="5614" y="4576"/>
                  </a:cubicBezTo>
                  <a:cubicBezTo>
                    <a:pt x="5626" y="4592"/>
                    <a:pt x="5643" y="4603"/>
                    <a:pt x="5655" y="4615"/>
                  </a:cubicBezTo>
                  <a:cubicBezTo>
                    <a:pt x="5700" y="4644"/>
                    <a:pt x="5739" y="4666"/>
                    <a:pt x="5779" y="4689"/>
                  </a:cubicBezTo>
                  <a:cubicBezTo>
                    <a:pt x="5813" y="4700"/>
                    <a:pt x="5847" y="4712"/>
                    <a:pt x="5887" y="4717"/>
                  </a:cubicBezTo>
                  <a:cubicBezTo>
                    <a:pt x="5910" y="4717"/>
                    <a:pt x="5933" y="4723"/>
                    <a:pt x="5949" y="4723"/>
                  </a:cubicBezTo>
                  <a:cubicBezTo>
                    <a:pt x="5967" y="4723"/>
                    <a:pt x="5984" y="4717"/>
                    <a:pt x="6007" y="4717"/>
                  </a:cubicBezTo>
                  <a:cubicBezTo>
                    <a:pt x="6052" y="4712"/>
                    <a:pt x="6091" y="4700"/>
                    <a:pt x="6132" y="4683"/>
                  </a:cubicBezTo>
                  <a:cubicBezTo>
                    <a:pt x="6177" y="4666"/>
                    <a:pt x="6217" y="4637"/>
                    <a:pt x="6262" y="4610"/>
                  </a:cubicBezTo>
                  <a:cubicBezTo>
                    <a:pt x="6303" y="4576"/>
                    <a:pt x="6342" y="4535"/>
                    <a:pt x="6371" y="4495"/>
                  </a:cubicBezTo>
                  <a:cubicBezTo>
                    <a:pt x="6405" y="4456"/>
                    <a:pt x="6432" y="4411"/>
                    <a:pt x="6455" y="4359"/>
                  </a:cubicBezTo>
                  <a:cubicBezTo>
                    <a:pt x="6473" y="4314"/>
                    <a:pt x="6484" y="4269"/>
                    <a:pt x="6489" y="4222"/>
                  </a:cubicBezTo>
                  <a:cubicBezTo>
                    <a:pt x="6495" y="4177"/>
                    <a:pt x="6495" y="4132"/>
                    <a:pt x="6489" y="4086"/>
                  </a:cubicBezTo>
                  <a:cubicBezTo>
                    <a:pt x="6484" y="4041"/>
                    <a:pt x="6473" y="3996"/>
                    <a:pt x="6455" y="3950"/>
                  </a:cubicBezTo>
                  <a:cubicBezTo>
                    <a:pt x="6432" y="3905"/>
                    <a:pt x="6410" y="3860"/>
                    <a:pt x="6376" y="3819"/>
                  </a:cubicBezTo>
                  <a:lnTo>
                    <a:pt x="6348" y="3785"/>
                  </a:lnTo>
                  <a:cubicBezTo>
                    <a:pt x="6314" y="3745"/>
                    <a:pt x="6308" y="3700"/>
                    <a:pt x="6330" y="3655"/>
                  </a:cubicBezTo>
                  <a:cubicBezTo>
                    <a:pt x="6348" y="3626"/>
                    <a:pt x="6382" y="3603"/>
                    <a:pt x="6421" y="3603"/>
                  </a:cubicBezTo>
                  <a:cubicBezTo>
                    <a:pt x="6432" y="3603"/>
                    <a:pt x="6439" y="3603"/>
                    <a:pt x="6450" y="3609"/>
                  </a:cubicBezTo>
                  <a:cubicBezTo>
                    <a:pt x="6484" y="3621"/>
                    <a:pt x="6518" y="3626"/>
                    <a:pt x="6552" y="3637"/>
                  </a:cubicBezTo>
                  <a:lnTo>
                    <a:pt x="6665" y="3637"/>
                  </a:lnTo>
                  <a:cubicBezTo>
                    <a:pt x="6712" y="3626"/>
                    <a:pt x="6746" y="3614"/>
                    <a:pt x="6780" y="3603"/>
                  </a:cubicBezTo>
                  <a:cubicBezTo>
                    <a:pt x="6807" y="3592"/>
                    <a:pt x="6841" y="3569"/>
                    <a:pt x="6870" y="3553"/>
                  </a:cubicBezTo>
                  <a:cubicBezTo>
                    <a:pt x="6904" y="3524"/>
                    <a:pt x="6933" y="3495"/>
                    <a:pt x="6956" y="3467"/>
                  </a:cubicBezTo>
                  <a:cubicBezTo>
                    <a:pt x="6985" y="3427"/>
                    <a:pt x="7001" y="3399"/>
                    <a:pt x="7012" y="3365"/>
                  </a:cubicBezTo>
                  <a:cubicBezTo>
                    <a:pt x="7030" y="3330"/>
                    <a:pt x="7035" y="3296"/>
                    <a:pt x="7046" y="3257"/>
                  </a:cubicBezTo>
                  <a:lnTo>
                    <a:pt x="7046" y="3126"/>
                  </a:lnTo>
                  <a:cubicBezTo>
                    <a:pt x="7040" y="3081"/>
                    <a:pt x="7030" y="3041"/>
                    <a:pt x="7012" y="3000"/>
                  </a:cubicBezTo>
                  <a:cubicBezTo>
                    <a:pt x="6990" y="2955"/>
                    <a:pt x="6967" y="2916"/>
                    <a:pt x="6938" y="2876"/>
                  </a:cubicBezTo>
                  <a:cubicBezTo>
                    <a:pt x="6899" y="2824"/>
                    <a:pt x="6848" y="2779"/>
                    <a:pt x="6796" y="2740"/>
                  </a:cubicBezTo>
                  <a:cubicBezTo>
                    <a:pt x="6712" y="2677"/>
                    <a:pt x="6620" y="2625"/>
                    <a:pt x="6518" y="2580"/>
                  </a:cubicBezTo>
                  <a:cubicBezTo>
                    <a:pt x="6410" y="2535"/>
                    <a:pt x="6290" y="2501"/>
                    <a:pt x="6172" y="2478"/>
                  </a:cubicBezTo>
                  <a:cubicBezTo>
                    <a:pt x="6125" y="2473"/>
                    <a:pt x="6098" y="2421"/>
                    <a:pt x="6098" y="2381"/>
                  </a:cubicBezTo>
                  <a:cubicBezTo>
                    <a:pt x="6098" y="2342"/>
                    <a:pt x="6125" y="2308"/>
                    <a:pt x="6172" y="2291"/>
                  </a:cubicBezTo>
                  <a:cubicBezTo>
                    <a:pt x="6194" y="2279"/>
                    <a:pt x="6217" y="2274"/>
                    <a:pt x="6240" y="2263"/>
                  </a:cubicBezTo>
                  <a:lnTo>
                    <a:pt x="6222" y="2263"/>
                  </a:lnTo>
                  <a:cubicBezTo>
                    <a:pt x="6314" y="2234"/>
                    <a:pt x="6393" y="2189"/>
                    <a:pt x="6473" y="2132"/>
                  </a:cubicBezTo>
                  <a:cubicBezTo>
                    <a:pt x="6513" y="2098"/>
                    <a:pt x="6547" y="2063"/>
                    <a:pt x="6581" y="2029"/>
                  </a:cubicBezTo>
                  <a:cubicBezTo>
                    <a:pt x="6597" y="2001"/>
                    <a:pt x="6615" y="1978"/>
                    <a:pt x="6626" y="1950"/>
                  </a:cubicBezTo>
                  <a:cubicBezTo>
                    <a:pt x="6631" y="1933"/>
                    <a:pt x="6637" y="1909"/>
                    <a:pt x="6644" y="1893"/>
                  </a:cubicBezTo>
                  <a:lnTo>
                    <a:pt x="6644" y="1836"/>
                  </a:lnTo>
                  <a:cubicBezTo>
                    <a:pt x="6637" y="1819"/>
                    <a:pt x="6631" y="1802"/>
                    <a:pt x="6626" y="1785"/>
                  </a:cubicBezTo>
                  <a:cubicBezTo>
                    <a:pt x="6615" y="1762"/>
                    <a:pt x="6603" y="1739"/>
                    <a:pt x="6592" y="1723"/>
                  </a:cubicBezTo>
                  <a:cubicBezTo>
                    <a:pt x="6575" y="1699"/>
                    <a:pt x="6552" y="1678"/>
                    <a:pt x="6529" y="1660"/>
                  </a:cubicBezTo>
                  <a:cubicBezTo>
                    <a:pt x="6495" y="1631"/>
                    <a:pt x="6455" y="1615"/>
                    <a:pt x="6416" y="1592"/>
                  </a:cubicBezTo>
                  <a:cubicBezTo>
                    <a:pt x="6364" y="1575"/>
                    <a:pt x="6308" y="1558"/>
                    <a:pt x="6251" y="1552"/>
                  </a:cubicBezTo>
                  <a:cubicBezTo>
                    <a:pt x="6217" y="1547"/>
                    <a:pt x="6183" y="1547"/>
                    <a:pt x="6149" y="1547"/>
                  </a:cubicBezTo>
                  <a:cubicBezTo>
                    <a:pt x="6114" y="1547"/>
                    <a:pt x="6075" y="1547"/>
                    <a:pt x="6041" y="1552"/>
                  </a:cubicBezTo>
                  <a:cubicBezTo>
                    <a:pt x="5978" y="1558"/>
                    <a:pt x="5939" y="1568"/>
                    <a:pt x="5899" y="1586"/>
                  </a:cubicBezTo>
                  <a:cubicBezTo>
                    <a:pt x="5887" y="1586"/>
                    <a:pt x="5876" y="1592"/>
                    <a:pt x="5859" y="1597"/>
                  </a:cubicBezTo>
                  <a:lnTo>
                    <a:pt x="5813" y="1620"/>
                  </a:lnTo>
                  <a:cubicBezTo>
                    <a:pt x="5763" y="1637"/>
                    <a:pt x="5716" y="1660"/>
                    <a:pt x="5666" y="1694"/>
                  </a:cubicBezTo>
                  <a:cubicBezTo>
                    <a:pt x="5648" y="1699"/>
                    <a:pt x="5626" y="1705"/>
                    <a:pt x="5603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84" y="1637"/>
                    <a:pt x="5478" y="1575"/>
                    <a:pt x="5506" y="1529"/>
                  </a:cubicBezTo>
                  <a:cubicBezTo>
                    <a:pt x="5524" y="1495"/>
                    <a:pt x="5546" y="1455"/>
                    <a:pt x="5564" y="1416"/>
                  </a:cubicBezTo>
                  <a:cubicBezTo>
                    <a:pt x="5587" y="1364"/>
                    <a:pt x="5598" y="1319"/>
                    <a:pt x="5603" y="1274"/>
                  </a:cubicBezTo>
                  <a:cubicBezTo>
                    <a:pt x="5609" y="1240"/>
                    <a:pt x="5609" y="1211"/>
                    <a:pt x="5609" y="1177"/>
                  </a:cubicBezTo>
                  <a:cubicBezTo>
                    <a:pt x="5603" y="1154"/>
                    <a:pt x="5592" y="1125"/>
                    <a:pt x="5587" y="1103"/>
                  </a:cubicBezTo>
                  <a:cubicBezTo>
                    <a:pt x="5574" y="1086"/>
                    <a:pt x="5564" y="1069"/>
                    <a:pt x="5553" y="1052"/>
                  </a:cubicBezTo>
                  <a:cubicBezTo>
                    <a:pt x="5540" y="1030"/>
                    <a:pt x="5524" y="1017"/>
                    <a:pt x="5512" y="1007"/>
                  </a:cubicBezTo>
                  <a:cubicBezTo>
                    <a:pt x="5490" y="989"/>
                    <a:pt x="5467" y="978"/>
                    <a:pt x="5444" y="967"/>
                  </a:cubicBezTo>
                  <a:cubicBezTo>
                    <a:pt x="5422" y="955"/>
                    <a:pt x="5388" y="949"/>
                    <a:pt x="5353" y="944"/>
                  </a:cubicBezTo>
                  <a:cubicBezTo>
                    <a:pt x="5336" y="938"/>
                    <a:pt x="5314" y="938"/>
                    <a:pt x="5296" y="938"/>
                  </a:cubicBezTo>
                  <a:cubicBezTo>
                    <a:pt x="5273" y="938"/>
                    <a:pt x="5257" y="938"/>
                    <a:pt x="5233" y="944"/>
                  </a:cubicBezTo>
                  <a:cubicBezTo>
                    <a:pt x="5183" y="955"/>
                    <a:pt x="5137" y="967"/>
                    <a:pt x="5092" y="983"/>
                  </a:cubicBezTo>
                  <a:cubicBezTo>
                    <a:pt x="5034" y="1012"/>
                    <a:pt x="4978" y="1041"/>
                    <a:pt x="4921" y="1080"/>
                  </a:cubicBezTo>
                  <a:lnTo>
                    <a:pt x="4905" y="1098"/>
                  </a:lnTo>
                  <a:cubicBezTo>
                    <a:pt x="4871" y="1125"/>
                    <a:pt x="4842" y="1137"/>
                    <a:pt x="4808" y="1137"/>
                  </a:cubicBezTo>
                  <a:cubicBezTo>
                    <a:pt x="4790" y="1137"/>
                    <a:pt x="4768" y="1137"/>
                    <a:pt x="4751" y="1125"/>
                  </a:cubicBezTo>
                  <a:cubicBezTo>
                    <a:pt x="4717" y="1103"/>
                    <a:pt x="4683" y="1057"/>
                    <a:pt x="4688" y="1017"/>
                  </a:cubicBezTo>
                  <a:cubicBezTo>
                    <a:pt x="4706" y="910"/>
                    <a:pt x="4706" y="813"/>
                    <a:pt x="4693" y="728"/>
                  </a:cubicBezTo>
                  <a:cubicBezTo>
                    <a:pt x="4683" y="677"/>
                    <a:pt x="4672" y="632"/>
                    <a:pt x="4654" y="587"/>
                  </a:cubicBezTo>
                  <a:cubicBezTo>
                    <a:pt x="4643" y="563"/>
                    <a:pt x="4632" y="540"/>
                    <a:pt x="4614" y="518"/>
                  </a:cubicBezTo>
                  <a:cubicBezTo>
                    <a:pt x="4603" y="501"/>
                    <a:pt x="4586" y="484"/>
                    <a:pt x="4569" y="467"/>
                  </a:cubicBezTo>
                  <a:cubicBezTo>
                    <a:pt x="4552" y="456"/>
                    <a:pt x="4541" y="450"/>
                    <a:pt x="4523" y="438"/>
                  </a:cubicBezTo>
                  <a:cubicBezTo>
                    <a:pt x="4501" y="432"/>
                    <a:pt x="4478" y="427"/>
                    <a:pt x="4455" y="422"/>
                  </a:cubicBezTo>
                  <a:lnTo>
                    <a:pt x="4365" y="422"/>
                  </a:lnTo>
                  <a:cubicBezTo>
                    <a:pt x="4325" y="432"/>
                    <a:pt x="4284" y="443"/>
                    <a:pt x="4239" y="461"/>
                  </a:cubicBezTo>
                  <a:cubicBezTo>
                    <a:pt x="4189" y="484"/>
                    <a:pt x="4137" y="518"/>
                    <a:pt x="4080" y="552"/>
                  </a:cubicBezTo>
                  <a:cubicBezTo>
                    <a:pt x="4006" y="621"/>
                    <a:pt x="3927" y="694"/>
                    <a:pt x="3853" y="784"/>
                  </a:cubicBezTo>
                  <a:lnTo>
                    <a:pt x="3830" y="825"/>
                  </a:lnTo>
                  <a:cubicBezTo>
                    <a:pt x="3807" y="852"/>
                    <a:pt x="3773" y="870"/>
                    <a:pt x="3739" y="870"/>
                  </a:cubicBezTo>
                  <a:lnTo>
                    <a:pt x="3717" y="870"/>
                  </a:lnTo>
                  <a:cubicBezTo>
                    <a:pt x="3683" y="859"/>
                    <a:pt x="3654" y="831"/>
                    <a:pt x="3649" y="802"/>
                  </a:cubicBezTo>
                  <a:cubicBezTo>
                    <a:pt x="3637" y="745"/>
                    <a:pt x="3626" y="694"/>
                    <a:pt x="3620" y="642"/>
                  </a:cubicBezTo>
                  <a:cubicBezTo>
                    <a:pt x="3592" y="512"/>
                    <a:pt x="3568" y="375"/>
                    <a:pt x="3518" y="246"/>
                  </a:cubicBezTo>
                  <a:cubicBezTo>
                    <a:pt x="3495" y="205"/>
                    <a:pt x="3473" y="160"/>
                    <a:pt x="3450" y="126"/>
                  </a:cubicBezTo>
                  <a:cubicBezTo>
                    <a:pt x="3427" y="102"/>
                    <a:pt x="3410" y="81"/>
                    <a:pt x="3387" y="63"/>
                  </a:cubicBezTo>
                  <a:cubicBezTo>
                    <a:pt x="3364" y="46"/>
                    <a:pt x="3342" y="34"/>
                    <a:pt x="3324" y="23"/>
                  </a:cubicBezTo>
                  <a:cubicBezTo>
                    <a:pt x="3296" y="18"/>
                    <a:pt x="3268" y="7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2"/>
            <p:cNvSpPr/>
            <p:nvPr/>
          </p:nvSpPr>
          <p:spPr>
            <a:xfrm flipH="1">
              <a:off x="1628811" y="3575158"/>
              <a:ext cx="8209" cy="11916"/>
            </a:xfrm>
            <a:custGeom>
              <a:avLst/>
              <a:gdLst/>
              <a:ahLst/>
              <a:cxnLst/>
              <a:rect l="l" t="t" r="r" b="b"/>
              <a:pathLst>
                <a:path w="279" h="405" extrusionOk="0">
                  <a:moveTo>
                    <a:pt x="35" y="148"/>
                  </a:move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256" y="392"/>
                    <a:pt x="227" y="376"/>
                    <a:pt x="205" y="358"/>
                  </a:cubicBezTo>
                  <a:cubicBezTo>
                    <a:pt x="159" y="318"/>
                    <a:pt x="125" y="284"/>
                    <a:pt x="91" y="239"/>
                  </a:cubicBezTo>
                  <a:cubicBezTo>
                    <a:pt x="69" y="211"/>
                    <a:pt x="51" y="177"/>
                    <a:pt x="35" y="148"/>
                  </a:cubicBezTo>
                  <a:close/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2" y="80"/>
                    <a:pt x="6" y="63"/>
                    <a:pt x="1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2"/>
            <p:cNvSpPr/>
            <p:nvPr/>
          </p:nvSpPr>
          <p:spPr>
            <a:xfrm flipH="1">
              <a:off x="1627663" y="3601756"/>
              <a:ext cx="2854" cy="6532"/>
            </a:xfrm>
            <a:custGeom>
              <a:avLst/>
              <a:gdLst/>
              <a:ahLst/>
              <a:cxnLst/>
              <a:rect l="l" t="t" r="r" b="b"/>
              <a:pathLst>
                <a:path w="97" h="222" extrusionOk="0">
                  <a:moveTo>
                    <a:pt x="97" y="0"/>
                  </a:moveTo>
                  <a:lnTo>
                    <a:pt x="97" y="0"/>
                  </a:lnTo>
                  <a:cubicBezTo>
                    <a:pt x="86" y="18"/>
                    <a:pt x="74" y="28"/>
                    <a:pt x="63" y="39"/>
                  </a:cubicBezTo>
                  <a:cubicBezTo>
                    <a:pt x="58" y="46"/>
                    <a:pt x="58" y="51"/>
                    <a:pt x="58" y="51"/>
                  </a:cubicBezTo>
                  <a:lnTo>
                    <a:pt x="58" y="51"/>
                  </a:lnTo>
                  <a:cubicBezTo>
                    <a:pt x="58" y="51"/>
                    <a:pt x="58" y="46"/>
                    <a:pt x="63" y="46"/>
                  </a:cubicBezTo>
                  <a:cubicBezTo>
                    <a:pt x="74" y="28"/>
                    <a:pt x="86" y="18"/>
                    <a:pt x="97" y="0"/>
                  </a:cubicBezTo>
                  <a:close/>
                  <a:moveTo>
                    <a:pt x="6" y="176"/>
                  </a:moveTo>
                  <a:lnTo>
                    <a:pt x="6" y="176"/>
                  </a:lnTo>
                  <a:cubicBezTo>
                    <a:pt x="1" y="188"/>
                    <a:pt x="1" y="199"/>
                    <a:pt x="1" y="209"/>
                  </a:cubicBezTo>
                  <a:cubicBezTo>
                    <a:pt x="6" y="209"/>
                    <a:pt x="6" y="216"/>
                    <a:pt x="6" y="222"/>
                  </a:cubicBezTo>
                  <a:lnTo>
                    <a:pt x="6" y="209"/>
                  </a:lnTo>
                  <a:cubicBezTo>
                    <a:pt x="1" y="199"/>
                    <a:pt x="1" y="188"/>
                    <a:pt x="6" y="17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2"/>
            <p:cNvSpPr/>
            <p:nvPr/>
          </p:nvSpPr>
          <p:spPr>
            <a:xfrm flipH="1">
              <a:off x="1625309" y="3614437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2"/>
            <p:cNvSpPr/>
            <p:nvPr/>
          </p:nvSpPr>
          <p:spPr>
            <a:xfrm flipH="1">
              <a:off x="1625309" y="3613290"/>
              <a:ext cx="1501" cy="1177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0" y="0"/>
                  </a:moveTo>
                  <a:cubicBezTo>
                    <a:pt x="11" y="6"/>
                    <a:pt x="17" y="11"/>
                    <a:pt x="23" y="17"/>
                  </a:cubicBezTo>
                  <a:cubicBezTo>
                    <a:pt x="34" y="22"/>
                    <a:pt x="40" y="29"/>
                    <a:pt x="51" y="40"/>
                  </a:cubicBezTo>
                  <a:lnTo>
                    <a:pt x="51" y="40"/>
                  </a:lnTo>
                  <a:cubicBezTo>
                    <a:pt x="40" y="29"/>
                    <a:pt x="34" y="22"/>
                    <a:pt x="23" y="17"/>
                  </a:cubicBezTo>
                  <a:cubicBezTo>
                    <a:pt x="17" y="11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2"/>
            <p:cNvSpPr/>
            <p:nvPr/>
          </p:nvSpPr>
          <p:spPr>
            <a:xfrm flipH="1">
              <a:off x="1621926" y="3614437"/>
              <a:ext cx="3413" cy="1883"/>
            </a:xfrm>
            <a:custGeom>
              <a:avLst/>
              <a:gdLst/>
              <a:ahLst/>
              <a:cxnLst/>
              <a:rect l="l" t="t" r="r" b="b"/>
              <a:pathLst>
                <a:path w="116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24"/>
                    <a:pt x="76" y="46"/>
                    <a:pt x="115" y="64"/>
                  </a:cubicBezTo>
                  <a:cubicBezTo>
                    <a:pt x="76" y="46"/>
                    <a:pt x="42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2"/>
            <p:cNvSpPr/>
            <p:nvPr/>
          </p:nvSpPr>
          <p:spPr>
            <a:xfrm flipH="1">
              <a:off x="1603566" y="3620292"/>
              <a:ext cx="5355" cy="353"/>
            </a:xfrm>
            <a:custGeom>
              <a:avLst/>
              <a:gdLst/>
              <a:ahLst/>
              <a:cxnLst/>
              <a:rect l="l" t="t" r="r" b="b"/>
              <a:pathLst>
                <a:path w="182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2"/>
                    <a:pt x="124" y="12"/>
                    <a:pt x="182" y="12"/>
                  </a:cubicBezTo>
                  <a:cubicBezTo>
                    <a:pt x="124" y="12"/>
                    <a:pt x="63" y="6"/>
                    <a:pt x="0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2"/>
            <p:cNvSpPr/>
            <p:nvPr/>
          </p:nvSpPr>
          <p:spPr>
            <a:xfrm flipH="1">
              <a:off x="1597858" y="3620616"/>
              <a:ext cx="5737" cy="14093"/>
            </a:xfrm>
            <a:custGeom>
              <a:avLst/>
              <a:gdLst/>
              <a:ahLst/>
              <a:cxnLst/>
              <a:rect l="l" t="t" r="r" b="b"/>
              <a:pathLst>
                <a:path w="195" h="479" extrusionOk="0">
                  <a:moveTo>
                    <a:pt x="1" y="1"/>
                  </a:moveTo>
                  <a:lnTo>
                    <a:pt x="1" y="1"/>
                  </a:lnTo>
                  <a:lnTo>
                    <a:pt x="18" y="1"/>
                  </a:lnTo>
                  <a:lnTo>
                    <a:pt x="46" y="1"/>
                  </a:lnTo>
                  <a:cubicBezTo>
                    <a:pt x="80" y="1"/>
                    <a:pt x="114" y="19"/>
                    <a:pt x="137" y="40"/>
                  </a:cubicBezTo>
                  <a:cubicBezTo>
                    <a:pt x="160" y="64"/>
                    <a:pt x="182" y="98"/>
                    <a:pt x="177" y="132"/>
                  </a:cubicBezTo>
                  <a:cubicBezTo>
                    <a:pt x="166" y="223"/>
                    <a:pt x="166" y="308"/>
                    <a:pt x="177" y="381"/>
                  </a:cubicBezTo>
                  <a:cubicBezTo>
                    <a:pt x="182" y="415"/>
                    <a:pt x="189" y="449"/>
                    <a:pt x="194" y="478"/>
                  </a:cubicBezTo>
                  <a:cubicBezTo>
                    <a:pt x="189" y="449"/>
                    <a:pt x="182" y="415"/>
                    <a:pt x="177" y="381"/>
                  </a:cubicBezTo>
                  <a:cubicBezTo>
                    <a:pt x="166" y="308"/>
                    <a:pt x="166" y="223"/>
                    <a:pt x="177" y="132"/>
                  </a:cubicBezTo>
                  <a:cubicBezTo>
                    <a:pt x="182" y="98"/>
                    <a:pt x="160" y="64"/>
                    <a:pt x="137" y="40"/>
                  </a:cubicBezTo>
                  <a:cubicBezTo>
                    <a:pt x="114" y="19"/>
                    <a:pt x="80" y="1"/>
                    <a:pt x="46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2"/>
            <p:cNvSpPr/>
            <p:nvPr/>
          </p:nvSpPr>
          <p:spPr>
            <a:xfrm flipH="1">
              <a:off x="1496910" y="3627972"/>
              <a:ext cx="81088" cy="15594"/>
            </a:xfrm>
            <a:custGeom>
              <a:avLst/>
              <a:gdLst/>
              <a:ahLst/>
              <a:cxnLst/>
              <a:rect l="l" t="t" r="r" b="b"/>
              <a:pathLst>
                <a:path w="2756" h="530" extrusionOk="0">
                  <a:moveTo>
                    <a:pt x="580" y="0"/>
                  </a:moveTo>
                  <a:cubicBezTo>
                    <a:pt x="568" y="0"/>
                    <a:pt x="563" y="7"/>
                    <a:pt x="552" y="7"/>
                  </a:cubicBezTo>
                  <a:cubicBezTo>
                    <a:pt x="563" y="7"/>
                    <a:pt x="574" y="0"/>
                    <a:pt x="580" y="0"/>
                  </a:cubicBezTo>
                  <a:close/>
                  <a:moveTo>
                    <a:pt x="199" y="228"/>
                  </a:moveTo>
                  <a:cubicBezTo>
                    <a:pt x="130" y="273"/>
                    <a:pt x="69" y="325"/>
                    <a:pt x="1" y="370"/>
                  </a:cubicBezTo>
                  <a:cubicBezTo>
                    <a:pt x="69" y="325"/>
                    <a:pt x="137" y="273"/>
                    <a:pt x="199" y="228"/>
                  </a:cubicBezTo>
                  <a:close/>
                  <a:moveTo>
                    <a:pt x="2614" y="524"/>
                  </a:moveTo>
                  <a:cubicBezTo>
                    <a:pt x="2637" y="524"/>
                    <a:pt x="2660" y="529"/>
                    <a:pt x="2682" y="529"/>
                  </a:cubicBezTo>
                  <a:cubicBezTo>
                    <a:pt x="2705" y="529"/>
                    <a:pt x="2728" y="524"/>
                    <a:pt x="2756" y="52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2"/>
            <p:cNvSpPr/>
            <p:nvPr/>
          </p:nvSpPr>
          <p:spPr>
            <a:xfrm flipH="1">
              <a:off x="1523302" y="3655747"/>
              <a:ext cx="15770" cy="42162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83" y="0"/>
                  </a:moveTo>
                  <a:cubicBezTo>
                    <a:pt x="376" y="0"/>
                    <a:pt x="376" y="6"/>
                    <a:pt x="370" y="6"/>
                  </a:cubicBezTo>
                  <a:cubicBezTo>
                    <a:pt x="342" y="18"/>
                    <a:pt x="320" y="23"/>
                    <a:pt x="291" y="34"/>
                  </a:cubicBezTo>
                  <a:cubicBezTo>
                    <a:pt x="252" y="45"/>
                    <a:pt x="212" y="52"/>
                    <a:pt x="178" y="57"/>
                  </a:cubicBezTo>
                  <a:cubicBezTo>
                    <a:pt x="160" y="57"/>
                    <a:pt x="149" y="63"/>
                    <a:pt x="132" y="63"/>
                  </a:cubicBezTo>
                  <a:lnTo>
                    <a:pt x="29" y="63"/>
                  </a:lnTo>
                  <a:cubicBezTo>
                    <a:pt x="24" y="176"/>
                    <a:pt x="13" y="291"/>
                    <a:pt x="8" y="404"/>
                  </a:cubicBezTo>
                  <a:cubicBezTo>
                    <a:pt x="1" y="529"/>
                    <a:pt x="1" y="648"/>
                    <a:pt x="8" y="773"/>
                  </a:cubicBezTo>
                  <a:cubicBezTo>
                    <a:pt x="13" y="842"/>
                    <a:pt x="18" y="910"/>
                    <a:pt x="29" y="978"/>
                  </a:cubicBezTo>
                  <a:cubicBezTo>
                    <a:pt x="29" y="1028"/>
                    <a:pt x="35" y="1086"/>
                    <a:pt x="42" y="1136"/>
                  </a:cubicBezTo>
                  <a:cubicBezTo>
                    <a:pt x="42" y="1188"/>
                    <a:pt x="47" y="1245"/>
                    <a:pt x="69" y="1296"/>
                  </a:cubicBezTo>
                  <a:lnTo>
                    <a:pt x="63" y="1301"/>
                  </a:lnTo>
                  <a:cubicBezTo>
                    <a:pt x="63" y="1364"/>
                    <a:pt x="115" y="1432"/>
                    <a:pt x="183" y="1432"/>
                  </a:cubicBezTo>
                  <a:cubicBezTo>
                    <a:pt x="234" y="1432"/>
                    <a:pt x="286" y="1432"/>
                    <a:pt x="331" y="1427"/>
                  </a:cubicBezTo>
                  <a:cubicBezTo>
                    <a:pt x="399" y="1427"/>
                    <a:pt x="462" y="1416"/>
                    <a:pt x="524" y="1387"/>
                  </a:cubicBezTo>
                  <a:cubicBezTo>
                    <a:pt x="530" y="1382"/>
                    <a:pt x="535" y="1382"/>
                    <a:pt x="535" y="1382"/>
                  </a:cubicBezTo>
                  <a:cubicBezTo>
                    <a:pt x="512" y="1313"/>
                    <a:pt x="496" y="1238"/>
                    <a:pt x="478" y="1170"/>
                  </a:cubicBezTo>
                  <a:cubicBezTo>
                    <a:pt x="462" y="1109"/>
                    <a:pt x="451" y="1052"/>
                    <a:pt x="438" y="994"/>
                  </a:cubicBezTo>
                  <a:cubicBezTo>
                    <a:pt x="417" y="858"/>
                    <a:pt x="404" y="734"/>
                    <a:pt x="393" y="614"/>
                  </a:cubicBezTo>
                  <a:lnTo>
                    <a:pt x="393" y="603"/>
                  </a:lnTo>
                  <a:cubicBezTo>
                    <a:pt x="383" y="461"/>
                    <a:pt x="376" y="336"/>
                    <a:pt x="376" y="210"/>
                  </a:cubicBezTo>
                  <a:cubicBezTo>
                    <a:pt x="376" y="142"/>
                    <a:pt x="383" y="74"/>
                    <a:pt x="383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2"/>
            <p:cNvSpPr/>
            <p:nvPr/>
          </p:nvSpPr>
          <p:spPr>
            <a:xfrm flipH="1">
              <a:off x="1477314" y="3575158"/>
              <a:ext cx="159705" cy="75439"/>
            </a:xfrm>
            <a:custGeom>
              <a:avLst/>
              <a:gdLst/>
              <a:ahLst/>
              <a:cxnLst/>
              <a:rect l="l" t="t" r="r" b="b"/>
              <a:pathLst>
                <a:path w="5428" h="2564" extrusionOk="0"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7" y="108"/>
                    <a:pt x="23" y="119"/>
                    <a:pt x="29" y="132"/>
                  </a:cubicBezTo>
                  <a:cubicBezTo>
                    <a:pt x="29" y="137"/>
                    <a:pt x="29" y="142"/>
                    <a:pt x="35" y="148"/>
                  </a:cubicBez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302" y="421"/>
                    <a:pt x="329" y="432"/>
                    <a:pt x="358" y="444"/>
                  </a:cubicBezTo>
                  <a:cubicBezTo>
                    <a:pt x="404" y="466"/>
                    <a:pt x="449" y="478"/>
                    <a:pt x="500" y="489"/>
                  </a:cubicBezTo>
                  <a:cubicBezTo>
                    <a:pt x="523" y="494"/>
                    <a:pt x="541" y="507"/>
                    <a:pt x="557" y="523"/>
                  </a:cubicBezTo>
                  <a:cubicBezTo>
                    <a:pt x="586" y="552"/>
                    <a:pt x="597" y="586"/>
                    <a:pt x="597" y="620"/>
                  </a:cubicBezTo>
                  <a:cubicBezTo>
                    <a:pt x="597" y="665"/>
                    <a:pt x="580" y="699"/>
                    <a:pt x="552" y="728"/>
                  </a:cubicBezTo>
                  <a:cubicBezTo>
                    <a:pt x="546" y="733"/>
                    <a:pt x="541" y="738"/>
                    <a:pt x="534" y="738"/>
                  </a:cubicBezTo>
                  <a:cubicBezTo>
                    <a:pt x="489" y="767"/>
                    <a:pt x="449" y="796"/>
                    <a:pt x="410" y="824"/>
                  </a:cubicBezTo>
                  <a:cubicBezTo>
                    <a:pt x="376" y="853"/>
                    <a:pt x="347" y="882"/>
                    <a:pt x="319" y="903"/>
                  </a:cubicBezTo>
                  <a:cubicBezTo>
                    <a:pt x="308" y="921"/>
                    <a:pt x="295" y="932"/>
                    <a:pt x="284" y="950"/>
                  </a:cubicBezTo>
                  <a:cubicBezTo>
                    <a:pt x="279" y="950"/>
                    <a:pt x="279" y="955"/>
                    <a:pt x="279" y="955"/>
                  </a:cubicBezTo>
                  <a:cubicBezTo>
                    <a:pt x="261" y="977"/>
                    <a:pt x="250" y="1000"/>
                    <a:pt x="239" y="1018"/>
                  </a:cubicBezTo>
                  <a:cubicBezTo>
                    <a:pt x="234" y="1034"/>
                    <a:pt x="234" y="1052"/>
                    <a:pt x="227" y="1068"/>
                  </a:cubicBezTo>
                  <a:lnTo>
                    <a:pt x="227" y="1079"/>
                  </a:lnTo>
                  <a:cubicBezTo>
                    <a:pt x="222" y="1092"/>
                    <a:pt x="222" y="1103"/>
                    <a:pt x="227" y="1113"/>
                  </a:cubicBezTo>
                  <a:lnTo>
                    <a:pt x="227" y="1126"/>
                  </a:lnTo>
                  <a:cubicBezTo>
                    <a:pt x="234" y="1137"/>
                    <a:pt x="234" y="1148"/>
                    <a:pt x="239" y="1165"/>
                  </a:cubicBezTo>
                  <a:cubicBezTo>
                    <a:pt x="250" y="1182"/>
                    <a:pt x="261" y="1205"/>
                    <a:pt x="274" y="1223"/>
                  </a:cubicBezTo>
                  <a:cubicBezTo>
                    <a:pt x="295" y="1244"/>
                    <a:pt x="319" y="1273"/>
                    <a:pt x="347" y="1296"/>
                  </a:cubicBezTo>
                  <a:cubicBezTo>
                    <a:pt x="358" y="1302"/>
                    <a:pt x="364" y="1307"/>
                    <a:pt x="370" y="1313"/>
                  </a:cubicBezTo>
                  <a:cubicBezTo>
                    <a:pt x="381" y="1318"/>
                    <a:pt x="387" y="1325"/>
                    <a:pt x="398" y="1336"/>
                  </a:cubicBezTo>
                  <a:cubicBezTo>
                    <a:pt x="439" y="1359"/>
                    <a:pt x="473" y="1381"/>
                    <a:pt x="512" y="1399"/>
                  </a:cubicBezTo>
                  <a:cubicBezTo>
                    <a:pt x="534" y="1409"/>
                    <a:pt x="563" y="1420"/>
                    <a:pt x="586" y="1433"/>
                  </a:cubicBezTo>
                  <a:cubicBezTo>
                    <a:pt x="665" y="1467"/>
                    <a:pt x="751" y="1495"/>
                    <a:pt x="841" y="1512"/>
                  </a:cubicBezTo>
                  <a:cubicBezTo>
                    <a:pt x="882" y="1523"/>
                    <a:pt x="921" y="1529"/>
                    <a:pt x="955" y="1535"/>
                  </a:cubicBezTo>
                  <a:cubicBezTo>
                    <a:pt x="1018" y="1540"/>
                    <a:pt x="1079" y="1546"/>
                    <a:pt x="1137" y="1546"/>
                  </a:cubicBezTo>
                  <a:lnTo>
                    <a:pt x="1182" y="1546"/>
                  </a:lnTo>
                  <a:cubicBezTo>
                    <a:pt x="1216" y="1546"/>
                    <a:pt x="1250" y="1564"/>
                    <a:pt x="1273" y="1585"/>
                  </a:cubicBezTo>
                  <a:cubicBezTo>
                    <a:pt x="1296" y="1609"/>
                    <a:pt x="1318" y="1643"/>
                    <a:pt x="1313" y="1677"/>
                  </a:cubicBezTo>
                  <a:cubicBezTo>
                    <a:pt x="1302" y="1768"/>
                    <a:pt x="1302" y="1853"/>
                    <a:pt x="1313" y="1926"/>
                  </a:cubicBezTo>
                  <a:cubicBezTo>
                    <a:pt x="1318" y="1960"/>
                    <a:pt x="1325" y="1994"/>
                    <a:pt x="1330" y="2023"/>
                  </a:cubicBezTo>
                  <a:cubicBezTo>
                    <a:pt x="1336" y="2046"/>
                    <a:pt x="1341" y="2063"/>
                    <a:pt x="1352" y="2080"/>
                  </a:cubicBezTo>
                  <a:cubicBezTo>
                    <a:pt x="1365" y="2109"/>
                    <a:pt x="1381" y="2136"/>
                    <a:pt x="1399" y="2165"/>
                  </a:cubicBezTo>
                  <a:cubicBezTo>
                    <a:pt x="1404" y="2170"/>
                    <a:pt x="1410" y="2177"/>
                    <a:pt x="1410" y="2183"/>
                  </a:cubicBezTo>
                  <a:cubicBezTo>
                    <a:pt x="1427" y="2194"/>
                    <a:pt x="1438" y="2211"/>
                    <a:pt x="1455" y="2222"/>
                  </a:cubicBezTo>
                  <a:cubicBezTo>
                    <a:pt x="1472" y="2233"/>
                    <a:pt x="1495" y="2245"/>
                    <a:pt x="1512" y="2256"/>
                  </a:cubicBezTo>
                  <a:cubicBezTo>
                    <a:pt x="1517" y="2262"/>
                    <a:pt x="1530" y="2267"/>
                    <a:pt x="1540" y="2273"/>
                  </a:cubicBezTo>
                  <a:cubicBezTo>
                    <a:pt x="1564" y="2279"/>
                    <a:pt x="1591" y="2290"/>
                    <a:pt x="1614" y="2296"/>
                  </a:cubicBezTo>
                  <a:cubicBezTo>
                    <a:pt x="1620" y="2296"/>
                    <a:pt x="1632" y="2301"/>
                    <a:pt x="1637" y="2301"/>
                  </a:cubicBezTo>
                  <a:lnTo>
                    <a:pt x="1711" y="2301"/>
                  </a:lnTo>
                  <a:cubicBezTo>
                    <a:pt x="1722" y="2296"/>
                    <a:pt x="1734" y="2296"/>
                    <a:pt x="1750" y="2290"/>
                  </a:cubicBezTo>
                  <a:cubicBezTo>
                    <a:pt x="1774" y="2285"/>
                    <a:pt x="1795" y="2279"/>
                    <a:pt x="1824" y="2267"/>
                  </a:cubicBezTo>
                  <a:cubicBezTo>
                    <a:pt x="1887" y="2239"/>
                    <a:pt x="1950" y="2204"/>
                    <a:pt x="2007" y="2165"/>
                  </a:cubicBezTo>
                  <a:cubicBezTo>
                    <a:pt x="2075" y="2120"/>
                    <a:pt x="2136" y="2068"/>
                    <a:pt x="2205" y="2023"/>
                  </a:cubicBezTo>
                  <a:lnTo>
                    <a:pt x="2228" y="2000"/>
                  </a:lnTo>
                  <a:lnTo>
                    <a:pt x="2245" y="1994"/>
                  </a:lnTo>
                  <a:cubicBezTo>
                    <a:pt x="2273" y="1966"/>
                    <a:pt x="2301" y="1944"/>
                    <a:pt x="2330" y="1926"/>
                  </a:cubicBezTo>
                  <a:cubicBezTo>
                    <a:pt x="2359" y="1904"/>
                    <a:pt x="2382" y="1887"/>
                    <a:pt x="2409" y="1876"/>
                  </a:cubicBezTo>
                  <a:cubicBezTo>
                    <a:pt x="2432" y="1858"/>
                    <a:pt x="2461" y="1842"/>
                    <a:pt x="2490" y="1829"/>
                  </a:cubicBezTo>
                  <a:lnTo>
                    <a:pt x="2501" y="1824"/>
                  </a:lnTo>
                  <a:cubicBezTo>
                    <a:pt x="2524" y="1813"/>
                    <a:pt x="2540" y="1808"/>
                    <a:pt x="2558" y="1802"/>
                  </a:cubicBezTo>
                  <a:cubicBezTo>
                    <a:pt x="2569" y="1802"/>
                    <a:pt x="2580" y="1795"/>
                    <a:pt x="2586" y="1795"/>
                  </a:cubicBezTo>
                  <a:cubicBezTo>
                    <a:pt x="2614" y="1790"/>
                    <a:pt x="2637" y="1790"/>
                    <a:pt x="2660" y="1790"/>
                  </a:cubicBezTo>
                  <a:cubicBezTo>
                    <a:pt x="2676" y="1790"/>
                    <a:pt x="2700" y="1790"/>
                    <a:pt x="2716" y="1795"/>
                  </a:cubicBezTo>
                  <a:cubicBezTo>
                    <a:pt x="2734" y="1795"/>
                    <a:pt x="2750" y="1802"/>
                    <a:pt x="2768" y="1808"/>
                  </a:cubicBezTo>
                  <a:cubicBezTo>
                    <a:pt x="2779" y="1813"/>
                    <a:pt x="2791" y="1819"/>
                    <a:pt x="2802" y="1829"/>
                  </a:cubicBezTo>
                  <a:cubicBezTo>
                    <a:pt x="2859" y="1864"/>
                    <a:pt x="2904" y="1910"/>
                    <a:pt x="2938" y="1973"/>
                  </a:cubicBezTo>
                  <a:cubicBezTo>
                    <a:pt x="2944" y="1984"/>
                    <a:pt x="2949" y="1989"/>
                    <a:pt x="2955" y="2000"/>
                  </a:cubicBezTo>
                  <a:cubicBezTo>
                    <a:pt x="2978" y="2052"/>
                    <a:pt x="3001" y="2109"/>
                    <a:pt x="3017" y="2159"/>
                  </a:cubicBezTo>
                  <a:cubicBezTo>
                    <a:pt x="3023" y="2170"/>
                    <a:pt x="3023" y="2177"/>
                    <a:pt x="3030" y="2188"/>
                  </a:cubicBezTo>
                  <a:cubicBezTo>
                    <a:pt x="3046" y="2233"/>
                    <a:pt x="3057" y="2273"/>
                    <a:pt x="3069" y="2307"/>
                  </a:cubicBezTo>
                  <a:cubicBezTo>
                    <a:pt x="3080" y="2324"/>
                    <a:pt x="3086" y="2335"/>
                    <a:pt x="3091" y="2353"/>
                  </a:cubicBezTo>
                  <a:cubicBezTo>
                    <a:pt x="3103" y="2375"/>
                    <a:pt x="3114" y="2393"/>
                    <a:pt x="3125" y="2416"/>
                  </a:cubicBezTo>
                  <a:cubicBezTo>
                    <a:pt x="3132" y="2421"/>
                    <a:pt x="3137" y="2427"/>
                    <a:pt x="3143" y="2438"/>
                  </a:cubicBezTo>
                  <a:cubicBezTo>
                    <a:pt x="3148" y="2438"/>
                    <a:pt x="3148" y="2443"/>
                    <a:pt x="3154" y="2450"/>
                  </a:cubicBezTo>
                  <a:cubicBezTo>
                    <a:pt x="3166" y="2466"/>
                    <a:pt x="3182" y="2477"/>
                    <a:pt x="3200" y="2495"/>
                  </a:cubicBezTo>
                  <a:cubicBezTo>
                    <a:pt x="3200" y="2495"/>
                    <a:pt x="3206" y="2495"/>
                    <a:pt x="3206" y="2500"/>
                  </a:cubicBezTo>
                  <a:cubicBezTo>
                    <a:pt x="3227" y="2511"/>
                    <a:pt x="3245" y="2524"/>
                    <a:pt x="3261" y="2529"/>
                  </a:cubicBezTo>
                  <a:cubicBezTo>
                    <a:pt x="3285" y="2540"/>
                    <a:pt x="3313" y="2545"/>
                    <a:pt x="3342" y="2558"/>
                  </a:cubicBezTo>
                  <a:lnTo>
                    <a:pt x="3364" y="2558"/>
                  </a:lnTo>
                  <a:cubicBezTo>
                    <a:pt x="3382" y="2563"/>
                    <a:pt x="3405" y="2563"/>
                    <a:pt x="3427" y="2563"/>
                  </a:cubicBezTo>
                  <a:cubicBezTo>
                    <a:pt x="3444" y="2563"/>
                    <a:pt x="3461" y="2563"/>
                    <a:pt x="3478" y="2558"/>
                  </a:cubicBezTo>
                  <a:cubicBezTo>
                    <a:pt x="3489" y="2558"/>
                    <a:pt x="3500" y="2558"/>
                    <a:pt x="3512" y="2552"/>
                  </a:cubicBezTo>
                  <a:cubicBezTo>
                    <a:pt x="3541" y="2545"/>
                    <a:pt x="3568" y="2535"/>
                    <a:pt x="3602" y="2524"/>
                  </a:cubicBezTo>
                  <a:cubicBezTo>
                    <a:pt x="3631" y="2511"/>
                    <a:pt x="3660" y="2495"/>
                    <a:pt x="3683" y="2477"/>
                  </a:cubicBezTo>
                  <a:cubicBezTo>
                    <a:pt x="3705" y="2466"/>
                    <a:pt x="3728" y="2450"/>
                    <a:pt x="3751" y="2432"/>
                  </a:cubicBezTo>
                  <a:cubicBezTo>
                    <a:pt x="3796" y="2398"/>
                    <a:pt x="3830" y="2364"/>
                    <a:pt x="3864" y="2330"/>
                  </a:cubicBezTo>
                  <a:cubicBezTo>
                    <a:pt x="3870" y="2319"/>
                    <a:pt x="3882" y="2307"/>
                    <a:pt x="3887" y="2296"/>
                  </a:cubicBezTo>
                  <a:cubicBezTo>
                    <a:pt x="3932" y="2239"/>
                    <a:pt x="3967" y="2177"/>
                    <a:pt x="3995" y="2114"/>
                  </a:cubicBezTo>
                  <a:cubicBezTo>
                    <a:pt x="4012" y="2080"/>
                    <a:pt x="4024" y="2046"/>
                    <a:pt x="4035" y="2007"/>
                  </a:cubicBezTo>
                  <a:cubicBezTo>
                    <a:pt x="4035" y="1994"/>
                    <a:pt x="4046" y="1978"/>
                    <a:pt x="4052" y="1966"/>
                  </a:cubicBezTo>
                  <a:cubicBezTo>
                    <a:pt x="4074" y="1944"/>
                    <a:pt x="4103" y="1932"/>
                    <a:pt x="4132" y="1932"/>
                  </a:cubicBezTo>
                  <a:cubicBezTo>
                    <a:pt x="4160" y="1932"/>
                    <a:pt x="4182" y="1939"/>
                    <a:pt x="4200" y="1955"/>
                  </a:cubicBezTo>
                  <a:cubicBezTo>
                    <a:pt x="4211" y="1960"/>
                    <a:pt x="4216" y="1973"/>
                    <a:pt x="4223" y="1984"/>
                  </a:cubicBezTo>
                  <a:cubicBezTo>
                    <a:pt x="4234" y="1994"/>
                    <a:pt x="4239" y="2012"/>
                    <a:pt x="4245" y="2023"/>
                  </a:cubicBezTo>
                  <a:cubicBezTo>
                    <a:pt x="4268" y="2063"/>
                    <a:pt x="4291" y="2097"/>
                    <a:pt x="4313" y="2125"/>
                  </a:cubicBezTo>
                  <a:cubicBezTo>
                    <a:pt x="4342" y="2165"/>
                    <a:pt x="4376" y="2199"/>
                    <a:pt x="4410" y="2228"/>
                  </a:cubicBezTo>
                  <a:cubicBezTo>
                    <a:pt x="4428" y="2239"/>
                    <a:pt x="4444" y="2251"/>
                    <a:pt x="4462" y="2262"/>
                  </a:cubicBezTo>
                  <a:cubicBezTo>
                    <a:pt x="4478" y="2273"/>
                    <a:pt x="4496" y="2279"/>
                    <a:pt x="4512" y="2290"/>
                  </a:cubicBezTo>
                  <a:cubicBezTo>
                    <a:pt x="4535" y="2296"/>
                    <a:pt x="4557" y="2301"/>
                    <a:pt x="4580" y="2307"/>
                  </a:cubicBezTo>
                  <a:cubicBezTo>
                    <a:pt x="4591" y="2314"/>
                    <a:pt x="4609" y="2314"/>
                    <a:pt x="4620" y="2319"/>
                  </a:cubicBezTo>
                  <a:lnTo>
                    <a:pt x="4762" y="2319"/>
                  </a:lnTo>
                  <a:cubicBezTo>
                    <a:pt x="4803" y="2307"/>
                    <a:pt x="4842" y="2301"/>
                    <a:pt x="4882" y="2285"/>
                  </a:cubicBezTo>
                  <a:cubicBezTo>
                    <a:pt x="4893" y="2285"/>
                    <a:pt x="4905" y="2279"/>
                    <a:pt x="4916" y="2273"/>
                  </a:cubicBezTo>
                  <a:cubicBezTo>
                    <a:pt x="4932" y="2267"/>
                    <a:pt x="4955" y="2256"/>
                    <a:pt x="4973" y="2245"/>
                  </a:cubicBezTo>
                  <a:cubicBezTo>
                    <a:pt x="5013" y="2222"/>
                    <a:pt x="5058" y="2199"/>
                    <a:pt x="5097" y="2165"/>
                  </a:cubicBezTo>
                  <a:cubicBezTo>
                    <a:pt x="5165" y="2114"/>
                    <a:pt x="5228" y="2052"/>
                    <a:pt x="5285" y="1984"/>
                  </a:cubicBezTo>
                  <a:cubicBezTo>
                    <a:pt x="5291" y="1966"/>
                    <a:pt x="5302" y="1955"/>
                    <a:pt x="5314" y="1944"/>
                  </a:cubicBezTo>
                  <a:cubicBezTo>
                    <a:pt x="5341" y="1898"/>
                    <a:pt x="5370" y="1853"/>
                    <a:pt x="5388" y="1808"/>
                  </a:cubicBezTo>
                  <a:cubicBezTo>
                    <a:pt x="5302" y="1637"/>
                    <a:pt x="5268" y="1444"/>
                    <a:pt x="5325" y="1257"/>
                  </a:cubicBezTo>
                  <a:cubicBezTo>
                    <a:pt x="5348" y="1188"/>
                    <a:pt x="5382" y="1113"/>
                    <a:pt x="5427" y="1058"/>
                  </a:cubicBezTo>
                  <a:cubicBezTo>
                    <a:pt x="5422" y="1045"/>
                    <a:pt x="5409" y="1040"/>
                    <a:pt x="5404" y="1034"/>
                  </a:cubicBezTo>
                  <a:cubicBezTo>
                    <a:pt x="5370" y="1000"/>
                    <a:pt x="5336" y="972"/>
                    <a:pt x="5302" y="938"/>
                  </a:cubicBezTo>
                  <a:cubicBezTo>
                    <a:pt x="5285" y="916"/>
                    <a:pt x="5257" y="903"/>
                    <a:pt x="5228" y="903"/>
                  </a:cubicBezTo>
                  <a:cubicBezTo>
                    <a:pt x="5223" y="903"/>
                    <a:pt x="5212" y="903"/>
                    <a:pt x="5205" y="909"/>
                  </a:cubicBezTo>
                  <a:cubicBezTo>
                    <a:pt x="5171" y="916"/>
                    <a:pt x="5143" y="938"/>
                    <a:pt x="5131" y="977"/>
                  </a:cubicBezTo>
                  <a:cubicBezTo>
                    <a:pt x="5103" y="1052"/>
                    <a:pt x="5086" y="1137"/>
                    <a:pt x="5068" y="1210"/>
                  </a:cubicBezTo>
                  <a:cubicBezTo>
                    <a:pt x="5047" y="1313"/>
                    <a:pt x="5023" y="1415"/>
                    <a:pt x="4984" y="1506"/>
                  </a:cubicBezTo>
                  <a:cubicBezTo>
                    <a:pt x="4966" y="1540"/>
                    <a:pt x="4944" y="1574"/>
                    <a:pt x="4927" y="1603"/>
                  </a:cubicBezTo>
                  <a:cubicBezTo>
                    <a:pt x="4905" y="1619"/>
                    <a:pt x="4887" y="1643"/>
                    <a:pt x="4864" y="1659"/>
                  </a:cubicBezTo>
                  <a:cubicBezTo>
                    <a:pt x="4842" y="1671"/>
                    <a:pt x="4813" y="1688"/>
                    <a:pt x="4785" y="1700"/>
                  </a:cubicBezTo>
                  <a:cubicBezTo>
                    <a:pt x="4756" y="1705"/>
                    <a:pt x="4728" y="1716"/>
                    <a:pt x="4700" y="1716"/>
                  </a:cubicBezTo>
                  <a:lnTo>
                    <a:pt x="4632" y="1716"/>
                  </a:lnTo>
                  <a:cubicBezTo>
                    <a:pt x="4598" y="1705"/>
                    <a:pt x="4569" y="1700"/>
                    <a:pt x="4541" y="1688"/>
                  </a:cubicBezTo>
                  <a:cubicBezTo>
                    <a:pt x="4512" y="1671"/>
                    <a:pt x="4478" y="1648"/>
                    <a:pt x="4449" y="1625"/>
                  </a:cubicBezTo>
                  <a:cubicBezTo>
                    <a:pt x="4410" y="1585"/>
                    <a:pt x="4370" y="1546"/>
                    <a:pt x="4336" y="1501"/>
                  </a:cubicBezTo>
                  <a:cubicBezTo>
                    <a:pt x="4307" y="1461"/>
                    <a:pt x="4284" y="1415"/>
                    <a:pt x="4268" y="1375"/>
                  </a:cubicBezTo>
                  <a:cubicBezTo>
                    <a:pt x="4257" y="1347"/>
                    <a:pt x="4223" y="1330"/>
                    <a:pt x="4194" y="1325"/>
                  </a:cubicBezTo>
                  <a:cubicBezTo>
                    <a:pt x="4171" y="1325"/>
                    <a:pt x="4160" y="1330"/>
                    <a:pt x="4148" y="1336"/>
                  </a:cubicBezTo>
                  <a:cubicBezTo>
                    <a:pt x="4132" y="1341"/>
                    <a:pt x="4121" y="1352"/>
                    <a:pt x="4114" y="1370"/>
                  </a:cubicBezTo>
                  <a:cubicBezTo>
                    <a:pt x="4058" y="1433"/>
                    <a:pt x="4012" y="1506"/>
                    <a:pt x="3967" y="1574"/>
                  </a:cubicBezTo>
                  <a:lnTo>
                    <a:pt x="3956" y="1598"/>
                  </a:lnTo>
                  <a:cubicBezTo>
                    <a:pt x="3898" y="1682"/>
                    <a:pt x="3841" y="1768"/>
                    <a:pt x="3773" y="1853"/>
                  </a:cubicBezTo>
                  <a:cubicBezTo>
                    <a:pt x="3733" y="1898"/>
                    <a:pt x="3688" y="1939"/>
                    <a:pt x="3649" y="1973"/>
                  </a:cubicBezTo>
                  <a:cubicBezTo>
                    <a:pt x="3620" y="1989"/>
                    <a:pt x="3592" y="2007"/>
                    <a:pt x="3563" y="2018"/>
                  </a:cubicBezTo>
                  <a:cubicBezTo>
                    <a:pt x="3541" y="2023"/>
                    <a:pt x="3518" y="2029"/>
                    <a:pt x="3495" y="2029"/>
                  </a:cubicBezTo>
                  <a:lnTo>
                    <a:pt x="3478" y="2034"/>
                  </a:lnTo>
                  <a:cubicBezTo>
                    <a:pt x="3455" y="2034"/>
                    <a:pt x="3432" y="2029"/>
                    <a:pt x="3416" y="2029"/>
                  </a:cubicBezTo>
                  <a:cubicBezTo>
                    <a:pt x="3387" y="2018"/>
                    <a:pt x="3353" y="2012"/>
                    <a:pt x="3324" y="1994"/>
                  </a:cubicBezTo>
                  <a:cubicBezTo>
                    <a:pt x="3302" y="1984"/>
                    <a:pt x="3285" y="1973"/>
                    <a:pt x="3268" y="1960"/>
                  </a:cubicBezTo>
                  <a:cubicBezTo>
                    <a:pt x="3251" y="1944"/>
                    <a:pt x="3240" y="1932"/>
                    <a:pt x="3227" y="1915"/>
                  </a:cubicBezTo>
                  <a:cubicBezTo>
                    <a:pt x="3211" y="1892"/>
                    <a:pt x="3200" y="1864"/>
                    <a:pt x="3182" y="1829"/>
                  </a:cubicBezTo>
                  <a:cubicBezTo>
                    <a:pt x="3166" y="1774"/>
                    <a:pt x="3154" y="1716"/>
                    <a:pt x="3143" y="1659"/>
                  </a:cubicBezTo>
                  <a:cubicBezTo>
                    <a:pt x="3132" y="1609"/>
                    <a:pt x="3120" y="1557"/>
                    <a:pt x="3109" y="1506"/>
                  </a:cubicBezTo>
                  <a:cubicBezTo>
                    <a:pt x="3098" y="1478"/>
                    <a:pt x="3086" y="1449"/>
                    <a:pt x="3075" y="1415"/>
                  </a:cubicBezTo>
                  <a:cubicBezTo>
                    <a:pt x="3064" y="1386"/>
                    <a:pt x="3046" y="1364"/>
                    <a:pt x="3030" y="1341"/>
                  </a:cubicBezTo>
                  <a:cubicBezTo>
                    <a:pt x="2996" y="1291"/>
                    <a:pt x="2944" y="1250"/>
                    <a:pt x="2881" y="1228"/>
                  </a:cubicBezTo>
                  <a:cubicBezTo>
                    <a:pt x="2852" y="1216"/>
                    <a:pt x="2825" y="1210"/>
                    <a:pt x="2791" y="1210"/>
                  </a:cubicBezTo>
                  <a:cubicBezTo>
                    <a:pt x="2768" y="1210"/>
                    <a:pt x="2745" y="1216"/>
                    <a:pt x="2723" y="1216"/>
                  </a:cubicBezTo>
                  <a:cubicBezTo>
                    <a:pt x="2700" y="1223"/>
                    <a:pt x="2671" y="1233"/>
                    <a:pt x="2648" y="1239"/>
                  </a:cubicBezTo>
                  <a:cubicBezTo>
                    <a:pt x="2614" y="1257"/>
                    <a:pt x="2586" y="1268"/>
                    <a:pt x="2563" y="1284"/>
                  </a:cubicBezTo>
                  <a:cubicBezTo>
                    <a:pt x="2490" y="1325"/>
                    <a:pt x="2421" y="1375"/>
                    <a:pt x="2359" y="1427"/>
                  </a:cubicBezTo>
                  <a:cubicBezTo>
                    <a:pt x="2325" y="1454"/>
                    <a:pt x="2285" y="1483"/>
                    <a:pt x="2251" y="1506"/>
                  </a:cubicBezTo>
                  <a:cubicBezTo>
                    <a:pt x="2211" y="1535"/>
                    <a:pt x="2160" y="1564"/>
                    <a:pt x="2102" y="1591"/>
                  </a:cubicBezTo>
                  <a:cubicBezTo>
                    <a:pt x="2086" y="1598"/>
                    <a:pt x="2063" y="1603"/>
                    <a:pt x="2041" y="1603"/>
                  </a:cubicBezTo>
                  <a:lnTo>
                    <a:pt x="2012" y="1603"/>
                  </a:lnTo>
                  <a:cubicBezTo>
                    <a:pt x="1989" y="1603"/>
                    <a:pt x="1966" y="1603"/>
                    <a:pt x="1950" y="1598"/>
                  </a:cubicBezTo>
                  <a:cubicBezTo>
                    <a:pt x="1926" y="1598"/>
                    <a:pt x="1910" y="1591"/>
                    <a:pt x="1892" y="1580"/>
                  </a:cubicBezTo>
                  <a:cubicBezTo>
                    <a:pt x="1881" y="1574"/>
                    <a:pt x="1870" y="1569"/>
                    <a:pt x="1858" y="1557"/>
                  </a:cubicBezTo>
                  <a:cubicBezTo>
                    <a:pt x="1847" y="1551"/>
                    <a:pt x="1842" y="1540"/>
                    <a:pt x="1830" y="1529"/>
                  </a:cubicBezTo>
                  <a:cubicBezTo>
                    <a:pt x="1819" y="1512"/>
                    <a:pt x="1808" y="1495"/>
                    <a:pt x="1802" y="1472"/>
                  </a:cubicBezTo>
                  <a:cubicBezTo>
                    <a:pt x="1790" y="1438"/>
                    <a:pt x="1785" y="1399"/>
                    <a:pt x="1779" y="1352"/>
                  </a:cubicBezTo>
                  <a:cubicBezTo>
                    <a:pt x="1774" y="1284"/>
                    <a:pt x="1774" y="1216"/>
                    <a:pt x="1779" y="1154"/>
                  </a:cubicBezTo>
                  <a:cubicBezTo>
                    <a:pt x="1779" y="1131"/>
                    <a:pt x="1768" y="1108"/>
                    <a:pt x="1750" y="1092"/>
                  </a:cubicBezTo>
                  <a:cubicBezTo>
                    <a:pt x="1734" y="1074"/>
                    <a:pt x="1716" y="1063"/>
                    <a:pt x="1693" y="1063"/>
                  </a:cubicBezTo>
                  <a:cubicBezTo>
                    <a:pt x="1688" y="1063"/>
                    <a:pt x="1682" y="1063"/>
                    <a:pt x="1671" y="1068"/>
                  </a:cubicBezTo>
                  <a:lnTo>
                    <a:pt x="1614" y="1086"/>
                  </a:lnTo>
                  <a:cubicBezTo>
                    <a:pt x="1495" y="1120"/>
                    <a:pt x="1375" y="1154"/>
                    <a:pt x="1250" y="1171"/>
                  </a:cubicBezTo>
                  <a:lnTo>
                    <a:pt x="1199" y="1171"/>
                  </a:lnTo>
                  <a:cubicBezTo>
                    <a:pt x="1165" y="1171"/>
                    <a:pt x="1126" y="1165"/>
                    <a:pt x="1092" y="1160"/>
                  </a:cubicBezTo>
                  <a:cubicBezTo>
                    <a:pt x="1058" y="1154"/>
                    <a:pt x="1018" y="1142"/>
                    <a:pt x="989" y="1126"/>
                  </a:cubicBezTo>
                  <a:cubicBezTo>
                    <a:pt x="943" y="1108"/>
                    <a:pt x="909" y="1079"/>
                    <a:pt x="869" y="1052"/>
                  </a:cubicBezTo>
                  <a:cubicBezTo>
                    <a:pt x="853" y="1034"/>
                    <a:pt x="835" y="1018"/>
                    <a:pt x="819" y="995"/>
                  </a:cubicBezTo>
                  <a:cubicBezTo>
                    <a:pt x="814" y="989"/>
                    <a:pt x="807" y="977"/>
                    <a:pt x="801" y="966"/>
                  </a:cubicBezTo>
                  <a:cubicBezTo>
                    <a:pt x="801" y="955"/>
                    <a:pt x="796" y="950"/>
                    <a:pt x="796" y="938"/>
                  </a:cubicBezTo>
                  <a:lnTo>
                    <a:pt x="796" y="903"/>
                  </a:lnTo>
                  <a:cubicBezTo>
                    <a:pt x="801" y="887"/>
                    <a:pt x="807" y="869"/>
                    <a:pt x="819" y="853"/>
                  </a:cubicBezTo>
                  <a:cubicBezTo>
                    <a:pt x="848" y="796"/>
                    <a:pt x="887" y="745"/>
                    <a:pt x="921" y="704"/>
                  </a:cubicBezTo>
                  <a:lnTo>
                    <a:pt x="961" y="659"/>
                  </a:lnTo>
                  <a:cubicBezTo>
                    <a:pt x="1011" y="602"/>
                    <a:pt x="1063" y="546"/>
                    <a:pt x="1108" y="478"/>
                  </a:cubicBezTo>
                  <a:cubicBezTo>
                    <a:pt x="1120" y="455"/>
                    <a:pt x="1120" y="426"/>
                    <a:pt x="1108" y="404"/>
                  </a:cubicBezTo>
                  <a:cubicBezTo>
                    <a:pt x="1097" y="381"/>
                    <a:pt x="1079" y="370"/>
                    <a:pt x="1045" y="363"/>
                  </a:cubicBezTo>
                  <a:cubicBezTo>
                    <a:pt x="955" y="353"/>
                    <a:pt x="859" y="347"/>
                    <a:pt x="767" y="347"/>
                  </a:cubicBezTo>
                  <a:cubicBezTo>
                    <a:pt x="659" y="342"/>
                    <a:pt x="546" y="336"/>
                    <a:pt x="439" y="318"/>
                  </a:cubicBezTo>
                  <a:cubicBezTo>
                    <a:pt x="358" y="302"/>
                    <a:pt x="290" y="279"/>
                    <a:pt x="234" y="256"/>
                  </a:cubicBezTo>
                  <a:cubicBezTo>
                    <a:pt x="222" y="250"/>
                    <a:pt x="211" y="245"/>
                    <a:pt x="200" y="239"/>
                  </a:cubicBezTo>
                  <a:cubicBezTo>
                    <a:pt x="188" y="216"/>
                    <a:pt x="166" y="211"/>
                    <a:pt x="154" y="211"/>
                  </a:cubicBezTo>
                  <a:lnTo>
                    <a:pt x="132" y="187"/>
                  </a:lnTo>
                  <a:cubicBezTo>
                    <a:pt x="103" y="166"/>
                    <a:pt x="80" y="142"/>
                    <a:pt x="57" y="114"/>
                  </a:cubicBezTo>
                  <a:cubicBezTo>
                    <a:pt x="40" y="80"/>
                    <a:pt x="23" y="51"/>
                    <a:pt x="6" y="12"/>
                  </a:cubicBezTo>
                  <a:cubicBezTo>
                    <a:pt x="6" y="6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2"/>
            <p:cNvSpPr/>
            <p:nvPr/>
          </p:nvSpPr>
          <p:spPr>
            <a:xfrm flipH="1">
              <a:off x="1423000" y="3481507"/>
              <a:ext cx="222199" cy="217844"/>
            </a:xfrm>
            <a:custGeom>
              <a:avLst/>
              <a:gdLst/>
              <a:ahLst/>
              <a:cxnLst/>
              <a:rect l="l" t="t" r="r" b="b"/>
              <a:pathLst>
                <a:path w="7552" h="7404" extrusionOk="0">
                  <a:moveTo>
                    <a:pt x="3518" y="171"/>
                  </a:moveTo>
                  <a:cubicBezTo>
                    <a:pt x="3546" y="178"/>
                    <a:pt x="3574" y="189"/>
                    <a:pt x="3602" y="194"/>
                  </a:cubicBezTo>
                  <a:cubicBezTo>
                    <a:pt x="3620" y="205"/>
                    <a:pt x="3642" y="217"/>
                    <a:pt x="3665" y="234"/>
                  </a:cubicBezTo>
                  <a:cubicBezTo>
                    <a:pt x="3688" y="252"/>
                    <a:pt x="3705" y="273"/>
                    <a:pt x="3728" y="297"/>
                  </a:cubicBezTo>
                  <a:cubicBezTo>
                    <a:pt x="3751" y="331"/>
                    <a:pt x="3773" y="376"/>
                    <a:pt x="3796" y="417"/>
                  </a:cubicBezTo>
                  <a:cubicBezTo>
                    <a:pt x="3846" y="546"/>
                    <a:pt x="3870" y="683"/>
                    <a:pt x="3898" y="813"/>
                  </a:cubicBezTo>
                  <a:cubicBezTo>
                    <a:pt x="3904" y="865"/>
                    <a:pt x="3915" y="916"/>
                    <a:pt x="3927" y="973"/>
                  </a:cubicBezTo>
                  <a:cubicBezTo>
                    <a:pt x="3932" y="1002"/>
                    <a:pt x="3961" y="1030"/>
                    <a:pt x="3995" y="1041"/>
                  </a:cubicBezTo>
                  <a:lnTo>
                    <a:pt x="4017" y="1041"/>
                  </a:lnTo>
                  <a:cubicBezTo>
                    <a:pt x="4051" y="1041"/>
                    <a:pt x="4080" y="1023"/>
                    <a:pt x="4108" y="996"/>
                  </a:cubicBezTo>
                  <a:lnTo>
                    <a:pt x="4131" y="955"/>
                  </a:lnTo>
                  <a:cubicBezTo>
                    <a:pt x="4210" y="865"/>
                    <a:pt x="4284" y="792"/>
                    <a:pt x="4358" y="723"/>
                  </a:cubicBezTo>
                  <a:cubicBezTo>
                    <a:pt x="4415" y="689"/>
                    <a:pt x="4467" y="655"/>
                    <a:pt x="4517" y="632"/>
                  </a:cubicBezTo>
                  <a:cubicBezTo>
                    <a:pt x="4562" y="614"/>
                    <a:pt x="4603" y="603"/>
                    <a:pt x="4643" y="593"/>
                  </a:cubicBezTo>
                  <a:lnTo>
                    <a:pt x="4733" y="593"/>
                  </a:lnTo>
                  <a:cubicBezTo>
                    <a:pt x="4756" y="598"/>
                    <a:pt x="4779" y="603"/>
                    <a:pt x="4801" y="609"/>
                  </a:cubicBezTo>
                  <a:cubicBezTo>
                    <a:pt x="4813" y="621"/>
                    <a:pt x="4830" y="627"/>
                    <a:pt x="4847" y="638"/>
                  </a:cubicBezTo>
                  <a:cubicBezTo>
                    <a:pt x="4864" y="655"/>
                    <a:pt x="4881" y="672"/>
                    <a:pt x="4892" y="689"/>
                  </a:cubicBezTo>
                  <a:cubicBezTo>
                    <a:pt x="4910" y="711"/>
                    <a:pt x="4921" y="734"/>
                    <a:pt x="4932" y="758"/>
                  </a:cubicBezTo>
                  <a:cubicBezTo>
                    <a:pt x="4950" y="803"/>
                    <a:pt x="4966" y="848"/>
                    <a:pt x="4971" y="899"/>
                  </a:cubicBezTo>
                  <a:cubicBezTo>
                    <a:pt x="4984" y="984"/>
                    <a:pt x="4984" y="1075"/>
                    <a:pt x="4966" y="1188"/>
                  </a:cubicBezTo>
                  <a:cubicBezTo>
                    <a:pt x="4961" y="1228"/>
                    <a:pt x="4995" y="1274"/>
                    <a:pt x="5029" y="1296"/>
                  </a:cubicBezTo>
                  <a:cubicBezTo>
                    <a:pt x="5046" y="1308"/>
                    <a:pt x="5068" y="1308"/>
                    <a:pt x="5086" y="1308"/>
                  </a:cubicBezTo>
                  <a:cubicBezTo>
                    <a:pt x="5120" y="1308"/>
                    <a:pt x="5149" y="1296"/>
                    <a:pt x="5183" y="1269"/>
                  </a:cubicBezTo>
                  <a:lnTo>
                    <a:pt x="5199" y="1251"/>
                  </a:lnTo>
                  <a:cubicBezTo>
                    <a:pt x="5256" y="1212"/>
                    <a:pt x="5312" y="1183"/>
                    <a:pt x="5370" y="1154"/>
                  </a:cubicBezTo>
                  <a:cubicBezTo>
                    <a:pt x="5415" y="1138"/>
                    <a:pt x="5461" y="1120"/>
                    <a:pt x="5511" y="1115"/>
                  </a:cubicBezTo>
                  <a:cubicBezTo>
                    <a:pt x="5535" y="1109"/>
                    <a:pt x="5551" y="1109"/>
                    <a:pt x="5574" y="1109"/>
                  </a:cubicBezTo>
                  <a:cubicBezTo>
                    <a:pt x="5592" y="1109"/>
                    <a:pt x="5614" y="1109"/>
                    <a:pt x="5631" y="1115"/>
                  </a:cubicBezTo>
                  <a:cubicBezTo>
                    <a:pt x="5666" y="1120"/>
                    <a:pt x="5700" y="1126"/>
                    <a:pt x="5722" y="1138"/>
                  </a:cubicBezTo>
                  <a:cubicBezTo>
                    <a:pt x="5745" y="1149"/>
                    <a:pt x="5768" y="1160"/>
                    <a:pt x="5790" y="1178"/>
                  </a:cubicBezTo>
                  <a:cubicBezTo>
                    <a:pt x="5802" y="1188"/>
                    <a:pt x="5818" y="1201"/>
                    <a:pt x="5831" y="1223"/>
                  </a:cubicBezTo>
                  <a:cubicBezTo>
                    <a:pt x="5842" y="1240"/>
                    <a:pt x="5852" y="1257"/>
                    <a:pt x="5865" y="1274"/>
                  </a:cubicBezTo>
                  <a:cubicBezTo>
                    <a:pt x="5870" y="1296"/>
                    <a:pt x="5881" y="1325"/>
                    <a:pt x="5887" y="1348"/>
                  </a:cubicBezTo>
                  <a:lnTo>
                    <a:pt x="5887" y="1445"/>
                  </a:lnTo>
                  <a:cubicBezTo>
                    <a:pt x="5876" y="1490"/>
                    <a:pt x="5865" y="1535"/>
                    <a:pt x="5842" y="1587"/>
                  </a:cubicBezTo>
                  <a:cubicBezTo>
                    <a:pt x="5824" y="1626"/>
                    <a:pt x="5802" y="1666"/>
                    <a:pt x="5784" y="1700"/>
                  </a:cubicBezTo>
                  <a:cubicBezTo>
                    <a:pt x="5756" y="1746"/>
                    <a:pt x="5762" y="1808"/>
                    <a:pt x="5802" y="1842"/>
                  </a:cubicBezTo>
                  <a:cubicBezTo>
                    <a:pt x="5824" y="1865"/>
                    <a:pt x="5852" y="1876"/>
                    <a:pt x="5881" y="1876"/>
                  </a:cubicBezTo>
                  <a:cubicBezTo>
                    <a:pt x="5904" y="1876"/>
                    <a:pt x="5926" y="1870"/>
                    <a:pt x="5944" y="1865"/>
                  </a:cubicBezTo>
                  <a:cubicBezTo>
                    <a:pt x="5994" y="1831"/>
                    <a:pt x="6041" y="1808"/>
                    <a:pt x="6091" y="1791"/>
                  </a:cubicBezTo>
                  <a:lnTo>
                    <a:pt x="6137" y="1768"/>
                  </a:lnTo>
                  <a:cubicBezTo>
                    <a:pt x="6154" y="1763"/>
                    <a:pt x="6165" y="1757"/>
                    <a:pt x="6177" y="1757"/>
                  </a:cubicBezTo>
                  <a:cubicBezTo>
                    <a:pt x="6217" y="1739"/>
                    <a:pt x="6256" y="1729"/>
                    <a:pt x="6319" y="1723"/>
                  </a:cubicBezTo>
                  <a:cubicBezTo>
                    <a:pt x="6353" y="1718"/>
                    <a:pt x="6392" y="1718"/>
                    <a:pt x="6427" y="1718"/>
                  </a:cubicBezTo>
                  <a:lnTo>
                    <a:pt x="6529" y="1718"/>
                  </a:lnTo>
                  <a:cubicBezTo>
                    <a:pt x="6592" y="1729"/>
                    <a:pt x="6642" y="1746"/>
                    <a:pt x="6694" y="1763"/>
                  </a:cubicBezTo>
                  <a:cubicBezTo>
                    <a:pt x="6733" y="1786"/>
                    <a:pt x="6773" y="1802"/>
                    <a:pt x="6807" y="1831"/>
                  </a:cubicBezTo>
                  <a:cubicBezTo>
                    <a:pt x="6830" y="1849"/>
                    <a:pt x="6853" y="1870"/>
                    <a:pt x="6870" y="1894"/>
                  </a:cubicBezTo>
                  <a:cubicBezTo>
                    <a:pt x="6881" y="1910"/>
                    <a:pt x="6893" y="1933"/>
                    <a:pt x="6904" y="1956"/>
                  </a:cubicBezTo>
                  <a:cubicBezTo>
                    <a:pt x="6909" y="1973"/>
                    <a:pt x="6915" y="1990"/>
                    <a:pt x="6922" y="2007"/>
                  </a:cubicBezTo>
                  <a:lnTo>
                    <a:pt x="6922" y="2064"/>
                  </a:lnTo>
                  <a:cubicBezTo>
                    <a:pt x="6915" y="2080"/>
                    <a:pt x="6909" y="2104"/>
                    <a:pt x="6904" y="2121"/>
                  </a:cubicBezTo>
                  <a:cubicBezTo>
                    <a:pt x="6893" y="2149"/>
                    <a:pt x="6875" y="2172"/>
                    <a:pt x="6859" y="2200"/>
                  </a:cubicBezTo>
                  <a:cubicBezTo>
                    <a:pt x="6825" y="2234"/>
                    <a:pt x="6791" y="2269"/>
                    <a:pt x="6751" y="2303"/>
                  </a:cubicBezTo>
                  <a:cubicBezTo>
                    <a:pt x="6688" y="2348"/>
                    <a:pt x="6626" y="2382"/>
                    <a:pt x="6557" y="2410"/>
                  </a:cubicBezTo>
                  <a:cubicBezTo>
                    <a:pt x="6557" y="2410"/>
                    <a:pt x="6552" y="2410"/>
                    <a:pt x="6547" y="2416"/>
                  </a:cubicBezTo>
                  <a:cubicBezTo>
                    <a:pt x="6534" y="2421"/>
                    <a:pt x="6523" y="2428"/>
                    <a:pt x="6512" y="2434"/>
                  </a:cubicBezTo>
                  <a:lnTo>
                    <a:pt x="6518" y="2434"/>
                  </a:lnTo>
                  <a:cubicBezTo>
                    <a:pt x="6495" y="2445"/>
                    <a:pt x="6472" y="2450"/>
                    <a:pt x="6450" y="2462"/>
                  </a:cubicBezTo>
                  <a:cubicBezTo>
                    <a:pt x="6403" y="2479"/>
                    <a:pt x="6376" y="2513"/>
                    <a:pt x="6376" y="2552"/>
                  </a:cubicBezTo>
                  <a:cubicBezTo>
                    <a:pt x="6376" y="2592"/>
                    <a:pt x="6403" y="2644"/>
                    <a:pt x="6450" y="2649"/>
                  </a:cubicBezTo>
                  <a:cubicBezTo>
                    <a:pt x="6568" y="2672"/>
                    <a:pt x="6688" y="2706"/>
                    <a:pt x="6796" y="2751"/>
                  </a:cubicBezTo>
                  <a:cubicBezTo>
                    <a:pt x="6898" y="2796"/>
                    <a:pt x="6995" y="2848"/>
                    <a:pt x="7074" y="2911"/>
                  </a:cubicBezTo>
                  <a:cubicBezTo>
                    <a:pt x="7126" y="2950"/>
                    <a:pt x="7177" y="2995"/>
                    <a:pt x="7216" y="3047"/>
                  </a:cubicBezTo>
                  <a:cubicBezTo>
                    <a:pt x="7245" y="3087"/>
                    <a:pt x="7268" y="3126"/>
                    <a:pt x="7290" y="3171"/>
                  </a:cubicBezTo>
                  <a:cubicBezTo>
                    <a:pt x="7308" y="3212"/>
                    <a:pt x="7318" y="3252"/>
                    <a:pt x="7324" y="3297"/>
                  </a:cubicBezTo>
                  <a:lnTo>
                    <a:pt x="7324" y="3428"/>
                  </a:lnTo>
                  <a:cubicBezTo>
                    <a:pt x="7313" y="3467"/>
                    <a:pt x="7308" y="3501"/>
                    <a:pt x="7290" y="3536"/>
                  </a:cubicBezTo>
                  <a:cubicBezTo>
                    <a:pt x="7279" y="3570"/>
                    <a:pt x="7263" y="3598"/>
                    <a:pt x="7234" y="3638"/>
                  </a:cubicBezTo>
                  <a:cubicBezTo>
                    <a:pt x="7211" y="3666"/>
                    <a:pt x="7182" y="3695"/>
                    <a:pt x="7148" y="3724"/>
                  </a:cubicBezTo>
                  <a:cubicBezTo>
                    <a:pt x="7119" y="3740"/>
                    <a:pt x="7085" y="3763"/>
                    <a:pt x="7058" y="3774"/>
                  </a:cubicBezTo>
                  <a:cubicBezTo>
                    <a:pt x="7024" y="3785"/>
                    <a:pt x="6990" y="3797"/>
                    <a:pt x="6943" y="3808"/>
                  </a:cubicBezTo>
                  <a:lnTo>
                    <a:pt x="6830" y="3808"/>
                  </a:lnTo>
                  <a:cubicBezTo>
                    <a:pt x="6796" y="3797"/>
                    <a:pt x="6762" y="3792"/>
                    <a:pt x="6728" y="3780"/>
                  </a:cubicBezTo>
                  <a:cubicBezTo>
                    <a:pt x="6717" y="3774"/>
                    <a:pt x="6710" y="3774"/>
                    <a:pt x="6699" y="3774"/>
                  </a:cubicBezTo>
                  <a:cubicBezTo>
                    <a:pt x="6660" y="3774"/>
                    <a:pt x="6626" y="3797"/>
                    <a:pt x="6608" y="3826"/>
                  </a:cubicBezTo>
                  <a:cubicBezTo>
                    <a:pt x="6586" y="3871"/>
                    <a:pt x="6592" y="3916"/>
                    <a:pt x="6626" y="3956"/>
                  </a:cubicBezTo>
                  <a:lnTo>
                    <a:pt x="6654" y="3990"/>
                  </a:lnTo>
                  <a:cubicBezTo>
                    <a:pt x="6688" y="4031"/>
                    <a:pt x="6710" y="4076"/>
                    <a:pt x="6733" y="4121"/>
                  </a:cubicBezTo>
                  <a:cubicBezTo>
                    <a:pt x="6751" y="4167"/>
                    <a:pt x="6762" y="4212"/>
                    <a:pt x="6767" y="4257"/>
                  </a:cubicBezTo>
                  <a:cubicBezTo>
                    <a:pt x="6773" y="4303"/>
                    <a:pt x="6773" y="4348"/>
                    <a:pt x="6767" y="4393"/>
                  </a:cubicBezTo>
                  <a:cubicBezTo>
                    <a:pt x="6762" y="4440"/>
                    <a:pt x="6751" y="4485"/>
                    <a:pt x="6728" y="4530"/>
                  </a:cubicBezTo>
                  <a:cubicBezTo>
                    <a:pt x="6710" y="4582"/>
                    <a:pt x="6683" y="4627"/>
                    <a:pt x="6649" y="4666"/>
                  </a:cubicBezTo>
                  <a:cubicBezTo>
                    <a:pt x="6620" y="4706"/>
                    <a:pt x="6581" y="4747"/>
                    <a:pt x="6540" y="4781"/>
                  </a:cubicBezTo>
                  <a:cubicBezTo>
                    <a:pt x="6495" y="4808"/>
                    <a:pt x="6455" y="4837"/>
                    <a:pt x="6410" y="4854"/>
                  </a:cubicBezTo>
                  <a:cubicBezTo>
                    <a:pt x="6369" y="4871"/>
                    <a:pt x="6330" y="4883"/>
                    <a:pt x="6279" y="4888"/>
                  </a:cubicBezTo>
                  <a:cubicBezTo>
                    <a:pt x="6262" y="4894"/>
                    <a:pt x="6245" y="4894"/>
                    <a:pt x="6227" y="4894"/>
                  </a:cubicBezTo>
                  <a:cubicBezTo>
                    <a:pt x="6211" y="4894"/>
                    <a:pt x="6188" y="4888"/>
                    <a:pt x="6165" y="4888"/>
                  </a:cubicBezTo>
                  <a:cubicBezTo>
                    <a:pt x="6125" y="4883"/>
                    <a:pt x="6091" y="4871"/>
                    <a:pt x="6057" y="4860"/>
                  </a:cubicBezTo>
                  <a:cubicBezTo>
                    <a:pt x="6017" y="4837"/>
                    <a:pt x="5978" y="4815"/>
                    <a:pt x="5933" y="4786"/>
                  </a:cubicBezTo>
                  <a:cubicBezTo>
                    <a:pt x="5921" y="4774"/>
                    <a:pt x="5904" y="4763"/>
                    <a:pt x="5892" y="4747"/>
                  </a:cubicBezTo>
                  <a:cubicBezTo>
                    <a:pt x="5876" y="4729"/>
                    <a:pt x="5847" y="4723"/>
                    <a:pt x="5824" y="4723"/>
                  </a:cubicBezTo>
                  <a:lnTo>
                    <a:pt x="5802" y="4723"/>
                  </a:lnTo>
                  <a:cubicBezTo>
                    <a:pt x="5773" y="4729"/>
                    <a:pt x="5745" y="4757"/>
                    <a:pt x="5739" y="4786"/>
                  </a:cubicBezTo>
                  <a:cubicBezTo>
                    <a:pt x="5722" y="4849"/>
                    <a:pt x="5705" y="4905"/>
                    <a:pt x="5682" y="4957"/>
                  </a:cubicBezTo>
                  <a:cubicBezTo>
                    <a:pt x="5648" y="5030"/>
                    <a:pt x="5608" y="5098"/>
                    <a:pt x="5563" y="5167"/>
                  </a:cubicBezTo>
                  <a:cubicBezTo>
                    <a:pt x="5506" y="5235"/>
                    <a:pt x="5443" y="5297"/>
                    <a:pt x="5375" y="5348"/>
                  </a:cubicBezTo>
                  <a:cubicBezTo>
                    <a:pt x="5312" y="5394"/>
                    <a:pt x="5251" y="5428"/>
                    <a:pt x="5194" y="5456"/>
                  </a:cubicBezTo>
                  <a:cubicBezTo>
                    <a:pt x="5142" y="5479"/>
                    <a:pt x="5091" y="5490"/>
                    <a:pt x="5040" y="5502"/>
                  </a:cubicBezTo>
                  <a:cubicBezTo>
                    <a:pt x="5012" y="5502"/>
                    <a:pt x="4989" y="5507"/>
                    <a:pt x="4966" y="5507"/>
                  </a:cubicBezTo>
                  <a:cubicBezTo>
                    <a:pt x="4944" y="5507"/>
                    <a:pt x="4921" y="5502"/>
                    <a:pt x="4898" y="5502"/>
                  </a:cubicBezTo>
                  <a:cubicBezTo>
                    <a:pt x="4858" y="5497"/>
                    <a:pt x="4824" y="5484"/>
                    <a:pt x="4790" y="5473"/>
                  </a:cubicBezTo>
                  <a:cubicBezTo>
                    <a:pt x="4761" y="5456"/>
                    <a:pt x="4722" y="5439"/>
                    <a:pt x="4688" y="5411"/>
                  </a:cubicBezTo>
                  <a:cubicBezTo>
                    <a:pt x="4654" y="5382"/>
                    <a:pt x="4620" y="5348"/>
                    <a:pt x="4591" y="5308"/>
                  </a:cubicBezTo>
                  <a:cubicBezTo>
                    <a:pt x="4557" y="5269"/>
                    <a:pt x="4528" y="5217"/>
                    <a:pt x="4501" y="5167"/>
                  </a:cubicBezTo>
                  <a:cubicBezTo>
                    <a:pt x="4489" y="5132"/>
                    <a:pt x="4449" y="5115"/>
                    <a:pt x="4410" y="5115"/>
                  </a:cubicBezTo>
                  <a:cubicBezTo>
                    <a:pt x="4365" y="5115"/>
                    <a:pt x="4324" y="5149"/>
                    <a:pt x="4313" y="5190"/>
                  </a:cubicBezTo>
                  <a:cubicBezTo>
                    <a:pt x="4302" y="5229"/>
                    <a:pt x="4290" y="5263"/>
                    <a:pt x="4273" y="5297"/>
                  </a:cubicBezTo>
                  <a:cubicBezTo>
                    <a:pt x="4245" y="5360"/>
                    <a:pt x="4210" y="5422"/>
                    <a:pt x="4165" y="5479"/>
                  </a:cubicBezTo>
                  <a:cubicBezTo>
                    <a:pt x="4131" y="5524"/>
                    <a:pt x="4085" y="5570"/>
                    <a:pt x="4029" y="5615"/>
                  </a:cubicBezTo>
                  <a:cubicBezTo>
                    <a:pt x="3983" y="5655"/>
                    <a:pt x="3932" y="5683"/>
                    <a:pt x="3880" y="5707"/>
                  </a:cubicBezTo>
                  <a:cubicBezTo>
                    <a:pt x="3841" y="5723"/>
                    <a:pt x="3801" y="5735"/>
                    <a:pt x="3756" y="5741"/>
                  </a:cubicBezTo>
                  <a:cubicBezTo>
                    <a:pt x="3739" y="5746"/>
                    <a:pt x="3722" y="5746"/>
                    <a:pt x="3705" y="5746"/>
                  </a:cubicBezTo>
                  <a:cubicBezTo>
                    <a:pt x="3683" y="5746"/>
                    <a:pt x="3660" y="5746"/>
                    <a:pt x="3642" y="5741"/>
                  </a:cubicBezTo>
                  <a:cubicBezTo>
                    <a:pt x="3602" y="5735"/>
                    <a:pt x="3568" y="5723"/>
                    <a:pt x="3539" y="5712"/>
                  </a:cubicBezTo>
                  <a:cubicBezTo>
                    <a:pt x="3518" y="5701"/>
                    <a:pt x="3494" y="5689"/>
                    <a:pt x="3478" y="5678"/>
                  </a:cubicBezTo>
                  <a:cubicBezTo>
                    <a:pt x="3455" y="5660"/>
                    <a:pt x="3437" y="5644"/>
                    <a:pt x="3421" y="5621"/>
                  </a:cubicBezTo>
                  <a:cubicBezTo>
                    <a:pt x="3398" y="5587"/>
                    <a:pt x="3376" y="5542"/>
                    <a:pt x="3347" y="5490"/>
                  </a:cubicBezTo>
                  <a:cubicBezTo>
                    <a:pt x="3335" y="5456"/>
                    <a:pt x="3324" y="5416"/>
                    <a:pt x="3308" y="5371"/>
                  </a:cubicBezTo>
                  <a:cubicBezTo>
                    <a:pt x="3279" y="5297"/>
                    <a:pt x="3250" y="5224"/>
                    <a:pt x="3216" y="5156"/>
                  </a:cubicBezTo>
                  <a:cubicBezTo>
                    <a:pt x="3182" y="5093"/>
                    <a:pt x="3137" y="5047"/>
                    <a:pt x="3080" y="5012"/>
                  </a:cubicBezTo>
                  <a:cubicBezTo>
                    <a:pt x="3051" y="4996"/>
                    <a:pt x="3023" y="4985"/>
                    <a:pt x="2994" y="4978"/>
                  </a:cubicBezTo>
                  <a:cubicBezTo>
                    <a:pt x="2978" y="4973"/>
                    <a:pt x="2954" y="4973"/>
                    <a:pt x="2938" y="4973"/>
                  </a:cubicBezTo>
                  <a:cubicBezTo>
                    <a:pt x="2915" y="4973"/>
                    <a:pt x="2892" y="4973"/>
                    <a:pt x="2864" y="4978"/>
                  </a:cubicBezTo>
                  <a:cubicBezTo>
                    <a:pt x="2836" y="4985"/>
                    <a:pt x="2813" y="4991"/>
                    <a:pt x="2779" y="5007"/>
                  </a:cubicBezTo>
                  <a:lnTo>
                    <a:pt x="2768" y="5012"/>
                  </a:lnTo>
                  <a:cubicBezTo>
                    <a:pt x="2739" y="5025"/>
                    <a:pt x="2710" y="5041"/>
                    <a:pt x="2687" y="5059"/>
                  </a:cubicBezTo>
                  <a:cubicBezTo>
                    <a:pt x="2631" y="5093"/>
                    <a:pt x="2579" y="5132"/>
                    <a:pt x="2523" y="5177"/>
                  </a:cubicBezTo>
                  <a:lnTo>
                    <a:pt x="2506" y="5183"/>
                  </a:lnTo>
                  <a:lnTo>
                    <a:pt x="2483" y="5206"/>
                  </a:lnTo>
                  <a:cubicBezTo>
                    <a:pt x="2364" y="5297"/>
                    <a:pt x="2244" y="5387"/>
                    <a:pt x="2102" y="5450"/>
                  </a:cubicBezTo>
                  <a:cubicBezTo>
                    <a:pt x="2063" y="5468"/>
                    <a:pt x="2028" y="5473"/>
                    <a:pt x="1989" y="5484"/>
                  </a:cubicBezTo>
                  <a:lnTo>
                    <a:pt x="1915" y="5484"/>
                  </a:lnTo>
                  <a:cubicBezTo>
                    <a:pt x="1887" y="5479"/>
                    <a:pt x="1853" y="5468"/>
                    <a:pt x="1818" y="5456"/>
                  </a:cubicBezTo>
                  <a:cubicBezTo>
                    <a:pt x="1790" y="5439"/>
                    <a:pt x="1761" y="5428"/>
                    <a:pt x="1733" y="5405"/>
                  </a:cubicBezTo>
                  <a:cubicBezTo>
                    <a:pt x="1711" y="5387"/>
                    <a:pt x="1693" y="5366"/>
                    <a:pt x="1677" y="5348"/>
                  </a:cubicBezTo>
                  <a:cubicBezTo>
                    <a:pt x="1659" y="5319"/>
                    <a:pt x="1643" y="5292"/>
                    <a:pt x="1630" y="5263"/>
                  </a:cubicBezTo>
                  <a:cubicBezTo>
                    <a:pt x="1608" y="5212"/>
                    <a:pt x="1596" y="5167"/>
                    <a:pt x="1591" y="5109"/>
                  </a:cubicBezTo>
                  <a:cubicBezTo>
                    <a:pt x="1580" y="5036"/>
                    <a:pt x="1580" y="4951"/>
                    <a:pt x="1591" y="4860"/>
                  </a:cubicBezTo>
                  <a:cubicBezTo>
                    <a:pt x="1596" y="4826"/>
                    <a:pt x="1574" y="4792"/>
                    <a:pt x="1551" y="4768"/>
                  </a:cubicBezTo>
                  <a:cubicBezTo>
                    <a:pt x="1528" y="4747"/>
                    <a:pt x="1494" y="4729"/>
                    <a:pt x="1460" y="4729"/>
                  </a:cubicBezTo>
                  <a:lnTo>
                    <a:pt x="1432" y="4729"/>
                  </a:lnTo>
                  <a:cubicBezTo>
                    <a:pt x="1370" y="4729"/>
                    <a:pt x="1307" y="4729"/>
                    <a:pt x="1233" y="4718"/>
                  </a:cubicBezTo>
                  <a:cubicBezTo>
                    <a:pt x="1102" y="4700"/>
                    <a:pt x="977" y="4666"/>
                    <a:pt x="864" y="4616"/>
                  </a:cubicBezTo>
                  <a:cubicBezTo>
                    <a:pt x="785" y="4582"/>
                    <a:pt x="710" y="4542"/>
                    <a:pt x="648" y="4496"/>
                  </a:cubicBezTo>
                  <a:cubicBezTo>
                    <a:pt x="607" y="4461"/>
                    <a:pt x="580" y="4433"/>
                    <a:pt x="552" y="4406"/>
                  </a:cubicBezTo>
                  <a:cubicBezTo>
                    <a:pt x="539" y="4388"/>
                    <a:pt x="528" y="4365"/>
                    <a:pt x="517" y="4348"/>
                  </a:cubicBezTo>
                  <a:cubicBezTo>
                    <a:pt x="512" y="4331"/>
                    <a:pt x="505" y="4314"/>
                    <a:pt x="500" y="4296"/>
                  </a:cubicBezTo>
                  <a:cubicBezTo>
                    <a:pt x="500" y="4280"/>
                    <a:pt x="500" y="4269"/>
                    <a:pt x="505" y="4251"/>
                  </a:cubicBezTo>
                  <a:cubicBezTo>
                    <a:pt x="512" y="4235"/>
                    <a:pt x="512" y="4217"/>
                    <a:pt x="517" y="4201"/>
                  </a:cubicBezTo>
                  <a:cubicBezTo>
                    <a:pt x="528" y="4178"/>
                    <a:pt x="546" y="4155"/>
                    <a:pt x="562" y="4126"/>
                  </a:cubicBezTo>
                  <a:cubicBezTo>
                    <a:pt x="597" y="4086"/>
                    <a:pt x="636" y="4047"/>
                    <a:pt x="688" y="4007"/>
                  </a:cubicBezTo>
                  <a:cubicBezTo>
                    <a:pt x="727" y="3979"/>
                    <a:pt x="767" y="3950"/>
                    <a:pt x="812" y="3921"/>
                  </a:cubicBezTo>
                  <a:cubicBezTo>
                    <a:pt x="853" y="3900"/>
                    <a:pt x="875" y="3853"/>
                    <a:pt x="875" y="3803"/>
                  </a:cubicBezTo>
                  <a:cubicBezTo>
                    <a:pt x="875" y="3740"/>
                    <a:pt x="835" y="3683"/>
                    <a:pt x="778" y="3672"/>
                  </a:cubicBezTo>
                  <a:cubicBezTo>
                    <a:pt x="727" y="3661"/>
                    <a:pt x="682" y="3649"/>
                    <a:pt x="636" y="3627"/>
                  </a:cubicBezTo>
                  <a:cubicBezTo>
                    <a:pt x="586" y="3604"/>
                    <a:pt x="534" y="3575"/>
                    <a:pt x="483" y="3541"/>
                  </a:cubicBezTo>
                  <a:cubicBezTo>
                    <a:pt x="437" y="3501"/>
                    <a:pt x="403" y="3467"/>
                    <a:pt x="369" y="3422"/>
                  </a:cubicBezTo>
                  <a:cubicBezTo>
                    <a:pt x="341" y="3388"/>
                    <a:pt x="324" y="3354"/>
                    <a:pt x="307" y="3315"/>
                  </a:cubicBezTo>
                  <a:cubicBezTo>
                    <a:pt x="295" y="3286"/>
                    <a:pt x="284" y="3257"/>
                    <a:pt x="279" y="3229"/>
                  </a:cubicBezTo>
                  <a:lnTo>
                    <a:pt x="279" y="3160"/>
                  </a:lnTo>
                  <a:cubicBezTo>
                    <a:pt x="284" y="3144"/>
                    <a:pt x="290" y="3126"/>
                    <a:pt x="295" y="3110"/>
                  </a:cubicBezTo>
                  <a:cubicBezTo>
                    <a:pt x="301" y="3098"/>
                    <a:pt x="307" y="3087"/>
                    <a:pt x="318" y="3069"/>
                  </a:cubicBezTo>
                  <a:cubicBezTo>
                    <a:pt x="329" y="3053"/>
                    <a:pt x="341" y="3042"/>
                    <a:pt x="358" y="3030"/>
                  </a:cubicBezTo>
                  <a:cubicBezTo>
                    <a:pt x="381" y="3013"/>
                    <a:pt x="403" y="3001"/>
                    <a:pt x="432" y="2990"/>
                  </a:cubicBezTo>
                  <a:cubicBezTo>
                    <a:pt x="478" y="2974"/>
                    <a:pt x="523" y="2961"/>
                    <a:pt x="580" y="2950"/>
                  </a:cubicBezTo>
                  <a:cubicBezTo>
                    <a:pt x="602" y="2945"/>
                    <a:pt x="625" y="2945"/>
                    <a:pt x="648" y="2945"/>
                  </a:cubicBezTo>
                  <a:cubicBezTo>
                    <a:pt x="704" y="2940"/>
                    <a:pt x="756" y="2905"/>
                    <a:pt x="772" y="2848"/>
                  </a:cubicBezTo>
                  <a:cubicBezTo>
                    <a:pt x="778" y="2814"/>
                    <a:pt x="772" y="2780"/>
                    <a:pt x="756" y="2751"/>
                  </a:cubicBezTo>
                  <a:cubicBezTo>
                    <a:pt x="738" y="2723"/>
                    <a:pt x="717" y="2706"/>
                    <a:pt x="682" y="2694"/>
                  </a:cubicBezTo>
                  <a:cubicBezTo>
                    <a:pt x="631" y="2672"/>
                    <a:pt x="591" y="2649"/>
                    <a:pt x="552" y="2620"/>
                  </a:cubicBezTo>
                  <a:cubicBezTo>
                    <a:pt x="534" y="2604"/>
                    <a:pt x="523" y="2592"/>
                    <a:pt x="505" y="2575"/>
                  </a:cubicBezTo>
                  <a:cubicBezTo>
                    <a:pt x="500" y="2565"/>
                    <a:pt x="494" y="2558"/>
                    <a:pt x="489" y="2547"/>
                  </a:cubicBezTo>
                  <a:lnTo>
                    <a:pt x="489" y="2536"/>
                  </a:lnTo>
                  <a:lnTo>
                    <a:pt x="483" y="2524"/>
                  </a:lnTo>
                  <a:lnTo>
                    <a:pt x="483" y="2502"/>
                  </a:lnTo>
                  <a:cubicBezTo>
                    <a:pt x="489" y="2490"/>
                    <a:pt x="489" y="2479"/>
                    <a:pt x="494" y="2468"/>
                  </a:cubicBezTo>
                  <a:cubicBezTo>
                    <a:pt x="500" y="2450"/>
                    <a:pt x="512" y="2434"/>
                    <a:pt x="523" y="2416"/>
                  </a:cubicBezTo>
                  <a:cubicBezTo>
                    <a:pt x="546" y="2394"/>
                    <a:pt x="568" y="2371"/>
                    <a:pt x="591" y="2353"/>
                  </a:cubicBezTo>
                  <a:cubicBezTo>
                    <a:pt x="614" y="2337"/>
                    <a:pt x="642" y="2319"/>
                    <a:pt x="670" y="2308"/>
                  </a:cubicBezTo>
                  <a:cubicBezTo>
                    <a:pt x="704" y="2297"/>
                    <a:pt x="751" y="2279"/>
                    <a:pt x="796" y="2274"/>
                  </a:cubicBezTo>
                  <a:cubicBezTo>
                    <a:pt x="819" y="2274"/>
                    <a:pt x="841" y="2269"/>
                    <a:pt x="864" y="2269"/>
                  </a:cubicBezTo>
                  <a:cubicBezTo>
                    <a:pt x="887" y="2269"/>
                    <a:pt x="903" y="2269"/>
                    <a:pt x="927" y="2274"/>
                  </a:cubicBezTo>
                  <a:cubicBezTo>
                    <a:pt x="966" y="2279"/>
                    <a:pt x="1006" y="2292"/>
                    <a:pt x="1040" y="2303"/>
                  </a:cubicBezTo>
                  <a:cubicBezTo>
                    <a:pt x="1068" y="2319"/>
                    <a:pt x="1092" y="2331"/>
                    <a:pt x="1119" y="2353"/>
                  </a:cubicBezTo>
                  <a:cubicBezTo>
                    <a:pt x="1142" y="2365"/>
                    <a:pt x="1165" y="2371"/>
                    <a:pt x="1194" y="2371"/>
                  </a:cubicBezTo>
                  <a:cubicBezTo>
                    <a:pt x="1244" y="2371"/>
                    <a:pt x="1302" y="2342"/>
                    <a:pt x="1330" y="2297"/>
                  </a:cubicBezTo>
                  <a:cubicBezTo>
                    <a:pt x="1347" y="2263"/>
                    <a:pt x="1352" y="2217"/>
                    <a:pt x="1341" y="2183"/>
                  </a:cubicBezTo>
                  <a:cubicBezTo>
                    <a:pt x="1336" y="2149"/>
                    <a:pt x="1307" y="2109"/>
                    <a:pt x="1273" y="2093"/>
                  </a:cubicBezTo>
                  <a:cubicBezTo>
                    <a:pt x="1233" y="2075"/>
                    <a:pt x="1194" y="2059"/>
                    <a:pt x="1147" y="2046"/>
                  </a:cubicBezTo>
                  <a:lnTo>
                    <a:pt x="1126" y="2041"/>
                  </a:lnTo>
                  <a:lnTo>
                    <a:pt x="1113" y="2035"/>
                  </a:lnTo>
                  <a:lnTo>
                    <a:pt x="1092" y="2030"/>
                  </a:lnTo>
                  <a:cubicBezTo>
                    <a:pt x="1068" y="2001"/>
                    <a:pt x="1051" y="1973"/>
                    <a:pt x="1040" y="1939"/>
                  </a:cubicBezTo>
                  <a:cubicBezTo>
                    <a:pt x="1029" y="1910"/>
                    <a:pt x="1023" y="1888"/>
                    <a:pt x="1017" y="1854"/>
                  </a:cubicBezTo>
                  <a:cubicBezTo>
                    <a:pt x="1011" y="1831"/>
                    <a:pt x="1011" y="1814"/>
                    <a:pt x="1017" y="1786"/>
                  </a:cubicBezTo>
                  <a:cubicBezTo>
                    <a:pt x="1017" y="1768"/>
                    <a:pt x="1023" y="1752"/>
                    <a:pt x="1034" y="1729"/>
                  </a:cubicBezTo>
                  <a:cubicBezTo>
                    <a:pt x="1040" y="1712"/>
                    <a:pt x="1051" y="1694"/>
                    <a:pt x="1068" y="1671"/>
                  </a:cubicBezTo>
                  <a:cubicBezTo>
                    <a:pt x="1085" y="1649"/>
                    <a:pt x="1102" y="1632"/>
                    <a:pt x="1126" y="1615"/>
                  </a:cubicBezTo>
                  <a:cubicBezTo>
                    <a:pt x="1160" y="1592"/>
                    <a:pt x="1194" y="1569"/>
                    <a:pt x="1233" y="1553"/>
                  </a:cubicBezTo>
                  <a:cubicBezTo>
                    <a:pt x="1284" y="1529"/>
                    <a:pt x="1347" y="1513"/>
                    <a:pt x="1415" y="1501"/>
                  </a:cubicBezTo>
                  <a:cubicBezTo>
                    <a:pt x="1449" y="1501"/>
                    <a:pt x="1488" y="1495"/>
                    <a:pt x="1523" y="1495"/>
                  </a:cubicBezTo>
                  <a:cubicBezTo>
                    <a:pt x="1557" y="1495"/>
                    <a:pt x="1585" y="1501"/>
                    <a:pt x="1619" y="1501"/>
                  </a:cubicBezTo>
                  <a:cubicBezTo>
                    <a:pt x="1682" y="1513"/>
                    <a:pt x="1745" y="1529"/>
                    <a:pt x="1801" y="1553"/>
                  </a:cubicBezTo>
                  <a:cubicBezTo>
                    <a:pt x="1847" y="1569"/>
                    <a:pt x="1887" y="1592"/>
                    <a:pt x="1921" y="1621"/>
                  </a:cubicBezTo>
                  <a:cubicBezTo>
                    <a:pt x="1932" y="1626"/>
                    <a:pt x="1944" y="1632"/>
                    <a:pt x="1960" y="1632"/>
                  </a:cubicBezTo>
                  <a:cubicBezTo>
                    <a:pt x="1983" y="1632"/>
                    <a:pt x="2005" y="1621"/>
                    <a:pt x="2023" y="1603"/>
                  </a:cubicBezTo>
                  <a:cubicBezTo>
                    <a:pt x="2034" y="1587"/>
                    <a:pt x="2046" y="1569"/>
                    <a:pt x="2039" y="1553"/>
                  </a:cubicBezTo>
                  <a:cubicBezTo>
                    <a:pt x="2034" y="1456"/>
                    <a:pt x="2034" y="1371"/>
                    <a:pt x="2039" y="1291"/>
                  </a:cubicBezTo>
                  <a:cubicBezTo>
                    <a:pt x="2052" y="1223"/>
                    <a:pt x="2068" y="1167"/>
                    <a:pt x="2091" y="1109"/>
                  </a:cubicBezTo>
                  <a:cubicBezTo>
                    <a:pt x="2108" y="1081"/>
                    <a:pt x="2120" y="1052"/>
                    <a:pt x="2136" y="1030"/>
                  </a:cubicBezTo>
                  <a:cubicBezTo>
                    <a:pt x="2154" y="1007"/>
                    <a:pt x="2170" y="989"/>
                    <a:pt x="2188" y="973"/>
                  </a:cubicBezTo>
                  <a:cubicBezTo>
                    <a:pt x="2210" y="962"/>
                    <a:pt x="2228" y="950"/>
                    <a:pt x="2251" y="939"/>
                  </a:cubicBezTo>
                  <a:cubicBezTo>
                    <a:pt x="2273" y="933"/>
                    <a:pt x="2296" y="928"/>
                    <a:pt x="2324" y="921"/>
                  </a:cubicBezTo>
                  <a:cubicBezTo>
                    <a:pt x="2341" y="916"/>
                    <a:pt x="2353" y="916"/>
                    <a:pt x="2364" y="916"/>
                  </a:cubicBezTo>
                  <a:cubicBezTo>
                    <a:pt x="2380" y="916"/>
                    <a:pt x="2398" y="921"/>
                    <a:pt x="2414" y="921"/>
                  </a:cubicBezTo>
                  <a:cubicBezTo>
                    <a:pt x="2461" y="928"/>
                    <a:pt x="2511" y="944"/>
                    <a:pt x="2563" y="962"/>
                  </a:cubicBezTo>
                  <a:cubicBezTo>
                    <a:pt x="2631" y="996"/>
                    <a:pt x="2699" y="1036"/>
                    <a:pt x="2773" y="1086"/>
                  </a:cubicBezTo>
                  <a:cubicBezTo>
                    <a:pt x="2784" y="1092"/>
                    <a:pt x="2796" y="1098"/>
                    <a:pt x="2807" y="1098"/>
                  </a:cubicBezTo>
                  <a:cubicBezTo>
                    <a:pt x="2824" y="1098"/>
                    <a:pt x="2841" y="1092"/>
                    <a:pt x="2852" y="1086"/>
                  </a:cubicBezTo>
                  <a:cubicBezTo>
                    <a:pt x="2875" y="1070"/>
                    <a:pt x="2886" y="1047"/>
                    <a:pt x="2886" y="1018"/>
                  </a:cubicBezTo>
                  <a:cubicBezTo>
                    <a:pt x="2892" y="1007"/>
                    <a:pt x="2892" y="989"/>
                    <a:pt x="2892" y="978"/>
                  </a:cubicBezTo>
                  <a:cubicBezTo>
                    <a:pt x="2915" y="853"/>
                    <a:pt x="2949" y="729"/>
                    <a:pt x="3001" y="603"/>
                  </a:cubicBezTo>
                  <a:cubicBezTo>
                    <a:pt x="3040" y="512"/>
                    <a:pt x="3085" y="428"/>
                    <a:pt x="3143" y="359"/>
                  </a:cubicBezTo>
                  <a:cubicBezTo>
                    <a:pt x="3177" y="320"/>
                    <a:pt x="3211" y="286"/>
                    <a:pt x="3245" y="257"/>
                  </a:cubicBezTo>
                  <a:cubicBezTo>
                    <a:pt x="3284" y="228"/>
                    <a:pt x="3313" y="212"/>
                    <a:pt x="3342" y="200"/>
                  </a:cubicBezTo>
                  <a:cubicBezTo>
                    <a:pt x="3369" y="189"/>
                    <a:pt x="3398" y="178"/>
                    <a:pt x="3426" y="171"/>
                  </a:cubicBezTo>
                  <a:close/>
                  <a:moveTo>
                    <a:pt x="3484" y="1"/>
                  </a:moveTo>
                  <a:cubicBezTo>
                    <a:pt x="3449" y="1"/>
                    <a:pt x="3415" y="1"/>
                    <a:pt x="3381" y="7"/>
                  </a:cubicBezTo>
                  <a:cubicBezTo>
                    <a:pt x="3279" y="24"/>
                    <a:pt x="3182" y="81"/>
                    <a:pt x="3109" y="149"/>
                  </a:cubicBezTo>
                  <a:cubicBezTo>
                    <a:pt x="3023" y="223"/>
                    <a:pt x="2960" y="320"/>
                    <a:pt x="2909" y="417"/>
                  </a:cubicBezTo>
                  <a:cubicBezTo>
                    <a:pt x="2830" y="558"/>
                    <a:pt x="2779" y="717"/>
                    <a:pt x="2750" y="882"/>
                  </a:cubicBezTo>
                  <a:cubicBezTo>
                    <a:pt x="2631" y="812"/>
                    <a:pt x="2498" y="761"/>
                    <a:pt x="2367" y="761"/>
                  </a:cubicBezTo>
                  <a:cubicBezTo>
                    <a:pt x="2287" y="761"/>
                    <a:pt x="2207" y="780"/>
                    <a:pt x="2131" y="826"/>
                  </a:cubicBezTo>
                  <a:cubicBezTo>
                    <a:pt x="2028" y="887"/>
                    <a:pt x="1966" y="989"/>
                    <a:pt x="1926" y="1098"/>
                  </a:cubicBezTo>
                  <a:cubicBezTo>
                    <a:pt x="1903" y="1160"/>
                    <a:pt x="1892" y="1235"/>
                    <a:pt x="1881" y="1303"/>
                  </a:cubicBezTo>
                  <a:cubicBezTo>
                    <a:pt x="1876" y="1337"/>
                    <a:pt x="1876" y="1371"/>
                    <a:pt x="1876" y="1405"/>
                  </a:cubicBezTo>
                  <a:cubicBezTo>
                    <a:pt x="1779" y="1359"/>
                    <a:pt x="1671" y="1337"/>
                    <a:pt x="1562" y="1330"/>
                  </a:cubicBezTo>
                  <a:cubicBezTo>
                    <a:pt x="1550" y="1330"/>
                    <a:pt x="1538" y="1330"/>
                    <a:pt x="1526" y="1330"/>
                  </a:cubicBezTo>
                  <a:cubicBezTo>
                    <a:pt x="1384" y="1330"/>
                    <a:pt x="1239" y="1359"/>
                    <a:pt x="1108" y="1427"/>
                  </a:cubicBezTo>
                  <a:cubicBezTo>
                    <a:pt x="989" y="1490"/>
                    <a:pt x="887" y="1598"/>
                    <a:pt x="858" y="1729"/>
                  </a:cubicBezTo>
                  <a:cubicBezTo>
                    <a:pt x="835" y="1802"/>
                    <a:pt x="841" y="1876"/>
                    <a:pt x="864" y="1944"/>
                  </a:cubicBezTo>
                  <a:cubicBezTo>
                    <a:pt x="869" y="1973"/>
                    <a:pt x="880" y="1996"/>
                    <a:pt x="887" y="2019"/>
                  </a:cubicBezTo>
                  <a:cubicBezTo>
                    <a:pt x="853" y="2024"/>
                    <a:pt x="812" y="2030"/>
                    <a:pt x="778" y="2035"/>
                  </a:cubicBezTo>
                  <a:cubicBezTo>
                    <a:pt x="704" y="2046"/>
                    <a:pt x="631" y="2075"/>
                    <a:pt x="562" y="2109"/>
                  </a:cubicBezTo>
                  <a:cubicBezTo>
                    <a:pt x="534" y="2121"/>
                    <a:pt x="512" y="2138"/>
                    <a:pt x="483" y="2155"/>
                  </a:cubicBezTo>
                  <a:cubicBezTo>
                    <a:pt x="471" y="2166"/>
                    <a:pt x="460" y="2172"/>
                    <a:pt x="444" y="2177"/>
                  </a:cubicBezTo>
                  <a:cubicBezTo>
                    <a:pt x="426" y="2189"/>
                    <a:pt x="403" y="2206"/>
                    <a:pt x="386" y="2224"/>
                  </a:cubicBezTo>
                  <a:cubicBezTo>
                    <a:pt x="341" y="2263"/>
                    <a:pt x="295" y="2314"/>
                    <a:pt x="273" y="2371"/>
                  </a:cubicBezTo>
                  <a:cubicBezTo>
                    <a:pt x="261" y="2399"/>
                    <a:pt x="250" y="2428"/>
                    <a:pt x="245" y="2455"/>
                  </a:cubicBezTo>
                  <a:cubicBezTo>
                    <a:pt x="239" y="2479"/>
                    <a:pt x="239" y="2496"/>
                    <a:pt x="239" y="2518"/>
                  </a:cubicBezTo>
                  <a:cubicBezTo>
                    <a:pt x="239" y="2541"/>
                    <a:pt x="239" y="2565"/>
                    <a:pt x="245" y="2586"/>
                  </a:cubicBezTo>
                  <a:cubicBezTo>
                    <a:pt x="250" y="2620"/>
                    <a:pt x="261" y="2649"/>
                    <a:pt x="279" y="2678"/>
                  </a:cubicBezTo>
                  <a:cubicBezTo>
                    <a:pt x="290" y="2701"/>
                    <a:pt x="301" y="2723"/>
                    <a:pt x="318" y="2746"/>
                  </a:cubicBezTo>
                  <a:cubicBezTo>
                    <a:pt x="256" y="2775"/>
                    <a:pt x="193" y="2814"/>
                    <a:pt x="137" y="2865"/>
                  </a:cubicBezTo>
                  <a:cubicBezTo>
                    <a:pt x="85" y="2922"/>
                    <a:pt x="46" y="2990"/>
                    <a:pt x="22" y="3064"/>
                  </a:cubicBezTo>
                  <a:cubicBezTo>
                    <a:pt x="1" y="3144"/>
                    <a:pt x="6" y="3218"/>
                    <a:pt x="17" y="3297"/>
                  </a:cubicBezTo>
                  <a:cubicBezTo>
                    <a:pt x="28" y="3370"/>
                    <a:pt x="56" y="3439"/>
                    <a:pt x="91" y="3501"/>
                  </a:cubicBezTo>
                  <a:cubicBezTo>
                    <a:pt x="108" y="3536"/>
                    <a:pt x="125" y="3564"/>
                    <a:pt x="148" y="3593"/>
                  </a:cubicBezTo>
                  <a:cubicBezTo>
                    <a:pt x="176" y="3627"/>
                    <a:pt x="205" y="3661"/>
                    <a:pt x="239" y="3695"/>
                  </a:cubicBezTo>
                  <a:cubicBezTo>
                    <a:pt x="301" y="3751"/>
                    <a:pt x="369" y="3803"/>
                    <a:pt x="444" y="3848"/>
                  </a:cubicBezTo>
                  <a:cubicBezTo>
                    <a:pt x="352" y="3934"/>
                    <a:pt x="279" y="4036"/>
                    <a:pt x="239" y="4155"/>
                  </a:cubicBezTo>
                  <a:cubicBezTo>
                    <a:pt x="216" y="4241"/>
                    <a:pt x="221" y="4325"/>
                    <a:pt x="245" y="4411"/>
                  </a:cubicBezTo>
                  <a:cubicBezTo>
                    <a:pt x="273" y="4490"/>
                    <a:pt x="324" y="4564"/>
                    <a:pt x="381" y="4627"/>
                  </a:cubicBezTo>
                  <a:cubicBezTo>
                    <a:pt x="444" y="4695"/>
                    <a:pt x="517" y="4747"/>
                    <a:pt x="597" y="4792"/>
                  </a:cubicBezTo>
                  <a:cubicBezTo>
                    <a:pt x="682" y="4842"/>
                    <a:pt x="772" y="4883"/>
                    <a:pt x="869" y="4910"/>
                  </a:cubicBezTo>
                  <a:cubicBezTo>
                    <a:pt x="1011" y="4957"/>
                    <a:pt x="1165" y="4985"/>
                    <a:pt x="1318" y="4996"/>
                  </a:cubicBezTo>
                  <a:cubicBezTo>
                    <a:pt x="1318" y="5030"/>
                    <a:pt x="1318" y="5064"/>
                    <a:pt x="1323" y="5104"/>
                  </a:cubicBezTo>
                  <a:cubicBezTo>
                    <a:pt x="1330" y="5201"/>
                    <a:pt x="1352" y="5285"/>
                    <a:pt x="1392" y="5377"/>
                  </a:cubicBezTo>
                  <a:cubicBezTo>
                    <a:pt x="1426" y="5456"/>
                    <a:pt x="1477" y="5524"/>
                    <a:pt x="1540" y="5581"/>
                  </a:cubicBezTo>
                  <a:cubicBezTo>
                    <a:pt x="1614" y="5649"/>
                    <a:pt x="1698" y="5694"/>
                    <a:pt x="1795" y="5723"/>
                  </a:cubicBezTo>
                  <a:cubicBezTo>
                    <a:pt x="1848" y="5739"/>
                    <a:pt x="1899" y="5746"/>
                    <a:pt x="1950" y="5746"/>
                  </a:cubicBezTo>
                  <a:cubicBezTo>
                    <a:pt x="2207" y="5746"/>
                    <a:pt x="2437" y="5562"/>
                    <a:pt x="2637" y="5411"/>
                  </a:cubicBezTo>
                  <a:cubicBezTo>
                    <a:pt x="2716" y="5348"/>
                    <a:pt x="2796" y="5280"/>
                    <a:pt x="2892" y="5235"/>
                  </a:cubicBezTo>
                  <a:cubicBezTo>
                    <a:pt x="2904" y="5229"/>
                    <a:pt x="2915" y="5229"/>
                    <a:pt x="2933" y="5224"/>
                  </a:cubicBezTo>
                  <a:lnTo>
                    <a:pt x="2944" y="5224"/>
                  </a:lnTo>
                  <a:cubicBezTo>
                    <a:pt x="2949" y="5229"/>
                    <a:pt x="2954" y="5235"/>
                    <a:pt x="2960" y="5235"/>
                  </a:cubicBezTo>
                  <a:cubicBezTo>
                    <a:pt x="2967" y="5240"/>
                    <a:pt x="2972" y="5251"/>
                    <a:pt x="2978" y="5258"/>
                  </a:cubicBezTo>
                  <a:cubicBezTo>
                    <a:pt x="3001" y="5285"/>
                    <a:pt x="3017" y="5319"/>
                    <a:pt x="3028" y="5353"/>
                  </a:cubicBezTo>
                  <a:cubicBezTo>
                    <a:pt x="3080" y="5473"/>
                    <a:pt x="3114" y="5599"/>
                    <a:pt x="3182" y="5707"/>
                  </a:cubicBezTo>
                  <a:cubicBezTo>
                    <a:pt x="3177" y="5814"/>
                    <a:pt x="3171" y="5922"/>
                    <a:pt x="3164" y="6030"/>
                  </a:cubicBezTo>
                  <a:cubicBezTo>
                    <a:pt x="3154" y="6200"/>
                    <a:pt x="3137" y="6371"/>
                    <a:pt x="3119" y="6541"/>
                  </a:cubicBezTo>
                  <a:cubicBezTo>
                    <a:pt x="3103" y="6638"/>
                    <a:pt x="3091" y="6729"/>
                    <a:pt x="3074" y="6826"/>
                  </a:cubicBezTo>
                  <a:cubicBezTo>
                    <a:pt x="3051" y="6934"/>
                    <a:pt x="3028" y="7042"/>
                    <a:pt x="3012" y="7149"/>
                  </a:cubicBezTo>
                  <a:cubicBezTo>
                    <a:pt x="3006" y="7184"/>
                    <a:pt x="3006" y="7207"/>
                    <a:pt x="3023" y="7235"/>
                  </a:cubicBezTo>
                  <a:cubicBezTo>
                    <a:pt x="3040" y="7263"/>
                    <a:pt x="3062" y="7280"/>
                    <a:pt x="3091" y="7286"/>
                  </a:cubicBezTo>
                  <a:cubicBezTo>
                    <a:pt x="3101" y="7290"/>
                    <a:pt x="3111" y="7291"/>
                    <a:pt x="3121" y="7291"/>
                  </a:cubicBezTo>
                  <a:cubicBezTo>
                    <a:pt x="3140" y="7291"/>
                    <a:pt x="3158" y="7285"/>
                    <a:pt x="3177" y="7275"/>
                  </a:cubicBezTo>
                  <a:cubicBezTo>
                    <a:pt x="3205" y="7263"/>
                    <a:pt x="3216" y="7241"/>
                    <a:pt x="3227" y="7212"/>
                  </a:cubicBezTo>
                  <a:cubicBezTo>
                    <a:pt x="3239" y="7178"/>
                    <a:pt x="3250" y="7144"/>
                    <a:pt x="3261" y="7115"/>
                  </a:cubicBezTo>
                  <a:lnTo>
                    <a:pt x="3256" y="7115"/>
                  </a:lnTo>
                  <a:cubicBezTo>
                    <a:pt x="3290" y="7002"/>
                    <a:pt x="3308" y="6888"/>
                    <a:pt x="3319" y="6792"/>
                  </a:cubicBezTo>
                  <a:cubicBezTo>
                    <a:pt x="3335" y="6667"/>
                    <a:pt x="3347" y="6536"/>
                    <a:pt x="3342" y="6383"/>
                  </a:cubicBezTo>
                  <a:cubicBezTo>
                    <a:pt x="3342" y="6258"/>
                    <a:pt x="3335" y="6132"/>
                    <a:pt x="3335" y="6013"/>
                  </a:cubicBezTo>
                  <a:lnTo>
                    <a:pt x="3329" y="5967"/>
                  </a:lnTo>
                  <a:lnTo>
                    <a:pt x="3329" y="5877"/>
                  </a:lnTo>
                  <a:lnTo>
                    <a:pt x="3329" y="5872"/>
                  </a:lnTo>
                  <a:lnTo>
                    <a:pt x="3335" y="5877"/>
                  </a:lnTo>
                  <a:lnTo>
                    <a:pt x="3347" y="5883"/>
                  </a:lnTo>
                  <a:cubicBezTo>
                    <a:pt x="3421" y="5940"/>
                    <a:pt x="3518" y="5967"/>
                    <a:pt x="3580" y="5974"/>
                  </a:cubicBezTo>
                  <a:cubicBezTo>
                    <a:pt x="3625" y="5985"/>
                    <a:pt x="3665" y="5985"/>
                    <a:pt x="3699" y="5985"/>
                  </a:cubicBezTo>
                  <a:lnTo>
                    <a:pt x="3739" y="5985"/>
                  </a:lnTo>
                  <a:cubicBezTo>
                    <a:pt x="3790" y="5979"/>
                    <a:pt x="3841" y="5974"/>
                    <a:pt x="3898" y="5956"/>
                  </a:cubicBezTo>
                  <a:cubicBezTo>
                    <a:pt x="3927" y="5945"/>
                    <a:pt x="3949" y="5940"/>
                    <a:pt x="3977" y="5928"/>
                  </a:cubicBezTo>
                  <a:cubicBezTo>
                    <a:pt x="3983" y="5928"/>
                    <a:pt x="3983" y="5922"/>
                    <a:pt x="3990" y="5922"/>
                  </a:cubicBezTo>
                  <a:lnTo>
                    <a:pt x="3990" y="5922"/>
                  </a:lnTo>
                  <a:cubicBezTo>
                    <a:pt x="3990" y="5996"/>
                    <a:pt x="3983" y="6064"/>
                    <a:pt x="3983" y="6132"/>
                  </a:cubicBezTo>
                  <a:cubicBezTo>
                    <a:pt x="3983" y="6258"/>
                    <a:pt x="3990" y="6383"/>
                    <a:pt x="4000" y="6525"/>
                  </a:cubicBezTo>
                  <a:cubicBezTo>
                    <a:pt x="4006" y="6649"/>
                    <a:pt x="4024" y="6774"/>
                    <a:pt x="4045" y="6916"/>
                  </a:cubicBezTo>
                  <a:cubicBezTo>
                    <a:pt x="4058" y="6974"/>
                    <a:pt x="4069" y="7031"/>
                    <a:pt x="4085" y="7092"/>
                  </a:cubicBezTo>
                  <a:cubicBezTo>
                    <a:pt x="4103" y="7167"/>
                    <a:pt x="4126" y="7241"/>
                    <a:pt x="4148" y="7314"/>
                  </a:cubicBezTo>
                  <a:cubicBezTo>
                    <a:pt x="4160" y="7349"/>
                    <a:pt x="4176" y="7372"/>
                    <a:pt x="4205" y="7388"/>
                  </a:cubicBezTo>
                  <a:cubicBezTo>
                    <a:pt x="4223" y="7399"/>
                    <a:pt x="4242" y="7403"/>
                    <a:pt x="4262" y="7403"/>
                  </a:cubicBezTo>
                  <a:cubicBezTo>
                    <a:pt x="4274" y="7403"/>
                    <a:pt x="4285" y="7402"/>
                    <a:pt x="4296" y="7399"/>
                  </a:cubicBezTo>
                  <a:cubicBezTo>
                    <a:pt x="4358" y="7383"/>
                    <a:pt x="4404" y="7314"/>
                    <a:pt x="4381" y="7252"/>
                  </a:cubicBezTo>
                  <a:cubicBezTo>
                    <a:pt x="4336" y="7115"/>
                    <a:pt x="4290" y="6974"/>
                    <a:pt x="4255" y="6837"/>
                  </a:cubicBezTo>
                  <a:cubicBezTo>
                    <a:pt x="4221" y="6695"/>
                    <a:pt x="4187" y="6553"/>
                    <a:pt x="4171" y="6410"/>
                  </a:cubicBezTo>
                  <a:cubicBezTo>
                    <a:pt x="4142" y="6218"/>
                    <a:pt x="4137" y="6024"/>
                    <a:pt x="4142" y="5825"/>
                  </a:cubicBezTo>
                  <a:cubicBezTo>
                    <a:pt x="4160" y="5814"/>
                    <a:pt x="4176" y="5803"/>
                    <a:pt x="4187" y="5791"/>
                  </a:cubicBezTo>
                  <a:cubicBezTo>
                    <a:pt x="4228" y="5757"/>
                    <a:pt x="4262" y="5718"/>
                    <a:pt x="4290" y="5683"/>
                  </a:cubicBezTo>
                  <a:cubicBezTo>
                    <a:pt x="4330" y="5638"/>
                    <a:pt x="4365" y="5587"/>
                    <a:pt x="4399" y="5536"/>
                  </a:cubicBezTo>
                  <a:cubicBezTo>
                    <a:pt x="4410" y="5513"/>
                    <a:pt x="4426" y="5484"/>
                    <a:pt x="4438" y="5456"/>
                  </a:cubicBezTo>
                  <a:cubicBezTo>
                    <a:pt x="4460" y="5479"/>
                    <a:pt x="4478" y="5502"/>
                    <a:pt x="4501" y="5524"/>
                  </a:cubicBezTo>
                  <a:cubicBezTo>
                    <a:pt x="4569" y="5587"/>
                    <a:pt x="4643" y="5633"/>
                    <a:pt x="4733" y="5667"/>
                  </a:cubicBezTo>
                  <a:cubicBezTo>
                    <a:pt x="4808" y="5701"/>
                    <a:pt x="4892" y="5712"/>
                    <a:pt x="4978" y="5712"/>
                  </a:cubicBezTo>
                  <a:cubicBezTo>
                    <a:pt x="5057" y="5707"/>
                    <a:pt x="5142" y="5689"/>
                    <a:pt x="5222" y="5660"/>
                  </a:cubicBezTo>
                  <a:cubicBezTo>
                    <a:pt x="5529" y="5547"/>
                    <a:pt x="5768" y="5280"/>
                    <a:pt x="5881" y="4973"/>
                  </a:cubicBezTo>
                  <a:cubicBezTo>
                    <a:pt x="5921" y="5002"/>
                    <a:pt x="5972" y="5025"/>
                    <a:pt x="6017" y="5041"/>
                  </a:cubicBezTo>
                  <a:cubicBezTo>
                    <a:pt x="6080" y="5068"/>
                    <a:pt x="6150" y="5077"/>
                    <a:pt x="6221" y="5077"/>
                  </a:cubicBezTo>
                  <a:cubicBezTo>
                    <a:pt x="6240" y="5077"/>
                    <a:pt x="6260" y="5076"/>
                    <a:pt x="6279" y="5075"/>
                  </a:cubicBezTo>
                  <a:cubicBezTo>
                    <a:pt x="6455" y="5064"/>
                    <a:pt x="6620" y="4973"/>
                    <a:pt x="6739" y="4849"/>
                  </a:cubicBezTo>
                  <a:cubicBezTo>
                    <a:pt x="6802" y="4786"/>
                    <a:pt x="6853" y="4712"/>
                    <a:pt x="6893" y="4637"/>
                  </a:cubicBezTo>
                  <a:cubicBezTo>
                    <a:pt x="6938" y="4553"/>
                    <a:pt x="6961" y="4461"/>
                    <a:pt x="6972" y="4371"/>
                  </a:cubicBezTo>
                  <a:cubicBezTo>
                    <a:pt x="6983" y="4275"/>
                    <a:pt x="6972" y="4178"/>
                    <a:pt x="6943" y="4086"/>
                  </a:cubicBezTo>
                  <a:cubicBezTo>
                    <a:pt x="6938" y="4065"/>
                    <a:pt x="6933" y="4041"/>
                    <a:pt x="6922" y="4024"/>
                  </a:cubicBezTo>
                  <a:cubicBezTo>
                    <a:pt x="6956" y="4024"/>
                    <a:pt x="6990" y="4018"/>
                    <a:pt x="7017" y="4013"/>
                  </a:cubicBezTo>
                  <a:cubicBezTo>
                    <a:pt x="7137" y="3990"/>
                    <a:pt x="7239" y="3928"/>
                    <a:pt x="7324" y="3853"/>
                  </a:cubicBezTo>
                  <a:cubicBezTo>
                    <a:pt x="7415" y="3780"/>
                    <a:pt x="7473" y="3672"/>
                    <a:pt x="7512" y="3564"/>
                  </a:cubicBezTo>
                  <a:cubicBezTo>
                    <a:pt x="7552" y="3444"/>
                    <a:pt x="7546" y="3315"/>
                    <a:pt x="7518" y="3195"/>
                  </a:cubicBezTo>
                  <a:cubicBezTo>
                    <a:pt x="7494" y="3087"/>
                    <a:pt x="7438" y="2995"/>
                    <a:pt x="7370" y="2905"/>
                  </a:cubicBezTo>
                  <a:cubicBezTo>
                    <a:pt x="7302" y="2820"/>
                    <a:pt x="7211" y="2746"/>
                    <a:pt x="7119" y="2689"/>
                  </a:cubicBezTo>
                  <a:cubicBezTo>
                    <a:pt x="7024" y="2626"/>
                    <a:pt x="6915" y="2581"/>
                    <a:pt x="6807" y="2541"/>
                  </a:cubicBezTo>
                  <a:cubicBezTo>
                    <a:pt x="6796" y="2536"/>
                    <a:pt x="6778" y="2530"/>
                    <a:pt x="6767" y="2524"/>
                  </a:cubicBezTo>
                  <a:cubicBezTo>
                    <a:pt x="6802" y="2507"/>
                    <a:pt x="6830" y="2484"/>
                    <a:pt x="6859" y="2462"/>
                  </a:cubicBezTo>
                  <a:cubicBezTo>
                    <a:pt x="6943" y="2399"/>
                    <a:pt x="7024" y="2326"/>
                    <a:pt x="7069" y="2229"/>
                  </a:cubicBezTo>
                  <a:cubicBezTo>
                    <a:pt x="7108" y="2155"/>
                    <a:pt x="7126" y="2075"/>
                    <a:pt x="7119" y="1990"/>
                  </a:cubicBezTo>
                  <a:cubicBezTo>
                    <a:pt x="7114" y="1944"/>
                    <a:pt x="7103" y="1904"/>
                    <a:pt x="7080" y="1859"/>
                  </a:cubicBezTo>
                  <a:cubicBezTo>
                    <a:pt x="7063" y="1820"/>
                    <a:pt x="7040" y="1786"/>
                    <a:pt x="7012" y="1752"/>
                  </a:cubicBezTo>
                  <a:cubicBezTo>
                    <a:pt x="6961" y="1689"/>
                    <a:pt x="6893" y="1637"/>
                    <a:pt x="6825" y="1598"/>
                  </a:cubicBezTo>
                  <a:cubicBezTo>
                    <a:pt x="6728" y="1553"/>
                    <a:pt x="6631" y="1524"/>
                    <a:pt x="6523" y="1513"/>
                  </a:cubicBezTo>
                  <a:cubicBezTo>
                    <a:pt x="6487" y="1509"/>
                    <a:pt x="6451" y="1507"/>
                    <a:pt x="6414" y="1507"/>
                  </a:cubicBezTo>
                  <a:cubicBezTo>
                    <a:pt x="6339" y="1507"/>
                    <a:pt x="6263" y="1515"/>
                    <a:pt x="6188" y="1529"/>
                  </a:cubicBezTo>
                  <a:cubicBezTo>
                    <a:pt x="6165" y="1529"/>
                    <a:pt x="6137" y="1535"/>
                    <a:pt x="6109" y="1542"/>
                  </a:cubicBezTo>
                  <a:cubicBezTo>
                    <a:pt x="6125" y="1479"/>
                    <a:pt x="6131" y="1405"/>
                    <a:pt x="6125" y="1337"/>
                  </a:cubicBezTo>
                  <a:cubicBezTo>
                    <a:pt x="6120" y="1262"/>
                    <a:pt x="6097" y="1188"/>
                    <a:pt x="6062" y="1120"/>
                  </a:cubicBezTo>
                  <a:cubicBezTo>
                    <a:pt x="6023" y="1058"/>
                    <a:pt x="5972" y="1002"/>
                    <a:pt x="5910" y="962"/>
                  </a:cubicBezTo>
                  <a:cubicBezTo>
                    <a:pt x="5852" y="921"/>
                    <a:pt x="5790" y="894"/>
                    <a:pt x="5722" y="876"/>
                  </a:cubicBezTo>
                  <a:cubicBezTo>
                    <a:pt x="5675" y="866"/>
                    <a:pt x="5626" y="862"/>
                    <a:pt x="5578" y="862"/>
                  </a:cubicBezTo>
                  <a:cubicBezTo>
                    <a:pt x="5550" y="862"/>
                    <a:pt x="5522" y="863"/>
                    <a:pt x="5495" y="865"/>
                  </a:cubicBezTo>
                  <a:cubicBezTo>
                    <a:pt x="5449" y="871"/>
                    <a:pt x="5409" y="882"/>
                    <a:pt x="5364" y="894"/>
                  </a:cubicBezTo>
                  <a:cubicBezTo>
                    <a:pt x="5325" y="905"/>
                    <a:pt x="5285" y="921"/>
                    <a:pt x="5239" y="939"/>
                  </a:cubicBezTo>
                  <a:cubicBezTo>
                    <a:pt x="5233" y="944"/>
                    <a:pt x="5228" y="944"/>
                    <a:pt x="5217" y="950"/>
                  </a:cubicBezTo>
                  <a:cubicBezTo>
                    <a:pt x="5210" y="837"/>
                    <a:pt x="5188" y="729"/>
                    <a:pt x="5136" y="627"/>
                  </a:cubicBezTo>
                  <a:cubicBezTo>
                    <a:pt x="5068" y="496"/>
                    <a:pt x="4937" y="393"/>
                    <a:pt x="4796" y="370"/>
                  </a:cubicBezTo>
                  <a:cubicBezTo>
                    <a:pt x="4769" y="367"/>
                    <a:pt x="4742" y="365"/>
                    <a:pt x="4715" y="365"/>
                  </a:cubicBezTo>
                  <a:cubicBezTo>
                    <a:pt x="4584" y="365"/>
                    <a:pt x="4455" y="407"/>
                    <a:pt x="4341" y="473"/>
                  </a:cubicBezTo>
                  <a:cubicBezTo>
                    <a:pt x="4262" y="519"/>
                    <a:pt x="4187" y="580"/>
                    <a:pt x="4126" y="643"/>
                  </a:cubicBezTo>
                  <a:cubicBezTo>
                    <a:pt x="4103" y="661"/>
                    <a:pt x="4085" y="683"/>
                    <a:pt x="4069" y="700"/>
                  </a:cubicBezTo>
                  <a:cubicBezTo>
                    <a:pt x="4063" y="672"/>
                    <a:pt x="4058" y="643"/>
                    <a:pt x="4051" y="614"/>
                  </a:cubicBezTo>
                  <a:cubicBezTo>
                    <a:pt x="4024" y="501"/>
                    <a:pt x="3990" y="393"/>
                    <a:pt x="3938" y="291"/>
                  </a:cubicBezTo>
                  <a:cubicBezTo>
                    <a:pt x="3893" y="194"/>
                    <a:pt x="3819" y="110"/>
                    <a:pt x="3722" y="58"/>
                  </a:cubicBezTo>
                  <a:cubicBezTo>
                    <a:pt x="3649" y="18"/>
                    <a:pt x="3568" y="1"/>
                    <a:pt x="34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2"/>
            <p:cNvSpPr/>
            <p:nvPr/>
          </p:nvSpPr>
          <p:spPr>
            <a:xfrm flipH="1">
              <a:off x="1101327" y="3640359"/>
              <a:ext cx="30276" cy="43516"/>
            </a:xfrm>
            <a:custGeom>
              <a:avLst/>
              <a:gdLst/>
              <a:ahLst/>
              <a:cxnLst/>
              <a:rect l="l" t="t" r="r" b="b"/>
              <a:pathLst>
                <a:path w="1029" h="1479" extrusionOk="0">
                  <a:moveTo>
                    <a:pt x="187" y="1"/>
                  </a:moveTo>
                  <a:lnTo>
                    <a:pt x="187" y="91"/>
                  </a:lnTo>
                  <a:lnTo>
                    <a:pt x="187" y="137"/>
                  </a:lnTo>
                  <a:cubicBezTo>
                    <a:pt x="193" y="256"/>
                    <a:pt x="198" y="381"/>
                    <a:pt x="198" y="507"/>
                  </a:cubicBezTo>
                  <a:cubicBezTo>
                    <a:pt x="198" y="659"/>
                    <a:pt x="96" y="733"/>
                    <a:pt x="80" y="853"/>
                  </a:cubicBezTo>
                  <a:cubicBezTo>
                    <a:pt x="69" y="950"/>
                    <a:pt x="1" y="1268"/>
                    <a:pt x="28" y="1399"/>
                  </a:cubicBezTo>
                  <a:cubicBezTo>
                    <a:pt x="324" y="1459"/>
                    <a:pt x="536" y="1479"/>
                    <a:pt x="686" y="1479"/>
                  </a:cubicBezTo>
                  <a:cubicBezTo>
                    <a:pt x="958" y="1479"/>
                    <a:pt x="1029" y="1415"/>
                    <a:pt x="1029" y="1415"/>
                  </a:cubicBezTo>
                  <a:cubicBezTo>
                    <a:pt x="1011" y="1352"/>
                    <a:pt x="1000" y="1291"/>
                    <a:pt x="989" y="1223"/>
                  </a:cubicBezTo>
                  <a:cubicBezTo>
                    <a:pt x="966" y="1086"/>
                    <a:pt x="864" y="773"/>
                    <a:pt x="853" y="649"/>
                  </a:cubicBezTo>
                  <a:cubicBezTo>
                    <a:pt x="846" y="507"/>
                    <a:pt x="841" y="381"/>
                    <a:pt x="841" y="256"/>
                  </a:cubicBezTo>
                  <a:cubicBezTo>
                    <a:pt x="841" y="188"/>
                    <a:pt x="841" y="119"/>
                    <a:pt x="846" y="46"/>
                  </a:cubicBezTo>
                  <a:lnTo>
                    <a:pt x="846" y="46"/>
                  </a:lnTo>
                  <a:cubicBezTo>
                    <a:pt x="812" y="57"/>
                    <a:pt x="785" y="69"/>
                    <a:pt x="751" y="80"/>
                  </a:cubicBezTo>
                  <a:cubicBezTo>
                    <a:pt x="699" y="98"/>
                    <a:pt x="648" y="103"/>
                    <a:pt x="597" y="108"/>
                  </a:cubicBezTo>
                  <a:lnTo>
                    <a:pt x="557" y="108"/>
                  </a:lnTo>
                  <a:cubicBezTo>
                    <a:pt x="517" y="108"/>
                    <a:pt x="478" y="108"/>
                    <a:pt x="437" y="98"/>
                  </a:cubicBezTo>
                  <a:cubicBezTo>
                    <a:pt x="369" y="91"/>
                    <a:pt x="279" y="63"/>
                    <a:pt x="198" y="6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2"/>
            <p:cNvSpPr/>
            <p:nvPr/>
          </p:nvSpPr>
          <p:spPr>
            <a:xfrm flipH="1">
              <a:off x="1008557" y="3472474"/>
              <a:ext cx="207517" cy="164060"/>
            </a:xfrm>
            <a:custGeom>
              <a:avLst/>
              <a:gdLst/>
              <a:ahLst/>
              <a:cxnLst/>
              <a:rect l="l" t="t" r="r" b="b"/>
              <a:pathLst>
                <a:path w="7053" h="5576" extrusionOk="0">
                  <a:moveTo>
                    <a:pt x="3155" y="1"/>
                  </a:moveTo>
                  <a:cubicBezTo>
                    <a:pt x="3121" y="8"/>
                    <a:pt x="3093" y="19"/>
                    <a:pt x="3069" y="29"/>
                  </a:cubicBezTo>
                  <a:cubicBezTo>
                    <a:pt x="3035" y="42"/>
                    <a:pt x="3008" y="58"/>
                    <a:pt x="2974" y="87"/>
                  </a:cubicBezTo>
                  <a:cubicBezTo>
                    <a:pt x="2933" y="115"/>
                    <a:pt x="2899" y="149"/>
                    <a:pt x="2865" y="189"/>
                  </a:cubicBezTo>
                  <a:cubicBezTo>
                    <a:pt x="2814" y="257"/>
                    <a:pt x="2769" y="342"/>
                    <a:pt x="2728" y="433"/>
                  </a:cubicBezTo>
                  <a:cubicBezTo>
                    <a:pt x="2672" y="559"/>
                    <a:pt x="2638" y="683"/>
                    <a:pt x="2621" y="808"/>
                  </a:cubicBezTo>
                  <a:cubicBezTo>
                    <a:pt x="2615" y="819"/>
                    <a:pt x="2615" y="837"/>
                    <a:pt x="2615" y="848"/>
                  </a:cubicBezTo>
                  <a:cubicBezTo>
                    <a:pt x="2610" y="876"/>
                    <a:pt x="2599" y="900"/>
                    <a:pt x="2576" y="916"/>
                  </a:cubicBezTo>
                  <a:cubicBezTo>
                    <a:pt x="2565" y="921"/>
                    <a:pt x="2552" y="928"/>
                    <a:pt x="2536" y="928"/>
                  </a:cubicBezTo>
                  <a:cubicBezTo>
                    <a:pt x="2518" y="928"/>
                    <a:pt x="2507" y="921"/>
                    <a:pt x="2497" y="916"/>
                  </a:cubicBezTo>
                  <a:cubicBezTo>
                    <a:pt x="2428" y="865"/>
                    <a:pt x="2360" y="826"/>
                    <a:pt x="2285" y="792"/>
                  </a:cubicBezTo>
                  <a:cubicBezTo>
                    <a:pt x="2235" y="774"/>
                    <a:pt x="2190" y="758"/>
                    <a:pt x="2143" y="751"/>
                  </a:cubicBezTo>
                  <a:cubicBezTo>
                    <a:pt x="2127" y="751"/>
                    <a:pt x="2109" y="745"/>
                    <a:pt x="2093" y="745"/>
                  </a:cubicBezTo>
                  <a:cubicBezTo>
                    <a:pt x="2075" y="745"/>
                    <a:pt x="2064" y="751"/>
                    <a:pt x="2053" y="751"/>
                  </a:cubicBezTo>
                  <a:cubicBezTo>
                    <a:pt x="2025" y="758"/>
                    <a:pt x="1996" y="763"/>
                    <a:pt x="1973" y="769"/>
                  </a:cubicBezTo>
                  <a:cubicBezTo>
                    <a:pt x="1957" y="780"/>
                    <a:pt x="1933" y="792"/>
                    <a:pt x="1917" y="808"/>
                  </a:cubicBezTo>
                  <a:cubicBezTo>
                    <a:pt x="1899" y="819"/>
                    <a:pt x="1883" y="837"/>
                    <a:pt x="1865" y="860"/>
                  </a:cubicBezTo>
                  <a:cubicBezTo>
                    <a:pt x="1849" y="882"/>
                    <a:pt x="1831" y="910"/>
                    <a:pt x="1815" y="945"/>
                  </a:cubicBezTo>
                  <a:cubicBezTo>
                    <a:pt x="1797" y="996"/>
                    <a:pt x="1781" y="1052"/>
                    <a:pt x="1768" y="1120"/>
                  </a:cubicBezTo>
                  <a:cubicBezTo>
                    <a:pt x="1757" y="1201"/>
                    <a:pt x="1757" y="1285"/>
                    <a:pt x="1768" y="1382"/>
                  </a:cubicBezTo>
                  <a:cubicBezTo>
                    <a:pt x="1768" y="1399"/>
                    <a:pt x="1763" y="1416"/>
                    <a:pt x="1747" y="1433"/>
                  </a:cubicBezTo>
                  <a:cubicBezTo>
                    <a:pt x="1734" y="1450"/>
                    <a:pt x="1706" y="1461"/>
                    <a:pt x="1684" y="1461"/>
                  </a:cubicBezTo>
                  <a:cubicBezTo>
                    <a:pt x="1671" y="1461"/>
                    <a:pt x="1661" y="1456"/>
                    <a:pt x="1650" y="1450"/>
                  </a:cubicBezTo>
                  <a:cubicBezTo>
                    <a:pt x="1610" y="1422"/>
                    <a:pt x="1569" y="1399"/>
                    <a:pt x="1530" y="1382"/>
                  </a:cubicBezTo>
                  <a:cubicBezTo>
                    <a:pt x="1474" y="1359"/>
                    <a:pt x="1411" y="1343"/>
                    <a:pt x="1343" y="1330"/>
                  </a:cubicBezTo>
                  <a:cubicBezTo>
                    <a:pt x="1314" y="1330"/>
                    <a:pt x="1280" y="1325"/>
                    <a:pt x="1251" y="1325"/>
                  </a:cubicBezTo>
                  <a:cubicBezTo>
                    <a:pt x="1212" y="1325"/>
                    <a:pt x="1178" y="1330"/>
                    <a:pt x="1144" y="1330"/>
                  </a:cubicBezTo>
                  <a:cubicBezTo>
                    <a:pt x="1076" y="1343"/>
                    <a:pt x="1013" y="1359"/>
                    <a:pt x="962" y="1382"/>
                  </a:cubicBezTo>
                  <a:cubicBezTo>
                    <a:pt x="921" y="1399"/>
                    <a:pt x="882" y="1422"/>
                    <a:pt x="853" y="1445"/>
                  </a:cubicBezTo>
                  <a:cubicBezTo>
                    <a:pt x="831" y="1461"/>
                    <a:pt x="808" y="1485"/>
                    <a:pt x="792" y="1501"/>
                  </a:cubicBezTo>
                  <a:cubicBezTo>
                    <a:pt x="780" y="1524"/>
                    <a:pt x="769" y="1542"/>
                    <a:pt x="758" y="1558"/>
                  </a:cubicBezTo>
                  <a:cubicBezTo>
                    <a:pt x="751" y="1581"/>
                    <a:pt x="746" y="1598"/>
                    <a:pt x="740" y="1621"/>
                  </a:cubicBezTo>
                  <a:lnTo>
                    <a:pt x="740" y="1684"/>
                  </a:lnTo>
                  <a:cubicBezTo>
                    <a:pt x="746" y="1718"/>
                    <a:pt x="758" y="1740"/>
                    <a:pt x="763" y="1768"/>
                  </a:cubicBezTo>
                  <a:cubicBezTo>
                    <a:pt x="780" y="1802"/>
                    <a:pt x="797" y="1831"/>
                    <a:pt x="814" y="1860"/>
                  </a:cubicBezTo>
                  <a:lnTo>
                    <a:pt x="842" y="1865"/>
                  </a:lnTo>
                  <a:lnTo>
                    <a:pt x="853" y="1871"/>
                  </a:lnTo>
                  <a:lnTo>
                    <a:pt x="876" y="1876"/>
                  </a:lnTo>
                  <a:cubicBezTo>
                    <a:pt x="916" y="1888"/>
                    <a:pt x="962" y="1905"/>
                    <a:pt x="1002" y="1922"/>
                  </a:cubicBezTo>
                  <a:cubicBezTo>
                    <a:pt x="1036" y="1939"/>
                    <a:pt x="1058" y="1978"/>
                    <a:pt x="1070" y="2012"/>
                  </a:cubicBezTo>
                  <a:cubicBezTo>
                    <a:pt x="1076" y="2046"/>
                    <a:pt x="1076" y="2093"/>
                    <a:pt x="1052" y="2127"/>
                  </a:cubicBezTo>
                  <a:cubicBezTo>
                    <a:pt x="1024" y="2172"/>
                    <a:pt x="973" y="2201"/>
                    <a:pt x="916" y="2201"/>
                  </a:cubicBezTo>
                  <a:cubicBezTo>
                    <a:pt x="894" y="2201"/>
                    <a:pt x="866" y="2195"/>
                    <a:pt x="848" y="2183"/>
                  </a:cubicBezTo>
                  <a:cubicBezTo>
                    <a:pt x="819" y="2166"/>
                    <a:pt x="792" y="2149"/>
                    <a:pt x="763" y="2132"/>
                  </a:cubicBezTo>
                  <a:cubicBezTo>
                    <a:pt x="729" y="2121"/>
                    <a:pt x="695" y="2109"/>
                    <a:pt x="655" y="2104"/>
                  </a:cubicBezTo>
                  <a:cubicBezTo>
                    <a:pt x="632" y="2104"/>
                    <a:pt x="609" y="2098"/>
                    <a:pt x="593" y="2098"/>
                  </a:cubicBezTo>
                  <a:cubicBezTo>
                    <a:pt x="564" y="2098"/>
                    <a:pt x="541" y="2104"/>
                    <a:pt x="519" y="2104"/>
                  </a:cubicBezTo>
                  <a:cubicBezTo>
                    <a:pt x="473" y="2115"/>
                    <a:pt x="433" y="2127"/>
                    <a:pt x="394" y="2138"/>
                  </a:cubicBezTo>
                  <a:cubicBezTo>
                    <a:pt x="365" y="2149"/>
                    <a:pt x="342" y="2166"/>
                    <a:pt x="315" y="2183"/>
                  </a:cubicBezTo>
                  <a:cubicBezTo>
                    <a:pt x="291" y="2201"/>
                    <a:pt x="268" y="2224"/>
                    <a:pt x="246" y="2251"/>
                  </a:cubicBezTo>
                  <a:cubicBezTo>
                    <a:pt x="240" y="2263"/>
                    <a:pt x="229" y="2280"/>
                    <a:pt x="223" y="2297"/>
                  </a:cubicBezTo>
                  <a:cubicBezTo>
                    <a:pt x="218" y="2308"/>
                    <a:pt x="212" y="2319"/>
                    <a:pt x="212" y="2331"/>
                  </a:cubicBezTo>
                  <a:cubicBezTo>
                    <a:pt x="205" y="2337"/>
                    <a:pt x="212" y="2348"/>
                    <a:pt x="212" y="2353"/>
                  </a:cubicBezTo>
                  <a:lnTo>
                    <a:pt x="212" y="2366"/>
                  </a:lnTo>
                  <a:cubicBezTo>
                    <a:pt x="218" y="2371"/>
                    <a:pt x="218" y="2376"/>
                    <a:pt x="218" y="2376"/>
                  </a:cubicBezTo>
                  <a:cubicBezTo>
                    <a:pt x="223" y="2387"/>
                    <a:pt x="229" y="2394"/>
                    <a:pt x="234" y="2405"/>
                  </a:cubicBezTo>
                  <a:cubicBezTo>
                    <a:pt x="246" y="2421"/>
                    <a:pt x="263" y="2434"/>
                    <a:pt x="274" y="2450"/>
                  </a:cubicBezTo>
                  <a:cubicBezTo>
                    <a:pt x="315" y="2479"/>
                    <a:pt x="360" y="2502"/>
                    <a:pt x="410" y="2524"/>
                  </a:cubicBezTo>
                  <a:cubicBezTo>
                    <a:pt x="439" y="2536"/>
                    <a:pt x="467" y="2552"/>
                    <a:pt x="485" y="2581"/>
                  </a:cubicBezTo>
                  <a:cubicBezTo>
                    <a:pt x="501" y="2610"/>
                    <a:pt x="501" y="2649"/>
                    <a:pt x="496" y="2678"/>
                  </a:cubicBezTo>
                  <a:cubicBezTo>
                    <a:pt x="478" y="2735"/>
                    <a:pt x="433" y="2769"/>
                    <a:pt x="370" y="2775"/>
                  </a:cubicBezTo>
                  <a:cubicBezTo>
                    <a:pt x="349" y="2775"/>
                    <a:pt x="325" y="2775"/>
                    <a:pt x="302" y="2780"/>
                  </a:cubicBezTo>
                  <a:cubicBezTo>
                    <a:pt x="252" y="2791"/>
                    <a:pt x="200" y="2803"/>
                    <a:pt x="155" y="2820"/>
                  </a:cubicBezTo>
                  <a:cubicBezTo>
                    <a:pt x="132" y="2831"/>
                    <a:pt x="110" y="2843"/>
                    <a:pt x="87" y="2859"/>
                  </a:cubicBezTo>
                  <a:cubicBezTo>
                    <a:pt x="69" y="2872"/>
                    <a:pt x="53" y="2888"/>
                    <a:pt x="42" y="2899"/>
                  </a:cubicBezTo>
                  <a:cubicBezTo>
                    <a:pt x="35" y="2917"/>
                    <a:pt x="24" y="2927"/>
                    <a:pt x="19" y="2945"/>
                  </a:cubicBezTo>
                  <a:cubicBezTo>
                    <a:pt x="13" y="2956"/>
                    <a:pt x="8" y="2974"/>
                    <a:pt x="8" y="2990"/>
                  </a:cubicBezTo>
                  <a:cubicBezTo>
                    <a:pt x="1" y="3013"/>
                    <a:pt x="1" y="3035"/>
                    <a:pt x="8" y="3058"/>
                  </a:cubicBezTo>
                  <a:cubicBezTo>
                    <a:pt x="13" y="3087"/>
                    <a:pt x="19" y="3116"/>
                    <a:pt x="30" y="3144"/>
                  </a:cubicBezTo>
                  <a:cubicBezTo>
                    <a:pt x="47" y="3184"/>
                    <a:pt x="69" y="3218"/>
                    <a:pt x="92" y="3252"/>
                  </a:cubicBezTo>
                  <a:cubicBezTo>
                    <a:pt x="126" y="3297"/>
                    <a:pt x="166" y="3337"/>
                    <a:pt x="212" y="3371"/>
                  </a:cubicBezTo>
                  <a:cubicBezTo>
                    <a:pt x="263" y="3405"/>
                    <a:pt x="308" y="3433"/>
                    <a:pt x="360" y="3457"/>
                  </a:cubicBezTo>
                  <a:cubicBezTo>
                    <a:pt x="405" y="3478"/>
                    <a:pt x="451" y="3491"/>
                    <a:pt x="501" y="3502"/>
                  </a:cubicBezTo>
                  <a:cubicBezTo>
                    <a:pt x="559" y="3512"/>
                    <a:pt x="604" y="3570"/>
                    <a:pt x="604" y="3632"/>
                  </a:cubicBezTo>
                  <a:cubicBezTo>
                    <a:pt x="604" y="3683"/>
                    <a:pt x="580" y="3729"/>
                    <a:pt x="535" y="3751"/>
                  </a:cubicBezTo>
                  <a:cubicBezTo>
                    <a:pt x="496" y="3780"/>
                    <a:pt x="456" y="3808"/>
                    <a:pt x="417" y="3837"/>
                  </a:cubicBezTo>
                  <a:cubicBezTo>
                    <a:pt x="360" y="3877"/>
                    <a:pt x="320" y="3922"/>
                    <a:pt x="286" y="3963"/>
                  </a:cubicBezTo>
                  <a:cubicBezTo>
                    <a:pt x="268" y="3984"/>
                    <a:pt x="257" y="4008"/>
                    <a:pt x="246" y="4031"/>
                  </a:cubicBezTo>
                  <a:cubicBezTo>
                    <a:pt x="240" y="4047"/>
                    <a:pt x="234" y="4065"/>
                    <a:pt x="229" y="4081"/>
                  </a:cubicBezTo>
                  <a:lnTo>
                    <a:pt x="229" y="4126"/>
                  </a:lnTo>
                  <a:cubicBezTo>
                    <a:pt x="234" y="4144"/>
                    <a:pt x="240" y="4160"/>
                    <a:pt x="246" y="4178"/>
                  </a:cubicBezTo>
                  <a:cubicBezTo>
                    <a:pt x="257" y="4194"/>
                    <a:pt x="268" y="4218"/>
                    <a:pt x="280" y="4235"/>
                  </a:cubicBezTo>
                  <a:cubicBezTo>
                    <a:pt x="302" y="4263"/>
                    <a:pt x="336" y="4297"/>
                    <a:pt x="370" y="4325"/>
                  </a:cubicBezTo>
                  <a:cubicBezTo>
                    <a:pt x="439" y="4372"/>
                    <a:pt x="507" y="4411"/>
                    <a:pt x="587" y="4445"/>
                  </a:cubicBezTo>
                  <a:cubicBezTo>
                    <a:pt x="706" y="4496"/>
                    <a:pt x="831" y="4530"/>
                    <a:pt x="962" y="4548"/>
                  </a:cubicBezTo>
                  <a:cubicBezTo>
                    <a:pt x="1031" y="4558"/>
                    <a:pt x="1099" y="4558"/>
                    <a:pt x="1155" y="4558"/>
                  </a:cubicBezTo>
                  <a:lnTo>
                    <a:pt x="1189" y="4558"/>
                  </a:lnTo>
                  <a:cubicBezTo>
                    <a:pt x="1223" y="4558"/>
                    <a:pt x="1257" y="4576"/>
                    <a:pt x="1280" y="4598"/>
                  </a:cubicBezTo>
                  <a:cubicBezTo>
                    <a:pt x="1303" y="4621"/>
                    <a:pt x="1320" y="4661"/>
                    <a:pt x="1320" y="4689"/>
                  </a:cubicBezTo>
                  <a:cubicBezTo>
                    <a:pt x="1309" y="4781"/>
                    <a:pt x="1309" y="4865"/>
                    <a:pt x="1314" y="4944"/>
                  </a:cubicBezTo>
                  <a:cubicBezTo>
                    <a:pt x="1325" y="4996"/>
                    <a:pt x="1337" y="5041"/>
                    <a:pt x="1354" y="5093"/>
                  </a:cubicBezTo>
                  <a:cubicBezTo>
                    <a:pt x="1365" y="5122"/>
                    <a:pt x="1382" y="5149"/>
                    <a:pt x="1406" y="5178"/>
                  </a:cubicBezTo>
                  <a:cubicBezTo>
                    <a:pt x="1416" y="5195"/>
                    <a:pt x="1440" y="5217"/>
                    <a:pt x="1461" y="5235"/>
                  </a:cubicBezTo>
                  <a:cubicBezTo>
                    <a:pt x="1490" y="5258"/>
                    <a:pt x="1513" y="5269"/>
                    <a:pt x="1542" y="5285"/>
                  </a:cubicBezTo>
                  <a:cubicBezTo>
                    <a:pt x="1581" y="5298"/>
                    <a:pt x="1610" y="5309"/>
                    <a:pt x="1644" y="5314"/>
                  </a:cubicBezTo>
                  <a:lnTo>
                    <a:pt x="1718" y="5314"/>
                  </a:lnTo>
                  <a:cubicBezTo>
                    <a:pt x="1752" y="5303"/>
                    <a:pt x="1792" y="5298"/>
                    <a:pt x="1826" y="5280"/>
                  </a:cubicBezTo>
                  <a:cubicBezTo>
                    <a:pt x="1967" y="5217"/>
                    <a:pt x="2087" y="5127"/>
                    <a:pt x="2206" y="5036"/>
                  </a:cubicBezTo>
                  <a:lnTo>
                    <a:pt x="2235" y="5013"/>
                  </a:lnTo>
                  <a:lnTo>
                    <a:pt x="2246" y="5007"/>
                  </a:lnTo>
                  <a:cubicBezTo>
                    <a:pt x="2303" y="4962"/>
                    <a:pt x="2353" y="4923"/>
                    <a:pt x="2411" y="4889"/>
                  </a:cubicBezTo>
                  <a:cubicBezTo>
                    <a:pt x="2439" y="4871"/>
                    <a:pt x="2468" y="4854"/>
                    <a:pt x="2497" y="4842"/>
                  </a:cubicBezTo>
                  <a:lnTo>
                    <a:pt x="2507" y="4837"/>
                  </a:lnTo>
                  <a:cubicBezTo>
                    <a:pt x="2536" y="4826"/>
                    <a:pt x="2565" y="4815"/>
                    <a:pt x="2592" y="4808"/>
                  </a:cubicBezTo>
                  <a:cubicBezTo>
                    <a:pt x="2615" y="4803"/>
                    <a:pt x="2638" y="4803"/>
                    <a:pt x="2660" y="4803"/>
                  </a:cubicBezTo>
                  <a:cubicBezTo>
                    <a:pt x="2683" y="4803"/>
                    <a:pt x="2701" y="4803"/>
                    <a:pt x="2717" y="4808"/>
                  </a:cubicBezTo>
                  <a:cubicBezTo>
                    <a:pt x="2746" y="4815"/>
                    <a:pt x="2780" y="4826"/>
                    <a:pt x="2809" y="4842"/>
                  </a:cubicBezTo>
                  <a:cubicBezTo>
                    <a:pt x="2859" y="4876"/>
                    <a:pt x="2906" y="4923"/>
                    <a:pt x="2940" y="4985"/>
                  </a:cubicBezTo>
                  <a:cubicBezTo>
                    <a:pt x="2979" y="5054"/>
                    <a:pt x="3008" y="5127"/>
                    <a:pt x="3030" y="5201"/>
                  </a:cubicBezTo>
                  <a:cubicBezTo>
                    <a:pt x="3048" y="5246"/>
                    <a:pt x="3058" y="5285"/>
                    <a:pt x="3076" y="5319"/>
                  </a:cubicBezTo>
                  <a:cubicBezTo>
                    <a:pt x="3098" y="5371"/>
                    <a:pt x="3121" y="5416"/>
                    <a:pt x="3144" y="5450"/>
                  </a:cubicBezTo>
                  <a:cubicBezTo>
                    <a:pt x="3161" y="5474"/>
                    <a:pt x="3184" y="5490"/>
                    <a:pt x="3200" y="5508"/>
                  </a:cubicBezTo>
                  <a:cubicBezTo>
                    <a:pt x="3223" y="5519"/>
                    <a:pt x="3247" y="5536"/>
                    <a:pt x="3268" y="5542"/>
                  </a:cubicBezTo>
                  <a:cubicBezTo>
                    <a:pt x="3297" y="5553"/>
                    <a:pt x="3326" y="5565"/>
                    <a:pt x="3365" y="5570"/>
                  </a:cubicBezTo>
                  <a:cubicBezTo>
                    <a:pt x="3388" y="5576"/>
                    <a:pt x="3405" y="5576"/>
                    <a:pt x="3428" y="5576"/>
                  </a:cubicBezTo>
                  <a:cubicBezTo>
                    <a:pt x="3444" y="5576"/>
                    <a:pt x="3468" y="5576"/>
                    <a:pt x="3485" y="5570"/>
                  </a:cubicBezTo>
                  <a:cubicBezTo>
                    <a:pt x="3525" y="5565"/>
                    <a:pt x="3564" y="5553"/>
                    <a:pt x="3604" y="5536"/>
                  </a:cubicBezTo>
                  <a:cubicBezTo>
                    <a:pt x="3656" y="5513"/>
                    <a:pt x="3706" y="5484"/>
                    <a:pt x="3758" y="5445"/>
                  </a:cubicBezTo>
                  <a:cubicBezTo>
                    <a:pt x="3808" y="5400"/>
                    <a:pt x="3854" y="5354"/>
                    <a:pt x="3894" y="5309"/>
                  </a:cubicBezTo>
                  <a:cubicBezTo>
                    <a:pt x="3934" y="5251"/>
                    <a:pt x="3974" y="5190"/>
                    <a:pt x="4002" y="5127"/>
                  </a:cubicBezTo>
                  <a:cubicBezTo>
                    <a:pt x="4013" y="5093"/>
                    <a:pt x="4024" y="5059"/>
                    <a:pt x="4036" y="5019"/>
                  </a:cubicBezTo>
                  <a:cubicBezTo>
                    <a:pt x="4047" y="4979"/>
                    <a:pt x="4092" y="4944"/>
                    <a:pt x="4139" y="4944"/>
                  </a:cubicBezTo>
                  <a:cubicBezTo>
                    <a:pt x="4178" y="4944"/>
                    <a:pt x="4212" y="4968"/>
                    <a:pt x="4229" y="4996"/>
                  </a:cubicBezTo>
                  <a:cubicBezTo>
                    <a:pt x="4257" y="5047"/>
                    <a:pt x="4286" y="5099"/>
                    <a:pt x="4314" y="5138"/>
                  </a:cubicBezTo>
                  <a:cubicBezTo>
                    <a:pt x="4349" y="5178"/>
                    <a:pt x="4377" y="5212"/>
                    <a:pt x="4417" y="5240"/>
                  </a:cubicBezTo>
                  <a:cubicBezTo>
                    <a:pt x="4451" y="5269"/>
                    <a:pt x="4485" y="5285"/>
                    <a:pt x="4519" y="5303"/>
                  </a:cubicBezTo>
                  <a:cubicBezTo>
                    <a:pt x="4553" y="5314"/>
                    <a:pt x="4587" y="5326"/>
                    <a:pt x="4621" y="5332"/>
                  </a:cubicBezTo>
                  <a:cubicBezTo>
                    <a:pt x="4644" y="5332"/>
                    <a:pt x="4666" y="5337"/>
                    <a:pt x="4689" y="5337"/>
                  </a:cubicBezTo>
                  <a:cubicBezTo>
                    <a:pt x="4718" y="5337"/>
                    <a:pt x="4740" y="5332"/>
                    <a:pt x="4763" y="5332"/>
                  </a:cubicBezTo>
                  <a:cubicBezTo>
                    <a:pt x="4820" y="5319"/>
                    <a:pt x="4865" y="5309"/>
                    <a:pt x="4917" y="5285"/>
                  </a:cubicBezTo>
                  <a:cubicBezTo>
                    <a:pt x="4979" y="5258"/>
                    <a:pt x="5041" y="5224"/>
                    <a:pt x="5099" y="5178"/>
                  </a:cubicBezTo>
                  <a:cubicBezTo>
                    <a:pt x="5167" y="5127"/>
                    <a:pt x="5235" y="5064"/>
                    <a:pt x="5285" y="4996"/>
                  </a:cubicBezTo>
                  <a:cubicBezTo>
                    <a:pt x="5337" y="4928"/>
                    <a:pt x="5377" y="4860"/>
                    <a:pt x="5405" y="4792"/>
                  </a:cubicBezTo>
                  <a:cubicBezTo>
                    <a:pt x="5429" y="4734"/>
                    <a:pt x="5450" y="4678"/>
                    <a:pt x="5463" y="4616"/>
                  </a:cubicBezTo>
                  <a:cubicBezTo>
                    <a:pt x="5468" y="4587"/>
                    <a:pt x="5497" y="4558"/>
                    <a:pt x="5531" y="4553"/>
                  </a:cubicBezTo>
                  <a:lnTo>
                    <a:pt x="5553" y="4553"/>
                  </a:lnTo>
                  <a:cubicBezTo>
                    <a:pt x="5576" y="4553"/>
                    <a:pt x="5599" y="4558"/>
                    <a:pt x="5615" y="4576"/>
                  </a:cubicBezTo>
                  <a:cubicBezTo>
                    <a:pt x="5633" y="4593"/>
                    <a:pt x="5644" y="4603"/>
                    <a:pt x="5660" y="4616"/>
                  </a:cubicBezTo>
                  <a:cubicBezTo>
                    <a:pt x="5701" y="4644"/>
                    <a:pt x="5741" y="4666"/>
                    <a:pt x="5786" y="4689"/>
                  </a:cubicBezTo>
                  <a:cubicBezTo>
                    <a:pt x="5820" y="4700"/>
                    <a:pt x="5854" y="4713"/>
                    <a:pt x="5894" y="4718"/>
                  </a:cubicBezTo>
                  <a:cubicBezTo>
                    <a:pt x="5917" y="4718"/>
                    <a:pt x="5933" y="4723"/>
                    <a:pt x="5956" y="4723"/>
                  </a:cubicBezTo>
                  <a:cubicBezTo>
                    <a:pt x="5974" y="4723"/>
                    <a:pt x="5991" y="4723"/>
                    <a:pt x="6008" y="4718"/>
                  </a:cubicBezTo>
                  <a:cubicBezTo>
                    <a:pt x="6053" y="4713"/>
                    <a:pt x="6098" y="4700"/>
                    <a:pt x="6138" y="4684"/>
                  </a:cubicBezTo>
                  <a:cubicBezTo>
                    <a:pt x="6179" y="4666"/>
                    <a:pt x="6224" y="4638"/>
                    <a:pt x="6263" y="4610"/>
                  </a:cubicBezTo>
                  <a:cubicBezTo>
                    <a:pt x="6308" y="4576"/>
                    <a:pt x="6342" y="4535"/>
                    <a:pt x="6376" y="4496"/>
                  </a:cubicBezTo>
                  <a:cubicBezTo>
                    <a:pt x="6405" y="4456"/>
                    <a:pt x="6434" y="4411"/>
                    <a:pt x="6457" y="4359"/>
                  </a:cubicBezTo>
                  <a:cubicBezTo>
                    <a:pt x="6473" y="4314"/>
                    <a:pt x="6486" y="4269"/>
                    <a:pt x="6496" y="4223"/>
                  </a:cubicBezTo>
                  <a:cubicBezTo>
                    <a:pt x="6502" y="4178"/>
                    <a:pt x="6502" y="4133"/>
                    <a:pt x="6496" y="4087"/>
                  </a:cubicBezTo>
                  <a:cubicBezTo>
                    <a:pt x="6486" y="4042"/>
                    <a:pt x="6473" y="3997"/>
                    <a:pt x="6457" y="3950"/>
                  </a:cubicBezTo>
                  <a:cubicBezTo>
                    <a:pt x="6434" y="3905"/>
                    <a:pt x="6411" y="3860"/>
                    <a:pt x="6383" y="3819"/>
                  </a:cubicBezTo>
                  <a:lnTo>
                    <a:pt x="6355" y="3785"/>
                  </a:lnTo>
                  <a:cubicBezTo>
                    <a:pt x="6315" y="3746"/>
                    <a:pt x="6308" y="3701"/>
                    <a:pt x="6331" y="3656"/>
                  </a:cubicBezTo>
                  <a:cubicBezTo>
                    <a:pt x="6355" y="3627"/>
                    <a:pt x="6389" y="3604"/>
                    <a:pt x="6423" y="3604"/>
                  </a:cubicBezTo>
                  <a:cubicBezTo>
                    <a:pt x="6434" y="3604"/>
                    <a:pt x="6445" y="3604"/>
                    <a:pt x="6451" y="3609"/>
                  </a:cubicBezTo>
                  <a:cubicBezTo>
                    <a:pt x="6486" y="3622"/>
                    <a:pt x="6520" y="3627"/>
                    <a:pt x="6559" y="3638"/>
                  </a:cubicBezTo>
                  <a:lnTo>
                    <a:pt x="6672" y="3638"/>
                  </a:lnTo>
                  <a:cubicBezTo>
                    <a:pt x="6717" y="3627"/>
                    <a:pt x="6751" y="3615"/>
                    <a:pt x="6780" y="3604"/>
                  </a:cubicBezTo>
                  <a:cubicBezTo>
                    <a:pt x="6814" y="3593"/>
                    <a:pt x="6843" y="3570"/>
                    <a:pt x="6877" y="3553"/>
                  </a:cubicBezTo>
                  <a:cubicBezTo>
                    <a:pt x="6911" y="3525"/>
                    <a:pt x="6940" y="3496"/>
                    <a:pt x="6963" y="3467"/>
                  </a:cubicBezTo>
                  <a:cubicBezTo>
                    <a:pt x="6985" y="3428"/>
                    <a:pt x="7002" y="3399"/>
                    <a:pt x="7019" y="3365"/>
                  </a:cubicBezTo>
                  <a:cubicBezTo>
                    <a:pt x="7031" y="3331"/>
                    <a:pt x="7042" y="3297"/>
                    <a:pt x="7047" y="3257"/>
                  </a:cubicBezTo>
                  <a:cubicBezTo>
                    <a:pt x="7053" y="3212"/>
                    <a:pt x="7053" y="3166"/>
                    <a:pt x="7047" y="3127"/>
                  </a:cubicBezTo>
                  <a:cubicBezTo>
                    <a:pt x="7042" y="3082"/>
                    <a:pt x="7031" y="3042"/>
                    <a:pt x="7013" y="3001"/>
                  </a:cubicBezTo>
                  <a:cubicBezTo>
                    <a:pt x="6997" y="2956"/>
                    <a:pt x="6974" y="2917"/>
                    <a:pt x="6940" y="2877"/>
                  </a:cubicBezTo>
                  <a:cubicBezTo>
                    <a:pt x="6900" y="2825"/>
                    <a:pt x="6854" y="2780"/>
                    <a:pt x="6798" y="2741"/>
                  </a:cubicBezTo>
                  <a:cubicBezTo>
                    <a:pt x="6717" y="2678"/>
                    <a:pt x="6622" y="2626"/>
                    <a:pt x="6520" y="2581"/>
                  </a:cubicBezTo>
                  <a:cubicBezTo>
                    <a:pt x="6411" y="2536"/>
                    <a:pt x="6297" y="2502"/>
                    <a:pt x="6172" y="2479"/>
                  </a:cubicBezTo>
                  <a:cubicBezTo>
                    <a:pt x="6132" y="2473"/>
                    <a:pt x="6104" y="2421"/>
                    <a:pt x="6104" y="2387"/>
                  </a:cubicBezTo>
                  <a:cubicBezTo>
                    <a:pt x="6104" y="2342"/>
                    <a:pt x="6127" y="2308"/>
                    <a:pt x="6172" y="2292"/>
                  </a:cubicBezTo>
                  <a:cubicBezTo>
                    <a:pt x="6201" y="2280"/>
                    <a:pt x="6224" y="2274"/>
                    <a:pt x="6247" y="2263"/>
                  </a:cubicBezTo>
                  <a:lnTo>
                    <a:pt x="6229" y="2263"/>
                  </a:lnTo>
                  <a:cubicBezTo>
                    <a:pt x="6315" y="2235"/>
                    <a:pt x="6400" y="2190"/>
                    <a:pt x="6473" y="2132"/>
                  </a:cubicBezTo>
                  <a:cubicBezTo>
                    <a:pt x="6520" y="2098"/>
                    <a:pt x="6554" y="2064"/>
                    <a:pt x="6581" y="2030"/>
                  </a:cubicBezTo>
                  <a:cubicBezTo>
                    <a:pt x="6599" y="2001"/>
                    <a:pt x="6615" y="1978"/>
                    <a:pt x="6627" y="1951"/>
                  </a:cubicBezTo>
                  <a:cubicBezTo>
                    <a:pt x="6633" y="1933"/>
                    <a:pt x="6638" y="1910"/>
                    <a:pt x="6644" y="1894"/>
                  </a:cubicBezTo>
                  <a:cubicBezTo>
                    <a:pt x="6649" y="1871"/>
                    <a:pt x="6649" y="1854"/>
                    <a:pt x="6644" y="1836"/>
                  </a:cubicBezTo>
                  <a:cubicBezTo>
                    <a:pt x="6644" y="1820"/>
                    <a:pt x="6638" y="1802"/>
                    <a:pt x="6633" y="1786"/>
                  </a:cubicBezTo>
                  <a:cubicBezTo>
                    <a:pt x="6622" y="1763"/>
                    <a:pt x="6610" y="1740"/>
                    <a:pt x="6599" y="1723"/>
                  </a:cubicBezTo>
                  <a:cubicBezTo>
                    <a:pt x="6576" y="1700"/>
                    <a:pt x="6554" y="1678"/>
                    <a:pt x="6531" y="1660"/>
                  </a:cubicBezTo>
                  <a:cubicBezTo>
                    <a:pt x="6496" y="1632"/>
                    <a:pt x="6462" y="1615"/>
                    <a:pt x="6417" y="1592"/>
                  </a:cubicBezTo>
                  <a:cubicBezTo>
                    <a:pt x="6371" y="1576"/>
                    <a:pt x="6315" y="1558"/>
                    <a:pt x="6258" y="1553"/>
                  </a:cubicBezTo>
                  <a:cubicBezTo>
                    <a:pt x="6224" y="1547"/>
                    <a:pt x="6190" y="1547"/>
                    <a:pt x="6156" y="1547"/>
                  </a:cubicBezTo>
                  <a:cubicBezTo>
                    <a:pt x="6116" y="1547"/>
                    <a:pt x="6082" y="1547"/>
                    <a:pt x="6048" y="1553"/>
                  </a:cubicBezTo>
                  <a:cubicBezTo>
                    <a:pt x="5985" y="1558"/>
                    <a:pt x="5940" y="1569"/>
                    <a:pt x="5906" y="1587"/>
                  </a:cubicBezTo>
                  <a:cubicBezTo>
                    <a:pt x="5888" y="1587"/>
                    <a:pt x="5877" y="1592"/>
                    <a:pt x="5865" y="1598"/>
                  </a:cubicBezTo>
                  <a:lnTo>
                    <a:pt x="5815" y="1621"/>
                  </a:lnTo>
                  <a:cubicBezTo>
                    <a:pt x="5770" y="1637"/>
                    <a:pt x="5718" y="1666"/>
                    <a:pt x="5667" y="1695"/>
                  </a:cubicBezTo>
                  <a:cubicBezTo>
                    <a:pt x="5650" y="1700"/>
                    <a:pt x="5633" y="1706"/>
                    <a:pt x="5610" y="1706"/>
                  </a:cubicBezTo>
                  <a:cubicBezTo>
                    <a:pt x="5576" y="1706"/>
                    <a:pt x="5547" y="1695"/>
                    <a:pt x="5524" y="1671"/>
                  </a:cubicBezTo>
                  <a:cubicBezTo>
                    <a:pt x="5490" y="1637"/>
                    <a:pt x="5479" y="1581"/>
                    <a:pt x="5508" y="1530"/>
                  </a:cubicBezTo>
                  <a:cubicBezTo>
                    <a:pt x="5531" y="1495"/>
                    <a:pt x="5553" y="1456"/>
                    <a:pt x="5570" y="1416"/>
                  </a:cubicBezTo>
                  <a:cubicBezTo>
                    <a:pt x="5587" y="1365"/>
                    <a:pt x="5605" y="1320"/>
                    <a:pt x="5610" y="1275"/>
                  </a:cubicBezTo>
                  <a:lnTo>
                    <a:pt x="5610" y="1178"/>
                  </a:lnTo>
                  <a:cubicBezTo>
                    <a:pt x="5605" y="1155"/>
                    <a:pt x="5599" y="1126"/>
                    <a:pt x="5587" y="1104"/>
                  </a:cubicBezTo>
                  <a:cubicBezTo>
                    <a:pt x="5581" y="1086"/>
                    <a:pt x="5570" y="1070"/>
                    <a:pt x="5558" y="1052"/>
                  </a:cubicBezTo>
                  <a:cubicBezTo>
                    <a:pt x="5542" y="1030"/>
                    <a:pt x="5524" y="1018"/>
                    <a:pt x="5513" y="1007"/>
                  </a:cubicBezTo>
                  <a:cubicBezTo>
                    <a:pt x="5490" y="990"/>
                    <a:pt x="5474" y="979"/>
                    <a:pt x="5450" y="968"/>
                  </a:cubicBezTo>
                  <a:cubicBezTo>
                    <a:pt x="5422" y="955"/>
                    <a:pt x="5395" y="950"/>
                    <a:pt x="5354" y="945"/>
                  </a:cubicBezTo>
                  <a:cubicBezTo>
                    <a:pt x="5337" y="939"/>
                    <a:pt x="5320" y="939"/>
                    <a:pt x="5303" y="939"/>
                  </a:cubicBezTo>
                  <a:cubicBezTo>
                    <a:pt x="5280" y="939"/>
                    <a:pt x="5258" y="939"/>
                    <a:pt x="5240" y="945"/>
                  </a:cubicBezTo>
                  <a:cubicBezTo>
                    <a:pt x="5190" y="955"/>
                    <a:pt x="5138" y="968"/>
                    <a:pt x="5093" y="984"/>
                  </a:cubicBezTo>
                  <a:cubicBezTo>
                    <a:pt x="5036" y="1013"/>
                    <a:pt x="4979" y="1047"/>
                    <a:pt x="4928" y="1081"/>
                  </a:cubicBezTo>
                  <a:lnTo>
                    <a:pt x="4905" y="1099"/>
                  </a:lnTo>
                  <a:cubicBezTo>
                    <a:pt x="4871" y="1126"/>
                    <a:pt x="4849" y="1138"/>
                    <a:pt x="4815" y="1138"/>
                  </a:cubicBezTo>
                  <a:cubicBezTo>
                    <a:pt x="4792" y="1138"/>
                    <a:pt x="4769" y="1138"/>
                    <a:pt x="4752" y="1126"/>
                  </a:cubicBezTo>
                  <a:cubicBezTo>
                    <a:pt x="4718" y="1104"/>
                    <a:pt x="4689" y="1058"/>
                    <a:pt x="4695" y="1018"/>
                  </a:cubicBezTo>
                  <a:cubicBezTo>
                    <a:pt x="4706" y="910"/>
                    <a:pt x="4706" y="814"/>
                    <a:pt x="4700" y="729"/>
                  </a:cubicBezTo>
                  <a:cubicBezTo>
                    <a:pt x="4689" y="677"/>
                    <a:pt x="4679" y="632"/>
                    <a:pt x="4661" y="587"/>
                  </a:cubicBezTo>
                  <a:cubicBezTo>
                    <a:pt x="4650" y="564"/>
                    <a:pt x="4632" y="541"/>
                    <a:pt x="4621" y="519"/>
                  </a:cubicBezTo>
                  <a:cubicBezTo>
                    <a:pt x="4604" y="501"/>
                    <a:pt x="4593" y="485"/>
                    <a:pt x="4576" y="467"/>
                  </a:cubicBezTo>
                  <a:cubicBezTo>
                    <a:pt x="4559" y="456"/>
                    <a:pt x="4542" y="451"/>
                    <a:pt x="4524" y="439"/>
                  </a:cubicBezTo>
                  <a:cubicBezTo>
                    <a:pt x="4501" y="433"/>
                    <a:pt x="4479" y="428"/>
                    <a:pt x="4456" y="422"/>
                  </a:cubicBezTo>
                  <a:lnTo>
                    <a:pt x="4372" y="422"/>
                  </a:lnTo>
                  <a:cubicBezTo>
                    <a:pt x="4325" y="433"/>
                    <a:pt x="4286" y="444"/>
                    <a:pt x="4246" y="462"/>
                  </a:cubicBezTo>
                  <a:cubicBezTo>
                    <a:pt x="4194" y="485"/>
                    <a:pt x="4139" y="519"/>
                    <a:pt x="4087" y="559"/>
                  </a:cubicBezTo>
                  <a:cubicBezTo>
                    <a:pt x="4008" y="621"/>
                    <a:pt x="3934" y="695"/>
                    <a:pt x="3860" y="785"/>
                  </a:cubicBezTo>
                  <a:lnTo>
                    <a:pt x="3832" y="826"/>
                  </a:lnTo>
                  <a:cubicBezTo>
                    <a:pt x="3808" y="853"/>
                    <a:pt x="3780" y="871"/>
                    <a:pt x="3746" y="871"/>
                  </a:cubicBezTo>
                  <a:lnTo>
                    <a:pt x="3717" y="871"/>
                  </a:lnTo>
                  <a:cubicBezTo>
                    <a:pt x="3683" y="860"/>
                    <a:pt x="3661" y="831"/>
                    <a:pt x="3649" y="803"/>
                  </a:cubicBezTo>
                  <a:cubicBezTo>
                    <a:pt x="3638" y="745"/>
                    <a:pt x="3633" y="695"/>
                    <a:pt x="3622" y="643"/>
                  </a:cubicBezTo>
                  <a:cubicBezTo>
                    <a:pt x="3598" y="512"/>
                    <a:pt x="3570" y="376"/>
                    <a:pt x="3519" y="252"/>
                  </a:cubicBezTo>
                  <a:cubicBezTo>
                    <a:pt x="3502" y="205"/>
                    <a:pt x="3478" y="160"/>
                    <a:pt x="3451" y="126"/>
                  </a:cubicBezTo>
                  <a:cubicBezTo>
                    <a:pt x="3433" y="103"/>
                    <a:pt x="3410" y="81"/>
                    <a:pt x="3388" y="64"/>
                  </a:cubicBezTo>
                  <a:cubicBezTo>
                    <a:pt x="3371" y="47"/>
                    <a:pt x="3349" y="35"/>
                    <a:pt x="3326" y="24"/>
                  </a:cubicBezTo>
                  <a:cubicBezTo>
                    <a:pt x="3297" y="19"/>
                    <a:pt x="3274" y="8"/>
                    <a:pt x="3247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2"/>
            <p:cNvSpPr/>
            <p:nvPr/>
          </p:nvSpPr>
          <p:spPr>
            <a:xfrm flipH="1">
              <a:off x="1113037" y="3643389"/>
              <a:ext cx="1177" cy="177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39" y="0"/>
                  </a:moveTo>
                  <a:lnTo>
                    <a:pt x="39" y="0"/>
                  </a:lnTo>
                  <a:cubicBezTo>
                    <a:pt x="28" y="5"/>
                    <a:pt x="16" y="5"/>
                    <a:pt x="0" y="5"/>
                  </a:cubicBezTo>
                  <a:lnTo>
                    <a:pt x="6" y="5"/>
                  </a:lnTo>
                  <a:cubicBezTo>
                    <a:pt x="16" y="5"/>
                    <a:pt x="28" y="5"/>
                    <a:pt x="3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2"/>
            <p:cNvSpPr/>
            <p:nvPr/>
          </p:nvSpPr>
          <p:spPr>
            <a:xfrm flipH="1">
              <a:off x="1102151" y="3641683"/>
              <a:ext cx="15770" cy="42162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76" y="1"/>
                  </a:moveTo>
                  <a:lnTo>
                    <a:pt x="370" y="6"/>
                  </a:lnTo>
                  <a:cubicBezTo>
                    <a:pt x="342" y="18"/>
                    <a:pt x="313" y="24"/>
                    <a:pt x="286" y="35"/>
                  </a:cubicBezTo>
                  <a:cubicBezTo>
                    <a:pt x="245" y="46"/>
                    <a:pt x="205" y="53"/>
                    <a:pt x="166" y="58"/>
                  </a:cubicBezTo>
                  <a:cubicBezTo>
                    <a:pt x="155" y="63"/>
                    <a:pt x="142" y="63"/>
                    <a:pt x="132" y="63"/>
                  </a:cubicBezTo>
                  <a:lnTo>
                    <a:pt x="24" y="63"/>
                  </a:lnTo>
                  <a:cubicBezTo>
                    <a:pt x="18" y="177"/>
                    <a:pt x="13" y="291"/>
                    <a:pt x="6" y="404"/>
                  </a:cubicBezTo>
                  <a:cubicBezTo>
                    <a:pt x="1" y="530"/>
                    <a:pt x="1" y="654"/>
                    <a:pt x="6" y="774"/>
                  </a:cubicBezTo>
                  <a:cubicBezTo>
                    <a:pt x="6" y="842"/>
                    <a:pt x="13" y="910"/>
                    <a:pt x="24" y="979"/>
                  </a:cubicBezTo>
                  <a:cubicBezTo>
                    <a:pt x="29" y="1029"/>
                    <a:pt x="29" y="1086"/>
                    <a:pt x="35" y="1137"/>
                  </a:cubicBezTo>
                  <a:cubicBezTo>
                    <a:pt x="40" y="1189"/>
                    <a:pt x="47" y="1246"/>
                    <a:pt x="63" y="1296"/>
                  </a:cubicBezTo>
                  <a:lnTo>
                    <a:pt x="63" y="1302"/>
                  </a:lnTo>
                  <a:cubicBezTo>
                    <a:pt x="58" y="1365"/>
                    <a:pt x="115" y="1433"/>
                    <a:pt x="177" y="1433"/>
                  </a:cubicBezTo>
                  <a:lnTo>
                    <a:pt x="183" y="1433"/>
                  </a:lnTo>
                  <a:cubicBezTo>
                    <a:pt x="234" y="1433"/>
                    <a:pt x="279" y="1433"/>
                    <a:pt x="331" y="1427"/>
                  </a:cubicBezTo>
                  <a:cubicBezTo>
                    <a:pt x="399" y="1427"/>
                    <a:pt x="462" y="1416"/>
                    <a:pt x="524" y="1388"/>
                  </a:cubicBezTo>
                  <a:cubicBezTo>
                    <a:pt x="524" y="1382"/>
                    <a:pt x="530" y="1382"/>
                    <a:pt x="535" y="1382"/>
                  </a:cubicBezTo>
                  <a:cubicBezTo>
                    <a:pt x="512" y="1314"/>
                    <a:pt x="490" y="1246"/>
                    <a:pt x="472" y="1171"/>
                  </a:cubicBezTo>
                  <a:cubicBezTo>
                    <a:pt x="462" y="1109"/>
                    <a:pt x="449" y="1052"/>
                    <a:pt x="438" y="995"/>
                  </a:cubicBezTo>
                  <a:cubicBezTo>
                    <a:pt x="415" y="859"/>
                    <a:pt x="399" y="734"/>
                    <a:pt x="388" y="614"/>
                  </a:cubicBezTo>
                  <a:lnTo>
                    <a:pt x="388" y="604"/>
                  </a:lnTo>
                  <a:cubicBezTo>
                    <a:pt x="388" y="564"/>
                    <a:pt x="381" y="523"/>
                    <a:pt x="381" y="489"/>
                  </a:cubicBezTo>
                  <a:lnTo>
                    <a:pt x="381" y="428"/>
                  </a:lnTo>
                  <a:cubicBezTo>
                    <a:pt x="376" y="353"/>
                    <a:pt x="376" y="284"/>
                    <a:pt x="376" y="211"/>
                  </a:cubicBezTo>
                  <a:cubicBezTo>
                    <a:pt x="376" y="143"/>
                    <a:pt x="376" y="74"/>
                    <a:pt x="381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2"/>
            <p:cNvSpPr/>
            <p:nvPr/>
          </p:nvSpPr>
          <p:spPr>
            <a:xfrm flipH="1">
              <a:off x="1001996" y="3467472"/>
              <a:ext cx="222081" cy="217815"/>
            </a:xfrm>
            <a:custGeom>
              <a:avLst/>
              <a:gdLst/>
              <a:ahLst/>
              <a:cxnLst/>
              <a:rect l="l" t="t" r="r" b="b"/>
              <a:pathLst>
                <a:path w="7548" h="7403" extrusionOk="0">
                  <a:moveTo>
                    <a:pt x="3519" y="171"/>
                  </a:moveTo>
                  <a:cubicBezTo>
                    <a:pt x="3546" y="178"/>
                    <a:pt x="3569" y="189"/>
                    <a:pt x="3598" y="194"/>
                  </a:cubicBezTo>
                  <a:cubicBezTo>
                    <a:pt x="3621" y="205"/>
                    <a:pt x="3643" y="217"/>
                    <a:pt x="3660" y="234"/>
                  </a:cubicBezTo>
                  <a:cubicBezTo>
                    <a:pt x="3682" y="251"/>
                    <a:pt x="3705" y="273"/>
                    <a:pt x="3723" y="296"/>
                  </a:cubicBezTo>
                  <a:cubicBezTo>
                    <a:pt x="3750" y="330"/>
                    <a:pt x="3774" y="375"/>
                    <a:pt x="3791" y="422"/>
                  </a:cubicBezTo>
                  <a:cubicBezTo>
                    <a:pt x="3842" y="546"/>
                    <a:pt x="3870" y="682"/>
                    <a:pt x="3894" y="813"/>
                  </a:cubicBezTo>
                  <a:cubicBezTo>
                    <a:pt x="3905" y="870"/>
                    <a:pt x="3910" y="915"/>
                    <a:pt x="3921" y="973"/>
                  </a:cubicBezTo>
                  <a:cubicBezTo>
                    <a:pt x="3928" y="1001"/>
                    <a:pt x="3955" y="1030"/>
                    <a:pt x="3989" y="1041"/>
                  </a:cubicBezTo>
                  <a:lnTo>
                    <a:pt x="4018" y="1041"/>
                  </a:lnTo>
                  <a:cubicBezTo>
                    <a:pt x="4052" y="1041"/>
                    <a:pt x="4080" y="1023"/>
                    <a:pt x="4104" y="996"/>
                  </a:cubicBezTo>
                  <a:lnTo>
                    <a:pt x="4132" y="955"/>
                  </a:lnTo>
                  <a:cubicBezTo>
                    <a:pt x="4206" y="865"/>
                    <a:pt x="4280" y="791"/>
                    <a:pt x="4359" y="729"/>
                  </a:cubicBezTo>
                  <a:cubicBezTo>
                    <a:pt x="4411" y="689"/>
                    <a:pt x="4466" y="655"/>
                    <a:pt x="4518" y="632"/>
                  </a:cubicBezTo>
                  <a:cubicBezTo>
                    <a:pt x="4558" y="614"/>
                    <a:pt x="4597" y="603"/>
                    <a:pt x="4644" y="592"/>
                  </a:cubicBezTo>
                  <a:lnTo>
                    <a:pt x="4728" y="592"/>
                  </a:lnTo>
                  <a:cubicBezTo>
                    <a:pt x="4751" y="598"/>
                    <a:pt x="4773" y="603"/>
                    <a:pt x="4796" y="609"/>
                  </a:cubicBezTo>
                  <a:cubicBezTo>
                    <a:pt x="4814" y="621"/>
                    <a:pt x="4831" y="626"/>
                    <a:pt x="4848" y="637"/>
                  </a:cubicBezTo>
                  <a:cubicBezTo>
                    <a:pt x="4865" y="655"/>
                    <a:pt x="4876" y="671"/>
                    <a:pt x="4893" y="689"/>
                  </a:cubicBezTo>
                  <a:cubicBezTo>
                    <a:pt x="4904" y="711"/>
                    <a:pt x="4922" y="734"/>
                    <a:pt x="4933" y="757"/>
                  </a:cubicBezTo>
                  <a:cubicBezTo>
                    <a:pt x="4951" y="802"/>
                    <a:pt x="4961" y="847"/>
                    <a:pt x="4972" y="899"/>
                  </a:cubicBezTo>
                  <a:cubicBezTo>
                    <a:pt x="4978" y="984"/>
                    <a:pt x="4978" y="1080"/>
                    <a:pt x="4967" y="1188"/>
                  </a:cubicBezTo>
                  <a:cubicBezTo>
                    <a:pt x="4961" y="1228"/>
                    <a:pt x="4990" y="1274"/>
                    <a:pt x="5024" y="1296"/>
                  </a:cubicBezTo>
                  <a:cubicBezTo>
                    <a:pt x="5046" y="1308"/>
                    <a:pt x="5064" y="1308"/>
                    <a:pt x="5087" y="1308"/>
                  </a:cubicBezTo>
                  <a:cubicBezTo>
                    <a:pt x="5121" y="1308"/>
                    <a:pt x="5143" y="1296"/>
                    <a:pt x="5177" y="1269"/>
                  </a:cubicBezTo>
                  <a:lnTo>
                    <a:pt x="5200" y="1251"/>
                  </a:lnTo>
                  <a:cubicBezTo>
                    <a:pt x="5251" y="1217"/>
                    <a:pt x="5308" y="1183"/>
                    <a:pt x="5365" y="1154"/>
                  </a:cubicBezTo>
                  <a:cubicBezTo>
                    <a:pt x="5410" y="1138"/>
                    <a:pt x="5462" y="1125"/>
                    <a:pt x="5512" y="1115"/>
                  </a:cubicBezTo>
                  <a:cubicBezTo>
                    <a:pt x="5530" y="1109"/>
                    <a:pt x="5552" y="1109"/>
                    <a:pt x="5575" y="1109"/>
                  </a:cubicBezTo>
                  <a:cubicBezTo>
                    <a:pt x="5592" y="1109"/>
                    <a:pt x="5609" y="1109"/>
                    <a:pt x="5626" y="1115"/>
                  </a:cubicBezTo>
                  <a:cubicBezTo>
                    <a:pt x="5667" y="1120"/>
                    <a:pt x="5694" y="1125"/>
                    <a:pt x="5722" y="1138"/>
                  </a:cubicBezTo>
                  <a:cubicBezTo>
                    <a:pt x="5746" y="1149"/>
                    <a:pt x="5762" y="1160"/>
                    <a:pt x="5785" y="1177"/>
                  </a:cubicBezTo>
                  <a:cubicBezTo>
                    <a:pt x="5796" y="1188"/>
                    <a:pt x="5814" y="1200"/>
                    <a:pt x="5830" y="1222"/>
                  </a:cubicBezTo>
                  <a:cubicBezTo>
                    <a:pt x="5842" y="1240"/>
                    <a:pt x="5853" y="1256"/>
                    <a:pt x="5859" y="1274"/>
                  </a:cubicBezTo>
                  <a:cubicBezTo>
                    <a:pt x="5871" y="1296"/>
                    <a:pt x="5877" y="1325"/>
                    <a:pt x="5882" y="1348"/>
                  </a:cubicBezTo>
                  <a:lnTo>
                    <a:pt x="5882" y="1445"/>
                  </a:lnTo>
                  <a:cubicBezTo>
                    <a:pt x="5877" y="1490"/>
                    <a:pt x="5859" y="1535"/>
                    <a:pt x="5842" y="1586"/>
                  </a:cubicBezTo>
                  <a:cubicBezTo>
                    <a:pt x="5819" y="1626"/>
                    <a:pt x="5803" y="1665"/>
                    <a:pt x="5780" y="1700"/>
                  </a:cubicBezTo>
                  <a:cubicBezTo>
                    <a:pt x="5751" y="1751"/>
                    <a:pt x="5762" y="1807"/>
                    <a:pt x="5796" y="1841"/>
                  </a:cubicBezTo>
                  <a:cubicBezTo>
                    <a:pt x="5819" y="1865"/>
                    <a:pt x="5848" y="1876"/>
                    <a:pt x="5882" y="1876"/>
                  </a:cubicBezTo>
                  <a:cubicBezTo>
                    <a:pt x="5905" y="1876"/>
                    <a:pt x="5922" y="1870"/>
                    <a:pt x="5939" y="1865"/>
                  </a:cubicBezTo>
                  <a:cubicBezTo>
                    <a:pt x="5990" y="1836"/>
                    <a:pt x="6042" y="1807"/>
                    <a:pt x="6087" y="1791"/>
                  </a:cubicBezTo>
                  <a:lnTo>
                    <a:pt x="6137" y="1768"/>
                  </a:lnTo>
                  <a:cubicBezTo>
                    <a:pt x="6149" y="1762"/>
                    <a:pt x="6160" y="1757"/>
                    <a:pt x="6178" y="1757"/>
                  </a:cubicBezTo>
                  <a:cubicBezTo>
                    <a:pt x="6212" y="1739"/>
                    <a:pt x="6257" y="1728"/>
                    <a:pt x="6320" y="1723"/>
                  </a:cubicBezTo>
                  <a:cubicBezTo>
                    <a:pt x="6354" y="1717"/>
                    <a:pt x="6388" y="1717"/>
                    <a:pt x="6428" y="1717"/>
                  </a:cubicBezTo>
                  <a:cubicBezTo>
                    <a:pt x="6462" y="1717"/>
                    <a:pt x="6496" y="1717"/>
                    <a:pt x="6530" y="1723"/>
                  </a:cubicBezTo>
                  <a:cubicBezTo>
                    <a:pt x="6587" y="1728"/>
                    <a:pt x="6643" y="1746"/>
                    <a:pt x="6689" y="1762"/>
                  </a:cubicBezTo>
                  <a:cubicBezTo>
                    <a:pt x="6734" y="1785"/>
                    <a:pt x="6768" y="1802"/>
                    <a:pt x="6803" y="1830"/>
                  </a:cubicBezTo>
                  <a:cubicBezTo>
                    <a:pt x="6826" y="1848"/>
                    <a:pt x="6848" y="1870"/>
                    <a:pt x="6871" y="1893"/>
                  </a:cubicBezTo>
                  <a:cubicBezTo>
                    <a:pt x="6882" y="1910"/>
                    <a:pt x="6894" y="1933"/>
                    <a:pt x="6905" y="1956"/>
                  </a:cubicBezTo>
                  <a:cubicBezTo>
                    <a:pt x="6910" y="1972"/>
                    <a:pt x="6916" y="1990"/>
                    <a:pt x="6916" y="2006"/>
                  </a:cubicBezTo>
                  <a:cubicBezTo>
                    <a:pt x="6921" y="2024"/>
                    <a:pt x="6921" y="2041"/>
                    <a:pt x="6916" y="2064"/>
                  </a:cubicBezTo>
                  <a:cubicBezTo>
                    <a:pt x="6910" y="2080"/>
                    <a:pt x="6905" y="2103"/>
                    <a:pt x="6899" y="2121"/>
                  </a:cubicBezTo>
                  <a:cubicBezTo>
                    <a:pt x="6887" y="2148"/>
                    <a:pt x="6871" y="2171"/>
                    <a:pt x="6853" y="2200"/>
                  </a:cubicBezTo>
                  <a:cubicBezTo>
                    <a:pt x="6826" y="2234"/>
                    <a:pt x="6792" y="2268"/>
                    <a:pt x="6745" y="2302"/>
                  </a:cubicBezTo>
                  <a:cubicBezTo>
                    <a:pt x="6689" y="2347"/>
                    <a:pt x="6627" y="2381"/>
                    <a:pt x="6558" y="2410"/>
                  </a:cubicBezTo>
                  <a:cubicBezTo>
                    <a:pt x="6553" y="2410"/>
                    <a:pt x="6546" y="2410"/>
                    <a:pt x="6546" y="2416"/>
                  </a:cubicBezTo>
                  <a:cubicBezTo>
                    <a:pt x="6535" y="2421"/>
                    <a:pt x="6519" y="2428"/>
                    <a:pt x="6507" y="2433"/>
                  </a:cubicBezTo>
                  <a:lnTo>
                    <a:pt x="6519" y="2433"/>
                  </a:lnTo>
                  <a:cubicBezTo>
                    <a:pt x="6496" y="2444"/>
                    <a:pt x="6473" y="2450"/>
                    <a:pt x="6444" y="2462"/>
                  </a:cubicBezTo>
                  <a:cubicBezTo>
                    <a:pt x="6399" y="2478"/>
                    <a:pt x="6376" y="2512"/>
                    <a:pt x="6376" y="2557"/>
                  </a:cubicBezTo>
                  <a:cubicBezTo>
                    <a:pt x="6376" y="2591"/>
                    <a:pt x="6404" y="2643"/>
                    <a:pt x="6444" y="2649"/>
                  </a:cubicBezTo>
                  <a:cubicBezTo>
                    <a:pt x="6569" y="2672"/>
                    <a:pt x="6683" y="2706"/>
                    <a:pt x="6792" y="2751"/>
                  </a:cubicBezTo>
                  <a:cubicBezTo>
                    <a:pt x="6894" y="2796"/>
                    <a:pt x="6989" y="2848"/>
                    <a:pt x="7070" y="2911"/>
                  </a:cubicBezTo>
                  <a:cubicBezTo>
                    <a:pt x="7126" y="2950"/>
                    <a:pt x="7172" y="2995"/>
                    <a:pt x="7212" y="3047"/>
                  </a:cubicBezTo>
                  <a:cubicBezTo>
                    <a:pt x="7246" y="3087"/>
                    <a:pt x="7269" y="3126"/>
                    <a:pt x="7285" y="3171"/>
                  </a:cubicBezTo>
                  <a:cubicBezTo>
                    <a:pt x="7303" y="3212"/>
                    <a:pt x="7314" y="3252"/>
                    <a:pt x="7319" y="3297"/>
                  </a:cubicBezTo>
                  <a:cubicBezTo>
                    <a:pt x="7325" y="3336"/>
                    <a:pt x="7325" y="3382"/>
                    <a:pt x="7319" y="3427"/>
                  </a:cubicBezTo>
                  <a:cubicBezTo>
                    <a:pt x="7314" y="3467"/>
                    <a:pt x="7303" y="3501"/>
                    <a:pt x="7291" y="3535"/>
                  </a:cubicBezTo>
                  <a:cubicBezTo>
                    <a:pt x="7274" y="3569"/>
                    <a:pt x="7257" y="3603"/>
                    <a:pt x="7235" y="3637"/>
                  </a:cubicBezTo>
                  <a:cubicBezTo>
                    <a:pt x="7212" y="3666"/>
                    <a:pt x="7183" y="3695"/>
                    <a:pt x="7149" y="3723"/>
                  </a:cubicBezTo>
                  <a:cubicBezTo>
                    <a:pt x="7115" y="3740"/>
                    <a:pt x="7086" y="3763"/>
                    <a:pt x="7052" y="3774"/>
                  </a:cubicBezTo>
                  <a:cubicBezTo>
                    <a:pt x="7023" y="3785"/>
                    <a:pt x="6989" y="3797"/>
                    <a:pt x="6944" y="3808"/>
                  </a:cubicBezTo>
                  <a:lnTo>
                    <a:pt x="6831" y="3808"/>
                  </a:lnTo>
                  <a:cubicBezTo>
                    <a:pt x="6792" y="3797"/>
                    <a:pt x="6758" y="3792"/>
                    <a:pt x="6723" y="3779"/>
                  </a:cubicBezTo>
                  <a:cubicBezTo>
                    <a:pt x="6711" y="3774"/>
                    <a:pt x="6706" y="3774"/>
                    <a:pt x="6695" y="3774"/>
                  </a:cubicBezTo>
                  <a:cubicBezTo>
                    <a:pt x="6661" y="3774"/>
                    <a:pt x="6627" y="3797"/>
                    <a:pt x="6603" y="3826"/>
                  </a:cubicBezTo>
                  <a:cubicBezTo>
                    <a:pt x="6580" y="3871"/>
                    <a:pt x="6587" y="3916"/>
                    <a:pt x="6627" y="3955"/>
                  </a:cubicBezTo>
                  <a:lnTo>
                    <a:pt x="6655" y="3989"/>
                  </a:lnTo>
                  <a:cubicBezTo>
                    <a:pt x="6683" y="4030"/>
                    <a:pt x="6706" y="4075"/>
                    <a:pt x="6729" y="4120"/>
                  </a:cubicBezTo>
                  <a:cubicBezTo>
                    <a:pt x="6745" y="4167"/>
                    <a:pt x="6758" y="4212"/>
                    <a:pt x="6768" y="4257"/>
                  </a:cubicBezTo>
                  <a:cubicBezTo>
                    <a:pt x="6774" y="4303"/>
                    <a:pt x="6774" y="4348"/>
                    <a:pt x="6768" y="4393"/>
                  </a:cubicBezTo>
                  <a:cubicBezTo>
                    <a:pt x="6758" y="4439"/>
                    <a:pt x="6745" y="4484"/>
                    <a:pt x="6729" y="4529"/>
                  </a:cubicBezTo>
                  <a:cubicBezTo>
                    <a:pt x="6706" y="4581"/>
                    <a:pt x="6677" y="4626"/>
                    <a:pt x="6648" y="4666"/>
                  </a:cubicBezTo>
                  <a:cubicBezTo>
                    <a:pt x="6614" y="4705"/>
                    <a:pt x="6580" y="4746"/>
                    <a:pt x="6535" y="4780"/>
                  </a:cubicBezTo>
                  <a:cubicBezTo>
                    <a:pt x="6496" y="4808"/>
                    <a:pt x="6451" y="4836"/>
                    <a:pt x="6410" y="4854"/>
                  </a:cubicBezTo>
                  <a:cubicBezTo>
                    <a:pt x="6370" y="4870"/>
                    <a:pt x="6325" y="4883"/>
                    <a:pt x="6280" y="4888"/>
                  </a:cubicBezTo>
                  <a:cubicBezTo>
                    <a:pt x="6263" y="4893"/>
                    <a:pt x="6246" y="4893"/>
                    <a:pt x="6228" y="4893"/>
                  </a:cubicBezTo>
                  <a:cubicBezTo>
                    <a:pt x="6205" y="4893"/>
                    <a:pt x="6189" y="4888"/>
                    <a:pt x="6166" y="4888"/>
                  </a:cubicBezTo>
                  <a:cubicBezTo>
                    <a:pt x="6126" y="4883"/>
                    <a:pt x="6092" y="4870"/>
                    <a:pt x="6058" y="4859"/>
                  </a:cubicBezTo>
                  <a:cubicBezTo>
                    <a:pt x="6013" y="4836"/>
                    <a:pt x="5973" y="4814"/>
                    <a:pt x="5932" y="4786"/>
                  </a:cubicBezTo>
                  <a:cubicBezTo>
                    <a:pt x="5916" y="4773"/>
                    <a:pt x="5905" y="4763"/>
                    <a:pt x="5887" y="4746"/>
                  </a:cubicBezTo>
                  <a:cubicBezTo>
                    <a:pt x="5871" y="4728"/>
                    <a:pt x="5848" y="4723"/>
                    <a:pt x="5825" y="4723"/>
                  </a:cubicBezTo>
                  <a:lnTo>
                    <a:pt x="5803" y="4723"/>
                  </a:lnTo>
                  <a:cubicBezTo>
                    <a:pt x="5769" y="4728"/>
                    <a:pt x="5740" y="4757"/>
                    <a:pt x="5735" y="4786"/>
                  </a:cubicBezTo>
                  <a:cubicBezTo>
                    <a:pt x="5722" y="4848"/>
                    <a:pt x="5701" y="4904"/>
                    <a:pt x="5677" y="4962"/>
                  </a:cubicBezTo>
                  <a:cubicBezTo>
                    <a:pt x="5649" y="5030"/>
                    <a:pt x="5609" y="5098"/>
                    <a:pt x="5557" y="5166"/>
                  </a:cubicBezTo>
                  <a:cubicBezTo>
                    <a:pt x="5507" y="5234"/>
                    <a:pt x="5439" y="5297"/>
                    <a:pt x="5371" y="5348"/>
                  </a:cubicBezTo>
                  <a:cubicBezTo>
                    <a:pt x="5313" y="5394"/>
                    <a:pt x="5251" y="5428"/>
                    <a:pt x="5189" y="5455"/>
                  </a:cubicBezTo>
                  <a:cubicBezTo>
                    <a:pt x="5137" y="5479"/>
                    <a:pt x="5087" y="5489"/>
                    <a:pt x="5035" y="5502"/>
                  </a:cubicBezTo>
                  <a:cubicBezTo>
                    <a:pt x="5012" y="5502"/>
                    <a:pt x="4990" y="5507"/>
                    <a:pt x="4961" y="5507"/>
                  </a:cubicBezTo>
                  <a:cubicBezTo>
                    <a:pt x="4938" y="5507"/>
                    <a:pt x="4916" y="5502"/>
                    <a:pt x="4893" y="5502"/>
                  </a:cubicBezTo>
                  <a:cubicBezTo>
                    <a:pt x="4859" y="5496"/>
                    <a:pt x="4825" y="5484"/>
                    <a:pt x="4791" y="5473"/>
                  </a:cubicBezTo>
                  <a:cubicBezTo>
                    <a:pt x="4757" y="5455"/>
                    <a:pt x="4723" y="5439"/>
                    <a:pt x="4683" y="5410"/>
                  </a:cubicBezTo>
                  <a:cubicBezTo>
                    <a:pt x="4649" y="5382"/>
                    <a:pt x="4621" y="5348"/>
                    <a:pt x="4586" y="5314"/>
                  </a:cubicBezTo>
                  <a:cubicBezTo>
                    <a:pt x="4558" y="5269"/>
                    <a:pt x="4524" y="5217"/>
                    <a:pt x="4501" y="5166"/>
                  </a:cubicBezTo>
                  <a:cubicBezTo>
                    <a:pt x="4484" y="5132"/>
                    <a:pt x="4450" y="5114"/>
                    <a:pt x="4411" y="5114"/>
                  </a:cubicBezTo>
                  <a:cubicBezTo>
                    <a:pt x="4364" y="5114"/>
                    <a:pt x="4319" y="5149"/>
                    <a:pt x="4308" y="5189"/>
                  </a:cubicBezTo>
                  <a:cubicBezTo>
                    <a:pt x="4296" y="5229"/>
                    <a:pt x="4285" y="5263"/>
                    <a:pt x="4274" y="5297"/>
                  </a:cubicBezTo>
                  <a:cubicBezTo>
                    <a:pt x="4246" y="5360"/>
                    <a:pt x="4206" y="5421"/>
                    <a:pt x="4166" y="5479"/>
                  </a:cubicBezTo>
                  <a:cubicBezTo>
                    <a:pt x="4126" y="5524"/>
                    <a:pt x="4080" y="5570"/>
                    <a:pt x="4030" y="5615"/>
                  </a:cubicBezTo>
                  <a:cubicBezTo>
                    <a:pt x="3978" y="5654"/>
                    <a:pt x="3928" y="5683"/>
                    <a:pt x="3876" y="5706"/>
                  </a:cubicBezTo>
                  <a:cubicBezTo>
                    <a:pt x="3836" y="5723"/>
                    <a:pt x="3797" y="5735"/>
                    <a:pt x="3757" y="5740"/>
                  </a:cubicBezTo>
                  <a:cubicBezTo>
                    <a:pt x="3740" y="5746"/>
                    <a:pt x="3716" y="5746"/>
                    <a:pt x="3700" y="5746"/>
                  </a:cubicBezTo>
                  <a:cubicBezTo>
                    <a:pt x="3677" y="5746"/>
                    <a:pt x="3660" y="5746"/>
                    <a:pt x="3637" y="5740"/>
                  </a:cubicBezTo>
                  <a:cubicBezTo>
                    <a:pt x="3598" y="5735"/>
                    <a:pt x="3569" y="5723"/>
                    <a:pt x="3540" y="5712"/>
                  </a:cubicBezTo>
                  <a:cubicBezTo>
                    <a:pt x="3519" y="5706"/>
                    <a:pt x="3495" y="5689"/>
                    <a:pt x="3472" y="5678"/>
                  </a:cubicBezTo>
                  <a:cubicBezTo>
                    <a:pt x="3456" y="5660"/>
                    <a:pt x="3433" y="5644"/>
                    <a:pt x="3416" y="5620"/>
                  </a:cubicBezTo>
                  <a:cubicBezTo>
                    <a:pt x="3393" y="5586"/>
                    <a:pt x="3370" y="5541"/>
                    <a:pt x="3348" y="5489"/>
                  </a:cubicBezTo>
                  <a:cubicBezTo>
                    <a:pt x="3330" y="5455"/>
                    <a:pt x="3320" y="5416"/>
                    <a:pt x="3302" y="5371"/>
                  </a:cubicBezTo>
                  <a:cubicBezTo>
                    <a:pt x="3280" y="5297"/>
                    <a:pt x="3251" y="5224"/>
                    <a:pt x="3212" y="5155"/>
                  </a:cubicBezTo>
                  <a:cubicBezTo>
                    <a:pt x="3178" y="5093"/>
                    <a:pt x="3131" y="5046"/>
                    <a:pt x="3081" y="5012"/>
                  </a:cubicBezTo>
                  <a:cubicBezTo>
                    <a:pt x="3052" y="4996"/>
                    <a:pt x="3018" y="4985"/>
                    <a:pt x="2989" y="4978"/>
                  </a:cubicBezTo>
                  <a:cubicBezTo>
                    <a:pt x="2973" y="4973"/>
                    <a:pt x="2955" y="4973"/>
                    <a:pt x="2932" y="4973"/>
                  </a:cubicBezTo>
                  <a:cubicBezTo>
                    <a:pt x="2910" y="4973"/>
                    <a:pt x="2887" y="4973"/>
                    <a:pt x="2864" y="4978"/>
                  </a:cubicBezTo>
                  <a:cubicBezTo>
                    <a:pt x="2837" y="4985"/>
                    <a:pt x="2808" y="4996"/>
                    <a:pt x="2779" y="5007"/>
                  </a:cubicBezTo>
                  <a:lnTo>
                    <a:pt x="2769" y="5012"/>
                  </a:lnTo>
                  <a:cubicBezTo>
                    <a:pt x="2740" y="5024"/>
                    <a:pt x="2711" y="5041"/>
                    <a:pt x="2683" y="5059"/>
                  </a:cubicBezTo>
                  <a:cubicBezTo>
                    <a:pt x="2625" y="5093"/>
                    <a:pt x="2575" y="5132"/>
                    <a:pt x="2518" y="5177"/>
                  </a:cubicBezTo>
                  <a:lnTo>
                    <a:pt x="2507" y="5183"/>
                  </a:lnTo>
                  <a:lnTo>
                    <a:pt x="2478" y="5206"/>
                  </a:lnTo>
                  <a:cubicBezTo>
                    <a:pt x="2359" y="5297"/>
                    <a:pt x="2239" y="5387"/>
                    <a:pt x="2098" y="5450"/>
                  </a:cubicBezTo>
                  <a:cubicBezTo>
                    <a:pt x="2064" y="5468"/>
                    <a:pt x="2024" y="5473"/>
                    <a:pt x="1990" y="5484"/>
                  </a:cubicBezTo>
                  <a:lnTo>
                    <a:pt x="1916" y="5484"/>
                  </a:lnTo>
                  <a:cubicBezTo>
                    <a:pt x="1882" y="5479"/>
                    <a:pt x="1853" y="5468"/>
                    <a:pt x="1814" y="5455"/>
                  </a:cubicBezTo>
                  <a:cubicBezTo>
                    <a:pt x="1785" y="5439"/>
                    <a:pt x="1762" y="5428"/>
                    <a:pt x="1733" y="5405"/>
                  </a:cubicBezTo>
                  <a:cubicBezTo>
                    <a:pt x="1712" y="5387"/>
                    <a:pt x="1688" y="5365"/>
                    <a:pt x="1678" y="5348"/>
                  </a:cubicBezTo>
                  <a:cubicBezTo>
                    <a:pt x="1654" y="5319"/>
                    <a:pt x="1643" y="5292"/>
                    <a:pt x="1626" y="5263"/>
                  </a:cubicBezTo>
                  <a:cubicBezTo>
                    <a:pt x="1609" y="5211"/>
                    <a:pt x="1597" y="5166"/>
                    <a:pt x="1586" y="5109"/>
                  </a:cubicBezTo>
                  <a:cubicBezTo>
                    <a:pt x="1581" y="5035"/>
                    <a:pt x="1581" y="4951"/>
                    <a:pt x="1592" y="4859"/>
                  </a:cubicBezTo>
                  <a:cubicBezTo>
                    <a:pt x="1592" y="4825"/>
                    <a:pt x="1575" y="4791"/>
                    <a:pt x="1552" y="4768"/>
                  </a:cubicBezTo>
                  <a:cubicBezTo>
                    <a:pt x="1529" y="4746"/>
                    <a:pt x="1495" y="4728"/>
                    <a:pt x="1461" y="4728"/>
                  </a:cubicBezTo>
                  <a:lnTo>
                    <a:pt x="1427" y="4728"/>
                  </a:lnTo>
                  <a:cubicBezTo>
                    <a:pt x="1371" y="4728"/>
                    <a:pt x="1303" y="4728"/>
                    <a:pt x="1234" y="4718"/>
                  </a:cubicBezTo>
                  <a:cubicBezTo>
                    <a:pt x="1103" y="4700"/>
                    <a:pt x="978" y="4666"/>
                    <a:pt x="859" y="4615"/>
                  </a:cubicBezTo>
                  <a:cubicBezTo>
                    <a:pt x="779" y="4581"/>
                    <a:pt x="711" y="4542"/>
                    <a:pt x="642" y="4495"/>
                  </a:cubicBezTo>
                  <a:cubicBezTo>
                    <a:pt x="608" y="4461"/>
                    <a:pt x="574" y="4433"/>
                    <a:pt x="552" y="4405"/>
                  </a:cubicBezTo>
                  <a:cubicBezTo>
                    <a:pt x="540" y="4388"/>
                    <a:pt x="529" y="4364"/>
                    <a:pt x="518" y="4348"/>
                  </a:cubicBezTo>
                  <a:cubicBezTo>
                    <a:pt x="512" y="4330"/>
                    <a:pt x="506" y="4314"/>
                    <a:pt x="501" y="4296"/>
                  </a:cubicBezTo>
                  <a:lnTo>
                    <a:pt x="501" y="4251"/>
                  </a:lnTo>
                  <a:cubicBezTo>
                    <a:pt x="506" y="4235"/>
                    <a:pt x="512" y="4217"/>
                    <a:pt x="518" y="4201"/>
                  </a:cubicBezTo>
                  <a:cubicBezTo>
                    <a:pt x="529" y="4178"/>
                    <a:pt x="540" y="4154"/>
                    <a:pt x="558" y="4133"/>
                  </a:cubicBezTo>
                  <a:cubicBezTo>
                    <a:pt x="592" y="4092"/>
                    <a:pt x="632" y="4047"/>
                    <a:pt x="689" y="4007"/>
                  </a:cubicBezTo>
                  <a:cubicBezTo>
                    <a:pt x="728" y="3978"/>
                    <a:pt x="768" y="3950"/>
                    <a:pt x="807" y="3921"/>
                  </a:cubicBezTo>
                  <a:cubicBezTo>
                    <a:pt x="852" y="3899"/>
                    <a:pt x="876" y="3853"/>
                    <a:pt x="876" y="3802"/>
                  </a:cubicBezTo>
                  <a:cubicBezTo>
                    <a:pt x="876" y="3740"/>
                    <a:pt x="831" y="3682"/>
                    <a:pt x="773" y="3672"/>
                  </a:cubicBezTo>
                  <a:cubicBezTo>
                    <a:pt x="723" y="3661"/>
                    <a:pt x="677" y="3648"/>
                    <a:pt x="632" y="3627"/>
                  </a:cubicBezTo>
                  <a:cubicBezTo>
                    <a:pt x="580" y="3603"/>
                    <a:pt x="535" y="3575"/>
                    <a:pt x="484" y="3541"/>
                  </a:cubicBezTo>
                  <a:cubicBezTo>
                    <a:pt x="438" y="3507"/>
                    <a:pt x="398" y="3467"/>
                    <a:pt x="364" y="3422"/>
                  </a:cubicBezTo>
                  <a:cubicBezTo>
                    <a:pt x="341" y="3388"/>
                    <a:pt x="319" y="3354"/>
                    <a:pt x="302" y="3314"/>
                  </a:cubicBezTo>
                  <a:cubicBezTo>
                    <a:pt x="291" y="3286"/>
                    <a:pt x="285" y="3257"/>
                    <a:pt x="280" y="3228"/>
                  </a:cubicBezTo>
                  <a:cubicBezTo>
                    <a:pt x="273" y="3205"/>
                    <a:pt x="273" y="3183"/>
                    <a:pt x="280" y="3160"/>
                  </a:cubicBezTo>
                  <a:cubicBezTo>
                    <a:pt x="280" y="3144"/>
                    <a:pt x="285" y="3126"/>
                    <a:pt x="291" y="3115"/>
                  </a:cubicBezTo>
                  <a:cubicBezTo>
                    <a:pt x="296" y="3097"/>
                    <a:pt x="307" y="3087"/>
                    <a:pt x="314" y="3069"/>
                  </a:cubicBezTo>
                  <a:cubicBezTo>
                    <a:pt x="325" y="3058"/>
                    <a:pt x="341" y="3042"/>
                    <a:pt x="359" y="3029"/>
                  </a:cubicBezTo>
                  <a:cubicBezTo>
                    <a:pt x="382" y="3013"/>
                    <a:pt x="404" y="3001"/>
                    <a:pt x="427" y="2990"/>
                  </a:cubicBezTo>
                  <a:cubicBezTo>
                    <a:pt x="472" y="2973"/>
                    <a:pt x="524" y="2961"/>
                    <a:pt x="574" y="2950"/>
                  </a:cubicBezTo>
                  <a:cubicBezTo>
                    <a:pt x="597" y="2945"/>
                    <a:pt x="621" y="2945"/>
                    <a:pt x="642" y="2945"/>
                  </a:cubicBezTo>
                  <a:cubicBezTo>
                    <a:pt x="705" y="2939"/>
                    <a:pt x="750" y="2905"/>
                    <a:pt x="768" y="2848"/>
                  </a:cubicBezTo>
                  <a:cubicBezTo>
                    <a:pt x="779" y="2814"/>
                    <a:pt x="773" y="2780"/>
                    <a:pt x="757" y="2751"/>
                  </a:cubicBezTo>
                  <a:cubicBezTo>
                    <a:pt x="739" y="2722"/>
                    <a:pt x="711" y="2706"/>
                    <a:pt x="682" y="2694"/>
                  </a:cubicBezTo>
                  <a:cubicBezTo>
                    <a:pt x="632" y="2672"/>
                    <a:pt x="587" y="2649"/>
                    <a:pt x="546" y="2620"/>
                  </a:cubicBezTo>
                  <a:cubicBezTo>
                    <a:pt x="535" y="2604"/>
                    <a:pt x="518" y="2591"/>
                    <a:pt x="506" y="2575"/>
                  </a:cubicBezTo>
                  <a:cubicBezTo>
                    <a:pt x="501" y="2564"/>
                    <a:pt x="495" y="2557"/>
                    <a:pt x="490" y="2546"/>
                  </a:cubicBezTo>
                  <a:cubicBezTo>
                    <a:pt x="490" y="2546"/>
                    <a:pt x="490" y="2541"/>
                    <a:pt x="484" y="2536"/>
                  </a:cubicBezTo>
                  <a:lnTo>
                    <a:pt x="484" y="2523"/>
                  </a:lnTo>
                  <a:cubicBezTo>
                    <a:pt x="484" y="2518"/>
                    <a:pt x="477" y="2507"/>
                    <a:pt x="484" y="2501"/>
                  </a:cubicBezTo>
                  <a:cubicBezTo>
                    <a:pt x="484" y="2489"/>
                    <a:pt x="490" y="2478"/>
                    <a:pt x="495" y="2467"/>
                  </a:cubicBezTo>
                  <a:cubicBezTo>
                    <a:pt x="501" y="2450"/>
                    <a:pt x="512" y="2433"/>
                    <a:pt x="518" y="2421"/>
                  </a:cubicBezTo>
                  <a:cubicBezTo>
                    <a:pt x="540" y="2394"/>
                    <a:pt x="563" y="2371"/>
                    <a:pt x="587" y="2353"/>
                  </a:cubicBezTo>
                  <a:cubicBezTo>
                    <a:pt x="614" y="2336"/>
                    <a:pt x="637" y="2319"/>
                    <a:pt x="666" y="2308"/>
                  </a:cubicBezTo>
                  <a:cubicBezTo>
                    <a:pt x="705" y="2297"/>
                    <a:pt x="745" y="2285"/>
                    <a:pt x="791" y="2274"/>
                  </a:cubicBezTo>
                  <a:cubicBezTo>
                    <a:pt x="813" y="2274"/>
                    <a:pt x="836" y="2268"/>
                    <a:pt x="865" y="2268"/>
                  </a:cubicBezTo>
                  <a:cubicBezTo>
                    <a:pt x="881" y="2268"/>
                    <a:pt x="904" y="2274"/>
                    <a:pt x="927" y="2274"/>
                  </a:cubicBezTo>
                  <a:cubicBezTo>
                    <a:pt x="967" y="2279"/>
                    <a:pt x="1001" y="2291"/>
                    <a:pt x="1035" y="2302"/>
                  </a:cubicBezTo>
                  <a:cubicBezTo>
                    <a:pt x="1064" y="2319"/>
                    <a:pt x="1091" y="2336"/>
                    <a:pt x="1120" y="2353"/>
                  </a:cubicBezTo>
                  <a:cubicBezTo>
                    <a:pt x="1138" y="2365"/>
                    <a:pt x="1166" y="2371"/>
                    <a:pt x="1188" y="2371"/>
                  </a:cubicBezTo>
                  <a:cubicBezTo>
                    <a:pt x="1245" y="2371"/>
                    <a:pt x="1296" y="2342"/>
                    <a:pt x="1324" y="2297"/>
                  </a:cubicBezTo>
                  <a:cubicBezTo>
                    <a:pt x="1348" y="2263"/>
                    <a:pt x="1348" y="2216"/>
                    <a:pt x="1342" y="2182"/>
                  </a:cubicBezTo>
                  <a:cubicBezTo>
                    <a:pt x="1330" y="2148"/>
                    <a:pt x="1308" y="2109"/>
                    <a:pt x="1274" y="2092"/>
                  </a:cubicBezTo>
                  <a:cubicBezTo>
                    <a:pt x="1234" y="2075"/>
                    <a:pt x="1188" y="2058"/>
                    <a:pt x="1148" y="2046"/>
                  </a:cubicBezTo>
                  <a:lnTo>
                    <a:pt x="1125" y="2041"/>
                  </a:lnTo>
                  <a:lnTo>
                    <a:pt x="1114" y="2035"/>
                  </a:lnTo>
                  <a:lnTo>
                    <a:pt x="1086" y="2030"/>
                  </a:lnTo>
                  <a:cubicBezTo>
                    <a:pt x="1069" y="2001"/>
                    <a:pt x="1052" y="1972"/>
                    <a:pt x="1035" y="1938"/>
                  </a:cubicBezTo>
                  <a:cubicBezTo>
                    <a:pt x="1030" y="1910"/>
                    <a:pt x="1018" y="1888"/>
                    <a:pt x="1012" y="1854"/>
                  </a:cubicBezTo>
                  <a:lnTo>
                    <a:pt x="1012" y="1785"/>
                  </a:lnTo>
                  <a:cubicBezTo>
                    <a:pt x="1018" y="1768"/>
                    <a:pt x="1023" y="1751"/>
                    <a:pt x="1030" y="1728"/>
                  </a:cubicBezTo>
                  <a:cubicBezTo>
                    <a:pt x="1041" y="1712"/>
                    <a:pt x="1052" y="1694"/>
                    <a:pt x="1064" y="1671"/>
                  </a:cubicBezTo>
                  <a:cubicBezTo>
                    <a:pt x="1080" y="1655"/>
                    <a:pt x="1103" y="1631"/>
                    <a:pt x="1125" y="1615"/>
                  </a:cubicBezTo>
                  <a:cubicBezTo>
                    <a:pt x="1154" y="1592"/>
                    <a:pt x="1193" y="1569"/>
                    <a:pt x="1234" y="1552"/>
                  </a:cubicBezTo>
                  <a:cubicBezTo>
                    <a:pt x="1285" y="1529"/>
                    <a:pt x="1348" y="1513"/>
                    <a:pt x="1416" y="1500"/>
                  </a:cubicBezTo>
                  <a:cubicBezTo>
                    <a:pt x="1450" y="1500"/>
                    <a:pt x="1484" y="1495"/>
                    <a:pt x="1523" y="1495"/>
                  </a:cubicBezTo>
                  <a:cubicBezTo>
                    <a:pt x="1552" y="1495"/>
                    <a:pt x="1586" y="1500"/>
                    <a:pt x="1615" y="1500"/>
                  </a:cubicBezTo>
                  <a:cubicBezTo>
                    <a:pt x="1683" y="1513"/>
                    <a:pt x="1746" y="1529"/>
                    <a:pt x="1802" y="1552"/>
                  </a:cubicBezTo>
                  <a:cubicBezTo>
                    <a:pt x="1841" y="1569"/>
                    <a:pt x="1882" y="1592"/>
                    <a:pt x="1922" y="1620"/>
                  </a:cubicBezTo>
                  <a:cubicBezTo>
                    <a:pt x="1933" y="1626"/>
                    <a:pt x="1943" y="1631"/>
                    <a:pt x="1956" y="1631"/>
                  </a:cubicBezTo>
                  <a:cubicBezTo>
                    <a:pt x="1984" y="1631"/>
                    <a:pt x="2006" y="1620"/>
                    <a:pt x="2019" y="1603"/>
                  </a:cubicBezTo>
                  <a:cubicBezTo>
                    <a:pt x="2035" y="1586"/>
                    <a:pt x="2040" y="1569"/>
                    <a:pt x="2040" y="1552"/>
                  </a:cubicBezTo>
                  <a:cubicBezTo>
                    <a:pt x="2029" y="1455"/>
                    <a:pt x="2029" y="1371"/>
                    <a:pt x="2040" y="1290"/>
                  </a:cubicBezTo>
                  <a:cubicBezTo>
                    <a:pt x="2053" y="1222"/>
                    <a:pt x="2069" y="1166"/>
                    <a:pt x="2092" y="1115"/>
                  </a:cubicBezTo>
                  <a:cubicBezTo>
                    <a:pt x="2103" y="1080"/>
                    <a:pt x="2121" y="1052"/>
                    <a:pt x="2137" y="1030"/>
                  </a:cubicBezTo>
                  <a:cubicBezTo>
                    <a:pt x="2155" y="1007"/>
                    <a:pt x="2171" y="989"/>
                    <a:pt x="2189" y="978"/>
                  </a:cubicBezTo>
                  <a:cubicBezTo>
                    <a:pt x="2205" y="962"/>
                    <a:pt x="2229" y="950"/>
                    <a:pt x="2245" y="939"/>
                  </a:cubicBezTo>
                  <a:cubicBezTo>
                    <a:pt x="2268" y="933"/>
                    <a:pt x="2297" y="928"/>
                    <a:pt x="2325" y="921"/>
                  </a:cubicBezTo>
                  <a:cubicBezTo>
                    <a:pt x="2336" y="921"/>
                    <a:pt x="2347" y="915"/>
                    <a:pt x="2365" y="915"/>
                  </a:cubicBezTo>
                  <a:cubicBezTo>
                    <a:pt x="2381" y="915"/>
                    <a:pt x="2399" y="921"/>
                    <a:pt x="2410" y="921"/>
                  </a:cubicBezTo>
                  <a:cubicBezTo>
                    <a:pt x="2462" y="928"/>
                    <a:pt x="2507" y="944"/>
                    <a:pt x="2557" y="962"/>
                  </a:cubicBezTo>
                  <a:cubicBezTo>
                    <a:pt x="2632" y="996"/>
                    <a:pt x="2700" y="1035"/>
                    <a:pt x="2769" y="1086"/>
                  </a:cubicBezTo>
                  <a:cubicBezTo>
                    <a:pt x="2779" y="1091"/>
                    <a:pt x="2790" y="1098"/>
                    <a:pt x="2808" y="1098"/>
                  </a:cubicBezTo>
                  <a:cubicBezTo>
                    <a:pt x="2824" y="1098"/>
                    <a:pt x="2837" y="1091"/>
                    <a:pt x="2848" y="1086"/>
                  </a:cubicBezTo>
                  <a:cubicBezTo>
                    <a:pt x="2871" y="1070"/>
                    <a:pt x="2887" y="1046"/>
                    <a:pt x="2887" y="1018"/>
                  </a:cubicBezTo>
                  <a:cubicBezTo>
                    <a:pt x="2887" y="1007"/>
                    <a:pt x="2887" y="989"/>
                    <a:pt x="2893" y="978"/>
                  </a:cubicBezTo>
                  <a:cubicBezTo>
                    <a:pt x="2910" y="853"/>
                    <a:pt x="2944" y="729"/>
                    <a:pt x="3000" y="603"/>
                  </a:cubicBezTo>
                  <a:cubicBezTo>
                    <a:pt x="3041" y="512"/>
                    <a:pt x="3086" y="427"/>
                    <a:pt x="3137" y="359"/>
                  </a:cubicBezTo>
                  <a:cubicBezTo>
                    <a:pt x="3171" y="319"/>
                    <a:pt x="3205" y="285"/>
                    <a:pt x="3246" y="257"/>
                  </a:cubicBezTo>
                  <a:cubicBezTo>
                    <a:pt x="3280" y="228"/>
                    <a:pt x="3307" y="212"/>
                    <a:pt x="3341" y="199"/>
                  </a:cubicBezTo>
                  <a:cubicBezTo>
                    <a:pt x="3365" y="189"/>
                    <a:pt x="3393" y="178"/>
                    <a:pt x="3427" y="171"/>
                  </a:cubicBezTo>
                  <a:close/>
                  <a:moveTo>
                    <a:pt x="3485" y="0"/>
                  </a:moveTo>
                  <a:cubicBezTo>
                    <a:pt x="3444" y="0"/>
                    <a:pt x="3410" y="0"/>
                    <a:pt x="3375" y="7"/>
                  </a:cubicBezTo>
                  <a:cubicBezTo>
                    <a:pt x="3273" y="24"/>
                    <a:pt x="3183" y="81"/>
                    <a:pt x="3110" y="149"/>
                  </a:cubicBezTo>
                  <a:cubicBezTo>
                    <a:pt x="3024" y="223"/>
                    <a:pt x="2961" y="319"/>
                    <a:pt x="2905" y="416"/>
                  </a:cubicBezTo>
                  <a:cubicBezTo>
                    <a:pt x="2830" y="558"/>
                    <a:pt x="2774" y="716"/>
                    <a:pt x="2745" y="881"/>
                  </a:cubicBezTo>
                  <a:cubicBezTo>
                    <a:pt x="2628" y="814"/>
                    <a:pt x="2493" y="762"/>
                    <a:pt x="2361" y="762"/>
                  </a:cubicBezTo>
                  <a:cubicBezTo>
                    <a:pt x="2282" y="762"/>
                    <a:pt x="2204" y="781"/>
                    <a:pt x="2132" y="825"/>
                  </a:cubicBezTo>
                  <a:cubicBezTo>
                    <a:pt x="2029" y="887"/>
                    <a:pt x="1967" y="989"/>
                    <a:pt x="1922" y="1098"/>
                  </a:cubicBezTo>
                  <a:cubicBezTo>
                    <a:pt x="1898" y="1166"/>
                    <a:pt x="1888" y="1235"/>
                    <a:pt x="1882" y="1303"/>
                  </a:cubicBezTo>
                  <a:cubicBezTo>
                    <a:pt x="1875" y="1337"/>
                    <a:pt x="1875" y="1371"/>
                    <a:pt x="1870" y="1405"/>
                  </a:cubicBezTo>
                  <a:cubicBezTo>
                    <a:pt x="1773" y="1359"/>
                    <a:pt x="1665" y="1337"/>
                    <a:pt x="1563" y="1330"/>
                  </a:cubicBezTo>
                  <a:cubicBezTo>
                    <a:pt x="1552" y="1330"/>
                    <a:pt x="1541" y="1329"/>
                    <a:pt x="1530" y="1329"/>
                  </a:cubicBezTo>
                  <a:cubicBezTo>
                    <a:pt x="1383" y="1329"/>
                    <a:pt x="1236" y="1363"/>
                    <a:pt x="1109" y="1427"/>
                  </a:cubicBezTo>
                  <a:cubicBezTo>
                    <a:pt x="989" y="1490"/>
                    <a:pt x="887" y="1597"/>
                    <a:pt x="852" y="1728"/>
                  </a:cubicBezTo>
                  <a:cubicBezTo>
                    <a:pt x="836" y="1802"/>
                    <a:pt x="842" y="1876"/>
                    <a:pt x="859" y="1944"/>
                  </a:cubicBezTo>
                  <a:cubicBezTo>
                    <a:pt x="870" y="1972"/>
                    <a:pt x="876" y="1996"/>
                    <a:pt x="887" y="2019"/>
                  </a:cubicBezTo>
                  <a:cubicBezTo>
                    <a:pt x="847" y="2024"/>
                    <a:pt x="813" y="2030"/>
                    <a:pt x="773" y="2035"/>
                  </a:cubicBezTo>
                  <a:cubicBezTo>
                    <a:pt x="700" y="2046"/>
                    <a:pt x="632" y="2075"/>
                    <a:pt x="563" y="2109"/>
                  </a:cubicBezTo>
                  <a:cubicBezTo>
                    <a:pt x="535" y="2121"/>
                    <a:pt x="506" y="2137"/>
                    <a:pt x="477" y="2155"/>
                  </a:cubicBezTo>
                  <a:cubicBezTo>
                    <a:pt x="467" y="2166"/>
                    <a:pt x="456" y="2171"/>
                    <a:pt x="443" y="2177"/>
                  </a:cubicBezTo>
                  <a:cubicBezTo>
                    <a:pt x="422" y="2189"/>
                    <a:pt x="404" y="2206"/>
                    <a:pt x="382" y="2223"/>
                  </a:cubicBezTo>
                  <a:cubicBezTo>
                    <a:pt x="336" y="2263"/>
                    <a:pt x="296" y="2313"/>
                    <a:pt x="273" y="2371"/>
                  </a:cubicBezTo>
                  <a:cubicBezTo>
                    <a:pt x="257" y="2399"/>
                    <a:pt x="246" y="2428"/>
                    <a:pt x="239" y="2455"/>
                  </a:cubicBezTo>
                  <a:cubicBezTo>
                    <a:pt x="239" y="2478"/>
                    <a:pt x="233" y="2496"/>
                    <a:pt x="233" y="2518"/>
                  </a:cubicBezTo>
                  <a:cubicBezTo>
                    <a:pt x="233" y="2541"/>
                    <a:pt x="239" y="2564"/>
                    <a:pt x="239" y="2586"/>
                  </a:cubicBezTo>
                  <a:cubicBezTo>
                    <a:pt x="246" y="2620"/>
                    <a:pt x="262" y="2649"/>
                    <a:pt x="273" y="2677"/>
                  </a:cubicBezTo>
                  <a:cubicBezTo>
                    <a:pt x="285" y="2701"/>
                    <a:pt x="302" y="2722"/>
                    <a:pt x="319" y="2746"/>
                  </a:cubicBezTo>
                  <a:cubicBezTo>
                    <a:pt x="251" y="2774"/>
                    <a:pt x="188" y="2814"/>
                    <a:pt x="137" y="2864"/>
                  </a:cubicBezTo>
                  <a:cubicBezTo>
                    <a:pt x="81" y="2922"/>
                    <a:pt x="41" y="2990"/>
                    <a:pt x="23" y="3063"/>
                  </a:cubicBezTo>
                  <a:cubicBezTo>
                    <a:pt x="0" y="3144"/>
                    <a:pt x="0" y="3217"/>
                    <a:pt x="12" y="3297"/>
                  </a:cubicBezTo>
                  <a:cubicBezTo>
                    <a:pt x="23" y="3370"/>
                    <a:pt x="57" y="3438"/>
                    <a:pt x="86" y="3501"/>
                  </a:cubicBezTo>
                  <a:cubicBezTo>
                    <a:pt x="102" y="3535"/>
                    <a:pt x="126" y="3564"/>
                    <a:pt x="149" y="3592"/>
                  </a:cubicBezTo>
                  <a:cubicBezTo>
                    <a:pt x="171" y="3627"/>
                    <a:pt x="199" y="3661"/>
                    <a:pt x="233" y="3695"/>
                  </a:cubicBezTo>
                  <a:cubicBezTo>
                    <a:pt x="296" y="3751"/>
                    <a:pt x="370" y="3802"/>
                    <a:pt x="443" y="3847"/>
                  </a:cubicBezTo>
                  <a:cubicBezTo>
                    <a:pt x="353" y="3933"/>
                    <a:pt x="273" y="4036"/>
                    <a:pt x="239" y="4154"/>
                  </a:cubicBezTo>
                  <a:cubicBezTo>
                    <a:pt x="217" y="4240"/>
                    <a:pt x="217" y="4330"/>
                    <a:pt x="246" y="4411"/>
                  </a:cubicBezTo>
                  <a:cubicBezTo>
                    <a:pt x="267" y="4490"/>
                    <a:pt x="319" y="4563"/>
                    <a:pt x="382" y="4626"/>
                  </a:cubicBezTo>
                  <a:cubicBezTo>
                    <a:pt x="438" y="4694"/>
                    <a:pt x="518" y="4746"/>
                    <a:pt x="592" y="4791"/>
                  </a:cubicBezTo>
                  <a:cubicBezTo>
                    <a:pt x="677" y="4842"/>
                    <a:pt x="773" y="4883"/>
                    <a:pt x="865" y="4910"/>
                  </a:cubicBezTo>
                  <a:cubicBezTo>
                    <a:pt x="1012" y="4956"/>
                    <a:pt x="1166" y="4985"/>
                    <a:pt x="1313" y="4996"/>
                  </a:cubicBezTo>
                  <a:cubicBezTo>
                    <a:pt x="1313" y="5030"/>
                    <a:pt x="1319" y="5064"/>
                    <a:pt x="1319" y="5104"/>
                  </a:cubicBezTo>
                  <a:cubicBezTo>
                    <a:pt x="1330" y="5200"/>
                    <a:pt x="1353" y="5292"/>
                    <a:pt x="1387" y="5376"/>
                  </a:cubicBezTo>
                  <a:cubicBezTo>
                    <a:pt x="1421" y="5455"/>
                    <a:pt x="1473" y="5524"/>
                    <a:pt x="1534" y="5581"/>
                  </a:cubicBezTo>
                  <a:cubicBezTo>
                    <a:pt x="1609" y="5649"/>
                    <a:pt x="1699" y="5694"/>
                    <a:pt x="1796" y="5723"/>
                  </a:cubicBezTo>
                  <a:cubicBezTo>
                    <a:pt x="1848" y="5739"/>
                    <a:pt x="1898" y="5746"/>
                    <a:pt x="1949" y="5746"/>
                  </a:cubicBezTo>
                  <a:cubicBezTo>
                    <a:pt x="2203" y="5746"/>
                    <a:pt x="2437" y="5562"/>
                    <a:pt x="2632" y="5410"/>
                  </a:cubicBezTo>
                  <a:cubicBezTo>
                    <a:pt x="2711" y="5348"/>
                    <a:pt x="2796" y="5279"/>
                    <a:pt x="2887" y="5234"/>
                  </a:cubicBezTo>
                  <a:cubicBezTo>
                    <a:pt x="2898" y="5234"/>
                    <a:pt x="2916" y="5229"/>
                    <a:pt x="2927" y="5224"/>
                  </a:cubicBezTo>
                  <a:lnTo>
                    <a:pt x="2932" y="5224"/>
                  </a:lnTo>
                  <a:lnTo>
                    <a:pt x="2939" y="5229"/>
                  </a:lnTo>
                  <a:cubicBezTo>
                    <a:pt x="2944" y="5229"/>
                    <a:pt x="2950" y="5234"/>
                    <a:pt x="2955" y="5234"/>
                  </a:cubicBezTo>
                  <a:cubicBezTo>
                    <a:pt x="2961" y="5245"/>
                    <a:pt x="2973" y="5251"/>
                    <a:pt x="2979" y="5258"/>
                  </a:cubicBezTo>
                  <a:cubicBezTo>
                    <a:pt x="2995" y="5292"/>
                    <a:pt x="3013" y="5319"/>
                    <a:pt x="3029" y="5353"/>
                  </a:cubicBezTo>
                  <a:cubicBezTo>
                    <a:pt x="3075" y="5473"/>
                    <a:pt x="3110" y="5599"/>
                    <a:pt x="3178" y="5706"/>
                  </a:cubicBezTo>
                  <a:cubicBezTo>
                    <a:pt x="3171" y="5814"/>
                    <a:pt x="3171" y="5922"/>
                    <a:pt x="3165" y="6029"/>
                  </a:cubicBezTo>
                  <a:cubicBezTo>
                    <a:pt x="3155" y="6200"/>
                    <a:pt x="3137" y="6370"/>
                    <a:pt x="3115" y="6541"/>
                  </a:cubicBezTo>
                  <a:cubicBezTo>
                    <a:pt x="3103" y="6638"/>
                    <a:pt x="3086" y="6729"/>
                    <a:pt x="3069" y="6826"/>
                  </a:cubicBezTo>
                  <a:cubicBezTo>
                    <a:pt x="3052" y="6934"/>
                    <a:pt x="3029" y="7041"/>
                    <a:pt x="3013" y="7149"/>
                  </a:cubicBezTo>
                  <a:cubicBezTo>
                    <a:pt x="3007" y="7183"/>
                    <a:pt x="3007" y="7206"/>
                    <a:pt x="3024" y="7235"/>
                  </a:cubicBezTo>
                  <a:cubicBezTo>
                    <a:pt x="3034" y="7262"/>
                    <a:pt x="3058" y="7280"/>
                    <a:pt x="3086" y="7286"/>
                  </a:cubicBezTo>
                  <a:cubicBezTo>
                    <a:pt x="3096" y="7289"/>
                    <a:pt x="3107" y="7291"/>
                    <a:pt x="3118" y="7291"/>
                  </a:cubicBezTo>
                  <a:cubicBezTo>
                    <a:pt x="3138" y="7291"/>
                    <a:pt x="3157" y="7285"/>
                    <a:pt x="3171" y="7275"/>
                  </a:cubicBezTo>
                  <a:cubicBezTo>
                    <a:pt x="3200" y="7262"/>
                    <a:pt x="3212" y="7241"/>
                    <a:pt x="3223" y="7212"/>
                  </a:cubicBezTo>
                  <a:cubicBezTo>
                    <a:pt x="3239" y="7178"/>
                    <a:pt x="3251" y="7144"/>
                    <a:pt x="3257" y="7115"/>
                  </a:cubicBezTo>
                  <a:cubicBezTo>
                    <a:pt x="3291" y="7002"/>
                    <a:pt x="3307" y="6887"/>
                    <a:pt x="3320" y="6792"/>
                  </a:cubicBezTo>
                  <a:cubicBezTo>
                    <a:pt x="3336" y="6666"/>
                    <a:pt x="3341" y="6535"/>
                    <a:pt x="3341" y="6383"/>
                  </a:cubicBezTo>
                  <a:cubicBezTo>
                    <a:pt x="3341" y="6257"/>
                    <a:pt x="3336" y="6132"/>
                    <a:pt x="3330" y="6013"/>
                  </a:cubicBezTo>
                  <a:lnTo>
                    <a:pt x="3330" y="5967"/>
                  </a:lnTo>
                  <a:lnTo>
                    <a:pt x="3330" y="5877"/>
                  </a:lnTo>
                  <a:lnTo>
                    <a:pt x="3341" y="5882"/>
                  </a:lnTo>
                  <a:cubicBezTo>
                    <a:pt x="3422" y="5939"/>
                    <a:pt x="3512" y="5967"/>
                    <a:pt x="3575" y="5974"/>
                  </a:cubicBezTo>
                  <a:cubicBezTo>
                    <a:pt x="3621" y="5984"/>
                    <a:pt x="3660" y="5984"/>
                    <a:pt x="3700" y="5984"/>
                  </a:cubicBezTo>
                  <a:lnTo>
                    <a:pt x="3734" y="5984"/>
                  </a:lnTo>
                  <a:cubicBezTo>
                    <a:pt x="3791" y="5979"/>
                    <a:pt x="3842" y="5974"/>
                    <a:pt x="3894" y="5956"/>
                  </a:cubicBezTo>
                  <a:cubicBezTo>
                    <a:pt x="3921" y="5945"/>
                    <a:pt x="3950" y="5939"/>
                    <a:pt x="3978" y="5927"/>
                  </a:cubicBezTo>
                  <a:lnTo>
                    <a:pt x="3984" y="5922"/>
                  </a:lnTo>
                  <a:lnTo>
                    <a:pt x="3989" y="5922"/>
                  </a:lnTo>
                  <a:cubicBezTo>
                    <a:pt x="3984" y="5995"/>
                    <a:pt x="3984" y="6064"/>
                    <a:pt x="3984" y="6132"/>
                  </a:cubicBezTo>
                  <a:cubicBezTo>
                    <a:pt x="3984" y="6257"/>
                    <a:pt x="3989" y="6383"/>
                    <a:pt x="3996" y="6525"/>
                  </a:cubicBezTo>
                  <a:cubicBezTo>
                    <a:pt x="4007" y="6649"/>
                    <a:pt x="4023" y="6774"/>
                    <a:pt x="4046" y="6916"/>
                  </a:cubicBezTo>
                  <a:cubicBezTo>
                    <a:pt x="4057" y="6973"/>
                    <a:pt x="4070" y="7030"/>
                    <a:pt x="4080" y="7092"/>
                  </a:cubicBezTo>
                  <a:cubicBezTo>
                    <a:pt x="4098" y="7167"/>
                    <a:pt x="4120" y="7241"/>
                    <a:pt x="4149" y="7314"/>
                  </a:cubicBezTo>
                  <a:cubicBezTo>
                    <a:pt x="4160" y="7348"/>
                    <a:pt x="4172" y="7371"/>
                    <a:pt x="4201" y="7388"/>
                  </a:cubicBezTo>
                  <a:cubicBezTo>
                    <a:pt x="4217" y="7399"/>
                    <a:pt x="4237" y="7403"/>
                    <a:pt x="4257" y="7403"/>
                  </a:cubicBezTo>
                  <a:cubicBezTo>
                    <a:pt x="4270" y="7403"/>
                    <a:pt x="4283" y="7401"/>
                    <a:pt x="4296" y="7399"/>
                  </a:cubicBezTo>
                  <a:cubicBezTo>
                    <a:pt x="4353" y="7382"/>
                    <a:pt x="4398" y="7314"/>
                    <a:pt x="4382" y="7251"/>
                  </a:cubicBezTo>
                  <a:cubicBezTo>
                    <a:pt x="4337" y="7115"/>
                    <a:pt x="4291" y="6973"/>
                    <a:pt x="4251" y="6837"/>
                  </a:cubicBezTo>
                  <a:cubicBezTo>
                    <a:pt x="4217" y="6695"/>
                    <a:pt x="4188" y="6553"/>
                    <a:pt x="4166" y="6410"/>
                  </a:cubicBezTo>
                  <a:cubicBezTo>
                    <a:pt x="4143" y="6218"/>
                    <a:pt x="4132" y="6024"/>
                    <a:pt x="4138" y="5825"/>
                  </a:cubicBezTo>
                  <a:cubicBezTo>
                    <a:pt x="4154" y="5814"/>
                    <a:pt x="4172" y="5803"/>
                    <a:pt x="4188" y="5791"/>
                  </a:cubicBezTo>
                  <a:cubicBezTo>
                    <a:pt x="4222" y="5757"/>
                    <a:pt x="4256" y="5717"/>
                    <a:pt x="4291" y="5683"/>
                  </a:cubicBezTo>
                  <a:cubicBezTo>
                    <a:pt x="4330" y="5638"/>
                    <a:pt x="4364" y="5586"/>
                    <a:pt x="4393" y="5536"/>
                  </a:cubicBezTo>
                  <a:cubicBezTo>
                    <a:pt x="4411" y="5513"/>
                    <a:pt x="4421" y="5484"/>
                    <a:pt x="4439" y="5455"/>
                  </a:cubicBezTo>
                  <a:cubicBezTo>
                    <a:pt x="4456" y="5479"/>
                    <a:pt x="4479" y="5502"/>
                    <a:pt x="4495" y="5524"/>
                  </a:cubicBezTo>
                  <a:cubicBezTo>
                    <a:pt x="4563" y="5586"/>
                    <a:pt x="4644" y="5633"/>
                    <a:pt x="4728" y="5672"/>
                  </a:cubicBezTo>
                  <a:cubicBezTo>
                    <a:pt x="4807" y="5701"/>
                    <a:pt x="4893" y="5712"/>
                    <a:pt x="4972" y="5712"/>
                  </a:cubicBezTo>
                  <a:cubicBezTo>
                    <a:pt x="5058" y="5706"/>
                    <a:pt x="5143" y="5689"/>
                    <a:pt x="5223" y="5660"/>
                  </a:cubicBezTo>
                  <a:cubicBezTo>
                    <a:pt x="5530" y="5547"/>
                    <a:pt x="5769" y="5279"/>
                    <a:pt x="5877" y="4973"/>
                  </a:cubicBezTo>
                  <a:cubicBezTo>
                    <a:pt x="5922" y="5001"/>
                    <a:pt x="5967" y="5024"/>
                    <a:pt x="6013" y="5041"/>
                  </a:cubicBezTo>
                  <a:cubicBezTo>
                    <a:pt x="6079" y="5068"/>
                    <a:pt x="6150" y="5077"/>
                    <a:pt x="6219" y="5077"/>
                  </a:cubicBezTo>
                  <a:cubicBezTo>
                    <a:pt x="6237" y="5077"/>
                    <a:pt x="6255" y="5076"/>
                    <a:pt x="6273" y="5075"/>
                  </a:cubicBezTo>
                  <a:cubicBezTo>
                    <a:pt x="6451" y="5064"/>
                    <a:pt x="6614" y="4973"/>
                    <a:pt x="6740" y="4848"/>
                  </a:cubicBezTo>
                  <a:cubicBezTo>
                    <a:pt x="6803" y="4786"/>
                    <a:pt x="6853" y="4712"/>
                    <a:pt x="6894" y="4637"/>
                  </a:cubicBezTo>
                  <a:cubicBezTo>
                    <a:pt x="6933" y="4553"/>
                    <a:pt x="6955" y="4461"/>
                    <a:pt x="6968" y="4371"/>
                  </a:cubicBezTo>
                  <a:cubicBezTo>
                    <a:pt x="6984" y="4274"/>
                    <a:pt x="6973" y="4178"/>
                    <a:pt x="6944" y="4086"/>
                  </a:cubicBezTo>
                  <a:cubicBezTo>
                    <a:pt x="6939" y="4064"/>
                    <a:pt x="6928" y="4041"/>
                    <a:pt x="6916" y="4023"/>
                  </a:cubicBezTo>
                  <a:cubicBezTo>
                    <a:pt x="6950" y="4023"/>
                    <a:pt x="6984" y="4018"/>
                    <a:pt x="7018" y="4013"/>
                  </a:cubicBezTo>
                  <a:cubicBezTo>
                    <a:pt x="7133" y="3989"/>
                    <a:pt x="7235" y="3928"/>
                    <a:pt x="7325" y="3853"/>
                  </a:cubicBezTo>
                  <a:cubicBezTo>
                    <a:pt x="7411" y="3779"/>
                    <a:pt x="7474" y="3672"/>
                    <a:pt x="7508" y="3564"/>
                  </a:cubicBezTo>
                  <a:cubicBezTo>
                    <a:pt x="7547" y="3444"/>
                    <a:pt x="7547" y="3314"/>
                    <a:pt x="7519" y="3194"/>
                  </a:cubicBezTo>
                  <a:cubicBezTo>
                    <a:pt x="7495" y="3092"/>
                    <a:pt x="7439" y="2995"/>
                    <a:pt x="7371" y="2911"/>
                  </a:cubicBezTo>
                  <a:cubicBezTo>
                    <a:pt x="7303" y="2819"/>
                    <a:pt x="7212" y="2746"/>
                    <a:pt x="7115" y="2688"/>
                  </a:cubicBezTo>
                  <a:cubicBezTo>
                    <a:pt x="7018" y="2626"/>
                    <a:pt x="6910" y="2581"/>
                    <a:pt x="6803" y="2541"/>
                  </a:cubicBezTo>
                  <a:cubicBezTo>
                    <a:pt x="6792" y="2536"/>
                    <a:pt x="6779" y="2530"/>
                    <a:pt x="6768" y="2523"/>
                  </a:cubicBezTo>
                  <a:cubicBezTo>
                    <a:pt x="6797" y="2507"/>
                    <a:pt x="6831" y="2484"/>
                    <a:pt x="6860" y="2462"/>
                  </a:cubicBezTo>
                  <a:cubicBezTo>
                    <a:pt x="6944" y="2399"/>
                    <a:pt x="7018" y="2326"/>
                    <a:pt x="7070" y="2229"/>
                  </a:cubicBezTo>
                  <a:cubicBezTo>
                    <a:pt x="7104" y="2155"/>
                    <a:pt x="7126" y="2075"/>
                    <a:pt x="7115" y="1990"/>
                  </a:cubicBezTo>
                  <a:cubicBezTo>
                    <a:pt x="7109" y="1944"/>
                    <a:pt x="7098" y="1904"/>
                    <a:pt x="7081" y="1859"/>
                  </a:cubicBezTo>
                  <a:cubicBezTo>
                    <a:pt x="7064" y="1820"/>
                    <a:pt x="7036" y="1785"/>
                    <a:pt x="7013" y="1751"/>
                  </a:cubicBezTo>
                  <a:cubicBezTo>
                    <a:pt x="6962" y="1689"/>
                    <a:pt x="6894" y="1637"/>
                    <a:pt x="6819" y="1603"/>
                  </a:cubicBezTo>
                  <a:cubicBezTo>
                    <a:pt x="6729" y="1552"/>
                    <a:pt x="6627" y="1524"/>
                    <a:pt x="6524" y="1513"/>
                  </a:cubicBezTo>
                  <a:cubicBezTo>
                    <a:pt x="6486" y="1509"/>
                    <a:pt x="6448" y="1507"/>
                    <a:pt x="6410" y="1507"/>
                  </a:cubicBezTo>
                  <a:cubicBezTo>
                    <a:pt x="6335" y="1507"/>
                    <a:pt x="6261" y="1515"/>
                    <a:pt x="6189" y="1529"/>
                  </a:cubicBezTo>
                  <a:cubicBezTo>
                    <a:pt x="6160" y="1529"/>
                    <a:pt x="6132" y="1535"/>
                    <a:pt x="6110" y="1541"/>
                  </a:cubicBezTo>
                  <a:cubicBezTo>
                    <a:pt x="6126" y="1479"/>
                    <a:pt x="6132" y="1405"/>
                    <a:pt x="6126" y="1337"/>
                  </a:cubicBezTo>
                  <a:cubicBezTo>
                    <a:pt x="6121" y="1262"/>
                    <a:pt x="6097" y="1188"/>
                    <a:pt x="6058" y="1120"/>
                  </a:cubicBezTo>
                  <a:cubicBezTo>
                    <a:pt x="6024" y="1057"/>
                    <a:pt x="5967" y="1001"/>
                    <a:pt x="5905" y="962"/>
                  </a:cubicBezTo>
                  <a:cubicBezTo>
                    <a:pt x="5853" y="921"/>
                    <a:pt x="5785" y="894"/>
                    <a:pt x="5722" y="876"/>
                  </a:cubicBezTo>
                  <a:cubicBezTo>
                    <a:pt x="5676" y="865"/>
                    <a:pt x="5627" y="862"/>
                    <a:pt x="5577" y="862"/>
                  </a:cubicBezTo>
                  <a:cubicBezTo>
                    <a:pt x="5548" y="862"/>
                    <a:pt x="5519" y="863"/>
                    <a:pt x="5489" y="865"/>
                  </a:cubicBezTo>
                  <a:cubicBezTo>
                    <a:pt x="5450" y="870"/>
                    <a:pt x="5405" y="881"/>
                    <a:pt x="5365" y="894"/>
                  </a:cubicBezTo>
                  <a:cubicBezTo>
                    <a:pt x="5319" y="905"/>
                    <a:pt x="5279" y="921"/>
                    <a:pt x="5240" y="939"/>
                  </a:cubicBezTo>
                  <a:cubicBezTo>
                    <a:pt x="5234" y="944"/>
                    <a:pt x="5223" y="944"/>
                    <a:pt x="5217" y="950"/>
                  </a:cubicBezTo>
                  <a:cubicBezTo>
                    <a:pt x="5211" y="836"/>
                    <a:pt x="5182" y="729"/>
                    <a:pt x="5132" y="626"/>
                  </a:cubicBezTo>
                  <a:cubicBezTo>
                    <a:pt x="5064" y="495"/>
                    <a:pt x="4938" y="393"/>
                    <a:pt x="4791" y="370"/>
                  </a:cubicBezTo>
                  <a:cubicBezTo>
                    <a:pt x="4764" y="366"/>
                    <a:pt x="4737" y="364"/>
                    <a:pt x="4710" y="364"/>
                  </a:cubicBezTo>
                  <a:cubicBezTo>
                    <a:pt x="4580" y="364"/>
                    <a:pt x="4455" y="407"/>
                    <a:pt x="4337" y="472"/>
                  </a:cubicBezTo>
                  <a:cubicBezTo>
                    <a:pt x="4256" y="519"/>
                    <a:pt x="4188" y="580"/>
                    <a:pt x="4120" y="643"/>
                  </a:cubicBezTo>
                  <a:cubicBezTo>
                    <a:pt x="4104" y="660"/>
                    <a:pt x="4086" y="682"/>
                    <a:pt x="4070" y="700"/>
                  </a:cubicBezTo>
                  <a:cubicBezTo>
                    <a:pt x="4064" y="671"/>
                    <a:pt x="4057" y="643"/>
                    <a:pt x="4046" y="614"/>
                  </a:cubicBezTo>
                  <a:cubicBezTo>
                    <a:pt x="4023" y="501"/>
                    <a:pt x="3989" y="393"/>
                    <a:pt x="3939" y="291"/>
                  </a:cubicBezTo>
                  <a:cubicBezTo>
                    <a:pt x="3887" y="194"/>
                    <a:pt x="3813" y="109"/>
                    <a:pt x="3723" y="58"/>
                  </a:cubicBezTo>
                  <a:cubicBezTo>
                    <a:pt x="3648" y="18"/>
                    <a:pt x="3564" y="0"/>
                    <a:pt x="34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2"/>
            <p:cNvSpPr/>
            <p:nvPr/>
          </p:nvSpPr>
          <p:spPr>
            <a:xfrm flipH="1">
              <a:off x="1056693" y="3648244"/>
              <a:ext cx="29452" cy="44487"/>
            </a:xfrm>
            <a:custGeom>
              <a:avLst/>
              <a:gdLst/>
              <a:ahLst/>
              <a:cxnLst/>
              <a:rect l="l" t="t" r="r" b="b"/>
              <a:pathLst>
                <a:path w="1001" h="1512" extrusionOk="0">
                  <a:moveTo>
                    <a:pt x="1" y="1500"/>
                  </a:moveTo>
                  <a:cubicBezTo>
                    <a:pt x="1" y="1500"/>
                    <a:pt x="1" y="1500"/>
                    <a:pt x="2" y="1500"/>
                  </a:cubicBezTo>
                  <a:lnTo>
                    <a:pt x="2" y="1500"/>
                  </a:lnTo>
                  <a:cubicBezTo>
                    <a:pt x="1" y="1500"/>
                    <a:pt x="1" y="1500"/>
                    <a:pt x="1" y="1500"/>
                  </a:cubicBezTo>
                  <a:close/>
                  <a:moveTo>
                    <a:pt x="785" y="0"/>
                  </a:moveTo>
                  <a:cubicBezTo>
                    <a:pt x="717" y="22"/>
                    <a:pt x="649" y="40"/>
                    <a:pt x="591" y="45"/>
                  </a:cubicBezTo>
                  <a:cubicBezTo>
                    <a:pt x="546" y="51"/>
                    <a:pt x="507" y="56"/>
                    <a:pt x="467" y="56"/>
                  </a:cubicBezTo>
                  <a:cubicBezTo>
                    <a:pt x="433" y="56"/>
                    <a:pt x="392" y="51"/>
                    <a:pt x="358" y="45"/>
                  </a:cubicBezTo>
                  <a:cubicBezTo>
                    <a:pt x="353" y="176"/>
                    <a:pt x="353" y="284"/>
                    <a:pt x="342" y="391"/>
                  </a:cubicBezTo>
                  <a:cubicBezTo>
                    <a:pt x="324" y="517"/>
                    <a:pt x="308" y="648"/>
                    <a:pt x="284" y="772"/>
                  </a:cubicBezTo>
                  <a:cubicBezTo>
                    <a:pt x="263" y="897"/>
                    <a:pt x="234" y="1023"/>
                    <a:pt x="194" y="1147"/>
                  </a:cubicBezTo>
                  <a:cubicBezTo>
                    <a:pt x="171" y="1215"/>
                    <a:pt x="76" y="1500"/>
                    <a:pt x="3" y="1500"/>
                  </a:cubicBezTo>
                  <a:cubicBezTo>
                    <a:pt x="2" y="1500"/>
                    <a:pt x="2" y="1500"/>
                    <a:pt x="2" y="1500"/>
                  </a:cubicBezTo>
                  <a:lnTo>
                    <a:pt x="2" y="1500"/>
                  </a:lnTo>
                  <a:cubicBezTo>
                    <a:pt x="138" y="1508"/>
                    <a:pt x="256" y="1512"/>
                    <a:pt x="359" y="1512"/>
                  </a:cubicBezTo>
                  <a:cubicBezTo>
                    <a:pt x="893" y="1512"/>
                    <a:pt x="1000" y="1420"/>
                    <a:pt x="1000" y="1420"/>
                  </a:cubicBezTo>
                  <a:cubicBezTo>
                    <a:pt x="979" y="1346"/>
                    <a:pt x="824" y="1079"/>
                    <a:pt x="814" y="1005"/>
                  </a:cubicBezTo>
                  <a:cubicBezTo>
                    <a:pt x="790" y="874"/>
                    <a:pt x="779" y="743"/>
                    <a:pt x="774" y="614"/>
                  </a:cubicBezTo>
                  <a:cubicBezTo>
                    <a:pt x="767" y="499"/>
                    <a:pt x="767" y="375"/>
                    <a:pt x="774" y="226"/>
                  </a:cubicBezTo>
                  <a:cubicBezTo>
                    <a:pt x="779" y="158"/>
                    <a:pt x="785" y="85"/>
                    <a:pt x="785" y="16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2"/>
            <p:cNvSpPr/>
            <p:nvPr/>
          </p:nvSpPr>
          <p:spPr>
            <a:xfrm flipH="1">
              <a:off x="970426" y="3489539"/>
              <a:ext cx="206163" cy="156351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0"/>
                  </a:moveTo>
                  <a:cubicBezTo>
                    <a:pt x="3699" y="0"/>
                    <a:pt x="3678" y="0"/>
                    <a:pt x="3654" y="7"/>
                  </a:cubicBezTo>
                  <a:cubicBezTo>
                    <a:pt x="3568" y="18"/>
                    <a:pt x="3489" y="35"/>
                    <a:pt x="3405" y="69"/>
                  </a:cubicBezTo>
                  <a:cubicBezTo>
                    <a:pt x="3330" y="97"/>
                    <a:pt x="3256" y="131"/>
                    <a:pt x="3193" y="178"/>
                  </a:cubicBezTo>
                  <a:cubicBezTo>
                    <a:pt x="3132" y="223"/>
                    <a:pt x="3075" y="280"/>
                    <a:pt x="3017" y="341"/>
                  </a:cubicBezTo>
                  <a:cubicBezTo>
                    <a:pt x="2962" y="410"/>
                    <a:pt x="2915" y="490"/>
                    <a:pt x="2870" y="580"/>
                  </a:cubicBezTo>
                  <a:cubicBezTo>
                    <a:pt x="2813" y="700"/>
                    <a:pt x="2773" y="831"/>
                    <a:pt x="2745" y="978"/>
                  </a:cubicBezTo>
                  <a:cubicBezTo>
                    <a:pt x="2745" y="996"/>
                    <a:pt x="2723" y="1012"/>
                    <a:pt x="2700" y="1018"/>
                  </a:cubicBezTo>
                  <a:lnTo>
                    <a:pt x="2689" y="1018"/>
                  </a:lnTo>
                  <a:cubicBezTo>
                    <a:pt x="2671" y="1018"/>
                    <a:pt x="2655" y="1012"/>
                    <a:pt x="2642" y="1001"/>
                  </a:cubicBezTo>
                  <a:cubicBezTo>
                    <a:pt x="2546" y="881"/>
                    <a:pt x="2450" y="785"/>
                    <a:pt x="2353" y="705"/>
                  </a:cubicBezTo>
                  <a:lnTo>
                    <a:pt x="2353" y="705"/>
                  </a:lnTo>
                  <a:lnTo>
                    <a:pt x="2359" y="729"/>
                  </a:lnTo>
                  <a:cubicBezTo>
                    <a:pt x="2301" y="660"/>
                    <a:pt x="2228" y="609"/>
                    <a:pt x="2143" y="569"/>
                  </a:cubicBezTo>
                  <a:cubicBezTo>
                    <a:pt x="2091" y="546"/>
                    <a:pt x="2041" y="530"/>
                    <a:pt x="1984" y="512"/>
                  </a:cubicBezTo>
                  <a:cubicBezTo>
                    <a:pt x="1950" y="512"/>
                    <a:pt x="1916" y="506"/>
                    <a:pt x="1881" y="506"/>
                  </a:cubicBezTo>
                  <a:lnTo>
                    <a:pt x="1836" y="506"/>
                  </a:lnTo>
                  <a:cubicBezTo>
                    <a:pt x="1785" y="519"/>
                    <a:pt x="1740" y="530"/>
                    <a:pt x="1688" y="546"/>
                  </a:cubicBezTo>
                  <a:cubicBezTo>
                    <a:pt x="1620" y="569"/>
                    <a:pt x="1564" y="603"/>
                    <a:pt x="1496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7" y="881"/>
                    <a:pt x="1216" y="955"/>
                    <a:pt x="1176" y="1030"/>
                  </a:cubicBezTo>
                  <a:cubicBezTo>
                    <a:pt x="1131" y="1126"/>
                    <a:pt x="1103" y="1228"/>
                    <a:pt x="1080" y="1342"/>
                  </a:cubicBezTo>
                  <a:cubicBezTo>
                    <a:pt x="1063" y="1450"/>
                    <a:pt x="1058" y="1563"/>
                    <a:pt x="1069" y="1678"/>
                  </a:cubicBezTo>
                  <a:cubicBezTo>
                    <a:pt x="1080" y="1796"/>
                    <a:pt x="1108" y="1910"/>
                    <a:pt x="1142" y="2019"/>
                  </a:cubicBezTo>
                  <a:cubicBezTo>
                    <a:pt x="1171" y="2092"/>
                    <a:pt x="1200" y="2143"/>
                    <a:pt x="1228" y="2189"/>
                  </a:cubicBezTo>
                  <a:cubicBezTo>
                    <a:pt x="1250" y="2223"/>
                    <a:pt x="1234" y="2263"/>
                    <a:pt x="1210" y="2279"/>
                  </a:cubicBezTo>
                  <a:cubicBezTo>
                    <a:pt x="1200" y="2292"/>
                    <a:pt x="1182" y="2302"/>
                    <a:pt x="1160" y="2302"/>
                  </a:cubicBezTo>
                  <a:cubicBezTo>
                    <a:pt x="1155" y="2302"/>
                    <a:pt x="1148" y="2297"/>
                    <a:pt x="1137" y="2297"/>
                  </a:cubicBezTo>
                  <a:cubicBezTo>
                    <a:pt x="1097" y="2285"/>
                    <a:pt x="1058" y="2274"/>
                    <a:pt x="1011" y="2268"/>
                  </a:cubicBezTo>
                  <a:cubicBezTo>
                    <a:pt x="938" y="2257"/>
                    <a:pt x="882" y="2251"/>
                    <a:pt x="819" y="2251"/>
                  </a:cubicBezTo>
                  <a:cubicBezTo>
                    <a:pt x="785" y="2251"/>
                    <a:pt x="751" y="2251"/>
                    <a:pt x="711" y="2257"/>
                  </a:cubicBezTo>
                  <a:cubicBezTo>
                    <a:pt x="615" y="2268"/>
                    <a:pt x="523" y="2285"/>
                    <a:pt x="432" y="2319"/>
                  </a:cubicBezTo>
                  <a:cubicBezTo>
                    <a:pt x="370" y="2342"/>
                    <a:pt x="313" y="2376"/>
                    <a:pt x="256" y="2416"/>
                  </a:cubicBezTo>
                  <a:cubicBezTo>
                    <a:pt x="211" y="2444"/>
                    <a:pt x="171" y="2478"/>
                    <a:pt x="137" y="2523"/>
                  </a:cubicBezTo>
                  <a:cubicBezTo>
                    <a:pt x="103" y="2564"/>
                    <a:pt x="80" y="2604"/>
                    <a:pt x="57" y="2643"/>
                  </a:cubicBezTo>
                  <a:cubicBezTo>
                    <a:pt x="40" y="2683"/>
                    <a:pt x="23" y="2728"/>
                    <a:pt x="17" y="2780"/>
                  </a:cubicBezTo>
                  <a:cubicBezTo>
                    <a:pt x="6" y="2837"/>
                    <a:pt x="1" y="2893"/>
                    <a:pt x="6" y="2956"/>
                  </a:cubicBezTo>
                  <a:cubicBezTo>
                    <a:pt x="12" y="3001"/>
                    <a:pt x="23" y="3047"/>
                    <a:pt x="40" y="3087"/>
                  </a:cubicBezTo>
                  <a:cubicBezTo>
                    <a:pt x="51" y="3126"/>
                    <a:pt x="74" y="3171"/>
                    <a:pt x="109" y="3212"/>
                  </a:cubicBezTo>
                  <a:cubicBezTo>
                    <a:pt x="143" y="3257"/>
                    <a:pt x="177" y="3302"/>
                    <a:pt x="227" y="3342"/>
                  </a:cubicBezTo>
                  <a:cubicBezTo>
                    <a:pt x="313" y="3417"/>
                    <a:pt x="421" y="3478"/>
                    <a:pt x="557" y="3541"/>
                  </a:cubicBezTo>
                  <a:lnTo>
                    <a:pt x="541" y="3519"/>
                  </a:lnTo>
                  <a:lnTo>
                    <a:pt x="541" y="3519"/>
                  </a:lnTo>
                  <a:cubicBezTo>
                    <a:pt x="602" y="3564"/>
                    <a:pt x="683" y="3598"/>
                    <a:pt x="790" y="3632"/>
                  </a:cubicBezTo>
                  <a:cubicBezTo>
                    <a:pt x="875" y="3666"/>
                    <a:pt x="955" y="3695"/>
                    <a:pt x="1035" y="3717"/>
                  </a:cubicBezTo>
                  <a:cubicBezTo>
                    <a:pt x="1058" y="3723"/>
                    <a:pt x="1080" y="3745"/>
                    <a:pt x="1097" y="3768"/>
                  </a:cubicBezTo>
                  <a:cubicBezTo>
                    <a:pt x="1108" y="3797"/>
                    <a:pt x="1108" y="3819"/>
                    <a:pt x="1103" y="3842"/>
                  </a:cubicBezTo>
                  <a:cubicBezTo>
                    <a:pt x="1063" y="3933"/>
                    <a:pt x="1035" y="4013"/>
                    <a:pt x="1018" y="4086"/>
                  </a:cubicBezTo>
                  <a:cubicBezTo>
                    <a:pt x="1011" y="4154"/>
                    <a:pt x="1006" y="4217"/>
                    <a:pt x="1011" y="4280"/>
                  </a:cubicBezTo>
                  <a:cubicBezTo>
                    <a:pt x="1024" y="4343"/>
                    <a:pt x="1035" y="4399"/>
                    <a:pt x="1052" y="4450"/>
                  </a:cubicBezTo>
                  <a:cubicBezTo>
                    <a:pt x="1080" y="4508"/>
                    <a:pt x="1108" y="4558"/>
                    <a:pt x="1142" y="4610"/>
                  </a:cubicBezTo>
                  <a:cubicBezTo>
                    <a:pt x="1182" y="4666"/>
                    <a:pt x="1234" y="4723"/>
                    <a:pt x="1296" y="4780"/>
                  </a:cubicBezTo>
                  <a:cubicBezTo>
                    <a:pt x="1370" y="4836"/>
                    <a:pt x="1449" y="4888"/>
                    <a:pt x="1530" y="4922"/>
                  </a:cubicBezTo>
                  <a:cubicBezTo>
                    <a:pt x="1625" y="4967"/>
                    <a:pt x="1727" y="5001"/>
                    <a:pt x="1830" y="5019"/>
                  </a:cubicBezTo>
                  <a:cubicBezTo>
                    <a:pt x="1887" y="5030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6" y="5024"/>
                    <a:pt x="2194" y="5007"/>
                    <a:pt x="2262" y="4978"/>
                  </a:cubicBezTo>
                  <a:cubicBezTo>
                    <a:pt x="2307" y="4962"/>
                    <a:pt x="2353" y="4939"/>
                    <a:pt x="2398" y="4910"/>
                  </a:cubicBezTo>
                  <a:cubicBezTo>
                    <a:pt x="2438" y="4876"/>
                    <a:pt x="2484" y="4842"/>
                    <a:pt x="2524" y="4791"/>
                  </a:cubicBezTo>
                  <a:cubicBezTo>
                    <a:pt x="2558" y="4746"/>
                    <a:pt x="2592" y="4700"/>
                    <a:pt x="2614" y="4649"/>
                  </a:cubicBezTo>
                  <a:lnTo>
                    <a:pt x="2614" y="4649"/>
                  </a:lnTo>
                  <a:lnTo>
                    <a:pt x="2597" y="4655"/>
                  </a:lnTo>
                  <a:cubicBezTo>
                    <a:pt x="2614" y="4644"/>
                    <a:pt x="2626" y="4621"/>
                    <a:pt x="2632" y="4610"/>
                  </a:cubicBezTo>
                  <a:cubicBezTo>
                    <a:pt x="2642" y="4587"/>
                    <a:pt x="2660" y="4576"/>
                    <a:pt x="2682" y="4576"/>
                  </a:cubicBezTo>
                  <a:cubicBezTo>
                    <a:pt x="2705" y="4576"/>
                    <a:pt x="2728" y="4587"/>
                    <a:pt x="2734" y="4603"/>
                  </a:cubicBezTo>
                  <a:cubicBezTo>
                    <a:pt x="2807" y="4757"/>
                    <a:pt x="2870" y="4876"/>
                    <a:pt x="2944" y="4978"/>
                  </a:cubicBezTo>
                  <a:cubicBezTo>
                    <a:pt x="2989" y="5053"/>
                    <a:pt x="3046" y="5109"/>
                    <a:pt x="3103" y="5161"/>
                  </a:cubicBezTo>
                  <a:cubicBezTo>
                    <a:pt x="3148" y="5195"/>
                    <a:pt x="3193" y="5224"/>
                    <a:pt x="3245" y="5251"/>
                  </a:cubicBezTo>
                  <a:cubicBezTo>
                    <a:pt x="3290" y="5274"/>
                    <a:pt x="3347" y="5292"/>
                    <a:pt x="3410" y="5303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71" y="5303"/>
                    <a:pt x="3739" y="5285"/>
                    <a:pt x="3814" y="5258"/>
                  </a:cubicBezTo>
                  <a:cubicBezTo>
                    <a:pt x="3836" y="5251"/>
                    <a:pt x="3859" y="5240"/>
                    <a:pt x="3882" y="5229"/>
                  </a:cubicBezTo>
                  <a:cubicBezTo>
                    <a:pt x="3893" y="5206"/>
                    <a:pt x="3916" y="5189"/>
                    <a:pt x="3943" y="5189"/>
                  </a:cubicBezTo>
                  <a:lnTo>
                    <a:pt x="3961" y="5189"/>
                  </a:lnTo>
                  <a:cubicBezTo>
                    <a:pt x="3995" y="5166"/>
                    <a:pt x="4029" y="5143"/>
                    <a:pt x="4063" y="5121"/>
                  </a:cubicBezTo>
                  <a:cubicBezTo>
                    <a:pt x="4137" y="5064"/>
                    <a:pt x="4205" y="5001"/>
                    <a:pt x="4263" y="4933"/>
                  </a:cubicBezTo>
                  <a:cubicBezTo>
                    <a:pt x="4313" y="4870"/>
                    <a:pt x="4353" y="4808"/>
                    <a:pt x="4381" y="4746"/>
                  </a:cubicBezTo>
                  <a:cubicBezTo>
                    <a:pt x="4410" y="4689"/>
                    <a:pt x="4428" y="4626"/>
                    <a:pt x="4444" y="4564"/>
                  </a:cubicBezTo>
                  <a:cubicBezTo>
                    <a:pt x="4449" y="4529"/>
                    <a:pt x="4449" y="4495"/>
                    <a:pt x="4449" y="4461"/>
                  </a:cubicBezTo>
                  <a:cubicBezTo>
                    <a:pt x="4449" y="4439"/>
                    <a:pt x="4467" y="4411"/>
                    <a:pt x="4489" y="4399"/>
                  </a:cubicBezTo>
                  <a:cubicBezTo>
                    <a:pt x="4507" y="4388"/>
                    <a:pt x="4518" y="4382"/>
                    <a:pt x="4530" y="4377"/>
                  </a:cubicBezTo>
                  <a:lnTo>
                    <a:pt x="4546" y="4377"/>
                  </a:lnTo>
                  <a:cubicBezTo>
                    <a:pt x="4580" y="4377"/>
                    <a:pt x="4614" y="4399"/>
                    <a:pt x="4625" y="4439"/>
                  </a:cubicBezTo>
                  <a:cubicBezTo>
                    <a:pt x="4632" y="4461"/>
                    <a:pt x="4638" y="4479"/>
                    <a:pt x="4643" y="4501"/>
                  </a:cubicBezTo>
                  <a:cubicBezTo>
                    <a:pt x="4659" y="4547"/>
                    <a:pt x="4683" y="4587"/>
                    <a:pt x="4706" y="4621"/>
                  </a:cubicBezTo>
                  <a:cubicBezTo>
                    <a:pt x="4728" y="4649"/>
                    <a:pt x="4751" y="4678"/>
                    <a:pt x="4785" y="4705"/>
                  </a:cubicBezTo>
                  <a:cubicBezTo>
                    <a:pt x="4819" y="4734"/>
                    <a:pt x="4853" y="4757"/>
                    <a:pt x="4893" y="4774"/>
                  </a:cubicBezTo>
                  <a:cubicBezTo>
                    <a:pt x="4932" y="4791"/>
                    <a:pt x="4979" y="4808"/>
                    <a:pt x="5041" y="4820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7" y="4831"/>
                    <a:pt x="5285" y="4831"/>
                  </a:cubicBezTo>
                  <a:lnTo>
                    <a:pt x="5302" y="4831"/>
                  </a:lnTo>
                  <a:cubicBezTo>
                    <a:pt x="5409" y="4820"/>
                    <a:pt x="5524" y="4791"/>
                    <a:pt x="5626" y="4752"/>
                  </a:cubicBezTo>
                  <a:cubicBezTo>
                    <a:pt x="5729" y="4712"/>
                    <a:pt x="5825" y="4660"/>
                    <a:pt x="5910" y="4598"/>
                  </a:cubicBezTo>
                  <a:cubicBezTo>
                    <a:pt x="5978" y="4553"/>
                    <a:pt x="6035" y="4501"/>
                    <a:pt x="6080" y="4450"/>
                  </a:cubicBezTo>
                  <a:cubicBezTo>
                    <a:pt x="6115" y="4405"/>
                    <a:pt x="6143" y="4364"/>
                    <a:pt x="6160" y="4325"/>
                  </a:cubicBezTo>
                  <a:cubicBezTo>
                    <a:pt x="6177" y="4291"/>
                    <a:pt x="6188" y="4257"/>
                    <a:pt x="6200" y="4223"/>
                  </a:cubicBezTo>
                  <a:lnTo>
                    <a:pt x="6200" y="4133"/>
                  </a:lnTo>
                  <a:cubicBezTo>
                    <a:pt x="6194" y="4098"/>
                    <a:pt x="6188" y="4070"/>
                    <a:pt x="6183" y="4047"/>
                  </a:cubicBezTo>
                  <a:cubicBezTo>
                    <a:pt x="6172" y="4018"/>
                    <a:pt x="6154" y="3989"/>
                    <a:pt x="6138" y="3962"/>
                  </a:cubicBezTo>
                  <a:cubicBezTo>
                    <a:pt x="6104" y="3921"/>
                    <a:pt x="6075" y="3887"/>
                    <a:pt x="6046" y="3860"/>
                  </a:cubicBezTo>
                  <a:cubicBezTo>
                    <a:pt x="6023" y="3837"/>
                    <a:pt x="6018" y="3803"/>
                    <a:pt x="6023" y="3768"/>
                  </a:cubicBezTo>
                  <a:cubicBezTo>
                    <a:pt x="6035" y="3734"/>
                    <a:pt x="6064" y="3711"/>
                    <a:pt x="6091" y="3706"/>
                  </a:cubicBezTo>
                  <a:cubicBezTo>
                    <a:pt x="6143" y="3700"/>
                    <a:pt x="6200" y="3689"/>
                    <a:pt x="6251" y="3683"/>
                  </a:cubicBezTo>
                  <a:cubicBezTo>
                    <a:pt x="6398" y="3655"/>
                    <a:pt x="6547" y="3632"/>
                    <a:pt x="6678" y="3587"/>
                  </a:cubicBezTo>
                  <a:cubicBezTo>
                    <a:pt x="6739" y="3564"/>
                    <a:pt x="6791" y="3535"/>
                    <a:pt x="6841" y="3501"/>
                  </a:cubicBezTo>
                  <a:cubicBezTo>
                    <a:pt x="6870" y="3485"/>
                    <a:pt x="6893" y="3456"/>
                    <a:pt x="6922" y="3433"/>
                  </a:cubicBezTo>
                  <a:cubicBezTo>
                    <a:pt x="6938" y="3404"/>
                    <a:pt x="6956" y="3376"/>
                    <a:pt x="6967" y="3354"/>
                  </a:cubicBezTo>
                  <a:cubicBezTo>
                    <a:pt x="6978" y="3325"/>
                    <a:pt x="6990" y="3291"/>
                    <a:pt x="7001" y="3252"/>
                  </a:cubicBezTo>
                  <a:cubicBezTo>
                    <a:pt x="7006" y="3200"/>
                    <a:pt x="7006" y="3149"/>
                    <a:pt x="7006" y="3092"/>
                  </a:cubicBezTo>
                  <a:cubicBezTo>
                    <a:pt x="6996" y="3024"/>
                    <a:pt x="6985" y="2973"/>
                    <a:pt x="6967" y="2922"/>
                  </a:cubicBezTo>
                  <a:cubicBezTo>
                    <a:pt x="6951" y="2882"/>
                    <a:pt x="6933" y="2848"/>
                    <a:pt x="6910" y="2814"/>
                  </a:cubicBezTo>
                  <a:cubicBezTo>
                    <a:pt x="6888" y="2780"/>
                    <a:pt x="6859" y="2751"/>
                    <a:pt x="6825" y="2722"/>
                  </a:cubicBezTo>
                  <a:cubicBezTo>
                    <a:pt x="6780" y="2688"/>
                    <a:pt x="6734" y="2654"/>
                    <a:pt x="6671" y="2632"/>
                  </a:cubicBezTo>
                  <a:cubicBezTo>
                    <a:pt x="6575" y="2586"/>
                    <a:pt x="6461" y="2552"/>
                    <a:pt x="6308" y="2523"/>
                  </a:cubicBezTo>
                  <a:cubicBezTo>
                    <a:pt x="6194" y="2507"/>
                    <a:pt x="6075" y="2496"/>
                    <a:pt x="5967" y="2484"/>
                  </a:cubicBezTo>
                  <a:lnTo>
                    <a:pt x="5944" y="2478"/>
                  </a:lnTo>
                  <a:lnTo>
                    <a:pt x="5928" y="2478"/>
                  </a:lnTo>
                  <a:cubicBezTo>
                    <a:pt x="5842" y="2467"/>
                    <a:pt x="5757" y="2462"/>
                    <a:pt x="5666" y="2450"/>
                  </a:cubicBezTo>
                  <a:cubicBezTo>
                    <a:pt x="5655" y="2444"/>
                    <a:pt x="5637" y="2444"/>
                    <a:pt x="5621" y="2433"/>
                  </a:cubicBezTo>
                  <a:cubicBezTo>
                    <a:pt x="5609" y="2428"/>
                    <a:pt x="5598" y="2416"/>
                    <a:pt x="5592" y="2399"/>
                  </a:cubicBezTo>
                  <a:cubicBezTo>
                    <a:pt x="5574" y="2371"/>
                    <a:pt x="5580" y="2331"/>
                    <a:pt x="5598" y="2308"/>
                  </a:cubicBezTo>
                  <a:lnTo>
                    <a:pt x="5614" y="2285"/>
                  </a:lnTo>
                  <a:cubicBezTo>
                    <a:pt x="5626" y="2263"/>
                    <a:pt x="5637" y="2251"/>
                    <a:pt x="5643" y="2240"/>
                  </a:cubicBezTo>
                  <a:cubicBezTo>
                    <a:pt x="5648" y="2211"/>
                    <a:pt x="5655" y="2189"/>
                    <a:pt x="5660" y="2172"/>
                  </a:cubicBezTo>
                  <a:cubicBezTo>
                    <a:pt x="5671" y="2143"/>
                    <a:pt x="5682" y="2121"/>
                    <a:pt x="5700" y="2092"/>
                  </a:cubicBezTo>
                  <a:cubicBezTo>
                    <a:pt x="5729" y="2046"/>
                    <a:pt x="5757" y="2001"/>
                    <a:pt x="5802" y="1951"/>
                  </a:cubicBezTo>
                  <a:lnTo>
                    <a:pt x="5842" y="1904"/>
                  </a:lnTo>
                  <a:cubicBezTo>
                    <a:pt x="5905" y="1825"/>
                    <a:pt x="5967" y="1746"/>
                    <a:pt x="6012" y="1660"/>
                  </a:cubicBezTo>
                  <a:cubicBezTo>
                    <a:pt x="6023" y="1631"/>
                    <a:pt x="6035" y="1597"/>
                    <a:pt x="6041" y="1569"/>
                  </a:cubicBezTo>
                  <a:cubicBezTo>
                    <a:pt x="6046" y="1529"/>
                    <a:pt x="6046" y="1495"/>
                    <a:pt x="6041" y="1450"/>
                  </a:cubicBezTo>
                  <a:cubicBezTo>
                    <a:pt x="6035" y="1411"/>
                    <a:pt x="6030" y="1376"/>
                    <a:pt x="6018" y="1337"/>
                  </a:cubicBezTo>
                  <a:cubicBezTo>
                    <a:pt x="6001" y="1303"/>
                    <a:pt x="5984" y="1269"/>
                    <a:pt x="5967" y="1240"/>
                  </a:cubicBezTo>
                  <a:cubicBezTo>
                    <a:pt x="5944" y="1211"/>
                    <a:pt x="5915" y="1183"/>
                    <a:pt x="5887" y="1160"/>
                  </a:cubicBezTo>
                  <a:cubicBezTo>
                    <a:pt x="5847" y="1126"/>
                    <a:pt x="5808" y="1104"/>
                    <a:pt x="5763" y="1080"/>
                  </a:cubicBezTo>
                  <a:cubicBezTo>
                    <a:pt x="5711" y="1057"/>
                    <a:pt x="5655" y="1041"/>
                    <a:pt x="5598" y="1023"/>
                  </a:cubicBezTo>
                  <a:cubicBezTo>
                    <a:pt x="5553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5"/>
                    <a:pt x="5194" y="1070"/>
                    <a:pt x="5109" y="1104"/>
                  </a:cubicBezTo>
                  <a:lnTo>
                    <a:pt x="5058" y="1120"/>
                  </a:lnTo>
                  <a:cubicBezTo>
                    <a:pt x="5018" y="1138"/>
                    <a:pt x="4973" y="1149"/>
                    <a:pt x="4932" y="1166"/>
                  </a:cubicBezTo>
                  <a:cubicBezTo>
                    <a:pt x="4910" y="1172"/>
                    <a:pt x="4882" y="1177"/>
                    <a:pt x="4859" y="1188"/>
                  </a:cubicBezTo>
                  <a:cubicBezTo>
                    <a:pt x="4837" y="1194"/>
                    <a:pt x="4808" y="1201"/>
                    <a:pt x="4785" y="1211"/>
                  </a:cubicBezTo>
                  <a:cubicBezTo>
                    <a:pt x="4762" y="1217"/>
                    <a:pt x="4745" y="1228"/>
                    <a:pt x="4722" y="1240"/>
                  </a:cubicBezTo>
                  <a:lnTo>
                    <a:pt x="4711" y="1251"/>
                  </a:lnTo>
                  <a:cubicBezTo>
                    <a:pt x="4700" y="1256"/>
                    <a:pt x="4688" y="1269"/>
                    <a:pt x="4683" y="1274"/>
                  </a:cubicBezTo>
                  <a:cubicBezTo>
                    <a:pt x="4666" y="1280"/>
                    <a:pt x="4649" y="1285"/>
                    <a:pt x="4632" y="1285"/>
                  </a:cubicBezTo>
                  <a:cubicBezTo>
                    <a:pt x="4604" y="1285"/>
                    <a:pt x="4575" y="1274"/>
                    <a:pt x="4557" y="1256"/>
                  </a:cubicBezTo>
                  <a:cubicBezTo>
                    <a:pt x="4546" y="1240"/>
                    <a:pt x="4535" y="1222"/>
                    <a:pt x="4530" y="1211"/>
                  </a:cubicBezTo>
                  <a:lnTo>
                    <a:pt x="4523" y="1194"/>
                  </a:lnTo>
                  <a:cubicBezTo>
                    <a:pt x="4512" y="1177"/>
                    <a:pt x="4507" y="1166"/>
                    <a:pt x="4496" y="1149"/>
                  </a:cubicBezTo>
                  <a:lnTo>
                    <a:pt x="4489" y="1132"/>
                  </a:lnTo>
                  <a:cubicBezTo>
                    <a:pt x="4473" y="1109"/>
                    <a:pt x="4467" y="1091"/>
                    <a:pt x="4462" y="1075"/>
                  </a:cubicBezTo>
                  <a:cubicBezTo>
                    <a:pt x="4438" y="1012"/>
                    <a:pt x="4421" y="967"/>
                    <a:pt x="4415" y="915"/>
                  </a:cubicBezTo>
                  <a:cubicBezTo>
                    <a:pt x="4404" y="865"/>
                    <a:pt x="4399" y="808"/>
                    <a:pt x="4393" y="757"/>
                  </a:cubicBezTo>
                  <a:cubicBezTo>
                    <a:pt x="4381" y="637"/>
                    <a:pt x="4365" y="524"/>
                    <a:pt x="4331" y="422"/>
                  </a:cubicBezTo>
                  <a:cubicBezTo>
                    <a:pt x="4313" y="382"/>
                    <a:pt x="4297" y="348"/>
                    <a:pt x="4268" y="307"/>
                  </a:cubicBezTo>
                  <a:cubicBezTo>
                    <a:pt x="4228" y="251"/>
                    <a:pt x="4182" y="200"/>
                    <a:pt x="4126" y="149"/>
                  </a:cubicBezTo>
                  <a:cubicBezTo>
                    <a:pt x="4080" y="110"/>
                    <a:pt x="4029" y="81"/>
                    <a:pt x="3984" y="58"/>
                  </a:cubicBezTo>
                  <a:cubicBezTo>
                    <a:pt x="3938" y="41"/>
                    <a:pt x="3893" y="24"/>
                    <a:pt x="3836" y="13"/>
                  </a:cubicBezTo>
                  <a:cubicBezTo>
                    <a:pt x="3802" y="7"/>
                    <a:pt x="3762" y="0"/>
                    <a:pt x="372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2"/>
            <p:cNvSpPr/>
            <p:nvPr/>
          </p:nvSpPr>
          <p:spPr>
            <a:xfrm flipH="1">
              <a:off x="970427" y="3583338"/>
              <a:ext cx="206" cy="1883"/>
            </a:xfrm>
            <a:custGeom>
              <a:avLst/>
              <a:gdLst/>
              <a:ahLst/>
              <a:cxnLst/>
              <a:rect l="l" t="t" r="r" b="b"/>
              <a:pathLst>
                <a:path w="7" h="64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7"/>
                    <a:pt x="1" y="40"/>
                    <a:pt x="1" y="64"/>
                  </a:cubicBezTo>
                  <a:cubicBezTo>
                    <a:pt x="1" y="40"/>
                    <a:pt x="6" y="24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2"/>
            <p:cNvSpPr/>
            <p:nvPr/>
          </p:nvSpPr>
          <p:spPr>
            <a:xfrm flipH="1">
              <a:off x="970427" y="3578660"/>
              <a:ext cx="353" cy="4708"/>
            </a:xfrm>
            <a:custGeom>
              <a:avLst/>
              <a:gdLst/>
              <a:ahLst/>
              <a:cxnLst/>
              <a:rect l="l" t="t" r="r" b="b"/>
              <a:pathLst>
                <a:path w="12" h="160" extrusionOk="0">
                  <a:moveTo>
                    <a:pt x="1" y="0"/>
                  </a:moveTo>
                  <a:cubicBezTo>
                    <a:pt x="6" y="23"/>
                    <a:pt x="6" y="40"/>
                    <a:pt x="11" y="63"/>
                  </a:cubicBezTo>
                  <a:lnTo>
                    <a:pt x="11" y="160"/>
                  </a:lnTo>
                  <a:lnTo>
                    <a:pt x="11" y="160"/>
                  </a:lnTo>
                  <a:lnTo>
                    <a:pt x="11" y="63"/>
                  </a:lnTo>
                  <a:cubicBezTo>
                    <a:pt x="6" y="40"/>
                    <a:pt x="6" y="2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2"/>
            <p:cNvSpPr/>
            <p:nvPr/>
          </p:nvSpPr>
          <p:spPr>
            <a:xfrm flipH="1">
              <a:off x="974928" y="359222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2"/>
            <p:cNvSpPr/>
            <p:nvPr/>
          </p:nvSpPr>
          <p:spPr>
            <a:xfrm flipH="1">
              <a:off x="974928" y="3592223"/>
              <a:ext cx="382" cy="353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cubicBezTo>
                    <a:pt x="13" y="6"/>
                    <a:pt x="7" y="6"/>
                    <a:pt x="0" y="11"/>
                  </a:cubicBezTo>
                  <a:cubicBezTo>
                    <a:pt x="7" y="6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2"/>
            <p:cNvSpPr/>
            <p:nvPr/>
          </p:nvSpPr>
          <p:spPr>
            <a:xfrm flipH="1">
              <a:off x="971927" y="3588840"/>
              <a:ext cx="3031" cy="3413"/>
            </a:xfrm>
            <a:custGeom>
              <a:avLst/>
              <a:gdLst/>
              <a:ahLst/>
              <a:cxnLst/>
              <a:rect l="l" t="t" r="r" b="b"/>
              <a:pathLst>
                <a:path w="103" h="116" extrusionOk="0">
                  <a:moveTo>
                    <a:pt x="103" y="1"/>
                  </a:moveTo>
                  <a:cubicBezTo>
                    <a:pt x="91" y="18"/>
                    <a:pt x="80" y="35"/>
                    <a:pt x="69" y="58"/>
                  </a:cubicBezTo>
                  <a:cubicBezTo>
                    <a:pt x="46" y="76"/>
                    <a:pt x="29" y="98"/>
                    <a:pt x="1" y="115"/>
                  </a:cubicBezTo>
                  <a:lnTo>
                    <a:pt x="1" y="115"/>
                  </a:lnTo>
                  <a:cubicBezTo>
                    <a:pt x="29" y="98"/>
                    <a:pt x="46" y="76"/>
                    <a:pt x="69" y="58"/>
                  </a:cubicBezTo>
                  <a:cubicBezTo>
                    <a:pt x="80" y="35"/>
                    <a:pt x="91" y="18"/>
                    <a:pt x="10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2"/>
            <p:cNvSpPr/>
            <p:nvPr/>
          </p:nvSpPr>
          <p:spPr>
            <a:xfrm flipH="1">
              <a:off x="975752" y="3592871"/>
              <a:ext cx="3060" cy="1707"/>
            </a:xfrm>
            <a:custGeom>
              <a:avLst/>
              <a:gdLst/>
              <a:ahLst/>
              <a:cxnLst/>
              <a:rect l="l" t="t" r="r" b="b"/>
              <a:pathLst>
                <a:path w="104" h="58" extrusionOk="0">
                  <a:moveTo>
                    <a:pt x="103" y="0"/>
                  </a:moveTo>
                  <a:cubicBezTo>
                    <a:pt x="69" y="23"/>
                    <a:pt x="40" y="41"/>
                    <a:pt x="1" y="57"/>
                  </a:cubicBezTo>
                  <a:cubicBezTo>
                    <a:pt x="40" y="41"/>
                    <a:pt x="69" y="23"/>
                    <a:pt x="10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2"/>
            <p:cNvSpPr/>
            <p:nvPr/>
          </p:nvSpPr>
          <p:spPr>
            <a:xfrm flipH="1">
              <a:off x="994347" y="359807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2"/>
            <p:cNvSpPr/>
            <p:nvPr/>
          </p:nvSpPr>
          <p:spPr>
            <a:xfrm flipH="1">
              <a:off x="988316" y="3597078"/>
              <a:ext cx="6061" cy="1030"/>
            </a:xfrm>
            <a:custGeom>
              <a:avLst/>
              <a:gdLst/>
              <a:ahLst/>
              <a:cxnLst/>
              <a:rect l="l" t="t" r="r" b="b"/>
              <a:pathLst>
                <a:path w="206" h="35" extrusionOk="0">
                  <a:moveTo>
                    <a:pt x="205" y="0"/>
                  </a:moveTo>
                  <a:cubicBezTo>
                    <a:pt x="155" y="11"/>
                    <a:pt x="110" y="17"/>
                    <a:pt x="58" y="28"/>
                  </a:cubicBezTo>
                  <a:cubicBezTo>
                    <a:pt x="42" y="28"/>
                    <a:pt x="24" y="34"/>
                    <a:pt x="1" y="34"/>
                  </a:cubicBezTo>
                  <a:lnTo>
                    <a:pt x="1" y="34"/>
                  </a:lnTo>
                  <a:cubicBezTo>
                    <a:pt x="24" y="34"/>
                    <a:pt x="42" y="28"/>
                    <a:pt x="58" y="28"/>
                  </a:cubicBezTo>
                  <a:cubicBezTo>
                    <a:pt x="110" y="17"/>
                    <a:pt x="155" y="11"/>
                    <a:pt x="205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2"/>
            <p:cNvSpPr/>
            <p:nvPr/>
          </p:nvSpPr>
          <p:spPr>
            <a:xfrm flipH="1">
              <a:off x="986638" y="3596696"/>
              <a:ext cx="1707" cy="412"/>
            </a:xfrm>
            <a:custGeom>
              <a:avLst/>
              <a:gdLst/>
              <a:ahLst/>
              <a:cxnLst/>
              <a:rect l="l" t="t" r="r" b="b"/>
              <a:pathLst>
                <a:path w="58" h="14" extrusionOk="0">
                  <a:moveTo>
                    <a:pt x="57" y="1"/>
                  </a:moveTo>
                  <a:cubicBezTo>
                    <a:pt x="41" y="6"/>
                    <a:pt x="18" y="6"/>
                    <a:pt x="0" y="13"/>
                  </a:cubicBezTo>
                  <a:lnTo>
                    <a:pt x="0" y="13"/>
                  </a:lnTo>
                  <a:cubicBezTo>
                    <a:pt x="18" y="6"/>
                    <a:pt x="41" y="6"/>
                    <a:pt x="57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2"/>
            <p:cNvSpPr/>
            <p:nvPr/>
          </p:nvSpPr>
          <p:spPr>
            <a:xfrm flipH="1">
              <a:off x="994347" y="3598079"/>
              <a:ext cx="5208" cy="5031"/>
            </a:xfrm>
            <a:custGeom>
              <a:avLst/>
              <a:gdLst/>
              <a:ahLst/>
              <a:cxnLst/>
              <a:rect l="l" t="t" r="r" b="b"/>
              <a:pathLst>
                <a:path w="177" h="171" extrusionOk="0">
                  <a:moveTo>
                    <a:pt x="6" y="103"/>
                  </a:moveTo>
                  <a:cubicBezTo>
                    <a:pt x="1" y="124"/>
                    <a:pt x="13" y="153"/>
                    <a:pt x="29" y="171"/>
                  </a:cubicBezTo>
                  <a:lnTo>
                    <a:pt x="29" y="171"/>
                  </a:lnTo>
                  <a:lnTo>
                    <a:pt x="29" y="171"/>
                  </a:lnTo>
                  <a:cubicBezTo>
                    <a:pt x="13" y="153"/>
                    <a:pt x="1" y="124"/>
                    <a:pt x="6" y="103"/>
                  </a:cubicBezTo>
                  <a:close/>
                  <a:moveTo>
                    <a:pt x="177" y="0"/>
                  </a:moveTo>
                  <a:cubicBezTo>
                    <a:pt x="143" y="6"/>
                    <a:pt x="108" y="11"/>
                    <a:pt x="74" y="17"/>
                  </a:cubicBezTo>
                  <a:cubicBezTo>
                    <a:pt x="53" y="22"/>
                    <a:pt x="35" y="34"/>
                    <a:pt x="18" y="56"/>
                  </a:cubicBezTo>
                  <a:cubicBezTo>
                    <a:pt x="35" y="34"/>
                    <a:pt x="53" y="22"/>
                    <a:pt x="74" y="17"/>
                  </a:cubicBezTo>
                  <a:cubicBezTo>
                    <a:pt x="108" y="11"/>
                    <a:pt x="143" y="6"/>
                    <a:pt x="17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2"/>
            <p:cNvSpPr/>
            <p:nvPr/>
          </p:nvSpPr>
          <p:spPr>
            <a:xfrm flipH="1">
              <a:off x="993994" y="3611113"/>
              <a:ext cx="177" cy="2677"/>
            </a:xfrm>
            <a:custGeom>
              <a:avLst/>
              <a:gdLst/>
              <a:ahLst/>
              <a:cxnLst/>
              <a:rect l="l" t="t" r="r" b="b"/>
              <a:pathLst>
                <a:path w="6" h="91" extrusionOk="0">
                  <a:moveTo>
                    <a:pt x="0" y="1"/>
                  </a:moveTo>
                  <a:lnTo>
                    <a:pt x="0" y="91"/>
                  </a:lnTo>
                  <a:cubicBezTo>
                    <a:pt x="0" y="56"/>
                    <a:pt x="6" y="28"/>
                    <a:pt x="0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2"/>
            <p:cNvSpPr/>
            <p:nvPr/>
          </p:nvSpPr>
          <p:spPr>
            <a:xfrm flipH="1">
              <a:off x="1040805" y="3618292"/>
              <a:ext cx="3031" cy="1206"/>
            </a:xfrm>
            <a:custGeom>
              <a:avLst/>
              <a:gdLst/>
              <a:ahLst/>
              <a:cxnLst/>
              <a:rect l="l" t="t" r="r" b="b"/>
              <a:pathLst>
                <a:path w="103" h="41" extrusionOk="0">
                  <a:moveTo>
                    <a:pt x="18" y="1"/>
                  </a:moveTo>
                  <a:cubicBezTo>
                    <a:pt x="11" y="1"/>
                    <a:pt x="6" y="6"/>
                    <a:pt x="0" y="6"/>
                  </a:cubicBezTo>
                  <a:cubicBezTo>
                    <a:pt x="6" y="6"/>
                    <a:pt x="11" y="6"/>
                    <a:pt x="18" y="1"/>
                  </a:cubicBezTo>
                  <a:close/>
                  <a:moveTo>
                    <a:pt x="34" y="1"/>
                  </a:moveTo>
                  <a:cubicBezTo>
                    <a:pt x="63" y="1"/>
                    <a:pt x="86" y="17"/>
                    <a:pt x="102" y="40"/>
                  </a:cubicBezTo>
                  <a:cubicBezTo>
                    <a:pt x="92" y="17"/>
                    <a:pt x="63" y="1"/>
                    <a:pt x="3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2"/>
            <p:cNvSpPr/>
            <p:nvPr/>
          </p:nvSpPr>
          <p:spPr>
            <a:xfrm flipH="1">
              <a:off x="1096296" y="3624147"/>
              <a:ext cx="2736" cy="677"/>
            </a:xfrm>
            <a:custGeom>
              <a:avLst/>
              <a:gdLst/>
              <a:ahLst/>
              <a:cxnLst/>
              <a:rect l="l" t="t" r="r" b="b"/>
              <a:pathLst>
                <a:path w="93" h="23" extrusionOk="0">
                  <a:moveTo>
                    <a:pt x="46" y="1"/>
                  </a:moveTo>
                  <a:cubicBezTo>
                    <a:pt x="30" y="1"/>
                    <a:pt x="12" y="6"/>
                    <a:pt x="1" y="23"/>
                  </a:cubicBezTo>
                  <a:cubicBezTo>
                    <a:pt x="12" y="6"/>
                    <a:pt x="30" y="1"/>
                    <a:pt x="46" y="1"/>
                  </a:cubicBezTo>
                  <a:cubicBezTo>
                    <a:pt x="64" y="1"/>
                    <a:pt x="80" y="6"/>
                    <a:pt x="92" y="17"/>
                  </a:cubicBezTo>
                  <a:cubicBezTo>
                    <a:pt x="80" y="6"/>
                    <a:pt x="64" y="1"/>
                    <a:pt x="4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2"/>
            <p:cNvSpPr/>
            <p:nvPr/>
          </p:nvSpPr>
          <p:spPr>
            <a:xfrm flipH="1">
              <a:off x="1134103" y="3627795"/>
              <a:ext cx="6738" cy="5208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53" y="53"/>
                    <a:pt x="81" y="81"/>
                  </a:cubicBezTo>
                  <a:cubicBezTo>
                    <a:pt x="126" y="115"/>
                    <a:pt x="178" y="150"/>
                    <a:pt x="229" y="177"/>
                  </a:cubicBezTo>
                  <a:cubicBezTo>
                    <a:pt x="178" y="150"/>
                    <a:pt x="126" y="115"/>
                    <a:pt x="81" y="81"/>
                  </a:cubicBezTo>
                  <a:cubicBezTo>
                    <a:pt x="53" y="53"/>
                    <a:pt x="24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2"/>
            <p:cNvSpPr/>
            <p:nvPr/>
          </p:nvSpPr>
          <p:spPr>
            <a:xfrm flipH="1">
              <a:off x="1099826" y="3626324"/>
              <a:ext cx="206" cy="29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2"/>
            <p:cNvSpPr/>
            <p:nvPr/>
          </p:nvSpPr>
          <p:spPr>
            <a:xfrm flipH="1">
              <a:off x="1100003" y="3626324"/>
              <a:ext cx="177" cy="17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0"/>
                  </a:moveTo>
                  <a:cubicBezTo>
                    <a:pt x="6" y="6"/>
                    <a:pt x="0" y="6"/>
                    <a:pt x="0" y="6"/>
                  </a:cubicBez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2"/>
            <p:cNvSpPr/>
            <p:nvPr/>
          </p:nvSpPr>
          <p:spPr>
            <a:xfrm flipH="1">
              <a:off x="1099826" y="3626324"/>
              <a:ext cx="206" cy="17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2"/>
            <p:cNvSpPr/>
            <p:nvPr/>
          </p:nvSpPr>
          <p:spPr>
            <a:xfrm flipH="1">
              <a:off x="1004851" y="3626324"/>
              <a:ext cx="5737" cy="2883"/>
            </a:xfrm>
            <a:custGeom>
              <a:avLst/>
              <a:gdLst/>
              <a:ahLst/>
              <a:cxnLst/>
              <a:rect l="l" t="t" r="r" b="b"/>
              <a:pathLst>
                <a:path w="195" h="98" extrusionOk="0">
                  <a:moveTo>
                    <a:pt x="194" y="0"/>
                  </a:moveTo>
                  <a:cubicBezTo>
                    <a:pt x="132" y="35"/>
                    <a:pt x="69" y="69"/>
                    <a:pt x="1" y="97"/>
                  </a:cubicBezTo>
                  <a:cubicBezTo>
                    <a:pt x="69" y="69"/>
                    <a:pt x="132" y="35"/>
                    <a:pt x="194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2"/>
            <p:cNvSpPr/>
            <p:nvPr/>
          </p:nvSpPr>
          <p:spPr>
            <a:xfrm flipH="1">
              <a:off x="1017738" y="3627972"/>
              <a:ext cx="25097" cy="8886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23" y="0"/>
                  </a:moveTo>
                  <a:cubicBezTo>
                    <a:pt x="11" y="18"/>
                    <a:pt x="6" y="41"/>
                    <a:pt x="0" y="58"/>
                  </a:cubicBezTo>
                  <a:cubicBezTo>
                    <a:pt x="45" y="120"/>
                    <a:pt x="103" y="171"/>
                    <a:pt x="171" y="205"/>
                  </a:cubicBezTo>
                  <a:cubicBezTo>
                    <a:pt x="205" y="228"/>
                    <a:pt x="250" y="251"/>
                    <a:pt x="296" y="262"/>
                  </a:cubicBezTo>
                  <a:cubicBezTo>
                    <a:pt x="336" y="280"/>
                    <a:pt x="386" y="285"/>
                    <a:pt x="443" y="296"/>
                  </a:cubicBezTo>
                  <a:cubicBezTo>
                    <a:pt x="478" y="302"/>
                    <a:pt x="512" y="302"/>
                    <a:pt x="546" y="302"/>
                  </a:cubicBezTo>
                  <a:cubicBezTo>
                    <a:pt x="598" y="302"/>
                    <a:pt x="648" y="296"/>
                    <a:pt x="711" y="291"/>
                  </a:cubicBezTo>
                  <a:cubicBezTo>
                    <a:pt x="756" y="285"/>
                    <a:pt x="808" y="273"/>
                    <a:pt x="853" y="257"/>
                  </a:cubicBezTo>
                  <a:lnTo>
                    <a:pt x="853" y="257"/>
                  </a:lnTo>
                  <a:cubicBezTo>
                    <a:pt x="784" y="268"/>
                    <a:pt x="722" y="273"/>
                    <a:pt x="653" y="273"/>
                  </a:cubicBezTo>
                  <a:lnTo>
                    <a:pt x="637" y="273"/>
                  </a:lnTo>
                  <a:cubicBezTo>
                    <a:pt x="483" y="273"/>
                    <a:pt x="325" y="239"/>
                    <a:pt x="194" y="160"/>
                  </a:cubicBezTo>
                  <a:cubicBezTo>
                    <a:pt x="131" y="120"/>
                    <a:pt x="68" y="69"/>
                    <a:pt x="29" y="7"/>
                  </a:cubicBezTo>
                  <a:cubicBezTo>
                    <a:pt x="23" y="7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2"/>
            <p:cNvSpPr/>
            <p:nvPr/>
          </p:nvSpPr>
          <p:spPr>
            <a:xfrm flipH="1">
              <a:off x="1100474" y="3627972"/>
              <a:ext cx="5237" cy="5708"/>
            </a:xfrm>
            <a:custGeom>
              <a:avLst/>
              <a:gdLst/>
              <a:ahLst/>
              <a:cxnLst/>
              <a:rect l="l" t="t" r="r" b="b"/>
              <a:pathLst>
                <a:path w="178" h="194" extrusionOk="0">
                  <a:moveTo>
                    <a:pt x="178" y="0"/>
                  </a:moveTo>
                  <a:cubicBezTo>
                    <a:pt x="160" y="29"/>
                    <a:pt x="137" y="58"/>
                    <a:pt x="115" y="86"/>
                  </a:cubicBezTo>
                  <a:cubicBezTo>
                    <a:pt x="81" y="131"/>
                    <a:pt x="41" y="165"/>
                    <a:pt x="0" y="194"/>
                  </a:cubicBezTo>
                  <a:cubicBezTo>
                    <a:pt x="41" y="165"/>
                    <a:pt x="81" y="131"/>
                    <a:pt x="115" y="86"/>
                  </a:cubicBezTo>
                  <a:cubicBezTo>
                    <a:pt x="137" y="58"/>
                    <a:pt x="160" y="29"/>
                    <a:pt x="178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2"/>
            <p:cNvSpPr/>
            <p:nvPr/>
          </p:nvSpPr>
          <p:spPr>
            <a:xfrm flipH="1">
              <a:off x="1021063" y="3631650"/>
              <a:ext cx="2560" cy="206"/>
            </a:xfrm>
            <a:custGeom>
              <a:avLst/>
              <a:gdLst/>
              <a:ahLst/>
              <a:cxnLst/>
              <a:rect l="l" t="t" r="r" b="b"/>
              <a:pathLst>
                <a:path w="87" h="7" extrusionOk="0">
                  <a:moveTo>
                    <a:pt x="86" y="1"/>
                  </a:moveTo>
                  <a:cubicBezTo>
                    <a:pt x="58" y="1"/>
                    <a:pt x="29" y="6"/>
                    <a:pt x="0" y="6"/>
                  </a:cubicBezTo>
                  <a:cubicBezTo>
                    <a:pt x="29" y="6"/>
                    <a:pt x="58" y="6"/>
                    <a:pt x="8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2"/>
            <p:cNvSpPr/>
            <p:nvPr/>
          </p:nvSpPr>
          <p:spPr>
            <a:xfrm flipH="1">
              <a:off x="1011559" y="3629502"/>
              <a:ext cx="177" cy="2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2"/>
            <p:cNvSpPr/>
            <p:nvPr/>
          </p:nvSpPr>
          <p:spPr>
            <a:xfrm flipH="1">
              <a:off x="1011883" y="3629502"/>
              <a:ext cx="6561" cy="1854"/>
            </a:xfrm>
            <a:custGeom>
              <a:avLst/>
              <a:gdLst/>
              <a:ahLst/>
              <a:cxnLst/>
              <a:rect l="l" t="t" r="r" b="b"/>
              <a:pathLst>
                <a:path w="223" h="63" extrusionOk="0">
                  <a:moveTo>
                    <a:pt x="223" y="0"/>
                  </a:moveTo>
                  <a:cubicBezTo>
                    <a:pt x="154" y="29"/>
                    <a:pt x="75" y="45"/>
                    <a:pt x="0" y="63"/>
                  </a:cubicBezTo>
                  <a:lnTo>
                    <a:pt x="0" y="63"/>
                  </a:lnTo>
                  <a:cubicBezTo>
                    <a:pt x="75" y="45"/>
                    <a:pt x="154" y="29"/>
                    <a:pt x="22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2"/>
            <p:cNvSpPr/>
            <p:nvPr/>
          </p:nvSpPr>
          <p:spPr>
            <a:xfrm flipH="1">
              <a:off x="1097296" y="3629972"/>
              <a:ext cx="5208" cy="6414"/>
            </a:xfrm>
            <a:custGeom>
              <a:avLst/>
              <a:gdLst/>
              <a:ahLst/>
              <a:cxnLst/>
              <a:rect l="l" t="t" r="r" b="b"/>
              <a:pathLst>
                <a:path w="177" h="218" extrusionOk="0">
                  <a:moveTo>
                    <a:pt x="171" y="1"/>
                  </a:moveTo>
                  <a:cubicBezTo>
                    <a:pt x="124" y="86"/>
                    <a:pt x="69" y="160"/>
                    <a:pt x="0" y="217"/>
                  </a:cubicBezTo>
                  <a:cubicBezTo>
                    <a:pt x="34" y="194"/>
                    <a:pt x="62" y="166"/>
                    <a:pt x="85" y="144"/>
                  </a:cubicBezTo>
                  <a:cubicBezTo>
                    <a:pt x="108" y="115"/>
                    <a:pt x="130" y="92"/>
                    <a:pt x="153" y="63"/>
                  </a:cubicBezTo>
                  <a:cubicBezTo>
                    <a:pt x="159" y="47"/>
                    <a:pt x="171" y="35"/>
                    <a:pt x="176" y="18"/>
                  </a:cubicBezTo>
                  <a:cubicBezTo>
                    <a:pt x="176" y="13"/>
                    <a:pt x="171" y="7"/>
                    <a:pt x="17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2"/>
            <p:cNvSpPr/>
            <p:nvPr/>
          </p:nvSpPr>
          <p:spPr>
            <a:xfrm flipH="1">
              <a:off x="1028771" y="3630502"/>
              <a:ext cx="102832" cy="8356"/>
            </a:xfrm>
            <a:custGeom>
              <a:avLst/>
              <a:gdLst/>
              <a:ahLst/>
              <a:cxnLst/>
              <a:rect l="l" t="t" r="r" b="b"/>
              <a:pathLst>
                <a:path w="3495" h="284" extrusionOk="0">
                  <a:moveTo>
                    <a:pt x="1" y="131"/>
                  </a:moveTo>
                  <a:cubicBezTo>
                    <a:pt x="6" y="137"/>
                    <a:pt x="17" y="137"/>
                    <a:pt x="22" y="142"/>
                  </a:cubicBezTo>
                  <a:lnTo>
                    <a:pt x="22" y="142"/>
                  </a:lnTo>
                  <a:cubicBezTo>
                    <a:pt x="17" y="137"/>
                    <a:pt x="6" y="137"/>
                    <a:pt x="1" y="131"/>
                  </a:cubicBezTo>
                  <a:close/>
                  <a:moveTo>
                    <a:pt x="2824" y="17"/>
                  </a:moveTo>
                  <a:cubicBezTo>
                    <a:pt x="2796" y="58"/>
                    <a:pt x="2768" y="103"/>
                    <a:pt x="2734" y="142"/>
                  </a:cubicBezTo>
                  <a:cubicBezTo>
                    <a:pt x="2694" y="194"/>
                    <a:pt x="2648" y="239"/>
                    <a:pt x="2592" y="284"/>
                  </a:cubicBezTo>
                  <a:cubicBezTo>
                    <a:pt x="2648" y="239"/>
                    <a:pt x="2694" y="194"/>
                    <a:pt x="2734" y="142"/>
                  </a:cubicBezTo>
                  <a:cubicBezTo>
                    <a:pt x="2768" y="103"/>
                    <a:pt x="2796" y="58"/>
                    <a:pt x="2824" y="17"/>
                  </a:cubicBezTo>
                  <a:close/>
                  <a:moveTo>
                    <a:pt x="3410" y="0"/>
                  </a:moveTo>
                  <a:cubicBezTo>
                    <a:pt x="3432" y="11"/>
                    <a:pt x="3460" y="17"/>
                    <a:pt x="3495" y="29"/>
                  </a:cubicBezTo>
                  <a:cubicBezTo>
                    <a:pt x="3460" y="17"/>
                    <a:pt x="3432" y="11"/>
                    <a:pt x="341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2"/>
            <p:cNvSpPr/>
            <p:nvPr/>
          </p:nvSpPr>
          <p:spPr>
            <a:xfrm flipH="1">
              <a:off x="1111507" y="3634680"/>
              <a:ext cx="19448" cy="2854"/>
            </a:xfrm>
            <a:custGeom>
              <a:avLst/>
              <a:gdLst/>
              <a:ahLst/>
              <a:cxnLst/>
              <a:rect l="l" t="t" r="r" b="b"/>
              <a:pathLst>
                <a:path w="661" h="97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40"/>
                    <a:pt x="183" y="68"/>
                    <a:pt x="279" y="86"/>
                  </a:cubicBezTo>
                  <a:cubicBezTo>
                    <a:pt x="336" y="97"/>
                    <a:pt x="388" y="97"/>
                    <a:pt x="433" y="97"/>
                  </a:cubicBezTo>
                  <a:lnTo>
                    <a:pt x="501" y="97"/>
                  </a:lnTo>
                  <a:cubicBezTo>
                    <a:pt x="551" y="91"/>
                    <a:pt x="609" y="79"/>
                    <a:pt x="660" y="63"/>
                  </a:cubicBezTo>
                  <a:cubicBezTo>
                    <a:pt x="609" y="79"/>
                    <a:pt x="551" y="91"/>
                    <a:pt x="501" y="97"/>
                  </a:cubicBezTo>
                  <a:lnTo>
                    <a:pt x="433" y="97"/>
                  </a:lnTo>
                  <a:cubicBezTo>
                    <a:pt x="388" y="97"/>
                    <a:pt x="336" y="97"/>
                    <a:pt x="279" y="86"/>
                  </a:cubicBezTo>
                  <a:cubicBezTo>
                    <a:pt x="183" y="68"/>
                    <a:pt x="92" y="4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2"/>
            <p:cNvSpPr/>
            <p:nvPr/>
          </p:nvSpPr>
          <p:spPr>
            <a:xfrm flipH="1">
              <a:off x="1059017" y="3642212"/>
              <a:ext cx="18095" cy="50666"/>
            </a:xfrm>
            <a:custGeom>
              <a:avLst/>
              <a:gdLst/>
              <a:ahLst/>
              <a:cxnLst/>
              <a:rect l="l" t="t" r="r" b="b"/>
              <a:pathLst>
                <a:path w="615" h="1722" extrusionOk="0">
                  <a:moveTo>
                    <a:pt x="562" y="0"/>
                  </a:moveTo>
                  <a:cubicBezTo>
                    <a:pt x="541" y="0"/>
                    <a:pt x="517" y="11"/>
                    <a:pt x="507" y="28"/>
                  </a:cubicBezTo>
                  <a:cubicBezTo>
                    <a:pt x="523" y="22"/>
                    <a:pt x="546" y="11"/>
                    <a:pt x="562" y="0"/>
                  </a:cubicBezTo>
                  <a:close/>
                  <a:moveTo>
                    <a:pt x="1" y="108"/>
                  </a:moveTo>
                  <a:cubicBezTo>
                    <a:pt x="11" y="114"/>
                    <a:pt x="17" y="114"/>
                    <a:pt x="29" y="114"/>
                  </a:cubicBezTo>
                  <a:cubicBezTo>
                    <a:pt x="17" y="114"/>
                    <a:pt x="11" y="114"/>
                    <a:pt x="6" y="108"/>
                  </a:cubicBezTo>
                  <a:close/>
                  <a:moveTo>
                    <a:pt x="137" y="256"/>
                  </a:moveTo>
                  <a:lnTo>
                    <a:pt x="137" y="261"/>
                  </a:lnTo>
                  <a:lnTo>
                    <a:pt x="160" y="261"/>
                  </a:lnTo>
                  <a:cubicBezTo>
                    <a:pt x="148" y="261"/>
                    <a:pt x="142" y="261"/>
                    <a:pt x="137" y="256"/>
                  </a:cubicBezTo>
                  <a:close/>
                  <a:moveTo>
                    <a:pt x="483" y="205"/>
                  </a:moveTo>
                  <a:lnTo>
                    <a:pt x="478" y="221"/>
                  </a:lnTo>
                  <a:cubicBezTo>
                    <a:pt x="478" y="290"/>
                    <a:pt x="472" y="363"/>
                    <a:pt x="467" y="431"/>
                  </a:cubicBezTo>
                  <a:cubicBezTo>
                    <a:pt x="460" y="528"/>
                    <a:pt x="460" y="614"/>
                    <a:pt x="460" y="693"/>
                  </a:cubicBezTo>
                  <a:cubicBezTo>
                    <a:pt x="460" y="631"/>
                    <a:pt x="467" y="562"/>
                    <a:pt x="467" y="489"/>
                  </a:cubicBezTo>
                  <a:cubicBezTo>
                    <a:pt x="472" y="421"/>
                    <a:pt x="478" y="352"/>
                    <a:pt x="478" y="284"/>
                  </a:cubicBezTo>
                  <a:lnTo>
                    <a:pt x="483" y="273"/>
                  </a:lnTo>
                  <a:lnTo>
                    <a:pt x="478" y="273"/>
                  </a:lnTo>
                  <a:cubicBezTo>
                    <a:pt x="478" y="250"/>
                    <a:pt x="483" y="227"/>
                    <a:pt x="483" y="205"/>
                  </a:cubicBezTo>
                  <a:close/>
                  <a:moveTo>
                    <a:pt x="614" y="1659"/>
                  </a:moveTo>
                  <a:cubicBezTo>
                    <a:pt x="541" y="1682"/>
                    <a:pt x="404" y="1711"/>
                    <a:pt x="160" y="1716"/>
                  </a:cubicBezTo>
                  <a:cubicBezTo>
                    <a:pt x="200" y="1722"/>
                    <a:pt x="234" y="1722"/>
                    <a:pt x="273" y="1722"/>
                  </a:cubicBezTo>
                  <a:lnTo>
                    <a:pt x="365" y="1722"/>
                  </a:lnTo>
                  <a:cubicBezTo>
                    <a:pt x="433" y="1716"/>
                    <a:pt x="507" y="1698"/>
                    <a:pt x="569" y="1677"/>
                  </a:cubicBezTo>
                  <a:cubicBezTo>
                    <a:pt x="586" y="1677"/>
                    <a:pt x="603" y="1671"/>
                    <a:pt x="614" y="165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2"/>
            <p:cNvSpPr/>
            <p:nvPr/>
          </p:nvSpPr>
          <p:spPr>
            <a:xfrm flipH="1">
              <a:off x="1058194" y="3648244"/>
              <a:ext cx="17918" cy="44487"/>
            </a:xfrm>
            <a:custGeom>
              <a:avLst/>
              <a:gdLst/>
              <a:ahLst/>
              <a:cxnLst/>
              <a:rect l="l" t="t" r="r" b="b"/>
              <a:pathLst>
                <a:path w="609" h="1512" extrusionOk="0">
                  <a:moveTo>
                    <a:pt x="444" y="0"/>
                  </a:moveTo>
                  <a:cubicBezTo>
                    <a:pt x="410" y="11"/>
                    <a:pt x="376" y="22"/>
                    <a:pt x="342" y="27"/>
                  </a:cubicBezTo>
                  <a:cubicBezTo>
                    <a:pt x="313" y="34"/>
                    <a:pt x="279" y="40"/>
                    <a:pt x="250" y="45"/>
                  </a:cubicBezTo>
                  <a:cubicBezTo>
                    <a:pt x="239" y="45"/>
                    <a:pt x="228" y="51"/>
                    <a:pt x="216" y="51"/>
                  </a:cubicBezTo>
                  <a:cubicBezTo>
                    <a:pt x="188" y="51"/>
                    <a:pt x="153" y="56"/>
                    <a:pt x="126" y="56"/>
                  </a:cubicBezTo>
                  <a:lnTo>
                    <a:pt x="103" y="56"/>
                  </a:lnTo>
                  <a:cubicBezTo>
                    <a:pt x="97" y="221"/>
                    <a:pt x="92" y="386"/>
                    <a:pt x="80" y="556"/>
                  </a:cubicBezTo>
                  <a:cubicBezTo>
                    <a:pt x="69" y="675"/>
                    <a:pt x="58" y="795"/>
                    <a:pt x="46" y="914"/>
                  </a:cubicBezTo>
                  <a:cubicBezTo>
                    <a:pt x="35" y="1039"/>
                    <a:pt x="17" y="1170"/>
                    <a:pt x="1" y="1296"/>
                  </a:cubicBezTo>
                  <a:cubicBezTo>
                    <a:pt x="1" y="1312"/>
                    <a:pt x="1" y="1330"/>
                    <a:pt x="12" y="1341"/>
                  </a:cubicBezTo>
                  <a:cubicBezTo>
                    <a:pt x="6" y="1352"/>
                    <a:pt x="1" y="1364"/>
                    <a:pt x="1" y="1380"/>
                  </a:cubicBezTo>
                  <a:cubicBezTo>
                    <a:pt x="1" y="1409"/>
                    <a:pt x="6" y="1443"/>
                    <a:pt x="29" y="1466"/>
                  </a:cubicBezTo>
                  <a:cubicBezTo>
                    <a:pt x="51" y="1493"/>
                    <a:pt x="80" y="1500"/>
                    <a:pt x="114" y="1506"/>
                  </a:cubicBezTo>
                  <a:cubicBezTo>
                    <a:pt x="119" y="1511"/>
                    <a:pt x="119" y="1511"/>
                    <a:pt x="126" y="1511"/>
                  </a:cubicBezTo>
                  <a:cubicBezTo>
                    <a:pt x="370" y="1506"/>
                    <a:pt x="507" y="1477"/>
                    <a:pt x="580" y="1454"/>
                  </a:cubicBezTo>
                  <a:lnTo>
                    <a:pt x="586" y="1448"/>
                  </a:lnTo>
                  <a:cubicBezTo>
                    <a:pt x="597" y="1443"/>
                    <a:pt x="603" y="1432"/>
                    <a:pt x="609" y="1420"/>
                  </a:cubicBezTo>
                  <a:cubicBezTo>
                    <a:pt x="597" y="1414"/>
                    <a:pt x="586" y="1403"/>
                    <a:pt x="580" y="1391"/>
                  </a:cubicBezTo>
                  <a:cubicBezTo>
                    <a:pt x="557" y="1335"/>
                    <a:pt x="535" y="1283"/>
                    <a:pt x="518" y="1233"/>
                  </a:cubicBezTo>
                  <a:cubicBezTo>
                    <a:pt x="501" y="1159"/>
                    <a:pt x="483" y="1097"/>
                    <a:pt x="473" y="1023"/>
                  </a:cubicBezTo>
                  <a:cubicBezTo>
                    <a:pt x="449" y="903"/>
                    <a:pt x="438" y="777"/>
                    <a:pt x="433" y="653"/>
                  </a:cubicBezTo>
                  <a:cubicBezTo>
                    <a:pt x="426" y="601"/>
                    <a:pt x="426" y="546"/>
                    <a:pt x="426" y="488"/>
                  </a:cubicBezTo>
                  <a:cubicBezTo>
                    <a:pt x="426" y="409"/>
                    <a:pt x="426" y="323"/>
                    <a:pt x="433" y="226"/>
                  </a:cubicBezTo>
                  <a:cubicBezTo>
                    <a:pt x="438" y="158"/>
                    <a:pt x="444" y="85"/>
                    <a:pt x="444" y="16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2"/>
            <p:cNvSpPr/>
            <p:nvPr/>
          </p:nvSpPr>
          <p:spPr>
            <a:xfrm flipH="1">
              <a:off x="970426" y="3574335"/>
              <a:ext cx="170415" cy="71556"/>
            </a:xfrm>
            <a:custGeom>
              <a:avLst/>
              <a:gdLst/>
              <a:ahLst/>
              <a:cxnLst/>
              <a:rect l="l" t="t" r="r" b="b"/>
              <a:pathLst>
                <a:path w="5792" h="2432" extrusionOk="0">
                  <a:moveTo>
                    <a:pt x="331" y="398"/>
                  </a:moveTo>
                  <a:cubicBezTo>
                    <a:pt x="274" y="404"/>
                    <a:pt x="218" y="404"/>
                    <a:pt x="166" y="409"/>
                  </a:cubicBezTo>
                  <a:cubicBezTo>
                    <a:pt x="171" y="409"/>
                    <a:pt x="184" y="415"/>
                    <a:pt x="189" y="415"/>
                  </a:cubicBezTo>
                  <a:cubicBezTo>
                    <a:pt x="257" y="449"/>
                    <a:pt x="320" y="494"/>
                    <a:pt x="394" y="551"/>
                  </a:cubicBezTo>
                  <a:cubicBezTo>
                    <a:pt x="394" y="556"/>
                    <a:pt x="399" y="556"/>
                    <a:pt x="399" y="562"/>
                  </a:cubicBezTo>
                  <a:cubicBezTo>
                    <a:pt x="399" y="546"/>
                    <a:pt x="405" y="522"/>
                    <a:pt x="417" y="511"/>
                  </a:cubicBezTo>
                  <a:cubicBezTo>
                    <a:pt x="422" y="501"/>
                    <a:pt x="428" y="494"/>
                    <a:pt x="439" y="483"/>
                  </a:cubicBezTo>
                  <a:cubicBezTo>
                    <a:pt x="439" y="460"/>
                    <a:pt x="433" y="438"/>
                    <a:pt x="422" y="426"/>
                  </a:cubicBezTo>
                  <a:cubicBezTo>
                    <a:pt x="410" y="415"/>
                    <a:pt x="399" y="409"/>
                    <a:pt x="388" y="404"/>
                  </a:cubicBezTo>
                  <a:cubicBezTo>
                    <a:pt x="376" y="398"/>
                    <a:pt x="371" y="398"/>
                    <a:pt x="360" y="398"/>
                  </a:cubicBezTo>
                  <a:lnTo>
                    <a:pt x="349" y="398"/>
                  </a:lnTo>
                  <a:lnTo>
                    <a:pt x="331" y="404"/>
                  </a:lnTo>
                  <a:lnTo>
                    <a:pt x="331" y="398"/>
                  </a:lnTo>
                  <a:close/>
                  <a:moveTo>
                    <a:pt x="1388" y="1767"/>
                  </a:moveTo>
                  <a:lnTo>
                    <a:pt x="1388" y="1773"/>
                  </a:lnTo>
                  <a:lnTo>
                    <a:pt x="1382" y="1773"/>
                  </a:lnTo>
                  <a:cubicBezTo>
                    <a:pt x="1382" y="1773"/>
                    <a:pt x="1388" y="1773"/>
                    <a:pt x="1388" y="1767"/>
                  </a:cubicBezTo>
                  <a:close/>
                  <a:moveTo>
                    <a:pt x="5736" y="0"/>
                  </a:moveTo>
                  <a:cubicBezTo>
                    <a:pt x="5729" y="5"/>
                    <a:pt x="5723" y="11"/>
                    <a:pt x="5723" y="16"/>
                  </a:cubicBezTo>
                  <a:cubicBezTo>
                    <a:pt x="5707" y="85"/>
                    <a:pt x="5684" y="142"/>
                    <a:pt x="5661" y="194"/>
                  </a:cubicBezTo>
                  <a:cubicBezTo>
                    <a:pt x="5633" y="244"/>
                    <a:pt x="5605" y="284"/>
                    <a:pt x="5571" y="323"/>
                  </a:cubicBezTo>
                  <a:cubicBezTo>
                    <a:pt x="5536" y="357"/>
                    <a:pt x="5502" y="386"/>
                    <a:pt x="5463" y="415"/>
                  </a:cubicBezTo>
                  <a:cubicBezTo>
                    <a:pt x="5416" y="443"/>
                    <a:pt x="5371" y="466"/>
                    <a:pt x="5320" y="488"/>
                  </a:cubicBezTo>
                  <a:cubicBezTo>
                    <a:pt x="5251" y="506"/>
                    <a:pt x="5178" y="522"/>
                    <a:pt x="5104" y="528"/>
                  </a:cubicBezTo>
                  <a:lnTo>
                    <a:pt x="5065" y="528"/>
                  </a:lnTo>
                  <a:cubicBezTo>
                    <a:pt x="4996" y="528"/>
                    <a:pt x="4928" y="522"/>
                    <a:pt x="4860" y="506"/>
                  </a:cubicBezTo>
                  <a:cubicBezTo>
                    <a:pt x="4781" y="488"/>
                    <a:pt x="4706" y="466"/>
                    <a:pt x="4638" y="432"/>
                  </a:cubicBezTo>
                  <a:cubicBezTo>
                    <a:pt x="4616" y="420"/>
                    <a:pt x="4587" y="404"/>
                    <a:pt x="4564" y="391"/>
                  </a:cubicBezTo>
                  <a:cubicBezTo>
                    <a:pt x="4548" y="381"/>
                    <a:pt x="4530" y="375"/>
                    <a:pt x="4514" y="375"/>
                  </a:cubicBezTo>
                  <a:cubicBezTo>
                    <a:pt x="4496" y="375"/>
                    <a:pt x="4474" y="381"/>
                    <a:pt x="4462" y="398"/>
                  </a:cubicBezTo>
                  <a:cubicBezTo>
                    <a:pt x="4433" y="420"/>
                    <a:pt x="4422" y="460"/>
                    <a:pt x="4440" y="501"/>
                  </a:cubicBezTo>
                  <a:cubicBezTo>
                    <a:pt x="4480" y="585"/>
                    <a:pt x="4514" y="671"/>
                    <a:pt x="4542" y="750"/>
                  </a:cubicBezTo>
                  <a:cubicBezTo>
                    <a:pt x="4576" y="847"/>
                    <a:pt x="4593" y="931"/>
                    <a:pt x="4598" y="1017"/>
                  </a:cubicBezTo>
                  <a:cubicBezTo>
                    <a:pt x="4598" y="1068"/>
                    <a:pt x="4598" y="1107"/>
                    <a:pt x="4587" y="1154"/>
                  </a:cubicBezTo>
                  <a:cubicBezTo>
                    <a:pt x="4582" y="1182"/>
                    <a:pt x="4570" y="1204"/>
                    <a:pt x="4559" y="1233"/>
                  </a:cubicBezTo>
                  <a:cubicBezTo>
                    <a:pt x="4548" y="1256"/>
                    <a:pt x="4535" y="1272"/>
                    <a:pt x="4519" y="1296"/>
                  </a:cubicBezTo>
                  <a:cubicBezTo>
                    <a:pt x="4496" y="1312"/>
                    <a:pt x="4480" y="1330"/>
                    <a:pt x="4456" y="1346"/>
                  </a:cubicBezTo>
                  <a:cubicBezTo>
                    <a:pt x="4411" y="1375"/>
                    <a:pt x="4365" y="1398"/>
                    <a:pt x="4320" y="1414"/>
                  </a:cubicBezTo>
                  <a:cubicBezTo>
                    <a:pt x="4275" y="1427"/>
                    <a:pt x="4223" y="1437"/>
                    <a:pt x="4173" y="1443"/>
                  </a:cubicBezTo>
                  <a:lnTo>
                    <a:pt x="4155" y="1443"/>
                  </a:lnTo>
                  <a:cubicBezTo>
                    <a:pt x="4110" y="1443"/>
                    <a:pt x="4058" y="1437"/>
                    <a:pt x="4008" y="1427"/>
                  </a:cubicBezTo>
                  <a:cubicBezTo>
                    <a:pt x="3929" y="1409"/>
                    <a:pt x="3860" y="1380"/>
                    <a:pt x="3780" y="1346"/>
                  </a:cubicBezTo>
                  <a:cubicBezTo>
                    <a:pt x="3683" y="1296"/>
                    <a:pt x="3593" y="1233"/>
                    <a:pt x="3507" y="1154"/>
                  </a:cubicBezTo>
                  <a:cubicBezTo>
                    <a:pt x="3410" y="1068"/>
                    <a:pt x="3326" y="971"/>
                    <a:pt x="3258" y="869"/>
                  </a:cubicBezTo>
                  <a:cubicBezTo>
                    <a:pt x="3247" y="852"/>
                    <a:pt x="3223" y="841"/>
                    <a:pt x="3200" y="841"/>
                  </a:cubicBezTo>
                  <a:cubicBezTo>
                    <a:pt x="3166" y="841"/>
                    <a:pt x="3144" y="852"/>
                    <a:pt x="3127" y="876"/>
                  </a:cubicBezTo>
                  <a:cubicBezTo>
                    <a:pt x="3058" y="983"/>
                    <a:pt x="3008" y="1096"/>
                    <a:pt x="2962" y="1210"/>
                  </a:cubicBezTo>
                  <a:cubicBezTo>
                    <a:pt x="2933" y="1272"/>
                    <a:pt x="2906" y="1335"/>
                    <a:pt x="2872" y="1398"/>
                  </a:cubicBezTo>
                  <a:cubicBezTo>
                    <a:pt x="2831" y="1477"/>
                    <a:pt x="2791" y="1534"/>
                    <a:pt x="2746" y="1585"/>
                  </a:cubicBezTo>
                  <a:cubicBezTo>
                    <a:pt x="2718" y="1619"/>
                    <a:pt x="2689" y="1642"/>
                    <a:pt x="2655" y="1665"/>
                  </a:cubicBezTo>
                  <a:cubicBezTo>
                    <a:pt x="2621" y="1687"/>
                    <a:pt x="2592" y="1699"/>
                    <a:pt x="2558" y="1716"/>
                  </a:cubicBezTo>
                  <a:cubicBezTo>
                    <a:pt x="2513" y="1728"/>
                    <a:pt x="2463" y="1739"/>
                    <a:pt x="2411" y="1739"/>
                  </a:cubicBezTo>
                  <a:lnTo>
                    <a:pt x="2382" y="1744"/>
                  </a:lnTo>
                  <a:cubicBezTo>
                    <a:pt x="2343" y="1744"/>
                    <a:pt x="2308" y="1739"/>
                    <a:pt x="2269" y="1733"/>
                  </a:cubicBezTo>
                  <a:cubicBezTo>
                    <a:pt x="2229" y="1721"/>
                    <a:pt x="2195" y="1710"/>
                    <a:pt x="2156" y="1694"/>
                  </a:cubicBezTo>
                  <a:cubicBezTo>
                    <a:pt x="2109" y="1665"/>
                    <a:pt x="2070" y="1637"/>
                    <a:pt x="2025" y="1602"/>
                  </a:cubicBezTo>
                  <a:cubicBezTo>
                    <a:pt x="1973" y="1551"/>
                    <a:pt x="1922" y="1495"/>
                    <a:pt x="1876" y="1427"/>
                  </a:cubicBezTo>
                  <a:cubicBezTo>
                    <a:pt x="1826" y="1346"/>
                    <a:pt x="1786" y="1261"/>
                    <a:pt x="1752" y="1176"/>
                  </a:cubicBezTo>
                  <a:lnTo>
                    <a:pt x="1752" y="1165"/>
                  </a:lnTo>
                  <a:lnTo>
                    <a:pt x="1740" y="1136"/>
                  </a:lnTo>
                  <a:cubicBezTo>
                    <a:pt x="1740" y="1120"/>
                    <a:pt x="1734" y="1107"/>
                    <a:pt x="1723" y="1096"/>
                  </a:cubicBezTo>
                  <a:cubicBezTo>
                    <a:pt x="1712" y="1080"/>
                    <a:pt x="1700" y="1073"/>
                    <a:pt x="1684" y="1068"/>
                  </a:cubicBezTo>
                  <a:cubicBezTo>
                    <a:pt x="1678" y="1062"/>
                    <a:pt x="1666" y="1062"/>
                    <a:pt x="1655" y="1062"/>
                  </a:cubicBezTo>
                  <a:cubicBezTo>
                    <a:pt x="1632" y="1062"/>
                    <a:pt x="1610" y="1068"/>
                    <a:pt x="1598" y="1086"/>
                  </a:cubicBezTo>
                  <a:cubicBezTo>
                    <a:pt x="1524" y="1154"/>
                    <a:pt x="1451" y="1210"/>
                    <a:pt x="1377" y="1261"/>
                  </a:cubicBezTo>
                  <a:cubicBezTo>
                    <a:pt x="1291" y="1312"/>
                    <a:pt x="1212" y="1353"/>
                    <a:pt x="1133" y="1380"/>
                  </a:cubicBezTo>
                  <a:cubicBezTo>
                    <a:pt x="1076" y="1398"/>
                    <a:pt x="1024" y="1409"/>
                    <a:pt x="973" y="1414"/>
                  </a:cubicBezTo>
                  <a:lnTo>
                    <a:pt x="950" y="1414"/>
                  </a:lnTo>
                  <a:cubicBezTo>
                    <a:pt x="911" y="1414"/>
                    <a:pt x="871" y="1409"/>
                    <a:pt x="837" y="1403"/>
                  </a:cubicBezTo>
                  <a:cubicBezTo>
                    <a:pt x="792" y="1392"/>
                    <a:pt x="758" y="1380"/>
                    <a:pt x="717" y="1364"/>
                  </a:cubicBezTo>
                  <a:lnTo>
                    <a:pt x="717" y="1358"/>
                  </a:lnTo>
                  <a:cubicBezTo>
                    <a:pt x="701" y="1387"/>
                    <a:pt x="683" y="1414"/>
                    <a:pt x="666" y="1437"/>
                  </a:cubicBezTo>
                  <a:cubicBezTo>
                    <a:pt x="632" y="1489"/>
                    <a:pt x="598" y="1534"/>
                    <a:pt x="559" y="1568"/>
                  </a:cubicBezTo>
                  <a:cubicBezTo>
                    <a:pt x="417" y="1705"/>
                    <a:pt x="218" y="1796"/>
                    <a:pt x="1" y="1818"/>
                  </a:cubicBezTo>
                  <a:cubicBezTo>
                    <a:pt x="24" y="1847"/>
                    <a:pt x="53" y="1870"/>
                    <a:pt x="81" y="1898"/>
                  </a:cubicBezTo>
                  <a:cubicBezTo>
                    <a:pt x="126" y="1932"/>
                    <a:pt x="178" y="1967"/>
                    <a:pt x="229" y="1994"/>
                  </a:cubicBezTo>
                  <a:cubicBezTo>
                    <a:pt x="257" y="2012"/>
                    <a:pt x="286" y="2028"/>
                    <a:pt x="315" y="2040"/>
                  </a:cubicBezTo>
                  <a:cubicBezTo>
                    <a:pt x="320" y="2046"/>
                    <a:pt x="331" y="2046"/>
                    <a:pt x="336" y="2051"/>
                  </a:cubicBezTo>
                  <a:cubicBezTo>
                    <a:pt x="428" y="2091"/>
                    <a:pt x="519" y="2119"/>
                    <a:pt x="615" y="2137"/>
                  </a:cubicBezTo>
                  <a:cubicBezTo>
                    <a:pt x="672" y="2148"/>
                    <a:pt x="724" y="2148"/>
                    <a:pt x="769" y="2148"/>
                  </a:cubicBezTo>
                  <a:lnTo>
                    <a:pt x="837" y="2148"/>
                  </a:lnTo>
                  <a:cubicBezTo>
                    <a:pt x="887" y="2142"/>
                    <a:pt x="945" y="2130"/>
                    <a:pt x="996" y="2114"/>
                  </a:cubicBezTo>
                  <a:cubicBezTo>
                    <a:pt x="1013" y="2108"/>
                    <a:pt x="1031" y="2103"/>
                    <a:pt x="1047" y="2096"/>
                  </a:cubicBezTo>
                  <a:cubicBezTo>
                    <a:pt x="1092" y="2080"/>
                    <a:pt x="1138" y="2057"/>
                    <a:pt x="1183" y="2028"/>
                  </a:cubicBezTo>
                  <a:cubicBezTo>
                    <a:pt x="1189" y="2022"/>
                    <a:pt x="1189" y="2017"/>
                    <a:pt x="1194" y="2017"/>
                  </a:cubicBezTo>
                  <a:cubicBezTo>
                    <a:pt x="1235" y="1988"/>
                    <a:pt x="1275" y="1954"/>
                    <a:pt x="1309" y="1909"/>
                  </a:cubicBezTo>
                  <a:cubicBezTo>
                    <a:pt x="1331" y="1881"/>
                    <a:pt x="1354" y="1852"/>
                    <a:pt x="1372" y="1823"/>
                  </a:cubicBezTo>
                  <a:cubicBezTo>
                    <a:pt x="1377" y="1807"/>
                    <a:pt x="1388" y="1784"/>
                    <a:pt x="1399" y="1767"/>
                  </a:cubicBezTo>
                  <a:lnTo>
                    <a:pt x="1393" y="1767"/>
                  </a:lnTo>
                  <a:cubicBezTo>
                    <a:pt x="1406" y="1755"/>
                    <a:pt x="1411" y="1739"/>
                    <a:pt x="1417" y="1728"/>
                  </a:cubicBezTo>
                  <a:cubicBezTo>
                    <a:pt x="1417" y="1728"/>
                    <a:pt x="1417" y="1721"/>
                    <a:pt x="1422" y="1716"/>
                  </a:cubicBezTo>
                  <a:cubicBezTo>
                    <a:pt x="1433" y="1699"/>
                    <a:pt x="1451" y="1694"/>
                    <a:pt x="1467" y="1694"/>
                  </a:cubicBezTo>
                  <a:cubicBezTo>
                    <a:pt x="1485" y="1694"/>
                    <a:pt x="1501" y="1699"/>
                    <a:pt x="1513" y="1710"/>
                  </a:cubicBezTo>
                  <a:cubicBezTo>
                    <a:pt x="1519" y="1716"/>
                    <a:pt x="1519" y="1716"/>
                    <a:pt x="1519" y="1721"/>
                  </a:cubicBezTo>
                  <a:cubicBezTo>
                    <a:pt x="1582" y="1852"/>
                    <a:pt x="1637" y="1960"/>
                    <a:pt x="1695" y="2051"/>
                  </a:cubicBezTo>
                  <a:cubicBezTo>
                    <a:pt x="1757" y="2119"/>
                    <a:pt x="1826" y="2187"/>
                    <a:pt x="1899" y="2256"/>
                  </a:cubicBezTo>
                  <a:cubicBezTo>
                    <a:pt x="1985" y="2324"/>
                    <a:pt x="2070" y="2376"/>
                    <a:pt x="2167" y="2415"/>
                  </a:cubicBezTo>
                  <a:cubicBezTo>
                    <a:pt x="2177" y="2421"/>
                    <a:pt x="2183" y="2421"/>
                    <a:pt x="2195" y="2421"/>
                  </a:cubicBezTo>
                  <a:cubicBezTo>
                    <a:pt x="2240" y="2426"/>
                    <a:pt x="2280" y="2432"/>
                    <a:pt x="2319" y="2432"/>
                  </a:cubicBezTo>
                  <a:lnTo>
                    <a:pt x="2382" y="2432"/>
                  </a:lnTo>
                  <a:cubicBezTo>
                    <a:pt x="2445" y="2421"/>
                    <a:pt x="2502" y="2410"/>
                    <a:pt x="2565" y="2387"/>
                  </a:cubicBezTo>
                  <a:cubicBezTo>
                    <a:pt x="2576" y="2387"/>
                    <a:pt x="2587" y="2381"/>
                    <a:pt x="2599" y="2376"/>
                  </a:cubicBezTo>
                  <a:cubicBezTo>
                    <a:pt x="2621" y="2369"/>
                    <a:pt x="2644" y="2358"/>
                    <a:pt x="2667" y="2347"/>
                  </a:cubicBezTo>
                  <a:cubicBezTo>
                    <a:pt x="2667" y="2347"/>
                    <a:pt x="2667" y="2342"/>
                    <a:pt x="2673" y="2335"/>
                  </a:cubicBezTo>
                  <a:cubicBezTo>
                    <a:pt x="2683" y="2318"/>
                    <a:pt x="2707" y="2307"/>
                    <a:pt x="2728" y="2307"/>
                  </a:cubicBezTo>
                  <a:lnTo>
                    <a:pt x="2746" y="2307"/>
                  </a:lnTo>
                  <a:cubicBezTo>
                    <a:pt x="2757" y="2301"/>
                    <a:pt x="2769" y="2290"/>
                    <a:pt x="2786" y="2284"/>
                  </a:cubicBezTo>
                  <a:cubicBezTo>
                    <a:pt x="2809" y="2267"/>
                    <a:pt x="2825" y="2256"/>
                    <a:pt x="2848" y="2239"/>
                  </a:cubicBezTo>
                  <a:cubicBezTo>
                    <a:pt x="2872" y="2227"/>
                    <a:pt x="2888" y="2211"/>
                    <a:pt x="2906" y="2193"/>
                  </a:cubicBezTo>
                  <a:cubicBezTo>
                    <a:pt x="2962" y="2148"/>
                    <a:pt x="3008" y="2103"/>
                    <a:pt x="3048" y="2051"/>
                  </a:cubicBezTo>
                  <a:cubicBezTo>
                    <a:pt x="3082" y="2012"/>
                    <a:pt x="3110" y="1967"/>
                    <a:pt x="3138" y="1926"/>
                  </a:cubicBezTo>
                  <a:cubicBezTo>
                    <a:pt x="3144" y="1904"/>
                    <a:pt x="3155" y="1886"/>
                    <a:pt x="3166" y="1864"/>
                  </a:cubicBezTo>
                  <a:cubicBezTo>
                    <a:pt x="3172" y="1852"/>
                    <a:pt x="3178" y="1841"/>
                    <a:pt x="3184" y="1830"/>
                  </a:cubicBezTo>
                  <a:cubicBezTo>
                    <a:pt x="3200" y="1784"/>
                    <a:pt x="3218" y="1733"/>
                    <a:pt x="3229" y="1682"/>
                  </a:cubicBezTo>
                  <a:cubicBezTo>
                    <a:pt x="3234" y="1647"/>
                    <a:pt x="3234" y="1613"/>
                    <a:pt x="3234" y="1579"/>
                  </a:cubicBezTo>
                  <a:cubicBezTo>
                    <a:pt x="3234" y="1563"/>
                    <a:pt x="3240" y="1545"/>
                    <a:pt x="3252" y="1534"/>
                  </a:cubicBezTo>
                  <a:cubicBezTo>
                    <a:pt x="3258" y="1529"/>
                    <a:pt x="3268" y="1523"/>
                    <a:pt x="3274" y="1517"/>
                  </a:cubicBezTo>
                  <a:cubicBezTo>
                    <a:pt x="3286" y="1506"/>
                    <a:pt x="3292" y="1506"/>
                    <a:pt x="3297" y="1500"/>
                  </a:cubicBezTo>
                  <a:cubicBezTo>
                    <a:pt x="3303" y="1500"/>
                    <a:pt x="3308" y="1495"/>
                    <a:pt x="3315" y="1495"/>
                  </a:cubicBezTo>
                  <a:lnTo>
                    <a:pt x="3331" y="1495"/>
                  </a:lnTo>
                  <a:cubicBezTo>
                    <a:pt x="3360" y="1495"/>
                    <a:pt x="3389" y="1511"/>
                    <a:pt x="3399" y="1534"/>
                  </a:cubicBezTo>
                  <a:cubicBezTo>
                    <a:pt x="3405" y="1540"/>
                    <a:pt x="3405" y="1545"/>
                    <a:pt x="3410" y="1557"/>
                  </a:cubicBezTo>
                  <a:cubicBezTo>
                    <a:pt x="3417" y="1579"/>
                    <a:pt x="3423" y="1597"/>
                    <a:pt x="3428" y="1619"/>
                  </a:cubicBezTo>
                  <a:cubicBezTo>
                    <a:pt x="3444" y="1665"/>
                    <a:pt x="3468" y="1705"/>
                    <a:pt x="3491" y="1739"/>
                  </a:cubicBezTo>
                  <a:cubicBezTo>
                    <a:pt x="3513" y="1767"/>
                    <a:pt x="3536" y="1796"/>
                    <a:pt x="3570" y="1823"/>
                  </a:cubicBezTo>
                  <a:cubicBezTo>
                    <a:pt x="3604" y="1852"/>
                    <a:pt x="3638" y="1875"/>
                    <a:pt x="3672" y="1892"/>
                  </a:cubicBezTo>
                  <a:lnTo>
                    <a:pt x="3678" y="1892"/>
                  </a:lnTo>
                  <a:cubicBezTo>
                    <a:pt x="3690" y="1898"/>
                    <a:pt x="3706" y="1904"/>
                    <a:pt x="3724" y="1909"/>
                  </a:cubicBezTo>
                  <a:cubicBezTo>
                    <a:pt x="3746" y="1920"/>
                    <a:pt x="3774" y="1926"/>
                    <a:pt x="3809" y="1938"/>
                  </a:cubicBezTo>
                  <a:lnTo>
                    <a:pt x="3819" y="1938"/>
                  </a:lnTo>
                  <a:cubicBezTo>
                    <a:pt x="3826" y="1938"/>
                    <a:pt x="3832" y="1943"/>
                    <a:pt x="3837" y="1943"/>
                  </a:cubicBezTo>
                  <a:cubicBezTo>
                    <a:pt x="3894" y="1949"/>
                    <a:pt x="3939" y="1954"/>
                    <a:pt x="3984" y="1954"/>
                  </a:cubicBezTo>
                  <a:cubicBezTo>
                    <a:pt x="4013" y="1954"/>
                    <a:pt x="4042" y="1949"/>
                    <a:pt x="4070" y="1949"/>
                  </a:cubicBezTo>
                  <a:lnTo>
                    <a:pt x="4087" y="1949"/>
                  </a:lnTo>
                  <a:cubicBezTo>
                    <a:pt x="4110" y="1943"/>
                    <a:pt x="4139" y="1943"/>
                    <a:pt x="4160" y="1938"/>
                  </a:cubicBezTo>
                  <a:cubicBezTo>
                    <a:pt x="4235" y="1920"/>
                    <a:pt x="4314" y="1904"/>
                    <a:pt x="4383" y="1875"/>
                  </a:cubicBezTo>
                  <a:lnTo>
                    <a:pt x="4394" y="1875"/>
                  </a:lnTo>
                  <a:cubicBezTo>
                    <a:pt x="4399" y="1870"/>
                    <a:pt x="4406" y="1870"/>
                    <a:pt x="4411" y="1870"/>
                  </a:cubicBezTo>
                  <a:cubicBezTo>
                    <a:pt x="4417" y="1864"/>
                    <a:pt x="4422" y="1864"/>
                    <a:pt x="4428" y="1864"/>
                  </a:cubicBezTo>
                  <a:cubicBezTo>
                    <a:pt x="4496" y="1836"/>
                    <a:pt x="4559" y="1802"/>
                    <a:pt x="4621" y="1767"/>
                  </a:cubicBezTo>
                  <a:cubicBezTo>
                    <a:pt x="4645" y="1750"/>
                    <a:pt x="4672" y="1733"/>
                    <a:pt x="4695" y="1716"/>
                  </a:cubicBezTo>
                  <a:cubicBezTo>
                    <a:pt x="4724" y="1699"/>
                    <a:pt x="4752" y="1676"/>
                    <a:pt x="4781" y="1653"/>
                  </a:cubicBezTo>
                  <a:cubicBezTo>
                    <a:pt x="4808" y="1626"/>
                    <a:pt x="4837" y="1597"/>
                    <a:pt x="4865" y="1568"/>
                  </a:cubicBezTo>
                  <a:cubicBezTo>
                    <a:pt x="4894" y="1534"/>
                    <a:pt x="4910" y="1506"/>
                    <a:pt x="4934" y="1472"/>
                  </a:cubicBezTo>
                  <a:cubicBezTo>
                    <a:pt x="4939" y="1461"/>
                    <a:pt x="4939" y="1448"/>
                    <a:pt x="4945" y="1443"/>
                  </a:cubicBezTo>
                  <a:cubicBezTo>
                    <a:pt x="4957" y="1421"/>
                    <a:pt x="4968" y="1398"/>
                    <a:pt x="4973" y="1375"/>
                  </a:cubicBezTo>
                  <a:cubicBezTo>
                    <a:pt x="4979" y="1364"/>
                    <a:pt x="4979" y="1353"/>
                    <a:pt x="4985" y="1341"/>
                  </a:cubicBezTo>
                  <a:lnTo>
                    <a:pt x="4985" y="1251"/>
                  </a:lnTo>
                  <a:lnTo>
                    <a:pt x="4985" y="1227"/>
                  </a:lnTo>
                  <a:cubicBezTo>
                    <a:pt x="4979" y="1204"/>
                    <a:pt x="4973" y="1182"/>
                    <a:pt x="4968" y="1165"/>
                  </a:cubicBezTo>
                  <a:cubicBezTo>
                    <a:pt x="4957" y="1136"/>
                    <a:pt x="4939" y="1107"/>
                    <a:pt x="4923" y="1080"/>
                  </a:cubicBezTo>
                  <a:cubicBezTo>
                    <a:pt x="4889" y="1039"/>
                    <a:pt x="4860" y="1005"/>
                    <a:pt x="4831" y="978"/>
                  </a:cubicBezTo>
                  <a:cubicBezTo>
                    <a:pt x="4815" y="960"/>
                    <a:pt x="4803" y="931"/>
                    <a:pt x="4808" y="910"/>
                  </a:cubicBezTo>
                  <a:lnTo>
                    <a:pt x="4808" y="886"/>
                  </a:lnTo>
                  <a:cubicBezTo>
                    <a:pt x="4815" y="881"/>
                    <a:pt x="4820" y="869"/>
                    <a:pt x="4820" y="863"/>
                  </a:cubicBezTo>
                  <a:cubicBezTo>
                    <a:pt x="4837" y="841"/>
                    <a:pt x="4855" y="829"/>
                    <a:pt x="4876" y="824"/>
                  </a:cubicBezTo>
                  <a:cubicBezTo>
                    <a:pt x="4910" y="818"/>
                    <a:pt x="4945" y="813"/>
                    <a:pt x="4979" y="807"/>
                  </a:cubicBezTo>
                  <a:cubicBezTo>
                    <a:pt x="5002" y="807"/>
                    <a:pt x="5020" y="801"/>
                    <a:pt x="5036" y="801"/>
                  </a:cubicBezTo>
                  <a:cubicBezTo>
                    <a:pt x="5088" y="790"/>
                    <a:pt x="5133" y="784"/>
                    <a:pt x="5183" y="773"/>
                  </a:cubicBezTo>
                  <a:cubicBezTo>
                    <a:pt x="5201" y="766"/>
                    <a:pt x="5224" y="766"/>
                    <a:pt x="5240" y="761"/>
                  </a:cubicBezTo>
                  <a:cubicBezTo>
                    <a:pt x="5314" y="745"/>
                    <a:pt x="5388" y="727"/>
                    <a:pt x="5463" y="705"/>
                  </a:cubicBezTo>
                  <a:cubicBezTo>
                    <a:pt x="5474" y="698"/>
                    <a:pt x="5490" y="693"/>
                    <a:pt x="5508" y="687"/>
                  </a:cubicBezTo>
                  <a:cubicBezTo>
                    <a:pt x="5547" y="671"/>
                    <a:pt x="5576" y="653"/>
                    <a:pt x="5610" y="630"/>
                  </a:cubicBezTo>
                  <a:cubicBezTo>
                    <a:pt x="5616" y="630"/>
                    <a:pt x="5621" y="625"/>
                    <a:pt x="5626" y="619"/>
                  </a:cubicBezTo>
                  <a:cubicBezTo>
                    <a:pt x="5633" y="614"/>
                    <a:pt x="5639" y="614"/>
                    <a:pt x="5639" y="608"/>
                  </a:cubicBezTo>
                  <a:cubicBezTo>
                    <a:pt x="5667" y="591"/>
                    <a:pt x="5684" y="569"/>
                    <a:pt x="5707" y="551"/>
                  </a:cubicBezTo>
                  <a:cubicBezTo>
                    <a:pt x="5718" y="528"/>
                    <a:pt x="5729" y="511"/>
                    <a:pt x="5741" y="494"/>
                  </a:cubicBezTo>
                  <a:cubicBezTo>
                    <a:pt x="5746" y="488"/>
                    <a:pt x="5746" y="477"/>
                    <a:pt x="5752" y="472"/>
                  </a:cubicBezTo>
                  <a:cubicBezTo>
                    <a:pt x="5757" y="460"/>
                    <a:pt x="5763" y="443"/>
                    <a:pt x="5770" y="432"/>
                  </a:cubicBezTo>
                  <a:cubicBezTo>
                    <a:pt x="5775" y="409"/>
                    <a:pt x="5781" y="391"/>
                    <a:pt x="5786" y="370"/>
                  </a:cubicBezTo>
                  <a:cubicBezTo>
                    <a:pt x="5786" y="346"/>
                    <a:pt x="5791" y="323"/>
                    <a:pt x="5791" y="307"/>
                  </a:cubicBezTo>
                  <a:lnTo>
                    <a:pt x="5791" y="210"/>
                  </a:lnTo>
                  <a:cubicBezTo>
                    <a:pt x="5786" y="187"/>
                    <a:pt x="5786" y="170"/>
                    <a:pt x="5781" y="147"/>
                  </a:cubicBezTo>
                  <a:cubicBezTo>
                    <a:pt x="5775" y="108"/>
                    <a:pt x="5763" y="74"/>
                    <a:pt x="5752" y="40"/>
                  </a:cubicBezTo>
                  <a:cubicBezTo>
                    <a:pt x="5746" y="29"/>
                    <a:pt x="5741" y="11"/>
                    <a:pt x="573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2"/>
            <p:cNvSpPr/>
            <p:nvPr/>
          </p:nvSpPr>
          <p:spPr>
            <a:xfrm flipH="1">
              <a:off x="964247" y="3484508"/>
              <a:ext cx="217521" cy="209106"/>
            </a:xfrm>
            <a:custGeom>
              <a:avLst/>
              <a:gdLst/>
              <a:ahLst/>
              <a:cxnLst/>
              <a:rect l="l" t="t" r="r" b="b"/>
              <a:pathLst>
                <a:path w="7393" h="7107" extrusionOk="0">
                  <a:moveTo>
                    <a:pt x="722" y="3701"/>
                  </a:moveTo>
                  <a:cubicBezTo>
                    <a:pt x="725" y="3702"/>
                    <a:pt x="727" y="3703"/>
                    <a:pt x="730" y="3704"/>
                  </a:cubicBezTo>
                  <a:lnTo>
                    <a:pt x="730" y="3704"/>
                  </a:lnTo>
                  <a:lnTo>
                    <a:pt x="728" y="3701"/>
                  </a:lnTo>
                  <a:close/>
                  <a:moveTo>
                    <a:pt x="2779" y="4820"/>
                  </a:moveTo>
                  <a:lnTo>
                    <a:pt x="2779" y="4826"/>
                  </a:lnTo>
                  <a:lnTo>
                    <a:pt x="2784" y="4820"/>
                  </a:lnTo>
                  <a:close/>
                  <a:moveTo>
                    <a:pt x="3899" y="171"/>
                  </a:moveTo>
                  <a:cubicBezTo>
                    <a:pt x="3938" y="171"/>
                    <a:pt x="3978" y="178"/>
                    <a:pt x="4017" y="184"/>
                  </a:cubicBezTo>
                  <a:cubicBezTo>
                    <a:pt x="4069" y="195"/>
                    <a:pt x="4114" y="212"/>
                    <a:pt x="4160" y="229"/>
                  </a:cubicBezTo>
                  <a:cubicBezTo>
                    <a:pt x="4205" y="252"/>
                    <a:pt x="4256" y="286"/>
                    <a:pt x="4302" y="320"/>
                  </a:cubicBezTo>
                  <a:cubicBezTo>
                    <a:pt x="4358" y="371"/>
                    <a:pt x="4404" y="422"/>
                    <a:pt x="4444" y="478"/>
                  </a:cubicBezTo>
                  <a:cubicBezTo>
                    <a:pt x="4473" y="519"/>
                    <a:pt x="4489" y="553"/>
                    <a:pt x="4507" y="593"/>
                  </a:cubicBezTo>
                  <a:cubicBezTo>
                    <a:pt x="4541" y="695"/>
                    <a:pt x="4557" y="808"/>
                    <a:pt x="4569" y="928"/>
                  </a:cubicBezTo>
                  <a:cubicBezTo>
                    <a:pt x="4575" y="979"/>
                    <a:pt x="4580" y="1036"/>
                    <a:pt x="4591" y="1086"/>
                  </a:cubicBezTo>
                  <a:cubicBezTo>
                    <a:pt x="4597" y="1138"/>
                    <a:pt x="4614" y="1183"/>
                    <a:pt x="4638" y="1246"/>
                  </a:cubicBezTo>
                  <a:cubicBezTo>
                    <a:pt x="4643" y="1262"/>
                    <a:pt x="4649" y="1280"/>
                    <a:pt x="4665" y="1309"/>
                  </a:cubicBezTo>
                  <a:lnTo>
                    <a:pt x="4672" y="1320"/>
                  </a:lnTo>
                  <a:cubicBezTo>
                    <a:pt x="4683" y="1337"/>
                    <a:pt x="4688" y="1348"/>
                    <a:pt x="4699" y="1365"/>
                  </a:cubicBezTo>
                  <a:lnTo>
                    <a:pt x="4706" y="1382"/>
                  </a:lnTo>
                  <a:cubicBezTo>
                    <a:pt x="4711" y="1393"/>
                    <a:pt x="4722" y="1411"/>
                    <a:pt x="4733" y="1427"/>
                  </a:cubicBezTo>
                  <a:cubicBezTo>
                    <a:pt x="4751" y="1445"/>
                    <a:pt x="4780" y="1456"/>
                    <a:pt x="4808" y="1456"/>
                  </a:cubicBezTo>
                  <a:cubicBezTo>
                    <a:pt x="4825" y="1456"/>
                    <a:pt x="4842" y="1456"/>
                    <a:pt x="4859" y="1445"/>
                  </a:cubicBezTo>
                  <a:cubicBezTo>
                    <a:pt x="4864" y="1440"/>
                    <a:pt x="4876" y="1427"/>
                    <a:pt x="4887" y="1422"/>
                  </a:cubicBezTo>
                  <a:lnTo>
                    <a:pt x="4898" y="1411"/>
                  </a:lnTo>
                  <a:cubicBezTo>
                    <a:pt x="4921" y="1399"/>
                    <a:pt x="4938" y="1388"/>
                    <a:pt x="4961" y="1382"/>
                  </a:cubicBezTo>
                  <a:cubicBezTo>
                    <a:pt x="4984" y="1372"/>
                    <a:pt x="5013" y="1365"/>
                    <a:pt x="5035" y="1359"/>
                  </a:cubicBezTo>
                  <a:cubicBezTo>
                    <a:pt x="5058" y="1354"/>
                    <a:pt x="5086" y="1343"/>
                    <a:pt x="5108" y="1337"/>
                  </a:cubicBezTo>
                  <a:cubicBezTo>
                    <a:pt x="5149" y="1320"/>
                    <a:pt x="5194" y="1309"/>
                    <a:pt x="5234" y="1291"/>
                  </a:cubicBezTo>
                  <a:lnTo>
                    <a:pt x="5285" y="1275"/>
                  </a:lnTo>
                  <a:cubicBezTo>
                    <a:pt x="5370" y="1241"/>
                    <a:pt x="5478" y="1206"/>
                    <a:pt x="5603" y="1189"/>
                  </a:cubicBezTo>
                  <a:lnTo>
                    <a:pt x="5654" y="1189"/>
                  </a:lnTo>
                  <a:cubicBezTo>
                    <a:pt x="5688" y="1189"/>
                    <a:pt x="5729" y="1189"/>
                    <a:pt x="5774" y="1194"/>
                  </a:cubicBezTo>
                  <a:cubicBezTo>
                    <a:pt x="5831" y="1212"/>
                    <a:pt x="5887" y="1228"/>
                    <a:pt x="5939" y="1251"/>
                  </a:cubicBezTo>
                  <a:cubicBezTo>
                    <a:pt x="5984" y="1275"/>
                    <a:pt x="6023" y="1297"/>
                    <a:pt x="6063" y="1331"/>
                  </a:cubicBezTo>
                  <a:cubicBezTo>
                    <a:pt x="6091" y="1354"/>
                    <a:pt x="6120" y="1382"/>
                    <a:pt x="6143" y="1411"/>
                  </a:cubicBezTo>
                  <a:cubicBezTo>
                    <a:pt x="6160" y="1440"/>
                    <a:pt x="6177" y="1474"/>
                    <a:pt x="6194" y="1508"/>
                  </a:cubicBezTo>
                  <a:cubicBezTo>
                    <a:pt x="6206" y="1547"/>
                    <a:pt x="6211" y="1582"/>
                    <a:pt x="6222" y="1621"/>
                  </a:cubicBezTo>
                  <a:cubicBezTo>
                    <a:pt x="6222" y="1666"/>
                    <a:pt x="6222" y="1700"/>
                    <a:pt x="6217" y="1740"/>
                  </a:cubicBezTo>
                  <a:cubicBezTo>
                    <a:pt x="6211" y="1768"/>
                    <a:pt x="6199" y="1802"/>
                    <a:pt x="6188" y="1831"/>
                  </a:cubicBezTo>
                  <a:cubicBezTo>
                    <a:pt x="6143" y="1917"/>
                    <a:pt x="6081" y="1996"/>
                    <a:pt x="6018" y="2075"/>
                  </a:cubicBezTo>
                  <a:lnTo>
                    <a:pt x="5978" y="2122"/>
                  </a:lnTo>
                  <a:cubicBezTo>
                    <a:pt x="5933" y="2172"/>
                    <a:pt x="5905" y="2217"/>
                    <a:pt x="5876" y="2263"/>
                  </a:cubicBezTo>
                  <a:cubicBezTo>
                    <a:pt x="5858" y="2292"/>
                    <a:pt x="5847" y="2314"/>
                    <a:pt x="5836" y="2343"/>
                  </a:cubicBezTo>
                  <a:cubicBezTo>
                    <a:pt x="5831" y="2360"/>
                    <a:pt x="5824" y="2382"/>
                    <a:pt x="5819" y="2411"/>
                  </a:cubicBezTo>
                  <a:cubicBezTo>
                    <a:pt x="5813" y="2422"/>
                    <a:pt x="5802" y="2434"/>
                    <a:pt x="5790" y="2456"/>
                  </a:cubicBezTo>
                  <a:lnTo>
                    <a:pt x="5774" y="2479"/>
                  </a:lnTo>
                  <a:cubicBezTo>
                    <a:pt x="5756" y="2502"/>
                    <a:pt x="5750" y="2542"/>
                    <a:pt x="5768" y="2570"/>
                  </a:cubicBezTo>
                  <a:cubicBezTo>
                    <a:pt x="5774" y="2587"/>
                    <a:pt x="5785" y="2599"/>
                    <a:pt x="5797" y="2604"/>
                  </a:cubicBezTo>
                  <a:cubicBezTo>
                    <a:pt x="5813" y="2615"/>
                    <a:pt x="5824" y="2615"/>
                    <a:pt x="5842" y="2621"/>
                  </a:cubicBezTo>
                  <a:cubicBezTo>
                    <a:pt x="5933" y="2633"/>
                    <a:pt x="6018" y="2638"/>
                    <a:pt x="6104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1" y="2667"/>
                    <a:pt x="6370" y="2678"/>
                    <a:pt x="6484" y="2694"/>
                  </a:cubicBezTo>
                  <a:cubicBezTo>
                    <a:pt x="6637" y="2723"/>
                    <a:pt x="6751" y="2757"/>
                    <a:pt x="6847" y="2803"/>
                  </a:cubicBezTo>
                  <a:cubicBezTo>
                    <a:pt x="6910" y="2825"/>
                    <a:pt x="6956" y="2859"/>
                    <a:pt x="7001" y="2893"/>
                  </a:cubicBezTo>
                  <a:cubicBezTo>
                    <a:pt x="7035" y="2922"/>
                    <a:pt x="7064" y="2951"/>
                    <a:pt x="7086" y="2985"/>
                  </a:cubicBezTo>
                  <a:cubicBezTo>
                    <a:pt x="7109" y="3019"/>
                    <a:pt x="7127" y="3053"/>
                    <a:pt x="7143" y="3093"/>
                  </a:cubicBezTo>
                  <a:cubicBezTo>
                    <a:pt x="7161" y="3144"/>
                    <a:pt x="7172" y="3195"/>
                    <a:pt x="7182" y="3263"/>
                  </a:cubicBezTo>
                  <a:cubicBezTo>
                    <a:pt x="7182" y="3320"/>
                    <a:pt x="7182" y="3371"/>
                    <a:pt x="7177" y="3423"/>
                  </a:cubicBezTo>
                  <a:cubicBezTo>
                    <a:pt x="7166" y="3462"/>
                    <a:pt x="7154" y="3496"/>
                    <a:pt x="7143" y="3525"/>
                  </a:cubicBezTo>
                  <a:cubicBezTo>
                    <a:pt x="7132" y="3547"/>
                    <a:pt x="7114" y="3575"/>
                    <a:pt x="7098" y="3604"/>
                  </a:cubicBezTo>
                  <a:cubicBezTo>
                    <a:pt x="7069" y="3627"/>
                    <a:pt x="7046" y="3656"/>
                    <a:pt x="7017" y="3672"/>
                  </a:cubicBezTo>
                  <a:cubicBezTo>
                    <a:pt x="6967" y="3706"/>
                    <a:pt x="6915" y="3735"/>
                    <a:pt x="6854" y="3758"/>
                  </a:cubicBezTo>
                  <a:cubicBezTo>
                    <a:pt x="6723" y="3803"/>
                    <a:pt x="6574" y="3826"/>
                    <a:pt x="6427" y="3854"/>
                  </a:cubicBezTo>
                  <a:cubicBezTo>
                    <a:pt x="6376" y="3860"/>
                    <a:pt x="6319" y="3871"/>
                    <a:pt x="6267" y="3877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4" y="3974"/>
                    <a:pt x="6199" y="4008"/>
                    <a:pt x="6222" y="4031"/>
                  </a:cubicBezTo>
                  <a:cubicBezTo>
                    <a:pt x="6251" y="4058"/>
                    <a:pt x="6280" y="4092"/>
                    <a:pt x="6314" y="4133"/>
                  </a:cubicBezTo>
                  <a:cubicBezTo>
                    <a:pt x="6330" y="4160"/>
                    <a:pt x="6348" y="4189"/>
                    <a:pt x="6359" y="4218"/>
                  </a:cubicBezTo>
                  <a:cubicBezTo>
                    <a:pt x="6364" y="4241"/>
                    <a:pt x="6370" y="4269"/>
                    <a:pt x="6376" y="4304"/>
                  </a:cubicBezTo>
                  <a:cubicBezTo>
                    <a:pt x="6382" y="4331"/>
                    <a:pt x="6376" y="4359"/>
                    <a:pt x="6376" y="4394"/>
                  </a:cubicBezTo>
                  <a:cubicBezTo>
                    <a:pt x="6364" y="4428"/>
                    <a:pt x="6353" y="4462"/>
                    <a:pt x="6336" y="4496"/>
                  </a:cubicBezTo>
                  <a:cubicBezTo>
                    <a:pt x="6319" y="4535"/>
                    <a:pt x="6291" y="4576"/>
                    <a:pt x="6256" y="4621"/>
                  </a:cubicBezTo>
                  <a:cubicBezTo>
                    <a:pt x="6211" y="4672"/>
                    <a:pt x="6154" y="4724"/>
                    <a:pt x="6086" y="4769"/>
                  </a:cubicBezTo>
                  <a:cubicBezTo>
                    <a:pt x="6001" y="4831"/>
                    <a:pt x="5905" y="4883"/>
                    <a:pt x="5802" y="4923"/>
                  </a:cubicBezTo>
                  <a:cubicBezTo>
                    <a:pt x="5700" y="4962"/>
                    <a:pt x="5585" y="4991"/>
                    <a:pt x="5478" y="5002"/>
                  </a:cubicBezTo>
                  <a:lnTo>
                    <a:pt x="5461" y="5002"/>
                  </a:lnTo>
                  <a:cubicBezTo>
                    <a:pt x="5433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91"/>
                  </a:cubicBezTo>
                  <a:cubicBezTo>
                    <a:pt x="5155" y="4979"/>
                    <a:pt x="5108" y="4962"/>
                    <a:pt x="5069" y="4945"/>
                  </a:cubicBezTo>
                  <a:cubicBezTo>
                    <a:pt x="5029" y="4928"/>
                    <a:pt x="4995" y="4905"/>
                    <a:pt x="4961" y="4876"/>
                  </a:cubicBezTo>
                  <a:cubicBezTo>
                    <a:pt x="4927" y="4849"/>
                    <a:pt x="4904" y="4820"/>
                    <a:pt x="4882" y="4792"/>
                  </a:cubicBezTo>
                  <a:cubicBezTo>
                    <a:pt x="4859" y="4758"/>
                    <a:pt x="4835" y="4718"/>
                    <a:pt x="4819" y="4672"/>
                  </a:cubicBezTo>
                  <a:cubicBezTo>
                    <a:pt x="4814" y="4650"/>
                    <a:pt x="4808" y="4632"/>
                    <a:pt x="4801" y="4610"/>
                  </a:cubicBezTo>
                  <a:cubicBezTo>
                    <a:pt x="4790" y="4570"/>
                    <a:pt x="4756" y="4548"/>
                    <a:pt x="4722" y="4548"/>
                  </a:cubicBezTo>
                  <a:lnTo>
                    <a:pt x="4706" y="4548"/>
                  </a:lnTo>
                  <a:cubicBezTo>
                    <a:pt x="4694" y="4553"/>
                    <a:pt x="4683" y="4559"/>
                    <a:pt x="4665" y="4570"/>
                  </a:cubicBezTo>
                  <a:cubicBezTo>
                    <a:pt x="4643" y="4582"/>
                    <a:pt x="4625" y="4610"/>
                    <a:pt x="4625" y="4632"/>
                  </a:cubicBezTo>
                  <a:cubicBezTo>
                    <a:pt x="4625" y="4666"/>
                    <a:pt x="4625" y="4700"/>
                    <a:pt x="4620" y="4735"/>
                  </a:cubicBezTo>
                  <a:cubicBezTo>
                    <a:pt x="4604" y="4803"/>
                    <a:pt x="4586" y="4860"/>
                    <a:pt x="4557" y="4917"/>
                  </a:cubicBezTo>
                  <a:cubicBezTo>
                    <a:pt x="4529" y="4979"/>
                    <a:pt x="4489" y="5041"/>
                    <a:pt x="4439" y="5104"/>
                  </a:cubicBezTo>
                  <a:cubicBezTo>
                    <a:pt x="4381" y="5172"/>
                    <a:pt x="4313" y="5235"/>
                    <a:pt x="4239" y="5292"/>
                  </a:cubicBezTo>
                  <a:cubicBezTo>
                    <a:pt x="4205" y="5314"/>
                    <a:pt x="4171" y="5337"/>
                    <a:pt x="4137" y="5360"/>
                  </a:cubicBezTo>
                  <a:lnTo>
                    <a:pt x="4119" y="5360"/>
                  </a:lnTo>
                  <a:cubicBezTo>
                    <a:pt x="4103" y="5371"/>
                    <a:pt x="4080" y="5382"/>
                    <a:pt x="4064" y="5388"/>
                  </a:cubicBezTo>
                  <a:cubicBezTo>
                    <a:pt x="4058" y="5395"/>
                    <a:pt x="4058" y="5400"/>
                    <a:pt x="4058" y="5400"/>
                  </a:cubicBezTo>
                  <a:cubicBezTo>
                    <a:pt x="4035" y="5411"/>
                    <a:pt x="4012" y="5422"/>
                    <a:pt x="3990" y="5429"/>
                  </a:cubicBezTo>
                  <a:cubicBezTo>
                    <a:pt x="3915" y="5456"/>
                    <a:pt x="3847" y="5474"/>
                    <a:pt x="3773" y="5485"/>
                  </a:cubicBezTo>
                  <a:lnTo>
                    <a:pt x="3710" y="5485"/>
                  </a:lnTo>
                  <a:cubicBezTo>
                    <a:pt x="3671" y="5485"/>
                    <a:pt x="3631" y="5479"/>
                    <a:pt x="3586" y="5474"/>
                  </a:cubicBezTo>
                  <a:cubicBezTo>
                    <a:pt x="3523" y="5463"/>
                    <a:pt x="3466" y="5445"/>
                    <a:pt x="3421" y="5422"/>
                  </a:cubicBezTo>
                  <a:cubicBezTo>
                    <a:pt x="3369" y="5395"/>
                    <a:pt x="3324" y="5366"/>
                    <a:pt x="3279" y="5332"/>
                  </a:cubicBezTo>
                  <a:cubicBezTo>
                    <a:pt x="3222" y="5280"/>
                    <a:pt x="3165" y="5217"/>
                    <a:pt x="3120" y="5149"/>
                  </a:cubicBezTo>
                  <a:cubicBezTo>
                    <a:pt x="3046" y="5047"/>
                    <a:pt x="2983" y="4928"/>
                    <a:pt x="2910" y="4774"/>
                  </a:cubicBezTo>
                  <a:cubicBezTo>
                    <a:pt x="2904" y="4758"/>
                    <a:pt x="2881" y="4747"/>
                    <a:pt x="2858" y="4747"/>
                  </a:cubicBezTo>
                  <a:cubicBezTo>
                    <a:pt x="2836" y="4747"/>
                    <a:pt x="2818" y="4758"/>
                    <a:pt x="2808" y="4781"/>
                  </a:cubicBezTo>
                  <a:cubicBezTo>
                    <a:pt x="2802" y="4792"/>
                    <a:pt x="2797" y="4808"/>
                    <a:pt x="2784" y="4820"/>
                  </a:cubicBezTo>
                  <a:lnTo>
                    <a:pt x="2790" y="4820"/>
                  </a:lnTo>
                  <a:cubicBezTo>
                    <a:pt x="2768" y="4871"/>
                    <a:pt x="2734" y="4917"/>
                    <a:pt x="2700" y="4962"/>
                  </a:cubicBezTo>
                  <a:cubicBezTo>
                    <a:pt x="2660" y="5013"/>
                    <a:pt x="2614" y="5047"/>
                    <a:pt x="2574" y="5081"/>
                  </a:cubicBezTo>
                  <a:cubicBezTo>
                    <a:pt x="2529" y="5110"/>
                    <a:pt x="2483" y="5133"/>
                    <a:pt x="2438" y="5149"/>
                  </a:cubicBezTo>
                  <a:cubicBezTo>
                    <a:pt x="2370" y="5178"/>
                    <a:pt x="2302" y="5195"/>
                    <a:pt x="2228" y="5201"/>
                  </a:cubicBezTo>
                  <a:lnTo>
                    <a:pt x="2160" y="5201"/>
                  </a:lnTo>
                  <a:cubicBezTo>
                    <a:pt x="2115" y="5201"/>
                    <a:pt x="2063" y="5201"/>
                    <a:pt x="2006" y="5190"/>
                  </a:cubicBezTo>
                  <a:cubicBezTo>
                    <a:pt x="1903" y="5172"/>
                    <a:pt x="1801" y="5138"/>
                    <a:pt x="1706" y="5093"/>
                  </a:cubicBezTo>
                  <a:cubicBezTo>
                    <a:pt x="1625" y="5059"/>
                    <a:pt x="1546" y="5007"/>
                    <a:pt x="1472" y="4951"/>
                  </a:cubicBezTo>
                  <a:cubicBezTo>
                    <a:pt x="1410" y="4894"/>
                    <a:pt x="1358" y="4837"/>
                    <a:pt x="1318" y="4781"/>
                  </a:cubicBezTo>
                  <a:cubicBezTo>
                    <a:pt x="1284" y="4729"/>
                    <a:pt x="1256" y="4679"/>
                    <a:pt x="1228" y="4621"/>
                  </a:cubicBezTo>
                  <a:cubicBezTo>
                    <a:pt x="1211" y="4570"/>
                    <a:pt x="1200" y="4514"/>
                    <a:pt x="1187" y="4451"/>
                  </a:cubicBezTo>
                  <a:cubicBezTo>
                    <a:pt x="1182" y="4388"/>
                    <a:pt x="1187" y="4325"/>
                    <a:pt x="1194" y="4257"/>
                  </a:cubicBezTo>
                  <a:cubicBezTo>
                    <a:pt x="1211" y="4184"/>
                    <a:pt x="1239" y="4104"/>
                    <a:pt x="1279" y="4013"/>
                  </a:cubicBezTo>
                  <a:cubicBezTo>
                    <a:pt x="1284" y="3990"/>
                    <a:pt x="1284" y="3968"/>
                    <a:pt x="1273" y="3939"/>
                  </a:cubicBezTo>
                  <a:cubicBezTo>
                    <a:pt x="1256" y="3916"/>
                    <a:pt x="1234" y="3894"/>
                    <a:pt x="1211" y="3888"/>
                  </a:cubicBezTo>
                  <a:cubicBezTo>
                    <a:pt x="1131" y="3866"/>
                    <a:pt x="1051" y="3837"/>
                    <a:pt x="966" y="3803"/>
                  </a:cubicBezTo>
                  <a:cubicBezTo>
                    <a:pt x="881" y="3780"/>
                    <a:pt x="819" y="3751"/>
                    <a:pt x="762" y="3717"/>
                  </a:cubicBezTo>
                  <a:lnTo>
                    <a:pt x="756" y="3717"/>
                  </a:lnTo>
                  <a:cubicBezTo>
                    <a:pt x="747" y="3713"/>
                    <a:pt x="738" y="3709"/>
                    <a:pt x="730" y="3704"/>
                  </a:cubicBezTo>
                  <a:lnTo>
                    <a:pt x="730" y="3704"/>
                  </a:lnTo>
                  <a:lnTo>
                    <a:pt x="733" y="3712"/>
                  </a:lnTo>
                  <a:cubicBezTo>
                    <a:pt x="597" y="3649"/>
                    <a:pt x="489" y="3588"/>
                    <a:pt x="403" y="3513"/>
                  </a:cubicBezTo>
                  <a:cubicBezTo>
                    <a:pt x="353" y="3473"/>
                    <a:pt x="313" y="3428"/>
                    <a:pt x="285" y="3383"/>
                  </a:cubicBezTo>
                  <a:cubicBezTo>
                    <a:pt x="250" y="3342"/>
                    <a:pt x="227" y="3297"/>
                    <a:pt x="216" y="3258"/>
                  </a:cubicBezTo>
                  <a:cubicBezTo>
                    <a:pt x="199" y="3218"/>
                    <a:pt x="188" y="3178"/>
                    <a:pt x="182" y="3127"/>
                  </a:cubicBezTo>
                  <a:cubicBezTo>
                    <a:pt x="177" y="3064"/>
                    <a:pt x="182" y="3008"/>
                    <a:pt x="193" y="2951"/>
                  </a:cubicBezTo>
                  <a:cubicBezTo>
                    <a:pt x="205" y="2899"/>
                    <a:pt x="216" y="2854"/>
                    <a:pt x="233" y="2814"/>
                  </a:cubicBezTo>
                  <a:cubicBezTo>
                    <a:pt x="256" y="2775"/>
                    <a:pt x="279" y="2735"/>
                    <a:pt x="313" y="2694"/>
                  </a:cubicBezTo>
                  <a:cubicBezTo>
                    <a:pt x="347" y="2649"/>
                    <a:pt x="387" y="2615"/>
                    <a:pt x="432" y="2587"/>
                  </a:cubicBezTo>
                  <a:cubicBezTo>
                    <a:pt x="489" y="2547"/>
                    <a:pt x="546" y="2513"/>
                    <a:pt x="608" y="2490"/>
                  </a:cubicBezTo>
                  <a:cubicBezTo>
                    <a:pt x="699" y="2456"/>
                    <a:pt x="791" y="2439"/>
                    <a:pt x="887" y="2428"/>
                  </a:cubicBezTo>
                  <a:cubicBezTo>
                    <a:pt x="927" y="2422"/>
                    <a:pt x="961" y="2422"/>
                    <a:pt x="995" y="2422"/>
                  </a:cubicBezTo>
                  <a:cubicBezTo>
                    <a:pt x="1058" y="2422"/>
                    <a:pt x="1114" y="2428"/>
                    <a:pt x="1187" y="2439"/>
                  </a:cubicBezTo>
                  <a:cubicBezTo>
                    <a:pt x="1234" y="2445"/>
                    <a:pt x="1273" y="2456"/>
                    <a:pt x="1313" y="2468"/>
                  </a:cubicBezTo>
                  <a:cubicBezTo>
                    <a:pt x="1324" y="2468"/>
                    <a:pt x="1331" y="2473"/>
                    <a:pt x="1336" y="2473"/>
                  </a:cubicBezTo>
                  <a:cubicBezTo>
                    <a:pt x="1358" y="2473"/>
                    <a:pt x="1376" y="2468"/>
                    <a:pt x="1386" y="2450"/>
                  </a:cubicBezTo>
                  <a:cubicBezTo>
                    <a:pt x="1410" y="2434"/>
                    <a:pt x="1426" y="2394"/>
                    <a:pt x="1404" y="2360"/>
                  </a:cubicBezTo>
                  <a:cubicBezTo>
                    <a:pt x="1376" y="2314"/>
                    <a:pt x="1347" y="2263"/>
                    <a:pt x="1318" y="2190"/>
                  </a:cubicBezTo>
                  <a:cubicBezTo>
                    <a:pt x="1284" y="2081"/>
                    <a:pt x="1256" y="1967"/>
                    <a:pt x="1245" y="1849"/>
                  </a:cubicBezTo>
                  <a:cubicBezTo>
                    <a:pt x="1234" y="1734"/>
                    <a:pt x="1239" y="1621"/>
                    <a:pt x="1256" y="1513"/>
                  </a:cubicBezTo>
                  <a:cubicBezTo>
                    <a:pt x="1279" y="1399"/>
                    <a:pt x="1307" y="1297"/>
                    <a:pt x="1352" y="1201"/>
                  </a:cubicBezTo>
                  <a:cubicBezTo>
                    <a:pt x="1392" y="1126"/>
                    <a:pt x="1433" y="1052"/>
                    <a:pt x="1494" y="984"/>
                  </a:cubicBezTo>
                  <a:cubicBezTo>
                    <a:pt x="1546" y="921"/>
                    <a:pt x="1603" y="871"/>
                    <a:pt x="1672" y="819"/>
                  </a:cubicBezTo>
                  <a:cubicBezTo>
                    <a:pt x="1733" y="774"/>
                    <a:pt x="1796" y="740"/>
                    <a:pt x="1864" y="717"/>
                  </a:cubicBezTo>
                  <a:cubicBezTo>
                    <a:pt x="1916" y="701"/>
                    <a:pt x="1961" y="690"/>
                    <a:pt x="2012" y="677"/>
                  </a:cubicBezTo>
                  <a:lnTo>
                    <a:pt x="2057" y="677"/>
                  </a:lnTo>
                  <a:cubicBezTo>
                    <a:pt x="2092" y="677"/>
                    <a:pt x="2126" y="677"/>
                    <a:pt x="2160" y="683"/>
                  </a:cubicBezTo>
                  <a:cubicBezTo>
                    <a:pt x="2217" y="701"/>
                    <a:pt x="2267" y="717"/>
                    <a:pt x="2319" y="740"/>
                  </a:cubicBezTo>
                  <a:cubicBezTo>
                    <a:pt x="2387" y="774"/>
                    <a:pt x="2443" y="814"/>
                    <a:pt x="2495" y="860"/>
                  </a:cubicBezTo>
                  <a:cubicBezTo>
                    <a:pt x="2512" y="871"/>
                    <a:pt x="2524" y="876"/>
                    <a:pt x="2535" y="887"/>
                  </a:cubicBezTo>
                  <a:lnTo>
                    <a:pt x="2529" y="882"/>
                  </a:lnTo>
                  <a:lnTo>
                    <a:pt x="2535" y="882"/>
                  </a:lnTo>
                  <a:lnTo>
                    <a:pt x="2535" y="876"/>
                  </a:lnTo>
                  <a:cubicBezTo>
                    <a:pt x="2626" y="956"/>
                    <a:pt x="2722" y="1052"/>
                    <a:pt x="2818" y="1172"/>
                  </a:cubicBezTo>
                  <a:cubicBezTo>
                    <a:pt x="2831" y="1183"/>
                    <a:pt x="2847" y="1189"/>
                    <a:pt x="2865" y="1189"/>
                  </a:cubicBezTo>
                  <a:lnTo>
                    <a:pt x="2876" y="1189"/>
                  </a:lnTo>
                  <a:cubicBezTo>
                    <a:pt x="2899" y="1183"/>
                    <a:pt x="2921" y="1167"/>
                    <a:pt x="2921" y="1149"/>
                  </a:cubicBezTo>
                  <a:cubicBezTo>
                    <a:pt x="2949" y="1002"/>
                    <a:pt x="2989" y="871"/>
                    <a:pt x="3046" y="751"/>
                  </a:cubicBezTo>
                  <a:cubicBezTo>
                    <a:pt x="3091" y="661"/>
                    <a:pt x="3138" y="581"/>
                    <a:pt x="3193" y="512"/>
                  </a:cubicBezTo>
                  <a:cubicBezTo>
                    <a:pt x="3251" y="451"/>
                    <a:pt x="3308" y="394"/>
                    <a:pt x="3369" y="349"/>
                  </a:cubicBezTo>
                  <a:cubicBezTo>
                    <a:pt x="3432" y="302"/>
                    <a:pt x="3506" y="268"/>
                    <a:pt x="3581" y="240"/>
                  </a:cubicBezTo>
                  <a:cubicBezTo>
                    <a:pt x="3665" y="206"/>
                    <a:pt x="3744" y="189"/>
                    <a:pt x="3830" y="178"/>
                  </a:cubicBezTo>
                  <a:cubicBezTo>
                    <a:pt x="3854" y="171"/>
                    <a:pt x="3875" y="171"/>
                    <a:pt x="3899" y="171"/>
                  </a:cubicBezTo>
                  <a:close/>
                  <a:moveTo>
                    <a:pt x="3859" y="1"/>
                  </a:moveTo>
                  <a:cubicBezTo>
                    <a:pt x="3581" y="24"/>
                    <a:pt x="3319" y="155"/>
                    <a:pt x="3131" y="360"/>
                  </a:cubicBezTo>
                  <a:cubicBezTo>
                    <a:pt x="2973" y="536"/>
                    <a:pt x="2876" y="758"/>
                    <a:pt x="2824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4" y="557"/>
                    <a:pt x="2121" y="548"/>
                    <a:pt x="2057" y="548"/>
                  </a:cubicBezTo>
                  <a:cubicBezTo>
                    <a:pt x="1984" y="548"/>
                    <a:pt x="1911" y="559"/>
                    <a:pt x="1842" y="581"/>
                  </a:cubicBezTo>
                  <a:cubicBezTo>
                    <a:pt x="1699" y="632"/>
                    <a:pt x="1562" y="717"/>
                    <a:pt x="1455" y="826"/>
                  </a:cubicBezTo>
                  <a:cubicBezTo>
                    <a:pt x="1268" y="1002"/>
                    <a:pt x="1153" y="1251"/>
                    <a:pt x="1114" y="1501"/>
                  </a:cubicBezTo>
                  <a:cubicBezTo>
                    <a:pt x="1074" y="1757"/>
                    <a:pt x="1097" y="2025"/>
                    <a:pt x="1187" y="2263"/>
                  </a:cubicBezTo>
                  <a:cubicBezTo>
                    <a:pt x="1194" y="2269"/>
                    <a:pt x="1194" y="2274"/>
                    <a:pt x="1194" y="2274"/>
                  </a:cubicBezTo>
                  <a:cubicBezTo>
                    <a:pt x="1142" y="2269"/>
                    <a:pt x="1092" y="2263"/>
                    <a:pt x="1035" y="2258"/>
                  </a:cubicBezTo>
                  <a:cubicBezTo>
                    <a:pt x="921" y="2258"/>
                    <a:pt x="801" y="2269"/>
                    <a:pt x="694" y="2297"/>
                  </a:cubicBezTo>
                  <a:cubicBezTo>
                    <a:pt x="581" y="2319"/>
                    <a:pt x="471" y="2366"/>
                    <a:pt x="376" y="2422"/>
                  </a:cubicBezTo>
                  <a:cubicBezTo>
                    <a:pt x="279" y="2484"/>
                    <a:pt x="199" y="2565"/>
                    <a:pt x="130" y="2655"/>
                  </a:cubicBezTo>
                  <a:cubicBezTo>
                    <a:pt x="62" y="2752"/>
                    <a:pt x="28" y="2872"/>
                    <a:pt x="12" y="2990"/>
                  </a:cubicBezTo>
                  <a:cubicBezTo>
                    <a:pt x="1" y="3110"/>
                    <a:pt x="17" y="3234"/>
                    <a:pt x="62" y="3342"/>
                  </a:cubicBezTo>
                  <a:cubicBezTo>
                    <a:pt x="143" y="3554"/>
                    <a:pt x="330" y="3706"/>
                    <a:pt x="523" y="3814"/>
                  </a:cubicBezTo>
                  <a:cubicBezTo>
                    <a:pt x="626" y="3871"/>
                    <a:pt x="733" y="3922"/>
                    <a:pt x="841" y="3968"/>
                  </a:cubicBezTo>
                  <a:cubicBezTo>
                    <a:pt x="909" y="3990"/>
                    <a:pt x="972" y="4013"/>
                    <a:pt x="1035" y="4042"/>
                  </a:cubicBezTo>
                  <a:cubicBezTo>
                    <a:pt x="1011" y="4104"/>
                    <a:pt x="995" y="4178"/>
                    <a:pt x="983" y="4246"/>
                  </a:cubicBezTo>
                  <a:cubicBezTo>
                    <a:pt x="966" y="4343"/>
                    <a:pt x="966" y="4440"/>
                    <a:pt x="983" y="4530"/>
                  </a:cubicBezTo>
                  <a:cubicBezTo>
                    <a:pt x="995" y="4621"/>
                    <a:pt x="1029" y="4706"/>
                    <a:pt x="1069" y="4786"/>
                  </a:cubicBezTo>
                  <a:cubicBezTo>
                    <a:pt x="1108" y="4865"/>
                    <a:pt x="1166" y="4939"/>
                    <a:pt x="1221" y="5002"/>
                  </a:cubicBezTo>
                  <a:cubicBezTo>
                    <a:pt x="1347" y="5138"/>
                    <a:pt x="1506" y="5235"/>
                    <a:pt x="1677" y="5298"/>
                  </a:cubicBezTo>
                  <a:cubicBezTo>
                    <a:pt x="1811" y="5349"/>
                    <a:pt x="1952" y="5369"/>
                    <a:pt x="2095" y="5369"/>
                  </a:cubicBezTo>
                  <a:cubicBezTo>
                    <a:pt x="2128" y="5369"/>
                    <a:pt x="2161" y="5368"/>
                    <a:pt x="2194" y="5366"/>
                  </a:cubicBezTo>
                  <a:cubicBezTo>
                    <a:pt x="2273" y="5360"/>
                    <a:pt x="2347" y="5343"/>
                    <a:pt x="2427" y="5314"/>
                  </a:cubicBezTo>
                  <a:cubicBezTo>
                    <a:pt x="2501" y="5292"/>
                    <a:pt x="2574" y="5251"/>
                    <a:pt x="2637" y="5206"/>
                  </a:cubicBezTo>
                  <a:cubicBezTo>
                    <a:pt x="2734" y="5138"/>
                    <a:pt x="2808" y="5047"/>
                    <a:pt x="2865" y="4945"/>
                  </a:cubicBezTo>
                  <a:cubicBezTo>
                    <a:pt x="2949" y="5115"/>
                    <a:pt x="3041" y="5280"/>
                    <a:pt x="3183" y="5411"/>
                  </a:cubicBezTo>
                  <a:cubicBezTo>
                    <a:pt x="3256" y="5485"/>
                    <a:pt x="3353" y="5542"/>
                    <a:pt x="3450" y="5576"/>
                  </a:cubicBezTo>
                  <a:cubicBezTo>
                    <a:pt x="3444" y="5729"/>
                    <a:pt x="3427" y="5883"/>
                    <a:pt x="3398" y="6030"/>
                  </a:cubicBezTo>
                  <a:cubicBezTo>
                    <a:pt x="3369" y="6195"/>
                    <a:pt x="3335" y="6349"/>
                    <a:pt x="3290" y="6507"/>
                  </a:cubicBezTo>
                  <a:cubicBezTo>
                    <a:pt x="3274" y="6581"/>
                    <a:pt x="3251" y="6656"/>
                    <a:pt x="3228" y="6735"/>
                  </a:cubicBezTo>
                  <a:cubicBezTo>
                    <a:pt x="3199" y="6814"/>
                    <a:pt x="3172" y="6900"/>
                    <a:pt x="3148" y="6979"/>
                  </a:cubicBezTo>
                  <a:cubicBezTo>
                    <a:pt x="3138" y="7024"/>
                    <a:pt x="3148" y="7065"/>
                    <a:pt x="3188" y="7087"/>
                  </a:cubicBezTo>
                  <a:cubicBezTo>
                    <a:pt x="3205" y="7100"/>
                    <a:pt x="3222" y="7107"/>
                    <a:pt x="3242" y="7107"/>
                  </a:cubicBezTo>
                  <a:cubicBezTo>
                    <a:pt x="3248" y="7107"/>
                    <a:pt x="3255" y="7106"/>
                    <a:pt x="3262" y="7105"/>
                  </a:cubicBezTo>
                  <a:cubicBezTo>
                    <a:pt x="3279" y="7099"/>
                    <a:pt x="3308" y="7082"/>
                    <a:pt x="3319" y="7058"/>
                  </a:cubicBezTo>
                  <a:cubicBezTo>
                    <a:pt x="3342" y="7013"/>
                    <a:pt x="3364" y="6963"/>
                    <a:pt x="3382" y="6906"/>
                  </a:cubicBezTo>
                  <a:cubicBezTo>
                    <a:pt x="3403" y="6843"/>
                    <a:pt x="3427" y="6780"/>
                    <a:pt x="3444" y="6712"/>
                  </a:cubicBezTo>
                  <a:cubicBezTo>
                    <a:pt x="3484" y="6588"/>
                    <a:pt x="3513" y="6462"/>
                    <a:pt x="3534" y="6337"/>
                  </a:cubicBezTo>
                  <a:cubicBezTo>
                    <a:pt x="3558" y="6213"/>
                    <a:pt x="3574" y="6082"/>
                    <a:pt x="3592" y="5956"/>
                  </a:cubicBezTo>
                  <a:cubicBezTo>
                    <a:pt x="3597" y="5854"/>
                    <a:pt x="3603" y="5746"/>
                    <a:pt x="3608" y="5621"/>
                  </a:cubicBezTo>
                  <a:lnTo>
                    <a:pt x="3608" y="5616"/>
                  </a:lnTo>
                  <a:lnTo>
                    <a:pt x="3608" y="5610"/>
                  </a:lnTo>
                  <a:cubicBezTo>
                    <a:pt x="3642" y="5616"/>
                    <a:pt x="3683" y="5621"/>
                    <a:pt x="3717" y="5621"/>
                  </a:cubicBezTo>
                  <a:cubicBezTo>
                    <a:pt x="3757" y="5621"/>
                    <a:pt x="3796" y="5616"/>
                    <a:pt x="3841" y="5610"/>
                  </a:cubicBezTo>
                  <a:cubicBezTo>
                    <a:pt x="3899" y="5605"/>
                    <a:pt x="3967" y="5587"/>
                    <a:pt x="4035" y="5565"/>
                  </a:cubicBezTo>
                  <a:lnTo>
                    <a:pt x="4040" y="5565"/>
                  </a:lnTo>
                  <a:cubicBezTo>
                    <a:pt x="4040" y="5587"/>
                    <a:pt x="4035" y="5610"/>
                    <a:pt x="4035" y="5633"/>
                  </a:cubicBezTo>
                  <a:lnTo>
                    <a:pt x="4040" y="5633"/>
                  </a:lnTo>
                  <a:lnTo>
                    <a:pt x="4035" y="5644"/>
                  </a:lnTo>
                  <a:cubicBezTo>
                    <a:pt x="4035" y="5712"/>
                    <a:pt x="4029" y="5781"/>
                    <a:pt x="4024" y="5849"/>
                  </a:cubicBezTo>
                  <a:cubicBezTo>
                    <a:pt x="4017" y="5991"/>
                    <a:pt x="4017" y="6111"/>
                    <a:pt x="4024" y="6218"/>
                  </a:cubicBezTo>
                  <a:cubicBezTo>
                    <a:pt x="4029" y="6342"/>
                    <a:pt x="4040" y="6468"/>
                    <a:pt x="4064" y="6588"/>
                  </a:cubicBezTo>
                  <a:cubicBezTo>
                    <a:pt x="4074" y="6662"/>
                    <a:pt x="4092" y="6724"/>
                    <a:pt x="4109" y="6798"/>
                  </a:cubicBezTo>
                  <a:cubicBezTo>
                    <a:pt x="4126" y="6848"/>
                    <a:pt x="4148" y="6900"/>
                    <a:pt x="4171" y="6956"/>
                  </a:cubicBezTo>
                  <a:cubicBezTo>
                    <a:pt x="4184" y="6989"/>
                    <a:pt x="4223" y="7006"/>
                    <a:pt x="4259" y="7006"/>
                  </a:cubicBezTo>
                  <a:cubicBezTo>
                    <a:pt x="4268" y="7006"/>
                    <a:pt x="4276" y="7005"/>
                    <a:pt x="4284" y="7002"/>
                  </a:cubicBezTo>
                  <a:cubicBezTo>
                    <a:pt x="4342" y="6990"/>
                    <a:pt x="4381" y="6934"/>
                    <a:pt x="4365" y="6882"/>
                  </a:cubicBezTo>
                  <a:cubicBezTo>
                    <a:pt x="4347" y="6832"/>
                    <a:pt x="4331" y="6780"/>
                    <a:pt x="4313" y="6724"/>
                  </a:cubicBezTo>
                  <a:cubicBezTo>
                    <a:pt x="4297" y="6667"/>
                    <a:pt x="4279" y="6604"/>
                    <a:pt x="4268" y="6541"/>
                  </a:cubicBezTo>
                  <a:cubicBezTo>
                    <a:pt x="4239" y="6428"/>
                    <a:pt x="4222" y="6315"/>
                    <a:pt x="4211" y="6201"/>
                  </a:cubicBezTo>
                  <a:lnTo>
                    <a:pt x="4211" y="6190"/>
                  </a:lnTo>
                  <a:lnTo>
                    <a:pt x="4211" y="6184"/>
                  </a:lnTo>
                  <a:cubicBezTo>
                    <a:pt x="4200" y="6076"/>
                    <a:pt x="4194" y="5967"/>
                    <a:pt x="4194" y="5854"/>
                  </a:cubicBezTo>
                  <a:cubicBezTo>
                    <a:pt x="4188" y="5741"/>
                    <a:pt x="4194" y="5621"/>
                    <a:pt x="4200" y="5502"/>
                  </a:cubicBezTo>
                  <a:lnTo>
                    <a:pt x="4194" y="5497"/>
                  </a:lnTo>
                  <a:cubicBezTo>
                    <a:pt x="4302" y="5440"/>
                    <a:pt x="4392" y="5366"/>
                    <a:pt x="4478" y="5285"/>
                  </a:cubicBezTo>
                  <a:cubicBezTo>
                    <a:pt x="4597" y="5172"/>
                    <a:pt x="4694" y="5030"/>
                    <a:pt x="4745" y="4876"/>
                  </a:cubicBezTo>
                  <a:cubicBezTo>
                    <a:pt x="4745" y="4876"/>
                    <a:pt x="4745" y="4883"/>
                    <a:pt x="4751" y="4883"/>
                  </a:cubicBezTo>
                  <a:cubicBezTo>
                    <a:pt x="4790" y="4945"/>
                    <a:pt x="4853" y="4996"/>
                    <a:pt x="4916" y="5036"/>
                  </a:cubicBezTo>
                  <a:cubicBezTo>
                    <a:pt x="5047" y="5115"/>
                    <a:pt x="5205" y="5149"/>
                    <a:pt x="5359" y="5149"/>
                  </a:cubicBezTo>
                  <a:cubicBezTo>
                    <a:pt x="5530" y="5149"/>
                    <a:pt x="5695" y="5115"/>
                    <a:pt x="5853" y="5059"/>
                  </a:cubicBezTo>
                  <a:cubicBezTo>
                    <a:pt x="6007" y="5007"/>
                    <a:pt x="6154" y="4923"/>
                    <a:pt x="6285" y="4815"/>
                  </a:cubicBezTo>
                  <a:cubicBezTo>
                    <a:pt x="6348" y="4763"/>
                    <a:pt x="6404" y="4695"/>
                    <a:pt x="6450" y="4627"/>
                  </a:cubicBezTo>
                  <a:cubicBezTo>
                    <a:pt x="6472" y="4593"/>
                    <a:pt x="6495" y="4553"/>
                    <a:pt x="6513" y="4514"/>
                  </a:cubicBezTo>
                  <a:cubicBezTo>
                    <a:pt x="6529" y="4474"/>
                    <a:pt x="6535" y="4433"/>
                    <a:pt x="6540" y="4388"/>
                  </a:cubicBezTo>
                  <a:cubicBezTo>
                    <a:pt x="6558" y="4314"/>
                    <a:pt x="6547" y="4229"/>
                    <a:pt x="6518" y="4155"/>
                  </a:cubicBezTo>
                  <a:cubicBezTo>
                    <a:pt x="6506" y="4115"/>
                    <a:pt x="6490" y="4076"/>
                    <a:pt x="6466" y="4042"/>
                  </a:cubicBezTo>
                  <a:cubicBezTo>
                    <a:pt x="6626" y="4019"/>
                    <a:pt x="6779" y="3997"/>
                    <a:pt x="6927" y="3939"/>
                  </a:cubicBezTo>
                  <a:cubicBezTo>
                    <a:pt x="7030" y="3900"/>
                    <a:pt x="7127" y="3854"/>
                    <a:pt x="7206" y="3774"/>
                  </a:cubicBezTo>
                  <a:cubicBezTo>
                    <a:pt x="7285" y="3701"/>
                    <a:pt x="7342" y="3599"/>
                    <a:pt x="7365" y="3496"/>
                  </a:cubicBezTo>
                  <a:cubicBezTo>
                    <a:pt x="7392" y="3371"/>
                    <a:pt x="7387" y="3240"/>
                    <a:pt x="7358" y="3116"/>
                  </a:cubicBezTo>
                  <a:cubicBezTo>
                    <a:pt x="7337" y="3013"/>
                    <a:pt x="7285" y="2917"/>
                    <a:pt x="7217" y="2831"/>
                  </a:cubicBezTo>
                  <a:cubicBezTo>
                    <a:pt x="7154" y="2757"/>
                    <a:pt x="7075" y="2701"/>
                    <a:pt x="6990" y="2655"/>
                  </a:cubicBezTo>
                  <a:cubicBezTo>
                    <a:pt x="6899" y="2604"/>
                    <a:pt x="6802" y="2570"/>
                    <a:pt x="6700" y="2547"/>
                  </a:cubicBezTo>
                  <a:cubicBezTo>
                    <a:pt x="6552" y="2508"/>
                    <a:pt x="6404" y="2490"/>
                    <a:pt x="6251" y="2473"/>
                  </a:cubicBezTo>
                  <a:cubicBezTo>
                    <a:pt x="6165" y="2468"/>
                    <a:pt x="6086" y="2456"/>
                    <a:pt x="6007" y="2450"/>
                  </a:cubicBezTo>
                  <a:cubicBezTo>
                    <a:pt x="6007" y="2428"/>
                    <a:pt x="6018" y="2411"/>
                    <a:pt x="6023" y="2388"/>
                  </a:cubicBezTo>
                  <a:cubicBezTo>
                    <a:pt x="6057" y="2319"/>
                    <a:pt x="6104" y="2263"/>
                    <a:pt x="6154" y="2201"/>
                  </a:cubicBezTo>
                  <a:cubicBezTo>
                    <a:pt x="6154" y="2201"/>
                    <a:pt x="6160" y="2195"/>
                    <a:pt x="6160" y="2190"/>
                  </a:cubicBezTo>
                  <a:lnTo>
                    <a:pt x="6165" y="2190"/>
                  </a:lnTo>
                  <a:cubicBezTo>
                    <a:pt x="6222" y="2115"/>
                    <a:pt x="6285" y="2047"/>
                    <a:pt x="6330" y="1967"/>
                  </a:cubicBezTo>
                  <a:cubicBezTo>
                    <a:pt x="6359" y="1922"/>
                    <a:pt x="6382" y="1871"/>
                    <a:pt x="6393" y="1826"/>
                  </a:cubicBezTo>
                  <a:cubicBezTo>
                    <a:pt x="6411" y="1763"/>
                    <a:pt x="6416" y="1706"/>
                    <a:pt x="6416" y="1644"/>
                  </a:cubicBezTo>
                  <a:cubicBezTo>
                    <a:pt x="6411" y="1530"/>
                    <a:pt x="6382" y="1417"/>
                    <a:pt x="6319" y="1325"/>
                  </a:cubicBezTo>
                  <a:cubicBezTo>
                    <a:pt x="6256" y="1228"/>
                    <a:pt x="6172" y="1149"/>
                    <a:pt x="6075" y="1099"/>
                  </a:cubicBezTo>
                  <a:cubicBezTo>
                    <a:pt x="5955" y="1031"/>
                    <a:pt x="5824" y="996"/>
                    <a:pt x="5695" y="990"/>
                  </a:cubicBezTo>
                  <a:cubicBezTo>
                    <a:pt x="5678" y="988"/>
                    <a:pt x="5662" y="988"/>
                    <a:pt x="5645" y="988"/>
                  </a:cubicBezTo>
                  <a:cubicBezTo>
                    <a:pt x="5599" y="988"/>
                    <a:pt x="5553" y="993"/>
                    <a:pt x="5506" y="1002"/>
                  </a:cubicBezTo>
                  <a:cubicBezTo>
                    <a:pt x="5438" y="1013"/>
                    <a:pt x="5375" y="1031"/>
                    <a:pt x="5313" y="1052"/>
                  </a:cubicBezTo>
                  <a:cubicBezTo>
                    <a:pt x="5251" y="1070"/>
                    <a:pt x="5194" y="1092"/>
                    <a:pt x="5137" y="1115"/>
                  </a:cubicBezTo>
                  <a:cubicBezTo>
                    <a:pt x="5069" y="1138"/>
                    <a:pt x="5000" y="1160"/>
                    <a:pt x="4932" y="1178"/>
                  </a:cubicBezTo>
                  <a:cubicBezTo>
                    <a:pt x="4904" y="1189"/>
                    <a:pt x="4870" y="1201"/>
                    <a:pt x="4842" y="1212"/>
                  </a:cubicBezTo>
                  <a:cubicBezTo>
                    <a:pt x="4830" y="1189"/>
                    <a:pt x="4819" y="1172"/>
                    <a:pt x="4808" y="1149"/>
                  </a:cubicBezTo>
                  <a:cubicBezTo>
                    <a:pt x="4767" y="1024"/>
                    <a:pt x="4762" y="894"/>
                    <a:pt x="4745" y="763"/>
                  </a:cubicBezTo>
                  <a:cubicBezTo>
                    <a:pt x="4733" y="695"/>
                    <a:pt x="4722" y="627"/>
                    <a:pt x="4699" y="564"/>
                  </a:cubicBezTo>
                  <a:cubicBezTo>
                    <a:pt x="4688" y="525"/>
                    <a:pt x="4672" y="491"/>
                    <a:pt x="4654" y="456"/>
                  </a:cubicBezTo>
                  <a:cubicBezTo>
                    <a:pt x="4638" y="417"/>
                    <a:pt x="4609" y="376"/>
                    <a:pt x="4580" y="342"/>
                  </a:cubicBezTo>
                  <a:cubicBezTo>
                    <a:pt x="4541" y="286"/>
                    <a:pt x="4489" y="240"/>
                    <a:pt x="4439" y="195"/>
                  </a:cubicBezTo>
                  <a:cubicBezTo>
                    <a:pt x="4381" y="150"/>
                    <a:pt x="4324" y="110"/>
                    <a:pt x="4256" y="76"/>
                  </a:cubicBezTo>
                  <a:cubicBezTo>
                    <a:pt x="4200" y="47"/>
                    <a:pt x="4137" y="30"/>
                    <a:pt x="4074" y="13"/>
                  </a:cubicBezTo>
                  <a:cubicBezTo>
                    <a:pt x="4024" y="8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2"/>
            <p:cNvSpPr/>
            <p:nvPr/>
          </p:nvSpPr>
          <p:spPr>
            <a:xfrm flipH="1">
              <a:off x="795040" y="3654893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1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1" y="1501"/>
                    <a:pt x="0" y="1501"/>
                  </a:cubicBezTo>
                  <a:close/>
                  <a:moveTo>
                    <a:pt x="784" y="0"/>
                  </a:moveTo>
                  <a:cubicBezTo>
                    <a:pt x="716" y="24"/>
                    <a:pt x="648" y="40"/>
                    <a:pt x="591" y="47"/>
                  </a:cubicBezTo>
                  <a:cubicBezTo>
                    <a:pt x="546" y="52"/>
                    <a:pt x="506" y="58"/>
                    <a:pt x="467" y="58"/>
                  </a:cubicBezTo>
                  <a:cubicBezTo>
                    <a:pt x="433" y="58"/>
                    <a:pt x="392" y="52"/>
                    <a:pt x="358" y="52"/>
                  </a:cubicBezTo>
                  <a:cubicBezTo>
                    <a:pt x="352" y="176"/>
                    <a:pt x="347" y="285"/>
                    <a:pt x="341" y="393"/>
                  </a:cubicBezTo>
                  <a:cubicBezTo>
                    <a:pt x="323" y="517"/>
                    <a:pt x="307" y="648"/>
                    <a:pt x="284" y="774"/>
                  </a:cubicBezTo>
                  <a:cubicBezTo>
                    <a:pt x="262" y="899"/>
                    <a:pt x="233" y="1023"/>
                    <a:pt x="194" y="1149"/>
                  </a:cubicBezTo>
                  <a:cubicBezTo>
                    <a:pt x="171" y="1216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41" y="1509"/>
                    <a:pt x="261" y="1513"/>
                    <a:pt x="365" y="1513"/>
                  </a:cubicBezTo>
                  <a:cubicBezTo>
                    <a:pt x="892" y="1513"/>
                    <a:pt x="994" y="1421"/>
                    <a:pt x="994" y="1421"/>
                  </a:cubicBezTo>
                  <a:cubicBezTo>
                    <a:pt x="978" y="1348"/>
                    <a:pt x="824" y="1081"/>
                    <a:pt x="813" y="1007"/>
                  </a:cubicBezTo>
                  <a:cubicBezTo>
                    <a:pt x="790" y="881"/>
                    <a:pt x="779" y="750"/>
                    <a:pt x="773" y="614"/>
                  </a:cubicBezTo>
                  <a:cubicBezTo>
                    <a:pt x="767" y="506"/>
                    <a:pt x="767" y="375"/>
                    <a:pt x="773" y="228"/>
                  </a:cubicBezTo>
                  <a:cubicBezTo>
                    <a:pt x="779" y="160"/>
                    <a:pt x="779" y="86"/>
                    <a:pt x="784" y="18"/>
                  </a:cubicBezTo>
                  <a:lnTo>
                    <a:pt x="784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2"/>
            <p:cNvSpPr/>
            <p:nvPr/>
          </p:nvSpPr>
          <p:spPr>
            <a:xfrm flipH="1">
              <a:off x="708626" y="3496247"/>
              <a:ext cx="206134" cy="156351"/>
            </a:xfrm>
            <a:custGeom>
              <a:avLst/>
              <a:gdLst/>
              <a:ahLst/>
              <a:cxnLst/>
              <a:rect l="l" t="t" r="r" b="b"/>
              <a:pathLst>
                <a:path w="7006" h="5314" extrusionOk="0">
                  <a:moveTo>
                    <a:pt x="3722" y="0"/>
                  </a:moveTo>
                  <a:cubicBezTo>
                    <a:pt x="3699" y="0"/>
                    <a:pt x="3677" y="6"/>
                    <a:pt x="3654" y="6"/>
                  </a:cubicBezTo>
                  <a:cubicBezTo>
                    <a:pt x="3568" y="18"/>
                    <a:pt x="3489" y="34"/>
                    <a:pt x="3404" y="68"/>
                  </a:cubicBezTo>
                  <a:cubicBezTo>
                    <a:pt x="3329" y="97"/>
                    <a:pt x="3256" y="131"/>
                    <a:pt x="3193" y="182"/>
                  </a:cubicBezTo>
                  <a:cubicBezTo>
                    <a:pt x="3132" y="222"/>
                    <a:pt x="3074" y="278"/>
                    <a:pt x="3017" y="341"/>
                  </a:cubicBezTo>
                  <a:cubicBezTo>
                    <a:pt x="2961" y="409"/>
                    <a:pt x="2915" y="488"/>
                    <a:pt x="2870" y="580"/>
                  </a:cubicBezTo>
                  <a:cubicBezTo>
                    <a:pt x="2812" y="700"/>
                    <a:pt x="2773" y="829"/>
                    <a:pt x="2744" y="978"/>
                  </a:cubicBezTo>
                  <a:cubicBezTo>
                    <a:pt x="2744" y="1000"/>
                    <a:pt x="2722" y="1012"/>
                    <a:pt x="2699" y="1018"/>
                  </a:cubicBezTo>
                  <a:lnTo>
                    <a:pt x="2688" y="1018"/>
                  </a:lnTo>
                  <a:cubicBezTo>
                    <a:pt x="2671" y="1018"/>
                    <a:pt x="2654" y="1012"/>
                    <a:pt x="2642" y="1000"/>
                  </a:cubicBezTo>
                  <a:cubicBezTo>
                    <a:pt x="2545" y="881"/>
                    <a:pt x="2450" y="784"/>
                    <a:pt x="2353" y="705"/>
                  </a:cubicBezTo>
                  <a:lnTo>
                    <a:pt x="2353" y="705"/>
                  </a:lnTo>
                  <a:lnTo>
                    <a:pt x="2358" y="727"/>
                  </a:lnTo>
                  <a:cubicBezTo>
                    <a:pt x="2301" y="666"/>
                    <a:pt x="2227" y="614"/>
                    <a:pt x="2143" y="569"/>
                  </a:cubicBezTo>
                  <a:cubicBezTo>
                    <a:pt x="2091" y="546"/>
                    <a:pt x="2041" y="529"/>
                    <a:pt x="1978" y="517"/>
                  </a:cubicBezTo>
                  <a:cubicBezTo>
                    <a:pt x="1944" y="512"/>
                    <a:pt x="1915" y="506"/>
                    <a:pt x="1881" y="506"/>
                  </a:cubicBezTo>
                  <a:lnTo>
                    <a:pt x="1836" y="506"/>
                  </a:lnTo>
                  <a:cubicBezTo>
                    <a:pt x="1784" y="517"/>
                    <a:pt x="1734" y="529"/>
                    <a:pt x="1687" y="546"/>
                  </a:cubicBezTo>
                  <a:cubicBezTo>
                    <a:pt x="1619" y="574"/>
                    <a:pt x="1556" y="603"/>
                    <a:pt x="1495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6" y="881"/>
                    <a:pt x="1215" y="955"/>
                    <a:pt x="1176" y="1028"/>
                  </a:cubicBezTo>
                  <a:cubicBezTo>
                    <a:pt x="1131" y="1125"/>
                    <a:pt x="1102" y="1228"/>
                    <a:pt x="1079" y="1341"/>
                  </a:cubicBezTo>
                  <a:cubicBezTo>
                    <a:pt x="1063" y="1450"/>
                    <a:pt x="1057" y="1563"/>
                    <a:pt x="1068" y="1676"/>
                  </a:cubicBezTo>
                  <a:cubicBezTo>
                    <a:pt x="1079" y="1796"/>
                    <a:pt x="1108" y="1909"/>
                    <a:pt x="1142" y="2017"/>
                  </a:cubicBezTo>
                  <a:cubicBezTo>
                    <a:pt x="1170" y="2091"/>
                    <a:pt x="1199" y="2143"/>
                    <a:pt x="1228" y="2188"/>
                  </a:cubicBezTo>
                  <a:cubicBezTo>
                    <a:pt x="1250" y="2222"/>
                    <a:pt x="1233" y="2261"/>
                    <a:pt x="1210" y="2279"/>
                  </a:cubicBezTo>
                  <a:cubicBezTo>
                    <a:pt x="1199" y="2295"/>
                    <a:pt x="1181" y="2302"/>
                    <a:pt x="1160" y="2302"/>
                  </a:cubicBezTo>
                  <a:cubicBezTo>
                    <a:pt x="1154" y="2302"/>
                    <a:pt x="1147" y="2302"/>
                    <a:pt x="1136" y="2295"/>
                  </a:cubicBezTo>
                  <a:cubicBezTo>
                    <a:pt x="1097" y="2284"/>
                    <a:pt x="1057" y="2274"/>
                    <a:pt x="1011" y="2268"/>
                  </a:cubicBezTo>
                  <a:cubicBezTo>
                    <a:pt x="937" y="2256"/>
                    <a:pt x="881" y="2250"/>
                    <a:pt x="819" y="2250"/>
                  </a:cubicBezTo>
                  <a:cubicBezTo>
                    <a:pt x="784" y="2250"/>
                    <a:pt x="745" y="2250"/>
                    <a:pt x="711" y="2256"/>
                  </a:cubicBezTo>
                  <a:cubicBezTo>
                    <a:pt x="614" y="2268"/>
                    <a:pt x="523" y="2290"/>
                    <a:pt x="431" y="2319"/>
                  </a:cubicBezTo>
                  <a:cubicBezTo>
                    <a:pt x="370" y="2342"/>
                    <a:pt x="313" y="2376"/>
                    <a:pt x="255" y="2415"/>
                  </a:cubicBezTo>
                  <a:cubicBezTo>
                    <a:pt x="210" y="2444"/>
                    <a:pt x="171" y="2484"/>
                    <a:pt x="131" y="2523"/>
                  </a:cubicBezTo>
                  <a:cubicBezTo>
                    <a:pt x="103" y="2563"/>
                    <a:pt x="79" y="2602"/>
                    <a:pt x="56" y="2649"/>
                  </a:cubicBezTo>
                  <a:cubicBezTo>
                    <a:pt x="40" y="2683"/>
                    <a:pt x="22" y="2728"/>
                    <a:pt x="11" y="2779"/>
                  </a:cubicBezTo>
                  <a:cubicBezTo>
                    <a:pt x="6" y="2835"/>
                    <a:pt x="0" y="2893"/>
                    <a:pt x="6" y="2955"/>
                  </a:cubicBezTo>
                  <a:cubicBezTo>
                    <a:pt x="11" y="3006"/>
                    <a:pt x="22" y="3045"/>
                    <a:pt x="40" y="3086"/>
                  </a:cubicBezTo>
                  <a:cubicBezTo>
                    <a:pt x="51" y="3126"/>
                    <a:pt x="74" y="3171"/>
                    <a:pt x="108" y="3210"/>
                  </a:cubicBezTo>
                  <a:cubicBezTo>
                    <a:pt x="137" y="3257"/>
                    <a:pt x="176" y="3302"/>
                    <a:pt x="227" y="3341"/>
                  </a:cubicBezTo>
                  <a:cubicBezTo>
                    <a:pt x="313" y="3415"/>
                    <a:pt x="420" y="3478"/>
                    <a:pt x="557" y="3540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602" y="3564"/>
                    <a:pt x="682" y="3598"/>
                    <a:pt x="790" y="3637"/>
                  </a:cubicBezTo>
                  <a:cubicBezTo>
                    <a:pt x="874" y="3666"/>
                    <a:pt x="955" y="3693"/>
                    <a:pt x="1034" y="3716"/>
                  </a:cubicBezTo>
                  <a:cubicBezTo>
                    <a:pt x="1057" y="3722"/>
                    <a:pt x="1079" y="3745"/>
                    <a:pt x="1097" y="3768"/>
                  </a:cubicBezTo>
                  <a:cubicBezTo>
                    <a:pt x="1108" y="3795"/>
                    <a:pt x="1108" y="3819"/>
                    <a:pt x="1102" y="3842"/>
                  </a:cubicBezTo>
                  <a:cubicBezTo>
                    <a:pt x="1063" y="3932"/>
                    <a:pt x="1034" y="4012"/>
                    <a:pt x="1018" y="4086"/>
                  </a:cubicBezTo>
                  <a:cubicBezTo>
                    <a:pt x="1011" y="4154"/>
                    <a:pt x="1005" y="4222"/>
                    <a:pt x="1011" y="4280"/>
                  </a:cubicBezTo>
                  <a:cubicBezTo>
                    <a:pt x="1023" y="4341"/>
                    <a:pt x="1034" y="4398"/>
                    <a:pt x="1052" y="4450"/>
                  </a:cubicBezTo>
                  <a:cubicBezTo>
                    <a:pt x="1079" y="4506"/>
                    <a:pt x="1108" y="4558"/>
                    <a:pt x="1142" y="4608"/>
                  </a:cubicBezTo>
                  <a:cubicBezTo>
                    <a:pt x="1181" y="4666"/>
                    <a:pt x="1233" y="4723"/>
                    <a:pt x="1296" y="4779"/>
                  </a:cubicBezTo>
                  <a:cubicBezTo>
                    <a:pt x="1370" y="4836"/>
                    <a:pt x="1449" y="4886"/>
                    <a:pt x="1529" y="4927"/>
                  </a:cubicBezTo>
                  <a:cubicBezTo>
                    <a:pt x="1625" y="4967"/>
                    <a:pt x="1727" y="5001"/>
                    <a:pt x="1829" y="5017"/>
                  </a:cubicBezTo>
                  <a:cubicBezTo>
                    <a:pt x="1886" y="5030"/>
                    <a:pt x="1938" y="5035"/>
                    <a:pt x="1983" y="5035"/>
                  </a:cubicBezTo>
                  <a:cubicBezTo>
                    <a:pt x="2006" y="5035"/>
                    <a:pt x="2028" y="5030"/>
                    <a:pt x="2051" y="5030"/>
                  </a:cubicBezTo>
                  <a:cubicBezTo>
                    <a:pt x="2125" y="5023"/>
                    <a:pt x="2193" y="5006"/>
                    <a:pt x="2261" y="4978"/>
                  </a:cubicBezTo>
                  <a:cubicBezTo>
                    <a:pt x="2306" y="4961"/>
                    <a:pt x="2353" y="4938"/>
                    <a:pt x="2398" y="4910"/>
                  </a:cubicBezTo>
                  <a:cubicBezTo>
                    <a:pt x="2437" y="4881"/>
                    <a:pt x="2484" y="4841"/>
                    <a:pt x="2523" y="4791"/>
                  </a:cubicBezTo>
                  <a:cubicBezTo>
                    <a:pt x="2557" y="4745"/>
                    <a:pt x="2591" y="4700"/>
                    <a:pt x="2613" y="4648"/>
                  </a:cubicBezTo>
                  <a:lnTo>
                    <a:pt x="2613" y="4648"/>
                  </a:lnTo>
                  <a:lnTo>
                    <a:pt x="2597" y="4655"/>
                  </a:lnTo>
                  <a:cubicBezTo>
                    <a:pt x="2613" y="4648"/>
                    <a:pt x="2626" y="4626"/>
                    <a:pt x="2631" y="4614"/>
                  </a:cubicBezTo>
                  <a:cubicBezTo>
                    <a:pt x="2642" y="4586"/>
                    <a:pt x="2660" y="4574"/>
                    <a:pt x="2681" y="4574"/>
                  </a:cubicBezTo>
                  <a:cubicBezTo>
                    <a:pt x="2705" y="4574"/>
                    <a:pt x="2728" y="4586"/>
                    <a:pt x="2733" y="4603"/>
                  </a:cubicBezTo>
                  <a:cubicBezTo>
                    <a:pt x="2807" y="4762"/>
                    <a:pt x="2870" y="4876"/>
                    <a:pt x="2943" y="4978"/>
                  </a:cubicBezTo>
                  <a:cubicBezTo>
                    <a:pt x="2988" y="5051"/>
                    <a:pt x="3046" y="5109"/>
                    <a:pt x="3103" y="5159"/>
                  </a:cubicBezTo>
                  <a:cubicBezTo>
                    <a:pt x="3148" y="5193"/>
                    <a:pt x="3193" y="5227"/>
                    <a:pt x="3245" y="5251"/>
                  </a:cubicBezTo>
                  <a:cubicBezTo>
                    <a:pt x="3290" y="5274"/>
                    <a:pt x="3347" y="5290"/>
                    <a:pt x="3410" y="5302"/>
                  </a:cubicBezTo>
                  <a:cubicBezTo>
                    <a:pt x="3455" y="5308"/>
                    <a:pt x="3494" y="5313"/>
                    <a:pt x="3534" y="5313"/>
                  </a:cubicBezTo>
                  <a:lnTo>
                    <a:pt x="3597" y="5313"/>
                  </a:lnTo>
                  <a:cubicBezTo>
                    <a:pt x="3665" y="5302"/>
                    <a:pt x="3738" y="5285"/>
                    <a:pt x="3813" y="5256"/>
                  </a:cubicBezTo>
                  <a:cubicBezTo>
                    <a:pt x="3835" y="5251"/>
                    <a:pt x="3858" y="5240"/>
                    <a:pt x="3882" y="5227"/>
                  </a:cubicBezTo>
                  <a:cubicBezTo>
                    <a:pt x="3892" y="5206"/>
                    <a:pt x="3916" y="5188"/>
                    <a:pt x="3943" y="5188"/>
                  </a:cubicBezTo>
                  <a:lnTo>
                    <a:pt x="3961" y="5188"/>
                  </a:lnTo>
                  <a:cubicBezTo>
                    <a:pt x="3995" y="5166"/>
                    <a:pt x="4029" y="5143"/>
                    <a:pt x="4063" y="5120"/>
                  </a:cubicBezTo>
                  <a:cubicBezTo>
                    <a:pt x="4137" y="5064"/>
                    <a:pt x="4205" y="5001"/>
                    <a:pt x="4262" y="4933"/>
                  </a:cubicBezTo>
                  <a:cubicBezTo>
                    <a:pt x="4313" y="4870"/>
                    <a:pt x="4352" y="4807"/>
                    <a:pt x="4381" y="4750"/>
                  </a:cubicBezTo>
                  <a:cubicBezTo>
                    <a:pt x="4409" y="4689"/>
                    <a:pt x="4427" y="4631"/>
                    <a:pt x="4443" y="4569"/>
                  </a:cubicBezTo>
                  <a:cubicBezTo>
                    <a:pt x="4443" y="4529"/>
                    <a:pt x="4449" y="4495"/>
                    <a:pt x="4449" y="4461"/>
                  </a:cubicBezTo>
                  <a:cubicBezTo>
                    <a:pt x="4449" y="4438"/>
                    <a:pt x="4467" y="4409"/>
                    <a:pt x="4488" y="4398"/>
                  </a:cubicBezTo>
                  <a:cubicBezTo>
                    <a:pt x="4506" y="4387"/>
                    <a:pt x="4517" y="4382"/>
                    <a:pt x="4529" y="4382"/>
                  </a:cubicBezTo>
                  <a:cubicBezTo>
                    <a:pt x="4535" y="4375"/>
                    <a:pt x="4540" y="4375"/>
                    <a:pt x="4546" y="4375"/>
                  </a:cubicBezTo>
                  <a:cubicBezTo>
                    <a:pt x="4580" y="4375"/>
                    <a:pt x="4614" y="4404"/>
                    <a:pt x="4625" y="4438"/>
                  </a:cubicBezTo>
                  <a:cubicBezTo>
                    <a:pt x="4632" y="4461"/>
                    <a:pt x="4637" y="4477"/>
                    <a:pt x="4643" y="4501"/>
                  </a:cubicBezTo>
                  <a:cubicBezTo>
                    <a:pt x="4659" y="4546"/>
                    <a:pt x="4682" y="4586"/>
                    <a:pt x="4705" y="4621"/>
                  </a:cubicBezTo>
                  <a:cubicBezTo>
                    <a:pt x="4727" y="4648"/>
                    <a:pt x="4750" y="4676"/>
                    <a:pt x="4784" y="4705"/>
                  </a:cubicBezTo>
                  <a:cubicBezTo>
                    <a:pt x="4818" y="4734"/>
                    <a:pt x="4853" y="4757"/>
                    <a:pt x="4892" y="4773"/>
                  </a:cubicBezTo>
                  <a:cubicBezTo>
                    <a:pt x="4932" y="4791"/>
                    <a:pt x="4978" y="4807"/>
                    <a:pt x="5034" y="4818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6" y="4836"/>
                    <a:pt x="5285" y="4831"/>
                  </a:cubicBezTo>
                  <a:lnTo>
                    <a:pt x="5301" y="4831"/>
                  </a:lnTo>
                  <a:cubicBezTo>
                    <a:pt x="5409" y="4818"/>
                    <a:pt x="5524" y="4791"/>
                    <a:pt x="5626" y="4750"/>
                  </a:cubicBezTo>
                  <a:cubicBezTo>
                    <a:pt x="5728" y="4711"/>
                    <a:pt x="5825" y="4660"/>
                    <a:pt x="5909" y="4597"/>
                  </a:cubicBezTo>
                  <a:cubicBezTo>
                    <a:pt x="5978" y="4552"/>
                    <a:pt x="6029" y="4501"/>
                    <a:pt x="6080" y="4450"/>
                  </a:cubicBezTo>
                  <a:cubicBezTo>
                    <a:pt x="6114" y="4409"/>
                    <a:pt x="6143" y="4364"/>
                    <a:pt x="6159" y="4325"/>
                  </a:cubicBezTo>
                  <a:cubicBezTo>
                    <a:pt x="6177" y="4291"/>
                    <a:pt x="6188" y="4256"/>
                    <a:pt x="6193" y="4222"/>
                  </a:cubicBezTo>
                  <a:cubicBezTo>
                    <a:pt x="6200" y="4194"/>
                    <a:pt x="6200" y="4160"/>
                    <a:pt x="6200" y="4136"/>
                  </a:cubicBezTo>
                  <a:cubicBezTo>
                    <a:pt x="6193" y="4097"/>
                    <a:pt x="6188" y="4068"/>
                    <a:pt x="6182" y="4046"/>
                  </a:cubicBezTo>
                  <a:cubicBezTo>
                    <a:pt x="6171" y="4018"/>
                    <a:pt x="6154" y="3989"/>
                    <a:pt x="6137" y="3960"/>
                  </a:cubicBezTo>
                  <a:cubicBezTo>
                    <a:pt x="6103" y="3921"/>
                    <a:pt x="6074" y="3887"/>
                    <a:pt x="6046" y="3858"/>
                  </a:cubicBezTo>
                  <a:cubicBezTo>
                    <a:pt x="6023" y="3836"/>
                    <a:pt x="6017" y="3802"/>
                    <a:pt x="6023" y="3768"/>
                  </a:cubicBezTo>
                  <a:cubicBezTo>
                    <a:pt x="6035" y="3734"/>
                    <a:pt x="6064" y="3711"/>
                    <a:pt x="6091" y="3705"/>
                  </a:cubicBezTo>
                  <a:cubicBezTo>
                    <a:pt x="6143" y="3700"/>
                    <a:pt x="6200" y="3688"/>
                    <a:pt x="6250" y="3682"/>
                  </a:cubicBezTo>
                  <a:cubicBezTo>
                    <a:pt x="6398" y="3654"/>
                    <a:pt x="6546" y="3632"/>
                    <a:pt x="6670" y="3585"/>
                  </a:cubicBezTo>
                  <a:cubicBezTo>
                    <a:pt x="6739" y="3564"/>
                    <a:pt x="6790" y="3535"/>
                    <a:pt x="6835" y="3501"/>
                  </a:cubicBezTo>
                  <a:cubicBezTo>
                    <a:pt x="6870" y="3483"/>
                    <a:pt x="6893" y="3455"/>
                    <a:pt x="6921" y="3433"/>
                  </a:cubicBezTo>
                  <a:cubicBezTo>
                    <a:pt x="6938" y="3404"/>
                    <a:pt x="6955" y="3375"/>
                    <a:pt x="6966" y="3352"/>
                  </a:cubicBezTo>
                  <a:cubicBezTo>
                    <a:pt x="6977" y="3325"/>
                    <a:pt x="6990" y="3291"/>
                    <a:pt x="7000" y="3250"/>
                  </a:cubicBezTo>
                  <a:cubicBezTo>
                    <a:pt x="7006" y="3200"/>
                    <a:pt x="7006" y="3148"/>
                    <a:pt x="7006" y="3092"/>
                  </a:cubicBezTo>
                  <a:cubicBezTo>
                    <a:pt x="6995" y="3029"/>
                    <a:pt x="6984" y="2972"/>
                    <a:pt x="6966" y="2921"/>
                  </a:cubicBezTo>
                  <a:cubicBezTo>
                    <a:pt x="6950" y="2882"/>
                    <a:pt x="6932" y="2848"/>
                    <a:pt x="6909" y="2814"/>
                  </a:cubicBezTo>
                  <a:cubicBezTo>
                    <a:pt x="6887" y="2785"/>
                    <a:pt x="6859" y="2751"/>
                    <a:pt x="6825" y="2722"/>
                  </a:cubicBezTo>
                  <a:cubicBezTo>
                    <a:pt x="6780" y="2688"/>
                    <a:pt x="6728" y="2659"/>
                    <a:pt x="6670" y="2631"/>
                  </a:cubicBezTo>
                  <a:cubicBezTo>
                    <a:pt x="6575" y="2586"/>
                    <a:pt x="6455" y="2552"/>
                    <a:pt x="6308" y="2523"/>
                  </a:cubicBezTo>
                  <a:cubicBezTo>
                    <a:pt x="6193" y="2507"/>
                    <a:pt x="6074" y="2494"/>
                    <a:pt x="5967" y="2484"/>
                  </a:cubicBezTo>
                  <a:lnTo>
                    <a:pt x="5944" y="2478"/>
                  </a:lnTo>
                  <a:lnTo>
                    <a:pt x="5927" y="2478"/>
                  </a:lnTo>
                  <a:cubicBezTo>
                    <a:pt x="5841" y="2466"/>
                    <a:pt x="5750" y="2460"/>
                    <a:pt x="5665" y="2449"/>
                  </a:cubicBezTo>
                  <a:cubicBezTo>
                    <a:pt x="5648" y="2449"/>
                    <a:pt x="5637" y="2444"/>
                    <a:pt x="5620" y="2432"/>
                  </a:cubicBezTo>
                  <a:cubicBezTo>
                    <a:pt x="5608" y="2426"/>
                    <a:pt x="5597" y="2415"/>
                    <a:pt x="5592" y="2404"/>
                  </a:cubicBezTo>
                  <a:cubicBezTo>
                    <a:pt x="5574" y="2370"/>
                    <a:pt x="5579" y="2336"/>
                    <a:pt x="5597" y="2308"/>
                  </a:cubicBezTo>
                  <a:lnTo>
                    <a:pt x="5614" y="2284"/>
                  </a:lnTo>
                  <a:cubicBezTo>
                    <a:pt x="5626" y="2261"/>
                    <a:pt x="5637" y="2250"/>
                    <a:pt x="5642" y="2239"/>
                  </a:cubicBezTo>
                  <a:cubicBezTo>
                    <a:pt x="5648" y="2211"/>
                    <a:pt x="5654" y="2188"/>
                    <a:pt x="5660" y="2171"/>
                  </a:cubicBezTo>
                  <a:cubicBezTo>
                    <a:pt x="5671" y="2143"/>
                    <a:pt x="5682" y="2119"/>
                    <a:pt x="5699" y="2091"/>
                  </a:cubicBezTo>
                  <a:cubicBezTo>
                    <a:pt x="5728" y="2046"/>
                    <a:pt x="5757" y="2001"/>
                    <a:pt x="5802" y="1949"/>
                  </a:cubicBezTo>
                  <a:lnTo>
                    <a:pt x="5841" y="1904"/>
                  </a:lnTo>
                  <a:cubicBezTo>
                    <a:pt x="5904" y="1825"/>
                    <a:pt x="5967" y="1744"/>
                    <a:pt x="6006" y="1660"/>
                  </a:cubicBezTo>
                  <a:cubicBezTo>
                    <a:pt x="6023" y="1631"/>
                    <a:pt x="6035" y="1603"/>
                    <a:pt x="6040" y="1568"/>
                  </a:cubicBezTo>
                  <a:cubicBezTo>
                    <a:pt x="6046" y="1529"/>
                    <a:pt x="6046" y="1495"/>
                    <a:pt x="6040" y="1450"/>
                  </a:cubicBezTo>
                  <a:cubicBezTo>
                    <a:pt x="6035" y="1409"/>
                    <a:pt x="6029" y="1375"/>
                    <a:pt x="6017" y="1335"/>
                  </a:cubicBezTo>
                  <a:cubicBezTo>
                    <a:pt x="6001" y="1301"/>
                    <a:pt x="5983" y="1267"/>
                    <a:pt x="5967" y="1238"/>
                  </a:cubicBezTo>
                  <a:cubicBezTo>
                    <a:pt x="5944" y="1211"/>
                    <a:pt x="5915" y="1183"/>
                    <a:pt x="5886" y="1159"/>
                  </a:cubicBezTo>
                  <a:cubicBezTo>
                    <a:pt x="5847" y="1125"/>
                    <a:pt x="5807" y="1102"/>
                    <a:pt x="5762" y="1080"/>
                  </a:cubicBezTo>
                  <a:cubicBezTo>
                    <a:pt x="5710" y="1057"/>
                    <a:pt x="5654" y="1041"/>
                    <a:pt x="5597" y="1023"/>
                  </a:cubicBezTo>
                  <a:cubicBezTo>
                    <a:pt x="5552" y="1018"/>
                    <a:pt x="5511" y="1018"/>
                    <a:pt x="5477" y="1018"/>
                  </a:cubicBezTo>
                  <a:lnTo>
                    <a:pt x="5427" y="1018"/>
                  </a:lnTo>
                  <a:cubicBezTo>
                    <a:pt x="5301" y="1034"/>
                    <a:pt x="5194" y="1068"/>
                    <a:pt x="5109" y="1102"/>
                  </a:cubicBezTo>
                  <a:lnTo>
                    <a:pt x="5057" y="1120"/>
                  </a:lnTo>
                  <a:cubicBezTo>
                    <a:pt x="5018" y="1136"/>
                    <a:pt x="4973" y="1148"/>
                    <a:pt x="4932" y="1165"/>
                  </a:cubicBezTo>
                  <a:cubicBezTo>
                    <a:pt x="4910" y="1170"/>
                    <a:pt x="4881" y="1183"/>
                    <a:pt x="4858" y="1188"/>
                  </a:cubicBezTo>
                  <a:cubicBezTo>
                    <a:pt x="4836" y="1193"/>
                    <a:pt x="4808" y="1204"/>
                    <a:pt x="4784" y="1211"/>
                  </a:cubicBezTo>
                  <a:cubicBezTo>
                    <a:pt x="4761" y="1222"/>
                    <a:pt x="4745" y="1228"/>
                    <a:pt x="4722" y="1238"/>
                  </a:cubicBezTo>
                  <a:lnTo>
                    <a:pt x="4711" y="1251"/>
                  </a:lnTo>
                  <a:cubicBezTo>
                    <a:pt x="4700" y="1262"/>
                    <a:pt x="4688" y="1267"/>
                    <a:pt x="4682" y="1273"/>
                  </a:cubicBezTo>
                  <a:cubicBezTo>
                    <a:pt x="4666" y="1285"/>
                    <a:pt x="4648" y="1285"/>
                    <a:pt x="4632" y="1285"/>
                  </a:cubicBezTo>
                  <a:cubicBezTo>
                    <a:pt x="4603" y="1285"/>
                    <a:pt x="4574" y="1273"/>
                    <a:pt x="4557" y="1256"/>
                  </a:cubicBezTo>
                  <a:cubicBezTo>
                    <a:pt x="4546" y="1238"/>
                    <a:pt x="4535" y="1222"/>
                    <a:pt x="4529" y="1211"/>
                  </a:cubicBezTo>
                  <a:lnTo>
                    <a:pt x="4523" y="1193"/>
                  </a:lnTo>
                  <a:cubicBezTo>
                    <a:pt x="4512" y="1177"/>
                    <a:pt x="4506" y="1165"/>
                    <a:pt x="4495" y="1148"/>
                  </a:cubicBezTo>
                  <a:lnTo>
                    <a:pt x="4488" y="1136"/>
                  </a:lnTo>
                  <a:cubicBezTo>
                    <a:pt x="4472" y="1109"/>
                    <a:pt x="4467" y="1091"/>
                    <a:pt x="4461" y="1075"/>
                  </a:cubicBezTo>
                  <a:cubicBezTo>
                    <a:pt x="4433" y="1018"/>
                    <a:pt x="4420" y="966"/>
                    <a:pt x="4409" y="921"/>
                  </a:cubicBezTo>
                  <a:cubicBezTo>
                    <a:pt x="4404" y="863"/>
                    <a:pt x="4398" y="807"/>
                    <a:pt x="4393" y="756"/>
                  </a:cubicBezTo>
                  <a:cubicBezTo>
                    <a:pt x="4381" y="642"/>
                    <a:pt x="4364" y="529"/>
                    <a:pt x="4330" y="420"/>
                  </a:cubicBezTo>
                  <a:cubicBezTo>
                    <a:pt x="4313" y="386"/>
                    <a:pt x="4296" y="347"/>
                    <a:pt x="4268" y="307"/>
                  </a:cubicBezTo>
                  <a:cubicBezTo>
                    <a:pt x="4228" y="250"/>
                    <a:pt x="4182" y="199"/>
                    <a:pt x="4126" y="147"/>
                  </a:cubicBezTo>
                  <a:cubicBezTo>
                    <a:pt x="4079" y="113"/>
                    <a:pt x="4029" y="79"/>
                    <a:pt x="3984" y="57"/>
                  </a:cubicBezTo>
                  <a:cubicBezTo>
                    <a:pt x="3937" y="40"/>
                    <a:pt x="3892" y="23"/>
                    <a:pt x="3835" y="11"/>
                  </a:cubicBezTo>
                  <a:cubicBezTo>
                    <a:pt x="3801" y="6"/>
                    <a:pt x="3762" y="0"/>
                    <a:pt x="3722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2"/>
            <p:cNvSpPr/>
            <p:nvPr/>
          </p:nvSpPr>
          <p:spPr>
            <a:xfrm flipH="1">
              <a:off x="910082" y="3579807"/>
              <a:ext cx="4531" cy="12916"/>
            </a:xfrm>
            <a:custGeom>
              <a:avLst/>
              <a:gdLst/>
              <a:ahLst/>
              <a:cxnLst/>
              <a:rect l="l" t="t" r="r" b="b"/>
              <a:pathLst>
                <a:path w="154" h="439" extrusionOk="0">
                  <a:moveTo>
                    <a:pt x="114" y="388"/>
                  </a:moveTo>
                  <a:cubicBezTo>
                    <a:pt x="126" y="405"/>
                    <a:pt x="143" y="422"/>
                    <a:pt x="154" y="439"/>
                  </a:cubicBezTo>
                  <a:lnTo>
                    <a:pt x="154" y="439"/>
                  </a:lnTo>
                  <a:cubicBezTo>
                    <a:pt x="143" y="422"/>
                    <a:pt x="126" y="405"/>
                    <a:pt x="114" y="388"/>
                  </a:cubicBezTo>
                  <a:close/>
                  <a:moveTo>
                    <a:pt x="46" y="274"/>
                  </a:moveTo>
                  <a:cubicBezTo>
                    <a:pt x="58" y="302"/>
                    <a:pt x="69" y="325"/>
                    <a:pt x="92" y="354"/>
                  </a:cubicBezTo>
                  <a:cubicBezTo>
                    <a:pt x="69" y="325"/>
                    <a:pt x="58" y="302"/>
                    <a:pt x="46" y="274"/>
                  </a:cubicBezTo>
                  <a:close/>
                  <a:moveTo>
                    <a:pt x="1" y="1"/>
                  </a:moveTo>
                  <a:lnTo>
                    <a:pt x="1" y="115"/>
                  </a:lnTo>
                  <a:cubicBezTo>
                    <a:pt x="1" y="132"/>
                    <a:pt x="6" y="149"/>
                    <a:pt x="12" y="166"/>
                  </a:cubicBezTo>
                  <a:cubicBezTo>
                    <a:pt x="6" y="149"/>
                    <a:pt x="1" y="132"/>
                    <a:pt x="1" y="11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2"/>
            <p:cNvSpPr/>
            <p:nvPr/>
          </p:nvSpPr>
          <p:spPr>
            <a:xfrm flipH="1">
              <a:off x="898371" y="3592694"/>
              <a:ext cx="11740" cy="7738"/>
            </a:xfrm>
            <a:custGeom>
              <a:avLst/>
              <a:gdLst/>
              <a:ahLst/>
              <a:cxnLst/>
              <a:rect l="l" t="t" r="r" b="b"/>
              <a:pathLst>
                <a:path w="399" h="26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4"/>
                    <a:pt x="47" y="47"/>
                    <a:pt x="69" y="63"/>
                  </a:cubicBezTo>
                  <a:cubicBezTo>
                    <a:pt x="155" y="137"/>
                    <a:pt x="262" y="200"/>
                    <a:pt x="399" y="262"/>
                  </a:cubicBezTo>
                  <a:cubicBezTo>
                    <a:pt x="262" y="200"/>
                    <a:pt x="155" y="137"/>
                    <a:pt x="69" y="63"/>
                  </a:cubicBezTo>
                  <a:cubicBezTo>
                    <a:pt x="47" y="47"/>
                    <a:pt x="24" y="24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2"/>
            <p:cNvSpPr/>
            <p:nvPr/>
          </p:nvSpPr>
          <p:spPr>
            <a:xfrm flipH="1">
              <a:off x="894841" y="360187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2"/>
            <p:cNvSpPr/>
            <p:nvPr/>
          </p:nvSpPr>
          <p:spPr>
            <a:xfrm flipH="1">
              <a:off x="894841" y="3599873"/>
              <a:ext cx="4031" cy="2030"/>
            </a:xfrm>
            <a:custGeom>
              <a:avLst/>
              <a:gdLst/>
              <a:ahLst/>
              <a:cxnLst/>
              <a:rect l="l" t="t" r="r" b="b"/>
              <a:pathLst>
                <a:path w="137" h="69" extrusionOk="0">
                  <a:moveTo>
                    <a:pt x="0" y="1"/>
                  </a:moveTo>
                  <a:lnTo>
                    <a:pt x="6" y="8"/>
                  </a:lnTo>
                  <a:cubicBezTo>
                    <a:pt x="17" y="13"/>
                    <a:pt x="28" y="18"/>
                    <a:pt x="40" y="24"/>
                  </a:cubicBezTo>
                  <a:lnTo>
                    <a:pt x="42" y="24"/>
                  </a:lnTo>
                  <a:cubicBezTo>
                    <a:pt x="27" y="16"/>
                    <a:pt x="14" y="8"/>
                    <a:pt x="0" y="1"/>
                  </a:cubicBezTo>
                  <a:close/>
                  <a:moveTo>
                    <a:pt x="42" y="24"/>
                  </a:moveTo>
                  <a:cubicBezTo>
                    <a:pt x="43" y="25"/>
                    <a:pt x="44" y="25"/>
                    <a:pt x="45" y="26"/>
                  </a:cubicBezTo>
                  <a:lnTo>
                    <a:pt x="45" y="26"/>
                  </a:lnTo>
                  <a:lnTo>
                    <a:pt x="45" y="24"/>
                  </a:lnTo>
                  <a:close/>
                  <a:moveTo>
                    <a:pt x="45" y="26"/>
                  </a:moveTo>
                  <a:lnTo>
                    <a:pt x="45" y="29"/>
                  </a:lnTo>
                  <a:cubicBezTo>
                    <a:pt x="74" y="42"/>
                    <a:pt x="103" y="58"/>
                    <a:pt x="137" y="69"/>
                  </a:cubicBezTo>
                  <a:cubicBezTo>
                    <a:pt x="104" y="55"/>
                    <a:pt x="73" y="40"/>
                    <a:pt x="45" y="2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2"/>
            <p:cNvSpPr/>
            <p:nvPr/>
          </p:nvSpPr>
          <p:spPr>
            <a:xfrm flipH="1">
              <a:off x="893017" y="3601874"/>
              <a:ext cx="1854" cy="883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"/>
                    <a:pt x="40" y="19"/>
                    <a:pt x="62" y="30"/>
                  </a:cubicBezTo>
                  <a:cubicBezTo>
                    <a:pt x="40" y="19"/>
                    <a:pt x="23" y="13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2"/>
            <p:cNvSpPr/>
            <p:nvPr/>
          </p:nvSpPr>
          <p:spPr>
            <a:xfrm flipH="1">
              <a:off x="898371" y="3600226"/>
              <a:ext cx="177" cy="206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0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2"/>
            <p:cNvSpPr/>
            <p:nvPr/>
          </p:nvSpPr>
          <p:spPr>
            <a:xfrm flipH="1">
              <a:off x="886161" y="3603581"/>
              <a:ext cx="4355" cy="1559"/>
            </a:xfrm>
            <a:custGeom>
              <a:avLst/>
              <a:gdLst/>
              <a:ahLst/>
              <a:cxnLst/>
              <a:rect l="l" t="t" r="r" b="b"/>
              <a:pathLst>
                <a:path w="148" h="53" extrusionOk="0">
                  <a:moveTo>
                    <a:pt x="0" y="0"/>
                  </a:moveTo>
                  <a:cubicBezTo>
                    <a:pt x="50" y="18"/>
                    <a:pt x="97" y="34"/>
                    <a:pt x="147" y="52"/>
                  </a:cubicBezTo>
                  <a:cubicBezTo>
                    <a:pt x="97" y="34"/>
                    <a:pt x="50" y="18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2"/>
            <p:cNvSpPr/>
            <p:nvPr/>
          </p:nvSpPr>
          <p:spPr>
            <a:xfrm flipH="1">
              <a:off x="882984" y="360643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2"/>
            <p:cNvSpPr/>
            <p:nvPr/>
          </p:nvSpPr>
          <p:spPr>
            <a:xfrm flipH="1">
              <a:off x="882984" y="3605728"/>
              <a:ext cx="853" cy="736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1"/>
                  </a:moveTo>
                  <a:cubicBezTo>
                    <a:pt x="12" y="6"/>
                    <a:pt x="23" y="19"/>
                    <a:pt x="28" y="24"/>
                  </a:cubicBezTo>
                  <a:lnTo>
                    <a:pt x="28" y="24"/>
                  </a:lnTo>
                  <a:cubicBezTo>
                    <a:pt x="23" y="19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2"/>
            <p:cNvSpPr/>
            <p:nvPr/>
          </p:nvSpPr>
          <p:spPr>
            <a:xfrm flipH="1">
              <a:off x="882160" y="3607759"/>
              <a:ext cx="177" cy="1177"/>
            </a:xfrm>
            <a:custGeom>
              <a:avLst/>
              <a:gdLst/>
              <a:ahLst/>
              <a:cxnLst/>
              <a:rect l="l" t="t" r="r" b="b"/>
              <a:pathLst>
                <a:path w="6" h="40" extrusionOk="0">
                  <a:moveTo>
                    <a:pt x="0" y="0"/>
                  </a:moveTo>
                  <a:cubicBezTo>
                    <a:pt x="6" y="12"/>
                    <a:pt x="6" y="23"/>
                    <a:pt x="0" y="40"/>
                  </a:cubicBezTo>
                  <a:cubicBezTo>
                    <a:pt x="6" y="23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2"/>
            <p:cNvSpPr/>
            <p:nvPr/>
          </p:nvSpPr>
          <p:spPr>
            <a:xfrm flipH="1">
              <a:off x="884808" y="3617615"/>
              <a:ext cx="235" cy="2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8" y="1"/>
                  </a:ln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2"/>
            <p:cNvSpPr/>
            <p:nvPr/>
          </p:nvSpPr>
          <p:spPr>
            <a:xfrm flipH="1">
              <a:off x="884808" y="3617615"/>
              <a:ext cx="382" cy="4560"/>
            </a:xfrm>
            <a:custGeom>
              <a:avLst/>
              <a:gdLst/>
              <a:ahLst/>
              <a:cxnLst/>
              <a:rect l="l" t="t" r="r" b="b"/>
              <a:pathLst>
                <a:path w="13" h="155" extrusionOk="0">
                  <a:moveTo>
                    <a:pt x="6" y="1"/>
                  </a:moveTo>
                  <a:cubicBezTo>
                    <a:pt x="6" y="52"/>
                    <a:pt x="0" y="103"/>
                    <a:pt x="6" y="155"/>
                  </a:cubicBezTo>
                  <a:cubicBezTo>
                    <a:pt x="0" y="103"/>
                    <a:pt x="6" y="52"/>
                    <a:pt x="1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2"/>
            <p:cNvSpPr/>
            <p:nvPr/>
          </p:nvSpPr>
          <p:spPr>
            <a:xfrm flipH="1">
              <a:off x="884160" y="3614114"/>
              <a:ext cx="677" cy="3531"/>
            </a:xfrm>
            <a:custGeom>
              <a:avLst/>
              <a:gdLst/>
              <a:ahLst/>
              <a:cxnLst/>
              <a:rect l="l" t="t" r="r" b="b"/>
              <a:pathLst>
                <a:path w="23" h="120" extrusionOk="0">
                  <a:moveTo>
                    <a:pt x="23" y="1"/>
                  </a:moveTo>
                  <a:cubicBezTo>
                    <a:pt x="12" y="28"/>
                    <a:pt x="6" y="57"/>
                    <a:pt x="1" y="80"/>
                  </a:cubicBezTo>
                  <a:lnTo>
                    <a:pt x="1" y="120"/>
                  </a:lnTo>
                  <a:lnTo>
                    <a:pt x="1" y="120"/>
                  </a:lnTo>
                  <a:lnTo>
                    <a:pt x="1" y="80"/>
                  </a:lnTo>
                  <a:cubicBezTo>
                    <a:pt x="6" y="57"/>
                    <a:pt x="12" y="28"/>
                    <a:pt x="2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2"/>
            <p:cNvSpPr/>
            <p:nvPr/>
          </p:nvSpPr>
          <p:spPr>
            <a:xfrm flipH="1">
              <a:off x="773974" y="3627501"/>
              <a:ext cx="10062" cy="7209"/>
            </a:xfrm>
            <a:custGeom>
              <a:avLst/>
              <a:gdLst/>
              <a:ahLst/>
              <a:cxnLst/>
              <a:rect l="l" t="t" r="r" b="b"/>
              <a:pathLst>
                <a:path w="342" h="245" extrusionOk="0">
                  <a:moveTo>
                    <a:pt x="6" y="0"/>
                  </a:moveTo>
                  <a:cubicBezTo>
                    <a:pt x="6" y="34"/>
                    <a:pt x="0" y="68"/>
                    <a:pt x="0" y="108"/>
                  </a:cubicBezTo>
                  <a:cubicBezTo>
                    <a:pt x="6" y="68"/>
                    <a:pt x="6" y="34"/>
                    <a:pt x="6" y="0"/>
                  </a:cubicBezTo>
                  <a:close/>
                  <a:moveTo>
                    <a:pt x="262" y="160"/>
                  </a:moveTo>
                  <a:lnTo>
                    <a:pt x="262" y="160"/>
                  </a:lnTo>
                  <a:cubicBezTo>
                    <a:pt x="284" y="187"/>
                    <a:pt x="307" y="221"/>
                    <a:pt x="341" y="244"/>
                  </a:cubicBezTo>
                  <a:cubicBezTo>
                    <a:pt x="307" y="216"/>
                    <a:pt x="284" y="187"/>
                    <a:pt x="262" y="16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2"/>
            <p:cNvSpPr/>
            <p:nvPr/>
          </p:nvSpPr>
          <p:spPr>
            <a:xfrm flipH="1">
              <a:off x="879982" y="3632503"/>
              <a:ext cx="824" cy="883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0" y="0"/>
                  </a:moveTo>
                  <a:cubicBezTo>
                    <a:pt x="11" y="11"/>
                    <a:pt x="16" y="17"/>
                    <a:pt x="27" y="29"/>
                  </a:cubicBezTo>
                  <a:lnTo>
                    <a:pt x="27" y="29"/>
                  </a:lnTo>
                  <a:cubicBezTo>
                    <a:pt x="16" y="17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2"/>
            <p:cNvSpPr/>
            <p:nvPr/>
          </p:nvSpPr>
          <p:spPr>
            <a:xfrm flipH="1">
              <a:off x="871950" y="3633356"/>
              <a:ext cx="8062" cy="6679"/>
            </a:xfrm>
            <a:custGeom>
              <a:avLst/>
              <a:gdLst/>
              <a:ahLst/>
              <a:cxnLst/>
              <a:rect l="l" t="t" r="r" b="b"/>
              <a:pathLst>
                <a:path w="274" h="227" extrusionOk="0">
                  <a:moveTo>
                    <a:pt x="0" y="0"/>
                  </a:moveTo>
                  <a:lnTo>
                    <a:pt x="0" y="0"/>
                  </a:lnTo>
                  <a:cubicBezTo>
                    <a:pt x="29" y="40"/>
                    <a:pt x="69" y="79"/>
                    <a:pt x="115" y="119"/>
                  </a:cubicBezTo>
                  <a:cubicBezTo>
                    <a:pt x="165" y="158"/>
                    <a:pt x="223" y="192"/>
                    <a:pt x="273" y="226"/>
                  </a:cubicBezTo>
                  <a:cubicBezTo>
                    <a:pt x="223" y="192"/>
                    <a:pt x="165" y="158"/>
                    <a:pt x="115" y="119"/>
                  </a:cubicBezTo>
                  <a:cubicBezTo>
                    <a:pt x="69" y="79"/>
                    <a:pt x="29" y="40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2"/>
            <p:cNvSpPr/>
            <p:nvPr/>
          </p:nvSpPr>
          <p:spPr>
            <a:xfrm flipH="1">
              <a:off x="755908" y="3632974"/>
              <a:ext cx="100507" cy="11445"/>
            </a:xfrm>
            <a:custGeom>
              <a:avLst/>
              <a:gdLst/>
              <a:ahLst/>
              <a:cxnLst/>
              <a:rect l="l" t="t" r="r" b="b"/>
              <a:pathLst>
                <a:path w="3416" h="389" extrusionOk="0">
                  <a:moveTo>
                    <a:pt x="619" y="1"/>
                  </a:moveTo>
                  <a:lnTo>
                    <a:pt x="619" y="6"/>
                  </a:lnTo>
                  <a:lnTo>
                    <a:pt x="619" y="6"/>
                  </a:lnTo>
                  <a:cubicBezTo>
                    <a:pt x="621" y="5"/>
                    <a:pt x="623" y="3"/>
                    <a:pt x="625" y="1"/>
                  </a:cubicBezTo>
                  <a:close/>
                  <a:moveTo>
                    <a:pt x="619" y="6"/>
                  </a:moveTo>
                  <a:cubicBezTo>
                    <a:pt x="616" y="8"/>
                    <a:pt x="614" y="8"/>
                    <a:pt x="614" y="8"/>
                  </a:cubicBezTo>
                  <a:lnTo>
                    <a:pt x="619" y="8"/>
                  </a:lnTo>
                  <a:lnTo>
                    <a:pt x="619" y="6"/>
                  </a:lnTo>
                  <a:close/>
                  <a:moveTo>
                    <a:pt x="705" y="126"/>
                  </a:moveTo>
                  <a:cubicBezTo>
                    <a:pt x="659" y="212"/>
                    <a:pt x="603" y="286"/>
                    <a:pt x="535" y="349"/>
                  </a:cubicBezTo>
                  <a:cubicBezTo>
                    <a:pt x="569" y="320"/>
                    <a:pt x="596" y="297"/>
                    <a:pt x="619" y="268"/>
                  </a:cubicBezTo>
                  <a:cubicBezTo>
                    <a:pt x="643" y="239"/>
                    <a:pt x="664" y="218"/>
                    <a:pt x="688" y="189"/>
                  </a:cubicBezTo>
                  <a:cubicBezTo>
                    <a:pt x="693" y="171"/>
                    <a:pt x="705" y="160"/>
                    <a:pt x="711" y="144"/>
                  </a:cubicBezTo>
                  <a:cubicBezTo>
                    <a:pt x="711" y="137"/>
                    <a:pt x="705" y="132"/>
                    <a:pt x="705" y="126"/>
                  </a:cubicBezTo>
                  <a:close/>
                  <a:moveTo>
                    <a:pt x="2580" y="58"/>
                  </a:moveTo>
                  <a:cubicBezTo>
                    <a:pt x="2574" y="76"/>
                    <a:pt x="2568" y="98"/>
                    <a:pt x="2563" y="121"/>
                  </a:cubicBezTo>
                  <a:cubicBezTo>
                    <a:pt x="2608" y="178"/>
                    <a:pt x="2665" y="229"/>
                    <a:pt x="2733" y="263"/>
                  </a:cubicBezTo>
                  <a:cubicBezTo>
                    <a:pt x="2767" y="286"/>
                    <a:pt x="2812" y="308"/>
                    <a:pt x="2859" y="320"/>
                  </a:cubicBezTo>
                  <a:cubicBezTo>
                    <a:pt x="2898" y="336"/>
                    <a:pt x="2943" y="349"/>
                    <a:pt x="3006" y="354"/>
                  </a:cubicBezTo>
                  <a:cubicBezTo>
                    <a:pt x="3040" y="359"/>
                    <a:pt x="3074" y="359"/>
                    <a:pt x="3108" y="359"/>
                  </a:cubicBezTo>
                  <a:cubicBezTo>
                    <a:pt x="3153" y="359"/>
                    <a:pt x="3211" y="354"/>
                    <a:pt x="3273" y="349"/>
                  </a:cubicBezTo>
                  <a:cubicBezTo>
                    <a:pt x="3318" y="342"/>
                    <a:pt x="3365" y="331"/>
                    <a:pt x="3415" y="314"/>
                  </a:cubicBezTo>
                  <a:lnTo>
                    <a:pt x="3415" y="314"/>
                  </a:lnTo>
                  <a:cubicBezTo>
                    <a:pt x="3347" y="325"/>
                    <a:pt x="3284" y="331"/>
                    <a:pt x="3216" y="331"/>
                  </a:cubicBezTo>
                  <a:lnTo>
                    <a:pt x="3200" y="331"/>
                  </a:lnTo>
                  <a:cubicBezTo>
                    <a:pt x="3045" y="331"/>
                    <a:pt x="2887" y="297"/>
                    <a:pt x="2756" y="218"/>
                  </a:cubicBezTo>
                  <a:cubicBezTo>
                    <a:pt x="2688" y="178"/>
                    <a:pt x="2631" y="126"/>
                    <a:pt x="2586" y="64"/>
                  </a:cubicBezTo>
                  <a:cubicBezTo>
                    <a:pt x="2586" y="64"/>
                    <a:pt x="2586" y="58"/>
                    <a:pt x="2580" y="58"/>
                  </a:cubicBezTo>
                  <a:close/>
                  <a:moveTo>
                    <a:pt x="68" y="383"/>
                  </a:moveTo>
                  <a:cubicBezTo>
                    <a:pt x="45" y="383"/>
                    <a:pt x="23" y="388"/>
                    <a:pt x="0" y="388"/>
                  </a:cubicBezTo>
                  <a:cubicBezTo>
                    <a:pt x="23" y="388"/>
                    <a:pt x="45" y="388"/>
                    <a:pt x="68" y="38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2"/>
            <p:cNvSpPr/>
            <p:nvPr/>
          </p:nvSpPr>
          <p:spPr>
            <a:xfrm flipH="1">
              <a:off x="864742" y="3641212"/>
              <a:ext cx="5031" cy="1824"/>
            </a:xfrm>
            <a:custGeom>
              <a:avLst/>
              <a:gdLst/>
              <a:ahLst/>
              <a:cxnLst/>
              <a:rect l="l" t="t" r="r" b="b"/>
              <a:pathLst>
                <a:path w="171" h="62" extrusionOk="0">
                  <a:moveTo>
                    <a:pt x="0" y="0"/>
                  </a:moveTo>
                  <a:cubicBezTo>
                    <a:pt x="56" y="22"/>
                    <a:pt x="113" y="45"/>
                    <a:pt x="171" y="62"/>
                  </a:cubicBezTo>
                  <a:lnTo>
                    <a:pt x="171" y="62"/>
                  </a:lnTo>
                  <a:cubicBezTo>
                    <a:pt x="113" y="45"/>
                    <a:pt x="56" y="22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2"/>
            <p:cNvSpPr/>
            <p:nvPr/>
          </p:nvSpPr>
          <p:spPr>
            <a:xfrm flipH="1">
              <a:off x="858563" y="3643007"/>
              <a:ext cx="6208" cy="1236"/>
            </a:xfrm>
            <a:custGeom>
              <a:avLst/>
              <a:gdLst/>
              <a:ahLst/>
              <a:cxnLst/>
              <a:rect l="l" t="t" r="r" b="b"/>
              <a:pathLst>
                <a:path w="211" h="42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7"/>
                    <a:pt x="39" y="12"/>
                    <a:pt x="60" y="17"/>
                  </a:cubicBezTo>
                  <a:lnTo>
                    <a:pt x="60" y="17"/>
                  </a:lnTo>
                  <a:cubicBezTo>
                    <a:pt x="40" y="12"/>
                    <a:pt x="21" y="6"/>
                    <a:pt x="1" y="1"/>
                  </a:cubicBezTo>
                  <a:close/>
                  <a:moveTo>
                    <a:pt x="60" y="17"/>
                  </a:moveTo>
                  <a:cubicBezTo>
                    <a:pt x="83" y="23"/>
                    <a:pt x="106" y="29"/>
                    <a:pt x="130" y="35"/>
                  </a:cubicBezTo>
                  <a:cubicBezTo>
                    <a:pt x="159" y="35"/>
                    <a:pt x="187" y="42"/>
                    <a:pt x="211" y="42"/>
                  </a:cubicBezTo>
                  <a:lnTo>
                    <a:pt x="211" y="42"/>
                  </a:lnTo>
                  <a:cubicBezTo>
                    <a:pt x="187" y="42"/>
                    <a:pt x="159" y="35"/>
                    <a:pt x="130" y="29"/>
                  </a:cubicBezTo>
                  <a:cubicBezTo>
                    <a:pt x="106" y="27"/>
                    <a:pt x="83" y="22"/>
                    <a:pt x="60" y="17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2"/>
            <p:cNvSpPr/>
            <p:nvPr/>
          </p:nvSpPr>
          <p:spPr>
            <a:xfrm flipH="1">
              <a:off x="797217" y="3648862"/>
              <a:ext cx="18065" cy="50872"/>
            </a:xfrm>
            <a:custGeom>
              <a:avLst/>
              <a:gdLst/>
              <a:ahLst/>
              <a:cxnLst/>
              <a:rect l="l" t="t" r="r" b="b"/>
              <a:pathLst>
                <a:path w="614" h="1729" extrusionOk="0">
                  <a:moveTo>
                    <a:pt x="562" y="1"/>
                  </a:moveTo>
                  <a:cubicBezTo>
                    <a:pt x="540" y="1"/>
                    <a:pt x="517" y="13"/>
                    <a:pt x="506" y="35"/>
                  </a:cubicBezTo>
                  <a:cubicBezTo>
                    <a:pt x="522" y="24"/>
                    <a:pt x="546" y="13"/>
                    <a:pt x="562" y="1"/>
                  </a:cubicBezTo>
                  <a:close/>
                  <a:moveTo>
                    <a:pt x="0" y="109"/>
                  </a:moveTo>
                  <a:cubicBezTo>
                    <a:pt x="0" y="109"/>
                    <a:pt x="0" y="115"/>
                    <a:pt x="6" y="115"/>
                  </a:cubicBezTo>
                  <a:cubicBezTo>
                    <a:pt x="11" y="115"/>
                    <a:pt x="16" y="115"/>
                    <a:pt x="29" y="121"/>
                  </a:cubicBezTo>
                  <a:cubicBezTo>
                    <a:pt x="74" y="126"/>
                    <a:pt x="113" y="126"/>
                    <a:pt x="153" y="126"/>
                  </a:cubicBezTo>
                  <a:cubicBezTo>
                    <a:pt x="113" y="126"/>
                    <a:pt x="74" y="121"/>
                    <a:pt x="29" y="115"/>
                  </a:cubicBezTo>
                  <a:cubicBezTo>
                    <a:pt x="16" y="115"/>
                    <a:pt x="11" y="115"/>
                    <a:pt x="0" y="109"/>
                  </a:cubicBezTo>
                  <a:close/>
                  <a:moveTo>
                    <a:pt x="477" y="205"/>
                  </a:moveTo>
                  <a:lnTo>
                    <a:pt x="477" y="223"/>
                  </a:lnTo>
                  <a:cubicBezTo>
                    <a:pt x="472" y="291"/>
                    <a:pt x="472" y="365"/>
                    <a:pt x="466" y="433"/>
                  </a:cubicBezTo>
                  <a:cubicBezTo>
                    <a:pt x="460" y="530"/>
                    <a:pt x="460" y="615"/>
                    <a:pt x="460" y="700"/>
                  </a:cubicBezTo>
                  <a:cubicBezTo>
                    <a:pt x="460" y="632"/>
                    <a:pt x="466" y="564"/>
                    <a:pt x="466" y="490"/>
                  </a:cubicBezTo>
                  <a:cubicBezTo>
                    <a:pt x="472" y="422"/>
                    <a:pt x="472" y="354"/>
                    <a:pt x="477" y="286"/>
                  </a:cubicBezTo>
                  <a:lnTo>
                    <a:pt x="483" y="274"/>
                  </a:lnTo>
                  <a:lnTo>
                    <a:pt x="477" y="274"/>
                  </a:lnTo>
                  <a:cubicBezTo>
                    <a:pt x="477" y="252"/>
                    <a:pt x="483" y="229"/>
                    <a:pt x="483" y="205"/>
                  </a:cubicBezTo>
                  <a:close/>
                  <a:moveTo>
                    <a:pt x="614" y="1661"/>
                  </a:moveTo>
                  <a:cubicBezTo>
                    <a:pt x="540" y="1684"/>
                    <a:pt x="404" y="1711"/>
                    <a:pt x="160" y="1718"/>
                  </a:cubicBezTo>
                  <a:cubicBezTo>
                    <a:pt x="199" y="1723"/>
                    <a:pt x="233" y="1729"/>
                    <a:pt x="273" y="1729"/>
                  </a:cubicBezTo>
                  <a:cubicBezTo>
                    <a:pt x="301" y="1729"/>
                    <a:pt x="336" y="1723"/>
                    <a:pt x="364" y="1723"/>
                  </a:cubicBezTo>
                  <a:cubicBezTo>
                    <a:pt x="432" y="1718"/>
                    <a:pt x="506" y="1700"/>
                    <a:pt x="569" y="1677"/>
                  </a:cubicBezTo>
                  <a:cubicBezTo>
                    <a:pt x="585" y="1677"/>
                    <a:pt x="603" y="1671"/>
                    <a:pt x="614" y="166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2"/>
            <p:cNvSpPr/>
            <p:nvPr/>
          </p:nvSpPr>
          <p:spPr>
            <a:xfrm flipH="1">
              <a:off x="796364" y="3654893"/>
              <a:ext cx="17918" cy="44516"/>
            </a:xfrm>
            <a:custGeom>
              <a:avLst/>
              <a:gdLst/>
              <a:ahLst/>
              <a:cxnLst/>
              <a:rect l="l" t="t" r="r" b="b"/>
              <a:pathLst>
                <a:path w="609" h="1513" extrusionOk="0">
                  <a:moveTo>
                    <a:pt x="443" y="0"/>
                  </a:moveTo>
                  <a:cubicBezTo>
                    <a:pt x="404" y="13"/>
                    <a:pt x="364" y="24"/>
                    <a:pt x="330" y="35"/>
                  </a:cubicBezTo>
                  <a:cubicBezTo>
                    <a:pt x="307" y="40"/>
                    <a:pt x="284" y="40"/>
                    <a:pt x="262" y="47"/>
                  </a:cubicBezTo>
                  <a:lnTo>
                    <a:pt x="239" y="47"/>
                  </a:lnTo>
                  <a:cubicBezTo>
                    <a:pt x="228" y="52"/>
                    <a:pt x="216" y="52"/>
                    <a:pt x="205" y="52"/>
                  </a:cubicBezTo>
                  <a:cubicBezTo>
                    <a:pt x="176" y="52"/>
                    <a:pt x="147" y="58"/>
                    <a:pt x="126" y="58"/>
                  </a:cubicBezTo>
                  <a:lnTo>
                    <a:pt x="102" y="58"/>
                  </a:lnTo>
                  <a:cubicBezTo>
                    <a:pt x="97" y="223"/>
                    <a:pt x="92" y="388"/>
                    <a:pt x="79" y="558"/>
                  </a:cubicBezTo>
                  <a:cubicBezTo>
                    <a:pt x="68" y="677"/>
                    <a:pt x="57" y="797"/>
                    <a:pt x="45" y="916"/>
                  </a:cubicBezTo>
                  <a:cubicBezTo>
                    <a:pt x="34" y="1041"/>
                    <a:pt x="17" y="1172"/>
                    <a:pt x="0" y="1296"/>
                  </a:cubicBezTo>
                  <a:cubicBezTo>
                    <a:pt x="0" y="1314"/>
                    <a:pt x="0" y="1330"/>
                    <a:pt x="11" y="1342"/>
                  </a:cubicBezTo>
                  <a:cubicBezTo>
                    <a:pt x="6" y="1353"/>
                    <a:pt x="0" y="1364"/>
                    <a:pt x="0" y="1382"/>
                  </a:cubicBezTo>
                  <a:cubicBezTo>
                    <a:pt x="0" y="1411"/>
                    <a:pt x="6" y="1445"/>
                    <a:pt x="29" y="1466"/>
                  </a:cubicBezTo>
                  <a:cubicBezTo>
                    <a:pt x="51" y="1495"/>
                    <a:pt x="79" y="1501"/>
                    <a:pt x="108" y="1506"/>
                  </a:cubicBezTo>
                  <a:cubicBezTo>
                    <a:pt x="113" y="1513"/>
                    <a:pt x="119" y="1513"/>
                    <a:pt x="126" y="1513"/>
                  </a:cubicBezTo>
                  <a:cubicBezTo>
                    <a:pt x="370" y="1506"/>
                    <a:pt x="506" y="1479"/>
                    <a:pt x="580" y="1456"/>
                  </a:cubicBezTo>
                  <a:lnTo>
                    <a:pt x="585" y="1450"/>
                  </a:lnTo>
                  <a:cubicBezTo>
                    <a:pt x="596" y="1445"/>
                    <a:pt x="603" y="1432"/>
                    <a:pt x="608" y="1427"/>
                  </a:cubicBezTo>
                  <a:cubicBezTo>
                    <a:pt x="596" y="1416"/>
                    <a:pt x="585" y="1404"/>
                    <a:pt x="580" y="1393"/>
                  </a:cubicBezTo>
                  <a:cubicBezTo>
                    <a:pt x="557" y="1342"/>
                    <a:pt x="535" y="1285"/>
                    <a:pt x="517" y="1233"/>
                  </a:cubicBezTo>
                  <a:cubicBezTo>
                    <a:pt x="501" y="1165"/>
                    <a:pt x="483" y="1097"/>
                    <a:pt x="472" y="1029"/>
                  </a:cubicBezTo>
                  <a:cubicBezTo>
                    <a:pt x="449" y="905"/>
                    <a:pt x="438" y="779"/>
                    <a:pt x="432" y="654"/>
                  </a:cubicBezTo>
                  <a:cubicBezTo>
                    <a:pt x="426" y="603"/>
                    <a:pt x="426" y="551"/>
                    <a:pt x="426" y="495"/>
                  </a:cubicBezTo>
                  <a:cubicBezTo>
                    <a:pt x="426" y="410"/>
                    <a:pt x="426" y="325"/>
                    <a:pt x="432" y="228"/>
                  </a:cubicBezTo>
                  <a:cubicBezTo>
                    <a:pt x="438" y="160"/>
                    <a:pt x="438" y="86"/>
                    <a:pt x="443" y="1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2"/>
            <p:cNvSpPr/>
            <p:nvPr/>
          </p:nvSpPr>
          <p:spPr>
            <a:xfrm flipH="1">
              <a:off x="740726" y="3576335"/>
              <a:ext cx="173887" cy="76263"/>
            </a:xfrm>
            <a:custGeom>
              <a:avLst/>
              <a:gdLst/>
              <a:ahLst/>
              <a:cxnLst/>
              <a:rect l="l" t="t" r="r" b="b"/>
              <a:pathLst>
                <a:path w="5910" h="2592" extrusionOk="0">
                  <a:moveTo>
                    <a:pt x="2603" y="1926"/>
                  </a:moveTo>
                  <a:lnTo>
                    <a:pt x="2597" y="1933"/>
                  </a:lnTo>
                  <a:lnTo>
                    <a:pt x="2592" y="1933"/>
                  </a:lnTo>
                  <a:cubicBezTo>
                    <a:pt x="2592" y="1933"/>
                    <a:pt x="2597" y="1933"/>
                    <a:pt x="2603" y="1926"/>
                  </a:cubicBezTo>
                  <a:close/>
                  <a:moveTo>
                    <a:pt x="24" y="0"/>
                  </a:moveTo>
                  <a:cubicBezTo>
                    <a:pt x="17" y="17"/>
                    <a:pt x="12" y="34"/>
                    <a:pt x="12" y="57"/>
                  </a:cubicBezTo>
                  <a:cubicBezTo>
                    <a:pt x="6" y="79"/>
                    <a:pt x="1" y="97"/>
                    <a:pt x="1" y="119"/>
                  </a:cubicBezTo>
                  <a:lnTo>
                    <a:pt x="1" y="233"/>
                  </a:lnTo>
                  <a:cubicBezTo>
                    <a:pt x="1" y="250"/>
                    <a:pt x="6" y="267"/>
                    <a:pt x="12" y="284"/>
                  </a:cubicBezTo>
                  <a:cubicBezTo>
                    <a:pt x="17" y="313"/>
                    <a:pt x="24" y="341"/>
                    <a:pt x="35" y="364"/>
                  </a:cubicBezTo>
                  <a:cubicBezTo>
                    <a:pt x="35" y="375"/>
                    <a:pt x="40" y="381"/>
                    <a:pt x="46" y="392"/>
                  </a:cubicBezTo>
                  <a:cubicBezTo>
                    <a:pt x="58" y="420"/>
                    <a:pt x="69" y="443"/>
                    <a:pt x="92" y="472"/>
                  </a:cubicBezTo>
                  <a:cubicBezTo>
                    <a:pt x="92" y="478"/>
                    <a:pt x="98" y="483"/>
                    <a:pt x="103" y="488"/>
                  </a:cubicBezTo>
                  <a:cubicBezTo>
                    <a:pt x="103" y="494"/>
                    <a:pt x="109" y="501"/>
                    <a:pt x="114" y="506"/>
                  </a:cubicBezTo>
                  <a:cubicBezTo>
                    <a:pt x="126" y="523"/>
                    <a:pt x="143" y="540"/>
                    <a:pt x="154" y="557"/>
                  </a:cubicBezTo>
                  <a:cubicBezTo>
                    <a:pt x="177" y="580"/>
                    <a:pt x="200" y="603"/>
                    <a:pt x="222" y="619"/>
                  </a:cubicBezTo>
                  <a:cubicBezTo>
                    <a:pt x="308" y="693"/>
                    <a:pt x="415" y="756"/>
                    <a:pt x="552" y="818"/>
                  </a:cubicBezTo>
                  <a:lnTo>
                    <a:pt x="546" y="813"/>
                  </a:lnTo>
                  <a:lnTo>
                    <a:pt x="541" y="813"/>
                  </a:lnTo>
                  <a:lnTo>
                    <a:pt x="541" y="808"/>
                  </a:lnTo>
                  <a:lnTo>
                    <a:pt x="535" y="801"/>
                  </a:lnTo>
                  <a:lnTo>
                    <a:pt x="535" y="801"/>
                  </a:lnTo>
                  <a:cubicBezTo>
                    <a:pt x="575" y="824"/>
                    <a:pt x="620" y="847"/>
                    <a:pt x="672" y="869"/>
                  </a:cubicBezTo>
                  <a:cubicBezTo>
                    <a:pt x="694" y="881"/>
                    <a:pt x="711" y="887"/>
                    <a:pt x="733" y="898"/>
                  </a:cubicBezTo>
                  <a:cubicBezTo>
                    <a:pt x="751" y="903"/>
                    <a:pt x="767" y="910"/>
                    <a:pt x="785" y="915"/>
                  </a:cubicBezTo>
                  <a:cubicBezTo>
                    <a:pt x="796" y="915"/>
                    <a:pt x="808" y="921"/>
                    <a:pt x="819" y="926"/>
                  </a:cubicBezTo>
                  <a:cubicBezTo>
                    <a:pt x="869" y="944"/>
                    <a:pt x="916" y="960"/>
                    <a:pt x="966" y="978"/>
                  </a:cubicBezTo>
                  <a:cubicBezTo>
                    <a:pt x="990" y="983"/>
                    <a:pt x="1006" y="989"/>
                    <a:pt x="1029" y="994"/>
                  </a:cubicBezTo>
                  <a:cubicBezTo>
                    <a:pt x="1035" y="994"/>
                    <a:pt x="1040" y="1000"/>
                    <a:pt x="1047" y="1000"/>
                  </a:cubicBezTo>
                  <a:cubicBezTo>
                    <a:pt x="1058" y="1005"/>
                    <a:pt x="1069" y="1018"/>
                    <a:pt x="1074" y="1023"/>
                  </a:cubicBezTo>
                  <a:cubicBezTo>
                    <a:pt x="1081" y="1034"/>
                    <a:pt x="1086" y="1039"/>
                    <a:pt x="1092" y="1046"/>
                  </a:cubicBezTo>
                  <a:cubicBezTo>
                    <a:pt x="1092" y="1052"/>
                    <a:pt x="1097" y="1063"/>
                    <a:pt x="1097" y="1068"/>
                  </a:cubicBezTo>
                  <a:cubicBezTo>
                    <a:pt x="1103" y="1080"/>
                    <a:pt x="1103" y="1091"/>
                    <a:pt x="1097" y="1108"/>
                  </a:cubicBezTo>
                  <a:lnTo>
                    <a:pt x="1097" y="1120"/>
                  </a:lnTo>
                  <a:cubicBezTo>
                    <a:pt x="1069" y="1183"/>
                    <a:pt x="1052" y="1233"/>
                    <a:pt x="1035" y="1285"/>
                  </a:cubicBezTo>
                  <a:cubicBezTo>
                    <a:pt x="1024" y="1312"/>
                    <a:pt x="1018" y="1341"/>
                    <a:pt x="1013" y="1364"/>
                  </a:cubicBezTo>
                  <a:lnTo>
                    <a:pt x="1013" y="1404"/>
                  </a:lnTo>
                  <a:cubicBezTo>
                    <a:pt x="1006" y="1455"/>
                    <a:pt x="1000" y="1506"/>
                    <a:pt x="1006" y="1558"/>
                  </a:cubicBezTo>
                  <a:cubicBezTo>
                    <a:pt x="1013" y="1579"/>
                    <a:pt x="1013" y="1597"/>
                    <a:pt x="1018" y="1619"/>
                  </a:cubicBezTo>
                  <a:cubicBezTo>
                    <a:pt x="1024" y="1660"/>
                    <a:pt x="1035" y="1694"/>
                    <a:pt x="1047" y="1728"/>
                  </a:cubicBezTo>
                  <a:cubicBezTo>
                    <a:pt x="1074" y="1784"/>
                    <a:pt x="1103" y="1841"/>
                    <a:pt x="1137" y="1886"/>
                  </a:cubicBezTo>
                  <a:cubicBezTo>
                    <a:pt x="1142" y="1892"/>
                    <a:pt x="1142" y="1904"/>
                    <a:pt x="1149" y="1909"/>
                  </a:cubicBezTo>
                  <a:cubicBezTo>
                    <a:pt x="1160" y="1920"/>
                    <a:pt x="1165" y="1926"/>
                    <a:pt x="1176" y="1938"/>
                  </a:cubicBezTo>
                  <a:cubicBezTo>
                    <a:pt x="1205" y="1978"/>
                    <a:pt x="1245" y="2017"/>
                    <a:pt x="1291" y="2057"/>
                  </a:cubicBezTo>
                  <a:cubicBezTo>
                    <a:pt x="1341" y="2096"/>
                    <a:pt x="1399" y="2130"/>
                    <a:pt x="1449" y="2164"/>
                  </a:cubicBezTo>
                  <a:cubicBezTo>
                    <a:pt x="1478" y="2177"/>
                    <a:pt x="1501" y="2193"/>
                    <a:pt x="1524" y="2205"/>
                  </a:cubicBezTo>
                  <a:cubicBezTo>
                    <a:pt x="1580" y="2227"/>
                    <a:pt x="1637" y="2250"/>
                    <a:pt x="1695" y="2267"/>
                  </a:cubicBezTo>
                  <a:cubicBezTo>
                    <a:pt x="1734" y="2279"/>
                    <a:pt x="1779" y="2290"/>
                    <a:pt x="1824" y="2295"/>
                  </a:cubicBezTo>
                  <a:cubicBezTo>
                    <a:pt x="1853" y="2301"/>
                    <a:pt x="1881" y="2308"/>
                    <a:pt x="1905" y="2308"/>
                  </a:cubicBezTo>
                  <a:cubicBezTo>
                    <a:pt x="1933" y="2308"/>
                    <a:pt x="1955" y="2313"/>
                    <a:pt x="1978" y="2313"/>
                  </a:cubicBezTo>
                  <a:cubicBezTo>
                    <a:pt x="2001" y="2313"/>
                    <a:pt x="2023" y="2308"/>
                    <a:pt x="2046" y="2308"/>
                  </a:cubicBezTo>
                  <a:cubicBezTo>
                    <a:pt x="2097" y="2301"/>
                    <a:pt x="2149" y="2290"/>
                    <a:pt x="2194" y="2279"/>
                  </a:cubicBezTo>
                  <a:cubicBezTo>
                    <a:pt x="2217" y="2274"/>
                    <a:pt x="2233" y="2267"/>
                    <a:pt x="2256" y="2256"/>
                  </a:cubicBezTo>
                  <a:cubicBezTo>
                    <a:pt x="2267" y="2256"/>
                    <a:pt x="2280" y="2250"/>
                    <a:pt x="2296" y="2245"/>
                  </a:cubicBezTo>
                  <a:cubicBezTo>
                    <a:pt x="2301" y="2239"/>
                    <a:pt x="2301" y="2239"/>
                    <a:pt x="2308" y="2233"/>
                  </a:cubicBezTo>
                  <a:cubicBezTo>
                    <a:pt x="2336" y="2222"/>
                    <a:pt x="2364" y="2205"/>
                    <a:pt x="2393" y="2188"/>
                  </a:cubicBezTo>
                  <a:cubicBezTo>
                    <a:pt x="2398" y="2182"/>
                    <a:pt x="2404" y="2177"/>
                    <a:pt x="2411" y="2171"/>
                  </a:cubicBezTo>
                  <a:cubicBezTo>
                    <a:pt x="2450" y="2143"/>
                    <a:pt x="2484" y="2109"/>
                    <a:pt x="2518" y="2069"/>
                  </a:cubicBezTo>
                  <a:cubicBezTo>
                    <a:pt x="2540" y="2046"/>
                    <a:pt x="2558" y="2017"/>
                    <a:pt x="2574" y="1989"/>
                  </a:cubicBezTo>
                  <a:cubicBezTo>
                    <a:pt x="2586" y="1967"/>
                    <a:pt x="2597" y="1949"/>
                    <a:pt x="2608" y="1926"/>
                  </a:cubicBezTo>
                  <a:lnTo>
                    <a:pt x="2603" y="1926"/>
                  </a:lnTo>
                  <a:cubicBezTo>
                    <a:pt x="2615" y="1915"/>
                    <a:pt x="2621" y="1899"/>
                    <a:pt x="2626" y="1892"/>
                  </a:cubicBezTo>
                  <a:cubicBezTo>
                    <a:pt x="2626" y="1881"/>
                    <a:pt x="2631" y="1875"/>
                    <a:pt x="2631" y="1870"/>
                  </a:cubicBezTo>
                  <a:cubicBezTo>
                    <a:pt x="2642" y="1858"/>
                    <a:pt x="2660" y="1852"/>
                    <a:pt x="2676" y="1852"/>
                  </a:cubicBezTo>
                  <a:cubicBezTo>
                    <a:pt x="2694" y="1852"/>
                    <a:pt x="2711" y="1858"/>
                    <a:pt x="2723" y="1870"/>
                  </a:cubicBezTo>
                  <a:cubicBezTo>
                    <a:pt x="2723" y="1875"/>
                    <a:pt x="2728" y="1875"/>
                    <a:pt x="2728" y="1881"/>
                  </a:cubicBezTo>
                  <a:cubicBezTo>
                    <a:pt x="2791" y="2012"/>
                    <a:pt x="2847" y="2119"/>
                    <a:pt x="2904" y="2211"/>
                  </a:cubicBezTo>
                  <a:cubicBezTo>
                    <a:pt x="2967" y="2279"/>
                    <a:pt x="3035" y="2353"/>
                    <a:pt x="3109" y="2415"/>
                  </a:cubicBezTo>
                  <a:cubicBezTo>
                    <a:pt x="3195" y="2484"/>
                    <a:pt x="3279" y="2534"/>
                    <a:pt x="3376" y="2574"/>
                  </a:cubicBezTo>
                  <a:cubicBezTo>
                    <a:pt x="3387" y="2580"/>
                    <a:pt x="3392" y="2580"/>
                    <a:pt x="3405" y="2580"/>
                  </a:cubicBezTo>
                  <a:cubicBezTo>
                    <a:pt x="3450" y="2586"/>
                    <a:pt x="3489" y="2591"/>
                    <a:pt x="3529" y="2591"/>
                  </a:cubicBezTo>
                  <a:lnTo>
                    <a:pt x="3592" y="2591"/>
                  </a:lnTo>
                  <a:cubicBezTo>
                    <a:pt x="3654" y="2580"/>
                    <a:pt x="3712" y="2568"/>
                    <a:pt x="3774" y="2546"/>
                  </a:cubicBezTo>
                  <a:cubicBezTo>
                    <a:pt x="3785" y="2546"/>
                    <a:pt x="3796" y="2540"/>
                    <a:pt x="3808" y="2534"/>
                  </a:cubicBezTo>
                  <a:cubicBezTo>
                    <a:pt x="3830" y="2529"/>
                    <a:pt x="3853" y="2518"/>
                    <a:pt x="3877" y="2505"/>
                  </a:cubicBezTo>
                  <a:cubicBezTo>
                    <a:pt x="3877" y="2505"/>
                    <a:pt x="3877" y="2500"/>
                    <a:pt x="3882" y="2500"/>
                  </a:cubicBezTo>
                  <a:cubicBezTo>
                    <a:pt x="3893" y="2478"/>
                    <a:pt x="3916" y="2466"/>
                    <a:pt x="3938" y="2466"/>
                  </a:cubicBezTo>
                  <a:lnTo>
                    <a:pt x="3956" y="2466"/>
                  </a:lnTo>
                  <a:cubicBezTo>
                    <a:pt x="3967" y="2460"/>
                    <a:pt x="3979" y="2455"/>
                    <a:pt x="3990" y="2444"/>
                  </a:cubicBezTo>
                  <a:cubicBezTo>
                    <a:pt x="4013" y="2432"/>
                    <a:pt x="4035" y="2415"/>
                    <a:pt x="4058" y="2398"/>
                  </a:cubicBezTo>
                  <a:cubicBezTo>
                    <a:pt x="4074" y="2387"/>
                    <a:pt x="4092" y="2376"/>
                    <a:pt x="4103" y="2364"/>
                  </a:cubicBezTo>
                  <a:cubicBezTo>
                    <a:pt x="4160" y="2319"/>
                    <a:pt x="4211" y="2267"/>
                    <a:pt x="4257" y="2211"/>
                  </a:cubicBezTo>
                  <a:cubicBezTo>
                    <a:pt x="4291" y="2164"/>
                    <a:pt x="4325" y="2125"/>
                    <a:pt x="4347" y="2080"/>
                  </a:cubicBezTo>
                  <a:cubicBezTo>
                    <a:pt x="4359" y="2062"/>
                    <a:pt x="4365" y="2046"/>
                    <a:pt x="4376" y="2028"/>
                  </a:cubicBezTo>
                  <a:cubicBezTo>
                    <a:pt x="4381" y="2017"/>
                    <a:pt x="4388" y="2001"/>
                    <a:pt x="4393" y="1989"/>
                  </a:cubicBezTo>
                  <a:cubicBezTo>
                    <a:pt x="4410" y="1944"/>
                    <a:pt x="4428" y="1892"/>
                    <a:pt x="4438" y="1847"/>
                  </a:cubicBezTo>
                  <a:cubicBezTo>
                    <a:pt x="4438" y="1807"/>
                    <a:pt x="4444" y="1773"/>
                    <a:pt x="4444" y="1739"/>
                  </a:cubicBezTo>
                  <a:cubicBezTo>
                    <a:pt x="4444" y="1721"/>
                    <a:pt x="4456" y="1705"/>
                    <a:pt x="4467" y="1694"/>
                  </a:cubicBezTo>
                  <a:cubicBezTo>
                    <a:pt x="4473" y="1682"/>
                    <a:pt x="4478" y="1682"/>
                    <a:pt x="4483" y="1676"/>
                  </a:cubicBezTo>
                  <a:cubicBezTo>
                    <a:pt x="4496" y="1671"/>
                    <a:pt x="4501" y="1665"/>
                    <a:pt x="4512" y="1660"/>
                  </a:cubicBezTo>
                  <a:lnTo>
                    <a:pt x="4524" y="1660"/>
                  </a:lnTo>
                  <a:cubicBezTo>
                    <a:pt x="4530" y="1653"/>
                    <a:pt x="4535" y="1653"/>
                    <a:pt x="4541" y="1653"/>
                  </a:cubicBezTo>
                  <a:cubicBezTo>
                    <a:pt x="4569" y="1653"/>
                    <a:pt x="4598" y="1671"/>
                    <a:pt x="4609" y="1694"/>
                  </a:cubicBezTo>
                  <a:cubicBezTo>
                    <a:pt x="4614" y="1699"/>
                    <a:pt x="4614" y="1710"/>
                    <a:pt x="4620" y="1716"/>
                  </a:cubicBezTo>
                  <a:cubicBezTo>
                    <a:pt x="4627" y="1739"/>
                    <a:pt x="4632" y="1755"/>
                    <a:pt x="4638" y="1779"/>
                  </a:cubicBezTo>
                  <a:cubicBezTo>
                    <a:pt x="4643" y="1784"/>
                    <a:pt x="4643" y="1789"/>
                    <a:pt x="4643" y="1796"/>
                  </a:cubicBezTo>
                  <a:cubicBezTo>
                    <a:pt x="4661" y="1836"/>
                    <a:pt x="4677" y="1870"/>
                    <a:pt x="4700" y="1899"/>
                  </a:cubicBezTo>
                  <a:cubicBezTo>
                    <a:pt x="4722" y="1926"/>
                    <a:pt x="4745" y="1954"/>
                    <a:pt x="4779" y="1983"/>
                  </a:cubicBezTo>
                  <a:cubicBezTo>
                    <a:pt x="4813" y="2012"/>
                    <a:pt x="4848" y="2035"/>
                    <a:pt x="4887" y="2051"/>
                  </a:cubicBezTo>
                  <a:cubicBezTo>
                    <a:pt x="4893" y="2057"/>
                    <a:pt x="4905" y="2057"/>
                    <a:pt x="4910" y="2062"/>
                  </a:cubicBezTo>
                  <a:cubicBezTo>
                    <a:pt x="4939" y="2074"/>
                    <a:pt x="4973" y="2085"/>
                    <a:pt x="5013" y="2096"/>
                  </a:cubicBezTo>
                  <a:lnTo>
                    <a:pt x="5029" y="2096"/>
                  </a:lnTo>
                  <a:cubicBezTo>
                    <a:pt x="5041" y="2103"/>
                    <a:pt x="5047" y="2103"/>
                    <a:pt x="5052" y="2103"/>
                  </a:cubicBezTo>
                  <a:cubicBezTo>
                    <a:pt x="5104" y="2109"/>
                    <a:pt x="5149" y="2114"/>
                    <a:pt x="5194" y="2114"/>
                  </a:cubicBezTo>
                  <a:cubicBezTo>
                    <a:pt x="5223" y="2114"/>
                    <a:pt x="5251" y="2114"/>
                    <a:pt x="5280" y="2109"/>
                  </a:cubicBezTo>
                  <a:lnTo>
                    <a:pt x="5296" y="2109"/>
                  </a:lnTo>
                  <a:cubicBezTo>
                    <a:pt x="5393" y="2096"/>
                    <a:pt x="5490" y="2074"/>
                    <a:pt x="5587" y="2040"/>
                  </a:cubicBezTo>
                  <a:cubicBezTo>
                    <a:pt x="5598" y="2035"/>
                    <a:pt x="5609" y="2028"/>
                    <a:pt x="5621" y="2028"/>
                  </a:cubicBezTo>
                  <a:cubicBezTo>
                    <a:pt x="5632" y="2023"/>
                    <a:pt x="5637" y="2017"/>
                    <a:pt x="5649" y="2017"/>
                  </a:cubicBezTo>
                  <a:cubicBezTo>
                    <a:pt x="5723" y="1983"/>
                    <a:pt x="5797" y="1949"/>
                    <a:pt x="5865" y="1904"/>
                  </a:cubicBezTo>
                  <a:cubicBezTo>
                    <a:pt x="5876" y="1899"/>
                    <a:pt x="5894" y="1886"/>
                    <a:pt x="5904" y="1875"/>
                  </a:cubicBezTo>
                  <a:lnTo>
                    <a:pt x="5910" y="1875"/>
                  </a:lnTo>
                  <a:cubicBezTo>
                    <a:pt x="5888" y="1841"/>
                    <a:pt x="5865" y="1807"/>
                    <a:pt x="5842" y="1773"/>
                  </a:cubicBezTo>
                  <a:cubicBezTo>
                    <a:pt x="5791" y="1694"/>
                    <a:pt x="5752" y="1603"/>
                    <a:pt x="5729" y="1506"/>
                  </a:cubicBezTo>
                  <a:cubicBezTo>
                    <a:pt x="5723" y="1495"/>
                    <a:pt x="5723" y="1477"/>
                    <a:pt x="5718" y="1461"/>
                  </a:cubicBezTo>
                  <a:cubicBezTo>
                    <a:pt x="5700" y="1477"/>
                    <a:pt x="5684" y="1495"/>
                    <a:pt x="5666" y="1506"/>
                  </a:cubicBezTo>
                  <a:cubicBezTo>
                    <a:pt x="5621" y="1534"/>
                    <a:pt x="5574" y="1558"/>
                    <a:pt x="5529" y="1574"/>
                  </a:cubicBezTo>
                  <a:cubicBezTo>
                    <a:pt x="5484" y="1585"/>
                    <a:pt x="5433" y="1597"/>
                    <a:pt x="5382" y="1603"/>
                  </a:cubicBezTo>
                  <a:lnTo>
                    <a:pt x="5364" y="1603"/>
                  </a:lnTo>
                  <a:cubicBezTo>
                    <a:pt x="5314" y="1603"/>
                    <a:pt x="5268" y="1597"/>
                    <a:pt x="5217" y="1585"/>
                  </a:cubicBezTo>
                  <a:cubicBezTo>
                    <a:pt x="5138" y="1569"/>
                    <a:pt x="5070" y="1545"/>
                    <a:pt x="4989" y="1506"/>
                  </a:cubicBezTo>
                  <a:cubicBezTo>
                    <a:pt x="4893" y="1455"/>
                    <a:pt x="4803" y="1393"/>
                    <a:pt x="4717" y="1312"/>
                  </a:cubicBezTo>
                  <a:cubicBezTo>
                    <a:pt x="4620" y="1228"/>
                    <a:pt x="4535" y="1131"/>
                    <a:pt x="4467" y="1028"/>
                  </a:cubicBezTo>
                  <a:cubicBezTo>
                    <a:pt x="4456" y="1012"/>
                    <a:pt x="4433" y="1000"/>
                    <a:pt x="4410" y="1000"/>
                  </a:cubicBezTo>
                  <a:cubicBezTo>
                    <a:pt x="4376" y="1000"/>
                    <a:pt x="4354" y="1018"/>
                    <a:pt x="4336" y="1034"/>
                  </a:cubicBezTo>
                  <a:cubicBezTo>
                    <a:pt x="4268" y="1142"/>
                    <a:pt x="4218" y="1256"/>
                    <a:pt x="4166" y="1369"/>
                  </a:cubicBezTo>
                  <a:cubicBezTo>
                    <a:pt x="4137" y="1432"/>
                    <a:pt x="4115" y="1495"/>
                    <a:pt x="4081" y="1558"/>
                  </a:cubicBezTo>
                  <a:cubicBezTo>
                    <a:pt x="4040" y="1637"/>
                    <a:pt x="4001" y="1694"/>
                    <a:pt x="3956" y="1744"/>
                  </a:cubicBezTo>
                  <a:cubicBezTo>
                    <a:pt x="3927" y="1779"/>
                    <a:pt x="3898" y="1802"/>
                    <a:pt x="3864" y="1830"/>
                  </a:cubicBezTo>
                  <a:cubicBezTo>
                    <a:pt x="3830" y="1847"/>
                    <a:pt x="3802" y="1864"/>
                    <a:pt x="3767" y="1875"/>
                  </a:cubicBezTo>
                  <a:cubicBezTo>
                    <a:pt x="3722" y="1886"/>
                    <a:pt x="3672" y="1899"/>
                    <a:pt x="3620" y="1904"/>
                  </a:cubicBezTo>
                  <a:lnTo>
                    <a:pt x="3592" y="1904"/>
                  </a:lnTo>
                  <a:cubicBezTo>
                    <a:pt x="3552" y="1904"/>
                    <a:pt x="3518" y="1899"/>
                    <a:pt x="3478" y="1892"/>
                  </a:cubicBezTo>
                  <a:cubicBezTo>
                    <a:pt x="3439" y="1881"/>
                    <a:pt x="3399" y="1870"/>
                    <a:pt x="3365" y="1852"/>
                  </a:cubicBezTo>
                  <a:cubicBezTo>
                    <a:pt x="3319" y="1824"/>
                    <a:pt x="3274" y="1796"/>
                    <a:pt x="3234" y="1762"/>
                  </a:cubicBezTo>
                  <a:cubicBezTo>
                    <a:pt x="3182" y="1710"/>
                    <a:pt x="3132" y="1653"/>
                    <a:pt x="3086" y="1585"/>
                  </a:cubicBezTo>
                  <a:cubicBezTo>
                    <a:pt x="3035" y="1506"/>
                    <a:pt x="2996" y="1421"/>
                    <a:pt x="2961" y="1335"/>
                  </a:cubicBezTo>
                  <a:lnTo>
                    <a:pt x="2961" y="1324"/>
                  </a:lnTo>
                  <a:lnTo>
                    <a:pt x="2949" y="1296"/>
                  </a:lnTo>
                  <a:cubicBezTo>
                    <a:pt x="2949" y="1278"/>
                    <a:pt x="2938" y="1267"/>
                    <a:pt x="2933" y="1256"/>
                  </a:cubicBezTo>
                  <a:cubicBezTo>
                    <a:pt x="2922" y="1244"/>
                    <a:pt x="2910" y="1233"/>
                    <a:pt x="2893" y="1228"/>
                  </a:cubicBezTo>
                  <a:cubicBezTo>
                    <a:pt x="2881" y="1228"/>
                    <a:pt x="2876" y="1222"/>
                    <a:pt x="2865" y="1222"/>
                  </a:cubicBezTo>
                  <a:cubicBezTo>
                    <a:pt x="2841" y="1222"/>
                    <a:pt x="2820" y="1233"/>
                    <a:pt x="2807" y="1244"/>
                  </a:cubicBezTo>
                  <a:cubicBezTo>
                    <a:pt x="2734" y="1312"/>
                    <a:pt x="2660" y="1369"/>
                    <a:pt x="2586" y="1421"/>
                  </a:cubicBezTo>
                  <a:cubicBezTo>
                    <a:pt x="2501" y="1472"/>
                    <a:pt x="2421" y="1511"/>
                    <a:pt x="2342" y="1540"/>
                  </a:cubicBezTo>
                  <a:cubicBezTo>
                    <a:pt x="2285" y="1558"/>
                    <a:pt x="2228" y="1569"/>
                    <a:pt x="2183" y="1574"/>
                  </a:cubicBezTo>
                  <a:lnTo>
                    <a:pt x="2160" y="1574"/>
                  </a:lnTo>
                  <a:cubicBezTo>
                    <a:pt x="2120" y="1574"/>
                    <a:pt x="2081" y="1569"/>
                    <a:pt x="2046" y="1563"/>
                  </a:cubicBezTo>
                  <a:cubicBezTo>
                    <a:pt x="2001" y="1551"/>
                    <a:pt x="1967" y="1540"/>
                    <a:pt x="1926" y="1524"/>
                  </a:cubicBezTo>
                  <a:cubicBezTo>
                    <a:pt x="1881" y="1495"/>
                    <a:pt x="1836" y="1466"/>
                    <a:pt x="1797" y="1432"/>
                  </a:cubicBezTo>
                  <a:cubicBezTo>
                    <a:pt x="1756" y="1393"/>
                    <a:pt x="1729" y="1359"/>
                    <a:pt x="1700" y="1319"/>
                  </a:cubicBezTo>
                  <a:cubicBezTo>
                    <a:pt x="1677" y="1285"/>
                    <a:pt x="1660" y="1244"/>
                    <a:pt x="1643" y="1204"/>
                  </a:cubicBezTo>
                  <a:cubicBezTo>
                    <a:pt x="1632" y="1159"/>
                    <a:pt x="1620" y="1114"/>
                    <a:pt x="1620" y="1063"/>
                  </a:cubicBezTo>
                  <a:cubicBezTo>
                    <a:pt x="1614" y="966"/>
                    <a:pt x="1626" y="876"/>
                    <a:pt x="1632" y="784"/>
                  </a:cubicBezTo>
                  <a:cubicBezTo>
                    <a:pt x="1637" y="733"/>
                    <a:pt x="1643" y="688"/>
                    <a:pt x="1648" y="643"/>
                  </a:cubicBezTo>
                  <a:cubicBezTo>
                    <a:pt x="1648" y="619"/>
                    <a:pt x="1643" y="603"/>
                    <a:pt x="1626" y="585"/>
                  </a:cubicBezTo>
                  <a:cubicBezTo>
                    <a:pt x="1620" y="574"/>
                    <a:pt x="1609" y="569"/>
                    <a:pt x="1598" y="562"/>
                  </a:cubicBezTo>
                  <a:cubicBezTo>
                    <a:pt x="1585" y="557"/>
                    <a:pt x="1580" y="557"/>
                    <a:pt x="1569" y="557"/>
                  </a:cubicBezTo>
                  <a:lnTo>
                    <a:pt x="1558" y="557"/>
                  </a:lnTo>
                  <a:lnTo>
                    <a:pt x="1540" y="562"/>
                  </a:lnTo>
                  <a:lnTo>
                    <a:pt x="1540" y="557"/>
                  </a:lnTo>
                  <a:cubicBezTo>
                    <a:pt x="1438" y="562"/>
                    <a:pt x="1341" y="569"/>
                    <a:pt x="1251" y="569"/>
                  </a:cubicBezTo>
                  <a:cubicBezTo>
                    <a:pt x="1052" y="569"/>
                    <a:pt x="887" y="551"/>
                    <a:pt x="733" y="523"/>
                  </a:cubicBezTo>
                  <a:cubicBezTo>
                    <a:pt x="620" y="494"/>
                    <a:pt x="518" y="460"/>
                    <a:pt x="433" y="415"/>
                  </a:cubicBezTo>
                  <a:cubicBezTo>
                    <a:pt x="358" y="381"/>
                    <a:pt x="297" y="336"/>
                    <a:pt x="234" y="284"/>
                  </a:cubicBezTo>
                  <a:cubicBezTo>
                    <a:pt x="177" y="233"/>
                    <a:pt x="132" y="176"/>
                    <a:pt x="92" y="113"/>
                  </a:cubicBezTo>
                  <a:cubicBezTo>
                    <a:pt x="64" y="79"/>
                    <a:pt x="46" y="40"/>
                    <a:pt x="2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2"/>
            <p:cNvSpPr/>
            <p:nvPr/>
          </p:nvSpPr>
          <p:spPr>
            <a:xfrm flipH="1">
              <a:off x="702447" y="3491216"/>
              <a:ext cx="217491" cy="209076"/>
            </a:xfrm>
            <a:custGeom>
              <a:avLst/>
              <a:gdLst/>
              <a:ahLst/>
              <a:cxnLst/>
              <a:rect l="l" t="t" r="r" b="b"/>
              <a:pathLst>
                <a:path w="7392" h="7106" extrusionOk="0">
                  <a:moveTo>
                    <a:pt x="2778" y="4819"/>
                  </a:moveTo>
                  <a:lnTo>
                    <a:pt x="2778" y="4826"/>
                  </a:lnTo>
                  <a:lnTo>
                    <a:pt x="2784" y="4819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7"/>
                    <a:pt x="4011" y="182"/>
                  </a:cubicBezTo>
                  <a:cubicBezTo>
                    <a:pt x="4068" y="194"/>
                    <a:pt x="4113" y="211"/>
                    <a:pt x="4160" y="228"/>
                  </a:cubicBezTo>
                  <a:cubicBezTo>
                    <a:pt x="4205" y="250"/>
                    <a:pt x="4255" y="284"/>
                    <a:pt x="4302" y="318"/>
                  </a:cubicBezTo>
                  <a:cubicBezTo>
                    <a:pt x="4358" y="370"/>
                    <a:pt x="4404" y="421"/>
                    <a:pt x="4444" y="478"/>
                  </a:cubicBezTo>
                  <a:cubicBezTo>
                    <a:pt x="4472" y="518"/>
                    <a:pt x="4489" y="557"/>
                    <a:pt x="4506" y="591"/>
                  </a:cubicBezTo>
                  <a:cubicBezTo>
                    <a:pt x="4540" y="700"/>
                    <a:pt x="4557" y="813"/>
                    <a:pt x="4569" y="927"/>
                  </a:cubicBezTo>
                  <a:cubicBezTo>
                    <a:pt x="4574" y="984"/>
                    <a:pt x="4580" y="1034"/>
                    <a:pt x="4591" y="1092"/>
                  </a:cubicBezTo>
                  <a:cubicBezTo>
                    <a:pt x="4596" y="1137"/>
                    <a:pt x="4609" y="1189"/>
                    <a:pt x="4637" y="1246"/>
                  </a:cubicBezTo>
                  <a:cubicBezTo>
                    <a:pt x="4643" y="1262"/>
                    <a:pt x="4648" y="1280"/>
                    <a:pt x="4664" y="1307"/>
                  </a:cubicBezTo>
                  <a:lnTo>
                    <a:pt x="4671" y="1319"/>
                  </a:lnTo>
                  <a:cubicBezTo>
                    <a:pt x="4682" y="1336"/>
                    <a:pt x="4688" y="1348"/>
                    <a:pt x="4699" y="1364"/>
                  </a:cubicBezTo>
                  <a:lnTo>
                    <a:pt x="4705" y="1382"/>
                  </a:lnTo>
                  <a:cubicBezTo>
                    <a:pt x="4711" y="1399"/>
                    <a:pt x="4722" y="1409"/>
                    <a:pt x="4733" y="1427"/>
                  </a:cubicBezTo>
                  <a:cubicBezTo>
                    <a:pt x="4750" y="1444"/>
                    <a:pt x="4779" y="1456"/>
                    <a:pt x="4808" y="1456"/>
                  </a:cubicBezTo>
                  <a:cubicBezTo>
                    <a:pt x="4824" y="1456"/>
                    <a:pt x="4842" y="1456"/>
                    <a:pt x="4858" y="1444"/>
                  </a:cubicBezTo>
                  <a:cubicBezTo>
                    <a:pt x="4864" y="1438"/>
                    <a:pt x="4876" y="1433"/>
                    <a:pt x="4887" y="1422"/>
                  </a:cubicBezTo>
                  <a:lnTo>
                    <a:pt x="4898" y="1409"/>
                  </a:lnTo>
                  <a:cubicBezTo>
                    <a:pt x="4921" y="1399"/>
                    <a:pt x="4937" y="1393"/>
                    <a:pt x="4960" y="1382"/>
                  </a:cubicBezTo>
                  <a:cubicBezTo>
                    <a:pt x="4984" y="1375"/>
                    <a:pt x="5012" y="1364"/>
                    <a:pt x="5034" y="1359"/>
                  </a:cubicBezTo>
                  <a:cubicBezTo>
                    <a:pt x="5057" y="1354"/>
                    <a:pt x="5086" y="1341"/>
                    <a:pt x="5108" y="1336"/>
                  </a:cubicBezTo>
                  <a:cubicBezTo>
                    <a:pt x="5149" y="1319"/>
                    <a:pt x="5194" y="1307"/>
                    <a:pt x="5233" y="1291"/>
                  </a:cubicBezTo>
                  <a:lnTo>
                    <a:pt x="5285" y="1273"/>
                  </a:lnTo>
                  <a:cubicBezTo>
                    <a:pt x="5370" y="1239"/>
                    <a:pt x="5477" y="1205"/>
                    <a:pt x="5603" y="1189"/>
                  </a:cubicBezTo>
                  <a:lnTo>
                    <a:pt x="5653" y="1189"/>
                  </a:lnTo>
                  <a:cubicBezTo>
                    <a:pt x="5687" y="1189"/>
                    <a:pt x="5728" y="1189"/>
                    <a:pt x="5773" y="1194"/>
                  </a:cubicBezTo>
                  <a:cubicBezTo>
                    <a:pt x="5830" y="1212"/>
                    <a:pt x="5886" y="1228"/>
                    <a:pt x="5938" y="1251"/>
                  </a:cubicBezTo>
                  <a:cubicBezTo>
                    <a:pt x="5983" y="1273"/>
                    <a:pt x="6023" y="1296"/>
                    <a:pt x="6062" y="1330"/>
                  </a:cubicBezTo>
                  <a:cubicBezTo>
                    <a:pt x="6091" y="1354"/>
                    <a:pt x="6120" y="1382"/>
                    <a:pt x="6143" y="1416"/>
                  </a:cubicBezTo>
                  <a:cubicBezTo>
                    <a:pt x="6159" y="1438"/>
                    <a:pt x="6177" y="1472"/>
                    <a:pt x="6188" y="1506"/>
                  </a:cubicBezTo>
                  <a:cubicBezTo>
                    <a:pt x="6205" y="1546"/>
                    <a:pt x="6211" y="1580"/>
                    <a:pt x="6216" y="1621"/>
                  </a:cubicBezTo>
                  <a:cubicBezTo>
                    <a:pt x="6222" y="1666"/>
                    <a:pt x="6222" y="1700"/>
                    <a:pt x="6216" y="1739"/>
                  </a:cubicBezTo>
                  <a:cubicBezTo>
                    <a:pt x="6211" y="1774"/>
                    <a:pt x="6199" y="1802"/>
                    <a:pt x="6182" y="1831"/>
                  </a:cubicBezTo>
                  <a:cubicBezTo>
                    <a:pt x="6143" y="1915"/>
                    <a:pt x="6080" y="1996"/>
                    <a:pt x="6017" y="2075"/>
                  </a:cubicBezTo>
                  <a:lnTo>
                    <a:pt x="5978" y="2120"/>
                  </a:lnTo>
                  <a:cubicBezTo>
                    <a:pt x="5933" y="2172"/>
                    <a:pt x="5904" y="2217"/>
                    <a:pt x="5875" y="2262"/>
                  </a:cubicBezTo>
                  <a:cubicBezTo>
                    <a:pt x="5858" y="2290"/>
                    <a:pt x="5847" y="2314"/>
                    <a:pt x="5836" y="2342"/>
                  </a:cubicBezTo>
                  <a:cubicBezTo>
                    <a:pt x="5830" y="2364"/>
                    <a:pt x="5824" y="2382"/>
                    <a:pt x="5818" y="2410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3" y="2479"/>
                  </a:lnTo>
                  <a:cubicBezTo>
                    <a:pt x="5750" y="2507"/>
                    <a:pt x="5750" y="2541"/>
                    <a:pt x="5768" y="2575"/>
                  </a:cubicBezTo>
                  <a:cubicBezTo>
                    <a:pt x="5773" y="2586"/>
                    <a:pt x="5784" y="2597"/>
                    <a:pt x="5796" y="2603"/>
                  </a:cubicBezTo>
                  <a:cubicBezTo>
                    <a:pt x="5813" y="2615"/>
                    <a:pt x="5824" y="2620"/>
                    <a:pt x="5841" y="2620"/>
                  </a:cubicBezTo>
                  <a:cubicBezTo>
                    <a:pt x="5926" y="2631"/>
                    <a:pt x="6017" y="2644"/>
                    <a:pt x="6103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0" y="2665"/>
                    <a:pt x="6369" y="2678"/>
                    <a:pt x="6484" y="2694"/>
                  </a:cubicBezTo>
                  <a:cubicBezTo>
                    <a:pt x="6636" y="2723"/>
                    <a:pt x="6751" y="2757"/>
                    <a:pt x="6846" y="2802"/>
                  </a:cubicBezTo>
                  <a:cubicBezTo>
                    <a:pt x="6904" y="2830"/>
                    <a:pt x="6956" y="2859"/>
                    <a:pt x="7001" y="2893"/>
                  </a:cubicBezTo>
                  <a:cubicBezTo>
                    <a:pt x="7035" y="2922"/>
                    <a:pt x="7063" y="2956"/>
                    <a:pt x="7085" y="2985"/>
                  </a:cubicBezTo>
                  <a:cubicBezTo>
                    <a:pt x="7108" y="3019"/>
                    <a:pt x="7126" y="3058"/>
                    <a:pt x="7142" y="3092"/>
                  </a:cubicBezTo>
                  <a:cubicBezTo>
                    <a:pt x="7160" y="3143"/>
                    <a:pt x="7171" y="3200"/>
                    <a:pt x="7182" y="3263"/>
                  </a:cubicBezTo>
                  <a:cubicBezTo>
                    <a:pt x="7182" y="3319"/>
                    <a:pt x="7182" y="3371"/>
                    <a:pt x="7176" y="3421"/>
                  </a:cubicBezTo>
                  <a:cubicBezTo>
                    <a:pt x="7166" y="3462"/>
                    <a:pt x="7153" y="3496"/>
                    <a:pt x="7142" y="3523"/>
                  </a:cubicBezTo>
                  <a:cubicBezTo>
                    <a:pt x="7131" y="3546"/>
                    <a:pt x="7114" y="3575"/>
                    <a:pt x="7097" y="3604"/>
                  </a:cubicBezTo>
                  <a:cubicBezTo>
                    <a:pt x="7069" y="3626"/>
                    <a:pt x="7046" y="3654"/>
                    <a:pt x="7011" y="3672"/>
                  </a:cubicBezTo>
                  <a:cubicBezTo>
                    <a:pt x="6966" y="3706"/>
                    <a:pt x="6915" y="3735"/>
                    <a:pt x="6846" y="3756"/>
                  </a:cubicBezTo>
                  <a:cubicBezTo>
                    <a:pt x="6722" y="3803"/>
                    <a:pt x="6574" y="3825"/>
                    <a:pt x="6426" y="3853"/>
                  </a:cubicBezTo>
                  <a:cubicBezTo>
                    <a:pt x="6376" y="3859"/>
                    <a:pt x="6319" y="3871"/>
                    <a:pt x="6267" y="3882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3" y="3973"/>
                    <a:pt x="6199" y="4007"/>
                    <a:pt x="6222" y="4029"/>
                  </a:cubicBezTo>
                  <a:cubicBezTo>
                    <a:pt x="6250" y="4058"/>
                    <a:pt x="6279" y="4092"/>
                    <a:pt x="6313" y="4131"/>
                  </a:cubicBezTo>
                  <a:cubicBezTo>
                    <a:pt x="6330" y="4160"/>
                    <a:pt x="6347" y="4189"/>
                    <a:pt x="6358" y="4217"/>
                  </a:cubicBezTo>
                  <a:cubicBezTo>
                    <a:pt x="6364" y="4239"/>
                    <a:pt x="6369" y="4268"/>
                    <a:pt x="6376" y="4307"/>
                  </a:cubicBezTo>
                  <a:cubicBezTo>
                    <a:pt x="6376" y="4331"/>
                    <a:pt x="6376" y="4365"/>
                    <a:pt x="6369" y="4393"/>
                  </a:cubicBezTo>
                  <a:cubicBezTo>
                    <a:pt x="6364" y="4427"/>
                    <a:pt x="6353" y="4462"/>
                    <a:pt x="6335" y="4496"/>
                  </a:cubicBezTo>
                  <a:cubicBezTo>
                    <a:pt x="6319" y="4535"/>
                    <a:pt x="6290" y="4580"/>
                    <a:pt x="6256" y="4621"/>
                  </a:cubicBezTo>
                  <a:cubicBezTo>
                    <a:pt x="6205" y="4672"/>
                    <a:pt x="6154" y="4723"/>
                    <a:pt x="6085" y="4768"/>
                  </a:cubicBezTo>
                  <a:cubicBezTo>
                    <a:pt x="6001" y="4831"/>
                    <a:pt x="5904" y="4882"/>
                    <a:pt x="5802" y="4921"/>
                  </a:cubicBezTo>
                  <a:cubicBezTo>
                    <a:pt x="5700" y="4962"/>
                    <a:pt x="5585" y="4989"/>
                    <a:pt x="5477" y="5002"/>
                  </a:cubicBezTo>
                  <a:lnTo>
                    <a:pt x="5461" y="5002"/>
                  </a:lnTo>
                  <a:cubicBezTo>
                    <a:pt x="5432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89"/>
                  </a:cubicBezTo>
                  <a:cubicBezTo>
                    <a:pt x="5154" y="4978"/>
                    <a:pt x="5108" y="4962"/>
                    <a:pt x="5068" y="4944"/>
                  </a:cubicBezTo>
                  <a:cubicBezTo>
                    <a:pt x="5029" y="4928"/>
                    <a:pt x="4994" y="4905"/>
                    <a:pt x="4960" y="4876"/>
                  </a:cubicBezTo>
                  <a:cubicBezTo>
                    <a:pt x="4926" y="4853"/>
                    <a:pt x="4903" y="4819"/>
                    <a:pt x="4881" y="4792"/>
                  </a:cubicBezTo>
                  <a:cubicBezTo>
                    <a:pt x="4858" y="4757"/>
                    <a:pt x="4835" y="4717"/>
                    <a:pt x="4819" y="4672"/>
                  </a:cubicBezTo>
                  <a:cubicBezTo>
                    <a:pt x="4813" y="4648"/>
                    <a:pt x="4808" y="4632"/>
                    <a:pt x="4801" y="4609"/>
                  </a:cubicBezTo>
                  <a:cubicBezTo>
                    <a:pt x="4790" y="4575"/>
                    <a:pt x="4756" y="4546"/>
                    <a:pt x="4722" y="4546"/>
                  </a:cubicBezTo>
                  <a:cubicBezTo>
                    <a:pt x="4716" y="4546"/>
                    <a:pt x="4711" y="4546"/>
                    <a:pt x="4705" y="4553"/>
                  </a:cubicBezTo>
                  <a:cubicBezTo>
                    <a:pt x="4693" y="4553"/>
                    <a:pt x="4677" y="4558"/>
                    <a:pt x="4664" y="4569"/>
                  </a:cubicBezTo>
                  <a:cubicBezTo>
                    <a:pt x="4643" y="4580"/>
                    <a:pt x="4625" y="4609"/>
                    <a:pt x="4625" y="4632"/>
                  </a:cubicBezTo>
                  <a:cubicBezTo>
                    <a:pt x="4625" y="4666"/>
                    <a:pt x="4625" y="4700"/>
                    <a:pt x="4619" y="4740"/>
                  </a:cubicBezTo>
                  <a:cubicBezTo>
                    <a:pt x="4603" y="4802"/>
                    <a:pt x="4585" y="4860"/>
                    <a:pt x="4557" y="4921"/>
                  </a:cubicBezTo>
                  <a:cubicBezTo>
                    <a:pt x="4528" y="4978"/>
                    <a:pt x="4489" y="5041"/>
                    <a:pt x="4438" y="5104"/>
                  </a:cubicBezTo>
                  <a:cubicBezTo>
                    <a:pt x="4381" y="5172"/>
                    <a:pt x="4313" y="5235"/>
                    <a:pt x="4239" y="5291"/>
                  </a:cubicBezTo>
                  <a:cubicBezTo>
                    <a:pt x="4205" y="5314"/>
                    <a:pt x="4171" y="5337"/>
                    <a:pt x="4137" y="5359"/>
                  </a:cubicBezTo>
                  <a:lnTo>
                    <a:pt x="4119" y="5359"/>
                  </a:lnTo>
                  <a:cubicBezTo>
                    <a:pt x="4103" y="5371"/>
                    <a:pt x="4079" y="5382"/>
                    <a:pt x="4063" y="5393"/>
                  </a:cubicBezTo>
                  <a:cubicBezTo>
                    <a:pt x="4058" y="5393"/>
                    <a:pt x="4058" y="5398"/>
                    <a:pt x="4058" y="5398"/>
                  </a:cubicBezTo>
                  <a:cubicBezTo>
                    <a:pt x="4034" y="5411"/>
                    <a:pt x="4011" y="5422"/>
                    <a:pt x="3989" y="5427"/>
                  </a:cubicBezTo>
                  <a:cubicBezTo>
                    <a:pt x="3914" y="5456"/>
                    <a:pt x="3841" y="5473"/>
                    <a:pt x="3773" y="5484"/>
                  </a:cubicBezTo>
                  <a:lnTo>
                    <a:pt x="3710" y="5484"/>
                  </a:lnTo>
                  <a:cubicBezTo>
                    <a:pt x="3670" y="5484"/>
                    <a:pt x="3631" y="5484"/>
                    <a:pt x="3586" y="5479"/>
                  </a:cubicBezTo>
                  <a:cubicBezTo>
                    <a:pt x="3523" y="5461"/>
                    <a:pt x="3466" y="5445"/>
                    <a:pt x="3421" y="5422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80"/>
                    <a:pt x="3164" y="5222"/>
                    <a:pt x="3114" y="5149"/>
                  </a:cubicBezTo>
                  <a:cubicBezTo>
                    <a:pt x="3046" y="5047"/>
                    <a:pt x="2983" y="4933"/>
                    <a:pt x="2909" y="4774"/>
                  </a:cubicBezTo>
                  <a:cubicBezTo>
                    <a:pt x="2904" y="4757"/>
                    <a:pt x="2881" y="4745"/>
                    <a:pt x="2857" y="4745"/>
                  </a:cubicBezTo>
                  <a:cubicBezTo>
                    <a:pt x="2836" y="4745"/>
                    <a:pt x="2818" y="4757"/>
                    <a:pt x="2807" y="4785"/>
                  </a:cubicBezTo>
                  <a:cubicBezTo>
                    <a:pt x="2802" y="4792"/>
                    <a:pt x="2796" y="4808"/>
                    <a:pt x="2784" y="4819"/>
                  </a:cubicBezTo>
                  <a:lnTo>
                    <a:pt x="2789" y="4819"/>
                  </a:lnTo>
                  <a:cubicBezTo>
                    <a:pt x="2767" y="4871"/>
                    <a:pt x="2733" y="4916"/>
                    <a:pt x="2699" y="4962"/>
                  </a:cubicBezTo>
                  <a:cubicBezTo>
                    <a:pt x="2660" y="5012"/>
                    <a:pt x="2613" y="5052"/>
                    <a:pt x="2574" y="5081"/>
                  </a:cubicBezTo>
                  <a:cubicBezTo>
                    <a:pt x="2529" y="5109"/>
                    <a:pt x="2482" y="5132"/>
                    <a:pt x="2437" y="5149"/>
                  </a:cubicBezTo>
                  <a:cubicBezTo>
                    <a:pt x="2369" y="5177"/>
                    <a:pt x="2301" y="5194"/>
                    <a:pt x="2227" y="5201"/>
                  </a:cubicBezTo>
                  <a:cubicBezTo>
                    <a:pt x="2204" y="5206"/>
                    <a:pt x="2182" y="5206"/>
                    <a:pt x="2159" y="5206"/>
                  </a:cubicBezTo>
                  <a:cubicBezTo>
                    <a:pt x="2114" y="5206"/>
                    <a:pt x="2062" y="5201"/>
                    <a:pt x="2005" y="5194"/>
                  </a:cubicBezTo>
                  <a:cubicBezTo>
                    <a:pt x="1903" y="5172"/>
                    <a:pt x="1801" y="5138"/>
                    <a:pt x="1705" y="5098"/>
                  </a:cubicBezTo>
                  <a:cubicBezTo>
                    <a:pt x="1625" y="5057"/>
                    <a:pt x="1546" y="5007"/>
                    <a:pt x="1472" y="4950"/>
                  </a:cubicBezTo>
                  <a:cubicBezTo>
                    <a:pt x="1409" y="4894"/>
                    <a:pt x="1357" y="4837"/>
                    <a:pt x="1318" y="4779"/>
                  </a:cubicBezTo>
                  <a:cubicBezTo>
                    <a:pt x="1284" y="4734"/>
                    <a:pt x="1255" y="4677"/>
                    <a:pt x="1228" y="4621"/>
                  </a:cubicBezTo>
                  <a:cubicBezTo>
                    <a:pt x="1210" y="4569"/>
                    <a:pt x="1199" y="4512"/>
                    <a:pt x="1187" y="4451"/>
                  </a:cubicBezTo>
                  <a:cubicBezTo>
                    <a:pt x="1181" y="4393"/>
                    <a:pt x="1187" y="4325"/>
                    <a:pt x="1194" y="4257"/>
                  </a:cubicBezTo>
                  <a:cubicBezTo>
                    <a:pt x="1210" y="4183"/>
                    <a:pt x="1239" y="4103"/>
                    <a:pt x="1278" y="4013"/>
                  </a:cubicBezTo>
                  <a:cubicBezTo>
                    <a:pt x="1284" y="3990"/>
                    <a:pt x="1284" y="3966"/>
                    <a:pt x="1273" y="3939"/>
                  </a:cubicBezTo>
                  <a:cubicBezTo>
                    <a:pt x="1255" y="3916"/>
                    <a:pt x="1233" y="3893"/>
                    <a:pt x="1210" y="3887"/>
                  </a:cubicBezTo>
                  <a:cubicBezTo>
                    <a:pt x="1131" y="3864"/>
                    <a:pt x="1050" y="3837"/>
                    <a:pt x="966" y="3808"/>
                  </a:cubicBezTo>
                  <a:cubicBezTo>
                    <a:pt x="880" y="3780"/>
                    <a:pt x="819" y="3751"/>
                    <a:pt x="761" y="3722"/>
                  </a:cubicBezTo>
                  <a:lnTo>
                    <a:pt x="761" y="3717"/>
                  </a:lnTo>
                  <a:lnTo>
                    <a:pt x="756" y="3717"/>
                  </a:lnTo>
                  <a:cubicBezTo>
                    <a:pt x="744" y="3711"/>
                    <a:pt x="733" y="3706"/>
                    <a:pt x="722" y="3701"/>
                  </a:cubicBezTo>
                  <a:lnTo>
                    <a:pt x="722" y="3706"/>
                  </a:lnTo>
                  <a:lnTo>
                    <a:pt x="733" y="3711"/>
                  </a:lnTo>
                  <a:cubicBezTo>
                    <a:pt x="596" y="3649"/>
                    <a:pt x="489" y="3586"/>
                    <a:pt x="403" y="3512"/>
                  </a:cubicBezTo>
                  <a:cubicBezTo>
                    <a:pt x="352" y="3473"/>
                    <a:pt x="313" y="3428"/>
                    <a:pt x="284" y="3381"/>
                  </a:cubicBezTo>
                  <a:cubicBezTo>
                    <a:pt x="250" y="3342"/>
                    <a:pt x="227" y="3297"/>
                    <a:pt x="216" y="3257"/>
                  </a:cubicBezTo>
                  <a:cubicBezTo>
                    <a:pt x="198" y="3216"/>
                    <a:pt x="187" y="3177"/>
                    <a:pt x="182" y="3126"/>
                  </a:cubicBezTo>
                  <a:cubicBezTo>
                    <a:pt x="176" y="3064"/>
                    <a:pt x="182" y="3006"/>
                    <a:pt x="193" y="2950"/>
                  </a:cubicBezTo>
                  <a:cubicBezTo>
                    <a:pt x="198" y="2899"/>
                    <a:pt x="216" y="2854"/>
                    <a:pt x="232" y="2820"/>
                  </a:cubicBezTo>
                  <a:cubicBezTo>
                    <a:pt x="255" y="2773"/>
                    <a:pt x="279" y="2734"/>
                    <a:pt x="307" y="2694"/>
                  </a:cubicBezTo>
                  <a:cubicBezTo>
                    <a:pt x="347" y="2655"/>
                    <a:pt x="386" y="2615"/>
                    <a:pt x="431" y="2586"/>
                  </a:cubicBezTo>
                  <a:cubicBezTo>
                    <a:pt x="489" y="2547"/>
                    <a:pt x="546" y="2513"/>
                    <a:pt x="607" y="2490"/>
                  </a:cubicBezTo>
                  <a:cubicBezTo>
                    <a:pt x="699" y="2461"/>
                    <a:pt x="790" y="2439"/>
                    <a:pt x="887" y="2427"/>
                  </a:cubicBezTo>
                  <a:cubicBezTo>
                    <a:pt x="921" y="2421"/>
                    <a:pt x="960" y="2421"/>
                    <a:pt x="995" y="2421"/>
                  </a:cubicBezTo>
                  <a:cubicBezTo>
                    <a:pt x="1057" y="2421"/>
                    <a:pt x="1113" y="2427"/>
                    <a:pt x="1187" y="2439"/>
                  </a:cubicBezTo>
                  <a:cubicBezTo>
                    <a:pt x="1233" y="2450"/>
                    <a:pt x="1273" y="2455"/>
                    <a:pt x="1312" y="2466"/>
                  </a:cubicBezTo>
                  <a:cubicBezTo>
                    <a:pt x="1323" y="2473"/>
                    <a:pt x="1330" y="2473"/>
                    <a:pt x="1336" y="2473"/>
                  </a:cubicBezTo>
                  <a:cubicBezTo>
                    <a:pt x="1357" y="2473"/>
                    <a:pt x="1375" y="2466"/>
                    <a:pt x="1386" y="2450"/>
                  </a:cubicBezTo>
                  <a:cubicBezTo>
                    <a:pt x="1409" y="2432"/>
                    <a:pt x="1426" y="2393"/>
                    <a:pt x="1404" y="2359"/>
                  </a:cubicBezTo>
                  <a:cubicBezTo>
                    <a:pt x="1375" y="2314"/>
                    <a:pt x="1346" y="2262"/>
                    <a:pt x="1318" y="2188"/>
                  </a:cubicBezTo>
                  <a:cubicBezTo>
                    <a:pt x="1284" y="2080"/>
                    <a:pt x="1255" y="1967"/>
                    <a:pt x="1244" y="1847"/>
                  </a:cubicBezTo>
                  <a:cubicBezTo>
                    <a:pt x="1233" y="1734"/>
                    <a:pt x="1239" y="1621"/>
                    <a:pt x="1255" y="1512"/>
                  </a:cubicBezTo>
                  <a:cubicBezTo>
                    <a:pt x="1278" y="1399"/>
                    <a:pt x="1307" y="1296"/>
                    <a:pt x="1352" y="1199"/>
                  </a:cubicBezTo>
                  <a:cubicBezTo>
                    <a:pt x="1391" y="1126"/>
                    <a:pt x="1432" y="1052"/>
                    <a:pt x="1488" y="984"/>
                  </a:cubicBezTo>
                  <a:cubicBezTo>
                    <a:pt x="1546" y="921"/>
                    <a:pt x="1603" y="871"/>
                    <a:pt x="1671" y="824"/>
                  </a:cubicBezTo>
                  <a:cubicBezTo>
                    <a:pt x="1732" y="774"/>
                    <a:pt x="1795" y="745"/>
                    <a:pt x="1863" y="717"/>
                  </a:cubicBezTo>
                  <a:cubicBezTo>
                    <a:pt x="1915" y="700"/>
                    <a:pt x="1960" y="688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0" y="683"/>
                    <a:pt x="2159" y="688"/>
                  </a:cubicBezTo>
                  <a:cubicBezTo>
                    <a:pt x="2217" y="700"/>
                    <a:pt x="2267" y="717"/>
                    <a:pt x="2319" y="740"/>
                  </a:cubicBezTo>
                  <a:cubicBezTo>
                    <a:pt x="2387" y="774"/>
                    <a:pt x="2443" y="813"/>
                    <a:pt x="2495" y="858"/>
                  </a:cubicBezTo>
                  <a:cubicBezTo>
                    <a:pt x="2506" y="871"/>
                    <a:pt x="2523" y="876"/>
                    <a:pt x="2534" y="887"/>
                  </a:cubicBezTo>
                  <a:lnTo>
                    <a:pt x="2529" y="882"/>
                  </a:lnTo>
                  <a:lnTo>
                    <a:pt x="2529" y="876"/>
                  </a:lnTo>
                  <a:cubicBezTo>
                    <a:pt x="2626" y="955"/>
                    <a:pt x="2721" y="1052"/>
                    <a:pt x="2818" y="1171"/>
                  </a:cubicBezTo>
                  <a:cubicBezTo>
                    <a:pt x="2830" y="1183"/>
                    <a:pt x="2847" y="1189"/>
                    <a:pt x="2864" y="1189"/>
                  </a:cubicBezTo>
                  <a:lnTo>
                    <a:pt x="2875" y="1189"/>
                  </a:lnTo>
                  <a:cubicBezTo>
                    <a:pt x="2898" y="1189"/>
                    <a:pt x="2920" y="1171"/>
                    <a:pt x="2920" y="1149"/>
                  </a:cubicBezTo>
                  <a:cubicBezTo>
                    <a:pt x="2949" y="1000"/>
                    <a:pt x="2988" y="871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9"/>
                    <a:pt x="3369" y="353"/>
                  </a:cubicBezTo>
                  <a:cubicBezTo>
                    <a:pt x="3432" y="302"/>
                    <a:pt x="3505" y="268"/>
                    <a:pt x="3580" y="239"/>
                  </a:cubicBezTo>
                  <a:cubicBezTo>
                    <a:pt x="3665" y="205"/>
                    <a:pt x="3744" y="189"/>
                    <a:pt x="3830" y="177"/>
                  </a:cubicBezTo>
                  <a:cubicBezTo>
                    <a:pt x="3853" y="177"/>
                    <a:pt x="3875" y="171"/>
                    <a:pt x="3898" y="171"/>
                  </a:cubicBezTo>
                  <a:close/>
                  <a:moveTo>
                    <a:pt x="3921" y="1"/>
                  </a:moveTo>
                  <a:cubicBezTo>
                    <a:pt x="3903" y="1"/>
                    <a:pt x="3880" y="1"/>
                    <a:pt x="3858" y="6"/>
                  </a:cubicBezTo>
                  <a:cubicBezTo>
                    <a:pt x="3580" y="24"/>
                    <a:pt x="3313" y="155"/>
                    <a:pt x="3130" y="359"/>
                  </a:cubicBezTo>
                  <a:cubicBezTo>
                    <a:pt x="2972" y="535"/>
                    <a:pt x="2875" y="756"/>
                    <a:pt x="2823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5" y="557"/>
                    <a:pt x="2124" y="548"/>
                    <a:pt x="2062" y="548"/>
                  </a:cubicBezTo>
                  <a:cubicBezTo>
                    <a:pt x="1988" y="548"/>
                    <a:pt x="1913" y="561"/>
                    <a:pt x="1841" y="586"/>
                  </a:cubicBezTo>
                  <a:cubicBezTo>
                    <a:pt x="1698" y="632"/>
                    <a:pt x="1562" y="717"/>
                    <a:pt x="1454" y="824"/>
                  </a:cubicBezTo>
                  <a:cubicBezTo>
                    <a:pt x="1267" y="1007"/>
                    <a:pt x="1153" y="1251"/>
                    <a:pt x="1113" y="1506"/>
                  </a:cubicBezTo>
                  <a:cubicBezTo>
                    <a:pt x="1074" y="1757"/>
                    <a:pt x="1097" y="2023"/>
                    <a:pt x="1187" y="2269"/>
                  </a:cubicBezTo>
                  <a:lnTo>
                    <a:pt x="1194" y="2274"/>
                  </a:lnTo>
                  <a:cubicBezTo>
                    <a:pt x="1142" y="2269"/>
                    <a:pt x="1085" y="2262"/>
                    <a:pt x="1034" y="2262"/>
                  </a:cubicBezTo>
                  <a:cubicBezTo>
                    <a:pt x="1017" y="2261"/>
                    <a:pt x="999" y="2261"/>
                    <a:pt x="981" y="2261"/>
                  </a:cubicBezTo>
                  <a:cubicBezTo>
                    <a:pt x="884" y="2261"/>
                    <a:pt x="783" y="2273"/>
                    <a:pt x="688" y="2296"/>
                  </a:cubicBezTo>
                  <a:cubicBezTo>
                    <a:pt x="580" y="2319"/>
                    <a:pt x="471" y="2364"/>
                    <a:pt x="375" y="2427"/>
                  </a:cubicBezTo>
                  <a:cubicBezTo>
                    <a:pt x="279" y="2484"/>
                    <a:pt x="198" y="2563"/>
                    <a:pt x="130" y="2655"/>
                  </a:cubicBezTo>
                  <a:cubicBezTo>
                    <a:pt x="62" y="2757"/>
                    <a:pt x="28" y="2870"/>
                    <a:pt x="11" y="2990"/>
                  </a:cubicBezTo>
                  <a:cubicBezTo>
                    <a:pt x="0" y="3109"/>
                    <a:pt x="17" y="3234"/>
                    <a:pt x="62" y="3342"/>
                  </a:cubicBezTo>
                  <a:cubicBezTo>
                    <a:pt x="142" y="3557"/>
                    <a:pt x="329" y="3706"/>
                    <a:pt x="523" y="3814"/>
                  </a:cubicBezTo>
                  <a:cubicBezTo>
                    <a:pt x="625" y="3871"/>
                    <a:pt x="733" y="3921"/>
                    <a:pt x="840" y="3966"/>
                  </a:cubicBezTo>
                  <a:cubicBezTo>
                    <a:pt x="909" y="3990"/>
                    <a:pt x="971" y="4013"/>
                    <a:pt x="1034" y="4041"/>
                  </a:cubicBezTo>
                  <a:cubicBezTo>
                    <a:pt x="1011" y="4110"/>
                    <a:pt x="989" y="4178"/>
                    <a:pt x="977" y="4246"/>
                  </a:cubicBezTo>
                  <a:cubicBezTo>
                    <a:pt x="966" y="4342"/>
                    <a:pt x="966" y="4438"/>
                    <a:pt x="982" y="4530"/>
                  </a:cubicBezTo>
                  <a:cubicBezTo>
                    <a:pt x="995" y="4621"/>
                    <a:pt x="1029" y="4706"/>
                    <a:pt x="1068" y="4785"/>
                  </a:cubicBezTo>
                  <a:cubicBezTo>
                    <a:pt x="1108" y="4865"/>
                    <a:pt x="1165" y="4939"/>
                    <a:pt x="1221" y="5007"/>
                  </a:cubicBezTo>
                  <a:cubicBezTo>
                    <a:pt x="1346" y="5138"/>
                    <a:pt x="1506" y="5235"/>
                    <a:pt x="1676" y="5296"/>
                  </a:cubicBezTo>
                  <a:cubicBezTo>
                    <a:pt x="1806" y="5345"/>
                    <a:pt x="1941" y="5370"/>
                    <a:pt x="2079" y="5370"/>
                  </a:cubicBezTo>
                  <a:cubicBezTo>
                    <a:pt x="2117" y="5370"/>
                    <a:pt x="2155" y="5368"/>
                    <a:pt x="2193" y="5364"/>
                  </a:cubicBezTo>
                  <a:cubicBezTo>
                    <a:pt x="2272" y="5359"/>
                    <a:pt x="2346" y="5343"/>
                    <a:pt x="2427" y="5319"/>
                  </a:cubicBezTo>
                  <a:cubicBezTo>
                    <a:pt x="2500" y="5291"/>
                    <a:pt x="2568" y="5251"/>
                    <a:pt x="2637" y="5206"/>
                  </a:cubicBezTo>
                  <a:cubicBezTo>
                    <a:pt x="2733" y="5138"/>
                    <a:pt x="2807" y="5047"/>
                    <a:pt x="2864" y="4944"/>
                  </a:cubicBezTo>
                  <a:cubicBezTo>
                    <a:pt x="2949" y="5115"/>
                    <a:pt x="3040" y="5280"/>
                    <a:pt x="3177" y="5411"/>
                  </a:cubicBezTo>
                  <a:cubicBezTo>
                    <a:pt x="3256" y="5484"/>
                    <a:pt x="3353" y="5542"/>
                    <a:pt x="3449" y="5576"/>
                  </a:cubicBezTo>
                  <a:cubicBezTo>
                    <a:pt x="3444" y="5728"/>
                    <a:pt x="3426" y="5883"/>
                    <a:pt x="3398" y="6035"/>
                  </a:cubicBezTo>
                  <a:cubicBezTo>
                    <a:pt x="3369" y="6195"/>
                    <a:pt x="3335" y="6348"/>
                    <a:pt x="3290" y="6507"/>
                  </a:cubicBezTo>
                  <a:cubicBezTo>
                    <a:pt x="3267" y="6581"/>
                    <a:pt x="3250" y="6660"/>
                    <a:pt x="3222" y="6735"/>
                  </a:cubicBezTo>
                  <a:cubicBezTo>
                    <a:pt x="3198" y="6814"/>
                    <a:pt x="3171" y="6899"/>
                    <a:pt x="3148" y="6979"/>
                  </a:cubicBezTo>
                  <a:cubicBezTo>
                    <a:pt x="3137" y="7024"/>
                    <a:pt x="3148" y="7064"/>
                    <a:pt x="3187" y="7087"/>
                  </a:cubicBezTo>
                  <a:cubicBezTo>
                    <a:pt x="3205" y="7099"/>
                    <a:pt x="3221" y="7106"/>
                    <a:pt x="3240" y="7106"/>
                  </a:cubicBezTo>
                  <a:cubicBezTo>
                    <a:pt x="3247" y="7106"/>
                    <a:pt x="3254" y="7105"/>
                    <a:pt x="3261" y="7103"/>
                  </a:cubicBezTo>
                  <a:cubicBezTo>
                    <a:pt x="3279" y="7098"/>
                    <a:pt x="3308" y="7081"/>
                    <a:pt x="3318" y="7058"/>
                  </a:cubicBezTo>
                  <a:cubicBezTo>
                    <a:pt x="3342" y="7013"/>
                    <a:pt x="3363" y="6961"/>
                    <a:pt x="3381" y="6911"/>
                  </a:cubicBezTo>
                  <a:cubicBezTo>
                    <a:pt x="3403" y="6843"/>
                    <a:pt x="3421" y="6780"/>
                    <a:pt x="3444" y="6712"/>
                  </a:cubicBezTo>
                  <a:cubicBezTo>
                    <a:pt x="3483" y="6586"/>
                    <a:pt x="3512" y="6462"/>
                    <a:pt x="3534" y="6337"/>
                  </a:cubicBezTo>
                  <a:cubicBezTo>
                    <a:pt x="3557" y="6211"/>
                    <a:pt x="3573" y="6080"/>
                    <a:pt x="3586" y="5956"/>
                  </a:cubicBezTo>
                  <a:cubicBezTo>
                    <a:pt x="3597" y="5854"/>
                    <a:pt x="3602" y="5746"/>
                    <a:pt x="3608" y="5621"/>
                  </a:cubicBezTo>
                  <a:lnTo>
                    <a:pt x="3608" y="5615"/>
                  </a:lnTo>
                  <a:cubicBezTo>
                    <a:pt x="3642" y="5615"/>
                    <a:pt x="3676" y="5621"/>
                    <a:pt x="3717" y="5621"/>
                  </a:cubicBezTo>
                  <a:cubicBezTo>
                    <a:pt x="3756" y="5621"/>
                    <a:pt x="3796" y="5615"/>
                    <a:pt x="3841" y="5610"/>
                  </a:cubicBezTo>
                  <a:cubicBezTo>
                    <a:pt x="3898" y="5603"/>
                    <a:pt x="3966" y="5587"/>
                    <a:pt x="4034" y="5563"/>
                  </a:cubicBezTo>
                  <a:lnTo>
                    <a:pt x="4040" y="5563"/>
                  </a:lnTo>
                  <a:cubicBezTo>
                    <a:pt x="4040" y="5587"/>
                    <a:pt x="4034" y="5610"/>
                    <a:pt x="4034" y="5632"/>
                  </a:cubicBezTo>
                  <a:lnTo>
                    <a:pt x="4040" y="5632"/>
                  </a:lnTo>
                  <a:lnTo>
                    <a:pt x="4034" y="5644"/>
                  </a:lnTo>
                  <a:cubicBezTo>
                    <a:pt x="4029" y="5712"/>
                    <a:pt x="4029" y="5780"/>
                    <a:pt x="4023" y="5848"/>
                  </a:cubicBezTo>
                  <a:cubicBezTo>
                    <a:pt x="4017" y="5990"/>
                    <a:pt x="4017" y="6109"/>
                    <a:pt x="4023" y="6217"/>
                  </a:cubicBezTo>
                  <a:cubicBezTo>
                    <a:pt x="4029" y="6342"/>
                    <a:pt x="4040" y="6468"/>
                    <a:pt x="4063" y="6592"/>
                  </a:cubicBezTo>
                  <a:cubicBezTo>
                    <a:pt x="4074" y="6660"/>
                    <a:pt x="4092" y="6728"/>
                    <a:pt x="4108" y="6796"/>
                  </a:cubicBezTo>
                  <a:cubicBezTo>
                    <a:pt x="4126" y="6848"/>
                    <a:pt x="4148" y="6905"/>
                    <a:pt x="4171" y="6956"/>
                  </a:cubicBezTo>
                  <a:cubicBezTo>
                    <a:pt x="4184" y="6987"/>
                    <a:pt x="4222" y="7005"/>
                    <a:pt x="4257" y="7005"/>
                  </a:cubicBezTo>
                  <a:cubicBezTo>
                    <a:pt x="4267" y="7005"/>
                    <a:pt x="4276" y="7003"/>
                    <a:pt x="4284" y="7001"/>
                  </a:cubicBezTo>
                  <a:cubicBezTo>
                    <a:pt x="4341" y="6990"/>
                    <a:pt x="4381" y="6939"/>
                    <a:pt x="4364" y="6882"/>
                  </a:cubicBezTo>
                  <a:cubicBezTo>
                    <a:pt x="4347" y="6830"/>
                    <a:pt x="4330" y="6780"/>
                    <a:pt x="4313" y="6723"/>
                  </a:cubicBezTo>
                  <a:cubicBezTo>
                    <a:pt x="4296" y="6667"/>
                    <a:pt x="4279" y="6604"/>
                    <a:pt x="4268" y="6541"/>
                  </a:cubicBezTo>
                  <a:cubicBezTo>
                    <a:pt x="4239" y="6434"/>
                    <a:pt x="4221" y="6313"/>
                    <a:pt x="4210" y="6200"/>
                  </a:cubicBezTo>
                  <a:lnTo>
                    <a:pt x="4210" y="6189"/>
                  </a:lnTo>
                  <a:lnTo>
                    <a:pt x="4210" y="6183"/>
                  </a:lnTo>
                  <a:cubicBezTo>
                    <a:pt x="4199" y="6075"/>
                    <a:pt x="4194" y="5967"/>
                    <a:pt x="4194" y="5854"/>
                  </a:cubicBezTo>
                  <a:cubicBezTo>
                    <a:pt x="4187" y="5739"/>
                    <a:pt x="4187" y="5621"/>
                    <a:pt x="4199" y="5501"/>
                  </a:cubicBezTo>
                  <a:lnTo>
                    <a:pt x="4194" y="5495"/>
                  </a:lnTo>
                  <a:cubicBezTo>
                    <a:pt x="4296" y="5439"/>
                    <a:pt x="4392" y="5371"/>
                    <a:pt x="4478" y="5285"/>
                  </a:cubicBezTo>
                  <a:cubicBezTo>
                    <a:pt x="4596" y="5172"/>
                    <a:pt x="4688" y="5030"/>
                    <a:pt x="4739" y="4876"/>
                  </a:cubicBezTo>
                  <a:cubicBezTo>
                    <a:pt x="4745" y="4876"/>
                    <a:pt x="4745" y="4882"/>
                    <a:pt x="4745" y="4882"/>
                  </a:cubicBezTo>
                  <a:cubicBezTo>
                    <a:pt x="4790" y="4944"/>
                    <a:pt x="4847" y="4996"/>
                    <a:pt x="4915" y="5036"/>
                  </a:cubicBezTo>
                  <a:cubicBezTo>
                    <a:pt x="5046" y="5115"/>
                    <a:pt x="5204" y="5149"/>
                    <a:pt x="5359" y="5149"/>
                  </a:cubicBezTo>
                  <a:cubicBezTo>
                    <a:pt x="5529" y="5149"/>
                    <a:pt x="5694" y="5120"/>
                    <a:pt x="5847" y="5064"/>
                  </a:cubicBezTo>
                  <a:cubicBezTo>
                    <a:pt x="6006" y="5007"/>
                    <a:pt x="6154" y="4921"/>
                    <a:pt x="6285" y="4813"/>
                  </a:cubicBezTo>
                  <a:cubicBezTo>
                    <a:pt x="6347" y="4763"/>
                    <a:pt x="6403" y="4695"/>
                    <a:pt x="6450" y="4627"/>
                  </a:cubicBezTo>
                  <a:cubicBezTo>
                    <a:pt x="6471" y="4592"/>
                    <a:pt x="6495" y="4553"/>
                    <a:pt x="6506" y="4512"/>
                  </a:cubicBezTo>
                  <a:cubicBezTo>
                    <a:pt x="6523" y="4472"/>
                    <a:pt x="6534" y="4433"/>
                    <a:pt x="6540" y="4388"/>
                  </a:cubicBezTo>
                  <a:cubicBezTo>
                    <a:pt x="6557" y="4314"/>
                    <a:pt x="6546" y="4228"/>
                    <a:pt x="6518" y="4155"/>
                  </a:cubicBezTo>
                  <a:cubicBezTo>
                    <a:pt x="6506" y="4115"/>
                    <a:pt x="6489" y="4076"/>
                    <a:pt x="6466" y="4041"/>
                  </a:cubicBezTo>
                  <a:cubicBezTo>
                    <a:pt x="6626" y="4018"/>
                    <a:pt x="6778" y="3995"/>
                    <a:pt x="6927" y="3939"/>
                  </a:cubicBezTo>
                  <a:cubicBezTo>
                    <a:pt x="7029" y="3898"/>
                    <a:pt x="7126" y="3853"/>
                    <a:pt x="7205" y="3780"/>
                  </a:cubicBezTo>
                  <a:cubicBezTo>
                    <a:pt x="7284" y="3701"/>
                    <a:pt x="7341" y="3598"/>
                    <a:pt x="7365" y="3496"/>
                  </a:cubicBezTo>
                  <a:cubicBezTo>
                    <a:pt x="7392" y="3371"/>
                    <a:pt x="7386" y="3240"/>
                    <a:pt x="7358" y="3114"/>
                  </a:cubicBezTo>
                  <a:cubicBezTo>
                    <a:pt x="7336" y="3012"/>
                    <a:pt x="7284" y="2916"/>
                    <a:pt x="7216" y="2830"/>
                  </a:cubicBezTo>
                  <a:cubicBezTo>
                    <a:pt x="7153" y="2757"/>
                    <a:pt x="7074" y="2700"/>
                    <a:pt x="6990" y="2655"/>
                  </a:cubicBezTo>
                  <a:cubicBezTo>
                    <a:pt x="6898" y="2610"/>
                    <a:pt x="6801" y="2569"/>
                    <a:pt x="6699" y="2547"/>
                  </a:cubicBezTo>
                  <a:cubicBezTo>
                    <a:pt x="6552" y="2507"/>
                    <a:pt x="6398" y="2490"/>
                    <a:pt x="6250" y="2473"/>
                  </a:cubicBezTo>
                  <a:cubicBezTo>
                    <a:pt x="6165" y="2466"/>
                    <a:pt x="6085" y="2461"/>
                    <a:pt x="6006" y="2450"/>
                  </a:cubicBezTo>
                  <a:cubicBezTo>
                    <a:pt x="6006" y="2427"/>
                    <a:pt x="6012" y="2410"/>
                    <a:pt x="6023" y="2387"/>
                  </a:cubicBezTo>
                  <a:cubicBezTo>
                    <a:pt x="6057" y="2319"/>
                    <a:pt x="6103" y="2262"/>
                    <a:pt x="6154" y="2206"/>
                  </a:cubicBezTo>
                  <a:lnTo>
                    <a:pt x="6154" y="2200"/>
                  </a:lnTo>
                  <a:lnTo>
                    <a:pt x="6159" y="2194"/>
                  </a:lnTo>
                  <a:lnTo>
                    <a:pt x="6165" y="2188"/>
                  </a:lnTo>
                  <a:cubicBezTo>
                    <a:pt x="6222" y="2120"/>
                    <a:pt x="6285" y="2046"/>
                    <a:pt x="6330" y="1967"/>
                  </a:cubicBezTo>
                  <a:cubicBezTo>
                    <a:pt x="6358" y="1921"/>
                    <a:pt x="6381" y="1870"/>
                    <a:pt x="6392" y="1825"/>
                  </a:cubicBezTo>
                  <a:cubicBezTo>
                    <a:pt x="6410" y="1763"/>
                    <a:pt x="6416" y="1705"/>
                    <a:pt x="6416" y="1643"/>
                  </a:cubicBezTo>
                  <a:cubicBezTo>
                    <a:pt x="6410" y="1529"/>
                    <a:pt x="6381" y="1422"/>
                    <a:pt x="6319" y="1325"/>
                  </a:cubicBezTo>
                  <a:cubicBezTo>
                    <a:pt x="6256" y="1228"/>
                    <a:pt x="6171" y="1154"/>
                    <a:pt x="6075" y="1097"/>
                  </a:cubicBezTo>
                  <a:cubicBezTo>
                    <a:pt x="5955" y="1029"/>
                    <a:pt x="5824" y="995"/>
                    <a:pt x="5694" y="989"/>
                  </a:cubicBezTo>
                  <a:cubicBezTo>
                    <a:pt x="5677" y="988"/>
                    <a:pt x="5660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3"/>
                    <a:pt x="5375" y="1029"/>
                    <a:pt x="5312" y="1052"/>
                  </a:cubicBezTo>
                  <a:cubicBezTo>
                    <a:pt x="5251" y="1069"/>
                    <a:pt x="5194" y="1092"/>
                    <a:pt x="5136" y="1115"/>
                  </a:cubicBezTo>
                  <a:cubicBezTo>
                    <a:pt x="5068" y="1137"/>
                    <a:pt x="5000" y="1160"/>
                    <a:pt x="4932" y="1178"/>
                  </a:cubicBezTo>
                  <a:cubicBezTo>
                    <a:pt x="4903" y="1189"/>
                    <a:pt x="4869" y="1199"/>
                    <a:pt x="4842" y="1212"/>
                  </a:cubicBezTo>
                  <a:cubicBezTo>
                    <a:pt x="4829" y="1189"/>
                    <a:pt x="4819" y="1171"/>
                    <a:pt x="4808" y="1149"/>
                  </a:cubicBezTo>
                  <a:cubicBezTo>
                    <a:pt x="4767" y="1023"/>
                    <a:pt x="4761" y="893"/>
                    <a:pt x="4745" y="762"/>
                  </a:cubicBezTo>
                  <a:cubicBezTo>
                    <a:pt x="4733" y="693"/>
                    <a:pt x="4722" y="625"/>
                    <a:pt x="4699" y="564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5"/>
                    <a:pt x="4609" y="376"/>
                    <a:pt x="4580" y="342"/>
                  </a:cubicBezTo>
                  <a:cubicBezTo>
                    <a:pt x="4540" y="291"/>
                    <a:pt x="4489" y="239"/>
                    <a:pt x="4438" y="194"/>
                  </a:cubicBezTo>
                  <a:cubicBezTo>
                    <a:pt x="4381" y="148"/>
                    <a:pt x="4324" y="108"/>
                    <a:pt x="4255" y="74"/>
                  </a:cubicBezTo>
                  <a:cubicBezTo>
                    <a:pt x="4199" y="46"/>
                    <a:pt x="4137" y="29"/>
                    <a:pt x="4074" y="18"/>
                  </a:cubicBezTo>
                  <a:cubicBezTo>
                    <a:pt x="4023" y="6"/>
                    <a:pt x="3972" y="1"/>
                    <a:pt x="392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2"/>
            <p:cNvSpPr/>
            <p:nvPr/>
          </p:nvSpPr>
          <p:spPr>
            <a:xfrm flipH="1">
              <a:off x="653430" y="3652392"/>
              <a:ext cx="29305" cy="44634"/>
            </a:xfrm>
            <a:custGeom>
              <a:avLst/>
              <a:gdLst/>
              <a:ahLst/>
              <a:cxnLst/>
              <a:rect l="l" t="t" r="r" b="b"/>
              <a:pathLst>
                <a:path w="996" h="1517" extrusionOk="0">
                  <a:moveTo>
                    <a:pt x="780" y="1"/>
                  </a:moveTo>
                  <a:lnTo>
                    <a:pt x="780" y="6"/>
                  </a:lnTo>
                  <a:cubicBezTo>
                    <a:pt x="711" y="30"/>
                    <a:pt x="649" y="40"/>
                    <a:pt x="586" y="51"/>
                  </a:cubicBezTo>
                  <a:cubicBezTo>
                    <a:pt x="546" y="57"/>
                    <a:pt x="501" y="57"/>
                    <a:pt x="462" y="57"/>
                  </a:cubicBezTo>
                  <a:cubicBezTo>
                    <a:pt x="428" y="57"/>
                    <a:pt x="394" y="57"/>
                    <a:pt x="360" y="51"/>
                  </a:cubicBezTo>
                  <a:cubicBezTo>
                    <a:pt x="347" y="182"/>
                    <a:pt x="347" y="290"/>
                    <a:pt x="336" y="392"/>
                  </a:cubicBezTo>
                  <a:cubicBezTo>
                    <a:pt x="319" y="523"/>
                    <a:pt x="302" y="654"/>
                    <a:pt x="279" y="780"/>
                  </a:cubicBezTo>
                  <a:cubicBezTo>
                    <a:pt x="257" y="898"/>
                    <a:pt x="229" y="1024"/>
                    <a:pt x="189" y="1155"/>
                  </a:cubicBezTo>
                  <a:cubicBezTo>
                    <a:pt x="171" y="1216"/>
                    <a:pt x="69" y="1506"/>
                    <a:pt x="1" y="1506"/>
                  </a:cubicBezTo>
                  <a:cubicBezTo>
                    <a:pt x="130" y="1513"/>
                    <a:pt x="243" y="1516"/>
                    <a:pt x="342" y="1516"/>
                  </a:cubicBezTo>
                  <a:cubicBezTo>
                    <a:pt x="886" y="1516"/>
                    <a:pt x="995" y="1427"/>
                    <a:pt x="995" y="1427"/>
                  </a:cubicBezTo>
                  <a:cubicBezTo>
                    <a:pt x="973" y="1352"/>
                    <a:pt x="819" y="1086"/>
                    <a:pt x="808" y="1006"/>
                  </a:cubicBezTo>
                  <a:cubicBezTo>
                    <a:pt x="785" y="882"/>
                    <a:pt x="774" y="751"/>
                    <a:pt x="769" y="620"/>
                  </a:cubicBezTo>
                  <a:cubicBezTo>
                    <a:pt x="762" y="507"/>
                    <a:pt x="762" y="381"/>
                    <a:pt x="769" y="234"/>
                  </a:cubicBezTo>
                  <a:cubicBezTo>
                    <a:pt x="774" y="159"/>
                    <a:pt x="780" y="91"/>
                    <a:pt x="785" y="17"/>
                  </a:cubicBezTo>
                  <a:lnTo>
                    <a:pt x="785" y="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2"/>
            <p:cNvSpPr/>
            <p:nvPr/>
          </p:nvSpPr>
          <p:spPr>
            <a:xfrm flipH="1">
              <a:off x="567163" y="3493923"/>
              <a:ext cx="205987" cy="156351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648" y="0"/>
                  </a:moveTo>
                  <a:cubicBezTo>
                    <a:pt x="3569" y="11"/>
                    <a:pt x="3483" y="34"/>
                    <a:pt x="3398" y="63"/>
                  </a:cubicBezTo>
                  <a:cubicBezTo>
                    <a:pt x="3323" y="90"/>
                    <a:pt x="3250" y="131"/>
                    <a:pt x="3187" y="176"/>
                  </a:cubicBezTo>
                  <a:cubicBezTo>
                    <a:pt x="3126" y="221"/>
                    <a:pt x="3068" y="278"/>
                    <a:pt x="3011" y="341"/>
                  </a:cubicBezTo>
                  <a:cubicBezTo>
                    <a:pt x="2955" y="409"/>
                    <a:pt x="2909" y="488"/>
                    <a:pt x="2864" y="580"/>
                  </a:cubicBezTo>
                  <a:cubicBezTo>
                    <a:pt x="2812" y="693"/>
                    <a:pt x="2767" y="824"/>
                    <a:pt x="2738" y="977"/>
                  </a:cubicBezTo>
                  <a:cubicBezTo>
                    <a:pt x="2738" y="994"/>
                    <a:pt x="2717" y="1011"/>
                    <a:pt x="2699" y="1017"/>
                  </a:cubicBezTo>
                  <a:lnTo>
                    <a:pt x="2683" y="1017"/>
                  </a:lnTo>
                  <a:cubicBezTo>
                    <a:pt x="2665" y="1017"/>
                    <a:pt x="2648" y="1005"/>
                    <a:pt x="2636" y="994"/>
                  </a:cubicBezTo>
                  <a:cubicBezTo>
                    <a:pt x="2539" y="881"/>
                    <a:pt x="2444" y="784"/>
                    <a:pt x="2352" y="704"/>
                  </a:cubicBezTo>
                  <a:lnTo>
                    <a:pt x="2352" y="721"/>
                  </a:lnTo>
                  <a:cubicBezTo>
                    <a:pt x="2295" y="659"/>
                    <a:pt x="2222" y="608"/>
                    <a:pt x="2137" y="567"/>
                  </a:cubicBezTo>
                  <a:cubicBezTo>
                    <a:pt x="2085" y="540"/>
                    <a:pt x="2035" y="522"/>
                    <a:pt x="1977" y="511"/>
                  </a:cubicBezTo>
                  <a:cubicBezTo>
                    <a:pt x="1943" y="506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1"/>
                    <a:pt x="1733" y="522"/>
                    <a:pt x="1682" y="540"/>
                  </a:cubicBezTo>
                  <a:cubicBezTo>
                    <a:pt x="1619" y="567"/>
                    <a:pt x="1557" y="601"/>
                    <a:pt x="1489" y="648"/>
                  </a:cubicBezTo>
                  <a:cubicBezTo>
                    <a:pt x="1427" y="693"/>
                    <a:pt x="1364" y="745"/>
                    <a:pt x="1312" y="806"/>
                  </a:cubicBezTo>
                  <a:cubicBezTo>
                    <a:pt x="1256" y="881"/>
                    <a:pt x="1210" y="949"/>
                    <a:pt x="1170" y="1028"/>
                  </a:cubicBezTo>
                  <a:cubicBezTo>
                    <a:pt x="1131" y="1120"/>
                    <a:pt x="1096" y="1227"/>
                    <a:pt x="1073" y="1335"/>
                  </a:cubicBezTo>
                  <a:cubicBezTo>
                    <a:pt x="1057" y="1448"/>
                    <a:pt x="1051" y="1563"/>
                    <a:pt x="1062" y="1676"/>
                  </a:cubicBezTo>
                  <a:cubicBezTo>
                    <a:pt x="1073" y="1795"/>
                    <a:pt x="1102" y="1909"/>
                    <a:pt x="1141" y="2012"/>
                  </a:cubicBezTo>
                  <a:cubicBezTo>
                    <a:pt x="1170" y="2085"/>
                    <a:pt x="1193" y="2136"/>
                    <a:pt x="1227" y="2188"/>
                  </a:cubicBezTo>
                  <a:cubicBezTo>
                    <a:pt x="1244" y="2216"/>
                    <a:pt x="1233" y="2256"/>
                    <a:pt x="1210" y="2279"/>
                  </a:cubicBezTo>
                  <a:cubicBezTo>
                    <a:pt x="1193" y="2290"/>
                    <a:pt x="1176" y="2295"/>
                    <a:pt x="1159" y="2295"/>
                  </a:cubicBezTo>
                  <a:lnTo>
                    <a:pt x="1131" y="2295"/>
                  </a:lnTo>
                  <a:cubicBezTo>
                    <a:pt x="1091" y="2284"/>
                    <a:pt x="1051" y="2272"/>
                    <a:pt x="1005" y="2261"/>
                  </a:cubicBezTo>
                  <a:cubicBezTo>
                    <a:pt x="937" y="2250"/>
                    <a:pt x="876" y="2245"/>
                    <a:pt x="813" y="2245"/>
                  </a:cubicBezTo>
                  <a:cubicBezTo>
                    <a:pt x="779" y="2245"/>
                    <a:pt x="745" y="2250"/>
                    <a:pt x="705" y="2250"/>
                  </a:cubicBezTo>
                  <a:cubicBezTo>
                    <a:pt x="608" y="2261"/>
                    <a:pt x="517" y="2284"/>
                    <a:pt x="432" y="2318"/>
                  </a:cubicBezTo>
                  <a:cubicBezTo>
                    <a:pt x="370" y="2340"/>
                    <a:pt x="307" y="2369"/>
                    <a:pt x="250" y="2408"/>
                  </a:cubicBezTo>
                  <a:cubicBezTo>
                    <a:pt x="210" y="2437"/>
                    <a:pt x="165" y="2477"/>
                    <a:pt x="131" y="2518"/>
                  </a:cubicBezTo>
                  <a:cubicBezTo>
                    <a:pt x="97" y="2557"/>
                    <a:pt x="74" y="2602"/>
                    <a:pt x="50" y="2642"/>
                  </a:cubicBezTo>
                  <a:cubicBezTo>
                    <a:pt x="34" y="2681"/>
                    <a:pt x="23" y="2728"/>
                    <a:pt x="11" y="2773"/>
                  </a:cubicBezTo>
                  <a:cubicBezTo>
                    <a:pt x="0" y="2830"/>
                    <a:pt x="0" y="2886"/>
                    <a:pt x="0" y="2948"/>
                  </a:cubicBezTo>
                  <a:cubicBezTo>
                    <a:pt x="11" y="3000"/>
                    <a:pt x="23" y="3045"/>
                    <a:pt x="34" y="3085"/>
                  </a:cubicBezTo>
                  <a:cubicBezTo>
                    <a:pt x="50" y="3124"/>
                    <a:pt x="74" y="3165"/>
                    <a:pt x="102" y="3210"/>
                  </a:cubicBezTo>
                  <a:cubicBezTo>
                    <a:pt x="136" y="3255"/>
                    <a:pt x="176" y="3295"/>
                    <a:pt x="221" y="3341"/>
                  </a:cubicBezTo>
                  <a:cubicBezTo>
                    <a:pt x="312" y="3409"/>
                    <a:pt x="415" y="3478"/>
                    <a:pt x="551" y="3540"/>
                  </a:cubicBezTo>
                  <a:lnTo>
                    <a:pt x="535" y="3517"/>
                  </a:lnTo>
                  <a:lnTo>
                    <a:pt x="535" y="3517"/>
                  </a:lnTo>
                  <a:cubicBezTo>
                    <a:pt x="596" y="3557"/>
                    <a:pt x="676" y="3596"/>
                    <a:pt x="784" y="3630"/>
                  </a:cubicBezTo>
                  <a:cubicBezTo>
                    <a:pt x="869" y="3664"/>
                    <a:pt x="949" y="3688"/>
                    <a:pt x="1028" y="3711"/>
                  </a:cubicBezTo>
                  <a:cubicBezTo>
                    <a:pt x="1057" y="3722"/>
                    <a:pt x="1080" y="3738"/>
                    <a:pt x="1091" y="3767"/>
                  </a:cubicBezTo>
                  <a:cubicBezTo>
                    <a:pt x="1102" y="3790"/>
                    <a:pt x="1102" y="3819"/>
                    <a:pt x="1096" y="3840"/>
                  </a:cubicBezTo>
                  <a:cubicBezTo>
                    <a:pt x="1057" y="3932"/>
                    <a:pt x="1028" y="4011"/>
                    <a:pt x="1017" y="4086"/>
                  </a:cubicBezTo>
                  <a:cubicBezTo>
                    <a:pt x="1005" y="4154"/>
                    <a:pt x="1000" y="4215"/>
                    <a:pt x="1005" y="4278"/>
                  </a:cubicBezTo>
                  <a:cubicBezTo>
                    <a:pt x="1017" y="4341"/>
                    <a:pt x="1028" y="4393"/>
                    <a:pt x="1051" y="4443"/>
                  </a:cubicBezTo>
                  <a:cubicBezTo>
                    <a:pt x="1073" y="4500"/>
                    <a:pt x="1102" y="4556"/>
                    <a:pt x="1136" y="4608"/>
                  </a:cubicBezTo>
                  <a:cubicBezTo>
                    <a:pt x="1176" y="4665"/>
                    <a:pt x="1227" y="4721"/>
                    <a:pt x="1290" y="4773"/>
                  </a:cubicBezTo>
                  <a:cubicBezTo>
                    <a:pt x="1364" y="4836"/>
                    <a:pt x="1443" y="4881"/>
                    <a:pt x="1523" y="4920"/>
                  </a:cubicBezTo>
                  <a:cubicBezTo>
                    <a:pt x="1626" y="4965"/>
                    <a:pt x="1721" y="4994"/>
                    <a:pt x="1823" y="5017"/>
                  </a:cubicBezTo>
                  <a:cubicBezTo>
                    <a:pt x="1881" y="5023"/>
                    <a:pt x="1932" y="5028"/>
                    <a:pt x="1983" y="5028"/>
                  </a:cubicBezTo>
                  <a:lnTo>
                    <a:pt x="2046" y="5028"/>
                  </a:lnTo>
                  <a:cubicBezTo>
                    <a:pt x="2119" y="5017"/>
                    <a:pt x="2187" y="5000"/>
                    <a:pt x="2256" y="4978"/>
                  </a:cubicBezTo>
                  <a:cubicBezTo>
                    <a:pt x="2301" y="4960"/>
                    <a:pt x="2347" y="4938"/>
                    <a:pt x="2392" y="4904"/>
                  </a:cubicBezTo>
                  <a:cubicBezTo>
                    <a:pt x="2432" y="4875"/>
                    <a:pt x="2478" y="4836"/>
                    <a:pt x="2518" y="4790"/>
                  </a:cubicBezTo>
                  <a:cubicBezTo>
                    <a:pt x="2557" y="4745"/>
                    <a:pt x="2586" y="4693"/>
                    <a:pt x="2608" y="4642"/>
                  </a:cubicBezTo>
                  <a:lnTo>
                    <a:pt x="2608" y="4642"/>
                  </a:lnTo>
                  <a:lnTo>
                    <a:pt x="2604" y="4645"/>
                  </a:lnTo>
                  <a:lnTo>
                    <a:pt x="2604" y="4645"/>
                  </a:lnTo>
                  <a:cubicBezTo>
                    <a:pt x="2617" y="4633"/>
                    <a:pt x="2621" y="4617"/>
                    <a:pt x="2625" y="4608"/>
                  </a:cubicBezTo>
                  <a:cubicBezTo>
                    <a:pt x="2636" y="4585"/>
                    <a:pt x="2654" y="4569"/>
                    <a:pt x="2676" y="4569"/>
                  </a:cubicBezTo>
                  <a:cubicBezTo>
                    <a:pt x="2699" y="4569"/>
                    <a:pt x="2722" y="4580"/>
                    <a:pt x="2728" y="4597"/>
                  </a:cubicBezTo>
                  <a:cubicBezTo>
                    <a:pt x="2801" y="4755"/>
                    <a:pt x="2864" y="4870"/>
                    <a:pt x="2938" y="4978"/>
                  </a:cubicBezTo>
                  <a:cubicBezTo>
                    <a:pt x="2989" y="5046"/>
                    <a:pt x="3040" y="5109"/>
                    <a:pt x="3097" y="5159"/>
                  </a:cubicBezTo>
                  <a:cubicBezTo>
                    <a:pt x="3142" y="5193"/>
                    <a:pt x="3187" y="5222"/>
                    <a:pt x="3239" y="5245"/>
                  </a:cubicBezTo>
                  <a:cubicBezTo>
                    <a:pt x="3289" y="5267"/>
                    <a:pt x="3341" y="5285"/>
                    <a:pt x="3404" y="5301"/>
                  </a:cubicBezTo>
                  <a:cubicBezTo>
                    <a:pt x="3449" y="5306"/>
                    <a:pt x="3494" y="5313"/>
                    <a:pt x="3528" y="5313"/>
                  </a:cubicBezTo>
                  <a:cubicBezTo>
                    <a:pt x="3551" y="5313"/>
                    <a:pt x="3569" y="5306"/>
                    <a:pt x="3591" y="5306"/>
                  </a:cubicBezTo>
                  <a:cubicBezTo>
                    <a:pt x="3664" y="5301"/>
                    <a:pt x="3739" y="5279"/>
                    <a:pt x="3808" y="5256"/>
                  </a:cubicBezTo>
                  <a:cubicBezTo>
                    <a:pt x="3829" y="5245"/>
                    <a:pt x="3853" y="5238"/>
                    <a:pt x="3876" y="5227"/>
                  </a:cubicBezTo>
                  <a:cubicBezTo>
                    <a:pt x="3892" y="5199"/>
                    <a:pt x="3915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2"/>
                    <a:pt x="4199" y="5000"/>
                    <a:pt x="4262" y="4931"/>
                  </a:cubicBezTo>
                  <a:cubicBezTo>
                    <a:pt x="4307" y="4870"/>
                    <a:pt x="4346" y="4807"/>
                    <a:pt x="4375" y="4745"/>
                  </a:cubicBezTo>
                  <a:cubicBezTo>
                    <a:pt x="4404" y="4687"/>
                    <a:pt x="4421" y="4625"/>
                    <a:pt x="4438" y="4563"/>
                  </a:cubicBezTo>
                  <a:cubicBezTo>
                    <a:pt x="4443" y="4529"/>
                    <a:pt x="4443" y="4495"/>
                    <a:pt x="4443" y="4461"/>
                  </a:cubicBezTo>
                  <a:cubicBezTo>
                    <a:pt x="4443" y="4432"/>
                    <a:pt x="4461" y="4409"/>
                    <a:pt x="4483" y="4393"/>
                  </a:cubicBezTo>
                  <a:cubicBezTo>
                    <a:pt x="4500" y="4380"/>
                    <a:pt x="4511" y="4375"/>
                    <a:pt x="4524" y="4375"/>
                  </a:cubicBezTo>
                  <a:lnTo>
                    <a:pt x="4540" y="4375"/>
                  </a:lnTo>
                  <a:cubicBezTo>
                    <a:pt x="4580" y="4375"/>
                    <a:pt x="4608" y="4398"/>
                    <a:pt x="4619" y="4432"/>
                  </a:cubicBezTo>
                  <a:cubicBezTo>
                    <a:pt x="4626" y="4454"/>
                    <a:pt x="4631" y="4477"/>
                    <a:pt x="4637" y="4495"/>
                  </a:cubicBezTo>
                  <a:cubicBezTo>
                    <a:pt x="4653" y="4545"/>
                    <a:pt x="4676" y="4585"/>
                    <a:pt x="4700" y="4619"/>
                  </a:cubicBezTo>
                  <a:cubicBezTo>
                    <a:pt x="4721" y="4648"/>
                    <a:pt x="4750" y="4676"/>
                    <a:pt x="4779" y="4705"/>
                  </a:cubicBezTo>
                  <a:cubicBezTo>
                    <a:pt x="4813" y="4734"/>
                    <a:pt x="4847" y="4755"/>
                    <a:pt x="4886" y="4773"/>
                  </a:cubicBezTo>
                  <a:cubicBezTo>
                    <a:pt x="4926" y="4790"/>
                    <a:pt x="4972" y="4807"/>
                    <a:pt x="5035" y="4818"/>
                  </a:cubicBezTo>
                  <a:cubicBezTo>
                    <a:pt x="5091" y="4824"/>
                    <a:pt x="5143" y="4829"/>
                    <a:pt x="5193" y="4829"/>
                  </a:cubicBezTo>
                  <a:lnTo>
                    <a:pt x="5285" y="4829"/>
                  </a:lnTo>
                  <a:lnTo>
                    <a:pt x="5295" y="4824"/>
                  </a:lnTo>
                  <a:cubicBezTo>
                    <a:pt x="5403" y="4813"/>
                    <a:pt x="5518" y="4784"/>
                    <a:pt x="5620" y="4745"/>
                  </a:cubicBezTo>
                  <a:cubicBezTo>
                    <a:pt x="5728" y="4705"/>
                    <a:pt x="5819" y="4653"/>
                    <a:pt x="5904" y="4597"/>
                  </a:cubicBezTo>
                  <a:cubicBezTo>
                    <a:pt x="5972" y="4551"/>
                    <a:pt x="6029" y="4500"/>
                    <a:pt x="6074" y="4443"/>
                  </a:cubicBezTo>
                  <a:cubicBezTo>
                    <a:pt x="6108" y="4404"/>
                    <a:pt x="6137" y="4364"/>
                    <a:pt x="6160" y="4318"/>
                  </a:cubicBezTo>
                  <a:cubicBezTo>
                    <a:pt x="6171" y="4284"/>
                    <a:pt x="6182" y="4256"/>
                    <a:pt x="6194" y="4222"/>
                  </a:cubicBezTo>
                  <a:cubicBezTo>
                    <a:pt x="6194" y="4188"/>
                    <a:pt x="6200" y="4160"/>
                    <a:pt x="6194" y="4131"/>
                  </a:cubicBezTo>
                  <a:cubicBezTo>
                    <a:pt x="6187" y="4091"/>
                    <a:pt x="6182" y="4068"/>
                    <a:pt x="6176" y="4045"/>
                  </a:cubicBezTo>
                  <a:cubicBezTo>
                    <a:pt x="6166" y="4018"/>
                    <a:pt x="6148" y="3984"/>
                    <a:pt x="6131" y="3955"/>
                  </a:cubicBezTo>
                  <a:cubicBezTo>
                    <a:pt x="6103" y="3921"/>
                    <a:pt x="6074" y="3887"/>
                    <a:pt x="6040" y="3853"/>
                  </a:cubicBezTo>
                  <a:cubicBezTo>
                    <a:pt x="6017" y="3835"/>
                    <a:pt x="6011" y="3801"/>
                    <a:pt x="6024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42" y="3693"/>
                    <a:pt x="6194" y="3688"/>
                    <a:pt x="6245" y="3677"/>
                  </a:cubicBezTo>
                  <a:cubicBezTo>
                    <a:pt x="6392" y="3654"/>
                    <a:pt x="6541" y="3625"/>
                    <a:pt x="6671" y="3580"/>
                  </a:cubicBezTo>
                  <a:cubicBezTo>
                    <a:pt x="6733" y="3557"/>
                    <a:pt x="6790" y="3528"/>
                    <a:pt x="6835" y="3499"/>
                  </a:cubicBezTo>
                  <a:cubicBezTo>
                    <a:pt x="6864" y="3478"/>
                    <a:pt x="6892" y="3454"/>
                    <a:pt x="6916" y="3426"/>
                  </a:cubicBezTo>
                  <a:cubicBezTo>
                    <a:pt x="6937" y="3397"/>
                    <a:pt x="6950" y="3375"/>
                    <a:pt x="6961" y="3352"/>
                  </a:cubicBezTo>
                  <a:cubicBezTo>
                    <a:pt x="6978" y="3318"/>
                    <a:pt x="6989" y="3284"/>
                    <a:pt x="6995" y="3244"/>
                  </a:cubicBezTo>
                  <a:cubicBezTo>
                    <a:pt x="7000" y="3199"/>
                    <a:pt x="7000" y="3142"/>
                    <a:pt x="7000" y="3085"/>
                  </a:cubicBezTo>
                  <a:cubicBezTo>
                    <a:pt x="6995" y="3022"/>
                    <a:pt x="6978" y="2966"/>
                    <a:pt x="6961" y="2920"/>
                  </a:cubicBezTo>
                  <a:cubicBezTo>
                    <a:pt x="6944" y="2880"/>
                    <a:pt x="6927" y="2846"/>
                    <a:pt x="6903" y="2812"/>
                  </a:cubicBezTo>
                  <a:cubicBezTo>
                    <a:pt x="6882" y="2778"/>
                    <a:pt x="6853" y="2749"/>
                    <a:pt x="6819" y="2722"/>
                  </a:cubicBezTo>
                  <a:cubicBezTo>
                    <a:pt x="6774" y="2681"/>
                    <a:pt x="6727" y="2654"/>
                    <a:pt x="6665" y="2625"/>
                  </a:cubicBezTo>
                  <a:cubicBezTo>
                    <a:pt x="6569" y="2579"/>
                    <a:pt x="6455" y="2545"/>
                    <a:pt x="6302" y="2518"/>
                  </a:cubicBezTo>
                  <a:cubicBezTo>
                    <a:pt x="6187" y="2500"/>
                    <a:pt x="6069" y="2489"/>
                    <a:pt x="5961" y="2477"/>
                  </a:cubicBezTo>
                  <a:lnTo>
                    <a:pt x="5938" y="2477"/>
                  </a:lnTo>
                  <a:lnTo>
                    <a:pt x="5921" y="2471"/>
                  </a:lnTo>
                  <a:cubicBezTo>
                    <a:pt x="5836" y="2466"/>
                    <a:pt x="5751" y="2455"/>
                    <a:pt x="5665" y="2443"/>
                  </a:cubicBezTo>
                  <a:cubicBezTo>
                    <a:pt x="5649" y="2443"/>
                    <a:pt x="5631" y="2437"/>
                    <a:pt x="5620" y="2432"/>
                  </a:cubicBezTo>
                  <a:cubicBezTo>
                    <a:pt x="5602" y="2421"/>
                    <a:pt x="5591" y="2408"/>
                    <a:pt x="5586" y="2398"/>
                  </a:cubicBezTo>
                  <a:cubicBezTo>
                    <a:pt x="5568" y="2369"/>
                    <a:pt x="5574" y="2329"/>
                    <a:pt x="5591" y="2306"/>
                  </a:cubicBezTo>
                  <a:lnTo>
                    <a:pt x="5608" y="2279"/>
                  </a:lnTo>
                  <a:cubicBezTo>
                    <a:pt x="5626" y="2261"/>
                    <a:pt x="5631" y="2250"/>
                    <a:pt x="5636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14"/>
                    <a:pt x="5694" y="2091"/>
                  </a:cubicBezTo>
                  <a:cubicBezTo>
                    <a:pt x="5722" y="2040"/>
                    <a:pt x="5751" y="1999"/>
                    <a:pt x="5796" y="1949"/>
                  </a:cubicBezTo>
                  <a:lnTo>
                    <a:pt x="5836" y="1897"/>
                  </a:lnTo>
                  <a:cubicBezTo>
                    <a:pt x="5898" y="1818"/>
                    <a:pt x="5961" y="1744"/>
                    <a:pt x="6006" y="1653"/>
                  </a:cubicBezTo>
                  <a:cubicBezTo>
                    <a:pt x="6017" y="1624"/>
                    <a:pt x="6029" y="1597"/>
                    <a:pt x="6035" y="1563"/>
                  </a:cubicBezTo>
                  <a:cubicBezTo>
                    <a:pt x="6040" y="1529"/>
                    <a:pt x="6040" y="1488"/>
                    <a:pt x="6040" y="1448"/>
                  </a:cubicBezTo>
                  <a:cubicBezTo>
                    <a:pt x="6029" y="1403"/>
                    <a:pt x="6024" y="1369"/>
                    <a:pt x="6011" y="1335"/>
                  </a:cubicBezTo>
                  <a:cubicBezTo>
                    <a:pt x="5995" y="1296"/>
                    <a:pt x="5977" y="1267"/>
                    <a:pt x="5961" y="1238"/>
                  </a:cubicBezTo>
                  <a:cubicBezTo>
                    <a:pt x="5938" y="1210"/>
                    <a:pt x="5915" y="1181"/>
                    <a:pt x="5881" y="1154"/>
                  </a:cubicBezTo>
                  <a:cubicBezTo>
                    <a:pt x="5841" y="1125"/>
                    <a:pt x="5801" y="1097"/>
                    <a:pt x="5756" y="1073"/>
                  </a:cubicBezTo>
                  <a:cubicBezTo>
                    <a:pt x="5705" y="1052"/>
                    <a:pt x="5654" y="1034"/>
                    <a:pt x="5591" y="1023"/>
                  </a:cubicBezTo>
                  <a:cubicBezTo>
                    <a:pt x="5546" y="1017"/>
                    <a:pt x="5512" y="1011"/>
                    <a:pt x="5478" y="1011"/>
                  </a:cubicBezTo>
                  <a:lnTo>
                    <a:pt x="5421" y="1011"/>
                  </a:lnTo>
                  <a:cubicBezTo>
                    <a:pt x="5295" y="1028"/>
                    <a:pt x="5188" y="1068"/>
                    <a:pt x="5103" y="1097"/>
                  </a:cubicBezTo>
                  <a:lnTo>
                    <a:pt x="5051" y="1113"/>
                  </a:lnTo>
                  <a:cubicBezTo>
                    <a:pt x="5012" y="1131"/>
                    <a:pt x="4967" y="1147"/>
                    <a:pt x="4926" y="1159"/>
                  </a:cubicBezTo>
                  <a:cubicBezTo>
                    <a:pt x="4904" y="1170"/>
                    <a:pt x="4881" y="1176"/>
                    <a:pt x="4852" y="1181"/>
                  </a:cubicBezTo>
                  <a:cubicBezTo>
                    <a:pt x="4830" y="1193"/>
                    <a:pt x="4807" y="1199"/>
                    <a:pt x="4779" y="1204"/>
                  </a:cubicBezTo>
                  <a:cubicBezTo>
                    <a:pt x="4762" y="1215"/>
                    <a:pt x="4739" y="1227"/>
                    <a:pt x="4721" y="1238"/>
                  </a:cubicBezTo>
                  <a:lnTo>
                    <a:pt x="4705" y="1244"/>
                  </a:lnTo>
                  <a:cubicBezTo>
                    <a:pt x="4694" y="1256"/>
                    <a:pt x="4687" y="1262"/>
                    <a:pt x="4676" y="1272"/>
                  </a:cubicBezTo>
                  <a:cubicBezTo>
                    <a:pt x="4665" y="1278"/>
                    <a:pt x="4642" y="1283"/>
                    <a:pt x="4626" y="1283"/>
                  </a:cubicBezTo>
                  <a:cubicBezTo>
                    <a:pt x="4597" y="1283"/>
                    <a:pt x="4569" y="1272"/>
                    <a:pt x="4551" y="1249"/>
                  </a:cubicBezTo>
                  <a:cubicBezTo>
                    <a:pt x="4540" y="1238"/>
                    <a:pt x="4529" y="1222"/>
                    <a:pt x="4524" y="1204"/>
                  </a:cubicBezTo>
                  <a:lnTo>
                    <a:pt x="4517" y="1193"/>
                  </a:lnTo>
                  <a:cubicBezTo>
                    <a:pt x="4506" y="1176"/>
                    <a:pt x="4500" y="1159"/>
                    <a:pt x="4489" y="1147"/>
                  </a:cubicBezTo>
                  <a:lnTo>
                    <a:pt x="4483" y="1131"/>
                  </a:lnTo>
                  <a:cubicBezTo>
                    <a:pt x="4472" y="1102"/>
                    <a:pt x="4461" y="1091"/>
                    <a:pt x="4455" y="1073"/>
                  </a:cubicBezTo>
                  <a:cubicBezTo>
                    <a:pt x="4432" y="1011"/>
                    <a:pt x="4414" y="960"/>
                    <a:pt x="4409" y="915"/>
                  </a:cubicBezTo>
                  <a:cubicBezTo>
                    <a:pt x="4398" y="858"/>
                    <a:pt x="4393" y="806"/>
                    <a:pt x="4387" y="750"/>
                  </a:cubicBezTo>
                  <a:cubicBezTo>
                    <a:pt x="4375" y="636"/>
                    <a:pt x="4364" y="522"/>
                    <a:pt x="4324" y="420"/>
                  </a:cubicBezTo>
                  <a:cubicBezTo>
                    <a:pt x="4312" y="381"/>
                    <a:pt x="4290" y="341"/>
                    <a:pt x="4262" y="301"/>
                  </a:cubicBezTo>
                  <a:cubicBezTo>
                    <a:pt x="4222" y="250"/>
                    <a:pt x="4176" y="199"/>
                    <a:pt x="4120" y="147"/>
                  </a:cubicBezTo>
                  <a:cubicBezTo>
                    <a:pt x="4074" y="108"/>
                    <a:pt x="4029" y="79"/>
                    <a:pt x="3978" y="56"/>
                  </a:cubicBezTo>
                  <a:cubicBezTo>
                    <a:pt x="3932" y="34"/>
                    <a:pt x="3887" y="16"/>
                    <a:pt x="3835" y="6"/>
                  </a:cubicBezTo>
                  <a:cubicBezTo>
                    <a:pt x="3795" y="0"/>
                    <a:pt x="3756" y="0"/>
                    <a:pt x="3716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2"/>
            <p:cNvSpPr/>
            <p:nvPr/>
          </p:nvSpPr>
          <p:spPr>
            <a:xfrm flipH="1">
              <a:off x="687707" y="3628325"/>
              <a:ext cx="50018" cy="17094"/>
            </a:xfrm>
            <a:custGeom>
              <a:avLst/>
              <a:gdLst/>
              <a:ahLst/>
              <a:cxnLst/>
              <a:rect l="l" t="t" r="r" b="b"/>
              <a:pathLst>
                <a:path w="1700" h="581" extrusionOk="0">
                  <a:moveTo>
                    <a:pt x="1400" y="77"/>
                  </a:moveTo>
                  <a:lnTo>
                    <a:pt x="1387" y="85"/>
                  </a:lnTo>
                  <a:cubicBezTo>
                    <a:pt x="1392" y="83"/>
                    <a:pt x="1396" y="80"/>
                    <a:pt x="1400" y="77"/>
                  </a:cubicBezTo>
                  <a:close/>
                  <a:moveTo>
                    <a:pt x="1472" y="1"/>
                  </a:moveTo>
                  <a:cubicBezTo>
                    <a:pt x="1450" y="1"/>
                    <a:pt x="1432" y="17"/>
                    <a:pt x="1421" y="40"/>
                  </a:cubicBezTo>
                  <a:cubicBezTo>
                    <a:pt x="1417" y="49"/>
                    <a:pt x="1413" y="65"/>
                    <a:pt x="1400" y="77"/>
                  </a:cubicBezTo>
                  <a:lnTo>
                    <a:pt x="1400" y="77"/>
                  </a:lnTo>
                  <a:lnTo>
                    <a:pt x="1404" y="74"/>
                  </a:lnTo>
                  <a:lnTo>
                    <a:pt x="1404" y="74"/>
                  </a:lnTo>
                  <a:cubicBezTo>
                    <a:pt x="1382" y="125"/>
                    <a:pt x="1353" y="177"/>
                    <a:pt x="1314" y="222"/>
                  </a:cubicBezTo>
                  <a:cubicBezTo>
                    <a:pt x="1274" y="268"/>
                    <a:pt x="1228" y="307"/>
                    <a:pt x="1188" y="336"/>
                  </a:cubicBezTo>
                  <a:cubicBezTo>
                    <a:pt x="1143" y="370"/>
                    <a:pt x="1097" y="392"/>
                    <a:pt x="1052" y="410"/>
                  </a:cubicBezTo>
                  <a:cubicBezTo>
                    <a:pt x="983" y="432"/>
                    <a:pt x="915" y="449"/>
                    <a:pt x="842" y="460"/>
                  </a:cubicBezTo>
                  <a:lnTo>
                    <a:pt x="779" y="460"/>
                  </a:lnTo>
                  <a:cubicBezTo>
                    <a:pt x="728" y="460"/>
                    <a:pt x="677" y="455"/>
                    <a:pt x="619" y="449"/>
                  </a:cubicBezTo>
                  <a:cubicBezTo>
                    <a:pt x="517" y="426"/>
                    <a:pt x="422" y="397"/>
                    <a:pt x="319" y="352"/>
                  </a:cubicBezTo>
                  <a:cubicBezTo>
                    <a:pt x="239" y="313"/>
                    <a:pt x="160" y="268"/>
                    <a:pt x="86" y="205"/>
                  </a:cubicBezTo>
                  <a:cubicBezTo>
                    <a:pt x="81" y="200"/>
                    <a:pt x="68" y="187"/>
                    <a:pt x="57" y="182"/>
                  </a:cubicBezTo>
                  <a:cubicBezTo>
                    <a:pt x="40" y="200"/>
                    <a:pt x="23" y="211"/>
                    <a:pt x="0" y="227"/>
                  </a:cubicBezTo>
                  <a:cubicBezTo>
                    <a:pt x="0" y="227"/>
                    <a:pt x="6" y="227"/>
                    <a:pt x="6" y="234"/>
                  </a:cubicBezTo>
                  <a:cubicBezTo>
                    <a:pt x="81" y="302"/>
                    <a:pt x="160" y="363"/>
                    <a:pt x="244" y="415"/>
                  </a:cubicBezTo>
                  <a:cubicBezTo>
                    <a:pt x="341" y="472"/>
                    <a:pt x="427" y="512"/>
                    <a:pt x="512" y="534"/>
                  </a:cubicBezTo>
                  <a:cubicBezTo>
                    <a:pt x="619" y="562"/>
                    <a:pt x="716" y="580"/>
                    <a:pt x="808" y="580"/>
                  </a:cubicBezTo>
                  <a:cubicBezTo>
                    <a:pt x="865" y="580"/>
                    <a:pt x="910" y="580"/>
                    <a:pt x="960" y="568"/>
                  </a:cubicBezTo>
                  <a:cubicBezTo>
                    <a:pt x="1018" y="562"/>
                    <a:pt x="1069" y="546"/>
                    <a:pt x="1120" y="528"/>
                  </a:cubicBezTo>
                  <a:cubicBezTo>
                    <a:pt x="1177" y="507"/>
                    <a:pt x="1228" y="472"/>
                    <a:pt x="1274" y="444"/>
                  </a:cubicBezTo>
                  <a:cubicBezTo>
                    <a:pt x="1319" y="415"/>
                    <a:pt x="1359" y="381"/>
                    <a:pt x="1393" y="342"/>
                  </a:cubicBezTo>
                  <a:cubicBezTo>
                    <a:pt x="1416" y="318"/>
                    <a:pt x="1438" y="290"/>
                    <a:pt x="1461" y="261"/>
                  </a:cubicBezTo>
                  <a:cubicBezTo>
                    <a:pt x="1479" y="239"/>
                    <a:pt x="1489" y="216"/>
                    <a:pt x="1500" y="193"/>
                  </a:cubicBezTo>
                  <a:cubicBezTo>
                    <a:pt x="1513" y="182"/>
                    <a:pt x="1518" y="166"/>
                    <a:pt x="1529" y="148"/>
                  </a:cubicBezTo>
                  <a:cubicBezTo>
                    <a:pt x="1581" y="216"/>
                    <a:pt x="1637" y="290"/>
                    <a:pt x="1699" y="358"/>
                  </a:cubicBezTo>
                  <a:cubicBezTo>
                    <a:pt x="1642" y="268"/>
                    <a:pt x="1586" y="166"/>
                    <a:pt x="1524" y="29"/>
                  </a:cubicBezTo>
                  <a:cubicBezTo>
                    <a:pt x="1518" y="12"/>
                    <a:pt x="1495" y="1"/>
                    <a:pt x="147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2"/>
            <p:cNvSpPr/>
            <p:nvPr/>
          </p:nvSpPr>
          <p:spPr>
            <a:xfrm flipH="1">
              <a:off x="743727" y="3571481"/>
              <a:ext cx="34454" cy="47841"/>
            </a:xfrm>
            <a:custGeom>
              <a:avLst/>
              <a:gdLst/>
              <a:ahLst/>
              <a:cxnLst/>
              <a:rect l="l" t="t" r="r" b="b"/>
              <a:pathLst>
                <a:path w="1171" h="1626" extrusionOk="0">
                  <a:moveTo>
                    <a:pt x="114" y="0"/>
                  </a:moveTo>
                  <a:cubicBezTo>
                    <a:pt x="103" y="0"/>
                    <a:pt x="92" y="0"/>
                    <a:pt x="85" y="6"/>
                  </a:cubicBezTo>
                  <a:cubicBezTo>
                    <a:pt x="51" y="23"/>
                    <a:pt x="40" y="63"/>
                    <a:pt x="51" y="97"/>
                  </a:cubicBezTo>
                  <a:cubicBezTo>
                    <a:pt x="58" y="102"/>
                    <a:pt x="58" y="113"/>
                    <a:pt x="63" y="120"/>
                  </a:cubicBezTo>
                  <a:cubicBezTo>
                    <a:pt x="29" y="126"/>
                    <a:pt x="1" y="160"/>
                    <a:pt x="11" y="199"/>
                  </a:cubicBezTo>
                  <a:cubicBezTo>
                    <a:pt x="29" y="267"/>
                    <a:pt x="51" y="336"/>
                    <a:pt x="74" y="404"/>
                  </a:cubicBezTo>
                  <a:cubicBezTo>
                    <a:pt x="97" y="467"/>
                    <a:pt x="131" y="529"/>
                    <a:pt x="171" y="591"/>
                  </a:cubicBezTo>
                  <a:cubicBezTo>
                    <a:pt x="245" y="711"/>
                    <a:pt x="341" y="818"/>
                    <a:pt x="455" y="910"/>
                  </a:cubicBezTo>
                  <a:cubicBezTo>
                    <a:pt x="552" y="989"/>
                    <a:pt x="682" y="1057"/>
                    <a:pt x="830" y="1114"/>
                  </a:cubicBezTo>
                  <a:cubicBezTo>
                    <a:pt x="892" y="1136"/>
                    <a:pt x="966" y="1154"/>
                    <a:pt x="1052" y="1170"/>
                  </a:cubicBezTo>
                  <a:lnTo>
                    <a:pt x="1068" y="1177"/>
                  </a:lnTo>
                  <a:lnTo>
                    <a:pt x="1097" y="1183"/>
                  </a:lnTo>
                  <a:cubicBezTo>
                    <a:pt x="1081" y="1245"/>
                    <a:pt x="1068" y="1313"/>
                    <a:pt x="1063" y="1382"/>
                  </a:cubicBezTo>
                  <a:cubicBezTo>
                    <a:pt x="1057" y="1466"/>
                    <a:pt x="1063" y="1545"/>
                    <a:pt x="1081" y="1626"/>
                  </a:cubicBezTo>
                  <a:cubicBezTo>
                    <a:pt x="1086" y="1626"/>
                    <a:pt x="1086" y="1620"/>
                    <a:pt x="1092" y="1620"/>
                  </a:cubicBezTo>
                  <a:cubicBezTo>
                    <a:pt x="1108" y="1603"/>
                    <a:pt x="1120" y="1579"/>
                    <a:pt x="1131" y="1558"/>
                  </a:cubicBezTo>
                  <a:cubicBezTo>
                    <a:pt x="1142" y="1534"/>
                    <a:pt x="1154" y="1506"/>
                    <a:pt x="1160" y="1477"/>
                  </a:cubicBezTo>
                  <a:cubicBezTo>
                    <a:pt x="1171" y="1438"/>
                    <a:pt x="1171" y="1393"/>
                    <a:pt x="1171" y="1341"/>
                  </a:cubicBezTo>
                  <a:cubicBezTo>
                    <a:pt x="1165" y="1262"/>
                    <a:pt x="1142" y="1170"/>
                    <a:pt x="1115" y="1075"/>
                  </a:cubicBezTo>
                  <a:cubicBezTo>
                    <a:pt x="1108" y="1063"/>
                    <a:pt x="1108" y="1057"/>
                    <a:pt x="1102" y="1046"/>
                  </a:cubicBezTo>
                  <a:cubicBezTo>
                    <a:pt x="1057" y="1028"/>
                    <a:pt x="1006" y="1012"/>
                    <a:pt x="955" y="994"/>
                  </a:cubicBezTo>
                  <a:cubicBezTo>
                    <a:pt x="847" y="960"/>
                    <a:pt x="767" y="921"/>
                    <a:pt x="706" y="881"/>
                  </a:cubicBezTo>
                  <a:lnTo>
                    <a:pt x="706" y="881"/>
                  </a:lnTo>
                  <a:lnTo>
                    <a:pt x="722" y="904"/>
                  </a:lnTo>
                  <a:cubicBezTo>
                    <a:pt x="586" y="842"/>
                    <a:pt x="483" y="773"/>
                    <a:pt x="392" y="705"/>
                  </a:cubicBezTo>
                  <a:cubicBezTo>
                    <a:pt x="347" y="659"/>
                    <a:pt x="307" y="619"/>
                    <a:pt x="273" y="574"/>
                  </a:cubicBezTo>
                  <a:cubicBezTo>
                    <a:pt x="245" y="529"/>
                    <a:pt x="221" y="488"/>
                    <a:pt x="205" y="449"/>
                  </a:cubicBezTo>
                  <a:cubicBezTo>
                    <a:pt x="194" y="409"/>
                    <a:pt x="182" y="364"/>
                    <a:pt x="171" y="312"/>
                  </a:cubicBezTo>
                  <a:cubicBezTo>
                    <a:pt x="171" y="250"/>
                    <a:pt x="171" y="194"/>
                    <a:pt x="182" y="137"/>
                  </a:cubicBezTo>
                  <a:cubicBezTo>
                    <a:pt x="187" y="120"/>
                    <a:pt x="187" y="97"/>
                    <a:pt x="194" y="79"/>
                  </a:cubicBezTo>
                  <a:cubicBezTo>
                    <a:pt x="187" y="68"/>
                    <a:pt x="182" y="52"/>
                    <a:pt x="176" y="40"/>
                  </a:cubicBezTo>
                  <a:cubicBezTo>
                    <a:pt x="166" y="18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2"/>
            <p:cNvSpPr/>
            <p:nvPr/>
          </p:nvSpPr>
          <p:spPr>
            <a:xfrm flipH="1">
              <a:off x="739197" y="3602257"/>
              <a:ext cx="7209" cy="29275"/>
            </a:xfrm>
            <a:custGeom>
              <a:avLst/>
              <a:gdLst/>
              <a:ahLst/>
              <a:cxnLst/>
              <a:rect l="l" t="t" r="r" b="b"/>
              <a:pathLst>
                <a:path w="245" h="995" extrusionOk="0">
                  <a:moveTo>
                    <a:pt x="22" y="0"/>
                  </a:moveTo>
                  <a:lnTo>
                    <a:pt x="22" y="0"/>
                  </a:lnTo>
                  <a:cubicBezTo>
                    <a:pt x="28" y="11"/>
                    <a:pt x="28" y="17"/>
                    <a:pt x="35" y="29"/>
                  </a:cubicBezTo>
                  <a:cubicBezTo>
                    <a:pt x="62" y="124"/>
                    <a:pt x="85" y="216"/>
                    <a:pt x="91" y="295"/>
                  </a:cubicBezTo>
                  <a:cubicBezTo>
                    <a:pt x="91" y="347"/>
                    <a:pt x="91" y="392"/>
                    <a:pt x="80" y="431"/>
                  </a:cubicBezTo>
                  <a:cubicBezTo>
                    <a:pt x="74" y="460"/>
                    <a:pt x="62" y="488"/>
                    <a:pt x="51" y="512"/>
                  </a:cubicBezTo>
                  <a:cubicBezTo>
                    <a:pt x="40" y="533"/>
                    <a:pt x="28" y="557"/>
                    <a:pt x="12" y="574"/>
                  </a:cubicBezTo>
                  <a:cubicBezTo>
                    <a:pt x="6" y="574"/>
                    <a:pt x="6" y="580"/>
                    <a:pt x="1" y="580"/>
                  </a:cubicBezTo>
                  <a:cubicBezTo>
                    <a:pt x="6" y="596"/>
                    <a:pt x="6" y="614"/>
                    <a:pt x="12" y="625"/>
                  </a:cubicBezTo>
                  <a:cubicBezTo>
                    <a:pt x="35" y="722"/>
                    <a:pt x="74" y="813"/>
                    <a:pt x="125" y="892"/>
                  </a:cubicBezTo>
                  <a:cubicBezTo>
                    <a:pt x="148" y="926"/>
                    <a:pt x="171" y="960"/>
                    <a:pt x="193" y="994"/>
                  </a:cubicBezTo>
                  <a:cubicBezTo>
                    <a:pt x="211" y="977"/>
                    <a:pt x="227" y="966"/>
                    <a:pt x="245" y="949"/>
                  </a:cubicBezTo>
                  <a:cubicBezTo>
                    <a:pt x="239" y="943"/>
                    <a:pt x="232" y="932"/>
                    <a:pt x="227" y="926"/>
                  </a:cubicBezTo>
                  <a:cubicBezTo>
                    <a:pt x="193" y="874"/>
                    <a:pt x="164" y="818"/>
                    <a:pt x="142" y="761"/>
                  </a:cubicBezTo>
                  <a:cubicBezTo>
                    <a:pt x="119" y="711"/>
                    <a:pt x="108" y="659"/>
                    <a:pt x="96" y="596"/>
                  </a:cubicBezTo>
                  <a:cubicBezTo>
                    <a:pt x="91" y="533"/>
                    <a:pt x="96" y="472"/>
                    <a:pt x="108" y="404"/>
                  </a:cubicBezTo>
                  <a:cubicBezTo>
                    <a:pt x="119" y="329"/>
                    <a:pt x="148" y="250"/>
                    <a:pt x="187" y="158"/>
                  </a:cubicBezTo>
                  <a:cubicBezTo>
                    <a:pt x="193" y="137"/>
                    <a:pt x="193" y="108"/>
                    <a:pt x="182" y="85"/>
                  </a:cubicBezTo>
                  <a:cubicBezTo>
                    <a:pt x="171" y="56"/>
                    <a:pt x="148" y="40"/>
                    <a:pt x="119" y="29"/>
                  </a:cubicBezTo>
                  <a:cubicBezTo>
                    <a:pt x="85" y="22"/>
                    <a:pt x="57" y="11"/>
                    <a:pt x="22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2"/>
            <p:cNvSpPr/>
            <p:nvPr/>
          </p:nvSpPr>
          <p:spPr>
            <a:xfrm flipH="1">
              <a:off x="736019" y="3630178"/>
              <a:ext cx="4737" cy="4855"/>
            </a:xfrm>
            <a:custGeom>
              <a:avLst/>
              <a:gdLst/>
              <a:ahLst/>
              <a:cxnLst/>
              <a:rect l="l" t="t" r="r" b="b"/>
              <a:pathLst>
                <a:path w="161" h="165" extrusionOk="0">
                  <a:moveTo>
                    <a:pt x="53" y="0"/>
                  </a:moveTo>
                  <a:cubicBezTo>
                    <a:pt x="35" y="17"/>
                    <a:pt x="19" y="28"/>
                    <a:pt x="1" y="45"/>
                  </a:cubicBezTo>
                  <a:cubicBezTo>
                    <a:pt x="35" y="85"/>
                    <a:pt x="69" y="124"/>
                    <a:pt x="103" y="164"/>
                  </a:cubicBezTo>
                  <a:cubicBezTo>
                    <a:pt x="126" y="148"/>
                    <a:pt x="143" y="137"/>
                    <a:pt x="160" y="119"/>
                  </a:cubicBezTo>
                  <a:cubicBezTo>
                    <a:pt x="121" y="79"/>
                    <a:pt x="87" y="40"/>
                    <a:pt x="5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2"/>
            <p:cNvSpPr/>
            <p:nvPr/>
          </p:nvSpPr>
          <p:spPr>
            <a:xfrm flipH="1">
              <a:off x="564339" y="3577806"/>
              <a:ext cx="109511" cy="119397"/>
            </a:xfrm>
            <a:custGeom>
              <a:avLst/>
              <a:gdLst/>
              <a:ahLst/>
              <a:cxnLst/>
              <a:rect l="l" t="t" r="r" b="b"/>
              <a:pathLst>
                <a:path w="3722" h="4058" extrusionOk="0">
                  <a:moveTo>
                    <a:pt x="0" y="2445"/>
                  </a:moveTo>
                  <a:cubicBezTo>
                    <a:pt x="8" y="2445"/>
                    <a:pt x="13" y="2447"/>
                    <a:pt x="21" y="2449"/>
                  </a:cubicBezTo>
                  <a:lnTo>
                    <a:pt x="21" y="2449"/>
                  </a:lnTo>
                  <a:cubicBezTo>
                    <a:pt x="17" y="2448"/>
                    <a:pt x="14" y="2446"/>
                    <a:pt x="11" y="2445"/>
                  </a:cubicBezTo>
                  <a:close/>
                  <a:moveTo>
                    <a:pt x="3620" y="1"/>
                  </a:moveTo>
                  <a:cubicBezTo>
                    <a:pt x="3603" y="1"/>
                    <a:pt x="3580" y="13"/>
                    <a:pt x="3569" y="29"/>
                  </a:cubicBezTo>
                  <a:cubicBezTo>
                    <a:pt x="3575" y="42"/>
                    <a:pt x="3580" y="52"/>
                    <a:pt x="3586" y="69"/>
                  </a:cubicBezTo>
                  <a:cubicBezTo>
                    <a:pt x="3603" y="115"/>
                    <a:pt x="3620" y="171"/>
                    <a:pt x="3625" y="234"/>
                  </a:cubicBezTo>
                  <a:cubicBezTo>
                    <a:pt x="3625" y="291"/>
                    <a:pt x="3625" y="348"/>
                    <a:pt x="3620" y="393"/>
                  </a:cubicBezTo>
                  <a:cubicBezTo>
                    <a:pt x="3614" y="433"/>
                    <a:pt x="3603" y="467"/>
                    <a:pt x="3586" y="501"/>
                  </a:cubicBezTo>
                  <a:cubicBezTo>
                    <a:pt x="3575" y="524"/>
                    <a:pt x="3562" y="546"/>
                    <a:pt x="3541" y="575"/>
                  </a:cubicBezTo>
                  <a:cubicBezTo>
                    <a:pt x="3517" y="603"/>
                    <a:pt x="3489" y="627"/>
                    <a:pt x="3460" y="648"/>
                  </a:cubicBezTo>
                  <a:cubicBezTo>
                    <a:pt x="3415" y="677"/>
                    <a:pt x="3358" y="706"/>
                    <a:pt x="3296" y="729"/>
                  </a:cubicBezTo>
                  <a:cubicBezTo>
                    <a:pt x="3166" y="774"/>
                    <a:pt x="3017" y="803"/>
                    <a:pt x="2870" y="826"/>
                  </a:cubicBezTo>
                  <a:cubicBezTo>
                    <a:pt x="2819" y="837"/>
                    <a:pt x="2767" y="842"/>
                    <a:pt x="2710" y="853"/>
                  </a:cubicBezTo>
                  <a:cubicBezTo>
                    <a:pt x="2683" y="860"/>
                    <a:pt x="2654" y="882"/>
                    <a:pt x="2649" y="916"/>
                  </a:cubicBezTo>
                  <a:cubicBezTo>
                    <a:pt x="2636" y="950"/>
                    <a:pt x="2642" y="984"/>
                    <a:pt x="2665" y="1002"/>
                  </a:cubicBezTo>
                  <a:cubicBezTo>
                    <a:pt x="2699" y="1036"/>
                    <a:pt x="2728" y="1070"/>
                    <a:pt x="2756" y="1104"/>
                  </a:cubicBezTo>
                  <a:cubicBezTo>
                    <a:pt x="2773" y="1133"/>
                    <a:pt x="2791" y="1167"/>
                    <a:pt x="2801" y="1194"/>
                  </a:cubicBezTo>
                  <a:cubicBezTo>
                    <a:pt x="2807" y="1217"/>
                    <a:pt x="2812" y="1240"/>
                    <a:pt x="2819" y="1280"/>
                  </a:cubicBezTo>
                  <a:cubicBezTo>
                    <a:pt x="2825" y="1309"/>
                    <a:pt x="2819" y="1337"/>
                    <a:pt x="2819" y="1371"/>
                  </a:cubicBezTo>
                  <a:cubicBezTo>
                    <a:pt x="2807" y="1405"/>
                    <a:pt x="2796" y="1433"/>
                    <a:pt x="2785" y="1467"/>
                  </a:cubicBezTo>
                  <a:cubicBezTo>
                    <a:pt x="2762" y="1513"/>
                    <a:pt x="2733" y="1553"/>
                    <a:pt x="2699" y="1592"/>
                  </a:cubicBezTo>
                  <a:cubicBezTo>
                    <a:pt x="2654" y="1649"/>
                    <a:pt x="2597" y="1700"/>
                    <a:pt x="2529" y="1746"/>
                  </a:cubicBezTo>
                  <a:cubicBezTo>
                    <a:pt x="2444" y="1802"/>
                    <a:pt x="2353" y="1854"/>
                    <a:pt x="2245" y="1894"/>
                  </a:cubicBezTo>
                  <a:cubicBezTo>
                    <a:pt x="2143" y="1933"/>
                    <a:pt x="2028" y="1962"/>
                    <a:pt x="1920" y="1973"/>
                  </a:cubicBezTo>
                  <a:lnTo>
                    <a:pt x="1910" y="1978"/>
                  </a:lnTo>
                  <a:lnTo>
                    <a:pt x="1818" y="1978"/>
                  </a:lnTo>
                  <a:cubicBezTo>
                    <a:pt x="1768" y="1978"/>
                    <a:pt x="1716" y="1973"/>
                    <a:pt x="1660" y="1967"/>
                  </a:cubicBezTo>
                  <a:cubicBezTo>
                    <a:pt x="1597" y="1956"/>
                    <a:pt x="1551" y="1939"/>
                    <a:pt x="1511" y="1922"/>
                  </a:cubicBezTo>
                  <a:cubicBezTo>
                    <a:pt x="1472" y="1904"/>
                    <a:pt x="1438" y="1883"/>
                    <a:pt x="1404" y="1854"/>
                  </a:cubicBezTo>
                  <a:cubicBezTo>
                    <a:pt x="1375" y="1825"/>
                    <a:pt x="1346" y="1797"/>
                    <a:pt x="1325" y="1768"/>
                  </a:cubicBezTo>
                  <a:cubicBezTo>
                    <a:pt x="1301" y="1734"/>
                    <a:pt x="1278" y="1694"/>
                    <a:pt x="1262" y="1644"/>
                  </a:cubicBezTo>
                  <a:cubicBezTo>
                    <a:pt x="1256" y="1626"/>
                    <a:pt x="1251" y="1603"/>
                    <a:pt x="1244" y="1581"/>
                  </a:cubicBezTo>
                  <a:cubicBezTo>
                    <a:pt x="1233" y="1547"/>
                    <a:pt x="1205" y="1524"/>
                    <a:pt x="1165" y="1524"/>
                  </a:cubicBezTo>
                  <a:lnTo>
                    <a:pt x="1149" y="1524"/>
                  </a:lnTo>
                  <a:cubicBezTo>
                    <a:pt x="1136" y="1524"/>
                    <a:pt x="1125" y="1529"/>
                    <a:pt x="1108" y="1542"/>
                  </a:cubicBezTo>
                  <a:cubicBezTo>
                    <a:pt x="1086" y="1558"/>
                    <a:pt x="1068" y="1581"/>
                    <a:pt x="1068" y="1610"/>
                  </a:cubicBezTo>
                  <a:cubicBezTo>
                    <a:pt x="1068" y="1644"/>
                    <a:pt x="1068" y="1678"/>
                    <a:pt x="1063" y="1712"/>
                  </a:cubicBezTo>
                  <a:cubicBezTo>
                    <a:pt x="1046" y="1774"/>
                    <a:pt x="1029" y="1836"/>
                    <a:pt x="1000" y="1894"/>
                  </a:cubicBezTo>
                  <a:cubicBezTo>
                    <a:pt x="971" y="1956"/>
                    <a:pt x="932" y="2019"/>
                    <a:pt x="887" y="2080"/>
                  </a:cubicBezTo>
                  <a:cubicBezTo>
                    <a:pt x="824" y="2149"/>
                    <a:pt x="761" y="2211"/>
                    <a:pt x="682" y="2269"/>
                  </a:cubicBezTo>
                  <a:cubicBezTo>
                    <a:pt x="648" y="2292"/>
                    <a:pt x="614" y="2314"/>
                    <a:pt x="580" y="2337"/>
                  </a:cubicBezTo>
                  <a:lnTo>
                    <a:pt x="562" y="2337"/>
                  </a:lnTo>
                  <a:cubicBezTo>
                    <a:pt x="540" y="2337"/>
                    <a:pt x="517" y="2348"/>
                    <a:pt x="501" y="2376"/>
                  </a:cubicBezTo>
                  <a:cubicBezTo>
                    <a:pt x="478" y="2387"/>
                    <a:pt x="454" y="2394"/>
                    <a:pt x="433" y="2405"/>
                  </a:cubicBezTo>
                  <a:cubicBezTo>
                    <a:pt x="364" y="2428"/>
                    <a:pt x="289" y="2450"/>
                    <a:pt x="216" y="2455"/>
                  </a:cubicBezTo>
                  <a:cubicBezTo>
                    <a:pt x="194" y="2455"/>
                    <a:pt x="176" y="2462"/>
                    <a:pt x="153" y="2462"/>
                  </a:cubicBezTo>
                  <a:cubicBezTo>
                    <a:pt x="119" y="2462"/>
                    <a:pt x="74" y="2455"/>
                    <a:pt x="29" y="2450"/>
                  </a:cubicBezTo>
                  <a:cubicBezTo>
                    <a:pt x="26" y="2450"/>
                    <a:pt x="23" y="2450"/>
                    <a:pt x="21" y="2449"/>
                  </a:cubicBezTo>
                  <a:lnTo>
                    <a:pt x="21" y="2449"/>
                  </a:lnTo>
                  <a:cubicBezTo>
                    <a:pt x="53" y="2464"/>
                    <a:pt x="96" y="2474"/>
                    <a:pt x="137" y="2484"/>
                  </a:cubicBezTo>
                  <a:lnTo>
                    <a:pt x="137" y="2592"/>
                  </a:lnTo>
                  <a:lnTo>
                    <a:pt x="160" y="2592"/>
                  </a:lnTo>
                  <a:cubicBezTo>
                    <a:pt x="199" y="2592"/>
                    <a:pt x="244" y="2592"/>
                    <a:pt x="284" y="2586"/>
                  </a:cubicBezTo>
                  <a:cubicBezTo>
                    <a:pt x="347" y="2575"/>
                    <a:pt x="409" y="2565"/>
                    <a:pt x="478" y="2541"/>
                  </a:cubicBezTo>
                  <a:lnTo>
                    <a:pt x="478" y="2536"/>
                  </a:lnTo>
                  <a:lnTo>
                    <a:pt x="483" y="2541"/>
                  </a:lnTo>
                  <a:lnTo>
                    <a:pt x="483" y="2552"/>
                  </a:lnTo>
                  <a:cubicBezTo>
                    <a:pt x="478" y="2626"/>
                    <a:pt x="472" y="2694"/>
                    <a:pt x="467" y="2769"/>
                  </a:cubicBezTo>
                  <a:cubicBezTo>
                    <a:pt x="460" y="2916"/>
                    <a:pt x="460" y="3042"/>
                    <a:pt x="467" y="3155"/>
                  </a:cubicBezTo>
                  <a:cubicBezTo>
                    <a:pt x="472" y="3286"/>
                    <a:pt x="483" y="3417"/>
                    <a:pt x="506" y="3541"/>
                  </a:cubicBezTo>
                  <a:cubicBezTo>
                    <a:pt x="517" y="3593"/>
                    <a:pt x="585" y="3724"/>
                    <a:pt x="637" y="3831"/>
                  </a:cubicBezTo>
                  <a:cubicBezTo>
                    <a:pt x="654" y="3797"/>
                    <a:pt x="659" y="3758"/>
                    <a:pt x="643" y="3724"/>
                  </a:cubicBezTo>
                  <a:cubicBezTo>
                    <a:pt x="637" y="3695"/>
                    <a:pt x="625" y="3672"/>
                    <a:pt x="614" y="3649"/>
                  </a:cubicBezTo>
                  <a:cubicBezTo>
                    <a:pt x="591" y="3564"/>
                    <a:pt x="574" y="3485"/>
                    <a:pt x="569" y="3399"/>
                  </a:cubicBezTo>
                  <a:cubicBezTo>
                    <a:pt x="562" y="3354"/>
                    <a:pt x="569" y="3315"/>
                    <a:pt x="569" y="3274"/>
                  </a:cubicBezTo>
                  <a:cubicBezTo>
                    <a:pt x="574" y="3252"/>
                    <a:pt x="562" y="3234"/>
                    <a:pt x="557" y="3218"/>
                  </a:cubicBezTo>
                  <a:lnTo>
                    <a:pt x="557" y="3160"/>
                  </a:lnTo>
                  <a:cubicBezTo>
                    <a:pt x="551" y="2933"/>
                    <a:pt x="557" y="2701"/>
                    <a:pt x="580" y="2473"/>
                  </a:cubicBezTo>
                  <a:cubicBezTo>
                    <a:pt x="580" y="2455"/>
                    <a:pt x="574" y="2439"/>
                    <a:pt x="569" y="2428"/>
                  </a:cubicBezTo>
                  <a:cubicBezTo>
                    <a:pt x="596" y="2416"/>
                    <a:pt x="625" y="2405"/>
                    <a:pt x="648" y="2387"/>
                  </a:cubicBezTo>
                  <a:cubicBezTo>
                    <a:pt x="745" y="2337"/>
                    <a:pt x="829" y="2269"/>
                    <a:pt x="910" y="2189"/>
                  </a:cubicBezTo>
                  <a:cubicBezTo>
                    <a:pt x="1005" y="2087"/>
                    <a:pt x="1080" y="1978"/>
                    <a:pt x="1131" y="1865"/>
                  </a:cubicBezTo>
                  <a:cubicBezTo>
                    <a:pt x="1136" y="1876"/>
                    <a:pt x="1142" y="1883"/>
                    <a:pt x="1149" y="1888"/>
                  </a:cubicBezTo>
                  <a:cubicBezTo>
                    <a:pt x="1199" y="1962"/>
                    <a:pt x="1262" y="2019"/>
                    <a:pt x="1335" y="2059"/>
                  </a:cubicBezTo>
                  <a:cubicBezTo>
                    <a:pt x="1370" y="2075"/>
                    <a:pt x="1415" y="2098"/>
                    <a:pt x="1461" y="2114"/>
                  </a:cubicBezTo>
                  <a:cubicBezTo>
                    <a:pt x="1500" y="2127"/>
                    <a:pt x="1551" y="2138"/>
                    <a:pt x="1608" y="2143"/>
                  </a:cubicBezTo>
                  <a:cubicBezTo>
                    <a:pt x="1642" y="2149"/>
                    <a:pt x="1676" y="2155"/>
                    <a:pt x="1710" y="2155"/>
                  </a:cubicBezTo>
                  <a:cubicBezTo>
                    <a:pt x="1762" y="2155"/>
                    <a:pt x="1813" y="2149"/>
                    <a:pt x="1875" y="2138"/>
                  </a:cubicBezTo>
                  <a:cubicBezTo>
                    <a:pt x="1960" y="2127"/>
                    <a:pt x="2046" y="2104"/>
                    <a:pt x="2143" y="2069"/>
                  </a:cubicBezTo>
                  <a:cubicBezTo>
                    <a:pt x="2211" y="2041"/>
                    <a:pt x="2285" y="2007"/>
                    <a:pt x="2364" y="1956"/>
                  </a:cubicBezTo>
                  <a:cubicBezTo>
                    <a:pt x="2403" y="1933"/>
                    <a:pt x="2437" y="1910"/>
                    <a:pt x="2478" y="1888"/>
                  </a:cubicBezTo>
                  <a:lnTo>
                    <a:pt x="2489" y="1883"/>
                  </a:lnTo>
                  <a:cubicBezTo>
                    <a:pt x="2518" y="1859"/>
                    <a:pt x="2557" y="1836"/>
                    <a:pt x="2586" y="1802"/>
                  </a:cubicBezTo>
                  <a:cubicBezTo>
                    <a:pt x="2642" y="1752"/>
                    <a:pt x="2699" y="1689"/>
                    <a:pt x="2751" y="1621"/>
                  </a:cubicBezTo>
                  <a:cubicBezTo>
                    <a:pt x="2796" y="1564"/>
                    <a:pt x="2836" y="1495"/>
                    <a:pt x="2859" y="1422"/>
                  </a:cubicBezTo>
                  <a:cubicBezTo>
                    <a:pt x="2887" y="1354"/>
                    <a:pt x="2898" y="1285"/>
                    <a:pt x="2898" y="1223"/>
                  </a:cubicBezTo>
                  <a:cubicBezTo>
                    <a:pt x="2893" y="1154"/>
                    <a:pt x="2870" y="1086"/>
                    <a:pt x="2836" y="1030"/>
                  </a:cubicBezTo>
                  <a:cubicBezTo>
                    <a:pt x="2812" y="1002"/>
                    <a:pt x="2791" y="973"/>
                    <a:pt x="2762" y="944"/>
                  </a:cubicBezTo>
                  <a:lnTo>
                    <a:pt x="2762" y="944"/>
                  </a:lnTo>
                  <a:lnTo>
                    <a:pt x="2773" y="950"/>
                  </a:lnTo>
                  <a:lnTo>
                    <a:pt x="2807" y="950"/>
                  </a:lnTo>
                  <a:cubicBezTo>
                    <a:pt x="2875" y="944"/>
                    <a:pt x="2949" y="939"/>
                    <a:pt x="3017" y="928"/>
                  </a:cubicBezTo>
                  <a:cubicBezTo>
                    <a:pt x="3085" y="916"/>
                    <a:pt x="3148" y="899"/>
                    <a:pt x="3234" y="871"/>
                  </a:cubicBezTo>
                  <a:cubicBezTo>
                    <a:pt x="3290" y="848"/>
                    <a:pt x="3347" y="819"/>
                    <a:pt x="3410" y="779"/>
                  </a:cubicBezTo>
                  <a:cubicBezTo>
                    <a:pt x="3467" y="745"/>
                    <a:pt x="3517" y="706"/>
                    <a:pt x="3557" y="661"/>
                  </a:cubicBezTo>
                  <a:cubicBezTo>
                    <a:pt x="3586" y="638"/>
                    <a:pt x="3603" y="609"/>
                    <a:pt x="3625" y="580"/>
                  </a:cubicBezTo>
                  <a:cubicBezTo>
                    <a:pt x="3643" y="558"/>
                    <a:pt x="3654" y="530"/>
                    <a:pt x="3672" y="490"/>
                  </a:cubicBezTo>
                  <a:cubicBezTo>
                    <a:pt x="3717" y="383"/>
                    <a:pt x="3722" y="252"/>
                    <a:pt x="3688" y="110"/>
                  </a:cubicBezTo>
                  <a:lnTo>
                    <a:pt x="3688" y="76"/>
                  </a:lnTo>
                  <a:cubicBezTo>
                    <a:pt x="3688" y="42"/>
                    <a:pt x="3672" y="18"/>
                    <a:pt x="3643" y="7"/>
                  </a:cubicBezTo>
                  <a:cubicBezTo>
                    <a:pt x="3637" y="7"/>
                    <a:pt x="3631" y="1"/>
                    <a:pt x="3620" y="1"/>
                  </a:cubicBezTo>
                  <a:close/>
                  <a:moveTo>
                    <a:pt x="614" y="3996"/>
                  </a:moveTo>
                  <a:cubicBezTo>
                    <a:pt x="540" y="4018"/>
                    <a:pt x="404" y="4041"/>
                    <a:pt x="165" y="4047"/>
                  </a:cubicBezTo>
                  <a:cubicBezTo>
                    <a:pt x="199" y="4058"/>
                    <a:pt x="239" y="4058"/>
                    <a:pt x="273" y="4058"/>
                  </a:cubicBezTo>
                  <a:cubicBezTo>
                    <a:pt x="302" y="4058"/>
                    <a:pt x="336" y="4058"/>
                    <a:pt x="364" y="4052"/>
                  </a:cubicBezTo>
                  <a:cubicBezTo>
                    <a:pt x="433" y="4047"/>
                    <a:pt x="506" y="4036"/>
                    <a:pt x="574" y="4013"/>
                  </a:cubicBezTo>
                  <a:cubicBezTo>
                    <a:pt x="585" y="4007"/>
                    <a:pt x="603" y="4002"/>
                    <a:pt x="614" y="399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2"/>
            <p:cNvSpPr/>
            <p:nvPr/>
          </p:nvSpPr>
          <p:spPr>
            <a:xfrm flipH="1">
              <a:off x="654460" y="3652392"/>
              <a:ext cx="18389" cy="44487"/>
            </a:xfrm>
            <a:custGeom>
              <a:avLst/>
              <a:gdLst/>
              <a:ahLst/>
              <a:cxnLst/>
              <a:rect l="l" t="t" r="r" b="b"/>
              <a:pathLst>
                <a:path w="625" h="1512" extrusionOk="0">
                  <a:moveTo>
                    <a:pt x="444" y="1"/>
                  </a:moveTo>
                  <a:lnTo>
                    <a:pt x="444" y="6"/>
                  </a:lnTo>
                  <a:cubicBezTo>
                    <a:pt x="375" y="30"/>
                    <a:pt x="313" y="40"/>
                    <a:pt x="250" y="51"/>
                  </a:cubicBezTo>
                  <a:cubicBezTo>
                    <a:pt x="210" y="57"/>
                    <a:pt x="165" y="57"/>
                    <a:pt x="126" y="57"/>
                  </a:cubicBezTo>
                  <a:lnTo>
                    <a:pt x="103" y="57"/>
                  </a:lnTo>
                  <a:cubicBezTo>
                    <a:pt x="103" y="222"/>
                    <a:pt x="92" y="392"/>
                    <a:pt x="79" y="557"/>
                  </a:cubicBezTo>
                  <a:cubicBezTo>
                    <a:pt x="74" y="677"/>
                    <a:pt x="63" y="796"/>
                    <a:pt x="45" y="916"/>
                  </a:cubicBezTo>
                  <a:cubicBezTo>
                    <a:pt x="34" y="1046"/>
                    <a:pt x="17" y="1171"/>
                    <a:pt x="0" y="1302"/>
                  </a:cubicBezTo>
                  <a:cubicBezTo>
                    <a:pt x="0" y="1318"/>
                    <a:pt x="6" y="1331"/>
                    <a:pt x="11" y="1347"/>
                  </a:cubicBezTo>
                  <a:cubicBezTo>
                    <a:pt x="6" y="1359"/>
                    <a:pt x="0" y="1370"/>
                    <a:pt x="0" y="1381"/>
                  </a:cubicBezTo>
                  <a:cubicBezTo>
                    <a:pt x="0" y="1415"/>
                    <a:pt x="11" y="1444"/>
                    <a:pt x="29" y="1472"/>
                  </a:cubicBezTo>
                  <a:cubicBezTo>
                    <a:pt x="51" y="1496"/>
                    <a:pt x="79" y="1506"/>
                    <a:pt x="114" y="1512"/>
                  </a:cubicBezTo>
                  <a:lnTo>
                    <a:pt x="131" y="1512"/>
                  </a:lnTo>
                  <a:cubicBezTo>
                    <a:pt x="370" y="1506"/>
                    <a:pt x="506" y="1483"/>
                    <a:pt x="580" y="1461"/>
                  </a:cubicBezTo>
                  <a:lnTo>
                    <a:pt x="585" y="1455"/>
                  </a:lnTo>
                  <a:cubicBezTo>
                    <a:pt x="609" y="1433"/>
                    <a:pt x="625" y="1410"/>
                    <a:pt x="625" y="1376"/>
                  </a:cubicBezTo>
                  <a:cubicBezTo>
                    <a:pt x="625" y="1359"/>
                    <a:pt x="625" y="1341"/>
                    <a:pt x="614" y="1325"/>
                  </a:cubicBezTo>
                  <a:lnTo>
                    <a:pt x="614" y="1318"/>
                  </a:lnTo>
                  <a:cubicBezTo>
                    <a:pt x="609" y="1313"/>
                    <a:pt x="603" y="1302"/>
                    <a:pt x="596" y="1296"/>
                  </a:cubicBezTo>
                  <a:lnTo>
                    <a:pt x="603" y="1296"/>
                  </a:lnTo>
                  <a:cubicBezTo>
                    <a:pt x="551" y="1189"/>
                    <a:pt x="483" y="1058"/>
                    <a:pt x="472" y="1006"/>
                  </a:cubicBezTo>
                  <a:cubicBezTo>
                    <a:pt x="449" y="882"/>
                    <a:pt x="438" y="751"/>
                    <a:pt x="433" y="620"/>
                  </a:cubicBezTo>
                  <a:cubicBezTo>
                    <a:pt x="426" y="507"/>
                    <a:pt x="426" y="381"/>
                    <a:pt x="433" y="234"/>
                  </a:cubicBezTo>
                  <a:cubicBezTo>
                    <a:pt x="438" y="159"/>
                    <a:pt x="444" y="91"/>
                    <a:pt x="449" y="17"/>
                  </a:cubicBezTo>
                  <a:lnTo>
                    <a:pt x="449" y="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2"/>
            <p:cNvSpPr/>
            <p:nvPr/>
          </p:nvSpPr>
          <p:spPr>
            <a:xfrm flipH="1">
              <a:off x="567163" y="3573805"/>
              <a:ext cx="205987" cy="76469"/>
            </a:xfrm>
            <a:custGeom>
              <a:avLst/>
              <a:gdLst/>
              <a:ahLst/>
              <a:cxnLst/>
              <a:rect l="l" t="t" r="r" b="b"/>
              <a:pathLst>
                <a:path w="7001" h="2599" extrusionOk="0">
                  <a:moveTo>
                    <a:pt x="23" y="0"/>
                  </a:moveTo>
                  <a:cubicBezTo>
                    <a:pt x="16" y="18"/>
                    <a:pt x="16" y="41"/>
                    <a:pt x="11" y="58"/>
                  </a:cubicBezTo>
                  <a:cubicBezTo>
                    <a:pt x="0" y="115"/>
                    <a:pt x="0" y="171"/>
                    <a:pt x="0" y="233"/>
                  </a:cubicBezTo>
                  <a:cubicBezTo>
                    <a:pt x="11" y="285"/>
                    <a:pt x="23" y="330"/>
                    <a:pt x="34" y="370"/>
                  </a:cubicBezTo>
                  <a:cubicBezTo>
                    <a:pt x="50" y="409"/>
                    <a:pt x="74" y="450"/>
                    <a:pt x="102" y="495"/>
                  </a:cubicBezTo>
                  <a:cubicBezTo>
                    <a:pt x="136" y="540"/>
                    <a:pt x="176" y="580"/>
                    <a:pt x="221" y="626"/>
                  </a:cubicBezTo>
                  <a:cubicBezTo>
                    <a:pt x="312" y="694"/>
                    <a:pt x="415" y="763"/>
                    <a:pt x="551" y="825"/>
                  </a:cubicBezTo>
                  <a:lnTo>
                    <a:pt x="535" y="802"/>
                  </a:lnTo>
                  <a:lnTo>
                    <a:pt x="535" y="802"/>
                  </a:lnTo>
                  <a:cubicBezTo>
                    <a:pt x="596" y="842"/>
                    <a:pt x="676" y="881"/>
                    <a:pt x="784" y="915"/>
                  </a:cubicBezTo>
                  <a:cubicBezTo>
                    <a:pt x="835" y="933"/>
                    <a:pt x="886" y="949"/>
                    <a:pt x="931" y="967"/>
                  </a:cubicBezTo>
                  <a:cubicBezTo>
                    <a:pt x="966" y="978"/>
                    <a:pt x="994" y="989"/>
                    <a:pt x="1028" y="996"/>
                  </a:cubicBezTo>
                  <a:cubicBezTo>
                    <a:pt x="1057" y="1007"/>
                    <a:pt x="1080" y="1023"/>
                    <a:pt x="1091" y="1052"/>
                  </a:cubicBezTo>
                  <a:cubicBezTo>
                    <a:pt x="1102" y="1075"/>
                    <a:pt x="1102" y="1104"/>
                    <a:pt x="1096" y="1125"/>
                  </a:cubicBezTo>
                  <a:cubicBezTo>
                    <a:pt x="1057" y="1217"/>
                    <a:pt x="1028" y="1296"/>
                    <a:pt x="1017" y="1371"/>
                  </a:cubicBezTo>
                  <a:cubicBezTo>
                    <a:pt x="1005" y="1439"/>
                    <a:pt x="1000" y="1500"/>
                    <a:pt x="1005" y="1563"/>
                  </a:cubicBezTo>
                  <a:cubicBezTo>
                    <a:pt x="1017" y="1626"/>
                    <a:pt x="1028" y="1678"/>
                    <a:pt x="1051" y="1728"/>
                  </a:cubicBezTo>
                  <a:cubicBezTo>
                    <a:pt x="1073" y="1785"/>
                    <a:pt x="1102" y="1841"/>
                    <a:pt x="1136" y="1893"/>
                  </a:cubicBezTo>
                  <a:cubicBezTo>
                    <a:pt x="1141" y="1899"/>
                    <a:pt x="1148" y="1910"/>
                    <a:pt x="1154" y="1916"/>
                  </a:cubicBezTo>
                  <a:cubicBezTo>
                    <a:pt x="1188" y="1956"/>
                    <a:pt x="1222" y="1995"/>
                    <a:pt x="1261" y="2035"/>
                  </a:cubicBezTo>
                  <a:cubicBezTo>
                    <a:pt x="1272" y="2040"/>
                    <a:pt x="1285" y="2053"/>
                    <a:pt x="1290" y="2058"/>
                  </a:cubicBezTo>
                  <a:cubicBezTo>
                    <a:pt x="1364" y="2121"/>
                    <a:pt x="1443" y="2166"/>
                    <a:pt x="1523" y="2205"/>
                  </a:cubicBezTo>
                  <a:cubicBezTo>
                    <a:pt x="1626" y="2250"/>
                    <a:pt x="1721" y="2279"/>
                    <a:pt x="1823" y="2302"/>
                  </a:cubicBezTo>
                  <a:cubicBezTo>
                    <a:pt x="1881" y="2308"/>
                    <a:pt x="1932" y="2313"/>
                    <a:pt x="1983" y="2313"/>
                  </a:cubicBezTo>
                  <a:lnTo>
                    <a:pt x="2046" y="2313"/>
                  </a:lnTo>
                  <a:cubicBezTo>
                    <a:pt x="2119" y="2302"/>
                    <a:pt x="2187" y="2285"/>
                    <a:pt x="2256" y="2263"/>
                  </a:cubicBezTo>
                  <a:cubicBezTo>
                    <a:pt x="2301" y="2245"/>
                    <a:pt x="2347" y="2223"/>
                    <a:pt x="2392" y="2189"/>
                  </a:cubicBezTo>
                  <a:cubicBezTo>
                    <a:pt x="2432" y="2160"/>
                    <a:pt x="2478" y="2121"/>
                    <a:pt x="2518" y="2075"/>
                  </a:cubicBezTo>
                  <a:cubicBezTo>
                    <a:pt x="2557" y="2030"/>
                    <a:pt x="2586" y="1978"/>
                    <a:pt x="2608" y="1927"/>
                  </a:cubicBezTo>
                  <a:lnTo>
                    <a:pt x="2608" y="1927"/>
                  </a:lnTo>
                  <a:lnTo>
                    <a:pt x="2604" y="1930"/>
                  </a:lnTo>
                  <a:lnTo>
                    <a:pt x="2604" y="1930"/>
                  </a:lnTo>
                  <a:cubicBezTo>
                    <a:pt x="2617" y="1918"/>
                    <a:pt x="2621" y="1902"/>
                    <a:pt x="2625" y="1893"/>
                  </a:cubicBezTo>
                  <a:cubicBezTo>
                    <a:pt x="2636" y="1870"/>
                    <a:pt x="2654" y="1854"/>
                    <a:pt x="2676" y="1854"/>
                  </a:cubicBezTo>
                  <a:cubicBezTo>
                    <a:pt x="2699" y="1854"/>
                    <a:pt x="2722" y="1865"/>
                    <a:pt x="2728" y="1882"/>
                  </a:cubicBezTo>
                  <a:cubicBezTo>
                    <a:pt x="2790" y="2019"/>
                    <a:pt x="2846" y="2121"/>
                    <a:pt x="2903" y="2211"/>
                  </a:cubicBezTo>
                  <a:cubicBezTo>
                    <a:pt x="2972" y="2285"/>
                    <a:pt x="3040" y="2353"/>
                    <a:pt x="3113" y="2415"/>
                  </a:cubicBezTo>
                  <a:cubicBezTo>
                    <a:pt x="3194" y="2484"/>
                    <a:pt x="3284" y="2541"/>
                    <a:pt x="3375" y="2581"/>
                  </a:cubicBezTo>
                  <a:cubicBezTo>
                    <a:pt x="3386" y="2581"/>
                    <a:pt x="3392" y="2586"/>
                    <a:pt x="3404" y="2586"/>
                  </a:cubicBezTo>
                  <a:cubicBezTo>
                    <a:pt x="3449" y="2591"/>
                    <a:pt x="3494" y="2598"/>
                    <a:pt x="3528" y="2598"/>
                  </a:cubicBezTo>
                  <a:cubicBezTo>
                    <a:pt x="3551" y="2598"/>
                    <a:pt x="3569" y="2591"/>
                    <a:pt x="3591" y="2591"/>
                  </a:cubicBezTo>
                  <a:cubicBezTo>
                    <a:pt x="3664" y="2586"/>
                    <a:pt x="3739" y="2564"/>
                    <a:pt x="3808" y="2541"/>
                  </a:cubicBezTo>
                  <a:cubicBezTo>
                    <a:pt x="3829" y="2530"/>
                    <a:pt x="3853" y="2523"/>
                    <a:pt x="3876" y="2512"/>
                  </a:cubicBezTo>
                  <a:cubicBezTo>
                    <a:pt x="3892" y="2484"/>
                    <a:pt x="3915" y="2473"/>
                    <a:pt x="3937" y="2473"/>
                  </a:cubicBezTo>
                  <a:lnTo>
                    <a:pt x="3955" y="2473"/>
                  </a:lnTo>
                  <a:cubicBezTo>
                    <a:pt x="3989" y="2450"/>
                    <a:pt x="4023" y="2428"/>
                    <a:pt x="4057" y="2405"/>
                  </a:cubicBezTo>
                  <a:cubicBezTo>
                    <a:pt x="4136" y="2347"/>
                    <a:pt x="4199" y="2285"/>
                    <a:pt x="4262" y="2216"/>
                  </a:cubicBezTo>
                  <a:cubicBezTo>
                    <a:pt x="4307" y="2155"/>
                    <a:pt x="4346" y="2092"/>
                    <a:pt x="4375" y="2030"/>
                  </a:cubicBezTo>
                  <a:cubicBezTo>
                    <a:pt x="4404" y="1972"/>
                    <a:pt x="4421" y="1910"/>
                    <a:pt x="4438" y="1848"/>
                  </a:cubicBezTo>
                  <a:cubicBezTo>
                    <a:pt x="4443" y="1814"/>
                    <a:pt x="4443" y="1780"/>
                    <a:pt x="4443" y="1746"/>
                  </a:cubicBezTo>
                  <a:cubicBezTo>
                    <a:pt x="4443" y="1717"/>
                    <a:pt x="4461" y="1694"/>
                    <a:pt x="4483" y="1678"/>
                  </a:cubicBezTo>
                  <a:cubicBezTo>
                    <a:pt x="4500" y="1665"/>
                    <a:pt x="4511" y="1660"/>
                    <a:pt x="4524" y="1660"/>
                  </a:cubicBezTo>
                  <a:lnTo>
                    <a:pt x="4540" y="1660"/>
                  </a:lnTo>
                  <a:cubicBezTo>
                    <a:pt x="4580" y="1660"/>
                    <a:pt x="4608" y="1683"/>
                    <a:pt x="4619" y="1717"/>
                  </a:cubicBezTo>
                  <a:cubicBezTo>
                    <a:pt x="4626" y="1739"/>
                    <a:pt x="4631" y="1762"/>
                    <a:pt x="4637" y="1780"/>
                  </a:cubicBezTo>
                  <a:cubicBezTo>
                    <a:pt x="4653" y="1830"/>
                    <a:pt x="4676" y="1870"/>
                    <a:pt x="4700" y="1904"/>
                  </a:cubicBezTo>
                  <a:cubicBezTo>
                    <a:pt x="4721" y="1933"/>
                    <a:pt x="4750" y="1961"/>
                    <a:pt x="4779" y="1990"/>
                  </a:cubicBezTo>
                  <a:cubicBezTo>
                    <a:pt x="4813" y="2019"/>
                    <a:pt x="4847" y="2040"/>
                    <a:pt x="4886" y="2058"/>
                  </a:cubicBezTo>
                  <a:cubicBezTo>
                    <a:pt x="4926" y="2075"/>
                    <a:pt x="4972" y="2092"/>
                    <a:pt x="5035" y="2103"/>
                  </a:cubicBezTo>
                  <a:cubicBezTo>
                    <a:pt x="5091" y="2109"/>
                    <a:pt x="5143" y="2114"/>
                    <a:pt x="5193" y="2114"/>
                  </a:cubicBezTo>
                  <a:lnTo>
                    <a:pt x="5285" y="2114"/>
                  </a:lnTo>
                  <a:lnTo>
                    <a:pt x="5295" y="2109"/>
                  </a:lnTo>
                  <a:cubicBezTo>
                    <a:pt x="5403" y="2098"/>
                    <a:pt x="5518" y="2069"/>
                    <a:pt x="5620" y="2030"/>
                  </a:cubicBezTo>
                  <a:cubicBezTo>
                    <a:pt x="5728" y="1990"/>
                    <a:pt x="5819" y="1938"/>
                    <a:pt x="5904" y="1882"/>
                  </a:cubicBezTo>
                  <a:cubicBezTo>
                    <a:pt x="5972" y="1836"/>
                    <a:pt x="6029" y="1785"/>
                    <a:pt x="6074" y="1728"/>
                  </a:cubicBezTo>
                  <a:cubicBezTo>
                    <a:pt x="6108" y="1689"/>
                    <a:pt x="6137" y="1649"/>
                    <a:pt x="6160" y="1603"/>
                  </a:cubicBezTo>
                  <a:cubicBezTo>
                    <a:pt x="6171" y="1569"/>
                    <a:pt x="6182" y="1541"/>
                    <a:pt x="6194" y="1507"/>
                  </a:cubicBezTo>
                  <a:cubicBezTo>
                    <a:pt x="6194" y="1473"/>
                    <a:pt x="6200" y="1445"/>
                    <a:pt x="6194" y="1416"/>
                  </a:cubicBezTo>
                  <a:cubicBezTo>
                    <a:pt x="6187" y="1376"/>
                    <a:pt x="6182" y="1353"/>
                    <a:pt x="6176" y="1330"/>
                  </a:cubicBezTo>
                  <a:cubicBezTo>
                    <a:pt x="6166" y="1303"/>
                    <a:pt x="6148" y="1269"/>
                    <a:pt x="6131" y="1240"/>
                  </a:cubicBezTo>
                  <a:cubicBezTo>
                    <a:pt x="6103" y="1206"/>
                    <a:pt x="6074" y="1172"/>
                    <a:pt x="6040" y="1138"/>
                  </a:cubicBezTo>
                  <a:cubicBezTo>
                    <a:pt x="6017" y="1120"/>
                    <a:pt x="6011" y="1086"/>
                    <a:pt x="6024" y="1052"/>
                  </a:cubicBezTo>
                  <a:cubicBezTo>
                    <a:pt x="6029" y="1018"/>
                    <a:pt x="6058" y="996"/>
                    <a:pt x="6085" y="989"/>
                  </a:cubicBezTo>
                  <a:cubicBezTo>
                    <a:pt x="6142" y="978"/>
                    <a:pt x="6194" y="973"/>
                    <a:pt x="6245" y="962"/>
                  </a:cubicBezTo>
                  <a:cubicBezTo>
                    <a:pt x="6392" y="939"/>
                    <a:pt x="6541" y="910"/>
                    <a:pt x="6671" y="865"/>
                  </a:cubicBezTo>
                  <a:cubicBezTo>
                    <a:pt x="6733" y="842"/>
                    <a:pt x="6790" y="813"/>
                    <a:pt x="6835" y="784"/>
                  </a:cubicBezTo>
                  <a:cubicBezTo>
                    <a:pt x="6864" y="763"/>
                    <a:pt x="6892" y="739"/>
                    <a:pt x="6916" y="711"/>
                  </a:cubicBezTo>
                  <a:cubicBezTo>
                    <a:pt x="6937" y="682"/>
                    <a:pt x="6950" y="660"/>
                    <a:pt x="6961" y="637"/>
                  </a:cubicBezTo>
                  <a:cubicBezTo>
                    <a:pt x="6978" y="603"/>
                    <a:pt x="6989" y="569"/>
                    <a:pt x="6995" y="529"/>
                  </a:cubicBezTo>
                  <a:cubicBezTo>
                    <a:pt x="7000" y="484"/>
                    <a:pt x="7000" y="427"/>
                    <a:pt x="7000" y="370"/>
                  </a:cubicBezTo>
                  <a:cubicBezTo>
                    <a:pt x="6995" y="307"/>
                    <a:pt x="6978" y="251"/>
                    <a:pt x="6961" y="205"/>
                  </a:cubicBezTo>
                  <a:cubicBezTo>
                    <a:pt x="6955" y="188"/>
                    <a:pt x="6950" y="178"/>
                    <a:pt x="6944" y="165"/>
                  </a:cubicBezTo>
                  <a:cubicBezTo>
                    <a:pt x="6937" y="171"/>
                    <a:pt x="6937" y="178"/>
                    <a:pt x="6932" y="183"/>
                  </a:cubicBezTo>
                  <a:cubicBezTo>
                    <a:pt x="6916" y="246"/>
                    <a:pt x="6892" y="302"/>
                    <a:pt x="6869" y="359"/>
                  </a:cubicBezTo>
                  <a:cubicBezTo>
                    <a:pt x="6842" y="404"/>
                    <a:pt x="6813" y="450"/>
                    <a:pt x="6779" y="484"/>
                  </a:cubicBezTo>
                  <a:cubicBezTo>
                    <a:pt x="6751" y="519"/>
                    <a:pt x="6711" y="553"/>
                    <a:pt x="6671" y="580"/>
                  </a:cubicBezTo>
                  <a:cubicBezTo>
                    <a:pt x="6625" y="609"/>
                    <a:pt x="6580" y="632"/>
                    <a:pt x="6528" y="648"/>
                  </a:cubicBezTo>
                  <a:cubicBezTo>
                    <a:pt x="6460" y="671"/>
                    <a:pt x="6392" y="682"/>
                    <a:pt x="6318" y="689"/>
                  </a:cubicBezTo>
                  <a:lnTo>
                    <a:pt x="6273" y="689"/>
                  </a:lnTo>
                  <a:cubicBezTo>
                    <a:pt x="6205" y="689"/>
                    <a:pt x="6137" y="682"/>
                    <a:pt x="6069" y="671"/>
                  </a:cubicBezTo>
                  <a:cubicBezTo>
                    <a:pt x="5990" y="655"/>
                    <a:pt x="5915" y="626"/>
                    <a:pt x="5846" y="598"/>
                  </a:cubicBezTo>
                  <a:cubicBezTo>
                    <a:pt x="5825" y="587"/>
                    <a:pt x="5796" y="569"/>
                    <a:pt x="5773" y="553"/>
                  </a:cubicBezTo>
                  <a:cubicBezTo>
                    <a:pt x="5762" y="546"/>
                    <a:pt x="5739" y="540"/>
                    <a:pt x="5722" y="540"/>
                  </a:cubicBezTo>
                  <a:cubicBezTo>
                    <a:pt x="5705" y="540"/>
                    <a:pt x="5688" y="546"/>
                    <a:pt x="5671" y="558"/>
                  </a:cubicBezTo>
                  <a:cubicBezTo>
                    <a:pt x="5642" y="587"/>
                    <a:pt x="5631" y="626"/>
                    <a:pt x="5649" y="660"/>
                  </a:cubicBezTo>
                  <a:cubicBezTo>
                    <a:pt x="5688" y="750"/>
                    <a:pt x="5722" y="831"/>
                    <a:pt x="5751" y="910"/>
                  </a:cubicBezTo>
                  <a:cubicBezTo>
                    <a:pt x="5785" y="1012"/>
                    <a:pt x="5801" y="1098"/>
                    <a:pt x="5807" y="1183"/>
                  </a:cubicBezTo>
                  <a:cubicBezTo>
                    <a:pt x="5807" y="1228"/>
                    <a:pt x="5807" y="1274"/>
                    <a:pt x="5801" y="1314"/>
                  </a:cubicBezTo>
                  <a:cubicBezTo>
                    <a:pt x="5791" y="1342"/>
                    <a:pt x="5785" y="1371"/>
                    <a:pt x="5767" y="1398"/>
                  </a:cubicBezTo>
                  <a:cubicBezTo>
                    <a:pt x="5756" y="1421"/>
                    <a:pt x="5744" y="1439"/>
                    <a:pt x="5728" y="1455"/>
                  </a:cubicBezTo>
                  <a:cubicBezTo>
                    <a:pt x="5710" y="1479"/>
                    <a:pt x="5688" y="1495"/>
                    <a:pt x="5665" y="1513"/>
                  </a:cubicBezTo>
                  <a:cubicBezTo>
                    <a:pt x="5620" y="1541"/>
                    <a:pt x="5574" y="1558"/>
                    <a:pt x="5529" y="1575"/>
                  </a:cubicBezTo>
                  <a:cubicBezTo>
                    <a:pt x="5484" y="1592"/>
                    <a:pt x="5432" y="1597"/>
                    <a:pt x="5387" y="1603"/>
                  </a:cubicBezTo>
                  <a:lnTo>
                    <a:pt x="5364" y="1603"/>
                  </a:lnTo>
                  <a:cubicBezTo>
                    <a:pt x="5319" y="1603"/>
                    <a:pt x="5267" y="1597"/>
                    <a:pt x="5216" y="1592"/>
                  </a:cubicBezTo>
                  <a:cubicBezTo>
                    <a:pt x="5143" y="1575"/>
                    <a:pt x="5069" y="1547"/>
                    <a:pt x="4989" y="1507"/>
                  </a:cubicBezTo>
                  <a:cubicBezTo>
                    <a:pt x="4892" y="1455"/>
                    <a:pt x="4807" y="1393"/>
                    <a:pt x="4716" y="1319"/>
                  </a:cubicBezTo>
                  <a:cubicBezTo>
                    <a:pt x="4619" y="1234"/>
                    <a:pt x="4540" y="1138"/>
                    <a:pt x="4466" y="1035"/>
                  </a:cubicBezTo>
                  <a:cubicBezTo>
                    <a:pt x="4461" y="1018"/>
                    <a:pt x="4432" y="1007"/>
                    <a:pt x="4414" y="1007"/>
                  </a:cubicBezTo>
                  <a:lnTo>
                    <a:pt x="4409" y="1007"/>
                  </a:lnTo>
                  <a:cubicBezTo>
                    <a:pt x="4380" y="1007"/>
                    <a:pt x="4353" y="1018"/>
                    <a:pt x="4335" y="1041"/>
                  </a:cubicBezTo>
                  <a:cubicBezTo>
                    <a:pt x="4267" y="1143"/>
                    <a:pt x="4217" y="1262"/>
                    <a:pt x="4170" y="1371"/>
                  </a:cubicBezTo>
                  <a:cubicBezTo>
                    <a:pt x="4142" y="1439"/>
                    <a:pt x="4114" y="1500"/>
                    <a:pt x="4080" y="1563"/>
                  </a:cubicBezTo>
                  <a:cubicBezTo>
                    <a:pt x="4039" y="1637"/>
                    <a:pt x="4000" y="1700"/>
                    <a:pt x="3955" y="1751"/>
                  </a:cubicBezTo>
                  <a:cubicBezTo>
                    <a:pt x="3926" y="1780"/>
                    <a:pt x="3898" y="1807"/>
                    <a:pt x="3864" y="1830"/>
                  </a:cubicBezTo>
                  <a:cubicBezTo>
                    <a:pt x="3835" y="1848"/>
                    <a:pt x="3801" y="1865"/>
                    <a:pt x="3767" y="1875"/>
                  </a:cubicBezTo>
                  <a:cubicBezTo>
                    <a:pt x="3722" y="1893"/>
                    <a:pt x="3671" y="1899"/>
                    <a:pt x="3619" y="1904"/>
                  </a:cubicBezTo>
                  <a:lnTo>
                    <a:pt x="3591" y="1904"/>
                  </a:lnTo>
                  <a:cubicBezTo>
                    <a:pt x="3551" y="1904"/>
                    <a:pt x="3517" y="1904"/>
                    <a:pt x="3483" y="1893"/>
                  </a:cubicBezTo>
                  <a:cubicBezTo>
                    <a:pt x="3443" y="1888"/>
                    <a:pt x="3404" y="1870"/>
                    <a:pt x="3364" y="1854"/>
                  </a:cubicBezTo>
                  <a:cubicBezTo>
                    <a:pt x="3318" y="1830"/>
                    <a:pt x="3278" y="1802"/>
                    <a:pt x="3239" y="1762"/>
                  </a:cubicBezTo>
                  <a:cubicBezTo>
                    <a:pt x="3182" y="1717"/>
                    <a:pt x="3131" y="1660"/>
                    <a:pt x="3085" y="1586"/>
                  </a:cubicBezTo>
                  <a:cubicBezTo>
                    <a:pt x="3034" y="1507"/>
                    <a:pt x="2995" y="1427"/>
                    <a:pt x="2966" y="1337"/>
                  </a:cubicBezTo>
                  <a:lnTo>
                    <a:pt x="2961" y="1324"/>
                  </a:lnTo>
                  <a:lnTo>
                    <a:pt x="2948" y="1296"/>
                  </a:lnTo>
                  <a:cubicBezTo>
                    <a:pt x="2948" y="1285"/>
                    <a:pt x="2943" y="1269"/>
                    <a:pt x="2932" y="1256"/>
                  </a:cubicBezTo>
                  <a:cubicBezTo>
                    <a:pt x="2921" y="1245"/>
                    <a:pt x="2909" y="1240"/>
                    <a:pt x="2893" y="1234"/>
                  </a:cubicBezTo>
                  <a:cubicBezTo>
                    <a:pt x="2887" y="1228"/>
                    <a:pt x="2875" y="1228"/>
                    <a:pt x="2864" y="1228"/>
                  </a:cubicBezTo>
                  <a:cubicBezTo>
                    <a:pt x="2841" y="1228"/>
                    <a:pt x="2824" y="1234"/>
                    <a:pt x="2807" y="1245"/>
                  </a:cubicBezTo>
                  <a:cubicBezTo>
                    <a:pt x="2733" y="1314"/>
                    <a:pt x="2659" y="1371"/>
                    <a:pt x="2586" y="1421"/>
                  </a:cubicBezTo>
                  <a:cubicBezTo>
                    <a:pt x="2500" y="1479"/>
                    <a:pt x="2421" y="1518"/>
                    <a:pt x="2342" y="1547"/>
                  </a:cubicBezTo>
                  <a:cubicBezTo>
                    <a:pt x="2284" y="1563"/>
                    <a:pt x="2232" y="1575"/>
                    <a:pt x="2182" y="1575"/>
                  </a:cubicBezTo>
                  <a:lnTo>
                    <a:pt x="2159" y="1575"/>
                  </a:lnTo>
                  <a:cubicBezTo>
                    <a:pt x="2119" y="1575"/>
                    <a:pt x="2085" y="1575"/>
                    <a:pt x="2046" y="1569"/>
                  </a:cubicBezTo>
                  <a:cubicBezTo>
                    <a:pt x="2006" y="1558"/>
                    <a:pt x="1967" y="1541"/>
                    <a:pt x="1926" y="1524"/>
                  </a:cubicBezTo>
                  <a:cubicBezTo>
                    <a:pt x="1881" y="1500"/>
                    <a:pt x="1836" y="1466"/>
                    <a:pt x="1796" y="1432"/>
                  </a:cubicBezTo>
                  <a:cubicBezTo>
                    <a:pt x="1755" y="1398"/>
                    <a:pt x="1728" y="1359"/>
                    <a:pt x="1699" y="1319"/>
                  </a:cubicBezTo>
                  <a:cubicBezTo>
                    <a:pt x="1676" y="1285"/>
                    <a:pt x="1660" y="1251"/>
                    <a:pt x="1642" y="1211"/>
                  </a:cubicBezTo>
                  <a:cubicBezTo>
                    <a:pt x="1631" y="1166"/>
                    <a:pt x="1619" y="1114"/>
                    <a:pt x="1619" y="1064"/>
                  </a:cubicBezTo>
                  <a:cubicBezTo>
                    <a:pt x="1613" y="973"/>
                    <a:pt x="1626" y="876"/>
                    <a:pt x="1637" y="784"/>
                  </a:cubicBezTo>
                  <a:cubicBezTo>
                    <a:pt x="1637" y="739"/>
                    <a:pt x="1642" y="694"/>
                    <a:pt x="1647" y="643"/>
                  </a:cubicBezTo>
                  <a:cubicBezTo>
                    <a:pt x="1647" y="621"/>
                    <a:pt x="1642" y="603"/>
                    <a:pt x="1631" y="587"/>
                  </a:cubicBezTo>
                  <a:cubicBezTo>
                    <a:pt x="1619" y="574"/>
                    <a:pt x="1608" y="569"/>
                    <a:pt x="1597" y="564"/>
                  </a:cubicBezTo>
                  <a:cubicBezTo>
                    <a:pt x="1592" y="564"/>
                    <a:pt x="1579" y="558"/>
                    <a:pt x="1574" y="558"/>
                  </a:cubicBezTo>
                  <a:cubicBezTo>
                    <a:pt x="1568" y="558"/>
                    <a:pt x="1563" y="564"/>
                    <a:pt x="1557" y="564"/>
                  </a:cubicBezTo>
                  <a:lnTo>
                    <a:pt x="1540" y="564"/>
                  </a:lnTo>
                  <a:cubicBezTo>
                    <a:pt x="1437" y="569"/>
                    <a:pt x="1346" y="569"/>
                    <a:pt x="1251" y="569"/>
                  </a:cubicBezTo>
                  <a:cubicBezTo>
                    <a:pt x="1057" y="569"/>
                    <a:pt x="886" y="558"/>
                    <a:pt x="732" y="524"/>
                  </a:cubicBezTo>
                  <a:cubicBezTo>
                    <a:pt x="619" y="501"/>
                    <a:pt x="522" y="467"/>
                    <a:pt x="432" y="422"/>
                  </a:cubicBezTo>
                  <a:cubicBezTo>
                    <a:pt x="364" y="388"/>
                    <a:pt x="296" y="341"/>
                    <a:pt x="233" y="291"/>
                  </a:cubicBezTo>
                  <a:cubicBezTo>
                    <a:pt x="176" y="233"/>
                    <a:pt x="131" y="178"/>
                    <a:pt x="91" y="120"/>
                  </a:cubicBezTo>
                  <a:cubicBezTo>
                    <a:pt x="68" y="81"/>
                    <a:pt x="45" y="41"/>
                    <a:pt x="23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2"/>
            <p:cNvSpPr/>
            <p:nvPr/>
          </p:nvSpPr>
          <p:spPr>
            <a:xfrm flipH="1">
              <a:off x="560984" y="3488892"/>
              <a:ext cx="217521" cy="208900"/>
            </a:xfrm>
            <a:custGeom>
              <a:avLst/>
              <a:gdLst/>
              <a:ahLst/>
              <a:cxnLst/>
              <a:rect l="l" t="t" r="r" b="b"/>
              <a:pathLst>
                <a:path w="7393" h="7100" extrusionOk="0">
                  <a:moveTo>
                    <a:pt x="3898" y="171"/>
                  </a:moveTo>
                  <a:cubicBezTo>
                    <a:pt x="3938" y="171"/>
                    <a:pt x="3977" y="171"/>
                    <a:pt x="4017" y="177"/>
                  </a:cubicBezTo>
                  <a:cubicBezTo>
                    <a:pt x="4069" y="187"/>
                    <a:pt x="4114" y="205"/>
                    <a:pt x="4160" y="227"/>
                  </a:cubicBezTo>
                  <a:cubicBezTo>
                    <a:pt x="4211" y="250"/>
                    <a:pt x="4256" y="279"/>
                    <a:pt x="4302" y="318"/>
                  </a:cubicBezTo>
                  <a:cubicBezTo>
                    <a:pt x="4358" y="370"/>
                    <a:pt x="4404" y="421"/>
                    <a:pt x="4444" y="472"/>
                  </a:cubicBezTo>
                  <a:cubicBezTo>
                    <a:pt x="4472" y="512"/>
                    <a:pt x="4494" y="552"/>
                    <a:pt x="4506" y="591"/>
                  </a:cubicBezTo>
                  <a:cubicBezTo>
                    <a:pt x="4546" y="693"/>
                    <a:pt x="4557" y="807"/>
                    <a:pt x="4569" y="921"/>
                  </a:cubicBezTo>
                  <a:cubicBezTo>
                    <a:pt x="4575" y="977"/>
                    <a:pt x="4580" y="1034"/>
                    <a:pt x="4591" y="1086"/>
                  </a:cubicBezTo>
                  <a:cubicBezTo>
                    <a:pt x="4596" y="1131"/>
                    <a:pt x="4614" y="1182"/>
                    <a:pt x="4637" y="1244"/>
                  </a:cubicBezTo>
                  <a:cubicBezTo>
                    <a:pt x="4643" y="1262"/>
                    <a:pt x="4654" y="1278"/>
                    <a:pt x="4665" y="1302"/>
                  </a:cubicBezTo>
                  <a:lnTo>
                    <a:pt x="4671" y="1318"/>
                  </a:lnTo>
                  <a:cubicBezTo>
                    <a:pt x="4682" y="1330"/>
                    <a:pt x="4688" y="1347"/>
                    <a:pt x="4699" y="1364"/>
                  </a:cubicBezTo>
                  <a:lnTo>
                    <a:pt x="4706" y="1375"/>
                  </a:lnTo>
                  <a:cubicBezTo>
                    <a:pt x="4711" y="1393"/>
                    <a:pt x="4722" y="1409"/>
                    <a:pt x="4733" y="1420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30" y="1454"/>
                    <a:pt x="4847" y="1449"/>
                    <a:pt x="4858" y="1443"/>
                  </a:cubicBezTo>
                  <a:cubicBezTo>
                    <a:pt x="4869" y="1433"/>
                    <a:pt x="4876" y="1427"/>
                    <a:pt x="4887" y="1420"/>
                  </a:cubicBezTo>
                  <a:lnTo>
                    <a:pt x="4903" y="1409"/>
                  </a:lnTo>
                  <a:cubicBezTo>
                    <a:pt x="4921" y="1398"/>
                    <a:pt x="4944" y="1386"/>
                    <a:pt x="4961" y="1381"/>
                  </a:cubicBezTo>
                  <a:cubicBezTo>
                    <a:pt x="4989" y="1370"/>
                    <a:pt x="5012" y="1364"/>
                    <a:pt x="5034" y="1352"/>
                  </a:cubicBezTo>
                  <a:cubicBezTo>
                    <a:pt x="5063" y="1347"/>
                    <a:pt x="5086" y="1341"/>
                    <a:pt x="5108" y="1330"/>
                  </a:cubicBezTo>
                  <a:cubicBezTo>
                    <a:pt x="5149" y="1318"/>
                    <a:pt x="5194" y="1302"/>
                    <a:pt x="5233" y="1284"/>
                  </a:cubicBezTo>
                  <a:lnTo>
                    <a:pt x="5285" y="1268"/>
                  </a:lnTo>
                  <a:cubicBezTo>
                    <a:pt x="5370" y="1239"/>
                    <a:pt x="5477" y="1199"/>
                    <a:pt x="5603" y="1182"/>
                  </a:cubicBezTo>
                  <a:lnTo>
                    <a:pt x="5660" y="1182"/>
                  </a:lnTo>
                  <a:cubicBezTo>
                    <a:pt x="5694" y="1182"/>
                    <a:pt x="5728" y="1188"/>
                    <a:pt x="5773" y="1194"/>
                  </a:cubicBezTo>
                  <a:cubicBezTo>
                    <a:pt x="5836" y="1205"/>
                    <a:pt x="5887" y="1223"/>
                    <a:pt x="5938" y="1244"/>
                  </a:cubicBezTo>
                  <a:cubicBezTo>
                    <a:pt x="5983" y="1268"/>
                    <a:pt x="6023" y="1296"/>
                    <a:pt x="6063" y="1325"/>
                  </a:cubicBezTo>
                  <a:cubicBezTo>
                    <a:pt x="6097" y="1352"/>
                    <a:pt x="6120" y="1381"/>
                    <a:pt x="6143" y="1409"/>
                  </a:cubicBezTo>
                  <a:cubicBezTo>
                    <a:pt x="6159" y="1438"/>
                    <a:pt x="6177" y="1467"/>
                    <a:pt x="6193" y="1506"/>
                  </a:cubicBezTo>
                  <a:cubicBezTo>
                    <a:pt x="6206" y="1540"/>
                    <a:pt x="6211" y="1580"/>
                    <a:pt x="6222" y="1619"/>
                  </a:cubicBezTo>
                  <a:cubicBezTo>
                    <a:pt x="6222" y="1659"/>
                    <a:pt x="6222" y="1700"/>
                    <a:pt x="6217" y="1734"/>
                  </a:cubicBezTo>
                  <a:cubicBezTo>
                    <a:pt x="6211" y="1768"/>
                    <a:pt x="6199" y="1795"/>
                    <a:pt x="6188" y="1824"/>
                  </a:cubicBezTo>
                  <a:cubicBezTo>
                    <a:pt x="6143" y="1915"/>
                    <a:pt x="6080" y="1989"/>
                    <a:pt x="6018" y="2068"/>
                  </a:cubicBezTo>
                  <a:lnTo>
                    <a:pt x="5978" y="2120"/>
                  </a:lnTo>
                  <a:cubicBezTo>
                    <a:pt x="5933" y="2170"/>
                    <a:pt x="5904" y="2211"/>
                    <a:pt x="5876" y="2262"/>
                  </a:cubicBezTo>
                  <a:cubicBezTo>
                    <a:pt x="5858" y="2285"/>
                    <a:pt x="5847" y="2314"/>
                    <a:pt x="5836" y="2341"/>
                  </a:cubicBezTo>
                  <a:cubicBezTo>
                    <a:pt x="5831" y="2359"/>
                    <a:pt x="5824" y="2382"/>
                    <a:pt x="5818" y="2409"/>
                  </a:cubicBezTo>
                  <a:cubicBezTo>
                    <a:pt x="5813" y="2421"/>
                    <a:pt x="5808" y="2432"/>
                    <a:pt x="5790" y="2450"/>
                  </a:cubicBezTo>
                  <a:lnTo>
                    <a:pt x="5773" y="2477"/>
                  </a:lnTo>
                  <a:cubicBezTo>
                    <a:pt x="5756" y="2500"/>
                    <a:pt x="5756" y="2540"/>
                    <a:pt x="5768" y="2569"/>
                  </a:cubicBezTo>
                  <a:cubicBezTo>
                    <a:pt x="5779" y="2579"/>
                    <a:pt x="5784" y="2592"/>
                    <a:pt x="5797" y="2603"/>
                  </a:cubicBezTo>
                  <a:cubicBezTo>
                    <a:pt x="5813" y="2608"/>
                    <a:pt x="5831" y="2614"/>
                    <a:pt x="5847" y="2614"/>
                  </a:cubicBezTo>
                  <a:cubicBezTo>
                    <a:pt x="5933" y="2626"/>
                    <a:pt x="6018" y="2637"/>
                    <a:pt x="6103" y="2642"/>
                  </a:cubicBezTo>
                  <a:lnTo>
                    <a:pt x="6120" y="2648"/>
                  </a:lnTo>
                  <a:lnTo>
                    <a:pt x="6143" y="2648"/>
                  </a:lnTo>
                  <a:cubicBezTo>
                    <a:pt x="6251" y="2660"/>
                    <a:pt x="6369" y="2671"/>
                    <a:pt x="6484" y="2689"/>
                  </a:cubicBezTo>
                  <a:cubicBezTo>
                    <a:pt x="6637" y="2716"/>
                    <a:pt x="6751" y="2750"/>
                    <a:pt x="6847" y="2796"/>
                  </a:cubicBezTo>
                  <a:cubicBezTo>
                    <a:pt x="6909" y="2825"/>
                    <a:pt x="6956" y="2852"/>
                    <a:pt x="7001" y="2893"/>
                  </a:cubicBezTo>
                  <a:cubicBezTo>
                    <a:pt x="7035" y="2920"/>
                    <a:pt x="7064" y="2949"/>
                    <a:pt x="7085" y="2983"/>
                  </a:cubicBezTo>
                  <a:cubicBezTo>
                    <a:pt x="7109" y="3017"/>
                    <a:pt x="7126" y="3051"/>
                    <a:pt x="7143" y="3091"/>
                  </a:cubicBezTo>
                  <a:cubicBezTo>
                    <a:pt x="7160" y="3137"/>
                    <a:pt x="7177" y="3193"/>
                    <a:pt x="7182" y="3256"/>
                  </a:cubicBezTo>
                  <a:cubicBezTo>
                    <a:pt x="7182" y="3319"/>
                    <a:pt x="7182" y="3370"/>
                    <a:pt x="7177" y="3415"/>
                  </a:cubicBezTo>
                  <a:cubicBezTo>
                    <a:pt x="7171" y="3455"/>
                    <a:pt x="7160" y="3489"/>
                    <a:pt x="7143" y="3523"/>
                  </a:cubicBezTo>
                  <a:cubicBezTo>
                    <a:pt x="7132" y="3546"/>
                    <a:pt x="7119" y="3568"/>
                    <a:pt x="7098" y="3597"/>
                  </a:cubicBezTo>
                  <a:cubicBezTo>
                    <a:pt x="7074" y="3625"/>
                    <a:pt x="7046" y="3649"/>
                    <a:pt x="7017" y="3670"/>
                  </a:cubicBezTo>
                  <a:cubicBezTo>
                    <a:pt x="6972" y="3705"/>
                    <a:pt x="6915" y="3728"/>
                    <a:pt x="6853" y="3751"/>
                  </a:cubicBezTo>
                  <a:cubicBezTo>
                    <a:pt x="6723" y="3796"/>
                    <a:pt x="6574" y="3825"/>
                    <a:pt x="6427" y="3848"/>
                  </a:cubicBezTo>
                  <a:cubicBezTo>
                    <a:pt x="6376" y="3859"/>
                    <a:pt x="6319" y="3864"/>
                    <a:pt x="6267" y="3875"/>
                  </a:cubicBezTo>
                  <a:cubicBezTo>
                    <a:pt x="6240" y="3882"/>
                    <a:pt x="6211" y="3904"/>
                    <a:pt x="6206" y="3938"/>
                  </a:cubicBezTo>
                  <a:cubicBezTo>
                    <a:pt x="6193" y="3972"/>
                    <a:pt x="6199" y="4006"/>
                    <a:pt x="6222" y="4024"/>
                  </a:cubicBezTo>
                  <a:cubicBezTo>
                    <a:pt x="6256" y="4058"/>
                    <a:pt x="6285" y="4092"/>
                    <a:pt x="6313" y="4126"/>
                  </a:cubicBezTo>
                  <a:cubicBezTo>
                    <a:pt x="6330" y="4155"/>
                    <a:pt x="6348" y="4189"/>
                    <a:pt x="6358" y="4216"/>
                  </a:cubicBezTo>
                  <a:cubicBezTo>
                    <a:pt x="6364" y="4239"/>
                    <a:pt x="6369" y="4262"/>
                    <a:pt x="6382" y="4302"/>
                  </a:cubicBezTo>
                  <a:cubicBezTo>
                    <a:pt x="6382" y="4331"/>
                    <a:pt x="6376" y="4359"/>
                    <a:pt x="6376" y="4393"/>
                  </a:cubicBezTo>
                  <a:cubicBezTo>
                    <a:pt x="6364" y="4427"/>
                    <a:pt x="6353" y="4455"/>
                    <a:pt x="6342" y="4489"/>
                  </a:cubicBezTo>
                  <a:cubicBezTo>
                    <a:pt x="6319" y="4535"/>
                    <a:pt x="6290" y="4575"/>
                    <a:pt x="6256" y="4614"/>
                  </a:cubicBezTo>
                  <a:cubicBezTo>
                    <a:pt x="6211" y="4671"/>
                    <a:pt x="6154" y="4722"/>
                    <a:pt x="6086" y="4768"/>
                  </a:cubicBezTo>
                  <a:cubicBezTo>
                    <a:pt x="6001" y="4824"/>
                    <a:pt x="5910" y="4876"/>
                    <a:pt x="5802" y="4916"/>
                  </a:cubicBezTo>
                  <a:cubicBezTo>
                    <a:pt x="5700" y="4955"/>
                    <a:pt x="5585" y="4984"/>
                    <a:pt x="5477" y="4995"/>
                  </a:cubicBezTo>
                  <a:lnTo>
                    <a:pt x="5467" y="5000"/>
                  </a:lnTo>
                  <a:lnTo>
                    <a:pt x="5375" y="5000"/>
                  </a:lnTo>
                  <a:cubicBezTo>
                    <a:pt x="5325" y="5000"/>
                    <a:pt x="5273" y="5000"/>
                    <a:pt x="5217" y="4989"/>
                  </a:cubicBezTo>
                  <a:cubicBezTo>
                    <a:pt x="5154" y="4978"/>
                    <a:pt x="5108" y="4961"/>
                    <a:pt x="5068" y="4944"/>
                  </a:cubicBezTo>
                  <a:cubicBezTo>
                    <a:pt x="5029" y="4926"/>
                    <a:pt x="4995" y="4905"/>
                    <a:pt x="4961" y="4876"/>
                  </a:cubicBezTo>
                  <a:cubicBezTo>
                    <a:pt x="4932" y="4847"/>
                    <a:pt x="4903" y="4819"/>
                    <a:pt x="4882" y="4790"/>
                  </a:cubicBezTo>
                  <a:cubicBezTo>
                    <a:pt x="4858" y="4756"/>
                    <a:pt x="4835" y="4716"/>
                    <a:pt x="4819" y="4671"/>
                  </a:cubicBezTo>
                  <a:cubicBezTo>
                    <a:pt x="4813" y="4648"/>
                    <a:pt x="4808" y="4625"/>
                    <a:pt x="4801" y="4609"/>
                  </a:cubicBezTo>
                  <a:cubicBezTo>
                    <a:pt x="4790" y="4569"/>
                    <a:pt x="4762" y="4546"/>
                    <a:pt x="4722" y="4546"/>
                  </a:cubicBezTo>
                  <a:lnTo>
                    <a:pt x="4706" y="4546"/>
                  </a:lnTo>
                  <a:cubicBezTo>
                    <a:pt x="4693" y="4546"/>
                    <a:pt x="4682" y="4551"/>
                    <a:pt x="4665" y="4564"/>
                  </a:cubicBezTo>
                  <a:cubicBezTo>
                    <a:pt x="4643" y="4580"/>
                    <a:pt x="4625" y="4603"/>
                    <a:pt x="4625" y="4632"/>
                  </a:cubicBezTo>
                  <a:cubicBezTo>
                    <a:pt x="4625" y="4666"/>
                    <a:pt x="4625" y="4700"/>
                    <a:pt x="4620" y="4734"/>
                  </a:cubicBezTo>
                  <a:cubicBezTo>
                    <a:pt x="4603" y="4796"/>
                    <a:pt x="4586" y="4858"/>
                    <a:pt x="4557" y="4916"/>
                  </a:cubicBezTo>
                  <a:cubicBezTo>
                    <a:pt x="4528" y="4978"/>
                    <a:pt x="4489" y="5041"/>
                    <a:pt x="4444" y="5102"/>
                  </a:cubicBezTo>
                  <a:cubicBezTo>
                    <a:pt x="4381" y="5171"/>
                    <a:pt x="4318" y="5233"/>
                    <a:pt x="4239" y="5291"/>
                  </a:cubicBezTo>
                  <a:cubicBezTo>
                    <a:pt x="4205" y="5314"/>
                    <a:pt x="4171" y="5336"/>
                    <a:pt x="4137" y="5359"/>
                  </a:cubicBezTo>
                  <a:lnTo>
                    <a:pt x="4119" y="5359"/>
                  </a:lnTo>
                  <a:cubicBezTo>
                    <a:pt x="4103" y="5364"/>
                    <a:pt x="4080" y="5375"/>
                    <a:pt x="4063" y="5387"/>
                  </a:cubicBezTo>
                  <a:cubicBezTo>
                    <a:pt x="4063" y="5393"/>
                    <a:pt x="4058" y="5393"/>
                    <a:pt x="4058" y="5398"/>
                  </a:cubicBezTo>
                  <a:cubicBezTo>
                    <a:pt x="4035" y="5409"/>
                    <a:pt x="4011" y="5416"/>
                    <a:pt x="3990" y="5427"/>
                  </a:cubicBezTo>
                  <a:cubicBezTo>
                    <a:pt x="3921" y="5450"/>
                    <a:pt x="3846" y="5472"/>
                    <a:pt x="3773" y="5477"/>
                  </a:cubicBezTo>
                  <a:cubicBezTo>
                    <a:pt x="3751" y="5477"/>
                    <a:pt x="3733" y="5484"/>
                    <a:pt x="3710" y="5484"/>
                  </a:cubicBezTo>
                  <a:cubicBezTo>
                    <a:pt x="3676" y="5484"/>
                    <a:pt x="3631" y="5477"/>
                    <a:pt x="3586" y="5472"/>
                  </a:cubicBezTo>
                  <a:cubicBezTo>
                    <a:pt x="3523" y="5456"/>
                    <a:pt x="3471" y="5438"/>
                    <a:pt x="3421" y="5416"/>
                  </a:cubicBezTo>
                  <a:cubicBezTo>
                    <a:pt x="3369" y="5393"/>
                    <a:pt x="3324" y="5364"/>
                    <a:pt x="3279" y="5330"/>
                  </a:cubicBezTo>
                  <a:cubicBezTo>
                    <a:pt x="3222" y="5280"/>
                    <a:pt x="3171" y="5217"/>
                    <a:pt x="3120" y="5149"/>
                  </a:cubicBezTo>
                  <a:cubicBezTo>
                    <a:pt x="3046" y="5041"/>
                    <a:pt x="2983" y="4926"/>
                    <a:pt x="2910" y="4768"/>
                  </a:cubicBezTo>
                  <a:cubicBezTo>
                    <a:pt x="2904" y="4751"/>
                    <a:pt x="2881" y="4740"/>
                    <a:pt x="2858" y="4740"/>
                  </a:cubicBezTo>
                  <a:cubicBezTo>
                    <a:pt x="2836" y="4740"/>
                    <a:pt x="2818" y="4756"/>
                    <a:pt x="2807" y="4779"/>
                  </a:cubicBezTo>
                  <a:cubicBezTo>
                    <a:pt x="2802" y="4790"/>
                    <a:pt x="2796" y="4802"/>
                    <a:pt x="2784" y="4813"/>
                  </a:cubicBezTo>
                  <a:lnTo>
                    <a:pt x="2784" y="4819"/>
                  </a:lnTo>
                  <a:lnTo>
                    <a:pt x="2790" y="4813"/>
                  </a:lnTo>
                  <a:lnTo>
                    <a:pt x="2790" y="4813"/>
                  </a:lnTo>
                  <a:cubicBezTo>
                    <a:pt x="2768" y="4864"/>
                    <a:pt x="2739" y="4916"/>
                    <a:pt x="2700" y="4961"/>
                  </a:cubicBezTo>
                  <a:cubicBezTo>
                    <a:pt x="2660" y="5007"/>
                    <a:pt x="2614" y="5046"/>
                    <a:pt x="2574" y="5075"/>
                  </a:cubicBezTo>
                  <a:cubicBezTo>
                    <a:pt x="2529" y="5109"/>
                    <a:pt x="2483" y="5131"/>
                    <a:pt x="2438" y="5149"/>
                  </a:cubicBezTo>
                  <a:cubicBezTo>
                    <a:pt x="2369" y="5171"/>
                    <a:pt x="2301" y="5188"/>
                    <a:pt x="2228" y="5199"/>
                  </a:cubicBezTo>
                  <a:lnTo>
                    <a:pt x="2165" y="5199"/>
                  </a:lnTo>
                  <a:cubicBezTo>
                    <a:pt x="2114" y="5199"/>
                    <a:pt x="2063" y="5194"/>
                    <a:pt x="2005" y="5188"/>
                  </a:cubicBezTo>
                  <a:cubicBezTo>
                    <a:pt x="1903" y="5165"/>
                    <a:pt x="1808" y="5136"/>
                    <a:pt x="1705" y="5091"/>
                  </a:cubicBezTo>
                  <a:cubicBezTo>
                    <a:pt x="1625" y="5052"/>
                    <a:pt x="1546" y="5007"/>
                    <a:pt x="1472" y="4944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27"/>
                    <a:pt x="1255" y="4671"/>
                    <a:pt x="1233" y="4614"/>
                  </a:cubicBezTo>
                  <a:cubicBezTo>
                    <a:pt x="1210" y="4564"/>
                    <a:pt x="1199" y="4512"/>
                    <a:pt x="1187" y="4449"/>
                  </a:cubicBezTo>
                  <a:cubicBezTo>
                    <a:pt x="1182" y="4386"/>
                    <a:pt x="1187" y="4325"/>
                    <a:pt x="1194" y="4257"/>
                  </a:cubicBezTo>
                  <a:cubicBezTo>
                    <a:pt x="1210" y="4182"/>
                    <a:pt x="1239" y="4103"/>
                    <a:pt x="1278" y="4011"/>
                  </a:cubicBezTo>
                  <a:cubicBezTo>
                    <a:pt x="1284" y="3990"/>
                    <a:pt x="1284" y="3961"/>
                    <a:pt x="1273" y="3938"/>
                  </a:cubicBezTo>
                  <a:cubicBezTo>
                    <a:pt x="1262" y="3909"/>
                    <a:pt x="1239" y="3893"/>
                    <a:pt x="1210" y="3882"/>
                  </a:cubicBezTo>
                  <a:cubicBezTo>
                    <a:pt x="1131" y="3859"/>
                    <a:pt x="1051" y="3835"/>
                    <a:pt x="966" y="3801"/>
                  </a:cubicBezTo>
                  <a:cubicBezTo>
                    <a:pt x="887" y="3773"/>
                    <a:pt x="819" y="3745"/>
                    <a:pt x="762" y="3717"/>
                  </a:cubicBezTo>
                  <a:lnTo>
                    <a:pt x="756" y="3711"/>
                  </a:lnTo>
                  <a:cubicBezTo>
                    <a:pt x="744" y="3705"/>
                    <a:pt x="733" y="3705"/>
                    <a:pt x="728" y="3699"/>
                  </a:cubicBezTo>
                  <a:lnTo>
                    <a:pt x="728" y="3699"/>
                  </a:lnTo>
                  <a:lnTo>
                    <a:pt x="733" y="3705"/>
                  </a:lnTo>
                  <a:lnTo>
                    <a:pt x="733" y="3711"/>
                  </a:lnTo>
                  <a:cubicBezTo>
                    <a:pt x="597" y="3649"/>
                    <a:pt x="494" y="3586"/>
                    <a:pt x="403" y="3512"/>
                  </a:cubicBezTo>
                  <a:cubicBezTo>
                    <a:pt x="358" y="3466"/>
                    <a:pt x="318" y="3426"/>
                    <a:pt x="284" y="3381"/>
                  </a:cubicBezTo>
                  <a:cubicBezTo>
                    <a:pt x="256" y="3336"/>
                    <a:pt x="232" y="3295"/>
                    <a:pt x="216" y="3256"/>
                  </a:cubicBezTo>
                  <a:cubicBezTo>
                    <a:pt x="205" y="3216"/>
                    <a:pt x="193" y="3171"/>
                    <a:pt x="182" y="3119"/>
                  </a:cubicBezTo>
                  <a:cubicBezTo>
                    <a:pt x="182" y="3057"/>
                    <a:pt x="182" y="3001"/>
                    <a:pt x="193" y="2944"/>
                  </a:cubicBezTo>
                  <a:cubicBezTo>
                    <a:pt x="205" y="2893"/>
                    <a:pt x="216" y="2852"/>
                    <a:pt x="232" y="2813"/>
                  </a:cubicBezTo>
                  <a:cubicBezTo>
                    <a:pt x="256" y="2773"/>
                    <a:pt x="279" y="2728"/>
                    <a:pt x="313" y="2689"/>
                  </a:cubicBezTo>
                  <a:cubicBezTo>
                    <a:pt x="347" y="2648"/>
                    <a:pt x="392" y="2608"/>
                    <a:pt x="432" y="2579"/>
                  </a:cubicBezTo>
                  <a:cubicBezTo>
                    <a:pt x="489" y="2540"/>
                    <a:pt x="552" y="2511"/>
                    <a:pt x="614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7" y="2421"/>
                    <a:pt x="961" y="2416"/>
                    <a:pt x="995" y="2416"/>
                  </a:cubicBezTo>
                  <a:cubicBezTo>
                    <a:pt x="1058" y="2416"/>
                    <a:pt x="1119" y="2421"/>
                    <a:pt x="1187" y="2432"/>
                  </a:cubicBezTo>
                  <a:cubicBezTo>
                    <a:pt x="1233" y="2443"/>
                    <a:pt x="1273" y="2455"/>
                    <a:pt x="1313" y="2466"/>
                  </a:cubicBezTo>
                  <a:lnTo>
                    <a:pt x="1341" y="2466"/>
                  </a:lnTo>
                  <a:cubicBezTo>
                    <a:pt x="1358" y="2466"/>
                    <a:pt x="1375" y="2461"/>
                    <a:pt x="1392" y="2450"/>
                  </a:cubicBezTo>
                  <a:cubicBezTo>
                    <a:pt x="1415" y="2427"/>
                    <a:pt x="1426" y="2387"/>
                    <a:pt x="1409" y="2359"/>
                  </a:cubicBezTo>
                  <a:cubicBezTo>
                    <a:pt x="1375" y="2307"/>
                    <a:pt x="1352" y="2256"/>
                    <a:pt x="1323" y="2183"/>
                  </a:cubicBezTo>
                  <a:cubicBezTo>
                    <a:pt x="1284" y="2080"/>
                    <a:pt x="1255" y="1966"/>
                    <a:pt x="1244" y="1847"/>
                  </a:cubicBezTo>
                  <a:cubicBezTo>
                    <a:pt x="1233" y="1734"/>
                    <a:pt x="1239" y="1619"/>
                    <a:pt x="1255" y="1506"/>
                  </a:cubicBezTo>
                  <a:cubicBezTo>
                    <a:pt x="1278" y="1398"/>
                    <a:pt x="1313" y="1291"/>
                    <a:pt x="1352" y="1199"/>
                  </a:cubicBezTo>
                  <a:cubicBezTo>
                    <a:pt x="1392" y="1120"/>
                    <a:pt x="1438" y="1052"/>
                    <a:pt x="1494" y="977"/>
                  </a:cubicBezTo>
                  <a:cubicBezTo>
                    <a:pt x="1546" y="916"/>
                    <a:pt x="1609" y="864"/>
                    <a:pt x="1671" y="819"/>
                  </a:cubicBezTo>
                  <a:cubicBezTo>
                    <a:pt x="1739" y="772"/>
                    <a:pt x="1801" y="738"/>
                    <a:pt x="1864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59" y="682"/>
                  </a:cubicBezTo>
                  <a:cubicBezTo>
                    <a:pt x="2217" y="693"/>
                    <a:pt x="2267" y="711"/>
                    <a:pt x="2319" y="738"/>
                  </a:cubicBezTo>
                  <a:cubicBezTo>
                    <a:pt x="2387" y="772"/>
                    <a:pt x="2449" y="807"/>
                    <a:pt x="2495" y="858"/>
                  </a:cubicBezTo>
                  <a:cubicBezTo>
                    <a:pt x="2511" y="864"/>
                    <a:pt x="2524" y="875"/>
                    <a:pt x="2534" y="887"/>
                  </a:cubicBezTo>
                  <a:lnTo>
                    <a:pt x="2529" y="875"/>
                  </a:lnTo>
                  <a:lnTo>
                    <a:pt x="2534" y="875"/>
                  </a:lnTo>
                  <a:cubicBezTo>
                    <a:pt x="2626" y="955"/>
                    <a:pt x="2721" y="1052"/>
                    <a:pt x="2818" y="1165"/>
                  </a:cubicBezTo>
                  <a:cubicBezTo>
                    <a:pt x="2830" y="1176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2"/>
                    <a:pt x="2920" y="1165"/>
                    <a:pt x="2920" y="1148"/>
                  </a:cubicBezTo>
                  <a:cubicBezTo>
                    <a:pt x="2949" y="995"/>
                    <a:pt x="2994" y="864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2"/>
                    <a:pt x="3369" y="347"/>
                  </a:cubicBezTo>
                  <a:cubicBezTo>
                    <a:pt x="3432" y="302"/>
                    <a:pt x="3505" y="261"/>
                    <a:pt x="3580" y="234"/>
                  </a:cubicBezTo>
                  <a:cubicBezTo>
                    <a:pt x="3665" y="205"/>
                    <a:pt x="3751" y="182"/>
                    <a:pt x="3830" y="171"/>
                  </a:cubicBezTo>
                  <a:close/>
                  <a:moveTo>
                    <a:pt x="3859" y="1"/>
                  </a:moveTo>
                  <a:cubicBezTo>
                    <a:pt x="3586" y="22"/>
                    <a:pt x="3319" y="153"/>
                    <a:pt x="3130" y="358"/>
                  </a:cubicBezTo>
                  <a:cubicBezTo>
                    <a:pt x="2972" y="534"/>
                    <a:pt x="2875" y="751"/>
                    <a:pt x="2824" y="977"/>
                  </a:cubicBezTo>
                  <a:cubicBezTo>
                    <a:pt x="2660" y="807"/>
                    <a:pt x="2477" y="636"/>
                    <a:pt x="2244" y="568"/>
                  </a:cubicBezTo>
                  <a:cubicBezTo>
                    <a:pt x="2186" y="550"/>
                    <a:pt x="2125" y="541"/>
                    <a:pt x="2064" y="541"/>
                  </a:cubicBezTo>
                  <a:cubicBezTo>
                    <a:pt x="1989" y="541"/>
                    <a:pt x="1913" y="555"/>
                    <a:pt x="1842" y="580"/>
                  </a:cubicBezTo>
                  <a:cubicBezTo>
                    <a:pt x="1699" y="625"/>
                    <a:pt x="1562" y="717"/>
                    <a:pt x="1454" y="819"/>
                  </a:cubicBezTo>
                  <a:cubicBezTo>
                    <a:pt x="1268" y="1000"/>
                    <a:pt x="1160" y="1244"/>
                    <a:pt x="1113" y="1501"/>
                  </a:cubicBezTo>
                  <a:cubicBezTo>
                    <a:pt x="1074" y="1756"/>
                    <a:pt x="1103" y="2018"/>
                    <a:pt x="1194" y="2262"/>
                  </a:cubicBezTo>
                  <a:lnTo>
                    <a:pt x="1194" y="2273"/>
                  </a:lnTo>
                  <a:cubicBezTo>
                    <a:pt x="1142" y="2262"/>
                    <a:pt x="1092" y="2256"/>
                    <a:pt x="1034" y="2256"/>
                  </a:cubicBezTo>
                  <a:cubicBezTo>
                    <a:pt x="1016" y="2255"/>
                    <a:pt x="997" y="2255"/>
                    <a:pt x="978" y="2255"/>
                  </a:cubicBezTo>
                  <a:cubicBezTo>
                    <a:pt x="882" y="2255"/>
                    <a:pt x="783" y="2266"/>
                    <a:pt x="693" y="2290"/>
                  </a:cubicBezTo>
                  <a:cubicBezTo>
                    <a:pt x="580" y="2319"/>
                    <a:pt x="471" y="2364"/>
                    <a:pt x="376" y="2421"/>
                  </a:cubicBezTo>
                  <a:cubicBezTo>
                    <a:pt x="279" y="2484"/>
                    <a:pt x="198" y="2558"/>
                    <a:pt x="130" y="2654"/>
                  </a:cubicBezTo>
                  <a:cubicBezTo>
                    <a:pt x="62" y="2750"/>
                    <a:pt x="28" y="2864"/>
                    <a:pt x="17" y="2983"/>
                  </a:cubicBezTo>
                  <a:cubicBezTo>
                    <a:pt x="1" y="3103"/>
                    <a:pt x="17" y="3227"/>
                    <a:pt x="62" y="3342"/>
                  </a:cubicBezTo>
                  <a:cubicBezTo>
                    <a:pt x="148" y="3552"/>
                    <a:pt x="329" y="3699"/>
                    <a:pt x="523" y="3807"/>
                  </a:cubicBezTo>
                  <a:cubicBezTo>
                    <a:pt x="625" y="3870"/>
                    <a:pt x="733" y="3916"/>
                    <a:pt x="846" y="3961"/>
                  </a:cubicBezTo>
                  <a:cubicBezTo>
                    <a:pt x="909" y="3990"/>
                    <a:pt x="972" y="4011"/>
                    <a:pt x="1034" y="4035"/>
                  </a:cubicBezTo>
                  <a:cubicBezTo>
                    <a:pt x="1011" y="4103"/>
                    <a:pt x="995" y="4171"/>
                    <a:pt x="983" y="4245"/>
                  </a:cubicBezTo>
                  <a:cubicBezTo>
                    <a:pt x="966" y="4336"/>
                    <a:pt x="966" y="4433"/>
                    <a:pt x="983" y="4530"/>
                  </a:cubicBezTo>
                  <a:cubicBezTo>
                    <a:pt x="995" y="4614"/>
                    <a:pt x="1029" y="4706"/>
                    <a:pt x="1068" y="4785"/>
                  </a:cubicBezTo>
                  <a:cubicBezTo>
                    <a:pt x="1108" y="4864"/>
                    <a:pt x="1165" y="4939"/>
                    <a:pt x="1228" y="5000"/>
                  </a:cubicBezTo>
                  <a:cubicBezTo>
                    <a:pt x="1347" y="5131"/>
                    <a:pt x="1512" y="5233"/>
                    <a:pt x="1677" y="5296"/>
                  </a:cubicBezTo>
                  <a:cubicBezTo>
                    <a:pt x="1806" y="5341"/>
                    <a:pt x="1946" y="5364"/>
                    <a:pt x="2082" y="5364"/>
                  </a:cubicBezTo>
                  <a:cubicBezTo>
                    <a:pt x="2119" y="5364"/>
                    <a:pt x="2157" y="5362"/>
                    <a:pt x="2194" y="5359"/>
                  </a:cubicBezTo>
                  <a:cubicBezTo>
                    <a:pt x="2273" y="5353"/>
                    <a:pt x="2353" y="5341"/>
                    <a:pt x="2427" y="5314"/>
                  </a:cubicBezTo>
                  <a:cubicBezTo>
                    <a:pt x="2500" y="5285"/>
                    <a:pt x="2574" y="5251"/>
                    <a:pt x="2637" y="5205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5"/>
                    <a:pt x="3040" y="5280"/>
                    <a:pt x="3182" y="5409"/>
                  </a:cubicBezTo>
                  <a:cubicBezTo>
                    <a:pt x="3261" y="5477"/>
                    <a:pt x="3353" y="5535"/>
                    <a:pt x="3450" y="5569"/>
                  </a:cubicBezTo>
                  <a:cubicBezTo>
                    <a:pt x="3444" y="5723"/>
                    <a:pt x="3426" y="5876"/>
                    <a:pt x="3403" y="6030"/>
                  </a:cubicBezTo>
                  <a:cubicBezTo>
                    <a:pt x="3376" y="6188"/>
                    <a:pt x="3335" y="6347"/>
                    <a:pt x="3290" y="6500"/>
                  </a:cubicBezTo>
                  <a:cubicBezTo>
                    <a:pt x="3274" y="6581"/>
                    <a:pt x="3250" y="6654"/>
                    <a:pt x="3227" y="6728"/>
                  </a:cubicBezTo>
                  <a:cubicBezTo>
                    <a:pt x="3199" y="6814"/>
                    <a:pt x="3171" y="6893"/>
                    <a:pt x="3148" y="6978"/>
                  </a:cubicBezTo>
                  <a:cubicBezTo>
                    <a:pt x="3137" y="7018"/>
                    <a:pt x="3154" y="7063"/>
                    <a:pt x="3188" y="7087"/>
                  </a:cubicBezTo>
                  <a:cubicBezTo>
                    <a:pt x="3205" y="7095"/>
                    <a:pt x="3221" y="7100"/>
                    <a:pt x="3240" y="7100"/>
                  </a:cubicBezTo>
                  <a:cubicBezTo>
                    <a:pt x="3247" y="7100"/>
                    <a:pt x="3254" y="7099"/>
                    <a:pt x="3261" y="7098"/>
                  </a:cubicBezTo>
                  <a:cubicBezTo>
                    <a:pt x="3285" y="7092"/>
                    <a:pt x="3308" y="7080"/>
                    <a:pt x="3319" y="7058"/>
                  </a:cubicBezTo>
                  <a:cubicBezTo>
                    <a:pt x="3342" y="7006"/>
                    <a:pt x="3364" y="6956"/>
                    <a:pt x="3381" y="6904"/>
                  </a:cubicBezTo>
                  <a:cubicBezTo>
                    <a:pt x="3403" y="6841"/>
                    <a:pt x="3426" y="6773"/>
                    <a:pt x="3444" y="6712"/>
                  </a:cubicBezTo>
                  <a:cubicBezTo>
                    <a:pt x="3484" y="6581"/>
                    <a:pt x="3512" y="6455"/>
                    <a:pt x="3534" y="6337"/>
                  </a:cubicBezTo>
                  <a:cubicBezTo>
                    <a:pt x="3557" y="6211"/>
                    <a:pt x="3574" y="6080"/>
                    <a:pt x="3591" y="5949"/>
                  </a:cubicBezTo>
                  <a:cubicBezTo>
                    <a:pt x="3602" y="5847"/>
                    <a:pt x="3602" y="5745"/>
                    <a:pt x="3608" y="5621"/>
                  </a:cubicBezTo>
                  <a:cubicBezTo>
                    <a:pt x="3608" y="5614"/>
                    <a:pt x="3615" y="5614"/>
                    <a:pt x="3615" y="5608"/>
                  </a:cubicBezTo>
                  <a:cubicBezTo>
                    <a:pt x="3649" y="5614"/>
                    <a:pt x="3683" y="5614"/>
                    <a:pt x="3717" y="5614"/>
                  </a:cubicBezTo>
                  <a:cubicBezTo>
                    <a:pt x="3756" y="5614"/>
                    <a:pt x="3801" y="5614"/>
                    <a:pt x="3841" y="5608"/>
                  </a:cubicBezTo>
                  <a:cubicBezTo>
                    <a:pt x="3904" y="5597"/>
                    <a:pt x="3966" y="5587"/>
                    <a:pt x="4035" y="5563"/>
                  </a:cubicBezTo>
                  <a:lnTo>
                    <a:pt x="4035" y="5558"/>
                  </a:lnTo>
                  <a:lnTo>
                    <a:pt x="4040" y="5563"/>
                  </a:lnTo>
                  <a:lnTo>
                    <a:pt x="4040" y="5563"/>
                  </a:lnTo>
                  <a:cubicBezTo>
                    <a:pt x="4040" y="5584"/>
                    <a:pt x="4040" y="5605"/>
                    <a:pt x="4035" y="5626"/>
                  </a:cubicBezTo>
                  <a:lnTo>
                    <a:pt x="4040" y="5626"/>
                  </a:lnTo>
                  <a:lnTo>
                    <a:pt x="4040" y="5642"/>
                  </a:lnTo>
                  <a:cubicBezTo>
                    <a:pt x="4035" y="5711"/>
                    <a:pt x="4029" y="5779"/>
                    <a:pt x="4024" y="5847"/>
                  </a:cubicBezTo>
                  <a:cubicBezTo>
                    <a:pt x="4017" y="5983"/>
                    <a:pt x="4017" y="6109"/>
                    <a:pt x="4024" y="6217"/>
                  </a:cubicBezTo>
                  <a:cubicBezTo>
                    <a:pt x="4029" y="6342"/>
                    <a:pt x="4040" y="6466"/>
                    <a:pt x="4063" y="6586"/>
                  </a:cubicBezTo>
                  <a:cubicBezTo>
                    <a:pt x="4074" y="6654"/>
                    <a:pt x="4092" y="6723"/>
                    <a:pt x="4108" y="6791"/>
                  </a:cubicBezTo>
                  <a:cubicBezTo>
                    <a:pt x="4126" y="6848"/>
                    <a:pt x="4148" y="6898"/>
                    <a:pt x="4171" y="6950"/>
                  </a:cubicBezTo>
                  <a:cubicBezTo>
                    <a:pt x="4185" y="6983"/>
                    <a:pt x="4226" y="7004"/>
                    <a:pt x="4265" y="7004"/>
                  </a:cubicBezTo>
                  <a:cubicBezTo>
                    <a:pt x="4274" y="7004"/>
                    <a:pt x="4282" y="7003"/>
                    <a:pt x="4290" y="7001"/>
                  </a:cubicBezTo>
                  <a:cubicBezTo>
                    <a:pt x="4341" y="6990"/>
                    <a:pt x="4381" y="6933"/>
                    <a:pt x="4365" y="6882"/>
                  </a:cubicBezTo>
                  <a:cubicBezTo>
                    <a:pt x="4347" y="6825"/>
                    <a:pt x="4331" y="6773"/>
                    <a:pt x="4313" y="6723"/>
                  </a:cubicBezTo>
                  <a:cubicBezTo>
                    <a:pt x="4296" y="6660"/>
                    <a:pt x="4279" y="6603"/>
                    <a:pt x="4268" y="6541"/>
                  </a:cubicBezTo>
                  <a:cubicBezTo>
                    <a:pt x="4239" y="6427"/>
                    <a:pt x="4221" y="6313"/>
                    <a:pt x="4211" y="6193"/>
                  </a:cubicBezTo>
                  <a:lnTo>
                    <a:pt x="4211" y="6188"/>
                  </a:lnTo>
                  <a:lnTo>
                    <a:pt x="4211" y="6182"/>
                  </a:lnTo>
                  <a:cubicBezTo>
                    <a:pt x="4200" y="6069"/>
                    <a:pt x="4194" y="5962"/>
                    <a:pt x="4194" y="5852"/>
                  </a:cubicBezTo>
                  <a:cubicBezTo>
                    <a:pt x="4194" y="5734"/>
                    <a:pt x="4194" y="5614"/>
                    <a:pt x="4200" y="5501"/>
                  </a:cubicBezTo>
                  <a:lnTo>
                    <a:pt x="4200" y="5490"/>
                  </a:lnTo>
                  <a:cubicBezTo>
                    <a:pt x="4302" y="5438"/>
                    <a:pt x="4399" y="5364"/>
                    <a:pt x="4478" y="5285"/>
                  </a:cubicBezTo>
                  <a:cubicBezTo>
                    <a:pt x="4596" y="5171"/>
                    <a:pt x="4693" y="5029"/>
                    <a:pt x="4745" y="4871"/>
                  </a:cubicBezTo>
                  <a:cubicBezTo>
                    <a:pt x="4745" y="4876"/>
                    <a:pt x="4745" y="4876"/>
                    <a:pt x="4751" y="4876"/>
                  </a:cubicBezTo>
                  <a:cubicBezTo>
                    <a:pt x="4790" y="4939"/>
                    <a:pt x="4853" y="4989"/>
                    <a:pt x="4916" y="5029"/>
                  </a:cubicBezTo>
                  <a:cubicBezTo>
                    <a:pt x="5047" y="5115"/>
                    <a:pt x="5205" y="5143"/>
                    <a:pt x="5359" y="5149"/>
                  </a:cubicBezTo>
                  <a:cubicBezTo>
                    <a:pt x="5529" y="5149"/>
                    <a:pt x="5694" y="5115"/>
                    <a:pt x="5853" y="5057"/>
                  </a:cubicBezTo>
                  <a:cubicBezTo>
                    <a:pt x="6012" y="5000"/>
                    <a:pt x="6159" y="4921"/>
                    <a:pt x="6285" y="4813"/>
                  </a:cubicBezTo>
                  <a:cubicBezTo>
                    <a:pt x="6348" y="4756"/>
                    <a:pt x="6410" y="4693"/>
                    <a:pt x="6455" y="4620"/>
                  </a:cubicBezTo>
                  <a:cubicBezTo>
                    <a:pt x="6478" y="4586"/>
                    <a:pt x="6495" y="4551"/>
                    <a:pt x="6513" y="4512"/>
                  </a:cubicBezTo>
                  <a:cubicBezTo>
                    <a:pt x="6529" y="4472"/>
                    <a:pt x="6534" y="4427"/>
                    <a:pt x="6547" y="4386"/>
                  </a:cubicBezTo>
                  <a:cubicBezTo>
                    <a:pt x="6558" y="4307"/>
                    <a:pt x="6547" y="4228"/>
                    <a:pt x="6523" y="4155"/>
                  </a:cubicBezTo>
                  <a:cubicBezTo>
                    <a:pt x="6506" y="4114"/>
                    <a:pt x="6489" y="4074"/>
                    <a:pt x="6466" y="4035"/>
                  </a:cubicBezTo>
                  <a:cubicBezTo>
                    <a:pt x="6626" y="4018"/>
                    <a:pt x="6778" y="3990"/>
                    <a:pt x="6927" y="3938"/>
                  </a:cubicBezTo>
                  <a:cubicBezTo>
                    <a:pt x="7029" y="3898"/>
                    <a:pt x="7126" y="3848"/>
                    <a:pt x="7205" y="3773"/>
                  </a:cubicBezTo>
                  <a:cubicBezTo>
                    <a:pt x="7284" y="3699"/>
                    <a:pt x="7342" y="3597"/>
                    <a:pt x="7365" y="3489"/>
                  </a:cubicBezTo>
                  <a:cubicBezTo>
                    <a:pt x="7392" y="3364"/>
                    <a:pt x="7387" y="3234"/>
                    <a:pt x="7358" y="3114"/>
                  </a:cubicBezTo>
                  <a:cubicBezTo>
                    <a:pt x="7336" y="3006"/>
                    <a:pt x="7284" y="2915"/>
                    <a:pt x="7216" y="2830"/>
                  </a:cubicBezTo>
                  <a:cubicBezTo>
                    <a:pt x="7154" y="2757"/>
                    <a:pt x="7074" y="2694"/>
                    <a:pt x="6990" y="2648"/>
                  </a:cubicBezTo>
                  <a:cubicBezTo>
                    <a:pt x="6899" y="2603"/>
                    <a:pt x="6802" y="2569"/>
                    <a:pt x="6699" y="2540"/>
                  </a:cubicBezTo>
                  <a:cubicBezTo>
                    <a:pt x="6552" y="2506"/>
                    <a:pt x="6403" y="2484"/>
                    <a:pt x="6251" y="2472"/>
                  </a:cubicBezTo>
                  <a:cubicBezTo>
                    <a:pt x="6172" y="2461"/>
                    <a:pt x="6086" y="2455"/>
                    <a:pt x="6007" y="2443"/>
                  </a:cubicBezTo>
                  <a:cubicBezTo>
                    <a:pt x="6012" y="2427"/>
                    <a:pt x="6018" y="2404"/>
                    <a:pt x="6023" y="2387"/>
                  </a:cubicBezTo>
                  <a:cubicBezTo>
                    <a:pt x="6057" y="2319"/>
                    <a:pt x="6103" y="2256"/>
                    <a:pt x="6154" y="2199"/>
                  </a:cubicBezTo>
                  <a:cubicBezTo>
                    <a:pt x="6159" y="2194"/>
                    <a:pt x="6159" y="2194"/>
                    <a:pt x="6165" y="2188"/>
                  </a:cubicBezTo>
                  <a:cubicBezTo>
                    <a:pt x="6228" y="2114"/>
                    <a:pt x="6285" y="2041"/>
                    <a:pt x="6335" y="1960"/>
                  </a:cubicBezTo>
                  <a:cubicBezTo>
                    <a:pt x="6358" y="1915"/>
                    <a:pt x="6382" y="1870"/>
                    <a:pt x="6393" y="1818"/>
                  </a:cubicBezTo>
                  <a:cubicBezTo>
                    <a:pt x="6416" y="1761"/>
                    <a:pt x="6416" y="1700"/>
                    <a:pt x="6416" y="1643"/>
                  </a:cubicBezTo>
                  <a:cubicBezTo>
                    <a:pt x="6410" y="1529"/>
                    <a:pt x="6382" y="1415"/>
                    <a:pt x="6319" y="1318"/>
                  </a:cubicBezTo>
                  <a:cubicBezTo>
                    <a:pt x="6256" y="1223"/>
                    <a:pt x="6172" y="1148"/>
                    <a:pt x="6075" y="1092"/>
                  </a:cubicBezTo>
                  <a:cubicBezTo>
                    <a:pt x="5960" y="1029"/>
                    <a:pt x="5831" y="989"/>
                    <a:pt x="5694" y="984"/>
                  </a:cubicBezTo>
                  <a:cubicBezTo>
                    <a:pt x="5681" y="982"/>
                    <a:pt x="5668" y="982"/>
                    <a:pt x="5655" y="982"/>
                  </a:cubicBezTo>
                  <a:cubicBezTo>
                    <a:pt x="5605" y="982"/>
                    <a:pt x="5556" y="990"/>
                    <a:pt x="5506" y="995"/>
                  </a:cubicBezTo>
                  <a:cubicBezTo>
                    <a:pt x="5438" y="1006"/>
                    <a:pt x="5375" y="1029"/>
                    <a:pt x="5312" y="1045"/>
                  </a:cubicBezTo>
                  <a:cubicBezTo>
                    <a:pt x="5251" y="1068"/>
                    <a:pt x="5194" y="1086"/>
                    <a:pt x="5137" y="1108"/>
                  </a:cubicBezTo>
                  <a:cubicBezTo>
                    <a:pt x="5068" y="1131"/>
                    <a:pt x="5000" y="1154"/>
                    <a:pt x="4932" y="1176"/>
                  </a:cubicBezTo>
                  <a:cubicBezTo>
                    <a:pt x="4903" y="1182"/>
                    <a:pt x="4876" y="1194"/>
                    <a:pt x="4842" y="1210"/>
                  </a:cubicBezTo>
                  <a:cubicBezTo>
                    <a:pt x="4830" y="1188"/>
                    <a:pt x="4819" y="1165"/>
                    <a:pt x="4808" y="1142"/>
                  </a:cubicBezTo>
                  <a:cubicBezTo>
                    <a:pt x="4767" y="1018"/>
                    <a:pt x="4762" y="887"/>
                    <a:pt x="4745" y="756"/>
                  </a:cubicBezTo>
                  <a:cubicBezTo>
                    <a:pt x="4733" y="688"/>
                    <a:pt x="4722" y="625"/>
                    <a:pt x="4699" y="557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0"/>
                    <a:pt x="4609" y="376"/>
                    <a:pt x="4580" y="342"/>
                  </a:cubicBezTo>
                  <a:cubicBezTo>
                    <a:pt x="4541" y="284"/>
                    <a:pt x="4489" y="234"/>
                    <a:pt x="4438" y="187"/>
                  </a:cubicBezTo>
                  <a:cubicBezTo>
                    <a:pt x="4381" y="142"/>
                    <a:pt x="4324" y="103"/>
                    <a:pt x="4256" y="74"/>
                  </a:cubicBezTo>
                  <a:cubicBezTo>
                    <a:pt x="4200" y="46"/>
                    <a:pt x="4137" y="22"/>
                    <a:pt x="4074" y="11"/>
                  </a:cubicBezTo>
                  <a:cubicBezTo>
                    <a:pt x="4024" y="1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2"/>
            <p:cNvSpPr/>
            <p:nvPr/>
          </p:nvSpPr>
          <p:spPr>
            <a:xfrm flipH="1">
              <a:off x="1272359" y="3625471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0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0" y="1501"/>
                    <a:pt x="0" y="1501"/>
                  </a:cubicBezTo>
                  <a:close/>
                  <a:moveTo>
                    <a:pt x="779" y="1"/>
                  </a:moveTo>
                  <a:cubicBezTo>
                    <a:pt x="711" y="24"/>
                    <a:pt x="642" y="40"/>
                    <a:pt x="585" y="46"/>
                  </a:cubicBezTo>
                  <a:cubicBezTo>
                    <a:pt x="546" y="51"/>
                    <a:pt x="501" y="58"/>
                    <a:pt x="461" y="58"/>
                  </a:cubicBezTo>
                  <a:cubicBezTo>
                    <a:pt x="427" y="58"/>
                    <a:pt x="393" y="51"/>
                    <a:pt x="352" y="51"/>
                  </a:cubicBezTo>
                  <a:cubicBezTo>
                    <a:pt x="346" y="177"/>
                    <a:pt x="346" y="284"/>
                    <a:pt x="335" y="392"/>
                  </a:cubicBezTo>
                  <a:cubicBezTo>
                    <a:pt x="318" y="518"/>
                    <a:pt x="301" y="649"/>
                    <a:pt x="278" y="774"/>
                  </a:cubicBezTo>
                  <a:cubicBezTo>
                    <a:pt x="256" y="898"/>
                    <a:pt x="228" y="1024"/>
                    <a:pt x="188" y="1149"/>
                  </a:cubicBezTo>
                  <a:cubicBezTo>
                    <a:pt x="171" y="1217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38" y="1509"/>
                    <a:pt x="256" y="1513"/>
                    <a:pt x="359" y="1513"/>
                  </a:cubicBezTo>
                  <a:cubicBezTo>
                    <a:pt x="887" y="1513"/>
                    <a:pt x="994" y="1422"/>
                    <a:pt x="994" y="1422"/>
                  </a:cubicBezTo>
                  <a:cubicBezTo>
                    <a:pt x="972" y="1347"/>
                    <a:pt x="818" y="1081"/>
                    <a:pt x="807" y="1006"/>
                  </a:cubicBezTo>
                  <a:cubicBezTo>
                    <a:pt x="784" y="882"/>
                    <a:pt x="773" y="751"/>
                    <a:pt x="768" y="614"/>
                  </a:cubicBezTo>
                  <a:cubicBezTo>
                    <a:pt x="761" y="507"/>
                    <a:pt x="761" y="376"/>
                    <a:pt x="768" y="229"/>
                  </a:cubicBezTo>
                  <a:cubicBezTo>
                    <a:pt x="773" y="160"/>
                    <a:pt x="779" y="85"/>
                    <a:pt x="779" y="17"/>
                  </a:cubicBezTo>
                  <a:lnTo>
                    <a:pt x="784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2"/>
            <p:cNvSpPr/>
            <p:nvPr/>
          </p:nvSpPr>
          <p:spPr>
            <a:xfrm flipH="1">
              <a:off x="1186092" y="3466825"/>
              <a:ext cx="205987" cy="156351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716" y="1"/>
                  </a:moveTo>
                  <a:cubicBezTo>
                    <a:pt x="3693" y="1"/>
                    <a:pt x="3671" y="6"/>
                    <a:pt x="3648" y="6"/>
                  </a:cubicBezTo>
                  <a:cubicBezTo>
                    <a:pt x="3562" y="17"/>
                    <a:pt x="3483" y="35"/>
                    <a:pt x="3399" y="69"/>
                  </a:cubicBezTo>
                  <a:cubicBezTo>
                    <a:pt x="3324" y="97"/>
                    <a:pt x="3250" y="131"/>
                    <a:pt x="3187" y="182"/>
                  </a:cubicBezTo>
                  <a:cubicBezTo>
                    <a:pt x="3126" y="221"/>
                    <a:pt x="3069" y="279"/>
                    <a:pt x="3011" y="341"/>
                  </a:cubicBezTo>
                  <a:cubicBezTo>
                    <a:pt x="2955" y="410"/>
                    <a:pt x="2909" y="489"/>
                    <a:pt x="2864" y="580"/>
                  </a:cubicBezTo>
                  <a:cubicBezTo>
                    <a:pt x="2807" y="699"/>
                    <a:pt x="2767" y="830"/>
                    <a:pt x="2739" y="977"/>
                  </a:cubicBezTo>
                  <a:cubicBezTo>
                    <a:pt x="2739" y="1000"/>
                    <a:pt x="2717" y="1011"/>
                    <a:pt x="2694" y="1018"/>
                  </a:cubicBezTo>
                  <a:lnTo>
                    <a:pt x="2683" y="1018"/>
                  </a:lnTo>
                  <a:cubicBezTo>
                    <a:pt x="2665" y="1018"/>
                    <a:pt x="2649" y="1011"/>
                    <a:pt x="2636" y="1000"/>
                  </a:cubicBezTo>
                  <a:cubicBezTo>
                    <a:pt x="2539" y="882"/>
                    <a:pt x="2444" y="785"/>
                    <a:pt x="2353" y="704"/>
                  </a:cubicBezTo>
                  <a:lnTo>
                    <a:pt x="2353" y="727"/>
                  </a:lnTo>
                  <a:cubicBezTo>
                    <a:pt x="2295" y="665"/>
                    <a:pt x="2222" y="614"/>
                    <a:pt x="2137" y="568"/>
                  </a:cubicBezTo>
                  <a:cubicBezTo>
                    <a:pt x="2085" y="546"/>
                    <a:pt x="2035" y="528"/>
                    <a:pt x="1978" y="517"/>
                  </a:cubicBezTo>
                  <a:cubicBezTo>
                    <a:pt x="1943" y="512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7"/>
                    <a:pt x="1733" y="528"/>
                    <a:pt x="1682" y="546"/>
                  </a:cubicBezTo>
                  <a:cubicBezTo>
                    <a:pt x="1613" y="575"/>
                    <a:pt x="1558" y="602"/>
                    <a:pt x="1489" y="648"/>
                  </a:cubicBezTo>
                  <a:cubicBezTo>
                    <a:pt x="1421" y="699"/>
                    <a:pt x="1364" y="751"/>
                    <a:pt x="1312" y="813"/>
                  </a:cubicBezTo>
                  <a:cubicBezTo>
                    <a:pt x="1251" y="882"/>
                    <a:pt x="1210" y="955"/>
                    <a:pt x="1170" y="1029"/>
                  </a:cubicBezTo>
                  <a:cubicBezTo>
                    <a:pt x="1125" y="1126"/>
                    <a:pt x="1097" y="1228"/>
                    <a:pt x="1073" y="1341"/>
                  </a:cubicBezTo>
                  <a:cubicBezTo>
                    <a:pt x="1057" y="1449"/>
                    <a:pt x="1052" y="1563"/>
                    <a:pt x="1062" y="1677"/>
                  </a:cubicBezTo>
                  <a:cubicBezTo>
                    <a:pt x="1073" y="1795"/>
                    <a:pt x="1102" y="1910"/>
                    <a:pt x="1142" y="2018"/>
                  </a:cubicBezTo>
                  <a:cubicBezTo>
                    <a:pt x="1165" y="2091"/>
                    <a:pt x="1193" y="2143"/>
                    <a:pt x="1222" y="2188"/>
                  </a:cubicBezTo>
                  <a:cubicBezTo>
                    <a:pt x="1244" y="2222"/>
                    <a:pt x="1227" y="2262"/>
                    <a:pt x="1204" y="2279"/>
                  </a:cubicBezTo>
                  <a:cubicBezTo>
                    <a:pt x="1193" y="2296"/>
                    <a:pt x="1176" y="2301"/>
                    <a:pt x="1154" y="2301"/>
                  </a:cubicBezTo>
                  <a:cubicBezTo>
                    <a:pt x="1148" y="2301"/>
                    <a:pt x="1142" y="2301"/>
                    <a:pt x="1131" y="2296"/>
                  </a:cubicBezTo>
                  <a:cubicBezTo>
                    <a:pt x="1091" y="2285"/>
                    <a:pt x="1052" y="2273"/>
                    <a:pt x="1005" y="2267"/>
                  </a:cubicBezTo>
                  <a:cubicBezTo>
                    <a:pt x="932" y="2256"/>
                    <a:pt x="876" y="2251"/>
                    <a:pt x="813" y="2251"/>
                  </a:cubicBezTo>
                  <a:cubicBezTo>
                    <a:pt x="779" y="2251"/>
                    <a:pt x="745" y="2251"/>
                    <a:pt x="705" y="2256"/>
                  </a:cubicBezTo>
                  <a:cubicBezTo>
                    <a:pt x="608" y="2267"/>
                    <a:pt x="517" y="2290"/>
                    <a:pt x="432" y="2319"/>
                  </a:cubicBezTo>
                  <a:cubicBezTo>
                    <a:pt x="364" y="2341"/>
                    <a:pt x="307" y="2375"/>
                    <a:pt x="250" y="2416"/>
                  </a:cubicBezTo>
                  <a:cubicBezTo>
                    <a:pt x="205" y="2443"/>
                    <a:pt x="165" y="2477"/>
                    <a:pt x="131" y="2523"/>
                  </a:cubicBezTo>
                  <a:cubicBezTo>
                    <a:pt x="97" y="2563"/>
                    <a:pt x="74" y="2603"/>
                    <a:pt x="51" y="2648"/>
                  </a:cubicBezTo>
                  <a:cubicBezTo>
                    <a:pt x="34" y="2682"/>
                    <a:pt x="23" y="2728"/>
                    <a:pt x="11" y="2778"/>
                  </a:cubicBezTo>
                  <a:cubicBezTo>
                    <a:pt x="0" y="2836"/>
                    <a:pt x="0" y="2893"/>
                    <a:pt x="0" y="2954"/>
                  </a:cubicBezTo>
                  <a:cubicBezTo>
                    <a:pt x="6" y="3006"/>
                    <a:pt x="16" y="3046"/>
                    <a:pt x="34" y="3085"/>
                  </a:cubicBezTo>
                  <a:cubicBezTo>
                    <a:pt x="51" y="3125"/>
                    <a:pt x="74" y="3171"/>
                    <a:pt x="102" y="3211"/>
                  </a:cubicBezTo>
                  <a:cubicBezTo>
                    <a:pt x="136" y="3256"/>
                    <a:pt x="171" y="3302"/>
                    <a:pt x="221" y="3342"/>
                  </a:cubicBezTo>
                  <a:cubicBezTo>
                    <a:pt x="307" y="3415"/>
                    <a:pt x="415" y="3478"/>
                    <a:pt x="551" y="3541"/>
                  </a:cubicBezTo>
                  <a:lnTo>
                    <a:pt x="535" y="3523"/>
                  </a:lnTo>
                  <a:lnTo>
                    <a:pt x="535" y="3523"/>
                  </a:lnTo>
                  <a:cubicBezTo>
                    <a:pt x="596" y="3563"/>
                    <a:pt x="677" y="3597"/>
                    <a:pt x="784" y="3636"/>
                  </a:cubicBezTo>
                  <a:cubicBezTo>
                    <a:pt x="869" y="3665"/>
                    <a:pt x="949" y="3694"/>
                    <a:pt x="1028" y="3717"/>
                  </a:cubicBezTo>
                  <a:cubicBezTo>
                    <a:pt x="1052" y="3722"/>
                    <a:pt x="1080" y="3745"/>
                    <a:pt x="1091" y="3767"/>
                  </a:cubicBezTo>
                  <a:cubicBezTo>
                    <a:pt x="1102" y="3796"/>
                    <a:pt x="1102" y="3819"/>
                    <a:pt x="1097" y="3841"/>
                  </a:cubicBezTo>
                  <a:cubicBezTo>
                    <a:pt x="1057" y="3932"/>
                    <a:pt x="1028" y="4011"/>
                    <a:pt x="1012" y="4086"/>
                  </a:cubicBezTo>
                  <a:cubicBezTo>
                    <a:pt x="1005" y="4155"/>
                    <a:pt x="1000" y="4223"/>
                    <a:pt x="1005" y="4279"/>
                  </a:cubicBezTo>
                  <a:cubicBezTo>
                    <a:pt x="1017" y="4341"/>
                    <a:pt x="1028" y="4399"/>
                    <a:pt x="1046" y="4449"/>
                  </a:cubicBezTo>
                  <a:cubicBezTo>
                    <a:pt x="1073" y="4506"/>
                    <a:pt x="1102" y="4557"/>
                    <a:pt x="1136" y="4609"/>
                  </a:cubicBezTo>
                  <a:cubicBezTo>
                    <a:pt x="1176" y="4666"/>
                    <a:pt x="1227" y="4722"/>
                    <a:pt x="1290" y="4779"/>
                  </a:cubicBezTo>
                  <a:cubicBezTo>
                    <a:pt x="1364" y="4836"/>
                    <a:pt x="1443" y="4887"/>
                    <a:pt x="1523" y="4926"/>
                  </a:cubicBezTo>
                  <a:cubicBezTo>
                    <a:pt x="1619" y="4966"/>
                    <a:pt x="1721" y="5000"/>
                    <a:pt x="1823" y="5018"/>
                  </a:cubicBezTo>
                  <a:cubicBezTo>
                    <a:pt x="1881" y="5029"/>
                    <a:pt x="1933" y="5034"/>
                    <a:pt x="1978" y="5034"/>
                  </a:cubicBezTo>
                  <a:cubicBezTo>
                    <a:pt x="2001" y="5034"/>
                    <a:pt x="2023" y="5029"/>
                    <a:pt x="2046" y="5029"/>
                  </a:cubicBezTo>
                  <a:cubicBezTo>
                    <a:pt x="2119" y="5023"/>
                    <a:pt x="2188" y="5007"/>
                    <a:pt x="2256" y="4978"/>
                  </a:cubicBezTo>
                  <a:cubicBezTo>
                    <a:pt x="2301" y="4960"/>
                    <a:pt x="2347" y="4939"/>
                    <a:pt x="2392" y="4910"/>
                  </a:cubicBezTo>
                  <a:cubicBezTo>
                    <a:pt x="2432" y="4876"/>
                    <a:pt x="2478" y="4842"/>
                    <a:pt x="2518" y="4790"/>
                  </a:cubicBezTo>
                  <a:cubicBezTo>
                    <a:pt x="2552" y="4745"/>
                    <a:pt x="2586" y="4700"/>
                    <a:pt x="2608" y="4648"/>
                  </a:cubicBezTo>
                  <a:lnTo>
                    <a:pt x="2608" y="4648"/>
                  </a:lnTo>
                  <a:lnTo>
                    <a:pt x="2591" y="4654"/>
                  </a:lnTo>
                  <a:cubicBezTo>
                    <a:pt x="2608" y="4648"/>
                    <a:pt x="2620" y="4625"/>
                    <a:pt x="2625" y="4614"/>
                  </a:cubicBezTo>
                  <a:cubicBezTo>
                    <a:pt x="2636" y="4585"/>
                    <a:pt x="2654" y="4575"/>
                    <a:pt x="2676" y="4575"/>
                  </a:cubicBezTo>
                  <a:cubicBezTo>
                    <a:pt x="2699" y="4575"/>
                    <a:pt x="2722" y="4585"/>
                    <a:pt x="2728" y="4603"/>
                  </a:cubicBezTo>
                  <a:cubicBezTo>
                    <a:pt x="2801" y="4761"/>
                    <a:pt x="2864" y="4876"/>
                    <a:pt x="2938" y="4978"/>
                  </a:cubicBezTo>
                  <a:cubicBezTo>
                    <a:pt x="2983" y="5052"/>
                    <a:pt x="3040" y="5109"/>
                    <a:pt x="3097" y="5160"/>
                  </a:cubicBezTo>
                  <a:cubicBezTo>
                    <a:pt x="3142" y="5194"/>
                    <a:pt x="3187" y="5222"/>
                    <a:pt x="3239" y="5251"/>
                  </a:cubicBezTo>
                  <a:cubicBezTo>
                    <a:pt x="3284" y="5273"/>
                    <a:pt x="3341" y="5291"/>
                    <a:pt x="3404" y="5301"/>
                  </a:cubicBezTo>
                  <a:cubicBezTo>
                    <a:pt x="3449" y="5307"/>
                    <a:pt x="3494" y="5314"/>
                    <a:pt x="3528" y="5314"/>
                  </a:cubicBezTo>
                  <a:lnTo>
                    <a:pt x="3591" y="5314"/>
                  </a:lnTo>
                  <a:cubicBezTo>
                    <a:pt x="3665" y="5301"/>
                    <a:pt x="3740" y="5285"/>
                    <a:pt x="3808" y="5256"/>
                  </a:cubicBezTo>
                  <a:cubicBezTo>
                    <a:pt x="3830" y="5251"/>
                    <a:pt x="3853" y="5239"/>
                    <a:pt x="3876" y="5228"/>
                  </a:cubicBezTo>
                  <a:cubicBezTo>
                    <a:pt x="3887" y="5205"/>
                    <a:pt x="3910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3"/>
                    <a:pt x="4199" y="5000"/>
                    <a:pt x="4256" y="4932"/>
                  </a:cubicBezTo>
                  <a:cubicBezTo>
                    <a:pt x="4307" y="4870"/>
                    <a:pt x="4346" y="4808"/>
                    <a:pt x="4375" y="4750"/>
                  </a:cubicBezTo>
                  <a:cubicBezTo>
                    <a:pt x="4404" y="4688"/>
                    <a:pt x="4421" y="4632"/>
                    <a:pt x="4438" y="4564"/>
                  </a:cubicBezTo>
                  <a:cubicBezTo>
                    <a:pt x="4443" y="4530"/>
                    <a:pt x="4443" y="4495"/>
                    <a:pt x="4443" y="4461"/>
                  </a:cubicBezTo>
                  <a:cubicBezTo>
                    <a:pt x="4443" y="4438"/>
                    <a:pt x="4461" y="4410"/>
                    <a:pt x="4483" y="4399"/>
                  </a:cubicBezTo>
                  <a:cubicBezTo>
                    <a:pt x="4500" y="4386"/>
                    <a:pt x="4511" y="4381"/>
                    <a:pt x="4524" y="4381"/>
                  </a:cubicBezTo>
                  <a:cubicBezTo>
                    <a:pt x="4529" y="4375"/>
                    <a:pt x="4535" y="4375"/>
                    <a:pt x="4540" y="4375"/>
                  </a:cubicBezTo>
                  <a:cubicBezTo>
                    <a:pt x="4574" y="4375"/>
                    <a:pt x="4608" y="4404"/>
                    <a:pt x="4619" y="4438"/>
                  </a:cubicBezTo>
                  <a:cubicBezTo>
                    <a:pt x="4626" y="4461"/>
                    <a:pt x="4631" y="4478"/>
                    <a:pt x="4637" y="4501"/>
                  </a:cubicBezTo>
                  <a:cubicBezTo>
                    <a:pt x="4653" y="4546"/>
                    <a:pt x="4676" y="4585"/>
                    <a:pt x="4700" y="4620"/>
                  </a:cubicBezTo>
                  <a:cubicBezTo>
                    <a:pt x="4721" y="4648"/>
                    <a:pt x="4750" y="4677"/>
                    <a:pt x="4779" y="4705"/>
                  </a:cubicBezTo>
                  <a:cubicBezTo>
                    <a:pt x="4813" y="4734"/>
                    <a:pt x="4847" y="4756"/>
                    <a:pt x="4886" y="4774"/>
                  </a:cubicBezTo>
                  <a:cubicBezTo>
                    <a:pt x="4926" y="4790"/>
                    <a:pt x="4972" y="4808"/>
                    <a:pt x="5035" y="4819"/>
                  </a:cubicBezTo>
                  <a:cubicBezTo>
                    <a:pt x="5091" y="4830"/>
                    <a:pt x="5143" y="4836"/>
                    <a:pt x="5193" y="4836"/>
                  </a:cubicBezTo>
                  <a:cubicBezTo>
                    <a:pt x="5222" y="4836"/>
                    <a:pt x="5251" y="4836"/>
                    <a:pt x="5279" y="4830"/>
                  </a:cubicBezTo>
                  <a:lnTo>
                    <a:pt x="5296" y="4830"/>
                  </a:lnTo>
                  <a:cubicBezTo>
                    <a:pt x="5403" y="4819"/>
                    <a:pt x="5518" y="4790"/>
                    <a:pt x="5620" y="4750"/>
                  </a:cubicBezTo>
                  <a:cubicBezTo>
                    <a:pt x="5722" y="4711"/>
                    <a:pt x="5819" y="4659"/>
                    <a:pt x="5904" y="4598"/>
                  </a:cubicBezTo>
                  <a:cubicBezTo>
                    <a:pt x="5972" y="4551"/>
                    <a:pt x="6029" y="4501"/>
                    <a:pt x="6074" y="4449"/>
                  </a:cubicBezTo>
                  <a:cubicBezTo>
                    <a:pt x="6108" y="4410"/>
                    <a:pt x="6137" y="4365"/>
                    <a:pt x="6153" y="4325"/>
                  </a:cubicBezTo>
                  <a:cubicBezTo>
                    <a:pt x="6171" y="4291"/>
                    <a:pt x="6182" y="4257"/>
                    <a:pt x="6194" y="4223"/>
                  </a:cubicBezTo>
                  <a:cubicBezTo>
                    <a:pt x="6194" y="4194"/>
                    <a:pt x="6200" y="4160"/>
                    <a:pt x="6194" y="4137"/>
                  </a:cubicBezTo>
                  <a:cubicBezTo>
                    <a:pt x="6187" y="4097"/>
                    <a:pt x="6182" y="4069"/>
                    <a:pt x="6177" y="4045"/>
                  </a:cubicBezTo>
                  <a:cubicBezTo>
                    <a:pt x="6166" y="4018"/>
                    <a:pt x="6148" y="3989"/>
                    <a:pt x="6132" y="3961"/>
                  </a:cubicBezTo>
                  <a:cubicBezTo>
                    <a:pt x="6103" y="3921"/>
                    <a:pt x="6069" y="3887"/>
                    <a:pt x="6040" y="3859"/>
                  </a:cubicBezTo>
                  <a:cubicBezTo>
                    <a:pt x="6017" y="3835"/>
                    <a:pt x="6012" y="3801"/>
                    <a:pt x="6017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37" y="3699"/>
                    <a:pt x="6194" y="3688"/>
                    <a:pt x="6245" y="3683"/>
                  </a:cubicBezTo>
                  <a:cubicBezTo>
                    <a:pt x="6392" y="3654"/>
                    <a:pt x="6541" y="3631"/>
                    <a:pt x="6672" y="3586"/>
                  </a:cubicBezTo>
                  <a:cubicBezTo>
                    <a:pt x="6733" y="3563"/>
                    <a:pt x="6785" y="3534"/>
                    <a:pt x="6835" y="3500"/>
                  </a:cubicBezTo>
                  <a:cubicBezTo>
                    <a:pt x="6864" y="3484"/>
                    <a:pt x="6887" y="3455"/>
                    <a:pt x="6916" y="3432"/>
                  </a:cubicBezTo>
                  <a:cubicBezTo>
                    <a:pt x="6932" y="3404"/>
                    <a:pt x="6950" y="3376"/>
                    <a:pt x="6961" y="3353"/>
                  </a:cubicBezTo>
                  <a:cubicBezTo>
                    <a:pt x="6972" y="3324"/>
                    <a:pt x="6984" y="3290"/>
                    <a:pt x="6995" y="3250"/>
                  </a:cubicBezTo>
                  <a:cubicBezTo>
                    <a:pt x="7000" y="3200"/>
                    <a:pt x="7000" y="3148"/>
                    <a:pt x="7000" y="3091"/>
                  </a:cubicBezTo>
                  <a:cubicBezTo>
                    <a:pt x="6989" y="3023"/>
                    <a:pt x="6978" y="2972"/>
                    <a:pt x="6961" y="2920"/>
                  </a:cubicBezTo>
                  <a:cubicBezTo>
                    <a:pt x="6944" y="2881"/>
                    <a:pt x="6927" y="2847"/>
                    <a:pt x="6903" y="2813"/>
                  </a:cubicBezTo>
                  <a:cubicBezTo>
                    <a:pt x="6882" y="2784"/>
                    <a:pt x="6853" y="2750"/>
                    <a:pt x="6819" y="2723"/>
                  </a:cubicBezTo>
                  <a:cubicBezTo>
                    <a:pt x="6774" y="2688"/>
                    <a:pt x="6728" y="2660"/>
                    <a:pt x="6665" y="2631"/>
                  </a:cubicBezTo>
                  <a:cubicBezTo>
                    <a:pt x="6569" y="2586"/>
                    <a:pt x="6455" y="2552"/>
                    <a:pt x="6302" y="2523"/>
                  </a:cubicBezTo>
                  <a:cubicBezTo>
                    <a:pt x="6187" y="2506"/>
                    <a:pt x="6069" y="2495"/>
                    <a:pt x="5961" y="2484"/>
                  </a:cubicBezTo>
                  <a:lnTo>
                    <a:pt x="5938" y="2477"/>
                  </a:lnTo>
                  <a:lnTo>
                    <a:pt x="5922" y="2477"/>
                  </a:lnTo>
                  <a:cubicBezTo>
                    <a:pt x="5836" y="2466"/>
                    <a:pt x="5751" y="2461"/>
                    <a:pt x="5665" y="2450"/>
                  </a:cubicBezTo>
                  <a:cubicBezTo>
                    <a:pt x="5649" y="2450"/>
                    <a:pt x="5631" y="2443"/>
                    <a:pt x="5615" y="2432"/>
                  </a:cubicBezTo>
                  <a:cubicBezTo>
                    <a:pt x="5602" y="2427"/>
                    <a:pt x="5592" y="2416"/>
                    <a:pt x="5586" y="2398"/>
                  </a:cubicBezTo>
                  <a:cubicBezTo>
                    <a:pt x="5568" y="2369"/>
                    <a:pt x="5574" y="2335"/>
                    <a:pt x="5592" y="2307"/>
                  </a:cubicBezTo>
                  <a:lnTo>
                    <a:pt x="5608" y="2285"/>
                  </a:lnTo>
                  <a:cubicBezTo>
                    <a:pt x="5620" y="2262"/>
                    <a:pt x="5631" y="2251"/>
                    <a:pt x="5637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20"/>
                    <a:pt x="5694" y="2091"/>
                  </a:cubicBezTo>
                  <a:cubicBezTo>
                    <a:pt x="5722" y="2046"/>
                    <a:pt x="5751" y="2000"/>
                    <a:pt x="5796" y="1949"/>
                  </a:cubicBezTo>
                  <a:lnTo>
                    <a:pt x="5836" y="1904"/>
                  </a:lnTo>
                  <a:cubicBezTo>
                    <a:pt x="5898" y="1824"/>
                    <a:pt x="5961" y="1745"/>
                    <a:pt x="6006" y="1659"/>
                  </a:cubicBezTo>
                  <a:cubicBezTo>
                    <a:pt x="6017" y="1632"/>
                    <a:pt x="6029" y="1603"/>
                    <a:pt x="6035" y="1569"/>
                  </a:cubicBezTo>
                  <a:cubicBezTo>
                    <a:pt x="6040" y="1529"/>
                    <a:pt x="6040" y="1495"/>
                    <a:pt x="6040" y="1449"/>
                  </a:cubicBezTo>
                  <a:cubicBezTo>
                    <a:pt x="6029" y="1409"/>
                    <a:pt x="6024" y="1375"/>
                    <a:pt x="6012" y="1336"/>
                  </a:cubicBezTo>
                  <a:cubicBezTo>
                    <a:pt x="5995" y="1302"/>
                    <a:pt x="5977" y="1267"/>
                    <a:pt x="5961" y="1239"/>
                  </a:cubicBezTo>
                  <a:cubicBezTo>
                    <a:pt x="5938" y="1210"/>
                    <a:pt x="5915" y="1182"/>
                    <a:pt x="5881" y="1160"/>
                  </a:cubicBezTo>
                  <a:cubicBezTo>
                    <a:pt x="5841" y="1126"/>
                    <a:pt x="5802" y="1102"/>
                    <a:pt x="5757" y="1079"/>
                  </a:cubicBezTo>
                  <a:cubicBezTo>
                    <a:pt x="5705" y="1057"/>
                    <a:pt x="5649" y="1040"/>
                    <a:pt x="5592" y="1023"/>
                  </a:cubicBezTo>
                  <a:cubicBezTo>
                    <a:pt x="5546" y="1018"/>
                    <a:pt x="5506" y="1018"/>
                    <a:pt x="5478" y="1018"/>
                  </a:cubicBezTo>
                  <a:lnTo>
                    <a:pt x="5421" y="1018"/>
                  </a:lnTo>
                  <a:cubicBezTo>
                    <a:pt x="5296" y="1034"/>
                    <a:pt x="5188" y="1068"/>
                    <a:pt x="5103" y="1102"/>
                  </a:cubicBezTo>
                  <a:lnTo>
                    <a:pt x="5051" y="1120"/>
                  </a:lnTo>
                  <a:cubicBezTo>
                    <a:pt x="5012" y="1137"/>
                    <a:pt x="4967" y="1147"/>
                    <a:pt x="4926" y="1165"/>
                  </a:cubicBezTo>
                  <a:cubicBezTo>
                    <a:pt x="4904" y="1171"/>
                    <a:pt x="4876" y="1182"/>
                    <a:pt x="4852" y="1188"/>
                  </a:cubicBezTo>
                  <a:cubicBezTo>
                    <a:pt x="4831" y="1194"/>
                    <a:pt x="4802" y="1205"/>
                    <a:pt x="4779" y="1210"/>
                  </a:cubicBezTo>
                  <a:cubicBezTo>
                    <a:pt x="4756" y="1216"/>
                    <a:pt x="4739" y="1228"/>
                    <a:pt x="4716" y="1239"/>
                  </a:cubicBezTo>
                  <a:lnTo>
                    <a:pt x="4705" y="1250"/>
                  </a:lnTo>
                  <a:cubicBezTo>
                    <a:pt x="4694" y="1262"/>
                    <a:pt x="4682" y="1267"/>
                    <a:pt x="4676" y="1273"/>
                  </a:cubicBezTo>
                  <a:cubicBezTo>
                    <a:pt x="4660" y="1284"/>
                    <a:pt x="4642" y="1284"/>
                    <a:pt x="4626" y="1284"/>
                  </a:cubicBezTo>
                  <a:cubicBezTo>
                    <a:pt x="4597" y="1284"/>
                    <a:pt x="4569" y="1273"/>
                    <a:pt x="4551" y="1257"/>
                  </a:cubicBezTo>
                  <a:cubicBezTo>
                    <a:pt x="4540" y="1239"/>
                    <a:pt x="4529" y="1222"/>
                    <a:pt x="4524" y="1210"/>
                  </a:cubicBezTo>
                  <a:lnTo>
                    <a:pt x="4517" y="1194"/>
                  </a:lnTo>
                  <a:cubicBezTo>
                    <a:pt x="4506" y="1176"/>
                    <a:pt x="4500" y="1165"/>
                    <a:pt x="4490" y="1147"/>
                  </a:cubicBezTo>
                  <a:lnTo>
                    <a:pt x="4483" y="1137"/>
                  </a:lnTo>
                  <a:cubicBezTo>
                    <a:pt x="4466" y="1108"/>
                    <a:pt x="4461" y="1092"/>
                    <a:pt x="4455" y="1074"/>
                  </a:cubicBezTo>
                  <a:cubicBezTo>
                    <a:pt x="4432" y="1011"/>
                    <a:pt x="4415" y="966"/>
                    <a:pt x="4409" y="921"/>
                  </a:cubicBezTo>
                  <a:cubicBezTo>
                    <a:pt x="4398" y="864"/>
                    <a:pt x="4393" y="807"/>
                    <a:pt x="4387" y="756"/>
                  </a:cubicBezTo>
                  <a:cubicBezTo>
                    <a:pt x="4375" y="643"/>
                    <a:pt x="4359" y="528"/>
                    <a:pt x="4325" y="421"/>
                  </a:cubicBezTo>
                  <a:cubicBezTo>
                    <a:pt x="4307" y="381"/>
                    <a:pt x="4290" y="347"/>
                    <a:pt x="4262" y="307"/>
                  </a:cubicBezTo>
                  <a:cubicBezTo>
                    <a:pt x="4222" y="250"/>
                    <a:pt x="4176" y="200"/>
                    <a:pt x="4120" y="148"/>
                  </a:cubicBezTo>
                  <a:cubicBezTo>
                    <a:pt x="4074" y="114"/>
                    <a:pt x="4023" y="80"/>
                    <a:pt x="3978" y="56"/>
                  </a:cubicBezTo>
                  <a:cubicBezTo>
                    <a:pt x="3932" y="40"/>
                    <a:pt x="3887" y="22"/>
                    <a:pt x="3835" y="11"/>
                  </a:cubicBezTo>
                  <a:cubicBezTo>
                    <a:pt x="3795" y="6"/>
                    <a:pt x="3756" y="1"/>
                    <a:pt x="3716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2"/>
            <p:cNvSpPr/>
            <p:nvPr/>
          </p:nvSpPr>
          <p:spPr>
            <a:xfrm flipH="1">
              <a:off x="1274683" y="3668280"/>
              <a:ext cx="13417" cy="2060"/>
            </a:xfrm>
            <a:custGeom>
              <a:avLst/>
              <a:gdLst/>
              <a:ahLst/>
              <a:cxnLst/>
              <a:rect l="l" t="t" r="r" b="b"/>
              <a:pathLst>
                <a:path w="456" h="70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81" y="23"/>
                    <a:pt x="245" y="51"/>
                    <a:pt x="1" y="57"/>
                  </a:cubicBezTo>
                  <a:cubicBezTo>
                    <a:pt x="41" y="62"/>
                    <a:pt x="75" y="69"/>
                    <a:pt x="114" y="69"/>
                  </a:cubicBezTo>
                  <a:cubicBezTo>
                    <a:pt x="143" y="69"/>
                    <a:pt x="177" y="62"/>
                    <a:pt x="206" y="62"/>
                  </a:cubicBezTo>
                  <a:cubicBezTo>
                    <a:pt x="274" y="57"/>
                    <a:pt x="347" y="40"/>
                    <a:pt x="416" y="17"/>
                  </a:cubicBezTo>
                  <a:cubicBezTo>
                    <a:pt x="426" y="17"/>
                    <a:pt x="444" y="12"/>
                    <a:pt x="455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2"/>
            <p:cNvSpPr/>
            <p:nvPr/>
          </p:nvSpPr>
          <p:spPr>
            <a:xfrm flipH="1">
              <a:off x="1273859" y="3637004"/>
              <a:ext cx="17918" cy="32953"/>
            </a:xfrm>
            <a:custGeom>
              <a:avLst/>
              <a:gdLst/>
              <a:ahLst/>
              <a:cxnLst/>
              <a:rect l="l" t="t" r="r" b="b"/>
              <a:pathLst>
                <a:path w="609" h="1120" extrusionOk="0">
                  <a:moveTo>
                    <a:pt x="92" y="0"/>
                  </a:moveTo>
                  <a:cubicBezTo>
                    <a:pt x="85" y="57"/>
                    <a:pt x="85" y="109"/>
                    <a:pt x="80" y="165"/>
                  </a:cubicBezTo>
                  <a:cubicBezTo>
                    <a:pt x="74" y="285"/>
                    <a:pt x="63" y="404"/>
                    <a:pt x="45" y="524"/>
                  </a:cubicBezTo>
                  <a:cubicBezTo>
                    <a:pt x="35" y="648"/>
                    <a:pt x="17" y="779"/>
                    <a:pt x="0" y="904"/>
                  </a:cubicBezTo>
                  <a:cubicBezTo>
                    <a:pt x="0" y="921"/>
                    <a:pt x="6" y="938"/>
                    <a:pt x="11" y="949"/>
                  </a:cubicBezTo>
                  <a:cubicBezTo>
                    <a:pt x="6" y="962"/>
                    <a:pt x="0" y="973"/>
                    <a:pt x="0" y="989"/>
                  </a:cubicBezTo>
                  <a:cubicBezTo>
                    <a:pt x="0" y="1018"/>
                    <a:pt x="11" y="1052"/>
                    <a:pt x="29" y="1075"/>
                  </a:cubicBezTo>
                  <a:cubicBezTo>
                    <a:pt x="51" y="1103"/>
                    <a:pt x="80" y="1109"/>
                    <a:pt x="114" y="1114"/>
                  </a:cubicBezTo>
                  <a:cubicBezTo>
                    <a:pt x="119" y="1120"/>
                    <a:pt x="126" y="1120"/>
                    <a:pt x="126" y="1120"/>
                  </a:cubicBezTo>
                  <a:cubicBezTo>
                    <a:pt x="370" y="1114"/>
                    <a:pt x="506" y="1086"/>
                    <a:pt x="580" y="1064"/>
                  </a:cubicBezTo>
                  <a:cubicBezTo>
                    <a:pt x="586" y="1064"/>
                    <a:pt x="586" y="1057"/>
                    <a:pt x="586" y="1057"/>
                  </a:cubicBezTo>
                  <a:cubicBezTo>
                    <a:pt x="596" y="1052"/>
                    <a:pt x="603" y="1041"/>
                    <a:pt x="609" y="1035"/>
                  </a:cubicBezTo>
                  <a:cubicBezTo>
                    <a:pt x="596" y="1023"/>
                    <a:pt x="586" y="1012"/>
                    <a:pt x="580" y="1001"/>
                  </a:cubicBezTo>
                  <a:cubicBezTo>
                    <a:pt x="557" y="949"/>
                    <a:pt x="535" y="893"/>
                    <a:pt x="517" y="842"/>
                  </a:cubicBezTo>
                  <a:cubicBezTo>
                    <a:pt x="501" y="768"/>
                    <a:pt x="483" y="705"/>
                    <a:pt x="472" y="637"/>
                  </a:cubicBezTo>
                  <a:cubicBezTo>
                    <a:pt x="449" y="512"/>
                    <a:pt x="438" y="388"/>
                    <a:pt x="433" y="262"/>
                  </a:cubicBezTo>
                  <a:cubicBezTo>
                    <a:pt x="426" y="212"/>
                    <a:pt x="426" y="154"/>
                    <a:pt x="426" y="97"/>
                  </a:cubicBezTo>
                  <a:lnTo>
                    <a:pt x="426" y="86"/>
                  </a:lnTo>
                  <a:cubicBezTo>
                    <a:pt x="341" y="81"/>
                    <a:pt x="262" y="63"/>
                    <a:pt x="187" y="41"/>
                  </a:cubicBezTo>
                  <a:cubicBezTo>
                    <a:pt x="153" y="29"/>
                    <a:pt x="119" y="18"/>
                    <a:pt x="92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2"/>
            <p:cNvSpPr/>
            <p:nvPr/>
          </p:nvSpPr>
          <p:spPr>
            <a:xfrm flipH="1">
              <a:off x="1179913" y="3461823"/>
              <a:ext cx="217521" cy="209047"/>
            </a:xfrm>
            <a:custGeom>
              <a:avLst/>
              <a:gdLst/>
              <a:ahLst/>
              <a:cxnLst/>
              <a:rect l="l" t="t" r="r" b="b"/>
              <a:pathLst>
                <a:path w="7393" h="7105" extrusionOk="0">
                  <a:moveTo>
                    <a:pt x="2529" y="881"/>
                  </a:moveTo>
                  <a:lnTo>
                    <a:pt x="2535" y="886"/>
                  </a:lnTo>
                  <a:cubicBezTo>
                    <a:pt x="2533" y="885"/>
                    <a:pt x="2531" y="883"/>
                    <a:pt x="2529" y="881"/>
                  </a:cubicBezTo>
                  <a:close/>
                  <a:moveTo>
                    <a:pt x="2784" y="4818"/>
                  </a:moveTo>
                  <a:lnTo>
                    <a:pt x="2779" y="4824"/>
                  </a:lnTo>
                  <a:lnTo>
                    <a:pt x="2784" y="4824"/>
                  </a:lnTo>
                  <a:lnTo>
                    <a:pt x="2784" y="4818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6"/>
                    <a:pt x="4017" y="181"/>
                  </a:cubicBezTo>
                  <a:cubicBezTo>
                    <a:pt x="4069" y="192"/>
                    <a:pt x="4114" y="210"/>
                    <a:pt x="4160" y="226"/>
                  </a:cubicBezTo>
                  <a:cubicBezTo>
                    <a:pt x="4205" y="250"/>
                    <a:pt x="4256" y="284"/>
                    <a:pt x="4302" y="318"/>
                  </a:cubicBezTo>
                  <a:cubicBezTo>
                    <a:pt x="4358" y="370"/>
                    <a:pt x="4404" y="420"/>
                    <a:pt x="4444" y="477"/>
                  </a:cubicBezTo>
                  <a:cubicBezTo>
                    <a:pt x="4472" y="517"/>
                    <a:pt x="4494" y="556"/>
                    <a:pt x="4507" y="591"/>
                  </a:cubicBezTo>
                  <a:cubicBezTo>
                    <a:pt x="4541" y="698"/>
                    <a:pt x="4557" y="813"/>
                    <a:pt x="4569" y="926"/>
                  </a:cubicBezTo>
                  <a:cubicBezTo>
                    <a:pt x="4575" y="977"/>
                    <a:pt x="4580" y="1034"/>
                    <a:pt x="4591" y="1091"/>
                  </a:cubicBezTo>
                  <a:cubicBezTo>
                    <a:pt x="4597" y="1136"/>
                    <a:pt x="4614" y="1181"/>
                    <a:pt x="4637" y="1244"/>
                  </a:cubicBezTo>
                  <a:cubicBezTo>
                    <a:pt x="4643" y="1262"/>
                    <a:pt x="4654" y="1278"/>
                    <a:pt x="4665" y="1307"/>
                  </a:cubicBezTo>
                  <a:lnTo>
                    <a:pt x="4672" y="1317"/>
                  </a:lnTo>
                  <a:cubicBezTo>
                    <a:pt x="4682" y="1335"/>
                    <a:pt x="4688" y="1346"/>
                    <a:pt x="4699" y="1364"/>
                  </a:cubicBezTo>
                  <a:lnTo>
                    <a:pt x="4706" y="1380"/>
                  </a:lnTo>
                  <a:cubicBezTo>
                    <a:pt x="4711" y="1392"/>
                    <a:pt x="4722" y="1409"/>
                    <a:pt x="4733" y="1427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24" y="1454"/>
                    <a:pt x="4842" y="1454"/>
                    <a:pt x="4858" y="1443"/>
                  </a:cubicBezTo>
                  <a:cubicBezTo>
                    <a:pt x="4864" y="1437"/>
                    <a:pt x="4876" y="1432"/>
                    <a:pt x="4887" y="1420"/>
                  </a:cubicBezTo>
                  <a:lnTo>
                    <a:pt x="4898" y="1409"/>
                  </a:lnTo>
                  <a:cubicBezTo>
                    <a:pt x="4921" y="1398"/>
                    <a:pt x="4938" y="1392"/>
                    <a:pt x="4961" y="1380"/>
                  </a:cubicBezTo>
                  <a:cubicBezTo>
                    <a:pt x="4984" y="1375"/>
                    <a:pt x="5013" y="1364"/>
                    <a:pt x="5034" y="1358"/>
                  </a:cubicBezTo>
                  <a:cubicBezTo>
                    <a:pt x="5058" y="1352"/>
                    <a:pt x="5086" y="1341"/>
                    <a:pt x="5108" y="1335"/>
                  </a:cubicBezTo>
                  <a:cubicBezTo>
                    <a:pt x="5149" y="1317"/>
                    <a:pt x="5194" y="1307"/>
                    <a:pt x="5233" y="1290"/>
                  </a:cubicBezTo>
                  <a:lnTo>
                    <a:pt x="5285" y="1272"/>
                  </a:lnTo>
                  <a:cubicBezTo>
                    <a:pt x="5370" y="1238"/>
                    <a:pt x="5478" y="1204"/>
                    <a:pt x="5603" y="1188"/>
                  </a:cubicBezTo>
                  <a:lnTo>
                    <a:pt x="5660" y="1188"/>
                  </a:lnTo>
                  <a:cubicBezTo>
                    <a:pt x="5688" y="1188"/>
                    <a:pt x="5728" y="1188"/>
                    <a:pt x="5774" y="1193"/>
                  </a:cubicBezTo>
                  <a:cubicBezTo>
                    <a:pt x="5831" y="1210"/>
                    <a:pt x="5887" y="1227"/>
                    <a:pt x="5939" y="1249"/>
                  </a:cubicBezTo>
                  <a:cubicBezTo>
                    <a:pt x="5984" y="1272"/>
                    <a:pt x="6023" y="1296"/>
                    <a:pt x="6063" y="1330"/>
                  </a:cubicBezTo>
                  <a:cubicBezTo>
                    <a:pt x="6097" y="1352"/>
                    <a:pt x="6120" y="1380"/>
                    <a:pt x="6143" y="1414"/>
                  </a:cubicBezTo>
                  <a:cubicBezTo>
                    <a:pt x="6159" y="1437"/>
                    <a:pt x="6177" y="1472"/>
                    <a:pt x="6194" y="1506"/>
                  </a:cubicBezTo>
                  <a:cubicBezTo>
                    <a:pt x="6206" y="1545"/>
                    <a:pt x="6211" y="1579"/>
                    <a:pt x="6222" y="1619"/>
                  </a:cubicBezTo>
                  <a:cubicBezTo>
                    <a:pt x="6222" y="1665"/>
                    <a:pt x="6222" y="1699"/>
                    <a:pt x="6217" y="1739"/>
                  </a:cubicBezTo>
                  <a:cubicBezTo>
                    <a:pt x="6211" y="1773"/>
                    <a:pt x="6199" y="1802"/>
                    <a:pt x="6188" y="1829"/>
                  </a:cubicBezTo>
                  <a:cubicBezTo>
                    <a:pt x="6143" y="1915"/>
                    <a:pt x="6080" y="1994"/>
                    <a:pt x="6018" y="2074"/>
                  </a:cubicBezTo>
                  <a:lnTo>
                    <a:pt x="5978" y="2119"/>
                  </a:lnTo>
                  <a:cubicBezTo>
                    <a:pt x="5933" y="2170"/>
                    <a:pt x="5904" y="2216"/>
                    <a:pt x="5876" y="2261"/>
                  </a:cubicBezTo>
                  <a:cubicBezTo>
                    <a:pt x="5858" y="2290"/>
                    <a:pt x="5847" y="2313"/>
                    <a:pt x="5836" y="2340"/>
                  </a:cubicBezTo>
                  <a:cubicBezTo>
                    <a:pt x="5831" y="2363"/>
                    <a:pt x="5824" y="2381"/>
                    <a:pt x="5819" y="2408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4" y="2477"/>
                  </a:lnTo>
                  <a:cubicBezTo>
                    <a:pt x="5756" y="2505"/>
                    <a:pt x="5750" y="2539"/>
                    <a:pt x="5768" y="2573"/>
                  </a:cubicBezTo>
                  <a:cubicBezTo>
                    <a:pt x="5774" y="2586"/>
                    <a:pt x="5784" y="2597"/>
                    <a:pt x="5797" y="2602"/>
                  </a:cubicBezTo>
                  <a:cubicBezTo>
                    <a:pt x="5813" y="2613"/>
                    <a:pt x="5831" y="2620"/>
                    <a:pt x="5842" y="2620"/>
                  </a:cubicBezTo>
                  <a:cubicBezTo>
                    <a:pt x="5933" y="2631"/>
                    <a:pt x="6018" y="2636"/>
                    <a:pt x="6104" y="2647"/>
                  </a:cubicBezTo>
                  <a:lnTo>
                    <a:pt x="6120" y="2647"/>
                  </a:lnTo>
                  <a:lnTo>
                    <a:pt x="6143" y="2654"/>
                  </a:lnTo>
                  <a:cubicBezTo>
                    <a:pt x="6251" y="2665"/>
                    <a:pt x="6369" y="2676"/>
                    <a:pt x="6484" y="2693"/>
                  </a:cubicBezTo>
                  <a:cubicBezTo>
                    <a:pt x="6637" y="2722"/>
                    <a:pt x="6751" y="2756"/>
                    <a:pt x="6847" y="2801"/>
                  </a:cubicBezTo>
                  <a:cubicBezTo>
                    <a:pt x="6910" y="2830"/>
                    <a:pt x="6956" y="2858"/>
                    <a:pt x="7001" y="2893"/>
                  </a:cubicBezTo>
                  <a:cubicBezTo>
                    <a:pt x="7035" y="2920"/>
                    <a:pt x="7064" y="2954"/>
                    <a:pt x="7085" y="2983"/>
                  </a:cubicBezTo>
                  <a:cubicBezTo>
                    <a:pt x="7109" y="3017"/>
                    <a:pt x="7126" y="3051"/>
                    <a:pt x="7143" y="3090"/>
                  </a:cubicBezTo>
                  <a:cubicBezTo>
                    <a:pt x="7160" y="3142"/>
                    <a:pt x="7171" y="3199"/>
                    <a:pt x="7182" y="3261"/>
                  </a:cubicBezTo>
                  <a:cubicBezTo>
                    <a:pt x="7182" y="3318"/>
                    <a:pt x="7182" y="3370"/>
                    <a:pt x="7177" y="3420"/>
                  </a:cubicBezTo>
                  <a:cubicBezTo>
                    <a:pt x="7166" y="3460"/>
                    <a:pt x="7154" y="3494"/>
                    <a:pt x="7143" y="3523"/>
                  </a:cubicBezTo>
                  <a:cubicBezTo>
                    <a:pt x="7132" y="3546"/>
                    <a:pt x="7114" y="3574"/>
                    <a:pt x="7098" y="3602"/>
                  </a:cubicBezTo>
                  <a:cubicBezTo>
                    <a:pt x="7069" y="3625"/>
                    <a:pt x="7046" y="3654"/>
                    <a:pt x="7017" y="3670"/>
                  </a:cubicBezTo>
                  <a:cubicBezTo>
                    <a:pt x="6967" y="3704"/>
                    <a:pt x="6915" y="3733"/>
                    <a:pt x="6854" y="3756"/>
                  </a:cubicBezTo>
                  <a:cubicBezTo>
                    <a:pt x="6723" y="3801"/>
                    <a:pt x="6574" y="3824"/>
                    <a:pt x="6427" y="3853"/>
                  </a:cubicBezTo>
                  <a:cubicBezTo>
                    <a:pt x="6376" y="3858"/>
                    <a:pt x="6319" y="3869"/>
                    <a:pt x="6267" y="3881"/>
                  </a:cubicBezTo>
                  <a:cubicBezTo>
                    <a:pt x="6240" y="3881"/>
                    <a:pt x="6211" y="3903"/>
                    <a:pt x="6199" y="3937"/>
                  </a:cubicBezTo>
                  <a:cubicBezTo>
                    <a:pt x="6194" y="3971"/>
                    <a:pt x="6199" y="4005"/>
                    <a:pt x="6222" y="4029"/>
                  </a:cubicBezTo>
                  <a:cubicBezTo>
                    <a:pt x="6251" y="4057"/>
                    <a:pt x="6279" y="4091"/>
                    <a:pt x="6314" y="4131"/>
                  </a:cubicBezTo>
                  <a:cubicBezTo>
                    <a:pt x="6330" y="4159"/>
                    <a:pt x="6348" y="4188"/>
                    <a:pt x="6359" y="4215"/>
                  </a:cubicBezTo>
                  <a:cubicBezTo>
                    <a:pt x="6364" y="4239"/>
                    <a:pt x="6369" y="4267"/>
                    <a:pt x="6376" y="4307"/>
                  </a:cubicBezTo>
                  <a:cubicBezTo>
                    <a:pt x="6382" y="4330"/>
                    <a:pt x="6376" y="4364"/>
                    <a:pt x="6376" y="4393"/>
                  </a:cubicBezTo>
                  <a:cubicBezTo>
                    <a:pt x="6364" y="4427"/>
                    <a:pt x="6353" y="4461"/>
                    <a:pt x="6335" y="4495"/>
                  </a:cubicBezTo>
                  <a:cubicBezTo>
                    <a:pt x="6319" y="4535"/>
                    <a:pt x="6290" y="4580"/>
                    <a:pt x="6256" y="4619"/>
                  </a:cubicBezTo>
                  <a:cubicBezTo>
                    <a:pt x="6211" y="4671"/>
                    <a:pt x="6154" y="4721"/>
                    <a:pt x="6086" y="4768"/>
                  </a:cubicBezTo>
                  <a:cubicBezTo>
                    <a:pt x="6001" y="4829"/>
                    <a:pt x="5910" y="4881"/>
                    <a:pt x="5802" y="4920"/>
                  </a:cubicBezTo>
                  <a:cubicBezTo>
                    <a:pt x="5700" y="4960"/>
                    <a:pt x="5585" y="4989"/>
                    <a:pt x="5478" y="5000"/>
                  </a:cubicBezTo>
                  <a:lnTo>
                    <a:pt x="5461" y="5000"/>
                  </a:lnTo>
                  <a:cubicBezTo>
                    <a:pt x="5433" y="5006"/>
                    <a:pt x="5404" y="5006"/>
                    <a:pt x="5375" y="5006"/>
                  </a:cubicBezTo>
                  <a:cubicBezTo>
                    <a:pt x="5325" y="5006"/>
                    <a:pt x="5273" y="5000"/>
                    <a:pt x="5217" y="4989"/>
                  </a:cubicBezTo>
                  <a:cubicBezTo>
                    <a:pt x="5154" y="4978"/>
                    <a:pt x="5108" y="4960"/>
                    <a:pt x="5068" y="4944"/>
                  </a:cubicBezTo>
                  <a:cubicBezTo>
                    <a:pt x="5029" y="4926"/>
                    <a:pt x="4995" y="4904"/>
                    <a:pt x="4961" y="4875"/>
                  </a:cubicBezTo>
                  <a:cubicBezTo>
                    <a:pt x="4927" y="4852"/>
                    <a:pt x="4903" y="4818"/>
                    <a:pt x="4882" y="4790"/>
                  </a:cubicBezTo>
                  <a:cubicBezTo>
                    <a:pt x="4858" y="4755"/>
                    <a:pt x="4835" y="4716"/>
                    <a:pt x="4819" y="4671"/>
                  </a:cubicBezTo>
                  <a:cubicBezTo>
                    <a:pt x="4813" y="4648"/>
                    <a:pt x="4808" y="4631"/>
                    <a:pt x="4801" y="4608"/>
                  </a:cubicBezTo>
                  <a:cubicBezTo>
                    <a:pt x="4790" y="4574"/>
                    <a:pt x="4756" y="4545"/>
                    <a:pt x="4722" y="4545"/>
                  </a:cubicBezTo>
                  <a:cubicBezTo>
                    <a:pt x="4717" y="4545"/>
                    <a:pt x="4711" y="4545"/>
                    <a:pt x="4706" y="4551"/>
                  </a:cubicBezTo>
                  <a:cubicBezTo>
                    <a:pt x="4693" y="4551"/>
                    <a:pt x="4682" y="4556"/>
                    <a:pt x="4665" y="4569"/>
                  </a:cubicBezTo>
                  <a:cubicBezTo>
                    <a:pt x="4643" y="4580"/>
                    <a:pt x="4625" y="4608"/>
                    <a:pt x="4625" y="4631"/>
                  </a:cubicBezTo>
                  <a:cubicBezTo>
                    <a:pt x="4625" y="4665"/>
                    <a:pt x="4625" y="4700"/>
                    <a:pt x="4620" y="4739"/>
                  </a:cubicBezTo>
                  <a:cubicBezTo>
                    <a:pt x="4603" y="4802"/>
                    <a:pt x="4586" y="4858"/>
                    <a:pt x="4557" y="4920"/>
                  </a:cubicBezTo>
                  <a:cubicBezTo>
                    <a:pt x="4528" y="4978"/>
                    <a:pt x="4489" y="5040"/>
                    <a:pt x="4438" y="5102"/>
                  </a:cubicBezTo>
                  <a:cubicBezTo>
                    <a:pt x="4381" y="5170"/>
                    <a:pt x="4313" y="5233"/>
                    <a:pt x="4239" y="5290"/>
                  </a:cubicBezTo>
                  <a:cubicBezTo>
                    <a:pt x="4205" y="5313"/>
                    <a:pt x="4171" y="5335"/>
                    <a:pt x="4137" y="5358"/>
                  </a:cubicBezTo>
                  <a:lnTo>
                    <a:pt x="4119" y="5358"/>
                  </a:lnTo>
                  <a:cubicBezTo>
                    <a:pt x="4103" y="5369"/>
                    <a:pt x="4080" y="5381"/>
                    <a:pt x="4063" y="5392"/>
                  </a:cubicBezTo>
                  <a:cubicBezTo>
                    <a:pt x="4058" y="5392"/>
                    <a:pt x="4058" y="5398"/>
                    <a:pt x="4058" y="5398"/>
                  </a:cubicBezTo>
                  <a:cubicBezTo>
                    <a:pt x="4035" y="5409"/>
                    <a:pt x="4012" y="5421"/>
                    <a:pt x="3990" y="5426"/>
                  </a:cubicBezTo>
                  <a:cubicBezTo>
                    <a:pt x="3922" y="5455"/>
                    <a:pt x="3847" y="5471"/>
                    <a:pt x="3773" y="5484"/>
                  </a:cubicBezTo>
                  <a:lnTo>
                    <a:pt x="3710" y="5484"/>
                  </a:lnTo>
                  <a:cubicBezTo>
                    <a:pt x="3671" y="5484"/>
                    <a:pt x="3631" y="5484"/>
                    <a:pt x="3586" y="5477"/>
                  </a:cubicBezTo>
                  <a:cubicBezTo>
                    <a:pt x="3523" y="5461"/>
                    <a:pt x="3466" y="5443"/>
                    <a:pt x="3421" y="5421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79"/>
                    <a:pt x="3165" y="5222"/>
                    <a:pt x="3120" y="5148"/>
                  </a:cubicBezTo>
                  <a:cubicBezTo>
                    <a:pt x="3046" y="5046"/>
                    <a:pt x="2983" y="4931"/>
                    <a:pt x="2910" y="4773"/>
                  </a:cubicBezTo>
                  <a:cubicBezTo>
                    <a:pt x="2904" y="4755"/>
                    <a:pt x="2881" y="4745"/>
                    <a:pt x="2858" y="4745"/>
                  </a:cubicBezTo>
                  <a:cubicBezTo>
                    <a:pt x="2836" y="4745"/>
                    <a:pt x="2818" y="4755"/>
                    <a:pt x="2807" y="4784"/>
                  </a:cubicBezTo>
                  <a:cubicBezTo>
                    <a:pt x="2802" y="4790"/>
                    <a:pt x="2796" y="4807"/>
                    <a:pt x="2784" y="4818"/>
                  </a:cubicBezTo>
                  <a:lnTo>
                    <a:pt x="2790" y="4818"/>
                  </a:lnTo>
                  <a:cubicBezTo>
                    <a:pt x="2768" y="4870"/>
                    <a:pt x="2739" y="4915"/>
                    <a:pt x="2700" y="4960"/>
                  </a:cubicBezTo>
                  <a:cubicBezTo>
                    <a:pt x="2660" y="5012"/>
                    <a:pt x="2614" y="5051"/>
                    <a:pt x="2574" y="5080"/>
                  </a:cubicBezTo>
                  <a:cubicBezTo>
                    <a:pt x="2529" y="5109"/>
                    <a:pt x="2483" y="5130"/>
                    <a:pt x="2438" y="5148"/>
                  </a:cubicBezTo>
                  <a:cubicBezTo>
                    <a:pt x="2370" y="5177"/>
                    <a:pt x="2301" y="5193"/>
                    <a:pt x="2228" y="5199"/>
                  </a:cubicBezTo>
                  <a:cubicBezTo>
                    <a:pt x="2205" y="5199"/>
                    <a:pt x="2183" y="5204"/>
                    <a:pt x="2160" y="5204"/>
                  </a:cubicBezTo>
                  <a:cubicBezTo>
                    <a:pt x="2115" y="5204"/>
                    <a:pt x="2063" y="5199"/>
                    <a:pt x="2005" y="5188"/>
                  </a:cubicBezTo>
                  <a:cubicBezTo>
                    <a:pt x="1903" y="5170"/>
                    <a:pt x="1801" y="5136"/>
                    <a:pt x="1705" y="5096"/>
                  </a:cubicBezTo>
                  <a:cubicBezTo>
                    <a:pt x="1625" y="5057"/>
                    <a:pt x="1546" y="5006"/>
                    <a:pt x="1472" y="4949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34"/>
                    <a:pt x="1255" y="4676"/>
                    <a:pt x="1234" y="4619"/>
                  </a:cubicBezTo>
                  <a:cubicBezTo>
                    <a:pt x="1210" y="4569"/>
                    <a:pt x="1199" y="4511"/>
                    <a:pt x="1187" y="4449"/>
                  </a:cubicBezTo>
                  <a:cubicBezTo>
                    <a:pt x="1182" y="4393"/>
                    <a:pt x="1187" y="4325"/>
                    <a:pt x="1194" y="4256"/>
                  </a:cubicBezTo>
                  <a:cubicBezTo>
                    <a:pt x="1210" y="4181"/>
                    <a:pt x="1239" y="4102"/>
                    <a:pt x="1279" y="4011"/>
                  </a:cubicBezTo>
                  <a:cubicBezTo>
                    <a:pt x="1284" y="3989"/>
                    <a:pt x="1284" y="3966"/>
                    <a:pt x="1273" y="3937"/>
                  </a:cubicBezTo>
                  <a:cubicBezTo>
                    <a:pt x="1262" y="3915"/>
                    <a:pt x="1234" y="3892"/>
                    <a:pt x="1210" y="3887"/>
                  </a:cubicBezTo>
                  <a:cubicBezTo>
                    <a:pt x="1131" y="3864"/>
                    <a:pt x="1051" y="3835"/>
                    <a:pt x="966" y="3806"/>
                  </a:cubicBezTo>
                  <a:cubicBezTo>
                    <a:pt x="880" y="3779"/>
                    <a:pt x="819" y="3750"/>
                    <a:pt x="762" y="3722"/>
                  </a:cubicBezTo>
                  <a:lnTo>
                    <a:pt x="762" y="3716"/>
                  </a:lnTo>
                  <a:lnTo>
                    <a:pt x="756" y="3716"/>
                  </a:lnTo>
                  <a:cubicBezTo>
                    <a:pt x="744" y="3711"/>
                    <a:pt x="733" y="3704"/>
                    <a:pt x="728" y="3699"/>
                  </a:cubicBezTo>
                  <a:lnTo>
                    <a:pt x="728" y="3699"/>
                  </a:lnTo>
                  <a:lnTo>
                    <a:pt x="733" y="3711"/>
                  </a:lnTo>
                  <a:cubicBezTo>
                    <a:pt x="597" y="3648"/>
                    <a:pt x="489" y="3585"/>
                    <a:pt x="403" y="3512"/>
                  </a:cubicBezTo>
                  <a:cubicBezTo>
                    <a:pt x="353" y="3472"/>
                    <a:pt x="318" y="3426"/>
                    <a:pt x="284" y="3381"/>
                  </a:cubicBezTo>
                  <a:cubicBezTo>
                    <a:pt x="250" y="3341"/>
                    <a:pt x="233" y="3295"/>
                    <a:pt x="216" y="3255"/>
                  </a:cubicBezTo>
                  <a:cubicBezTo>
                    <a:pt x="198" y="3216"/>
                    <a:pt x="188" y="3176"/>
                    <a:pt x="182" y="3124"/>
                  </a:cubicBezTo>
                  <a:cubicBezTo>
                    <a:pt x="177" y="3063"/>
                    <a:pt x="182" y="3006"/>
                    <a:pt x="193" y="2948"/>
                  </a:cubicBezTo>
                  <a:cubicBezTo>
                    <a:pt x="205" y="2898"/>
                    <a:pt x="216" y="2852"/>
                    <a:pt x="233" y="2818"/>
                  </a:cubicBezTo>
                  <a:cubicBezTo>
                    <a:pt x="256" y="2773"/>
                    <a:pt x="279" y="2733"/>
                    <a:pt x="313" y="2693"/>
                  </a:cubicBezTo>
                  <a:cubicBezTo>
                    <a:pt x="347" y="2647"/>
                    <a:pt x="387" y="2613"/>
                    <a:pt x="432" y="2586"/>
                  </a:cubicBezTo>
                  <a:cubicBezTo>
                    <a:pt x="489" y="2545"/>
                    <a:pt x="546" y="2511"/>
                    <a:pt x="614" y="2489"/>
                  </a:cubicBezTo>
                  <a:cubicBezTo>
                    <a:pt x="699" y="2460"/>
                    <a:pt x="790" y="2437"/>
                    <a:pt x="887" y="2426"/>
                  </a:cubicBezTo>
                  <a:cubicBezTo>
                    <a:pt x="927" y="2421"/>
                    <a:pt x="961" y="2421"/>
                    <a:pt x="995" y="2421"/>
                  </a:cubicBezTo>
                  <a:cubicBezTo>
                    <a:pt x="1058" y="2421"/>
                    <a:pt x="1114" y="2426"/>
                    <a:pt x="1187" y="2437"/>
                  </a:cubicBezTo>
                  <a:cubicBezTo>
                    <a:pt x="1234" y="2449"/>
                    <a:pt x="1273" y="2455"/>
                    <a:pt x="1313" y="2466"/>
                  </a:cubicBezTo>
                  <a:cubicBezTo>
                    <a:pt x="1324" y="2471"/>
                    <a:pt x="1330" y="2471"/>
                    <a:pt x="1336" y="2471"/>
                  </a:cubicBezTo>
                  <a:cubicBezTo>
                    <a:pt x="1358" y="2471"/>
                    <a:pt x="1375" y="2466"/>
                    <a:pt x="1386" y="2449"/>
                  </a:cubicBezTo>
                  <a:cubicBezTo>
                    <a:pt x="1409" y="2432"/>
                    <a:pt x="1426" y="2392"/>
                    <a:pt x="1404" y="2358"/>
                  </a:cubicBezTo>
                  <a:cubicBezTo>
                    <a:pt x="1375" y="2313"/>
                    <a:pt x="1347" y="2261"/>
                    <a:pt x="1324" y="2188"/>
                  </a:cubicBezTo>
                  <a:cubicBezTo>
                    <a:pt x="1284" y="2080"/>
                    <a:pt x="1255" y="1965"/>
                    <a:pt x="1244" y="1847"/>
                  </a:cubicBezTo>
                  <a:cubicBezTo>
                    <a:pt x="1234" y="1733"/>
                    <a:pt x="1239" y="1619"/>
                    <a:pt x="1255" y="1511"/>
                  </a:cubicBezTo>
                  <a:cubicBezTo>
                    <a:pt x="1279" y="1398"/>
                    <a:pt x="1307" y="1296"/>
                    <a:pt x="1352" y="1199"/>
                  </a:cubicBezTo>
                  <a:cubicBezTo>
                    <a:pt x="1392" y="1125"/>
                    <a:pt x="1433" y="1052"/>
                    <a:pt x="1494" y="983"/>
                  </a:cubicBezTo>
                  <a:cubicBezTo>
                    <a:pt x="1546" y="921"/>
                    <a:pt x="1603" y="869"/>
                    <a:pt x="1671" y="824"/>
                  </a:cubicBezTo>
                  <a:cubicBezTo>
                    <a:pt x="1740" y="772"/>
                    <a:pt x="1795" y="745"/>
                    <a:pt x="1864" y="716"/>
                  </a:cubicBezTo>
                  <a:cubicBezTo>
                    <a:pt x="1915" y="698"/>
                    <a:pt x="1960" y="687"/>
                    <a:pt x="2012" y="676"/>
                  </a:cubicBezTo>
                  <a:lnTo>
                    <a:pt x="2057" y="676"/>
                  </a:lnTo>
                  <a:cubicBezTo>
                    <a:pt x="2091" y="676"/>
                    <a:pt x="2125" y="682"/>
                    <a:pt x="2160" y="682"/>
                  </a:cubicBezTo>
                  <a:cubicBezTo>
                    <a:pt x="2217" y="698"/>
                    <a:pt x="2267" y="716"/>
                    <a:pt x="2319" y="738"/>
                  </a:cubicBezTo>
                  <a:cubicBezTo>
                    <a:pt x="2387" y="772"/>
                    <a:pt x="2443" y="813"/>
                    <a:pt x="2495" y="858"/>
                  </a:cubicBezTo>
                  <a:cubicBezTo>
                    <a:pt x="2509" y="867"/>
                    <a:pt x="2520" y="872"/>
                    <a:pt x="2529" y="881"/>
                  </a:cubicBezTo>
                  <a:lnTo>
                    <a:pt x="2535" y="881"/>
                  </a:lnTo>
                  <a:lnTo>
                    <a:pt x="2535" y="874"/>
                  </a:lnTo>
                  <a:cubicBezTo>
                    <a:pt x="2626" y="955"/>
                    <a:pt x="2721" y="1052"/>
                    <a:pt x="2818" y="1170"/>
                  </a:cubicBezTo>
                  <a:cubicBezTo>
                    <a:pt x="2831" y="1181"/>
                    <a:pt x="2847" y="1188"/>
                    <a:pt x="2865" y="1188"/>
                  </a:cubicBezTo>
                  <a:lnTo>
                    <a:pt x="2876" y="1188"/>
                  </a:lnTo>
                  <a:cubicBezTo>
                    <a:pt x="2899" y="1181"/>
                    <a:pt x="2921" y="1170"/>
                    <a:pt x="2921" y="1147"/>
                  </a:cubicBezTo>
                  <a:cubicBezTo>
                    <a:pt x="2949" y="1000"/>
                    <a:pt x="2989" y="869"/>
                    <a:pt x="3046" y="750"/>
                  </a:cubicBezTo>
                  <a:cubicBezTo>
                    <a:pt x="3091" y="659"/>
                    <a:pt x="3137" y="580"/>
                    <a:pt x="3193" y="511"/>
                  </a:cubicBezTo>
                  <a:cubicBezTo>
                    <a:pt x="3251" y="449"/>
                    <a:pt x="3308" y="397"/>
                    <a:pt x="3369" y="352"/>
                  </a:cubicBezTo>
                  <a:cubicBezTo>
                    <a:pt x="3432" y="301"/>
                    <a:pt x="3506" y="267"/>
                    <a:pt x="3581" y="239"/>
                  </a:cubicBezTo>
                  <a:cubicBezTo>
                    <a:pt x="3665" y="205"/>
                    <a:pt x="3744" y="187"/>
                    <a:pt x="3830" y="176"/>
                  </a:cubicBezTo>
                  <a:cubicBezTo>
                    <a:pt x="3853" y="176"/>
                    <a:pt x="3875" y="171"/>
                    <a:pt x="3898" y="171"/>
                  </a:cubicBezTo>
                  <a:close/>
                  <a:moveTo>
                    <a:pt x="3927" y="0"/>
                  </a:moveTo>
                  <a:cubicBezTo>
                    <a:pt x="3904" y="0"/>
                    <a:pt x="3881" y="0"/>
                    <a:pt x="3859" y="6"/>
                  </a:cubicBezTo>
                  <a:cubicBezTo>
                    <a:pt x="3581" y="22"/>
                    <a:pt x="3319" y="153"/>
                    <a:pt x="3131" y="357"/>
                  </a:cubicBezTo>
                  <a:cubicBezTo>
                    <a:pt x="2972" y="533"/>
                    <a:pt x="2876" y="756"/>
                    <a:pt x="2824" y="983"/>
                  </a:cubicBezTo>
                  <a:cubicBezTo>
                    <a:pt x="2660" y="806"/>
                    <a:pt x="2477" y="642"/>
                    <a:pt x="2244" y="574"/>
                  </a:cubicBezTo>
                  <a:cubicBezTo>
                    <a:pt x="2186" y="556"/>
                    <a:pt x="2125" y="547"/>
                    <a:pt x="2064" y="547"/>
                  </a:cubicBezTo>
                  <a:cubicBezTo>
                    <a:pt x="1989" y="547"/>
                    <a:pt x="1913" y="560"/>
                    <a:pt x="1842" y="585"/>
                  </a:cubicBezTo>
                  <a:cubicBezTo>
                    <a:pt x="1699" y="630"/>
                    <a:pt x="1562" y="716"/>
                    <a:pt x="1454" y="824"/>
                  </a:cubicBezTo>
                  <a:cubicBezTo>
                    <a:pt x="1268" y="1000"/>
                    <a:pt x="1160" y="1249"/>
                    <a:pt x="1114" y="1500"/>
                  </a:cubicBezTo>
                  <a:cubicBezTo>
                    <a:pt x="1074" y="1755"/>
                    <a:pt x="1097" y="2022"/>
                    <a:pt x="1187" y="2267"/>
                  </a:cubicBezTo>
                  <a:cubicBezTo>
                    <a:pt x="1194" y="2267"/>
                    <a:pt x="1194" y="2272"/>
                    <a:pt x="1194" y="2272"/>
                  </a:cubicBezTo>
                  <a:cubicBezTo>
                    <a:pt x="1142" y="2267"/>
                    <a:pt x="1092" y="2261"/>
                    <a:pt x="1034" y="2256"/>
                  </a:cubicBezTo>
                  <a:cubicBezTo>
                    <a:pt x="921" y="2256"/>
                    <a:pt x="801" y="2267"/>
                    <a:pt x="694" y="2295"/>
                  </a:cubicBezTo>
                  <a:cubicBezTo>
                    <a:pt x="580" y="2318"/>
                    <a:pt x="471" y="2363"/>
                    <a:pt x="376" y="2426"/>
                  </a:cubicBezTo>
                  <a:cubicBezTo>
                    <a:pt x="279" y="2483"/>
                    <a:pt x="198" y="2563"/>
                    <a:pt x="130" y="2654"/>
                  </a:cubicBezTo>
                  <a:cubicBezTo>
                    <a:pt x="62" y="2756"/>
                    <a:pt x="28" y="2869"/>
                    <a:pt x="12" y="2988"/>
                  </a:cubicBezTo>
                  <a:cubicBezTo>
                    <a:pt x="1" y="3108"/>
                    <a:pt x="17" y="3234"/>
                    <a:pt x="62" y="3341"/>
                  </a:cubicBezTo>
                  <a:cubicBezTo>
                    <a:pt x="148" y="3551"/>
                    <a:pt x="329" y="3704"/>
                    <a:pt x="523" y="3813"/>
                  </a:cubicBezTo>
                  <a:cubicBezTo>
                    <a:pt x="625" y="3869"/>
                    <a:pt x="733" y="3921"/>
                    <a:pt x="846" y="3966"/>
                  </a:cubicBezTo>
                  <a:cubicBezTo>
                    <a:pt x="909" y="3989"/>
                    <a:pt x="972" y="4011"/>
                    <a:pt x="1034" y="4039"/>
                  </a:cubicBezTo>
                  <a:cubicBezTo>
                    <a:pt x="1011" y="4108"/>
                    <a:pt x="995" y="4176"/>
                    <a:pt x="983" y="4244"/>
                  </a:cubicBezTo>
                  <a:cubicBezTo>
                    <a:pt x="966" y="4341"/>
                    <a:pt x="966" y="4438"/>
                    <a:pt x="983" y="4529"/>
                  </a:cubicBezTo>
                  <a:cubicBezTo>
                    <a:pt x="995" y="4619"/>
                    <a:pt x="1029" y="4705"/>
                    <a:pt x="1069" y="4784"/>
                  </a:cubicBezTo>
                  <a:cubicBezTo>
                    <a:pt x="1108" y="4863"/>
                    <a:pt x="1165" y="4938"/>
                    <a:pt x="1221" y="5006"/>
                  </a:cubicBezTo>
                  <a:cubicBezTo>
                    <a:pt x="1347" y="5136"/>
                    <a:pt x="1506" y="5233"/>
                    <a:pt x="1677" y="5296"/>
                  </a:cubicBezTo>
                  <a:cubicBezTo>
                    <a:pt x="1806" y="5345"/>
                    <a:pt x="1942" y="5369"/>
                    <a:pt x="2079" y="5369"/>
                  </a:cubicBezTo>
                  <a:cubicBezTo>
                    <a:pt x="2117" y="5369"/>
                    <a:pt x="2155" y="5368"/>
                    <a:pt x="2194" y="5364"/>
                  </a:cubicBezTo>
                  <a:cubicBezTo>
                    <a:pt x="2273" y="5358"/>
                    <a:pt x="2346" y="5341"/>
                    <a:pt x="2427" y="5319"/>
                  </a:cubicBezTo>
                  <a:cubicBezTo>
                    <a:pt x="2500" y="5290"/>
                    <a:pt x="2574" y="5251"/>
                    <a:pt x="2637" y="5204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4"/>
                    <a:pt x="3041" y="5279"/>
                    <a:pt x="3182" y="5409"/>
                  </a:cubicBezTo>
                  <a:cubicBezTo>
                    <a:pt x="3261" y="5484"/>
                    <a:pt x="3353" y="5540"/>
                    <a:pt x="3450" y="5574"/>
                  </a:cubicBezTo>
                  <a:cubicBezTo>
                    <a:pt x="3444" y="5728"/>
                    <a:pt x="3426" y="5881"/>
                    <a:pt x="3398" y="6035"/>
                  </a:cubicBezTo>
                  <a:cubicBezTo>
                    <a:pt x="3369" y="6193"/>
                    <a:pt x="3335" y="6347"/>
                    <a:pt x="3290" y="6507"/>
                  </a:cubicBezTo>
                  <a:cubicBezTo>
                    <a:pt x="3274" y="6580"/>
                    <a:pt x="3251" y="6659"/>
                    <a:pt x="3227" y="6733"/>
                  </a:cubicBezTo>
                  <a:cubicBezTo>
                    <a:pt x="3199" y="6813"/>
                    <a:pt x="3171" y="6898"/>
                    <a:pt x="3148" y="6977"/>
                  </a:cubicBezTo>
                  <a:cubicBezTo>
                    <a:pt x="3137" y="7023"/>
                    <a:pt x="3148" y="7063"/>
                    <a:pt x="3188" y="7086"/>
                  </a:cubicBezTo>
                  <a:cubicBezTo>
                    <a:pt x="3205" y="7098"/>
                    <a:pt x="3222" y="7105"/>
                    <a:pt x="3241" y="7105"/>
                  </a:cubicBezTo>
                  <a:cubicBezTo>
                    <a:pt x="3248" y="7105"/>
                    <a:pt x="3254" y="7104"/>
                    <a:pt x="3261" y="7102"/>
                  </a:cubicBezTo>
                  <a:cubicBezTo>
                    <a:pt x="3279" y="7097"/>
                    <a:pt x="3308" y="7079"/>
                    <a:pt x="3319" y="7057"/>
                  </a:cubicBezTo>
                  <a:cubicBezTo>
                    <a:pt x="3342" y="7011"/>
                    <a:pt x="3364" y="6961"/>
                    <a:pt x="3381" y="6909"/>
                  </a:cubicBezTo>
                  <a:cubicBezTo>
                    <a:pt x="3403" y="6841"/>
                    <a:pt x="3426" y="6779"/>
                    <a:pt x="3444" y="6711"/>
                  </a:cubicBezTo>
                  <a:cubicBezTo>
                    <a:pt x="3484" y="6586"/>
                    <a:pt x="3512" y="6460"/>
                    <a:pt x="3534" y="6336"/>
                  </a:cubicBezTo>
                  <a:cubicBezTo>
                    <a:pt x="3557" y="6211"/>
                    <a:pt x="3574" y="6080"/>
                    <a:pt x="3591" y="5954"/>
                  </a:cubicBezTo>
                  <a:cubicBezTo>
                    <a:pt x="3602" y="5852"/>
                    <a:pt x="3602" y="5744"/>
                    <a:pt x="3608" y="5620"/>
                  </a:cubicBezTo>
                  <a:lnTo>
                    <a:pt x="3608" y="5613"/>
                  </a:lnTo>
                  <a:cubicBezTo>
                    <a:pt x="3642" y="5613"/>
                    <a:pt x="3683" y="5620"/>
                    <a:pt x="3717" y="5620"/>
                  </a:cubicBezTo>
                  <a:cubicBezTo>
                    <a:pt x="3757" y="5620"/>
                    <a:pt x="3802" y="5613"/>
                    <a:pt x="3841" y="5608"/>
                  </a:cubicBezTo>
                  <a:cubicBezTo>
                    <a:pt x="3898" y="5602"/>
                    <a:pt x="3967" y="5586"/>
                    <a:pt x="4035" y="5563"/>
                  </a:cubicBezTo>
                  <a:lnTo>
                    <a:pt x="4040" y="5563"/>
                  </a:lnTo>
                  <a:cubicBezTo>
                    <a:pt x="4040" y="5586"/>
                    <a:pt x="4040" y="5608"/>
                    <a:pt x="4035" y="5631"/>
                  </a:cubicBezTo>
                  <a:lnTo>
                    <a:pt x="4040" y="5631"/>
                  </a:lnTo>
                  <a:lnTo>
                    <a:pt x="4035" y="5642"/>
                  </a:lnTo>
                  <a:cubicBezTo>
                    <a:pt x="4035" y="5710"/>
                    <a:pt x="4029" y="5778"/>
                    <a:pt x="4024" y="5846"/>
                  </a:cubicBezTo>
                  <a:cubicBezTo>
                    <a:pt x="4017" y="5988"/>
                    <a:pt x="4017" y="6108"/>
                    <a:pt x="4024" y="6216"/>
                  </a:cubicBezTo>
                  <a:cubicBezTo>
                    <a:pt x="4029" y="6342"/>
                    <a:pt x="4040" y="6466"/>
                    <a:pt x="4063" y="6591"/>
                  </a:cubicBezTo>
                  <a:cubicBezTo>
                    <a:pt x="4074" y="6659"/>
                    <a:pt x="4092" y="6722"/>
                    <a:pt x="4108" y="6796"/>
                  </a:cubicBezTo>
                  <a:cubicBezTo>
                    <a:pt x="4126" y="6847"/>
                    <a:pt x="4148" y="6903"/>
                    <a:pt x="4171" y="6955"/>
                  </a:cubicBezTo>
                  <a:cubicBezTo>
                    <a:pt x="4184" y="6987"/>
                    <a:pt x="4223" y="7004"/>
                    <a:pt x="4258" y="7004"/>
                  </a:cubicBezTo>
                  <a:cubicBezTo>
                    <a:pt x="4267" y="7004"/>
                    <a:pt x="4276" y="7002"/>
                    <a:pt x="4284" y="7000"/>
                  </a:cubicBezTo>
                  <a:cubicBezTo>
                    <a:pt x="4342" y="6989"/>
                    <a:pt x="4381" y="6937"/>
                    <a:pt x="4365" y="6882"/>
                  </a:cubicBezTo>
                  <a:cubicBezTo>
                    <a:pt x="4347" y="6830"/>
                    <a:pt x="4331" y="6779"/>
                    <a:pt x="4313" y="6722"/>
                  </a:cubicBezTo>
                  <a:cubicBezTo>
                    <a:pt x="4297" y="6665"/>
                    <a:pt x="4279" y="6602"/>
                    <a:pt x="4268" y="6541"/>
                  </a:cubicBezTo>
                  <a:cubicBezTo>
                    <a:pt x="4239" y="6432"/>
                    <a:pt x="4222" y="6313"/>
                    <a:pt x="4211" y="6200"/>
                  </a:cubicBezTo>
                  <a:lnTo>
                    <a:pt x="4211" y="6187"/>
                  </a:lnTo>
                  <a:lnTo>
                    <a:pt x="4211" y="6182"/>
                  </a:lnTo>
                  <a:cubicBezTo>
                    <a:pt x="4200" y="6074"/>
                    <a:pt x="4194" y="5966"/>
                    <a:pt x="4194" y="5852"/>
                  </a:cubicBezTo>
                  <a:cubicBezTo>
                    <a:pt x="4194" y="5739"/>
                    <a:pt x="4194" y="5620"/>
                    <a:pt x="4200" y="5500"/>
                  </a:cubicBezTo>
                  <a:lnTo>
                    <a:pt x="4194" y="5495"/>
                  </a:lnTo>
                  <a:cubicBezTo>
                    <a:pt x="4302" y="5437"/>
                    <a:pt x="4392" y="5369"/>
                    <a:pt x="4478" y="5285"/>
                  </a:cubicBezTo>
                  <a:cubicBezTo>
                    <a:pt x="4597" y="5170"/>
                    <a:pt x="4693" y="5028"/>
                    <a:pt x="4745" y="4875"/>
                  </a:cubicBezTo>
                  <a:cubicBezTo>
                    <a:pt x="4745" y="4875"/>
                    <a:pt x="4745" y="4881"/>
                    <a:pt x="4751" y="4881"/>
                  </a:cubicBezTo>
                  <a:cubicBezTo>
                    <a:pt x="4790" y="4944"/>
                    <a:pt x="4853" y="4994"/>
                    <a:pt x="4916" y="5034"/>
                  </a:cubicBezTo>
                  <a:cubicBezTo>
                    <a:pt x="5047" y="5114"/>
                    <a:pt x="5205" y="5148"/>
                    <a:pt x="5359" y="5148"/>
                  </a:cubicBezTo>
                  <a:cubicBezTo>
                    <a:pt x="5529" y="5148"/>
                    <a:pt x="5694" y="5120"/>
                    <a:pt x="5853" y="5062"/>
                  </a:cubicBezTo>
                  <a:cubicBezTo>
                    <a:pt x="6007" y="5006"/>
                    <a:pt x="6159" y="4920"/>
                    <a:pt x="6285" y="4813"/>
                  </a:cubicBezTo>
                  <a:cubicBezTo>
                    <a:pt x="6348" y="4761"/>
                    <a:pt x="6404" y="4693"/>
                    <a:pt x="6450" y="4625"/>
                  </a:cubicBezTo>
                  <a:cubicBezTo>
                    <a:pt x="6472" y="4590"/>
                    <a:pt x="6495" y="4551"/>
                    <a:pt x="6513" y="4511"/>
                  </a:cubicBezTo>
                  <a:cubicBezTo>
                    <a:pt x="6529" y="4472"/>
                    <a:pt x="6534" y="4432"/>
                    <a:pt x="6540" y="4386"/>
                  </a:cubicBezTo>
                  <a:cubicBezTo>
                    <a:pt x="6558" y="4312"/>
                    <a:pt x="6547" y="4228"/>
                    <a:pt x="6518" y="4154"/>
                  </a:cubicBezTo>
                  <a:cubicBezTo>
                    <a:pt x="6506" y="4113"/>
                    <a:pt x="6489" y="4074"/>
                    <a:pt x="6466" y="4039"/>
                  </a:cubicBezTo>
                  <a:cubicBezTo>
                    <a:pt x="6626" y="4018"/>
                    <a:pt x="6779" y="3994"/>
                    <a:pt x="6927" y="3937"/>
                  </a:cubicBezTo>
                  <a:cubicBezTo>
                    <a:pt x="7030" y="3898"/>
                    <a:pt x="7126" y="3853"/>
                    <a:pt x="7205" y="3779"/>
                  </a:cubicBezTo>
                  <a:cubicBezTo>
                    <a:pt x="7285" y="3699"/>
                    <a:pt x="7342" y="3596"/>
                    <a:pt x="7365" y="3494"/>
                  </a:cubicBezTo>
                  <a:cubicBezTo>
                    <a:pt x="7392" y="3370"/>
                    <a:pt x="7387" y="3239"/>
                    <a:pt x="7358" y="3114"/>
                  </a:cubicBezTo>
                  <a:cubicBezTo>
                    <a:pt x="7336" y="3011"/>
                    <a:pt x="7285" y="2914"/>
                    <a:pt x="7216" y="2830"/>
                  </a:cubicBezTo>
                  <a:cubicBezTo>
                    <a:pt x="7154" y="2756"/>
                    <a:pt x="7075" y="2699"/>
                    <a:pt x="6990" y="2654"/>
                  </a:cubicBezTo>
                  <a:cubicBezTo>
                    <a:pt x="6899" y="2608"/>
                    <a:pt x="6802" y="2568"/>
                    <a:pt x="6699" y="2545"/>
                  </a:cubicBezTo>
                  <a:cubicBezTo>
                    <a:pt x="6552" y="2505"/>
                    <a:pt x="6404" y="2489"/>
                    <a:pt x="6251" y="2471"/>
                  </a:cubicBezTo>
                  <a:cubicBezTo>
                    <a:pt x="6172" y="2466"/>
                    <a:pt x="6086" y="2460"/>
                    <a:pt x="6007" y="2449"/>
                  </a:cubicBezTo>
                  <a:cubicBezTo>
                    <a:pt x="6007" y="2426"/>
                    <a:pt x="6018" y="2408"/>
                    <a:pt x="6023" y="2387"/>
                  </a:cubicBezTo>
                  <a:cubicBezTo>
                    <a:pt x="6057" y="2318"/>
                    <a:pt x="6104" y="2261"/>
                    <a:pt x="6154" y="2204"/>
                  </a:cubicBezTo>
                  <a:lnTo>
                    <a:pt x="6154" y="2198"/>
                  </a:lnTo>
                  <a:lnTo>
                    <a:pt x="6159" y="2193"/>
                  </a:lnTo>
                  <a:lnTo>
                    <a:pt x="6165" y="2188"/>
                  </a:lnTo>
                  <a:cubicBezTo>
                    <a:pt x="6222" y="2119"/>
                    <a:pt x="6285" y="2046"/>
                    <a:pt x="6330" y="1965"/>
                  </a:cubicBezTo>
                  <a:cubicBezTo>
                    <a:pt x="6359" y="1920"/>
                    <a:pt x="6382" y="1870"/>
                    <a:pt x="6393" y="1823"/>
                  </a:cubicBezTo>
                  <a:cubicBezTo>
                    <a:pt x="6410" y="1761"/>
                    <a:pt x="6416" y="1705"/>
                    <a:pt x="6416" y="1642"/>
                  </a:cubicBezTo>
                  <a:cubicBezTo>
                    <a:pt x="6410" y="1529"/>
                    <a:pt x="6382" y="1420"/>
                    <a:pt x="6319" y="1324"/>
                  </a:cubicBezTo>
                  <a:cubicBezTo>
                    <a:pt x="6256" y="1227"/>
                    <a:pt x="6172" y="1154"/>
                    <a:pt x="6075" y="1097"/>
                  </a:cubicBezTo>
                  <a:cubicBezTo>
                    <a:pt x="5955" y="1028"/>
                    <a:pt x="5831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1"/>
                    <a:pt x="5375" y="1028"/>
                    <a:pt x="5313" y="1052"/>
                  </a:cubicBezTo>
                  <a:cubicBezTo>
                    <a:pt x="5251" y="1068"/>
                    <a:pt x="5194" y="1091"/>
                    <a:pt x="5137" y="1113"/>
                  </a:cubicBezTo>
                  <a:cubicBezTo>
                    <a:pt x="5068" y="1136"/>
                    <a:pt x="5000" y="1159"/>
                    <a:pt x="4932" y="1176"/>
                  </a:cubicBezTo>
                  <a:cubicBezTo>
                    <a:pt x="4903" y="1188"/>
                    <a:pt x="4869" y="1199"/>
                    <a:pt x="4842" y="1210"/>
                  </a:cubicBezTo>
                  <a:cubicBezTo>
                    <a:pt x="4830" y="1188"/>
                    <a:pt x="4819" y="1170"/>
                    <a:pt x="4808" y="1147"/>
                  </a:cubicBezTo>
                  <a:cubicBezTo>
                    <a:pt x="4767" y="1023"/>
                    <a:pt x="4762" y="892"/>
                    <a:pt x="4745" y="761"/>
                  </a:cubicBezTo>
                  <a:cubicBezTo>
                    <a:pt x="4733" y="693"/>
                    <a:pt x="4722" y="625"/>
                    <a:pt x="4699" y="562"/>
                  </a:cubicBezTo>
                  <a:cubicBezTo>
                    <a:pt x="4688" y="522"/>
                    <a:pt x="4672" y="488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9"/>
                    <a:pt x="4489" y="239"/>
                    <a:pt x="4438" y="192"/>
                  </a:cubicBezTo>
                  <a:cubicBezTo>
                    <a:pt x="4381" y="147"/>
                    <a:pt x="4324" y="108"/>
                    <a:pt x="4256" y="74"/>
                  </a:cubicBezTo>
                  <a:cubicBezTo>
                    <a:pt x="4200" y="45"/>
                    <a:pt x="4137" y="29"/>
                    <a:pt x="4074" y="16"/>
                  </a:cubicBezTo>
                  <a:cubicBezTo>
                    <a:pt x="4024" y="6"/>
                    <a:pt x="3972" y="0"/>
                    <a:pt x="39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2"/>
            <p:cNvSpPr/>
            <p:nvPr/>
          </p:nvSpPr>
          <p:spPr>
            <a:xfrm flipH="1">
              <a:off x="2126872" y="3650892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785" y="0"/>
                  </a:moveTo>
                  <a:cubicBezTo>
                    <a:pt x="716" y="23"/>
                    <a:pt x="648" y="34"/>
                    <a:pt x="592" y="46"/>
                  </a:cubicBezTo>
                  <a:cubicBezTo>
                    <a:pt x="546" y="52"/>
                    <a:pt x="506" y="52"/>
                    <a:pt x="467" y="52"/>
                  </a:cubicBezTo>
                  <a:cubicBezTo>
                    <a:pt x="433" y="52"/>
                    <a:pt x="393" y="52"/>
                    <a:pt x="359" y="46"/>
                  </a:cubicBezTo>
                  <a:cubicBezTo>
                    <a:pt x="354" y="176"/>
                    <a:pt x="354" y="285"/>
                    <a:pt x="341" y="387"/>
                  </a:cubicBezTo>
                  <a:cubicBezTo>
                    <a:pt x="325" y="517"/>
                    <a:pt x="307" y="648"/>
                    <a:pt x="286" y="773"/>
                  </a:cubicBezTo>
                  <a:cubicBezTo>
                    <a:pt x="262" y="892"/>
                    <a:pt x="234" y="1017"/>
                    <a:pt x="194" y="1148"/>
                  </a:cubicBezTo>
                  <a:cubicBezTo>
                    <a:pt x="171" y="1211"/>
                    <a:pt x="74" y="1500"/>
                    <a:pt x="1" y="1500"/>
                  </a:cubicBezTo>
                  <a:cubicBezTo>
                    <a:pt x="140" y="1509"/>
                    <a:pt x="261" y="1512"/>
                    <a:pt x="365" y="1512"/>
                  </a:cubicBezTo>
                  <a:cubicBezTo>
                    <a:pt x="892" y="1512"/>
                    <a:pt x="995" y="1421"/>
                    <a:pt x="995" y="1421"/>
                  </a:cubicBezTo>
                  <a:cubicBezTo>
                    <a:pt x="978" y="1347"/>
                    <a:pt x="824" y="1080"/>
                    <a:pt x="813" y="1007"/>
                  </a:cubicBezTo>
                  <a:cubicBezTo>
                    <a:pt x="790" y="876"/>
                    <a:pt x="779" y="745"/>
                    <a:pt x="774" y="614"/>
                  </a:cubicBezTo>
                  <a:cubicBezTo>
                    <a:pt x="768" y="501"/>
                    <a:pt x="768" y="375"/>
                    <a:pt x="774" y="228"/>
                  </a:cubicBezTo>
                  <a:cubicBezTo>
                    <a:pt x="779" y="154"/>
                    <a:pt x="785" y="86"/>
                    <a:pt x="785" y="12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2"/>
            <p:cNvSpPr/>
            <p:nvPr/>
          </p:nvSpPr>
          <p:spPr>
            <a:xfrm flipH="1">
              <a:off x="2040399" y="3492217"/>
              <a:ext cx="206193" cy="156351"/>
            </a:xfrm>
            <a:custGeom>
              <a:avLst/>
              <a:gdLst/>
              <a:ahLst/>
              <a:cxnLst/>
              <a:rect l="l" t="t" r="r" b="b"/>
              <a:pathLst>
                <a:path w="7008" h="5314" extrusionOk="0">
                  <a:moveTo>
                    <a:pt x="3654" y="1"/>
                  </a:moveTo>
                  <a:cubicBezTo>
                    <a:pt x="3570" y="12"/>
                    <a:pt x="3489" y="35"/>
                    <a:pt x="3405" y="64"/>
                  </a:cubicBezTo>
                  <a:cubicBezTo>
                    <a:pt x="3331" y="92"/>
                    <a:pt x="3257" y="132"/>
                    <a:pt x="3195" y="177"/>
                  </a:cubicBezTo>
                  <a:cubicBezTo>
                    <a:pt x="3132" y="223"/>
                    <a:pt x="3075" y="279"/>
                    <a:pt x="3019" y="342"/>
                  </a:cubicBezTo>
                  <a:cubicBezTo>
                    <a:pt x="2961" y="410"/>
                    <a:pt x="2916" y="489"/>
                    <a:pt x="2870" y="580"/>
                  </a:cubicBezTo>
                  <a:cubicBezTo>
                    <a:pt x="2814" y="694"/>
                    <a:pt x="2773" y="824"/>
                    <a:pt x="2746" y="979"/>
                  </a:cubicBezTo>
                  <a:cubicBezTo>
                    <a:pt x="2746" y="995"/>
                    <a:pt x="2723" y="1013"/>
                    <a:pt x="2699" y="1018"/>
                  </a:cubicBezTo>
                  <a:lnTo>
                    <a:pt x="2689" y="1018"/>
                  </a:lnTo>
                  <a:cubicBezTo>
                    <a:pt x="2671" y="1018"/>
                    <a:pt x="2654" y="1013"/>
                    <a:pt x="2644" y="995"/>
                  </a:cubicBezTo>
                  <a:cubicBezTo>
                    <a:pt x="2547" y="882"/>
                    <a:pt x="2450" y="785"/>
                    <a:pt x="2353" y="706"/>
                  </a:cubicBezTo>
                  <a:lnTo>
                    <a:pt x="2353" y="706"/>
                  </a:lnTo>
                  <a:lnTo>
                    <a:pt x="2359" y="722"/>
                  </a:lnTo>
                  <a:cubicBezTo>
                    <a:pt x="2303" y="659"/>
                    <a:pt x="2228" y="609"/>
                    <a:pt x="2143" y="569"/>
                  </a:cubicBezTo>
                  <a:cubicBezTo>
                    <a:pt x="2091" y="541"/>
                    <a:pt x="2041" y="523"/>
                    <a:pt x="1984" y="512"/>
                  </a:cubicBezTo>
                  <a:cubicBezTo>
                    <a:pt x="1949" y="507"/>
                    <a:pt x="1915" y="507"/>
                    <a:pt x="1881" y="507"/>
                  </a:cubicBezTo>
                  <a:lnTo>
                    <a:pt x="1836" y="507"/>
                  </a:lnTo>
                  <a:cubicBezTo>
                    <a:pt x="1784" y="512"/>
                    <a:pt x="1739" y="523"/>
                    <a:pt x="1689" y="541"/>
                  </a:cubicBezTo>
                  <a:cubicBezTo>
                    <a:pt x="1621" y="569"/>
                    <a:pt x="1558" y="604"/>
                    <a:pt x="1495" y="649"/>
                  </a:cubicBezTo>
                  <a:cubicBezTo>
                    <a:pt x="1427" y="694"/>
                    <a:pt x="1370" y="751"/>
                    <a:pt x="1319" y="808"/>
                  </a:cubicBezTo>
                  <a:cubicBezTo>
                    <a:pt x="1257" y="882"/>
                    <a:pt x="1217" y="950"/>
                    <a:pt x="1178" y="1029"/>
                  </a:cubicBezTo>
                  <a:cubicBezTo>
                    <a:pt x="1131" y="1120"/>
                    <a:pt x="1103" y="1228"/>
                    <a:pt x="1081" y="1336"/>
                  </a:cubicBezTo>
                  <a:cubicBezTo>
                    <a:pt x="1063" y="1450"/>
                    <a:pt x="1058" y="1564"/>
                    <a:pt x="1068" y="1677"/>
                  </a:cubicBezTo>
                  <a:cubicBezTo>
                    <a:pt x="1081" y="1797"/>
                    <a:pt x="1109" y="1910"/>
                    <a:pt x="1143" y="2012"/>
                  </a:cubicBezTo>
                  <a:cubicBezTo>
                    <a:pt x="1171" y="2086"/>
                    <a:pt x="1199" y="2138"/>
                    <a:pt x="1228" y="2188"/>
                  </a:cubicBezTo>
                  <a:cubicBezTo>
                    <a:pt x="1251" y="2217"/>
                    <a:pt x="1233" y="2256"/>
                    <a:pt x="1212" y="2280"/>
                  </a:cubicBezTo>
                  <a:cubicBezTo>
                    <a:pt x="1199" y="2291"/>
                    <a:pt x="1183" y="2296"/>
                    <a:pt x="1160" y="2296"/>
                  </a:cubicBezTo>
                  <a:lnTo>
                    <a:pt x="1137" y="2296"/>
                  </a:lnTo>
                  <a:cubicBezTo>
                    <a:pt x="1097" y="2285"/>
                    <a:pt x="1058" y="2274"/>
                    <a:pt x="1013" y="2262"/>
                  </a:cubicBezTo>
                  <a:cubicBezTo>
                    <a:pt x="939" y="2251"/>
                    <a:pt x="882" y="2246"/>
                    <a:pt x="819" y="2246"/>
                  </a:cubicBezTo>
                  <a:cubicBezTo>
                    <a:pt x="785" y="2246"/>
                    <a:pt x="745" y="2251"/>
                    <a:pt x="711" y="2251"/>
                  </a:cubicBezTo>
                  <a:cubicBezTo>
                    <a:pt x="614" y="2262"/>
                    <a:pt x="523" y="2285"/>
                    <a:pt x="433" y="2319"/>
                  </a:cubicBezTo>
                  <a:cubicBezTo>
                    <a:pt x="370" y="2342"/>
                    <a:pt x="313" y="2376"/>
                    <a:pt x="257" y="2411"/>
                  </a:cubicBezTo>
                  <a:cubicBezTo>
                    <a:pt x="211" y="2445"/>
                    <a:pt x="171" y="2479"/>
                    <a:pt x="132" y="2518"/>
                  </a:cubicBezTo>
                  <a:cubicBezTo>
                    <a:pt x="103" y="2558"/>
                    <a:pt x="80" y="2603"/>
                    <a:pt x="58" y="2644"/>
                  </a:cubicBezTo>
                  <a:cubicBezTo>
                    <a:pt x="40" y="2683"/>
                    <a:pt x="24" y="2728"/>
                    <a:pt x="18" y="2773"/>
                  </a:cubicBezTo>
                  <a:cubicBezTo>
                    <a:pt x="6" y="2831"/>
                    <a:pt x="1" y="2893"/>
                    <a:pt x="6" y="2956"/>
                  </a:cubicBezTo>
                  <a:cubicBezTo>
                    <a:pt x="12" y="3001"/>
                    <a:pt x="24" y="3046"/>
                    <a:pt x="40" y="3087"/>
                  </a:cubicBezTo>
                  <a:cubicBezTo>
                    <a:pt x="52" y="3126"/>
                    <a:pt x="74" y="3166"/>
                    <a:pt x="108" y="3211"/>
                  </a:cubicBezTo>
                  <a:cubicBezTo>
                    <a:pt x="137" y="3257"/>
                    <a:pt x="177" y="3297"/>
                    <a:pt x="228" y="3342"/>
                  </a:cubicBezTo>
                  <a:cubicBezTo>
                    <a:pt x="313" y="3416"/>
                    <a:pt x="421" y="3478"/>
                    <a:pt x="557" y="3541"/>
                  </a:cubicBezTo>
                  <a:lnTo>
                    <a:pt x="541" y="3518"/>
                  </a:lnTo>
                  <a:lnTo>
                    <a:pt x="541" y="3518"/>
                  </a:lnTo>
                  <a:cubicBezTo>
                    <a:pt x="603" y="3557"/>
                    <a:pt x="682" y="3598"/>
                    <a:pt x="790" y="3632"/>
                  </a:cubicBezTo>
                  <a:cubicBezTo>
                    <a:pt x="876" y="3667"/>
                    <a:pt x="955" y="3688"/>
                    <a:pt x="1034" y="3712"/>
                  </a:cubicBezTo>
                  <a:cubicBezTo>
                    <a:pt x="1058" y="3722"/>
                    <a:pt x="1081" y="3740"/>
                    <a:pt x="1097" y="3769"/>
                  </a:cubicBezTo>
                  <a:cubicBezTo>
                    <a:pt x="1109" y="3791"/>
                    <a:pt x="1109" y="3819"/>
                    <a:pt x="1103" y="3842"/>
                  </a:cubicBezTo>
                  <a:cubicBezTo>
                    <a:pt x="1063" y="3932"/>
                    <a:pt x="1034" y="4013"/>
                    <a:pt x="1018" y="4087"/>
                  </a:cubicBezTo>
                  <a:cubicBezTo>
                    <a:pt x="1013" y="4155"/>
                    <a:pt x="1007" y="4218"/>
                    <a:pt x="1013" y="4280"/>
                  </a:cubicBezTo>
                  <a:cubicBezTo>
                    <a:pt x="1023" y="4342"/>
                    <a:pt x="1034" y="4393"/>
                    <a:pt x="1052" y="4444"/>
                  </a:cubicBezTo>
                  <a:cubicBezTo>
                    <a:pt x="1081" y="4507"/>
                    <a:pt x="1109" y="4558"/>
                    <a:pt x="1143" y="4609"/>
                  </a:cubicBezTo>
                  <a:cubicBezTo>
                    <a:pt x="1183" y="4666"/>
                    <a:pt x="1233" y="4723"/>
                    <a:pt x="1296" y="4774"/>
                  </a:cubicBezTo>
                  <a:cubicBezTo>
                    <a:pt x="1370" y="4837"/>
                    <a:pt x="1450" y="4882"/>
                    <a:pt x="1529" y="4921"/>
                  </a:cubicBezTo>
                  <a:cubicBezTo>
                    <a:pt x="1626" y="4968"/>
                    <a:pt x="1728" y="4996"/>
                    <a:pt x="1831" y="5018"/>
                  </a:cubicBezTo>
                  <a:cubicBezTo>
                    <a:pt x="1887" y="5023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5" y="5018"/>
                    <a:pt x="2194" y="5002"/>
                    <a:pt x="2262" y="4978"/>
                  </a:cubicBezTo>
                  <a:cubicBezTo>
                    <a:pt x="2308" y="4962"/>
                    <a:pt x="2353" y="4939"/>
                    <a:pt x="2398" y="4905"/>
                  </a:cubicBezTo>
                  <a:cubicBezTo>
                    <a:pt x="2439" y="4876"/>
                    <a:pt x="2484" y="4837"/>
                    <a:pt x="2524" y="4792"/>
                  </a:cubicBezTo>
                  <a:cubicBezTo>
                    <a:pt x="2558" y="4745"/>
                    <a:pt x="2592" y="4700"/>
                    <a:pt x="2615" y="4648"/>
                  </a:cubicBezTo>
                  <a:lnTo>
                    <a:pt x="2615" y="4648"/>
                  </a:lnTo>
                  <a:lnTo>
                    <a:pt x="2597" y="4655"/>
                  </a:lnTo>
                  <a:cubicBezTo>
                    <a:pt x="2615" y="4643"/>
                    <a:pt x="2626" y="4621"/>
                    <a:pt x="2631" y="4609"/>
                  </a:cubicBezTo>
                  <a:cubicBezTo>
                    <a:pt x="2644" y="4587"/>
                    <a:pt x="2660" y="4569"/>
                    <a:pt x="2683" y="4569"/>
                  </a:cubicBezTo>
                  <a:cubicBezTo>
                    <a:pt x="2705" y="4569"/>
                    <a:pt x="2728" y="4580"/>
                    <a:pt x="2734" y="4598"/>
                  </a:cubicBezTo>
                  <a:cubicBezTo>
                    <a:pt x="2807" y="4758"/>
                    <a:pt x="2870" y="4876"/>
                    <a:pt x="2944" y="4978"/>
                  </a:cubicBezTo>
                  <a:cubicBezTo>
                    <a:pt x="2990" y="5047"/>
                    <a:pt x="3046" y="5109"/>
                    <a:pt x="3103" y="5160"/>
                  </a:cubicBezTo>
                  <a:cubicBezTo>
                    <a:pt x="3148" y="5194"/>
                    <a:pt x="3195" y="5223"/>
                    <a:pt x="3245" y="5251"/>
                  </a:cubicBezTo>
                  <a:cubicBezTo>
                    <a:pt x="3291" y="5269"/>
                    <a:pt x="3347" y="5291"/>
                    <a:pt x="3410" y="5303"/>
                  </a:cubicBezTo>
                  <a:cubicBezTo>
                    <a:pt x="3455" y="5309"/>
                    <a:pt x="3496" y="5314"/>
                    <a:pt x="3535" y="5314"/>
                  </a:cubicBezTo>
                  <a:cubicBezTo>
                    <a:pt x="3552" y="5314"/>
                    <a:pt x="3575" y="5309"/>
                    <a:pt x="3598" y="5309"/>
                  </a:cubicBezTo>
                  <a:cubicBezTo>
                    <a:pt x="3672" y="5303"/>
                    <a:pt x="3740" y="5280"/>
                    <a:pt x="3814" y="5257"/>
                  </a:cubicBezTo>
                  <a:cubicBezTo>
                    <a:pt x="3837" y="5246"/>
                    <a:pt x="3859" y="5240"/>
                    <a:pt x="3882" y="5228"/>
                  </a:cubicBezTo>
                  <a:cubicBezTo>
                    <a:pt x="3893" y="5201"/>
                    <a:pt x="3916" y="5188"/>
                    <a:pt x="3945" y="5188"/>
                  </a:cubicBezTo>
                  <a:lnTo>
                    <a:pt x="3961" y="5188"/>
                  </a:lnTo>
                  <a:cubicBezTo>
                    <a:pt x="3995" y="5167"/>
                    <a:pt x="4029" y="5143"/>
                    <a:pt x="4063" y="5120"/>
                  </a:cubicBezTo>
                  <a:cubicBezTo>
                    <a:pt x="4137" y="5064"/>
                    <a:pt x="4205" y="5002"/>
                    <a:pt x="4262" y="4933"/>
                  </a:cubicBezTo>
                  <a:cubicBezTo>
                    <a:pt x="4314" y="4871"/>
                    <a:pt x="4354" y="4808"/>
                    <a:pt x="4382" y="4745"/>
                  </a:cubicBezTo>
                  <a:cubicBezTo>
                    <a:pt x="4410" y="4689"/>
                    <a:pt x="4427" y="4627"/>
                    <a:pt x="4444" y="4564"/>
                  </a:cubicBezTo>
                  <a:cubicBezTo>
                    <a:pt x="4451" y="4530"/>
                    <a:pt x="4451" y="4496"/>
                    <a:pt x="4451" y="4462"/>
                  </a:cubicBezTo>
                  <a:cubicBezTo>
                    <a:pt x="4451" y="4433"/>
                    <a:pt x="4467" y="4410"/>
                    <a:pt x="4490" y="4393"/>
                  </a:cubicBezTo>
                  <a:cubicBezTo>
                    <a:pt x="4506" y="4383"/>
                    <a:pt x="4519" y="4376"/>
                    <a:pt x="4530" y="4376"/>
                  </a:cubicBezTo>
                  <a:lnTo>
                    <a:pt x="4546" y="4376"/>
                  </a:lnTo>
                  <a:cubicBezTo>
                    <a:pt x="4580" y="4376"/>
                    <a:pt x="4614" y="4399"/>
                    <a:pt x="4626" y="4438"/>
                  </a:cubicBezTo>
                  <a:cubicBezTo>
                    <a:pt x="4632" y="4456"/>
                    <a:pt x="4637" y="4478"/>
                    <a:pt x="4643" y="4501"/>
                  </a:cubicBezTo>
                  <a:cubicBezTo>
                    <a:pt x="4661" y="4546"/>
                    <a:pt x="4682" y="4587"/>
                    <a:pt x="4706" y="4621"/>
                  </a:cubicBezTo>
                  <a:cubicBezTo>
                    <a:pt x="4729" y="4648"/>
                    <a:pt x="4751" y="4677"/>
                    <a:pt x="4785" y="4706"/>
                  </a:cubicBezTo>
                  <a:cubicBezTo>
                    <a:pt x="4819" y="4734"/>
                    <a:pt x="4853" y="4758"/>
                    <a:pt x="4894" y="4774"/>
                  </a:cubicBezTo>
                  <a:cubicBezTo>
                    <a:pt x="4933" y="4792"/>
                    <a:pt x="4978" y="4808"/>
                    <a:pt x="5036" y="4819"/>
                  </a:cubicBezTo>
                  <a:cubicBezTo>
                    <a:pt x="5098" y="4831"/>
                    <a:pt x="5149" y="4831"/>
                    <a:pt x="5201" y="4831"/>
                  </a:cubicBezTo>
                  <a:lnTo>
                    <a:pt x="5285" y="4831"/>
                  </a:lnTo>
                  <a:lnTo>
                    <a:pt x="5303" y="4826"/>
                  </a:lnTo>
                  <a:cubicBezTo>
                    <a:pt x="5411" y="4813"/>
                    <a:pt x="5524" y="4785"/>
                    <a:pt x="5626" y="4745"/>
                  </a:cubicBezTo>
                  <a:cubicBezTo>
                    <a:pt x="5728" y="4706"/>
                    <a:pt x="5825" y="4655"/>
                    <a:pt x="5910" y="4598"/>
                  </a:cubicBezTo>
                  <a:cubicBezTo>
                    <a:pt x="5978" y="4553"/>
                    <a:pt x="6030" y="4501"/>
                    <a:pt x="6080" y="4444"/>
                  </a:cubicBezTo>
                  <a:cubicBezTo>
                    <a:pt x="6114" y="4404"/>
                    <a:pt x="6143" y="4365"/>
                    <a:pt x="6161" y="4320"/>
                  </a:cubicBezTo>
                  <a:cubicBezTo>
                    <a:pt x="6177" y="4286"/>
                    <a:pt x="6189" y="4257"/>
                    <a:pt x="6195" y="4223"/>
                  </a:cubicBezTo>
                  <a:cubicBezTo>
                    <a:pt x="6200" y="4189"/>
                    <a:pt x="6200" y="4160"/>
                    <a:pt x="6200" y="4132"/>
                  </a:cubicBezTo>
                  <a:cubicBezTo>
                    <a:pt x="6195" y="4092"/>
                    <a:pt x="6189" y="4069"/>
                    <a:pt x="6183" y="4047"/>
                  </a:cubicBezTo>
                  <a:cubicBezTo>
                    <a:pt x="6172" y="4018"/>
                    <a:pt x="6155" y="3990"/>
                    <a:pt x="6138" y="3961"/>
                  </a:cubicBezTo>
                  <a:cubicBezTo>
                    <a:pt x="6103" y="3922"/>
                    <a:pt x="6075" y="3887"/>
                    <a:pt x="6046" y="3859"/>
                  </a:cubicBezTo>
                  <a:cubicBezTo>
                    <a:pt x="6024" y="3837"/>
                    <a:pt x="6019" y="3803"/>
                    <a:pt x="6024" y="3769"/>
                  </a:cubicBezTo>
                  <a:cubicBezTo>
                    <a:pt x="6035" y="3735"/>
                    <a:pt x="6064" y="3712"/>
                    <a:pt x="6093" y="3706"/>
                  </a:cubicBezTo>
                  <a:cubicBezTo>
                    <a:pt x="6143" y="3694"/>
                    <a:pt x="6200" y="3688"/>
                    <a:pt x="6251" y="3677"/>
                  </a:cubicBezTo>
                  <a:cubicBezTo>
                    <a:pt x="6399" y="3654"/>
                    <a:pt x="6547" y="3626"/>
                    <a:pt x="6678" y="3581"/>
                  </a:cubicBezTo>
                  <a:cubicBezTo>
                    <a:pt x="6740" y="3557"/>
                    <a:pt x="6791" y="3536"/>
                    <a:pt x="6843" y="3502"/>
                  </a:cubicBezTo>
                  <a:cubicBezTo>
                    <a:pt x="6871" y="3478"/>
                    <a:pt x="6893" y="3455"/>
                    <a:pt x="6922" y="3428"/>
                  </a:cubicBezTo>
                  <a:cubicBezTo>
                    <a:pt x="6939" y="3399"/>
                    <a:pt x="6956" y="3376"/>
                    <a:pt x="6967" y="3353"/>
                  </a:cubicBezTo>
                  <a:cubicBezTo>
                    <a:pt x="6979" y="3326"/>
                    <a:pt x="6990" y="3292"/>
                    <a:pt x="7001" y="3245"/>
                  </a:cubicBezTo>
                  <a:cubicBezTo>
                    <a:pt x="7008" y="3200"/>
                    <a:pt x="7008" y="3148"/>
                    <a:pt x="7008" y="3087"/>
                  </a:cubicBezTo>
                  <a:cubicBezTo>
                    <a:pt x="6995" y="3024"/>
                    <a:pt x="6984" y="2967"/>
                    <a:pt x="6967" y="2922"/>
                  </a:cubicBezTo>
                  <a:cubicBezTo>
                    <a:pt x="6950" y="2882"/>
                    <a:pt x="6933" y="2848"/>
                    <a:pt x="6911" y="2814"/>
                  </a:cubicBezTo>
                  <a:cubicBezTo>
                    <a:pt x="6888" y="2780"/>
                    <a:pt x="6859" y="2751"/>
                    <a:pt x="6825" y="2723"/>
                  </a:cubicBezTo>
                  <a:cubicBezTo>
                    <a:pt x="6780" y="2689"/>
                    <a:pt x="6728" y="2655"/>
                    <a:pt x="6672" y="2626"/>
                  </a:cubicBezTo>
                  <a:cubicBezTo>
                    <a:pt x="6575" y="2581"/>
                    <a:pt x="6462" y="2547"/>
                    <a:pt x="6308" y="2524"/>
                  </a:cubicBezTo>
                  <a:cubicBezTo>
                    <a:pt x="6195" y="2501"/>
                    <a:pt x="6075" y="2490"/>
                    <a:pt x="5967" y="2479"/>
                  </a:cubicBezTo>
                  <a:lnTo>
                    <a:pt x="5927" y="2479"/>
                  </a:lnTo>
                  <a:cubicBezTo>
                    <a:pt x="5842" y="2466"/>
                    <a:pt x="5757" y="2456"/>
                    <a:pt x="5666" y="2445"/>
                  </a:cubicBezTo>
                  <a:cubicBezTo>
                    <a:pt x="5649" y="2445"/>
                    <a:pt x="5637" y="2439"/>
                    <a:pt x="5621" y="2432"/>
                  </a:cubicBezTo>
                  <a:cubicBezTo>
                    <a:pt x="5610" y="2421"/>
                    <a:pt x="5597" y="2411"/>
                    <a:pt x="5592" y="2398"/>
                  </a:cubicBezTo>
                  <a:cubicBezTo>
                    <a:pt x="5576" y="2371"/>
                    <a:pt x="5581" y="2330"/>
                    <a:pt x="5597" y="2308"/>
                  </a:cubicBezTo>
                  <a:lnTo>
                    <a:pt x="5615" y="2280"/>
                  </a:lnTo>
                  <a:cubicBezTo>
                    <a:pt x="5626" y="2262"/>
                    <a:pt x="5637" y="2251"/>
                    <a:pt x="5644" y="2240"/>
                  </a:cubicBezTo>
                  <a:cubicBezTo>
                    <a:pt x="5649" y="2211"/>
                    <a:pt x="5655" y="2188"/>
                    <a:pt x="5660" y="2172"/>
                  </a:cubicBezTo>
                  <a:cubicBezTo>
                    <a:pt x="5671" y="2143"/>
                    <a:pt x="5683" y="2115"/>
                    <a:pt x="5700" y="2091"/>
                  </a:cubicBezTo>
                  <a:cubicBezTo>
                    <a:pt x="5728" y="2041"/>
                    <a:pt x="5757" y="2001"/>
                    <a:pt x="5802" y="1950"/>
                  </a:cubicBezTo>
                  <a:lnTo>
                    <a:pt x="5842" y="1899"/>
                  </a:lnTo>
                  <a:cubicBezTo>
                    <a:pt x="5904" y="1819"/>
                    <a:pt x="5967" y="1745"/>
                    <a:pt x="6012" y="1655"/>
                  </a:cubicBezTo>
                  <a:cubicBezTo>
                    <a:pt x="6024" y="1626"/>
                    <a:pt x="6035" y="1598"/>
                    <a:pt x="6041" y="1564"/>
                  </a:cubicBezTo>
                  <a:cubicBezTo>
                    <a:pt x="6046" y="1530"/>
                    <a:pt x="6046" y="1490"/>
                    <a:pt x="6041" y="1450"/>
                  </a:cubicBezTo>
                  <a:cubicBezTo>
                    <a:pt x="6035" y="1410"/>
                    <a:pt x="6030" y="1370"/>
                    <a:pt x="6019" y="1336"/>
                  </a:cubicBezTo>
                  <a:cubicBezTo>
                    <a:pt x="6001" y="1302"/>
                    <a:pt x="5985" y="1268"/>
                    <a:pt x="5967" y="1239"/>
                  </a:cubicBezTo>
                  <a:cubicBezTo>
                    <a:pt x="5944" y="1212"/>
                    <a:pt x="5917" y="1183"/>
                    <a:pt x="5888" y="1155"/>
                  </a:cubicBezTo>
                  <a:cubicBezTo>
                    <a:pt x="5848" y="1126"/>
                    <a:pt x="5807" y="1097"/>
                    <a:pt x="5762" y="1075"/>
                  </a:cubicBezTo>
                  <a:cubicBezTo>
                    <a:pt x="5712" y="1052"/>
                    <a:pt x="5655" y="1035"/>
                    <a:pt x="5597" y="1024"/>
                  </a:cubicBezTo>
                  <a:cubicBezTo>
                    <a:pt x="5552" y="1018"/>
                    <a:pt x="5513" y="1013"/>
                    <a:pt x="5479" y="1013"/>
                  </a:cubicBezTo>
                  <a:cubicBezTo>
                    <a:pt x="5461" y="1013"/>
                    <a:pt x="5445" y="1013"/>
                    <a:pt x="5427" y="1018"/>
                  </a:cubicBezTo>
                  <a:cubicBezTo>
                    <a:pt x="5303" y="1029"/>
                    <a:pt x="5194" y="1069"/>
                    <a:pt x="5109" y="1097"/>
                  </a:cubicBezTo>
                  <a:lnTo>
                    <a:pt x="5057" y="1120"/>
                  </a:lnTo>
                  <a:cubicBezTo>
                    <a:pt x="5018" y="1131"/>
                    <a:pt x="4973" y="1149"/>
                    <a:pt x="4933" y="1160"/>
                  </a:cubicBezTo>
                  <a:cubicBezTo>
                    <a:pt x="4910" y="1171"/>
                    <a:pt x="4881" y="1178"/>
                    <a:pt x="4860" y="1183"/>
                  </a:cubicBezTo>
                  <a:cubicBezTo>
                    <a:pt x="4836" y="1194"/>
                    <a:pt x="4808" y="1200"/>
                    <a:pt x="4785" y="1212"/>
                  </a:cubicBezTo>
                  <a:cubicBezTo>
                    <a:pt x="4763" y="1217"/>
                    <a:pt x="4745" y="1228"/>
                    <a:pt x="4723" y="1239"/>
                  </a:cubicBezTo>
                  <a:lnTo>
                    <a:pt x="4711" y="1251"/>
                  </a:lnTo>
                  <a:cubicBezTo>
                    <a:pt x="4700" y="1257"/>
                    <a:pt x="4689" y="1268"/>
                    <a:pt x="4682" y="1273"/>
                  </a:cubicBezTo>
                  <a:cubicBezTo>
                    <a:pt x="4666" y="1280"/>
                    <a:pt x="4648" y="1285"/>
                    <a:pt x="4632" y="1285"/>
                  </a:cubicBezTo>
                  <a:cubicBezTo>
                    <a:pt x="4603" y="1285"/>
                    <a:pt x="4575" y="1273"/>
                    <a:pt x="4558" y="1251"/>
                  </a:cubicBezTo>
                  <a:cubicBezTo>
                    <a:pt x="4546" y="1239"/>
                    <a:pt x="4535" y="1223"/>
                    <a:pt x="4530" y="1205"/>
                  </a:cubicBezTo>
                  <a:lnTo>
                    <a:pt x="4524" y="1194"/>
                  </a:lnTo>
                  <a:cubicBezTo>
                    <a:pt x="4512" y="1178"/>
                    <a:pt x="4506" y="1160"/>
                    <a:pt x="4496" y="1149"/>
                  </a:cubicBezTo>
                  <a:lnTo>
                    <a:pt x="4490" y="1131"/>
                  </a:lnTo>
                  <a:cubicBezTo>
                    <a:pt x="4472" y="1110"/>
                    <a:pt x="4467" y="1092"/>
                    <a:pt x="4461" y="1075"/>
                  </a:cubicBezTo>
                  <a:cubicBezTo>
                    <a:pt x="4438" y="1013"/>
                    <a:pt x="4422" y="961"/>
                    <a:pt x="4416" y="916"/>
                  </a:cubicBezTo>
                  <a:cubicBezTo>
                    <a:pt x="4404" y="864"/>
                    <a:pt x="4399" y="808"/>
                    <a:pt x="4393" y="751"/>
                  </a:cubicBezTo>
                  <a:cubicBezTo>
                    <a:pt x="4382" y="638"/>
                    <a:pt x="4365" y="523"/>
                    <a:pt x="4331" y="421"/>
                  </a:cubicBezTo>
                  <a:cubicBezTo>
                    <a:pt x="4314" y="381"/>
                    <a:pt x="4296" y="342"/>
                    <a:pt x="4268" y="302"/>
                  </a:cubicBezTo>
                  <a:cubicBezTo>
                    <a:pt x="4228" y="250"/>
                    <a:pt x="4183" y="200"/>
                    <a:pt x="4126" y="148"/>
                  </a:cubicBezTo>
                  <a:cubicBezTo>
                    <a:pt x="4081" y="109"/>
                    <a:pt x="4029" y="80"/>
                    <a:pt x="3984" y="58"/>
                  </a:cubicBezTo>
                  <a:cubicBezTo>
                    <a:pt x="3939" y="35"/>
                    <a:pt x="3893" y="19"/>
                    <a:pt x="3837" y="6"/>
                  </a:cubicBezTo>
                  <a:cubicBezTo>
                    <a:pt x="3803" y="1"/>
                    <a:pt x="3762" y="1"/>
                    <a:pt x="3722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2"/>
            <p:cNvSpPr/>
            <p:nvPr/>
          </p:nvSpPr>
          <p:spPr>
            <a:xfrm flipH="1">
              <a:off x="2076176" y="3569774"/>
              <a:ext cx="175270" cy="119102"/>
            </a:xfrm>
            <a:custGeom>
              <a:avLst/>
              <a:gdLst/>
              <a:ahLst/>
              <a:cxnLst/>
              <a:rect l="l" t="t" r="r" b="b"/>
              <a:pathLst>
                <a:path w="5957" h="4048" extrusionOk="0">
                  <a:moveTo>
                    <a:pt x="5911" y="2059"/>
                  </a:moveTo>
                  <a:cubicBezTo>
                    <a:pt x="5870" y="2075"/>
                    <a:pt x="5831" y="2093"/>
                    <a:pt x="5791" y="2109"/>
                  </a:cubicBezTo>
                  <a:cubicBezTo>
                    <a:pt x="5689" y="2149"/>
                    <a:pt x="5576" y="2177"/>
                    <a:pt x="5468" y="2190"/>
                  </a:cubicBezTo>
                  <a:lnTo>
                    <a:pt x="5450" y="2195"/>
                  </a:lnTo>
                  <a:lnTo>
                    <a:pt x="5366" y="2195"/>
                  </a:lnTo>
                  <a:cubicBezTo>
                    <a:pt x="5314" y="2195"/>
                    <a:pt x="5263" y="2195"/>
                    <a:pt x="5201" y="2183"/>
                  </a:cubicBezTo>
                  <a:cubicBezTo>
                    <a:pt x="5143" y="2172"/>
                    <a:pt x="5098" y="2156"/>
                    <a:pt x="5059" y="2138"/>
                  </a:cubicBezTo>
                  <a:cubicBezTo>
                    <a:pt x="5041" y="2127"/>
                    <a:pt x="5025" y="2122"/>
                    <a:pt x="5012" y="2109"/>
                  </a:cubicBezTo>
                  <a:cubicBezTo>
                    <a:pt x="4928" y="2149"/>
                    <a:pt x="4847" y="2177"/>
                    <a:pt x="4757" y="2183"/>
                  </a:cubicBezTo>
                  <a:cubicBezTo>
                    <a:pt x="4797" y="2217"/>
                    <a:pt x="4836" y="2251"/>
                    <a:pt x="4881" y="2274"/>
                  </a:cubicBezTo>
                  <a:cubicBezTo>
                    <a:pt x="4916" y="2292"/>
                    <a:pt x="4962" y="2314"/>
                    <a:pt x="5007" y="2332"/>
                  </a:cubicBezTo>
                  <a:cubicBezTo>
                    <a:pt x="5046" y="2342"/>
                    <a:pt x="5098" y="2353"/>
                    <a:pt x="5154" y="2366"/>
                  </a:cubicBezTo>
                  <a:cubicBezTo>
                    <a:pt x="5188" y="2366"/>
                    <a:pt x="5222" y="2371"/>
                    <a:pt x="5257" y="2371"/>
                  </a:cubicBezTo>
                  <a:cubicBezTo>
                    <a:pt x="5303" y="2371"/>
                    <a:pt x="5359" y="2366"/>
                    <a:pt x="5422" y="2353"/>
                  </a:cubicBezTo>
                  <a:cubicBezTo>
                    <a:pt x="5507" y="2342"/>
                    <a:pt x="5592" y="2319"/>
                    <a:pt x="5689" y="2285"/>
                  </a:cubicBezTo>
                  <a:cubicBezTo>
                    <a:pt x="5757" y="2258"/>
                    <a:pt x="5825" y="2224"/>
                    <a:pt x="5911" y="2177"/>
                  </a:cubicBezTo>
                  <a:cubicBezTo>
                    <a:pt x="5927" y="2167"/>
                    <a:pt x="5945" y="2156"/>
                    <a:pt x="5956" y="2149"/>
                  </a:cubicBezTo>
                  <a:lnTo>
                    <a:pt x="5956" y="2143"/>
                  </a:lnTo>
                  <a:cubicBezTo>
                    <a:pt x="5938" y="2115"/>
                    <a:pt x="5927" y="2087"/>
                    <a:pt x="5911" y="2059"/>
                  </a:cubicBezTo>
                  <a:close/>
                  <a:moveTo>
                    <a:pt x="115" y="1"/>
                  </a:moveTo>
                  <a:cubicBezTo>
                    <a:pt x="103" y="1"/>
                    <a:pt x="92" y="8"/>
                    <a:pt x="87" y="8"/>
                  </a:cubicBezTo>
                  <a:cubicBezTo>
                    <a:pt x="52" y="24"/>
                    <a:pt x="35" y="64"/>
                    <a:pt x="52" y="98"/>
                  </a:cubicBezTo>
                  <a:cubicBezTo>
                    <a:pt x="58" y="110"/>
                    <a:pt x="58" y="115"/>
                    <a:pt x="63" y="121"/>
                  </a:cubicBezTo>
                  <a:cubicBezTo>
                    <a:pt x="29" y="126"/>
                    <a:pt x="1" y="160"/>
                    <a:pt x="13" y="200"/>
                  </a:cubicBezTo>
                  <a:cubicBezTo>
                    <a:pt x="29" y="268"/>
                    <a:pt x="47" y="336"/>
                    <a:pt x="74" y="405"/>
                  </a:cubicBezTo>
                  <a:cubicBezTo>
                    <a:pt x="97" y="467"/>
                    <a:pt x="132" y="530"/>
                    <a:pt x="171" y="593"/>
                  </a:cubicBezTo>
                  <a:cubicBezTo>
                    <a:pt x="245" y="711"/>
                    <a:pt x="336" y="819"/>
                    <a:pt x="449" y="911"/>
                  </a:cubicBezTo>
                  <a:cubicBezTo>
                    <a:pt x="552" y="990"/>
                    <a:pt x="682" y="1058"/>
                    <a:pt x="831" y="1115"/>
                  </a:cubicBezTo>
                  <a:cubicBezTo>
                    <a:pt x="892" y="1138"/>
                    <a:pt x="968" y="1155"/>
                    <a:pt x="1052" y="1172"/>
                  </a:cubicBezTo>
                  <a:lnTo>
                    <a:pt x="1070" y="1178"/>
                  </a:lnTo>
                  <a:lnTo>
                    <a:pt x="1097" y="1183"/>
                  </a:lnTo>
                  <a:cubicBezTo>
                    <a:pt x="1075" y="1251"/>
                    <a:pt x="1063" y="1320"/>
                    <a:pt x="1063" y="1382"/>
                  </a:cubicBezTo>
                  <a:cubicBezTo>
                    <a:pt x="1058" y="1485"/>
                    <a:pt x="1070" y="1582"/>
                    <a:pt x="1092" y="1672"/>
                  </a:cubicBezTo>
                  <a:cubicBezTo>
                    <a:pt x="1115" y="1768"/>
                    <a:pt x="1154" y="1860"/>
                    <a:pt x="1199" y="1939"/>
                  </a:cubicBezTo>
                  <a:cubicBezTo>
                    <a:pt x="1257" y="2025"/>
                    <a:pt x="1314" y="2098"/>
                    <a:pt x="1382" y="2167"/>
                  </a:cubicBezTo>
                  <a:cubicBezTo>
                    <a:pt x="1456" y="2240"/>
                    <a:pt x="1529" y="2297"/>
                    <a:pt x="1615" y="2348"/>
                  </a:cubicBezTo>
                  <a:cubicBezTo>
                    <a:pt x="1718" y="2405"/>
                    <a:pt x="1802" y="2445"/>
                    <a:pt x="1888" y="2468"/>
                  </a:cubicBezTo>
                  <a:cubicBezTo>
                    <a:pt x="1990" y="2502"/>
                    <a:pt x="2093" y="2513"/>
                    <a:pt x="2177" y="2513"/>
                  </a:cubicBezTo>
                  <a:lnTo>
                    <a:pt x="2183" y="2513"/>
                  </a:lnTo>
                  <a:cubicBezTo>
                    <a:pt x="2234" y="2513"/>
                    <a:pt x="2285" y="2513"/>
                    <a:pt x="2337" y="2502"/>
                  </a:cubicBezTo>
                  <a:cubicBezTo>
                    <a:pt x="2387" y="2497"/>
                    <a:pt x="2439" y="2479"/>
                    <a:pt x="2495" y="2462"/>
                  </a:cubicBezTo>
                  <a:cubicBezTo>
                    <a:pt x="2552" y="2439"/>
                    <a:pt x="2604" y="2405"/>
                    <a:pt x="2649" y="2377"/>
                  </a:cubicBezTo>
                  <a:cubicBezTo>
                    <a:pt x="2694" y="2348"/>
                    <a:pt x="2734" y="2314"/>
                    <a:pt x="2768" y="2274"/>
                  </a:cubicBezTo>
                  <a:cubicBezTo>
                    <a:pt x="2791" y="2251"/>
                    <a:pt x="2814" y="2224"/>
                    <a:pt x="2836" y="2195"/>
                  </a:cubicBezTo>
                  <a:cubicBezTo>
                    <a:pt x="2848" y="2177"/>
                    <a:pt x="2864" y="2149"/>
                    <a:pt x="2877" y="2127"/>
                  </a:cubicBezTo>
                  <a:cubicBezTo>
                    <a:pt x="2888" y="2115"/>
                    <a:pt x="2893" y="2098"/>
                    <a:pt x="2899" y="2081"/>
                  </a:cubicBezTo>
                  <a:cubicBezTo>
                    <a:pt x="2956" y="2156"/>
                    <a:pt x="3013" y="2224"/>
                    <a:pt x="3075" y="2297"/>
                  </a:cubicBezTo>
                  <a:cubicBezTo>
                    <a:pt x="3019" y="2201"/>
                    <a:pt x="2961" y="2098"/>
                    <a:pt x="2899" y="1962"/>
                  </a:cubicBezTo>
                  <a:cubicBezTo>
                    <a:pt x="2893" y="1944"/>
                    <a:pt x="2870" y="1933"/>
                    <a:pt x="2848" y="1933"/>
                  </a:cubicBezTo>
                  <a:cubicBezTo>
                    <a:pt x="2825" y="1933"/>
                    <a:pt x="2809" y="1951"/>
                    <a:pt x="2796" y="1973"/>
                  </a:cubicBezTo>
                  <a:cubicBezTo>
                    <a:pt x="2791" y="1985"/>
                    <a:pt x="2780" y="2007"/>
                    <a:pt x="2762" y="2019"/>
                  </a:cubicBezTo>
                  <a:lnTo>
                    <a:pt x="2780" y="2012"/>
                  </a:lnTo>
                  <a:lnTo>
                    <a:pt x="2780" y="2012"/>
                  </a:lnTo>
                  <a:cubicBezTo>
                    <a:pt x="2757" y="2064"/>
                    <a:pt x="2723" y="2109"/>
                    <a:pt x="2689" y="2156"/>
                  </a:cubicBezTo>
                  <a:cubicBezTo>
                    <a:pt x="2649" y="2201"/>
                    <a:pt x="2604" y="2240"/>
                    <a:pt x="2563" y="2269"/>
                  </a:cubicBezTo>
                  <a:cubicBezTo>
                    <a:pt x="2518" y="2303"/>
                    <a:pt x="2473" y="2326"/>
                    <a:pt x="2427" y="2342"/>
                  </a:cubicBezTo>
                  <a:cubicBezTo>
                    <a:pt x="2359" y="2366"/>
                    <a:pt x="2290" y="2382"/>
                    <a:pt x="2217" y="2394"/>
                  </a:cubicBezTo>
                  <a:lnTo>
                    <a:pt x="2149" y="2394"/>
                  </a:lnTo>
                  <a:cubicBezTo>
                    <a:pt x="2104" y="2394"/>
                    <a:pt x="2052" y="2387"/>
                    <a:pt x="1996" y="2382"/>
                  </a:cubicBezTo>
                  <a:cubicBezTo>
                    <a:pt x="1893" y="2360"/>
                    <a:pt x="1791" y="2332"/>
                    <a:pt x="1694" y="2285"/>
                  </a:cubicBezTo>
                  <a:cubicBezTo>
                    <a:pt x="1615" y="2246"/>
                    <a:pt x="1535" y="2201"/>
                    <a:pt x="1461" y="2138"/>
                  </a:cubicBezTo>
                  <a:cubicBezTo>
                    <a:pt x="1398" y="2087"/>
                    <a:pt x="1348" y="2030"/>
                    <a:pt x="1308" y="1973"/>
                  </a:cubicBezTo>
                  <a:cubicBezTo>
                    <a:pt x="1274" y="1922"/>
                    <a:pt x="1246" y="1871"/>
                    <a:pt x="1217" y="1808"/>
                  </a:cubicBezTo>
                  <a:cubicBezTo>
                    <a:pt x="1199" y="1757"/>
                    <a:pt x="1188" y="1706"/>
                    <a:pt x="1178" y="1644"/>
                  </a:cubicBezTo>
                  <a:cubicBezTo>
                    <a:pt x="1172" y="1582"/>
                    <a:pt x="1178" y="1519"/>
                    <a:pt x="1183" y="1451"/>
                  </a:cubicBezTo>
                  <a:cubicBezTo>
                    <a:pt x="1199" y="1377"/>
                    <a:pt x="1228" y="1296"/>
                    <a:pt x="1268" y="1206"/>
                  </a:cubicBezTo>
                  <a:cubicBezTo>
                    <a:pt x="1274" y="1183"/>
                    <a:pt x="1274" y="1155"/>
                    <a:pt x="1262" y="1133"/>
                  </a:cubicBezTo>
                  <a:cubicBezTo>
                    <a:pt x="1246" y="1104"/>
                    <a:pt x="1223" y="1086"/>
                    <a:pt x="1199" y="1076"/>
                  </a:cubicBezTo>
                  <a:cubicBezTo>
                    <a:pt x="1120" y="1052"/>
                    <a:pt x="1041" y="1031"/>
                    <a:pt x="955" y="996"/>
                  </a:cubicBezTo>
                  <a:cubicBezTo>
                    <a:pt x="847" y="962"/>
                    <a:pt x="768" y="921"/>
                    <a:pt x="706" y="882"/>
                  </a:cubicBezTo>
                  <a:lnTo>
                    <a:pt x="706" y="882"/>
                  </a:lnTo>
                  <a:lnTo>
                    <a:pt x="722" y="905"/>
                  </a:lnTo>
                  <a:cubicBezTo>
                    <a:pt x="586" y="842"/>
                    <a:pt x="478" y="780"/>
                    <a:pt x="393" y="706"/>
                  </a:cubicBezTo>
                  <a:cubicBezTo>
                    <a:pt x="342" y="661"/>
                    <a:pt x="302" y="621"/>
                    <a:pt x="273" y="575"/>
                  </a:cubicBezTo>
                  <a:cubicBezTo>
                    <a:pt x="239" y="530"/>
                    <a:pt x="217" y="490"/>
                    <a:pt x="205" y="451"/>
                  </a:cubicBezTo>
                  <a:cubicBezTo>
                    <a:pt x="189" y="410"/>
                    <a:pt x="177" y="365"/>
                    <a:pt x="171" y="320"/>
                  </a:cubicBezTo>
                  <a:cubicBezTo>
                    <a:pt x="166" y="257"/>
                    <a:pt x="171" y="195"/>
                    <a:pt x="183" y="137"/>
                  </a:cubicBezTo>
                  <a:cubicBezTo>
                    <a:pt x="183" y="121"/>
                    <a:pt x="189" y="98"/>
                    <a:pt x="194" y="81"/>
                  </a:cubicBezTo>
                  <a:cubicBezTo>
                    <a:pt x="189" y="69"/>
                    <a:pt x="183" y="53"/>
                    <a:pt x="177" y="42"/>
                  </a:cubicBezTo>
                  <a:cubicBezTo>
                    <a:pt x="166" y="19"/>
                    <a:pt x="142" y="1"/>
                    <a:pt x="115" y="1"/>
                  </a:cubicBezTo>
                  <a:close/>
                  <a:moveTo>
                    <a:pt x="3546" y="2660"/>
                  </a:moveTo>
                  <a:cubicBezTo>
                    <a:pt x="3548" y="2660"/>
                    <a:pt x="3549" y="2660"/>
                    <a:pt x="3551" y="2661"/>
                  </a:cubicBezTo>
                  <a:lnTo>
                    <a:pt x="3551" y="2661"/>
                  </a:lnTo>
                  <a:cubicBezTo>
                    <a:pt x="3549" y="2660"/>
                    <a:pt x="3548" y="2660"/>
                    <a:pt x="3546" y="2660"/>
                  </a:cubicBezTo>
                  <a:close/>
                  <a:moveTo>
                    <a:pt x="4530" y="2143"/>
                  </a:moveTo>
                  <a:cubicBezTo>
                    <a:pt x="4501" y="2195"/>
                    <a:pt x="4467" y="2246"/>
                    <a:pt x="4427" y="2297"/>
                  </a:cubicBezTo>
                  <a:cubicBezTo>
                    <a:pt x="4370" y="2366"/>
                    <a:pt x="4302" y="2428"/>
                    <a:pt x="4228" y="2484"/>
                  </a:cubicBezTo>
                  <a:cubicBezTo>
                    <a:pt x="4194" y="2507"/>
                    <a:pt x="4160" y="2531"/>
                    <a:pt x="4126" y="2552"/>
                  </a:cubicBezTo>
                  <a:lnTo>
                    <a:pt x="4110" y="2552"/>
                  </a:lnTo>
                  <a:cubicBezTo>
                    <a:pt x="4081" y="2552"/>
                    <a:pt x="4058" y="2565"/>
                    <a:pt x="4047" y="2592"/>
                  </a:cubicBezTo>
                  <a:cubicBezTo>
                    <a:pt x="4024" y="2604"/>
                    <a:pt x="4002" y="2610"/>
                    <a:pt x="3979" y="2621"/>
                  </a:cubicBezTo>
                  <a:cubicBezTo>
                    <a:pt x="3905" y="2644"/>
                    <a:pt x="3837" y="2667"/>
                    <a:pt x="3763" y="2673"/>
                  </a:cubicBezTo>
                  <a:cubicBezTo>
                    <a:pt x="3740" y="2673"/>
                    <a:pt x="3717" y="2678"/>
                    <a:pt x="3700" y="2678"/>
                  </a:cubicBezTo>
                  <a:cubicBezTo>
                    <a:pt x="3661" y="2678"/>
                    <a:pt x="3620" y="2673"/>
                    <a:pt x="3575" y="2667"/>
                  </a:cubicBezTo>
                  <a:cubicBezTo>
                    <a:pt x="3565" y="2667"/>
                    <a:pt x="3560" y="2662"/>
                    <a:pt x="3551" y="2661"/>
                  </a:cubicBezTo>
                  <a:lnTo>
                    <a:pt x="3551" y="2661"/>
                  </a:lnTo>
                  <a:cubicBezTo>
                    <a:pt x="3553" y="2661"/>
                    <a:pt x="3554" y="2663"/>
                    <a:pt x="3559" y="2667"/>
                  </a:cubicBezTo>
                  <a:cubicBezTo>
                    <a:pt x="3593" y="2678"/>
                    <a:pt x="3638" y="2689"/>
                    <a:pt x="3683" y="2701"/>
                  </a:cubicBezTo>
                  <a:lnTo>
                    <a:pt x="3683" y="2809"/>
                  </a:lnTo>
                  <a:lnTo>
                    <a:pt x="3706" y="2809"/>
                  </a:lnTo>
                  <a:cubicBezTo>
                    <a:pt x="3745" y="2809"/>
                    <a:pt x="3785" y="2809"/>
                    <a:pt x="3831" y="2803"/>
                  </a:cubicBezTo>
                  <a:cubicBezTo>
                    <a:pt x="3887" y="2791"/>
                    <a:pt x="3955" y="2780"/>
                    <a:pt x="4024" y="2757"/>
                  </a:cubicBezTo>
                  <a:lnTo>
                    <a:pt x="4029" y="2757"/>
                  </a:lnTo>
                  <a:lnTo>
                    <a:pt x="4024" y="2769"/>
                  </a:lnTo>
                  <a:cubicBezTo>
                    <a:pt x="4024" y="2843"/>
                    <a:pt x="4018" y="2911"/>
                    <a:pt x="4013" y="2985"/>
                  </a:cubicBezTo>
                  <a:cubicBezTo>
                    <a:pt x="4007" y="3132"/>
                    <a:pt x="4007" y="3258"/>
                    <a:pt x="4013" y="3371"/>
                  </a:cubicBezTo>
                  <a:cubicBezTo>
                    <a:pt x="4018" y="3502"/>
                    <a:pt x="4029" y="3633"/>
                    <a:pt x="4052" y="3764"/>
                  </a:cubicBezTo>
                  <a:cubicBezTo>
                    <a:pt x="4058" y="3809"/>
                    <a:pt x="4126" y="3939"/>
                    <a:pt x="4178" y="4047"/>
                  </a:cubicBezTo>
                  <a:cubicBezTo>
                    <a:pt x="4200" y="4013"/>
                    <a:pt x="4206" y="3974"/>
                    <a:pt x="4189" y="3939"/>
                  </a:cubicBezTo>
                  <a:cubicBezTo>
                    <a:pt x="4178" y="3916"/>
                    <a:pt x="4172" y="3888"/>
                    <a:pt x="4160" y="3866"/>
                  </a:cubicBezTo>
                  <a:cubicBezTo>
                    <a:pt x="4138" y="3780"/>
                    <a:pt x="4121" y="3701"/>
                    <a:pt x="4110" y="3615"/>
                  </a:cubicBezTo>
                  <a:cubicBezTo>
                    <a:pt x="4110" y="3570"/>
                    <a:pt x="4110" y="3530"/>
                    <a:pt x="4115" y="3491"/>
                  </a:cubicBezTo>
                  <a:cubicBezTo>
                    <a:pt x="4115" y="3468"/>
                    <a:pt x="4110" y="3451"/>
                    <a:pt x="4104" y="3433"/>
                  </a:cubicBezTo>
                  <a:cubicBezTo>
                    <a:pt x="4104" y="3417"/>
                    <a:pt x="4097" y="3399"/>
                    <a:pt x="4097" y="3376"/>
                  </a:cubicBezTo>
                  <a:cubicBezTo>
                    <a:pt x="4097" y="3150"/>
                    <a:pt x="4104" y="2917"/>
                    <a:pt x="4126" y="2689"/>
                  </a:cubicBezTo>
                  <a:cubicBezTo>
                    <a:pt x="4126" y="2673"/>
                    <a:pt x="4121" y="2660"/>
                    <a:pt x="4115" y="2644"/>
                  </a:cubicBezTo>
                  <a:cubicBezTo>
                    <a:pt x="4144" y="2633"/>
                    <a:pt x="4166" y="2621"/>
                    <a:pt x="4194" y="2604"/>
                  </a:cubicBezTo>
                  <a:cubicBezTo>
                    <a:pt x="4291" y="2552"/>
                    <a:pt x="4377" y="2484"/>
                    <a:pt x="4456" y="2405"/>
                  </a:cubicBezTo>
                  <a:cubicBezTo>
                    <a:pt x="4530" y="2332"/>
                    <a:pt x="4587" y="2258"/>
                    <a:pt x="4632" y="2172"/>
                  </a:cubicBezTo>
                  <a:cubicBezTo>
                    <a:pt x="4616" y="2172"/>
                    <a:pt x="4592" y="2167"/>
                    <a:pt x="4575" y="2161"/>
                  </a:cubicBezTo>
                  <a:cubicBezTo>
                    <a:pt x="4558" y="2156"/>
                    <a:pt x="4541" y="2149"/>
                    <a:pt x="4530" y="214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2"/>
            <p:cNvSpPr/>
            <p:nvPr/>
          </p:nvSpPr>
          <p:spPr>
            <a:xfrm flipH="1">
              <a:off x="2109984" y="3625971"/>
              <a:ext cx="2354" cy="382"/>
            </a:xfrm>
            <a:custGeom>
              <a:avLst/>
              <a:gdLst/>
              <a:ahLst/>
              <a:cxnLst/>
              <a:rect l="l" t="t" r="r" b="b"/>
              <a:pathLst>
                <a:path w="80" h="13" extrusionOk="0">
                  <a:moveTo>
                    <a:pt x="80" y="0"/>
                  </a:moveTo>
                  <a:cubicBezTo>
                    <a:pt x="63" y="0"/>
                    <a:pt x="51" y="7"/>
                    <a:pt x="40" y="7"/>
                  </a:cubicBezTo>
                  <a:cubicBezTo>
                    <a:pt x="24" y="12"/>
                    <a:pt x="12" y="12"/>
                    <a:pt x="1" y="12"/>
                  </a:cubicBezTo>
                  <a:lnTo>
                    <a:pt x="40" y="12"/>
                  </a:lnTo>
                  <a:cubicBezTo>
                    <a:pt x="51" y="7"/>
                    <a:pt x="63" y="0"/>
                    <a:pt x="8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2"/>
            <p:cNvSpPr/>
            <p:nvPr/>
          </p:nvSpPr>
          <p:spPr>
            <a:xfrm flipH="1">
              <a:off x="2066850" y="3620940"/>
              <a:ext cx="49018" cy="7591"/>
            </a:xfrm>
            <a:custGeom>
              <a:avLst/>
              <a:gdLst/>
              <a:ahLst/>
              <a:cxnLst/>
              <a:rect l="l" t="t" r="r" b="b"/>
              <a:pathLst>
                <a:path w="1666" h="258" extrusionOk="0">
                  <a:moveTo>
                    <a:pt x="87" y="1"/>
                  </a:moveTo>
                  <a:cubicBezTo>
                    <a:pt x="76" y="1"/>
                    <a:pt x="63" y="8"/>
                    <a:pt x="47" y="18"/>
                  </a:cubicBezTo>
                  <a:cubicBezTo>
                    <a:pt x="24" y="35"/>
                    <a:pt x="8" y="58"/>
                    <a:pt x="8" y="87"/>
                  </a:cubicBezTo>
                  <a:cubicBezTo>
                    <a:pt x="8" y="110"/>
                    <a:pt x="8" y="132"/>
                    <a:pt x="1" y="155"/>
                  </a:cubicBezTo>
                  <a:cubicBezTo>
                    <a:pt x="18" y="166"/>
                    <a:pt x="35" y="166"/>
                    <a:pt x="53" y="171"/>
                  </a:cubicBezTo>
                  <a:cubicBezTo>
                    <a:pt x="63" y="178"/>
                    <a:pt x="76" y="178"/>
                    <a:pt x="87" y="183"/>
                  </a:cubicBezTo>
                  <a:lnTo>
                    <a:pt x="121" y="183"/>
                  </a:lnTo>
                  <a:cubicBezTo>
                    <a:pt x="132" y="183"/>
                    <a:pt x="144" y="183"/>
                    <a:pt x="160" y="178"/>
                  </a:cubicBezTo>
                  <a:cubicBezTo>
                    <a:pt x="171" y="178"/>
                    <a:pt x="183" y="171"/>
                    <a:pt x="200" y="171"/>
                  </a:cubicBezTo>
                  <a:cubicBezTo>
                    <a:pt x="205" y="171"/>
                    <a:pt x="212" y="166"/>
                    <a:pt x="218" y="166"/>
                  </a:cubicBezTo>
                  <a:cubicBezTo>
                    <a:pt x="212" y="155"/>
                    <a:pt x="205" y="137"/>
                    <a:pt x="200" y="126"/>
                  </a:cubicBezTo>
                  <a:cubicBezTo>
                    <a:pt x="194" y="103"/>
                    <a:pt x="189" y="81"/>
                    <a:pt x="183" y="63"/>
                  </a:cubicBezTo>
                  <a:cubicBezTo>
                    <a:pt x="171" y="24"/>
                    <a:pt x="137" y="1"/>
                    <a:pt x="103" y="1"/>
                  </a:cubicBezTo>
                  <a:close/>
                  <a:moveTo>
                    <a:pt x="1603" y="110"/>
                  </a:moveTo>
                  <a:cubicBezTo>
                    <a:pt x="1576" y="137"/>
                    <a:pt x="1547" y="160"/>
                    <a:pt x="1519" y="183"/>
                  </a:cubicBezTo>
                  <a:lnTo>
                    <a:pt x="1519" y="189"/>
                  </a:lnTo>
                  <a:cubicBezTo>
                    <a:pt x="1524" y="200"/>
                    <a:pt x="1529" y="218"/>
                    <a:pt x="1535" y="228"/>
                  </a:cubicBezTo>
                  <a:cubicBezTo>
                    <a:pt x="1542" y="239"/>
                    <a:pt x="1547" y="246"/>
                    <a:pt x="1553" y="257"/>
                  </a:cubicBezTo>
                  <a:cubicBezTo>
                    <a:pt x="1592" y="218"/>
                    <a:pt x="1632" y="171"/>
                    <a:pt x="1666" y="121"/>
                  </a:cubicBezTo>
                  <a:cubicBezTo>
                    <a:pt x="1644" y="121"/>
                    <a:pt x="1621" y="115"/>
                    <a:pt x="1603" y="11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2"/>
            <p:cNvSpPr/>
            <p:nvPr/>
          </p:nvSpPr>
          <p:spPr>
            <a:xfrm flipH="1">
              <a:off x="2070175" y="3625471"/>
              <a:ext cx="48018" cy="8533"/>
            </a:xfrm>
            <a:custGeom>
              <a:avLst/>
              <a:gdLst/>
              <a:ahLst/>
              <a:cxnLst/>
              <a:rect l="l" t="t" r="r" b="b"/>
              <a:pathLst>
                <a:path w="1632" h="290" extrusionOk="0">
                  <a:moveTo>
                    <a:pt x="1598" y="29"/>
                  </a:moveTo>
                  <a:cubicBezTo>
                    <a:pt x="1580" y="46"/>
                    <a:pt x="1563" y="58"/>
                    <a:pt x="1546" y="69"/>
                  </a:cubicBezTo>
                  <a:cubicBezTo>
                    <a:pt x="1495" y="103"/>
                    <a:pt x="1438" y="137"/>
                    <a:pt x="1382" y="166"/>
                  </a:cubicBezTo>
                  <a:cubicBezTo>
                    <a:pt x="1398" y="194"/>
                    <a:pt x="1409" y="222"/>
                    <a:pt x="1427" y="250"/>
                  </a:cubicBezTo>
                  <a:lnTo>
                    <a:pt x="1427" y="256"/>
                  </a:lnTo>
                  <a:cubicBezTo>
                    <a:pt x="1450" y="239"/>
                    <a:pt x="1472" y="229"/>
                    <a:pt x="1495" y="211"/>
                  </a:cubicBezTo>
                  <a:lnTo>
                    <a:pt x="1506" y="205"/>
                  </a:lnTo>
                  <a:cubicBezTo>
                    <a:pt x="1535" y="182"/>
                    <a:pt x="1569" y="160"/>
                    <a:pt x="1603" y="126"/>
                  </a:cubicBezTo>
                  <a:cubicBezTo>
                    <a:pt x="1614" y="119"/>
                    <a:pt x="1621" y="109"/>
                    <a:pt x="1632" y="103"/>
                  </a:cubicBezTo>
                  <a:cubicBezTo>
                    <a:pt x="1626" y="92"/>
                    <a:pt x="1621" y="85"/>
                    <a:pt x="1614" y="74"/>
                  </a:cubicBezTo>
                  <a:cubicBezTo>
                    <a:pt x="1608" y="64"/>
                    <a:pt x="1603" y="46"/>
                    <a:pt x="1598" y="35"/>
                  </a:cubicBezTo>
                  <a:lnTo>
                    <a:pt x="1598" y="29"/>
                  </a:lnTo>
                  <a:close/>
                  <a:moveTo>
                    <a:pt x="80" y="1"/>
                  </a:moveTo>
                  <a:lnTo>
                    <a:pt x="80" y="35"/>
                  </a:lnTo>
                  <a:cubicBezTo>
                    <a:pt x="63" y="98"/>
                    <a:pt x="46" y="160"/>
                    <a:pt x="18" y="216"/>
                  </a:cubicBezTo>
                  <a:cubicBezTo>
                    <a:pt x="12" y="229"/>
                    <a:pt x="6" y="239"/>
                    <a:pt x="1" y="250"/>
                  </a:cubicBezTo>
                  <a:cubicBezTo>
                    <a:pt x="12" y="256"/>
                    <a:pt x="29" y="263"/>
                    <a:pt x="46" y="268"/>
                  </a:cubicBezTo>
                  <a:cubicBezTo>
                    <a:pt x="63" y="274"/>
                    <a:pt x="87" y="279"/>
                    <a:pt x="103" y="279"/>
                  </a:cubicBezTo>
                  <a:cubicBezTo>
                    <a:pt x="121" y="250"/>
                    <a:pt x="137" y="222"/>
                    <a:pt x="148" y="188"/>
                  </a:cubicBezTo>
                  <a:cubicBezTo>
                    <a:pt x="155" y="200"/>
                    <a:pt x="160" y="205"/>
                    <a:pt x="166" y="211"/>
                  </a:cubicBezTo>
                  <a:cubicBezTo>
                    <a:pt x="182" y="239"/>
                    <a:pt x="205" y="268"/>
                    <a:pt x="228" y="290"/>
                  </a:cubicBezTo>
                  <a:cubicBezTo>
                    <a:pt x="318" y="284"/>
                    <a:pt x="399" y="256"/>
                    <a:pt x="483" y="216"/>
                  </a:cubicBezTo>
                  <a:cubicBezTo>
                    <a:pt x="462" y="205"/>
                    <a:pt x="438" y="194"/>
                    <a:pt x="421" y="177"/>
                  </a:cubicBezTo>
                  <a:cubicBezTo>
                    <a:pt x="387" y="148"/>
                    <a:pt x="365" y="119"/>
                    <a:pt x="342" y="92"/>
                  </a:cubicBezTo>
                  <a:cubicBezTo>
                    <a:pt x="325" y="69"/>
                    <a:pt x="313" y="40"/>
                    <a:pt x="297" y="12"/>
                  </a:cubicBezTo>
                  <a:cubicBezTo>
                    <a:pt x="291" y="12"/>
                    <a:pt x="284" y="17"/>
                    <a:pt x="279" y="17"/>
                  </a:cubicBezTo>
                  <a:cubicBezTo>
                    <a:pt x="262" y="17"/>
                    <a:pt x="250" y="24"/>
                    <a:pt x="239" y="29"/>
                  </a:cubicBezTo>
                  <a:lnTo>
                    <a:pt x="166" y="29"/>
                  </a:lnTo>
                  <a:cubicBezTo>
                    <a:pt x="155" y="24"/>
                    <a:pt x="142" y="24"/>
                    <a:pt x="132" y="17"/>
                  </a:cubicBezTo>
                  <a:cubicBezTo>
                    <a:pt x="114" y="12"/>
                    <a:pt x="97" y="12"/>
                    <a:pt x="8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2"/>
            <p:cNvSpPr/>
            <p:nvPr/>
          </p:nvSpPr>
          <p:spPr>
            <a:xfrm flipH="1">
              <a:off x="2037575" y="3576159"/>
              <a:ext cx="31953" cy="29982"/>
            </a:xfrm>
            <a:custGeom>
              <a:avLst/>
              <a:gdLst/>
              <a:ahLst/>
              <a:cxnLst/>
              <a:rect l="l" t="t" r="r" b="b"/>
              <a:pathLst>
                <a:path w="1086" h="1019" extrusionOk="0">
                  <a:moveTo>
                    <a:pt x="983" y="1"/>
                  </a:moveTo>
                  <a:cubicBezTo>
                    <a:pt x="966" y="1"/>
                    <a:pt x="943" y="12"/>
                    <a:pt x="932" y="29"/>
                  </a:cubicBezTo>
                  <a:cubicBezTo>
                    <a:pt x="938" y="40"/>
                    <a:pt x="943" y="51"/>
                    <a:pt x="949" y="69"/>
                  </a:cubicBezTo>
                  <a:cubicBezTo>
                    <a:pt x="966" y="114"/>
                    <a:pt x="977" y="171"/>
                    <a:pt x="990" y="234"/>
                  </a:cubicBezTo>
                  <a:cubicBezTo>
                    <a:pt x="990" y="295"/>
                    <a:pt x="990" y="347"/>
                    <a:pt x="983" y="392"/>
                  </a:cubicBezTo>
                  <a:cubicBezTo>
                    <a:pt x="972" y="439"/>
                    <a:pt x="961" y="473"/>
                    <a:pt x="949" y="500"/>
                  </a:cubicBezTo>
                  <a:cubicBezTo>
                    <a:pt x="938" y="523"/>
                    <a:pt x="921" y="546"/>
                    <a:pt x="904" y="575"/>
                  </a:cubicBezTo>
                  <a:cubicBezTo>
                    <a:pt x="875" y="602"/>
                    <a:pt x="853" y="625"/>
                    <a:pt x="825" y="649"/>
                  </a:cubicBezTo>
                  <a:cubicBezTo>
                    <a:pt x="773" y="683"/>
                    <a:pt x="722" y="704"/>
                    <a:pt x="660" y="728"/>
                  </a:cubicBezTo>
                  <a:cubicBezTo>
                    <a:pt x="529" y="773"/>
                    <a:pt x="381" y="801"/>
                    <a:pt x="233" y="824"/>
                  </a:cubicBezTo>
                  <a:cubicBezTo>
                    <a:pt x="182" y="835"/>
                    <a:pt x="125" y="841"/>
                    <a:pt x="75" y="853"/>
                  </a:cubicBezTo>
                  <a:cubicBezTo>
                    <a:pt x="46" y="859"/>
                    <a:pt x="17" y="882"/>
                    <a:pt x="6" y="916"/>
                  </a:cubicBezTo>
                  <a:cubicBezTo>
                    <a:pt x="1" y="943"/>
                    <a:pt x="6" y="972"/>
                    <a:pt x="17" y="995"/>
                  </a:cubicBezTo>
                  <a:lnTo>
                    <a:pt x="28" y="995"/>
                  </a:lnTo>
                  <a:cubicBezTo>
                    <a:pt x="75" y="1006"/>
                    <a:pt x="120" y="1011"/>
                    <a:pt x="171" y="1018"/>
                  </a:cubicBezTo>
                  <a:cubicBezTo>
                    <a:pt x="177" y="1018"/>
                    <a:pt x="182" y="1011"/>
                    <a:pt x="188" y="1011"/>
                  </a:cubicBezTo>
                  <a:cubicBezTo>
                    <a:pt x="171" y="989"/>
                    <a:pt x="148" y="966"/>
                    <a:pt x="125" y="950"/>
                  </a:cubicBezTo>
                  <a:lnTo>
                    <a:pt x="171" y="950"/>
                  </a:lnTo>
                  <a:cubicBezTo>
                    <a:pt x="240" y="950"/>
                    <a:pt x="308" y="938"/>
                    <a:pt x="381" y="927"/>
                  </a:cubicBezTo>
                  <a:cubicBezTo>
                    <a:pt x="444" y="916"/>
                    <a:pt x="512" y="898"/>
                    <a:pt x="591" y="869"/>
                  </a:cubicBezTo>
                  <a:cubicBezTo>
                    <a:pt x="654" y="848"/>
                    <a:pt x="710" y="819"/>
                    <a:pt x="773" y="779"/>
                  </a:cubicBezTo>
                  <a:cubicBezTo>
                    <a:pt x="830" y="745"/>
                    <a:pt x="880" y="704"/>
                    <a:pt x="921" y="659"/>
                  </a:cubicBezTo>
                  <a:cubicBezTo>
                    <a:pt x="943" y="636"/>
                    <a:pt x="966" y="609"/>
                    <a:pt x="990" y="580"/>
                  </a:cubicBezTo>
                  <a:cubicBezTo>
                    <a:pt x="1000" y="557"/>
                    <a:pt x="1017" y="529"/>
                    <a:pt x="1035" y="494"/>
                  </a:cubicBezTo>
                  <a:cubicBezTo>
                    <a:pt x="1080" y="381"/>
                    <a:pt x="1085" y="256"/>
                    <a:pt x="1045" y="108"/>
                  </a:cubicBezTo>
                  <a:cubicBezTo>
                    <a:pt x="1051" y="98"/>
                    <a:pt x="1051" y="85"/>
                    <a:pt x="1051" y="74"/>
                  </a:cubicBezTo>
                  <a:cubicBezTo>
                    <a:pt x="1051" y="46"/>
                    <a:pt x="1035" y="17"/>
                    <a:pt x="1006" y="6"/>
                  </a:cubicBezTo>
                  <a:cubicBezTo>
                    <a:pt x="1000" y="6"/>
                    <a:pt x="995" y="1"/>
                    <a:pt x="983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2"/>
            <p:cNvSpPr/>
            <p:nvPr/>
          </p:nvSpPr>
          <p:spPr>
            <a:xfrm flipH="1">
              <a:off x="2063997" y="3620145"/>
              <a:ext cx="1177" cy="177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0" y="0"/>
                  </a:moveTo>
                  <a:cubicBezTo>
                    <a:pt x="11" y="0"/>
                    <a:pt x="29" y="6"/>
                    <a:pt x="40" y="6"/>
                  </a:cubicBezTo>
                  <a:cubicBezTo>
                    <a:pt x="29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1E7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2"/>
            <p:cNvSpPr/>
            <p:nvPr/>
          </p:nvSpPr>
          <p:spPr>
            <a:xfrm flipH="1">
              <a:off x="2061819" y="3605405"/>
              <a:ext cx="7209" cy="14917"/>
            </a:xfrm>
            <a:custGeom>
              <a:avLst/>
              <a:gdLst/>
              <a:ahLst/>
              <a:cxnLst/>
              <a:rect l="l" t="t" r="r" b="b"/>
              <a:pathLst>
                <a:path w="245" h="507" extrusionOk="0">
                  <a:moveTo>
                    <a:pt x="0" y="1"/>
                  </a:moveTo>
                  <a:cubicBezTo>
                    <a:pt x="6" y="1"/>
                    <a:pt x="6" y="6"/>
                    <a:pt x="11" y="12"/>
                  </a:cubicBezTo>
                  <a:cubicBezTo>
                    <a:pt x="40" y="40"/>
                    <a:pt x="68" y="75"/>
                    <a:pt x="103" y="114"/>
                  </a:cubicBezTo>
                  <a:cubicBezTo>
                    <a:pt x="120" y="143"/>
                    <a:pt x="137" y="171"/>
                    <a:pt x="148" y="200"/>
                  </a:cubicBezTo>
                  <a:cubicBezTo>
                    <a:pt x="154" y="222"/>
                    <a:pt x="160" y="245"/>
                    <a:pt x="165" y="285"/>
                  </a:cubicBezTo>
                  <a:cubicBezTo>
                    <a:pt x="165" y="313"/>
                    <a:pt x="165" y="342"/>
                    <a:pt x="160" y="376"/>
                  </a:cubicBezTo>
                  <a:cubicBezTo>
                    <a:pt x="154" y="410"/>
                    <a:pt x="142" y="439"/>
                    <a:pt x="126" y="473"/>
                  </a:cubicBezTo>
                  <a:cubicBezTo>
                    <a:pt x="126" y="484"/>
                    <a:pt x="120" y="489"/>
                    <a:pt x="113" y="501"/>
                  </a:cubicBezTo>
                  <a:lnTo>
                    <a:pt x="131" y="501"/>
                  </a:lnTo>
                  <a:cubicBezTo>
                    <a:pt x="142" y="501"/>
                    <a:pt x="160" y="501"/>
                    <a:pt x="171" y="507"/>
                  </a:cubicBezTo>
                  <a:cubicBezTo>
                    <a:pt x="182" y="478"/>
                    <a:pt x="194" y="455"/>
                    <a:pt x="205" y="426"/>
                  </a:cubicBezTo>
                  <a:cubicBezTo>
                    <a:pt x="233" y="358"/>
                    <a:pt x="244" y="290"/>
                    <a:pt x="239" y="229"/>
                  </a:cubicBezTo>
                  <a:cubicBezTo>
                    <a:pt x="239" y="160"/>
                    <a:pt x="216" y="92"/>
                    <a:pt x="182" y="35"/>
                  </a:cubicBezTo>
                  <a:cubicBezTo>
                    <a:pt x="176" y="30"/>
                    <a:pt x="171" y="24"/>
                    <a:pt x="171" y="17"/>
                  </a:cubicBezTo>
                  <a:cubicBezTo>
                    <a:pt x="165" y="17"/>
                    <a:pt x="160" y="24"/>
                    <a:pt x="154" y="24"/>
                  </a:cubicBezTo>
                  <a:cubicBezTo>
                    <a:pt x="103" y="17"/>
                    <a:pt x="58" y="12"/>
                    <a:pt x="1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2"/>
            <p:cNvSpPr/>
            <p:nvPr/>
          </p:nvSpPr>
          <p:spPr>
            <a:xfrm flipH="1">
              <a:off x="2063997" y="3620145"/>
              <a:ext cx="4708" cy="4355"/>
            </a:xfrm>
            <a:custGeom>
              <a:avLst/>
              <a:gdLst/>
              <a:ahLst/>
              <a:cxnLst/>
              <a:rect l="l" t="t" r="r" b="b"/>
              <a:pathLst>
                <a:path w="160" h="148" extrusionOk="0">
                  <a:moveTo>
                    <a:pt x="102" y="0"/>
                  </a:moveTo>
                  <a:cubicBezTo>
                    <a:pt x="86" y="35"/>
                    <a:pt x="63" y="62"/>
                    <a:pt x="34" y="96"/>
                  </a:cubicBezTo>
                  <a:cubicBezTo>
                    <a:pt x="23" y="114"/>
                    <a:pt x="12" y="125"/>
                    <a:pt x="0" y="137"/>
                  </a:cubicBezTo>
                  <a:cubicBezTo>
                    <a:pt x="18" y="142"/>
                    <a:pt x="41" y="148"/>
                    <a:pt x="63" y="148"/>
                  </a:cubicBezTo>
                  <a:cubicBezTo>
                    <a:pt x="75" y="142"/>
                    <a:pt x="81" y="130"/>
                    <a:pt x="86" y="125"/>
                  </a:cubicBezTo>
                  <a:cubicBezTo>
                    <a:pt x="115" y="90"/>
                    <a:pt x="137" y="45"/>
                    <a:pt x="160" y="6"/>
                  </a:cubicBezTo>
                  <a:cubicBezTo>
                    <a:pt x="149" y="6"/>
                    <a:pt x="131" y="0"/>
                    <a:pt x="12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2"/>
            <p:cNvSpPr/>
            <p:nvPr/>
          </p:nvSpPr>
          <p:spPr>
            <a:xfrm flipH="1">
              <a:off x="2129020" y="3693701"/>
              <a:ext cx="13417" cy="1854"/>
            </a:xfrm>
            <a:custGeom>
              <a:avLst/>
              <a:gdLst/>
              <a:ahLst/>
              <a:cxnLst/>
              <a:rect l="l" t="t" r="r" b="b"/>
              <a:pathLst>
                <a:path w="456" h="63" extrusionOk="0">
                  <a:moveTo>
                    <a:pt x="455" y="0"/>
                  </a:moveTo>
                  <a:lnTo>
                    <a:pt x="455" y="0"/>
                  </a:lnTo>
                  <a:cubicBezTo>
                    <a:pt x="381" y="23"/>
                    <a:pt x="245" y="45"/>
                    <a:pt x="1" y="57"/>
                  </a:cubicBezTo>
                  <a:cubicBezTo>
                    <a:pt x="40" y="63"/>
                    <a:pt x="75" y="63"/>
                    <a:pt x="114" y="63"/>
                  </a:cubicBezTo>
                  <a:cubicBezTo>
                    <a:pt x="143" y="63"/>
                    <a:pt x="177" y="63"/>
                    <a:pt x="205" y="57"/>
                  </a:cubicBezTo>
                  <a:cubicBezTo>
                    <a:pt x="274" y="51"/>
                    <a:pt x="347" y="40"/>
                    <a:pt x="410" y="17"/>
                  </a:cubicBezTo>
                  <a:cubicBezTo>
                    <a:pt x="426" y="11"/>
                    <a:pt x="444" y="6"/>
                    <a:pt x="455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2"/>
            <p:cNvSpPr/>
            <p:nvPr/>
          </p:nvSpPr>
          <p:spPr>
            <a:xfrm flipH="1">
              <a:off x="2127666" y="3650892"/>
              <a:ext cx="18448" cy="44516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444" y="0"/>
                  </a:moveTo>
                  <a:cubicBezTo>
                    <a:pt x="375" y="23"/>
                    <a:pt x="307" y="34"/>
                    <a:pt x="251" y="46"/>
                  </a:cubicBezTo>
                  <a:cubicBezTo>
                    <a:pt x="205" y="52"/>
                    <a:pt x="165" y="52"/>
                    <a:pt x="126" y="52"/>
                  </a:cubicBezTo>
                  <a:lnTo>
                    <a:pt x="103" y="52"/>
                  </a:lnTo>
                  <a:cubicBezTo>
                    <a:pt x="97" y="222"/>
                    <a:pt x="92" y="387"/>
                    <a:pt x="81" y="551"/>
                  </a:cubicBezTo>
                  <a:cubicBezTo>
                    <a:pt x="69" y="671"/>
                    <a:pt x="58" y="790"/>
                    <a:pt x="47" y="910"/>
                  </a:cubicBezTo>
                  <a:cubicBezTo>
                    <a:pt x="35" y="1041"/>
                    <a:pt x="18" y="1165"/>
                    <a:pt x="0" y="1296"/>
                  </a:cubicBezTo>
                  <a:cubicBezTo>
                    <a:pt x="0" y="1313"/>
                    <a:pt x="0" y="1324"/>
                    <a:pt x="13" y="1342"/>
                  </a:cubicBezTo>
                  <a:cubicBezTo>
                    <a:pt x="6" y="1353"/>
                    <a:pt x="0" y="1364"/>
                    <a:pt x="0" y="1376"/>
                  </a:cubicBezTo>
                  <a:cubicBezTo>
                    <a:pt x="0" y="1410"/>
                    <a:pt x="6" y="1437"/>
                    <a:pt x="29" y="1466"/>
                  </a:cubicBezTo>
                  <a:cubicBezTo>
                    <a:pt x="52" y="1489"/>
                    <a:pt x="81" y="1500"/>
                    <a:pt x="115" y="1506"/>
                  </a:cubicBezTo>
                  <a:cubicBezTo>
                    <a:pt x="120" y="1506"/>
                    <a:pt x="120" y="1506"/>
                    <a:pt x="126" y="1512"/>
                  </a:cubicBezTo>
                  <a:cubicBezTo>
                    <a:pt x="370" y="1500"/>
                    <a:pt x="506" y="1478"/>
                    <a:pt x="580" y="1455"/>
                  </a:cubicBezTo>
                  <a:cubicBezTo>
                    <a:pt x="580" y="1450"/>
                    <a:pt x="586" y="1450"/>
                    <a:pt x="586" y="1450"/>
                  </a:cubicBezTo>
                  <a:cubicBezTo>
                    <a:pt x="609" y="1427"/>
                    <a:pt x="626" y="1403"/>
                    <a:pt x="626" y="1376"/>
                  </a:cubicBezTo>
                  <a:cubicBezTo>
                    <a:pt x="626" y="1353"/>
                    <a:pt x="626" y="1335"/>
                    <a:pt x="614" y="1324"/>
                  </a:cubicBezTo>
                  <a:lnTo>
                    <a:pt x="614" y="1313"/>
                  </a:lnTo>
                  <a:cubicBezTo>
                    <a:pt x="609" y="1308"/>
                    <a:pt x="603" y="1296"/>
                    <a:pt x="598" y="1290"/>
                  </a:cubicBezTo>
                  <a:cubicBezTo>
                    <a:pt x="546" y="1182"/>
                    <a:pt x="478" y="1052"/>
                    <a:pt x="472" y="1007"/>
                  </a:cubicBezTo>
                  <a:cubicBezTo>
                    <a:pt x="449" y="876"/>
                    <a:pt x="438" y="745"/>
                    <a:pt x="433" y="614"/>
                  </a:cubicBezTo>
                  <a:cubicBezTo>
                    <a:pt x="427" y="501"/>
                    <a:pt x="427" y="375"/>
                    <a:pt x="433" y="228"/>
                  </a:cubicBezTo>
                  <a:cubicBezTo>
                    <a:pt x="438" y="154"/>
                    <a:pt x="444" y="86"/>
                    <a:pt x="444" y="12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2"/>
            <p:cNvSpPr/>
            <p:nvPr/>
          </p:nvSpPr>
          <p:spPr>
            <a:xfrm flipH="1">
              <a:off x="2040399" y="3572157"/>
              <a:ext cx="206193" cy="76410"/>
            </a:xfrm>
            <a:custGeom>
              <a:avLst/>
              <a:gdLst/>
              <a:ahLst/>
              <a:cxnLst/>
              <a:rect l="l" t="t" r="r" b="b"/>
              <a:pathLst>
                <a:path w="7008" h="2597" extrusionOk="0">
                  <a:moveTo>
                    <a:pt x="29" y="0"/>
                  </a:moveTo>
                  <a:cubicBezTo>
                    <a:pt x="24" y="17"/>
                    <a:pt x="18" y="40"/>
                    <a:pt x="18" y="56"/>
                  </a:cubicBezTo>
                  <a:cubicBezTo>
                    <a:pt x="6" y="114"/>
                    <a:pt x="1" y="176"/>
                    <a:pt x="6" y="239"/>
                  </a:cubicBezTo>
                  <a:cubicBezTo>
                    <a:pt x="12" y="284"/>
                    <a:pt x="24" y="329"/>
                    <a:pt x="40" y="370"/>
                  </a:cubicBezTo>
                  <a:cubicBezTo>
                    <a:pt x="52" y="409"/>
                    <a:pt x="74" y="449"/>
                    <a:pt x="108" y="494"/>
                  </a:cubicBezTo>
                  <a:cubicBezTo>
                    <a:pt x="137" y="540"/>
                    <a:pt x="177" y="580"/>
                    <a:pt x="228" y="625"/>
                  </a:cubicBezTo>
                  <a:cubicBezTo>
                    <a:pt x="313" y="699"/>
                    <a:pt x="421" y="761"/>
                    <a:pt x="557" y="824"/>
                  </a:cubicBezTo>
                  <a:lnTo>
                    <a:pt x="541" y="801"/>
                  </a:lnTo>
                  <a:lnTo>
                    <a:pt x="541" y="801"/>
                  </a:lnTo>
                  <a:cubicBezTo>
                    <a:pt x="603" y="840"/>
                    <a:pt x="682" y="881"/>
                    <a:pt x="790" y="915"/>
                  </a:cubicBezTo>
                  <a:cubicBezTo>
                    <a:pt x="876" y="950"/>
                    <a:pt x="955" y="971"/>
                    <a:pt x="1034" y="995"/>
                  </a:cubicBezTo>
                  <a:cubicBezTo>
                    <a:pt x="1058" y="1005"/>
                    <a:pt x="1081" y="1023"/>
                    <a:pt x="1097" y="1052"/>
                  </a:cubicBezTo>
                  <a:cubicBezTo>
                    <a:pt x="1109" y="1074"/>
                    <a:pt x="1109" y="1102"/>
                    <a:pt x="1103" y="1125"/>
                  </a:cubicBezTo>
                  <a:cubicBezTo>
                    <a:pt x="1063" y="1215"/>
                    <a:pt x="1034" y="1296"/>
                    <a:pt x="1018" y="1370"/>
                  </a:cubicBezTo>
                  <a:cubicBezTo>
                    <a:pt x="1013" y="1438"/>
                    <a:pt x="1007" y="1501"/>
                    <a:pt x="1013" y="1563"/>
                  </a:cubicBezTo>
                  <a:cubicBezTo>
                    <a:pt x="1023" y="1625"/>
                    <a:pt x="1034" y="1676"/>
                    <a:pt x="1052" y="1727"/>
                  </a:cubicBezTo>
                  <a:cubicBezTo>
                    <a:pt x="1081" y="1790"/>
                    <a:pt x="1109" y="1841"/>
                    <a:pt x="1143" y="1892"/>
                  </a:cubicBezTo>
                  <a:cubicBezTo>
                    <a:pt x="1183" y="1949"/>
                    <a:pt x="1233" y="2006"/>
                    <a:pt x="1296" y="2057"/>
                  </a:cubicBezTo>
                  <a:cubicBezTo>
                    <a:pt x="1370" y="2120"/>
                    <a:pt x="1450" y="2165"/>
                    <a:pt x="1529" y="2204"/>
                  </a:cubicBezTo>
                  <a:cubicBezTo>
                    <a:pt x="1626" y="2251"/>
                    <a:pt x="1728" y="2279"/>
                    <a:pt x="1831" y="2301"/>
                  </a:cubicBezTo>
                  <a:cubicBezTo>
                    <a:pt x="1887" y="2306"/>
                    <a:pt x="1939" y="2313"/>
                    <a:pt x="1984" y="2313"/>
                  </a:cubicBezTo>
                  <a:lnTo>
                    <a:pt x="2052" y="2313"/>
                  </a:lnTo>
                  <a:cubicBezTo>
                    <a:pt x="2125" y="2301"/>
                    <a:pt x="2194" y="2285"/>
                    <a:pt x="2262" y="2261"/>
                  </a:cubicBezTo>
                  <a:cubicBezTo>
                    <a:pt x="2308" y="2245"/>
                    <a:pt x="2353" y="2222"/>
                    <a:pt x="2398" y="2188"/>
                  </a:cubicBezTo>
                  <a:cubicBezTo>
                    <a:pt x="2439" y="2159"/>
                    <a:pt x="2484" y="2120"/>
                    <a:pt x="2524" y="2075"/>
                  </a:cubicBezTo>
                  <a:cubicBezTo>
                    <a:pt x="2558" y="2028"/>
                    <a:pt x="2592" y="1983"/>
                    <a:pt x="2615" y="1931"/>
                  </a:cubicBezTo>
                  <a:lnTo>
                    <a:pt x="2615" y="1931"/>
                  </a:lnTo>
                  <a:lnTo>
                    <a:pt x="2597" y="1938"/>
                  </a:lnTo>
                  <a:cubicBezTo>
                    <a:pt x="2615" y="1926"/>
                    <a:pt x="2626" y="1904"/>
                    <a:pt x="2631" y="1892"/>
                  </a:cubicBezTo>
                  <a:cubicBezTo>
                    <a:pt x="2644" y="1870"/>
                    <a:pt x="2660" y="1852"/>
                    <a:pt x="2683" y="1852"/>
                  </a:cubicBezTo>
                  <a:cubicBezTo>
                    <a:pt x="2705" y="1852"/>
                    <a:pt x="2728" y="1863"/>
                    <a:pt x="2734" y="1881"/>
                  </a:cubicBezTo>
                  <a:cubicBezTo>
                    <a:pt x="2796" y="2017"/>
                    <a:pt x="2854" y="2120"/>
                    <a:pt x="2910" y="2216"/>
                  </a:cubicBezTo>
                  <a:cubicBezTo>
                    <a:pt x="2972" y="2285"/>
                    <a:pt x="3040" y="2353"/>
                    <a:pt x="3114" y="2416"/>
                  </a:cubicBezTo>
                  <a:cubicBezTo>
                    <a:pt x="3200" y="2484"/>
                    <a:pt x="3285" y="2540"/>
                    <a:pt x="3381" y="2579"/>
                  </a:cubicBezTo>
                  <a:cubicBezTo>
                    <a:pt x="3394" y="2579"/>
                    <a:pt x="3399" y="2586"/>
                    <a:pt x="3410" y="2586"/>
                  </a:cubicBezTo>
                  <a:cubicBezTo>
                    <a:pt x="3455" y="2592"/>
                    <a:pt x="3496" y="2597"/>
                    <a:pt x="3535" y="2597"/>
                  </a:cubicBezTo>
                  <a:cubicBezTo>
                    <a:pt x="3552" y="2597"/>
                    <a:pt x="3575" y="2592"/>
                    <a:pt x="3598" y="2592"/>
                  </a:cubicBezTo>
                  <a:cubicBezTo>
                    <a:pt x="3672" y="2586"/>
                    <a:pt x="3740" y="2563"/>
                    <a:pt x="3814" y="2540"/>
                  </a:cubicBezTo>
                  <a:cubicBezTo>
                    <a:pt x="3837" y="2529"/>
                    <a:pt x="3859" y="2523"/>
                    <a:pt x="3882" y="2511"/>
                  </a:cubicBezTo>
                  <a:cubicBezTo>
                    <a:pt x="3893" y="2484"/>
                    <a:pt x="3916" y="2471"/>
                    <a:pt x="3945" y="2471"/>
                  </a:cubicBezTo>
                  <a:lnTo>
                    <a:pt x="3961" y="2471"/>
                  </a:lnTo>
                  <a:cubicBezTo>
                    <a:pt x="3995" y="2450"/>
                    <a:pt x="4029" y="2426"/>
                    <a:pt x="4063" y="2403"/>
                  </a:cubicBezTo>
                  <a:cubicBezTo>
                    <a:pt x="4137" y="2347"/>
                    <a:pt x="4205" y="2285"/>
                    <a:pt x="4262" y="2216"/>
                  </a:cubicBezTo>
                  <a:cubicBezTo>
                    <a:pt x="4302" y="2165"/>
                    <a:pt x="4336" y="2114"/>
                    <a:pt x="4365" y="2062"/>
                  </a:cubicBezTo>
                  <a:cubicBezTo>
                    <a:pt x="4370" y="2051"/>
                    <a:pt x="4376" y="2041"/>
                    <a:pt x="4382" y="2028"/>
                  </a:cubicBezTo>
                  <a:cubicBezTo>
                    <a:pt x="4410" y="1972"/>
                    <a:pt x="4427" y="1910"/>
                    <a:pt x="4444" y="1847"/>
                  </a:cubicBezTo>
                  <a:lnTo>
                    <a:pt x="4444" y="1813"/>
                  </a:lnTo>
                  <a:cubicBezTo>
                    <a:pt x="4451" y="1790"/>
                    <a:pt x="4451" y="1768"/>
                    <a:pt x="4451" y="1745"/>
                  </a:cubicBezTo>
                  <a:cubicBezTo>
                    <a:pt x="4451" y="1716"/>
                    <a:pt x="4467" y="1693"/>
                    <a:pt x="4490" y="1676"/>
                  </a:cubicBezTo>
                  <a:cubicBezTo>
                    <a:pt x="4506" y="1666"/>
                    <a:pt x="4519" y="1659"/>
                    <a:pt x="4530" y="1659"/>
                  </a:cubicBezTo>
                  <a:lnTo>
                    <a:pt x="4546" y="1659"/>
                  </a:lnTo>
                  <a:cubicBezTo>
                    <a:pt x="4580" y="1659"/>
                    <a:pt x="4614" y="1682"/>
                    <a:pt x="4626" y="1721"/>
                  </a:cubicBezTo>
                  <a:cubicBezTo>
                    <a:pt x="4632" y="1739"/>
                    <a:pt x="4637" y="1761"/>
                    <a:pt x="4643" y="1784"/>
                  </a:cubicBezTo>
                  <a:cubicBezTo>
                    <a:pt x="4648" y="1795"/>
                    <a:pt x="4655" y="1813"/>
                    <a:pt x="4661" y="1824"/>
                  </a:cubicBezTo>
                  <a:cubicBezTo>
                    <a:pt x="4677" y="1852"/>
                    <a:pt x="4689" y="1881"/>
                    <a:pt x="4706" y="1904"/>
                  </a:cubicBezTo>
                  <a:cubicBezTo>
                    <a:pt x="4729" y="1931"/>
                    <a:pt x="4751" y="1960"/>
                    <a:pt x="4785" y="1989"/>
                  </a:cubicBezTo>
                  <a:cubicBezTo>
                    <a:pt x="4802" y="2006"/>
                    <a:pt x="4826" y="2017"/>
                    <a:pt x="4847" y="2028"/>
                  </a:cubicBezTo>
                  <a:cubicBezTo>
                    <a:pt x="4860" y="2041"/>
                    <a:pt x="4876" y="2046"/>
                    <a:pt x="4894" y="2057"/>
                  </a:cubicBezTo>
                  <a:cubicBezTo>
                    <a:pt x="4933" y="2075"/>
                    <a:pt x="4978" y="2091"/>
                    <a:pt x="5036" y="2102"/>
                  </a:cubicBezTo>
                  <a:cubicBezTo>
                    <a:pt x="5098" y="2114"/>
                    <a:pt x="5149" y="2114"/>
                    <a:pt x="5201" y="2114"/>
                  </a:cubicBezTo>
                  <a:lnTo>
                    <a:pt x="5285" y="2114"/>
                  </a:lnTo>
                  <a:lnTo>
                    <a:pt x="5303" y="2109"/>
                  </a:lnTo>
                  <a:cubicBezTo>
                    <a:pt x="5411" y="2096"/>
                    <a:pt x="5524" y="2068"/>
                    <a:pt x="5626" y="2028"/>
                  </a:cubicBezTo>
                  <a:cubicBezTo>
                    <a:pt x="5666" y="2012"/>
                    <a:pt x="5705" y="1994"/>
                    <a:pt x="5746" y="1978"/>
                  </a:cubicBezTo>
                  <a:cubicBezTo>
                    <a:pt x="5802" y="1949"/>
                    <a:pt x="5859" y="1915"/>
                    <a:pt x="5910" y="1881"/>
                  </a:cubicBezTo>
                  <a:cubicBezTo>
                    <a:pt x="5927" y="1870"/>
                    <a:pt x="5944" y="1858"/>
                    <a:pt x="5962" y="1841"/>
                  </a:cubicBezTo>
                  <a:cubicBezTo>
                    <a:pt x="5990" y="1818"/>
                    <a:pt x="6019" y="1795"/>
                    <a:pt x="6046" y="1768"/>
                  </a:cubicBezTo>
                  <a:cubicBezTo>
                    <a:pt x="6058" y="1756"/>
                    <a:pt x="6069" y="1745"/>
                    <a:pt x="6080" y="1727"/>
                  </a:cubicBezTo>
                  <a:cubicBezTo>
                    <a:pt x="6109" y="1693"/>
                    <a:pt x="6132" y="1666"/>
                    <a:pt x="6148" y="1631"/>
                  </a:cubicBezTo>
                  <a:cubicBezTo>
                    <a:pt x="6155" y="1619"/>
                    <a:pt x="6161" y="1614"/>
                    <a:pt x="6161" y="1603"/>
                  </a:cubicBezTo>
                  <a:cubicBezTo>
                    <a:pt x="6177" y="1569"/>
                    <a:pt x="6189" y="1540"/>
                    <a:pt x="6195" y="1506"/>
                  </a:cubicBezTo>
                  <a:cubicBezTo>
                    <a:pt x="6200" y="1472"/>
                    <a:pt x="6200" y="1443"/>
                    <a:pt x="6200" y="1415"/>
                  </a:cubicBezTo>
                  <a:cubicBezTo>
                    <a:pt x="6195" y="1375"/>
                    <a:pt x="6189" y="1352"/>
                    <a:pt x="6183" y="1330"/>
                  </a:cubicBezTo>
                  <a:cubicBezTo>
                    <a:pt x="6172" y="1301"/>
                    <a:pt x="6155" y="1273"/>
                    <a:pt x="6138" y="1244"/>
                  </a:cubicBezTo>
                  <a:cubicBezTo>
                    <a:pt x="6103" y="1205"/>
                    <a:pt x="6075" y="1170"/>
                    <a:pt x="6046" y="1142"/>
                  </a:cubicBezTo>
                  <a:cubicBezTo>
                    <a:pt x="6041" y="1136"/>
                    <a:pt x="6041" y="1131"/>
                    <a:pt x="6035" y="1131"/>
                  </a:cubicBezTo>
                  <a:cubicBezTo>
                    <a:pt x="6024" y="1108"/>
                    <a:pt x="6019" y="1079"/>
                    <a:pt x="6024" y="1052"/>
                  </a:cubicBezTo>
                  <a:cubicBezTo>
                    <a:pt x="6035" y="1018"/>
                    <a:pt x="6064" y="995"/>
                    <a:pt x="6093" y="989"/>
                  </a:cubicBezTo>
                  <a:cubicBezTo>
                    <a:pt x="6143" y="977"/>
                    <a:pt x="6200" y="971"/>
                    <a:pt x="6251" y="960"/>
                  </a:cubicBezTo>
                  <a:cubicBezTo>
                    <a:pt x="6399" y="937"/>
                    <a:pt x="6547" y="909"/>
                    <a:pt x="6678" y="864"/>
                  </a:cubicBezTo>
                  <a:cubicBezTo>
                    <a:pt x="6740" y="840"/>
                    <a:pt x="6791" y="819"/>
                    <a:pt x="6843" y="785"/>
                  </a:cubicBezTo>
                  <a:cubicBezTo>
                    <a:pt x="6871" y="761"/>
                    <a:pt x="6893" y="738"/>
                    <a:pt x="6922" y="711"/>
                  </a:cubicBezTo>
                  <a:cubicBezTo>
                    <a:pt x="6939" y="682"/>
                    <a:pt x="6956" y="659"/>
                    <a:pt x="6967" y="636"/>
                  </a:cubicBezTo>
                  <a:cubicBezTo>
                    <a:pt x="6979" y="609"/>
                    <a:pt x="6990" y="575"/>
                    <a:pt x="7001" y="528"/>
                  </a:cubicBezTo>
                  <a:cubicBezTo>
                    <a:pt x="7008" y="483"/>
                    <a:pt x="7008" y="431"/>
                    <a:pt x="7008" y="370"/>
                  </a:cubicBezTo>
                  <a:cubicBezTo>
                    <a:pt x="6995" y="307"/>
                    <a:pt x="6984" y="250"/>
                    <a:pt x="6967" y="205"/>
                  </a:cubicBezTo>
                  <a:cubicBezTo>
                    <a:pt x="6961" y="187"/>
                    <a:pt x="6956" y="176"/>
                    <a:pt x="6950" y="165"/>
                  </a:cubicBezTo>
                  <a:cubicBezTo>
                    <a:pt x="6945" y="171"/>
                    <a:pt x="6939" y="176"/>
                    <a:pt x="6939" y="182"/>
                  </a:cubicBezTo>
                  <a:cubicBezTo>
                    <a:pt x="6922" y="244"/>
                    <a:pt x="6898" y="302"/>
                    <a:pt x="6871" y="358"/>
                  </a:cubicBezTo>
                  <a:cubicBezTo>
                    <a:pt x="6848" y="404"/>
                    <a:pt x="6819" y="449"/>
                    <a:pt x="6785" y="483"/>
                  </a:cubicBezTo>
                  <a:cubicBezTo>
                    <a:pt x="6751" y="517"/>
                    <a:pt x="6717" y="551"/>
                    <a:pt x="6678" y="580"/>
                  </a:cubicBezTo>
                  <a:cubicBezTo>
                    <a:pt x="6633" y="609"/>
                    <a:pt x="6581" y="630"/>
                    <a:pt x="6536" y="648"/>
                  </a:cubicBezTo>
                  <a:cubicBezTo>
                    <a:pt x="6468" y="670"/>
                    <a:pt x="6394" y="682"/>
                    <a:pt x="6319" y="688"/>
                  </a:cubicBezTo>
                  <a:cubicBezTo>
                    <a:pt x="6308" y="693"/>
                    <a:pt x="6292" y="693"/>
                    <a:pt x="6279" y="693"/>
                  </a:cubicBezTo>
                  <a:cubicBezTo>
                    <a:pt x="6211" y="693"/>
                    <a:pt x="6143" y="682"/>
                    <a:pt x="6075" y="670"/>
                  </a:cubicBezTo>
                  <a:cubicBezTo>
                    <a:pt x="5996" y="654"/>
                    <a:pt x="5922" y="630"/>
                    <a:pt x="5854" y="596"/>
                  </a:cubicBezTo>
                  <a:cubicBezTo>
                    <a:pt x="5831" y="585"/>
                    <a:pt x="5802" y="568"/>
                    <a:pt x="5780" y="551"/>
                  </a:cubicBezTo>
                  <a:cubicBezTo>
                    <a:pt x="5762" y="546"/>
                    <a:pt x="5746" y="540"/>
                    <a:pt x="5728" y="540"/>
                  </a:cubicBezTo>
                  <a:cubicBezTo>
                    <a:pt x="5712" y="540"/>
                    <a:pt x="5689" y="546"/>
                    <a:pt x="5678" y="557"/>
                  </a:cubicBezTo>
                  <a:cubicBezTo>
                    <a:pt x="5649" y="585"/>
                    <a:pt x="5637" y="625"/>
                    <a:pt x="5655" y="659"/>
                  </a:cubicBezTo>
                  <a:cubicBezTo>
                    <a:pt x="5694" y="750"/>
                    <a:pt x="5728" y="830"/>
                    <a:pt x="5757" y="909"/>
                  </a:cubicBezTo>
                  <a:cubicBezTo>
                    <a:pt x="5786" y="1011"/>
                    <a:pt x="5807" y="1097"/>
                    <a:pt x="5814" y="1181"/>
                  </a:cubicBezTo>
                  <a:cubicBezTo>
                    <a:pt x="5814" y="1228"/>
                    <a:pt x="5814" y="1273"/>
                    <a:pt x="5802" y="1312"/>
                  </a:cubicBezTo>
                  <a:cubicBezTo>
                    <a:pt x="5797" y="1341"/>
                    <a:pt x="5786" y="1370"/>
                    <a:pt x="5773" y="1398"/>
                  </a:cubicBezTo>
                  <a:cubicBezTo>
                    <a:pt x="5762" y="1420"/>
                    <a:pt x="5752" y="1438"/>
                    <a:pt x="5734" y="1454"/>
                  </a:cubicBezTo>
                  <a:cubicBezTo>
                    <a:pt x="5712" y="1477"/>
                    <a:pt x="5694" y="1495"/>
                    <a:pt x="5671" y="1511"/>
                  </a:cubicBezTo>
                  <a:cubicBezTo>
                    <a:pt x="5626" y="1540"/>
                    <a:pt x="5581" y="1563"/>
                    <a:pt x="5535" y="1574"/>
                  </a:cubicBezTo>
                  <a:cubicBezTo>
                    <a:pt x="5490" y="1591"/>
                    <a:pt x="5439" y="1603"/>
                    <a:pt x="5387" y="1603"/>
                  </a:cubicBezTo>
                  <a:lnTo>
                    <a:pt x="5371" y="1603"/>
                  </a:lnTo>
                  <a:cubicBezTo>
                    <a:pt x="5325" y="1603"/>
                    <a:pt x="5274" y="1603"/>
                    <a:pt x="5222" y="1591"/>
                  </a:cubicBezTo>
                  <a:cubicBezTo>
                    <a:pt x="5143" y="1574"/>
                    <a:pt x="5075" y="1546"/>
                    <a:pt x="4996" y="1506"/>
                  </a:cubicBezTo>
                  <a:cubicBezTo>
                    <a:pt x="4899" y="1454"/>
                    <a:pt x="4808" y="1398"/>
                    <a:pt x="4723" y="1318"/>
                  </a:cubicBezTo>
                  <a:cubicBezTo>
                    <a:pt x="4626" y="1233"/>
                    <a:pt x="4541" y="1136"/>
                    <a:pt x="4472" y="1034"/>
                  </a:cubicBezTo>
                  <a:cubicBezTo>
                    <a:pt x="4461" y="1018"/>
                    <a:pt x="4438" y="1005"/>
                    <a:pt x="4416" y="1005"/>
                  </a:cubicBezTo>
                  <a:cubicBezTo>
                    <a:pt x="4382" y="1005"/>
                    <a:pt x="4359" y="1018"/>
                    <a:pt x="4341" y="1040"/>
                  </a:cubicBezTo>
                  <a:cubicBezTo>
                    <a:pt x="4273" y="1142"/>
                    <a:pt x="4223" y="1262"/>
                    <a:pt x="4171" y="1370"/>
                  </a:cubicBezTo>
                  <a:cubicBezTo>
                    <a:pt x="4149" y="1438"/>
                    <a:pt x="4121" y="1501"/>
                    <a:pt x="4086" y="1563"/>
                  </a:cubicBezTo>
                  <a:cubicBezTo>
                    <a:pt x="4047" y="1637"/>
                    <a:pt x="4007" y="1700"/>
                    <a:pt x="3961" y="1750"/>
                  </a:cubicBezTo>
                  <a:cubicBezTo>
                    <a:pt x="3932" y="1779"/>
                    <a:pt x="3905" y="1807"/>
                    <a:pt x="3871" y="1829"/>
                  </a:cubicBezTo>
                  <a:cubicBezTo>
                    <a:pt x="3837" y="1847"/>
                    <a:pt x="3808" y="1863"/>
                    <a:pt x="3774" y="1876"/>
                  </a:cubicBezTo>
                  <a:cubicBezTo>
                    <a:pt x="3728" y="1892"/>
                    <a:pt x="3677" y="1897"/>
                    <a:pt x="3625" y="1904"/>
                  </a:cubicBezTo>
                  <a:lnTo>
                    <a:pt x="3598" y="1904"/>
                  </a:lnTo>
                  <a:cubicBezTo>
                    <a:pt x="3557" y="1904"/>
                    <a:pt x="3523" y="1904"/>
                    <a:pt x="3484" y="1897"/>
                  </a:cubicBezTo>
                  <a:cubicBezTo>
                    <a:pt x="3444" y="1886"/>
                    <a:pt x="3410" y="1870"/>
                    <a:pt x="3370" y="1852"/>
                  </a:cubicBezTo>
                  <a:cubicBezTo>
                    <a:pt x="3325" y="1829"/>
                    <a:pt x="3279" y="1802"/>
                    <a:pt x="3240" y="1768"/>
                  </a:cubicBezTo>
                  <a:cubicBezTo>
                    <a:pt x="3189" y="1716"/>
                    <a:pt x="3137" y="1659"/>
                    <a:pt x="3092" y="1585"/>
                  </a:cubicBezTo>
                  <a:cubicBezTo>
                    <a:pt x="3040" y="1511"/>
                    <a:pt x="3001" y="1427"/>
                    <a:pt x="2967" y="1335"/>
                  </a:cubicBezTo>
                  <a:lnTo>
                    <a:pt x="2967" y="1325"/>
                  </a:lnTo>
                  <a:lnTo>
                    <a:pt x="2956" y="1296"/>
                  </a:lnTo>
                  <a:cubicBezTo>
                    <a:pt x="2956" y="1284"/>
                    <a:pt x="2944" y="1267"/>
                    <a:pt x="2938" y="1256"/>
                  </a:cubicBezTo>
                  <a:cubicBezTo>
                    <a:pt x="2927" y="1244"/>
                    <a:pt x="2916" y="1239"/>
                    <a:pt x="2899" y="1233"/>
                  </a:cubicBezTo>
                  <a:cubicBezTo>
                    <a:pt x="2893" y="1228"/>
                    <a:pt x="2882" y="1228"/>
                    <a:pt x="2870" y="1228"/>
                  </a:cubicBezTo>
                  <a:cubicBezTo>
                    <a:pt x="2848" y="1228"/>
                    <a:pt x="2825" y="1233"/>
                    <a:pt x="2814" y="1250"/>
                  </a:cubicBezTo>
                  <a:cubicBezTo>
                    <a:pt x="2739" y="1312"/>
                    <a:pt x="2665" y="1370"/>
                    <a:pt x="2592" y="1427"/>
                  </a:cubicBezTo>
                  <a:cubicBezTo>
                    <a:pt x="2507" y="1477"/>
                    <a:pt x="2427" y="1517"/>
                    <a:pt x="2348" y="1546"/>
                  </a:cubicBezTo>
                  <a:cubicBezTo>
                    <a:pt x="2290" y="1563"/>
                    <a:pt x="2240" y="1574"/>
                    <a:pt x="2188" y="1580"/>
                  </a:cubicBezTo>
                  <a:lnTo>
                    <a:pt x="2166" y="1580"/>
                  </a:lnTo>
                  <a:cubicBezTo>
                    <a:pt x="2125" y="1580"/>
                    <a:pt x="2086" y="1574"/>
                    <a:pt x="2052" y="1569"/>
                  </a:cubicBezTo>
                  <a:cubicBezTo>
                    <a:pt x="2007" y="1556"/>
                    <a:pt x="1973" y="1540"/>
                    <a:pt x="1933" y="1522"/>
                  </a:cubicBezTo>
                  <a:cubicBezTo>
                    <a:pt x="1887" y="1501"/>
                    <a:pt x="1842" y="1466"/>
                    <a:pt x="1802" y="1432"/>
                  </a:cubicBezTo>
                  <a:cubicBezTo>
                    <a:pt x="1763" y="1398"/>
                    <a:pt x="1734" y="1359"/>
                    <a:pt x="1705" y="1318"/>
                  </a:cubicBezTo>
                  <a:cubicBezTo>
                    <a:pt x="1682" y="1284"/>
                    <a:pt x="1666" y="1250"/>
                    <a:pt x="1648" y="1210"/>
                  </a:cubicBezTo>
                  <a:cubicBezTo>
                    <a:pt x="1637" y="1165"/>
                    <a:pt x="1626" y="1120"/>
                    <a:pt x="1626" y="1063"/>
                  </a:cubicBezTo>
                  <a:cubicBezTo>
                    <a:pt x="1621" y="971"/>
                    <a:pt x="1632" y="875"/>
                    <a:pt x="1637" y="785"/>
                  </a:cubicBezTo>
                  <a:cubicBezTo>
                    <a:pt x="1643" y="738"/>
                    <a:pt x="1648" y="693"/>
                    <a:pt x="1655" y="643"/>
                  </a:cubicBezTo>
                  <a:cubicBezTo>
                    <a:pt x="1655" y="625"/>
                    <a:pt x="1648" y="602"/>
                    <a:pt x="1637" y="585"/>
                  </a:cubicBezTo>
                  <a:cubicBezTo>
                    <a:pt x="1626" y="580"/>
                    <a:pt x="1614" y="568"/>
                    <a:pt x="1603" y="562"/>
                  </a:cubicBezTo>
                  <a:lnTo>
                    <a:pt x="1546" y="562"/>
                  </a:lnTo>
                  <a:cubicBezTo>
                    <a:pt x="1443" y="568"/>
                    <a:pt x="1353" y="575"/>
                    <a:pt x="1257" y="575"/>
                  </a:cubicBezTo>
                  <a:cubicBezTo>
                    <a:pt x="1058" y="575"/>
                    <a:pt x="893" y="557"/>
                    <a:pt x="740" y="523"/>
                  </a:cubicBezTo>
                  <a:cubicBezTo>
                    <a:pt x="625" y="500"/>
                    <a:pt x="530" y="465"/>
                    <a:pt x="438" y="420"/>
                  </a:cubicBezTo>
                  <a:cubicBezTo>
                    <a:pt x="365" y="386"/>
                    <a:pt x="302" y="341"/>
                    <a:pt x="239" y="289"/>
                  </a:cubicBezTo>
                  <a:cubicBezTo>
                    <a:pt x="182" y="234"/>
                    <a:pt x="137" y="176"/>
                    <a:pt x="97" y="119"/>
                  </a:cubicBezTo>
                  <a:cubicBezTo>
                    <a:pt x="69" y="79"/>
                    <a:pt x="52" y="4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2"/>
            <p:cNvSpPr/>
            <p:nvPr/>
          </p:nvSpPr>
          <p:spPr>
            <a:xfrm flipH="1">
              <a:off x="2034220" y="3487215"/>
              <a:ext cx="217550" cy="208900"/>
            </a:xfrm>
            <a:custGeom>
              <a:avLst/>
              <a:gdLst/>
              <a:ahLst/>
              <a:cxnLst/>
              <a:rect l="l" t="t" r="r" b="b"/>
              <a:pathLst>
                <a:path w="7394" h="7100" extrusionOk="0">
                  <a:moveTo>
                    <a:pt x="722" y="3700"/>
                  </a:moveTo>
                  <a:cubicBezTo>
                    <a:pt x="725" y="3702"/>
                    <a:pt x="728" y="3703"/>
                    <a:pt x="731" y="3704"/>
                  </a:cubicBezTo>
                  <a:lnTo>
                    <a:pt x="731" y="3704"/>
                  </a:lnTo>
                  <a:lnTo>
                    <a:pt x="728" y="3700"/>
                  </a:lnTo>
                  <a:close/>
                  <a:moveTo>
                    <a:pt x="3898" y="171"/>
                  </a:moveTo>
                  <a:cubicBezTo>
                    <a:pt x="3938" y="171"/>
                    <a:pt x="3979" y="176"/>
                    <a:pt x="4018" y="176"/>
                  </a:cubicBezTo>
                  <a:cubicBezTo>
                    <a:pt x="4069" y="189"/>
                    <a:pt x="4115" y="205"/>
                    <a:pt x="4160" y="228"/>
                  </a:cubicBezTo>
                  <a:cubicBezTo>
                    <a:pt x="4205" y="250"/>
                    <a:pt x="4257" y="279"/>
                    <a:pt x="4302" y="318"/>
                  </a:cubicBezTo>
                  <a:cubicBezTo>
                    <a:pt x="4359" y="370"/>
                    <a:pt x="4404" y="420"/>
                    <a:pt x="4444" y="472"/>
                  </a:cubicBezTo>
                  <a:cubicBezTo>
                    <a:pt x="4472" y="512"/>
                    <a:pt x="4490" y="551"/>
                    <a:pt x="4507" y="591"/>
                  </a:cubicBezTo>
                  <a:cubicBezTo>
                    <a:pt x="4541" y="693"/>
                    <a:pt x="4558" y="808"/>
                    <a:pt x="4569" y="921"/>
                  </a:cubicBezTo>
                  <a:cubicBezTo>
                    <a:pt x="4575" y="978"/>
                    <a:pt x="4580" y="1034"/>
                    <a:pt x="4592" y="1086"/>
                  </a:cubicBezTo>
                  <a:cubicBezTo>
                    <a:pt x="4598" y="1131"/>
                    <a:pt x="4609" y="1183"/>
                    <a:pt x="4637" y="1245"/>
                  </a:cubicBezTo>
                  <a:cubicBezTo>
                    <a:pt x="4643" y="1262"/>
                    <a:pt x="4648" y="1280"/>
                    <a:pt x="4666" y="1301"/>
                  </a:cubicBezTo>
                  <a:lnTo>
                    <a:pt x="4672" y="1319"/>
                  </a:lnTo>
                  <a:cubicBezTo>
                    <a:pt x="4682" y="1330"/>
                    <a:pt x="4688" y="1348"/>
                    <a:pt x="4700" y="1364"/>
                  </a:cubicBezTo>
                  <a:lnTo>
                    <a:pt x="4706" y="1382"/>
                  </a:lnTo>
                  <a:cubicBezTo>
                    <a:pt x="4711" y="1393"/>
                    <a:pt x="4722" y="1409"/>
                    <a:pt x="4734" y="1421"/>
                  </a:cubicBezTo>
                  <a:cubicBezTo>
                    <a:pt x="4751" y="1443"/>
                    <a:pt x="4779" y="1455"/>
                    <a:pt x="4808" y="1455"/>
                  </a:cubicBezTo>
                  <a:cubicBezTo>
                    <a:pt x="4824" y="1455"/>
                    <a:pt x="4842" y="1450"/>
                    <a:pt x="4858" y="1443"/>
                  </a:cubicBezTo>
                  <a:cubicBezTo>
                    <a:pt x="4865" y="1438"/>
                    <a:pt x="4876" y="1427"/>
                    <a:pt x="4887" y="1421"/>
                  </a:cubicBezTo>
                  <a:lnTo>
                    <a:pt x="4899" y="1409"/>
                  </a:lnTo>
                  <a:cubicBezTo>
                    <a:pt x="4921" y="1398"/>
                    <a:pt x="4939" y="1387"/>
                    <a:pt x="4961" y="1382"/>
                  </a:cubicBezTo>
                  <a:cubicBezTo>
                    <a:pt x="4984" y="1370"/>
                    <a:pt x="5012" y="1364"/>
                    <a:pt x="5036" y="1353"/>
                  </a:cubicBezTo>
                  <a:cubicBezTo>
                    <a:pt x="5057" y="1348"/>
                    <a:pt x="5086" y="1341"/>
                    <a:pt x="5109" y="1330"/>
                  </a:cubicBezTo>
                  <a:cubicBezTo>
                    <a:pt x="5149" y="1319"/>
                    <a:pt x="5194" y="1301"/>
                    <a:pt x="5233" y="1290"/>
                  </a:cubicBezTo>
                  <a:lnTo>
                    <a:pt x="5285" y="1267"/>
                  </a:lnTo>
                  <a:cubicBezTo>
                    <a:pt x="5370" y="1239"/>
                    <a:pt x="5479" y="1199"/>
                    <a:pt x="5603" y="1188"/>
                  </a:cubicBezTo>
                  <a:cubicBezTo>
                    <a:pt x="5621" y="1183"/>
                    <a:pt x="5637" y="1183"/>
                    <a:pt x="5655" y="1183"/>
                  </a:cubicBezTo>
                  <a:cubicBezTo>
                    <a:pt x="5689" y="1183"/>
                    <a:pt x="5728" y="1188"/>
                    <a:pt x="5773" y="1194"/>
                  </a:cubicBezTo>
                  <a:cubicBezTo>
                    <a:pt x="5831" y="1205"/>
                    <a:pt x="5888" y="1222"/>
                    <a:pt x="5938" y="1251"/>
                  </a:cubicBezTo>
                  <a:cubicBezTo>
                    <a:pt x="5983" y="1267"/>
                    <a:pt x="6024" y="1296"/>
                    <a:pt x="6064" y="1325"/>
                  </a:cubicBezTo>
                  <a:cubicBezTo>
                    <a:pt x="6093" y="1353"/>
                    <a:pt x="6120" y="1382"/>
                    <a:pt x="6143" y="1409"/>
                  </a:cubicBezTo>
                  <a:cubicBezTo>
                    <a:pt x="6161" y="1438"/>
                    <a:pt x="6177" y="1472"/>
                    <a:pt x="6195" y="1506"/>
                  </a:cubicBezTo>
                  <a:cubicBezTo>
                    <a:pt x="6206" y="1540"/>
                    <a:pt x="6211" y="1580"/>
                    <a:pt x="6217" y="1620"/>
                  </a:cubicBezTo>
                  <a:cubicBezTo>
                    <a:pt x="6222" y="1660"/>
                    <a:pt x="6222" y="1700"/>
                    <a:pt x="6217" y="1734"/>
                  </a:cubicBezTo>
                  <a:cubicBezTo>
                    <a:pt x="6211" y="1768"/>
                    <a:pt x="6200" y="1796"/>
                    <a:pt x="6183" y="1825"/>
                  </a:cubicBezTo>
                  <a:cubicBezTo>
                    <a:pt x="6143" y="1915"/>
                    <a:pt x="6080" y="1989"/>
                    <a:pt x="6018" y="2069"/>
                  </a:cubicBezTo>
                  <a:lnTo>
                    <a:pt x="5978" y="2120"/>
                  </a:lnTo>
                  <a:cubicBezTo>
                    <a:pt x="5933" y="2171"/>
                    <a:pt x="5904" y="2211"/>
                    <a:pt x="5876" y="2261"/>
                  </a:cubicBezTo>
                  <a:cubicBezTo>
                    <a:pt x="5859" y="2285"/>
                    <a:pt x="5847" y="2313"/>
                    <a:pt x="5836" y="2342"/>
                  </a:cubicBezTo>
                  <a:cubicBezTo>
                    <a:pt x="5831" y="2358"/>
                    <a:pt x="5825" y="2381"/>
                    <a:pt x="5820" y="2410"/>
                  </a:cubicBezTo>
                  <a:cubicBezTo>
                    <a:pt x="5813" y="2421"/>
                    <a:pt x="5802" y="2432"/>
                    <a:pt x="5791" y="2450"/>
                  </a:cubicBezTo>
                  <a:lnTo>
                    <a:pt x="5773" y="2478"/>
                  </a:lnTo>
                  <a:cubicBezTo>
                    <a:pt x="5757" y="2500"/>
                    <a:pt x="5752" y="2541"/>
                    <a:pt x="5768" y="2568"/>
                  </a:cubicBezTo>
                  <a:cubicBezTo>
                    <a:pt x="5773" y="2581"/>
                    <a:pt x="5786" y="2591"/>
                    <a:pt x="5797" y="2602"/>
                  </a:cubicBezTo>
                  <a:cubicBezTo>
                    <a:pt x="5813" y="2609"/>
                    <a:pt x="5825" y="2615"/>
                    <a:pt x="5842" y="2615"/>
                  </a:cubicBezTo>
                  <a:cubicBezTo>
                    <a:pt x="5928" y="2631"/>
                    <a:pt x="6018" y="2636"/>
                    <a:pt x="6103" y="2649"/>
                  </a:cubicBezTo>
                  <a:lnTo>
                    <a:pt x="6143" y="2649"/>
                  </a:lnTo>
                  <a:cubicBezTo>
                    <a:pt x="6251" y="2660"/>
                    <a:pt x="6371" y="2671"/>
                    <a:pt x="6484" y="2688"/>
                  </a:cubicBezTo>
                  <a:cubicBezTo>
                    <a:pt x="6638" y="2722"/>
                    <a:pt x="6751" y="2751"/>
                    <a:pt x="6848" y="2796"/>
                  </a:cubicBezTo>
                  <a:cubicBezTo>
                    <a:pt x="6911" y="2825"/>
                    <a:pt x="6956" y="2859"/>
                    <a:pt x="7001" y="2893"/>
                  </a:cubicBezTo>
                  <a:cubicBezTo>
                    <a:pt x="7035" y="2921"/>
                    <a:pt x="7064" y="2950"/>
                    <a:pt x="7087" y="2984"/>
                  </a:cubicBezTo>
                  <a:cubicBezTo>
                    <a:pt x="7109" y="3018"/>
                    <a:pt x="7126" y="3052"/>
                    <a:pt x="7143" y="3092"/>
                  </a:cubicBezTo>
                  <a:cubicBezTo>
                    <a:pt x="7160" y="3137"/>
                    <a:pt x="7171" y="3194"/>
                    <a:pt x="7184" y="3262"/>
                  </a:cubicBezTo>
                  <a:cubicBezTo>
                    <a:pt x="7184" y="3318"/>
                    <a:pt x="7184" y="3370"/>
                    <a:pt x="7177" y="3415"/>
                  </a:cubicBezTo>
                  <a:cubicBezTo>
                    <a:pt x="7166" y="3462"/>
                    <a:pt x="7155" y="3496"/>
                    <a:pt x="7143" y="3523"/>
                  </a:cubicBezTo>
                  <a:cubicBezTo>
                    <a:pt x="7132" y="3546"/>
                    <a:pt x="7115" y="3569"/>
                    <a:pt x="7098" y="3598"/>
                  </a:cubicBezTo>
                  <a:cubicBezTo>
                    <a:pt x="7069" y="3625"/>
                    <a:pt x="7047" y="3648"/>
                    <a:pt x="7013" y="3672"/>
                  </a:cubicBezTo>
                  <a:cubicBezTo>
                    <a:pt x="6967" y="3706"/>
                    <a:pt x="6916" y="3727"/>
                    <a:pt x="6854" y="3751"/>
                  </a:cubicBezTo>
                  <a:cubicBezTo>
                    <a:pt x="6723" y="3796"/>
                    <a:pt x="6575" y="3824"/>
                    <a:pt x="6427" y="3847"/>
                  </a:cubicBezTo>
                  <a:cubicBezTo>
                    <a:pt x="6376" y="3858"/>
                    <a:pt x="6319" y="3864"/>
                    <a:pt x="6269" y="3876"/>
                  </a:cubicBezTo>
                  <a:cubicBezTo>
                    <a:pt x="6240" y="3882"/>
                    <a:pt x="6211" y="3905"/>
                    <a:pt x="6200" y="3939"/>
                  </a:cubicBezTo>
                  <a:cubicBezTo>
                    <a:pt x="6195" y="3973"/>
                    <a:pt x="6200" y="4007"/>
                    <a:pt x="6222" y="4029"/>
                  </a:cubicBezTo>
                  <a:cubicBezTo>
                    <a:pt x="6251" y="4057"/>
                    <a:pt x="6279" y="4092"/>
                    <a:pt x="6314" y="4131"/>
                  </a:cubicBezTo>
                  <a:cubicBezTo>
                    <a:pt x="6331" y="4160"/>
                    <a:pt x="6348" y="4188"/>
                    <a:pt x="6359" y="4217"/>
                  </a:cubicBezTo>
                  <a:cubicBezTo>
                    <a:pt x="6365" y="4239"/>
                    <a:pt x="6371" y="4262"/>
                    <a:pt x="6376" y="4302"/>
                  </a:cubicBezTo>
                  <a:lnTo>
                    <a:pt x="6376" y="4393"/>
                  </a:lnTo>
                  <a:cubicBezTo>
                    <a:pt x="6365" y="4427"/>
                    <a:pt x="6353" y="4456"/>
                    <a:pt x="6337" y="4490"/>
                  </a:cubicBezTo>
                  <a:cubicBezTo>
                    <a:pt x="6319" y="4535"/>
                    <a:pt x="6290" y="4574"/>
                    <a:pt x="6256" y="4614"/>
                  </a:cubicBezTo>
                  <a:cubicBezTo>
                    <a:pt x="6206" y="4671"/>
                    <a:pt x="6154" y="4723"/>
                    <a:pt x="6086" y="4768"/>
                  </a:cubicBezTo>
                  <a:cubicBezTo>
                    <a:pt x="6001" y="4825"/>
                    <a:pt x="5904" y="4876"/>
                    <a:pt x="5802" y="4915"/>
                  </a:cubicBezTo>
                  <a:cubicBezTo>
                    <a:pt x="5700" y="4955"/>
                    <a:pt x="5587" y="4983"/>
                    <a:pt x="5479" y="5001"/>
                  </a:cubicBezTo>
                  <a:lnTo>
                    <a:pt x="5377" y="5001"/>
                  </a:lnTo>
                  <a:cubicBezTo>
                    <a:pt x="5325" y="5001"/>
                    <a:pt x="5274" y="5001"/>
                    <a:pt x="5212" y="4989"/>
                  </a:cubicBezTo>
                  <a:cubicBezTo>
                    <a:pt x="5154" y="4978"/>
                    <a:pt x="5109" y="4962"/>
                    <a:pt x="5070" y="4944"/>
                  </a:cubicBezTo>
                  <a:cubicBezTo>
                    <a:pt x="5029" y="4928"/>
                    <a:pt x="4995" y="4904"/>
                    <a:pt x="4961" y="4876"/>
                  </a:cubicBezTo>
                  <a:cubicBezTo>
                    <a:pt x="4927" y="4847"/>
                    <a:pt x="4905" y="4818"/>
                    <a:pt x="4882" y="4791"/>
                  </a:cubicBezTo>
                  <a:cubicBezTo>
                    <a:pt x="4858" y="4757"/>
                    <a:pt x="4837" y="4716"/>
                    <a:pt x="4819" y="4671"/>
                  </a:cubicBezTo>
                  <a:cubicBezTo>
                    <a:pt x="4813" y="4648"/>
                    <a:pt x="4808" y="4626"/>
                    <a:pt x="4802" y="4608"/>
                  </a:cubicBezTo>
                  <a:cubicBezTo>
                    <a:pt x="4790" y="4569"/>
                    <a:pt x="4756" y="4546"/>
                    <a:pt x="4722" y="4546"/>
                  </a:cubicBezTo>
                  <a:lnTo>
                    <a:pt x="4706" y="4546"/>
                  </a:lnTo>
                  <a:cubicBezTo>
                    <a:pt x="4695" y="4546"/>
                    <a:pt x="4682" y="4553"/>
                    <a:pt x="4666" y="4563"/>
                  </a:cubicBezTo>
                  <a:cubicBezTo>
                    <a:pt x="4643" y="4580"/>
                    <a:pt x="4627" y="4603"/>
                    <a:pt x="4627" y="4632"/>
                  </a:cubicBezTo>
                  <a:cubicBezTo>
                    <a:pt x="4627" y="4666"/>
                    <a:pt x="4627" y="4700"/>
                    <a:pt x="4620" y="4734"/>
                  </a:cubicBezTo>
                  <a:cubicBezTo>
                    <a:pt x="4603" y="4797"/>
                    <a:pt x="4586" y="4859"/>
                    <a:pt x="4558" y="4915"/>
                  </a:cubicBezTo>
                  <a:cubicBezTo>
                    <a:pt x="4530" y="4978"/>
                    <a:pt x="4490" y="5041"/>
                    <a:pt x="4438" y="5103"/>
                  </a:cubicBezTo>
                  <a:cubicBezTo>
                    <a:pt x="4381" y="5172"/>
                    <a:pt x="4313" y="5234"/>
                    <a:pt x="4239" y="5290"/>
                  </a:cubicBezTo>
                  <a:cubicBezTo>
                    <a:pt x="4205" y="5313"/>
                    <a:pt x="4171" y="5337"/>
                    <a:pt x="4137" y="5358"/>
                  </a:cubicBezTo>
                  <a:lnTo>
                    <a:pt x="4121" y="5358"/>
                  </a:lnTo>
                  <a:cubicBezTo>
                    <a:pt x="4103" y="5371"/>
                    <a:pt x="4081" y="5376"/>
                    <a:pt x="4063" y="5387"/>
                  </a:cubicBezTo>
                  <a:cubicBezTo>
                    <a:pt x="4058" y="5393"/>
                    <a:pt x="4058" y="5393"/>
                    <a:pt x="4058" y="5398"/>
                  </a:cubicBezTo>
                  <a:cubicBezTo>
                    <a:pt x="4035" y="5410"/>
                    <a:pt x="4013" y="5416"/>
                    <a:pt x="3990" y="5427"/>
                  </a:cubicBezTo>
                  <a:cubicBezTo>
                    <a:pt x="3916" y="5450"/>
                    <a:pt x="3848" y="5473"/>
                    <a:pt x="3774" y="5479"/>
                  </a:cubicBezTo>
                  <a:cubicBezTo>
                    <a:pt x="3751" y="5484"/>
                    <a:pt x="3728" y="5484"/>
                    <a:pt x="3711" y="5484"/>
                  </a:cubicBezTo>
                  <a:cubicBezTo>
                    <a:pt x="3672" y="5484"/>
                    <a:pt x="3631" y="5479"/>
                    <a:pt x="3586" y="5473"/>
                  </a:cubicBezTo>
                  <a:cubicBezTo>
                    <a:pt x="3523" y="5461"/>
                    <a:pt x="3467" y="5439"/>
                    <a:pt x="3421" y="5421"/>
                  </a:cubicBezTo>
                  <a:cubicBezTo>
                    <a:pt x="3371" y="5393"/>
                    <a:pt x="3324" y="5364"/>
                    <a:pt x="3279" y="5330"/>
                  </a:cubicBezTo>
                  <a:cubicBezTo>
                    <a:pt x="3222" y="5279"/>
                    <a:pt x="3166" y="5217"/>
                    <a:pt x="3120" y="5148"/>
                  </a:cubicBezTo>
                  <a:cubicBezTo>
                    <a:pt x="3046" y="5046"/>
                    <a:pt x="2983" y="4928"/>
                    <a:pt x="2910" y="4768"/>
                  </a:cubicBezTo>
                  <a:cubicBezTo>
                    <a:pt x="2904" y="4750"/>
                    <a:pt x="2881" y="4739"/>
                    <a:pt x="2859" y="4739"/>
                  </a:cubicBezTo>
                  <a:cubicBezTo>
                    <a:pt x="2836" y="4739"/>
                    <a:pt x="2820" y="4757"/>
                    <a:pt x="2807" y="4779"/>
                  </a:cubicBezTo>
                  <a:cubicBezTo>
                    <a:pt x="2802" y="4791"/>
                    <a:pt x="2796" y="4802"/>
                    <a:pt x="2785" y="4813"/>
                  </a:cubicBezTo>
                  <a:lnTo>
                    <a:pt x="2779" y="4818"/>
                  </a:lnTo>
                  <a:lnTo>
                    <a:pt x="2791" y="4818"/>
                  </a:lnTo>
                  <a:cubicBezTo>
                    <a:pt x="2768" y="4870"/>
                    <a:pt x="2734" y="4915"/>
                    <a:pt x="2700" y="4962"/>
                  </a:cubicBezTo>
                  <a:cubicBezTo>
                    <a:pt x="2660" y="5007"/>
                    <a:pt x="2615" y="5046"/>
                    <a:pt x="2574" y="5075"/>
                  </a:cubicBezTo>
                  <a:cubicBezTo>
                    <a:pt x="2529" y="5109"/>
                    <a:pt x="2484" y="5132"/>
                    <a:pt x="2438" y="5148"/>
                  </a:cubicBezTo>
                  <a:cubicBezTo>
                    <a:pt x="2370" y="5177"/>
                    <a:pt x="2301" y="5188"/>
                    <a:pt x="2228" y="5200"/>
                  </a:cubicBezTo>
                  <a:lnTo>
                    <a:pt x="2160" y="5200"/>
                  </a:lnTo>
                  <a:cubicBezTo>
                    <a:pt x="2115" y="5200"/>
                    <a:pt x="2063" y="5193"/>
                    <a:pt x="2007" y="5188"/>
                  </a:cubicBezTo>
                  <a:cubicBezTo>
                    <a:pt x="1904" y="5172"/>
                    <a:pt x="1802" y="5138"/>
                    <a:pt x="1705" y="5091"/>
                  </a:cubicBezTo>
                  <a:cubicBezTo>
                    <a:pt x="1626" y="5052"/>
                    <a:pt x="1546" y="5007"/>
                    <a:pt x="1472" y="4944"/>
                  </a:cubicBezTo>
                  <a:cubicBezTo>
                    <a:pt x="1409" y="4893"/>
                    <a:pt x="1359" y="4836"/>
                    <a:pt x="1319" y="4779"/>
                  </a:cubicBezTo>
                  <a:cubicBezTo>
                    <a:pt x="1285" y="4728"/>
                    <a:pt x="1257" y="4677"/>
                    <a:pt x="1228" y="4614"/>
                  </a:cubicBezTo>
                  <a:cubicBezTo>
                    <a:pt x="1210" y="4563"/>
                    <a:pt x="1199" y="4512"/>
                    <a:pt x="1189" y="4450"/>
                  </a:cubicBezTo>
                  <a:cubicBezTo>
                    <a:pt x="1183" y="4388"/>
                    <a:pt x="1189" y="4325"/>
                    <a:pt x="1194" y="4257"/>
                  </a:cubicBezTo>
                  <a:cubicBezTo>
                    <a:pt x="1210" y="4183"/>
                    <a:pt x="1239" y="4102"/>
                    <a:pt x="1279" y="4012"/>
                  </a:cubicBezTo>
                  <a:cubicBezTo>
                    <a:pt x="1285" y="3989"/>
                    <a:pt x="1285" y="3961"/>
                    <a:pt x="1273" y="3939"/>
                  </a:cubicBezTo>
                  <a:cubicBezTo>
                    <a:pt x="1257" y="3910"/>
                    <a:pt x="1234" y="3892"/>
                    <a:pt x="1210" y="3882"/>
                  </a:cubicBezTo>
                  <a:cubicBezTo>
                    <a:pt x="1131" y="3858"/>
                    <a:pt x="1052" y="3837"/>
                    <a:pt x="966" y="3802"/>
                  </a:cubicBezTo>
                  <a:cubicBezTo>
                    <a:pt x="882" y="3774"/>
                    <a:pt x="819" y="3745"/>
                    <a:pt x="762" y="3717"/>
                  </a:cubicBezTo>
                  <a:cubicBezTo>
                    <a:pt x="756" y="3717"/>
                    <a:pt x="756" y="3711"/>
                    <a:pt x="756" y="3711"/>
                  </a:cubicBezTo>
                  <a:cubicBezTo>
                    <a:pt x="748" y="3707"/>
                    <a:pt x="739" y="3706"/>
                    <a:pt x="731" y="3704"/>
                  </a:cubicBezTo>
                  <a:lnTo>
                    <a:pt x="731" y="3704"/>
                  </a:lnTo>
                  <a:lnTo>
                    <a:pt x="733" y="3706"/>
                  </a:lnTo>
                  <a:lnTo>
                    <a:pt x="728" y="3706"/>
                  </a:lnTo>
                  <a:lnTo>
                    <a:pt x="733" y="3711"/>
                  </a:lnTo>
                  <a:cubicBezTo>
                    <a:pt x="597" y="3648"/>
                    <a:pt x="489" y="3586"/>
                    <a:pt x="404" y="3512"/>
                  </a:cubicBezTo>
                  <a:cubicBezTo>
                    <a:pt x="353" y="3467"/>
                    <a:pt x="313" y="3427"/>
                    <a:pt x="284" y="3381"/>
                  </a:cubicBezTo>
                  <a:cubicBezTo>
                    <a:pt x="250" y="3336"/>
                    <a:pt x="228" y="3296"/>
                    <a:pt x="216" y="3257"/>
                  </a:cubicBezTo>
                  <a:cubicBezTo>
                    <a:pt x="200" y="3216"/>
                    <a:pt x="188" y="3171"/>
                    <a:pt x="182" y="3126"/>
                  </a:cubicBezTo>
                  <a:cubicBezTo>
                    <a:pt x="177" y="3063"/>
                    <a:pt x="182" y="3001"/>
                    <a:pt x="194" y="2943"/>
                  </a:cubicBezTo>
                  <a:cubicBezTo>
                    <a:pt x="200" y="2898"/>
                    <a:pt x="216" y="2853"/>
                    <a:pt x="234" y="2814"/>
                  </a:cubicBezTo>
                  <a:cubicBezTo>
                    <a:pt x="256" y="2773"/>
                    <a:pt x="279" y="2728"/>
                    <a:pt x="308" y="2688"/>
                  </a:cubicBezTo>
                  <a:cubicBezTo>
                    <a:pt x="347" y="2649"/>
                    <a:pt x="387" y="2615"/>
                    <a:pt x="433" y="2581"/>
                  </a:cubicBezTo>
                  <a:cubicBezTo>
                    <a:pt x="489" y="2546"/>
                    <a:pt x="546" y="2512"/>
                    <a:pt x="609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1" y="2421"/>
                    <a:pt x="961" y="2416"/>
                    <a:pt x="995" y="2416"/>
                  </a:cubicBezTo>
                  <a:cubicBezTo>
                    <a:pt x="1058" y="2416"/>
                    <a:pt x="1115" y="2421"/>
                    <a:pt x="1189" y="2432"/>
                  </a:cubicBezTo>
                  <a:cubicBezTo>
                    <a:pt x="1234" y="2444"/>
                    <a:pt x="1273" y="2455"/>
                    <a:pt x="1313" y="2466"/>
                  </a:cubicBezTo>
                  <a:lnTo>
                    <a:pt x="1336" y="2466"/>
                  </a:lnTo>
                  <a:cubicBezTo>
                    <a:pt x="1359" y="2466"/>
                    <a:pt x="1375" y="2461"/>
                    <a:pt x="1388" y="2450"/>
                  </a:cubicBezTo>
                  <a:cubicBezTo>
                    <a:pt x="1409" y="2426"/>
                    <a:pt x="1427" y="2387"/>
                    <a:pt x="1404" y="2358"/>
                  </a:cubicBezTo>
                  <a:cubicBezTo>
                    <a:pt x="1375" y="2308"/>
                    <a:pt x="1347" y="2256"/>
                    <a:pt x="1319" y="2188"/>
                  </a:cubicBezTo>
                  <a:cubicBezTo>
                    <a:pt x="1285" y="2080"/>
                    <a:pt x="1257" y="1967"/>
                    <a:pt x="1244" y="1847"/>
                  </a:cubicBezTo>
                  <a:cubicBezTo>
                    <a:pt x="1234" y="1734"/>
                    <a:pt x="1239" y="1620"/>
                    <a:pt x="1257" y="1506"/>
                  </a:cubicBezTo>
                  <a:cubicBezTo>
                    <a:pt x="1279" y="1398"/>
                    <a:pt x="1307" y="1290"/>
                    <a:pt x="1354" y="1199"/>
                  </a:cubicBezTo>
                  <a:cubicBezTo>
                    <a:pt x="1393" y="1120"/>
                    <a:pt x="1433" y="1052"/>
                    <a:pt x="1495" y="978"/>
                  </a:cubicBezTo>
                  <a:cubicBezTo>
                    <a:pt x="1546" y="921"/>
                    <a:pt x="1603" y="864"/>
                    <a:pt x="1671" y="819"/>
                  </a:cubicBezTo>
                  <a:cubicBezTo>
                    <a:pt x="1734" y="774"/>
                    <a:pt x="1797" y="739"/>
                    <a:pt x="1865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60" y="682"/>
                  </a:cubicBezTo>
                  <a:cubicBezTo>
                    <a:pt x="2217" y="693"/>
                    <a:pt x="2267" y="711"/>
                    <a:pt x="2319" y="739"/>
                  </a:cubicBezTo>
                  <a:cubicBezTo>
                    <a:pt x="2387" y="774"/>
                    <a:pt x="2445" y="813"/>
                    <a:pt x="2495" y="858"/>
                  </a:cubicBezTo>
                  <a:cubicBezTo>
                    <a:pt x="2506" y="864"/>
                    <a:pt x="2524" y="876"/>
                    <a:pt x="2535" y="887"/>
                  </a:cubicBezTo>
                  <a:lnTo>
                    <a:pt x="2529" y="881"/>
                  </a:lnTo>
                  <a:lnTo>
                    <a:pt x="2529" y="876"/>
                  </a:lnTo>
                  <a:cubicBezTo>
                    <a:pt x="2626" y="955"/>
                    <a:pt x="2723" y="1052"/>
                    <a:pt x="2820" y="1165"/>
                  </a:cubicBezTo>
                  <a:cubicBezTo>
                    <a:pt x="2830" y="1183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3"/>
                    <a:pt x="2922" y="1165"/>
                    <a:pt x="2922" y="1149"/>
                  </a:cubicBezTo>
                  <a:cubicBezTo>
                    <a:pt x="2949" y="994"/>
                    <a:pt x="2990" y="870"/>
                    <a:pt x="3046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1" y="449"/>
                    <a:pt x="3308" y="393"/>
                    <a:pt x="3371" y="347"/>
                  </a:cubicBezTo>
                  <a:cubicBezTo>
                    <a:pt x="3433" y="302"/>
                    <a:pt x="3507" y="262"/>
                    <a:pt x="3581" y="234"/>
                  </a:cubicBezTo>
                  <a:cubicBezTo>
                    <a:pt x="3665" y="205"/>
                    <a:pt x="3746" y="182"/>
                    <a:pt x="3830" y="171"/>
                  </a:cubicBezTo>
                  <a:close/>
                  <a:moveTo>
                    <a:pt x="3859" y="0"/>
                  </a:moveTo>
                  <a:cubicBezTo>
                    <a:pt x="3581" y="23"/>
                    <a:pt x="3313" y="154"/>
                    <a:pt x="3132" y="359"/>
                  </a:cubicBezTo>
                  <a:cubicBezTo>
                    <a:pt x="2972" y="535"/>
                    <a:pt x="2875" y="750"/>
                    <a:pt x="2825" y="978"/>
                  </a:cubicBezTo>
                  <a:cubicBezTo>
                    <a:pt x="2660" y="808"/>
                    <a:pt x="2479" y="637"/>
                    <a:pt x="2245" y="569"/>
                  </a:cubicBezTo>
                  <a:cubicBezTo>
                    <a:pt x="2189" y="552"/>
                    <a:pt x="2130" y="544"/>
                    <a:pt x="2071" y="544"/>
                  </a:cubicBezTo>
                  <a:cubicBezTo>
                    <a:pt x="1994" y="544"/>
                    <a:pt x="1916" y="557"/>
                    <a:pt x="1842" y="580"/>
                  </a:cubicBezTo>
                  <a:cubicBezTo>
                    <a:pt x="1700" y="625"/>
                    <a:pt x="1564" y="716"/>
                    <a:pt x="1456" y="819"/>
                  </a:cubicBezTo>
                  <a:cubicBezTo>
                    <a:pt x="1268" y="1000"/>
                    <a:pt x="1154" y="1245"/>
                    <a:pt x="1115" y="1500"/>
                  </a:cubicBezTo>
                  <a:cubicBezTo>
                    <a:pt x="1074" y="1757"/>
                    <a:pt x="1097" y="2017"/>
                    <a:pt x="1189" y="2261"/>
                  </a:cubicBezTo>
                  <a:cubicBezTo>
                    <a:pt x="1189" y="2268"/>
                    <a:pt x="1194" y="2268"/>
                    <a:pt x="1194" y="2274"/>
                  </a:cubicBezTo>
                  <a:cubicBezTo>
                    <a:pt x="1142" y="2261"/>
                    <a:pt x="1092" y="2256"/>
                    <a:pt x="1034" y="2256"/>
                  </a:cubicBezTo>
                  <a:cubicBezTo>
                    <a:pt x="1020" y="2255"/>
                    <a:pt x="1006" y="2255"/>
                    <a:pt x="992" y="2255"/>
                  </a:cubicBezTo>
                  <a:cubicBezTo>
                    <a:pt x="892" y="2255"/>
                    <a:pt x="787" y="2271"/>
                    <a:pt x="688" y="2290"/>
                  </a:cubicBezTo>
                  <a:cubicBezTo>
                    <a:pt x="580" y="2319"/>
                    <a:pt x="473" y="2364"/>
                    <a:pt x="376" y="2421"/>
                  </a:cubicBezTo>
                  <a:cubicBezTo>
                    <a:pt x="279" y="2484"/>
                    <a:pt x="200" y="2557"/>
                    <a:pt x="132" y="2654"/>
                  </a:cubicBezTo>
                  <a:cubicBezTo>
                    <a:pt x="63" y="2751"/>
                    <a:pt x="29" y="2864"/>
                    <a:pt x="12" y="2984"/>
                  </a:cubicBezTo>
                  <a:cubicBezTo>
                    <a:pt x="1" y="3103"/>
                    <a:pt x="17" y="3228"/>
                    <a:pt x="63" y="3342"/>
                  </a:cubicBezTo>
                  <a:cubicBezTo>
                    <a:pt x="143" y="3552"/>
                    <a:pt x="331" y="3700"/>
                    <a:pt x="523" y="3813"/>
                  </a:cubicBezTo>
                  <a:cubicBezTo>
                    <a:pt x="625" y="3871"/>
                    <a:pt x="733" y="3916"/>
                    <a:pt x="842" y="3961"/>
                  </a:cubicBezTo>
                  <a:cubicBezTo>
                    <a:pt x="910" y="3989"/>
                    <a:pt x="972" y="4012"/>
                    <a:pt x="1034" y="4034"/>
                  </a:cubicBezTo>
                  <a:cubicBezTo>
                    <a:pt x="1013" y="4102"/>
                    <a:pt x="995" y="4171"/>
                    <a:pt x="984" y="4246"/>
                  </a:cubicBezTo>
                  <a:cubicBezTo>
                    <a:pt x="966" y="4336"/>
                    <a:pt x="966" y="4433"/>
                    <a:pt x="984" y="4529"/>
                  </a:cubicBezTo>
                  <a:cubicBezTo>
                    <a:pt x="995" y="4621"/>
                    <a:pt x="1029" y="4705"/>
                    <a:pt x="1069" y="4784"/>
                  </a:cubicBezTo>
                  <a:cubicBezTo>
                    <a:pt x="1108" y="4865"/>
                    <a:pt x="1165" y="4938"/>
                    <a:pt x="1223" y="5001"/>
                  </a:cubicBezTo>
                  <a:cubicBezTo>
                    <a:pt x="1347" y="5132"/>
                    <a:pt x="1506" y="5234"/>
                    <a:pt x="1677" y="5296"/>
                  </a:cubicBezTo>
                  <a:cubicBezTo>
                    <a:pt x="1805" y="5340"/>
                    <a:pt x="1941" y="5364"/>
                    <a:pt x="2077" y="5364"/>
                  </a:cubicBezTo>
                  <a:cubicBezTo>
                    <a:pt x="2116" y="5364"/>
                    <a:pt x="2155" y="5362"/>
                    <a:pt x="2194" y="5358"/>
                  </a:cubicBezTo>
                  <a:cubicBezTo>
                    <a:pt x="2274" y="5353"/>
                    <a:pt x="2348" y="5342"/>
                    <a:pt x="2427" y="5313"/>
                  </a:cubicBezTo>
                  <a:cubicBezTo>
                    <a:pt x="2500" y="5290"/>
                    <a:pt x="2569" y="5251"/>
                    <a:pt x="2637" y="5206"/>
                  </a:cubicBezTo>
                  <a:cubicBezTo>
                    <a:pt x="2734" y="5138"/>
                    <a:pt x="2807" y="5046"/>
                    <a:pt x="2865" y="4944"/>
                  </a:cubicBezTo>
                  <a:cubicBezTo>
                    <a:pt x="2949" y="5114"/>
                    <a:pt x="3040" y="5279"/>
                    <a:pt x="3182" y="5410"/>
                  </a:cubicBezTo>
                  <a:cubicBezTo>
                    <a:pt x="3256" y="5484"/>
                    <a:pt x="3353" y="5534"/>
                    <a:pt x="3450" y="5575"/>
                  </a:cubicBezTo>
                  <a:cubicBezTo>
                    <a:pt x="3444" y="5728"/>
                    <a:pt x="3426" y="5882"/>
                    <a:pt x="3399" y="6029"/>
                  </a:cubicBezTo>
                  <a:cubicBezTo>
                    <a:pt x="3371" y="6189"/>
                    <a:pt x="3336" y="6347"/>
                    <a:pt x="3290" y="6507"/>
                  </a:cubicBezTo>
                  <a:cubicBezTo>
                    <a:pt x="3274" y="6580"/>
                    <a:pt x="3251" y="6654"/>
                    <a:pt x="3229" y="6728"/>
                  </a:cubicBezTo>
                  <a:cubicBezTo>
                    <a:pt x="3200" y="6814"/>
                    <a:pt x="3171" y="6893"/>
                    <a:pt x="3148" y="6979"/>
                  </a:cubicBezTo>
                  <a:cubicBezTo>
                    <a:pt x="3137" y="7018"/>
                    <a:pt x="3148" y="7063"/>
                    <a:pt x="3188" y="7086"/>
                  </a:cubicBezTo>
                  <a:cubicBezTo>
                    <a:pt x="3205" y="7094"/>
                    <a:pt x="3222" y="7099"/>
                    <a:pt x="3241" y="7099"/>
                  </a:cubicBezTo>
                  <a:cubicBezTo>
                    <a:pt x="3248" y="7099"/>
                    <a:pt x="3255" y="7099"/>
                    <a:pt x="3263" y="7097"/>
                  </a:cubicBezTo>
                  <a:cubicBezTo>
                    <a:pt x="3279" y="7092"/>
                    <a:pt x="3308" y="7081"/>
                    <a:pt x="3319" y="7058"/>
                  </a:cubicBezTo>
                  <a:cubicBezTo>
                    <a:pt x="3342" y="7007"/>
                    <a:pt x="3365" y="6955"/>
                    <a:pt x="3381" y="6905"/>
                  </a:cubicBezTo>
                  <a:cubicBezTo>
                    <a:pt x="3405" y="6842"/>
                    <a:pt x="3421" y="6774"/>
                    <a:pt x="3444" y="6711"/>
                  </a:cubicBezTo>
                  <a:cubicBezTo>
                    <a:pt x="3484" y="6580"/>
                    <a:pt x="3512" y="6455"/>
                    <a:pt x="3536" y="6336"/>
                  </a:cubicBezTo>
                  <a:cubicBezTo>
                    <a:pt x="3557" y="6211"/>
                    <a:pt x="3575" y="6080"/>
                    <a:pt x="3591" y="5950"/>
                  </a:cubicBezTo>
                  <a:cubicBezTo>
                    <a:pt x="3597" y="5848"/>
                    <a:pt x="3604" y="5746"/>
                    <a:pt x="3609" y="5620"/>
                  </a:cubicBezTo>
                  <a:lnTo>
                    <a:pt x="3609" y="5609"/>
                  </a:lnTo>
                  <a:cubicBezTo>
                    <a:pt x="3643" y="5615"/>
                    <a:pt x="3683" y="5615"/>
                    <a:pt x="3717" y="5615"/>
                  </a:cubicBezTo>
                  <a:cubicBezTo>
                    <a:pt x="3756" y="5615"/>
                    <a:pt x="3796" y="5615"/>
                    <a:pt x="3842" y="5609"/>
                  </a:cubicBezTo>
                  <a:cubicBezTo>
                    <a:pt x="3898" y="5597"/>
                    <a:pt x="3966" y="5586"/>
                    <a:pt x="4035" y="5563"/>
                  </a:cubicBezTo>
                  <a:lnTo>
                    <a:pt x="4040" y="5558"/>
                  </a:lnTo>
                  <a:lnTo>
                    <a:pt x="4040" y="5558"/>
                  </a:lnTo>
                  <a:cubicBezTo>
                    <a:pt x="4040" y="5581"/>
                    <a:pt x="4035" y="5603"/>
                    <a:pt x="4035" y="5626"/>
                  </a:cubicBezTo>
                  <a:lnTo>
                    <a:pt x="4040" y="5626"/>
                  </a:lnTo>
                  <a:lnTo>
                    <a:pt x="4035" y="5644"/>
                  </a:lnTo>
                  <a:cubicBezTo>
                    <a:pt x="4035" y="5712"/>
                    <a:pt x="4029" y="5780"/>
                    <a:pt x="4024" y="5848"/>
                  </a:cubicBezTo>
                  <a:cubicBezTo>
                    <a:pt x="4018" y="5984"/>
                    <a:pt x="4018" y="6109"/>
                    <a:pt x="4024" y="6216"/>
                  </a:cubicBezTo>
                  <a:cubicBezTo>
                    <a:pt x="4029" y="6342"/>
                    <a:pt x="4040" y="6467"/>
                    <a:pt x="4063" y="6586"/>
                  </a:cubicBezTo>
                  <a:cubicBezTo>
                    <a:pt x="4074" y="6654"/>
                    <a:pt x="4092" y="6722"/>
                    <a:pt x="4108" y="6790"/>
                  </a:cubicBezTo>
                  <a:cubicBezTo>
                    <a:pt x="4126" y="6848"/>
                    <a:pt x="4149" y="6898"/>
                    <a:pt x="4171" y="6950"/>
                  </a:cubicBezTo>
                  <a:cubicBezTo>
                    <a:pt x="4186" y="6982"/>
                    <a:pt x="4226" y="7004"/>
                    <a:pt x="4262" y="7004"/>
                  </a:cubicBezTo>
                  <a:cubicBezTo>
                    <a:pt x="4270" y="7004"/>
                    <a:pt x="4278" y="7003"/>
                    <a:pt x="4286" y="7000"/>
                  </a:cubicBezTo>
                  <a:cubicBezTo>
                    <a:pt x="4342" y="6990"/>
                    <a:pt x="4381" y="6932"/>
                    <a:pt x="4365" y="6882"/>
                  </a:cubicBezTo>
                  <a:cubicBezTo>
                    <a:pt x="4347" y="6830"/>
                    <a:pt x="4331" y="6774"/>
                    <a:pt x="4313" y="6722"/>
                  </a:cubicBezTo>
                  <a:cubicBezTo>
                    <a:pt x="4297" y="6660"/>
                    <a:pt x="4279" y="6604"/>
                    <a:pt x="4268" y="6541"/>
                  </a:cubicBezTo>
                  <a:cubicBezTo>
                    <a:pt x="4239" y="6428"/>
                    <a:pt x="4223" y="6313"/>
                    <a:pt x="4211" y="6194"/>
                  </a:cubicBezTo>
                  <a:lnTo>
                    <a:pt x="4211" y="6189"/>
                  </a:lnTo>
                  <a:lnTo>
                    <a:pt x="4211" y="6182"/>
                  </a:lnTo>
                  <a:cubicBezTo>
                    <a:pt x="4200" y="6069"/>
                    <a:pt x="4194" y="5961"/>
                    <a:pt x="4194" y="5854"/>
                  </a:cubicBezTo>
                  <a:cubicBezTo>
                    <a:pt x="4189" y="5734"/>
                    <a:pt x="4194" y="5620"/>
                    <a:pt x="4200" y="5500"/>
                  </a:cubicBezTo>
                  <a:cubicBezTo>
                    <a:pt x="4200" y="5495"/>
                    <a:pt x="4194" y="5495"/>
                    <a:pt x="4194" y="5489"/>
                  </a:cubicBezTo>
                  <a:cubicBezTo>
                    <a:pt x="4297" y="5439"/>
                    <a:pt x="4393" y="5364"/>
                    <a:pt x="4478" y="5285"/>
                  </a:cubicBezTo>
                  <a:cubicBezTo>
                    <a:pt x="4598" y="5172"/>
                    <a:pt x="4695" y="5030"/>
                    <a:pt x="4745" y="4870"/>
                  </a:cubicBezTo>
                  <a:cubicBezTo>
                    <a:pt x="4745" y="4876"/>
                    <a:pt x="4745" y="4876"/>
                    <a:pt x="4751" y="4881"/>
                  </a:cubicBezTo>
                  <a:cubicBezTo>
                    <a:pt x="4790" y="4938"/>
                    <a:pt x="4853" y="4989"/>
                    <a:pt x="4916" y="5030"/>
                  </a:cubicBezTo>
                  <a:cubicBezTo>
                    <a:pt x="5047" y="5114"/>
                    <a:pt x="5206" y="5143"/>
                    <a:pt x="5359" y="5148"/>
                  </a:cubicBezTo>
                  <a:cubicBezTo>
                    <a:pt x="5529" y="5148"/>
                    <a:pt x="5694" y="5114"/>
                    <a:pt x="5854" y="5057"/>
                  </a:cubicBezTo>
                  <a:cubicBezTo>
                    <a:pt x="6007" y="5001"/>
                    <a:pt x="6154" y="4921"/>
                    <a:pt x="6285" y="4813"/>
                  </a:cubicBezTo>
                  <a:cubicBezTo>
                    <a:pt x="6348" y="4757"/>
                    <a:pt x="6405" y="4694"/>
                    <a:pt x="6450" y="4621"/>
                  </a:cubicBezTo>
                  <a:cubicBezTo>
                    <a:pt x="6473" y="4587"/>
                    <a:pt x="6495" y="4553"/>
                    <a:pt x="6513" y="4512"/>
                  </a:cubicBezTo>
                  <a:cubicBezTo>
                    <a:pt x="6524" y="4472"/>
                    <a:pt x="6536" y="4427"/>
                    <a:pt x="6541" y="4388"/>
                  </a:cubicBezTo>
                  <a:cubicBezTo>
                    <a:pt x="6558" y="4307"/>
                    <a:pt x="6547" y="4228"/>
                    <a:pt x="6518" y="4154"/>
                  </a:cubicBezTo>
                  <a:cubicBezTo>
                    <a:pt x="6507" y="4115"/>
                    <a:pt x="6489" y="4075"/>
                    <a:pt x="6468" y="4041"/>
                  </a:cubicBezTo>
                  <a:cubicBezTo>
                    <a:pt x="6626" y="4018"/>
                    <a:pt x="6780" y="3989"/>
                    <a:pt x="6927" y="3939"/>
                  </a:cubicBezTo>
                  <a:cubicBezTo>
                    <a:pt x="7029" y="3898"/>
                    <a:pt x="7126" y="3847"/>
                    <a:pt x="7205" y="3774"/>
                  </a:cubicBezTo>
                  <a:cubicBezTo>
                    <a:pt x="7286" y="3700"/>
                    <a:pt x="7342" y="3598"/>
                    <a:pt x="7365" y="3489"/>
                  </a:cubicBezTo>
                  <a:cubicBezTo>
                    <a:pt x="7394" y="3370"/>
                    <a:pt x="7388" y="3234"/>
                    <a:pt x="7360" y="3114"/>
                  </a:cubicBezTo>
                  <a:cubicBezTo>
                    <a:pt x="7336" y="3006"/>
                    <a:pt x="7286" y="2916"/>
                    <a:pt x="7218" y="2830"/>
                  </a:cubicBezTo>
                  <a:cubicBezTo>
                    <a:pt x="7155" y="2756"/>
                    <a:pt x="7074" y="2699"/>
                    <a:pt x="6990" y="2654"/>
                  </a:cubicBezTo>
                  <a:cubicBezTo>
                    <a:pt x="6899" y="2602"/>
                    <a:pt x="6802" y="2568"/>
                    <a:pt x="6699" y="2546"/>
                  </a:cubicBezTo>
                  <a:cubicBezTo>
                    <a:pt x="6552" y="2507"/>
                    <a:pt x="6405" y="2484"/>
                    <a:pt x="6251" y="2473"/>
                  </a:cubicBezTo>
                  <a:cubicBezTo>
                    <a:pt x="6166" y="2461"/>
                    <a:pt x="6086" y="2455"/>
                    <a:pt x="6007" y="2450"/>
                  </a:cubicBezTo>
                  <a:lnTo>
                    <a:pt x="6007" y="2444"/>
                  </a:lnTo>
                  <a:cubicBezTo>
                    <a:pt x="6007" y="2426"/>
                    <a:pt x="6012" y="2405"/>
                    <a:pt x="6024" y="2387"/>
                  </a:cubicBezTo>
                  <a:cubicBezTo>
                    <a:pt x="6058" y="2319"/>
                    <a:pt x="6103" y="2256"/>
                    <a:pt x="6154" y="2200"/>
                  </a:cubicBezTo>
                  <a:cubicBezTo>
                    <a:pt x="6154" y="2193"/>
                    <a:pt x="6161" y="2193"/>
                    <a:pt x="6161" y="2188"/>
                  </a:cubicBezTo>
                  <a:lnTo>
                    <a:pt x="6166" y="2188"/>
                  </a:lnTo>
                  <a:cubicBezTo>
                    <a:pt x="6222" y="2114"/>
                    <a:pt x="6285" y="2040"/>
                    <a:pt x="6331" y="1961"/>
                  </a:cubicBezTo>
                  <a:cubicBezTo>
                    <a:pt x="6359" y="1915"/>
                    <a:pt x="6382" y="1870"/>
                    <a:pt x="6393" y="1818"/>
                  </a:cubicBezTo>
                  <a:cubicBezTo>
                    <a:pt x="6410" y="1762"/>
                    <a:pt x="6416" y="1700"/>
                    <a:pt x="6416" y="1642"/>
                  </a:cubicBezTo>
                  <a:cubicBezTo>
                    <a:pt x="6410" y="1529"/>
                    <a:pt x="6382" y="1416"/>
                    <a:pt x="6319" y="1319"/>
                  </a:cubicBezTo>
                  <a:cubicBezTo>
                    <a:pt x="6256" y="1222"/>
                    <a:pt x="6172" y="1149"/>
                    <a:pt x="6075" y="1091"/>
                  </a:cubicBezTo>
                  <a:cubicBezTo>
                    <a:pt x="5956" y="1029"/>
                    <a:pt x="5825" y="989"/>
                    <a:pt x="5694" y="984"/>
                  </a:cubicBezTo>
                  <a:cubicBezTo>
                    <a:pt x="5632" y="984"/>
                    <a:pt x="5569" y="989"/>
                    <a:pt x="5506" y="1000"/>
                  </a:cubicBezTo>
                  <a:cubicBezTo>
                    <a:pt x="5438" y="1007"/>
                    <a:pt x="5377" y="1029"/>
                    <a:pt x="5314" y="1046"/>
                  </a:cubicBezTo>
                  <a:cubicBezTo>
                    <a:pt x="5251" y="1068"/>
                    <a:pt x="5194" y="1086"/>
                    <a:pt x="5138" y="1109"/>
                  </a:cubicBezTo>
                  <a:cubicBezTo>
                    <a:pt x="5070" y="1131"/>
                    <a:pt x="5002" y="1154"/>
                    <a:pt x="4933" y="1177"/>
                  </a:cubicBezTo>
                  <a:cubicBezTo>
                    <a:pt x="4905" y="1183"/>
                    <a:pt x="4871" y="1194"/>
                    <a:pt x="4842" y="1211"/>
                  </a:cubicBezTo>
                  <a:cubicBezTo>
                    <a:pt x="4831" y="1188"/>
                    <a:pt x="4819" y="1165"/>
                    <a:pt x="4808" y="1143"/>
                  </a:cubicBezTo>
                  <a:cubicBezTo>
                    <a:pt x="4768" y="1018"/>
                    <a:pt x="4763" y="887"/>
                    <a:pt x="4745" y="761"/>
                  </a:cubicBezTo>
                  <a:cubicBezTo>
                    <a:pt x="4734" y="693"/>
                    <a:pt x="4722" y="625"/>
                    <a:pt x="4700" y="557"/>
                  </a:cubicBezTo>
                  <a:cubicBezTo>
                    <a:pt x="4688" y="523"/>
                    <a:pt x="4672" y="489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4"/>
                    <a:pt x="4490" y="234"/>
                    <a:pt x="4438" y="189"/>
                  </a:cubicBezTo>
                  <a:cubicBezTo>
                    <a:pt x="4381" y="142"/>
                    <a:pt x="4325" y="103"/>
                    <a:pt x="4257" y="74"/>
                  </a:cubicBezTo>
                  <a:cubicBezTo>
                    <a:pt x="4200" y="45"/>
                    <a:pt x="4137" y="23"/>
                    <a:pt x="4074" y="11"/>
                  </a:cubicBezTo>
                  <a:cubicBezTo>
                    <a:pt x="4024" y="0"/>
                    <a:pt x="3972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2"/>
            <p:cNvSpPr/>
            <p:nvPr/>
          </p:nvSpPr>
          <p:spPr>
            <a:xfrm flipH="1">
              <a:off x="2855604" y="3159037"/>
              <a:ext cx="223582" cy="195307"/>
            </a:xfrm>
            <a:custGeom>
              <a:avLst/>
              <a:gdLst/>
              <a:ahLst/>
              <a:cxnLst/>
              <a:rect l="l" t="t" r="r" b="b"/>
              <a:pathLst>
                <a:path w="7599" h="6638" extrusionOk="0">
                  <a:moveTo>
                    <a:pt x="1677" y="949"/>
                  </a:moveTo>
                  <a:cubicBezTo>
                    <a:pt x="1695" y="949"/>
                    <a:pt x="1711" y="955"/>
                    <a:pt x="1729" y="960"/>
                  </a:cubicBezTo>
                  <a:cubicBezTo>
                    <a:pt x="1939" y="1080"/>
                    <a:pt x="2138" y="1256"/>
                    <a:pt x="2325" y="1495"/>
                  </a:cubicBezTo>
                  <a:cubicBezTo>
                    <a:pt x="2479" y="1687"/>
                    <a:pt x="2615" y="1915"/>
                    <a:pt x="2739" y="2182"/>
                  </a:cubicBezTo>
                  <a:cubicBezTo>
                    <a:pt x="2848" y="2415"/>
                    <a:pt x="2938" y="2670"/>
                    <a:pt x="3001" y="2932"/>
                  </a:cubicBezTo>
                  <a:cubicBezTo>
                    <a:pt x="3030" y="3051"/>
                    <a:pt x="3058" y="3176"/>
                    <a:pt x="3087" y="3324"/>
                  </a:cubicBezTo>
                  <a:cubicBezTo>
                    <a:pt x="3103" y="3426"/>
                    <a:pt x="3121" y="3535"/>
                    <a:pt x="3132" y="3643"/>
                  </a:cubicBezTo>
                  <a:lnTo>
                    <a:pt x="3143" y="3693"/>
                  </a:lnTo>
                  <a:cubicBezTo>
                    <a:pt x="3143" y="3716"/>
                    <a:pt x="3137" y="3740"/>
                    <a:pt x="3121" y="3761"/>
                  </a:cubicBezTo>
                  <a:cubicBezTo>
                    <a:pt x="3103" y="3779"/>
                    <a:pt x="3080" y="3796"/>
                    <a:pt x="3053" y="3796"/>
                  </a:cubicBezTo>
                  <a:cubicBezTo>
                    <a:pt x="2996" y="3796"/>
                    <a:pt x="2956" y="3761"/>
                    <a:pt x="2951" y="3711"/>
                  </a:cubicBezTo>
                  <a:cubicBezTo>
                    <a:pt x="2938" y="3637"/>
                    <a:pt x="2927" y="3562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6" y="3029"/>
                    <a:pt x="2728" y="2835"/>
                  </a:cubicBezTo>
                  <a:cubicBezTo>
                    <a:pt x="2649" y="2602"/>
                    <a:pt x="2563" y="2392"/>
                    <a:pt x="2461" y="2199"/>
                  </a:cubicBezTo>
                  <a:cubicBezTo>
                    <a:pt x="2330" y="1949"/>
                    <a:pt x="2177" y="1721"/>
                    <a:pt x="2007" y="1529"/>
                  </a:cubicBezTo>
                  <a:cubicBezTo>
                    <a:pt x="1933" y="1448"/>
                    <a:pt x="1870" y="1393"/>
                    <a:pt x="1813" y="1335"/>
                  </a:cubicBezTo>
                  <a:cubicBezTo>
                    <a:pt x="1745" y="1273"/>
                    <a:pt x="1671" y="1217"/>
                    <a:pt x="1598" y="1159"/>
                  </a:cubicBezTo>
                  <a:cubicBezTo>
                    <a:pt x="1575" y="1136"/>
                    <a:pt x="1564" y="1108"/>
                    <a:pt x="1558" y="1080"/>
                  </a:cubicBezTo>
                  <a:cubicBezTo>
                    <a:pt x="1558" y="1046"/>
                    <a:pt x="1569" y="1018"/>
                    <a:pt x="1587" y="989"/>
                  </a:cubicBezTo>
                  <a:cubicBezTo>
                    <a:pt x="1609" y="966"/>
                    <a:pt x="1643" y="949"/>
                    <a:pt x="1677" y="949"/>
                  </a:cubicBezTo>
                  <a:close/>
                  <a:moveTo>
                    <a:pt x="5632" y="2642"/>
                  </a:moveTo>
                  <a:cubicBezTo>
                    <a:pt x="5683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28" y="2859"/>
                    <a:pt x="5705" y="2880"/>
                    <a:pt x="5678" y="2893"/>
                  </a:cubicBezTo>
                  <a:cubicBezTo>
                    <a:pt x="5439" y="2972"/>
                    <a:pt x="5228" y="3040"/>
                    <a:pt x="5023" y="3126"/>
                  </a:cubicBezTo>
                  <a:cubicBezTo>
                    <a:pt x="4819" y="3210"/>
                    <a:pt x="4621" y="3302"/>
                    <a:pt x="4433" y="3399"/>
                  </a:cubicBezTo>
                  <a:cubicBezTo>
                    <a:pt x="4103" y="3575"/>
                    <a:pt x="3819" y="3745"/>
                    <a:pt x="3557" y="3932"/>
                  </a:cubicBezTo>
                  <a:cubicBezTo>
                    <a:pt x="3541" y="3944"/>
                    <a:pt x="3518" y="3955"/>
                    <a:pt x="3496" y="3955"/>
                  </a:cubicBezTo>
                  <a:cubicBezTo>
                    <a:pt x="3462" y="3955"/>
                    <a:pt x="3428" y="3937"/>
                    <a:pt x="3410" y="3910"/>
                  </a:cubicBezTo>
                  <a:cubicBezTo>
                    <a:pt x="3376" y="3858"/>
                    <a:pt x="3387" y="3796"/>
                    <a:pt x="3439" y="3761"/>
                  </a:cubicBezTo>
                  <a:cubicBezTo>
                    <a:pt x="3615" y="3630"/>
                    <a:pt x="3780" y="3517"/>
                    <a:pt x="3939" y="3420"/>
                  </a:cubicBezTo>
                  <a:cubicBezTo>
                    <a:pt x="4103" y="3318"/>
                    <a:pt x="4280" y="3221"/>
                    <a:pt x="4485" y="3114"/>
                  </a:cubicBezTo>
                  <a:cubicBezTo>
                    <a:pt x="4661" y="3024"/>
                    <a:pt x="4848" y="2938"/>
                    <a:pt x="5036" y="2859"/>
                  </a:cubicBezTo>
                  <a:cubicBezTo>
                    <a:pt x="5251" y="2767"/>
                    <a:pt x="5427" y="2699"/>
                    <a:pt x="5587" y="2649"/>
                  </a:cubicBezTo>
                  <a:cubicBezTo>
                    <a:pt x="5603" y="2649"/>
                    <a:pt x="5615" y="2642"/>
                    <a:pt x="5632" y="2642"/>
                  </a:cubicBezTo>
                  <a:close/>
                  <a:moveTo>
                    <a:pt x="2927" y="3944"/>
                  </a:moveTo>
                  <a:cubicBezTo>
                    <a:pt x="2967" y="3944"/>
                    <a:pt x="3006" y="3971"/>
                    <a:pt x="3024" y="4012"/>
                  </a:cubicBezTo>
                  <a:cubicBezTo>
                    <a:pt x="3041" y="4057"/>
                    <a:pt x="3012" y="4115"/>
                    <a:pt x="2961" y="4136"/>
                  </a:cubicBezTo>
                  <a:cubicBezTo>
                    <a:pt x="2848" y="4183"/>
                    <a:pt x="2728" y="4239"/>
                    <a:pt x="2575" y="4319"/>
                  </a:cubicBezTo>
                  <a:lnTo>
                    <a:pt x="2592" y="4312"/>
                  </a:lnTo>
                  <a:lnTo>
                    <a:pt x="2592" y="4312"/>
                  </a:lnTo>
                  <a:cubicBezTo>
                    <a:pt x="2256" y="4483"/>
                    <a:pt x="1939" y="4705"/>
                    <a:pt x="1648" y="4960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86" y="5597"/>
                    <a:pt x="1007" y="5722"/>
                  </a:cubicBezTo>
                  <a:cubicBezTo>
                    <a:pt x="995" y="5739"/>
                    <a:pt x="961" y="5751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4"/>
                    <a:pt x="864" y="5728"/>
                  </a:cubicBezTo>
                  <a:cubicBezTo>
                    <a:pt x="830" y="5699"/>
                    <a:pt x="819" y="5649"/>
                    <a:pt x="837" y="5608"/>
                  </a:cubicBezTo>
                  <a:cubicBezTo>
                    <a:pt x="887" y="5506"/>
                    <a:pt x="944" y="5410"/>
                    <a:pt x="1013" y="5308"/>
                  </a:cubicBezTo>
                  <a:cubicBezTo>
                    <a:pt x="1081" y="5206"/>
                    <a:pt x="1149" y="5120"/>
                    <a:pt x="1223" y="5041"/>
                  </a:cubicBezTo>
                  <a:cubicBezTo>
                    <a:pt x="1370" y="4876"/>
                    <a:pt x="1540" y="4721"/>
                    <a:pt x="1729" y="4585"/>
                  </a:cubicBezTo>
                  <a:cubicBezTo>
                    <a:pt x="1894" y="4466"/>
                    <a:pt x="2080" y="4346"/>
                    <a:pt x="2290" y="4233"/>
                  </a:cubicBezTo>
                  <a:cubicBezTo>
                    <a:pt x="2405" y="4171"/>
                    <a:pt x="2507" y="4120"/>
                    <a:pt x="2603" y="4074"/>
                  </a:cubicBezTo>
                  <a:cubicBezTo>
                    <a:pt x="2700" y="4034"/>
                    <a:pt x="2796" y="3989"/>
                    <a:pt x="2893" y="3950"/>
                  </a:cubicBezTo>
                  <a:cubicBezTo>
                    <a:pt x="2904" y="3944"/>
                    <a:pt x="2916" y="3944"/>
                    <a:pt x="2927" y="3944"/>
                  </a:cubicBezTo>
                  <a:close/>
                  <a:moveTo>
                    <a:pt x="2603" y="0"/>
                  </a:moveTo>
                  <a:cubicBezTo>
                    <a:pt x="2586" y="0"/>
                    <a:pt x="2569" y="6"/>
                    <a:pt x="2552" y="6"/>
                  </a:cubicBezTo>
                  <a:cubicBezTo>
                    <a:pt x="2529" y="11"/>
                    <a:pt x="2507" y="23"/>
                    <a:pt x="2490" y="29"/>
                  </a:cubicBezTo>
                  <a:cubicBezTo>
                    <a:pt x="2461" y="45"/>
                    <a:pt x="2427" y="68"/>
                    <a:pt x="2398" y="92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2"/>
                    <a:pt x="2194" y="398"/>
                    <a:pt x="2160" y="488"/>
                  </a:cubicBezTo>
                  <a:cubicBezTo>
                    <a:pt x="2138" y="562"/>
                    <a:pt x="2120" y="630"/>
                    <a:pt x="2115" y="698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1" y="801"/>
                  </a:cubicBezTo>
                  <a:cubicBezTo>
                    <a:pt x="2075" y="818"/>
                    <a:pt x="2046" y="835"/>
                    <a:pt x="2023" y="835"/>
                  </a:cubicBezTo>
                  <a:cubicBezTo>
                    <a:pt x="1973" y="835"/>
                    <a:pt x="1928" y="808"/>
                    <a:pt x="1915" y="767"/>
                  </a:cubicBezTo>
                  <a:cubicBezTo>
                    <a:pt x="1899" y="716"/>
                    <a:pt x="1881" y="664"/>
                    <a:pt x="1853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2"/>
                    <a:pt x="1501" y="187"/>
                    <a:pt x="1416" y="131"/>
                  </a:cubicBezTo>
                  <a:cubicBezTo>
                    <a:pt x="1348" y="85"/>
                    <a:pt x="1280" y="57"/>
                    <a:pt x="1217" y="34"/>
                  </a:cubicBezTo>
                  <a:cubicBezTo>
                    <a:pt x="1171" y="17"/>
                    <a:pt x="1131" y="11"/>
                    <a:pt x="1086" y="6"/>
                  </a:cubicBezTo>
                  <a:cubicBezTo>
                    <a:pt x="1052" y="6"/>
                    <a:pt x="1024" y="11"/>
                    <a:pt x="989" y="17"/>
                  </a:cubicBezTo>
                  <a:cubicBezTo>
                    <a:pt x="961" y="23"/>
                    <a:pt x="932" y="34"/>
                    <a:pt x="905" y="45"/>
                  </a:cubicBezTo>
                  <a:cubicBezTo>
                    <a:pt x="876" y="63"/>
                    <a:pt x="853" y="79"/>
                    <a:pt x="824" y="102"/>
                  </a:cubicBezTo>
                  <a:cubicBezTo>
                    <a:pt x="790" y="137"/>
                    <a:pt x="762" y="171"/>
                    <a:pt x="734" y="210"/>
                  </a:cubicBezTo>
                  <a:cubicBezTo>
                    <a:pt x="711" y="250"/>
                    <a:pt x="688" y="296"/>
                    <a:pt x="672" y="336"/>
                  </a:cubicBezTo>
                  <a:cubicBezTo>
                    <a:pt x="666" y="375"/>
                    <a:pt x="654" y="409"/>
                    <a:pt x="654" y="443"/>
                  </a:cubicBezTo>
                  <a:cubicBezTo>
                    <a:pt x="654" y="483"/>
                    <a:pt x="654" y="522"/>
                    <a:pt x="659" y="562"/>
                  </a:cubicBezTo>
                  <a:cubicBezTo>
                    <a:pt x="677" y="614"/>
                    <a:pt x="694" y="671"/>
                    <a:pt x="722" y="722"/>
                  </a:cubicBezTo>
                  <a:cubicBezTo>
                    <a:pt x="769" y="808"/>
                    <a:pt x="830" y="892"/>
                    <a:pt x="916" y="983"/>
                  </a:cubicBezTo>
                  <a:cubicBezTo>
                    <a:pt x="979" y="1052"/>
                    <a:pt x="1041" y="1114"/>
                    <a:pt x="1120" y="1188"/>
                  </a:cubicBezTo>
                  <a:lnTo>
                    <a:pt x="1189" y="1251"/>
                  </a:lnTo>
                  <a:cubicBezTo>
                    <a:pt x="1234" y="1290"/>
                    <a:pt x="1273" y="1330"/>
                    <a:pt x="1314" y="1369"/>
                  </a:cubicBezTo>
                  <a:cubicBezTo>
                    <a:pt x="1348" y="1403"/>
                    <a:pt x="1354" y="1443"/>
                    <a:pt x="1336" y="1477"/>
                  </a:cubicBezTo>
                  <a:cubicBezTo>
                    <a:pt x="1325" y="1506"/>
                    <a:pt x="1291" y="1529"/>
                    <a:pt x="1257" y="1529"/>
                  </a:cubicBezTo>
                  <a:cubicBezTo>
                    <a:pt x="1251" y="1529"/>
                    <a:pt x="1246" y="1523"/>
                    <a:pt x="1239" y="1523"/>
                  </a:cubicBezTo>
                  <a:cubicBezTo>
                    <a:pt x="1217" y="1523"/>
                    <a:pt x="1189" y="1517"/>
                    <a:pt x="1160" y="1517"/>
                  </a:cubicBezTo>
                  <a:lnTo>
                    <a:pt x="1126" y="1517"/>
                  </a:lnTo>
                  <a:cubicBezTo>
                    <a:pt x="1075" y="1517"/>
                    <a:pt x="1029" y="1517"/>
                    <a:pt x="979" y="1529"/>
                  </a:cubicBezTo>
                  <a:cubicBezTo>
                    <a:pt x="944" y="1540"/>
                    <a:pt x="910" y="1551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1"/>
                  </a:cubicBezTo>
                  <a:cubicBezTo>
                    <a:pt x="796" y="1642"/>
                    <a:pt x="790" y="1653"/>
                    <a:pt x="785" y="1671"/>
                  </a:cubicBezTo>
                  <a:cubicBezTo>
                    <a:pt x="779" y="1687"/>
                    <a:pt x="774" y="1710"/>
                    <a:pt x="774" y="1728"/>
                  </a:cubicBezTo>
                  <a:cubicBezTo>
                    <a:pt x="774" y="1755"/>
                    <a:pt x="774" y="1784"/>
                    <a:pt x="779" y="1818"/>
                  </a:cubicBezTo>
                  <a:cubicBezTo>
                    <a:pt x="790" y="1852"/>
                    <a:pt x="803" y="1892"/>
                    <a:pt x="819" y="1926"/>
                  </a:cubicBezTo>
                  <a:cubicBezTo>
                    <a:pt x="837" y="1960"/>
                    <a:pt x="859" y="1994"/>
                    <a:pt x="887" y="2023"/>
                  </a:cubicBezTo>
                  <a:cubicBezTo>
                    <a:pt x="932" y="2074"/>
                    <a:pt x="989" y="2119"/>
                    <a:pt x="1063" y="2164"/>
                  </a:cubicBezTo>
                  <a:cubicBezTo>
                    <a:pt x="1160" y="2233"/>
                    <a:pt x="1268" y="2284"/>
                    <a:pt x="1375" y="2335"/>
                  </a:cubicBezTo>
                  <a:lnTo>
                    <a:pt x="1427" y="2364"/>
                  </a:lnTo>
                  <a:cubicBezTo>
                    <a:pt x="1540" y="2421"/>
                    <a:pt x="1660" y="2484"/>
                    <a:pt x="1763" y="2563"/>
                  </a:cubicBezTo>
                  <a:cubicBezTo>
                    <a:pt x="1791" y="2586"/>
                    <a:pt x="1802" y="2631"/>
                    <a:pt x="1785" y="2670"/>
                  </a:cubicBezTo>
                  <a:cubicBezTo>
                    <a:pt x="1774" y="2694"/>
                    <a:pt x="1757" y="2710"/>
                    <a:pt x="1734" y="2717"/>
                  </a:cubicBezTo>
                  <a:cubicBezTo>
                    <a:pt x="1729" y="2717"/>
                    <a:pt x="1716" y="2722"/>
                    <a:pt x="1705" y="2722"/>
                  </a:cubicBezTo>
                  <a:cubicBezTo>
                    <a:pt x="1700" y="2722"/>
                    <a:pt x="1695" y="2722"/>
                    <a:pt x="1689" y="2717"/>
                  </a:cubicBezTo>
                  <a:cubicBezTo>
                    <a:pt x="1660" y="2717"/>
                    <a:pt x="1637" y="2717"/>
                    <a:pt x="1609" y="2710"/>
                  </a:cubicBezTo>
                  <a:lnTo>
                    <a:pt x="1540" y="2710"/>
                  </a:lnTo>
                  <a:cubicBezTo>
                    <a:pt x="1478" y="2710"/>
                    <a:pt x="1427" y="2717"/>
                    <a:pt x="1375" y="2722"/>
                  </a:cubicBezTo>
                  <a:cubicBezTo>
                    <a:pt x="1354" y="2733"/>
                    <a:pt x="1330" y="2739"/>
                    <a:pt x="1307" y="2751"/>
                  </a:cubicBezTo>
                  <a:cubicBezTo>
                    <a:pt x="1296" y="2756"/>
                    <a:pt x="1291" y="2762"/>
                    <a:pt x="1280" y="2767"/>
                  </a:cubicBezTo>
                  <a:cubicBezTo>
                    <a:pt x="1273" y="2767"/>
                    <a:pt x="1273" y="2773"/>
                    <a:pt x="1268" y="2778"/>
                  </a:cubicBezTo>
                  <a:lnTo>
                    <a:pt x="1262" y="2790"/>
                  </a:lnTo>
                  <a:lnTo>
                    <a:pt x="1262" y="2801"/>
                  </a:lnTo>
                  <a:lnTo>
                    <a:pt x="1262" y="2830"/>
                  </a:lnTo>
                  <a:cubicBezTo>
                    <a:pt x="1268" y="2846"/>
                    <a:pt x="1273" y="2870"/>
                    <a:pt x="1285" y="2887"/>
                  </a:cubicBezTo>
                  <a:cubicBezTo>
                    <a:pt x="1302" y="2921"/>
                    <a:pt x="1330" y="2961"/>
                    <a:pt x="1364" y="3000"/>
                  </a:cubicBezTo>
                  <a:cubicBezTo>
                    <a:pt x="1427" y="3063"/>
                    <a:pt x="1495" y="3119"/>
                    <a:pt x="1575" y="3176"/>
                  </a:cubicBezTo>
                  <a:cubicBezTo>
                    <a:pt x="1671" y="3234"/>
                    <a:pt x="1768" y="3284"/>
                    <a:pt x="1870" y="3318"/>
                  </a:cubicBezTo>
                  <a:cubicBezTo>
                    <a:pt x="1944" y="3347"/>
                    <a:pt x="2012" y="3358"/>
                    <a:pt x="2086" y="3365"/>
                  </a:cubicBezTo>
                  <a:cubicBezTo>
                    <a:pt x="2109" y="3370"/>
                    <a:pt x="2125" y="3386"/>
                    <a:pt x="2143" y="3410"/>
                  </a:cubicBezTo>
                  <a:cubicBezTo>
                    <a:pt x="2183" y="3420"/>
                    <a:pt x="2222" y="3426"/>
                    <a:pt x="2262" y="3438"/>
                  </a:cubicBezTo>
                  <a:cubicBezTo>
                    <a:pt x="2461" y="3501"/>
                    <a:pt x="2610" y="3580"/>
                    <a:pt x="2717" y="3682"/>
                  </a:cubicBezTo>
                  <a:cubicBezTo>
                    <a:pt x="2746" y="3711"/>
                    <a:pt x="2751" y="3756"/>
                    <a:pt x="2723" y="3785"/>
                  </a:cubicBezTo>
                  <a:cubicBezTo>
                    <a:pt x="2712" y="3801"/>
                    <a:pt x="2689" y="3808"/>
                    <a:pt x="2666" y="3808"/>
                  </a:cubicBezTo>
                  <a:cubicBezTo>
                    <a:pt x="2649" y="3808"/>
                    <a:pt x="2631" y="3801"/>
                    <a:pt x="2621" y="3790"/>
                  </a:cubicBezTo>
                  <a:cubicBezTo>
                    <a:pt x="2592" y="3767"/>
                    <a:pt x="2563" y="3740"/>
                    <a:pt x="2529" y="3716"/>
                  </a:cubicBezTo>
                  <a:cubicBezTo>
                    <a:pt x="2455" y="3671"/>
                    <a:pt x="2376" y="3630"/>
                    <a:pt x="2280" y="3596"/>
                  </a:cubicBezTo>
                  <a:cubicBezTo>
                    <a:pt x="2154" y="3557"/>
                    <a:pt x="2023" y="3535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1" y="3528"/>
                    <a:pt x="1603" y="3540"/>
                  </a:cubicBezTo>
                  <a:cubicBezTo>
                    <a:pt x="1564" y="3551"/>
                    <a:pt x="1529" y="3562"/>
                    <a:pt x="1501" y="3580"/>
                  </a:cubicBezTo>
                  <a:cubicBezTo>
                    <a:pt x="1484" y="3585"/>
                    <a:pt x="1472" y="3596"/>
                    <a:pt x="1456" y="3609"/>
                  </a:cubicBezTo>
                  <a:cubicBezTo>
                    <a:pt x="1450" y="3609"/>
                    <a:pt x="1450" y="3620"/>
                    <a:pt x="1444" y="3625"/>
                  </a:cubicBezTo>
                  <a:lnTo>
                    <a:pt x="1433" y="3643"/>
                  </a:lnTo>
                  <a:lnTo>
                    <a:pt x="1433" y="3659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0" y="3722"/>
                  </a:cubicBezTo>
                  <a:cubicBezTo>
                    <a:pt x="1467" y="3750"/>
                    <a:pt x="1484" y="3785"/>
                    <a:pt x="1519" y="3819"/>
                  </a:cubicBezTo>
                  <a:cubicBezTo>
                    <a:pt x="1575" y="3876"/>
                    <a:pt x="1637" y="3932"/>
                    <a:pt x="1723" y="3995"/>
                  </a:cubicBezTo>
                  <a:cubicBezTo>
                    <a:pt x="1757" y="4018"/>
                    <a:pt x="1763" y="4063"/>
                    <a:pt x="1745" y="4091"/>
                  </a:cubicBezTo>
                  <a:cubicBezTo>
                    <a:pt x="1734" y="4120"/>
                    <a:pt x="1700" y="4142"/>
                    <a:pt x="1671" y="4142"/>
                  </a:cubicBezTo>
                  <a:lnTo>
                    <a:pt x="1655" y="4142"/>
                  </a:lnTo>
                  <a:cubicBezTo>
                    <a:pt x="1501" y="4102"/>
                    <a:pt x="1341" y="4081"/>
                    <a:pt x="1194" y="4068"/>
                  </a:cubicBezTo>
                  <a:lnTo>
                    <a:pt x="1109" y="4068"/>
                  </a:lnTo>
                  <a:cubicBezTo>
                    <a:pt x="1018" y="4068"/>
                    <a:pt x="932" y="4074"/>
                    <a:pt x="859" y="4091"/>
                  </a:cubicBezTo>
                  <a:cubicBezTo>
                    <a:pt x="796" y="4102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4" y="4205"/>
                  </a:cubicBezTo>
                  <a:cubicBezTo>
                    <a:pt x="591" y="4222"/>
                    <a:pt x="569" y="4251"/>
                    <a:pt x="552" y="4273"/>
                  </a:cubicBezTo>
                  <a:cubicBezTo>
                    <a:pt x="541" y="4291"/>
                    <a:pt x="535" y="4307"/>
                    <a:pt x="530" y="4319"/>
                  </a:cubicBezTo>
                  <a:cubicBezTo>
                    <a:pt x="523" y="4330"/>
                    <a:pt x="523" y="4341"/>
                    <a:pt x="523" y="4346"/>
                  </a:cubicBezTo>
                  <a:lnTo>
                    <a:pt x="523" y="4364"/>
                  </a:lnTo>
                  <a:cubicBezTo>
                    <a:pt x="523" y="4375"/>
                    <a:pt x="530" y="4381"/>
                    <a:pt x="530" y="4387"/>
                  </a:cubicBezTo>
                  <a:cubicBezTo>
                    <a:pt x="535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3"/>
                  </a:cubicBezTo>
                  <a:cubicBezTo>
                    <a:pt x="632" y="4472"/>
                    <a:pt x="672" y="4490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8"/>
                    <a:pt x="921" y="4666"/>
                  </a:cubicBezTo>
                  <a:cubicBezTo>
                    <a:pt x="916" y="4716"/>
                    <a:pt x="871" y="4756"/>
                    <a:pt x="819" y="4756"/>
                  </a:cubicBezTo>
                  <a:cubicBezTo>
                    <a:pt x="790" y="4762"/>
                    <a:pt x="762" y="4762"/>
                    <a:pt x="734" y="4768"/>
                  </a:cubicBezTo>
                  <a:cubicBezTo>
                    <a:pt x="688" y="4779"/>
                    <a:pt x="643" y="4796"/>
                    <a:pt x="591" y="4818"/>
                  </a:cubicBezTo>
                  <a:cubicBezTo>
                    <a:pt x="546" y="4836"/>
                    <a:pt x="507" y="4852"/>
                    <a:pt x="462" y="4870"/>
                  </a:cubicBezTo>
                  <a:cubicBezTo>
                    <a:pt x="370" y="4921"/>
                    <a:pt x="279" y="4983"/>
                    <a:pt x="205" y="5046"/>
                  </a:cubicBezTo>
                  <a:cubicBezTo>
                    <a:pt x="155" y="5097"/>
                    <a:pt x="108" y="5143"/>
                    <a:pt x="80" y="5193"/>
                  </a:cubicBezTo>
                  <a:cubicBezTo>
                    <a:pt x="53" y="5227"/>
                    <a:pt x="35" y="5267"/>
                    <a:pt x="18" y="5313"/>
                  </a:cubicBezTo>
                  <a:cubicBezTo>
                    <a:pt x="12" y="5347"/>
                    <a:pt x="1" y="5376"/>
                    <a:pt x="1" y="5403"/>
                  </a:cubicBezTo>
                  <a:lnTo>
                    <a:pt x="1" y="5432"/>
                  </a:lnTo>
                  <a:lnTo>
                    <a:pt x="6" y="5444"/>
                  </a:lnTo>
                  <a:lnTo>
                    <a:pt x="12" y="5455"/>
                  </a:lnTo>
                  <a:cubicBezTo>
                    <a:pt x="24" y="5461"/>
                    <a:pt x="35" y="5466"/>
                    <a:pt x="40" y="5472"/>
                  </a:cubicBezTo>
                  <a:cubicBezTo>
                    <a:pt x="74" y="5478"/>
                    <a:pt x="114" y="5484"/>
                    <a:pt x="155" y="5489"/>
                  </a:cubicBezTo>
                  <a:lnTo>
                    <a:pt x="189" y="5489"/>
                  </a:lnTo>
                  <a:cubicBezTo>
                    <a:pt x="263" y="5489"/>
                    <a:pt x="342" y="5478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0" y="5461"/>
                    <a:pt x="614" y="5484"/>
                    <a:pt x="632" y="5518"/>
                  </a:cubicBezTo>
                  <a:cubicBezTo>
                    <a:pt x="643" y="5547"/>
                    <a:pt x="638" y="5581"/>
                    <a:pt x="614" y="5608"/>
                  </a:cubicBezTo>
                  <a:cubicBezTo>
                    <a:pt x="575" y="5654"/>
                    <a:pt x="541" y="5699"/>
                    <a:pt x="501" y="5744"/>
                  </a:cubicBezTo>
                  <a:lnTo>
                    <a:pt x="478" y="5773"/>
                  </a:lnTo>
                  <a:cubicBezTo>
                    <a:pt x="462" y="5791"/>
                    <a:pt x="449" y="5812"/>
                    <a:pt x="433" y="5830"/>
                  </a:cubicBezTo>
                  <a:lnTo>
                    <a:pt x="428" y="5847"/>
                  </a:lnTo>
                  <a:cubicBezTo>
                    <a:pt x="410" y="5864"/>
                    <a:pt x="393" y="5887"/>
                    <a:pt x="381" y="5909"/>
                  </a:cubicBezTo>
                  <a:cubicBezTo>
                    <a:pt x="302" y="6029"/>
                    <a:pt x="250" y="6132"/>
                    <a:pt x="216" y="6234"/>
                  </a:cubicBezTo>
                  <a:cubicBezTo>
                    <a:pt x="200" y="6284"/>
                    <a:pt x="189" y="6331"/>
                    <a:pt x="182" y="6376"/>
                  </a:cubicBezTo>
                  <a:cubicBezTo>
                    <a:pt x="182" y="6404"/>
                    <a:pt x="182" y="6433"/>
                    <a:pt x="189" y="6460"/>
                  </a:cubicBezTo>
                  <a:cubicBezTo>
                    <a:pt x="194" y="6478"/>
                    <a:pt x="200" y="6494"/>
                    <a:pt x="211" y="6512"/>
                  </a:cubicBezTo>
                  <a:cubicBezTo>
                    <a:pt x="216" y="6528"/>
                    <a:pt x="228" y="6541"/>
                    <a:pt x="239" y="6557"/>
                  </a:cubicBezTo>
                  <a:cubicBezTo>
                    <a:pt x="257" y="6575"/>
                    <a:pt x="273" y="6586"/>
                    <a:pt x="297" y="6603"/>
                  </a:cubicBezTo>
                  <a:cubicBezTo>
                    <a:pt x="313" y="6614"/>
                    <a:pt x="331" y="6620"/>
                    <a:pt x="347" y="6625"/>
                  </a:cubicBezTo>
                  <a:cubicBezTo>
                    <a:pt x="365" y="6631"/>
                    <a:pt x="381" y="6638"/>
                    <a:pt x="399" y="6638"/>
                  </a:cubicBezTo>
                  <a:cubicBezTo>
                    <a:pt x="428" y="6638"/>
                    <a:pt x="444" y="6638"/>
                    <a:pt x="467" y="6631"/>
                  </a:cubicBezTo>
                  <a:cubicBezTo>
                    <a:pt x="501" y="6625"/>
                    <a:pt x="535" y="6614"/>
                    <a:pt x="564" y="6597"/>
                  </a:cubicBezTo>
                  <a:cubicBezTo>
                    <a:pt x="625" y="6563"/>
                    <a:pt x="688" y="6518"/>
                    <a:pt x="756" y="6455"/>
                  </a:cubicBezTo>
                  <a:cubicBezTo>
                    <a:pt x="910" y="6318"/>
                    <a:pt x="1034" y="6148"/>
                    <a:pt x="1120" y="6040"/>
                  </a:cubicBezTo>
                  <a:cubicBezTo>
                    <a:pt x="1149" y="5995"/>
                    <a:pt x="1178" y="5956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8"/>
                    <a:pt x="1399" y="5671"/>
                    <a:pt x="1433" y="5671"/>
                  </a:cubicBezTo>
                  <a:cubicBezTo>
                    <a:pt x="1444" y="5671"/>
                    <a:pt x="1461" y="5676"/>
                    <a:pt x="1472" y="5683"/>
                  </a:cubicBezTo>
                  <a:cubicBezTo>
                    <a:pt x="1501" y="5694"/>
                    <a:pt x="1519" y="5722"/>
                    <a:pt x="1524" y="5762"/>
                  </a:cubicBezTo>
                  <a:cubicBezTo>
                    <a:pt x="1529" y="5791"/>
                    <a:pt x="1535" y="5825"/>
                    <a:pt x="1535" y="5859"/>
                  </a:cubicBezTo>
                  <a:cubicBezTo>
                    <a:pt x="1540" y="5881"/>
                    <a:pt x="1540" y="5898"/>
                    <a:pt x="1546" y="5922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5"/>
                    <a:pt x="1569" y="6148"/>
                    <a:pt x="1580" y="6211"/>
                  </a:cubicBezTo>
                  <a:cubicBezTo>
                    <a:pt x="1592" y="6256"/>
                    <a:pt x="1609" y="6297"/>
                    <a:pt x="1626" y="6331"/>
                  </a:cubicBezTo>
                  <a:cubicBezTo>
                    <a:pt x="1632" y="6347"/>
                    <a:pt x="1643" y="6365"/>
                    <a:pt x="1655" y="6381"/>
                  </a:cubicBezTo>
                  <a:cubicBezTo>
                    <a:pt x="1666" y="6387"/>
                    <a:pt x="1671" y="6392"/>
                    <a:pt x="1682" y="6404"/>
                  </a:cubicBezTo>
                  <a:cubicBezTo>
                    <a:pt x="1695" y="6410"/>
                    <a:pt x="1700" y="6410"/>
                    <a:pt x="1711" y="6415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5"/>
                    <a:pt x="1825" y="6410"/>
                    <a:pt x="1842" y="6404"/>
                  </a:cubicBezTo>
                  <a:cubicBezTo>
                    <a:pt x="1865" y="6392"/>
                    <a:pt x="1881" y="6376"/>
                    <a:pt x="1899" y="6365"/>
                  </a:cubicBezTo>
                  <a:cubicBezTo>
                    <a:pt x="1933" y="6331"/>
                    <a:pt x="1962" y="6297"/>
                    <a:pt x="1989" y="6256"/>
                  </a:cubicBezTo>
                  <a:cubicBezTo>
                    <a:pt x="2052" y="6153"/>
                    <a:pt x="2104" y="6035"/>
                    <a:pt x="2160" y="5881"/>
                  </a:cubicBezTo>
                  <a:cubicBezTo>
                    <a:pt x="2194" y="5773"/>
                    <a:pt x="2222" y="5654"/>
                    <a:pt x="2256" y="5506"/>
                  </a:cubicBezTo>
                  <a:cubicBezTo>
                    <a:pt x="2274" y="5450"/>
                    <a:pt x="2319" y="5410"/>
                    <a:pt x="2371" y="5403"/>
                  </a:cubicBezTo>
                  <a:cubicBezTo>
                    <a:pt x="2432" y="5403"/>
                    <a:pt x="2484" y="5437"/>
                    <a:pt x="2500" y="5489"/>
                  </a:cubicBezTo>
                  <a:cubicBezTo>
                    <a:pt x="2513" y="5523"/>
                    <a:pt x="2524" y="5557"/>
                    <a:pt x="2541" y="5592"/>
                  </a:cubicBezTo>
                  <a:cubicBezTo>
                    <a:pt x="2563" y="5626"/>
                    <a:pt x="2586" y="5660"/>
                    <a:pt x="2610" y="5688"/>
                  </a:cubicBezTo>
                  <a:cubicBezTo>
                    <a:pt x="2626" y="5705"/>
                    <a:pt x="2637" y="5717"/>
                    <a:pt x="2655" y="5728"/>
                  </a:cubicBezTo>
                  <a:cubicBezTo>
                    <a:pt x="2666" y="5739"/>
                    <a:pt x="2678" y="5739"/>
                    <a:pt x="2689" y="5744"/>
                  </a:cubicBezTo>
                  <a:cubicBezTo>
                    <a:pt x="2700" y="5751"/>
                    <a:pt x="2712" y="5751"/>
                    <a:pt x="2717" y="5751"/>
                  </a:cubicBezTo>
                  <a:lnTo>
                    <a:pt x="2746" y="5751"/>
                  </a:lnTo>
                  <a:cubicBezTo>
                    <a:pt x="2757" y="5744"/>
                    <a:pt x="2768" y="5744"/>
                    <a:pt x="2780" y="5739"/>
                  </a:cubicBezTo>
                  <a:cubicBezTo>
                    <a:pt x="2802" y="5722"/>
                    <a:pt x="2825" y="5710"/>
                    <a:pt x="2841" y="5694"/>
                  </a:cubicBezTo>
                  <a:cubicBezTo>
                    <a:pt x="2870" y="5665"/>
                    <a:pt x="2893" y="5637"/>
                    <a:pt x="2916" y="5608"/>
                  </a:cubicBezTo>
                  <a:cubicBezTo>
                    <a:pt x="2938" y="5568"/>
                    <a:pt x="2961" y="5529"/>
                    <a:pt x="2978" y="5478"/>
                  </a:cubicBezTo>
                  <a:cubicBezTo>
                    <a:pt x="3001" y="5398"/>
                    <a:pt x="3019" y="5301"/>
                    <a:pt x="3024" y="5193"/>
                  </a:cubicBezTo>
                  <a:cubicBezTo>
                    <a:pt x="3035" y="5001"/>
                    <a:pt x="3012" y="4790"/>
                    <a:pt x="2961" y="4540"/>
                  </a:cubicBezTo>
                  <a:lnTo>
                    <a:pt x="2956" y="4529"/>
                  </a:lnTo>
                  <a:cubicBezTo>
                    <a:pt x="2951" y="4483"/>
                    <a:pt x="2944" y="4456"/>
                    <a:pt x="2933" y="4421"/>
                  </a:cubicBezTo>
                  <a:cubicBezTo>
                    <a:pt x="2927" y="4393"/>
                    <a:pt x="2927" y="4370"/>
                    <a:pt x="2938" y="4346"/>
                  </a:cubicBezTo>
                  <a:cubicBezTo>
                    <a:pt x="2951" y="4325"/>
                    <a:pt x="2967" y="4307"/>
                    <a:pt x="2990" y="4301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098" y="4319"/>
                    <a:pt x="3114" y="4359"/>
                  </a:cubicBezTo>
                  <a:cubicBezTo>
                    <a:pt x="3155" y="4483"/>
                    <a:pt x="3182" y="4608"/>
                    <a:pt x="3206" y="4739"/>
                  </a:cubicBezTo>
                  <a:cubicBezTo>
                    <a:pt x="3268" y="4870"/>
                    <a:pt x="3326" y="5001"/>
                    <a:pt x="3376" y="5137"/>
                  </a:cubicBezTo>
                  <a:cubicBezTo>
                    <a:pt x="3421" y="5274"/>
                    <a:pt x="3473" y="5416"/>
                    <a:pt x="3512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3" y="5631"/>
                    <a:pt x="3740" y="5626"/>
                    <a:pt x="3842" y="5602"/>
                  </a:cubicBezTo>
                  <a:cubicBezTo>
                    <a:pt x="3990" y="5568"/>
                    <a:pt x="4144" y="5512"/>
                    <a:pt x="4320" y="5421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8" y="5075"/>
                    <a:pt x="4280" y="4960"/>
                    <a:pt x="4212" y="4852"/>
                  </a:cubicBezTo>
                  <a:cubicBezTo>
                    <a:pt x="4178" y="4796"/>
                    <a:pt x="4144" y="4739"/>
                    <a:pt x="4110" y="4687"/>
                  </a:cubicBezTo>
                  <a:cubicBezTo>
                    <a:pt x="4058" y="4660"/>
                    <a:pt x="4007" y="4631"/>
                    <a:pt x="3956" y="4597"/>
                  </a:cubicBezTo>
                  <a:cubicBezTo>
                    <a:pt x="3842" y="4524"/>
                    <a:pt x="3701" y="4398"/>
                    <a:pt x="3632" y="4217"/>
                  </a:cubicBezTo>
                  <a:cubicBezTo>
                    <a:pt x="3609" y="4149"/>
                    <a:pt x="3643" y="4068"/>
                    <a:pt x="3712" y="4046"/>
                  </a:cubicBezTo>
                  <a:cubicBezTo>
                    <a:pt x="3728" y="4040"/>
                    <a:pt x="3746" y="4034"/>
                    <a:pt x="3757" y="4034"/>
                  </a:cubicBezTo>
                  <a:cubicBezTo>
                    <a:pt x="3780" y="4034"/>
                    <a:pt x="3803" y="4040"/>
                    <a:pt x="3819" y="4052"/>
                  </a:cubicBezTo>
                  <a:cubicBezTo>
                    <a:pt x="3837" y="4057"/>
                    <a:pt x="3859" y="4074"/>
                    <a:pt x="3871" y="4091"/>
                  </a:cubicBezTo>
                  <a:cubicBezTo>
                    <a:pt x="3898" y="4142"/>
                    <a:pt x="3927" y="4188"/>
                    <a:pt x="3967" y="4233"/>
                  </a:cubicBezTo>
                  <a:cubicBezTo>
                    <a:pt x="4018" y="4285"/>
                    <a:pt x="4069" y="4330"/>
                    <a:pt x="4144" y="4381"/>
                  </a:cubicBezTo>
                  <a:cubicBezTo>
                    <a:pt x="4239" y="4443"/>
                    <a:pt x="4348" y="4495"/>
                    <a:pt x="4462" y="4535"/>
                  </a:cubicBezTo>
                  <a:cubicBezTo>
                    <a:pt x="4558" y="4563"/>
                    <a:pt x="4655" y="4585"/>
                    <a:pt x="4745" y="4592"/>
                  </a:cubicBezTo>
                  <a:lnTo>
                    <a:pt x="4792" y="4592"/>
                  </a:lnTo>
                  <a:cubicBezTo>
                    <a:pt x="4842" y="4592"/>
                    <a:pt x="4887" y="4592"/>
                    <a:pt x="4928" y="4580"/>
                  </a:cubicBezTo>
                  <a:cubicBezTo>
                    <a:pt x="4955" y="4574"/>
                    <a:pt x="4978" y="4569"/>
                    <a:pt x="5002" y="4558"/>
                  </a:cubicBezTo>
                  <a:cubicBezTo>
                    <a:pt x="5013" y="4551"/>
                    <a:pt x="5023" y="4540"/>
                    <a:pt x="5036" y="4529"/>
                  </a:cubicBezTo>
                  <a:cubicBezTo>
                    <a:pt x="5047" y="4524"/>
                    <a:pt x="5052" y="4511"/>
                    <a:pt x="5064" y="4501"/>
                  </a:cubicBezTo>
                  <a:cubicBezTo>
                    <a:pt x="5070" y="4490"/>
                    <a:pt x="5075" y="4477"/>
                    <a:pt x="5081" y="4466"/>
                  </a:cubicBezTo>
                  <a:cubicBezTo>
                    <a:pt x="5086" y="4449"/>
                    <a:pt x="5086" y="4427"/>
                    <a:pt x="5092" y="4409"/>
                  </a:cubicBezTo>
                  <a:cubicBezTo>
                    <a:pt x="5092" y="4375"/>
                    <a:pt x="5086" y="4346"/>
                    <a:pt x="5081" y="4312"/>
                  </a:cubicBezTo>
                  <a:cubicBezTo>
                    <a:pt x="5070" y="4251"/>
                    <a:pt x="5047" y="4194"/>
                    <a:pt x="5013" y="4126"/>
                  </a:cubicBezTo>
                  <a:cubicBezTo>
                    <a:pt x="4996" y="4091"/>
                    <a:pt x="5018" y="4040"/>
                    <a:pt x="5047" y="4018"/>
                  </a:cubicBezTo>
                  <a:cubicBezTo>
                    <a:pt x="5064" y="4006"/>
                    <a:pt x="5081" y="4000"/>
                    <a:pt x="5098" y="4000"/>
                  </a:cubicBezTo>
                  <a:cubicBezTo>
                    <a:pt x="5115" y="4000"/>
                    <a:pt x="5126" y="4006"/>
                    <a:pt x="5143" y="4012"/>
                  </a:cubicBezTo>
                  <a:cubicBezTo>
                    <a:pt x="5251" y="4057"/>
                    <a:pt x="5382" y="4115"/>
                    <a:pt x="5513" y="4160"/>
                  </a:cubicBezTo>
                  <a:cubicBezTo>
                    <a:pt x="5683" y="4217"/>
                    <a:pt x="5825" y="4244"/>
                    <a:pt x="5962" y="4256"/>
                  </a:cubicBezTo>
                  <a:lnTo>
                    <a:pt x="6001" y="4256"/>
                  </a:lnTo>
                  <a:cubicBezTo>
                    <a:pt x="6069" y="4256"/>
                    <a:pt x="6132" y="4251"/>
                    <a:pt x="6195" y="4239"/>
                  </a:cubicBezTo>
                  <a:cubicBezTo>
                    <a:pt x="6251" y="4222"/>
                    <a:pt x="6303" y="4205"/>
                    <a:pt x="6342" y="4183"/>
                  </a:cubicBezTo>
                  <a:cubicBezTo>
                    <a:pt x="6382" y="4160"/>
                    <a:pt x="6416" y="4136"/>
                    <a:pt x="6444" y="4115"/>
                  </a:cubicBezTo>
                  <a:cubicBezTo>
                    <a:pt x="6462" y="4097"/>
                    <a:pt x="6479" y="4074"/>
                    <a:pt x="6496" y="4057"/>
                  </a:cubicBezTo>
                  <a:cubicBezTo>
                    <a:pt x="6507" y="4040"/>
                    <a:pt x="6513" y="4023"/>
                    <a:pt x="6524" y="4000"/>
                  </a:cubicBezTo>
                  <a:cubicBezTo>
                    <a:pt x="6524" y="3984"/>
                    <a:pt x="6530" y="3966"/>
                    <a:pt x="6536" y="3950"/>
                  </a:cubicBezTo>
                  <a:cubicBezTo>
                    <a:pt x="6530" y="3926"/>
                    <a:pt x="6530" y="3910"/>
                    <a:pt x="6530" y="3887"/>
                  </a:cubicBezTo>
                  <a:cubicBezTo>
                    <a:pt x="6518" y="3858"/>
                    <a:pt x="6507" y="3835"/>
                    <a:pt x="6496" y="3808"/>
                  </a:cubicBezTo>
                  <a:cubicBezTo>
                    <a:pt x="6479" y="3774"/>
                    <a:pt x="6455" y="3740"/>
                    <a:pt x="6428" y="3711"/>
                  </a:cubicBezTo>
                  <a:cubicBezTo>
                    <a:pt x="6399" y="3677"/>
                    <a:pt x="6365" y="3648"/>
                    <a:pt x="6326" y="3625"/>
                  </a:cubicBezTo>
                  <a:cubicBezTo>
                    <a:pt x="6303" y="3609"/>
                    <a:pt x="6285" y="3596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4" y="3375"/>
                  </a:cubicBezTo>
                  <a:cubicBezTo>
                    <a:pt x="6138" y="3330"/>
                    <a:pt x="6183" y="3302"/>
                    <a:pt x="6234" y="3302"/>
                  </a:cubicBezTo>
                  <a:lnTo>
                    <a:pt x="6263" y="3302"/>
                  </a:lnTo>
                  <a:cubicBezTo>
                    <a:pt x="6337" y="3324"/>
                    <a:pt x="6421" y="3336"/>
                    <a:pt x="6536" y="3341"/>
                  </a:cubicBezTo>
                  <a:cubicBezTo>
                    <a:pt x="6575" y="3347"/>
                    <a:pt x="6620" y="3347"/>
                    <a:pt x="6660" y="3347"/>
                  </a:cubicBezTo>
                  <a:cubicBezTo>
                    <a:pt x="6825" y="3347"/>
                    <a:pt x="6985" y="3330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60"/>
                    <a:pt x="7512" y="3137"/>
                  </a:cubicBezTo>
                  <a:cubicBezTo>
                    <a:pt x="7530" y="3119"/>
                    <a:pt x="7546" y="3103"/>
                    <a:pt x="7564" y="3080"/>
                  </a:cubicBezTo>
                  <a:cubicBezTo>
                    <a:pt x="7570" y="3063"/>
                    <a:pt x="7580" y="3045"/>
                    <a:pt x="7587" y="3029"/>
                  </a:cubicBezTo>
                  <a:cubicBezTo>
                    <a:pt x="7593" y="3011"/>
                    <a:pt x="7598" y="2990"/>
                    <a:pt x="7598" y="2966"/>
                  </a:cubicBezTo>
                  <a:cubicBezTo>
                    <a:pt x="7598" y="2949"/>
                    <a:pt x="7598" y="2932"/>
                    <a:pt x="7593" y="2915"/>
                  </a:cubicBezTo>
                  <a:cubicBezTo>
                    <a:pt x="7593" y="2904"/>
                    <a:pt x="7587" y="2893"/>
                    <a:pt x="7580" y="2880"/>
                  </a:cubicBezTo>
                  <a:cubicBezTo>
                    <a:pt x="7570" y="2864"/>
                    <a:pt x="7564" y="2853"/>
                    <a:pt x="7553" y="2841"/>
                  </a:cubicBezTo>
                  <a:cubicBezTo>
                    <a:pt x="7535" y="2819"/>
                    <a:pt x="7512" y="2807"/>
                    <a:pt x="7496" y="2790"/>
                  </a:cubicBezTo>
                  <a:cubicBezTo>
                    <a:pt x="7444" y="2762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77" y="2625"/>
                  </a:cubicBezTo>
                  <a:cubicBezTo>
                    <a:pt x="6825" y="2620"/>
                    <a:pt x="6774" y="2620"/>
                    <a:pt x="6723" y="2614"/>
                  </a:cubicBezTo>
                  <a:lnTo>
                    <a:pt x="6667" y="2608"/>
                  </a:lnTo>
                  <a:cubicBezTo>
                    <a:pt x="6654" y="2608"/>
                    <a:pt x="6638" y="2608"/>
                    <a:pt x="6620" y="2602"/>
                  </a:cubicBezTo>
                  <a:cubicBezTo>
                    <a:pt x="6609" y="2602"/>
                    <a:pt x="6592" y="2597"/>
                    <a:pt x="6581" y="2597"/>
                  </a:cubicBezTo>
                  <a:cubicBezTo>
                    <a:pt x="6558" y="2597"/>
                    <a:pt x="6530" y="2591"/>
                    <a:pt x="6507" y="2591"/>
                  </a:cubicBezTo>
                  <a:cubicBezTo>
                    <a:pt x="6468" y="2586"/>
                    <a:pt x="6434" y="2539"/>
                    <a:pt x="6428" y="2505"/>
                  </a:cubicBezTo>
                  <a:cubicBezTo>
                    <a:pt x="6428" y="2471"/>
                    <a:pt x="6444" y="2437"/>
                    <a:pt x="6473" y="2415"/>
                  </a:cubicBezTo>
                  <a:cubicBezTo>
                    <a:pt x="6530" y="2376"/>
                    <a:pt x="6599" y="2342"/>
                    <a:pt x="6667" y="2313"/>
                  </a:cubicBezTo>
                  <a:lnTo>
                    <a:pt x="6701" y="2295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4" y="2159"/>
                  </a:cubicBezTo>
                  <a:lnTo>
                    <a:pt x="6985" y="2154"/>
                  </a:lnTo>
                  <a:cubicBezTo>
                    <a:pt x="7110" y="2091"/>
                    <a:pt x="7240" y="2017"/>
                    <a:pt x="7354" y="1920"/>
                  </a:cubicBezTo>
                  <a:cubicBezTo>
                    <a:pt x="7394" y="1886"/>
                    <a:pt x="7422" y="1852"/>
                    <a:pt x="7444" y="1818"/>
                  </a:cubicBezTo>
                  <a:cubicBezTo>
                    <a:pt x="7456" y="1802"/>
                    <a:pt x="7467" y="1784"/>
                    <a:pt x="7473" y="1762"/>
                  </a:cubicBezTo>
                  <a:cubicBezTo>
                    <a:pt x="7478" y="1750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6"/>
                  </a:cubicBezTo>
                  <a:cubicBezTo>
                    <a:pt x="7473" y="1660"/>
                    <a:pt x="7473" y="1648"/>
                    <a:pt x="7462" y="1631"/>
                  </a:cubicBezTo>
                  <a:cubicBezTo>
                    <a:pt x="7456" y="1619"/>
                    <a:pt x="7444" y="1608"/>
                    <a:pt x="7439" y="1592"/>
                  </a:cubicBezTo>
                  <a:cubicBezTo>
                    <a:pt x="7428" y="1579"/>
                    <a:pt x="7417" y="1574"/>
                    <a:pt x="7399" y="1563"/>
                  </a:cubicBezTo>
                  <a:cubicBezTo>
                    <a:pt x="7388" y="1551"/>
                    <a:pt x="7370" y="1545"/>
                    <a:pt x="7354" y="1540"/>
                  </a:cubicBezTo>
                  <a:cubicBezTo>
                    <a:pt x="7325" y="1529"/>
                    <a:pt x="7291" y="1529"/>
                    <a:pt x="7257" y="1523"/>
                  </a:cubicBezTo>
                  <a:lnTo>
                    <a:pt x="7234" y="1523"/>
                  </a:lnTo>
                  <a:cubicBezTo>
                    <a:pt x="7171" y="1523"/>
                    <a:pt x="7103" y="1529"/>
                    <a:pt x="7030" y="1545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6" y="1813"/>
                    <a:pt x="6279" y="1870"/>
                    <a:pt x="6189" y="1926"/>
                  </a:cubicBezTo>
                  <a:cubicBezTo>
                    <a:pt x="6109" y="1978"/>
                    <a:pt x="6041" y="2023"/>
                    <a:pt x="5973" y="2074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0" y="2171"/>
                  </a:cubicBezTo>
                  <a:cubicBezTo>
                    <a:pt x="5854" y="2193"/>
                    <a:pt x="5825" y="2205"/>
                    <a:pt x="5802" y="2205"/>
                  </a:cubicBezTo>
                  <a:cubicBezTo>
                    <a:pt x="5786" y="2205"/>
                    <a:pt x="5773" y="2199"/>
                    <a:pt x="5763" y="2193"/>
                  </a:cubicBezTo>
                  <a:cubicBezTo>
                    <a:pt x="5734" y="2177"/>
                    <a:pt x="5705" y="2137"/>
                    <a:pt x="5718" y="2096"/>
                  </a:cubicBezTo>
                  <a:cubicBezTo>
                    <a:pt x="5746" y="2006"/>
                    <a:pt x="5773" y="1899"/>
                    <a:pt x="5786" y="1796"/>
                  </a:cubicBezTo>
                  <a:cubicBezTo>
                    <a:pt x="5786" y="1768"/>
                    <a:pt x="5786" y="1744"/>
                    <a:pt x="5780" y="1721"/>
                  </a:cubicBezTo>
                  <a:cubicBezTo>
                    <a:pt x="5780" y="1716"/>
                    <a:pt x="5773" y="1710"/>
                    <a:pt x="5773" y="1699"/>
                  </a:cubicBezTo>
                  <a:lnTo>
                    <a:pt x="5752" y="1699"/>
                  </a:lnTo>
                  <a:cubicBezTo>
                    <a:pt x="5723" y="1705"/>
                    <a:pt x="5700" y="1716"/>
                    <a:pt x="5678" y="1721"/>
                  </a:cubicBezTo>
                  <a:cubicBezTo>
                    <a:pt x="5587" y="1773"/>
                    <a:pt x="5508" y="1836"/>
                    <a:pt x="5450" y="1886"/>
                  </a:cubicBezTo>
                  <a:cubicBezTo>
                    <a:pt x="5314" y="2017"/>
                    <a:pt x="5194" y="2154"/>
                    <a:pt x="5098" y="2301"/>
                  </a:cubicBezTo>
                  <a:cubicBezTo>
                    <a:pt x="5047" y="2381"/>
                    <a:pt x="5013" y="2444"/>
                    <a:pt x="4989" y="2505"/>
                  </a:cubicBezTo>
                  <a:cubicBezTo>
                    <a:pt x="4984" y="2529"/>
                    <a:pt x="4978" y="2546"/>
                    <a:pt x="4962" y="2563"/>
                  </a:cubicBezTo>
                  <a:lnTo>
                    <a:pt x="4950" y="2568"/>
                  </a:lnTo>
                  <a:lnTo>
                    <a:pt x="4939" y="2580"/>
                  </a:lnTo>
                  <a:cubicBezTo>
                    <a:pt x="4921" y="2597"/>
                    <a:pt x="4894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80"/>
                    <a:pt x="4774" y="2552"/>
                  </a:cubicBezTo>
                  <a:cubicBezTo>
                    <a:pt x="4758" y="2523"/>
                    <a:pt x="4751" y="2500"/>
                    <a:pt x="4751" y="2460"/>
                  </a:cubicBezTo>
                  <a:cubicBezTo>
                    <a:pt x="4758" y="2426"/>
                    <a:pt x="4758" y="2398"/>
                    <a:pt x="4763" y="2369"/>
                  </a:cubicBezTo>
                  <a:cubicBezTo>
                    <a:pt x="4768" y="2324"/>
                    <a:pt x="4774" y="2279"/>
                    <a:pt x="4774" y="2239"/>
                  </a:cubicBezTo>
                  <a:cubicBezTo>
                    <a:pt x="4779" y="2182"/>
                    <a:pt x="4779" y="2130"/>
                    <a:pt x="4768" y="2091"/>
                  </a:cubicBezTo>
                  <a:cubicBezTo>
                    <a:pt x="4768" y="2074"/>
                    <a:pt x="4763" y="2062"/>
                    <a:pt x="4758" y="2051"/>
                  </a:cubicBezTo>
                  <a:lnTo>
                    <a:pt x="4745" y="2035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7" y="2023"/>
                  </a:cubicBezTo>
                  <a:cubicBezTo>
                    <a:pt x="4614" y="2028"/>
                    <a:pt x="4598" y="2035"/>
                    <a:pt x="4580" y="2040"/>
                  </a:cubicBezTo>
                  <a:cubicBezTo>
                    <a:pt x="4553" y="2057"/>
                    <a:pt x="4530" y="2074"/>
                    <a:pt x="4507" y="2091"/>
                  </a:cubicBezTo>
                  <a:cubicBezTo>
                    <a:pt x="4472" y="2125"/>
                    <a:pt x="4438" y="2164"/>
                    <a:pt x="4410" y="2211"/>
                  </a:cubicBezTo>
                  <a:cubicBezTo>
                    <a:pt x="4354" y="2308"/>
                    <a:pt x="4302" y="2415"/>
                    <a:pt x="4252" y="2557"/>
                  </a:cubicBezTo>
                  <a:lnTo>
                    <a:pt x="4246" y="2574"/>
                  </a:lnTo>
                  <a:cubicBezTo>
                    <a:pt x="4212" y="2683"/>
                    <a:pt x="4178" y="2796"/>
                    <a:pt x="4149" y="2927"/>
                  </a:cubicBezTo>
                  <a:cubicBezTo>
                    <a:pt x="4137" y="2977"/>
                    <a:pt x="4126" y="3029"/>
                    <a:pt x="4121" y="3080"/>
                  </a:cubicBezTo>
                  <a:lnTo>
                    <a:pt x="4115" y="3114"/>
                  </a:lnTo>
                  <a:cubicBezTo>
                    <a:pt x="4110" y="3142"/>
                    <a:pt x="4097" y="3176"/>
                    <a:pt x="4087" y="3210"/>
                  </a:cubicBezTo>
                  <a:cubicBezTo>
                    <a:pt x="4081" y="3228"/>
                    <a:pt x="4069" y="3245"/>
                    <a:pt x="4052" y="3255"/>
                  </a:cubicBezTo>
                  <a:cubicBezTo>
                    <a:pt x="4042" y="3262"/>
                    <a:pt x="4018" y="3268"/>
                    <a:pt x="4001" y="3268"/>
                  </a:cubicBezTo>
                  <a:lnTo>
                    <a:pt x="3984" y="3268"/>
                  </a:lnTo>
                  <a:cubicBezTo>
                    <a:pt x="3945" y="3262"/>
                    <a:pt x="3911" y="3228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1"/>
                  </a:lnTo>
                  <a:cubicBezTo>
                    <a:pt x="3911" y="3011"/>
                    <a:pt x="3916" y="2887"/>
                    <a:pt x="3893" y="2773"/>
                  </a:cubicBezTo>
                  <a:cubicBezTo>
                    <a:pt x="3882" y="2744"/>
                    <a:pt x="3877" y="2722"/>
                    <a:pt x="3864" y="2694"/>
                  </a:cubicBezTo>
                  <a:cubicBezTo>
                    <a:pt x="3859" y="2688"/>
                    <a:pt x="3853" y="2676"/>
                    <a:pt x="3848" y="2665"/>
                  </a:cubicBezTo>
                  <a:cubicBezTo>
                    <a:pt x="3842" y="2659"/>
                    <a:pt x="3837" y="2659"/>
                    <a:pt x="3830" y="2654"/>
                  </a:cubicBezTo>
                  <a:cubicBezTo>
                    <a:pt x="3825" y="2649"/>
                    <a:pt x="3819" y="2649"/>
                    <a:pt x="3814" y="2642"/>
                  </a:cubicBezTo>
                  <a:lnTo>
                    <a:pt x="3735" y="2642"/>
                  </a:lnTo>
                  <a:cubicBezTo>
                    <a:pt x="3717" y="2649"/>
                    <a:pt x="3706" y="2654"/>
                    <a:pt x="3688" y="2659"/>
                  </a:cubicBezTo>
                  <a:cubicBezTo>
                    <a:pt x="3667" y="2670"/>
                    <a:pt x="3649" y="2688"/>
                    <a:pt x="3632" y="2699"/>
                  </a:cubicBezTo>
                  <a:cubicBezTo>
                    <a:pt x="3609" y="2722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1"/>
                  </a:cubicBezTo>
                  <a:cubicBezTo>
                    <a:pt x="3410" y="3171"/>
                    <a:pt x="3376" y="3341"/>
                    <a:pt x="3365" y="3517"/>
                  </a:cubicBezTo>
                  <a:lnTo>
                    <a:pt x="3365" y="3620"/>
                  </a:lnTo>
                  <a:cubicBezTo>
                    <a:pt x="3371" y="3654"/>
                    <a:pt x="3342" y="3688"/>
                    <a:pt x="3308" y="3688"/>
                  </a:cubicBezTo>
                  <a:cubicBezTo>
                    <a:pt x="3268" y="3688"/>
                    <a:pt x="3234" y="3659"/>
                    <a:pt x="3234" y="3625"/>
                  </a:cubicBezTo>
                  <a:cubicBezTo>
                    <a:pt x="3234" y="3551"/>
                    <a:pt x="3234" y="3467"/>
                    <a:pt x="3245" y="3370"/>
                  </a:cubicBezTo>
                  <a:cubicBezTo>
                    <a:pt x="3257" y="3262"/>
                    <a:pt x="3274" y="3165"/>
                    <a:pt x="3297" y="3074"/>
                  </a:cubicBezTo>
                  <a:cubicBezTo>
                    <a:pt x="3331" y="2943"/>
                    <a:pt x="3365" y="2853"/>
                    <a:pt x="3405" y="2773"/>
                  </a:cubicBezTo>
                  <a:cubicBezTo>
                    <a:pt x="3455" y="2676"/>
                    <a:pt x="3512" y="2608"/>
                    <a:pt x="3570" y="2563"/>
                  </a:cubicBezTo>
                  <a:cubicBezTo>
                    <a:pt x="3609" y="2534"/>
                    <a:pt x="3649" y="2512"/>
                    <a:pt x="3683" y="2500"/>
                  </a:cubicBezTo>
                  <a:cubicBezTo>
                    <a:pt x="3717" y="2494"/>
                    <a:pt x="3751" y="2489"/>
                    <a:pt x="3791" y="2489"/>
                  </a:cubicBezTo>
                  <a:lnTo>
                    <a:pt x="3837" y="2489"/>
                  </a:lnTo>
                  <a:cubicBezTo>
                    <a:pt x="3882" y="2500"/>
                    <a:pt x="3922" y="2518"/>
                    <a:pt x="3950" y="2546"/>
                  </a:cubicBezTo>
                  <a:cubicBezTo>
                    <a:pt x="3961" y="2557"/>
                    <a:pt x="3973" y="2568"/>
                    <a:pt x="3979" y="2580"/>
                  </a:cubicBezTo>
                  <a:cubicBezTo>
                    <a:pt x="4007" y="2478"/>
                    <a:pt x="4024" y="2376"/>
                    <a:pt x="4042" y="2274"/>
                  </a:cubicBezTo>
                  <a:cubicBezTo>
                    <a:pt x="4063" y="2148"/>
                    <a:pt x="4081" y="2035"/>
                    <a:pt x="4087" y="1933"/>
                  </a:cubicBezTo>
                  <a:cubicBezTo>
                    <a:pt x="4092" y="1796"/>
                    <a:pt x="4087" y="1671"/>
                    <a:pt x="4058" y="1545"/>
                  </a:cubicBezTo>
                  <a:cubicBezTo>
                    <a:pt x="4035" y="1427"/>
                    <a:pt x="3995" y="1312"/>
                    <a:pt x="3939" y="1210"/>
                  </a:cubicBezTo>
                  <a:cubicBezTo>
                    <a:pt x="3898" y="1142"/>
                    <a:pt x="3859" y="1080"/>
                    <a:pt x="3808" y="1023"/>
                  </a:cubicBezTo>
                  <a:cubicBezTo>
                    <a:pt x="3774" y="989"/>
                    <a:pt x="3746" y="960"/>
                    <a:pt x="3706" y="932"/>
                  </a:cubicBezTo>
                  <a:cubicBezTo>
                    <a:pt x="3677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3" y="910"/>
                  </a:cubicBezTo>
                  <a:cubicBezTo>
                    <a:pt x="3410" y="926"/>
                    <a:pt x="3381" y="944"/>
                    <a:pt x="3353" y="966"/>
                  </a:cubicBezTo>
                  <a:cubicBezTo>
                    <a:pt x="3313" y="1000"/>
                    <a:pt x="3279" y="1046"/>
                    <a:pt x="3245" y="1097"/>
                  </a:cubicBezTo>
                  <a:cubicBezTo>
                    <a:pt x="3206" y="1159"/>
                    <a:pt x="3171" y="1228"/>
                    <a:pt x="3137" y="1312"/>
                  </a:cubicBezTo>
                  <a:cubicBezTo>
                    <a:pt x="3121" y="1346"/>
                    <a:pt x="3080" y="1369"/>
                    <a:pt x="3041" y="1369"/>
                  </a:cubicBezTo>
                  <a:cubicBezTo>
                    <a:pt x="3024" y="1369"/>
                    <a:pt x="3006" y="1369"/>
                    <a:pt x="2996" y="1358"/>
                  </a:cubicBezTo>
                  <a:cubicBezTo>
                    <a:pt x="2967" y="1346"/>
                    <a:pt x="2951" y="1324"/>
                    <a:pt x="2938" y="1301"/>
                  </a:cubicBezTo>
                  <a:cubicBezTo>
                    <a:pt x="2933" y="1285"/>
                    <a:pt x="2933" y="1262"/>
                    <a:pt x="2938" y="1244"/>
                  </a:cubicBezTo>
                  <a:cubicBezTo>
                    <a:pt x="2938" y="1217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6"/>
                    <a:pt x="2956" y="983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8"/>
                    <a:pt x="2972" y="614"/>
                    <a:pt x="2938" y="426"/>
                  </a:cubicBezTo>
                  <a:cubicBezTo>
                    <a:pt x="2916" y="352"/>
                    <a:pt x="2899" y="289"/>
                    <a:pt x="2870" y="233"/>
                  </a:cubicBezTo>
                  <a:cubicBezTo>
                    <a:pt x="2841" y="182"/>
                    <a:pt x="2814" y="142"/>
                    <a:pt x="2780" y="102"/>
                  </a:cubicBezTo>
                  <a:cubicBezTo>
                    <a:pt x="2757" y="79"/>
                    <a:pt x="2734" y="57"/>
                    <a:pt x="2705" y="40"/>
                  </a:cubicBezTo>
                  <a:cubicBezTo>
                    <a:pt x="2689" y="29"/>
                    <a:pt x="2671" y="17"/>
                    <a:pt x="2649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2"/>
            <p:cNvSpPr/>
            <p:nvPr/>
          </p:nvSpPr>
          <p:spPr>
            <a:xfrm flipH="1">
              <a:off x="2924335" y="3284582"/>
              <a:ext cx="67260" cy="120250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308" y="257"/>
                  </a:moveTo>
                  <a:lnTo>
                    <a:pt x="308" y="257"/>
                  </a:lnTo>
                  <a:cubicBezTo>
                    <a:pt x="349" y="365"/>
                    <a:pt x="388" y="472"/>
                    <a:pt x="422" y="580"/>
                  </a:cubicBezTo>
                  <a:cubicBezTo>
                    <a:pt x="383" y="472"/>
                    <a:pt x="349" y="365"/>
                    <a:pt x="308" y="257"/>
                  </a:cubicBezTo>
                  <a:close/>
                  <a:moveTo>
                    <a:pt x="711" y="0"/>
                  </a:moveTo>
                  <a:cubicBezTo>
                    <a:pt x="677" y="0"/>
                    <a:pt x="649" y="0"/>
                    <a:pt x="614" y="6"/>
                  </a:cubicBezTo>
                  <a:cubicBezTo>
                    <a:pt x="564" y="11"/>
                    <a:pt x="512" y="18"/>
                    <a:pt x="462" y="29"/>
                  </a:cubicBezTo>
                  <a:lnTo>
                    <a:pt x="394" y="34"/>
                  </a:lnTo>
                  <a:cubicBezTo>
                    <a:pt x="314" y="45"/>
                    <a:pt x="223" y="58"/>
                    <a:pt x="132" y="58"/>
                  </a:cubicBezTo>
                  <a:cubicBezTo>
                    <a:pt x="76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3" y="199"/>
                    <a:pt x="1" y="244"/>
                    <a:pt x="13" y="279"/>
                  </a:cubicBezTo>
                  <a:cubicBezTo>
                    <a:pt x="223" y="808"/>
                    <a:pt x="444" y="1438"/>
                    <a:pt x="541" y="2103"/>
                  </a:cubicBezTo>
                  <a:cubicBezTo>
                    <a:pt x="593" y="2478"/>
                    <a:pt x="593" y="2836"/>
                    <a:pt x="553" y="3171"/>
                  </a:cubicBezTo>
                  <a:lnTo>
                    <a:pt x="553" y="3182"/>
                  </a:lnTo>
                  <a:cubicBezTo>
                    <a:pt x="535" y="3279"/>
                    <a:pt x="519" y="3381"/>
                    <a:pt x="496" y="3483"/>
                  </a:cubicBezTo>
                  <a:cubicBezTo>
                    <a:pt x="467" y="3586"/>
                    <a:pt x="439" y="3682"/>
                    <a:pt x="404" y="3774"/>
                  </a:cubicBezTo>
                  <a:cubicBezTo>
                    <a:pt x="376" y="3790"/>
                    <a:pt x="354" y="3819"/>
                    <a:pt x="349" y="3848"/>
                  </a:cubicBezTo>
                  <a:cubicBezTo>
                    <a:pt x="342" y="3876"/>
                    <a:pt x="342" y="3905"/>
                    <a:pt x="359" y="3932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4" y="4052"/>
                    <a:pt x="808" y="4086"/>
                    <a:pt x="1024" y="4086"/>
                  </a:cubicBezTo>
                  <a:cubicBezTo>
                    <a:pt x="1138" y="4086"/>
                    <a:pt x="1251" y="4081"/>
                    <a:pt x="1365" y="4063"/>
                  </a:cubicBezTo>
                  <a:cubicBezTo>
                    <a:pt x="1530" y="4034"/>
                    <a:pt x="1695" y="3989"/>
                    <a:pt x="1849" y="3921"/>
                  </a:cubicBezTo>
                  <a:cubicBezTo>
                    <a:pt x="2001" y="3858"/>
                    <a:pt x="2138" y="3768"/>
                    <a:pt x="2251" y="3666"/>
                  </a:cubicBezTo>
                  <a:cubicBezTo>
                    <a:pt x="2274" y="3648"/>
                    <a:pt x="2285" y="3620"/>
                    <a:pt x="2285" y="3591"/>
                  </a:cubicBezTo>
                  <a:cubicBezTo>
                    <a:pt x="2285" y="3564"/>
                    <a:pt x="2274" y="3535"/>
                    <a:pt x="2251" y="3512"/>
                  </a:cubicBezTo>
                  <a:cubicBezTo>
                    <a:pt x="2269" y="3381"/>
                    <a:pt x="2263" y="3245"/>
                    <a:pt x="2258" y="3132"/>
                  </a:cubicBezTo>
                  <a:cubicBezTo>
                    <a:pt x="2251" y="2972"/>
                    <a:pt x="2235" y="2814"/>
                    <a:pt x="2206" y="2643"/>
                  </a:cubicBezTo>
                  <a:cubicBezTo>
                    <a:pt x="2161" y="2342"/>
                    <a:pt x="2087" y="2035"/>
                    <a:pt x="1973" y="1728"/>
                  </a:cubicBezTo>
                  <a:cubicBezTo>
                    <a:pt x="1865" y="1432"/>
                    <a:pt x="1734" y="1136"/>
                    <a:pt x="1581" y="858"/>
                  </a:cubicBezTo>
                  <a:cubicBezTo>
                    <a:pt x="1433" y="598"/>
                    <a:pt x="1251" y="336"/>
                    <a:pt x="1036" y="86"/>
                  </a:cubicBezTo>
                  <a:lnTo>
                    <a:pt x="1018" y="63"/>
                  </a:lnTo>
                  <a:lnTo>
                    <a:pt x="1002" y="40"/>
                  </a:lnTo>
                  <a:cubicBezTo>
                    <a:pt x="984" y="24"/>
                    <a:pt x="955" y="11"/>
                    <a:pt x="928" y="11"/>
                  </a:cubicBezTo>
                  <a:cubicBezTo>
                    <a:pt x="910" y="11"/>
                    <a:pt x="894" y="18"/>
                    <a:pt x="876" y="24"/>
                  </a:cubicBezTo>
                  <a:cubicBezTo>
                    <a:pt x="871" y="18"/>
                    <a:pt x="860" y="18"/>
                    <a:pt x="848" y="11"/>
                  </a:cubicBezTo>
                  <a:cubicBezTo>
                    <a:pt x="803" y="6"/>
                    <a:pt x="758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2"/>
            <p:cNvSpPr/>
            <p:nvPr/>
          </p:nvSpPr>
          <p:spPr>
            <a:xfrm flipH="1">
              <a:off x="2847424" y="3152682"/>
              <a:ext cx="238616" cy="252210"/>
            </a:xfrm>
            <a:custGeom>
              <a:avLst/>
              <a:gdLst/>
              <a:ahLst/>
              <a:cxnLst/>
              <a:rect l="l" t="t" r="r" b="b"/>
              <a:pathLst>
                <a:path w="8110" h="8572" extrusionOk="0">
                  <a:moveTo>
                    <a:pt x="1910" y="1165"/>
                  </a:moveTo>
                  <a:cubicBezTo>
                    <a:pt x="1876" y="1165"/>
                    <a:pt x="1842" y="1182"/>
                    <a:pt x="1820" y="1205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4"/>
                    <a:pt x="1808" y="1352"/>
                    <a:pt x="1831" y="1375"/>
                  </a:cubicBezTo>
                  <a:cubicBezTo>
                    <a:pt x="1904" y="1433"/>
                    <a:pt x="1978" y="1489"/>
                    <a:pt x="2046" y="1551"/>
                  </a:cubicBezTo>
                  <a:cubicBezTo>
                    <a:pt x="2103" y="1609"/>
                    <a:pt x="2166" y="1664"/>
                    <a:pt x="2240" y="1745"/>
                  </a:cubicBezTo>
                  <a:cubicBezTo>
                    <a:pt x="2410" y="1937"/>
                    <a:pt x="2563" y="2165"/>
                    <a:pt x="2694" y="2415"/>
                  </a:cubicBezTo>
                  <a:cubicBezTo>
                    <a:pt x="2796" y="2608"/>
                    <a:pt x="2882" y="2818"/>
                    <a:pt x="2961" y="3051"/>
                  </a:cubicBezTo>
                  <a:cubicBezTo>
                    <a:pt x="3029" y="3245"/>
                    <a:pt x="3087" y="3455"/>
                    <a:pt x="3137" y="3694"/>
                  </a:cubicBezTo>
                  <a:lnTo>
                    <a:pt x="3143" y="3705"/>
                  </a:lnTo>
                  <a:cubicBezTo>
                    <a:pt x="3160" y="3778"/>
                    <a:pt x="3171" y="3853"/>
                    <a:pt x="3184" y="3927"/>
                  </a:cubicBezTo>
                  <a:cubicBezTo>
                    <a:pt x="3189" y="3977"/>
                    <a:pt x="3229" y="4012"/>
                    <a:pt x="3286" y="4012"/>
                  </a:cubicBezTo>
                  <a:cubicBezTo>
                    <a:pt x="3313" y="4012"/>
                    <a:pt x="3336" y="3995"/>
                    <a:pt x="3354" y="3972"/>
                  </a:cubicBezTo>
                  <a:cubicBezTo>
                    <a:pt x="3370" y="3956"/>
                    <a:pt x="3376" y="3932"/>
                    <a:pt x="3376" y="3909"/>
                  </a:cubicBezTo>
                  <a:lnTo>
                    <a:pt x="3365" y="3859"/>
                  </a:lnTo>
                  <a:cubicBezTo>
                    <a:pt x="3354" y="3751"/>
                    <a:pt x="3336" y="3642"/>
                    <a:pt x="3320" y="3534"/>
                  </a:cubicBezTo>
                  <a:cubicBezTo>
                    <a:pt x="3291" y="3392"/>
                    <a:pt x="3263" y="3267"/>
                    <a:pt x="3234" y="3148"/>
                  </a:cubicBezTo>
                  <a:cubicBezTo>
                    <a:pt x="3171" y="2886"/>
                    <a:pt x="3081" y="2631"/>
                    <a:pt x="2972" y="2398"/>
                  </a:cubicBezTo>
                  <a:cubicBezTo>
                    <a:pt x="2848" y="2131"/>
                    <a:pt x="2717" y="1903"/>
                    <a:pt x="2558" y="1711"/>
                  </a:cubicBezTo>
                  <a:cubicBezTo>
                    <a:pt x="2371" y="1472"/>
                    <a:pt x="2172" y="1296"/>
                    <a:pt x="1962" y="1176"/>
                  </a:cubicBezTo>
                  <a:cubicBezTo>
                    <a:pt x="1944" y="1171"/>
                    <a:pt x="1928" y="1165"/>
                    <a:pt x="1910" y="1165"/>
                  </a:cubicBezTo>
                  <a:close/>
                  <a:moveTo>
                    <a:pt x="5865" y="2858"/>
                  </a:moveTo>
                  <a:cubicBezTo>
                    <a:pt x="5848" y="2858"/>
                    <a:pt x="5836" y="2865"/>
                    <a:pt x="5820" y="2865"/>
                  </a:cubicBezTo>
                  <a:cubicBezTo>
                    <a:pt x="5660" y="2915"/>
                    <a:pt x="5484" y="2983"/>
                    <a:pt x="5269" y="3075"/>
                  </a:cubicBezTo>
                  <a:cubicBezTo>
                    <a:pt x="5081" y="3154"/>
                    <a:pt x="4894" y="3240"/>
                    <a:pt x="4718" y="3330"/>
                  </a:cubicBezTo>
                  <a:cubicBezTo>
                    <a:pt x="4513" y="3437"/>
                    <a:pt x="4336" y="3534"/>
                    <a:pt x="4172" y="3636"/>
                  </a:cubicBezTo>
                  <a:cubicBezTo>
                    <a:pt x="4013" y="3733"/>
                    <a:pt x="3848" y="3846"/>
                    <a:pt x="3672" y="3977"/>
                  </a:cubicBezTo>
                  <a:cubicBezTo>
                    <a:pt x="3620" y="4012"/>
                    <a:pt x="3609" y="4074"/>
                    <a:pt x="3643" y="4126"/>
                  </a:cubicBezTo>
                  <a:cubicBezTo>
                    <a:pt x="3661" y="4153"/>
                    <a:pt x="3695" y="4171"/>
                    <a:pt x="3729" y="4171"/>
                  </a:cubicBezTo>
                  <a:cubicBezTo>
                    <a:pt x="3751" y="4171"/>
                    <a:pt x="3774" y="4166"/>
                    <a:pt x="3790" y="4148"/>
                  </a:cubicBezTo>
                  <a:cubicBezTo>
                    <a:pt x="4052" y="3961"/>
                    <a:pt x="4336" y="3791"/>
                    <a:pt x="4666" y="3615"/>
                  </a:cubicBezTo>
                  <a:cubicBezTo>
                    <a:pt x="4854" y="3518"/>
                    <a:pt x="5052" y="3426"/>
                    <a:pt x="5256" y="3342"/>
                  </a:cubicBezTo>
                  <a:cubicBezTo>
                    <a:pt x="5461" y="3256"/>
                    <a:pt x="5672" y="3188"/>
                    <a:pt x="5911" y="3109"/>
                  </a:cubicBezTo>
                  <a:cubicBezTo>
                    <a:pt x="5938" y="3096"/>
                    <a:pt x="5961" y="3075"/>
                    <a:pt x="5979" y="3046"/>
                  </a:cubicBezTo>
                  <a:cubicBezTo>
                    <a:pt x="5996" y="3012"/>
                    <a:pt x="5996" y="2978"/>
                    <a:pt x="5985" y="2944"/>
                  </a:cubicBezTo>
                  <a:cubicBezTo>
                    <a:pt x="5967" y="2892"/>
                    <a:pt x="5916" y="2858"/>
                    <a:pt x="5865" y="2858"/>
                  </a:cubicBezTo>
                  <a:close/>
                  <a:moveTo>
                    <a:pt x="2819" y="4528"/>
                  </a:move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close/>
                  <a:moveTo>
                    <a:pt x="3160" y="4160"/>
                  </a:moveTo>
                  <a:cubicBezTo>
                    <a:pt x="3149" y="4160"/>
                    <a:pt x="3137" y="4160"/>
                    <a:pt x="3126" y="4166"/>
                  </a:cubicBezTo>
                  <a:cubicBezTo>
                    <a:pt x="3029" y="4205"/>
                    <a:pt x="2933" y="4250"/>
                    <a:pt x="2836" y="4290"/>
                  </a:cubicBezTo>
                  <a:cubicBezTo>
                    <a:pt x="2740" y="4336"/>
                    <a:pt x="2638" y="4387"/>
                    <a:pt x="2523" y="4449"/>
                  </a:cubicBezTo>
                  <a:cubicBezTo>
                    <a:pt x="2313" y="4562"/>
                    <a:pt x="2127" y="4682"/>
                    <a:pt x="1962" y="4801"/>
                  </a:cubicBezTo>
                  <a:cubicBezTo>
                    <a:pt x="1773" y="4937"/>
                    <a:pt x="1603" y="5092"/>
                    <a:pt x="1456" y="5257"/>
                  </a:cubicBezTo>
                  <a:cubicBezTo>
                    <a:pt x="1387" y="5336"/>
                    <a:pt x="1314" y="5422"/>
                    <a:pt x="1246" y="5524"/>
                  </a:cubicBezTo>
                  <a:cubicBezTo>
                    <a:pt x="1177" y="5626"/>
                    <a:pt x="1120" y="5722"/>
                    <a:pt x="1070" y="5824"/>
                  </a:cubicBezTo>
                  <a:cubicBezTo>
                    <a:pt x="1052" y="5865"/>
                    <a:pt x="1063" y="5915"/>
                    <a:pt x="1097" y="5944"/>
                  </a:cubicBezTo>
                  <a:cubicBezTo>
                    <a:pt x="1115" y="5960"/>
                    <a:pt x="1138" y="5973"/>
                    <a:pt x="1165" y="5973"/>
                  </a:cubicBezTo>
                  <a:lnTo>
                    <a:pt x="1172" y="5973"/>
                  </a:lnTo>
                  <a:cubicBezTo>
                    <a:pt x="1194" y="5967"/>
                    <a:pt x="1228" y="5955"/>
                    <a:pt x="1240" y="5938"/>
                  </a:cubicBezTo>
                  <a:cubicBezTo>
                    <a:pt x="1319" y="5813"/>
                    <a:pt x="1422" y="5671"/>
                    <a:pt x="1535" y="5535"/>
                  </a:cubicBezTo>
                  <a:cubicBezTo>
                    <a:pt x="1637" y="5415"/>
                    <a:pt x="1752" y="5296"/>
                    <a:pt x="1881" y="5176"/>
                  </a:cubicBezTo>
                  <a:cubicBezTo>
                    <a:pt x="2127" y="4955"/>
                    <a:pt x="2393" y="4767"/>
                    <a:pt x="2672" y="4614"/>
                  </a:cubicBezTo>
                  <a:cubicBezTo>
                    <a:pt x="2723" y="4586"/>
                    <a:pt x="2768" y="4557"/>
                    <a:pt x="2819" y="4528"/>
                  </a:cubicBezTo>
                  <a:lnTo>
                    <a:pt x="2819" y="4528"/>
                  </a:lnTo>
                  <a:lnTo>
                    <a:pt x="2808" y="4535"/>
                  </a:lnTo>
                  <a:cubicBezTo>
                    <a:pt x="2961" y="4455"/>
                    <a:pt x="3081" y="4399"/>
                    <a:pt x="3194" y="4352"/>
                  </a:cubicBezTo>
                  <a:cubicBezTo>
                    <a:pt x="3245" y="4331"/>
                    <a:pt x="3274" y="4273"/>
                    <a:pt x="3257" y="4228"/>
                  </a:cubicBezTo>
                  <a:cubicBezTo>
                    <a:pt x="3239" y="4187"/>
                    <a:pt x="3200" y="4160"/>
                    <a:pt x="3160" y="4160"/>
                  </a:cubicBezTo>
                  <a:close/>
                  <a:moveTo>
                    <a:pt x="4797" y="5750"/>
                  </a:moveTo>
                  <a:cubicBezTo>
                    <a:pt x="4860" y="5892"/>
                    <a:pt x="4915" y="6035"/>
                    <a:pt x="4962" y="6177"/>
                  </a:cubicBezTo>
                  <a:cubicBezTo>
                    <a:pt x="4847" y="6256"/>
                    <a:pt x="4740" y="6353"/>
                    <a:pt x="4632" y="6438"/>
                  </a:cubicBezTo>
                  <a:cubicBezTo>
                    <a:pt x="4506" y="6534"/>
                    <a:pt x="4382" y="6626"/>
                    <a:pt x="4240" y="6699"/>
                  </a:cubicBezTo>
                  <a:cubicBezTo>
                    <a:pt x="4144" y="6751"/>
                    <a:pt x="4036" y="6791"/>
                    <a:pt x="3927" y="6819"/>
                  </a:cubicBezTo>
                  <a:cubicBezTo>
                    <a:pt x="3916" y="6819"/>
                    <a:pt x="3910" y="6819"/>
                    <a:pt x="3900" y="6825"/>
                  </a:cubicBezTo>
                  <a:cubicBezTo>
                    <a:pt x="3900" y="6779"/>
                    <a:pt x="3900" y="6734"/>
                    <a:pt x="3893" y="6689"/>
                  </a:cubicBezTo>
                  <a:cubicBezTo>
                    <a:pt x="3882" y="6534"/>
                    <a:pt x="3871" y="6387"/>
                    <a:pt x="3842" y="6233"/>
                  </a:cubicBezTo>
                  <a:cubicBezTo>
                    <a:pt x="3837" y="6172"/>
                    <a:pt x="3819" y="6103"/>
                    <a:pt x="3808" y="6041"/>
                  </a:cubicBezTo>
                  <a:cubicBezTo>
                    <a:pt x="3876" y="6041"/>
                    <a:pt x="3945" y="6041"/>
                    <a:pt x="4018" y="6035"/>
                  </a:cubicBezTo>
                  <a:cubicBezTo>
                    <a:pt x="4120" y="6023"/>
                    <a:pt x="4217" y="6001"/>
                    <a:pt x="4320" y="5978"/>
                  </a:cubicBezTo>
                  <a:cubicBezTo>
                    <a:pt x="4411" y="5949"/>
                    <a:pt x="4495" y="5921"/>
                    <a:pt x="4581" y="5881"/>
                  </a:cubicBezTo>
                  <a:cubicBezTo>
                    <a:pt x="4660" y="5842"/>
                    <a:pt x="4729" y="5802"/>
                    <a:pt x="4797" y="5750"/>
                  </a:cubicBezTo>
                  <a:close/>
                  <a:moveTo>
                    <a:pt x="2836" y="216"/>
                  </a:moveTo>
                  <a:cubicBezTo>
                    <a:pt x="2854" y="222"/>
                    <a:pt x="2870" y="222"/>
                    <a:pt x="2882" y="227"/>
                  </a:cubicBezTo>
                  <a:cubicBezTo>
                    <a:pt x="2904" y="233"/>
                    <a:pt x="2922" y="245"/>
                    <a:pt x="2938" y="256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47" y="358"/>
                    <a:pt x="3074" y="398"/>
                    <a:pt x="3103" y="449"/>
                  </a:cubicBezTo>
                  <a:cubicBezTo>
                    <a:pt x="3132" y="505"/>
                    <a:pt x="3149" y="568"/>
                    <a:pt x="3171" y="642"/>
                  </a:cubicBezTo>
                  <a:cubicBezTo>
                    <a:pt x="3200" y="790"/>
                    <a:pt x="3200" y="943"/>
                    <a:pt x="3194" y="1063"/>
                  </a:cubicBezTo>
                  <a:cubicBezTo>
                    <a:pt x="3194" y="1092"/>
                    <a:pt x="3189" y="1119"/>
                    <a:pt x="3189" y="1142"/>
                  </a:cubicBezTo>
                  <a:lnTo>
                    <a:pt x="3194" y="1137"/>
                  </a:lnTo>
                  <a:lnTo>
                    <a:pt x="3194" y="1137"/>
                  </a:lnTo>
                  <a:cubicBezTo>
                    <a:pt x="3189" y="1199"/>
                    <a:pt x="3184" y="1262"/>
                    <a:pt x="3177" y="1324"/>
                  </a:cubicBezTo>
                  <a:lnTo>
                    <a:pt x="3177" y="1370"/>
                  </a:lnTo>
                  <a:cubicBezTo>
                    <a:pt x="3171" y="1404"/>
                    <a:pt x="3171" y="1433"/>
                    <a:pt x="3171" y="1460"/>
                  </a:cubicBezTo>
                  <a:cubicBezTo>
                    <a:pt x="3166" y="1478"/>
                    <a:pt x="3166" y="1501"/>
                    <a:pt x="3171" y="1517"/>
                  </a:cubicBezTo>
                  <a:cubicBezTo>
                    <a:pt x="3184" y="1540"/>
                    <a:pt x="3200" y="1562"/>
                    <a:pt x="3229" y="1574"/>
                  </a:cubicBezTo>
                  <a:cubicBezTo>
                    <a:pt x="3239" y="1585"/>
                    <a:pt x="3257" y="1585"/>
                    <a:pt x="3274" y="1585"/>
                  </a:cubicBezTo>
                  <a:cubicBezTo>
                    <a:pt x="3313" y="1585"/>
                    <a:pt x="3354" y="1562"/>
                    <a:pt x="3370" y="1528"/>
                  </a:cubicBezTo>
                  <a:cubicBezTo>
                    <a:pt x="3404" y="1444"/>
                    <a:pt x="3439" y="1375"/>
                    <a:pt x="3478" y="1313"/>
                  </a:cubicBezTo>
                  <a:cubicBezTo>
                    <a:pt x="3512" y="1262"/>
                    <a:pt x="3552" y="1216"/>
                    <a:pt x="3586" y="1182"/>
                  </a:cubicBezTo>
                  <a:cubicBezTo>
                    <a:pt x="3614" y="1160"/>
                    <a:pt x="3643" y="1142"/>
                    <a:pt x="3666" y="1126"/>
                  </a:cubicBezTo>
                  <a:cubicBezTo>
                    <a:pt x="3688" y="1114"/>
                    <a:pt x="3706" y="1108"/>
                    <a:pt x="3729" y="1103"/>
                  </a:cubicBezTo>
                  <a:cubicBezTo>
                    <a:pt x="3751" y="1097"/>
                    <a:pt x="3769" y="1097"/>
                    <a:pt x="3790" y="1097"/>
                  </a:cubicBezTo>
                  <a:cubicBezTo>
                    <a:pt x="3814" y="1097"/>
                    <a:pt x="3837" y="1103"/>
                    <a:pt x="3859" y="1108"/>
                  </a:cubicBezTo>
                  <a:cubicBezTo>
                    <a:pt x="3887" y="1119"/>
                    <a:pt x="3910" y="1131"/>
                    <a:pt x="3939" y="1148"/>
                  </a:cubicBezTo>
                  <a:cubicBezTo>
                    <a:pt x="3973" y="1176"/>
                    <a:pt x="4007" y="1205"/>
                    <a:pt x="4041" y="1239"/>
                  </a:cubicBezTo>
                  <a:cubicBezTo>
                    <a:pt x="4092" y="1296"/>
                    <a:pt x="4131" y="1358"/>
                    <a:pt x="4172" y="1426"/>
                  </a:cubicBezTo>
                  <a:cubicBezTo>
                    <a:pt x="4228" y="1535"/>
                    <a:pt x="4268" y="1643"/>
                    <a:pt x="4291" y="1767"/>
                  </a:cubicBezTo>
                  <a:cubicBezTo>
                    <a:pt x="4320" y="1887"/>
                    <a:pt x="4325" y="2012"/>
                    <a:pt x="4320" y="2142"/>
                  </a:cubicBezTo>
                  <a:cubicBezTo>
                    <a:pt x="4314" y="2251"/>
                    <a:pt x="4296" y="2364"/>
                    <a:pt x="4275" y="2490"/>
                  </a:cubicBezTo>
                  <a:cubicBezTo>
                    <a:pt x="4262" y="2574"/>
                    <a:pt x="4246" y="2665"/>
                    <a:pt x="4223" y="2750"/>
                  </a:cubicBezTo>
                  <a:cubicBezTo>
                    <a:pt x="4223" y="2768"/>
                    <a:pt x="4217" y="2779"/>
                    <a:pt x="4217" y="2790"/>
                  </a:cubicBezTo>
                  <a:lnTo>
                    <a:pt x="4212" y="2790"/>
                  </a:lnTo>
                  <a:lnTo>
                    <a:pt x="4212" y="2796"/>
                  </a:lnTo>
                  <a:cubicBezTo>
                    <a:pt x="4206" y="2784"/>
                    <a:pt x="4194" y="2773"/>
                    <a:pt x="4183" y="2762"/>
                  </a:cubicBezTo>
                  <a:cubicBezTo>
                    <a:pt x="4155" y="2734"/>
                    <a:pt x="4115" y="2716"/>
                    <a:pt x="4070" y="2705"/>
                  </a:cubicBezTo>
                  <a:lnTo>
                    <a:pt x="4024" y="2705"/>
                  </a:lnTo>
                  <a:cubicBezTo>
                    <a:pt x="3984" y="2705"/>
                    <a:pt x="3950" y="2710"/>
                    <a:pt x="3916" y="2716"/>
                  </a:cubicBezTo>
                  <a:cubicBezTo>
                    <a:pt x="3882" y="2728"/>
                    <a:pt x="3842" y="2750"/>
                    <a:pt x="3803" y="2779"/>
                  </a:cubicBezTo>
                  <a:cubicBezTo>
                    <a:pt x="3740" y="2824"/>
                    <a:pt x="3688" y="2892"/>
                    <a:pt x="3638" y="2989"/>
                  </a:cubicBezTo>
                  <a:cubicBezTo>
                    <a:pt x="3598" y="3069"/>
                    <a:pt x="3564" y="3159"/>
                    <a:pt x="3530" y="3290"/>
                  </a:cubicBezTo>
                  <a:cubicBezTo>
                    <a:pt x="3507" y="3381"/>
                    <a:pt x="3490" y="3478"/>
                    <a:pt x="3478" y="3586"/>
                  </a:cubicBezTo>
                  <a:cubicBezTo>
                    <a:pt x="3467" y="3683"/>
                    <a:pt x="3467" y="3767"/>
                    <a:pt x="3467" y="3841"/>
                  </a:cubicBezTo>
                  <a:cubicBezTo>
                    <a:pt x="3467" y="3875"/>
                    <a:pt x="3501" y="3904"/>
                    <a:pt x="3541" y="3904"/>
                  </a:cubicBezTo>
                  <a:cubicBezTo>
                    <a:pt x="3575" y="3904"/>
                    <a:pt x="3604" y="3870"/>
                    <a:pt x="3598" y="3836"/>
                  </a:cubicBezTo>
                  <a:lnTo>
                    <a:pt x="3598" y="3733"/>
                  </a:lnTo>
                  <a:cubicBezTo>
                    <a:pt x="3609" y="3557"/>
                    <a:pt x="3643" y="3387"/>
                    <a:pt x="3695" y="3227"/>
                  </a:cubicBezTo>
                  <a:cubicBezTo>
                    <a:pt x="3729" y="3131"/>
                    <a:pt x="3763" y="3057"/>
                    <a:pt x="3803" y="2994"/>
                  </a:cubicBezTo>
                  <a:cubicBezTo>
                    <a:pt x="3819" y="2960"/>
                    <a:pt x="3842" y="2938"/>
                    <a:pt x="3865" y="2915"/>
                  </a:cubicBezTo>
                  <a:cubicBezTo>
                    <a:pt x="3882" y="2904"/>
                    <a:pt x="3900" y="2886"/>
                    <a:pt x="3921" y="2875"/>
                  </a:cubicBezTo>
                  <a:cubicBezTo>
                    <a:pt x="3934" y="2870"/>
                    <a:pt x="3950" y="2865"/>
                    <a:pt x="3968" y="2858"/>
                  </a:cubicBezTo>
                  <a:lnTo>
                    <a:pt x="4047" y="2858"/>
                  </a:lnTo>
                  <a:cubicBezTo>
                    <a:pt x="4052" y="2865"/>
                    <a:pt x="4058" y="2865"/>
                    <a:pt x="4063" y="2870"/>
                  </a:cubicBezTo>
                  <a:cubicBezTo>
                    <a:pt x="4070" y="2875"/>
                    <a:pt x="4075" y="2875"/>
                    <a:pt x="4081" y="2881"/>
                  </a:cubicBezTo>
                  <a:cubicBezTo>
                    <a:pt x="4086" y="2892"/>
                    <a:pt x="4092" y="2904"/>
                    <a:pt x="4097" y="2910"/>
                  </a:cubicBezTo>
                  <a:cubicBezTo>
                    <a:pt x="4110" y="2938"/>
                    <a:pt x="4115" y="2960"/>
                    <a:pt x="4126" y="2989"/>
                  </a:cubicBezTo>
                  <a:cubicBezTo>
                    <a:pt x="4149" y="3103"/>
                    <a:pt x="4144" y="3227"/>
                    <a:pt x="4144" y="3347"/>
                  </a:cubicBezTo>
                  <a:lnTo>
                    <a:pt x="4144" y="3369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78" y="3478"/>
                    <a:pt x="4217" y="3484"/>
                  </a:cubicBezTo>
                  <a:lnTo>
                    <a:pt x="4234" y="3484"/>
                  </a:lnTo>
                  <a:cubicBezTo>
                    <a:pt x="4251" y="3484"/>
                    <a:pt x="4275" y="3478"/>
                    <a:pt x="4285" y="3471"/>
                  </a:cubicBezTo>
                  <a:cubicBezTo>
                    <a:pt x="4302" y="3461"/>
                    <a:pt x="4314" y="3444"/>
                    <a:pt x="4320" y="3426"/>
                  </a:cubicBezTo>
                  <a:cubicBezTo>
                    <a:pt x="4330" y="3392"/>
                    <a:pt x="4343" y="3358"/>
                    <a:pt x="4348" y="3330"/>
                  </a:cubicBezTo>
                  <a:lnTo>
                    <a:pt x="4354" y="3296"/>
                  </a:lnTo>
                  <a:cubicBezTo>
                    <a:pt x="4359" y="3245"/>
                    <a:pt x="4370" y="3193"/>
                    <a:pt x="4382" y="3143"/>
                  </a:cubicBezTo>
                  <a:cubicBezTo>
                    <a:pt x="4411" y="3012"/>
                    <a:pt x="4445" y="2899"/>
                    <a:pt x="4479" y="2790"/>
                  </a:cubicBezTo>
                  <a:lnTo>
                    <a:pt x="4485" y="2773"/>
                  </a:lnTo>
                  <a:cubicBezTo>
                    <a:pt x="4535" y="2631"/>
                    <a:pt x="4587" y="2524"/>
                    <a:pt x="4643" y="2427"/>
                  </a:cubicBezTo>
                  <a:cubicBezTo>
                    <a:pt x="4671" y="2380"/>
                    <a:pt x="4705" y="2341"/>
                    <a:pt x="4740" y="2307"/>
                  </a:cubicBezTo>
                  <a:cubicBezTo>
                    <a:pt x="4763" y="2290"/>
                    <a:pt x="4786" y="2273"/>
                    <a:pt x="4813" y="2256"/>
                  </a:cubicBezTo>
                  <a:cubicBezTo>
                    <a:pt x="4831" y="2251"/>
                    <a:pt x="4847" y="2244"/>
                    <a:pt x="4870" y="2239"/>
                  </a:cubicBezTo>
                  <a:cubicBezTo>
                    <a:pt x="4888" y="2233"/>
                    <a:pt x="4910" y="2233"/>
                    <a:pt x="4928" y="2233"/>
                  </a:cubicBezTo>
                  <a:cubicBezTo>
                    <a:pt x="4939" y="2233"/>
                    <a:pt x="4950" y="2239"/>
                    <a:pt x="4962" y="2239"/>
                  </a:cubicBezTo>
                  <a:lnTo>
                    <a:pt x="4973" y="2244"/>
                  </a:lnTo>
                  <a:lnTo>
                    <a:pt x="4978" y="2251"/>
                  </a:lnTo>
                  <a:lnTo>
                    <a:pt x="4991" y="2267"/>
                  </a:lnTo>
                  <a:cubicBezTo>
                    <a:pt x="4996" y="2278"/>
                    <a:pt x="5001" y="2290"/>
                    <a:pt x="5001" y="2307"/>
                  </a:cubicBezTo>
                  <a:cubicBezTo>
                    <a:pt x="5012" y="2346"/>
                    <a:pt x="5012" y="2398"/>
                    <a:pt x="5007" y="2455"/>
                  </a:cubicBezTo>
                  <a:cubicBezTo>
                    <a:pt x="5007" y="2495"/>
                    <a:pt x="5001" y="2540"/>
                    <a:pt x="4996" y="2585"/>
                  </a:cubicBezTo>
                  <a:cubicBezTo>
                    <a:pt x="4991" y="2614"/>
                    <a:pt x="4991" y="2642"/>
                    <a:pt x="4984" y="2676"/>
                  </a:cubicBezTo>
                  <a:cubicBezTo>
                    <a:pt x="4984" y="2716"/>
                    <a:pt x="4991" y="2739"/>
                    <a:pt x="5007" y="2768"/>
                  </a:cubicBezTo>
                  <a:cubicBezTo>
                    <a:pt x="5025" y="2796"/>
                    <a:pt x="5052" y="2813"/>
                    <a:pt x="5081" y="2818"/>
                  </a:cubicBezTo>
                  <a:lnTo>
                    <a:pt x="5104" y="2818"/>
                  </a:lnTo>
                  <a:cubicBezTo>
                    <a:pt x="5127" y="2818"/>
                    <a:pt x="5154" y="2813"/>
                    <a:pt x="5172" y="2796"/>
                  </a:cubicBezTo>
                  <a:lnTo>
                    <a:pt x="5183" y="2784"/>
                  </a:lnTo>
                  <a:lnTo>
                    <a:pt x="5195" y="2779"/>
                  </a:lnTo>
                  <a:cubicBezTo>
                    <a:pt x="5211" y="2762"/>
                    <a:pt x="5217" y="2745"/>
                    <a:pt x="5222" y="2721"/>
                  </a:cubicBezTo>
                  <a:cubicBezTo>
                    <a:pt x="5246" y="2660"/>
                    <a:pt x="5280" y="2597"/>
                    <a:pt x="5331" y="2517"/>
                  </a:cubicBezTo>
                  <a:cubicBezTo>
                    <a:pt x="5427" y="2370"/>
                    <a:pt x="5547" y="2233"/>
                    <a:pt x="5683" y="2102"/>
                  </a:cubicBezTo>
                  <a:cubicBezTo>
                    <a:pt x="5746" y="2052"/>
                    <a:pt x="5820" y="1989"/>
                    <a:pt x="5911" y="1937"/>
                  </a:cubicBezTo>
                  <a:cubicBezTo>
                    <a:pt x="5933" y="1932"/>
                    <a:pt x="5956" y="1921"/>
                    <a:pt x="5985" y="1915"/>
                  </a:cubicBezTo>
                  <a:lnTo>
                    <a:pt x="6006" y="1915"/>
                  </a:lnTo>
                  <a:cubicBezTo>
                    <a:pt x="6006" y="1926"/>
                    <a:pt x="6006" y="1932"/>
                    <a:pt x="6013" y="1937"/>
                  </a:cubicBezTo>
                  <a:cubicBezTo>
                    <a:pt x="6019" y="1960"/>
                    <a:pt x="6019" y="1984"/>
                    <a:pt x="6019" y="2012"/>
                  </a:cubicBezTo>
                  <a:cubicBezTo>
                    <a:pt x="6006" y="2115"/>
                    <a:pt x="5979" y="2222"/>
                    <a:pt x="5951" y="2312"/>
                  </a:cubicBezTo>
                  <a:cubicBezTo>
                    <a:pt x="5938" y="2353"/>
                    <a:pt x="5967" y="2393"/>
                    <a:pt x="5996" y="2409"/>
                  </a:cubicBezTo>
                  <a:cubicBezTo>
                    <a:pt x="6006" y="2415"/>
                    <a:pt x="6019" y="2415"/>
                    <a:pt x="6035" y="2415"/>
                  </a:cubicBezTo>
                  <a:cubicBezTo>
                    <a:pt x="6058" y="2415"/>
                    <a:pt x="6087" y="2409"/>
                    <a:pt x="6103" y="2387"/>
                  </a:cubicBezTo>
                  <a:cubicBezTo>
                    <a:pt x="6116" y="2370"/>
                    <a:pt x="6132" y="2359"/>
                    <a:pt x="6143" y="2341"/>
                  </a:cubicBezTo>
                  <a:lnTo>
                    <a:pt x="6206" y="2290"/>
                  </a:lnTo>
                  <a:cubicBezTo>
                    <a:pt x="6274" y="2239"/>
                    <a:pt x="6342" y="2194"/>
                    <a:pt x="6428" y="2142"/>
                  </a:cubicBezTo>
                  <a:cubicBezTo>
                    <a:pt x="6512" y="2086"/>
                    <a:pt x="6609" y="2029"/>
                    <a:pt x="6701" y="1984"/>
                  </a:cubicBezTo>
                  <a:cubicBezTo>
                    <a:pt x="6916" y="1869"/>
                    <a:pt x="7098" y="1801"/>
                    <a:pt x="7263" y="1761"/>
                  </a:cubicBezTo>
                  <a:cubicBezTo>
                    <a:pt x="7336" y="1745"/>
                    <a:pt x="7404" y="1739"/>
                    <a:pt x="7467" y="1739"/>
                  </a:cubicBezTo>
                  <a:lnTo>
                    <a:pt x="7490" y="1739"/>
                  </a:lnTo>
                  <a:cubicBezTo>
                    <a:pt x="7524" y="1739"/>
                    <a:pt x="7558" y="1745"/>
                    <a:pt x="7587" y="1756"/>
                  </a:cubicBezTo>
                  <a:cubicBezTo>
                    <a:pt x="7603" y="1761"/>
                    <a:pt x="7621" y="1767"/>
                    <a:pt x="7632" y="1779"/>
                  </a:cubicBezTo>
                  <a:cubicBezTo>
                    <a:pt x="7650" y="1790"/>
                    <a:pt x="7661" y="1795"/>
                    <a:pt x="7672" y="1808"/>
                  </a:cubicBezTo>
                  <a:cubicBezTo>
                    <a:pt x="7677" y="1824"/>
                    <a:pt x="7689" y="1835"/>
                    <a:pt x="7695" y="1847"/>
                  </a:cubicBezTo>
                  <a:cubicBezTo>
                    <a:pt x="7706" y="1864"/>
                    <a:pt x="7706" y="1876"/>
                    <a:pt x="7711" y="1892"/>
                  </a:cubicBezTo>
                  <a:cubicBezTo>
                    <a:pt x="7718" y="1903"/>
                    <a:pt x="7718" y="1921"/>
                    <a:pt x="7718" y="1932"/>
                  </a:cubicBezTo>
                  <a:cubicBezTo>
                    <a:pt x="7718" y="1950"/>
                    <a:pt x="7711" y="1966"/>
                    <a:pt x="7706" y="1978"/>
                  </a:cubicBezTo>
                  <a:cubicBezTo>
                    <a:pt x="7700" y="2000"/>
                    <a:pt x="7689" y="2018"/>
                    <a:pt x="7677" y="2034"/>
                  </a:cubicBezTo>
                  <a:cubicBezTo>
                    <a:pt x="7655" y="2068"/>
                    <a:pt x="7627" y="2102"/>
                    <a:pt x="7593" y="2136"/>
                  </a:cubicBezTo>
                  <a:cubicBezTo>
                    <a:pt x="7473" y="2233"/>
                    <a:pt x="7343" y="2307"/>
                    <a:pt x="7218" y="2370"/>
                  </a:cubicBezTo>
                  <a:lnTo>
                    <a:pt x="7207" y="2375"/>
                  </a:lnTo>
                  <a:cubicBezTo>
                    <a:pt x="7144" y="2409"/>
                    <a:pt x="7076" y="2443"/>
                    <a:pt x="7013" y="2472"/>
                  </a:cubicBezTo>
                  <a:lnTo>
                    <a:pt x="6995" y="2483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2" y="2558"/>
                    <a:pt x="6763" y="2592"/>
                    <a:pt x="6706" y="2631"/>
                  </a:cubicBezTo>
                  <a:cubicBezTo>
                    <a:pt x="6677" y="2653"/>
                    <a:pt x="6661" y="2687"/>
                    <a:pt x="6667" y="2721"/>
                  </a:cubicBezTo>
                  <a:cubicBezTo>
                    <a:pt x="6667" y="2762"/>
                    <a:pt x="6701" y="2807"/>
                    <a:pt x="6740" y="2807"/>
                  </a:cubicBezTo>
                  <a:cubicBezTo>
                    <a:pt x="6763" y="2807"/>
                    <a:pt x="6791" y="2813"/>
                    <a:pt x="6814" y="2813"/>
                  </a:cubicBezTo>
                  <a:cubicBezTo>
                    <a:pt x="6825" y="2813"/>
                    <a:pt x="6842" y="2818"/>
                    <a:pt x="6853" y="2818"/>
                  </a:cubicBezTo>
                  <a:cubicBezTo>
                    <a:pt x="6871" y="2818"/>
                    <a:pt x="6887" y="2824"/>
                    <a:pt x="6900" y="2824"/>
                  </a:cubicBezTo>
                  <a:lnTo>
                    <a:pt x="6956" y="2830"/>
                  </a:lnTo>
                  <a:cubicBezTo>
                    <a:pt x="7007" y="2836"/>
                    <a:pt x="7058" y="2836"/>
                    <a:pt x="7110" y="2841"/>
                  </a:cubicBezTo>
                  <a:cubicBezTo>
                    <a:pt x="7257" y="2858"/>
                    <a:pt x="7411" y="2881"/>
                    <a:pt x="7558" y="2926"/>
                  </a:cubicBezTo>
                  <a:cubicBezTo>
                    <a:pt x="7621" y="2949"/>
                    <a:pt x="7677" y="2978"/>
                    <a:pt x="7729" y="3006"/>
                  </a:cubicBezTo>
                  <a:cubicBezTo>
                    <a:pt x="7745" y="3023"/>
                    <a:pt x="7768" y="3035"/>
                    <a:pt x="7786" y="3057"/>
                  </a:cubicBezTo>
                  <a:cubicBezTo>
                    <a:pt x="7797" y="3069"/>
                    <a:pt x="7803" y="3080"/>
                    <a:pt x="7813" y="3096"/>
                  </a:cubicBezTo>
                  <a:cubicBezTo>
                    <a:pt x="7820" y="3109"/>
                    <a:pt x="7826" y="3120"/>
                    <a:pt x="7826" y="3131"/>
                  </a:cubicBezTo>
                  <a:cubicBezTo>
                    <a:pt x="7831" y="3148"/>
                    <a:pt x="7831" y="3165"/>
                    <a:pt x="7831" y="3182"/>
                  </a:cubicBezTo>
                  <a:cubicBezTo>
                    <a:pt x="7831" y="3206"/>
                    <a:pt x="7826" y="3227"/>
                    <a:pt x="7820" y="3245"/>
                  </a:cubicBezTo>
                  <a:cubicBezTo>
                    <a:pt x="7813" y="3261"/>
                    <a:pt x="7803" y="3279"/>
                    <a:pt x="7797" y="3296"/>
                  </a:cubicBezTo>
                  <a:cubicBezTo>
                    <a:pt x="7779" y="3319"/>
                    <a:pt x="7763" y="3335"/>
                    <a:pt x="7745" y="3353"/>
                  </a:cubicBezTo>
                  <a:cubicBezTo>
                    <a:pt x="7718" y="3376"/>
                    <a:pt x="7684" y="3398"/>
                    <a:pt x="7643" y="3421"/>
                  </a:cubicBezTo>
                  <a:cubicBezTo>
                    <a:pt x="7564" y="3461"/>
                    <a:pt x="7473" y="3495"/>
                    <a:pt x="7365" y="3518"/>
                  </a:cubicBezTo>
                  <a:cubicBezTo>
                    <a:pt x="7218" y="3546"/>
                    <a:pt x="7058" y="3563"/>
                    <a:pt x="6893" y="3563"/>
                  </a:cubicBezTo>
                  <a:cubicBezTo>
                    <a:pt x="6853" y="3563"/>
                    <a:pt x="6808" y="3563"/>
                    <a:pt x="6769" y="3557"/>
                  </a:cubicBezTo>
                  <a:cubicBezTo>
                    <a:pt x="6654" y="3552"/>
                    <a:pt x="6570" y="3540"/>
                    <a:pt x="6496" y="3518"/>
                  </a:cubicBezTo>
                  <a:lnTo>
                    <a:pt x="6467" y="3518"/>
                  </a:lnTo>
                  <a:cubicBezTo>
                    <a:pt x="6416" y="3518"/>
                    <a:pt x="6371" y="3546"/>
                    <a:pt x="6347" y="3591"/>
                  </a:cubicBezTo>
                  <a:cubicBezTo>
                    <a:pt x="6331" y="3626"/>
                    <a:pt x="6331" y="3665"/>
                    <a:pt x="6342" y="3699"/>
                  </a:cubicBezTo>
                  <a:cubicBezTo>
                    <a:pt x="6354" y="3728"/>
                    <a:pt x="6376" y="3762"/>
                    <a:pt x="6410" y="3773"/>
                  </a:cubicBezTo>
                  <a:lnTo>
                    <a:pt x="6457" y="3791"/>
                  </a:lnTo>
                  <a:lnTo>
                    <a:pt x="6496" y="3807"/>
                  </a:lnTo>
                  <a:cubicBezTo>
                    <a:pt x="6518" y="3812"/>
                    <a:pt x="6536" y="3825"/>
                    <a:pt x="6559" y="3841"/>
                  </a:cubicBezTo>
                  <a:cubicBezTo>
                    <a:pt x="6598" y="3864"/>
                    <a:pt x="6632" y="3893"/>
                    <a:pt x="6667" y="3927"/>
                  </a:cubicBezTo>
                  <a:cubicBezTo>
                    <a:pt x="6688" y="3956"/>
                    <a:pt x="6712" y="3990"/>
                    <a:pt x="6729" y="4024"/>
                  </a:cubicBezTo>
                  <a:cubicBezTo>
                    <a:pt x="6740" y="4051"/>
                    <a:pt x="6751" y="4074"/>
                    <a:pt x="6763" y="4103"/>
                  </a:cubicBezTo>
                  <a:cubicBezTo>
                    <a:pt x="6763" y="4126"/>
                    <a:pt x="6763" y="4142"/>
                    <a:pt x="6769" y="4166"/>
                  </a:cubicBezTo>
                  <a:cubicBezTo>
                    <a:pt x="6763" y="4182"/>
                    <a:pt x="6757" y="4200"/>
                    <a:pt x="6757" y="4216"/>
                  </a:cubicBezTo>
                  <a:cubicBezTo>
                    <a:pt x="6746" y="4239"/>
                    <a:pt x="6740" y="4256"/>
                    <a:pt x="6729" y="4273"/>
                  </a:cubicBezTo>
                  <a:cubicBezTo>
                    <a:pt x="6712" y="4290"/>
                    <a:pt x="6695" y="4313"/>
                    <a:pt x="6677" y="4331"/>
                  </a:cubicBezTo>
                  <a:cubicBezTo>
                    <a:pt x="6649" y="4352"/>
                    <a:pt x="6615" y="4376"/>
                    <a:pt x="6575" y="4399"/>
                  </a:cubicBezTo>
                  <a:cubicBezTo>
                    <a:pt x="6536" y="4421"/>
                    <a:pt x="6484" y="4438"/>
                    <a:pt x="6428" y="4455"/>
                  </a:cubicBezTo>
                  <a:cubicBezTo>
                    <a:pt x="6365" y="4467"/>
                    <a:pt x="6302" y="4472"/>
                    <a:pt x="6234" y="4472"/>
                  </a:cubicBezTo>
                  <a:lnTo>
                    <a:pt x="6195" y="4472"/>
                  </a:lnTo>
                  <a:cubicBezTo>
                    <a:pt x="6058" y="4460"/>
                    <a:pt x="5916" y="4433"/>
                    <a:pt x="5746" y="4376"/>
                  </a:cubicBezTo>
                  <a:cubicBezTo>
                    <a:pt x="5615" y="4331"/>
                    <a:pt x="5484" y="4273"/>
                    <a:pt x="5376" y="4228"/>
                  </a:cubicBezTo>
                  <a:cubicBezTo>
                    <a:pt x="5359" y="4222"/>
                    <a:pt x="5348" y="4216"/>
                    <a:pt x="5331" y="4216"/>
                  </a:cubicBezTo>
                  <a:cubicBezTo>
                    <a:pt x="5314" y="4216"/>
                    <a:pt x="5297" y="4222"/>
                    <a:pt x="5280" y="4234"/>
                  </a:cubicBezTo>
                  <a:cubicBezTo>
                    <a:pt x="5251" y="4256"/>
                    <a:pt x="5229" y="4307"/>
                    <a:pt x="5246" y="4342"/>
                  </a:cubicBezTo>
                  <a:cubicBezTo>
                    <a:pt x="5280" y="4410"/>
                    <a:pt x="5303" y="4467"/>
                    <a:pt x="5314" y="4528"/>
                  </a:cubicBezTo>
                  <a:cubicBezTo>
                    <a:pt x="5319" y="4562"/>
                    <a:pt x="5325" y="4591"/>
                    <a:pt x="5325" y="4625"/>
                  </a:cubicBezTo>
                  <a:cubicBezTo>
                    <a:pt x="5319" y="4643"/>
                    <a:pt x="5319" y="4665"/>
                    <a:pt x="5314" y="4682"/>
                  </a:cubicBezTo>
                  <a:cubicBezTo>
                    <a:pt x="5308" y="4693"/>
                    <a:pt x="5303" y="4706"/>
                    <a:pt x="5297" y="4717"/>
                  </a:cubicBezTo>
                  <a:cubicBezTo>
                    <a:pt x="5285" y="4727"/>
                    <a:pt x="5280" y="4740"/>
                    <a:pt x="5274" y="4745"/>
                  </a:cubicBezTo>
                  <a:cubicBezTo>
                    <a:pt x="5256" y="4756"/>
                    <a:pt x="5246" y="4767"/>
                    <a:pt x="5235" y="4774"/>
                  </a:cubicBezTo>
                  <a:cubicBezTo>
                    <a:pt x="5211" y="4785"/>
                    <a:pt x="5188" y="4790"/>
                    <a:pt x="5161" y="4796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1"/>
                    <a:pt x="4791" y="4779"/>
                    <a:pt x="4695" y="4751"/>
                  </a:cubicBezTo>
                  <a:cubicBezTo>
                    <a:pt x="4581" y="4711"/>
                    <a:pt x="4472" y="4659"/>
                    <a:pt x="4377" y="4597"/>
                  </a:cubicBezTo>
                  <a:cubicBezTo>
                    <a:pt x="4302" y="4546"/>
                    <a:pt x="4251" y="4501"/>
                    <a:pt x="4200" y="4449"/>
                  </a:cubicBezTo>
                  <a:cubicBezTo>
                    <a:pt x="4160" y="4404"/>
                    <a:pt x="4131" y="4358"/>
                    <a:pt x="4104" y="4307"/>
                  </a:cubicBezTo>
                  <a:cubicBezTo>
                    <a:pt x="4092" y="4290"/>
                    <a:pt x="4070" y="4273"/>
                    <a:pt x="4052" y="4268"/>
                  </a:cubicBezTo>
                  <a:cubicBezTo>
                    <a:pt x="4036" y="4256"/>
                    <a:pt x="4013" y="4250"/>
                    <a:pt x="3990" y="4250"/>
                  </a:cubicBezTo>
                  <a:cubicBezTo>
                    <a:pt x="3979" y="4250"/>
                    <a:pt x="3961" y="4256"/>
                    <a:pt x="3950" y="4262"/>
                  </a:cubicBezTo>
                  <a:cubicBezTo>
                    <a:pt x="3876" y="4284"/>
                    <a:pt x="3842" y="4365"/>
                    <a:pt x="3865" y="4433"/>
                  </a:cubicBezTo>
                  <a:cubicBezTo>
                    <a:pt x="3934" y="4614"/>
                    <a:pt x="4081" y="4740"/>
                    <a:pt x="4189" y="4813"/>
                  </a:cubicBezTo>
                  <a:cubicBezTo>
                    <a:pt x="4240" y="4847"/>
                    <a:pt x="4285" y="4876"/>
                    <a:pt x="4336" y="4903"/>
                  </a:cubicBezTo>
                  <a:lnTo>
                    <a:pt x="4343" y="4903"/>
                  </a:lnTo>
                  <a:cubicBezTo>
                    <a:pt x="4377" y="4961"/>
                    <a:pt x="4411" y="5012"/>
                    <a:pt x="4445" y="5068"/>
                  </a:cubicBezTo>
                  <a:cubicBezTo>
                    <a:pt x="4513" y="5176"/>
                    <a:pt x="4581" y="5291"/>
                    <a:pt x="4643" y="5404"/>
                  </a:cubicBezTo>
                  <a:cubicBezTo>
                    <a:pt x="4666" y="5449"/>
                    <a:pt x="4689" y="5501"/>
                    <a:pt x="4711" y="5551"/>
                  </a:cubicBezTo>
                  <a:lnTo>
                    <a:pt x="4621" y="5598"/>
                  </a:lnTo>
                  <a:lnTo>
                    <a:pt x="4553" y="5637"/>
                  </a:lnTo>
                  <a:cubicBezTo>
                    <a:pt x="4377" y="5728"/>
                    <a:pt x="4223" y="5784"/>
                    <a:pt x="4075" y="5818"/>
                  </a:cubicBezTo>
                  <a:cubicBezTo>
                    <a:pt x="3973" y="5842"/>
                    <a:pt x="3876" y="5853"/>
                    <a:pt x="3774" y="5853"/>
                  </a:cubicBezTo>
                  <a:lnTo>
                    <a:pt x="3769" y="5847"/>
                  </a:lnTo>
                  <a:lnTo>
                    <a:pt x="3763" y="5847"/>
                  </a:lnTo>
                  <a:lnTo>
                    <a:pt x="3751" y="5808"/>
                  </a:lnTo>
                  <a:lnTo>
                    <a:pt x="3745" y="5779"/>
                  </a:lnTo>
                  <a:cubicBezTo>
                    <a:pt x="3706" y="5632"/>
                    <a:pt x="3654" y="5490"/>
                    <a:pt x="3609" y="5353"/>
                  </a:cubicBezTo>
                  <a:cubicBezTo>
                    <a:pt x="3559" y="5223"/>
                    <a:pt x="3501" y="5092"/>
                    <a:pt x="3444" y="4966"/>
                  </a:cubicBezTo>
                  <a:cubicBezTo>
                    <a:pt x="3444" y="4961"/>
                    <a:pt x="3444" y="4955"/>
                    <a:pt x="3439" y="4955"/>
                  </a:cubicBezTo>
                  <a:lnTo>
                    <a:pt x="3439" y="4944"/>
                  </a:lnTo>
                  <a:cubicBezTo>
                    <a:pt x="3415" y="4819"/>
                    <a:pt x="3388" y="4693"/>
                    <a:pt x="3347" y="4575"/>
                  </a:cubicBezTo>
                  <a:cubicBezTo>
                    <a:pt x="3331" y="4535"/>
                    <a:pt x="3297" y="4512"/>
                    <a:pt x="3257" y="4512"/>
                  </a:cubicBezTo>
                  <a:cubicBezTo>
                    <a:pt x="3245" y="4512"/>
                    <a:pt x="3234" y="4512"/>
                    <a:pt x="3223" y="4517"/>
                  </a:cubicBezTo>
                  <a:cubicBezTo>
                    <a:pt x="3200" y="4523"/>
                    <a:pt x="3184" y="4541"/>
                    <a:pt x="3171" y="4562"/>
                  </a:cubicBezTo>
                  <a:cubicBezTo>
                    <a:pt x="3160" y="4586"/>
                    <a:pt x="3160" y="4609"/>
                    <a:pt x="3166" y="4637"/>
                  </a:cubicBezTo>
                  <a:cubicBezTo>
                    <a:pt x="3177" y="4672"/>
                    <a:pt x="3184" y="4699"/>
                    <a:pt x="3189" y="4745"/>
                  </a:cubicBezTo>
                  <a:lnTo>
                    <a:pt x="3194" y="4756"/>
                  </a:lnTo>
                  <a:cubicBezTo>
                    <a:pt x="3245" y="5006"/>
                    <a:pt x="3268" y="5217"/>
                    <a:pt x="3257" y="5409"/>
                  </a:cubicBezTo>
                  <a:cubicBezTo>
                    <a:pt x="3252" y="5517"/>
                    <a:pt x="3234" y="5614"/>
                    <a:pt x="3211" y="5694"/>
                  </a:cubicBezTo>
                  <a:cubicBezTo>
                    <a:pt x="3194" y="5745"/>
                    <a:pt x="3171" y="5784"/>
                    <a:pt x="3149" y="5824"/>
                  </a:cubicBezTo>
                  <a:cubicBezTo>
                    <a:pt x="3126" y="5853"/>
                    <a:pt x="3103" y="5881"/>
                    <a:pt x="3074" y="5910"/>
                  </a:cubicBezTo>
                  <a:cubicBezTo>
                    <a:pt x="3058" y="5926"/>
                    <a:pt x="3035" y="5938"/>
                    <a:pt x="3013" y="5955"/>
                  </a:cubicBezTo>
                  <a:cubicBezTo>
                    <a:pt x="3001" y="5960"/>
                    <a:pt x="2990" y="5960"/>
                    <a:pt x="2979" y="5967"/>
                  </a:cubicBezTo>
                  <a:lnTo>
                    <a:pt x="2950" y="5967"/>
                  </a:lnTo>
                  <a:cubicBezTo>
                    <a:pt x="2945" y="5967"/>
                    <a:pt x="2933" y="5967"/>
                    <a:pt x="2922" y="5960"/>
                  </a:cubicBezTo>
                  <a:cubicBezTo>
                    <a:pt x="2911" y="5955"/>
                    <a:pt x="2899" y="5949"/>
                    <a:pt x="2888" y="5944"/>
                  </a:cubicBezTo>
                  <a:cubicBezTo>
                    <a:pt x="2870" y="5933"/>
                    <a:pt x="2854" y="5921"/>
                    <a:pt x="2843" y="5904"/>
                  </a:cubicBezTo>
                  <a:cubicBezTo>
                    <a:pt x="2819" y="5876"/>
                    <a:pt x="2796" y="5842"/>
                    <a:pt x="2774" y="5808"/>
                  </a:cubicBezTo>
                  <a:cubicBezTo>
                    <a:pt x="2757" y="5773"/>
                    <a:pt x="2746" y="5739"/>
                    <a:pt x="2733" y="5705"/>
                  </a:cubicBezTo>
                  <a:cubicBezTo>
                    <a:pt x="2717" y="5653"/>
                    <a:pt x="2665" y="5619"/>
                    <a:pt x="2604" y="5619"/>
                  </a:cubicBezTo>
                  <a:cubicBezTo>
                    <a:pt x="2552" y="5626"/>
                    <a:pt x="2507" y="5666"/>
                    <a:pt x="2489" y="5722"/>
                  </a:cubicBezTo>
                  <a:cubicBezTo>
                    <a:pt x="2455" y="5870"/>
                    <a:pt x="2427" y="5989"/>
                    <a:pt x="2393" y="6097"/>
                  </a:cubicBezTo>
                  <a:cubicBezTo>
                    <a:pt x="2337" y="6251"/>
                    <a:pt x="2285" y="6369"/>
                    <a:pt x="2222" y="6466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4" y="6592"/>
                    <a:pt x="2093" y="6608"/>
                    <a:pt x="2075" y="6620"/>
                  </a:cubicBezTo>
                  <a:cubicBezTo>
                    <a:pt x="2058" y="6626"/>
                    <a:pt x="2046" y="6631"/>
                    <a:pt x="2030" y="6637"/>
                  </a:cubicBezTo>
                  <a:lnTo>
                    <a:pt x="1990" y="6637"/>
                  </a:lnTo>
                  <a:cubicBezTo>
                    <a:pt x="1973" y="6637"/>
                    <a:pt x="1962" y="6637"/>
                    <a:pt x="1944" y="6631"/>
                  </a:cubicBezTo>
                  <a:cubicBezTo>
                    <a:pt x="1933" y="6626"/>
                    <a:pt x="1928" y="6626"/>
                    <a:pt x="1915" y="6620"/>
                  </a:cubicBezTo>
                  <a:cubicBezTo>
                    <a:pt x="1904" y="6608"/>
                    <a:pt x="1899" y="6603"/>
                    <a:pt x="1888" y="6597"/>
                  </a:cubicBezTo>
                  <a:cubicBezTo>
                    <a:pt x="1876" y="6581"/>
                    <a:pt x="1865" y="6563"/>
                    <a:pt x="1859" y="6547"/>
                  </a:cubicBezTo>
                  <a:cubicBezTo>
                    <a:pt x="1842" y="6513"/>
                    <a:pt x="1825" y="6472"/>
                    <a:pt x="1813" y="6427"/>
                  </a:cubicBezTo>
                  <a:cubicBezTo>
                    <a:pt x="1802" y="6364"/>
                    <a:pt x="1797" y="6301"/>
                    <a:pt x="1791" y="6233"/>
                  </a:cubicBezTo>
                  <a:lnTo>
                    <a:pt x="1786" y="6188"/>
                  </a:lnTo>
                  <a:lnTo>
                    <a:pt x="1779" y="6138"/>
                  </a:lnTo>
                  <a:cubicBezTo>
                    <a:pt x="1773" y="6114"/>
                    <a:pt x="1773" y="6097"/>
                    <a:pt x="1768" y="6075"/>
                  </a:cubicBezTo>
                  <a:cubicBezTo>
                    <a:pt x="1768" y="6041"/>
                    <a:pt x="1762" y="6007"/>
                    <a:pt x="1757" y="5978"/>
                  </a:cubicBezTo>
                  <a:cubicBezTo>
                    <a:pt x="1752" y="5938"/>
                    <a:pt x="1734" y="5910"/>
                    <a:pt x="1705" y="5899"/>
                  </a:cubicBezTo>
                  <a:cubicBezTo>
                    <a:pt x="1694" y="5892"/>
                    <a:pt x="1677" y="5887"/>
                    <a:pt x="1666" y="5887"/>
                  </a:cubicBezTo>
                  <a:cubicBezTo>
                    <a:pt x="1632" y="5887"/>
                    <a:pt x="1608" y="5904"/>
                    <a:pt x="1592" y="5921"/>
                  </a:cubicBezTo>
                  <a:cubicBezTo>
                    <a:pt x="1540" y="5989"/>
                    <a:pt x="1490" y="6057"/>
                    <a:pt x="1438" y="6131"/>
                  </a:cubicBezTo>
                  <a:cubicBezTo>
                    <a:pt x="1411" y="6172"/>
                    <a:pt x="1382" y="6211"/>
                    <a:pt x="1353" y="6256"/>
                  </a:cubicBezTo>
                  <a:cubicBezTo>
                    <a:pt x="1267" y="6369"/>
                    <a:pt x="1143" y="6534"/>
                    <a:pt x="989" y="6671"/>
                  </a:cubicBezTo>
                  <a:cubicBezTo>
                    <a:pt x="921" y="6734"/>
                    <a:pt x="858" y="6779"/>
                    <a:pt x="797" y="6813"/>
                  </a:cubicBezTo>
                  <a:cubicBezTo>
                    <a:pt x="768" y="6830"/>
                    <a:pt x="734" y="6841"/>
                    <a:pt x="700" y="6847"/>
                  </a:cubicBezTo>
                  <a:cubicBezTo>
                    <a:pt x="677" y="6854"/>
                    <a:pt x="661" y="6854"/>
                    <a:pt x="632" y="6854"/>
                  </a:cubicBezTo>
                  <a:cubicBezTo>
                    <a:pt x="614" y="6854"/>
                    <a:pt x="598" y="6847"/>
                    <a:pt x="580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06" y="6802"/>
                    <a:pt x="490" y="6791"/>
                    <a:pt x="472" y="6773"/>
                  </a:cubicBezTo>
                  <a:cubicBezTo>
                    <a:pt x="461" y="6757"/>
                    <a:pt x="449" y="6744"/>
                    <a:pt x="444" y="6728"/>
                  </a:cubicBezTo>
                  <a:cubicBezTo>
                    <a:pt x="433" y="6710"/>
                    <a:pt x="427" y="6694"/>
                    <a:pt x="422" y="6676"/>
                  </a:cubicBezTo>
                  <a:cubicBezTo>
                    <a:pt x="415" y="6649"/>
                    <a:pt x="415" y="6620"/>
                    <a:pt x="415" y="6592"/>
                  </a:cubicBezTo>
                  <a:cubicBezTo>
                    <a:pt x="422" y="6547"/>
                    <a:pt x="433" y="6500"/>
                    <a:pt x="449" y="6450"/>
                  </a:cubicBezTo>
                  <a:cubicBezTo>
                    <a:pt x="483" y="6348"/>
                    <a:pt x="535" y="6245"/>
                    <a:pt x="614" y="6125"/>
                  </a:cubicBezTo>
                  <a:cubicBezTo>
                    <a:pt x="626" y="6103"/>
                    <a:pt x="643" y="6080"/>
                    <a:pt x="661" y="6063"/>
                  </a:cubicBezTo>
                  <a:lnTo>
                    <a:pt x="666" y="6046"/>
                  </a:lnTo>
                  <a:cubicBezTo>
                    <a:pt x="682" y="6028"/>
                    <a:pt x="695" y="6007"/>
                    <a:pt x="711" y="5989"/>
                  </a:cubicBezTo>
                  <a:lnTo>
                    <a:pt x="734" y="5960"/>
                  </a:lnTo>
                  <a:cubicBezTo>
                    <a:pt x="774" y="5915"/>
                    <a:pt x="808" y="5870"/>
                    <a:pt x="847" y="5824"/>
                  </a:cubicBezTo>
                  <a:cubicBezTo>
                    <a:pt x="871" y="5797"/>
                    <a:pt x="876" y="5768"/>
                    <a:pt x="865" y="5734"/>
                  </a:cubicBezTo>
                  <a:cubicBezTo>
                    <a:pt x="847" y="5700"/>
                    <a:pt x="813" y="5677"/>
                    <a:pt x="774" y="5677"/>
                  </a:cubicBezTo>
                  <a:cubicBezTo>
                    <a:pt x="729" y="5682"/>
                    <a:pt x="688" y="5682"/>
                    <a:pt x="643" y="5688"/>
                  </a:cubicBezTo>
                  <a:cubicBezTo>
                    <a:pt x="575" y="5694"/>
                    <a:pt x="496" y="5705"/>
                    <a:pt x="422" y="5705"/>
                  </a:cubicBezTo>
                  <a:lnTo>
                    <a:pt x="393" y="5705"/>
                  </a:lnTo>
                  <a:cubicBezTo>
                    <a:pt x="347" y="5700"/>
                    <a:pt x="307" y="5694"/>
                    <a:pt x="273" y="5688"/>
                  </a:cubicBezTo>
                  <a:cubicBezTo>
                    <a:pt x="268" y="5682"/>
                    <a:pt x="257" y="5677"/>
                    <a:pt x="245" y="5671"/>
                  </a:cubicBezTo>
                  <a:lnTo>
                    <a:pt x="239" y="5660"/>
                  </a:lnTo>
                  <a:lnTo>
                    <a:pt x="234" y="5648"/>
                  </a:lnTo>
                  <a:lnTo>
                    <a:pt x="234" y="5619"/>
                  </a:lnTo>
                  <a:cubicBezTo>
                    <a:pt x="234" y="5592"/>
                    <a:pt x="245" y="5563"/>
                    <a:pt x="251" y="5529"/>
                  </a:cubicBezTo>
                  <a:cubicBezTo>
                    <a:pt x="268" y="5483"/>
                    <a:pt x="286" y="5443"/>
                    <a:pt x="313" y="5409"/>
                  </a:cubicBezTo>
                  <a:cubicBezTo>
                    <a:pt x="347" y="5359"/>
                    <a:pt x="388" y="5313"/>
                    <a:pt x="438" y="5262"/>
                  </a:cubicBezTo>
                  <a:cubicBezTo>
                    <a:pt x="512" y="5199"/>
                    <a:pt x="603" y="5137"/>
                    <a:pt x="695" y="5086"/>
                  </a:cubicBezTo>
                  <a:cubicBezTo>
                    <a:pt x="740" y="5068"/>
                    <a:pt x="779" y="5052"/>
                    <a:pt x="824" y="5034"/>
                  </a:cubicBezTo>
                  <a:cubicBezTo>
                    <a:pt x="876" y="5012"/>
                    <a:pt x="921" y="5000"/>
                    <a:pt x="967" y="4984"/>
                  </a:cubicBezTo>
                  <a:cubicBezTo>
                    <a:pt x="995" y="4978"/>
                    <a:pt x="1023" y="4978"/>
                    <a:pt x="1052" y="4972"/>
                  </a:cubicBezTo>
                  <a:cubicBezTo>
                    <a:pt x="1104" y="4972"/>
                    <a:pt x="1149" y="4932"/>
                    <a:pt x="1154" y="4887"/>
                  </a:cubicBezTo>
                  <a:cubicBezTo>
                    <a:pt x="1165" y="4824"/>
                    <a:pt x="1126" y="4762"/>
                    <a:pt x="1070" y="4751"/>
                  </a:cubicBezTo>
                  <a:cubicBezTo>
                    <a:pt x="1029" y="4745"/>
                    <a:pt x="989" y="4733"/>
                    <a:pt x="955" y="4722"/>
                  </a:cubicBezTo>
                  <a:cubicBezTo>
                    <a:pt x="905" y="4706"/>
                    <a:pt x="865" y="4688"/>
                    <a:pt x="824" y="4659"/>
                  </a:cubicBezTo>
                  <a:cubicBezTo>
                    <a:pt x="808" y="4654"/>
                    <a:pt x="797" y="4643"/>
                    <a:pt x="785" y="4625"/>
                  </a:cubicBezTo>
                  <a:cubicBezTo>
                    <a:pt x="774" y="4620"/>
                    <a:pt x="768" y="4609"/>
                    <a:pt x="763" y="4603"/>
                  </a:cubicBezTo>
                  <a:cubicBezTo>
                    <a:pt x="763" y="4597"/>
                    <a:pt x="756" y="4591"/>
                    <a:pt x="756" y="4580"/>
                  </a:cubicBezTo>
                  <a:lnTo>
                    <a:pt x="756" y="4562"/>
                  </a:lnTo>
                  <a:cubicBezTo>
                    <a:pt x="756" y="4557"/>
                    <a:pt x="756" y="4546"/>
                    <a:pt x="763" y="4535"/>
                  </a:cubicBezTo>
                  <a:cubicBezTo>
                    <a:pt x="768" y="4523"/>
                    <a:pt x="774" y="4507"/>
                    <a:pt x="785" y="4489"/>
                  </a:cubicBezTo>
                  <a:cubicBezTo>
                    <a:pt x="802" y="4467"/>
                    <a:pt x="824" y="4438"/>
                    <a:pt x="847" y="4421"/>
                  </a:cubicBezTo>
                  <a:cubicBezTo>
                    <a:pt x="876" y="4392"/>
                    <a:pt x="905" y="4376"/>
                    <a:pt x="939" y="4358"/>
                  </a:cubicBezTo>
                  <a:cubicBezTo>
                    <a:pt x="984" y="4336"/>
                    <a:pt x="1029" y="4318"/>
                    <a:pt x="1092" y="4307"/>
                  </a:cubicBezTo>
                  <a:cubicBezTo>
                    <a:pt x="1165" y="4290"/>
                    <a:pt x="1251" y="4284"/>
                    <a:pt x="1342" y="4284"/>
                  </a:cubicBezTo>
                  <a:lnTo>
                    <a:pt x="1427" y="4284"/>
                  </a:lnTo>
                  <a:cubicBezTo>
                    <a:pt x="1574" y="4297"/>
                    <a:pt x="1734" y="4318"/>
                    <a:pt x="1888" y="4352"/>
                  </a:cubicBezTo>
                  <a:cubicBezTo>
                    <a:pt x="1893" y="4358"/>
                    <a:pt x="1899" y="4358"/>
                    <a:pt x="1904" y="4358"/>
                  </a:cubicBezTo>
                  <a:cubicBezTo>
                    <a:pt x="1933" y="4358"/>
                    <a:pt x="1967" y="4336"/>
                    <a:pt x="1978" y="4307"/>
                  </a:cubicBezTo>
                  <a:cubicBezTo>
                    <a:pt x="1996" y="4279"/>
                    <a:pt x="1990" y="4234"/>
                    <a:pt x="1956" y="4211"/>
                  </a:cubicBezTo>
                  <a:cubicBezTo>
                    <a:pt x="1870" y="4148"/>
                    <a:pt x="1808" y="4092"/>
                    <a:pt x="1752" y="4035"/>
                  </a:cubicBezTo>
                  <a:cubicBezTo>
                    <a:pt x="1717" y="4001"/>
                    <a:pt x="1700" y="3966"/>
                    <a:pt x="1683" y="3938"/>
                  </a:cubicBezTo>
                  <a:cubicBezTo>
                    <a:pt x="1677" y="3927"/>
                    <a:pt x="1671" y="3909"/>
                    <a:pt x="1666" y="3893"/>
                  </a:cubicBezTo>
                  <a:lnTo>
                    <a:pt x="1666" y="3875"/>
                  </a:lnTo>
                  <a:lnTo>
                    <a:pt x="1666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0"/>
                    <a:pt x="1683" y="3825"/>
                    <a:pt x="1689" y="3825"/>
                  </a:cubicBezTo>
                  <a:cubicBezTo>
                    <a:pt x="1705" y="3812"/>
                    <a:pt x="1717" y="3801"/>
                    <a:pt x="1734" y="3796"/>
                  </a:cubicBezTo>
                  <a:cubicBezTo>
                    <a:pt x="1762" y="3778"/>
                    <a:pt x="1797" y="3767"/>
                    <a:pt x="1836" y="3756"/>
                  </a:cubicBezTo>
                  <a:cubicBezTo>
                    <a:pt x="1904" y="3744"/>
                    <a:pt x="1973" y="3739"/>
                    <a:pt x="2046" y="3739"/>
                  </a:cubicBezTo>
                  <a:lnTo>
                    <a:pt x="2127" y="3739"/>
                  </a:lnTo>
                  <a:cubicBezTo>
                    <a:pt x="2256" y="3751"/>
                    <a:pt x="2387" y="3773"/>
                    <a:pt x="2513" y="3812"/>
                  </a:cubicBezTo>
                  <a:cubicBezTo>
                    <a:pt x="2609" y="3846"/>
                    <a:pt x="2688" y="3887"/>
                    <a:pt x="2762" y="3932"/>
                  </a:cubicBezTo>
                  <a:cubicBezTo>
                    <a:pt x="2796" y="3956"/>
                    <a:pt x="2825" y="3983"/>
                    <a:pt x="2854" y="4006"/>
                  </a:cubicBezTo>
                  <a:cubicBezTo>
                    <a:pt x="2864" y="4017"/>
                    <a:pt x="2882" y="4024"/>
                    <a:pt x="2899" y="4024"/>
                  </a:cubicBezTo>
                  <a:cubicBezTo>
                    <a:pt x="2922" y="4024"/>
                    <a:pt x="2945" y="4017"/>
                    <a:pt x="2956" y="4001"/>
                  </a:cubicBezTo>
                  <a:cubicBezTo>
                    <a:pt x="2984" y="3972"/>
                    <a:pt x="2979" y="3927"/>
                    <a:pt x="2950" y="3898"/>
                  </a:cubicBezTo>
                  <a:cubicBezTo>
                    <a:pt x="2843" y="3796"/>
                    <a:pt x="2688" y="3717"/>
                    <a:pt x="2495" y="3654"/>
                  </a:cubicBezTo>
                  <a:cubicBezTo>
                    <a:pt x="2455" y="3642"/>
                    <a:pt x="2416" y="3636"/>
                    <a:pt x="2376" y="3626"/>
                  </a:cubicBezTo>
                  <a:lnTo>
                    <a:pt x="2371" y="3626"/>
                  </a:lnTo>
                  <a:cubicBezTo>
                    <a:pt x="2358" y="3597"/>
                    <a:pt x="2342" y="3586"/>
                    <a:pt x="2319" y="3581"/>
                  </a:cubicBezTo>
                  <a:cubicBezTo>
                    <a:pt x="2245" y="3574"/>
                    <a:pt x="2177" y="3563"/>
                    <a:pt x="2103" y="3534"/>
                  </a:cubicBezTo>
                  <a:cubicBezTo>
                    <a:pt x="2001" y="3500"/>
                    <a:pt x="1904" y="3455"/>
                    <a:pt x="1808" y="3392"/>
                  </a:cubicBezTo>
                  <a:cubicBezTo>
                    <a:pt x="1728" y="3335"/>
                    <a:pt x="1660" y="3279"/>
                    <a:pt x="1597" y="3216"/>
                  </a:cubicBezTo>
                  <a:cubicBezTo>
                    <a:pt x="1563" y="3177"/>
                    <a:pt x="1535" y="3137"/>
                    <a:pt x="1518" y="3103"/>
                  </a:cubicBezTo>
                  <a:cubicBezTo>
                    <a:pt x="1506" y="3086"/>
                    <a:pt x="1501" y="3062"/>
                    <a:pt x="1495" y="3046"/>
                  </a:cubicBezTo>
                  <a:lnTo>
                    <a:pt x="1495" y="3017"/>
                  </a:lnTo>
                  <a:lnTo>
                    <a:pt x="1495" y="3006"/>
                  </a:lnTo>
                  <a:lnTo>
                    <a:pt x="1501" y="2994"/>
                  </a:lnTo>
                  <a:cubicBezTo>
                    <a:pt x="1506" y="2989"/>
                    <a:pt x="1506" y="2983"/>
                    <a:pt x="1513" y="2983"/>
                  </a:cubicBezTo>
                  <a:cubicBezTo>
                    <a:pt x="1524" y="2978"/>
                    <a:pt x="1529" y="2972"/>
                    <a:pt x="1540" y="2967"/>
                  </a:cubicBezTo>
                  <a:cubicBezTo>
                    <a:pt x="1563" y="2955"/>
                    <a:pt x="1587" y="2949"/>
                    <a:pt x="1608" y="2938"/>
                  </a:cubicBezTo>
                  <a:cubicBezTo>
                    <a:pt x="1660" y="2933"/>
                    <a:pt x="1711" y="2926"/>
                    <a:pt x="1773" y="2926"/>
                  </a:cubicBezTo>
                  <a:lnTo>
                    <a:pt x="1842" y="2926"/>
                  </a:lnTo>
                  <a:cubicBezTo>
                    <a:pt x="1870" y="2933"/>
                    <a:pt x="1893" y="2933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3"/>
                    <a:pt x="1967" y="2933"/>
                  </a:cubicBezTo>
                  <a:cubicBezTo>
                    <a:pt x="1990" y="2926"/>
                    <a:pt x="2007" y="2910"/>
                    <a:pt x="2018" y="2886"/>
                  </a:cubicBezTo>
                  <a:cubicBezTo>
                    <a:pt x="2035" y="2847"/>
                    <a:pt x="2024" y="2802"/>
                    <a:pt x="1996" y="2779"/>
                  </a:cubicBezTo>
                  <a:cubicBezTo>
                    <a:pt x="1893" y="2700"/>
                    <a:pt x="1773" y="2637"/>
                    <a:pt x="1660" y="2580"/>
                  </a:cubicBezTo>
                  <a:lnTo>
                    <a:pt x="1608" y="2551"/>
                  </a:lnTo>
                  <a:cubicBezTo>
                    <a:pt x="1506" y="2500"/>
                    <a:pt x="1393" y="2449"/>
                    <a:pt x="1296" y="2380"/>
                  </a:cubicBezTo>
                  <a:cubicBezTo>
                    <a:pt x="1222" y="2335"/>
                    <a:pt x="1165" y="2290"/>
                    <a:pt x="1120" y="2239"/>
                  </a:cubicBezTo>
                  <a:cubicBezTo>
                    <a:pt x="1092" y="2210"/>
                    <a:pt x="1070" y="2176"/>
                    <a:pt x="1052" y="2142"/>
                  </a:cubicBezTo>
                  <a:cubicBezTo>
                    <a:pt x="1036" y="2108"/>
                    <a:pt x="1023" y="2068"/>
                    <a:pt x="1012" y="2034"/>
                  </a:cubicBezTo>
                  <a:cubicBezTo>
                    <a:pt x="1007" y="2000"/>
                    <a:pt x="1007" y="1971"/>
                    <a:pt x="1007" y="1944"/>
                  </a:cubicBezTo>
                  <a:cubicBezTo>
                    <a:pt x="1007" y="1926"/>
                    <a:pt x="1012" y="1903"/>
                    <a:pt x="1018" y="1887"/>
                  </a:cubicBezTo>
                  <a:cubicBezTo>
                    <a:pt x="1023" y="1869"/>
                    <a:pt x="1029" y="1858"/>
                    <a:pt x="1036" y="1847"/>
                  </a:cubicBezTo>
                  <a:cubicBezTo>
                    <a:pt x="1047" y="1835"/>
                    <a:pt x="1052" y="1824"/>
                    <a:pt x="1063" y="1813"/>
                  </a:cubicBezTo>
                  <a:cubicBezTo>
                    <a:pt x="1081" y="1801"/>
                    <a:pt x="1097" y="1790"/>
                    <a:pt x="1115" y="1779"/>
                  </a:cubicBezTo>
                  <a:cubicBezTo>
                    <a:pt x="1143" y="1767"/>
                    <a:pt x="1177" y="1756"/>
                    <a:pt x="1212" y="1745"/>
                  </a:cubicBezTo>
                  <a:cubicBezTo>
                    <a:pt x="1262" y="1733"/>
                    <a:pt x="1308" y="1733"/>
                    <a:pt x="1359" y="1733"/>
                  </a:cubicBezTo>
                  <a:lnTo>
                    <a:pt x="1393" y="1733"/>
                  </a:lnTo>
                  <a:cubicBezTo>
                    <a:pt x="1422" y="1733"/>
                    <a:pt x="1450" y="1739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2"/>
                    <a:pt x="1569" y="1693"/>
                  </a:cubicBezTo>
                  <a:cubicBezTo>
                    <a:pt x="1587" y="1659"/>
                    <a:pt x="1581" y="1619"/>
                    <a:pt x="1547" y="1585"/>
                  </a:cubicBezTo>
                  <a:cubicBezTo>
                    <a:pt x="1506" y="1546"/>
                    <a:pt x="1467" y="1506"/>
                    <a:pt x="1422" y="1467"/>
                  </a:cubicBezTo>
                  <a:lnTo>
                    <a:pt x="1353" y="1404"/>
                  </a:lnTo>
                  <a:cubicBezTo>
                    <a:pt x="1274" y="1330"/>
                    <a:pt x="1212" y="1268"/>
                    <a:pt x="1149" y="1205"/>
                  </a:cubicBezTo>
                  <a:cubicBezTo>
                    <a:pt x="1063" y="1108"/>
                    <a:pt x="1002" y="1024"/>
                    <a:pt x="955" y="938"/>
                  </a:cubicBezTo>
                  <a:cubicBezTo>
                    <a:pt x="927" y="887"/>
                    <a:pt x="910" y="830"/>
                    <a:pt x="892" y="778"/>
                  </a:cubicBezTo>
                  <a:cubicBezTo>
                    <a:pt x="887" y="738"/>
                    <a:pt x="887" y="699"/>
                    <a:pt x="887" y="659"/>
                  </a:cubicBezTo>
                  <a:cubicBezTo>
                    <a:pt x="887" y="625"/>
                    <a:pt x="899" y="586"/>
                    <a:pt x="910" y="552"/>
                  </a:cubicBezTo>
                  <a:cubicBezTo>
                    <a:pt x="921" y="505"/>
                    <a:pt x="944" y="466"/>
                    <a:pt x="967" y="426"/>
                  </a:cubicBezTo>
                  <a:cubicBezTo>
                    <a:pt x="995" y="387"/>
                    <a:pt x="1023" y="353"/>
                    <a:pt x="1057" y="318"/>
                  </a:cubicBezTo>
                  <a:cubicBezTo>
                    <a:pt x="1086" y="295"/>
                    <a:pt x="1109" y="279"/>
                    <a:pt x="1138" y="261"/>
                  </a:cubicBezTo>
                  <a:cubicBezTo>
                    <a:pt x="1165" y="250"/>
                    <a:pt x="1194" y="239"/>
                    <a:pt x="1222" y="227"/>
                  </a:cubicBezTo>
                  <a:cubicBezTo>
                    <a:pt x="1257" y="227"/>
                    <a:pt x="1285" y="222"/>
                    <a:pt x="1319" y="222"/>
                  </a:cubicBezTo>
                  <a:cubicBezTo>
                    <a:pt x="1364" y="227"/>
                    <a:pt x="1404" y="233"/>
                    <a:pt x="1450" y="250"/>
                  </a:cubicBezTo>
                  <a:cubicBezTo>
                    <a:pt x="1513" y="273"/>
                    <a:pt x="1581" y="301"/>
                    <a:pt x="1649" y="347"/>
                  </a:cubicBezTo>
                  <a:cubicBezTo>
                    <a:pt x="1734" y="403"/>
                    <a:pt x="1820" y="478"/>
                    <a:pt x="1899" y="568"/>
                  </a:cubicBezTo>
                  <a:cubicBezTo>
                    <a:pt x="1978" y="654"/>
                    <a:pt x="2041" y="744"/>
                    <a:pt x="2086" y="835"/>
                  </a:cubicBezTo>
                  <a:cubicBezTo>
                    <a:pt x="2114" y="880"/>
                    <a:pt x="2132" y="932"/>
                    <a:pt x="2148" y="983"/>
                  </a:cubicBezTo>
                  <a:cubicBezTo>
                    <a:pt x="2161" y="1024"/>
                    <a:pt x="2206" y="1051"/>
                    <a:pt x="2256" y="1051"/>
                  </a:cubicBezTo>
                  <a:cubicBezTo>
                    <a:pt x="2279" y="1051"/>
                    <a:pt x="2308" y="1034"/>
                    <a:pt x="2324" y="1017"/>
                  </a:cubicBezTo>
                  <a:cubicBezTo>
                    <a:pt x="2342" y="995"/>
                    <a:pt x="2348" y="972"/>
                    <a:pt x="2348" y="943"/>
                  </a:cubicBezTo>
                  <a:lnTo>
                    <a:pt x="2348" y="914"/>
                  </a:lnTo>
                  <a:cubicBezTo>
                    <a:pt x="2353" y="846"/>
                    <a:pt x="2371" y="778"/>
                    <a:pt x="2393" y="704"/>
                  </a:cubicBezTo>
                  <a:cubicBezTo>
                    <a:pt x="2427" y="614"/>
                    <a:pt x="2468" y="528"/>
                    <a:pt x="2513" y="455"/>
                  </a:cubicBezTo>
                  <a:cubicBezTo>
                    <a:pt x="2552" y="398"/>
                    <a:pt x="2592" y="353"/>
                    <a:pt x="2631" y="308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0" y="239"/>
                    <a:pt x="2762" y="227"/>
                    <a:pt x="2785" y="222"/>
                  </a:cubicBezTo>
                  <a:cubicBezTo>
                    <a:pt x="2802" y="222"/>
                    <a:pt x="2819" y="216"/>
                    <a:pt x="2836" y="216"/>
                  </a:cubicBezTo>
                  <a:close/>
                  <a:moveTo>
                    <a:pt x="5036" y="6410"/>
                  </a:moveTo>
                  <a:cubicBezTo>
                    <a:pt x="5075" y="6552"/>
                    <a:pt x="5115" y="6699"/>
                    <a:pt x="5143" y="6841"/>
                  </a:cubicBezTo>
                  <a:cubicBezTo>
                    <a:pt x="5177" y="7006"/>
                    <a:pt x="5206" y="7171"/>
                    <a:pt x="5229" y="7336"/>
                  </a:cubicBezTo>
                  <a:cubicBezTo>
                    <a:pt x="5143" y="7370"/>
                    <a:pt x="5064" y="7399"/>
                    <a:pt x="4973" y="7421"/>
                  </a:cubicBezTo>
                  <a:cubicBezTo>
                    <a:pt x="4835" y="7447"/>
                    <a:pt x="4695" y="7456"/>
                    <a:pt x="4554" y="7456"/>
                  </a:cubicBezTo>
                  <a:cubicBezTo>
                    <a:pt x="4480" y="7456"/>
                    <a:pt x="4405" y="7453"/>
                    <a:pt x="4330" y="7450"/>
                  </a:cubicBezTo>
                  <a:cubicBezTo>
                    <a:pt x="4325" y="7450"/>
                    <a:pt x="4320" y="7450"/>
                    <a:pt x="4314" y="7444"/>
                  </a:cubicBezTo>
                  <a:lnTo>
                    <a:pt x="4314" y="7450"/>
                  </a:lnTo>
                  <a:cubicBezTo>
                    <a:pt x="4314" y="7444"/>
                    <a:pt x="4309" y="7444"/>
                    <a:pt x="4309" y="7444"/>
                  </a:cubicBezTo>
                  <a:lnTo>
                    <a:pt x="4314" y="7444"/>
                  </a:lnTo>
                  <a:cubicBezTo>
                    <a:pt x="4172" y="7439"/>
                    <a:pt x="4036" y="7426"/>
                    <a:pt x="3893" y="7421"/>
                  </a:cubicBezTo>
                  <a:cubicBezTo>
                    <a:pt x="3900" y="7331"/>
                    <a:pt x="3905" y="7240"/>
                    <a:pt x="3905" y="7148"/>
                  </a:cubicBezTo>
                  <a:lnTo>
                    <a:pt x="3905" y="7017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75" y="6933"/>
                    <a:pt x="4399" y="6870"/>
                    <a:pt x="4519" y="6807"/>
                  </a:cubicBezTo>
                  <a:cubicBezTo>
                    <a:pt x="4632" y="6744"/>
                    <a:pt x="4740" y="6665"/>
                    <a:pt x="4842" y="6586"/>
                  </a:cubicBezTo>
                  <a:cubicBezTo>
                    <a:pt x="4910" y="6529"/>
                    <a:pt x="4973" y="6472"/>
                    <a:pt x="5036" y="6410"/>
                  </a:cubicBezTo>
                  <a:close/>
                  <a:moveTo>
                    <a:pt x="2830" y="1"/>
                  </a:moveTo>
                  <a:cubicBezTo>
                    <a:pt x="2768" y="1"/>
                    <a:pt x="2706" y="12"/>
                    <a:pt x="2649" y="40"/>
                  </a:cubicBezTo>
                  <a:cubicBezTo>
                    <a:pt x="2547" y="85"/>
                    <a:pt x="2461" y="164"/>
                    <a:pt x="2393" y="250"/>
                  </a:cubicBezTo>
                  <a:cubicBezTo>
                    <a:pt x="2319" y="342"/>
                    <a:pt x="2263" y="444"/>
                    <a:pt x="2222" y="552"/>
                  </a:cubicBezTo>
                  <a:cubicBezTo>
                    <a:pt x="2211" y="573"/>
                    <a:pt x="2206" y="597"/>
                    <a:pt x="2195" y="620"/>
                  </a:cubicBezTo>
                  <a:cubicBezTo>
                    <a:pt x="2138" y="534"/>
                    <a:pt x="2064" y="455"/>
                    <a:pt x="1990" y="376"/>
                  </a:cubicBezTo>
                  <a:cubicBezTo>
                    <a:pt x="1910" y="295"/>
                    <a:pt x="1813" y="227"/>
                    <a:pt x="1717" y="164"/>
                  </a:cubicBezTo>
                  <a:cubicBezTo>
                    <a:pt x="1626" y="108"/>
                    <a:pt x="1524" y="69"/>
                    <a:pt x="1422" y="46"/>
                  </a:cubicBezTo>
                  <a:cubicBezTo>
                    <a:pt x="1387" y="40"/>
                    <a:pt x="1351" y="36"/>
                    <a:pt x="1315" y="36"/>
                  </a:cubicBezTo>
                  <a:cubicBezTo>
                    <a:pt x="1247" y="36"/>
                    <a:pt x="1178" y="48"/>
                    <a:pt x="1115" y="74"/>
                  </a:cubicBezTo>
                  <a:cubicBezTo>
                    <a:pt x="1007" y="114"/>
                    <a:pt x="921" y="188"/>
                    <a:pt x="853" y="279"/>
                  </a:cubicBezTo>
                  <a:cubicBezTo>
                    <a:pt x="774" y="381"/>
                    <a:pt x="722" y="505"/>
                    <a:pt x="711" y="636"/>
                  </a:cubicBezTo>
                  <a:cubicBezTo>
                    <a:pt x="706" y="762"/>
                    <a:pt x="734" y="875"/>
                    <a:pt x="790" y="989"/>
                  </a:cubicBezTo>
                  <a:cubicBezTo>
                    <a:pt x="865" y="1137"/>
                    <a:pt x="973" y="1268"/>
                    <a:pt x="1092" y="1386"/>
                  </a:cubicBezTo>
                  <a:cubicBezTo>
                    <a:pt x="1149" y="1444"/>
                    <a:pt x="1206" y="1501"/>
                    <a:pt x="1262" y="1551"/>
                  </a:cubicBezTo>
                  <a:cubicBezTo>
                    <a:pt x="1251" y="1557"/>
                    <a:pt x="1233" y="1557"/>
                    <a:pt x="1222" y="1557"/>
                  </a:cubicBezTo>
                  <a:cubicBezTo>
                    <a:pt x="1131" y="1569"/>
                    <a:pt x="1047" y="1596"/>
                    <a:pt x="973" y="1654"/>
                  </a:cubicBezTo>
                  <a:cubicBezTo>
                    <a:pt x="899" y="1705"/>
                    <a:pt x="847" y="1784"/>
                    <a:pt x="831" y="1869"/>
                  </a:cubicBezTo>
                  <a:cubicBezTo>
                    <a:pt x="819" y="1921"/>
                    <a:pt x="819" y="1978"/>
                    <a:pt x="824" y="2029"/>
                  </a:cubicBezTo>
                  <a:cubicBezTo>
                    <a:pt x="831" y="2086"/>
                    <a:pt x="847" y="2142"/>
                    <a:pt x="871" y="2194"/>
                  </a:cubicBezTo>
                  <a:cubicBezTo>
                    <a:pt x="955" y="2387"/>
                    <a:pt x="1131" y="2506"/>
                    <a:pt x="1308" y="2608"/>
                  </a:cubicBezTo>
                  <a:cubicBezTo>
                    <a:pt x="1404" y="2660"/>
                    <a:pt x="1506" y="2710"/>
                    <a:pt x="1608" y="2762"/>
                  </a:cubicBezTo>
                  <a:cubicBezTo>
                    <a:pt x="1569" y="2768"/>
                    <a:pt x="1529" y="2779"/>
                    <a:pt x="1490" y="2796"/>
                  </a:cubicBezTo>
                  <a:cubicBezTo>
                    <a:pt x="1450" y="2813"/>
                    <a:pt x="1416" y="2836"/>
                    <a:pt x="1387" y="2865"/>
                  </a:cubicBezTo>
                  <a:cubicBezTo>
                    <a:pt x="1336" y="2904"/>
                    <a:pt x="1319" y="2972"/>
                    <a:pt x="1319" y="3035"/>
                  </a:cubicBezTo>
                  <a:cubicBezTo>
                    <a:pt x="1319" y="3103"/>
                    <a:pt x="1353" y="3171"/>
                    <a:pt x="1387" y="3227"/>
                  </a:cubicBezTo>
                  <a:cubicBezTo>
                    <a:pt x="1432" y="3290"/>
                    <a:pt x="1484" y="3347"/>
                    <a:pt x="1540" y="3398"/>
                  </a:cubicBezTo>
                  <a:cubicBezTo>
                    <a:pt x="1608" y="3461"/>
                    <a:pt x="1689" y="3512"/>
                    <a:pt x="1768" y="3563"/>
                  </a:cubicBezTo>
                  <a:cubicBezTo>
                    <a:pt x="1791" y="3574"/>
                    <a:pt x="1813" y="3591"/>
                    <a:pt x="1842" y="3602"/>
                  </a:cubicBezTo>
                  <a:cubicBezTo>
                    <a:pt x="1808" y="3608"/>
                    <a:pt x="1773" y="3615"/>
                    <a:pt x="1745" y="3620"/>
                  </a:cubicBezTo>
                  <a:cubicBezTo>
                    <a:pt x="1683" y="3642"/>
                    <a:pt x="1626" y="3671"/>
                    <a:pt x="1574" y="3717"/>
                  </a:cubicBezTo>
                  <a:cubicBezTo>
                    <a:pt x="1529" y="3756"/>
                    <a:pt x="1506" y="3812"/>
                    <a:pt x="1506" y="3875"/>
                  </a:cubicBezTo>
                  <a:cubicBezTo>
                    <a:pt x="1501" y="3943"/>
                    <a:pt x="1535" y="4012"/>
                    <a:pt x="1569" y="4069"/>
                  </a:cubicBezTo>
                  <a:cubicBezTo>
                    <a:pt x="1581" y="4085"/>
                    <a:pt x="1597" y="4108"/>
                    <a:pt x="1615" y="4126"/>
                  </a:cubicBezTo>
                  <a:cubicBezTo>
                    <a:pt x="1547" y="4119"/>
                    <a:pt x="1479" y="4108"/>
                    <a:pt x="1411" y="4108"/>
                  </a:cubicBezTo>
                  <a:cubicBezTo>
                    <a:pt x="1373" y="4106"/>
                    <a:pt x="1335" y="4105"/>
                    <a:pt x="1297" y="4105"/>
                  </a:cubicBezTo>
                  <a:cubicBezTo>
                    <a:pt x="1150" y="4105"/>
                    <a:pt x="1001" y="4125"/>
                    <a:pt x="865" y="4187"/>
                  </a:cubicBezTo>
                  <a:cubicBezTo>
                    <a:pt x="774" y="4228"/>
                    <a:pt x="700" y="4284"/>
                    <a:pt x="643" y="4365"/>
                  </a:cubicBezTo>
                  <a:cubicBezTo>
                    <a:pt x="575" y="4444"/>
                    <a:pt x="541" y="4546"/>
                    <a:pt x="569" y="4648"/>
                  </a:cubicBezTo>
                  <a:cubicBezTo>
                    <a:pt x="586" y="4717"/>
                    <a:pt x="637" y="4779"/>
                    <a:pt x="688" y="4824"/>
                  </a:cubicBezTo>
                  <a:cubicBezTo>
                    <a:pt x="580" y="4864"/>
                    <a:pt x="478" y="4927"/>
                    <a:pt x="388" y="4995"/>
                  </a:cubicBezTo>
                  <a:cubicBezTo>
                    <a:pt x="291" y="5063"/>
                    <a:pt x="200" y="5149"/>
                    <a:pt x="131" y="5244"/>
                  </a:cubicBezTo>
                  <a:cubicBezTo>
                    <a:pt x="63" y="5336"/>
                    <a:pt x="18" y="5443"/>
                    <a:pt x="1" y="5558"/>
                  </a:cubicBezTo>
                  <a:lnTo>
                    <a:pt x="1" y="5637"/>
                  </a:lnTo>
                  <a:cubicBezTo>
                    <a:pt x="1" y="5660"/>
                    <a:pt x="6" y="5688"/>
                    <a:pt x="13" y="5711"/>
                  </a:cubicBezTo>
                  <a:cubicBezTo>
                    <a:pt x="18" y="5756"/>
                    <a:pt x="47" y="5797"/>
                    <a:pt x="74" y="5824"/>
                  </a:cubicBezTo>
                  <a:cubicBezTo>
                    <a:pt x="131" y="5881"/>
                    <a:pt x="205" y="5904"/>
                    <a:pt x="279" y="5910"/>
                  </a:cubicBezTo>
                  <a:cubicBezTo>
                    <a:pt x="294" y="5911"/>
                    <a:pt x="310" y="5911"/>
                    <a:pt x="325" y="5911"/>
                  </a:cubicBezTo>
                  <a:cubicBezTo>
                    <a:pt x="395" y="5911"/>
                    <a:pt x="465" y="5902"/>
                    <a:pt x="535" y="5892"/>
                  </a:cubicBezTo>
                  <a:cubicBezTo>
                    <a:pt x="558" y="5892"/>
                    <a:pt x="575" y="5887"/>
                    <a:pt x="592" y="5887"/>
                  </a:cubicBezTo>
                  <a:cubicBezTo>
                    <a:pt x="580" y="5899"/>
                    <a:pt x="569" y="5915"/>
                    <a:pt x="558" y="5933"/>
                  </a:cubicBezTo>
                  <a:cubicBezTo>
                    <a:pt x="501" y="6028"/>
                    <a:pt x="438" y="6120"/>
                    <a:pt x="381" y="6222"/>
                  </a:cubicBezTo>
                  <a:cubicBezTo>
                    <a:pt x="331" y="6319"/>
                    <a:pt x="291" y="6421"/>
                    <a:pt x="273" y="6534"/>
                  </a:cubicBezTo>
                  <a:cubicBezTo>
                    <a:pt x="268" y="6581"/>
                    <a:pt x="268" y="6631"/>
                    <a:pt x="273" y="6676"/>
                  </a:cubicBezTo>
                  <a:cubicBezTo>
                    <a:pt x="279" y="6728"/>
                    <a:pt x="296" y="6779"/>
                    <a:pt x="325" y="6825"/>
                  </a:cubicBezTo>
                  <a:cubicBezTo>
                    <a:pt x="347" y="6864"/>
                    <a:pt x="388" y="6899"/>
                    <a:pt x="422" y="6927"/>
                  </a:cubicBezTo>
                  <a:cubicBezTo>
                    <a:pt x="461" y="6961"/>
                    <a:pt x="501" y="6983"/>
                    <a:pt x="551" y="6995"/>
                  </a:cubicBezTo>
                  <a:cubicBezTo>
                    <a:pt x="585" y="7007"/>
                    <a:pt x="619" y="7012"/>
                    <a:pt x="654" y="7012"/>
                  </a:cubicBezTo>
                  <a:cubicBezTo>
                    <a:pt x="702" y="7012"/>
                    <a:pt x="750" y="7003"/>
                    <a:pt x="797" y="6990"/>
                  </a:cubicBezTo>
                  <a:cubicBezTo>
                    <a:pt x="887" y="6961"/>
                    <a:pt x="967" y="6909"/>
                    <a:pt x="1041" y="6854"/>
                  </a:cubicBezTo>
                  <a:cubicBezTo>
                    <a:pt x="1126" y="6791"/>
                    <a:pt x="1199" y="6710"/>
                    <a:pt x="1274" y="6637"/>
                  </a:cubicBezTo>
                  <a:cubicBezTo>
                    <a:pt x="1370" y="6529"/>
                    <a:pt x="1461" y="6416"/>
                    <a:pt x="1547" y="6301"/>
                  </a:cubicBezTo>
                  <a:cubicBezTo>
                    <a:pt x="1558" y="6285"/>
                    <a:pt x="1563" y="6274"/>
                    <a:pt x="1574" y="6262"/>
                  </a:cubicBezTo>
                  <a:cubicBezTo>
                    <a:pt x="1574" y="6319"/>
                    <a:pt x="1587" y="6382"/>
                    <a:pt x="1592" y="6444"/>
                  </a:cubicBezTo>
                  <a:cubicBezTo>
                    <a:pt x="1608" y="6540"/>
                    <a:pt x="1637" y="6649"/>
                    <a:pt x="1705" y="6728"/>
                  </a:cubicBezTo>
                  <a:cubicBezTo>
                    <a:pt x="1768" y="6813"/>
                    <a:pt x="1865" y="6870"/>
                    <a:pt x="1973" y="6875"/>
                  </a:cubicBezTo>
                  <a:lnTo>
                    <a:pt x="2052" y="6875"/>
                  </a:lnTo>
                  <a:cubicBezTo>
                    <a:pt x="2080" y="6870"/>
                    <a:pt x="2103" y="6864"/>
                    <a:pt x="2132" y="6859"/>
                  </a:cubicBezTo>
                  <a:cubicBezTo>
                    <a:pt x="2172" y="6841"/>
                    <a:pt x="2217" y="6819"/>
                    <a:pt x="2251" y="6791"/>
                  </a:cubicBezTo>
                  <a:cubicBezTo>
                    <a:pt x="2337" y="6734"/>
                    <a:pt x="2399" y="6649"/>
                    <a:pt x="2450" y="6563"/>
                  </a:cubicBezTo>
                  <a:cubicBezTo>
                    <a:pt x="2507" y="6479"/>
                    <a:pt x="2547" y="6387"/>
                    <a:pt x="2581" y="6296"/>
                  </a:cubicBezTo>
                  <a:cubicBezTo>
                    <a:pt x="2609" y="6222"/>
                    <a:pt x="2638" y="6149"/>
                    <a:pt x="2654" y="6075"/>
                  </a:cubicBezTo>
                  <a:cubicBezTo>
                    <a:pt x="2665" y="6086"/>
                    <a:pt x="2678" y="6091"/>
                    <a:pt x="2683" y="6103"/>
                  </a:cubicBezTo>
                  <a:cubicBezTo>
                    <a:pt x="2723" y="6138"/>
                    <a:pt x="2768" y="6172"/>
                    <a:pt x="2814" y="6188"/>
                  </a:cubicBezTo>
                  <a:cubicBezTo>
                    <a:pt x="2864" y="6211"/>
                    <a:pt x="2922" y="6217"/>
                    <a:pt x="2984" y="6217"/>
                  </a:cubicBezTo>
                  <a:cubicBezTo>
                    <a:pt x="3040" y="6211"/>
                    <a:pt x="3098" y="6188"/>
                    <a:pt x="3149" y="6159"/>
                  </a:cubicBezTo>
                  <a:cubicBezTo>
                    <a:pt x="3177" y="6143"/>
                    <a:pt x="3200" y="6125"/>
                    <a:pt x="3223" y="6103"/>
                  </a:cubicBezTo>
                  <a:cubicBezTo>
                    <a:pt x="3245" y="6080"/>
                    <a:pt x="3274" y="6057"/>
                    <a:pt x="3291" y="6028"/>
                  </a:cubicBezTo>
                  <a:cubicBezTo>
                    <a:pt x="3359" y="5949"/>
                    <a:pt x="3399" y="5858"/>
                    <a:pt x="3428" y="5763"/>
                  </a:cubicBezTo>
                  <a:cubicBezTo>
                    <a:pt x="3462" y="5671"/>
                    <a:pt x="3473" y="5574"/>
                    <a:pt x="3478" y="5478"/>
                  </a:cubicBezTo>
                  <a:lnTo>
                    <a:pt x="3478" y="5393"/>
                  </a:lnTo>
                  <a:cubicBezTo>
                    <a:pt x="3484" y="5415"/>
                    <a:pt x="3490" y="5438"/>
                    <a:pt x="3496" y="5461"/>
                  </a:cubicBezTo>
                  <a:cubicBezTo>
                    <a:pt x="3524" y="5592"/>
                    <a:pt x="3546" y="5722"/>
                    <a:pt x="3564" y="5853"/>
                  </a:cubicBezTo>
                  <a:cubicBezTo>
                    <a:pt x="3575" y="5926"/>
                    <a:pt x="3586" y="5994"/>
                    <a:pt x="3593" y="6069"/>
                  </a:cubicBezTo>
                  <a:cubicBezTo>
                    <a:pt x="3598" y="6143"/>
                    <a:pt x="3604" y="6217"/>
                    <a:pt x="3609" y="6290"/>
                  </a:cubicBezTo>
                  <a:cubicBezTo>
                    <a:pt x="3632" y="6569"/>
                    <a:pt x="3638" y="6854"/>
                    <a:pt x="3620" y="7137"/>
                  </a:cubicBezTo>
                  <a:cubicBezTo>
                    <a:pt x="3609" y="7347"/>
                    <a:pt x="3586" y="7563"/>
                    <a:pt x="3552" y="7774"/>
                  </a:cubicBezTo>
                  <a:cubicBezTo>
                    <a:pt x="3535" y="7882"/>
                    <a:pt x="3518" y="7990"/>
                    <a:pt x="3496" y="8097"/>
                  </a:cubicBezTo>
                  <a:cubicBezTo>
                    <a:pt x="3490" y="8149"/>
                    <a:pt x="3478" y="8200"/>
                    <a:pt x="3467" y="8245"/>
                  </a:cubicBezTo>
                  <a:cubicBezTo>
                    <a:pt x="3449" y="8302"/>
                    <a:pt x="3444" y="8354"/>
                    <a:pt x="3428" y="8410"/>
                  </a:cubicBezTo>
                  <a:cubicBezTo>
                    <a:pt x="3422" y="8444"/>
                    <a:pt x="3433" y="8483"/>
                    <a:pt x="3449" y="8512"/>
                  </a:cubicBezTo>
                  <a:cubicBezTo>
                    <a:pt x="3473" y="8541"/>
                    <a:pt x="3501" y="8564"/>
                    <a:pt x="3535" y="8569"/>
                  </a:cubicBezTo>
                  <a:cubicBezTo>
                    <a:pt x="3545" y="8570"/>
                    <a:pt x="3554" y="8571"/>
                    <a:pt x="3562" y="8571"/>
                  </a:cubicBezTo>
                  <a:cubicBezTo>
                    <a:pt x="3591" y="8571"/>
                    <a:pt x="3617" y="8564"/>
                    <a:pt x="3643" y="8546"/>
                  </a:cubicBezTo>
                  <a:cubicBezTo>
                    <a:pt x="3649" y="8541"/>
                    <a:pt x="3661" y="8530"/>
                    <a:pt x="3666" y="8524"/>
                  </a:cubicBezTo>
                  <a:cubicBezTo>
                    <a:pt x="3683" y="8506"/>
                    <a:pt x="3688" y="8490"/>
                    <a:pt x="3695" y="8467"/>
                  </a:cubicBezTo>
                  <a:cubicBezTo>
                    <a:pt x="3745" y="8331"/>
                    <a:pt x="3779" y="8194"/>
                    <a:pt x="3808" y="8052"/>
                  </a:cubicBezTo>
                  <a:cubicBezTo>
                    <a:pt x="3837" y="7916"/>
                    <a:pt x="3859" y="7780"/>
                    <a:pt x="3876" y="7638"/>
                  </a:cubicBezTo>
                  <a:cubicBezTo>
                    <a:pt x="4126" y="7654"/>
                    <a:pt x="4377" y="7694"/>
                    <a:pt x="4632" y="7694"/>
                  </a:cubicBezTo>
                  <a:cubicBezTo>
                    <a:pt x="4649" y="7694"/>
                    <a:pt x="4666" y="7694"/>
                    <a:pt x="4683" y="7694"/>
                  </a:cubicBezTo>
                  <a:cubicBezTo>
                    <a:pt x="4878" y="7694"/>
                    <a:pt x="5080" y="7665"/>
                    <a:pt x="5256" y="7586"/>
                  </a:cubicBezTo>
                  <a:cubicBezTo>
                    <a:pt x="5269" y="7745"/>
                    <a:pt x="5280" y="7898"/>
                    <a:pt x="5291" y="8058"/>
                  </a:cubicBezTo>
                  <a:cubicBezTo>
                    <a:pt x="5297" y="8115"/>
                    <a:pt x="5342" y="8165"/>
                    <a:pt x="5400" y="8176"/>
                  </a:cubicBezTo>
                  <a:cubicBezTo>
                    <a:pt x="5408" y="8178"/>
                    <a:pt x="5417" y="8179"/>
                    <a:pt x="5426" y="8179"/>
                  </a:cubicBezTo>
                  <a:cubicBezTo>
                    <a:pt x="5453" y="8179"/>
                    <a:pt x="5480" y="8171"/>
                    <a:pt x="5502" y="8155"/>
                  </a:cubicBezTo>
                  <a:cubicBezTo>
                    <a:pt x="5524" y="8137"/>
                    <a:pt x="5552" y="8103"/>
                    <a:pt x="5558" y="8074"/>
                  </a:cubicBezTo>
                  <a:cubicBezTo>
                    <a:pt x="5576" y="7762"/>
                    <a:pt x="5552" y="7450"/>
                    <a:pt x="5507" y="7148"/>
                  </a:cubicBezTo>
                  <a:cubicBezTo>
                    <a:pt x="5456" y="6836"/>
                    <a:pt x="5382" y="6529"/>
                    <a:pt x="5285" y="6228"/>
                  </a:cubicBezTo>
                  <a:cubicBezTo>
                    <a:pt x="5183" y="5933"/>
                    <a:pt x="5052" y="5648"/>
                    <a:pt x="4905" y="5375"/>
                  </a:cubicBezTo>
                  <a:cubicBezTo>
                    <a:pt x="4842" y="5257"/>
                    <a:pt x="4768" y="5142"/>
                    <a:pt x="4695" y="5034"/>
                  </a:cubicBezTo>
                  <a:lnTo>
                    <a:pt x="4695" y="5034"/>
                  </a:lnTo>
                  <a:cubicBezTo>
                    <a:pt x="4779" y="5052"/>
                    <a:pt x="4865" y="5058"/>
                    <a:pt x="4956" y="5058"/>
                  </a:cubicBezTo>
                  <a:cubicBezTo>
                    <a:pt x="4970" y="5058"/>
                    <a:pt x="4983" y="5059"/>
                    <a:pt x="4996" y="5059"/>
                  </a:cubicBezTo>
                  <a:cubicBezTo>
                    <a:pt x="5061" y="5059"/>
                    <a:pt x="5123" y="5048"/>
                    <a:pt x="5188" y="5029"/>
                  </a:cubicBezTo>
                  <a:cubicBezTo>
                    <a:pt x="5314" y="4995"/>
                    <a:pt x="5439" y="4903"/>
                    <a:pt x="5484" y="4779"/>
                  </a:cubicBezTo>
                  <a:cubicBezTo>
                    <a:pt x="5524" y="4682"/>
                    <a:pt x="5518" y="4586"/>
                    <a:pt x="5502" y="4489"/>
                  </a:cubicBezTo>
                  <a:lnTo>
                    <a:pt x="5502" y="4489"/>
                  </a:lnTo>
                  <a:cubicBezTo>
                    <a:pt x="5649" y="4557"/>
                    <a:pt x="5809" y="4609"/>
                    <a:pt x="5967" y="4648"/>
                  </a:cubicBezTo>
                  <a:cubicBezTo>
                    <a:pt x="6067" y="4668"/>
                    <a:pt x="6174" y="4678"/>
                    <a:pt x="6278" y="4678"/>
                  </a:cubicBezTo>
                  <a:cubicBezTo>
                    <a:pt x="6300" y="4678"/>
                    <a:pt x="6321" y="4678"/>
                    <a:pt x="6342" y="4677"/>
                  </a:cubicBezTo>
                  <a:cubicBezTo>
                    <a:pt x="6467" y="4672"/>
                    <a:pt x="6593" y="4637"/>
                    <a:pt x="6706" y="4575"/>
                  </a:cubicBezTo>
                  <a:cubicBezTo>
                    <a:pt x="6757" y="4546"/>
                    <a:pt x="6808" y="4512"/>
                    <a:pt x="6848" y="4472"/>
                  </a:cubicBezTo>
                  <a:cubicBezTo>
                    <a:pt x="6887" y="4438"/>
                    <a:pt x="6916" y="4399"/>
                    <a:pt x="6945" y="4352"/>
                  </a:cubicBezTo>
                  <a:cubicBezTo>
                    <a:pt x="6968" y="4313"/>
                    <a:pt x="6984" y="4262"/>
                    <a:pt x="6995" y="4216"/>
                  </a:cubicBezTo>
                  <a:cubicBezTo>
                    <a:pt x="7002" y="4166"/>
                    <a:pt x="7002" y="4114"/>
                    <a:pt x="6995" y="4063"/>
                  </a:cubicBezTo>
                  <a:cubicBezTo>
                    <a:pt x="6984" y="3983"/>
                    <a:pt x="6950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1" y="3812"/>
                    <a:pt x="7616" y="3739"/>
                  </a:cubicBezTo>
                  <a:cubicBezTo>
                    <a:pt x="7797" y="3683"/>
                    <a:pt x="7984" y="3568"/>
                    <a:pt x="8064" y="3381"/>
                  </a:cubicBezTo>
                  <a:cubicBezTo>
                    <a:pt x="8086" y="3342"/>
                    <a:pt x="8098" y="3290"/>
                    <a:pt x="8104" y="3245"/>
                  </a:cubicBezTo>
                  <a:cubicBezTo>
                    <a:pt x="8109" y="3182"/>
                    <a:pt x="8104" y="3125"/>
                    <a:pt x="8093" y="3069"/>
                  </a:cubicBezTo>
                  <a:cubicBezTo>
                    <a:pt x="8070" y="2978"/>
                    <a:pt x="8013" y="2904"/>
                    <a:pt x="7950" y="2847"/>
                  </a:cubicBezTo>
                  <a:cubicBezTo>
                    <a:pt x="7860" y="2773"/>
                    <a:pt x="7758" y="2728"/>
                    <a:pt x="7650" y="2700"/>
                  </a:cubicBezTo>
                  <a:cubicBezTo>
                    <a:pt x="7548" y="2665"/>
                    <a:pt x="7445" y="2648"/>
                    <a:pt x="7336" y="2637"/>
                  </a:cubicBezTo>
                  <a:cubicBezTo>
                    <a:pt x="7268" y="2626"/>
                    <a:pt x="7200" y="2619"/>
                    <a:pt x="7132" y="2619"/>
                  </a:cubicBezTo>
                  <a:cubicBezTo>
                    <a:pt x="7263" y="2551"/>
                    <a:pt x="7399" y="2483"/>
                    <a:pt x="7524" y="2398"/>
                  </a:cubicBezTo>
                  <a:cubicBezTo>
                    <a:pt x="7603" y="2346"/>
                    <a:pt x="7684" y="2285"/>
                    <a:pt x="7752" y="2210"/>
                  </a:cubicBezTo>
                  <a:cubicBezTo>
                    <a:pt x="7808" y="2154"/>
                    <a:pt x="7854" y="2074"/>
                    <a:pt x="7871" y="1995"/>
                  </a:cubicBezTo>
                  <a:cubicBezTo>
                    <a:pt x="7905" y="1835"/>
                    <a:pt x="7808" y="1677"/>
                    <a:pt x="7666" y="1614"/>
                  </a:cubicBezTo>
                  <a:cubicBezTo>
                    <a:pt x="7598" y="1585"/>
                    <a:pt x="7530" y="1580"/>
                    <a:pt x="7462" y="1580"/>
                  </a:cubicBezTo>
                  <a:cubicBezTo>
                    <a:pt x="7359" y="1580"/>
                    <a:pt x="7263" y="1596"/>
                    <a:pt x="7166" y="1625"/>
                  </a:cubicBezTo>
                  <a:cubicBezTo>
                    <a:pt x="7042" y="1654"/>
                    <a:pt x="6922" y="1699"/>
                    <a:pt x="6808" y="1750"/>
                  </a:cubicBezTo>
                  <a:cubicBezTo>
                    <a:pt x="6683" y="1808"/>
                    <a:pt x="6564" y="1869"/>
                    <a:pt x="6450" y="1937"/>
                  </a:cubicBezTo>
                  <a:cubicBezTo>
                    <a:pt x="6365" y="1984"/>
                    <a:pt x="6274" y="2040"/>
                    <a:pt x="6195" y="2097"/>
                  </a:cubicBezTo>
                  <a:cubicBezTo>
                    <a:pt x="6195" y="2080"/>
                    <a:pt x="6200" y="2057"/>
                    <a:pt x="6200" y="2040"/>
                  </a:cubicBezTo>
                  <a:cubicBezTo>
                    <a:pt x="6211" y="1971"/>
                    <a:pt x="6211" y="1892"/>
                    <a:pt x="6184" y="1830"/>
                  </a:cubicBezTo>
                  <a:cubicBezTo>
                    <a:pt x="6166" y="1795"/>
                    <a:pt x="6150" y="1767"/>
                    <a:pt x="6121" y="1750"/>
                  </a:cubicBezTo>
                  <a:cubicBezTo>
                    <a:pt x="6092" y="1727"/>
                    <a:pt x="6064" y="1716"/>
                    <a:pt x="6024" y="1711"/>
                  </a:cubicBezTo>
                  <a:cubicBezTo>
                    <a:pt x="6010" y="1708"/>
                    <a:pt x="5996" y="1707"/>
                    <a:pt x="5982" y="1707"/>
                  </a:cubicBezTo>
                  <a:cubicBezTo>
                    <a:pt x="5932" y="1707"/>
                    <a:pt x="5881" y="1723"/>
                    <a:pt x="5836" y="1745"/>
                  </a:cubicBezTo>
                  <a:cubicBezTo>
                    <a:pt x="5678" y="1808"/>
                    <a:pt x="5541" y="1926"/>
                    <a:pt x="5421" y="2046"/>
                  </a:cubicBezTo>
                  <a:cubicBezTo>
                    <a:pt x="5359" y="2108"/>
                    <a:pt x="5297" y="2176"/>
                    <a:pt x="5240" y="2244"/>
                  </a:cubicBezTo>
                  <a:cubicBezTo>
                    <a:pt x="5240" y="2244"/>
                    <a:pt x="5240" y="2239"/>
                    <a:pt x="5235" y="2233"/>
                  </a:cubicBezTo>
                  <a:cubicBezTo>
                    <a:pt x="5222" y="2176"/>
                    <a:pt x="5195" y="2125"/>
                    <a:pt x="5154" y="2080"/>
                  </a:cubicBezTo>
                  <a:cubicBezTo>
                    <a:pt x="5096" y="2021"/>
                    <a:pt x="5012" y="1997"/>
                    <a:pt x="4931" y="1997"/>
                  </a:cubicBezTo>
                  <a:cubicBezTo>
                    <a:pt x="4903" y="1997"/>
                    <a:pt x="4874" y="2000"/>
                    <a:pt x="4847" y="2005"/>
                  </a:cubicBezTo>
                  <a:cubicBezTo>
                    <a:pt x="4825" y="2012"/>
                    <a:pt x="4797" y="2018"/>
                    <a:pt x="4774" y="2023"/>
                  </a:cubicBezTo>
                  <a:cubicBezTo>
                    <a:pt x="4752" y="2034"/>
                    <a:pt x="4729" y="2046"/>
                    <a:pt x="4705" y="2057"/>
                  </a:cubicBezTo>
                  <a:cubicBezTo>
                    <a:pt x="4660" y="2080"/>
                    <a:pt x="4626" y="2115"/>
                    <a:pt x="4587" y="2142"/>
                  </a:cubicBezTo>
                  <a:cubicBezTo>
                    <a:pt x="4553" y="2176"/>
                    <a:pt x="4524" y="2210"/>
                    <a:pt x="4495" y="2251"/>
                  </a:cubicBezTo>
                  <a:cubicBezTo>
                    <a:pt x="4513" y="2125"/>
                    <a:pt x="4513" y="2000"/>
                    <a:pt x="4506" y="1876"/>
                  </a:cubicBezTo>
                  <a:cubicBezTo>
                    <a:pt x="4485" y="1637"/>
                    <a:pt x="4404" y="1399"/>
                    <a:pt x="4262" y="1199"/>
                  </a:cubicBezTo>
                  <a:cubicBezTo>
                    <a:pt x="4212" y="1119"/>
                    <a:pt x="4144" y="1045"/>
                    <a:pt x="4058" y="989"/>
                  </a:cubicBezTo>
                  <a:cubicBezTo>
                    <a:pt x="4024" y="961"/>
                    <a:pt x="3984" y="938"/>
                    <a:pt x="3939" y="927"/>
                  </a:cubicBezTo>
                  <a:cubicBezTo>
                    <a:pt x="3887" y="904"/>
                    <a:pt x="3842" y="898"/>
                    <a:pt x="3785" y="893"/>
                  </a:cubicBezTo>
                  <a:cubicBezTo>
                    <a:pt x="3688" y="893"/>
                    <a:pt x="3598" y="927"/>
                    <a:pt x="3518" y="977"/>
                  </a:cubicBezTo>
                  <a:cubicBezTo>
                    <a:pt x="3478" y="1000"/>
                    <a:pt x="3444" y="1034"/>
                    <a:pt x="3415" y="1063"/>
                  </a:cubicBezTo>
                  <a:cubicBezTo>
                    <a:pt x="3422" y="927"/>
                    <a:pt x="3415" y="790"/>
                    <a:pt x="3394" y="654"/>
                  </a:cubicBezTo>
                  <a:cubicBezTo>
                    <a:pt x="3370" y="512"/>
                    <a:pt x="3325" y="376"/>
                    <a:pt x="3245" y="256"/>
                  </a:cubicBezTo>
                  <a:cubicBezTo>
                    <a:pt x="3205" y="198"/>
                    <a:pt x="3160" y="153"/>
                    <a:pt x="3109" y="108"/>
                  </a:cubicBezTo>
                  <a:cubicBezTo>
                    <a:pt x="3064" y="69"/>
                    <a:pt x="3006" y="35"/>
                    <a:pt x="2945" y="17"/>
                  </a:cubicBezTo>
                  <a:cubicBezTo>
                    <a:pt x="2904" y="6"/>
                    <a:pt x="2870" y="1"/>
                    <a:pt x="283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2"/>
            <p:cNvSpPr/>
            <p:nvPr/>
          </p:nvSpPr>
          <p:spPr>
            <a:xfrm flipH="1">
              <a:off x="2812323" y="3209026"/>
              <a:ext cx="223729" cy="195277"/>
            </a:xfrm>
            <a:custGeom>
              <a:avLst/>
              <a:gdLst/>
              <a:ahLst/>
              <a:cxnLst/>
              <a:rect l="l" t="t" r="r" b="b"/>
              <a:pathLst>
                <a:path w="7604" h="6637" extrusionOk="0">
                  <a:moveTo>
                    <a:pt x="1682" y="950"/>
                  </a:moveTo>
                  <a:cubicBezTo>
                    <a:pt x="1700" y="950"/>
                    <a:pt x="1716" y="950"/>
                    <a:pt x="1729" y="960"/>
                  </a:cubicBezTo>
                  <a:cubicBezTo>
                    <a:pt x="1939" y="1074"/>
                    <a:pt x="2143" y="1256"/>
                    <a:pt x="2330" y="1488"/>
                  </a:cubicBezTo>
                  <a:cubicBezTo>
                    <a:pt x="2484" y="1682"/>
                    <a:pt x="2621" y="1910"/>
                    <a:pt x="2746" y="2177"/>
                  </a:cubicBezTo>
                  <a:cubicBezTo>
                    <a:pt x="2854" y="2409"/>
                    <a:pt x="2938" y="2665"/>
                    <a:pt x="3001" y="2927"/>
                  </a:cubicBezTo>
                  <a:cubicBezTo>
                    <a:pt x="3035" y="3051"/>
                    <a:pt x="3058" y="3177"/>
                    <a:pt x="3087" y="3318"/>
                  </a:cubicBezTo>
                  <a:cubicBezTo>
                    <a:pt x="3109" y="3421"/>
                    <a:pt x="3121" y="3534"/>
                    <a:pt x="3137" y="3636"/>
                  </a:cubicBezTo>
                  <a:lnTo>
                    <a:pt x="3143" y="3688"/>
                  </a:lnTo>
                  <a:cubicBezTo>
                    <a:pt x="3148" y="3711"/>
                    <a:pt x="3143" y="3733"/>
                    <a:pt x="3126" y="3756"/>
                  </a:cubicBezTo>
                  <a:cubicBezTo>
                    <a:pt x="3109" y="3779"/>
                    <a:pt x="3080" y="3790"/>
                    <a:pt x="3058" y="3796"/>
                  </a:cubicBezTo>
                  <a:lnTo>
                    <a:pt x="3053" y="3796"/>
                  </a:lnTo>
                  <a:cubicBezTo>
                    <a:pt x="3001" y="3796"/>
                    <a:pt x="2961" y="3756"/>
                    <a:pt x="2951" y="3704"/>
                  </a:cubicBezTo>
                  <a:cubicBezTo>
                    <a:pt x="2938" y="3631"/>
                    <a:pt x="2927" y="3557"/>
                    <a:pt x="2910" y="3483"/>
                  </a:cubicBezTo>
                  <a:lnTo>
                    <a:pt x="2910" y="3473"/>
                  </a:lnTo>
                  <a:cubicBezTo>
                    <a:pt x="2859" y="3234"/>
                    <a:pt x="2802" y="3022"/>
                    <a:pt x="2734" y="2830"/>
                  </a:cubicBezTo>
                  <a:cubicBezTo>
                    <a:pt x="2655" y="2602"/>
                    <a:pt x="2563" y="2387"/>
                    <a:pt x="2466" y="2199"/>
                  </a:cubicBezTo>
                  <a:cubicBezTo>
                    <a:pt x="2330" y="1944"/>
                    <a:pt x="2177" y="1721"/>
                    <a:pt x="2007" y="1529"/>
                  </a:cubicBezTo>
                  <a:cubicBezTo>
                    <a:pt x="1933" y="1449"/>
                    <a:pt x="1876" y="1386"/>
                    <a:pt x="1813" y="1336"/>
                  </a:cubicBezTo>
                  <a:cubicBezTo>
                    <a:pt x="1745" y="1273"/>
                    <a:pt x="1677" y="1210"/>
                    <a:pt x="1603" y="1154"/>
                  </a:cubicBezTo>
                  <a:cubicBezTo>
                    <a:pt x="1580" y="1136"/>
                    <a:pt x="1564" y="1108"/>
                    <a:pt x="1564" y="1074"/>
                  </a:cubicBezTo>
                  <a:cubicBezTo>
                    <a:pt x="1558" y="1045"/>
                    <a:pt x="1569" y="1011"/>
                    <a:pt x="1592" y="989"/>
                  </a:cubicBezTo>
                  <a:cubicBezTo>
                    <a:pt x="1609" y="960"/>
                    <a:pt x="1643" y="950"/>
                    <a:pt x="1682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1"/>
                    <a:pt x="5757" y="2722"/>
                  </a:cubicBezTo>
                  <a:cubicBezTo>
                    <a:pt x="5768" y="2757"/>
                    <a:pt x="5763" y="2796"/>
                    <a:pt x="5752" y="2825"/>
                  </a:cubicBezTo>
                  <a:cubicBezTo>
                    <a:pt x="5734" y="2859"/>
                    <a:pt x="5705" y="2881"/>
                    <a:pt x="5678" y="2886"/>
                  </a:cubicBezTo>
                  <a:cubicBezTo>
                    <a:pt x="5445" y="2967"/>
                    <a:pt x="5235" y="3040"/>
                    <a:pt x="5030" y="3125"/>
                  </a:cubicBezTo>
                  <a:cubicBezTo>
                    <a:pt x="4826" y="3211"/>
                    <a:pt x="4627" y="3302"/>
                    <a:pt x="4438" y="3398"/>
                  </a:cubicBezTo>
                  <a:cubicBezTo>
                    <a:pt x="4110" y="3568"/>
                    <a:pt x="3819" y="3745"/>
                    <a:pt x="3557" y="3932"/>
                  </a:cubicBezTo>
                  <a:cubicBezTo>
                    <a:pt x="3541" y="3943"/>
                    <a:pt x="3523" y="3950"/>
                    <a:pt x="3502" y="3950"/>
                  </a:cubicBezTo>
                  <a:cubicBezTo>
                    <a:pt x="3467" y="3950"/>
                    <a:pt x="3433" y="3932"/>
                    <a:pt x="3410" y="3903"/>
                  </a:cubicBezTo>
                  <a:cubicBezTo>
                    <a:pt x="3382" y="3858"/>
                    <a:pt x="3394" y="3790"/>
                    <a:pt x="3439" y="3756"/>
                  </a:cubicBezTo>
                  <a:cubicBezTo>
                    <a:pt x="3620" y="3625"/>
                    <a:pt x="3785" y="3518"/>
                    <a:pt x="3945" y="3415"/>
                  </a:cubicBezTo>
                  <a:cubicBezTo>
                    <a:pt x="4103" y="3318"/>
                    <a:pt x="4280" y="3216"/>
                    <a:pt x="4485" y="3114"/>
                  </a:cubicBezTo>
                  <a:cubicBezTo>
                    <a:pt x="4666" y="3017"/>
                    <a:pt x="4853" y="2932"/>
                    <a:pt x="5041" y="2852"/>
                  </a:cubicBezTo>
                  <a:cubicBezTo>
                    <a:pt x="5257" y="2762"/>
                    <a:pt x="5433" y="2699"/>
                    <a:pt x="5592" y="2647"/>
                  </a:cubicBezTo>
                  <a:cubicBezTo>
                    <a:pt x="5603" y="2642"/>
                    <a:pt x="5621" y="2642"/>
                    <a:pt x="5632" y="2642"/>
                  </a:cubicBezTo>
                  <a:close/>
                  <a:moveTo>
                    <a:pt x="2933" y="3943"/>
                  </a:moveTo>
                  <a:cubicBezTo>
                    <a:pt x="2972" y="3943"/>
                    <a:pt x="3012" y="3966"/>
                    <a:pt x="3024" y="4006"/>
                  </a:cubicBezTo>
                  <a:cubicBezTo>
                    <a:pt x="3041" y="4058"/>
                    <a:pt x="3019" y="4108"/>
                    <a:pt x="2967" y="4131"/>
                  </a:cubicBezTo>
                  <a:cubicBezTo>
                    <a:pt x="2854" y="4176"/>
                    <a:pt x="2728" y="4239"/>
                    <a:pt x="2581" y="4313"/>
                  </a:cubicBezTo>
                  <a:lnTo>
                    <a:pt x="2597" y="4313"/>
                  </a:lnTo>
                  <a:cubicBezTo>
                    <a:pt x="2256" y="4483"/>
                    <a:pt x="1939" y="4700"/>
                    <a:pt x="1655" y="4955"/>
                  </a:cubicBezTo>
                  <a:cubicBezTo>
                    <a:pt x="1524" y="5075"/>
                    <a:pt x="1410" y="5194"/>
                    <a:pt x="1307" y="5314"/>
                  </a:cubicBezTo>
                  <a:cubicBezTo>
                    <a:pt x="1189" y="5450"/>
                    <a:pt x="1092" y="5597"/>
                    <a:pt x="1013" y="5716"/>
                  </a:cubicBezTo>
                  <a:cubicBezTo>
                    <a:pt x="995" y="5739"/>
                    <a:pt x="961" y="5750"/>
                    <a:pt x="939" y="5750"/>
                  </a:cubicBezTo>
                  <a:lnTo>
                    <a:pt x="932" y="5757"/>
                  </a:lnTo>
                  <a:lnTo>
                    <a:pt x="932" y="5750"/>
                  </a:lnTo>
                  <a:cubicBezTo>
                    <a:pt x="910" y="5750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42" y="5603"/>
                  </a:cubicBezTo>
                  <a:cubicBezTo>
                    <a:pt x="887" y="5506"/>
                    <a:pt x="944" y="5404"/>
                    <a:pt x="1018" y="5301"/>
                  </a:cubicBezTo>
                  <a:cubicBezTo>
                    <a:pt x="1086" y="5204"/>
                    <a:pt x="1155" y="5120"/>
                    <a:pt x="1228" y="5034"/>
                  </a:cubicBezTo>
                  <a:cubicBezTo>
                    <a:pt x="1375" y="4870"/>
                    <a:pt x="1546" y="4722"/>
                    <a:pt x="1729" y="4585"/>
                  </a:cubicBezTo>
                  <a:cubicBezTo>
                    <a:pt x="1899" y="4461"/>
                    <a:pt x="2080" y="4347"/>
                    <a:pt x="2291" y="4234"/>
                  </a:cubicBezTo>
                  <a:cubicBezTo>
                    <a:pt x="2411" y="4171"/>
                    <a:pt x="2513" y="4120"/>
                    <a:pt x="2603" y="4074"/>
                  </a:cubicBezTo>
                  <a:cubicBezTo>
                    <a:pt x="2700" y="4029"/>
                    <a:pt x="2802" y="3989"/>
                    <a:pt x="2899" y="3950"/>
                  </a:cubicBezTo>
                  <a:cubicBezTo>
                    <a:pt x="2910" y="3943"/>
                    <a:pt x="2922" y="3943"/>
                    <a:pt x="2933" y="3943"/>
                  </a:cubicBezTo>
                  <a:close/>
                  <a:moveTo>
                    <a:pt x="2610" y="0"/>
                  </a:moveTo>
                  <a:cubicBezTo>
                    <a:pt x="2586" y="0"/>
                    <a:pt x="2569" y="0"/>
                    <a:pt x="2552" y="6"/>
                  </a:cubicBezTo>
                  <a:cubicBezTo>
                    <a:pt x="2529" y="11"/>
                    <a:pt x="2513" y="17"/>
                    <a:pt x="2490" y="29"/>
                  </a:cubicBezTo>
                  <a:cubicBezTo>
                    <a:pt x="2461" y="45"/>
                    <a:pt x="2432" y="63"/>
                    <a:pt x="2405" y="90"/>
                  </a:cubicBezTo>
                  <a:cubicBezTo>
                    <a:pt x="2359" y="131"/>
                    <a:pt x="2319" y="176"/>
                    <a:pt x="2285" y="234"/>
                  </a:cubicBezTo>
                  <a:cubicBezTo>
                    <a:pt x="2235" y="307"/>
                    <a:pt x="2194" y="392"/>
                    <a:pt x="2166" y="483"/>
                  </a:cubicBezTo>
                  <a:cubicBezTo>
                    <a:pt x="2138" y="562"/>
                    <a:pt x="2125" y="630"/>
                    <a:pt x="2120" y="699"/>
                  </a:cubicBezTo>
                  <a:lnTo>
                    <a:pt x="2120" y="722"/>
                  </a:lnTo>
                  <a:cubicBezTo>
                    <a:pt x="2120" y="756"/>
                    <a:pt x="2109" y="779"/>
                    <a:pt x="2091" y="795"/>
                  </a:cubicBezTo>
                  <a:cubicBezTo>
                    <a:pt x="2075" y="819"/>
                    <a:pt x="2052" y="830"/>
                    <a:pt x="2023" y="830"/>
                  </a:cubicBezTo>
                  <a:cubicBezTo>
                    <a:pt x="1973" y="830"/>
                    <a:pt x="1933" y="806"/>
                    <a:pt x="1921" y="767"/>
                  </a:cubicBezTo>
                  <a:cubicBezTo>
                    <a:pt x="1905" y="716"/>
                    <a:pt x="1881" y="665"/>
                    <a:pt x="1860" y="614"/>
                  </a:cubicBezTo>
                  <a:cubicBezTo>
                    <a:pt x="1808" y="523"/>
                    <a:pt x="1745" y="431"/>
                    <a:pt x="1671" y="347"/>
                  </a:cubicBezTo>
                  <a:cubicBezTo>
                    <a:pt x="1587" y="261"/>
                    <a:pt x="1506" y="187"/>
                    <a:pt x="1416" y="125"/>
                  </a:cubicBezTo>
                  <a:cubicBezTo>
                    <a:pt x="1348" y="85"/>
                    <a:pt x="1285" y="51"/>
                    <a:pt x="1217" y="29"/>
                  </a:cubicBezTo>
                  <a:cubicBezTo>
                    <a:pt x="1171" y="17"/>
                    <a:pt x="1131" y="6"/>
                    <a:pt x="1092" y="6"/>
                  </a:cubicBezTo>
                  <a:cubicBezTo>
                    <a:pt x="1058" y="6"/>
                    <a:pt x="1024" y="6"/>
                    <a:pt x="989" y="11"/>
                  </a:cubicBezTo>
                  <a:cubicBezTo>
                    <a:pt x="961" y="17"/>
                    <a:pt x="932" y="29"/>
                    <a:pt x="910" y="40"/>
                  </a:cubicBezTo>
                  <a:cubicBezTo>
                    <a:pt x="882" y="56"/>
                    <a:pt x="853" y="80"/>
                    <a:pt x="824" y="103"/>
                  </a:cubicBezTo>
                  <a:cubicBezTo>
                    <a:pt x="796" y="131"/>
                    <a:pt x="769" y="165"/>
                    <a:pt x="740" y="210"/>
                  </a:cubicBezTo>
                  <a:cubicBezTo>
                    <a:pt x="711" y="250"/>
                    <a:pt x="694" y="290"/>
                    <a:pt x="677" y="329"/>
                  </a:cubicBezTo>
                  <a:cubicBezTo>
                    <a:pt x="666" y="370"/>
                    <a:pt x="659" y="404"/>
                    <a:pt x="654" y="444"/>
                  </a:cubicBezTo>
                  <a:cubicBezTo>
                    <a:pt x="654" y="478"/>
                    <a:pt x="659" y="517"/>
                    <a:pt x="666" y="557"/>
                  </a:cubicBezTo>
                  <a:cubicBezTo>
                    <a:pt x="677" y="614"/>
                    <a:pt x="700" y="665"/>
                    <a:pt x="722" y="716"/>
                  </a:cubicBezTo>
                  <a:cubicBezTo>
                    <a:pt x="774" y="801"/>
                    <a:pt x="837" y="887"/>
                    <a:pt x="921" y="984"/>
                  </a:cubicBezTo>
                  <a:cubicBezTo>
                    <a:pt x="979" y="1045"/>
                    <a:pt x="1041" y="1108"/>
                    <a:pt x="1120" y="1181"/>
                  </a:cubicBezTo>
                  <a:lnTo>
                    <a:pt x="1194" y="1250"/>
                  </a:lnTo>
                  <a:cubicBezTo>
                    <a:pt x="1234" y="1291"/>
                    <a:pt x="1280" y="1325"/>
                    <a:pt x="1320" y="1370"/>
                  </a:cubicBezTo>
                  <a:cubicBezTo>
                    <a:pt x="1348" y="1398"/>
                    <a:pt x="1359" y="1438"/>
                    <a:pt x="1341" y="1472"/>
                  </a:cubicBezTo>
                  <a:cubicBezTo>
                    <a:pt x="1325" y="1506"/>
                    <a:pt x="1296" y="1522"/>
                    <a:pt x="1257" y="1522"/>
                  </a:cubicBezTo>
                  <a:lnTo>
                    <a:pt x="1246" y="1522"/>
                  </a:lnTo>
                  <a:cubicBezTo>
                    <a:pt x="1217" y="1517"/>
                    <a:pt x="1194" y="1517"/>
                    <a:pt x="1165" y="1511"/>
                  </a:cubicBezTo>
                  <a:lnTo>
                    <a:pt x="1131" y="1511"/>
                  </a:lnTo>
                  <a:cubicBezTo>
                    <a:pt x="1081" y="1511"/>
                    <a:pt x="1029" y="1517"/>
                    <a:pt x="984" y="1522"/>
                  </a:cubicBezTo>
                  <a:cubicBezTo>
                    <a:pt x="944" y="1535"/>
                    <a:pt x="916" y="1546"/>
                    <a:pt x="887" y="1556"/>
                  </a:cubicBezTo>
                  <a:cubicBezTo>
                    <a:pt x="864" y="1569"/>
                    <a:pt x="848" y="1580"/>
                    <a:pt x="830" y="1597"/>
                  </a:cubicBezTo>
                  <a:cubicBezTo>
                    <a:pt x="824" y="1603"/>
                    <a:pt x="814" y="1614"/>
                    <a:pt x="808" y="1625"/>
                  </a:cubicBezTo>
                  <a:cubicBezTo>
                    <a:pt x="796" y="1642"/>
                    <a:pt x="790" y="1653"/>
                    <a:pt x="785" y="1666"/>
                  </a:cubicBezTo>
                  <a:cubicBezTo>
                    <a:pt x="779" y="1687"/>
                    <a:pt x="779" y="1705"/>
                    <a:pt x="774" y="1721"/>
                  </a:cubicBezTo>
                  <a:cubicBezTo>
                    <a:pt x="774" y="1750"/>
                    <a:pt x="779" y="1779"/>
                    <a:pt x="785" y="1813"/>
                  </a:cubicBezTo>
                  <a:cubicBezTo>
                    <a:pt x="796" y="1852"/>
                    <a:pt x="808" y="1886"/>
                    <a:pt x="824" y="1926"/>
                  </a:cubicBezTo>
                  <a:cubicBezTo>
                    <a:pt x="842" y="1955"/>
                    <a:pt x="864" y="1989"/>
                    <a:pt x="893" y="2023"/>
                  </a:cubicBezTo>
                  <a:cubicBezTo>
                    <a:pt x="939" y="2068"/>
                    <a:pt x="989" y="2114"/>
                    <a:pt x="1063" y="2165"/>
                  </a:cubicBezTo>
                  <a:cubicBezTo>
                    <a:pt x="1165" y="2227"/>
                    <a:pt x="1273" y="2285"/>
                    <a:pt x="1375" y="2335"/>
                  </a:cubicBezTo>
                  <a:lnTo>
                    <a:pt x="1427" y="2358"/>
                  </a:lnTo>
                  <a:cubicBezTo>
                    <a:pt x="1540" y="2416"/>
                    <a:pt x="1660" y="2477"/>
                    <a:pt x="1768" y="2563"/>
                  </a:cubicBezTo>
                  <a:cubicBezTo>
                    <a:pt x="1797" y="2586"/>
                    <a:pt x="1808" y="2631"/>
                    <a:pt x="1791" y="2665"/>
                  </a:cubicBezTo>
                  <a:cubicBezTo>
                    <a:pt x="1779" y="2688"/>
                    <a:pt x="1757" y="2705"/>
                    <a:pt x="1740" y="2710"/>
                  </a:cubicBezTo>
                  <a:cubicBezTo>
                    <a:pt x="1729" y="2716"/>
                    <a:pt x="1716" y="2716"/>
                    <a:pt x="1705" y="2716"/>
                  </a:cubicBezTo>
                  <a:lnTo>
                    <a:pt x="1689" y="2716"/>
                  </a:lnTo>
                  <a:cubicBezTo>
                    <a:pt x="1666" y="2710"/>
                    <a:pt x="1637" y="2710"/>
                    <a:pt x="1614" y="2710"/>
                  </a:cubicBezTo>
                  <a:lnTo>
                    <a:pt x="1540" y="2710"/>
                  </a:lnTo>
                  <a:cubicBezTo>
                    <a:pt x="1485" y="2710"/>
                    <a:pt x="1427" y="2710"/>
                    <a:pt x="1382" y="2722"/>
                  </a:cubicBezTo>
                  <a:cubicBezTo>
                    <a:pt x="1354" y="2728"/>
                    <a:pt x="1330" y="2733"/>
                    <a:pt x="1307" y="2744"/>
                  </a:cubicBezTo>
                  <a:cubicBezTo>
                    <a:pt x="1302" y="2750"/>
                    <a:pt x="1291" y="2757"/>
                    <a:pt x="1285" y="2762"/>
                  </a:cubicBezTo>
                  <a:cubicBezTo>
                    <a:pt x="1280" y="2767"/>
                    <a:pt x="1273" y="2767"/>
                    <a:pt x="1273" y="2773"/>
                  </a:cubicBezTo>
                  <a:lnTo>
                    <a:pt x="1268" y="2784"/>
                  </a:lnTo>
                  <a:cubicBezTo>
                    <a:pt x="1268" y="2791"/>
                    <a:pt x="1262" y="2796"/>
                    <a:pt x="1262" y="2802"/>
                  </a:cubicBezTo>
                  <a:cubicBezTo>
                    <a:pt x="1262" y="2812"/>
                    <a:pt x="1262" y="2818"/>
                    <a:pt x="1268" y="2825"/>
                  </a:cubicBezTo>
                  <a:cubicBezTo>
                    <a:pt x="1273" y="2847"/>
                    <a:pt x="1280" y="2864"/>
                    <a:pt x="1285" y="2881"/>
                  </a:cubicBezTo>
                  <a:cubicBezTo>
                    <a:pt x="1307" y="2920"/>
                    <a:pt x="1336" y="2954"/>
                    <a:pt x="1370" y="2995"/>
                  </a:cubicBezTo>
                  <a:cubicBezTo>
                    <a:pt x="1427" y="3057"/>
                    <a:pt x="1495" y="3114"/>
                    <a:pt x="1580" y="3171"/>
                  </a:cubicBezTo>
                  <a:cubicBezTo>
                    <a:pt x="1671" y="3234"/>
                    <a:pt x="1774" y="3284"/>
                    <a:pt x="1870" y="3318"/>
                  </a:cubicBezTo>
                  <a:cubicBezTo>
                    <a:pt x="1944" y="3342"/>
                    <a:pt x="2018" y="3358"/>
                    <a:pt x="2086" y="3363"/>
                  </a:cubicBezTo>
                  <a:cubicBezTo>
                    <a:pt x="2109" y="3363"/>
                    <a:pt x="2132" y="3381"/>
                    <a:pt x="2143" y="3404"/>
                  </a:cubicBezTo>
                  <a:cubicBezTo>
                    <a:pt x="2183" y="3415"/>
                    <a:pt x="2222" y="3426"/>
                    <a:pt x="2262" y="3438"/>
                  </a:cubicBezTo>
                  <a:cubicBezTo>
                    <a:pt x="2461" y="3494"/>
                    <a:pt x="2610" y="3575"/>
                    <a:pt x="2717" y="3677"/>
                  </a:cubicBezTo>
                  <a:cubicBezTo>
                    <a:pt x="2746" y="3704"/>
                    <a:pt x="2751" y="3751"/>
                    <a:pt x="2723" y="3779"/>
                  </a:cubicBezTo>
                  <a:cubicBezTo>
                    <a:pt x="2712" y="3796"/>
                    <a:pt x="2689" y="3807"/>
                    <a:pt x="2666" y="3807"/>
                  </a:cubicBezTo>
                  <a:cubicBezTo>
                    <a:pt x="2649" y="3807"/>
                    <a:pt x="2637" y="3801"/>
                    <a:pt x="2626" y="3790"/>
                  </a:cubicBezTo>
                  <a:cubicBezTo>
                    <a:pt x="2597" y="3762"/>
                    <a:pt x="2563" y="3738"/>
                    <a:pt x="2529" y="3717"/>
                  </a:cubicBezTo>
                  <a:cubicBezTo>
                    <a:pt x="2461" y="3665"/>
                    <a:pt x="2376" y="3631"/>
                    <a:pt x="2280" y="3597"/>
                  </a:cubicBezTo>
                  <a:cubicBezTo>
                    <a:pt x="2154" y="3557"/>
                    <a:pt x="2023" y="3528"/>
                    <a:pt x="1899" y="3523"/>
                  </a:cubicBezTo>
                  <a:cubicBezTo>
                    <a:pt x="1870" y="3518"/>
                    <a:pt x="1842" y="3518"/>
                    <a:pt x="1819" y="3518"/>
                  </a:cubicBezTo>
                  <a:cubicBezTo>
                    <a:pt x="1740" y="3518"/>
                    <a:pt x="1671" y="3528"/>
                    <a:pt x="1609" y="3541"/>
                  </a:cubicBezTo>
                  <a:cubicBezTo>
                    <a:pt x="1569" y="3552"/>
                    <a:pt x="1535" y="3563"/>
                    <a:pt x="1501" y="3575"/>
                  </a:cubicBezTo>
                  <a:cubicBezTo>
                    <a:pt x="1490" y="3580"/>
                    <a:pt x="1472" y="3591"/>
                    <a:pt x="1461" y="3602"/>
                  </a:cubicBezTo>
                  <a:cubicBezTo>
                    <a:pt x="1456" y="3609"/>
                    <a:pt x="1450" y="3614"/>
                    <a:pt x="1444" y="3620"/>
                  </a:cubicBezTo>
                  <a:lnTo>
                    <a:pt x="1438" y="3636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04"/>
                    <a:pt x="1450" y="3722"/>
                  </a:cubicBezTo>
                  <a:cubicBezTo>
                    <a:pt x="1467" y="3751"/>
                    <a:pt x="1490" y="3779"/>
                    <a:pt x="1519" y="3813"/>
                  </a:cubicBezTo>
                  <a:cubicBezTo>
                    <a:pt x="1575" y="3869"/>
                    <a:pt x="1637" y="3927"/>
                    <a:pt x="1729" y="3989"/>
                  </a:cubicBezTo>
                  <a:cubicBezTo>
                    <a:pt x="1757" y="4011"/>
                    <a:pt x="1763" y="4063"/>
                    <a:pt x="1750" y="4092"/>
                  </a:cubicBezTo>
                  <a:cubicBezTo>
                    <a:pt x="1734" y="4120"/>
                    <a:pt x="1705" y="4137"/>
                    <a:pt x="1671" y="4137"/>
                  </a:cubicBezTo>
                  <a:lnTo>
                    <a:pt x="1660" y="4137"/>
                  </a:lnTo>
                  <a:cubicBezTo>
                    <a:pt x="1501" y="4097"/>
                    <a:pt x="1348" y="4074"/>
                    <a:pt x="1194" y="4063"/>
                  </a:cubicBezTo>
                  <a:lnTo>
                    <a:pt x="1109" y="4063"/>
                  </a:lnTo>
                  <a:cubicBezTo>
                    <a:pt x="1018" y="4063"/>
                    <a:pt x="939" y="4068"/>
                    <a:pt x="859" y="4086"/>
                  </a:cubicBezTo>
                  <a:cubicBezTo>
                    <a:pt x="803" y="4103"/>
                    <a:pt x="751" y="4120"/>
                    <a:pt x="706" y="4137"/>
                  </a:cubicBezTo>
                  <a:cubicBezTo>
                    <a:pt x="677" y="4154"/>
                    <a:pt x="643" y="4176"/>
                    <a:pt x="620" y="4199"/>
                  </a:cubicBezTo>
                  <a:cubicBezTo>
                    <a:pt x="598" y="4223"/>
                    <a:pt x="575" y="4244"/>
                    <a:pt x="552" y="4273"/>
                  </a:cubicBezTo>
                  <a:cubicBezTo>
                    <a:pt x="546" y="4291"/>
                    <a:pt x="535" y="4302"/>
                    <a:pt x="530" y="4318"/>
                  </a:cubicBezTo>
                  <a:cubicBezTo>
                    <a:pt x="530" y="4325"/>
                    <a:pt x="523" y="4336"/>
                    <a:pt x="523" y="4347"/>
                  </a:cubicBezTo>
                  <a:lnTo>
                    <a:pt x="523" y="4364"/>
                  </a:lnTo>
                  <a:cubicBezTo>
                    <a:pt x="530" y="4370"/>
                    <a:pt x="530" y="4375"/>
                    <a:pt x="535" y="4381"/>
                  </a:cubicBezTo>
                  <a:cubicBezTo>
                    <a:pt x="541" y="4393"/>
                    <a:pt x="546" y="4399"/>
                    <a:pt x="552" y="4409"/>
                  </a:cubicBezTo>
                  <a:cubicBezTo>
                    <a:pt x="564" y="4420"/>
                    <a:pt x="580" y="4433"/>
                    <a:pt x="591" y="4444"/>
                  </a:cubicBezTo>
                  <a:cubicBezTo>
                    <a:pt x="632" y="4467"/>
                    <a:pt x="672" y="4489"/>
                    <a:pt x="722" y="4506"/>
                  </a:cubicBezTo>
                  <a:cubicBezTo>
                    <a:pt x="762" y="4517"/>
                    <a:pt x="796" y="4523"/>
                    <a:pt x="837" y="4535"/>
                  </a:cubicBezTo>
                  <a:cubicBezTo>
                    <a:pt x="898" y="4546"/>
                    <a:pt x="939" y="4603"/>
                    <a:pt x="927" y="4666"/>
                  </a:cubicBezTo>
                  <a:cubicBezTo>
                    <a:pt x="916" y="4716"/>
                    <a:pt x="876" y="4750"/>
                    <a:pt x="824" y="4756"/>
                  </a:cubicBezTo>
                  <a:cubicBezTo>
                    <a:pt x="796" y="4756"/>
                    <a:pt x="769" y="4761"/>
                    <a:pt x="740" y="4768"/>
                  </a:cubicBezTo>
                  <a:cubicBezTo>
                    <a:pt x="694" y="4779"/>
                    <a:pt x="649" y="4790"/>
                    <a:pt x="591" y="4813"/>
                  </a:cubicBezTo>
                  <a:cubicBezTo>
                    <a:pt x="552" y="4829"/>
                    <a:pt x="507" y="4847"/>
                    <a:pt x="467" y="4870"/>
                  </a:cubicBezTo>
                  <a:cubicBezTo>
                    <a:pt x="370" y="4921"/>
                    <a:pt x="284" y="4978"/>
                    <a:pt x="205" y="5046"/>
                  </a:cubicBezTo>
                  <a:cubicBezTo>
                    <a:pt x="155" y="5091"/>
                    <a:pt x="114" y="5143"/>
                    <a:pt x="80" y="5188"/>
                  </a:cubicBezTo>
                  <a:cubicBezTo>
                    <a:pt x="58" y="5228"/>
                    <a:pt x="40" y="5267"/>
                    <a:pt x="24" y="5314"/>
                  </a:cubicBezTo>
                  <a:cubicBezTo>
                    <a:pt x="12" y="5341"/>
                    <a:pt x="6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8" y="5455"/>
                  </a:lnTo>
                  <a:cubicBezTo>
                    <a:pt x="29" y="5461"/>
                    <a:pt x="35" y="5461"/>
                    <a:pt x="46" y="5466"/>
                  </a:cubicBezTo>
                  <a:cubicBezTo>
                    <a:pt x="80" y="5477"/>
                    <a:pt x="114" y="5484"/>
                    <a:pt x="160" y="5484"/>
                  </a:cubicBezTo>
                  <a:lnTo>
                    <a:pt x="189" y="5484"/>
                  </a:lnTo>
                  <a:cubicBezTo>
                    <a:pt x="268" y="5484"/>
                    <a:pt x="347" y="5477"/>
                    <a:pt x="410" y="5472"/>
                  </a:cubicBezTo>
                  <a:cubicBezTo>
                    <a:pt x="455" y="5466"/>
                    <a:pt x="501" y="5461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4" y="5603"/>
                  </a:cubicBezTo>
                  <a:cubicBezTo>
                    <a:pt x="580" y="5648"/>
                    <a:pt x="541" y="5694"/>
                    <a:pt x="507" y="5739"/>
                  </a:cubicBezTo>
                  <a:lnTo>
                    <a:pt x="484" y="5768"/>
                  </a:lnTo>
                  <a:cubicBezTo>
                    <a:pt x="467" y="5791"/>
                    <a:pt x="449" y="5807"/>
                    <a:pt x="439" y="5830"/>
                  </a:cubicBezTo>
                  <a:lnTo>
                    <a:pt x="428" y="5841"/>
                  </a:lnTo>
                  <a:cubicBezTo>
                    <a:pt x="410" y="5865"/>
                    <a:pt x="399" y="5881"/>
                    <a:pt x="381" y="5904"/>
                  </a:cubicBezTo>
                  <a:cubicBezTo>
                    <a:pt x="308" y="6023"/>
                    <a:pt x="250" y="6125"/>
                    <a:pt x="216" y="6227"/>
                  </a:cubicBezTo>
                  <a:cubicBezTo>
                    <a:pt x="200" y="6279"/>
                    <a:pt x="189" y="6324"/>
                    <a:pt x="189" y="6376"/>
                  </a:cubicBezTo>
                  <a:cubicBezTo>
                    <a:pt x="189" y="6398"/>
                    <a:pt x="189" y="6426"/>
                    <a:pt x="194" y="6455"/>
                  </a:cubicBezTo>
                  <a:cubicBezTo>
                    <a:pt x="200" y="6478"/>
                    <a:pt x="205" y="6495"/>
                    <a:pt x="211" y="6512"/>
                  </a:cubicBezTo>
                  <a:cubicBezTo>
                    <a:pt x="223" y="6523"/>
                    <a:pt x="229" y="6541"/>
                    <a:pt x="239" y="6552"/>
                  </a:cubicBezTo>
                  <a:cubicBezTo>
                    <a:pt x="257" y="6568"/>
                    <a:pt x="279" y="6586"/>
                    <a:pt x="297" y="6597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7" y="6631"/>
                    <a:pt x="404" y="6636"/>
                  </a:cubicBezTo>
                  <a:cubicBezTo>
                    <a:pt x="428" y="6636"/>
                    <a:pt x="449" y="6631"/>
                    <a:pt x="467" y="6631"/>
                  </a:cubicBezTo>
                  <a:cubicBezTo>
                    <a:pt x="501" y="6620"/>
                    <a:pt x="535" y="6609"/>
                    <a:pt x="569" y="6591"/>
                  </a:cubicBezTo>
                  <a:cubicBezTo>
                    <a:pt x="625" y="6563"/>
                    <a:pt x="688" y="6518"/>
                    <a:pt x="762" y="6455"/>
                  </a:cubicBezTo>
                  <a:cubicBezTo>
                    <a:pt x="916" y="6313"/>
                    <a:pt x="1041" y="6148"/>
                    <a:pt x="1120" y="6035"/>
                  </a:cubicBezTo>
                  <a:cubicBezTo>
                    <a:pt x="1149" y="5995"/>
                    <a:pt x="1183" y="5955"/>
                    <a:pt x="1212" y="5910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2"/>
                    <a:pt x="1404" y="5671"/>
                    <a:pt x="1433" y="5671"/>
                  </a:cubicBezTo>
                  <a:cubicBezTo>
                    <a:pt x="1450" y="5671"/>
                    <a:pt x="1461" y="5671"/>
                    <a:pt x="1472" y="5676"/>
                  </a:cubicBezTo>
                  <a:cubicBezTo>
                    <a:pt x="1506" y="5694"/>
                    <a:pt x="1524" y="5723"/>
                    <a:pt x="1530" y="5757"/>
                  </a:cubicBezTo>
                  <a:cubicBezTo>
                    <a:pt x="1535" y="5791"/>
                    <a:pt x="1535" y="5825"/>
                    <a:pt x="1540" y="5852"/>
                  </a:cubicBezTo>
                  <a:cubicBezTo>
                    <a:pt x="1540" y="5875"/>
                    <a:pt x="1546" y="5899"/>
                    <a:pt x="1546" y="5920"/>
                  </a:cubicBezTo>
                  <a:lnTo>
                    <a:pt x="1553" y="5967"/>
                  </a:lnTo>
                  <a:lnTo>
                    <a:pt x="1558" y="6017"/>
                  </a:lnTo>
                  <a:cubicBezTo>
                    <a:pt x="1569" y="6085"/>
                    <a:pt x="1575" y="6148"/>
                    <a:pt x="1587" y="6211"/>
                  </a:cubicBezTo>
                  <a:cubicBezTo>
                    <a:pt x="1598" y="6256"/>
                    <a:pt x="1609" y="6295"/>
                    <a:pt x="1626" y="6330"/>
                  </a:cubicBezTo>
                  <a:cubicBezTo>
                    <a:pt x="1637" y="6347"/>
                    <a:pt x="1648" y="6358"/>
                    <a:pt x="1660" y="6376"/>
                  </a:cubicBezTo>
                  <a:cubicBezTo>
                    <a:pt x="1666" y="6381"/>
                    <a:pt x="1677" y="6392"/>
                    <a:pt x="1682" y="6398"/>
                  </a:cubicBezTo>
                  <a:cubicBezTo>
                    <a:pt x="1695" y="6405"/>
                    <a:pt x="1705" y="6410"/>
                    <a:pt x="1716" y="6410"/>
                  </a:cubicBezTo>
                  <a:cubicBezTo>
                    <a:pt x="1729" y="6416"/>
                    <a:pt x="1745" y="6421"/>
                    <a:pt x="1757" y="6421"/>
                  </a:cubicBezTo>
                  <a:cubicBezTo>
                    <a:pt x="1774" y="6421"/>
                    <a:pt x="1785" y="6421"/>
                    <a:pt x="1802" y="6416"/>
                  </a:cubicBezTo>
                  <a:cubicBezTo>
                    <a:pt x="1813" y="6416"/>
                    <a:pt x="1831" y="6410"/>
                    <a:pt x="1842" y="6398"/>
                  </a:cubicBezTo>
                  <a:cubicBezTo>
                    <a:pt x="1865" y="6387"/>
                    <a:pt x="1887" y="6376"/>
                    <a:pt x="1905" y="6358"/>
                  </a:cubicBezTo>
                  <a:cubicBezTo>
                    <a:pt x="1933" y="6330"/>
                    <a:pt x="1962" y="6295"/>
                    <a:pt x="1996" y="6250"/>
                  </a:cubicBezTo>
                  <a:cubicBezTo>
                    <a:pt x="2057" y="6148"/>
                    <a:pt x="2109" y="6035"/>
                    <a:pt x="2160" y="5875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43"/>
                    <a:pt x="2319" y="5409"/>
                    <a:pt x="2376" y="5404"/>
                  </a:cubicBezTo>
                  <a:cubicBezTo>
                    <a:pt x="2432" y="5404"/>
                    <a:pt x="2484" y="5432"/>
                    <a:pt x="2501" y="5484"/>
                  </a:cubicBezTo>
                  <a:cubicBezTo>
                    <a:pt x="2513" y="5518"/>
                    <a:pt x="2529" y="5552"/>
                    <a:pt x="2547" y="5586"/>
                  </a:cubicBezTo>
                  <a:cubicBezTo>
                    <a:pt x="2563" y="5626"/>
                    <a:pt x="2586" y="5655"/>
                    <a:pt x="2610" y="5682"/>
                  </a:cubicBezTo>
                  <a:cubicBezTo>
                    <a:pt x="2626" y="5700"/>
                    <a:pt x="2644" y="5716"/>
                    <a:pt x="2660" y="5728"/>
                  </a:cubicBezTo>
                  <a:cubicBezTo>
                    <a:pt x="2671" y="5734"/>
                    <a:pt x="2683" y="5739"/>
                    <a:pt x="2694" y="5745"/>
                  </a:cubicBezTo>
                  <a:cubicBezTo>
                    <a:pt x="2700" y="5745"/>
                    <a:pt x="2712" y="5750"/>
                    <a:pt x="2723" y="5750"/>
                  </a:cubicBezTo>
                  <a:cubicBezTo>
                    <a:pt x="2728" y="5750"/>
                    <a:pt x="2739" y="5750"/>
                    <a:pt x="2746" y="5745"/>
                  </a:cubicBezTo>
                  <a:cubicBezTo>
                    <a:pt x="2762" y="5745"/>
                    <a:pt x="2773" y="5739"/>
                    <a:pt x="2786" y="5734"/>
                  </a:cubicBezTo>
                  <a:cubicBezTo>
                    <a:pt x="2807" y="5723"/>
                    <a:pt x="2825" y="5705"/>
                    <a:pt x="2848" y="5689"/>
                  </a:cubicBezTo>
                  <a:cubicBezTo>
                    <a:pt x="2870" y="5665"/>
                    <a:pt x="2899" y="5637"/>
                    <a:pt x="2916" y="5608"/>
                  </a:cubicBezTo>
                  <a:cubicBezTo>
                    <a:pt x="2938" y="5569"/>
                    <a:pt x="2961" y="5524"/>
                    <a:pt x="2978" y="5472"/>
                  </a:cubicBezTo>
                  <a:cubicBezTo>
                    <a:pt x="3006" y="5393"/>
                    <a:pt x="3019" y="5301"/>
                    <a:pt x="3030" y="5188"/>
                  </a:cubicBezTo>
                  <a:cubicBezTo>
                    <a:pt x="3035" y="4994"/>
                    <a:pt x="3019" y="4784"/>
                    <a:pt x="2967" y="4535"/>
                  </a:cubicBezTo>
                  <a:lnTo>
                    <a:pt x="2961" y="4529"/>
                  </a:lnTo>
                  <a:lnTo>
                    <a:pt x="2961" y="4523"/>
                  </a:lnTo>
                  <a:cubicBezTo>
                    <a:pt x="2951" y="4483"/>
                    <a:pt x="2944" y="4449"/>
                    <a:pt x="2938" y="4420"/>
                  </a:cubicBezTo>
                  <a:cubicBezTo>
                    <a:pt x="2927" y="4386"/>
                    <a:pt x="2927" y="4370"/>
                    <a:pt x="2938" y="4347"/>
                  </a:cubicBezTo>
                  <a:cubicBezTo>
                    <a:pt x="2951" y="4325"/>
                    <a:pt x="2972" y="4307"/>
                    <a:pt x="2996" y="4296"/>
                  </a:cubicBezTo>
                  <a:cubicBezTo>
                    <a:pt x="3001" y="4296"/>
                    <a:pt x="3012" y="4291"/>
                    <a:pt x="3024" y="4291"/>
                  </a:cubicBezTo>
                  <a:cubicBezTo>
                    <a:pt x="3064" y="4291"/>
                    <a:pt x="3103" y="4318"/>
                    <a:pt x="3114" y="4352"/>
                  </a:cubicBezTo>
                  <a:cubicBezTo>
                    <a:pt x="3155" y="4478"/>
                    <a:pt x="3189" y="4609"/>
                    <a:pt x="3211" y="4734"/>
                  </a:cubicBezTo>
                  <a:cubicBezTo>
                    <a:pt x="3268" y="4864"/>
                    <a:pt x="3326" y="5000"/>
                    <a:pt x="3376" y="5136"/>
                  </a:cubicBezTo>
                  <a:cubicBezTo>
                    <a:pt x="3428" y="5267"/>
                    <a:pt x="3478" y="5416"/>
                    <a:pt x="3512" y="5558"/>
                  </a:cubicBezTo>
                  <a:lnTo>
                    <a:pt x="3523" y="5592"/>
                  </a:lnTo>
                  <a:lnTo>
                    <a:pt x="3536" y="5631"/>
                  </a:lnTo>
                  <a:lnTo>
                    <a:pt x="3547" y="5631"/>
                  </a:lnTo>
                  <a:cubicBezTo>
                    <a:pt x="3643" y="5631"/>
                    <a:pt x="3740" y="5620"/>
                    <a:pt x="3842" y="5603"/>
                  </a:cubicBezTo>
                  <a:cubicBezTo>
                    <a:pt x="3990" y="5569"/>
                    <a:pt x="4144" y="5506"/>
                    <a:pt x="4320" y="5416"/>
                  </a:cubicBezTo>
                  <a:lnTo>
                    <a:pt x="4388" y="5382"/>
                  </a:lnTo>
                  <a:lnTo>
                    <a:pt x="4478" y="5330"/>
                  </a:lnTo>
                  <a:cubicBezTo>
                    <a:pt x="4462" y="5280"/>
                    <a:pt x="4433" y="5233"/>
                    <a:pt x="4410" y="5183"/>
                  </a:cubicBezTo>
                  <a:cubicBezTo>
                    <a:pt x="4348" y="5068"/>
                    <a:pt x="4286" y="4955"/>
                    <a:pt x="4217" y="4847"/>
                  </a:cubicBezTo>
                  <a:cubicBezTo>
                    <a:pt x="4183" y="4790"/>
                    <a:pt x="4149" y="4739"/>
                    <a:pt x="4110" y="4688"/>
                  </a:cubicBezTo>
                  <a:cubicBezTo>
                    <a:pt x="4058" y="4659"/>
                    <a:pt x="4007" y="4632"/>
                    <a:pt x="3961" y="4598"/>
                  </a:cubicBezTo>
                  <a:cubicBezTo>
                    <a:pt x="3848" y="4523"/>
                    <a:pt x="3701" y="4393"/>
                    <a:pt x="3638" y="4210"/>
                  </a:cubicBezTo>
                  <a:cubicBezTo>
                    <a:pt x="3609" y="4142"/>
                    <a:pt x="3649" y="4068"/>
                    <a:pt x="3717" y="4040"/>
                  </a:cubicBezTo>
                  <a:cubicBezTo>
                    <a:pt x="3735" y="4034"/>
                    <a:pt x="3746" y="4034"/>
                    <a:pt x="3762" y="4034"/>
                  </a:cubicBezTo>
                  <a:cubicBezTo>
                    <a:pt x="3785" y="4034"/>
                    <a:pt x="3803" y="4040"/>
                    <a:pt x="3819" y="4045"/>
                  </a:cubicBezTo>
                  <a:cubicBezTo>
                    <a:pt x="3842" y="4058"/>
                    <a:pt x="3859" y="4068"/>
                    <a:pt x="3877" y="4092"/>
                  </a:cubicBezTo>
                  <a:cubicBezTo>
                    <a:pt x="3898" y="4137"/>
                    <a:pt x="3932" y="4188"/>
                    <a:pt x="3973" y="4234"/>
                  </a:cubicBezTo>
                  <a:cubicBezTo>
                    <a:pt x="4018" y="4279"/>
                    <a:pt x="4076" y="4330"/>
                    <a:pt x="4144" y="4375"/>
                  </a:cubicBezTo>
                  <a:cubicBezTo>
                    <a:pt x="4239" y="4438"/>
                    <a:pt x="4348" y="4489"/>
                    <a:pt x="4462" y="4529"/>
                  </a:cubicBezTo>
                  <a:cubicBezTo>
                    <a:pt x="4564" y="4564"/>
                    <a:pt x="4655" y="4580"/>
                    <a:pt x="4745" y="4591"/>
                  </a:cubicBezTo>
                  <a:lnTo>
                    <a:pt x="4797" y="4591"/>
                  </a:lnTo>
                  <a:cubicBezTo>
                    <a:pt x="4842" y="4591"/>
                    <a:pt x="4887" y="4585"/>
                    <a:pt x="4933" y="4580"/>
                  </a:cubicBezTo>
                  <a:cubicBezTo>
                    <a:pt x="4955" y="4574"/>
                    <a:pt x="4978" y="4564"/>
                    <a:pt x="5002" y="4551"/>
                  </a:cubicBezTo>
                  <a:cubicBezTo>
                    <a:pt x="5018" y="4546"/>
                    <a:pt x="5030" y="4540"/>
                    <a:pt x="5041" y="4529"/>
                  </a:cubicBezTo>
                  <a:cubicBezTo>
                    <a:pt x="5052" y="4517"/>
                    <a:pt x="5058" y="4512"/>
                    <a:pt x="5064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92" y="4341"/>
                    <a:pt x="5086" y="4307"/>
                  </a:cubicBezTo>
                  <a:cubicBezTo>
                    <a:pt x="5070" y="4250"/>
                    <a:pt x="5047" y="4188"/>
                    <a:pt x="5013" y="4126"/>
                  </a:cubicBezTo>
                  <a:cubicBezTo>
                    <a:pt x="4996" y="4086"/>
                    <a:pt x="5018" y="4040"/>
                    <a:pt x="5052" y="4018"/>
                  </a:cubicBezTo>
                  <a:cubicBezTo>
                    <a:pt x="5064" y="4006"/>
                    <a:pt x="5081" y="4000"/>
                    <a:pt x="5104" y="4000"/>
                  </a:cubicBezTo>
                  <a:cubicBezTo>
                    <a:pt x="5115" y="4000"/>
                    <a:pt x="5133" y="4000"/>
                    <a:pt x="5143" y="4006"/>
                  </a:cubicBezTo>
                  <a:cubicBezTo>
                    <a:pt x="5251" y="4058"/>
                    <a:pt x="5382" y="4113"/>
                    <a:pt x="5519" y="4160"/>
                  </a:cubicBezTo>
                  <a:cubicBezTo>
                    <a:pt x="5684" y="4210"/>
                    <a:pt x="5825" y="4244"/>
                    <a:pt x="5962" y="4250"/>
                  </a:cubicBezTo>
                  <a:lnTo>
                    <a:pt x="6007" y="4250"/>
                  </a:lnTo>
                  <a:cubicBezTo>
                    <a:pt x="6069" y="4250"/>
                    <a:pt x="6138" y="4244"/>
                    <a:pt x="6195" y="4234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7" y="4160"/>
                    <a:pt x="6421" y="4137"/>
                    <a:pt x="6450" y="4108"/>
                  </a:cubicBezTo>
                  <a:cubicBezTo>
                    <a:pt x="6468" y="4092"/>
                    <a:pt x="6484" y="4074"/>
                    <a:pt x="6496" y="4052"/>
                  </a:cubicBezTo>
                  <a:cubicBezTo>
                    <a:pt x="6507" y="4034"/>
                    <a:pt x="6518" y="4018"/>
                    <a:pt x="6524" y="4000"/>
                  </a:cubicBezTo>
                  <a:cubicBezTo>
                    <a:pt x="6530" y="3984"/>
                    <a:pt x="6536" y="3966"/>
                    <a:pt x="6536" y="3950"/>
                  </a:cubicBezTo>
                  <a:cubicBezTo>
                    <a:pt x="6536" y="3927"/>
                    <a:pt x="6536" y="3903"/>
                    <a:pt x="6530" y="3887"/>
                  </a:cubicBezTo>
                  <a:cubicBezTo>
                    <a:pt x="6524" y="3858"/>
                    <a:pt x="6513" y="3830"/>
                    <a:pt x="6502" y="3801"/>
                  </a:cubicBezTo>
                  <a:cubicBezTo>
                    <a:pt x="6479" y="3767"/>
                    <a:pt x="6455" y="3738"/>
                    <a:pt x="6434" y="3711"/>
                  </a:cubicBezTo>
                  <a:cubicBezTo>
                    <a:pt x="6399" y="3677"/>
                    <a:pt x="6365" y="3648"/>
                    <a:pt x="6331" y="3620"/>
                  </a:cubicBezTo>
                  <a:cubicBezTo>
                    <a:pt x="6308" y="3609"/>
                    <a:pt x="6285" y="3597"/>
                    <a:pt x="6263" y="3586"/>
                  </a:cubicBezTo>
                  <a:lnTo>
                    <a:pt x="6229" y="3575"/>
                  </a:lnTo>
                  <a:lnTo>
                    <a:pt x="6177" y="3557"/>
                  </a:lnTo>
                  <a:cubicBezTo>
                    <a:pt x="6149" y="3546"/>
                    <a:pt x="6121" y="3507"/>
                    <a:pt x="6109" y="3478"/>
                  </a:cubicBezTo>
                  <a:cubicBezTo>
                    <a:pt x="6098" y="3444"/>
                    <a:pt x="6098" y="3410"/>
                    <a:pt x="6114" y="3376"/>
                  </a:cubicBezTo>
                  <a:cubicBezTo>
                    <a:pt x="6138" y="3329"/>
                    <a:pt x="6189" y="3295"/>
                    <a:pt x="6234" y="3295"/>
                  </a:cubicBezTo>
                  <a:cubicBezTo>
                    <a:pt x="6245" y="3295"/>
                    <a:pt x="6258" y="3295"/>
                    <a:pt x="6263" y="3302"/>
                  </a:cubicBezTo>
                  <a:cubicBezTo>
                    <a:pt x="6337" y="3318"/>
                    <a:pt x="6428" y="3329"/>
                    <a:pt x="6536" y="3342"/>
                  </a:cubicBezTo>
                  <a:lnTo>
                    <a:pt x="6667" y="3342"/>
                  </a:lnTo>
                  <a:cubicBezTo>
                    <a:pt x="6825" y="3342"/>
                    <a:pt x="6985" y="3329"/>
                    <a:pt x="7132" y="3295"/>
                  </a:cubicBezTo>
                  <a:cubicBezTo>
                    <a:pt x="7240" y="3273"/>
                    <a:pt x="7331" y="3245"/>
                    <a:pt x="7417" y="3205"/>
                  </a:cubicBezTo>
                  <a:cubicBezTo>
                    <a:pt x="7451" y="3182"/>
                    <a:pt x="7485" y="3159"/>
                    <a:pt x="7519" y="3132"/>
                  </a:cubicBezTo>
                  <a:cubicBezTo>
                    <a:pt x="7536" y="3114"/>
                    <a:pt x="7546" y="3097"/>
                    <a:pt x="7564" y="3080"/>
                  </a:cubicBezTo>
                  <a:cubicBezTo>
                    <a:pt x="7575" y="3063"/>
                    <a:pt x="7581" y="3046"/>
                    <a:pt x="7587" y="3029"/>
                  </a:cubicBezTo>
                  <a:cubicBezTo>
                    <a:pt x="7593" y="3006"/>
                    <a:pt x="7598" y="2983"/>
                    <a:pt x="7604" y="2967"/>
                  </a:cubicBezTo>
                  <a:cubicBezTo>
                    <a:pt x="7604" y="2949"/>
                    <a:pt x="7598" y="2932"/>
                    <a:pt x="7598" y="2915"/>
                  </a:cubicBezTo>
                  <a:cubicBezTo>
                    <a:pt x="7593" y="2898"/>
                    <a:pt x="7587" y="2886"/>
                    <a:pt x="7581" y="2875"/>
                  </a:cubicBezTo>
                  <a:cubicBezTo>
                    <a:pt x="7575" y="2864"/>
                    <a:pt x="7564" y="2847"/>
                    <a:pt x="7559" y="2836"/>
                  </a:cubicBezTo>
                  <a:cubicBezTo>
                    <a:pt x="7536" y="2818"/>
                    <a:pt x="7519" y="2802"/>
                    <a:pt x="7496" y="2784"/>
                  </a:cubicBezTo>
                  <a:cubicBezTo>
                    <a:pt x="7444" y="2757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82" y="2626"/>
                  </a:cubicBezTo>
                  <a:cubicBezTo>
                    <a:pt x="6825" y="2620"/>
                    <a:pt x="6775" y="2613"/>
                    <a:pt x="6723" y="2608"/>
                  </a:cubicBezTo>
                  <a:lnTo>
                    <a:pt x="6672" y="2608"/>
                  </a:lnTo>
                  <a:cubicBezTo>
                    <a:pt x="6655" y="2602"/>
                    <a:pt x="6638" y="2602"/>
                    <a:pt x="6626" y="2602"/>
                  </a:cubicBezTo>
                  <a:cubicBezTo>
                    <a:pt x="6610" y="2597"/>
                    <a:pt x="6599" y="2597"/>
                    <a:pt x="6586" y="2597"/>
                  </a:cubicBezTo>
                  <a:cubicBezTo>
                    <a:pt x="6558" y="2592"/>
                    <a:pt x="6536" y="2592"/>
                    <a:pt x="6513" y="2586"/>
                  </a:cubicBezTo>
                  <a:cubicBezTo>
                    <a:pt x="6468" y="2586"/>
                    <a:pt x="6434" y="2540"/>
                    <a:pt x="6434" y="2500"/>
                  </a:cubicBezTo>
                  <a:cubicBezTo>
                    <a:pt x="6428" y="2466"/>
                    <a:pt x="6445" y="2432"/>
                    <a:pt x="6473" y="2416"/>
                  </a:cubicBezTo>
                  <a:cubicBezTo>
                    <a:pt x="6536" y="2369"/>
                    <a:pt x="6604" y="2341"/>
                    <a:pt x="6667" y="2307"/>
                  </a:cubicBezTo>
                  <a:lnTo>
                    <a:pt x="6701" y="2290"/>
                  </a:lnTo>
                  <a:lnTo>
                    <a:pt x="6762" y="2262"/>
                  </a:lnTo>
                  <a:lnTo>
                    <a:pt x="6780" y="2256"/>
                  </a:lnTo>
                  <a:cubicBezTo>
                    <a:pt x="6848" y="2222"/>
                    <a:pt x="6911" y="2193"/>
                    <a:pt x="6979" y="2159"/>
                  </a:cubicBezTo>
                  <a:lnTo>
                    <a:pt x="6990" y="2154"/>
                  </a:lnTo>
                  <a:cubicBezTo>
                    <a:pt x="7115" y="2086"/>
                    <a:pt x="7246" y="2017"/>
                    <a:pt x="7360" y="1915"/>
                  </a:cubicBezTo>
                  <a:cubicBezTo>
                    <a:pt x="7399" y="1881"/>
                    <a:pt x="7428" y="1847"/>
                    <a:pt x="7451" y="1818"/>
                  </a:cubicBezTo>
                  <a:cubicBezTo>
                    <a:pt x="7462" y="1795"/>
                    <a:pt x="7467" y="1779"/>
                    <a:pt x="7478" y="1761"/>
                  </a:cubicBezTo>
                  <a:cubicBezTo>
                    <a:pt x="7478" y="1745"/>
                    <a:pt x="7485" y="1727"/>
                    <a:pt x="7485" y="1716"/>
                  </a:cubicBezTo>
                  <a:lnTo>
                    <a:pt x="7485" y="1676"/>
                  </a:lnTo>
                  <a:cubicBezTo>
                    <a:pt x="7478" y="1659"/>
                    <a:pt x="7473" y="1642"/>
                    <a:pt x="7467" y="1631"/>
                  </a:cubicBezTo>
                  <a:cubicBezTo>
                    <a:pt x="7462" y="1614"/>
                    <a:pt x="7451" y="1603"/>
                    <a:pt x="7439" y="1591"/>
                  </a:cubicBezTo>
                  <a:cubicBezTo>
                    <a:pt x="7428" y="1580"/>
                    <a:pt x="7417" y="1569"/>
                    <a:pt x="7405" y="1563"/>
                  </a:cubicBezTo>
                  <a:cubicBezTo>
                    <a:pt x="7388" y="1551"/>
                    <a:pt x="7370" y="1540"/>
                    <a:pt x="7354" y="1535"/>
                  </a:cubicBezTo>
                  <a:cubicBezTo>
                    <a:pt x="7325" y="1529"/>
                    <a:pt x="7297" y="1522"/>
                    <a:pt x="7263" y="1517"/>
                  </a:cubicBezTo>
                  <a:lnTo>
                    <a:pt x="7234" y="1517"/>
                  </a:lnTo>
                  <a:cubicBezTo>
                    <a:pt x="7171" y="1517"/>
                    <a:pt x="7110" y="1529"/>
                    <a:pt x="7035" y="1546"/>
                  </a:cubicBezTo>
                  <a:cubicBezTo>
                    <a:pt x="6865" y="1585"/>
                    <a:pt x="6683" y="1653"/>
                    <a:pt x="6473" y="1761"/>
                  </a:cubicBezTo>
                  <a:cubicBezTo>
                    <a:pt x="6376" y="1813"/>
                    <a:pt x="6285" y="1863"/>
                    <a:pt x="6195" y="1921"/>
                  </a:cubicBezTo>
                  <a:cubicBezTo>
                    <a:pt x="6109" y="1972"/>
                    <a:pt x="6041" y="2017"/>
                    <a:pt x="5978" y="2075"/>
                  </a:cubicBezTo>
                  <a:lnTo>
                    <a:pt x="5917" y="2125"/>
                  </a:lnTo>
                  <a:cubicBezTo>
                    <a:pt x="5899" y="2136"/>
                    <a:pt x="5883" y="2154"/>
                    <a:pt x="5870" y="2170"/>
                  </a:cubicBezTo>
                  <a:cubicBezTo>
                    <a:pt x="5854" y="2188"/>
                    <a:pt x="5831" y="2199"/>
                    <a:pt x="5802" y="2199"/>
                  </a:cubicBezTo>
                  <a:cubicBezTo>
                    <a:pt x="5791" y="2199"/>
                    <a:pt x="5780" y="2193"/>
                    <a:pt x="5768" y="2193"/>
                  </a:cubicBezTo>
                  <a:cubicBezTo>
                    <a:pt x="5734" y="2177"/>
                    <a:pt x="5705" y="2131"/>
                    <a:pt x="5718" y="2097"/>
                  </a:cubicBezTo>
                  <a:cubicBezTo>
                    <a:pt x="5746" y="2006"/>
                    <a:pt x="5774" y="1897"/>
                    <a:pt x="5786" y="1790"/>
                  </a:cubicBezTo>
                  <a:cubicBezTo>
                    <a:pt x="5786" y="1768"/>
                    <a:pt x="5786" y="1745"/>
                    <a:pt x="5780" y="1721"/>
                  </a:cubicBezTo>
                  <a:cubicBezTo>
                    <a:pt x="5780" y="1711"/>
                    <a:pt x="5780" y="1705"/>
                    <a:pt x="5774" y="1700"/>
                  </a:cubicBezTo>
                  <a:cubicBezTo>
                    <a:pt x="5768" y="1693"/>
                    <a:pt x="5763" y="1693"/>
                    <a:pt x="5757" y="1693"/>
                  </a:cubicBezTo>
                  <a:cubicBezTo>
                    <a:pt x="5723" y="1700"/>
                    <a:pt x="5700" y="1711"/>
                    <a:pt x="5684" y="1721"/>
                  </a:cubicBezTo>
                  <a:cubicBezTo>
                    <a:pt x="5592" y="1768"/>
                    <a:pt x="5513" y="1836"/>
                    <a:pt x="5456" y="1886"/>
                  </a:cubicBezTo>
                  <a:cubicBezTo>
                    <a:pt x="5314" y="2012"/>
                    <a:pt x="5194" y="2154"/>
                    <a:pt x="5098" y="2301"/>
                  </a:cubicBezTo>
                  <a:cubicBezTo>
                    <a:pt x="5052" y="2375"/>
                    <a:pt x="5018" y="2443"/>
                    <a:pt x="4989" y="2500"/>
                  </a:cubicBezTo>
                  <a:cubicBezTo>
                    <a:pt x="4989" y="2523"/>
                    <a:pt x="4978" y="2540"/>
                    <a:pt x="4968" y="2557"/>
                  </a:cubicBezTo>
                  <a:lnTo>
                    <a:pt x="4955" y="2568"/>
                  </a:lnTo>
                  <a:lnTo>
                    <a:pt x="4944" y="2579"/>
                  </a:lnTo>
                  <a:cubicBezTo>
                    <a:pt x="4921" y="2592"/>
                    <a:pt x="4899" y="2597"/>
                    <a:pt x="4876" y="2597"/>
                  </a:cubicBezTo>
                  <a:lnTo>
                    <a:pt x="4853" y="2597"/>
                  </a:lnTo>
                  <a:cubicBezTo>
                    <a:pt x="4819" y="2592"/>
                    <a:pt x="4792" y="2574"/>
                    <a:pt x="4774" y="2545"/>
                  </a:cubicBezTo>
                  <a:cubicBezTo>
                    <a:pt x="4758" y="2523"/>
                    <a:pt x="4751" y="2495"/>
                    <a:pt x="4758" y="2455"/>
                  </a:cubicBezTo>
                  <a:cubicBezTo>
                    <a:pt x="4758" y="2427"/>
                    <a:pt x="4763" y="2392"/>
                    <a:pt x="4763" y="2364"/>
                  </a:cubicBezTo>
                  <a:cubicBezTo>
                    <a:pt x="4768" y="2319"/>
                    <a:pt x="4774" y="2279"/>
                    <a:pt x="4779" y="2233"/>
                  </a:cubicBezTo>
                  <a:cubicBezTo>
                    <a:pt x="4779" y="2177"/>
                    <a:pt x="4779" y="2131"/>
                    <a:pt x="4774" y="2086"/>
                  </a:cubicBezTo>
                  <a:cubicBezTo>
                    <a:pt x="4768" y="2075"/>
                    <a:pt x="4763" y="2057"/>
                    <a:pt x="4758" y="2046"/>
                  </a:cubicBezTo>
                  <a:lnTo>
                    <a:pt x="4751" y="2034"/>
                  </a:lnTo>
                  <a:lnTo>
                    <a:pt x="4740" y="2023"/>
                  </a:lnTo>
                  <a:lnTo>
                    <a:pt x="4729" y="2017"/>
                  </a:lnTo>
                  <a:cubicBezTo>
                    <a:pt x="4717" y="2017"/>
                    <a:pt x="4706" y="2017"/>
                    <a:pt x="4695" y="2012"/>
                  </a:cubicBezTo>
                  <a:cubicBezTo>
                    <a:pt x="4677" y="2012"/>
                    <a:pt x="4661" y="2017"/>
                    <a:pt x="4638" y="2017"/>
                  </a:cubicBezTo>
                  <a:cubicBezTo>
                    <a:pt x="4621" y="2023"/>
                    <a:pt x="4598" y="2028"/>
                    <a:pt x="4580" y="2041"/>
                  </a:cubicBezTo>
                  <a:cubicBezTo>
                    <a:pt x="4558" y="2057"/>
                    <a:pt x="4530" y="2075"/>
                    <a:pt x="4512" y="2091"/>
                  </a:cubicBezTo>
                  <a:cubicBezTo>
                    <a:pt x="4473" y="2125"/>
                    <a:pt x="4444" y="2165"/>
                    <a:pt x="4410" y="2211"/>
                  </a:cubicBezTo>
                  <a:cubicBezTo>
                    <a:pt x="4354" y="2301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83" y="2796"/>
                    <a:pt x="4155" y="2920"/>
                  </a:cubicBezTo>
                  <a:cubicBezTo>
                    <a:pt x="4144" y="2972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37"/>
                    <a:pt x="4103" y="3177"/>
                    <a:pt x="4092" y="3205"/>
                  </a:cubicBezTo>
                  <a:cubicBezTo>
                    <a:pt x="4081" y="3227"/>
                    <a:pt x="4069" y="3239"/>
                    <a:pt x="4058" y="3250"/>
                  </a:cubicBezTo>
                  <a:cubicBezTo>
                    <a:pt x="4042" y="3261"/>
                    <a:pt x="4024" y="3268"/>
                    <a:pt x="4001" y="3268"/>
                  </a:cubicBezTo>
                  <a:lnTo>
                    <a:pt x="3984" y="3268"/>
                  </a:lnTo>
                  <a:cubicBezTo>
                    <a:pt x="3950" y="3256"/>
                    <a:pt x="3911" y="3222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6" y="3012"/>
                    <a:pt x="3916" y="2886"/>
                    <a:pt x="3893" y="2767"/>
                  </a:cubicBezTo>
                  <a:cubicBezTo>
                    <a:pt x="3887" y="2739"/>
                    <a:pt x="3877" y="2716"/>
                    <a:pt x="3871" y="2694"/>
                  </a:cubicBezTo>
                  <a:cubicBezTo>
                    <a:pt x="3864" y="2682"/>
                    <a:pt x="3853" y="2671"/>
                    <a:pt x="3848" y="2665"/>
                  </a:cubicBezTo>
                  <a:cubicBezTo>
                    <a:pt x="3842" y="2660"/>
                    <a:pt x="3837" y="2654"/>
                    <a:pt x="3830" y="2647"/>
                  </a:cubicBezTo>
                  <a:cubicBezTo>
                    <a:pt x="3825" y="2647"/>
                    <a:pt x="3819" y="2642"/>
                    <a:pt x="3814" y="2642"/>
                  </a:cubicBezTo>
                  <a:cubicBezTo>
                    <a:pt x="3808" y="2637"/>
                    <a:pt x="3796" y="2637"/>
                    <a:pt x="3791" y="2637"/>
                  </a:cubicBezTo>
                  <a:cubicBezTo>
                    <a:pt x="3774" y="2637"/>
                    <a:pt x="3757" y="2637"/>
                    <a:pt x="3740" y="2642"/>
                  </a:cubicBezTo>
                  <a:cubicBezTo>
                    <a:pt x="3722" y="2647"/>
                    <a:pt x="3706" y="2654"/>
                    <a:pt x="3688" y="2660"/>
                  </a:cubicBezTo>
                  <a:cubicBezTo>
                    <a:pt x="3672" y="2671"/>
                    <a:pt x="3649" y="2682"/>
                    <a:pt x="3638" y="2699"/>
                  </a:cubicBezTo>
                  <a:cubicBezTo>
                    <a:pt x="3615" y="2716"/>
                    <a:pt x="3592" y="2744"/>
                    <a:pt x="3570" y="2773"/>
                  </a:cubicBezTo>
                  <a:cubicBezTo>
                    <a:pt x="3530" y="2836"/>
                    <a:pt x="3496" y="2909"/>
                    <a:pt x="3462" y="3006"/>
                  </a:cubicBezTo>
                  <a:cubicBezTo>
                    <a:pt x="3410" y="3166"/>
                    <a:pt x="3382" y="3336"/>
                    <a:pt x="3371" y="3512"/>
                  </a:cubicBezTo>
                  <a:lnTo>
                    <a:pt x="3371" y="3614"/>
                  </a:lnTo>
                  <a:cubicBezTo>
                    <a:pt x="3371" y="3654"/>
                    <a:pt x="3342" y="3683"/>
                    <a:pt x="3308" y="3688"/>
                  </a:cubicBezTo>
                  <a:cubicBezTo>
                    <a:pt x="3268" y="3688"/>
                    <a:pt x="3240" y="3659"/>
                    <a:pt x="3240" y="3625"/>
                  </a:cubicBezTo>
                  <a:cubicBezTo>
                    <a:pt x="3234" y="3552"/>
                    <a:pt x="3240" y="3466"/>
                    <a:pt x="3251" y="3363"/>
                  </a:cubicBezTo>
                  <a:cubicBezTo>
                    <a:pt x="3263" y="3256"/>
                    <a:pt x="3279" y="3159"/>
                    <a:pt x="3302" y="3069"/>
                  </a:cubicBezTo>
                  <a:cubicBezTo>
                    <a:pt x="3331" y="2943"/>
                    <a:pt x="3365" y="2847"/>
                    <a:pt x="3410" y="2767"/>
                  </a:cubicBezTo>
                  <a:cubicBezTo>
                    <a:pt x="3462" y="2671"/>
                    <a:pt x="3512" y="2602"/>
                    <a:pt x="3575" y="2557"/>
                  </a:cubicBezTo>
                  <a:cubicBezTo>
                    <a:pt x="3615" y="2529"/>
                    <a:pt x="3649" y="2511"/>
                    <a:pt x="3688" y="2500"/>
                  </a:cubicBezTo>
                  <a:cubicBezTo>
                    <a:pt x="3717" y="2489"/>
                    <a:pt x="3757" y="2484"/>
                    <a:pt x="3796" y="2484"/>
                  </a:cubicBezTo>
                  <a:cubicBezTo>
                    <a:pt x="3814" y="2484"/>
                    <a:pt x="3825" y="2484"/>
                    <a:pt x="3837" y="2489"/>
                  </a:cubicBezTo>
                  <a:cubicBezTo>
                    <a:pt x="3882" y="2495"/>
                    <a:pt x="3922" y="2518"/>
                    <a:pt x="3950" y="2540"/>
                  </a:cubicBezTo>
                  <a:cubicBezTo>
                    <a:pt x="3961" y="2552"/>
                    <a:pt x="3973" y="2563"/>
                    <a:pt x="3984" y="2574"/>
                  </a:cubicBezTo>
                  <a:cubicBezTo>
                    <a:pt x="4007" y="2472"/>
                    <a:pt x="4029" y="2369"/>
                    <a:pt x="4047" y="2267"/>
                  </a:cubicBezTo>
                  <a:cubicBezTo>
                    <a:pt x="4069" y="2143"/>
                    <a:pt x="4081" y="2028"/>
                    <a:pt x="4092" y="1926"/>
                  </a:cubicBezTo>
                  <a:cubicBezTo>
                    <a:pt x="4097" y="1795"/>
                    <a:pt x="4087" y="1666"/>
                    <a:pt x="4063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905" y="1136"/>
                    <a:pt x="3859" y="1074"/>
                    <a:pt x="3814" y="1023"/>
                  </a:cubicBezTo>
                  <a:cubicBezTo>
                    <a:pt x="3780" y="984"/>
                    <a:pt x="3746" y="955"/>
                    <a:pt x="3712" y="932"/>
                  </a:cubicBezTo>
                  <a:cubicBezTo>
                    <a:pt x="3683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75"/>
                  </a:cubicBezTo>
                  <a:cubicBezTo>
                    <a:pt x="3541" y="875"/>
                    <a:pt x="3518" y="881"/>
                    <a:pt x="3502" y="881"/>
                  </a:cubicBezTo>
                  <a:cubicBezTo>
                    <a:pt x="3478" y="892"/>
                    <a:pt x="3455" y="898"/>
                    <a:pt x="3439" y="903"/>
                  </a:cubicBezTo>
                  <a:cubicBezTo>
                    <a:pt x="3410" y="921"/>
                    <a:pt x="3387" y="937"/>
                    <a:pt x="3360" y="960"/>
                  </a:cubicBezTo>
                  <a:cubicBezTo>
                    <a:pt x="3319" y="1000"/>
                    <a:pt x="3285" y="1040"/>
                    <a:pt x="3245" y="1097"/>
                  </a:cubicBezTo>
                  <a:cubicBezTo>
                    <a:pt x="3211" y="1154"/>
                    <a:pt x="3177" y="1222"/>
                    <a:pt x="3137" y="1307"/>
                  </a:cubicBezTo>
                  <a:cubicBezTo>
                    <a:pt x="3121" y="1341"/>
                    <a:pt x="3087" y="1370"/>
                    <a:pt x="3041" y="1370"/>
                  </a:cubicBezTo>
                  <a:cubicBezTo>
                    <a:pt x="3024" y="1370"/>
                    <a:pt x="3012" y="1364"/>
                    <a:pt x="2996" y="1359"/>
                  </a:cubicBezTo>
                  <a:cubicBezTo>
                    <a:pt x="2972" y="1346"/>
                    <a:pt x="2956" y="1325"/>
                    <a:pt x="2944" y="1296"/>
                  </a:cubicBezTo>
                  <a:cubicBezTo>
                    <a:pt x="2938" y="1278"/>
                    <a:pt x="2938" y="1262"/>
                    <a:pt x="2938" y="1239"/>
                  </a:cubicBezTo>
                  <a:cubicBezTo>
                    <a:pt x="2938" y="1210"/>
                    <a:pt x="2944" y="1181"/>
                    <a:pt x="2944" y="1154"/>
                  </a:cubicBezTo>
                  <a:lnTo>
                    <a:pt x="2951" y="1108"/>
                  </a:lnTo>
                  <a:cubicBezTo>
                    <a:pt x="2956" y="1045"/>
                    <a:pt x="2956" y="984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1"/>
                    <a:pt x="2972" y="614"/>
                    <a:pt x="2938" y="420"/>
                  </a:cubicBezTo>
                  <a:cubicBezTo>
                    <a:pt x="2922" y="347"/>
                    <a:pt x="2899" y="290"/>
                    <a:pt x="2870" y="227"/>
                  </a:cubicBezTo>
                  <a:cubicBezTo>
                    <a:pt x="2848" y="182"/>
                    <a:pt x="2814" y="137"/>
                    <a:pt x="2780" y="97"/>
                  </a:cubicBezTo>
                  <a:cubicBezTo>
                    <a:pt x="2757" y="74"/>
                    <a:pt x="2734" y="51"/>
                    <a:pt x="2712" y="35"/>
                  </a:cubicBezTo>
                  <a:cubicBezTo>
                    <a:pt x="2689" y="22"/>
                    <a:pt x="2671" y="17"/>
                    <a:pt x="2655" y="11"/>
                  </a:cubicBezTo>
                  <a:cubicBezTo>
                    <a:pt x="2637" y="6"/>
                    <a:pt x="2621" y="0"/>
                    <a:pt x="261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2"/>
            <p:cNvSpPr/>
            <p:nvPr/>
          </p:nvSpPr>
          <p:spPr>
            <a:xfrm flipH="1">
              <a:off x="2881202" y="3334571"/>
              <a:ext cx="67260" cy="120250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621" y="1"/>
                  </a:moveTo>
                  <a:cubicBezTo>
                    <a:pt x="570" y="6"/>
                    <a:pt x="519" y="17"/>
                    <a:pt x="467" y="24"/>
                  </a:cubicBezTo>
                  <a:lnTo>
                    <a:pt x="394" y="35"/>
                  </a:lnTo>
                  <a:cubicBezTo>
                    <a:pt x="320" y="46"/>
                    <a:pt x="223" y="58"/>
                    <a:pt x="132" y="58"/>
                  </a:cubicBezTo>
                  <a:cubicBezTo>
                    <a:pt x="81" y="58"/>
                    <a:pt x="35" y="103"/>
                    <a:pt x="35" y="153"/>
                  </a:cubicBezTo>
                  <a:lnTo>
                    <a:pt x="29" y="171"/>
                  </a:lnTo>
                  <a:cubicBezTo>
                    <a:pt x="13" y="194"/>
                    <a:pt x="1" y="245"/>
                    <a:pt x="19" y="279"/>
                  </a:cubicBezTo>
                  <a:cubicBezTo>
                    <a:pt x="223" y="808"/>
                    <a:pt x="451" y="1433"/>
                    <a:pt x="546" y="2104"/>
                  </a:cubicBezTo>
                  <a:cubicBezTo>
                    <a:pt x="593" y="2472"/>
                    <a:pt x="598" y="2830"/>
                    <a:pt x="553" y="3166"/>
                  </a:cubicBezTo>
                  <a:lnTo>
                    <a:pt x="553" y="3182"/>
                  </a:lnTo>
                  <a:cubicBezTo>
                    <a:pt x="541" y="3279"/>
                    <a:pt x="519" y="3376"/>
                    <a:pt x="496" y="3478"/>
                  </a:cubicBezTo>
                  <a:cubicBezTo>
                    <a:pt x="473" y="3580"/>
                    <a:pt x="439" y="3677"/>
                    <a:pt x="410" y="3774"/>
                  </a:cubicBezTo>
                  <a:cubicBezTo>
                    <a:pt x="376" y="3790"/>
                    <a:pt x="360" y="3814"/>
                    <a:pt x="354" y="3842"/>
                  </a:cubicBezTo>
                  <a:cubicBezTo>
                    <a:pt x="342" y="3870"/>
                    <a:pt x="349" y="3904"/>
                    <a:pt x="360" y="3927"/>
                  </a:cubicBezTo>
                  <a:cubicBezTo>
                    <a:pt x="376" y="3955"/>
                    <a:pt x="399" y="3966"/>
                    <a:pt x="428" y="3979"/>
                  </a:cubicBezTo>
                  <a:cubicBezTo>
                    <a:pt x="609" y="4047"/>
                    <a:pt x="808" y="4086"/>
                    <a:pt x="1030" y="4086"/>
                  </a:cubicBezTo>
                  <a:cubicBezTo>
                    <a:pt x="1138" y="4086"/>
                    <a:pt x="1251" y="4074"/>
                    <a:pt x="1371" y="4058"/>
                  </a:cubicBezTo>
                  <a:cubicBezTo>
                    <a:pt x="1530" y="4035"/>
                    <a:pt x="1695" y="3990"/>
                    <a:pt x="1854" y="3921"/>
                  </a:cubicBezTo>
                  <a:cubicBezTo>
                    <a:pt x="2007" y="3853"/>
                    <a:pt x="2143" y="3767"/>
                    <a:pt x="2258" y="3665"/>
                  </a:cubicBezTo>
                  <a:cubicBezTo>
                    <a:pt x="2274" y="3643"/>
                    <a:pt x="2285" y="3620"/>
                    <a:pt x="2285" y="3591"/>
                  </a:cubicBezTo>
                  <a:cubicBezTo>
                    <a:pt x="2285" y="3557"/>
                    <a:pt x="2274" y="3529"/>
                    <a:pt x="2258" y="3507"/>
                  </a:cubicBezTo>
                  <a:cubicBezTo>
                    <a:pt x="2269" y="3376"/>
                    <a:pt x="2269" y="3240"/>
                    <a:pt x="2263" y="3126"/>
                  </a:cubicBezTo>
                  <a:cubicBezTo>
                    <a:pt x="2251" y="2967"/>
                    <a:pt x="2235" y="2807"/>
                    <a:pt x="2211" y="2637"/>
                  </a:cubicBezTo>
                  <a:cubicBezTo>
                    <a:pt x="2166" y="2342"/>
                    <a:pt x="2087" y="2035"/>
                    <a:pt x="1978" y="1722"/>
                  </a:cubicBezTo>
                  <a:cubicBezTo>
                    <a:pt x="1871" y="1427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36" y="80"/>
                  </a:cubicBezTo>
                  <a:lnTo>
                    <a:pt x="1018" y="58"/>
                  </a:lnTo>
                  <a:lnTo>
                    <a:pt x="1002" y="40"/>
                  </a:lnTo>
                  <a:cubicBezTo>
                    <a:pt x="984" y="17"/>
                    <a:pt x="962" y="6"/>
                    <a:pt x="934" y="6"/>
                  </a:cubicBezTo>
                  <a:cubicBezTo>
                    <a:pt x="916" y="6"/>
                    <a:pt x="894" y="12"/>
                    <a:pt x="882" y="24"/>
                  </a:cubicBezTo>
                  <a:cubicBezTo>
                    <a:pt x="871" y="17"/>
                    <a:pt x="865" y="12"/>
                    <a:pt x="853" y="12"/>
                  </a:cubicBezTo>
                  <a:cubicBezTo>
                    <a:pt x="803" y="1"/>
                    <a:pt x="758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2"/>
            <p:cNvSpPr/>
            <p:nvPr/>
          </p:nvSpPr>
          <p:spPr>
            <a:xfrm flipH="1">
              <a:off x="2804144" y="3202494"/>
              <a:ext cx="238764" cy="252357"/>
            </a:xfrm>
            <a:custGeom>
              <a:avLst/>
              <a:gdLst/>
              <a:ahLst/>
              <a:cxnLst/>
              <a:rect l="l" t="t" r="r" b="b"/>
              <a:pathLst>
                <a:path w="8115" h="8577" extrusionOk="0">
                  <a:moveTo>
                    <a:pt x="1915" y="1172"/>
                  </a:moveTo>
                  <a:cubicBezTo>
                    <a:pt x="1876" y="1172"/>
                    <a:pt x="1842" y="1182"/>
                    <a:pt x="1825" y="1211"/>
                  </a:cubicBezTo>
                  <a:cubicBezTo>
                    <a:pt x="1802" y="1233"/>
                    <a:pt x="1791" y="1267"/>
                    <a:pt x="1797" y="1296"/>
                  </a:cubicBezTo>
                  <a:cubicBezTo>
                    <a:pt x="1797" y="1330"/>
                    <a:pt x="1813" y="1358"/>
                    <a:pt x="1836" y="1376"/>
                  </a:cubicBezTo>
                  <a:cubicBezTo>
                    <a:pt x="1910" y="1432"/>
                    <a:pt x="1978" y="1495"/>
                    <a:pt x="2046" y="1558"/>
                  </a:cubicBezTo>
                  <a:cubicBezTo>
                    <a:pt x="2109" y="1608"/>
                    <a:pt x="2166" y="1671"/>
                    <a:pt x="2240" y="1751"/>
                  </a:cubicBezTo>
                  <a:cubicBezTo>
                    <a:pt x="2410" y="1943"/>
                    <a:pt x="2563" y="2166"/>
                    <a:pt x="2699" y="2421"/>
                  </a:cubicBezTo>
                  <a:cubicBezTo>
                    <a:pt x="2796" y="2609"/>
                    <a:pt x="2888" y="2824"/>
                    <a:pt x="2967" y="3052"/>
                  </a:cubicBezTo>
                  <a:cubicBezTo>
                    <a:pt x="3035" y="3244"/>
                    <a:pt x="3092" y="3456"/>
                    <a:pt x="3143" y="3695"/>
                  </a:cubicBezTo>
                  <a:lnTo>
                    <a:pt x="3143" y="3705"/>
                  </a:lnTo>
                  <a:cubicBezTo>
                    <a:pt x="3160" y="3779"/>
                    <a:pt x="3171" y="3853"/>
                    <a:pt x="3184" y="3926"/>
                  </a:cubicBezTo>
                  <a:cubicBezTo>
                    <a:pt x="3194" y="3978"/>
                    <a:pt x="3234" y="4018"/>
                    <a:pt x="3286" y="4018"/>
                  </a:cubicBezTo>
                  <a:lnTo>
                    <a:pt x="3291" y="4018"/>
                  </a:lnTo>
                  <a:cubicBezTo>
                    <a:pt x="3313" y="4012"/>
                    <a:pt x="3342" y="4001"/>
                    <a:pt x="3359" y="3978"/>
                  </a:cubicBezTo>
                  <a:cubicBezTo>
                    <a:pt x="3376" y="3955"/>
                    <a:pt x="3381" y="3933"/>
                    <a:pt x="3376" y="3910"/>
                  </a:cubicBezTo>
                  <a:lnTo>
                    <a:pt x="3370" y="3858"/>
                  </a:lnTo>
                  <a:cubicBezTo>
                    <a:pt x="3354" y="3756"/>
                    <a:pt x="3342" y="3643"/>
                    <a:pt x="3320" y="3540"/>
                  </a:cubicBezTo>
                  <a:cubicBezTo>
                    <a:pt x="3291" y="3399"/>
                    <a:pt x="3268" y="3273"/>
                    <a:pt x="3239" y="3149"/>
                  </a:cubicBezTo>
                  <a:cubicBezTo>
                    <a:pt x="3171" y="2887"/>
                    <a:pt x="3087" y="2631"/>
                    <a:pt x="2979" y="2399"/>
                  </a:cubicBezTo>
                  <a:cubicBezTo>
                    <a:pt x="2854" y="2132"/>
                    <a:pt x="2717" y="1904"/>
                    <a:pt x="2563" y="1710"/>
                  </a:cubicBezTo>
                  <a:cubicBezTo>
                    <a:pt x="2376" y="1478"/>
                    <a:pt x="2172" y="1296"/>
                    <a:pt x="1962" y="1182"/>
                  </a:cubicBezTo>
                  <a:cubicBezTo>
                    <a:pt x="1949" y="1172"/>
                    <a:pt x="1933" y="1172"/>
                    <a:pt x="1915" y="1172"/>
                  </a:cubicBezTo>
                  <a:close/>
                  <a:moveTo>
                    <a:pt x="5865" y="2864"/>
                  </a:moveTo>
                  <a:cubicBezTo>
                    <a:pt x="5854" y="2864"/>
                    <a:pt x="5836" y="2864"/>
                    <a:pt x="5825" y="2869"/>
                  </a:cubicBezTo>
                  <a:cubicBezTo>
                    <a:pt x="5666" y="2921"/>
                    <a:pt x="5490" y="2984"/>
                    <a:pt x="5274" y="3074"/>
                  </a:cubicBezTo>
                  <a:cubicBezTo>
                    <a:pt x="5086" y="3154"/>
                    <a:pt x="4899" y="3239"/>
                    <a:pt x="4718" y="3336"/>
                  </a:cubicBezTo>
                  <a:cubicBezTo>
                    <a:pt x="4513" y="3438"/>
                    <a:pt x="4336" y="3540"/>
                    <a:pt x="4178" y="3637"/>
                  </a:cubicBezTo>
                  <a:cubicBezTo>
                    <a:pt x="4018" y="3740"/>
                    <a:pt x="3853" y="3847"/>
                    <a:pt x="3672" y="3978"/>
                  </a:cubicBezTo>
                  <a:cubicBezTo>
                    <a:pt x="3627" y="4012"/>
                    <a:pt x="3615" y="4080"/>
                    <a:pt x="3643" y="4125"/>
                  </a:cubicBezTo>
                  <a:cubicBezTo>
                    <a:pt x="3666" y="4154"/>
                    <a:pt x="3700" y="4172"/>
                    <a:pt x="3735" y="4172"/>
                  </a:cubicBezTo>
                  <a:cubicBezTo>
                    <a:pt x="3756" y="4172"/>
                    <a:pt x="3774" y="4165"/>
                    <a:pt x="3790" y="4154"/>
                  </a:cubicBezTo>
                  <a:cubicBezTo>
                    <a:pt x="4052" y="3967"/>
                    <a:pt x="4343" y="3790"/>
                    <a:pt x="4671" y="3620"/>
                  </a:cubicBezTo>
                  <a:cubicBezTo>
                    <a:pt x="4860" y="3524"/>
                    <a:pt x="5059" y="3433"/>
                    <a:pt x="5263" y="3347"/>
                  </a:cubicBezTo>
                  <a:cubicBezTo>
                    <a:pt x="5468" y="3262"/>
                    <a:pt x="5678" y="3189"/>
                    <a:pt x="5911" y="3108"/>
                  </a:cubicBezTo>
                  <a:cubicBezTo>
                    <a:pt x="5945" y="3103"/>
                    <a:pt x="5967" y="3081"/>
                    <a:pt x="5985" y="3047"/>
                  </a:cubicBezTo>
                  <a:cubicBezTo>
                    <a:pt x="5996" y="3018"/>
                    <a:pt x="6001" y="2979"/>
                    <a:pt x="5990" y="2944"/>
                  </a:cubicBezTo>
                  <a:cubicBezTo>
                    <a:pt x="5967" y="2898"/>
                    <a:pt x="5922" y="2864"/>
                    <a:pt x="5865" y="2864"/>
                  </a:cubicBezTo>
                  <a:close/>
                  <a:moveTo>
                    <a:pt x="3166" y="4165"/>
                  </a:moveTo>
                  <a:cubicBezTo>
                    <a:pt x="3155" y="4165"/>
                    <a:pt x="3143" y="4165"/>
                    <a:pt x="3132" y="4172"/>
                  </a:cubicBezTo>
                  <a:cubicBezTo>
                    <a:pt x="3035" y="4211"/>
                    <a:pt x="2933" y="4251"/>
                    <a:pt x="2836" y="4296"/>
                  </a:cubicBezTo>
                  <a:cubicBezTo>
                    <a:pt x="2746" y="4342"/>
                    <a:pt x="2644" y="4393"/>
                    <a:pt x="2524" y="4456"/>
                  </a:cubicBezTo>
                  <a:cubicBezTo>
                    <a:pt x="2313" y="4569"/>
                    <a:pt x="2132" y="4683"/>
                    <a:pt x="1962" y="4807"/>
                  </a:cubicBezTo>
                  <a:cubicBezTo>
                    <a:pt x="1779" y="4944"/>
                    <a:pt x="1608" y="5092"/>
                    <a:pt x="1461" y="5256"/>
                  </a:cubicBezTo>
                  <a:cubicBezTo>
                    <a:pt x="1388" y="5342"/>
                    <a:pt x="1319" y="5426"/>
                    <a:pt x="1251" y="5523"/>
                  </a:cubicBezTo>
                  <a:cubicBezTo>
                    <a:pt x="1177" y="5626"/>
                    <a:pt x="1120" y="5728"/>
                    <a:pt x="1075" y="5825"/>
                  </a:cubicBezTo>
                  <a:cubicBezTo>
                    <a:pt x="1052" y="5870"/>
                    <a:pt x="1063" y="5922"/>
                    <a:pt x="1097" y="5950"/>
                  </a:cubicBezTo>
                  <a:cubicBezTo>
                    <a:pt x="1115" y="5967"/>
                    <a:pt x="1143" y="5972"/>
                    <a:pt x="1165" y="5972"/>
                  </a:cubicBezTo>
                  <a:lnTo>
                    <a:pt x="1165" y="5979"/>
                  </a:lnTo>
                  <a:lnTo>
                    <a:pt x="1172" y="5972"/>
                  </a:lnTo>
                  <a:cubicBezTo>
                    <a:pt x="1194" y="5972"/>
                    <a:pt x="1228" y="5961"/>
                    <a:pt x="1246" y="5938"/>
                  </a:cubicBezTo>
                  <a:cubicBezTo>
                    <a:pt x="1325" y="5819"/>
                    <a:pt x="1422" y="5672"/>
                    <a:pt x="1540" y="5536"/>
                  </a:cubicBezTo>
                  <a:cubicBezTo>
                    <a:pt x="1643" y="5416"/>
                    <a:pt x="1757" y="5297"/>
                    <a:pt x="1888" y="5177"/>
                  </a:cubicBezTo>
                  <a:cubicBezTo>
                    <a:pt x="2132" y="4961"/>
                    <a:pt x="2393" y="4773"/>
                    <a:pt x="2678" y="4615"/>
                  </a:cubicBezTo>
                  <a:cubicBezTo>
                    <a:pt x="2723" y="4586"/>
                    <a:pt x="2774" y="4558"/>
                    <a:pt x="2819" y="4535"/>
                  </a:cubicBezTo>
                  <a:lnTo>
                    <a:pt x="2814" y="4535"/>
                  </a:lnTo>
                  <a:cubicBezTo>
                    <a:pt x="2961" y="4461"/>
                    <a:pt x="3087" y="4398"/>
                    <a:pt x="3200" y="4353"/>
                  </a:cubicBezTo>
                  <a:cubicBezTo>
                    <a:pt x="3252" y="4330"/>
                    <a:pt x="3274" y="4280"/>
                    <a:pt x="3257" y="4228"/>
                  </a:cubicBezTo>
                  <a:cubicBezTo>
                    <a:pt x="3245" y="4188"/>
                    <a:pt x="3205" y="4165"/>
                    <a:pt x="3166" y="4165"/>
                  </a:cubicBezTo>
                  <a:close/>
                  <a:moveTo>
                    <a:pt x="4802" y="5751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62"/>
                    <a:pt x="4745" y="6359"/>
                    <a:pt x="4632" y="6444"/>
                  </a:cubicBezTo>
                  <a:cubicBezTo>
                    <a:pt x="4513" y="6541"/>
                    <a:pt x="4382" y="6627"/>
                    <a:pt x="4246" y="6700"/>
                  </a:cubicBezTo>
                  <a:cubicBezTo>
                    <a:pt x="4144" y="6751"/>
                    <a:pt x="4041" y="6797"/>
                    <a:pt x="3927" y="6819"/>
                  </a:cubicBezTo>
                  <a:cubicBezTo>
                    <a:pt x="3921" y="6824"/>
                    <a:pt x="3910" y="6824"/>
                    <a:pt x="3905" y="6824"/>
                  </a:cubicBezTo>
                  <a:cubicBezTo>
                    <a:pt x="3900" y="6779"/>
                    <a:pt x="3900" y="6740"/>
                    <a:pt x="3900" y="6695"/>
                  </a:cubicBezTo>
                  <a:cubicBezTo>
                    <a:pt x="3887" y="6541"/>
                    <a:pt x="3871" y="6388"/>
                    <a:pt x="3848" y="6234"/>
                  </a:cubicBezTo>
                  <a:cubicBezTo>
                    <a:pt x="3837" y="6171"/>
                    <a:pt x="3825" y="6108"/>
                    <a:pt x="3808" y="6047"/>
                  </a:cubicBezTo>
                  <a:cubicBezTo>
                    <a:pt x="3882" y="6047"/>
                    <a:pt x="3950" y="6040"/>
                    <a:pt x="4018" y="6035"/>
                  </a:cubicBezTo>
                  <a:cubicBezTo>
                    <a:pt x="4120" y="6024"/>
                    <a:pt x="4223" y="6006"/>
                    <a:pt x="4320" y="5979"/>
                  </a:cubicBezTo>
                  <a:cubicBezTo>
                    <a:pt x="4411" y="5956"/>
                    <a:pt x="4501" y="5922"/>
                    <a:pt x="4587" y="5882"/>
                  </a:cubicBezTo>
                  <a:cubicBezTo>
                    <a:pt x="4661" y="5848"/>
                    <a:pt x="4734" y="5802"/>
                    <a:pt x="4802" y="5751"/>
                  </a:cubicBezTo>
                  <a:close/>
                  <a:moveTo>
                    <a:pt x="2843" y="222"/>
                  </a:moveTo>
                  <a:cubicBezTo>
                    <a:pt x="2854" y="222"/>
                    <a:pt x="2870" y="228"/>
                    <a:pt x="2888" y="233"/>
                  </a:cubicBezTo>
                  <a:cubicBezTo>
                    <a:pt x="2904" y="239"/>
                    <a:pt x="2922" y="244"/>
                    <a:pt x="2945" y="257"/>
                  </a:cubicBezTo>
                  <a:cubicBezTo>
                    <a:pt x="2967" y="273"/>
                    <a:pt x="2990" y="296"/>
                    <a:pt x="3013" y="319"/>
                  </a:cubicBezTo>
                  <a:cubicBezTo>
                    <a:pt x="3047" y="359"/>
                    <a:pt x="3081" y="404"/>
                    <a:pt x="3103" y="449"/>
                  </a:cubicBezTo>
                  <a:cubicBezTo>
                    <a:pt x="3132" y="512"/>
                    <a:pt x="3155" y="569"/>
                    <a:pt x="3171" y="642"/>
                  </a:cubicBezTo>
                  <a:cubicBezTo>
                    <a:pt x="3200" y="797"/>
                    <a:pt x="3200" y="949"/>
                    <a:pt x="3194" y="1069"/>
                  </a:cubicBezTo>
                  <a:lnTo>
                    <a:pt x="3194" y="1143"/>
                  </a:lnTo>
                  <a:cubicBezTo>
                    <a:pt x="3189" y="1206"/>
                    <a:pt x="3189" y="1267"/>
                    <a:pt x="3184" y="1330"/>
                  </a:cubicBezTo>
                  <a:lnTo>
                    <a:pt x="3177" y="1376"/>
                  </a:lnTo>
                  <a:cubicBezTo>
                    <a:pt x="3177" y="1403"/>
                    <a:pt x="3171" y="1432"/>
                    <a:pt x="3171" y="1461"/>
                  </a:cubicBezTo>
                  <a:cubicBezTo>
                    <a:pt x="3166" y="1484"/>
                    <a:pt x="3171" y="1500"/>
                    <a:pt x="3177" y="1518"/>
                  </a:cubicBezTo>
                  <a:cubicBezTo>
                    <a:pt x="3189" y="1547"/>
                    <a:pt x="3205" y="1568"/>
                    <a:pt x="3229" y="1581"/>
                  </a:cubicBezTo>
                  <a:cubicBezTo>
                    <a:pt x="3245" y="1586"/>
                    <a:pt x="3257" y="1592"/>
                    <a:pt x="3274" y="1592"/>
                  </a:cubicBezTo>
                  <a:cubicBezTo>
                    <a:pt x="3320" y="1592"/>
                    <a:pt x="3354" y="1568"/>
                    <a:pt x="3370" y="1529"/>
                  </a:cubicBezTo>
                  <a:cubicBezTo>
                    <a:pt x="3410" y="1444"/>
                    <a:pt x="3444" y="1376"/>
                    <a:pt x="3478" y="1319"/>
                  </a:cubicBezTo>
                  <a:cubicBezTo>
                    <a:pt x="3518" y="1262"/>
                    <a:pt x="3552" y="1222"/>
                    <a:pt x="3593" y="1182"/>
                  </a:cubicBezTo>
                  <a:cubicBezTo>
                    <a:pt x="3620" y="1159"/>
                    <a:pt x="3643" y="1143"/>
                    <a:pt x="3672" y="1131"/>
                  </a:cubicBezTo>
                  <a:cubicBezTo>
                    <a:pt x="3688" y="1120"/>
                    <a:pt x="3711" y="1114"/>
                    <a:pt x="3735" y="1103"/>
                  </a:cubicBezTo>
                  <a:cubicBezTo>
                    <a:pt x="3751" y="1103"/>
                    <a:pt x="3774" y="1097"/>
                    <a:pt x="3790" y="1097"/>
                  </a:cubicBezTo>
                  <a:cubicBezTo>
                    <a:pt x="3814" y="1103"/>
                    <a:pt x="3837" y="1109"/>
                    <a:pt x="3859" y="1114"/>
                  </a:cubicBezTo>
                  <a:cubicBezTo>
                    <a:pt x="3887" y="1125"/>
                    <a:pt x="3916" y="1137"/>
                    <a:pt x="3945" y="1154"/>
                  </a:cubicBezTo>
                  <a:cubicBezTo>
                    <a:pt x="3979" y="1177"/>
                    <a:pt x="4013" y="1206"/>
                    <a:pt x="4047" y="1240"/>
                  </a:cubicBezTo>
                  <a:cubicBezTo>
                    <a:pt x="4092" y="1296"/>
                    <a:pt x="4138" y="1358"/>
                    <a:pt x="4178" y="1432"/>
                  </a:cubicBezTo>
                  <a:cubicBezTo>
                    <a:pt x="4228" y="1534"/>
                    <a:pt x="4268" y="1649"/>
                    <a:pt x="4296" y="1768"/>
                  </a:cubicBezTo>
                  <a:cubicBezTo>
                    <a:pt x="4320" y="1888"/>
                    <a:pt x="4330" y="2017"/>
                    <a:pt x="4325" y="2148"/>
                  </a:cubicBezTo>
                  <a:cubicBezTo>
                    <a:pt x="4314" y="2250"/>
                    <a:pt x="4302" y="2365"/>
                    <a:pt x="4280" y="2489"/>
                  </a:cubicBezTo>
                  <a:cubicBezTo>
                    <a:pt x="4262" y="2580"/>
                    <a:pt x="4246" y="2665"/>
                    <a:pt x="4228" y="2756"/>
                  </a:cubicBezTo>
                  <a:cubicBezTo>
                    <a:pt x="4223" y="2767"/>
                    <a:pt x="4223" y="2779"/>
                    <a:pt x="4217" y="2796"/>
                  </a:cubicBezTo>
                  <a:cubicBezTo>
                    <a:pt x="4206" y="2785"/>
                    <a:pt x="4194" y="2774"/>
                    <a:pt x="4183" y="2762"/>
                  </a:cubicBezTo>
                  <a:cubicBezTo>
                    <a:pt x="4155" y="2740"/>
                    <a:pt x="4115" y="2717"/>
                    <a:pt x="4070" y="2711"/>
                  </a:cubicBezTo>
                  <a:cubicBezTo>
                    <a:pt x="4058" y="2706"/>
                    <a:pt x="4047" y="2706"/>
                    <a:pt x="4029" y="2706"/>
                  </a:cubicBezTo>
                  <a:cubicBezTo>
                    <a:pt x="3990" y="2706"/>
                    <a:pt x="3950" y="2711"/>
                    <a:pt x="3921" y="2722"/>
                  </a:cubicBezTo>
                  <a:cubicBezTo>
                    <a:pt x="3882" y="2733"/>
                    <a:pt x="3848" y="2751"/>
                    <a:pt x="3808" y="2779"/>
                  </a:cubicBezTo>
                  <a:cubicBezTo>
                    <a:pt x="3745" y="2824"/>
                    <a:pt x="3695" y="2893"/>
                    <a:pt x="3643" y="2989"/>
                  </a:cubicBezTo>
                  <a:cubicBezTo>
                    <a:pt x="3598" y="3069"/>
                    <a:pt x="3564" y="3165"/>
                    <a:pt x="3535" y="3291"/>
                  </a:cubicBezTo>
                  <a:cubicBezTo>
                    <a:pt x="3512" y="3381"/>
                    <a:pt x="3496" y="3478"/>
                    <a:pt x="3484" y="3585"/>
                  </a:cubicBezTo>
                  <a:cubicBezTo>
                    <a:pt x="3473" y="3688"/>
                    <a:pt x="3467" y="3774"/>
                    <a:pt x="3473" y="3847"/>
                  </a:cubicBezTo>
                  <a:cubicBezTo>
                    <a:pt x="3473" y="3881"/>
                    <a:pt x="3501" y="3905"/>
                    <a:pt x="3541" y="3905"/>
                  </a:cubicBezTo>
                  <a:cubicBezTo>
                    <a:pt x="3575" y="3905"/>
                    <a:pt x="3604" y="3876"/>
                    <a:pt x="3604" y="3836"/>
                  </a:cubicBezTo>
                  <a:lnTo>
                    <a:pt x="3604" y="3734"/>
                  </a:lnTo>
                  <a:cubicBezTo>
                    <a:pt x="3615" y="3558"/>
                    <a:pt x="3643" y="3388"/>
                    <a:pt x="3695" y="3228"/>
                  </a:cubicBezTo>
                  <a:cubicBezTo>
                    <a:pt x="3729" y="3131"/>
                    <a:pt x="3763" y="3058"/>
                    <a:pt x="3803" y="2995"/>
                  </a:cubicBezTo>
                  <a:cubicBezTo>
                    <a:pt x="3825" y="2966"/>
                    <a:pt x="3848" y="2938"/>
                    <a:pt x="3871" y="2921"/>
                  </a:cubicBezTo>
                  <a:cubicBezTo>
                    <a:pt x="3882" y="2904"/>
                    <a:pt x="3905" y="2893"/>
                    <a:pt x="3921" y="2882"/>
                  </a:cubicBezTo>
                  <a:cubicBezTo>
                    <a:pt x="3939" y="2876"/>
                    <a:pt x="3955" y="2869"/>
                    <a:pt x="3973" y="2864"/>
                  </a:cubicBezTo>
                  <a:cubicBezTo>
                    <a:pt x="3990" y="2859"/>
                    <a:pt x="4007" y="2859"/>
                    <a:pt x="4024" y="2859"/>
                  </a:cubicBezTo>
                  <a:cubicBezTo>
                    <a:pt x="4029" y="2859"/>
                    <a:pt x="4041" y="2859"/>
                    <a:pt x="4047" y="2864"/>
                  </a:cubicBezTo>
                  <a:cubicBezTo>
                    <a:pt x="4052" y="2864"/>
                    <a:pt x="4058" y="2869"/>
                    <a:pt x="4070" y="2869"/>
                  </a:cubicBezTo>
                  <a:cubicBezTo>
                    <a:pt x="4070" y="2876"/>
                    <a:pt x="4075" y="2882"/>
                    <a:pt x="4081" y="2887"/>
                  </a:cubicBezTo>
                  <a:cubicBezTo>
                    <a:pt x="4086" y="2893"/>
                    <a:pt x="4092" y="2904"/>
                    <a:pt x="4104" y="2916"/>
                  </a:cubicBezTo>
                  <a:cubicBezTo>
                    <a:pt x="4110" y="2938"/>
                    <a:pt x="4120" y="2961"/>
                    <a:pt x="4126" y="2989"/>
                  </a:cubicBezTo>
                  <a:cubicBezTo>
                    <a:pt x="4149" y="3108"/>
                    <a:pt x="4149" y="3234"/>
                    <a:pt x="4144" y="3354"/>
                  </a:cubicBezTo>
                  <a:lnTo>
                    <a:pt x="4144" y="3375"/>
                  </a:lnTo>
                  <a:lnTo>
                    <a:pt x="4144" y="3393"/>
                  </a:lnTo>
                  <a:lnTo>
                    <a:pt x="4144" y="3404"/>
                  </a:lnTo>
                  <a:cubicBezTo>
                    <a:pt x="4144" y="3444"/>
                    <a:pt x="4183" y="3478"/>
                    <a:pt x="4217" y="3490"/>
                  </a:cubicBezTo>
                  <a:lnTo>
                    <a:pt x="4234" y="3490"/>
                  </a:lnTo>
                  <a:cubicBezTo>
                    <a:pt x="4257" y="3490"/>
                    <a:pt x="4275" y="3483"/>
                    <a:pt x="4291" y="3472"/>
                  </a:cubicBezTo>
                  <a:cubicBezTo>
                    <a:pt x="4302" y="3461"/>
                    <a:pt x="4314" y="3449"/>
                    <a:pt x="4325" y="3427"/>
                  </a:cubicBezTo>
                  <a:cubicBezTo>
                    <a:pt x="4336" y="3399"/>
                    <a:pt x="4343" y="3359"/>
                    <a:pt x="4348" y="3330"/>
                  </a:cubicBezTo>
                  <a:lnTo>
                    <a:pt x="4354" y="3302"/>
                  </a:lnTo>
                  <a:cubicBezTo>
                    <a:pt x="4365" y="3251"/>
                    <a:pt x="4377" y="3194"/>
                    <a:pt x="4388" y="3142"/>
                  </a:cubicBezTo>
                  <a:cubicBezTo>
                    <a:pt x="4416" y="3018"/>
                    <a:pt x="4445" y="2904"/>
                    <a:pt x="4479" y="2796"/>
                  </a:cubicBezTo>
                  <a:lnTo>
                    <a:pt x="4485" y="2779"/>
                  </a:lnTo>
                  <a:cubicBezTo>
                    <a:pt x="4535" y="2631"/>
                    <a:pt x="4587" y="2523"/>
                    <a:pt x="4643" y="2433"/>
                  </a:cubicBezTo>
                  <a:cubicBezTo>
                    <a:pt x="4677" y="2387"/>
                    <a:pt x="4706" y="2347"/>
                    <a:pt x="4745" y="2313"/>
                  </a:cubicBezTo>
                  <a:cubicBezTo>
                    <a:pt x="4763" y="2297"/>
                    <a:pt x="4791" y="2279"/>
                    <a:pt x="4813" y="2263"/>
                  </a:cubicBezTo>
                  <a:cubicBezTo>
                    <a:pt x="4831" y="2250"/>
                    <a:pt x="4854" y="2245"/>
                    <a:pt x="4876" y="2239"/>
                  </a:cubicBezTo>
                  <a:cubicBezTo>
                    <a:pt x="4894" y="2239"/>
                    <a:pt x="4910" y="2234"/>
                    <a:pt x="4928" y="2234"/>
                  </a:cubicBezTo>
                  <a:cubicBezTo>
                    <a:pt x="4939" y="2239"/>
                    <a:pt x="4950" y="2239"/>
                    <a:pt x="4962" y="2239"/>
                  </a:cubicBezTo>
                  <a:lnTo>
                    <a:pt x="4973" y="2245"/>
                  </a:lnTo>
                  <a:lnTo>
                    <a:pt x="4984" y="2256"/>
                  </a:lnTo>
                  <a:lnTo>
                    <a:pt x="4991" y="2268"/>
                  </a:lnTo>
                  <a:cubicBezTo>
                    <a:pt x="4996" y="2279"/>
                    <a:pt x="5001" y="2297"/>
                    <a:pt x="5007" y="2308"/>
                  </a:cubicBezTo>
                  <a:cubicBezTo>
                    <a:pt x="5012" y="2353"/>
                    <a:pt x="5012" y="2399"/>
                    <a:pt x="5012" y="2455"/>
                  </a:cubicBezTo>
                  <a:cubicBezTo>
                    <a:pt x="5007" y="2501"/>
                    <a:pt x="5001" y="2541"/>
                    <a:pt x="5001" y="2586"/>
                  </a:cubicBezTo>
                  <a:cubicBezTo>
                    <a:pt x="4996" y="2614"/>
                    <a:pt x="4991" y="2649"/>
                    <a:pt x="4991" y="2677"/>
                  </a:cubicBezTo>
                  <a:cubicBezTo>
                    <a:pt x="4984" y="2717"/>
                    <a:pt x="4991" y="2745"/>
                    <a:pt x="5007" y="2774"/>
                  </a:cubicBezTo>
                  <a:cubicBezTo>
                    <a:pt x="5025" y="2796"/>
                    <a:pt x="5052" y="2814"/>
                    <a:pt x="5086" y="2819"/>
                  </a:cubicBezTo>
                  <a:lnTo>
                    <a:pt x="5109" y="2819"/>
                  </a:lnTo>
                  <a:cubicBezTo>
                    <a:pt x="5132" y="2819"/>
                    <a:pt x="5154" y="2814"/>
                    <a:pt x="5177" y="2801"/>
                  </a:cubicBezTo>
                  <a:lnTo>
                    <a:pt x="5188" y="2790"/>
                  </a:lnTo>
                  <a:lnTo>
                    <a:pt x="5201" y="2779"/>
                  </a:lnTo>
                  <a:cubicBezTo>
                    <a:pt x="5211" y="2762"/>
                    <a:pt x="5222" y="2745"/>
                    <a:pt x="5229" y="2722"/>
                  </a:cubicBezTo>
                  <a:cubicBezTo>
                    <a:pt x="5251" y="2665"/>
                    <a:pt x="5280" y="2597"/>
                    <a:pt x="5331" y="2523"/>
                  </a:cubicBezTo>
                  <a:cubicBezTo>
                    <a:pt x="5427" y="2376"/>
                    <a:pt x="5547" y="2234"/>
                    <a:pt x="5689" y="2108"/>
                  </a:cubicBezTo>
                  <a:cubicBezTo>
                    <a:pt x="5746" y="2058"/>
                    <a:pt x="5825" y="1990"/>
                    <a:pt x="5917" y="1943"/>
                  </a:cubicBezTo>
                  <a:cubicBezTo>
                    <a:pt x="5933" y="1933"/>
                    <a:pt x="5956" y="1922"/>
                    <a:pt x="5990" y="1915"/>
                  </a:cubicBezTo>
                  <a:lnTo>
                    <a:pt x="6001" y="1915"/>
                  </a:lnTo>
                  <a:lnTo>
                    <a:pt x="6007" y="1922"/>
                  </a:lnTo>
                  <a:cubicBezTo>
                    <a:pt x="6013" y="1927"/>
                    <a:pt x="6013" y="1933"/>
                    <a:pt x="6013" y="1943"/>
                  </a:cubicBezTo>
                  <a:cubicBezTo>
                    <a:pt x="6019" y="1967"/>
                    <a:pt x="6019" y="1990"/>
                    <a:pt x="6019" y="2012"/>
                  </a:cubicBezTo>
                  <a:cubicBezTo>
                    <a:pt x="6007" y="2119"/>
                    <a:pt x="5979" y="2228"/>
                    <a:pt x="5951" y="2319"/>
                  </a:cubicBezTo>
                  <a:cubicBezTo>
                    <a:pt x="5938" y="2353"/>
                    <a:pt x="5967" y="2399"/>
                    <a:pt x="6001" y="2415"/>
                  </a:cubicBezTo>
                  <a:cubicBezTo>
                    <a:pt x="6013" y="2415"/>
                    <a:pt x="6024" y="2421"/>
                    <a:pt x="6035" y="2421"/>
                  </a:cubicBezTo>
                  <a:cubicBezTo>
                    <a:pt x="6064" y="2421"/>
                    <a:pt x="6087" y="2410"/>
                    <a:pt x="6103" y="2392"/>
                  </a:cubicBezTo>
                  <a:cubicBezTo>
                    <a:pt x="6116" y="2376"/>
                    <a:pt x="6132" y="2358"/>
                    <a:pt x="6150" y="2347"/>
                  </a:cubicBezTo>
                  <a:lnTo>
                    <a:pt x="6206" y="2297"/>
                  </a:lnTo>
                  <a:cubicBezTo>
                    <a:pt x="6274" y="2239"/>
                    <a:pt x="6342" y="2194"/>
                    <a:pt x="6428" y="2143"/>
                  </a:cubicBezTo>
                  <a:cubicBezTo>
                    <a:pt x="6518" y="2085"/>
                    <a:pt x="6609" y="2035"/>
                    <a:pt x="6706" y="1983"/>
                  </a:cubicBezTo>
                  <a:cubicBezTo>
                    <a:pt x="6922" y="1875"/>
                    <a:pt x="7098" y="1807"/>
                    <a:pt x="7268" y="1768"/>
                  </a:cubicBezTo>
                  <a:cubicBezTo>
                    <a:pt x="7343" y="1751"/>
                    <a:pt x="7404" y="1739"/>
                    <a:pt x="7467" y="1739"/>
                  </a:cubicBezTo>
                  <a:lnTo>
                    <a:pt x="7496" y="1739"/>
                  </a:lnTo>
                  <a:cubicBezTo>
                    <a:pt x="7530" y="1744"/>
                    <a:pt x="7558" y="1751"/>
                    <a:pt x="7587" y="1757"/>
                  </a:cubicBezTo>
                  <a:cubicBezTo>
                    <a:pt x="7603" y="1762"/>
                    <a:pt x="7621" y="1773"/>
                    <a:pt x="7638" y="1785"/>
                  </a:cubicBezTo>
                  <a:cubicBezTo>
                    <a:pt x="7650" y="1791"/>
                    <a:pt x="7661" y="1802"/>
                    <a:pt x="7672" y="1813"/>
                  </a:cubicBezTo>
                  <a:cubicBezTo>
                    <a:pt x="7684" y="1825"/>
                    <a:pt x="7689" y="1836"/>
                    <a:pt x="7700" y="1853"/>
                  </a:cubicBezTo>
                  <a:cubicBezTo>
                    <a:pt x="7706" y="1864"/>
                    <a:pt x="7711" y="1881"/>
                    <a:pt x="7718" y="1898"/>
                  </a:cubicBezTo>
                  <a:lnTo>
                    <a:pt x="7718" y="1938"/>
                  </a:lnTo>
                  <a:cubicBezTo>
                    <a:pt x="7718" y="1949"/>
                    <a:pt x="7711" y="1967"/>
                    <a:pt x="7711" y="1983"/>
                  </a:cubicBezTo>
                  <a:cubicBezTo>
                    <a:pt x="7700" y="2001"/>
                    <a:pt x="7695" y="2017"/>
                    <a:pt x="7684" y="2040"/>
                  </a:cubicBezTo>
                  <a:cubicBezTo>
                    <a:pt x="7661" y="2069"/>
                    <a:pt x="7632" y="2103"/>
                    <a:pt x="7593" y="2137"/>
                  </a:cubicBezTo>
                  <a:cubicBezTo>
                    <a:pt x="7479" y="2239"/>
                    <a:pt x="7348" y="2308"/>
                    <a:pt x="7223" y="2376"/>
                  </a:cubicBezTo>
                  <a:lnTo>
                    <a:pt x="7212" y="2381"/>
                  </a:lnTo>
                  <a:cubicBezTo>
                    <a:pt x="7144" y="2415"/>
                    <a:pt x="7081" y="2444"/>
                    <a:pt x="7013" y="2478"/>
                  </a:cubicBezTo>
                  <a:lnTo>
                    <a:pt x="6995" y="2484"/>
                  </a:lnTo>
                  <a:lnTo>
                    <a:pt x="6934" y="2512"/>
                  </a:lnTo>
                  <a:lnTo>
                    <a:pt x="6900" y="2529"/>
                  </a:lnTo>
                  <a:cubicBezTo>
                    <a:pt x="6837" y="2563"/>
                    <a:pt x="6769" y="2591"/>
                    <a:pt x="6706" y="2638"/>
                  </a:cubicBezTo>
                  <a:cubicBezTo>
                    <a:pt x="6678" y="2654"/>
                    <a:pt x="6667" y="2688"/>
                    <a:pt x="6667" y="2722"/>
                  </a:cubicBezTo>
                  <a:cubicBezTo>
                    <a:pt x="6667" y="2762"/>
                    <a:pt x="6701" y="2808"/>
                    <a:pt x="6746" y="2808"/>
                  </a:cubicBezTo>
                  <a:cubicBezTo>
                    <a:pt x="6769" y="2814"/>
                    <a:pt x="6791" y="2814"/>
                    <a:pt x="6819" y="2819"/>
                  </a:cubicBezTo>
                  <a:cubicBezTo>
                    <a:pt x="6832" y="2819"/>
                    <a:pt x="6843" y="2819"/>
                    <a:pt x="6859" y="2824"/>
                  </a:cubicBezTo>
                  <a:cubicBezTo>
                    <a:pt x="6871" y="2824"/>
                    <a:pt x="6888" y="2824"/>
                    <a:pt x="6905" y="2830"/>
                  </a:cubicBezTo>
                  <a:lnTo>
                    <a:pt x="6956" y="2830"/>
                  </a:lnTo>
                  <a:cubicBezTo>
                    <a:pt x="7008" y="2835"/>
                    <a:pt x="7058" y="2842"/>
                    <a:pt x="7115" y="2848"/>
                  </a:cubicBezTo>
                  <a:cubicBezTo>
                    <a:pt x="7257" y="2864"/>
                    <a:pt x="7411" y="2887"/>
                    <a:pt x="7558" y="2932"/>
                  </a:cubicBezTo>
                  <a:cubicBezTo>
                    <a:pt x="7621" y="2955"/>
                    <a:pt x="7677" y="2979"/>
                    <a:pt x="7729" y="3006"/>
                  </a:cubicBezTo>
                  <a:cubicBezTo>
                    <a:pt x="7752" y="3024"/>
                    <a:pt x="7769" y="3040"/>
                    <a:pt x="7792" y="3058"/>
                  </a:cubicBezTo>
                  <a:cubicBezTo>
                    <a:pt x="7797" y="3069"/>
                    <a:pt x="7808" y="3086"/>
                    <a:pt x="7814" y="3097"/>
                  </a:cubicBezTo>
                  <a:cubicBezTo>
                    <a:pt x="7820" y="3108"/>
                    <a:pt x="7826" y="3120"/>
                    <a:pt x="7831" y="3137"/>
                  </a:cubicBezTo>
                  <a:cubicBezTo>
                    <a:pt x="7831" y="3154"/>
                    <a:pt x="7837" y="3171"/>
                    <a:pt x="7837" y="3189"/>
                  </a:cubicBezTo>
                  <a:cubicBezTo>
                    <a:pt x="7831" y="3205"/>
                    <a:pt x="7831" y="3228"/>
                    <a:pt x="7820" y="3251"/>
                  </a:cubicBezTo>
                  <a:cubicBezTo>
                    <a:pt x="7814" y="3268"/>
                    <a:pt x="7808" y="3285"/>
                    <a:pt x="7797" y="3302"/>
                  </a:cubicBezTo>
                  <a:cubicBezTo>
                    <a:pt x="7786" y="3319"/>
                    <a:pt x="7769" y="3336"/>
                    <a:pt x="7752" y="3354"/>
                  </a:cubicBezTo>
                  <a:cubicBezTo>
                    <a:pt x="7718" y="3381"/>
                    <a:pt x="7684" y="3404"/>
                    <a:pt x="7650" y="3427"/>
                  </a:cubicBezTo>
                  <a:cubicBezTo>
                    <a:pt x="7564" y="3467"/>
                    <a:pt x="7473" y="3495"/>
                    <a:pt x="7365" y="3517"/>
                  </a:cubicBezTo>
                  <a:cubicBezTo>
                    <a:pt x="7218" y="3551"/>
                    <a:pt x="7058" y="3564"/>
                    <a:pt x="6900" y="3564"/>
                  </a:cubicBezTo>
                  <a:lnTo>
                    <a:pt x="6769" y="3564"/>
                  </a:lnTo>
                  <a:cubicBezTo>
                    <a:pt x="6661" y="3551"/>
                    <a:pt x="6570" y="3540"/>
                    <a:pt x="6496" y="3524"/>
                  </a:cubicBezTo>
                  <a:cubicBezTo>
                    <a:pt x="6491" y="3517"/>
                    <a:pt x="6478" y="3517"/>
                    <a:pt x="6467" y="3517"/>
                  </a:cubicBezTo>
                  <a:cubicBezTo>
                    <a:pt x="6422" y="3517"/>
                    <a:pt x="6371" y="3551"/>
                    <a:pt x="6347" y="3598"/>
                  </a:cubicBezTo>
                  <a:cubicBezTo>
                    <a:pt x="6331" y="3632"/>
                    <a:pt x="6331" y="3666"/>
                    <a:pt x="6342" y="3700"/>
                  </a:cubicBezTo>
                  <a:cubicBezTo>
                    <a:pt x="6354" y="3729"/>
                    <a:pt x="6382" y="3768"/>
                    <a:pt x="6410" y="3779"/>
                  </a:cubicBezTo>
                  <a:lnTo>
                    <a:pt x="6462" y="3797"/>
                  </a:lnTo>
                  <a:lnTo>
                    <a:pt x="6496" y="3808"/>
                  </a:lnTo>
                  <a:cubicBezTo>
                    <a:pt x="6518" y="3819"/>
                    <a:pt x="6541" y="3831"/>
                    <a:pt x="6564" y="3842"/>
                  </a:cubicBezTo>
                  <a:cubicBezTo>
                    <a:pt x="6598" y="3870"/>
                    <a:pt x="6632" y="3899"/>
                    <a:pt x="6667" y="3933"/>
                  </a:cubicBezTo>
                  <a:cubicBezTo>
                    <a:pt x="6688" y="3960"/>
                    <a:pt x="6712" y="3989"/>
                    <a:pt x="6735" y="4023"/>
                  </a:cubicBezTo>
                  <a:cubicBezTo>
                    <a:pt x="6746" y="4052"/>
                    <a:pt x="6757" y="4080"/>
                    <a:pt x="6763" y="4109"/>
                  </a:cubicBezTo>
                  <a:cubicBezTo>
                    <a:pt x="6769" y="4125"/>
                    <a:pt x="6769" y="4149"/>
                    <a:pt x="6769" y="4165"/>
                  </a:cubicBezTo>
                  <a:cubicBezTo>
                    <a:pt x="6769" y="4188"/>
                    <a:pt x="6763" y="4206"/>
                    <a:pt x="6757" y="4222"/>
                  </a:cubicBezTo>
                  <a:cubicBezTo>
                    <a:pt x="6751" y="4240"/>
                    <a:pt x="6740" y="4256"/>
                    <a:pt x="6729" y="4274"/>
                  </a:cubicBezTo>
                  <a:cubicBezTo>
                    <a:pt x="6717" y="4296"/>
                    <a:pt x="6701" y="4314"/>
                    <a:pt x="6683" y="4330"/>
                  </a:cubicBezTo>
                  <a:cubicBezTo>
                    <a:pt x="6654" y="4359"/>
                    <a:pt x="6620" y="4382"/>
                    <a:pt x="6581" y="4404"/>
                  </a:cubicBezTo>
                  <a:cubicBezTo>
                    <a:pt x="6536" y="4427"/>
                    <a:pt x="6484" y="4445"/>
                    <a:pt x="6428" y="4456"/>
                  </a:cubicBezTo>
                  <a:cubicBezTo>
                    <a:pt x="6371" y="4466"/>
                    <a:pt x="6308" y="4472"/>
                    <a:pt x="6240" y="4472"/>
                  </a:cubicBezTo>
                  <a:lnTo>
                    <a:pt x="6195" y="4472"/>
                  </a:lnTo>
                  <a:cubicBezTo>
                    <a:pt x="6058" y="4466"/>
                    <a:pt x="5917" y="4432"/>
                    <a:pt x="5752" y="4382"/>
                  </a:cubicBezTo>
                  <a:cubicBezTo>
                    <a:pt x="5615" y="4335"/>
                    <a:pt x="5484" y="4280"/>
                    <a:pt x="5376" y="4228"/>
                  </a:cubicBezTo>
                  <a:cubicBezTo>
                    <a:pt x="5366" y="4222"/>
                    <a:pt x="5348" y="4222"/>
                    <a:pt x="5337" y="4222"/>
                  </a:cubicBezTo>
                  <a:cubicBezTo>
                    <a:pt x="5314" y="4222"/>
                    <a:pt x="5297" y="4228"/>
                    <a:pt x="5285" y="4240"/>
                  </a:cubicBezTo>
                  <a:cubicBezTo>
                    <a:pt x="5251" y="4262"/>
                    <a:pt x="5229" y="4308"/>
                    <a:pt x="5246" y="4348"/>
                  </a:cubicBezTo>
                  <a:cubicBezTo>
                    <a:pt x="5280" y="4410"/>
                    <a:pt x="5303" y="4472"/>
                    <a:pt x="5319" y="4529"/>
                  </a:cubicBezTo>
                  <a:cubicBezTo>
                    <a:pt x="5325" y="4563"/>
                    <a:pt x="5325" y="4592"/>
                    <a:pt x="5325" y="4626"/>
                  </a:cubicBezTo>
                  <a:cubicBezTo>
                    <a:pt x="5325" y="4642"/>
                    <a:pt x="5319" y="4666"/>
                    <a:pt x="5314" y="4689"/>
                  </a:cubicBezTo>
                  <a:cubicBezTo>
                    <a:pt x="5308" y="4700"/>
                    <a:pt x="5303" y="4711"/>
                    <a:pt x="5297" y="4723"/>
                  </a:cubicBezTo>
                  <a:cubicBezTo>
                    <a:pt x="5291" y="4734"/>
                    <a:pt x="5285" y="4739"/>
                    <a:pt x="5274" y="4751"/>
                  </a:cubicBezTo>
                  <a:cubicBezTo>
                    <a:pt x="5263" y="4762"/>
                    <a:pt x="5251" y="4768"/>
                    <a:pt x="5235" y="4773"/>
                  </a:cubicBezTo>
                  <a:cubicBezTo>
                    <a:pt x="5211" y="4786"/>
                    <a:pt x="5188" y="4796"/>
                    <a:pt x="5166" y="4802"/>
                  </a:cubicBezTo>
                  <a:cubicBezTo>
                    <a:pt x="5120" y="4807"/>
                    <a:pt x="5075" y="4813"/>
                    <a:pt x="5030" y="4813"/>
                  </a:cubicBezTo>
                  <a:lnTo>
                    <a:pt x="4978" y="4813"/>
                  </a:lnTo>
                  <a:cubicBezTo>
                    <a:pt x="4888" y="4802"/>
                    <a:pt x="4797" y="4786"/>
                    <a:pt x="4695" y="4751"/>
                  </a:cubicBezTo>
                  <a:cubicBezTo>
                    <a:pt x="4581" y="4711"/>
                    <a:pt x="4472" y="4660"/>
                    <a:pt x="4377" y="4597"/>
                  </a:cubicBezTo>
                  <a:cubicBezTo>
                    <a:pt x="4309" y="4552"/>
                    <a:pt x="4251" y="4501"/>
                    <a:pt x="4206" y="4456"/>
                  </a:cubicBezTo>
                  <a:cubicBezTo>
                    <a:pt x="4165" y="4410"/>
                    <a:pt x="4131" y="4359"/>
                    <a:pt x="4110" y="4314"/>
                  </a:cubicBezTo>
                  <a:cubicBezTo>
                    <a:pt x="4092" y="4290"/>
                    <a:pt x="4075" y="4280"/>
                    <a:pt x="4052" y="4267"/>
                  </a:cubicBezTo>
                  <a:cubicBezTo>
                    <a:pt x="4036" y="4262"/>
                    <a:pt x="4018" y="4256"/>
                    <a:pt x="3995" y="4256"/>
                  </a:cubicBezTo>
                  <a:cubicBezTo>
                    <a:pt x="3979" y="4256"/>
                    <a:pt x="3968" y="4256"/>
                    <a:pt x="3950" y="4262"/>
                  </a:cubicBezTo>
                  <a:cubicBezTo>
                    <a:pt x="3882" y="4290"/>
                    <a:pt x="3842" y="4364"/>
                    <a:pt x="3871" y="4432"/>
                  </a:cubicBezTo>
                  <a:cubicBezTo>
                    <a:pt x="3934" y="4615"/>
                    <a:pt x="4081" y="4745"/>
                    <a:pt x="4194" y="4820"/>
                  </a:cubicBezTo>
                  <a:cubicBezTo>
                    <a:pt x="4240" y="4854"/>
                    <a:pt x="4291" y="4881"/>
                    <a:pt x="4336" y="4904"/>
                  </a:cubicBezTo>
                  <a:lnTo>
                    <a:pt x="4343" y="4904"/>
                  </a:lnTo>
                  <a:lnTo>
                    <a:pt x="4343" y="4910"/>
                  </a:lnTo>
                  <a:cubicBezTo>
                    <a:pt x="4382" y="4961"/>
                    <a:pt x="4416" y="5012"/>
                    <a:pt x="4450" y="5069"/>
                  </a:cubicBezTo>
                  <a:cubicBezTo>
                    <a:pt x="4519" y="5177"/>
                    <a:pt x="4581" y="5290"/>
                    <a:pt x="4643" y="5405"/>
                  </a:cubicBezTo>
                  <a:cubicBezTo>
                    <a:pt x="4666" y="5455"/>
                    <a:pt x="4689" y="5502"/>
                    <a:pt x="4711" y="5552"/>
                  </a:cubicBezTo>
                  <a:lnTo>
                    <a:pt x="4621" y="5604"/>
                  </a:lnTo>
                  <a:lnTo>
                    <a:pt x="4553" y="5638"/>
                  </a:lnTo>
                  <a:cubicBezTo>
                    <a:pt x="4377" y="5728"/>
                    <a:pt x="4223" y="5791"/>
                    <a:pt x="4075" y="5825"/>
                  </a:cubicBezTo>
                  <a:cubicBezTo>
                    <a:pt x="3973" y="5842"/>
                    <a:pt x="3876" y="5853"/>
                    <a:pt x="3780" y="5853"/>
                  </a:cubicBezTo>
                  <a:lnTo>
                    <a:pt x="3769" y="5853"/>
                  </a:lnTo>
                  <a:lnTo>
                    <a:pt x="3756" y="5814"/>
                  </a:lnTo>
                  <a:lnTo>
                    <a:pt x="3751" y="5780"/>
                  </a:lnTo>
                  <a:cubicBezTo>
                    <a:pt x="3711" y="5638"/>
                    <a:pt x="3661" y="5489"/>
                    <a:pt x="3609" y="5358"/>
                  </a:cubicBezTo>
                  <a:cubicBezTo>
                    <a:pt x="3564" y="5222"/>
                    <a:pt x="3507" y="5092"/>
                    <a:pt x="3449" y="4967"/>
                  </a:cubicBezTo>
                  <a:cubicBezTo>
                    <a:pt x="3444" y="4961"/>
                    <a:pt x="3444" y="4961"/>
                    <a:pt x="3444" y="4956"/>
                  </a:cubicBezTo>
                  <a:lnTo>
                    <a:pt x="3444" y="4949"/>
                  </a:lnTo>
                  <a:lnTo>
                    <a:pt x="3439" y="4949"/>
                  </a:lnTo>
                  <a:cubicBezTo>
                    <a:pt x="3422" y="4820"/>
                    <a:pt x="3388" y="4694"/>
                    <a:pt x="3347" y="4574"/>
                  </a:cubicBezTo>
                  <a:cubicBezTo>
                    <a:pt x="3336" y="4540"/>
                    <a:pt x="3297" y="4513"/>
                    <a:pt x="3257" y="4513"/>
                  </a:cubicBezTo>
                  <a:cubicBezTo>
                    <a:pt x="3245" y="4513"/>
                    <a:pt x="3234" y="4518"/>
                    <a:pt x="3229" y="4518"/>
                  </a:cubicBezTo>
                  <a:cubicBezTo>
                    <a:pt x="3205" y="4529"/>
                    <a:pt x="3184" y="4547"/>
                    <a:pt x="3171" y="4569"/>
                  </a:cubicBezTo>
                  <a:cubicBezTo>
                    <a:pt x="3160" y="4592"/>
                    <a:pt x="3160" y="4608"/>
                    <a:pt x="3171" y="4642"/>
                  </a:cubicBezTo>
                  <a:cubicBezTo>
                    <a:pt x="3177" y="4671"/>
                    <a:pt x="3189" y="4705"/>
                    <a:pt x="3194" y="4745"/>
                  </a:cubicBezTo>
                  <a:lnTo>
                    <a:pt x="3194" y="4751"/>
                  </a:lnTo>
                  <a:lnTo>
                    <a:pt x="3200" y="4757"/>
                  </a:lnTo>
                  <a:cubicBezTo>
                    <a:pt x="3252" y="5006"/>
                    <a:pt x="3268" y="5216"/>
                    <a:pt x="3263" y="5410"/>
                  </a:cubicBezTo>
                  <a:cubicBezTo>
                    <a:pt x="3252" y="5523"/>
                    <a:pt x="3239" y="5615"/>
                    <a:pt x="3211" y="5694"/>
                  </a:cubicBezTo>
                  <a:cubicBezTo>
                    <a:pt x="3194" y="5746"/>
                    <a:pt x="3171" y="5791"/>
                    <a:pt x="3149" y="5830"/>
                  </a:cubicBezTo>
                  <a:cubicBezTo>
                    <a:pt x="3126" y="5859"/>
                    <a:pt x="3103" y="5887"/>
                    <a:pt x="3081" y="5911"/>
                  </a:cubicBezTo>
                  <a:cubicBezTo>
                    <a:pt x="3058" y="5927"/>
                    <a:pt x="3040" y="5945"/>
                    <a:pt x="3019" y="5956"/>
                  </a:cubicBezTo>
                  <a:cubicBezTo>
                    <a:pt x="3006" y="5961"/>
                    <a:pt x="2995" y="5967"/>
                    <a:pt x="2979" y="5972"/>
                  </a:cubicBezTo>
                  <a:lnTo>
                    <a:pt x="2956" y="5972"/>
                  </a:lnTo>
                  <a:cubicBezTo>
                    <a:pt x="2945" y="5972"/>
                    <a:pt x="2933" y="5967"/>
                    <a:pt x="2927" y="5967"/>
                  </a:cubicBezTo>
                  <a:cubicBezTo>
                    <a:pt x="2916" y="5961"/>
                    <a:pt x="2904" y="5956"/>
                    <a:pt x="2893" y="5950"/>
                  </a:cubicBezTo>
                  <a:cubicBezTo>
                    <a:pt x="2877" y="5938"/>
                    <a:pt x="2859" y="5922"/>
                    <a:pt x="2843" y="5904"/>
                  </a:cubicBezTo>
                  <a:cubicBezTo>
                    <a:pt x="2819" y="5877"/>
                    <a:pt x="2796" y="5848"/>
                    <a:pt x="2780" y="5808"/>
                  </a:cubicBezTo>
                  <a:cubicBezTo>
                    <a:pt x="2762" y="5774"/>
                    <a:pt x="2746" y="5740"/>
                    <a:pt x="2734" y="5706"/>
                  </a:cubicBezTo>
                  <a:cubicBezTo>
                    <a:pt x="2717" y="5654"/>
                    <a:pt x="2665" y="5626"/>
                    <a:pt x="2609" y="5626"/>
                  </a:cubicBezTo>
                  <a:cubicBezTo>
                    <a:pt x="2552" y="5626"/>
                    <a:pt x="2507" y="5665"/>
                    <a:pt x="2495" y="5728"/>
                  </a:cubicBezTo>
                  <a:cubicBezTo>
                    <a:pt x="2461" y="5870"/>
                    <a:pt x="2427" y="5995"/>
                    <a:pt x="2393" y="6097"/>
                  </a:cubicBezTo>
                  <a:cubicBezTo>
                    <a:pt x="2342" y="6257"/>
                    <a:pt x="2285" y="6370"/>
                    <a:pt x="2229" y="6472"/>
                  </a:cubicBezTo>
                  <a:cubicBezTo>
                    <a:pt x="2195" y="6517"/>
                    <a:pt x="2166" y="6552"/>
                    <a:pt x="2138" y="6580"/>
                  </a:cubicBezTo>
                  <a:cubicBezTo>
                    <a:pt x="2120" y="6598"/>
                    <a:pt x="2098" y="6609"/>
                    <a:pt x="2075" y="6620"/>
                  </a:cubicBezTo>
                  <a:cubicBezTo>
                    <a:pt x="2064" y="6632"/>
                    <a:pt x="2046" y="6632"/>
                    <a:pt x="2035" y="6638"/>
                  </a:cubicBezTo>
                  <a:cubicBezTo>
                    <a:pt x="2018" y="6643"/>
                    <a:pt x="2007" y="6643"/>
                    <a:pt x="1990" y="6643"/>
                  </a:cubicBezTo>
                  <a:cubicBezTo>
                    <a:pt x="1978" y="6643"/>
                    <a:pt x="1962" y="6638"/>
                    <a:pt x="1949" y="6632"/>
                  </a:cubicBezTo>
                  <a:cubicBezTo>
                    <a:pt x="1938" y="6632"/>
                    <a:pt x="1928" y="6627"/>
                    <a:pt x="1915" y="6620"/>
                  </a:cubicBezTo>
                  <a:cubicBezTo>
                    <a:pt x="1910" y="6614"/>
                    <a:pt x="1899" y="6603"/>
                    <a:pt x="1893" y="6598"/>
                  </a:cubicBezTo>
                  <a:cubicBezTo>
                    <a:pt x="1881" y="6580"/>
                    <a:pt x="1870" y="6569"/>
                    <a:pt x="1859" y="6552"/>
                  </a:cubicBezTo>
                  <a:cubicBezTo>
                    <a:pt x="1842" y="6512"/>
                    <a:pt x="1831" y="6478"/>
                    <a:pt x="1820" y="6427"/>
                  </a:cubicBezTo>
                  <a:cubicBezTo>
                    <a:pt x="1808" y="6370"/>
                    <a:pt x="1802" y="6307"/>
                    <a:pt x="1791" y="6239"/>
                  </a:cubicBezTo>
                  <a:lnTo>
                    <a:pt x="1786" y="6189"/>
                  </a:lnTo>
                  <a:lnTo>
                    <a:pt x="1779" y="6142"/>
                  </a:lnTo>
                  <a:cubicBezTo>
                    <a:pt x="1779" y="6121"/>
                    <a:pt x="1773" y="6097"/>
                    <a:pt x="1773" y="6074"/>
                  </a:cubicBezTo>
                  <a:cubicBezTo>
                    <a:pt x="1768" y="6047"/>
                    <a:pt x="1768" y="6013"/>
                    <a:pt x="1763" y="5979"/>
                  </a:cubicBezTo>
                  <a:cubicBezTo>
                    <a:pt x="1757" y="5945"/>
                    <a:pt x="1739" y="5916"/>
                    <a:pt x="1705" y="5898"/>
                  </a:cubicBezTo>
                  <a:cubicBezTo>
                    <a:pt x="1694" y="5893"/>
                    <a:pt x="1683" y="5893"/>
                    <a:pt x="1666" y="5893"/>
                  </a:cubicBezTo>
                  <a:cubicBezTo>
                    <a:pt x="1637" y="5893"/>
                    <a:pt x="1608" y="5904"/>
                    <a:pt x="1592" y="5927"/>
                  </a:cubicBezTo>
                  <a:cubicBezTo>
                    <a:pt x="1540" y="5995"/>
                    <a:pt x="1490" y="6063"/>
                    <a:pt x="1445" y="6132"/>
                  </a:cubicBezTo>
                  <a:cubicBezTo>
                    <a:pt x="1416" y="6177"/>
                    <a:pt x="1382" y="6217"/>
                    <a:pt x="1353" y="6257"/>
                  </a:cubicBezTo>
                  <a:cubicBezTo>
                    <a:pt x="1274" y="6370"/>
                    <a:pt x="1149" y="6535"/>
                    <a:pt x="995" y="6677"/>
                  </a:cubicBezTo>
                  <a:cubicBezTo>
                    <a:pt x="921" y="6740"/>
                    <a:pt x="858" y="6785"/>
                    <a:pt x="802" y="6813"/>
                  </a:cubicBezTo>
                  <a:cubicBezTo>
                    <a:pt x="768" y="6831"/>
                    <a:pt x="734" y="6842"/>
                    <a:pt x="700" y="6853"/>
                  </a:cubicBezTo>
                  <a:cubicBezTo>
                    <a:pt x="682" y="6853"/>
                    <a:pt x="661" y="6858"/>
                    <a:pt x="637" y="6858"/>
                  </a:cubicBezTo>
                  <a:cubicBezTo>
                    <a:pt x="620" y="6853"/>
                    <a:pt x="598" y="6853"/>
                    <a:pt x="580" y="6848"/>
                  </a:cubicBezTo>
                  <a:cubicBezTo>
                    <a:pt x="564" y="6837"/>
                    <a:pt x="546" y="6831"/>
                    <a:pt x="530" y="6819"/>
                  </a:cubicBezTo>
                  <a:cubicBezTo>
                    <a:pt x="512" y="6808"/>
                    <a:pt x="490" y="6790"/>
                    <a:pt x="472" y="6774"/>
                  </a:cubicBezTo>
                  <a:cubicBezTo>
                    <a:pt x="462" y="6763"/>
                    <a:pt x="456" y="6745"/>
                    <a:pt x="444" y="6734"/>
                  </a:cubicBezTo>
                  <a:cubicBezTo>
                    <a:pt x="438" y="6717"/>
                    <a:pt x="433" y="6700"/>
                    <a:pt x="427" y="6677"/>
                  </a:cubicBezTo>
                  <a:cubicBezTo>
                    <a:pt x="422" y="6648"/>
                    <a:pt x="422" y="6620"/>
                    <a:pt x="422" y="6598"/>
                  </a:cubicBezTo>
                  <a:cubicBezTo>
                    <a:pt x="427" y="6546"/>
                    <a:pt x="433" y="6501"/>
                    <a:pt x="449" y="6449"/>
                  </a:cubicBezTo>
                  <a:cubicBezTo>
                    <a:pt x="483" y="6347"/>
                    <a:pt x="541" y="6245"/>
                    <a:pt x="614" y="6126"/>
                  </a:cubicBezTo>
                  <a:cubicBezTo>
                    <a:pt x="632" y="6103"/>
                    <a:pt x="643" y="6087"/>
                    <a:pt x="661" y="6063"/>
                  </a:cubicBezTo>
                  <a:lnTo>
                    <a:pt x="672" y="6052"/>
                  </a:lnTo>
                  <a:cubicBezTo>
                    <a:pt x="682" y="6029"/>
                    <a:pt x="700" y="6013"/>
                    <a:pt x="717" y="5990"/>
                  </a:cubicBezTo>
                  <a:lnTo>
                    <a:pt x="740" y="5961"/>
                  </a:lnTo>
                  <a:cubicBezTo>
                    <a:pt x="774" y="5916"/>
                    <a:pt x="813" y="5870"/>
                    <a:pt x="847" y="5825"/>
                  </a:cubicBezTo>
                  <a:cubicBezTo>
                    <a:pt x="871" y="5796"/>
                    <a:pt x="876" y="5767"/>
                    <a:pt x="865" y="5740"/>
                  </a:cubicBezTo>
                  <a:cubicBezTo>
                    <a:pt x="853" y="5706"/>
                    <a:pt x="819" y="5683"/>
                    <a:pt x="774" y="5683"/>
                  </a:cubicBezTo>
                  <a:cubicBezTo>
                    <a:pt x="734" y="5683"/>
                    <a:pt x="688" y="5688"/>
                    <a:pt x="643" y="5694"/>
                  </a:cubicBezTo>
                  <a:cubicBezTo>
                    <a:pt x="580" y="5699"/>
                    <a:pt x="501" y="5706"/>
                    <a:pt x="422" y="5706"/>
                  </a:cubicBezTo>
                  <a:lnTo>
                    <a:pt x="393" y="5706"/>
                  </a:lnTo>
                  <a:cubicBezTo>
                    <a:pt x="347" y="5706"/>
                    <a:pt x="313" y="5699"/>
                    <a:pt x="279" y="5688"/>
                  </a:cubicBezTo>
                  <a:cubicBezTo>
                    <a:pt x="268" y="5683"/>
                    <a:pt x="262" y="5683"/>
                    <a:pt x="251" y="5677"/>
                  </a:cubicBezTo>
                  <a:lnTo>
                    <a:pt x="239" y="5665"/>
                  </a:lnTo>
                  <a:lnTo>
                    <a:pt x="234" y="5654"/>
                  </a:lnTo>
                  <a:lnTo>
                    <a:pt x="234" y="5626"/>
                  </a:lnTo>
                  <a:cubicBezTo>
                    <a:pt x="239" y="5597"/>
                    <a:pt x="245" y="5563"/>
                    <a:pt x="257" y="5536"/>
                  </a:cubicBezTo>
                  <a:cubicBezTo>
                    <a:pt x="273" y="5489"/>
                    <a:pt x="291" y="5450"/>
                    <a:pt x="313" y="5410"/>
                  </a:cubicBezTo>
                  <a:cubicBezTo>
                    <a:pt x="347" y="5365"/>
                    <a:pt x="388" y="5313"/>
                    <a:pt x="438" y="5268"/>
                  </a:cubicBezTo>
                  <a:cubicBezTo>
                    <a:pt x="517" y="5200"/>
                    <a:pt x="603" y="5143"/>
                    <a:pt x="700" y="5092"/>
                  </a:cubicBezTo>
                  <a:cubicBezTo>
                    <a:pt x="740" y="5069"/>
                    <a:pt x="785" y="5051"/>
                    <a:pt x="824" y="5035"/>
                  </a:cubicBezTo>
                  <a:cubicBezTo>
                    <a:pt x="882" y="5017"/>
                    <a:pt x="927" y="5001"/>
                    <a:pt x="973" y="4990"/>
                  </a:cubicBezTo>
                  <a:cubicBezTo>
                    <a:pt x="1002" y="4983"/>
                    <a:pt x="1029" y="4978"/>
                    <a:pt x="1057" y="4978"/>
                  </a:cubicBezTo>
                  <a:cubicBezTo>
                    <a:pt x="1109" y="4972"/>
                    <a:pt x="1149" y="4938"/>
                    <a:pt x="1160" y="4888"/>
                  </a:cubicBezTo>
                  <a:cubicBezTo>
                    <a:pt x="1172" y="4825"/>
                    <a:pt x="1131" y="4768"/>
                    <a:pt x="1070" y="4757"/>
                  </a:cubicBezTo>
                  <a:cubicBezTo>
                    <a:pt x="1029" y="4745"/>
                    <a:pt x="995" y="4739"/>
                    <a:pt x="955" y="4728"/>
                  </a:cubicBezTo>
                  <a:cubicBezTo>
                    <a:pt x="905" y="4711"/>
                    <a:pt x="865" y="4689"/>
                    <a:pt x="824" y="4666"/>
                  </a:cubicBezTo>
                  <a:cubicBezTo>
                    <a:pt x="813" y="4655"/>
                    <a:pt x="797" y="4642"/>
                    <a:pt x="785" y="4631"/>
                  </a:cubicBezTo>
                  <a:cubicBezTo>
                    <a:pt x="779" y="4621"/>
                    <a:pt x="774" y="4615"/>
                    <a:pt x="768" y="4603"/>
                  </a:cubicBezTo>
                  <a:cubicBezTo>
                    <a:pt x="763" y="4597"/>
                    <a:pt x="763" y="4592"/>
                    <a:pt x="756" y="4586"/>
                  </a:cubicBezTo>
                  <a:lnTo>
                    <a:pt x="756" y="4569"/>
                  </a:lnTo>
                  <a:cubicBezTo>
                    <a:pt x="756" y="4558"/>
                    <a:pt x="763" y="4547"/>
                    <a:pt x="763" y="4540"/>
                  </a:cubicBezTo>
                  <a:cubicBezTo>
                    <a:pt x="768" y="4524"/>
                    <a:pt x="779" y="4513"/>
                    <a:pt x="785" y="4495"/>
                  </a:cubicBezTo>
                  <a:cubicBezTo>
                    <a:pt x="808" y="4466"/>
                    <a:pt x="831" y="4445"/>
                    <a:pt x="847" y="4421"/>
                  </a:cubicBezTo>
                  <a:cubicBezTo>
                    <a:pt x="876" y="4398"/>
                    <a:pt x="910" y="4376"/>
                    <a:pt x="939" y="4359"/>
                  </a:cubicBezTo>
                  <a:cubicBezTo>
                    <a:pt x="984" y="4342"/>
                    <a:pt x="1036" y="4325"/>
                    <a:pt x="1092" y="4308"/>
                  </a:cubicBezTo>
                  <a:cubicBezTo>
                    <a:pt x="1172" y="4290"/>
                    <a:pt x="1251" y="4285"/>
                    <a:pt x="1342" y="4285"/>
                  </a:cubicBezTo>
                  <a:lnTo>
                    <a:pt x="1427" y="4285"/>
                  </a:lnTo>
                  <a:cubicBezTo>
                    <a:pt x="1581" y="4296"/>
                    <a:pt x="1734" y="4319"/>
                    <a:pt x="1893" y="4359"/>
                  </a:cubicBezTo>
                  <a:lnTo>
                    <a:pt x="1904" y="4359"/>
                  </a:lnTo>
                  <a:cubicBezTo>
                    <a:pt x="1938" y="4359"/>
                    <a:pt x="1967" y="4342"/>
                    <a:pt x="1983" y="4314"/>
                  </a:cubicBezTo>
                  <a:cubicBezTo>
                    <a:pt x="1996" y="4285"/>
                    <a:pt x="1990" y="4233"/>
                    <a:pt x="1962" y="4211"/>
                  </a:cubicBezTo>
                  <a:cubicBezTo>
                    <a:pt x="1870" y="4149"/>
                    <a:pt x="1808" y="4091"/>
                    <a:pt x="1752" y="4035"/>
                  </a:cubicBezTo>
                  <a:cubicBezTo>
                    <a:pt x="1723" y="4001"/>
                    <a:pt x="1700" y="3973"/>
                    <a:pt x="1683" y="3944"/>
                  </a:cubicBezTo>
                  <a:cubicBezTo>
                    <a:pt x="1677" y="3926"/>
                    <a:pt x="1671" y="3915"/>
                    <a:pt x="1666" y="3899"/>
                  </a:cubicBezTo>
                  <a:lnTo>
                    <a:pt x="1666" y="3876"/>
                  </a:lnTo>
                  <a:lnTo>
                    <a:pt x="1671" y="3858"/>
                  </a:lnTo>
                  <a:lnTo>
                    <a:pt x="1671" y="3853"/>
                  </a:lnTo>
                  <a:lnTo>
                    <a:pt x="1677" y="3842"/>
                  </a:lnTo>
                  <a:cubicBezTo>
                    <a:pt x="1683" y="3836"/>
                    <a:pt x="1689" y="3831"/>
                    <a:pt x="1694" y="3824"/>
                  </a:cubicBezTo>
                  <a:cubicBezTo>
                    <a:pt x="1705" y="3813"/>
                    <a:pt x="1723" y="3808"/>
                    <a:pt x="1734" y="3797"/>
                  </a:cubicBezTo>
                  <a:cubicBezTo>
                    <a:pt x="1768" y="3785"/>
                    <a:pt x="1802" y="3774"/>
                    <a:pt x="1842" y="3763"/>
                  </a:cubicBezTo>
                  <a:cubicBezTo>
                    <a:pt x="1904" y="3750"/>
                    <a:pt x="1973" y="3740"/>
                    <a:pt x="2052" y="3740"/>
                  </a:cubicBezTo>
                  <a:cubicBezTo>
                    <a:pt x="2075" y="3740"/>
                    <a:pt x="2103" y="3740"/>
                    <a:pt x="2127" y="3745"/>
                  </a:cubicBezTo>
                  <a:cubicBezTo>
                    <a:pt x="2256" y="3750"/>
                    <a:pt x="2387" y="3779"/>
                    <a:pt x="2513" y="3819"/>
                  </a:cubicBezTo>
                  <a:cubicBezTo>
                    <a:pt x="2609" y="3853"/>
                    <a:pt x="2694" y="3887"/>
                    <a:pt x="2762" y="3939"/>
                  </a:cubicBezTo>
                  <a:cubicBezTo>
                    <a:pt x="2796" y="3960"/>
                    <a:pt x="2830" y="3984"/>
                    <a:pt x="2859" y="4012"/>
                  </a:cubicBezTo>
                  <a:cubicBezTo>
                    <a:pt x="2870" y="4023"/>
                    <a:pt x="2882" y="4029"/>
                    <a:pt x="2899" y="4029"/>
                  </a:cubicBezTo>
                  <a:cubicBezTo>
                    <a:pt x="2922" y="4029"/>
                    <a:pt x="2945" y="4018"/>
                    <a:pt x="2956" y="4001"/>
                  </a:cubicBezTo>
                  <a:cubicBezTo>
                    <a:pt x="2984" y="3973"/>
                    <a:pt x="2979" y="3926"/>
                    <a:pt x="2950" y="3899"/>
                  </a:cubicBezTo>
                  <a:cubicBezTo>
                    <a:pt x="2843" y="3797"/>
                    <a:pt x="2694" y="3716"/>
                    <a:pt x="2495" y="3660"/>
                  </a:cubicBezTo>
                  <a:cubicBezTo>
                    <a:pt x="2455" y="3648"/>
                    <a:pt x="2421" y="3637"/>
                    <a:pt x="2376" y="3626"/>
                  </a:cubicBezTo>
                  <a:cubicBezTo>
                    <a:pt x="2365" y="3603"/>
                    <a:pt x="2342" y="3585"/>
                    <a:pt x="2319" y="3585"/>
                  </a:cubicBezTo>
                  <a:cubicBezTo>
                    <a:pt x="2251" y="3580"/>
                    <a:pt x="2177" y="3564"/>
                    <a:pt x="2103" y="3540"/>
                  </a:cubicBezTo>
                  <a:cubicBezTo>
                    <a:pt x="2007" y="3506"/>
                    <a:pt x="1910" y="3456"/>
                    <a:pt x="1813" y="3393"/>
                  </a:cubicBezTo>
                  <a:cubicBezTo>
                    <a:pt x="1728" y="3336"/>
                    <a:pt x="1660" y="3279"/>
                    <a:pt x="1603" y="3217"/>
                  </a:cubicBezTo>
                  <a:cubicBezTo>
                    <a:pt x="1569" y="3176"/>
                    <a:pt x="1540" y="3142"/>
                    <a:pt x="1518" y="3103"/>
                  </a:cubicBezTo>
                  <a:cubicBezTo>
                    <a:pt x="1513" y="3086"/>
                    <a:pt x="1506" y="3069"/>
                    <a:pt x="1501" y="3047"/>
                  </a:cubicBezTo>
                  <a:cubicBezTo>
                    <a:pt x="1495" y="3040"/>
                    <a:pt x="1495" y="3029"/>
                    <a:pt x="1495" y="3024"/>
                  </a:cubicBezTo>
                  <a:cubicBezTo>
                    <a:pt x="1495" y="3018"/>
                    <a:pt x="1501" y="3013"/>
                    <a:pt x="1501" y="3006"/>
                  </a:cubicBezTo>
                  <a:lnTo>
                    <a:pt x="1506" y="2995"/>
                  </a:lnTo>
                  <a:cubicBezTo>
                    <a:pt x="1506" y="2989"/>
                    <a:pt x="1513" y="2989"/>
                    <a:pt x="1518" y="2984"/>
                  </a:cubicBezTo>
                  <a:cubicBezTo>
                    <a:pt x="1524" y="2979"/>
                    <a:pt x="1535" y="2972"/>
                    <a:pt x="1540" y="2966"/>
                  </a:cubicBezTo>
                  <a:cubicBezTo>
                    <a:pt x="1563" y="2955"/>
                    <a:pt x="1587" y="2950"/>
                    <a:pt x="1615" y="2944"/>
                  </a:cubicBezTo>
                  <a:cubicBezTo>
                    <a:pt x="1660" y="2932"/>
                    <a:pt x="1718" y="2932"/>
                    <a:pt x="1773" y="2932"/>
                  </a:cubicBezTo>
                  <a:lnTo>
                    <a:pt x="1847" y="2932"/>
                  </a:lnTo>
                  <a:cubicBezTo>
                    <a:pt x="1870" y="2932"/>
                    <a:pt x="1899" y="2932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8"/>
                    <a:pt x="1973" y="2932"/>
                  </a:cubicBezTo>
                  <a:cubicBezTo>
                    <a:pt x="1996" y="2927"/>
                    <a:pt x="2012" y="2910"/>
                    <a:pt x="2024" y="2887"/>
                  </a:cubicBezTo>
                  <a:cubicBezTo>
                    <a:pt x="2041" y="2853"/>
                    <a:pt x="2030" y="2808"/>
                    <a:pt x="2001" y="2785"/>
                  </a:cubicBezTo>
                  <a:cubicBezTo>
                    <a:pt x="1893" y="2699"/>
                    <a:pt x="1773" y="2638"/>
                    <a:pt x="1660" y="2580"/>
                  </a:cubicBezTo>
                  <a:lnTo>
                    <a:pt x="1608" y="2557"/>
                  </a:lnTo>
                  <a:cubicBezTo>
                    <a:pt x="1506" y="2507"/>
                    <a:pt x="1398" y="2449"/>
                    <a:pt x="1296" y="2387"/>
                  </a:cubicBezTo>
                  <a:cubicBezTo>
                    <a:pt x="1222" y="2336"/>
                    <a:pt x="1172" y="2290"/>
                    <a:pt x="1126" y="2245"/>
                  </a:cubicBezTo>
                  <a:cubicBezTo>
                    <a:pt x="1097" y="2211"/>
                    <a:pt x="1075" y="2177"/>
                    <a:pt x="1057" y="2148"/>
                  </a:cubicBezTo>
                  <a:cubicBezTo>
                    <a:pt x="1041" y="2108"/>
                    <a:pt x="1029" y="2074"/>
                    <a:pt x="1018" y="2035"/>
                  </a:cubicBezTo>
                  <a:cubicBezTo>
                    <a:pt x="1012" y="2001"/>
                    <a:pt x="1007" y="1972"/>
                    <a:pt x="1007" y="1943"/>
                  </a:cubicBezTo>
                  <a:cubicBezTo>
                    <a:pt x="1012" y="1927"/>
                    <a:pt x="1012" y="1909"/>
                    <a:pt x="1018" y="1888"/>
                  </a:cubicBezTo>
                  <a:cubicBezTo>
                    <a:pt x="1023" y="1875"/>
                    <a:pt x="1029" y="1864"/>
                    <a:pt x="1041" y="1847"/>
                  </a:cubicBezTo>
                  <a:cubicBezTo>
                    <a:pt x="1047" y="1836"/>
                    <a:pt x="1057" y="1825"/>
                    <a:pt x="1063" y="1819"/>
                  </a:cubicBezTo>
                  <a:cubicBezTo>
                    <a:pt x="1081" y="1802"/>
                    <a:pt x="1097" y="1791"/>
                    <a:pt x="1120" y="1778"/>
                  </a:cubicBezTo>
                  <a:cubicBezTo>
                    <a:pt x="1149" y="1768"/>
                    <a:pt x="1177" y="1757"/>
                    <a:pt x="1217" y="1744"/>
                  </a:cubicBezTo>
                  <a:cubicBezTo>
                    <a:pt x="1262" y="1739"/>
                    <a:pt x="1314" y="1733"/>
                    <a:pt x="1364" y="1733"/>
                  </a:cubicBezTo>
                  <a:lnTo>
                    <a:pt x="1398" y="1733"/>
                  </a:lnTo>
                  <a:cubicBezTo>
                    <a:pt x="1427" y="1739"/>
                    <a:pt x="1450" y="1739"/>
                    <a:pt x="1479" y="1744"/>
                  </a:cubicBezTo>
                  <a:lnTo>
                    <a:pt x="1490" y="1744"/>
                  </a:lnTo>
                  <a:cubicBezTo>
                    <a:pt x="1529" y="1744"/>
                    <a:pt x="1558" y="1728"/>
                    <a:pt x="1574" y="1694"/>
                  </a:cubicBezTo>
                  <a:cubicBezTo>
                    <a:pt x="1592" y="1660"/>
                    <a:pt x="1581" y="1620"/>
                    <a:pt x="1553" y="1592"/>
                  </a:cubicBezTo>
                  <a:cubicBezTo>
                    <a:pt x="1513" y="1547"/>
                    <a:pt x="1467" y="1513"/>
                    <a:pt x="1427" y="1472"/>
                  </a:cubicBezTo>
                  <a:lnTo>
                    <a:pt x="1353" y="1403"/>
                  </a:lnTo>
                  <a:cubicBezTo>
                    <a:pt x="1274" y="1330"/>
                    <a:pt x="1212" y="1267"/>
                    <a:pt x="1154" y="1206"/>
                  </a:cubicBezTo>
                  <a:cubicBezTo>
                    <a:pt x="1070" y="1109"/>
                    <a:pt x="1007" y="1023"/>
                    <a:pt x="955" y="938"/>
                  </a:cubicBezTo>
                  <a:cubicBezTo>
                    <a:pt x="933" y="887"/>
                    <a:pt x="910" y="836"/>
                    <a:pt x="899" y="779"/>
                  </a:cubicBezTo>
                  <a:cubicBezTo>
                    <a:pt x="892" y="739"/>
                    <a:pt x="887" y="700"/>
                    <a:pt x="887" y="666"/>
                  </a:cubicBezTo>
                  <a:cubicBezTo>
                    <a:pt x="892" y="626"/>
                    <a:pt x="899" y="592"/>
                    <a:pt x="910" y="551"/>
                  </a:cubicBezTo>
                  <a:cubicBezTo>
                    <a:pt x="927" y="512"/>
                    <a:pt x="944" y="472"/>
                    <a:pt x="973" y="432"/>
                  </a:cubicBezTo>
                  <a:cubicBezTo>
                    <a:pt x="1002" y="387"/>
                    <a:pt x="1029" y="353"/>
                    <a:pt x="1057" y="325"/>
                  </a:cubicBezTo>
                  <a:cubicBezTo>
                    <a:pt x="1086" y="302"/>
                    <a:pt x="1115" y="278"/>
                    <a:pt x="1143" y="262"/>
                  </a:cubicBezTo>
                  <a:cubicBezTo>
                    <a:pt x="1165" y="251"/>
                    <a:pt x="1194" y="239"/>
                    <a:pt x="1222" y="233"/>
                  </a:cubicBezTo>
                  <a:cubicBezTo>
                    <a:pt x="1257" y="228"/>
                    <a:pt x="1285" y="228"/>
                    <a:pt x="1325" y="228"/>
                  </a:cubicBezTo>
                  <a:cubicBezTo>
                    <a:pt x="1364" y="228"/>
                    <a:pt x="1404" y="239"/>
                    <a:pt x="1450" y="251"/>
                  </a:cubicBezTo>
                  <a:cubicBezTo>
                    <a:pt x="1518" y="273"/>
                    <a:pt x="1581" y="307"/>
                    <a:pt x="1649" y="347"/>
                  </a:cubicBezTo>
                  <a:cubicBezTo>
                    <a:pt x="1739" y="409"/>
                    <a:pt x="1820" y="483"/>
                    <a:pt x="1904" y="569"/>
                  </a:cubicBezTo>
                  <a:cubicBezTo>
                    <a:pt x="1978" y="653"/>
                    <a:pt x="2041" y="745"/>
                    <a:pt x="2093" y="836"/>
                  </a:cubicBezTo>
                  <a:cubicBezTo>
                    <a:pt x="2114" y="887"/>
                    <a:pt x="2138" y="938"/>
                    <a:pt x="2154" y="989"/>
                  </a:cubicBezTo>
                  <a:cubicBezTo>
                    <a:pt x="2166" y="1028"/>
                    <a:pt x="2206" y="1052"/>
                    <a:pt x="2256" y="1052"/>
                  </a:cubicBezTo>
                  <a:cubicBezTo>
                    <a:pt x="2285" y="1052"/>
                    <a:pt x="2308" y="1041"/>
                    <a:pt x="2324" y="1017"/>
                  </a:cubicBezTo>
                  <a:cubicBezTo>
                    <a:pt x="2342" y="1001"/>
                    <a:pt x="2353" y="978"/>
                    <a:pt x="2353" y="944"/>
                  </a:cubicBezTo>
                  <a:lnTo>
                    <a:pt x="2353" y="921"/>
                  </a:lnTo>
                  <a:cubicBezTo>
                    <a:pt x="2358" y="852"/>
                    <a:pt x="2371" y="784"/>
                    <a:pt x="2399" y="705"/>
                  </a:cubicBezTo>
                  <a:cubicBezTo>
                    <a:pt x="2427" y="614"/>
                    <a:pt x="2468" y="529"/>
                    <a:pt x="2518" y="456"/>
                  </a:cubicBezTo>
                  <a:cubicBezTo>
                    <a:pt x="2552" y="398"/>
                    <a:pt x="2592" y="353"/>
                    <a:pt x="2638" y="312"/>
                  </a:cubicBezTo>
                  <a:cubicBezTo>
                    <a:pt x="2665" y="285"/>
                    <a:pt x="2694" y="267"/>
                    <a:pt x="2723" y="251"/>
                  </a:cubicBezTo>
                  <a:cubicBezTo>
                    <a:pt x="2746" y="239"/>
                    <a:pt x="2762" y="233"/>
                    <a:pt x="2785" y="228"/>
                  </a:cubicBezTo>
                  <a:cubicBezTo>
                    <a:pt x="2802" y="222"/>
                    <a:pt x="2819" y="222"/>
                    <a:pt x="2843" y="222"/>
                  </a:cubicBezTo>
                  <a:close/>
                  <a:moveTo>
                    <a:pt x="5036" y="6415"/>
                  </a:moveTo>
                  <a:cubicBezTo>
                    <a:pt x="5075" y="6558"/>
                    <a:pt x="5115" y="6700"/>
                    <a:pt x="5149" y="6848"/>
                  </a:cubicBezTo>
                  <a:cubicBezTo>
                    <a:pt x="5183" y="7007"/>
                    <a:pt x="5206" y="7172"/>
                    <a:pt x="5229" y="7336"/>
                  </a:cubicBezTo>
                  <a:cubicBezTo>
                    <a:pt x="5149" y="7370"/>
                    <a:pt x="5064" y="7404"/>
                    <a:pt x="4978" y="7422"/>
                  </a:cubicBezTo>
                  <a:cubicBezTo>
                    <a:pt x="4846" y="7449"/>
                    <a:pt x="4714" y="7458"/>
                    <a:pt x="4581" y="7458"/>
                  </a:cubicBezTo>
                  <a:cubicBezTo>
                    <a:pt x="4498" y="7458"/>
                    <a:pt x="4414" y="7455"/>
                    <a:pt x="4330" y="7450"/>
                  </a:cubicBezTo>
                  <a:lnTo>
                    <a:pt x="4314" y="7450"/>
                  </a:lnTo>
                  <a:cubicBezTo>
                    <a:pt x="4178" y="7438"/>
                    <a:pt x="4036" y="7427"/>
                    <a:pt x="3900" y="7422"/>
                  </a:cubicBezTo>
                  <a:cubicBezTo>
                    <a:pt x="3905" y="7330"/>
                    <a:pt x="3905" y="7240"/>
                    <a:pt x="3910" y="7149"/>
                  </a:cubicBezTo>
                  <a:lnTo>
                    <a:pt x="3910" y="7018"/>
                  </a:lnTo>
                  <a:cubicBezTo>
                    <a:pt x="3990" y="7007"/>
                    <a:pt x="4070" y="6995"/>
                    <a:pt x="4149" y="6973"/>
                  </a:cubicBezTo>
                  <a:cubicBezTo>
                    <a:pt x="4280" y="6933"/>
                    <a:pt x="4404" y="6876"/>
                    <a:pt x="4519" y="6808"/>
                  </a:cubicBezTo>
                  <a:cubicBezTo>
                    <a:pt x="4632" y="6745"/>
                    <a:pt x="4745" y="6672"/>
                    <a:pt x="4847" y="6586"/>
                  </a:cubicBezTo>
                  <a:cubicBezTo>
                    <a:pt x="4916" y="6535"/>
                    <a:pt x="4978" y="6478"/>
                    <a:pt x="5036" y="6415"/>
                  </a:cubicBezTo>
                  <a:close/>
                  <a:moveTo>
                    <a:pt x="2830" y="0"/>
                  </a:moveTo>
                  <a:cubicBezTo>
                    <a:pt x="2768" y="0"/>
                    <a:pt x="2706" y="18"/>
                    <a:pt x="2649" y="46"/>
                  </a:cubicBezTo>
                  <a:cubicBezTo>
                    <a:pt x="2552" y="91"/>
                    <a:pt x="2468" y="165"/>
                    <a:pt x="2399" y="251"/>
                  </a:cubicBezTo>
                  <a:cubicBezTo>
                    <a:pt x="2324" y="341"/>
                    <a:pt x="2268" y="449"/>
                    <a:pt x="2222" y="558"/>
                  </a:cubicBezTo>
                  <a:cubicBezTo>
                    <a:pt x="2211" y="580"/>
                    <a:pt x="2206" y="603"/>
                    <a:pt x="2200" y="626"/>
                  </a:cubicBezTo>
                  <a:cubicBezTo>
                    <a:pt x="2138" y="535"/>
                    <a:pt x="2069" y="456"/>
                    <a:pt x="1996" y="381"/>
                  </a:cubicBezTo>
                  <a:cubicBezTo>
                    <a:pt x="1910" y="296"/>
                    <a:pt x="1820" y="228"/>
                    <a:pt x="1718" y="165"/>
                  </a:cubicBezTo>
                  <a:cubicBezTo>
                    <a:pt x="1632" y="115"/>
                    <a:pt x="1529" y="68"/>
                    <a:pt x="1422" y="52"/>
                  </a:cubicBezTo>
                  <a:cubicBezTo>
                    <a:pt x="1385" y="44"/>
                    <a:pt x="1348" y="40"/>
                    <a:pt x="1311" y="40"/>
                  </a:cubicBezTo>
                  <a:cubicBezTo>
                    <a:pt x="1246" y="40"/>
                    <a:pt x="1182" y="52"/>
                    <a:pt x="1120" y="74"/>
                  </a:cubicBezTo>
                  <a:cubicBezTo>
                    <a:pt x="1012" y="115"/>
                    <a:pt x="921" y="194"/>
                    <a:pt x="853" y="278"/>
                  </a:cubicBezTo>
                  <a:cubicBezTo>
                    <a:pt x="779" y="387"/>
                    <a:pt x="722" y="512"/>
                    <a:pt x="717" y="642"/>
                  </a:cubicBezTo>
                  <a:cubicBezTo>
                    <a:pt x="706" y="762"/>
                    <a:pt x="734" y="881"/>
                    <a:pt x="790" y="989"/>
                  </a:cubicBezTo>
                  <a:cubicBezTo>
                    <a:pt x="865" y="1143"/>
                    <a:pt x="978" y="1267"/>
                    <a:pt x="1092" y="1393"/>
                  </a:cubicBezTo>
                  <a:cubicBezTo>
                    <a:pt x="1149" y="1450"/>
                    <a:pt x="1206" y="1500"/>
                    <a:pt x="1262" y="1558"/>
                  </a:cubicBezTo>
                  <a:cubicBezTo>
                    <a:pt x="1251" y="1558"/>
                    <a:pt x="1240" y="1558"/>
                    <a:pt x="1228" y="1563"/>
                  </a:cubicBezTo>
                  <a:cubicBezTo>
                    <a:pt x="1138" y="1574"/>
                    <a:pt x="1047" y="1603"/>
                    <a:pt x="973" y="1654"/>
                  </a:cubicBezTo>
                  <a:cubicBezTo>
                    <a:pt x="899" y="1705"/>
                    <a:pt x="853" y="1785"/>
                    <a:pt x="831" y="1875"/>
                  </a:cubicBezTo>
                  <a:cubicBezTo>
                    <a:pt x="819" y="1927"/>
                    <a:pt x="819" y="1978"/>
                    <a:pt x="831" y="2029"/>
                  </a:cubicBezTo>
                  <a:cubicBezTo>
                    <a:pt x="837" y="2092"/>
                    <a:pt x="853" y="2148"/>
                    <a:pt x="876" y="2200"/>
                  </a:cubicBezTo>
                  <a:cubicBezTo>
                    <a:pt x="955" y="2387"/>
                    <a:pt x="1131" y="2512"/>
                    <a:pt x="1308" y="2609"/>
                  </a:cubicBezTo>
                  <a:cubicBezTo>
                    <a:pt x="1404" y="2665"/>
                    <a:pt x="1513" y="2711"/>
                    <a:pt x="1608" y="2762"/>
                  </a:cubicBezTo>
                  <a:cubicBezTo>
                    <a:pt x="1569" y="2774"/>
                    <a:pt x="1529" y="2779"/>
                    <a:pt x="1490" y="2796"/>
                  </a:cubicBezTo>
                  <a:cubicBezTo>
                    <a:pt x="1450" y="2814"/>
                    <a:pt x="1422" y="2835"/>
                    <a:pt x="1388" y="2864"/>
                  </a:cubicBezTo>
                  <a:cubicBezTo>
                    <a:pt x="1342" y="2910"/>
                    <a:pt x="1319" y="2972"/>
                    <a:pt x="1325" y="3034"/>
                  </a:cubicBezTo>
                  <a:cubicBezTo>
                    <a:pt x="1325" y="3103"/>
                    <a:pt x="1359" y="3171"/>
                    <a:pt x="1393" y="3228"/>
                  </a:cubicBezTo>
                  <a:cubicBezTo>
                    <a:pt x="1433" y="3291"/>
                    <a:pt x="1490" y="3347"/>
                    <a:pt x="1547" y="3399"/>
                  </a:cubicBezTo>
                  <a:cubicBezTo>
                    <a:pt x="1615" y="3467"/>
                    <a:pt x="1689" y="3517"/>
                    <a:pt x="1768" y="3564"/>
                  </a:cubicBezTo>
                  <a:cubicBezTo>
                    <a:pt x="1791" y="3580"/>
                    <a:pt x="1820" y="3592"/>
                    <a:pt x="1842" y="3603"/>
                  </a:cubicBezTo>
                  <a:cubicBezTo>
                    <a:pt x="1813" y="3609"/>
                    <a:pt x="1779" y="3614"/>
                    <a:pt x="1745" y="3626"/>
                  </a:cubicBezTo>
                  <a:cubicBezTo>
                    <a:pt x="1683" y="3643"/>
                    <a:pt x="1626" y="3671"/>
                    <a:pt x="1581" y="3716"/>
                  </a:cubicBezTo>
                  <a:cubicBezTo>
                    <a:pt x="1535" y="3763"/>
                    <a:pt x="1513" y="3819"/>
                    <a:pt x="1506" y="3881"/>
                  </a:cubicBezTo>
                  <a:cubicBezTo>
                    <a:pt x="1506" y="3950"/>
                    <a:pt x="1535" y="4012"/>
                    <a:pt x="1569" y="4070"/>
                  </a:cubicBezTo>
                  <a:cubicBezTo>
                    <a:pt x="1587" y="4091"/>
                    <a:pt x="1603" y="4109"/>
                    <a:pt x="1621" y="4131"/>
                  </a:cubicBezTo>
                  <a:cubicBezTo>
                    <a:pt x="1553" y="4120"/>
                    <a:pt x="1479" y="4115"/>
                    <a:pt x="1411" y="4109"/>
                  </a:cubicBezTo>
                  <a:cubicBezTo>
                    <a:pt x="1372" y="4107"/>
                    <a:pt x="1333" y="4105"/>
                    <a:pt x="1294" y="4105"/>
                  </a:cubicBezTo>
                  <a:cubicBezTo>
                    <a:pt x="1148" y="4105"/>
                    <a:pt x="1000" y="4126"/>
                    <a:pt x="865" y="4188"/>
                  </a:cubicBezTo>
                  <a:cubicBezTo>
                    <a:pt x="779" y="4228"/>
                    <a:pt x="706" y="4290"/>
                    <a:pt x="643" y="4364"/>
                  </a:cubicBezTo>
                  <a:cubicBezTo>
                    <a:pt x="580" y="4445"/>
                    <a:pt x="541" y="4552"/>
                    <a:pt x="569" y="4655"/>
                  </a:cubicBezTo>
                  <a:cubicBezTo>
                    <a:pt x="592" y="4723"/>
                    <a:pt x="637" y="4779"/>
                    <a:pt x="695" y="4825"/>
                  </a:cubicBezTo>
                  <a:cubicBezTo>
                    <a:pt x="586" y="4870"/>
                    <a:pt x="483" y="4927"/>
                    <a:pt x="388" y="4996"/>
                  </a:cubicBezTo>
                  <a:cubicBezTo>
                    <a:pt x="291" y="5064"/>
                    <a:pt x="205" y="5148"/>
                    <a:pt x="131" y="5245"/>
                  </a:cubicBezTo>
                  <a:cubicBezTo>
                    <a:pt x="69" y="5342"/>
                    <a:pt x="24" y="5450"/>
                    <a:pt x="6" y="5563"/>
                  </a:cubicBezTo>
                  <a:cubicBezTo>
                    <a:pt x="1" y="5586"/>
                    <a:pt x="1" y="5615"/>
                    <a:pt x="1" y="5638"/>
                  </a:cubicBezTo>
                  <a:cubicBezTo>
                    <a:pt x="1" y="5665"/>
                    <a:pt x="6" y="5688"/>
                    <a:pt x="13" y="5717"/>
                  </a:cubicBezTo>
                  <a:cubicBezTo>
                    <a:pt x="24" y="5757"/>
                    <a:pt x="52" y="5796"/>
                    <a:pt x="81" y="5830"/>
                  </a:cubicBezTo>
                  <a:cubicBezTo>
                    <a:pt x="131" y="5882"/>
                    <a:pt x="211" y="5904"/>
                    <a:pt x="286" y="5911"/>
                  </a:cubicBezTo>
                  <a:cubicBezTo>
                    <a:pt x="306" y="5912"/>
                    <a:pt x="327" y="5913"/>
                    <a:pt x="348" y="5913"/>
                  </a:cubicBezTo>
                  <a:cubicBezTo>
                    <a:pt x="412" y="5913"/>
                    <a:pt x="477" y="5906"/>
                    <a:pt x="541" y="5893"/>
                  </a:cubicBezTo>
                  <a:cubicBezTo>
                    <a:pt x="558" y="5893"/>
                    <a:pt x="575" y="5893"/>
                    <a:pt x="592" y="5887"/>
                  </a:cubicBezTo>
                  <a:lnTo>
                    <a:pt x="592" y="5887"/>
                  </a:lnTo>
                  <a:cubicBezTo>
                    <a:pt x="580" y="5904"/>
                    <a:pt x="575" y="5922"/>
                    <a:pt x="564" y="5932"/>
                  </a:cubicBezTo>
                  <a:cubicBezTo>
                    <a:pt x="501" y="6029"/>
                    <a:pt x="438" y="6126"/>
                    <a:pt x="388" y="6223"/>
                  </a:cubicBezTo>
                  <a:cubicBezTo>
                    <a:pt x="336" y="6320"/>
                    <a:pt x="296" y="6427"/>
                    <a:pt x="279" y="6535"/>
                  </a:cubicBezTo>
                  <a:cubicBezTo>
                    <a:pt x="268" y="6580"/>
                    <a:pt x="268" y="6632"/>
                    <a:pt x="273" y="6683"/>
                  </a:cubicBezTo>
                  <a:cubicBezTo>
                    <a:pt x="279" y="6734"/>
                    <a:pt x="302" y="6779"/>
                    <a:pt x="325" y="6831"/>
                  </a:cubicBezTo>
                  <a:cubicBezTo>
                    <a:pt x="354" y="6871"/>
                    <a:pt x="388" y="6905"/>
                    <a:pt x="422" y="6933"/>
                  </a:cubicBezTo>
                  <a:cubicBezTo>
                    <a:pt x="462" y="6961"/>
                    <a:pt x="507" y="6984"/>
                    <a:pt x="552" y="7002"/>
                  </a:cubicBezTo>
                  <a:cubicBezTo>
                    <a:pt x="585" y="7011"/>
                    <a:pt x="620" y="7015"/>
                    <a:pt x="655" y="7015"/>
                  </a:cubicBezTo>
                  <a:cubicBezTo>
                    <a:pt x="705" y="7015"/>
                    <a:pt x="755" y="7006"/>
                    <a:pt x="802" y="6989"/>
                  </a:cubicBezTo>
                  <a:cubicBezTo>
                    <a:pt x="887" y="6961"/>
                    <a:pt x="973" y="6910"/>
                    <a:pt x="1047" y="6853"/>
                  </a:cubicBezTo>
                  <a:cubicBezTo>
                    <a:pt x="1126" y="6790"/>
                    <a:pt x="1206" y="6717"/>
                    <a:pt x="1274" y="6638"/>
                  </a:cubicBezTo>
                  <a:cubicBezTo>
                    <a:pt x="1370" y="6530"/>
                    <a:pt x="1461" y="6415"/>
                    <a:pt x="1553" y="6302"/>
                  </a:cubicBezTo>
                  <a:cubicBezTo>
                    <a:pt x="1558" y="6291"/>
                    <a:pt x="1569" y="6279"/>
                    <a:pt x="1581" y="6262"/>
                  </a:cubicBezTo>
                  <a:cubicBezTo>
                    <a:pt x="1581" y="6325"/>
                    <a:pt x="1587" y="6381"/>
                    <a:pt x="1598" y="6444"/>
                  </a:cubicBezTo>
                  <a:cubicBezTo>
                    <a:pt x="1615" y="6546"/>
                    <a:pt x="1643" y="6648"/>
                    <a:pt x="1705" y="6734"/>
                  </a:cubicBezTo>
                  <a:cubicBezTo>
                    <a:pt x="1768" y="6819"/>
                    <a:pt x="1870" y="6871"/>
                    <a:pt x="1973" y="6876"/>
                  </a:cubicBezTo>
                  <a:cubicBezTo>
                    <a:pt x="1992" y="6876"/>
                    <a:pt x="2011" y="6879"/>
                    <a:pt x="2028" y="6879"/>
                  </a:cubicBezTo>
                  <a:cubicBezTo>
                    <a:pt x="2036" y="6879"/>
                    <a:pt x="2044" y="6878"/>
                    <a:pt x="2052" y="6876"/>
                  </a:cubicBezTo>
                  <a:cubicBezTo>
                    <a:pt x="2080" y="6876"/>
                    <a:pt x="2109" y="6865"/>
                    <a:pt x="2132" y="6858"/>
                  </a:cubicBezTo>
                  <a:cubicBezTo>
                    <a:pt x="2177" y="6848"/>
                    <a:pt x="2217" y="6824"/>
                    <a:pt x="2256" y="6797"/>
                  </a:cubicBezTo>
                  <a:cubicBezTo>
                    <a:pt x="2337" y="6740"/>
                    <a:pt x="2399" y="6654"/>
                    <a:pt x="2455" y="6569"/>
                  </a:cubicBezTo>
                  <a:cubicBezTo>
                    <a:pt x="2507" y="6483"/>
                    <a:pt x="2547" y="6393"/>
                    <a:pt x="2586" y="6297"/>
                  </a:cubicBezTo>
                  <a:cubicBezTo>
                    <a:pt x="2615" y="6223"/>
                    <a:pt x="2638" y="6149"/>
                    <a:pt x="2660" y="6074"/>
                  </a:cubicBezTo>
                  <a:cubicBezTo>
                    <a:pt x="2665" y="6087"/>
                    <a:pt x="2678" y="6097"/>
                    <a:pt x="2689" y="6103"/>
                  </a:cubicBezTo>
                  <a:cubicBezTo>
                    <a:pt x="2723" y="6142"/>
                    <a:pt x="2768" y="6171"/>
                    <a:pt x="2819" y="6189"/>
                  </a:cubicBezTo>
                  <a:cubicBezTo>
                    <a:pt x="2862" y="6207"/>
                    <a:pt x="2909" y="6219"/>
                    <a:pt x="2957" y="6219"/>
                  </a:cubicBezTo>
                  <a:cubicBezTo>
                    <a:pt x="2966" y="6219"/>
                    <a:pt x="2975" y="6218"/>
                    <a:pt x="2984" y="6217"/>
                  </a:cubicBezTo>
                  <a:cubicBezTo>
                    <a:pt x="3047" y="6217"/>
                    <a:pt x="3103" y="6189"/>
                    <a:pt x="3155" y="6160"/>
                  </a:cubicBezTo>
                  <a:cubicBezTo>
                    <a:pt x="3177" y="6142"/>
                    <a:pt x="3200" y="6126"/>
                    <a:pt x="3223" y="6108"/>
                  </a:cubicBezTo>
                  <a:cubicBezTo>
                    <a:pt x="3252" y="6081"/>
                    <a:pt x="3274" y="6058"/>
                    <a:pt x="3297" y="6029"/>
                  </a:cubicBezTo>
                  <a:cubicBezTo>
                    <a:pt x="3359" y="5956"/>
                    <a:pt x="3399" y="5864"/>
                    <a:pt x="3433" y="5767"/>
                  </a:cubicBezTo>
                  <a:cubicBezTo>
                    <a:pt x="3462" y="5672"/>
                    <a:pt x="3478" y="5575"/>
                    <a:pt x="3478" y="5478"/>
                  </a:cubicBezTo>
                  <a:cubicBezTo>
                    <a:pt x="3484" y="5450"/>
                    <a:pt x="3484" y="5421"/>
                    <a:pt x="3484" y="5392"/>
                  </a:cubicBezTo>
                  <a:cubicBezTo>
                    <a:pt x="3490" y="5416"/>
                    <a:pt x="3496" y="5444"/>
                    <a:pt x="3501" y="5467"/>
                  </a:cubicBezTo>
                  <a:cubicBezTo>
                    <a:pt x="3530" y="5597"/>
                    <a:pt x="3546" y="5728"/>
                    <a:pt x="3564" y="5859"/>
                  </a:cubicBezTo>
                  <a:cubicBezTo>
                    <a:pt x="3575" y="5927"/>
                    <a:pt x="3586" y="6001"/>
                    <a:pt x="3593" y="6074"/>
                  </a:cubicBezTo>
                  <a:cubicBezTo>
                    <a:pt x="3604" y="6142"/>
                    <a:pt x="3604" y="6217"/>
                    <a:pt x="3609" y="6291"/>
                  </a:cubicBezTo>
                  <a:cubicBezTo>
                    <a:pt x="3638" y="6575"/>
                    <a:pt x="3638" y="6858"/>
                    <a:pt x="3627" y="7138"/>
                  </a:cubicBezTo>
                  <a:cubicBezTo>
                    <a:pt x="3609" y="7353"/>
                    <a:pt x="3586" y="7563"/>
                    <a:pt x="3559" y="7774"/>
                  </a:cubicBezTo>
                  <a:cubicBezTo>
                    <a:pt x="3541" y="7888"/>
                    <a:pt x="3525" y="7996"/>
                    <a:pt x="3501" y="8104"/>
                  </a:cubicBezTo>
                  <a:cubicBezTo>
                    <a:pt x="3490" y="8149"/>
                    <a:pt x="3478" y="8200"/>
                    <a:pt x="3467" y="8251"/>
                  </a:cubicBezTo>
                  <a:cubicBezTo>
                    <a:pt x="3456" y="8303"/>
                    <a:pt x="3444" y="8359"/>
                    <a:pt x="3433" y="8410"/>
                  </a:cubicBezTo>
                  <a:cubicBezTo>
                    <a:pt x="3422" y="8444"/>
                    <a:pt x="3433" y="8489"/>
                    <a:pt x="3456" y="8518"/>
                  </a:cubicBezTo>
                  <a:cubicBezTo>
                    <a:pt x="3473" y="8547"/>
                    <a:pt x="3507" y="8563"/>
                    <a:pt x="3541" y="8575"/>
                  </a:cubicBezTo>
                  <a:cubicBezTo>
                    <a:pt x="3547" y="8576"/>
                    <a:pt x="3553" y="8577"/>
                    <a:pt x="3559" y="8577"/>
                  </a:cubicBezTo>
                  <a:cubicBezTo>
                    <a:pt x="3589" y="8577"/>
                    <a:pt x="3620" y="8567"/>
                    <a:pt x="3643" y="8552"/>
                  </a:cubicBezTo>
                  <a:cubicBezTo>
                    <a:pt x="3654" y="8541"/>
                    <a:pt x="3661" y="8536"/>
                    <a:pt x="3672" y="8524"/>
                  </a:cubicBezTo>
                  <a:cubicBezTo>
                    <a:pt x="3683" y="8513"/>
                    <a:pt x="3695" y="8489"/>
                    <a:pt x="3700" y="8468"/>
                  </a:cubicBezTo>
                  <a:cubicBezTo>
                    <a:pt x="3751" y="8337"/>
                    <a:pt x="3785" y="8195"/>
                    <a:pt x="3814" y="8059"/>
                  </a:cubicBezTo>
                  <a:cubicBezTo>
                    <a:pt x="3842" y="7922"/>
                    <a:pt x="3859" y="7779"/>
                    <a:pt x="3876" y="7643"/>
                  </a:cubicBezTo>
                  <a:cubicBezTo>
                    <a:pt x="4131" y="7660"/>
                    <a:pt x="4382" y="7694"/>
                    <a:pt x="4637" y="7700"/>
                  </a:cubicBezTo>
                  <a:cubicBezTo>
                    <a:pt x="4847" y="7700"/>
                    <a:pt x="5064" y="7677"/>
                    <a:pt x="5256" y="7592"/>
                  </a:cubicBezTo>
                  <a:cubicBezTo>
                    <a:pt x="5274" y="7745"/>
                    <a:pt x="5285" y="7904"/>
                    <a:pt x="5297" y="8059"/>
                  </a:cubicBezTo>
                  <a:cubicBezTo>
                    <a:pt x="5297" y="8120"/>
                    <a:pt x="5342" y="8172"/>
                    <a:pt x="5405" y="8183"/>
                  </a:cubicBezTo>
                  <a:cubicBezTo>
                    <a:pt x="5413" y="8184"/>
                    <a:pt x="5421" y="8185"/>
                    <a:pt x="5429" y="8185"/>
                  </a:cubicBezTo>
                  <a:cubicBezTo>
                    <a:pt x="5455" y="8185"/>
                    <a:pt x="5480" y="8177"/>
                    <a:pt x="5502" y="8161"/>
                  </a:cubicBezTo>
                  <a:cubicBezTo>
                    <a:pt x="5529" y="8143"/>
                    <a:pt x="5558" y="8109"/>
                    <a:pt x="5558" y="8075"/>
                  </a:cubicBezTo>
                  <a:cubicBezTo>
                    <a:pt x="5576" y="7763"/>
                    <a:pt x="5552" y="7456"/>
                    <a:pt x="5507" y="7149"/>
                  </a:cubicBezTo>
                  <a:cubicBezTo>
                    <a:pt x="5461" y="6837"/>
                    <a:pt x="5382" y="6530"/>
                    <a:pt x="5285" y="6234"/>
                  </a:cubicBezTo>
                  <a:cubicBezTo>
                    <a:pt x="5188" y="5938"/>
                    <a:pt x="5059" y="5654"/>
                    <a:pt x="4905" y="5376"/>
                  </a:cubicBezTo>
                  <a:cubicBezTo>
                    <a:pt x="4842" y="5263"/>
                    <a:pt x="4774" y="5148"/>
                    <a:pt x="4695" y="5035"/>
                  </a:cubicBezTo>
                  <a:lnTo>
                    <a:pt x="4695" y="5035"/>
                  </a:lnTo>
                  <a:cubicBezTo>
                    <a:pt x="4779" y="5051"/>
                    <a:pt x="4871" y="5058"/>
                    <a:pt x="4956" y="5064"/>
                  </a:cubicBezTo>
                  <a:cubicBezTo>
                    <a:pt x="5036" y="5064"/>
                    <a:pt x="5115" y="5051"/>
                    <a:pt x="5188" y="5035"/>
                  </a:cubicBezTo>
                  <a:cubicBezTo>
                    <a:pt x="5319" y="4996"/>
                    <a:pt x="5439" y="4910"/>
                    <a:pt x="5490" y="4779"/>
                  </a:cubicBezTo>
                  <a:cubicBezTo>
                    <a:pt x="5524" y="4689"/>
                    <a:pt x="5524" y="4592"/>
                    <a:pt x="5502" y="4495"/>
                  </a:cubicBezTo>
                  <a:lnTo>
                    <a:pt x="5502" y="4495"/>
                  </a:lnTo>
                  <a:cubicBezTo>
                    <a:pt x="5655" y="4558"/>
                    <a:pt x="5809" y="4615"/>
                    <a:pt x="5967" y="4649"/>
                  </a:cubicBezTo>
                  <a:cubicBezTo>
                    <a:pt x="6073" y="4672"/>
                    <a:pt x="6179" y="4685"/>
                    <a:pt x="6287" y="4685"/>
                  </a:cubicBezTo>
                  <a:cubicBezTo>
                    <a:pt x="6307" y="4685"/>
                    <a:pt x="6327" y="4684"/>
                    <a:pt x="6347" y="4683"/>
                  </a:cubicBezTo>
                  <a:cubicBezTo>
                    <a:pt x="6473" y="4671"/>
                    <a:pt x="6598" y="4637"/>
                    <a:pt x="6706" y="4581"/>
                  </a:cubicBezTo>
                  <a:cubicBezTo>
                    <a:pt x="6763" y="4552"/>
                    <a:pt x="6808" y="4518"/>
                    <a:pt x="6853" y="4479"/>
                  </a:cubicBezTo>
                  <a:cubicBezTo>
                    <a:pt x="6893" y="4438"/>
                    <a:pt x="6922" y="4398"/>
                    <a:pt x="6950" y="4353"/>
                  </a:cubicBezTo>
                  <a:cubicBezTo>
                    <a:pt x="6973" y="4314"/>
                    <a:pt x="6984" y="4267"/>
                    <a:pt x="6995" y="4222"/>
                  </a:cubicBezTo>
                  <a:cubicBezTo>
                    <a:pt x="7008" y="4172"/>
                    <a:pt x="7008" y="4120"/>
                    <a:pt x="6995" y="4070"/>
                  </a:cubicBezTo>
                  <a:cubicBezTo>
                    <a:pt x="6984" y="3989"/>
                    <a:pt x="6956" y="3915"/>
                    <a:pt x="6911" y="3847"/>
                  </a:cubicBezTo>
                  <a:lnTo>
                    <a:pt x="6979" y="3847"/>
                  </a:lnTo>
                  <a:cubicBezTo>
                    <a:pt x="7194" y="3842"/>
                    <a:pt x="7417" y="3813"/>
                    <a:pt x="7621" y="3745"/>
                  </a:cubicBezTo>
                  <a:cubicBezTo>
                    <a:pt x="7803" y="3682"/>
                    <a:pt x="7991" y="3569"/>
                    <a:pt x="8070" y="3388"/>
                  </a:cubicBezTo>
                  <a:cubicBezTo>
                    <a:pt x="8086" y="3341"/>
                    <a:pt x="8099" y="3296"/>
                    <a:pt x="8104" y="3251"/>
                  </a:cubicBezTo>
                  <a:cubicBezTo>
                    <a:pt x="8115" y="3189"/>
                    <a:pt x="8109" y="3131"/>
                    <a:pt x="8093" y="3069"/>
                  </a:cubicBezTo>
                  <a:cubicBezTo>
                    <a:pt x="8075" y="2984"/>
                    <a:pt x="8018" y="2910"/>
                    <a:pt x="7950" y="2848"/>
                  </a:cubicBezTo>
                  <a:cubicBezTo>
                    <a:pt x="7865" y="2774"/>
                    <a:pt x="7758" y="2733"/>
                    <a:pt x="7655" y="2699"/>
                  </a:cubicBezTo>
                  <a:cubicBezTo>
                    <a:pt x="7553" y="2665"/>
                    <a:pt x="7445" y="2649"/>
                    <a:pt x="7343" y="2638"/>
                  </a:cubicBezTo>
                  <a:cubicBezTo>
                    <a:pt x="7275" y="2631"/>
                    <a:pt x="7200" y="2625"/>
                    <a:pt x="7132" y="2620"/>
                  </a:cubicBezTo>
                  <a:cubicBezTo>
                    <a:pt x="7268" y="2552"/>
                    <a:pt x="7399" y="2484"/>
                    <a:pt x="7524" y="2404"/>
                  </a:cubicBezTo>
                  <a:cubicBezTo>
                    <a:pt x="7609" y="2347"/>
                    <a:pt x="7689" y="2284"/>
                    <a:pt x="7752" y="2216"/>
                  </a:cubicBezTo>
                  <a:cubicBezTo>
                    <a:pt x="7814" y="2153"/>
                    <a:pt x="7860" y="2080"/>
                    <a:pt x="7876" y="1995"/>
                  </a:cubicBezTo>
                  <a:cubicBezTo>
                    <a:pt x="7910" y="1841"/>
                    <a:pt x="7814" y="1676"/>
                    <a:pt x="7666" y="1620"/>
                  </a:cubicBezTo>
                  <a:cubicBezTo>
                    <a:pt x="7603" y="1592"/>
                    <a:pt x="7535" y="1581"/>
                    <a:pt x="7462" y="1581"/>
                  </a:cubicBezTo>
                  <a:cubicBezTo>
                    <a:pt x="7365" y="1581"/>
                    <a:pt x="7263" y="1603"/>
                    <a:pt x="7173" y="1626"/>
                  </a:cubicBezTo>
                  <a:cubicBezTo>
                    <a:pt x="7047" y="1660"/>
                    <a:pt x="6927" y="1705"/>
                    <a:pt x="6808" y="1757"/>
                  </a:cubicBezTo>
                  <a:cubicBezTo>
                    <a:pt x="6688" y="1813"/>
                    <a:pt x="6570" y="1870"/>
                    <a:pt x="6450" y="1938"/>
                  </a:cubicBezTo>
                  <a:cubicBezTo>
                    <a:pt x="6365" y="1990"/>
                    <a:pt x="6279" y="2040"/>
                    <a:pt x="6195" y="2098"/>
                  </a:cubicBezTo>
                  <a:cubicBezTo>
                    <a:pt x="6200" y="2080"/>
                    <a:pt x="6200" y="2063"/>
                    <a:pt x="6206" y="2046"/>
                  </a:cubicBezTo>
                  <a:cubicBezTo>
                    <a:pt x="6211" y="1978"/>
                    <a:pt x="6218" y="1893"/>
                    <a:pt x="6184" y="1830"/>
                  </a:cubicBezTo>
                  <a:cubicBezTo>
                    <a:pt x="6166" y="1802"/>
                    <a:pt x="6150" y="1773"/>
                    <a:pt x="6127" y="1751"/>
                  </a:cubicBezTo>
                  <a:cubicBezTo>
                    <a:pt x="6098" y="1733"/>
                    <a:pt x="6064" y="1717"/>
                    <a:pt x="6030" y="1710"/>
                  </a:cubicBezTo>
                  <a:cubicBezTo>
                    <a:pt x="6021" y="1710"/>
                    <a:pt x="6013" y="1709"/>
                    <a:pt x="6005" y="1709"/>
                  </a:cubicBezTo>
                  <a:cubicBezTo>
                    <a:pt x="5946" y="1709"/>
                    <a:pt x="5891" y="1725"/>
                    <a:pt x="5836" y="1744"/>
                  </a:cubicBezTo>
                  <a:cubicBezTo>
                    <a:pt x="5678" y="1813"/>
                    <a:pt x="5547" y="1927"/>
                    <a:pt x="5427" y="2046"/>
                  </a:cubicBezTo>
                  <a:cubicBezTo>
                    <a:pt x="5359" y="2108"/>
                    <a:pt x="5297" y="2177"/>
                    <a:pt x="5240" y="2250"/>
                  </a:cubicBezTo>
                  <a:lnTo>
                    <a:pt x="5240" y="2234"/>
                  </a:lnTo>
                  <a:cubicBezTo>
                    <a:pt x="5229" y="2177"/>
                    <a:pt x="5195" y="2126"/>
                    <a:pt x="5154" y="2085"/>
                  </a:cubicBezTo>
                  <a:cubicBezTo>
                    <a:pt x="5097" y="2024"/>
                    <a:pt x="5010" y="2000"/>
                    <a:pt x="4926" y="2000"/>
                  </a:cubicBezTo>
                  <a:cubicBezTo>
                    <a:pt x="4902" y="2000"/>
                    <a:pt x="4877" y="2002"/>
                    <a:pt x="4854" y="2006"/>
                  </a:cubicBezTo>
                  <a:cubicBezTo>
                    <a:pt x="4826" y="2012"/>
                    <a:pt x="4802" y="2017"/>
                    <a:pt x="4774" y="2029"/>
                  </a:cubicBezTo>
                  <a:cubicBezTo>
                    <a:pt x="4752" y="2035"/>
                    <a:pt x="4729" y="2046"/>
                    <a:pt x="4706" y="2063"/>
                  </a:cubicBezTo>
                  <a:cubicBezTo>
                    <a:pt x="4666" y="2085"/>
                    <a:pt x="4626" y="2114"/>
                    <a:pt x="4592" y="2148"/>
                  </a:cubicBezTo>
                  <a:cubicBezTo>
                    <a:pt x="4558" y="2177"/>
                    <a:pt x="4530" y="2216"/>
                    <a:pt x="4501" y="2256"/>
                  </a:cubicBezTo>
                  <a:cubicBezTo>
                    <a:pt x="4513" y="2132"/>
                    <a:pt x="4519" y="2006"/>
                    <a:pt x="4506" y="1881"/>
                  </a:cubicBezTo>
                  <a:cubicBezTo>
                    <a:pt x="4485" y="1637"/>
                    <a:pt x="4404" y="1398"/>
                    <a:pt x="4268" y="1199"/>
                  </a:cubicBezTo>
                  <a:cubicBezTo>
                    <a:pt x="4212" y="1120"/>
                    <a:pt x="4144" y="1046"/>
                    <a:pt x="4063" y="989"/>
                  </a:cubicBezTo>
                  <a:cubicBezTo>
                    <a:pt x="4024" y="967"/>
                    <a:pt x="3984" y="944"/>
                    <a:pt x="3945" y="926"/>
                  </a:cubicBezTo>
                  <a:cubicBezTo>
                    <a:pt x="3893" y="910"/>
                    <a:pt x="3842" y="899"/>
                    <a:pt x="3790" y="899"/>
                  </a:cubicBezTo>
                  <a:cubicBezTo>
                    <a:pt x="3782" y="898"/>
                    <a:pt x="3774" y="898"/>
                    <a:pt x="3766" y="898"/>
                  </a:cubicBezTo>
                  <a:cubicBezTo>
                    <a:pt x="3679" y="898"/>
                    <a:pt x="3591" y="931"/>
                    <a:pt x="3518" y="978"/>
                  </a:cubicBezTo>
                  <a:cubicBezTo>
                    <a:pt x="3484" y="1007"/>
                    <a:pt x="3449" y="1035"/>
                    <a:pt x="3415" y="1069"/>
                  </a:cubicBezTo>
                  <a:cubicBezTo>
                    <a:pt x="3422" y="933"/>
                    <a:pt x="3422" y="797"/>
                    <a:pt x="3399" y="660"/>
                  </a:cubicBezTo>
                  <a:cubicBezTo>
                    <a:pt x="3376" y="517"/>
                    <a:pt x="3325" y="381"/>
                    <a:pt x="3245" y="257"/>
                  </a:cubicBezTo>
                  <a:cubicBezTo>
                    <a:pt x="3211" y="205"/>
                    <a:pt x="3166" y="154"/>
                    <a:pt x="3115" y="115"/>
                  </a:cubicBezTo>
                  <a:cubicBezTo>
                    <a:pt x="3064" y="68"/>
                    <a:pt x="3006" y="40"/>
                    <a:pt x="2945" y="18"/>
                  </a:cubicBezTo>
                  <a:cubicBezTo>
                    <a:pt x="2911" y="6"/>
                    <a:pt x="2870" y="0"/>
                    <a:pt x="283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2"/>
            <p:cNvSpPr/>
            <p:nvPr/>
          </p:nvSpPr>
          <p:spPr>
            <a:xfrm flipH="1">
              <a:off x="2959935" y="3348459"/>
              <a:ext cx="223582" cy="195277"/>
            </a:xfrm>
            <a:custGeom>
              <a:avLst/>
              <a:gdLst/>
              <a:ahLst/>
              <a:cxnLst/>
              <a:rect l="l" t="t" r="r" b="b"/>
              <a:pathLst>
                <a:path w="7599" h="6637" extrusionOk="0">
                  <a:moveTo>
                    <a:pt x="1677" y="950"/>
                  </a:moveTo>
                  <a:cubicBezTo>
                    <a:pt x="1695" y="950"/>
                    <a:pt x="1711" y="955"/>
                    <a:pt x="1729" y="961"/>
                  </a:cubicBezTo>
                  <a:cubicBezTo>
                    <a:pt x="1939" y="1079"/>
                    <a:pt x="2138" y="1256"/>
                    <a:pt x="2325" y="1495"/>
                  </a:cubicBezTo>
                  <a:cubicBezTo>
                    <a:pt x="2484" y="1687"/>
                    <a:pt x="2615" y="1910"/>
                    <a:pt x="2739" y="2182"/>
                  </a:cubicBezTo>
                  <a:cubicBezTo>
                    <a:pt x="2848" y="2416"/>
                    <a:pt x="2938" y="2665"/>
                    <a:pt x="3001" y="2933"/>
                  </a:cubicBezTo>
                  <a:cubicBezTo>
                    <a:pt x="3030" y="3051"/>
                    <a:pt x="3059" y="3177"/>
                    <a:pt x="3087" y="3318"/>
                  </a:cubicBezTo>
                  <a:cubicBezTo>
                    <a:pt x="3104" y="3426"/>
                    <a:pt x="3121" y="3534"/>
                    <a:pt x="3138" y="3636"/>
                  </a:cubicBezTo>
                  <a:lnTo>
                    <a:pt x="3143" y="3693"/>
                  </a:lnTo>
                  <a:cubicBezTo>
                    <a:pt x="3143" y="3717"/>
                    <a:pt x="3138" y="3738"/>
                    <a:pt x="3121" y="3756"/>
                  </a:cubicBezTo>
                  <a:cubicBezTo>
                    <a:pt x="3104" y="3779"/>
                    <a:pt x="3080" y="3796"/>
                    <a:pt x="3053" y="3796"/>
                  </a:cubicBezTo>
                  <a:cubicBezTo>
                    <a:pt x="2996" y="3796"/>
                    <a:pt x="2956" y="3762"/>
                    <a:pt x="2951" y="3704"/>
                  </a:cubicBezTo>
                  <a:cubicBezTo>
                    <a:pt x="2938" y="3631"/>
                    <a:pt x="2928" y="3563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7" y="3029"/>
                    <a:pt x="2728" y="2830"/>
                  </a:cubicBezTo>
                  <a:cubicBezTo>
                    <a:pt x="2655" y="2602"/>
                    <a:pt x="2563" y="2392"/>
                    <a:pt x="2461" y="2199"/>
                  </a:cubicBezTo>
                  <a:cubicBezTo>
                    <a:pt x="2330" y="1949"/>
                    <a:pt x="2178" y="1722"/>
                    <a:pt x="2007" y="1529"/>
                  </a:cubicBezTo>
                  <a:cubicBezTo>
                    <a:pt x="1933" y="1449"/>
                    <a:pt x="1871" y="1393"/>
                    <a:pt x="1813" y="1336"/>
                  </a:cubicBezTo>
                  <a:cubicBezTo>
                    <a:pt x="1745" y="1273"/>
                    <a:pt x="1672" y="1216"/>
                    <a:pt x="1603" y="1154"/>
                  </a:cubicBezTo>
                  <a:cubicBezTo>
                    <a:pt x="1575" y="1136"/>
                    <a:pt x="1564" y="1108"/>
                    <a:pt x="1558" y="1079"/>
                  </a:cubicBezTo>
                  <a:cubicBezTo>
                    <a:pt x="1558" y="1045"/>
                    <a:pt x="1569" y="1011"/>
                    <a:pt x="1587" y="989"/>
                  </a:cubicBezTo>
                  <a:cubicBezTo>
                    <a:pt x="1609" y="966"/>
                    <a:pt x="1643" y="950"/>
                    <a:pt x="1677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34" y="2859"/>
                    <a:pt x="5706" y="2881"/>
                    <a:pt x="5678" y="2893"/>
                  </a:cubicBezTo>
                  <a:cubicBezTo>
                    <a:pt x="5445" y="2972"/>
                    <a:pt x="5235" y="3040"/>
                    <a:pt x="5024" y="3125"/>
                  </a:cubicBezTo>
                  <a:cubicBezTo>
                    <a:pt x="4819" y="3211"/>
                    <a:pt x="4621" y="3302"/>
                    <a:pt x="4439" y="3398"/>
                  </a:cubicBezTo>
                  <a:cubicBezTo>
                    <a:pt x="4103" y="3568"/>
                    <a:pt x="3819" y="3745"/>
                    <a:pt x="3558" y="3932"/>
                  </a:cubicBezTo>
                  <a:cubicBezTo>
                    <a:pt x="3541" y="3943"/>
                    <a:pt x="3518" y="3955"/>
                    <a:pt x="3502" y="3955"/>
                  </a:cubicBezTo>
                  <a:cubicBezTo>
                    <a:pt x="3462" y="3955"/>
                    <a:pt x="3428" y="3938"/>
                    <a:pt x="3410" y="3909"/>
                  </a:cubicBezTo>
                  <a:cubicBezTo>
                    <a:pt x="3376" y="3859"/>
                    <a:pt x="3387" y="3796"/>
                    <a:pt x="3439" y="3762"/>
                  </a:cubicBezTo>
                  <a:cubicBezTo>
                    <a:pt x="3615" y="3631"/>
                    <a:pt x="3780" y="3518"/>
                    <a:pt x="3939" y="3421"/>
                  </a:cubicBezTo>
                  <a:cubicBezTo>
                    <a:pt x="4103" y="3318"/>
                    <a:pt x="4280" y="3222"/>
                    <a:pt x="4485" y="3114"/>
                  </a:cubicBezTo>
                  <a:cubicBezTo>
                    <a:pt x="4661" y="3023"/>
                    <a:pt x="4848" y="2933"/>
                    <a:pt x="5036" y="2859"/>
                  </a:cubicBezTo>
                  <a:cubicBezTo>
                    <a:pt x="5251" y="2768"/>
                    <a:pt x="5427" y="2699"/>
                    <a:pt x="5587" y="2647"/>
                  </a:cubicBezTo>
                  <a:cubicBezTo>
                    <a:pt x="5603" y="2647"/>
                    <a:pt x="5616" y="2642"/>
                    <a:pt x="5632" y="2642"/>
                  </a:cubicBezTo>
                  <a:close/>
                  <a:moveTo>
                    <a:pt x="2928" y="3943"/>
                  </a:moveTo>
                  <a:cubicBezTo>
                    <a:pt x="2967" y="3943"/>
                    <a:pt x="3007" y="3972"/>
                    <a:pt x="3024" y="4006"/>
                  </a:cubicBezTo>
                  <a:cubicBezTo>
                    <a:pt x="3041" y="4058"/>
                    <a:pt x="3012" y="4114"/>
                    <a:pt x="2962" y="4137"/>
                  </a:cubicBezTo>
                  <a:cubicBezTo>
                    <a:pt x="2854" y="4182"/>
                    <a:pt x="2728" y="4239"/>
                    <a:pt x="2576" y="4318"/>
                  </a:cubicBezTo>
                  <a:lnTo>
                    <a:pt x="2592" y="4313"/>
                  </a:lnTo>
                  <a:lnTo>
                    <a:pt x="2592" y="4313"/>
                  </a:lnTo>
                  <a:cubicBezTo>
                    <a:pt x="2257" y="4483"/>
                    <a:pt x="1939" y="4700"/>
                    <a:pt x="1655" y="4955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92" y="5597"/>
                    <a:pt x="1007" y="5716"/>
                  </a:cubicBezTo>
                  <a:cubicBezTo>
                    <a:pt x="995" y="5739"/>
                    <a:pt x="961" y="5750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37" y="5608"/>
                  </a:cubicBezTo>
                  <a:cubicBezTo>
                    <a:pt x="887" y="5506"/>
                    <a:pt x="945" y="5409"/>
                    <a:pt x="1013" y="5301"/>
                  </a:cubicBezTo>
                  <a:cubicBezTo>
                    <a:pt x="1081" y="5205"/>
                    <a:pt x="1155" y="5120"/>
                    <a:pt x="1223" y="5041"/>
                  </a:cubicBezTo>
                  <a:cubicBezTo>
                    <a:pt x="1370" y="4876"/>
                    <a:pt x="1541" y="4722"/>
                    <a:pt x="1729" y="4585"/>
                  </a:cubicBezTo>
                  <a:cubicBezTo>
                    <a:pt x="1894" y="4461"/>
                    <a:pt x="2081" y="4347"/>
                    <a:pt x="2291" y="4234"/>
                  </a:cubicBezTo>
                  <a:cubicBezTo>
                    <a:pt x="2405" y="4171"/>
                    <a:pt x="2508" y="4120"/>
                    <a:pt x="2603" y="4074"/>
                  </a:cubicBezTo>
                  <a:cubicBezTo>
                    <a:pt x="2700" y="4029"/>
                    <a:pt x="2797" y="3989"/>
                    <a:pt x="2899" y="3950"/>
                  </a:cubicBezTo>
                  <a:cubicBezTo>
                    <a:pt x="2904" y="3943"/>
                    <a:pt x="2917" y="3943"/>
                    <a:pt x="2928" y="3943"/>
                  </a:cubicBezTo>
                  <a:close/>
                  <a:moveTo>
                    <a:pt x="2603" y="0"/>
                  </a:moveTo>
                  <a:cubicBezTo>
                    <a:pt x="2587" y="0"/>
                    <a:pt x="2569" y="0"/>
                    <a:pt x="2553" y="6"/>
                  </a:cubicBezTo>
                  <a:cubicBezTo>
                    <a:pt x="2529" y="11"/>
                    <a:pt x="2508" y="22"/>
                    <a:pt x="2490" y="29"/>
                  </a:cubicBezTo>
                  <a:cubicBezTo>
                    <a:pt x="2461" y="45"/>
                    <a:pt x="2433" y="69"/>
                    <a:pt x="2398" y="90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3"/>
                    <a:pt x="2194" y="397"/>
                    <a:pt x="2160" y="483"/>
                  </a:cubicBezTo>
                  <a:cubicBezTo>
                    <a:pt x="2138" y="562"/>
                    <a:pt x="2120" y="631"/>
                    <a:pt x="2115" y="699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2" y="801"/>
                  </a:cubicBezTo>
                  <a:cubicBezTo>
                    <a:pt x="2075" y="819"/>
                    <a:pt x="2047" y="835"/>
                    <a:pt x="2023" y="835"/>
                  </a:cubicBezTo>
                  <a:cubicBezTo>
                    <a:pt x="1973" y="835"/>
                    <a:pt x="1928" y="806"/>
                    <a:pt x="1916" y="767"/>
                  </a:cubicBezTo>
                  <a:cubicBezTo>
                    <a:pt x="1905" y="716"/>
                    <a:pt x="1882" y="665"/>
                    <a:pt x="1860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1"/>
                    <a:pt x="1501" y="187"/>
                    <a:pt x="1417" y="131"/>
                  </a:cubicBezTo>
                  <a:cubicBezTo>
                    <a:pt x="1348" y="85"/>
                    <a:pt x="1280" y="56"/>
                    <a:pt x="1217" y="29"/>
                  </a:cubicBezTo>
                  <a:cubicBezTo>
                    <a:pt x="1171" y="17"/>
                    <a:pt x="1132" y="11"/>
                    <a:pt x="1087" y="6"/>
                  </a:cubicBezTo>
                  <a:cubicBezTo>
                    <a:pt x="1052" y="6"/>
                    <a:pt x="1024" y="6"/>
                    <a:pt x="990" y="11"/>
                  </a:cubicBezTo>
                  <a:cubicBezTo>
                    <a:pt x="961" y="22"/>
                    <a:pt x="932" y="35"/>
                    <a:pt x="911" y="45"/>
                  </a:cubicBezTo>
                  <a:cubicBezTo>
                    <a:pt x="877" y="63"/>
                    <a:pt x="853" y="80"/>
                    <a:pt x="825" y="103"/>
                  </a:cubicBezTo>
                  <a:cubicBezTo>
                    <a:pt x="791" y="137"/>
                    <a:pt x="762" y="171"/>
                    <a:pt x="735" y="210"/>
                  </a:cubicBezTo>
                  <a:cubicBezTo>
                    <a:pt x="711" y="250"/>
                    <a:pt x="688" y="290"/>
                    <a:pt x="677" y="336"/>
                  </a:cubicBezTo>
                  <a:cubicBezTo>
                    <a:pt x="666" y="370"/>
                    <a:pt x="654" y="410"/>
                    <a:pt x="654" y="444"/>
                  </a:cubicBezTo>
                  <a:cubicBezTo>
                    <a:pt x="654" y="483"/>
                    <a:pt x="654" y="523"/>
                    <a:pt x="660" y="562"/>
                  </a:cubicBezTo>
                  <a:cubicBezTo>
                    <a:pt x="677" y="614"/>
                    <a:pt x="694" y="665"/>
                    <a:pt x="722" y="716"/>
                  </a:cubicBezTo>
                  <a:cubicBezTo>
                    <a:pt x="769" y="806"/>
                    <a:pt x="830" y="892"/>
                    <a:pt x="916" y="984"/>
                  </a:cubicBezTo>
                  <a:cubicBezTo>
                    <a:pt x="979" y="1052"/>
                    <a:pt x="1042" y="1113"/>
                    <a:pt x="1121" y="1188"/>
                  </a:cubicBezTo>
                  <a:lnTo>
                    <a:pt x="1189" y="1250"/>
                  </a:lnTo>
                  <a:cubicBezTo>
                    <a:pt x="1234" y="1291"/>
                    <a:pt x="1273" y="1330"/>
                    <a:pt x="1314" y="1370"/>
                  </a:cubicBezTo>
                  <a:cubicBezTo>
                    <a:pt x="1348" y="1404"/>
                    <a:pt x="1354" y="1438"/>
                    <a:pt x="1336" y="1477"/>
                  </a:cubicBezTo>
                  <a:cubicBezTo>
                    <a:pt x="1325" y="1506"/>
                    <a:pt x="1291" y="1522"/>
                    <a:pt x="1257" y="1522"/>
                  </a:cubicBezTo>
                  <a:lnTo>
                    <a:pt x="1239" y="1522"/>
                  </a:lnTo>
                  <a:cubicBezTo>
                    <a:pt x="1217" y="1517"/>
                    <a:pt x="1189" y="1517"/>
                    <a:pt x="1166" y="1517"/>
                  </a:cubicBezTo>
                  <a:lnTo>
                    <a:pt x="1126" y="1517"/>
                  </a:lnTo>
                  <a:cubicBezTo>
                    <a:pt x="1081" y="1517"/>
                    <a:pt x="1029" y="1517"/>
                    <a:pt x="979" y="1529"/>
                  </a:cubicBezTo>
                  <a:cubicBezTo>
                    <a:pt x="945" y="1540"/>
                    <a:pt x="911" y="1546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2"/>
                  </a:cubicBezTo>
                  <a:cubicBezTo>
                    <a:pt x="796" y="1642"/>
                    <a:pt x="791" y="1653"/>
                    <a:pt x="785" y="1671"/>
                  </a:cubicBezTo>
                  <a:cubicBezTo>
                    <a:pt x="780" y="1687"/>
                    <a:pt x="774" y="1705"/>
                    <a:pt x="774" y="1727"/>
                  </a:cubicBezTo>
                  <a:cubicBezTo>
                    <a:pt x="774" y="1756"/>
                    <a:pt x="774" y="1784"/>
                    <a:pt x="780" y="1818"/>
                  </a:cubicBezTo>
                  <a:cubicBezTo>
                    <a:pt x="791" y="1852"/>
                    <a:pt x="803" y="1892"/>
                    <a:pt x="819" y="1926"/>
                  </a:cubicBezTo>
                  <a:cubicBezTo>
                    <a:pt x="837" y="1960"/>
                    <a:pt x="859" y="1989"/>
                    <a:pt x="887" y="2023"/>
                  </a:cubicBezTo>
                  <a:cubicBezTo>
                    <a:pt x="932" y="2075"/>
                    <a:pt x="990" y="2120"/>
                    <a:pt x="1063" y="2165"/>
                  </a:cubicBezTo>
                  <a:cubicBezTo>
                    <a:pt x="1160" y="2227"/>
                    <a:pt x="1273" y="2285"/>
                    <a:pt x="1376" y="2335"/>
                  </a:cubicBezTo>
                  <a:lnTo>
                    <a:pt x="1427" y="2364"/>
                  </a:lnTo>
                  <a:cubicBezTo>
                    <a:pt x="1541" y="2421"/>
                    <a:pt x="1661" y="2484"/>
                    <a:pt x="1763" y="2563"/>
                  </a:cubicBezTo>
                  <a:cubicBezTo>
                    <a:pt x="1797" y="2586"/>
                    <a:pt x="1802" y="2631"/>
                    <a:pt x="1785" y="2671"/>
                  </a:cubicBezTo>
                  <a:cubicBezTo>
                    <a:pt x="1774" y="2688"/>
                    <a:pt x="1757" y="2705"/>
                    <a:pt x="1734" y="2716"/>
                  </a:cubicBezTo>
                  <a:cubicBezTo>
                    <a:pt x="1729" y="2716"/>
                    <a:pt x="1717" y="2723"/>
                    <a:pt x="1706" y="2723"/>
                  </a:cubicBezTo>
                  <a:cubicBezTo>
                    <a:pt x="1700" y="2723"/>
                    <a:pt x="1695" y="2723"/>
                    <a:pt x="1689" y="2716"/>
                  </a:cubicBezTo>
                  <a:cubicBezTo>
                    <a:pt x="1661" y="2716"/>
                    <a:pt x="1637" y="2716"/>
                    <a:pt x="1609" y="2710"/>
                  </a:cubicBezTo>
                  <a:lnTo>
                    <a:pt x="1541" y="2710"/>
                  </a:lnTo>
                  <a:cubicBezTo>
                    <a:pt x="1478" y="2710"/>
                    <a:pt x="1427" y="2716"/>
                    <a:pt x="1376" y="2723"/>
                  </a:cubicBezTo>
                  <a:cubicBezTo>
                    <a:pt x="1354" y="2733"/>
                    <a:pt x="1331" y="2739"/>
                    <a:pt x="1307" y="2750"/>
                  </a:cubicBezTo>
                  <a:cubicBezTo>
                    <a:pt x="1297" y="2750"/>
                    <a:pt x="1291" y="2757"/>
                    <a:pt x="1280" y="2768"/>
                  </a:cubicBezTo>
                  <a:cubicBezTo>
                    <a:pt x="1280" y="2768"/>
                    <a:pt x="1273" y="2773"/>
                    <a:pt x="1268" y="2778"/>
                  </a:cubicBezTo>
                  <a:lnTo>
                    <a:pt x="1262" y="2791"/>
                  </a:lnTo>
                  <a:lnTo>
                    <a:pt x="1262" y="2802"/>
                  </a:lnTo>
                  <a:lnTo>
                    <a:pt x="1262" y="2830"/>
                  </a:lnTo>
                  <a:cubicBezTo>
                    <a:pt x="1268" y="2847"/>
                    <a:pt x="1273" y="2870"/>
                    <a:pt x="1286" y="2886"/>
                  </a:cubicBezTo>
                  <a:cubicBezTo>
                    <a:pt x="1307" y="2920"/>
                    <a:pt x="1331" y="2961"/>
                    <a:pt x="1365" y="3001"/>
                  </a:cubicBezTo>
                  <a:cubicBezTo>
                    <a:pt x="1427" y="3063"/>
                    <a:pt x="1496" y="3119"/>
                    <a:pt x="1575" y="3177"/>
                  </a:cubicBezTo>
                  <a:cubicBezTo>
                    <a:pt x="1672" y="3234"/>
                    <a:pt x="1768" y="3284"/>
                    <a:pt x="1871" y="3318"/>
                  </a:cubicBezTo>
                  <a:cubicBezTo>
                    <a:pt x="1944" y="3342"/>
                    <a:pt x="2013" y="3358"/>
                    <a:pt x="2086" y="3363"/>
                  </a:cubicBezTo>
                  <a:cubicBezTo>
                    <a:pt x="2109" y="3370"/>
                    <a:pt x="2126" y="3381"/>
                    <a:pt x="2143" y="3410"/>
                  </a:cubicBezTo>
                  <a:cubicBezTo>
                    <a:pt x="2183" y="3415"/>
                    <a:pt x="2223" y="3426"/>
                    <a:pt x="2262" y="3438"/>
                  </a:cubicBezTo>
                  <a:cubicBezTo>
                    <a:pt x="2461" y="3500"/>
                    <a:pt x="2610" y="3580"/>
                    <a:pt x="2718" y="3683"/>
                  </a:cubicBezTo>
                  <a:cubicBezTo>
                    <a:pt x="2746" y="3711"/>
                    <a:pt x="2752" y="3756"/>
                    <a:pt x="2723" y="3785"/>
                  </a:cubicBezTo>
                  <a:cubicBezTo>
                    <a:pt x="2712" y="3801"/>
                    <a:pt x="2689" y="3807"/>
                    <a:pt x="2666" y="3807"/>
                  </a:cubicBezTo>
                  <a:cubicBezTo>
                    <a:pt x="2649" y="3807"/>
                    <a:pt x="2632" y="3801"/>
                    <a:pt x="2621" y="3790"/>
                  </a:cubicBezTo>
                  <a:cubicBezTo>
                    <a:pt x="2592" y="3767"/>
                    <a:pt x="2563" y="3738"/>
                    <a:pt x="2529" y="3717"/>
                  </a:cubicBezTo>
                  <a:cubicBezTo>
                    <a:pt x="2456" y="3670"/>
                    <a:pt x="2377" y="3631"/>
                    <a:pt x="2280" y="3597"/>
                  </a:cubicBezTo>
                  <a:cubicBezTo>
                    <a:pt x="2154" y="3557"/>
                    <a:pt x="2023" y="3534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2" y="3528"/>
                    <a:pt x="1603" y="3541"/>
                  </a:cubicBezTo>
                  <a:cubicBezTo>
                    <a:pt x="1564" y="3552"/>
                    <a:pt x="1530" y="3563"/>
                    <a:pt x="1501" y="3575"/>
                  </a:cubicBezTo>
                  <a:cubicBezTo>
                    <a:pt x="1485" y="3586"/>
                    <a:pt x="1472" y="3597"/>
                    <a:pt x="1462" y="3602"/>
                  </a:cubicBezTo>
                  <a:cubicBezTo>
                    <a:pt x="1451" y="3609"/>
                    <a:pt x="1451" y="3614"/>
                    <a:pt x="1444" y="3620"/>
                  </a:cubicBezTo>
                  <a:lnTo>
                    <a:pt x="1433" y="3643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1" y="3722"/>
                  </a:cubicBezTo>
                  <a:cubicBezTo>
                    <a:pt x="1467" y="3751"/>
                    <a:pt x="1490" y="3785"/>
                    <a:pt x="1519" y="3819"/>
                  </a:cubicBezTo>
                  <a:cubicBezTo>
                    <a:pt x="1575" y="3875"/>
                    <a:pt x="1637" y="3932"/>
                    <a:pt x="1729" y="3995"/>
                  </a:cubicBezTo>
                  <a:cubicBezTo>
                    <a:pt x="1757" y="4018"/>
                    <a:pt x="1763" y="4063"/>
                    <a:pt x="1745" y="4092"/>
                  </a:cubicBezTo>
                  <a:cubicBezTo>
                    <a:pt x="1734" y="4120"/>
                    <a:pt x="1700" y="4142"/>
                    <a:pt x="1672" y="4142"/>
                  </a:cubicBezTo>
                  <a:cubicBezTo>
                    <a:pt x="1666" y="4142"/>
                    <a:pt x="1661" y="4142"/>
                    <a:pt x="1655" y="4137"/>
                  </a:cubicBezTo>
                  <a:cubicBezTo>
                    <a:pt x="1501" y="4103"/>
                    <a:pt x="1342" y="4079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2" y="4074"/>
                    <a:pt x="859" y="4092"/>
                  </a:cubicBezTo>
                  <a:cubicBezTo>
                    <a:pt x="803" y="4103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5" y="4199"/>
                  </a:cubicBezTo>
                  <a:cubicBezTo>
                    <a:pt x="591" y="4223"/>
                    <a:pt x="570" y="4250"/>
                    <a:pt x="552" y="4273"/>
                  </a:cubicBezTo>
                  <a:cubicBezTo>
                    <a:pt x="541" y="4291"/>
                    <a:pt x="536" y="4307"/>
                    <a:pt x="530" y="4318"/>
                  </a:cubicBezTo>
                  <a:cubicBezTo>
                    <a:pt x="523" y="4330"/>
                    <a:pt x="523" y="4341"/>
                    <a:pt x="523" y="4347"/>
                  </a:cubicBezTo>
                  <a:lnTo>
                    <a:pt x="523" y="4364"/>
                  </a:lnTo>
                  <a:cubicBezTo>
                    <a:pt x="523" y="4370"/>
                    <a:pt x="530" y="4381"/>
                    <a:pt x="530" y="4386"/>
                  </a:cubicBezTo>
                  <a:cubicBezTo>
                    <a:pt x="536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4"/>
                  </a:cubicBezTo>
                  <a:cubicBezTo>
                    <a:pt x="632" y="4472"/>
                    <a:pt x="672" y="4489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9"/>
                    <a:pt x="922" y="4666"/>
                  </a:cubicBezTo>
                  <a:cubicBezTo>
                    <a:pt x="916" y="4716"/>
                    <a:pt x="871" y="4756"/>
                    <a:pt x="825" y="4756"/>
                  </a:cubicBezTo>
                  <a:cubicBezTo>
                    <a:pt x="791" y="4761"/>
                    <a:pt x="762" y="4761"/>
                    <a:pt x="735" y="4768"/>
                  </a:cubicBezTo>
                  <a:cubicBezTo>
                    <a:pt x="688" y="4779"/>
                    <a:pt x="643" y="4795"/>
                    <a:pt x="591" y="4819"/>
                  </a:cubicBezTo>
                  <a:cubicBezTo>
                    <a:pt x="546" y="4836"/>
                    <a:pt x="507" y="4853"/>
                    <a:pt x="462" y="4870"/>
                  </a:cubicBezTo>
                  <a:cubicBezTo>
                    <a:pt x="371" y="4921"/>
                    <a:pt x="279" y="4984"/>
                    <a:pt x="206" y="5046"/>
                  </a:cubicBezTo>
                  <a:cubicBezTo>
                    <a:pt x="155" y="5097"/>
                    <a:pt x="114" y="5143"/>
                    <a:pt x="80" y="5194"/>
                  </a:cubicBezTo>
                  <a:cubicBezTo>
                    <a:pt x="58" y="5228"/>
                    <a:pt x="35" y="5267"/>
                    <a:pt x="19" y="5314"/>
                  </a:cubicBezTo>
                  <a:cubicBezTo>
                    <a:pt x="12" y="5348"/>
                    <a:pt x="1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9" y="5455"/>
                  </a:lnTo>
                  <a:cubicBezTo>
                    <a:pt x="24" y="5461"/>
                    <a:pt x="35" y="5466"/>
                    <a:pt x="41" y="5466"/>
                  </a:cubicBezTo>
                  <a:cubicBezTo>
                    <a:pt x="75" y="5477"/>
                    <a:pt x="114" y="5484"/>
                    <a:pt x="161" y="5490"/>
                  </a:cubicBezTo>
                  <a:lnTo>
                    <a:pt x="189" y="5490"/>
                  </a:lnTo>
                  <a:cubicBezTo>
                    <a:pt x="263" y="5490"/>
                    <a:pt x="347" y="5477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5" y="5608"/>
                  </a:cubicBezTo>
                  <a:cubicBezTo>
                    <a:pt x="581" y="5655"/>
                    <a:pt x="541" y="5700"/>
                    <a:pt x="507" y="5745"/>
                  </a:cubicBezTo>
                  <a:lnTo>
                    <a:pt x="478" y="5773"/>
                  </a:lnTo>
                  <a:cubicBezTo>
                    <a:pt x="467" y="5791"/>
                    <a:pt x="450" y="5813"/>
                    <a:pt x="433" y="5830"/>
                  </a:cubicBezTo>
                  <a:lnTo>
                    <a:pt x="428" y="5841"/>
                  </a:lnTo>
                  <a:cubicBezTo>
                    <a:pt x="410" y="5865"/>
                    <a:pt x="394" y="5886"/>
                    <a:pt x="381" y="5904"/>
                  </a:cubicBezTo>
                  <a:cubicBezTo>
                    <a:pt x="302" y="6030"/>
                    <a:pt x="251" y="6132"/>
                    <a:pt x="216" y="6234"/>
                  </a:cubicBezTo>
                  <a:cubicBezTo>
                    <a:pt x="200" y="6285"/>
                    <a:pt x="189" y="6330"/>
                    <a:pt x="182" y="6376"/>
                  </a:cubicBezTo>
                  <a:cubicBezTo>
                    <a:pt x="182" y="6405"/>
                    <a:pt x="182" y="6432"/>
                    <a:pt x="189" y="6461"/>
                  </a:cubicBezTo>
                  <a:cubicBezTo>
                    <a:pt x="195" y="6478"/>
                    <a:pt x="200" y="6495"/>
                    <a:pt x="211" y="6512"/>
                  </a:cubicBezTo>
                  <a:cubicBezTo>
                    <a:pt x="216" y="6529"/>
                    <a:pt x="229" y="6541"/>
                    <a:pt x="240" y="6557"/>
                  </a:cubicBezTo>
                  <a:cubicBezTo>
                    <a:pt x="257" y="6575"/>
                    <a:pt x="274" y="6586"/>
                    <a:pt x="297" y="6602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1" y="6636"/>
                    <a:pt x="399" y="6636"/>
                  </a:cubicBezTo>
                  <a:cubicBezTo>
                    <a:pt x="428" y="6636"/>
                    <a:pt x="450" y="6636"/>
                    <a:pt x="467" y="6631"/>
                  </a:cubicBezTo>
                  <a:cubicBezTo>
                    <a:pt x="501" y="6626"/>
                    <a:pt x="536" y="6615"/>
                    <a:pt x="564" y="6597"/>
                  </a:cubicBezTo>
                  <a:cubicBezTo>
                    <a:pt x="626" y="6563"/>
                    <a:pt x="688" y="6518"/>
                    <a:pt x="756" y="6455"/>
                  </a:cubicBezTo>
                  <a:cubicBezTo>
                    <a:pt x="911" y="6313"/>
                    <a:pt x="1035" y="6148"/>
                    <a:pt x="1121" y="6041"/>
                  </a:cubicBezTo>
                  <a:cubicBezTo>
                    <a:pt x="1149" y="5996"/>
                    <a:pt x="1178" y="5955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6" y="5682"/>
                    <a:pt x="1404" y="5671"/>
                    <a:pt x="1433" y="5671"/>
                  </a:cubicBezTo>
                  <a:cubicBezTo>
                    <a:pt x="1444" y="5671"/>
                    <a:pt x="1462" y="5676"/>
                    <a:pt x="1472" y="5682"/>
                  </a:cubicBezTo>
                  <a:cubicBezTo>
                    <a:pt x="1501" y="5694"/>
                    <a:pt x="1519" y="5723"/>
                    <a:pt x="1524" y="5762"/>
                  </a:cubicBezTo>
                  <a:cubicBezTo>
                    <a:pt x="1530" y="5791"/>
                    <a:pt x="1535" y="5825"/>
                    <a:pt x="1541" y="5859"/>
                  </a:cubicBezTo>
                  <a:cubicBezTo>
                    <a:pt x="1541" y="5881"/>
                    <a:pt x="1541" y="5899"/>
                    <a:pt x="1546" y="5921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6"/>
                    <a:pt x="1569" y="6148"/>
                    <a:pt x="1587" y="6211"/>
                  </a:cubicBezTo>
                  <a:cubicBezTo>
                    <a:pt x="1598" y="6256"/>
                    <a:pt x="1609" y="6296"/>
                    <a:pt x="1627" y="6330"/>
                  </a:cubicBezTo>
                  <a:cubicBezTo>
                    <a:pt x="1637" y="6347"/>
                    <a:pt x="1643" y="6364"/>
                    <a:pt x="1655" y="6376"/>
                  </a:cubicBezTo>
                  <a:cubicBezTo>
                    <a:pt x="1666" y="6387"/>
                    <a:pt x="1672" y="6392"/>
                    <a:pt x="1682" y="6405"/>
                  </a:cubicBezTo>
                  <a:cubicBezTo>
                    <a:pt x="1695" y="6405"/>
                    <a:pt x="1706" y="6410"/>
                    <a:pt x="1711" y="6416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6"/>
                    <a:pt x="1831" y="6410"/>
                    <a:pt x="1842" y="6405"/>
                  </a:cubicBezTo>
                  <a:cubicBezTo>
                    <a:pt x="1865" y="6392"/>
                    <a:pt x="1882" y="6376"/>
                    <a:pt x="1899" y="6364"/>
                  </a:cubicBezTo>
                  <a:cubicBezTo>
                    <a:pt x="1933" y="6330"/>
                    <a:pt x="1962" y="6296"/>
                    <a:pt x="1989" y="6251"/>
                  </a:cubicBezTo>
                  <a:cubicBezTo>
                    <a:pt x="2052" y="6154"/>
                    <a:pt x="2109" y="6035"/>
                    <a:pt x="2160" y="5881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50"/>
                    <a:pt x="2319" y="5409"/>
                    <a:pt x="2371" y="5404"/>
                  </a:cubicBezTo>
                  <a:cubicBezTo>
                    <a:pt x="2433" y="5404"/>
                    <a:pt x="2484" y="5438"/>
                    <a:pt x="2501" y="5490"/>
                  </a:cubicBezTo>
                  <a:cubicBezTo>
                    <a:pt x="2513" y="5524"/>
                    <a:pt x="2524" y="5558"/>
                    <a:pt x="2542" y="5592"/>
                  </a:cubicBezTo>
                  <a:cubicBezTo>
                    <a:pt x="2563" y="5626"/>
                    <a:pt x="2587" y="5660"/>
                    <a:pt x="2610" y="5689"/>
                  </a:cubicBezTo>
                  <a:cubicBezTo>
                    <a:pt x="2626" y="5705"/>
                    <a:pt x="2637" y="5716"/>
                    <a:pt x="2655" y="5728"/>
                  </a:cubicBezTo>
                  <a:cubicBezTo>
                    <a:pt x="2666" y="5734"/>
                    <a:pt x="2678" y="5739"/>
                    <a:pt x="2689" y="5745"/>
                  </a:cubicBezTo>
                  <a:cubicBezTo>
                    <a:pt x="2700" y="5750"/>
                    <a:pt x="2712" y="5750"/>
                    <a:pt x="2718" y="5750"/>
                  </a:cubicBezTo>
                  <a:lnTo>
                    <a:pt x="2746" y="5750"/>
                  </a:lnTo>
                  <a:cubicBezTo>
                    <a:pt x="2757" y="5745"/>
                    <a:pt x="2768" y="5739"/>
                    <a:pt x="2780" y="5739"/>
                  </a:cubicBezTo>
                  <a:cubicBezTo>
                    <a:pt x="2802" y="5723"/>
                    <a:pt x="2825" y="5710"/>
                    <a:pt x="2842" y="5694"/>
                  </a:cubicBezTo>
                  <a:cubicBezTo>
                    <a:pt x="2870" y="5665"/>
                    <a:pt x="2893" y="5637"/>
                    <a:pt x="2917" y="5608"/>
                  </a:cubicBezTo>
                  <a:cubicBezTo>
                    <a:pt x="2938" y="5569"/>
                    <a:pt x="2962" y="5524"/>
                    <a:pt x="2978" y="5477"/>
                  </a:cubicBezTo>
                  <a:cubicBezTo>
                    <a:pt x="3001" y="5393"/>
                    <a:pt x="3019" y="5301"/>
                    <a:pt x="3024" y="5194"/>
                  </a:cubicBezTo>
                  <a:cubicBezTo>
                    <a:pt x="3035" y="4995"/>
                    <a:pt x="3012" y="4790"/>
                    <a:pt x="2962" y="4540"/>
                  </a:cubicBezTo>
                  <a:lnTo>
                    <a:pt x="2956" y="4529"/>
                  </a:lnTo>
                  <a:cubicBezTo>
                    <a:pt x="2951" y="4483"/>
                    <a:pt x="2944" y="4454"/>
                    <a:pt x="2933" y="4420"/>
                  </a:cubicBezTo>
                  <a:cubicBezTo>
                    <a:pt x="2928" y="4393"/>
                    <a:pt x="2928" y="4370"/>
                    <a:pt x="2938" y="4347"/>
                  </a:cubicBezTo>
                  <a:cubicBezTo>
                    <a:pt x="2951" y="4325"/>
                    <a:pt x="2967" y="4307"/>
                    <a:pt x="2990" y="4302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104" y="4318"/>
                    <a:pt x="3114" y="4359"/>
                  </a:cubicBezTo>
                  <a:cubicBezTo>
                    <a:pt x="3155" y="4483"/>
                    <a:pt x="3189" y="4609"/>
                    <a:pt x="3211" y="4739"/>
                  </a:cubicBezTo>
                  <a:cubicBezTo>
                    <a:pt x="3269" y="4870"/>
                    <a:pt x="3326" y="5000"/>
                    <a:pt x="3376" y="5136"/>
                  </a:cubicBezTo>
                  <a:cubicBezTo>
                    <a:pt x="3421" y="5273"/>
                    <a:pt x="3473" y="5416"/>
                    <a:pt x="3513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4" y="5631"/>
                    <a:pt x="3740" y="5626"/>
                    <a:pt x="3843" y="5603"/>
                  </a:cubicBezTo>
                  <a:cubicBezTo>
                    <a:pt x="3990" y="5569"/>
                    <a:pt x="4144" y="5511"/>
                    <a:pt x="4320" y="5416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9" y="5075"/>
                    <a:pt x="4280" y="4960"/>
                    <a:pt x="4212" y="4847"/>
                  </a:cubicBezTo>
                  <a:cubicBezTo>
                    <a:pt x="4178" y="4795"/>
                    <a:pt x="4144" y="4739"/>
                    <a:pt x="4110" y="4688"/>
                  </a:cubicBezTo>
                  <a:cubicBezTo>
                    <a:pt x="4058" y="4659"/>
                    <a:pt x="4008" y="4632"/>
                    <a:pt x="3956" y="4598"/>
                  </a:cubicBezTo>
                  <a:cubicBezTo>
                    <a:pt x="3848" y="4523"/>
                    <a:pt x="3701" y="4399"/>
                    <a:pt x="3633" y="4216"/>
                  </a:cubicBezTo>
                  <a:cubicBezTo>
                    <a:pt x="3609" y="4148"/>
                    <a:pt x="3644" y="4069"/>
                    <a:pt x="3717" y="4040"/>
                  </a:cubicBezTo>
                  <a:cubicBezTo>
                    <a:pt x="3728" y="4040"/>
                    <a:pt x="3746" y="4034"/>
                    <a:pt x="3762" y="4034"/>
                  </a:cubicBezTo>
                  <a:cubicBezTo>
                    <a:pt x="3780" y="4034"/>
                    <a:pt x="3803" y="4040"/>
                    <a:pt x="3819" y="4045"/>
                  </a:cubicBezTo>
                  <a:cubicBezTo>
                    <a:pt x="3843" y="4058"/>
                    <a:pt x="3859" y="4074"/>
                    <a:pt x="3871" y="4092"/>
                  </a:cubicBezTo>
                  <a:cubicBezTo>
                    <a:pt x="3899" y="4142"/>
                    <a:pt x="3927" y="4189"/>
                    <a:pt x="3967" y="4234"/>
                  </a:cubicBezTo>
                  <a:cubicBezTo>
                    <a:pt x="4019" y="4284"/>
                    <a:pt x="4076" y="4330"/>
                    <a:pt x="4144" y="4381"/>
                  </a:cubicBezTo>
                  <a:cubicBezTo>
                    <a:pt x="4240" y="4444"/>
                    <a:pt x="4349" y="4495"/>
                    <a:pt x="4462" y="4535"/>
                  </a:cubicBezTo>
                  <a:cubicBezTo>
                    <a:pt x="4559" y="4564"/>
                    <a:pt x="4655" y="4585"/>
                    <a:pt x="4745" y="4591"/>
                  </a:cubicBezTo>
                  <a:lnTo>
                    <a:pt x="4792" y="4591"/>
                  </a:lnTo>
                  <a:cubicBezTo>
                    <a:pt x="4842" y="4591"/>
                    <a:pt x="4887" y="4591"/>
                    <a:pt x="4928" y="4580"/>
                  </a:cubicBezTo>
                  <a:cubicBezTo>
                    <a:pt x="4955" y="4574"/>
                    <a:pt x="4979" y="4569"/>
                    <a:pt x="5002" y="4557"/>
                  </a:cubicBezTo>
                  <a:cubicBezTo>
                    <a:pt x="5013" y="4551"/>
                    <a:pt x="5024" y="4540"/>
                    <a:pt x="5041" y="4529"/>
                  </a:cubicBezTo>
                  <a:cubicBezTo>
                    <a:pt x="5047" y="4523"/>
                    <a:pt x="5058" y="4512"/>
                    <a:pt x="5065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86" y="4341"/>
                    <a:pt x="5081" y="4307"/>
                  </a:cubicBezTo>
                  <a:cubicBezTo>
                    <a:pt x="5070" y="4250"/>
                    <a:pt x="5047" y="4194"/>
                    <a:pt x="5013" y="4126"/>
                  </a:cubicBezTo>
                  <a:cubicBezTo>
                    <a:pt x="4996" y="4092"/>
                    <a:pt x="5018" y="4040"/>
                    <a:pt x="5047" y="4018"/>
                  </a:cubicBezTo>
                  <a:cubicBezTo>
                    <a:pt x="5065" y="4006"/>
                    <a:pt x="5081" y="4000"/>
                    <a:pt x="5099" y="4000"/>
                  </a:cubicBezTo>
                  <a:cubicBezTo>
                    <a:pt x="5115" y="4000"/>
                    <a:pt x="5126" y="4006"/>
                    <a:pt x="5144" y="4011"/>
                  </a:cubicBezTo>
                  <a:cubicBezTo>
                    <a:pt x="5251" y="4058"/>
                    <a:pt x="5382" y="4114"/>
                    <a:pt x="5513" y="4160"/>
                  </a:cubicBezTo>
                  <a:cubicBezTo>
                    <a:pt x="5684" y="4216"/>
                    <a:pt x="5826" y="4244"/>
                    <a:pt x="5962" y="4257"/>
                  </a:cubicBezTo>
                  <a:lnTo>
                    <a:pt x="6001" y="4257"/>
                  </a:lnTo>
                  <a:cubicBezTo>
                    <a:pt x="6070" y="4257"/>
                    <a:pt x="6132" y="4250"/>
                    <a:pt x="6195" y="4239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2" y="4160"/>
                    <a:pt x="6416" y="4137"/>
                    <a:pt x="6445" y="4114"/>
                  </a:cubicBezTo>
                  <a:cubicBezTo>
                    <a:pt x="6468" y="4097"/>
                    <a:pt x="6479" y="4074"/>
                    <a:pt x="6497" y="4058"/>
                  </a:cubicBezTo>
                  <a:cubicBezTo>
                    <a:pt x="6507" y="4040"/>
                    <a:pt x="6513" y="4024"/>
                    <a:pt x="6524" y="4000"/>
                  </a:cubicBezTo>
                  <a:cubicBezTo>
                    <a:pt x="6531" y="3984"/>
                    <a:pt x="6531" y="3966"/>
                    <a:pt x="6536" y="3950"/>
                  </a:cubicBezTo>
                  <a:cubicBezTo>
                    <a:pt x="6536" y="3927"/>
                    <a:pt x="6531" y="3909"/>
                    <a:pt x="6531" y="3887"/>
                  </a:cubicBezTo>
                  <a:cubicBezTo>
                    <a:pt x="6518" y="3859"/>
                    <a:pt x="6507" y="3830"/>
                    <a:pt x="6497" y="3807"/>
                  </a:cubicBezTo>
                  <a:cubicBezTo>
                    <a:pt x="6479" y="3773"/>
                    <a:pt x="6456" y="3738"/>
                    <a:pt x="6434" y="3711"/>
                  </a:cubicBezTo>
                  <a:cubicBezTo>
                    <a:pt x="6400" y="3677"/>
                    <a:pt x="6366" y="3648"/>
                    <a:pt x="6326" y="3625"/>
                  </a:cubicBezTo>
                  <a:cubicBezTo>
                    <a:pt x="6308" y="3609"/>
                    <a:pt x="6285" y="3597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5" y="3376"/>
                  </a:cubicBezTo>
                  <a:cubicBezTo>
                    <a:pt x="6138" y="3329"/>
                    <a:pt x="6183" y="3302"/>
                    <a:pt x="6235" y="3302"/>
                  </a:cubicBezTo>
                  <a:lnTo>
                    <a:pt x="6263" y="3302"/>
                  </a:lnTo>
                  <a:cubicBezTo>
                    <a:pt x="6337" y="3324"/>
                    <a:pt x="6422" y="3336"/>
                    <a:pt x="6536" y="3342"/>
                  </a:cubicBezTo>
                  <a:cubicBezTo>
                    <a:pt x="6576" y="3342"/>
                    <a:pt x="6621" y="3347"/>
                    <a:pt x="6660" y="3347"/>
                  </a:cubicBezTo>
                  <a:cubicBezTo>
                    <a:pt x="6825" y="3347"/>
                    <a:pt x="6985" y="3329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59"/>
                    <a:pt x="7513" y="3137"/>
                  </a:cubicBezTo>
                  <a:cubicBezTo>
                    <a:pt x="7530" y="3119"/>
                    <a:pt x="7547" y="3103"/>
                    <a:pt x="7564" y="3080"/>
                  </a:cubicBezTo>
                  <a:cubicBezTo>
                    <a:pt x="7570" y="3063"/>
                    <a:pt x="7581" y="3046"/>
                    <a:pt x="7588" y="3029"/>
                  </a:cubicBezTo>
                  <a:cubicBezTo>
                    <a:pt x="7593" y="3012"/>
                    <a:pt x="7598" y="2988"/>
                    <a:pt x="7598" y="2967"/>
                  </a:cubicBezTo>
                  <a:cubicBezTo>
                    <a:pt x="7598" y="2949"/>
                    <a:pt x="7598" y="2933"/>
                    <a:pt x="7593" y="2915"/>
                  </a:cubicBezTo>
                  <a:cubicBezTo>
                    <a:pt x="7593" y="2904"/>
                    <a:pt x="7588" y="2893"/>
                    <a:pt x="7581" y="2881"/>
                  </a:cubicBezTo>
                  <a:cubicBezTo>
                    <a:pt x="7575" y="2864"/>
                    <a:pt x="7564" y="2852"/>
                    <a:pt x="7553" y="2836"/>
                  </a:cubicBezTo>
                  <a:cubicBezTo>
                    <a:pt x="7536" y="2818"/>
                    <a:pt x="7513" y="2802"/>
                    <a:pt x="7496" y="2791"/>
                  </a:cubicBezTo>
                  <a:cubicBezTo>
                    <a:pt x="7444" y="2762"/>
                    <a:pt x="7388" y="2733"/>
                    <a:pt x="7326" y="2710"/>
                  </a:cubicBezTo>
                  <a:cubicBezTo>
                    <a:pt x="7178" y="2665"/>
                    <a:pt x="7024" y="2642"/>
                    <a:pt x="6877" y="2626"/>
                  </a:cubicBezTo>
                  <a:cubicBezTo>
                    <a:pt x="6825" y="2620"/>
                    <a:pt x="6775" y="2620"/>
                    <a:pt x="6723" y="2613"/>
                  </a:cubicBezTo>
                  <a:lnTo>
                    <a:pt x="6672" y="2608"/>
                  </a:lnTo>
                  <a:cubicBezTo>
                    <a:pt x="6655" y="2608"/>
                    <a:pt x="6638" y="2602"/>
                    <a:pt x="6621" y="2602"/>
                  </a:cubicBezTo>
                  <a:cubicBezTo>
                    <a:pt x="6610" y="2602"/>
                    <a:pt x="6599" y="2597"/>
                    <a:pt x="6581" y="2597"/>
                  </a:cubicBezTo>
                  <a:cubicBezTo>
                    <a:pt x="6558" y="2597"/>
                    <a:pt x="6531" y="2592"/>
                    <a:pt x="6507" y="2592"/>
                  </a:cubicBezTo>
                  <a:cubicBezTo>
                    <a:pt x="6468" y="2586"/>
                    <a:pt x="6434" y="2540"/>
                    <a:pt x="6434" y="2506"/>
                  </a:cubicBezTo>
                  <a:cubicBezTo>
                    <a:pt x="6428" y="2472"/>
                    <a:pt x="6445" y="2437"/>
                    <a:pt x="6473" y="2416"/>
                  </a:cubicBezTo>
                  <a:cubicBezTo>
                    <a:pt x="6531" y="2375"/>
                    <a:pt x="6599" y="2341"/>
                    <a:pt x="6667" y="2313"/>
                  </a:cubicBezTo>
                  <a:lnTo>
                    <a:pt x="6701" y="2296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9" y="2159"/>
                  </a:cubicBezTo>
                  <a:lnTo>
                    <a:pt x="6985" y="2154"/>
                  </a:lnTo>
                  <a:cubicBezTo>
                    <a:pt x="7116" y="2091"/>
                    <a:pt x="7240" y="2017"/>
                    <a:pt x="7360" y="1921"/>
                  </a:cubicBezTo>
                  <a:cubicBezTo>
                    <a:pt x="7394" y="1881"/>
                    <a:pt x="7423" y="1852"/>
                    <a:pt x="7444" y="1818"/>
                  </a:cubicBezTo>
                  <a:cubicBezTo>
                    <a:pt x="7457" y="1802"/>
                    <a:pt x="7468" y="1779"/>
                    <a:pt x="7473" y="1761"/>
                  </a:cubicBezTo>
                  <a:cubicBezTo>
                    <a:pt x="7478" y="1745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7"/>
                  </a:cubicBezTo>
                  <a:cubicBezTo>
                    <a:pt x="7478" y="1659"/>
                    <a:pt x="7473" y="1648"/>
                    <a:pt x="7462" y="1632"/>
                  </a:cubicBezTo>
                  <a:cubicBezTo>
                    <a:pt x="7457" y="1619"/>
                    <a:pt x="7451" y="1608"/>
                    <a:pt x="7439" y="1591"/>
                  </a:cubicBezTo>
                  <a:cubicBezTo>
                    <a:pt x="7428" y="1580"/>
                    <a:pt x="7417" y="1574"/>
                    <a:pt x="7405" y="1563"/>
                  </a:cubicBezTo>
                  <a:cubicBezTo>
                    <a:pt x="7388" y="1551"/>
                    <a:pt x="7371" y="1546"/>
                    <a:pt x="7354" y="1540"/>
                  </a:cubicBezTo>
                  <a:cubicBezTo>
                    <a:pt x="7326" y="1529"/>
                    <a:pt x="7297" y="1522"/>
                    <a:pt x="7258" y="1522"/>
                  </a:cubicBezTo>
                  <a:lnTo>
                    <a:pt x="7234" y="1522"/>
                  </a:lnTo>
                  <a:cubicBezTo>
                    <a:pt x="7172" y="1522"/>
                    <a:pt x="7103" y="1529"/>
                    <a:pt x="7035" y="1546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7" y="1813"/>
                    <a:pt x="6280" y="1870"/>
                    <a:pt x="6195" y="1926"/>
                  </a:cubicBezTo>
                  <a:cubicBezTo>
                    <a:pt x="6109" y="1978"/>
                    <a:pt x="6041" y="2023"/>
                    <a:pt x="5973" y="2075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1" y="2170"/>
                  </a:cubicBezTo>
                  <a:cubicBezTo>
                    <a:pt x="5854" y="2188"/>
                    <a:pt x="5826" y="2199"/>
                    <a:pt x="5802" y="2199"/>
                  </a:cubicBezTo>
                  <a:cubicBezTo>
                    <a:pt x="5786" y="2199"/>
                    <a:pt x="5774" y="2199"/>
                    <a:pt x="5763" y="2193"/>
                  </a:cubicBezTo>
                  <a:cubicBezTo>
                    <a:pt x="5734" y="2177"/>
                    <a:pt x="5706" y="2136"/>
                    <a:pt x="5718" y="2097"/>
                  </a:cubicBezTo>
                  <a:cubicBezTo>
                    <a:pt x="5746" y="2007"/>
                    <a:pt x="5774" y="1897"/>
                    <a:pt x="5786" y="1795"/>
                  </a:cubicBezTo>
                  <a:cubicBezTo>
                    <a:pt x="5786" y="1768"/>
                    <a:pt x="5786" y="1745"/>
                    <a:pt x="5781" y="1722"/>
                  </a:cubicBezTo>
                  <a:cubicBezTo>
                    <a:pt x="5781" y="1716"/>
                    <a:pt x="5774" y="1705"/>
                    <a:pt x="5774" y="1700"/>
                  </a:cubicBezTo>
                  <a:lnTo>
                    <a:pt x="5752" y="1700"/>
                  </a:lnTo>
                  <a:cubicBezTo>
                    <a:pt x="5723" y="1705"/>
                    <a:pt x="5700" y="1711"/>
                    <a:pt x="5678" y="1722"/>
                  </a:cubicBezTo>
                  <a:cubicBezTo>
                    <a:pt x="5587" y="1773"/>
                    <a:pt x="5513" y="1836"/>
                    <a:pt x="5451" y="1887"/>
                  </a:cubicBezTo>
                  <a:cubicBezTo>
                    <a:pt x="5314" y="2017"/>
                    <a:pt x="5194" y="2154"/>
                    <a:pt x="5099" y="2301"/>
                  </a:cubicBezTo>
                  <a:cubicBezTo>
                    <a:pt x="5047" y="2382"/>
                    <a:pt x="5013" y="2443"/>
                    <a:pt x="4990" y="2506"/>
                  </a:cubicBezTo>
                  <a:cubicBezTo>
                    <a:pt x="4984" y="2529"/>
                    <a:pt x="4979" y="2545"/>
                    <a:pt x="4962" y="2557"/>
                  </a:cubicBezTo>
                  <a:lnTo>
                    <a:pt x="4950" y="2568"/>
                  </a:lnTo>
                  <a:lnTo>
                    <a:pt x="4939" y="2579"/>
                  </a:lnTo>
                  <a:cubicBezTo>
                    <a:pt x="4921" y="2597"/>
                    <a:pt x="4900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79"/>
                    <a:pt x="4774" y="2552"/>
                  </a:cubicBezTo>
                  <a:cubicBezTo>
                    <a:pt x="4758" y="2523"/>
                    <a:pt x="4751" y="2495"/>
                    <a:pt x="4751" y="2461"/>
                  </a:cubicBezTo>
                  <a:cubicBezTo>
                    <a:pt x="4758" y="2427"/>
                    <a:pt x="4758" y="2398"/>
                    <a:pt x="4763" y="2364"/>
                  </a:cubicBezTo>
                  <a:cubicBezTo>
                    <a:pt x="4769" y="2324"/>
                    <a:pt x="4774" y="2279"/>
                    <a:pt x="4780" y="2238"/>
                  </a:cubicBezTo>
                  <a:cubicBezTo>
                    <a:pt x="4780" y="2182"/>
                    <a:pt x="4780" y="2131"/>
                    <a:pt x="4769" y="2086"/>
                  </a:cubicBezTo>
                  <a:cubicBezTo>
                    <a:pt x="4769" y="2075"/>
                    <a:pt x="4763" y="2062"/>
                    <a:pt x="4758" y="2052"/>
                  </a:cubicBezTo>
                  <a:lnTo>
                    <a:pt x="4745" y="2034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8" y="2023"/>
                  </a:cubicBezTo>
                  <a:cubicBezTo>
                    <a:pt x="4621" y="2028"/>
                    <a:pt x="4598" y="2034"/>
                    <a:pt x="4580" y="2041"/>
                  </a:cubicBezTo>
                  <a:cubicBezTo>
                    <a:pt x="4553" y="2057"/>
                    <a:pt x="4530" y="2075"/>
                    <a:pt x="4507" y="2091"/>
                  </a:cubicBezTo>
                  <a:cubicBezTo>
                    <a:pt x="4473" y="2125"/>
                    <a:pt x="4439" y="2165"/>
                    <a:pt x="4410" y="2211"/>
                  </a:cubicBezTo>
                  <a:cubicBezTo>
                    <a:pt x="4354" y="2307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78" y="2796"/>
                    <a:pt x="4150" y="2927"/>
                  </a:cubicBezTo>
                  <a:cubicBezTo>
                    <a:pt x="4137" y="2978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43"/>
                    <a:pt x="4098" y="3177"/>
                    <a:pt x="4087" y="3211"/>
                  </a:cubicBezTo>
                  <a:cubicBezTo>
                    <a:pt x="4081" y="3227"/>
                    <a:pt x="4069" y="3245"/>
                    <a:pt x="4053" y="3250"/>
                  </a:cubicBezTo>
                  <a:cubicBezTo>
                    <a:pt x="4042" y="3261"/>
                    <a:pt x="4019" y="3268"/>
                    <a:pt x="4001" y="3268"/>
                  </a:cubicBezTo>
                  <a:lnTo>
                    <a:pt x="3984" y="3268"/>
                  </a:lnTo>
                  <a:cubicBezTo>
                    <a:pt x="3950" y="3261"/>
                    <a:pt x="3911" y="3227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1" y="3012"/>
                    <a:pt x="3916" y="2886"/>
                    <a:pt x="3893" y="2768"/>
                  </a:cubicBezTo>
                  <a:cubicBezTo>
                    <a:pt x="3882" y="2744"/>
                    <a:pt x="3877" y="2723"/>
                    <a:pt x="3864" y="2694"/>
                  </a:cubicBezTo>
                  <a:cubicBezTo>
                    <a:pt x="3859" y="2682"/>
                    <a:pt x="3854" y="2676"/>
                    <a:pt x="3848" y="2665"/>
                  </a:cubicBezTo>
                  <a:cubicBezTo>
                    <a:pt x="3843" y="2660"/>
                    <a:pt x="3837" y="2660"/>
                    <a:pt x="3830" y="2654"/>
                  </a:cubicBezTo>
                  <a:cubicBezTo>
                    <a:pt x="3825" y="2647"/>
                    <a:pt x="3819" y="2647"/>
                    <a:pt x="3814" y="2642"/>
                  </a:cubicBezTo>
                  <a:cubicBezTo>
                    <a:pt x="3803" y="2642"/>
                    <a:pt x="3796" y="2642"/>
                    <a:pt x="3785" y="2637"/>
                  </a:cubicBezTo>
                  <a:cubicBezTo>
                    <a:pt x="3769" y="2637"/>
                    <a:pt x="3751" y="2642"/>
                    <a:pt x="3740" y="2642"/>
                  </a:cubicBezTo>
                  <a:cubicBezTo>
                    <a:pt x="3717" y="2647"/>
                    <a:pt x="3706" y="2654"/>
                    <a:pt x="3689" y="2660"/>
                  </a:cubicBezTo>
                  <a:cubicBezTo>
                    <a:pt x="3667" y="2671"/>
                    <a:pt x="3649" y="2682"/>
                    <a:pt x="3633" y="2699"/>
                  </a:cubicBezTo>
                  <a:cubicBezTo>
                    <a:pt x="3609" y="2723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2"/>
                  </a:cubicBezTo>
                  <a:cubicBezTo>
                    <a:pt x="3410" y="3171"/>
                    <a:pt x="3376" y="3342"/>
                    <a:pt x="3371" y="3518"/>
                  </a:cubicBezTo>
                  <a:cubicBezTo>
                    <a:pt x="3365" y="3552"/>
                    <a:pt x="3365" y="3586"/>
                    <a:pt x="3365" y="3614"/>
                  </a:cubicBezTo>
                  <a:cubicBezTo>
                    <a:pt x="3371" y="3654"/>
                    <a:pt x="3342" y="3688"/>
                    <a:pt x="3308" y="3688"/>
                  </a:cubicBezTo>
                  <a:cubicBezTo>
                    <a:pt x="3269" y="3688"/>
                    <a:pt x="3234" y="3659"/>
                    <a:pt x="3234" y="3625"/>
                  </a:cubicBezTo>
                  <a:cubicBezTo>
                    <a:pt x="3234" y="3552"/>
                    <a:pt x="3234" y="3466"/>
                    <a:pt x="3245" y="3370"/>
                  </a:cubicBezTo>
                  <a:cubicBezTo>
                    <a:pt x="3258" y="3261"/>
                    <a:pt x="3274" y="3159"/>
                    <a:pt x="3297" y="3069"/>
                  </a:cubicBezTo>
                  <a:cubicBezTo>
                    <a:pt x="3331" y="2943"/>
                    <a:pt x="3365" y="2852"/>
                    <a:pt x="3405" y="2773"/>
                  </a:cubicBezTo>
                  <a:cubicBezTo>
                    <a:pt x="3455" y="2671"/>
                    <a:pt x="3513" y="2608"/>
                    <a:pt x="3575" y="2563"/>
                  </a:cubicBezTo>
                  <a:cubicBezTo>
                    <a:pt x="3609" y="2529"/>
                    <a:pt x="3649" y="2511"/>
                    <a:pt x="3683" y="2500"/>
                  </a:cubicBezTo>
                  <a:cubicBezTo>
                    <a:pt x="3717" y="2495"/>
                    <a:pt x="3757" y="2484"/>
                    <a:pt x="3791" y="2484"/>
                  </a:cubicBezTo>
                  <a:cubicBezTo>
                    <a:pt x="3809" y="2484"/>
                    <a:pt x="3825" y="2489"/>
                    <a:pt x="3837" y="2489"/>
                  </a:cubicBezTo>
                  <a:cubicBezTo>
                    <a:pt x="3882" y="2500"/>
                    <a:pt x="3922" y="2518"/>
                    <a:pt x="3950" y="2545"/>
                  </a:cubicBezTo>
                  <a:cubicBezTo>
                    <a:pt x="3961" y="2557"/>
                    <a:pt x="3974" y="2568"/>
                    <a:pt x="3979" y="2579"/>
                  </a:cubicBezTo>
                  <a:cubicBezTo>
                    <a:pt x="4008" y="2477"/>
                    <a:pt x="4024" y="2375"/>
                    <a:pt x="4042" y="2272"/>
                  </a:cubicBezTo>
                  <a:cubicBezTo>
                    <a:pt x="4069" y="2143"/>
                    <a:pt x="4081" y="2034"/>
                    <a:pt x="4087" y="1926"/>
                  </a:cubicBezTo>
                  <a:cubicBezTo>
                    <a:pt x="4092" y="1795"/>
                    <a:pt x="4087" y="1671"/>
                    <a:pt x="4064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899" y="1142"/>
                    <a:pt x="3859" y="1074"/>
                    <a:pt x="3809" y="1023"/>
                  </a:cubicBezTo>
                  <a:cubicBezTo>
                    <a:pt x="3774" y="989"/>
                    <a:pt x="3746" y="961"/>
                    <a:pt x="3706" y="932"/>
                  </a:cubicBezTo>
                  <a:cubicBezTo>
                    <a:pt x="3678" y="916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8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4" y="909"/>
                  </a:cubicBezTo>
                  <a:cubicBezTo>
                    <a:pt x="3410" y="926"/>
                    <a:pt x="3382" y="943"/>
                    <a:pt x="3353" y="966"/>
                  </a:cubicBezTo>
                  <a:cubicBezTo>
                    <a:pt x="3319" y="1000"/>
                    <a:pt x="3279" y="1045"/>
                    <a:pt x="3245" y="1097"/>
                  </a:cubicBezTo>
                  <a:cubicBezTo>
                    <a:pt x="3206" y="1160"/>
                    <a:pt x="3172" y="1222"/>
                    <a:pt x="3138" y="1312"/>
                  </a:cubicBezTo>
                  <a:cubicBezTo>
                    <a:pt x="3121" y="1346"/>
                    <a:pt x="3080" y="1370"/>
                    <a:pt x="3041" y="1370"/>
                  </a:cubicBezTo>
                  <a:cubicBezTo>
                    <a:pt x="3024" y="1370"/>
                    <a:pt x="3007" y="1364"/>
                    <a:pt x="2996" y="1359"/>
                  </a:cubicBezTo>
                  <a:cubicBezTo>
                    <a:pt x="2973" y="1346"/>
                    <a:pt x="2951" y="1325"/>
                    <a:pt x="2944" y="1301"/>
                  </a:cubicBezTo>
                  <a:cubicBezTo>
                    <a:pt x="2933" y="1284"/>
                    <a:pt x="2933" y="1262"/>
                    <a:pt x="2938" y="1244"/>
                  </a:cubicBezTo>
                  <a:cubicBezTo>
                    <a:pt x="2938" y="1216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5"/>
                    <a:pt x="2956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6"/>
                    <a:pt x="2973" y="614"/>
                    <a:pt x="2938" y="426"/>
                  </a:cubicBezTo>
                  <a:cubicBezTo>
                    <a:pt x="2917" y="352"/>
                    <a:pt x="2899" y="290"/>
                    <a:pt x="2870" y="234"/>
                  </a:cubicBezTo>
                  <a:cubicBezTo>
                    <a:pt x="2842" y="182"/>
                    <a:pt x="2814" y="142"/>
                    <a:pt x="2780" y="103"/>
                  </a:cubicBezTo>
                  <a:cubicBezTo>
                    <a:pt x="2757" y="80"/>
                    <a:pt x="2734" y="56"/>
                    <a:pt x="2705" y="40"/>
                  </a:cubicBezTo>
                  <a:cubicBezTo>
                    <a:pt x="2689" y="29"/>
                    <a:pt x="2671" y="17"/>
                    <a:pt x="2655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2"/>
            <p:cNvSpPr/>
            <p:nvPr/>
          </p:nvSpPr>
          <p:spPr>
            <a:xfrm flipH="1">
              <a:off x="3028667" y="3474004"/>
              <a:ext cx="67230" cy="120250"/>
            </a:xfrm>
            <a:custGeom>
              <a:avLst/>
              <a:gdLst/>
              <a:ahLst/>
              <a:cxnLst/>
              <a:rect l="l" t="t" r="r" b="b"/>
              <a:pathLst>
                <a:path w="2285" h="4087" extrusionOk="0">
                  <a:moveTo>
                    <a:pt x="711" y="1"/>
                  </a:moveTo>
                  <a:cubicBezTo>
                    <a:pt x="676" y="1"/>
                    <a:pt x="648" y="1"/>
                    <a:pt x="614" y="6"/>
                  </a:cubicBezTo>
                  <a:cubicBezTo>
                    <a:pt x="563" y="12"/>
                    <a:pt x="511" y="17"/>
                    <a:pt x="461" y="24"/>
                  </a:cubicBezTo>
                  <a:lnTo>
                    <a:pt x="393" y="35"/>
                  </a:lnTo>
                  <a:cubicBezTo>
                    <a:pt x="314" y="46"/>
                    <a:pt x="222" y="58"/>
                    <a:pt x="131" y="58"/>
                  </a:cubicBezTo>
                  <a:cubicBezTo>
                    <a:pt x="75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2" y="200"/>
                    <a:pt x="0" y="245"/>
                    <a:pt x="12" y="279"/>
                  </a:cubicBezTo>
                  <a:cubicBezTo>
                    <a:pt x="222" y="808"/>
                    <a:pt x="450" y="1438"/>
                    <a:pt x="540" y="2104"/>
                  </a:cubicBezTo>
                  <a:cubicBezTo>
                    <a:pt x="592" y="2472"/>
                    <a:pt x="592" y="2830"/>
                    <a:pt x="552" y="3171"/>
                  </a:cubicBezTo>
                  <a:lnTo>
                    <a:pt x="552" y="3182"/>
                  </a:lnTo>
                  <a:cubicBezTo>
                    <a:pt x="535" y="3279"/>
                    <a:pt x="518" y="3381"/>
                    <a:pt x="495" y="3478"/>
                  </a:cubicBezTo>
                  <a:cubicBezTo>
                    <a:pt x="466" y="3586"/>
                    <a:pt x="438" y="3683"/>
                    <a:pt x="404" y="3774"/>
                  </a:cubicBezTo>
                  <a:cubicBezTo>
                    <a:pt x="375" y="3791"/>
                    <a:pt x="353" y="3819"/>
                    <a:pt x="348" y="3842"/>
                  </a:cubicBezTo>
                  <a:cubicBezTo>
                    <a:pt x="341" y="3876"/>
                    <a:pt x="341" y="3904"/>
                    <a:pt x="359" y="3927"/>
                  </a:cubicBezTo>
                  <a:cubicBezTo>
                    <a:pt x="375" y="3956"/>
                    <a:pt x="398" y="3966"/>
                    <a:pt x="427" y="3979"/>
                  </a:cubicBezTo>
                  <a:cubicBezTo>
                    <a:pt x="603" y="4052"/>
                    <a:pt x="807" y="4086"/>
                    <a:pt x="1023" y="4086"/>
                  </a:cubicBezTo>
                  <a:cubicBezTo>
                    <a:pt x="1137" y="4086"/>
                    <a:pt x="1251" y="4081"/>
                    <a:pt x="1364" y="4063"/>
                  </a:cubicBezTo>
                  <a:cubicBezTo>
                    <a:pt x="1529" y="4035"/>
                    <a:pt x="1694" y="3990"/>
                    <a:pt x="1848" y="3921"/>
                  </a:cubicBezTo>
                  <a:cubicBezTo>
                    <a:pt x="2006" y="3853"/>
                    <a:pt x="2137" y="3767"/>
                    <a:pt x="2250" y="3665"/>
                  </a:cubicBezTo>
                  <a:cubicBezTo>
                    <a:pt x="2273" y="3649"/>
                    <a:pt x="2284" y="3620"/>
                    <a:pt x="2284" y="3591"/>
                  </a:cubicBezTo>
                  <a:cubicBezTo>
                    <a:pt x="2284" y="3563"/>
                    <a:pt x="2273" y="3535"/>
                    <a:pt x="2250" y="3512"/>
                  </a:cubicBezTo>
                  <a:cubicBezTo>
                    <a:pt x="2268" y="3381"/>
                    <a:pt x="2263" y="3245"/>
                    <a:pt x="2257" y="3132"/>
                  </a:cubicBezTo>
                  <a:cubicBezTo>
                    <a:pt x="2250" y="2972"/>
                    <a:pt x="2234" y="2813"/>
                    <a:pt x="2205" y="2642"/>
                  </a:cubicBezTo>
                  <a:cubicBezTo>
                    <a:pt x="2160" y="2342"/>
                    <a:pt x="2087" y="2035"/>
                    <a:pt x="1972" y="1729"/>
                  </a:cubicBezTo>
                  <a:cubicBezTo>
                    <a:pt x="1870" y="1427"/>
                    <a:pt x="1733" y="1137"/>
                    <a:pt x="1581" y="858"/>
                  </a:cubicBezTo>
                  <a:cubicBezTo>
                    <a:pt x="1432" y="597"/>
                    <a:pt x="1251" y="336"/>
                    <a:pt x="1035" y="85"/>
                  </a:cubicBezTo>
                  <a:lnTo>
                    <a:pt x="1017" y="63"/>
                  </a:lnTo>
                  <a:lnTo>
                    <a:pt x="1001" y="40"/>
                  </a:lnTo>
                  <a:cubicBezTo>
                    <a:pt x="983" y="24"/>
                    <a:pt x="955" y="12"/>
                    <a:pt x="927" y="12"/>
                  </a:cubicBezTo>
                  <a:cubicBezTo>
                    <a:pt x="910" y="12"/>
                    <a:pt x="893" y="17"/>
                    <a:pt x="876" y="24"/>
                  </a:cubicBezTo>
                  <a:cubicBezTo>
                    <a:pt x="870" y="17"/>
                    <a:pt x="859" y="12"/>
                    <a:pt x="847" y="12"/>
                  </a:cubicBezTo>
                  <a:cubicBezTo>
                    <a:pt x="802" y="6"/>
                    <a:pt x="757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2"/>
            <p:cNvSpPr/>
            <p:nvPr/>
          </p:nvSpPr>
          <p:spPr>
            <a:xfrm flipH="1">
              <a:off x="2951756" y="3342074"/>
              <a:ext cx="238616" cy="252239"/>
            </a:xfrm>
            <a:custGeom>
              <a:avLst/>
              <a:gdLst/>
              <a:ahLst/>
              <a:cxnLst/>
              <a:rect l="l" t="t" r="r" b="b"/>
              <a:pathLst>
                <a:path w="8110" h="8573" extrusionOk="0">
                  <a:moveTo>
                    <a:pt x="1910" y="1167"/>
                  </a:moveTo>
                  <a:cubicBezTo>
                    <a:pt x="1876" y="1167"/>
                    <a:pt x="1842" y="1183"/>
                    <a:pt x="1820" y="1206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5"/>
                    <a:pt x="1808" y="1353"/>
                    <a:pt x="1836" y="1371"/>
                  </a:cubicBezTo>
                  <a:cubicBezTo>
                    <a:pt x="1905" y="1433"/>
                    <a:pt x="1978" y="1490"/>
                    <a:pt x="2046" y="1553"/>
                  </a:cubicBezTo>
                  <a:cubicBezTo>
                    <a:pt x="2104" y="1610"/>
                    <a:pt x="2166" y="1666"/>
                    <a:pt x="2240" y="1746"/>
                  </a:cubicBezTo>
                  <a:cubicBezTo>
                    <a:pt x="2411" y="1939"/>
                    <a:pt x="2563" y="2166"/>
                    <a:pt x="2694" y="2416"/>
                  </a:cubicBezTo>
                  <a:cubicBezTo>
                    <a:pt x="2796" y="2609"/>
                    <a:pt x="2888" y="2819"/>
                    <a:pt x="2961" y="3047"/>
                  </a:cubicBezTo>
                  <a:cubicBezTo>
                    <a:pt x="3030" y="3246"/>
                    <a:pt x="3087" y="3456"/>
                    <a:pt x="3137" y="3695"/>
                  </a:cubicBezTo>
                  <a:lnTo>
                    <a:pt x="3143" y="3706"/>
                  </a:lnTo>
                  <a:cubicBezTo>
                    <a:pt x="3161" y="3780"/>
                    <a:pt x="3171" y="3853"/>
                    <a:pt x="3184" y="3921"/>
                  </a:cubicBezTo>
                  <a:cubicBezTo>
                    <a:pt x="3189" y="3979"/>
                    <a:pt x="3229" y="4013"/>
                    <a:pt x="3286" y="4013"/>
                  </a:cubicBezTo>
                  <a:cubicBezTo>
                    <a:pt x="3313" y="4013"/>
                    <a:pt x="3337" y="3996"/>
                    <a:pt x="3354" y="3973"/>
                  </a:cubicBezTo>
                  <a:cubicBezTo>
                    <a:pt x="3371" y="3955"/>
                    <a:pt x="3376" y="3934"/>
                    <a:pt x="3376" y="3910"/>
                  </a:cubicBezTo>
                  <a:lnTo>
                    <a:pt x="3371" y="3853"/>
                  </a:lnTo>
                  <a:cubicBezTo>
                    <a:pt x="3354" y="3751"/>
                    <a:pt x="3337" y="3643"/>
                    <a:pt x="3320" y="3535"/>
                  </a:cubicBezTo>
                  <a:cubicBezTo>
                    <a:pt x="3292" y="3394"/>
                    <a:pt x="3263" y="3268"/>
                    <a:pt x="3234" y="3150"/>
                  </a:cubicBezTo>
                  <a:cubicBezTo>
                    <a:pt x="3171" y="2882"/>
                    <a:pt x="3081" y="2633"/>
                    <a:pt x="2972" y="2399"/>
                  </a:cubicBezTo>
                  <a:cubicBezTo>
                    <a:pt x="2848" y="2132"/>
                    <a:pt x="2717" y="1904"/>
                    <a:pt x="2558" y="1712"/>
                  </a:cubicBezTo>
                  <a:cubicBezTo>
                    <a:pt x="2371" y="1473"/>
                    <a:pt x="2172" y="1296"/>
                    <a:pt x="1962" y="1178"/>
                  </a:cubicBezTo>
                  <a:cubicBezTo>
                    <a:pt x="1944" y="1172"/>
                    <a:pt x="1928" y="1167"/>
                    <a:pt x="1910" y="1167"/>
                  </a:cubicBezTo>
                  <a:close/>
                  <a:moveTo>
                    <a:pt x="5865" y="2859"/>
                  </a:moveTo>
                  <a:cubicBezTo>
                    <a:pt x="5849" y="2859"/>
                    <a:pt x="5836" y="2864"/>
                    <a:pt x="5820" y="2864"/>
                  </a:cubicBezTo>
                  <a:cubicBezTo>
                    <a:pt x="5660" y="2916"/>
                    <a:pt x="5484" y="2985"/>
                    <a:pt x="5269" y="3076"/>
                  </a:cubicBezTo>
                  <a:cubicBezTo>
                    <a:pt x="5081" y="3150"/>
                    <a:pt x="4894" y="3240"/>
                    <a:pt x="4718" y="3331"/>
                  </a:cubicBezTo>
                  <a:cubicBezTo>
                    <a:pt x="4513" y="3439"/>
                    <a:pt x="4336" y="3535"/>
                    <a:pt x="4172" y="3638"/>
                  </a:cubicBezTo>
                  <a:cubicBezTo>
                    <a:pt x="4013" y="3735"/>
                    <a:pt x="3848" y="3848"/>
                    <a:pt x="3672" y="3979"/>
                  </a:cubicBezTo>
                  <a:cubicBezTo>
                    <a:pt x="3620" y="4013"/>
                    <a:pt x="3609" y="4076"/>
                    <a:pt x="3643" y="4126"/>
                  </a:cubicBezTo>
                  <a:cubicBezTo>
                    <a:pt x="3661" y="4149"/>
                    <a:pt x="3695" y="4172"/>
                    <a:pt x="3735" y="4172"/>
                  </a:cubicBezTo>
                  <a:cubicBezTo>
                    <a:pt x="3751" y="4172"/>
                    <a:pt x="3774" y="4160"/>
                    <a:pt x="3791" y="4149"/>
                  </a:cubicBezTo>
                  <a:cubicBezTo>
                    <a:pt x="4052" y="3962"/>
                    <a:pt x="4336" y="3785"/>
                    <a:pt x="4672" y="3615"/>
                  </a:cubicBezTo>
                  <a:cubicBezTo>
                    <a:pt x="4854" y="3519"/>
                    <a:pt x="5052" y="3428"/>
                    <a:pt x="5257" y="3342"/>
                  </a:cubicBezTo>
                  <a:cubicBezTo>
                    <a:pt x="5468" y="3257"/>
                    <a:pt x="5678" y="3189"/>
                    <a:pt x="5911" y="3110"/>
                  </a:cubicBezTo>
                  <a:cubicBezTo>
                    <a:pt x="5939" y="3098"/>
                    <a:pt x="5967" y="3076"/>
                    <a:pt x="5979" y="3047"/>
                  </a:cubicBezTo>
                  <a:cubicBezTo>
                    <a:pt x="5996" y="3013"/>
                    <a:pt x="5996" y="2979"/>
                    <a:pt x="5985" y="2945"/>
                  </a:cubicBezTo>
                  <a:cubicBezTo>
                    <a:pt x="5967" y="2893"/>
                    <a:pt x="5922" y="2859"/>
                    <a:pt x="5865" y="2859"/>
                  </a:cubicBezTo>
                  <a:close/>
                  <a:moveTo>
                    <a:pt x="3161" y="4160"/>
                  </a:moveTo>
                  <a:cubicBezTo>
                    <a:pt x="3150" y="4160"/>
                    <a:pt x="3137" y="4160"/>
                    <a:pt x="3132" y="4167"/>
                  </a:cubicBezTo>
                  <a:cubicBezTo>
                    <a:pt x="3030" y="4206"/>
                    <a:pt x="2933" y="4246"/>
                    <a:pt x="2836" y="4291"/>
                  </a:cubicBezTo>
                  <a:cubicBezTo>
                    <a:pt x="2741" y="4337"/>
                    <a:pt x="2638" y="4388"/>
                    <a:pt x="2524" y="4451"/>
                  </a:cubicBezTo>
                  <a:cubicBezTo>
                    <a:pt x="2314" y="4564"/>
                    <a:pt x="2127" y="4678"/>
                    <a:pt x="1962" y="4802"/>
                  </a:cubicBezTo>
                  <a:cubicBezTo>
                    <a:pt x="1774" y="4939"/>
                    <a:pt x="1603" y="5093"/>
                    <a:pt x="1456" y="5258"/>
                  </a:cubicBezTo>
                  <a:cubicBezTo>
                    <a:pt x="1388" y="5337"/>
                    <a:pt x="1314" y="5422"/>
                    <a:pt x="1246" y="5518"/>
                  </a:cubicBezTo>
                  <a:cubicBezTo>
                    <a:pt x="1178" y="5626"/>
                    <a:pt x="1120" y="5723"/>
                    <a:pt x="1070" y="5825"/>
                  </a:cubicBezTo>
                  <a:cubicBezTo>
                    <a:pt x="1052" y="5865"/>
                    <a:pt x="1063" y="5917"/>
                    <a:pt x="1097" y="5945"/>
                  </a:cubicBezTo>
                  <a:cubicBezTo>
                    <a:pt x="1115" y="5962"/>
                    <a:pt x="1138" y="5974"/>
                    <a:pt x="1165" y="5974"/>
                  </a:cubicBezTo>
                  <a:lnTo>
                    <a:pt x="1172" y="5974"/>
                  </a:lnTo>
                  <a:cubicBezTo>
                    <a:pt x="1194" y="5967"/>
                    <a:pt x="1228" y="5956"/>
                    <a:pt x="1240" y="5940"/>
                  </a:cubicBezTo>
                  <a:cubicBezTo>
                    <a:pt x="1325" y="5814"/>
                    <a:pt x="1422" y="5672"/>
                    <a:pt x="1535" y="5536"/>
                  </a:cubicBezTo>
                  <a:cubicBezTo>
                    <a:pt x="1637" y="5416"/>
                    <a:pt x="1752" y="5297"/>
                    <a:pt x="1888" y="5172"/>
                  </a:cubicBezTo>
                  <a:cubicBezTo>
                    <a:pt x="2127" y="4956"/>
                    <a:pt x="2393" y="4768"/>
                    <a:pt x="2672" y="4610"/>
                  </a:cubicBezTo>
                  <a:cubicBezTo>
                    <a:pt x="2723" y="4587"/>
                    <a:pt x="2768" y="4558"/>
                    <a:pt x="2820" y="4530"/>
                  </a:cubicBezTo>
                  <a:lnTo>
                    <a:pt x="2820" y="4530"/>
                  </a:lnTo>
                  <a:lnTo>
                    <a:pt x="2809" y="4535"/>
                  </a:lnTo>
                  <a:cubicBezTo>
                    <a:pt x="2961" y="4456"/>
                    <a:pt x="3087" y="4399"/>
                    <a:pt x="3195" y="4354"/>
                  </a:cubicBezTo>
                  <a:cubicBezTo>
                    <a:pt x="3245" y="4331"/>
                    <a:pt x="3274" y="4275"/>
                    <a:pt x="3257" y="4223"/>
                  </a:cubicBezTo>
                  <a:cubicBezTo>
                    <a:pt x="3240" y="4189"/>
                    <a:pt x="3200" y="4160"/>
                    <a:pt x="3161" y="4160"/>
                  </a:cubicBezTo>
                  <a:close/>
                  <a:moveTo>
                    <a:pt x="4797" y="5752"/>
                  </a:moveTo>
                  <a:cubicBezTo>
                    <a:pt x="4860" y="5888"/>
                    <a:pt x="4916" y="6030"/>
                    <a:pt x="4962" y="6178"/>
                  </a:cubicBezTo>
                  <a:cubicBezTo>
                    <a:pt x="4848" y="6258"/>
                    <a:pt x="4740" y="6354"/>
                    <a:pt x="4632" y="6439"/>
                  </a:cubicBezTo>
                  <a:cubicBezTo>
                    <a:pt x="4507" y="6536"/>
                    <a:pt x="4383" y="6627"/>
                    <a:pt x="4246" y="6701"/>
                  </a:cubicBezTo>
                  <a:cubicBezTo>
                    <a:pt x="4144" y="6751"/>
                    <a:pt x="4036" y="6792"/>
                    <a:pt x="3927" y="6819"/>
                  </a:cubicBezTo>
                  <a:cubicBezTo>
                    <a:pt x="3916" y="6819"/>
                    <a:pt x="3911" y="6819"/>
                    <a:pt x="3900" y="6826"/>
                  </a:cubicBezTo>
                  <a:cubicBezTo>
                    <a:pt x="3900" y="6780"/>
                    <a:pt x="3900" y="6735"/>
                    <a:pt x="3893" y="6690"/>
                  </a:cubicBezTo>
                  <a:cubicBezTo>
                    <a:pt x="3882" y="6536"/>
                    <a:pt x="3871" y="6388"/>
                    <a:pt x="3848" y="6234"/>
                  </a:cubicBezTo>
                  <a:cubicBezTo>
                    <a:pt x="3837" y="6172"/>
                    <a:pt x="3819" y="6103"/>
                    <a:pt x="3808" y="6042"/>
                  </a:cubicBezTo>
                  <a:cubicBezTo>
                    <a:pt x="3877" y="6042"/>
                    <a:pt x="3950" y="6042"/>
                    <a:pt x="4018" y="6035"/>
                  </a:cubicBezTo>
                  <a:cubicBezTo>
                    <a:pt x="4121" y="6024"/>
                    <a:pt x="4223" y="6001"/>
                    <a:pt x="4320" y="5974"/>
                  </a:cubicBezTo>
                  <a:cubicBezTo>
                    <a:pt x="4411" y="5951"/>
                    <a:pt x="4496" y="5917"/>
                    <a:pt x="4582" y="5877"/>
                  </a:cubicBezTo>
                  <a:cubicBezTo>
                    <a:pt x="4661" y="5843"/>
                    <a:pt x="4729" y="5797"/>
                    <a:pt x="4797" y="5752"/>
                  </a:cubicBezTo>
                  <a:close/>
                  <a:moveTo>
                    <a:pt x="2836" y="217"/>
                  </a:moveTo>
                  <a:cubicBezTo>
                    <a:pt x="2854" y="223"/>
                    <a:pt x="2870" y="223"/>
                    <a:pt x="2888" y="228"/>
                  </a:cubicBezTo>
                  <a:cubicBezTo>
                    <a:pt x="2904" y="234"/>
                    <a:pt x="2922" y="246"/>
                    <a:pt x="2938" y="257"/>
                  </a:cubicBezTo>
                  <a:cubicBezTo>
                    <a:pt x="2967" y="273"/>
                    <a:pt x="2990" y="297"/>
                    <a:pt x="3013" y="320"/>
                  </a:cubicBezTo>
                  <a:cubicBezTo>
                    <a:pt x="3047" y="359"/>
                    <a:pt x="3075" y="399"/>
                    <a:pt x="3103" y="451"/>
                  </a:cubicBezTo>
                  <a:cubicBezTo>
                    <a:pt x="3132" y="507"/>
                    <a:pt x="3155" y="569"/>
                    <a:pt x="3171" y="643"/>
                  </a:cubicBezTo>
                  <a:cubicBezTo>
                    <a:pt x="3200" y="792"/>
                    <a:pt x="3200" y="944"/>
                    <a:pt x="3195" y="1064"/>
                  </a:cubicBezTo>
                  <a:cubicBezTo>
                    <a:pt x="3195" y="1092"/>
                    <a:pt x="3195" y="1120"/>
                    <a:pt x="3189" y="1143"/>
                  </a:cubicBezTo>
                  <a:lnTo>
                    <a:pt x="3195" y="1138"/>
                  </a:lnTo>
                  <a:lnTo>
                    <a:pt x="3195" y="1138"/>
                  </a:lnTo>
                  <a:cubicBezTo>
                    <a:pt x="3189" y="1201"/>
                    <a:pt x="3184" y="1262"/>
                    <a:pt x="3177" y="1325"/>
                  </a:cubicBezTo>
                  <a:lnTo>
                    <a:pt x="3177" y="1371"/>
                  </a:lnTo>
                  <a:cubicBezTo>
                    <a:pt x="3171" y="1398"/>
                    <a:pt x="3171" y="1433"/>
                    <a:pt x="3171" y="1461"/>
                  </a:cubicBezTo>
                  <a:cubicBezTo>
                    <a:pt x="3166" y="1479"/>
                    <a:pt x="3166" y="1501"/>
                    <a:pt x="3177" y="1518"/>
                  </a:cubicBezTo>
                  <a:cubicBezTo>
                    <a:pt x="3184" y="1542"/>
                    <a:pt x="3206" y="1563"/>
                    <a:pt x="3229" y="1576"/>
                  </a:cubicBezTo>
                  <a:cubicBezTo>
                    <a:pt x="3240" y="1581"/>
                    <a:pt x="3257" y="1587"/>
                    <a:pt x="3274" y="1587"/>
                  </a:cubicBezTo>
                  <a:cubicBezTo>
                    <a:pt x="3313" y="1587"/>
                    <a:pt x="3354" y="1563"/>
                    <a:pt x="3371" y="1529"/>
                  </a:cubicBezTo>
                  <a:cubicBezTo>
                    <a:pt x="3405" y="1439"/>
                    <a:pt x="3439" y="1377"/>
                    <a:pt x="3478" y="1314"/>
                  </a:cubicBezTo>
                  <a:cubicBezTo>
                    <a:pt x="3512" y="1262"/>
                    <a:pt x="3552" y="1217"/>
                    <a:pt x="3586" y="1183"/>
                  </a:cubicBezTo>
                  <a:cubicBezTo>
                    <a:pt x="3615" y="1160"/>
                    <a:pt x="3643" y="1143"/>
                    <a:pt x="3667" y="1126"/>
                  </a:cubicBezTo>
                  <a:cubicBezTo>
                    <a:pt x="3688" y="1115"/>
                    <a:pt x="3706" y="1109"/>
                    <a:pt x="3729" y="1104"/>
                  </a:cubicBezTo>
                  <a:cubicBezTo>
                    <a:pt x="3751" y="1098"/>
                    <a:pt x="3769" y="1098"/>
                    <a:pt x="3791" y="1098"/>
                  </a:cubicBezTo>
                  <a:cubicBezTo>
                    <a:pt x="3814" y="1098"/>
                    <a:pt x="3837" y="1104"/>
                    <a:pt x="3859" y="1109"/>
                  </a:cubicBezTo>
                  <a:cubicBezTo>
                    <a:pt x="3887" y="1120"/>
                    <a:pt x="3911" y="1133"/>
                    <a:pt x="3939" y="1149"/>
                  </a:cubicBezTo>
                  <a:cubicBezTo>
                    <a:pt x="3979" y="1178"/>
                    <a:pt x="4007" y="1206"/>
                    <a:pt x="4042" y="1240"/>
                  </a:cubicBezTo>
                  <a:cubicBezTo>
                    <a:pt x="4092" y="1291"/>
                    <a:pt x="4132" y="1359"/>
                    <a:pt x="4178" y="1427"/>
                  </a:cubicBezTo>
                  <a:cubicBezTo>
                    <a:pt x="4228" y="1529"/>
                    <a:pt x="4268" y="1644"/>
                    <a:pt x="4297" y="1763"/>
                  </a:cubicBezTo>
                  <a:cubicBezTo>
                    <a:pt x="4320" y="1888"/>
                    <a:pt x="4325" y="2012"/>
                    <a:pt x="4320" y="2143"/>
                  </a:cubicBezTo>
                  <a:cubicBezTo>
                    <a:pt x="4314" y="2251"/>
                    <a:pt x="4302" y="2360"/>
                    <a:pt x="4275" y="2489"/>
                  </a:cubicBezTo>
                  <a:cubicBezTo>
                    <a:pt x="4263" y="2575"/>
                    <a:pt x="4246" y="2667"/>
                    <a:pt x="4223" y="2751"/>
                  </a:cubicBezTo>
                  <a:cubicBezTo>
                    <a:pt x="4223" y="2762"/>
                    <a:pt x="4217" y="2780"/>
                    <a:pt x="4217" y="2791"/>
                  </a:cubicBezTo>
                  <a:lnTo>
                    <a:pt x="4212" y="2791"/>
                  </a:lnTo>
                  <a:lnTo>
                    <a:pt x="4212" y="2796"/>
                  </a:lnTo>
                  <a:cubicBezTo>
                    <a:pt x="4207" y="2785"/>
                    <a:pt x="4194" y="2774"/>
                    <a:pt x="4183" y="2762"/>
                  </a:cubicBezTo>
                  <a:cubicBezTo>
                    <a:pt x="4155" y="2735"/>
                    <a:pt x="4115" y="2717"/>
                    <a:pt x="4070" y="2706"/>
                  </a:cubicBezTo>
                  <a:cubicBezTo>
                    <a:pt x="4058" y="2706"/>
                    <a:pt x="4042" y="2701"/>
                    <a:pt x="4024" y="2701"/>
                  </a:cubicBezTo>
                  <a:cubicBezTo>
                    <a:pt x="3990" y="2701"/>
                    <a:pt x="3950" y="2712"/>
                    <a:pt x="3916" y="2717"/>
                  </a:cubicBezTo>
                  <a:cubicBezTo>
                    <a:pt x="3882" y="2728"/>
                    <a:pt x="3842" y="2746"/>
                    <a:pt x="3808" y="2780"/>
                  </a:cubicBezTo>
                  <a:cubicBezTo>
                    <a:pt x="3746" y="2825"/>
                    <a:pt x="3688" y="2888"/>
                    <a:pt x="3638" y="2990"/>
                  </a:cubicBezTo>
                  <a:cubicBezTo>
                    <a:pt x="3598" y="3069"/>
                    <a:pt x="3564" y="3160"/>
                    <a:pt x="3530" y="3291"/>
                  </a:cubicBezTo>
                  <a:cubicBezTo>
                    <a:pt x="3507" y="3376"/>
                    <a:pt x="3491" y="3478"/>
                    <a:pt x="3478" y="3587"/>
                  </a:cubicBezTo>
                  <a:cubicBezTo>
                    <a:pt x="3467" y="3683"/>
                    <a:pt x="3467" y="3769"/>
                    <a:pt x="3467" y="3842"/>
                  </a:cubicBezTo>
                  <a:cubicBezTo>
                    <a:pt x="3473" y="3876"/>
                    <a:pt x="3502" y="3905"/>
                    <a:pt x="3541" y="3905"/>
                  </a:cubicBezTo>
                  <a:cubicBezTo>
                    <a:pt x="3575" y="3905"/>
                    <a:pt x="3604" y="3871"/>
                    <a:pt x="3598" y="3831"/>
                  </a:cubicBezTo>
                  <a:cubicBezTo>
                    <a:pt x="3598" y="3803"/>
                    <a:pt x="3598" y="3769"/>
                    <a:pt x="3604" y="3735"/>
                  </a:cubicBezTo>
                  <a:cubicBezTo>
                    <a:pt x="3609" y="3559"/>
                    <a:pt x="3643" y="3388"/>
                    <a:pt x="3695" y="3229"/>
                  </a:cubicBezTo>
                  <a:cubicBezTo>
                    <a:pt x="3729" y="3132"/>
                    <a:pt x="3763" y="3058"/>
                    <a:pt x="3803" y="2995"/>
                  </a:cubicBezTo>
                  <a:cubicBezTo>
                    <a:pt x="3825" y="2961"/>
                    <a:pt x="3842" y="2940"/>
                    <a:pt x="3866" y="2916"/>
                  </a:cubicBezTo>
                  <a:cubicBezTo>
                    <a:pt x="3882" y="2899"/>
                    <a:pt x="3900" y="2888"/>
                    <a:pt x="3922" y="2877"/>
                  </a:cubicBezTo>
                  <a:cubicBezTo>
                    <a:pt x="3939" y="2871"/>
                    <a:pt x="3950" y="2864"/>
                    <a:pt x="3973" y="2859"/>
                  </a:cubicBezTo>
                  <a:cubicBezTo>
                    <a:pt x="3984" y="2859"/>
                    <a:pt x="4002" y="2854"/>
                    <a:pt x="4018" y="2854"/>
                  </a:cubicBezTo>
                  <a:cubicBezTo>
                    <a:pt x="4029" y="2859"/>
                    <a:pt x="4036" y="2859"/>
                    <a:pt x="4047" y="2859"/>
                  </a:cubicBezTo>
                  <a:cubicBezTo>
                    <a:pt x="4052" y="2864"/>
                    <a:pt x="4058" y="2864"/>
                    <a:pt x="4063" y="2871"/>
                  </a:cubicBezTo>
                  <a:cubicBezTo>
                    <a:pt x="4070" y="2877"/>
                    <a:pt x="4076" y="2877"/>
                    <a:pt x="4081" y="2882"/>
                  </a:cubicBezTo>
                  <a:cubicBezTo>
                    <a:pt x="4087" y="2893"/>
                    <a:pt x="4092" y="2905"/>
                    <a:pt x="4097" y="2911"/>
                  </a:cubicBezTo>
                  <a:cubicBezTo>
                    <a:pt x="4110" y="2940"/>
                    <a:pt x="4115" y="2961"/>
                    <a:pt x="4126" y="2985"/>
                  </a:cubicBezTo>
                  <a:cubicBezTo>
                    <a:pt x="4149" y="3103"/>
                    <a:pt x="4144" y="3229"/>
                    <a:pt x="4144" y="3349"/>
                  </a:cubicBezTo>
                  <a:lnTo>
                    <a:pt x="4144" y="3370"/>
                  </a:lnTo>
                  <a:lnTo>
                    <a:pt x="4144" y="3388"/>
                  </a:lnTo>
                  <a:lnTo>
                    <a:pt x="4144" y="3399"/>
                  </a:lnTo>
                  <a:cubicBezTo>
                    <a:pt x="4144" y="3444"/>
                    <a:pt x="4178" y="3478"/>
                    <a:pt x="4217" y="3485"/>
                  </a:cubicBezTo>
                  <a:lnTo>
                    <a:pt x="4234" y="3485"/>
                  </a:lnTo>
                  <a:cubicBezTo>
                    <a:pt x="4252" y="3485"/>
                    <a:pt x="4275" y="3478"/>
                    <a:pt x="4286" y="3467"/>
                  </a:cubicBezTo>
                  <a:cubicBezTo>
                    <a:pt x="4302" y="3462"/>
                    <a:pt x="4314" y="3444"/>
                    <a:pt x="4320" y="3428"/>
                  </a:cubicBezTo>
                  <a:cubicBezTo>
                    <a:pt x="4331" y="3394"/>
                    <a:pt x="4343" y="3360"/>
                    <a:pt x="4348" y="3325"/>
                  </a:cubicBezTo>
                  <a:lnTo>
                    <a:pt x="4354" y="3297"/>
                  </a:lnTo>
                  <a:cubicBezTo>
                    <a:pt x="4365" y="3246"/>
                    <a:pt x="4370" y="3195"/>
                    <a:pt x="4383" y="3144"/>
                  </a:cubicBezTo>
                  <a:cubicBezTo>
                    <a:pt x="4411" y="3013"/>
                    <a:pt x="4445" y="2899"/>
                    <a:pt x="4479" y="2791"/>
                  </a:cubicBezTo>
                  <a:lnTo>
                    <a:pt x="4485" y="2774"/>
                  </a:lnTo>
                  <a:cubicBezTo>
                    <a:pt x="4535" y="2633"/>
                    <a:pt x="4587" y="2524"/>
                    <a:pt x="4643" y="2428"/>
                  </a:cubicBezTo>
                  <a:cubicBezTo>
                    <a:pt x="4672" y="2382"/>
                    <a:pt x="4706" y="2342"/>
                    <a:pt x="4740" y="2308"/>
                  </a:cubicBezTo>
                  <a:cubicBezTo>
                    <a:pt x="4763" y="2292"/>
                    <a:pt x="4786" y="2274"/>
                    <a:pt x="4813" y="2258"/>
                  </a:cubicBezTo>
                  <a:cubicBezTo>
                    <a:pt x="4831" y="2251"/>
                    <a:pt x="4848" y="2245"/>
                    <a:pt x="4871" y="2234"/>
                  </a:cubicBezTo>
                  <a:lnTo>
                    <a:pt x="4928" y="2234"/>
                  </a:lnTo>
                  <a:cubicBezTo>
                    <a:pt x="4939" y="2234"/>
                    <a:pt x="4950" y="2234"/>
                    <a:pt x="4962" y="2240"/>
                  </a:cubicBezTo>
                  <a:lnTo>
                    <a:pt x="4973" y="2245"/>
                  </a:lnTo>
                  <a:lnTo>
                    <a:pt x="4978" y="2251"/>
                  </a:lnTo>
                  <a:lnTo>
                    <a:pt x="4991" y="2269"/>
                  </a:lnTo>
                  <a:cubicBezTo>
                    <a:pt x="4996" y="2279"/>
                    <a:pt x="5002" y="2292"/>
                    <a:pt x="5002" y="2303"/>
                  </a:cubicBezTo>
                  <a:cubicBezTo>
                    <a:pt x="5013" y="2348"/>
                    <a:pt x="5013" y="2394"/>
                    <a:pt x="5013" y="2455"/>
                  </a:cubicBezTo>
                  <a:cubicBezTo>
                    <a:pt x="5007" y="2496"/>
                    <a:pt x="5002" y="2541"/>
                    <a:pt x="4996" y="2581"/>
                  </a:cubicBezTo>
                  <a:cubicBezTo>
                    <a:pt x="4996" y="2615"/>
                    <a:pt x="4991" y="2644"/>
                    <a:pt x="4984" y="2678"/>
                  </a:cubicBezTo>
                  <a:cubicBezTo>
                    <a:pt x="4984" y="2712"/>
                    <a:pt x="4991" y="2740"/>
                    <a:pt x="5007" y="2769"/>
                  </a:cubicBezTo>
                  <a:cubicBezTo>
                    <a:pt x="5025" y="2791"/>
                    <a:pt x="5052" y="2814"/>
                    <a:pt x="5081" y="2819"/>
                  </a:cubicBezTo>
                  <a:lnTo>
                    <a:pt x="5104" y="2819"/>
                  </a:lnTo>
                  <a:cubicBezTo>
                    <a:pt x="5133" y="2819"/>
                    <a:pt x="5154" y="2814"/>
                    <a:pt x="5172" y="2796"/>
                  </a:cubicBezTo>
                  <a:lnTo>
                    <a:pt x="5183" y="2785"/>
                  </a:lnTo>
                  <a:lnTo>
                    <a:pt x="5195" y="2774"/>
                  </a:lnTo>
                  <a:cubicBezTo>
                    <a:pt x="5212" y="2762"/>
                    <a:pt x="5217" y="2746"/>
                    <a:pt x="5223" y="2723"/>
                  </a:cubicBezTo>
                  <a:cubicBezTo>
                    <a:pt x="5246" y="2660"/>
                    <a:pt x="5280" y="2599"/>
                    <a:pt x="5332" y="2518"/>
                  </a:cubicBezTo>
                  <a:cubicBezTo>
                    <a:pt x="5427" y="2371"/>
                    <a:pt x="5547" y="2234"/>
                    <a:pt x="5684" y="2104"/>
                  </a:cubicBezTo>
                  <a:cubicBezTo>
                    <a:pt x="5746" y="2053"/>
                    <a:pt x="5820" y="1990"/>
                    <a:pt x="5911" y="1939"/>
                  </a:cubicBezTo>
                  <a:cubicBezTo>
                    <a:pt x="5933" y="1928"/>
                    <a:pt x="5956" y="1922"/>
                    <a:pt x="5985" y="1917"/>
                  </a:cubicBezTo>
                  <a:lnTo>
                    <a:pt x="6007" y="1917"/>
                  </a:lnTo>
                  <a:cubicBezTo>
                    <a:pt x="6007" y="1922"/>
                    <a:pt x="6014" y="1933"/>
                    <a:pt x="6014" y="1939"/>
                  </a:cubicBezTo>
                  <a:cubicBezTo>
                    <a:pt x="6019" y="1962"/>
                    <a:pt x="6019" y="1985"/>
                    <a:pt x="6019" y="2012"/>
                  </a:cubicBezTo>
                  <a:cubicBezTo>
                    <a:pt x="6007" y="2114"/>
                    <a:pt x="5979" y="2224"/>
                    <a:pt x="5951" y="2314"/>
                  </a:cubicBezTo>
                  <a:cubicBezTo>
                    <a:pt x="5939" y="2353"/>
                    <a:pt x="5967" y="2394"/>
                    <a:pt x="5996" y="2410"/>
                  </a:cubicBezTo>
                  <a:cubicBezTo>
                    <a:pt x="6007" y="2416"/>
                    <a:pt x="6024" y="2416"/>
                    <a:pt x="6035" y="2416"/>
                  </a:cubicBezTo>
                  <a:cubicBezTo>
                    <a:pt x="6059" y="2416"/>
                    <a:pt x="6087" y="2405"/>
                    <a:pt x="6104" y="2387"/>
                  </a:cubicBezTo>
                  <a:cubicBezTo>
                    <a:pt x="6116" y="2371"/>
                    <a:pt x="6132" y="2360"/>
                    <a:pt x="6143" y="2342"/>
                  </a:cubicBezTo>
                  <a:lnTo>
                    <a:pt x="6206" y="2292"/>
                  </a:lnTo>
                  <a:cubicBezTo>
                    <a:pt x="6274" y="2240"/>
                    <a:pt x="6342" y="2195"/>
                    <a:pt x="6428" y="2143"/>
                  </a:cubicBezTo>
                  <a:cubicBezTo>
                    <a:pt x="6513" y="2087"/>
                    <a:pt x="6610" y="2030"/>
                    <a:pt x="6701" y="1985"/>
                  </a:cubicBezTo>
                  <a:cubicBezTo>
                    <a:pt x="6916" y="1870"/>
                    <a:pt x="7098" y="1802"/>
                    <a:pt x="7268" y="1763"/>
                  </a:cubicBezTo>
                  <a:cubicBezTo>
                    <a:pt x="7336" y="1746"/>
                    <a:pt x="7405" y="1739"/>
                    <a:pt x="7467" y="1739"/>
                  </a:cubicBezTo>
                  <a:lnTo>
                    <a:pt x="7491" y="1739"/>
                  </a:lnTo>
                  <a:cubicBezTo>
                    <a:pt x="7530" y="1739"/>
                    <a:pt x="7559" y="1746"/>
                    <a:pt x="7587" y="1757"/>
                  </a:cubicBezTo>
                  <a:cubicBezTo>
                    <a:pt x="7604" y="1763"/>
                    <a:pt x="7621" y="1768"/>
                    <a:pt x="7638" y="1780"/>
                  </a:cubicBezTo>
                  <a:cubicBezTo>
                    <a:pt x="7650" y="1791"/>
                    <a:pt x="7661" y="1797"/>
                    <a:pt x="7672" y="1808"/>
                  </a:cubicBezTo>
                  <a:cubicBezTo>
                    <a:pt x="7684" y="1825"/>
                    <a:pt x="7690" y="1836"/>
                    <a:pt x="7695" y="1849"/>
                  </a:cubicBezTo>
                  <a:cubicBezTo>
                    <a:pt x="7706" y="1865"/>
                    <a:pt x="7711" y="1876"/>
                    <a:pt x="7711" y="1894"/>
                  </a:cubicBezTo>
                  <a:cubicBezTo>
                    <a:pt x="7718" y="1904"/>
                    <a:pt x="7718" y="1922"/>
                    <a:pt x="7718" y="1933"/>
                  </a:cubicBezTo>
                  <a:cubicBezTo>
                    <a:pt x="7718" y="1951"/>
                    <a:pt x="7711" y="1967"/>
                    <a:pt x="7706" y="1978"/>
                  </a:cubicBezTo>
                  <a:cubicBezTo>
                    <a:pt x="7701" y="1996"/>
                    <a:pt x="7690" y="2019"/>
                    <a:pt x="7677" y="2035"/>
                  </a:cubicBezTo>
                  <a:cubicBezTo>
                    <a:pt x="7656" y="2069"/>
                    <a:pt x="7627" y="2098"/>
                    <a:pt x="7593" y="2138"/>
                  </a:cubicBezTo>
                  <a:cubicBezTo>
                    <a:pt x="7480" y="2234"/>
                    <a:pt x="7349" y="2308"/>
                    <a:pt x="7218" y="2371"/>
                  </a:cubicBezTo>
                  <a:lnTo>
                    <a:pt x="7212" y="2376"/>
                  </a:lnTo>
                  <a:cubicBezTo>
                    <a:pt x="7144" y="2410"/>
                    <a:pt x="7076" y="2444"/>
                    <a:pt x="7013" y="2473"/>
                  </a:cubicBezTo>
                  <a:lnTo>
                    <a:pt x="6995" y="2484"/>
                  </a:lnTo>
                  <a:lnTo>
                    <a:pt x="6934" y="2513"/>
                  </a:lnTo>
                  <a:lnTo>
                    <a:pt x="6900" y="2530"/>
                  </a:lnTo>
                  <a:cubicBezTo>
                    <a:pt x="6832" y="2558"/>
                    <a:pt x="6764" y="2592"/>
                    <a:pt x="6706" y="2633"/>
                  </a:cubicBezTo>
                  <a:cubicBezTo>
                    <a:pt x="6678" y="2654"/>
                    <a:pt x="6661" y="2689"/>
                    <a:pt x="6667" y="2723"/>
                  </a:cubicBezTo>
                  <a:cubicBezTo>
                    <a:pt x="6667" y="2757"/>
                    <a:pt x="6701" y="2803"/>
                    <a:pt x="6740" y="2809"/>
                  </a:cubicBezTo>
                  <a:cubicBezTo>
                    <a:pt x="6764" y="2809"/>
                    <a:pt x="6791" y="2814"/>
                    <a:pt x="6814" y="2814"/>
                  </a:cubicBezTo>
                  <a:cubicBezTo>
                    <a:pt x="6832" y="2814"/>
                    <a:pt x="6843" y="2819"/>
                    <a:pt x="6854" y="2819"/>
                  </a:cubicBezTo>
                  <a:cubicBezTo>
                    <a:pt x="6871" y="2819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0"/>
                    <a:pt x="7058" y="2837"/>
                    <a:pt x="7110" y="2843"/>
                  </a:cubicBezTo>
                  <a:cubicBezTo>
                    <a:pt x="7257" y="2859"/>
                    <a:pt x="7411" y="2882"/>
                    <a:pt x="7559" y="2927"/>
                  </a:cubicBezTo>
                  <a:cubicBezTo>
                    <a:pt x="7621" y="2950"/>
                    <a:pt x="7677" y="2979"/>
                    <a:pt x="7729" y="3008"/>
                  </a:cubicBezTo>
                  <a:cubicBezTo>
                    <a:pt x="7746" y="3019"/>
                    <a:pt x="7769" y="3035"/>
                    <a:pt x="7786" y="3053"/>
                  </a:cubicBezTo>
                  <a:cubicBezTo>
                    <a:pt x="7797" y="3069"/>
                    <a:pt x="7808" y="3081"/>
                    <a:pt x="7814" y="3098"/>
                  </a:cubicBezTo>
                  <a:cubicBezTo>
                    <a:pt x="7821" y="3110"/>
                    <a:pt x="7826" y="3121"/>
                    <a:pt x="7831" y="3132"/>
                  </a:cubicBezTo>
                  <a:lnTo>
                    <a:pt x="7831" y="3184"/>
                  </a:lnTo>
                  <a:cubicBezTo>
                    <a:pt x="7831" y="3205"/>
                    <a:pt x="7826" y="3229"/>
                    <a:pt x="7821" y="3246"/>
                  </a:cubicBezTo>
                  <a:cubicBezTo>
                    <a:pt x="7814" y="3263"/>
                    <a:pt x="7803" y="3280"/>
                    <a:pt x="7797" y="3297"/>
                  </a:cubicBezTo>
                  <a:cubicBezTo>
                    <a:pt x="7780" y="3320"/>
                    <a:pt x="7763" y="3336"/>
                    <a:pt x="7746" y="3354"/>
                  </a:cubicBezTo>
                  <a:cubicBezTo>
                    <a:pt x="7718" y="3376"/>
                    <a:pt x="7684" y="3399"/>
                    <a:pt x="7643" y="3422"/>
                  </a:cubicBezTo>
                  <a:cubicBezTo>
                    <a:pt x="7564" y="3462"/>
                    <a:pt x="7473" y="3496"/>
                    <a:pt x="7365" y="3519"/>
                  </a:cubicBezTo>
                  <a:cubicBezTo>
                    <a:pt x="7218" y="3546"/>
                    <a:pt x="7058" y="3564"/>
                    <a:pt x="6893" y="3564"/>
                  </a:cubicBezTo>
                  <a:cubicBezTo>
                    <a:pt x="6854" y="3564"/>
                    <a:pt x="6809" y="3559"/>
                    <a:pt x="6769" y="3559"/>
                  </a:cubicBezTo>
                  <a:cubicBezTo>
                    <a:pt x="6655" y="3553"/>
                    <a:pt x="6570" y="3541"/>
                    <a:pt x="6496" y="3519"/>
                  </a:cubicBezTo>
                  <a:lnTo>
                    <a:pt x="6468" y="3519"/>
                  </a:lnTo>
                  <a:cubicBezTo>
                    <a:pt x="6416" y="3519"/>
                    <a:pt x="6371" y="3546"/>
                    <a:pt x="6348" y="3593"/>
                  </a:cubicBezTo>
                  <a:cubicBezTo>
                    <a:pt x="6331" y="3627"/>
                    <a:pt x="6331" y="3666"/>
                    <a:pt x="6342" y="3700"/>
                  </a:cubicBezTo>
                  <a:cubicBezTo>
                    <a:pt x="6354" y="3729"/>
                    <a:pt x="6376" y="3763"/>
                    <a:pt x="6410" y="3774"/>
                  </a:cubicBezTo>
                  <a:lnTo>
                    <a:pt x="6457" y="3792"/>
                  </a:lnTo>
                  <a:lnTo>
                    <a:pt x="6496" y="3808"/>
                  </a:lnTo>
                  <a:cubicBezTo>
                    <a:pt x="6518" y="3814"/>
                    <a:pt x="6536" y="3826"/>
                    <a:pt x="6559" y="3842"/>
                  </a:cubicBezTo>
                  <a:cubicBezTo>
                    <a:pt x="6599" y="3865"/>
                    <a:pt x="6633" y="3894"/>
                    <a:pt x="6667" y="3928"/>
                  </a:cubicBezTo>
                  <a:cubicBezTo>
                    <a:pt x="6689" y="3955"/>
                    <a:pt x="6712" y="3990"/>
                    <a:pt x="6730" y="4024"/>
                  </a:cubicBezTo>
                  <a:cubicBezTo>
                    <a:pt x="6740" y="4047"/>
                    <a:pt x="6751" y="4076"/>
                    <a:pt x="6764" y="4104"/>
                  </a:cubicBezTo>
                  <a:cubicBezTo>
                    <a:pt x="6764" y="4126"/>
                    <a:pt x="6769" y="4144"/>
                    <a:pt x="6769" y="4167"/>
                  </a:cubicBezTo>
                  <a:cubicBezTo>
                    <a:pt x="6764" y="4183"/>
                    <a:pt x="6764" y="4201"/>
                    <a:pt x="6757" y="4217"/>
                  </a:cubicBezTo>
                  <a:cubicBezTo>
                    <a:pt x="6746" y="4241"/>
                    <a:pt x="6740" y="4257"/>
                    <a:pt x="6730" y="4275"/>
                  </a:cubicBezTo>
                  <a:cubicBezTo>
                    <a:pt x="6712" y="4291"/>
                    <a:pt x="6701" y="4314"/>
                    <a:pt x="6678" y="4331"/>
                  </a:cubicBezTo>
                  <a:cubicBezTo>
                    <a:pt x="6649" y="4354"/>
                    <a:pt x="6615" y="4377"/>
                    <a:pt x="6581" y="4399"/>
                  </a:cubicBezTo>
                  <a:cubicBezTo>
                    <a:pt x="6536" y="4422"/>
                    <a:pt x="6484" y="4440"/>
                    <a:pt x="6428" y="4456"/>
                  </a:cubicBezTo>
                  <a:cubicBezTo>
                    <a:pt x="6365" y="4467"/>
                    <a:pt x="6303" y="4474"/>
                    <a:pt x="6234" y="4474"/>
                  </a:cubicBezTo>
                  <a:lnTo>
                    <a:pt x="6195" y="4474"/>
                  </a:lnTo>
                  <a:cubicBezTo>
                    <a:pt x="6059" y="4461"/>
                    <a:pt x="5917" y="4433"/>
                    <a:pt x="5746" y="4377"/>
                  </a:cubicBezTo>
                  <a:cubicBezTo>
                    <a:pt x="5615" y="4331"/>
                    <a:pt x="5484" y="4275"/>
                    <a:pt x="5377" y="4228"/>
                  </a:cubicBezTo>
                  <a:cubicBezTo>
                    <a:pt x="5359" y="4223"/>
                    <a:pt x="5348" y="4217"/>
                    <a:pt x="5332" y="4217"/>
                  </a:cubicBezTo>
                  <a:cubicBezTo>
                    <a:pt x="5314" y="4217"/>
                    <a:pt x="5298" y="4223"/>
                    <a:pt x="5280" y="4235"/>
                  </a:cubicBezTo>
                  <a:cubicBezTo>
                    <a:pt x="5251" y="4257"/>
                    <a:pt x="5229" y="4309"/>
                    <a:pt x="5246" y="4343"/>
                  </a:cubicBezTo>
                  <a:cubicBezTo>
                    <a:pt x="5280" y="4411"/>
                    <a:pt x="5303" y="4467"/>
                    <a:pt x="5314" y="4530"/>
                  </a:cubicBezTo>
                  <a:cubicBezTo>
                    <a:pt x="5319" y="4558"/>
                    <a:pt x="5325" y="4592"/>
                    <a:pt x="5325" y="4621"/>
                  </a:cubicBezTo>
                  <a:cubicBezTo>
                    <a:pt x="5325" y="4644"/>
                    <a:pt x="5319" y="4661"/>
                    <a:pt x="5314" y="4684"/>
                  </a:cubicBezTo>
                  <a:cubicBezTo>
                    <a:pt x="5308" y="4695"/>
                    <a:pt x="5303" y="4706"/>
                    <a:pt x="5298" y="4718"/>
                  </a:cubicBezTo>
                  <a:cubicBezTo>
                    <a:pt x="5291" y="4729"/>
                    <a:pt x="5280" y="4740"/>
                    <a:pt x="5274" y="4746"/>
                  </a:cubicBezTo>
                  <a:cubicBezTo>
                    <a:pt x="5257" y="4757"/>
                    <a:pt x="5246" y="4763"/>
                    <a:pt x="5235" y="4774"/>
                  </a:cubicBezTo>
                  <a:cubicBezTo>
                    <a:pt x="5212" y="4786"/>
                    <a:pt x="5188" y="4791"/>
                    <a:pt x="5161" y="4797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2"/>
                    <a:pt x="4792" y="4781"/>
                    <a:pt x="4695" y="4746"/>
                  </a:cubicBezTo>
                  <a:cubicBezTo>
                    <a:pt x="4582" y="4712"/>
                    <a:pt x="4473" y="4661"/>
                    <a:pt x="4377" y="4598"/>
                  </a:cubicBezTo>
                  <a:cubicBezTo>
                    <a:pt x="4309" y="4547"/>
                    <a:pt x="4252" y="4501"/>
                    <a:pt x="4200" y="4451"/>
                  </a:cubicBezTo>
                  <a:cubicBezTo>
                    <a:pt x="4160" y="4406"/>
                    <a:pt x="4132" y="4359"/>
                    <a:pt x="4104" y="4309"/>
                  </a:cubicBezTo>
                  <a:cubicBezTo>
                    <a:pt x="4092" y="4291"/>
                    <a:pt x="4076" y="4275"/>
                    <a:pt x="4052" y="4262"/>
                  </a:cubicBezTo>
                  <a:cubicBezTo>
                    <a:pt x="4036" y="4257"/>
                    <a:pt x="4013" y="4251"/>
                    <a:pt x="3995" y="4251"/>
                  </a:cubicBezTo>
                  <a:cubicBezTo>
                    <a:pt x="3979" y="4251"/>
                    <a:pt x="3961" y="4257"/>
                    <a:pt x="3950" y="4257"/>
                  </a:cubicBezTo>
                  <a:cubicBezTo>
                    <a:pt x="3877" y="4286"/>
                    <a:pt x="3842" y="4365"/>
                    <a:pt x="3866" y="4433"/>
                  </a:cubicBezTo>
                  <a:cubicBezTo>
                    <a:pt x="3934" y="4616"/>
                    <a:pt x="4081" y="4740"/>
                    <a:pt x="4189" y="4815"/>
                  </a:cubicBezTo>
                  <a:cubicBezTo>
                    <a:pt x="4241" y="4849"/>
                    <a:pt x="4286" y="4876"/>
                    <a:pt x="4336" y="4905"/>
                  </a:cubicBezTo>
                  <a:lnTo>
                    <a:pt x="4343" y="4905"/>
                  </a:lnTo>
                  <a:cubicBezTo>
                    <a:pt x="4377" y="4962"/>
                    <a:pt x="4411" y="5012"/>
                    <a:pt x="4445" y="5064"/>
                  </a:cubicBezTo>
                  <a:cubicBezTo>
                    <a:pt x="4513" y="5177"/>
                    <a:pt x="4582" y="5292"/>
                    <a:pt x="4643" y="5405"/>
                  </a:cubicBezTo>
                  <a:cubicBezTo>
                    <a:pt x="4666" y="5450"/>
                    <a:pt x="4689" y="5502"/>
                    <a:pt x="4711" y="5552"/>
                  </a:cubicBezTo>
                  <a:lnTo>
                    <a:pt x="4621" y="5599"/>
                  </a:lnTo>
                  <a:lnTo>
                    <a:pt x="4553" y="5633"/>
                  </a:lnTo>
                  <a:cubicBezTo>
                    <a:pt x="4377" y="5728"/>
                    <a:pt x="4223" y="5786"/>
                    <a:pt x="4076" y="5820"/>
                  </a:cubicBezTo>
                  <a:cubicBezTo>
                    <a:pt x="3973" y="5843"/>
                    <a:pt x="3877" y="5848"/>
                    <a:pt x="3774" y="5848"/>
                  </a:cubicBezTo>
                  <a:lnTo>
                    <a:pt x="3763" y="5848"/>
                  </a:lnTo>
                  <a:lnTo>
                    <a:pt x="3751" y="5809"/>
                  </a:lnTo>
                  <a:lnTo>
                    <a:pt x="3746" y="5780"/>
                  </a:lnTo>
                  <a:cubicBezTo>
                    <a:pt x="3706" y="5633"/>
                    <a:pt x="3654" y="5490"/>
                    <a:pt x="3609" y="5353"/>
                  </a:cubicBezTo>
                  <a:cubicBezTo>
                    <a:pt x="3559" y="5224"/>
                    <a:pt x="3507" y="5093"/>
                    <a:pt x="3444" y="4967"/>
                  </a:cubicBezTo>
                  <a:lnTo>
                    <a:pt x="3444" y="4962"/>
                  </a:lnTo>
                  <a:cubicBezTo>
                    <a:pt x="3444" y="4962"/>
                    <a:pt x="3444" y="4956"/>
                    <a:pt x="3439" y="4956"/>
                  </a:cubicBezTo>
                  <a:lnTo>
                    <a:pt x="3439" y="4944"/>
                  </a:lnTo>
                  <a:cubicBezTo>
                    <a:pt x="3416" y="4820"/>
                    <a:pt x="3388" y="4695"/>
                    <a:pt x="3347" y="4576"/>
                  </a:cubicBezTo>
                  <a:cubicBezTo>
                    <a:pt x="3337" y="4535"/>
                    <a:pt x="3297" y="4513"/>
                    <a:pt x="3257" y="4513"/>
                  </a:cubicBezTo>
                  <a:cubicBezTo>
                    <a:pt x="3245" y="4513"/>
                    <a:pt x="3234" y="4513"/>
                    <a:pt x="3223" y="4519"/>
                  </a:cubicBezTo>
                  <a:cubicBezTo>
                    <a:pt x="3200" y="4524"/>
                    <a:pt x="3184" y="4542"/>
                    <a:pt x="3171" y="4564"/>
                  </a:cubicBezTo>
                  <a:cubicBezTo>
                    <a:pt x="3161" y="4587"/>
                    <a:pt x="3161" y="4610"/>
                    <a:pt x="3166" y="4637"/>
                  </a:cubicBezTo>
                  <a:cubicBezTo>
                    <a:pt x="3177" y="4671"/>
                    <a:pt x="3184" y="4700"/>
                    <a:pt x="3189" y="4746"/>
                  </a:cubicBezTo>
                  <a:lnTo>
                    <a:pt x="3195" y="4757"/>
                  </a:lnTo>
                  <a:cubicBezTo>
                    <a:pt x="3245" y="5007"/>
                    <a:pt x="3268" y="5212"/>
                    <a:pt x="3257" y="5411"/>
                  </a:cubicBezTo>
                  <a:cubicBezTo>
                    <a:pt x="3252" y="5518"/>
                    <a:pt x="3234" y="5610"/>
                    <a:pt x="3211" y="5694"/>
                  </a:cubicBezTo>
                  <a:cubicBezTo>
                    <a:pt x="3195" y="5741"/>
                    <a:pt x="3171" y="5786"/>
                    <a:pt x="3150" y="5825"/>
                  </a:cubicBezTo>
                  <a:cubicBezTo>
                    <a:pt x="3126" y="5854"/>
                    <a:pt x="3103" y="5882"/>
                    <a:pt x="3075" y="5911"/>
                  </a:cubicBezTo>
                  <a:cubicBezTo>
                    <a:pt x="3058" y="5927"/>
                    <a:pt x="3035" y="5940"/>
                    <a:pt x="3013" y="5956"/>
                  </a:cubicBezTo>
                  <a:cubicBezTo>
                    <a:pt x="3001" y="5956"/>
                    <a:pt x="2990" y="5962"/>
                    <a:pt x="2979" y="5967"/>
                  </a:cubicBezTo>
                  <a:lnTo>
                    <a:pt x="2951" y="5967"/>
                  </a:lnTo>
                  <a:cubicBezTo>
                    <a:pt x="2945" y="5967"/>
                    <a:pt x="2933" y="5967"/>
                    <a:pt x="2922" y="5962"/>
                  </a:cubicBezTo>
                  <a:cubicBezTo>
                    <a:pt x="2911" y="5956"/>
                    <a:pt x="2899" y="5951"/>
                    <a:pt x="2888" y="5945"/>
                  </a:cubicBezTo>
                  <a:cubicBezTo>
                    <a:pt x="2870" y="5933"/>
                    <a:pt x="2859" y="5922"/>
                    <a:pt x="2843" y="5906"/>
                  </a:cubicBezTo>
                  <a:cubicBezTo>
                    <a:pt x="2820" y="5877"/>
                    <a:pt x="2796" y="5843"/>
                    <a:pt x="2775" y="5809"/>
                  </a:cubicBezTo>
                  <a:cubicBezTo>
                    <a:pt x="2757" y="5775"/>
                    <a:pt x="2746" y="5741"/>
                    <a:pt x="2734" y="5707"/>
                  </a:cubicBezTo>
                  <a:cubicBezTo>
                    <a:pt x="2717" y="5655"/>
                    <a:pt x="2666" y="5621"/>
                    <a:pt x="2604" y="5621"/>
                  </a:cubicBezTo>
                  <a:cubicBezTo>
                    <a:pt x="2552" y="5626"/>
                    <a:pt x="2507" y="5667"/>
                    <a:pt x="2490" y="5723"/>
                  </a:cubicBezTo>
                  <a:cubicBezTo>
                    <a:pt x="2456" y="5865"/>
                    <a:pt x="2427" y="5990"/>
                    <a:pt x="2393" y="6098"/>
                  </a:cubicBezTo>
                  <a:cubicBezTo>
                    <a:pt x="2342" y="6252"/>
                    <a:pt x="2285" y="6371"/>
                    <a:pt x="2222" y="6468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5" y="6593"/>
                    <a:pt x="2098" y="6609"/>
                    <a:pt x="2075" y="6622"/>
                  </a:cubicBezTo>
                  <a:cubicBezTo>
                    <a:pt x="2064" y="6627"/>
                    <a:pt x="2046" y="6633"/>
                    <a:pt x="2030" y="6638"/>
                  </a:cubicBezTo>
                  <a:lnTo>
                    <a:pt x="1990" y="6638"/>
                  </a:lnTo>
                  <a:cubicBezTo>
                    <a:pt x="1973" y="6638"/>
                    <a:pt x="1962" y="6638"/>
                    <a:pt x="1944" y="6633"/>
                  </a:cubicBezTo>
                  <a:cubicBezTo>
                    <a:pt x="1939" y="6627"/>
                    <a:pt x="1928" y="6622"/>
                    <a:pt x="1915" y="6622"/>
                  </a:cubicBezTo>
                  <a:cubicBezTo>
                    <a:pt x="1905" y="6609"/>
                    <a:pt x="1899" y="6604"/>
                    <a:pt x="1888" y="6593"/>
                  </a:cubicBezTo>
                  <a:cubicBezTo>
                    <a:pt x="1876" y="6581"/>
                    <a:pt x="1870" y="6564"/>
                    <a:pt x="1860" y="6547"/>
                  </a:cubicBezTo>
                  <a:cubicBezTo>
                    <a:pt x="1842" y="6513"/>
                    <a:pt x="1831" y="6473"/>
                    <a:pt x="1820" y="6428"/>
                  </a:cubicBezTo>
                  <a:cubicBezTo>
                    <a:pt x="1802" y="6365"/>
                    <a:pt x="1797" y="6303"/>
                    <a:pt x="1791" y="6234"/>
                  </a:cubicBezTo>
                  <a:lnTo>
                    <a:pt x="1786" y="6189"/>
                  </a:lnTo>
                  <a:lnTo>
                    <a:pt x="1779" y="6138"/>
                  </a:lnTo>
                  <a:cubicBezTo>
                    <a:pt x="1774" y="6116"/>
                    <a:pt x="1774" y="6098"/>
                    <a:pt x="1768" y="6076"/>
                  </a:cubicBezTo>
                  <a:cubicBezTo>
                    <a:pt x="1768" y="6042"/>
                    <a:pt x="1763" y="6008"/>
                    <a:pt x="1757" y="5979"/>
                  </a:cubicBezTo>
                  <a:cubicBezTo>
                    <a:pt x="1752" y="5940"/>
                    <a:pt x="1734" y="5911"/>
                    <a:pt x="1705" y="5899"/>
                  </a:cubicBezTo>
                  <a:cubicBezTo>
                    <a:pt x="1695" y="5893"/>
                    <a:pt x="1677" y="5888"/>
                    <a:pt x="1666" y="5888"/>
                  </a:cubicBezTo>
                  <a:cubicBezTo>
                    <a:pt x="1637" y="5888"/>
                    <a:pt x="1609" y="5899"/>
                    <a:pt x="1592" y="5922"/>
                  </a:cubicBezTo>
                  <a:cubicBezTo>
                    <a:pt x="1540" y="5990"/>
                    <a:pt x="1490" y="6058"/>
                    <a:pt x="1438" y="6132"/>
                  </a:cubicBezTo>
                  <a:cubicBezTo>
                    <a:pt x="1411" y="6172"/>
                    <a:pt x="1382" y="6213"/>
                    <a:pt x="1354" y="6258"/>
                  </a:cubicBezTo>
                  <a:cubicBezTo>
                    <a:pt x="1268" y="6365"/>
                    <a:pt x="1144" y="6530"/>
                    <a:pt x="989" y="6672"/>
                  </a:cubicBezTo>
                  <a:cubicBezTo>
                    <a:pt x="921" y="6735"/>
                    <a:pt x="859" y="6780"/>
                    <a:pt x="797" y="6814"/>
                  </a:cubicBezTo>
                  <a:cubicBezTo>
                    <a:pt x="769" y="6832"/>
                    <a:pt x="734" y="6843"/>
                    <a:pt x="700" y="6848"/>
                  </a:cubicBezTo>
                  <a:cubicBezTo>
                    <a:pt x="683" y="6853"/>
                    <a:pt x="661" y="6853"/>
                    <a:pt x="632" y="6853"/>
                  </a:cubicBezTo>
                  <a:cubicBezTo>
                    <a:pt x="614" y="6853"/>
                    <a:pt x="598" y="6848"/>
                    <a:pt x="580" y="6843"/>
                  </a:cubicBezTo>
                  <a:cubicBezTo>
                    <a:pt x="564" y="6837"/>
                    <a:pt x="546" y="6826"/>
                    <a:pt x="530" y="6819"/>
                  </a:cubicBezTo>
                  <a:cubicBezTo>
                    <a:pt x="507" y="6803"/>
                    <a:pt x="490" y="6792"/>
                    <a:pt x="473" y="6774"/>
                  </a:cubicBezTo>
                  <a:cubicBezTo>
                    <a:pt x="462" y="6758"/>
                    <a:pt x="449" y="6746"/>
                    <a:pt x="444" y="6729"/>
                  </a:cubicBezTo>
                  <a:cubicBezTo>
                    <a:pt x="433" y="6712"/>
                    <a:pt x="428" y="6695"/>
                    <a:pt x="422" y="6678"/>
                  </a:cubicBezTo>
                  <a:cubicBezTo>
                    <a:pt x="422" y="6649"/>
                    <a:pt x="415" y="6622"/>
                    <a:pt x="415" y="6593"/>
                  </a:cubicBezTo>
                  <a:cubicBezTo>
                    <a:pt x="422" y="6547"/>
                    <a:pt x="433" y="6502"/>
                    <a:pt x="449" y="6451"/>
                  </a:cubicBezTo>
                  <a:cubicBezTo>
                    <a:pt x="484" y="6349"/>
                    <a:pt x="535" y="6247"/>
                    <a:pt x="614" y="6121"/>
                  </a:cubicBezTo>
                  <a:cubicBezTo>
                    <a:pt x="627" y="6103"/>
                    <a:pt x="643" y="6082"/>
                    <a:pt x="661" y="6058"/>
                  </a:cubicBezTo>
                  <a:lnTo>
                    <a:pt x="666" y="6047"/>
                  </a:lnTo>
                  <a:cubicBezTo>
                    <a:pt x="683" y="6030"/>
                    <a:pt x="700" y="6008"/>
                    <a:pt x="711" y="5990"/>
                  </a:cubicBezTo>
                  <a:lnTo>
                    <a:pt x="740" y="5962"/>
                  </a:lnTo>
                  <a:cubicBezTo>
                    <a:pt x="774" y="5917"/>
                    <a:pt x="814" y="5872"/>
                    <a:pt x="848" y="5825"/>
                  </a:cubicBezTo>
                  <a:cubicBezTo>
                    <a:pt x="871" y="5797"/>
                    <a:pt x="876" y="5762"/>
                    <a:pt x="865" y="5735"/>
                  </a:cubicBezTo>
                  <a:cubicBezTo>
                    <a:pt x="853" y="5701"/>
                    <a:pt x="819" y="5678"/>
                    <a:pt x="774" y="5678"/>
                  </a:cubicBezTo>
                  <a:cubicBezTo>
                    <a:pt x="729" y="5683"/>
                    <a:pt x="688" y="5683"/>
                    <a:pt x="643" y="5689"/>
                  </a:cubicBezTo>
                  <a:cubicBezTo>
                    <a:pt x="575" y="5694"/>
                    <a:pt x="496" y="5707"/>
                    <a:pt x="422" y="5707"/>
                  </a:cubicBezTo>
                  <a:lnTo>
                    <a:pt x="394" y="5707"/>
                  </a:lnTo>
                  <a:cubicBezTo>
                    <a:pt x="347" y="5701"/>
                    <a:pt x="308" y="5694"/>
                    <a:pt x="274" y="5683"/>
                  </a:cubicBezTo>
                  <a:cubicBezTo>
                    <a:pt x="268" y="5683"/>
                    <a:pt x="257" y="5678"/>
                    <a:pt x="252" y="5672"/>
                  </a:cubicBezTo>
                  <a:lnTo>
                    <a:pt x="239" y="5660"/>
                  </a:lnTo>
                  <a:lnTo>
                    <a:pt x="234" y="5649"/>
                  </a:lnTo>
                  <a:lnTo>
                    <a:pt x="234" y="5621"/>
                  </a:lnTo>
                  <a:cubicBezTo>
                    <a:pt x="234" y="5592"/>
                    <a:pt x="245" y="5565"/>
                    <a:pt x="252" y="5531"/>
                  </a:cubicBezTo>
                  <a:cubicBezTo>
                    <a:pt x="268" y="5484"/>
                    <a:pt x="291" y="5445"/>
                    <a:pt x="313" y="5411"/>
                  </a:cubicBezTo>
                  <a:cubicBezTo>
                    <a:pt x="347" y="5360"/>
                    <a:pt x="388" y="5314"/>
                    <a:pt x="439" y="5263"/>
                  </a:cubicBezTo>
                  <a:cubicBezTo>
                    <a:pt x="512" y="5201"/>
                    <a:pt x="604" y="5138"/>
                    <a:pt x="695" y="5087"/>
                  </a:cubicBezTo>
                  <a:cubicBezTo>
                    <a:pt x="740" y="5070"/>
                    <a:pt x="779" y="5053"/>
                    <a:pt x="824" y="5036"/>
                  </a:cubicBezTo>
                  <a:cubicBezTo>
                    <a:pt x="876" y="5012"/>
                    <a:pt x="921" y="4996"/>
                    <a:pt x="968" y="4985"/>
                  </a:cubicBezTo>
                  <a:cubicBezTo>
                    <a:pt x="995" y="4978"/>
                    <a:pt x="1024" y="4978"/>
                    <a:pt x="1058" y="4973"/>
                  </a:cubicBezTo>
                  <a:cubicBezTo>
                    <a:pt x="1104" y="4973"/>
                    <a:pt x="1149" y="4933"/>
                    <a:pt x="1155" y="4883"/>
                  </a:cubicBezTo>
                  <a:cubicBezTo>
                    <a:pt x="1165" y="4826"/>
                    <a:pt x="1126" y="4763"/>
                    <a:pt x="1070" y="4752"/>
                  </a:cubicBezTo>
                  <a:cubicBezTo>
                    <a:pt x="1029" y="4746"/>
                    <a:pt x="989" y="4734"/>
                    <a:pt x="955" y="4723"/>
                  </a:cubicBezTo>
                  <a:cubicBezTo>
                    <a:pt x="905" y="4706"/>
                    <a:pt x="865" y="4689"/>
                    <a:pt x="824" y="4661"/>
                  </a:cubicBezTo>
                  <a:cubicBezTo>
                    <a:pt x="808" y="4655"/>
                    <a:pt x="797" y="4644"/>
                    <a:pt x="785" y="4626"/>
                  </a:cubicBezTo>
                  <a:cubicBezTo>
                    <a:pt x="774" y="4621"/>
                    <a:pt x="769" y="4610"/>
                    <a:pt x="763" y="4603"/>
                  </a:cubicBezTo>
                  <a:cubicBezTo>
                    <a:pt x="763" y="4598"/>
                    <a:pt x="756" y="4587"/>
                    <a:pt x="756" y="4581"/>
                  </a:cubicBezTo>
                  <a:lnTo>
                    <a:pt x="756" y="4564"/>
                  </a:lnTo>
                  <a:cubicBezTo>
                    <a:pt x="756" y="4558"/>
                    <a:pt x="756" y="4547"/>
                    <a:pt x="763" y="4535"/>
                  </a:cubicBezTo>
                  <a:cubicBezTo>
                    <a:pt x="769" y="4524"/>
                    <a:pt x="774" y="4508"/>
                    <a:pt x="785" y="4490"/>
                  </a:cubicBezTo>
                  <a:cubicBezTo>
                    <a:pt x="803" y="4467"/>
                    <a:pt x="824" y="4440"/>
                    <a:pt x="848" y="4416"/>
                  </a:cubicBezTo>
                  <a:cubicBezTo>
                    <a:pt x="876" y="4393"/>
                    <a:pt x="905" y="4377"/>
                    <a:pt x="939" y="4359"/>
                  </a:cubicBezTo>
                  <a:cubicBezTo>
                    <a:pt x="984" y="4337"/>
                    <a:pt x="1036" y="4320"/>
                    <a:pt x="1092" y="4309"/>
                  </a:cubicBezTo>
                  <a:cubicBezTo>
                    <a:pt x="1165" y="4291"/>
                    <a:pt x="1251" y="4286"/>
                    <a:pt x="1343" y="4286"/>
                  </a:cubicBezTo>
                  <a:lnTo>
                    <a:pt x="1427" y="4286"/>
                  </a:lnTo>
                  <a:cubicBezTo>
                    <a:pt x="1575" y="4296"/>
                    <a:pt x="1734" y="4320"/>
                    <a:pt x="1888" y="4354"/>
                  </a:cubicBezTo>
                  <a:cubicBezTo>
                    <a:pt x="1894" y="4359"/>
                    <a:pt x="1899" y="4359"/>
                    <a:pt x="1905" y="4359"/>
                  </a:cubicBezTo>
                  <a:cubicBezTo>
                    <a:pt x="1933" y="4359"/>
                    <a:pt x="1967" y="4337"/>
                    <a:pt x="1978" y="4309"/>
                  </a:cubicBezTo>
                  <a:cubicBezTo>
                    <a:pt x="1996" y="4280"/>
                    <a:pt x="1990" y="4235"/>
                    <a:pt x="1956" y="4212"/>
                  </a:cubicBezTo>
                  <a:cubicBezTo>
                    <a:pt x="1870" y="4144"/>
                    <a:pt x="1808" y="4092"/>
                    <a:pt x="1752" y="4036"/>
                  </a:cubicBezTo>
                  <a:cubicBezTo>
                    <a:pt x="1723" y="4002"/>
                    <a:pt x="1700" y="3968"/>
                    <a:pt x="1684" y="3939"/>
                  </a:cubicBezTo>
                  <a:cubicBezTo>
                    <a:pt x="1677" y="3928"/>
                    <a:pt x="1671" y="3910"/>
                    <a:pt x="1666" y="3894"/>
                  </a:cubicBezTo>
                  <a:lnTo>
                    <a:pt x="1666" y="3871"/>
                  </a:lnTo>
                  <a:lnTo>
                    <a:pt x="1666" y="3860"/>
                  </a:lnTo>
                  <a:lnTo>
                    <a:pt x="1671" y="3853"/>
                  </a:lnTo>
                  <a:lnTo>
                    <a:pt x="1677" y="3837"/>
                  </a:lnTo>
                  <a:cubicBezTo>
                    <a:pt x="1684" y="3831"/>
                    <a:pt x="1684" y="3826"/>
                    <a:pt x="1689" y="3819"/>
                  </a:cubicBezTo>
                  <a:cubicBezTo>
                    <a:pt x="1705" y="3814"/>
                    <a:pt x="1718" y="3803"/>
                    <a:pt x="1734" y="3792"/>
                  </a:cubicBezTo>
                  <a:cubicBezTo>
                    <a:pt x="1763" y="3780"/>
                    <a:pt x="1797" y="3769"/>
                    <a:pt x="1836" y="3758"/>
                  </a:cubicBezTo>
                  <a:cubicBezTo>
                    <a:pt x="1905" y="3745"/>
                    <a:pt x="1973" y="3740"/>
                    <a:pt x="2046" y="3740"/>
                  </a:cubicBezTo>
                  <a:lnTo>
                    <a:pt x="2127" y="3740"/>
                  </a:lnTo>
                  <a:cubicBezTo>
                    <a:pt x="2256" y="3751"/>
                    <a:pt x="2387" y="3774"/>
                    <a:pt x="2513" y="3814"/>
                  </a:cubicBezTo>
                  <a:cubicBezTo>
                    <a:pt x="2610" y="3848"/>
                    <a:pt x="2689" y="3887"/>
                    <a:pt x="2762" y="3934"/>
                  </a:cubicBezTo>
                  <a:cubicBezTo>
                    <a:pt x="2796" y="3955"/>
                    <a:pt x="2825" y="3984"/>
                    <a:pt x="2854" y="4007"/>
                  </a:cubicBezTo>
                  <a:cubicBezTo>
                    <a:pt x="2865" y="4018"/>
                    <a:pt x="2882" y="4024"/>
                    <a:pt x="2899" y="4024"/>
                  </a:cubicBezTo>
                  <a:cubicBezTo>
                    <a:pt x="2922" y="4024"/>
                    <a:pt x="2945" y="4018"/>
                    <a:pt x="2956" y="4002"/>
                  </a:cubicBezTo>
                  <a:cubicBezTo>
                    <a:pt x="2985" y="3973"/>
                    <a:pt x="2979" y="3928"/>
                    <a:pt x="2951" y="3900"/>
                  </a:cubicBezTo>
                  <a:cubicBezTo>
                    <a:pt x="2843" y="3797"/>
                    <a:pt x="2694" y="3717"/>
                    <a:pt x="2495" y="3655"/>
                  </a:cubicBezTo>
                  <a:cubicBezTo>
                    <a:pt x="2456" y="3643"/>
                    <a:pt x="2416" y="3632"/>
                    <a:pt x="2376" y="3627"/>
                  </a:cubicBezTo>
                  <a:lnTo>
                    <a:pt x="2376" y="3621"/>
                  </a:lnTo>
                  <a:lnTo>
                    <a:pt x="2371" y="3621"/>
                  </a:lnTo>
                  <a:cubicBezTo>
                    <a:pt x="2359" y="3598"/>
                    <a:pt x="2342" y="3587"/>
                    <a:pt x="2319" y="3580"/>
                  </a:cubicBezTo>
                  <a:cubicBezTo>
                    <a:pt x="2246" y="3575"/>
                    <a:pt x="2177" y="3559"/>
                    <a:pt x="2104" y="3535"/>
                  </a:cubicBezTo>
                  <a:cubicBezTo>
                    <a:pt x="2001" y="3501"/>
                    <a:pt x="1905" y="3451"/>
                    <a:pt x="1808" y="3394"/>
                  </a:cubicBezTo>
                  <a:cubicBezTo>
                    <a:pt x="1729" y="3336"/>
                    <a:pt x="1660" y="3280"/>
                    <a:pt x="1598" y="3218"/>
                  </a:cubicBezTo>
                  <a:cubicBezTo>
                    <a:pt x="1564" y="3178"/>
                    <a:pt x="1540" y="3137"/>
                    <a:pt x="1519" y="3103"/>
                  </a:cubicBezTo>
                  <a:cubicBezTo>
                    <a:pt x="1506" y="3087"/>
                    <a:pt x="1501" y="3064"/>
                    <a:pt x="1495" y="3047"/>
                  </a:cubicBezTo>
                  <a:lnTo>
                    <a:pt x="1495" y="3019"/>
                  </a:lnTo>
                  <a:lnTo>
                    <a:pt x="1495" y="3008"/>
                  </a:lnTo>
                  <a:lnTo>
                    <a:pt x="1501" y="2995"/>
                  </a:lnTo>
                  <a:cubicBezTo>
                    <a:pt x="1506" y="2990"/>
                    <a:pt x="1513" y="2985"/>
                    <a:pt x="1513" y="2985"/>
                  </a:cubicBezTo>
                  <a:cubicBezTo>
                    <a:pt x="1524" y="2974"/>
                    <a:pt x="1530" y="2974"/>
                    <a:pt x="1540" y="2967"/>
                  </a:cubicBezTo>
                  <a:cubicBezTo>
                    <a:pt x="1564" y="2956"/>
                    <a:pt x="1587" y="2950"/>
                    <a:pt x="1609" y="2940"/>
                  </a:cubicBezTo>
                  <a:cubicBezTo>
                    <a:pt x="1660" y="2933"/>
                    <a:pt x="1711" y="2927"/>
                    <a:pt x="1774" y="2927"/>
                  </a:cubicBezTo>
                  <a:lnTo>
                    <a:pt x="1842" y="2927"/>
                  </a:lnTo>
                  <a:cubicBezTo>
                    <a:pt x="1870" y="2933"/>
                    <a:pt x="1894" y="2933"/>
                    <a:pt x="1922" y="2933"/>
                  </a:cubicBezTo>
                  <a:cubicBezTo>
                    <a:pt x="1928" y="2940"/>
                    <a:pt x="1933" y="2940"/>
                    <a:pt x="1939" y="2940"/>
                  </a:cubicBezTo>
                  <a:cubicBezTo>
                    <a:pt x="1950" y="2940"/>
                    <a:pt x="1962" y="2933"/>
                    <a:pt x="1967" y="2933"/>
                  </a:cubicBezTo>
                  <a:cubicBezTo>
                    <a:pt x="1990" y="2922"/>
                    <a:pt x="2007" y="2905"/>
                    <a:pt x="2018" y="2888"/>
                  </a:cubicBezTo>
                  <a:cubicBezTo>
                    <a:pt x="2035" y="2848"/>
                    <a:pt x="2030" y="2803"/>
                    <a:pt x="1996" y="2780"/>
                  </a:cubicBezTo>
                  <a:cubicBezTo>
                    <a:pt x="1894" y="2701"/>
                    <a:pt x="1774" y="2638"/>
                    <a:pt x="1660" y="2581"/>
                  </a:cubicBezTo>
                  <a:lnTo>
                    <a:pt x="1609" y="2552"/>
                  </a:lnTo>
                  <a:cubicBezTo>
                    <a:pt x="1506" y="2502"/>
                    <a:pt x="1393" y="2450"/>
                    <a:pt x="1296" y="2382"/>
                  </a:cubicBezTo>
                  <a:cubicBezTo>
                    <a:pt x="1223" y="2337"/>
                    <a:pt x="1165" y="2292"/>
                    <a:pt x="1120" y="2240"/>
                  </a:cubicBezTo>
                  <a:cubicBezTo>
                    <a:pt x="1092" y="2211"/>
                    <a:pt x="1075" y="2177"/>
                    <a:pt x="1052" y="2143"/>
                  </a:cubicBezTo>
                  <a:cubicBezTo>
                    <a:pt x="1036" y="2109"/>
                    <a:pt x="1024" y="2069"/>
                    <a:pt x="1013" y="2030"/>
                  </a:cubicBezTo>
                  <a:cubicBezTo>
                    <a:pt x="1007" y="2001"/>
                    <a:pt x="1007" y="1973"/>
                    <a:pt x="1007" y="1944"/>
                  </a:cubicBezTo>
                  <a:cubicBezTo>
                    <a:pt x="1007" y="1922"/>
                    <a:pt x="1013" y="1904"/>
                    <a:pt x="1018" y="1888"/>
                  </a:cubicBezTo>
                  <a:cubicBezTo>
                    <a:pt x="1024" y="1870"/>
                    <a:pt x="1029" y="1859"/>
                    <a:pt x="1036" y="1849"/>
                  </a:cubicBezTo>
                  <a:cubicBezTo>
                    <a:pt x="1047" y="1836"/>
                    <a:pt x="1052" y="1825"/>
                    <a:pt x="1063" y="1814"/>
                  </a:cubicBezTo>
                  <a:cubicBezTo>
                    <a:pt x="1081" y="1802"/>
                    <a:pt x="1097" y="1791"/>
                    <a:pt x="1115" y="1780"/>
                  </a:cubicBezTo>
                  <a:cubicBezTo>
                    <a:pt x="1144" y="1768"/>
                    <a:pt x="1178" y="1757"/>
                    <a:pt x="1217" y="1746"/>
                  </a:cubicBezTo>
                  <a:cubicBezTo>
                    <a:pt x="1262" y="1734"/>
                    <a:pt x="1314" y="1734"/>
                    <a:pt x="1359" y="1734"/>
                  </a:cubicBezTo>
                  <a:lnTo>
                    <a:pt x="1399" y="1734"/>
                  </a:lnTo>
                  <a:cubicBezTo>
                    <a:pt x="1422" y="1734"/>
                    <a:pt x="1450" y="1734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3"/>
                    <a:pt x="1569" y="1694"/>
                  </a:cubicBezTo>
                  <a:cubicBezTo>
                    <a:pt x="1587" y="1660"/>
                    <a:pt x="1581" y="1621"/>
                    <a:pt x="1547" y="1587"/>
                  </a:cubicBezTo>
                  <a:cubicBezTo>
                    <a:pt x="1506" y="1547"/>
                    <a:pt x="1467" y="1508"/>
                    <a:pt x="1422" y="1467"/>
                  </a:cubicBezTo>
                  <a:lnTo>
                    <a:pt x="1354" y="1405"/>
                  </a:lnTo>
                  <a:cubicBezTo>
                    <a:pt x="1275" y="1330"/>
                    <a:pt x="1212" y="1262"/>
                    <a:pt x="1149" y="1201"/>
                  </a:cubicBezTo>
                  <a:cubicBezTo>
                    <a:pt x="1063" y="1109"/>
                    <a:pt x="1002" y="1023"/>
                    <a:pt x="955" y="933"/>
                  </a:cubicBezTo>
                  <a:cubicBezTo>
                    <a:pt x="927" y="882"/>
                    <a:pt x="910" y="831"/>
                    <a:pt x="893" y="779"/>
                  </a:cubicBezTo>
                  <a:cubicBezTo>
                    <a:pt x="887" y="740"/>
                    <a:pt x="887" y="700"/>
                    <a:pt x="887" y="661"/>
                  </a:cubicBezTo>
                  <a:cubicBezTo>
                    <a:pt x="887" y="627"/>
                    <a:pt x="899" y="587"/>
                    <a:pt x="910" y="553"/>
                  </a:cubicBezTo>
                  <a:cubicBezTo>
                    <a:pt x="921" y="507"/>
                    <a:pt x="944" y="467"/>
                    <a:pt x="968" y="427"/>
                  </a:cubicBezTo>
                  <a:cubicBezTo>
                    <a:pt x="995" y="388"/>
                    <a:pt x="1024" y="354"/>
                    <a:pt x="1058" y="320"/>
                  </a:cubicBezTo>
                  <a:cubicBezTo>
                    <a:pt x="1086" y="297"/>
                    <a:pt x="1110" y="280"/>
                    <a:pt x="1144" y="262"/>
                  </a:cubicBezTo>
                  <a:cubicBezTo>
                    <a:pt x="1165" y="252"/>
                    <a:pt x="1194" y="239"/>
                    <a:pt x="1223" y="228"/>
                  </a:cubicBezTo>
                  <a:cubicBezTo>
                    <a:pt x="1257" y="223"/>
                    <a:pt x="1285" y="223"/>
                    <a:pt x="1320" y="223"/>
                  </a:cubicBezTo>
                  <a:cubicBezTo>
                    <a:pt x="1365" y="228"/>
                    <a:pt x="1404" y="234"/>
                    <a:pt x="1450" y="252"/>
                  </a:cubicBezTo>
                  <a:cubicBezTo>
                    <a:pt x="1513" y="273"/>
                    <a:pt x="1581" y="302"/>
                    <a:pt x="1650" y="348"/>
                  </a:cubicBezTo>
                  <a:cubicBezTo>
                    <a:pt x="1734" y="404"/>
                    <a:pt x="1820" y="478"/>
                    <a:pt x="1899" y="569"/>
                  </a:cubicBezTo>
                  <a:cubicBezTo>
                    <a:pt x="1978" y="655"/>
                    <a:pt x="2041" y="745"/>
                    <a:pt x="2086" y="831"/>
                  </a:cubicBezTo>
                  <a:cubicBezTo>
                    <a:pt x="2115" y="882"/>
                    <a:pt x="2138" y="933"/>
                    <a:pt x="2149" y="984"/>
                  </a:cubicBezTo>
                  <a:cubicBezTo>
                    <a:pt x="2161" y="1023"/>
                    <a:pt x="2206" y="1052"/>
                    <a:pt x="2256" y="1052"/>
                  </a:cubicBezTo>
                  <a:cubicBezTo>
                    <a:pt x="2280" y="1052"/>
                    <a:pt x="2308" y="1036"/>
                    <a:pt x="2325" y="1018"/>
                  </a:cubicBezTo>
                  <a:cubicBezTo>
                    <a:pt x="2342" y="996"/>
                    <a:pt x="2348" y="973"/>
                    <a:pt x="2348" y="944"/>
                  </a:cubicBezTo>
                  <a:lnTo>
                    <a:pt x="2348" y="916"/>
                  </a:lnTo>
                  <a:cubicBezTo>
                    <a:pt x="2353" y="848"/>
                    <a:pt x="2371" y="779"/>
                    <a:pt x="2393" y="700"/>
                  </a:cubicBezTo>
                  <a:cubicBezTo>
                    <a:pt x="2427" y="614"/>
                    <a:pt x="2468" y="530"/>
                    <a:pt x="2513" y="456"/>
                  </a:cubicBezTo>
                  <a:cubicBezTo>
                    <a:pt x="2552" y="399"/>
                    <a:pt x="2592" y="354"/>
                    <a:pt x="2631" y="307"/>
                  </a:cubicBezTo>
                  <a:cubicBezTo>
                    <a:pt x="2666" y="286"/>
                    <a:pt x="2694" y="262"/>
                    <a:pt x="2723" y="246"/>
                  </a:cubicBezTo>
                  <a:cubicBezTo>
                    <a:pt x="2741" y="239"/>
                    <a:pt x="2762" y="228"/>
                    <a:pt x="2786" y="223"/>
                  </a:cubicBezTo>
                  <a:cubicBezTo>
                    <a:pt x="2802" y="217"/>
                    <a:pt x="2820" y="217"/>
                    <a:pt x="2836" y="217"/>
                  </a:cubicBezTo>
                  <a:close/>
                  <a:moveTo>
                    <a:pt x="5036" y="6410"/>
                  </a:moveTo>
                  <a:cubicBezTo>
                    <a:pt x="5075" y="6553"/>
                    <a:pt x="5115" y="6701"/>
                    <a:pt x="5143" y="6843"/>
                  </a:cubicBezTo>
                  <a:cubicBezTo>
                    <a:pt x="5178" y="7008"/>
                    <a:pt x="5206" y="7173"/>
                    <a:pt x="5229" y="7338"/>
                  </a:cubicBezTo>
                  <a:cubicBezTo>
                    <a:pt x="5149" y="7372"/>
                    <a:pt x="5064" y="7399"/>
                    <a:pt x="4978" y="7422"/>
                  </a:cubicBezTo>
                  <a:cubicBezTo>
                    <a:pt x="4838" y="7448"/>
                    <a:pt x="4698" y="7455"/>
                    <a:pt x="4557" y="7455"/>
                  </a:cubicBezTo>
                  <a:cubicBezTo>
                    <a:pt x="4482" y="7455"/>
                    <a:pt x="4406" y="7453"/>
                    <a:pt x="4331" y="7451"/>
                  </a:cubicBezTo>
                  <a:lnTo>
                    <a:pt x="4336" y="7451"/>
                  </a:lnTo>
                  <a:cubicBezTo>
                    <a:pt x="4333" y="7451"/>
                    <a:pt x="4331" y="7449"/>
                    <a:pt x="4327" y="7448"/>
                  </a:cubicBezTo>
                  <a:lnTo>
                    <a:pt x="4327" y="7448"/>
                  </a:lnTo>
                  <a:cubicBezTo>
                    <a:pt x="4323" y="7445"/>
                    <a:pt x="4319" y="7445"/>
                    <a:pt x="4314" y="7445"/>
                  </a:cubicBezTo>
                  <a:lnTo>
                    <a:pt x="4314" y="7445"/>
                  </a:lnTo>
                  <a:cubicBezTo>
                    <a:pt x="4314" y="7445"/>
                    <a:pt x="4314" y="7445"/>
                    <a:pt x="4314" y="7445"/>
                  </a:cubicBezTo>
                  <a:cubicBezTo>
                    <a:pt x="4172" y="7440"/>
                    <a:pt x="4036" y="7428"/>
                    <a:pt x="3893" y="7417"/>
                  </a:cubicBezTo>
                  <a:cubicBezTo>
                    <a:pt x="3900" y="7331"/>
                    <a:pt x="3905" y="7241"/>
                    <a:pt x="3905" y="7149"/>
                  </a:cubicBezTo>
                  <a:cubicBezTo>
                    <a:pt x="3911" y="7104"/>
                    <a:pt x="3905" y="7058"/>
                    <a:pt x="3905" y="7013"/>
                  </a:cubicBezTo>
                  <a:cubicBezTo>
                    <a:pt x="3990" y="7008"/>
                    <a:pt x="4070" y="6990"/>
                    <a:pt x="4149" y="6968"/>
                  </a:cubicBezTo>
                  <a:cubicBezTo>
                    <a:pt x="4275" y="6934"/>
                    <a:pt x="4399" y="6871"/>
                    <a:pt x="4519" y="6808"/>
                  </a:cubicBezTo>
                  <a:cubicBezTo>
                    <a:pt x="4632" y="6746"/>
                    <a:pt x="4740" y="6667"/>
                    <a:pt x="4842" y="6588"/>
                  </a:cubicBezTo>
                  <a:cubicBezTo>
                    <a:pt x="4910" y="6530"/>
                    <a:pt x="4978" y="6473"/>
                    <a:pt x="5036" y="6410"/>
                  </a:cubicBezTo>
                  <a:close/>
                  <a:moveTo>
                    <a:pt x="2831" y="1"/>
                  </a:moveTo>
                  <a:cubicBezTo>
                    <a:pt x="2768" y="1"/>
                    <a:pt x="2706" y="13"/>
                    <a:pt x="2649" y="42"/>
                  </a:cubicBezTo>
                  <a:cubicBezTo>
                    <a:pt x="2547" y="87"/>
                    <a:pt x="2461" y="166"/>
                    <a:pt x="2393" y="252"/>
                  </a:cubicBezTo>
                  <a:cubicBezTo>
                    <a:pt x="2319" y="342"/>
                    <a:pt x="2263" y="444"/>
                    <a:pt x="2222" y="553"/>
                  </a:cubicBezTo>
                  <a:cubicBezTo>
                    <a:pt x="2211" y="575"/>
                    <a:pt x="2206" y="598"/>
                    <a:pt x="2195" y="621"/>
                  </a:cubicBezTo>
                  <a:cubicBezTo>
                    <a:pt x="2138" y="535"/>
                    <a:pt x="2064" y="451"/>
                    <a:pt x="1990" y="376"/>
                  </a:cubicBezTo>
                  <a:cubicBezTo>
                    <a:pt x="1910" y="297"/>
                    <a:pt x="1813" y="223"/>
                    <a:pt x="1718" y="166"/>
                  </a:cubicBezTo>
                  <a:cubicBezTo>
                    <a:pt x="1626" y="110"/>
                    <a:pt x="1524" y="69"/>
                    <a:pt x="1422" y="47"/>
                  </a:cubicBezTo>
                  <a:cubicBezTo>
                    <a:pt x="1384" y="40"/>
                    <a:pt x="1346" y="37"/>
                    <a:pt x="1308" y="37"/>
                  </a:cubicBezTo>
                  <a:cubicBezTo>
                    <a:pt x="1242" y="37"/>
                    <a:pt x="1176" y="47"/>
                    <a:pt x="1115" y="69"/>
                  </a:cubicBezTo>
                  <a:cubicBezTo>
                    <a:pt x="1007" y="110"/>
                    <a:pt x="921" y="189"/>
                    <a:pt x="853" y="280"/>
                  </a:cubicBezTo>
                  <a:cubicBezTo>
                    <a:pt x="774" y="382"/>
                    <a:pt x="722" y="507"/>
                    <a:pt x="711" y="637"/>
                  </a:cubicBezTo>
                  <a:cubicBezTo>
                    <a:pt x="706" y="758"/>
                    <a:pt x="734" y="876"/>
                    <a:pt x="790" y="984"/>
                  </a:cubicBezTo>
                  <a:cubicBezTo>
                    <a:pt x="865" y="1138"/>
                    <a:pt x="973" y="1269"/>
                    <a:pt x="1092" y="1388"/>
                  </a:cubicBezTo>
                  <a:cubicBezTo>
                    <a:pt x="1149" y="1445"/>
                    <a:pt x="1206" y="1501"/>
                    <a:pt x="1262" y="1553"/>
                  </a:cubicBezTo>
                  <a:cubicBezTo>
                    <a:pt x="1251" y="1553"/>
                    <a:pt x="1234" y="1558"/>
                    <a:pt x="1223" y="1558"/>
                  </a:cubicBezTo>
                  <a:cubicBezTo>
                    <a:pt x="1131" y="1569"/>
                    <a:pt x="1047" y="1598"/>
                    <a:pt x="973" y="1649"/>
                  </a:cubicBezTo>
                  <a:cubicBezTo>
                    <a:pt x="899" y="1705"/>
                    <a:pt x="848" y="1786"/>
                    <a:pt x="831" y="1870"/>
                  </a:cubicBezTo>
                  <a:cubicBezTo>
                    <a:pt x="819" y="1922"/>
                    <a:pt x="819" y="1978"/>
                    <a:pt x="824" y="2030"/>
                  </a:cubicBezTo>
                  <a:cubicBezTo>
                    <a:pt x="837" y="2087"/>
                    <a:pt x="848" y="2143"/>
                    <a:pt x="871" y="2195"/>
                  </a:cubicBezTo>
                  <a:cubicBezTo>
                    <a:pt x="955" y="2387"/>
                    <a:pt x="1131" y="2507"/>
                    <a:pt x="1309" y="2604"/>
                  </a:cubicBezTo>
                  <a:cubicBezTo>
                    <a:pt x="1404" y="2660"/>
                    <a:pt x="1506" y="2712"/>
                    <a:pt x="1609" y="2762"/>
                  </a:cubicBezTo>
                  <a:cubicBezTo>
                    <a:pt x="1569" y="2769"/>
                    <a:pt x="1530" y="2780"/>
                    <a:pt x="1490" y="2796"/>
                  </a:cubicBezTo>
                  <a:cubicBezTo>
                    <a:pt x="1450" y="2814"/>
                    <a:pt x="1416" y="2830"/>
                    <a:pt x="1388" y="2864"/>
                  </a:cubicBezTo>
                  <a:cubicBezTo>
                    <a:pt x="1336" y="2905"/>
                    <a:pt x="1320" y="2974"/>
                    <a:pt x="1320" y="3035"/>
                  </a:cubicBezTo>
                  <a:cubicBezTo>
                    <a:pt x="1320" y="3103"/>
                    <a:pt x="1354" y="3171"/>
                    <a:pt x="1388" y="3223"/>
                  </a:cubicBezTo>
                  <a:cubicBezTo>
                    <a:pt x="1433" y="3291"/>
                    <a:pt x="1485" y="3349"/>
                    <a:pt x="1540" y="3399"/>
                  </a:cubicBezTo>
                  <a:cubicBezTo>
                    <a:pt x="1609" y="3462"/>
                    <a:pt x="1689" y="3512"/>
                    <a:pt x="1768" y="3564"/>
                  </a:cubicBezTo>
                  <a:cubicBezTo>
                    <a:pt x="1791" y="3575"/>
                    <a:pt x="1813" y="3587"/>
                    <a:pt x="1842" y="3604"/>
                  </a:cubicBezTo>
                  <a:cubicBezTo>
                    <a:pt x="1808" y="3609"/>
                    <a:pt x="1779" y="3615"/>
                    <a:pt x="1745" y="3621"/>
                  </a:cubicBezTo>
                  <a:cubicBezTo>
                    <a:pt x="1684" y="3643"/>
                    <a:pt x="1626" y="3672"/>
                    <a:pt x="1575" y="3717"/>
                  </a:cubicBezTo>
                  <a:cubicBezTo>
                    <a:pt x="1530" y="3758"/>
                    <a:pt x="1506" y="3814"/>
                    <a:pt x="1506" y="3876"/>
                  </a:cubicBezTo>
                  <a:cubicBezTo>
                    <a:pt x="1501" y="3945"/>
                    <a:pt x="1535" y="4013"/>
                    <a:pt x="1569" y="4065"/>
                  </a:cubicBezTo>
                  <a:cubicBezTo>
                    <a:pt x="1587" y="4086"/>
                    <a:pt x="1598" y="4110"/>
                    <a:pt x="1615" y="4126"/>
                  </a:cubicBezTo>
                  <a:cubicBezTo>
                    <a:pt x="1547" y="4115"/>
                    <a:pt x="1479" y="4110"/>
                    <a:pt x="1411" y="4110"/>
                  </a:cubicBezTo>
                  <a:cubicBezTo>
                    <a:pt x="1373" y="4107"/>
                    <a:pt x="1335" y="4106"/>
                    <a:pt x="1297" y="4106"/>
                  </a:cubicBezTo>
                  <a:cubicBezTo>
                    <a:pt x="1150" y="4106"/>
                    <a:pt x="1001" y="4126"/>
                    <a:pt x="865" y="4189"/>
                  </a:cubicBezTo>
                  <a:cubicBezTo>
                    <a:pt x="774" y="4228"/>
                    <a:pt x="700" y="4286"/>
                    <a:pt x="643" y="4365"/>
                  </a:cubicBezTo>
                  <a:cubicBezTo>
                    <a:pt x="575" y="4445"/>
                    <a:pt x="541" y="4547"/>
                    <a:pt x="569" y="4650"/>
                  </a:cubicBezTo>
                  <a:cubicBezTo>
                    <a:pt x="586" y="4718"/>
                    <a:pt x="638" y="4781"/>
                    <a:pt x="688" y="4826"/>
                  </a:cubicBezTo>
                  <a:cubicBezTo>
                    <a:pt x="580" y="4865"/>
                    <a:pt x="478" y="4922"/>
                    <a:pt x="388" y="4991"/>
                  </a:cubicBezTo>
                  <a:cubicBezTo>
                    <a:pt x="291" y="5064"/>
                    <a:pt x="200" y="5149"/>
                    <a:pt x="132" y="5246"/>
                  </a:cubicBezTo>
                  <a:cubicBezTo>
                    <a:pt x="64" y="5337"/>
                    <a:pt x="18" y="5445"/>
                    <a:pt x="1" y="5558"/>
                  </a:cubicBezTo>
                  <a:lnTo>
                    <a:pt x="1" y="5638"/>
                  </a:lnTo>
                  <a:cubicBezTo>
                    <a:pt x="1" y="5660"/>
                    <a:pt x="6" y="5689"/>
                    <a:pt x="13" y="5712"/>
                  </a:cubicBezTo>
                  <a:cubicBezTo>
                    <a:pt x="24" y="5757"/>
                    <a:pt x="47" y="5797"/>
                    <a:pt x="81" y="5825"/>
                  </a:cubicBezTo>
                  <a:cubicBezTo>
                    <a:pt x="132" y="5882"/>
                    <a:pt x="211" y="5906"/>
                    <a:pt x="279" y="5911"/>
                  </a:cubicBezTo>
                  <a:cubicBezTo>
                    <a:pt x="295" y="5912"/>
                    <a:pt x="310" y="5913"/>
                    <a:pt x="326" y="5913"/>
                  </a:cubicBezTo>
                  <a:cubicBezTo>
                    <a:pt x="398" y="5913"/>
                    <a:pt x="472" y="5903"/>
                    <a:pt x="541" y="5893"/>
                  </a:cubicBezTo>
                  <a:cubicBezTo>
                    <a:pt x="559" y="5888"/>
                    <a:pt x="575" y="5888"/>
                    <a:pt x="593" y="5882"/>
                  </a:cubicBezTo>
                  <a:lnTo>
                    <a:pt x="593" y="5882"/>
                  </a:lnTo>
                  <a:cubicBezTo>
                    <a:pt x="580" y="5899"/>
                    <a:pt x="569" y="5917"/>
                    <a:pt x="559" y="5933"/>
                  </a:cubicBezTo>
                  <a:cubicBezTo>
                    <a:pt x="501" y="6030"/>
                    <a:pt x="439" y="6121"/>
                    <a:pt x="388" y="6223"/>
                  </a:cubicBezTo>
                  <a:cubicBezTo>
                    <a:pt x="336" y="6320"/>
                    <a:pt x="291" y="6423"/>
                    <a:pt x="274" y="6536"/>
                  </a:cubicBezTo>
                  <a:cubicBezTo>
                    <a:pt x="268" y="6581"/>
                    <a:pt x="268" y="6633"/>
                    <a:pt x="274" y="6678"/>
                  </a:cubicBezTo>
                  <a:cubicBezTo>
                    <a:pt x="279" y="6729"/>
                    <a:pt x="297" y="6780"/>
                    <a:pt x="325" y="6826"/>
                  </a:cubicBezTo>
                  <a:cubicBezTo>
                    <a:pt x="347" y="6866"/>
                    <a:pt x="388" y="6900"/>
                    <a:pt x="422" y="6928"/>
                  </a:cubicBezTo>
                  <a:cubicBezTo>
                    <a:pt x="462" y="6963"/>
                    <a:pt x="501" y="6979"/>
                    <a:pt x="552" y="6997"/>
                  </a:cubicBezTo>
                  <a:cubicBezTo>
                    <a:pt x="585" y="7008"/>
                    <a:pt x="619" y="7013"/>
                    <a:pt x="654" y="7013"/>
                  </a:cubicBezTo>
                  <a:cubicBezTo>
                    <a:pt x="703" y="7013"/>
                    <a:pt x="752" y="7003"/>
                    <a:pt x="803" y="6990"/>
                  </a:cubicBezTo>
                  <a:cubicBezTo>
                    <a:pt x="887" y="6963"/>
                    <a:pt x="968" y="6911"/>
                    <a:pt x="1041" y="6853"/>
                  </a:cubicBezTo>
                  <a:cubicBezTo>
                    <a:pt x="1126" y="6785"/>
                    <a:pt x="1200" y="6712"/>
                    <a:pt x="1275" y="6633"/>
                  </a:cubicBezTo>
                  <a:cubicBezTo>
                    <a:pt x="1370" y="6530"/>
                    <a:pt x="1461" y="6417"/>
                    <a:pt x="1547" y="6303"/>
                  </a:cubicBezTo>
                  <a:cubicBezTo>
                    <a:pt x="1558" y="6286"/>
                    <a:pt x="1569" y="6274"/>
                    <a:pt x="1575" y="6263"/>
                  </a:cubicBezTo>
                  <a:cubicBezTo>
                    <a:pt x="1581" y="6320"/>
                    <a:pt x="1587" y="6383"/>
                    <a:pt x="1592" y="6439"/>
                  </a:cubicBezTo>
                  <a:cubicBezTo>
                    <a:pt x="1609" y="6541"/>
                    <a:pt x="1637" y="6649"/>
                    <a:pt x="1705" y="6729"/>
                  </a:cubicBezTo>
                  <a:cubicBezTo>
                    <a:pt x="1768" y="6814"/>
                    <a:pt x="1865" y="6866"/>
                    <a:pt x="1973" y="6877"/>
                  </a:cubicBezTo>
                  <a:lnTo>
                    <a:pt x="2052" y="6877"/>
                  </a:lnTo>
                  <a:cubicBezTo>
                    <a:pt x="2080" y="6871"/>
                    <a:pt x="2104" y="6866"/>
                    <a:pt x="2132" y="6860"/>
                  </a:cubicBezTo>
                  <a:cubicBezTo>
                    <a:pt x="2172" y="6843"/>
                    <a:pt x="2217" y="6819"/>
                    <a:pt x="2251" y="6792"/>
                  </a:cubicBezTo>
                  <a:cubicBezTo>
                    <a:pt x="2337" y="6735"/>
                    <a:pt x="2400" y="6649"/>
                    <a:pt x="2450" y="6564"/>
                  </a:cubicBezTo>
                  <a:cubicBezTo>
                    <a:pt x="2507" y="6478"/>
                    <a:pt x="2547" y="6388"/>
                    <a:pt x="2581" y="6297"/>
                  </a:cubicBezTo>
                  <a:cubicBezTo>
                    <a:pt x="2610" y="6223"/>
                    <a:pt x="2638" y="6150"/>
                    <a:pt x="2660" y="6076"/>
                  </a:cubicBezTo>
                  <a:cubicBezTo>
                    <a:pt x="2666" y="6082"/>
                    <a:pt x="2678" y="6092"/>
                    <a:pt x="2683" y="6103"/>
                  </a:cubicBezTo>
                  <a:cubicBezTo>
                    <a:pt x="2723" y="6138"/>
                    <a:pt x="2768" y="6166"/>
                    <a:pt x="2814" y="6189"/>
                  </a:cubicBezTo>
                  <a:cubicBezTo>
                    <a:pt x="2870" y="6213"/>
                    <a:pt x="2922" y="6218"/>
                    <a:pt x="2985" y="6218"/>
                  </a:cubicBezTo>
                  <a:cubicBezTo>
                    <a:pt x="3041" y="6213"/>
                    <a:pt x="3098" y="6189"/>
                    <a:pt x="3150" y="6155"/>
                  </a:cubicBezTo>
                  <a:cubicBezTo>
                    <a:pt x="3177" y="6144"/>
                    <a:pt x="3200" y="6121"/>
                    <a:pt x="3223" y="6103"/>
                  </a:cubicBezTo>
                  <a:cubicBezTo>
                    <a:pt x="3245" y="6082"/>
                    <a:pt x="3274" y="6058"/>
                    <a:pt x="3297" y="6030"/>
                  </a:cubicBezTo>
                  <a:cubicBezTo>
                    <a:pt x="3360" y="5951"/>
                    <a:pt x="3399" y="5859"/>
                    <a:pt x="3428" y="5762"/>
                  </a:cubicBezTo>
                  <a:cubicBezTo>
                    <a:pt x="3462" y="5672"/>
                    <a:pt x="3473" y="5576"/>
                    <a:pt x="3478" y="5479"/>
                  </a:cubicBezTo>
                  <a:lnTo>
                    <a:pt x="3478" y="5387"/>
                  </a:lnTo>
                  <a:cubicBezTo>
                    <a:pt x="3484" y="5416"/>
                    <a:pt x="3496" y="5439"/>
                    <a:pt x="3496" y="5462"/>
                  </a:cubicBezTo>
                  <a:cubicBezTo>
                    <a:pt x="3525" y="5592"/>
                    <a:pt x="3547" y="5723"/>
                    <a:pt x="3564" y="5854"/>
                  </a:cubicBezTo>
                  <a:cubicBezTo>
                    <a:pt x="3575" y="5927"/>
                    <a:pt x="3586" y="5996"/>
                    <a:pt x="3593" y="6069"/>
                  </a:cubicBezTo>
                  <a:cubicBezTo>
                    <a:pt x="3598" y="6144"/>
                    <a:pt x="3604" y="6218"/>
                    <a:pt x="3609" y="6292"/>
                  </a:cubicBezTo>
                  <a:cubicBezTo>
                    <a:pt x="3632" y="6570"/>
                    <a:pt x="3638" y="6853"/>
                    <a:pt x="3620" y="7138"/>
                  </a:cubicBezTo>
                  <a:cubicBezTo>
                    <a:pt x="3609" y="7349"/>
                    <a:pt x="3586" y="7564"/>
                    <a:pt x="3552" y="7774"/>
                  </a:cubicBezTo>
                  <a:cubicBezTo>
                    <a:pt x="3541" y="7883"/>
                    <a:pt x="3518" y="7991"/>
                    <a:pt x="3496" y="8099"/>
                  </a:cubicBezTo>
                  <a:cubicBezTo>
                    <a:pt x="3491" y="8149"/>
                    <a:pt x="3478" y="8201"/>
                    <a:pt x="3467" y="8246"/>
                  </a:cubicBezTo>
                  <a:cubicBezTo>
                    <a:pt x="3450" y="8303"/>
                    <a:pt x="3444" y="8354"/>
                    <a:pt x="3428" y="8411"/>
                  </a:cubicBezTo>
                  <a:cubicBezTo>
                    <a:pt x="3422" y="8445"/>
                    <a:pt x="3433" y="8485"/>
                    <a:pt x="3450" y="8513"/>
                  </a:cubicBezTo>
                  <a:cubicBezTo>
                    <a:pt x="3473" y="8542"/>
                    <a:pt x="3502" y="8565"/>
                    <a:pt x="3536" y="8570"/>
                  </a:cubicBezTo>
                  <a:cubicBezTo>
                    <a:pt x="3545" y="8572"/>
                    <a:pt x="3554" y="8572"/>
                    <a:pt x="3562" y="8572"/>
                  </a:cubicBezTo>
                  <a:cubicBezTo>
                    <a:pt x="3591" y="8572"/>
                    <a:pt x="3617" y="8565"/>
                    <a:pt x="3643" y="8547"/>
                  </a:cubicBezTo>
                  <a:cubicBezTo>
                    <a:pt x="3649" y="8542"/>
                    <a:pt x="3661" y="8531"/>
                    <a:pt x="3667" y="8524"/>
                  </a:cubicBezTo>
                  <a:cubicBezTo>
                    <a:pt x="3683" y="8508"/>
                    <a:pt x="3695" y="8485"/>
                    <a:pt x="3695" y="8468"/>
                  </a:cubicBezTo>
                  <a:cubicBezTo>
                    <a:pt x="3746" y="8332"/>
                    <a:pt x="3780" y="8195"/>
                    <a:pt x="3808" y="8054"/>
                  </a:cubicBezTo>
                  <a:cubicBezTo>
                    <a:pt x="3837" y="7917"/>
                    <a:pt x="3859" y="7781"/>
                    <a:pt x="3877" y="7638"/>
                  </a:cubicBezTo>
                  <a:cubicBezTo>
                    <a:pt x="4126" y="7655"/>
                    <a:pt x="4383" y="7695"/>
                    <a:pt x="4632" y="7695"/>
                  </a:cubicBezTo>
                  <a:cubicBezTo>
                    <a:pt x="4648" y="7695"/>
                    <a:pt x="4665" y="7696"/>
                    <a:pt x="4681" y="7696"/>
                  </a:cubicBezTo>
                  <a:cubicBezTo>
                    <a:pt x="4877" y="7696"/>
                    <a:pt x="5079" y="7665"/>
                    <a:pt x="5257" y="7587"/>
                  </a:cubicBezTo>
                  <a:cubicBezTo>
                    <a:pt x="5269" y="7747"/>
                    <a:pt x="5280" y="7899"/>
                    <a:pt x="5291" y="8059"/>
                  </a:cubicBezTo>
                  <a:cubicBezTo>
                    <a:pt x="5298" y="8115"/>
                    <a:pt x="5343" y="8167"/>
                    <a:pt x="5400" y="8178"/>
                  </a:cubicBezTo>
                  <a:cubicBezTo>
                    <a:pt x="5408" y="8179"/>
                    <a:pt x="5416" y="8180"/>
                    <a:pt x="5425" y="8180"/>
                  </a:cubicBezTo>
                  <a:cubicBezTo>
                    <a:pt x="5452" y="8180"/>
                    <a:pt x="5480" y="8173"/>
                    <a:pt x="5502" y="8156"/>
                  </a:cubicBezTo>
                  <a:cubicBezTo>
                    <a:pt x="5529" y="8138"/>
                    <a:pt x="5553" y="8104"/>
                    <a:pt x="5558" y="8070"/>
                  </a:cubicBezTo>
                  <a:cubicBezTo>
                    <a:pt x="5576" y="7763"/>
                    <a:pt x="5553" y="7451"/>
                    <a:pt x="5508" y="7144"/>
                  </a:cubicBezTo>
                  <a:cubicBezTo>
                    <a:pt x="5456" y="6837"/>
                    <a:pt x="5382" y="6530"/>
                    <a:pt x="5285" y="6229"/>
                  </a:cubicBezTo>
                  <a:cubicBezTo>
                    <a:pt x="5183" y="5933"/>
                    <a:pt x="5052" y="5649"/>
                    <a:pt x="4905" y="5377"/>
                  </a:cubicBezTo>
                  <a:cubicBezTo>
                    <a:pt x="4842" y="5258"/>
                    <a:pt x="4768" y="5143"/>
                    <a:pt x="4695" y="5030"/>
                  </a:cubicBezTo>
                  <a:lnTo>
                    <a:pt x="4695" y="5030"/>
                  </a:lnTo>
                  <a:cubicBezTo>
                    <a:pt x="4779" y="5053"/>
                    <a:pt x="4865" y="5059"/>
                    <a:pt x="4957" y="5059"/>
                  </a:cubicBezTo>
                  <a:cubicBezTo>
                    <a:pt x="4970" y="5060"/>
                    <a:pt x="4983" y="5060"/>
                    <a:pt x="4997" y="5060"/>
                  </a:cubicBezTo>
                  <a:cubicBezTo>
                    <a:pt x="5061" y="5060"/>
                    <a:pt x="5123" y="5049"/>
                    <a:pt x="5188" y="5030"/>
                  </a:cubicBezTo>
                  <a:cubicBezTo>
                    <a:pt x="5314" y="4996"/>
                    <a:pt x="5439" y="4905"/>
                    <a:pt x="5490" y="4781"/>
                  </a:cubicBezTo>
                  <a:cubicBezTo>
                    <a:pt x="5524" y="4684"/>
                    <a:pt x="5519" y="4587"/>
                    <a:pt x="5502" y="4490"/>
                  </a:cubicBezTo>
                  <a:lnTo>
                    <a:pt x="5502" y="4490"/>
                  </a:lnTo>
                  <a:cubicBezTo>
                    <a:pt x="5649" y="4558"/>
                    <a:pt x="5809" y="4610"/>
                    <a:pt x="5967" y="4644"/>
                  </a:cubicBezTo>
                  <a:cubicBezTo>
                    <a:pt x="6073" y="4667"/>
                    <a:pt x="6179" y="4680"/>
                    <a:pt x="6284" y="4680"/>
                  </a:cubicBezTo>
                  <a:cubicBezTo>
                    <a:pt x="6304" y="4680"/>
                    <a:pt x="6323" y="4679"/>
                    <a:pt x="6342" y="4678"/>
                  </a:cubicBezTo>
                  <a:cubicBezTo>
                    <a:pt x="6468" y="4671"/>
                    <a:pt x="6593" y="4637"/>
                    <a:pt x="6706" y="4576"/>
                  </a:cubicBezTo>
                  <a:cubicBezTo>
                    <a:pt x="6757" y="4547"/>
                    <a:pt x="6809" y="4513"/>
                    <a:pt x="6848" y="4474"/>
                  </a:cubicBezTo>
                  <a:cubicBezTo>
                    <a:pt x="6888" y="4440"/>
                    <a:pt x="6922" y="4399"/>
                    <a:pt x="6945" y="4354"/>
                  </a:cubicBezTo>
                  <a:cubicBezTo>
                    <a:pt x="6968" y="4314"/>
                    <a:pt x="6985" y="4262"/>
                    <a:pt x="6995" y="4217"/>
                  </a:cubicBezTo>
                  <a:cubicBezTo>
                    <a:pt x="7002" y="4167"/>
                    <a:pt x="7002" y="4115"/>
                    <a:pt x="6995" y="4065"/>
                  </a:cubicBezTo>
                  <a:cubicBezTo>
                    <a:pt x="6985" y="3984"/>
                    <a:pt x="6950" y="3910"/>
                    <a:pt x="6911" y="3842"/>
                  </a:cubicBezTo>
                  <a:lnTo>
                    <a:pt x="6979" y="3842"/>
                  </a:lnTo>
                  <a:cubicBezTo>
                    <a:pt x="7195" y="3842"/>
                    <a:pt x="7411" y="3814"/>
                    <a:pt x="7616" y="3740"/>
                  </a:cubicBezTo>
                  <a:cubicBezTo>
                    <a:pt x="7797" y="3677"/>
                    <a:pt x="7984" y="3570"/>
                    <a:pt x="8065" y="3383"/>
                  </a:cubicBezTo>
                  <a:cubicBezTo>
                    <a:pt x="8086" y="3342"/>
                    <a:pt x="8099" y="3291"/>
                    <a:pt x="8104" y="3246"/>
                  </a:cubicBezTo>
                  <a:cubicBezTo>
                    <a:pt x="8110" y="3184"/>
                    <a:pt x="8110" y="3126"/>
                    <a:pt x="8093" y="3069"/>
                  </a:cubicBezTo>
                  <a:cubicBezTo>
                    <a:pt x="8070" y="2979"/>
                    <a:pt x="8013" y="2905"/>
                    <a:pt x="7950" y="2848"/>
                  </a:cubicBezTo>
                  <a:cubicBezTo>
                    <a:pt x="7866" y="2774"/>
                    <a:pt x="7758" y="2728"/>
                    <a:pt x="7650" y="2701"/>
                  </a:cubicBezTo>
                  <a:cubicBezTo>
                    <a:pt x="7548" y="2667"/>
                    <a:pt x="7446" y="2649"/>
                    <a:pt x="7336" y="2638"/>
                  </a:cubicBezTo>
                  <a:cubicBezTo>
                    <a:pt x="7268" y="2626"/>
                    <a:pt x="7200" y="2620"/>
                    <a:pt x="7132" y="2620"/>
                  </a:cubicBezTo>
                  <a:cubicBezTo>
                    <a:pt x="7263" y="2552"/>
                    <a:pt x="7399" y="2479"/>
                    <a:pt x="7525" y="2399"/>
                  </a:cubicBezTo>
                  <a:cubicBezTo>
                    <a:pt x="7604" y="2348"/>
                    <a:pt x="7684" y="2285"/>
                    <a:pt x="7752" y="2211"/>
                  </a:cubicBezTo>
                  <a:cubicBezTo>
                    <a:pt x="7808" y="2149"/>
                    <a:pt x="7855" y="2075"/>
                    <a:pt x="7876" y="1996"/>
                  </a:cubicBezTo>
                  <a:cubicBezTo>
                    <a:pt x="7911" y="1836"/>
                    <a:pt x="7808" y="1678"/>
                    <a:pt x="7666" y="1615"/>
                  </a:cubicBezTo>
                  <a:cubicBezTo>
                    <a:pt x="7604" y="1587"/>
                    <a:pt x="7530" y="1581"/>
                    <a:pt x="7462" y="1581"/>
                  </a:cubicBezTo>
                  <a:cubicBezTo>
                    <a:pt x="7365" y="1581"/>
                    <a:pt x="7263" y="1598"/>
                    <a:pt x="7166" y="1626"/>
                  </a:cubicBezTo>
                  <a:cubicBezTo>
                    <a:pt x="7047" y="1655"/>
                    <a:pt x="6927" y="1700"/>
                    <a:pt x="6809" y="1752"/>
                  </a:cubicBezTo>
                  <a:cubicBezTo>
                    <a:pt x="6689" y="1808"/>
                    <a:pt x="6570" y="1870"/>
                    <a:pt x="6450" y="1939"/>
                  </a:cubicBezTo>
                  <a:cubicBezTo>
                    <a:pt x="6365" y="1985"/>
                    <a:pt x="6274" y="2041"/>
                    <a:pt x="6195" y="2098"/>
                  </a:cubicBezTo>
                  <a:cubicBezTo>
                    <a:pt x="6195" y="2080"/>
                    <a:pt x="6200" y="2059"/>
                    <a:pt x="6200" y="2041"/>
                  </a:cubicBezTo>
                  <a:cubicBezTo>
                    <a:pt x="6211" y="1973"/>
                    <a:pt x="6211" y="1894"/>
                    <a:pt x="6184" y="1825"/>
                  </a:cubicBezTo>
                  <a:cubicBezTo>
                    <a:pt x="6166" y="1797"/>
                    <a:pt x="6150" y="1768"/>
                    <a:pt x="6121" y="1752"/>
                  </a:cubicBezTo>
                  <a:cubicBezTo>
                    <a:pt x="6093" y="1728"/>
                    <a:pt x="6064" y="1718"/>
                    <a:pt x="6030" y="1712"/>
                  </a:cubicBezTo>
                  <a:cubicBezTo>
                    <a:pt x="6014" y="1709"/>
                    <a:pt x="5999" y="1708"/>
                    <a:pt x="5984" y="1708"/>
                  </a:cubicBezTo>
                  <a:cubicBezTo>
                    <a:pt x="5931" y="1708"/>
                    <a:pt x="5881" y="1723"/>
                    <a:pt x="5836" y="1739"/>
                  </a:cubicBezTo>
                  <a:cubicBezTo>
                    <a:pt x="5678" y="1808"/>
                    <a:pt x="5547" y="1928"/>
                    <a:pt x="5422" y="2046"/>
                  </a:cubicBezTo>
                  <a:cubicBezTo>
                    <a:pt x="5359" y="2109"/>
                    <a:pt x="5298" y="2177"/>
                    <a:pt x="5240" y="2245"/>
                  </a:cubicBezTo>
                  <a:cubicBezTo>
                    <a:pt x="5240" y="2240"/>
                    <a:pt x="5240" y="2240"/>
                    <a:pt x="5235" y="2234"/>
                  </a:cubicBezTo>
                  <a:cubicBezTo>
                    <a:pt x="5223" y="2177"/>
                    <a:pt x="5195" y="2127"/>
                    <a:pt x="5154" y="2080"/>
                  </a:cubicBezTo>
                  <a:cubicBezTo>
                    <a:pt x="5096" y="2022"/>
                    <a:pt x="5016" y="1998"/>
                    <a:pt x="4935" y="1998"/>
                  </a:cubicBezTo>
                  <a:cubicBezTo>
                    <a:pt x="4906" y="1998"/>
                    <a:pt x="4876" y="2001"/>
                    <a:pt x="4848" y="2007"/>
                  </a:cubicBezTo>
                  <a:cubicBezTo>
                    <a:pt x="4826" y="2012"/>
                    <a:pt x="4797" y="2019"/>
                    <a:pt x="4774" y="2024"/>
                  </a:cubicBezTo>
                  <a:cubicBezTo>
                    <a:pt x="4752" y="2035"/>
                    <a:pt x="4729" y="2046"/>
                    <a:pt x="4706" y="2059"/>
                  </a:cubicBezTo>
                  <a:cubicBezTo>
                    <a:pt x="4661" y="2080"/>
                    <a:pt x="4627" y="2109"/>
                    <a:pt x="4593" y="2143"/>
                  </a:cubicBezTo>
                  <a:cubicBezTo>
                    <a:pt x="4553" y="2177"/>
                    <a:pt x="4524" y="2211"/>
                    <a:pt x="4496" y="2251"/>
                  </a:cubicBezTo>
                  <a:cubicBezTo>
                    <a:pt x="4513" y="2127"/>
                    <a:pt x="4519" y="2001"/>
                    <a:pt x="4507" y="1876"/>
                  </a:cubicBezTo>
                  <a:cubicBezTo>
                    <a:pt x="4485" y="1637"/>
                    <a:pt x="4404" y="1393"/>
                    <a:pt x="4268" y="1201"/>
                  </a:cubicBezTo>
                  <a:cubicBezTo>
                    <a:pt x="4212" y="1120"/>
                    <a:pt x="4144" y="1041"/>
                    <a:pt x="4058" y="989"/>
                  </a:cubicBezTo>
                  <a:cubicBezTo>
                    <a:pt x="4024" y="962"/>
                    <a:pt x="3984" y="939"/>
                    <a:pt x="3939" y="928"/>
                  </a:cubicBezTo>
                  <a:cubicBezTo>
                    <a:pt x="3887" y="905"/>
                    <a:pt x="3842" y="899"/>
                    <a:pt x="3785" y="894"/>
                  </a:cubicBezTo>
                  <a:cubicBezTo>
                    <a:pt x="3688" y="894"/>
                    <a:pt x="3598" y="921"/>
                    <a:pt x="3518" y="978"/>
                  </a:cubicBezTo>
                  <a:cubicBezTo>
                    <a:pt x="3478" y="1002"/>
                    <a:pt x="3444" y="1030"/>
                    <a:pt x="3416" y="1064"/>
                  </a:cubicBezTo>
                  <a:cubicBezTo>
                    <a:pt x="3422" y="928"/>
                    <a:pt x="3416" y="792"/>
                    <a:pt x="3394" y="655"/>
                  </a:cubicBezTo>
                  <a:cubicBezTo>
                    <a:pt x="3371" y="512"/>
                    <a:pt x="3326" y="376"/>
                    <a:pt x="3245" y="257"/>
                  </a:cubicBezTo>
                  <a:cubicBezTo>
                    <a:pt x="3206" y="200"/>
                    <a:pt x="3161" y="149"/>
                    <a:pt x="3109" y="110"/>
                  </a:cubicBezTo>
                  <a:cubicBezTo>
                    <a:pt x="3064" y="69"/>
                    <a:pt x="3006" y="35"/>
                    <a:pt x="2945" y="18"/>
                  </a:cubicBezTo>
                  <a:cubicBezTo>
                    <a:pt x="2911" y="7"/>
                    <a:pt x="2870" y="1"/>
                    <a:pt x="28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2"/>
            <p:cNvSpPr/>
            <p:nvPr/>
          </p:nvSpPr>
          <p:spPr>
            <a:xfrm flipH="1">
              <a:off x="3079155" y="3418984"/>
              <a:ext cx="223729" cy="195336"/>
            </a:xfrm>
            <a:custGeom>
              <a:avLst/>
              <a:gdLst/>
              <a:ahLst/>
              <a:cxnLst/>
              <a:rect l="l" t="t" r="r" b="b"/>
              <a:pathLst>
                <a:path w="7604" h="6639" extrusionOk="0">
                  <a:moveTo>
                    <a:pt x="1682" y="950"/>
                  </a:moveTo>
                  <a:cubicBezTo>
                    <a:pt x="1700" y="950"/>
                    <a:pt x="1716" y="956"/>
                    <a:pt x="1729" y="961"/>
                  </a:cubicBezTo>
                  <a:cubicBezTo>
                    <a:pt x="1939" y="1081"/>
                    <a:pt x="2143" y="1257"/>
                    <a:pt x="2330" y="1496"/>
                  </a:cubicBezTo>
                  <a:cubicBezTo>
                    <a:pt x="2484" y="1689"/>
                    <a:pt x="2621" y="1916"/>
                    <a:pt x="2746" y="2183"/>
                  </a:cubicBezTo>
                  <a:cubicBezTo>
                    <a:pt x="2854" y="2416"/>
                    <a:pt x="2938" y="2671"/>
                    <a:pt x="3007" y="2933"/>
                  </a:cubicBezTo>
                  <a:cubicBezTo>
                    <a:pt x="3035" y="3053"/>
                    <a:pt x="3064" y="3177"/>
                    <a:pt x="3087" y="3326"/>
                  </a:cubicBezTo>
                  <a:cubicBezTo>
                    <a:pt x="3109" y="3428"/>
                    <a:pt x="3127" y="3536"/>
                    <a:pt x="3137" y="3644"/>
                  </a:cubicBezTo>
                  <a:lnTo>
                    <a:pt x="3143" y="3694"/>
                  </a:lnTo>
                  <a:cubicBezTo>
                    <a:pt x="3148" y="3717"/>
                    <a:pt x="3143" y="3740"/>
                    <a:pt x="3127" y="3762"/>
                  </a:cubicBezTo>
                  <a:cubicBezTo>
                    <a:pt x="3109" y="3780"/>
                    <a:pt x="3080" y="3796"/>
                    <a:pt x="3058" y="3796"/>
                  </a:cubicBezTo>
                  <a:cubicBezTo>
                    <a:pt x="3001" y="3796"/>
                    <a:pt x="2962" y="3762"/>
                    <a:pt x="2951" y="3712"/>
                  </a:cubicBezTo>
                  <a:cubicBezTo>
                    <a:pt x="2944" y="3638"/>
                    <a:pt x="2927" y="3564"/>
                    <a:pt x="2917" y="3489"/>
                  </a:cubicBezTo>
                  <a:lnTo>
                    <a:pt x="2910" y="3478"/>
                  </a:lnTo>
                  <a:cubicBezTo>
                    <a:pt x="2859" y="3240"/>
                    <a:pt x="2802" y="3030"/>
                    <a:pt x="2734" y="2836"/>
                  </a:cubicBezTo>
                  <a:cubicBezTo>
                    <a:pt x="2655" y="2603"/>
                    <a:pt x="2563" y="2393"/>
                    <a:pt x="2466" y="2201"/>
                  </a:cubicBezTo>
                  <a:cubicBezTo>
                    <a:pt x="2337" y="1950"/>
                    <a:pt x="2177" y="1723"/>
                    <a:pt x="2007" y="1530"/>
                  </a:cubicBezTo>
                  <a:cubicBezTo>
                    <a:pt x="1939" y="1451"/>
                    <a:pt x="1876" y="1393"/>
                    <a:pt x="1819" y="1336"/>
                  </a:cubicBezTo>
                  <a:cubicBezTo>
                    <a:pt x="1745" y="1273"/>
                    <a:pt x="1677" y="1217"/>
                    <a:pt x="1603" y="1160"/>
                  </a:cubicBezTo>
                  <a:cubicBezTo>
                    <a:pt x="1580" y="1137"/>
                    <a:pt x="1564" y="1110"/>
                    <a:pt x="1564" y="1081"/>
                  </a:cubicBezTo>
                  <a:cubicBezTo>
                    <a:pt x="1558" y="1047"/>
                    <a:pt x="1569" y="1018"/>
                    <a:pt x="1592" y="990"/>
                  </a:cubicBezTo>
                  <a:cubicBezTo>
                    <a:pt x="1614" y="966"/>
                    <a:pt x="1648" y="950"/>
                    <a:pt x="1682" y="950"/>
                  </a:cubicBezTo>
                  <a:close/>
                  <a:moveTo>
                    <a:pt x="5632" y="2644"/>
                  </a:moveTo>
                  <a:cubicBezTo>
                    <a:pt x="5689" y="2644"/>
                    <a:pt x="5739" y="2678"/>
                    <a:pt x="5757" y="2728"/>
                  </a:cubicBezTo>
                  <a:cubicBezTo>
                    <a:pt x="5768" y="2763"/>
                    <a:pt x="5763" y="2797"/>
                    <a:pt x="5752" y="2831"/>
                  </a:cubicBezTo>
                  <a:cubicBezTo>
                    <a:pt x="5734" y="2859"/>
                    <a:pt x="5712" y="2883"/>
                    <a:pt x="5678" y="2893"/>
                  </a:cubicBezTo>
                  <a:cubicBezTo>
                    <a:pt x="5445" y="2973"/>
                    <a:pt x="5235" y="3041"/>
                    <a:pt x="5030" y="3127"/>
                  </a:cubicBezTo>
                  <a:cubicBezTo>
                    <a:pt x="4826" y="3211"/>
                    <a:pt x="4627" y="3303"/>
                    <a:pt x="4438" y="3399"/>
                  </a:cubicBezTo>
                  <a:cubicBezTo>
                    <a:pt x="4110" y="3575"/>
                    <a:pt x="3819" y="3746"/>
                    <a:pt x="3564" y="3933"/>
                  </a:cubicBezTo>
                  <a:cubicBezTo>
                    <a:pt x="3547" y="3950"/>
                    <a:pt x="3523" y="3956"/>
                    <a:pt x="3502" y="3956"/>
                  </a:cubicBezTo>
                  <a:cubicBezTo>
                    <a:pt x="3467" y="3956"/>
                    <a:pt x="3433" y="3939"/>
                    <a:pt x="3416" y="3911"/>
                  </a:cubicBezTo>
                  <a:cubicBezTo>
                    <a:pt x="3382" y="3859"/>
                    <a:pt x="3394" y="3796"/>
                    <a:pt x="3439" y="3762"/>
                  </a:cubicBezTo>
                  <a:cubicBezTo>
                    <a:pt x="3620" y="3633"/>
                    <a:pt x="3785" y="3518"/>
                    <a:pt x="3945" y="3421"/>
                  </a:cubicBezTo>
                  <a:cubicBezTo>
                    <a:pt x="4103" y="3319"/>
                    <a:pt x="4286" y="3223"/>
                    <a:pt x="4485" y="3114"/>
                  </a:cubicBezTo>
                  <a:cubicBezTo>
                    <a:pt x="4666" y="3024"/>
                    <a:pt x="4853" y="2938"/>
                    <a:pt x="5041" y="2859"/>
                  </a:cubicBezTo>
                  <a:cubicBezTo>
                    <a:pt x="5257" y="2768"/>
                    <a:pt x="5433" y="2700"/>
                    <a:pt x="5592" y="2649"/>
                  </a:cubicBezTo>
                  <a:cubicBezTo>
                    <a:pt x="5603" y="2649"/>
                    <a:pt x="5621" y="2644"/>
                    <a:pt x="5632" y="2644"/>
                  </a:cubicBezTo>
                  <a:close/>
                  <a:moveTo>
                    <a:pt x="2933" y="3945"/>
                  </a:moveTo>
                  <a:cubicBezTo>
                    <a:pt x="2972" y="3945"/>
                    <a:pt x="3012" y="3974"/>
                    <a:pt x="3024" y="4013"/>
                  </a:cubicBezTo>
                  <a:cubicBezTo>
                    <a:pt x="3041" y="4058"/>
                    <a:pt x="3019" y="4115"/>
                    <a:pt x="2967" y="4137"/>
                  </a:cubicBezTo>
                  <a:cubicBezTo>
                    <a:pt x="2854" y="4184"/>
                    <a:pt x="2734" y="4239"/>
                    <a:pt x="2581" y="4320"/>
                  </a:cubicBezTo>
                  <a:lnTo>
                    <a:pt x="2597" y="4314"/>
                  </a:lnTo>
                  <a:lnTo>
                    <a:pt x="2597" y="4314"/>
                  </a:lnTo>
                  <a:cubicBezTo>
                    <a:pt x="2256" y="4485"/>
                    <a:pt x="1944" y="4706"/>
                    <a:pt x="1655" y="4962"/>
                  </a:cubicBezTo>
                  <a:cubicBezTo>
                    <a:pt x="1524" y="5081"/>
                    <a:pt x="1410" y="5201"/>
                    <a:pt x="1307" y="5320"/>
                  </a:cubicBezTo>
                  <a:cubicBezTo>
                    <a:pt x="1194" y="5456"/>
                    <a:pt x="1092" y="5598"/>
                    <a:pt x="1013" y="5723"/>
                  </a:cubicBezTo>
                  <a:cubicBezTo>
                    <a:pt x="995" y="5740"/>
                    <a:pt x="966" y="5752"/>
                    <a:pt x="945" y="5757"/>
                  </a:cubicBezTo>
                  <a:lnTo>
                    <a:pt x="939" y="5757"/>
                  </a:lnTo>
                  <a:cubicBezTo>
                    <a:pt x="910" y="5757"/>
                    <a:pt x="887" y="5746"/>
                    <a:pt x="871" y="5734"/>
                  </a:cubicBezTo>
                  <a:cubicBezTo>
                    <a:pt x="830" y="5700"/>
                    <a:pt x="825" y="5650"/>
                    <a:pt x="842" y="5610"/>
                  </a:cubicBezTo>
                  <a:cubicBezTo>
                    <a:pt x="887" y="5508"/>
                    <a:pt x="945" y="5411"/>
                    <a:pt x="1018" y="5309"/>
                  </a:cubicBezTo>
                  <a:cubicBezTo>
                    <a:pt x="1086" y="5206"/>
                    <a:pt x="1155" y="5120"/>
                    <a:pt x="1228" y="5041"/>
                  </a:cubicBezTo>
                  <a:cubicBezTo>
                    <a:pt x="1375" y="4876"/>
                    <a:pt x="1546" y="4724"/>
                    <a:pt x="1729" y="4587"/>
                  </a:cubicBezTo>
                  <a:cubicBezTo>
                    <a:pt x="1899" y="4467"/>
                    <a:pt x="2081" y="4349"/>
                    <a:pt x="2296" y="4234"/>
                  </a:cubicBezTo>
                  <a:cubicBezTo>
                    <a:pt x="2411" y="4171"/>
                    <a:pt x="2513" y="4121"/>
                    <a:pt x="2610" y="4076"/>
                  </a:cubicBezTo>
                  <a:cubicBezTo>
                    <a:pt x="2705" y="4035"/>
                    <a:pt x="2802" y="3990"/>
                    <a:pt x="2899" y="3950"/>
                  </a:cubicBezTo>
                  <a:cubicBezTo>
                    <a:pt x="2910" y="3950"/>
                    <a:pt x="2922" y="3945"/>
                    <a:pt x="2933" y="3945"/>
                  </a:cubicBezTo>
                  <a:close/>
                  <a:moveTo>
                    <a:pt x="2610" y="1"/>
                  </a:moveTo>
                  <a:cubicBezTo>
                    <a:pt x="2592" y="1"/>
                    <a:pt x="2576" y="6"/>
                    <a:pt x="2558" y="6"/>
                  </a:cubicBezTo>
                  <a:cubicBezTo>
                    <a:pt x="2535" y="12"/>
                    <a:pt x="2513" y="24"/>
                    <a:pt x="2490" y="30"/>
                  </a:cubicBezTo>
                  <a:cubicBezTo>
                    <a:pt x="2461" y="46"/>
                    <a:pt x="2432" y="69"/>
                    <a:pt x="2405" y="98"/>
                  </a:cubicBezTo>
                  <a:cubicBezTo>
                    <a:pt x="2359" y="137"/>
                    <a:pt x="2319" y="182"/>
                    <a:pt x="2285" y="240"/>
                  </a:cubicBezTo>
                  <a:cubicBezTo>
                    <a:pt x="2235" y="313"/>
                    <a:pt x="2194" y="399"/>
                    <a:pt x="2166" y="489"/>
                  </a:cubicBezTo>
                  <a:cubicBezTo>
                    <a:pt x="2143" y="564"/>
                    <a:pt x="2126" y="632"/>
                    <a:pt x="2120" y="701"/>
                  </a:cubicBezTo>
                  <a:lnTo>
                    <a:pt x="2120" y="728"/>
                  </a:lnTo>
                  <a:cubicBezTo>
                    <a:pt x="2120" y="756"/>
                    <a:pt x="2109" y="780"/>
                    <a:pt x="2098" y="803"/>
                  </a:cubicBezTo>
                  <a:cubicBezTo>
                    <a:pt x="2075" y="819"/>
                    <a:pt x="2052" y="837"/>
                    <a:pt x="2023" y="837"/>
                  </a:cubicBezTo>
                  <a:cubicBezTo>
                    <a:pt x="1978" y="837"/>
                    <a:pt x="1933" y="808"/>
                    <a:pt x="1921" y="769"/>
                  </a:cubicBezTo>
                  <a:cubicBezTo>
                    <a:pt x="1905" y="717"/>
                    <a:pt x="1887" y="666"/>
                    <a:pt x="1860" y="620"/>
                  </a:cubicBezTo>
                  <a:cubicBezTo>
                    <a:pt x="1813" y="530"/>
                    <a:pt x="1745" y="439"/>
                    <a:pt x="1671" y="353"/>
                  </a:cubicBezTo>
                  <a:cubicBezTo>
                    <a:pt x="1587" y="263"/>
                    <a:pt x="1506" y="189"/>
                    <a:pt x="1416" y="132"/>
                  </a:cubicBezTo>
                  <a:cubicBezTo>
                    <a:pt x="1354" y="87"/>
                    <a:pt x="1285" y="58"/>
                    <a:pt x="1217" y="35"/>
                  </a:cubicBezTo>
                  <a:cubicBezTo>
                    <a:pt x="1178" y="19"/>
                    <a:pt x="1131" y="12"/>
                    <a:pt x="1092" y="6"/>
                  </a:cubicBezTo>
                  <a:cubicBezTo>
                    <a:pt x="1058" y="6"/>
                    <a:pt x="1024" y="12"/>
                    <a:pt x="995" y="19"/>
                  </a:cubicBezTo>
                  <a:cubicBezTo>
                    <a:pt x="961" y="24"/>
                    <a:pt x="932" y="35"/>
                    <a:pt x="910" y="46"/>
                  </a:cubicBezTo>
                  <a:cubicBezTo>
                    <a:pt x="882" y="64"/>
                    <a:pt x="853" y="80"/>
                    <a:pt x="830" y="103"/>
                  </a:cubicBezTo>
                  <a:cubicBezTo>
                    <a:pt x="796" y="137"/>
                    <a:pt x="769" y="171"/>
                    <a:pt x="740" y="211"/>
                  </a:cubicBezTo>
                  <a:cubicBezTo>
                    <a:pt x="711" y="250"/>
                    <a:pt x="694" y="297"/>
                    <a:pt x="677" y="336"/>
                  </a:cubicBezTo>
                  <a:cubicBezTo>
                    <a:pt x="666" y="376"/>
                    <a:pt x="659" y="410"/>
                    <a:pt x="654" y="444"/>
                  </a:cubicBezTo>
                  <a:cubicBezTo>
                    <a:pt x="654" y="484"/>
                    <a:pt x="659" y="523"/>
                    <a:pt x="666" y="564"/>
                  </a:cubicBezTo>
                  <a:cubicBezTo>
                    <a:pt x="677" y="615"/>
                    <a:pt x="700" y="672"/>
                    <a:pt x="722" y="722"/>
                  </a:cubicBezTo>
                  <a:cubicBezTo>
                    <a:pt x="774" y="808"/>
                    <a:pt x="837" y="893"/>
                    <a:pt x="921" y="990"/>
                  </a:cubicBezTo>
                  <a:cubicBezTo>
                    <a:pt x="979" y="1052"/>
                    <a:pt x="1047" y="1115"/>
                    <a:pt x="1120" y="1189"/>
                  </a:cubicBezTo>
                  <a:lnTo>
                    <a:pt x="1194" y="1251"/>
                  </a:lnTo>
                  <a:cubicBezTo>
                    <a:pt x="1234" y="1291"/>
                    <a:pt x="1280" y="1331"/>
                    <a:pt x="1320" y="1370"/>
                  </a:cubicBezTo>
                  <a:cubicBezTo>
                    <a:pt x="1354" y="1404"/>
                    <a:pt x="1359" y="1444"/>
                    <a:pt x="1341" y="1478"/>
                  </a:cubicBezTo>
                  <a:cubicBezTo>
                    <a:pt x="1325" y="1507"/>
                    <a:pt x="1296" y="1530"/>
                    <a:pt x="1262" y="1530"/>
                  </a:cubicBezTo>
                  <a:cubicBezTo>
                    <a:pt x="1257" y="1530"/>
                    <a:pt x="1251" y="1524"/>
                    <a:pt x="1246" y="1524"/>
                  </a:cubicBezTo>
                  <a:cubicBezTo>
                    <a:pt x="1217" y="1524"/>
                    <a:pt x="1194" y="1519"/>
                    <a:pt x="1165" y="1519"/>
                  </a:cubicBezTo>
                  <a:lnTo>
                    <a:pt x="1131" y="1519"/>
                  </a:lnTo>
                  <a:cubicBezTo>
                    <a:pt x="1081" y="1519"/>
                    <a:pt x="1035" y="1524"/>
                    <a:pt x="984" y="1530"/>
                  </a:cubicBezTo>
                  <a:cubicBezTo>
                    <a:pt x="945" y="1541"/>
                    <a:pt x="916" y="1553"/>
                    <a:pt x="887" y="1564"/>
                  </a:cubicBezTo>
                  <a:cubicBezTo>
                    <a:pt x="871" y="1575"/>
                    <a:pt x="848" y="1587"/>
                    <a:pt x="837" y="1598"/>
                  </a:cubicBezTo>
                  <a:cubicBezTo>
                    <a:pt x="825" y="1609"/>
                    <a:pt x="814" y="1621"/>
                    <a:pt x="808" y="1632"/>
                  </a:cubicBezTo>
                  <a:cubicBezTo>
                    <a:pt x="803" y="1643"/>
                    <a:pt x="790" y="1661"/>
                    <a:pt x="785" y="1672"/>
                  </a:cubicBezTo>
                  <a:cubicBezTo>
                    <a:pt x="785" y="1689"/>
                    <a:pt x="780" y="1711"/>
                    <a:pt x="780" y="1729"/>
                  </a:cubicBezTo>
                  <a:cubicBezTo>
                    <a:pt x="780" y="1757"/>
                    <a:pt x="780" y="1785"/>
                    <a:pt x="785" y="1819"/>
                  </a:cubicBezTo>
                  <a:cubicBezTo>
                    <a:pt x="796" y="1853"/>
                    <a:pt x="808" y="1894"/>
                    <a:pt x="825" y="1928"/>
                  </a:cubicBezTo>
                  <a:cubicBezTo>
                    <a:pt x="842" y="1962"/>
                    <a:pt x="864" y="1996"/>
                    <a:pt x="893" y="2023"/>
                  </a:cubicBezTo>
                  <a:cubicBezTo>
                    <a:pt x="939" y="2075"/>
                    <a:pt x="995" y="2120"/>
                    <a:pt x="1063" y="2167"/>
                  </a:cubicBezTo>
                  <a:cubicBezTo>
                    <a:pt x="1165" y="2235"/>
                    <a:pt x="1273" y="2285"/>
                    <a:pt x="1382" y="2337"/>
                  </a:cubicBezTo>
                  <a:lnTo>
                    <a:pt x="1427" y="2364"/>
                  </a:lnTo>
                  <a:cubicBezTo>
                    <a:pt x="1540" y="2422"/>
                    <a:pt x="1660" y="2484"/>
                    <a:pt x="1768" y="2563"/>
                  </a:cubicBezTo>
                  <a:cubicBezTo>
                    <a:pt x="1797" y="2587"/>
                    <a:pt x="1808" y="2632"/>
                    <a:pt x="1791" y="2671"/>
                  </a:cubicBezTo>
                  <a:cubicBezTo>
                    <a:pt x="1779" y="2694"/>
                    <a:pt x="1763" y="2712"/>
                    <a:pt x="1740" y="2718"/>
                  </a:cubicBezTo>
                  <a:cubicBezTo>
                    <a:pt x="1729" y="2723"/>
                    <a:pt x="1716" y="2723"/>
                    <a:pt x="1711" y="2723"/>
                  </a:cubicBezTo>
                  <a:lnTo>
                    <a:pt x="1695" y="2723"/>
                  </a:lnTo>
                  <a:cubicBezTo>
                    <a:pt x="1666" y="2718"/>
                    <a:pt x="1643" y="2718"/>
                    <a:pt x="1614" y="2712"/>
                  </a:cubicBezTo>
                  <a:lnTo>
                    <a:pt x="1540" y="2712"/>
                  </a:lnTo>
                  <a:cubicBezTo>
                    <a:pt x="1485" y="2712"/>
                    <a:pt x="1427" y="2718"/>
                    <a:pt x="1382" y="2723"/>
                  </a:cubicBezTo>
                  <a:cubicBezTo>
                    <a:pt x="1354" y="2734"/>
                    <a:pt x="1330" y="2739"/>
                    <a:pt x="1307" y="2752"/>
                  </a:cubicBezTo>
                  <a:cubicBezTo>
                    <a:pt x="1302" y="2757"/>
                    <a:pt x="1291" y="2763"/>
                    <a:pt x="1285" y="2768"/>
                  </a:cubicBezTo>
                  <a:cubicBezTo>
                    <a:pt x="1280" y="2768"/>
                    <a:pt x="1280" y="2773"/>
                    <a:pt x="1273" y="2780"/>
                  </a:cubicBezTo>
                  <a:lnTo>
                    <a:pt x="1268" y="2791"/>
                  </a:lnTo>
                  <a:cubicBezTo>
                    <a:pt x="1268" y="2797"/>
                    <a:pt x="1268" y="2802"/>
                    <a:pt x="1262" y="2802"/>
                  </a:cubicBezTo>
                  <a:cubicBezTo>
                    <a:pt x="1262" y="2814"/>
                    <a:pt x="1268" y="2825"/>
                    <a:pt x="1268" y="2831"/>
                  </a:cubicBezTo>
                  <a:cubicBezTo>
                    <a:pt x="1273" y="2854"/>
                    <a:pt x="1280" y="2870"/>
                    <a:pt x="1285" y="2888"/>
                  </a:cubicBezTo>
                  <a:cubicBezTo>
                    <a:pt x="1307" y="2922"/>
                    <a:pt x="1336" y="2962"/>
                    <a:pt x="1370" y="3001"/>
                  </a:cubicBezTo>
                  <a:cubicBezTo>
                    <a:pt x="1427" y="3064"/>
                    <a:pt x="1501" y="3121"/>
                    <a:pt x="1580" y="3177"/>
                  </a:cubicBezTo>
                  <a:cubicBezTo>
                    <a:pt x="1677" y="3240"/>
                    <a:pt x="1774" y="3285"/>
                    <a:pt x="1876" y="3319"/>
                  </a:cubicBezTo>
                  <a:cubicBezTo>
                    <a:pt x="1950" y="3348"/>
                    <a:pt x="2018" y="3360"/>
                    <a:pt x="2086" y="3365"/>
                  </a:cubicBezTo>
                  <a:cubicBezTo>
                    <a:pt x="2109" y="3371"/>
                    <a:pt x="2132" y="3387"/>
                    <a:pt x="2143" y="3410"/>
                  </a:cubicBezTo>
                  <a:cubicBezTo>
                    <a:pt x="2183" y="3421"/>
                    <a:pt x="2222" y="3428"/>
                    <a:pt x="2262" y="3439"/>
                  </a:cubicBezTo>
                  <a:cubicBezTo>
                    <a:pt x="2461" y="3502"/>
                    <a:pt x="2610" y="3581"/>
                    <a:pt x="2717" y="3683"/>
                  </a:cubicBezTo>
                  <a:cubicBezTo>
                    <a:pt x="2751" y="3712"/>
                    <a:pt x="2751" y="3757"/>
                    <a:pt x="2728" y="3785"/>
                  </a:cubicBezTo>
                  <a:cubicBezTo>
                    <a:pt x="2712" y="3803"/>
                    <a:pt x="2694" y="3809"/>
                    <a:pt x="2671" y="3809"/>
                  </a:cubicBezTo>
                  <a:cubicBezTo>
                    <a:pt x="2655" y="3809"/>
                    <a:pt x="2637" y="3803"/>
                    <a:pt x="2626" y="3791"/>
                  </a:cubicBezTo>
                  <a:cubicBezTo>
                    <a:pt x="2597" y="3769"/>
                    <a:pt x="2563" y="3740"/>
                    <a:pt x="2529" y="3717"/>
                  </a:cubicBezTo>
                  <a:cubicBezTo>
                    <a:pt x="2461" y="3672"/>
                    <a:pt x="2382" y="3633"/>
                    <a:pt x="2280" y="3599"/>
                  </a:cubicBezTo>
                  <a:cubicBezTo>
                    <a:pt x="2154" y="3558"/>
                    <a:pt x="2030" y="3536"/>
                    <a:pt x="1899" y="3524"/>
                  </a:cubicBezTo>
                  <a:lnTo>
                    <a:pt x="1819" y="3524"/>
                  </a:lnTo>
                  <a:cubicBezTo>
                    <a:pt x="1740" y="3524"/>
                    <a:pt x="1671" y="3530"/>
                    <a:pt x="1609" y="3541"/>
                  </a:cubicBezTo>
                  <a:cubicBezTo>
                    <a:pt x="1569" y="3552"/>
                    <a:pt x="1535" y="3564"/>
                    <a:pt x="1506" y="3581"/>
                  </a:cubicBezTo>
                  <a:cubicBezTo>
                    <a:pt x="1490" y="3586"/>
                    <a:pt x="1472" y="3599"/>
                    <a:pt x="1461" y="3609"/>
                  </a:cubicBezTo>
                  <a:cubicBezTo>
                    <a:pt x="1456" y="3615"/>
                    <a:pt x="1450" y="3620"/>
                    <a:pt x="1444" y="3626"/>
                  </a:cubicBezTo>
                  <a:lnTo>
                    <a:pt x="1438" y="3644"/>
                  </a:lnTo>
                  <a:lnTo>
                    <a:pt x="1433" y="3660"/>
                  </a:lnTo>
                  <a:cubicBezTo>
                    <a:pt x="1433" y="3667"/>
                    <a:pt x="1433" y="3672"/>
                    <a:pt x="1438" y="3678"/>
                  </a:cubicBezTo>
                  <a:cubicBezTo>
                    <a:pt x="1438" y="3694"/>
                    <a:pt x="1444" y="3712"/>
                    <a:pt x="1456" y="3723"/>
                  </a:cubicBezTo>
                  <a:cubicBezTo>
                    <a:pt x="1467" y="3757"/>
                    <a:pt x="1490" y="3785"/>
                    <a:pt x="1519" y="3819"/>
                  </a:cubicBezTo>
                  <a:cubicBezTo>
                    <a:pt x="1575" y="3877"/>
                    <a:pt x="1643" y="3933"/>
                    <a:pt x="1729" y="3995"/>
                  </a:cubicBezTo>
                  <a:cubicBezTo>
                    <a:pt x="1763" y="4019"/>
                    <a:pt x="1763" y="4064"/>
                    <a:pt x="1751" y="4098"/>
                  </a:cubicBezTo>
                  <a:cubicBezTo>
                    <a:pt x="1734" y="4121"/>
                    <a:pt x="1705" y="4144"/>
                    <a:pt x="1677" y="4144"/>
                  </a:cubicBezTo>
                  <a:lnTo>
                    <a:pt x="1660" y="4144"/>
                  </a:lnTo>
                  <a:cubicBezTo>
                    <a:pt x="1501" y="4103"/>
                    <a:pt x="1348" y="4081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9" y="4076"/>
                    <a:pt x="859" y="4092"/>
                  </a:cubicBezTo>
                  <a:cubicBezTo>
                    <a:pt x="803" y="4103"/>
                    <a:pt x="751" y="4121"/>
                    <a:pt x="706" y="4144"/>
                  </a:cubicBezTo>
                  <a:cubicBezTo>
                    <a:pt x="677" y="4160"/>
                    <a:pt x="649" y="4178"/>
                    <a:pt x="620" y="4205"/>
                  </a:cubicBezTo>
                  <a:cubicBezTo>
                    <a:pt x="598" y="4223"/>
                    <a:pt x="575" y="4252"/>
                    <a:pt x="552" y="4274"/>
                  </a:cubicBezTo>
                  <a:cubicBezTo>
                    <a:pt x="546" y="4291"/>
                    <a:pt x="541" y="4308"/>
                    <a:pt x="530" y="4320"/>
                  </a:cubicBezTo>
                  <a:cubicBezTo>
                    <a:pt x="530" y="4331"/>
                    <a:pt x="530" y="4342"/>
                    <a:pt x="523" y="4349"/>
                  </a:cubicBezTo>
                  <a:lnTo>
                    <a:pt x="530" y="4365"/>
                  </a:lnTo>
                  <a:cubicBezTo>
                    <a:pt x="530" y="4376"/>
                    <a:pt x="530" y="4383"/>
                    <a:pt x="535" y="4388"/>
                  </a:cubicBezTo>
                  <a:cubicBezTo>
                    <a:pt x="541" y="4394"/>
                    <a:pt x="546" y="4404"/>
                    <a:pt x="552" y="4410"/>
                  </a:cubicBezTo>
                  <a:cubicBezTo>
                    <a:pt x="564" y="4428"/>
                    <a:pt x="580" y="4439"/>
                    <a:pt x="598" y="4451"/>
                  </a:cubicBezTo>
                  <a:cubicBezTo>
                    <a:pt x="632" y="4473"/>
                    <a:pt x="677" y="4490"/>
                    <a:pt x="722" y="4507"/>
                  </a:cubicBezTo>
                  <a:cubicBezTo>
                    <a:pt x="762" y="4519"/>
                    <a:pt x="803" y="4530"/>
                    <a:pt x="837" y="4535"/>
                  </a:cubicBezTo>
                  <a:cubicBezTo>
                    <a:pt x="898" y="4546"/>
                    <a:pt x="939" y="4609"/>
                    <a:pt x="927" y="4672"/>
                  </a:cubicBezTo>
                  <a:cubicBezTo>
                    <a:pt x="916" y="4717"/>
                    <a:pt x="876" y="4758"/>
                    <a:pt x="825" y="4758"/>
                  </a:cubicBezTo>
                  <a:cubicBezTo>
                    <a:pt x="796" y="4763"/>
                    <a:pt x="769" y="4763"/>
                    <a:pt x="740" y="4769"/>
                  </a:cubicBezTo>
                  <a:cubicBezTo>
                    <a:pt x="694" y="4785"/>
                    <a:pt x="649" y="4797"/>
                    <a:pt x="591" y="4819"/>
                  </a:cubicBezTo>
                  <a:cubicBezTo>
                    <a:pt x="552" y="4837"/>
                    <a:pt x="507" y="4853"/>
                    <a:pt x="467" y="4871"/>
                  </a:cubicBezTo>
                  <a:cubicBezTo>
                    <a:pt x="370" y="4921"/>
                    <a:pt x="284" y="4984"/>
                    <a:pt x="205" y="5052"/>
                  </a:cubicBezTo>
                  <a:cubicBezTo>
                    <a:pt x="155" y="5099"/>
                    <a:pt x="114" y="5144"/>
                    <a:pt x="80" y="5194"/>
                  </a:cubicBezTo>
                  <a:cubicBezTo>
                    <a:pt x="58" y="5228"/>
                    <a:pt x="40" y="5269"/>
                    <a:pt x="24" y="5314"/>
                  </a:cubicBezTo>
                  <a:cubicBezTo>
                    <a:pt x="12" y="5348"/>
                    <a:pt x="6" y="5377"/>
                    <a:pt x="1" y="5405"/>
                  </a:cubicBezTo>
                  <a:cubicBezTo>
                    <a:pt x="1" y="5416"/>
                    <a:pt x="1" y="5427"/>
                    <a:pt x="6" y="5433"/>
                  </a:cubicBezTo>
                  <a:lnTo>
                    <a:pt x="6" y="5445"/>
                  </a:lnTo>
                  <a:lnTo>
                    <a:pt x="19" y="5456"/>
                  </a:lnTo>
                  <a:cubicBezTo>
                    <a:pt x="29" y="5461"/>
                    <a:pt x="35" y="5467"/>
                    <a:pt x="46" y="5474"/>
                  </a:cubicBezTo>
                  <a:cubicBezTo>
                    <a:pt x="80" y="5479"/>
                    <a:pt x="121" y="5485"/>
                    <a:pt x="160" y="5490"/>
                  </a:cubicBezTo>
                  <a:lnTo>
                    <a:pt x="189" y="5490"/>
                  </a:lnTo>
                  <a:cubicBezTo>
                    <a:pt x="268" y="5490"/>
                    <a:pt x="347" y="5479"/>
                    <a:pt x="415" y="5474"/>
                  </a:cubicBezTo>
                  <a:cubicBezTo>
                    <a:pt x="455" y="5467"/>
                    <a:pt x="501" y="5467"/>
                    <a:pt x="546" y="5461"/>
                  </a:cubicBezTo>
                  <a:cubicBezTo>
                    <a:pt x="586" y="5461"/>
                    <a:pt x="620" y="5485"/>
                    <a:pt x="632" y="5519"/>
                  </a:cubicBezTo>
                  <a:cubicBezTo>
                    <a:pt x="643" y="5553"/>
                    <a:pt x="638" y="5581"/>
                    <a:pt x="620" y="5610"/>
                  </a:cubicBezTo>
                  <a:cubicBezTo>
                    <a:pt x="580" y="5655"/>
                    <a:pt x="546" y="5700"/>
                    <a:pt x="507" y="5746"/>
                  </a:cubicBezTo>
                  <a:lnTo>
                    <a:pt x="484" y="5774"/>
                  </a:lnTo>
                  <a:cubicBezTo>
                    <a:pt x="467" y="5791"/>
                    <a:pt x="449" y="5815"/>
                    <a:pt x="439" y="5831"/>
                  </a:cubicBezTo>
                  <a:lnTo>
                    <a:pt x="428" y="5849"/>
                  </a:lnTo>
                  <a:cubicBezTo>
                    <a:pt x="415" y="5865"/>
                    <a:pt x="399" y="5888"/>
                    <a:pt x="387" y="5910"/>
                  </a:cubicBezTo>
                  <a:cubicBezTo>
                    <a:pt x="308" y="6030"/>
                    <a:pt x="257" y="6132"/>
                    <a:pt x="216" y="6235"/>
                  </a:cubicBezTo>
                  <a:cubicBezTo>
                    <a:pt x="200" y="6285"/>
                    <a:pt x="194" y="6331"/>
                    <a:pt x="189" y="6376"/>
                  </a:cubicBezTo>
                  <a:cubicBezTo>
                    <a:pt x="189" y="6405"/>
                    <a:pt x="189" y="6434"/>
                    <a:pt x="194" y="6462"/>
                  </a:cubicBezTo>
                  <a:cubicBezTo>
                    <a:pt x="200" y="6479"/>
                    <a:pt x="205" y="6496"/>
                    <a:pt x="211" y="6513"/>
                  </a:cubicBezTo>
                  <a:cubicBezTo>
                    <a:pt x="223" y="6531"/>
                    <a:pt x="234" y="6541"/>
                    <a:pt x="245" y="6558"/>
                  </a:cubicBezTo>
                  <a:cubicBezTo>
                    <a:pt x="263" y="6576"/>
                    <a:pt x="279" y="6586"/>
                    <a:pt x="297" y="6604"/>
                  </a:cubicBezTo>
                  <a:cubicBezTo>
                    <a:pt x="313" y="6615"/>
                    <a:pt x="331" y="6621"/>
                    <a:pt x="353" y="6626"/>
                  </a:cubicBezTo>
                  <a:cubicBezTo>
                    <a:pt x="370" y="6633"/>
                    <a:pt x="387" y="6638"/>
                    <a:pt x="404" y="6638"/>
                  </a:cubicBezTo>
                  <a:cubicBezTo>
                    <a:pt x="433" y="6638"/>
                    <a:pt x="449" y="6638"/>
                    <a:pt x="473" y="6633"/>
                  </a:cubicBezTo>
                  <a:cubicBezTo>
                    <a:pt x="507" y="6626"/>
                    <a:pt x="535" y="6615"/>
                    <a:pt x="569" y="6599"/>
                  </a:cubicBezTo>
                  <a:cubicBezTo>
                    <a:pt x="632" y="6565"/>
                    <a:pt x="688" y="6518"/>
                    <a:pt x="762" y="6456"/>
                  </a:cubicBezTo>
                  <a:cubicBezTo>
                    <a:pt x="916" y="6319"/>
                    <a:pt x="1041" y="6156"/>
                    <a:pt x="1120" y="6041"/>
                  </a:cubicBezTo>
                  <a:cubicBezTo>
                    <a:pt x="1155" y="6001"/>
                    <a:pt x="1183" y="5956"/>
                    <a:pt x="1212" y="5917"/>
                  </a:cubicBezTo>
                  <a:cubicBezTo>
                    <a:pt x="1262" y="5842"/>
                    <a:pt x="1307" y="5774"/>
                    <a:pt x="1365" y="5706"/>
                  </a:cubicBezTo>
                  <a:cubicBezTo>
                    <a:pt x="1375" y="5689"/>
                    <a:pt x="1404" y="5671"/>
                    <a:pt x="1433" y="5671"/>
                  </a:cubicBezTo>
                  <a:cubicBezTo>
                    <a:pt x="1450" y="5671"/>
                    <a:pt x="1461" y="5678"/>
                    <a:pt x="1478" y="5684"/>
                  </a:cubicBezTo>
                  <a:cubicBezTo>
                    <a:pt x="1506" y="5700"/>
                    <a:pt x="1524" y="5723"/>
                    <a:pt x="1530" y="5763"/>
                  </a:cubicBezTo>
                  <a:cubicBezTo>
                    <a:pt x="1535" y="5791"/>
                    <a:pt x="1540" y="5826"/>
                    <a:pt x="1540" y="5860"/>
                  </a:cubicBezTo>
                  <a:cubicBezTo>
                    <a:pt x="1546" y="5883"/>
                    <a:pt x="1546" y="5899"/>
                    <a:pt x="1546" y="5922"/>
                  </a:cubicBezTo>
                  <a:lnTo>
                    <a:pt x="1553" y="5973"/>
                  </a:lnTo>
                  <a:lnTo>
                    <a:pt x="1558" y="6019"/>
                  </a:lnTo>
                  <a:cubicBezTo>
                    <a:pt x="1569" y="6087"/>
                    <a:pt x="1575" y="6149"/>
                    <a:pt x="1587" y="6211"/>
                  </a:cubicBezTo>
                  <a:cubicBezTo>
                    <a:pt x="1598" y="6258"/>
                    <a:pt x="1614" y="6297"/>
                    <a:pt x="1626" y="6331"/>
                  </a:cubicBezTo>
                  <a:cubicBezTo>
                    <a:pt x="1637" y="6348"/>
                    <a:pt x="1648" y="6366"/>
                    <a:pt x="1660" y="6382"/>
                  </a:cubicBezTo>
                  <a:cubicBezTo>
                    <a:pt x="1671" y="6387"/>
                    <a:pt x="1677" y="6394"/>
                    <a:pt x="1689" y="6405"/>
                  </a:cubicBezTo>
                  <a:cubicBezTo>
                    <a:pt x="1695" y="6411"/>
                    <a:pt x="1705" y="6411"/>
                    <a:pt x="1716" y="6416"/>
                  </a:cubicBezTo>
                  <a:cubicBezTo>
                    <a:pt x="1729" y="6421"/>
                    <a:pt x="1745" y="6421"/>
                    <a:pt x="1757" y="6428"/>
                  </a:cubicBezTo>
                  <a:cubicBezTo>
                    <a:pt x="1774" y="6428"/>
                    <a:pt x="1785" y="6421"/>
                    <a:pt x="1802" y="6421"/>
                  </a:cubicBezTo>
                  <a:cubicBezTo>
                    <a:pt x="1819" y="6416"/>
                    <a:pt x="1831" y="6411"/>
                    <a:pt x="1847" y="6405"/>
                  </a:cubicBezTo>
                  <a:cubicBezTo>
                    <a:pt x="1865" y="6394"/>
                    <a:pt x="1887" y="6376"/>
                    <a:pt x="1905" y="6366"/>
                  </a:cubicBezTo>
                  <a:cubicBezTo>
                    <a:pt x="1933" y="6337"/>
                    <a:pt x="1962" y="6297"/>
                    <a:pt x="1996" y="6258"/>
                  </a:cubicBezTo>
                  <a:cubicBezTo>
                    <a:pt x="2057" y="6156"/>
                    <a:pt x="2109" y="6036"/>
                    <a:pt x="2160" y="5883"/>
                  </a:cubicBezTo>
                  <a:cubicBezTo>
                    <a:pt x="2194" y="5774"/>
                    <a:pt x="2228" y="5655"/>
                    <a:pt x="2262" y="5508"/>
                  </a:cubicBezTo>
                  <a:cubicBezTo>
                    <a:pt x="2280" y="5450"/>
                    <a:pt x="2319" y="5411"/>
                    <a:pt x="2376" y="5405"/>
                  </a:cubicBezTo>
                  <a:cubicBezTo>
                    <a:pt x="2439" y="5405"/>
                    <a:pt x="2484" y="5440"/>
                    <a:pt x="2501" y="5490"/>
                  </a:cubicBezTo>
                  <a:cubicBezTo>
                    <a:pt x="2518" y="5524"/>
                    <a:pt x="2529" y="5558"/>
                    <a:pt x="2547" y="5592"/>
                  </a:cubicBezTo>
                  <a:cubicBezTo>
                    <a:pt x="2569" y="5626"/>
                    <a:pt x="2586" y="5661"/>
                    <a:pt x="2615" y="5689"/>
                  </a:cubicBezTo>
                  <a:cubicBezTo>
                    <a:pt x="2626" y="5706"/>
                    <a:pt x="2644" y="5718"/>
                    <a:pt x="2660" y="5734"/>
                  </a:cubicBezTo>
                  <a:cubicBezTo>
                    <a:pt x="2671" y="5740"/>
                    <a:pt x="2683" y="5740"/>
                    <a:pt x="2694" y="5746"/>
                  </a:cubicBezTo>
                  <a:cubicBezTo>
                    <a:pt x="2705" y="5752"/>
                    <a:pt x="2712" y="5752"/>
                    <a:pt x="2723" y="5752"/>
                  </a:cubicBezTo>
                  <a:lnTo>
                    <a:pt x="2751" y="5752"/>
                  </a:lnTo>
                  <a:cubicBezTo>
                    <a:pt x="2762" y="5746"/>
                    <a:pt x="2773" y="5746"/>
                    <a:pt x="2786" y="5740"/>
                  </a:cubicBezTo>
                  <a:cubicBezTo>
                    <a:pt x="2807" y="5723"/>
                    <a:pt x="2831" y="5712"/>
                    <a:pt x="2848" y="5695"/>
                  </a:cubicBezTo>
                  <a:cubicBezTo>
                    <a:pt x="2876" y="5666"/>
                    <a:pt x="2899" y="5644"/>
                    <a:pt x="2917" y="5610"/>
                  </a:cubicBezTo>
                  <a:cubicBezTo>
                    <a:pt x="2944" y="5569"/>
                    <a:pt x="2962" y="5530"/>
                    <a:pt x="2978" y="5479"/>
                  </a:cubicBezTo>
                  <a:cubicBezTo>
                    <a:pt x="3007" y="5399"/>
                    <a:pt x="3024" y="5303"/>
                    <a:pt x="3030" y="5194"/>
                  </a:cubicBezTo>
                  <a:cubicBezTo>
                    <a:pt x="3035" y="5002"/>
                    <a:pt x="3019" y="4792"/>
                    <a:pt x="2967" y="4541"/>
                  </a:cubicBezTo>
                  <a:lnTo>
                    <a:pt x="2962" y="4530"/>
                  </a:lnTo>
                  <a:cubicBezTo>
                    <a:pt x="2956" y="4485"/>
                    <a:pt x="2944" y="4456"/>
                    <a:pt x="2938" y="4422"/>
                  </a:cubicBezTo>
                  <a:cubicBezTo>
                    <a:pt x="2927" y="4394"/>
                    <a:pt x="2933" y="4370"/>
                    <a:pt x="2938" y="4349"/>
                  </a:cubicBezTo>
                  <a:cubicBezTo>
                    <a:pt x="2951" y="4325"/>
                    <a:pt x="2972" y="4308"/>
                    <a:pt x="2996" y="4302"/>
                  </a:cubicBezTo>
                  <a:cubicBezTo>
                    <a:pt x="3007" y="4297"/>
                    <a:pt x="3012" y="4297"/>
                    <a:pt x="3024" y="4297"/>
                  </a:cubicBezTo>
                  <a:cubicBezTo>
                    <a:pt x="3069" y="4297"/>
                    <a:pt x="3103" y="4320"/>
                    <a:pt x="3114" y="4359"/>
                  </a:cubicBezTo>
                  <a:cubicBezTo>
                    <a:pt x="3161" y="4485"/>
                    <a:pt x="3189" y="4609"/>
                    <a:pt x="3211" y="4740"/>
                  </a:cubicBezTo>
                  <a:cubicBezTo>
                    <a:pt x="3274" y="4871"/>
                    <a:pt x="3326" y="5002"/>
                    <a:pt x="3376" y="5138"/>
                  </a:cubicBezTo>
                  <a:cubicBezTo>
                    <a:pt x="3428" y="5275"/>
                    <a:pt x="3478" y="5416"/>
                    <a:pt x="3518" y="5564"/>
                  </a:cubicBezTo>
                  <a:lnTo>
                    <a:pt x="3523" y="5592"/>
                  </a:lnTo>
                  <a:lnTo>
                    <a:pt x="3536" y="5632"/>
                  </a:lnTo>
                  <a:lnTo>
                    <a:pt x="3547" y="5637"/>
                  </a:lnTo>
                  <a:cubicBezTo>
                    <a:pt x="3649" y="5637"/>
                    <a:pt x="3746" y="5626"/>
                    <a:pt x="3842" y="5603"/>
                  </a:cubicBezTo>
                  <a:cubicBezTo>
                    <a:pt x="3995" y="5569"/>
                    <a:pt x="4144" y="5513"/>
                    <a:pt x="4325" y="5422"/>
                  </a:cubicBezTo>
                  <a:lnTo>
                    <a:pt x="4393" y="5382"/>
                  </a:lnTo>
                  <a:lnTo>
                    <a:pt x="4485" y="5337"/>
                  </a:lnTo>
                  <a:cubicBezTo>
                    <a:pt x="4462" y="5285"/>
                    <a:pt x="4438" y="5235"/>
                    <a:pt x="4410" y="5189"/>
                  </a:cubicBezTo>
                  <a:cubicBezTo>
                    <a:pt x="4348" y="5075"/>
                    <a:pt x="4286" y="4962"/>
                    <a:pt x="4218" y="4853"/>
                  </a:cubicBezTo>
                  <a:cubicBezTo>
                    <a:pt x="4183" y="4797"/>
                    <a:pt x="4149" y="4740"/>
                    <a:pt x="4110" y="4690"/>
                  </a:cubicBezTo>
                  <a:cubicBezTo>
                    <a:pt x="4058" y="4666"/>
                    <a:pt x="4013" y="4632"/>
                    <a:pt x="3961" y="4598"/>
                  </a:cubicBezTo>
                  <a:cubicBezTo>
                    <a:pt x="3848" y="4524"/>
                    <a:pt x="3701" y="4399"/>
                    <a:pt x="3638" y="4218"/>
                  </a:cubicBezTo>
                  <a:cubicBezTo>
                    <a:pt x="3609" y="4149"/>
                    <a:pt x="3649" y="4069"/>
                    <a:pt x="3717" y="4047"/>
                  </a:cubicBezTo>
                  <a:cubicBezTo>
                    <a:pt x="3735" y="4042"/>
                    <a:pt x="3746" y="4035"/>
                    <a:pt x="3762" y="4035"/>
                  </a:cubicBezTo>
                  <a:cubicBezTo>
                    <a:pt x="3785" y="4035"/>
                    <a:pt x="3803" y="4042"/>
                    <a:pt x="3825" y="4053"/>
                  </a:cubicBezTo>
                  <a:cubicBezTo>
                    <a:pt x="3842" y="4058"/>
                    <a:pt x="3859" y="4076"/>
                    <a:pt x="3877" y="4092"/>
                  </a:cubicBezTo>
                  <a:cubicBezTo>
                    <a:pt x="3898" y="4144"/>
                    <a:pt x="3933" y="4189"/>
                    <a:pt x="3973" y="4234"/>
                  </a:cubicBezTo>
                  <a:cubicBezTo>
                    <a:pt x="4018" y="4286"/>
                    <a:pt x="4076" y="4331"/>
                    <a:pt x="4144" y="4383"/>
                  </a:cubicBezTo>
                  <a:cubicBezTo>
                    <a:pt x="4239" y="4444"/>
                    <a:pt x="4348" y="4496"/>
                    <a:pt x="4462" y="4535"/>
                  </a:cubicBezTo>
                  <a:cubicBezTo>
                    <a:pt x="4564" y="4564"/>
                    <a:pt x="4661" y="4587"/>
                    <a:pt x="4751" y="4593"/>
                  </a:cubicBezTo>
                  <a:lnTo>
                    <a:pt x="4797" y="4593"/>
                  </a:lnTo>
                  <a:cubicBezTo>
                    <a:pt x="4848" y="4593"/>
                    <a:pt x="4887" y="4593"/>
                    <a:pt x="4934" y="4580"/>
                  </a:cubicBezTo>
                  <a:cubicBezTo>
                    <a:pt x="4955" y="4575"/>
                    <a:pt x="4984" y="4570"/>
                    <a:pt x="5002" y="4559"/>
                  </a:cubicBezTo>
                  <a:cubicBezTo>
                    <a:pt x="5018" y="4553"/>
                    <a:pt x="5030" y="4541"/>
                    <a:pt x="5041" y="4535"/>
                  </a:cubicBezTo>
                  <a:cubicBezTo>
                    <a:pt x="5052" y="4524"/>
                    <a:pt x="5058" y="4512"/>
                    <a:pt x="5064" y="4501"/>
                  </a:cubicBezTo>
                  <a:cubicBezTo>
                    <a:pt x="5075" y="4490"/>
                    <a:pt x="5081" y="4478"/>
                    <a:pt x="5086" y="4467"/>
                  </a:cubicBezTo>
                  <a:cubicBezTo>
                    <a:pt x="5086" y="4451"/>
                    <a:pt x="5092" y="4428"/>
                    <a:pt x="5092" y="4410"/>
                  </a:cubicBezTo>
                  <a:cubicBezTo>
                    <a:pt x="5092" y="4376"/>
                    <a:pt x="5092" y="4349"/>
                    <a:pt x="5086" y="4314"/>
                  </a:cubicBezTo>
                  <a:cubicBezTo>
                    <a:pt x="5070" y="4252"/>
                    <a:pt x="5052" y="4194"/>
                    <a:pt x="5018" y="4126"/>
                  </a:cubicBezTo>
                  <a:cubicBezTo>
                    <a:pt x="5002" y="4092"/>
                    <a:pt x="5018" y="4042"/>
                    <a:pt x="5052" y="4019"/>
                  </a:cubicBezTo>
                  <a:cubicBezTo>
                    <a:pt x="5064" y="4008"/>
                    <a:pt x="5086" y="4001"/>
                    <a:pt x="5104" y="4001"/>
                  </a:cubicBezTo>
                  <a:cubicBezTo>
                    <a:pt x="5115" y="4001"/>
                    <a:pt x="5133" y="4008"/>
                    <a:pt x="5144" y="4013"/>
                  </a:cubicBezTo>
                  <a:cubicBezTo>
                    <a:pt x="5251" y="4064"/>
                    <a:pt x="5382" y="4115"/>
                    <a:pt x="5519" y="4160"/>
                  </a:cubicBezTo>
                  <a:cubicBezTo>
                    <a:pt x="5684" y="4218"/>
                    <a:pt x="5825" y="4246"/>
                    <a:pt x="5967" y="4257"/>
                  </a:cubicBezTo>
                  <a:lnTo>
                    <a:pt x="6007" y="4257"/>
                  </a:lnTo>
                  <a:cubicBezTo>
                    <a:pt x="6075" y="4257"/>
                    <a:pt x="6138" y="4252"/>
                    <a:pt x="6200" y="4239"/>
                  </a:cubicBezTo>
                  <a:cubicBezTo>
                    <a:pt x="6251" y="4223"/>
                    <a:pt x="6303" y="4205"/>
                    <a:pt x="6348" y="4184"/>
                  </a:cubicBezTo>
                  <a:cubicBezTo>
                    <a:pt x="6387" y="4160"/>
                    <a:pt x="6421" y="4137"/>
                    <a:pt x="6450" y="4115"/>
                  </a:cubicBezTo>
                  <a:cubicBezTo>
                    <a:pt x="6468" y="4098"/>
                    <a:pt x="6484" y="4076"/>
                    <a:pt x="6502" y="4058"/>
                  </a:cubicBezTo>
                  <a:cubicBezTo>
                    <a:pt x="6507" y="4042"/>
                    <a:pt x="6518" y="4024"/>
                    <a:pt x="6524" y="4008"/>
                  </a:cubicBezTo>
                  <a:cubicBezTo>
                    <a:pt x="6530" y="3984"/>
                    <a:pt x="6536" y="3967"/>
                    <a:pt x="6536" y="3950"/>
                  </a:cubicBezTo>
                  <a:cubicBezTo>
                    <a:pt x="6536" y="3933"/>
                    <a:pt x="6536" y="3911"/>
                    <a:pt x="6530" y="3888"/>
                  </a:cubicBezTo>
                  <a:cubicBezTo>
                    <a:pt x="6524" y="3859"/>
                    <a:pt x="6513" y="3837"/>
                    <a:pt x="6502" y="3809"/>
                  </a:cubicBezTo>
                  <a:cubicBezTo>
                    <a:pt x="6479" y="3774"/>
                    <a:pt x="6462" y="3740"/>
                    <a:pt x="6434" y="3712"/>
                  </a:cubicBezTo>
                  <a:cubicBezTo>
                    <a:pt x="6405" y="3678"/>
                    <a:pt x="6371" y="3649"/>
                    <a:pt x="6331" y="3626"/>
                  </a:cubicBezTo>
                  <a:cubicBezTo>
                    <a:pt x="6308" y="3609"/>
                    <a:pt x="6285" y="3599"/>
                    <a:pt x="6263" y="3592"/>
                  </a:cubicBezTo>
                  <a:lnTo>
                    <a:pt x="6229" y="3575"/>
                  </a:lnTo>
                  <a:lnTo>
                    <a:pt x="6183" y="3558"/>
                  </a:lnTo>
                  <a:cubicBezTo>
                    <a:pt x="6149" y="3547"/>
                    <a:pt x="6121" y="3513"/>
                    <a:pt x="6109" y="3484"/>
                  </a:cubicBezTo>
                  <a:cubicBezTo>
                    <a:pt x="6098" y="3450"/>
                    <a:pt x="6104" y="3410"/>
                    <a:pt x="6115" y="3376"/>
                  </a:cubicBezTo>
                  <a:cubicBezTo>
                    <a:pt x="6138" y="3331"/>
                    <a:pt x="6190" y="3303"/>
                    <a:pt x="6240" y="3303"/>
                  </a:cubicBezTo>
                  <a:lnTo>
                    <a:pt x="6263" y="3303"/>
                  </a:lnTo>
                  <a:cubicBezTo>
                    <a:pt x="6342" y="3326"/>
                    <a:pt x="6428" y="3337"/>
                    <a:pt x="6536" y="3342"/>
                  </a:cubicBezTo>
                  <a:cubicBezTo>
                    <a:pt x="6581" y="3348"/>
                    <a:pt x="6620" y="3348"/>
                    <a:pt x="6667" y="3348"/>
                  </a:cubicBezTo>
                  <a:cubicBezTo>
                    <a:pt x="6830" y="3348"/>
                    <a:pt x="6985" y="3331"/>
                    <a:pt x="7132" y="3303"/>
                  </a:cubicBezTo>
                  <a:cubicBezTo>
                    <a:pt x="7240" y="3279"/>
                    <a:pt x="7336" y="3245"/>
                    <a:pt x="7417" y="3206"/>
                  </a:cubicBezTo>
                  <a:cubicBezTo>
                    <a:pt x="7451" y="3183"/>
                    <a:pt x="7485" y="3166"/>
                    <a:pt x="7519" y="3138"/>
                  </a:cubicBezTo>
                  <a:cubicBezTo>
                    <a:pt x="7536" y="3121"/>
                    <a:pt x="7553" y="3103"/>
                    <a:pt x="7564" y="3080"/>
                  </a:cubicBezTo>
                  <a:cubicBezTo>
                    <a:pt x="7575" y="3064"/>
                    <a:pt x="7581" y="3046"/>
                    <a:pt x="7593" y="3030"/>
                  </a:cubicBezTo>
                  <a:cubicBezTo>
                    <a:pt x="7598" y="3012"/>
                    <a:pt x="7598" y="2990"/>
                    <a:pt x="7604" y="2967"/>
                  </a:cubicBezTo>
                  <a:cubicBezTo>
                    <a:pt x="7604" y="2951"/>
                    <a:pt x="7604" y="2933"/>
                    <a:pt x="7598" y="2917"/>
                  </a:cubicBezTo>
                  <a:cubicBezTo>
                    <a:pt x="7593" y="2904"/>
                    <a:pt x="7593" y="2893"/>
                    <a:pt x="7587" y="2883"/>
                  </a:cubicBezTo>
                  <a:cubicBezTo>
                    <a:pt x="7575" y="2865"/>
                    <a:pt x="7570" y="2854"/>
                    <a:pt x="7559" y="2842"/>
                  </a:cubicBezTo>
                  <a:cubicBezTo>
                    <a:pt x="7536" y="2820"/>
                    <a:pt x="7519" y="2808"/>
                    <a:pt x="7496" y="2791"/>
                  </a:cubicBezTo>
                  <a:cubicBezTo>
                    <a:pt x="7451" y="2763"/>
                    <a:pt x="7394" y="2734"/>
                    <a:pt x="7326" y="2712"/>
                  </a:cubicBezTo>
                  <a:cubicBezTo>
                    <a:pt x="7184" y="2666"/>
                    <a:pt x="7024" y="2644"/>
                    <a:pt x="6882" y="2626"/>
                  </a:cubicBezTo>
                  <a:cubicBezTo>
                    <a:pt x="6830" y="2621"/>
                    <a:pt x="6775" y="2621"/>
                    <a:pt x="6723" y="2615"/>
                  </a:cubicBezTo>
                  <a:lnTo>
                    <a:pt x="6672" y="2610"/>
                  </a:lnTo>
                  <a:cubicBezTo>
                    <a:pt x="6655" y="2610"/>
                    <a:pt x="6644" y="2610"/>
                    <a:pt x="6626" y="2603"/>
                  </a:cubicBezTo>
                  <a:cubicBezTo>
                    <a:pt x="6615" y="2603"/>
                    <a:pt x="6599" y="2598"/>
                    <a:pt x="6586" y="2598"/>
                  </a:cubicBezTo>
                  <a:cubicBezTo>
                    <a:pt x="6558" y="2598"/>
                    <a:pt x="6536" y="2592"/>
                    <a:pt x="6513" y="2592"/>
                  </a:cubicBezTo>
                  <a:cubicBezTo>
                    <a:pt x="6468" y="2592"/>
                    <a:pt x="6439" y="2547"/>
                    <a:pt x="6434" y="2508"/>
                  </a:cubicBezTo>
                  <a:cubicBezTo>
                    <a:pt x="6434" y="2473"/>
                    <a:pt x="6445" y="2439"/>
                    <a:pt x="6473" y="2416"/>
                  </a:cubicBezTo>
                  <a:cubicBezTo>
                    <a:pt x="6536" y="2377"/>
                    <a:pt x="6604" y="2342"/>
                    <a:pt x="6667" y="2314"/>
                  </a:cubicBezTo>
                  <a:lnTo>
                    <a:pt x="6701" y="2296"/>
                  </a:lnTo>
                  <a:lnTo>
                    <a:pt x="6762" y="2269"/>
                  </a:lnTo>
                  <a:lnTo>
                    <a:pt x="6780" y="2257"/>
                  </a:lnTo>
                  <a:cubicBezTo>
                    <a:pt x="6848" y="2228"/>
                    <a:pt x="6916" y="2194"/>
                    <a:pt x="6979" y="2160"/>
                  </a:cubicBezTo>
                  <a:lnTo>
                    <a:pt x="6990" y="2154"/>
                  </a:lnTo>
                  <a:cubicBezTo>
                    <a:pt x="7116" y="2092"/>
                    <a:pt x="7246" y="2018"/>
                    <a:pt x="7360" y="1921"/>
                  </a:cubicBezTo>
                  <a:cubicBezTo>
                    <a:pt x="7399" y="1887"/>
                    <a:pt x="7428" y="1853"/>
                    <a:pt x="7451" y="1819"/>
                  </a:cubicBezTo>
                  <a:cubicBezTo>
                    <a:pt x="7462" y="1802"/>
                    <a:pt x="7473" y="1785"/>
                    <a:pt x="7478" y="1763"/>
                  </a:cubicBezTo>
                  <a:cubicBezTo>
                    <a:pt x="7485" y="1751"/>
                    <a:pt x="7485" y="1734"/>
                    <a:pt x="7491" y="1717"/>
                  </a:cubicBezTo>
                  <a:cubicBezTo>
                    <a:pt x="7491" y="1706"/>
                    <a:pt x="7485" y="1695"/>
                    <a:pt x="7485" y="1677"/>
                  </a:cubicBezTo>
                  <a:cubicBezTo>
                    <a:pt x="7478" y="1661"/>
                    <a:pt x="7473" y="1648"/>
                    <a:pt x="7467" y="1632"/>
                  </a:cubicBezTo>
                  <a:cubicBezTo>
                    <a:pt x="7462" y="1621"/>
                    <a:pt x="7451" y="1609"/>
                    <a:pt x="7439" y="1592"/>
                  </a:cubicBezTo>
                  <a:cubicBezTo>
                    <a:pt x="7433" y="1580"/>
                    <a:pt x="7417" y="1575"/>
                    <a:pt x="7405" y="1564"/>
                  </a:cubicBezTo>
                  <a:cubicBezTo>
                    <a:pt x="7388" y="1553"/>
                    <a:pt x="7371" y="1546"/>
                    <a:pt x="7354" y="1541"/>
                  </a:cubicBezTo>
                  <a:cubicBezTo>
                    <a:pt x="7326" y="1530"/>
                    <a:pt x="7297" y="1530"/>
                    <a:pt x="7263" y="1524"/>
                  </a:cubicBezTo>
                  <a:lnTo>
                    <a:pt x="7240" y="1524"/>
                  </a:lnTo>
                  <a:cubicBezTo>
                    <a:pt x="7178" y="1524"/>
                    <a:pt x="7110" y="1530"/>
                    <a:pt x="7035" y="1546"/>
                  </a:cubicBezTo>
                  <a:cubicBezTo>
                    <a:pt x="6865" y="1587"/>
                    <a:pt x="6689" y="1655"/>
                    <a:pt x="6473" y="1768"/>
                  </a:cubicBezTo>
                  <a:cubicBezTo>
                    <a:pt x="6376" y="1813"/>
                    <a:pt x="6285" y="1871"/>
                    <a:pt x="6195" y="1928"/>
                  </a:cubicBezTo>
                  <a:cubicBezTo>
                    <a:pt x="6109" y="1978"/>
                    <a:pt x="6041" y="2023"/>
                    <a:pt x="5978" y="2075"/>
                  </a:cubicBezTo>
                  <a:lnTo>
                    <a:pt x="5917" y="2126"/>
                  </a:lnTo>
                  <a:cubicBezTo>
                    <a:pt x="5899" y="2143"/>
                    <a:pt x="5888" y="2154"/>
                    <a:pt x="5870" y="2172"/>
                  </a:cubicBezTo>
                  <a:cubicBezTo>
                    <a:pt x="5854" y="2194"/>
                    <a:pt x="5831" y="2206"/>
                    <a:pt x="5802" y="2206"/>
                  </a:cubicBezTo>
                  <a:cubicBezTo>
                    <a:pt x="5791" y="2206"/>
                    <a:pt x="5780" y="2201"/>
                    <a:pt x="5768" y="2194"/>
                  </a:cubicBezTo>
                  <a:cubicBezTo>
                    <a:pt x="5734" y="2177"/>
                    <a:pt x="5705" y="2138"/>
                    <a:pt x="5718" y="2098"/>
                  </a:cubicBezTo>
                  <a:cubicBezTo>
                    <a:pt x="5746" y="2007"/>
                    <a:pt x="5780" y="1899"/>
                    <a:pt x="5786" y="1797"/>
                  </a:cubicBezTo>
                  <a:lnTo>
                    <a:pt x="5786" y="1723"/>
                  </a:lnTo>
                  <a:cubicBezTo>
                    <a:pt x="5780" y="1717"/>
                    <a:pt x="5780" y="1711"/>
                    <a:pt x="5774" y="1700"/>
                  </a:cubicBezTo>
                  <a:lnTo>
                    <a:pt x="5757" y="1700"/>
                  </a:lnTo>
                  <a:cubicBezTo>
                    <a:pt x="5723" y="1706"/>
                    <a:pt x="5700" y="1717"/>
                    <a:pt x="5684" y="1723"/>
                  </a:cubicBezTo>
                  <a:cubicBezTo>
                    <a:pt x="5592" y="1774"/>
                    <a:pt x="5513" y="1837"/>
                    <a:pt x="5456" y="1887"/>
                  </a:cubicBezTo>
                  <a:cubicBezTo>
                    <a:pt x="5319" y="2018"/>
                    <a:pt x="5201" y="2154"/>
                    <a:pt x="5099" y="2303"/>
                  </a:cubicBezTo>
                  <a:cubicBezTo>
                    <a:pt x="5052" y="2382"/>
                    <a:pt x="5018" y="2445"/>
                    <a:pt x="4996" y="2508"/>
                  </a:cubicBezTo>
                  <a:cubicBezTo>
                    <a:pt x="4989" y="2529"/>
                    <a:pt x="4979" y="2547"/>
                    <a:pt x="4968" y="2563"/>
                  </a:cubicBezTo>
                  <a:lnTo>
                    <a:pt x="4955" y="2569"/>
                  </a:lnTo>
                  <a:lnTo>
                    <a:pt x="4944" y="2581"/>
                  </a:lnTo>
                  <a:cubicBezTo>
                    <a:pt x="4921" y="2598"/>
                    <a:pt x="4899" y="2603"/>
                    <a:pt x="4876" y="2603"/>
                  </a:cubicBezTo>
                  <a:lnTo>
                    <a:pt x="4853" y="2603"/>
                  </a:lnTo>
                  <a:cubicBezTo>
                    <a:pt x="4819" y="2598"/>
                    <a:pt x="4797" y="2581"/>
                    <a:pt x="4774" y="2553"/>
                  </a:cubicBezTo>
                  <a:cubicBezTo>
                    <a:pt x="4758" y="2529"/>
                    <a:pt x="4751" y="2501"/>
                    <a:pt x="4758" y="2461"/>
                  </a:cubicBezTo>
                  <a:cubicBezTo>
                    <a:pt x="4758" y="2427"/>
                    <a:pt x="4763" y="2398"/>
                    <a:pt x="4768" y="2371"/>
                  </a:cubicBezTo>
                  <a:cubicBezTo>
                    <a:pt x="4774" y="2325"/>
                    <a:pt x="4774" y="2285"/>
                    <a:pt x="4779" y="2240"/>
                  </a:cubicBezTo>
                  <a:cubicBezTo>
                    <a:pt x="4785" y="2183"/>
                    <a:pt x="4779" y="2132"/>
                    <a:pt x="4774" y="2092"/>
                  </a:cubicBezTo>
                  <a:cubicBezTo>
                    <a:pt x="4768" y="2075"/>
                    <a:pt x="4763" y="2064"/>
                    <a:pt x="4763" y="2052"/>
                  </a:cubicBezTo>
                  <a:lnTo>
                    <a:pt x="4751" y="2036"/>
                  </a:lnTo>
                  <a:lnTo>
                    <a:pt x="4740" y="2030"/>
                  </a:lnTo>
                  <a:lnTo>
                    <a:pt x="4729" y="2023"/>
                  </a:lnTo>
                  <a:cubicBezTo>
                    <a:pt x="4717" y="2023"/>
                    <a:pt x="4706" y="2018"/>
                    <a:pt x="4695" y="2018"/>
                  </a:cubicBezTo>
                  <a:cubicBezTo>
                    <a:pt x="4677" y="2018"/>
                    <a:pt x="4661" y="2018"/>
                    <a:pt x="4643" y="2023"/>
                  </a:cubicBezTo>
                  <a:cubicBezTo>
                    <a:pt x="4621" y="2030"/>
                    <a:pt x="4603" y="2036"/>
                    <a:pt x="4580" y="2041"/>
                  </a:cubicBezTo>
                  <a:cubicBezTo>
                    <a:pt x="4558" y="2057"/>
                    <a:pt x="4535" y="2075"/>
                    <a:pt x="4512" y="2092"/>
                  </a:cubicBezTo>
                  <a:cubicBezTo>
                    <a:pt x="4478" y="2126"/>
                    <a:pt x="4444" y="2167"/>
                    <a:pt x="4417" y="2212"/>
                  </a:cubicBezTo>
                  <a:cubicBezTo>
                    <a:pt x="4354" y="2308"/>
                    <a:pt x="4302" y="2416"/>
                    <a:pt x="4252" y="2558"/>
                  </a:cubicBezTo>
                  <a:lnTo>
                    <a:pt x="4252" y="2576"/>
                  </a:lnTo>
                  <a:cubicBezTo>
                    <a:pt x="4212" y="2683"/>
                    <a:pt x="4183" y="2797"/>
                    <a:pt x="4155" y="2928"/>
                  </a:cubicBezTo>
                  <a:cubicBezTo>
                    <a:pt x="4144" y="2978"/>
                    <a:pt x="4132" y="3030"/>
                    <a:pt x="4121" y="3080"/>
                  </a:cubicBezTo>
                  <a:lnTo>
                    <a:pt x="4115" y="3114"/>
                  </a:lnTo>
                  <a:cubicBezTo>
                    <a:pt x="4110" y="3143"/>
                    <a:pt x="4103" y="3177"/>
                    <a:pt x="4092" y="3211"/>
                  </a:cubicBezTo>
                  <a:cubicBezTo>
                    <a:pt x="4081" y="3229"/>
                    <a:pt x="4076" y="3245"/>
                    <a:pt x="4058" y="3258"/>
                  </a:cubicBezTo>
                  <a:cubicBezTo>
                    <a:pt x="4042" y="3263"/>
                    <a:pt x="4024" y="3274"/>
                    <a:pt x="4008" y="3274"/>
                  </a:cubicBezTo>
                  <a:cubicBezTo>
                    <a:pt x="3995" y="3274"/>
                    <a:pt x="3990" y="3268"/>
                    <a:pt x="3990" y="3268"/>
                  </a:cubicBezTo>
                  <a:cubicBezTo>
                    <a:pt x="3950" y="3263"/>
                    <a:pt x="3911" y="3229"/>
                    <a:pt x="3911" y="3183"/>
                  </a:cubicBezTo>
                  <a:lnTo>
                    <a:pt x="3911" y="3172"/>
                  </a:lnTo>
                  <a:lnTo>
                    <a:pt x="3911" y="3155"/>
                  </a:lnTo>
                  <a:lnTo>
                    <a:pt x="3911" y="3132"/>
                  </a:lnTo>
                  <a:cubicBezTo>
                    <a:pt x="3916" y="3012"/>
                    <a:pt x="3916" y="2888"/>
                    <a:pt x="3893" y="2773"/>
                  </a:cubicBezTo>
                  <a:cubicBezTo>
                    <a:pt x="3888" y="2746"/>
                    <a:pt x="3882" y="2723"/>
                    <a:pt x="3871" y="2700"/>
                  </a:cubicBezTo>
                  <a:cubicBezTo>
                    <a:pt x="3864" y="2689"/>
                    <a:pt x="3859" y="2678"/>
                    <a:pt x="3848" y="2666"/>
                  </a:cubicBezTo>
                  <a:cubicBezTo>
                    <a:pt x="3842" y="2660"/>
                    <a:pt x="3842" y="2660"/>
                    <a:pt x="3837" y="2655"/>
                  </a:cubicBezTo>
                  <a:cubicBezTo>
                    <a:pt x="3830" y="2649"/>
                    <a:pt x="3825" y="2649"/>
                    <a:pt x="3814" y="2644"/>
                  </a:cubicBezTo>
                  <a:lnTo>
                    <a:pt x="3740" y="2644"/>
                  </a:lnTo>
                  <a:cubicBezTo>
                    <a:pt x="3722" y="2649"/>
                    <a:pt x="3706" y="2655"/>
                    <a:pt x="3688" y="2660"/>
                  </a:cubicBezTo>
                  <a:cubicBezTo>
                    <a:pt x="3672" y="2671"/>
                    <a:pt x="3654" y="2689"/>
                    <a:pt x="3638" y="2700"/>
                  </a:cubicBezTo>
                  <a:cubicBezTo>
                    <a:pt x="3615" y="2723"/>
                    <a:pt x="3592" y="2746"/>
                    <a:pt x="3570" y="2780"/>
                  </a:cubicBezTo>
                  <a:cubicBezTo>
                    <a:pt x="3530" y="2842"/>
                    <a:pt x="3496" y="2917"/>
                    <a:pt x="3462" y="3012"/>
                  </a:cubicBezTo>
                  <a:cubicBezTo>
                    <a:pt x="3410" y="3172"/>
                    <a:pt x="3382" y="3342"/>
                    <a:pt x="3371" y="3518"/>
                  </a:cubicBezTo>
                  <a:lnTo>
                    <a:pt x="3371" y="3620"/>
                  </a:lnTo>
                  <a:cubicBezTo>
                    <a:pt x="3371" y="3654"/>
                    <a:pt x="3347" y="3689"/>
                    <a:pt x="3308" y="3689"/>
                  </a:cubicBezTo>
                  <a:cubicBezTo>
                    <a:pt x="3274" y="3689"/>
                    <a:pt x="3240" y="3660"/>
                    <a:pt x="3240" y="3626"/>
                  </a:cubicBezTo>
                  <a:cubicBezTo>
                    <a:pt x="3234" y="3552"/>
                    <a:pt x="3240" y="3468"/>
                    <a:pt x="3251" y="3371"/>
                  </a:cubicBezTo>
                  <a:cubicBezTo>
                    <a:pt x="3263" y="3263"/>
                    <a:pt x="3279" y="3166"/>
                    <a:pt x="3302" y="3075"/>
                  </a:cubicBezTo>
                  <a:cubicBezTo>
                    <a:pt x="3337" y="2944"/>
                    <a:pt x="3365" y="2854"/>
                    <a:pt x="3410" y="2773"/>
                  </a:cubicBezTo>
                  <a:cubicBezTo>
                    <a:pt x="3462" y="2678"/>
                    <a:pt x="3512" y="2610"/>
                    <a:pt x="3575" y="2563"/>
                  </a:cubicBezTo>
                  <a:cubicBezTo>
                    <a:pt x="3615" y="2535"/>
                    <a:pt x="3649" y="2513"/>
                    <a:pt x="3688" y="2501"/>
                  </a:cubicBezTo>
                  <a:cubicBezTo>
                    <a:pt x="3722" y="2495"/>
                    <a:pt x="3757" y="2490"/>
                    <a:pt x="3796" y="2490"/>
                  </a:cubicBezTo>
                  <a:lnTo>
                    <a:pt x="3837" y="2490"/>
                  </a:lnTo>
                  <a:cubicBezTo>
                    <a:pt x="3882" y="2501"/>
                    <a:pt x="3927" y="2518"/>
                    <a:pt x="3956" y="2547"/>
                  </a:cubicBezTo>
                  <a:cubicBezTo>
                    <a:pt x="3967" y="2558"/>
                    <a:pt x="3973" y="2569"/>
                    <a:pt x="3984" y="2581"/>
                  </a:cubicBezTo>
                  <a:cubicBezTo>
                    <a:pt x="4008" y="2479"/>
                    <a:pt x="4029" y="2377"/>
                    <a:pt x="4047" y="2274"/>
                  </a:cubicBezTo>
                  <a:cubicBezTo>
                    <a:pt x="4069" y="2149"/>
                    <a:pt x="4087" y="2036"/>
                    <a:pt x="4092" y="1933"/>
                  </a:cubicBezTo>
                  <a:cubicBezTo>
                    <a:pt x="4098" y="1797"/>
                    <a:pt x="4087" y="1672"/>
                    <a:pt x="4063" y="1553"/>
                  </a:cubicBezTo>
                  <a:cubicBezTo>
                    <a:pt x="4035" y="1427"/>
                    <a:pt x="3995" y="1320"/>
                    <a:pt x="3945" y="1217"/>
                  </a:cubicBezTo>
                  <a:cubicBezTo>
                    <a:pt x="3905" y="1144"/>
                    <a:pt x="3859" y="1081"/>
                    <a:pt x="3814" y="1024"/>
                  </a:cubicBezTo>
                  <a:cubicBezTo>
                    <a:pt x="3780" y="990"/>
                    <a:pt x="3746" y="961"/>
                    <a:pt x="3712" y="939"/>
                  </a:cubicBezTo>
                  <a:cubicBezTo>
                    <a:pt x="3683" y="921"/>
                    <a:pt x="3654" y="905"/>
                    <a:pt x="3626" y="893"/>
                  </a:cubicBezTo>
                  <a:cubicBezTo>
                    <a:pt x="3604" y="887"/>
                    <a:pt x="3586" y="882"/>
                    <a:pt x="3564" y="882"/>
                  </a:cubicBezTo>
                  <a:lnTo>
                    <a:pt x="3557" y="882"/>
                  </a:lnTo>
                  <a:cubicBezTo>
                    <a:pt x="3541" y="882"/>
                    <a:pt x="3518" y="882"/>
                    <a:pt x="3502" y="887"/>
                  </a:cubicBezTo>
                  <a:cubicBezTo>
                    <a:pt x="3478" y="893"/>
                    <a:pt x="3455" y="898"/>
                    <a:pt x="3439" y="911"/>
                  </a:cubicBezTo>
                  <a:cubicBezTo>
                    <a:pt x="3410" y="927"/>
                    <a:pt x="3387" y="945"/>
                    <a:pt x="3360" y="966"/>
                  </a:cubicBezTo>
                  <a:cubicBezTo>
                    <a:pt x="3319" y="1001"/>
                    <a:pt x="3285" y="1047"/>
                    <a:pt x="3251" y="1097"/>
                  </a:cubicBezTo>
                  <a:cubicBezTo>
                    <a:pt x="3211" y="1160"/>
                    <a:pt x="3177" y="1228"/>
                    <a:pt x="3137" y="1314"/>
                  </a:cubicBezTo>
                  <a:cubicBezTo>
                    <a:pt x="3127" y="1348"/>
                    <a:pt x="3087" y="1370"/>
                    <a:pt x="3041" y="1370"/>
                  </a:cubicBezTo>
                  <a:cubicBezTo>
                    <a:pt x="3030" y="1370"/>
                    <a:pt x="3012" y="1370"/>
                    <a:pt x="3001" y="1359"/>
                  </a:cubicBezTo>
                  <a:cubicBezTo>
                    <a:pt x="2972" y="1348"/>
                    <a:pt x="2956" y="1325"/>
                    <a:pt x="2944" y="1302"/>
                  </a:cubicBezTo>
                  <a:cubicBezTo>
                    <a:pt x="2938" y="1286"/>
                    <a:pt x="2938" y="1262"/>
                    <a:pt x="2938" y="1246"/>
                  </a:cubicBezTo>
                  <a:cubicBezTo>
                    <a:pt x="2944" y="1217"/>
                    <a:pt x="2944" y="1189"/>
                    <a:pt x="2944" y="1155"/>
                  </a:cubicBezTo>
                  <a:lnTo>
                    <a:pt x="2951" y="1110"/>
                  </a:lnTo>
                  <a:cubicBezTo>
                    <a:pt x="2956" y="1047"/>
                    <a:pt x="2962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8"/>
                    <a:pt x="2978" y="615"/>
                    <a:pt x="2938" y="428"/>
                  </a:cubicBezTo>
                  <a:cubicBezTo>
                    <a:pt x="2922" y="353"/>
                    <a:pt x="2899" y="291"/>
                    <a:pt x="2870" y="234"/>
                  </a:cubicBezTo>
                  <a:cubicBezTo>
                    <a:pt x="2848" y="182"/>
                    <a:pt x="2820" y="143"/>
                    <a:pt x="2780" y="103"/>
                  </a:cubicBezTo>
                  <a:cubicBezTo>
                    <a:pt x="2757" y="80"/>
                    <a:pt x="2734" y="58"/>
                    <a:pt x="2712" y="40"/>
                  </a:cubicBezTo>
                  <a:cubicBezTo>
                    <a:pt x="2694" y="30"/>
                    <a:pt x="2671" y="19"/>
                    <a:pt x="2655" y="12"/>
                  </a:cubicBezTo>
                  <a:cubicBezTo>
                    <a:pt x="2637" y="6"/>
                    <a:pt x="2626" y="6"/>
                    <a:pt x="261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2"/>
            <p:cNvSpPr/>
            <p:nvPr/>
          </p:nvSpPr>
          <p:spPr>
            <a:xfrm flipH="1">
              <a:off x="3148033" y="3544559"/>
              <a:ext cx="67260" cy="120220"/>
            </a:xfrm>
            <a:custGeom>
              <a:avLst/>
              <a:gdLst/>
              <a:ahLst/>
              <a:cxnLst/>
              <a:rect l="l" t="t" r="r" b="b"/>
              <a:pathLst>
                <a:path w="2286" h="4086" extrusionOk="0">
                  <a:moveTo>
                    <a:pt x="308" y="256"/>
                  </a:moveTo>
                  <a:cubicBezTo>
                    <a:pt x="354" y="364"/>
                    <a:pt x="388" y="472"/>
                    <a:pt x="422" y="580"/>
                  </a:cubicBezTo>
                  <a:cubicBezTo>
                    <a:pt x="388" y="472"/>
                    <a:pt x="349" y="364"/>
                    <a:pt x="308" y="256"/>
                  </a:cubicBezTo>
                  <a:close/>
                  <a:moveTo>
                    <a:pt x="711" y="0"/>
                  </a:moveTo>
                  <a:cubicBezTo>
                    <a:pt x="683" y="0"/>
                    <a:pt x="649" y="6"/>
                    <a:pt x="621" y="6"/>
                  </a:cubicBezTo>
                  <a:cubicBezTo>
                    <a:pt x="570" y="12"/>
                    <a:pt x="519" y="18"/>
                    <a:pt x="467" y="29"/>
                  </a:cubicBezTo>
                  <a:lnTo>
                    <a:pt x="399" y="34"/>
                  </a:lnTo>
                  <a:cubicBezTo>
                    <a:pt x="320" y="46"/>
                    <a:pt x="229" y="57"/>
                    <a:pt x="132" y="57"/>
                  </a:cubicBezTo>
                  <a:cubicBezTo>
                    <a:pt x="81" y="57"/>
                    <a:pt x="35" y="102"/>
                    <a:pt x="35" y="160"/>
                  </a:cubicBezTo>
                  <a:lnTo>
                    <a:pt x="30" y="171"/>
                  </a:lnTo>
                  <a:cubicBezTo>
                    <a:pt x="13" y="199"/>
                    <a:pt x="1" y="244"/>
                    <a:pt x="19" y="278"/>
                  </a:cubicBezTo>
                  <a:cubicBezTo>
                    <a:pt x="223" y="807"/>
                    <a:pt x="451" y="1438"/>
                    <a:pt x="546" y="2103"/>
                  </a:cubicBezTo>
                  <a:cubicBezTo>
                    <a:pt x="593" y="2478"/>
                    <a:pt x="598" y="2835"/>
                    <a:pt x="559" y="3171"/>
                  </a:cubicBezTo>
                  <a:lnTo>
                    <a:pt x="553" y="3183"/>
                  </a:lnTo>
                  <a:cubicBezTo>
                    <a:pt x="541" y="3279"/>
                    <a:pt x="519" y="3381"/>
                    <a:pt x="496" y="3483"/>
                  </a:cubicBezTo>
                  <a:cubicBezTo>
                    <a:pt x="473" y="3585"/>
                    <a:pt x="439" y="3682"/>
                    <a:pt x="410" y="3774"/>
                  </a:cubicBezTo>
                  <a:cubicBezTo>
                    <a:pt x="376" y="3790"/>
                    <a:pt x="360" y="3819"/>
                    <a:pt x="354" y="3847"/>
                  </a:cubicBezTo>
                  <a:cubicBezTo>
                    <a:pt x="342" y="3876"/>
                    <a:pt x="349" y="3905"/>
                    <a:pt x="365" y="3933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9" y="4052"/>
                    <a:pt x="808" y="4086"/>
                    <a:pt x="1031" y="4086"/>
                  </a:cubicBezTo>
                  <a:cubicBezTo>
                    <a:pt x="1138" y="4086"/>
                    <a:pt x="1251" y="4080"/>
                    <a:pt x="1371" y="4063"/>
                  </a:cubicBezTo>
                  <a:cubicBezTo>
                    <a:pt x="1535" y="4041"/>
                    <a:pt x="1695" y="3989"/>
                    <a:pt x="1854" y="3921"/>
                  </a:cubicBezTo>
                  <a:cubicBezTo>
                    <a:pt x="2007" y="3858"/>
                    <a:pt x="2143" y="3768"/>
                    <a:pt x="2258" y="3666"/>
                  </a:cubicBezTo>
                  <a:cubicBezTo>
                    <a:pt x="2274" y="3648"/>
                    <a:pt x="2285" y="3620"/>
                    <a:pt x="2285" y="3592"/>
                  </a:cubicBezTo>
                  <a:cubicBezTo>
                    <a:pt x="2285" y="3564"/>
                    <a:pt x="2274" y="3535"/>
                    <a:pt x="2258" y="3512"/>
                  </a:cubicBezTo>
                  <a:cubicBezTo>
                    <a:pt x="2269" y="3381"/>
                    <a:pt x="2269" y="3244"/>
                    <a:pt x="2263" y="3131"/>
                  </a:cubicBezTo>
                  <a:cubicBezTo>
                    <a:pt x="2251" y="2972"/>
                    <a:pt x="2235" y="2814"/>
                    <a:pt x="2212" y="2643"/>
                  </a:cubicBezTo>
                  <a:cubicBezTo>
                    <a:pt x="2167" y="2342"/>
                    <a:pt x="2087" y="2035"/>
                    <a:pt x="1978" y="1728"/>
                  </a:cubicBezTo>
                  <a:cubicBezTo>
                    <a:pt x="1871" y="1432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41" y="86"/>
                  </a:cubicBezTo>
                  <a:lnTo>
                    <a:pt x="1024" y="63"/>
                  </a:lnTo>
                  <a:lnTo>
                    <a:pt x="1002" y="40"/>
                  </a:lnTo>
                  <a:cubicBezTo>
                    <a:pt x="984" y="23"/>
                    <a:pt x="962" y="12"/>
                    <a:pt x="934" y="12"/>
                  </a:cubicBezTo>
                  <a:cubicBezTo>
                    <a:pt x="916" y="12"/>
                    <a:pt x="900" y="18"/>
                    <a:pt x="882" y="23"/>
                  </a:cubicBezTo>
                  <a:cubicBezTo>
                    <a:pt x="871" y="18"/>
                    <a:pt x="865" y="18"/>
                    <a:pt x="853" y="12"/>
                  </a:cubicBezTo>
                  <a:cubicBezTo>
                    <a:pt x="808" y="6"/>
                    <a:pt x="763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2"/>
            <p:cNvSpPr/>
            <p:nvPr/>
          </p:nvSpPr>
          <p:spPr>
            <a:xfrm flipH="1">
              <a:off x="3070975" y="3412658"/>
              <a:ext cx="238764" cy="252180"/>
            </a:xfrm>
            <a:custGeom>
              <a:avLst/>
              <a:gdLst/>
              <a:ahLst/>
              <a:cxnLst/>
              <a:rect l="l" t="t" r="r" b="b"/>
              <a:pathLst>
                <a:path w="8115" h="8571" extrusionOk="0">
                  <a:moveTo>
                    <a:pt x="1915" y="1165"/>
                  </a:moveTo>
                  <a:cubicBezTo>
                    <a:pt x="1881" y="1165"/>
                    <a:pt x="1847" y="1181"/>
                    <a:pt x="1825" y="1205"/>
                  </a:cubicBezTo>
                  <a:cubicBezTo>
                    <a:pt x="1802" y="1233"/>
                    <a:pt x="1791" y="1262"/>
                    <a:pt x="1797" y="1296"/>
                  </a:cubicBezTo>
                  <a:cubicBezTo>
                    <a:pt x="1797" y="1325"/>
                    <a:pt x="1813" y="1352"/>
                    <a:pt x="1836" y="1375"/>
                  </a:cubicBezTo>
                  <a:cubicBezTo>
                    <a:pt x="1910" y="1432"/>
                    <a:pt x="1978" y="1488"/>
                    <a:pt x="2052" y="1551"/>
                  </a:cubicBezTo>
                  <a:cubicBezTo>
                    <a:pt x="2109" y="1608"/>
                    <a:pt x="2172" y="1671"/>
                    <a:pt x="2240" y="1745"/>
                  </a:cubicBezTo>
                  <a:cubicBezTo>
                    <a:pt x="2410" y="1938"/>
                    <a:pt x="2570" y="2165"/>
                    <a:pt x="2699" y="2416"/>
                  </a:cubicBezTo>
                  <a:cubicBezTo>
                    <a:pt x="2796" y="2608"/>
                    <a:pt x="2888" y="2818"/>
                    <a:pt x="2967" y="3051"/>
                  </a:cubicBezTo>
                  <a:cubicBezTo>
                    <a:pt x="3035" y="3245"/>
                    <a:pt x="3092" y="3455"/>
                    <a:pt x="3143" y="3693"/>
                  </a:cubicBezTo>
                  <a:lnTo>
                    <a:pt x="3150" y="3704"/>
                  </a:lnTo>
                  <a:cubicBezTo>
                    <a:pt x="3160" y="3779"/>
                    <a:pt x="3177" y="3853"/>
                    <a:pt x="3184" y="3927"/>
                  </a:cubicBezTo>
                  <a:cubicBezTo>
                    <a:pt x="3195" y="3977"/>
                    <a:pt x="3234" y="4011"/>
                    <a:pt x="3291" y="4011"/>
                  </a:cubicBezTo>
                  <a:cubicBezTo>
                    <a:pt x="3313" y="4011"/>
                    <a:pt x="3342" y="3995"/>
                    <a:pt x="3360" y="3972"/>
                  </a:cubicBezTo>
                  <a:cubicBezTo>
                    <a:pt x="3376" y="3955"/>
                    <a:pt x="3381" y="3932"/>
                    <a:pt x="3376" y="3909"/>
                  </a:cubicBezTo>
                  <a:lnTo>
                    <a:pt x="3370" y="3859"/>
                  </a:lnTo>
                  <a:cubicBezTo>
                    <a:pt x="3360" y="3751"/>
                    <a:pt x="3342" y="3643"/>
                    <a:pt x="3320" y="3541"/>
                  </a:cubicBezTo>
                  <a:cubicBezTo>
                    <a:pt x="3297" y="3392"/>
                    <a:pt x="3268" y="3268"/>
                    <a:pt x="3240" y="3148"/>
                  </a:cubicBezTo>
                  <a:cubicBezTo>
                    <a:pt x="3171" y="2886"/>
                    <a:pt x="3087" y="2631"/>
                    <a:pt x="2979" y="2398"/>
                  </a:cubicBezTo>
                  <a:cubicBezTo>
                    <a:pt x="2854" y="2131"/>
                    <a:pt x="2717" y="1904"/>
                    <a:pt x="2563" y="1711"/>
                  </a:cubicBezTo>
                  <a:cubicBezTo>
                    <a:pt x="2376" y="1472"/>
                    <a:pt x="2172" y="1296"/>
                    <a:pt x="1962" y="1176"/>
                  </a:cubicBezTo>
                  <a:cubicBezTo>
                    <a:pt x="1949" y="1171"/>
                    <a:pt x="1933" y="1165"/>
                    <a:pt x="1915" y="1165"/>
                  </a:cubicBezTo>
                  <a:close/>
                  <a:moveTo>
                    <a:pt x="5865" y="2859"/>
                  </a:moveTo>
                  <a:cubicBezTo>
                    <a:pt x="5854" y="2859"/>
                    <a:pt x="5836" y="2864"/>
                    <a:pt x="5825" y="2864"/>
                  </a:cubicBezTo>
                  <a:cubicBezTo>
                    <a:pt x="5666" y="2915"/>
                    <a:pt x="5490" y="2983"/>
                    <a:pt x="5274" y="3074"/>
                  </a:cubicBezTo>
                  <a:cubicBezTo>
                    <a:pt x="5086" y="3153"/>
                    <a:pt x="4899" y="3239"/>
                    <a:pt x="4718" y="3329"/>
                  </a:cubicBezTo>
                  <a:cubicBezTo>
                    <a:pt x="4519" y="3438"/>
                    <a:pt x="4336" y="3534"/>
                    <a:pt x="4178" y="3636"/>
                  </a:cubicBezTo>
                  <a:cubicBezTo>
                    <a:pt x="4018" y="3733"/>
                    <a:pt x="3853" y="3848"/>
                    <a:pt x="3672" y="3977"/>
                  </a:cubicBezTo>
                  <a:cubicBezTo>
                    <a:pt x="3627" y="4011"/>
                    <a:pt x="3615" y="4074"/>
                    <a:pt x="3649" y="4126"/>
                  </a:cubicBezTo>
                  <a:cubicBezTo>
                    <a:pt x="3666" y="4154"/>
                    <a:pt x="3700" y="4171"/>
                    <a:pt x="3735" y="4171"/>
                  </a:cubicBezTo>
                  <a:cubicBezTo>
                    <a:pt x="3756" y="4171"/>
                    <a:pt x="3780" y="4165"/>
                    <a:pt x="3797" y="4148"/>
                  </a:cubicBezTo>
                  <a:cubicBezTo>
                    <a:pt x="4052" y="3961"/>
                    <a:pt x="4343" y="3790"/>
                    <a:pt x="4671" y="3614"/>
                  </a:cubicBezTo>
                  <a:cubicBezTo>
                    <a:pt x="4860" y="3518"/>
                    <a:pt x="5059" y="3426"/>
                    <a:pt x="5263" y="3342"/>
                  </a:cubicBezTo>
                  <a:cubicBezTo>
                    <a:pt x="5468" y="3256"/>
                    <a:pt x="5678" y="3188"/>
                    <a:pt x="5911" y="3108"/>
                  </a:cubicBezTo>
                  <a:cubicBezTo>
                    <a:pt x="5945" y="3098"/>
                    <a:pt x="5967" y="3074"/>
                    <a:pt x="5985" y="3046"/>
                  </a:cubicBezTo>
                  <a:cubicBezTo>
                    <a:pt x="5996" y="3012"/>
                    <a:pt x="6001" y="2978"/>
                    <a:pt x="5990" y="2943"/>
                  </a:cubicBezTo>
                  <a:cubicBezTo>
                    <a:pt x="5972" y="2893"/>
                    <a:pt x="5922" y="2859"/>
                    <a:pt x="5865" y="2859"/>
                  </a:cubicBezTo>
                  <a:close/>
                  <a:moveTo>
                    <a:pt x="2819" y="4532"/>
                  </a:moveTo>
                  <a:cubicBezTo>
                    <a:pt x="2819" y="4535"/>
                    <a:pt x="2818" y="4535"/>
                    <a:pt x="2815" y="4535"/>
                  </a:cubicBezTo>
                  <a:lnTo>
                    <a:pt x="2815" y="4535"/>
                  </a:lnTo>
                  <a:cubicBezTo>
                    <a:pt x="2816" y="4534"/>
                    <a:pt x="2818" y="4533"/>
                    <a:pt x="2819" y="4532"/>
                  </a:cubicBezTo>
                  <a:close/>
                  <a:moveTo>
                    <a:pt x="3166" y="4160"/>
                  </a:moveTo>
                  <a:cubicBezTo>
                    <a:pt x="3155" y="4160"/>
                    <a:pt x="3143" y="4160"/>
                    <a:pt x="3132" y="4165"/>
                  </a:cubicBezTo>
                  <a:cubicBezTo>
                    <a:pt x="3035" y="4205"/>
                    <a:pt x="2938" y="4250"/>
                    <a:pt x="2843" y="4291"/>
                  </a:cubicBezTo>
                  <a:cubicBezTo>
                    <a:pt x="2746" y="4336"/>
                    <a:pt x="2644" y="4386"/>
                    <a:pt x="2529" y="4449"/>
                  </a:cubicBezTo>
                  <a:cubicBezTo>
                    <a:pt x="2314" y="4564"/>
                    <a:pt x="2132" y="4682"/>
                    <a:pt x="1962" y="4802"/>
                  </a:cubicBezTo>
                  <a:cubicBezTo>
                    <a:pt x="1779" y="4939"/>
                    <a:pt x="1608" y="5091"/>
                    <a:pt x="1461" y="5256"/>
                  </a:cubicBezTo>
                  <a:cubicBezTo>
                    <a:pt x="1388" y="5335"/>
                    <a:pt x="1319" y="5421"/>
                    <a:pt x="1251" y="5524"/>
                  </a:cubicBezTo>
                  <a:cubicBezTo>
                    <a:pt x="1178" y="5626"/>
                    <a:pt x="1120" y="5723"/>
                    <a:pt x="1075" y="5825"/>
                  </a:cubicBezTo>
                  <a:cubicBezTo>
                    <a:pt x="1058" y="5865"/>
                    <a:pt x="1063" y="5915"/>
                    <a:pt x="1104" y="5949"/>
                  </a:cubicBezTo>
                  <a:cubicBezTo>
                    <a:pt x="1120" y="5961"/>
                    <a:pt x="1143" y="5972"/>
                    <a:pt x="1172" y="5972"/>
                  </a:cubicBezTo>
                  <a:lnTo>
                    <a:pt x="1178" y="5972"/>
                  </a:lnTo>
                  <a:cubicBezTo>
                    <a:pt x="1199" y="5967"/>
                    <a:pt x="1228" y="5955"/>
                    <a:pt x="1246" y="5938"/>
                  </a:cubicBezTo>
                  <a:cubicBezTo>
                    <a:pt x="1325" y="5813"/>
                    <a:pt x="1427" y="5671"/>
                    <a:pt x="1540" y="5535"/>
                  </a:cubicBezTo>
                  <a:cubicBezTo>
                    <a:pt x="1643" y="5416"/>
                    <a:pt x="1757" y="5296"/>
                    <a:pt x="1888" y="5177"/>
                  </a:cubicBezTo>
                  <a:cubicBezTo>
                    <a:pt x="2132" y="4955"/>
                    <a:pt x="2393" y="4768"/>
                    <a:pt x="2678" y="4614"/>
                  </a:cubicBezTo>
                  <a:cubicBezTo>
                    <a:pt x="2720" y="4587"/>
                    <a:pt x="2768" y="4561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4" y="4535"/>
                    <a:pt x="2814" y="4535"/>
                  </a:cubicBezTo>
                  <a:cubicBezTo>
                    <a:pt x="2814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9" y="4535"/>
                    <a:pt x="2820" y="4535"/>
                    <a:pt x="2825" y="4529"/>
                  </a:cubicBezTo>
                  <a:lnTo>
                    <a:pt x="2825" y="4529"/>
                  </a:lnTo>
                  <a:cubicBezTo>
                    <a:pt x="2823" y="4530"/>
                    <a:pt x="2821" y="4531"/>
                    <a:pt x="2819" y="4532"/>
                  </a:cubicBezTo>
                  <a:lnTo>
                    <a:pt x="2819" y="4532"/>
                  </a:lnTo>
                  <a:cubicBezTo>
                    <a:pt x="2819" y="4532"/>
                    <a:pt x="2819" y="4532"/>
                    <a:pt x="2819" y="4532"/>
                  </a:cubicBezTo>
                  <a:lnTo>
                    <a:pt x="2819" y="4532"/>
                  </a:lnTo>
                  <a:cubicBezTo>
                    <a:pt x="2970" y="4453"/>
                    <a:pt x="3088" y="4398"/>
                    <a:pt x="3200" y="4352"/>
                  </a:cubicBezTo>
                  <a:cubicBezTo>
                    <a:pt x="3252" y="4330"/>
                    <a:pt x="3274" y="4273"/>
                    <a:pt x="3257" y="4228"/>
                  </a:cubicBezTo>
                  <a:cubicBezTo>
                    <a:pt x="3245" y="4189"/>
                    <a:pt x="3205" y="4160"/>
                    <a:pt x="3166" y="4160"/>
                  </a:cubicBezTo>
                  <a:close/>
                  <a:moveTo>
                    <a:pt x="4802" y="5750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56"/>
                    <a:pt x="4745" y="6353"/>
                    <a:pt x="4632" y="6444"/>
                  </a:cubicBezTo>
                  <a:cubicBezTo>
                    <a:pt x="4513" y="6534"/>
                    <a:pt x="4382" y="6626"/>
                    <a:pt x="4246" y="6699"/>
                  </a:cubicBezTo>
                  <a:cubicBezTo>
                    <a:pt x="4144" y="6751"/>
                    <a:pt x="4041" y="6791"/>
                    <a:pt x="3927" y="6819"/>
                  </a:cubicBezTo>
                  <a:cubicBezTo>
                    <a:pt x="3921" y="6819"/>
                    <a:pt x="3910" y="6819"/>
                    <a:pt x="3905" y="6825"/>
                  </a:cubicBezTo>
                  <a:cubicBezTo>
                    <a:pt x="3905" y="6780"/>
                    <a:pt x="3900" y="6733"/>
                    <a:pt x="3900" y="6688"/>
                  </a:cubicBezTo>
                  <a:cubicBezTo>
                    <a:pt x="3887" y="6541"/>
                    <a:pt x="3871" y="6387"/>
                    <a:pt x="3848" y="6234"/>
                  </a:cubicBezTo>
                  <a:cubicBezTo>
                    <a:pt x="3837" y="6171"/>
                    <a:pt x="3825" y="6103"/>
                    <a:pt x="3814" y="6041"/>
                  </a:cubicBezTo>
                  <a:cubicBezTo>
                    <a:pt x="3882" y="6041"/>
                    <a:pt x="3950" y="6041"/>
                    <a:pt x="4018" y="6035"/>
                  </a:cubicBezTo>
                  <a:cubicBezTo>
                    <a:pt x="4121" y="6023"/>
                    <a:pt x="4223" y="6001"/>
                    <a:pt x="4325" y="5978"/>
                  </a:cubicBezTo>
                  <a:cubicBezTo>
                    <a:pt x="4411" y="5949"/>
                    <a:pt x="4501" y="5921"/>
                    <a:pt x="4587" y="5881"/>
                  </a:cubicBezTo>
                  <a:cubicBezTo>
                    <a:pt x="4661" y="5841"/>
                    <a:pt x="4734" y="5802"/>
                    <a:pt x="4802" y="5750"/>
                  </a:cubicBezTo>
                  <a:close/>
                  <a:moveTo>
                    <a:pt x="2843" y="216"/>
                  </a:moveTo>
                  <a:cubicBezTo>
                    <a:pt x="2854" y="221"/>
                    <a:pt x="2870" y="221"/>
                    <a:pt x="2888" y="227"/>
                  </a:cubicBezTo>
                  <a:cubicBezTo>
                    <a:pt x="2904" y="234"/>
                    <a:pt x="2927" y="245"/>
                    <a:pt x="2945" y="255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53" y="358"/>
                    <a:pt x="3081" y="397"/>
                    <a:pt x="3103" y="449"/>
                  </a:cubicBezTo>
                  <a:cubicBezTo>
                    <a:pt x="3132" y="506"/>
                    <a:pt x="3155" y="568"/>
                    <a:pt x="3171" y="643"/>
                  </a:cubicBezTo>
                  <a:cubicBezTo>
                    <a:pt x="3200" y="790"/>
                    <a:pt x="3205" y="943"/>
                    <a:pt x="3195" y="1063"/>
                  </a:cubicBezTo>
                  <a:lnTo>
                    <a:pt x="3195" y="1136"/>
                  </a:lnTo>
                  <a:cubicBezTo>
                    <a:pt x="3195" y="1199"/>
                    <a:pt x="3189" y="1262"/>
                    <a:pt x="3184" y="1325"/>
                  </a:cubicBezTo>
                  <a:lnTo>
                    <a:pt x="3177" y="1370"/>
                  </a:lnTo>
                  <a:cubicBezTo>
                    <a:pt x="3177" y="1404"/>
                    <a:pt x="3177" y="1432"/>
                    <a:pt x="3171" y="1461"/>
                  </a:cubicBezTo>
                  <a:cubicBezTo>
                    <a:pt x="3171" y="1477"/>
                    <a:pt x="3171" y="1501"/>
                    <a:pt x="3177" y="1517"/>
                  </a:cubicBezTo>
                  <a:cubicBezTo>
                    <a:pt x="3189" y="1540"/>
                    <a:pt x="3205" y="1563"/>
                    <a:pt x="3229" y="1574"/>
                  </a:cubicBezTo>
                  <a:cubicBezTo>
                    <a:pt x="3245" y="1585"/>
                    <a:pt x="3263" y="1585"/>
                    <a:pt x="3274" y="1585"/>
                  </a:cubicBezTo>
                  <a:cubicBezTo>
                    <a:pt x="3320" y="1585"/>
                    <a:pt x="3360" y="1563"/>
                    <a:pt x="3370" y="1529"/>
                  </a:cubicBezTo>
                  <a:cubicBezTo>
                    <a:pt x="3410" y="1443"/>
                    <a:pt x="3444" y="1375"/>
                    <a:pt x="3484" y="1312"/>
                  </a:cubicBezTo>
                  <a:cubicBezTo>
                    <a:pt x="3518" y="1262"/>
                    <a:pt x="3552" y="1222"/>
                    <a:pt x="3593" y="1181"/>
                  </a:cubicBezTo>
                  <a:cubicBezTo>
                    <a:pt x="3620" y="1160"/>
                    <a:pt x="3643" y="1142"/>
                    <a:pt x="3672" y="1126"/>
                  </a:cubicBezTo>
                  <a:cubicBezTo>
                    <a:pt x="3688" y="1113"/>
                    <a:pt x="3711" y="1108"/>
                    <a:pt x="3735" y="1102"/>
                  </a:cubicBezTo>
                  <a:cubicBezTo>
                    <a:pt x="3751" y="1097"/>
                    <a:pt x="3774" y="1097"/>
                    <a:pt x="3797" y="1097"/>
                  </a:cubicBezTo>
                  <a:cubicBezTo>
                    <a:pt x="3814" y="1097"/>
                    <a:pt x="3842" y="1102"/>
                    <a:pt x="3859" y="1108"/>
                  </a:cubicBezTo>
                  <a:cubicBezTo>
                    <a:pt x="3887" y="1120"/>
                    <a:pt x="3916" y="1136"/>
                    <a:pt x="3945" y="1154"/>
                  </a:cubicBezTo>
                  <a:cubicBezTo>
                    <a:pt x="3979" y="1176"/>
                    <a:pt x="4013" y="1205"/>
                    <a:pt x="4047" y="1239"/>
                  </a:cubicBezTo>
                  <a:cubicBezTo>
                    <a:pt x="4092" y="1296"/>
                    <a:pt x="4138" y="1359"/>
                    <a:pt x="4178" y="1432"/>
                  </a:cubicBezTo>
                  <a:cubicBezTo>
                    <a:pt x="4228" y="1535"/>
                    <a:pt x="4275" y="1642"/>
                    <a:pt x="4296" y="1768"/>
                  </a:cubicBezTo>
                  <a:cubicBezTo>
                    <a:pt x="4320" y="1887"/>
                    <a:pt x="4331" y="2012"/>
                    <a:pt x="4325" y="2148"/>
                  </a:cubicBezTo>
                  <a:cubicBezTo>
                    <a:pt x="4320" y="2251"/>
                    <a:pt x="4302" y="2364"/>
                    <a:pt x="4280" y="2489"/>
                  </a:cubicBezTo>
                  <a:cubicBezTo>
                    <a:pt x="4262" y="2574"/>
                    <a:pt x="4246" y="2665"/>
                    <a:pt x="4228" y="2750"/>
                  </a:cubicBezTo>
                  <a:cubicBezTo>
                    <a:pt x="4223" y="2768"/>
                    <a:pt x="4223" y="2778"/>
                    <a:pt x="4217" y="2791"/>
                  </a:cubicBezTo>
                  <a:lnTo>
                    <a:pt x="4217" y="2796"/>
                  </a:lnTo>
                  <a:cubicBezTo>
                    <a:pt x="4206" y="2784"/>
                    <a:pt x="4200" y="2773"/>
                    <a:pt x="4189" y="2762"/>
                  </a:cubicBezTo>
                  <a:cubicBezTo>
                    <a:pt x="4160" y="2733"/>
                    <a:pt x="4115" y="2716"/>
                    <a:pt x="4070" y="2705"/>
                  </a:cubicBezTo>
                  <a:lnTo>
                    <a:pt x="4029" y="2705"/>
                  </a:lnTo>
                  <a:cubicBezTo>
                    <a:pt x="3990" y="2705"/>
                    <a:pt x="3955" y="2710"/>
                    <a:pt x="3921" y="2716"/>
                  </a:cubicBezTo>
                  <a:cubicBezTo>
                    <a:pt x="3882" y="2728"/>
                    <a:pt x="3848" y="2750"/>
                    <a:pt x="3808" y="2778"/>
                  </a:cubicBezTo>
                  <a:cubicBezTo>
                    <a:pt x="3745" y="2825"/>
                    <a:pt x="3695" y="2893"/>
                    <a:pt x="3643" y="2988"/>
                  </a:cubicBezTo>
                  <a:cubicBezTo>
                    <a:pt x="3598" y="3069"/>
                    <a:pt x="3570" y="3159"/>
                    <a:pt x="3535" y="3290"/>
                  </a:cubicBezTo>
                  <a:cubicBezTo>
                    <a:pt x="3512" y="3381"/>
                    <a:pt x="3496" y="3478"/>
                    <a:pt x="3484" y="3586"/>
                  </a:cubicBezTo>
                  <a:cubicBezTo>
                    <a:pt x="3473" y="3683"/>
                    <a:pt x="3467" y="3767"/>
                    <a:pt x="3473" y="3841"/>
                  </a:cubicBezTo>
                  <a:cubicBezTo>
                    <a:pt x="3473" y="3875"/>
                    <a:pt x="3507" y="3904"/>
                    <a:pt x="3541" y="3904"/>
                  </a:cubicBezTo>
                  <a:cubicBezTo>
                    <a:pt x="3580" y="3904"/>
                    <a:pt x="3604" y="3869"/>
                    <a:pt x="3604" y="3835"/>
                  </a:cubicBezTo>
                  <a:lnTo>
                    <a:pt x="3604" y="3733"/>
                  </a:lnTo>
                  <a:cubicBezTo>
                    <a:pt x="3615" y="3557"/>
                    <a:pt x="3643" y="3387"/>
                    <a:pt x="3695" y="3227"/>
                  </a:cubicBezTo>
                  <a:cubicBezTo>
                    <a:pt x="3729" y="3132"/>
                    <a:pt x="3763" y="3057"/>
                    <a:pt x="3803" y="2995"/>
                  </a:cubicBezTo>
                  <a:cubicBezTo>
                    <a:pt x="3825" y="2961"/>
                    <a:pt x="3848" y="2938"/>
                    <a:pt x="3871" y="2915"/>
                  </a:cubicBezTo>
                  <a:cubicBezTo>
                    <a:pt x="3887" y="2904"/>
                    <a:pt x="3905" y="2886"/>
                    <a:pt x="3921" y="2875"/>
                  </a:cubicBezTo>
                  <a:cubicBezTo>
                    <a:pt x="3939" y="2870"/>
                    <a:pt x="3955" y="2864"/>
                    <a:pt x="3973" y="2859"/>
                  </a:cubicBezTo>
                  <a:lnTo>
                    <a:pt x="4024" y="2859"/>
                  </a:lnTo>
                  <a:cubicBezTo>
                    <a:pt x="4029" y="2859"/>
                    <a:pt x="4041" y="2859"/>
                    <a:pt x="4047" y="2864"/>
                  </a:cubicBezTo>
                  <a:cubicBezTo>
                    <a:pt x="4058" y="2864"/>
                    <a:pt x="4063" y="2864"/>
                    <a:pt x="4070" y="2870"/>
                  </a:cubicBezTo>
                  <a:cubicBezTo>
                    <a:pt x="4075" y="2875"/>
                    <a:pt x="4075" y="2875"/>
                    <a:pt x="4081" y="2881"/>
                  </a:cubicBezTo>
                  <a:cubicBezTo>
                    <a:pt x="4092" y="2893"/>
                    <a:pt x="4097" y="2904"/>
                    <a:pt x="4104" y="2915"/>
                  </a:cubicBezTo>
                  <a:cubicBezTo>
                    <a:pt x="4115" y="2938"/>
                    <a:pt x="4121" y="2961"/>
                    <a:pt x="4126" y="2988"/>
                  </a:cubicBezTo>
                  <a:cubicBezTo>
                    <a:pt x="4149" y="3108"/>
                    <a:pt x="4149" y="3227"/>
                    <a:pt x="4144" y="3347"/>
                  </a:cubicBezTo>
                  <a:lnTo>
                    <a:pt x="4144" y="3370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83" y="3478"/>
                    <a:pt x="4223" y="3483"/>
                  </a:cubicBezTo>
                  <a:lnTo>
                    <a:pt x="4241" y="3483"/>
                  </a:lnTo>
                  <a:cubicBezTo>
                    <a:pt x="4257" y="3483"/>
                    <a:pt x="4275" y="3478"/>
                    <a:pt x="4291" y="3473"/>
                  </a:cubicBezTo>
                  <a:cubicBezTo>
                    <a:pt x="4309" y="3460"/>
                    <a:pt x="4314" y="3444"/>
                    <a:pt x="4325" y="3426"/>
                  </a:cubicBezTo>
                  <a:cubicBezTo>
                    <a:pt x="4336" y="3392"/>
                    <a:pt x="4343" y="3358"/>
                    <a:pt x="4348" y="3329"/>
                  </a:cubicBezTo>
                  <a:lnTo>
                    <a:pt x="4354" y="3295"/>
                  </a:lnTo>
                  <a:cubicBezTo>
                    <a:pt x="4365" y="3245"/>
                    <a:pt x="4377" y="3193"/>
                    <a:pt x="4388" y="3143"/>
                  </a:cubicBezTo>
                  <a:cubicBezTo>
                    <a:pt x="4416" y="3017"/>
                    <a:pt x="4445" y="2898"/>
                    <a:pt x="4485" y="2791"/>
                  </a:cubicBezTo>
                  <a:lnTo>
                    <a:pt x="4490" y="2773"/>
                  </a:lnTo>
                  <a:cubicBezTo>
                    <a:pt x="4535" y="2631"/>
                    <a:pt x="4587" y="2523"/>
                    <a:pt x="4650" y="2427"/>
                  </a:cubicBezTo>
                  <a:cubicBezTo>
                    <a:pt x="4677" y="2382"/>
                    <a:pt x="4711" y="2341"/>
                    <a:pt x="4745" y="2307"/>
                  </a:cubicBezTo>
                  <a:cubicBezTo>
                    <a:pt x="4768" y="2290"/>
                    <a:pt x="4791" y="2272"/>
                    <a:pt x="4813" y="2262"/>
                  </a:cubicBezTo>
                  <a:cubicBezTo>
                    <a:pt x="4836" y="2251"/>
                    <a:pt x="4854" y="2245"/>
                    <a:pt x="4876" y="2238"/>
                  </a:cubicBezTo>
                  <a:cubicBezTo>
                    <a:pt x="4894" y="2233"/>
                    <a:pt x="4910" y="2233"/>
                    <a:pt x="4928" y="2233"/>
                  </a:cubicBezTo>
                  <a:cubicBezTo>
                    <a:pt x="4939" y="2233"/>
                    <a:pt x="4950" y="2238"/>
                    <a:pt x="4962" y="2238"/>
                  </a:cubicBezTo>
                  <a:lnTo>
                    <a:pt x="4973" y="2245"/>
                  </a:lnTo>
                  <a:lnTo>
                    <a:pt x="4984" y="2251"/>
                  </a:lnTo>
                  <a:lnTo>
                    <a:pt x="4996" y="2267"/>
                  </a:lnTo>
                  <a:cubicBezTo>
                    <a:pt x="4996" y="2279"/>
                    <a:pt x="5001" y="2290"/>
                    <a:pt x="5007" y="2307"/>
                  </a:cubicBezTo>
                  <a:cubicBezTo>
                    <a:pt x="5012" y="2347"/>
                    <a:pt x="5018" y="2398"/>
                    <a:pt x="5012" y="2455"/>
                  </a:cubicBezTo>
                  <a:cubicBezTo>
                    <a:pt x="5012" y="2495"/>
                    <a:pt x="5007" y="2540"/>
                    <a:pt x="5001" y="2586"/>
                  </a:cubicBezTo>
                  <a:cubicBezTo>
                    <a:pt x="4996" y="2613"/>
                    <a:pt x="4996" y="2642"/>
                    <a:pt x="4991" y="2676"/>
                  </a:cubicBezTo>
                  <a:cubicBezTo>
                    <a:pt x="4984" y="2716"/>
                    <a:pt x="4991" y="2744"/>
                    <a:pt x="5007" y="2768"/>
                  </a:cubicBezTo>
                  <a:cubicBezTo>
                    <a:pt x="5030" y="2796"/>
                    <a:pt x="5052" y="2813"/>
                    <a:pt x="5086" y="2818"/>
                  </a:cubicBezTo>
                  <a:lnTo>
                    <a:pt x="5109" y="2818"/>
                  </a:lnTo>
                  <a:cubicBezTo>
                    <a:pt x="5132" y="2818"/>
                    <a:pt x="5161" y="2813"/>
                    <a:pt x="5177" y="2796"/>
                  </a:cubicBezTo>
                  <a:lnTo>
                    <a:pt x="5188" y="2784"/>
                  </a:lnTo>
                  <a:lnTo>
                    <a:pt x="5201" y="2778"/>
                  </a:lnTo>
                  <a:cubicBezTo>
                    <a:pt x="5212" y="2762"/>
                    <a:pt x="5222" y="2744"/>
                    <a:pt x="5229" y="2723"/>
                  </a:cubicBezTo>
                  <a:cubicBezTo>
                    <a:pt x="5251" y="2660"/>
                    <a:pt x="5285" y="2597"/>
                    <a:pt x="5332" y="2518"/>
                  </a:cubicBezTo>
                  <a:cubicBezTo>
                    <a:pt x="5434" y="2369"/>
                    <a:pt x="5552" y="2233"/>
                    <a:pt x="5689" y="2102"/>
                  </a:cubicBezTo>
                  <a:cubicBezTo>
                    <a:pt x="5746" y="2052"/>
                    <a:pt x="5825" y="1989"/>
                    <a:pt x="5917" y="1938"/>
                  </a:cubicBezTo>
                  <a:cubicBezTo>
                    <a:pt x="5933" y="1932"/>
                    <a:pt x="5956" y="1921"/>
                    <a:pt x="5990" y="1915"/>
                  </a:cubicBezTo>
                  <a:lnTo>
                    <a:pt x="6007" y="1915"/>
                  </a:lnTo>
                  <a:cubicBezTo>
                    <a:pt x="6013" y="1926"/>
                    <a:pt x="6013" y="1932"/>
                    <a:pt x="6019" y="1938"/>
                  </a:cubicBezTo>
                  <a:lnTo>
                    <a:pt x="6019" y="2012"/>
                  </a:lnTo>
                  <a:cubicBezTo>
                    <a:pt x="6013" y="2114"/>
                    <a:pt x="5979" y="2222"/>
                    <a:pt x="5951" y="2313"/>
                  </a:cubicBezTo>
                  <a:cubicBezTo>
                    <a:pt x="5938" y="2353"/>
                    <a:pt x="5967" y="2392"/>
                    <a:pt x="6001" y="2409"/>
                  </a:cubicBezTo>
                  <a:cubicBezTo>
                    <a:pt x="6013" y="2416"/>
                    <a:pt x="6024" y="2416"/>
                    <a:pt x="6035" y="2416"/>
                  </a:cubicBezTo>
                  <a:cubicBezTo>
                    <a:pt x="6064" y="2416"/>
                    <a:pt x="6087" y="2409"/>
                    <a:pt x="6103" y="2387"/>
                  </a:cubicBezTo>
                  <a:cubicBezTo>
                    <a:pt x="6121" y="2369"/>
                    <a:pt x="6132" y="2358"/>
                    <a:pt x="6150" y="2341"/>
                  </a:cubicBezTo>
                  <a:lnTo>
                    <a:pt x="6211" y="2290"/>
                  </a:lnTo>
                  <a:cubicBezTo>
                    <a:pt x="6274" y="2238"/>
                    <a:pt x="6342" y="2193"/>
                    <a:pt x="6428" y="2143"/>
                  </a:cubicBezTo>
                  <a:cubicBezTo>
                    <a:pt x="6518" y="2086"/>
                    <a:pt x="6609" y="2028"/>
                    <a:pt x="6706" y="1983"/>
                  </a:cubicBezTo>
                  <a:cubicBezTo>
                    <a:pt x="6922" y="1870"/>
                    <a:pt x="7098" y="1802"/>
                    <a:pt x="7268" y="1761"/>
                  </a:cubicBezTo>
                  <a:cubicBezTo>
                    <a:pt x="7343" y="1745"/>
                    <a:pt x="7411" y="1739"/>
                    <a:pt x="7473" y="1739"/>
                  </a:cubicBezTo>
                  <a:lnTo>
                    <a:pt x="7496" y="1739"/>
                  </a:lnTo>
                  <a:cubicBezTo>
                    <a:pt x="7530" y="1745"/>
                    <a:pt x="7559" y="1750"/>
                    <a:pt x="7587" y="1756"/>
                  </a:cubicBezTo>
                  <a:cubicBezTo>
                    <a:pt x="7604" y="1761"/>
                    <a:pt x="7621" y="1768"/>
                    <a:pt x="7638" y="1779"/>
                  </a:cubicBezTo>
                  <a:cubicBezTo>
                    <a:pt x="7650" y="1790"/>
                    <a:pt x="7666" y="1795"/>
                    <a:pt x="7672" y="1807"/>
                  </a:cubicBezTo>
                  <a:cubicBezTo>
                    <a:pt x="7684" y="1824"/>
                    <a:pt x="7695" y="1836"/>
                    <a:pt x="7700" y="1847"/>
                  </a:cubicBezTo>
                  <a:cubicBezTo>
                    <a:pt x="7706" y="1863"/>
                    <a:pt x="7711" y="1876"/>
                    <a:pt x="7718" y="1892"/>
                  </a:cubicBezTo>
                  <a:cubicBezTo>
                    <a:pt x="7718" y="1910"/>
                    <a:pt x="7724" y="1921"/>
                    <a:pt x="7724" y="1932"/>
                  </a:cubicBezTo>
                  <a:cubicBezTo>
                    <a:pt x="7718" y="1949"/>
                    <a:pt x="7718" y="1966"/>
                    <a:pt x="7711" y="1978"/>
                  </a:cubicBezTo>
                  <a:cubicBezTo>
                    <a:pt x="7706" y="2000"/>
                    <a:pt x="7695" y="2017"/>
                    <a:pt x="7684" y="2034"/>
                  </a:cubicBezTo>
                  <a:cubicBezTo>
                    <a:pt x="7661" y="2068"/>
                    <a:pt x="7632" y="2102"/>
                    <a:pt x="7593" y="2136"/>
                  </a:cubicBezTo>
                  <a:cubicBezTo>
                    <a:pt x="7479" y="2233"/>
                    <a:pt x="7349" y="2307"/>
                    <a:pt x="7223" y="2369"/>
                  </a:cubicBezTo>
                  <a:lnTo>
                    <a:pt x="7212" y="2375"/>
                  </a:lnTo>
                  <a:cubicBezTo>
                    <a:pt x="7149" y="2409"/>
                    <a:pt x="7081" y="2443"/>
                    <a:pt x="7013" y="2472"/>
                  </a:cubicBezTo>
                  <a:lnTo>
                    <a:pt x="6995" y="2484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7" y="2557"/>
                    <a:pt x="6769" y="2592"/>
                    <a:pt x="6706" y="2631"/>
                  </a:cubicBezTo>
                  <a:cubicBezTo>
                    <a:pt x="6678" y="2654"/>
                    <a:pt x="6667" y="2688"/>
                    <a:pt x="6667" y="2723"/>
                  </a:cubicBezTo>
                  <a:cubicBezTo>
                    <a:pt x="6672" y="2762"/>
                    <a:pt x="6701" y="2807"/>
                    <a:pt x="6746" y="2807"/>
                  </a:cubicBezTo>
                  <a:cubicBezTo>
                    <a:pt x="6769" y="2807"/>
                    <a:pt x="6791" y="2813"/>
                    <a:pt x="6819" y="2813"/>
                  </a:cubicBezTo>
                  <a:cubicBezTo>
                    <a:pt x="6832" y="2813"/>
                    <a:pt x="6848" y="2818"/>
                    <a:pt x="6859" y="2818"/>
                  </a:cubicBezTo>
                  <a:cubicBezTo>
                    <a:pt x="6877" y="2825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6"/>
                    <a:pt x="7063" y="2836"/>
                    <a:pt x="7115" y="2841"/>
                  </a:cubicBezTo>
                  <a:cubicBezTo>
                    <a:pt x="7257" y="2859"/>
                    <a:pt x="7417" y="2881"/>
                    <a:pt x="7559" y="2927"/>
                  </a:cubicBezTo>
                  <a:cubicBezTo>
                    <a:pt x="7627" y="2949"/>
                    <a:pt x="7684" y="2978"/>
                    <a:pt x="7729" y="3006"/>
                  </a:cubicBezTo>
                  <a:cubicBezTo>
                    <a:pt x="7752" y="3023"/>
                    <a:pt x="7769" y="3035"/>
                    <a:pt x="7792" y="3057"/>
                  </a:cubicBezTo>
                  <a:cubicBezTo>
                    <a:pt x="7803" y="3069"/>
                    <a:pt x="7808" y="3080"/>
                    <a:pt x="7820" y="3098"/>
                  </a:cubicBezTo>
                  <a:cubicBezTo>
                    <a:pt x="7826" y="3108"/>
                    <a:pt x="7826" y="3119"/>
                    <a:pt x="7831" y="3132"/>
                  </a:cubicBezTo>
                  <a:cubicBezTo>
                    <a:pt x="7837" y="3148"/>
                    <a:pt x="7837" y="3166"/>
                    <a:pt x="7837" y="3182"/>
                  </a:cubicBezTo>
                  <a:cubicBezTo>
                    <a:pt x="7831" y="3205"/>
                    <a:pt x="7831" y="3227"/>
                    <a:pt x="7826" y="3245"/>
                  </a:cubicBezTo>
                  <a:cubicBezTo>
                    <a:pt x="7814" y="3261"/>
                    <a:pt x="7808" y="3279"/>
                    <a:pt x="7797" y="3295"/>
                  </a:cubicBezTo>
                  <a:cubicBezTo>
                    <a:pt x="7786" y="3318"/>
                    <a:pt x="7769" y="3336"/>
                    <a:pt x="7752" y="3353"/>
                  </a:cubicBezTo>
                  <a:cubicBezTo>
                    <a:pt x="7718" y="3381"/>
                    <a:pt x="7689" y="3398"/>
                    <a:pt x="7650" y="3421"/>
                  </a:cubicBezTo>
                  <a:cubicBezTo>
                    <a:pt x="7569" y="3460"/>
                    <a:pt x="7473" y="3494"/>
                    <a:pt x="7365" y="3518"/>
                  </a:cubicBezTo>
                  <a:cubicBezTo>
                    <a:pt x="7218" y="3546"/>
                    <a:pt x="7063" y="3563"/>
                    <a:pt x="6900" y="3563"/>
                  </a:cubicBezTo>
                  <a:cubicBezTo>
                    <a:pt x="6853" y="3563"/>
                    <a:pt x="6814" y="3563"/>
                    <a:pt x="6769" y="3557"/>
                  </a:cubicBezTo>
                  <a:cubicBezTo>
                    <a:pt x="6661" y="3552"/>
                    <a:pt x="6575" y="3541"/>
                    <a:pt x="6496" y="3518"/>
                  </a:cubicBezTo>
                  <a:lnTo>
                    <a:pt x="6473" y="3518"/>
                  </a:lnTo>
                  <a:cubicBezTo>
                    <a:pt x="6423" y="3518"/>
                    <a:pt x="6371" y="3546"/>
                    <a:pt x="6348" y="3591"/>
                  </a:cubicBezTo>
                  <a:cubicBezTo>
                    <a:pt x="6337" y="3625"/>
                    <a:pt x="6331" y="3665"/>
                    <a:pt x="6342" y="3699"/>
                  </a:cubicBezTo>
                  <a:cubicBezTo>
                    <a:pt x="6354" y="3728"/>
                    <a:pt x="6382" y="3762"/>
                    <a:pt x="6416" y="3773"/>
                  </a:cubicBezTo>
                  <a:lnTo>
                    <a:pt x="6462" y="3790"/>
                  </a:lnTo>
                  <a:lnTo>
                    <a:pt x="6496" y="3807"/>
                  </a:lnTo>
                  <a:cubicBezTo>
                    <a:pt x="6518" y="3814"/>
                    <a:pt x="6541" y="3824"/>
                    <a:pt x="6564" y="3841"/>
                  </a:cubicBezTo>
                  <a:cubicBezTo>
                    <a:pt x="6604" y="3864"/>
                    <a:pt x="6638" y="3893"/>
                    <a:pt x="6667" y="3927"/>
                  </a:cubicBezTo>
                  <a:cubicBezTo>
                    <a:pt x="6695" y="3955"/>
                    <a:pt x="6712" y="3989"/>
                    <a:pt x="6735" y="4024"/>
                  </a:cubicBezTo>
                  <a:cubicBezTo>
                    <a:pt x="6746" y="4052"/>
                    <a:pt x="6757" y="4074"/>
                    <a:pt x="6763" y="4103"/>
                  </a:cubicBezTo>
                  <a:cubicBezTo>
                    <a:pt x="6769" y="4126"/>
                    <a:pt x="6769" y="4148"/>
                    <a:pt x="6769" y="4165"/>
                  </a:cubicBezTo>
                  <a:cubicBezTo>
                    <a:pt x="6769" y="4182"/>
                    <a:pt x="6763" y="4199"/>
                    <a:pt x="6757" y="4223"/>
                  </a:cubicBezTo>
                  <a:cubicBezTo>
                    <a:pt x="6751" y="4239"/>
                    <a:pt x="6740" y="4257"/>
                    <a:pt x="6735" y="4273"/>
                  </a:cubicBezTo>
                  <a:cubicBezTo>
                    <a:pt x="6717" y="4291"/>
                    <a:pt x="6701" y="4313"/>
                    <a:pt x="6683" y="4330"/>
                  </a:cubicBezTo>
                  <a:cubicBezTo>
                    <a:pt x="6654" y="4352"/>
                    <a:pt x="6620" y="4375"/>
                    <a:pt x="6581" y="4399"/>
                  </a:cubicBezTo>
                  <a:cubicBezTo>
                    <a:pt x="6536" y="4420"/>
                    <a:pt x="6484" y="4438"/>
                    <a:pt x="6433" y="4454"/>
                  </a:cubicBezTo>
                  <a:cubicBezTo>
                    <a:pt x="6371" y="4467"/>
                    <a:pt x="6308" y="4472"/>
                    <a:pt x="6240" y="4472"/>
                  </a:cubicBezTo>
                  <a:lnTo>
                    <a:pt x="6200" y="4472"/>
                  </a:lnTo>
                  <a:cubicBezTo>
                    <a:pt x="6058" y="4461"/>
                    <a:pt x="5917" y="4433"/>
                    <a:pt x="5752" y="4375"/>
                  </a:cubicBezTo>
                  <a:cubicBezTo>
                    <a:pt x="5615" y="4330"/>
                    <a:pt x="5490" y="4279"/>
                    <a:pt x="5377" y="4228"/>
                  </a:cubicBezTo>
                  <a:cubicBezTo>
                    <a:pt x="5366" y="4223"/>
                    <a:pt x="5348" y="4223"/>
                    <a:pt x="5337" y="4223"/>
                  </a:cubicBezTo>
                  <a:cubicBezTo>
                    <a:pt x="5319" y="4223"/>
                    <a:pt x="5297" y="4228"/>
                    <a:pt x="5285" y="4234"/>
                  </a:cubicBezTo>
                  <a:cubicBezTo>
                    <a:pt x="5251" y="4257"/>
                    <a:pt x="5235" y="4307"/>
                    <a:pt x="5251" y="4341"/>
                  </a:cubicBezTo>
                  <a:cubicBezTo>
                    <a:pt x="5285" y="4409"/>
                    <a:pt x="5303" y="4467"/>
                    <a:pt x="5319" y="4529"/>
                  </a:cubicBezTo>
                  <a:cubicBezTo>
                    <a:pt x="5325" y="4564"/>
                    <a:pt x="5332" y="4591"/>
                    <a:pt x="5325" y="4625"/>
                  </a:cubicBezTo>
                  <a:cubicBezTo>
                    <a:pt x="5325" y="4643"/>
                    <a:pt x="5325" y="4666"/>
                    <a:pt x="5319" y="4682"/>
                  </a:cubicBezTo>
                  <a:cubicBezTo>
                    <a:pt x="5314" y="4693"/>
                    <a:pt x="5308" y="4705"/>
                    <a:pt x="5297" y="4716"/>
                  </a:cubicBezTo>
                  <a:cubicBezTo>
                    <a:pt x="5291" y="4727"/>
                    <a:pt x="5285" y="4739"/>
                    <a:pt x="5274" y="4750"/>
                  </a:cubicBezTo>
                  <a:cubicBezTo>
                    <a:pt x="5263" y="4756"/>
                    <a:pt x="5251" y="4768"/>
                    <a:pt x="5235" y="4774"/>
                  </a:cubicBezTo>
                  <a:cubicBezTo>
                    <a:pt x="5217" y="4785"/>
                    <a:pt x="5188" y="4790"/>
                    <a:pt x="5167" y="4795"/>
                  </a:cubicBezTo>
                  <a:cubicBezTo>
                    <a:pt x="5120" y="4808"/>
                    <a:pt x="5081" y="4808"/>
                    <a:pt x="5030" y="4808"/>
                  </a:cubicBezTo>
                  <a:lnTo>
                    <a:pt x="4984" y="4808"/>
                  </a:lnTo>
                  <a:cubicBezTo>
                    <a:pt x="4894" y="4802"/>
                    <a:pt x="4797" y="4779"/>
                    <a:pt x="4695" y="4750"/>
                  </a:cubicBezTo>
                  <a:cubicBezTo>
                    <a:pt x="4581" y="4711"/>
                    <a:pt x="4472" y="4659"/>
                    <a:pt x="4377" y="4598"/>
                  </a:cubicBezTo>
                  <a:cubicBezTo>
                    <a:pt x="4309" y="4546"/>
                    <a:pt x="4251" y="4501"/>
                    <a:pt x="4206" y="4449"/>
                  </a:cubicBezTo>
                  <a:cubicBezTo>
                    <a:pt x="4166" y="4404"/>
                    <a:pt x="4131" y="4359"/>
                    <a:pt x="4110" y="4307"/>
                  </a:cubicBezTo>
                  <a:cubicBezTo>
                    <a:pt x="4092" y="4291"/>
                    <a:pt x="4075" y="4273"/>
                    <a:pt x="4058" y="4268"/>
                  </a:cubicBezTo>
                  <a:cubicBezTo>
                    <a:pt x="4036" y="4257"/>
                    <a:pt x="4018" y="4250"/>
                    <a:pt x="3995" y="4250"/>
                  </a:cubicBezTo>
                  <a:cubicBezTo>
                    <a:pt x="3979" y="4250"/>
                    <a:pt x="3968" y="4257"/>
                    <a:pt x="3950" y="4262"/>
                  </a:cubicBezTo>
                  <a:cubicBezTo>
                    <a:pt x="3882" y="4284"/>
                    <a:pt x="3848" y="4364"/>
                    <a:pt x="3871" y="4433"/>
                  </a:cubicBezTo>
                  <a:cubicBezTo>
                    <a:pt x="3934" y="4614"/>
                    <a:pt x="4081" y="4739"/>
                    <a:pt x="4194" y="4813"/>
                  </a:cubicBezTo>
                  <a:cubicBezTo>
                    <a:pt x="4241" y="4847"/>
                    <a:pt x="4291" y="4876"/>
                    <a:pt x="4336" y="4905"/>
                  </a:cubicBezTo>
                  <a:lnTo>
                    <a:pt x="4343" y="4905"/>
                  </a:lnTo>
                  <a:cubicBezTo>
                    <a:pt x="4382" y="4960"/>
                    <a:pt x="4416" y="5012"/>
                    <a:pt x="4451" y="5068"/>
                  </a:cubicBezTo>
                  <a:cubicBezTo>
                    <a:pt x="4519" y="5177"/>
                    <a:pt x="4581" y="5290"/>
                    <a:pt x="4643" y="5404"/>
                  </a:cubicBezTo>
                  <a:cubicBezTo>
                    <a:pt x="4671" y="5450"/>
                    <a:pt x="4695" y="5500"/>
                    <a:pt x="4718" y="5552"/>
                  </a:cubicBezTo>
                  <a:lnTo>
                    <a:pt x="4626" y="5597"/>
                  </a:lnTo>
                  <a:lnTo>
                    <a:pt x="4558" y="5637"/>
                  </a:lnTo>
                  <a:cubicBezTo>
                    <a:pt x="4377" y="5728"/>
                    <a:pt x="4228" y="5784"/>
                    <a:pt x="4075" y="5818"/>
                  </a:cubicBezTo>
                  <a:cubicBezTo>
                    <a:pt x="3979" y="5841"/>
                    <a:pt x="3882" y="5852"/>
                    <a:pt x="3780" y="5852"/>
                  </a:cubicBezTo>
                  <a:lnTo>
                    <a:pt x="3769" y="5847"/>
                  </a:lnTo>
                  <a:lnTo>
                    <a:pt x="3756" y="5807"/>
                  </a:lnTo>
                  <a:lnTo>
                    <a:pt x="3751" y="5779"/>
                  </a:lnTo>
                  <a:cubicBezTo>
                    <a:pt x="3711" y="5631"/>
                    <a:pt x="3661" y="5490"/>
                    <a:pt x="3609" y="5353"/>
                  </a:cubicBezTo>
                  <a:cubicBezTo>
                    <a:pt x="3564" y="5222"/>
                    <a:pt x="3507" y="5091"/>
                    <a:pt x="3450" y="4966"/>
                  </a:cubicBezTo>
                  <a:cubicBezTo>
                    <a:pt x="3450" y="4960"/>
                    <a:pt x="3444" y="4960"/>
                    <a:pt x="3444" y="4955"/>
                  </a:cubicBezTo>
                  <a:lnTo>
                    <a:pt x="3444" y="4944"/>
                  </a:lnTo>
                  <a:cubicBezTo>
                    <a:pt x="3422" y="4819"/>
                    <a:pt x="3388" y="4693"/>
                    <a:pt x="3347" y="4574"/>
                  </a:cubicBezTo>
                  <a:cubicBezTo>
                    <a:pt x="3336" y="4535"/>
                    <a:pt x="3302" y="4512"/>
                    <a:pt x="3257" y="4512"/>
                  </a:cubicBezTo>
                  <a:cubicBezTo>
                    <a:pt x="3245" y="4512"/>
                    <a:pt x="3240" y="4512"/>
                    <a:pt x="3229" y="4517"/>
                  </a:cubicBezTo>
                  <a:cubicBezTo>
                    <a:pt x="3205" y="4523"/>
                    <a:pt x="3184" y="4540"/>
                    <a:pt x="3171" y="4564"/>
                  </a:cubicBezTo>
                  <a:cubicBezTo>
                    <a:pt x="3166" y="4585"/>
                    <a:pt x="3160" y="4609"/>
                    <a:pt x="3171" y="4637"/>
                  </a:cubicBezTo>
                  <a:cubicBezTo>
                    <a:pt x="3177" y="4671"/>
                    <a:pt x="3189" y="4705"/>
                    <a:pt x="3195" y="4745"/>
                  </a:cubicBezTo>
                  <a:lnTo>
                    <a:pt x="3195" y="4750"/>
                  </a:lnTo>
                  <a:lnTo>
                    <a:pt x="3200" y="4756"/>
                  </a:lnTo>
                  <a:cubicBezTo>
                    <a:pt x="3252" y="5007"/>
                    <a:pt x="3268" y="5217"/>
                    <a:pt x="3263" y="5409"/>
                  </a:cubicBezTo>
                  <a:cubicBezTo>
                    <a:pt x="3257" y="5518"/>
                    <a:pt x="3240" y="5614"/>
                    <a:pt x="3211" y="5694"/>
                  </a:cubicBezTo>
                  <a:cubicBezTo>
                    <a:pt x="3195" y="5745"/>
                    <a:pt x="3177" y="5784"/>
                    <a:pt x="3150" y="5825"/>
                  </a:cubicBezTo>
                  <a:cubicBezTo>
                    <a:pt x="3132" y="5852"/>
                    <a:pt x="3109" y="5881"/>
                    <a:pt x="3081" y="5910"/>
                  </a:cubicBezTo>
                  <a:cubicBezTo>
                    <a:pt x="3064" y="5927"/>
                    <a:pt x="3040" y="5938"/>
                    <a:pt x="3019" y="5955"/>
                  </a:cubicBezTo>
                  <a:cubicBezTo>
                    <a:pt x="3006" y="5961"/>
                    <a:pt x="2995" y="5961"/>
                    <a:pt x="2979" y="5967"/>
                  </a:cubicBezTo>
                  <a:lnTo>
                    <a:pt x="2956" y="5967"/>
                  </a:lnTo>
                  <a:cubicBezTo>
                    <a:pt x="2945" y="5967"/>
                    <a:pt x="2938" y="5967"/>
                    <a:pt x="2927" y="5961"/>
                  </a:cubicBezTo>
                  <a:cubicBezTo>
                    <a:pt x="2916" y="5955"/>
                    <a:pt x="2904" y="5955"/>
                    <a:pt x="2893" y="5949"/>
                  </a:cubicBezTo>
                  <a:cubicBezTo>
                    <a:pt x="2877" y="5933"/>
                    <a:pt x="2859" y="5921"/>
                    <a:pt x="2848" y="5904"/>
                  </a:cubicBezTo>
                  <a:cubicBezTo>
                    <a:pt x="2819" y="5876"/>
                    <a:pt x="2802" y="5841"/>
                    <a:pt x="2780" y="5807"/>
                  </a:cubicBezTo>
                  <a:cubicBezTo>
                    <a:pt x="2762" y="5773"/>
                    <a:pt x="2751" y="5739"/>
                    <a:pt x="2734" y="5705"/>
                  </a:cubicBezTo>
                  <a:cubicBezTo>
                    <a:pt x="2717" y="5655"/>
                    <a:pt x="2672" y="5620"/>
                    <a:pt x="2609" y="5620"/>
                  </a:cubicBezTo>
                  <a:cubicBezTo>
                    <a:pt x="2552" y="5626"/>
                    <a:pt x="2513" y="5665"/>
                    <a:pt x="2495" y="5723"/>
                  </a:cubicBezTo>
                  <a:cubicBezTo>
                    <a:pt x="2461" y="5870"/>
                    <a:pt x="2427" y="5989"/>
                    <a:pt x="2393" y="6098"/>
                  </a:cubicBezTo>
                  <a:cubicBezTo>
                    <a:pt x="2342" y="6251"/>
                    <a:pt x="2290" y="6371"/>
                    <a:pt x="2229" y="6473"/>
                  </a:cubicBezTo>
                  <a:cubicBezTo>
                    <a:pt x="2195" y="6512"/>
                    <a:pt x="2166" y="6552"/>
                    <a:pt x="2138" y="6581"/>
                  </a:cubicBezTo>
                  <a:cubicBezTo>
                    <a:pt x="2120" y="6591"/>
                    <a:pt x="2098" y="6609"/>
                    <a:pt x="2080" y="6620"/>
                  </a:cubicBezTo>
                  <a:cubicBezTo>
                    <a:pt x="2064" y="6626"/>
                    <a:pt x="2052" y="6631"/>
                    <a:pt x="2035" y="6636"/>
                  </a:cubicBezTo>
                  <a:cubicBezTo>
                    <a:pt x="2018" y="6636"/>
                    <a:pt x="2007" y="6643"/>
                    <a:pt x="1990" y="6643"/>
                  </a:cubicBezTo>
                  <a:cubicBezTo>
                    <a:pt x="1978" y="6636"/>
                    <a:pt x="1962" y="6636"/>
                    <a:pt x="1949" y="6631"/>
                  </a:cubicBezTo>
                  <a:cubicBezTo>
                    <a:pt x="1938" y="6626"/>
                    <a:pt x="1928" y="6626"/>
                    <a:pt x="1922" y="6620"/>
                  </a:cubicBezTo>
                  <a:cubicBezTo>
                    <a:pt x="1910" y="6609"/>
                    <a:pt x="1904" y="6602"/>
                    <a:pt x="1893" y="6597"/>
                  </a:cubicBezTo>
                  <a:cubicBezTo>
                    <a:pt x="1881" y="6581"/>
                    <a:pt x="1870" y="6563"/>
                    <a:pt x="1859" y="6546"/>
                  </a:cubicBezTo>
                  <a:cubicBezTo>
                    <a:pt x="1847" y="6512"/>
                    <a:pt x="1831" y="6473"/>
                    <a:pt x="1820" y="6426"/>
                  </a:cubicBezTo>
                  <a:cubicBezTo>
                    <a:pt x="1808" y="6364"/>
                    <a:pt x="1802" y="6302"/>
                    <a:pt x="1791" y="6234"/>
                  </a:cubicBezTo>
                  <a:lnTo>
                    <a:pt x="1786" y="6188"/>
                  </a:lnTo>
                  <a:lnTo>
                    <a:pt x="1779" y="6137"/>
                  </a:lnTo>
                  <a:cubicBezTo>
                    <a:pt x="1779" y="6114"/>
                    <a:pt x="1773" y="6098"/>
                    <a:pt x="1773" y="6075"/>
                  </a:cubicBezTo>
                  <a:cubicBezTo>
                    <a:pt x="1773" y="6041"/>
                    <a:pt x="1768" y="6006"/>
                    <a:pt x="1763" y="5978"/>
                  </a:cubicBezTo>
                  <a:cubicBezTo>
                    <a:pt x="1757" y="5938"/>
                    <a:pt x="1739" y="5915"/>
                    <a:pt x="1711" y="5899"/>
                  </a:cubicBezTo>
                  <a:cubicBezTo>
                    <a:pt x="1694" y="5893"/>
                    <a:pt x="1683" y="5886"/>
                    <a:pt x="1666" y="5886"/>
                  </a:cubicBezTo>
                  <a:cubicBezTo>
                    <a:pt x="1637" y="5886"/>
                    <a:pt x="1608" y="5904"/>
                    <a:pt x="1598" y="5921"/>
                  </a:cubicBezTo>
                  <a:cubicBezTo>
                    <a:pt x="1540" y="5989"/>
                    <a:pt x="1495" y="6057"/>
                    <a:pt x="1445" y="6132"/>
                  </a:cubicBezTo>
                  <a:cubicBezTo>
                    <a:pt x="1416" y="6171"/>
                    <a:pt x="1388" y="6211"/>
                    <a:pt x="1353" y="6256"/>
                  </a:cubicBezTo>
                  <a:cubicBezTo>
                    <a:pt x="1274" y="6371"/>
                    <a:pt x="1149" y="6534"/>
                    <a:pt x="995" y="6671"/>
                  </a:cubicBezTo>
                  <a:cubicBezTo>
                    <a:pt x="921" y="6733"/>
                    <a:pt x="865" y="6780"/>
                    <a:pt x="802" y="6814"/>
                  </a:cubicBezTo>
                  <a:cubicBezTo>
                    <a:pt x="768" y="6830"/>
                    <a:pt x="740" y="6841"/>
                    <a:pt x="706" y="6848"/>
                  </a:cubicBezTo>
                  <a:cubicBezTo>
                    <a:pt x="682" y="6853"/>
                    <a:pt x="666" y="6853"/>
                    <a:pt x="637" y="6853"/>
                  </a:cubicBezTo>
                  <a:cubicBezTo>
                    <a:pt x="620" y="6853"/>
                    <a:pt x="603" y="6848"/>
                    <a:pt x="586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12" y="6801"/>
                    <a:pt x="496" y="6791"/>
                    <a:pt x="478" y="6773"/>
                  </a:cubicBezTo>
                  <a:cubicBezTo>
                    <a:pt x="467" y="6756"/>
                    <a:pt x="456" y="6746"/>
                    <a:pt x="444" y="6728"/>
                  </a:cubicBezTo>
                  <a:cubicBezTo>
                    <a:pt x="438" y="6711"/>
                    <a:pt x="433" y="6694"/>
                    <a:pt x="427" y="6677"/>
                  </a:cubicBezTo>
                  <a:cubicBezTo>
                    <a:pt x="422" y="6649"/>
                    <a:pt x="422" y="6620"/>
                    <a:pt x="422" y="6591"/>
                  </a:cubicBezTo>
                  <a:cubicBezTo>
                    <a:pt x="427" y="6546"/>
                    <a:pt x="433" y="6500"/>
                    <a:pt x="449" y="6450"/>
                  </a:cubicBezTo>
                  <a:cubicBezTo>
                    <a:pt x="490" y="6347"/>
                    <a:pt x="541" y="6245"/>
                    <a:pt x="620" y="6125"/>
                  </a:cubicBezTo>
                  <a:cubicBezTo>
                    <a:pt x="632" y="6103"/>
                    <a:pt x="648" y="6080"/>
                    <a:pt x="661" y="6064"/>
                  </a:cubicBezTo>
                  <a:lnTo>
                    <a:pt x="672" y="6046"/>
                  </a:lnTo>
                  <a:cubicBezTo>
                    <a:pt x="682" y="6030"/>
                    <a:pt x="700" y="6006"/>
                    <a:pt x="717" y="5989"/>
                  </a:cubicBezTo>
                  <a:lnTo>
                    <a:pt x="740" y="5961"/>
                  </a:lnTo>
                  <a:cubicBezTo>
                    <a:pt x="779" y="5915"/>
                    <a:pt x="813" y="5870"/>
                    <a:pt x="853" y="5825"/>
                  </a:cubicBezTo>
                  <a:cubicBezTo>
                    <a:pt x="871" y="5796"/>
                    <a:pt x="876" y="5768"/>
                    <a:pt x="865" y="5734"/>
                  </a:cubicBezTo>
                  <a:cubicBezTo>
                    <a:pt x="853" y="5700"/>
                    <a:pt x="819" y="5676"/>
                    <a:pt x="779" y="5676"/>
                  </a:cubicBezTo>
                  <a:cubicBezTo>
                    <a:pt x="734" y="5682"/>
                    <a:pt x="688" y="5682"/>
                    <a:pt x="648" y="5689"/>
                  </a:cubicBezTo>
                  <a:cubicBezTo>
                    <a:pt x="580" y="5694"/>
                    <a:pt x="501" y="5705"/>
                    <a:pt x="422" y="5705"/>
                  </a:cubicBezTo>
                  <a:lnTo>
                    <a:pt x="393" y="5705"/>
                  </a:lnTo>
                  <a:cubicBezTo>
                    <a:pt x="354" y="5700"/>
                    <a:pt x="313" y="5694"/>
                    <a:pt x="279" y="5689"/>
                  </a:cubicBezTo>
                  <a:cubicBezTo>
                    <a:pt x="268" y="5682"/>
                    <a:pt x="262" y="5676"/>
                    <a:pt x="252" y="5671"/>
                  </a:cubicBezTo>
                  <a:lnTo>
                    <a:pt x="239" y="5660"/>
                  </a:lnTo>
                  <a:lnTo>
                    <a:pt x="239" y="5648"/>
                  </a:lnTo>
                  <a:cubicBezTo>
                    <a:pt x="234" y="5642"/>
                    <a:pt x="234" y="5631"/>
                    <a:pt x="234" y="5626"/>
                  </a:cubicBezTo>
                  <a:cubicBezTo>
                    <a:pt x="239" y="5592"/>
                    <a:pt x="245" y="5563"/>
                    <a:pt x="257" y="5529"/>
                  </a:cubicBezTo>
                  <a:cubicBezTo>
                    <a:pt x="273" y="5484"/>
                    <a:pt x="291" y="5443"/>
                    <a:pt x="313" y="5409"/>
                  </a:cubicBezTo>
                  <a:cubicBezTo>
                    <a:pt x="347" y="5359"/>
                    <a:pt x="388" y="5314"/>
                    <a:pt x="438" y="5267"/>
                  </a:cubicBezTo>
                  <a:cubicBezTo>
                    <a:pt x="517" y="5199"/>
                    <a:pt x="603" y="5136"/>
                    <a:pt x="700" y="5086"/>
                  </a:cubicBezTo>
                  <a:cubicBezTo>
                    <a:pt x="740" y="5068"/>
                    <a:pt x="785" y="5052"/>
                    <a:pt x="824" y="5034"/>
                  </a:cubicBezTo>
                  <a:cubicBezTo>
                    <a:pt x="882" y="5012"/>
                    <a:pt x="927" y="5000"/>
                    <a:pt x="973" y="4984"/>
                  </a:cubicBezTo>
                  <a:cubicBezTo>
                    <a:pt x="1002" y="4978"/>
                    <a:pt x="1029" y="4978"/>
                    <a:pt x="1058" y="4973"/>
                  </a:cubicBezTo>
                  <a:cubicBezTo>
                    <a:pt x="1109" y="4973"/>
                    <a:pt x="1149" y="4932"/>
                    <a:pt x="1160" y="4887"/>
                  </a:cubicBezTo>
                  <a:cubicBezTo>
                    <a:pt x="1172" y="4824"/>
                    <a:pt x="1131" y="4761"/>
                    <a:pt x="1070" y="4750"/>
                  </a:cubicBezTo>
                  <a:cubicBezTo>
                    <a:pt x="1036" y="4745"/>
                    <a:pt x="995" y="4734"/>
                    <a:pt x="955" y="4722"/>
                  </a:cubicBezTo>
                  <a:cubicBezTo>
                    <a:pt x="910" y="4705"/>
                    <a:pt x="865" y="4688"/>
                    <a:pt x="831" y="4666"/>
                  </a:cubicBezTo>
                  <a:cubicBezTo>
                    <a:pt x="813" y="4654"/>
                    <a:pt x="797" y="4643"/>
                    <a:pt x="785" y="4632"/>
                  </a:cubicBezTo>
                  <a:cubicBezTo>
                    <a:pt x="779" y="4619"/>
                    <a:pt x="774" y="4609"/>
                    <a:pt x="768" y="4603"/>
                  </a:cubicBezTo>
                  <a:cubicBezTo>
                    <a:pt x="763" y="4598"/>
                    <a:pt x="763" y="4591"/>
                    <a:pt x="763" y="4580"/>
                  </a:cubicBezTo>
                  <a:lnTo>
                    <a:pt x="756" y="4564"/>
                  </a:lnTo>
                  <a:cubicBezTo>
                    <a:pt x="763" y="4557"/>
                    <a:pt x="763" y="4546"/>
                    <a:pt x="763" y="4535"/>
                  </a:cubicBezTo>
                  <a:cubicBezTo>
                    <a:pt x="774" y="4523"/>
                    <a:pt x="779" y="4506"/>
                    <a:pt x="790" y="4489"/>
                  </a:cubicBezTo>
                  <a:cubicBezTo>
                    <a:pt x="808" y="4467"/>
                    <a:pt x="831" y="4438"/>
                    <a:pt x="853" y="4420"/>
                  </a:cubicBezTo>
                  <a:cubicBezTo>
                    <a:pt x="882" y="4393"/>
                    <a:pt x="910" y="4375"/>
                    <a:pt x="939" y="4359"/>
                  </a:cubicBezTo>
                  <a:cubicBezTo>
                    <a:pt x="984" y="4336"/>
                    <a:pt x="1036" y="4318"/>
                    <a:pt x="1092" y="4307"/>
                  </a:cubicBezTo>
                  <a:cubicBezTo>
                    <a:pt x="1172" y="4291"/>
                    <a:pt x="1251" y="4284"/>
                    <a:pt x="1343" y="4284"/>
                  </a:cubicBezTo>
                  <a:lnTo>
                    <a:pt x="1427" y="4284"/>
                  </a:lnTo>
                  <a:cubicBezTo>
                    <a:pt x="1581" y="4296"/>
                    <a:pt x="1734" y="4318"/>
                    <a:pt x="1893" y="4359"/>
                  </a:cubicBezTo>
                  <a:lnTo>
                    <a:pt x="1910" y="4359"/>
                  </a:lnTo>
                  <a:cubicBezTo>
                    <a:pt x="1938" y="4359"/>
                    <a:pt x="1967" y="4336"/>
                    <a:pt x="1984" y="4313"/>
                  </a:cubicBezTo>
                  <a:cubicBezTo>
                    <a:pt x="1996" y="4279"/>
                    <a:pt x="1990" y="4234"/>
                    <a:pt x="1962" y="4210"/>
                  </a:cubicBezTo>
                  <a:cubicBezTo>
                    <a:pt x="1870" y="4148"/>
                    <a:pt x="1808" y="4092"/>
                    <a:pt x="1752" y="4034"/>
                  </a:cubicBezTo>
                  <a:cubicBezTo>
                    <a:pt x="1723" y="4000"/>
                    <a:pt x="1700" y="3966"/>
                    <a:pt x="1689" y="3938"/>
                  </a:cubicBezTo>
                  <a:cubicBezTo>
                    <a:pt x="1677" y="3927"/>
                    <a:pt x="1671" y="3909"/>
                    <a:pt x="1671" y="3893"/>
                  </a:cubicBezTo>
                  <a:cubicBezTo>
                    <a:pt x="1666" y="3887"/>
                    <a:pt x="1666" y="3882"/>
                    <a:pt x="1666" y="3875"/>
                  </a:cubicBezTo>
                  <a:lnTo>
                    <a:pt x="1671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5"/>
                    <a:pt x="1689" y="3830"/>
                    <a:pt x="1694" y="3824"/>
                  </a:cubicBezTo>
                  <a:cubicBezTo>
                    <a:pt x="1705" y="3814"/>
                    <a:pt x="1723" y="3801"/>
                    <a:pt x="1739" y="3796"/>
                  </a:cubicBezTo>
                  <a:cubicBezTo>
                    <a:pt x="1768" y="3779"/>
                    <a:pt x="1802" y="3767"/>
                    <a:pt x="1842" y="3756"/>
                  </a:cubicBezTo>
                  <a:cubicBezTo>
                    <a:pt x="1904" y="3745"/>
                    <a:pt x="1973" y="3739"/>
                    <a:pt x="2052" y="3739"/>
                  </a:cubicBezTo>
                  <a:lnTo>
                    <a:pt x="2132" y="3739"/>
                  </a:lnTo>
                  <a:cubicBezTo>
                    <a:pt x="2263" y="3751"/>
                    <a:pt x="2387" y="3773"/>
                    <a:pt x="2518" y="3814"/>
                  </a:cubicBezTo>
                  <a:cubicBezTo>
                    <a:pt x="2615" y="3848"/>
                    <a:pt x="2694" y="3887"/>
                    <a:pt x="2762" y="3932"/>
                  </a:cubicBezTo>
                  <a:cubicBezTo>
                    <a:pt x="2802" y="3955"/>
                    <a:pt x="2830" y="3984"/>
                    <a:pt x="2859" y="4006"/>
                  </a:cubicBezTo>
                  <a:cubicBezTo>
                    <a:pt x="2870" y="4018"/>
                    <a:pt x="2888" y="4024"/>
                    <a:pt x="2904" y="4024"/>
                  </a:cubicBezTo>
                  <a:cubicBezTo>
                    <a:pt x="2927" y="4024"/>
                    <a:pt x="2945" y="4018"/>
                    <a:pt x="2961" y="4000"/>
                  </a:cubicBezTo>
                  <a:cubicBezTo>
                    <a:pt x="2984" y="3972"/>
                    <a:pt x="2984" y="3927"/>
                    <a:pt x="2950" y="3898"/>
                  </a:cubicBezTo>
                  <a:cubicBezTo>
                    <a:pt x="2843" y="3796"/>
                    <a:pt x="2694" y="3717"/>
                    <a:pt x="2495" y="3654"/>
                  </a:cubicBezTo>
                  <a:cubicBezTo>
                    <a:pt x="2461" y="3643"/>
                    <a:pt x="2421" y="3636"/>
                    <a:pt x="2382" y="3625"/>
                  </a:cubicBezTo>
                  <a:lnTo>
                    <a:pt x="2376" y="3625"/>
                  </a:lnTo>
                  <a:cubicBezTo>
                    <a:pt x="2365" y="3597"/>
                    <a:pt x="2342" y="3586"/>
                    <a:pt x="2319" y="3580"/>
                  </a:cubicBezTo>
                  <a:cubicBezTo>
                    <a:pt x="2251" y="3575"/>
                    <a:pt x="2183" y="3563"/>
                    <a:pt x="2109" y="3534"/>
                  </a:cubicBezTo>
                  <a:cubicBezTo>
                    <a:pt x="2007" y="3500"/>
                    <a:pt x="1910" y="3455"/>
                    <a:pt x="1813" y="3392"/>
                  </a:cubicBezTo>
                  <a:cubicBezTo>
                    <a:pt x="1734" y="3336"/>
                    <a:pt x="1660" y="3279"/>
                    <a:pt x="1603" y="3216"/>
                  </a:cubicBezTo>
                  <a:cubicBezTo>
                    <a:pt x="1569" y="3177"/>
                    <a:pt x="1540" y="3143"/>
                    <a:pt x="1524" y="3103"/>
                  </a:cubicBezTo>
                  <a:cubicBezTo>
                    <a:pt x="1513" y="3085"/>
                    <a:pt x="1506" y="3069"/>
                    <a:pt x="1501" y="3046"/>
                  </a:cubicBezTo>
                  <a:cubicBezTo>
                    <a:pt x="1495" y="3040"/>
                    <a:pt x="1495" y="3029"/>
                    <a:pt x="1495" y="3017"/>
                  </a:cubicBezTo>
                  <a:cubicBezTo>
                    <a:pt x="1495" y="3017"/>
                    <a:pt x="1501" y="3012"/>
                    <a:pt x="1501" y="3006"/>
                  </a:cubicBezTo>
                  <a:lnTo>
                    <a:pt x="1506" y="2995"/>
                  </a:lnTo>
                  <a:cubicBezTo>
                    <a:pt x="1513" y="2988"/>
                    <a:pt x="1513" y="2983"/>
                    <a:pt x="1518" y="2983"/>
                  </a:cubicBezTo>
                  <a:cubicBezTo>
                    <a:pt x="1524" y="2978"/>
                    <a:pt x="1535" y="2972"/>
                    <a:pt x="1540" y="2967"/>
                  </a:cubicBezTo>
                  <a:cubicBezTo>
                    <a:pt x="1563" y="2954"/>
                    <a:pt x="1592" y="2949"/>
                    <a:pt x="1615" y="2938"/>
                  </a:cubicBezTo>
                  <a:cubicBezTo>
                    <a:pt x="1660" y="2933"/>
                    <a:pt x="1718" y="2927"/>
                    <a:pt x="1773" y="2927"/>
                  </a:cubicBezTo>
                  <a:lnTo>
                    <a:pt x="1847" y="2927"/>
                  </a:lnTo>
                  <a:cubicBezTo>
                    <a:pt x="1876" y="2933"/>
                    <a:pt x="1899" y="2933"/>
                    <a:pt x="1928" y="2938"/>
                  </a:cubicBezTo>
                  <a:lnTo>
                    <a:pt x="1944" y="2938"/>
                  </a:lnTo>
                  <a:cubicBezTo>
                    <a:pt x="1949" y="2938"/>
                    <a:pt x="1962" y="2938"/>
                    <a:pt x="1973" y="2933"/>
                  </a:cubicBezTo>
                  <a:cubicBezTo>
                    <a:pt x="1996" y="2927"/>
                    <a:pt x="2012" y="2909"/>
                    <a:pt x="2024" y="2886"/>
                  </a:cubicBezTo>
                  <a:cubicBezTo>
                    <a:pt x="2041" y="2847"/>
                    <a:pt x="2030" y="2802"/>
                    <a:pt x="2001" y="2778"/>
                  </a:cubicBezTo>
                  <a:cubicBezTo>
                    <a:pt x="1893" y="2699"/>
                    <a:pt x="1773" y="2637"/>
                    <a:pt x="1660" y="2579"/>
                  </a:cubicBezTo>
                  <a:lnTo>
                    <a:pt x="1615" y="2552"/>
                  </a:lnTo>
                  <a:cubicBezTo>
                    <a:pt x="1506" y="2500"/>
                    <a:pt x="1398" y="2450"/>
                    <a:pt x="1296" y="2382"/>
                  </a:cubicBezTo>
                  <a:cubicBezTo>
                    <a:pt x="1228" y="2335"/>
                    <a:pt x="1172" y="2290"/>
                    <a:pt x="1126" y="2238"/>
                  </a:cubicBezTo>
                  <a:cubicBezTo>
                    <a:pt x="1097" y="2211"/>
                    <a:pt x="1075" y="2177"/>
                    <a:pt x="1058" y="2143"/>
                  </a:cubicBezTo>
                  <a:cubicBezTo>
                    <a:pt x="1041" y="2109"/>
                    <a:pt x="1029" y="2068"/>
                    <a:pt x="1018" y="2034"/>
                  </a:cubicBezTo>
                  <a:cubicBezTo>
                    <a:pt x="1013" y="2000"/>
                    <a:pt x="1013" y="1972"/>
                    <a:pt x="1013" y="1944"/>
                  </a:cubicBezTo>
                  <a:cubicBezTo>
                    <a:pt x="1013" y="1926"/>
                    <a:pt x="1013" y="1904"/>
                    <a:pt x="1018" y="1887"/>
                  </a:cubicBezTo>
                  <a:cubicBezTo>
                    <a:pt x="1023" y="1876"/>
                    <a:pt x="1036" y="1858"/>
                    <a:pt x="1041" y="1847"/>
                  </a:cubicBezTo>
                  <a:cubicBezTo>
                    <a:pt x="1047" y="1836"/>
                    <a:pt x="1058" y="1824"/>
                    <a:pt x="1063" y="1813"/>
                  </a:cubicBezTo>
                  <a:cubicBezTo>
                    <a:pt x="1081" y="1802"/>
                    <a:pt x="1104" y="1790"/>
                    <a:pt x="1120" y="1779"/>
                  </a:cubicBezTo>
                  <a:cubicBezTo>
                    <a:pt x="1149" y="1768"/>
                    <a:pt x="1178" y="1756"/>
                    <a:pt x="1217" y="1745"/>
                  </a:cubicBezTo>
                  <a:cubicBezTo>
                    <a:pt x="1268" y="1739"/>
                    <a:pt x="1314" y="1734"/>
                    <a:pt x="1364" y="1734"/>
                  </a:cubicBezTo>
                  <a:lnTo>
                    <a:pt x="1398" y="1734"/>
                  </a:lnTo>
                  <a:cubicBezTo>
                    <a:pt x="1427" y="1734"/>
                    <a:pt x="1450" y="1739"/>
                    <a:pt x="1479" y="1739"/>
                  </a:cubicBezTo>
                  <a:cubicBezTo>
                    <a:pt x="1484" y="1739"/>
                    <a:pt x="1490" y="1745"/>
                    <a:pt x="1495" y="1745"/>
                  </a:cubicBezTo>
                  <a:cubicBezTo>
                    <a:pt x="1529" y="1745"/>
                    <a:pt x="1558" y="1722"/>
                    <a:pt x="1574" y="1693"/>
                  </a:cubicBezTo>
                  <a:cubicBezTo>
                    <a:pt x="1592" y="1659"/>
                    <a:pt x="1587" y="1619"/>
                    <a:pt x="1553" y="1585"/>
                  </a:cubicBezTo>
                  <a:cubicBezTo>
                    <a:pt x="1513" y="1546"/>
                    <a:pt x="1467" y="1506"/>
                    <a:pt x="1427" y="1466"/>
                  </a:cubicBezTo>
                  <a:lnTo>
                    <a:pt x="1353" y="1404"/>
                  </a:lnTo>
                  <a:cubicBezTo>
                    <a:pt x="1280" y="1330"/>
                    <a:pt x="1212" y="1267"/>
                    <a:pt x="1154" y="1205"/>
                  </a:cubicBezTo>
                  <a:cubicBezTo>
                    <a:pt x="1070" y="1108"/>
                    <a:pt x="1007" y="1023"/>
                    <a:pt x="961" y="937"/>
                  </a:cubicBezTo>
                  <a:cubicBezTo>
                    <a:pt x="933" y="887"/>
                    <a:pt x="910" y="830"/>
                    <a:pt x="899" y="779"/>
                  </a:cubicBezTo>
                  <a:cubicBezTo>
                    <a:pt x="892" y="738"/>
                    <a:pt x="887" y="699"/>
                    <a:pt x="887" y="659"/>
                  </a:cubicBezTo>
                  <a:cubicBezTo>
                    <a:pt x="892" y="625"/>
                    <a:pt x="899" y="591"/>
                    <a:pt x="910" y="551"/>
                  </a:cubicBezTo>
                  <a:cubicBezTo>
                    <a:pt x="927" y="512"/>
                    <a:pt x="944" y="465"/>
                    <a:pt x="973" y="426"/>
                  </a:cubicBezTo>
                  <a:cubicBezTo>
                    <a:pt x="1002" y="386"/>
                    <a:pt x="1029" y="352"/>
                    <a:pt x="1058" y="318"/>
                  </a:cubicBezTo>
                  <a:cubicBezTo>
                    <a:pt x="1086" y="295"/>
                    <a:pt x="1115" y="279"/>
                    <a:pt x="1143" y="261"/>
                  </a:cubicBezTo>
                  <a:cubicBezTo>
                    <a:pt x="1165" y="250"/>
                    <a:pt x="1194" y="239"/>
                    <a:pt x="1228" y="234"/>
                  </a:cubicBezTo>
                  <a:cubicBezTo>
                    <a:pt x="1257" y="227"/>
                    <a:pt x="1291" y="221"/>
                    <a:pt x="1325" y="221"/>
                  </a:cubicBezTo>
                  <a:cubicBezTo>
                    <a:pt x="1364" y="227"/>
                    <a:pt x="1411" y="234"/>
                    <a:pt x="1450" y="250"/>
                  </a:cubicBezTo>
                  <a:cubicBezTo>
                    <a:pt x="1518" y="273"/>
                    <a:pt x="1587" y="302"/>
                    <a:pt x="1649" y="347"/>
                  </a:cubicBezTo>
                  <a:cubicBezTo>
                    <a:pt x="1739" y="404"/>
                    <a:pt x="1820" y="478"/>
                    <a:pt x="1904" y="568"/>
                  </a:cubicBezTo>
                  <a:cubicBezTo>
                    <a:pt x="1978" y="654"/>
                    <a:pt x="2046" y="745"/>
                    <a:pt x="2093" y="835"/>
                  </a:cubicBezTo>
                  <a:cubicBezTo>
                    <a:pt x="2120" y="881"/>
                    <a:pt x="2138" y="932"/>
                    <a:pt x="2154" y="984"/>
                  </a:cubicBezTo>
                  <a:cubicBezTo>
                    <a:pt x="2166" y="1023"/>
                    <a:pt x="2211" y="1052"/>
                    <a:pt x="2256" y="1052"/>
                  </a:cubicBezTo>
                  <a:cubicBezTo>
                    <a:pt x="2285" y="1052"/>
                    <a:pt x="2308" y="1034"/>
                    <a:pt x="2331" y="1018"/>
                  </a:cubicBezTo>
                  <a:cubicBezTo>
                    <a:pt x="2342" y="995"/>
                    <a:pt x="2353" y="971"/>
                    <a:pt x="2353" y="943"/>
                  </a:cubicBezTo>
                  <a:lnTo>
                    <a:pt x="2353" y="916"/>
                  </a:lnTo>
                  <a:cubicBezTo>
                    <a:pt x="2359" y="847"/>
                    <a:pt x="2376" y="779"/>
                    <a:pt x="2399" y="704"/>
                  </a:cubicBezTo>
                  <a:cubicBezTo>
                    <a:pt x="2427" y="614"/>
                    <a:pt x="2468" y="528"/>
                    <a:pt x="2518" y="455"/>
                  </a:cubicBezTo>
                  <a:cubicBezTo>
                    <a:pt x="2558" y="397"/>
                    <a:pt x="2592" y="352"/>
                    <a:pt x="2638" y="313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6" y="239"/>
                    <a:pt x="2768" y="227"/>
                    <a:pt x="2791" y="221"/>
                  </a:cubicBezTo>
                  <a:cubicBezTo>
                    <a:pt x="2809" y="221"/>
                    <a:pt x="2825" y="216"/>
                    <a:pt x="2843" y="216"/>
                  </a:cubicBezTo>
                  <a:close/>
                  <a:moveTo>
                    <a:pt x="5036" y="6410"/>
                  </a:moveTo>
                  <a:cubicBezTo>
                    <a:pt x="5081" y="6552"/>
                    <a:pt x="5115" y="6699"/>
                    <a:pt x="5149" y="6841"/>
                  </a:cubicBezTo>
                  <a:cubicBezTo>
                    <a:pt x="5183" y="7006"/>
                    <a:pt x="5212" y="7171"/>
                    <a:pt x="5229" y="7336"/>
                  </a:cubicBezTo>
                  <a:cubicBezTo>
                    <a:pt x="5149" y="7370"/>
                    <a:pt x="5064" y="7399"/>
                    <a:pt x="4978" y="7421"/>
                  </a:cubicBezTo>
                  <a:cubicBezTo>
                    <a:pt x="4843" y="7447"/>
                    <a:pt x="4702" y="7456"/>
                    <a:pt x="4562" y="7456"/>
                  </a:cubicBezTo>
                  <a:cubicBezTo>
                    <a:pt x="4485" y="7456"/>
                    <a:pt x="4407" y="7454"/>
                    <a:pt x="4331" y="7449"/>
                  </a:cubicBezTo>
                  <a:lnTo>
                    <a:pt x="4320" y="7449"/>
                  </a:lnTo>
                  <a:cubicBezTo>
                    <a:pt x="4314" y="7449"/>
                    <a:pt x="4314" y="7449"/>
                    <a:pt x="4309" y="7444"/>
                  </a:cubicBezTo>
                  <a:lnTo>
                    <a:pt x="4309" y="7444"/>
                  </a:lnTo>
                  <a:lnTo>
                    <a:pt x="4314" y="7449"/>
                  </a:lnTo>
                  <a:cubicBezTo>
                    <a:pt x="4178" y="7438"/>
                    <a:pt x="4036" y="7427"/>
                    <a:pt x="3900" y="7421"/>
                  </a:cubicBezTo>
                  <a:cubicBezTo>
                    <a:pt x="3905" y="7331"/>
                    <a:pt x="3910" y="7239"/>
                    <a:pt x="3910" y="7148"/>
                  </a:cubicBezTo>
                  <a:lnTo>
                    <a:pt x="3910" y="7018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80" y="6932"/>
                    <a:pt x="4404" y="6870"/>
                    <a:pt x="4519" y="6807"/>
                  </a:cubicBezTo>
                  <a:cubicBezTo>
                    <a:pt x="4637" y="6746"/>
                    <a:pt x="4745" y="6665"/>
                    <a:pt x="4847" y="6586"/>
                  </a:cubicBezTo>
                  <a:cubicBezTo>
                    <a:pt x="4916" y="6529"/>
                    <a:pt x="4978" y="6473"/>
                    <a:pt x="5036" y="6410"/>
                  </a:cubicBezTo>
                  <a:close/>
                  <a:moveTo>
                    <a:pt x="2836" y="0"/>
                  </a:moveTo>
                  <a:cubicBezTo>
                    <a:pt x="2774" y="0"/>
                    <a:pt x="2712" y="11"/>
                    <a:pt x="2654" y="40"/>
                  </a:cubicBezTo>
                  <a:cubicBezTo>
                    <a:pt x="2552" y="85"/>
                    <a:pt x="2468" y="165"/>
                    <a:pt x="2399" y="250"/>
                  </a:cubicBezTo>
                  <a:cubicBezTo>
                    <a:pt x="2324" y="341"/>
                    <a:pt x="2269" y="444"/>
                    <a:pt x="2222" y="551"/>
                  </a:cubicBezTo>
                  <a:cubicBezTo>
                    <a:pt x="2217" y="575"/>
                    <a:pt x="2206" y="596"/>
                    <a:pt x="2200" y="620"/>
                  </a:cubicBezTo>
                  <a:cubicBezTo>
                    <a:pt x="2138" y="534"/>
                    <a:pt x="2069" y="455"/>
                    <a:pt x="1996" y="375"/>
                  </a:cubicBezTo>
                  <a:cubicBezTo>
                    <a:pt x="1910" y="295"/>
                    <a:pt x="1820" y="227"/>
                    <a:pt x="1723" y="165"/>
                  </a:cubicBezTo>
                  <a:cubicBezTo>
                    <a:pt x="1632" y="108"/>
                    <a:pt x="1529" y="69"/>
                    <a:pt x="1422" y="45"/>
                  </a:cubicBezTo>
                  <a:cubicBezTo>
                    <a:pt x="1389" y="40"/>
                    <a:pt x="1354" y="37"/>
                    <a:pt x="1319" y="37"/>
                  </a:cubicBezTo>
                  <a:cubicBezTo>
                    <a:pt x="1252" y="37"/>
                    <a:pt x="1184" y="48"/>
                    <a:pt x="1120" y="74"/>
                  </a:cubicBezTo>
                  <a:cubicBezTo>
                    <a:pt x="1013" y="114"/>
                    <a:pt x="921" y="187"/>
                    <a:pt x="858" y="279"/>
                  </a:cubicBezTo>
                  <a:cubicBezTo>
                    <a:pt x="779" y="381"/>
                    <a:pt x="722" y="506"/>
                    <a:pt x="717" y="636"/>
                  </a:cubicBezTo>
                  <a:cubicBezTo>
                    <a:pt x="711" y="761"/>
                    <a:pt x="740" y="875"/>
                    <a:pt x="790" y="989"/>
                  </a:cubicBezTo>
                  <a:cubicBezTo>
                    <a:pt x="865" y="1136"/>
                    <a:pt x="978" y="1267"/>
                    <a:pt x="1097" y="1386"/>
                  </a:cubicBezTo>
                  <a:cubicBezTo>
                    <a:pt x="1149" y="1443"/>
                    <a:pt x="1206" y="1501"/>
                    <a:pt x="1262" y="1551"/>
                  </a:cubicBezTo>
                  <a:cubicBezTo>
                    <a:pt x="1251" y="1556"/>
                    <a:pt x="1240" y="1556"/>
                    <a:pt x="1228" y="1556"/>
                  </a:cubicBezTo>
                  <a:cubicBezTo>
                    <a:pt x="1138" y="1569"/>
                    <a:pt x="1047" y="1597"/>
                    <a:pt x="973" y="1653"/>
                  </a:cubicBezTo>
                  <a:cubicBezTo>
                    <a:pt x="899" y="1705"/>
                    <a:pt x="853" y="1784"/>
                    <a:pt x="831" y="1870"/>
                  </a:cubicBezTo>
                  <a:cubicBezTo>
                    <a:pt x="819" y="1921"/>
                    <a:pt x="824" y="1978"/>
                    <a:pt x="831" y="2028"/>
                  </a:cubicBezTo>
                  <a:cubicBezTo>
                    <a:pt x="837" y="2086"/>
                    <a:pt x="853" y="2143"/>
                    <a:pt x="876" y="2193"/>
                  </a:cubicBezTo>
                  <a:cubicBezTo>
                    <a:pt x="955" y="2387"/>
                    <a:pt x="1138" y="2506"/>
                    <a:pt x="1308" y="2608"/>
                  </a:cubicBezTo>
                  <a:cubicBezTo>
                    <a:pt x="1411" y="2665"/>
                    <a:pt x="1513" y="2710"/>
                    <a:pt x="1615" y="2762"/>
                  </a:cubicBezTo>
                  <a:cubicBezTo>
                    <a:pt x="1569" y="2768"/>
                    <a:pt x="1529" y="2778"/>
                    <a:pt x="1490" y="2796"/>
                  </a:cubicBezTo>
                  <a:cubicBezTo>
                    <a:pt x="1450" y="2813"/>
                    <a:pt x="1422" y="2836"/>
                    <a:pt x="1388" y="2864"/>
                  </a:cubicBezTo>
                  <a:cubicBezTo>
                    <a:pt x="1343" y="2904"/>
                    <a:pt x="1325" y="2972"/>
                    <a:pt x="1325" y="3035"/>
                  </a:cubicBezTo>
                  <a:cubicBezTo>
                    <a:pt x="1325" y="3103"/>
                    <a:pt x="1359" y="3171"/>
                    <a:pt x="1393" y="3227"/>
                  </a:cubicBezTo>
                  <a:cubicBezTo>
                    <a:pt x="1433" y="3290"/>
                    <a:pt x="1490" y="3347"/>
                    <a:pt x="1547" y="3398"/>
                  </a:cubicBezTo>
                  <a:cubicBezTo>
                    <a:pt x="1615" y="3460"/>
                    <a:pt x="1694" y="3512"/>
                    <a:pt x="1773" y="3563"/>
                  </a:cubicBezTo>
                  <a:cubicBezTo>
                    <a:pt x="1797" y="3575"/>
                    <a:pt x="1820" y="3591"/>
                    <a:pt x="1842" y="3602"/>
                  </a:cubicBezTo>
                  <a:cubicBezTo>
                    <a:pt x="1813" y="3609"/>
                    <a:pt x="1779" y="3614"/>
                    <a:pt x="1752" y="3625"/>
                  </a:cubicBezTo>
                  <a:cubicBezTo>
                    <a:pt x="1689" y="3643"/>
                    <a:pt x="1626" y="3670"/>
                    <a:pt x="1581" y="3717"/>
                  </a:cubicBezTo>
                  <a:cubicBezTo>
                    <a:pt x="1535" y="3756"/>
                    <a:pt x="1513" y="3814"/>
                    <a:pt x="1506" y="3875"/>
                  </a:cubicBezTo>
                  <a:cubicBezTo>
                    <a:pt x="1506" y="3943"/>
                    <a:pt x="1535" y="4011"/>
                    <a:pt x="1574" y="4069"/>
                  </a:cubicBezTo>
                  <a:cubicBezTo>
                    <a:pt x="1587" y="4086"/>
                    <a:pt x="1603" y="4108"/>
                    <a:pt x="1621" y="4126"/>
                  </a:cubicBezTo>
                  <a:cubicBezTo>
                    <a:pt x="1553" y="4120"/>
                    <a:pt x="1484" y="4108"/>
                    <a:pt x="1411" y="4108"/>
                  </a:cubicBezTo>
                  <a:cubicBezTo>
                    <a:pt x="1373" y="4106"/>
                    <a:pt x="1336" y="4105"/>
                    <a:pt x="1298" y="4105"/>
                  </a:cubicBezTo>
                  <a:cubicBezTo>
                    <a:pt x="1151" y="4105"/>
                    <a:pt x="1002" y="4125"/>
                    <a:pt x="871" y="4189"/>
                  </a:cubicBezTo>
                  <a:cubicBezTo>
                    <a:pt x="779" y="4228"/>
                    <a:pt x="706" y="4284"/>
                    <a:pt x="643" y="4364"/>
                  </a:cubicBezTo>
                  <a:cubicBezTo>
                    <a:pt x="580" y="4444"/>
                    <a:pt x="541" y="4546"/>
                    <a:pt x="569" y="4648"/>
                  </a:cubicBezTo>
                  <a:cubicBezTo>
                    <a:pt x="592" y="4716"/>
                    <a:pt x="637" y="4779"/>
                    <a:pt x="695" y="4824"/>
                  </a:cubicBezTo>
                  <a:cubicBezTo>
                    <a:pt x="586" y="4864"/>
                    <a:pt x="483" y="4926"/>
                    <a:pt x="388" y="4995"/>
                  </a:cubicBezTo>
                  <a:cubicBezTo>
                    <a:pt x="291" y="5063"/>
                    <a:pt x="205" y="5149"/>
                    <a:pt x="137" y="5245"/>
                  </a:cubicBezTo>
                  <a:cubicBezTo>
                    <a:pt x="69" y="5335"/>
                    <a:pt x="24" y="5443"/>
                    <a:pt x="6" y="5558"/>
                  </a:cubicBezTo>
                  <a:cubicBezTo>
                    <a:pt x="1" y="5586"/>
                    <a:pt x="1" y="5608"/>
                    <a:pt x="1" y="5637"/>
                  </a:cubicBezTo>
                  <a:cubicBezTo>
                    <a:pt x="1" y="5660"/>
                    <a:pt x="6" y="5689"/>
                    <a:pt x="13" y="5710"/>
                  </a:cubicBezTo>
                  <a:cubicBezTo>
                    <a:pt x="24" y="5757"/>
                    <a:pt x="52" y="5796"/>
                    <a:pt x="81" y="5825"/>
                  </a:cubicBezTo>
                  <a:cubicBezTo>
                    <a:pt x="132" y="5881"/>
                    <a:pt x="211" y="5904"/>
                    <a:pt x="286" y="5910"/>
                  </a:cubicBezTo>
                  <a:cubicBezTo>
                    <a:pt x="301" y="5911"/>
                    <a:pt x="317" y="5911"/>
                    <a:pt x="332" y="5911"/>
                  </a:cubicBezTo>
                  <a:cubicBezTo>
                    <a:pt x="402" y="5911"/>
                    <a:pt x="472" y="5902"/>
                    <a:pt x="541" y="5893"/>
                  </a:cubicBezTo>
                  <a:cubicBezTo>
                    <a:pt x="558" y="5893"/>
                    <a:pt x="575" y="5886"/>
                    <a:pt x="592" y="5886"/>
                  </a:cubicBezTo>
                  <a:cubicBezTo>
                    <a:pt x="586" y="5899"/>
                    <a:pt x="575" y="5915"/>
                    <a:pt x="564" y="5933"/>
                  </a:cubicBezTo>
                  <a:cubicBezTo>
                    <a:pt x="501" y="6030"/>
                    <a:pt x="438" y="6120"/>
                    <a:pt x="388" y="6222"/>
                  </a:cubicBezTo>
                  <a:cubicBezTo>
                    <a:pt x="336" y="6319"/>
                    <a:pt x="297" y="6426"/>
                    <a:pt x="279" y="6534"/>
                  </a:cubicBezTo>
                  <a:cubicBezTo>
                    <a:pt x="268" y="6581"/>
                    <a:pt x="268" y="6631"/>
                    <a:pt x="273" y="6677"/>
                  </a:cubicBezTo>
                  <a:cubicBezTo>
                    <a:pt x="286" y="6728"/>
                    <a:pt x="302" y="6780"/>
                    <a:pt x="331" y="6825"/>
                  </a:cubicBezTo>
                  <a:cubicBezTo>
                    <a:pt x="354" y="6864"/>
                    <a:pt x="388" y="6898"/>
                    <a:pt x="427" y="6927"/>
                  </a:cubicBezTo>
                  <a:cubicBezTo>
                    <a:pt x="462" y="6961"/>
                    <a:pt x="507" y="6984"/>
                    <a:pt x="552" y="6995"/>
                  </a:cubicBezTo>
                  <a:cubicBezTo>
                    <a:pt x="587" y="7007"/>
                    <a:pt x="623" y="7012"/>
                    <a:pt x="658" y="7012"/>
                  </a:cubicBezTo>
                  <a:cubicBezTo>
                    <a:pt x="707" y="7012"/>
                    <a:pt x="756" y="7002"/>
                    <a:pt x="802" y="6990"/>
                  </a:cubicBezTo>
                  <a:cubicBezTo>
                    <a:pt x="892" y="6961"/>
                    <a:pt x="973" y="6909"/>
                    <a:pt x="1047" y="6853"/>
                  </a:cubicBezTo>
                  <a:cubicBezTo>
                    <a:pt x="1126" y="6791"/>
                    <a:pt x="1206" y="6711"/>
                    <a:pt x="1274" y="6636"/>
                  </a:cubicBezTo>
                  <a:cubicBezTo>
                    <a:pt x="1377" y="6529"/>
                    <a:pt x="1467" y="6416"/>
                    <a:pt x="1553" y="6302"/>
                  </a:cubicBezTo>
                  <a:cubicBezTo>
                    <a:pt x="1563" y="6285"/>
                    <a:pt x="1569" y="6274"/>
                    <a:pt x="1581" y="6261"/>
                  </a:cubicBezTo>
                  <a:cubicBezTo>
                    <a:pt x="1581" y="6319"/>
                    <a:pt x="1587" y="6381"/>
                    <a:pt x="1598" y="6444"/>
                  </a:cubicBezTo>
                  <a:cubicBezTo>
                    <a:pt x="1615" y="6541"/>
                    <a:pt x="1643" y="6649"/>
                    <a:pt x="1705" y="6728"/>
                  </a:cubicBezTo>
                  <a:cubicBezTo>
                    <a:pt x="1768" y="6814"/>
                    <a:pt x="1870" y="6870"/>
                    <a:pt x="1973" y="6875"/>
                  </a:cubicBezTo>
                  <a:lnTo>
                    <a:pt x="2059" y="6875"/>
                  </a:lnTo>
                  <a:cubicBezTo>
                    <a:pt x="2080" y="6870"/>
                    <a:pt x="2109" y="6864"/>
                    <a:pt x="2132" y="6859"/>
                  </a:cubicBezTo>
                  <a:cubicBezTo>
                    <a:pt x="2177" y="6841"/>
                    <a:pt x="2217" y="6819"/>
                    <a:pt x="2256" y="6796"/>
                  </a:cubicBezTo>
                  <a:cubicBezTo>
                    <a:pt x="2342" y="6733"/>
                    <a:pt x="2399" y="6649"/>
                    <a:pt x="2455" y="6563"/>
                  </a:cubicBezTo>
                  <a:cubicBezTo>
                    <a:pt x="2507" y="6478"/>
                    <a:pt x="2547" y="6387"/>
                    <a:pt x="2586" y="6296"/>
                  </a:cubicBezTo>
                  <a:cubicBezTo>
                    <a:pt x="2615" y="6222"/>
                    <a:pt x="2638" y="6148"/>
                    <a:pt x="2660" y="6075"/>
                  </a:cubicBezTo>
                  <a:cubicBezTo>
                    <a:pt x="2672" y="6086"/>
                    <a:pt x="2678" y="6091"/>
                    <a:pt x="2689" y="6103"/>
                  </a:cubicBezTo>
                  <a:cubicBezTo>
                    <a:pt x="2723" y="6137"/>
                    <a:pt x="2768" y="6171"/>
                    <a:pt x="2819" y="6188"/>
                  </a:cubicBezTo>
                  <a:cubicBezTo>
                    <a:pt x="2861" y="6207"/>
                    <a:pt x="2908" y="6218"/>
                    <a:pt x="2955" y="6218"/>
                  </a:cubicBezTo>
                  <a:cubicBezTo>
                    <a:pt x="2965" y="6218"/>
                    <a:pt x="2975" y="6217"/>
                    <a:pt x="2984" y="6216"/>
                  </a:cubicBezTo>
                  <a:cubicBezTo>
                    <a:pt x="3047" y="6211"/>
                    <a:pt x="3103" y="6188"/>
                    <a:pt x="3155" y="6159"/>
                  </a:cubicBezTo>
                  <a:cubicBezTo>
                    <a:pt x="3184" y="6143"/>
                    <a:pt x="3205" y="6125"/>
                    <a:pt x="3223" y="6103"/>
                  </a:cubicBezTo>
                  <a:cubicBezTo>
                    <a:pt x="3252" y="6080"/>
                    <a:pt x="3274" y="6057"/>
                    <a:pt x="3297" y="6030"/>
                  </a:cubicBezTo>
                  <a:cubicBezTo>
                    <a:pt x="3365" y="5949"/>
                    <a:pt x="3405" y="5859"/>
                    <a:pt x="3433" y="5762"/>
                  </a:cubicBezTo>
                  <a:cubicBezTo>
                    <a:pt x="3462" y="5671"/>
                    <a:pt x="3478" y="5574"/>
                    <a:pt x="3484" y="5477"/>
                  </a:cubicBezTo>
                  <a:lnTo>
                    <a:pt x="3484" y="5393"/>
                  </a:lnTo>
                  <a:cubicBezTo>
                    <a:pt x="3490" y="5416"/>
                    <a:pt x="3496" y="5438"/>
                    <a:pt x="3501" y="5461"/>
                  </a:cubicBezTo>
                  <a:cubicBezTo>
                    <a:pt x="3530" y="5592"/>
                    <a:pt x="3546" y="5723"/>
                    <a:pt x="3570" y="5852"/>
                  </a:cubicBezTo>
                  <a:cubicBezTo>
                    <a:pt x="3575" y="5927"/>
                    <a:pt x="3586" y="6001"/>
                    <a:pt x="3598" y="6069"/>
                  </a:cubicBezTo>
                  <a:cubicBezTo>
                    <a:pt x="3604" y="6143"/>
                    <a:pt x="3609" y="6216"/>
                    <a:pt x="3615" y="6290"/>
                  </a:cubicBezTo>
                  <a:cubicBezTo>
                    <a:pt x="3638" y="6568"/>
                    <a:pt x="3638" y="6853"/>
                    <a:pt x="3627" y="7137"/>
                  </a:cubicBezTo>
                  <a:cubicBezTo>
                    <a:pt x="3609" y="7352"/>
                    <a:pt x="3586" y="7564"/>
                    <a:pt x="3559" y="7774"/>
                  </a:cubicBezTo>
                  <a:cubicBezTo>
                    <a:pt x="3541" y="7882"/>
                    <a:pt x="3525" y="7989"/>
                    <a:pt x="3501" y="8097"/>
                  </a:cubicBezTo>
                  <a:cubicBezTo>
                    <a:pt x="3490" y="8149"/>
                    <a:pt x="3478" y="8199"/>
                    <a:pt x="3467" y="8246"/>
                  </a:cubicBezTo>
                  <a:cubicBezTo>
                    <a:pt x="3456" y="8302"/>
                    <a:pt x="3444" y="8359"/>
                    <a:pt x="3433" y="8409"/>
                  </a:cubicBezTo>
                  <a:cubicBezTo>
                    <a:pt x="3422" y="8443"/>
                    <a:pt x="3433" y="8484"/>
                    <a:pt x="3456" y="8512"/>
                  </a:cubicBezTo>
                  <a:cubicBezTo>
                    <a:pt x="3473" y="8540"/>
                    <a:pt x="3507" y="8563"/>
                    <a:pt x="3541" y="8569"/>
                  </a:cubicBezTo>
                  <a:cubicBezTo>
                    <a:pt x="3549" y="8570"/>
                    <a:pt x="3557" y="8571"/>
                    <a:pt x="3565" y="8571"/>
                  </a:cubicBezTo>
                  <a:cubicBezTo>
                    <a:pt x="3593" y="8571"/>
                    <a:pt x="3621" y="8564"/>
                    <a:pt x="3643" y="8546"/>
                  </a:cubicBezTo>
                  <a:cubicBezTo>
                    <a:pt x="3654" y="8540"/>
                    <a:pt x="3661" y="8529"/>
                    <a:pt x="3672" y="8524"/>
                  </a:cubicBezTo>
                  <a:cubicBezTo>
                    <a:pt x="3683" y="8506"/>
                    <a:pt x="3695" y="8490"/>
                    <a:pt x="3700" y="8467"/>
                  </a:cubicBezTo>
                  <a:cubicBezTo>
                    <a:pt x="3751" y="8330"/>
                    <a:pt x="3785" y="8194"/>
                    <a:pt x="3814" y="8052"/>
                  </a:cubicBezTo>
                  <a:cubicBezTo>
                    <a:pt x="3842" y="7916"/>
                    <a:pt x="3865" y="7779"/>
                    <a:pt x="3882" y="7637"/>
                  </a:cubicBezTo>
                  <a:cubicBezTo>
                    <a:pt x="4131" y="7654"/>
                    <a:pt x="4382" y="7693"/>
                    <a:pt x="4637" y="7693"/>
                  </a:cubicBezTo>
                  <a:cubicBezTo>
                    <a:pt x="4657" y="7694"/>
                    <a:pt x="4677" y="7694"/>
                    <a:pt x="4696" y="7694"/>
                  </a:cubicBezTo>
                  <a:cubicBezTo>
                    <a:pt x="4888" y="7694"/>
                    <a:pt x="5082" y="7664"/>
                    <a:pt x="5257" y="7586"/>
                  </a:cubicBezTo>
                  <a:cubicBezTo>
                    <a:pt x="5274" y="7745"/>
                    <a:pt x="5285" y="7898"/>
                    <a:pt x="5297" y="8058"/>
                  </a:cubicBezTo>
                  <a:cubicBezTo>
                    <a:pt x="5303" y="8115"/>
                    <a:pt x="5348" y="8165"/>
                    <a:pt x="5405" y="8178"/>
                  </a:cubicBezTo>
                  <a:cubicBezTo>
                    <a:pt x="5413" y="8179"/>
                    <a:pt x="5421" y="8179"/>
                    <a:pt x="5430" y="8179"/>
                  </a:cubicBezTo>
                  <a:cubicBezTo>
                    <a:pt x="5457" y="8179"/>
                    <a:pt x="5485" y="8172"/>
                    <a:pt x="5507" y="8154"/>
                  </a:cubicBezTo>
                  <a:cubicBezTo>
                    <a:pt x="5529" y="8137"/>
                    <a:pt x="5558" y="8103"/>
                    <a:pt x="5558" y="8075"/>
                  </a:cubicBezTo>
                  <a:cubicBezTo>
                    <a:pt x="5581" y="7762"/>
                    <a:pt x="5552" y="7449"/>
                    <a:pt x="5507" y="7148"/>
                  </a:cubicBezTo>
                  <a:cubicBezTo>
                    <a:pt x="5461" y="6836"/>
                    <a:pt x="5387" y="6529"/>
                    <a:pt x="5285" y="6227"/>
                  </a:cubicBezTo>
                  <a:cubicBezTo>
                    <a:pt x="5188" y="5933"/>
                    <a:pt x="5059" y="5648"/>
                    <a:pt x="4910" y="5375"/>
                  </a:cubicBezTo>
                  <a:cubicBezTo>
                    <a:pt x="4842" y="5256"/>
                    <a:pt x="4774" y="5143"/>
                    <a:pt x="4700" y="5034"/>
                  </a:cubicBezTo>
                  <a:lnTo>
                    <a:pt x="4700" y="5034"/>
                  </a:lnTo>
                  <a:cubicBezTo>
                    <a:pt x="4786" y="5052"/>
                    <a:pt x="4871" y="5057"/>
                    <a:pt x="4956" y="5057"/>
                  </a:cubicBezTo>
                  <a:cubicBezTo>
                    <a:pt x="4970" y="5058"/>
                    <a:pt x="4983" y="5059"/>
                    <a:pt x="4997" y="5059"/>
                  </a:cubicBezTo>
                  <a:cubicBezTo>
                    <a:pt x="5062" y="5059"/>
                    <a:pt x="5127" y="5048"/>
                    <a:pt x="5188" y="5029"/>
                  </a:cubicBezTo>
                  <a:cubicBezTo>
                    <a:pt x="5319" y="4995"/>
                    <a:pt x="5445" y="4905"/>
                    <a:pt x="5490" y="4779"/>
                  </a:cubicBezTo>
                  <a:cubicBezTo>
                    <a:pt x="5524" y="4682"/>
                    <a:pt x="5524" y="4585"/>
                    <a:pt x="5502" y="4489"/>
                  </a:cubicBezTo>
                  <a:lnTo>
                    <a:pt x="5502" y="4489"/>
                  </a:lnTo>
                  <a:cubicBezTo>
                    <a:pt x="5655" y="4557"/>
                    <a:pt x="5809" y="4609"/>
                    <a:pt x="5967" y="4648"/>
                  </a:cubicBezTo>
                  <a:cubicBezTo>
                    <a:pt x="6071" y="4667"/>
                    <a:pt x="6179" y="4678"/>
                    <a:pt x="6284" y="4678"/>
                  </a:cubicBezTo>
                  <a:cubicBezTo>
                    <a:pt x="6305" y="4678"/>
                    <a:pt x="6326" y="4678"/>
                    <a:pt x="6348" y="4677"/>
                  </a:cubicBezTo>
                  <a:cubicBezTo>
                    <a:pt x="6473" y="4671"/>
                    <a:pt x="6598" y="4637"/>
                    <a:pt x="6712" y="4574"/>
                  </a:cubicBezTo>
                  <a:cubicBezTo>
                    <a:pt x="6763" y="4546"/>
                    <a:pt x="6808" y="4517"/>
                    <a:pt x="6853" y="4472"/>
                  </a:cubicBezTo>
                  <a:cubicBezTo>
                    <a:pt x="6893" y="4438"/>
                    <a:pt x="6922" y="4399"/>
                    <a:pt x="6950" y="4352"/>
                  </a:cubicBezTo>
                  <a:cubicBezTo>
                    <a:pt x="6973" y="4313"/>
                    <a:pt x="6990" y="4262"/>
                    <a:pt x="6995" y="4216"/>
                  </a:cubicBezTo>
                  <a:cubicBezTo>
                    <a:pt x="7008" y="4165"/>
                    <a:pt x="7008" y="4114"/>
                    <a:pt x="6995" y="4063"/>
                  </a:cubicBezTo>
                  <a:cubicBezTo>
                    <a:pt x="6984" y="3984"/>
                    <a:pt x="6956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7" y="3814"/>
                    <a:pt x="7621" y="3739"/>
                  </a:cubicBezTo>
                  <a:cubicBezTo>
                    <a:pt x="7803" y="3683"/>
                    <a:pt x="7991" y="3568"/>
                    <a:pt x="8070" y="3381"/>
                  </a:cubicBezTo>
                  <a:cubicBezTo>
                    <a:pt x="8086" y="3342"/>
                    <a:pt x="8104" y="3290"/>
                    <a:pt x="8104" y="3245"/>
                  </a:cubicBezTo>
                  <a:cubicBezTo>
                    <a:pt x="8115" y="3182"/>
                    <a:pt x="8109" y="3125"/>
                    <a:pt x="8099" y="3069"/>
                  </a:cubicBezTo>
                  <a:cubicBezTo>
                    <a:pt x="8075" y="2983"/>
                    <a:pt x="8018" y="2904"/>
                    <a:pt x="7950" y="2847"/>
                  </a:cubicBezTo>
                  <a:cubicBezTo>
                    <a:pt x="7865" y="2773"/>
                    <a:pt x="7763" y="2728"/>
                    <a:pt x="7655" y="2699"/>
                  </a:cubicBezTo>
                  <a:cubicBezTo>
                    <a:pt x="7553" y="2665"/>
                    <a:pt x="7445" y="2648"/>
                    <a:pt x="7343" y="2637"/>
                  </a:cubicBezTo>
                  <a:cubicBezTo>
                    <a:pt x="7275" y="2626"/>
                    <a:pt x="7207" y="2620"/>
                    <a:pt x="7132" y="2620"/>
                  </a:cubicBezTo>
                  <a:cubicBezTo>
                    <a:pt x="7268" y="2552"/>
                    <a:pt x="7399" y="2484"/>
                    <a:pt x="7530" y="2398"/>
                  </a:cubicBezTo>
                  <a:cubicBezTo>
                    <a:pt x="7609" y="2347"/>
                    <a:pt x="7689" y="2285"/>
                    <a:pt x="7758" y="2211"/>
                  </a:cubicBezTo>
                  <a:cubicBezTo>
                    <a:pt x="7814" y="2154"/>
                    <a:pt x="7860" y="2075"/>
                    <a:pt x="7876" y="1994"/>
                  </a:cubicBezTo>
                  <a:cubicBezTo>
                    <a:pt x="7910" y="1836"/>
                    <a:pt x="7814" y="1677"/>
                    <a:pt x="7672" y="1614"/>
                  </a:cubicBezTo>
                  <a:cubicBezTo>
                    <a:pt x="7604" y="1591"/>
                    <a:pt x="7535" y="1580"/>
                    <a:pt x="7467" y="1580"/>
                  </a:cubicBezTo>
                  <a:cubicBezTo>
                    <a:pt x="7365" y="1580"/>
                    <a:pt x="7263" y="1597"/>
                    <a:pt x="7173" y="1625"/>
                  </a:cubicBezTo>
                  <a:cubicBezTo>
                    <a:pt x="7047" y="1653"/>
                    <a:pt x="6927" y="1705"/>
                    <a:pt x="6814" y="1756"/>
                  </a:cubicBezTo>
                  <a:cubicBezTo>
                    <a:pt x="6688" y="1807"/>
                    <a:pt x="6570" y="1870"/>
                    <a:pt x="6457" y="1938"/>
                  </a:cubicBezTo>
                  <a:cubicBezTo>
                    <a:pt x="6365" y="1989"/>
                    <a:pt x="6279" y="2041"/>
                    <a:pt x="6195" y="2097"/>
                  </a:cubicBezTo>
                  <a:cubicBezTo>
                    <a:pt x="6200" y="2080"/>
                    <a:pt x="6200" y="2062"/>
                    <a:pt x="6206" y="2041"/>
                  </a:cubicBezTo>
                  <a:cubicBezTo>
                    <a:pt x="6211" y="1972"/>
                    <a:pt x="6218" y="1892"/>
                    <a:pt x="6184" y="1829"/>
                  </a:cubicBezTo>
                  <a:cubicBezTo>
                    <a:pt x="6172" y="1795"/>
                    <a:pt x="6155" y="1768"/>
                    <a:pt x="6127" y="1750"/>
                  </a:cubicBezTo>
                  <a:cubicBezTo>
                    <a:pt x="6098" y="1727"/>
                    <a:pt x="6064" y="1716"/>
                    <a:pt x="6030" y="1711"/>
                  </a:cubicBezTo>
                  <a:cubicBezTo>
                    <a:pt x="6016" y="1708"/>
                    <a:pt x="6003" y="1707"/>
                    <a:pt x="5989" y="1707"/>
                  </a:cubicBezTo>
                  <a:cubicBezTo>
                    <a:pt x="5938" y="1707"/>
                    <a:pt x="5886" y="1722"/>
                    <a:pt x="5836" y="1745"/>
                  </a:cubicBezTo>
                  <a:cubicBezTo>
                    <a:pt x="5683" y="1807"/>
                    <a:pt x="5547" y="1926"/>
                    <a:pt x="5427" y="2046"/>
                  </a:cubicBezTo>
                  <a:cubicBezTo>
                    <a:pt x="5359" y="2109"/>
                    <a:pt x="5303" y="2177"/>
                    <a:pt x="5246" y="2245"/>
                  </a:cubicBezTo>
                  <a:cubicBezTo>
                    <a:pt x="5240" y="2245"/>
                    <a:pt x="5240" y="2238"/>
                    <a:pt x="5240" y="2233"/>
                  </a:cubicBezTo>
                  <a:cubicBezTo>
                    <a:pt x="5229" y="2177"/>
                    <a:pt x="5195" y="2125"/>
                    <a:pt x="5154" y="2080"/>
                  </a:cubicBezTo>
                  <a:cubicBezTo>
                    <a:pt x="5100" y="2021"/>
                    <a:pt x="5020" y="1997"/>
                    <a:pt x="4941" y="1997"/>
                  </a:cubicBezTo>
                  <a:cubicBezTo>
                    <a:pt x="4911" y="1997"/>
                    <a:pt x="4882" y="2000"/>
                    <a:pt x="4854" y="2007"/>
                  </a:cubicBezTo>
                  <a:cubicBezTo>
                    <a:pt x="4826" y="2012"/>
                    <a:pt x="4802" y="2017"/>
                    <a:pt x="4779" y="2023"/>
                  </a:cubicBezTo>
                  <a:cubicBezTo>
                    <a:pt x="4752" y="2034"/>
                    <a:pt x="4729" y="2046"/>
                    <a:pt x="4706" y="2057"/>
                  </a:cubicBezTo>
                  <a:cubicBezTo>
                    <a:pt x="4666" y="2080"/>
                    <a:pt x="4626" y="2114"/>
                    <a:pt x="4592" y="2143"/>
                  </a:cubicBezTo>
                  <a:cubicBezTo>
                    <a:pt x="4558" y="2177"/>
                    <a:pt x="4530" y="2211"/>
                    <a:pt x="4501" y="2251"/>
                  </a:cubicBezTo>
                  <a:cubicBezTo>
                    <a:pt x="4519" y="2125"/>
                    <a:pt x="4519" y="2000"/>
                    <a:pt x="4506" y="1876"/>
                  </a:cubicBezTo>
                  <a:cubicBezTo>
                    <a:pt x="4490" y="1637"/>
                    <a:pt x="4411" y="1398"/>
                    <a:pt x="4268" y="1199"/>
                  </a:cubicBezTo>
                  <a:cubicBezTo>
                    <a:pt x="4212" y="1120"/>
                    <a:pt x="4144" y="1045"/>
                    <a:pt x="4063" y="989"/>
                  </a:cubicBezTo>
                  <a:cubicBezTo>
                    <a:pt x="4024" y="961"/>
                    <a:pt x="3984" y="943"/>
                    <a:pt x="3945" y="926"/>
                  </a:cubicBezTo>
                  <a:cubicBezTo>
                    <a:pt x="3893" y="903"/>
                    <a:pt x="3842" y="898"/>
                    <a:pt x="3790" y="892"/>
                  </a:cubicBezTo>
                  <a:cubicBezTo>
                    <a:pt x="3695" y="892"/>
                    <a:pt x="3604" y="926"/>
                    <a:pt x="3525" y="977"/>
                  </a:cubicBezTo>
                  <a:cubicBezTo>
                    <a:pt x="3484" y="1000"/>
                    <a:pt x="3450" y="1034"/>
                    <a:pt x="3415" y="1063"/>
                  </a:cubicBezTo>
                  <a:cubicBezTo>
                    <a:pt x="3422" y="926"/>
                    <a:pt x="3422" y="790"/>
                    <a:pt x="3399" y="654"/>
                  </a:cubicBezTo>
                  <a:cubicBezTo>
                    <a:pt x="3376" y="512"/>
                    <a:pt x="3331" y="375"/>
                    <a:pt x="3245" y="255"/>
                  </a:cubicBezTo>
                  <a:cubicBezTo>
                    <a:pt x="3211" y="200"/>
                    <a:pt x="3166" y="153"/>
                    <a:pt x="3115" y="108"/>
                  </a:cubicBezTo>
                  <a:cubicBezTo>
                    <a:pt x="3064" y="69"/>
                    <a:pt x="3006" y="35"/>
                    <a:pt x="2950" y="17"/>
                  </a:cubicBezTo>
                  <a:cubicBezTo>
                    <a:pt x="2911" y="6"/>
                    <a:pt x="2870" y="0"/>
                    <a:pt x="28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2"/>
            <p:cNvSpPr/>
            <p:nvPr/>
          </p:nvSpPr>
          <p:spPr>
            <a:xfrm flipH="1">
              <a:off x="1825940" y="3654422"/>
              <a:ext cx="34925" cy="61052"/>
            </a:xfrm>
            <a:custGeom>
              <a:avLst/>
              <a:gdLst/>
              <a:ahLst/>
              <a:cxnLst/>
              <a:rect l="l" t="t" r="r" b="b"/>
              <a:pathLst>
                <a:path w="1187" h="2075" extrusionOk="0">
                  <a:moveTo>
                    <a:pt x="216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1" y="1897"/>
                    <a:pt x="1187" y="2074"/>
                    <a:pt x="1187" y="2074"/>
                  </a:cubicBezTo>
                  <a:cubicBezTo>
                    <a:pt x="989" y="1778"/>
                    <a:pt x="1034" y="0"/>
                    <a:pt x="1034" y="0"/>
                  </a:cubicBezTo>
                  <a:lnTo>
                    <a:pt x="1034" y="0"/>
                  </a:lnTo>
                  <a:cubicBezTo>
                    <a:pt x="1034" y="0"/>
                    <a:pt x="806" y="124"/>
                    <a:pt x="620" y="171"/>
                  </a:cubicBezTo>
                  <a:cubicBezTo>
                    <a:pt x="603" y="174"/>
                    <a:pt x="587" y="175"/>
                    <a:pt x="570" y="175"/>
                  </a:cubicBezTo>
                  <a:cubicBezTo>
                    <a:pt x="396" y="175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2"/>
            <p:cNvSpPr/>
            <p:nvPr/>
          </p:nvSpPr>
          <p:spPr>
            <a:xfrm flipH="1">
              <a:off x="1751324" y="3494217"/>
              <a:ext cx="183773" cy="164384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54" y="1"/>
                  </a:moveTo>
                  <a:cubicBezTo>
                    <a:pt x="2909" y="6"/>
                    <a:pt x="2864" y="19"/>
                    <a:pt x="2818" y="30"/>
                  </a:cubicBezTo>
                  <a:cubicBezTo>
                    <a:pt x="2762" y="53"/>
                    <a:pt x="2716" y="75"/>
                    <a:pt x="2665" y="109"/>
                  </a:cubicBezTo>
                  <a:cubicBezTo>
                    <a:pt x="2608" y="155"/>
                    <a:pt x="2551" y="206"/>
                    <a:pt x="2500" y="263"/>
                  </a:cubicBezTo>
                  <a:cubicBezTo>
                    <a:pt x="2421" y="360"/>
                    <a:pt x="2358" y="462"/>
                    <a:pt x="2301" y="581"/>
                  </a:cubicBezTo>
                  <a:cubicBezTo>
                    <a:pt x="2227" y="728"/>
                    <a:pt x="2176" y="887"/>
                    <a:pt x="2142" y="1047"/>
                  </a:cubicBezTo>
                  <a:cubicBezTo>
                    <a:pt x="2125" y="1155"/>
                    <a:pt x="2120" y="1246"/>
                    <a:pt x="2120" y="1336"/>
                  </a:cubicBezTo>
                  <a:cubicBezTo>
                    <a:pt x="2120" y="1370"/>
                    <a:pt x="2107" y="1399"/>
                    <a:pt x="2086" y="1422"/>
                  </a:cubicBezTo>
                  <a:cubicBezTo>
                    <a:pt x="2057" y="1451"/>
                    <a:pt x="2017" y="1467"/>
                    <a:pt x="1978" y="1467"/>
                  </a:cubicBezTo>
                  <a:cubicBezTo>
                    <a:pt x="1937" y="1467"/>
                    <a:pt x="1897" y="1451"/>
                    <a:pt x="1876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1" y="1144"/>
                    <a:pt x="1517" y="1092"/>
                    <a:pt x="1438" y="1052"/>
                  </a:cubicBezTo>
                  <a:cubicBezTo>
                    <a:pt x="1386" y="1029"/>
                    <a:pt x="1336" y="1013"/>
                    <a:pt x="1284" y="1001"/>
                  </a:cubicBezTo>
                  <a:cubicBezTo>
                    <a:pt x="1255" y="995"/>
                    <a:pt x="1228" y="995"/>
                    <a:pt x="1199" y="995"/>
                  </a:cubicBezTo>
                  <a:lnTo>
                    <a:pt x="1181" y="995"/>
                  </a:lnTo>
                  <a:cubicBezTo>
                    <a:pt x="1153" y="995"/>
                    <a:pt x="1126" y="1001"/>
                    <a:pt x="1097" y="1013"/>
                  </a:cubicBezTo>
                  <a:cubicBezTo>
                    <a:pt x="1068" y="1024"/>
                    <a:pt x="1045" y="1035"/>
                    <a:pt x="1016" y="1052"/>
                  </a:cubicBezTo>
                  <a:cubicBezTo>
                    <a:pt x="982" y="1076"/>
                    <a:pt x="955" y="1103"/>
                    <a:pt x="926" y="1137"/>
                  </a:cubicBezTo>
                  <a:cubicBezTo>
                    <a:pt x="892" y="1178"/>
                    <a:pt x="864" y="1217"/>
                    <a:pt x="846" y="1257"/>
                  </a:cubicBezTo>
                  <a:cubicBezTo>
                    <a:pt x="830" y="1297"/>
                    <a:pt x="812" y="1336"/>
                    <a:pt x="801" y="1382"/>
                  </a:cubicBezTo>
                  <a:cubicBezTo>
                    <a:pt x="796" y="1438"/>
                    <a:pt x="790" y="1501"/>
                    <a:pt x="796" y="1569"/>
                  </a:cubicBezTo>
                  <a:cubicBezTo>
                    <a:pt x="806" y="1666"/>
                    <a:pt x="830" y="1763"/>
                    <a:pt x="869" y="1871"/>
                  </a:cubicBezTo>
                  <a:cubicBezTo>
                    <a:pt x="926" y="2018"/>
                    <a:pt x="995" y="2167"/>
                    <a:pt x="1085" y="2314"/>
                  </a:cubicBezTo>
                  <a:cubicBezTo>
                    <a:pt x="1113" y="2359"/>
                    <a:pt x="1091" y="2427"/>
                    <a:pt x="1057" y="2461"/>
                  </a:cubicBezTo>
                  <a:cubicBezTo>
                    <a:pt x="1034" y="2479"/>
                    <a:pt x="1006" y="2490"/>
                    <a:pt x="971" y="2490"/>
                  </a:cubicBezTo>
                  <a:cubicBezTo>
                    <a:pt x="961" y="2490"/>
                    <a:pt x="948" y="2490"/>
                    <a:pt x="937" y="2484"/>
                  </a:cubicBezTo>
                  <a:cubicBezTo>
                    <a:pt x="880" y="2467"/>
                    <a:pt x="824" y="2456"/>
                    <a:pt x="761" y="2439"/>
                  </a:cubicBezTo>
                  <a:cubicBezTo>
                    <a:pt x="699" y="2433"/>
                    <a:pt x="630" y="2427"/>
                    <a:pt x="573" y="2427"/>
                  </a:cubicBezTo>
                  <a:lnTo>
                    <a:pt x="512" y="2427"/>
                  </a:lnTo>
                  <a:cubicBezTo>
                    <a:pt x="444" y="2433"/>
                    <a:pt x="386" y="2450"/>
                    <a:pt x="329" y="2467"/>
                  </a:cubicBezTo>
                  <a:cubicBezTo>
                    <a:pt x="284" y="2484"/>
                    <a:pt x="245" y="2508"/>
                    <a:pt x="205" y="2529"/>
                  </a:cubicBezTo>
                  <a:cubicBezTo>
                    <a:pt x="171" y="2558"/>
                    <a:pt x="142" y="2587"/>
                    <a:pt x="114" y="2615"/>
                  </a:cubicBezTo>
                  <a:cubicBezTo>
                    <a:pt x="90" y="2644"/>
                    <a:pt x="69" y="2678"/>
                    <a:pt x="51" y="2712"/>
                  </a:cubicBezTo>
                  <a:cubicBezTo>
                    <a:pt x="35" y="2752"/>
                    <a:pt x="22" y="2791"/>
                    <a:pt x="11" y="2836"/>
                  </a:cubicBezTo>
                  <a:cubicBezTo>
                    <a:pt x="6" y="2876"/>
                    <a:pt x="0" y="2928"/>
                    <a:pt x="6" y="2973"/>
                  </a:cubicBezTo>
                  <a:cubicBezTo>
                    <a:pt x="11" y="3024"/>
                    <a:pt x="22" y="3069"/>
                    <a:pt x="40" y="3121"/>
                  </a:cubicBezTo>
                  <a:cubicBezTo>
                    <a:pt x="56" y="3172"/>
                    <a:pt x="85" y="3224"/>
                    <a:pt x="114" y="3274"/>
                  </a:cubicBezTo>
                  <a:cubicBezTo>
                    <a:pt x="159" y="3326"/>
                    <a:pt x="205" y="3376"/>
                    <a:pt x="255" y="3428"/>
                  </a:cubicBezTo>
                  <a:cubicBezTo>
                    <a:pt x="324" y="3484"/>
                    <a:pt x="397" y="3530"/>
                    <a:pt x="489" y="3575"/>
                  </a:cubicBezTo>
                  <a:cubicBezTo>
                    <a:pt x="528" y="3592"/>
                    <a:pt x="573" y="3609"/>
                    <a:pt x="620" y="3626"/>
                  </a:cubicBezTo>
                  <a:cubicBezTo>
                    <a:pt x="665" y="3644"/>
                    <a:pt x="699" y="3689"/>
                    <a:pt x="693" y="3740"/>
                  </a:cubicBezTo>
                  <a:cubicBezTo>
                    <a:pt x="693" y="3785"/>
                    <a:pt x="659" y="3843"/>
                    <a:pt x="607" y="3848"/>
                  </a:cubicBezTo>
                  <a:cubicBezTo>
                    <a:pt x="557" y="3854"/>
                    <a:pt x="512" y="3864"/>
                    <a:pt x="471" y="3877"/>
                  </a:cubicBezTo>
                  <a:cubicBezTo>
                    <a:pt x="437" y="3888"/>
                    <a:pt x="403" y="3905"/>
                    <a:pt x="369" y="3927"/>
                  </a:cubicBezTo>
                  <a:cubicBezTo>
                    <a:pt x="347" y="3945"/>
                    <a:pt x="318" y="3967"/>
                    <a:pt x="295" y="3995"/>
                  </a:cubicBezTo>
                  <a:cubicBezTo>
                    <a:pt x="279" y="4019"/>
                    <a:pt x="261" y="4047"/>
                    <a:pt x="245" y="4076"/>
                  </a:cubicBezTo>
                  <a:cubicBezTo>
                    <a:pt x="227" y="4115"/>
                    <a:pt x="216" y="4150"/>
                    <a:pt x="210" y="4184"/>
                  </a:cubicBezTo>
                  <a:cubicBezTo>
                    <a:pt x="205" y="4223"/>
                    <a:pt x="205" y="4263"/>
                    <a:pt x="205" y="4308"/>
                  </a:cubicBezTo>
                  <a:cubicBezTo>
                    <a:pt x="210" y="4354"/>
                    <a:pt x="221" y="4399"/>
                    <a:pt x="239" y="4444"/>
                  </a:cubicBezTo>
                  <a:cubicBezTo>
                    <a:pt x="255" y="4490"/>
                    <a:pt x="279" y="4541"/>
                    <a:pt x="313" y="4587"/>
                  </a:cubicBezTo>
                  <a:cubicBezTo>
                    <a:pt x="335" y="4621"/>
                    <a:pt x="369" y="4655"/>
                    <a:pt x="403" y="4690"/>
                  </a:cubicBezTo>
                  <a:cubicBezTo>
                    <a:pt x="437" y="4717"/>
                    <a:pt x="478" y="4740"/>
                    <a:pt x="517" y="4763"/>
                  </a:cubicBezTo>
                  <a:cubicBezTo>
                    <a:pt x="568" y="4785"/>
                    <a:pt x="620" y="4803"/>
                    <a:pt x="675" y="4814"/>
                  </a:cubicBezTo>
                  <a:cubicBezTo>
                    <a:pt x="738" y="4826"/>
                    <a:pt x="801" y="4831"/>
                    <a:pt x="875" y="4831"/>
                  </a:cubicBezTo>
                  <a:cubicBezTo>
                    <a:pt x="909" y="4831"/>
                    <a:pt x="943" y="4826"/>
                    <a:pt x="982" y="4826"/>
                  </a:cubicBezTo>
                  <a:cubicBezTo>
                    <a:pt x="1187" y="4808"/>
                    <a:pt x="1386" y="4758"/>
                    <a:pt x="1574" y="4711"/>
                  </a:cubicBezTo>
                  <a:cubicBezTo>
                    <a:pt x="1585" y="4706"/>
                    <a:pt x="1591" y="4706"/>
                    <a:pt x="1596" y="4706"/>
                  </a:cubicBezTo>
                  <a:cubicBezTo>
                    <a:pt x="1637" y="4706"/>
                    <a:pt x="1671" y="4729"/>
                    <a:pt x="1687" y="4763"/>
                  </a:cubicBezTo>
                  <a:cubicBezTo>
                    <a:pt x="1705" y="4792"/>
                    <a:pt x="1705" y="4831"/>
                    <a:pt x="1682" y="4865"/>
                  </a:cubicBezTo>
                  <a:cubicBezTo>
                    <a:pt x="1676" y="4876"/>
                    <a:pt x="1664" y="4894"/>
                    <a:pt x="1659" y="4905"/>
                  </a:cubicBezTo>
                  <a:cubicBezTo>
                    <a:pt x="1637" y="4955"/>
                    <a:pt x="1619" y="5002"/>
                    <a:pt x="1608" y="5047"/>
                  </a:cubicBezTo>
                  <a:cubicBezTo>
                    <a:pt x="1603" y="5086"/>
                    <a:pt x="1603" y="5120"/>
                    <a:pt x="1603" y="5160"/>
                  </a:cubicBezTo>
                  <a:cubicBezTo>
                    <a:pt x="1608" y="5189"/>
                    <a:pt x="1614" y="5223"/>
                    <a:pt x="1625" y="5257"/>
                  </a:cubicBezTo>
                  <a:cubicBezTo>
                    <a:pt x="1637" y="5286"/>
                    <a:pt x="1653" y="5320"/>
                    <a:pt x="1671" y="5343"/>
                  </a:cubicBezTo>
                  <a:cubicBezTo>
                    <a:pt x="1698" y="5382"/>
                    <a:pt x="1727" y="5411"/>
                    <a:pt x="1756" y="5440"/>
                  </a:cubicBezTo>
                  <a:cubicBezTo>
                    <a:pt x="1795" y="5467"/>
                    <a:pt x="1842" y="5496"/>
                    <a:pt x="1887" y="5519"/>
                  </a:cubicBezTo>
                  <a:cubicBezTo>
                    <a:pt x="1937" y="5547"/>
                    <a:pt x="1994" y="5564"/>
                    <a:pt x="2057" y="5576"/>
                  </a:cubicBezTo>
                  <a:cubicBezTo>
                    <a:pt x="2097" y="5581"/>
                    <a:pt x="2142" y="5587"/>
                    <a:pt x="2182" y="5587"/>
                  </a:cubicBezTo>
                  <a:cubicBezTo>
                    <a:pt x="2199" y="5587"/>
                    <a:pt x="2210" y="5587"/>
                    <a:pt x="2227" y="5581"/>
                  </a:cubicBezTo>
                  <a:cubicBezTo>
                    <a:pt x="2272" y="5576"/>
                    <a:pt x="2319" y="5569"/>
                    <a:pt x="2364" y="5553"/>
                  </a:cubicBezTo>
                  <a:cubicBezTo>
                    <a:pt x="2398" y="5542"/>
                    <a:pt x="2432" y="5524"/>
                    <a:pt x="2461" y="5501"/>
                  </a:cubicBezTo>
                  <a:cubicBezTo>
                    <a:pt x="2489" y="5479"/>
                    <a:pt x="2511" y="5461"/>
                    <a:pt x="2534" y="5440"/>
                  </a:cubicBezTo>
                  <a:cubicBezTo>
                    <a:pt x="2557" y="5406"/>
                    <a:pt x="2579" y="5377"/>
                    <a:pt x="2592" y="5348"/>
                  </a:cubicBezTo>
                  <a:cubicBezTo>
                    <a:pt x="2608" y="5309"/>
                    <a:pt x="2626" y="5262"/>
                    <a:pt x="2637" y="5223"/>
                  </a:cubicBezTo>
                  <a:cubicBezTo>
                    <a:pt x="2637" y="5201"/>
                    <a:pt x="2642" y="5183"/>
                    <a:pt x="2642" y="5167"/>
                  </a:cubicBezTo>
                  <a:cubicBezTo>
                    <a:pt x="2647" y="5110"/>
                    <a:pt x="2687" y="5070"/>
                    <a:pt x="2739" y="5070"/>
                  </a:cubicBezTo>
                  <a:cubicBezTo>
                    <a:pt x="2767" y="5075"/>
                    <a:pt x="2796" y="5086"/>
                    <a:pt x="2812" y="5104"/>
                  </a:cubicBezTo>
                  <a:cubicBezTo>
                    <a:pt x="2830" y="5126"/>
                    <a:pt x="2836" y="5144"/>
                    <a:pt x="2836" y="5172"/>
                  </a:cubicBezTo>
                  <a:cubicBezTo>
                    <a:pt x="2841" y="5212"/>
                    <a:pt x="2852" y="5257"/>
                    <a:pt x="2864" y="5303"/>
                  </a:cubicBezTo>
                  <a:cubicBezTo>
                    <a:pt x="2875" y="5325"/>
                    <a:pt x="2886" y="5348"/>
                    <a:pt x="2904" y="5371"/>
                  </a:cubicBezTo>
                  <a:cubicBezTo>
                    <a:pt x="2915" y="5393"/>
                    <a:pt x="2933" y="5411"/>
                    <a:pt x="2949" y="5427"/>
                  </a:cubicBezTo>
                  <a:cubicBezTo>
                    <a:pt x="2967" y="5440"/>
                    <a:pt x="2988" y="5451"/>
                    <a:pt x="3006" y="5461"/>
                  </a:cubicBezTo>
                  <a:cubicBezTo>
                    <a:pt x="3028" y="5474"/>
                    <a:pt x="3051" y="5479"/>
                    <a:pt x="3074" y="5485"/>
                  </a:cubicBezTo>
                  <a:cubicBezTo>
                    <a:pt x="3096" y="5490"/>
                    <a:pt x="3119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11" y="5479"/>
                    <a:pt x="3239" y="5474"/>
                  </a:cubicBezTo>
                  <a:cubicBezTo>
                    <a:pt x="3261" y="5461"/>
                    <a:pt x="3284" y="5451"/>
                    <a:pt x="3308" y="5433"/>
                  </a:cubicBezTo>
                  <a:cubicBezTo>
                    <a:pt x="3324" y="5422"/>
                    <a:pt x="3342" y="5406"/>
                    <a:pt x="3358" y="5388"/>
                  </a:cubicBezTo>
                  <a:cubicBezTo>
                    <a:pt x="3369" y="5377"/>
                    <a:pt x="3381" y="5359"/>
                    <a:pt x="3392" y="5337"/>
                  </a:cubicBezTo>
                  <a:cubicBezTo>
                    <a:pt x="3398" y="5314"/>
                    <a:pt x="3410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5" y="5167"/>
                    <a:pt x="3410" y="5144"/>
                    <a:pt x="3403" y="5120"/>
                  </a:cubicBezTo>
                  <a:cubicBezTo>
                    <a:pt x="3387" y="5092"/>
                    <a:pt x="3376" y="5070"/>
                    <a:pt x="3363" y="5041"/>
                  </a:cubicBezTo>
                  <a:cubicBezTo>
                    <a:pt x="3335" y="4979"/>
                    <a:pt x="3358" y="4910"/>
                    <a:pt x="3415" y="4882"/>
                  </a:cubicBezTo>
                  <a:cubicBezTo>
                    <a:pt x="3432" y="4876"/>
                    <a:pt x="3449" y="4871"/>
                    <a:pt x="3466" y="4871"/>
                  </a:cubicBezTo>
                  <a:cubicBezTo>
                    <a:pt x="3512" y="4871"/>
                    <a:pt x="3552" y="4894"/>
                    <a:pt x="3573" y="4934"/>
                  </a:cubicBezTo>
                  <a:cubicBezTo>
                    <a:pt x="3591" y="4968"/>
                    <a:pt x="3608" y="5002"/>
                    <a:pt x="3631" y="5036"/>
                  </a:cubicBezTo>
                  <a:cubicBezTo>
                    <a:pt x="3665" y="5086"/>
                    <a:pt x="3704" y="5133"/>
                    <a:pt x="3751" y="5172"/>
                  </a:cubicBezTo>
                  <a:cubicBezTo>
                    <a:pt x="3790" y="5206"/>
                    <a:pt x="3835" y="5235"/>
                    <a:pt x="3887" y="5257"/>
                  </a:cubicBezTo>
                  <a:cubicBezTo>
                    <a:pt x="3932" y="5280"/>
                    <a:pt x="3983" y="5296"/>
                    <a:pt x="4040" y="5309"/>
                  </a:cubicBezTo>
                  <a:cubicBezTo>
                    <a:pt x="4092" y="5320"/>
                    <a:pt x="4137" y="5320"/>
                    <a:pt x="4187" y="5320"/>
                  </a:cubicBezTo>
                  <a:lnTo>
                    <a:pt x="4244" y="5320"/>
                  </a:lnTo>
                  <a:cubicBezTo>
                    <a:pt x="4324" y="5309"/>
                    <a:pt x="4404" y="5291"/>
                    <a:pt x="4478" y="5269"/>
                  </a:cubicBezTo>
                  <a:cubicBezTo>
                    <a:pt x="4546" y="5241"/>
                    <a:pt x="4609" y="5206"/>
                    <a:pt x="4664" y="5167"/>
                  </a:cubicBezTo>
                  <a:cubicBezTo>
                    <a:pt x="4716" y="5133"/>
                    <a:pt x="4756" y="5092"/>
                    <a:pt x="4795" y="5052"/>
                  </a:cubicBezTo>
                  <a:cubicBezTo>
                    <a:pt x="4824" y="5018"/>
                    <a:pt x="4847" y="4984"/>
                    <a:pt x="4864" y="4950"/>
                  </a:cubicBezTo>
                  <a:cubicBezTo>
                    <a:pt x="4876" y="4916"/>
                    <a:pt x="4887" y="4887"/>
                    <a:pt x="4892" y="4860"/>
                  </a:cubicBezTo>
                  <a:cubicBezTo>
                    <a:pt x="4898" y="4831"/>
                    <a:pt x="4898" y="4808"/>
                    <a:pt x="4898" y="4780"/>
                  </a:cubicBezTo>
                  <a:cubicBezTo>
                    <a:pt x="4892" y="4745"/>
                    <a:pt x="4887" y="4711"/>
                    <a:pt x="4876" y="4683"/>
                  </a:cubicBezTo>
                  <a:cubicBezTo>
                    <a:pt x="4864" y="4649"/>
                    <a:pt x="4847" y="4609"/>
                    <a:pt x="4819" y="4575"/>
                  </a:cubicBezTo>
                  <a:cubicBezTo>
                    <a:pt x="4801" y="4553"/>
                    <a:pt x="4784" y="4530"/>
                    <a:pt x="4767" y="4512"/>
                  </a:cubicBezTo>
                  <a:cubicBezTo>
                    <a:pt x="4722" y="4462"/>
                    <a:pt x="4716" y="4383"/>
                    <a:pt x="4756" y="4320"/>
                  </a:cubicBezTo>
                  <a:cubicBezTo>
                    <a:pt x="4784" y="4280"/>
                    <a:pt x="4835" y="4246"/>
                    <a:pt x="4887" y="4246"/>
                  </a:cubicBezTo>
                  <a:cubicBezTo>
                    <a:pt x="4903" y="4246"/>
                    <a:pt x="4921" y="4252"/>
                    <a:pt x="4932" y="4257"/>
                  </a:cubicBezTo>
                  <a:cubicBezTo>
                    <a:pt x="5018" y="4291"/>
                    <a:pt x="5102" y="4315"/>
                    <a:pt x="5194" y="4331"/>
                  </a:cubicBezTo>
                  <a:cubicBezTo>
                    <a:pt x="5290" y="4349"/>
                    <a:pt x="5387" y="4360"/>
                    <a:pt x="5477" y="4360"/>
                  </a:cubicBezTo>
                  <a:cubicBezTo>
                    <a:pt x="5511" y="4360"/>
                    <a:pt x="5545" y="4354"/>
                    <a:pt x="5580" y="4354"/>
                  </a:cubicBezTo>
                  <a:cubicBezTo>
                    <a:pt x="5676" y="4342"/>
                    <a:pt x="5768" y="4325"/>
                    <a:pt x="5852" y="4297"/>
                  </a:cubicBezTo>
                  <a:cubicBezTo>
                    <a:pt x="5910" y="4268"/>
                    <a:pt x="5967" y="4240"/>
                    <a:pt x="6017" y="4212"/>
                  </a:cubicBezTo>
                  <a:cubicBezTo>
                    <a:pt x="6057" y="4178"/>
                    <a:pt x="6091" y="4150"/>
                    <a:pt x="6125" y="4110"/>
                  </a:cubicBezTo>
                  <a:cubicBezTo>
                    <a:pt x="6154" y="4076"/>
                    <a:pt x="6177" y="4042"/>
                    <a:pt x="6193" y="4001"/>
                  </a:cubicBezTo>
                  <a:cubicBezTo>
                    <a:pt x="6216" y="3961"/>
                    <a:pt x="6227" y="3916"/>
                    <a:pt x="6240" y="3871"/>
                  </a:cubicBezTo>
                  <a:cubicBezTo>
                    <a:pt x="6245" y="3830"/>
                    <a:pt x="6245" y="3791"/>
                    <a:pt x="6245" y="3751"/>
                  </a:cubicBezTo>
                  <a:cubicBezTo>
                    <a:pt x="6240" y="3701"/>
                    <a:pt x="6227" y="3654"/>
                    <a:pt x="6211" y="3604"/>
                  </a:cubicBezTo>
                  <a:cubicBezTo>
                    <a:pt x="6188" y="3547"/>
                    <a:pt x="6159" y="3496"/>
                    <a:pt x="6125" y="3444"/>
                  </a:cubicBezTo>
                  <a:cubicBezTo>
                    <a:pt x="6080" y="3382"/>
                    <a:pt x="6028" y="3331"/>
                    <a:pt x="5972" y="3274"/>
                  </a:cubicBezTo>
                  <a:cubicBezTo>
                    <a:pt x="5899" y="3217"/>
                    <a:pt x="5830" y="3172"/>
                    <a:pt x="5768" y="3138"/>
                  </a:cubicBezTo>
                  <a:cubicBezTo>
                    <a:pt x="5705" y="3109"/>
                    <a:pt x="5637" y="3093"/>
                    <a:pt x="5569" y="3075"/>
                  </a:cubicBezTo>
                  <a:lnTo>
                    <a:pt x="5551" y="3075"/>
                  </a:lnTo>
                  <a:cubicBezTo>
                    <a:pt x="5524" y="3069"/>
                    <a:pt x="5495" y="3058"/>
                    <a:pt x="5477" y="3035"/>
                  </a:cubicBezTo>
                  <a:cubicBezTo>
                    <a:pt x="5455" y="3019"/>
                    <a:pt x="5443" y="2985"/>
                    <a:pt x="5443" y="2956"/>
                  </a:cubicBezTo>
                  <a:cubicBezTo>
                    <a:pt x="5449" y="2910"/>
                    <a:pt x="5483" y="2865"/>
                    <a:pt x="5535" y="2854"/>
                  </a:cubicBezTo>
                  <a:cubicBezTo>
                    <a:pt x="5619" y="2836"/>
                    <a:pt x="5687" y="2814"/>
                    <a:pt x="5750" y="2797"/>
                  </a:cubicBezTo>
                  <a:cubicBezTo>
                    <a:pt x="5824" y="2763"/>
                    <a:pt x="5899" y="2728"/>
                    <a:pt x="5967" y="2683"/>
                  </a:cubicBezTo>
                  <a:cubicBezTo>
                    <a:pt x="6012" y="2649"/>
                    <a:pt x="6051" y="2615"/>
                    <a:pt x="6091" y="2576"/>
                  </a:cubicBezTo>
                  <a:cubicBezTo>
                    <a:pt x="6114" y="2542"/>
                    <a:pt x="6131" y="2513"/>
                    <a:pt x="6148" y="2479"/>
                  </a:cubicBezTo>
                  <a:cubicBezTo>
                    <a:pt x="6159" y="2450"/>
                    <a:pt x="6171" y="2422"/>
                    <a:pt x="6177" y="2388"/>
                  </a:cubicBezTo>
                  <a:cubicBezTo>
                    <a:pt x="6182" y="2353"/>
                    <a:pt x="6188" y="2319"/>
                    <a:pt x="6182" y="2285"/>
                  </a:cubicBezTo>
                  <a:cubicBezTo>
                    <a:pt x="6182" y="2251"/>
                    <a:pt x="6171" y="2212"/>
                    <a:pt x="6159" y="2178"/>
                  </a:cubicBezTo>
                  <a:cubicBezTo>
                    <a:pt x="6143" y="2138"/>
                    <a:pt x="6120" y="2098"/>
                    <a:pt x="6096" y="2058"/>
                  </a:cubicBezTo>
                  <a:cubicBezTo>
                    <a:pt x="6062" y="2018"/>
                    <a:pt x="6028" y="1978"/>
                    <a:pt x="5983" y="1939"/>
                  </a:cubicBezTo>
                  <a:cubicBezTo>
                    <a:pt x="5933" y="1894"/>
                    <a:pt x="5875" y="1860"/>
                    <a:pt x="5807" y="1826"/>
                  </a:cubicBezTo>
                  <a:cubicBezTo>
                    <a:pt x="5734" y="1792"/>
                    <a:pt x="5653" y="1763"/>
                    <a:pt x="5569" y="1745"/>
                  </a:cubicBezTo>
                  <a:cubicBezTo>
                    <a:pt x="5500" y="1734"/>
                    <a:pt x="5427" y="1729"/>
                    <a:pt x="5359" y="1729"/>
                  </a:cubicBezTo>
                  <a:cubicBezTo>
                    <a:pt x="5325" y="1729"/>
                    <a:pt x="5285" y="1729"/>
                    <a:pt x="5251" y="1734"/>
                  </a:cubicBezTo>
                  <a:cubicBezTo>
                    <a:pt x="5149" y="1745"/>
                    <a:pt x="5052" y="1768"/>
                    <a:pt x="4949" y="1797"/>
                  </a:cubicBezTo>
                  <a:cubicBezTo>
                    <a:pt x="4944" y="1802"/>
                    <a:pt x="4932" y="1802"/>
                    <a:pt x="4926" y="1802"/>
                  </a:cubicBezTo>
                  <a:cubicBezTo>
                    <a:pt x="4898" y="1802"/>
                    <a:pt x="4864" y="1785"/>
                    <a:pt x="4847" y="1757"/>
                  </a:cubicBezTo>
                  <a:cubicBezTo>
                    <a:pt x="4824" y="1729"/>
                    <a:pt x="4819" y="1695"/>
                    <a:pt x="4829" y="1666"/>
                  </a:cubicBezTo>
                  <a:cubicBezTo>
                    <a:pt x="4864" y="1580"/>
                    <a:pt x="4903" y="1496"/>
                    <a:pt x="4949" y="1399"/>
                  </a:cubicBezTo>
                  <a:cubicBezTo>
                    <a:pt x="5018" y="1246"/>
                    <a:pt x="5097" y="1076"/>
                    <a:pt x="5136" y="893"/>
                  </a:cubicBezTo>
                  <a:cubicBezTo>
                    <a:pt x="5142" y="830"/>
                    <a:pt x="5149" y="774"/>
                    <a:pt x="5149" y="722"/>
                  </a:cubicBezTo>
                  <a:cubicBezTo>
                    <a:pt x="5142" y="683"/>
                    <a:pt x="5131" y="643"/>
                    <a:pt x="5120" y="615"/>
                  </a:cubicBezTo>
                  <a:cubicBezTo>
                    <a:pt x="5108" y="581"/>
                    <a:pt x="5097" y="557"/>
                    <a:pt x="5074" y="530"/>
                  </a:cubicBezTo>
                  <a:cubicBezTo>
                    <a:pt x="5057" y="501"/>
                    <a:pt x="5034" y="478"/>
                    <a:pt x="5000" y="450"/>
                  </a:cubicBezTo>
                  <a:cubicBezTo>
                    <a:pt x="4971" y="421"/>
                    <a:pt x="4937" y="405"/>
                    <a:pt x="4903" y="381"/>
                  </a:cubicBezTo>
                  <a:cubicBezTo>
                    <a:pt x="4869" y="371"/>
                    <a:pt x="4842" y="360"/>
                    <a:pt x="4801" y="347"/>
                  </a:cubicBezTo>
                  <a:cubicBezTo>
                    <a:pt x="4774" y="347"/>
                    <a:pt x="4750" y="342"/>
                    <a:pt x="4722" y="342"/>
                  </a:cubicBezTo>
                  <a:lnTo>
                    <a:pt x="4688" y="342"/>
                  </a:lnTo>
                  <a:cubicBezTo>
                    <a:pt x="4630" y="353"/>
                    <a:pt x="4585" y="365"/>
                    <a:pt x="4528" y="381"/>
                  </a:cubicBezTo>
                  <a:cubicBezTo>
                    <a:pt x="4454" y="410"/>
                    <a:pt x="4381" y="450"/>
                    <a:pt x="4307" y="501"/>
                  </a:cubicBezTo>
                  <a:cubicBezTo>
                    <a:pt x="4216" y="570"/>
                    <a:pt x="4126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41" y="1063"/>
                    <a:pt x="3801" y="1081"/>
                    <a:pt x="3773" y="1092"/>
                  </a:cubicBezTo>
                  <a:lnTo>
                    <a:pt x="3751" y="1092"/>
                  </a:lnTo>
                  <a:cubicBezTo>
                    <a:pt x="3733" y="1092"/>
                    <a:pt x="3722" y="1092"/>
                    <a:pt x="3704" y="1087"/>
                  </a:cubicBezTo>
                  <a:cubicBezTo>
                    <a:pt x="3665" y="1076"/>
                    <a:pt x="3636" y="1042"/>
                    <a:pt x="3620" y="995"/>
                  </a:cubicBezTo>
                  <a:cubicBezTo>
                    <a:pt x="3591" y="893"/>
                    <a:pt x="3568" y="796"/>
                    <a:pt x="3546" y="694"/>
                  </a:cubicBezTo>
                  <a:lnTo>
                    <a:pt x="3546" y="683"/>
                  </a:lnTo>
                  <a:cubicBezTo>
                    <a:pt x="3523" y="570"/>
                    <a:pt x="3494" y="455"/>
                    <a:pt x="3455" y="347"/>
                  </a:cubicBezTo>
                  <a:cubicBezTo>
                    <a:pt x="3432" y="285"/>
                    <a:pt x="3403" y="229"/>
                    <a:pt x="3369" y="177"/>
                  </a:cubicBezTo>
                  <a:cubicBezTo>
                    <a:pt x="3347" y="148"/>
                    <a:pt x="3324" y="121"/>
                    <a:pt x="3301" y="98"/>
                  </a:cubicBezTo>
                  <a:cubicBezTo>
                    <a:pt x="3273" y="75"/>
                    <a:pt x="3245" y="58"/>
                    <a:pt x="3216" y="46"/>
                  </a:cubicBezTo>
                  <a:cubicBezTo>
                    <a:pt x="3182" y="30"/>
                    <a:pt x="3143" y="19"/>
                    <a:pt x="3103" y="6"/>
                  </a:cubicBezTo>
                  <a:cubicBezTo>
                    <a:pt x="3069" y="1"/>
                    <a:pt x="3028" y="1"/>
                    <a:pt x="298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2"/>
            <p:cNvSpPr/>
            <p:nvPr/>
          </p:nvSpPr>
          <p:spPr>
            <a:xfrm flipH="1">
              <a:off x="1759210" y="3619145"/>
              <a:ext cx="170386" cy="42633"/>
            </a:xfrm>
            <a:custGeom>
              <a:avLst/>
              <a:gdLst/>
              <a:ahLst/>
              <a:cxnLst/>
              <a:rect l="l" t="t" r="r" b="b"/>
              <a:pathLst>
                <a:path w="5791" h="1449" extrusionOk="0">
                  <a:moveTo>
                    <a:pt x="0" y="352"/>
                  </a:moveTo>
                  <a:cubicBezTo>
                    <a:pt x="0" y="352"/>
                    <a:pt x="0" y="358"/>
                    <a:pt x="6" y="358"/>
                  </a:cubicBezTo>
                  <a:cubicBezTo>
                    <a:pt x="11" y="363"/>
                    <a:pt x="18" y="375"/>
                    <a:pt x="23" y="381"/>
                  </a:cubicBezTo>
                  <a:cubicBezTo>
                    <a:pt x="23" y="375"/>
                    <a:pt x="18" y="369"/>
                    <a:pt x="18" y="358"/>
                  </a:cubicBezTo>
                  <a:cubicBezTo>
                    <a:pt x="11" y="358"/>
                    <a:pt x="6" y="352"/>
                    <a:pt x="0" y="352"/>
                  </a:cubicBezTo>
                  <a:close/>
                  <a:moveTo>
                    <a:pt x="313" y="505"/>
                  </a:moveTo>
                  <a:lnTo>
                    <a:pt x="313" y="505"/>
                  </a:lnTo>
                  <a:cubicBezTo>
                    <a:pt x="313" y="534"/>
                    <a:pt x="307" y="562"/>
                    <a:pt x="307" y="591"/>
                  </a:cubicBezTo>
                  <a:cubicBezTo>
                    <a:pt x="313" y="562"/>
                    <a:pt x="313" y="534"/>
                    <a:pt x="313" y="505"/>
                  </a:cubicBezTo>
                  <a:close/>
                  <a:moveTo>
                    <a:pt x="1427" y="460"/>
                  </a:moveTo>
                  <a:cubicBezTo>
                    <a:pt x="1427" y="494"/>
                    <a:pt x="1421" y="523"/>
                    <a:pt x="1421" y="557"/>
                  </a:cubicBezTo>
                  <a:cubicBezTo>
                    <a:pt x="1421" y="654"/>
                    <a:pt x="1421" y="750"/>
                    <a:pt x="1416" y="853"/>
                  </a:cubicBezTo>
                  <a:cubicBezTo>
                    <a:pt x="1421" y="835"/>
                    <a:pt x="1421" y="819"/>
                    <a:pt x="1421" y="801"/>
                  </a:cubicBezTo>
                  <a:cubicBezTo>
                    <a:pt x="1432" y="756"/>
                    <a:pt x="1450" y="709"/>
                    <a:pt x="1472" y="659"/>
                  </a:cubicBezTo>
                  <a:cubicBezTo>
                    <a:pt x="1477" y="648"/>
                    <a:pt x="1489" y="630"/>
                    <a:pt x="1495" y="619"/>
                  </a:cubicBezTo>
                  <a:cubicBezTo>
                    <a:pt x="1518" y="585"/>
                    <a:pt x="1518" y="546"/>
                    <a:pt x="1500" y="517"/>
                  </a:cubicBezTo>
                  <a:cubicBezTo>
                    <a:pt x="1484" y="489"/>
                    <a:pt x="1455" y="465"/>
                    <a:pt x="1427" y="460"/>
                  </a:cubicBezTo>
                  <a:close/>
                  <a:moveTo>
                    <a:pt x="4700" y="0"/>
                  </a:moveTo>
                  <a:cubicBezTo>
                    <a:pt x="4648" y="0"/>
                    <a:pt x="4597" y="34"/>
                    <a:pt x="4569" y="74"/>
                  </a:cubicBezTo>
                  <a:cubicBezTo>
                    <a:pt x="4529" y="137"/>
                    <a:pt x="4535" y="216"/>
                    <a:pt x="4580" y="266"/>
                  </a:cubicBezTo>
                  <a:cubicBezTo>
                    <a:pt x="4597" y="284"/>
                    <a:pt x="4614" y="307"/>
                    <a:pt x="4632" y="329"/>
                  </a:cubicBezTo>
                  <a:cubicBezTo>
                    <a:pt x="4660" y="363"/>
                    <a:pt x="4677" y="403"/>
                    <a:pt x="4689" y="437"/>
                  </a:cubicBezTo>
                  <a:cubicBezTo>
                    <a:pt x="4700" y="465"/>
                    <a:pt x="4705" y="499"/>
                    <a:pt x="4711" y="534"/>
                  </a:cubicBezTo>
                  <a:cubicBezTo>
                    <a:pt x="4711" y="562"/>
                    <a:pt x="4711" y="585"/>
                    <a:pt x="4705" y="614"/>
                  </a:cubicBezTo>
                  <a:cubicBezTo>
                    <a:pt x="4700" y="641"/>
                    <a:pt x="4689" y="670"/>
                    <a:pt x="4677" y="704"/>
                  </a:cubicBezTo>
                  <a:cubicBezTo>
                    <a:pt x="4660" y="738"/>
                    <a:pt x="4637" y="772"/>
                    <a:pt x="4608" y="806"/>
                  </a:cubicBezTo>
                  <a:cubicBezTo>
                    <a:pt x="4569" y="846"/>
                    <a:pt x="4529" y="887"/>
                    <a:pt x="4477" y="921"/>
                  </a:cubicBezTo>
                  <a:cubicBezTo>
                    <a:pt x="4422" y="960"/>
                    <a:pt x="4359" y="995"/>
                    <a:pt x="4291" y="1023"/>
                  </a:cubicBezTo>
                  <a:cubicBezTo>
                    <a:pt x="4217" y="1045"/>
                    <a:pt x="4137" y="1063"/>
                    <a:pt x="4057" y="1074"/>
                  </a:cubicBezTo>
                  <a:lnTo>
                    <a:pt x="4000" y="1074"/>
                  </a:lnTo>
                  <a:cubicBezTo>
                    <a:pt x="3950" y="1074"/>
                    <a:pt x="3905" y="1074"/>
                    <a:pt x="3853" y="1063"/>
                  </a:cubicBezTo>
                  <a:cubicBezTo>
                    <a:pt x="3796" y="1050"/>
                    <a:pt x="3745" y="1034"/>
                    <a:pt x="3700" y="1011"/>
                  </a:cubicBezTo>
                  <a:cubicBezTo>
                    <a:pt x="3648" y="989"/>
                    <a:pt x="3603" y="960"/>
                    <a:pt x="3564" y="926"/>
                  </a:cubicBezTo>
                  <a:cubicBezTo>
                    <a:pt x="3517" y="887"/>
                    <a:pt x="3478" y="840"/>
                    <a:pt x="3444" y="790"/>
                  </a:cubicBezTo>
                  <a:cubicBezTo>
                    <a:pt x="3421" y="756"/>
                    <a:pt x="3404" y="722"/>
                    <a:pt x="3386" y="688"/>
                  </a:cubicBezTo>
                  <a:cubicBezTo>
                    <a:pt x="3365" y="648"/>
                    <a:pt x="3325" y="625"/>
                    <a:pt x="3279" y="625"/>
                  </a:cubicBezTo>
                  <a:cubicBezTo>
                    <a:pt x="3262" y="625"/>
                    <a:pt x="3245" y="630"/>
                    <a:pt x="3228" y="636"/>
                  </a:cubicBezTo>
                  <a:cubicBezTo>
                    <a:pt x="3171" y="664"/>
                    <a:pt x="3148" y="733"/>
                    <a:pt x="3176" y="795"/>
                  </a:cubicBezTo>
                  <a:cubicBezTo>
                    <a:pt x="3189" y="824"/>
                    <a:pt x="3200" y="846"/>
                    <a:pt x="3216" y="874"/>
                  </a:cubicBezTo>
                  <a:cubicBezTo>
                    <a:pt x="3223" y="898"/>
                    <a:pt x="3228" y="921"/>
                    <a:pt x="3228" y="943"/>
                  </a:cubicBezTo>
                  <a:cubicBezTo>
                    <a:pt x="3228" y="971"/>
                    <a:pt x="3228" y="1000"/>
                    <a:pt x="3223" y="1023"/>
                  </a:cubicBezTo>
                  <a:cubicBezTo>
                    <a:pt x="3223" y="1045"/>
                    <a:pt x="3211" y="1068"/>
                    <a:pt x="3205" y="1091"/>
                  </a:cubicBezTo>
                  <a:cubicBezTo>
                    <a:pt x="3194" y="1113"/>
                    <a:pt x="3182" y="1131"/>
                    <a:pt x="3171" y="1142"/>
                  </a:cubicBezTo>
                  <a:cubicBezTo>
                    <a:pt x="3155" y="1160"/>
                    <a:pt x="3137" y="1176"/>
                    <a:pt x="3121" y="1187"/>
                  </a:cubicBezTo>
                  <a:cubicBezTo>
                    <a:pt x="3097" y="1205"/>
                    <a:pt x="3074" y="1215"/>
                    <a:pt x="3052" y="1228"/>
                  </a:cubicBezTo>
                  <a:cubicBezTo>
                    <a:pt x="3024" y="1233"/>
                    <a:pt x="2995" y="1239"/>
                    <a:pt x="2966" y="1244"/>
                  </a:cubicBezTo>
                  <a:lnTo>
                    <a:pt x="2950" y="1244"/>
                  </a:lnTo>
                  <a:cubicBezTo>
                    <a:pt x="2932" y="1244"/>
                    <a:pt x="2909" y="1244"/>
                    <a:pt x="2887" y="1239"/>
                  </a:cubicBezTo>
                  <a:cubicBezTo>
                    <a:pt x="2864" y="1233"/>
                    <a:pt x="2841" y="1228"/>
                    <a:pt x="2819" y="1215"/>
                  </a:cubicBezTo>
                  <a:cubicBezTo>
                    <a:pt x="2801" y="1205"/>
                    <a:pt x="2780" y="1194"/>
                    <a:pt x="2762" y="1181"/>
                  </a:cubicBezTo>
                  <a:cubicBezTo>
                    <a:pt x="2746" y="1165"/>
                    <a:pt x="2728" y="1147"/>
                    <a:pt x="2717" y="1125"/>
                  </a:cubicBezTo>
                  <a:cubicBezTo>
                    <a:pt x="2699" y="1102"/>
                    <a:pt x="2688" y="1079"/>
                    <a:pt x="2677" y="1057"/>
                  </a:cubicBezTo>
                  <a:cubicBezTo>
                    <a:pt x="2665" y="1011"/>
                    <a:pt x="2654" y="966"/>
                    <a:pt x="2649" y="926"/>
                  </a:cubicBezTo>
                  <a:cubicBezTo>
                    <a:pt x="2649" y="898"/>
                    <a:pt x="2643" y="880"/>
                    <a:pt x="2625" y="858"/>
                  </a:cubicBezTo>
                  <a:cubicBezTo>
                    <a:pt x="2609" y="840"/>
                    <a:pt x="2580" y="829"/>
                    <a:pt x="2552" y="824"/>
                  </a:cubicBezTo>
                  <a:cubicBezTo>
                    <a:pt x="2500" y="824"/>
                    <a:pt x="2460" y="864"/>
                    <a:pt x="2455" y="921"/>
                  </a:cubicBezTo>
                  <a:cubicBezTo>
                    <a:pt x="2455" y="937"/>
                    <a:pt x="2450" y="955"/>
                    <a:pt x="2450" y="977"/>
                  </a:cubicBezTo>
                  <a:cubicBezTo>
                    <a:pt x="2439" y="1016"/>
                    <a:pt x="2421" y="1063"/>
                    <a:pt x="2405" y="1102"/>
                  </a:cubicBezTo>
                  <a:cubicBezTo>
                    <a:pt x="2392" y="1131"/>
                    <a:pt x="2370" y="1160"/>
                    <a:pt x="2347" y="1194"/>
                  </a:cubicBezTo>
                  <a:cubicBezTo>
                    <a:pt x="2324" y="1215"/>
                    <a:pt x="2302" y="1233"/>
                    <a:pt x="2274" y="1255"/>
                  </a:cubicBezTo>
                  <a:cubicBezTo>
                    <a:pt x="2245" y="1278"/>
                    <a:pt x="2211" y="1296"/>
                    <a:pt x="2177" y="1307"/>
                  </a:cubicBezTo>
                  <a:cubicBezTo>
                    <a:pt x="2132" y="1323"/>
                    <a:pt x="2085" y="1330"/>
                    <a:pt x="2040" y="1335"/>
                  </a:cubicBezTo>
                  <a:cubicBezTo>
                    <a:pt x="2023" y="1341"/>
                    <a:pt x="2012" y="1341"/>
                    <a:pt x="1995" y="1341"/>
                  </a:cubicBezTo>
                  <a:cubicBezTo>
                    <a:pt x="1955" y="1341"/>
                    <a:pt x="1910" y="1335"/>
                    <a:pt x="1870" y="1330"/>
                  </a:cubicBezTo>
                  <a:cubicBezTo>
                    <a:pt x="1807" y="1318"/>
                    <a:pt x="1750" y="1301"/>
                    <a:pt x="1700" y="1273"/>
                  </a:cubicBezTo>
                  <a:cubicBezTo>
                    <a:pt x="1655" y="1250"/>
                    <a:pt x="1608" y="1221"/>
                    <a:pt x="1569" y="1194"/>
                  </a:cubicBezTo>
                  <a:cubicBezTo>
                    <a:pt x="1540" y="1165"/>
                    <a:pt x="1511" y="1136"/>
                    <a:pt x="1484" y="1097"/>
                  </a:cubicBezTo>
                  <a:cubicBezTo>
                    <a:pt x="1466" y="1074"/>
                    <a:pt x="1450" y="1040"/>
                    <a:pt x="1438" y="1011"/>
                  </a:cubicBezTo>
                  <a:cubicBezTo>
                    <a:pt x="1427" y="977"/>
                    <a:pt x="1421" y="943"/>
                    <a:pt x="1416" y="914"/>
                  </a:cubicBezTo>
                  <a:lnTo>
                    <a:pt x="1416" y="1125"/>
                  </a:lnTo>
                  <a:cubicBezTo>
                    <a:pt x="1416" y="1147"/>
                    <a:pt x="1409" y="1170"/>
                    <a:pt x="1409" y="1194"/>
                  </a:cubicBezTo>
                  <a:cubicBezTo>
                    <a:pt x="1427" y="1210"/>
                    <a:pt x="1438" y="1228"/>
                    <a:pt x="1455" y="1250"/>
                  </a:cubicBezTo>
                  <a:cubicBezTo>
                    <a:pt x="1489" y="1284"/>
                    <a:pt x="1529" y="1318"/>
                    <a:pt x="1563" y="1341"/>
                  </a:cubicBezTo>
                  <a:cubicBezTo>
                    <a:pt x="1608" y="1375"/>
                    <a:pt x="1655" y="1398"/>
                    <a:pt x="1700" y="1415"/>
                  </a:cubicBezTo>
                  <a:cubicBezTo>
                    <a:pt x="1739" y="1432"/>
                    <a:pt x="1791" y="1443"/>
                    <a:pt x="1847" y="1449"/>
                  </a:cubicBezTo>
                  <a:lnTo>
                    <a:pt x="1899" y="1449"/>
                  </a:lnTo>
                  <a:cubicBezTo>
                    <a:pt x="1933" y="1449"/>
                    <a:pt x="1967" y="1449"/>
                    <a:pt x="1995" y="1443"/>
                  </a:cubicBezTo>
                  <a:cubicBezTo>
                    <a:pt x="2046" y="1438"/>
                    <a:pt x="2098" y="1420"/>
                    <a:pt x="2125" y="1409"/>
                  </a:cubicBezTo>
                  <a:cubicBezTo>
                    <a:pt x="2177" y="1386"/>
                    <a:pt x="2222" y="1364"/>
                    <a:pt x="2256" y="1341"/>
                  </a:cubicBezTo>
                  <a:cubicBezTo>
                    <a:pt x="2308" y="1307"/>
                    <a:pt x="2342" y="1278"/>
                    <a:pt x="2370" y="1250"/>
                  </a:cubicBezTo>
                  <a:cubicBezTo>
                    <a:pt x="2387" y="1239"/>
                    <a:pt x="2398" y="1221"/>
                    <a:pt x="2410" y="1205"/>
                  </a:cubicBezTo>
                  <a:cubicBezTo>
                    <a:pt x="2426" y="1181"/>
                    <a:pt x="2444" y="1165"/>
                    <a:pt x="2455" y="1142"/>
                  </a:cubicBezTo>
                  <a:cubicBezTo>
                    <a:pt x="2473" y="1113"/>
                    <a:pt x="2489" y="1085"/>
                    <a:pt x="2500" y="1050"/>
                  </a:cubicBezTo>
                  <a:cubicBezTo>
                    <a:pt x="2507" y="1068"/>
                    <a:pt x="2518" y="1085"/>
                    <a:pt x="2534" y="1097"/>
                  </a:cubicBezTo>
                  <a:cubicBezTo>
                    <a:pt x="2568" y="1142"/>
                    <a:pt x="2615" y="1181"/>
                    <a:pt x="2670" y="1210"/>
                  </a:cubicBezTo>
                  <a:cubicBezTo>
                    <a:pt x="2717" y="1239"/>
                    <a:pt x="2773" y="1262"/>
                    <a:pt x="2830" y="1273"/>
                  </a:cubicBezTo>
                  <a:cubicBezTo>
                    <a:pt x="2841" y="1278"/>
                    <a:pt x="2859" y="1278"/>
                    <a:pt x="2870" y="1284"/>
                  </a:cubicBezTo>
                  <a:lnTo>
                    <a:pt x="2870" y="1370"/>
                  </a:lnTo>
                  <a:cubicBezTo>
                    <a:pt x="2882" y="1375"/>
                    <a:pt x="2893" y="1375"/>
                    <a:pt x="2904" y="1375"/>
                  </a:cubicBezTo>
                  <a:cubicBezTo>
                    <a:pt x="2921" y="1375"/>
                    <a:pt x="2938" y="1370"/>
                    <a:pt x="2956" y="1370"/>
                  </a:cubicBezTo>
                  <a:cubicBezTo>
                    <a:pt x="3121" y="1330"/>
                    <a:pt x="3313" y="1228"/>
                    <a:pt x="3359" y="1205"/>
                  </a:cubicBezTo>
                  <a:lnTo>
                    <a:pt x="3359" y="1199"/>
                  </a:lnTo>
                  <a:cubicBezTo>
                    <a:pt x="3370" y="1125"/>
                    <a:pt x="3386" y="1057"/>
                    <a:pt x="3410" y="989"/>
                  </a:cubicBezTo>
                  <a:cubicBezTo>
                    <a:pt x="3427" y="1000"/>
                    <a:pt x="3444" y="1011"/>
                    <a:pt x="3461" y="1023"/>
                  </a:cubicBezTo>
                  <a:cubicBezTo>
                    <a:pt x="3564" y="1074"/>
                    <a:pt x="3671" y="1113"/>
                    <a:pt x="3779" y="1142"/>
                  </a:cubicBezTo>
                  <a:cubicBezTo>
                    <a:pt x="3858" y="1160"/>
                    <a:pt x="3944" y="1170"/>
                    <a:pt x="4018" y="1170"/>
                  </a:cubicBezTo>
                  <a:cubicBezTo>
                    <a:pt x="4047" y="1170"/>
                    <a:pt x="4068" y="1165"/>
                    <a:pt x="4097" y="1165"/>
                  </a:cubicBezTo>
                  <a:cubicBezTo>
                    <a:pt x="4154" y="1160"/>
                    <a:pt x="4212" y="1153"/>
                    <a:pt x="4262" y="1142"/>
                  </a:cubicBezTo>
                  <a:cubicBezTo>
                    <a:pt x="4330" y="1125"/>
                    <a:pt x="4393" y="1097"/>
                    <a:pt x="4443" y="1079"/>
                  </a:cubicBezTo>
                  <a:cubicBezTo>
                    <a:pt x="4546" y="1034"/>
                    <a:pt x="4637" y="977"/>
                    <a:pt x="4711" y="909"/>
                  </a:cubicBezTo>
                  <a:cubicBezTo>
                    <a:pt x="4773" y="853"/>
                    <a:pt x="4825" y="772"/>
                    <a:pt x="4853" y="688"/>
                  </a:cubicBezTo>
                  <a:cubicBezTo>
                    <a:pt x="4870" y="648"/>
                    <a:pt x="4876" y="607"/>
                    <a:pt x="4881" y="573"/>
                  </a:cubicBezTo>
                  <a:cubicBezTo>
                    <a:pt x="4887" y="534"/>
                    <a:pt x="4893" y="494"/>
                    <a:pt x="4893" y="449"/>
                  </a:cubicBezTo>
                  <a:cubicBezTo>
                    <a:pt x="4893" y="381"/>
                    <a:pt x="4887" y="318"/>
                    <a:pt x="4881" y="250"/>
                  </a:cubicBezTo>
                  <a:lnTo>
                    <a:pt x="4881" y="250"/>
                  </a:lnTo>
                  <a:cubicBezTo>
                    <a:pt x="4928" y="266"/>
                    <a:pt x="4983" y="284"/>
                    <a:pt x="5064" y="295"/>
                  </a:cubicBezTo>
                  <a:cubicBezTo>
                    <a:pt x="5114" y="300"/>
                    <a:pt x="5159" y="307"/>
                    <a:pt x="5211" y="307"/>
                  </a:cubicBezTo>
                  <a:cubicBezTo>
                    <a:pt x="5262" y="307"/>
                    <a:pt x="5319" y="300"/>
                    <a:pt x="5387" y="295"/>
                  </a:cubicBezTo>
                  <a:cubicBezTo>
                    <a:pt x="5534" y="279"/>
                    <a:pt x="5671" y="232"/>
                    <a:pt x="5791" y="164"/>
                  </a:cubicBezTo>
                  <a:cubicBezTo>
                    <a:pt x="5751" y="159"/>
                    <a:pt x="5717" y="159"/>
                    <a:pt x="5678" y="159"/>
                  </a:cubicBezTo>
                  <a:cubicBezTo>
                    <a:pt x="5665" y="176"/>
                    <a:pt x="5643" y="187"/>
                    <a:pt x="5620" y="193"/>
                  </a:cubicBezTo>
                  <a:lnTo>
                    <a:pt x="5603" y="193"/>
                  </a:lnTo>
                  <a:cubicBezTo>
                    <a:pt x="5586" y="193"/>
                    <a:pt x="5563" y="187"/>
                    <a:pt x="5552" y="176"/>
                  </a:cubicBezTo>
                  <a:cubicBezTo>
                    <a:pt x="5518" y="159"/>
                    <a:pt x="5507" y="124"/>
                    <a:pt x="5507" y="90"/>
                  </a:cubicBezTo>
                  <a:cubicBezTo>
                    <a:pt x="5473" y="96"/>
                    <a:pt x="5432" y="103"/>
                    <a:pt x="5393" y="108"/>
                  </a:cubicBezTo>
                  <a:cubicBezTo>
                    <a:pt x="5358" y="108"/>
                    <a:pt x="5324" y="114"/>
                    <a:pt x="5290" y="114"/>
                  </a:cubicBezTo>
                  <a:cubicBezTo>
                    <a:pt x="5200" y="114"/>
                    <a:pt x="5103" y="103"/>
                    <a:pt x="5007" y="85"/>
                  </a:cubicBezTo>
                  <a:cubicBezTo>
                    <a:pt x="4915" y="69"/>
                    <a:pt x="4831" y="45"/>
                    <a:pt x="4745" y="11"/>
                  </a:cubicBezTo>
                  <a:cubicBezTo>
                    <a:pt x="4734" y="6"/>
                    <a:pt x="4716" y="0"/>
                    <a:pt x="470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2"/>
            <p:cNvSpPr/>
            <p:nvPr/>
          </p:nvSpPr>
          <p:spPr>
            <a:xfrm flipH="1">
              <a:off x="1759210" y="3620793"/>
              <a:ext cx="3354" cy="3178"/>
            </a:xfrm>
            <a:custGeom>
              <a:avLst/>
              <a:gdLst/>
              <a:ahLst/>
              <a:cxnLst/>
              <a:rect l="l" t="t" r="r" b="b"/>
              <a:pathLst>
                <a:path w="114" h="108" extrusionOk="0">
                  <a:moveTo>
                    <a:pt x="46" y="0"/>
                  </a:moveTo>
                  <a:cubicBezTo>
                    <a:pt x="35" y="29"/>
                    <a:pt x="17" y="63"/>
                    <a:pt x="6" y="92"/>
                  </a:cubicBezTo>
                  <a:cubicBezTo>
                    <a:pt x="1" y="97"/>
                    <a:pt x="1" y="97"/>
                    <a:pt x="1" y="103"/>
                  </a:cubicBezTo>
                  <a:cubicBezTo>
                    <a:pt x="40" y="103"/>
                    <a:pt x="74" y="103"/>
                    <a:pt x="114" y="108"/>
                  </a:cubicBezTo>
                  <a:cubicBezTo>
                    <a:pt x="85" y="74"/>
                    <a:pt x="62" y="34"/>
                    <a:pt x="4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2"/>
            <p:cNvSpPr/>
            <p:nvPr/>
          </p:nvSpPr>
          <p:spPr>
            <a:xfrm flipH="1">
              <a:off x="1761211" y="3619939"/>
              <a:ext cx="6355" cy="4884"/>
            </a:xfrm>
            <a:custGeom>
              <a:avLst/>
              <a:gdLst/>
              <a:ahLst/>
              <a:cxnLst/>
              <a:rect l="l" t="t" r="r" b="b"/>
              <a:pathLst>
                <a:path w="216" h="166" extrusionOk="0">
                  <a:moveTo>
                    <a:pt x="205" y="1"/>
                  </a:moveTo>
                  <a:cubicBezTo>
                    <a:pt x="187" y="7"/>
                    <a:pt x="176" y="13"/>
                    <a:pt x="158" y="24"/>
                  </a:cubicBezTo>
                  <a:cubicBezTo>
                    <a:pt x="108" y="42"/>
                    <a:pt x="56" y="52"/>
                    <a:pt x="0" y="63"/>
                  </a:cubicBezTo>
                  <a:cubicBezTo>
                    <a:pt x="0" y="97"/>
                    <a:pt x="11" y="132"/>
                    <a:pt x="45" y="149"/>
                  </a:cubicBezTo>
                  <a:cubicBezTo>
                    <a:pt x="56" y="160"/>
                    <a:pt x="79" y="166"/>
                    <a:pt x="96" y="166"/>
                  </a:cubicBezTo>
                  <a:lnTo>
                    <a:pt x="113" y="166"/>
                  </a:lnTo>
                  <a:cubicBezTo>
                    <a:pt x="136" y="160"/>
                    <a:pt x="158" y="149"/>
                    <a:pt x="171" y="132"/>
                  </a:cubicBezTo>
                  <a:cubicBezTo>
                    <a:pt x="171" y="126"/>
                    <a:pt x="171" y="126"/>
                    <a:pt x="176" y="121"/>
                  </a:cubicBezTo>
                  <a:cubicBezTo>
                    <a:pt x="187" y="92"/>
                    <a:pt x="205" y="58"/>
                    <a:pt x="216" y="29"/>
                  </a:cubicBezTo>
                  <a:cubicBezTo>
                    <a:pt x="210" y="18"/>
                    <a:pt x="210" y="13"/>
                    <a:pt x="20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2"/>
            <p:cNvSpPr/>
            <p:nvPr/>
          </p:nvSpPr>
          <p:spPr>
            <a:xfrm flipH="1">
              <a:off x="1911206" y="3633974"/>
              <a:ext cx="9356" cy="5414"/>
            </a:xfrm>
            <a:custGeom>
              <a:avLst/>
              <a:gdLst/>
              <a:ahLst/>
              <a:cxnLst/>
              <a:rect l="l" t="t" r="r" b="b"/>
              <a:pathLst>
                <a:path w="318" h="184" extrusionOk="0">
                  <a:moveTo>
                    <a:pt x="6" y="1"/>
                  </a:moveTo>
                  <a:cubicBezTo>
                    <a:pt x="6" y="30"/>
                    <a:pt x="6" y="58"/>
                    <a:pt x="0" y="87"/>
                  </a:cubicBezTo>
                  <a:cubicBezTo>
                    <a:pt x="52" y="110"/>
                    <a:pt x="91" y="126"/>
                    <a:pt x="136" y="144"/>
                  </a:cubicBezTo>
                  <a:cubicBezTo>
                    <a:pt x="194" y="160"/>
                    <a:pt x="250" y="171"/>
                    <a:pt x="307" y="184"/>
                  </a:cubicBezTo>
                  <a:lnTo>
                    <a:pt x="318" y="76"/>
                  </a:lnTo>
                  <a:cubicBezTo>
                    <a:pt x="273" y="76"/>
                    <a:pt x="228" y="69"/>
                    <a:pt x="181" y="64"/>
                  </a:cubicBezTo>
                  <a:cubicBezTo>
                    <a:pt x="126" y="53"/>
                    <a:pt x="74" y="35"/>
                    <a:pt x="23" y="13"/>
                  </a:cubicBezTo>
                  <a:cubicBezTo>
                    <a:pt x="18" y="8"/>
                    <a:pt x="11" y="8"/>
                    <a:pt x="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2"/>
            <p:cNvSpPr/>
            <p:nvPr/>
          </p:nvSpPr>
          <p:spPr>
            <a:xfrm flipH="1">
              <a:off x="1893935" y="3633974"/>
              <a:ext cx="17624" cy="5914"/>
            </a:xfrm>
            <a:custGeom>
              <a:avLst/>
              <a:gdLst/>
              <a:ahLst/>
              <a:cxnLst/>
              <a:rect l="l" t="t" r="r" b="b"/>
              <a:pathLst>
                <a:path w="599" h="201" extrusionOk="0">
                  <a:moveTo>
                    <a:pt x="598" y="1"/>
                  </a:moveTo>
                  <a:lnTo>
                    <a:pt x="598" y="1"/>
                  </a:lnTo>
                  <a:cubicBezTo>
                    <a:pt x="462" y="35"/>
                    <a:pt x="319" y="64"/>
                    <a:pt x="182" y="76"/>
                  </a:cubicBezTo>
                  <a:cubicBezTo>
                    <a:pt x="143" y="76"/>
                    <a:pt x="109" y="81"/>
                    <a:pt x="75" y="81"/>
                  </a:cubicBezTo>
                  <a:cubicBezTo>
                    <a:pt x="53" y="81"/>
                    <a:pt x="35" y="76"/>
                    <a:pt x="12" y="76"/>
                  </a:cubicBezTo>
                  <a:lnTo>
                    <a:pt x="1" y="184"/>
                  </a:lnTo>
                  <a:cubicBezTo>
                    <a:pt x="58" y="189"/>
                    <a:pt x="114" y="195"/>
                    <a:pt x="171" y="195"/>
                  </a:cubicBezTo>
                  <a:cubicBezTo>
                    <a:pt x="195" y="200"/>
                    <a:pt x="211" y="200"/>
                    <a:pt x="229" y="200"/>
                  </a:cubicBezTo>
                  <a:cubicBezTo>
                    <a:pt x="360" y="200"/>
                    <a:pt x="484" y="178"/>
                    <a:pt x="591" y="144"/>
                  </a:cubicBezTo>
                  <a:cubicBezTo>
                    <a:pt x="591" y="98"/>
                    <a:pt x="591" y="53"/>
                    <a:pt x="598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2"/>
            <p:cNvSpPr/>
            <p:nvPr/>
          </p:nvSpPr>
          <p:spPr>
            <a:xfrm flipH="1">
              <a:off x="1887609" y="3629649"/>
              <a:ext cx="41486" cy="24627"/>
            </a:xfrm>
            <a:custGeom>
              <a:avLst/>
              <a:gdLst/>
              <a:ahLst/>
              <a:cxnLst/>
              <a:rect l="l" t="t" r="r" b="b"/>
              <a:pathLst>
                <a:path w="1410" h="837" extrusionOk="0">
                  <a:moveTo>
                    <a:pt x="1" y="1"/>
                  </a:moveTo>
                  <a:cubicBezTo>
                    <a:pt x="1" y="12"/>
                    <a:pt x="6" y="18"/>
                    <a:pt x="6" y="24"/>
                  </a:cubicBezTo>
                  <a:cubicBezTo>
                    <a:pt x="46" y="74"/>
                    <a:pt x="96" y="114"/>
                    <a:pt x="143" y="148"/>
                  </a:cubicBezTo>
                  <a:cubicBezTo>
                    <a:pt x="177" y="177"/>
                    <a:pt x="216" y="200"/>
                    <a:pt x="261" y="223"/>
                  </a:cubicBezTo>
                  <a:cubicBezTo>
                    <a:pt x="274" y="228"/>
                    <a:pt x="285" y="228"/>
                    <a:pt x="290" y="234"/>
                  </a:cubicBezTo>
                  <a:cubicBezTo>
                    <a:pt x="290" y="205"/>
                    <a:pt x="296" y="177"/>
                    <a:pt x="296" y="148"/>
                  </a:cubicBezTo>
                  <a:cubicBezTo>
                    <a:pt x="261" y="132"/>
                    <a:pt x="227" y="108"/>
                    <a:pt x="199" y="87"/>
                  </a:cubicBezTo>
                  <a:cubicBezTo>
                    <a:pt x="182" y="69"/>
                    <a:pt x="165" y="52"/>
                    <a:pt x="154" y="35"/>
                  </a:cubicBezTo>
                  <a:cubicBezTo>
                    <a:pt x="103" y="29"/>
                    <a:pt x="51" y="18"/>
                    <a:pt x="1" y="1"/>
                  </a:cubicBezTo>
                  <a:close/>
                  <a:moveTo>
                    <a:pt x="1392" y="103"/>
                  </a:moveTo>
                  <a:cubicBezTo>
                    <a:pt x="1387" y="103"/>
                    <a:pt x="1381" y="103"/>
                    <a:pt x="1370" y="108"/>
                  </a:cubicBezTo>
                  <a:cubicBezTo>
                    <a:pt x="1313" y="121"/>
                    <a:pt x="1250" y="137"/>
                    <a:pt x="1194" y="148"/>
                  </a:cubicBezTo>
                  <a:cubicBezTo>
                    <a:pt x="1187" y="200"/>
                    <a:pt x="1187" y="245"/>
                    <a:pt x="1187" y="291"/>
                  </a:cubicBezTo>
                  <a:cubicBezTo>
                    <a:pt x="1211" y="279"/>
                    <a:pt x="1234" y="273"/>
                    <a:pt x="1250" y="262"/>
                  </a:cubicBezTo>
                  <a:lnTo>
                    <a:pt x="1250" y="262"/>
                  </a:lnTo>
                  <a:cubicBezTo>
                    <a:pt x="1245" y="291"/>
                    <a:pt x="1245" y="325"/>
                    <a:pt x="1245" y="370"/>
                  </a:cubicBezTo>
                  <a:cubicBezTo>
                    <a:pt x="1250" y="472"/>
                    <a:pt x="1268" y="557"/>
                    <a:pt x="1297" y="638"/>
                  </a:cubicBezTo>
                  <a:cubicBezTo>
                    <a:pt x="1313" y="693"/>
                    <a:pt x="1336" y="734"/>
                    <a:pt x="1352" y="774"/>
                  </a:cubicBezTo>
                  <a:cubicBezTo>
                    <a:pt x="1370" y="796"/>
                    <a:pt x="1381" y="813"/>
                    <a:pt x="1392" y="837"/>
                  </a:cubicBezTo>
                  <a:cubicBezTo>
                    <a:pt x="1392" y="813"/>
                    <a:pt x="1399" y="790"/>
                    <a:pt x="1399" y="768"/>
                  </a:cubicBezTo>
                  <a:lnTo>
                    <a:pt x="1399" y="552"/>
                  </a:lnTo>
                  <a:lnTo>
                    <a:pt x="1399" y="496"/>
                  </a:lnTo>
                  <a:cubicBezTo>
                    <a:pt x="1404" y="393"/>
                    <a:pt x="1404" y="297"/>
                    <a:pt x="1404" y="200"/>
                  </a:cubicBezTo>
                  <a:cubicBezTo>
                    <a:pt x="1404" y="166"/>
                    <a:pt x="1410" y="137"/>
                    <a:pt x="1410" y="103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2"/>
            <p:cNvSpPr/>
            <p:nvPr/>
          </p:nvSpPr>
          <p:spPr>
            <a:xfrm flipH="1">
              <a:off x="1917385" y="3570980"/>
              <a:ext cx="22420" cy="35954"/>
            </a:xfrm>
            <a:custGeom>
              <a:avLst/>
              <a:gdLst/>
              <a:ahLst/>
              <a:cxnLst/>
              <a:rect l="l" t="t" r="r" b="b"/>
              <a:pathLst>
                <a:path w="762" h="1222" extrusionOk="0">
                  <a:moveTo>
                    <a:pt x="132" y="1"/>
                  </a:moveTo>
                  <a:cubicBezTo>
                    <a:pt x="92" y="1"/>
                    <a:pt x="58" y="23"/>
                    <a:pt x="46" y="62"/>
                  </a:cubicBezTo>
                  <a:cubicBezTo>
                    <a:pt x="30" y="119"/>
                    <a:pt x="12" y="177"/>
                    <a:pt x="6" y="239"/>
                  </a:cubicBezTo>
                  <a:cubicBezTo>
                    <a:pt x="1" y="301"/>
                    <a:pt x="6" y="369"/>
                    <a:pt x="12" y="415"/>
                  </a:cubicBezTo>
                  <a:cubicBezTo>
                    <a:pt x="17" y="460"/>
                    <a:pt x="35" y="518"/>
                    <a:pt x="51" y="574"/>
                  </a:cubicBezTo>
                  <a:cubicBezTo>
                    <a:pt x="75" y="631"/>
                    <a:pt x="103" y="688"/>
                    <a:pt x="137" y="744"/>
                  </a:cubicBezTo>
                  <a:cubicBezTo>
                    <a:pt x="166" y="790"/>
                    <a:pt x="205" y="835"/>
                    <a:pt x="245" y="880"/>
                  </a:cubicBezTo>
                  <a:cubicBezTo>
                    <a:pt x="290" y="932"/>
                    <a:pt x="342" y="977"/>
                    <a:pt x="387" y="1017"/>
                  </a:cubicBezTo>
                  <a:cubicBezTo>
                    <a:pt x="433" y="1051"/>
                    <a:pt x="478" y="1080"/>
                    <a:pt x="523" y="1108"/>
                  </a:cubicBezTo>
                  <a:cubicBezTo>
                    <a:pt x="489" y="1131"/>
                    <a:pt x="450" y="1171"/>
                    <a:pt x="415" y="1210"/>
                  </a:cubicBezTo>
                  <a:cubicBezTo>
                    <a:pt x="439" y="1216"/>
                    <a:pt x="460" y="1221"/>
                    <a:pt x="484" y="1221"/>
                  </a:cubicBezTo>
                  <a:cubicBezTo>
                    <a:pt x="512" y="1221"/>
                    <a:pt x="535" y="1221"/>
                    <a:pt x="557" y="1216"/>
                  </a:cubicBezTo>
                  <a:cubicBezTo>
                    <a:pt x="580" y="1210"/>
                    <a:pt x="604" y="1200"/>
                    <a:pt x="620" y="1187"/>
                  </a:cubicBezTo>
                  <a:cubicBezTo>
                    <a:pt x="643" y="1176"/>
                    <a:pt x="665" y="1160"/>
                    <a:pt x="683" y="1142"/>
                  </a:cubicBezTo>
                  <a:cubicBezTo>
                    <a:pt x="706" y="1119"/>
                    <a:pt x="717" y="1103"/>
                    <a:pt x="733" y="1080"/>
                  </a:cubicBezTo>
                  <a:cubicBezTo>
                    <a:pt x="745" y="1058"/>
                    <a:pt x="756" y="1035"/>
                    <a:pt x="762" y="1011"/>
                  </a:cubicBezTo>
                  <a:cubicBezTo>
                    <a:pt x="722" y="1000"/>
                    <a:pt x="683" y="983"/>
                    <a:pt x="649" y="966"/>
                  </a:cubicBezTo>
                  <a:cubicBezTo>
                    <a:pt x="557" y="921"/>
                    <a:pt x="484" y="875"/>
                    <a:pt x="415" y="819"/>
                  </a:cubicBezTo>
                  <a:cubicBezTo>
                    <a:pt x="365" y="767"/>
                    <a:pt x="319" y="717"/>
                    <a:pt x="274" y="665"/>
                  </a:cubicBezTo>
                  <a:cubicBezTo>
                    <a:pt x="245" y="615"/>
                    <a:pt x="216" y="563"/>
                    <a:pt x="200" y="512"/>
                  </a:cubicBezTo>
                  <a:cubicBezTo>
                    <a:pt x="182" y="460"/>
                    <a:pt x="171" y="415"/>
                    <a:pt x="166" y="364"/>
                  </a:cubicBezTo>
                  <a:cubicBezTo>
                    <a:pt x="160" y="319"/>
                    <a:pt x="166" y="267"/>
                    <a:pt x="171" y="227"/>
                  </a:cubicBezTo>
                  <a:cubicBezTo>
                    <a:pt x="182" y="182"/>
                    <a:pt x="195" y="143"/>
                    <a:pt x="211" y="103"/>
                  </a:cubicBezTo>
                  <a:cubicBezTo>
                    <a:pt x="211" y="96"/>
                    <a:pt x="216" y="91"/>
                    <a:pt x="222" y="85"/>
                  </a:cubicBezTo>
                  <a:cubicBezTo>
                    <a:pt x="216" y="74"/>
                    <a:pt x="216" y="62"/>
                    <a:pt x="211" y="51"/>
                  </a:cubicBezTo>
                  <a:cubicBezTo>
                    <a:pt x="200" y="28"/>
                    <a:pt x="182" y="12"/>
                    <a:pt x="160" y="6"/>
                  </a:cubicBezTo>
                  <a:cubicBezTo>
                    <a:pt x="148" y="1"/>
                    <a:pt x="137" y="1"/>
                    <a:pt x="132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2"/>
            <p:cNvSpPr/>
            <p:nvPr/>
          </p:nvSpPr>
          <p:spPr>
            <a:xfrm flipH="1">
              <a:off x="1931066" y="3619292"/>
              <a:ext cx="1854" cy="1677"/>
            </a:xfrm>
            <a:custGeom>
              <a:avLst/>
              <a:gdLst/>
              <a:ahLst/>
              <a:cxnLst/>
              <a:rect l="l" t="t" r="r" b="b"/>
              <a:pathLst>
                <a:path w="63" h="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6"/>
                    <a:pt x="6" y="6"/>
                    <a:pt x="11" y="12"/>
                  </a:cubicBezTo>
                  <a:cubicBezTo>
                    <a:pt x="29" y="29"/>
                    <a:pt x="45" y="40"/>
                    <a:pt x="63" y="57"/>
                  </a:cubicBezTo>
                  <a:lnTo>
                    <a:pt x="63" y="57"/>
                  </a:ln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2"/>
            <p:cNvSpPr/>
            <p:nvPr/>
          </p:nvSpPr>
          <p:spPr>
            <a:xfrm flipH="1">
              <a:off x="1929742" y="3620940"/>
              <a:ext cx="1353" cy="883"/>
            </a:xfrm>
            <a:custGeom>
              <a:avLst/>
              <a:gdLst/>
              <a:ahLst/>
              <a:cxnLst/>
              <a:rect l="l" t="t" r="r" b="b"/>
              <a:pathLst>
                <a:path w="46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"/>
                    <a:pt x="28" y="18"/>
                    <a:pt x="46" y="29"/>
                  </a:cubicBezTo>
                  <a:cubicBezTo>
                    <a:pt x="28" y="18"/>
                    <a:pt x="17" y="8"/>
                    <a:pt x="1" y="1"/>
                  </a:cubicBezTo>
                  <a:close/>
                </a:path>
              </a:pathLst>
            </a:custGeom>
            <a:solidFill>
              <a:srgbClr val="09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2"/>
            <p:cNvSpPr/>
            <p:nvPr/>
          </p:nvSpPr>
          <p:spPr>
            <a:xfrm flipH="1">
              <a:off x="1914531" y="3600727"/>
              <a:ext cx="18389" cy="21626"/>
            </a:xfrm>
            <a:custGeom>
              <a:avLst/>
              <a:gdLst/>
              <a:ahLst/>
              <a:cxnLst/>
              <a:rect l="l" t="t" r="r" b="b"/>
              <a:pathLst>
                <a:path w="625" h="735" extrusionOk="0">
                  <a:moveTo>
                    <a:pt x="528" y="0"/>
                  </a:moveTo>
                  <a:cubicBezTo>
                    <a:pt x="522" y="24"/>
                    <a:pt x="511" y="47"/>
                    <a:pt x="499" y="69"/>
                  </a:cubicBezTo>
                  <a:cubicBezTo>
                    <a:pt x="483" y="92"/>
                    <a:pt x="472" y="108"/>
                    <a:pt x="449" y="131"/>
                  </a:cubicBezTo>
                  <a:cubicBezTo>
                    <a:pt x="431" y="149"/>
                    <a:pt x="409" y="165"/>
                    <a:pt x="386" y="176"/>
                  </a:cubicBezTo>
                  <a:cubicBezTo>
                    <a:pt x="370" y="189"/>
                    <a:pt x="346" y="199"/>
                    <a:pt x="323" y="205"/>
                  </a:cubicBezTo>
                  <a:cubicBezTo>
                    <a:pt x="301" y="210"/>
                    <a:pt x="278" y="210"/>
                    <a:pt x="250" y="210"/>
                  </a:cubicBezTo>
                  <a:cubicBezTo>
                    <a:pt x="226" y="210"/>
                    <a:pt x="205" y="205"/>
                    <a:pt x="181" y="199"/>
                  </a:cubicBezTo>
                  <a:cubicBezTo>
                    <a:pt x="102" y="291"/>
                    <a:pt x="45" y="393"/>
                    <a:pt x="16" y="501"/>
                  </a:cubicBezTo>
                  <a:cubicBezTo>
                    <a:pt x="6" y="540"/>
                    <a:pt x="0" y="585"/>
                    <a:pt x="0" y="632"/>
                  </a:cubicBezTo>
                  <a:cubicBezTo>
                    <a:pt x="0" y="637"/>
                    <a:pt x="6" y="637"/>
                    <a:pt x="11" y="643"/>
                  </a:cubicBezTo>
                  <a:cubicBezTo>
                    <a:pt x="29" y="660"/>
                    <a:pt x="45" y="671"/>
                    <a:pt x="63" y="688"/>
                  </a:cubicBezTo>
                  <a:cubicBezTo>
                    <a:pt x="79" y="695"/>
                    <a:pt x="90" y="705"/>
                    <a:pt x="108" y="716"/>
                  </a:cubicBezTo>
                  <a:cubicBezTo>
                    <a:pt x="119" y="722"/>
                    <a:pt x="131" y="729"/>
                    <a:pt x="136" y="734"/>
                  </a:cubicBezTo>
                  <a:cubicBezTo>
                    <a:pt x="136" y="716"/>
                    <a:pt x="131" y="700"/>
                    <a:pt x="131" y="688"/>
                  </a:cubicBezTo>
                  <a:cubicBezTo>
                    <a:pt x="131" y="643"/>
                    <a:pt x="131" y="603"/>
                    <a:pt x="136" y="564"/>
                  </a:cubicBezTo>
                  <a:cubicBezTo>
                    <a:pt x="142" y="530"/>
                    <a:pt x="153" y="495"/>
                    <a:pt x="171" y="456"/>
                  </a:cubicBezTo>
                  <a:cubicBezTo>
                    <a:pt x="187" y="427"/>
                    <a:pt x="205" y="399"/>
                    <a:pt x="221" y="375"/>
                  </a:cubicBezTo>
                  <a:cubicBezTo>
                    <a:pt x="244" y="347"/>
                    <a:pt x="273" y="325"/>
                    <a:pt x="295" y="307"/>
                  </a:cubicBezTo>
                  <a:cubicBezTo>
                    <a:pt x="329" y="285"/>
                    <a:pt x="363" y="268"/>
                    <a:pt x="397" y="257"/>
                  </a:cubicBezTo>
                  <a:cubicBezTo>
                    <a:pt x="438" y="244"/>
                    <a:pt x="483" y="234"/>
                    <a:pt x="533" y="228"/>
                  </a:cubicBezTo>
                  <a:cubicBezTo>
                    <a:pt x="585" y="223"/>
                    <a:pt x="619" y="165"/>
                    <a:pt x="619" y="120"/>
                  </a:cubicBezTo>
                  <a:cubicBezTo>
                    <a:pt x="625" y="69"/>
                    <a:pt x="591" y="24"/>
                    <a:pt x="546" y="6"/>
                  </a:cubicBezTo>
                  <a:cubicBezTo>
                    <a:pt x="540" y="6"/>
                    <a:pt x="533" y="6"/>
                    <a:pt x="528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2"/>
            <p:cNvSpPr/>
            <p:nvPr/>
          </p:nvSpPr>
          <p:spPr>
            <a:xfrm flipH="1">
              <a:off x="1924564" y="3619292"/>
              <a:ext cx="8356" cy="11387"/>
            </a:xfrm>
            <a:custGeom>
              <a:avLst/>
              <a:gdLst/>
              <a:ahLst/>
              <a:cxnLst/>
              <a:rect l="l" t="t" r="r" b="b"/>
              <a:pathLst>
                <a:path w="284" h="387" extrusionOk="0">
                  <a:moveTo>
                    <a:pt x="0" y="1"/>
                  </a:moveTo>
                  <a:cubicBezTo>
                    <a:pt x="0" y="69"/>
                    <a:pt x="11" y="137"/>
                    <a:pt x="29" y="193"/>
                  </a:cubicBezTo>
                  <a:cubicBezTo>
                    <a:pt x="40" y="222"/>
                    <a:pt x="51" y="250"/>
                    <a:pt x="68" y="274"/>
                  </a:cubicBezTo>
                  <a:cubicBezTo>
                    <a:pt x="79" y="302"/>
                    <a:pt x="97" y="324"/>
                    <a:pt x="113" y="347"/>
                  </a:cubicBezTo>
                  <a:cubicBezTo>
                    <a:pt x="119" y="347"/>
                    <a:pt x="124" y="353"/>
                    <a:pt x="131" y="353"/>
                  </a:cubicBezTo>
                  <a:cubicBezTo>
                    <a:pt x="181" y="370"/>
                    <a:pt x="233" y="381"/>
                    <a:pt x="284" y="387"/>
                  </a:cubicBezTo>
                  <a:cubicBezTo>
                    <a:pt x="267" y="370"/>
                    <a:pt x="250" y="353"/>
                    <a:pt x="239" y="336"/>
                  </a:cubicBezTo>
                  <a:cubicBezTo>
                    <a:pt x="205" y="290"/>
                    <a:pt x="181" y="239"/>
                    <a:pt x="165" y="193"/>
                  </a:cubicBezTo>
                  <a:cubicBezTo>
                    <a:pt x="153" y="159"/>
                    <a:pt x="142" y="132"/>
                    <a:pt x="136" y="103"/>
                  </a:cubicBezTo>
                  <a:cubicBezTo>
                    <a:pt x="131" y="98"/>
                    <a:pt x="119" y="91"/>
                    <a:pt x="108" y="85"/>
                  </a:cubicBezTo>
                  <a:cubicBezTo>
                    <a:pt x="90" y="74"/>
                    <a:pt x="79" y="64"/>
                    <a:pt x="63" y="57"/>
                  </a:cubicBez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2"/>
            <p:cNvSpPr/>
            <p:nvPr/>
          </p:nvSpPr>
          <p:spPr>
            <a:xfrm flipH="1">
              <a:off x="1747000" y="3588193"/>
              <a:ext cx="12240" cy="16741"/>
            </a:xfrm>
            <a:custGeom>
              <a:avLst/>
              <a:gdLst/>
              <a:ahLst/>
              <a:cxnLst/>
              <a:rect l="l" t="t" r="r" b="b"/>
              <a:pathLst>
                <a:path w="416" h="569" extrusionOk="0">
                  <a:moveTo>
                    <a:pt x="85" y="1"/>
                  </a:moveTo>
                  <a:cubicBezTo>
                    <a:pt x="58" y="1"/>
                    <a:pt x="29" y="12"/>
                    <a:pt x="12" y="40"/>
                  </a:cubicBezTo>
                  <a:cubicBezTo>
                    <a:pt x="6" y="51"/>
                    <a:pt x="1" y="75"/>
                    <a:pt x="1" y="91"/>
                  </a:cubicBezTo>
                  <a:cubicBezTo>
                    <a:pt x="29" y="114"/>
                    <a:pt x="51" y="137"/>
                    <a:pt x="74" y="159"/>
                  </a:cubicBezTo>
                  <a:cubicBezTo>
                    <a:pt x="80" y="159"/>
                    <a:pt x="80" y="159"/>
                    <a:pt x="85" y="154"/>
                  </a:cubicBezTo>
                  <a:cubicBezTo>
                    <a:pt x="98" y="148"/>
                    <a:pt x="109" y="143"/>
                    <a:pt x="126" y="143"/>
                  </a:cubicBezTo>
                  <a:cubicBezTo>
                    <a:pt x="160" y="143"/>
                    <a:pt x="182" y="166"/>
                    <a:pt x="188" y="200"/>
                  </a:cubicBezTo>
                  <a:cubicBezTo>
                    <a:pt x="194" y="234"/>
                    <a:pt x="200" y="268"/>
                    <a:pt x="205" y="302"/>
                  </a:cubicBezTo>
                  <a:cubicBezTo>
                    <a:pt x="222" y="358"/>
                    <a:pt x="239" y="398"/>
                    <a:pt x="263" y="444"/>
                  </a:cubicBezTo>
                  <a:cubicBezTo>
                    <a:pt x="274" y="466"/>
                    <a:pt x="290" y="489"/>
                    <a:pt x="308" y="507"/>
                  </a:cubicBezTo>
                  <a:cubicBezTo>
                    <a:pt x="319" y="523"/>
                    <a:pt x="336" y="534"/>
                    <a:pt x="353" y="546"/>
                  </a:cubicBezTo>
                  <a:cubicBezTo>
                    <a:pt x="370" y="552"/>
                    <a:pt x="387" y="557"/>
                    <a:pt x="399" y="563"/>
                  </a:cubicBezTo>
                  <a:cubicBezTo>
                    <a:pt x="404" y="563"/>
                    <a:pt x="404" y="568"/>
                    <a:pt x="410" y="568"/>
                  </a:cubicBezTo>
                  <a:lnTo>
                    <a:pt x="410" y="518"/>
                  </a:lnTo>
                  <a:cubicBezTo>
                    <a:pt x="415" y="415"/>
                    <a:pt x="392" y="308"/>
                    <a:pt x="347" y="222"/>
                  </a:cubicBezTo>
                  <a:cubicBezTo>
                    <a:pt x="302" y="137"/>
                    <a:pt x="229" y="64"/>
                    <a:pt x="137" y="12"/>
                  </a:cubicBezTo>
                  <a:cubicBezTo>
                    <a:pt x="119" y="1"/>
                    <a:pt x="103" y="1"/>
                    <a:pt x="85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2"/>
            <p:cNvSpPr/>
            <p:nvPr/>
          </p:nvSpPr>
          <p:spPr>
            <a:xfrm flipH="1">
              <a:off x="1747177" y="3592371"/>
              <a:ext cx="10210" cy="28805"/>
            </a:xfrm>
            <a:custGeom>
              <a:avLst/>
              <a:gdLst/>
              <a:ahLst/>
              <a:cxnLst/>
              <a:rect l="l" t="t" r="r" b="b"/>
              <a:pathLst>
                <a:path w="347" h="979" extrusionOk="0">
                  <a:moveTo>
                    <a:pt x="63" y="1"/>
                  </a:moveTo>
                  <a:cubicBezTo>
                    <a:pt x="46" y="1"/>
                    <a:pt x="35" y="6"/>
                    <a:pt x="22" y="12"/>
                  </a:cubicBezTo>
                  <a:cubicBezTo>
                    <a:pt x="17" y="17"/>
                    <a:pt x="17" y="17"/>
                    <a:pt x="11" y="17"/>
                  </a:cubicBezTo>
                  <a:cubicBezTo>
                    <a:pt x="40" y="46"/>
                    <a:pt x="63" y="80"/>
                    <a:pt x="85" y="108"/>
                  </a:cubicBezTo>
                  <a:cubicBezTo>
                    <a:pt x="119" y="160"/>
                    <a:pt x="148" y="211"/>
                    <a:pt x="171" y="268"/>
                  </a:cubicBezTo>
                  <a:cubicBezTo>
                    <a:pt x="187" y="318"/>
                    <a:pt x="200" y="365"/>
                    <a:pt x="205" y="415"/>
                  </a:cubicBezTo>
                  <a:cubicBezTo>
                    <a:pt x="205" y="455"/>
                    <a:pt x="205" y="494"/>
                    <a:pt x="200" y="535"/>
                  </a:cubicBezTo>
                  <a:cubicBezTo>
                    <a:pt x="187" y="580"/>
                    <a:pt x="176" y="625"/>
                    <a:pt x="153" y="665"/>
                  </a:cubicBezTo>
                  <a:cubicBezTo>
                    <a:pt x="137" y="706"/>
                    <a:pt x="114" y="740"/>
                    <a:pt x="85" y="774"/>
                  </a:cubicBezTo>
                  <a:cubicBezTo>
                    <a:pt x="56" y="808"/>
                    <a:pt x="29" y="835"/>
                    <a:pt x="0" y="859"/>
                  </a:cubicBezTo>
                  <a:cubicBezTo>
                    <a:pt x="6" y="887"/>
                    <a:pt x="22" y="916"/>
                    <a:pt x="40" y="938"/>
                  </a:cubicBezTo>
                  <a:cubicBezTo>
                    <a:pt x="51" y="955"/>
                    <a:pt x="56" y="966"/>
                    <a:pt x="69" y="979"/>
                  </a:cubicBezTo>
                  <a:cubicBezTo>
                    <a:pt x="80" y="972"/>
                    <a:pt x="85" y="961"/>
                    <a:pt x="97" y="955"/>
                  </a:cubicBezTo>
                  <a:cubicBezTo>
                    <a:pt x="131" y="921"/>
                    <a:pt x="171" y="876"/>
                    <a:pt x="205" y="824"/>
                  </a:cubicBezTo>
                  <a:cubicBezTo>
                    <a:pt x="239" y="779"/>
                    <a:pt x="261" y="728"/>
                    <a:pt x="284" y="677"/>
                  </a:cubicBezTo>
                  <a:cubicBezTo>
                    <a:pt x="318" y="603"/>
                    <a:pt x="336" y="518"/>
                    <a:pt x="347" y="426"/>
                  </a:cubicBezTo>
                  <a:cubicBezTo>
                    <a:pt x="341" y="426"/>
                    <a:pt x="341" y="421"/>
                    <a:pt x="336" y="421"/>
                  </a:cubicBezTo>
                  <a:cubicBezTo>
                    <a:pt x="324" y="415"/>
                    <a:pt x="307" y="410"/>
                    <a:pt x="290" y="404"/>
                  </a:cubicBezTo>
                  <a:cubicBezTo>
                    <a:pt x="273" y="392"/>
                    <a:pt x="256" y="381"/>
                    <a:pt x="245" y="365"/>
                  </a:cubicBezTo>
                  <a:cubicBezTo>
                    <a:pt x="227" y="347"/>
                    <a:pt x="211" y="324"/>
                    <a:pt x="200" y="302"/>
                  </a:cubicBezTo>
                  <a:cubicBezTo>
                    <a:pt x="176" y="256"/>
                    <a:pt x="159" y="216"/>
                    <a:pt x="142" y="160"/>
                  </a:cubicBezTo>
                  <a:cubicBezTo>
                    <a:pt x="137" y="126"/>
                    <a:pt x="131" y="92"/>
                    <a:pt x="125" y="58"/>
                  </a:cubicBezTo>
                  <a:cubicBezTo>
                    <a:pt x="119" y="24"/>
                    <a:pt x="97" y="1"/>
                    <a:pt x="6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2"/>
            <p:cNvSpPr/>
            <p:nvPr/>
          </p:nvSpPr>
          <p:spPr>
            <a:xfrm flipH="1">
              <a:off x="1755356" y="3617615"/>
              <a:ext cx="6208" cy="6355"/>
            </a:xfrm>
            <a:custGeom>
              <a:avLst/>
              <a:gdLst/>
              <a:ahLst/>
              <a:cxnLst/>
              <a:rect l="l" t="t" r="r" b="b"/>
              <a:pathLst>
                <a:path w="211" h="216" extrusionOk="0">
                  <a:moveTo>
                    <a:pt x="142" y="1"/>
                  </a:moveTo>
                  <a:cubicBezTo>
                    <a:pt x="130" y="6"/>
                    <a:pt x="125" y="11"/>
                    <a:pt x="119" y="18"/>
                  </a:cubicBezTo>
                  <a:cubicBezTo>
                    <a:pt x="80" y="40"/>
                    <a:pt x="40" y="63"/>
                    <a:pt x="1" y="80"/>
                  </a:cubicBezTo>
                  <a:cubicBezTo>
                    <a:pt x="6" y="92"/>
                    <a:pt x="6" y="97"/>
                    <a:pt x="12" y="108"/>
                  </a:cubicBezTo>
                  <a:cubicBezTo>
                    <a:pt x="28" y="142"/>
                    <a:pt x="51" y="182"/>
                    <a:pt x="80" y="216"/>
                  </a:cubicBezTo>
                  <a:cubicBezTo>
                    <a:pt x="125" y="189"/>
                    <a:pt x="171" y="155"/>
                    <a:pt x="211" y="121"/>
                  </a:cubicBezTo>
                  <a:cubicBezTo>
                    <a:pt x="198" y="108"/>
                    <a:pt x="193" y="97"/>
                    <a:pt x="182" y="80"/>
                  </a:cubicBezTo>
                  <a:cubicBezTo>
                    <a:pt x="164" y="58"/>
                    <a:pt x="148" y="29"/>
                    <a:pt x="142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2"/>
            <p:cNvSpPr/>
            <p:nvPr/>
          </p:nvSpPr>
          <p:spPr>
            <a:xfrm flipH="1">
              <a:off x="1826264" y="3699027"/>
              <a:ext cx="3178" cy="14594"/>
            </a:xfrm>
            <a:custGeom>
              <a:avLst/>
              <a:gdLst/>
              <a:ahLst/>
              <a:cxnLst/>
              <a:rect l="l" t="t" r="r" b="b"/>
              <a:pathLst>
                <a:path w="108" h="496" extrusionOk="0">
                  <a:moveTo>
                    <a:pt x="0" y="1"/>
                  </a:moveTo>
                  <a:cubicBezTo>
                    <a:pt x="17" y="211"/>
                    <a:pt x="45" y="388"/>
                    <a:pt x="85" y="496"/>
                  </a:cubicBezTo>
                  <a:cubicBezTo>
                    <a:pt x="102" y="478"/>
                    <a:pt x="108" y="456"/>
                    <a:pt x="102" y="427"/>
                  </a:cubicBezTo>
                  <a:cubicBezTo>
                    <a:pt x="92" y="354"/>
                    <a:pt x="68" y="273"/>
                    <a:pt x="51" y="200"/>
                  </a:cubicBezTo>
                  <a:cubicBezTo>
                    <a:pt x="34" y="142"/>
                    <a:pt x="23" y="92"/>
                    <a:pt x="6" y="35"/>
                  </a:cubicBezTo>
                  <a:cubicBezTo>
                    <a:pt x="6" y="24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2"/>
            <p:cNvSpPr/>
            <p:nvPr/>
          </p:nvSpPr>
          <p:spPr>
            <a:xfrm flipH="1">
              <a:off x="1826941" y="3654570"/>
              <a:ext cx="22744" cy="59904"/>
            </a:xfrm>
            <a:custGeom>
              <a:avLst/>
              <a:gdLst/>
              <a:ahLst/>
              <a:cxnLst/>
              <a:rect l="l" t="t" r="r" b="b"/>
              <a:pathLst>
                <a:path w="773" h="2036" extrusionOk="0">
                  <a:moveTo>
                    <a:pt x="643" y="1"/>
                  </a:moveTo>
                  <a:lnTo>
                    <a:pt x="643" y="1"/>
                  </a:lnTo>
                  <a:cubicBezTo>
                    <a:pt x="597" y="24"/>
                    <a:pt x="405" y="126"/>
                    <a:pt x="240" y="166"/>
                  </a:cubicBezTo>
                  <a:cubicBezTo>
                    <a:pt x="222" y="166"/>
                    <a:pt x="205" y="171"/>
                    <a:pt x="188" y="171"/>
                  </a:cubicBezTo>
                  <a:cubicBezTo>
                    <a:pt x="177" y="171"/>
                    <a:pt x="166" y="171"/>
                    <a:pt x="154" y="166"/>
                  </a:cubicBezTo>
                  <a:cubicBezTo>
                    <a:pt x="148" y="279"/>
                    <a:pt x="143" y="392"/>
                    <a:pt x="137" y="506"/>
                  </a:cubicBezTo>
                  <a:cubicBezTo>
                    <a:pt x="137" y="620"/>
                    <a:pt x="125" y="733"/>
                    <a:pt x="120" y="842"/>
                  </a:cubicBezTo>
                  <a:cubicBezTo>
                    <a:pt x="114" y="903"/>
                    <a:pt x="109" y="966"/>
                    <a:pt x="103" y="1023"/>
                  </a:cubicBezTo>
                  <a:lnTo>
                    <a:pt x="98" y="1057"/>
                  </a:lnTo>
                  <a:cubicBezTo>
                    <a:pt x="91" y="1092"/>
                    <a:pt x="91" y="1126"/>
                    <a:pt x="85" y="1154"/>
                  </a:cubicBezTo>
                  <a:cubicBezTo>
                    <a:pt x="75" y="1194"/>
                    <a:pt x="69" y="1233"/>
                    <a:pt x="64" y="1273"/>
                  </a:cubicBezTo>
                  <a:cubicBezTo>
                    <a:pt x="51" y="1307"/>
                    <a:pt x="46" y="1347"/>
                    <a:pt x="35" y="1387"/>
                  </a:cubicBezTo>
                  <a:cubicBezTo>
                    <a:pt x="17" y="1495"/>
                    <a:pt x="1" y="1603"/>
                    <a:pt x="12" y="1705"/>
                  </a:cubicBezTo>
                  <a:cubicBezTo>
                    <a:pt x="17" y="1756"/>
                    <a:pt x="30" y="1790"/>
                    <a:pt x="51" y="1818"/>
                  </a:cubicBezTo>
                  <a:cubicBezTo>
                    <a:pt x="64" y="1836"/>
                    <a:pt x="80" y="1852"/>
                    <a:pt x="103" y="1870"/>
                  </a:cubicBezTo>
                  <a:cubicBezTo>
                    <a:pt x="109" y="1876"/>
                    <a:pt x="125" y="1881"/>
                    <a:pt x="132" y="1887"/>
                  </a:cubicBezTo>
                  <a:cubicBezTo>
                    <a:pt x="137" y="1887"/>
                    <a:pt x="148" y="1892"/>
                    <a:pt x="154" y="1892"/>
                  </a:cubicBezTo>
                  <a:cubicBezTo>
                    <a:pt x="205" y="1904"/>
                    <a:pt x="250" y="1910"/>
                    <a:pt x="295" y="1915"/>
                  </a:cubicBezTo>
                  <a:cubicBezTo>
                    <a:pt x="324" y="1915"/>
                    <a:pt x="342" y="1921"/>
                    <a:pt x="358" y="1921"/>
                  </a:cubicBezTo>
                  <a:cubicBezTo>
                    <a:pt x="387" y="1921"/>
                    <a:pt x="415" y="1926"/>
                    <a:pt x="444" y="1926"/>
                  </a:cubicBezTo>
                  <a:cubicBezTo>
                    <a:pt x="495" y="1938"/>
                    <a:pt x="546" y="1955"/>
                    <a:pt x="609" y="1983"/>
                  </a:cubicBezTo>
                  <a:cubicBezTo>
                    <a:pt x="636" y="1994"/>
                    <a:pt x="654" y="2007"/>
                    <a:pt x="677" y="2018"/>
                  </a:cubicBezTo>
                  <a:cubicBezTo>
                    <a:pt x="688" y="2028"/>
                    <a:pt x="705" y="2035"/>
                    <a:pt x="717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2" y="2018"/>
                    <a:pt x="767" y="2012"/>
                    <a:pt x="773" y="2007"/>
                  </a:cubicBezTo>
                  <a:cubicBezTo>
                    <a:pt x="733" y="1899"/>
                    <a:pt x="705" y="1722"/>
                    <a:pt x="688" y="1512"/>
                  </a:cubicBezTo>
                  <a:cubicBezTo>
                    <a:pt x="677" y="1461"/>
                    <a:pt x="665" y="1409"/>
                    <a:pt x="660" y="1359"/>
                  </a:cubicBezTo>
                  <a:cubicBezTo>
                    <a:pt x="649" y="1302"/>
                    <a:pt x="643" y="1251"/>
                    <a:pt x="643" y="1194"/>
                  </a:cubicBezTo>
                  <a:cubicBezTo>
                    <a:pt x="620" y="978"/>
                    <a:pt x="609" y="779"/>
                    <a:pt x="602" y="596"/>
                  </a:cubicBezTo>
                  <a:cubicBezTo>
                    <a:pt x="602" y="370"/>
                    <a:pt x="615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2"/>
            <p:cNvSpPr/>
            <p:nvPr/>
          </p:nvSpPr>
          <p:spPr>
            <a:xfrm flipH="1">
              <a:off x="1751324" y="3573481"/>
              <a:ext cx="183773" cy="85119"/>
            </a:xfrm>
            <a:custGeom>
              <a:avLst/>
              <a:gdLst/>
              <a:ahLst/>
              <a:cxnLst/>
              <a:rect l="l" t="t" r="r" b="b"/>
              <a:pathLst>
                <a:path w="6246" h="2893" extrusionOk="0">
                  <a:moveTo>
                    <a:pt x="62" y="0"/>
                  </a:moveTo>
                  <a:cubicBezTo>
                    <a:pt x="56" y="6"/>
                    <a:pt x="51" y="11"/>
                    <a:pt x="51" y="18"/>
                  </a:cubicBezTo>
                  <a:cubicBezTo>
                    <a:pt x="35" y="58"/>
                    <a:pt x="22" y="97"/>
                    <a:pt x="11" y="142"/>
                  </a:cubicBezTo>
                  <a:cubicBezTo>
                    <a:pt x="6" y="182"/>
                    <a:pt x="0" y="234"/>
                    <a:pt x="6" y="279"/>
                  </a:cubicBezTo>
                  <a:cubicBezTo>
                    <a:pt x="11" y="330"/>
                    <a:pt x="22" y="375"/>
                    <a:pt x="40" y="427"/>
                  </a:cubicBezTo>
                  <a:cubicBezTo>
                    <a:pt x="56" y="478"/>
                    <a:pt x="85" y="530"/>
                    <a:pt x="114" y="580"/>
                  </a:cubicBezTo>
                  <a:cubicBezTo>
                    <a:pt x="159" y="632"/>
                    <a:pt x="205" y="682"/>
                    <a:pt x="255" y="734"/>
                  </a:cubicBezTo>
                  <a:cubicBezTo>
                    <a:pt x="324" y="790"/>
                    <a:pt x="397" y="836"/>
                    <a:pt x="489" y="881"/>
                  </a:cubicBezTo>
                  <a:cubicBezTo>
                    <a:pt x="523" y="898"/>
                    <a:pt x="562" y="915"/>
                    <a:pt x="602" y="926"/>
                  </a:cubicBezTo>
                  <a:cubicBezTo>
                    <a:pt x="607" y="932"/>
                    <a:pt x="614" y="932"/>
                    <a:pt x="620" y="932"/>
                  </a:cubicBezTo>
                  <a:cubicBezTo>
                    <a:pt x="665" y="950"/>
                    <a:pt x="699" y="995"/>
                    <a:pt x="693" y="1046"/>
                  </a:cubicBezTo>
                  <a:cubicBezTo>
                    <a:pt x="693" y="1091"/>
                    <a:pt x="659" y="1149"/>
                    <a:pt x="607" y="1154"/>
                  </a:cubicBezTo>
                  <a:cubicBezTo>
                    <a:pt x="557" y="1160"/>
                    <a:pt x="512" y="1170"/>
                    <a:pt x="471" y="1183"/>
                  </a:cubicBezTo>
                  <a:cubicBezTo>
                    <a:pt x="437" y="1194"/>
                    <a:pt x="403" y="1211"/>
                    <a:pt x="369" y="1233"/>
                  </a:cubicBezTo>
                  <a:cubicBezTo>
                    <a:pt x="347" y="1251"/>
                    <a:pt x="318" y="1273"/>
                    <a:pt x="295" y="1301"/>
                  </a:cubicBezTo>
                  <a:cubicBezTo>
                    <a:pt x="279" y="1325"/>
                    <a:pt x="261" y="1353"/>
                    <a:pt x="245" y="1382"/>
                  </a:cubicBezTo>
                  <a:cubicBezTo>
                    <a:pt x="227" y="1421"/>
                    <a:pt x="216" y="1456"/>
                    <a:pt x="210" y="1490"/>
                  </a:cubicBezTo>
                  <a:cubicBezTo>
                    <a:pt x="205" y="1529"/>
                    <a:pt x="205" y="1569"/>
                    <a:pt x="205" y="1614"/>
                  </a:cubicBezTo>
                  <a:cubicBezTo>
                    <a:pt x="205" y="1626"/>
                    <a:pt x="210" y="1642"/>
                    <a:pt x="210" y="1660"/>
                  </a:cubicBezTo>
                  <a:cubicBezTo>
                    <a:pt x="216" y="1689"/>
                    <a:pt x="227" y="1716"/>
                    <a:pt x="239" y="1750"/>
                  </a:cubicBezTo>
                  <a:cubicBezTo>
                    <a:pt x="255" y="1796"/>
                    <a:pt x="279" y="1847"/>
                    <a:pt x="313" y="1893"/>
                  </a:cubicBezTo>
                  <a:cubicBezTo>
                    <a:pt x="324" y="1910"/>
                    <a:pt x="341" y="1927"/>
                    <a:pt x="358" y="1944"/>
                  </a:cubicBezTo>
                  <a:cubicBezTo>
                    <a:pt x="369" y="1961"/>
                    <a:pt x="386" y="1978"/>
                    <a:pt x="403" y="1996"/>
                  </a:cubicBezTo>
                  <a:cubicBezTo>
                    <a:pt x="431" y="2017"/>
                    <a:pt x="465" y="2041"/>
                    <a:pt x="500" y="2057"/>
                  </a:cubicBezTo>
                  <a:cubicBezTo>
                    <a:pt x="505" y="2064"/>
                    <a:pt x="512" y="2064"/>
                    <a:pt x="517" y="2069"/>
                  </a:cubicBezTo>
                  <a:cubicBezTo>
                    <a:pt x="568" y="2091"/>
                    <a:pt x="620" y="2109"/>
                    <a:pt x="675" y="2120"/>
                  </a:cubicBezTo>
                  <a:cubicBezTo>
                    <a:pt x="722" y="2125"/>
                    <a:pt x="767" y="2132"/>
                    <a:pt x="812" y="2132"/>
                  </a:cubicBezTo>
                  <a:cubicBezTo>
                    <a:pt x="835" y="2132"/>
                    <a:pt x="853" y="2137"/>
                    <a:pt x="875" y="2137"/>
                  </a:cubicBezTo>
                  <a:cubicBezTo>
                    <a:pt x="909" y="2137"/>
                    <a:pt x="943" y="2132"/>
                    <a:pt x="982" y="2132"/>
                  </a:cubicBezTo>
                  <a:cubicBezTo>
                    <a:pt x="1119" y="2120"/>
                    <a:pt x="1262" y="2091"/>
                    <a:pt x="1398" y="2057"/>
                  </a:cubicBezTo>
                  <a:cubicBezTo>
                    <a:pt x="1454" y="2046"/>
                    <a:pt x="1517" y="2030"/>
                    <a:pt x="1574" y="2017"/>
                  </a:cubicBezTo>
                  <a:cubicBezTo>
                    <a:pt x="1585" y="2012"/>
                    <a:pt x="1591" y="2012"/>
                    <a:pt x="1596" y="2012"/>
                  </a:cubicBezTo>
                  <a:lnTo>
                    <a:pt x="1614" y="2012"/>
                  </a:lnTo>
                  <a:cubicBezTo>
                    <a:pt x="1642" y="2017"/>
                    <a:pt x="1671" y="2041"/>
                    <a:pt x="1687" y="2069"/>
                  </a:cubicBezTo>
                  <a:cubicBezTo>
                    <a:pt x="1705" y="2098"/>
                    <a:pt x="1705" y="2137"/>
                    <a:pt x="1682" y="2171"/>
                  </a:cubicBezTo>
                  <a:cubicBezTo>
                    <a:pt x="1676" y="2182"/>
                    <a:pt x="1664" y="2200"/>
                    <a:pt x="1659" y="2211"/>
                  </a:cubicBezTo>
                  <a:cubicBezTo>
                    <a:pt x="1637" y="2261"/>
                    <a:pt x="1619" y="2308"/>
                    <a:pt x="1608" y="2353"/>
                  </a:cubicBezTo>
                  <a:cubicBezTo>
                    <a:pt x="1608" y="2371"/>
                    <a:pt x="1608" y="2387"/>
                    <a:pt x="1603" y="2405"/>
                  </a:cubicBezTo>
                  <a:lnTo>
                    <a:pt x="1603" y="2461"/>
                  </a:lnTo>
                  <a:lnTo>
                    <a:pt x="1603" y="2466"/>
                  </a:lnTo>
                  <a:cubicBezTo>
                    <a:pt x="1608" y="2495"/>
                    <a:pt x="1614" y="2529"/>
                    <a:pt x="1625" y="2563"/>
                  </a:cubicBezTo>
                  <a:cubicBezTo>
                    <a:pt x="1637" y="2592"/>
                    <a:pt x="1653" y="2626"/>
                    <a:pt x="1671" y="2649"/>
                  </a:cubicBezTo>
                  <a:cubicBezTo>
                    <a:pt x="1698" y="2688"/>
                    <a:pt x="1727" y="2717"/>
                    <a:pt x="1756" y="2746"/>
                  </a:cubicBezTo>
                  <a:cubicBezTo>
                    <a:pt x="1795" y="2773"/>
                    <a:pt x="1842" y="2802"/>
                    <a:pt x="1887" y="2825"/>
                  </a:cubicBezTo>
                  <a:cubicBezTo>
                    <a:pt x="1937" y="2853"/>
                    <a:pt x="1994" y="2870"/>
                    <a:pt x="2057" y="2882"/>
                  </a:cubicBezTo>
                  <a:cubicBezTo>
                    <a:pt x="2097" y="2887"/>
                    <a:pt x="2142" y="2893"/>
                    <a:pt x="2182" y="2893"/>
                  </a:cubicBezTo>
                  <a:cubicBezTo>
                    <a:pt x="2199" y="2893"/>
                    <a:pt x="2210" y="2893"/>
                    <a:pt x="2227" y="2887"/>
                  </a:cubicBezTo>
                  <a:cubicBezTo>
                    <a:pt x="2272" y="2882"/>
                    <a:pt x="2319" y="2875"/>
                    <a:pt x="2364" y="2859"/>
                  </a:cubicBezTo>
                  <a:cubicBezTo>
                    <a:pt x="2398" y="2848"/>
                    <a:pt x="2432" y="2830"/>
                    <a:pt x="2461" y="2807"/>
                  </a:cubicBezTo>
                  <a:cubicBezTo>
                    <a:pt x="2489" y="2785"/>
                    <a:pt x="2511" y="2767"/>
                    <a:pt x="2534" y="2746"/>
                  </a:cubicBezTo>
                  <a:cubicBezTo>
                    <a:pt x="2557" y="2712"/>
                    <a:pt x="2579" y="2683"/>
                    <a:pt x="2592" y="2654"/>
                  </a:cubicBezTo>
                  <a:cubicBezTo>
                    <a:pt x="2608" y="2615"/>
                    <a:pt x="2626" y="2568"/>
                    <a:pt x="2637" y="2529"/>
                  </a:cubicBezTo>
                  <a:cubicBezTo>
                    <a:pt x="2637" y="2507"/>
                    <a:pt x="2642" y="2489"/>
                    <a:pt x="2642" y="2473"/>
                  </a:cubicBezTo>
                  <a:cubicBezTo>
                    <a:pt x="2647" y="2416"/>
                    <a:pt x="2687" y="2376"/>
                    <a:pt x="2739" y="2376"/>
                  </a:cubicBezTo>
                  <a:cubicBezTo>
                    <a:pt x="2767" y="2381"/>
                    <a:pt x="2796" y="2392"/>
                    <a:pt x="2812" y="2410"/>
                  </a:cubicBezTo>
                  <a:cubicBezTo>
                    <a:pt x="2830" y="2432"/>
                    <a:pt x="2836" y="2450"/>
                    <a:pt x="2836" y="2478"/>
                  </a:cubicBezTo>
                  <a:cubicBezTo>
                    <a:pt x="2841" y="2518"/>
                    <a:pt x="2852" y="2563"/>
                    <a:pt x="2864" y="2609"/>
                  </a:cubicBezTo>
                  <a:cubicBezTo>
                    <a:pt x="2875" y="2631"/>
                    <a:pt x="2886" y="2654"/>
                    <a:pt x="2904" y="2677"/>
                  </a:cubicBezTo>
                  <a:cubicBezTo>
                    <a:pt x="2915" y="2699"/>
                    <a:pt x="2933" y="2717"/>
                    <a:pt x="2949" y="2733"/>
                  </a:cubicBezTo>
                  <a:cubicBezTo>
                    <a:pt x="2967" y="2746"/>
                    <a:pt x="2988" y="2757"/>
                    <a:pt x="3006" y="2767"/>
                  </a:cubicBezTo>
                  <a:cubicBezTo>
                    <a:pt x="3028" y="2780"/>
                    <a:pt x="3051" y="2785"/>
                    <a:pt x="3074" y="2791"/>
                  </a:cubicBezTo>
                  <a:cubicBezTo>
                    <a:pt x="3096" y="2796"/>
                    <a:pt x="3119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11" y="2785"/>
                    <a:pt x="3239" y="2780"/>
                  </a:cubicBezTo>
                  <a:cubicBezTo>
                    <a:pt x="3261" y="2767"/>
                    <a:pt x="3284" y="2757"/>
                    <a:pt x="3308" y="2739"/>
                  </a:cubicBezTo>
                  <a:cubicBezTo>
                    <a:pt x="3324" y="2728"/>
                    <a:pt x="3342" y="2712"/>
                    <a:pt x="3358" y="2694"/>
                  </a:cubicBezTo>
                  <a:cubicBezTo>
                    <a:pt x="3369" y="2683"/>
                    <a:pt x="3381" y="2665"/>
                    <a:pt x="3392" y="2643"/>
                  </a:cubicBezTo>
                  <a:cubicBezTo>
                    <a:pt x="3398" y="2620"/>
                    <a:pt x="3410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5" y="2473"/>
                    <a:pt x="3410" y="2450"/>
                    <a:pt x="3403" y="2426"/>
                  </a:cubicBezTo>
                  <a:cubicBezTo>
                    <a:pt x="3387" y="2398"/>
                    <a:pt x="3376" y="2376"/>
                    <a:pt x="3363" y="2347"/>
                  </a:cubicBezTo>
                  <a:cubicBezTo>
                    <a:pt x="3335" y="2285"/>
                    <a:pt x="3358" y="2216"/>
                    <a:pt x="3415" y="2188"/>
                  </a:cubicBezTo>
                  <a:cubicBezTo>
                    <a:pt x="3432" y="2182"/>
                    <a:pt x="3449" y="2177"/>
                    <a:pt x="3466" y="2177"/>
                  </a:cubicBezTo>
                  <a:cubicBezTo>
                    <a:pt x="3512" y="2177"/>
                    <a:pt x="3552" y="2200"/>
                    <a:pt x="3573" y="2240"/>
                  </a:cubicBezTo>
                  <a:cubicBezTo>
                    <a:pt x="3591" y="2274"/>
                    <a:pt x="3608" y="2308"/>
                    <a:pt x="3631" y="2342"/>
                  </a:cubicBezTo>
                  <a:cubicBezTo>
                    <a:pt x="3665" y="2392"/>
                    <a:pt x="3704" y="2439"/>
                    <a:pt x="3751" y="2478"/>
                  </a:cubicBezTo>
                  <a:cubicBezTo>
                    <a:pt x="3790" y="2512"/>
                    <a:pt x="3835" y="2541"/>
                    <a:pt x="3887" y="2563"/>
                  </a:cubicBezTo>
                  <a:cubicBezTo>
                    <a:pt x="3932" y="2586"/>
                    <a:pt x="3983" y="2602"/>
                    <a:pt x="4040" y="2615"/>
                  </a:cubicBezTo>
                  <a:cubicBezTo>
                    <a:pt x="4092" y="2626"/>
                    <a:pt x="4137" y="2626"/>
                    <a:pt x="4187" y="2626"/>
                  </a:cubicBezTo>
                  <a:lnTo>
                    <a:pt x="4244" y="2626"/>
                  </a:lnTo>
                  <a:cubicBezTo>
                    <a:pt x="4324" y="2615"/>
                    <a:pt x="4404" y="2597"/>
                    <a:pt x="4478" y="2575"/>
                  </a:cubicBezTo>
                  <a:cubicBezTo>
                    <a:pt x="4546" y="2547"/>
                    <a:pt x="4609" y="2512"/>
                    <a:pt x="4664" y="2473"/>
                  </a:cubicBezTo>
                  <a:cubicBezTo>
                    <a:pt x="4716" y="2439"/>
                    <a:pt x="4756" y="2398"/>
                    <a:pt x="4795" y="2358"/>
                  </a:cubicBezTo>
                  <a:cubicBezTo>
                    <a:pt x="4824" y="2324"/>
                    <a:pt x="4847" y="2290"/>
                    <a:pt x="4864" y="2256"/>
                  </a:cubicBezTo>
                  <a:cubicBezTo>
                    <a:pt x="4876" y="2222"/>
                    <a:pt x="4887" y="2193"/>
                    <a:pt x="4892" y="2166"/>
                  </a:cubicBezTo>
                  <a:cubicBezTo>
                    <a:pt x="4898" y="2137"/>
                    <a:pt x="4898" y="2114"/>
                    <a:pt x="4898" y="2086"/>
                  </a:cubicBezTo>
                  <a:cubicBezTo>
                    <a:pt x="4892" y="2051"/>
                    <a:pt x="4887" y="2017"/>
                    <a:pt x="4876" y="1989"/>
                  </a:cubicBezTo>
                  <a:cubicBezTo>
                    <a:pt x="4864" y="1955"/>
                    <a:pt x="4847" y="1915"/>
                    <a:pt x="4819" y="1881"/>
                  </a:cubicBezTo>
                  <a:cubicBezTo>
                    <a:pt x="4801" y="1859"/>
                    <a:pt x="4784" y="1836"/>
                    <a:pt x="4767" y="1818"/>
                  </a:cubicBezTo>
                  <a:cubicBezTo>
                    <a:pt x="4722" y="1768"/>
                    <a:pt x="4716" y="1689"/>
                    <a:pt x="4756" y="1626"/>
                  </a:cubicBezTo>
                  <a:cubicBezTo>
                    <a:pt x="4784" y="1586"/>
                    <a:pt x="4835" y="1552"/>
                    <a:pt x="4887" y="1552"/>
                  </a:cubicBezTo>
                  <a:cubicBezTo>
                    <a:pt x="4903" y="1552"/>
                    <a:pt x="4921" y="1558"/>
                    <a:pt x="4932" y="1563"/>
                  </a:cubicBezTo>
                  <a:cubicBezTo>
                    <a:pt x="5018" y="1597"/>
                    <a:pt x="5102" y="1621"/>
                    <a:pt x="5194" y="1637"/>
                  </a:cubicBezTo>
                  <a:cubicBezTo>
                    <a:pt x="5290" y="1655"/>
                    <a:pt x="5387" y="1666"/>
                    <a:pt x="5477" y="1666"/>
                  </a:cubicBezTo>
                  <a:cubicBezTo>
                    <a:pt x="5511" y="1666"/>
                    <a:pt x="5545" y="1660"/>
                    <a:pt x="5580" y="1660"/>
                  </a:cubicBezTo>
                  <a:cubicBezTo>
                    <a:pt x="5619" y="1655"/>
                    <a:pt x="5660" y="1648"/>
                    <a:pt x="5694" y="1642"/>
                  </a:cubicBezTo>
                  <a:cubicBezTo>
                    <a:pt x="5750" y="1631"/>
                    <a:pt x="5802" y="1621"/>
                    <a:pt x="5852" y="1603"/>
                  </a:cubicBezTo>
                  <a:cubicBezTo>
                    <a:pt x="5870" y="1592"/>
                    <a:pt x="5881" y="1586"/>
                    <a:pt x="5899" y="1580"/>
                  </a:cubicBezTo>
                  <a:cubicBezTo>
                    <a:pt x="5938" y="1563"/>
                    <a:pt x="5978" y="1540"/>
                    <a:pt x="6017" y="1518"/>
                  </a:cubicBezTo>
                  <a:cubicBezTo>
                    <a:pt x="6023" y="1511"/>
                    <a:pt x="6028" y="1506"/>
                    <a:pt x="6040" y="1501"/>
                  </a:cubicBezTo>
                  <a:cubicBezTo>
                    <a:pt x="6069" y="1477"/>
                    <a:pt x="6096" y="1450"/>
                    <a:pt x="6125" y="1416"/>
                  </a:cubicBezTo>
                  <a:cubicBezTo>
                    <a:pt x="6154" y="1382"/>
                    <a:pt x="6177" y="1348"/>
                    <a:pt x="6193" y="1307"/>
                  </a:cubicBezTo>
                  <a:cubicBezTo>
                    <a:pt x="6216" y="1267"/>
                    <a:pt x="6227" y="1222"/>
                    <a:pt x="6240" y="1177"/>
                  </a:cubicBezTo>
                  <a:cubicBezTo>
                    <a:pt x="6245" y="1136"/>
                    <a:pt x="6245" y="1097"/>
                    <a:pt x="6245" y="1057"/>
                  </a:cubicBezTo>
                  <a:cubicBezTo>
                    <a:pt x="6240" y="1007"/>
                    <a:pt x="6227" y="960"/>
                    <a:pt x="6211" y="910"/>
                  </a:cubicBezTo>
                  <a:cubicBezTo>
                    <a:pt x="6188" y="853"/>
                    <a:pt x="6159" y="802"/>
                    <a:pt x="6125" y="750"/>
                  </a:cubicBezTo>
                  <a:cubicBezTo>
                    <a:pt x="6103" y="722"/>
                    <a:pt x="6080" y="688"/>
                    <a:pt x="6051" y="659"/>
                  </a:cubicBezTo>
                  <a:cubicBezTo>
                    <a:pt x="6028" y="637"/>
                    <a:pt x="6006" y="614"/>
                    <a:pt x="5978" y="591"/>
                  </a:cubicBezTo>
                  <a:lnTo>
                    <a:pt x="5978" y="591"/>
                  </a:lnTo>
                  <a:cubicBezTo>
                    <a:pt x="5978" y="609"/>
                    <a:pt x="5983" y="625"/>
                    <a:pt x="6001" y="643"/>
                  </a:cubicBezTo>
                  <a:cubicBezTo>
                    <a:pt x="5994" y="666"/>
                    <a:pt x="5994" y="688"/>
                    <a:pt x="5994" y="711"/>
                  </a:cubicBezTo>
                  <a:cubicBezTo>
                    <a:pt x="5983" y="745"/>
                    <a:pt x="5972" y="779"/>
                    <a:pt x="5960" y="813"/>
                  </a:cubicBezTo>
                  <a:cubicBezTo>
                    <a:pt x="5938" y="864"/>
                    <a:pt x="5910" y="905"/>
                    <a:pt x="5875" y="944"/>
                  </a:cubicBezTo>
                  <a:cubicBezTo>
                    <a:pt x="5836" y="995"/>
                    <a:pt x="5784" y="1041"/>
                    <a:pt x="5734" y="1080"/>
                  </a:cubicBezTo>
                  <a:cubicBezTo>
                    <a:pt x="5676" y="1120"/>
                    <a:pt x="5608" y="1149"/>
                    <a:pt x="5535" y="1183"/>
                  </a:cubicBezTo>
                  <a:cubicBezTo>
                    <a:pt x="5438" y="1217"/>
                    <a:pt x="5335" y="1239"/>
                    <a:pt x="5228" y="1251"/>
                  </a:cubicBezTo>
                  <a:cubicBezTo>
                    <a:pt x="5183" y="1251"/>
                    <a:pt x="5142" y="1256"/>
                    <a:pt x="5097" y="1256"/>
                  </a:cubicBezTo>
                  <a:cubicBezTo>
                    <a:pt x="5005" y="1256"/>
                    <a:pt x="4910" y="1245"/>
                    <a:pt x="4813" y="1233"/>
                  </a:cubicBezTo>
                  <a:cubicBezTo>
                    <a:pt x="4745" y="1222"/>
                    <a:pt x="4671" y="1205"/>
                    <a:pt x="4596" y="1183"/>
                  </a:cubicBezTo>
                  <a:cubicBezTo>
                    <a:pt x="4540" y="1165"/>
                    <a:pt x="4489" y="1149"/>
                    <a:pt x="4433" y="1131"/>
                  </a:cubicBezTo>
                  <a:lnTo>
                    <a:pt x="4358" y="1102"/>
                  </a:lnTo>
                  <a:cubicBezTo>
                    <a:pt x="4352" y="1102"/>
                    <a:pt x="4341" y="1097"/>
                    <a:pt x="4336" y="1097"/>
                  </a:cubicBezTo>
                  <a:cubicBezTo>
                    <a:pt x="4313" y="1097"/>
                    <a:pt x="4289" y="1109"/>
                    <a:pt x="4273" y="1125"/>
                  </a:cubicBezTo>
                  <a:cubicBezTo>
                    <a:pt x="4262" y="1131"/>
                    <a:pt x="4255" y="1149"/>
                    <a:pt x="4250" y="1160"/>
                  </a:cubicBezTo>
                  <a:cubicBezTo>
                    <a:pt x="4244" y="1177"/>
                    <a:pt x="4244" y="1211"/>
                    <a:pt x="4255" y="1228"/>
                  </a:cubicBezTo>
                  <a:cubicBezTo>
                    <a:pt x="4341" y="1348"/>
                    <a:pt x="4433" y="1466"/>
                    <a:pt x="4489" y="1608"/>
                  </a:cubicBezTo>
                  <a:cubicBezTo>
                    <a:pt x="4506" y="1648"/>
                    <a:pt x="4512" y="1689"/>
                    <a:pt x="4517" y="1728"/>
                  </a:cubicBezTo>
                  <a:cubicBezTo>
                    <a:pt x="4523" y="1762"/>
                    <a:pt x="4523" y="1791"/>
                    <a:pt x="4517" y="1818"/>
                  </a:cubicBezTo>
                  <a:cubicBezTo>
                    <a:pt x="4512" y="1841"/>
                    <a:pt x="4506" y="1870"/>
                    <a:pt x="4494" y="1893"/>
                  </a:cubicBezTo>
                  <a:cubicBezTo>
                    <a:pt x="4478" y="1915"/>
                    <a:pt x="4467" y="1944"/>
                    <a:pt x="4444" y="1967"/>
                  </a:cubicBezTo>
                  <a:cubicBezTo>
                    <a:pt x="4415" y="2001"/>
                    <a:pt x="4386" y="2023"/>
                    <a:pt x="4358" y="2046"/>
                  </a:cubicBezTo>
                  <a:cubicBezTo>
                    <a:pt x="4318" y="2075"/>
                    <a:pt x="4279" y="2098"/>
                    <a:pt x="4239" y="2114"/>
                  </a:cubicBezTo>
                  <a:cubicBezTo>
                    <a:pt x="4187" y="2132"/>
                    <a:pt x="4142" y="2143"/>
                    <a:pt x="4097" y="2148"/>
                  </a:cubicBezTo>
                  <a:lnTo>
                    <a:pt x="4045" y="2148"/>
                  </a:lnTo>
                  <a:cubicBezTo>
                    <a:pt x="4011" y="2148"/>
                    <a:pt x="3983" y="2148"/>
                    <a:pt x="3955" y="2143"/>
                  </a:cubicBezTo>
                  <a:cubicBezTo>
                    <a:pt x="3914" y="2137"/>
                    <a:pt x="3880" y="2125"/>
                    <a:pt x="3835" y="2109"/>
                  </a:cubicBezTo>
                  <a:cubicBezTo>
                    <a:pt x="3801" y="2091"/>
                    <a:pt x="3773" y="2069"/>
                    <a:pt x="3744" y="2046"/>
                  </a:cubicBezTo>
                  <a:cubicBezTo>
                    <a:pt x="3722" y="2023"/>
                    <a:pt x="3699" y="2001"/>
                    <a:pt x="3676" y="1978"/>
                  </a:cubicBezTo>
                  <a:cubicBezTo>
                    <a:pt x="3642" y="1921"/>
                    <a:pt x="3614" y="1859"/>
                    <a:pt x="3597" y="1818"/>
                  </a:cubicBezTo>
                  <a:cubicBezTo>
                    <a:pt x="3568" y="1757"/>
                    <a:pt x="3534" y="1694"/>
                    <a:pt x="3505" y="1631"/>
                  </a:cubicBezTo>
                  <a:cubicBezTo>
                    <a:pt x="3489" y="1603"/>
                    <a:pt x="3466" y="1586"/>
                    <a:pt x="3432" y="1586"/>
                  </a:cubicBezTo>
                  <a:cubicBezTo>
                    <a:pt x="3403" y="1586"/>
                    <a:pt x="3381" y="1597"/>
                    <a:pt x="3358" y="1626"/>
                  </a:cubicBezTo>
                  <a:cubicBezTo>
                    <a:pt x="3308" y="1700"/>
                    <a:pt x="3290" y="1791"/>
                    <a:pt x="3267" y="1876"/>
                  </a:cubicBezTo>
                  <a:cubicBezTo>
                    <a:pt x="3261" y="1927"/>
                    <a:pt x="3245" y="1989"/>
                    <a:pt x="3222" y="2046"/>
                  </a:cubicBezTo>
                  <a:cubicBezTo>
                    <a:pt x="3216" y="2064"/>
                    <a:pt x="3205" y="2080"/>
                    <a:pt x="3193" y="2098"/>
                  </a:cubicBezTo>
                  <a:cubicBezTo>
                    <a:pt x="3188" y="2103"/>
                    <a:pt x="3177" y="2114"/>
                    <a:pt x="3171" y="2120"/>
                  </a:cubicBezTo>
                  <a:cubicBezTo>
                    <a:pt x="3153" y="2125"/>
                    <a:pt x="3143" y="2137"/>
                    <a:pt x="3125" y="2143"/>
                  </a:cubicBezTo>
                  <a:lnTo>
                    <a:pt x="3091" y="2143"/>
                  </a:lnTo>
                  <a:cubicBezTo>
                    <a:pt x="3074" y="2125"/>
                    <a:pt x="3069" y="2109"/>
                    <a:pt x="3062" y="2098"/>
                  </a:cubicBezTo>
                  <a:cubicBezTo>
                    <a:pt x="3046" y="2041"/>
                    <a:pt x="3035" y="1983"/>
                    <a:pt x="3028" y="1927"/>
                  </a:cubicBezTo>
                  <a:lnTo>
                    <a:pt x="3023" y="1881"/>
                  </a:lnTo>
                  <a:cubicBezTo>
                    <a:pt x="3017" y="1836"/>
                    <a:pt x="3012" y="1802"/>
                    <a:pt x="3001" y="1768"/>
                  </a:cubicBezTo>
                  <a:cubicBezTo>
                    <a:pt x="2988" y="1728"/>
                    <a:pt x="2960" y="1700"/>
                    <a:pt x="2926" y="1689"/>
                  </a:cubicBezTo>
                  <a:cubicBezTo>
                    <a:pt x="2920" y="1689"/>
                    <a:pt x="2909" y="1682"/>
                    <a:pt x="2898" y="1682"/>
                  </a:cubicBezTo>
                  <a:cubicBezTo>
                    <a:pt x="2864" y="1682"/>
                    <a:pt x="2841" y="1694"/>
                    <a:pt x="2823" y="1711"/>
                  </a:cubicBezTo>
                  <a:cubicBezTo>
                    <a:pt x="2789" y="1750"/>
                    <a:pt x="2762" y="1784"/>
                    <a:pt x="2733" y="1825"/>
                  </a:cubicBezTo>
                  <a:lnTo>
                    <a:pt x="2710" y="1847"/>
                  </a:lnTo>
                  <a:cubicBezTo>
                    <a:pt x="2694" y="1870"/>
                    <a:pt x="2671" y="1893"/>
                    <a:pt x="2653" y="1921"/>
                  </a:cubicBezTo>
                  <a:cubicBezTo>
                    <a:pt x="2585" y="2001"/>
                    <a:pt x="2506" y="2091"/>
                    <a:pt x="2403" y="2171"/>
                  </a:cubicBezTo>
                  <a:cubicBezTo>
                    <a:pt x="2369" y="2188"/>
                    <a:pt x="2346" y="2206"/>
                    <a:pt x="2319" y="2216"/>
                  </a:cubicBezTo>
                  <a:cubicBezTo>
                    <a:pt x="2301" y="2222"/>
                    <a:pt x="2285" y="2227"/>
                    <a:pt x="2267" y="2227"/>
                  </a:cubicBezTo>
                  <a:lnTo>
                    <a:pt x="2233" y="2227"/>
                  </a:lnTo>
                  <a:cubicBezTo>
                    <a:pt x="2227" y="2227"/>
                    <a:pt x="2217" y="2222"/>
                    <a:pt x="2204" y="2216"/>
                  </a:cubicBezTo>
                  <a:cubicBezTo>
                    <a:pt x="2193" y="2211"/>
                    <a:pt x="2182" y="2206"/>
                    <a:pt x="2170" y="2193"/>
                  </a:cubicBezTo>
                  <a:cubicBezTo>
                    <a:pt x="2148" y="2177"/>
                    <a:pt x="2131" y="2154"/>
                    <a:pt x="2114" y="2132"/>
                  </a:cubicBezTo>
                  <a:cubicBezTo>
                    <a:pt x="2102" y="2120"/>
                    <a:pt x="2097" y="2109"/>
                    <a:pt x="2091" y="2098"/>
                  </a:cubicBezTo>
                  <a:cubicBezTo>
                    <a:pt x="2086" y="2080"/>
                    <a:pt x="2080" y="2064"/>
                    <a:pt x="2080" y="2051"/>
                  </a:cubicBezTo>
                  <a:cubicBezTo>
                    <a:pt x="2073" y="1983"/>
                    <a:pt x="2080" y="1915"/>
                    <a:pt x="2086" y="1847"/>
                  </a:cubicBezTo>
                  <a:lnTo>
                    <a:pt x="2091" y="1773"/>
                  </a:lnTo>
                  <a:cubicBezTo>
                    <a:pt x="2091" y="1723"/>
                    <a:pt x="2091" y="1676"/>
                    <a:pt x="2086" y="1637"/>
                  </a:cubicBezTo>
                  <a:cubicBezTo>
                    <a:pt x="2080" y="1597"/>
                    <a:pt x="2068" y="1563"/>
                    <a:pt x="2046" y="1540"/>
                  </a:cubicBezTo>
                  <a:cubicBezTo>
                    <a:pt x="2023" y="1511"/>
                    <a:pt x="1989" y="1501"/>
                    <a:pt x="1955" y="1501"/>
                  </a:cubicBezTo>
                  <a:cubicBezTo>
                    <a:pt x="1903" y="1501"/>
                    <a:pt x="1847" y="1524"/>
                    <a:pt x="1801" y="1546"/>
                  </a:cubicBezTo>
                  <a:cubicBezTo>
                    <a:pt x="1761" y="1569"/>
                    <a:pt x="1727" y="1586"/>
                    <a:pt x="1693" y="1608"/>
                  </a:cubicBezTo>
                  <a:lnTo>
                    <a:pt x="1676" y="1621"/>
                  </a:lnTo>
                  <a:lnTo>
                    <a:pt x="1653" y="1631"/>
                  </a:lnTo>
                  <a:cubicBezTo>
                    <a:pt x="1630" y="1642"/>
                    <a:pt x="1614" y="1655"/>
                    <a:pt x="1591" y="1666"/>
                  </a:cubicBezTo>
                  <a:cubicBezTo>
                    <a:pt x="1511" y="1694"/>
                    <a:pt x="1420" y="1711"/>
                    <a:pt x="1318" y="1723"/>
                  </a:cubicBezTo>
                  <a:lnTo>
                    <a:pt x="1307" y="1728"/>
                  </a:lnTo>
                  <a:lnTo>
                    <a:pt x="1187" y="1728"/>
                  </a:lnTo>
                  <a:cubicBezTo>
                    <a:pt x="1126" y="1728"/>
                    <a:pt x="1068" y="1728"/>
                    <a:pt x="1011" y="1716"/>
                  </a:cubicBezTo>
                  <a:cubicBezTo>
                    <a:pt x="948" y="1705"/>
                    <a:pt x="898" y="1689"/>
                    <a:pt x="853" y="1671"/>
                  </a:cubicBezTo>
                  <a:cubicBezTo>
                    <a:pt x="824" y="1655"/>
                    <a:pt x="796" y="1637"/>
                    <a:pt x="772" y="1621"/>
                  </a:cubicBezTo>
                  <a:cubicBezTo>
                    <a:pt x="756" y="1608"/>
                    <a:pt x="744" y="1592"/>
                    <a:pt x="733" y="1574"/>
                  </a:cubicBezTo>
                  <a:cubicBezTo>
                    <a:pt x="722" y="1563"/>
                    <a:pt x="716" y="1546"/>
                    <a:pt x="710" y="1535"/>
                  </a:cubicBezTo>
                  <a:cubicBezTo>
                    <a:pt x="699" y="1511"/>
                    <a:pt x="693" y="1490"/>
                    <a:pt x="693" y="1466"/>
                  </a:cubicBezTo>
                  <a:lnTo>
                    <a:pt x="693" y="1393"/>
                  </a:lnTo>
                  <a:cubicBezTo>
                    <a:pt x="704" y="1341"/>
                    <a:pt x="722" y="1296"/>
                    <a:pt x="744" y="1245"/>
                  </a:cubicBezTo>
                  <a:cubicBezTo>
                    <a:pt x="767" y="1194"/>
                    <a:pt x="801" y="1143"/>
                    <a:pt x="841" y="1091"/>
                  </a:cubicBezTo>
                  <a:cubicBezTo>
                    <a:pt x="880" y="1046"/>
                    <a:pt x="921" y="1007"/>
                    <a:pt x="961" y="960"/>
                  </a:cubicBezTo>
                  <a:cubicBezTo>
                    <a:pt x="1011" y="915"/>
                    <a:pt x="1057" y="864"/>
                    <a:pt x="1102" y="813"/>
                  </a:cubicBezTo>
                  <a:cubicBezTo>
                    <a:pt x="1108" y="802"/>
                    <a:pt x="1108" y="785"/>
                    <a:pt x="1108" y="774"/>
                  </a:cubicBezTo>
                  <a:cubicBezTo>
                    <a:pt x="1102" y="756"/>
                    <a:pt x="1091" y="745"/>
                    <a:pt x="1074" y="734"/>
                  </a:cubicBezTo>
                  <a:cubicBezTo>
                    <a:pt x="989" y="700"/>
                    <a:pt x="898" y="693"/>
                    <a:pt x="812" y="688"/>
                  </a:cubicBezTo>
                  <a:cubicBezTo>
                    <a:pt x="767" y="688"/>
                    <a:pt x="722" y="682"/>
                    <a:pt x="682" y="677"/>
                  </a:cubicBezTo>
                  <a:cubicBezTo>
                    <a:pt x="625" y="666"/>
                    <a:pt x="562" y="643"/>
                    <a:pt x="483" y="609"/>
                  </a:cubicBezTo>
                  <a:cubicBezTo>
                    <a:pt x="403" y="569"/>
                    <a:pt x="329" y="523"/>
                    <a:pt x="261" y="472"/>
                  </a:cubicBezTo>
                  <a:cubicBezTo>
                    <a:pt x="205" y="420"/>
                    <a:pt x="159" y="375"/>
                    <a:pt x="125" y="325"/>
                  </a:cubicBezTo>
                  <a:cubicBezTo>
                    <a:pt x="103" y="291"/>
                    <a:pt x="80" y="250"/>
                    <a:pt x="62" y="210"/>
                  </a:cubicBezTo>
                  <a:cubicBezTo>
                    <a:pt x="51" y="176"/>
                    <a:pt x="45" y="142"/>
                    <a:pt x="40" y="108"/>
                  </a:cubicBezTo>
                  <a:lnTo>
                    <a:pt x="40" y="86"/>
                  </a:lnTo>
                  <a:cubicBezTo>
                    <a:pt x="45" y="69"/>
                    <a:pt x="51" y="52"/>
                    <a:pt x="56" y="29"/>
                  </a:cubicBezTo>
                  <a:cubicBezTo>
                    <a:pt x="56" y="24"/>
                    <a:pt x="62" y="11"/>
                    <a:pt x="6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2"/>
            <p:cNvSpPr/>
            <p:nvPr/>
          </p:nvSpPr>
          <p:spPr>
            <a:xfrm flipH="1">
              <a:off x="1742998" y="3486038"/>
              <a:ext cx="199632" cy="231173"/>
            </a:xfrm>
            <a:custGeom>
              <a:avLst/>
              <a:gdLst/>
              <a:ahLst/>
              <a:cxnLst/>
              <a:rect l="l" t="t" r="r" b="b"/>
              <a:pathLst>
                <a:path w="6785" h="7857" extrusionOk="0">
                  <a:moveTo>
                    <a:pt x="3244" y="279"/>
                  </a:moveTo>
                  <a:cubicBezTo>
                    <a:pt x="3284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2" y="324"/>
                  </a:cubicBezTo>
                  <a:cubicBezTo>
                    <a:pt x="3501" y="336"/>
                    <a:pt x="3529" y="353"/>
                    <a:pt x="3557" y="376"/>
                  </a:cubicBezTo>
                  <a:cubicBezTo>
                    <a:pt x="3580" y="399"/>
                    <a:pt x="3609" y="426"/>
                    <a:pt x="3625" y="455"/>
                  </a:cubicBezTo>
                  <a:cubicBezTo>
                    <a:pt x="3659" y="507"/>
                    <a:pt x="3688" y="563"/>
                    <a:pt x="3711" y="625"/>
                  </a:cubicBezTo>
                  <a:cubicBezTo>
                    <a:pt x="3750" y="733"/>
                    <a:pt x="3779" y="848"/>
                    <a:pt x="3802" y="961"/>
                  </a:cubicBezTo>
                  <a:lnTo>
                    <a:pt x="3802" y="972"/>
                  </a:lnTo>
                  <a:cubicBezTo>
                    <a:pt x="3824" y="1074"/>
                    <a:pt x="3847" y="1171"/>
                    <a:pt x="3876" y="1268"/>
                  </a:cubicBezTo>
                  <a:cubicBezTo>
                    <a:pt x="3892" y="1320"/>
                    <a:pt x="3921" y="1354"/>
                    <a:pt x="3960" y="1365"/>
                  </a:cubicBezTo>
                  <a:cubicBezTo>
                    <a:pt x="3978" y="1370"/>
                    <a:pt x="3989" y="1370"/>
                    <a:pt x="4007" y="1370"/>
                  </a:cubicBezTo>
                  <a:lnTo>
                    <a:pt x="4029" y="1370"/>
                  </a:lnTo>
                  <a:cubicBezTo>
                    <a:pt x="4063" y="1359"/>
                    <a:pt x="4097" y="1341"/>
                    <a:pt x="4109" y="1313"/>
                  </a:cubicBezTo>
                  <a:cubicBezTo>
                    <a:pt x="4159" y="1205"/>
                    <a:pt x="4222" y="1108"/>
                    <a:pt x="4296" y="1024"/>
                  </a:cubicBezTo>
                  <a:cubicBezTo>
                    <a:pt x="4382" y="927"/>
                    <a:pt x="4472" y="848"/>
                    <a:pt x="4563" y="779"/>
                  </a:cubicBezTo>
                  <a:cubicBezTo>
                    <a:pt x="4637" y="728"/>
                    <a:pt x="4710" y="688"/>
                    <a:pt x="4784" y="659"/>
                  </a:cubicBezTo>
                  <a:cubicBezTo>
                    <a:pt x="4841" y="643"/>
                    <a:pt x="4886" y="631"/>
                    <a:pt x="4944" y="620"/>
                  </a:cubicBezTo>
                  <a:lnTo>
                    <a:pt x="4978" y="620"/>
                  </a:lnTo>
                  <a:cubicBezTo>
                    <a:pt x="5006" y="620"/>
                    <a:pt x="5030" y="625"/>
                    <a:pt x="5057" y="625"/>
                  </a:cubicBezTo>
                  <a:cubicBezTo>
                    <a:pt x="5098" y="638"/>
                    <a:pt x="5125" y="649"/>
                    <a:pt x="5159" y="659"/>
                  </a:cubicBezTo>
                  <a:cubicBezTo>
                    <a:pt x="5193" y="683"/>
                    <a:pt x="5227" y="699"/>
                    <a:pt x="5256" y="728"/>
                  </a:cubicBezTo>
                  <a:cubicBezTo>
                    <a:pt x="5290" y="756"/>
                    <a:pt x="5313" y="779"/>
                    <a:pt x="5330" y="808"/>
                  </a:cubicBezTo>
                  <a:cubicBezTo>
                    <a:pt x="5347" y="835"/>
                    <a:pt x="5364" y="859"/>
                    <a:pt x="5376" y="893"/>
                  </a:cubicBezTo>
                  <a:cubicBezTo>
                    <a:pt x="5387" y="921"/>
                    <a:pt x="5398" y="961"/>
                    <a:pt x="5405" y="1000"/>
                  </a:cubicBezTo>
                  <a:cubicBezTo>
                    <a:pt x="5405" y="1052"/>
                    <a:pt x="5398" y="1108"/>
                    <a:pt x="5392" y="1171"/>
                  </a:cubicBezTo>
                  <a:cubicBezTo>
                    <a:pt x="5353" y="1354"/>
                    <a:pt x="5274" y="1524"/>
                    <a:pt x="5200" y="1677"/>
                  </a:cubicBezTo>
                  <a:cubicBezTo>
                    <a:pt x="5159" y="1774"/>
                    <a:pt x="5120" y="1853"/>
                    <a:pt x="5085" y="1944"/>
                  </a:cubicBezTo>
                  <a:cubicBezTo>
                    <a:pt x="5075" y="1973"/>
                    <a:pt x="5080" y="2007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cubicBezTo>
                    <a:pt x="5188" y="2080"/>
                    <a:pt x="5200" y="2080"/>
                    <a:pt x="5205" y="2075"/>
                  </a:cubicBezTo>
                  <a:cubicBezTo>
                    <a:pt x="5308" y="2046"/>
                    <a:pt x="5405" y="2023"/>
                    <a:pt x="5507" y="2012"/>
                  </a:cubicBezTo>
                  <a:cubicBezTo>
                    <a:pt x="5541" y="2007"/>
                    <a:pt x="5581" y="2007"/>
                    <a:pt x="5615" y="2007"/>
                  </a:cubicBezTo>
                  <a:cubicBezTo>
                    <a:pt x="5683" y="2007"/>
                    <a:pt x="5756" y="2012"/>
                    <a:pt x="5825" y="2023"/>
                  </a:cubicBezTo>
                  <a:cubicBezTo>
                    <a:pt x="5909" y="2041"/>
                    <a:pt x="5990" y="2070"/>
                    <a:pt x="6063" y="2104"/>
                  </a:cubicBezTo>
                  <a:cubicBezTo>
                    <a:pt x="6131" y="2138"/>
                    <a:pt x="6189" y="2172"/>
                    <a:pt x="6245" y="2217"/>
                  </a:cubicBezTo>
                  <a:cubicBezTo>
                    <a:pt x="6284" y="2256"/>
                    <a:pt x="6318" y="2296"/>
                    <a:pt x="6352" y="2336"/>
                  </a:cubicBezTo>
                  <a:cubicBezTo>
                    <a:pt x="6376" y="2376"/>
                    <a:pt x="6399" y="2416"/>
                    <a:pt x="6415" y="2456"/>
                  </a:cubicBezTo>
                  <a:cubicBezTo>
                    <a:pt x="6427" y="2490"/>
                    <a:pt x="6433" y="2529"/>
                    <a:pt x="6438" y="2563"/>
                  </a:cubicBezTo>
                  <a:cubicBezTo>
                    <a:pt x="6444" y="2597"/>
                    <a:pt x="6438" y="2631"/>
                    <a:pt x="6433" y="2666"/>
                  </a:cubicBezTo>
                  <a:cubicBezTo>
                    <a:pt x="6427" y="2700"/>
                    <a:pt x="6415" y="2728"/>
                    <a:pt x="6404" y="2757"/>
                  </a:cubicBezTo>
                  <a:cubicBezTo>
                    <a:pt x="6387" y="2791"/>
                    <a:pt x="6370" y="2820"/>
                    <a:pt x="6347" y="2854"/>
                  </a:cubicBezTo>
                  <a:cubicBezTo>
                    <a:pt x="6307" y="2893"/>
                    <a:pt x="6268" y="2927"/>
                    <a:pt x="6223" y="2961"/>
                  </a:cubicBezTo>
                  <a:cubicBezTo>
                    <a:pt x="6155" y="3006"/>
                    <a:pt x="6080" y="3041"/>
                    <a:pt x="6006" y="3075"/>
                  </a:cubicBezTo>
                  <a:cubicBezTo>
                    <a:pt x="5943" y="3098"/>
                    <a:pt x="5875" y="3114"/>
                    <a:pt x="5791" y="3132"/>
                  </a:cubicBezTo>
                  <a:cubicBezTo>
                    <a:pt x="5739" y="3143"/>
                    <a:pt x="5705" y="3188"/>
                    <a:pt x="5699" y="3234"/>
                  </a:cubicBezTo>
                  <a:cubicBezTo>
                    <a:pt x="5699" y="3263"/>
                    <a:pt x="5711" y="3297"/>
                    <a:pt x="5733" y="3313"/>
                  </a:cubicBezTo>
                  <a:cubicBezTo>
                    <a:pt x="5751" y="3336"/>
                    <a:pt x="5773" y="3347"/>
                    <a:pt x="5807" y="3353"/>
                  </a:cubicBezTo>
                  <a:lnTo>
                    <a:pt x="5825" y="3353"/>
                  </a:lnTo>
                  <a:cubicBezTo>
                    <a:pt x="5893" y="3371"/>
                    <a:pt x="5961" y="3387"/>
                    <a:pt x="6024" y="3416"/>
                  </a:cubicBezTo>
                  <a:cubicBezTo>
                    <a:pt x="6086" y="3450"/>
                    <a:pt x="6155" y="3495"/>
                    <a:pt x="6228" y="3552"/>
                  </a:cubicBezTo>
                  <a:cubicBezTo>
                    <a:pt x="6284" y="3609"/>
                    <a:pt x="6336" y="3660"/>
                    <a:pt x="6381" y="3722"/>
                  </a:cubicBezTo>
                  <a:cubicBezTo>
                    <a:pt x="6415" y="3774"/>
                    <a:pt x="6444" y="3825"/>
                    <a:pt x="6467" y="3882"/>
                  </a:cubicBezTo>
                  <a:cubicBezTo>
                    <a:pt x="6483" y="3932"/>
                    <a:pt x="6496" y="3979"/>
                    <a:pt x="6501" y="4029"/>
                  </a:cubicBezTo>
                  <a:cubicBezTo>
                    <a:pt x="6501" y="4069"/>
                    <a:pt x="6501" y="4108"/>
                    <a:pt x="6496" y="4149"/>
                  </a:cubicBezTo>
                  <a:cubicBezTo>
                    <a:pt x="6483" y="4194"/>
                    <a:pt x="6472" y="4239"/>
                    <a:pt x="6449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47" y="4428"/>
                    <a:pt x="6313" y="4456"/>
                    <a:pt x="6273" y="4490"/>
                  </a:cubicBezTo>
                  <a:cubicBezTo>
                    <a:pt x="6223" y="4518"/>
                    <a:pt x="6166" y="4546"/>
                    <a:pt x="6108" y="4575"/>
                  </a:cubicBezTo>
                  <a:cubicBezTo>
                    <a:pt x="6024" y="4603"/>
                    <a:pt x="5932" y="4620"/>
                    <a:pt x="5836" y="4632"/>
                  </a:cubicBezTo>
                  <a:cubicBezTo>
                    <a:pt x="5801" y="4632"/>
                    <a:pt x="5767" y="4638"/>
                    <a:pt x="5733" y="4638"/>
                  </a:cubicBezTo>
                  <a:cubicBezTo>
                    <a:pt x="5643" y="4638"/>
                    <a:pt x="5546" y="4627"/>
                    <a:pt x="5450" y="4609"/>
                  </a:cubicBezTo>
                  <a:cubicBezTo>
                    <a:pt x="5358" y="4593"/>
                    <a:pt x="5274" y="4569"/>
                    <a:pt x="5188" y="4535"/>
                  </a:cubicBezTo>
                  <a:cubicBezTo>
                    <a:pt x="5177" y="4530"/>
                    <a:pt x="5159" y="4530"/>
                    <a:pt x="5143" y="4530"/>
                  </a:cubicBezTo>
                  <a:cubicBezTo>
                    <a:pt x="5091" y="4530"/>
                    <a:pt x="5040" y="4558"/>
                    <a:pt x="5012" y="4598"/>
                  </a:cubicBezTo>
                  <a:cubicBezTo>
                    <a:pt x="4972" y="4661"/>
                    <a:pt x="4978" y="4740"/>
                    <a:pt x="5023" y="4790"/>
                  </a:cubicBezTo>
                  <a:cubicBezTo>
                    <a:pt x="5040" y="4808"/>
                    <a:pt x="5057" y="4831"/>
                    <a:pt x="5075" y="4853"/>
                  </a:cubicBezTo>
                  <a:cubicBezTo>
                    <a:pt x="5098" y="4887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8"/>
                  </a:cubicBezTo>
                  <a:cubicBezTo>
                    <a:pt x="5154" y="5086"/>
                    <a:pt x="5154" y="5109"/>
                    <a:pt x="5148" y="5138"/>
                  </a:cubicBezTo>
                  <a:cubicBezTo>
                    <a:pt x="5143" y="5165"/>
                    <a:pt x="5132" y="5194"/>
                    <a:pt x="5120" y="5223"/>
                  </a:cubicBezTo>
                  <a:cubicBezTo>
                    <a:pt x="5103" y="5262"/>
                    <a:pt x="5080" y="5296"/>
                    <a:pt x="5051" y="5330"/>
                  </a:cubicBezTo>
                  <a:cubicBezTo>
                    <a:pt x="5012" y="5370"/>
                    <a:pt x="4972" y="5411"/>
                    <a:pt x="4920" y="5445"/>
                  </a:cubicBezTo>
                  <a:cubicBezTo>
                    <a:pt x="4865" y="5484"/>
                    <a:pt x="4802" y="5519"/>
                    <a:pt x="4734" y="5547"/>
                  </a:cubicBezTo>
                  <a:cubicBezTo>
                    <a:pt x="4660" y="5569"/>
                    <a:pt x="4580" y="5587"/>
                    <a:pt x="4500" y="5598"/>
                  </a:cubicBezTo>
                  <a:lnTo>
                    <a:pt x="4443" y="5598"/>
                  </a:lnTo>
                  <a:cubicBezTo>
                    <a:pt x="4393" y="5598"/>
                    <a:pt x="4348" y="5598"/>
                    <a:pt x="4296" y="5587"/>
                  </a:cubicBezTo>
                  <a:cubicBezTo>
                    <a:pt x="4239" y="5574"/>
                    <a:pt x="4188" y="5558"/>
                    <a:pt x="4143" y="5535"/>
                  </a:cubicBezTo>
                  <a:cubicBezTo>
                    <a:pt x="4091" y="5513"/>
                    <a:pt x="4046" y="5484"/>
                    <a:pt x="4007" y="5450"/>
                  </a:cubicBezTo>
                  <a:cubicBezTo>
                    <a:pt x="3960" y="5411"/>
                    <a:pt x="3921" y="5364"/>
                    <a:pt x="3887" y="5314"/>
                  </a:cubicBezTo>
                  <a:cubicBezTo>
                    <a:pt x="3864" y="5280"/>
                    <a:pt x="3847" y="5246"/>
                    <a:pt x="3829" y="5212"/>
                  </a:cubicBezTo>
                  <a:cubicBezTo>
                    <a:pt x="3808" y="5172"/>
                    <a:pt x="3768" y="5149"/>
                    <a:pt x="3722" y="5149"/>
                  </a:cubicBezTo>
                  <a:cubicBezTo>
                    <a:pt x="3705" y="5149"/>
                    <a:pt x="3688" y="5154"/>
                    <a:pt x="3671" y="5160"/>
                  </a:cubicBezTo>
                  <a:cubicBezTo>
                    <a:pt x="3614" y="5188"/>
                    <a:pt x="3591" y="5257"/>
                    <a:pt x="3619" y="5319"/>
                  </a:cubicBezTo>
                  <a:cubicBezTo>
                    <a:pt x="3632" y="5348"/>
                    <a:pt x="3643" y="5370"/>
                    <a:pt x="3659" y="5398"/>
                  </a:cubicBezTo>
                  <a:cubicBezTo>
                    <a:pt x="3666" y="5422"/>
                    <a:pt x="3671" y="5445"/>
                    <a:pt x="3671" y="5467"/>
                  </a:cubicBezTo>
                  <a:cubicBezTo>
                    <a:pt x="3671" y="5495"/>
                    <a:pt x="3671" y="5524"/>
                    <a:pt x="3666" y="5547"/>
                  </a:cubicBezTo>
                  <a:cubicBezTo>
                    <a:pt x="3659" y="5569"/>
                    <a:pt x="3654" y="5592"/>
                    <a:pt x="3648" y="5615"/>
                  </a:cubicBezTo>
                  <a:cubicBezTo>
                    <a:pt x="3637" y="5637"/>
                    <a:pt x="3625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0" y="5729"/>
                    <a:pt x="3517" y="5739"/>
                    <a:pt x="3495" y="5752"/>
                  </a:cubicBezTo>
                  <a:cubicBezTo>
                    <a:pt x="3467" y="5757"/>
                    <a:pt x="3438" y="5763"/>
                    <a:pt x="3409" y="5768"/>
                  </a:cubicBezTo>
                  <a:lnTo>
                    <a:pt x="3393" y="5768"/>
                  </a:lnTo>
                  <a:cubicBezTo>
                    <a:pt x="3375" y="5768"/>
                    <a:pt x="3352" y="5768"/>
                    <a:pt x="3330" y="5763"/>
                  </a:cubicBezTo>
                  <a:cubicBezTo>
                    <a:pt x="3307" y="5757"/>
                    <a:pt x="3284" y="5752"/>
                    <a:pt x="3262" y="5739"/>
                  </a:cubicBezTo>
                  <a:cubicBezTo>
                    <a:pt x="3244" y="5729"/>
                    <a:pt x="3223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2" y="5626"/>
                    <a:pt x="3131" y="5603"/>
                    <a:pt x="3120" y="5581"/>
                  </a:cubicBezTo>
                  <a:cubicBezTo>
                    <a:pt x="3108" y="5535"/>
                    <a:pt x="3097" y="5490"/>
                    <a:pt x="3092" y="5450"/>
                  </a:cubicBezTo>
                  <a:cubicBezTo>
                    <a:pt x="3092" y="5422"/>
                    <a:pt x="3086" y="5404"/>
                    <a:pt x="3068" y="5382"/>
                  </a:cubicBezTo>
                  <a:cubicBezTo>
                    <a:pt x="3052" y="5359"/>
                    <a:pt x="3023" y="5353"/>
                    <a:pt x="2995" y="5348"/>
                  </a:cubicBezTo>
                  <a:cubicBezTo>
                    <a:pt x="2943" y="5348"/>
                    <a:pt x="2903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64" y="5587"/>
                    <a:pt x="2848" y="5626"/>
                  </a:cubicBezTo>
                  <a:cubicBezTo>
                    <a:pt x="2835" y="5655"/>
                    <a:pt x="2813" y="5684"/>
                    <a:pt x="2790" y="5718"/>
                  </a:cubicBezTo>
                  <a:cubicBezTo>
                    <a:pt x="2767" y="5739"/>
                    <a:pt x="2745" y="5757"/>
                    <a:pt x="2717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28" y="5854"/>
                    <a:pt x="2483" y="5859"/>
                  </a:cubicBezTo>
                  <a:cubicBezTo>
                    <a:pt x="2466" y="5865"/>
                    <a:pt x="2455" y="5865"/>
                    <a:pt x="2438" y="5865"/>
                  </a:cubicBezTo>
                  <a:cubicBezTo>
                    <a:pt x="2398" y="5865"/>
                    <a:pt x="2353" y="5859"/>
                    <a:pt x="2313" y="5854"/>
                  </a:cubicBezTo>
                  <a:cubicBezTo>
                    <a:pt x="2250" y="5842"/>
                    <a:pt x="2193" y="5825"/>
                    <a:pt x="2143" y="5797"/>
                  </a:cubicBezTo>
                  <a:cubicBezTo>
                    <a:pt x="2098" y="5774"/>
                    <a:pt x="2051" y="5745"/>
                    <a:pt x="2012" y="5718"/>
                  </a:cubicBezTo>
                  <a:cubicBezTo>
                    <a:pt x="1983" y="5689"/>
                    <a:pt x="1954" y="5660"/>
                    <a:pt x="1927" y="5621"/>
                  </a:cubicBezTo>
                  <a:cubicBezTo>
                    <a:pt x="1909" y="5598"/>
                    <a:pt x="1893" y="5564"/>
                    <a:pt x="1881" y="5535"/>
                  </a:cubicBezTo>
                  <a:cubicBezTo>
                    <a:pt x="1870" y="5501"/>
                    <a:pt x="1864" y="5467"/>
                    <a:pt x="1859" y="5438"/>
                  </a:cubicBezTo>
                  <a:cubicBezTo>
                    <a:pt x="1859" y="5398"/>
                    <a:pt x="1859" y="5364"/>
                    <a:pt x="1864" y="5325"/>
                  </a:cubicBezTo>
                  <a:cubicBezTo>
                    <a:pt x="1875" y="5280"/>
                    <a:pt x="1893" y="5233"/>
                    <a:pt x="1915" y="5183"/>
                  </a:cubicBezTo>
                  <a:cubicBezTo>
                    <a:pt x="1920" y="5172"/>
                    <a:pt x="1932" y="5154"/>
                    <a:pt x="1938" y="5143"/>
                  </a:cubicBezTo>
                  <a:cubicBezTo>
                    <a:pt x="1961" y="5109"/>
                    <a:pt x="1961" y="5070"/>
                    <a:pt x="1943" y="5041"/>
                  </a:cubicBezTo>
                  <a:cubicBezTo>
                    <a:pt x="1927" y="5007"/>
                    <a:pt x="1893" y="4984"/>
                    <a:pt x="1852" y="4984"/>
                  </a:cubicBezTo>
                  <a:cubicBezTo>
                    <a:pt x="1847" y="4984"/>
                    <a:pt x="1841" y="4984"/>
                    <a:pt x="1836" y="4989"/>
                  </a:cubicBezTo>
                  <a:cubicBezTo>
                    <a:pt x="1642" y="5036"/>
                    <a:pt x="1443" y="5086"/>
                    <a:pt x="1238" y="5104"/>
                  </a:cubicBezTo>
                  <a:cubicBezTo>
                    <a:pt x="1199" y="5104"/>
                    <a:pt x="1165" y="5109"/>
                    <a:pt x="1131" y="5109"/>
                  </a:cubicBezTo>
                  <a:cubicBezTo>
                    <a:pt x="1057" y="5109"/>
                    <a:pt x="994" y="5104"/>
                    <a:pt x="931" y="5092"/>
                  </a:cubicBezTo>
                  <a:cubicBezTo>
                    <a:pt x="876" y="5081"/>
                    <a:pt x="824" y="5063"/>
                    <a:pt x="773" y="5041"/>
                  </a:cubicBezTo>
                  <a:cubicBezTo>
                    <a:pt x="734" y="5018"/>
                    <a:pt x="693" y="4995"/>
                    <a:pt x="659" y="4968"/>
                  </a:cubicBezTo>
                  <a:cubicBezTo>
                    <a:pt x="625" y="4933"/>
                    <a:pt x="591" y="4899"/>
                    <a:pt x="569" y="4865"/>
                  </a:cubicBezTo>
                  <a:cubicBezTo>
                    <a:pt x="535" y="4819"/>
                    <a:pt x="511" y="4768"/>
                    <a:pt x="495" y="4722"/>
                  </a:cubicBezTo>
                  <a:cubicBezTo>
                    <a:pt x="477" y="4677"/>
                    <a:pt x="466" y="4632"/>
                    <a:pt x="461" y="4586"/>
                  </a:cubicBezTo>
                  <a:cubicBezTo>
                    <a:pt x="461" y="4541"/>
                    <a:pt x="461" y="4501"/>
                    <a:pt x="466" y="4456"/>
                  </a:cubicBezTo>
                  <a:cubicBezTo>
                    <a:pt x="472" y="4428"/>
                    <a:pt x="483" y="4393"/>
                    <a:pt x="501" y="4354"/>
                  </a:cubicBezTo>
                  <a:cubicBezTo>
                    <a:pt x="517" y="4325"/>
                    <a:pt x="535" y="4297"/>
                    <a:pt x="551" y="4273"/>
                  </a:cubicBezTo>
                  <a:cubicBezTo>
                    <a:pt x="574" y="4245"/>
                    <a:pt x="603" y="4223"/>
                    <a:pt x="625" y="4205"/>
                  </a:cubicBezTo>
                  <a:cubicBezTo>
                    <a:pt x="659" y="4183"/>
                    <a:pt x="693" y="4166"/>
                    <a:pt x="727" y="4155"/>
                  </a:cubicBezTo>
                  <a:cubicBezTo>
                    <a:pt x="768" y="4142"/>
                    <a:pt x="813" y="4132"/>
                    <a:pt x="863" y="4126"/>
                  </a:cubicBezTo>
                  <a:cubicBezTo>
                    <a:pt x="915" y="4121"/>
                    <a:pt x="949" y="4063"/>
                    <a:pt x="949" y="4018"/>
                  </a:cubicBezTo>
                  <a:cubicBezTo>
                    <a:pt x="955" y="3967"/>
                    <a:pt x="921" y="3922"/>
                    <a:pt x="876" y="3904"/>
                  </a:cubicBezTo>
                  <a:cubicBezTo>
                    <a:pt x="829" y="3887"/>
                    <a:pt x="784" y="3870"/>
                    <a:pt x="745" y="3853"/>
                  </a:cubicBezTo>
                  <a:cubicBezTo>
                    <a:pt x="653" y="3808"/>
                    <a:pt x="580" y="3762"/>
                    <a:pt x="511" y="3706"/>
                  </a:cubicBezTo>
                  <a:cubicBezTo>
                    <a:pt x="461" y="3654"/>
                    <a:pt x="409" y="3604"/>
                    <a:pt x="370" y="3552"/>
                  </a:cubicBezTo>
                  <a:cubicBezTo>
                    <a:pt x="341" y="3502"/>
                    <a:pt x="312" y="3450"/>
                    <a:pt x="296" y="3399"/>
                  </a:cubicBezTo>
                  <a:cubicBezTo>
                    <a:pt x="278" y="3347"/>
                    <a:pt x="267" y="3302"/>
                    <a:pt x="262" y="3251"/>
                  </a:cubicBezTo>
                  <a:cubicBezTo>
                    <a:pt x="256" y="3206"/>
                    <a:pt x="262" y="3154"/>
                    <a:pt x="267" y="3114"/>
                  </a:cubicBezTo>
                  <a:cubicBezTo>
                    <a:pt x="278" y="3069"/>
                    <a:pt x="291" y="3030"/>
                    <a:pt x="307" y="2990"/>
                  </a:cubicBezTo>
                  <a:cubicBezTo>
                    <a:pt x="325" y="2956"/>
                    <a:pt x="346" y="2922"/>
                    <a:pt x="370" y="2893"/>
                  </a:cubicBezTo>
                  <a:cubicBezTo>
                    <a:pt x="398" y="2865"/>
                    <a:pt x="427" y="2836"/>
                    <a:pt x="461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2" y="2728"/>
                    <a:pt x="700" y="2711"/>
                    <a:pt x="768" y="2705"/>
                  </a:cubicBezTo>
                  <a:lnTo>
                    <a:pt x="829" y="2705"/>
                  </a:lnTo>
                  <a:cubicBezTo>
                    <a:pt x="886" y="2705"/>
                    <a:pt x="955" y="2711"/>
                    <a:pt x="1017" y="2717"/>
                  </a:cubicBezTo>
                  <a:cubicBezTo>
                    <a:pt x="1080" y="2734"/>
                    <a:pt x="1136" y="2745"/>
                    <a:pt x="1193" y="2762"/>
                  </a:cubicBezTo>
                  <a:cubicBezTo>
                    <a:pt x="1204" y="2768"/>
                    <a:pt x="1217" y="2768"/>
                    <a:pt x="1227" y="2768"/>
                  </a:cubicBezTo>
                  <a:cubicBezTo>
                    <a:pt x="1262" y="2768"/>
                    <a:pt x="1290" y="2757"/>
                    <a:pt x="1313" y="2739"/>
                  </a:cubicBezTo>
                  <a:cubicBezTo>
                    <a:pt x="1353" y="2705"/>
                    <a:pt x="1369" y="2637"/>
                    <a:pt x="1341" y="2592"/>
                  </a:cubicBezTo>
                  <a:cubicBezTo>
                    <a:pt x="1251" y="2445"/>
                    <a:pt x="1182" y="2296"/>
                    <a:pt x="1125" y="2149"/>
                  </a:cubicBezTo>
                  <a:cubicBezTo>
                    <a:pt x="1086" y="2041"/>
                    <a:pt x="1062" y="1944"/>
                    <a:pt x="1052" y="1847"/>
                  </a:cubicBezTo>
                  <a:cubicBezTo>
                    <a:pt x="1046" y="1779"/>
                    <a:pt x="1052" y="1716"/>
                    <a:pt x="1057" y="1660"/>
                  </a:cubicBezTo>
                  <a:cubicBezTo>
                    <a:pt x="1068" y="1614"/>
                    <a:pt x="1086" y="1575"/>
                    <a:pt x="1102" y="1535"/>
                  </a:cubicBezTo>
                  <a:cubicBezTo>
                    <a:pt x="1120" y="1495"/>
                    <a:pt x="1148" y="1456"/>
                    <a:pt x="1182" y="1415"/>
                  </a:cubicBezTo>
                  <a:cubicBezTo>
                    <a:pt x="1211" y="1381"/>
                    <a:pt x="1238" y="1354"/>
                    <a:pt x="1272" y="1330"/>
                  </a:cubicBezTo>
                  <a:cubicBezTo>
                    <a:pt x="1301" y="1313"/>
                    <a:pt x="1324" y="1302"/>
                    <a:pt x="1353" y="1291"/>
                  </a:cubicBezTo>
                  <a:cubicBezTo>
                    <a:pt x="1382" y="1279"/>
                    <a:pt x="1409" y="1273"/>
                    <a:pt x="1437" y="1273"/>
                  </a:cubicBezTo>
                  <a:lnTo>
                    <a:pt x="1455" y="1273"/>
                  </a:lnTo>
                  <a:cubicBezTo>
                    <a:pt x="1484" y="1273"/>
                    <a:pt x="1511" y="1273"/>
                    <a:pt x="1540" y="1279"/>
                  </a:cubicBezTo>
                  <a:cubicBezTo>
                    <a:pt x="1592" y="1291"/>
                    <a:pt x="1642" y="1307"/>
                    <a:pt x="1694" y="1330"/>
                  </a:cubicBezTo>
                  <a:cubicBezTo>
                    <a:pt x="1773" y="1370"/>
                    <a:pt x="1847" y="1422"/>
                    <a:pt x="1927" y="1490"/>
                  </a:cubicBezTo>
                  <a:cubicBezTo>
                    <a:pt x="2001" y="1551"/>
                    <a:pt x="2069" y="1626"/>
                    <a:pt x="2132" y="1700"/>
                  </a:cubicBezTo>
                  <a:cubicBezTo>
                    <a:pt x="2153" y="1729"/>
                    <a:pt x="2193" y="1745"/>
                    <a:pt x="2234" y="1745"/>
                  </a:cubicBezTo>
                  <a:cubicBezTo>
                    <a:pt x="2273" y="1745"/>
                    <a:pt x="2313" y="1729"/>
                    <a:pt x="2342" y="1700"/>
                  </a:cubicBezTo>
                  <a:cubicBezTo>
                    <a:pt x="2363" y="1677"/>
                    <a:pt x="2376" y="1648"/>
                    <a:pt x="2376" y="1614"/>
                  </a:cubicBezTo>
                  <a:cubicBezTo>
                    <a:pt x="2376" y="1524"/>
                    <a:pt x="2381" y="1433"/>
                    <a:pt x="2398" y="1325"/>
                  </a:cubicBezTo>
                  <a:cubicBezTo>
                    <a:pt x="2432" y="1165"/>
                    <a:pt x="2483" y="1006"/>
                    <a:pt x="2557" y="859"/>
                  </a:cubicBezTo>
                  <a:cubicBezTo>
                    <a:pt x="2614" y="740"/>
                    <a:pt x="2677" y="638"/>
                    <a:pt x="2756" y="541"/>
                  </a:cubicBezTo>
                  <a:cubicBezTo>
                    <a:pt x="2807" y="484"/>
                    <a:pt x="2864" y="433"/>
                    <a:pt x="2921" y="387"/>
                  </a:cubicBezTo>
                  <a:cubicBezTo>
                    <a:pt x="2972" y="353"/>
                    <a:pt x="3018" y="331"/>
                    <a:pt x="3074" y="308"/>
                  </a:cubicBezTo>
                  <a:cubicBezTo>
                    <a:pt x="3120" y="297"/>
                    <a:pt x="3165" y="284"/>
                    <a:pt x="3210" y="279"/>
                  </a:cubicBezTo>
                  <a:close/>
                  <a:moveTo>
                    <a:pt x="3244" y="1"/>
                  </a:moveTo>
                  <a:cubicBezTo>
                    <a:pt x="3176" y="1"/>
                    <a:pt x="3103" y="12"/>
                    <a:pt x="3029" y="29"/>
                  </a:cubicBezTo>
                  <a:cubicBezTo>
                    <a:pt x="2909" y="63"/>
                    <a:pt x="2801" y="126"/>
                    <a:pt x="2704" y="205"/>
                  </a:cubicBezTo>
                  <a:cubicBezTo>
                    <a:pt x="2609" y="279"/>
                    <a:pt x="2528" y="370"/>
                    <a:pt x="2460" y="467"/>
                  </a:cubicBezTo>
                  <a:cubicBezTo>
                    <a:pt x="2387" y="575"/>
                    <a:pt x="2324" y="688"/>
                    <a:pt x="2273" y="801"/>
                  </a:cubicBezTo>
                  <a:cubicBezTo>
                    <a:pt x="2216" y="932"/>
                    <a:pt x="2171" y="1069"/>
                    <a:pt x="2143" y="1205"/>
                  </a:cubicBezTo>
                  <a:cubicBezTo>
                    <a:pt x="2132" y="1234"/>
                    <a:pt x="2125" y="1262"/>
                    <a:pt x="2119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6" y="995"/>
                  </a:cubicBezTo>
                  <a:cubicBezTo>
                    <a:pt x="1448" y="995"/>
                    <a:pt x="1420" y="997"/>
                    <a:pt x="1392" y="1000"/>
                  </a:cubicBezTo>
                  <a:cubicBezTo>
                    <a:pt x="1267" y="1013"/>
                    <a:pt x="1148" y="1074"/>
                    <a:pt x="1052" y="1160"/>
                  </a:cubicBezTo>
                  <a:cubicBezTo>
                    <a:pt x="994" y="1205"/>
                    <a:pt x="949" y="1268"/>
                    <a:pt x="910" y="1330"/>
                  </a:cubicBezTo>
                  <a:cubicBezTo>
                    <a:pt x="870" y="1388"/>
                    <a:pt x="836" y="1456"/>
                    <a:pt x="818" y="1524"/>
                  </a:cubicBezTo>
                  <a:cubicBezTo>
                    <a:pt x="773" y="1660"/>
                    <a:pt x="779" y="1808"/>
                    <a:pt x="795" y="1950"/>
                  </a:cubicBezTo>
                  <a:cubicBezTo>
                    <a:pt x="818" y="2091"/>
                    <a:pt x="870" y="2228"/>
                    <a:pt x="926" y="2359"/>
                  </a:cubicBezTo>
                  <a:cubicBezTo>
                    <a:pt x="944" y="2398"/>
                    <a:pt x="960" y="2432"/>
                    <a:pt x="978" y="2466"/>
                  </a:cubicBezTo>
                  <a:cubicBezTo>
                    <a:pt x="931" y="2461"/>
                    <a:pt x="883" y="2458"/>
                    <a:pt x="836" y="2458"/>
                  </a:cubicBezTo>
                  <a:cubicBezTo>
                    <a:pt x="739" y="2458"/>
                    <a:pt x="642" y="2470"/>
                    <a:pt x="551" y="2501"/>
                  </a:cubicBezTo>
                  <a:cubicBezTo>
                    <a:pt x="370" y="2558"/>
                    <a:pt x="205" y="2676"/>
                    <a:pt x="113" y="2847"/>
                  </a:cubicBezTo>
                  <a:cubicBezTo>
                    <a:pt x="23" y="3012"/>
                    <a:pt x="0" y="3206"/>
                    <a:pt x="45" y="3387"/>
                  </a:cubicBezTo>
                  <a:cubicBezTo>
                    <a:pt x="68" y="3484"/>
                    <a:pt x="108" y="3575"/>
                    <a:pt x="160" y="3654"/>
                  </a:cubicBezTo>
                  <a:cubicBezTo>
                    <a:pt x="222" y="3751"/>
                    <a:pt x="301" y="3830"/>
                    <a:pt x="386" y="3904"/>
                  </a:cubicBezTo>
                  <a:cubicBezTo>
                    <a:pt x="432" y="3938"/>
                    <a:pt x="477" y="3972"/>
                    <a:pt x="529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4" y="4121"/>
                    <a:pt x="296" y="4234"/>
                    <a:pt x="262" y="4347"/>
                  </a:cubicBezTo>
                  <a:cubicBezTo>
                    <a:pt x="181" y="4603"/>
                    <a:pt x="278" y="4882"/>
                    <a:pt x="449" y="5075"/>
                  </a:cubicBezTo>
                  <a:cubicBezTo>
                    <a:pt x="618" y="5255"/>
                    <a:pt x="867" y="5325"/>
                    <a:pt x="1109" y="5325"/>
                  </a:cubicBezTo>
                  <a:cubicBezTo>
                    <a:pt x="1118" y="5325"/>
                    <a:pt x="1127" y="5325"/>
                    <a:pt x="1136" y="5325"/>
                  </a:cubicBezTo>
                  <a:cubicBezTo>
                    <a:pt x="1324" y="5319"/>
                    <a:pt x="1506" y="5285"/>
                    <a:pt x="1682" y="5240"/>
                  </a:cubicBezTo>
                  <a:lnTo>
                    <a:pt x="1682" y="5240"/>
                  </a:lnTo>
                  <a:cubicBezTo>
                    <a:pt x="1676" y="5268"/>
                    <a:pt x="1671" y="5302"/>
                    <a:pt x="1665" y="5336"/>
                  </a:cubicBezTo>
                  <a:cubicBezTo>
                    <a:pt x="1654" y="5416"/>
                    <a:pt x="1665" y="5506"/>
                    <a:pt x="1694" y="5587"/>
                  </a:cubicBezTo>
                  <a:cubicBezTo>
                    <a:pt x="1750" y="5752"/>
                    <a:pt x="1875" y="5881"/>
                    <a:pt x="2029" y="5956"/>
                  </a:cubicBezTo>
                  <a:cubicBezTo>
                    <a:pt x="2153" y="6025"/>
                    <a:pt x="2296" y="6057"/>
                    <a:pt x="2441" y="6057"/>
                  </a:cubicBezTo>
                  <a:cubicBezTo>
                    <a:pt x="2474" y="6057"/>
                    <a:pt x="2507" y="6055"/>
                    <a:pt x="2541" y="6052"/>
                  </a:cubicBezTo>
                  <a:cubicBezTo>
                    <a:pt x="2670" y="6035"/>
                    <a:pt x="2790" y="5978"/>
                    <a:pt x="2887" y="5894"/>
                  </a:cubicBezTo>
                  <a:lnTo>
                    <a:pt x="2887" y="5894"/>
                  </a:lnTo>
                  <a:cubicBezTo>
                    <a:pt x="2864" y="6269"/>
                    <a:pt x="2819" y="6638"/>
                    <a:pt x="2751" y="7006"/>
                  </a:cubicBezTo>
                  <a:cubicBezTo>
                    <a:pt x="2717" y="7195"/>
                    <a:pt x="2677" y="7381"/>
                    <a:pt x="2636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54" y="7672"/>
                    <a:pt x="2677" y="7688"/>
                    <a:pt x="2704" y="7695"/>
                  </a:cubicBezTo>
                  <a:cubicBezTo>
                    <a:pt x="2713" y="7698"/>
                    <a:pt x="2723" y="7700"/>
                    <a:pt x="2733" y="7700"/>
                  </a:cubicBezTo>
                  <a:cubicBezTo>
                    <a:pt x="2775" y="7700"/>
                    <a:pt x="2822" y="7673"/>
                    <a:pt x="2835" y="7632"/>
                  </a:cubicBezTo>
                  <a:cubicBezTo>
                    <a:pt x="2853" y="7559"/>
                    <a:pt x="2869" y="7478"/>
                    <a:pt x="2887" y="7405"/>
                  </a:cubicBezTo>
                  <a:lnTo>
                    <a:pt x="2882" y="7405"/>
                  </a:lnTo>
                  <a:cubicBezTo>
                    <a:pt x="2932" y="7166"/>
                    <a:pt x="2966" y="6911"/>
                    <a:pt x="2995" y="6626"/>
                  </a:cubicBezTo>
                  <a:cubicBezTo>
                    <a:pt x="3011" y="6461"/>
                    <a:pt x="3029" y="6297"/>
                    <a:pt x="3034" y="6120"/>
                  </a:cubicBezTo>
                  <a:cubicBezTo>
                    <a:pt x="3040" y="6024"/>
                    <a:pt x="3045" y="5928"/>
                    <a:pt x="3052" y="5831"/>
                  </a:cubicBezTo>
                  <a:cubicBezTo>
                    <a:pt x="3068" y="5842"/>
                    <a:pt x="3086" y="5859"/>
                    <a:pt x="3103" y="5870"/>
                  </a:cubicBezTo>
                  <a:cubicBezTo>
                    <a:pt x="3148" y="5910"/>
                    <a:pt x="3205" y="5939"/>
                    <a:pt x="3273" y="5956"/>
                  </a:cubicBezTo>
                  <a:cubicBezTo>
                    <a:pt x="3313" y="5962"/>
                    <a:pt x="3352" y="5967"/>
                    <a:pt x="3386" y="5967"/>
                  </a:cubicBezTo>
                  <a:cubicBezTo>
                    <a:pt x="3420" y="5967"/>
                    <a:pt x="3454" y="5962"/>
                    <a:pt x="3489" y="5956"/>
                  </a:cubicBezTo>
                  <a:cubicBezTo>
                    <a:pt x="3551" y="5944"/>
                    <a:pt x="3619" y="5922"/>
                    <a:pt x="3677" y="5881"/>
                  </a:cubicBezTo>
                  <a:cubicBezTo>
                    <a:pt x="3688" y="5870"/>
                    <a:pt x="3700" y="5859"/>
                    <a:pt x="3711" y="5854"/>
                  </a:cubicBezTo>
                  <a:lnTo>
                    <a:pt x="3711" y="5854"/>
                  </a:lnTo>
                  <a:cubicBezTo>
                    <a:pt x="3705" y="6109"/>
                    <a:pt x="3693" y="6393"/>
                    <a:pt x="3705" y="6678"/>
                  </a:cubicBezTo>
                  <a:cubicBezTo>
                    <a:pt x="3711" y="6882"/>
                    <a:pt x="3727" y="7064"/>
                    <a:pt x="3750" y="7240"/>
                  </a:cubicBezTo>
                  <a:cubicBezTo>
                    <a:pt x="3761" y="7320"/>
                    <a:pt x="3779" y="7399"/>
                    <a:pt x="3790" y="7478"/>
                  </a:cubicBezTo>
                  <a:cubicBezTo>
                    <a:pt x="3819" y="7586"/>
                    <a:pt x="3853" y="7695"/>
                    <a:pt x="3892" y="7791"/>
                  </a:cubicBezTo>
                  <a:cubicBezTo>
                    <a:pt x="3911" y="7833"/>
                    <a:pt x="3954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37"/>
                    <a:pt x="4120" y="7774"/>
                    <a:pt x="4109" y="7717"/>
                  </a:cubicBezTo>
                  <a:cubicBezTo>
                    <a:pt x="4063" y="7546"/>
                    <a:pt x="4018" y="7381"/>
                    <a:pt x="3978" y="7205"/>
                  </a:cubicBezTo>
                  <a:cubicBezTo>
                    <a:pt x="3944" y="7035"/>
                    <a:pt x="3915" y="6859"/>
                    <a:pt x="3898" y="6689"/>
                  </a:cubicBezTo>
                  <a:lnTo>
                    <a:pt x="3898" y="6683"/>
                  </a:lnTo>
                  <a:cubicBezTo>
                    <a:pt x="3870" y="6348"/>
                    <a:pt x="3870" y="6007"/>
                    <a:pt x="3876" y="5666"/>
                  </a:cubicBezTo>
                  <a:lnTo>
                    <a:pt x="3876" y="5666"/>
                  </a:lnTo>
                  <a:cubicBezTo>
                    <a:pt x="3939" y="5718"/>
                    <a:pt x="4007" y="5757"/>
                    <a:pt x="4080" y="5791"/>
                  </a:cubicBezTo>
                  <a:cubicBezTo>
                    <a:pt x="4177" y="5836"/>
                    <a:pt x="4273" y="5859"/>
                    <a:pt x="4375" y="5870"/>
                  </a:cubicBezTo>
                  <a:cubicBezTo>
                    <a:pt x="4402" y="5873"/>
                    <a:pt x="4429" y="5875"/>
                    <a:pt x="4457" y="5875"/>
                  </a:cubicBezTo>
                  <a:cubicBezTo>
                    <a:pt x="4529" y="5875"/>
                    <a:pt x="4603" y="5866"/>
                    <a:pt x="4676" y="5854"/>
                  </a:cubicBezTo>
                  <a:cubicBezTo>
                    <a:pt x="4773" y="5836"/>
                    <a:pt x="4870" y="5808"/>
                    <a:pt x="4961" y="5763"/>
                  </a:cubicBezTo>
                  <a:cubicBezTo>
                    <a:pt x="5046" y="5723"/>
                    <a:pt x="5132" y="5671"/>
                    <a:pt x="5205" y="5609"/>
                  </a:cubicBezTo>
                  <a:cubicBezTo>
                    <a:pt x="5274" y="5547"/>
                    <a:pt x="5330" y="5479"/>
                    <a:pt x="5376" y="5398"/>
                  </a:cubicBezTo>
                  <a:cubicBezTo>
                    <a:pt x="5426" y="5308"/>
                    <a:pt x="5455" y="5217"/>
                    <a:pt x="5466" y="5115"/>
                  </a:cubicBezTo>
                  <a:cubicBezTo>
                    <a:pt x="5473" y="5075"/>
                    <a:pt x="5466" y="5023"/>
                    <a:pt x="5466" y="4978"/>
                  </a:cubicBezTo>
                  <a:cubicBezTo>
                    <a:pt x="5461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3" y="4938"/>
                    <a:pt x="5613" y="4945"/>
                    <a:pt x="5694" y="4945"/>
                  </a:cubicBezTo>
                  <a:cubicBezTo>
                    <a:pt x="5737" y="4945"/>
                    <a:pt x="5781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55" y="4876"/>
                    <a:pt x="6223" y="4853"/>
                  </a:cubicBezTo>
                  <a:cubicBezTo>
                    <a:pt x="6342" y="4808"/>
                    <a:pt x="6449" y="4734"/>
                    <a:pt x="6541" y="4648"/>
                  </a:cubicBezTo>
                  <a:cubicBezTo>
                    <a:pt x="6637" y="4546"/>
                    <a:pt x="6711" y="4422"/>
                    <a:pt x="6751" y="4286"/>
                  </a:cubicBezTo>
                  <a:cubicBezTo>
                    <a:pt x="6785" y="4149"/>
                    <a:pt x="6785" y="3995"/>
                    <a:pt x="6740" y="3859"/>
                  </a:cubicBezTo>
                  <a:cubicBezTo>
                    <a:pt x="6700" y="3728"/>
                    <a:pt x="6625" y="3609"/>
                    <a:pt x="6535" y="3502"/>
                  </a:cubicBezTo>
                  <a:cubicBezTo>
                    <a:pt x="6483" y="3450"/>
                    <a:pt x="6433" y="3399"/>
                    <a:pt x="6370" y="3353"/>
                  </a:cubicBezTo>
                  <a:cubicBezTo>
                    <a:pt x="6318" y="3308"/>
                    <a:pt x="6257" y="3274"/>
                    <a:pt x="6189" y="3245"/>
                  </a:cubicBezTo>
                  <a:cubicBezTo>
                    <a:pt x="6182" y="3240"/>
                    <a:pt x="6182" y="3240"/>
                    <a:pt x="6176" y="3234"/>
                  </a:cubicBezTo>
                  <a:cubicBezTo>
                    <a:pt x="6291" y="3182"/>
                    <a:pt x="6393" y="3114"/>
                    <a:pt x="6478" y="3024"/>
                  </a:cubicBezTo>
                  <a:cubicBezTo>
                    <a:pt x="6541" y="2956"/>
                    <a:pt x="6591" y="2876"/>
                    <a:pt x="6620" y="2786"/>
                  </a:cubicBezTo>
                  <a:cubicBezTo>
                    <a:pt x="6648" y="2700"/>
                    <a:pt x="6654" y="2615"/>
                    <a:pt x="6643" y="2524"/>
                  </a:cubicBezTo>
                  <a:cubicBezTo>
                    <a:pt x="6637" y="2445"/>
                    <a:pt x="6603" y="2364"/>
                    <a:pt x="6569" y="2291"/>
                  </a:cubicBezTo>
                  <a:cubicBezTo>
                    <a:pt x="6523" y="2211"/>
                    <a:pt x="6467" y="2143"/>
                    <a:pt x="6404" y="2080"/>
                  </a:cubicBezTo>
                  <a:cubicBezTo>
                    <a:pt x="6325" y="2012"/>
                    <a:pt x="6239" y="1960"/>
                    <a:pt x="6148" y="1915"/>
                  </a:cubicBezTo>
                  <a:cubicBezTo>
                    <a:pt x="6046" y="1870"/>
                    <a:pt x="5943" y="1842"/>
                    <a:pt x="5841" y="1819"/>
                  </a:cubicBezTo>
                  <a:cubicBezTo>
                    <a:pt x="5770" y="1806"/>
                    <a:pt x="5700" y="1800"/>
                    <a:pt x="5629" y="1800"/>
                  </a:cubicBezTo>
                  <a:cubicBezTo>
                    <a:pt x="5541" y="1800"/>
                    <a:pt x="5452" y="1809"/>
                    <a:pt x="5364" y="1824"/>
                  </a:cubicBezTo>
                  <a:cubicBezTo>
                    <a:pt x="5392" y="1774"/>
                    <a:pt x="5416" y="1716"/>
                    <a:pt x="5439" y="1666"/>
                  </a:cubicBezTo>
                  <a:cubicBezTo>
                    <a:pt x="5500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2" y="876"/>
                  </a:cubicBezTo>
                  <a:cubicBezTo>
                    <a:pt x="5586" y="814"/>
                    <a:pt x="5557" y="751"/>
                    <a:pt x="5523" y="694"/>
                  </a:cubicBezTo>
                  <a:cubicBezTo>
                    <a:pt x="5478" y="631"/>
                    <a:pt x="5426" y="575"/>
                    <a:pt x="5371" y="529"/>
                  </a:cubicBezTo>
                  <a:cubicBezTo>
                    <a:pt x="5268" y="444"/>
                    <a:pt x="5137" y="404"/>
                    <a:pt x="5006" y="392"/>
                  </a:cubicBezTo>
                  <a:cubicBezTo>
                    <a:pt x="4998" y="392"/>
                    <a:pt x="4989" y="392"/>
                    <a:pt x="4980" y="392"/>
                  </a:cubicBezTo>
                  <a:cubicBezTo>
                    <a:pt x="4863" y="392"/>
                    <a:pt x="4742" y="424"/>
                    <a:pt x="4637" y="473"/>
                  </a:cubicBezTo>
                  <a:cubicBezTo>
                    <a:pt x="4511" y="523"/>
                    <a:pt x="4404" y="604"/>
                    <a:pt x="4301" y="683"/>
                  </a:cubicBezTo>
                  <a:cubicBezTo>
                    <a:pt x="4217" y="756"/>
                    <a:pt x="4136" y="842"/>
                    <a:pt x="4063" y="927"/>
                  </a:cubicBezTo>
                  <a:lnTo>
                    <a:pt x="4052" y="876"/>
                  </a:lnTo>
                  <a:cubicBezTo>
                    <a:pt x="4029" y="745"/>
                    <a:pt x="3994" y="620"/>
                    <a:pt x="3949" y="501"/>
                  </a:cubicBezTo>
                  <a:cubicBezTo>
                    <a:pt x="3910" y="387"/>
                    <a:pt x="3847" y="279"/>
                    <a:pt x="3761" y="194"/>
                  </a:cubicBezTo>
                  <a:cubicBezTo>
                    <a:pt x="3716" y="148"/>
                    <a:pt x="3666" y="114"/>
                    <a:pt x="3609" y="85"/>
                  </a:cubicBezTo>
                  <a:cubicBezTo>
                    <a:pt x="3574" y="69"/>
                    <a:pt x="3546" y="51"/>
                    <a:pt x="3512" y="40"/>
                  </a:cubicBezTo>
                  <a:cubicBezTo>
                    <a:pt x="3467" y="29"/>
                    <a:pt x="3427" y="17"/>
                    <a:pt x="3386" y="12"/>
                  </a:cubicBezTo>
                  <a:cubicBezTo>
                    <a:pt x="3341" y="6"/>
                    <a:pt x="3296" y="1"/>
                    <a:pt x="32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2"/>
            <p:cNvSpPr/>
            <p:nvPr/>
          </p:nvSpPr>
          <p:spPr>
            <a:xfrm flipH="1">
              <a:off x="1371306" y="3652569"/>
              <a:ext cx="34836" cy="61228"/>
            </a:xfrm>
            <a:custGeom>
              <a:avLst/>
              <a:gdLst/>
              <a:ahLst/>
              <a:cxnLst/>
              <a:rect l="l" t="t" r="r" b="b"/>
              <a:pathLst>
                <a:path w="1184" h="2081" extrusionOk="0">
                  <a:moveTo>
                    <a:pt x="211" y="0"/>
                  </a:moveTo>
                  <a:lnTo>
                    <a:pt x="1" y="1899"/>
                  </a:lnTo>
                  <a:cubicBezTo>
                    <a:pt x="13" y="1898"/>
                    <a:pt x="25" y="1898"/>
                    <a:pt x="37" y="1898"/>
                  </a:cubicBezTo>
                  <a:cubicBezTo>
                    <a:pt x="435" y="1898"/>
                    <a:pt x="1183" y="2080"/>
                    <a:pt x="1183" y="2080"/>
                  </a:cubicBezTo>
                  <a:cubicBezTo>
                    <a:pt x="990" y="1779"/>
                    <a:pt x="1029" y="1"/>
                    <a:pt x="1029" y="0"/>
                  </a:cubicBezTo>
                  <a:lnTo>
                    <a:pt x="1029" y="0"/>
                  </a:lnTo>
                  <a:cubicBezTo>
                    <a:pt x="1029" y="0"/>
                    <a:pt x="801" y="126"/>
                    <a:pt x="614" y="171"/>
                  </a:cubicBezTo>
                  <a:cubicBezTo>
                    <a:pt x="597" y="175"/>
                    <a:pt x="580" y="177"/>
                    <a:pt x="562" y="177"/>
                  </a:cubicBezTo>
                  <a:cubicBezTo>
                    <a:pt x="393" y="177"/>
                    <a:pt x="211" y="0"/>
                    <a:pt x="2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2"/>
            <p:cNvSpPr/>
            <p:nvPr/>
          </p:nvSpPr>
          <p:spPr>
            <a:xfrm flipH="1">
              <a:off x="1296602" y="3492393"/>
              <a:ext cx="183773" cy="164384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49" y="0"/>
                  </a:moveTo>
                  <a:cubicBezTo>
                    <a:pt x="2904" y="6"/>
                    <a:pt x="2859" y="18"/>
                    <a:pt x="2813" y="34"/>
                  </a:cubicBezTo>
                  <a:cubicBezTo>
                    <a:pt x="2757" y="52"/>
                    <a:pt x="2711" y="81"/>
                    <a:pt x="2660" y="115"/>
                  </a:cubicBezTo>
                  <a:cubicBezTo>
                    <a:pt x="2603" y="160"/>
                    <a:pt x="2547" y="210"/>
                    <a:pt x="2495" y="268"/>
                  </a:cubicBezTo>
                  <a:cubicBezTo>
                    <a:pt x="2422" y="359"/>
                    <a:pt x="2353" y="467"/>
                    <a:pt x="2296" y="580"/>
                  </a:cubicBezTo>
                  <a:cubicBezTo>
                    <a:pt x="2222" y="734"/>
                    <a:pt x="2172" y="887"/>
                    <a:pt x="2143" y="1046"/>
                  </a:cubicBezTo>
                  <a:cubicBezTo>
                    <a:pt x="2120" y="1159"/>
                    <a:pt x="2115" y="1251"/>
                    <a:pt x="2115" y="1342"/>
                  </a:cubicBezTo>
                  <a:cubicBezTo>
                    <a:pt x="2115" y="1369"/>
                    <a:pt x="2104" y="1404"/>
                    <a:pt x="2081" y="1427"/>
                  </a:cubicBezTo>
                  <a:cubicBezTo>
                    <a:pt x="2052" y="1455"/>
                    <a:pt x="2012" y="1472"/>
                    <a:pt x="1973" y="1472"/>
                  </a:cubicBezTo>
                  <a:cubicBezTo>
                    <a:pt x="1933" y="1472"/>
                    <a:pt x="1899" y="1455"/>
                    <a:pt x="1871" y="1427"/>
                  </a:cubicBezTo>
                  <a:cubicBezTo>
                    <a:pt x="1813" y="1353"/>
                    <a:pt x="1745" y="1279"/>
                    <a:pt x="1671" y="1211"/>
                  </a:cubicBezTo>
                  <a:cubicBezTo>
                    <a:pt x="1586" y="1149"/>
                    <a:pt x="1512" y="1097"/>
                    <a:pt x="1433" y="1052"/>
                  </a:cubicBezTo>
                  <a:cubicBezTo>
                    <a:pt x="1381" y="1029"/>
                    <a:pt x="1336" y="1012"/>
                    <a:pt x="1279" y="1001"/>
                  </a:cubicBezTo>
                  <a:cubicBezTo>
                    <a:pt x="1251" y="1001"/>
                    <a:pt x="1223" y="994"/>
                    <a:pt x="1194" y="994"/>
                  </a:cubicBezTo>
                  <a:lnTo>
                    <a:pt x="1176" y="994"/>
                  </a:lnTo>
                  <a:cubicBezTo>
                    <a:pt x="1149" y="1001"/>
                    <a:pt x="1120" y="1007"/>
                    <a:pt x="1092" y="1012"/>
                  </a:cubicBezTo>
                  <a:cubicBezTo>
                    <a:pt x="1063" y="1023"/>
                    <a:pt x="1040" y="1041"/>
                    <a:pt x="1018" y="1052"/>
                  </a:cubicBezTo>
                  <a:cubicBezTo>
                    <a:pt x="984" y="1080"/>
                    <a:pt x="950" y="1109"/>
                    <a:pt x="921" y="1138"/>
                  </a:cubicBezTo>
                  <a:cubicBezTo>
                    <a:pt x="887" y="1177"/>
                    <a:pt x="864" y="1222"/>
                    <a:pt x="842" y="1262"/>
                  </a:cubicBezTo>
                  <a:cubicBezTo>
                    <a:pt x="825" y="1296"/>
                    <a:pt x="814" y="1335"/>
                    <a:pt x="801" y="1382"/>
                  </a:cubicBezTo>
                  <a:cubicBezTo>
                    <a:pt x="790" y="1444"/>
                    <a:pt x="790" y="1506"/>
                    <a:pt x="790" y="1569"/>
                  </a:cubicBezTo>
                  <a:cubicBezTo>
                    <a:pt x="801" y="1665"/>
                    <a:pt x="825" y="1768"/>
                    <a:pt x="864" y="1875"/>
                  </a:cubicBezTo>
                  <a:cubicBezTo>
                    <a:pt x="921" y="2024"/>
                    <a:pt x="995" y="2171"/>
                    <a:pt x="1081" y="2313"/>
                  </a:cubicBezTo>
                  <a:cubicBezTo>
                    <a:pt x="1108" y="2365"/>
                    <a:pt x="1092" y="2426"/>
                    <a:pt x="1052" y="2460"/>
                  </a:cubicBezTo>
                  <a:cubicBezTo>
                    <a:pt x="1029" y="2484"/>
                    <a:pt x="1000" y="2495"/>
                    <a:pt x="972" y="2495"/>
                  </a:cubicBezTo>
                  <a:cubicBezTo>
                    <a:pt x="961" y="2495"/>
                    <a:pt x="945" y="2495"/>
                    <a:pt x="932" y="2489"/>
                  </a:cubicBezTo>
                  <a:cubicBezTo>
                    <a:pt x="876" y="2473"/>
                    <a:pt x="819" y="2455"/>
                    <a:pt x="762" y="2444"/>
                  </a:cubicBezTo>
                  <a:cubicBezTo>
                    <a:pt x="694" y="2433"/>
                    <a:pt x="631" y="2426"/>
                    <a:pt x="570" y="2426"/>
                  </a:cubicBezTo>
                  <a:cubicBezTo>
                    <a:pt x="546" y="2426"/>
                    <a:pt x="529" y="2426"/>
                    <a:pt x="507" y="2433"/>
                  </a:cubicBezTo>
                  <a:cubicBezTo>
                    <a:pt x="444" y="2439"/>
                    <a:pt x="381" y="2450"/>
                    <a:pt x="324" y="2467"/>
                  </a:cubicBezTo>
                  <a:cubicBezTo>
                    <a:pt x="279" y="2489"/>
                    <a:pt x="240" y="2507"/>
                    <a:pt x="205" y="2535"/>
                  </a:cubicBezTo>
                  <a:cubicBezTo>
                    <a:pt x="171" y="2557"/>
                    <a:pt x="137" y="2586"/>
                    <a:pt x="109" y="2615"/>
                  </a:cubicBezTo>
                  <a:cubicBezTo>
                    <a:pt x="85" y="2643"/>
                    <a:pt x="69" y="2677"/>
                    <a:pt x="46" y="2717"/>
                  </a:cubicBezTo>
                  <a:cubicBezTo>
                    <a:pt x="29" y="2751"/>
                    <a:pt x="17" y="2796"/>
                    <a:pt x="6" y="2835"/>
                  </a:cubicBezTo>
                  <a:cubicBezTo>
                    <a:pt x="1" y="2882"/>
                    <a:pt x="1" y="2927"/>
                    <a:pt x="1" y="2972"/>
                  </a:cubicBezTo>
                  <a:cubicBezTo>
                    <a:pt x="6" y="3024"/>
                    <a:pt x="17" y="3074"/>
                    <a:pt x="35" y="3120"/>
                  </a:cubicBezTo>
                  <a:cubicBezTo>
                    <a:pt x="51" y="3176"/>
                    <a:pt x="80" y="3223"/>
                    <a:pt x="114" y="3273"/>
                  </a:cubicBezTo>
                  <a:cubicBezTo>
                    <a:pt x="154" y="3331"/>
                    <a:pt x="200" y="3381"/>
                    <a:pt x="256" y="3427"/>
                  </a:cubicBezTo>
                  <a:cubicBezTo>
                    <a:pt x="319" y="3483"/>
                    <a:pt x="399" y="3530"/>
                    <a:pt x="484" y="3575"/>
                  </a:cubicBezTo>
                  <a:cubicBezTo>
                    <a:pt x="523" y="3598"/>
                    <a:pt x="570" y="3614"/>
                    <a:pt x="615" y="3632"/>
                  </a:cubicBezTo>
                  <a:cubicBezTo>
                    <a:pt x="665" y="3648"/>
                    <a:pt x="694" y="3695"/>
                    <a:pt x="694" y="3745"/>
                  </a:cubicBezTo>
                  <a:cubicBezTo>
                    <a:pt x="688" y="3790"/>
                    <a:pt x="654" y="3842"/>
                    <a:pt x="604" y="3847"/>
                  </a:cubicBezTo>
                  <a:cubicBezTo>
                    <a:pt x="552" y="3853"/>
                    <a:pt x="507" y="3865"/>
                    <a:pt x="467" y="3876"/>
                  </a:cubicBezTo>
                  <a:cubicBezTo>
                    <a:pt x="433" y="3892"/>
                    <a:pt x="399" y="3910"/>
                    <a:pt x="370" y="3926"/>
                  </a:cubicBezTo>
                  <a:cubicBezTo>
                    <a:pt x="342" y="3950"/>
                    <a:pt x="319" y="3973"/>
                    <a:pt x="297" y="3995"/>
                  </a:cubicBezTo>
                  <a:cubicBezTo>
                    <a:pt x="274" y="4023"/>
                    <a:pt x="256" y="4046"/>
                    <a:pt x="240" y="4081"/>
                  </a:cubicBezTo>
                  <a:cubicBezTo>
                    <a:pt x="222" y="4115"/>
                    <a:pt x="211" y="4149"/>
                    <a:pt x="205" y="4183"/>
                  </a:cubicBezTo>
                  <a:cubicBezTo>
                    <a:pt x="200" y="4222"/>
                    <a:pt x="200" y="4267"/>
                    <a:pt x="200" y="4308"/>
                  </a:cubicBezTo>
                  <a:cubicBezTo>
                    <a:pt x="205" y="4353"/>
                    <a:pt x="216" y="4398"/>
                    <a:pt x="234" y="4445"/>
                  </a:cubicBezTo>
                  <a:cubicBezTo>
                    <a:pt x="250" y="4495"/>
                    <a:pt x="279" y="4540"/>
                    <a:pt x="308" y="4592"/>
                  </a:cubicBezTo>
                  <a:cubicBezTo>
                    <a:pt x="336" y="4626"/>
                    <a:pt x="365" y="4660"/>
                    <a:pt x="399" y="4689"/>
                  </a:cubicBezTo>
                  <a:cubicBezTo>
                    <a:pt x="433" y="4717"/>
                    <a:pt x="473" y="4745"/>
                    <a:pt x="512" y="4762"/>
                  </a:cubicBezTo>
                  <a:cubicBezTo>
                    <a:pt x="563" y="4786"/>
                    <a:pt x="615" y="4802"/>
                    <a:pt x="677" y="4813"/>
                  </a:cubicBezTo>
                  <a:cubicBezTo>
                    <a:pt x="733" y="4825"/>
                    <a:pt x="801" y="4831"/>
                    <a:pt x="870" y="4831"/>
                  </a:cubicBezTo>
                  <a:cubicBezTo>
                    <a:pt x="904" y="4831"/>
                    <a:pt x="938" y="4831"/>
                    <a:pt x="979" y="4825"/>
                  </a:cubicBezTo>
                  <a:cubicBezTo>
                    <a:pt x="1183" y="4807"/>
                    <a:pt x="1388" y="4762"/>
                    <a:pt x="1575" y="4711"/>
                  </a:cubicBezTo>
                  <a:lnTo>
                    <a:pt x="1598" y="4711"/>
                  </a:lnTo>
                  <a:cubicBezTo>
                    <a:pt x="1632" y="4711"/>
                    <a:pt x="1666" y="4728"/>
                    <a:pt x="1682" y="4762"/>
                  </a:cubicBezTo>
                  <a:cubicBezTo>
                    <a:pt x="1700" y="4797"/>
                    <a:pt x="1700" y="4831"/>
                    <a:pt x="1677" y="4865"/>
                  </a:cubicBezTo>
                  <a:cubicBezTo>
                    <a:pt x="1671" y="4881"/>
                    <a:pt x="1661" y="4893"/>
                    <a:pt x="1654" y="4910"/>
                  </a:cubicBezTo>
                  <a:cubicBezTo>
                    <a:pt x="1632" y="4956"/>
                    <a:pt x="1614" y="5007"/>
                    <a:pt x="1609" y="5052"/>
                  </a:cubicBezTo>
                  <a:cubicBezTo>
                    <a:pt x="1603" y="5092"/>
                    <a:pt x="1598" y="5127"/>
                    <a:pt x="1598" y="5161"/>
                  </a:cubicBezTo>
                  <a:cubicBezTo>
                    <a:pt x="1603" y="5195"/>
                    <a:pt x="1609" y="5229"/>
                    <a:pt x="1620" y="5263"/>
                  </a:cubicBezTo>
                  <a:cubicBezTo>
                    <a:pt x="1637" y="5290"/>
                    <a:pt x="1648" y="5319"/>
                    <a:pt x="1666" y="5348"/>
                  </a:cubicBezTo>
                  <a:cubicBezTo>
                    <a:pt x="1695" y="5382"/>
                    <a:pt x="1722" y="5410"/>
                    <a:pt x="1751" y="5439"/>
                  </a:cubicBezTo>
                  <a:cubicBezTo>
                    <a:pt x="1790" y="5473"/>
                    <a:pt x="1836" y="5495"/>
                    <a:pt x="1881" y="5523"/>
                  </a:cubicBezTo>
                  <a:cubicBezTo>
                    <a:pt x="1939" y="5547"/>
                    <a:pt x="1995" y="5563"/>
                    <a:pt x="2052" y="5575"/>
                  </a:cubicBezTo>
                  <a:cubicBezTo>
                    <a:pt x="2097" y="5586"/>
                    <a:pt x="2138" y="5586"/>
                    <a:pt x="2177" y="5586"/>
                  </a:cubicBezTo>
                  <a:lnTo>
                    <a:pt x="2222" y="5586"/>
                  </a:lnTo>
                  <a:cubicBezTo>
                    <a:pt x="2274" y="5581"/>
                    <a:pt x="2314" y="5570"/>
                    <a:pt x="2359" y="5558"/>
                  </a:cubicBezTo>
                  <a:cubicBezTo>
                    <a:pt x="2393" y="5541"/>
                    <a:pt x="2427" y="5523"/>
                    <a:pt x="2456" y="5507"/>
                  </a:cubicBezTo>
                  <a:cubicBezTo>
                    <a:pt x="2484" y="5484"/>
                    <a:pt x="2513" y="5461"/>
                    <a:pt x="2529" y="5439"/>
                  </a:cubicBezTo>
                  <a:cubicBezTo>
                    <a:pt x="2552" y="5410"/>
                    <a:pt x="2574" y="5376"/>
                    <a:pt x="2592" y="5348"/>
                  </a:cubicBezTo>
                  <a:cubicBezTo>
                    <a:pt x="2608" y="5308"/>
                    <a:pt x="2621" y="5268"/>
                    <a:pt x="2632" y="5222"/>
                  </a:cubicBezTo>
                  <a:cubicBezTo>
                    <a:pt x="2632" y="5206"/>
                    <a:pt x="2637" y="5182"/>
                    <a:pt x="2637" y="5166"/>
                  </a:cubicBezTo>
                  <a:cubicBezTo>
                    <a:pt x="2642" y="5114"/>
                    <a:pt x="2683" y="5075"/>
                    <a:pt x="2734" y="5075"/>
                  </a:cubicBezTo>
                  <a:cubicBezTo>
                    <a:pt x="2762" y="5075"/>
                    <a:pt x="2791" y="5086"/>
                    <a:pt x="2807" y="5109"/>
                  </a:cubicBezTo>
                  <a:cubicBezTo>
                    <a:pt x="2825" y="5127"/>
                    <a:pt x="2831" y="5148"/>
                    <a:pt x="2831" y="5172"/>
                  </a:cubicBezTo>
                  <a:cubicBezTo>
                    <a:pt x="2836" y="5217"/>
                    <a:pt x="2847" y="5263"/>
                    <a:pt x="2859" y="5303"/>
                  </a:cubicBezTo>
                  <a:cubicBezTo>
                    <a:pt x="2870" y="5331"/>
                    <a:pt x="2881" y="5353"/>
                    <a:pt x="2899" y="5376"/>
                  </a:cubicBezTo>
                  <a:cubicBezTo>
                    <a:pt x="2910" y="5393"/>
                    <a:pt x="2927" y="5410"/>
                    <a:pt x="2944" y="5427"/>
                  </a:cubicBezTo>
                  <a:cubicBezTo>
                    <a:pt x="2962" y="5444"/>
                    <a:pt x="2983" y="5455"/>
                    <a:pt x="3001" y="5468"/>
                  </a:cubicBezTo>
                  <a:cubicBezTo>
                    <a:pt x="3024" y="5478"/>
                    <a:pt x="3046" y="5484"/>
                    <a:pt x="3069" y="5489"/>
                  </a:cubicBezTo>
                  <a:cubicBezTo>
                    <a:pt x="3092" y="5489"/>
                    <a:pt x="3114" y="5495"/>
                    <a:pt x="3132" y="5495"/>
                  </a:cubicBezTo>
                  <a:lnTo>
                    <a:pt x="3154" y="5495"/>
                  </a:lnTo>
                  <a:cubicBezTo>
                    <a:pt x="3177" y="5489"/>
                    <a:pt x="3206" y="5484"/>
                    <a:pt x="3234" y="5473"/>
                  </a:cubicBezTo>
                  <a:cubicBezTo>
                    <a:pt x="3256" y="5461"/>
                    <a:pt x="3279" y="5450"/>
                    <a:pt x="3303" y="5439"/>
                  </a:cubicBezTo>
                  <a:cubicBezTo>
                    <a:pt x="3319" y="5427"/>
                    <a:pt x="3337" y="5410"/>
                    <a:pt x="3353" y="5393"/>
                  </a:cubicBezTo>
                  <a:cubicBezTo>
                    <a:pt x="3365" y="5376"/>
                    <a:pt x="3376" y="5358"/>
                    <a:pt x="3387" y="5342"/>
                  </a:cubicBezTo>
                  <a:cubicBezTo>
                    <a:pt x="3393" y="5319"/>
                    <a:pt x="3405" y="5297"/>
                    <a:pt x="3410" y="5274"/>
                  </a:cubicBezTo>
                  <a:cubicBezTo>
                    <a:pt x="3410" y="5245"/>
                    <a:pt x="3416" y="5222"/>
                    <a:pt x="3410" y="5188"/>
                  </a:cubicBezTo>
                  <a:cubicBezTo>
                    <a:pt x="3410" y="5166"/>
                    <a:pt x="3405" y="5143"/>
                    <a:pt x="3399" y="5120"/>
                  </a:cubicBezTo>
                  <a:cubicBezTo>
                    <a:pt x="3387" y="5098"/>
                    <a:pt x="3371" y="5069"/>
                    <a:pt x="3358" y="5046"/>
                  </a:cubicBezTo>
                  <a:cubicBezTo>
                    <a:pt x="3331" y="4983"/>
                    <a:pt x="3353" y="4915"/>
                    <a:pt x="3410" y="4888"/>
                  </a:cubicBezTo>
                  <a:cubicBezTo>
                    <a:pt x="3427" y="4876"/>
                    <a:pt x="3444" y="4870"/>
                    <a:pt x="3461" y="4870"/>
                  </a:cubicBezTo>
                  <a:cubicBezTo>
                    <a:pt x="3507" y="4870"/>
                    <a:pt x="3552" y="4899"/>
                    <a:pt x="3570" y="4933"/>
                  </a:cubicBezTo>
                  <a:cubicBezTo>
                    <a:pt x="3586" y="4972"/>
                    <a:pt x="3604" y="5007"/>
                    <a:pt x="3626" y="5041"/>
                  </a:cubicBezTo>
                  <a:cubicBezTo>
                    <a:pt x="3660" y="5086"/>
                    <a:pt x="3699" y="5132"/>
                    <a:pt x="3746" y="5172"/>
                  </a:cubicBezTo>
                  <a:cubicBezTo>
                    <a:pt x="3791" y="5206"/>
                    <a:pt x="3836" y="5234"/>
                    <a:pt x="3882" y="5263"/>
                  </a:cubicBezTo>
                  <a:cubicBezTo>
                    <a:pt x="3927" y="5285"/>
                    <a:pt x="3979" y="5303"/>
                    <a:pt x="4035" y="5313"/>
                  </a:cubicBezTo>
                  <a:cubicBezTo>
                    <a:pt x="4087" y="5319"/>
                    <a:pt x="4132" y="5324"/>
                    <a:pt x="4183" y="5324"/>
                  </a:cubicBezTo>
                  <a:lnTo>
                    <a:pt x="4239" y="5324"/>
                  </a:lnTo>
                  <a:cubicBezTo>
                    <a:pt x="4320" y="5313"/>
                    <a:pt x="4399" y="5297"/>
                    <a:pt x="4473" y="5268"/>
                  </a:cubicBezTo>
                  <a:cubicBezTo>
                    <a:pt x="4541" y="5245"/>
                    <a:pt x="4604" y="5211"/>
                    <a:pt x="4666" y="5172"/>
                  </a:cubicBezTo>
                  <a:cubicBezTo>
                    <a:pt x="4711" y="5137"/>
                    <a:pt x="4756" y="5098"/>
                    <a:pt x="4790" y="5052"/>
                  </a:cubicBezTo>
                  <a:cubicBezTo>
                    <a:pt x="4819" y="5017"/>
                    <a:pt x="4842" y="4983"/>
                    <a:pt x="4859" y="4949"/>
                  </a:cubicBezTo>
                  <a:cubicBezTo>
                    <a:pt x="4876" y="4922"/>
                    <a:pt x="4882" y="4893"/>
                    <a:pt x="4893" y="4859"/>
                  </a:cubicBezTo>
                  <a:lnTo>
                    <a:pt x="4893" y="4779"/>
                  </a:lnTo>
                  <a:cubicBezTo>
                    <a:pt x="4887" y="4745"/>
                    <a:pt x="4882" y="4711"/>
                    <a:pt x="4871" y="4683"/>
                  </a:cubicBezTo>
                  <a:cubicBezTo>
                    <a:pt x="4859" y="4649"/>
                    <a:pt x="4842" y="4615"/>
                    <a:pt x="4814" y="4574"/>
                  </a:cubicBezTo>
                  <a:cubicBezTo>
                    <a:pt x="4803" y="4558"/>
                    <a:pt x="4785" y="4535"/>
                    <a:pt x="4763" y="4513"/>
                  </a:cubicBezTo>
                  <a:cubicBezTo>
                    <a:pt x="4717" y="4461"/>
                    <a:pt x="4711" y="4382"/>
                    <a:pt x="4751" y="4325"/>
                  </a:cubicBezTo>
                  <a:cubicBezTo>
                    <a:pt x="4779" y="4280"/>
                    <a:pt x="4831" y="4251"/>
                    <a:pt x="4882" y="4251"/>
                  </a:cubicBezTo>
                  <a:cubicBezTo>
                    <a:pt x="4899" y="4251"/>
                    <a:pt x="4916" y="4257"/>
                    <a:pt x="4934" y="4262"/>
                  </a:cubicBezTo>
                  <a:cubicBezTo>
                    <a:pt x="5013" y="4291"/>
                    <a:pt x="5097" y="4319"/>
                    <a:pt x="5194" y="4336"/>
                  </a:cubicBezTo>
                  <a:cubicBezTo>
                    <a:pt x="5285" y="4353"/>
                    <a:pt x="5382" y="4359"/>
                    <a:pt x="5472" y="4359"/>
                  </a:cubicBezTo>
                  <a:lnTo>
                    <a:pt x="5575" y="4359"/>
                  </a:lnTo>
                  <a:cubicBezTo>
                    <a:pt x="5671" y="4348"/>
                    <a:pt x="5763" y="4325"/>
                    <a:pt x="5847" y="4296"/>
                  </a:cubicBezTo>
                  <a:cubicBezTo>
                    <a:pt x="5910" y="4274"/>
                    <a:pt x="5962" y="4246"/>
                    <a:pt x="6012" y="4212"/>
                  </a:cubicBezTo>
                  <a:cubicBezTo>
                    <a:pt x="6052" y="4183"/>
                    <a:pt x="6086" y="4149"/>
                    <a:pt x="6120" y="4115"/>
                  </a:cubicBezTo>
                  <a:cubicBezTo>
                    <a:pt x="6149" y="4081"/>
                    <a:pt x="6172" y="4041"/>
                    <a:pt x="6195" y="4007"/>
                  </a:cubicBezTo>
                  <a:cubicBezTo>
                    <a:pt x="6211" y="3967"/>
                    <a:pt x="6222" y="3921"/>
                    <a:pt x="6235" y="3876"/>
                  </a:cubicBezTo>
                  <a:cubicBezTo>
                    <a:pt x="6240" y="3836"/>
                    <a:pt x="6245" y="3797"/>
                    <a:pt x="6240" y="3751"/>
                  </a:cubicBezTo>
                  <a:cubicBezTo>
                    <a:pt x="6235" y="3706"/>
                    <a:pt x="6222" y="3661"/>
                    <a:pt x="6206" y="3609"/>
                  </a:cubicBezTo>
                  <a:cubicBezTo>
                    <a:pt x="6183" y="3551"/>
                    <a:pt x="6154" y="3496"/>
                    <a:pt x="6120" y="3444"/>
                  </a:cubicBezTo>
                  <a:cubicBezTo>
                    <a:pt x="6075" y="3388"/>
                    <a:pt x="6025" y="3331"/>
                    <a:pt x="5967" y="3279"/>
                  </a:cubicBezTo>
                  <a:cubicBezTo>
                    <a:pt x="5894" y="3223"/>
                    <a:pt x="5831" y="3176"/>
                    <a:pt x="5763" y="3142"/>
                  </a:cubicBezTo>
                  <a:cubicBezTo>
                    <a:pt x="5700" y="3115"/>
                    <a:pt x="5637" y="3092"/>
                    <a:pt x="5564" y="3081"/>
                  </a:cubicBezTo>
                  <a:lnTo>
                    <a:pt x="5547" y="3074"/>
                  </a:lnTo>
                  <a:cubicBezTo>
                    <a:pt x="5519" y="3069"/>
                    <a:pt x="5490" y="3063"/>
                    <a:pt x="5472" y="3040"/>
                  </a:cubicBezTo>
                  <a:cubicBezTo>
                    <a:pt x="5450" y="3018"/>
                    <a:pt x="5438" y="2990"/>
                    <a:pt x="5445" y="2961"/>
                  </a:cubicBezTo>
                  <a:cubicBezTo>
                    <a:pt x="5445" y="2910"/>
                    <a:pt x="5485" y="2870"/>
                    <a:pt x="5530" y="2859"/>
                  </a:cubicBezTo>
                  <a:cubicBezTo>
                    <a:pt x="5615" y="2835"/>
                    <a:pt x="5684" y="2819"/>
                    <a:pt x="5745" y="2796"/>
                  </a:cubicBezTo>
                  <a:cubicBezTo>
                    <a:pt x="5825" y="2767"/>
                    <a:pt x="5894" y="2728"/>
                    <a:pt x="5962" y="2688"/>
                  </a:cubicBezTo>
                  <a:cubicBezTo>
                    <a:pt x="6007" y="2654"/>
                    <a:pt x="6046" y="2615"/>
                    <a:pt x="6086" y="2575"/>
                  </a:cubicBezTo>
                  <a:cubicBezTo>
                    <a:pt x="6109" y="2546"/>
                    <a:pt x="6127" y="2512"/>
                    <a:pt x="6143" y="2484"/>
                  </a:cubicBezTo>
                  <a:cubicBezTo>
                    <a:pt x="6161" y="2455"/>
                    <a:pt x="6166" y="2421"/>
                    <a:pt x="6177" y="2392"/>
                  </a:cubicBezTo>
                  <a:cubicBezTo>
                    <a:pt x="6183" y="2353"/>
                    <a:pt x="6183" y="2319"/>
                    <a:pt x="6177" y="2285"/>
                  </a:cubicBezTo>
                  <a:cubicBezTo>
                    <a:pt x="6177" y="2250"/>
                    <a:pt x="6166" y="2216"/>
                    <a:pt x="6154" y="2177"/>
                  </a:cubicBezTo>
                  <a:cubicBezTo>
                    <a:pt x="6138" y="2137"/>
                    <a:pt x="6120" y="2103"/>
                    <a:pt x="6093" y="2064"/>
                  </a:cubicBezTo>
                  <a:cubicBezTo>
                    <a:pt x="6064" y="2017"/>
                    <a:pt x="6025" y="1978"/>
                    <a:pt x="5984" y="1938"/>
                  </a:cubicBezTo>
                  <a:cubicBezTo>
                    <a:pt x="5928" y="1899"/>
                    <a:pt x="5870" y="1859"/>
                    <a:pt x="5808" y="1825"/>
                  </a:cubicBezTo>
                  <a:cubicBezTo>
                    <a:pt x="5729" y="1791"/>
                    <a:pt x="5650" y="1768"/>
                    <a:pt x="5564" y="1751"/>
                  </a:cubicBezTo>
                  <a:cubicBezTo>
                    <a:pt x="5495" y="1739"/>
                    <a:pt x="5427" y="1734"/>
                    <a:pt x="5354" y="1734"/>
                  </a:cubicBezTo>
                  <a:lnTo>
                    <a:pt x="5246" y="1734"/>
                  </a:lnTo>
                  <a:cubicBezTo>
                    <a:pt x="5149" y="1751"/>
                    <a:pt x="5047" y="1768"/>
                    <a:pt x="4950" y="1802"/>
                  </a:cubicBezTo>
                  <a:lnTo>
                    <a:pt x="4921" y="1802"/>
                  </a:lnTo>
                  <a:cubicBezTo>
                    <a:pt x="4893" y="1802"/>
                    <a:pt x="4859" y="1785"/>
                    <a:pt x="4842" y="1757"/>
                  </a:cubicBezTo>
                  <a:cubicBezTo>
                    <a:pt x="4819" y="1728"/>
                    <a:pt x="4814" y="1694"/>
                    <a:pt x="4824" y="1665"/>
                  </a:cubicBezTo>
                  <a:cubicBezTo>
                    <a:pt x="4859" y="1581"/>
                    <a:pt x="4899" y="1495"/>
                    <a:pt x="4944" y="1404"/>
                  </a:cubicBezTo>
                  <a:cubicBezTo>
                    <a:pt x="5013" y="1251"/>
                    <a:pt x="5092" y="1080"/>
                    <a:pt x="5131" y="899"/>
                  </a:cubicBezTo>
                  <a:cubicBezTo>
                    <a:pt x="5144" y="836"/>
                    <a:pt x="5144" y="773"/>
                    <a:pt x="5144" y="722"/>
                  </a:cubicBezTo>
                  <a:cubicBezTo>
                    <a:pt x="5138" y="682"/>
                    <a:pt x="5126" y="648"/>
                    <a:pt x="5120" y="614"/>
                  </a:cubicBezTo>
                  <a:cubicBezTo>
                    <a:pt x="5104" y="585"/>
                    <a:pt x="5092" y="558"/>
                    <a:pt x="5075" y="529"/>
                  </a:cubicBezTo>
                  <a:cubicBezTo>
                    <a:pt x="5052" y="506"/>
                    <a:pt x="5029" y="478"/>
                    <a:pt x="5002" y="449"/>
                  </a:cubicBezTo>
                  <a:cubicBezTo>
                    <a:pt x="4968" y="427"/>
                    <a:pt x="4939" y="404"/>
                    <a:pt x="4905" y="388"/>
                  </a:cubicBezTo>
                  <a:cubicBezTo>
                    <a:pt x="4871" y="370"/>
                    <a:pt x="4837" y="359"/>
                    <a:pt x="4797" y="353"/>
                  </a:cubicBezTo>
                  <a:cubicBezTo>
                    <a:pt x="4774" y="347"/>
                    <a:pt x="4745" y="347"/>
                    <a:pt x="4717" y="347"/>
                  </a:cubicBezTo>
                  <a:lnTo>
                    <a:pt x="4683" y="347"/>
                  </a:lnTo>
                  <a:cubicBezTo>
                    <a:pt x="4632" y="353"/>
                    <a:pt x="4580" y="364"/>
                    <a:pt x="4530" y="381"/>
                  </a:cubicBezTo>
                  <a:cubicBezTo>
                    <a:pt x="4449" y="415"/>
                    <a:pt x="4381" y="449"/>
                    <a:pt x="4302" y="506"/>
                  </a:cubicBezTo>
                  <a:cubicBezTo>
                    <a:pt x="4211" y="574"/>
                    <a:pt x="4121" y="653"/>
                    <a:pt x="4035" y="745"/>
                  </a:cubicBezTo>
                  <a:cubicBezTo>
                    <a:pt x="3967" y="836"/>
                    <a:pt x="3904" y="933"/>
                    <a:pt x="3853" y="1035"/>
                  </a:cubicBezTo>
                  <a:cubicBezTo>
                    <a:pt x="3836" y="1063"/>
                    <a:pt x="3802" y="1086"/>
                    <a:pt x="3768" y="1091"/>
                  </a:cubicBezTo>
                  <a:cubicBezTo>
                    <a:pt x="3762" y="1091"/>
                    <a:pt x="3751" y="1097"/>
                    <a:pt x="3746" y="1097"/>
                  </a:cubicBezTo>
                  <a:cubicBezTo>
                    <a:pt x="3728" y="1097"/>
                    <a:pt x="3717" y="1091"/>
                    <a:pt x="3706" y="1091"/>
                  </a:cubicBezTo>
                  <a:cubicBezTo>
                    <a:pt x="3660" y="1075"/>
                    <a:pt x="3631" y="1046"/>
                    <a:pt x="3620" y="994"/>
                  </a:cubicBezTo>
                  <a:cubicBezTo>
                    <a:pt x="3586" y="899"/>
                    <a:pt x="3563" y="797"/>
                    <a:pt x="3541" y="694"/>
                  </a:cubicBezTo>
                  <a:lnTo>
                    <a:pt x="3541" y="682"/>
                  </a:lnTo>
                  <a:cubicBezTo>
                    <a:pt x="3518" y="574"/>
                    <a:pt x="3489" y="461"/>
                    <a:pt x="3455" y="353"/>
                  </a:cubicBezTo>
                  <a:cubicBezTo>
                    <a:pt x="3427" y="285"/>
                    <a:pt x="3399" y="233"/>
                    <a:pt x="3365" y="176"/>
                  </a:cubicBezTo>
                  <a:cubicBezTo>
                    <a:pt x="3348" y="149"/>
                    <a:pt x="3319" y="126"/>
                    <a:pt x="3297" y="97"/>
                  </a:cubicBezTo>
                  <a:cubicBezTo>
                    <a:pt x="3268" y="81"/>
                    <a:pt x="3245" y="63"/>
                    <a:pt x="3217" y="47"/>
                  </a:cubicBezTo>
                  <a:cubicBezTo>
                    <a:pt x="3177" y="29"/>
                    <a:pt x="3137" y="18"/>
                    <a:pt x="3098" y="13"/>
                  </a:cubicBezTo>
                  <a:cubicBezTo>
                    <a:pt x="3064" y="6"/>
                    <a:pt x="3024" y="0"/>
                    <a:pt x="298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2"/>
            <p:cNvSpPr/>
            <p:nvPr/>
          </p:nvSpPr>
          <p:spPr>
            <a:xfrm flipH="1">
              <a:off x="1459956" y="3574158"/>
              <a:ext cx="20419" cy="29599"/>
            </a:xfrm>
            <a:custGeom>
              <a:avLst/>
              <a:gdLst/>
              <a:ahLst/>
              <a:cxnLst/>
              <a:rect l="l" t="t" r="r" b="b"/>
              <a:pathLst>
                <a:path w="694" h="1006" extrusionOk="0">
                  <a:moveTo>
                    <a:pt x="649" y="869"/>
                  </a:moveTo>
                  <a:cubicBezTo>
                    <a:pt x="677" y="892"/>
                    <a:pt x="694" y="927"/>
                    <a:pt x="694" y="966"/>
                  </a:cubicBezTo>
                  <a:cubicBezTo>
                    <a:pt x="694" y="977"/>
                    <a:pt x="688" y="995"/>
                    <a:pt x="683" y="1006"/>
                  </a:cubicBezTo>
                  <a:cubicBezTo>
                    <a:pt x="688" y="995"/>
                    <a:pt x="694" y="977"/>
                    <a:pt x="694" y="966"/>
                  </a:cubicBezTo>
                  <a:cubicBezTo>
                    <a:pt x="694" y="927"/>
                    <a:pt x="677" y="892"/>
                    <a:pt x="649" y="869"/>
                  </a:cubicBezTo>
                  <a:close/>
                  <a:moveTo>
                    <a:pt x="370" y="733"/>
                  </a:moveTo>
                  <a:cubicBezTo>
                    <a:pt x="399" y="751"/>
                    <a:pt x="433" y="772"/>
                    <a:pt x="473" y="790"/>
                  </a:cubicBezTo>
                  <a:cubicBezTo>
                    <a:pt x="433" y="772"/>
                    <a:pt x="399" y="751"/>
                    <a:pt x="370" y="733"/>
                  </a:cubicBezTo>
                  <a:close/>
                  <a:moveTo>
                    <a:pt x="132" y="523"/>
                  </a:moveTo>
                  <a:cubicBezTo>
                    <a:pt x="166" y="568"/>
                    <a:pt x="205" y="609"/>
                    <a:pt x="256" y="648"/>
                  </a:cubicBezTo>
                  <a:cubicBezTo>
                    <a:pt x="263" y="654"/>
                    <a:pt x="268" y="659"/>
                    <a:pt x="274" y="665"/>
                  </a:cubicBezTo>
                  <a:cubicBezTo>
                    <a:pt x="268" y="659"/>
                    <a:pt x="263" y="654"/>
                    <a:pt x="256" y="648"/>
                  </a:cubicBezTo>
                  <a:cubicBezTo>
                    <a:pt x="205" y="609"/>
                    <a:pt x="166" y="568"/>
                    <a:pt x="132" y="523"/>
                  </a:cubicBezTo>
                  <a:close/>
                  <a:moveTo>
                    <a:pt x="46" y="370"/>
                  </a:moveTo>
                  <a:cubicBezTo>
                    <a:pt x="58" y="404"/>
                    <a:pt x="80" y="444"/>
                    <a:pt x="98" y="478"/>
                  </a:cubicBezTo>
                  <a:cubicBezTo>
                    <a:pt x="80" y="444"/>
                    <a:pt x="58" y="404"/>
                    <a:pt x="46" y="370"/>
                  </a:cubicBezTo>
                  <a:close/>
                  <a:moveTo>
                    <a:pt x="24" y="1"/>
                  </a:moveTo>
                  <a:cubicBezTo>
                    <a:pt x="17" y="17"/>
                    <a:pt x="12" y="40"/>
                    <a:pt x="6" y="56"/>
                  </a:cubicBezTo>
                  <a:cubicBezTo>
                    <a:pt x="1" y="103"/>
                    <a:pt x="1" y="148"/>
                    <a:pt x="1" y="193"/>
                  </a:cubicBezTo>
                  <a:cubicBezTo>
                    <a:pt x="1" y="221"/>
                    <a:pt x="6" y="245"/>
                    <a:pt x="12" y="268"/>
                  </a:cubicBezTo>
                  <a:cubicBezTo>
                    <a:pt x="6" y="245"/>
                    <a:pt x="1" y="221"/>
                    <a:pt x="1" y="193"/>
                  </a:cubicBezTo>
                  <a:cubicBezTo>
                    <a:pt x="1" y="148"/>
                    <a:pt x="1" y="103"/>
                    <a:pt x="6" y="56"/>
                  </a:cubicBezTo>
                  <a:cubicBezTo>
                    <a:pt x="12" y="40"/>
                    <a:pt x="17" y="17"/>
                    <a:pt x="2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2"/>
            <p:cNvSpPr/>
            <p:nvPr/>
          </p:nvSpPr>
          <p:spPr>
            <a:xfrm flipH="1">
              <a:off x="1296603" y="3601874"/>
              <a:ext cx="353" cy="4060"/>
            </a:xfrm>
            <a:custGeom>
              <a:avLst/>
              <a:gdLst/>
              <a:ahLst/>
              <a:cxnLst/>
              <a:rect l="l" t="t" r="r" b="b"/>
              <a:pathLst>
                <a:path w="12" h="138" extrusionOk="0">
                  <a:moveTo>
                    <a:pt x="1" y="1"/>
                  </a:moveTo>
                  <a:cubicBezTo>
                    <a:pt x="6" y="13"/>
                    <a:pt x="6" y="19"/>
                    <a:pt x="6" y="30"/>
                  </a:cubicBezTo>
                  <a:cubicBezTo>
                    <a:pt x="11" y="69"/>
                    <a:pt x="6" y="103"/>
                    <a:pt x="6" y="137"/>
                  </a:cubicBezTo>
                  <a:lnTo>
                    <a:pt x="6" y="137"/>
                  </a:lnTo>
                  <a:cubicBezTo>
                    <a:pt x="6" y="103"/>
                    <a:pt x="11" y="69"/>
                    <a:pt x="6" y="30"/>
                  </a:cubicBezTo>
                  <a:cubicBezTo>
                    <a:pt x="6" y="19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2"/>
            <p:cNvSpPr/>
            <p:nvPr/>
          </p:nvSpPr>
          <p:spPr>
            <a:xfrm flipH="1">
              <a:off x="1461427" y="3605110"/>
              <a:ext cx="10062" cy="4678"/>
            </a:xfrm>
            <a:custGeom>
              <a:avLst/>
              <a:gdLst/>
              <a:ahLst/>
              <a:cxnLst/>
              <a:rect l="l" t="t" r="r" b="b"/>
              <a:pathLst>
                <a:path w="342" h="159" extrusionOk="0">
                  <a:moveTo>
                    <a:pt x="51" y="113"/>
                  </a:moveTo>
                  <a:cubicBezTo>
                    <a:pt x="29" y="124"/>
                    <a:pt x="17" y="142"/>
                    <a:pt x="0" y="158"/>
                  </a:cubicBezTo>
                  <a:lnTo>
                    <a:pt x="0" y="158"/>
                  </a:lnTo>
                  <a:cubicBezTo>
                    <a:pt x="17" y="142"/>
                    <a:pt x="29" y="124"/>
                    <a:pt x="51" y="113"/>
                  </a:cubicBezTo>
                  <a:close/>
                  <a:moveTo>
                    <a:pt x="341" y="0"/>
                  </a:moveTo>
                  <a:cubicBezTo>
                    <a:pt x="329" y="11"/>
                    <a:pt x="318" y="16"/>
                    <a:pt x="302" y="16"/>
                  </a:cubicBezTo>
                  <a:cubicBezTo>
                    <a:pt x="278" y="22"/>
                    <a:pt x="255" y="22"/>
                    <a:pt x="239" y="27"/>
                  </a:cubicBezTo>
                  <a:cubicBezTo>
                    <a:pt x="255" y="22"/>
                    <a:pt x="278" y="22"/>
                    <a:pt x="302" y="16"/>
                  </a:cubicBezTo>
                  <a:cubicBezTo>
                    <a:pt x="318" y="16"/>
                    <a:pt x="329" y="11"/>
                    <a:pt x="341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2"/>
            <p:cNvSpPr/>
            <p:nvPr/>
          </p:nvSpPr>
          <p:spPr>
            <a:xfrm flipH="1">
              <a:off x="1471460" y="3609759"/>
              <a:ext cx="206" cy="17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cubicBezTo>
                    <a:pt x="1" y="0"/>
                    <a:pt x="1" y="6"/>
                    <a:pt x="1" y="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2"/>
            <p:cNvSpPr/>
            <p:nvPr/>
          </p:nvSpPr>
          <p:spPr>
            <a:xfrm flipH="1">
              <a:off x="1474314" y="362046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2"/>
            <p:cNvSpPr/>
            <p:nvPr/>
          </p:nvSpPr>
          <p:spPr>
            <a:xfrm flipH="1">
              <a:off x="1474167" y="3614614"/>
              <a:ext cx="353" cy="5885"/>
            </a:xfrm>
            <a:custGeom>
              <a:avLst/>
              <a:gdLst/>
              <a:ahLst/>
              <a:cxnLst/>
              <a:rect l="l" t="t" r="r" b="b"/>
              <a:pathLst>
                <a:path w="12" h="200" extrusionOk="0">
                  <a:moveTo>
                    <a:pt x="12" y="0"/>
                  </a:moveTo>
                  <a:lnTo>
                    <a:pt x="12" y="0"/>
                  </a:lnTo>
                  <a:cubicBezTo>
                    <a:pt x="12" y="11"/>
                    <a:pt x="6" y="18"/>
                    <a:pt x="6" y="29"/>
                  </a:cubicBezTo>
                  <a:cubicBezTo>
                    <a:pt x="12" y="18"/>
                    <a:pt x="12" y="11"/>
                    <a:pt x="12" y="0"/>
                  </a:cubicBezTo>
                  <a:close/>
                  <a:moveTo>
                    <a:pt x="1" y="154"/>
                  </a:moveTo>
                  <a:cubicBezTo>
                    <a:pt x="1" y="171"/>
                    <a:pt x="6" y="182"/>
                    <a:pt x="6" y="199"/>
                  </a:cubicBezTo>
                  <a:cubicBezTo>
                    <a:pt x="6" y="182"/>
                    <a:pt x="6" y="171"/>
                    <a:pt x="1" y="154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2"/>
            <p:cNvSpPr/>
            <p:nvPr/>
          </p:nvSpPr>
          <p:spPr>
            <a:xfrm flipH="1">
              <a:off x="1473843" y="3620469"/>
              <a:ext cx="500" cy="1501"/>
            </a:xfrm>
            <a:custGeom>
              <a:avLst/>
              <a:gdLst/>
              <a:ahLst/>
              <a:cxnLst/>
              <a:rect l="l" t="t" r="r" b="b"/>
              <a:pathLst>
                <a:path w="17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17"/>
                    <a:pt x="11" y="34"/>
                    <a:pt x="17" y="51"/>
                  </a:cubicBezTo>
                  <a:cubicBezTo>
                    <a:pt x="11" y="34"/>
                    <a:pt x="6" y="17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2"/>
            <p:cNvSpPr/>
            <p:nvPr/>
          </p:nvSpPr>
          <p:spPr>
            <a:xfrm flipH="1">
              <a:off x="1335735" y="3617468"/>
              <a:ext cx="3354" cy="706"/>
            </a:xfrm>
            <a:custGeom>
              <a:avLst/>
              <a:gdLst/>
              <a:ahLst/>
              <a:cxnLst/>
              <a:rect l="l" t="t" r="r" b="b"/>
              <a:pathLst>
                <a:path w="114" h="24" extrusionOk="0">
                  <a:moveTo>
                    <a:pt x="80" y="0"/>
                  </a:moveTo>
                  <a:cubicBezTo>
                    <a:pt x="51" y="0"/>
                    <a:pt x="22" y="11"/>
                    <a:pt x="1" y="23"/>
                  </a:cubicBezTo>
                  <a:cubicBezTo>
                    <a:pt x="22" y="11"/>
                    <a:pt x="51" y="0"/>
                    <a:pt x="80" y="0"/>
                  </a:cubicBezTo>
                  <a:cubicBezTo>
                    <a:pt x="91" y="0"/>
                    <a:pt x="103" y="0"/>
                    <a:pt x="114" y="6"/>
                  </a:cubicBezTo>
                  <a:cubicBezTo>
                    <a:pt x="103" y="0"/>
                    <a:pt x="91" y="0"/>
                    <a:pt x="8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2"/>
            <p:cNvSpPr/>
            <p:nvPr/>
          </p:nvSpPr>
          <p:spPr>
            <a:xfrm flipH="1">
              <a:off x="1315139" y="3619292"/>
              <a:ext cx="15270" cy="1353"/>
            </a:xfrm>
            <a:custGeom>
              <a:avLst/>
              <a:gdLst/>
              <a:ahLst/>
              <a:cxnLst/>
              <a:rect l="l" t="t" r="r" b="b"/>
              <a:pathLst>
                <a:path w="519" h="46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6"/>
                    <a:pt x="63" y="17"/>
                    <a:pt x="97" y="23"/>
                  </a:cubicBezTo>
                  <a:cubicBezTo>
                    <a:pt x="188" y="40"/>
                    <a:pt x="285" y="46"/>
                    <a:pt x="375" y="46"/>
                  </a:cubicBezTo>
                  <a:lnTo>
                    <a:pt x="478" y="46"/>
                  </a:lnTo>
                  <a:cubicBezTo>
                    <a:pt x="495" y="40"/>
                    <a:pt x="506" y="40"/>
                    <a:pt x="518" y="40"/>
                  </a:cubicBezTo>
                  <a:cubicBezTo>
                    <a:pt x="506" y="40"/>
                    <a:pt x="495" y="40"/>
                    <a:pt x="478" y="46"/>
                  </a:cubicBezTo>
                  <a:lnTo>
                    <a:pt x="375" y="46"/>
                  </a:lnTo>
                  <a:cubicBezTo>
                    <a:pt x="285" y="46"/>
                    <a:pt x="188" y="40"/>
                    <a:pt x="97" y="23"/>
                  </a:cubicBezTo>
                  <a:cubicBezTo>
                    <a:pt x="63" y="17"/>
                    <a:pt x="29" y="6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2"/>
            <p:cNvSpPr/>
            <p:nvPr/>
          </p:nvSpPr>
          <p:spPr>
            <a:xfrm flipH="1">
              <a:off x="1330380" y="3619145"/>
              <a:ext cx="677" cy="17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0" y="0"/>
                  </a:moveTo>
                  <a:cubicBezTo>
                    <a:pt x="6" y="0"/>
                    <a:pt x="17" y="6"/>
                    <a:pt x="22" y="6"/>
                  </a:cubicBezTo>
                  <a:lnTo>
                    <a:pt x="22" y="6"/>
                  </a:lnTo>
                  <a:cubicBezTo>
                    <a:pt x="17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2"/>
            <p:cNvSpPr/>
            <p:nvPr/>
          </p:nvSpPr>
          <p:spPr>
            <a:xfrm flipH="1">
              <a:off x="1339059" y="3622940"/>
              <a:ext cx="2207" cy="3560"/>
            </a:xfrm>
            <a:custGeom>
              <a:avLst/>
              <a:gdLst/>
              <a:ahLst/>
              <a:cxnLst/>
              <a:rect l="l" t="t" r="r" b="b"/>
              <a:pathLst>
                <a:path w="75" h="121" extrusionOk="0">
                  <a:moveTo>
                    <a:pt x="1" y="1"/>
                  </a:moveTo>
                  <a:cubicBezTo>
                    <a:pt x="6" y="30"/>
                    <a:pt x="17" y="58"/>
                    <a:pt x="35" y="76"/>
                  </a:cubicBezTo>
                  <a:cubicBezTo>
                    <a:pt x="51" y="92"/>
                    <a:pt x="62" y="110"/>
                    <a:pt x="75" y="121"/>
                  </a:cubicBezTo>
                  <a:cubicBezTo>
                    <a:pt x="62" y="110"/>
                    <a:pt x="51" y="92"/>
                    <a:pt x="35" y="76"/>
                  </a:cubicBezTo>
                  <a:cubicBezTo>
                    <a:pt x="17" y="58"/>
                    <a:pt x="6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2"/>
            <p:cNvSpPr/>
            <p:nvPr/>
          </p:nvSpPr>
          <p:spPr>
            <a:xfrm flipH="1">
              <a:off x="1472137" y="3625147"/>
              <a:ext cx="530" cy="1030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1" y="1"/>
                  </a:moveTo>
                  <a:cubicBezTo>
                    <a:pt x="6" y="12"/>
                    <a:pt x="12" y="23"/>
                    <a:pt x="17" y="35"/>
                  </a:cubicBezTo>
                  <a:cubicBezTo>
                    <a:pt x="12" y="23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2"/>
            <p:cNvSpPr/>
            <p:nvPr/>
          </p:nvSpPr>
          <p:spPr>
            <a:xfrm flipH="1">
              <a:off x="1467311" y="3629178"/>
              <a:ext cx="2530" cy="2177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1"/>
                  </a:moveTo>
                  <a:cubicBezTo>
                    <a:pt x="13" y="12"/>
                    <a:pt x="24" y="28"/>
                    <a:pt x="41" y="45"/>
                  </a:cubicBezTo>
                  <a:cubicBezTo>
                    <a:pt x="57" y="56"/>
                    <a:pt x="68" y="62"/>
                    <a:pt x="86" y="74"/>
                  </a:cubicBezTo>
                  <a:lnTo>
                    <a:pt x="86" y="74"/>
                  </a:lnTo>
                  <a:cubicBezTo>
                    <a:pt x="68" y="62"/>
                    <a:pt x="57" y="56"/>
                    <a:pt x="41" y="40"/>
                  </a:cubicBezTo>
                  <a:cubicBezTo>
                    <a:pt x="24" y="28"/>
                    <a:pt x="13" y="12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2"/>
            <p:cNvSpPr/>
            <p:nvPr/>
          </p:nvSpPr>
          <p:spPr>
            <a:xfrm flipH="1">
              <a:off x="1469812" y="3628501"/>
              <a:ext cx="677" cy="706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0"/>
                  </a:moveTo>
                  <a:cubicBezTo>
                    <a:pt x="6" y="6"/>
                    <a:pt x="11" y="16"/>
                    <a:pt x="22" y="23"/>
                  </a:cubicBezTo>
                  <a:lnTo>
                    <a:pt x="22" y="23"/>
                  </a:lnTo>
                  <a:cubicBezTo>
                    <a:pt x="11" y="1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2"/>
            <p:cNvSpPr/>
            <p:nvPr/>
          </p:nvSpPr>
          <p:spPr>
            <a:xfrm flipH="1">
              <a:off x="1336205" y="3632974"/>
              <a:ext cx="97183" cy="11269"/>
            </a:xfrm>
            <a:custGeom>
              <a:avLst/>
              <a:gdLst/>
              <a:ahLst/>
              <a:cxnLst/>
              <a:rect l="l" t="t" r="r" b="b"/>
              <a:pathLst>
                <a:path w="3303" h="383" extrusionOk="0">
                  <a:moveTo>
                    <a:pt x="3296" y="1"/>
                  </a:moveTo>
                  <a:lnTo>
                    <a:pt x="3296" y="76"/>
                  </a:lnTo>
                  <a:cubicBezTo>
                    <a:pt x="3296" y="53"/>
                    <a:pt x="3302" y="29"/>
                    <a:pt x="3296" y="1"/>
                  </a:cubicBezTo>
                  <a:close/>
                  <a:moveTo>
                    <a:pt x="1137" y="297"/>
                  </a:moveTo>
                  <a:lnTo>
                    <a:pt x="1137" y="297"/>
                  </a:lnTo>
                  <a:cubicBezTo>
                    <a:pt x="1103" y="297"/>
                    <a:pt x="1080" y="314"/>
                    <a:pt x="1063" y="336"/>
                  </a:cubicBezTo>
                  <a:cubicBezTo>
                    <a:pt x="1080" y="314"/>
                    <a:pt x="1108" y="297"/>
                    <a:pt x="1137" y="297"/>
                  </a:cubicBezTo>
                  <a:close/>
                  <a:moveTo>
                    <a:pt x="12" y="274"/>
                  </a:moveTo>
                  <a:cubicBezTo>
                    <a:pt x="1" y="314"/>
                    <a:pt x="1" y="349"/>
                    <a:pt x="1" y="383"/>
                  </a:cubicBezTo>
                  <a:cubicBezTo>
                    <a:pt x="1" y="349"/>
                    <a:pt x="6" y="314"/>
                    <a:pt x="12" y="27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2"/>
            <p:cNvSpPr/>
            <p:nvPr/>
          </p:nvSpPr>
          <p:spPr>
            <a:xfrm flipH="1">
              <a:off x="1373836" y="3656423"/>
              <a:ext cx="21272" cy="56197"/>
            </a:xfrm>
            <a:custGeom>
              <a:avLst/>
              <a:gdLst/>
              <a:ahLst/>
              <a:cxnLst/>
              <a:rect l="l" t="t" r="r" b="b"/>
              <a:pathLst>
                <a:path w="723" h="1910" extrusionOk="0">
                  <a:moveTo>
                    <a:pt x="552" y="0"/>
                  </a:moveTo>
                  <a:cubicBezTo>
                    <a:pt x="541" y="11"/>
                    <a:pt x="529" y="22"/>
                    <a:pt x="518" y="29"/>
                  </a:cubicBezTo>
                  <a:cubicBezTo>
                    <a:pt x="460" y="68"/>
                    <a:pt x="399" y="97"/>
                    <a:pt x="331" y="108"/>
                  </a:cubicBezTo>
                  <a:cubicBezTo>
                    <a:pt x="297" y="113"/>
                    <a:pt x="263" y="119"/>
                    <a:pt x="229" y="119"/>
                  </a:cubicBezTo>
                  <a:cubicBezTo>
                    <a:pt x="205" y="119"/>
                    <a:pt x="177" y="113"/>
                    <a:pt x="148" y="108"/>
                  </a:cubicBezTo>
                  <a:cubicBezTo>
                    <a:pt x="148" y="205"/>
                    <a:pt x="143" y="295"/>
                    <a:pt x="143" y="381"/>
                  </a:cubicBezTo>
                  <a:cubicBezTo>
                    <a:pt x="137" y="494"/>
                    <a:pt x="126" y="608"/>
                    <a:pt x="119" y="722"/>
                  </a:cubicBezTo>
                  <a:cubicBezTo>
                    <a:pt x="114" y="784"/>
                    <a:pt x="109" y="840"/>
                    <a:pt x="103" y="903"/>
                  </a:cubicBezTo>
                  <a:lnTo>
                    <a:pt x="98" y="932"/>
                  </a:lnTo>
                  <a:cubicBezTo>
                    <a:pt x="92" y="966"/>
                    <a:pt x="92" y="1000"/>
                    <a:pt x="85" y="1034"/>
                  </a:cubicBezTo>
                  <a:cubicBezTo>
                    <a:pt x="80" y="1074"/>
                    <a:pt x="69" y="1108"/>
                    <a:pt x="64" y="1147"/>
                  </a:cubicBezTo>
                  <a:cubicBezTo>
                    <a:pt x="51" y="1188"/>
                    <a:pt x="46" y="1228"/>
                    <a:pt x="40" y="1262"/>
                  </a:cubicBezTo>
                  <a:cubicBezTo>
                    <a:pt x="17" y="1375"/>
                    <a:pt x="1" y="1477"/>
                    <a:pt x="12" y="1585"/>
                  </a:cubicBezTo>
                  <a:cubicBezTo>
                    <a:pt x="24" y="1631"/>
                    <a:pt x="35" y="1671"/>
                    <a:pt x="51" y="1699"/>
                  </a:cubicBezTo>
                  <a:cubicBezTo>
                    <a:pt x="64" y="1716"/>
                    <a:pt x="80" y="1734"/>
                    <a:pt x="103" y="1750"/>
                  </a:cubicBezTo>
                  <a:cubicBezTo>
                    <a:pt x="109" y="1755"/>
                    <a:pt x="126" y="1761"/>
                    <a:pt x="132" y="1761"/>
                  </a:cubicBezTo>
                  <a:cubicBezTo>
                    <a:pt x="143" y="1768"/>
                    <a:pt x="148" y="1768"/>
                    <a:pt x="154" y="1773"/>
                  </a:cubicBezTo>
                  <a:cubicBezTo>
                    <a:pt x="205" y="1784"/>
                    <a:pt x="250" y="1789"/>
                    <a:pt x="297" y="1789"/>
                  </a:cubicBezTo>
                  <a:cubicBezTo>
                    <a:pt x="324" y="1795"/>
                    <a:pt x="342" y="1795"/>
                    <a:pt x="358" y="1795"/>
                  </a:cubicBezTo>
                  <a:cubicBezTo>
                    <a:pt x="387" y="1802"/>
                    <a:pt x="415" y="1802"/>
                    <a:pt x="444" y="1807"/>
                  </a:cubicBezTo>
                  <a:cubicBezTo>
                    <a:pt x="495" y="1813"/>
                    <a:pt x="552" y="1836"/>
                    <a:pt x="615" y="1858"/>
                  </a:cubicBezTo>
                  <a:cubicBezTo>
                    <a:pt x="638" y="1870"/>
                    <a:pt x="660" y="1886"/>
                    <a:pt x="677" y="1897"/>
                  </a:cubicBezTo>
                  <a:cubicBezTo>
                    <a:pt x="694" y="1904"/>
                    <a:pt x="706" y="1910"/>
                    <a:pt x="722" y="1910"/>
                  </a:cubicBezTo>
                  <a:cubicBezTo>
                    <a:pt x="688" y="1818"/>
                    <a:pt x="660" y="1721"/>
                    <a:pt x="638" y="1631"/>
                  </a:cubicBezTo>
                  <a:cubicBezTo>
                    <a:pt x="620" y="1545"/>
                    <a:pt x="604" y="1466"/>
                    <a:pt x="591" y="1386"/>
                  </a:cubicBezTo>
                  <a:cubicBezTo>
                    <a:pt x="570" y="1215"/>
                    <a:pt x="552" y="1029"/>
                    <a:pt x="546" y="824"/>
                  </a:cubicBezTo>
                  <a:cubicBezTo>
                    <a:pt x="535" y="546"/>
                    <a:pt x="546" y="255"/>
                    <a:pt x="552" y="6"/>
                  </a:cubicBezTo>
                  <a:lnTo>
                    <a:pt x="552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2"/>
            <p:cNvSpPr/>
            <p:nvPr/>
          </p:nvSpPr>
          <p:spPr>
            <a:xfrm flipH="1">
              <a:off x="1296602" y="3571804"/>
              <a:ext cx="183773" cy="84972"/>
            </a:xfrm>
            <a:custGeom>
              <a:avLst/>
              <a:gdLst/>
              <a:ahLst/>
              <a:cxnLst/>
              <a:rect l="l" t="t" r="r" b="b"/>
              <a:pathLst>
                <a:path w="6246" h="2888" extrusionOk="0">
                  <a:moveTo>
                    <a:pt x="58" y="0"/>
                  </a:moveTo>
                  <a:cubicBezTo>
                    <a:pt x="51" y="7"/>
                    <a:pt x="51" y="12"/>
                    <a:pt x="46" y="18"/>
                  </a:cubicBezTo>
                  <a:cubicBezTo>
                    <a:pt x="40" y="34"/>
                    <a:pt x="29" y="57"/>
                    <a:pt x="24" y="81"/>
                  </a:cubicBezTo>
                  <a:cubicBezTo>
                    <a:pt x="17" y="97"/>
                    <a:pt x="12" y="120"/>
                    <a:pt x="6" y="136"/>
                  </a:cubicBezTo>
                  <a:cubicBezTo>
                    <a:pt x="1" y="183"/>
                    <a:pt x="1" y="228"/>
                    <a:pt x="1" y="273"/>
                  </a:cubicBezTo>
                  <a:cubicBezTo>
                    <a:pt x="1" y="301"/>
                    <a:pt x="6" y="325"/>
                    <a:pt x="12" y="348"/>
                  </a:cubicBezTo>
                  <a:cubicBezTo>
                    <a:pt x="17" y="375"/>
                    <a:pt x="24" y="398"/>
                    <a:pt x="35" y="421"/>
                  </a:cubicBezTo>
                  <a:cubicBezTo>
                    <a:pt x="35" y="432"/>
                    <a:pt x="40" y="443"/>
                    <a:pt x="46" y="450"/>
                  </a:cubicBezTo>
                  <a:cubicBezTo>
                    <a:pt x="58" y="484"/>
                    <a:pt x="80" y="524"/>
                    <a:pt x="98" y="558"/>
                  </a:cubicBezTo>
                  <a:cubicBezTo>
                    <a:pt x="103" y="563"/>
                    <a:pt x="109" y="569"/>
                    <a:pt x="114" y="574"/>
                  </a:cubicBezTo>
                  <a:cubicBezTo>
                    <a:pt x="120" y="587"/>
                    <a:pt x="126" y="592"/>
                    <a:pt x="132" y="603"/>
                  </a:cubicBezTo>
                  <a:cubicBezTo>
                    <a:pt x="166" y="648"/>
                    <a:pt x="205" y="689"/>
                    <a:pt x="256" y="728"/>
                  </a:cubicBezTo>
                  <a:cubicBezTo>
                    <a:pt x="263" y="734"/>
                    <a:pt x="268" y="739"/>
                    <a:pt x="274" y="745"/>
                  </a:cubicBezTo>
                  <a:cubicBezTo>
                    <a:pt x="302" y="768"/>
                    <a:pt x="336" y="791"/>
                    <a:pt x="370" y="813"/>
                  </a:cubicBezTo>
                  <a:cubicBezTo>
                    <a:pt x="399" y="831"/>
                    <a:pt x="433" y="852"/>
                    <a:pt x="473" y="870"/>
                  </a:cubicBezTo>
                  <a:cubicBezTo>
                    <a:pt x="473" y="870"/>
                    <a:pt x="478" y="876"/>
                    <a:pt x="484" y="876"/>
                  </a:cubicBezTo>
                  <a:cubicBezTo>
                    <a:pt x="523" y="899"/>
                    <a:pt x="570" y="915"/>
                    <a:pt x="615" y="933"/>
                  </a:cubicBezTo>
                  <a:cubicBezTo>
                    <a:pt x="625" y="938"/>
                    <a:pt x="638" y="944"/>
                    <a:pt x="649" y="949"/>
                  </a:cubicBezTo>
                  <a:cubicBezTo>
                    <a:pt x="677" y="972"/>
                    <a:pt x="694" y="1007"/>
                    <a:pt x="694" y="1046"/>
                  </a:cubicBezTo>
                  <a:cubicBezTo>
                    <a:pt x="694" y="1057"/>
                    <a:pt x="688" y="1075"/>
                    <a:pt x="683" y="1086"/>
                  </a:cubicBezTo>
                  <a:cubicBezTo>
                    <a:pt x="672" y="1103"/>
                    <a:pt x="660" y="1120"/>
                    <a:pt x="643" y="1132"/>
                  </a:cubicBezTo>
                  <a:cubicBezTo>
                    <a:pt x="631" y="1143"/>
                    <a:pt x="620" y="1148"/>
                    <a:pt x="604" y="1148"/>
                  </a:cubicBezTo>
                  <a:cubicBezTo>
                    <a:pt x="580" y="1154"/>
                    <a:pt x="557" y="1154"/>
                    <a:pt x="541" y="1159"/>
                  </a:cubicBezTo>
                  <a:cubicBezTo>
                    <a:pt x="512" y="1166"/>
                    <a:pt x="489" y="1172"/>
                    <a:pt x="467" y="1182"/>
                  </a:cubicBezTo>
                  <a:cubicBezTo>
                    <a:pt x="433" y="1193"/>
                    <a:pt x="399" y="1211"/>
                    <a:pt x="370" y="1227"/>
                  </a:cubicBezTo>
                  <a:cubicBezTo>
                    <a:pt x="365" y="1234"/>
                    <a:pt x="358" y="1240"/>
                    <a:pt x="353" y="1245"/>
                  </a:cubicBezTo>
                  <a:cubicBezTo>
                    <a:pt x="331" y="1256"/>
                    <a:pt x="319" y="1274"/>
                    <a:pt x="302" y="1290"/>
                  </a:cubicBezTo>
                  <a:lnTo>
                    <a:pt x="297" y="1296"/>
                  </a:lnTo>
                  <a:cubicBezTo>
                    <a:pt x="285" y="1308"/>
                    <a:pt x="274" y="1324"/>
                    <a:pt x="263" y="1342"/>
                  </a:cubicBezTo>
                  <a:cubicBezTo>
                    <a:pt x="256" y="1353"/>
                    <a:pt x="245" y="1364"/>
                    <a:pt x="240" y="1382"/>
                  </a:cubicBezTo>
                  <a:cubicBezTo>
                    <a:pt x="229" y="1405"/>
                    <a:pt x="222" y="1432"/>
                    <a:pt x="211" y="1455"/>
                  </a:cubicBezTo>
                  <a:cubicBezTo>
                    <a:pt x="211" y="1466"/>
                    <a:pt x="211" y="1473"/>
                    <a:pt x="205" y="1484"/>
                  </a:cubicBezTo>
                  <a:cubicBezTo>
                    <a:pt x="200" y="1523"/>
                    <a:pt x="200" y="1568"/>
                    <a:pt x="200" y="1609"/>
                  </a:cubicBezTo>
                  <a:cubicBezTo>
                    <a:pt x="205" y="1626"/>
                    <a:pt x="205" y="1637"/>
                    <a:pt x="205" y="1654"/>
                  </a:cubicBezTo>
                  <a:cubicBezTo>
                    <a:pt x="211" y="1671"/>
                    <a:pt x="216" y="1688"/>
                    <a:pt x="222" y="1705"/>
                  </a:cubicBezTo>
                  <a:cubicBezTo>
                    <a:pt x="222" y="1717"/>
                    <a:pt x="229" y="1733"/>
                    <a:pt x="234" y="1746"/>
                  </a:cubicBezTo>
                  <a:cubicBezTo>
                    <a:pt x="240" y="1768"/>
                    <a:pt x="250" y="1791"/>
                    <a:pt x="263" y="1814"/>
                  </a:cubicBezTo>
                  <a:cubicBezTo>
                    <a:pt x="268" y="1825"/>
                    <a:pt x="274" y="1836"/>
                    <a:pt x="279" y="1848"/>
                  </a:cubicBezTo>
                  <a:cubicBezTo>
                    <a:pt x="290" y="1859"/>
                    <a:pt x="297" y="1875"/>
                    <a:pt x="308" y="1893"/>
                  </a:cubicBezTo>
                  <a:cubicBezTo>
                    <a:pt x="319" y="1904"/>
                    <a:pt x="324" y="1916"/>
                    <a:pt x="336" y="1927"/>
                  </a:cubicBezTo>
                  <a:cubicBezTo>
                    <a:pt x="342" y="1933"/>
                    <a:pt x="347" y="1943"/>
                    <a:pt x="358" y="1950"/>
                  </a:cubicBezTo>
                  <a:cubicBezTo>
                    <a:pt x="370" y="1961"/>
                    <a:pt x="381" y="1978"/>
                    <a:pt x="399" y="1990"/>
                  </a:cubicBezTo>
                  <a:cubicBezTo>
                    <a:pt x="415" y="2006"/>
                    <a:pt x="426" y="2012"/>
                    <a:pt x="444" y="2024"/>
                  </a:cubicBezTo>
                  <a:cubicBezTo>
                    <a:pt x="467" y="2040"/>
                    <a:pt x="489" y="2053"/>
                    <a:pt x="512" y="2063"/>
                  </a:cubicBezTo>
                  <a:cubicBezTo>
                    <a:pt x="518" y="2069"/>
                    <a:pt x="518" y="2069"/>
                    <a:pt x="523" y="2069"/>
                  </a:cubicBezTo>
                  <a:cubicBezTo>
                    <a:pt x="570" y="2092"/>
                    <a:pt x="620" y="2103"/>
                    <a:pt x="677" y="2114"/>
                  </a:cubicBezTo>
                  <a:cubicBezTo>
                    <a:pt x="733" y="2126"/>
                    <a:pt x="801" y="2132"/>
                    <a:pt x="870" y="2132"/>
                  </a:cubicBezTo>
                  <a:cubicBezTo>
                    <a:pt x="904" y="2132"/>
                    <a:pt x="938" y="2132"/>
                    <a:pt x="979" y="2126"/>
                  </a:cubicBezTo>
                  <a:cubicBezTo>
                    <a:pt x="1120" y="2114"/>
                    <a:pt x="1257" y="2087"/>
                    <a:pt x="1393" y="2058"/>
                  </a:cubicBezTo>
                  <a:cubicBezTo>
                    <a:pt x="1456" y="2040"/>
                    <a:pt x="1512" y="2029"/>
                    <a:pt x="1575" y="2012"/>
                  </a:cubicBezTo>
                  <a:lnTo>
                    <a:pt x="1598" y="2012"/>
                  </a:lnTo>
                  <a:cubicBezTo>
                    <a:pt x="1620" y="2012"/>
                    <a:pt x="1648" y="2024"/>
                    <a:pt x="1666" y="2040"/>
                  </a:cubicBezTo>
                  <a:cubicBezTo>
                    <a:pt x="1671" y="2046"/>
                    <a:pt x="1677" y="2058"/>
                    <a:pt x="1682" y="2063"/>
                  </a:cubicBezTo>
                  <a:cubicBezTo>
                    <a:pt x="1688" y="2074"/>
                    <a:pt x="1695" y="2080"/>
                    <a:pt x="1695" y="2092"/>
                  </a:cubicBezTo>
                  <a:lnTo>
                    <a:pt x="1695" y="2121"/>
                  </a:lnTo>
                  <a:cubicBezTo>
                    <a:pt x="1695" y="2137"/>
                    <a:pt x="1688" y="2155"/>
                    <a:pt x="1677" y="2166"/>
                  </a:cubicBezTo>
                  <a:cubicBezTo>
                    <a:pt x="1671" y="2182"/>
                    <a:pt x="1661" y="2194"/>
                    <a:pt x="1654" y="2211"/>
                  </a:cubicBezTo>
                  <a:cubicBezTo>
                    <a:pt x="1648" y="2228"/>
                    <a:pt x="1637" y="2245"/>
                    <a:pt x="1632" y="2263"/>
                  </a:cubicBezTo>
                  <a:cubicBezTo>
                    <a:pt x="1620" y="2297"/>
                    <a:pt x="1614" y="2325"/>
                    <a:pt x="1609" y="2353"/>
                  </a:cubicBezTo>
                  <a:cubicBezTo>
                    <a:pt x="1603" y="2393"/>
                    <a:pt x="1598" y="2428"/>
                    <a:pt x="1598" y="2462"/>
                  </a:cubicBezTo>
                  <a:cubicBezTo>
                    <a:pt x="1603" y="2478"/>
                    <a:pt x="1603" y="2496"/>
                    <a:pt x="1609" y="2512"/>
                  </a:cubicBezTo>
                  <a:cubicBezTo>
                    <a:pt x="1614" y="2530"/>
                    <a:pt x="1614" y="2546"/>
                    <a:pt x="1620" y="2564"/>
                  </a:cubicBezTo>
                  <a:cubicBezTo>
                    <a:pt x="1637" y="2591"/>
                    <a:pt x="1648" y="2620"/>
                    <a:pt x="1666" y="2649"/>
                  </a:cubicBezTo>
                  <a:cubicBezTo>
                    <a:pt x="1677" y="2659"/>
                    <a:pt x="1688" y="2672"/>
                    <a:pt x="1695" y="2683"/>
                  </a:cubicBezTo>
                  <a:cubicBezTo>
                    <a:pt x="1711" y="2706"/>
                    <a:pt x="1734" y="2722"/>
                    <a:pt x="1751" y="2740"/>
                  </a:cubicBezTo>
                  <a:cubicBezTo>
                    <a:pt x="1763" y="2751"/>
                    <a:pt x="1774" y="2756"/>
                    <a:pt x="1785" y="2769"/>
                  </a:cubicBezTo>
                  <a:cubicBezTo>
                    <a:pt x="1813" y="2785"/>
                    <a:pt x="1847" y="2808"/>
                    <a:pt x="1881" y="2819"/>
                  </a:cubicBezTo>
                  <a:cubicBezTo>
                    <a:pt x="1892" y="2824"/>
                    <a:pt x="1905" y="2830"/>
                    <a:pt x="1916" y="2837"/>
                  </a:cubicBezTo>
                  <a:cubicBezTo>
                    <a:pt x="1961" y="2853"/>
                    <a:pt x="2007" y="2871"/>
                    <a:pt x="2052" y="2876"/>
                  </a:cubicBezTo>
                  <a:cubicBezTo>
                    <a:pt x="2063" y="2882"/>
                    <a:pt x="2070" y="2882"/>
                    <a:pt x="2081" y="2882"/>
                  </a:cubicBezTo>
                  <a:cubicBezTo>
                    <a:pt x="2091" y="2882"/>
                    <a:pt x="2109" y="2887"/>
                    <a:pt x="2120" y="2887"/>
                  </a:cubicBezTo>
                  <a:lnTo>
                    <a:pt x="2222" y="2887"/>
                  </a:lnTo>
                  <a:cubicBezTo>
                    <a:pt x="2262" y="2882"/>
                    <a:pt x="2296" y="2876"/>
                    <a:pt x="2325" y="2864"/>
                  </a:cubicBezTo>
                  <a:cubicBezTo>
                    <a:pt x="2336" y="2864"/>
                    <a:pt x="2348" y="2859"/>
                    <a:pt x="2359" y="2859"/>
                  </a:cubicBezTo>
                  <a:cubicBezTo>
                    <a:pt x="2393" y="2842"/>
                    <a:pt x="2427" y="2824"/>
                    <a:pt x="2456" y="2808"/>
                  </a:cubicBezTo>
                  <a:cubicBezTo>
                    <a:pt x="2479" y="2790"/>
                    <a:pt x="2495" y="2774"/>
                    <a:pt x="2513" y="2756"/>
                  </a:cubicBezTo>
                  <a:cubicBezTo>
                    <a:pt x="2518" y="2751"/>
                    <a:pt x="2524" y="2745"/>
                    <a:pt x="2529" y="2740"/>
                  </a:cubicBezTo>
                  <a:cubicBezTo>
                    <a:pt x="2535" y="2740"/>
                    <a:pt x="2535" y="2734"/>
                    <a:pt x="2535" y="2734"/>
                  </a:cubicBezTo>
                  <a:cubicBezTo>
                    <a:pt x="2558" y="2706"/>
                    <a:pt x="2574" y="2677"/>
                    <a:pt x="2592" y="2649"/>
                  </a:cubicBezTo>
                  <a:cubicBezTo>
                    <a:pt x="2603" y="2620"/>
                    <a:pt x="2615" y="2591"/>
                    <a:pt x="2621" y="2557"/>
                  </a:cubicBezTo>
                  <a:cubicBezTo>
                    <a:pt x="2626" y="2546"/>
                    <a:pt x="2626" y="2535"/>
                    <a:pt x="2632" y="2523"/>
                  </a:cubicBezTo>
                  <a:cubicBezTo>
                    <a:pt x="2632" y="2507"/>
                    <a:pt x="2637" y="2483"/>
                    <a:pt x="2637" y="2467"/>
                  </a:cubicBezTo>
                  <a:cubicBezTo>
                    <a:pt x="2637" y="2462"/>
                    <a:pt x="2642" y="2449"/>
                    <a:pt x="2642" y="2444"/>
                  </a:cubicBezTo>
                  <a:cubicBezTo>
                    <a:pt x="2649" y="2433"/>
                    <a:pt x="2655" y="2421"/>
                    <a:pt x="2660" y="2415"/>
                  </a:cubicBezTo>
                  <a:cubicBezTo>
                    <a:pt x="2677" y="2393"/>
                    <a:pt x="2700" y="2376"/>
                    <a:pt x="2734" y="2376"/>
                  </a:cubicBezTo>
                  <a:cubicBezTo>
                    <a:pt x="2752" y="2376"/>
                    <a:pt x="2762" y="2376"/>
                    <a:pt x="2773" y="2381"/>
                  </a:cubicBezTo>
                  <a:cubicBezTo>
                    <a:pt x="2779" y="2387"/>
                    <a:pt x="2791" y="2393"/>
                    <a:pt x="2797" y="2393"/>
                  </a:cubicBezTo>
                  <a:cubicBezTo>
                    <a:pt x="2797" y="2399"/>
                    <a:pt x="2802" y="2404"/>
                    <a:pt x="2807" y="2410"/>
                  </a:cubicBezTo>
                  <a:cubicBezTo>
                    <a:pt x="2825" y="2428"/>
                    <a:pt x="2831" y="2449"/>
                    <a:pt x="2831" y="2473"/>
                  </a:cubicBezTo>
                  <a:cubicBezTo>
                    <a:pt x="2836" y="2507"/>
                    <a:pt x="2842" y="2541"/>
                    <a:pt x="2854" y="2575"/>
                  </a:cubicBezTo>
                  <a:cubicBezTo>
                    <a:pt x="2854" y="2586"/>
                    <a:pt x="2859" y="2591"/>
                    <a:pt x="2859" y="2604"/>
                  </a:cubicBezTo>
                  <a:cubicBezTo>
                    <a:pt x="2870" y="2632"/>
                    <a:pt x="2881" y="2654"/>
                    <a:pt x="2899" y="2677"/>
                  </a:cubicBezTo>
                  <a:cubicBezTo>
                    <a:pt x="2904" y="2683"/>
                    <a:pt x="2910" y="2694"/>
                    <a:pt x="2915" y="2700"/>
                  </a:cubicBezTo>
                  <a:cubicBezTo>
                    <a:pt x="2927" y="2711"/>
                    <a:pt x="2933" y="2722"/>
                    <a:pt x="2944" y="2728"/>
                  </a:cubicBezTo>
                  <a:lnTo>
                    <a:pt x="2949" y="2734"/>
                  </a:lnTo>
                  <a:cubicBezTo>
                    <a:pt x="2967" y="2745"/>
                    <a:pt x="2983" y="2756"/>
                    <a:pt x="3001" y="2769"/>
                  </a:cubicBezTo>
                  <a:cubicBezTo>
                    <a:pt x="3024" y="2779"/>
                    <a:pt x="3046" y="2785"/>
                    <a:pt x="3069" y="2790"/>
                  </a:cubicBezTo>
                  <a:lnTo>
                    <a:pt x="3086" y="2790"/>
                  </a:lnTo>
                  <a:cubicBezTo>
                    <a:pt x="3103" y="2790"/>
                    <a:pt x="3120" y="2796"/>
                    <a:pt x="3132" y="2796"/>
                  </a:cubicBezTo>
                  <a:lnTo>
                    <a:pt x="3154" y="2796"/>
                  </a:lnTo>
                  <a:cubicBezTo>
                    <a:pt x="3166" y="2790"/>
                    <a:pt x="3177" y="2790"/>
                    <a:pt x="3195" y="2785"/>
                  </a:cubicBezTo>
                  <a:cubicBezTo>
                    <a:pt x="3206" y="2785"/>
                    <a:pt x="3217" y="2779"/>
                    <a:pt x="3234" y="2774"/>
                  </a:cubicBezTo>
                  <a:cubicBezTo>
                    <a:pt x="3256" y="2762"/>
                    <a:pt x="3279" y="2751"/>
                    <a:pt x="3303" y="2740"/>
                  </a:cubicBezTo>
                  <a:cubicBezTo>
                    <a:pt x="3308" y="2734"/>
                    <a:pt x="3319" y="2728"/>
                    <a:pt x="3324" y="2722"/>
                  </a:cubicBezTo>
                  <a:cubicBezTo>
                    <a:pt x="3337" y="2711"/>
                    <a:pt x="3342" y="2706"/>
                    <a:pt x="3353" y="2694"/>
                  </a:cubicBezTo>
                  <a:cubicBezTo>
                    <a:pt x="3353" y="2694"/>
                    <a:pt x="3353" y="2688"/>
                    <a:pt x="3358" y="2688"/>
                  </a:cubicBezTo>
                  <a:cubicBezTo>
                    <a:pt x="3371" y="2672"/>
                    <a:pt x="3376" y="2659"/>
                    <a:pt x="3387" y="2643"/>
                  </a:cubicBezTo>
                  <a:cubicBezTo>
                    <a:pt x="3393" y="2620"/>
                    <a:pt x="3405" y="2598"/>
                    <a:pt x="3410" y="2575"/>
                  </a:cubicBezTo>
                  <a:lnTo>
                    <a:pt x="3410" y="2552"/>
                  </a:lnTo>
                  <a:cubicBezTo>
                    <a:pt x="3416" y="2530"/>
                    <a:pt x="3416" y="2512"/>
                    <a:pt x="3410" y="2489"/>
                  </a:cubicBezTo>
                  <a:cubicBezTo>
                    <a:pt x="3410" y="2478"/>
                    <a:pt x="3410" y="2462"/>
                    <a:pt x="3405" y="2449"/>
                  </a:cubicBezTo>
                  <a:cubicBezTo>
                    <a:pt x="3405" y="2438"/>
                    <a:pt x="3399" y="2433"/>
                    <a:pt x="3399" y="2421"/>
                  </a:cubicBezTo>
                  <a:cubicBezTo>
                    <a:pt x="3387" y="2399"/>
                    <a:pt x="3371" y="2370"/>
                    <a:pt x="3358" y="2347"/>
                  </a:cubicBezTo>
                  <a:cubicBezTo>
                    <a:pt x="3331" y="2284"/>
                    <a:pt x="3353" y="2216"/>
                    <a:pt x="3410" y="2189"/>
                  </a:cubicBezTo>
                  <a:cubicBezTo>
                    <a:pt x="3421" y="2182"/>
                    <a:pt x="3433" y="2177"/>
                    <a:pt x="3444" y="2177"/>
                  </a:cubicBezTo>
                  <a:cubicBezTo>
                    <a:pt x="3450" y="2177"/>
                    <a:pt x="3455" y="2171"/>
                    <a:pt x="3461" y="2171"/>
                  </a:cubicBezTo>
                  <a:cubicBezTo>
                    <a:pt x="3502" y="2171"/>
                    <a:pt x="3536" y="2194"/>
                    <a:pt x="3558" y="2223"/>
                  </a:cubicBezTo>
                  <a:cubicBezTo>
                    <a:pt x="3563" y="2223"/>
                    <a:pt x="3563" y="2228"/>
                    <a:pt x="3570" y="2234"/>
                  </a:cubicBezTo>
                  <a:cubicBezTo>
                    <a:pt x="3586" y="2273"/>
                    <a:pt x="3604" y="2308"/>
                    <a:pt x="3626" y="2342"/>
                  </a:cubicBezTo>
                  <a:cubicBezTo>
                    <a:pt x="3643" y="2359"/>
                    <a:pt x="3654" y="2376"/>
                    <a:pt x="3672" y="2393"/>
                  </a:cubicBezTo>
                  <a:cubicBezTo>
                    <a:pt x="3694" y="2421"/>
                    <a:pt x="3717" y="2449"/>
                    <a:pt x="3746" y="2473"/>
                  </a:cubicBezTo>
                  <a:cubicBezTo>
                    <a:pt x="3751" y="2478"/>
                    <a:pt x="3757" y="2478"/>
                    <a:pt x="3757" y="2483"/>
                  </a:cubicBezTo>
                  <a:cubicBezTo>
                    <a:pt x="3796" y="2512"/>
                    <a:pt x="3836" y="2541"/>
                    <a:pt x="3882" y="2564"/>
                  </a:cubicBezTo>
                  <a:cubicBezTo>
                    <a:pt x="3911" y="2575"/>
                    <a:pt x="3945" y="2591"/>
                    <a:pt x="3984" y="2598"/>
                  </a:cubicBezTo>
                  <a:cubicBezTo>
                    <a:pt x="4001" y="2604"/>
                    <a:pt x="4018" y="2609"/>
                    <a:pt x="4035" y="2614"/>
                  </a:cubicBezTo>
                  <a:cubicBezTo>
                    <a:pt x="4087" y="2620"/>
                    <a:pt x="4132" y="2625"/>
                    <a:pt x="4183" y="2625"/>
                  </a:cubicBezTo>
                  <a:lnTo>
                    <a:pt x="4239" y="2625"/>
                  </a:lnTo>
                  <a:cubicBezTo>
                    <a:pt x="4268" y="2620"/>
                    <a:pt x="4291" y="2614"/>
                    <a:pt x="4320" y="2614"/>
                  </a:cubicBezTo>
                  <a:cubicBezTo>
                    <a:pt x="4370" y="2604"/>
                    <a:pt x="4422" y="2586"/>
                    <a:pt x="4473" y="2569"/>
                  </a:cubicBezTo>
                  <a:cubicBezTo>
                    <a:pt x="4541" y="2546"/>
                    <a:pt x="4604" y="2512"/>
                    <a:pt x="4666" y="2473"/>
                  </a:cubicBezTo>
                  <a:cubicBezTo>
                    <a:pt x="4672" y="2467"/>
                    <a:pt x="4677" y="2462"/>
                    <a:pt x="4683" y="2455"/>
                  </a:cubicBezTo>
                  <a:cubicBezTo>
                    <a:pt x="4722" y="2421"/>
                    <a:pt x="4763" y="2393"/>
                    <a:pt x="4790" y="2353"/>
                  </a:cubicBezTo>
                  <a:cubicBezTo>
                    <a:pt x="4808" y="2336"/>
                    <a:pt x="4819" y="2318"/>
                    <a:pt x="4837" y="2297"/>
                  </a:cubicBezTo>
                  <a:cubicBezTo>
                    <a:pt x="4842" y="2279"/>
                    <a:pt x="4853" y="2268"/>
                    <a:pt x="4859" y="2250"/>
                  </a:cubicBezTo>
                  <a:cubicBezTo>
                    <a:pt x="4871" y="2223"/>
                    <a:pt x="4882" y="2194"/>
                    <a:pt x="4893" y="2160"/>
                  </a:cubicBezTo>
                  <a:lnTo>
                    <a:pt x="4893" y="2155"/>
                  </a:lnTo>
                  <a:lnTo>
                    <a:pt x="4893" y="2080"/>
                  </a:lnTo>
                  <a:cubicBezTo>
                    <a:pt x="4893" y="2058"/>
                    <a:pt x="4887" y="2035"/>
                    <a:pt x="4882" y="2012"/>
                  </a:cubicBezTo>
                  <a:cubicBezTo>
                    <a:pt x="4876" y="2001"/>
                    <a:pt x="4876" y="1995"/>
                    <a:pt x="4871" y="1984"/>
                  </a:cubicBezTo>
                  <a:cubicBezTo>
                    <a:pt x="4859" y="1950"/>
                    <a:pt x="4842" y="1916"/>
                    <a:pt x="4814" y="1875"/>
                  </a:cubicBezTo>
                  <a:cubicBezTo>
                    <a:pt x="4814" y="1870"/>
                    <a:pt x="4808" y="1864"/>
                    <a:pt x="4803" y="1859"/>
                  </a:cubicBezTo>
                  <a:cubicBezTo>
                    <a:pt x="4790" y="1848"/>
                    <a:pt x="4779" y="1830"/>
                    <a:pt x="4763" y="1814"/>
                  </a:cubicBezTo>
                  <a:cubicBezTo>
                    <a:pt x="4745" y="1796"/>
                    <a:pt x="4734" y="1768"/>
                    <a:pt x="4729" y="1739"/>
                  </a:cubicBezTo>
                  <a:cubicBezTo>
                    <a:pt x="4717" y="1699"/>
                    <a:pt x="4729" y="1660"/>
                    <a:pt x="4751" y="1626"/>
                  </a:cubicBezTo>
                  <a:cubicBezTo>
                    <a:pt x="4763" y="1603"/>
                    <a:pt x="4779" y="1586"/>
                    <a:pt x="4803" y="1575"/>
                  </a:cubicBezTo>
                  <a:cubicBezTo>
                    <a:pt x="4824" y="1563"/>
                    <a:pt x="4853" y="1552"/>
                    <a:pt x="4882" y="1552"/>
                  </a:cubicBezTo>
                  <a:cubicBezTo>
                    <a:pt x="4893" y="1552"/>
                    <a:pt x="4905" y="1552"/>
                    <a:pt x="4916" y="1558"/>
                  </a:cubicBezTo>
                  <a:lnTo>
                    <a:pt x="4934" y="1558"/>
                  </a:lnTo>
                  <a:cubicBezTo>
                    <a:pt x="4979" y="1581"/>
                    <a:pt x="5024" y="1592"/>
                    <a:pt x="5075" y="1609"/>
                  </a:cubicBezTo>
                  <a:cubicBezTo>
                    <a:pt x="5081" y="1609"/>
                    <a:pt x="5092" y="1615"/>
                    <a:pt x="5097" y="1615"/>
                  </a:cubicBezTo>
                  <a:cubicBezTo>
                    <a:pt x="5126" y="1620"/>
                    <a:pt x="5160" y="1631"/>
                    <a:pt x="5194" y="1637"/>
                  </a:cubicBezTo>
                  <a:cubicBezTo>
                    <a:pt x="5285" y="1654"/>
                    <a:pt x="5382" y="1660"/>
                    <a:pt x="5472" y="1660"/>
                  </a:cubicBezTo>
                  <a:lnTo>
                    <a:pt x="5575" y="1660"/>
                  </a:lnTo>
                  <a:cubicBezTo>
                    <a:pt x="5592" y="1654"/>
                    <a:pt x="5603" y="1654"/>
                    <a:pt x="5615" y="1654"/>
                  </a:cubicBezTo>
                  <a:cubicBezTo>
                    <a:pt x="5700" y="1643"/>
                    <a:pt x="5774" y="1620"/>
                    <a:pt x="5847" y="1597"/>
                  </a:cubicBezTo>
                  <a:cubicBezTo>
                    <a:pt x="5910" y="1575"/>
                    <a:pt x="5962" y="1547"/>
                    <a:pt x="6012" y="1513"/>
                  </a:cubicBezTo>
                  <a:cubicBezTo>
                    <a:pt x="6030" y="1500"/>
                    <a:pt x="6041" y="1489"/>
                    <a:pt x="6059" y="1478"/>
                  </a:cubicBezTo>
                  <a:cubicBezTo>
                    <a:pt x="6086" y="1376"/>
                    <a:pt x="6138" y="1274"/>
                    <a:pt x="6217" y="1182"/>
                  </a:cubicBezTo>
                  <a:cubicBezTo>
                    <a:pt x="6222" y="1177"/>
                    <a:pt x="6229" y="1172"/>
                    <a:pt x="6240" y="1159"/>
                  </a:cubicBezTo>
                  <a:cubicBezTo>
                    <a:pt x="6240" y="1125"/>
                    <a:pt x="6245" y="1091"/>
                    <a:pt x="6240" y="1052"/>
                  </a:cubicBezTo>
                  <a:cubicBezTo>
                    <a:pt x="6240" y="1041"/>
                    <a:pt x="6240" y="1035"/>
                    <a:pt x="6235" y="1023"/>
                  </a:cubicBezTo>
                  <a:cubicBezTo>
                    <a:pt x="6222" y="1012"/>
                    <a:pt x="6206" y="1001"/>
                    <a:pt x="6195" y="989"/>
                  </a:cubicBezTo>
                  <a:cubicBezTo>
                    <a:pt x="6143" y="949"/>
                    <a:pt x="6093" y="904"/>
                    <a:pt x="6046" y="852"/>
                  </a:cubicBezTo>
                  <a:cubicBezTo>
                    <a:pt x="6025" y="825"/>
                    <a:pt x="5996" y="791"/>
                    <a:pt x="5973" y="762"/>
                  </a:cubicBezTo>
                  <a:cubicBezTo>
                    <a:pt x="5967" y="779"/>
                    <a:pt x="5962" y="797"/>
                    <a:pt x="5956" y="813"/>
                  </a:cubicBezTo>
                  <a:cubicBezTo>
                    <a:pt x="5933" y="859"/>
                    <a:pt x="5905" y="904"/>
                    <a:pt x="5870" y="944"/>
                  </a:cubicBezTo>
                  <a:cubicBezTo>
                    <a:pt x="5831" y="989"/>
                    <a:pt x="5779" y="1035"/>
                    <a:pt x="5729" y="1075"/>
                  </a:cubicBezTo>
                  <a:cubicBezTo>
                    <a:pt x="5671" y="1114"/>
                    <a:pt x="5609" y="1148"/>
                    <a:pt x="5530" y="1177"/>
                  </a:cubicBezTo>
                  <a:cubicBezTo>
                    <a:pt x="5433" y="1211"/>
                    <a:pt x="5330" y="1234"/>
                    <a:pt x="5223" y="1245"/>
                  </a:cubicBezTo>
                  <a:cubicBezTo>
                    <a:pt x="5178" y="1251"/>
                    <a:pt x="5138" y="1251"/>
                    <a:pt x="5092" y="1251"/>
                  </a:cubicBezTo>
                  <a:cubicBezTo>
                    <a:pt x="5002" y="1251"/>
                    <a:pt x="4905" y="1245"/>
                    <a:pt x="4814" y="1227"/>
                  </a:cubicBezTo>
                  <a:cubicBezTo>
                    <a:pt x="4740" y="1217"/>
                    <a:pt x="4666" y="1200"/>
                    <a:pt x="4593" y="1182"/>
                  </a:cubicBezTo>
                  <a:cubicBezTo>
                    <a:pt x="4541" y="1166"/>
                    <a:pt x="4484" y="1148"/>
                    <a:pt x="4433" y="1125"/>
                  </a:cubicBezTo>
                  <a:lnTo>
                    <a:pt x="4354" y="1103"/>
                  </a:lnTo>
                  <a:cubicBezTo>
                    <a:pt x="4347" y="1098"/>
                    <a:pt x="4336" y="1098"/>
                    <a:pt x="4331" y="1098"/>
                  </a:cubicBezTo>
                  <a:cubicBezTo>
                    <a:pt x="4308" y="1098"/>
                    <a:pt x="4286" y="1103"/>
                    <a:pt x="4273" y="1120"/>
                  </a:cubicBezTo>
                  <a:cubicBezTo>
                    <a:pt x="4257" y="1132"/>
                    <a:pt x="4252" y="1143"/>
                    <a:pt x="4245" y="1154"/>
                  </a:cubicBezTo>
                  <a:cubicBezTo>
                    <a:pt x="4239" y="1177"/>
                    <a:pt x="4239" y="1206"/>
                    <a:pt x="4252" y="1222"/>
                  </a:cubicBezTo>
                  <a:cubicBezTo>
                    <a:pt x="4342" y="1342"/>
                    <a:pt x="4428" y="1466"/>
                    <a:pt x="4484" y="1603"/>
                  </a:cubicBezTo>
                  <a:cubicBezTo>
                    <a:pt x="4501" y="1649"/>
                    <a:pt x="4512" y="1688"/>
                    <a:pt x="4518" y="1728"/>
                  </a:cubicBezTo>
                  <a:cubicBezTo>
                    <a:pt x="4518" y="1762"/>
                    <a:pt x="4518" y="1791"/>
                    <a:pt x="4512" y="1819"/>
                  </a:cubicBezTo>
                  <a:cubicBezTo>
                    <a:pt x="4507" y="1841"/>
                    <a:pt x="4501" y="1864"/>
                    <a:pt x="4490" y="1888"/>
                  </a:cubicBezTo>
                  <a:cubicBezTo>
                    <a:pt x="4478" y="1916"/>
                    <a:pt x="4462" y="1938"/>
                    <a:pt x="4439" y="1967"/>
                  </a:cubicBezTo>
                  <a:cubicBezTo>
                    <a:pt x="4410" y="1995"/>
                    <a:pt x="4381" y="2024"/>
                    <a:pt x="4354" y="2046"/>
                  </a:cubicBezTo>
                  <a:cubicBezTo>
                    <a:pt x="4320" y="2069"/>
                    <a:pt x="4279" y="2092"/>
                    <a:pt x="4234" y="2108"/>
                  </a:cubicBezTo>
                  <a:cubicBezTo>
                    <a:pt x="4183" y="2126"/>
                    <a:pt x="4137" y="2137"/>
                    <a:pt x="4092" y="2143"/>
                  </a:cubicBezTo>
                  <a:cubicBezTo>
                    <a:pt x="4069" y="2143"/>
                    <a:pt x="4058" y="2148"/>
                    <a:pt x="4040" y="2148"/>
                  </a:cubicBezTo>
                  <a:cubicBezTo>
                    <a:pt x="4013" y="2148"/>
                    <a:pt x="3979" y="2143"/>
                    <a:pt x="3950" y="2137"/>
                  </a:cubicBezTo>
                  <a:cubicBezTo>
                    <a:pt x="3911" y="2132"/>
                    <a:pt x="3877" y="2121"/>
                    <a:pt x="3836" y="2103"/>
                  </a:cubicBezTo>
                  <a:cubicBezTo>
                    <a:pt x="3796" y="2087"/>
                    <a:pt x="3768" y="2069"/>
                    <a:pt x="3740" y="2046"/>
                  </a:cubicBezTo>
                  <a:cubicBezTo>
                    <a:pt x="3717" y="2024"/>
                    <a:pt x="3694" y="2001"/>
                    <a:pt x="3678" y="1972"/>
                  </a:cubicBezTo>
                  <a:cubicBezTo>
                    <a:pt x="3638" y="1916"/>
                    <a:pt x="3609" y="1859"/>
                    <a:pt x="3592" y="1819"/>
                  </a:cubicBezTo>
                  <a:cubicBezTo>
                    <a:pt x="3563" y="1751"/>
                    <a:pt x="3536" y="1688"/>
                    <a:pt x="3502" y="1626"/>
                  </a:cubicBezTo>
                  <a:cubicBezTo>
                    <a:pt x="3489" y="1603"/>
                    <a:pt x="3461" y="1586"/>
                    <a:pt x="3427" y="1581"/>
                  </a:cubicBezTo>
                  <a:cubicBezTo>
                    <a:pt x="3399" y="1581"/>
                    <a:pt x="3376" y="1597"/>
                    <a:pt x="3358" y="1620"/>
                  </a:cubicBezTo>
                  <a:cubicBezTo>
                    <a:pt x="3303" y="1694"/>
                    <a:pt x="3285" y="1785"/>
                    <a:pt x="3268" y="1870"/>
                  </a:cubicBezTo>
                  <a:cubicBezTo>
                    <a:pt x="3256" y="1927"/>
                    <a:pt x="3240" y="1990"/>
                    <a:pt x="3217" y="2046"/>
                  </a:cubicBezTo>
                  <a:cubicBezTo>
                    <a:pt x="3211" y="2063"/>
                    <a:pt x="3200" y="2080"/>
                    <a:pt x="3188" y="2092"/>
                  </a:cubicBezTo>
                  <a:cubicBezTo>
                    <a:pt x="3182" y="2103"/>
                    <a:pt x="3172" y="2108"/>
                    <a:pt x="3166" y="2114"/>
                  </a:cubicBezTo>
                  <a:cubicBezTo>
                    <a:pt x="3148" y="2126"/>
                    <a:pt x="3137" y="2132"/>
                    <a:pt x="3120" y="2137"/>
                  </a:cubicBezTo>
                  <a:cubicBezTo>
                    <a:pt x="3114" y="2143"/>
                    <a:pt x="3109" y="2143"/>
                    <a:pt x="3109" y="2143"/>
                  </a:cubicBezTo>
                  <a:lnTo>
                    <a:pt x="3086" y="2143"/>
                  </a:lnTo>
                  <a:cubicBezTo>
                    <a:pt x="3075" y="2121"/>
                    <a:pt x="3069" y="2108"/>
                    <a:pt x="3058" y="2098"/>
                  </a:cubicBezTo>
                  <a:cubicBezTo>
                    <a:pt x="3041" y="2040"/>
                    <a:pt x="3035" y="1978"/>
                    <a:pt x="3024" y="1927"/>
                  </a:cubicBezTo>
                  <a:lnTo>
                    <a:pt x="3017" y="1882"/>
                  </a:lnTo>
                  <a:cubicBezTo>
                    <a:pt x="3012" y="1836"/>
                    <a:pt x="3007" y="1796"/>
                    <a:pt x="2996" y="1762"/>
                  </a:cubicBezTo>
                  <a:cubicBezTo>
                    <a:pt x="2983" y="1723"/>
                    <a:pt x="2962" y="1694"/>
                    <a:pt x="2927" y="1688"/>
                  </a:cubicBezTo>
                  <a:cubicBezTo>
                    <a:pt x="2915" y="1683"/>
                    <a:pt x="2904" y="1683"/>
                    <a:pt x="2893" y="1683"/>
                  </a:cubicBezTo>
                  <a:cubicBezTo>
                    <a:pt x="2865" y="1683"/>
                    <a:pt x="2836" y="1694"/>
                    <a:pt x="2820" y="1712"/>
                  </a:cubicBezTo>
                  <a:cubicBezTo>
                    <a:pt x="2786" y="1746"/>
                    <a:pt x="2757" y="1785"/>
                    <a:pt x="2728" y="1819"/>
                  </a:cubicBezTo>
                  <a:lnTo>
                    <a:pt x="2705" y="1848"/>
                  </a:lnTo>
                  <a:cubicBezTo>
                    <a:pt x="2689" y="1870"/>
                    <a:pt x="2671" y="1893"/>
                    <a:pt x="2649" y="1916"/>
                  </a:cubicBezTo>
                  <a:cubicBezTo>
                    <a:pt x="2581" y="1995"/>
                    <a:pt x="2501" y="2092"/>
                    <a:pt x="2398" y="2166"/>
                  </a:cubicBezTo>
                  <a:cubicBezTo>
                    <a:pt x="2370" y="2189"/>
                    <a:pt x="2342" y="2205"/>
                    <a:pt x="2314" y="2216"/>
                  </a:cubicBezTo>
                  <a:cubicBezTo>
                    <a:pt x="2296" y="2223"/>
                    <a:pt x="2280" y="2223"/>
                    <a:pt x="2262" y="2228"/>
                  </a:cubicBezTo>
                  <a:lnTo>
                    <a:pt x="2233" y="2228"/>
                  </a:lnTo>
                  <a:cubicBezTo>
                    <a:pt x="2222" y="2223"/>
                    <a:pt x="2211" y="2223"/>
                    <a:pt x="2199" y="2216"/>
                  </a:cubicBezTo>
                  <a:cubicBezTo>
                    <a:pt x="2188" y="2211"/>
                    <a:pt x="2177" y="2200"/>
                    <a:pt x="2165" y="2194"/>
                  </a:cubicBezTo>
                  <a:cubicBezTo>
                    <a:pt x="2143" y="2171"/>
                    <a:pt x="2126" y="2155"/>
                    <a:pt x="2109" y="2132"/>
                  </a:cubicBezTo>
                  <a:cubicBezTo>
                    <a:pt x="2097" y="2121"/>
                    <a:pt x="2091" y="2108"/>
                    <a:pt x="2086" y="2092"/>
                  </a:cubicBezTo>
                  <a:cubicBezTo>
                    <a:pt x="2081" y="2080"/>
                    <a:pt x="2081" y="2063"/>
                    <a:pt x="2075" y="2046"/>
                  </a:cubicBezTo>
                  <a:cubicBezTo>
                    <a:pt x="2070" y="1978"/>
                    <a:pt x="2075" y="1909"/>
                    <a:pt x="2081" y="1848"/>
                  </a:cubicBezTo>
                  <a:lnTo>
                    <a:pt x="2086" y="1773"/>
                  </a:lnTo>
                  <a:cubicBezTo>
                    <a:pt x="2086" y="1717"/>
                    <a:pt x="2086" y="1678"/>
                    <a:pt x="2081" y="1637"/>
                  </a:cubicBezTo>
                  <a:cubicBezTo>
                    <a:pt x="2081" y="1597"/>
                    <a:pt x="2063" y="1558"/>
                    <a:pt x="2041" y="1534"/>
                  </a:cubicBezTo>
                  <a:cubicBezTo>
                    <a:pt x="2018" y="1513"/>
                    <a:pt x="1989" y="1500"/>
                    <a:pt x="1950" y="1500"/>
                  </a:cubicBezTo>
                  <a:cubicBezTo>
                    <a:pt x="1899" y="1500"/>
                    <a:pt x="1842" y="1523"/>
                    <a:pt x="1797" y="1547"/>
                  </a:cubicBezTo>
                  <a:cubicBezTo>
                    <a:pt x="1763" y="1563"/>
                    <a:pt x="1722" y="1586"/>
                    <a:pt x="1688" y="1603"/>
                  </a:cubicBezTo>
                  <a:lnTo>
                    <a:pt x="1671" y="1615"/>
                  </a:lnTo>
                  <a:lnTo>
                    <a:pt x="1648" y="1631"/>
                  </a:lnTo>
                  <a:cubicBezTo>
                    <a:pt x="1626" y="1643"/>
                    <a:pt x="1609" y="1654"/>
                    <a:pt x="1586" y="1660"/>
                  </a:cubicBezTo>
                  <a:cubicBezTo>
                    <a:pt x="1506" y="1688"/>
                    <a:pt x="1422" y="1712"/>
                    <a:pt x="1313" y="1723"/>
                  </a:cubicBezTo>
                  <a:lnTo>
                    <a:pt x="1302" y="1723"/>
                  </a:lnTo>
                  <a:cubicBezTo>
                    <a:pt x="1286" y="1723"/>
                    <a:pt x="1262" y="1728"/>
                    <a:pt x="1245" y="1728"/>
                  </a:cubicBezTo>
                  <a:lnTo>
                    <a:pt x="1183" y="1728"/>
                  </a:lnTo>
                  <a:cubicBezTo>
                    <a:pt x="1126" y="1728"/>
                    <a:pt x="1063" y="1723"/>
                    <a:pt x="1006" y="1712"/>
                  </a:cubicBezTo>
                  <a:cubicBezTo>
                    <a:pt x="945" y="1699"/>
                    <a:pt x="893" y="1688"/>
                    <a:pt x="848" y="1665"/>
                  </a:cubicBezTo>
                  <a:cubicBezTo>
                    <a:pt x="819" y="1654"/>
                    <a:pt x="790" y="1637"/>
                    <a:pt x="767" y="1620"/>
                  </a:cubicBezTo>
                  <a:cubicBezTo>
                    <a:pt x="756" y="1603"/>
                    <a:pt x="740" y="1592"/>
                    <a:pt x="728" y="1575"/>
                  </a:cubicBezTo>
                  <a:cubicBezTo>
                    <a:pt x="717" y="1563"/>
                    <a:pt x="711" y="1547"/>
                    <a:pt x="706" y="1529"/>
                  </a:cubicBezTo>
                  <a:cubicBezTo>
                    <a:pt x="694" y="1507"/>
                    <a:pt x="688" y="1484"/>
                    <a:pt x="688" y="1466"/>
                  </a:cubicBezTo>
                  <a:cubicBezTo>
                    <a:pt x="688" y="1439"/>
                    <a:pt x="688" y="1416"/>
                    <a:pt x="694" y="1387"/>
                  </a:cubicBezTo>
                  <a:cubicBezTo>
                    <a:pt x="699" y="1342"/>
                    <a:pt x="717" y="1290"/>
                    <a:pt x="740" y="1240"/>
                  </a:cubicBezTo>
                  <a:cubicBezTo>
                    <a:pt x="767" y="1188"/>
                    <a:pt x="796" y="1137"/>
                    <a:pt x="835" y="1091"/>
                  </a:cubicBezTo>
                  <a:cubicBezTo>
                    <a:pt x="876" y="1046"/>
                    <a:pt x="916" y="1001"/>
                    <a:pt x="955" y="962"/>
                  </a:cubicBezTo>
                  <a:cubicBezTo>
                    <a:pt x="1006" y="910"/>
                    <a:pt x="1052" y="865"/>
                    <a:pt x="1097" y="807"/>
                  </a:cubicBezTo>
                  <a:cubicBezTo>
                    <a:pt x="1103" y="797"/>
                    <a:pt x="1108" y="779"/>
                    <a:pt x="1103" y="768"/>
                  </a:cubicBezTo>
                  <a:cubicBezTo>
                    <a:pt x="1097" y="750"/>
                    <a:pt x="1092" y="739"/>
                    <a:pt x="1069" y="734"/>
                  </a:cubicBezTo>
                  <a:cubicBezTo>
                    <a:pt x="984" y="694"/>
                    <a:pt x="893" y="689"/>
                    <a:pt x="808" y="682"/>
                  </a:cubicBezTo>
                  <a:cubicBezTo>
                    <a:pt x="762" y="682"/>
                    <a:pt x="717" y="682"/>
                    <a:pt x="677" y="677"/>
                  </a:cubicBezTo>
                  <a:cubicBezTo>
                    <a:pt x="620" y="666"/>
                    <a:pt x="557" y="642"/>
                    <a:pt x="478" y="608"/>
                  </a:cubicBezTo>
                  <a:cubicBezTo>
                    <a:pt x="399" y="569"/>
                    <a:pt x="324" y="518"/>
                    <a:pt x="256" y="467"/>
                  </a:cubicBezTo>
                  <a:cubicBezTo>
                    <a:pt x="200" y="416"/>
                    <a:pt x="160" y="370"/>
                    <a:pt x="120" y="319"/>
                  </a:cubicBezTo>
                  <a:cubicBezTo>
                    <a:pt x="98" y="285"/>
                    <a:pt x="74" y="251"/>
                    <a:pt x="58" y="205"/>
                  </a:cubicBezTo>
                  <a:cubicBezTo>
                    <a:pt x="46" y="177"/>
                    <a:pt x="40" y="143"/>
                    <a:pt x="35" y="109"/>
                  </a:cubicBezTo>
                  <a:lnTo>
                    <a:pt x="35" y="86"/>
                  </a:lnTo>
                  <a:cubicBezTo>
                    <a:pt x="40" y="63"/>
                    <a:pt x="46" y="46"/>
                    <a:pt x="51" y="29"/>
                  </a:cubicBezTo>
                  <a:cubicBezTo>
                    <a:pt x="58" y="18"/>
                    <a:pt x="58" y="7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2"/>
            <p:cNvSpPr/>
            <p:nvPr/>
          </p:nvSpPr>
          <p:spPr>
            <a:xfrm flipH="1">
              <a:off x="1288246" y="3484214"/>
              <a:ext cx="199808" cy="231143"/>
            </a:xfrm>
            <a:custGeom>
              <a:avLst/>
              <a:gdLst/>
              <a:ahLst/>
              <a:cxnLst/>
              <a:rect l="l" t="t" r="r" b="b"/>
              <a:pathLst>
                <a:path w="6791" h="7856" extrusionOk="0">
                  <a:moveTo>
                    <a:pt x="3244" y="278"/>
                  </a:moveTo>
                  <a:cubicBezTo>
                    <a:pt x="3285" y="278"/>
                    <a:pt x="3325" y="284"/>
                    <a:pt x="3359" y="291"/>
                  </a:cubicBezTo>
                  <a:cubicBezTo>
                    <a:pt x="3398" y="296"/>
                    <a:pt x="3438" y="307"/>
                    <a:pt x="3478" y="325"/>
                  </a:cubicBezTo>
                  <a:cubicBezTo>
                    <a:pt x="3506" y="341"/>
                    <a:pt x="3529" y="359"/>
                    <a:pt x="3558" y="375"/>
                  </a:cubicBezTo>
                  <a:cubicBezTo>
                    <a:pt x="3580" y="404"/>
                    <a:pt x="3609" y="427"/>
                    <a:pt x="3626" y="454"/>
                  </a:cubicBezTo>
                  <a:cubicBezTo>
                    <a:pt x="3660" y="511"/>
                    <a:pt x="3688" y="563"/>
                    <a:pt x="3716" y="631"/>
                  </a:cubicBezTo>
                  <a:cubicBezTo>
                    <a:pt x="3750" y="739"/>
                    <a:pt x="3779" y="852"/>
                    <a:pt x="3802" y="960"/>
                  </a:cubicBezTo>
                  <a:lnTo>
                    <a:pt x="3802" y="972"/>
                  </a:lnTo>
                  <a:cubicBezTo>
                    <a:pt x="3824" y="1075"/>
                    <a:pt x="3847" y="1177"/>
                    <a:pt x="3881" y="1272"/>
                  </a:cubicBezTo>
                  <a:cubicBezTo>
                    <a:pt x="3892" y="1324"/>
                    <a:pt x="3921" y="1353"/>
                    <a:pt x="3967" y="1369"/>
                  </a:cubicBezTo>
                  <a:cubicBezTo>
                    <a:pt x="3978" y="1369"/>
                    <a:pt x="3989" y="1375"/>
                    <a:pt x="4007" y="1375"/>
                  </a:cubicBezTo>
                  <a:cubicBezTo>
                    <a:pt x="4012" y="1375"/>
                    <a:pt x="4023" y="1369"/>
                    <a:pt x="4029" y="1369"/>
                  </a:cubicBezTo>
                  <a:cubicBezTo>
                    <a:pt x="4063" y="1364"/>
                    <a:pt x="4097" y="1347"/>
                    <a:pt x="4114" y="1313"/>
                  </a:cubicBezTo>
                  <a:cubicBezTo>
                    <a:pt x="4165" y="1211"/>
                    <a:pt x="4228" y="1114"/>
                    <a:pt x="4296" y="1023"/>
                  </a:cubicBezTo>
                  <a:cubicBezTo>
                    <a:pt x="4382" y="931"/>
                    <a:pt x="4472" y="852"/>
                    <a:pt x="4563" y="784"/>
                  </a:cubicBezTo>
                  <a:cubicBezTo>
                    <a:pt x="4642" y="727"/>
                    <a:pt x="4710" y="687"/>
                    <a:pt x="4791" y="659"/>
                  </a:cubicBezTo>
                  <a:cubicBezTo>
                    <a:pt x="4841" y="642"/>
                    <a:pt x="4893" y="631"/>
                    <a:pt x="4944" y="625"/>
                  </a:cubicBezTo>
                  <a:lnTo>
                    <a:pt x="4978" y="625"/>
                  </a:lnTo>
                  <a:cubicBezTo>
                    <a:pt x="5006" y="625"/>
                    <a:pt x="5035" y="625"/>
                    <a:pt x="5058" y="631"/>
                  </a:cubicBezTo>
                  <a:cubicBezTo>
                    <a:pt x="5098" y="637"/>
                    <a:pt x="5132" y="648"/>
                    <a:pt x="5160" y="666"/>
                  </a:cubicBezTo>
                  <a:cubicBezTo>
                    <a:pt x="5200" y="682"/>
                    <a:pt x="5229" y="705"/>
                    <a:pt x="5263" y="727"/>
                  </a:cubicBezTo>
                  <a:cubicBezTo>
                    <a:pt x="5290" y="756"/>
                    <a:pt x="5313" y="784"/>
                    <a:pt x="5336" y="807"/>
                  </a:cubicBezTo>
                  <a:cubicBezTo>
                    <a:pt x="5353" y="836"/>
                    <a:pt x="5365" y="863"/>
                    <a:pt x="5376" y="892"/>
                  </a:cubicBezTo>
                  <a:cubicBezTo>
                    <a:pt x="5387" y="926"/>
                    <a:pt x="5399" y="960"/>
                    <a:pt x="5405" y="1000"/>
                  </a:cubicBezTo>
                  <a:cubicBezTo>
                    <a:pt x="5405" y="1051"/>
                    <a:pt x="5405" y="1114"/>
                    <a:pt x="5392" y="1177"/>
                  </a:cubicBezTo>
                  <a:cubicBezTo>
                    <a:pt x="5353" y="1358"/>
                    <a:pt x="5274" y="1529"/>
                    <a:pt x="5205" y="1682"/>
                  </a:cubicBezTo>
                  <a:cubicBezTo>
                    <a:pt x="5160" y="1773"/>
                    <a:pt x="5120" y="1859"/>
                    <a:pt x="5085" y="1943"/>
                  </a:cubicBezTo>
                  <a:cubicBezTo>
                    <a:pt x="5075" y="1972"/>
                    <a:pt x="5080" y="2006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lnTo>
                    <a:pt x="5211" y="2080"/>
                  </a:lnTo>
                  <a:cubicBezTo>
                    <a:pt x="5308" y="2046"/>
                    <a:pt x="5410" y="2022"/>
                    <a:pt x="5507" y="2012"/>
                  </a:cubicBezTo>
                  <a:lnTo>
                    <a:pt x="5615" y="2012"/>
                  </a:lnTo>
                  <a:cubicBezTo>
                    <a:pt x="5688" y="2012"/>
                    <a:pt x="5756" y="2017"/>
                    <a:pt x="5830" y="2029"/>
                  </a:cubicBezTo>
                  <a:cubicBezTo>
                    <a:pt x="5911" y="2046"/>
                    <a:pt x="5990" y="2069"/>
                    <a:pt x="6063" y="2103"/>
                  </a:cubicBezTo>
                  <a:cubicBezTo>
                    <a:pt x="6131" y="2137"/>
                    <a:pt x="6189" y="2177"/>
                    <a:pt x="6245" y="2216"/>
                  </a:cubicBezTo>
                  <a:cubicBezTo>
                    <a:pt x="6286" y="2256"/>
                    <a:pt x="6325" y="2295"/>
                    <a:pt x="6354" y="2342"/>
                  </a:cubicBezTo>
                  <a:cubicBezTo>
                    <a:pt x="6381" y="2381"/>
                    <a:pt x="6399" y="2415"/>
                    <a:pt x="6415" y="2455"/>
                  </a:cubicBezTo>
                  <a:cubicBezTo>
                    <a:pt x="6427" y="2494"/>
                    <a:pt x="6438" y="2528"/>
                    <a:pt x="6444" y="2568"/>
                  </a:cubicBezTo>
                  <a:cubicBezTo>
                    <a:pt x="6444" y="2597"/>
                    <a:pt x="6444" y="2631"/>
                    <a:pt x="6438" y="2670"/>
                  </a:cubicBezTo>
                  <a:cubicBezTo>
                    <a:pt x="6427" y="2699"/>
                    <a:pt x="6422" y="2733"/>
                    <a:pt x="6404" y="2762"/>
                  </a:cubicBezTo>
                  <a:cubicBezTo>
                    <a:pt x="6388" y="2790"/>
                    <a:pt x="6370" y="2824"/>
                    <a:pt x="6347" y="2853"/>
                  </a:cubicBezTo>
                  <a:cubicBezTo>
                    <a:pt x="6307" y="2893"/>
                    <a:pt x="6268" y="2932"/>
                    <a:pt x="6223" y="2966"/>
                  </a:cubicBezTo>
                  <a:cubicBezTo>
                    <a:pt x="6155" y="3006"/>
                    <a:pt x="6086" y="3045"/>
                    <a:pt x="6006" y="3074"/>
                  </a:cubicBezTo>
                  <a:cubicBezTo>
                    <a:pt x="5945" y="3097"/>
                    <a:pt x="5876" y="3113"/>
                    <a:pt x="5791" y="3137"/>
                  </a:cubicBezTo>
                  <a:cubicBezTo>
                    <a:pt x="5746" y="3148"/>
                    <a:pt x="5706" y="3188"/>
                    <a:pt x="5706" y="3239"/>
                  </a:cubicBezTo>
                  <a:cubicBezTo>
                    <a:pt x="5699" y="3268"/>
                    <a:pt x="5711" y="3296"/>
                    <a:pt x="5733" y="3318"/>
                  </a:cubicBezTo>
                  <a:cubicBezTo>
                    <a:pt x="5751" y="3341"/>
                    <a:pt x="5780" y="3347"/>
                    <a:pt x="5808" y="3352"/>
                  </a:cubicBezTo>
                  <a:lnTo>
                    <a:pt x="5825" y="3359"/>
                  </a:lnTo>
                  <a:cubicBezTo>
                    <a:pt x="5898" y="3370"/>
                    <a:pt x="5961" y="3393"/>
                    <a:pt x="6024" y="3420"/>
                  </a:cubicBezTo>
                  <a:cubicBezTo>
                    <a:pt x="6086" y="3454"/>
                    <a:pt x="6155" y="3501"/>
                    <a:pt x="6228" y="3557"/>
                  </a:cubicBezTo>
                  <a:cubicBezTo>
                    <a:pt x="6286" y="3609"/>
                    <a:pt x="6336" y="3666"/>
                    <a:pt x="6381" y="3722"/>
                  </a:cubicBezTo>
                  <a:cubicBezTo>
                    <a:pt x="6415" y="3774"/>
                    <a:pt x="6444" y="3829"/>
                    <a:pt x="6467" y="3887"/>
                  </a:cubicBezTo>
                  <a:cubicBezTo>
                    <a:pt x="6483" y="3939"/>
                    <a:pt x="6496" y="3984"/>
                    <a:pt x="6501" y="4029"/>
                  </a:cubicBezTo>
                  <a:cubicBezTo>
                    <a:pt x="6506" y="4075"/>
                    <a:pt x="6501" y="4114"/>
                    <a:pt x="6496" y="4154"/>
                  </a:cubicBezTo>
                  <a:cubicBezTo>
                    <a:pt x="6483" y="4199"/>
                    <a:pt x="6472" y="4239"/>
                    <a:pt x="6456" y="4285"/>
                  </a:cubicBezTo>
                  <a:cubicBezTo>
                    <a:pt x="6433" y="4319"/>
                    <a:pt x="6410" y="4353"/>
                    <a:pt x="6381" y="4393"/>
                  </a:cubicBezTo>
                  <a:cubicBezTo>
                    <a:pt x="6347" y="4427"/>
                    <a:pt x="6313" y="4461"/>
                    <a:pt x="6273" y="4490"/>
                  </a:cubicBezTo>
                  <a:cubicBezTo>
                    <a:pt x="6223" y="4524"/>
                    <a:pt x="6171" y="4552"/>
                    <a:pt x="6108" y="4574"/>
                  </a:cubicBezTo>
                  <a:cubicBezTo>
                    <a:pt x="6024" y="4603"/>
                    <a:pt x="5932" y="4626"/>
                    <a:pt x="5836" y="4637"/>
                  </a:cubicBezTo>
                  <a:lnTo>
                    <a:pt x="5733" y="4637"/>
                  </a:lnTo>
                  <a:cubicBezTo>
                    <a:pt x="5643" y="4637"/>
                    <a:pt x="5546" y="4631"/>
                    <a:pt x="5455" y="4614"/>
                  </a:cubicBezTo>
                  <a:cubicBezTo>
                    <a:pt x="5358" y="4597"/>
                    <a:pt x="5274" y="4569"/>
                    <a:pt x="5195" y="4535"/>
                  </a:cubicBezTo>
                  <a:cubicBezTo>
                    <a:pt x="5177" y="4535"/>
                    <a:pt x="5160" y="4529"/>
                    <a:pt x="5143" y="4529"/>
                  </a:cubicBezTo>
                  <a:cubicBezTo>
                    <a:pt x="5092" y="4529"/>
                    <a:pt x="5040" y="4558"/>
                    <a:pt x="5012" y="4603"/>
                  </a:cubicBezTo>
                  <a:cubicBezTo>
                    <a:pt x="4972" y="4660"/>
                    <a:pt x="4978" y="4739"/>
                    <a:pt x="5024" y="4791"/>
                  </a:cubicBezTo>
                  <a:cubicBezTo>
                    <a:pt x="5046" y="4813"/>
                    <a:pt x="5064" y="4836"/>
                    <a:pt x="5075" y="4852"/>
                  </a:cubicBezTo>
                  <a:cubicBezTo>
                    <a:pt x="5103" y="4893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7"/>
                  </a:cubicBezTo>
                  <a:cubicBezTo>
                    <a:pt x="5160" y="5085"/>
                    <a:pt x="5154" y="5114"/>
                    <a:pt x="5154" y="5137"/>
                  </a:cubicBezTo>
                  <a:cubicBezTo>
                    <a:pt x="5143" y="5171"/>
                    <a:pt x="5132" y="5200"/>
                    <a:pt x="5120" y="5227"/>
                  </a:cubicBezTo>
                  <a:cubicBezTo>
                    <a:pt x="5103" y="5261"/>
                    <a:pt x="5080" y="5295"/>
                    <a:pt x="5051" y="5330"/>
                  </a:cubicBezTo>
                  <a:cubicBezTo>
                    <a:pt x="5017" y="5376"/>
                    <a:pt x="4972" y="5415"/>
                    <a:pt x="4927" y="5450"/>
                  </a:cubicBezTo>
                  <a:cubicBezTo>
                    <a:pt x="4865" y="5489"/>
                    <a:pt x="4802" y="5523"/>
                    <a:pt x="4734" y="5546"/>
                  </a:cubicBezTo>
                  <a:cubicBezTo>
                    <a:pt x="4660" y="5575"/>
                    <a:pt x="4581" y="5591"/>
                    <a:pt x="4500" y="5602"/>
                  </a:cubicBezTo>
                  <a:lnTo>
                    <a:pt x="4444" y="5602"/>
                  </a:lnTo>
                  <a:cubicBezTo>
                    <a:pt x="4393" y="5602"/>
                    <a:pt x="4348" y="5597"/>
                    <a:pt x="4296" y="5591"/>
                  </a:cubicBezTo>
                  <a:cubicBezTo>
                    <a:pt x="4240" y="5581"/>
                    <a:pt x="4188" y="5563"/>
                    <a:pt x="4143" y="5541"/>
                  </a:cubicBezTo>
                  <a:cubicBezTo>
                    <a:pt x="4097" y="5512"/>
                    <a:pt x="4052" y="5484"/>
                    <a:pt x="4007" y="5450"/>
                  </a:cubicBezTo>
                  <a:cubicBezTo>
                    <a:pt x="3960" y="5410"/>
                    <a:pt x="3921" y="5364"/>
                    <a:pt x="3887" y="5319"/>
                  </a:cubicBezTo>
                  <a:cubicBezTo>
                    <a:pt x="3865" y="5285"/>
                    <a:pt x="3847" y="5250"/>
                    <a:pt x="3831" y="5211"/>
                  </a:cubicBezTo>
                  <a:cubicBezTo>
                    <a:pt x="3813" y="5177"/>
                    <a:pt x="3768" y="5148"/>
                    <a:pt x="3722" y="5148"/>
                  </a:cubicBezTo>
                  <a:cubicBezTo>
                    <a:pt x="3705" y="5148"/>
                    <a:pt x="3688" y="5154"/>
                    <a:pt x="3671" y="5166"/>
                  </a:cubicBezTo>
                  <a:cubicBezTo>
                    <a:pt x="3614" y="5193"/>
                    <a:pt x="3592" y="5261"/>
                    <a:pt x="3619" y="5324"/>
                  </a:cubicBezTo>
                  <a:cubicBezTo>
                    <a:pt x="3632" y="5347"/>
                    <a:pt x="3648" y="5376"/>
                    <a:pt x="3660" y="5398"/>
                  </a:cubicBezTo>
                  <a:cubicBezTo>
                    <a:pt x="3666" y="5421"/>
                    <a:pt x="3671" y="5444"/>
                    <a:pt x="3671" y="5466"/>
                  </a:cubicBezTo>
                  <a:cubicBezTo>
                    <a:pt x="3677" y="5500"/>
                    <a:pt x="3671" y="5523"/>
                    <a:pt x="3671" y="5552"/>
                  </a:cubicBezTo>
                  <a:cubicBezTo>
                    <a:pt x="3666" y="5575"/>
                    <a:pt x="3654" y="5597"/>
                    <a:pt x="3648" y="5620"/>
                  </a:cubicBezTo>
                  <a:cubicBezTo>
                    <a:pt x="3637" y="5636"/>
                    <a:pt x="3626" y="5654"/>
                    <a:pt x="3614" y="5671"/>
                  </a:cubicBezTo>
                  <a:cubicBezTo>
                    <a:pt x="3598" y="5688"/>
                    <a:pt x="3580" y="5705"/>
                    <a:pt x="3564" y="5717"/>
                  </a:cubicBezTo>
                  <a:cubicBezTo>
                    <a:pt x="3540" y="5728"/>
                    <a:pt x="3517" y="5739"/>
                    <a:pt x="3495" y="5751"/>
                  </a:cubicBezTo>
                  <a:cubicBezTo>
                    <a:pt x="3467" y="5762"/>
                    <a:pt x="3438" y="5767"/>
                    <a:pt x="3415" y="5773"/>
                  </a:cubicBezTo>
                  <a:lnTo>
                    <a:pt x="3393" y="5773"/>
                  </a:lnTo>
                  <a:cubicBezTo>
                    <a:pt x="3375" y="5773"/>
                    <a:pt x="3353" y="5767"/>
                    <a:pt x="3330" y="5767"/>
                  </a:cubicBezTo>
                  <a:cubicBezTo>
                    <a:pt x="3307" y="5762"/>
                    <a:pt x="3285" y="5756"/>
                    <a:pt x="3262" y="5746"/>
                  </a:cubicBezTo>
                  <a:cubicBezTo>
                    <a:pt x="3244" y="5733"/>
                    <a:pt x="3223" y="5722"/>
                    <a:pt x="3205" y="5705"/>
                  </a:cubicBezTo>
                  <a:cubicBezTo>
                    <a:pt x="3188" y="5688"/>
                    <a:pt x="3171" y="5671"/>
                    <a:pt x="3160" y="5654"/>
                  </a:cubicBezTo>
                  <a:cubicBezTo>
                    <a:pt x="3142" y="5631"/>
                    <a:pt x="3131" y="5609"/>
                    <a:pt x="3120" y="5581"/>
                  </a:cubicBezTo>
                  <a:cubicBezTo>
                    <a:pt x="3108" y="5541"/>
                    <a:pt x="3097" y="5495"/>
                    <a:pt x="3092" y="5450"/>
                  </a:cubicBezTo>
                  <a:cubicBezTo>
                    <a:pt x="3092" y="5426"/>
                    <a:pt x="3086" y="5405"/>
                    <a:pt x="3068" y="5387"/>
                  </a:cubicBezTo>
                  <a:cubicBezTo>
                    <a:pt x="3052" y="5364"/>
                    <a:pt x="3023" y="5353"/>
                    <a:pt x="2995" y="5353"/>
                  </a:cubicBezTo>
                  <a:cubicBezTo>
                    <a:pt x="2944" y="5353"/>
                    <a:pt x="2903" y="5392"/>
                    <a:pt x="2898" y="5444"/>
                  </a:cubicBezTo>
                  <a:cubicBezTo>
                    <a:pt x="2898" y="5460"/>
                    <a:pt x="2893" y="5484"/>
                    <a:pt x="2893" y="5500"/>
                  </a:cubicBezTo>
                  <a:cubicBezTo>
                    <a:pt x="2882" y="5546"/>
                    <a:pt x="2869" y="5586"/>
                    <a:pt x="2853" y="5626"/>
                  </a:cubicBezTo>
                  <a:cubicBezTo>
                    <a:pt x="2835" y="5654"/>
                    <a:pt x="2813" y="5688"/>
                    <a:pt x="2790" y="5717"/>
                  </a:cubicBezTo>
                  <a:cubicBezTo>
                    <a:pt x="2774" y="5739"/>
                    <a:pt x="2745" y="5762"/>
                    <a:pt x="2717" y="5785"/>
                  </a:cubicBezTo>
                  <a:cubicBezTo>
                    <a:pt x="2688" y="5801"/>
                    <a:pt x="2654" y="5819"/>
                    <a:pt x="2620" y="5836"/>
                  </a:cubicBezTo>
                  <a:cubicBezTo>
                    <a:pt x="2575" y="5848"/>
                    <a:pt x="2535" y="5859"/>
                    <a:pt x="2483" y="5864"/>
                  </a:cubicBezTo>
                  <a:lnTo>
                    <a:pt x="2438" y="5864"/>
                  </a:lnTo>
                  <a:cubicBezTo>
                    <a:pt x="2399" y="5864"/>
                    <a:pt x="2358" y="5864"/>
                    <a:pt x="2313" y="5853"/>
                  </a:cubicBezTo>
                  <a:cubicBezTo>
                    <a:pt x="2256" y="5841"/>
                    <a:pt x="2200" y="5825"/>
                    <a:pt x="2142" y="5796"/>
                  </a:cubicBezTo>
                  <a:cubicBezTo>
                    <a:pt x="2097" y="5773"/>
                    <a:pt x="2051" y="5751"/>
                    <a:pt x="2012" y="5717"/>
                  </a:cubicBezTo>
                  <a:cubicBezTo>
                    <a:pt x="1983" y="5688"/>
                    <a:pt x="1956" y="5660"/>
                    <a:pt x="1927" y="5626"/>
                  </a:cubicBezTo>
                  <a:cubicBezTo>
                    <a:pt x="1909" y="5597"/>
                    <a:pt x="1898" y="5568"/>
                    <a:pt x="1881" y="5541"/>
                  </a:cubicBezTo>
                  <a:cubicBezTo>
                    <a:pt x="1870" y="5507"/>
                    <a:pt x="1864" y="5473"/>
                    <a:pt x="1859" y="5439"/>
                  </a:cubicBezTo>
                  <a:cubicBezTo>
                    <a:pt x="1859" y="5405"/>
                    <a:pt x="1859" y="5370"/>
                    <a:pt x="1870" y="5330"/>
                  </a:cubicBezTo>
                  <a:cubicBezTo>
                    <a:pt x="1875" y="5285"/>
                    <a:pt x="1893" y="5234"/>
                    <a:pt x="1915" y="5188"/>
                  </a:cubicBezTo>
                  <a:cubicBezTo>
                    <a:pt x="1922" y="5171"/>
                    <a:pt x="1932" y="5159"/>
                    <a:pt x="1938" y="5143"/>
                  </a:cubicBezTo>
                  <a:cubicBezTo>
                    <a:pt x="1961" y="5109"/>
                    <a:pt x="1961" y="5075"/>
                    <a:pt x="1943" y="5040"/>
                  </a:cubicBezTo>
                  <a:cubicBezTo>
                    <a:pt x="1927" y="5006"/>
                    <a:pt x="1893" y="4989"/>
                    <a:pt x="1859" y="4989"/>
                  </a:cubicBezTo>
                  <a:lnTo>
                    <a:pt x="1836" y="4989"/>
                  </a:lnTo>
                  <a:cubicBezTo>
                    <a:pt x="1642" y="5040"/>
                    <a:pt x="1444" y="5085"/>
                    <a:pt x="1240" y="5103"/>
                  </a:cubicBezTo>
                  <a:cubicBezTo>
                    <a:pt x="1199" y="5109"/>
                    <a:pt x="1165" y="5109"/>
                    <a:pt x="1131" y="5109"/>
                  </a:cubicBezTo>
                  <a:cubicBezTo>
                    <a:pt x="1062" y="5109"/>
                    <a:pt x="994" y="5103"/>
                    <a:pt x="938" y="5091"/>
                  </a:cubicBezTo>
                  <a:cubicBezTo>
                    <a:pt x="876" y="5080"/>
                    <a:pt x="824" y="5064"/>
                    <a:pt x="773" y="5040"/>
                  </a:cubicBezTo>
                  <a:cubicBezTo>
                    <a:pt x="734" y="5023"/>
                    <a:pt x="694" y="4995"/>
                    <a:pt x="660" y="4972"/>
                  </a:cubicBezTo>
                  <a:cubicBezTo>
                    <a:pt x="626" y="4938"/>
                    <a:pt x="597" y="4904"/>
                    <a:pt x="569" y="4870"/>
                  </a:cubicBezTo>
                  <a:cubicBezTo>
                    <a:pt x="540" y="4818"/>
                    <a:pt x="511" y="4773"/>
                    <a:pt x="495" y="4723"/>
                  </a:cubicBezTo>
                  <a:cubicBezTo>
                    <a:pt x="477" y="4676"/>
                    <a:pt x="466" y="4631"/>
                    <a:pt x="461" y="4586"/>
                  </a:cubicBezTo>
                  <a:cubicBezTo>
                    <a:pt x="461" y="4545"/>
                    <a:pt x="461" y="4500"/>
                    <a:pt x="466" y="4461"/>
                  </a:cubicBezTo>
                  <a:cubicBezTo>
                    <a:pt x="472" y="4427"/>
                    <a:pt x="483" y="4393"/>
                    <a:pt x="501" y="4359"/>
                  </a:cubicBezTo>
                  <a:cubicBezTo>
                    <a:pt x="517" y="4324"/>
                    <a:pt x="535" y="4301"/>
                    <a:pt x="558" y="4273"/>
                  </a:cubicBezTo>
                  <a:cubicBezTo>
                    <a:pt x="580" y="4251"/>
                    <a:pt x="603" y="4228"/>
                    <a:pt x="631" y="4204"/>
                  </a:cubicBezTo>
                  <a:cubicBezTo>
                    <a:pt x="660" y="4188"/>
                    <a:pt x="694" y="4170"/>
                    <a:pt x="728" y="4159"/>
                  </a:cubicBezTo>
                  <a:cubicBezTo>
                    <a:pt x="768" y="4143"/>
                    <a:pt x="813" y="4131"/>
                    <a:pt x="865" y="4125"/>
                  </a:cubicBezTo>
                  <a:cubicBezTo>
                    <a:pt x="915" y="4120"/>
                    <a:pt x="949" y="4068"/>
                    <a:pt x="955" y="4023"/>
                  </a:cubicBezTo>
                  <a:cubicBezTo>
                    <a:pt x="955" y="3973"/>
                    <a:pt x="926" y="3926"/>
                    <a:pt x="876" y="3910"/>
                  </a:cubicBezTo>
                  <a:cubicBezTo>
                    <a:pt x="831" y="3892"/>
                    <a:pt x="784" y="3876"/>
                    <a:pt x="745" y="3853"/>
                  </a:cubicBezTo>
                  <a:cubicBezTo>
                    <a:pt x="653" y="3808"/>
                    <a:pt x="580" y="3761"/>
                    <a:pt x="517" y="3705"/>
                  </a:cubicBezTo>
                  <a:cubicBezTo>
                    <a:pt x="461" y="3659"/>
                    <a:pt x="415" y="3609"/>
                    <a:pt x="375" y="3551"/>
                  </a:cubicBezTo>
                  <a:cubicBezTo>
                    <a:pt x="341" y="3501"/>
                    <a:pt x="312" y="3454"/>
                    <a:pt x="296" y="3398"/>
                  </a:cubicBezTo>
                  <a:cubicBezTo>
                    <a:pt x="278" y="3352"/>
                    <a:pt x="267" y="3302"/>
                    <a:pt x="262" y="3250"/>
                  </a:cubicBezTo>
                  <a:cubicBezTo>
                    <a:pt x="262" y="3205"/>
                    <a:pt x="262" y="3160"/>
                    <a:pt x="267" y="3113"/>
                  </a:cubicBezTo>
                  <a:cubicBezTo>
                    <a:pt x="278" y="3074"/>
                    <a:pt x="290" y="3029"/>
                    <a:pt x="307" y="2995"/>
                  </a:cubicBezTo>
                  <a:cubicBezTo>
                    <a:pt x="330" y="2955"/>
                    <a:pt x="346" y="2921"/>
                    <a:pt x="370" y="2893"/>
                  </a:cubicBezTo>
                  <a:cubicBezTo>
                    <a:pt x="398" y="2864"/>
                    <a:pt x="432" y="2835"/>
                    <a:pt x="466" y="2813"/>
                  </a:cubicBezTo>
                  <a:cubicBezTo>
                    <a:pt x="501" y="2785"/>
                    <a:pt x="540" y="2767"/>
                    <a:pt x="585" y="2751"/>
                  </a:cubicBezTo>
                  <a:cubicBezTo>
                    <a:pt x="642" y="2728"/>
                    <a:pt x="705" y="2717"/>
                    <a:pt x="768" y="2704"/>
                  </a:cubicBezTo>
                  <a:lnTo>
                    <a:pt x="831" y="2704"/>
                  </a:lnTo>
                  <a:cubicBezTo>
                    <a:pt x="892" y="2704"/>
                    <a:pt x="955" y="2711"/>
                    <a:pt x="1023" y="2722"/>
                  </a:cubicBezTo>
                  <a:cubicBezTo>
                    <a:pt x="1080" y="2733"/>
                    <a:pt x="1137" y="2751"/>
                    <a:pt x="1193" y="2767"/>
                  </a:cubicBezTo>
                  <a:cubicBezTo>
                    <a:pt x="1206" y="2773"/>
                    <a:pt x="1222" y="2773"/>
                    <a:pt x="1233" y="2773"/>
                  </a:cubicBezTo>
                  <a:cubicBezTo>
                    <a:pt x="1261" y="2773"/>
                    <a:pt x="1290" y="2762"/>
                    <a:pt x="1313" y="2738"/>
                  </a:cubicBezTo>
                  <a:cubicBezTo>
                    <a:pt x="1353" y="2704"/>
                    <a:pt x="1369" y="2643"/>
                    <a:pt x="1342" y="2591"/>
                  </a:cubicBezTo>
                  <a:cubicBezTo>
                    <a:pt x="1256" y="2449"/>
                    <a:pt x="1182" y="2302"/>
                    <a:pt x="1125" y="2153"/>
                  </a:cubicBezTo>
                  <a:cubicBezTo>
                    <a:pt x="1086" y="2046"/>
                    <a:pt x="1062" y="1943"/>
                    <a:pt x="1051" y="1847"/>
                  </a:cubicBezTo>
                  <a:cubicBezTo>
                    <a:pt x="1051" y="1784"/>
                    <a:pt x="1051" y="1722"/>
                    <a:pt x="1062" y="1660"/>
                  </a:cubicBezTo>
                  <a:cubicBezTo>
                    <a:pt x="1075" y="1613"/>
                    <a:pt x="1086" y="1574"/>
                    <a:pt x="1103" y="1540"/>
                  </a:cubicBezTo>
                  <a:cubicBezTo>
                    <a:pt x="1125" y="1500"/>
                    <a:pt x="1148" y="1455"/>
                    <a:pt x="1182" y="1416"/>
                  </a:cubicBezTo>
                  <a:cubicBezTo>
                    <a:pt x="1211" y="1387"/>
                    <a:pt x="1245" y="1358"/>
                    <a:pt x="1279" y="1335"/>
                  </a:cubicBezTo>
                  <a:cubicBezTo>
                    <a:pt x="1301" y="1319"/>
                    <a:pt x="1324" y="1307"/>
                    <a:pt x="1353" y="1290"/>
                  </a:cubicBezTo>
                  <a:cubicBezTo>
                    <a:pt x="1381" y="1285"/>
                    <a:pt x="1410" y="1279"/>
                    <a:pt x="1437" y="1272"/>
                  </a:cubicBezTo>
                  <a:lnTo>
                    <a:pt x="1455" y="1272"/>
                  </a:lnTo>
                  <a:cubicBezTo>
                    <a:pt x="1484" y="1272"/>
                    <a:pt x="1512" y="1272"/>
                    <a:pt x="1540" y="1279"/>
                  </a:cubicBezTo>
                  <a:cubicBezTo>
                    <a:pt x="1592" y="1290"/>
                    <a:pt x="1642" y="1307"/>
                    <a:pt x="1694" y="1335"/>
                  </a:cubicBezTo>
                  <a:cubicBezTo>
                    <a:pt x="1773" y="1375"/>
                    <a:pt x="1847" y="1427"/>
                    <a:pt x="1932" y="1489"/>
                  </a:cubicBezTo>
                  <a:cubicBezTo>
                    <a:pt x="2006" y="1557"/>
                    <a:pt x="2074" y="1631"/>
                    <a:pt x="2132" y="1705"/>
                  </a:cubicBezTo>
                  <a:cubicBezTo>
                    <a:pt x="2160" y="1733"/>
                    <a:pt x="2194" y="1750"/>
                    <a:pt x="2234" y="1750"/>
                  </a:cubicBezTo>
                  <a:cubicBezTo>
                    <a:pt x="2273" y="1750"/>
                    <a:pt x="2313" y="1733"/>
                    <a:pt x="2342" y="1705"/>
                  </a:cubicBezTo>
                  <a:cubicBezTo>
                    <a:pt x="2365" y="1682"/>
                    <a:pt x="2376" y="1647"/>
                    <a:pt x="2376" y="1620"/>
                  </a:cubicBezTo>
                  <a:cubicBezTo>
                    <a:pt x="2376" y="1529"/>
                    <a:pt x="2381" y="1437"/>
                    <a:pt x="2404" y="1324"/>
                  </a:cubicBezTo>
                  <a:cubicBezTo>
                    <a:pt x="2433" y="1165"/>
                    <a:pt x="2483" y="1012"/>
                    <a:pt x="2557" y="858"/>
                  </a:cubicBezTo>
                  <a:cubicBezTo>
                    <a:pt x="2614" y="745"/>
                    <a:pt x="2683" y="637"/>
                    <a:pt x="2756" y="546"/>
                  </a:cubicBezTo>
                  <a:cubicBezTo>
                    <a:pt x="2808" y="488"/>
                    <a:pt x="2864" y="438"/>
                    <a:pt x="2921" y="393"/>
                  </a:cubicBezTo>
                  <a:cubicBezTo>
                    <a:pt x="2972" y="359"/>
                    <a:pt x="3018" y="330"/>
                    <a:pt x="3074" y="312"/>
                  </a:cubicBezTo>
                  <a:cubicBezTo>
                    <a:pt x="3120" y="296"/>
                    <a:pt x="3165" y="284"/>
                    <a:pt x="3210" y="278"/>
                  </a:cubicBezTo>
                  <a:close/>
                  <a:moveTo>
                    <a:pt x="3251" y="0"/>
                  </a:moveTo>
                  <a:cubicBezTo>
                    <a:pt x="3176" y="0"/>
                    <a:pt x="3103" y="11"/>
                    <a:pt x="3029" y="34"/>
                  </a:cubicBezTo>
                  <a:cubicBezTo>
                    <a:pt x="2910" y="68"/>
                    <a:pt x="2808" y="131"/>
                    <a:pt x="2706" y="205"/>
                  </a:cubicBezTo>
                  <a:cubicBezTo>
                    <a:pt x="2614" y="278"/>
                    <a:pt x="2528" y="375"/>
                    <a:pt x="2460" y="472"/>
                  </a:cubicBezTo>
                  <a:cubicBezTo>
                    <a:pt x="2387" y="574"/>
                    <a:pt x="2324" y="687"/>
                    <a:pt x="2273" y="802"/>
                  </a:cubicBezTo>
                  <a:cubicBezTo>
                    <a:pt x="2216" y="931"/>
                    <a:pt x="2171" y="1068"/>
                    <a:pt x="2142" y="1204"/>
                  </a:cubicBezTo>
                  <a:cubicBezTo>
                    <a:pt x="2137" y="1233"/>
                    <a:pt x="2132" y="1261"/>
                    <a:pt x="2126" y="1290"/>
                  </a:cubicBezTo>
                  <a:cubicBezTo>
                    <a:pt x="2012" y="1193"/>
                    <a:pt x="1893" y="1114"/>
                    <a:pt x="1757" y="1057"/>
                  </a:cubicBezTo>
                  <a:cubicBezTo>
                    <a:pt x="1664" y="1016"/>
                    <a:pt x="1564" y="997"/>
                    <a:pt x="1463" y="997"/>
                  </a:cubicBezTo>
                  <a:cubicBezTo>
                    <a:pt x="1440" y="997"/>
                    <a:pt x="1416" y="998"/>
                    <a:pt x="1392" y="1000"/>
                  </a:cubicBezTo>
                  <a:cubicBezTo>
                    <a:pt x="1267" y="1017"/>
                    <a:pt x="1154" y="1075"/>
                    <a:pt x="1057" y="1159"/>
                  </a:cubicBezTo>
                  <a:cubicBezTo>
                    <a:pt x="1001" y="1211"/>
                    <a:pt x="949" y="1267"/>
                    <a:pt x="910" y="1330"/>
                  </a:cubicBezTo>
                  <a:cubicBezTo>
                    <a:pt x="870" y="1387"/>
                    <a:pt x="841" y="1461"/>
                    <a:pt x="818" y="1529"/>
                  </a:cubicBezTo>
                  <a:cubicBezTo>
                    <a:pt x="773" y="1665"/>
                    <a:pt x="779" y="1812"/>
                    <a:pt x="802" y="1954"/>
                  </a:cubicBezTo>
                  <a:cubicBezTo>
                    <a:pt x="824" y="2097"/>
                    <a:pt x="870" y="2234"/>
                    <a:pt x="933" y="2363"/>
                  </a:cubicBezTo>
                  <a:cubicBezTo>
                    <a:pt x="944" y="2398"/>
                    <a:pt x="960" y="2432"/>
                    <a:pt x="983" y="2466"/>
                  </a:cubicBezTo>
                  <a:cubicBezTo>
                    <a:pt x="943" y="2463"/>
                    <a:pt x="902" y="2461"/>
                    <a:pt x="861" y="2461"/>
                  </a:cubicBezTo>
                  <a:cubicBezTo>
                    <a:pt x="755" y="2461"/>
                    <a:pt x="650" y="2473"/>
                    <a:pt x="551" y="2507"/>
                  </a:cubicBezTo>
                  <a:cubicBezTo>
                    <a:pt x="370" y="2563"/>
                    <a:pt x="205" y="2683"/>
                    <a:pt x="115" y="2853"/>
                  </a:cubicBezTo>
                  <a:cubicBezTo>
                    <a:pt x="23" y="3018"/>
                    <a:pt x="0" y="3205"/>
                    <a:pt x="46" y="3393"/>
                  </a:cubicBezTo>
                  <a:cubicBezTo>
                    <a:pt x="68" y="3483"/>
                    <a:pt x="108" y="3574"/>
                    <a:pt x="160" y="3654"/>
                  </a:cubicBezTo>
                  <a:cubicBezTo>
                    <a:pt x="222" y="3750"/>
                    <a:pt x="301" y="3836"/>
                    <a:pt x="393" y="3904"/>
                  </a:cubicBezTo>
                  <a:cubicBezTo>
                    <a:pt x="432" y="3944"/>
                    <a:pt x="477" y="3973"/>
                    <a:pt x="529" y="4000"/>
                  </a:cubicBezTo>
                  <a:cubicBezTo>
                    <a:pt x="506" y="4018"/>
                    <a:pt x="483" y="4034"/>
                    <a:pt x="461" y="4052"/>
                  </a:cubicBezTo>
                  <a:cubicBezTo>
                    <a:pt x="364" y="4125"/>
                    <a:pt x="296" y="4233"/>
                    <a:pt x="262" y="4348"/>
                  </a:cubicBezTo>
                  <a:cubicBezTo>
                    <a:pt x="188" y="4603"/>
                    <a:pt x="278" y="4886"/>
                    <a:pt x="456" y="5075"/>
                  </a:cubicBezTo>
                  <a:cubicBezTo>
                    <a:pt x="619" y="5260"/>
                    <a:pt x="866" y="5324"/>
                    <a:pt x="1107" y="5324"/>
                  </a:cubicBezTo>
                  <a:cubicBezTo>
                    <a:pt x="1117" y="5324"/>
                    <a:pt x="1127" y="5324"/>
                    <a:pt x="1137" y="5324"/>
                  </a:cubicBezTo>
                  <a:cubicBezTo>
                    <a:pt x="1324" y="5324"/>
                    <a:pt x="1506" y="5290"/>
                    <a:pt x="1683" y="5240"/>
                  </a:cubicBezTo>
                  <a:lnTo>
                    <a:pt x="1683" y="5240"/>
                  </a:lnTo>
                  <a:cubicBezTo>
                    <a:pt x="1676" y="5274"/>
                    <a:pt x="1671" y="5302"/>
                    <a:pt x="1665" y="5336"/>
                  </a:cubicBezTo>
                  <a:cubicBezTo>
                    <a:pt x="1654" y="5421"/>
                    <a:pt x="1665" y="5512"/>
                    <a:pt x="1694" y="5591"/>
                  </a:cubicBezTo>
                  <a:cubicBezTo>
                    <a:pt x="1751" y="5756"/>
                    <a:pt x="1875" y="5882"/>
                    <a:pt x="2029" y="5961"/>
                  </a:cubicBezTo>
                  <a:cubicBezTo>
                    <a:pt x="2156" y="6024"/>
                    <a:pt x="2295" y="6059"/>
                    <a:pt x="2436" y="6059"/>
                  </a:cubicBezTo>
                  <a:cubicBezTo>
                    <a:pt x="2471" y="6059"/>
                    <a:pt x="2506" y="6057"/>
                    <a:pt x="2541" y="6052"/>
                  </a:cubicBezTo>
                  <a:cubicBezTo>
                    <a:pt x="2672" y="6035"/>
                    <a:pt x="2790" y="5984"/>
                    <a:pt x="2887" y="5898"/>
                  </a:cubicBezTo>
                  <a:lnTo>
                    <a:pt x="2887" y="5898"/>
                  </a:lnTo>
                  <a:cubicBezTo>
                    <a:pt x="2864" y="6268"/>
                    <a:pt x="2819" y="6643"/>
                    <a:pt x="2751" y="7007"/>
                  </a:cubicBezTo>
                  <a:cubicBezTo>
                    <a:pt x="2717" y="7194"/>
                    <a:pt x="2677" y="7382"/>
                    <a:pt x="2638" y="7569"/>
                  </a:cubicBezTo>
                  <a:cubicBezTo>
                    <a:pt x="2631" y="7597"/>
                    <a:pt x="2631" y="7621"/>
                    <a:pt x="2643" y="7648"/>
                  </a:cubicBezTo>
                  <a:cubicBezTo>
                    <a:pt x="2654" y="7671"/>
                    <a:pt x="2677" y="7689"/>
                    <a:pt x="2706" y="7700"/>
                  </a:cubicBezTo>
                  <a:cubicBezTo>
                    <a:pt x="2715" y="7703"/>
                    <a:pt x="2726" y="7704"/>
                    <a:pt x="2736" y="7704"/>
                  </a:cubicBezTo>
                  <a:cubicBezTo>
                    <a:pt x="2779" y="7704"/>
                    <a:pt x="2822" y="7678"/>
                    <a:pt x="2835" y="7632"/>
                  </a:cubicBezTo>
                  <a:cubicBezTo>
                    <a:pt x="2853" y="7558"/>
                    <a:pt x="2869" y="7484"/>
                    <a:pt x="2887" y="7404"/>
                  </a:cubicBezTo>
                  <a:lnTo>
                    <a:pt x="2882" y="7404"/>
                  </a:lnTo>
                  <a:cubicBezTo>
                    <a:pt x="2932" y="7171"/>
                    <a:pt x="2966" y="6916"/>
                    <a:pt x="3000" y="6625"/>
                  </a:cubicBezTo>
                  <a:cubicBezTo>
                    <a:pt x="3018" y="6467"/>
                    <a:pt x="3029" y="6296"/>
                    <a:pt x="3040" y="6121"/>
                  </a:cubicBezTo>
                  <a:cubicBezTo>
                    <a:pt x="3047" y="6024"/>
                    <a:pt x="3047" y="5932"/>
                    <a:pt x="3052" y="5836"/>
                  </a:cubicBezTo>
                  <a:lnTo>
                    <a:pt x="3052" y="5830"/>
                  </a:lnTo>
                  <a:cubicBezTo>
                    <a:pt x="3068" y="5848"/>
                    <a:pt x="3086" y="5864"/>
                    <a:pt x="3103" y="5875"/>
                  </a:cubicBezTo>
                  <a:cubicBezTo>
                    <a:pt x="3149" y="5909"/>
                    <a:pt x="3210" y="5943"/>
                    <a:pt x="3273" y="5956"/>
                  </a:cubicBezTo>
                  <a:cubicBezTo>
                    <a:pt x="3313" y="5966"/>
                    <a:pt x="3353" y="5972"/>
                    <a:pt x="3388" y="5972"/>
                  </a:cubicBezTo>
                  <a:cubicBezTo>
                    <a:pt x="3422" y="5972"/>
                    <a:pt x="3456" y="5966"/>
                    <a:pt x="3490" y="5961"/>
                  </a:cubicBezTo>
                  <a:cubicBezTo>
                    <a:pt x="3558" y="5950"/>
                    <a:pt x="3619" y="5921"/>
                    <a:pt x="3677" y="5882"/>
                  </a:cubicBezTo>
                  <a:cubicBezTo>
                    <a:pt x="3688" y="5875"/>
                    <a:pt x="3700" y="5864"/>
                    <a:pt x="3711" y="5853"/>
                  </a:cubicBezTo>
                  <a:lnTo>
                    <a:pt x="3711" y="5859"/>
                  </a:lnTo>
                  <a:cubicBezTo>
                    <a:pt x="3705" y="6108"/>
                    <a:pt x="3694" y="6399"/>
                    <a:pt x="3705" y="6677"/>
                  </a:cubicBezTo>
                  <a:cubicBezTo>
                    <a:pt x="3711" y="6882"/>
                    <a:pt x="3729" y="7068"/>
                    <a:pt x="3750" y="7239"/>
                  </a:cubicBezTo>
                  <a:cubicBezTo>
                    <a:pt x="3763" y="7319"/>
                    <a:pt x="3779" y="7398"/>
                    <a:pt x="3797" y="7484"/>
                  </a:cubicBezTo>
                  <a:cubicBezTo>
                    <a:pt x="3819" y="7587"/>
                    <a:pt x="3853" y="7694"/>
                    <a:pt x="3899" y="7797"/>
                  </a:cubicBezTo>
                  <a:cubicBezTo>
                    <a:pt x="3912" y="7834"/>
                    <a:pt x="3953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42"/>
                    <a:pt x="4125" y="7779"/>
                    <a:pt x="4109" y="7716"/>
                  </a:cubicBezTo>
                  <a:cubicBezTo>
                    <a:pt x="4063" y="7546"/>
                    <a:pt x="4018" y="7382"/>
                    <a:pt x="3978" y="7212"/>
                  </a:cubicBezTo>
                  <a:cubicBezTo>
                    <a:pt x="3944" y="7041"/>
                    <a:pt x="3915" y="6864"/>
                    <a:pt x="3904" y="6688"/>
                  </a:cubicBezTo>
                  <a:cubicBezTo>
                    <a:pt x="3876" y="6347"/>
                    <a:pt x="3876" y="6006"/>
                    <a:pt x="3881" y="5665"/>
                  </a:cubicBezTo>
                  <a:lnTo>
                    <a:pt x="3881" y="5665"/>
                  </a:lnTo>
                  <a:cubicBezTo>
                    <a:pt x="3944" y="5717"/>
                    <a:pt x="4012" y="5762"/>
                    <a:pt x="4086" y="5796"/>
                  </a:cubicBezTo>
                  <a:cubicBezTo>
                    <a:pt x="4177" y="5836"/>
                    <a:pt x="4274" y="5859"/>
                    <a:pt x="4376" y="5870"/>
                  </a:cubicBezTo>
                  <a:cubicBezTo>
                    <a:pt x="4412" y="5874"/>
                    <a:pt x="4448" y="5876"/>
                    <a:pt x="4484" y="5876"/>
                  </a:cubicBezTo>
                  <a:cubicBezTo>
                    <a:pt x="4550" y="5876"/>
                    <a:pt x="4615" y="5869"/>
                    <a:pt x="4676" y="5859"/>
                  </a:cubicBezTo>
                  <a:cubicBezTo>
                    <a:pt x="4773" y="5841"/>
                    <a:pt x="4870" y="5807"/>
                    <a:pt x="4961" y="5767"/>
                  </a:cubicBezTo>
                  <a:cubicBezTo>
                    <a:pt x="5046" y="5728"/>
                    <a:pt x="5132" y="5671"/>
                    <a:pt x="5205" y="5609"/>
                  </a:cubicBezTo>
                  <a:cubicBezTo>
                    <a:pt x="5274" y="5552"/>
                    <a:pt x="5336" y="5478"/>
                    <a:pt x="5381" y="5398"/>
                  </a:cubicBezTo>
                  <a:cubicBezTo>
                    <a:pt x="5426" y="5313"/>
                    <a:pt x="5460" y="5222"/>
                    <a:pt x="5467" y="5120"/>
                  </a:cubicBezTo>
                  <a:cubicBezTo>
                    <a:pt x="5473" y="5075"/>
                    <a:pt x="5467" y="5030"/>
                    <a:pt x="5467" y="4983"/>
                  </a:cubicBezTo>
                  <a:cubicBezTo>
                    <a:pt x="5460" y="4967"/>
                    <a:pt x="5460" y="4949"/>
                    <a:pt x="5455" y="4933"/>
                  </a:cubicBezTo>
                  <a:lnTo>
                    <a:pt x="5455" y="4933"/>
                  </a:lnTo>
                  <a:cubicBezTo>
                    <a:pt x="5535" y="4943"/>
                    <a:pt x="5611" y="4947"/>
                    <a:pt x="5689" y="4947"/>
                  </a:cubicBezTo>
                  <a:cubicBezTo>
                    <a:pt x="5734" y="4947"/>
                    <a:pt x="5779" y="4946"/>
                    <a:pt x="5825" y="4944"/>
                  </a:cubicBezTo>
                  <a:cubicBezTo>
                    <a:pt x="5893" y="4938"/>
                    <a:pt x="5956" y="4927"/>
                    <a:pt x="6024" y="4915"/>
                  </a:cubicBezTo>
                  <a:cubicBezTo>
                    <a:pt x="6092" y="4899"/>
                    <a:pt x="6155" y="4875"/>
                    <a:pt x="6223" y="4852"/>
                  </a:cubicBezTo>
                  <a:cubicBezTo>
                    <a:pt x="6341" y="4807"/>
                    <a:pt x="6449" y="4739"/>
                    <a:pt x="6541" y="4648"/>
                  </a:cubicBezTo>
                  <a:cubicBezTo>
                    <a:pt x="6637" y="4552"/>
                    <a:pt x="6711" y="4421"/>
                    <a:pt x="6751" y="4290"/>
                  </a:cubicBezTo>
                  <a:cubicBezTo>
                    <a:pt x="6790" y="4149"/>
                    <a:pt x="6785" y="4000"/>
                    <a:pt x="6740" y="3864"/>
                  </a:cubicBezTo>
                  <a:cubicBezTo>
                    <a:pt x="6700" y="3727"/>
                    <a:pt x="6626" y="3609"/>
                    <a:pt x="6535" y="3506"/>
                  </a:cubicBezTo>
                  <a:cubicBezTo>
                    <a:pt x="6490" y="3449"/>
                    <a:pt x="6433" y="3398"/>
                    <a:pt x="6376" y="3352"/>
                  </a:cubicBezTo>
                  <a:cubicBezTo>
                    <a:pt x="6320" y="3313"/>
                    <a:pt x="6257" y="3273"/>
                    <a:pt x="6189" y="3244"/>
                  </a:cubicBezTo>
                  <a:cubicBezTo>
                    <a:pt x="6189" y="3244"/>
                    <a:pt x="6183" y="3239"/>
                    <a:pt x="6176" y="3239"/>
                  </a:cubicBezTo>
                  <a:cubicBezTo>
                    <a:pt x="6291" y="3188"/>
                    <a:pt x="6393" y="3120"/>
                    <a:pt x="6478" y="3029"/>
                  </a:cubicBezTo>
                  <a:cubicBezTo>
                    <a:pt x="6541" y="2955"/>
                    <a:pt x="6592" y="2875"/>
                    <a:pt x="6620" y="2790"/>
                  </a:cubicBezTo>
                  <a:cubicBezTo>
                    <a:pt x="6648" y="2704"/>
                    <a:pt x="6654" y="2614"/>
                    <a:pt x="6648" y="2528"/>
                  </a:cubicBezTo>
                  <a:cubicBezTo>
                    <a:pt x="6637" y="2444"/>
                    <a:pt x="6609" y="2363"/>
                    <a:pt x="6569" y="2290"/>
                  </a:cubicBezTo>
                  <a:cubicBezTo>
                    <a:pt x="6524" y="2216"/>
                    <a:pt x="6467" y="2142"/>
                    <a:pt x="6404" y="2085"/>
                  </a:cubicBezTo>
                  <a:cubicBezTo>
                    <a:pt x="6325" y="2017"/>
                    <a:pt x="6239" y="1961"/>
                    <a:pt x="6149" y="1915"/>
                  </a:cubicBezTo>
                  <a:cubicBezTo>
                    <a:pt x="6052" y="1870"/>
                    <a:pt x="5950" y="1841"/>
                    <a:pt x="5842" y="1825"/>
                  </a:cubicBezTo>
                  <a:cubicBezTo>
                    <a:pt x="5765" y="1810"/>
                    <a:pt x="5686" y="1803"/>
                    <a:pt x="5606" y="1803"/>
                  </a:cubicBezTo>
                  <a:cubicBezTo>
                    <a:pt x="5526" y="1803"/>
                    <a:pt x="5447" y="1810"/>
                    <a:pt x="5370" y="1825"/>
                  </a:cubicBezTo>
                  <a:cubicBezTo>
                    <a:pt x="5392" y="1773"/>
                    <a:pt x="5415" y="1722"/>
                    <a:pt x="5444" y="1671"/>
                  </a:cubicBezTo>
                  <a:cubicBezTo>
                    <a:pt x="5501" y="1545"/>
                    <a:pt x="5552" y="1416"/>
                    <a:pt x="5586" y="1285"/>
                  </a:cubicBezTo>
                  <a:cubicBezTo>
                    <a:pt x="5620" y="1154"/>
                    <a:pt x="5631" y="1012"/>
                    <a:pt x="5604" y="881"/>
                  </a:cubicBezTo>
                  <a:cubicBezTo>
                    <a:pt x="5586" y="813"/>
                    <a:pt x="5557" y="750"/>
                    <a:pt x="5523" y="693"/>
                  </a:cubicBezTo>
                  <a:cubicBezTo>
                    <a:pt x="5484" y="631"/>
                    <a:pt x="5426" y="580"/>
                    <a:pt x="5370" y="529"/>
                  </a:cubicBezTo>
                  <a:cubicBezTo>
                    <a:pt x="5268" y="449"/>
                    <a:pt x="5137" y="404"/>
                    <a:pt x="5012" y="398"/>
                  </a:cubicBezTo>
                  <a:cubicBezTo>
                    <a:pt x="4996" y="397"/>
                    <a:pt x="4980" y="396"/>
                    <a:pt x="4964" y="396"/>
                  </a:cubicBezTo>
                  <a:cubicBezTo>
                    <a:pt x="4849" y="396"/>
                    <a:pt x="4737" y="432"/>
                    <a:pt x="4637" y="472"/>
                  </a:cubicBezTo>
                  <a:cubicBezTo>
                    <a:pt x="4513" y="522"/>
                    <a:pt x="4404" y="603"/>
                    <a:pt x="4301" y="687"/>
                  </a:cubicBezTo>
                  <a:cubicBezTo>
                    <a:pt x="4217" y="761"/>
                    <a:pt x="4138" y="841"/>
                    <a:pt x="4069" y="931"/>
                  </a:cubicBezTo>
                  <a:lnTo>
                    <a:pt x="4057" y="876"/>
                  </a:lnTo>
                  <a:cubicBezTo>
                    <a:pt x="4029" y="750"/>
                    <a:pt x="4001" y="625"/>
                    <a:pt x="3955" y="501"/>
                  </a:cubicBezTo>
                  <a:cubicBezTo>
                    <a:pt x="3910" y="386"/>
                    <a:pt x="3847" y="278"/>
                    <a:pt x="3763" y="194"/>
                  </a:cubicBezTo>
                  <a:cubicBezTo>
                    <a:pt x="3716" y="154"/>
                    <a:pt x="3666" y="113"/>
                    <a:pt x="3609" y="86"/>
                  </a:cubicBezTo>
                  <a:cubicBezTo>
                    <a:pt x="3580" y="68"/>
                    <a:pt x="3546" y="57"/>
                    <a:pt x="3512" y="45"/>
                  </a:cubicBezTo>
                  <a:cubicBezTo>
                    <a:pt x="3472" y="29"/>
                    <a:pt x="3427" y="23"/>
                    <a:pt x="3388" y="18"/>
                  </a:cubicBezTo>
                  <a:cubicBezTo>
                    <a:pt x="3341" y="5"/>
                    <a:pt x="3296" y="0"/>
                    <a:pt x="325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2"/>
            <p:cNvSpPr/>
            <p:nvPr/>
          </p:nvSpPr>
          <p:spPr>
            <a:xfrm flipH="1">
              <a:off x="1195772" y="3654422"/>
              <a:ext cx="34807" cy="61052"/>
            </a:xfrm>
            <a:custGeom>
              <a:avLst/>
              <a:gdLst/>
              <a:ahLst/>
              <a:cxnLst/>
              <a:rect l="l" t="t" r="r" b="b"/>
              <a:pathLst>
                <a:path w="1183" h="2075" extrusionOk="0">
                  <a:moveTo>
                    <a:pt x="210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0" y="1897"/>
                    <a:pt x="1183" y="2074"/>
                    <a:pt x="1183" y="2074"/>
                  </a:cubicBezTo>
                  <a:cubicBezTo>
                    <a:pt x="989" y="1778"/>
                    <a:pt x="1028" y="0"/>
                    <a:pt x="1028" y="0"/>
                  </a:cubicBezTo>
                  <a:lnTo>
                    <a:pt x="1028" y="0"/>
                  </a:lnTo>
                  <a:cubicBezTo>
                    <a:pt x="1028" y="0"/>
                    <a:pt x="801" y="124"/>
                    <a:pt x="614" y="171"/>
                  </a:cubicBezTo>
                  <a:cubicBezTo>
                    <a:pt x="598" y="174"/>
                    <a:pt x="582" y="175"/>
                    <a:pt x="566" y="175"/>
                  </a:cubicBezTo>
                  <a:cubicBezTo>
                    <a:pt x="396" y="175"/>
                    <a:pt x="210" y="0"/>
                    <a:pt x="21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2"/>
            <p:cNvSpPr/>
            <p:nvPr/>
          </p:nvSpPr>
          <p:spPr>
            <a:xfrm flipH="1">
              <a:off x="1121068" y="3494217"/>
              <a:ext cx="183744" cy="164384"/>
            </a:xfrm>
            <a:custGeom>
              <a:avLst/>
              <a:gdLst/>
              <a:ahLst/>
              <a:cxnLst/>
              <a:rect l="l" t="t" r="r" b="b"/>
              <a:pathLst>
                <a:path w="6245" h="5587" extrusionOk="0">
                  <a:moveTo>
                    <a:pt x="2949" y="1"/>
                  </a:moveTo>
                  <a:cubicBezTo>
                    <a:pt x="2904" y="6"/>
                    <a:pt x="2859" y="19"/>
                    <a:pt x="2812" y="30"/>
                  </a:cubicBezTo>
                  <a:cubicBezTo>
                    <a:pt x="2762" y="53"/>
                    <a:pt x="2710" y="75"/>
                    <a:pt x="2660" y="109"/>
                  </a:cubicBezTo>
                  <a:cubicBezTo>
                    <a:pt x="2602" y="155"/>
                    <a:pt x="2546" y="206"/>
                    <a:pt x="2495" y="263"/>
                  </a:cubicBezTo>
                  <a:cubicBezTo>
                    <a:pt x="2421" y="360"/>
                    <a:pt x="2353" y="462"/>
                    <a:pt x="2295" y="581"/>
                  </a:cubicBezTo>
                  <a:cubicBezTo>
                    <a:pt x="2227" y="728"/>
                    <a:pt x="2171" y="887"/>
                    <a:pt x="2143" y="1047"/>
                  </a:cubicBezTo>
                  <a:cubicBezTo>
                    <a:pt x="2120" y="1155"/>
                    <a:pt x="2114" y="1246"/>
                    <a:pt x="2114" y="1336"/>
                  </a:cubicBezTo>
                  <a:cubicBezTo>
                    <a:pt x="2114" y="1370"/>
                    <a:pt x="2103" y="1399"/>
                    <a:pt x="2080" y="1422"/>
                  </a:cubicBezTo>
                  <a:cubicBezTo>
                    <a:pt x="2051" y="1451"/>
                    <a:pt x="2012" y="1467"/>
                    <a:pt x="1972" y="1467"/>
                  </a:cubicBezTo>
                  <a:cubicBezTo>
                    <a:pt x="1933" y="1467"/>
                    <a:pt x="1899" y="1451"/>
                    <a:pt x="1875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2" y="1144"/>
                    <a:pt x="1511" y="1092"/>
                    <a:pt x="1432" y="1052"/>
                  </a:cubicBezTo>
                  <a:cubicBezTo>
                    <a:pt x="1380" y="1029"/>
                    <a:pt x="1335" y="1013"/>
                    <a:pt x="1278" y="1001"/>
                  </a:cubicBezTo>
                  <a:cubicBezTo>
                    <a:pt x="1251" y="995"/>
                    <a:pt x="1228" y="995"/>
                    <a:pt x="1194" y="995"/>
                  </a:cubicBezTo>
                  <a:lnTo>
                    <a:pt x="1176" y="995"/>
                  </a:lnTo>
                  <a:cubicBezTo>
                    <a:pt x="1149" y="995"/>
                    <a:pt x="1120" y="1001"/>
                    <a:pt x="1091" y="1013"/>
                  </a:cubicBezTo>
                  <a:cubicBezTo>
                    <a:pt x="1063" y="1024"/>
                    <a:pt x="1039" y="1035"/>
                    <a:pt x="1018" y="1052"/>
                  </a:cubicBezTo>
                  <a:cubicBezTo>
                    <a:pt x="984" y="1076"/>
                    <a:pt x="949" y="1103"/>
                    <a:pt x="921" y="1137"/>
                  </a:cubicBezTo>
                  <a:cubicBezTo>
                    <a:pt x="887" y="1178"/>
                    <a:pt x="864" y="1217"/>
                    <a:pt x="842" y="1257"/>
                  </a:cubicBezTo>
                  <a:cubicBezTo>
                    <a:pt x="824" y="1297"/>
                    <a:pt x="813" y="1336"/>
                    <a:pt x="801" y="1382"/>
                  </a:cubicBezTo>
                  <a:cubicBezTo>
                    <a:pt x="790" y="1438"/>
                    <a:pt x="790" y="1501"/>
                    <a:pt x="790" y="1569"/>
                  </a:cubicBezTo>
                  <a:cubicBezTo>
                    <a:pt x="801" y="1666"/>
                    <a:pt x="824" y="1763"/>
                    <a:pt x="864" y="1871"/>
                  </a:cubicBezTo>
                  <a:cubicBezTo>
                    <a:pt x="921" y="2018"/>
                    <a:pt x="994" y="2167"/>
                    <a:pt x="1080" y="2314"/>
                  </a:cubicBezTo>
                  <a:cubicBezTo>
                    <a:pt x="1108" y="2359"/>
                    <a:pt x="1091" y="2427"/>
                    <a:pt x="1052" y="2461"/>
                  </a:cubicBezTo>
                  <a:cubicBezTo>
                    <a:pt x="1034" y="2479"/>
                    <a:pt x="1000" y="2490"/>
                    <a:pt x="971" y="2490"/>
                  </a:cubicBezTo>
                  <a:cubicBezTo>
                    <a:pt x="960" y="2490"/>
                    <a:pt x="944" y="2490"/>
                    <a:pt x="932" y="2484"/>
                  </a:cubicBezTo>
                  <a:cubicBezTo>
                    <a:pt x="876" y="2467"/>
                    <a:pt x="819" y="2456"/>
                    <a:pt x="761" y="2439"/>
                  </a:cubicBezTo>
                  <a:cubicBezTo>
                    <a:pt x="693" y="2433"/>
                    <a:pt x="630" y="2427"/>
                    <a:pt x="569" y="2427"/>
                  </a:cubicBezTo>
                  <a:lnTo>
                    <a:pt x="506" y="2427"/>
                  </a:lnTo>
                  <a:cubicBezTo>
                    <a:pt x="443" y="2433"/>
                    <a:pt x="381" y="2450"/>
                    <a:pt x="323" y="2467"/>
                  </a:cubicBezTo>
                  <a:cubicBezTo>
                    <a:pt x="284" y="2484"/>
                    <a:pt x="239" y="2508"/>
                    <a:pt x="205" y="2529"/>
                  </a:cubicBezTo>
                  <a:cubicBezTo>
                    <a:pt x="171" y="2558"/>
                    <a:pt x="137" y="2587"/>
                    <a:pt x="113" y="2615"/>
                  </a:cubicBezTo>
                  <a:cubicBezTo>
                    <a:pt x="85" y="2644"/>
                    <a:pt x="68" y="2678"/>
                    <a:pt x="45" y="2712"/>
                  </a:cubicBezTo>
                  <a:cubicBezTo>
                    <a:pt x="29" y="2752"/>
                    <a:pt x="17" y="2791"/>
                    <a:pt x="6" y="2836"/>
                  </a:cubicBezTo>
                  <a:cubicBezTo>
                    <a:pt x="0" y="2876"/>
                    <a:pt x="0" y="2928"/>
                    <a:pt x="0" y="2973"/>
                  </a:cubicBezTo>
                  <a:cubicBezTo>
                    <a:pt x="6" y="3024"/>
                    <a:pt x="17" y="3069"/>
                    <a:pt x="34" y="3121"/>
                  </a:cubicBezTo>
                  <a:cubicBezTo>
                    <a:pt x="51" y="3172"/>
                    <a:pt x="79" y="3224"/>
                    <a:pt x="113" y="3274"/>
                  </a:cubicBezTo>
                  <a:cubicBezTo>
                    <a:pt x="153" y="3326"/>
                    <a:pt x="199" y="3376"/>
                    <a:pt x="255" y="3428"/>
                  </a:cubicBezTo>
                  <a:cubicBezTo>
                    <a:pt x="323" y="3484"/>
                    <a:pt x="398" y="3530"/>
                    <a:pt x="483" y="3575"/>
                  </a:cubicBezTo>
                  <a:cubicBezTo>
                    <a:pt x="523" y="3592"/>
                    <a:pt x="569" y="3609"/>
                    <a:pt x="614" y="3626"/>
                  </a:cubicBezTo>
                  <a:cubicBezTo>
                    <a:pt x="664" y="3644"/>
                    <a:pt x="693" y="3689"/>
                    <a:pt x="693" y="3740"/>
                  </a:cubicBezTo>
                  <a:cubicBezTo>
                    <a:pt x="688" y="3785"/>
                    <a:pt x="654" y="3843"/>
                    <a:pt x="603" y="3848"/>
                  </a:cubicBezTo>
                  <a:cubicBezTo>
                    <a:pt x="551" y="3854"/>
                    <a:pt x="506" y="3864"/>
                    <a:pt x="467" y="3877"/>
                  </a:cubicBezTo>
                  <a:cubicBezTo>
                    <a:pt x="433" y="3888"/>
                    <a:pt x="398" y="3905"/>
                    <a:pt x="370" y="3927"/>
                  </a:cubicBezTo>
                  <a:cubicBezTo>
                    <a:pt x="341" y="3945"/>
                    <a:pt x="318" y="3967"/>
                    <a:pt x="296" y="3995"/>
                  </a:cubicBezTo>
                  <a:cubicBezTo>
                    <a:pt x="273" y="4019"/>
                    <a:pt x="255" y="4047"/>
                    <a:pt x="239" y="4076"/>
                  </a:cubicBezTo>
                  <a:cubicBezTo>
                    <a:pt x="228" y="4115"/>
                    <a:pt x="216" y="4150"/>
                    <a:pt x="205" y="4184"/>
                  </a:cubicBezTo>
                  <a:cubicBezTo>
                    <a:pt x="199" y="4223"/>
                    <a:pt x="199" y="4263"/>
                    <a:pt x="199" y="4308"/>
                  </a:cubicBezTo>
                  <a:cubicBezTo>
                    <a:pt x="205" y="4354"/>
                    <a:pt x="216" y="4399"/>
                    <a:pt x="233" y="4444"/>
                  </a:cubicBezTo>
                  <a:cubicBezTo>
                    <a:pt x="250" y="4490"/>
                    <a:pt x="278" y="4541"/>
                    <a:pt x="307" y="4587"/>
                  </a:cubicBezTo>
                  <a:cubicBezTo>
                    <a:pt x="336" y="4621"/>
                    <a:pt x="364" y="4655"/>
                    <a:pt x="398" y="4690"/>
                  </a:cubicBezTo>
                  <a:cubicBezTo>
                    <a:pt x="438" y="4717"/>
                    <a:pt x="472" y="4740"/>
                    <a:pt x="517" y="4763"/>
                  </a:cubicBezTo>
                  <a:cubicBezTo>
                    <a:pt x="562" y="4785"/>
                    <a:pt x="619" y="4803"/>
                    <a:pt x="677" y="4814"/>
                  </a:cubicBezTo>
                  <a:cubicBezTo>
                    <a:pt x="739" y="4826"/>
                    <a:pt x="801" y="4831"/>
                    <a:pt x="869" y="4831"/>
                  </a:cubicBezTo>
                  <a:cubicBezTo>
                    <a:pt x="903" y="4831"/>
                    <a:pt x="944" y="4826"/>
                    <a:pt x="978" y="4826"/>
                  </a:cubicBezTo>
                  <a:cubicBezTo>
                    <a:pt x="1183" y="4808"/>
                    <a:pt x="1387" y="4758"/>
                    <a:pt x="1574" y="4711"/>
                  </a:cubicBezTo>
                  <a:cubicBezTo>
                    <a:pt x="1580" y="4706"/>
                    <a:pt x="1585" y="4706"/>
                    <a:pt x="1597" y="4706"/>
                  </a:cubicBezTo>
                  <a:cubicBezTo>
                    <a:pt x="1631" y="4706"/>
                    <a:pt x="1665" y="4729"/>
                    <a:pt x="1682" y="4763"/>
                  </a:cubicBezTo>
                  <a:cubicBezTo>
                    <a:pt x="1700" y="4792"/>
                    <a:pt x="1700" y="4831"/>
                    <a:pt x="1676" y="4865"/>
                  </a:cubicBezTo>
                  <a:cubicBezTo>
                    <a:pt x="1671" y="4876"/>
                    <a:pt x="1665" y="4894"/>
                    <a:pt x="1653" y="4905"/>
                  </a:cubicBezTo>
                  <a:cubicBezTo>
                    <a:pt x="1631" y="4955"/>
                    <a:pt x="1614" y="5002"/>
                    <a:pt x="1608" y="5047"/>
                  </a:cubicBezTo>
                  <a:cubicBezTo>
                    <a:pt x="1603" y="5086"/>
                    <a:pt x="1597" y="5120"/>
                    <a:pt x="1603" y="5160"/>
                  </a:cubicBezTo>
                  <a:cubicBezTo>
                    <a:pt x="1603" y="5189"/>
                    <a:pt x="1614" y="5223"/>
                    <a:pt x="1626" y="5257"/>
                  </a:cubicBezTo>
                  <a:cubicBezTo>
                    <a:pt x="1637" y="5286"/>
                    <a:pt x="1648" y="5320"/>
                    <a:pt x="1671" y="5343"/>
                  </a:cubicBezTo>
                  <a:cubicBezTo>
                    <a:pt x="1694" y="5382"/>
                    <a:pt x="1721" y="5411"/>
                    <a:pt x="1755" y="5440"/>
                  </a:cubicBezTo>
                  <a:cubicBezTo>
                    <a:pt x="1790" y="5467"/>
                    <a:pt x="1836" y="5496"/>
                    <a:pt x="1881" y="5519"/>
                  </a:cubicBezTo>
                  <a:cubicBezTo>
                    <a:pt x="1938" y="5547"/>
                    <a:pt x="1994" y="5564"/>
                    <a:pt x="2057" y="5576"/>
                  </a:cubicBezTo>
                  <a:cubicBezTo>
                    <a:pt x="2096" y="5581"/>
                    <a:pt x="2137" y="5587"/>
                    <a:pt x="2177" y="5587"/>
                  </a:cubicBezTo>
                  <a:cubicBezTo>
                    <a:pt x="2193" y="5587"/>
                    <a:pt x="2211" y="5587"/>
                    <a:pt x="2222" y="5581"/>
                  </a:cubicBezTo>
                  <a:cubicBezTo>
                    <a:pt x="2274" y="5576"/>
                    <a:pt x="2313" y="5569"/>
                    <a:pt x="2358" y="5553"/>
                  </a:cubicBezTo>
                  <a:cubicBezTo>
                    <a:pt x="2392" y="5542"/>
                    <a:pt x="2426" y="5524"/>
                    <a:pt x="2460" y="5501"/>
                  </a:cubicBezTo>
                  <a:cubicBezTo>
                    <a:pt x="2484" y="5479"/>
                    <a:pt x="2512" y="5461"/>
                    <a:pt x="2534" y="5440"/>
                  </a:cubicBezTo>
                  <a:cubicBezTo>
                    <a:pt x="2557" y="5406"/>
                    <a:pt x="2574" y="5377"/>
                    <a:pt x="2591" y="5348"/>
                  </a:cubicBezTo>
                  <a:cubicBezTo>
                    <a:pt x="2608" y="5309"/>
                    <a:pt x="2620" y="5262"/>
                    <a:pt x="2631" y="5223"/>
                  </a:cubicBezTo>
                  <a:cubicBezTo>
                    <a:pt x="2631" y="5201"/>
                    <a:pt x="2636" y="5183"/>
                    <a:pt x="2636" y="5167"/>
                  </a:cubicBezTo>
                  <a:cubicBezTo>
                    <a:pt x="2642" y="5110"/>
                    <a:pt x="2683" y="5070"/>
                    <a:pt x="2733" y="5070"/>
                  </a:cubicBezTo>
                  <a:cubicBezTo>
                    <a:pt x="2767" y="5075"/>
                    <a:pt x="2791" y="5086"/>
                    <a:pt x="2807" y="5104"/>
                  </a:cubicBezTo>
                  <a:cubicBezTo>
                    <a:pt x="2825" y="5126"/>
                    <a:pt x="2830" y="5144"/>
                    <a:pt x="2830" y="5172"/>
                  </a:cubicBezTo>
                  <a:cubicBezTo>
                    <a:pt x="2836" y="5212"/>
                    <a:pt x="2846" y="5257"/>
                    <a:pt x="2859" y="5303"/>
                  </a:cubicBezTo>
                  <a:cubicBezTo>
                    <a:pt x="2870" y="5325"/>
                    <a:pt x="2881" y="5348"/>
                    <a:pt x="2898" y="5371"/>
                  </a:cubicBezTo>
                  <a:cubicBezTo>
                    <a:pt x="2909" y="5393"/>
                    <a:pt x="2927" y="5411"/>
                    <a:pt x="2943" y="5427"/>
                  </a:cubicBezTo>
                  <a:cubicBezTo>
                    <a:pt x="2961" y="5440"/>
                    <a:pt x="2983" y="5451"/>
                    <a:pt x="3006" y="5461"/>
                  </a:cubicBezTo>
                  <a:cubicBezTo>
                    <a:pt x="3024" y="5474"/>
                    <a:pt x="3046" y="5479"/>
                    <a:pt x="3074" y="5485"/>
                  </a:cubicBezTo>
                  <a:cubicBezTo>
                    <a:pt x="3092" y="5490"/>
                    <a:pt x="3114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05" y="5479"/>
                    <a:pt x="3234" y="5474"/>
                  </a:cubicBezTo>
                  <a:cubicBezTo>
                    <a:pt x="3256" y="5461"/>
                    <a:pt x="3279" y="5451"/>
                    <a:pt x="3302" y="5433"/>
                  </a:cubicBezTo>
                  <a:cubicBezTo>
                    <a:pt x="3318" y="5422"/>
                    <a:pt x="3336" y="5406"/>
                    <a:pt x="3352" y="5388"/>
                  </a:cubicBezTo>
                  <a:cubicBezTo>
                    <a:pt x="3365" y="5377"/>
                    <a:pt x="3376" y="5359"/>
                    <a:pt x="3386" y="5337"/>
                  </a:cubicBezTo>
                  <a:cubicBezTo>
                    <a:pt x="3399" y="5314"/>
                    <a:pt x="3404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0" y="5167"/>
                    <a:pt x="3404" y="5144"/>
                    <a:pt x="3399" y="5120"/>
                  </a:cubicBezTo>
                  <a:cubicBezTo>
                    <a:pt x="3386" y="5092"/>
                    <a:pt x="3376" y="5070"/>
                    <a:pt x="3358" y="5041"/>
                  </a:cubicBezTo>
                  <a:cubicBezTo>
                    <a:pt x="3331" y="4979"/>
                    <a:pt x="3352" y="4910"/>
                    <a:pt x="3410" y="4882"/>
                  </a:cubicBezTo>
                  <a:cubicBezTo>
                    <a:pt x="3426" y="4876"/>
                    <a:pt x="3444" y="4871"/>
                    <a:pt x="3467" y="4871"/>
                  </a:cubicBezTo>
                  <a:cubicBezTo>
                    <a:pt x="3512" y="4871"/>
                    <a:pt x="3551" y="4894"/>
                    <a:pt x="3569" y="4934"/>
                  </a:cubicBezTo>
                  <a:cubicBezTo>
                    <a:pt x="3586" y="4968"/>
                    <a:pt x="3609" y="5002"/>
                    <a:pt x="3631" y="5036"/>
                  </a:cubicBezTo>
                  <a:cubicBezTo>
                    <a:pt x="3665" y="5086"/>
                    <a:pt x="3699" y="5133"/>
                    <a:pt x="3745" y="5172"/>
                  </a:cubicBezTo>
                  <a:cubicBezTo>
                    <a:pt x="3790" y="5206"/>
                    <a:pt x="3835" y="5235"/>
                    <a:pt x="3882" y="5257"/>
                  </a:cubicBezTo>
                  <a:cubicBezTo>
                    <a:pt x="3927" y="5280"/>
                    <a:pt x="3978" y="5296"/>
                    <a:pt x="4034" y="5309"/>
                  </a:cubicBezTo>
                  <a:cubicBezTo>
                    <a:pt x="4086" y="5320"/>
                    <a:pt x="4137" y="5320"/>
                    <a:pt x="4183" y="5320"/>
                  </a:cubicBezTo>
                  <a:lnTo>
                    <a:pt x="4244" y="5320"/>
                  </a:lnTo>
                  <a:cubicBezTo>
                    <a:pt x="4319" y="5309"/>
                    <a:pt x="4398" y="5291"/>
                    <a:pt x="4477" y="5269"/>
                  </a:cubicBezTo>
                  <a:cubicBezTo>
                    <a:pt x="4540" y="5241"/>
                    <a:pt x="4603" y="5206"/>
                    <a:pt x="4666" y="5167"/>
                  </a:cubicBezTo>
                  <a:cubicBezTo>
                    <a:pt x="4711" y="5133"/>
                    <a:pt x="4756" y="5092"/>
                    <a:pt x="4797" y="5052"/>
                  </a:cubicBezTo>
                  <a:cubicBezTo>
                    <a:pt x="4818" y="5018"/>
                    <a:pt x="4842" y="4984"/>
                    <a:pt x="4865" y="4950"/>
                  </a:cubicBezTo>
                  <a:cubicBezTo>
                    <a:pt x="4876" y="4916"/>
                    <a:pt x="4881" y="4887"/>
                    <a:pt x="4892" y="4860"/>
                  </a:cubicBezTo>
                  <a:cubicBezTo>
                    <a:pt x="4892" y="4831"/>
                    <a:pt x="4899" y="4808"/>
                    <a:pt x="4899" y="4780"/>
                  </a:cubicBezTo>
                  <a:cubicBezTo>
                    <a:pt x="4892" y="4745"/>
                    <a:pt x="4881" y="4711"/>
                    <a:pt x="4876" y="4683"/>
                  </a:cubicBezTo>
                  <a:cubicBezTo>
                    <a:pt x="4858" y="4649"/>
                    <a:pt x="4842" y="4609"/>
                    <a:pt x="4818" y="4575"/>
                  </a:cubicBezTo>
                  <a:cubicBezTo>
                    <a:pt x="4802" y="4553"/>
                    <a:pt x="4784" y="4530"/>
                    <a:pt x="4768" y="4512"/>
                  </a:cubicBezTo>
                  <a:cubicBezTo>
                    <a:pt x="4716" y="4462"/>
                    <a:pt x="4711" y="4383"/>
                    <a:pt x="4750" y="4320"/>
                  </a:cubicBezTo>
                  <a:cubicBezTo>
                    <a:pt x="4779" y="4280"/>
                    <a:pt x="4831" y="4246"/>
                    <a:pt x="4881" y="4246"/>
                  </a:cubicBezTo>
                  <a:cubicBezTo>
                    <a:pt x="4899" y="4246"/>
                    <a:pt x="4915" y="4252"/>
                    <a:pt x="4933" y="4257"/>
                  </a:cubicBezTo>
                  <a:cubicBezTo>
                    <a:pt x="5012" y="4291"/>
                    <a:pt x="5103" y="4315"/>
                    <a:pt x="5193" y="4331"/>
                  </a:cubicBezTo>
                  <a:cubicBezTo>
                    <a:pt x="5290" y="4349"/>
                    <a:pt x="5382" y="4360"/>
                    <a:pt x="5472" y="4360"/>
                  </a:cubicBezTo>
                  <a:cubicBezTo>
                    <a:pt x="5506" y="4360"/>
                    <a:pt x="5540" y="4354"/>
                    <a:pt x="5574" y="4354"/>
                  </a:cubicBezTo>
                  <a:cubicBezTo>
                    <a:pt x="5671" y="4342"/>
                    <a:pt x="5768" y="4325"/>
                    <a:pt x="5854" y="4297"/>
                  </a:cubicBezTo>
                  <a:cubicBezTo>
                    <a:pt x="5909" y="4268"/>
                    <a:pt x="5961" y="4240"/>
                    <a:pt x="6012" y="4212"/>
                  </a:cubicBezTo>
                  <a:cubicBezTo>
                    <a:pt x="6051" y="4178"/>
                    <a:pt x="6092" y="4150"/>
                    <a:pt x="6119" y="4110"/>
                  </a:cubicBezTo>
                  <a:cubicBezTo>
                    <a:pt x="6148" y="4076"/>
                    <a:pt x="6171" y="4042"/>
                    <a:pt x="6194" y="4001"/>
                  </a:cubicBezTo>
                  <a:cubicBezTo>
                    <a:pt x="6211" y="3961"/>
                    <a:pt x="6229" y="3916"/>
                    <a:pt x="6239" y="3871"/>
                  </a:cubicBezTo>
                  <a:cubicBezTo>
                    <a:pt x="6239" y="3830"/>
                    <a:pt x="6245" y="3791"/>
                    <a:pt x="6239" y="3751"/>
                  </a:cubicBezTo>
                  <a:cubicBezTo>
                    <a:pt x="6234" y="3701"/>
                    <a:pt x="6222" y="3654"/>
                    <a:pt x="6205" y="3604"/>
                  </a:cubicBezTo>
                  <a:cubicBezTo>
                    <a:pt x="6182" y="3547"/>
                    <a:pt x="6154" y="3496"/>
                    <a:pt x="6119" y="3444"/>
                  </a:cubicBezTo>
                  <a:cubicBezTo>
                    <a:pt x="6080" y="3382"/>
                    <a:pt x="6029" y="3331"/>
                    <a:pt x="5967" y="3274"/>
                  </a:cubicBezTo>
                  <a:cubicBezTo>
                    <a:pt x="5893" y="3217"/>
                    <a:pt x="5830" y="3172"/>
                    <a:pt x="5762" y="3138"/>
                  </a:cubicBezTo>
                  <a:cubicBezTo>
                    <a:pt x="5699" y="3109"/>
                    <a:pt x="5637" y="3093"/>
                    <a:pt x="5568" y="3075"/>
                  </a:cubicBezTo>
                  <a:lnTo>
                    <a:pt x="5547" y="3075"/>
                  </a:lnTo>
                  <a:cubicBezTo>
                    <a:pt x="5518" y="3069"/>
                    <a:pt x="5495" y="3058"/>
                    <a:pt x="5472" y="3035"/>
                  </a:cubicBezTo>
                  <a:cubicBezTo>
                    <a:pt x="5450" y="3019"/>
                    <a:pt x="5444" y="2985"/>
                    <a:pt x="5444" y="2956"/>
                  </a:cubicBezTo>
                  <a:cubicBezTo>
                    <a:pt x="5444" y="2910"/>
                    <a:pt x="5484" y="2865"/>
                    <a:pt x="5529" y="2854"/>
                  </a:cubicBezTo>
                  <a:cubicBezTo>
                    <a:pt x="5620" y="2836"/>
                    <a:pt x="5683" y="2814"/>
                    <a:pt x="5744" y="2797"/>
                  </a:cubicBezTo>
                  <a:cubicBezTo>
                    <a:pt x="5825" y="2763"/>
                    <a:pt x="5899" y="2728"/>
                    <a:pt x="5961" y="2683"/>
                  </a:cubicBezTo>
                  <a:cubicBezTo>
                    <a:pt x="6006" y="2649"/>
                    <a:pt x="6051" y="2615"/>
                    <a:pt x="6085" y="2576"/>
                  </a:cubicBezTo>
                  <a:cubicBezTo>
                    <a:pt x="6109" y="2542"/>
                    <a:pt x="6132" y="2513"/>
                    <a:pt x="6148" y="2479"/>
                  </a:cubicBezTo>
                  <a:cubicBezTo>
                    <a:pt x="6160" y="2450"/>
                    <a:pt x="6171" y="2422"/>
                    <a:pt x="6177" y="2388"/>
                  </a:cubicBezTo>
                  <a:cubicBezTo>
                    <a:pt x="6182" y="2353"/>
                    <a:pt x="6182" y="2319"/>
                    <a:pt x="6182" y="2285"/>
                  </a:cubicBezTo>
                  <a:cubicBezTo>
                    <a:pt x="6177" y="2251"/>
                    <a:pt x="6166" y="2212"/>
                    <a:pt x="6154" y="2178"/>
                  </a:cubicBezTo>
                  <a:cubicBezTo>
                    <a:pt x="6137" y="2138"/>
                    <a:pt x="6119" y="2098"/>
                    <a:pt x="6092" y="2058"/>
                  </a:cubicBezTo>
                  <a:cubicBezTo>
                    <a:pt x="6064" y="2018"/>
                    <a:pt x="6024" y="1978"/>
                    <a:pt x="5983" y="1939"/>
                  </a:cubicBezTo>
                  <a:cubicBezTo>
                    <a:pt x="5927" y="1894"/>
                    <a:pt x="5870" y="1860"/>
                    <a:pt x="5807" y="1826"/>
                  </a:cubicBezTo>
                  <a:cubicBezTo>
                    <a:pt x="5728" y="1792"/>
                    <a:pt x="5649" y="1763"/>
                    <a:pt x="5568" y="1745"/>
                  </a:cubicBezTo>
                  <a:cubicBezTo>
                    <a:pt x="5495" y="1734"/>
                    <a:pt x="5427" y="1729"/>
                    <a:pt x="5353" y="1729"/>
                  </a:cubicBezTo>
                  <a:cubicBezTo>
                    <a:pt x="5319" y="1729"/>
                    <a:pt x="5285" y="1729"/>
                    <a:pt x="5245" y="1734"/>
                  </a:cubicBezTo>
                  <a:cubicBezTo>
                    <a:pt x="5148" y="1745"/>
                    <a:pt x="5046" y="1768"/>
                    <a:pt x="4949" y="1797"/>
                  </a:cubicBezTo>
                  <a:cubicBezTo>
                    <a:pt x="4938" y="1802"/>
                    <a:pt x="4933" y="1802"/>
                    <a:pt x="4921" y="1802"/>
                  </a:cubicBezTo>
                  <a:cubicBezTo>
                    <a:pt x="4892" y="1802"/>
                    <a:pt x="4858" y="1785"/>
                    <a:pt x="4842" y="1757"/>
                  </a:cubicBezTo>
                  <a:cubicBezTo>
                    <a:pt x="4824" y="1729"/>
                    <a:pt x="4818" y="1695"/>
                    <a:pt x="4831" y="1666"/>
                  </a:cubicBezTo>
                  <a:cubicBezTo>
                    <a:pt x="4865" y="1580"/>
                    <a:pt x="4899" y="1496"/>
                    <a:pt x="4944" y="1399"/>
                  </a:cubicBezTo>
                  <a:cubicBezTo>
                    <a:pt x="5012" y="1246"/>
                    <a:pt x="5097" y="1076"/>
                    <a:pt x="5131" y="893"/>
                  </a:cubicBezTo>
                  <a:cubicBezTo>
                    <a:pt x="5143" y="830"/>
                    <a:pt x="5143" y="774"/>
                    <a:pt x="5143" y="722"/>
                  </a:cubicBezTo>
                  <a:cubicBezTo>
                    <a:pt x="5138" y="683"/>
                    <a:pt x="5131" y="643"/>
                    <a:pt x="5120" y="615"/>
                  </a:cubicBezTo>
                  <a:cubicBezTo>
                    <a:pt x="5103" y="581"/>
                    <a:pt x="5091" y="557"/>
                    <a:pt x="5075" y="530"/>
                  </a:cubicBezTo>
                  <a:cubicBezTo>
                    <a:pt x="5052" y="501"/>
                    <a:pt x="5028" y="478"/>
                    <a:pt x="5001" y="450"/>
                  </a:cubicBezTo>
                  <a:cubicBezTo>
                    <a:pt x="4967" y="421"/>
                    <a:pt x="4938" y="405"/>
                    <a:pt x="4904" y="381"/>
                  </a:cubicBezTo>
                  <a:cubicBezTo>
                    <a:pt x="4870" y="371"/>
                    <a:pt x="4836" y="360"/>
                    <a:pt x="4802" y="347"/>
                  </a:cubicBezTo>
                  <a:cubicBezTo>
                    <a:pt x="4773" y="347"/>
                    <a:pt x="4745" y="342"/>
                    <a:pt x="4716" y="342"/>
                  </a:cubicBezTo>
                  <a:lnTo>
                    <a:pt x="4682" y="342"/>
                  </a:lnTo>
                  <a:cubicBezTo>
                    <a:pt x="4632" y="353"/>
                    <a:pt x="4580" y="365"/>
                    <a:pt x="4529" y="381"/>
                  </a:cubicBezTo>
                  <a:cubicBezTo>
                    <a:pt x="4456" y="410"/>
                    <a:pt x="4381" y="450"/>
                    <a:pt x="4302" y="501"/>
                  </a:cubicBezTo>
                  <a:cubicBezTo>
                    <a:pt x="4210" y="570"/>
                    <a:pt x="4120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35" y="1063"/>
                    <a:pt x="3801" y="1081"/>
                    <a:pt x="3774" y="1092"/>
                  </a:cubicBezTo>
                  <a:lnTo>
                    <a:pt x="3745" y="1092"/>
                  </a:lnTo>
                  <a:cubicBezTo>
                    <a:pt x="3733" y="1092"/>
                    <a:pt x="3717" y="1092"/>
                    <a:pt x="3706" y="1087"/>
                  </a:cubicBezTo>
                  <a:cubicBezTo>
                    <a:pt x="3665" y="1076"/>
                    <a:pt x="3637" y="1042"/>
                    <a:pt x="3620" y="995"/>
                  </a:cubicBezTo>
                  <a:cubicBezTo>
                    <a:pt x="3586" y="893"/>
                    <a:pt x="3562" y="796"/>
                    <a:pt x="3546" y="694"/>
                  </a:cubicBezTo>
                  <a:lnTo>
                    <a:pt x="3541" y="683"/>
                  </a:lnTo>
                  <a:cubicBezTo>
                    <a:pt x="3517" y="570"/>
                    <a:pt x="3494" y="455"/>
                    <a:pt x="3455" y="347"/>
                  </a:cubicBezTo>
                  <a:cubicBezTo>
                    <a:pt x="3426" y="285"/>
                    <a:pt x="3404" y="229"/>
                    <a:pt x="3370" y="177"/>
                  </a:cubicBezTo>
                  <a:cubicBezTo>
                    <a:pt x="3347" y="148"/>
                    <a:pt x="3324" y="121"/>
                    <a:pt x="3296" y="98"/>
                  </a:cubicBezTo>
                  <a:cubicBezTo>
                    <a:pt x="3268" y="75"/>
                    <a:pt x="3245" y="58"/>
                    <a:pt x="3216" y="46"/>
                  </a:cubicBezTo>
                  <a:cubicBezTo>
                    <a:pt x="3176" y="30"/>
                    <a:pt x="3137" y="19"/>
                    <a:pt x="3097" y="6"/>
                  </a:cubicBezTo>
                  <a:cubicBezTo>
                    <a:pt x="3063" y="1"/>
                    <a:pt x="3029" y="1"/>
                    <a:pt x="299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2"/>
            <p:cNvSpPr/>
            <p:nvPr/>
          </p:nvSpPr>
          <p:spPr>
            <a:xfrm flipH="1">
              <a:off x="1155493" y="3632650"/>
              <a:ext cx="118543" cy="29128"/>
            </a:xfrm>
            <a:custGeom>
              <a:avLst/>
              <a:gdLst/>
              <a:ahLst/>
              <a:cxnLst/>
              <a:rect l="l" t="t" r="r" b="b"/>
              <a:pathLst>
                <a:path w="4029" h="990" extrusionOk="0">
                  <a:moveTo>
                    <a:pt x="551" y="1"/>
                  </a:moveTo>
                  <a:cubicBezTo>
                    <a:pt x="539" y="1"/>
                    <a:pt x="534" y="1"/>
                    <a:pt x="528" y="6"/>
                  </a:cubicBezTo>
                  <a:cubicBezTo>
                    <a:pt x="358" y="46"/>
                    <a:pt x="182" y="92"/>
                    <a:pt x="0" y="114"/>
                  </a:cubicBezTo>
                  <a:cubicBezTo>
                    <a:pt x="0" y="155"/>
                    <a:pt x="0" y="200"/>
                    <a:pt x="6" y="245"/>
                  </a:cubicBezTo>
                  <a:cubicBezTo>
                    <a:pt x="153" y="240"/>
                    <a:pt x="284" y="211"/>
                    <a:pt x="403" y="160"/>
                  </a:cubicBezTo>
                  <a:lnTo>
                    <a:pt x="403" y="160"/>
                  </a:lnTo>
                  <a:cubicBezTo>
                    <a:pt x="403" y="189"/>
                    <a:pt x="397" y="223"/>
                    <a:pt x="403" y="268"/>
                  </a:cubicBezTo>
                  <a:cubicBezTo>
                    <a:pt x="403" y="370"/>
                    <a:pt x="420" y="455"/>
                    <a:pt x="449" y="536"/>
                  </a:cubicBezTo>
                  <a:cubicBezTo>
                    <a:pt x="471" y="591"/>
                    <a:pt x="488" y="632"/>
                    <a:pt x="512" y="672"/>
                  </a:cubicBezTo>
                  <a:cubicBezTo>
                    <a:pt x="534" y="711"/>
                    <a:pt x="562" y="751"/>
                    <a:pt x="596" y="791"/>
                  </a:cubicBezTo>
                  <a:cubicBezTo>
                    <a:pt x="625" y="825"/>
                    <a:pt x="664" y="859"/>
                    <a:pt x="699" y="882"/>
                  </a:cubicBezTo>
                  <a:cubicBezTo>
                    <a:pt x="744" y="916"/>
                    <a:pt x="790" y="939"/>
                    <a:pt x="840" y="956"/>
                  </a:cubicBezTo>
                  <a:cubicBezTo>
                    <a:pt x="874" y="973"/>
                    <a:pt x="926" y="984"/>
                    <a:pt x="982" y="990"/>
                  </a:cubicBezTo>
                  <a:lnTo>
                    <a:pt x="1034" y="990"/>
                  </a:lnTo>
                  <a:cubicBezTo>
                    <a:pt x="1068" y="990"/>
                    <a:pt x="1102" y="990"/>
                    <a:pt x="1136" y="984"/>
                  </a:cubicBezTo>
                  <a:cubicBezTo>
                    <a:pt x="1187" y="979"/>
                    <a:pt x="1233" y="961"/>
                    <a:pt x="1267" y="950"/>
                  </a:cubicBezTo>
                  <a:cubicBezTo>
                    <a:pt x="1318" y="927"/>
                    <a:pt x="1357" y="905"/>
                    <a:pt x="1398" y="882"/>
                  </a:cubicBezTo>
                  <a:cubicBezTo>
                    <a:pt x="1443" y="848"/>
                    <a:pt x="1477" y="819"/>
                    <a:pt x="1506" y="791"/>
                  </a:cubicBezTo>
                  <a:cubicBezTo>
                    <a:pt x="1522" y="780"/>
                    <a:pt x="1534" y="762"/>
                    <a:pt x="1545" y="746"/>
                  </a:cubicBezTo>
                  <a:cubicBezTo>
                    <a:pt x="1562" y="722"/>
                    <a:pt x="1580" y="706"/>
                    <a:pt x="1590" y="683"/>
                  </a:cubicBezTo>
                  <a:cubicBezTo>
                    <a:pt x="1614" y="654"/>
                    <a:pt x="1625" y="626"/>
                    <a:pt x="1637" y="591"/>
                  </a:cubicBezTo>
                  <a:cubicBezTo>
                    <a:pt x="1648" y="609"/>
                    <a:pt x="1659" y="626"/>
                    <a:pt x="1671" y="638"/>
                  </a:cubicBezTo>
                  <a:cubicBezTo>
                    <a:pt x="1710" y="683"/>
                    <a:pt x="1755" y="722"/>
                    <a:pt x="1807" y="751"/>
                  </a:cubicBezTo>
                  <a:cubicBezTo>
                    <a:pt x="1852" y="780"/>
                    <a:pt x="1910" y="803"/>
                    <a:pt x="1965" y="814"/>
                  </a:cubicBezTo>
                  <a:cubicBezTo>
                    <a:pt x="1983" y="819"/>
                    <a:pt x="1994" y="819"/>
                    <a:pt x="2012" y="825"/>
                  </a:cubicBezTo>
                  <a:lnTo>
                    <a:pt x="2005" y="911"/>
                  </a:lnTo>
                  <a:cubicBezTo>
                    <a:pt x="2017" y="916"/>
                    <a:pt x="2028" y="916"/>
                    <a:pt x="2039" y="916"/>
                  </a:cubicBezTo>
                  <a:cubicBezTo>
                    <a:pt x="2057" y="916"/>
                    <a:pt x="2073" y="911"/>
                    <a:pt x="2091" y="911"/>
                  </a:cubicBezTo>
                  <a:cubicBezTo>
                    <a:pt x="2256" y="871"/>
                    <a:pt x="2455" y="769"/>
                    <a:pt x="2495" y="746"/>
                  </a:cubicBezTo>
                  <a:lnTo>
                    <a:pt x="2495" y="740"/>
                  </a:lnTo>
                  <a:cubicBezTo>
                    <a:pt x="2511" y="666"/>
                    <a:pt x="2529" y="598"/>
                    <a:pt x="2545" y="530"/>
                  </a:cubicBezTo>
                  <a:cubicBezTo>
                    <a:pt x="2563" y="541"/>
                    <a:pt x="2579" y="552"/>
                    <a:pt x="2602" y="564"/>
                  </a:cubicBezTo>
                  <a:cubicBezTo>
                    <a:pt x="2699" y="615"/>
                    <a:pt x="2807" y="654"/>
                    <a:pt x="2920" y="683"/>
                  </a:cubicBezTo>
                  <a:cubicBezTo>
                    <a:pt x="3001" y="701"/>
                    <a:pt x="3080" y="711"/>
                    <a:pt x="3159" y="711"/>
                  </a:cubicBezTo>
                  <a:cubicBezTo>
                    <a:pt x="3182" y="711"/>
                    <a:pt x="3211" y="706"/>
                    <a:pt x="3232" y="706"/>
                  </a:cubicBezTo>
                  <a:cubicBezTo>
                    <a:pt x="3290" y="701"/>
                    <a:pt x="3347" y="694"/>
                    <a:pt x="3397" y="683"/>
                  </a:cubicBezTo>
                  <a:cubicBezTo>
                    <a:pt x="3466" y="666"/>
                    <a:pt x="3534" y="638"/>
                    <a:pt x="3580" y="620"/>
                  </a:cubicBezTo>
                  <a:cubicBezTo>
                    <a:pt x="3682" y="575"/>
                    <a:pt x="3772" y="518"/>
                    <a:pt x="3846" y="450"/>
                  </a:cubicBezTo>
                  <a:cubicBezTo>
                    <a:pt x="3909" y="394"/>
                    <a:pt x="3961" y="313"/>
                    <a:pt x="3995" y="229"/>
                  </a:cubicBezTo>
                  <a:cubicBezTo>
                    <a:pt x="4006" y="189"/>
                    <a:pt x="4017" y="148"/>
                    <a:pt x="4023" y="114"/>
                  </a:cubicBezTo>
                  <a:cubicBezTo>
                    <a:pt x="4029" y="80"/>
                    <a:pt x="4029" y="46"/>
                    <a:pt x="4029" y="6"/>
                  </a:cubicBezTo>
                  <a:lnTo>
                    <a:pt x="4029" y="6"/>
                  </a:lnTo>
                  <a:cubicBezTo>
                    <a:pt x="3972" y="46"/>
                    <a:pt x="3909" y="75"/>
                    <a:pt x="3853" y="98"/>
                  </a:cubicBezTo>
                  <a:cubicBezTo>
                    <a:pt x="3853" y="114"/>
                    <a:pt x="3846" y="132"/>
                    <a:pt x="3846" y="155"/>
                  </a:cubicBezTo>
                  <a:cubicBezTo>
                    <a:pt x="3835" y="182"/>
                    <a:pt x="3830" y="211"/>
                    <a:pt x="3819" y="245"/>
                  </a:cubicBezTo>
                  <a:cubicBezTo>
                    <a:pt x="3796" y="279"/>
                    <a:pt x="3772" y="313"/>
                    <a:pt x="3751" y="347"/>
                  </a:cubicBezTo>
                  <a:cubicBezTo>
                    <a:pt x="3710" y="387"/>
                    <a:pt x="3665" y="428"/>
                    <a:pt x="3620" y="462"/>
                  </a:cubicBezTo>
                  <a:cubicBezTo>
                    <a:pt x="3557" y="501"/>
                    <a:pt x="3494" y="536"/>
                    <a:pt x="3431" y="564"/>
                  </a:cubicBezTo>
                  <a:cubicBezTo>
                    <a:pt x="3352" y="586"/>
                    <a:pt x="3273" y="604"/>
                    <a:pt x="3198" y="615"/>
                  </a:cubicBezTo>
                  <a:lnTo>
                    <a:pt x="3137" y="615"/>
                  </a:lnTo>
                  <a:cubicBezTo>
                    <a:pt x="3091" y="615"/>
                    <a:pt x="3040" y="615"/>
                    <a:pt x="2988" y="604"/>
                  </a:cubicBezTo>
                  <a:cubicBezTo>
                    <a:pt x="2932" y="591"/>
                    <a:pt x="2881" y="575"/>
                    <a:pt x="2836" y="552"/>
                  </a:cubicBezTo>
                  <a:cubicBezTo>
                    <a:pt x="2789" y="530"/>
                    <a:pt x="2744" y="501"/>
                    <a:pt x="2699" y="467"/>
                  </a:cubicBezTo>
                  <a:cubicBezTo>
                    <a:pt x="2653" y="428"/>
                    <a:pt x="2619" y="381"/>
                    <a:pt x="2585" y="331"/>
                  </a:cubicBezTo>
                  <a:cubicBezTo>
                    <a:pt x="2563" y="297"/>
                    <a:pt x="2540" y="263"/>
                    <a:pt x="2523" y="229"/>
                  </a:cubicBezTo>
                  <a:cubicBezTo>
                    <a:pt x="2505" y="189"/>
                    <a:pt x="2466" y="166"/>
                    <a:pt x="2421" y="166"/>
                  </a:cubicBezTo>
                  <a:cubicBezTo>
                    <a:pt x="2398" y="166"/>
                    <a:pt x="2380" y="171"/>
                    <a:pt x="2364" y="177"/>
                  </a:cubicBezTo>
                  <a:cubicBezTo>
                    <a:pt x="2306" y="205"/>
                    <a:pt x="2285" y="274"/>
                    <a:pt x="2312" y="336"/>
                  </a:cubicBezTo>
                  <a:cubicBezTo>
                    <a:pt x="2330" y="365"/>
                    <a:pt x="2340" y="387"/>
                    <a:pt x="2353" y="415"/>
                  </a:cubicBezTo>
                  <a:cubicBezTo>
                    <a:pt x="2358" y="439"/>
                    <a:pt x="2364" y="462"/>
                    <a:pt x="2369" y="484"/>
                  </a:cubicBezTo>
                  <a:cubicBezTo>
                    <a:pt x="2369" y="512"/>
                    <a:pt x="2369" y="541"/>
                    <a:pt x="2364" y="564"/>
                  </a:cubicBezTo>
                  <a:cubicBezTo>
                    <a:pt x="2358" y="586"/>
                    <a:pt x="2353" y="609"/>
                    <a:pt x="2340" y="632"/>
                  </a:cubicBezTo>
                  <a:cubicBezTo>
                    <a:pt x="2330" y="654"/>
                    <a:pt x="2319" y="672"/>
                    <a:pt x="2306" y="683"/>
                  </a:cubicBezTo>
                  <a:cubicBezTo>
                    <a:pt x="2290" y="701"/>
                    <a:pt x="2272" y="717"/>
                    <a:pt x="2256" y="728"/>
                  </a:cubicBezTo>
                  <a:cubicBezTo>
                    <a:pt x="2233" y="746"/>
                    <a:pt x="2210" y="756"/>
                    <a:pt x="2188" y="769"/>
                  </a:cubicBezTo>
                  <a:cubicBezTo>
                    <a:pt x="2159" y="774"/>
                    <a:pt x="2136" y="780"/>
                    <a:pt x="2107" y="785"/>
                  </a:cubicBezTo>
                  <a:lnTo>
                    <a:pt x="2091" y="785"/>
                  </a:lnTo>
                  <a:cubicBezTo>
                    <a:pt x="2068" y="785"/>
                    <a:pt x="2046" y="785"/>
                    <a:pt x="2028" y="780"/>
                  </a:cubicBezTo>
                  <a:cubicBezTo>
                    <a:pt x="2000" y="774"/>
                    <a:pt x="1978" y="769"/>
                    <a:pt x="1960" y="756"/>
                  </a:cubicBezTo>
                  <a:cubicBezTo>
                    <a:pt x="1937" y="746"/>
                    <a:pt x="1915" y="735"/>
                    <a:pt x="1897" y="722"/>
                  </a:cubicBezTo>
                  <a:cubicBezTo>
                    <a:pt x="1881" y="706"/>
                    <a:pt x="1863" y="688"/>
                    <a:pt x="1852" y="666"/>
                  </a:cubicBezTo>
                  <a:cubicBezTo>
                    <a:pt x="1835" y="643"/>
                    <a:pt x="1824" y="620"/>
                    <a:pt x="1813" y="598"/>
                  </a:cubicBezTo>
                  <a:cubicBezTo>
                    <a:pt x="1800" y="552"/>
                    <a:pt x="1790" y="507"/>
                    <a:pt x="1784" y="467"/>
                  </a:cubicBezTo>
                  <a:cubicBezTo>
                    <a:pt x="1784" y="439"/>
                    <a:pt x="1779" y="421"/>
                    <a:pt x="1761" y="399"/>
                  </a:cubicBezTo>
                  <a:cubicBezTo>
                    <a:pt x="1745" y="381"/>
                    <a:pt x="1721" y="370"/>
                    <a:pt x="1687" y="365"/>
                  </a:cubicBezTo>
                  <a:cubicBezTo>
                    <a:pt x="1637" y="365"/>
                    <a:pt x="1596" y="405"/>
                    <a:pt x="1590" y="462"/>
                  </a:cubicBezTo>
                  <a:cubicBezTo>
                    <a:pt x="1590" y="478"/>
                    <a:pt x="1585" y="496"/>
                    <a:pt x="1585" y="518"/>
                  </a:cubicBezTo>
                  <a:cubicBezTo>
                    <a:pt x="1574" y="557"/>
                    <a:pt x="1562" y="604"/>
                    <a:pt x="1545" y="643"/>
                  </a:cubicBezTo>
                  <a:cubicBezTo>
                    <a:pt x="1528" y="672"/>
                    <a:pt x="1511" y="701"/>
                    <a:pt x="1488" y="735"/>
                  </a:cubicBezTo>
                  <a:cubicBezTo>
                    <a:pt x="1466" y="756"/>
                    <a:pt x="1438" y="774"/>
                    <a:pt x="1414" y="796"/>
                  </a:cubicBezTo>
                  <a:cubicBezTo>
                    <a:pt x="1380" y="819"/>
                    <a:pt x="1346" y="837"/>
                    <a:pt x="1312" y="848"/>
                  </a:cubicBezTo>
                  <a:cubicBezTo>
                    <a:pt x="1267" y="864"/>
                    <a:pt x="1228" y="871"/>
                    <a:pt x="1176" y="876"/>
                  </a:cubicBezTo>
                  <a:cubicBezTo>
                    <a:pt x="1165" y="882"/>
                    <a:pt x="1147" y="882"/>
                    <a:pt x="1131" y="882"/>
                  </a:cubicBezTo>
                  <a:cubicBezTo>
                    <a:pt x="1091" y="882"/>
                    <a:pt x="1050" y="876"/>
                    <a:pt x="1011" y="871"/>
                  </a:cubicBezTo>
                  <a:cubicBezTo>
                    <a:pt x="948" y="859"/>
                    <a:pt x="892" y="842"/>
                    <a:pt x="835" y="814"/>
                  </a:cubicBezTo>
                  <a:cubicBezTo>
                    <a:pt x="790" y="791"/>
                    <a:pt x="744" y="762"/>
                    <a:pt x="709" y="735"/>
                  </a:cubicBezTo>
                  <a:cubicBezTo>
                    <a:pt x="675" y="706"/>
                    <a:pt x="648" y="677"/>
                    <a:pt x="625" y="638"/>
                  </a:cubicBezTo>
                  <a:cubicBezTo>
                    <a:pt x="602" y="615"/>
                    <a:pt x="591" y="581"/>
                    <a:pt x="580" y="552"/>
                  </a:cubicBezTo>
                  <a:cubicBezTo>
                    <a:pt x="568" y="518"/>
                    <a:pt x="557" y="484"/>
                    <a:pt x="557" y="455"/>
                  </a:cubicBezTo>
                  <a:cubicBezTo>
                    <a:pt x="551" y="415"/>
                    <a:pt x="557" y="381"/>
                    <a:pt x="562" y="342"/>
                  </a:cubicBezTo>
                  <a:cubicBezTo>
                    <a:pt x="568" y="297"/>
                    <a:pt x="585" y="250"/>
                    <a:pt x="607" y="200"/>
                  </a:cubicBezTo>
                  <a:cubicBezTo>
                    <a:pt x="619" y="189"/>
                    <a:pt x="625" y="171"/>
                    <a:pt x="630" y="160"/>
                  </a:cubicBezTo>
                  <a:cubicBezTo>
                    <a:pt x="654" y="126"/>
                    <a:pt x="654" y="87"/>
                    <a:pt x="636" y="58"/>
                  </a:cubicBezTo>
                  <a:cubicBezTo>
                    <a:pt x="619" y="24"/>
                    <a:pt x="585" y="1"/>
                    <a:pt x="55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2"/>
            <p:cNvSpPr/>
            <p:nvPr/>
          </p:nvSpPr>
          <p:spPr>
            <a:xfrm flipH="1">
              <a:off x="1152463" y="3621616"/>
              <a:ext cx="3413" cy="2560"/>
            </a:xfrm>
            <a:custGeom>
              <a:avLst/>
              <a:gdLst/>
              <a:ahLst/>
              <a:cxnLst/>
              <a:rect l="l" t="t" r="r" b="b"/>
              <a:pathLst>
                <a:path w="116" h="87" extrusionOk="0">
                  <a:moveTo>
                    <a:pt x="115" y="1"/>
                  </a:moveTo>
                  <a:cubicBezTo>
                    <a:pt x="81" y="30"/>
                    <a:pt x="41" y="58"/>
                    <a:pt x="1" y="87"/>
                  </a:cubicBezTo>
                  <a:cubicBezTo>
                    <a:pt x="41" y="58"/>
                    <a:pt x="81" y="30"/>
                    <a:pt x="115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2"/>
            <p:cNvSpPr/>
            <p:nvPr/>
          </p:nvSpPr>
          <p:spPr>
            <a:xfrm flipH="1">
              <a:off x="1152463" y="3619145"/>
              <a:ext cx="13770" cy="9209"/>
            </a:xfrm>
            <a:custGeom>
              <a:avLst/>
              <a:gdLst/>
              <a:ahLst/>
              <a:cxnLst/>
              <a:rect l="l" t="t" r="r" b="b"/>
              <a:pathLst>
                <a:path w="468" h="313" extrusionOk="0">
                  <a:moveTo>
                    <a:pt x="171" y="0"/>
                  </a:moveTo>
                  <a:cubicBezTo>
                    <a:pt x="121" y="0"/>
                    <a:pt x="69" y="34"/>
                    <a:pt x="40" y="74"/>
                  </a:cubicBezTo>
                  <a:cubicBezTo>
                    <a:pt x="1" y="137"/>
                    <a:pt x="6" y="216"/>
                    <a:pt x="58" y="266"/>
                  </a:cubicBezTo>
                  <a:cubicBezTo>
                    <a:pt x="69" y="279"/>
                    <a:pt x="80" y="295"/>
                    <a:pt x="92" y="313"/>
                  </a:cubicBezTo>
                  <a:cubicBezTo>
                    <a:pt x="103" y="307"/>
                    <a:pt x="121" y="300"/>
                    <a:pt x="132" y="295"/>
                  </a:cubicBezTo>
                  <a:cubicBezTo>
                    <a:pt x="211" y="261"/>
                    <a:pt x="284" y="216"/>
                    <a:pt x="353" y="171"/>
                  </a:cubicBezTo>
                  <a:cubicBezTo>
                    <a:pt x="393" y="142"/>
                    <a:pt x="433" y="114"/>
                    <a:pt x="467" y="85"/>
                  </a:cubicBezTo>
                  <a:cubicBezTo>
                    <a:pt x="381" y="69"/>
                    <a:pt x="297" y="40"/>
                    <a:pt x="223" y="11"/>
                  </a:cubicBezTo>
                  <a:cubicBezTo>
                    <a:pt x="205" y="6"/>
                    <a:pt x="189" y="0"/>
                    <a:pt x="171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2"/>
            <p:cNvSpPr/>
            <p:nvPr/>
          </p:nvSpPr>
          <p:spPr>
            <a:xfrm flipH="1">
              <a:off x="1148814" y="3621616"/>
              <a:ext cx="14711" cy="13917"/>
            </a:xfrm>
            <a:custGeom>
              <a:avLst/>
              <a:gdLst/>
              <a:ahLst/>
              <a:cxnLst/>
              <a:rect l="l" t="t" r="r" b="b"/>
              <a:pathLst>
                <a:path w="500" h="473" extrusionOk="0">
                  <a:moveTo>
                    <a:pt x="375" y="1"/>
                  </a:moveTo>
                  <a:cubicBezTo>
                    <a:pt x="341" y="30"/>
                    <a:pt x="301" y="58"/>
                    <a:pt x="261" y="87"/>
                  </a:cubicBezTo>
                  <a:cubicBezTo>
                    <a:pt x="192" y="132"/>
                    <a:pt x="119" y="177"/>
                    <a:pt x="40" y="211"/>
                  </a:cubicBezTo>
                  <a:cubicBezTo>
                    <a:pt x="29" y="216"/>
                    <a:pt x="11" y="223"/>
                    <a:pt x="0" y="229"/>
                  </a:cubicBezTo>
                  <a:cubicBezTo>
                    <a:pt x="6" y="234"/>
                    <a:pt x="11" y="240"/>
                    <a:pt x="16" y="245"/>
                  </a:cubicBezTo>
                  <a:cubicBezTo>
                    <a:pt x="40" y="279"/>
                    <a:pt x="56" y="319"/>
                    <a:pt x="74" y="353"/>
                  </a:cubicBezTo>
                  <a:cubicBezTo>
                    <a:pt x="79" y="381"/>
                    <a:pt x="90" y="415"/>
                    <a:pt x="97" y="450"/>
                  </a:cubicBezTo>
                  <a:lnTo>
                    <a:pt x="97" y="473"/>
                  </a:lnTo>
                  <a:cubicBezTo>
                    <a:pt x="153" y="450"/>
                    <a:pt x="216" y="421"/>
                    <a:pt x="273" y="381"/>
                  </a:cubicBezTo>
                  <a:lnTo>
                    <a:pt x="273" y="365"/>
                  </a:lnTo>
                  <a:cubicBezTo>
                    <a:pt x="278" y="297"/>
                    <a:pt x="273" y="234"/>
                    <a:pt x="261" y="166"/>
                  </a:cubicBezTo>
                  <a:lnTo>
                    <a:pt x="261" y="166"/>
                  </a:lnTo>
                  <a:cubicBezTo>
                    <a:pt x="312" y="182"/>
                    <a:pt x="370" y="200"/>
                    <a:pt x="449" y="211"/>
                  </a:cubicBezTo>
                  <a:cubicBezTo>
                    <a:pt x="465" y="211"/>
                    <a:pt x="483" y="216"/>
                    <a:pt x="499" y="216"/>
                  </a:cubicBezTo>
                  <a:cubicBezTo>
                    <a:pt x="483" y="189"/>
                    <a:pt x="465" y="160"/>
                    <a:pt x="449" y="126"/>
                  </a:cubicBezTo>
                  <a:cubicBezTo>
                    <a:pt x="426" y="87"/>
                    <a:pt x="409" y="46"/>
                    <a:pt x="397" y="6"/>
                  </a:cubicBezTo>
                  <a:cubicBezTo>
                    <a:pt x="391" y="6"/>
                    <a:pt x="391" y="1"/>
                    <a:pt x="39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2"/>
            <p:cNvSpPr/>
            <p:nvPr/>
          </p:nvSpPr>
          <p:spPr>
            <a:xfrm flipH="1">
              <a:off x="1116891" y="3588193"/>
              <a:ext cx="11387" cy="26127"/>
            </a:xfrm>
            <a:custGeom>
              <a:avLst/>
              <a:gdLst/>
              <a:ahLst/>
              <a:cxnLst/>
              <a:rect l="l" t="t" r="r" b="b"/>
              <a:pathLst>
                <a:path w="387" h="888" extrusionOk="0">
                  <a:moveTo>
                    <a:pt x="58" y="1"/>
                  </a:moveTo>
                  <a:cubicBezTo>
                    <a:pt x="40" y="1"/>
                    <a:pt x="24" y="6"/>
                    <a:pt x="12" y="12"/>
                  </a:cubicBezTo>
                  <a:cubicBezTo>
                    <a:pt x="6" y="46"/>
                    <a:pt x="6" y="80"/>
                    <a:pt x="1" y="114"/>
                  </a:cubicBezTo>
                  <a:cubicBezTo>
                    <a:pt x="46" y="159"/>
                    <a:pt x="85" y="205"/>
                    <a:pt x="119" y="250"/>
                  </a:cubicBezTo>
                  <a:cubicBezTo>
                    <a:pt x="154" y="302"/>
                    <a:pt x="182" y="353"/>
                    <a:pt x="205" y="410"/>
                  </a:cubicBezTo>
                  <a:cubicBezTo>
                    <a:pt x="222" y="460"/>
                    <a:pt x="234" y="507"/>
                    <a:pt x="239" y="557"/>
                  </a:cubicBezTo>
                  <a:cubicBezTo>
                    <a:pt x="245" y="597"/>
                    <a:pt x="239" y="636"/>
                    <a:pt x="239" y="677"/>
                  </a:cubicBezTo>
                  <a:cubicBezTo>
                    <a:pt x="229" y="722"/>
                    <a:pt x="211" y="767"/>
                    <a:pt x="194" y="807"/>
                  </a:cubicBezTo>
                  <a:cubicBezTo>
                    <a:pt x="188" y="814"/>
                    <a:pt x="188" y="819"/>
                    <a:pt x="188" y="819"/>
                  </a:cubicBezTo>
                  <a:cubicBezTo>
                    <a:pt x="216" y="848"/>
                    <a:pt x="250" y="870"/>
                    <a:pt x="290" y="887"/>
                  </a:cubicBezTo>
                  <a:cubicBezTo>
                    <a:pt x="302" y="864"/>
                    <a:pt x="308" y="841"/>
                    <a:pt x="319" y="819"/>
                  </a:cubicBezTo>
                  <a:cubicBezTo>
                    <a:pt x="358" y="733"/>
                    <a:pt x="381" y="631"/>
                    <a:pt x="387" y="518"/>
                  </a:cubicBezTo>
                  <a:cubicBezTo>
                    <a:pt x="387" y="415"/>
                    <a:pt x="365" y="308"/>
                    <a:pt x="324" y="222"/>
                  </a:cubicBezTo>
                  <a:cubicBezTo>
                    <a:pt x="279" y="137"/>
                    <a:pt x="205" y="64"/>
                    <a:pt x="109" y="12"/>
                  </a:cubicBezTo>
                  <a:cubicBezTo>
                    <a:pt x="92" y="1"/>
                    <a:pt x="74" y="1"/>
                    <a:pt x="5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2"/>
            <p:cNvSpPr/>
            <p:nvPr/>
          </p:nvSpPr>
          <p:spPr>
            <a:xfrm flipH="1">
              <a:off x="1140812" y="3625971"/>
              <a:ext cx="1648" cy="1854"/>
            </a:xfrm>
            <a:custGeom>
              <a:avLst/>
              <a:gdLst/>
              <a:ahLst/>
              <a:cxnLst/>
              <a:rect l="l" t="t" r="r" b="b"/>
              <a:pathLst>
                <a:path w="56" h="63" extrusionOk="0">
                  <a:moveTo>
                    <a:pt x="0" y="0"/>
                  </a:moveTo>
                  <a:cubicBezTo>
                    <a:pt x="16" y="23"/>
                    <a:pt x="34" y="41"/>
                    <a:pt x="56" y="63"/>
                  </a:cubicBezTo>
                  <a:lnTo>
                    <a:pt x="56" y="63"/>
                  </a:lnTo>
                  <a:cubicBezTo>
                    <a:pt x="34" y="41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2"/>
            <p:cNvSpPr/>
            <p:nvPr/>
          </p:nvSpPr>
          <p:spPr>
            <a:xfrm flipH="1">
              <a:off x="1119745" y="3588516"/>
              <a:ext cx="24891" cy="39308"/>
            </a:xfrm>
            <a:custGeom>
              <a:avLst/>
              <a:gdLst/>
              <a:ahLst/>
              <a:cxnLst/>
              <a:rect l="l" t="t" r="r" b="b"/>
              <a:pathLst>
                <a:path w="846" h="1336" extrusionOk="0">
                  <a:moveTo>
                    <a:pt x="568" y="1"/>
                  </a:moveTo>
                  <a:lnTo>
                    <a:pt x="568" y="1"/>
                  </a:lnTo>
                  <a:cubicBezTo>
                    <a:pt x="557" y="12"/>
                    <a:pt x="551" y="19"/>
                    <a:pt x="546" y="29"/>
                  </a:cubicBezTo>
                  <a:cubicBezTo>
                    <a:pt x="534" y="40"/>
                    <a:pt x="528" y="64"/>
                    <a:pt x="528" y="80"/>
                  </a:cubicBezTo>
                  <a:cubicBezTo>
                    <a:pt x="539" y="87"/>
                    <a:pt x="551" y="98"/>
                    <a:pt x="557" y="103"/>
                  </a:cubicBezTo>
                  <a:cubicBezTo>
                    <a:pt x="562" y="69"/>
                    <a:pt x="562" y="35"/>
                    <a:pt x="568" y="1"/>
                  </a:cubicBezTo>
                  <a:close/>
                  <a:moveTo>
                    <a:pt x="744" y="808"/>
                  </a:moveTo>
                  <a:cubicBezTo>
                    <a:pt x="722" y="842"/>
                    <a:pt x="704" y="876"/>
                    <a:pt x="675" y="905"/>
                  </a:cubicBezTo>
                  <a:cubicBezTo>
                    <a:pt x="648" y="945"/>
                    <a:pt x="607" y="973"/>
                    <a:pt x="568" y="1007"/>
                  </a:cubicBezTo>
                  <a:cubicBezTo>
                    <a:pt x="517" y="1035"/>
                    <a:pt x="465" y="1063"/>
                    <a:pt x="410" y="1092"/>
                  </a:cubicBezTo>
                  <a:cubicBezTo>
                    <a:pt x="324" y="1120"/>
                    <a:pt x="227" y="1137"/>
                    <a:pt x="130" y="1149"/>
                  </a:cubicBezTo>
                  <a:cubicBezTo>
                    <a:pt x="96" y="1149"/>
                    <a:pt x="62" y="1155"/>
                    <a:pt x="28" y="1155"/>
                  </a:cubicBezTo>
                  <a:lnTo>
                    <a:pt x="0" y="1155"/>
                  </a:lnTo>
                  <a:cubicBezTo>
                    <a:pt x="17" y="1183"/>
                    <a:pt x="34" y="1217"/>
                    <a:pt x="56" y="1246"/>
                  </a:cubicBezTo>
                  <a:cubicBezTo>
                    <a:pt x="62" y="1257"/>
                    <a:pt x="69" y="1262"/>
                    <a:pt x="74" y="1273"/>
                  </a:cubicBezTo>
                  <a:cubicBezTo>
                    <a:pt x="90" y="1296"/>
                    <a:pt x="108" y="1314"/>
                    <a:pt x="130" y="1336"/>
                  </a:cubicBezTo>
                  <a:cubicBezTo>
                    <a:pt x="347" y="1314"/>
                    <a:pt x="546" y="1223"/>
                    <a:pt x="688" y="1086"/>
                  </a:cubicBezTo>
                  <a:cubicBezTo>
                    <a:pt x="727" y="1052"/>
                    <a:pt x="761" y="1007"/>
                    <a:pt x="795" y="955"/>
                  </a:cubicBezTo>
                  <a:cubicBezTo>
                    <a:pt x="812" y="932"/>
                    <a:pt x="830" y="905"/>
                    <a:pt x="846" y="876"/>
                  </a:cubicBezTo>
                  <a:cubicBezTo>
                    <a:pt x="806" y="859"/>
                    <a:pt x="772" y="837"/>
                    <a:pt x="744" y="808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2"/>
            <p:cNvSpPr/>
            <p:nvPr/>
          </p:nvSpPr>
          <p:spPr>
            <a:xfrm flipH="1">
              <a:off x="1140812" y="3621793"/>
              <a:ext cx="11063" cy="6414"/>
            </a:xfrm>
            <a:custGeom>
              <a:avLst/>
              <a:gdLst/>
              <a:ahLst/>
              <a:cxnLst/>
              <a:rect l="l" t="t" r="r" b="b"/>
              <a:pathLst>
                <a:path w="376" h="218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0"/>
                    <a:pt x="30" y="81"/>
                    <a:pt x="53" y="120"/>
                  </a:cubicBezTo>
                  <a:cubicBezTo>
                    <a:pt x="69" y="154"/>
                    <a:pt x="87" y="183"/>
                    <a:pt x="103" y="210"/>
                  </a:cubicBezTo>
                  <a:cubicBezTo>
                    <a:pt x="137" y="210"/>
                    <a:pt x="166" y="217"/>
                    <a:pt x="200" y="217"/>
                  </a:cubicBezTo>
                  <a:cubicBezTo>
                    <a:pt x="252" y="217"/>
                    <a:pt x="308" y="210"/>
                    <a:pt x="370" y="205"/>
                  </a:cubicBezTo>
                  <a:lnTo>
                    <a:pt x="376" y="205"/>
                  </a:lnTo>
                  <a:cubicBezTo>
                    <a:pt x="354" y="183"/>
                    <a:pt x="336" y="165"/>
                    <a:pt x="320" y="142"/>
                  </a:cubicBezTo>
                  <a:cubicBezTo>
                    <a:pt x="315" y="131"/>
                    <a:pt x="308" y="126"/>
                    <a:pt x="302" y="115"/>
                  </a:cubicBezTo>
                  <a:cubicBezTo>
                    <a:pt x="280" y="86"/>
                    <a:pt x="263" y="52"/>
                    <a:pt x="246" y="24"/>
                  </a:cubicBezTo>
                  <a:cubicBezTo>
                    <a:pt x="166" y="18"/>
                    <a:pt x="81" y="1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2"/>
            <p:cNvSpPr/>
            <p:nvPr/>
          </p:nvSpPr>
          <p:spPr>
            <a:xfrm flipH="1">
              <a:off x="1296073" y="3624147"/>
              <a:ext cx="5561" cy="8533"/>
            </a:xfrm>
            <a:custGeom>
              <a:avLst/>
              <a:gdLst/>
              <a:ahLst/>
              <a:cxnLst/>
              <a:rect l="l" t="t" r="r" b="b"/>
              <a:pathLst>
                <a:path w="189" h="290" extrusionOk="0">
                  <a:moveTo>
                    <a:pt x="74" y="1"/>
                  </a:moveTo>
                  <a:cubicBezTo>
                    <a:pt x="52" y="17"/>
                    <a:pt x="23" y="35"/>
                    <a:pt x="0" y="46"/>
                  </a:cubicBezTo>
                  <a:cubicBezTo>
                    <a:pt x="5" y="69"/>
                    <a:pt x="18" y="91"/>
                    <a:pt x="29" y="109"/>
                  </a:cubicBezTo>
                  <a:cubicBezTo>
                    <a:pt x="45" y="137"/>
                    <a:pt x="63" y="164"/>
                    <a:pt x="79" y="188"/>
                  </a:cubicBezTo>
                  <a:cubicBezTo>
                    <a:pt x="108" y="227"/>
                    <a:pt x="142" y="261"/>
                    <a:pt x="176" y="290"/>
                  </a:cubicBezTo>
                  <a:cubicBezTo>
                    <a:pt x="181" y="245"/>
                    <a:pt x="188" y="199"/>
                    <a:pt x="188" y="154"/>
                  </a:cubicBezTo>
                  <a:cubicBezTo>
                    <a:pt x="165" y="114"/>
                    <a:pt x="142" y="69"/>
                    <a:pt x="125" y="28"/>
                  </a:cubicBezTo>
                  <a:cubicBezTo>
                    <a:pt x="108" y="17"/>
                    <a:pt x="91" y="12"/>
                    <a:pt x="7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2"/>
            <p:cNvSpPr/>
            <p:nvPr/>
          </p:nvSpPr>
          <p:spPr>
            <a:xfrm flipH="1">
              <a:off x="1288894" y="3633356"/>
              <a:ext cx="2883" cy="3678"/>
            </a:xfrm>
            <a:custGeom>
              <a:avLst/>
              <a:gdLst/>
              <a:ahLst/>
              <a:cxnLst/>
              <a:rect l="l" t="t" r="r" b="b"/>
              <a:pathLst>
                <a:path w="98" h="125" extrusionOk="0">
                  <a:moveTo>
                    <a:pt x="6" y="0"/>
                  </a:moveTo>
                  <a:cubicBezTo>
                    <a:pt x="6" y="29"/>
                    <a:pt x="6" y="56"/>
                    <a:pt x="0" y="85"/>
                  </a:cubicBezTo>
                  <a:cubicBezTo>
                    <a:pt x="6" y="90"/>
                    <a:pt x="17" y="90"/>
                    <a:pt x="24" y="97"/>
                  </a:cubicBezTo>
                  <a:cubicBezTo>
                    <a:pt x="45" y="108"/>
                    <a:pt x="69" y="119"/>
                    <a:pt x="92" y="124"/>
                  </a:cubicBezTo>
                  <a:cubicBezTo>
                    <a:pt x="92" y="97"/>
                    <a:pt x="92" y="68"/>
                    <a:pt x="97" y="40"/>
                  </a:cubicBezTo>
                  <a:cubicBezTo>
                    <a:pt x="85" y="40"/>
                    <a:pt x="80" y="34"/>
                    <a:pt x="74" y="34"/>
                  </a:cubicBezTo>
                  <a:cubicBezTo>
                    <a:pt x="51" y="22"/>
                    <a:pt x="29" y="11"/>
                    <a:pt x="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2"/>
            <p:cNvSpPr/>
            <p:nvPr/>
          </p:nvSpPr>
          <p:spPr>
            <a:xfrm flipH="1">
              <a:off x="1284716" y="3578660"/>
              <a:ext cx="21626" cy="24244"/>
            </a:xfrm>
            <a:custGeom>
              <a:avLst/>
              <a:gdLst/>
              <a:ahLst/>
              <a:cxnLst/>
              <a:rect l="l" t="t" r="r" b="b"/>
              <a:pathLst>
                <a:path w="735" h="824" extrusionOk="0">
                  <a:moveTo>
                    <a:pt x="58" y="0"/>
                  </a:moveTo>
                  <a:cubicBezTo>
                    <a:pt x="35" y="13"/>
                    <a:pt x="18" y="23"/>
                    <a:pt x="0" y="29"/>
                  </a:cubicBezTo>
                  <a:cubicBezTo>
                    <a:pt x="7" y="29"/>
                    <a:pt x="13" y="34"/>
                    <a:pt x="13" y="34"/>
                  </a:cubicBezTo>
                  <a:cubicBezTo>
                    <a:pt x="29" y="40"/>
                    <a:pt x="41" y="47"/>
                    <a:pt x="52" y="52"/>
                  </a:cubicBezTo>
                  <a:cubicBezTo>
                    <a:pt x="52" y="34"/>
                    <a:pt x="52" y="18"/>
                    <a:pt x="58" y="0"/>
                  </a:cubicBezTo>
                  <a:close/>
                  <a:moveTo>
                    <a:pt x="587" y="722"/>
                  </a:moveTo>
                  <a:lnTo>
                    <a:pt x="587" y="722"/>
                  </a:lnTo>
                  <a:cubicBezTo>
                    <a:pt x="592" y="756"/>
                    <a:pt x="592" y="784"/>
                    <a:pt x="598" y="819"/>
                  </a:cubicBezTo>
                  <a:cubicBezTo>
                    <a:pt x="621" y="819"/>
                    <a:pt x="648" y="824"/>
                    <a:pt x="677" y="824"/>
                  </a:cubicBezTo>
                  <a:lnTo>
                    <a:pt x="706" y="824"/>
                  </a:lnTo>
                  <a:cubicBezTo>
                    <a:pt x="716" y="819"/>
                    <a:pt x="723" y="819"/>
                    <a:pt x="734" y="819"/>
                  </a:cubicBezTo>
                  <a:cubicBezTo>
                    <a:pt x="723" y="790"/>
                    <a:pt x="700" y="768"/>
                    <a:pt x="666" y="756"/>
                  </a:cubicBezTo>
                  <a:cubicBezTo>
                    <a:pt x="637" y="745"/>
                    <a:pt x="609" y="739"/>
                    <a:pt x="587" y="72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2"/>
            <p:cNvSpPr/>
            <p:nvPr/>
          </p:nvSpPr>
          <p:spPr>
            <a:xfrm flipH="1">
              <a:off x="1279038" y="3636357"/>
              <a:ext cx="235" cy="3207"/>
            </a:xfrm>
            <a:custGeom>
              <a:avLst/>
              <a:gdLst/>
              <a:ahLst/>
              <a:cxnLst/>
              <a:rect l="l" t="t" r="r" b="b"/>
              <a:pathLst>
                <a:path w="8" h="109" extrusionOk="0">
                  <a:moveTo>
                    <a:pt x="1" y="0"/>
                  </a:moveTo>
                  <a:lnTo>
                    <a:pt x="1" y="108"/>
                  </a:lnTo>
                  <a:cubicBezTo>
                    <a:pt x="1" y="74"/>
                    <a:pt x="1" y="34"/>
                    <a:pt x="8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2"/>
            <p:cNvSpPr/>
            <p:nvPr/>
          </p:nvSpPr>
          <p:spPr>
            <a:xfrm flipH="1">
              <a:off x="1279244" y="3634504"/>
              <a:ext cx="9857" cy="5061"/>
            </a:xfrm>
            <a:custGeom>
              <a:avLst/>
              <a:gdLst/>
              <a:ahLst/>
              <a:cxnLst/>
              <a:rect l="l" t="t" r="r" b="b"/>
              <a:pathLst>
                <a:path w="335" h="172" extrusionOk="0">
                  <a:moveTo>
                    <a:pt x="6" y="1"/>
                  </a:moveTo>
                  <a:cubicBezTo>
                    <a:pt x="1" y="29"/>
                    <a:pt x="1" y="58"/>
                    <a:pt x="1" y="85"/>
                  </a:cubicBezTo>
                  <a:cubicBezTo>
                    <a:pt x="28" y="103"/>
                    <a:pt x="62" y="114"/>
                    <a:pt x="96" y="126"/>
                  </a:cubicBezTo>
                  <a:cubicBezTo>
                    <a:pt x="171" y="148"/>
                    <a:pt x="250" y="166"/>
                    <a:pt x="335" y="171"/>
                  </a:cubicBezTo>
                  <a:lnTo>
                    <a:pt x="335" y="63"/>
                  </a:lnTo>
                  <a:cubicBezTo>
                    <a:pt x="267" y="63"/>
                    <a:pt x="205" y="58"/>
                    <a:pt x="143" y="46"/>
                  </a:cubicBezTo>
                  <a:cubicBezTo>
                    <a:pt x="91" y="35"/>
                    <a:pt x="46" y="24"/>
                    <a:pt x="6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2"/>
            <p:cNvSpPr/>
            <p:nvPr/>
          </p:nvSpPr>
          <p:spPr>
            <a:xfrm flipH="1">
              <a:off x="1284393" y="3602727"/>
              <a:ext cx="4531" cy="5061"/>
            </a:xfrm>
            <a:custGeom>
              <a:avLst/>
              <a:gdLst/>
              <a:ahLst/>
              <a:cxnLst/>
              <a:rect l="l" t="t" r="r" b="b"/>
              <a:pathLst>
                <a:path w="154" h="172" extrusionOk="0">
                  <a:moveTo>
                    <a:pt x="6" y="1"/>
                  </a:moveTo>
                  <a:cubicBezTo>
                    <a:pt x="11" y="58"/>
                    <a:pt x="11" y="115"/>
                    <a:pt x="0" y="171"/>
                  </a:cubicBezTo>
                  <a:cubicBezTo>
                    <a:pt x="22" y="166"/>
                    <a:pt x="40" y="160"/>
                    <a:pt x="63" y="160"/>
                  </a:cubicBezTo>
                  <a:cubicBezTo>
                    <a:pt x="114" y="155"/>
                    <a:pt x="148" y="97"/>
                    <a:pt x="153" y="52"/>
                  </a:cubicBezTo>
                  <a:cubicBezTo>
                    <a:pt x="153" y="35"/>
                    <a:pt x="148" y="18"/>
                    <a:pt x="142" y="1"/>
                  </a:cubicBezTo>
                  <a:cubicBezTo>
                    <a:pt x="131" y="1"/>
                    <a:pt x="124" y="1"/>
                    <a:pt x="114" y="6"/>
                  </a:cubicBezTo>
                  <a:lnTo>
                    <a:pt x="85" y="6"/>
                  </a:lnTo>
                  <a:cubicBezTo>
                    <a:pt x="56" y="6"/>
                    <a:pt x="29" y="1"/>
                    <a:pt x="6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2"/>
            <p:cNvSpPr/>
            <p:nvPr/>
          </p:nvSpPr>
          <p:spPr>
            <a:xfrm flipH="1">
              <a:off x="1273859" y="3623470"/>
              <a:ext cx="25627" cy="16418"/>
            </a:xfrm>
            <a:custGeom>
              <a:avLst/>
              <a:gdLst/>
              <a:ahLst/>
              <a:cxnLst/>
              <a:rect l="l" t="t" r="r" b="b"/>
              <a:pathLst>
                <a:path w="871" h="558" extrusionOk="0">
                  <a:moveTo>
                    <a:pt x="35" y="1"/>
                  </a:moveTo>
                  <a:cubicBezTo>
                    <a:pt x="24" y="6"/>
                    <a:pt x="13" y="17"/>
                    <a:pt x="1" y="24"/>
                  </a:cubicBezTo>
                  <a:cubicBezTo>
                    <a:pt x="18" y="35"/>
                    <a:pt x="35" y="40"/>
                    <a:pt x="52" y="51"/>
                  </a:cubicBezTo>
                  <a:cubicBezTo>
                    <a:pt x="47" y="35"/>
                    <a:pt x="40" y="17"/>
                    <a:pt x="35" y="1"/>
                  </a:cubicBezTo>
                  <a:close/>
                  <a:moveTo>
                    <a:pt x="115" y="177"/>
                  </a:moveTo>
                  <a:cubicBezTo>
                    <a:pt x="115" y="222"/>
                    <a:pt x="108" y="268"/>
                    <a:pt x="103" y="313"/>
                  </a:cubicBezTo>
                  <a:cubicBezTo>
                    <a:pt x="121" y="331"/>
                    <a:pt x="142" y="347"/>
                    <a:pt x="160" y="358"/>
                  </a:cubicBezTo>
                  <a:cubicBezTo>
                    <a:pt x="189" y="381"/>
                    <a:pt x="223" y="404"/>
                    <a:pt x="262" y="421"/>
                  </a:cubicBezTo>
                  <a:cubicBezTo>
                    <a:pt x="268" y="392"/>
                    <a:pt x="268" y="365"/>
                    <a:pt x="268" y="336"/>
                  </a:cubicBezTo>
                  <a:cubicBezTo>
                    <a:pt x="252" y="318"/>
                    <a:pt x="234" y="307"/>
                    <a:pt x="217" y="297"/>
                  </a:cubicBezTo>
                  <a:cubicBezTo>
                    <a:pt x="183" y="262"/>
                    <a:pt x="155" y="228"/>
                    <a:pt x="126" y="194"/>
                  </a:cubicBezTo>
                  <a:cubicBezTo>
                    <a:pt x="126" y="187"/>
                    <a:pt x="121" y="182"/>
                    <a:pt x="115" y="177"/>
                  </a:cubicBezTo>
                  <a:close/>
                  <a:moveTo>
                    <a:pt x="865" y="426"/>
                  </a:moveTo>
                  <a:cubicBezTo>
                    <a:pt x="842" y="426"/>
                    <a:pt x="819" y="433"/>
                    <a:pt x="797" y="433"/>
                  </a:cubicBezTo>
                  <a:cubicBezTo>
                    <a:pt x="763" y="433"/>
                    <a:pt x="729" y="438"/>
                    <a:pt x="695" y="438"/>
                  </a:cubicBezTo>
                  <a:cubicBezTo>
                    <a:pt x="688" y="472"/>
                    <a:pt x="688" y="512"/>
                    <a:pt x="688" y="546"/>
                  </a:cubicBezTo>
                  <a:cubicBezTo>
                    <a:pt x="722" y="552"/>
                    <a:pt x="756" y="552"/>
                    <a:pt x="790" y="552"/>
                  </a:cubicBezTo>
                  <a:cubicBezTo>
                    <a:pt x="808" y="557"/>
                    <a:pt x="824" y="557"/>
                    <a:pt x="848" y="557"/>
                  </a:cubicBezTo>
                  <a:lnTo>
                    <a:pt x="871" y="557"/>
                  </a:lnTo>
                  <a:cubicBezTo>
                    <a:pt x="865" y="512"/>
                    <a:pt x="865" y="467"/>
                    <a:pt x="865" y="426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2"/>
            <p:cNvSpPr/>
            <p:nvPr/>
          </p:nvSpPr>
          <p:spPr>
            <a:xfrm flipH="1">
              <a:off x="1303958" y="3570980"/>
              <a:ext cx="4708" cy="23273"/>
            </a:xfrm>
            <a:custGeom>
              <a:avLst/>
              <a:gdLst/>
              <a:ahLst/>
              <a:cxnLst/>
              <a:rect l="l" t="t" r="r" b="b"/>
              <a:pathLst>
                <a:path w="160" h="791" extrusionOk="0">
                  <a:moveTo>
                    <a:pt x="97" y="1"/>
                  </a:moveTo>
                  <a:cubicBezTo>
                    <a:pt x="63" y="1"/>
                    <a:pt x="29" y="23"/>
                    <a:pt x="11" y="62"/>
                  </a:cubicBezTo>
                  <a:cubicBezTo>
                    <a:pt x="11" y="69"/>
                    <a:pt x="6" y="74"/>
                    <a:pt x="6" y="85"/>
                  </a:cubicBezTo>
                  <a:cubicBezTo>
                    <a:pt x="24" y="74"/>
                    <a:pt x="40" y="62"/>
                    <a:pt x="58" y="57"/>
                  </a:cubicBezTo>
                  <a:cubicBezTo>
                    <a:pt x="79" y="46"/>
                    <a:pt x="103" y="28"/>
                    <a:pt x="126" y="17"/>
                  </a:cubicBezTo>
                  <a:cubicBezTo>
                    <a:pt x="131" y="12"/>
                    <a:pt x="131" y="12"/>
                    <a:pt x="137" y="6"/>
                  </a:cubicBezTo>
                  <a:lnTo>
                    <a:pt x="126" y="6"/>
                  </a:lnTo>
                  <a:cubicBezTo>
                    <a:pt x="114" y="1"/>
                    <a:pt x="108" y="1"/>
                    <a:pt x="97" y="1"/>
                  </a:cubicBezTo>
                  <a:close/>
                  <a:moveTo>
                    <a:pt x="0" y="518"/>
                  </a:moveTo>
                  <a:lnTo>
                    <a:pt x="0" y="518"/>
                  </a:lnTo>
                  <a:cubicBezTo>
                    <a:pt x="6" y="534"/>
                    <a:pt x="18" y="552"/>
                    <a:pt x="24" y="574"/>
                  </a:cubicBezTo>
                  <a:cubicBezTo>
                    <a:pt x="45" y="631"/>
                    <a:pt x="74" y="688"/>
                    <a:pt x="108" y="744"/>
                  </a:cubicBezTo>
                  <a:cubicBezTo>
                    <a:pt x="114" y="762"/>
                    <a:pt x="126" y="773"/>
                    <a:pt x="137" y="790"/>
                  </a:cubicBezTo>
                  <a:cubicBezTo>
                    <a:pt x="142" y="773"/>
                    <a:pt x="148" y="756"/>
                    <a:pt x="154" y="739"/>
                  </a:cubicBezTo>
                  <a:cubicBezTo>
                    <a:pt x="154" y="717"/>
                    <a:pt x="160" y="688"/>
                    <a:pt x="160" y="665"/>
                  </a:cubicBezTo>
                  <a:cubicBezTo>
                    <a:pt x="148" y="654"/>
                    <a:pt x="137" y="636"/>
                    <a:pt x="137" y="615"/>
                  </a:cubicBezTo>
                  <a:lnTo>
                    <a:pt x="131" y="608"/>
                  </a:lnTo>
                  <a:cubicBezTo>
                    <a:pt x="97" y="580"/>
                    <a:pt x="63" y="552"/>
                    <a:pt x="29" y="529"/>
                  </a:cubicBezTo>
                  <a:cubicBezTo>
                    <a:pt x="18" y="523"/>
                    <a:pt x="11" y="523"/>
                    <a:pt x="0" y="518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2"/>
            <p:cNvSpPr/>
            <p:nvPr/>
          </p:nvSpPr>
          <p:spPr>
            <a:xfrm flipH="1">
              <a:off x="1301928" y="3590693"/>
              <a:ext cx="1030" cy="10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3"/>
                    <a:pt x="22" y="24"/>
                    <a:pt x="34" y="35"/>
                  </a:cubicBezTo>
                  <a:cubicBezTo>
                    <a:pt x="22" y="24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2"/>
            <p:cNvSpPr/>
            <p:nvPr/>
          </p:nvSpPr>
          <p:spPr>
            <a:xfrm flipH="1">
              <a:off x="1302958" y="3589046"/>
              <a:ext cx="1707" cy="1677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7"/>
                    <a:pt x="40" y="35"/>
                    <a:pt x="58" y="56"/>
                  </a:cubicBezTo>
                  <a:lnTo>
                    <a:pt x="58" y="56"/>
                  </a:lnTo>
                  <a:cubicBezTo>
                    <a:pt x="40" y="35"/>
                    <a:pt x="24" y="17"/>
                    <a:pt x="1" y="1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2"/>
            <p:cNvSpPr/>
            <p:nvPr/>
          </p:nvSpPr>
          <p:spPr>
            <a:xfrm flipH="1">
              <a:off x="1296750" y="3601403"/>
              <a:ext cx="559" cy="6385"/>
            </a:xfrm>
            <a:custGeom>
              <a:avLst/>
              <a:gdLst/>
              <a:ahLst/>
              <a:cxnLst/>
              <a:rect l="l" t="t" r="r" b="b"/>
              <a:pathLst>
                <a:path w="19" h="217" extrusionOk="0">
                  <a:moveTo>
                    <a:pt x="18" y="153"/>
                  </a:moveTo>
                  <a:lnTo>
                    <a:pt x="18" y="153"/>
                  </a:lnTo>
                  <a:cubicBezTo>
                    <a:pt x="18" y="160"/>
                    <a:pt x="13" y="166"/>
                    <a:pt x="13" y="171"/>
                  </a:cubicBezTo>
                  <a:cubicBezTo>
                    <a:pt x="13" y="187"/>
                    <a:pt x="7" y="200"/>
                    <a:pt x="0" y="216"/>
                  </a:cubicBezTo>
                  <a:cubicBezTo>
                    <a:pt x="7" y="200"/>
                    <a:pt x="13" y="187"/>
                    <a:pt x="13" y="171"/>
                  </a:cubicBezTo>
                  <a:cubicBezTo>
                    <a:pt x="13" y="166"/>
                    <a:pt x="18" y="160"/>
                    <a:pt x="18" y="153"/>
                  </a:cubicBezTo>
                  <a:close/>
                  <a:moveTo>
                    <a:pt x="13" y="1"/>
                  </a:move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2"/>
            <p:cNvSpPr/>
            <p:nvPr/>
          </p:nvSpPr>
          <p:spPr>
            <a:xfrm flipH="1">
              <a:off x="1300604" y="3613937"/>
              <a:ext cx="353" cy="382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11" y="0"/>
                  </a:moveTo>
                  <a:cubicBezTo>
                    <a:pt x="6" y="0"/>
                    <a:pt x="0" y="7"/>
                    <a:pt x="0" y="12"/>
                  </a:cubicBezTo>
                  <a:cubicBezTo>
                    <a:pt x="0" y="7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2"/>
            <p:cNvSpPr/>
            <p:nvPr/>
          </p:nvSpPr>
          <p:spPr>
            <a:xfrm flipH="1">
              <a:off x="1296750" y="3589046"/>
              <a:ext cx="7915" cy="26274"/>
            </a:xfrm>
            <a:custGeom>
              <a:avLst/>
              <a:gdLst/>
              <a:ahLst/>
              <a:cxnLst/>
              <a:rect l="l" t="t" r="r" b="b"/>
              <a:pathLst>
                <a:path w="269" h="893" extrusionOk="0">
                  <a:moveTo>
                    <a:pt x="1" y="1"/>
                  </a:moveTo>
                  <a:cubicBezTo>
                    <a:pt x="1" y="22"/>
                    <a:pt x="12" y="40"/>
                    <a:pt x="24" y="51"/>
                  </a:cubicBezTo>
                  <a:cubicBezTo>
                    <a:pt x="24" y="74"/>
                    <a:pt x="18" y="103"/>
                    <a:pt x="18" y="125"/>
                  </a:cubicBezTo>
                  <a:cubicBezTo>
                    <a:pt x="12" y="142"/>
                    <a:pt x="6" y="159"/>
                    <a:pt x="1" y="176"/>
                  </a:cubicBezTo>
                  <a:cubicBezTo>
                    <a:pt x="24" y="205"/>
                    <a:pt x="53" y="239"/>
                    <a:pt x="74" y="266"/>
                  </a:cubicBezTo>
                  <a:cubicBezTo>
                    <a:pt x="121" y="318"/>
                    <a:pt x="171" y="363"/>
                    <a:pt x="223" y="403"/>
                  </a:cubicBezTo>
                  <a:cubicBezTo>
                    <a:pt x="234" y="415"/>
                    <a:pt x="250" y="426"/>
                    <a:pt x="263" y="437"/>
                  </a:cubicBezTo>
                  <a:lnTo>
                    <a:pt x="263" y="421"/>
                  </a:lnTo>
                  <a:cubicBezTo>
                    <a:pt x="257" y="392"/>
                    <a:pt x="245" y="358"/>
                    <a:pt x="234" y="324"/>
                  </a:cubicBezTo>
                  <a:cubicBezTo>
                    <a:pt x="211" y="266"/>
                    <a:pt x="182" y="211"/>
                    <a:pt x="148" y="159"/>
                  </a:cubicBezTo>
                  <a:cubicBezTo>
                    <a:pt x="132" y="137"/>
                    <a:pt x="114" y="114"/>
                    <a:pt x="92" y="91"/>
                  </a:cubicBezTo>
                  <a:cubicBezTo>
                    <a:pt x="80" y="80"/>
                    <a:pt x="69" y="69"/>
                    <a:pt x="58" y="56"/>
                  </a:cubicBezTo>
                  <a:cubicBezTo>
                    <a:pt x="40" y="35"/>
                    <a:pt x="24" y="17"/>
                    <a:pt x="1" y="1"/>
                  </a:cubicBezTo>
                  <a:close/>
                  <a:moveTo>
                    <a:pt x="268" y="573"/>
                  </a:moveTo>
                  <a:cubicBezTo>
                    <a:pt x="257" y="586"/>
                    <a:pt x="250" y="591"/>
                    <a:pt x="245" y="596"/>
                  </a:cubicBezTo>
                  <a:cubicBezTo>
                    <a:pt x="166" y="688"/>
                    <a:pt x="114" y="790"/>
                    <a:pt x="87" y="892"/>
                  </a:cubicBezTo>
                  <a:cubicBezTo>
                    <a:pt x="98" y="880"/>
                    <a:pt x="108" y="869"/>
                    <a:pt x="126" y="858"/>
                  </a:cubicBezTo>
                  <a:cubicBezTo>
                    <a:pt x="126" y="853"/>
                    <a:pt x="132" y="846"/>
                    <a:pt x="137" y="846"/>
                  </a:cubicBezTo>
                  <a:cubicBezTo>
                    <a:pt x="137" y="841"/>
                    <a:pt x="143" y="835"/>
                    <a:pt x="148" y="830"/>
                  </a:cubicBezTo>
                  <a:cubicBezTo>
                    <a:pt x="177" y="790"/>
                    <a:pt x="200" y="756"/>
                    <a:pt x="223" y="722"/>
                  </a:cubicBezTo>
                  <a:cubicBezTo>
                    <a:pt x="234" y="693"/>
                    <a:pt x="245" y="665"/>
                    <a:pt x="250" y="636"/>
                  </a:cubicBezTo>
                  <a:cubicBezTo>
                    <a:pt x="257" y="620"/>
                    <a:pt x="263" y="607"/>
                    <a:pt x="263" y="591"/>
                  </a:cubicBezTo>
                  <a:cubicBezTo>
                    <a:pt x="263" y="586"/>
                    <a:pt x="268" y="580"/>
                    <a:pt x="268" y="573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2"/>
            <p:cNvSpPr/>
            <p:nvPr/>
          </p:nvSpPr>
          <p:spPr>
            <a:xfrm flipH="1">
              <a:off x="1288571" y="3571157"/>
              <a:ext cx="21096" cy="54343"/>
            </a:xfrm>
            <a:custGeom>
              <a:avLst/>
              <a:gdLst/>
              <a:ahLst/>
              <a:cxnLst/>
              <a:rect l="l" t="t" r="r" b="b"/>
              <a:pathLst>
                <a:path w="717" h="1847" extrusionOk="0">
                  <a:moveTo>
                    <a:pt x="171" y="0"/>
                  </a:moveTo>
                  <a:cubicBezTo>
                    <a:pt x="165" y="6"/>
                    <a:pt x="165" y="6"/>
                    <a:pt x="160" y="11"/>
                  </a:cubicBezTo>
                  <a:cubicBezTo>
                    <a:pt x="137" y="22"/>
                    <a:pt x="113" y="40"/>
                    <a:pt x="92" y="51"/>
                  </a:cubicBezTo>
                  <a:cubicBezTo>
                    <a:pt x="74" y="56"/>
                    <a:pt x="58" y="68"/>
                    <a:pt x="40" y="79"/>
                  </a:cubicBezTo>
                  <a:cubicBezTo>
                    <a:pt x="29" y="124"/>
                    <a:pt x="18" y="176"/>
                    <a:pt x="11" y="233"/>
                  </a:cubicBezTo>
                  <a:cubicBezTo>
                    <a:pt x="0" y="295"/>
                    <a:pt x="6" y="363"/>
                    <a:pt x="18" y="409"/>
                  </a:cubicBezTo>
                  <a:cubicBezTo>
                    <a:pt x="18" y="438"/>
                    <a:pt x="29" y="472"/>
                    <a:pt x="34" y="512"/>
                  </a:cubicBezTo>
                  <a:cubicBezTo>
                    <a:pt x="45" y="517"/>
                    <a:pt x="52" y="517"/>
                    <a:pt x="63" y="523"/>
                  </a:cubicBezTo>
                  <a:cubicBezTo>
                    <a:pt x="97" y="546"/>
                    <a:pt x="131" y="574"/>
                    <a:pt x="165" y="602"/>
                  </a:cubicBezTo>
                  <a:lnTo>
                    <a:pt x="171" y="609"/>
                  </a:lnTo>
                  <a:cubicBezTo>
                    <a:pt x="194" y="625"/>
                    <a:pt x="210" y="643"/>
                    <a:pt x="228" y="664"/>
                  </a:cubicBezTo>
                  <a:cubicBezTo>
                    <a:pt x="239" y="677"/>
                    <a:pt x="250" y="688"/>
                    <a:pt x="262" y="699"/>
                  </a:cubicBezTo>
                  <a:cubicBezTo>
                    <a:pt x="284" y="722"/>
                    <a:pt x="302" y="745"/>
                    <a:pt x="318" y="767"/>
                  </a:cubicBezTo>
                  <a:cubicBezTo>
                    <a:pt x="352" y="819"/>
                    <a:pt x="381" y="874"/>
                    <a:pt x="404" y="932"/>
                  </a:cubicBezTo>
                  <a:cubicBezTo>
                    <a:pt x="415" y="966"/>
                    <a:pt x="427" y="1000"/>
                    <a:pt x="433" y="1029"/>
                  </a:cubicBezTo>
                  <a:lnTo>
                    <a:pt x="433" y="1045"/>
                  </a:lnTo>
                  <a:cubicBezTo>
                    <a:pt x="467" y="1063"/>
                    <a:pt x="495" y="1086"/>
                    <a:pt x="529" y="1102"/>
                  </a:cubicBezTo>
                  <a:cubicBezTo>
                    <a:pt x="495" y="1125"/>
                    <a:pt x="467" y="1147"/>
                    <a:pt x="438" y="1181"/>
                  </a:cubicBezTo>
                  <a:cubicBezTo>
                    <a:pt x="438" y="1188"/>
                    <a:pt x="433" y="1194"/>
                    <a:pt x="433" y="1199"/>
                  </a:cubicBezTo>
                  <a:cubicBezTo>
                    <a:pt x="433" y="1215"/>
                    <a:pt x="427" y="1228"/>
                    <a:pt x="420" y="1244"/>
                  </a:cubicBezTo>
                  <a:cubicBezTo>
                    <a:pt x="415" y="1273"/>
                    <a:pt x="404" y="1301"/>
                    <a:pt x="393" y="1330"/>
                  </a:cubicBezTo>
                  <a:cubicBezTo>
                    <a:pt x="370" y="1364"/>
                    <a:pt x="347" y="1398"/>
                    <a:pt x="318" y="1438"/>
                  </a:cubicBezTo>
                  <a:cubicBezTo>
                    <a:pt x="313" y="1443"/>
                    <a:pt x="307" y="1449"/>
                    <a:pt x="307" y="1454"/>
                  </a:cubicBezTo>
                  <a:cubicBezTo>
                    <a:pt x="302" y="1454"/>
                    <a:pt x="296" y="1461"/>
                    <a:pt x="296" y="1466"/>
                  </a:cubicBezTo>
                  <a:cubicBezTo>
                    <a:pt x="278" y="1477"/>
                    <a:pt x="268" y="1488"/>
                    <a:pt x="257" y="1500"/>
                  </a:cubicBezTo>
                  <a:lnTo>
                    <a:pt x="257" y="1506"/>
                  </a:lnTo>
                  <a:cubicBezTo>
                    <a:pt x="228" y="1614"/>
                    <a:pt x="228" y="1727"/>
                    <a:pt x="268" y="1829"/>
                  </a:cubicBezTo>
                  <a:cubicBezTo>
                    <a:pt x="268" y="1836"/>
                    <a:pt x="268" y="1841"/>
                    <a:pt x="273" y="1847"/>
                  </a:cubicBezTo>
                  <a:cubicBezTo>
                    <a:pt x="296" y="1836"/>
                    <a:pt x="325" y="1818"/>
                    <a:pt x="347" y="1802"/>
                  </a:cubicBezTo>
                  <a:cubicBezTo>
                    <a:pt x="359" y="1795"/>
                    <a:pt x="370" y="1784"/>
                    <a:pt x="381" y="1779"/>
                  </a:cubicBezTo>
                  <a:cubicBezTo>
                    <a:pt x="375" y="1750"/>
                    <a:pt x="370" y="1721"/>
                    <a:pt x="364" y="1693"/>
                  </a:cubicBezTo>
                  <a:cubicBezTo>
                    <a:pt x="364" y="1648"/>
                    <a:pt x="364" y="1608"/>
                    <a:pt x="370" y="1569"/>
                  </a:cubicBezTo>
                  <a:cubicBezTo>
                    <a:pt x="381" y="1535"/>
                    <a:pt x="393" y="1500"/>
                    <a:pt x="404" y="1461"/>
                  </a:cubicBezTo>
                  <a:cubicBezTo>
                    <a:pt x="420" y="1432"/>
                    <a:pt x="438" y="1404"/>
                    <a:pt x="461" y="1380"/>
                  </a:cubicBezTo>
                  <a:cubicBezTo>
                    <a:pt x="483" y="1352"/>
                    <a:pt x="506" y="1330"/>
                    <a:pt x="535" y="1312"/>
                  </a:cubicBezTo>
                  <a:cubicBezTo>
                    <a:pt x="563" y="1290"/>
                    <a:pt x="598" y="1273"/>
                    <a:pt x="632" y="1262"/>
                  </a:cubicBezTo>
                  <a:cubicBezTo>
                    <a:pt x="653" y="1256"/>
                    <a:pt x="677" y="1249"/>
                    <a:pt x="705" y="1244"/>
                  </a:cubicBezTo>
                  <a:cubicBezTo>
                    <a:pt x="716" y="1188"/>
                    <a:pt x="716" y="1131"/>
                    <a:pt x="711" y="1074"/>
                  </a:cubicBezTo>
                  <a:cubicBezTo>
                    <a:pt x="705" y="1039"/>
                    <a:pt x="705" y="1011"/>
                    <a:pt x="700" y="977"/>
                  </a:cubicBezTo>
                  <a:cubicBezTo>
                    <a:pt x="682" y="971"/>
                    <a:pt x="666" y="966"/>
                    <a:pt x="648" y="960"/>
                  </a:cubicBezTo>
                  <a:cubicBezTo>
                    <a:pt x="563" y="915"/>
                    <a:pt x="488" y="869"/>
                    <a:pt x="420" y="813"/>
                  </a:cubicBezTo>
                  <a:cubicBezTo>
                    <a:pt x="364" y="761"/>
                    <a:pt x="318" y="711"/>
                    <a:pt x="278" y="659"/>
                  </a:cubicBezTo>
                  <a:cubicBezTo>
                    <a:pt x="244" y="609"/>
                    <a:pt x="216" y="557"/>
                    <a:pt x="199" y="506"/>
                  </a:cubicBezTo>
                  <a:cubicBezTo>
                    <a:pt x="182" y="454"/>
                    <a:pt x="171" y="409"/>
                    <a:pt x="165" y="358"/>
                  </a:cubicBezTo>
                  <a:lnTo>
                    <a:pt x="165" y="307"/>
                  </a:lnTo>
                  <a:cubicBezTo>
                    <a:pt x="154" y="302"/>
                    <a:pt x="142" y="295"/>
                    <a:pt x="126" y="289"/>
                  </a:cubicBezTo>
                  <a:cubicBezTo>
                    <a:pt x="126" y="289"/>
                    <a:pt x="120" y="284"/>
                    <a:pt x="113" y="284"/>
                  </a:cubicBezTo>
                  <a:cubicBezTo>
                    <a:pt x="131" y="278"/>
                    <a:pt x="148" y="268"/>
                    <a:pt x="171" y="255"/>
                  </a:cubicBezTo>
                  <a:lnTo>
                    <a:pt x="171" y="221"/>
                  </a:lnTo>
                  <a:cubicBezTo>
                    <a:pt x="182" y="176"/>
                    <a:pt x="194" y="137"/>
                    <a:pt x="210" y="97"/>
                  </a:cubicBezTo>
                  <a:cubicBezTo>
                    <a:pt x="216" y="90"/>
                    <a:pt x="216" y="85"/>
                    <a:pt x="223" y="79"/>
                  </a:cubicBezTo>
                  <a:cubicBezTo>
                    <a:pt x="223" y="68"/>
                    <a:pt x="216" y="56"/>
                    <a:pt x="210" y="45"/>
                  </a:cubicBezTo>
                  <a:cubicBezTo>
                    <a:pt x="205" y="22"/>
                    <a:pt x="188" y="11"/>
                    <a:pt x="17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2"/>
            <p:cNvSpPr/>
            <p:nvPr/>
          </p:nvSpPr>
          <p:spPr>
            <a:xfrm flipH="1">
              <a:off x="1195978" y="3699027"/>
              <a:ext cx="3354" cy="14594"/>
            </a:xfrm>
            <a:custGeom>
              <a:avLst/>
              <a:gdLst/>
              <a:ahLst/>
              <a:cxnLst/>
              <a:rect l="l" t="t" r="r" b="b"/>
              <a:pathLst>
                <a:path w="114" h="496" extrusionOk="0">
                  <a:moveTo>
                    <a:pt x="1" y="1"/>
                  </a:moveTo>
                  <a:cubicBezTo>
                    <a:pt x="24" y="211"/>
                    <a:pt x="52" y="388"/>
                    <a:pt x="92" y="496"/>
                  </a:cubicBezTo>
                  <a:cubicBezTo>
                    <a:pt x="103" y="478"/>
                    <a:pt x="114" y="456"/>
                    <a:pt x="108" y="427"/>
                  </a:cubicBezTo>
                  <a:cubicBezTo>
                    <a:pt x="92" y="354"/>
                    <a:pt x="69" y="273"/>
                    <a:pt x="52" y="200"/>
                  </a:cubicBezTo>
                  <a:cubicBezTo>
                    <a:pt x="40" y="142"/>
                    <a:pt x="24" y="92"/>
                    <a:pt x="11" y="35"/>
                  </a:cubicBezTo>
                  <a:cubicBezTo>
                    <a:pt x="6" y="24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2"/>
            <p:cNvSpPr/>
            <p:nvPr/>
          </p:nvSpPr>
          <p:spPr>
            <a:xfrm flipH="1">
              <a:off x="1196626" y="3654570"/>
              <a:ext cx="22920" cy="59904"/>
            </a:xfrm>
            <a:custGeom>
              <a:avLst/>
              <a:gdLst/>
              <a:ahLst/>
              <a:cxnLst/>
              <a:rect l="l" t="t" r="r" b="b"/>
              <a:pathLst>
                <a:path w="779" h="2036" extrusionOk="0">
                  <a:moveTo>
                    <a:pt x="643" y="1"/>
                  </a:moveTo>
                  <a:cubicBezTo>
                    <a:pt x="603" y="24"/>
                    <a:pt x="404" y="126"/>
                    <a:pt x="239" y="166"/>
                  </a:cubicBezTo>
                  <a:cubicBezTo>
                    <a:pt x="221" y="166"/>
                    <a:pt x="205" y="171"/>
                    <a:pt x="187" y="171"/>
                  </a:cubicBezTo>
                  <a:cubicBezTo>
                    <a:pt x="176" y="171"/>
                    <a:pt x="165" y="171"/>
                    <a:pt x="153" y="166"/>
                  </a:cubicBezTo>
                  <a:cubicBezTo>
                    <a:pt x="148" y="279"/>
                    <a:pt x="148" y="392"/>
                    <a:pt x="142" y="506"/>
                  </a:cubicBezTo>
                  <a:cubicBezTo>
                    <a:pt x="137" y="620"/>
                    <a:pt x="131" y="733"/>
                    <a:pt x="119" y="842"/>
                  </a:cubicBezTo>
                  <a:cubicBezTo>
                    <a:pt x="113" y="903"/>
                    <a:pt x="108" y="966"/>
                    <a:pt x="103" y="1023"/>
                  </a:cubicBezTo>
                  <a:lnTo>
                    <a:pt x="97" y="1057"/>
                  </a:lnTo>
                  <a:cubicBezTo>
                    <a:pt x="97" y="1092"/>
                    <a:pt x="92" y="1126"/>
                    <a:pt x="85" y="1154"/>
                  </a:cubicBezTo>
                  <a:cubicBezTo>
                    <a:pt x="79" y="1194"/>
                    <a:pt x="68" y="1233"/>
                    <a:pt x="63" y="1273"/>
                  </a:cubicBezTo>
                  <a:cubicBezTo>
                    <a:pt x="51" y="1307"/>
                    <a:pt x="45" y="1347"/>
                    <a:pt x="40" y="1387"/>
                  </a:cubicBezTo>
                  <a:cubicBezTo>
                    <a:pt x="17" y="1495"/>
                    <a:pt x="0" y="1603"/>
                    <a:pt x="17" y="1705"/>
                  </a:cubicBezTo>
                  <a:cubicBezTo>
                    <a:pt x="23" y="1756"/>
                    <a:pt x="34" y="1790"/>
                    <a:pt x="51" y="1818"/>
                  </a:cubicBezTo>
                  <a:cubicBezTo>
                    <a:pt x="63" y="1836"/>
                    <a:pt x="79" y="1852"/>
                    <a:pt x="103" y="1870"/>
                  </a:cubicBezTo>
                  <a:cubicBezTo>
                    <a:pt x="108" y="1876"/>
                    <a:pt x="126" y="1881"/>
                    <a:pt x="131" y="1887"/>
                  </a:cubicBezTo>
                  <a:cubicBezTo>
                    <a:pt x="142" y="1887"/>
                    <a:pt x="148" y="1892"/>
                    <a:pt x="160" y="1892"/>
                  </a:cubicBezTo>
                  <a:cubicBezTo>
                    <a:pt x="205" y="1904"/>
                    <a:pt x="250" y="1910"/>
                    <a:pt x="296" y="1915"/>
                  </a:cubicBezTo>
                  <a:cubicBezTo>
                    <a:pt x="323" y="1915"/>
                    <a:pt x="341" y="1921"/>
                    <a:pt x="358" y="1921"/>
                  </a:cubicBezTo>
                  <a:cubicBezTo>
                    <a:pt x="386" y="1921"/>
                    <a:pt x="415" y="1926"/>
                    <a:pt x="443" y="1926"/>
                  </a:cubicBezTo>
                  <a:cubicBezTo>
                    <a:pt x="494" y="1938"/>
                    <a:pt x="551" y="1955"/>
                    <a:pt x="614" y="1983"/>
                  </a:cubicBezTo>
                  <a:cubicBezTo>
                    <a:pt x="637" y="1994"/>
                    <a:pt x="659" y="2007"/>
                    <a:pt x="682" y="2018"/>
                  </a:cubicBezTo>
                  <a:cubicBezTo>
                    <a:pt x="693" y="2028"/>
                    <a:pt x="705" y="2035"/>
                    <a:pt x="722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7" y="2018"/>
                    <a:pt x="773" y="2012"/>
                    <a:pt x="779" y="2007"/>
                  </a:cubicBezTo>
                  <a:cubicBezTo>
                    <a:pt x="739" y="1899"/>
                    <a:pt x="711" y="1722"/>
                    <a:pt x="688" y="1512"/>
                  </a:cubicBezTo>
                  <a:cubicBezTo>
                    <a:pt x="682" y="1461"/>
                    <a:pt x="671" y="1409"/>
                    <a:pt x="659" y="1359"/>
                  </a:cubicBezTo>
                  <a:cubicBezTo>
                    <a:pt x="653" y="1302"/>
                    <a:pt x="648" y="1251"/>
                    <a:pt x="643" y="1194"/>
                  </a:cubicBezTo>
                  <a:cubicBezTo>
                    <a:pt x="619" y="978"/>
                    <a:pt x="608" y="779"/>
                    <a:pt x="608" y="596"/>
                  </a:cubicBezTo>
                  <a:cubicBezTo>
                    <a:pt x="603" y="370"/>
                    <a:pt x="614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2"/>
            <p:cNvSpPr/>
            <p:nvPr/>
          </p:nvSpPr>
          <p:spPr>
            <a:xfrm flipH="1">
              <a:off x="1121068" y="3573481"/>
              <a:ext cx="183744" cy="85119"/>
            </a:xfrm>
            <a:custGeom>
              <a:avLst/>
              <a:gdLst/>
              <a:ahLst/>
              <a:cxnLst/>
              <a:rect l="l" t="t" r="r" b="b"/>
              <a:pathLst>
                <a:path w="6245" h="2893" extrusionOk="0">
                  <a:moveTo>
                    <a:pt x="58" y="0"/>
                  </a:moveTo>
                  <a:cubicBezTo>
                    <a:pt x="51" y="6"/>
                    <a:pt x="51" y="11"/>
                    <a:pt x="45" y="18"/>
                  </a:cubicBezTo>
                  <a:cubicBezTo>
                    <a:pt x="29" y="58"/>
                    <a:pt x="17" y="97"/>
                    <a:pt x="6" y="142"/>
                  </a:cubicBezTo>
                  <a:lnTo>
                    <a:pt x="6" y="176"/>
                  </a:lnTo>
                  <a:cubicBezTo>
                    <a:pt x="0" y="194"/>
                    <a:pt x="0" y="210"/>
                    <a:pt x="0" y="228"/>
                  </a:cubicBezTo>
                  <a:lnTo>
                    <a:pt x="0" y="279"/>
                  </a:lnTo>
                  <a:cubicBezTo>
                    <a:pt x="6" y="330"/>
                    <a:pt x="17" y="375"/>
                    <a:pt x="34" y="427"/>
                  </a:cubicBezTo>
                  <a:cubicBezTo>
                    <a:pt x="51" y="478"/>
                    <a:pt x="79" y="530"/>
                    <a:pt x="113" y="580"/>
                  </a:cubicBezTo>
                  <a:cubicBezTo>
                    <a:pt x="153" y="632"/>
                    <a:pt x="199" y="682"/>
                    <a:pt x="255" y="734"/>
                  </a:cubicBezTo>
                  <a:cubicBezTo>
                    <a:pt x="323" y="790"/>
                    <a:pt x="398" y="836"/>
                    <a:pt x="483" y="881"/>
                  </a:cubicBezTo>
                  <a:cubicBezTo>
                    <a:pt x="501" y="887"/>
                    <a:pt x="517" y="892"/>
                    <a:pt x="535" y="898"/>
                  </a:cubicBezTo>
                  <a:cubicBezTo>
                    <a:pt x="557" y="915"/>
                    <a:pt x="585" y="921"/>
                    <a:pt x="614" y="932"/>
                  </a:cubicBezTo>
                  <a:cubicBezTo>
                    <a:pt x="648" y="944"/>
                    <a:pt x="671" y="966"/>
                    <a:pt x="682" y="995"/>
                  </a:cubicBezTo>
                  <a:cubicBezTo>
                    <a:pt x="688" y="1012"/>
                    <a:pt x="693" y="1029"/>
                    <a:pt x="693" y="1046"/>
                  </a:cubicBezTo>
                  <a:cubicBezTo>
                    <a:pt x="688" y="1091"/>
                    <a:pt x="654" y="1149"/>
                    <a:pt x="603" y="1154"/>
                  </a:cubicBezTo>
                  <a:cubicBezTo>
                    <a:pt x="580" y="1154"/>
                    <a:pt x="562" y="1160"/>
                    <a:pt x="540" y="1165"/>
                  </a:cubicBezTo>
                  <a:cubicBezTo>
                    <a:pt x="512" y="1170"/>
                    <a:pt x="488" y="1177"/>
                    <a:pt x="467" y="1183"/>
                  </a:cubicBezTo>
                  <a:cubicBezTo>
                    <a:pt x="433" y="1194"/>
                    <a:pt x="398" y="1211"/>
                    <a:pt x="370" y="1233"/>
                  </a:cubicBezTo>
                  <a:cubicBezTo>
                    <a:pt x="341" y="1251"/>
                    <a:pt x="318" y="1273"/>
                    <a:pt x="296" y="1301"/>
                  </a:cubicBezTo>
                  <a:cubicBezTo>
                    <a:pt x="273" y="1325"/>
                    <a:pt x="255" y="1353"/>
                    <a:pt x="239" y="1382"/>
                  </a:cubicBezTo>
                  <a:cubicBezTo>
                    <a:pt x="228" y="1421"/>
                    <a:pt x="216" y="1456"/>
                    <a:pt x="205" y="1490"/>
                  </a:cubicBezTo>
                  <a:cubicBezTo>
                    <a:pt x="199" y="1529"/>
                    <a:pt x="199" y="1569"/>
                    <a:pt x="199" y="1614"/>
                  </a:cubicBezTo>
                  <a:cubicBezTo>
                    <a:pt x="205" y="1642"/>
                    <a:pt x="210" y="1671"/>
                    <a:pt x="216" y="1700"/>
                  </a:cubicBezTo>
                  <a:cubicBezTo>
                    <a:pt x="221" y="1716"/>
                    <a:pt x="228" y="1734"/>
                    <a:pt x="233" y="1750"/>
                  </a:cubicBezTo>
                  <a:cubicBezTo>
                    <a:pt x="250" y="1791"/>
                    <a:pt x="273" y="1836"/>
                    <a:pt x="296" y="1876"/>
                  </a:cubicBezTo>
                  <a:cubicBezTo>
                    <a:pt x="302" y="1881"/>
                    <a:pt x="307" y="1886"/>
                    <a:pt x="307" y="1893"/>
                  </a:cubicBezTo>
                  <a:cubicBezTo>
                    <a:pt x="336" y="1927"/>
                    <a:pt x="364" y="1961"/>
                    <a:pt x="398" y="1996"/>
                  </a:cubicBezTo>
                  <a:cubicBezTo>
                    <a:pt x="415" y="2006"/>
                    <a:pt x="433" y="2017"/>
                    <a:pt x="449" y="2035"/>
                  </a:cubicBezTo>
                  <a:cubicBezTo>
                    <a:pt x="472" y="2046"/>
                    <a:pt x="494" y="2057"/>
                    <a:pt x="517" y="2069"/>
                  </a:cubicBezTo>
                  <a:cubicBezTo>
                    <a:pt x="523" y="2069"/>
                    <a:pt x="528" y="2075"/>
                    <a:pt x="540" y="2075"/>
                  </a:cubicBezTo>
                  <a:cubicBezTo>
                    <a:pt x="580" y="2098"/>
                    <a:pt x="625" y="2109"/>
                    <a:pt x="677" y="2120"/>
                  </a:cubicBezTo>
                  <a:cubicBezTo>
                    <a:pt x="739" y="2132"/>
                    <a:pt x="801" y="2137"/>
                    <a:pt x="869" y="2137"/>
                  </a:cubicBezTo>
                  <a:lnTo>
                    <a:pt x="876" y="2137"/>
                  </a:lnTo>
                  <a:cubicBezTo>
                    <a:pt x="910" y="2137"/>
                    <a:pt x="944" y="2132"/>
                    <a:pt x="978" y="2132"/>
                  </a:cubicBezTo>
                  <a:cubicBezTo>
                    <a:pt x="1000" y="2132"/>
                    <a:pt x="1023" y="2125"/>
                    <a:pt x="1046" y="2125"/>
                  </a:cubicBezTo>
                  <a:cubicBezTo>
                    <a:pt x="1228" y="2103"/>
                    <a:pt x="1404" y="2057"/>
                    <a:pt x="1574" y="2017"/>
                  </a:cubicBezTo>
                  <a:cubicBezTo>
                    <a:pt x="1580" y="2012"/>
                    <a:pt x="1585" y="2012"/>
                    <a:pt x="1597" y="2012"/>
                  </a:cubicBezTo>
                  <a:cubicBezTo>
                    <a:pt x="1631" y="2012"/>
                    <a:pt x="1665" y="2035"/>
                    <a:pt x="1682" y="2069"/>
                  </a:cubicBezTo>
                  <a:cubicBezTo>
                    <a:pt x="1700" y="2098"/>
                    <a:pt x="1700" y="2137"/>
                    <a:pt x="1676" y="2171"/>
                  </a:cubicBezTo>
                  <a:cubicBezTo>
                    <a:pt x="1671" y="2182"/>
                    <a:pt x="1665" y="2200"/>
                    <a:pt x="1653" y="2211"/>
                  </a:cubicBezTo>
                  <a:cubicBezTo>
                    <a:pt x="1631" y="2261"/>
                    <a:pt x="1614" y="2308"/>
                    <a:pt x="1608" y="2353"/>
                  </a:cubicBezTo>
                  <a:cubicBezTo>
                    <a:pt x="1603" y="2392"/>
                    <a:pt x="1597" y="2426"/>
                    <a:pt x="1603" y="2466"/>
                  </a:cubicBezTo>
                  <a:cubicBezTo>
                    <a:pt x="1603" y="2495"/>
                    <a:pt x="1614" y="2529"/>
                    <a:pt x="1626" y="2563"/>
                  </a:cubicBezTo>
                  <a:cubicBezTo>
                    <a:pt x="1637" y="2592"/>
                    <a:pt x="1648" y="2626"/>
                    <a:pt x="1671" y="2649"/>
                  </a:cubicBezTo>
                  <a:cubicBezTo>
                    <a:pt x="1694" y="2688"/>
                    <a:pt x="1721" y="2717"/>
                    <a:pt x="1755" y="2746"/>
                  </a:cubicBezTo>
                  <a:cubicBezTo>
                    <a:pt x="1790" y="2773"/>
                    <a:pt x="1836" y="2802"/>
                    <a:pt x="1881" y="2825"/>
                  </a:cubicBezTo>
                  <a:cubicBezTo>
                    <a:pt x="1938" y="2853"/>
                    <a:pt x="1994" y="2870"/>
                    <a:pt x="2057" y="2882"/>
                  </a:cubicBezTo>
                  <a:cubicBezTo>
                    <a:pt x="2096" y="2887"/>
                    <a:pt x="2137" y="2893"/>
                    <a:pt x="2177" y="2893"/>
                  </a:cubicBezTo>
                  <a:cubicBezTo>
                    <a:pt x="2193" y="2893"/>
                    <a:pt x="2211" y="2893"/>
                    <a:pt x="2222" y="2887"/>
                  </a:cubicBezTo>
                  <a:cubicBezTo>
                    <a:pt x="2274" y="2882"/>
                    <a:pt x="2313" y="2875"/>
                    <a:pt x="2358" y="2859"/>
                  </a:cubicBezTo>
                  <a:cubicBezTo>
                    <a:pt x="2392" y="2848"/>
                    <a:pt x="2426" y="2830"/>
                    <a:pt x="2460" y="2807"/>
                  </a:cubicBezTo>
                  <a:cubicBezTo>
                    <a:pt x="2484" y="2785"/>
                    <a:pt x="2512" y="2767"/>
                    <a:pt x="2534" y="2746"/>
                  </a:cubicBezTo>
                  <a:cubicBezTo>
                    <a:pt x="2557" y="2712"/>
                    <a:pt x="2574" y="2683"/>
                    <a:pt x="2591" y="2654"/>
                  </a:cubicBezTo>
                  <a:cubicBezTo>
                    <a:pt x="2608" y="2615"/>
                    <a:pt x="2620" y="2568"/>
                    <a:pt x="2631" y="2529"/>
                  </a:cubicBezTo>
                  <a:cubicBezTo>
                    <a:pt x="2631" y="2507"/>
                    <a:pt x="2636" y="2489"/>
                    <a:pt x="2636" y="2473"/>
                  </a:cubicBezTo>
                  <a:cubicBezTo>
                    <a:pt x="2642" y="2416"/>
                    <a:pt x="2683" y="2376"/>
                    <a:pt x="2733" y="2376"/>
                  </a:cubicBezTo>
                  <a:cubicBezTo>
                    <a:pt x="2767" y="2381"/>
                    <a:pt x="2791" y="2392"/>
                    <a:pt x="2807" y="2410"/>
                  </a:cubicBezTo>
                  <a:cubicBezTo>
                    <a:pt x="2825" y="2432"/>
                    <a:pt x="2830" y="2450"/>
                    <a:pt x="2830" y="2478"/>
                  </a:cubicBezTo>
                  <a:cubicBezTo>
                    <a:pt x="2836" y="2518"/>
                    <a:pt x="2846" y="2563"/>
                    <a:pt x="2859" y="2609"/>
                  </a:cubicBezTo>
                  <a:cubicBezTo>
                    <a:pt x="2870" y="2631"/>
                    <a:pt x="2881" y="2654"/>
                    <a:pt x="2898" y="2677"/>
                  </a:cubicBezTo>
                  <a:cubicBezTo>
                    <a:pt x="2909" y="2699"/>
                    <a:pt x="2927" y="2717"/>
                    <a:pt x="2943" y="2733"/>
                  </a:cubicBezTo>
                  <a:cubicBezTo>
                    <a:pt x="2961" y="2746"/>
                    <a:pt x="2983" y="2757"/>
                    <a:pt x="3006" y="2767"/>
                  </a:cubicBezTo>
                  <a:cubicBezTo>
                    <a:pt x="3024" y="2780"/>
                    <a:pt x="3046" y="2785"/>
                    <a:pt x="3074" y="2791"/>
                  </a:cubicBezTo>
                  <a:cubicBezTo>
                    <a:pt x="3092" y="2796"/>
                    <a:pt x="3114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05" y="2785"/>
                    <a:pt x="3234" y="2780"/>
                  </a:cubicBezTo>
                  <a:cubicBezTo>
                    <a:pt x="3256" y="2767"/>
                    <a:pt x="3279" y="2757"/>
                    <a:pt x="3302" y="2739"/>
                  </a:cubicBezTo>
                  <a:cubicBezTo>
                    <a:pt x="3318" y="2728"/>
                    <a:pt x="3336" y="2712"/>
                    <a:pt x="3352" y="2694"/>
                  </a:cubicBezTo>
                  <a:cubicBezTo>
                    <a:pt x="3365" y="2683"/>
                    <a:pt x="3376" y="2665"/>
                    <a:pt x="3386" y="2643"/>
                  </a:cubicBezTo>
                  <a:cubicBezTo>
                    <a:pt x="3399" y="2620"/>
                    <a:pt x="3404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0" y="2473"/>
                    <a:pt x="3404" y="2450"/>
                    <a:pt x="3399" y="2426"/>
                  </a:cubicBezTo>
                  <a:cubicBezTo>
                    <a:pt x="3386" y="2398"/>
                    <a:pt x="3376" y="2376"/>
                    <a:pt x="3358" y="2347"/>
                  </a:cubicBezTo>
                  <a:cubicBezTo>
                    <a:pt x="3331" y="2285"/>
                    <a:pt x="3352" y="2216"/>
                    <a:pt x="3410" y="2188"/>
                  </a:cubicBezTo>
                  <a:cubicBezTo>
                    <a:pt x="3426" y="2182"/>
                    <a:pt x="3444" y="2177"/>
                    <a:pt x="3467" y="2177"/>
                  </a:cubicBezTo>
                  <a:cubicBezTo>
                    <a:pt x="3512" y="2177"/>
                    <a:pt x="3551" y="2200"/>
                    <a:pt x="3569" y="2240"/>
                  </a:cubicBezTo>
                  <a:cubicBezTo>
                    <a:pt x="3586" y="2274"/>
                    <a:pt x="3609" y="2308"/>
                    <a:pt x="3631" y="2342"/>
                  </a:cubicBezTo>
                  <a:cubicBezTo>
                    <a:pt x="3665" y="2392"/>
                    <a:pt x="3699" y="2439"/>
                    <a:pt x="3745" y="2478"/>
                  </a:cubicBezTo>
                  <a:cubicBezTo>
                    <a:pt x="3790" y="2512"/>
                    <a:pt x="3835" y="2541"/>
                    <a:pt x="3882" y="2563"/>
                  </a:cubicBezTo>
                  <a:cubicBezTo>
                    <a:pt x="3927" y="2586"/>
                    <a:pt x="3978" y="2602"/>
                    <a:pt x="4034" y="2615"/>
                  </a:cubicBezTo>
                  <a:cubicBezTo>
                    <a:pt x="4086" y="2626"/>
                    <a:pt x="4137" y="2626"/>
                    <a:pt x="4183" y="2626"/>
                  </a:cubicBezTo>
                  <a:lnTo>
                    <a:pt x="4244" y="2626"/>
                  </a:lnTo>
                  <a:cubicBezTo>
                    <a:pt x="4319" y="2615"/>
                    <a:pt x="4398" y="2597"/>
                    <a:pt x="4477" y="2575"/>
                  </a:cubicBezTo>
                  <a:cubicBezTo>
                    <a:pt x="4540" y="2547"/>
                    <a:pt x="4603" y="2512"/>
                    <a:pt x="4666" y="2473"/>
                  </a:cubicBezTo>
                  <a:cubicBezTo>
                    <a:pt x="4711" y="2439"/>
                    <a:pt x="4756" y="2398"/>
                    <a:pt x="4797" y="2358"/>
                  </a:cubicBezTo>
                  <a:cubicBezTo>
                    <a:pt x="4818" y="2324"/>
                    <a:pt x="4842" y="2290"/>
                    <a:pt x="4865" y="2256"/>
                  </a:cubicBezTo>
                  <a:cubicBezTo>
                    <a:pt x="4876" y="2222"/>
                    <a:pt x="4881" y="2193"/>
                    <a:pt x="4892" y="2166"/>
                  </a:cubicBezTo>
                  <a:cubicBezTo>
                    <a:pt x="4892" y="2143"/>
                    <a:pt x="4899" y="2125"/>
                    <a:pt x="4899" y="2109"/>
                  </a:cubicBezTo>
                  <a:lnTo>
                    <a:pt x="4899" y="2086"/>
                  </a:lnTo>
                  <a:cubicBezTo>
                    <a:pt x="4892" y="2051"/>
                    <a:pt x="4881" y="2017"/>
                    <a:pt x="4876" y="1989"/>
                  </a:cubicBezTo>
                  <a:cubicBezTo>
                    <a:pt x="4858" y="1955"/>
                    <a:pt x="4842" y="1915"/>
                    <a:pt x="4818" y="1881"/>
                  </a:cubicBezTo>
                  <a:cubicBezTo>
                    <a:pt x="4813" y="1876"/>
                    <a:pt x="4808" y="1870"/>
                    <a:pt x="4802" y="1865"/>
                  </a:cubicBezTo>
                  <a:cubicBezTo>
                    <a:pt x="4790" y="1847"/>
                    <a:pt x="4779" y="1831"/>
                    <a:pt x="4768" y="1818"/>
                  </a:cubicBezTo>
                  <a:cubicBezTo>
                    <a:pt x="4716" y="1768"/>
                    <a:pt x="4711" y="1689"/>
                    <a:pt x="4750" y="1626"/>
                  </a:cubicBezTo>
                  <a:cubicBezTo>
                    <a:pt x="4779" y="1586"/>
                    <a:pt x="4831" y="1552"/>
                    <a:pt x="4881" y="1552"/>
                  </a:cubicBezTo>
                  <a:cubicBezTo>
                    <a:pt x="4899" y="1552"/>
                    <a:pt x="4915" y="1558"/>
                    <a:pt x="4933" y="1563"/>
                  </a:cubicBezTo>
                  <a:cubicBezTo>
                    <a:pt x="5007" y="1592"/>
                    <a:pt x="5091" y="1621"/>
                    <a:pt x="5177" y="1637"/>
                  </a:cubicBezTo>
                  <a:lnTo>
                    <a:pt x="5193" y="1637"/>
                  </a:lnTo>
                  <a:cubicBezTo>
                    <a:pt x="5193" y="1637"/>
                    <a:pt x="5193" y="1642"/>
                    <a:pt x="5199" y="1642"/>
                  </a:cubicBezTo>
                  <a:cubicBezTo>
                    <a:pt x="5279" y="1655"/>
                    <a:pt x="5364" y="1660"/>
                    <a:pt x="5444" y="1666"/>
                  </a:cubicBezTo>
                  <a:lnTo>
                    <a:pt x="5472" y="1666"/>
                  </a:lnTo>
                  <a:cubicBezTo>
                    <a:pt x="5506" y="1666"/>
                    <a:pt x="5540" y="1660"/>
                    <a:pt x="5574" y="1660"/>
                  </a:cubicBezTo>
                  <a:cubicBezTo>
                    <a:pt x="5671" y="1648"/>
                    <a:pt x="5768" y="1631"/>
                    <a:pt x="5854" y="1603"/>
                  </a:cubicBezTo>
                  <a:cubicBezTo>
                    <a:pt x="5909" y="1574"/>
                    <a:pt x="5961" y="1546"/>
                    <a:pt x="6012" y="1518"/>
                  </a:cubicBezTo>
                  <a:cubicBezTo>
                    <a:pt x="6051" y="1484"/>
                    <a:pt x="6092" y="1456"/>
                    <a:pt x="6119" y="1416"/>
                  </a:cubicBezTo>
                  <a:cubicBezTo>
                    <a:pt x="6148" y="1387"/>
                    <a:pt x="6166" y="1353"/>
                    <a:pt x="6188" y="1319"/>
                  </a:cubicBezTo>
                  <a:cubicBezTo>
                    <a:pt x="6188" y="1319"/>
                    <a:pt x="6188" y="1314"/>
                    <a:pt x="6194" y="1307"/>
                  </a:cubicBezTo>
                  <a:cubicBezTo>
                    <a:pt x="6211" y="1267"/>
                    <a:pt x="6229" y="1222"/>
                    <a:pt x="6239" y="1177"/>
                  </a:cubicBezTo>
                  <a:cubicBezTo>
                    <a:pt x="6239" y="1136"/>
                    <a:pt x="6245" y="1097"/>
                    <a:pt x="6239" y="1057"/>
                  </a:cubicBezTo>
                  <a:cubicBezTo>
                    <a:pt x="6234" y="1007"/>
                    <a:pt x="6222" y="960"/>
                    <a:pt x="6205" y="910"/>
                  </a:cubicBezTo>
                  <a:cubicBezTo>
                    <a:pt x="6182" y="853"/>
                    <a:pt x="6154" y="802"/>
                    <a:pt x="6119" y="750"/>
                  </a:cubicBezTo>
                  <a:cubicBezTo>
                    <a:pt x="6085" y="705"/>
                    <a:pt x="6046" y="659"/>
                    <a:pt x="6001" y="614"/>
                  </a:cubicBezTo>
                  <a:cubicBezTo>
                    <a:pt x="5995" y="609"/>
                    <a:pt x="5983" y="598"/>
                    <a:pt x="5972" y="591"/>
                  </a:cubicBezTo>
                  <a:lnTo>
                    <a:pt x="5972" y="591"/>
                  </a:lnTo>
                  <a:cubicBezTo>
                    <a:pt x="5978" y="609"/>
                    <a:pt x="5983" y="625"/>
                    <a:pt x="5995" y="643"/>
                  </a:cubicBezTo>
                  <a:cubicBezTo>
                    <a:pt x="5995" y="666"/>
                    <a:pt x="5990" y="688"/>
                    <a:pt x="5990" y="711"/>
                  </a:cubicBezTo>
                  <a:cubicBezTo>
                    <a:pt x="5983" y="745"/>
                    <a:pt x="5972" y="779"/>
                    <a:pt x="5956" y="813"/>
                  </a:cubicBezTo>
                  <a:cubicBezTo>
                    <a:pt x="5933" y="864"/>
                    <a:pt x="5904" y="905"/>
                    <a:pt x="5870" y="944"/>
                  </a:cubicBezTo>
                  <a:cubicBezTo>
                    <a:pt x="5830" y="995"/>
                    <a:pt x="5785" y="1041"/>
                    <a:pt x="5728" y="1080"/>
                  </a:cubicBezTo>
                  <a:cubicBezTo>
                    <a:pt x="5671" y="1120"/>
                    <a:pt x="5608" y="1149"/>
                    <a:pt x="5534" y="1183"/>
                  </a:cubicBezTo>
                  <a:cubicBezTo>
                    <a:pt x="5432" y="1217"/>
                    <a:pt x="5330" y="1239"/>
                    <a:pt x="5222" y="1251"/>
                  </a:cubicBezTo>
                  <a:cubicBezTo>
                    <a:pt x="5183" y="1251"/>
                    <a:pt x="5138" y="1256"/>
                    <a:pt x="5091" y="1256"/>
                  </a:cubicBezTo>
                  <a:cubicBezTo>
                    <a:pt x="5001" y="1256"/>
                    <a:pt x="4910" y="1245"/>
                    <a:pt x="4813" y="1233"/>
                  </a:cubicBezTo>
                  <a:cubicBezTo>
                    <a:pt x="4739" y="1222"/>
                    <a:pt x="4666" y="1205"/>
                    <a:pt x="4592" y="1183"/>
                  </a:cubicBezTo>
                  <a:cubicBezTo>
                    <a:pt x="4540" y="1165"/>
                    <a:pt x="4483" y="1149"/>
                    <a:pt x="4432" y="1131"/>
                  </a:cubicBezTo>
                  <a:lnTo>
                    <a:pt x="4353" y="1102"/>
                  </a:lnTo>
                  <a:cubicBezTo>
                    <a:pt x="4347" y="1102"/>
                    <a:pt x="4341" y="1097"/>
                    <a:pt x="4330" y="1097"/>
                  </a:cubicBezTo>
                  <a:cubicBezTo>
                    <a:pt x="4307" y="1097"/>
                    <a:pt x="4291" y="1109"/>
                    <a:pt x="4273" y="1125"/>
                  </a:cubicBezTo>
                  <a:cubicBezTo>
                    <a:pt x="4262" y="1131"/>
                    <a:pt x="4251" y="1149"/>
                    <a:pt x="4251" y="1160"/>
                  </a:cubicBezTo>
                  <a:cubicBezTo>
                    <a:pt x="4239" y="1177"/>
                    <a:pt x="4239" y="1211"/>
                    <a:pt x="4257" y="1228"/>
                  </a:cubicBezTo>
                  <a:cubicBezTo>
                    <a:pt x="4341" y="1348"/>
                    <a:pt x="4427" y="1466"/>
                    <a:pt x="4483" y="1608"/>
                  </a:cubicBezTo>
                  <a:cubicBezTo>
                    <a:pt x="4501" y="1648"/>
                    <a:pt x="4512" y="1689"/>
                    <a:pt x="4517" y="1728"/>
                  </a:cubicBezTo>
                  <a:cubicBezTo>
                    <a:pt x="4517" y="1762"/>
                    <a:pt x="4517" y="1791"/>
                    <a:pt x="4512" y="1818"/>
                  </a:cubicBezTo>
                  <a:cubicBezTo>
                    <a:pt x="4506" y="1841"/>
                    <a:pt x="4501" y="1870"/>
                    <a:pt x="4490" y="1893"/>
                  </a:cubicBezTo>
                  <a:cubicBezTo>
                    <a:pt x="4477" y="1915"/>
                    <a:pt x="4461" y="1944"/>
                    <a:pt x="4438" y="1967"/>
                  </a:cubicBezTo>
                  <a:cubicBezTo>
                    <a:pt x="4415" y="2001"/>
                    <a:pt x="4387" y="2023"/>
                    <a:pt x="4353" y="2046"/>
                  </a:cubicBezTo>
                  <a:cubicBezTo>
                    <a:pt x="4319" y="2075"/>
                    <a:pt x="4278" y="2098"/>
                    <a:pt x="4233" y="2114"/>
                  </a:cubicBezTo>
                  <a:cubicBezTo>
                    <a:pt x="4183" y="2132"/>
                    <a:pt x="4137" y="2143"/>
                    <a:pt x="4092" y="2148"/>
                  </a:cubicBezTo>
                  <a:lnTo>
                    <a:pt x="4040" y="2148"/>
                  </a:lnTo>
                  <a:cubicBezTo>
                    <a:pt x="4012" y="2148"/>
                    <a:pt x="3984" y="2148"/>
                    <a:pt x="3950" y="2143"/>
                  </a:cubicBezTo>
                  <a:cubicBezTo>
                    <a:pt x="3916" y="2137"/>
                    <a:pt x="3876" y="2125"/>
                    <a:pt x="3835" y="2109"/>
                  </a:cubicBezTo>
                  <a:cubicBezTo>
                    <a:pt x="3801" y="2091"/>
                    <a:pt x="3767" y="2069"/>
                    <a:pt x="3740" y="2046"/>
                  </a:cubicBezTo>
                  <a:cubicBezTo>
                    <a:pt x="3717" y="2023"/>
                    <a:pt x="3693" y="2001"/>
                    <a:pt x="3677" y="1978"/>
                  </a:cubicBezTo>
                  <a:cubicBezTo>
                    <a:pt x="3637" y="1921"/>
                    <a:pt x="3609" y="1859"/>
                    <a:pt x="3591" y="1818"/>
                  </a:cubicBezTo>
                  <a:cubicBezTo>
                    <a:pt x="3562" y="1757"/>
                    <a:pt x="3535" y="1694"/>
                    <a:pt x="3501" y="1631"/>
                  </a:cubicBezTo>
                  <a:cubicBezTo>
                    <a:pt x="3489" y="1603"/>
                    <a:pt x="3460" y="1586"/>
                    <a:pt x="3433" y="1586"/>
                  </a:cubicBezTo>
                  <a:cubicBezTo>
                    <a:pt x="3399" y="1586"/>
                    <a:pt x="3376" y="1597"/>
                    <a:pt x="3358" y="1626"/>
                  </a:cubicBezTo>
                  <a:cubicBezTo>
                    <a:pt x="3302" y="1700"/>
                    <a:pt x="3284" y="1791"/>
                    <a:pt x="3268" y="1876"/>
                  </a:cubicBezTo>
                  <a:cubicBezTo>
                    <a:pt x="3256" y="1927"/>
                    <a:pt x="3245" y="1989"/>
                    <a:pt x="3216" y="2046"/>
                  </a:cubicBezTo>
                  <a:cubicBezTo>
                    <a:pt x="3211" y="2064"/>
                    <a:pt x="3200" y="2080"/>
                    <a:pt x="3187" y="2098"/>
                  </a:cubicBezTo>
                  <a:cubicBezTo>
                    <a:pt x="3182" y="2103"/>
                    <a:pt x="3176" y="2114"/>
                    <a:pt x="3166" y="2120"/>
                  </a:cubicBezTo>
                  <a:cubicBezTo>
                    <a:pt x="3153" y="2125"/>
                    <a:pt x="3137" y="2137"/>
                    <a:pt x="3119" y="2143"/>
                  </a:cubicBezTo>
                  <a:lnTo>
                    <a:pt x="3085" y="2143"/>
                  </a:lnTo>
                  <a:cubicBezTo>
                    <a:pt x="3074" y="2125"/>
                    <a:pt x="3069" y="2109"/>
                    <a:pt x="3063" y="2098"/>
                  </a:cubicBezTo>
                  <a:cubicBezTo>
                    <a:pt x="3040" y="2041"/>
                    <a:pt x="3035" y="1983"/>
                    <a:pt x="3024" y="1927"/>
                  </a:cubicBezTo>
                  <a:lnTo>
                    <a:pt x="3017" y="1881"/>
                  </a:lnTo>
                  <a:cubicBezTo>
                    <a:pt x="3011" y="1836"/>
                    <a:pt x="3006" y="1802"/>
                    <a:pt x="2995" y="1768"/>
                  </a:cubicBezTo>
                  <a:cubicBezTo>
                    <a:pt x="2983" y="1728"/>
                    <a:pt x="2961" y="1700"/>
                    <a:pt x="2927" y="1689"/>
                  </a:cubicBezTo>
                  <a:cubicBezTo>
                    <a:pt x="2915" y="1689"/>
                    <a:pt x="2904" y="1682"/>
                    <a:pt x="2893" y="1682"/>
                  </a:cubicBezTo>
                  <a:cubicBezTo>
                    <a:pt x="2864" y="1682"/>
                    <a:pt x="2836" y="1694"/>
                    <a:pt x="2819" y="1711"/>
                  </a:cubicBezTo>
                  <a:cubicBezTo>
                    <a:pt x="2791" y="1750"/>
                    <a:pt x="2756" y="1784"/>
                    <a:pt x="2728" y="1825"/>
                  </a:cubicBezTo>
                  <a:lnTo>
                    <a:pt x="2705" y="1847"/>
                  </a:lnTo>
                  <a:cubicBezTo>
                    <a:pt x="2688" y="1870"/>
                    <a:pt x="2671" y="1893"/>
                    <a:pt x="2649" y="1921"/>
                  </a:cubicBezTo>
                  <a:cubicBezTo>
                    <a:pt x="2586" y="2001"/>
                    <a:pt x="2500" y="2091"/>
                    <a:pt x="2398" y="2171"/>
                  </a:cubicBezTo>
                  <a:cubicBezTo>
                    <a:pt x="2369" y="2188"/>
                    <a:pt x="2342" y="2206"/>
                    <a:pt x="2313" y="2216"/>
                  </a:cubicBezTo>
                  <a:cubicBezTo>
                    <a:pt x="2295" y="2222"/>
                    <a:pt x="2285" y="2227"/>
                    <a:pt x="2261" y="2227"/>
                  </a:cubicBezTo>
                  <a:lnTo>
                    <a:pt x="2233" y="2227"/>
                  </a:lnTo>
                  <a:cubicBezTo>
                    <a:pt x="2222" y="2227"/>
                    <a:pt x="2211" y="2222"/>
                    <a:pt x="2205" y="2216"/>
                  </a:cubicBezTo>
                  <a:cubicBezTo>
                    <a:pt x="2188" y="2211"/>
                    <a:pt x="2177" y="2206"/>
                    <a:pt x="2165" y="2193"/>
                  </a:cubicBezTo>
                  <a:cubicBezTo>
                    <a:pt x="2143" y="2177"/>
                    <a:pt x="2125" y="2154"/>
                    <a:pt x="2109" y="2132"/>
                  </a:cubicBezTo>
                  <a:cubicBezTo>
                    <a:pt x="2096" y="2120"/>
                    <a:pt x="2091" y="2109"/>
                    <a:pt x="2085" y="2098"/>
                  </a:cubicBezTo>
                  <a:cubicBezTo>
                    <a:pt x="2080" y="2080"/>
                    <a:pt x="2080" y="2064"/>
                    <a:pt x="2075" y="2051"/>
                  </a:cubicBezTo>
                  <a:cubicBezTo>
                    <a:pt x="2075" y="1983"/>
                    <a:pt x="2075" y="1915"/>
                    <a:pt x="2080" y="1847"/>
                  </a:cubicBezTo>
                  <a:lnTo>
                    <a:pt x="2085" y="1773"/>
                  </a:lnTo>
                  <a:cubicBezTo>
                    <a:pt x="2091" y="1723"/>
                    <a:pt x="2085" y="1676"/>
                    <a:pt x="2085" y="1637"/>
                  </a:cubicBezTo>
                  <a:cubicBezTo>
                    <a:pt x="2080" y="1597"/>
                    <a:pt x="2062" y="1563"/>
                    <a:pt x="2040" y="1540"/>
                  </a:cubicBezTo>
                  <a:cubicBezTo>
                    <a:pt x="2017" y="1511"/>
                    <a:pt x="1989" y="1501"/>
                    <a:pt x="1949" y="1501"/>
                  </a:cubicBezTo>
                  <a:cubicBezTo>
                    <a:pt x="1899" y="1501"/>
                    <a:pt x="1847" y="1524"/>
                    <a:pt x="1796" y="1546"/>
                  </a:cubicBezTo>
                  <a:cubicBezTo>
                    <a:pt x="1762" y="1569"/>
                    <a:pt x="1721" y="1586"/>
                    <a:pt x="1687" y="1608"/>
                  </a:cubicBezTo>
                  <a:lnTo>
                    <a:pt x="1671" y="1621"/>
                  </a:lnTo>
                  <a:lnTo>
                    <a:pt x="1648" y="1631"/>
                  </a:lnTo>
                  <a:cubicBezTo>
                    <a:pt x="1631" y="1642"/>
                    <a:pt x="1608" y="1655"/>
                    <a:pt x="1585" y="1666"/>
                  </a:cubicBezTo>
                  <a:cubicBezTo>
                    <a:pt x="1506" y="1694"/>
                    <a:pt x="1421" y="1711"/>
                    <a:pt x="1319" y="1723"/>
                  </a:cubicBezTo>
                  <a:lnTo>
                    <a:pt x="1301" y="1728"/>
                  </a:lnTo>
                  <a:lnTo>
                    <a:pt x="1183" y="1728"/>
                  </a:lnTo>
                  <a:cubicBezTo>
                    <a:pt x="1125" y="1728"/>
                    <a:pt x="1063" y="1728"/>
                    <a:pt x="1005" y="1716"/>
                  </a:cubicBezTo>
                  <a:cubicBezTo>
                    <a:pt x="944" y="1705"/>
                    <a:pt x="892" y="1689"/>
                    <a:pt x="847" y="1671"/>
                  </a:cubicBezTo>
                  <a:cubicBezTo>
                    <a:pt x="819" y="1655"/>
                    <a:pt x="795" y="1637"/>
                    <a:pt x="774" y="1621"/>
                  </a:cubicBezTo>
                  <a:cubicBezTo>
                    <a:pt x="756" y="1608"/>
                    <a:pt x="739" y="1592"/>
                    <a:pt x="727" y="1574"/>
                  </a:cubicBezTo>
                  <a:cubicBezTo>
                    <a:pt x="722" y="1563"/>
                    <a:pt x="711" y="1546"/>
                    <a:pt x="705" y="1535"/>
                  </a:cubicBezTo>
                  <a:cubicBezTo>
                    <a:pt x="693" y="1511"/>
                    <a:pt x="693" y="1490"/>
                    <a:pt x="688" y="1466"/>
                  </a:cubicBezTo>
                  <a:cubicBezTo>
                    <a:pt x="688" y="1443"/>
                    <a:pt x="688" y="1416"/>
                    <a:pt x="693" y="1393"/>
                  </a:cubicBezTo>
                  <a:cubicBezTo>
                    <a:pt x="699" y="1341"/>
                    <a:pt x="716" y="1296"/>
                    <a:pt x="739" y="1245"/>
                  </a:cubicBezTo>
                  <a:cubicBezTo>
                    <a:pt x="767" y="1194"/>
                    <a:pt x="795" y="1143"/>
                    <a:pt x="835" y="1091"/>
                  </a:cubicBezTo>
                  <a:cubicBezTo>
                    <a:pt x="876" y="1046"/>
                    <a:pt x="915" y="1007"/>
                    <a:pt x="960" y="960"/>
                  </a:cubicBezTo>
                  <a:cubicBezTo>
                    <a:pt x="1005" y="915"/>
                    <a:pt x="1057" y="864"/>
                    <a:pt x="1097" y="813"/>
                  </a:cubicBezTo>
                  <a:cubicBezTo>
                    <a:pt x="1108" y="802"/>
                    <a:pt x="1108" y="785"/>
                    <a:pt x="1102" y="774"/>
                  </a:cubicBezTo>
                  <a:cubicBezTo>
                    <a:pt x="1102" y="756"/>
                    <a:pt x="1091" y="745"/>
                    <a:pt x="1068" y="734"/>
                  </a:cubicBezTo>
                  <a:cubicBezTo>
                    <a:pt x="989" y="700"/>
                    <a:pt x="898" y="693"/>
                    <a:pt x="808" y="688"/>
                  </a:cubicBezTo>
                  <a:cubicBezTo>
                    <a:pt x="761" y="688"/>
                    <a:pt x="722" y="682"/>
                    <a:pt x="677" y="677"/>
                  </a:cubicBezTo>
                  <a:cubicBezTo>
                    <a:pt x="619" y="666"/>
                    <a:pt x="557" y="643"/>
                    <a:pt x="478" y="609"/>
                  </a:cubicBezTo>
                  <a:cubicBezTo>
                    <a:pt x="398" y="569"/>
                    <a:pt x="323" y="523"/>
                    <a:pt x="255" y="472"/>
                  </a:cubicBezTo>
                  <a:cubicBezTo>
                    <a:pt x="199" y="420"/>
                    <a:pt x="160" y="375"/>
                    <a:pt x="119" y="325"/>
                  </a:cubicBezTo>
                  <a:cubicBezTo>
                    <a:pt x="97" y="291"/>
                    <a:pt x="79" y="250"/>
                    <a:pt x="63" y="210"/>
                  </a:cubicBezTo>
                  <a:cubicBezTo>
                    <a:pt x="51" y="176"/>
                    <a:pt x="40" y="142"/>
                    <a:pt x="34" y="108"/>
                  </a:cubicBezTo>
                  <a:lnTo>
                    <a:pt x="34" y="86"/>
                  </a:lnTo>
                  <a:cubicBezTo>
                    <a:pt x="40" y="69"/>
                    <a:pt x="45" y="52"/>
                    <a:pt x="51" y="29"/>
                  </a:cubicBezTo>
                  <a:cubicBezTo>
                    <a:pt x="58" y="24"/>
                    <a:pt x="58" y="11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2"/>
            <p:cNvSpPr/>
            <p:nvPr/>
          </p:nvSpPr>
          <p:spPr>
            <a:xfrm flipH="1">
              <a:off x="1112712" y="3486038"/>
              <a:ext cx="199808" cy="231173"/>
            </a:xfrm>
            <a:custGeom>
              <a:avLst/>
              <a:gdLst/>
              <a:ahLst/>
              <a:cxnLst/>
              <a:rect l="l" t="t" r="r" b="b"/>
              <a:pathLst>
                <a:path w="6791" h="7857" extrusionOk="0">
                  <a:moveTo>
                    <a:pt x="3252" y="279"/>
                  </a:moveTo>
                  <a:cubicBezTo>
                    <a:pt x="3286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8" y="324"/>
                  </a:cubicBezTo>
                  <a:cubicBezTo>
                    <a:pt x="3507" y="336"/>
                    <a:pt x="3530" y="353"/>
                    <a:pt x="3558" y="376"/>
                  </a:cubicBezTo>
                  <a:cubicBezTo>
                    <a:pt x="3586" y="399"/>
                    <a:pt x="3609" y="426"/>
                    <a:pt x="3632" y="455"/>
                  </a:cubicBezTo>
                  <a:cubicBezTo>
                    <a:pt x="3666" y="507"/>
                    <a:pt x="3688" y="563"/>
                    <a:pt x="3717" y="625"/>
                  </a:cubicBezTo>
                  <a:cubicBezTo>
                    <a:pt x="3751" y="733"/>
                    <a:pt x="3779" y="848"/>
                    <a:pt x="3803" y="961"/>
                  </a:cubicBezTo>
                  <a:lnTo>
                    <a:pt x="3808" y="972"/>
                  </a:lnTo>
                  <a:cubicBezTo>
                    <a:pt x="3824" y="1074"/>
                    <a:pt x="3848" y="1171"/>
                    <a:pt x="3882" y="1268"/>
                  </a:cubicBezTo>
                  <a:cubicBezTo>
                    <a:pt x="3899" y="1320"/>
                    <a:pt x="3927" y="1354"/>
                    <a:pt x="3968" y="1365"/>
                  </a:cubicBezTo>
                  <a:cubicBezTo>
                    <a:pt x="3979" y="1370"/>
                    <a:pt x="3995" y="1370"/>
                    <a:pt x="4007" y="1370"/>
                  </a:cubicBezTo>
                  <a:lnTo>
                    <a:pt x="4036" y="1370"/>
                  </a:lnTo>
                  <a:cubicBezTo>
                    <a:pt x="4063" y="1359"/>
                    <a:pt x="4097" y="1341"/>
                    <a:pt x="4115" y="1313"/>
                  </a:cubicBezTo>
                  <a:cubicBezTo>
                    <a:pt x="4165" y="1205"/>
                    <a:pt x="4228" y="1108"/>
                    <a:pt x="4302" y="1024"/>
                  </a:cubicBezTo>
                  <a:cubicBezTo>
                    <a:pt x="4382" y="927"/>
                    <a:pt x="4472" y="848"/>
                    <a:pt x="4564" y="779"/>
                  </a:cubicBezTo>
                  <a:cubicBezTo>
                    <a:pt x="4643" y="728"/>
                    <a:pt x="4718" y="688"/>
                    <a:pt x="4791" y="659"/>
                  </a:cubicBezTo>
                  <a:cubicBezTo>
                    <a:pt x="4842" y="643"/>
                    <a:pt x="4894" y="631"/>
                    <a:pt x="4944" y="620"/>
                  </a:cubicBezTo>
                  <a:lnTo>
                    <a:pt x="4978" y="620"/>
                  </a:lnTo>
                  <a:cubicBezTo>
                    <a:pt x="5007" y="620"/>
                    <a:pt x="5035" y="625"/>
                    <a:pt x="5064" y="625"/>
                  </a:cubicBezTo>
                  <a:cubicBezTo>
                    <a:pt x="5098" y="638"/>
                    <a:pt x="5132" y="649"/>
                    <a:pt x="5166" y="659"/>
                  </a:cubicBezTo>
                  <a:cubicBezTo>
                    <a:pt x="5200" y="683"/>
                    <a:pt x="5229" y="699"/>
                    <a:pt x="5263" y="728"/>
                  </a:cubicBezTo>
                  <a:cubicBezTo>
                    <a:pt x="5290" y="756"/>
                    <a:pt x="5314" y="779"/>
                    <a:pt x="5337" y="808"/>
                  </a:cubicBezTo>
                  <a:cubicBezTo>
                    <a:pt x="5353" y="835"/>
                    <a:pt x="5365" y="859"/>
                    <a:pt x="5382" y="893"/>
                  </a:cubicBezTo>
                  <a:cubicBezTo>
                    <a:pt x="5393" y="921"/>
                    <a:pt x="5400" y="961"/>
                    <a:pt x="5405" y="1000"/>
                  </a:cubicBezTo>
                  <a:cubicBezTo>
                    <a:pt x="5405" y="1052"/>
                    <a:pt x="5405" y="1108"/>
                    <a:pt x="5393" y="1171"/>
                  </a:cubicBezTo>
                  <a:cubicBezTo>
                    <a:pt x="5359" y="1354"/>
                    <a:pt x="5274" y="1524"/>
                    <a:pt x="5206" y="1677"/>
                  </a:cubicBezTo>
                  <a:cubicBezTo>
                    <a:pt x="5161" y="1774"/>
                    <a:pt x="5120" y="1853"/>
                    <a:pt x="5093" y="1944"/>
                  </a:cubicBezTo>
                  <a:cubicBezTo>
                    <a:pt x="5080" y="1973"/>
                    <a:pt x="5086" y="2007"/>
                    <a:pt x="5104" y="2035"/>
                  </a:cubicBezTo>
                  <a:cubicBezTo>
                    <a:pt x="5120" y="2063"/>
                    <a:pt x="5154" y="2080"/>
                    <a:pt x="5183" y="2080"/>
                  </a:cubicBezTo>
                  <a:cubicBezTo>
                    <a:pt x="5195" y="2080"/>
                    <a:pt x="5200" y="2080"/>
                    <a:pt x="5211" y="2075"/>
                  </a:cubicBezTo>
                  <a:cubicBezTo>
                    <a:pt x="5308" y="2046"/>
                    <a:pt x="5410" y="2023"/>
                    <a:pt x="5507" y="2012"/>
                  </a:cubicBezTo>
                  <a:cubicBezTo>
                    <a:pt x="5547" y="2007"/>
                    <a:pt x="5581" y="2007"/>
                    <a:pt x="5615" y="2007"/>
                  </a:cubicBezTo>
                  <a:cubicBezTo>
                    <a:pt x="5689" y="2007"/>
                    <a:pt x="5757" y="2012"/>
                    <a:pt x="5830" y="2023"/>
                  </a:cubicBezTo>
                  <a:cubicBezTo>
                    <a:pt x="5911" y="2041"/>
                    <a:pt x="5990" y="2070"/>
                    <a:pt x="6069" y="2104"/>
                  </a:cubicBezTo>
                  <a:cubicBezTo>
                    <a:pt x="6132" y="2138"/>
                    <a:pt x="6189" y="2172"/>
                    <a:pt x="6245" y="2217"/>
                  </a:cubicBezTo>
                  <a:cubicBezTo>
                    <a:pt x="6286" y="2256"/>
                    <a:pt x="6326" y="2296"/>
                    <a:pt x="6354" y="2336"/>
                  </a:cubicBezTo>
                  <a:cubicBezTo>
                    <a:pt x="6381" y="2376"/>
                    <a:pt x="6399" y="2416"/>
                    <a:pt x="6416" y="2456"/>
                  </a:cubicBezTo>
                  <a:cubicBezTo>
                    <a:pt x="6428" y="2490"/>
                    <a:pt x="6439" y="2529"/>
                    <a:pt x="6444" y="2563"/>
                  </a:cubicBezTo>
                  <a:cubicBezTo>
                    <a:pt x="6444" y="2597"/>
                    <a:pt x="6444" y="2631"/>
                    <a:pt x="6439" y="2666"/>
                  </a:cubicBezTo>
                  <a:cubicBezTo>
                    <a:pt x="6433" y="2700"/>
                    <a:pt x="6422" y="2728"/>
                    <a:pt x="6410" y="2757"/>
                  </a:cubicBezTo>
                  <a:cubicBezTo>
                    <a:pt x="6394" y="2791"/>
                    <a:pt x="6371" y="2820"/>
                    <a:pt x="6347" y="2854"/>
                  </a:cubicBezTo>
                  <a:cubicBezTo>
                    <a:pt x="6313" y="2893"/>
                    <a:pt x="6268" y="2927"/>
                    <a:pt x="6223" y="2961"/>
                  </a:cubicBezTo>
                  <a:cubicBezTo>
                    <a:pt x="6161" y="3006"/>
                    <a:pt x="6087" y="3041"/>
                    <a:pt x="6006" y="3075"/>
                  </a:cubicBezTo>
                  <a:cubicBezTo>
                    <a:pt x="5945" y="3098"/>
                    <a:pt x="5882" y="3114"/>
                    <a:pt x="5791" y="3132"/>
                  </a:cubicBezTo>
                  <a:cubicBezTo>
                    <a:pt x="5746" y="3143"/>
                    <a:pt x="5706" y="3188"/>
                    <a:pt x="5706" y="3234"/>
                  </a:cubicBezTo>
                  <a:cubicBezTo>
                    <a:pt x="5706" y="3263"/>
                    <a:pt x="5712" y="3297"/>
                    <a:pt x="5734" y="3313"/>
                  </a:cubicBezTo>
                  <a:cubicBezTo>
                    <a:pt x="5751" y="3336"/>
                    <a:pt x="5780" y="3347"/>
                    <a:pt x="5809" y="3353"/>
                  </a:cubicBezTo>
                  <a:lnTo>
                    <a:pt x="5830" y="3353"/>
                  </a:lnTo>
                  <a:cubicBezTo>
                    <a:pt x="5899" y="3371"/>
                    <a:pt x="5961" y="3387"/>
                    <a:pt x="6024" y="3416"/>
                  </a:cubicBezTo>
                  <a:cubicBezTo>
                    <a:pt x="6092" y="3450"/>
                    <a:pt x="6155" y="3495"/>
                    <a:pt x="6229" y="3552"/>
                  </a:cubicBezTo>
                  <a:cubicBezTo>
                    <a:pt x="6291" y="3609"/>
                    <a:pt x="6342" y="3660"/>
                    <a:pt x="6381" y="3722"/>
                  </a:cubicBezTo>
                  <a:cubicBezTo>
                    <a:pt x="6416" y="3774"/>
                    <a:pt x="6444" y="3825"/>
                    <a:pt x="6467" y="3882"/>
                  </a:cubicBezTo>
                  <a:cubicBezTo>
                    <a:pt x="6484" y="3932"/>
                    <a:pt x="6496" y="3979"/>
                    <a:pt x="6501" y="4029"/>
                  </a:cubicBezTo>
                  <a:cubicBezTo>
                    <a:pt x="6507" y="4069"/>
                    <a:pt x="6501" y="4108"/>
                    <a:pt x="6501" y="4149"/>
                  </a:cubicBezTo>
                  <a:cubicBezTo>
                    <a:pt x="6491" y="4194"/>
                    <a:pt x="6473" y="4239"/>
                    <a:pt x="6456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54" y="4428"/>
                    <a:pt x="6313" y="4456"/>
                    <a:pt x="6274" y="4490"/>
                  </a:cubicBezTo>
                  <a:cubicBezTo>
                    <a:pt x="6223" y="4518"/>
                    <a:pt x="6171" y="4546"/>
                    <a:pt x="6116" y="4575"/>
                  </a:cubicBezTo>
                  <a:cubicBezTo>
                    <a:pt x="6030" y="4603"/>
                    <a:pt x="5933" y="4620"/>
                    <a:pt x="5836" y="4632"/>
                  </a:cubicBezTo>
                  <a:cubicBezTo>
                    <a:pt x="5802" y="4632"/>
                    <a:pt x="5768" y="4638"/>
                    <a:pt x="5734" y="4638"/>
                  </a:cubicBezTo>
                  <a:cubicBezTo>
                    <a:pt x="5644" y="4638"/>
                    <a:pt x="5552" y="4627"/>
                    <a:pt x="5455" y="4609"/>
                  </a:cubicBezTo>
                  <a:cubicBezTo>
                    <a:pt x="5365" y="4593"/>
                    <a:pt x="5274" y="4569"/>
                    <a:pt x="5195" y="4535"/>
                  </a:cubicBezTo>
                  <a:cubicBezTo>
                    <a:pt x="5177" y="4530"/>
                    <a:pt x="5161" y="4530"/>
                    <a:pt x="5143" y="4530"/>
                  </a:cubicBezTo>
                  <a:cubicBezTo>
                    <a:pt x="5093" y="4530"/>
                    <a:pt x="5041" y="4558"/>
                    <a:pt x="5012" y="4598"/>
                  </a:cubicBezTo>
                  <a:cubicBezTo>
                    <a:pt x="4973" y="4661"/>
                    <a:pt x="4978" y="4740"/>
                    <a:pt x="5030" y="4790"/>
                  </a:cubicBezTo>
                  <a:cubicBezTo>
                    <a:pt x="5046" y="4808"/>
                    <a:pt x="5064" y="4831"/>
                    <a:pt x="5080" y="4853"/>
                  </a:cubicBezTo>
                  <a:cubicBezTo>
                    <a:pt x="5104" y="4887"/>
                    <a:pt x="5120" y="4927"/>
                    <a:pt x="5138" y="4961"/>
                  </a:cubicBezTo>
                  <a:cubicBezTo>
                    <a:pt x="5143" y="4989"/>
                    <a:pt x="5154" y="5023"/>
                    <a:pt x="5161" y="5058"/>
                  </a:cubicBezTo>
                  <a:cubicBezTo>
                    <a:pt x="5161" y="5086"/>
                    <a:pt x="5154" y="5109"/>
                    <a:pt x="5154" y="5138"/>
                  </a:cubicBezTo>
                  <a:cubicBezTo>
                    <a:pt x="5143" y="5165"/>
                    <a:pt x="5138" y="5194"/>
                    <a:pt x="5120" y="5223"/>
                  </a:cubicBezTo>
                  <a:cubicBezTo>
                    <a:pt x="5104" y="5262"/>
                    <a:pt x="5080" y="5296"/>
                    <a:pt x="5059" y="5330"/>
                  </a:cubicBezTo>
                  <a:cubicBezTo>
                    <a:pt x="5018" y="5370"/>
                    <a:pt x="4973" y="5411"/>
                    <a:pt x="4928" y="5445"/>
                  </a:cubicBezTo>
                  <a:cubicBezTo>
                    <a:pt x="4865" y="5484"/>
                    <a:pt x="4802" y="5519"/>
                    <a:pt x="4739" y="5547"/>
                  </a:cubicBezTo>
                  <a:cubicBezTo>
                    <a:pt x="4660" y="5569"/>
                    <a:pt x="4581" y="5587"/>
                    <a:pt x="4506" y="5598"/>
                  </a:cubicBezTo>
                  <a:lnTo>
                    <a:pt x="4445" y="5598"/>
                  </a:lnTo>
                  <a:cubicBezTo>
                    <a:pt x="4399" y="5598"/>
                    <a:pt x="4348" y="5598"/>
                    <a:pt x="4296" y="5587"/>
                  </a:cubicBezTo>
                  <a:cubicBezTo>
                    <a:pt x="4240" y="5574"/>
                    <a:pt x="4189" y="5558"/>
                    <a:pt x="4144" y="5535"/>
                  </a:cubicBezTo>
                  <a:cubicBezTo>
                    <a:pt x="4097" y="5513"/>
                    <a:pt x="4052" y="5484"/>
                    <a:pt x="4007" y="5450"/>
                  </a:cubicBezTo>
                  <a:cubicBezTo>
                    <a:pt x="3961" y="5411"/>
                    <a:pt x="3927" y="5364"/>
                    <a:pt x="3893" y="5314"/>
                  </a:cubicBezTo>
                  <a:cubicBezTo>
                    <a:pt x="3871" y="5280"/>
                    <a:pt x="3848" y="5246"/>
                    <a:pt x="3831" y="5212"/>
                  </a:cubicBezTo>
                  <a:cubicBezTo>
                    <a:pt x="3813" y="5172"/>
                    <a:pt x="3774" y="5149"/>
                    <a:pt x="3729" y="5149"/>
                  </a:cubicBezTo>
                  <a:cubicBezTo>
                    <a:pt x="3706" y="5149"/>
                    <a:pt x="3688" y="5154"/>
                    <a:pt x="3672" y="5160"/>
                  </a:cubicBezTo>
                  <a:cubicBezTo>
                    <a:pt x="3614" y="5188"/>
                    <a:pt x="3593" y="5257"/>
                    <a:pt x="3620" y="5319"/>
                  </a:cubicBezTo>
                  <a:cubicBezTo>
                    <a:pt x="3638" y="5348"/>
                    <a:pt x="3648" y="5370"/>
                    <a:pt x="3661" y="5398"/>
                  </a:cubicBezTo>
                  <a:cubicBezTo>
                    <a:pt x="3666" y="5422"/>
                    <a:pt x="3672" y="5445"/>
                    <a:pt x="3677" y="5467"/>
                  </a:cubicBezTo>
                  <a:cubicBezTo>
                    <a:pt x="3677" y="5495"/>
                    <a:pt x="3677" y="5524"/>
                    <a:pt x="3672" y="5547"/>
                  </a:cubicBezTo>
                  <a:cubicBezTo>
                    <a:pt x="3666" y="5569"/>
                    <a:pt x="3661" y="5592"/>
                    <a:pt x="3648" y="5615"/>
                  </a:cubicBezTo>
                  <a:cubicBezTo>
                    <a:pt x="3638" y="5637"/>
                    <a:pt x="3627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1" y="5729"/>
                    <a:pt x="3518" y="5739"/>
                    <a:pt x="3496" y="5752"/>
                  </a:cubicBezTo>
                  <a:cubicBezTo>
                    <a:pt x="3467" y="5757"/>
                    <a:pt x="3444" y="5763"/>
                    <a:pt x="3415" y="5768"/>
                  </a:cubicBezTo>
                  <a:lnTo>
                    <a:pt x="3399" y="5768"/>
                  </a:lnTo>
                  <a:cubicBezTo>
                    <a:pt x="3376" y="5768"/>
                    <a:pt x="3354" y="5768"/>
                    <a:pt x="3336" y="5763"/>
                  </a:cubicBezTo>
                  <a:cubicBezTo>
                    <a:pt x="3308" y="5757"/>
                    <a:pt x="3286" y="5752"/>
                    <a:pt x="3268" y="5739"/>
                  </a:cubicBezTo>
                  <a:cubicBezTo>
                    <a:pt x="3245" y="5729"/>
                    <a:pt x="3228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3" y="5626"/>
                    <a:pt x="3132" y="5603"/>
                    <a:pt x="3121" y="5581"/>
                  </a:cubicBezTo>
                  <a:cubicBezTo>
                    <a:pt x="3108" y="5535"/>
                    <a:pt x="3098" y="5490"/>
                    <a:pt x="3092" y="5450"/>
                  </a:cubicBezTo>
                  <a:cubicBezTo>
                    <a:pt x="3092" y="5422"/>
                    <a:pt x="3087" y="5404"/>
                    <a:pt x="3069" y="5382"/>
                  </a:cubicBezTo>
                  <a:cubicBezTo>
                    <a:pt x="3053" y="5359"/>
                    <a:pt x="3029" y="5353"/>
                    <a:pt x="2995" y="5348"/>
                  </a:cubicBezTo>
                  <a:cubicBezTo>
                    <a:pt x="2945" y="5348"/>
                    <a:pt x="2904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70" y="5587"/>
                    <a:pt x="2853" y="5626"/>
                  </a:cubicBezTo>
                  <a:cubicBezTo>
                    <a:pt x="2836" y="5655"/>
                    <a:pt x="2819" y="5684"/>
                    <a:pt x="2796" y="5718"/>
                  </a:cubicBezTo>
                  <a:cubicBezTo>
                    <a:pt x="2774" y="5739"/>
                    <a:pt x="2746" y="5757"/>
                    <a:pt x="2722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36" y="5854"/>
                    <a:pt x="2484" y="5859"/>
                  </a:cubicBezTo>
                  <a:cubicBezTo>
                    <a:pt x="2473" y="5865"/>
                    <a:pt x="2455" y="5865"/>
                    <a:pt x="2439" y="5865"/>
                  </a:cubicBezTo>
                  <a:cubicBezTo>
                    <a:pt x="2399" y="5865"/>
                    <a:pt x="2358" y="5859"/>
                    <a:pt x="2313" y="5854"/>
                  </a:cubicBezTo>
                  <a:cubicBezTo>
                    <a:pt x="2256" y="5842"/>
                    <a:pt x="2200" y="5825"/>
                    <a:pt x="2143" y="5797"/>
                  </a:cubicBezTo>
                  <a:cubicBezTo>
                    <a:pt x="2098" y="5774"/>
                    <a:pt x="2052" y="5745"/>
                    <a:pt x="2017" y="5718"/>
                  </a:cubicBezTo>
                  <a:cubicBezTo>
                    <a:pt x="1983" y="5689"/>
                    <a:pt x="1956" y="5660"/>
                    <a:pt x="1933" y="5621"/>
                  </a:cubicBezTo>
                  <a:cubicBezTo>
                    <a:pt x="1910" y="5598"/>
                    <a:pt x="1899" y="5564"/>
                    <a:pt x="1888" y="5535"/>
                  </a:cubicBezTo>
                  <a:cubicBezTo>
                    <a:pt x="1876" y="5501"/>
                    <a:pt x="1865" y="5467"/>
                    <a:pt x="1865" y="5438"/>
                  </a:cubicBezTo>
                  <a:cubicBezTo>
                    <a:pt x="1859" y="5398"/>
                    <a:pt x="1865" y="5364"/>
                    <a:pt x="1870" y="5325"/>
                  </a:cubicBezTo>
                  <a:cubicBezTo>
                    <a:pt x="1881" y="5280"/>
                    <a:pt x="1893" y="5233"/>
                    <a:pt x="1915" y="5183"/>
                  </a:cubicBezTo>
                  <a:cubicBezTo>
                    <a:pt x="1927" y="5172"/>
                    <a:pt x="1933" y="5154"/>
                    <a:pt x="1944" y="5143"/>
                  </a:cubicBezTo>
                  <a:cubicBezTo>
                    <a:pt x="1962" y="5109"/>
                    <a:pt x="1962" y="5070"/>
                    <a:pt x="1944" y="5041"/>
                  </a:cubicBezTo>
                  <a:cubicBezTo>
                    <a:pt x="1927" y="5007"/>
                    <a:pt x="1893" y="4984"/>
                    <a:pt x="1859" y="4984"/>
                  </a:cubicBezTo>
                  <a:cubicBezTo>
                    <a:pt x="1847" y="4984"/>
                    <a:pt x="1842" y="4984"/>
                    <a:pt x="1836" y="4989"/>
                  </a:cubicBezTo>
                  <a:cubicBezTo>
                    <a:pt x="1649" y="5036"/>
                    <a:pt x="1445" y="5086"/>
                    <a:pt x="1240" y="5104"/>
                  </a:cubicBezTo>
                  <a:cubicBezTo>
                    <a:pt x="1206" y="5104"/>
                    <a:pt x="1165" y="5109"/>
                    <a:pt x="1131" y="5109"/>
                  </a:cubicBezTo>
                  <a:cubicBezTo>
                    <a:pt x="1063" y="5109"/>
                    <a:pt x="1001" y="5104"/>
                    <a:pt x="939" y="5092"/>
                  </a:cubicBezTo>
                  <a:cubicBezTo>
                    <a:pt x="881" y="5081"/>
                    <a:pt x="824" y="5063"/>
                    <a:pt x="779" y="5041"/>
                  </a:cubicBezTo>
                  <a:cubicBezTo>
                    <a:pt x="734" y="5018"/>
                    <a:pt x="700" y="4995"/>
                    <a:pt x="660" y="4968"/>
                  </a:cubicBezTo>
                  <a:cubicBezTo>
                    <a:pt x="626" y="4933"/>
                    <a:pt x="598" y="4899"/>
                    <a:pt x="569" y="4865"/>
                  </a:cubicBezTo>
                  <a:cubicBezTo>
                    <a:pt x="540" y="4819"/>
                    <a:pt x="512" y="4768"/>
                    <a:pt x="495" y="4722"/>
                  </a:cubicBezTo>
                  <a:cubicBezTo>
                    <a:pt x="478" y="4677"/>
                    <a:pt x="467" y="4632"/>
                    <a:pt x="461" y="4586"/>
                  </a:cubicBezTo>
                  <a:cubicBezTo>
                    <a:pt x="461" y="4541"/>
                    <a:pt x="461" y="4501"/>
                    <a:pt x="467" y="4456"/>
                  </a:cubicBezTo>
                  <a:cubicBezTo>
                    <a:pt x="478" y="4428"/>
                    <a:pt x="490" y="4393"/>
                    <a:pt x="501" y="4354"/>
                  </a:cubicBezTo>
                  <a:cubicBezTo>
                    <a:pt x="517" y="4325"/>
                    <a:pt x="535" y="4297"/>
                    <a:pt x="558" y="4273"/>
                  </a:cubicBezTo>
                  <a:cubicBezTo>
                    <a:pt x="580" y="4245"/>
                    <a:pt x="603" y="4223"/>
                    <a:pt x="632" y="4205"/>
                  </a:cubicBezTo>
                  <a:cubicBezTo>
                    <a:pt x="660" y="4183"/>
                    <a:pt x="695" y="4166"/>
                    <a:pt x="729" y="4155"/>
                  </a:cubicBezTo>
                  <a:cubicBezTo>
                    <a:pt x="768" y="4142"/>
                    <a:pt x="813" y="4132"/>
                    <a:pt x="865" y="4126"/>
                  </a:cubicBezTo>
                  <a:cubicBezTo>
                    <a:pt x="916" y="4121"/>
                    <a:pt x="955" y="4063"/>
                    <a:pt x="955" y="4018"/>
                  </a:cubicBezTo>
                  <a:cubicBezTo>
                    <a:pt x="955" y="3967"/>
                    <a:pt x="926" y="3922"/>
                    <a:pt x="876" y="3904"/>
                  </a:cubicBezTo>
                  <a:cubicBezTo>
                    <a:pt x="831" y="3887"/>
                    <a:pt x="785" y="3870"/>
                    <a:pt x="745" y="3853"/>
                  </a:cubicBezTo>
                  <a:cubicBezTo>
                    <a:pt x="660" y="3808"/>
                    <a:pt x="585" y="3762"/>
                    <a:pt x="517" y="3706"/>
                  </a:cubicBezTo>
                  <a:cubicBezTo>
                    <a:pt x="461" y="3654"/>
                    <a:pt x="415" y="3604"/>
                    <a:pt x="375" y="3552"/>
                  </a:cubicBezTo>
                  <a:cubicBezTo>
                    <a:pt x="341" y="3502"/>
                    <a:pt x="313" y="3450"/>
                    <a:pt x="296" y="3399"/>
                  </a:cubicBezTo>
                  <a:cubicBezTo>
                    <a:pt x="279" y="3347"/>
                    <a:pt x="268" y="3302"/>
                    <a:pt x="262" y="3251"/>
                  </a:cubicBezTo>
                  <a:cubicBezTo>
                    <a:pt x="262" y="3206"/>
                    <a:pt x="262" y="3154"/>
                    <a:pt x="268" y="3114"/>
                  </a:cubicBezTo>
                  <a:cubicBezTo>
                    <a:pt x="279" y="3069"/>
                    <a:pt x="291" y="3030"/>
                    <a:pt x="307" y="2990"/>
                  </a:cubicBezTo>
                  <a:cubicBezTo>
                    <a:pt x="330" y="2956"/>
                    <a:pt x="354" y="2922"/>
                    <a:pt x="375" y="2893"/>
                  </a:cubicBezTo>
                  <a:cubicBezTo>
                    <a:pt x="399" y="2865"/>
                    <a:pt x="433" y="2836"/>
                    <a:pt x="467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3" y="2728"/>
                    <a:pt x="705" y="2711"/>
                    <a:pt x="768" y="2705"/>
                  </a:cubicBezTo>
                  <a:lnTo>
                    <a:pt x="831" y="2705"/>
                  </a:lnTo>
                  <a:cubicBezTo>
                    <a:pt x="892" y="2705"/>
                    <a:pt x="955" y="2711"/>
                    <a:pt x="1023" y="2717"/>
                  </a:cubicBezTo>
                  <a:cubicBezTo>
                    <a:pt x="1081" y="2734"/>
                    <a:pt x="1138" y="2745"/>
                    <a:pt x="1194" y="2762"/>
                  </a:cubicBezTo>
                  <a:cubicBezTo>
                    <a:pt x="1206" y="2768"/>
                    <a:pt x="1222" y="2768"/>
                    <a:pt x="1233" y="2768"/>
                  </a:cubicBezTo>
                  <a:cubicBezTo>
                    <a:pt x="1262" y="2768"/>
                    <a:pt x="1296" y="2757"/>
                    <a:pt x="1314" y="2739"/>
                  </a:cubicBezTo>
                  <a:cubicBezTo>
                    <a:pt x="1353" y="2705"/>
                    <a:pt x="1370" y="2637"/>
                    <a:pt x="1342" y="2592"/>
                  </a:cubicBezTo>
                  <a:cubicBezTo>
                    <a:pt x="1256" y="2445"/>
                    <a:pt x="1183" y="2296"/>
                    <a:pt x="1126" y="2149"/>
                  </a:cubicBezTo>
                  <a:cubicBezTo>
                    <a:pt x="1086" y="2041"/>
                    <a:pt x="1063" y="1944"/>
                    <a:pt x="1052" y="1847"/>
                  </a:cubicBezTo>
                  <a:cubicBezTo>
                    <a:pt x="1052" y="1779"/>
                    <a:pt x="1052" y="1716"/>
                    <a:pt x="1063" y="1660"/>
                  </a:cubicBezTo>
                  <a:cubicBezTo>
                    <a:pt x="1075" y="1614"/>
                    <a:pt x="1086" y="1575"/>
                    <a:pt x="1104" y="1535"/>
                  </a:cubicBezTo>
                  <a:cubicBezTo>
                    <a:pt x="1126" y="1495"/>
                    <a:pt x="1149" y="1456"/>
                    <a:pt x="1183" y="1415"/>
                  </a:cubicBezTo>
                  <a:cubicBezTo>
                    <a:pt x="1211" y="1381"/>
                    <a:pt x="1246" y="1354"/>
                    <a:pt x="1280" y="1330"/>
                  </a:cubicBezTo>
                  <a:cubicBezTo>
                    <a:pt x="1301" y="1313"/>
                    <a:pt x="1325" y="1302"/>
                    <a:pt x="1353" y="1291"/>
                  </a:cubicBezTo>
                  <a:cubicBezTo>
                    <a:pt x="1382" y="1279"/>
                    <a:pt x="1411" y="1273"/>
                    <a:pt x="1438" y="1273"/>
                  </a:cubicBezTo>
                  <a:lnTo>
                    <a:pt x="1456" y="1273"/>
                  </a:lnTo>
                  <a:cubicBezTo>
                    <a:pt x="1490" y="1273"/>
                    <a:pt x="1513" y="1273"/>
                    <a:pt x="1540" y="1279"/>
                  </a:cubicBezTo>
                  <a:cubicBezTo>
                    <a:pt x="1597" y="1291"/>
                    <a:pt x="1649" y="1307"/>
                    <a:pt x="1694" y="1330"/>
                  </a:cubicBezTo>
                  <a:cubicBezTo>
                    <a:pt x="1773" y="1370"/>
                    <a:pt x="1854" y="1422"/>
                    <a:pt x="1933" y="1490"/>
                  </a:cubicBezTo>
                  <a:cubicBezTo>
                    <a:pt x="2007" y="1551"/>
                    <a:pt x="2075" y="1626"/>
                    <a:pt x="2137" y="1700"/>
                  </a:cubicBezTo>
                  <a:cubicBezTo>
                    <a:pt x="2161" y="1729"/>
                    <a:pt x="2195" y="1745"/>
                    <a:pt x="2234" y="1745"/>
                  </a:cubicBezTo>
                  <a:cubicBezTo>
                    <a:pt x="2274" y="1745"/>
                    <a:pt x="2313" y="1729"/>
                    <a:pt x="2342" y="1700"/>
                  </a:cubicBezTo>
                  <a:cubicBezTo>
                    <a:pt x="2365" y="1677"/>
                    <a:pt x="2376" y="1648"/>
                    <a:pt x="2376" y="1614"/>
                  </a:cubicBezTo>
                  <a:cubicBezTo>
                    <a:pt x="2376" y="1524"/>
                    <a:pt x="2382" y="1433"/>
                    <a:pt x="2405" y="1325"/>
                  </a:cubicBezTo>
                  <a:cubicBezTo>
                    <a:pt x="2433" y="1165"/>
                    <a:pt x="2489" y="1006"/>
                    <a:pt x="2557" y="859"/>
                  </a:cubicBezTo>
                  <a:cubicBezTo>
                    <a:pt x="2615" y="740"/>
                    <a:pt x="2683" y="638"/>
                    <a:pt x="2757" y="541"/>
                  </a:cubicBezTo>
                  <a:cubicBezTo>
                    <a:pt x="2808" y="484"/>
                    <a:pt x="2864" y="433"/>
                    <a:pt x="2922" y="387"/>
                  </a:cubicBezTo>
                  <a:cubicBezTo>
                    <a:pt x="2972" y="353"/>
                    <a:pt x="3024" y="331"/>
                    <a:pt x="3074" y="308"/>
                  </a:cubicBezTo>
                  <a:cubicBezTo>
                    <a:pt x="3121" y="297"/>
                    <a:pt x="3166" y="284"/>
                    <a:pt x="3211" y="279"/>
                  </a:cubicBezTo>
                  <a:close/>
                  <a:moveTo>
                    <a:pt x="3252" y="1"/>
                  </a:moveTo>
                  <a:cubicBezTo>
                    <a:pt x="3177" y="1"/>
                    <a:pt x="3103" y="12"/>
                    <a:pt x="3035" y="29"/>
                  </a:cubicBezTo>
                  <a:cubicBezTo>
                    <a:pt x="2911" y="63"/>
                    <a:pt x="2808" y="126"/>
                    <a:pt x="2712" y="205"/>
                  </a:cubicBezTo>
                  <a:cubicBezTo>
                    <a:pt x="2615" y="279"/>
                    <a:pt x="2536" y="370"/>
                    <a:pt x="2461" y="467"/>
                  </a:cubicBezTo>
                  <a:cubicBezTo>
                    <a:pt x="2387" y="575"/>
                    <a:pt x="2331" y="688"/>
                    <a:pt x="2274" y="801"/>
                  </a:cubicBezTo>
                  <a:cubicBezTo>
                    <a:pt x="2217" y="932"/>
                    <a:pt x="2172" y="1069"/>
                    <a:pt x="2143" y="1205"/>
                  </a:cubicBezTo>
                  <a:cubicBezTo>
                    <a:pt x="2137" y="1234"/>
                    <a:pt x="2132" y="1262"/>
                    <a:pt x="2127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7" y="995"/>
                  </a:cubicBezTo>
                  <a:cubicBezTo>
                    <a:pt x="1449" y="995"/>
                    <a:pt x="1421" y="997"/>
                    <a:pt x="1393" y="1000"/>
                  </a:cubicBezTo>
                  <a:cubicBezTo>
                    <a:pt x="1267" y="1013"/>
                    <a:pt x="1154" y="1074"/>
                    <a:pt x="1057" y="1160"/>
                  </a:cubicBezTo>
                  <a:cubicBezTo>
                    <a:pt x="1001" y="1205"/>
                    <a:pt x="950" y="1268"/>
                    <a:pt x="910" y="1330"/>
                  </a:cubicBezTo>
                  <a:cubicBezTo>
                    <a:pt x="871" y="1388"/>
                    <a:pt x="842" y="1456"/>
                    <a:pt x="819" y="1524"/>
                  </a:cubicBezTo>
                  <a:cubicBezTo>
                    <a:pt x="779" y="1660"/>
                    <a:pt x="779" y="1808"/>
                    <a:pt x="802" y="1950"/>
                  </a:cubicBezTo>
                  <a:cubicBezTo>
                    <a:pt x="824" y="2091"/>
                    <a:pt x="876" y="2228"/>
                    <a:pt x="933" y="2359"/>
                  </a:cubicBezTo>
                  <a:cubicBezTo>
                    <a:pt x="950" y="2398"/>
                    <a:pt x="967" y="2432"/>
                    <a:pt x="984" y="2466"/>
                  </a:cubicBezTo>
                  <a:cubicBezTo>
                    <a:pt x="935" y="2461"/>
                    <a:pt x="886" y="2458"/>
                    <a:pt x="838" y="2458"/>
                  </a:cubicBezTo>
                  <a:cubicBezTo>
                    <a:pt x="739" y="2458"/>
                    <a:pt x="643" y="2470"/>
                    <a:pt x="551" y="2501"/>
                  </a:cubicBezTo>
                  <a:cubicBezTo>
                    <a:pt x="370" y="2558"/>
                    <a:pt x="205" y="2676"/>
                    <a:pt x="115" y="2847"/>
                  </a:cubicBezTo>
                  <a:cubicBezTo>
                    <a:pt x="24" y="3012"/>
                    <a:pt x="0" y="3206"/>
                    <a:pt x="47" y="3387"/>
                  </a:cubicBezTo>
                  <a:cubicBezTo>
                    <a:pt x="69" y="3484"/>
                    <a:pt x="108" y="3575"/>
                    <a:pt x="160" y="3654"/>
                  </a:cubicBezTo>
                  <a:cubicBezTo>
                    <a:pt x="223" y="3751"/>
                    <a:pt x="302" y="3830"/>
                    <a:pt x="393" y="3904"/>
                  </a:cubicBezTo>
                  <a:cubicBezTo>
                    <a:pt x="433" y="3938"/>
                    <a:pt x="483" y="3972"/>
                    <a:pt x="530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5" y="4121"/>
                    <a:pt x="296" y="4234"/>
                    <a:pt x="262" y="4347"/>
                  </a:cubicBezTo>
                  <a:cubicBezTo>
                    <a:pt x="189" y="4603"/>
                    <a:pt x="279" y="4882"/>
                    <a:pt x="456" y="5075"/>
                  </a:cubicBezTo>
                  <a:cubicBezTo>
                    <a:pt x="620" y="5255"/>
                    <a:pt x="873" y="5325"/>
                    <a:pt x="1116" y="5325"/>
                  </a:cubicBezTo>
                  <a:cubicBezTo>
                    <a:pt x="1125" y="5325"/>
                    <a:pt x="1134" y="5325"/>
                    <a:pt x="1143" y="5325"/>
                  </a:cubicBezTo>
                  <a:cubicBezTo>
                    <a:pt x="1325" y="5319"/>
                    <a:pt x="1506" y="5285"/>
                    <a:pt x="1683" y="5240"/>
                  </a:cubicBezTo>
                  <a:lnTo>
                    <a:pt x="1683" y="5240"/>
                  </a:lnTo>
                  <a:cubicBezTo>
                    <a:pt x="1676" y="5268"/>
                    <a:pt x="1671" y="5302"/>
                    <a:pt x="1666" y="5336"/>
                  </a:cubicBezTo>
                  <a:cubicBezTo>
                    <a:pt x="1655" y="5416"/>
                    <a:pt x="1666" y="5506"/>
                    <a:pt x="1694" y="5587"/>
                  </a:cubicBezTo>
                  <a:cubicBezTo>
                    <a:pt x="1751" y="5752"/>
                    <a:pt x="1876" y="5881"/>
                    <a:pt x="2030" y="5956"/>
                  </a:cubicBezTo>
                  <a:cubicBezTo>
                    <a:pt x="2158" y="6025"/>
                    <a:pt x="2299" y="6057"/>
                    <a:pt x="2442" y="6057"/>
                  </a:cubicBezTo>
                  <a:cubicBezTo>
                    <a:pt x="2475" y="6057"/>
                    <a:pt x="2508" y="6055"/>
                    <a:pt x="2541" y="6052"/>
                  </a:cubicBezTo>
                  <a:cubicBezTo>
                    <a:pt x="2672" y="6035"/>
                    <a:pt x="2791" y="5978"/>
                    <a:pt x="2888" y="5894"/>
                  </a:cubicBezTo>
                  <a:lnTo>
                    <a:pt x="2888" y="5894"/>
                  </a:lnTo>
                  <a:cubicBezTo>
                    <a:pt x="2870" y="6269"/>
                    <a:pt x="2819" y="6638"/>
                    <a:pt x="2751" y="7006"/>
                  </a:cubicBezTo>
                  <a:lnTo>
                    <a:pt x="2757" y="7006"/>
                  </a:lnTo>
                  <a:cubicBezTo>
                    <a:pt x="2717" y="7195"/>
                    <a:pt x="2677" y="7381"/>
                    <a:pt x="2638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60" y="7672"/>
                    <a:pt x="2677" y="7688"/>
                    <a:pt x="2706" y="7695"/>
                  </a:cubicBezTo>
                  <a:cubicBezTo>
                    <a:pt x="2716" y="7698"/>
                    <a:pt x="2726" y="7700"/>
                    <a:pt x="2736" y="7700"/>
                  </a:cubicBezTo>
                  <a:cubicBezTo>
                    <a:pt x="2781" y="7700"/>
                    <a:pt x="2827" y="7673"/>
                    <a:pt x="2836" y="7632"/>
                  </a:cubicBezTo>
                  <a:cubicBezTo>
                    <a:pt x="2853" y="7559"/>
                    <a:pt x="2870" y="7478"/>
                    <a:pt x="2888" y="7405"/>
                  </a:cubicBezTo>
                  <a:lnTo>
                    <a:pt x="2882" y="7405"/>
                  </a:lnTo>
                  <a:cubicBezTo>
                    <a:pt x="2933" y="7166"/>
                    <a:pt x="2972" y="6911"/>
                    <a:pt x="3001" y="6626"/>
                  </a:cubicBezTo>
                  <a:cubicBezTo>
                    <a:pt x="3018" y="6461"/>
                    <a:pt x="3029" y="6297"/>
                    <a:pt x="3040" y="6120"/>
                  </a:cubicBezTo>
                  <a:cubicBezTo>
                    <a:pt x="3047" y="6024"/>
                    <a:pt x="3047" y="5928"/>
                    <a:pt x="3053" y="5831"/>
                  </a:cubicBezTo>
                  <a:cubicBezTo>
                    <a:pt x="3069" y="5842"/>
                    <a:pt x="3087" y="5859"/>
                    <a:pt x="3103" y="5870"/>
                  </a:cubicBezTo>
                  <a:cubicBezTo>
                    <a:pt x="3149" y="5910"/>
                    <a:pt x="3211" y="5939"/>
                    <a:pt x="3273" y="5956"/>
                  </a:cubicBezTo>
                  <a:cubicBezTo>
                    <a:pt x="3313" y="5962"/>
                    <a:pt x="3354" y="5967"/>
                    <a:pt x="3393" y="5967"/>
                  </a:cubicBezTo>
                  <a:cubicBezTo>
                    <a:pt x="3422" y="5967"/>
                    <a:pt x="3456" y="5962"/>
                    <a:pt x="3490" y="5956"/>
                  </a:cubicBezTo>
                  <a:cubicBezTo>
                    <a:pt x="3558" y="5944"/>
                    <a:pt x="3620" y="5922"/>
                    <a:pt x="3683" y="5881"/>
                  </a:cubicBezTo>
                  <a:cubicBezTo>
                    <a:pt x="3695" y="5870"/>
                    <a:pt x="3700" y="5859"/>
                    <a:pt x="3711" y="5854"/>
                  </a:cubicBezTo>
                  <a:lnTo>
                    <a:pt x="3711" y="5859"/>
                  </a:lnTo>
                  <a:lnTo>
                    <a:pt x="3717" y="5854"/>
                  </a:lnTo>
                  <a:lnTo>
                    <a:pt x="3717" y="5854"/>
                  </a:lnTo>
                  <a:cubicBezTo>
                    <a:pt x="3706" y="6109"/>
                    <a:pt x="3700" y="6393"/>
                    <a:pt x="3706" y="6678"/>
                  </a:cubicBezTo>
                  <a:cubicBezTo>
                    <a:pt x="3717" y="6882"/>
                    <a:pt x="3729" y="7064"/>
                    <a:pt x="3751" y="7240"/>
                  </a:cubicBezTo>
                  <a:cubicBezTo>
                    <a:pt x="3763" y="7320"/>
                    <a:pt x="3779" y="7399"/>
                    <a:pt x="3797" y="7478"/>
                  </a:cubicBezTo>
                  <a:cubicBezTo>
                    <a:pt x="3819" y="7586"/>
                    <a:pt x="3853" y="7695"/>
                    <a:pt x="3899" y="7791"/>
                  </a:cubicBezTo>
                  <a:cubicBezTo>
                    <a:pt x="3913" y="7833"/>
                    <a:pt x="3958" y="7856"/>
                    <a:pt x="3998" y="7856"/>
                  </a:cubicBezTo>
                  <a:cubicBezTo>
                    <a:pt x="4007" y="7856"/>
                    <a:pt x="4016" y="7855"/>
                    <a:pt x="4024" y="7853"/>
                  </a:cubicBezTo>
                  <a:cubicBezTo>
                    <a:pt x="4081" y="7837"/>
                    <a:pt x="4126" y="7774"/>
                    <a:pt x="4109" y="7717"/>
                  </a:cubicBezTo>
                  <a:cubicBezTo>
                    <a:pt x="4070" y="7546"/>
                    <a:pt x="4018" y="7381"/>
                    <a:pt x="3984" y="7205"/>
                  </a:cubicBezTo>
                  <a:cubicBezTo>
                    <a:pt x="3944" y="7035"/>
                    <a:pt x="3921" y="6859"/>
                    <a:pt x="3905" y="6689"/>
                  </a:cubicBezTo>
                  <a:lnTo>
                    <a:pt x="3905" y="6683"/>
                  </a:lnTo>
                  <a:cubicBezTo>
                    <a:pt x="3876" y="6348"/>
                    <a:pt x="3876" y="6007"/>
                    <a:pt x="3882" y="5666"/>
                  </a:cubicBezTo>
                  <a:lnTo>
                    <a:pt x="3882" y="5666"/>
                  </a:lnTo>
                  <a:cubicBezTo>
                    <a:pt x="3944" y="5718"/>
                    <a:pt x="4013" y="5757"/>
                    <a:pt x="4086" y="5791"/>
                  </a:cubicBezTo>
                  <a:cubicBezTo>
                    <a:pt x="4178" y="5836"/>
                    <a:pt x="4280" y="5859"/>
                    <a:pt x="4377" y="5870"/>
                  </a:cubicBezTo>
                  <a:cubicBezTo>
                    <a:pt x="4405" y="5873"/>
                    <a:pt x="4434" y="5875"/>
                    <a:pt x="4462" y="5875"/>
                  </a:cubicBezTo>
                  <a:cubicBezTo>
                    <a:pt x="4536" y="5875"/>
                    <a:pt x="4608" y="5866"/>
                    <a:pt x="4677" y="5854"/>
                  </a:cubicBezTo>
                  <a:cubicBezTo>
                    <a:pt x="4774" y="5836"/>
                    <a:pt x="4870" y="5808"/>
                    <a:pt x="4962" y="5763"/>
                  </a:cubicBezTo>
                  <a:cubicBezTo>
                    <a:pt x="5052" y="5723"/>
                    <a:pt x="5132" y="5671"/>
                    <a:pt x="5206" y="5609"/>
                  </a:cubicBezTo>
                  <a:cubicBezTo>
                    <a:pt x="5274" y="5547"/>
                    <a:pt x="5337" y="5479"/>
                    <a:pt x="5382" y="5398"/>
                  </a:cubicBezTo>
                  <a:cubicBezTo>
                    <a:pt x="5427" y="5308"/>
                    <a:pt x="5461" y="5217"/>
                    <a:pt x="5473" y="5115"/>
                  </a:cubicBezTo>
                  <a:cubicBezTo>
                    <a:pt x="5473" y="5075"/>
                    <a:pt x="5473" y="5023"/>
                    <a:pt x="5468" y="4978"/>
                  </a:cubicBezTo>
                  <a:cubicBezTo>
                    <a:pt x="5468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7" y="4938"/>
                    <a:pt x="5619" y="4945"/>
                    <a:pt x="5699" y="4945"/>
                  </a:cubicBezTo>
                  <a:cubicBezTo>
                    <a:pt x="5741" y="4945"/>
                    <a:pt x="5784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61" y="4876"/>
                    <a:pt x="6223" y="4853"/>
                  </a:cubicBezTo>
                  <a:cubicBezTo>
                    <a:pt x="6342" y="4808"/>
                    <a:pt x="6456" y="4734"/>
                    <a:pt x="6541" y="4648"/>
                  </a:cubicBezTo>
                  <a:cubicBezTo>
                    <a:pt x="6643" y="4546"/>
                    <a:pt x="6717" y="4422"/>
                    <a:pt x="6751" y="4286"/>
                  </a:cubicBezTo>
                  <a:cubicBezTo>
                    <a:pt x="6791" y="4149"/>
                    <a:pt x="6785" y="3995"/>
                    <a:pt x="6740" y="3859"/>
                  </a:cubicBezTo>
                  <a:cubicBezTo>
                    <a:pt x="6701" y="3728"/>
                    <a:pt x="6627" y="3609"/>
                    <a:pt x="6536" y="3502"/>
                  </a:cubicBezTo>
                  <a:cubicBezTo>
                    <a:pt x="6491" y="3450"/>
                    <a:pt x="6433" y="3399"/>
                    <a:pt x="6376" y="3353"/>
                  </a:cubicBezTo>
                  <a:cubicBezTo>
                    <a:pt x="6320" y="3308"/>
                    <a:pt x="6257" y="3274"/>
                    <a:pt x="6195" y="3245"/>
                  </a:cubicBezTo>
                  <a:cubicBezTo>
                    <a:pt x="6189" y="3240"/>
                    <a:pt x="6184" y="3240"/>
                    <a:pt x="6177" y="3234"/>
                  </a:cubicBezTo>
                  <a:cubicBezTo>
                    <a:pt x="6291" y="3182"/>
                    <a:pt x="6394" y="3114"/>
                    <a:pt x="6478" y="3024"/>
                  </a:cubicBezTo>
                  <a:cubicBezTo>
                    <a:pt x="6541" y="2956"/>
                    <a:pt x="6593" y="2876"/>
                    <a:pt x="6627" y="2786"/>
                  </a:cubicBezTo>
                  <a:cubicBezTo>
                    <a:pt x="6654" y="2700"/>
                    <a:pt x="6654" y="2615"/>
                    <a:pt x="6649" y="2524"/>
                  </a:cubicBezTo>
                  <a:cubicBezTo>
                    <a:pt x="6638" y="2445"/>
                    <a:pt x="6609" y="2364"/>
                    <a:pt x="6570" y="2291"/>
                  </a:cubicBezTo>
                  <a:cubicBezTo>
                    <a:pt x="6525" y="2211"/>
                    <a:pt x="6467" y="2143"/>
                    <a:pt x="6405" y="2080"/>
                  </a:cubicBezTo>
                  <a:cubicBezTo>
                    <a:pt x="6326" y="2012"/>
                    <a:pt x="6240" y="1960"/>
                    <a:pt x="6150" y="1915"/>
                  </a:cubicBezTo>
                  <a:cubicBezTo>
                    <a:pt x="6053" y="1870"/>
                    <a:pt x="5950" y="1842"/>
                    <a:pt x="5843" y="1819"/>
                  </a:cubicBezTo>
                  <a:cubicBezTo>
                    <a:pt x="5774" y="1806"/>
                    <a:pt x="5703" y="1800"/>
                    <a:pt x="5632" y="1800"/>
                  </a:cubicBezTo>
                  <a:cubicBezTo>
                    <a:pt x="5544" y="1800"/>
                    <a:pt x="5456" y="1809"/>
                    <a:pt x="5371" y="1824"/>
                  </a:cubicBezTo>
                  <a:cubicBezTo>
                    <a:pt x="5393" y="1774"/>
                    <a:pt x="5421" y="1716"/>
                    <a:pt x="5445" y="1666"/>
                  </a:cubicBezTo>
                  <a:cubicBezTo>
                    <a:pt x="5502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4" y="876"/>
                  </a:cubicBezTo>
                  <a:cubicBezTo>
                    <a:pt x="5592" y="814"/>
                    <a:pt x="5563" y="751"/>
                    <a:pt x="5524" y="694"/>
                  </a:cubicBezTo>
                  <a:cubicBezTo>
                    <a:pt x="5484" y="631"/>
                    <a:pt x="5427" y="575"/>
                    <a:pt x="5371" y="529"/>
                  </a:cubicBezTo>
                  <a:cubicBezTo>
                    <a:pt x="5269" y="444"/>
                    <a:pt x="5138" y="404"/>
                    <a:pt x="5012" y="392"/>
                  </a:cubicBezTo>
                  <a:cubicBezTo>
                    <a:pt x="5003" y="392"/>
                    <a:pt x="4994" y="392"/>
                    <a:pt x="4985" y="392"/>
                  </a:cubicBezTo>
                  <a:cubicBezTo>
                    <a:pt x="4864" y="392"/>
                    <a:pt x="4749" y="424"/>
                    <a:pt x="4637" y="473"/>
                  </a:cubicBezTo>
                  <a:cubicBezTo>
                    <a:pt x="4519" y="523"/>
                    <a:pt x="4404" y="604"/>
                    <a:pt x="4302" y="683"/>
                  </a:cubicBezTo>
                  <a:cubicBezTo>
                    <a:pt x="4217" y="756"/>
                    <a:pt x="4144" y="842"/>
                    <a:pt x="4070" y="927"/>
                  </a:cubicBezTo>
                  <a:lnTo>
                    <a:pt x="4058" y="876"/>
                  </a:lnTo>
                  <a:cubicBezTo>
                    <a:pt x="4029" y="745"/>
                    <a:pt x="4002" y="620"/>
                    <a:pt x="3955" y="501"/>
                  </a:cubicBezTo>
                  <a:cubicBezTo>
                    <a:pt x="3910" y="387"/>
                    <a:pt x="3848" y="279"/>
                    <a:pt x="3763" y="194"/>
                  </a:cubicBezTo>
                  <a:cubicBezTo>
                    <a:pt x="3717" y="148"/>
                    <a:pt x="3666" y="114"/>
                    <a:pt x="3614" y="85"/>
                  </a:cubicBezTo>
                  <a:cubicBezTo>
                    <a:pt x="3580" y="69"/>
                    <a:pt x="3546" y="51"/>
                    <a:pt x="3512" y="40"/>
                  </a:cubicBezTo>
                  <a:cubicBezTo>
                    <a:pt x="3473" y="29"/>
                    <a:pt x="3428" y="17"/>
                    <a:pt x="3388" y="12"/>
                  </a:cubicBezTo>
                  <a:cubicBezTo>
                    <a:pt x="3342" y="6"/>
                    <a:pt x="3297" y="1"/>
                    <a:pt x="325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2"/>
            <p:cNvSpPr/>
            <p:nvPr/>
          </p:nvSpPr>
          <p:spPr>
            <a:xfrm flipH="1">
              <a:off x="5258228" y="4192783"/>
              <a:ext cx="4073425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89" name="Google Shape;1789;p22"/>
            <p:cNvSpPr/>
            <p:nvPr/>
          </p:nvSpPr>
          <p:spPr>
            <a:xfrm flipH="1">
              <a:off x="4963470" y="3229813"/>
              <a:ext cx="4408700" cy="53750"/>
            </a:xfrm>
            <a:custGeom>
              <a:avLst/>
              <a:gdLst/>
              <a:ahLst/>
              <a:cxnLst/>
              <a:rect l="l" t="t" r="r" b="b"/>
              <a:pathLst>
                <a:path w="176348" h="2150" extrusionOk="0">
                  <a:moveTo>
                    <a:pt x="176348" y="0"/>
                  </a:moveTo>
                  <a:cubicBezTo>
                    <a:pt x="166710" y="239"/>
                    <a:pt x="136562" y="1393"/>
                    <a:pt x="118521" y="1433"/>
                  </a:cubicBezTo>
                  <a:cubicBezTo>
                    <a:pt x="100480" y="1473"/>
                    <a:pt x="85347" y="358"/>
                    <a:pt x="68102" y="239"/>
                  </a:cubicBezTo>
                  <a:cubicBezTo>
                    <a:pt x="50858" y="120"/>
                    <a:pt x="26404" y="399"/>
                    <a:pt x="15054" y="717"/>
                  </a:cubicBezTo>
                  <a:cubicBezTo>
                    <a:pt x="3704" y="1036"/>
                    <a:pt x="2509" y="1911"/>
                    <a:pt x="0" y="215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90" name="Google Shape;1790;p22"/>
            <p:cNvSpPr/>
            <p:nvPr/>
          </p:nvSpPr>
          <p:spPr>
            <a:xfrm flipH="1">
              <a:off x="6028020" y="3648726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91" name="Google Shape;1791;p22"/>
            <p:cNvSpPr/>
            <p:nvPr/>
          </p:nvSpPr>
          <p:spPr>
            <a:xfrm>
              <a:off x="7999395" y="35228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92" name="Google Shape;1792;p22"/>
            <p:cNvSpPr/>
            <p:nvPr/>
          </p:nvSpPr>
          <p:spPr>
            <a:xfrm rot="10800000" flipH="1">
              <a:off x="7115270" y="3814275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93" name="Google Shape;1793;p22"/>
            <p:cNvSpPr/>
            <p:nvPr/>
          </p:nvSpPr>
          <p:spPr>
            <a:xfrm flipH="1">
              <a:off x="8166641" y="3697300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94" name="Google Shape;1794;p22"/>
            <p:cNvSpPr/>
            <p:nvPr/>
          </p:nvSpPr>
          <p:spPr>
            <a:xfrm rot="10800000">
              <a:off x="6108041" y="3591800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795" name="Google Shape;1795;p22"/>
            <p:cNvSpPr/>
            <p:nvPr/>
          </p:nvSpPr>
          <p:spPr>
            <a:xfrm flipH="1">
              <a:off x="7440096" y="396450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796" name="Google Shape;1796;p22"/>
          <p:cNvGrpSpPr/>
          <p:nvPr/>
        </p:nvGrpSpPr>
        <p:grpSpPr>
          <a:xfrm>
            <a:off x="361698" y="787931"/>
            <a:ext cx="552903" cy="356524"/>
            <a:chOff x="7611555" y="141378"/>
            <a:chExt cx="1196500" cy="771529"/>
          </a:xfrm>
        </p:grpSpPr>
        <p:sp>
          <p:nvSpPr>
            <p:cNvPr id="1797" name="Google Shape;1797;p22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2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2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2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" name="Google Shape;1801;p22"/>
          <p:cNvGrpSpPr/>
          <p:nvPr/>
        </p:nvGrpSpPr>
        <p:grpSpPr>
          <a:xfrm flipH="1">
            <a:off x="8433898" y="648268"/>
            <a:ext cx="552903" cy="356524"/>
            <a:chOff x="7611555" y="141378"/>
            <a:chExt cx="1196500" cy="771529"/>
          </a:xfrm>
        </p:grpSpPr>
        <p:sp>
          <p:nvSpPr>
            <p:cNvPr id="1802" name="Google Shape;1802;p22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2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2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2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6" name="Google Shape;1806;p22"/>
          <p:cNvGrpSpPr/>
          <p:nvPr/>
        </p:nvGrpSpPr>
        <p:grpSpPr>
          <a:xfrm>
            <a:off x="5286473" y="348881"/>
            <a:ext cx="552903" cy="356524"/>
            <a:chOff x="7611555" y="141378"/>
            <a:chExt cx="1196500" cy="771529"/>
          </a:xfrm>
        </p:grpSpPr>
        <p:sp>
          <p:nvSpPr>
            <p:cNvPr id="1807" name="Google Shape;1807;p22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2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2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2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22"/>
          <p:cNvGrpSpPr/>
          <p:nvPr/>
        </p:nvGrpSpPr>
        <p:grpSpPr>
          <a:xfrm>
            <a:off x="311641" y="1680326"/>
            <a:ext cx="796713" cy="455804"/>
            <a:chOff x="-445611" y="1335998"/>
            <a:chExt cx="953919" cy="545743"/>
          </a:xfrm>
        </p:grpSpPr>
        <p:sp>
          <p:nvSpPr>
            <p:cNvPr id="1812" name="Google Shape;1812;p22"/>
            <p:cNvSpPr/>
            <p:nvPr/>
          </p:nvSpPr>
          <p:spPr>
            <a:xfrm>
              <a:off x="-433840" y="1346408"/>
              <a:ext cx="928848" cy="519651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2"/>
            <p:cNvSpPr/>
            <p:nvPr/>
          </p:nvSpPr>
          <p:spPr>
            <a:xfrm>
              <a:off x="-445611" y="1335998"/>
              <a:ext cx="953919" cy="545743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3">
    <p:spTree>
      <p:nvGrpSpPr>
        <p:cNvPr id="1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" name="Google Shape;1815;p23"/>
          <p:cNvSpPr txBox="1">
            <a:spLocks noGrp="1"/>
          </p:cNvSpPr>
          <p:nvPr>
            <p:ph type="subTitle" idx="1"/>
          </p:nvPr>
        </p:nvSpPr>
        <p:spPr>
          <a:xfrm>
            <a:off x="1134958" y="2619263"/>
            <a:ext cx="2562300" cy="12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816" name="Google Shape;1816;p23"/>
          <p:cNvSpPr txBox="1">
            <a:spLocks noGrp="1"/>
          </p:cNvSpPr>
          <p:nvPr>
            <p:ph type="title"/>
          </p:nvPr>
        </p:nvSpPr>
        <p:spPr>
          <a:xfrm>
            <a:off x="1134953" y="1292450"/>
            <a:ext cx="29460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817" name="Google Shape;1817;p23"/>
          <p:cNvGrpSpPr/>
          <p:nvPr/>
        </p:nvGrpSpPr>
        <p:grpSpPr>
          <a:xfrm>
            <a:off x="236400" y="175175"/>
            <a:ext cx="1571700" cy="594799"/>
            <a:chOff x="236400" y="175175"/>
            <a:chExt cx="1571700" cy="594799"/>
          </a:xfrm>
        </p:grpSpPr>
        <p:sp>
          <p:nvSpPr>
            <p:cNvPr id="1818" name="Google Shape;1818;p23"/>
            <p:cNvSpPr/>
            <p:nvPr/>
          </p:nvSpPr>
          <p:spPr>
            <a:xfrm>
              <a:off x="236400" y="175175"/>
              <a:ext cx="719358" cy="348195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3"/>
            <p:cNvSpPr/>
            <p:nvPr/>
          </p:nvSpPr>
          <p:spPr>
            <a:xfrm>
              <a:off x="247242" y="186925"/>
              <a:ext cx="699773" cy="327670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3"/>
            <p:cNvSpPr/>
            <p:nvPr/>
          </p:nvSpPr>
          <p:spPr>
            <a:xfrm>
              <a:off x="430489" y="217915"/>
              <a:ext cx="878696" cy="50270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3"/>
            <p:cNvSpPr/>
            <p:nvPr/>
          </p:nvSpPr>
          <p:spPr>
            <a:xfrm>
              <a:off x="441331" y="227504"/>
              <a:ext cx="855602" cy="478673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3"/>
            <p:cNvSpPr/>
            <p:nvPr/>
          </p:nvSpPr>
          <p:spPr>
            <a:xfrm>
              <a:off x="245488" y="367821"/>
              <a:ext cx="186443" cy="137153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3"/>
            <p:cNvSpPr/>
            <p:nvPr/>
          </p:nvSpPr>
          <p:spPr>
            <a:xfrm>
              <a:off x="250627" y="368698"/>
              <a:ext cx="185566" cy="13201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3"/>
            <p:cNvSpPr/>
            <p:nvPr/>
          </p:nvSpPr>
          <p:spPr>
            <a:xfrm>
              <a:off x="1088587" y="421780"/>
              <a:ext cx="719514" cy="348195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3"/>
            <p:cNvSpPr/>
            <p:nvPr/>
          </p:nvSpPr>
          <p:spPr>
            <a:xfrm>
              <a:off x="1099429" y="433373"/>
              <a:ext cx="699773" cy="327607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3"/>
            <p:cNvSpPr/>
            <p:nvPr/>
          </p:nvSpPr>
          <p:spPr>
            <a:xfrm>
              <a:off x="446345" y="528067"/>
              <a:ext cx="824393" cy="178108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3"/>
            <p:cNvSpPr/>
            <p:nvPr/>
          </p:nvSpPr>
          <p:spPr>
            <a:xfrm>
              <a:off x="454680" y="567079"/>
              <a:ext cx="629395" cy="107918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3"/>
            <p:cNvSpPr/>
            <p:nvPr/>
          </p:nvSpPr>
          <p:spPr>
            <a:xfrm>
              <a:off x="1097642" y="614238"/>
              <a:ext cx="10027" cy="20524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3"/>
            <p:cNvSpPr/>
            <p:nvPr/>
          </p:nvSpPr>
          <p:spPr>
            <a:xfrm>
              <a:off x="1102813" y="615146"/>
              <a:ext cx="693036" cy="145833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3"/>
            <p:cNvSpPr/>
            <p:nvPr/>
          </p:nvSpPr>
          <p:spPr>
            <a:xfrm>
              <a:off x="1103533" y="629216"/>
              <a:ext cx="11218" cy="17830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3"/>
            <p:cNvSpPr/>
            <p:nvPr/>
          </p:nvSpPr>
          <p:spPr>
            <a:xfrm>
              <a:off x="1103533" y="629247"/>
              <a:ext cx="4105" cy="5484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3"/>
            <p:cNvSpPr/>
            <p:nvPr/>
          </p:nvSpPr>
          <p:spPr>
            <a:xfrm>
              <a:off x="1111367" y="634041"/>
              <a:ext cx="687521" cy="135493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3" name="Google Shape;1833;p23"/>
          <p:cNvGrpSpPr/>
          <p:nvPr/>
        </p:nvGrpSpPr>
        <p:grpSpPr>
          <a:xfrm>
            <a:off x="7611555" y="141378"/>
            <a:ext cx="1196500" cy="771529"/>
            <a:chOff x="7611555" y="141378"/>
            <a:chExt cx="1196500" cy="771529"/>
          </a:xfrm>
        </p:grpSpPr>
        <p:sp>
          <p:nvSpPr>
            <p:cNvPr id="1834" name="Google Shape;1834;p23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3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3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3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8" name="Google Shape;1838;p23"/>
          <p:cNvGrpSpPr/>
          <p:nvPr/>
        </p:nvGrpSpPr>
        <p:grpSpPr>
          <a:xfrm>
            <a:off x="-1050730" y="3926675"/>
            <a:ext cx="12642857" cy="2089144"/>
            <a:chOff x="-1050730" y="3926675"/>
            <a:chExt cx="12642857" cy="2089144"/>
          </a:xfrm>
        </p:grpSpPr>
        <p:sp>
          <p:nvSpPr>
            <p:cNvPr id="1839" name="Google Shape;1839;p23"/>
            <p:cNvSpPr/>
            <p:nvPr/>
          </p:nvSpPr>
          <p:spPr>
            <a:xfrm>
              <a:off x="-1050730" y="3926675"/>
              <a:ext cx="11901616" cy="1351857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0" name="Google Shape;1840;p23"/>
            <p:cNvSpPr/>
            <p:nvPr/>
          </p:nvSpPr>
          <p:spPr>
            <a:xfrm rot="127123">
              <a:off x="-330545" y="4444408"/>
              <a:ext cx="11901752" cy="1351868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1" name="Google Shape;1841;p23"/>
            <p:cNvSpPr/>
            <p:nvPr/>
          </p:nvSpPr>
          <p:spPr>
            <a:xfrm rot="-10672885" flipH="1">
              <a:off x="2650011" y="4787312"/>
              <a:ext cx="204409" cy="24911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2" name="Google Shape;1842;p23"/>
            <p:cNvSpPr/>
            <p:nvPr/>
          </p:nvSpPr>
          <p:spPr>
            <a:xfrm rot="127180" flipH="1">
              <a:off x="6184660" y="4807792"/>
              <a:ext cx="417517" cy="78760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3" name="Google Shape;1843;p23"/>
            <p:cNvSpPr/>
            <p:nvPr/>
          </p:nvSpPr>
          <p:spPr>
            <a:xfrm rot="127115">
              <a:off x="2280503" y="4849680"/>
              <a:ext cx="665330" cy="78760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4" name="Google Shape;1844;p23"/>
            <p:cNvSpPr/>
            <p:nvPr/>
          </p:nvSpPr>
          <p:spPr>
            <a:xfrm rot="127115" flipH="1">
              <a:off x="4751942" y="4959504"/>
              <a:ext cx="204409" cy="24911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5" name="Google Shape;1845;p23"/>
            <p:cNvSpPr/>
            <p:nvPr/>
          </p:nvSpPr>
          <p:spPr>
            <a:xfrm rot="-10672969">
              <a:off x="9580496" y="5010703"/>
              <a:ext cx="335658" cy="19609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6" name="Google Shape;1846;p23"/>
            <p:cNvSpPr/>
            <p:nvPr/>
          </p:nvSpPr>
          <p:spPr>
            <a:xfrm rot="-10672960">
              <a:off x="702943" y="4992846"/>
              <a:ext cx="948432" cy="78760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7" name="Google Shape;1847;p23"/>
            <p:cNvSpPr/>
            <p:nvPr/>
          </p:nvSpPr>
          <p:spPr>
            <a:xfrm rot="127040">
              <a:off x="9190214" y="5126523"/>
              <a:ext cx="948432" cy="78760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8" name="Google Shape;1848;p23"/>
            <p:cNvSpPr/>
            <p:nvPr/>
          </p:nvSpPr>
          <p:spPr>
            <a:xfrm rot="127031">
              <a:off x="925435" y="5167817"/>
              <a:ext cx="335658" cy="19609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49" name="Google Shape;1849;p23"/>
            <p:cNvSpPr/>
            <p:nvPr/>
          </p:nvSpPr>
          <p:spPr>
            <a:xfrm rot="-10672885">
              <a:off x="7895756" y="5269689"/>
              <a:ext cx="665330" cy="78760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50" name="Google Shape;1850;p23"/>
            <p:cNvSpPr/>
            <p:nvPr/>
          </p:nvSpPr>
          <p:spPr>
            <a:xfrm rot="127115" flipH="1">
              <a:off x="7987169" y="5385906"/>
              <a:ext cx="204409" cy="24911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3_1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24"/>
          <p:cNvSpPr txBox="1">
            <a:spLocks noGrp="1"/>
          </p:cNvSpPr>
          <p:nvPr>
            <p:ph type="subTitle" idx="1"/>
          </p:nvPr>
        </p:nvSpPr>
        <p:spPr>
          <a:xfrm>
            <a:off x="5109196" y="2619263"/>
            <a:ext cx="2562300" cy="12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853" name="Google Shape;1853;p24"/>
          <p:cNvSpPr txBox="1">
            <a:spLocks noGrp="1"/>
          </p:cNvSpPr>
          <p:nvPr>
            <p:ph type="title"/>
          </p:nvPr>
        </p:nvSpPr>
        <p:spPr>
          <a:xfrm>
            <a:off x="5548096" y="1292450"/>
            <a:ext cx="21234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854" name="Google Shape;1854;p24"/>
          <p:cNvGrpSpPr/>
          <p:nvPr/>
        </p:nvGrpSpPr>
        <p:grpSpPr>
          <a:xfrm flipH="1">
            <a:off x="111755" y="141390"/>
            <a:ext cx="1196500" cy="771529"/>
            <a:chOff x="7611555" y="141378"/>
            <a:chExt cx="1196500" cy="771529"/>
          </a:xfrm>
        </p:grpSpPr>
        <p:sp>
          <p:nvSpPr>
            <p:cNvPr id="1855" name="Google Shape;1855;p24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4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4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4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" name="Google Shape;1859;p24"/>
          <p:cNvGrpSpPr/>
          <p:nvPr/>
        </p:nvGrpSpPr>
        <p:grpSpPr>
          <a:xfrm flipH="1">
            <a:off x="-1098800" y="3833910"/>
            <a:ext cx="11901687" cy="1362260"/>
            <a:chOff x="0" y="4694675"/>
            <a:chExt cx="10045313" cy="1149780"/>
          </a:xfrm>
        </p:grpSpPr>
        <p:sp>
          <p:nvSpPr>
            <p:cNvPr id="1860" name="Google Shape;1860;p24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61" name="Google Shape;1861;p24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862" name="Google Shape;1862;p24"/>
          <p:cNvGrpSpPr/>
          <p:nvPr/>
        </p:nvGrpSpPr>
        <p:grpSpPr>
          <a:xfrm>
            <a:off x="268537" y="1025759"/>
            <a:ext cx="739198" cy="476651"/>
            <a:chOff x="7611555" y="141378"/>
            <a:chExt cx="1196500" cy="771529"/>
          </a:xfrm>
        </p:grpSpPr>
        <p:sp>
          <p:nvSpPr>
            <p:cNvPr id="1863" name="Google Shape;1863;p24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4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4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4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7" name="Google Shape;1867;p24"/>
          <p:cNvGrpSpPr/>
          <p:nvPr/>
        </p:nvGrpSpPr>
        <p:grpSpPr>
          <a:xfrm>
            <a:off x="7421725" y="318125"/>
            <a:ext cx="1571700" cy="594799"/>
            <a:chOff x="236400" y="175175"/>
            <a:chExt cx="1571700" cy="594799"/>
          </a:xfrm>
        </p:grpSpPr>
        <p:sp>
          <p:nvSpPr>
            <p:cNvPr id="1868" name="Google Shape;1868;p24"/>
            <p:cNvSpPr/>
            <p:nvPr/>
          </p:nvSpPr>
          <p:spPr>
            <a:xfrm>
              <a:off x="247242" y="186925"/>
              <a:ext cx="699773" cy="327670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4"/>
            <p:cNvSpPr/>
            <p:nvPr/>
          </p:nvSpPr>
          <p:spPr>
            <a:xfrm>
              <a:off x="245488" y="367821"/>
              <a:ext cx="186443" cy="137153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4"/>
            <p:cNvSpPr/>
            <p:nvPr/>
          </p:nvSpPr>
          <p:spPr>
            <a:xfrm>
              <a:off x="250627" y="368698"/>
              <a:ext cx="185566" cy="13201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4"/>
            <p:cNvSpPr/>
            <p:nvPr/>
          </p:nvSpPr>
          <p:spPr>
            <a:xfrm>
              <a:off x="236400" y="175175"/>
              <a:ext cx="719358" cy="348195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4"/>
            <p:cNvSpPr/>
            <p:nvPr/>
          </p:nvSpPr>
          <p:spPr>
            <a:xfrm>
              <a:off x="441331" y="227504"/>
              <a:ext cx="855602" cy="478673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4"/>
            <p:cNvSpPr/>
            <p:nvPr/>
          </p:nvSpPr>
          <p:spPr>
            <a:xfrm>
              <a:off x="454680" y="567079"/>
              <a:ext cx="629395" cy="107918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4"/>
            <p:cNvSpPr/>
            <p:nvPr/>
          </p:nvSpPr>
          <p:spPr>
            <a:xfrm>
              <a:off x="446345" y="528067"/>
              <a:ext cx="824393" cy="178108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4"/>
            <p:cNvSpPr/>
            <p:nvPr/>
          </p:nvSpPr>
          <p:spPr>
            <a:xfrm>
              <a:off x="430489" y="217915"/>
              <a:ext cx="878696" cy="50270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4"/>
            <p:cNvSpPr/>
            <p:nvPr/>
          </p:nvSpPr>
          <p:spPr>
            <a:xfrm>
              <a:off x="1099429" y="433373"/>
              <a:ext cx="699773" cy="327607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4"/>
            <p:cNvSpPr/>
            <p:nvPr/>
          </p:nvSpPr>
          <p:spPr>
            <a:xfrm>
              <a:off x="1111367" y="634041"/>
              <a:ext cx="687521" cy="135493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4"/>
            <p:cNvSpPr/>
            <p:nvPr/>
          </p:nvSpPr>
          <p:spPr>
            <a:xfrm>
              <a:off x="1103533" y="629247"/>
              <a:ext cx="4105" cy="5484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4"/>
            <p:cNvSpPr/>
            <p:nvPr/>
          </p:nvSpPr>
          <p:spPr>
            <a:xfrm>
              <a:off x="1097642" y="614238"/>
              <a:ext cx="10027" cy="20524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4"/>
            <p:cNvSpPr/>
            <p:nvPr/>
          </p:nvSpPr>
          <p:spPr>
            <a:xfrm>
              <a:off x="1103533" y="629216"/>
              <a:ext cx="11218" cy="17830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4"/>
            <p:cNvSpPr/>
            <p:nvPr/>
          </p:nvSpPr>
          <p:spPr>
            <a:xfrm>
              <a:off x="1102813" y="615146"/>
              <a:ext cx="693036" cy="145833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4"/>
            <p:cNvSpPr/>
            <p:nvPr/>
          </p:nvSpPr>
          <p:spPr>
            <a:xfrm>
              <a:off x="1088587" y="421780"/>
              <a:ext cx="719514" cy="348195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4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5"/>
          <p:cNvGrpSpPr/>
          <p:nvPr/>
        </p:nvGrpSpPr>
        <p:grpSpPr>
          <a:xfrm rot="393885" flipH="1">
            <a:off x="8196961" y="142332"/>
            <a:ext cx="821739" cy="831136"/>
            <a:chOff x="11347927" y="2363157"/>
            <a:chExt cx="576357" cy="582992"/>
          </a:xfrm>
        </p:grpSpPr>
        <p:sp>
          <p:nvSpPr>
            <p:cNvPr id="1886" name="Google Shape;1886;p25"/>
            <p:cNvSpPr/>
            <p:nvPr/>
          </p:nvSpPr>
          <p:spPr>
            <a:xfrm>
              <a:off x="11450373" y="2461756"/>
              <a:ext cx="392812" cy="371788"/>
            </a:xfrm>
            <a:custGeom>
              <a:avLst/>
              <a:gdLst/>
              <a:ahLst/>
              <a:cxnLst/>
              <a:rect l="l" t="t" r="r" b="b"/>
              <a:pathLst>
                <a:path w="13378" h="12662" extrusionOk="0">
                  <a:moveTo>
                    <a:pt x="7065" y="0"/>
                  </a:moveTo>
                  <a:cubicBezTo>
                    <a:pt x="6672" y="0"/>
                    <a:pt x="6274" y="34"/>
                    <a:pt x="5882" y="102"/>
                  </a:cubicBezTo>
                  <a:cubicBezTo>
                    <a:pt x="5240" y="222"/>
                    <a:pt x="4615" y="422"/>
                    <a:pt x="4023" y="705"/>
                  </a:cubicBezTo>
                  <a:cubicBezTo>
                    <a:pt x="3467" y="978"/>
                    <a:pt x="2939" y="1319"/>
                    <a:pt x="2462" y="1717"/>
                  </a:cubicBezTo>
                  <a:cubicBezTo>
                    <a:pt x="1996" y="2114"/>
                    <a:pt x="1586" y="2564"/>
                    <a:pt x="1240" y="3052"/>
                  </a:cubicBezTo>
                  <a:cubicBezTo>
                    <a:pt x="928" y="3506"/>
                    <a:pt x="666" y="4001"/>
                    <a:pt x="467" y="4529"/>
                  </a:cubicBezTo>
                  <a:lnTo>
                    <a:pt x="461" y="4547"/>
                  </a:lnTo>
                  <a:cubicBezTo>
                    <a:pt x="461" y="4552"/>
                    <a:pt x="456" y="4552"/>
                    <a:pt x="456" y="4558"/>
                  </a:cubicBezTo>
                  <a:cubicBezTo>
                    <a:pt x="246" y="5143"/>
                    <a:pt x="103" y="5751"/>
                    <a:pt x="47" y="6370"/>
                  </a:cubicBezTo>
                  <a:cubicBezTo>
                    <a:pt x="0" y="6950"/>
                    <a:pt x="24" y="7513"/>
                    <a:pt x="115" y="8046"/>
                  </a:cubicBezTo>
                  <a:cubicBezTo>
                    <a:pt x="200" y="8518"/>
                    <a:pt x="341" y="8974"/>
                    <a:pt x="540" y="9394"/>
                  </a:cubicBezTo>
                  <a:lnTo>
                    <a:pt x="546" y="9405"/>
                  </a:lnTo>
                  <a:cubicBezTo>
                    <a:pt x="740" y="9797"/>
                    <a:pt x="996" y="10189"/>
                    <a:pt x="1314" y="10564"/>
                  </a:cubicBezTo>
                  <a:cubicBezTo>
                    <a:pt x="1637" y="10944"/>
                    <a:pt x="2001" y="11280"/>
                    <a:pt x="2399" y="11565"/>
                  </a:cubicBezTo>
                  <a:cubicBezTo>
                    <a:pt x="2796" y="11843"/>
                    <a:pt x="3239" y="12076"/>
                    <a:pt x="3706" y="12252"/>
                  </a:cubicBezTo>
                  <a:lnTo>
                    <a:pt x="3729" y="12263"/>
                  </a:lnTo>
                  <a:lnTo>
                    <a:pt x="3740" y="12263"/>
                  </a:lnTo>
                  <a:cubicBezTo>
                    <a:pt x="3734" y="12258"/>
                    <a:pt x="3729" y="12258"/>
                    <a:pt x="3717" y="12252"/>
                  </a:cubicBezTo>
                  <a:lnTo>
                    <a:pt x="3717" y="12252"/>
                  </a:lnTo>
                  <a:cubicBezTo>
                    <a:pt x="4251" y="12451"/>
                    <a:pt x="4831" y="12581"/>
                    <a:pt x="5428" y="12638"/>
                  </a:cubicBezTo>
                  <a:cubicBezTo>
                    <a:pt x="5421" y="12633"/>
                    <a:pt x="5410" y="12633"/>
                    <a:pt x="5399" y="12627"/>
                  </a:cubicBezTo>
                  <a:lnTo>
                    <a:pt x="5399" y="12627"/>
                  </a:lnTo>
                  <a:cubicBezTo>
                    <a:pt x="5604" y="12649"/>
                    <a:pt x="5825" y="12661"/>
                    <a:pt x="6053" y="12661"/>
                  </a:cubicBezTo>
                  <a:cubicBezTo>
                    <a:pt x="6564" y="12661"/>
                    <a:pt x="7099" y="12609"/>
                    <a:pt x="7650" y="12513"/>
                  </a:cubicBezTo>
                  <a:lnTo>
                    <a:pt x="7661" y="12507"/>
                  </a:lnTo>
                  <a:lnTo>
                    <a:pt x="7661" y="12513"/>
                  </a:lnTo>
                  <a:cubicBezTo>
                    <a:pt x="8484" y="12360"/>
                    <a:pt x="9258" y="12116"/>
                    <a:pt x="9963" y="11780"/>
                  </a:cubicBezTo>
                  <a:lnTo>
                    <a:pt x="9963" y="11780"/>
                  </a:lnTo>
                  <a:lnTo>
                    <a:pt x="9950" y="11786"/>
                  </a:lnTo>
                  <a:cubicBezTo>
                    <a:pt x="10553" y="11502"/>
                    <a:pt x="11099" y="11156"/>
                    <a:pt x="11558" y="10763"/>
                  </a:cubicBezTo>
                  <a:lnTo>
                    <a:pt x="11558" y="10763"/>
                  </a:lnTo>
                  <a:lnTo>
                    <a:pt x="11542" y="10774"/>
                  </a:lnTo>
                  <a:cubicBezTo>
                    <a:pt x="11946" y="10440"/>
                    <a:pt x="12292" y="10070"/>
                    <a:pt x="12565" y="9677"/>
                  </a:cubicBezTo>
                  <a:cubicBezTo>
                    <a:pt x="12792" y="9354"/>
                    <a:pt x="12979" y="9008"/>
                    <a:pt x="13121" y="8654"/>
                  </a:cubicBezTo>
                  <a:cubicBezTo>
                    <a:pt x="13092" y="8633"/>
                    <a:pt x="13082" y="8604"/>
                    <a:pt x="13092" y="8575"/>
                  </a:cubicBezTo>
                  <a:cubicBezTo>
                    <a:pt x="13218" y="8098"/>
                    <a:pt x="13297" y="7666"/>
                    <a:pt x="13338" y="7257"/>
                  </a:cubicBezTo>
                  <a:cubicBezTo>
                    <a:pt x="13377" y="6768"/>
                    <a:pt x="13360" y="6286"/>
                    <a:pt x="13275" y="5825"/>
                  </a:cubicBezTo>
                  <a:lnTo>
                    <a:pt x="13275" y="5837"/>
                  </a:lnTo>
                  <a:cubicBezTo>
                    <a:pt x="13139" y="5087"/>
                    <a:pt x="12906" y="4348"/>
                    <a:pt x="12576" y="3655"/>
                  </a:cubicBezTo>
                  <a:cubicBezTo>
                    <a:pt x="12297" y="3075"/>
                    <a:pt x="11962" y="2546"/>
                    <a:pt x="11576" y="2092"/>
                  </a:cubicBezTo>
                  <a:lnTo>
                    <a:pt x="11576" y="2092"/>
                  </a:lnTo>
                  <a:lnTo>
                    <a:pt x="11599" y="2126"/>
                  </a:lnTo>
                  <a:cubicBezTo>
                    <a:pt x="11258" y="1712"/>
                    <a:pt x="10871" y="1353"/>
                    <a:pt x="10456" y="1057"/>
                  </a:cubicBezTo>
                  <a:cubicBezTo>
                    <a:pt x="10053" y="773"/>
                    <a:pt x="9609" y="540"/>
                    <a:pt x="9150" y="370"/>
                  </a:cubicBezTo>
                  <a:cubicBezTo>
                    <a:pt x="8667" y="194"/>
                    <a:pt x="8156" y="75"/>
                    <a:pt x="7632" y="29"/>
                  </a:cubicBezTo>
                  <a:lnTo>
                    <a:pt x="7616" y="23"/>
                  </a:lnTo>
                  <a:lnTo>
                    <a:pt x="7598" y="23"/>
                  </a:lnTo>
                  <a:cubicBezTo>
                    <a:pt x="7427" y="12"/>
                    <a:pt x="7246" y="0"/>
                    <a:pt x="7065" y="0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5"/>
            <p:cNvSpPr/>
            <p:nvPr/>
          </p:nvSpPr>
          <p:spPr>
            <a:xfrm>
              <a:off x="11443356" y="2610741"/>
              <a:ext cx="403822" cy="229791"/>
            </a:xfrm>
            <a:custGeom>
              <a:avLst/>
              <a:gdLst/>
              <a:ahLst/>
              <a:cxnLst/>
              <a:rect l="l" t="t" r="r" b="b"/>
              <a:pathLst>
                <a:path w="13753" h="7826" extrusionOk="0">
                  <a:moveTo>
                    <a:pt x="13468" y="1"/>
                  </a:moveTo>
                  <a:cubicBezTo>
                    <a:pt x="13457" y="1"/>
                    <a:pt x="13451" y="1"/>
                    <a:pt x="13446" y="6"/>
                  </a:cubicBezTo>
                  <a:cubicBezTo>
                    <a:pt x="13412" y="18"/>
                    <a:pt x="13406" y="52"/>
                    <a:pt x="13412" y="81"/>
                  </a:cubicBezTo>
                  <a:lnTo>
                    <a:pt x="13412" y="92"/>
                  </a:lnTo>
                  <a:cubicBezTo>
                    <a:pt x="13446" y="268"/>
                    <a:pt x="13475" y="444"/>
                    <a:pt x="13486" y="620"/>
                  </a:cubicBezTo>
                  <a:cubicBezTo>
                    <a:pt x="13496" y="666"/>
                    <a:pt x="13502" y="717"/>
                    <a:pt x="13514" y="763"/>
                  </a:cubicBezTo>
                  <a:lnTo>
                    <a:pt x="13514" y="751"/>
                  </a:lnTo>
                  <a:cubicBezTo>
                    <a:pt x="13599" y="1212"/>
                    <a:pt x="13616" y="1694"/>
                    <a:pt x="13577" y="2183"/>
                  </a:cubicBezTo>
                  <a:cubicBezTo>
                    <a:pt x="13536" y="2592"/>
                    <a:pt x="13457" y="3024"/>
                    <a:pt x="13331" y="3501"/>
                  </a:cubicBezTo>
                  <a:cubicBezTo>
                    <a:pt x="13321" y="3530"/>
                    <a:pt x="13331" y="3559"/>
                    <a:pt x="13360" y="3580"/>
                  </a:cubicBezTo>
                  <a:cubicBezTo>
                    <a:pt x="13218" y="3934"/>
                    <a:pt x="13031" y="4280"/>
                    <a:pt x="12804" y="4603"/>
                  </a:cubicBezTo>
                  <a:cubicBezTo>
                    <a:pt x="12531" y="4996"/>
                    <a:pt x="12185" y="5366"/>
                    <a:pt x="11781" y="5700"/>
                  </a:cubicBezTo>
                  <a:lnTo>
                    <a:pt x="11797" y="5689"/>
                  </a:lnTo>
                  <a:lnTo>
                    <a:pt x="11797" y="5689"/>
                  </a:lnTo>
                  <a:cubicBezTo>
                    <a:pt x="11338" y="6082"/>
                    <a:pt x="10792" y="6428"/>
                    <a:pt x="10189" y="6712"/>
                  </a:cubicBezTo>
                  <a:lnTo>
                    <a:pt x="10202" y="6706"/>
                  </a:lnTo>
                  <a:lnTo>
                    <a:pt x="10202" y="6706"/>
                  </a:lnTo>
                  <a:cubicBezTo>
                    <a:pt x="9497" y="7042"/>
                    <a:pt x="8723" y="7286"/>
                    <a:pt x="7900" y="7439"/>
                  </a:cubicBezTo>
                  <a:lnTo>
                    <a:pt x="7900" y="7433"/>
                  </a:lnTo>
                  <a:lnTo>
                    <a:pt x="7889" y="7439"/>
                  </a:lnTo>
                  <a:cubicBezTo>
                    <a:pt x="7338" y="7535"/>
                    <a:pt x="6803" y="7587"/>
                    <a:pt x="6292" y="7587"/>
                  </a:cubicBezTo>
                  <a:cubicBezTo>
                    <a:pt x="6064" y="7587"/>
                    <a:pt x="5843" y="7575"/>
                    <a:pt x="5638" y="7553"/>
                  </a:cubicBezTo>
                  <a:lnTo>
                    <a:pt x="5638" y="7553"/>
                  </a:lnTo>
                  <a:cubicBezTo>
                    <a:pt x="5649" y="7559"/>
                    <a:pt x="5660" y="7559"/>
                    <a:pt x="5667" y="7564"/>
                  </a:cubicBezTo>
                  <a:cubicBezTo>
                    <a:pt x="5070" y="7507"/>
                    <a:pt x="4490" y="7377"/>
                    <a:pt x="3956" y="7178"/>
                  </a:cubicBezTo>
                  <a:lnTo>
                    <a:pt x="3956" y="7178"/>
                  </a:lnTo>
                  <a:cubicBezTo>
                    <a:pt x="3968" y="7184"/>
                    <a:pt x="3973" y="7184"/>
                    <a:pt x="3979" y="7189"/>
                  </a:cubicBezTo>
                  <a:lnTo>
                    <a:pt x="3968" y="7189"/>
                  </a:lnTo>
                  <a:lnTo>
                    <a:pt x="3945" y="7178"/>
                  </a:lnTo>
                  <a:cubicBezTo>
                    <a:pt x="3478" y="7002"/>
                    <a:pt x="3035" y="6769"/>
                    <a:pt x="2638" y="6491"/>
                  </a:cubicBezTo>
                  <a:cubicBezTo>
                    <a:pt x="2240" y="6206"/>
                    <a:pt x="1876" y="5870"/>
                    <a:pt x="1553" y="5490"/>
                  </a:cubicBezTo>
                  <a:cubicBezTo>
                    <a:pt x="1235" y="5115"/>
                    <a:pt x="979" y="4723"/>
                    <a:pt x="785" y="4331"/>
                  </a:cubicBezTo>
                  <a:lnTo>
                    <a:pt x="779" y="4320"/>
                  </a:lnTo>
                  <a:cubicBezTo>
                    <a:pt x="580" y="3900"/>
                    <a:pt x="439" y="3444"/>
                    <a:pt x="354" y="2972"/>
                  </a:cubicBezTo>
                  <a:cubicBezTo>
                    <a:pt x="268" y="2479"/>
                    <a:pt x="239" y="1962"/>
                    <a:pt x="280" y="1427"/>
                  </a:cubicBezTo>
                  <a:cubicBezTo>
                    <a:pt x="273" y="1427"/>
                    <a:pt x="273" y="1422"/>
                    <a:pt x="273" y="1422"/>
                  </a:cubicBezTo>
                  <a:cubicBezTo>
                    <a:pt x="263" y="1398"/>
                    <a:pt x="234" y="1388"/>
                    <a:pt x="212" y="1382"/>
                  </a:cubicBezTo>
                  <a:lnTo>
                    <a:pt x="194" y="1382"/>
                  </a:lnTo>
                  <a:cubicBezTo>
                    <a:pt x="171" y="1382"/>
                    <a:pt x="149" y="1388"/>
                    <a:pt x="132" y="1398"/>
                  </a:cubicBezTo>
                  <a:cubicBezTo>
                    <a:pt x="110" y="1411"/>
                    <a:pt x="98" y="1433"/>
                    <a:pt x="92" y="1461"/>
                  </a:cubicBezTo>
                  <a:lnTo>
                    <a:pt x="87" y="1479"/>
                  </a:lnTo>
                  <a:cubicBezTo>
                    <a:pt x="53" y="1490"/>
                    <a:pt x="29" y="1513"/>
                    <a:pt x="29" y="1547"/>
                  </a:cubicBezTo>
                  <a:cubicBezTo>
                    <a:pt x="1" y="1894"/>
                    <a:pt x="8" y="2245"/>
                    <a:pt x="47" y="2581"/>
                  </a:cubicBezTo>
                  <a:cubicBezTo>
                    <a:pt x="87" y="2911"/>
                    <a:pt x="166" y="3245"/>
                    <a:pt x="273" y="3586"/>
                  </a:cubicBezTo>
                  <a:cubicBezTo>
                    <a:pt x="376" y="3893"/>
                    <a:pt x="512" y="4200"/>
                    <a:pt x="695" y="4530"/>
                  </a:cubicBezTo>
                  <a:cubicBezTo>
                    <a:pt x="853" y="4826"/>
                    <a:pt x="1041" y="5115"/>
                    <a:pt x="1262" y="5387"/>
                  </a:cubicBezTo>
                  <a:cubicBezTo>
                    <a:pt x="1705" y="5945"/>
                    <a:pt x="2217" y="6410"/>
                    <a:pt x="2791" y="6785"/>
                  </a:cubicBezTo>
                  <a:cubicBezTo>
                    <a:pt x="3336" y="7144"/>
                    <a:pt x="3962" y="7417"/>
                    <a:pt x="4650" y="7598"/>
                  </a:cubicBezTo>
                  <a:cubicBezTo>
                    <a:pt x="5224" y="7752"/>
                    <a:pt x="5843" y="7826"/>
                    <a:pt x="6491" y="7826"/>
                  </a:cubicBezTo>
                  <a:lnTo>
                    <a:pt x="6644" y="7826"/>
                  </a:lnTo>
                  <a:cubicBezTo>
                    <a:pt x="7297" y="7814"/>
                    <a:pt x="7973" y="7711"/>
                    <a:pt x="8650" y="7524"/>
                  </a:cubicBezTo>
                  <a:cubicBezTo>
                    <a:pt x="9292" y="7349"/>
                    <a:pt x="9922" y="7092"/>
                    <a:pt x="10530" y="6757"/>
                  </a:cubicBezTo>
                  <a:cubicBezTo>
                    <a:pt x="11133" y="6423"/>
                    <a:pt x="11679" y="6024"/>
                    <a:pt x="12150" y="5570"/>
                  </a:cubicBezTo>
                  <a:cubicBezTo>
                    <a:pt x="12384" y="5353"/>
                    <a:pt x="12599" y="5086"/>
                    <a:pt x="12798" y="4779"/>
                  </a:cubicBezTo>
                  <a:cubicBezTo>
                    <a:pt x="12985" y="4496"/>
                    <a:pt x="13145" y="4178"/>
                    <a:pt x="13281" y="3842"/>
                  </a:cubicBezTo>
                  <a:cubicBezTo>
                    <a:pt x="13412" y="3525"/>
                    <a:pt x="13520" y="3184"/>
                    <a:pt x="13599" y="2825"/>
                  </a:cubicBezTo>
                  <a:cubicBezTo>
                    <a:pt x="13679" y="2489"/>
                    <a:pt x="13724" y="2143"/>
                    <a:pt x="13747" y="1797"/>
                  </a:cubicBezTo>
                  <a:cubicBezTo>
                    <a:pt x="13753" y="1626"/>
                    <a:pt x="13753" y="1479"/>
                    <a:pt x="13753" y="1336"/>
                  </a:cubicBezTo>
                  <a:cubicBezTo>
                    <a:pt x="13747" y="1246"/>
                    <a:pt x="13747" y="1160"/>
                    <a:pt x="13741" y="1070"/>
                  </a:cubicBezTo>
                  <a:cubicBezTo>
                    <a:pt x="13735" y="978"/>
                    <a:pt x="13719" y="887"/>
                    <a:pt x="13696" y="790"/>
                  </a:cubicBezTo>
                  <a:cubicBezTo>
                    <a:pt x="13685" y="751"/>
                    <a:pt x="13651" y="729"/>
                    <a:pt x="13622" y="722"/>
                  </a:cubicBezTo>
                  <a:cubicBezTo>
                    <a:pt x="13604" y="507"/>
                    <a:pt x="13570" y="273"/>
                    <a:pt x="13525" y="40"/>
                  </a:cubicBezTo>
                  <a:cubicBezTo>
                    <a:pt x="13520" y="18"/>
                    <a:pt x="13491" y="1"/>
                    <a:pt x="1346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5"/>
            <p:cNvSpPr/>
            <p:nvPr/>
          </p:nvSpPr>
          <p:spPr>
            <a:xfrm>
              <a:off x="11450373" y="2628917"/>
              <a:ext cx="392812" cy="204627"/>
            </a:xfrm>
            <a:custGeom>
              <a:avLst/>
              <a:gdLst/>
              <a:ahLst/>
              <a:cxnLst/>
              <a:rect l="l" t="t" r="r" b="b"/>
              <a:pathLst>
                <a:path w="13378" h="6969" extrusionOk="0">
                  <a:moveTo>
                    <a:pt x="13247" y="1"/>
                  </a:moveTo>
                  <a:lnTo>
                    <a:pt x="13247" y="1"/>
                  </a:lnTo>
                  <a:cubicBezTo>
                    <a:pt x="13257" y="178"/>
                    <a:pt x="13263" y="354"/>
                    <a:pt x="13252" y="535"/>
                  </a:cubicBezTo>
                  <a:cubicBezTo>
                    <a:pt x="13236" y="905"/>
                    <a:pt x="13167" y="1280"/>
                    <a:pt x="13047" y="1644"/>
                  </a:cubicBezTo>
                  <a:cubicBezTo>
                    <a:pt x="12922" y="2030"/>
                    <a:pt x="12741" y="2416"/>
                    <a:pt x="12507" y="2791"/>
                  </a:cubicBezTo>
                  <a:lnTo>
                    <a:pt x="12502" y="2803"/>
                  </a:lnTo>
                  <a:lnTo>
                    <a:pt x="12502" y="2796"/>
                  </a:lnTo>
                  <a:cubicBezTo>
                    <a:pt x="12195" y="3274"/>
                    <a:pt x="11809" y="3735"/>
                    <a:pt x="11343" y="4155"/>
                  </a:cubicBezTo>
                  <a:lnTo>
                    <a:pt x="11343" y="4160"/>
                  </a:lnTo>
                  <a:cubicBezTo>
                    <a:pt x="11337" y="4160"/>
                    <a:pt x="11337" y="4167"/>
                    <a:pt x="11337" y="4167"/>
                  </a:cubicBezTo>
                  <a:cubicBezTo>
                    <a:pt x="10797" y="4650"/>
                    <a:pt x="10189" y="5070"/>
                    <a:pt x="9525" y="5411"/>
                  </a:cubicBezTo>
                  <a:cubicBezTo>
                    <a:pt x="8922" y="5718"/>
                    <a:pt x="8308" y="5940"/>
                    <a:pt x="7723" y="6064"/>
                  </a:cubicBezTo>
                  <a:lnTo>
                    <a:pt x="7734" y="6064"/>
                  </a:lnTo>
                  <a:lnTo>
                    <a:pt x="7729" y="6069"/>
                  </a:lnTo>
                  <a:lnTo>
                    <a:pt x="7729" y="6064"/>
                  </a:lnTo>
                  <a:cubicBezTo>
                    <a:pt x="7723" y="6064"/>
                    <a:pt x="7718" y="6069"/>
                    <a:pt x="7718" y="6069"/>
                  </a:cubicBezTo>
                  <a:lnTo>
                    <a:pt x="7706" y="6069"/>
                  </a:lnTo>
                  <a:cubicBezTo>
                    <a:pt x="7291" y="6155"/>
                    <a:pt x="6876" y="6195"/>
                    <a:pt x="6462" y="6195"/>
                  </a:cubicBezTo>
                  <a:cubicBezTo>
                    <a:pt x="6365" y="6195"/>
                    <a:pt x="6274" y="6195"/>
                    <a:pt x="6178" y="6189"/>
                  </a:cubicBezTo>
                  <a:lnTo>
                    <a:pt x="6166" y="6189"/>
                  </a:lnTo>
                  <a:cubicBezTo>
                    <a:pt x="5633" y="6155"/>
                    <a:pt x="5109" y="6059"/>
                    <a:pt x="4603" y="5899"/>
                  </a:cubicBezTo>
                  <a:cubicBezTo>
                    <a:pt x="4064" y="5723"/>
                    <a:pt x="3541" y="5479"/>
                    <a:pt x="3052" y="5172"/>
                  </a:cubicBezTo>
                  <a:cubicBezTo>
                    <a:pt x="2512" y="4826"/>
                    <a:pt x="2019" y="4406"/>
                    <a:pt x="1581" y="3928"/>
                  </a:cubicBezTo>
                  <a:lnTo>
                    <a:pt x="1581" y="3928"/>
                  </a:lnTo>
                  <a:lnTo>
                    <a:pt x="1610" y="3956"/>
                  </a:lnTo>
                  <a:cubicBezTo>
                    <a:pt x="1405" y="3729"/>
                    <a:pt x="1211" y="3491"/>
                    <a:pt x="1035" y="3247"/>
                  </a:cubicBezTo>
                  <a:cubicBezTo>
                    <a:pt x="842" y="2974"/>
                    <a:pt x="677" y="2712"/>
                    <a:pt x="540" y="2450"/>
                  </a:cubicBezTo>
                  <a:cubicBezTo>
                    <a:pt x="444" y="2263"/>
                    <a:pt x="365" y="2064"/>
                    <a:pt x="296" y="1876"/>
                  </a:cubicBezTo>
                  <a:cubicBezTo>
                    <a:pt x="234" y="1689"/>
                    <a:pt x="178" y="1495"/>
                    <a:pt x="131" y="1291"/>
                  </a:cubicBezTo>
                  <a:cubicBezTo>
                    <a:pt x="126" y="1240"/>
                    <a:pt x="115" y="1189"/>
                    <a:pt x="103" y="1138"/>
                  </a:cubicBezTo>
                  <a:lnTo>
                    <a:pt x="92" y="1081"/>
                  </a:lnTo>
                  <a:cubicBezTo>
                    <a:pt x="86" y="1041"/>
                    <a:pt x="81" y="1007"/>
                    <a:pt x="75" y="968"/>
                  </a:cubicBezTo>
                  <a:cubicBezTo>
                    <a:pt x="69" y="928"/>
                    <a:pt x="63" y="894"/>
                    <a:pt x="52" y="853"/>
                  </a:cubicBezTo>
                  <a:cubicBezTo>
                    <a:pt x="52" y="837"/>
                    <a:pt x="47" y="819"/>
                    <a:pt x="41" y="808"/>
                  </a:cubicBezTo>
                  <a:lnTo>
                    <a:pt x="41" y="808"/>
                  </a:lnTo>
                  <a:cubicBezTo>
                    <a:pt x="0" y="1343"/>
                    <a:pt x="29" y="1860"/>
                    <a:pt x="115" y="2353"/>
                  </a:cubicBezTo>
                  <a:cubicBezTo>
                    <a:pt x="200" y="2825"/>
                    <a:pt x="341" y="3281"/>
                    <a:pt x="540" y="3701"/>
                  </a:cubicBezTo>
                  <a:lnTo>
                    <a:pt x="546" y="3712"/>
                  </a:lnTo>
                  <a:cubicBezTo>
                    <a:pt x="740" y="4104"/>
                    <a:pt x="996" y="4496"/>
                    <a:pt x="1314" y="4871"/>
                  </a:cubicBezTo>
                  <a:cubicBezTo>
                    <a:pt x="1637" y="5251"/>
                    <a:pt x="2001" y="5587"/>
                    <a:pt x="2399" y="5872"/>
                  </a:cubicBezTo>
                  <a:cubicBezTo>
                    <a:pt x="2796" y="6150"/>
                    <a:pt x="3239" y="6383"/>
                    <a:pt x="3706" y="6559"/>
                  </a:cubicBezTo>
                  <a:lnTo>
                    <a:pt x="3729" y="6570"/>
                  </a:lnTo>
                  <a:lnTo>
                    <a:pt x="3740" y="6570"/>
                  </a:lnTo>
                  <a:cubicBezTo>
                    <a:pt x="3734" y="6565"/>
                    <a:pt x="3729" y="6565"/>
                    <a:pt x="3717" y="6559"/>
                  </a:cubicBezTo>
                  <a:lnTo>
                    <a:pt x="3717" y="6559"/>
                  </a:lnTo>
                  <a:cubicBezTo>
                    <a:pt x="4251" y="6758"/>
                    <a:pt x="4831" y="6888"/>
                    <a:pt x="5428" y="6945"/>
                  </a:cubicBezTo>
                  <a:cubicBezTo>
                    <a:pt x="5421" y="6940"/>
                    <a:pt x="5410" y="6940"/>
                    <a:pt x="5399" y="6934"/>
                  </a:cubicBezTo>
                  <a:lnTo>
                    <a:pt x="5399" y="6934"/>
                  </a:lnTo>
                  <a:cubicBezTo>
                    <a:pt x="5604" y="6956"/>
                    <a:pt x="5825" y="6968"/>
                    <a:pt x="6053" y="6968"/>
                  </a:cubicBezTo>
                  <a:cubicBezTo>
                    <a:pt x="6564" y="6968"/>
                    <a:pt x="7099" y="6916"/>
                    <a:pt x="7650" y="6820"/>
                  </a:cubicBezTo>
                  <a:lnTo>
                    <a:pt x="7661" y="6814"/>
                  </a:lnTo>
                  <a:lnTo>
                    <a:pt x="7661" y="6820"/>
                  </a:lnTo>
                  <a:cubicBezTo>
                    <a:pt x="8484" y="6667"/>
                    <a:pt x="9258" y="6423"/>
                    <a:pt x="9963" y="6087"/>
                  </a:cubicBezTo>
                  <a:lnTo>
                    <a:pt x="9963" y="6087"/>
                  </a:lnTo>
                  <a:lnTo>
                    <a:pt x="9950" y="6093"/>
                  </a:lnTo>
                  <a:cubicBezTo>
                    <a:pt x="10553" y="5809"/>
                    <a:pt x="11099" y="5463"/>
                    <a:pt x="11558" y="5070"/>
                  </a:cubicBezTo>
                  <a:lnTo>
                    <a:pt x="11558" y="5070"/>
                  </a:lnTo>
                  <a:lnTo>
                    <a:pt x="11542" y="5081"/>
                  </a:lnTo>
                  <a:cubicBezTo>
                    <a:pt x="11946" y="4747"/>
                    <a:pt x="12292" y="4377"/>
                    <a:pt x="12565" y="3984"/>
                  </a:cubicBezTo>
                  <a:cubicBezTo>
                    <a:pt x="12792" y="3661"/>
                    <a:pt x="12979" y="3315"/>
                    <a:pt x="13121" y="2961"/>
                  </a:cubicBezTo>
                  <a:cubicBezTo>
                    <a:pt x="13092" y="2940"/>
                    <a:pt x="13082" y="2911"/>
                    <a:pt x="13092" y="2882"/>
                  </a:cubicBezTo>
                  <a:cubicBezTo>
                    <a:pt x="13218" y="2405"/>
                    <a:pt x="13297" y="1973"/>
                    <a:pt x="13338" y="1564"/>
                  </a:cubicBezTo>
                  <a:cubicBezTo>
                    <a:pt x="13377" y="1075"/>
                    <a:pt x="13360" y="593"/>
                    <a:pt x="13275" y="132"/>
                  </a:cubicBezTo>
                  <a:lnTo>
                    <a:pt x="13275" y="144"/>
                  </a:lnTo>
                  <a:cubicBezTo>
                    <a:pt x="13263" y="98"/>
                    <a:pt x="13257" y="47"/>
                    <a:pt x="13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5"/>
            <p:cNvSpPr/>
            <p:nvPr/>
          </p:nvSpPr>
          <p:spPr>
            <a:xfrm>
              <a:off x="11559690" y="2582700"/>
              <a:ext cx="171859" cy="43779"/>
            </a:xfrm>
            <a:custGeom>
              <a:avLst/>
              <a:gdLst/>
              <a:ahLst/>
              <a:cxnLst/>
              <a:rect l="l" t="t" r="r" b="b"/>
              <a:pathLst>
                <a:path w="5853" h="1491" extrusionOk="0">
                  <a:moveTo>
                    <a:pt x="5115" y="1"/>
                  </a:moveTo>
                  <a:cubicBezTo>
                    <a:pt x="4937" y="1"/>
                    <a:pt x="4750" y="109"/>
                    <a:pt x="4643" y="240"/>
                  </a:cubicBezTo>
                  <a:cubicBezTo>
                    <a:pt x="4528" y="376"/>
                    <a:pt x="4472" y="552"/>
                    <a:pt x="4489" y="729"/>
                  </a:cubicBezTo>
                  <a:cubicBezTo>
                    <a:pt x="4501" y="911"/>
                    <a:pt x="4585" y="1081"/>
                    <a:pt x="4727" y="1200"/>
                  </a:cubicBezTo>
                  <a:cubicBezTo>
                    <a:pt x="4869" y="1320"/>
                    <a:pt x="5034" y="1354"/>
                    <a:pt x="5217" y="1354"/>
                  </a:cubicBezTo>
                  <a:cubicBezTo>
                    <a:pt x="5393" y="1354"/>
                    <a:pt x="5574" y="1241"/>
                    <a:pt x="5682" y="1110"/>
                  </a:cubicBezTo>
                  <a:cubicBezTo>
                    <a:pt x="5796" y="979"/>
                    <a:pt x="5852" y="803"/>
                    <a:pt x="5841" y="627"/>
                  </a:cubicBezTo>
                  <a:cubicBezTo>
                    <a:pt x="5824" y="444"/>
                    <a:pt x="5739" y="274"/>
                    <a:pt x="5597" y="155"/>
                  </a:cubicBezTo>
                  <a:cubicBezTo>
                    <a:pt x="5455" y="35"/>
                    <a:pt x="5296" y="1"/>
                    <a:pt x="5115" y="1"/>
                  </a:cubicBezTo>
                  <a:close/>
                  <a:moveTo>
                    <a:pt x="636" y="132"/>
                  </a:moveTo>
                  <a:cubicBezTo>
                    <a:pt x="460" y="132"/>
                    <a:pt x="279" y="245"/>
                    <a:pt x="171" y="376"/>
                  </a:cubicBezTo>
                  <a:cubicBezTo>
                    <a:pt x="56" y="512"/>
                    <a:pt x="0" y="688"/>
                    <a:pt x="11" y="866"/>
                  </a:cubicBezTo>
                  <a:cubicBezTo>
                    <a:pt x="22" y="1042"/>
                    <a:pt x="114" y="1217"/>
                    <a:pt x="255" y="1331"/>
                  </a:cubicBezTo>
                  <a:cubicBezTo>
                    <a:pt x="397" y="1451"/>
                    <a:pt x="557" y="1490"/>
                    <a:pt x="738" y="1490"/>
                  </a:cubicBezTo>
                  <a:cubicBezTo>
                    <a:pt x="914" y="1490"/>
                    <a:pt x="1102" y="1377"/>
                    <a:pt x="1210" y="1246"/>
                  </a:cubicBezTo>
                  <a:cubicBezTo>
                    <a:pt x="1323" y="1110"/>
                    <a:pt x="1381" y="934"/>
                    <a:pt x="1364" y="757"/>
                  </a:cubicBezTo>
                  <a:cubicBezTo>
                    <a:pt x="1352" y="575"/>
                    <a:pt x="1262" y="405"/>
                    <a:pt x="1126" y="291"/>
                  </a:cubicBezTo>
                  <a:cubicBezTo>
                    <a:pt x="982" y="171"/>
                    <a:pt x="819" y="132"/>
                    <a:pt x="636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5"/>
            <p:cNvSpPr/>
            <p:nvPr/>
          </p:nvSpPr>
          <p:spPr>
            <a:xfrm>
              <a:off x="11347927" y="2363157"/>
              <a:ext cx="576357" cy="582992"/>
            </a:xfrm>
            <a:custGeom>
              <a:avLst/>
              <a:gdLst/>
              <a:ahLst/>
              <a:cxnLst/>
              <a:rect l="l" t="t" r="r" b="b"/>
              <a:pathLst>
                <a:path w="19629" h="19855" extrusionOk="0">
                  <a:moveTo>
                    <a:pt x="12167" y="1"/>
                  </a:moveTo>
                  <a:cubicBezTo>
                    <a:pt x="12088" y="1"/>
                    <a:pt x="12013" y="40"/>
                    <a:pt x="11973" y="114"/>
                  </a:cubicBezTo>
                  <a:cubicBezTo>
                    <a:pt x="11917" y="216"/>
                    <a:pt x="11883" y="341"/>
                    <a:pt x="11855" y="455"/>
                  </a:cubicBezTo>
                  <a:cubicBezTo>
                    <a:pt x="11821" y="580"/>
                    <a:pt x="11792" y="711"/>
                    <a:pt x="11769" y="835"/>
                  </a:cubicBezTo>
                  <a:cubicBezTo>
                    <a:pt x="11752" y="950"/>
                    <a:pt x="11724" y="1063"/>
                    <a:pt x="11706" y="1176"/>
                  </a:cubicBezTo>
                  <a:cubicBezTo>
                    <a:pt x="11684" y="1307"/>
                    <a:pt x="11672" y="1432"/>
                    <a:pt x="11656" y="1563"/>
                  </a:cubicBezTo>
                  <a:cubicBezTo>
                    <a:pt x="11638" y="1660"/>
                    <a:pt x="11690" y="1750"/>
                    <a:pt x="11786" y="1773"/>
                  </a:cubicBezTo>
                  <a:cubicBezTo>
                    <a:pt x="11799" y="1777"/>
                    <a:pt x="11812" y="1778"/>
                    <a:pt x="11825" y="1778"/>
                  </a:cubicBezTo>
                  <a:cubicBezTo>
                    <a:pt x="11904" y="1778"/>
                    <a:pt x="11981" y="1721"/>
                    <a:pt x="11996" y="1643"/>
                  </a:cubicBezTo>
                  <a:cubicBezTo>
                    <a:pt x="12020" y="1524"/>
                    <a:pt x="12047" y="1415"/>
                    <a:pt x="12076" y="1302"/>
                  </a:cubicBezTo>
                  <a:cubicBezTo>
                    <a:pt x="12115" y="1176"/>
                    <a:pt x="12144" y="1052"/>
                    <a:pt x="12183" y="927"/>
                  </a:cubicBezTo>
                  <a:cubicBezTo>
                    <a:pt x="12217" y="819"/>
                    <a:pt x="12258" y="706"/>
                    <a:pt x="12292" y="597"/>
                  </a:cubicBezTo>
                  <a:lnTo>
                    <a:pt x="12343" y="410"/>
                  </a:lnTo>
                  <a:cubicBezTo>
                    <a:pt x="12366" y="341"/>
                    <a:pt x="12372" y="273"/>
                    <a:pt x="12377" y="200"/>
                  </a:cubicBezTo>
                  <a:cubicBezTo>
                    <a:pt x="12382" y="108"/>
                    <a:pt x="12298" y="24"/>
                    <a:pt x="12212" y="6"/>
                  </a:cubicBezTo>
                  <a:cubicBezTo>
                    <a:pt x="12196" y="1"/>
                    <a:pt x="12178" y="1"/>
                    <a:pt x="12167" y="1"/>
                  </a:cubicBezTo>
                  <a:close/>
                  <a:moveTo>
                    <a:pt x="3803" y="2416"/>
                  </a:moveTo>
                  <a:cubicBezTo>
                    <a:pt x="3757" y="2416"/>
                    <a:pt x="3717" y="2432"/>
                    <a:pt x="3678" y="2455"/>
                  </a:cubicBezTo>
                  <a:cubicBezTo>
                    <a:pt x="3633" y="2484"/>
                    <a:pt x="3598" y="2534"/>
                    <a:pt x="3581" y="2592"/>
                  </a:cubicBezTo>
                  <a:cubicBezTo>
                    <a:pt x="3570" y="2642"/>
                    <a:pt x="3575" y="2717"/>
                    <a:pt x="3615" y="2762"/>
                  </a:cubicBezTo>
                  <a:cubicBezTo>
                    <a:pt x="3740" y="2909"/>
                    <a:pt x="3864" y="3058"/>
                    <a:pt x="4001" y="3205"/>
                  </a:cubicBezTo>
                  <a:cubicBezTo>
                    <a:pt x="4064" y="3274"/>
                    <a:pt x="4132" y="3347"/>
                    <a:pt x="4194" y="3415"/>
                  </a:cubicBezTo>
                  <a:cubicBezTo>
                    <a:pt x="4268" y="3494"/>
                    <a:pt x="4336" y="3580"/>
                    <a:pt x="4422" y="3649"/>
                  </a:cubicBezTo>
                  <a:cubicBezTo>
                    <a:pt x="4471" y="3685"/>
                    <a:pt x="4527" y="3706"/>
                    <a:pt x="4581" y="3706"/>
                  </a:cubicBezTo>
                  <a:cubicBezTo>
                    <a:pt x="4620" y="3706"/>
                    <a:pt x="4659" y="3695"/>
                    <a:pt x="4695" y="3672"/>
                  </a:cubicBezTo>
                  <a:cubicBezTo>
                    <a:pt x="4803" y="3604"/>
                    <a:pt x="4826" y="3467"/>
                    <a:pt x="4763" y="3358"/>
                  </a:cubicBezTo>
                  <a:cubicBezTo>
                    <a:pt x="4711" y="3274"/>
                    <a:pt x="4638" y="3200"/>
                    <a:pt x="4569" y="3126"/>
                  </a:cubicBezTo>
                  <a:cubicBezTo>
                    <a:pt x="4507" y="3058"/>
                    <a:pt x="4439" y="2990"/>
                    <a:pt x="4370" y="2922"/>
                  </a:cubicBezTo>
                  <a:cubicBezTo>
                    <a:pt x="4239" y="2785"/>
                    <a:pt x="4103" y="2654"/>
                    <a:pt x="3979" y="2513"/>
                  </a:cubicBezTo>
                  <a:cubicBezTo>
                    <a:pt x="3945" y="2466"/>
                    <a:pt x="3905" y="2438"/>
                    <a:pt x="3848" y="2421"/>
                  </a:cubicBezTo>
                  <a:cubicBezTo>
                    <a:pt x="3830" y="2421"/>
                    <a:pt x="3814" y="2416"/>
                    <a:pt x="3803" y="2416"/>
                  </a:cubicBezTo>
                  <a:close/>
                  <a:moveTo>
                    <a:pt x="18008" y="4183"/>
                  </a:moveTo>
                  <a:cubicBezTo>
                    <a:pt x="17986" y="4183"/>
                    <a:pt x="17957" y="4189"/>
                    <a:pt x="17934" y="4200"/>
                  </a:cubicBezTo>
                  <a:cubicBezTo>
                    <a:pt x="17747" y="4268"/>
                    <a:pt x="17582" y="4381"/>
                    <a:pt x="17417" y="4490"/>
                  </a:cubicBezTo>
                  <a:cubicBezTo>
                    <a:pt x="17252" y="4592"/>
                    <a:pt x="17093" y="4695"/>
                    <a:pt x="16917" y="4774"/>
                  </a:cubicBezTo>
                  <a:cubicBezTo>
                    <a:pt x="16861" y="4802"/>
                    <a:pt x="16815" y="4881"/>
                    <a:pt x="16804" y="4939"/>
                  </a:cubicBezTo>
                  <a:cubicBezTo>
                    <a:pt x="16786" y="5012"/>
                    <a:pt x="16798" y="5086"/>
                    <a:pt x="16838" y="5149"/>
                  </a:cubicBezTo>
                  <a:cubicBezTo>
                    <a:pt x="16877" y="5206"/>
                    <a:pt x="16935" y="5246"/>
                    <a:pt x="17003" y="5262"/>
                  </a:cubicBezTo>
                  <a:cubicBezTo>
                    <a:pt x="17022" y="5266"/>
                    <a:pt x="17040" y="5268"/>
                    <a:pt x="17057" y="5268"/>
                  </a:cubicBezTo>
                  <a:cubicBezTo>
                    <a:pt x="17110" y="5268"/>
                    <a:pt x="17156" y="5250"/>
                    <a:pt x="17207" y="5228"/>
                  </a:cubicBezTo>
                  <a:cubicBezTo>
                    <a:pt x="17383" y="5143"/>
                    <a:pt x="17548" y="5052"/>
                    <a:pt x="17713" y="4950"/>
                  </a:cubicBezTo>
                  <a:cubicBezTo>
                    <a:pt x="17884" y="4847"/>
                    <a:pt x="18054" y="4745"/>
                    <a:pt x="18196" y="4609"/>
                  </a:cubicBezTo>
                  <a:cubicBezTo>
                    <a:pt x="18281" y="4535"/>
                    <a:pt x="18281" y="4388"/>
                    <a:pt x="18225" y="4302"/>
                  </a:cubicBezTo>
                  <a:cubicBezTo>
                    <a:pt x="18178" y="4228"/>
                    <a:pt x="18094" y="4183"/>
                    <a:pt x="18008" y="4183"/>
                  </a:cubicBezTo>
                  <a:close/>
                  <a:moveTo>
                    <a:pt x="9360" y="6733"/>
                  </a:moveTo>
                  <a:cubicBezTo>
                    <a:pt x="9285" y="6733"/>
                    <a:pt x="9212" y="6762"/>
                    <a:pt x="9161" y="6825"/>
                  </a:cubicBezTo>
                  <a:cubicBezTo>
                    <a:pt x="9099" y="6887"/>
                    <a:pt x="9064" y="6967"/>
                    <a:pt x="9070" y="7053"/>
                  </a:cubicBezTo>
                  <a:cubicBezTo>
                    <a:pt x="9075" y="7218"/>
                    <a:pt x="9212" y="7342"/>
                    <a:pt x="9388" y="7342"/>
                  </a:cubicBezTo>
                  <a:cubicBezTo>
                    <a:pt x="9463" y="7342"/>
                    <a:pt x="9536" y="7308"/>
                    <a:pt x="9592" y="7252"/>
                  </a:cubicBezTo>
                  <a:cubicBezTo>
                    <a:pt x="9649" y="7189"/>
                    <a:pt x="9684" y="7103"/>
                    <a:pt x="9678" y="7024"/>
                  </a:cubicBezTo>
                  <a:cubicBezTo>
                    <a:pt x="9673" y="6859"/>
                    <a:pt x="9536" y="6733"/>
                    <a:pt x="9360" y="6733"/>
                  </a:cubicBezTo>
                  <a:close/>
                  <a:moveTo>
                    <a:pt x="10945" y="6733"/>
                  </a:moveTo>
                  <a:cubicBezTo>
                    <a:pt x="10866" y="6733"/>
                    <a:pt x="10792" y="6762"/>
                    <a:pt x="10740" y="6825"/>
                  </a:cubicBezTo>
                  <a:cubicBezTo>
                    <a:pt x="10678" y="6887"/>
                    <a:pt x="10644" y="6967"/>
                    <a:pt x="10649" y="7053"/>
                  </a:cubicBezTo>
                  <a:cubicBezTo>
                    <a:pt x="10656" y="7218"/>
                    <a:pt x="10792" y="7342"/>
                    <a:pt x="10968" y="7342"/>
                  </a:cubicBezTo>
                  <a:cubicBezTo>
                    <a:pt x="11047" y="7342"/>
                    <a:pt x="11116" y="7313"/>
                    <a:pt x="11173" y="7252"/>
                  </a:cubicBezTo>
                  <a:cubicBezTo>
                    <a:pt x="11236" y="7189"/>
                    <a:pt x="11263" y="7108"/>
                    <a:pt x="11263" y="7024"/>
                  </a:cubicBezTo>
                  <a:cubicBezTo>
                    <a:pt x="11257" y="6859"/>
                    <a:pt x="11116" y="6733"/>
                    <a:pt x="10945" y="6733"/>
                  </a:cubicBezTo>
                  <a:close/>
                  <a:moveTo>
                    <a:pt x="428" y="8285"/>
                  </a:moveTo>
                  <a:cubicBezTo>
                    <a:pt x="347" y="8285"/>
                    <a:pt x="263" y="8291"/>
                    <a:pt x="177" y="8302"/>
                  </a:cubicBezTo>
                  <a:cubicBezTo>
                    <a:pt x="126" y="8314"/>
                    <a:pt x="87" y="8325"/>
                    <a:pt x="53" y="8364"/>
                  </a:cubicBezTo>
                  <a:cubicBezTo>
                    <a:pt x="19" y="8399"/>
                    <a:pt x="1" y="8450"/>
                    <a:pt x="1" y="8501"/>
                  </a:cubicBezTo>
                  <a:cubicBezTo>
                    <a:pt x="6" y="8590"/>
                    <a:pt x="79" y="8679"/>
                    <a:pt x="170" y="8679"/>
                  </a:cubicBezTo>
                  <a:cubicBezTo>
                    <a:pt x="178" y="8679"/>
                    <a:pt x="186" y="8678"/>
                    <a:pt x="195" y="8677"/>
                  </a:cubicBezTo>
                  <a:cubicBezTo>
                    <a:pt x="247" y="8673"/>
                    <a:pt x="296" y="8669"/>
                    <a:pt x="346" y="8669"/>
                  </a:cubicBezTo>
                  <a:cubicBezTo>
                    <a:pt x="367" y="8669"/>
                    <a:pt x="388" y="8670"/>
                    <a:pt x="410" y="8671"/>
                  </a:cubicBezTo>
                  <a:cubicBezTo>
                    <a:pt x="575" y="8689"/>
                    <a:pt x="735" y="8729"/>
                    <a:pt x="898" y="8774"/>
                  </a:cubicBezTo>
                  <a:cubicBezTo>
                    <a:pt x="1063" y="8820"/>
                    <a:pt x="1228" y="8881"/>
                    <a:pt x="1399" y="8904"/>
                  </a:cubicBezTo>
                  <a:cubicBezTo>
                    <a:pt x="1418" y="8908"/>
                    <a:pt x="1436" y="8910"/>
                    <a:pt x="1454" y="8910"/>
                  </a:cubicBezTo>
                  <a:cubicBezTo>
                    <a:pt x="1495" y="8910"/>
                    <a:pt x="1534" y="8900"/>
                    <a:pt x="1569" y="8876"/>
                  </a:cubicBezTo>
                  <a:cubicBezTo>
                    <a:pt x="1614" y="8847"/>
                    <a:pt x="1648" y="8797"/>
                    <a:pt x="1661" y="8739"/>
                  </a:cubicBezTo>
                  <a:cubicBezTo>
                    <a:pt x="1672" y="8684"/>
                    <a:pt x="1666" y="8626"/>
                    <a:pt x="1632" y="8574"/>
                  </a:cubicBezTo>
                  <a:cubicBezTo>
                    <a:pt x="1598" y="8524"/>
                    <a:pt x="1553" y="8501"/>
                    <a:pt x="1496" y="8484"/>
                  </a:cubicBezTo>
                  <a:cubicBezTo>
                    <a:pt x="1291" y="8411"/>
                    <a:pt x="1069" y="8359"/>
                    <a:pt x="853" y="8325"/>
                  </a:cubicBezTo>
                  <a:cubicBezTo>
                    <a:pt x="711" y="8302"/>
                    <a:pt x="570" y="8285"/>
                    <a:pt x="428" y="8285"/>
                  </a:cubicBezTo>
                  <a:close/>
                  <a:moveTo>
                    <a:pt x="10656" y="8154"/>
                  </a:moveTo>
                  <a:cubicBezTo>
                    <a:pt x="10615" y="8154"/>
                    <a:pt x="10565" y="8183"/>
                    <a:pt x="10559" y="8228"/>
                  </a:cubicBezTo>
                  <a:cubicBezTo>
                    <a:pt x="10554" y="8291"/>
                    <a:pt x="10541" y="8343"/>
                    <a:pt x="10525" y="8388"/>
                  </a:cubicBezTo>
                  <a:cubicBezTo>
                    <a:pt x="10507" y="8433"/>
                    <a:pt x="10485" y="8472"/>
                    <a:pt x="10462" y="8513"/>
                  </a:cubicBezTo>
                  <a:cubicBezTo>
                    <a:pt x="10434" y="8547"/>
                    <a:pt x="10410" y="8574"/>
                    <a:pt x="10383" y="8598"/>
                  </a:cubicBezTo>
                  <a:cubicBezTo>
                    <a:pt x="10355" y="8621"/>
                    <a:pt x="10320" y="8643"/>
                    <a:pt x="10286" y="8660"/>
                  </a:cubicBezTo>
                  <a:cubicBezTo>
                    <a:pt x="10252" y="8677"/>
                    <a:pt x="10218" y="8689"/>
                    <a:pt x="10179" y="8694"/>
                  </a:cubicBezTo>
                  <a:cubicBezTo>
                    <a:pt x="10150" y="8700"/>
                    <a:pt x="10121" y="8700"/>
                    <a:pt x="10098" y="8700"/>
                  </a:cubicBezTo>
                  <a:lnTo>
                    <a:pt x="10070" y="8700"/>
                  </a:lnTo>
                  <a:cubicBezTo>
                    <a:pt x="10042" y="8694"/>
                    <a:pt x="10014" y="8689"/>
                    <a:pt x="9979" y="8684"/>
                  </a:cubicBezTo>
                  <a:cubicBezTo>
                    <a:pt x="9956" y="8671"/>
                    <a:pt x="9933" y="8660"/>
                    <a:pt x="9911" y="8649"/>
                  </a:cubicBezTo>
                  <a:cubicBezTo>
                    <a:pt x="9894" y="8632"/>
                    <a:pt x="9883" y="8621"/>
                    <a:pt x="9865" y="8603"/>
                  </a:cubicBezTo>
                  <a:cubicBezTo>
                    <a:pt x="9854" y="8587"/>
                    <a:pt x="9843" y="8564"/>
                    <a:pt x="9831" y="8547"/>
                  </a:cubicBezTo>
                  <a:cubicBezTo>
                    <a:pt x="9820" y="8524"/>
                    <a:pt x="9809" y="8495"/>
                    <a:pt x="9804" y="8467"/>
                  </a:cubicBezTo>
                  <a:cubicBezTo>
                    <a:pt x="9797" y="8433"/>
                    <a:pt x="9797" y="8399"/>
                    <a:pt x="9797" y="8359"/>
                  </a:cubicBezTo>
                  <a:lnTo>
                    <a:pt x="9804" y="8330"/>
                  </a:lnTo>
                  <a:cubicBezTo>
                    <a:pt x="9809" y="8309"/>
                    <a:pt x="9809" y="8274"/>
                    <a:pt x="9786" y="8240"/>
                  </a:cubicBezTo>
                  <a:cubicBezTo>
                    <a:pt x="9769" y="8212"/>
                    <a:pt x="9741" y="8194"/>
                    <a:pt x="9712" y="8189"/>
                  </a:cubicBezTo>
                  <a:cubicBezTo>
                    <a:pt x="9707" y="8183"/>
                    <a:pt x="9694" y="8183"/>
                    <a:pt x="9689" y="8183"/>
                  </a:cubicBezTo>
                  <a:cubicBezTo>
                    <a:pt x="9633" y="8183"/>
                    <a:pt x="9570" y="8217"/>
                    <a:pt x="9565" y="8280"/>
                  </a:cubicBezTo>
                  <a:cubicBezTo>
                    <a:pt x="9558" y="8336"/>
                    <a:pt x="9553" y="8393"/>
                    <a:pt x="9553" y="8438"/>
                  </a:cubicBezTo>
                  <a:cubicBezTo>
                    <a:pt x="9553" y="8484"/>
                    <a:pt x="9565" y="8529"/>
                    <a:pt x="9576" y="8587"/>
                  </a:cubicBezTo>
                  <a:cubicBezTo>
                    <a:pt x="9592" y="8666"/>
                    <a:pt x="9639" y="8745"/>
                    <a:pt x="9701" y="8820"/>
                  </a:cubicBezTo>
                  <a:cubicBezTo>
                    <a:pt x="9804" y="8933"/>
                    <a:pt x="9962" y="9001"/>
                    <a:pt x="10150" y="9007"/>
                  </a:cubicBezTo>
                  <a:cubicBezTo>
                    <a:pt x="10190" y="9007"/>
                    <a:pt x="10235" y="8996"/>
                    <a:pt x="10281" y="8990"/>
                  </a:cubicBezTo>
                  <a:cubicBezTo>
                    <a:pt x="10315" y="8984"/>
                    <a:pt x="10349" y="8973"/>
                    <a:pt x="10383" y="8956"/>
                  </a:cubicBezTo>
                  <a:cubicBezTo>
                    <a:pt x="10473" y="8922"/>
                    <a:pt x="10554" y="8870"/>
                    <a:pt x="10615" y="8802"/>
                  </a:cubicBezTo>
                  <a:cubicBezTo>
                    <a:pt x="10678" y="8734"/>
                    <a:pt x="10724" y="8643"/>
                    <a:pt x="10751" y="8547"/>
                  </a:cubicBezTo>
                  <a:cubicBezTo>
                    <a:pt x="10775" y="8450"/>
                    <a:pt x="10775" y="8343"/>
                    <a:pt x="10751" y="8223"/>
                  </a:cubicBezTo>
                  <a:cubicBezTo>
                    <a:pt x="10740" y="8178"/>
                    <a:pt x="10695" y="8154"/>
                    <a:pt x="10656" y="8154"/>
                  </a:cubicBezTo>
                  <a:close/>
                  <a:moveTo>
                    <a:pt x="18236" y="10013"/>
                  </a:moveTo>
                  <a:cubicBezTo>
                    <a:pt x="18184" y="10013"/>
                    <a:pt x="18139" y="10030"/>
                    <a:pt x="18099" y="10058"/>
                  </a:cubicBezTo>
                  <a:cubicBezTo>
                    <a:pt x="18042" y="10092"/>
                    <a:pt x="17997" y="10155"/>
                    <a:pt x="17986" y="10223"/>
                  </a:cubicBezTo>
                  <a:cubicBezTo>
                    <a:pt x="17968" y="10291"/>
                    <a:pt x="17979" y="10365"/>
                    <a:pt x="18020" y="10428"/>
                  </a:cubicBezTo>
                  <a:cubicBezTo>
                    <a:pt x="18054" y="10478"/>
                    <a:pt x="18122" y="10536"/>
                    <a:pt x="18184" y="10541"/>
                  </a:cubicBezTo>
                  <a:cubicBezTo>
                    <a:pt x="18377" y="10564"/>
                    <a:pt x="18566" y="10604"/>
                    <a:pt x="18753" y="10649"/>
                  </a:cubicBezTo>
                  <a:cubicBezTo>
                    <a:pt x="18838" y="10672"/>
                    <a:pt x="18918" y="10695"/>
                    <a:pt x="19002" y="10711"/>
                  </a:cubicBezTo>
                  <a:cubicBezTo>
                    <a:pt x="19117" y="10740"/>
                    <a:pt x="19224" y="10756"/>
                    <a:pt x="19338" y="10769"/>
                  </a:cubicBezTo>
                  <a:cubicBezTo>
                    <a:pt x="19389" y="10763"/>
                    <a:pt x="19434" y="10751"/>
                    <a:pt x="19474" y="10722"/>
                  </a:cubicBezTo>
                  <a:cubicBezTo>
                    <a:pt x="19537" y="10683"/>
                    <a:pt x="19582" y="10620"/>
                    <a:pt x="19599" y="10546"/>
                  </a:cubicBezTo>
                  <a:cubicBezTo>
                    <a:pt x="19628" y="10428"/>
                    <a:pt x="19565" y="10291"/>
                    <a:pt x="19458" y="10240"/>
                  </a:cubicBezTo>
                  <a:cubicBezTo>
                    <a:pt x="19275" y="10150"/>
                    <a:pt x="19077" y="10109"/>
                    <a:pt x="18878" y="10081"/>
                  </a:cubicBezTo>
                  <a:cubicBezTo>
                    <a:pt x="18668" y="10047"/>
                    <a:pt x="18451" y="10030"/>
                    <a:pt x="18236" y="10013"/>
                  </a:cubicBezTo>
                  <a:close/>
                  <a:moveTo>
                    <a:pt x="2888" y="14433"/>
                  </a:moveTo>
                  <a:cubicBezTo>
                    <a:pt x="2865" y="14433"/>
                    <a:pt x="2842" y="14433"/>
                    <a:pt x="2825" y="14445"/>
                  </a:cubicBezTo>
                  <a:cubicBezTo>
                    <a:pt x="2728" y="14480"/>
                    <a:pt x="2637" y="14530"/>
                    <a:pt x="2547" y="14582"/>
                  </a:cubicBezTo>
                  <a:cubicBezTo>
                    <a:pt x="2467" y="14632"/>
                    <a:pt x="2382" y="14677"/>
                    <a:pt x="2296" y="14724"/>
                  </a:cubicBezTo>
                  <a:cubicBezTo>
                    <a:pt x="2126" y="14820"/>
                    <a:pt x="1962" y="14910"/>
                    <a:pt x="1808" y="15030"/>
                  </a:cubicBezTo>
                  <a:cubicBezTo>
                    <a:pt x="1757" y="15070"/>
                    <a:pt x="1717" y="15115"/>
                    <a:pt x="1700" y="15183"/>
                  </a:cubicBezTo>
                  <a:cubicBezTo>
                    <a:pt x="1682" y="15251"/>
                    <a:pt x="1695" y="15325"/>
                    <a:pt x="1734" y="15377"/>
                  </a:cubicBezTo>
                  <a:cubicBezTo>
                    <a:pt x="1779" y="15451"/>
                    <a:pt x="1867" y="15499"/>
                    <a:pt x="1954" y="15499"/>
                  </a:cubicBezTo>
                  <a:cubicBezTo>
                    <a:pt x="1999" y="15499"/>
                    <a:pt x="2043" y="15486"/>
                    <a:pt x="2081" y="15456"/>
                  </a:cubicBezTo>
                  <a:cubicBezTo>
                    <a:pt x="2235" y="15337"/>
                    <a:pt x="2405" y="15246"/>
                    <a:pt x="2576" y="15155"/>
                  </a:cubicBezTo>
                  <a:cubicBezTo>
                    <a:pt x="2660" y="15115"/>
                    <a:pt x="2746" y="15070"/>
                    <a:pt x="2831" y="15018"/>
                  </a:cubicBezTo>
                  <a:cubicBezTo>
                    <a:pt x="2883" y="14984"/>
                    <a:pt x="2933" y="14945"/>
                    <a:pt x="2978" y="14900"/>
                  </a:cubicBezTo>
                  <a:cubicBezTo>
                    <a:pt x="3024" y="14860"/>
                    <a:pt x="3058" y="14814"/>
                    <a:pt x="3093" y="14763"/>
                  </a:cubicBezTo>
                  <a:cubicBezTo>
                    <a:pt x="3138" y="14700"/>
                    <a:pt x="3121" y="14598"/>
                    <a:pt x="3080" y="14535"/>
                  </a:cubicBezTo>
                  <a:cubicBezTo>
                    <a:pt x="3041" y="14473"/>
                    <a:pt x="2967" y="14433"/>
                    <a:pt x="2888" y="14433"/>
                  </a:cubicBezTo>
                  <a:close/>
                  <a:moveTo>
                    <a:pt x="8910" y="15991"/>
                  </a:moveTo>
                  <a:cubicBezTo>
                    <a:pt x="8911" y="15991"/>
                    <a:pt x="8912" y="15991"/>
                    <a:pt x="8913" y="15991"/>
                  </a:cubicBezTo>
                  <a:lnTo>
                    <a:pt x="8913" y="15991"/>
                  </a:lnTo>
                  <a:cubicBezTo>
                    <a:pt x="8912" y="15991"/>
                    <a:pt x="8910" y="15991"/>
                    <a:pt x="8910" y="15991"/>
                  </a:cubicBezTo>
                  <a:close/>
                  <a:moveTo>
                    <a:pt x="10554" y="3358"/>
                  </a:moveTo>
                  <a:cubicBezTo>
                    <a:pt x="10735" y="3358"/>
                    <a:pt x="10916" y="3370"/>
                    <a:pt x="11092" y="3381"/>
                  </a:cubicBezTo>
                  <a:lnTo>
                    <a:pt x="11121" y="3381"/>
                  </a:lnTo>
                  <a:cubicBezTo>
                    <a:pt x="11645" y="3433"/>
                    <a:pt x="12156" y="3552"/>
                    <a:pt x="12639" y="3728"/>
                  </a:cubicBezTo>
                  <a:cubicBezTo>
                    <a:pt x="13098" y="3898"/>
                    <a:pt x="13542" y="4131"/>
                    <a:pt x="13945" y="4415"/>
                  </a:cubicBezTo>
                  <a:cubicBezTo>
                    <a:pt x="14270" y="4648"/>
                    <a:pt x="14577" y="4916"/>
                    <a:pt x="14855" y="5217"/>
                  </a:cubicBezTo>
                  <a:cubicBezTo>
                    <a:pt x="14934" y="5301"/>
                    <a:pt x="15008" y="5382"/>
                    <a:pt x="15076" y="5466"/>
                  </a:cubicBezTo>
                  <a:lnTo>
                    <a:pt x="15065" y="5450"/>
                  </a:lnTo>
                  <a:lnTo>
                    <a:pt x="15065" y="5450"/>
                  </a:lnTo>
                  <a:cubicBezTo>
                    <a:pt x="15451" y="5904"/>
                    <a:pt x="15786" y="6433"/>
                    <a:pt x="16065" y="7013"/>
                  </a:cubicBezTo>
                  <a:cubicBezTo>
                    <a:pt x="16321" y="7546"/>
                    <a:pt x="16513" y="8104"/>
                    <a:pt x="16656" y="8677"/>
                  </a:cubicBezTo>
                  <a:cubicBezTo>
                    <a:pt x="16696" y="8847"/>
                    <a:pt x="16730" y="9018"/>
                    <a:pt x="16764" y="9188"/>
                  </a:cubicBezTo>
                  <a:lnTo>
                    <a:pt x="16764" y="9183"/>
                  </a:lnTo>
                  <a:cubicBezTo>
                    <a:pt x="16849" y="9644"/>
                    <a:pt x="16866" y="10126"/>
                    <a:pt x="16827" y="10615"/>
                  </a:cubicBezTo>
                  <a:cubicBezTo>
                    <a:pt x="16775" y="11241"/>
                    <a:pt x="16639" y="11842"/>
                    <a:pt x="16337" y="12400"/>
                  </a:cubicBezTo>
                  <a:cubicBezTo>
                    <a:pt x="16036" y="12938"/>
                    <a:pt x="15673" y="13444"/>
                    <a:pt x="15259" y="13900"/>
                  </a:cubicBezTo>
                  <a:cubicBezTo>
                    <a:pt x="14837" y="14354"/>
                    <a:pt x="14315" y="14690"/>
                    <a:pt x="13769" y="14979"/>
                  </a:cubicBezTo>
                  <a:cubicBezTo>
                    <a:pt x="13662" y="15036"/>
                    <a:pt x="13554" y="15086"/>
                    <a:pt x="13445" y="15138"/>
                  </a:cubicBezTo>
                  <a:lnTo>
                    <a:pt x="13452" y="15138"/>
                  </a:lnTo>
                  <a:cubicBezTo>
                    <a:pt x="12747" y="15474"/>
                    <a:pt x="11973" y="15718"/>
                    <a:pt x="11150" y="15871"/>
                  </a:cubicBezTo>
                  <a:lnTo>
                    <a:pt x="11144" y="15871"/>
                  </a:lnTo>
                  <a:lnTo>
                    <a:pt x="11139" y="15877"/>
                  </a:lnTo>
                  <a:cubicBezTo>
                    <a:pt x="10588" y="15967"/>
                    <a:pt x="10053" y="16019"/>
                    <a:pt x="9542" y="16019"/>
                  </a:cubicBezTo>
                  <a:cubicBezTo>
                    <a:pt x="9366" y="16019"/>
                    <a:pt x="9190" y="16014"/>
                    <a:pt x="9025" y="15996"/>
                  </a:cubicBezTo>
                  <a:cubicBezTo>
                    <a:pt x="8986" y="15996"/>
                    <a:pt x="8946" y="15996"/>
                    <a:pt x="8913" y="15991"/>
                  </a:cubicBezTo>
                  <a:lnTo>
                    <a:pt x="8913" y="15991"/>
                  </a:lnTo>
                  <a:cubicBezTo>
                    <a:pt x="8915" y="15992"/>
                    <a:pt x="8917" y="15993"/>
                    <a:pt x="8917" y="15996"/>
                  </a:cubicBezTo>
                  <a:cubicBezTo>
                    <a:pt x="8451" y="15951"/>
                    <a:pt x="7997" y="15865"/>
                    <a:pt x="7564" y="15729"/>
                  </a:cubicBezTo>
                  <a:cubicBezTo>
                    <a:pt x="7451" y="15695"/>
                    <a:pt x="7337" y="15661"/>
                    <a:pt x="7223" y="15621"/>
                  </a:cubicBezTo>
                  <a:lnTo>
                    <a:pt x="7229" y="15621"/>
                  </a:lnTo>
                  <a:lnTo>
                    <a:pt x="7218" y="15616"/>
                  </a:lnTo>
                  <a:lnTo>
                    <a:pt x="7195" y="15610"/>
                  </a:lnTo>
                  <a:cubicBezTo>
                    <a:pt x="6728" y="15434"/>
                    <a:pt x="6285" y="15201"/>
                    <a:pt x="5888" y="14923"/>
                  </a:cubicBezTo>
                  <a:cubicBezTo>
                    <a:pt x="5490" y="14638"/>
                    <a:pt x="5126" y="14302"/>
                    <a:pt x="4803" y="13922"/>
                  </a:cubicBezTo>
                  <a:cubicBezTo>
                    <a:pt x="4485" y="13547"/>
                    <a:pt x="4229" y="13155"/>
                    <a:pt x="4035" y="12763"/>
                  </a:cubicBezTo>
                  <a:lnTo>
                    <a:pt x="4029" y="12752"/>
                  </a:lnTo>
                  <a:cubicBezTo>
                    <a:pt x="3830" y="12332"/>
                    <a:pt x="3689" y="11876"/>
                    <a:pt x="3604" y="11404"/>
                  </a:cubicBezTo>
                  <a:cubicBezTo>
                    <a:pt x="3513" y="10871"/>
                    <a:pt x="3489" y="10308"/>
                    <a:pt x="3536" y="9728"/>
                  </a:cubicBezTo>
                  <a:cubicBezTo>
                    <a:pt x="3592" y="9109"/>
                    <a:pt x="3735" y="8501"/>
                    <a:pt x="3945" y="7916"/>
                  </a:cubicBezTo>
                  <a:cubicBezTo>
                    <a:pt x="3945" y="7910"/>
                    <a:pt x="3950" y="7910"/>
                    <a:pt x="3950" y="7905"/>
                  </a:cubicBezTo>
                  <a:lnTo>
                    <a:pt x="3956" y="7887"/>
                  </a:lnTo>
                  <a:cubicBezTo>
                    <a:pt x="4155" y="7359"/>
                    <a:pt x="4417" y="6864"/>
                    <a:pt x="4729" y="6410"/>
                  </a:cubicBezTo>
                  <a:cubicBezTo>
                    <a:pt x="5075" y="5922"/>
                    <a:pt x="5485" y="5472"/>
                    <a:pt x="5951" y="5075"/>
                  </a:cubicBezTo>
                  <a:cubicBezTo>
                    <a:pt x="6428" y="4677"/>
                    <a:pt x="6956" y="4336"/>
                    <a:pt x="7512" y="4063"/>
                  </a:cubicBezTo>
                  <a:cubicBezTo>
                    <a:pt x="8104" y="3780"/>
                    <a:pt x="8729" y="3580"/>
                    <a:pt x="9371" y="3460"/>
                  </a:cubicBezTo>
                  <a:cubicBezTo>
                    <a:pt x="9763" y="3392"/>
                    <a:pt x="10161" y="3358"/>
                    <a:pt x="10554" y="3358"/>
                  </a:cubicBezTo>
                  <a:close/>
                  <a:moveTo>
                    <a:pt x="10536" y="3080"/>
                  </a:moveTo>
                  <a:cubicBezTo>
                    <a:pt x="10303" y="3080"/>
                    <a:pt x="10070" y="3092"/>
                    <a:pt x="9843" y="3114"/>
                  </a:cubicBezTo>
                  <a:cubicBezTo>
                    <a:pt x="8587" y="3239"/>
                    <a:pt x="7371" y="3706"/>
                    <a:pt x="6331" y="4422"/>
                  </a:cubicBezTo>
                  <a:cubicBezTo>
                    <a:pt x="5802" y="4785"/>
                    <a:pt x="5325" y="5217"/>
                    <a:pt x="4910" y="5705"/>
                  </a:cubicBezTo>
                  <a:cubicBezTo>
                    <a:pt x="4462" y="6222"/>
                    <a:pt x="4092" y="6808"/>
                    <a:pt x="3819" y="7438"/>
                  </a:cubicBezTo>
                  <a:cubicBezTo>
                    <a:pt x="3518" y="8120"/>
                    <a:pt x="3326" y="8847"/>
                    <a:pt x="3245" y="9592"/>
                  </a:cubicBezTo>
                  <a:cubicBezTo>
                    <a:pt x="3200" y="9967"/>
                    <a:pt x="3189" y="10347"/>
                    <a:pt x="3206" y="10729"/>
                  </a:cubicBezTo>
                  <a:cubicBezTo>
                    <a:pt x="3229" y="11104"/>
                    <a:pt x="3279" y="11479"/>
                    <a:pt x="3365" y="11842"/>
                  </a:cubicBezTo>
                  <a:cubicBezTo>
                    <a:pt x="3444" y="12201"/>
                    <a:pt x="3564" y="12547"/>
                    <a:pt x="3717" y="12877"/>
                  </a:cubicBezTo>
                  <a:cubicBezTo>
                    <a:pt x="3796" y="13053"/>
                    <a:pt x="3882" y="13218"/>
                    <a:pt x="3984" y="13382"/>
                  </a:cubicBezTo>
                  <a:cubicBezTo>
                    <a:pt x="4076" y="13541"/>
                    <a:pt x="4184" y="13695"/>
                    <a:pt x="4291" y="13843"/>
                  </a:cubicBezTo>
                  <a:cubicBezTo>
                    <a:pt x="4512" y="14139"/>
                    <a:pt x="4751" y="14417"/>
                    <a:pt x="5018" y="14666"/>
                  </a:cubicBezTo>
                  <a:cubicBezTo>
                    <a:pt x="5275" y="14916"/>
                    <a:pt x="5558" y="15133"/>
                    <a:pt x="5854" y="15332"/>
                  </a:cubicBezTo>
                  <a:cubicBezTo>
                    <a:pt x="6434" y="15718"/>
                    <a:pt x="7087" y="15991"/>
                    <a:pt x="7758" y="16156"/>
                  </a:cubicBezTo>
                  <a:cubicBezTo>
                    <a:pt x="8296" y="16287"/>
                    <a:pt x="8852" y="16347"/>
                    <a:pt x="9406" y="16347"/>
                  </a:cubicBezTo>
                  <a:cubicBezTo>
                    <a:pt x="9571" y="16347"/>
                    <a:pt x="9735" y="16342"/>
                    <a:pt x="9899" y="16331"/>
                  </a:cubicBezTo>
                  <a:cubicBezTo>
                    <a:pt x="10206" y="16314"/>
                    <a:pt x="10520" y="16280"/>
                    <a:pt x="10826" y="16229"/>
                  </a:cubicBezTo>
                  <a:cubicBezTo>
                    <a:pt x="11139" y="16177"/>
                    <a:pt x="11456" y="16116"/>
                    <a:pt x="11763" y="16030"/>
                  </a:cubicBezTo>
                  <a:cubicBezTo>
                    <a:pt x="12070" y="15951"/>
                    <a:pt x="12372" y="15854"/>
                    <a:pt x="12667" y="15746"/>
                  </a:cubicBezTo>
                  <a:cubicBezTo>
                    <a:pt x="12962" y="15639"/>
                    <a:pt x="13258" y="15508"/>
                    <a:pt x="13542" y="15366"/>
                  </a:cubicBezTo>
                  <a:cubicBezTo>
                    <a:pt x="14093" y="15099"/>
                    <a:pt x="14611" y="14763"/>
                    <a:pt x="15076" y="14365"/>
                  </a:cubicBezTo>
                  <a:cubicBezTo>
                    <a:pt x="15309" y="14173"/>
                    <a:pt x="15525" y="13961"/>
                    <a:pt x="15724" y="13735"/>
                  </a:cubicBezTo>
                  <a:cubicBezTo>
                    <a:pt x="15923" y="13513"/>
                    <a:pt x="16099" y="13274"/>
                    <a:pt x="16258" y="13024"/>
                  </a:cubicBezTo>
                  <a:cubicBezTo>
                    <a:pt x="16565" y="12542"/>
                    <a:pt x="16793" y="12007"/>
                    <a:pt x="16917" y="11451"/>
                  </a:cubicBezTo>
                  <a:cubicBezTo>
                    <a:pt x="16974" y="11206"/>
                    <a:pt x="17008" y="10961"/>
                    <a:pt x="17025" y="10711"/>
                  </a:cubicBezTo>
                  <a:cubicBezTo>
                    <a:pt x="17031" y="10695"/>
                    <a:pt x="17031" y="10677"/>
                    <a:pt x="17031" y="10661"/>
                  </a:cubicBezTo>
                  <a:cubicBezTo>
                    <a:pt x="17082" y="10218"/>
                    <a:pt x="17076" y="9775"/>
                    <a:pt x="17031" y="9337"/>
                  </a:cubicBezTo>
                  <a:cubicBezTo>
                    <a:pt x="16991" y="8922"/>
                    <a:pt x="16906" y="8513"/>
                    <a:pt x="16798" y="8115"/>
                  </a:cubicBezTo>
                  <a:cubicBezTo>
                    <a:pt x="16696" y="7734"/>
                    <a:pt x="16560" y="7359"/>
                    <a:pt x="16395" y="7001"/>
                  </a:cubicBezTo>
                  <a:cubicBezTo>
                    <a:pt x="16065" y="6268"/>
                    <a:pt x="15621" y="5597"/>
                    <a:pt x="15070" y="5012"/>
                  </a:cubicBezTo>
                  <a:cubicBezTo>
                    <a:pt x="14604" y="4517"/>
                    <a:pt x="14065" y="4103"/>
                    <a:pt x="13463" y="3785"/>
                  </a:cubicBezTo>
                  <a:cubicBezTo>
                    <a:pt x="12912" y="3494"/>
                    <a:pt x="12309" y="3290"/>
                    <a:pt x="11695" y="3182"/>
                  </a:cubicBezTo>
                  <a:cubicBezTo>
                    <a:pt x="11315" y="3109"/>
                    <a:pt x="10929" y="3080"/>
                    <a:pt x="10536" y="3080"/>
                  </a:cubicBezTo>
                  <a:close/>
                  <a:moveTo>
                    <a:pt x="15503" y="16355"/>
                  </a:moveTo>
                  <a:cubicBezTo>
                    <a:pt x="15429" y="16360"/>
                    <a:pt x="15361" y="16394"/>
                    <a:pt x="15315" y="16445"/>
                  </a:cubicBezTo>
                  <a:cubicBezTo>
                    <a:pt x="15269" y="16496"/>
                    <a:pt x="15241" y="16570"/>
                    <a:pt x="15246" y="16638"/>
                  </a:cubicBezTo>
                  <a:cubicBezTo>
                    <a:pt x="15246" y="16717"/>
                    <a:pt x="15280" y="16769"/>
                    <a:pt x="15332" y="16825"/>
                  </a:cubicBezTo>
                  <a:cubicBezTo>
                    <a:pt x="15338" y="16832"/>
                    <a:pt x="15338" y="16832"/>
                    <a:pt x="15343" y="16837"/>
                  </a:cubicBezTo>
                  <a:cubicBezTo>
                    <a:pt x="15445" y="16962"/>
                    <a:pt x="15525" y="17105"/>
                    <a:pt x="15610" y="17247"/>
                  </a:cubicBezTo>
                  <a:cubicBezTo>
                    <a:pt x="15713" y="17417"/>
                    <a:pt x="15810" y="17593"/>
                    <a:pt x="15957" y="17729"/>
                  </a:cubicBezTo>
                  <a:cubicBezTo>
                    <a:pt x="16016" y="17782"/>
                    <a:pt x="16089" y="17808"/>
                    <a:pt x="16162" y="17808"/>
                  </a:cubicBezTo>
                  <a:cubicBezTo>
                    <a:pt x="16244" y="17808"/>
                    <a:pt x="16326" y="17775"/>
                    <a:pt x="16384" y="17712"/>
                  </a:cubicBezTo>
                  <a:cubicBezTo>
                    <a:pt x="16440" y="17650"/>
                    <a:pt x="16468" y="17575"/>
                    <a:pt x="16463" y="17496"/>
                  </a:cubicBezTo>
                  <a:lnTo>
                    <a:pt x="16452" y="17417"/>
                  </a:lnTo>
                  <a:cubicBezTo>
                    <a:pt x="16434" y="17365"/>
                    <a:pt x="16406" y="17320"/>
                    <a:pt x="16366" y="17286"/>
                  </a:cubicBezTo>
                  <a:cubicBezTo>
                    <a:pt x="16321" y="17234"/>
                    <a:pt x="16275" y="17184"/>
                    <a:pt x="16235" y="17132"/>
                  </a:cubicBezTo>
                  <a:cubicBezTo>
                    <a:pt x="16150" y="17030"/>
                    <a:pt x="16077" y="16927"/>
                    <a:pt x="16002" y="16820"/>
                  </a:cubicBezTo>
                  <a:cubicBezTo>
                    <a:pt x="15912" y="16683"/>
                    <a:pt x="15810" y="16552"/>
                    <a:pt x="15695" y="16428"/>
                  </a:cubicBezTo>
                  <a:cubicBezTo>
                    <a:pt x="15655" y="16376"/>
                    <a:pt x="15576" y="16355"/>
                    <a:pt x="15514" y="16355"/>
                  </a:cubicBezTo>
                  <a:close/>
                  <a:moveTo>
                    <a:pt x="7911" y="18320"/>
                  </a:moveTo>
                  <a:cubicBezTo>
                    <a:pt x="7826" y="18320"/>
                    <a:pt x="7746" y="18366"/>
                    <a:pt x="7701" y="18445"/>
                  </a:cubicBezTo>
                  <a:cubicBezTo>
                    <a:pt x="7604" y="18610"/>
                    <a:pt x="7536" y="18797"/>
                    <a:pt x="7473" y="18985"/>
                  </a:cubicBezTo>
                  <a:cubicBezTo>
                    <a:pt x="7410" y="19178"/>
                    <a:pt x="7360" y="19377"/>
                    <a:pt x="7320" y="19576"/>
                  </a:cubicBezTo>
                  <a:cubicBezTo>
                    <a:pt x="7297" y="19701"/>
                    <a:pt x="7371" y="19820"/>
                    <a:pt x="7496" y="19849"/>
                  </a:cubicBezTo>
                  <a:cubicBezTo>
                    <a:pt x="7513" y="19853"/>
                    <a:pt x="7529" y="19854"/>
                    <a:pt x="7546" y="19854"/>
                  </a:cubicBezTo>
                  <a:cubicBezTo>
                    <a:pt x="7649" y="19854"/>
                    <a:pt x="7749" y="19781"/>
                    <a:pt x="7769" y="19678"/>
                  </a:cubicBezTo>
                  <a:cubicBezTo>
                    <a:pt x="7803" y="19519"/>
                    <a:pt x="7848" y="19360"/>
                    <a:pt x="7905" y="19206"/>
                  </a:cubicBezTo>
                  <a:lnTo>
                    <a:pt x="8008" y="18951"/>
                  </a:lnTo>
                  <a:cubicBezTo>
                    <a:pt x="8053" y="18837"/>
                    <a:pt x="8104" y="18724"/>
                    <a:pt x="8138" y="18605"/>
                  </a:cubicBezTo>
                  <a:cubicBezTo>
                    <a:pt x="8160" y="18503"/>
                    <a:pt x="8104" y="18393"/>
                    <a:pt x="8018" y="18343"/>
                  </a:cubicBezTo>
                  <a:cubicBezTo>
                    <a:pt x="7984" y="18325"/>
                    <a:pt x="7945" y="18320"/>
                    <a:pt x="7911" y="1832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1" name="Google Shape;1891;p25"/>
          <p:cNvSpPr/>
          <p:nvPr/>
        </p:nvSpPr>
        <p:spPr>
          <a:xfrm>
            <a:off x="7284624" y="179750"/>
            <a:ext cx="802292" cy="347401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2" name="Google Shape;1892;p25"/>
          <p:cNvGrpSpPr/>
          <p:nvPr/>
        </p:nvGrpSpPr>
        <p:grpSpPr>
          <a:xfrm flipH="1">
            <a:off x="-1424225" y="4602610"/>
            <a:ext cx="11901687" cy="1362260"/>
            <a:chOff x="0" y="4694675"/>
            <a:chExt cx="10045313" cy="1149780"/>
          </a:xfrm>
        </p:grpSpPr>
        <p:sp>
          <p:nvSpPr>
            <p:cNvPr id="1893" name="Google Shape;1893;p25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894" name="Google Shape;1894;p25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5">
    <p:spTree>
      <p:nvGrpSpPr>
        <p:cNvPr id="1" name="Shape 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" name="Google Shape;1896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897" name="Google Shape;1897;p26"/>
          <p:cNvGrpSpPr/>
          <p:nvPr/>
        </p:nvGrpSpPr>
        <p:grpSpPr>
          <a:xfrm flipH="1">
            <a:off x="7938924" y="-72818"/>
            <a:ext cx="1151870" cy="742751"/>
            <a:chOff x="7611555" y="141378"/>
            <a:chExt cx="1196500" cy="771529"/>
          </a:xfrm>
        </p:grpSpPr>
        <p:sp>
          <p:nvSpPr>
            <p:cNvPr id="1898" name="Google Shape;1898;p26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6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6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6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2" name="Google Shape;1902;p26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1903" name="Google Shape;1903;p26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04" name="Google Shape;1904;p26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05" name="Google Shape;1905;p26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06" name="Google Shape;1906;p26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07" name="Google Shape;1907;p26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08" name="Google Shape;1908;p26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09" name="Google Shape;1909;p26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10" name="Google Shape;1910;p26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11" name="Google Shape;1911;p26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12" name="Google Shape;1912;p26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13" name="Google Shape;1913;p26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14" name="Google Shape;1914;p26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915" name="Google Shape;1915;p26"/>
          <p:cNvGrpSpPr/>
          <p:nvPr/>
        </p:nvGrpSpPr>
        <p:grpSpPr>
          <a:xfrm flipH="1">
            <a:off x="8370140" y="324423"/>
            <a:ext cx="720652" cy="464692"/>
            <a:chOff x="7611555" y="141378"/>
            <a:chExt cx="1196500" cy="771529"/>
          </a:xfrm>
        </p:grpSpPr>
        <p:sp>
          <p:nvSpPr>
            <p:cNvPr id="1916" name="Google Shape;1916;p26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6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6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6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0" name="Google Shape;1920;p26"/>
          <p:cNvGrpSpPr/>
          <p:nvPr/>
        </p:nvGrpSpPr>
        <p:grpSpPr>
          <a:xfrm>
            <a:off x="98218" y="105233"/>
            <a:ext cx="743146" cy="479274"/>
            <a:chOff x="7611555" y="141378"/>
            <a:chExt cx="1196500" cy="771529"/>
          </a:xfrm>
        </p:grpSpPr>
        <p:sp>
          <p:nvSpPr>
            <p:cNvPr id="1921" name="Google Shape;1921;p26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6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6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6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" name="Google Shape;1926;p27"/>
          <p:cNvSpPr txBox="1">
            <a:spLocks noGrp="1"/>
          </p:cNvSpPr>
          <p:nvPr>
            <p:ph type="title"/>
          </p:nvPr>
        </p:nvSpPr>
        <p:spPr>
          <a:xfrm>
            <a:off x="3264900" y="764475"/>
            <a:ext cx="5169000" cy="117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7"/>
          <p:cNvSpPr txBox="1">
            <a:spLocks noGrp="1"/>
          </p:cNvSpPr>
          <p:nvPr>
            <p:ph type="subTitle" idx="1"/>
          </p:nvPr>
        </p:nvSpPr>
        <p:spPr>
          <a:xfrm>
            <a:off x="3378400" y="1935975"/>
            <a:ext cx="50553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8" name="Google Shape;1928;p27"/>
          <p:cNvGrpSpPr/>
          <p:nvPr/>
        </p:nvGrpSpPr>
        <p:grpSpPr>
          <a:xfrm>
            <a:off x="-911693" y="2941145"/>
            <a:ext cx="10967384" cy="4046043"/>
            <a:chOff x="-230880" y="2726174"/>
            <a:chExt cx="9809825" cy="3619001"/>
          </a:xfrm>
        </p:grpSpPr>
        <p:sp>
          <p:nvSpPr>
            <p:cNvPr id="1929" name="Google Shape;1929;p27"/>
            <p:cNvSpPr/>
            <p:nvPr/>
          </p:nvSpPr>
          <p:spPr>
            <a:xfrm flipH="1">
              <a:off x="14045" y="3255561"/>
              <a:ext cx="9564900" cy="1696200"/>
            </a:xfrm>
            <a:prstGeom prst="roundRect">
              <a:avLst>
                <a:gd name="adj" fmla="val 26207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7"/>
            <p:cNvSpPr/>
            <p:nvPr/>
          </p:nvSpPr>
          <p:spPr>
            <a:xfrm flipH="1">
              <a:off x="-230880" y="4648975"/>
              <a:ext cx="9564900" cy="1696200"/>
            </a:xfrm>
            <a:prstGeom prst="roundRect">
              <a:avLst>
                <a:gd name="adj" fmla="val 16667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7"/>
            <p:cNvSpPr/>
            <p:nvPr/>
          </p:nvSpPr>
          <p:spPr>
            <a:xfrm flipH="1">
              <a:off x="4879020" y="4204550"/>
              <a:ext cx="4452550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932" name="Google Shape;1932;p27"/>
            <p:cNvSpPr/>
            <p:nvPr/>
          </p:nvSpPr>
          <p:spPr>
            <a:xfrm flipH="1">
              <a:off x="1889741" y="3201317"/>
              <a:ext cx="3107075" cy="1299915"/>
            </a:xfrm>
            <a:custGeom>
              <a:avLst/>
              <a:gdLst/>
              <a:ahLst/>
              <a:cxnLst/>
              <a:rect l="l" t="t" r="r" b="b"/>
              <a:pathLst>
                <a:path w="105602" h="44181" extrusionOk="0">
                  <a:moveTo>
                    <a:pt x="26753" y="5825"/>
                  </a:moveTo>
                  <a:cubicBezTo>
                    <a:pt x="26793" y="5825"/>
                    <a:pt x="26839" y="5848"/>
                    <a:pt x="26861" y="5870"/>
                  </a:cubicBezTo>
                  <a:cubicBezTo>
                    <a:pt x="26900" y="5899"/>
                    <a:pt x="26918" y="5944"/>
                    <a:pt x="26923" y="5996"/>
                  </a:cubicBezTo>
                  <a:cubicBezTo>
                    <a:pt x="26923" y="6041"/>
                    <a:pt x="26913" y="6087"/>
                    <a:pt x="26878" y="6121"/>
                  </a:cubicBezTo>
                  <a:cubicBezTo>
                    <a:pt x="26861" y="6148"/>
                    <a:pt x="26832" y="6166"/>
                    <a:pt x="26798" y="6177"/>
                  </a:cubicBezTo>
                  <a:lnTo>
                    <a:pt x="26771" y="6182"/>
                  </a:lnTo>
                  <a:cubicBezTo>
                    <a:pt x="26231" y="6279"/>
                    <a:pt x="25667" y="6337"/>
                    <a:pt x="25043" y="6347"/>
                  </a:cubicBezTo>
                  <a:cubicBezTo>
                    <a:pt x="24935" y="6353"/>
                    <a:pt x="24827" y="6353"/>
                    <a:pt x="24713" y="6353"/>
                  </a:cubicBezTo>
                  <a:cubicBezTo>
                    <a:pt x="24350" y="6353"/>
                    <a:pt x="23934" y="6342"/>
                    <a:pt x="23451" y="6319"/>
                  </a:cubicBezTo>
                  <a:lnTo>
                    <a:pt x="23184" y="6308"/>
                  </a:lnTo>
                  <a:cubicBezTo>
                    <a:pt x="22793" y="6292"/>
                    <a:pt x="22310" y="6268"/>
                    <a:pt x="21843" y="6263"/>
                  </a:cubicBezTo>
                  <a:lnTo>
                    <a:pt x="21662" y="6263"/>
                  </a:lnTo>
                  <a:cubicBezTo>
                    <a:pt x="21458" y="6263"/>
                    <a:pt x="21248" y="6268"/>
                    <a:pt x="21009" y="6274"/>
                  </a:cubicBezTo>
                  <a:cubicBezTo>
                    <a:pt x="20781" y="6292"/>
                    <a:pt x="20559" y="6313"/>
                    <a:pt x="20332" y="6353"/>
                  </a:cubicBezTo>
                  <a:cubicBezTo>
                    <a:pt x="19656" y="6489"/>
                    <a:pt x="19025" y="6740"/>
                    <a:pt x="18423" y="6984"/>
                  </a:cubicBezTo>
                  <a:lnTo>
                    <a:pt x="18332" y="7018"/>
                  </a:lnTo>
                  <a:cubicBezTo>
                    <a:pt x="18185" y="7076"/>
                    <a:pt x="18043" y="7132"/>
                    <a:pt x="17894" y="7189"/>
                  </a:cubicBezTo>
                  <a:cubicBezTo>
                    <a:pt x="17519" y="7325"/>
                    <a:pt x="17081" y="7485"/>
                    <a:pt x="16627" y="7587"/>
                  </a:cubicBezTo>
                  <a:cubicBezTo>
                    <a:pt x="16378" y="7643"/>
                    <a:pt x="16155" y="7677"/>
                    <a:pt x="15956" y="7700"/>
                  </a:cubicBezTo>
                  <a:cubicBezTo>
                    <a:pt x="15792" y="7717"/>
                    <a:pt x="15599" y="7724"/>
                    <a:pt x="15389" y="7724"/>
                  </a:cubicBezTo>
                  <a:lnTo>
                    <a:pt x="15332" y="7724"/>
                  </a:lnTo>
                  <a:cubicBezTo>
                    <a:pt x="14183" y="7717"/>
                    <a:pt x="13092" y="7485"/>
                    <a:pt x="11888" y="7212"/>
                  </a:cubicBezTo>
                  <a:lnTo>
                    <a:pt x="11553" y="7132"/>
                  </a:lnTo>
                  <a:cubicBezTo>
                    <a:pt x="10524" y="6893"/>
                    <a:pt x="9467" y="6649"/>
                    <a:pt x="8405" y="6570"/>
                  </a:cubicBezTo>
                  <a:lnTo>
                    <a:pt x="8405" y="6570"/>
                  </a:lnTo>
                  <a:lnTo>
                    <a:pt x="8416" y="6592"/>
                  </a:lnTo>
                  <a:cubicBezTo>
                    <a:pt x="8269" y="6564"/>
                    <a:pt x="8064" y="6552"/>
                    <a:pt x="7815" y="6552"/>
                  </a:cubicBezTo>
                  <a:cubicBezTo>
                    <a:pt x="7377" y="6552"/>
                    <a:pt x="6962" y="6586"/>
                    <a:pt x="6575" y="6654"/>
                  </a:cubicBezTo>
                  <a:cubicBezTo>
                    <a:pt x="6092" y="6751"/>
                    <a:pt x="5638" y="6898"/>
                    <a:pt x="5211" y="7103"/>
                  </a:cubicBezTo>
                  <a:cubicBezTo>
                    <a:pt x="5069" y="7171"/>
                    <a:pt x="4917" y="7257"/>
                    <a:pt x="4752" y="7359"/>
                  </a:cubicBezTo>
                  <a:cubicBezTo>
                    <a:pt x="4728" y="7370"/>
                    <a:pt x="4712" y="7376"/>
                    <a:pt x="4689" y="7376"/>
                  </a:cubicBezTo>
                  <a:cubicBezTo>
                    <a:pt x="4649" y="7376"/>
                    <a:pt x="4615" y="7359"/>
                    <a:pt x="4592" y="7325"/>
                  </a:cubicBezTo>
                  <a:cubicBezTo>
                    <a:pt x="4581" y="7302"/>
                    <a:pt x="4576" y="7273"/>
                    <a:pt x="4581" y="7239"/>
                  </a:cubicBezTo>
                  <a:cubicBezTo>
                    <a:pt x="4587" y="7212"/>
                    <a:pt x="4603" y="7189"/>
                    <a:pt x="4626" y="7171"/>
                  </a:cubicBezTo>
                  <a:cubicBezTo>
                    <a:pt x="5121" y="6871"/>
                    <a:pt x="5638" y="6649"/>
                    <a:pt x="6155" y="6512"/>
                  </a:cubicBezTo>
                  <a:cubicBezTo>
                    <a:pt x="6655" y="6382"/>
                    <a:pt x="7189" y="6313"/>
                    <a:pt x="7734" y="6308"/>
                  </a:cubicBezTo>
                  <a:lnTo>
                    <a:pt x="7842" y="6308"/>
                  </a:lnTo>
                  <a:cubicBezTo>
                    <a:pt x="8985" y="6308"/>
                    <a:pt x="10133" y="6536"/>
                    <a:pt x="11206" y="6774"/>
                  </a:cubicBezTo>
                  <a:lnTo>
                    <a:pt x="11411" y="6819"/>
                  </a:lnTo>
                  <a:lnTo>
                    <a:pt x="11502" y="6837"/>
                  </a:lnTo>
                  <a:lnTo>
                    <a:pt x="11649" y="6871"/>
                  </a:lnTo>
                  <a:lnTo>
                    <a:pt x="11660" y="6871"/>
                  </a:lnTo>
                  <a:cubicBezTo>
                    <a:pt x="12633" y="7087"/>
                    <a:pt x="13638" y="7308"/>
                    <a:pt x="14644" y="7393"/>
                  </a:cubicBezTo>
                  <a:lnTo>
                    <a:pt x="14667" y="7393"/>
                  </a:lnTo>
                  <a:cubicBezTo>
                    <a:pt x="14922" y="7410"/>
                    <a:pt x="15127" y="7417"/>
                    <a:pt x="15287" y="7417"/>
                  </a:cubicBezTo>
                  <a:cubicBezTo>
                    <a:pt x="15337" y="7417"/>
                    <a:pt x="15389" y="7417"/>
                    <a:pt x="15439" y="7410"/>
                  </a:cubicBezTo>
                  <a:cubicBezTo>
                    <a:pt x="15735" y="7404"/>
                    <a:pt x="16013" y="7376"/>
                    <a:pt x="16292" y="7331"/>
                  </a:cubicBezTo>
                  <a:cubicBezTo>
                    <a:pt x="16713" y="7246"/>
                    <a:pt x="17144" y="7115"/>
                    <a:pt x="17661" y="6916"/>
                  </a:cubicBezTo>
                  <a:cubicBezTo>
                    <a:pt x="17878" y="6830"/>
                    <a:pt x="18093" y="6746"/>
                    <a:pt x="18269" y="6667"/>
                  </a:cubicBezTo>
                  <a:lnTo>
                    <a:pt x="18287" y="6660"/>
                  </a:lnTo>
                  <a:lnTo>
                    <a:pt x="18303" y="6654"/>
                  </a:lnTo>
                  <a:lnTo>
                    <a:pt x="18315" y="6649"/>
                  </a:lnTo>
                  <a:lnTo>
                    <a:pt x="18360" y="6633"/>
                  </a:lnTo>
                  <a:cubicBezTo>
                    <a:pt x="18570" y="6547"/>
                    <a:pt x="18780" y="6462"/>
                    <a:pt x="18985" y="6382"/>
                  </a:cubicBezTo>
                  <a:cubicBezTo>
                    <a:pt x="19656" y="6132"/>
                    <a:pt x="20178" y="5996"/>
                    <a:pt x="20668" y="5938"/>
                  </a:cubicBezTo>
                  <a:cubicBezTo>
                    <a:pt x="20991" y="5899"/>
                    <a:pt x="21350" y="5893"/>
                    <a:pt x="21657" y="5893"/>
                  </a:cubicBezTo>
                  <a:lnTo>
                    <a:pt x="21707" y="5893"/>
                  </a:lnTo>
                  <a:cubicBezTo>
                    <a:pt x="22048" y="5893"/>
                    <a:pt x="22366" y="5899"/>
                    <a:pt x="22673" y="5917"/>
                  </a:cubicBezTo>
                  <a:cubicBezTo>
                    <a:pt x="22861" y="5922"/>
                    <a:pt x="23054" y="5933"/>
                    <a:pt x="23247" y="5938"/>
                  </a:cubicBezTo>
                  <a:lnTo>
                    <a:pt x="23286" y="5944"/>
                  </a:lnTo>
                  <a:lnTo>
                    <a:pt x="23383" y="5944"/>
                  </a:lnTo>
                  <a:lnTo>
                    <a:pt x="23435" y="5951"/>
                  </a:lnTo>
                  <a:cubicBezTo>
                    <a:pt x="23815" y="5967"/>
                    <a:pt x="24253" y="5985"/>
                    <a:pt x="24662" y="5990"/>
                  </a:cubicBezTo>
                  <a:lnTo>
                    <a:pt x="24713" y="5990"/>
                  </a:lnTo>
                  <a:cubicBezTo>
                    <a:pt x="25066" y="5990"/>
                    <a:pt x="25384" y="5978"/>
                    <a:pt x="25680" y="5956"/>
                  </a:cubicBezTo>
                  <a:cubicBezTo>
                    <a:pt x="26026" y="5927"/>
                    <a:pt x="26383" y="5882"/>
                    <a:pt x="26737" y="5831"/>
                  </a:cubicBezTo>
                  <a:cubicBezTo>
                    <a:pt x="26742" y="5825"/>
                    <a:pt x="26748" y="5825"/>
                    <a:pt x="26753" y="5825"/>
                  </a:cubicBezTo>
                  <a:close/>
                  <a:moveTo>
                    <a:pt x="42431" y="7194"/>
                  </a:moveTo>
                  <a:cubicBezTo>
                    <a:pt x="42772" y="7194"/>
                    <a:pt x="43129" y="7228"/>
                    <a:pt x="43511" y="7302"/>
                  </a:cubicBezTo>
                  <a:cubicBezTo>
                    <a:pt x="43999" y="7393"/>
                    <a:pt x="44510" y="7535"/>
                    <a:pt x="44914" y="7648"/>
                  </a:cubicBezTo>
                  <a:lnTo>
                    <a:pt x="44936" y="7655"/>
                  </a:lnTo>
                  <a:lnTo>
                    <a:pt x="45067" y="7689"/>
                  </a:lnTo>
                  <a:lnTo>
                    <a:pt x="45250" y="7740"/>
                  </a:lnTo>
                  <a:cubicBezTo>
                    <a:pt x="45515" y="7814"/>
                    <a:pt x="45822" y="7899"/>
                    <a:pt x="46113" y="7962"/>
                  </a:cubicBezTo>
                  <a:cubicBezTo>
                    <a:pt x="46425" y="8030"/>
                    <a:pt x="46721" y="8075"/>
                    <a:pt x="46999" y="8099"/>
                  </a:cubicBezTo>
                  <a:lnTo>
                    <a:pt x="47028" y="8099"/>
                  </a:lnTo>
                  <a:cubicBezTo>
                    <a:pt x="47198" y="8109"/>
                    <a:pt x="47340" y="8109"/>
                    <a:pt x="47471" y="8109"/>
                  </a:cubicBezTo>
                  <a:cubicBezTo>
                    <a:pt x="47875" y="8109"/>
                    <a:pt x="48284" y="8081"/>
                    <a:pt x="48681" y="8047"/>
                  </a:cubicBezTo>
                  <a:lnTo>
                    <a:pt x="48704" y="8047"/>
                  </a:lnTo>
                  <a:lnTo>
                    <a:pt x="48727" y="8041"/>
                  </a:lnTo>
                  <a:lnTo>
                    <a:pt x="48783" y="8041"/>
                  </a:lnTo>
                  <a:cubicBezTo>
                    <a:pt x="49119" y="8013"/>
                    <a:pt x="49470" y="7984"/>
                    <a:pt x="49824" y="7973"/>
                  </a:cubicBezTo>
                  <a:cubicBezTo>
                    <a:pt x="49874" y="7973"/>
                    <a:pt x="49914" y="8007"/>
                    <a:pt x="49914" y="8052"/>
                  </a:cubicBezTo>
                  <a:cubicBezTo>
                    <a:pt x="49914" y="8081"/>
                    <a:pt x="49908" y="8104"/>
                    <a:pt x="49892" y="8120"/>
                  </a:cubicBezTo>
                  <a:cubicBezTo>
                    <a:pt x="49874" y="8138"/>
                    <a:pt x="49858" y="8144"/>
                    <a:pt x="49835" y="8149"/>
                  </a:cubicBezTo>
                  <a:cubicBezTo>
                    <a:pt x="49483" y="8160"/>
                    <a:pt x="49113" y="8189"/>
                    <a:pt x="48817" y="8217"/>
                  </a:cubicBezTo>
                  <a:lnTo>
                    <a:pt x="48767" y="8217"/>
                  </a:lnTo>
                  <a:lnTo>
                    <a:pt x="48744" y="8223"/>
                  </a:lnTo>
                  <a:lnTo>
                    <a:pt x="48720" y="8223"/>
                  </a:lnTo>
                  <a:lnTo>
                    <a:pt x="48664" y="8228"/>
                  </a:lnTo>
                  <a:lnTo>
                    <a:pt x="48625" y="8235"/>
                  </a:lnTo>
                  <a:lnTo>
                    <a:pt x="48568" y="8240"/>
                  </a:lnTo>
                  <a:cubicBezTo>
                    <a:pt x="48397" y="8251"/>
                    <a:pt x="48203" y="8269"/>
                    <a:pt x="48022" y="8280"/>
                  </a:cubicBezTo>
                  <a:cubicBezTo>
                    <a:pt x="47807" y="8296"/>
                    <a:pt x="47602" y="8303"/>
                    <a:pt x="47397" y="8303"/>
                  </a:cubicBezTo>
                  <a:cubicBezTo>
                    <a:pt x="47306" y="8303"/>
                    <a:pt x="47215" y="8303"/>
                    <a:pt x="47125" y="8296"/>
                  </a:cubicBezTo>
                  <a:cubicBezTo>
                    <a:pt x="46829" y="8285"/>
                    <a:pt x="46533" y="8251"/>
                    <a:pt x="46244" y="8194"/>
                  </a:cubicBezTo>
                  <a:cubicBezTo>
                    <a:pt x="45822" y="8115"/>
                    <a:pt x="45386" y="8002"/>
                    <a:pt x="45033" y="7910"/>
                  </a:cubicBezTo>
                  <a:lnTo>
                    <a:pt x="45022" y="7905"/>
                  </a:lnTo>
                  <a:lnTo>
                    <a:pt x="45004" y="7899"/>
                  </a:lnTo>
                  <a:lnTo>
                    <a:pt x="44982" y="7894"/>
                  </a:lnTo>
                  <a:lnTo>
                    <a:pt x="44948" y="7887"/>
                  </a:lnTo>
                  <a:lnTo>
                    <a:pt x="44862" y="7865"/>
                  </a:lnTo>
                  <a:cubicBezTo>
                    <a:pt x="44755" y="7837"/>
                    <a:pt x="44652" y="7808"/>
                    <a:pt x="44550" y="7779"/>
                  </a:cubicBezTo>
                  <a:cubicBezTo>
                    <a:pt x="44049" y="7648"/>
                    <a:pt x="43459" y="7501"/>
                    <a:pt x="42829" y="7451"/>
                  </a:cubicBezTo>
                  <a:cubicBezTo>
                    <a:pt x="42703" y="7444"/>
                    <a:pt x="42601" y="7444"/>
                    <a:pt x="42522" y="7444"/>
                  </a:cubicBezTo>
                  <a:cubicBezTo>
                    <a:pt x="42266" y="7444"/>
                    <a:pt x="42022" y="7462"/>
                    <a:pt x="41783" y="7507"/>
                  </a:cubicBezTo>
                  <a:cubicBezTo>
                    <a:pt x="41544" y="7558"/>
                    <a:pt x="41300" y="7627"/>
                    <a:pt x="41038" y="7729"/>
                  </a:cubicBezTo>
                  <a:cubicBezTo>
                    <a:pt x="40862" y="7792"/>
                    <a:pt x="40686" y="7865"/>
                    <a:pt x="40527" y="7939"/>
                  </a:cubicBezTo>
                  <a:lnTo>
                    <a:pt x="40511" y="7944"/>
                  </a:lnTo>
                  <a:lnTo>
                    <a:pt x="40351" y="8013"/>
                  </a:lnTo>
                  <a:cubicBezTo>
                    <a:pt x="39908" y="8194"/>
                    <a:pt x="39430" y="8371"/>
                    <a:pt x="38942" y="8411"/>
                  </a:cubicBezTo>
                  <a:cubicBezTo>
                    <a:pt x="38867" y="8416"/>
                    <a:pt x="38794" y="8416"/>
                    <a:pt x="38709" y="8416"/>
                  </a:cubicBezTo>
                  <a:cubicBezTo>
                    <a:pt x="38232" y="8416"/>
                    <a:pt x="37760" y="8314"/>
                    <a:pt x="37317" y="8206"/>
                  </a:cubicBezTo>
                  <a:lnTo>
                    <a:pt x="37152" y="8160"/>
                  </a:lnTo>
                  <a:lnTo>
                    <a:pt x="37141" y="8160"/>
                  </a:lnTo>
                  <a:cubicBezTo>
                    <a:pt x="36692" y="8052"/>
                    <a:pt x="36237" y="7939"/>
                    <a:pt x="35765" y="7899"/>
                  </a:cubicBezTo>
                  <a:cubicBezTo>
                    <a:pt x="35657" y="7894"/>
                    <a:pt x="35572" y="7887"/>
                    <a:pt x="35492" y="7887"/>
                  </a:cubicBezTo>
                  <a:cubicBezTo>
                    <a:pt x="35418" y="7887"/>
                    <a:pt x="35345" y="7894"/>
                    <a:pt x="35271" y="7899"/>
                  </a:cubicBezTo>
                  <a:cubicBezTo>
                    <a:pt x="35083" y="7910"/>
                    <a:pt x="34907" y="7939"/>
                    <a:pt x="34736" y="7962"/>
                  </a:cubicBezTo>
                  <a:cubicBezTo>
                    <a:pt x="34430" y="8013"/>
                    <a:pt x="34112" y="8070"/>
                    <a:pt x="33737" y="8138"/>
                  </a:cubicBezTo>
                  <a:lnTo>
                    <a:pt x="33703" y="8144"/>
                  </a:lnTo>
                  <a:lnTo>
                    <a:pt x="33504" y="8183"/>
                  </a:lnTo>
                  <a:lnTo>
                    <a:pt x="33453" y="8194"/>
                  </a:lnTo>
                  <a:lnTo>
                    <a:pt x="33322" y="8217"/>
                  </a:lnTo>
                  <a:lnTo>
                    <a:pt x="33294" y="8223"/>
                  </a:lnTo>
                  <a:cubicBezTo>
                    <a:pt x="33071" y="8269"/>
                    <a:pt x="32470" y="8388"/>
                    <a:pt x="31941" y="8467"/>
                  </a:cubicBezTo>
                  <a:cubicBezTo>
                    <a:pt x="31390" y="8547"/>
                    <a:pt x="30844" y="8587"/>
                    <a:pt x="30333" y="8587"/>
                  </a:cubicBezTo>
                  <a:cubicBezTo>
                    <a:pt x="30196" y="8587"/>
                    <a:pt x="30066" y="8587"/>
                    <a:pt x="29941" y="8581"/>
                  </a:cubicBezTo>
                  <a:cubicBezTo>
                    <a:pt x="29913" y="8581"/>
                    <a:pt x="29879" y="8576"/>
                    <a:pt x="29845" y="8547"/>
                  </a:cubicBezTo>
                  <a:cubicBezTo>
                    <a:pt x="29816" y="8524"/>
                    <a:pt x="29798" y="8490"/>
                    <a:pt x="29798" y="8456"/>
                  </a:cubicBezTo>
                  <a:cubicBezTo>
                    <a:pt x="29798" y="8422"/>
                    <a:pt x="29811" y="8382"/>
                    <a:pt x="29839" y="8354"/>
                  </a:cubicBezTo>
                  <a:cubicBezTo>
                    <a:pt x="29861" y="8330"/>
                    <a:pt x="29890" y="8314"/>
                    <a:pt x="29918" y="8314"/>
                  </a:cubicBezTo>
                  <a:cubicBezTo>
                    <a:pt x="30026" y="8319"/>
                    <a:pt x="30134" y="8319"/>
                    <a:pt x="30236" y="8319"/>
                  </a:cubicBezTo>
                  <a:cubicBezTo>
                    <a:pt x="30526" y="8319"/>
                    <a:pt x="30828" y="8309"/>
                    <a:pt x="31140" y="8280"/>
                  </a:cubicBezTo>
                  <a:cubicBezTo>
                    <a:pt x="31492" y="8246"/>
                    <a:pt x="31838" y="8194"/>
                    <a:pt x="32213" y="8126"/>
                  </a:cubicBezTo>
                  <a:cubicBezTo>
                    <a:pt x="32560" y="8058"/>
                    <a:pt x="32913" y="7979"/>
                    <a:pt x="33202" y="7916"/>
                  </a:cubicBezTo>
                  <a:lnTo>
                    <a:pt x="33249" y="7905"/>
                  </a:lnTo>
                  <a:lnTo>
                    <a:pt x="33283" y="7899"/>
                  </a:lnTo>
                  <a:lnTo>
                    <a:pt x="33304" y="7894"/>
                  </a:lnTo>
                  <a:lnTo>
                    <a:pt x="33333" y="7882"/>
                  </a:lnTo>
                  <a:lnTo>
                    <a:pt x="33419" y="7865"/>
                  </a:lnTo>
                  <a:cubicBezTo>
                    <a:pt x="33521" y="7842"/>
                    <a:pt x="33629" y="7814"/>
                    <a:pt x="33737" y="7792"/>
                  </a:cubicBezTo>
                  <a:cubicBezTo>
                    <a:pt x="34044" y="7724"/>
                    <a:pt x="34305" y="7672"/>
                    <a:pt x="34544" y="7632"/>
                  </a:cubicBezTo>
                  <a:cubicBezTo>
                    <a:pt x="34810" y="7580"/>
                    <a:pt x="35095" y="7530"/>
                    <a:pt x="35390" y="7530"/>
                  </a:cubicBezTo>
                  <a:lnTo>
                    <a:pt x="35452" y="7530"/>
                  </a:lnTo>
                  <a:cubicBezTo>
                    <a:pt x="35725" y="7530"/>
                    <a:pt x="35992" y="7553"/>
                    <a:pt x="36237" y="7598"/>
                  </a:cubicBezTo>
                  <a:cubicBezTo>
                    <a:pt x="36504" y="7638"/>
                    <a:pt x="36760" y="7700"/>
                    <a:pt x="36999" y="7763"/>
                  </a:cubicBezTo>
                  <a:lnTo>
                    <a:pt x="37135" y="7797"/>
                  </a:lnTo>
                  <a:cubicBezTo>
                    <a:pt x="37385" y="7865"/>
                    <a:pt x="37572" y="7910"/>
                    <a:pt x="37771" y="7955"/>
                  </a:cubicBezTo>
                  <a:cubicBezTo>
                    <a:pt x="37964" y="8002"/>
                    <a:pt x="38260" y="8064"/>
                    <a:pt x="38549" y="8086"/>
                  </a:cubicBezTo>
                  <a:cubicBezTo>
                    <a:pt x="38607" y="8092"/>
                    <a:pt x="38669" y="8092"/>
                    <a:pt x="38731" y="8092"/>
                  </a:cubicBezTo>
                  <a:cubicBezTo>
                    <a:pt x="38890" y="8092"/>
                    <a:pt x="39061" y="8081"/>
                    <a:pt x="39237" y="8052"/>
                  </a:cubicBezTo>
                  <a:cubicBezTo>
                    <a:pt x="39578" y="7984"/>
                    <a:pt x="39902" y="7865"/>
                    <a:pt x="40283" y="7711"/>
                  </a:cubicBezTo>
                  <a:lnTo>
                    <a:pt x="40419" y="7661"/>
                  </a:lnTo>
                  <a:lnTo>
                    <a:pt x="40430" y="7655"/>
                  </a:lnTo>
                  <a:lnTo>
                    <a:pt x="40442" y="7655"/>
                  </a:lnTo>
                  <a:lnTo>
                    <a:pt x="40464" y="7643"/>
                  </a:lnTo>
                  <a:lnTo>
                    <a:pt x="40487" y="7632"/>
                  </a:lnTo>
                  <a:lnTo>
                    <a:pt x="40498" y="7627"/>
                  </a:lnTo>
                  <a:cubicBezTo>
                    <a:pt x="40663" y="7564"/>
                    <a:pt x="40823" y="7501"/>
                    <a:pt x="40981" y="7444"/>
                  </a:cubicBezTo>
                  <a:cubicBezTo>
                    <a:pt x="41226" y="7365"/>
                    <a:pt x="41442" y="7302"/>
                    <a:pt x="41641" y="7268"/>
                  </a:cubicBezTo>
                  <a:cubicBezTo>
                    <a:pt x="41675" y="7257"/>
                    <a:pt x="41709" y="7252"/>
                    <a:pt x="41743" y="7252"/>
                  </a:cubicBezTo>
                  <a:lnTo>
                    <a:pt x="41754" y="7246"/>
                  </a:lnTo>
                  <a:cubicBezTo>
                    <a:pt x="41948" y="7218"/>
                    <a:pt x="42158" y="7200"/>
                    <a:pt x="42386" y="7194"/>
                  </a:cubicBezTo>
                  <a:close/>
                  <a:moveTo>
                    <a:pt x="20298" y="10178"/>
                  </a:moveTo>
                  <a:cubicBezTo>
                    <a:pt x="20480" y="10178"/>
                    <a:pt x="20645" y="10189"/>
                    <a:pt x="20787" y="10206"/>
                  </a:cubicBezTo>
                  <a:cubicBezTo>
                    <a:pt x="21576" y="10302"/>
                    <a:pt x="22332" y="10604"/>
                    <a:pt x="22969" y="10887"/>
                  </a:cubicBezTo>
                  <a:cubicBezTo>
                    <a:pt x="23168" y="10979"/>
                    <a:pt x="23361" y="11070"/>
                    <a:pt x="23559" y="11160"/>
                  </a:cubicBezTo>
                  <a:lnTo>
                    <a:pt x="23577" y="11172"/>
                  </a:lnTo>
                  <a:cubicBezTo>
                    <a:pt x="24009" y="11377"/>
                    <a:pt x="24497" y="11603"/>
                    <a:pt x="25009" y="11786"/>
                  </a:cubicBezTo>
                  <a:lnTo>
                    <a:pt x="25025" y="11792"/>
                  </a:lnTo>
                  <a:lnTo>
                    <a:pt x="25025" y="11768"/>
                  </a:lnTo>
                  <a:lnTo>
                    <a:pt x="25032" y="11792"/>
                  </a:lnTo>
                  <a:cubicBezTo>
                    <a:pt x="25258" y="11871"/>
                    <a:pt x="25452" y="11928"/>
                    <a:pt x="25639" y="11968"/>
                  </a:cubicBezTo>
                  <a:cubicBezTo>
                    <a:pt x="25850" y="12013"/>
                    <a:pt x="26055" y="12041"/>
                    <a:pt x="26252" y="12059"/>
                  </a:cubicBezTo>
                  <a:cubicBezTo>
                    <a:pt x="26333" y="12064"/>
                    <a:pt x="26417" y="12070"/>
                    <a:pt x="26498" y="12070"/>
                  </a:cubicBezTo>
                  <a:cubicBezTo>
                    <a:pt x="26696" y="12070"/>
                    <a:pt x="26913" y="12053"/>
                    <a:pt x="27133" y="12013"/>
                  </a:cubicBezTo>
                  <a:cubicBezTo>
                    <a:pt x="27327" y="11973"/>
                    <a:pt x="27526" y="11917"/>
                    <a:pt x="27691" y="11865"/>
                  </a:cubicBezTo>
                  <a:cubicBezTo>
                    <a:pt x="27901" y="11802"/>
                    <a:pt x="28106" y="11740"/>
                    <a:pt x="28316" y="11672"/>
                  </a:cubicBezTo>
                  <a:lnTo>
                    <a:pt x="28720" y="11542"/>
                  </a:lnTo>
                  <a:lnTo>
                    <a:pt x="28822" y="11508"/>
                  </a:lnTo>
                  <a:lnTo>
                    <a:pt x="28969" y="11462"/>
                  </a:lnTo>
                  <a:lnTo>
                    <a:pt x="29105" y="11417"/>
                  </a:lnTo>
                  <a:cubicBezTo>
                    <a:pt x="29231" y="11377"/>
                    <a:pt x="29355" y="11337"/>
                    <a:pt x="29480" y="11297"/>
                  </a:cubicBezTo>
                  <a:cubicBezTo>
                    <a:pt x="30310" y="11036"/>
                    <a:pt x="31009" y="10837"/>
                    <a:pt x="31736" y="10724"/>
                  </a:cubicBezTo>
                  <a:cubicBezTo>
                    <a:pt x="32134" y="10661"/>
                    <a:pt x="32533" y="10627"/>
                    <a:pt x="32908" y="10621"/>
                  </a:cubicBezTo>
                  <a:lnTo>
                    <a:pt x="33003" y="10621"/>
                  </a:lnTo>
                  <a:cubicBezTo>
                    <a:pt x="33396" y="10621"/>
                    <a:pt x="33776" y="10649"/>
                    <a:pt x="34140" y="10701"/>
                  </a:cubicBezTo>
                  <a:cubicBezTo>
                    <a:pt x="34390" y="10735"/>
                    <a:pt x="34623" y="10774"/>
                    <a:pt x="34851" y="10826"/>
                  </a:cubicBezTo>
                  <a:cubicBezTo>
                    <a:pt x="35038" y="10866"/>
                    <a:pt x="35260" y="10916"/>
                    <a:pt x="35521" y="10984"/>
                  </a:cubicBezTo>
                  <a:cubicBezTo>
                    <a:pt x="35793" y="11058"/>
                    <a:pt x="36066" y="11133"/>
                    <a:pt x="36339" y="11212"/>
                  </a:cubicBezTo>
                  <a:lnTo>
                    <a:pt x="36441" y="11241"/>
                  </a:lnTo>
                  <a:lnTo>
                    <a:pt x="36543" y="11269"/>
                  </a:lnTo>
                  <a:lnTo>
                    <a:pt x="36663" y="11297"/>
                  </a:lnTo>
                  <a:cubicBezTo>
                    <a:pt x="36742" y="11325"/>
                    <a:pt x="36828" y="11348"/>
                    <a:pt x="36913" y="11372"/>
                  </a:cubicBezTo>
                  <a:cubicBezTo>
                    <a:pt x="37947" y="11650"/>
                    <a:pt x="38822" y="11854"/>
                    <a:pt x="39737" y="11922"/>
                  </a:cubicBezTo>
                  <a:cubicBezTo>
                    <a:pt x="39987" y="11939"/>
                    <a:pt x="40175" y="11944"/>
                    <a:pt x="40322" y="11944"/>
                  </a:cubicBezTo>
                  <a:cubicBezTo>
                    <a:pt x="40414" y="11944"/>
                    <a:pt x="40504" y="11944"/>
                    <a:pt x="40595" y="11939"/>
                  </a:cubicBezTo>
                  <a:cubicBezTo>
                    <a:pt x="40857" y="11928"/>
                    <a:pt x="41130" y="11899"/>
                    <a:pt x="41402" y="11860"/>
                  </a:cubicBezTo>
                  <a:cubicBezTo>
                    <a:pt x="41419" y="11860"/>
                    <a:pt x="41424" y="11871"/>
                    <a:pt x="41424" y="11883"/>
                  </a:cubicBezTo>
                  <a:cubicBezTo>
                    <a:pt x="41431" y="11899"/>
                    <a:pt x="41419" y="11910"/>
                    <a:pt x="41402" y="11910"/>
                  </a:cubicBezTo>
                  <a:cubicBezTo>
                    <a:pt x="41044" y="11968"/>
                    <a:pt x="40658" y="12002"/>
                    <a:pt x="40265" y="12002"/>
                  </a:cubicBezTo>
                  <a:cubicBezTo>
                    <a:pt x="39999" y="12002"/>
                    <a:pt x="39726" y="11985"/>
                    <a:pt x="39447" y="11957"/>
                  </a:cubicBezTo>
                  <a:cubicBezTo>
                    <a:pt x="38879" y="11899"/>
                    <a:pt x="38266" y="11792"/>
                    <a:pt x="37516" y="11616"/>
                  </a:cubicBezTo>
                  <a:cubicBezTo>
                    <a:pt x="37163" y="11530"/>
                    <a:pt x="36787" y="11427"/>
                    <a:pt x="36509" y="11359"/>
                  </a:cubicBezTo>
                  <a:lnTo>
                    <a:pt x="36459" y="11343"/>
                  </a:lnTo>
                  <a:lnTo>
                    <a:pt x="36430" y="11337"/>
                  </a:lnTo>
                  <a:lnTo>
                    <a:pt x="36407" y="11331"/>
                  </a:lnTo>
                  <a:lnTo>
                    <a:pt x="36322" y="11309"/>
                  </a:lnTo>
                  <a:cubicBezTo>
                    <a:pt x="36089" y="11246"/>
                    <a:pt x="35851" y="11189"/>
                    <a:pt x="35617" y="11126"/>
                  </a:cubicBezTo>
                  <a:lnTo>
                    <a:pt x="35601" y="11126"/>
                  </a:lnTo>
                  <a:lnTo>
                    <a:pt x="35583" y="11121"/>
                  </a:lnTo>
                  <a:lnTo>
                    <a:pt x="35567" y="11115"/>
                  </a:lnTo>
                  <a:cubicBezTo>
                    <a:pt x="35316" y="11052"/>
                    <a:pt x="34975" y="10968"/>
                    <a:pt x="34657" y="10911"/>
                  </a:cubicBezTo>
                  <a:cubicBezTo>
                    <a:pt x="34350" y="10853"/>
                    <a:pt x="34055" y="10814"/>
                    <a:pt x="33742" y="10792"/>
                  </a:cubicBezTo>
                  <a:lnTo>
                    <a:pt x="33742" y="10792"/>
                  </a:lnTo>
                  <a:lnTo>
                    <a:pt x="33760" y="10814"/>
                  </a:lnTo>
                  <a:cubicBezTo>
                    <a:pt x="33606" y="10785"/>
                    <a:pt x="33401" y="10769"/>
                    <a:pt x="33163" y="10769"/>
                  </a:cubicBezTo>
                  <a:cubicBezTo>
                    <a:pt x="32987" y="10769"/>
                    <a:pt x="32827" y="10774"/>
                    <a:pt x="32680" y="10785"/>
                  </a:cubicBezTo>
                  <a:cubicBezTo>
                    <a:pt x="32344" y="10808"/>
                    <a:pt x="32003" y="10853"/>
                    <a:pt x="31657" y="10916"/>
                  </a:cubicBezTo>
                  <a:cubicBezTo>
                    <a:pt x="31356" y="10973"/>
                    <a:pt x="31060" y="11042"/>
                    <a:pt x="30776" y="11121"/>
                  </a:cubicBezTo>
                  <a:cubicBezTo>
                    <a:pt x="30162" y="11286"/>
                    <a:pt x="29566" y="11496"/>
                    <a:pt x="28987" y="11695"/>
                  </a:cubicBezTo>
                  <a:lnTo>
                    <a:pt x="28958" y="11700"/>
                  </a:lnTo>
                  <a:lnTo>
                    <a:pt x="28946" y="11706"/>
                  </a:lnTo>
                  <a:cubicBezTo>
                    <a:pt x="28775" y="11768"/>
                    <a:pt x="28605" y="11826"/>
                    <a:pt x="28434" y="11883"/>
                  </a:cubicBezTo>
                  <a:cubicBezTo>
                    <a:pt x="28214" y="11957"/>
                    <a:pt x="27991" y="12036"/>
                    <a:pt x="27770" y="12104"/>
                  </a:cubicBezTo>
                  <a:lnTo>
                    <a:pt x="27731" y="12122"/>
                  </a:lnTo>
                  <a:cubicBezTo>
                    <a:pt x="27582" y="12167"/>
                    <a:pt x="27378" y="12235"/>
                    <a:pt x="27191" y="12269"/>
                  </a:cubicBezTo>
                  <a:cubicBezTo>
                    <a:pt x="26975" y="12314"/>
                    <a:pt x="26793" y="12337"/>
                    <a:pt x="26617" y="12343"/>
                  </a:cubicBezTo>
                  <a:cubicBezTo>
                    <a:pt x="26559" y="12348"/>
                    <a:pt x="26498" y="12348"/>
                    <a:pt x="26441" y="12348"/>
                  </a:cubicBezTo>
                  <a:cubicBezTo>
                    <a:pt x="26333" y="12348"/>
                    <a:pt x="26213" y="12343"/>
                    <a:pt x="26094" y="12332"/>
                  </a:cubicBezTo>
                  <a:cubicBezTo>
                    <a:pt x="25764" y="12308"/>
                    <a:pt x="25400" y="12235"/>
                    <a:pt x="25032" y="12122"/>
                  </a:cubicBezTo>
                  <a:cubicBezTo>
                    <a:pt x="24702" y="12019"/>
                    <a:pt x="24361" y="11888"/>
                    <a:pt x="23980" y="11729"/>
                  </a:cubicBezTo>
                  <a:cubicBezTo>
                    <a:pt x="23821" y="11661"/>
                    <a:pt x="23668" y="11587"/>
                    <a:pt x="23509" y="11519"/>
                  </a:cubicBezTo>
                  <a:lnTo>
                    <a:pt x="23423" y="11479"/>
                  </a:lnTo>
                  <a:lnTo>
                    <a:pt x="23349" y="11445"/>
                  </a:lnTo>
                  <a:cubicBezTo>
                    <a:pt x="22934" y="11257"/>
                    <a:pt x="22423" y="11024"/>
                    <a:pt x="21906" y="10848"/>
                  </a:cubicBezTo>
                  <a:cubicBezTo>
                    <a:pt x="21452" y="10695"/>
                    <a:pt x="21025" y="10604"/>
                    <a:pt x="20616" y="10564"/>
                  </a:cubicBezTo>
                  <a:cubicBezTo>
                    <a:pt x="20508" y="10559"/>
                    <a:pt x="20406" y="10553"/>
                    <a:pt x="20315" y="10553"/>
                  </a:cubicBezTo>
                  <a:cubicBezTo>
                    <a:pt x="20230" y="10553"/>
                    <a:pt x="20150" y="10559"/>
                    <a:pt x="20071" y="10564"/>
                  </a:cubicBezTo>
                  <a:cubicBezTo>
                    <a:pt x="19923" y="10575"/>
                    <a:pt x="19764" y="10593"/>
                    <a:pt x="19593" y="10621"/>
                  </a:cubicBezTo>
                  <a:cubicBezTo>
                    <a:pt x="19286" y="10683"/>
                    <a:pt x="18974" y="10774"/>
                    <a:pt x="18639" y="10900"/>
                  </a:cubicBezTo>
                  <a:cubicBezTo>
                    <a:pt x="18400" y="10984"/>
                    <a:pt x="18150" y="11087"/>
                    <a:pt x="17968" y="11160"/>
                  </a:cubicBezTo>
                  <a:lnTo>
                    <a:pt x="17934" y="11178"/>
                  </a:lnTo>
                  <a:lnTo>
                    <a:pt x="17912" y="11183"/>
                  </a:lnTo>
                  <a:lnTo>
                    <a:pt x="17781" y="11235"/>
                  </a:lnTo>
                  <a:lnTo>
                    <a:pt x="17650" y="11291"/>
                  </a:lnTo>
                  <a:cubicBezTo>
                    <a:pt x="17314" y="11422"/>
                    <a:pt x="16923" y="11576"/>
                    <a:pt x="16530" y="11684"/>
                  </a:cubicBezTo>
                  <a:cubicBezTo>
                    <a:pt x="16155" y="11786"/>
                    <a:pt x="15780" y="11865"/>
                    <a:pt x="15417" y="11917"/>
                  </a:cubicBezTo>
                  <a:cubicBezTo>
                    <a:pt x="14894" y="11996"/>
                    <a:pt x="14320" y="12036"/>
                    <a:pt x="13706" y="12036"/>
                  </a:cubicBezTo>
                  <a:cubicBezTo>
                    <a:pt x="13451" y="12036"/>
                    <a:pt x="13229" y="12030"/>
                    <a:pt x="13036" y="12019"/>
                  </a:cubicBezTo>
                  <a:cubicBezTo>
                    <a:pt x="12354" y="11991"/>
                    <a:pt x="11626" y="11928"/>
                    <a:pt x="10684" y="11808"/>
                  </a:cubicBezTo>
                  <a:cubicBezTo>
                    <a:pt x="10638" y="11802"/>
                    <a:pt x="10592" y="11768"/>
                    <a:pt x="10569" y="11734"/>
                  </a:cubicBezTo>
                  <a:cubicBezTo>
                    <a:pt x="10542" y="11689"/>
                    <a:pt x="10535" y="11644"/>
                    <a:pt x="10542" y="11592"/>
                  </a:cubicBezTo>
                  <a:cubicBezTo>
                    <a:pt x="10553" y="11547"/>
                    <a:pt x="10582" y="11501"/>
                    <a:pt x="10621" y="11474"/>
                  </a:cubicBezTo>
                  <a:cubicBezTo>
                    <a:pt x="10650" y="11456"/>
                    <a:pt x="10684" y="11451"/>
                    <a:pt x="10723" y="11451"/>
                  </a:cubicBezTo>
                  <a:lnTo>
                    <a:pt x="10763" y="11451"/>
                  </a:lnTo>
                  <a:cubicBezTo>
                    <a:pt x="11326" y="11513"/>
                    <a:pt x="11797" y="11564"/>
                    <a:pt x="12263" y="11598"/>
                  </a:cubicBezTo>
                  <a:lnTo>
                    <a:pt x="12281" y="11598"/>
                  </a:lnTo>
                  <a:cubicBezTo>
                    <a:pt x="12286" y="11598"/>
                    <a:pt x="12292" y="11598"/>
                    <a:pt x="12315" y="11603"/>
                  </a:cubicBezTo>
                  <a:lnTo>
                    <a:pt x="12303" y="11582"/>
                  </a:lnTo>
                  <a:lnTo>
                    <a:pt x="12303" y="11582"/>
                  </a:lnTo>
                  <a:cubicBezTo>
                    <a:pt x="12751" y="11632"/>
                    <a:pt x="13178" y="11655"/>
                    <a:pt x="13632" y="11655"/>
                  </a:cubicBezTo>
                  <a:cubicBezTo>
                    <a:pt x="13769" y="11655"/>
                    <a:pt x="13905" y="11655"/>
                    <a:pt x="14036" y="11650"/>
                  </a:cubicBezTo>
                  <a:cubicBezTo>
                    <a:pt x="14626" y="11632"/>
                    <a:pt x="15167" y="11576"/>
                    <a:pt x="15690" y="11479"/>
                  </a:cubicBezTo>
                  <a:lnTo>
                    <a:pt x="15741" y="11467"/>
                  </a:lnTo>
                  <a:cubicBezTo>
                    <a:pt x="16223" y="11372"/>
                    <a:pt x="16690" y="11241"/>
                    <a:pt x="17128" y="11070"/>
                  </a:cubicBezTo>
                  <a:cubicBezTo>
                    <a:pt x="17293" y="11007"/>
                    <a:pt x="17456" y="10945"/>
                    <a:pt x="17621" y="10876"/>
                  </a:cubicBezTo>
                  <a:lnTo>
                    <a:pt x="17661" y="10860"/>
                  </a:lnTo>
                  <a:lnTo>
                    <a:pt x="17689" y="10848"/>
                  </a:lnTo>
                  <a:lnTo>
                    <a:pt x="17718" y="10837"/>
                  </a:lnTo>
                  <a:cubicBezTo>
                    <a:pt x="17917" y="10758"/>
                    <a:pt x="18127" y="10672"/>
                    <a:pt x="18332" y="10593"/>
                  </a:cubicBezTo>
                  <a:cubicBezTo>
                    <a:pt x="18798" y="10422"/>
                    <a:pt x="19161" y="10315"/>
                    <a:pt x="19502" y="10252"/>
                  </a:cubicBezTo>
                  <a:cubicBezTo>
                    <a:pt x="19730" y="10212"/>
                    <a:pt x="19968" y="10184"/>
                    <a:pt x="20202" y="10178"/>
                  </a:cubicBezTo>
                  <a:close/>
                  <a:moveTo>
                    <a:pt x="54324" y="1"/>
                  </a:moveTo>
                  <a:cubicBezTo>
                    <a:pt x="50800" y="103"/>
                    <a:pt x="47141" y="171"/>
                    <a:pt x="43448" y="194"/>
                  </a:cubicBezTo>
                  <a:cubicBezTo>
                    <a:pt x="41675" y="205"/>
                    <a:pt x="39578" y="216"/>
                    <a:pt x="37038" y="216"/>
                  </a:cubicBezTo>
                  <a:cubicBezTo>
                    <a:pt x="34532" y="216"/>
                    <a:pt x="31799" y="205"/>
                    <a:pt x="29952" y="200"/>
                  </a:cubicBezTo>
                  <a:lnTo>
                    <a:pt x="29350" y="200"/>
                  </a:lnTo>
                  <a:lnTo>
                    <a:pt x="28885" y="194"/>
                  </a:lnTo>
                  <a:lnTo>
                    <a:pt x="27810" y="194"/>
                  </a:lnTo>
                  <a:cubicBezTo>
                    <a:pt x="25339" y="182"/>
                    <a:pt x="23577" y="177"/>
                    <a:pt x="21696" y="177"/>
                  </a:cubicBezTo>
                  <a:lnTo>
                    <a:pt x="21036" y="177"/>
                  </a:lnTo>
                  <a:cubicBezTo>
                    <a:pt x="17144" y="177"/>
                    <a:pt x="13928" y="216"/>
                    <a:pt x="10923" y="297"/>
                  </a:cubicBezTo>
                  <a:cubicBezTo>
                    <a:pt x="9103" y="347"/>
                    <a:pt x="7291" y="421"/>
                    <a:pt x="5541" y="512"/>
                  </a:cubicBezTo>
                  <a:cubicBezTo>
                    <a:pt x="4529" y="564"/>
                    <a:pt x="3671" y="609"/>
                    <a:pt x="2853" y="666"/>
                  </a:cubicBezTo>
                  <a:cubicBezTo>
                    <a:pt x="2387" y="693"/>
                    <a:pt x="1922" y="727"/>
                    <a:pt x="1455" y="762"/>
                  </a:cubicBezTo>
                  <a:lnTo>
                    <a:pt x="1405" y="762"/>
                  </a:lnTo>
                  <a:lnTo>
                    <a:pt x="1303" y="774"/>
                  </a:lnTo>
                  <a:lnTo>
                    <a:pt x="1211" y="779"/>
                  </a:lnTo>
                  <a:lnTo>
                    <a:pt x="1069" y="790"/>
                  </a:lnTo>
                  <a:cubicBezTo>
                    <a:pt x="1109" y="910"/>
                    <a:pt x="1166" y="1034"/>
                    <a:pt x="1256" y="1212"/>
                  </a:cubicBezTo>
                  <a:cubicBezTo>
                    <a:pt x="1324" y="1348"/>
                    <a:pt x="1285" y="1506"/>
                    <a:pt x="1159" y="1580"/>
                  </a:cubicBezTo>
                  <a:cubicBezTo>
                    <a:pt x="1120" y="1603"/>
                    <a:pt x="1069" y="1614"/>
                    <a:pt x="1023" y="1614"/>
                  </a:cubicBezTo>
                  <a:cubicBezTo>
                    <a:pt x="921" y="1614"/>
                    <a:pt x="831" y="1563"/>
                    <a:pt x="791" y="1484"/>
                  </a:cubicBezTo>
                  <a:lnTo>
                    <a:pt x="779" y="1472"/>
                  </a:lnTo>
                  <a:lnTo>
                    <a:pt x="779" y="1472"/>
                  </a:lnTo>
                  <a:cubicBezTo>
                    <a:pt x="831" y="3955"/>
                    <a:pt x="836" y="6371"/>
                    <a:pt x="797" y="8860"/>
                  </a:cubicBezTo>
                  <a:cubicBezTo>
                    <a:pt x="745" y="12484"/>
                    <a:pt x="603" y="16001"/>
                    <a:pt x="438" y="19895"/>
                  </a:cubicBezTo>
                  <a:cubicBezTo>
                    <a:pt x="1069" y="19712"/>
                    <a:pt x="1654" y="19457"/>
                    <a:pt x="2171" y="19235"/>
                  </a:cubicBezTo>
                  <a:cubicBezTo>
                    <a:pt x="2774" y="18974"/>
                    <a:pt x="3325" y="18741"/>
                    <a:pt x="3910" y="18571"/>
                  </a:cubicBezTo>
                  <a:cubicBezTo>
                    <a:pt x="4251" y="18469"/>
                    <a:pt x="4558" y="18400"/>
                    <a:pt x="4848" y="18354"/>
                  </a:cubicBezTo>
                  <a:cubicBezTo>
                    <a:pt x="5143" y="18309"/>
                    <a:pt x="5478" y="18286"/>
                    <a:pt x="5893" y="18280"/>
                  </a:cubicBezTo>
                  <a:cubicBezTo>
                    <a:pt x="5961" y="18275"/>
                    <a:pt x="6029" y="18275"/>
                    <a:pt x="6092" y="18275"/>
                  </a:cubicBezTo>
                  <a:cubicBezTo>
                    <a:pt x="6689" y="18275"/>
                    <a:pt x="7285" y="18309"/>
                    <a:pt x="7978" y="18388"/>
                  </a:cubicBezTo>
                  <a:cubicBezTo>
                    <a:pt x="8240" y="18411"/>
                    <a:pt x="8496" y="18445"/>
                    <a:pt x="8757" y="18474"/>
                  </a:cubicBezTo>
                  <a:lnTo>
                    <a:pt x="8843" y="18485"/>
                  </a:lnTo>
                  <a:lnTo>
                    <a:pt x="8877" y="18485"/>
                  </a:lnTo>
                  <a:lnTo>
                    <a:pt x="8916" y="18490"/>
                  </a:lnTo>
                  <a:lnTo>
                    <a:pt x="8985" y="18503"/>
                  </a:lnTo>
                  <a:cubicBezTo>
                    <a:pt x="9286" y="18537"/>
                    <a:pt x="9638" y="18576"/>
                    <a:pt x="9962" y="18610"/>
                  </a:cubicBezTo>
                  <a:cubicBezTo>
                    <a:pt x="10564" y="18661"/>
                    <a:pt x="11059" y="18689"/>
                    <a:pt x="11490" y="18689"/>
                  </a:cubicBezTo>
                  <a:cubicBezTo>
                    <a:pt x="11621" y="18689"/>
                    <a:pt x="11769" y="18684"/>
                    <a:pt x="11928" y="18679"/>
                  </a:cubicBezTo>
                  <a:cubicBezTo>
                    <a:pt x="12286" y="18661"/>
                    <a:pt x="12627" y="18634"/>
                    <a:pt x="12968" y="18576"/>
                  </a:cubicBezTo>
                  <a:cubicBezTo>
                    <a:pt x="13309" y="18524"/>
                    <a:pt x="13655" y="18451"/>
                    <a:pt x="14020" y="18348"/>
                  </a:cubicBezTo>
                  <a:lnTo>
                    <a:pt x="14041" y="18348"/>
                  </a:lnTo>
                  <a:cubicBezTo>
                    <a:pt x="14110" y="18348"/>
                    <a:pt x="14178" y="18406"/>
                    <a:pt x="14190" y="18474"/>
                  </a:cubicBezTo>
                  <a:cubicBezTo>
                    <a:pt x="14196" y="18514"/>
                    <a:pt x="14183" y="18553"/>
                    <a:pt x="14167" y="18587"/>
                  </a:cubicBezTo>
                  <a:cubicBezTo>
                    <a:pt x="14138" y="18621"/>
                    <a:pt x="14104" y="18639"/>
                    <a:pt x="14065" y="18650"/>
                  </a:cubicBezTo>
                  <a:cubicBezTo>
                    <a:pt x="13928" y="18689"/>
                    <a:pt x="13837" y="18713"/>
                    <a:pt x="13752" y="18736"/>
                  </a:cubicBezTo>
                  <a:cubicBezTo>
                    <a:pt x="13087" y="18899"/>
                    <a:pt x="12376" y="18991"/>
                    <a:pt x="11649" y="19002"/>
                  </a:cubicBezTo>
                  <a:cubicBezTo>
                    <a:pt x="11570" y="19009"/>
                    <a:pt x="11484" y="19009"/>
                    <a:pt x="11405" y="19009"/>
                  </a:cubicBezTo>
                  <a:cubicBezTo>
                    <a:pt x="10894" y="19009"/>
                    <a:pt x="10337" y="18974"/>
                    <a:pt x="9661" y="18906"/>
                  </a:cubicBezTo>
                  <a:cubicBezTo>
                    <a:pt x="9388" y="18878"/>
                    <a:pt x="9116" y="18849"/>
                    <a:pt x="8843" y="18815"/>
                  </a:cubicBezTo>
                  <a:lnTo>
                    <a:pt x="8820" y="18815"/>
                  </a:lnTo>
                  <a:cubicBezTo>
                    <a:pt x="8570" y="18786"/>
                    <a:pt x="8098" y="18729"/>
                    <a:pt x="7666" y="18689"/>
                  </a:cubicBezTo>
                  <a:cubicBezTo>
                    <a:pt x="7092" y="18639"/>
                    <a:pt x="6575" y="18616"/>
                    <a:pt x="6087" y="18616"/>
                  </a:cubicBezTo>
                  <a:cubicBezTo>
                    <a:pt x="5916" y="18616"/>
                    <a:pt x="5751" y="18616"/>
                    <a:pt x="5604" y="18621"/>
                  </a:cubicBezTo>
                  <a:lnTo>
                    <a:pt x="5575" y="18621"/>
                  </a:lnTo>
                  <a:cubicBezTo>
                    <a:pt x="5268" y="18639"/>
                    <a:pt x="4972" y="18673"/>
                    <a:pt x="4717" y="18724"/>
                  </a:cubicBezTo>
                  <a:cubicBezTo>
                    <a:pt x="4439" y="18775"/>
                    <a:pt x="4177" y="18844"/>
                    <a:pt x="3905" y="18928"/>
                  </a:cubicBezTo>
                  <a:cubicBezTo>
                    <a:pt x="3695" y="18991"/>
                    <a:pt x="3478" y="19064"/>
                    <a:pt x="3257" y="19156"/>
                  </a:cubicBezTo>
                  <a:cubicBezTo>
                    <a:pt x="2950" y="19274"/>
                    <a:pt x="2638" y="19405"/>
                    <a:pt x="2347" y="19531"/>
                  </a:cubicBezTo>
                  <a:lnTo>
                    <a:pt x="2325" y="19542"/>
                  </a:lnTo>
                  <a:lnTo>
                    <a:pt x="2313" y="19542"/>
                  </a:lnTo>
                  <a:lnTo>
                    <a:pt x="2291" y="19560"/>
                  </a:lnTo>
                  <a:cubicBezTo>
                    <a:pt x="2064" y="19656"/>
                    <a:pt x="1780" y="19775"/>
                    <a:pt x="1518" y="19883"/>
                  </a:cubicBezTo>
                  <a:cubicBezTo>
                    <a:pt x="1143" y="20025"/>
                    <a:pt x="791" y="20150"/>
                    <a:pt x="433" y="20258"/>
                  </a:cubicBezTo>
                  <a:lnTo>
                    <a:pt x="416" y="20491"/>
                  </a:lnTo>
                  <a:lnTo>
                    <a:pt x="409" y="20661"/>
                  </a:lnTo>
                  <a:lnTo>
                    <a:pt x="393" y="20991"/>
                  </a:lnTo>
                  <a:cubicBezTo>
                    <a:pt x="325" y="22673"/>
                    <a:pt x="251" y="24469"/>
                    <a:pt x="188" y="26247"/>
                  </a:cubicBezTo>
                  <a:cubicBezTo>
                    <a:pt x="63" y="29714"/>
                    <a:pt x="7" y="32476"/>
                    <a:pt x="0" y="34941"/>
                  </a:cubicBezTo>
                  <a:cubicBezTo>
                    <a:pt x="0" y="36368"/>
                    <a:pt x="18" y="37828"/>
                    <a:pt x="52" y="39282"/>
                  </a:cubicBezTo>
                  <a:cubicBezTo>
                    <a:pt x="75" y="40152"/>
                    <a:pt x="97" y="40863"/>
                    <a:pt x="120" y="41448"/>
                  </a:cubicBezTo>
                  <a:lnTo>
                    <a:pt x="126" y="41493"/>
                  </a:lnTo>
                  <a:lnTo>
                    <a:pt x="126" y="41516"/>
                  </a:lnTo>
                  <a:cubicBezTo>
                    <a:pt x="154" y="41545"/>
                    <a:pt x="178" y="41566"/>
                    <a:pt x="188" y="41590"/>
                  </a:cubicBezTo>
                  <a:cubicBezTo>
                    <a:pt x="217" y="41629"/>
                    <a:pt x="233" y="41669"/>
                    <a:pt x="233" y="41708"/>
                  </a:cubicBezTo>
                  <a:lnTo>
                    <a:pt x="228" y="41817"/>
                  </a:lnTo>
                  <a:lnTo>
                    <a:pt x="223" y="41885"/>
                  </a:lnTo>
                  <a:lnTo>
                    <a:pt x="217" y="42015"/>
                  </a:lnTo>
                  <a:cubicBezTo>
                    <a:pt x="1689" y="42300"/>
                    <a:pt x="3262" y="42567"/>
                    <a:pt x="4893" y="42811"/>
                  </a:cubicBezTo>
                  <a:cubicBezTo>
                    <a:pt x="10138" y="43590"/>
                    <a:pt x="15366" y="44039"/>
                    <a:pt x="20429" y="44147"/>
                  </a:cubicBezTo>
                  <a:cubicBezTo>
                    <a:pt x="21445" y="44170"/>
                    <a:pt x="22378" y="44181"/>
                    <a:pt x="23202" y="44181"/>
                  </a:cubicBezTo>
                  <a:cubicBezTo>
                    <a:pt x="24867" y="44181"/>
                    <a:pt x="26538" y="44147"/>
                    <a:pt x="28179" y="44073"/>
                  </a:cubicBezTo>
                  <a:cubicBezTo>
                    <a:pt x="30787" y="43958"/>
                    <a:pt x="33373" y="43761"/>
                    <a:pt x="35856" y="43481"/>
                  </a:cubicBezTo>
                  <a:cubicBezTo>
                    <a:pt x="40141" y="42998"/>
                    <a:pt x="44311" y="42277"/>
                    <a:pt x="48261" y="41340"/>
                  </a:cubicBezTo>
                  <a:cubicBezTo>
                    <a:pt x="50364" y="40834"/>
                    <a:pt x="52402" y="40283"/>
                    <a:pt x="54324" y="39686"/>
                  </a:cubicBezTo>
                  <a:cubicBezTo>
                    <a:pt x="56255" y="39090"/>
                    <a:pt x="58177" y="38430"/>
                    <a:pt x="60046" y="37714"/>
                  </a:cubicBezTo>
                  <a:cubicBezTo>
                    <a:pt x="61069" y="37322"/>
                    <a:pt x="62182" y="36874"/>
                    <a:pt x="63438" y="36339"/>
                  </a:cubicBezTo>
                  <a:cubicBezTo>
                    <a:pt x="64296" y="35970"/>
                    <a:pt x="65154" y="35600"/>
                    <a:pt x="66013" y="35230"/>
                  </a:cubicBezTo>
                  <a:lnTo>
                    <a:pt x="66921" y="34839"/>
                  </a:lnTo>
                  <a:cubicBezTo>
                    <a:pt x="69171" y="33873"/>
                    <a:pt x="71570" y="32851"/>
                    <a:pt x="73967" y="31918"/>
                  </a:cubicBezTo>
                  <a:cubicBezTo>
                    <a:pt x="76690" y="30855"/>
                    <a:pt x="78951" y="30077"/>
                    <a:pt x="81088" y="29469"/>
                  </a:cubicBezTo>
                  <a:cubicBezTo>
                    <a:pt x="82525" y="29054"/>
                    <a:pt x="83713" y="28759"/>
                    <a:pt x="84820" y="28526"/>
                  </a:cubicBezTo>
                  <a:cubicBezTo>
                    <a:pt x="85593" y="28367"/>
                    <a:pt x="86378" y="28219"/>
                    <a:pt x="87156" y="28099"/>
                  </a:cubicBezTo>
                  <a:cubicBezTo>
                    <a:pt x="87088" y="28078"/>
                    <a:pt x="87025" y="28071"/>
                    <a:pt x="86957" y="28065"/>
                  </a:cubicBezTo>
                  <a:lnTo>
                    <a:pt x="86871" y="28060"/>
                  </a:lnTo>
                  <a:lnTo>
                    <a:pt x="86787" y="28054"/>
                  </a:lnTo>
                  <a:lnTo>
                    <a:pt x="86729" y="28049"/>
                  </a:lnTo>
                  <a:cubicBezTo>
                    <a:pt x="86304" y="28015"/>
                    <a:pt x="85911" y="27997"/>
                    <a:pt x="85531" y="27997"/>
                  </a:cubicBezTo>
                  <a:lnTo>
                    <a:pt x="85418" y="27997"/>
                  </a:lnTo>
                  <a:cubicBezTo>
                    <a:pt x="85098" y="27997"/>
                    <a:pt x="84736" y="28003"/>
                    <a:pt x="84343" y="28015"/>
                  </a:cubicBezTo>
                  <a:lnTo>
                    <a:pt x="84117" y="28020"/>
                  </a:lnTo>
                  <a:lnTo>
                    <a:pt x="83889" y="28026"/>
                  </a:lnTo>
                  <a:lnTo>
                    <a:pt x="83871" y="28031"/>
                  </a:lnTo>
                  <a:lnTo>
                    <a:pt x="83792" y="28031"/>
                  </a:lnTo>
                  <a:cubicBezTo>
                    <a:pt x="83530" y="28043"/>
                    <a:pt x="83241" y="28049"/>
                    <a:pt x="82963" y="28054"/>
                  </a:cubicBezTo>
                  <a:cubicBezTo>
                    <a:pt x="82724" y="28060"/>
                    <a:pt x="82491" y="28065"/>
                    <a:pt x="82258" y="28065"/>
                  </a:cubicBezTo>
                  <a:cubicBezTo>
                    <a:pt x="82042" y="28065"/>
                    <a:pt x="81900" y="28060"/>
                    <a:pt x="81764" y="28054"/>
                  </a:cubicBezTo>
                  <a:cubicBezTo>
                    <a:pt x="81104" y="28037"/>
                    <a:pt x="80366" y="27968"/>
                    <a:pt x="79439" y="27855"/>
                  </a:cubicBezTo>
                  <a:cubicBezTo>
                    <a:pt x="79234" y="27827"/>
                    <a:pt x="79024" y="27805"/>
                    <a:pt x="78820" y="27776"/>
                  </a:cubicBezTo>
                  <a:lnTo>
                    <a:pt x="78798" y="27771"/>
                  </a:lnTo>
                  <a:lnTo>
                    <a:pt x="78780" y="27771"/>
                  </a:lnTo>
                  <a:lnTo>
                    <a:pt x="78757" y="27764"/>
                  </a:lnTo>
                  <a:lnTo>
                    <a:pt x="78707" y="27758"/>
                  </a:lnTo>
                  <a:lnTo>
                    <a:pt x="78678" y="27758"/>
                  </a:lnTo>
                  <a:cubicBezTo>
                    <a:pt x="78138" y="27685"/>
                    <a:pt x="77530" y="27606"/>
                    <a:pt x="76923" y="27554"/>
                  </a:cubicBezTo>
                  <a:cubicBezTo>
                    <a:pt x="76570" y="27525"/>
                    <a:pt x="76155" y="27498"/>
                    <a:pt x="75757" y="27491"/>
                  </a:cubicBezTo>
                  <a:lnTo>
                    <a:pt x="75177" y="27491"/>
                  </a:lnTo>
                  <a:cubicBezTo>
                    <a:pt x="75001" y="27498"/>
                    <a:pt x="74820" y="27509"/>
                    <a:pt x="74626" y="27520"/>
                  </a:cubicBezTo>
                  <a:cubicBezTo>
                    <a:pt x="74371" y="27537"/>
                    <a:pt x="74047" y="27566"/>
                    <a:pt x="73582" y="27611"/>
                  </a:cubicBezTo>
                  <a:lnTo>
                    <a:pt x="73535" y="27617"/>
                  </a:lnTo>
                  <a:lnTo>
                    <a:pt x="73507" y="27617"/>
                  </a:lnTo>
                  <a:lnTo>
                    <a:pt x="73382" y="27627"/>
                  </a:lnTo>
                  <a:lnTo>
                    <a:pt x="73257" y="27640"/>
                  </a:lnTo>
                  <a:cubicBezTo>
                    <a:pt x="73172" y="27651"/>
                    <a:pt x="73092" y="27656"/>
                    <a:pt x="73007" y="27662"/>
                  </a:cubicBezTo>
                  <a:lnTo>
                    <a:pt x="72990" y="27662"/>
                  </a:lnTo>
                  <a:cubicBezTo>
                    <a:pt x="72632" y="27696"/>
                    <a:pt x="72143" y="27742"/>
                    <a:pt x="71660" y="27753"/>
                  </a:cubicBezTo>
                  <a:cubicBezTo>
                    <a:pt x="71490" y="27764"/>
                    <a:pt x="71314" y="27764"/>
                    <a:pt x="71127" y="27764"/>
                  </a:cubicBezTo>
                  <a:cubicBezTo>
                    <a:pt x="70739" y="27764"/>
                    <a:pt x="70416" y="27747"/>
                    <a:pt x="70120" y="27719"/>
                  </a:cubicBezTo>
                  <a:cubicBezTo>
                    <a:pt x="69899" y="27696"/>
                    <a:pt x="69661" y="27674"/>
                    <a:pt x="69433" y="27662"/>
                  </a:cubicBezTo>
                  <a:cubicBezTo>
                    <a:pt x="69155" y="27651"/>
                    <a:pt x="68825" y="27640"/>
                    <a:pt x="68421" y="27627"/>
                  </a:cubicBezTo>
                  <a:lnTo>
                    <a:pt x="68371" y="27627"/>
                  </a:lnTo>
                  <a:lnTo>
                    <a:pt x="68319" y="27622"/>
                  </a:lnTo>
                  <a:lnTo>
                    <a:pt x="68274" y="27622"/>
                  </a:lnTo>
                  <a:cubicBezTo>
                    <a:pt x="67574" y="27606"/>
                    <a:pt x="66779" y="27582"/>
                    <a:pt x="66024" y="27503"/>
                  </a:cubicBezTo>
                  <a:cubicBezTo>
                    <a:pt x="65728" y="27469"/>
                    <a:pt x="65460" y="27435"/>
                    <a:pt x="65222" y="27389"/>
                  </a:cubicBezTo>
                  <a:cubicBezTo>
                    <a:pt x="65035" y="27355"/>
                    <a:pt x="64819" y="27310"/>
                    <a:pt x="64608" y="27236"/>
                  </a:cubicBezTo>
                  <a:cubicBezTo>
                    <a:pt x="64335" y="27134"/>
                    <a:pt x="64046" y="26997"/>
                    <a:pt x="63944" y="26725"/>
                  </a:cubicBezTo>
                  <a:cubicBezTo>
                    <a:pt x="63921" y="26673"/>
                    <a:pt x="63910" y="26611"/>
                    <a:pt x="63915" y="26560"/>
                  </a:cubicBezTo>
                  <a:cubicBezTo>
                    <a:pt x="63915" y="26497"/>
                    <a:pt x="63921" y="26378"/>
                    <a:pt x="63960" y="26281"/>
                  </a:cubicBezTo>
                  <a:cubicBezTo>
                    <a:pt x="64012" y="26161"/>
                    <a:pt x="64057" y="26066"/>
                    <a:pt x="64125" y="25975"/>
                  </a:cubicBezTo>
                  <a:cubicBezTo>
                    <a:pt x="64199" y="25878"/>
                    <a:pt x="64285" y="25770"/>
                    <a:pt x="64387" y="25673"/>
                  </a:cubicBezTo>
                  <a:cubicBezTo>
                    <a:pt x="64631" y="25440"/>
                    <a:pt x="64888" y="25248"/>
                    <a:pt x="65188" y="25025"/>
                  </a:cubicBezTo>
                  <a:lnTo>
                    <a:pt x="65245" y="24980"/>
                  </a:lnTo>
                  <a:cubicBezTo>
                    <a:pt x="65449" y="24832"/>
                    <a:pt x="65665" y="24674"/>
                    <a:pt x="65848" y="24480"/>
                  </a:cubicBezTo>
                  <a:cubicBezTo>
                    <a:pt x="66142" y="24110"/>
                    <a:pt x="66375" y="23719"/>
                    <a:pt x="66580" y="23355"/>
                  </a:cubicBezTo>
                  <a:cubicBezTo>
                    <a:pt x="66729" y="23093"/>
                    <a:pt x="66887" y="22815"/>
                    <a:pt x="67052" y="22502"/>
                  </a:cubicBezTo>
                  <a:lnTo>
                    <a:pt x="67081" y="22452"/>
                  </a:lnTo>
                  <a:cubicBezTo>
                    <a:pt x="66813" y="22366"/>
                    <a:pt x="66620" y="22241"/>
                    <a:pt x="66512" y="22070"/>
                  </a:cubicBezTo>
                  <a:cubicBezTo>
                    <a:pt x="66399" y="21889"/>
                    <a:pt x="66399" y="21650"/>
                    <a:pt x="66506" y="21451"/>
                  </a:cubicBezTo>
                  <a:cubicBezTo>
                    <a:pt x="66620" y="21252"/>
                    <a:pt x="66831" y="21094"/>
                    <a:pt x="67086" y="21026"/>
                  </a:cubicBezTo>
                  <a:cubicBezTo>
                    <a:pt x="67206" y="20991"/>
                    <a:pt x="67336" y="20974"/>
                    <a:pt x="67472" y="20974"/>
                  </a:cubicBezTo>
                  <a:cubicBezTo>
                    <a:pt x="67586" y="20974"/>
                    <a:pt x="67689" y="20986"/>
                    <a:pt x="67791" y="21002"/>
                  </a:cubicBezTo>
                  <a:cubicBezTo>
                    <a:pt x="67751" y="20769"/>
                    <a:pt x="67745" y="20570"/>
                    <a:pt x="67768" y="20406"/>
                  </a:cubicBezTo>
                  <a:cubicBezTo>
                    <a:pt x="67773" y="20292"/>
                    <a:pt x="67807" y="20179"/>
                    <a:pt x="67854" y="20071"/>
                  </a:cubicBezTo>
                  <a:cubicBezTo>
                    <a:pt x="67881" y="20025"/>
                    <a:pt x="67899" y="19990"/>
                    <a:pt x="67922" y="19963"/>
                  </a:cubicBezTo>
                  <a:cubicBezTo>
                    <a:pt x="67949" y="19929"/>
                    <a:pt x="67978" y="19888"/>
                    <a:pt x="68017" y="19854"/>
                  </a:cubicBezTo>
                  <a:lnTo>
                    <a:pt x="68030" y="19849"/>
                  </a:lnTo>
                  <a:cubicBezTo>
                    <a:pt x="68052" y="19827"/>
                    <a:pt x="68069" y="19815"/>
                    <a:pt x="68086" y="19798"/>
                  </a:cubicBezTo>
                  <a:cubicBezTo>
                    <a:pt x="68114" y="19786"/>
                    <a:pt x="68143" y="19775"/>
                    <a:pt x="68166" y="19764"/>
                  </a:cubicBezTo>
                  <a:cubicBezTo>
                    <a:pt x="68206" y="19746"/>
                    <a:pt x="68251" y="19735"/>
                    <a:pt x="68297" y="19735"/>
                  </a:cubicBezTo>
                  <a:cubicBezTo>
                    <a:pt x="68308" y="19730"/>
                    <a:pt x="68324" y="19730"/>
                    <a:pt x="68337" y="19730"/>
                  </a:cubicBezTo>
                  <a:cubicBezTo>
                    <a:pt x="68416" y="19730"/>
                    <a:pt x="68502" y="19752"/>
                    <a:pt x="68581" y="19793"/>
                  </a:cubicBezTo>
                  <a:cubicBezTo>
                    <a:pt x="68683" y="19843"/>
                    <a:pt x="68780" y="19922"/>
                    <a:pt x="68859" y="20025"/>
                  </a:cubicBezTo>
                  <a:cubicBezTo>
                    <a:pt x="68877" y="20048"/>
                    <a:pt x="68888" y="20065"/>
                    <a:pt x="68904" y="20087"/>
                  </a:cubicBezTo>
                  <a:lnTo>
                    <a:pt x="68922" y="20053"/>
                  </a:lnTo>
                  <a:cubicBezTo>
                    <a:pt x="68979" y="19917"/>
                    <a:pt x="69013" y="19838"/>
                    <a:pt x="69047" y="19759"/>
                  </a:cubicBezTo>
                  <a:cubicBezTo>
                    <a:pt x="69103" y="19644"/>
                    <a:pt x="69149" y="19554"/>
                    <a:pt x="69200" y="19479"/>
                  </a:cubicBezTo>
                  <a:cubicBezTo>
                    <a:pt x="69263" y="19389"/>
                    <a:pt x="69320" y="19315"/>
                    <a:pt x="69388" y="19258"/>
                  </a:cubicBezTo>
                  <a:lnTo>
                    <a:pt x="69399" y="19247"/>
                  </a:lnTo>
                  <a:cubicBezTo>
                    <a:pt x="69433" y="19219"/>
                    <a:pt x="69467" y="19195"/>
                    <a:pt x="69501" y="19172"/>
                  </a:cubicBezTo>
                  <a:cubicBezTo>
                    <a:pt x="69558" y="19150"/>
                    <a:pt x="69603" y="19133"/>
                    <a:pt x="69661" y="19127"/>
                  </a:cubicBezTo>
                  <a:lnTo>
                    <a:pt x="69688" y="19127"/>
                  </a:lnTo>
                  <a:cubicBezTo>
                    <a:pt x="69768" y="19127"/>
                    <a:pt x="69848" y="19161"/>
                    <a:pt x="69921" y="19219"/>
                  </a:cubicBezTo>
                  <a:cubicBezTo>
                    <a:pt x="69973" y="19258"/>
                    <a:pt x="70024" y="19321"/>
                    <a:pt x="70070" y="19405"/>
                  </a:cubicBezTo>
                  <a:lnTo>
                    <a:pt x="70126" y="19321"/>
                  </a:lnTo>
                  <a:lnTo>
                    <a:pt x="70160" y="19264"/>
                  </a:lnTo>
                  <a:lnTo>
                    <a:pt x="70206" y="19190"/>
                  </a:lnTo>
                  <a:cubicBezTo>
                    <a:pt x="70296" y="19054"/>
                    <a:pt x="70388" y="18946"/>
                    <a:pt x="70479" y="18865"/>
                  </a:cubicBezTo>
                  <a:cubicBezTo>
                    <a:pt x="70581" y="18770"/>
                    <a:pt x="70677" y="18702"/>
                    <a:pt x="70768" y="18661"/>
                  </a:cubicBezTo>
                  <a:cubicBezTo>
                    <a:pt x="70854" y="18621"/>
                    <a:pt x="70956" y="18582"/>
                    <a:pt x="71070" y="18582"/>
                  </a:cubicBezTo>
                  <a:lnTo>
                    <a:pt x="71086" y="18582"/>
                  </a:lnTo>
                  <a:cubicBezTo>
                    <a:pt x="71149" y="18587"/>
                    <a:pt x="71200" y="18593"/>
                    <a:pt x="71240" y="18605"/>
                  </a:cubicBezTo>
                  <a:lnTo>
                    <a:pt x="71251" y="18610"/>
                  </a:lnTo>
                  <a:lnTo>
                    <a:pt x="71263" y="18616"/>
                  </a:lnTo>
                  <a:cubicBezTo>
                    <a:pt x="71290" y="18627"/>
                    <a:pt x="71308" y="18634"/>
                    <a:pt x="71325" y="18644"/>
                  </a:cubicBezTo>
                  <a:cubicBezTo>
                    <a:pt x="71353" y="18661"/>
                    <a:pt x="71376" y="18679"/>
                    <a:pt x="71400" y="18695"/>
                  </a:cubicBezTo>
                  <a:cubicBezTo>
                    <a:pt x="71490" y="18770"/>
                    <a:pt x="71547" y="18883"/>
                    <a:pt x="71575" y="18968"/>
                  </a:cubicBezTo>
                  <a:cubicBezTo>
                    <a:pt x="71586" y="18996"/>
                    <a:pt x="71592" y="19025"/>
                    <a:pt x="71597" y="19054"/>
                  </a:cubicBezTo>
                  <a:cubicBezTo>
                    <a:pt x="72695" y="18519"/>
                    <a:pt x="73826" y="18093"/>
                    <a:pt x="74962" y="17787"/>
                  </a:cubicBezTo>
                  <a:cubicBezTo>
                    <a:pt x="76036" y="17491"/>
                    <a:pt x="77217" y="17252"/>
                    <a:pt x="78576" y="17053"/>
                  </a:cubicBezTo>
                  <a:cubicBezTo>
                    <a:pt x="79667" y="16888"/>
                    <a:pt x="80786" y="16764"/>
                    <a:pt x="81684" y="16662"/>
                  </a:cubicBezTo>
                  <a:lnTo>
                    <a:pt x="81718" y="16656"/>
                  </a:lnTo>
                  <a:lnTo>
                    <a:pt x="82365" y="16581"/>
                  </a:lnTo>
                  <a:cubicBezTo>
                    <a:pt x="82530" y="16559"/>
                    <a:pt x="82696" y="16536"/>
                    <a:pt x="82861" y="16520"/>
                  </a:cubicBezTo>
                  <a:lnTo>
                    <a:pt x="82877" y="16520"/>
                  </a:lnTo>
                  <a:lnTo>
                    <a:pt x="83031" y="16497"/>
                  </a:lnTo>
                  <a:lnTo>
                    <a:pt x="83162" y="16486"/>
                  </a:lnTo>
                  <a:cubicBezTo>
                    <a:pt x="83394" y="16457"/>
                    <a:pt x="83627" y="16428"/>
                    <a:pt x="83860" y="16400"/>
                  </a:cubicBezTo>
                  <a:cubicBezTo>
                    <a:pt x="84235" y="16355"/>
                    <a:pt x="84502" y="16321"/>
                    <a:pt x="84775" y="16281"/>
                  </a:cubicBezTo>
                  <a:cubicBezTo>
                    <a:pt x="85292" y="16201"/>
                    <a:pt x="85969" y="16070"/>
                    <a:pt x="86588" y="15809"/>
                  </a:cubicBezTo>
                  <a:cubicBezTo>
                    <a:pt x="86815" y="15712"/>
                    <a:pt x="87002" y="15599"/>
                    <a:pt x="87173" y="15474"/>
                  </a:cubicBezTo>
                  <a:cubicBezTo>
                    <a:pt x="87275" y="15388"/>
                    <a:pt x="87366" y="15298"/>
                    <a:pt x="87440" y="15206"/>
                  </a:cubicBezTo>
                  <a:cubicBezTo>
                    <a:pt x="87497" y="15122"/>
                    <a:pt x="87542" y="15041"/>
                    <a:pt x="87576" y="14962"/>
                  </a:cubicBezTo>
                  <a:cubicBezTo>
                    <a:pt x="87605" y="14889"/>
                    <a:pt x="87628" y="14803"/>
                    <a:pt x="87645" y="14706"/>
                  </a:cubicBezTo>
                  <a:cubicBezTo>
                    <a:pt x="87650" y="14598"/>
                    <a:pt x="87650" y="14485"/>
                    <a:pt x="87634" y="14360"/>
                  </a:cubicBezTo>
                  <a:cubicBezTo>
                    <a:pt x="87610" y="14257"/>
                    <a:pt x="87587" y="14160"/>
                    <a:pt x="87553" y="14076"/>
                  </a:cubicBezTo>
                  <a:cubicBezTo>
                    <a:pt x="87508" y="13984"/>
                    <a:pt x="87463" y="13900"/>
                    <a:pt x="87400" y="13819"/>
                  </a:cubicBezTo>
                  <a:cubicBezTo>
                    <a:pt x="87327" y="13729"/>
                    <a:pt x="87235" y="13644"/>
                    <a:pt x="87133" y="13559"/>
                  </a:cubicBezTo>
                  <a:cubicBezTo>
                    <a:pt x="86957" y="13439"/>
                    <a:pt x="86758" y="13331"/>
                    <a:pt x="86519" y="13234"/>
                  </a:cubicBezTo>
                  <a:cubicBezTo>
                    <a:pt x="86008" y="13035"/>
                    <a:pt x="85486" y="12922"/>
                    <a:pt x="84980" y="12814"/>
                  </a:cubicBezTo>
                  <a:lnTo>
                    <a:pt x="84962" y="12809"/>
                  </a:lnTo>
                  <a:cubicBezTo>
                    <a:pt x="84820" y="12775"/>
                    <a:pt x="84696" y="12746"/>
                    <a:pt x="84576" y="12723"/>
                  </a:cubicBezTo>
                  <a:cubicBezTo>
                    <a:pt x="84201" y="12633"/>
                    <a:pt x="83917" y="12565"/>
                    <a:pt x="83621" y="12463"/>
                  </a:cubicBezTo>
                  <a:cubicBezTo>
                    <a:pt x="83377" y="12377"/>
                    <a:pt x="83116" y="12280"/>
                    <a:pt x="82895" y="12133"/>
                  </a:cubicBezTo>
                  <a:cubicBezTo>
                    <a:pt x="82780" y="12059"/>
                    <a:pt x="82667" y="11973"/>
                    <a:pt x="82575" y="11876"/>
                  </a:cubicBezTo>
                  <a:cubicBezTo>
                    <a:pt x="82485" y="11781"/>
                    <a:pt x="82405" y="11689"/>
                    <a:pt x="82331" y="11587"/>
                  </a:cubicBezTo>
                  <a:cubicBezTo>
                    <a:pt x="82258" y="11485"/>
                    <a:pt x="82195" y="11377"/>
                    <a:pt x="82139" y="11257"/>
                  </a:cubicBezTo>
                  <a:cubicBezTo>
                    <a:pt x="82098" y="11167"/>
                    <a:pt x="82059" y="11070"/>
                    <a:pt x="82042" y="10979"/>
                  </a:cubicBezTo>
                  <a:cubicBezTo>
                    <a:pt x="82019" y="10876"/>
                    <a:pt x="81996" y="10769"/>
                    <a:pt x="82008" y="10656"/>
                  </a:cubicBezTo>
                  <a:cubicBezTo>
                    <a:pt x="82014" y="10564"/>
                    <a:pt x="82019" y="10478"/>
                    <a:pt x="82048" y="10394"/>
                  </a:cubicBezTo>
                  <a:cubicBezTo>
                    <a:pt x="82076" y="10286"/>
                    <a:pt x="82110" y="10206"/>
                    <a:pt x="82145" y="10137"/>
                  </a:cubicBezTo>
                  <a:cubicBezTo>
                    <a:pt x="82190" y="10053"/>
                    <a:pt x="82241" y="9974"/>
                    <a:pt x="82297" y="9906"/>
                  </a:cubicBezTo>
                  <a:cubicBezTo>
                    <a:pt x="82423" y="9746"/>
                    <a:pt x="82575" y="9599"/>
                    <a:pt x="82775" y="9455"/>
                  </a:cubicBezTo>
                  <a:cubicBezTo>
                    <a:pt x="82951" y="9326"/>
                    <a:pt x="83155" y="9206"/>
                    <a:pt x="83366" y="9098"/>
                  </a:cubicBezTo>
                  <a:cubicBezTo>
                    <a:pt x="83844" y="8865"/>
                    <a:pt x="84361" y="8660"/>
                    <a:pt x="84957" y="8484"/>
                  </a:cubicBezTo>
                  <a:cubicBezTo>
                    <a:pt x="85889" y="8206"/>
                    <a:pt x="86905" y="7984"/>
                    <a:pt x="88258" y="7763"/>
                  </a:cubicBezTo>
                  <a:lnTo>
                    <a:pt x="88571" y="7711"/>
                  </a:lnTo>
                  <a:cubicBezTo>
                    <a:pt x="89048" y="7632"/>
                    <a:pt x="89394" y="7569"/>
                    <a:pt x="89753" y="7507"/>
                  </a:cubicBezTo>
                  <a:cubicBezTo>
                    <a:pt x="91099" y="7263"/>
                    <a:pt x="92202" y="7035"/>
                    <a:pt x="93213" y="6796"/>
                  </a:cubicBezTo>
                  <a:cubicBezTo>
                    <a:pt x="94474" y="6496"/>
                    <a:pt x="95583" y="6189"/>
                    <a:pt x="96606" y="5859"/>
                  </a:cubicBezTo>
                  <a:cubicBezTo>
                    <a:pt x="97725" y="5501"/>
                    <a:pt x="98822" y="5091"/>
                    <a:pt x="99861" y="4643"/>
                  </a:cubicBezTo>
                  <a:lnTo>
                    <a:pt x="99873" y="4637"/>
                  </a:lnTo>
                  <a:lnTo>
                    <a:pt x="99907" y="4626"/>
                  </a:lnTo>
                  <a:lnTo>
                    <a:pt x="99884" y="4614"/>
                  </a:lnTo>
                  <a:cubicBezTo>
                    <a:pt x="100516" y="4359"/>
                    <a:pt x="101112" y="4081"/>
                    <a:pt x="101702" y="3762"/>
                  </a:cubicBezTo>
                  <a:cubicBezTo>
                    <a:pt x="102237" y="3484"/>
                    <a:pt x="102748" y="3194"/>
                    <a:pt x="103220" y="2899"/>
                  </a:cubicBezTo>
                  <a:cubicBezTo>
                    <a:pt x="104021" y="2405"/>
                    <a:pt x="104822" y="1859"/>
                    <a:pt x="105601" y="1268"/>
                  </a:cubicBezTo>
                  <a:lnTo>
                    <a:pt x="105601" y="1268"/>
                  </a:lnTo>
                  <a:cubicBezTo>
                    <a:pt x="104618" y="1773"/>
                    <a:pt x="103618" y="2211"/>
                    <a:pt x="102554" y="2609"/>
                  </a:cubicBezTo>
                  <a:cubicBezTo>
                    <a:pt x="100311" y="3444"/>
                    <a:pt x="97980" y="4018"/>
                    <a:pt x="95594" y="4575"/>
                  </a:cubicBezTo>
                  <a:cubicBezTo>
                    <a:pt x="92719" y="5251"/>
                    <a:pt x="89810" y="5859"/>
                    <a:pt x="87002" y="6450"/>
                  </a:cubicBezTo>
                  <a:lnTo>
                    <a:pt x="86963" y="6455"/>
                  </a:lnTo>
                  <a:lnTo>
                    <a:pt x="86905" y="6467"/>
                  </a:lnTo>
                  <a:lnTo>
                    <a:pt x="86850" y="6478"/>
                  </a:lnTo>
                  <a:lnTo>
                    <a:pt x="86832" y="6484"/>
                  </a:lnTo>
                  <a:lnTo>
                    <a:pt x="86803" y="6489"/>
                  </a:lnTo>
                  <a:lnTo>
                    <a:pt x="86719" y="6507"/>
                  </a:lnTo>
                  <a:lnTo>
                    <a:pt x="86639" y="6523"/>
                  </a:lnTo>
                  <a:cubicBezTo>
                    <a:pt x="85656" y="6728"/>
                    <a:pt x="84673" y="6939"/>
                    <a:pt x="83684" y="7149"/>
                  </a:cubicBezTo>
                  <a:cubicBezTo>
                    <a:pt x="83462" y="7194"/>
                    <a:pt x="83218" y="7246"/>
                    <a:pt x="82968" y="7280"/>
                  </a:cubicBezTo>
                  <a:cubicBezTo>
                    <a:pt x="82775" y="7308"/>
                    <a:pt x="82559" y="7336"/>
                    <a:pt x="82320" y="7365"/>
                  </a:cubicBezTo>
                  <a:cubicBezTo>
                    <a:pt x="82087" y="7393"/>
                    <a:pt x="81854" y="7422"/>
                    <a:pt x="81621" y="7444"/>
                  </a:cubicBezTo>
                  <a:lnTo>
                    <a:pt x="81599" y="7451"/>
                  </a:lnTo>
                  <a:lnTo>
                    <a:pt x="81576" y="7451"/>
                  </a:lnTo>
                  <a:cubicBezTo>
                    <a:pt x="81274" y="7485"/>
                    <a:pt x="80973" y="7524"/>
                    <a:pt x="80673" y="7558"/>
                  </a:cubicBezTo>
                  <a:cubicBezTo>
                    <a:pt x="79570" y="7695"/>
                    <a:pt x="78297" y="7871"/>
                    <a:pt x="77110" y="8240"/>
                  </a:cubicBezTo>
                  <a:cubicBezTo>
                    <a:pt x="76570" y="8411"/>
                    <a:pt x="76144" y="8598"/>
                    <a:pt x="75780" y="8825"/>
                  </a:cubicBezTo>
                  <a:cubicBezTo>
                    <a:pt x="75575" y="8956"/>
                    <a:pt x="75399" y="9098"/>
                    <a:pt x="75252" y="9251"/>
                  </a:cubicBezTo>
                  <a:cubicBezTo>
                    <a:pt x="75184" y="9337"/>
                    <a:pt x="75143" y="9387"/>
                    <a:pt x="75116" y="9434"/>
                  </a:cubicBezTo>
                  <a:cubicBezTo>
                    <a:pt x="75087" y="9479"/>
                    <a:pt x="75053" y="9536"/>
                    <a:pt x="75013" y="9610"/>
                  </a:cubicBezTo>
                  <a:cubicBezTo>
                    <a:pt x="74962" y="9717"/>
                    <a:pt x="74928" y="9785"/>
                    <a:pt x="74904" y="9859"/>
                  </a:cubicBezTo>
                  <a:cubicBezTo>
                    <a:pt x="74888" y="9916"/>
                    <a:pt x="74870" y="9974"/>
                    <a:pt x="74859" y="10024"/>
                  </a:cubicBezTo>
                  <a:cubicBezTo>
                    <a:pt x="74843" y="10121"/>
                    <a:pt x="74831" y="10212"/>
                    <a:pt x="74831" y="10297"/>
                  </a:cubicBezTo>
                  <a:cubicBezTo>
                    <a:pt x="74843" y="10394"/>
                    <a:pt x="74859" y="10485"/>
                    <a:pt x="74883" y="10564"/>
                  </a:cubicBezTo>
                  <a:cubicBezTo>
                    <a:pt x="74911" y="10643"/>
                    <a:pt x="74951" y="10729"/>
                    <a:pt x="75001" y="10814"/>
                  </a:cubicBezTo>
                  <a:cubicBezTo>
                    <a:pt x="75075" y="10922"/>
                    <a:pt x="75166" y="11024"/>
                    <a:pt x="75279" y="11133"/>
                  </a:cubicBezTo>
                  <a:cubicBezTo>
                    <a:pt x="75479" y="11303"/>
                    <a:pt x="75706" y="11451"/>
                    <a:pt x="75995" y="11598"/>
                  </a:cubicBezTo>
                  <a:cubicBezTo>
                    <a:pt x="76422" y="11815"/>
                    <a:pt x="76860" y="11973"/>
                    <a:pt x="77309" y="12133"/>
                  </a:cubicBezTo>
                  <a:cubicBezTo>
                    <a:pt x="77661" y="12258"/>
                    <a:pt x="77973" y="12377"/>
                    <a:pt x="78274" y="12524"/>
                  </a:cubicBezTo>
                  <a:cubicBezTo>
                    <a:pt x="78439" y="12610"/>
                    <a:pt x="78581" y="12689"/>
                    <a:pt x="78712" y="12786"/>
                  </a:cubicBezTo>
                  <a:cubicBezTo>
                    <a:pt x="78769" y="12825"/>
                    <a:pt x="78820" y="12865"/>
                    <a:pt x="78872" y="12911"/>
                  </a:cubicBezTo>
                  <a:cubicBezTo>
                    <a:pt x="78917" y="12951"/>
                    <a:pt x="78962" y="12996"/>
                    <a:pt x="79002" y="13042"/>
                  </a:cubicBezTo>
                  <a:cubicBezTo>
                    <a:pt x="79087" y="13144"/>
                    <a:pt x="79150" y="13240"/>
                    <a:pt x="79184" y="13342"/>
                  </a:cubicBezTo>
                  <a:cubicBezTo>
                    <a:pt x="79200" y="13399"/>
                    <a:pt x="79218" y="13444"/>
                    <a:pt x="79218" y="13479"/>
                  </a:cubicBezTo>
                  <a:lnTo>
                    <a:pt x="79223" y="13519"/>
                  </a:lnTo>
                  <a:cubicBezTo>
                    <a:pt x="79223" y="13559"/>
                    <a:pt x="79229" y="13593"/>
                    <a:pt x="79223" y="13627"/>
                  </a:cubicBezTo>
                  <a:cubicBezTo>
                    <a:pt x="79218" y="13667"/>
                    <a:pt x="79212" y="13717"/>
                    <a:pt x="79200" y="13764"/>
                  </a:cubicBezTo>
                  <a:cubicBezTo>
                    <a:pt x="79184" y="13809"/>
                    <a:pt x="79161" y="13854"/>
                    <a:pt x="79139" y="13900"/>
                  </a:cubicBezTo>
                  <a:cubicBezTo>
                    <a:pt x="79092" y="13990"/>
                    <a:pt x="79030" y="14076"/>
                    <a:pt x="78951" y="14150"/>
                  </a:cubicBezTo>
                  <a:cubicBezTo>
                    <a:pt x="78854" y="14246"/>
                    <a:pt x="78741" y="14331"/>
                    <a:pt x="78599" y="14417"/>
                  </a:cubicBezTo>
                  <a:cubicBezTo>
                    <a:pt x="78445" y="14508"/>
                    <a:pt x="78303" y="14582"/>
                    <a:pt x="78156" y="14645"/>
                  </a:cubicBezTo>
                  <a:cubicBezTo>
                    <a:pt x="77826" y="14786"/>
                    <a:pt x="77451" y="14910"/>
                    <a:pt x="76979" y="15036"/>
                  </a:cubicBezTo>
                  <a:cubicBezTo>
                    <a:pt x="76110" y="15264"/>
                    <a:pt x="75177" y="15440"/>
                    <a:pt x="74201" y="15558"/>
                  </a:cubicBezTo>
                  <a:cubicBezTo>
                    <a:pt x="72866" y="15723"/>
                    <a:pt x="71507" y="15791"/>
                    <a:pt x="70194" y="15860"/>
                  </a:cubicBezTo>
                  <a:cubicBezTo>
                    <a:pt x="69648" y="15888"/>
                    <a:pt x="69069" y="15917"/>
                    <a:pt x="68507" y="15951"/>
                  </a:cubicBezTo>
                  <a:cubicBezTo>
                    <a:pt x="67676" y="16008"/>
                    <a:pt x="66688" y="16082"/>
                    <a:pt x="65677" y="16224"/>
                  </a:cubicBezTo>
                  <a:cubicBezTo>
                    <a:pt x="64597" y="16377"/>
                    <a:pt x="63734" y="16559"/>
                    <a:pt x="62950" y="16798"/>
                  </a:cubicBezTo>
                  <a:cubicBezTo>
                    <a:pt x="62620" y="16906"/>
                    <a:pt x="62284" y="17024"/>
                    <a:pt x="61956" y="17161"/>
                  </a:cubicBezTo>
                  <a:cubicBezTo>
                    <a:pt x="61636" y="17349"/>
                    <a:pt x="61364" y="17543"/>
                    <a:pt x="61109" y="17758"/>
                  </a:cubicBezTo>
                  <a:cubicBezTo>
                    <a:pt x="60926" y="17918"/>
                    <a:pt x="60773" y="18076"/>
                    <a:pt x="60631" y="18235"/>
                  </a:cubicBezTo>
                  <a:cubicBezTo>
                    <a:pt x="60483" y="18411"/>
                    <a:pt x="60341" y="18593"/>
                    <a:pt x="60222" y="18770"/>
                  </a:cubicBezTo>
                  <a:cubicBezTo>
                    <a:pt x="60063" y="19002"/>
                    <a:pt x="59921" y="19240"/>
                    <a:pt x="59801" y="19474"/>
                  </a:cubicBezTo>
                  <a:cubicBezTo>
                    <a:pt x="59671" y="19725"/>
                    <a:pt x="59551" y="19940"/>
                    <a:pt x="59404" y="20127"/>
                  </a:cubicBezTo>
                  <a:cubicBezTo>
                    <a:pt x="59296" y="20263"/>
                    <a:pt x="59165" y="20389"/>
                    <a:pt x="59011" y="20514"/>
                  </a:cubicBezTo>
                  <a:cubicBezTo>
                    <a:pt x="58977" y="20543"/>
                    <a:pt x="58943" y="20565"/>
                    <a:pt x="58909" y="20593"/>
                  </a:cubicBezTo>
                  <a:lnTo>
                    <a:pt x="58887" y="20616"/>
                  </a:lnTo>
                  <a:lnTo>
                    <a:pt x="58853" y="20638"/>
                  </a:lnTo>
                  <a:lnTo>
                    <a:pt x="58819" y="20661"/>
                  </a:lnTo>
                  <a:lnTo>
                    <a:pt x="58790" y="20690"/>
                  </a:lnTo>
                  <a:lnTo>
                    <a:pt x="58773" y="20701"/>
                  </a:lnTo>
                  <a:cubicBezTo>
                    <a:pt x="58670" y="20775"/>
                    <a:pt x="58580" y="20850"/>
                    <a:pt x="58483" y="20923"/>
                  </a:cubicBezTo>
                  <a:cubicBezTo>
                    <a:pt x="58205" y="21178"/>
                    <a:pt x="57967" y="21469"/>
                    <a:pt x="57733" y="21747"/>
                  </a:cubicBezTo>
                  <a:lnTo>
                    <a:pt x="57687" y="21804"/>
                  </a:lnTo>
                  <a:lnTo>
                    <a:pt x="57653" y="21844"/>
                  </a:lnTo>
                  <a:cubicBezTo>
                    <a:pt x="57608" y="21894"/>
                    <a:pt x="57568" y="21946"/>
                    <a:pt x="57529" y="21997"/>
                  </a:cubicBezTo>
                  <a:cubicBezTo>
                    <a:pt x="57375" y="22179"/>
                    <a:pt x="57204" y="22372"/>
                    <a:pt x="57005" y="22547"/>
                  </a:cubicBezTo>
                  <a:cubicBezTo>
                    <a:pt x="56847" y="22691"/>
                    <a:pt x="56682" y="22820"/>
                    <a:pt x="56511" y="22929"/>
                  </a:cubicBezTo>
                  <a:cubicBezTo>
                    <a:pt x="55835" y="23360"/>
                    <a:pt x="55040" y="23679"/>
                    <a:pt x="54148" y="23877"/>
                  </a:cubicBezTo>
                  <a:cubicBezTo>
                    <a:pt x="53432" y="24031"/>
                    <a:pt x="52716" y="24110"/>
                    <a:pt x="52022" y="24110"/>
                  </a:cubicBezTo>
                  <a:cubicBezTo>
                    <a:pt x="51846" y="24110"/>
                    <a:pt x="51659" y="24105"/>
                    <a:pt x="51471" y="24094"/>
                  </a:cubicBezTo>
                  <a:cubicBezTo>
                    <a:pt x="51017" y="24071"/>
                    <a:pt x="50630" y="24020"/>
                    <a:pt x="50261" y="23934"/>
                  </a:cubicBezTo>
                  <a:cubicBezTo>
                    <a:pt x="50181" y="23924"/>
                    <a:pt x="50107" y="23906"/>
                    <a:pt x="50034" y="23884"/>
                  </a:cubicBezTo>
                  <a:lnTo>
                    <a:pt x="50010" y="23877"/>
                  </a:lnTo>
                  <a:lnTo>
                    <a:pt x="49982" y="23872"/>
                  </a:lnTo>
                  <a:lnTo>
                    <a:pt x="49960" y="23866"/>
                  </a:lnTo>
                  <a:cubicBezTo>
                    <a:pt x="49835" y="23838"/>
                    <a:pt x="49682" y="23804"/>
                    <a:pt x="49533" y="23775"/>
                  </a:cubicBezTo>
                  <a:cubicBezTo>
                    <a:pt x="49278" y="23730"/>
                    <a:pt x="49034" y="23701"/>
                    <a:pt x="48806" y="23685"/>
                  </a:cubicBezTo>
                  <a:cubicBezTo>
                    <a:pt x="48596" y="23673"/>
                    <a:pt x="48408" y="23667"/>
                    <a:pt x="48255" y="23667"/>
                  </a:cubicBezTo>
                  <a:cubicBezTo>
                    <a:pt x="48085" y="23667"/>
                    <a:pt x="47914" y="23673"/>
                    <a:pt x="47755" y="23679"/>
                  </a:cubicBezTo>
                  <a:cubicBezTo>
                    <a:pt x="47414" y="23701"/>
                    <a:pt x="47073" y="23730"/>
                    <a:pt x="46772" y="23759"/>
                  </a:cubicBezTo>
                  <a:lnTo>
                    <a:pt x="46641" y="23769"/>
                  </a:lnTo>
                  <a:lnTo>
                    <a:pt x="46551" y="23775"/>
                  </a:lnTo>
                  <a:lnTo>
                    <a:pt x="46533" y="23775"/>
                  </a:lnTo>
                  <a:lnTo>
                    <a:pt x="46511" y="23782"/>
                  </a:lnTo>
                  <a:cubicBezTo>
                    <a:pt x="46334" y="23793"/>
                    <a:pt x="46011" y="23821"/>
                    <a:pt x="45715" y="23821"/>
                  </a:cubicBezTo>
                  <a:cubicBezTo>
                    <a:pt x="45612" y="23821"/>
                    <a:pt x="45522" y="23821"/>
                    <a:pt x="45442" y="23816"/>
                  </a:cubicBezTo>
                  <a:cubicBezTo>
                    <a:pt x="45215" y="23798"/>
                    <a:pt x="45038" y="23782"/>
                    <a:pt x="44875" y="23759"/>
                  </a:cubicBezTo>
                  <a:cubicBezTo>
                    <a:pt x="44681" y="23724"/>
                    <a:pt x="44493" y="23690"/>
                    <a:pt x="44311" y="23651"/>
                  </a:cubicBezTo>
                  <a:cubicBezTo>
                    <a:pt x="43942" y="23559"/>
                    <a:pt x="43572" y="23452"/>
                    <a:pt x="43243" y="23355"/>
                  </a:cubicBezTo>
                  <a:lnTo>
                    <a:pt x="43226" y="23355"/>
                  </a:lnTo>
                  <a:lnTo>
                    <a:pt x="43209" y="23349"/>
                  </a:lnTo>
                  <a:lnTo>
                    <a:pt x="43197" y="23344"/>
                  </a:lnTo>
                  <a:lnTo>
                    <a:pt x="43181" y="23338"/>
                  </a:lnTo>
                  <a:lnTo>
                    <a:pt x="43170" y="23338"/>
                  </a:lnTo>
                  <a:lnTo>
                    <a:pt x="43147" y="23326"/>
                  </a:lnTo>
                  <a:lnTo>
                    <a:pt x="43123" y="23321"/>
                  </a:lnTo>
                  <a:lnTo>
                    <a:pt x="43102" y="23315"/>
                  </a:lnTo>
                  <a:lnTo>
                    <a:pt x="43078" y="23310"/>
                  </a:lnTo>
                  <a:lnTo>
                    <a:pt x="43044" y="23298"/>
                  </a:lnTo>
                  <a:cubicBezTo>
                    <a:pt x="42720" y="23202"/>
                    <a:pt x="42391" y="23105"/>
                    <a:pt x="42067" y="23032"/>
                  </a:cubicBezTo>
                  <a:lnTo>
                    <a:pt x="41817" y="22974"/>
                  </a:lnTo>
                  <a:lnTo>
                    <a:pt x="41686" y="22940"/>
                  </a:lnTo>
                  <a:lnTo>
                    <a:pt x="41641" y="22929"/>
                  </a:lnTo>
                  <a:lnTo>
                    <a:pt x="41612" y="22923"/>
                  </a:lnTo>
                  <a:lnTo>
                    <a:pt x="41499" y="22901"/>
                  </a:lnTo>
                  <a:lnTo>
                    <a:pt x="41447" y="22883"/>
                  </a:lnTo>
                  <a:lnTo>
                    <a:pt x="41431" y="22883"/>
                  </a:lnTo>
                  <a:lnTo>
                    <a:pt x="41379" y="22867"/>
                  </a:lnTo>
                  <a:lnTo>
                    <a:pt x="41363" y="22867"/>
                  </a:lnTo>
                  <a:lnTo>
                    <a:pt x="41311" y="22849"/>
                  </a:lnTo>
                  <a:cubicBezTo>
                    <a:pt x="41180" y="22820"/>
                    <a:pt x="41049" y="22786"/>
                    <a:pt x="40920" y="22764"/>
                  </a:cubicBezTo>
                  <a:cubicBezTo>
                    <a:pt x="40579" y="22684"/>
                    <a:pt x="40170" y="22605"/>
                    <a:pt x="39737" y="22565"/>
                  </a:cubicBezTo>
                  <a:cubicBezTo>
                    <a:pt x="39624" y="22560"/>
                    <a:pt x="39527" y="22554"/>
                    <a:pt x="39441" y="22554"/>
                  </a:cubicBezTo>
                  <a:cubicBezTo>
                    <a:pt x="39379" y="22554"/>
                    <a:pt x="39323" y="22554"/>
                    <a:pt x="39265" y="22560"/>
                  </a:cubicBezTo>
                  <a:cubicBezTo>
                    <a:pt x="39118" y="22565"/>
                    <a:pt x="38969" y="22582"/>
                    <a:pt x="38799" y="22610"/>
                  </a:cubicBezTo>
                  <a:cubicBezTo>
                    <a:pt x="38397" y="22696"/>
                    <a:pt x="37998" y="22833"/>
                    <a:pt x="37652" y="22951"/>
                  </a:cubicBezTo>
                  <a:cubicBezTo>
                    <a:pt x="37243" y="23093"/>
                    <a:pt x="36834" y="23229"/>
                    <a:pt x="36425" y="23310"/>
                  </a:cubicBezTo>
                  <a:cubicBezTo>
                    <a:pt x="36192" y="23355"/>
                    <a:pt x="35981" y="23378"/>
                    <a:pt x="35788" y="23383"/>
                  </a:cubicBezTo>
                  <a:lnTo>
                    <a:pt x="35612" y="23383"/>
                  </a:lnTo>
                  <a:cubicBezTo>
                    <a:pt x="35431" y="23383"/>
                    <a:pt x="35253" y="23383"/>
                    <a:pt x="35090" y="23373"/>
                  </a:cubicBezTo>
                  <a:cubicBezTo>
                    <a:pt x="34629" y="23349"/>
                    <a:pt x="34162" y="23310"/>
                    <a:pt x="33703" y="23247"/>
                  </a:cubicBezTo>
                  <a:cubicBezTo>
                    <a:pt x="32919" y="23145"/>
                    <a:pt x="32134" y="22998"/>
                    <a:pt x="31447" y="22872"/>
                  </a:cubicBezTo>
                  <a:lnTo>
                    <a:pt x="31361" y="22854"/>
                  </a:lnTo>
                  <a:lnTo>
                    <a:pt x="31208" y="22827"/>
                  </a:lnTo>
                  <a:lnTo>
                    <a:pt x="31140" y="22815"/>
                  </a:lnTo>
                  <a:lnTo>
                    <a:pt x="31067" y="22798"/>
                  </a:lnTo>
                  <a:lnTo>
                    <a:pt x="30844" y="22759"/>
                  </a:lnTo>
                  <a:cubicBezTo>
                    <a:pt x="29952" y="22594"/>
                    <a:pt x="28992" y="22434"/>
                    <a:pt x="28014" y="22361"/>
                  </a:cubicBezTo>
                  <a:lnTo>
                    <a:pt x="28004" y="22361"/>
                  </a:lnTo>
                  <a:lnTo>
                    <a:pt x="27855" y="22355"/>
                  </a:lnTo>
                  <a:cubicBezTo>
                    <a:pt x="27605" y="22377"/>
                    <a:pt x="27356" y="22406"/>
                    <a:pt x="27105" y="22440"/>
                  </a:cubicBezTo>
                  <a:lnTo>
                    <a:pt x="26855" y="22468"/>
                  </a:lnTo>
                  <a:lnTo>
                    <a:pt x="26839" y="22468"/>
                  </a:lnTo>
                  <a:lnTo>
                    <a:pt x="26810" y="22474"/>
                  </a:lnTo>
                  <a:lnTo>
                    <a:pt x="26793" y="22474"/>
                  </a:lnTo>
                  <a:cubicBezTo>
                    <a:pt x="26207" y="22542"/>
                    <a:pt x="25549" y="22622"/>
                    <a:pt x="24912" y="22650"/>
                  </a:cubicBezTo>
                  <a:cubicBezTo>
                    <a:pt x="24662" y="22667"/>
                    <a:pt x="24435" y="22673"/>
                    <a:pt x="24180" y="22673"/>
                  </a:cubicBezTo>
                  <a:cubicBezTo>
                    <a:pt x="24025" y="22673"/>
                    <a:pt x="23907" y="22667"/>
                    <a:pt x="23805" y="22662"/>
                  </a:cubicBezTo>
                  <a:cubicBezTo>
                    <a:pt x="23451" y="22650"/>
                    <a:pt x="23082" y="22616"/>
                    <a:pt x="22866" y="22594"/>
                  </a:cubicBezTo>
                  <a:lnTo>
                    <a:pt x="22838" y="22594"/>
                  </a:lnTo>
                  <a:lnTo>
                    <a:pt x="22827" y="22588"/>
                  </a:lnTo>
                  <a:lnTo>
                    <a:pt x="22753" y="22582"/>
                  </a:lnTo>
                  <a:cubicBezTo>
                    <a:pt x="22412" y="22554"/>
                    <a:pt x="22071" y="22520"/>
                    <a:pt x="21730" y="22486"/>
                  </a:cubicBezTo>
                  <a:lnTo>
                    <a:pt x="21321" y="22452"/>
                  </a:lnTo>
                  <a:lnTo>
                    <a:pt x="21253" y="22445"/>
                  </a:lnTo>
                  <a:lnTo>
                    <a:pt x="21230" y="22440"/>
                  </a:lnTo>
                  <a:lnTo>
                    <a:pt x="21002" y="22418"/>
                  </a:lnTo>
                  <a:cubicBezTo>
                    <a:pt x="20844" y="22406"/>
                    <a:pt x="20679" y="22389"/>
                    <a:pt x="20519" y="22377"/>
                  </a:cubicBezTo>
                  <a:cubicBezTo>
                    <a:pt x="18025" y="22145"/>
                    <a:pt x="15366" y="21923"/>
                    <a:pt x="12729" y="21923"/>
                  </a:cubicBezTo>
                  <a:cubicBezTo>
                    <a:pt x="12349" y="21923"/>
                    <a:pt x="11979" y="21928"/>
                    <a:pt x="11644" y="21934"/>
                  </a:cubicBezTo>
                  <a:cubicBezTo>
                    <a:pt x="10933" y="21957"/>
                    <a:pt x="10354" y="21986"/>
                    <a:pt x="9814" y="22031"/>
                  </a:cubicBezTo>
                  <a:cubicBezTo>
                    <a:pt x="9229" y="22082"/>
                    <a:pt x="8660" y="22138"/>
                    <a:pt x="8132" y="22213"/>
                  </a:cubicBezTo>
                  <a:lnTo>
                    <a:pt x="8104" y="22213"/>
                  </a:lnTo>
                  <a:cubicBezTo>
                    <a:pt x="7996" y="22213"/>
                    <a:pt x="7905" y="22138"/>
                    <a:pt x="7894" y="22036"/>
                  </a:cubicBezTo>
                  <a:cubicBezTo>
                    <a:pt x="7883" y="21980"/>
                    <a:pt x="7899" y="21923"/>
                    <a:pt x="7933" y="21878"/>
                  </a:cubicBezTo>
                  <a:cubicBezTo>
                    <a:pt x="7962" y="21832"/>
                    <a:pt x="8012" y="21804"/>
                    <a:pt x="8064" y="21797"/>
                  </a:cubicBezTo>
                  <a:cubicBezTo>
                    <a:pt x="9360" y="21616"/>
                    <a:pt x="10700" y="21514"/>
                    <a:pt x="12166" y="21485"/>
                  </a:cubicBezTo>
                  <a:cubicBezTo>
                    <a:pt x="12399" y="21480"/>
                    <a:pt x="12695" y="21480"/>
                    <a:pt x="13099" y="21480"/>
                  </a:cubicBezTo>
                  <a:cubicBezTo>
                    <a:pt x="14144" y="21480"/>
                    <a:pt x="15224" y="21508"/>
                    <a:pt x="16297" y="21571"/>
                  </a:cubicBezTo>
                  <a:cubicBezTo>
                    <a:pt x="17490" y="21634"/>
                    <a:pt x="18770" y="21729"/>
                    <a:pt x="20440" y="21878"/>
                  </a:cubicBezTo>
                  <a:cubicBezTo>
                    <a:pt x="20752" y="21907"/>
                    <a:pt x="21070" y="21934"/>
                    <a:pt x="21389" y="21962"/>
                  </a:cubicBezTo>
                  <a:lnTo>
                    <a:pt x="21639" y="21986"/>
                  </a:lnTo>
                  <a:lnTo>
                    <a:pt x="21684" y="21986"/>
                  </a:lnTo>
                  <a:lnTo>
                    <a:pt x="21707" y="21991"/>
                  </a:lnTo>
                  <a:lnTo>
                    <a:pt x="22549" y="22065"/>
                  </a:lnTo>
                  <a:lnTo>
                    <a:pt x="23026" y="22111"/>
                  </a:lnTo>
                  <a:lnTo>
                    <a:pt x="23071" y="22111"/>
                  </a:lnTo>
                  <a:lnTo>
                    <a:pt x="23179" y="22122"/>
                  </a:lnTo>
                  <a:lnTo>
                    <a:pt x="23207" y="22127"/>
                  </a:lnTo>
                  <a:lnTo>
                    <a:pt x="23236" y="22127"/>
                  </a:lnTo>
                  <a:cubicBezTo>
                    <a:pt x="23361" y="22138"/>
                    <a:pt x="23480" y="22151"/>
                    <a:pt x="23593" y="22156"/>
                  </a:cubicBezTo>
                  <a:cubicBezTo>
                    <a:pt x="23826" y="22167"/>
                    <a:pt x="24049" y="22172"/>
                    <a:pt x="24253" y="22172"/>
                  </a:cubicBezTo>
                  <a:cubicBezTo>
                    <a:pt x="24332" y="22172"/>
                    <a:pt x="24406" y="22172"/>
                    <a:pt x="24486" y="22167"/>
                  </a:cubicBezTo>
                  <a:cubicBezTo>
                    <a:pt x="25310" y="22145"/>
                    <a:pt x="26128" y="22048"/>
                    <a:pt x="26855" y="21962"/>
                  </a:cubicBezTo>
                  <a:lnTo>
                    <a:pt x="26873" y="21957"/>
                  </a:lnTo>
                  <a:lnTo>
                    <a:pt x="26889" y="21957"/>
                  </a:lnTo>
                  <a:cubicBezTo>
                    <a:pt x="27668" y="21866"/>
                    <a:pt x="28469" y="21770"/>
                    <a:pt x="29276" y="21752"/>
                  </a:cubicBezTo>
                  <a:lnTo>
                    <a:pt x="29554" y="21752"/>
                  </a:lnTo>
                  <a:cubicBezTo>
                    <a:pt x="29929" y="21752"/>
                    <a:pt x="30259" y="21763"/>
                    <a:pt x="30571" y="21797"/>
                  </a:cubicBezTo>
                  <a:cubicBezTo>
                    <a:pt x="30753" y="21815"/>
                    <a:pt x="30941" y="21838"/>
                    <a:pt x="31122" y="21860"/>
                  </a:cubicBezTo>
                  <a:lnTo>
                    <a:pt x="31230" y="21872"/>
                  </a:lnTo>
                  <a:lnTo>
                    <a:pt x="31361" y="21883"/>
                  </a:lnTo>
                  <a:lnTo>
                    <a:pt x="31379" y="21889"/>
                  </a:lnTo>
                  <a:lnTo>
                    <a:pt x="31707" y="21923"/>
                  </a:lnTo>
                  <a:cubicBezTo>
                    <a:pt x="32402" y="22002"/>
                    <a:pt x="32976" y="22054"/>
                    <a:pt x="33549" y="22054"/>
                  </a:cubicBezTo>
                  <a:lnTo>
                    <a:pt x="33674" y="22054"/>
                  </a:lnTo>
                  <a:lnTo>
                    <a:pt x="33669" y="22031"/>
                  </a:lnTo>
                  <a:lnTo>
                    <a:pt x="33679" y="22031"/>
                  </a:lnTo>
                  <a:cubicBezTo>
                    <a:pt x="34282" y="22031"/>
                    <a:pt x="34896" y="21952"/>
                    <a:pt x="35515" y="21792"/>
                  </a:cubicBezTo>
                  <a:cubicBezTo>
                    <a:pt x="35617" y="21770"/>
                    <a:pt x="35720" y="21742"/>
                    <a:pt x="35822" y="21713"/>
                  </a:cubicBezTo>
                  <a:lnTo>
                    <a:pt x="35840" y="21707"/>
                  </a:lnTo>
                  <a:lnTo>
                    <a:pt x="35856" y="21707"/>
                  </a:lnTo>
                  <a:cubicBezTo>
                    <a:pt x="36095" y="21645"/>
                    <a:pt x="36328" y="21582"/>
                    <a:pt x="36561" y="21531"/>
                  </a:cubicBezTo>
                  <a:cubicBezTo>
                    <a:pt x="36918" y="21456"/>
                    <a:pt x="37203" y="21401"/>
                    <a:pt x="37464" y="21361"/>
                  </a:cubicBezTo>
                  <a:cubicBezTo>
                    <a:pt x="38413" y="21212"/>
                    <a:pt x="39407" y="21144"/>
                    <a:pt x="40504" y="21144"/>
                  </a:cubicBezTo>
                  <a:cubicBezTo>
                    <a:pt x="40737" y="21144"/>
                    <a:pt x="40959" y="21144"/>
                    <a:pt x="41175" y="21150"/>
                  </a:cubicBezTo>
                  <a:cubicBezTo>
                    <a:pt x="42266" y="21178"/>
                    <a:pt x="43278" y="21259"/>
                    <a:pt x="44261" y="21332"/>
                  </a:cubicBezTo>
                  <a:lnTo>
                    <a:pt x="44288" y="21338"/>
                  </a:lnTo>
                  <a:lnTo>
                    <a:pt x="44306" y="21338"/>
                  </a:lnTo>
                  <a:cubicBezTo>
                    <a:pt x="44545" y="21354"/>
                    <a:pt x="44778" y="21372"/>
                    <a:pt x="45011" y="21388"/>
                  </a:cubicBezTo>
                  <a:cubicBezTo>
                    <a:pt x="45709" y="21440"/>
                    <a:pt x="46294" y="21474"/>
                    <a:pt x="46879" y="21503"/>
                  </a:cubicBezTo>
                  <a:cubicBezTo>
                    <a:pt x="47363" y="21519"/>
                    <a:pt x="47773" y="21525"/>
                    <a:pt x="48130" y="21525"/>
                  </a:cubicBezTo>
                  <a:cubicBezTo>
                    <a:pt x="48340" y="21525"/>
                    <a:pt x="48544" y="21525"/>
                    <a:pt x="48744" y="21519"/>
                  </a:cubicBezTo>
                  <a:lnTo>
                    <a:pt x="48778" y="21519"/>
                  </a:lnTo>
                  <a:cubicBezTo>
                    <a:pt x="49465" y="21497"/>
                    <a:pt x="50084" y="21451"/>
                    <a:pt x="50670" y="21377"/>
                  </a:cubicBezTo>
                  <a:cubicBezTo>
                    <a:pt x="50988" y="21332"/>
                    <a:pt x="51318" y="21286"/>
                    <a:pt x="51613" y="21241"/>
                  </a:cubicBezTo>
                  <a:lnTo>
                    <a:pt x="51631" y="21241"/>
                  </a:lnTo>
                  <a:lnTo>
                    <a:pt x="51665" y="21236"/>
                  </a:lnTo>
                  <a:lnTo>
                    <a:pt x="51715" y="21230"/>
                  </a:lnTo>
                  <a:cubicBezTo>
                    <a:pt x="52300" y="21139"/>
                    <a:pt x="53068" y="21013"/>
                    <a:pt x="53813" y="20803"/>
                  </a:cubicBezTo>
                  <a:cubicBezTo>
                    <a:pt x="54353" y="20638"/>
                    <a:pt x="54784" y="20462"/>
                    <a:pt x="55164" y="20241"/>
                  </a:cubicBezTo>
                  <a:cubicBezTo>
                    <a:pt x="55386" y="20105"/>
                    <a:pt x="55573" y="19963"/>
                    <a:pt x="55733" y="19809"/>
                  </a:cubicBezTo>
                  <a:cubicBezTo>
                    <a:pt x="55846" y="19684"/>
                    <a:pt x="55943" y="19560"/>
                    <a:pt x="56029" y="19423"/>
                  </a:cubicBezTo>
                  <a:cubicBezTo>
                    <a:pt x="56091" y="19298"/>
                    <a:pt x="56142" y="19172"/>
                    <a:pt x="56176" y="19043"/>
                  </a:cubicBezTo>
                  <a:cubicBezTo>
                    <a:pt x="56216" y="18865"/>
                    <a:pt x="56233" y="18707"/>
                    <a:pt x="56233" y="18542"/>
                  </a:cubicBezTo>
                  <a:cubicBezTo>
                    <a:pt x="56221" y="18422"/>
                    <a:pt x="56205" y="18314"/>
                    <a:pt x="56181" y="18218"/>
                  </a:cubicBezTo>
                  <a:cubicBezTo>
                    <a:pt x="56147" y="18110"/>
                    <a:pt x="56108" y="18013"/>
                    <a:pt x="56050" y="17918"/>
                  </a:cubicBezTo>
                  <a:cubicBezTo>
                    <a:pt x="55977" y="17803"/>
                    <a:pt x="55898" y="17695"/>
                    <a:pt x="55801" y="17598"/>
                  </a:cubicBezTo>
                  <a:cubicBezTo>
                    <a:pt x="55620" y="17433"/>
                    <a:pt x="55415" y="17292"/>
                    <a:pt x="55148" y="17139"/>
                  </a:cubicBezTo>
                  <a:cubicBezTo>
                    <a:pt x="54869" y="16985"/>
                    <a:pt x="54574" y="16848"/>
                    <a:pt x="54353" y="16752"/>
                  </a:cubicBezTo>
                  <a:lnTo>
                    <a:pt x="54335" y="16741"/>
                  </a:lnTo>
                  <a:cubicBezTo>
                    <a:pt x="54199" y="16678"/>
                    <a:pt x="54073" y="16622"/>
                    <a:pt x="53954" y="16565"/>
                  </a:cubicBezTo>
                  <a:cubicBezTo>
                    <a:pt x="53613" y="16400"/>
                    <a:pt x="53255" y="16224"/>
                    <a:pt x="52942" y="15980"/>
                  </a:cubicBezTo>
                  <a:cubicBezTo>
                    <a:pt x="52716" y="15797"/>
                    <a:pt x="52528" y="15626"/>
                    <a:pt x="52375" y="15463"/>
                  </a:cubicBezTo>
                  <a:cubicBezTo>
                    <a:pt x="52221" y="15303"/>
                    <a:pt x="52113" y="15161"/>
                    <a:pt x="52027" y="15025"/>
                  </a:cubicBezTo>
                  <a:cubicBezTo>
                    <a:pt x="51966" y="14928"/>
                    <a:pt x="51925" y="14855"/>
                    <a:pt x="51886" y="14774"/>
                  </a:cubicBezTo>
                  <a:cubicBezTo>
                    <a:pt x="51857" y="14700"/>
                    <a:pt x="51830" y="14616"/>
                    <a:pt x="51801" y="14525"/>
                  </a:cubicBezTo>
                  <a:cubicBezTo>
                    <a:pt x="51767" y="14383"/>
                    <a:pt x="51749" y="14241"/>
                    <a:pt x="51761" y="14099"/>
                  </a:cubicBezTo>
                  <a:cubicBezTo>
                    <a:pt x="51783" y="13832"/>
                    <a:pt x="51903" y="13554"/>
                    <a:pt x="52096" y="13320"/>
                  </a:cubicBezTo>
                  <a:cubicBezTo>
                    <a:pt x="52244" y="13144"/>
                    <a:pt x="52426" y="12974"/>
                    <a:pt x="52636" y="12825"/>
                  </a:cubicBezTo>
                  <a:cubicBezTo>
                    <a:pt x="52858" y="12667"/>
                    <a:pt x="53102" y="12524"/>
                    <a:pt x="53386" y="12377"/>
                  </a:cubicBezTo>
                  <a:cubicBezTo>
                    <a:pt x="54068" y="12036"/>
                    <a:pt x="54767" y="11786"/>
                    <a:pt x="55363" y="11592"/>
                  </a:cubicBezTo>
                  <a:cubicBezTo>
                    <a:pt x="56426" y="11241"/>
                    <a:pt x="57489" y="10945"/>
                    <a:pt x="58512" y="10661"/>
                  </a:cubicBezTo>
                  <a:lnTo>
                    <a:pt x="58539" y="10649"/>
                  </a:lnTo>
                  <a:lnTo>
                    <a:pt x="58552" y="10649"/>
                  </a:lnTo>
                  <a:lnTo>
                    <a:pt x="58580" y="10638"/>
                  </a:lnTo>
                  <a:lnTo>
                    <a:pt x="58625" y="10627"/>
                  </a:lnTo>
                  <a:lnTo>
                    <a:pt x="58659" y="10615"/>
                  </a:lnTo>
                  <a:lnTo>
                    <a:pt x="58744" y="10593"/>
                  </a:lnTo>
                  <a:lnTo>
                    <a:pt x="58773" y="10587"/>
                  </a:lnTo>
                  <a:lnTo>
                    <a:pt x="58796" y="10581"/>
                  </a:lnTo>
                  <a:cubicBezTo>
                    <a:pt x="59182" y="10473"/>
                    <a:pt x="59767" y="10308"/>
                    <a:pt x="60307" y="10150"/>
                  </a:cubicBezTo>
                  <a:lnTo>
                    <a:pt x="60278" y="10137"/>
                  </a:lnTo>
                  <a:cubicBezTo>
                    <a:pt x="61120" y="9916"/>
                    <a:pt x="61864" y="9678"/>
                    <a:pt x="62557" y="9416"/>
                  </a:cubicBezTo>
                  <a:cubicBezTo>
                    <a:pt x="63057" y="9229"/>
                    <a:pt x="63711" y="8967"/>
                    <a:pt x="64324" y="8603"/>
                  </a:cubicBezTo>
                  <a:cubicBezTo>
                    <a:pt x="64649" y="8416"/>
                    <a:pt x="64893" y="8228"/>
                    <a:pt x="65103" y="8024"/>
                  </a:cubicBezTo>
                  <a:cubicBezTo>
                    <a:pt x="65216" y="7899"/>
                    <a:pt x="65313" y="7774"/>
                    <a:pt x="65387" y="7643"/>
                  </a:cubicBezTo>
                  <a:cubicBezTo>
                    <a:pt x="65439" y="7546"/>
                    <a:pt x="65478" y="7451"/>
                    <a:pt x="65507" y="7354"/>
                  </a:cubicBezTo>
                  <a:cubicBezTo>
                    <a:pt x="65523" y="7257"/>
                    <a:pt x="65535" y="7166"/>
                    <a:pt x="65535" y="7081"/>
                  </a:cubicBezTo>
                  <a:cubicBezTo>
                    <a:pt x="65529" y="6973"/>
                    <a:pt x="65512" y="6877"/>
                    <a:pt x="65484" y="6774"/>
                  </a:cubicBezTo>
                  <a:cubicBezTo>
                    <a:pt x="65439" y="6638"/>
                    <a:pt x="65381" y="6502"/>
                    <a:pt x="65297" y="6365"/>
                  </a:cubicBezTo>
                  <a:cubicBezTo>
                    <a:pt x="65154" y="6137"/>
                    <a:pt x="64967" y="5910"/>
                    <a:pt x="64710" y="5655"/>
                  </a:cubicBezTo>
                  <a:cubicBezTo>
                    <a:pt x="64603" y="5552"/>
                    <a:pt x="64513" y="5479"/>
                    <a:pt x="64427" y="5416"/>
                  </a:cubicBezTo>
                  <a:cubicBezTo>
                    <a:pt x="64319" y="5342"/>
                    <a:pt x="64211" y="5269"/>
                    <a:pt x="64091" y="5206"/>
                  </a:cubicBezTo>
                  <a:cubicBezTo>
                    <a:pt x="63432" y="4847"/>
                    <a:pt x="62699" y="4643"/>
                    <a:pt x="62011" y="4472"/>
                  </a:cubicBezTo>
                  <a:cubicBezTo>
                    <a:pt x="61319" y="4307"/>
                    <a:pt x="60614" y="4171"/>
                    <a:pt x="59994" y="4052"/>
                  </a:cubicBezTo>
                  <a:lnTo>
                    <a:pt x="59949" y="4041"/>
                  </a:lnTo>
                  <a:lnTo>
                    <a:pt x="59937" y="4041"/>
                  </a:lnTo>
                  <a:lnTo>
                    <a:pt x="59915" y="4035"/>
                  </a:lnTo>
                  <a:lnTo>
                    <a:pt x="59892" y="4035"/>
                  </a:lnTo>
                  <a:lnTo>
                    <a:pt x="59858" y="4024"/>
                  </a:lnTo>
                  <a:cubicBezTo>
                    <a:pt x="59182" y="3893"/>
                    <a:pt x="58421" y="3745"/>
                    <a:pt x="57687" y="3564"/>
                  </a:cubicBezTo>
                  <a:cubicBezTo>
                    <a:pt x="57062" y="3410"/>
                    <a:pt x="56404" y="3223"/>
                    <a:pt x="55795" y="2944"/>
                  </a:cubicBezTo>
                  <a:cubicBezTo>
                    <a:pt x="55392" y="2757"/>
                    <a:pt x="54880" y="2489"/>
                    <a:pt x="54500" y="2057"/>
                  </a:cubicBezTo>
                  <a:cubicBezTo>
                    <a:pt x="54199" y="1716"/>
                    <a:pt x="54028" y="1330"/>
                    <a:pt x="54005" y="973"/>
                  </a:cubicBezTo>
                  <a:cubicBezTo>
                    <a:pt x="53994" y="774"/>
                    <a:pt x="54028" y="586"/>
                    <a:pt x="54096" y="421"/>
                  </a:cubicBezTo>
                  <a:cubicBezTo>
                    <a:pt x="54159" y="273"/>
                    <a:pt x="54238" y="137"/>
                    <a:pt x="54329" y="24"/>
                  </a:cubicBezTo>
                  <a:lnTo>
                    <a:pt x="54324" y="6"/>
                  </a:lnTo>
                  <a:lnTo>
                    <a:pt x="543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7"/>
            <p:cNvSpPr/>
            <p:nvPr/>
          </p:nvSpPr>
          <p:spPr>
            <a:xfrm flipH="1">
              <a:off x="2432439" y="3964270"/>
              <a:ext cx="2564377" cy="536961"/>
            </a:xfrm>
            <a:custGeom>
              <a:avLst/>
              <a:gdLst/>
              <a:ahLst/>
              <a:cxnLst/>
              <a:rect l="l" t="t" r="r" b="b"/>
              <a:pathLst>
                <a:path w="87157" h="18250" extrusionOk="0">
                  <a:moveTo>
                    <a:pt x="32282" y="0"/>
                  </a:moveTo>
                  <a:cubicBezTo>
                    <a:pt x="28062" y="0"/>
                    <a:pt x="23948" y="1933"/>
                    <a:pt x="19696" y="2317"/>
                  </a:cubicBezTo>
                  <a:cubicBezTo>
                    <a:pt x="19122" y="2368"/>
                    <a:pt x="18549" y="2391"/>
                    <a:pt x="17977" y="2391"/>
                  </a:cubicBezTo>
                  <a:cubicBezTo>
                    <a:pt x="13857" y="2391"/>
                    <a:pt x="9769" y="1202"/>
                    <a:pt x="5638" y="833"/>
                  </a:cubicBezTo>
                  <a:cubicBezTo>
                    <a:pt x="5001" y="776"/>
                    <a:pt x="4352" y="746"/>
                    <a:pt x="3699" y="746"/>
                  </a:cubicBezTo>
                  <a:cubicBezTo>
                    <a:pt x="2516" y="746"/>
                    <a:pt x="1320" y="845"/>
                    <a:pt x="160" y="1061"/>
                  </a:cubicBezTo>
                  <a:cubicBezTo>
                    <a:pt x="57" y="4180"/>
                    <a:pt x="7" y="6726"/>
                    <a:pt x="0" y="9010"/>
                  </a:cubicBezTo>
                  <a:cubicBezTo>
                    <a:pt x="0" y="10437"/>
                    <a:pt x="18" y="11897"/>
                    <a:pt x="52" y="13351"/>
                  </a:cubicBezTo>
                  <a:cubicBezTo>
                    <a:pt x="75" y="14221"/>
                    <a:pt x="97" y="14932"/>
                    <a:pt x="120" y="15517"/>
                  </a:cubicBezTo>
                  <a:lnTo>
                    <a:pt x="126" y="15562"/>
                  </a:lnTo>
                  <a:lnTo>
                    <a:pt x="126" y="15585"/>
                  </a:lnTo>
                  <a:cubicBezTo>
                    <a:pt x="154" y="15614"/>
                    <a:pt x="178" y="15635"/>
                    <a:pt x="188" y="15659"/>
                  </a:cubicBezTo>
                  <a:cubicBezTo>
                    <a:pt x="217" y="15698"/>
                    <a:pt x="233" y="15738"/>
                    <a:pt x="233" y="15777"/>
                  </a:cubicBezTo>
                  <a:lnTo>
                    <a:pt x="228" y="15886"/>
                  </a:lnTo>
                  <a:lnTo>
                    <a:pt x="223" y="15954"/>
                  </a:lnTo>
                  <a:lnTo>
                    <a:pt x="217" y="16084"/>
                  </a:lnTo>
                  <a:cubicBezTo>
                    <a:pt x="1689" y="16369"/>
                    <a:pt x="3262" y="16636"/>
                    <a:pt x="4893" y="16880"/>
                  </a:cubicBezTo>
                  <a:cubicBezTo>
                    <a:pt x="10138" y="17659"/>
                    <a:pt x="15366" y="18108"/>
                    <a:pt x="20429" y="18216"/>
                  </a:cubicBezTo>
                  <a:cubicBezTo>
                    <a:pt x="21445" y="18239"/>
                    <a:pt x="22378" y="18250"/>
                    <a:pt x="23202" y="18250"/>
                  </a:cubicBezTo>
                  <a:cubicBezTo>
                    <a:pt x="24867" y="18250"/>
                    <a:pt x="26538" y="18216"/>
                    <a:pt x="28179" y="18142"/>
                  </a:cubicBezTo>
                  <a:cubicBezTo>
                    <a:pt x="30787" y="18027"/>
                    <a:pt x="33373" y="17830"/>
                    <a:pt x="35856" y="17550"/>
                  </a:cubicBezTo>
                  <a:cubicBezTo>
                    <a:pt x="40141" y="17067"/>
                    <a:pt x="44311" y="16346"/>
                    <a:pt x="48261" y="15409"/>
                  </a:cubicBezTo>
                  <a:cubicBezTo>
                    <a:pt x="50364" y="14903"/>
                    <a:pt x="52402" y="14352"/>
                    <a:pt x="54324" y="13755"/>
                  </a:cubicBezTo>
                  <a:cubicBezTo>
                    <a:pt x="56255" y="13159"/>
                    <a:pt x="58177" y="12499"/>
                    <a:pt x="60046" y="11783"/>
                  </a:cubicBezTo>
                  <a:cubicBezTo>
                    <a:pt x="61069" y="11391"/>
                    <a:pt x="62182" y="10943"/>
                    <a:pt x="63438" y="10408"/>
                  </a:cubicBezTo>
                  <a:cubicBezTo>
                    <a:pt x="64296" y="10039"/>
                    <a:pt x="65154" y="9669"/>
                    <a:pt x="66013" y="9299"/>
                  </a:cubicBezTo>
                  <a:lnTo>
                    <a:pt x="66921" y="8908"/>
                  </a:lnTo>
                  <a:cubicBezTo>
                    <a:pt x="69171" y="7942"/>
                    <a:pt x="71570" y="6920"/>
                    <a:pt x="73967" y="5987"/>
                  </a:cubicBezTo>
                  <a:cubicBezTo>
                    <a:pt x="76690" y="4924"/>
                    <a:pt x="78951" y="4146"/>
                    <a:pt x="81088" y="3538"/>
                  </a:cubicBezTo>
                  <a:cubicBezTo>
                    <a:pt x="82525" y="3123"/>
                    <a:pt x="83713" y="2828"/>
                    <a:pt x="84820" y="2595"/>
                  </a:cubicBezTo>
                  <a:cubicBezTo>
                    <a:pt x="85593" y="2436"/>
                    <a:pt x="86378" y="2288"/>
                    <a:pt x="87156" y="2168"/>
                  </a:cubicBezTo>
                  <a:cubicBezTo>
                    <a:pt x="87088" y="2147"/>
                    <a:pt x="87025" y="2140"/>
                    <a:pt x="86957" y="2134"/>
                  </a:cubicBezTo>
                  <a:lnTo>
                    <a:pt x="86871" y="2129"/>
                  </a:lnTo>
                  <a:lnTo>
                    <a:pt x="86787" y="2123"/>
                  </a:lnTo>
                  <a:lnTo>
                    <a:pt x="86729" y="2118"/>
                  </a:lnTo>
                  <a:cubicBezTo>
                    <a:pt x="86304" y="2084"/>
                    <a:pt x="85911" y="2066"/>
                    <a:pt x="85531" y="2066"/>
                  </a:cubicBezTo>
                  <a:lnTo>
                    <a:pt x="85418" y="2066"/>
                  </a:lnTo>
                  <a:cubicBezTo>
                    <a:pt x="85098" y="2066"/>
                    <a:pt x="84736" y="2072"/>
                    <a:pt x="84343" y="2084"/>
                  </a:cubicBezTo>
                  <a:lnTo>
                    <a:pt x="84117" y="2089"/>
                  </a:lnTo>
                  <a:lnTo>
                    <a:pt x="83889" y="2095"/>
                  </a:lnTo>
                  <a:lnTo>
                    <a:pt x="83871" y="2100"/>
                  </a:lnTo>
                  <a:lnTo>
                    <a:pt x="83792" y="2100"/>
                  </a:lnTo>
                  <a:cubicBezTo>
                    <a:pt x="83530" y="2112"/>
                    <a:pt x="83241" y="2118"/>
                    <a:pt x="82963" y="2123"/>
                  </a:cubicBezTo>
                  <a:cubicBezTo>
                    <a:pt x="82724" y="2129"/>
                    <a:pt x="82491" y="2134"/>
                    <a:pt x="82258" y="2134"/>
                  </a:cubicBezTo>
                  <a:cubicBezTo>
                    <a:pt x="82042" y="2134"/>
                    <a:pt x="81900" y="2129"/>
                    <a:pt x="81764" y="2123"/>
                  </a:cubicBezTo>
                  <a:cubicBezTo>
                    <a:pt x="81104" y="2106"/>
                    <a:pt x="80366" y="2037"/>
                    <a:pt x="79439" y="1924"/>
                  </a:cubicBezTo>
                  <a:cubicBezTo>
                    <a:pt x="79234" y="1896"/>
                    <a:pt x="79024" y="1874"/>
                    <a:pt x="78820" y="1845"/>
                  </a:cubicBezTo>
                  <a:lnTo>
                    <a:pt x="78798" y="1840"/>
                  </a:lnTo>
                  <a:lnTo>
                    <a:pt x="78780" y="1840"/>
                  </a:lnTo>
                  <a:lnTo>
                    <a:pt x="78757" y="1833"/>
                  </a:lnTo>
                  <a:lnTo>
                    <a:pt x="78707" y="1827"/>
                  </a:lnTo>
                  <a:lnTo>
                    <a:pt x="78678" y="1827"/>
                  </a:lnTo>
                  <a:cubicBezTo>
                    <a:pt x="78138" y="1754"/>
                    <a:pt x="77530" y="1675"/>
                    <a:pt x="76923" y="1623"/>
                  </a:cubicBezTo>
                  <a:cubicBezTo>
                    <a:pt x="76570" y="1594"/>
                    <a:pt x="76155" y="1567"/>
                    <a:pt x="75757" y="1560"/>
                  </a:cubicBezTo>
                  <a:lnTo>
                    <a:pt x="75177" y="1560"/>
                  </a:lnTo>
                  <a:cubicBezTo>
                    <a:pt x="75001" y="1567"/>
                    <a:pt x="74820" y="1578"/>
                    <a:pt x="74626" y="1589"/>
                  </a:cubicBezTo>
                  <a:cubicBezTo>
                    <a:pt x="74371" y="1606"/>
                    <a:pt x="74047" y="1635"/>
                    <a:pt x="73582" y="1680"/>
                  </a:cubicBezTo>
                  <a:lnTo>
                    <a:pt x="73535" y="1686"/>
                  </a:lnTo>
                  <a:lnTo>
                    <a:pt x="73507" y="1686"/>
                  </a:lnTo>
                  <a:lnTo>
                    <a:pt x="73382" y="1696"/>
                  </a:lnTo>
                  <a:lnTo>
                    <a:pt x="73257" y="1709"/>
                  </a:lnTo>
                  <a:cubicBezTo>
                    <a:pt x="73172" y="1720"/>
                    <a:pt x="73092" y="1725"/>
                    <a:pt x="73007" y="1731"/>
                  </a:cubicBezTo>
                  <a:lnTo>
                    <a:pt x="72990" y="1731"/>
                  </a:lnTo>
                  <a:cubicBezTo>
                    <a:pt x="72632" y="1765"/>
                    <a:pt x="72143" y="1811"/>
                    <a:pt x="71660" y="1822"/>
                  </a:cubicBezTo>
                  <a:cubicBezTo>
                    <a:pt x="71490" y="1833"/>
                    <a:pt x="71314" y="1833"/>
                    <a:pt x="71127" y="1833"/>
                  </a:cubicBezTo>
                  <a:cubicBezTo>
                    <a:pt x="70739" y="1833"/>
                    <a:pt x="70416" y="1816"/>
                    <a:pt x="70120" y="1788"/>
                  </a:cubicBezTo>
                  <a:cubicBezTo>
                    <a:pt x="69899" y="1765"/>
                    <a:pt x="69661" y="1743"/>
                    <a:pt x="69433" y="1731"/>
                  </a:cubicBezTo>
                  <a:cubicBezTo>
                    <a:pt x="69155" y="1720"/>
                    <a:pt x="68825" y="1709"/>
                    <a:pt x="68421" y="1696"/>
                  </a:cubicBezTo>
                  <a:lnTo>
                    <a:pt x="68371" y="1696"/>
                  </a:lnTo>
                  <a:lnTo>
                    <a:pt x="68319" y="1691"/>
                  </a:lnTo>
                  <a:lnTo>
                    <a:pt x="68274" y="1691"/>
                  </a:lnTo>
                  <a:cubicBezTo>
                    <a:pt x="68177" y="1691"/>
                    <a:pt x="68075" y="1686"/>
                    <a:pt x="67978" y="1686"/>
                  </a:cubicBezTo>
                  <a:cubicBezTo>
                    <a:pt x="66359" y="2242"/>
                    <a:pt x="64744" y="2787"/>
                    <a:pt x="63040" y="2884"/>
                  </a:cubicBezTo>
                  <a:cubicBezTo>
                    <a:pt x="62891" y="2893"/>
                    <a:pt x="62743" y="2897"/>
                    <a:pt x="62596" y="2897"/>
                  </a:cubicBezTo>
                  <a:cubicBezTo>
                    <a:pt x="59598" y="2897"/>
                    <a:pt x="56708" y="1253"/>
                    <a:pt x="53727" y="1253"/>
                  </a:cubicBezTo>
                  <a:cubicBezTo>
                    <a:pt x="53461" y="1253"/>
                    <a:pt x="53194" y="1266"/>
                    <a:pt x="52926" y="1294"/>
                  </a:cubicBezTo>
                  <a:cubicBezTo>
                    <a:pt x="50852" y="1510"/>
                    <a:pt x="48971" y="2646"/>
                    <a:pt x="46908" y="2981"/>
                  </a:cubicBezTo>
                  <a:cubicBezTo>
                    <a:pt x="46443" y="3056"/>
                    <a:pt x="45982" y="3090"/>
                    <a:pt x="45523" y="3090"/>
                  </a:cubicBezTo>
                  <a:cubicBezTo>
                    <a:pt x="41547" y="3090"/>
                    <a:pt x="37752" y="536"/>
                    <a:pt x="33703" y="78"/>
                  </a:cubicBezTo>
                  <a:cubicBezTo>
                    <a:pt x="33228" y="24"/>
                    <a:pt x="32754" y="0"/>
                    <a:pt x="3228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7"/>
            <p:cNvSpPr/>
            <p:nvPr/>
          </p:nvSpPr>
          <p:spPr>
            <a:xfrm flipH="1">
              <a:off x="188837" y="2738561"/>
              <a:ext cx="2860926" cy="1187727"/>
            </a:xfrm>
            <a:custGeom>
              <a:avLst/>
              <a:gdLst/>
              <a:ahLst/>
              <a:cxnLst/>
              <a:rect l="l" t="t" r="r" b="b"/>
              <a:pathLst>
                <a:path w="97236" h="40368" extrusionOk="0">
                  <a:moveTo>
                    <a:pt x="59727" y="0"/>
                  </a:moveTo>
                  <a:cubicBezTo>
                    <a:pt x="59528" y="6"/>
                    <a:pt x="59324" y="22"/>
                    <a:pt x="59126" y="51"/>
                  </a:cubicBezTo>
                  <a:cubicBezTo>
                    <a:pt x="58880" y="90"/>
                    <a:pt x="58670" y="142"/>
                    <a:pt x="58484" y="200"/>
                  </a:cubicBezTo>
                  <a:cubicBezTo>
                    <a:pt x="58301" y="255"/>
                    <a:pt x="58125" y="318"/>
                    <a:pt x="57944" y="392"/>
                  </a:cubicBezTo>
                  <a:cubicBezTo>
                    <a:pt x="57545" y="568"/>
                    <a:pt x="57176" y="779"/>
                    <a:pt x="56853" y="1011"/>
                  </a:cubicBezTo>
                  <a:cubicBezTo>
                    <a:pt x="56528" y="1239"/>
                    <a:pt x="56194" y="1495"/>
                    <a:pt x="55778" y="1813"/>
                  </a:cubicBezTo>
                  <a:lnTo>
                    <a:pt x="55767" y="1824"/>
                  </a:lnTo>
                  <a:lnTo>
                    <a:pt x="55756" y="1836"/>
                  </a:lnTo>
                  <a:cubicBezTo>
                    <a:pt x="55221" y="2256"/>
                    <a:pt x="54694" y="2694"/>
                    <a:pt x="54188" y="3137"/>
                  </a:cubicBezTo>
                  <a:cubicBezTo>
                    <a:pt x="51977" y="5080"/>
                    <a:pt x="49931" y="7257"/>
                    <a:pt x="47954" y="9364"/>
                  </a:cubicBezTo>
                  <a:lnTo>
                    <a:pt x="47902" y="9421"/>
                  </a:lnTo>
                  <a:cubicBezTo>
                    <a:pt x="47289" y="10074"/>
                    <a:pt x="46658" y="10751"/>
                    <a:pt x="46027" y="11404"/>
                  </a:cubicBezTo>
                  <a:lnTo>
                    <a:pt x="45777" y="11666"/>
                  </a:lnTo>
                  <a:cubicBezTo>
                    <a:pt x="45772" y="11689"/>
                    <a:pt x="45767" y="11711"/>
                    <a:pt x="45754" y="11729"/>
                  </a:cubicBezTo>
                  <a:cubicBezTo>
                    <a:pt x="45732" y="11779"/>
                    <a:pt x="45686" y="11813"/>
                    <a:pt x="45630" y="11836"/>
                  </a:cubicBezTo>
                  <a:lnTo>
                    <a:pt x="45612" y="11836"/>
                  </a:lnTo>
                  <a:cubicBezTo>
                    <a:pt x="44159" y="13347"/>
                    <a:pt x="43005" y="14462"/>
                    <a:pt x="41880" y="15456"/>
                  </a:cubicBezTo>
                  <a:cubicBezTo>
                    <a:pt x="40283" y="16871"/>
                    <a:pt x="38799" y="17996"/>
                    <a:pt x="37345" y="18905"/>
                  </a:cubicBezTo>
                  <a:cubicBezTo>
                    <a:pt x="36459" y="19456"/>
                    <a:pt x="35623" y="19922"/>
                    <a:pt x="34794" y="20315"/>
                  </a:cubicBezTo>
                  <a:cubicBezTo>
                    <a:pt x="33748" y="20814"/>
                    <a:pt x="32675" y="21257"/>
                    <a:pt x="31612" y="21632"/>
                  </a:cubicBezTo>
                  <a:cubicBezTo>
                    <a:pt x="29583" y="22354"/>
                    <a:pt x="27361" y="22946"/>
                    <a:pt x="24815" y="23445"/>
                  </a:cubicBezTo>
                  <a:cubicBezTo>
                    <a:pt x="23986" y="23610"/>
                    <a:pt x="23259" y="23741"/>
                    <a:pt x="22588" y="23854"/>
                  </a:cubicBezTo>
                  <a:cubicBezTo>
                    <a:pt x="22208" y="23917"/>
                    <a:pt x="21702" y="24002"/>
                    <a:pt x="21207" y="24099"/>
                  </a:cubicBezTo>
                  <a:cubicBezTo>
                    <a:pt x="20519" y="24236"/>
                    <a:pt x="19968" y="24360"/>
                    <a:pt x="19475" y="24491"/>
                  </a:cubicBezTo>
                  <a:cubicBezTo>
                    <a:pt x="18815" y="24667"/>
                    <a:pt x="18281" y="24849"/>
                    <a:pt x="17797" y="25054"/>
                  </a:cubicBezTo>
                  <a:cubicBezTo>
                    <a:pt x="17395" y="25230"/>
                    <a:pt x="17081" y="25406"/>
                    <a:pt x="16809" y="25610"/>
                  </a:cubicBezTo>
                  <a:cubicBezTo>
                    <a:pt x="16685" y="25713"/>
                    <a:pt x="16577" y="25820"/>
                    <a:pt x="16491" y="25928"/>
                  </a:cubicBezTo>
                  <a:cubicBezTo>
                    <a:pt x="16440" y="26002"/>
                    <a:pt x="16394" y="26077"/>
                    <a:pt x="16360" y="26150"/>
                  </a:cubicBezTo>
                  <a:cubicBezTo>
                    <a:pt x="16344" y="26206"/>
                    <a:pt x="16326" y="26264"/>
                    <a:pt x="16315" y="26326"/>
                  </a:cubicBezTo>
                  <a:cubicBezTo>
                    <a:pt x="16309" y="26394"/>
                    <a:pt x="16309" y="26457"/>
                    <a:pt x="16315" y="26520"/>
                  </a:cubicBezTo>
                  <a:cubicBezTo>
                    <a:pt x="16331" y="26594"/>
                    <a:pt x="16354" y="26673"/>
                    <a:pt x="16389" y="26752"/>
                  </a:cubicBezTo>
                  <a:cubicBezTo>
                    <a:pt x="16440" y="26861"/>
                    <a:pt x="16509" y="26969"/>
                    <a:pt x="16593" y="27076"/>
                  </a:cubicBezTo>
                  <a:cubicBezTo>
                    <a:pt x="16685" y="27190"/>
                    <a:pt x="16769" y="27275"/>
                    <a:pt x="16855" y="27349"/>
                  </a:cubicBezTo>
                  <a:cubicBezTo>
                    <a:pt x="16997" y="27446"/>
                    <a:pt x="17150" y="27530"/>
                    <a:pt x="17349" y="27616"/>
                  </a:cubicBezTo>
                  <a:cubicBezTo>
                    <a:pt x="17821" y="27798"/>
                    <a:pt x="18321" y="27911"/>
                    <a:pt x="18809" y="28013"/>
                  </a:cubicBezTo>
                  <a:cubicBezTo>
                    <a:pt x="18929" y="28042"/>
                    <a:pt x="19042" y="28065"/>
                    <a:pt x="19150" y="28088"/>
                  </a:cubicBezTo>
                  <a:cubicBezTo>
                    <a:pt x="19509" y="28173"/>
                    <a:pt x="19827" y="28246"/>
                    <a:pt x="20144" y="28349"/>
                  </a:cubicBezTo>
                  <a:cubicBezTo>
                    <a:pt x="20412" y="28435"/>
                    <a:pt x="20690" y="28531"/>
                    <a:pt x="20946" y="28679"/>
                  </a:cubicBezTo>
                  <a:cubicBezTo>
                    <a:pt x="21224" y="28838"/>
                    <a:pt x="21440" y="29014"/>
                    <a:pt x="21599" y="29213"/>
                  </a:cubicBezTo>
                  <a:cubicBezTo>
                    <a:pt x="21679" y="29309"/>
                    <a:pt x="21741" y="29411"/>
                    <a:pt x="21799" y="29531"/>
                  </a:cubicBezTo>
                  <a:cubicBezTo>
                    <a:pt x="21861" y="29662"/>
                    <a:pt x="21906" y="29786"/>
                    <a:pt x="21923" y="29901"/>
                  </a:cubicBezTo>
                  <a:lnTo>
                    <a:pt x="21930" y="29929"/>
                  </a:lnTo>
                  <a:cubicBezTo>
                    <a:pt x="21940" y="30003"/>
                    <a:pt x="21957" y="30088"/>
                    <a:pt x="21957" y="30173"/>
                  </a:cubicBezTo>
                  <a:cubicBezTo>
                    <a:pt x="21964" y="30253"/>
                    <a:pt x="21964" y="30321"/>
                    <a:pt x="21957" y="30389"/>
                  </a:cubicBezTo>
                  <a:cubicBezTo>
                    <a:pt x="21946" y="30543"/>
                    <a:pt x="21917" y="30673"/>
                    <a:pt x="21878" y="30782"/>
                  </a:cubicBezTo>
                  <a:cubicBezTo>
                    <a:pt x="21827" y="30895"/>
                    <a:pt x="21781" y="31014"/>
                    <a:pt x="21702" y="31123"/>
                  </a:cubicBezTo>
                  <a:cubicBezTo>
                    <a:pt x="21634" y="31218"/>
                    <a:pt x="21554" y="31327"/>
                    <a:pt x="21452" y="31417"/>
                  </a:cubicBezTo>
                  <a:cubicBezTo>
                    <a:pt x="21321" y="31537"/>
                    <a:pt x="21196" y="31627"/>
                    <a:pt x="21077" y="31702"/>
                  </a:cubicBezTo>
                  <a:cubicBezTo>
                    <a:pt x="20957" y="31776"/>
                    <a:pt x="20826" y="31839"/>
                    <a:pt x="20684" y="31907"/>
                  </a:cubicBezTo>
                  <a:cubicBezTo>
                    <a:pt x="20417" y="32025"/>
                    <a:pt x="20128" y="32122"/>
                    <a:pt x="19809" y="32201"/>
                  </a:cubicBezTo>
                  <a:cubicBezTo>
                    <a:pt x="19156" y="32366"/>
                    <a:pt x="18497" y="32445"/>
                    <a:pt x="17941" y="32508"/>
                  </a:cubicBezTo>
                  <a:cubicBezTo>
                    <a:pt x="17729" y="32531"/>
                    <a:pt x="17519" y="32555"/>
                    <a:pt x="17309" y="32576"/>
                  </a:cubicBezTo>
                  <a:cubicBezTo>
                    <a:pt x="17162" y="32594"/>
                    <a:pt x="17020" y="32610"/>
                    <a:pt x="16884" y="32628"/>
                  </a:cubicBezTo>
                  <a:cubicBezTo>
                    <a:pt x="16496" y="32668"/>
                    <a:pt x="16110" y="32713"/>
                    <a:pt x="15724" y="32752"/>
                  </a:cubicBezTo>
                  <a:lnTo>
                    <a:pt x="15581" y="32765"/>
                  </a:lnTo>
                  <a:lnTo>
                    <a:pt x="15247" y="32804"/>
                  </a:lnTo>
                  <a:cubicBezTo>
                    <a:pt x="14047" y="32930"/>
                    <a:pt x="12963" y="33048"/>
                    <a:pt x="11872" y="33213"/>
                  </a:cubicBezTo>
                  <a:lnTo>
                    <a:pt x="11888" y="33213"/>
                  </a:lnTo>
                  <a:cubicBezTo>
                    <a:pt x="10734" y="33389"/>
                    <a:pt x="9843" y="33565"/>
                    <a:pt x="9008" y="33787"/>
                  </a:cubicBezTo>
                  <a:cubicBezTo>
                    <a:pt x="8456" y="33929"/>
                    <a:pt x="8007" y="34066"/>
                    <a:pt x="7581" y="34207"/>
                  </a:cubicBezTo>
                  <a:cubicBezTo>
                    <a:pt x="7149" y="34362"/>
                    <a:pt x="6724" y="34520"/>
                    <a:pt x="6320" y="34696"/>
                  </a:cubicBezTo>
                  <a:lnTo>
                    <a:pt x="6336" y="34690"/>
                  </a:lnTo>
                  <a:lnTo>
                    <a:pt x="6336" y="34690"/>
                  </a:lnTo>
                  <a:cubicBezTo>
                    <a:pt x="6055" y="34814"/>
                    <a:pt x="5758" y="34949"/>
                    <a:pt x="5455" y="35105"/>
                  </a:cubicBezTo>
                  <a:cubicBezTo>
                    <a:pt x="5444" y="35282"/>
                    <a:pt x="5410" y="35463"/>
                    <a:pt x="5353" y="35650"/>
                  </a:cubicBezTo>
                  <a:cubicBezTo>
                    <a:pt x="5337" y="35708"/>
                    <a:pt x="5303" y="35747"/>
                    <a:pt x="5258" y="35776"/>
                  </a:cubicBezTo>
                  <a:cubicBezTo>
                    <a:pt x="5229" y="35793"/>
                    <a:pt x="5195" y="35804"/>
                    <a:pt x="5155" y="35804"/>
                  </a:cubicBezTo>
                  <a:cubicBezTo>
                    <a:pt x="5143" y="35804"/>
                    <a:pt x="5127" y="35804"/>
                    <a:pt x="5109" y="35799"/>
                  </a:cubicBezTo>
                  <a:cubicBezTo>
                    <a:pt x="5053" y="35787"/>
                    <a:pt x="5007" y="35747"/>
                    <a:pt x="4985" y="35702"/>
                  </a:cubicBezTo>
                  <a:cubicBezTo>
                    <a:pt x="4956" y="35657"/>
                    <a:pt x="4951" y="35605"/>
                    <a:pt x="4962" y="35555"/>
                  </a:cubicBezTo>
                  <a:cubicBezTo>
                    <a:pt x="5012" y="35390"/>
                    <a:pt x="5041" y="35248"/>
                    <a:pt x="5059" y="35112"/>
                  </a:cubicBezTo>
                  <a:cubicBezTo>
                    <a:pt x="5069" y="35020"/>
                    <a:pt x="5069" y="34934"/>
                    <a:pt x="5059" y="34861"/>
                  </a:cubicBezTo>
                  <a:cubicBezTo>
                    <a:pt x="5053" y="34821"/>
                    <a:pt x="5046" y="34787"/>
                    <a:pt x="5035" y="34758"/>
                  </a:cubicBezTo>
                  <a:cubicBezTo>
                    <a:pt x="5024" y="34742"/>
                    <a:pt x="5019" y="34730"/>
                    <a:pt x="5007" y="34713"/>
                  </a:cubicBezTo>
                  <a:cubicBezTo>
                    <a:pt x="4996" y="34702"/>
                    <a:pt x="4990" y="34696"/>
                    <a:pt x="4978" y="34690"/>
                  </a:cubicBezTo>
                  <a:cubicBezTo>
                    <a:pt x="4973" y="34685"/>
                    <a:pt x="4962" y="34679"/>
                    <a:pt x="4951" y="34674"/>
                  </a:cubicBezTo>
                  <a:cubicBezTo>
                    <a:pt x="4939" y="34668"/>
                    <a:pt x="4928" y="34668"/>
                    <a:pt x="4917" y="34662"/>
                  </a:cubicBezTo>
                  <a:lnTo>
                    <a:pt x="4854" y="34662"/>
                  </a:lnTo>
                  <a:cubicBezTo>
                    <a:pt x="4820" y="34674"/>
                    <a:pt x="4786" y="34679"/>
                    <a:pt x="4752" y="34696"/>
                  </a:cubicBezTo>
                  <a:cubicBezTo>
                    <a:pt x="4700" y="34719"/>
                    <a:pt x="4644" y="34753"/>
                    <a:pt x="4598" y="34792"/>
                  </a:cubicBezTo>
                  <a:cubicBezTo>
                    <a:pt x="4524" y="34850"/>
                    <a:pt x="4456" y="34918"/>
                    <a:pt x="4388" y="35002"/>
                  </a:cubicBezTo>
                  <a:cubicBezTo>
                    <a:pt x="4303" y="35122"/>
                    <a:pt x="4223" y="35259"/>
                    <a:pt x="4160" y="35406"/>
                  </a:cubicBezTo>
                  <a:cubicBezTo>
                    <a:pt x="4120" y="35508"/>
                    <a:pt x="4086" y="35623"/>
                    <a:pt x="4058" y="35731"/>
                  </a:cubicBezTo>
                  <a:cubicBezTo>
                    <a:pt x="4041" y="35804"/>
                    <a:pt x="3973" y="35862"/>
                    <a:pt x="3894" y="35862"/>
                  </a:cubicBezTo>
                  <a:cubicBezTo>
                    <a:pt x="3826" y="35862"/>
                    <a:pt x="3740" y="35815"/>
                    <a:pt x="3723" y="35736"/>
                  </a:cubicBezTo>
                  <a:cubicBezTo>
                    <a:pt x="3700" y="35623"/>
                    <a:pt x="3672" y="35474"/>
                    <a:pt x="3614" y="35338"/>
                  </a:cubicBezTo>
                  <a:cubicBezTo>
                    <a:pt x="3592" y="35298"/>
                    <a:pt x="3575" y="35264"/>
                    <a:pt x="3553" y="35230"/>
                  </a:cubicBezTo>
                  <a:cubicBezTo>
                    <a:pt x="3541" y="35219"/>
                    <a:pt x="3535" y="35207"/>
                    <a:pt x="3524" y="35202"/>
                  </a:cubicBezTo>
                  <a:lnTo>
                    <a:pt x="3512" y="35196"/>
                  </a:lnTo>
                  <a:lnTo>
                    <a:pt x="3496" y="35196"/>
                  </a:lnTo>
                  <a:cubicBezTo>
                    <a:pt x="3472" y="35207"/>
                    <a:pt x="3462" y="35214"/>
                    <a:pt x="3444" y="35225"/>
                  </a:cubicBezTo>
                  <a:cubicBezTo>
                    <a:pt x="3417" y="35253"/>
                    <a:pt x="3382" y="35288"/>
                    <a:pt x="3348" y="35333"/>
                  </a:cubicBezTo>
                  <a:cubicBezTo>
                    <a:pt x="3262" y="35446"/>
                    <a:pt x="3194" y="35577"/>
                    <a:pt x="3126" y="35742"/>
                  </a:cubicBezTo>
                  <a:cubicBezTo>
                    <a:pt x="3052" y="35923"/>
                    <a:pt x="3001" y="36106"/>
                    <a:pt x="2973" y="36287"/>
                  </a:cubicBezTo>
                  <a:cubicBezTo>
                    <a:pt x="2956" y="36361"/>
                    <a:pt x="2877" y="36413"/>
                    <a:pt x="2808" y="36413"/>
                  </a:cubicBezTo>
                  <a:cubicBezTo>
                    <a:pt x="2757" y="36413"/>
                    <a:pt x="2688" y="36384"/>
                    <a:pt x="2660" y="36327"/>
                  </a:cubicBezTo>
                  <a:cubicBezTo>
                    <a:pt x="2591" y="36190"/>
                    <a:pt x="2530" y="36083"/>
                    <a:pt x="2455" y="35986"/>
                  </a:cubicBezTo>
                  <a:cubicBezTo>
                    <a:pt x="2410" y="35930"/>
                    <a:pt x="2365" y="35883"/>
                    <a:pt x="2319" y="35844"/>
                  </a:cubicBezTo>
                  <a:cubicBezTo>
                    <a:pt x="2291" y="35828"/>
                    <a:pt x="2257" y="35810"/>
                    <a:pt x="2229" y="35793"/>
                  </a:cubicBezTo>
                  <a:cubicBezTo>
                    <a:pt x="2211" y="35787"/>
                    <a:pt x="2195" y="35787"/>
                    <a:pt x="2177" y="35781"/>
                  </a:cubicBezTo>
                  <a:lnTo>
                    <a:pt x="2137" y="35781"/>
                  </a:lnTo>
                  <a:cubicBezTo>
                    <a:pt x="2121" y="35787"/>
                    <a:pt x="2109" y="35787"/>
                    <a:pt x="2098" y="35793"/>
                  </a:cubicBezTo>
                  <a:cubicBezTo>
                    <a:pt x="2087" y="35799"/>
                    <a:pt x="2075" y="35804"/>
                    <a:pt x="2064" y="35815"/>
                  </a:cubicBezTo>
                  <a:cubicBezTo>
                    <a:pt x="2041" y="35833"/>
                    <a:pt x="2024" y="35849"/>
                    <a:pt x="2012" y="35867"/>
                  </a:cubicBezTo>
                  <a:cubicBezTo>
                    <a:pt x="1985" y="35901"/>
                    <a:pt x="1967" y="35935"/>
                    <a:pt x="1951" y="35975"/>
                  </a:cubicBezTo>
                  <a:cubicBezTo>
                    <a:pt x="1927" y="36043"/>
                    <a:pt x="1904" y="36117"/>
                    <a:pt x="1899" y="36190"/>
                  </a:cubicBezTo>
                  <a:cubicBezTo>
                    <a:pt x="1888" y="36293"/>
                    <a:pt x="1888" y="36407"/>
                    <a:pt x="1904" y="36515"/>
                  </a:cubicBezTo>
                  <a:cubicBezTo>
                    <a:pt x="1927" y="36646"/>
                    <a:pt x="1961" y="36782"/>
                    <a:pt x="2012" y="36906"/>
                  </a:cubicBezTo>
                  <a:cubicBezTo>
                    <a:pt x="2035" y="36958"/>
                    <a:pt x="2006" y="37026"/>
                    <a:pt x="1972" y="37060"/>
                  </a:cubicBezTo>
                  <a:cubicBezTo>
                    <a:pt x="1944" y="37089"/>
                    <a:pt x="1899" y="37111"/>
                    <a:pt x="1859" y="37111"/>
                  </a:cubicBezTo>
                  <a:cubicBezTo>
                    <a:pt x="1848" y="37111"/>
                    <a:pt x="1831" y="37105"/>
                    <a:pt x="1820" y="37105"/>
                  </a:cubicBezTo>
                  <a:cubicBezTo>
                    <a:pt x="1694" y="37060"/>
                    <a:pt x="1569" y="37032"/>
                    <a:pt x="1445" y="37014"/>
                  </a:cubicBezTo>
                  <a:cubicBezTo>
                    <a:pt x="1398" y="37009"/>
                    <a:pt x="1348" y="37009"/>
                    <a:pt x="1296" y="37009"/>
                  </a:cubicBezTo>
                  <a:cubicBezTo>
                    <a:pt x="1235" y="37009"/>
                    <a:pt x="1172" y="37009"/>
                    <a:pt x="1115" y="37014"/>
                  </a:cubicBezTo>
                  <a:cubicBezTo>
                    <a:pt x="1035" y="37032"/>
                    <a:pt x="955" y="37055"/>
                    <a:pt x="881" y="37082"/>
                  </a:cubicBezTo>
                  <a:cubicBezTo>
                    <a:pt x="825" y="37111"/>
                    <a:pt x="774" y="37139"/>
                    <a:pt x="723" y="37179"/>
                  </a:cubicBezTo>
                  <a:cubicBezTo>
                    <a:pt x="689" y="37208"/>
                    <a:pt x="655" y="37242"/>
                    <a:pt x="626" y="37276"/>
                  </a:cubicBezTo>
                  <a:cubicBezTo>
                    <a:pt x="603" y="37310"/>
                    <a:pt x="587" y="37344"/>
                    <a:pt x="569" y="37373"/>
                  </a:cubicBezTo>
                  <a:cubicBezTo>
                    <a:pt x="564" y="37401"/>
                    <a:pt x="553" y="37430"/>
                    <a:pt x="546" y="37457"/>
                  </a:cubicBezTo>
                  <a:cubicBezTo>
                    <a:pt x="546" y="37486"/>
                    <a:pt x="546" y="37509"/>
                    <a:pt x="553" y="37532"/>
                  </a:cubicBezTo>
                  <a:cubicBezTo>
                    <a:pt x="558" y="37554"/>
                    <a:pt x="564" y="37577"/>
                    <a:pt x="569" y="37600"/>
                  </a:cubicBezTo>
                  <a:cubicBezTo>
                    <a:pt x="580" y="37628"/>
                    <a:pt x="598" y="37651"/>
                    <a:pt x="614" y="37669"/>
                  </a:cubicBezTo>
                  <a:cubicBezTo>
                    <a:pt x="637" y="37696"/>
                    <a:pt x="660" y="37725"/>
                    <a:pt x="689" y="37748"/>
                  </a:cubicBezTo>
                  <a:cubicBezTo>
                    <a:pt x="740" y="37782"/>
                    <a:pt x="797" y="37810"/>
                    <a:pt x="860" y="37839"/>
                  </a:cubicBezTo>
                  <a:cubicBezTo>
                    <a:pt x="955" y="37873"/>
                    <a:pt x="1064" y="37900"/>
                    <a:pt x="1188" y="37918"/>
                  </a:cubicBezTo>
                  <a:lnTo>
                    <a:pt x="1211" y="37918"/>
                  </a:lnTo>
                  <a:lnTo>
                    <a:pt x="1228" y="37924"/>
                  </a:lnTo>
                  <a:cubicBezTo>
                    <a:pt x="1274" y="37924"/>
                    <a:pt x="1314" y="37935"/>
                    <a:pt x="1342" y="37963"/>
                  </a:cubicBezTo>
                  <a:cubicBezTo>
                    <a:pt x="1371" y="37992"/>
                    <a:pt x="1387" y="38031"/>
                    <a:pt x="1387" y="38071"/>
                  </a:cubicBezTo>
                  <a:cubicBezTo>
                    <a:pt x="1387" y="38112"/>
                    <a:pt x="1371" y="38157"/>
                    <a:pt x="1342" y="38185"/>
                  </a:cubicBezTo>
                  <a:cubicBezTo>
                    <a:pt x="1319" y="38207"/>
                    <a:pt x="1280" y="38230"/>
                    <a:pt x="1245" y="38230"/>
                  </a:cubicBezTo>
                  <a:lnTo>
                    <a:pt x="1200" y="38225"/>
                  </a:lnTo>
                  <a:cubicBezTo>
                    <a:pt x="1143" y="38322"/>
                    <a:pt x="1091" y="38419"/>
                    <a:pt x="1041" y="38514"/>
                  </a:cubicBezTo>
                  <a:cubicBezTo>
                    <a:pt x="894" y="38787"/>
                    <a:pt x="729" y="39088"/>
                    <a:pt x="558" y="39384"/>
                  </a:cubicBezTo>
                  <a:lnTo>
                    <a:pt x="540" y="39418"/>
                  </a:lnTo>
                  <a:cubicBezTo>
                    <a:pt x="375" y="39697"/>
                    <a:pt x="205" y="39992"/>
                    <a:pt x="0" y="40253"/>
                  </a:cubicBezTo>
                  <a:cubicBezTo>
                    <a:pt x="438" y="40305"/>
                    <a:pt x="808" y="40339"/>
                    <a:pt x="1160" y="40367"/>
                  </a:cubicBezTo>
                  <a:cubicBezTo>
                    <a:pt x="1177" y="40344"/>
                    <a:pt x="1194" y="40321"/>
                    <a:pt x="1211" y="40299"/>
                  </a:cubicBezTo>
                  <a:lnTo>
                    <a:pt x="1222" y="40282"/>
                  </a:lnTo>
                  <a:lnTo>
                    <a:pt x="1235" y="40265"/>
                  </a:lnTo>
                  <a:lnTo>
                    <a:pt x="1285" y="40192"/>
                  </a:lnTo>
                  <a:lnTo>
                    <a:pt x="1337" y="40123"/>
                  </a:lnTo>
                  <a:cubicBezTo>
                    <a:pt x="1405" y="40037"/>
                    <a:pt x="1466" y="39953"/>
                    <a:pt x="1529" y="39867"/>
                  </a:cubicBezTo>
                  <a:cubicBezTo>
                    <a:pt x="1637" y="39714"/>
                    <a:pt x="1746" y="39560"/>
                    <a:pt x="1854" y="39407"/>
                  </a:cubicBezTo>
                  <a:lnTo>
                    <a:pt x="1916" y="39321"/>
                  </a:lnTo>
                  <a:lnTo>
                    <a:pt x="2092" y="39066"/>
                  </a:lnTo>
                  <a:cubicBezTo>
                    <a:pt x="2234" y="38862"/>
                    <a:pt x="2381" y="38657"/>
                    <a:pt x="2523" y="38453"/>
                  </a:cubicBezTo>
                  <a:cubicBezTo>
                    <a:pt x="2313" y="38424"/>
                    <a:pt x="2103" y="38390"/>
                    <a:pt x="1904" y="38350"/>
                  </a:cubicBezTo>
                  <a:cubicBezTo>
                    <a:pt x="1848" y="38344"/>
                    <a:pt x="1802" y="38327"/>
                    <a:pt x="1768" y="38282"/>
                  </a:cubicBezTo>
                  <a:cubicBezTo>
                    <a:pt x="1734" y="38248"/>
                    <a:pt x="1717" y="38191"/>
                    <a:pt x="1723" y="38139"/>
                  </a:cubicBezTo>
                  <a:cubicBezTo>
                    <a:pt x="1723" y="38089"/>
                    <a:pt x="1746" y="38037"/>
                    <a:pt x="1791" y="38003"/>
                  </a:cubicBezTo>
                  <a:cubicBezTo>
                    <a:pt x="1820" y="37981"/>
                    <a:pt x="1865" y="37958"/>
                    <a:pt x="1910" y="37958"/>
                  </a:cubicBezTo>
                  <a:lnTo>
                    <a:pt x="1933" y="37958"/>
                  </a:lnTo>
                  <a:cubicBezTo>
                    <a:pt x="2405" y="38044"/>
                    <a:pt x="2830" y="38094"/>
                    <a:pt x="3228" y="38105"/>
                  </a:cubicBezTo>
                  <a:lnTo>
                    <a:pt x="3558" y="38105"/>
                  </a:lnTo>
                  <a:cubicBezTo>
                    <a:pt x="3808" y="38105"/>
                    <a:pt x="4070" y="38100"/>
                    <a:pt x="4325" y="38089"/>
                  </a:cubicBezTo>
                  <a:cubicBezTo>
                    <a:pt x="5024" y="38037"/>
                    <a:pt x="5746" y="37941"/>
                    <a:pt x="6383" y="37855"/>
                  </a:cubicBezTo>
                  <a:lnTo>
                    <a:pt x="6643" y="37821"/>
                  </a:lnTo>
                  <a:lnTo>
                    <a:pt x="6666" y="37816"/>
                  </a:lnTo>
                  <a:cubicBezTo>
                    <a:pt x="7070" y="37764"/>
                    <a:pt x="7490" y="37708"/>
                    <a:pt x="7905" y="37674"/>
                  </a:cubicBezTo>
                  <a:cubicBezTo>
                    <a:pt x="8172" y="37645"/>
                    <a:pt x="8456" y="37622"/>
                    <a:pt x="8735" y="37622"/>
                  </a:cubicBezTo>
                  <a:cubicBezTo>
                    <a:pt x="8775" y="37622"/>
                    <a:pt x="8809" y="37628"/>
                    <a:pt x="8843" y="37628"/>
                  </a:cubicBezTo>
                  <a:cubicBezTo>
                    <a:pt x="9274" y="37635"/>
                    <a:pt x="9661" y="37669"/>
                    <a:pt x="10024" y="37725"/>
                  </a:cubicBezTo>
                  <a:cubicBezTo>
                    <a:pt x="10338" y="37771"/>
                    <a:pt x="10627" y="37821"/>
                    <a:pt x="10905" y="37884"/>
                  </a:cubicBezTo>
                  <a:cubicBezTo>
                    <a:pt x="11230" y="37952"/>
                    <a:pt x="11558" y="38031"/>
                    <a:pt x="11877" y="38105"/>
                  </a:cubicBezTo>
                  <a:cubicBezTo>
                    <a:pt x="12235" y="38191"/>
                    <a:pt x="12672" y="38299"/>
                    <a:pt x="13099" y="38385"/>
                  </a:cubicBezTo>
                  <a:cubicBezTo>
                    <a:pt x="13866" y="38526"/>
                    <a:pt x="14616" y="38611"/>
                    <a:pt x="15332" y="38640"/>
                  </a:cubicBezTo>
                  <a:cubicBezTo>
                    <a:pt x="15649" y="38651"/>
                    <a:pt x="15985" y="38657"/>
                    <a:pt x="16320" y="38657"/>
                  </a:cubicBezTo>
                  <a:cubicBezTo>
                    <a:pt x="16713" y="38657"/>
                    <a:pt x="17105" y="38651"/>
                    <a:pt x="17519" y="38634"/>
                  </a:cubicBezTo>
                  <a:cubicBezTo>
                    <a:pt x="17980" y="38616"/>
                    <a:pt x="18440" y="38595"/>
                    <a:pt x="18912" y="38566"/>
                  </a:cubicBezTo>
                  <a:cubicBezTo>
                    <a:pt x="19213" y="38548"/>
                    <a:pt x="19514" y="38537"/>
                    <a:pt x="19821" y="38521"/>
                  </a:cubicBezTo>
                  <a:cubicBezTo>
                    <a:pt x="20645" y="38487"/>
                    <a:pt x="21463" y="38435"/>
                    <a:pt x="22247" y="38385"/>
                  </a:cubicBezTo>
                  <a:lnTo>
                    <a:pt x="22195" y="38385"/>
                  </a:lnTo>
                  <a:cubicBezTo>
                    <a:pt x="23952" y="38270"/>
                    <a:pt x="25736" y="38117"/>
                    <a:pt x="27464" y="37963"/>
                  </a:cubicBezTo>
                  <a:lnTo>
                    <a:pt x="27532" y="37958"/>
                  </a:lnTo>
                  <a:cubicBezTo>
                    <a:pt x="28662" y="37855"/>
                    <a:pt x="29771" y="37759"/>
                    <a:pt x="30855" y="37674"/>
                  </a:cubicBezTo>
                  <a:cubicBezTo>
                    <a:pt x="33225" y="37486"/>
                    <a:pt x="36021" y="37294"/>
                    <a:pt x="38788" y="37294"/>
                  </a:cubicBezTo>
                  <a:cubicBezTo>
                    <a:pt x="38987" y="37294"/>
                    <a:pt x="39192" y="37294"/>
                    <a:pt x="39391" y="37299"/>
                  </a:cubicBezTo>
                  <a:cubicBezTo>
                    <a:pt x="40601" y="37310"/>
                    <a:pt x="41828" y="37355"/>
                    <a:pt x="43016" y="37401"/>
                  </a:cubicBezTo>
                  <a:lnTo>
                    <a:pt x="43073" y="37407"/>
                  </a:lnTo>
                  <a:lnTo>
                    <a:pt x="43511" y="37423"/>
                  </a:lnTo>
                  <a:lnTo>
                    <a:pt x="44322" y="37452"/>
                  </a:lnTo>
                  <a:cubicBezTo>
                    <a:pt x="45357" y="37491"/>
                    <a:pt x="46533" y="37543"/>
                    <a:pt x="47658" y="37577"/>
                  </a:cubicBezTo>
                  <a:cubicBezTo>
                    <a:pt x="49124" y="37617"/>
                    <a:pt x="50335" y="37640"/>
                    <a:pt x="51477" y="37640"/>
                  </a:cubicBezTo>
                  <a:cubicBezTo>
                    <a:pt x="53091" y="37640"/>
                    <a:pt x="54534" y="37594"/>
                    <a:pt x="55898" y="37509"/>
                  </a:cubicBezTo>
                  <a:lnTo>
                    <a:pt x="55943" y="37509"/>
                  </a:lnTo>
                  <a:lnTo>
                    <a:pt x="55955" y="37504"/>
                  </a:lnTo>
                  <a:cubicBezTo>
                    <a:pt x="56467" y="37470"/>
                    <a:pt x="56892" y="37435"/>
                    <a:pt x="57296" y="37396"/>
                  </a:cubicBezTo>
                  <a:cubicBezTo>
                    <a:pt x="57687" y="37355"/>
                    <a:pt x="58103" y="37310"/>
                    <a:pt x="58683" y="37242"/>
                  </a:cubicBezTo>
                  <a:cubicBezTo>
                    <a:pt x="59699" y="37116"/>
                    <a:pt x="60597" y="37021"/>
                    <a:pt x="61421" y="36946"/>
                  </a:cubicBezTo>
                  <a:cubicBezTo>
                    <a:pt x="64319" y="36673"/>
                    <a:pt x="67296" y="36515"/>
                    <a:pt x="70530" y="36447"/>
                  </a:cubicBezTo>
                  <a:cubicBezTo>
                    <a:pt x="71865" y="36418"/>
                    <a:pt x="73252" y="36400"/>
                    <a:pt x="74768" y="36400"/>
                  </a:cubicBezTo>
                  <a:cubicBezTo>
                    <a:pt x="76331" y="36400"/>
                    <a:pt x="77996" y="36418"/>
                    <a:pt x="79866" y="36447"/>
                  </a:cubicBezTo>
                  <a:cubicBezTo>
                    <a:pt x="81560" y="36475"/>
                    <a:pt x="83281" y="36515"/>
                    <a:pt x="84946" y="36554"/>
                  </a:cubicBezTo>
                  <a:lnTo>
                    <a:pt x="85156" y="36554"/>
                  </a:lnTo>
                  <a:cubicBezTo>
                    <a:pt x="86496" y="36589"/>
                    <a:pt x="87838" y="36617"/>
                    <a:pt x="89179" y="36639"/>
                  </a:cubicBezTo>
                  <a:cubicBezTo>
                    <a:pt x="90548" y="36668"/>
                    <a:pt x="92174" y="36696"/>
                    <a:pt x="93793" y="36702"/>
                  </a:cubicBezTo>
                  <a:cubicBezTo>
                    <a:pt x="94288" y="36707"/>
                    <a:pt x="94781" y="36707"/>
                    <a:pt x="95271" y="36707"/>
                  </a:cubicBezTo>
                  <a:lnTo>
                    <a:pt x="97186" y="36707"/>
                  </a:lnTo>
                  <a:cubicBezTo>
                    <a:pt x="97225" y="35821"/>
                    <a:pt x="97236" y="35139"/>
                    <a:pt x="97231" y="34498"/>
                  </a:cubicBezTo>
                  <a:cubicBezTo>
                    <a:pt x="97220" y="33753"/>
                    <a:pt x="97180" y="32998"/>
                    <a:pt x="97117" y="32259"/>
                  </a:cubicBezTo>
                  <a:cubicBezTo>
                    <a:pt x="97060" y="31674"/>
                    <a:pt x="96992" y="31076"/>
                    <a:pt x="96902" y="30486"/>
                  </a:cubicBezTo>
                  <a:cubicBezTo>
                    <a:pt x="96890" y="30418"/>
                    <a:pt x="96884" y="30355"/>
                    <a:pt x="96873" y="30292"/>
                  </a:cubicBezTo>
                  <a:cubicBezTo>
                    <a:pt x="96834" y="30053"/>
                    <a:pt x="96800" y="29804"/>
                    <a:pt x="96782" y="29554"/>
                  </a:cubicBezTo>
                  <a:cubicBezTo>
                    <a:pt x="96766" y="29282"/>
                    <a:pt x="96766" y="28997"/>
                    <a:pt x="96787" y="28713"/>
                  </a:cubicBezTo>
                  <a:cubicBezTo>
                    <a:pt x="96816" y="28304"/>
                    <a:pt x="96884" y="27884"/>
                    <a:pt x="96941" y="27509"/>
                  </a:cubicBezTo>
                  <a:cubicBezTo>
                    <a:pt x="96963" y="27349"/>
                    <a:pt x="96986" y="27195"/>
                    <a:pt x="97010" y="27037"/>
                  </a:cubicBezTo>
                  <a:cubicBezTo>
                    <a:pt x="97072" y="26570"/>
                    <a:pt x="97141" y="25957"/>
                    <a:pt x="97094" y="25338"/>
                  </a:cubicBezTo>
                  <a:cubicBezTo>
                    <a:pt x="97038" y="24792"/>
                    <a:pt x="96913" y="24257"/>
                    <a:pt x="96787" y="23741"/>
                  </a:cubicBezTo>
                  <a:cubicBezTo>
                    <a:pt x="96645" y="23132"/>
                    <a:pt x="96498" y="22508"/>
                    <a:pt x="96470" y="21871"/>
                  </a:cubicBezTo>
                  <a:cubicBezTo>
                    <a:pt x="96452" y="21582"/>
                    <a:pt x="96459" y="21270"/>
                    <a:pt x="96480" y="20905"/>
                  </a:cubicBezTo>
                  <a:cubicBezTo>
                    <a:pt x="96498" y="20604"/>
                    <a:pt x="96527" y="20292"/>
                    <a:pt x="96561" y="19967"/>
                  </a:cubicBezTo>
                  <a:cubicBezTo>
                    <a:pt x="96577" y="19803"/>
                    <a:pt x="96600" y="19633"/>
                    <a:pt x="96622" y="19463"/>
                  </a:cubicBezTo>
                  <a:cubicBezTo>
                    <a:pt x="96446" y="19382"/>
                    <a:pt x="96270" y="19292"/>
                    <a:pt x="96129" y="19217"/>
                  </a:cubicBezTo>
                  <a:cubicBezTo>
                    <a:pt x="95845" y="19070"/>
                    <a:pt x="95578" y="18922"/>
                    <a:pt x="95321" y="18768"/>
                  </a:cubicBezTo>
                  <a:cubicBezTo>
                    <a:pt x="94815" y="18462"/>
                    <a:pt x="94304" y="18121"/>
                    <a:pt x="93758" y="17724"/>
                  </a:cubicBezTo>
                  <a:cubicBezTo>
                    <a:pt x="91736" y="16263"/>
                    <a:pt x="89952" y="14569"/>
                    <a:pt x="88003" y="12678"/>
                  </a:cubicBezTo>
                  <a:cubicBezTo>
                    <a:pt x="87799" y="12479"/>
                    <a:pt x="87594" y="12280"/>
                    <a:pt x="87390" y="12081"/>
                  </a:cubicBezTo>
                  <a:lnTo>
                    <a:pt x="87343" y="12036"/>
                  </a:lnTo>
                  <a:cubicBezTo>
                    <a:pt x="86656" y="11370"/>
                    <a:pt x="85945" y="10677"/>
                    <a:pt x="85235" y="10006"/>
                  </a:cubicBezTo>
                  <a:lnTo>
                    <a:pt x="84901" y="9699"/>
                  </a:lnTo>
                  <a:lnTo>
                    <a:pt x="84764" y="9575"/>
                  </a:lnTo>
                  <a:lnTo>
                    <a:pt x="84571" y="9387"/>
                  </a:lnTo>
                  <a:lnTo>
                    <a:pt x="84526" y="9353"/>
                  </a:lnTo>
                  <a:cubicBezTo>
                    <a:pt x="84332" y="9166"/>
                    <a:pt x="84133" y="8983"/>
                    <a:pt x="83934" y="8802"/>
                  </a:cubicBezTo>
                  <a:cubicBezTo>
                    <a:pt x="83577" y="8478"/>
                    <a:pt x="83139" y="8097"/>
                    <a:pt x="82656" y="7756"/>
                  </a:cubicBezTo>
                  <a:cubicBezTo>
                    <a:pt x="82235" y="7467"/>
                    <a:pt x="81832" y="7257"/>
                    <a:pt x="81434" y="7108"/>
                  </a:cubicBezTo>
                  <a:cubicBezTo>
                    <a:pt x="81116" y="6995"/>
                    <a:pt x="80786" y="6927"/>
                    <a:pt x="80456" y="6898"/>
                  </a:cubicBezTo>
                  <a:cubicBezTo>
                    <a:pt x="80377" y="6893"/>
                    <a:pt x="80291" y="6887"/>
                    <a:pt x="80212" y="6887"/>
                  </a:cubicBezTo>
                  <a:cubicBezTo>
                    <a:pt x="79963" y="6887"/>
                    <a:pt x="79701" y="6916"/>
                    <a:pt x="79439" y="6961"/>
                  </a:cubicBezTo>
                  <a:cubicBezTo>
                    <a:pt x="79059" y="7035"/>
                    <a:pt x="78696" y="7155"/>
                    <a:pt x="78348" y="7318"/>
                  </a:cubicBezTo>
                  <a:cubicBezTo>
                    <a:pt x="77912" y="7530"/>
                    <a:pt x="77468" y="7824"/>
                    <a:pt x="77002" y="8217"/>
                  </a:cubicBezTo>
                  <a:cubicBezTo>
                    <a:pt x="76541" y="8608"/>
                    <a:pt x="76116" y="9035"/>
                    <a:pt x="75706" y="9455"/>
                  </a:cubicBezTo>
                  <a:cubicBezTo>
                    <a:pt x="75348" y="9814"/>
                    <a:pt x="74990" y="10182"/>
                    <a:pt x="74610" y="10518"/>
                  </a:cubicBezTo>
                  <a:cubicBezTo>
                    <a:pt x="75513" y="11388"/>
                    <a:pt x="76309" y="12183"/>
                    <a:pt x="77047" y="12951"/>
                  </a:cubicBezTo>
                  <a:cubicBezTo>
                    <a:pt x="77571" y="13489"/>
                    <a:pt x="77968" y="13916"/>
                    <a:pt x="78332" y="14320"/>
                  </a:cubicBezTo>
                  <a:cubicBezTo>
                    <a:pt x="78689" y="14723"/>
                    <a:pt x="79053" y="15144"/>
                    <a:pt x="79371" y="15513"/>
                  </a:cubicBezTo>
                  <a:lnTo>
                    <a:pt x="79399" y="15547"/>
                  </a:lnTo>
                  <a:lnTo>
                    <a:pt x="79446" y="15603"/>
                  </a:lnTo>
                  <a:cubicBezTo>
                    <a:pt x="79803" y="16019"/>
                    <a:pt x="80173" y="16450"/>
                    <a:pt x="80548" y="16854"/>
                  </a:cubicBezTo>
                  <a:cubicBezTo>
                    <a:pt x="80946" y="17274"/>
                    <a:pt x="81321" y="17643"/>
                    <a:pt x="81712" y="17990"/>
                  </a:cubicBezTo>
                  <a:cubicBezTo>
                    <a:pt x="81752" y="18031"/>
                    <a:pt x="81781" y="18087"/>
                    <a:pt x="81781" y="18149"/>
                  </a:cubicBezTo>
                  <a:cubicBezTo>
                    <a:pt x="81786" y="18217"/>
                    <a:pt x="81757" y="18286"/>
                    <a:pt x="81712" y="18331"/>
                  </a:cubicBezTo>
                  <a:cubicBezTo>
                    <a:pt x="81667" y="18372"/>
                    <a:pt x="81610" y="18399"/>
                    <a:pt x="81547" y="18399"/>
                  </a:cubicBezTo>
                  <a:cubicBezTo>
                    <a:pt x="81474" y="18399"/>
                    <a:pt x="81429" y="18372"/>
                    <a:pt x="81377" y="18331"/>
                  </a:cubicBezTo>
                  <a:cubicBezTo>
                    <a:pt x="80951" y="18002"/>
                    <a:pt x="80542" y="17632"/>
                    <a:pt x="80167" y="17240"/>
                  </a:cubicBezTo>
                  <a:cubicBezTo>
                    <a:pt x="79855" y="16916"/>
                    <a:pt x="79530" y="16558"/>
                    <a:pt x="79184" y="16149"/>
                  </a:cubicBezTo>
                  <a:cubicBezTo>
                    <a:pt x="79059" y="16007"/>
                    <a:pt x="78940" y="15859"/>
                    <a:pt x="78820" y="15718"/>
                  </a:cubicBezTo>
                  <a:lnTo>
                    <a:pt x="78764" y="15655"/>
                  </a:lnTo>
                  <a:cubicBezTo>
                    <a:pt x="78559" y="15411"/>
                    <a:pt x="78343" y="15160"/>
                    <a:pt x="78133" y="14916"/>
                  </a:cubicBezTo>
                  <a:cubicBezTo>
                    <a:pt x="77803" y="14541"/>
                    <a:pt x="77456" y="14155"/>
                    <a:pt x="77076" y="13746"/>
                  </a:cubicBezTo>
                  <a:cubicBezTo>
                    <a:pt x="75484" y="12030"/>
                    <a:pt x="73803" y="10410"/>
                    <a:pt x="72371" y="9057"/>
                  </a:cubicBezTo>
                  <a:cubicBezTo>
                    <a:pt x="71951" y="8660"/>
                    <a:pt x="71529" y="8262"/>
                    <a:pt x="71109" y="7864"/>
                  </a:cubicBezTo>
                  <a:lnTo>
                    <a:pt x="70791" y="7575"/>
                  </a:lnTo>
                  <a:cubicBezTo>
                    <a:pt x="70553" y="7347"/>
                    <a:pt x="70309" y="7121"/>
                    <a:pt x="70070" y="6893"/>
                  </a:cubicBezTo>
                  <a:cubicBezTo>
                    <a:pt x="69638" y="6478"/>
                    <a:pt x="69200" y="6051"/>
                    <a:pt x="68785" y="5631"/>
                  </a:cubicBezTo>
                  <a:lnTo>
                    <a:pt x="68489" y="5341"/>
                  </a:lnTo>
                  <a:cubicBezTo>
                    <a:pt x="67377" y="4239"/>
                    <a:pt x="66183" y="3080"/>
                    <a:pt x="64888" y="2091"/>
                  </a:cubicBezTo>
                  <a:lnTo>
                    <a:pt x="64875" y="2080"/>
                  </a:lnTo>
                  <a:lnTo>
                    <a:pt x="64859" y="2068"/>
                  </a:lnTo>
                  <a:cubicBezTo>
                    <a:pt x="63881" y="1341"/>
                    <a:pt x="63006" y="830"/>
                    <a:pt x="62119" y="465"/>
                  </a:cubicBezTo>
                  <a:lnTo>
                    <a:pt x="62108" y="465"/>
                  </a:lnTo>
                  <a:cubicBezTo>
                    <a:pt x="61785" y="336"/>
                    <a:pt x="61506" y="245"/>
                    <a:pt x="61233" y="176"/>
                  </a:cubicBezTo>
                  <a:cubicBezTo>
                    <a:pt x="60972" y="114"/>
                    <a:pt x="60705" y="63"/>
                    <a:pt x="60449" y="29"/>
                  </a:cubicBezTo>
                  <a:cubicBezTo>
                    <a:pt x="60228" y="6"/>
                    <a:pt x="60046" y="0"/>
                    <a:pt x="59869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7"/>
            <p:cNvSpPr/>
            <p:nvPr/>
          </p:nvSpPr>
          <p:spPr>
            <a:xfrm flipH="1">
              <a:off x="1982579" y="3307650"/>
              <a:ext cx="1053796" cy="562794"/>
            </a:xfrm>
            <a:custGeom>
              <a:avLst/>
              <a:gdLst/>
              <a:ahLst/>
              <a:cxnLst/>
              <a:rect l="l" t="t" r="r" b="b"/>
              <a:pathLst>
                <a:path w="35816" h="19128" extrusionOk="0">
                  <a:moveTo>
                    <a:pt x="35658" y="1"/>
                  </a:moveTo>
                  <a:cubicBezTo>
                    <a:pt x="35634" y="1"/>
                    <a:pt x="35617" y="6"/>
                    <a:pt x="35600" y="18"/>
                  </a:cubicBezTo>
                  <a:cubicBezTo>
                    <a:pt x="35521" y="63"/>
                    <a:pt x="35446" y="108"/>
                    <a:pt x="35367" y="148"/>
                  </a:cubicBezTo>
                  <a:cubicBezTo>
                    <a:pt x="35356" y="148"/>
                    <a:pt x="35338" y="142"/>
                    <a:pt x="35322" y="142"/>
                  </a:cubicBezTo>
                  <a:cubicBezTo>
                    <a:pt x="35299" y="142"/>
                    <a:pt x="35276" y="148"/>
                    <a:pt x="35259" y="160"/>
                  </a:cubicBezTo>
                  <a:cubicBezTo>
                    <a:pt x="35105" y="234"/>
                    <a:pt x="34958" y="318"/>
                    <a:pt x="34816" y="399"/>
                  </a:cubicBezTo>
                  <a:cubicBezTo>
                    <a:pt x="34793" y="381"/>
                    <a:pt x="34764" y="370"/>
                    <a:pt x="34737" y="370"/>
                  </a:cubicBezTo>
                  <a:cubicBezTo>
                    <a:pt x="34714" y="370"/>
                    <a:pt x="34691" y="376"/>
                    <a:pt x="34669" y="386"/>
                  </a:cubicBezTo>
                  <a:cubicBezTo>
                    <a:pt x="34242" y="637"/>
                    <a:pt x="33788" y="871"/>
                    <a:pt x="33282" y="1097"/>
                  </a:cubicBezTo>
                  <a:cubicBezTo>
                    <a:pt x="32862" y="1291"/>
                    <a:pt x="32401" y="1477"/>
                    <a:pt x="31821" y="1689"/>
                  </a:cubicBezTo>
                  <a:cubicBezTo>
                    <a:pt x="30668" y="2109"/>
                    <a:pt x="29474" y="2461"/>
                    <a:pt x="28355" y="2785"/>
                  </a:cubicBezTo>
                  <a:cubicBezTo>
                    <a:pt x="28179" y="2836"/>
                    <a:pt x="27997" y="2888"/>
                    <a:pt x="27821" y="2938"/>
                  </a:cubicBezTo>
                  <a:cubicBezTo>
                    <a:pt x="27400" y="3058"/>
                    <a:pt x="26969" y="3182"/>
                    <a:pt x="26542" y="3302"/>
                  </a:cubicBezTo>
                  <a:cubicBezTo>
                    <a:pt x="25866" y="3484"/>
                    <a:pt x="25191" y="3649"/>
                    <a:pt x="24617" y="3785"/>
                  </a:cubicBezTo>
                  <a:cubicBezTo>
                    <a:pt x="24032" y="3921"/>
                    <a:pt x="23434" y="4058"/>
                    <a:pt x="22860" y="4189"/>
                  </a:cubicBezTo>
                  <a:cubicBezTo>
                    <a:pt x="22167" y="4341"/>
                    <a:pt x="21451" y="4506"/>
                    <a:pt x="20752" y="4671"/>
                  </a:cubicBezTo>
                  <a:cubicBezTo>
                    <a:pt x="20639" y="4700"/>
                    <a:pt x="20525" y="4729"/>
                    <a:pt x="20411" y="4757"/>
                  </a:cubicBezTo>
                  <a:cubicBezTo>
                    <a:pt x="20229" y="4802"/>
                    <a:pt x="20048" y="4847"/>
                    <a:pt x="19865" y="4887"/>
                  </a:cubicBezTo>
                  <a:cubicBezTo>
                    <a:pt x="19639" y="4944"/>
                    <a:pt x="19400" y="4989"/>
                    <a:pt x="19173" y="5035"/>
                  </a:cubicBezTo>
                  <a:lnTo>
                    <a:pt x="19122" y="5041"/>
                  </a:lnTo>
                  <a:cubicBezTo>
                    <a:pt x="18559" y="5154"/>
                    <a:pt x="18087" y="5251"/>
                    <a:pt x="17615" y="5416"/>
                  </a:cubicBezTo>
                  <a:cubicBezTo>
                    <a:pt x="17349" y="5507"/>
                    <a:pt x="17116" y="5610"/>
                    <a:pt x="16899" y="5728"/>
                  </a:cubicBezTo>
                  <a:cubicBezTo>
                    <a:pt x="16684" y="5848"/>
                    <a:pt x="16474" y="5996"/>
                    <a:pt x="16292" y="6171"/>
                  </a:cubicBezTo>
                  <a:cubicBezTo>
                    <a:pt x="16156" y="6292"/>
                    <a:pt x="16036" y="6428"/>
                    <a:pt x="15939" y="6564"/>
                  </a:cubicBezTo>
                  <a:cubicBezTo>
                    <a:pt x="15860" y="6683"/>
                    <a:pt x="15797" y="6808"/>
                    <a:pt x="15769" y="6932"/>
                  </a:cubicBezTo>
                  <a:cubicBezTo>
                    <a:pt x="15706" y="7171"/>
                    <a:pt x="15752" y="7422"/>
                    <a:pt x="15889" y="7627"/>
                  </a:cubicBezTo>
                  <a:cubicBezTo>
                    <a:pt x="16020" y="7826"/>
                    <a:pt x="16206" y="7989"/>
                    <a:pt x="16479" y="8149"/>
                  </a:cubicBezTo>
                  <a:cubicBezTo>
                    <a:pt x="16757" y="8314"/>
                    <a:pt x="17059" y="8433"/>
                    <a:pt x="17292" y="8519"/>
                  </a:cubicBezTo>
                  <a:cubicBezTo>
                    <a:pt x="17593" y="8632"/>
                    <a:pt x="17900" y="8723"/>
                    <a:pt x="18189" y="8808"/>
                  </a:cubicBezTo>
                  <a:cubicBezTo>
                    <a:pt x="18320" y="8842"/>
                    <a:pt x="18457" y="8883"/>
                    <a:pt x="18587" y="8922"/>
                  </a:cubicBezTo>
                  <a:cubicBezTo>
                    <a:pt x="18735" y="8962"/>
                    <a:pt x="18877" y="9001"/>
                    <a:pt x="19025" y="9041"/>
                  </a:cubicBezTo>
                  <a:lnTo>
                    <a:pt x="19065" y="9053"/>
                  </a:lnTo>
                  <a:cubicBezTo>
                    <a:pt x="19246" y="9109"/>
                    <a:pt x="19434" y="9161"/>
                    <a:pt x="19605" y="9240"/>
                  </a:cubicBezTo>
                  <a:cubicBezTo>
                    <a:pt x="19888" y="9365"/>
                    <a:pt x="20167" y="9541"/>
                    <a:pt x="20434" y="9757"/>
                  </a:cubicBezTo>
                  <a:cubicBezTo>
                    <a:pt x="20684" y="9961"/>
                    <a:pt x="20900" y="10184"/>
                    <a:pt x="21065" y="10417"/>
                  </a:cubicBezTo>
                  <a:cubicBezTo>
                    <a:pt x="21168" y="10564"/>
                    <a:pt x="21247" y="10706"/>
                    <a:pt x="21304" y="10853"/>
                  </a:cubicBezTo>
                  <a:cubicBezTo>
                    <a:pt x="21338" y="10950"/>
                    <a:pt x="21360" y="11041"/>
                    <a:pt x="21372" y="11133"/>
                  </a:cubicBezTo>
                  <a:cubicBezTo>
                    <a:pt x="21372" y="11201"/>
                    <a:pt x="21372" y="11269"/>
                    <a:pt x="21365" y="11337"/>
                  </a:cubicBezTo>
                  <a:cubicBezTo>
                    <a:pt x="21349" y="11399"/>
                    <a:pt x="21331" y="11461"/>
                    <a:pt x="21310" y="11519"/>
                  </a:cubicBezTo>
                  <a:cubicBezTo>
                    <a:pt x="21275" y="11587"/>
                    <a:pt x="21236" y="11650"/>
                    <a:pt x="21189" y="11712"/>
                  </a:cubicBezTo>
                  <a:cubicBezTo>
                    <a:pt x="21116" y="11792"/>
                    <a:pt x="21037" y="11865"/>
                    <a:pt x="20940" y="11939"/>
                  </a:cubicBezTo>
                  <a:cubicBezTo>
                    <a:pt x="20764" y="12059"/>
                    <a:pt x="20570" y="12156"/>
                    <a:pt x="20303" y="12263"/>
                  </a:cubicBezTo>
                  <a:cubicBezTo>
                    <a:pt x="20274" y="12274"/>
                    <a:pt x="20253" y="12297"/>
                    <a:pt x="20235" y="12319"/>
                  </a:cubicBezTo>
                  <a:cubicBezTo>
                    <a:pt x="20145" y="12332"/>
                    <a:pt x="20053" y="12348"/>
                    <a:pt x="19957" y="12366"/>
                  </a:cubicBezTo>
                  <a:cubicBezTo>
                    <a:pt x="19820" y="12387"/>
                    <a:pt x="19684" y="12411"/>
                    <a:pt x="19548" y="12434"/>
                  </a:cubicBezTo>
                  <a:lnTo>
                    <a:pt x="19445" y="12445"/>
                  </a:lnTo>
                  <a:cubicBezTo>
                    <a:pt x="19138" y="12497"/>
                    <a:pt x="18826" y="12547"/>
                    <a:pt x="18514" y="12592"/>
                  </a:cubicBezTo>
                  <a:cubicBezTo>
                    <a:pt x="17775" y="12701"/>
                    <a:pt x="17093" y="12780"/>
                    <a:pt x="16440" y="12843"/>
                  </a:cubicBezTo>
                  <a:lnTo>
                    <a:pt x="16502" y="12843"/>
                  </a:lnTo>
                  <a:cubicBezTo>
                    <a:pt x="16201" y="12865"/>
                    <a:pt x="15899" y="12888"/>
                    <a:pt x="15604" y="12911"/>
                  </a:cubicBezTo>
                  <a:cubicBezTo>
                    <a:pt x="15314" y="12928"/>
                    <a:pt x="15031" y="12951"/>
                    <a:pt x="14746" y="12974"/>
                  </a:cubicBezTo>
                  <a:cubicBezTo>
                    <a:pt x="14172" y="13030"/>
                    <a:pt x="13610" y="13093"/>
                    <a:pt x="13081" y="13166"/>
                  </a:cubicBezTo>
                  <a:cubicBezTo>
                    <a:pt x="12018" y="13320"/>
                    <a:pt x="10979" y="13530"/>
                    <a:pt x="9985" y="13803"/>
                  </a:cubicBezTo>
                  <a:cubicBezTo>
                    <a:pt x="9120" y="14036"/>
                    <a:pt x="8217" y="14343"/>
                    <a:pt x="7297" y="14713"/>
                  </a:cubicBezTo>
                  <a:cubicBezTo>
                    <a:pt x="6581" y="15007"/>
                    <a:pt x="5819" y="15360"/>
                    <a:pt x="4979" y="15797"/>
                  </a:cubicBezTo>
                  <a:lnTo>
                    <a:pt x="4979" y="15746"/>
                  </a:lnTo>
                  <a:cubicBezTo>
                    <a:pt x="4966" y="15667"/>
                    <a:pt x="4944" y="15592"/>
                    <a:pt x="4921" y="15531"/>
                  </a:cubicBezTo>
                  <a:cubicBezTo>
                    <a:pt x="4898" y="15474"/>
                    <a:pt x="4859" y="15416"/>
                    <a:pt x="4803" y="15354"/>
                  </a:cubicBezTo>
                  <a:cubicBezTo>
                    <a:pt x="4756" y="15303"/>
                    <a:pt x="4694" y="15258"/>
                    <a:pt x="4632" y="15230"/>
                  </a:cubicBezTo>
                  <a:cubicBezTo>
                    <a:pt x="4598" y="15212"/>
                    <a:pt x="4564" y="15195"/>
                    <a:pt x="4523" y="15190"/>
                  </a:cubicBezTo>
                  <a:cubicBezTo>
                    <a:pt x="4473" y="15172"/>
                    <a:pt x="4421" y="15167"/>
                    <a:pt x="4387" y="15167"/>
                  </a:cubicBezTo>
                  <a:lnTo>
                    <a:pt x="4347" y="15167"/>
                  </a:lnTo>
                  <a:cubicBezTo>
                    <a:pt x="4291" y="15167"/>
                    <a:pt x="4216" y="15172"/>
                    <a:pt x="4148" y="15195"/>
                  </a:cubicBezTo>
                  <a:cubicBezTo>
                    <a:pt x="3995" y="15235"/>
                    <a:pt x="3859" y="15314"/>
                    <a:pt x="3746" y="15434"/>
                  </a:cubicBezTo>
                  <a:cubicBezTo>
                    <a:pt x="3649" y="15531"/>
                    <a:pt x="3563" y="15655"/>
                    <a:pt x="3478" y="15809"/>
                  </a:cubicBezTo>
                  <a:cubicBezTo>
                    <a:pt x="3461" y="15849"/>
                    <a:pt x="3444" y="15883"/>
                    <a:pt x="3427" y="15922"/>
                  </a:cubicBezTo>
                  <a:cubicBezTo>
                    <a:pt x="3364" y="15865"/>
                    <a:pt x="3285" y="15831"/>
                    <a:pt x="3200" y="15831"/>
                  </a:cubicBezTo>
                  <a:cubicBezTo>
                    <a:pt x="3172" y="15831"/>
                    <a:pt x="3148" y="15838"/>
                    <a:pt x="3120" y="15843"/>
                  </a:cubicBezTo>
                  <a:cubicBezTo>
                    <a:pt x="3017" y="15860"/>
                    <a:pt x="2933" y="15922"/>
                    <a:pt x="2847" y="15985"/>
                  </a:cubicBezTo>
                  <a:cubicBezTo>
                    <a:pt x="2779" y="16030"/>
                    <a:pt x="2716" y="16093"/>
                    <a:pt x="2642" y="16184"/>
                  </a:cubicBezTo>
                  <a:cubicBezTo>
                    <a:pt x="2558" y="16286"/>
                    <a:pt x="2490" y="16389"/>
                    <a:pt x="2427" y="16491"/>
                  </a:cubicBezTo>
                  <a:cubicBezTo>
                    <a:pt x="2359" y="16610"/>
                    <a:pt x="2302" y="16730"/>
                    <a:pt x="2267" y="16843"/>
                  </a:cubicBezTo>
                  <a:cubicBezTo>
                    <a:pt x="2257" y="16826"/>
                    <a:pt x="2246" y="16803"/>
                    <a:pt x="2233" y="16786"/>
                  </a:cubicBezTo>
                  <a:cubicBezTo>
                    <a:pt x="2188" y="16724"/>
                    <a:pt x="2126" y="16638"/>
                    <a:pt x="2041" y="16581"/>
                  </a:cubicBezTo>
                  <a:cubicBezTo>
                    <a:pt x="2029" y="16570"/>
                    <a:pt x="2023" y="16554"/>
                    <a:pt x="2012" y="16541"/>
                  </a:cubicBezTo>
                  <a:cubicBezTo>
                    <a:pt x="1966" y="16479"/>
                    <a:pt x="1853" y="16342"/>
                    <a:pt x="1688" y="16342"/>
                  </a:cubicBezTo>
                  <a:cubicBezTo>
                    <a:pt x="1666" y="16342"/>
                    <a:pt x="1637" y="16342"/>
                    <a:pt x="1614" y="16355"/>
                  </a:cubicBezTo>
                  <a:cubicBezTo>
                    <a:pt x="1483" y="16389"/>
                    <a:pt x="1393" y="16507"/>
                    <a:pt x="1336" y="16712"/>
                  </a:cubicBezTo>
                  <a:cubicBezTo>
                    <a:pt x="1318" y="16780"/>
                    <a:pt x="1336" y="16854"/>
                    <a:pt x="1386" y="16906"/>
                  </a:cubicBezTo>
                  <a:lnTo>
                    <a:pt x="1381" y="16916"/>
                  </a:lnTo>
                  <a:lnTo>
                    <a:pt x="1381" y="16929"/>
                  </a:lnTo>
                  <a:cubicBezTo>
                    <a:pt x="1352" y="17024"/>
                    <a:pt x="1347" y="17133"/>
                    <a:pt x="1352" y="17236"/>
                  </a:cubicBezTo>
                  <a:cubicBezTo>
                    <a:pt x="1359" y="17365"/>
                    <a:pt x="1381" y="17485"/>
                    <a:pt x="1427" y="17611"/>
                  </a:cubicBezTo>
                  <a:cubicBezTo>
                    <a:pt x="1352" y="17570"/>
                    <a:pt x="1268" y="17542"/>
                    <a:pt x="1176" y="17519"/>
                  </a:cubicBezTo>
                  <a:cubicBezTo>
                    <a:pt x="1080" y="17496"/>
                    <a:pt x="972" y="17485"/>
                    <a:pt x="870" y="17485"/>
                  </a:cubicBezTo>
                  <a:cubicBezTo>
                    <a:pt x="790" y="17485"/>
                    <a:pt x="705" y="17491"/>
                    <a:pt x="625" y="17508"/>
                  </a:cubicBezTo>
                  <a:cubicBezTo>
                    <a:pt x="460" y="17542"/>
                    <a:pt x="308" y="17627"/>
                    <a:pt x="200" y="17747"/>
                  </a:cubicBezTo>
                  <a:cubicBezTo>
                    <a:pt x="137" y="17821"/>
                    <a:pt x="91" y="17900"/>
                    <a:pt x="51" y="17997"/>
                  </a:cubicBezTo>
                  <a:cubicBezTo>
                    <a:pt x="23" y="18076"/>
                    <a:pt x="6" y="18173"/>
                    <a:pt x="1" y="18293"/>
                  </a:cubicBezTo>
                  <a:cubicBezTo>
                    <a:pt x="1" y="18343"/>
                    <a:pt x="17" y="18383"/>
                    <a:pt x="46" y="18417"/>
                  </a:cubicBezTo>
                  <a:cubicBezTo>
                    <a:pt x="80" y="18456"/>
                    <a:pt x="125" y="18474"/>
                    <a:pt x="171" y="18479"/>
                  </a:cubicBezTo>
                  <a:lnTo>
                    <a:pt x="182" y="18479"/>
                  </a:lnTo>
                  <a:cubicBezTo>
                    <a:pt x="188" y="18490"/>
                    <a:pt x="200" y="18503"/>
                    <a:pt x="211" y="18513"/>
                  </a:cubicBezTo>
                  <a:cubicBezTo>
                    <a:pt x="376" y="18655"/>
                    <a:pt x="546" y="18770"/>
                    <a:pt x="739" y="18854"/>
                  </a:cubicBezTo>
                  <a:cubicBezTo>
                    <a:pt x="932" y="18940"/>
                    <a:pt x="1137" y="19002"/>
                    <a:pt x="1359" y="19048"/>
                  </a:cubicBezTo>
                  <a:cubicBezTo>
                    <a:pt x="1625" y="19099"/>
                    <a:pt x="1910" y="19127"/>
                    <a:pt x="2222" y="19127"/>
                  </a:cubicBezTo>
                  <a:cubicBezTo>
                    <a:pt x="2393" y="19127"/>
                    <a:pt x="2563" y="19116"/>
                    <a:pt x="2750" y="19104"/>
                  </a:cubicBezTo>
                  <a:cubicBezTo>
                    <a:pt x="3172" y="19070"/>
                    <a:pt x="3615" y="19008"/>
                    <a:pt x="4189" y="18899"/>
                  </a:cubicBezTo>
                  <a:cubicBezTo>
                    <a:pt x="4353" y="18865"/>
                    <a:pt x="4523" y="18831"/>
                    <a:pt x="4688" y="18797"/>
                  </a:cubicBezTo>
                  <a:cubicBezTo>
                    <a:pt x="4927" y="18752"/>
                    <a:pt x="5171" y="18702"/>
                    <a:pt x="5410" y="18655"/>
                  </a:cubicBezTo>
                  <a:cubicBezTo>
                    <a:pt x="5734" y="18599"/>
                    <a:pt x="6075" y="18553"/>
                    <a:pt x="6427" y="18519"/>
                  </a:cubicBezTo>
                  <a:cubicBezTo>
                    <a:pt x="6836" y="18485"/>
                    <a:pt x="7251" y="18468"/>
                    <a:pt x="7660" y="18468"/>
                  </a:cubicBezTo>
                  <a:cubicBezTo>
                    <a:pt x="7956" y="18468"/>
                    <a:pt x="8262" y="18474"/>
                    <a:pt x="8558" y="18497"/>
                  </a:cubicBezTo>
                  <a:cubicBezTo>
                    <a:pt x="8899" y="18513"/>
                    <a:pt x="9246" y="18553"/>
                    <a:pt x="9621" y="18605"/>
                  </a:cubicBezTo>
                  <a:cubicBezTo>
                    <a:pt x="9797" y="18627"/>
                    <a:pt x="9967" y="18655"/>
                    <a:pt x="10143" y="18684"/>
                  </a:cubicBezTo>
                  <a:cubicBezTo>
                    <a:pt x="10229" y="18695"/>
                    <a:pt x="10314" y="18713"/>
                    <a:pt x="10399" y="18723"/>
                  </a:cubicBezTo>
                  <a:cubicBezTo>
                    <a:pt x="10428" y="18729"/>
                    <a:pt x="10455" y="18736"/>
                    <a:pt x="10489" y="18736"/>
                  </a:cubicBezTo>
                  <a:lnTo>
                    <a:pt x="10552" y="18747"/>
                  </a:lnTo>
                  <a:cubicBezTo>
                    <a:pt x="10575" y="18752"/>
                    <a:pt x="10599" y="18752"/>
                    <a:pt x="10615" y="18752"/>
                  </a:cubicBezTo>
                  <a:lnTo>
                    <a:pt x="10660" y="18752"/>
                  </a:lnTo>
                  <a:cubicBezTo>
                    <a:pt x="10678" y="18752"/>
                    <a:pt x="10694" y="18758"/>
                    <a:pt x="10712" y="18758"/>
                  </a:cubicBezTo>
                  <a:cubicBezTo>
                    <a:pt x="10728" y="18758"/>
                    <a:pt x="10735" y="18758"/>
                    <a:pt x="10746" y="18752"/>
                  </a:cubicBezTo>
                  <a:cubicBezTo>
                    <a:pt x="10751" y="18763"/>
                    <a:pt x="10757" y="18775"/>
                    <a:pt x="10769" y="18781"/>
                  </a:cubicBezTo>
                  <a:cubicBezTo>
                    <a:pt x="10803" y="18820"/>
                    <a:pt x="10854" y="18843"/>
                    <a:pt x="10905" y="18843"/>
                  </a:cubicBezTo>
                  <a:cubicBezTo>
                    <a:pt x="10950" y="18843"/>
                    <a:pt x="10990" y="18826"/>
                    <a:pt x="11024" y="18797"/>
                  </a:cubicBezTo>
                  <a:cubicBezTo>
                    <a:pt x="11252" y="18582"/>
                    <a:pt x="11478" y="18354"/>
                    <a:pt x="11695" y="18133"/>
                  </a:cubicBezTo>
                  <a:cubicBezTo>
                    <a:pt x="11837" y="17986"/>
                    <a:pt x="11984" y="17832"/>
                    <a:pt x="12133" y="17684"/>
                  </a:cubicBezTo>
                  <a:cubicBezTo>
                    <a:pt x="12558" y="17270"/>
                    <a:pt x="12928" y="16956"/>
                    <a:pt x="13292" y="16712"/>
                  </a:cubicBezTo>
                  <a:cubicBezTo>
                    <a:pt x="13626" y="16496"/>
                    <a:pt x="13979" y="16326"/>
                    <a:pt x="14331" y="16201"/>
                  </a:cubicBezTo>
                  <a:cubicBezTo>
                    <a:pt x="14785" y="16053"/>
                    <a:pt x="15291" y="15962"/>
                    <a:pt x="15923" y="15917"/>
                  </a:cubicBezTo>
                  <a:cubicBezTo>
                    <a:pt x="16201" y="15899"/>
                    <a:pt x="16490" y="15888"/>
                    <a:pt x="16809" y="15888"/>
                  </a:cubicBezTo>
                  <a:cubicBezTo>
                    <a:pt x="17479" y="15888"/>
                    <a:pt x="18150" y="15933"/>
                    <a:pt x="18781" y="15980"/>
                  </a:cubicBezTo>
                  <a:cubicBezTo>
                    <a:pt x="19178" y="16008"/>
                    <a:pt x="19571" y="16042"/>
                    <a:pt x="19968" y="16070"/>
                  </a:cubicBezTo>
                  <a:cubicBezTo>
                    <a:pt x="20604" y="16127"/>
                    <a:pt x="21258" y="16179"/>
                    <a:pt x="21905" y="16218"/>
                  </a:cubicBezTo>
                  <a:cubicBezTo>
                    <a:pt x="22422" y="16247"/>
                    <a:pt x="22872" y="16263"/>
                    <a:pt x="23287" y="16263"/>
                  </a:cubicBezTo>
                  <a:cubicBezTo>
                    <a:pt x="23877" y="16263"/>
                    <a:pt x="24412" y="16229"/>
                    <a:pt x="24911" y="16172"/>
                  </a:cubicBezTo>
                  <a:cubicBezTo>
                    <a:pt x="25395" y="16116"/>
                    <a:pt x="25826" y="16025"/>
                    <a:pt x="26235" y="15906"/>
                  </a:cubicBezTo>
                  <a:cubicBezTo>
                    <a:pt x="26684" y="15763"/>
                    <a:pt x="27071" y="15599"/>
                    <a:pt x="27418" y="15382"/>
                  </a:cubicBezTo>
                  <a:cubicBezTo>
                    <a:pt x="27605" y="15269"/>
                    <a:pt x="27787" y="15144"/>
                    <a:pt x="27946" y="15007"/>
                  </a:cubicBezTo>
                  <a:cubicBezTo>
                    <a:pt x="28094" y="14883"/>
                    <a:pt x="28241" y="14734"/>
                    <a:pt x="28396" y="14553"/>
                  </a:cubicBezTo>
                  <a:cubicBezTo>
                    <a:pt x="28509" y="14422"/>
                    <a:pt x="28611" y="14280"/>
                    <a:pt x="28690" y="14144"/>
                  </a:cubicBezTo>
                  <a:cubicBezTo>
                    <a:pt x="28771" y="13997"/>
                    <a:pt x="28832" y="13848"/>
                    <a:pt x="28873" y="13712"/>
                  </a:cubicBezTo>
                  <a:cubicBezTo>
                    <a:pt x="28947" y="13433"/>
                    <a:pt x="28947" y="13155"/>
                    <a:pt x="28866" y="12899"/>
                  </a:cubicBezTo>
                  <a:cubicBezTo>
                    <a:pt x="28827" y="12763"/>
                    <a:pt x="28771" y="12633"/>
                    <a:pt x="28702" y="12518"/>
                  </a:cubicBezTo>
                  <a:cubicBezTo>
                    <a:pt x="28627" y="12400"/>
                    <a:pt x="28537" y="12280"/>
                    <a:pt x="28441" y="12167"/>
                  </a:cubicBezTo>
                  <a:cubicBezTo>
                    <a:pt x="28327" y="12036"/>
                    <a:pt x="28202" y="11928"/>
                    <a:pt x="28094" y="11837"/>
                  </a:cubicBezTo>
                  <a:cubicBezTo>
                    <a:pt x="27986" y="11740"/>
                    <a:pt x="27866" y="11650"/>
                    <a:pt x="27714" y="11547"/>
                  </a:cubicBezTo>
                  <a:cubicBezTo>
                    <a:pt x="27457" y="11371"/>
                    <a:pt x="27168" y="11206"/>
                    <a:pt x="26799" y="11024"/>
                  </a:cubicBezTo>
                  <a:cubicBezTo>
                    <a:pt x="26054" y="10649"/>
                    <a:pt x="25286" y="10360"/>
                    <a:pt x="24633" y="10126"/>
                  </a:cubicBezTo>
                  <a:cubicBezTo>
                    <a:pt x="24338" y="10019"/>
                    <a:pt x="24042" y="9922"/>
                    <a:pt x="23741" y="9820"/>
                  </a:cubicBezTo>
                  <a:cubicBezTo>
                    <a:pt x="23542" y="9746"/>
                    <a:pt x="23337" y="9678"/>
                    <a:pt x="23133" y="9604"/>
                  </a:cubicBezTo>
                  <a:cubicBezTo>
                    <a:pt x="22962" y="9547"/>
                    <a:pt x="22736" y="9468"/>
                    <a:pt x="22514" y="9376"/>
                  </a:cubicBezTo>
                  <a:cubicBezTo>
                    <a:pt x="22383" y="9331"/>
                    <a:pt x="22218" y="9263"/>
                    <a:pt x="22060" y="9183"/>
                  </a:cubicBezTo>
                  <a:cubicBezTo>
                    <a:pt x="21866" y="9093"/>
                    <a:pt x="21685" y="8978"/>
                    <a:pt x="21530" y="8883"/>
                  </a:cubicBezTo>
                  <a:cubicBezTo>
                    <a:pt x="21310" y="8739"/>
                    <a:pt x="21116" y="8603"/>
                    <a:pt x="20940" y="8450"/>
                  </a:cubicBezTo>
                  <a:cubicBezTo>
                    <a:pt x="20786" y="8314"/>
                    <a:pt x="20667" y="8183"/>
                    <a:pt x="20576" y="8047"/>
                  </a:cubicBezTo>
                  <a:cubicBezTo>
                    <a:pt x="20525" y="7962"/>
                    <a:pt x="20479" y="7882"/>
                    <a:pt x="20452" y="7797"/>
                  </a:cubicBezTo>
                  <a:cubicBezTo>
                    <a:pt x="20434" y="7740"/>
                    <a:pt x="20423" y="7677"/>
                    <a:pt x="20418" y="7621"/>
                  </a:cubicBezTo>
                  <a:cubicBezTo>
                    <a:pt x="20411" y="7564"/>
                    <a:pt x="20418" y="7507"/>
                    <a:pt x="20423" y="7451"/>
                  </a:cubicBezTo>
                  <a:cubicBezTo>
                    <a:pt x="20439" y="7383"/>
                    <a:pt x="20463" y="7314"/>
                    <a:pt x="20491" y="7252"/>
                  </a:cubicBezTo>
                  <a:cubicBezTo>
                    <a:pt x="20542" y="7160"/>
                    <a:pt x="20599" y="7076"/>
                    <a:pt x="20673" y="6984"/>
                  </a:cubicBezTo>
                  <a:cubicBezTo>
                    <a:pt x="20814" y="6830"/>
                    <a:pt x="20985" y="6688"/>
                    <a:pt x="21213" y="6541"/>
                  </a:cubicBezTo>
                  <a:cubicBezTo>
                    <a:pt x="21491" y="6360"/>
                    <a:pt x="21809" y="6189"/>
                    <a:pt x="22212" y="6012"/>
                  </a:cubicBezTo>
                  <a:cubicBezTo>
                    <a:pt x="22559" y="5859"/>
                    <a:pt x="22941" y="5717"/>
                    <a:pt x="23411" y="5558"/>
                  </a:cubicBezTo>
                  <a:lnTo>
                    <a:pt x="23411" y="5558"/>
                  </a:lnTo>
                  <a:lnTo>
                    <a:pt x="23377" y="5563"/>
                  </a:lnTo>
                  <a:cubicBezTo>
                    <a:pt x="23877" y="5398"/>
                    <a:pt x="24394" y="5246"/>
                    <a:pt x="24895" y="5098"/>
                  </a:cubicBezTo>
                  <a:cubicBezTo>
                    <a:pt x="25139" y="5023"/>
                    <a:pt x="25388" y="4950"/>
                    <a:pt x="25634" y="4870"/>
                  </a:cubicBezTo>
                  <a:cubicBezTo>
                    <a:pt x="27253" y="4370"/>
                    <a:pt x="28480" y="3955"/>
                    <a:pt x="29605" y="3518"/>
                  </a:cubicBezTo>
                  <a:cubicBezTo>
                    <a:pt x="30458" y="3182"/>
                    <a:pt x="31281" y="2825"/>
                    <a:pt x="32044" y="2455"/>
                  </a:cubicBezTo>
                  <a:cubicBezTo>
                    <a:pt x="32787" y="2091"/>
                    <a:pt x="33510" y="1700"/>
                    <a:pt x="34185" y="1291"/>
                  </a:cubicBezTo>
                  <a:cubicBezTo>
                    <a:pt x="34192" y="1291"/>
                    <a:pt x="34197" y="1291"/>
                    <a:pt x="34202" y="1285"/>
                  </a:cubicBezTo>
                  <a:cubicBezTo>
                    <a:pt x="34402" y="1177"/>
                    <a:pt x="34601" y="1041"/>
                    <a:pt x="34850" y="847"/>
                  </a:cubicBezTo>
                  <a:lnTo>
                    <a:pt x="34861" y="842"/>
                  </a:lnTo>
                  <a:lnTo>
                    <a:pt x="34884" y="824"/>
                  </a:lnTo>
                  <a:cubicBezTo>
                    <a:pt x="34969" y="768"/>
                    <a:pt x="35055" y="706"/>
                    <a:pt x="35134" y="648"/>
                  </a:cubicBezTo>
                  <a:cubicBezTo>
                    <a:pt x="35214" y="591"/>
                    <a:pt x="35288" y="535"/>
                    <a:pt x="35362" y="478"/>
                  </a:cubicBezTo>
                  <a:cubicBezTo>
                    <a:pt x="35480" y="404"/>
                    <a:pt x="35600" y="331"/>
                    <a:pt x="35726" y="257"/>
                  </a:cubicBezTo>
                  <a:cubicBezTo>
                    <a:pt x="35787" y="216"/>
                    <a:pt x="35816" y="142"/>
                    <a:pt x="35782" y="74"/>
                  </a:cubicBezTo>
                  <a:cubicBezTo>
                    <a:pt x="35760" y="35"/>
                    <a:pt x="35708" y="1"/>
                    <a:pt x="356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7"/>
            <p:cNvSpPr/>
            <p:nvPr/>
          </p:nvSpPr>
          <p:spPr>
            <a:xfrm flipH="1">
              <a:off x="201876" y="2732029"/>
              <a:ext cx="1791595" cy="759542"/>
            </a:xfrm>
            <a:custGeom>
              <a:avLst/>
              <a:gdLst/>
              <a:ahLst/>
              <a:cxnLst/>
              <a:rect l="l" t="t" r="r" b="b"/>
              <a:pathLst>
                <a:path w="60892" h="25815" extrusionOk="0">
                  <a:moveTo>
                    <a:pt x="45499" y="18633"/>
                  </a:moveTo>
                  <a:lnTo>
                    <a:pt x="45499" y="18633"/>
                  </a:lnTo>
                  <a:cubicBezTo>
                    <a:pt x="45539" y="18662"/>
                    <a:pt x="45578" y="18689"/>
                    <a:pt x="45618" y="18718"/>
                  </a:cubicBezTo>
                  <a:cubicBezTo>
                    <a:pt x="45851" y="18883"/>
                    <a:pt x="46061" y="19071"/>
                    <a:pt x="46221" y="19224"/>
                  </a:cubicBezTo>
                  <a:cubicBezTo>
                    <a:pt x="46170" y="19189"/>
                    <a:pt x="46113" y="19150"/>
                    <a:pt x="46056" y="19116"/>
                  </a:cubicBezTo>
                  <a:cubicBezTo>
                    <a:pt x="45880" y="18990"/>
                    <a:pt x="45720" y="18849"/>
                    <a:pt x="45578" y="18712"/>
                  </a:cubicBezTo>
                  <a:lnTo>
                    <a:pt x="45499" y="18633"/>
                  </a:lnTo>
                  <a:close/>
                  <a:moveTo>
                    <a:pt x="23963" y="0"/>
                  </a:moveTo>
                  <a:cubicBezTo>
                    <a:pt x="23878" y="0"/>
                    <a:pt x="23792" y="6"/>
                    <a:pt x="23708" y="6"/>
                  </a:cubicBezTo>
                  <a:cubicBezTo>
                    <a:pt x="23275" y="29"/>
                    <a:pt x="22809" y="126"/>
                    <a:pt x="22292" y="307"/>
                  </a:cubicBezTo>
                  <a:cubicBezTo>
                    <a:pt x="21861" y="461"/>
                    <a:pt x="21406" y="677"/>
                    <a:pt x="20917" y="972"/>
                  </a:cubicBezTo>
                  <a:cubicBezTo>
                    <a:pt x="20480" y="1233"/>
                    <a:pt x="20036" y="1540"/>
                    <a:pt x="19577" y="1904"/>
                  </a:cubicBezTo>
                  <a:cubicBezTo>
                    <a:pt x="18854" y="2473"/>
                    <a:pt x="18127" y="3142"/>
                    <a:pt x="17275" y="4029"/>
                  </a:cubicBezTo>
                  <a:cubicBezTo>
                    <a:pt x="16968" y="4348"/>
                    <a:pt x="16672" y="4666"/>
                    <a:pt x="16372" y="4996"/>
                  </a:cubicBezTo>
                  <a:cubicBezTo>
                    <a:pt x="15895" y="5518"/>
                    <a:pt x="15405" y="6035"/>
                    <a:pt x="14928" y="6546"/>
                  </a:cubicBezTo>
                  <a:cubicBezTo>
                    <a:pt x="12945" y="8649"/>
                    <a:pt x="10905" y="10700"/>
                    <a:pt x="8865" y="12638"/>
                  </a:cubicBezTo>
                  <a:cubicBezTo>
                    <a:pt x="7825" y="13621"/>
                    <a:pt x="6763" y="14598"/>
                    <a:pt x="5701" y="15547"/>
                  </a:cubicBezTo>
                  <a:cubicBezTo>
                    <a:pt x="5211" y="15985"/>
                    <a:pt x="4678" y="16451"/>
                    <a:pt x="4081" y="16968"/>
                  </a:cubicBezTo>
                  <a:cubicBezTo>
                    <a:pt x="3826" y="17183"/>
                    <a:pt x="3540" y="17434"/>
                    <a:pt x="3257" y="17666"/>
                  </a:cubicBezTo>
                  <a:lnTo>
                    <a:pt x="3081" y="17815"/>
                  </a:lnTo>
                  <a:cubicBezTo>
                    <a:pt x="2864" y="17996"/>
                    <a:pt x="2649" y="18178"/>
                    <a:pt x="2439" y="18366"/>
                  </a:cubicBezTo>
                  <a:cubicBezTo>
                    <a:pt x="2291" y="18502"/>
                    <a:pt x="2160" y="18633"/>
                    <a:pt x="2040" y="18769"/>
                  </a:cubicBezTo>
                  <a:lnTo>
                    <a:pt x="2019" y="18791"/>
                  </a:lnTo>
                  <a:cubicBezTo>
                    <a:pt x="1995" y="18814"/>
                    <a:pt x="1984" y="18825"/>
                    <a:pt x="1972" y="18843"/>
                  </a:cubicBezTo>
                  <a:lnTo>
                    <a:pt x="1967" y="18854"/>
                  </a:lnTo>
                  <a:lnTo>
                    <a:pt x="1956" y="18859"/>
                  </a:lnTo>
                  <a:cubicBezTo>
                    <a:pt x="1671" y="19105"/>
                    <a:pt x="1416" y="19320"/>
                    <a:pt x="1166" y="19548"/>
                  </a:cubicBezTo>
                  <a:cubicBezTo>
                    <a:pt x="887" y="19803"/>
                    <a:pt x="660" y="20042"/>
                    <a:pt x="472" y="20275"/>
                  </a:cubicBezTo>
                  <a:cubicBezTo>
                    <a:pt x="267" y="20530"/>
                    <a:pt x="131" y="20776"/>
                    <a:pt x="63" y="21007"/>
                  </a:cubicBezTo>
                  <a:cubicBezTo>
                    <a:pt x="0" y="21224"/>
                    <a:pt x="7" y="21445"/>
                    <a:pt x="92" y="21655"/>
                  </a:cubicBezTo>
                  <a:cubicBezTo>
                    <a:pt x="183" y="21894"/>
                    <a:pt x="416" y="22003"/>
                    <a:pt x="552" y="22042"/>
                  </a:cubicBezTo>
                  <a:cubicBezTo>
                    <a:pt x="682" y="22087"/>
                    <a:pt x="831" y="22105"/>
                    <a:pt x="1018" y="22105"/>
                  </a:cubicBezTo>
                  <a:cubicBezTo>
                    <a:pt x="1114" y="22105"/>
                    <a:pt x="1206" y="22098"/>
                    <a:pt x="1308" y="22093"/>
                  </a:cubicBezTo>
                  <a:cubicBezTo>
                    <a:pt x="1432" y="22087"/>
                    <a:pt x="1558" y="22077"/>
                    <a:pt x="1683" y="22064"/>
                  </a:cubicBezTo>
                  <a:lnTo>
                    <a:pt x="1705" y="22064"/>
                  </a:lnTo>
                  <a:cubicBezTo>
                    <a:pt x="1864" y="22053"/>
                    <a:pt x="2024" y="22037"/>
                    <a:pt x="2182" y="22030"/>
                  </a:cubicBezTo>
                  <a:lnTo>
                    <a:pt x="2205" y="22037"/>
                  </a:lnTo>
                  <a:cubicBezTo>
                    <a:pt x="2365" y="22037"/>
                    <a:pt x="2489" y="22048"/>
                    <a:pt x="2609" y="22071"/>
                  </a:cubicBezTo>
                  <a:cubicBezTo>
                    <a:pt x="2745" y="22111"/>
                    <a:pt x="2864" y="22156"/>
                    <a:pt x="2979" y="22213"/>
                  </a:cubicBezTo>
                  <a:cubicBezTo>
                    <a:pt x="3058" y="22258"/>
                    <a:pt x="3126" y="22310"/>
                    <a:pt x="3189" y="22360"/>
                  </a:cubicBezTo>
                  <a:cubicBezTo>
                    <a:pt x="3239" y="22417"/>
                    <a:pt x="3285" y="22473"/>
                    <a:pt x="3325" y="22536"/>
                  </a:cubicBezTo>
                  <a:cubicBezTo>
                    <a:pt x="3370" y="22622"/>
                    <a:pt x="3410" y="22707"/>
                    <a:pt x="3444" y="22803"/>
                  </a:cubicBezTo>
                  <a:cubicBezTo>
                    <a:pt x="3506" y="23026"/>
                    <a:pt x="3530" y="23264"/>
                    <a:pt x="3558" y="23491"/>
                  </a:cubicBezTo>
                  <a:cubicBezTo>
                    <a:pt x="3569" y="23611"/>
                    <a:pt x="3580" y="23724"/>
                    <a:pt x="3598" y="23837"/>
                  </a:cubicBezTo>
                  <a:cubicBezTo>
                    <a:pt x="3626" y="24008"/>
                    <a:pt x="3666" y="24178"/>
                    <a:pt x="3729" y="24343"/>
                  </a:cubicBezTo>
                  <a:cubicBezTo>
                    <a:pt x="3791" y="24519"/>
                    <a:pt x="3894" y="24684"/>
                    <a:pt x="4030" y="24826"/>
                  </a:cubicBezTo>
                  <a:cubicBezTo>
                    <a:pt x="4376" y="25190"/>
                    <a:pt x="4893" y="25321"/>
                    <a:pt x="5353" y="25400"/>
                  </a:cubicBezTo>
                  <a:cubicBezTo>
                    <a:pt x="5598" y="25446"/>
                    <a:pt x="5859" y="25463"/>
                    <a:pt x="6183" y="25463"/>
                  </a:cubicBezTo>
                  <a:lnTo>
                    <a:pt x="6297" y="25463"/>
                  </a:lnTo>
                  <a:cubicBezTo>
                    <a:pt x="6580" y="25457"/>
                    <a:pt x="6899" y="25434"/>
                    <a:pt x="7251" y="25395"/>
                  </a:cubicBezTo>
                  <a:cubicBezTo>
                    <a:pt x="7876" y="25315"/>
                    <a:pt x="8502" y="25185"/>
                    <a:pt x="9098" y="25059"/>
                  </a:cubicBezTo>
                  <a:lnTo>
                    <a:pt x="9116" y="25054"/>
                  </a:lnTo>
                  <a:lnTo>
                    <a:pt x="9184" y="25043"/>
                  </a:lnTo>
                  <a:lnTo>
                    <a:pt x="9212" y="25037"/>
                  </a:lnTo>
                  <a:cubicBezTo>
                    <a:pt x="9473" y="24980"/>
                    <a:pt x="9735" y="24923"/>
                    <a:pt x="10002" y="24872"/>
                  </a:cubicBezTo>
                  <a:cubicBezTo>
                    <a:pt x="10269" y="24820"/>
                    <a:pt x="10535" y="24775"/>
                    <a:pt x="10802" y="24730"/>
                  </a:cubicBezTo>
                  <a:lnTo>
                    <a:pt x="11104" y="24673"/>
                  </a:lnTo>
                  <a:cubicBezTo>
                    <a:pt x="12554" y="24417"/>
                    <a:pt x="14099" y="24162"/>
                    <a:pt x="15678" y="24110"/>
                  </a:cubicBezTo>
                  <a:cubicBezTo>
                    <a:pt x="15814" y="24110"/>
                    <a:pt x="15951" y="24104"/>
                    <a:pt x="16087" y="24104"/>
                  </a:cubicBezTo>
                  <a:cubicBezTo>
                    <a:pt x="16412" y="24104"/>
                    <a:pt x="16729" y="24117"/>
                    <a:pt x="17036" y="24133"/>
                  </a:cubicBezTo>
                  <a:cubicBezTo>
                    <a:pt x="17258" y="24151"/>
                    <a:pt x="17479" y="24173"/>
                    <a:pt x="17695" y="24201"/>
                  </a:cubicBezTo>
                  <a:cubicBezTo>
                    <a:pt x="17894" y="24230"/>
                    <a:pt x="18111" y="24269"/>
                    <a:pt x="18389" y="24338"/>
                  </a:cubicBezTo>
                  <a:cubicBezTo>
                    <a:pt x="18861" y="24458"/>
                    <a:pt x="19338" y="24610"/>
                    <a:pt x="19798" y="24758"/>
                  </a:cubicBezTo>
                  <a:lnTo>
                    <a:pt x="19816" y="24765"/>
                  </a:lnTo>
                  <a:cubicBezTo>
                    <a:pt x="20081" y="24855"/>
                    <a:pt x="20361" y="24940"/>
                    <a:pt x="20634" y="25025"/>
                  </a:cubicBezTo>
                  <a:cubicBezTo>
                    <a:pt x="21048" y="25150"/>
                    <a:pt x="21429" y="25242"/>
                    <a:pt x="21809" y="25315"/>
                  </a:cubicBezTo>
                  <a:cubicBezTo>
                    <a:pt x="22168" y="25384"/>
                    <a:pt x="22554" y="25423"/>
                    <a:pt x="22952" y="25440"/>
                  </a:cubicBezTo>
                  <a:cubicBezTo>
                    <a:pt x="23054" y="25440"/>
                    <a:pt x="23150" y="25446"/>
                    <a:pt x="23247" y="25446"/>
                  </a:cubicBezTo>
                  <a:cubicBezTo>
                    <a:pt x="23804" y="25446"/>
                    <a:pt x="24406" y="25384"/>
                    <a:pt x="25127" y="25258"/>
                  </a:cubicBezTo>
                  <a:cubicBezTo>
                    <a:pt x="25452" y="25201"/>
                    <a:pt x="25770" y="25133"/>
                    <a:pt x="26082" y="25071"/>
                  </a:cubicBezTo>
                  <a:lnTo>
                    <a:pt x="26315" y="25020"/>
                  </a:lnTo>
                  <a:cubicBezTo>
                    <a:pt x="26702" y="24940"/>
                    <a:pt x="27128" y="24894"/>
                    <a:pt x="27611" y="24878"/>
                  </a:cubicBezTo>
                  <a:lnTo>
                    <a:pt x="27747" y="24878"/>
                  </a:lnTo>
                  <a:cubicBezTo>
                    <a:pt x="28276" y="24878"/>
                    <a:pt x="28844" y="24917"/>
                    <a:pt x="29486" y="25009"/>
                  </a:cubicBezTo>
                  <a:cubicBezTo>
                    <a:pt x="30044" y="25082"/>
                    <a:pt x="30616" y="25185"/>
                    <a:pt x="31128" y="25281"/>
                  </a:cubicBezTo>
                  <a:lnTo>
                    <a:pt x="31481" y="25344"/>
                  </a:lnTo>
                  <a:cubicBezTo>
                    <a:pt x="31838" y="25405"/>
                    <a:pt x="32140" y="25457"/>
                    <a:pt x="32430" y="25508"/>
                  </a:cubicBezTo>
                  <a:cubicBezTo>
                    <a:pt x="32753" y="25560"/>
                    <a:pt x="33078" y="25594"/>
                    <a:pt x="33378" y="25633"/>
                  </a:cubicBezTo>
                  <a:lnTo>
                    <a:pt x="33390" y="25633"/>
                  </a:lnTo>
                  <a:cubicBezTo>
                    <a:pt x="33873" y="25690"/>
                    <a:pt x="34379" y="25746"/>
                    <a:pt x="34867" y="25787"/>
                  </a:cubicBezTo>
                  <a:cubicBezTo>
                    <a:pt x="35169" y="25804"/>
                    <a:pt x="35465" y="25815"/>
                    <a:pt x="35737" y="25815"/>
                  </a:cubicBezTo>
                  <a:cubicBezTo>
                    <a:pt x="35992" y="25815"/>
                    <a:pt x="36242" y="25809"/>
                    <a:pt x="36481" y="25793"/>
                  </a:cubicBezTo>
                  <a:cubicBezTo>
                    <a:pt x="37021" y="25746"/>
                    <a:pt x="37510" y="25633"/>
                    <a:pt x="37936" y="25452"/>
                  </a:cubicBezTo>
                  <a:cubicBezTo>
                    <a:pt x="38146" y="25360"/>
                    <a:pt x="38356" y="25235"/>
                    <a:pt x="38538" y="25088"/>
                  </a:cubicBezTo>
                  <a:cubicBezTo>
                    <a:pt x="38623" y="25020"/>
                    <a:pt x="38697" y="24935"/>
                    <a:pt x="38759" y="24860"/>
                  </a:cubicBezTo>
                  <a:cubicBezTo>
                    <a:pt x="38833" y="24775"/>
                    <a:pt x="38885" y="24668"/>
                    <a:pt x="38930" y="24571"/>
                  </a:cubicBezTo>
                  <a:cubicBezTo>
                    <a:pt x="38993" y="24440"/>
                    <a:pt x="39032" y="24287"/>
                    <a:pt x="39066" y="24156"/>
                  </a:cubicBezTo>
                  <a:lnTo>
                    <a:pt x="39089" y="24059"/>
                  </a:lnTo>
                  <a:cubicBezTo>
                    <a:pt x="39152" y="23821"/>
                    <a:pt x="39231" y="23611"/>
                    <a:pt x="39328" y="23423"/>
                  </a:cubicBezTo>
                  <a:cubicBezTo>
                    <a:pt x="39396" y="23304"/>
                    <a:pt x="39475" y="23202"/>
                    <a:pt x="39561" y="23105"/>
                  </a:cubicBezTo>
                  <a:cubicBezTo>
                    <a:pt x="39646" y="23026"/>
                    <a:pt x="39732" y="22958"/>
                    <a:pt x="39829" y="22889"/>
                  </a:cubicBezTo>
                  <a:cubicBezTo>
                    <a:pt x="39947" y="22821"/>
                    <a:pt x="40073" y="22764"/>
                    <a:pt x="40209" y="22719"/>
                  </a:cubicBezTo>
                  <a:cubicBezTo>
                    <a:pt x="40414" y="22662"/>
                    <a:pt x="40635" y="22628"/>
                    <a:pt x="40886" y="22617"/>
                  </a:cubicBezTo>
                  <a:lnTo>
                    <a:pt x="40936" y="22617"/>
                  </a:lnTo>
                  <a:cubicBezTo>
                    <a:pt x="41646" y="22617"/>
                    <a:pt x="42345" y="22775"/>
                    <a:pt x="43027" y="22929"/>
                  </a:cubicBezTo>
                  <a:cubicBezTo>
                    <a:pt x="43272" y="22985"/>
                    <a:pt x="43584" y="23053"/>
                    <a:pt x="43879" y="23110"/>
                  </a:cubicBezTo>
                  <a:cubicBezTo>
                    <a:pt x="43920" y="23116"/>
                    <a:pt x="43965" y="23128"/>
                    <a:pt x="44010" y="23133"/>
                  </a:cubicBezTo>
                  <a:lnTo>
                    <a:pt x="44073" y="23144"/>
                  </a:lnTo>
                  <a:cubicBezTo>
                    <a:pt x="44175" y="23162"/>
                    <a:pt x="44277" y="23178"/>
                    <a:pt x="44374" y="23202"/>
                  </a:cubicBezTo>
                  <a:lnTo>
                    <a:pt x="44663" y="23258"/>
                  </a:lnTo>
                  <a:lnTo>
                    <a:pt x="45027" y="23333"/>
                  </a:lnTo>
                  <a:cubicBezTo>
                    <a:pt x="45618" y="23446"/>
                    <a:pt x="46102" y="23530"/>
                    <a:pt x="46556" y="23593"/>
                  </a:cubicBezTo>
                  <a:cubicBezTo>
                    <a:pt x="47112" y="23667"/>
                    <a:pt x="47602" y="23708"/>
                    <a:pt x="48062" y="23708"/>
                  </a:cubicBezTo>
                  <a:lnTo>
                    <a:pt x="48158" y="23708"/>
                  </a:lnTo>
                  <a:cubicBezTo>
                    <a:pt x="48420" y="23701"/>
                    <a:pt x="48652" y="23684"/>
                    <a:pt x="48880" y="23656"/>
                  </a:cubicBezTo>
                  <a:cubicBezTo>
                    <a:pt x="49102" y="23627"/>
                    <a:pt x="49329" y="23571"/>
                    <a:pt x="49562" y="23491"/>
                  </a:cubicBezTo>
                  <a:cubicBezTo>
                    <a:pt x="49738" y="23428"/>
                    <a:pt x="49908" y="23338"/>
                    <a:pt x="50073" y="23213"/>
                  </a:cubicBezTo>
                  <a:cubicBezTo>
                    <a:pt x="50141" y="23168"/>
                    <a:pt x="50209" y="23105"/>
                    <a:pt x="50272" y="23031"/>
                  </a:cubicBezTo>
                  <a:cubicBezTo>
                    <a:pt x="50330" y="22968"/>
                    <a:pt x="50369" y="22900"/>
                    <a:pt x="50414" y="22821"/>
                  </a:cubicBezTo>
                  <a:cubicBezTo>
                    <a:pt x="50443" y="22764"/>
                    <a:pt x="50459" y="22701"/>
                    <a:pt x="50471" y="22651"/>
                  </a:cubicBezTo>
                  <a:lnTo>
                    <a:pt x="50477" y="22622"/>
                  </a:lnTo>
                  <a:cubicBezTo>
                    <a:pt x="50488" y="22565"/>
                    <a:pt x="50488" y="22507"/>
                    <a:pt x="50482" y="22452"/>
                  </a:cubicBezTo>
                  <a:lnTo>
                    <a:pt x="50482" y="22423"/>
                  </a:lnTo>
                  <a:cubicBezTo>
                    <a:pt x="50482" y="22360"/>
                    <a:pt x="50466" y="22310"/>
                    <a:pt x="50454" y="22269"/>
                  </a:cubicBezTo>
                  <a:lnTo>
                    <a:pt x="50454" y="22269"/>
                  </a:lnTo>
                  <a:cubicBezTo>
                    <a:pt x="50550" y="22337"/>
                    <a:pt x="50647" y="22412"/>
                    <a:pt x="50744" y="22480"/>
                  </a:cubicBezTo>
                  <a:lnTo>
                    <a:pt x="50960" y="22633"/>
                  </a:lnTo>
                  <a:cubicBezTo>
                    <a:pt x="51182" y="22787"/>
                    <a:pt x="51471" y="22992"/>
                    <a:pt x="51772" y="23184"/>
                  </a:cubicBezTo>
                  <a:cubicBezTo>
                    <a:pt x="52085" y="23383"/>
                    <a:pt x="52346" y="23530"/>
                    <a:pt x="52596" y="23650"/>
                  </a:cubicBezTo>
                  <a:cubicBezTo>
                    <a:pt x="52897" y="23792"/>
                    <a:pt x="53147" y="23884"/>
                    <a:pt x="53391" y="23929"/>
                  </a:cubicBezTo>
                  <a:cubicBezTo>
                    <a:pt x="53511" y="23952"/>
                    <a:pt x="53624" y="23963"/>
                    <a:pt x="53732" y="23963"/>
                  </a:cubicBezTo>
                  <a:cubicBezTo>
                    <a:pt x="53868" y="23963"/>
                    <a:pt x="53994" y="23946"/>
                    <a:pt x="54107" y="23912"/>
                  </a:cubicBezTo>
                  <a:cubicBezTo>
                    <a:pt x="54238" y="23866"/>
                    <a:pt x="54363" y="23798"/>
                    <a:pt x="54482" y="23701"/>
                  </a:cubicBezTo>
                  <a:cubicBezTo>
                    <a:pt x="54568" y="23633"/>
                    <a:pt x="54647" y="23537"/>
                    <a:pt x="54733" y="23406"/>
                  </a:cubicBezTo>
                  <a:cubicBezTo>
                    <a:pt x="54818" y="23281"/>
                    <a:pt x="54880" y="23144"/>
                    <a:pt x="54943" y="23013"/>
                  </a:cubicBezTo>
                  <a:cubicBezTo>
                    <a:pt x="54988" y="22917"/>
                    <a:pt x="55028" y="22838"/>
                    <a:pt x="55074" y="22758"/>
                  </a:cubicBezTo>
                  <a:cubicBezTo>
                    <a:pt x="55114" y="22685"/>
                    <a:pt x="55159" y="22610"/>
                    <a:pt x="55205" y="22548"/>
                  </a:cubicBezTo>
                  <a:cubicBezTo>
                    <a:pt x="55261" y="22480"/>
                    <a:pt x="55318" y="22417"/>
                    <a:pt x="55381" y="22366"/>
                  </a:cubicBezTo>
                  <a:cubicBezTo>
                    <a:pt x="55444" y="22321"/>
                    <a:pt x="55512" y="22281"/>
                    <a:pt x="55585" y="22247"/>
                  </a:cubicBezTo>
                  <a:cubicBezTo>
                    <a:pt x="55675" y="22213"/>
                    <a:pt x="55778" y="22190"/>
                    <a:pt x="55887" y="22173"/>
                  </a:cubicBezTo>
                  <a:cubicBezTo>
                    <a:pt x="55932" y="22167"/>
                    <a:pt x="55977" y="22167"/>
                    <a:pt x="56023" y="22167"/>
                  </a:cubicBezTo>
                  <a:cubicBezTo>
                    <a:pt x="56085" y="22167"/>
                    <a:pt x="56147" y="22173"/>
                    <a:pt x="56215" y="22179"/>
                  </a:cubicBezTo>
                  <a:cubicBezTo>
                    <a:pt x="56386" y="22207"/>
                    <a:pt x="56569" y="22258"/>
                    <a:pt x="56779" y="22344"/>
                  </a:cubicBezTo>
                  <a:cubicBezTo>
                    <a:pt x="56926" y="22405"/>
                    <a:pt x="57080" y="22473"/>
                    <a:pt x="57210" y="22536"/>
                  </a:cubicBezTo>
                  <a:cubicBezTo>
                    <a:pt x="57335" y="22599"/>
                    <a:pt x="57477" y="22667"/>
                    <a:pt x="57619" y="22724"/>
                  </a:cubicBezTo>
                  <a:cubicBezTo>
                    <a:pt x="57920" y="22855"/>
                    <a:pt x="58245" y="22958"/>
                    <a:pt x="58580" y="23031"/>
                  </a:cubicBezTo>
                  <a:cubicBezTo>
                    <a:pt x="58869" y="23094"/>
                    <a:pt x="59187" y="23139"/>
                    <a:pt x="59546" y="23168"/>
                  </a:cubicBezTo>
                  <a:cubicBezTo>
                    <a:pt x="59688" y="23178"/>
                    <a:pt x="59847" y="23184"/>
                    <a:pt x="60018" y="23189"/>
                  </a:cubicBezTo>
                  <a:lnTo>
                    <a:pt x="60159" y="23189"/>
                  </a:lnTo>
                  <a:cubicBezTo>
                    <a:pt x="60278" y="23189"/>
                    <a:pt x="60398" y="23184"/>
                    <a:pt x="60517" y="23184"/>
                  </a:cubicBezTo>
                  <a:lnTo>
                    <a:pt x="60540" y="23184"/>
                  </a:lnTo>
                  <a:cubicBezTo>
                    <a:pt x="60637" y="23178"/>
                    <a:pt x="60716" y="23105"/>
                    <a:pt x="60716" y="23013"/>
                  </a:cubicBezTo>
                  <a:cubicBezTo>
                    <a:pt x="60716" y="22974"/>
                    <a:pt x="60705" y="22940"/>
                    <a:pt x="60682" y="22906"/>
                  </a:cubicBezTo>
                  <a:cubicBezTo>
                    <a:pt x="60660" y="22389"/>
                    <a:pt x="60710" y="21867"/>
                    <a:pt x="60762" y="21382"/>
                  </a:cubicBezTo>
                  <a:lnTo>
                    <a:pt x="60784" y="21172"/>
                  </a:lnTo>
                  <a:cubicBezTo>
                    <a:pt x="60813" y="20968"/>
                    <a:pt x="60836" y="20763"/>
                    <a:pt x="60852" y="20559"/>
                  </a:cubicBezTo>
                  <a:cubicBezTo>
                    <a:pt x="60875" y="20286"/>
                    <a:pt x="60892" y="20002"/>
                    <a:pt x="60841" y="19724"/>
                  </a:cubicBezTo>
                  <a:cubicBezTo>
                    <a:pt x="60847" y="19627"/>
                    <a:pt x="60784" y="19541"/>
                    <a:pt x="60694" y="19520"/>
                  </a:cubicBezTo>
                  <a:cubicBezTo>
                    <a:pt x="60574" y="19491"/>
                    <a:pt x="60455" y="19451"/>
                    <a:pt x="60330" y="19400"/>
                  </a:cubicBezTo>
                  <a:cubicBezTo>
                    <a:pt x="60034" y="19275"/>
                    <a:pt x="59733" y="19087"/>
                    <a:pt x="59381" y="18825"/>
                  </a:cubicBezTo>
                  <a:cubicBezTo>
                    <a:pt x="59006" y="18531"/>
                    <a:pt x="58636" y="18201"/>
                    <a:pt x="58307" y="17905"/>
                  </a:cubicBezTo>
                  <a:cubicBezTo>
                    <a:pt x="58137" y="17752"/>
                    <a:pt x="57972" y="17598"/>
                    <a:pt x="57802" y="17451"/>
                  </a:cubicBezTo>
                  <a:cubicBezTo>
                    <a:pt x="57511" y="17196"/>
                    <a:pt x="57272" y="17007"/>
                    <a:pt x="57039" y="16848"/>
                  </a:cubicBezTo>
                  <a:cubicBezTo>
                    <a:pt x="56978" y="16803"/>
                    <a:pt x="56910" y="16758"/>
                    <a:pt x="56841" y="16712"/>
                  </a:cubicBezTo>
                  <a:cubicBezTo>
                    <a:pt x="56745" y="16650"/>
                    <a:pt x="56653" y="16582"/>
                    <a:pt x="56556" y="16519"/>
                  </a:cubicBezTo>
                  <a:cubicBezTo>
                    <a:pt x="56391" y="16399"/>
                    <a:pt x="56215" y="16275"/>
                    <a:pt x="56040" y="16139"/>
                  </a:cubicBezTo>
                  <a:cubicBezTo>
                    <a:pt x="55499" y="15723"/>
                    <a:pt x="54925" y="15246"/>
                    <a:pt x="54250" y="14639"/>
                  </a:cubicBezTo>
                  <a:cubicBezTo>
                    <a:pt x="53716" y="14161"/>
                    <a:pt x="53187" y="13672"/>
                    <a:pt x="52557" y="13087"/>
                  </a:cubicBezTo>
                  <a:cubicBezTo>
                    <a:pt x="52198" y="12757"/>
                    <a:pt x="51864" y="12405"/>
                    <a:pt x="51528" y="12048"/>
                  </a:cubicBezTo>
                  <a:cubicBezTo>
                    <a:pt x="51358" y="11859"/>
                    <a:pt x="51182" y="11678"/>
                    <a:pt x="51011" y="11490"/>
                  </a:cubicBezTo>
                  <a:cubicBezTo>
                    <a:pt x="50800" y="11263"/>
                    <a:pt x="50590" y="11036"/>
                    <a:pt x="50375" y="10808"/>
                  </a:cubicBezTo>
                  <a:cubicBezTo>
                    <a:pt x="49641" y="10036"/>
                    <a:pt x="48754" y="9132"/>
                    <a:pt x="47744" y="8365"/>
                  </a:cubicBezTo>
                  <a:cubicBezTo>
                    <a:pt x="47254" y="7996"/>
                    <a:pt x="46795" y="7705"/>
                    <a:pt x="46328" y="7479"/>
                  </a:cubicBezTo>
                  <a:cubicBezTo>
                    <a:pt x="45811" y="7228"/>
                    <a:pt x="45305" y="7063"/>
                    <a:pt x="44823" y="6989"/>
                  </a:cubicBezTo>
                  <a:cubicBezTo>
                    <a:pt x="44607" y="6961"/>
                    <a:pt x="44403" y="6944"/>
                    <a:pt x="44204" y="6944"/>
                  </a:cubicBezTo>
                  <a:lnTo>
                    <a:pt x="44039" y="6944"/>
                  </a:lnTo>
                  <a:cubicBezTo>
                    <a:pt x="43777" y="6961"/>
                    <a:pt x="43498" y="7002"/>
                    <a:pt x="43220" y="7075"/>
                  </a:cubicBezTo>
                  <a:cubicBezTo>
                    <a:pt x="42948" y="7143"/>
                    <a:pt x="42664" y="7246"/>
                    <a:pt x="42339" y="7393"/>
                  </a:cubicBezTo>
                  <a:cubicBezTo>
                    <a:pt x="42090" y="7506"/>
                    <a:pt x="41828" y="7649"/>
                    <a:pt x="41544" y="7831"/>
                  </a:cubicBezTo>
                  <a:cubicBezTo>
                    <a:pt x="41072" y="8127"/>
                    <a:pt x="40595" y="8495"/>
                    <a:pt x="40005" y="9019"/>
                  </a:cubicBezTo>
                  <a:cubicBezTo>
                    <a:pt x="39595" y="9376"/>
                    <a:pt x="39203" y="9763"/>
                    <a:pt x="38817" y="10131"/>
                  </a:cubicBezTo>
                  <a:lnTo>
                    <a:pt x="38806" y="10144"/>
                  </a:lnTo>
                  <a:lnTo>
                    <a:pt x="38594" y="10343"/>
                  </a:lnTo>
                  <a:cubicBezTo>
                    <a:pt x="38442" y="10496"/>
                    <a:pt x="38282" y="10643"/>
                    <a:pt x="38124" y="10792"/>
                  </a:cubicBezTo>
                  <a:cubicBezTo>
                    <a:pt x="37487" y="10115"/>
                    <a:pt x="36987" y="9586"/>
                    <a:pt x="36493" y="9087"/>
                  </a:cubicBezTo>
                  <a:cubicBezTo>
                    <a:pt x="35913" y="8495"/>
                    <a:pt x="35373" y="7962"/>
                    <a:pt x="34828" y="7450"/>
                  </a:cubicBezTo>
                  <a:cubicBezTo>
                    <a:pt x="34686" y="7314"/>
                    <a:pt x="34544" y="7183"/>
                    <a:pt x="34401" y="7052"/>
                  </a:cubicBezTo>
                  <a:lnTo>
                    <a:pt x="34322" y="6978"/>
                  </a:lnTo>
                  <a:cubicBezTo>
                    <a:pt x="34225" y="6887"/>
                    <a:pt x="34128" y="6803"/>
                    <a:pt x="34038" y="6711"/>
                  </a:cubicBezTo>
                  <a:cubicBezTo>
                    <a:pt x="33839" y="6524"/>
                    <a:pt x="33617" y="6307"/>
                    <a:pt x="33367" y="6058"/>
                  </a:cubicBezTo>
                  <a:cubicBezTo>
                    <a:pt x="33010" y="5706"/>
                    <a:pt x="32657" y="5336"/>
                    <a:pt x="32310" y="4983"/>
                  </a:cubicBezTo>
                  <a:lnTo>
                    <a:pt x="32294" y="4967"/>
                  </a:lnTo>
                  <a:cubicBezTo>
                    <a:pt x="31759" y="4411"/>
                    <a:pt x="31203" y="3842"/>
                    <a:pt x="30634" y="3302"/>
                  </a:cubicBezTo>
                  <a:cubicBezTo>
                    <a:pt x="29525" y="2239"/>
                    <a:pt x="28549" y="1489"/>
                    <a:pt x="27571" y="938"/>
                  </a:cubicBezTo>
                  <a:cubicBezTo>
                    <a:pt x="27225" y="745"/>
                    <a:pt x="26861" y="569"/>
                    <a:pt x="26452" y="404"/>
                  </a:cubicBezTo>
                  <a:cubicBezTo>
                    <a:pt x="26213" y="307"/>
                    <a:pt x="25997" y="233"/>
                    <a:pt x="25787" y="165"/>
                  </a:cubicBezTo>
                  <a:cubicBezTo>
                    <a:pt x="25543" y="92"/>
                    <a:pt x="25292" y="40"/>
                    <a:pt x="25043" y="23"/>
                  </a:cubicBezTo>
                  <a:lnTo>
                    <a:pt x="25025" y="23"/>
                  </a:lnTo>
                  <a:cubicBezTo>
                    <a:pt x="24957" y="23"/>
                    <a:pt x="24889" y="52"/>
                    <a:pt x="24838" y="108"/>
                  </a:cubicBezTo>
                  <a:cubicBezTo>
                    <a:pt x="24702" y="74"/>
                    <a:pt x="24555" y="46"/>
                    <a:pt x="24411" y="29"/>
                  </a:cubicBezTo>
                  <a:cubicBezTo>
                    <a:pt x="24275" y="12"/>
                    <a:pt x="24128" y="0"/>
                    <a:pt x="2396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7"/>
            <p:cNvSpPr/>
            <p:nvPr/>
          </p:nvSpPr>
          <p:spPr>
            <a:xfrm flipH="1">
              <a:off x="1718069" y="2826004"/>
              <a:ext cx="1742459" cy="963322"/>
            </a:xfrm>
            <a:custGeom>
              <a:avLst/>
              <a:gdLst/>
              <a:ahLst/>
              <a:cxnLst/>
              <a:rect l="l" t="t" r="r" b="b"/>
              <a:pathLst>
                <a:path w="59222" h="32741" extrusionOk="0">
                  <a:moveTo>
                    <a:pt x="47999" y="0"/>
                  </a:moveTo>
                  <a:cubicBezTo>
                    <a:pt x="47669" y="0"/>
                    <a:pt x="47323" y="34"/>
                    <a:pt x="46959" y="97"/>
                  </a:cubicBezTo>
                  <a:cubicBezTo>
                    <a:pt x="46311" y="228"/>
                    <a:pt x="45641" y="454"/>
                    <a:pt x="44919" y="795"/>
                  </a:cubicBezTo>
                  <a:cubicBezTo>
                    <a:pt x="43504" y="1482"/>
                    <a:pt x="42209" y="2432"/>
                    <a:pt x="40998" y="3347"/>
                  </a:cubicBezTo>
                  <a:cubicBezTo>
                    <a:pt x="40868" y="3444"/>
                    <a:pt x="40732" y="3551"/>
                    <a:pt x="40595" y="3654"/>
                  </a:cubicBezTo>
                  <a:lnTo>
                    <a:pt x="40544" y="3688"/>
                  </a:lnTo>
                  <a:lnTo>
                    <a:pt x="40527" y="3705"/>
                  </a:lnTo>
                  <a:cubicBezTo>
                    <a:pt x="40111" y="4018"/>
                    <a:pt x="39686" y="4341"/>
                    <a:pt x="39259" y="4653"/>
                  </a:cubicBezTo>
                  <a:cubicBezTo>
                    <a:pt x="38703" y="5051"/>
                    <a:pt x="38128" y="5455"/>
                    <a:pt x="37617" y="5812"/>
                  </a:cubicBezTo>
                  <a:lnTo>
                    <a:pt x="37294" y="6046"/>
                  </a:lnTo>
                  <a:cubicBezTo>
                    <a:pt x="35760" y="7131"/>
                    <a:pt x="34100" y="8274"/>
                    <a:pt x="32406" y="9274"/>
                  </a:cubicBezTo>
                  <a:cubicBezTo>
                    <a:pt x="31486" y="9819"/>
                    <a:pt x="30651" y="10268"/>
                    <a:pt x="29849" y="10654"/>
                  </a:cubicBezTo>
                  <a:cubicBezTo>
                    <a:pt x="29372" y="10887"/>
                    <a:pt x="28946" y="11075"/>
                    <a:pt x="28548" y="11240"/>
                  </a:cubicBezTo>
                  <a:cubicBezTo>
                    <a:pt x="28139" y="11416"/>
                    <a:pt x="27713" y="11574"/>
                    <a:pt x="27242" y="11734"/>
                  </a:cubicBezTo>
                  <a:cubicBezTo>
                    <a:pt x="27218" y="11745"/>
                    <a:pt x="27197" y="11745"/>
                    <a:pt x="27173" y="11745"/>
                  </a:cubicBezTo>
                  <a:cubicBezTo>
                    <a:pt x="27082" y="11745"/>
                    <a:pt x="26992" y="11683"/>
                    <a:pt x="26963" y="11597"/>
                  </a:cubicBezTo>
                  <a:cubicBezTo>
                    <a:pt x="26929" y="11484"/>
                    <a:pt x="26992" y="11359"/>
                    <a:pt x="27105" y="11319"/>
                  </a:cubicBezTo>
                  <a:cubicBezTo>
                    <a:pt x="27861" y="11057"/>
                    <a:pt x="28645" y="10734"/>
                    <a:pt x="29503" y="10325"/>
                  </a:cubicBezTo>
                  <a:lnTo>
                    <a:pt x="29503" y="10325"/>
                  </a:lnTo>
                  <a:lnTo>
                    <a:pt x="29463" y="10336"/>
                  </a:lnTo>
                  <a:cubicBezTo>
                    <a:pt x="30986" y="9609"/>
                    <a:pt x="32571" y="8689"/>
                    <a:pt x="34446" y="7438"/>
                  </a:cubicBezTo>
                  <a:cubicBezTo>
                    <a:pt x="35168" y="6961"/>
                    <a:pt x="35936" y="6433"/>
                    <a:pt x="36851" y="5785"/>
                  </a:cubicBezTo>
                  <a:cubicBezTo>
                    <a:pt x="37152" y="5574"/>
                    <a:pt x="37452" y="5364"/>
                    <a:pt x="37748" y="5154"/>
                  </a:cubicBezTo>
                  <a:lnTo>
                    <a:pt x="38010" y="4967"/>
                  </a:lnTo>
                  <a:lnTo>
                    <a:pt x="38311" y="4755"/>
                  </a:lnTo>
                  <a:cubicBezTo>
                    <a:pt x="38543" y="4592"/>
                    <a:pt x="38816" y="4404"/>
                    <a:pt x="39083" y="4210"/>
                  </a:cubicBezTo>
                  <a:lnTo>
                    <a:pt x="39101" y="4194"/>
                  </a:lnTo>
                  <a:lnTo>
                    <a:pt x="39112" y="4188"/>
                  </a:lnTo>
                  <a:cubicBezTo>
                    <a:pt x="39095" y="4176"/>
                    <a:pt x="39072" y="4170"/>
                    <a:pt x="39054" y="4165"/>
                  </a:cubicBezTo>
                  <a:cubicBezTo>
                    <a:pt x="38873" y="4120"/>
                    <a:pt x="38692" y="4063"/>
                    <a:pt x="38509" y="3989"/>
                  </a:cubicBezTo>
                  <a:cubicBezTo>
                    <a:pt x="38197" y="3864"/>
                    <a:pt x="37879" y="3705"/>
                    <a:pt x="37475" y="3472"/>
                  </a:cubicBezTo>
                  <a:cubicBezTo>
                    <a:pt x="37328" y="3386"/>
                    <a:pt x="37179" y="3302"/>
                    <a:pt x="37032" y="3210"/>
                  </a:cubicBezTo>
                  <a:cubicBezTo>
                    <a:pt x="36510" y="2903"/>
                    <a:pt x="35975" y="2586"/>
                    <a:pt x="35395" y="2376"/>
                  </a:cubicBezTo>
                  <a:cubicBezTo>
                    <a:pt x="35078" y="2261"/>
                    <a:pt x="34731" y="2193"/>
                    <a:pt x="34378" y="2159"/>
                  </a:cubicBezTo>
                  <a:cubicBezTo>
                    <a:pt x="34270" y="2148"/>
                    <a:pt x="34157" y="2148"/>
                    <a:pt x="34049" y="2148"/>
                  </a:cubicBezTo>
                  <a:cubicBezTo>
                    <a:pt x="33743" y="2148"/>
                    <a:pt x="33429" y="2177"/>
                    <a:pt x="33111" y="2239"/>
                  </a:cubicBezTo>
                  <a:cubicBezTo>
                    <a:pt x="32600" y="2342"/>
                    <a:pt x="32083" y="2518"/>
                    <a:pt x="31532" y="2773"/>
                  </a:cubicBezTo>
                  <a:lnTo>
                    <a:pt x="31520" y="2778"/>
                  </a:lnTo>
                  <a:lnTo>
                    <a:pt x="31503" y="2790"/>
                  </a:lnTo>
                  <a:cubicBezTo>
                    <a:pt x="30906" y="3079"/>
                    <a:pt x="30287" y="3460"/>
                    <a:pt x="29610" y="3949"/>
                  </a:cubicBezTo>
                  <a:cubicBezTo>
                    <a:pt x="28855" y="4490"/>
                    <a:pt x="28133" y="5096"/>
                    <a:pt x="27428" y="5683"/>
                  </a:cubicBezTo>
                  <a:lnTo>
                    <a:pt x="27423" y="5688"/>
                  </a:lnTo>
                  <a:lnTo>
                    <a:pt x="27042" y="6006"/>
                  </a:lnTo>
                  <a:cubicBezTo>
                    <a:pt x="26696" y="6296"/>
                    <a:pt x="26292" y="6631"/>
                    <a:pt x="25883" y="6937"/>
                  </a:cubicBezTo>
                  <a:cubicBezTo>
                    <a:pt x="25411" y="7291"/>
                    <a:pt x="24905" y="7653"/>
                    <a:pt x="24338" y="8052"/>
                  </a:cubicBezTo>
                  <a:cubicBezTo>
                    <a:pt x="23127" y="8893"/>
                    <a:pt x="22036" y="9569"/>
                    <a:pt x="20997" y="10120"/>
                  </a:cubicBezTo>
                  <a:cubicBezTo>
                    <a:pt x="20371" y="10449"/>
                    <a:pt x="19786" y="10734"/>
                    <a:pt x="19206" y="10978"/>
                  </a:cubicBezTo>
                  <a:cubicBezTo>
                    <a:pt x="18894" y="11115"/>
                    <a:pt x="18587" y="11233"/>
                    <a:pt x="18291" y="11342"/>
                  </a:cubicBezTo>
                  <a:cubicBezTo>
                    <a:pt x="18025" y="11438"/>
                    <a:pt x="17735" y="11535"/>
                    <a:pt x="17354" y="11655"/>
                  </a:cubicBezTo>
                  <a:cubicBezTo>
                    <a:pt x="17331" y="11660"/>
                    <a:pt x="17309" y="11666"/>
                    <a:pt x="17286" y="11666"/>
                  </a:cubicBezTo>
                  <a:cubicBezTo>
                    <a:pt x="17189" y="11666"/>
                    <a:pt x="17105" y="11603"/>
                    <a:pt x="17076" y="11513"/>
                  </a:cubicBezTo>
                  <a:cubicBezTo>
                    <a:pt x="17058" y="11461"/>
                    <a:pt x="17064" y="11398"/>
                    <a:pt x="17087" y="11348"/>
                  </a:cubicBezTo>
                  <a:cubicBezTo>
                    <a:pt x="17116" y="11291"/>
                    <a:pt x="17161" y="11256"/>
                    <a:pt x="17218" y="11233"/>
                  </a:cubicBezTo>
                  <a:cubicBezTo>
                    <a:pt x="17638" y="11097"/>
                    <a:pt x="18087" y="10933"/>
                    <a:pt x="18553" y="10745"/>
                  </a:cubicBezTo>
                  <a:cubicBezTo>
                    <a:pt x="18968" y="10575"/>
                    <a:pt x="19395" y="10388"/>
                    <a:pt x="19820" y="10183"/>
                  </a:cubicBezTo>
                  <a:lnTo>
                    <a:pt x="19832" y="10176"/>
                  </a:lnTo>
                  <a:lnTo>
                    <a:pt x="19843" y="10171"/>
                  </a:lnTo>
                  <a:cubicBezTo>
                    <a:pt x="20349" y="9927"/>
                    <a:pt x="20843" y="9672"/>
                    <a:pt x="21320" y="9399"/>
                  </a:cubicBezTo>
                  <a:cubicBezTo>
                    <a:pt x="22343" y="8819"/>
                    <a:pt x="23429" y="8125"/>
                    <a:pt x="24627" y="7273"/>
                  </a:cubicBezTo>
                  <a:cubicBezTo>
                    <a:pt x="25070" y="6961"/>
                    <a:pt x="25542" y="6625"/>
                    <a:pt x="25991" y="6273"/>
                  </a:cubicBezTo>
                  <a:cubicBezTo>
                    <a:pt x="25611" y="6092"/>
                    <a:pt x="25236" y="5893"/>
                    <a:pt x="24850" y="5654"/>
                  </a:cubicBezTo>
                  <a:cubicBezTo>
                    <a:pt x="24730" y="5586"/>
                    <a:pt x="24611" y="5512"/>
                    <a:pt x="24491" y="5437"/>
                  </a:cubicBezTo>
                  <a:cubicBezTo>
                    <a:pt x="24286" y="5308"/>
                    <a:pt x="24026" y="5143"/>
                    <a:pt x="23775" y="5001"/>
                  </a:cubicBezTo>
                  <a:cubicBezTo>
                    <a:pt x="23474" y="4841"/>
                    <a:pt x="23219" y="4734"/>
                    <a:pt x="22962" y="4665"/>
                  </a:cubicBezTo>
                  <a:cubicBezTo>
                    <a:pt x="22888" y="4648"/>
                    <a:pt x="22798" y="4631"/>
                    <a:pt x="22707" y="4619"/>
                  </a:cubicBezTo>
                  <a:cubicBezTo>
                    <a:pt x="22633" y="4614"/>
                    <a:pt x="22560" y="4608"/>
                    <a:pt x="22485" y="4608"/>
                  </a:cubicBezTo>
                  <a:lnTo>
                    <a:pt x="22445" y="4608"/>
                  </a:lnTo>
                  <a:cubicBezTo>
                    <a:pt x="22355" y="4614"/>
                    <a:pt x="22241" y="4626"/>
                    <a:pt x="22138" y="4648"/>
                  </a:cubicBezTo>
                  <a:cubicBezTo>
                    <a:pt x="22065" y="4665"/>
                    <a:pt x="21997" y="4682"/>
                    <a:pt x="21928" y="4700"/>
                  </a:cubicBezTo>
                  <a:cubicBezTo>
                    <a:pt x="21747" y="4762"/>
                    <a:pt x="21611" y="4818"/>
                    <a:pt x="21485" y="4881"/>
                  </a:cubicBezTo>
                  <a:cubicBezTo>
                    <a:pt x="21367" y="4938"/>
                    <a:pt x="21247" y="5006"/>
                    <a:pt x="21133" y="5075"/>
                  </a:cubicBezTo>
                  <a:cubicBezTo>
                    <a:pt x="20861" y="5245"/>
                    <a:pt x="20593" y="5444"/>
                    <a:pt x="20344" y="5631"/>
                  </a:cubicBezTo>
                  <a:cubicBezTo>
                    <a:pt x="20201" y="5739"/>
                    <a:pt x="20071" y="5836"/>
                    <a:pt x="19935" y="5932"/>
                  </a:cubicBezTo>
                  <a:cubicBezTo>
                    <a:pt x="19519" y="6228"/>
                    <a:pt x="19144" y="6489"/>
                    <a:pt x="18786" y="6717"/>
                  </a:cubicBezTo>
                  <a:cubicBezTo>
                    <a:pt x="17991" y="7239"/>
                    <a:pt x="17247" y="7677"/>
                    <a:pt x="16518" y="8057"/>
                  </a:cubicBezTo>
                  <a:cubicBezTo>
                    <a:pt x="14991" y="8854"/>
                    <a:pt x="13320" y="9541"/>
                    <a:pt x="11553" y="10097"/>
                  </a:cubicBezTo>
                  <a:lnTo>
                    <a:pt x="11393" y="10149"/>
                  </a:lnTo>
                  <a:lnTo>
                    <a:pt x="11377" y="10155"/>
                  </a:lnTo>
                  <a:cubicBezTo>
                    <a:pt x="11132" y="10228"/>
                    <a:pt x="10882" y="10307"/>
                    <a:pt x="10632" y="10370"/>
                  </a:cubicBezTo>
                  <a:cubicBezTo>
                    <a:pt x="10491" y="10410"/>
                    <a:pt x="10337" y="10444"/>
                    <a:pt x="10155" y="10483"/>
                  </a:cubicBezTo>
                  <a:cubicBezTo>
                    <a:pt x="9859" y="10546"/>
                    <a:pt x="9558" y="10609"/>
                    <a:pt x="9263" y="10671"/>
                  </a:cubicBezTo>
                  <a:lnTo>
                    <a:pt x="8881" y="10745"/>
                  </a:lnTo>
                  <a:cubicBezTo>
                    <a:pt x="7677" y="11001"/>
                    <a:pt x="6665" y="11222"/>
                    <a:pt x="5660" y="11518"/>
                  </a:cubicBezTo>
                  <a:lnTo>
                    <a:pt x="5642" y="11524"/>
                  </a:lnTo>
                  <a:lnTo>
                    <a:pt x="5632" y="11524"/>
                  </a:lnTo>
                  <a:lnTo>
                    <a:pt x="5603" y="11529"/>
                  </a:lnTo>
                  <a:lnTo>
                    <a:pt x="5632" y="11529"/>
                  </a:lnTo>
                  <a:cubicBezTo>
                    <a:pt x="5104" y="11683"/>
                    <a:pt x="4700" y="11820"/>
                    <a:pt x="4325" y="11967"/>
                  </a:cubicBezTo>
                  <a:cubicBezTo>
                    <a:pt x="3887" y="12143"/>
                    <a:pt x="3535" y="12308"/>
                    <a:pt x="3229" y="12489"/>
                  </a:cubicBezTo>
                  <a:cubicBezTo>
                    <a:pt x="2983" y="12643"/>
                    <a:pt x="2791" y="12791"/>
                    <a:pt x="2626" y="12950"/>
                  </a:cubicBezTo>
                  <a:cubicBezTo>
                    <a:pt x="2534" y="13047"/>
                    <a:pt x="2461" y="13143"/>
                    <a:pt x="2398" y="13245"/>
                  </a:cubicBezTo>
                  <a:cubicBezTo>
                    <a:pt x="2359" y="13325"/>
                    <a:pt x="2330" y="13399"/>
                    <a:pt x="2308" y="13473"/>
                  </a:cubicBezTo>
                  <a:cubicBezTo>
                    <a:pt x="2296" y="13546"/>
                    <a:pt x="2285" y="13609"/>
                    <a:pt x="2285" y="13677"/>
                  </a:cubicBezTo>
                  <a:cubicBezTo>
                    <a:pt x="2290" y="13751"/>
                    <a:pt x="2301" y="13824"/>
                    <a:pt x="2324" y="13899"/>
                  </a:cubicBezTo>
                  <a:cubicBezTo>
                    <a:pt x="2359" y="14007"/>
                    <a:pt x="2404" y="14115"/>
                    <a:pt x="2466" y="14223"/>
                  </a:cubicBezTo>
                  <a:cubicBezTo>
                    <a:pt x="2552" y="14354"/>
                    <a:pt x="2649" y="14479"/>
                    <a:pt x="2768" y="14598"/>
                  </a:cubicBezTo>
                  <a:cubicBezTo>
                    <a:pt x="2944" y="14763"/>
                    <a:pt x="3154" y="14910"/>
                    <a:pt x="3405" y="15059"/>
                  </a:cubicBezTo>
                  <a:cubicBezTo>
                    <a:pt x="4126" y="15445"/>
                    <a:pt x="4916" y="15672"/>
                    <a:pt x="5671" y="15859"/>
                  </a:cubicBezTo>
                  <a:cubicBezTo>
                    <a:pt x="6024" y="15945"/>
                    <a:pt x="6399" y="16030"/>
                    <a:pt x="6819" y="16115"/>
                  </a:cubicBezTo>
                  <a:cubicBezTo>
                    <a:pt x="7126" y="16177"/>
                    <a:pt x="7433" y="16240"/>
                    <a:pt x="7740" y="16297"/>
                  </a:cubicBezTo>
                  <a:lnTo>
                    <a:pt x="7848" y="16320"/>
                  </a:lnTo>
                  <a:cubicBezTo>
                    <a:pt x="8165" y="16381"/>
                    <a:pt x="8485" y="16444"/>
                    <a:pt x="8797" y="16512"/>
                  </a:cubicBezTo>
                  <a:cubicBezTo>
                    <a:pt x="9484" y="16654"/>
                    <a:pt x="10058" y="16785"/>
                    <a:pt x="10632" y="16956"/>
                  </a:cubicBezTo>
                  <a:cubicBezTo>
                    <a:pt x="11058" y="17081"/>
                    <a:pt x="11616" y="17262"/>
                    <a:pt x="12127" y="17553"/>
                  </a:cubicBezTo>
                  <a:cubicBezTo>
                    <a:pt x="12371" y="17695"/>
                    <a:pt x="12553" y="17820"/>
                    <a:pt x="12694" y="17957"/>
                  </a:cubicBezTo>
                  <a:cubicBezTo>
                    <a:pt x="12854" y="18098"/>
                    <a:pt x="12973" y="18222"/>
                    <a:pt x="13082" y="18348"/>
                  </a:cubicBezTo>
                  <a:cubicBezTo>
                    <a:pt x="13314" y="18615"/>
                    <a:pt x="13484" y="18859"/>
                    <a:pt x="13599" y="19103"/>
                  </a:cubicBezTo>
                  <a:cubicBezTo>
                    <a:pt x="13655" y="19234"/>
                    <a:pt x="13701" y="19360"/>
                    <a:pt x="13730" y="19491"/>
                  </a:cubicBezTo>
                  <a:cubicBezTo>
                    <a:pt x="13757" y="19599"/>
                    <a:pt x="13769" y="19712"/>
                    <a:pt x="13775" y="19837"/>
                  </a:cubicBezTo>
                  <a:cubicBezTo>
                    <a:pt x="13785" y="20257"/>
                    <a:pt x="13593" y="20690"/>
                    <a:pt x="13234" y="21065"/>
                  </a:cubicBezTo>
                  <a:cubicBezTo>
                    <a:pt x="13053" y="21251"/>
                    <a:pt x="12836" y="21427"/>
                    <a:pt x="12598" y="21587"/>
                  </a:cubicBezTo>
                  <a:cubicBezTo>
                    <a:pt x="12337" y="21763"/>
                    <a:pt x="12052" y="21922"/>
                    <a:pt x="11763" y="22064"/>
                  </a:cubicBezTo>
                  <a:cubicBezTo>
                    <a:pt x="11178" y="22348"/>
                    <a:pt x="10530" y="22604"/>
                    <a:pt x="9666" y="22888"/>
                  </a:cubicBezTo>
                  <a:cubicBezTo>
                    <a:pt x="8587" y="23252"/>
                    <a:pt x="7467" y="23559"/>
                    <a:pt x="6387" y="23866"/>
                  </a:cubicBezTo>
                  <a:cubicBezTo>
                    <a:pt x="5876" y="24008"/>
                    <a:pt x="5291" y="24173"/>
                    <a:pt x="4734" y="24332"/>
                  </a:cubicBezTo>
                  <a:cubicBezTo>
                    <a:pt x="4052" y="24537"/>
                    <a:pt x="3319" y="24758"/>
                    <a:pt x="2597" y="25025"/>
                  </a:cubicBezTo>
                  <a:cubicBezTo>
                    <a:pt x="2097" y="25212"/>
                    <a:pt x="1517" y="25445"/>
                    <a:pt x="966" y="25769"/>
                  </a:cubicBezTo>
                  <a:cubicBezTo>
                    <a:pt x="706" y="25935"/>
                    <a:pt x="507" y="26087"/>
                    <a:pt x="336" y="26252"/>
                  </a:cubicBezTo>
                  <a:cubicBezTo>
                    <a:pt x="245" y="26355"/>
                    <a:pt x="171" y="26446"/>
                    <a:pt x="114" y="26548"/>
                  </a:cubicBezTo>
                  <a:cubicBezTo>
                    <a:pt x="74" y="26622"/>
                    <a:pt x="46" y="26695"/>
                    <a:pt x="24" y="26769"/>
                  </a:cubicBezTo>
                  <a:cubicBezTo>
                    <a:pt x="12" y="26837"/>
                    <a:pt x="1" y="26906"/>
                    <a:pt x="1" y="26974"/>
                  </a:cubicBezTo>
                  <a:cubicBezTo>
                    <a:pt x="6" y="27047"/>
                    <a:pt x="17" y="27121"/>
                    <a:pt x="40" y="27196"/>
                  </a:cubicBezTo>
                  <a:cubicBezTo>
                    <a:pt x="74" y="27304"/>
                    <a:pt x="119" y="27406"/>
                    <a:pt x="182" y="27514"/>
                  </a:cubicBezTo>
                  <a:cubicBezTo>
                    <a:pt x="297" y="27690"/>
                    <a:pt x="438" y="27860"/>
                    <a:pt x="620" y="28042"/>
                  </a:cubicBezTo>
                  <a:cubicBezTo>
                    <a:pt x="727" y="28151"/>
                    <a:pt x="848" y="28253"/>
                    <a:pt x="961" y="28343"/>
                  </a:cubicBezTo>
                  <a:cubicBezTo>
                    <a:pt x="1120" y="28474"/>
                    <a:pt x="1302" y="28599"/>
                    <a:pt x="1517" y="28718"/>
                  </a:cubicBezTo>
                  <a:cubicBezTo>
                    <a:pt x="1756" y="28849"/>
                    <a:pt x="2007" y="28962"/>
                    <a:pt x="2251" y="29077"/>
                  </a:cubicBezTo>
                  <a:cubicBezTo>
                    <a:pt x="2495" y="29190"/>
                    <a:pt x="2751" y="29303"/>
                    <a:pt x="2995" y="29434"/>
                  </a:cubicBezTo>
                  <a:cubicBezTo>
                    <a:pt x="3229" y="29565"/>
                    <a:pt x="3455" y="29690"/>
                    <a:pt x="3654" y="29855"/>
                  </a:cubicBezTo>
                  <a:cubicBezTo>
                    <a:pt x="3814" y="29979"/>
                    <a:pt x="4018" y="30155"/>
                    <a:pt x="4155" y="30378"/>
                  </a:cubicBezTo>
                  <a:lnTo>
                    <a:pt x="4171" y="30406"/>
                  </a:lnTo>
                  <a:cubicBezTo>
                    <a:pt x="4205" y="30462"/>
                    <a:pt x="4245" y="30530"/>
                    <a:pt x="4279" y="30599"/>
                  </a:cubicBezTo>
                  <a:cubicBezTo>
                    <a:pt x="4307" y="30656"/>
                    <a:pt x="4331" y="30719"/>
                    <a:pt x="4354" y="30781"/>
                  </a:cubicBezTo>
                  <a:cubicBezTo>
                    <a:pt x="4399" y="30923"/>
                    <a:pt x="4427" y="31054"/>
                    <a:pt x="4433" y="31178"/>
                  </a:cubicBezTo>
                  <a:cubicBezTo>
                    <a:pt x="4438" y="31315"/>
                    <a:pt x="4444" y="31474"/>
                    <a:pt x="4422" y="31634"/>
                  </a:cubicBezTo>
                  <a:cubicBezTo>
                    <a:pt x="4399" y="31765"/>
                    <a:pt x="4376" y="31917"/>
                    <a:pt x="4325" y="32059"/>
                  </a:cubicBezTo>
                  <a:cubicBezTo>
                    <a:pt x="4228" y="32316"/>
                    <a:pt x="4092" y="32554"/>
                    <a:pt x="3921" y="32741"/>
                  </a:cubicBezTo>
                  <a:cubicBezTo>
                    <a:pt x="4024" y="32696"/>
                    <a:pt x="4126" y="32639"/>
                    <a:pt x="4234" y="32571"/>
                  </a:cubicBezTo>
                  <a:cubicBezTo>
                    <a:pt x="4813" y="32242"/>
                    <a:pt x="5387" y="31878"/>
                    <a:pt x="5938" y="31531"/>
                  </a:cubicBezTo>
                  <a:lnTo>
                    <a:pt x="6484" y="31190"/>
                  </a:lnTo>
                  <a:cubicBezTo>
                    <a:pt x="7189" y="30753"/>
                    <a:pt x="7944" y="30292"/>
                    <a:pt x="8740" y="29900"/>
                  </a:cubicBezTo>
                  <a:cubicBezTo>
                    <a:pt x="9604" y="29473"/>
                    <a:pt x="10394" y="29173"/>
                    <a:pt x="11160" y="28974"/>
                  </a:cubicBezTo>
                  <a:cubicBezTo>
                    <a:pt x="12030" y="28752"/>
                    <a:pt x="12967" y="28582"/>
                    <a:pt x="13945" y="28463"/>
                  </a:cubicBezTo>
                  <a:cubicBezTo>
                    <a:pt x="15235" y="28309"/>
                    <a:pt x="16552" y="28241"/>
                    <a:pt x="17826" y="28172"/>
                  </a:cubicBezTo>
                  <a:lnTo>
                    <a:pt x="17877" y="28172"/>
                  </a:lnTo>
                  <a:cubicBezTo>
                    <a:pt x="18456" y="28138"/>
                    <a:pt x="19054" y="28110"/>
                    <a:pt x="19639" y="28070"/>
                  </a:cubicBezTo>
                  <a:cubicBezTo>
                    <a:pt x="21338" y="27957"/>
                    <a:pt x="23332" y="27758"/>
                    <a:pt x="25201" y="27184"/>
                  </a:cubicBezTo>
                  <a:cubicBezTo>
                    <a:pt x="25514" y="27081"/>
                    <a:pt x="25872" y="26951"/>
                    <a:pt x="26208" y="26746"/>
                  </a:cubicBezTo>
                  <a:cubicBezTo>
                    <a:pt x="26310" y="26678"/>
                    <a:pt x="26389" y="26616"/>
                    <a:pt x="26457" y="26541"/>
                  </a:cubicBezTo>
                  <a:cubicBezTo>
                    <a:pt x="26492" y="26502"/>
                    <a:pt x="26515" y="26468"/>
                    <a:pt x="26537" y="26434"/>
                  </a:cubicBezTo>
                  <a:cubicBezTo>
                    <a:pt x="26549" y="26405"/>
                    <a:pt x="26554" y="26383"/>
                    <a:pt x="26560" y="26360"/>
                  </a:cubicBezTo>
                  <a:cubicBezTo>
                    <a:pt x="26565" y="26349"/>
                    <a:pt x="26565" y="26331"/>
                    <a:pt x="26565" y="26320"/>
                  </a:cubicBezTo>
                  <a:cubicBezTo>
                    <a:pt x="26560" y="26297"/>
                    <a:pt x="26560" y="26275"/>
                    <a:pt x="26554" y="26252"/>
                  </a:cubicBezTo>
                  <a:cubicBezTo>
                    <a:pt x="26542" y="26218"/>
                    <a:pt x="26526" y="26184"/>
                    <a:pt x="26502" y="26155"/>
                  </a:cubicBezTo>
                  <a:cubicBezTo>
                    <a:pt x="26468" y="26105"/>
                    <a:pt x="26429" y="26059"/>
                    <a:pt x="26372" y="26003"/>
                  </a:cubicBezTo>
                  <a:cubicBezTo>
                    <a:pt x="26230" y="25883"/>
                    <a:pt x="26065" y="25775"/>
                    <a:pt x="25838" y="25655"/>
                  </a:cubicBezTo>
                  <a:cubicBezTo>
                    <a:pt x="25650" y="25565"/>
                    <a:pt x="25458" y="25479"/>
                    <a:pt x="25270" y="25411"/>
                  </a:cubicBezTo>
                  <a:cubicBezTo>
                    <a:pt x="25162" y="25371"/>
                    <a:pt x="25060" y="25332"/>
                    <a:pt x="24952" y="25292"/>
                  </a:cubicBezTo>
                  <a:lnTo>
                    <a:pt x="24923" y="25280"/>
                  </a:lnTo>
                  <a:cubicBezTo>
                    <a:pt x="24708" y="25201"/>
                    <a:pt x="24469" y="25116"/>
                    <a:pt x="24236" y="25019"/>
                  </a:cubicBezTo>
                  <a:cubicBezTo>
                    <a:pt x="23940" y="24894"/>
                    <a:pt x="23719" y="24792"/>
                    <a:pt x="23514" y="24678"/>
                  </a:cubicBezTo>
                  <a:cubicBezTo>
                    <a:pt x="23310" y="24571"/>
                    <a:pt x="23071" y="24434"/>
                    <a:pt x="22867" y="24252"/>
                  </a:cubicBezTo>
                  <a:cubicBezTo>
                    <a:pt x="22781" y="24178"/>
                    <a:pt x="22689" y="24099"/>
                    <a:pt x="22610" y="24008"/>
                  </a:cubicBezTo>
                  <a:cubicBezTo>
                    <a:pt x="22531" y="23911"/>
                    <a:pt x="22463" y="23821"/>
                    <a:pt x="22411" y="23729"/>
                  </a:cubicBezTo>
                  <a:cubicBezTo>
                    <a:pt x="22355" y="23627"/>
                    <a:pt x="22314" y="23530"/>
                    <a:pt x="22280" y="23428"/>
                  </a:cubicBezTo>
                  <a:cubicBezTo>
                    <a:pt x="22246" y="23320"/>
                    <a:pt x="22230" y="23212"/>
                    <a:pt x="22224" y="23092"/>
                  </a:cubicBezTo>
                  <a:cubicBezTo>
                    <a:pt x="22219" y="22979"/>
                    <a:pt x="22224" y="22859"/>
                    <a:pt x="22246" y="22735"/>
                  </a:cubicBezTo>
                  <a:cubicBezTo>
                    <a:pt x="22275" y="22599"/>
                    <a:pt x="22314" y="22468"/>
                    <a:pt x="22366" y="22348"/>
                  </a:cubicBezTo>
                  <a:cubicBezTo>
                    <a:pt x="22429" y="22218"/>
                    <a:pt x="22479" y="22104"/>
                    <a:pt x="22548" y="22001"/>
                  </a:cubicBezTo>
                  <a:cubicBezTo>
                    <a:pt x="22599" y="21922"/>
                    <a:pt x="22655" y="21849"/>
                    <a:pt x="22723" y="21775"/>
                  </a:cubicBezTo>
                  <a:cubicBezTo>
                    <a:pt x="22860" y="21616"/>
                    <a:pt x="23014" y="21474"/>
                    <a:pt x="23190" y="21354"/>
                  </a:cubicBezTo>
                  <a:cubicBezTo>
                    <a:pt x="23389" y="21217"/>
                    <a:pt x="23588" y="21099"/>
                    <a:pt x="23780" y="21007"/>
                  </a:cubicBezTo>
                  <a:cubicBezTo>
                    <a:pt x="24207" y="20803"/>
                    <a:pt x="24695" y="20627"/>
                    <a:pt x="25270" y="20480"/>
                  </a:cubicBezTo>
                  <a:cubicBezTo>
                    <a:pt x="26434" y="20178"/>
                    <a:pt x="27674" y="20019"/>
                    <a:pt x="28742" y="19900"/>
                  </a:cubicBezTo>
                  <a:cubicBezTo>
                    <a:pt x="28901" y="19877"/>
                    <a:pt x="29065" y="19859"/>
                    <a:pt x="29230" y="19843"/>
                  </a:cubicBezTo>
                  <a:lnTo>
                    <a:pt x="29259" y="19837"/>
                  </a:lnTo>
                  <a:lnTo>
                    <a:pt x="29321" y="19832"/>
                  </a:lnTo>
                  <a:cubicBezTo>
                    <a:pt x="29651" y="19798"/>
                    <a:pt x="29992" y="19757"/>
                    <a:pt x="30321" y="19717"/>
                  </a:cubicBezTo>
                  <a:cubicBezTo>
                    <a:pt x="30583" y="19683"/>
                    <a:pt x="30764" y="19654"/>
                    <a:pt x="30963" y="19620"/>
                  </a:cubicBezTo>
                  <a:cubicBezTo>
                    <a:pt x="31071" y="19604"/>
                    <a:pt x="31179" y="19581"/>
                    <a:pt x="31288" y="19559"/>
                  </a:cubicBezTo>
                  <a:lnTo>
                    <a:pt x="32004" y="19405"/>
                  </a:lnTo>
                  <a:cubicBezTo>
                    <a:pt x="32605" y="19279"/>
                    <a:pt x="33208" y="19155"/>
                    <a:pt x="33804" y="19030"/>
                  </a:cubicBezTo>
                  <a:lnTo>
                    <a:pt x="34231" y="18945"/>
                  </a:lnTo>
                  <a:cubicBezTo>
                    <a:pt x="35424" y="18694"/>
                    <a:pt x="36696" y="18434"/>
                    <a:pt x="37970" y="18167"/>
                  </a:cubicBezTo>
                  <a:cubicBezTo>
                    <a:pt x="39612" y="17813"/>
                    <a:pt x="41776" y="17348"/>
                    <a:pt x="43913" y="16837"/>
                  </a:cubicBezTo>
                  <a:cubicBezTo>
                    <a:pt x="45403" y="16478"/>
                    <a:pt x="47158" y="16035"/>
                    <a:pt x="48891" y="15495"/>
                  </a:cubicBezTo>
                  <a:lnTo>
                    <a:pt x="48891" y="15495"/>
                  </a:lnTo>
                  <a:lnTo>
                    <a:pt x="48846" y="15507"/>
                  </a:lnTo>
                  <a:cubicBezTo>
                    <a:pt x="51272" y="14745"/>
                    <a:pt x="53142" y="13927"/>
                    <a:pt x="54727" y="12922"/>
                  </a:cubicBezTo>
                  <a:lnTo>
                    <a:pt x="54738" y="12916"/>
                  </a:lnTo>
                  <a:lnTo>
                    <a:pt x="54738" y="12916"/>
                  </a:lnTo>
                  <a:lnTo>
                    <a:pt x="54721" y="12922"/>
                  </a:lnTo>
                  <a:cubicBezTo>
                    <a:pt x="54766" y="12898"/>
                    <a:pt x="54813" y="12870"/>
                    <a:pt x="54858" y="12836"/>
                  </a:cubicBezTo>
                  <a:cubicBezTo>
                    <a:pt x="55687" y="12143"/>
                    <a:pt x="56505" y="11398"/>
                    <a:pt x="57357" y="10575"/>
                  </a:cubicBezTo>
                  <a:cubicBezTo>
                    <a:pt x="57949" y="10000"/>
                    <a:pt x="58556" y="9392"/>
                    <a:pt x="59222" y="8710"/>
                  </a:cubicBezTo>
                  <a:cubicBezTo>
                    <a:pt x="58897" y="8484"/>
                    <a:pt x="58585" y="8251"/>
                    <a:pt x="58290" y="8012"/>
                  </a:cubicBezTo>
                  <a:cubicBezTo>
                    <a:pt x="57517" y="7381"/>
                    <a:pt x="56790" y="6677"/>
                    <a:pt x="56187" y="6080"/>
                  </a:cubicBezTo>
                  <a:cubicBezTo>
                    <a:pt x="56033" y="5927"/>
                    <a:pt x="55886" y="5778"/>
                    <a:pt x="55733" y="5631"/>
                  </a:cubicBezTo>
                  <a:lnTo>
                    <a:pt x="55647" y="5540"/>
                  </a:lnTo>
                  <a:cubicBezTo>
                    <a:pt x="55488" y="5381"/>
                    <a:pt x="55329" y="5227"/>
                    <a:pt x="55175" y="5069"/>
                  </a:cubicBezTo>
                  <a:cubicBezTo>
                    <a:pt x="55057" y="4955"/>
                    <a:pt x="54942" y="4836"/>
                    <a:pt x="54824" y="4721"/>
                  </a:cubicBezTo>
                  <a:lnTo>
                    <a:pt x="54789" y="4687"/>
                  </a:lnTo>
                  <a:cubicBezTo>
                    <a:pt x="54624" y="4529"/>
                    <a:pt x="54459" y="4364"/>
                    <a:pt x="54294" y="4204"/>
                  </a:cubicBezTo>
                  <a:cubicBezTo>
                    <a:pt x="54079" y="3984"/>
                    <a:pt x="53863" y="3756"/>
                    <a:pt x="53647" y="3535"/>
                  </a:cubicBezTo>
                  <a:cubicBezTo>
                    <a:pt x="52812" y="2665"/>
                    <a:pt x="51949" y="1773"/>
                    <a:pt x="50948" y="1057"/>
                  </a:cubicBezTo>
                  <a:cubicBezTo>
                    <a:pt x="50431" y="698"/>
                    <a:pt x="49943" y="438"/>
                    <a:pt x="49448" y="255"/>
                  </a:cubicBezTo>
                  <a:cubicBezTo>
                    <a:pt x="49067" y="126"/>
                    <a:pt x="48687" y="40"/>
                    <a:pt x="48312" y="5"/>
                  </a:cubicBezTo>
                  <a:cubicBezTo>
                    <a:pt x="48204" y="0"/>
                    <a:pt x="48102" y="0"/>
                    <a:pt x="47999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7"/>
            <p:cNvSpPr/>
            <p:nvPr/>
          </p:nvSpPr>
          <p:spPr>
            <a:xfrm flipH="1">
              <a:off x="2980855" y="3855025"/>
              <a:ext cx="41456" cy="12093"/>
            </a:xfrm>
            <a:custGeom>
              <a:avLst/>
              <a:gdLst/>
              <a:ahLst/>
              <a:cxnLst/>
              <a:rect l="l" t="t" r="r" b="b"/>
              <a:pathLst>
                <a:path w="1409" h="411" extrusionOk="0">
                  <a:moveTo>
                    <a:pt x="704" y="1"/>
                  </a:moveTo>
                  <a:cubicBezTo>
                    <a:pt x="596" y="1"/>
                    <a:pt x="488" y="17"/>
                    <a:pt x="381" y="40"/>
                  </a:cubicBezTo>
                  <a:cubicBezTo>
                    <a:pt x="278" y="57"/>
                    <a:pt x="176" y="91"/>
                    <a:pt x="79" y="137"/>
                  </a:cubicBezTo>
                  <a:cubicBezTo>
                    <a:pt x="51" y="148"/>
                    <a:pt x="34" y="166"/>
                    <a:pt x="17" y="193"/>
                  </a:cubicBezTo>
                  <a:cubicBezTo>
                    <a:pt x="0" y="216"/>
                    <a:pt x="0" y="250"/>
                    <a:pt x="11" y="279"/>
                  </a:cubicBezTo>
                  <a:cubicBezTo>
                    <a:pt x="17" y="308"/>
                    <a:pt x="40" y="329"/>
                    <a:pt x="63" y="342"/>
                  </a:cubicBezTo>
                  <a:cubicBezTo>
                    <a:pt x="77" y="349"/>
                    <a:pt x="98" y="356"/>
                    <a:pt x="117" y="356"/>
                  </a:cubicBezTo>
                  <a:cubicBezTo>
                    <a:pt x="128" y="356"/>
                    <a:pt x="139" y="353"/>
                    <a:pt x="147" y="347"/>
                  </a:cubicBezTo>
                  <a:cubicBezTo>
                    <a:pt x="221" y="313"/>
                    <a:pt x="302" y="290"/>
                    <a:pt x="381" y="279"/>
                  </a:cubicBezTo>
                  <a:cubicBezTo>
                    <a:pt x="444" y="268"/>
                    <a:pt x="507" y="264"/>
                    <a:pt x="571" y="264"/>
                  </a:cubicBezTo>
                  <a:cubicBezTo>
                    <a:pt x="611" y="264"/>
                    <a:pt x="652" y="266"/>
                    <a:pt x="693" y="268"/>
                  </a:cubicBezTo>
                  <a:cubicBezTo>
                    <a:pt x="779" y="279"/>
                    <a:pt x="858" y="295"/>
                    <a:pt x="943" y="319"/>
                  </a:cubicBezTo>
                  <a:cubicBezTo>
                    <a:pt x="1039" y="347"/>
                    <a:pt x="1125" y="392"/>
                    <a:pt x="1228" y="410"/>
                  </a:cubicBezTo>
                  <a:cubicBezTo>
                    <a:pt x="1233" y="410"/>
                    <a:pt x="1239" y="411"/>
                    <a:pt x="1245" y="411"/>
                  </a:cubicBezTo>
                  <a:cubicBezTo>
                    <a:pt x="1302" y="411"/>
                    <a:pt x="1354" y="387"/>
                    <a:pt x="1380" y="336"/>
                  </a:cubicBezTo>
                  <a:cubicBezTo>
                    <a:pt x="1409" y="284"/>
                    <a:pt x="1403" y="205"/>
                    <a:pt x="1352" y="166"/>
                  </a:cubicBezTo>
                  <a:cubicBezTo>
                    <a:pt x="1312" y="132"/>
                    <a:pt x="1267" y="103"/>
                    <a:pt x="1215" y="80"/>
                  </a:cubicBezTo>
                  <a:cubicBezTo>
                    <a:pt x="1165" y="64"/>
                    <a:pt x="1108" y="46"/>
                    <a:pt x="1052" y="35"/>
                  </a:cubicBezTo>
                  <a:cubicBezTo>
                    <a:pt x="943" y="12"/>
                    <a:pt x="829" y="6"/>
                    <a:pt x="716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7"/>
            <p:cNvSpPr/>
            <p:nvPr/>
          </p:nvSpPr>
          <p:spPr>
            <a:xfrm flipH="1">
              <a:off x="4973190" y="3244774"/>
              <a:ext cx="883" cy="37337"/>
            </a:xfrm>
            <a:custGeom>
              <a:avLst/>
              <a:gdLst/>
              <a:ahLst/>
              <a:cxnLst/>
              <a:rect l="l" t="t" r="r" b="b"/>
              <a:pathLst>
                <a:path w="30" h="1269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74"/>
                    <a:pt x="13" y="547"/>
                    <a:pt x="19" y="822"/>
                  </a:cubicBezTo>
                  <a:lnTo>
                    <a:pt x="19" y="822"/>
                  </a:lnTo>
                  <a:cubicBezTo>
                    <a:pt x="14" y="548"/>
                    <a:pt x="8" y="273"/>
                    <a:pt x="0" y="1"/>
                  </a:cubicBezTo>
                  <a:close/>
                  <a:moveTo>
                    <a:pt x="19" y="822"/>
                  </a:moveTo>
                  <a:cubicBezTo>
                    <a:pt x="21" y="926"/>
                    <a:pt x="22" y="1029"/>
                    <a:pt x="24" y="1132"/>
                  </a:cubicBezTo>
                  <a:cubicBezTo>
                    <a:pt x="25" y="1142"/>
                    <a:pt x="26" y="1151"/>
                    <a:pt x="26" y="1161"/>
                  </a:cubicBezTo>
                  <a:lnTo>
                    <a:pt x="26" y="1161"/>
                  </a:lnTo>
                  <a:cubicBezTo>
                    <a:pt x="24" y="1048"/>
                    <a:pt x="21" y="935"/>
                    <a:pt x="19" y="822"/>
                  </a:cubicBezTo>
                  <a:close/>
                  <a:moveTo>
                    <a:pt x="26" y="1161"/>
                  </a:moveTo>
                  <a:cubicBezTo>
                    <a:pt x="27" y="1197"/>
                    <a:pt x="28" y="1233"/>
                    <a:pt x="29" y="1269"/>
                  </a:cubicBezTo>
                  <a:cubicBezTo>
                    <a:pt x="29" y="1232"/>
                    <a:pt x="29" y="1197"/>
                    <a:pt x="26" y="116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7"/>
            <p:cNvSpPr/>
            <p:nvPr/>
          </p:nvSpPr>
          <p:spPr>
            <a:xfrm flipH="1">
              <a:off x="2779371" y="4138069"/>
              <a:ext cx="54373" cy="21272"/>
            </a:xfrm>
            <a:custGeom>
              <a:avLst/>
              <a:gdLst/>
              <a:ahLst/>
              <a:cxnLst/>
              <a:rect l="l" t="t" r="r" b="b"/>
              <a:pathLst>
                <a:path w="1848" h="723" extrusionOk="0">
                  <a:moveTo>
                    <a:pt x="1842" y="1"/>
                  </a:moveTo>
                  <a:cubicBezTo>
                    <a:pt x="1231" y="238"/>
                    <a:pt x="620" y="476"/>
                    <a:pt x="9" y="719"/>
                  </a:cubicBezTo>
                  <a:lnTo>
                    <a:pt x="9" y="719"/>
                  </a:lnTo>
                  <a:cubicBezTo>
                    <a:pt x="17" y="716"/>
                    <a:pt x="24" y="715"/>
                    <a:pt x="29" y="711"/>
                  </a:cubicBezTo>
                  <a:cubicBezTo>
                    <a:pt x="636" y="473"/>
                    <a:pt x="1239" y="234"/>
                    <a:pt x="1847" y="1"/>
                  </a:cubicBezTo>
                  <a:close/>
                  <a:moveTo>
                    <a:pt x="9" y="719"/>
                  </a:moveTo>
                  <a:cubicBezTo>
                    <a:pt x="6" y="720"/>
                    <a:pt x="4" y="721"/>
                    <a:pt x="1" y="722"/>
                  </a:cubicBezTo>
                  <a:cubicBezTo>
                    <a:pt x="4" y="721"/>
                    <a:pt x="6" y="720"/>
                    <a:pt x="9" y="719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7"/>
            <p:cNvSpPr/>
            <p:nvPr/>
          </p:nvSpPr>
          <p:spPr>
            <a:xfrm flipH="1">
              <a:off x="2779224" y="4138069"/>
              <a:ext cx="54196" cy="21272"/>
            </a:xfrm>
            <a:custGeom>
              <a:avLst/>
              <a:gdLst/>
              <a:ahLst/>
              <a:cxnLst/>
              <a:rect l="l" t="t" r="r" b="b"/>
              <a:pathLst>
                <a:path w="1842" h="723" extrusionOk="0">
                  <a:moveTo>
                    <a:pt x="1836" y="1"/>
                  </a:moveTo>
                  <a:cubicBezTo>
                    <a:pt x="1223" y="234"/>
                    <a:pt x="614" y="478"/>
                    <a:pt x="1" y="722"/>
                  </a:cubicBezTo>
                  <a:cubicBezTo>
                    <a:pt x="614" y="478"/>
                    <a:pt x="1228" y="234"/>
                    <a:pt x="184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7"/>
            <p:cNvSpPr/>
            <p:nvPr/>
          </p:nvSpPr>
          <p:spPr>
            <a:xfrm flipH="1">
              <a:off x="196329" y="3969713"/>
              <a:ext cx="4795632" cy="908861"/>
            </a:xfrm>
            <a:custGeom>
              <a:avLst/>
              <a:gdLst/>
              <a:ahLst/>
              <a:cxnLst/>
              <a:rect l="l" t="t" r="r" b="b"/>
              <a:pathLst>
                <a:path w="162992" h="30890" extrusionOk="0">
                  <a:moveTo>
                    <a:pt x="127802" y="0"/>
                  </a:moveTo>
                  <a:cubicBezTo>
                    <a:pt x="126801" y="0"/>
                    <a:pt x="125744" y="40"/>
                    <a:pt x="124471" y="120"/>
                  </a:cubicBezTo>
                  <a:lnTo>
                    <a:pt x="124489" y="131"/>
                  </a:lnTo>
                  <a:cubicBezTo>
                    <a:pt x="123676" y="176"/>
                    <a:pt x="122772" y="250"/>
                    <a:pt x="122176" y="296"/>
                  </a:cubicBezTo>
                  <a:lnTo>
                    <a:pt x="122137" y="302"/>
                  </a:lnTo>
                  <a:lnTo>
                    <a:pt x="122051" y="307"/>
                  </a:lnTo>
                  <a:cubicBezTo>
                    <a:pt x="121363" y="365"/>
                    <a:pt x="120642" y="420"/>
                    <a:pt x="119937" y="472"/>
                  </a:cubicBezTo>
                  <a:cubicBezTo>
                    <a:pt x="118738" y="557"/>
                    <a:pt x="117443" y="637"/>
                    <a:pt x="116129" y="637"/>
                  </a:cubicBezTo>
                  <a:cubicBezTo>
                    <a:pt x="115993" y="637"/>
                    <a:pt x="115857" y="637"/>
                    <a:pt x="115727" y="632"/>
                  </a:cubicBezTo>
                  <a:cubicBezTo>
                    <a:pt x="114760" y="620"/>
                    <a:pt x="113800" y="564"/>
                    <a:pt x="112869" y="501"/>
                  </a:cubicBezTo>
                  <a:lnTo>
                    <a:pt x="112817" y="501"/>
                  </a:lnTo>
                  <a:cubicBezTo>
                    <a:pt x="112454" y="478"/>
                    <a:pt x="111902" y="444"/>
                    <a:pt x="111356" y="415"/>
                  </a:cubicBezTo>
                  <a:cubicBezTo>
                    <a:pt x="110652" y="375"/>
                    <a:pt x="109897" y="341"/>
                    <a:pt x="109135" y="341"/>
                  </a:cubicBezTo>
                  <a:lnTo>
                    <a:pt x="109038" y="341"/>
                  </a:lnTo>
                  <a:cubicBezTo>
                    <a:pt x="108374" y="341"/>
                    <a:pt x="107754" y="359"/>
                    <a:pt x="107141" y="399"/>
                  </a:cubicBezTo>
                  <a:cubicBezTo>
                    <a:pt x="106430" y="449"/>
                    <a:pt x="105828" y="517"/>
                    <a:pt x="105287" y="609"/>
                  </a:cubicBezTo>
                  <a:cubicBezTo>
                    <a:pt x="104981" y="659"/>
                    <a:pt x="104663" y="716"/>
                    <a:pt x="104327" y="785"/>
                  </a:cubicBezTo>
                  <a:cubicBezTo>
                    <a:pt x="104265" y="802"/>
                    <a:pt x="104196" y="819"/>
                    <a:pt x="104128" y="836"/>
                  </a:cubicBezTo>
                  <a:lnTo>
                    <a:pt x="104010" y="858"/>
                  </a:lnTo>
                  <a:lnTo>
                    <a:pt x="104004" y="864"/>
                  </a:lnTo>
                  <a:lnTo>
                    <a:pt x="103941" y="876"/>
                  </a:lnTo>
                  <a:cubicBezTo>
                    <a:pt x="103811" y="905"/>
                    <a:pt x="103680" y="932"/>
                    <a:pt x="103549" y="961"/>
                  </a:cubicBezTo>
                  <a:cubicBezTo>
                    <a:pt x="102913" y="1091"/>
                    <a:pt x="102339" y="1177"/>
                    <a:pt x="101794" y="1233"/>
                  </a:cubicBezTo>
                  <a:cubicBezTo>
                    <a:pt x="101230" y="1291"/>
                    <a:pt x="100713" y="1330"/>
                    <a:pt x="100220" y="1348"/>
                  </a:cubicBezTo>
                  <a:cubicBezTo>
                    <a:pt x="99777" y="1364"/>
                    <a:pt x="99305" y="1370"/>
                    <a:pt x="98765" y="1370"/>
                  </a:cubicBezTo>
                  <a:cubicBezTo>
                    <a:pt x="98287" y="1370"/>
                    <a:pt x="97787" y="1364"/>
                    <a:pt x="97316" y="1359"/>
                  </a:cubicBezTo>
                  <a:lnTo>
                    <a:pt x="97230" y="1359"/>
                  </a:lnTo>
                  <a:lnTo>
                    <a:pt x="97112" y="1353"/>
                  </a:lnTo>
                  <a:lnTo>
                    <a:pt x="96827" y="1353"/>
                  </a:lnTo>
                  <a:cubicBezTo>
                    <a:pt x="96384" y="1341"/>
                    <a:pt x="96008" y="1341"/>
                    <a:pt x="95651" y="1341"/>
                  </a:cubicBezTo>
                  <a:cubicBezTo>
                    <a:pt x="94793" y="1341"/>
                    <a:pt x="94077" y="1359"/>
                    <a:pt x="93412" y="1398"/>
                  </a:cubicBezTo>
                  <a:cubicBezTo>
                    <a:pt x="92611" y="1461"/>
                    <a:pt x="91820" y="1563"/>
                    <a:pt x="91088" y="1666"/>
                  </a:cubicBezTo>
                  <a:lnTo>
                    <a:pt x="90894" y="1694"/>
                  </a:lnTo>
                  <a:lnTo>
                    <a:pt x="90878" y="1694"/>
                  </a:lnTo>
                  <a:lnTo>
                    <a:pt x="90844" y="1700"/>
                  </a:lnTo>
                  <a:cubicBezTo>
                    <a:pt x="90225" y="1791"/>
                    <a:pt x="89520" y="1887"/>
                    <a:pt x="88838" y="1938"/>
                  </a:cubicBezTo>
                  <a:cubicBezTo>
                    <a:pt x="88696" y="1944"/>
                    <a:pt x="88554" y="1955"/>
                    <a:pt x="88411" y="1962"/>
                  </a:cubicBezTo>
                  <a:cubicBezTo>
                    <a:pt x="88400" y="1996"/>
                    <a:pt x="88395" y="2017"/>
                    <a:pt x="88384" y="2035"/>
                  </a:cubicBezTo>
                  <a:cubicBezTo>
                    <a:pt x="88361" y="2069"/>
                    <a:pt x="88326" y="2103"/>
                    <a:pt x="88287" y="2103"/>
                  </a:cubicBezTo>
                  <a:cubicBezTo>
                    <a:pt x="87167" y="2251"/>
                    <a:pt x="86037" y="2450"/>
                    <a:pt x="84912" y="2699"/>
                  </a:cubicBezTo>
                  <a:cubicBezTo>
                    <a:pt x="83747" y="2956"/>
                    <a:pt x="82701" y="3223"/>
                    <a:pt x="81712" y="3507"/>
                  </a:cubicBezTo>
                  <a:cubicBezTo>
                    <a:pt x="79690" y="4086"/>
                    <a:pt x="77553" y="4813"/>
                    <a:pt x="75177" y="5723"/>
                  </a:cubicBezTo>
                  <a:lnTo>
                    <a:pt x="75206" y="5723"/>
                  </a:lnTo>
                  <a:cubicBezTo>
                    <a:pt x="72313" y="6819"/>
                    <a:pt x="69438" y="8057"/>
                    <a:pt x="66666" y="9258"/>
                  </a:cubicBezTo>
                  <a:lnTo>
                    <a:pt x="66632" y="9274"/>
                  </a:lnTo>
                  <a:lnTo>
                    <a:pt x="66609" y="9279"/>
                  </a:lnTo>
                  <a:lnTo>
                    <a:pt x="65466" y="9774"/>
                  </a:lnTo>
                  <a:lnTo>
                    <a:pt x="65324" y="9837"/>
                  </a:lnTo>
                  <a:lnTo>
                    <a:pt x="65284" y="9854"/>
                  </a:lnTo>
                  <a:lnTo>
                    <a:pt x="65250" y="9864"/>
                  </a:lnTo>
                  <a:cubicBezTo>
                    <a:pt x="63836" y="10473"/>
                    <a:pt x="62376" y="11104"/>
                    <a:pt x="60897" y="11684"/>
                  </a:cubicBezTo>
                  <a:cubicBezTo>
                    <a:pt x="59352" y="12285"/>
                    <a:pt x="57847" y="12837"/>
                    <a:pt x="56420" y="13308"/>
                  </a:cubicBezTo>
                  <a:cubicBezTo>
                    <a:pt x="50976" y="15127"/>
                    <a:pt x="45266" y="16479"/>
                    <a:pt x="39436" y="17331"/>
                  </a:cubicBezTo>
                  <a:cubicBezTo>
                    <a:pt x="34083" y="18115"/>
                    <a:pt x="28594" y="18508"/>
                    <a:pt x="23105" y="18508"/>
                  </a:cubicBezTo>
                  <a:cubicBezTo>
                    <a:pt x="22741" y="18508"/>
                    <a:pt x="22384" y="18508"/>
                    <a:pt x="22019" y="18502"/>
                  </a:cubicBezTo>
                  <a:cubicBezTo>
                    <a:pt x="16229" y="18451"/>
                    <a:pt x="10370" y="17979"/>
                    <a:pt x="4608" y="17110"/>
                  </a:cubicBezTo>
                  <a:cubicBezTo>
                    <a:pt x="3069" y="16877"/>
                    <a:pt x="1534" y="16615"/>
                    <a:pt x="52" y="16337"/>
                  </a:cubicBezTo>
                  <a:cubicBezTo>
                    <a:pt x="34" y="16513"/>
                    <a:pt x="34" y="16683"/>
                    <a:pt x="29" y="16843"/>
                  </a:cubicBezTo>
                  <a:cubicBezTo>
                    <a:pt x="40" y="17058"/>
                    <a:pt x="47" y="17281"/>
                    <a:pt x="58" y="17501"/>
                  </a:cubicBezTo>
                  <a:cubicBezTo>
                    <a:pt x="58" y="17542"/>
                    <a:pt x="47" y="17582"/>
                    <a:pt x="18" y="17616"/>
                  </a:cubicBezTo>
                  <a:cubicBezTo>
                    <a:pt x="0" y="18826"/>
                    <a:pt x="18" y="20042"/>
                    <a:pt x="34" y="21218"/>
                  </a:cubicBezTo>
                  <a:lnTo>
                    <a:pt x="34" y="21259"/>
                  </a:lnTo>
                  <a:lnTo>
                    <a:pt x="34" y="21286"/>
                  </a:lnTo>
                  <a:lnTo>
                    <a:pt x="34" y="21327"/>
                  </a:lnTo>
                  <a:lnTo>
                    <a:pt x="34" y="21400"/>
                  </a:lnTo>
                  <a:lnTo>
                    <a:pt x="40" y="21576"/>
                  </a:lnTo>
                  <a:cubicBezTo>
                    <a:pt x="47" y="22219"/>
                    <a:pt x="68" y="23407"/>
                    <a:pt x="63" y="24480"/>
                  </a:cubicBezTo>
                  <a:lnTo>
                    <a:pt x="58" y="24668"/>
                  </a:lnTo>
                  <a:cubicBezTo>
                    <a:pt x="86" y="24702"/>
                    <a:pt x="97" y="24742"/>
                    <a:pt x="108" y="24792"/>
                  </a:cubicBezTo>
                  <a:cubicBezTo>
                    <a:pt x="194" y="25253"/>
                    <a:pt x="251" y="25736"/>
                    <a:pt x="278" y="26219"/>
                  </a:cubicBezTo>
                  <a:cubicBezTo>
                    <a:pt x="302" y="26622"/>
                    <a:pt x="307" y="27060"/>
                    <a:pt x="296" y="27606"/>
                  </a:cubicBezTo>
                  <a:cubicBezTo>
                    <a:pt x="291" y="27889"/>
                    <a:pt x="285" y="28173"/>
                    <a:pt x="278" y="28463"/>
                  </a:cubicBezTo>
                  <a:cubicBezTo>
                    <a:pt x="273" y="28639"/>
                    <a:pt x="268" y="28815"/>
                    <a:pt x="262" y="28991"/>
                  </a:cubicBezTo>
                  <a:cubicBezTo>
                    <a:pt x="262" y="29168"/>
                    <a:pt x="257" y="29344"/>
                    <a:pt x="251" y="29520"/>
                  </a:cubicBezTo>
                  <a:lnTo>
                    <a:pt x="251" y="29543"/>
                  </a:lnTo>
                  <a:lnTo>
                    <a:pt x="251" y="29605"/>
                  </a:lnTo>
                  <a:cubicBezTo>
                    <a:pt x="244" y="29867"/>
                    <a:pt x="244" y="30128"/>
                    <a:pt x="233" y="30383"/>
                  </a:cubicBezTo>
                  <a:cubicBezTo>
                    <a:pt x="233" y="30457"/>
                    <a:pt x="223" y="30514"/>
                    <a:pt x="183" y="30559"/>
                  </a:cubicBezTo>
                  <a:cubicBezTo>
                    <a:pt x="1552" y="30498"/>
                    <a:pt x="2932" y="30464"/>
                    <a:pt x="4274" y="30464"/>
                  </a:cubicBezTo>
                  <a:cubicBezTo>
                    <a:pt x="4655" y="30464"/>
                    <a:pt x="5030" y="30464"/>
                    <a:pt x="5393" y="30469"/>
                  </a:cubicBezTo>
                  <a:cubicBezTo>
                    <a:pt x="7467" y="30498"/>
                    <a:pt x="9559" y="30583"/>
                    <a:pt x="11581" y="30662"/>
                  </a:cubicBezTo>
                  <a:lnTo>
                    <a:pt x="11649" y="30662"/>
                  </a:lnTo>
                  <a:lnTo>
                    <a:pt x="12525" y="30696"/>
                  </a:lnTo>
                  <a:cubicBezTo>
                    <a:pt x="13928" y="30753"/>
                    <a:pt x="15002" y="30793"/>
                    <a:pt x="16121" y="30821"/>
                  </a:cubicBezTo>
                  <a:cubicBezTo>
                    <a:pt x="17314" y="30844"/>
                    <a:pt x="18497" y="30866"/>
                    <a:pt x="19746" y="30879"/>
                  </a:cubicBezTo>
                  <a:cubicBezTo>
                    <a:pt x="20849" y="30884"/>
                    <a:pt x="21878" y="30889"/>
                    <a:pt x="22814" y="30889"/>
                  </a:cubicBezTo>
                  <a:cubicBezTo>
                    <a:pt x="23997" y="30889"/>
                    <a:pt x="25298" y="30884"/>
                    <a:pt x="26679" y="30866"/>
                  </a:cubicBezTo>
                  <a:cubicBezTo>
                    <a:pt x="33464" y="30793"/>
                    <a:pt x="40311" y="30548"/>
                    <a:pt x="46931" y="30310"/>
                  </a:cubicBezTo>
                  <a:lnTo>
                    <a:pt x="47062" y="30310"/>
                  </a:lnTo>
                  <a:cubicBezTo>
                    <a:pt x="50744" y="30173"/>
                    <a:pt x="55324" y="30008"/>
                    <a:pt x="59693" y="29895"/>
                  </a:cubicBezTo>
                  <a:cubicBezTo>
                    <a:pt x="62478" y="29822"/>
                    <a:pt x="65256" y="29770"/>
                    <a:pt x="67944" y="29741"/>
                  </a:cubicBezTo>
                  <a:cubicBezTo>
                    <a:pt x="70791" y="29707"/>
                    <a:pt x="73575" y="29673"/>
                    <a:pt x="76218" y="29633"/>
                  </a:cubicBezTo>
                  <a:cubicBezTo>
                    <a:pt x="80627" y="29571"/>
                    <a:pt x="85269" y="29492"/>
                    <a:pt x="89003" y="29423"/>
                  </a:cubicBezTo>
                  <a:lnTo>
                    <a:pt x="89497" y="29418"/>
                  </a:lnTo>
                  <a:lnTo>
                    <a:pt x="89900" y="29407"/>
                  </a:lnTo>
                  <a:lnTo>
                    <a:pt x="92764" y="29361"/>
                  </a:lnTo>
                  <a:cubicBezTo>
                    <a:pt x="103674" y="29174"/>
                    <a:pt x="114363" y="29003"/>
                    <a:pt x="125159" y="29003"/>
                  </a:cubicBezTo>
                  <a:lnTo>
                    <a:pt x="125880" y="29003"/>
                  </a:lnTo>
                  <a:cubicBezTo>
                    <a:pt x="132063" y="29003"/>
                    <a:pt x="137479" y="29059"/>
                    <a:pt x="142433" y="29168"/>
                  </a:cubicBezTo>
                  <a:cubicBezTo>
                    <a:pt x="147775" y="29282"/>
                    <a:pt x="153008" y="29457"/>
                    <a:pt x="157986" y="29685"/>
                  </a:cubicBezTo>
                  <a:lnTo>
                    <a:pt x="158020" y="29685"/>
                  </a:lnTo>
                  <a:cubicBezTo>
                    <a:pt x="158037" y="29685"/>
                    <a:pt x="158059" y="29691"/>
                    <a:pt x="158082" y="29691"/>
                  </a:cubicBezTo>
                  <a:lnTo>
                    <a:pt x="158657" y="29719"/>
                  </a:lnTo>
                  <a:lnTo>
                    <a:pt x="158678" y="29719"/>
                  </a:lnTo>
                  <a:cubicBezTo>
                    <a:pt x="159486" y="29753"/>
                    <a:pt x="160299" y="29775"/>
                    <a:pt x="161083" y="29793"/>
                  </a:cubicBezTo>
                  <a:lnTo>
                    <a:pt x="161185" y="29793"/>
                  </a:lnTo>
                  <a:lnTo>
                    <a:pt x="161338" y="29798"/>
                  </a:lnTo>
                  <a:lnTo>
                    <a:pt x="161492" y="29798"/>
                  </a:lnTo>
                  <a:lnTo>
                    <a:pt x="161639" y="29804"/>
                  </a:lnTo>
                  <a:cubicBezTo>
                    <a:pt x="161941" y="29809"/>
                    <a:pt x="162231" y="29816"/>
                    <a:pt x="162526" y="29827"/>
                  </a:cubicBezTo>
                  <a:lnTo>
                    <a:pt x="162538" y="29775"/>
                  </a:lnTo>
                  <a:lnTo>
                    <a:pt x="162543" y="29753"/>
                  </a:lnTo>
                  <a:lnTo>
                    <a:pt x="162549" y="29719"/>
                  </a:lnTo>
                  <a:lnTo>
                    <a:pt x="162554" y="29685"/>
                  </a:lnTo>
                  <a:cubicBezTo>
                    <a:pt x="162475" y="29662"/>
                    <a:pt x="162407" y="29622"/>
                    <a:pt x="162367" y="29565"/>
                  </a:cubicBezTo>
                  <a:cubicBezTo>
                    <a:pt x="162339" y="29520"/>
                    <a:pt x="162321" y="29481"/>
                    <a:pt x="162321" y="29434"/>
                  </a:cubicBezTo>
                  <a:cubicBezTo>
                    <a:pt x="162367" y="28020"/>
                    <a:pt x="162401" y="26900"/>
                    <a:pt x="162418" y="25815"/>
                  </a:cubicBezTo>
                  <a:cubicBezTo>
                    <a:pt x="162441" y="24622"/>
                    <a:pt x="162452" y="23446"/>
                    <a:pt x="162452" y="22219"/>
                  </a:cubicBezTo>
                  <a:cubicBezTo>
                    <a:pt x="162452" y="20821"/>
                    <a:pt x="162446" y="19360"/>
                    <a:pt x="162436" y="18183"/>
                  </a:cubicBezTo>
                  <a:lnTo>
                    <a:pt x="162436" y="17952"/>
                  </a:lnTo>
                  <a:lnTo>
                    <a:pt x="162436" y="17883"/>
                  </a:lnTo>
                  <a:lnTo>
                    <a:pt x="162436" y="17837"/>
                  </a:lnTo>
                  <a:lnTo>
                    <a:pt x="162436" y="17792"/>
                  </a:lnTo>
                  <a:cubicBezTo>
                    <a:pt x="162418" y="15474"/>
                    <a:pt x="162407" y="13069"/>
                    <a:pt x="162441" y="10700"/>
                  </a:cubicBezTo>
                  <a:cubicBezTo>
                    <a:pt x="162497" y="6961"/>
                    <a:pt x="162674" y="3905"/>
                    <a:pt x="162992" y="1068"/>
                  </a:cubicBezTo>
                  <a:cubicBezTo>
                    <a:pt x="162924" y="1063"/>
                    <a:pt x="162867" y="1034"/>
                    <a:pt x="162827" y="989"/>
                  </a:cubicBezTo>
                  <a:cubicBezTo>
                    <a:pt x="162793" y="950"/>
                    <a:pt x="162777" y="898"/>
                    <a:pt x="162782" y="847"/>
                  </a:cubicBezTo>
                  <a:lnTo>
                    <a:pt x="162793" y="671"/>
                  </a:lnTo>
                  <a:lnTo>
                    <a:pt x="162793" y="671"/>
                  </a:lnTo>
                  <a:cubicBezTo>
                    <a:pt x="162168" y="677"/>
                    <a:pt x="161508" y="693"/>
                    <a:pt x="160980" y="711"/>
                  </a:cubicBezTo>
                  <a:lnTo>
                    <a:pt x="160907" y="711"/>
                  </a:lnTo>
                  <a:lnTo>
                    <a:pt x="160855" y="716"/>
                  </a:lnTo>
                  <a:lnTo>
                    <a:pt x="160702" y="722"/>
                  </a:lnTo>
                  <a:lnTo>
                    <a:pt x="160288" y="734"/>
                  </a:lnTo>
                  <a:lnTo>
                    <a:pt x="160254" y="734"/>
                  </a:lnTo>
                  <a:lnTo>
                    <a:pt x="159958" y="745"/>
                  </a:lnTo>
                  <a:lnTo>
                    <a:pt x="159662" y="750"/>
                  </a:lnTo>
                  <a:lnTo>
                    <a:pt x="159373" y="761"/>
                  </a:lnTo>
                  <a:lnTo>
                    <a:pt x="159315" y="761"/>
                  </a:lnTo>
                  <a:lnTo>
                    <a:pt x="159253" y="768"/>
                  </a:lnTo>
                  <a:cubicBezTo>
                    <a:pt x="158599" y="785"/>
                    <a:pt x="157962" y="808"/>
                    <a:pt x="157327" y="819"/>
                  </a:cubicBezTo>
                  <a:cubicBezTo>
                    <a:pt x="156622" y="836"/>
                    <a:pt x="155696" y="853"/>
                    <a:pt x="154724" y="853"/>
                  </a:cubicBezTo>
                  <a:lnTo>
                    <a:pt x="154372" y="853"/>
                  </a:lnTo>
                  <a:cubicBezTo>
                    <a:pt x="151980" y="842"/>
                    <a:pt x="150025" y="734"/>
                    <a:pt x="148229" y="517"/>
                  </a:cubicBezTo>
                  <a:cubicBezTo>
                    <a:pt x="147973" y="489"/>
                    <a:pt x="147700" y="455"/>
                    <a:pt x="147434" y="415"/>
                  </a:cubicBezTo>
                  <a:lnTo>
                    <a:pt x="147264" y="393"/>
                  </a:lnTo>
                  <a:lnTo>
                    <a:pt x="147167" y="375"/>
                  </a:lnTo>
                  <a:lnTo>
                    <a:pt x="147133" y="370"/>
                  </a:lnTo>
                  <a:cubicBezTo>
                    <a:pt x="146973" y="347"/>
                    <a:pt x="146814" y="325"/>
                    <a:pt x="146650" y="307"/>
                  </a:cubicBezTo>
                  <a:cubicBezTo>
                    <a:pt x="146155" y="245"/>
                    <a:pt x="145740" y="210"/>
                    <a:pt x="145342" y="189"/>
                  </a:cubicBezTo>
                  <a:cubicBezTo>
                    <a:pt x="144985" y="176"/>
                    <a:pt x="144649" y="165"/>
                    <a:pt x="144332" y="165"/>
                  </a:cubicBezTo>
                  <a:cubicBezTo>
                    <a:pt x="144178" y="165"/>
                    <a:pt x="144030" y="171"/>
                    <a:pt x="143882" y="171"/>
                  </a:cubicBezTo>
                  <a:cubicBezTo>
                    <a:pt x="143479" y="182"/>
                    <a:pt x="143070" y="200"/>
                    <a:pt x="142632" y="228"/>
                  </a:cubicBezTo>
                  <a:cubicBezTo>
                    <a:pt x="141775" y="291"/>
                    <a:pt x="140899" y="375"/>
                    <a:pt x="140131" y="455"/>
                  </a:cubicBezTo>
                  <a:lnTo>
                    <a:pt x="140086" y="455"/>
                  </a:lnTo>
                  <a:lnTo>
                    <a:pt x="140052" y="461"/>
                  </a:lnTo>
                  <a:lnTo>
                    <a:pt x="140036" y="461"/>
                  </a:lnTo>
                  <a:lnTo>
                    <a:pt x="139973" y="467"/>
                  </a:lnTo>
                  <a:lnTo>
                    <a:pt x="139934" y="472"/>
                  </a:lnTo>
                  <a:cubicBezTo>
                    <a:pt x="139263" y="540"/>
                    <a:pt x="138342" y="637"/>
                    <a:pt x="137490" y="688"/>
                  </a:cubicBezTo>
                  <a:cubicBezTo>
                    <a:pt x="136858" y="722"/>
                    <a:pt x="136342" y="740"/>
                    <a:pt x="135853" y="740"/>
                  </a:cubicBezTo>
                  <a:cubicBezTo>
                    <a:pt x="135461" y="740"/>
                    <a:pt x="135114" y="727"/>
                    <a:pt x="134785" y="711"/>
                  </a:cubicBezTo>
                  <a:cubicBezTo>
                    <a:pt x="134274" y="677"/>
                    <a:pt x="133858" y="637"/>
                    <a:pt x="133483" y="585"/>
                  </a:cubicBezTo>
                  <a:cubicBezTo>
                    <a:pt x="133296" y="557"/>
                    <a:pt x="133013" y="517"/>
                    <a:pt x="132728" y="461"/>
                  </a:cubicBezTo>
                  <a:lnTo>
                    <a:pt x="132563" y="427"/>
                  </a:lnTo>
                  <a:lnTo>
                    <a:pt x="132478" y="415"/>
                  </a:lnTo>
                  <a:lnTo>
                    <a:pt x="132365" y="393"/>
                  </a:lnTo>
                  <a:lnTo>
                    <a:pt x="132331" y="381"/>
                  </a:lnTo>
                  <a:cubicBezTo>
                    <a:pt x="131620" y="250"/>
                    <a:pt x="130960" y="160"/>
                    <a:pt x="130319" y="108"/>
                  </a:cubicBezTo>
                  <a:cubicBezTo>
                    <a:pt x="129654" y="52"/>
                    <a:pt x="129024" y="18"/>
                    <a:pt x="128449" y="6"/>
                  </a:cubicBezTo>
                  <a:cubicBezTo>
                    <a:pt x="128233" y="0"/>
                    <a:pt x="128017" y="0"/>
                    <a:pt x="12780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7"/>
            <p:cNvSpPr/>
            <p:nvPr/>
          </p:nvSpPr>
          <p:spPr>
            <a:xfrm flipH="1">
              <a:off x="1950797" y="3288113"/>
              <a:ext cx="2274801" cy="697813"/>
            </a:xfrm>
            <a:custGeom>
              <a:avLst/>
              <a:gdLst/>
              <a:ahLst/>
              <a:cxnLst/>
              <a:rect l="l" t="t" r="r" b="b"/>
              <a:pathLst>
                <a:path w="77315" h="23717" extrusionOk="0">
                  <a:moveTo>
                    <a:pt x="77133" y="0"/>
                  </a:moveTo>
                  <a:cubicBezTo>
                    <a:pt x="77105" y="0"/>
                    <a:pt x="77076" y="6"/>
                    <a:pt x="77048" y="17"/>
                  </a:cubicBezTo>
                  <a:cubicBezTo>
                    <a:pt x="76786" y="119"/>
                    <a:pt x="76525" y="221"/>
                    <a:pt x="76263" y="318"/>
                  </a:cubicBezTo>
                  <a:cubicBezTo>
                    <a:pt x="75723" y="512"/>
                    <a:pt x="75172" y="699"/>
                    <a:pt x="74621" y="869"/>
                  </a:cubicBezTo>
                  <a:cubicBezTo>
                    <a:pt x="74031" y="1057"/>
                    <a:pt x="73434" y="1221"/>
                    <a:pt x="72831" y="1386"/>
                  </a:cubicBezTo>
                  <a:cubicBezTo>
                    <a:pt x="71689" y="1693"/>
                    <a:pt x="70530" y="1966"/>
                    <a:pt x="69371" y="2222"/>
                  </a:cubicBezTo>
                  <a:cubicBezTo>
                    <a:pt x="68212" y="2482"/>
                    <a:pt x="67047" y="2721"/>
                    <a:pt x="65882" y="2954"/>
                  </a:cubicBezTo>
                  <a:cubicBezTo>
                    <a:pt x="64700" y="3187"/>
                    <a:pt x="63523" y="3421"/>
                    <a:pt x="62348" y="3670"/>
                  </a:cubicBezTo>
                  <a:cubicBezTo>
                    <a:pt x="61626" y="3824"/>
                    <a:pt x="60910" y="3983"/>
                    <a:pt x="60194" y="4137"/>
                  </a:cubicBezTo>
                  <a:cubicBezTo>
                    <a:pt x="59615" y="4262"/>
                    <a:pt x="59035" y="4392"/>
                    <a:pt x="58461" y="4546"/>
                  </a:cubicBezTo>
                  <a:cubicBezTo>
                    <a:pt x="57836" y="4711"/>
                    <a:pt x="57216" y="4910"/>
                    <a:pt x="56614" y="5149"/>
                  </a:cubicBezTo>
                  <a:cubicBezTo>
                    <a:pt x="56069" y="5364"/>
                    <a:pt x="55545" y="5637"/>
                    <a:pt x="55068" y="5989"/>
                  </a:cubicBezTo>
                  <a:cubicBezTo>
                    <a:pt x="54910" y="6109"/>
                    <a:pt x="54761" y="6245"/>
                    <a:pt x="54632" y="6392"/>
                  </a:cubicBezTo>
                  <a:cubicBezTo>
                    <a:pt x="54488" y="6552"/>
                    <a:pt x="54364" y="6722"/>
                    <a:pt x="54273" y="6915"/>
                  </a:cubicBezTo>
                  <a:cubicBezTo>
                    <a:pt x="54228" y="7006"/>
                    <a:pt x="54188" y="7097"/>
                    <a:pt x="54160" y="7194"/>
                  </a:cubicBezTo>
                  <a:cubicBezTo>
                    <a:pt x="54126" y="7302"/>
                    <a:pt x="54108" y="7421"/>
                    <a:pt x="54091" y="7535"/>
                  </a:cubicBezTo>
                  <a:cubicBezTo>
                    <a:pt x="54079" y="7625"/>
                    <a:pt x="54086" y="7716"/>
                    <a:pt x="54091" y="7808"/>
                  </a:cubicBezTo>
                  <a:cubicBezTo>
                    <a:pt x="54097" y="7932"/>
                    <a:pt x="54113" y="8052"/>
                    <a:pt x="54147" y="8176"/>
                  </a:cubicBezTo>
                  <a:cubicBezTo>
                    <a:pt x="54199" y="8393"/>
                    <a:pt x="54296" y="8603"/>
                    <a:pt x="54404" y="8802"/>
                  </a:cubicBezTo>
                  <a:cubicBezTo>
                    <a:pt x="54467" y="8915"/>
                    <a:pt x="54540" y="9023"/>
                    <a:pt x="54614" y="9131"/>
                  </a:cubicBezTo>
                  <a:cubicBezTo>
                    <a:pt x="54716" y="9274"/>
                    <a:pt x="54824" y="9410"/>
                    <a:pt x="54944" y="9547"/>
                  </a:cubicBezTo>
                  <a:cubicBezTo>
                    <a:pt x="55052" y="9665"/>
                    <a:pt x="55177" y="9762"/>
                    <a:pt x="55301" y="9864"/>
                  </a:cubicBezTo>
                  <a:cubicBezTo>
                    <a:pt x="55438" y="9978"/>
                    <a:pt x="55592" y="10074"/>
                    <a:pt x="55739" y="10166"/>
                  </a:cubicBezTo>
                  <a:cubicBezTo>
                    <a:pt x="55949" y="10290"/>
                    <a:pt x="56171" y="10399"/>
                    <a:pt x="56363" y="10552"/>
                  </a:cubicBezTo>
                  <a:cubicBezTo>
                    <a:pt x="56392" y="10575"/>
                    <a:pt x="56415" y="10597"/>
                    <a:pt x="56439" y="10625"/>
                  </a:cubicBezTo>
                  <a:cubicBezTo>
                    <a:pt x="56444" y="10643"/>
                    <a:pt x="56455" y="10659"/>
                    <a:pt x="56460" y="10677"/>
                  </a:cubicBezTo>
                  <a:cubicBezTo>
                    <a:pt x="56466" y="10683"/>
                    <a:pt x="56466" y="10688"/>
                    <a:pt x="56466" y="10699"/>
                  </a:cubicBezTo>
                  <a:lnTo>
                    <a:pt x="56466" y="10745"/>
                  </a:lnTo>
                  <a:cubicBezTo>
                    <a:pt x="56449" y="10814"/>
                    <a:pt x="56426" y="10876"/>
                    <a:pt x="56404" y="10938"/>
                  </a:cubicBezTo>
                  <a:cubicBezTo>
                    <a:pt x="56318" y="11097"/>
                    <a:pt x="56222" y="11251"/>
                    <a:pt x="56114" y="11393"/>
                  </a:cubicBezTo>
                  <a:cubicBezTo>
                    <a:pt x="56017" y="11495"/>
                    <a:pt x="55909" y="11592"/>
                    <a:pt x="55796" y="11677"/>
                  </a:cubicBezTo>
                  <a:cubicBezTo>
                    <a:pt x="55529" y="11847"/>
                    <a:pt x="55245" y="11978"/>
                    <a:pt x="54949" y="12086"/>
                  </a:cubicBezTo>
                  <a:cubicBezTo>
                    <a:pt x="54443" y="12267"/>
                    <a:pt x="53921" y="12393"/>
                    <a:pt x="53397" y="12495"/>
                  </a:cubicBezTo>
                  <a:cubicBezTo>
                    <a:pt x="52807" y="12615"/>
                    <a:pt x="52211" y="12694"/>
                    <a:pt x="51614" y="12768"/>
                  </a:cubicBezTo>
                  <a:cubicBezTo>
                    <a:pt x="51125" y="12831"/>
                    <a:pt x="50636" y="12881"/>
                    <a:pt x="50148" y="12938"/>
                  </a:cubicBezTo>
                  <a:cubicBezTo>
                    <a:pt x="49914" y="12967"/>
                    <a:pt x="49688" y="13006"/>
                    <a:pt x="49460" y="13035"/>
                  </a:cubicBezTo>
                  <a:cubicBezTo>
                    <a:pt x="49130" y="13075"/>
                    <a:pt x="48807" y="13109"/>
                    <a:pt x="48477" y="13143"/>
                  </a:cubicBezTo>
                  <a:cubicBezTo>
                    <a:pt x="48469" y="13143"/>
                    <a:pt x="48458" y="13143"/>
                    <a:pt x="48446" y="13145"/>
                  </a:cubicBezTo>
                  <a:lnTo>
                    <a:pt x="48446" y="13145"/>
                  </a:lnTo>
                  <a:cubicBezTo>
                    <a:pt x="48447" y="13144"/>
                    <a:pt x="48447" y="13144"/>
                    <a:pt x="48448" y="13143"/>
                  </a:cubicBezTo>
                  <a:lnTo>
                    <a:pt x="48448" y="13143"/>
                  </a:lnTo>
                  <a:cubicBezTo>
                    <a:pt x="48446" y="13144"/>
                    <a:pt x="48443" y="13145"/>
                    <a:pt x="48440" y="13146"/>
                  </a:cubicBezTo>
                  <a:lnTo>
                    <a:pt x="48440" y="13146"/>
                  </a:lnTo>
                  <a:cubicBezTo>
                    <a:pt x="48439" y="13146"/>
                    <a:pt x="48438" y="13147"/>
                    <a:pt x="48437" y="13147"/>
                  </a:cubicBezTo>
                  <a:lnTo>
                    <a:pt x="48437" y="13147"/>
                  </a:lnTo>
                  <a:cubicBezTo>
                    <a:pt x="48430" y="13148"/>
                    <a:pt x="48424" y="13148"/>
                    <a:pt x="48420" y="13148"/>
                  </a:cubicBezTo>
                  <a:lnTo>
                    <a:pt x="48432" y="13148"/>
                  </a:lnTo>
                  <a:cubicBezTo>
                    <a:pt x="46783" y="13302"/>
                    <a:pt x="45130" y="13376"/>
                    <a:pt x="43483" y="13557"/>
                  </a:cubicBezTo>
                  <a:cubicBezTo>
                    <a:pt x="42636" y="13654"/>
                    <a:pt x="41800" y="13780"/>
                    <a:pt x="40971" y="13961"/>
                  </a:cubicBezTo>
                  <a:cubicBezTo>
                    <a:pt x="40142" y="14142"/>
                    <a:pt x="39323" y="14393"/>
                    <a:pt x="38539" y="14722"/>
                  </a:cubicBezTo>
                  <a:cubicBezTo>
                    <a:pt x="37800" y="15036"/>
                    <a:pt x="37107" y="15445"/>
                    <a:pt x="36465" y="15928"/>
                  </a:cubicBezTo>
                  <a:cubicBezTo>
                    <a:pt x="36153" y="16166"/>
                    <a:pt x="35857" y="16434"/>
                    <a:pt x="35584" y="16717"/>
                  </a:cubicBezTo>
                  <a:cubicBezTo>
                    <a:pt x="35424" y="16877"/>
                    <a:pt x="35272" y="17040"/>
                    <a:pt x="35118" y="17205"/>
                  </a:cubicBezTo>
                  <a:cubicBezTo>
                    <a:pt x="34970" y="17365"/>
                    <a:pt x="34823" y="17525"/>
                    <a:pt x="34669" y="17683"/>
                  </a:cubicBezTo>
                  <a:cubicBezTo>
                    <a:pt x="33686" y="18723"/>
                    <a:pt x="32675" y="19768"/>
                    <a:pt x="31498" y="20604"/>
                  </a:cubicBezTo>
                  <a:cubicBezTo>
                    <a:pt x="31209" y="20803"/>
                    <a:pt x="30913" y="20984"/>
                    <a:pt x="30601" y="21149"/>
                  </a:cubicBezTo>
                  <a:cubicBezTo>
                    <a:pt x="30276" y="21325"/>
                    <a:pt x="29941" y="21473"/>
                    <a:pt x="29594" y="21604"/>
                  </a:cubicBezTo>
                  <a:cubicBezTo>
                    <a:pt x="28884" y="21848"/>
                    <a:pt x="28157" y="22002"/>
                    <a:pt x="27412" y="22075"/>
                  </a:cubicBezTo>
                  <a:cubicBezTo>
                    <a:pt x="26983" y="22113"/>
                    <a:pt x="26556" y="22130"/>
                    <a:pt x="26129" y="22130"/>
                  </a:cubicBezTo>
                  <a:cubicBezTo>
                    <a:pt x="25849" y="22130"/>
                    <a:pt x="25569" y="22123"/>
                    <a:pt x="25288" y="22110"/>
                  </a:cubicBezTo>
                  <a:cubicBezTo>
                    <a:pt x="24861" y="22093"/>
                    <a:pt x="24441" y="22041"/>
                    <a:pt x="24021" y="22036"/>
                  </a:cubicBezTo>
                  <a:cubicBezTo>
                    <a:pt x="23970" y="22035"/>
                    <a:pt x="23918" y="22034"/>
                    <a:pt x="23867" y="22034"/>
                  </a:cubicBezTo>
                  <a:cubicBezTo>
                    <a:pt x="23464" y="22034"/>
                    <a:pt x="23066" y="22071"/>
                    <a:pt x="22668" y="22120"/>
                  </a:cubicBezTo>
                  <a:cubicBezTo>
                    <a:pt x="21826" y="22223"/>
                    <a:pt x="21003" y="22440"/>
                    <a:pt x="20179" y="22644"/>
                  </a:cubicBezTo>
                  <a:cubicBezTo>
                    <a:pt x="19332" y="22854"/>
                    <a:pt x="18474" y="23053"/>
                    <a:pt x="17606" y="23150"/>
                  </a:cubicBezTo>
                  <a:cubicBezTo>
                    <a:pt x="17333" y="23172"/>
                    <a:pt x="17060" y="23184"/>
                    <a:pt x="16787" y="23184"/>
                  </a:cubicBezTo>
                  <a:cubicBezTo>
                    <a:pt x="16457" y="23184"/>
                    <a:pt x="16133" y="23156"/>
                    <a:pt x="15810" y="23104"/>
                  </a:cubicBezTo>
                  <a:cubicBezTo>
                    <a:pt x="15600" y="23070"/>
                    <a:pt x="15400" y="23019"/>
                    <a:pt x="15196" y="22962"/>
                  </a:cubicBezTo>
                  <a:cubicBezTo>
                    <a:pt x="14946" y="22888"/>
                    <a:pt x="14701" y="22791"/>
                    <a:pt x="14457" y="22695"/>
                  </a:cubicBezTo>
                  <a:cubicBezTo>
                    <a:pt x="14008" y="22513"/>
                    <a:pt x="13565" y="22314"/>
                    <a:pt x="13116" y="22144"/>
                  </a:cubicBezTo>
                  <a:cubicBezTo>
                    <a:pt x="12912" y="22065"/>
                    <a:pt x="12702" y="22002"/>
                    <a:pt x="12492" y="21945"/>
                  </a:cubicBezTo>
                  <a:cubicBezTo>
                    <a:pt x="12246" y="21876"/>
                    <a:pt x="11997" y="21831"/>
                    <a:pt x="11752" y="21786"/>
                  </a:cubicBezTo>
                  <a:cubicBezTo>
                    <a:pt x="11270" y="21700"/>
                    <a:pt x="10780" y="21650"/>
                    <a:pt x="10297" y="21616"/>
                  </a:cubicBezTo>
                  <a:cubicBezTo>
                    <a:pt x="9941" y="21592"/>
                    <a:pt x="9586" y="21582"/>
                    <a:pt x="9230" y="21582"/>
                  </a:cubicBezTo>
                  <a:cubicBezTo>
                    <a:pt x="8569" y="21582"/>
                    <a:pt x="7910" y="21617"/>
                    <a:pt x="7252" y="21661"/>
                  </a:cubicBezTo>
                  <a:cubicBezTo>
                    <a:pt x="6254" y="21733"/>
                    <a:pt x="5263" y="21839"/>
                    <a:pt x="4266" y="21935"/>
                  </a:cubicBezTo>
                  <a:lnTo>
                    <a:pt x="4266" y="21935"/>
                  </a:lnTo>
                  <a:cubicBezTo>
                    <a:pt x="3146" y="22040"/>
                    <a:pt x="2020" y="22131"/>
                    <a:pt x="892" y="22131"/>
                  </a:cubicBezTo>
                  <a:cubicBezTo>
                    <a:pt x="673" y="22131"/>
                    <a:pt x="453" y="22128"/>
                    <a:pt x="234" y="22120"/>
                  </a:cubicBezTo>
                  <a:cubicBezTo>
                    <a:pt x="231" y="22120"/>
                    <a:pt x="228" y="22120"/>
                    <a:pt x="225" y="22120"/>
                  </a:cubicBezTo>
                  <a:cubicBezTo>
                    <a:pt x="110" y="22120"/>
                    <a:pt x="6" y="22215"/>
                    <a:pt x="6" y="22337"/>
                  </a:cubicBezTo>
                  <a:cubicBezTo>
                    <a:pt x="1" y="22456"/>
                    <a:pt x="98" y="22564"/>
                    <a:pt x="223" y="22564"/>
                  </a:cubicBezTo>
                  <a:cubicBezTo>
                    <a:pt x="486" y="22575"/>
                    <a:pt x="750" y="22580"/>
                    <a:pt x="1013" y="22580"/>
                  </a:cubicBezTo>
                  <a:cubicBezTo>
                    <a:pt x="2478" y="22580"/>
                    <a:pt x="3946" y="22420"/>
                    <a:pt x="5405" y="22280"/>
                  </a:cubicBezTo>
                  <a:lnTo>
                    <a:pt x="5405" y="22280"/>
                  </a:lnTo>
                  <a:lnTo>
                    <a:pt x="5343" y="22285"/>
                  </a:lnTo>
                  <a:cubicBezTo>
                    <a:pt x="6572" y="22170"/>
                    <a:pt x="7814" y="22057"/>
                    <a:pt x="9052" y="22057"/>
                  </a:cubicBezTo>
                  <a:cubicBezTo>
                    <a:pt x="9868" y="22057"/>
                    <a:pt x="10683" y="22106"/>
                    <a:pt x="11491" y="22235"/>
                  </a:cubicBezTo>
                  <a:cubicBezTo>
                    <a:pt x="11695" y="22269"/>
                    <a:pt x="11900" y="22314"/>
                    <a:pt x="12099" y="22359"/>
                  </a:cubicBezTo>
                  <a:cubicBezTo>
                    <a:pt x="12355" y="22416"/>
                    <a:pt x="12599" y="22490"/>
                    <a:pt x="12843" y="22581"/>
                  </a:cubicBezTo>
                  <a:cubicBezTo>
                    <a:pt x="13344" y="22757"/>
                    <a:pt x="13821" y="22985"/>
                    <a:pt x="14309" y="23190"/>
                  </a:cubicBezTo>
                  <a:cubicBezTo>
                    <a:pt x="14769" y="23382"/>
                    <a:pt x="15253" y="23547"/>
                    <a:pt x="15752" y="23627"/>
                  </a:cubicBezTo>
                  <a:cubicBezTo>
                    <a:pt x="16003" y="23667"/>
                    <a:pt x="16258" y="23689"/>
                    <a:pt x="16515" y="23706"/>
                  </a:cubicBezTo>
                  <a:cubicBezTo>
                    <a:pt x="16627" y="23714"/>
                    <a:pt x="16740" y="23717"/>
                    <a:pt x="16853" y="23717"/>
                  </a:cubicBezTo>
                  <a:cubicBezTo>
                    <a:pt x="16991" y="23717"/>
                    <a:pt x="17129" y="23712"/>
                    <a:pt x="17270" y="23706"/>
                  </a:cubicBezTo>
                  <a:cubicBezTo>
                    <a:pt x="18212" y="23661"/>
                    <a:pt x="19140" y="23450"/>
                    <a:pt x="20054" y="23235"/>
                  </a:cubicBezTo>
                  <a:cubicBezTo>
                    <a:pt x="20549" y="23116"/>
                    <a:pt x="21042" y="22996"/>
                    <a:pt x="21537" y="22888"/>
                  </a:cubicBezTo>
                  <a:cubicBezTo>
                    <a:pt x="22038" y="22780"/>
                    <a:pt x="22532" y="22695"/>
                    <a:pt x="23037" y="22639"/>
                  </a:cubicBezTo>
                  <a:cubicBezTo>
                    <a:pt x="23320" y="22615"/>
                    <a:pt x="23601" y="22602"/>
                    <a:pt x="23882" y="22602"/>
                  </a:cubicBezTo>
                  <a:cubicBezTo>
                    <a:pt x="24008" y="22602"/>
                    <a:pt x="24133" y="22605"/>
                    <a:pt x="24259" y="22610"/>
                  </a:cubicBezTo>
                  <a:cubicBezTo>
                    <a:pt x="24475" y="22621"/>
                    <a:pt x="24685" y="22650"/>
                    <a:pt x="24902" y="22660"/>
                  </a:cubicBezTo>
                  <a:cubicBezTo>
                    <a:pt x="25099" y="22678"/>
                    <a:pt x="25304" y="22689"/>
                    <a:pt x="25503" y="22700"/>
                  </a:cubicBezTo>
                  <a:cubicBezTo>
                    <a:pt x="25727" y="22710"/>
                    <a:pt x="25951" y="22716"/>
                    <a:pt x="26175" y="22716"/>
                  </a:cubicBezTo>
                  <a:cubicBezTo>
                    <a:pt x="26692" y="22716"/>
                    <a:pt x="27209" y="22688"/>
                    <a:pt x="27719" y="22632"/>
                  </a:cubicBezTo>
                  <a:cubicBezTo>
                    <a:pt x="28351" y="22564"/>
                    <a:pt x="28975" y="22434"/>
                    <a:pt x="29578" y="22235"/>
                  </a:cubicBezTo>
                  <a:cubicBezTo>
                    <a:pt x="30134" y="22052"/>
                    <a:pt x="30664" y="21814"/>
                    <a:pt x="31168" y="21530"/>
                  </a:cubicBezTo>
                  <a:cubicBezTo>
                    <a:pt x="31674" y="21234"/>
                    <a:pt x="32157" y="20888"/>
                    <a:pt x="32612" y="20525"/>
                  </a:cubicBezTo>
                  <a:cubicBezTo>
                    <a:pt x="33106" y="20121"/>
                    <a:pt x="33572" y="19683"/>
                    <a:pt x="34027" y="19229"/>
                  </a:cubicBezTo>
                  <a:cubicBezTo>
                    <a:pt x="34543" y="18723"/>
                    <a:pt x="35038" y="18194"/>
                    <a:pt x="35539" y="17666"/>
                  </a:cubicBezTo>
                  <a:cubicBezTo>
                    <a:pt x="35794" y="17399"/>
                    <a:pt x="36044" y="17126"/>
                    <a:pt x="36311" y="16870"/>
                  </a:cubicBezTo>
                  <a:cubicBezTo>
                    <a:pt x="36578" y="16620"/>
                    <a:pt x="36869" y="16393"/>
                    <a:pt x="37169" y="16183"/>
                  </a:cubicBezTo>
                  <a:cubicBezTo>
                    <a:pt x="37516" y="15944"/>
                    <a:pt x="37879" y="15734"/>
                    <a:pt x="38254" y="15547"/>
                  </a:cubicBezTo>
                  <a:cubicBezTo>
                    <a:pt x="38613" y="15364"/>
                    <a:pt x="38982" y="15212"/>
                    <a:pt x="39363" y="15070"/>
                  </a:cubicBezTo>
                  <a:cubicBezTo>
                    <a:pt x="40965" y="14501"/>
                    <a:pt x="42652" y="14257"/>
                    <a:pt x="44341" y="14097"/>
                  </a:cubicBezTo>
                  <a:cubicBezTo>
                    <a:pt x="45954" y="13945"/>
                    <a:pt x="47574" y="13870"/>
                    <a:pt x="49182" y="13694"/>
                  </a:cubicBezTo>
                  <a:cubicBezTo>
                    <a:pt x="49511" y="13654"/>
                    <a:pt x="49835" y="13609"/>
                    <a:pt x="50165" y="13563"/>
                  </a:cubicBezTo>
                  <a:cubicBezTo>
                    <a:pt x="50438" y="13529"/>
                    <a:pt x="50716" y="13502"/>
                    <a:pt x="50994" y="13467"/>
                  </a:cubicBezTo>
                  <a:cubicBezTo>
                    <a:pt x="51682" y="13387"/>
                    <a:pt x="52375" y="13308"/>
                    <a:pt x="53056" y="13195"/>
                  </a:cubicBezTo>
                  <a:cubicBezTo>
                    <a:pt x="53733" y="13080"/>
                    <a:pt x="54404" y="12933"/>
                    <a:pt x="55052" y="12711"/>
                  </a:cubicBezTo>
                  <a:cubicBezTo>
                    <a:pt x="55335" y="12621"/>
                    <a:pt x="55608" y="12506"/>
                    <a:pt x="55870" y="12364"/>
                  </a:cubicBezTo>
                  <a:cubicBezTo>
                    <a:pt x="56108" y="12240"/>
                    <a:pt x="56342" y="12075"/>
                    <a:pt x="56534" y="11876"/>
                  </a:cubicBezTo>
                  <a:cubicBezTo>
                    <a:pt x="56636" y="11768"/>
                    <a:pt x="56722" y="11643"/>
                    <a:pt x="56807" y="11517"/>
                  </a:cubicBezTo>
                  <a:cubicBezTo>
                    <a:pt x="56916" y="11365"/>
                    <a:pt x="56995" y="11200"/>
                    <a:pt x="57063" y="11029"/>
                  </a:cubicBezTo>
                  <a:cubicBezTo>
                    <a:pt x="57086" y="10961"/>
                    <a:pt x="57103" y="10882"/>
                    <a:pt x="57108" y="10814"/>
                  </a:cubicBezTo>
                  <a:cubicBezTo>
                    <a:pt x="57114" y="10740"/>
                    <a:pt x="57114" y="10683"/>
                    <a:pt x="57108" y="10609"/>
                  </a:cubicBezTo>
                  <a:cubicBezTo>
                    <a:pt x="57097" y="10494"/>
                    <a:pt x="57052" y="10381"/>
                    <a:pt x="56989" y="10284"/>
                  </a:cubicBezTo>
                  <a:cubicBezTo>
                    <a:pt x="56859" y="10074"/>
                    <a:pt x="56643" y="9938"/>
                    <a:pt x="56432" y="9813"/>
                  </a:cubicBezTo>
                  <a:cubicBezTo>
                    <a:pt x="56295" y="9728"/>
                    <a:pt x="56159" y="9649"/>
                    <a:pt x="56023" y="9568"/>
                  </a:cubicBezTo>
                  <a:cubicBezTo>
                    <a:pt x="55886" y="9484"/>
                    <a:pt x="55757" y="9393"/>
                    <a:pt x="55637" y="9296"/>
                  </a:cubicBezTo>
                  <a:cubicBezTo>
                    <a:pt x="55540" y="9211"/>
                    <a:pt x="55450" y="9120"/>
                    <a:pt x="55364" y="9023"/>
                  </a:cubicBezTo>
                  <a:cubicBezTo>
                    <a:pt x="55285" y="8933"/>
                    <a:pt x="55217" y="8836"/>
                    <a:pt x="55143" y="8734"/>
                  </a:cubicBezTo>
                  <a:cubicBezTo>
                    <a:pt x="55028" y="8558"/>
                    <a:pt x="54926" y="8375"/>
                    <a:pt x="54847" y="8176"/>
                  </a:cubicBezTo>
                  <a:cubicBezTo>
                    <a:pt x="54807" y="8063"/>
                    <a:pt x="54784" y="7950"/>
                    <a:pt x="54768" y="7830"/>
                  </a:cubicBezTo>
                  <a:cubicBezTo>
                    <a:pt x="54761" y="7733"/>
                    <a:pt x="54761" y="7637"/>
                    <a:pt x="54773" y="7535"/>
                  </a:cubicBezTo>
                  <a:cubicBezTo>
                    <a:pt x="54795" y="7438"/>
                    <a:pt x="54824" y="7341"/>
                    <a:pt x="54863" y="7245"/>
                  </a:cubicBezTo>
                  <a:cubicBezTo>
                    <a:pt x="54926" y="7126"/>
                    <a:pt x="55000" y="7011"/>
                    <a:pt x="55080" y="6909"/>
                  </a:cubicBezTo>
                  <a:cubicBezTo>
                    <a:pt x="55238" y="6733"/>
                    <a:pt x="55416" y="6580"/>
                    <a:pt x="55608" y="6437"/>
                  </a:cubicBezTo>
                  <a:cubicBezTo>
                    <a:pt x="56108" y="6096"/>
                    <a:pt x="56670" y="5852"/>
                    <a:pt x="57239" y="5642"/>
                  </a:cubicBezTo>
                  <a:cubicBezTo>
                    <a:pt x="58251" y="5285"/>
                    <a:pt x="59296" y="5034"/>
                    <a:pt x="60347" y="4808"/>
                  </a:cubicBezTo>
                  <a:cubicBezTo>
                    <a:pt x="60921" y="4682"/>
                    <a:pt x="61495" y="4557"/>
                    <a:pt x="62069" y="4433"/>
                  </a:cubicBezTo>
                  <a:cubicBezTo>
                    <a:pt x="63103" y="4205"/>
                    <a:pt x="64144" y="3983"/>
                    <a:pt x="65177" y="3756"/>
                  </a:cubicBezTo>
                  <a:cubicBezTo>
                    <a:pt x="67223" y="3301"/>
                    <a:pt x="69269" y="2852"/>
                    <a:pt x="71286" y="2296"/>
                  </a:cubicBezTo>
                  <a:cubicBezTo>
                    <a:pt x="72298" y="2017"/>
                    <a:pt x="73303" y="1716"/>
                    <a:pt x="74297" y="1375"/>
                  </a:cubicBezTo>
                  <a:cubicBezTo>
                    <a:pt x="75275" y="1045"/>
                    <a:pt x="76247" y="693"/>
                    <a:pt x="77202" y="313"/>
                  </a:cubicBezTo>
                  <a:cubicBezTo>
                    <a:pt x="77286" y="279"/>
                    <a:pt x="77315" y="164"/>
                    <a:pt x="77275" y="90"/>
                  </a:cubicBezTo>
                  <a:cubicBezTo>
                    <a:pt x="77252" y="51"/>
                    <a:pt x="77218" y="17"/>
                    <a:pt x="77173" y="6"/>
                  </a:cubicBezTo>
                  <a:cubicBezTo>
                    <a:pt x="77161" y="0"/>
                    <a:pt x="77144" y="0"/>
                    <a:pt x="7713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7"/>
            <p:cNvSpPr/>
            <p:nvPr/>
          </p:nvSpPr>
          <p:spPr>
            <a:xfrm flipH="1">
              <a:off x="3488268" y="3649715"/>
              <a:ext cx="1092899" cy="94858"/>
            </a:xfrm>
            <a:custGeom>
              <a:avLst/>
              <a:gdLst/>
              <a:ahLst/>
              <a:cxnLst/>
              <a:rect l="l" t="t" r="r" b="b"/>
              <a:pathLst>
                <a:path w="37145" h="3224" extrusionOk="0">
                  <a:moveTo>
                    <a:pt x="25395" y="1"/>
                  </a:moveTo>
                  <a:cubicBezTo>
                    <a:pt x="24808" y="18"/>
                    <a:pt x="24195" y="86"/>
                    <a:pt x="23531" y="205"/>
                  </a:cubicBezTo>
                  <a:cubicBezTo>
                    <a:pt x="22951" y="307"/>
                    <a:pt x="22348" y="467"/>
                    <a:pt x="21752" y="666"/>
                  </a:cubicBezTo>
                  <a:cubicBezTo>
                    <a:pt x="21530" y="740"/>
                    <a:pt x="21309" y="819"/>
                    <a:pt x="21110" y="892"/>
                  </a:cubicBezTo>
                  <a:lnTo>
                    <a:pt x="20922" y="966"/>
                  </a:lnTo>
                  <a:cubicBezTo>
                    <a:pt x="20661" y="1063"/>
                    <a:pt x="20383" y="1160"/>
                    <a:pt x="20064" y="1273"/>
                  </a:cubicBezTo>
                  <a:cubicBezTo>
                    <a:pt x="18917" y="1671"/>
                    <a:pt x="17546" y="2103"/>
                    <a:pt x="16087" y="2296"/>
                  </a:cubicBezTo>
                  <a:cubicBezTo>
                    <a:pt x="15547" y="2364"/>
                    <a:pt x="14996" y="2398"/>
                    <a:pt x="14456" y="2398"/>
                  </a:cubicBezTo>
                  <a:lnTo>
                    <a:pt x="14404" y="2398"/>
                  </a:lnTo>
                  <a:cubicBezTo>
                    <a:pt x="13864" y="2398"/>
                    <a:pt x="13291" y="2358"/>
                    <a:pt x="12666" y="2279"/>
                  </a:cubicBezTo>
                  <a:cubicBezTo>
                    <a:pt x="11648" y="2143"/>
                    <a:pt x="10672" y="1904"/>
                    <a:pt x="9671" y="1655"/>
                  </a:cubicBezTo>
                  <a:lnTo>
                    <a:pt x="9660" y="1655"/>
                  </a:lnTo>
                  <a:cubicBezTo>
                    <a:pt x="8637" y="1398"/>
                    <a:pt x="7586" y="1131"/>
                    <a:pt x="6534" y="944"/>
                  </a:cubicBezTo>
                  <a:cubicBezTo>
                    <a:pt x="5506" y="756"/>
                    <a:pt x="4603" y="666"/>
                    <a:pt x="3767" y="666"/>
                  </a:cubicBezTo>
                  <a:cubicBezTo>
                    <a:pt x="3643" y="666"/>
                    <a:pt x="3517" y="666"/>
                    <a:pt x="3397" y="671"/>
                  </a:cubicBezTo>
                  <a:cubicBezTo>
                    <a:pt x="2306" y="711"/>
                    <a:pt x="1239" y="926"/>
                    <a:pt x="221" y="1319"/>
                  </a:cubicBezTo>
                  <a:cubicBezTo>
                    <a:pt x="148" y="1348"/>
                    <a:pt x="85" y="1382"/>
                    <a:pt x="45" y="1456"/>
                  </a:cubicBezTo>
                  <a:cubicBezTo>
                    <a:pt x="6" y="1518"/>
                    <a:pt x="0" y="1597"/>
                    <a:pt x="17" y="1671"/>
                  </a:cubicBezTo>
                  <a:cubicBezTo>
                    <a:pt x="34" y="1745"/>
                    <a:pt x="85" y="1807"/>
                    <a:pt x="153" y="1847"/>
                  </a:cubicBezTo>
                  <a:cubicBezTo>
                    <a:pt x="199" y="1870"/>
                    <a:pt x="250" y="1887"/>
                    <a:pt x="302" y="1887"/>
                  </a:cubicBezTo>
                  <a:cubicBezTo>
                    <a:pt x="329" y="1887"/>
                    <a:pt x="352" y="1881"/>
                    <a:pt x="370" y="1876"/>
                  </a:cubicBezTo>
                  <a:cubicBezTo>
                    <a:pt x="1029" y="1621"/>
                    <a:pt x="1734" y="1443"/>
                    <a:pt x="2450" y="1348"/>
                  </a:cubicBezTo>
                  <a:cubicBezTo>
                    <a:pt x="2846" y="1302"/>
                    <a:pt x="3256" y="1273"/>
                    <a:pt x="3670" y="1273"/>
                  </a:cubicBezTo>
                  <a:cubicBezTo>
                    <a:pt x="4176" y="1273"/>
                    <a:pt x="4711" y="1314"/>
                    <a:pt x="5262" y="1382"/>
                  </a:cubicBezTo>
                  <a:cubicBezTo>
                    <a:pt x="6507" y="1546"/>
                    <a:pt x="7727" y="1865"/>
                    <a:pt x="8779" y="2148"/>
                  </a:cubicBezTo>
                  <a:lnTo>
                    <a:pt x="9228" y="2274"/>
                  </a:lnTo>
                  <a:cubicBezTo>
                    <a:pt x="10228" y="2552"/>
                    <a:pt x="11262" y="2836"/>
                    <a:pt x="12314" y="3006"/>
                  </a:cubicBezTo>
                  <a:cubicBezTo>
                    <a:pt x="13171" y="3148"/>
                    <a:pt x="14013" y="3223"/>
                    <a:pt x="14808" y="3223"/>
                  </a:cubicBezTo>
                  <a:cubicBezTo>
                    <a:pt x="15036" y="3223"/>
                    <a:pt x="15257" y="3216"/>
                    <a:pt x="15479" y="3205"/>
                  </a:cubicBezTo>
                  <a:cubicBezTo>
                    <a:pt x="16405" y="3160"/>
                    <a:pt x="17394" y="3006"/>
                    <a:pt x="18501" y="2739"/>
                  </a:cubicBezTo>
                  <a:cubicBezTo>
                    <a:pt x="19434" y="2518"/>
                    <a:pt x="20337" y="2228"/>
                    <a:pt x="21173" y="1944"/>
                  </a:cubicBezTo>
                  <a:cubicBezTo>
                    <a:pt x="21252" y="1921"/>
                    <a:pt x="21331" y="1893"/>
                    <a:pt x="21411" y="1865"/>
                  </a:cubicBezTo>
                  <a:lnTo>
                    <a:pt x="21456" y="1852"/>
                  </a:lnTo>
                  <a:cubicBezTo>
                    <a:pt x="21593" y="1802"/>
                    <a:pt x="21729" y="1757"/>
                    <a:pt x="21871" y="1711"/>
                  </a:cubicBezTo>
                  <a:cubicBezTo>
                    <a:pt x="22110" y="1637"/>
                    <a:pt x="22371" y="1563"/>
                    <a:pt x="22655" y="1490"/>
                  </a:cubicBezTo>
                  <a:cubicBezTo>
                    <a:pt x="23138" y="1364"/>
                    <a:pt x="23627" y="1267"/>
                    <a:pt x="24110" y="1205"/>
                  </a:cubicBezTo>
                  <a:cubicBezTo>
                    <a:pt x="24593" y="1149"/>
                    <a:pt x="25070" y="1120"/>
                    <a:pt x="25537" y="1120"/>
                  </a:cubicBezTo>
                  <a:cubicBezTo>
                    <a:pt x="25985" y="1120"/>
                    <a:pt x="26439" y="1149"/>
                    <a:pt x="26877" y="1199"/>
                  </a:cubicBezTo>
                  <a:cubicBezTo>
                    <a:pt x="27292" y="1262"/>
                    <a:pt x="27706" y="1341"/>
                    <a:pt x="28110" y="1443"/>
                  </a:cubicBezTo>
                  <a:cubicBezTo>
                    <a:pt x="28548" y="1552"/>
                    <a:pt x="28968" y="1700"/>
                    <a:pt x="29372" y="1842"/>
                  </a:cubicBezTo>
                  <a:cubicBezTo>
                    <a:pt x="30087" y="2091"/>
                    <a:pt x="30934" y="2376"/>
                    <a:pt x="31776" y="2597"/>
                  </a:cubicBezTo>
                  <a:cubicBezTo>
                    <a:pt x="32610" y="2819"/>
                    <a:pt x="33441" y="2956"/>
                    <a:pt x="34236" y="2995"/>
                  </a:cubicBezTo>
                  <a:cubicBezTo>
                    <a:pt x="34378" y="3006"/>
                    <a:pt x="34520" y="3006"/>
                    <a:pt x="34656" y="3006"/>
                  </a:cubicBezTo>
                  <a:cubicBezTo>
                    <a:pt x="34923" y="3006"/>
                    <a:pt x="35202" y="2995"/>
                    <a:pt x="35480" y="2972"/>
                  </a:cubicBezTo>
                  <a:cubicBezTo>
                    <a:pt x="35991" y="2922"/>
                    <a:pt x="36434" y="2841"/>
                    <a:pt x="36822" y="2723"/>
                  </a:cubicBezTo>
                  <a:cubicBezTo>
                    <a:pt x="37014" y="2665"/>
                    <a:pt x="37145" y="2500"/>
                    <a:pt x="37145" y="2308"/>
                  </a:cubicBezTo>
                  <a:cubicBezTo>
                    <a:pt x="37145" y="2193"/>
                    <a:pt x="37100" y="2086"/>
                    <a:pt x="37021" y="2001"/>
                  </a:cubicBezTo>
                  <a:cubicBezTo>
                    <a:pt x="36958" y="1938"/>
                    <a:pt x="36844" y="1876"/>
                    <a:pt x="36741" y="1876"/>
                  </a:cubicBezTo>
                  <a:lnTo>
                    <a:pt x="36714" y="1876"/>
                  </a:lnTo>
                  <a:cubicBezTo>
                    <a:pt x="36230" y="1938"/>
                    <a:pt x="35759" y="1989"/>
                    <a:pt x="35275" y="2001"/>
                  </a:cubicBezTo>
                  <a:cubicBezTo>
                    <a:pt x="35207" y="2007"/>
                    <a:pt x="35139" y="2007"/>
                    <a:pt x="35071" y="2007"/>
                  </a:cubicBezTo>
                  <a:cubicBezTo>
                    <a:pt x="34719" y="2007"/>
                    <a:pt x="34338" y="1983"/>
                    <a:pt x="33952" y="1933"/>
                  </a:cubicBezTo>
                  <a:cubicBezTo>
                    <a:pt x="32752" y="1768"/>
                    <a:pt x="31605" y="1404"/>
                    <a:pt x="30741" y="1102"/>
                  </a:cubicBezTo>
                  <a:cubicBezTo>
                    <a:pt x="30514" y="1023"/>
                    <a:pt x="30287" y="944"/>
                    <a:pt x="30053" y="858"/>
                  </a:cubicBezTo>
                  <a:cubicBezTo>
                    <a:pt x="29747" y="745"/>
                    <a:pt x="29389" y="620"/>
                    <a:pt x="29048" y="506"/>
                  </a:cubicBezTo>
                  <a:cubicBezTo>
                    <a:pt x="28491" y="325"/>
                    <a:pt x="27889" y="189"/>
                    <a:pt x="27263" y="103"/>
                  </a:cubicBezTo>
                  <a:cubicBezTo>
                    <a:pt x="26724" y="35"/>
                    <a:pt x="26195" y="1"/>
                    <a:pt x="2568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7"/>
            <p:cNvSpPr/>
            <p:nvPr/>
          </p:nvSpPr>
          <p:spPr>
            <a:xfrm flipH="1">
              <a:off x="3610959" y="3525317"/>
              <a:ext cx="1097283" cy="78617"/>
            </a:xfrm>
            <a:custGeom>
              <a:avLst/>
              <a:gdLst/>
              <a:ahLst/>
              <a:cxnLst/>
              <a:rect l="l" t="t" r="r" b="b"/>
              <a:pathLst>
                <a:path w="37294" h="2672" extrusionOk="0">
                  <a:moveTo>
                    <a:pt x="11058" y="1"/>
                  </a:moveTo>
                  <a:cubicBezTo>
                    <a:pt x="10973" y="1"/>
                    <a:pt x="10887" y="1"/>
                    <a:pt x="10797" y="6"/>
                  </a:cubicBezTo>
                  <a:cubicBezTo>
                    <a:pt x="10376" y="24"/>
                    <a:pt x="9927" y="98"/>
                    <a:pt x="9416" y="234"/>
                  </a:cubicBezTo>
                  <a:cubicBezTo>
                    <a:pt x="8944" y="353"/>
                    <a:pt x="8461" y="501"/>
                    <a:pt x="8036" y="625"/>
                  </a:cubicBezTo>
                  <a:lnTo>
                    <a:pt x="7962" y="649"/>
                  </a:lnTo>
                  <a:cubicBezTo>
                    <a:pt x="6803" y="995"/>
                    <a:pt x="5609" y="1354"/>
                    <a:pt x="4370" y="1519"/>
                  </a:cubicBezTo>
                  <a:lnTo>
                    <a:pt x="4359" y="1524"/>
                  </a:lnTo>
                  <a:lnTo>
                    <a:pt x="4325" y="1524"/>
                  </a:lnTo>
                  <a:lnTo>
                    <a:pt x="4341" y="1530"/>
                  </a:lnTo>
                  <a:cubicBezTo>
                    <a:pt x="3950" y="1569"/>
                    <a:pt x="3591" y="1592"/>
                    <a:pt x="3245" y="1592"/>
                  </a:cubicBezTo>
                  <a:cubicBezTo>
                    <a:pt x="2943" y="1592"/>
                    <a:pt x="2649" y="1575"/>
                    <a:pt x="2364" y="1541"/>
                  </a:cubicBezTo>
                  <a:cubicBezTo>
                    <a:pt x="1870" y="1467"/>
                    <a:pt x="1398" y="1341"/>
                    <a:pt x="955" y="1166"/>
                  </a:cubicBezTo>
                  <a:cubicBezTo>
                    <a:pt x="756" y="1086"/>
                    <a:pt x="569" y="990"/>
                    <a:pt x="393" y="893"/>
                  </a:cubicBezTo>
                  <a:cubicBezTo>
                    <a:pt x="352" y="871"/>
                    <a:pt x="307" y="859"/>
                    <a:pt x="268" y="859"/>
                  </a:cubicBezTo>
                  <a:cubicBezTo>
                    <a:pt x="171" y="859"/>
                    <a:pt x="86" y="910"/>
                    <a:pt x="40" y="990"/>
                  </a:cubicBezTo>
                  <a:cubicBezTo>
                    <a:pt x="11" y="1047"/>
                    <a:pt x="0" y="1121"/>
                    <a:pt x="18" y="1189"/>
                  </a:cubicBezTo>
                  <a:cubicBezTo>
                    <a:pt x="40" y="1251"/>
                    <a:pt x="79" y="1307"/>
                    <a:pt x="137" y="1336"/>
                  </a:cubicBezTo>
                  <a:cubicBezTo>
                    <a:pt x="529" y="1553"/>
                    <a:pt x="939" y="1723"/>
                    <a:pt x="1359" y="1847"/>
                  </a:cubicBezTo>
                  <a:cubicBezTo>
                    <a:pt x="1750" y="1967"/>
                    <a:pt x="2182" y="2041"/>
                    <a:pt x="2683" y="2086"/>
                  </a:cubicBezTo>
                  <a:cubicBezTo>
                    <a:pt x="2875" y="2104"/>
                    <a:pt x="3080" y="2109"/>
                    <a:pt x="3284" y="2109"/>
                  </a:cubicBezTo>
                  <a:cubicBezTo>
                    <a:pt x="3887" y="2109"/>
                    <a:pt x="4535" y="2041"/>
                    <a:pt x="5314" y="1894"/>
                  </a:cubicBezTo>
                  <a:cubicBezTo>
                    <a:pt x="6177" y="1734"/>
                    <a:pt x="7029" y="1490"/>
                    <a:pt x="7853" y="1251"/>
                  </a:cubicBezTo>
                  <a:lnTo>
                    <a:pt x="7921" y="1234"/>
                  </a:lnTo>
                  <a:lnTo>
                    <a:pt x="8194" y="1160"/>
                  </a:lnTo>
                  <a:cubicBezTo>
                    <a:pt x="8501" y="1069"/>
                    <a:pt x="8831" y="979"/>
                    <a:pt x="9155" y="887"/>
                  </a:cubicBezTo>
                  <a:cubicBezTo>
                    <a:pt x="9575" y="774"/>
                    <a:pt x="9956" y="677"/>
                    <a:pt x="10349" y="625"/>
                  </a:cubicBezTo>
                  <a:cubicBezTo>
                    <a:pt x="10569" y="598"/>
                    <a:pt x="10792" y="586"/>
                    <a:pt x="11018" y="586"/>
                  </a:cubicBezTo>
                  <a:cubicBezTo>
                    <a:pt x="11257" y="586"/>
                    <a:pt x="11501" y="604"/>
                    <a:pt x="11740" y="632"/>
                  </a:cubicBezTo>
                  <a:cubicBezTo>
                    <a:pt x="12633" y="756"/>
                    <a:pt x="13478" y="1063"/>
                    <a:pt x="14257" y="1382"/>
                  </a:cubicBezTo>
                  <a:cubicBezTo>
                    <a:pt x="14422" y="1451"/>
                    <a:pt x="14587" y="1519"/>
                    <a:pt x="14747" y="1587"/>
                  </a:cubicBezTo>
                  <a:cubicBezTo>
                    <a:pt x="15348" y="1842"/>
                    <a:pt x="15962" y="2098"/>
                    <a:pt x="16581" y="2291"/>
                  </a:cubicBezTo>
                  <a:cubicBezTo>
                    <a:pt x="17372" y="2547"/>
                    <a:pt x="18149" y="2671"/>
                    <a:pt x="18883" y="2671"/>
                  </a:cubicBezTo>
                  <a:cubicBezTo>
                    <a:pt x="18974" y="2671"/>
                    <a:pt x="19059" y="2671"/>
                    <a:pt x="19150" y="2666"/>
                  </a:cubicBezTo>
                  <a:cubicBezTo>
                    <a:pt x="20168" y="2626"/>
                    <a:pt x="21144" y="2348"/>
                    <a:pt x="21883" y="2109"/>
                  </a:cubicBezTo>
                  <a:cubicBezTo>
                    <a:pt x="22036" y="2057"/>
                    <a:pt x="22190" y="2007"/>
                    <a:pt x="22350" y="1955"/>
                  </a:cubicBezTo>
                  <a:lnTo>
                    <a:pt x="22434" y="1928"/>
                  </a:lnTo>
                  <a:cubicBezTo>
                    <a:pt x="23087" y="1711"/>
                    <a:pt x="23764" y="1490"/>
                    <a:pt x="24451" y="1341"/>
                  </a:cubicBezTo>
                  <a:cubicBezTo>
                    <a:pt x="24622" y="1307"/>
                    <a:pt x="24797" y="1280"/>
                    <a:pt x="24986" y="1251"/>
                  </a:cubicBezTo>
                  <a:cubicBezTo>
                    <a:pt x="25235" y="1223"/>
                    <a:pt x="25492" y="1212"/>
                    <a:pt x="25736" y="1212"/>
                  </a:cubicBezTo>
                  <a:cubicBezTo>
                    <a:pt x="25974" y="1212"/>
                    <a:pt x="26213" y="1223"/>
                    <a:pt x="26441" y="1251"/>
                  </a:cubicBezTo>
                  <a:cubicBezTo>
                    <a:pt x="26622" y="1273"/>
                    <a:pt x="26804" y="1307"/>
                    <a:pt x="26997" y="1354"/>
                  </a:cubicBezTo>
                  <a:cubicBezTo>
                    <a:pt x="27173" y="1393"/>
                    <a:pt x="27349" y="1444"/>
                    <a:pt x="27498" y="1490"/>
                  </a:cubicBezTo>
                  <a:cubicBezTo>
                    <a:pt x="27559" y="1506"/>
                    <a:pt x="27627" y="1524"/>
                    <a:pt x="27690" y="1541"/>
                  </a:cubicBezTo>
                  <a:cubicBezTo>
                    <a:pt x="28162" y="1677"/>
                    <a:pt x="28611" y="1791"/>
                    <a:pt x="29048" y="1899"/>
                  </a:cubicBezTo>
                  <a:cubicBezTo>
                    <a:pt x="29969" y="2126"/>
                    <a:pt x="30793" y="2285"/>
                    <a:pt x="31560" y="2387"/>
                  </a:cubicBezTo>
                  <a:cubicBezTo>
                    <a:pt x="32298" y="2484"/>
                    <a:pt x="33026" y="2535"/>
                    <a:pt x="33725" y="2535"/>
                  </a:cubicBezTo>
                  <a:cubicBezTo>
                    <a:pt x="33861" y="2535"/>
                    <a:pt x="33997" y="2535"/>
                    <a:pt x="34134" y="2529"/>
                  </a:cubicBezTo>
                  <a:cubicBezTo>
                    <a:pt x="35032" y="2507"/>
                    <a:pt x="35993" y="2393"/>
                    <a:pt x="36981" y="2206"/>
                  </a:cubicBezTo>
                  <a:cubicBezTo>
                    <a:pt x="37071" y="2188"/>
                    <a:pt x="37157" y="2126"/>
                    <a:pt x="37214" y="2041"/>
                  </a:cubicBezTo>
                  <a:cubicBezTo>
                    <a:pt x="37270" y="1944"/>
                    <a:pt x="37294" y="1819"/>
                    <a:pt x="37265" y="1716"/>
                  </a:cubicBezTo>
                  <a:cubicBezTo>
                    <a:pt x="37242" y="1614"/>
                    <a:pt x="37168" y="1524"/>
                    <a:pt x="37078" y="1472"/>
                  </a:cubicBezTo>
                  <a:cubicBezTo>
                    <a:pt x="37021" y="1438"/>
                    <a:pt x="36958" y="1422"/>
                    <a:pt x="36884" y="1422"/>
                  </a:cubicBezTo>
                  <a:cubicBezTo>
                    <a:pt x="36850" y="1422"/>
                    <a:pt x="36816" y="1427"/>
                    <a:pt x="36782" y="1433"/>
                  </a:cubicBezTo>
                  <a:cubicBezTo>
                    <a:pt x="36396" y="1501"/>
                    <a:pt x="36055" y="1553"/>
                    <a:pt x="35736" y="1592"/>
                  </a:cubicBezTo>
                  <a:cubicBezTo>
                    <a:pt x="35060" y="1677"/>
                    <a:pt x="34390" y="1716"/>
                    <a:pt x="33753" y="1716"/>
                  </a:cubicBezTo>
                  <a:lnTo>
                    <a:pt x="33714" y="1716"/>
                  </a:lnTo>
                  <a:cubicBezTo>
                    <a:pt x="33100" y="1716"/>
                    <a:pt x="32441" y="1671"/>
                    <a:pt x="31770" y="1587"/>
                  </a:cubicBezTo>
                  <a:cubicBezTo>
                    <a:pt x="30929" y="1472"/>
                    <a:pt x="30014" y="1286"/>
                    <a:pt x="28901" y="1007"/>
                  </a:cubicBezTo>
                  <a:cubicBezTo>
                    <a:pt x="28616" y="932"/>
                    <a:pt x="28338" y="859"/>
                    <a:pt x="28060" y="785"/>
                  </a:cubicBezTo>
                  <a:cubicBezTo>
                    <a:pt x="27815" y="717"/>
                    <a:pt x="27571" y="654"/>
                    <a:pt x="27327" y="591"/>
                  </a:cubicBezTo>
                  <a:cubicBezTo>
                    <a:pt x="26850" y="467"/>
                    <a:pt x="26344" y="405"/>
                    <a:pt x="25815" y="399"/>
                  </a:cubicBezTo>
                  <a:lnTo>
                    <a:pt x="25759" y="399"/>
                  </a:lnTo>
                  <a:cubicBezTo>
                    <a:pt x="24980" y="399"/>
                    <a:pt x="24139" y="552"/>
                    <a:pt x="23116" y="882"/>
                  </a:cubicBezTo>
                  <a:cubicBezTo>
                    <a:pt x="22820" y="973"/>
                    <a:pt x="22531" y="1076"/>
                    <a:pt x="22213" y="1183"/>
                  </a:cubicBezTo>
                  <a:cubicBezTo>
                    <a:pt x="21668" y="1376"/>
                    <a:pt x="21104" y="1569"/>
                    <a:pt x="20543" y="1716"/>
                  </a:cubicBezTo>
                  <a:cubicBezTo>
                    <a:pt x="20202" y="1808"/>
                    <a:pt x="19854" y="1876"/>
                    <a:pt x="19520" y="1921"/>
                  </a:cubicBezTo>
                  <a:cubicBezTo>
                    <a:pt x="19269" y="1955"/>
                    <a:pt x="19014" y="1967"/>
                    <a:pt x="18763" y="1967"/>
                  </a:cubicBezTo>
                  <a:cubicBezTo>
                    <a:pt x="18508" y="1967"/>
                    <a:pt x="18246" y="1950"/>
                    <a:pt x="17991" y="1921"/>
                  </a:cubicBezTo>
                  <a:cubicBezTo>
                    <a:pt x="17121" y="1797"/>
                    <a:pt x="16303" y="1512"/>
                    <a:pt x="15621" y="1251"/>
                  </a:cubicBezTo>
                  <a:cubicBezTo>
                    <a:pt x="15428" y="1178"/>
                    <a:pt x="15235" y="1097"/>
                    <a:pt x="15036" y="1018"/>
                  </a:cubicBezTo>
                  <a:lnTo>
                    <a:pt x="14944" y="979"/>
                  </a:lnTo>
                  <a:cubicBezTo>
                    <a:pt x="14411" y="769"/>
                    <a:pt x="13866" y="546"/>
                    <a:pt x="13302" y="370"/>
                  </a:cubicBezTo>
                  <a:cubicBezTo>
                    <a:pt x="12513" y="126"/>
                    <a:pt x="11757" y="1"/>
                    <a:pt x="1105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7"/>
            <p:cNvSpPr/>
            <p:nvPr/>
          </p:nvSpPr>
          <p:spPr>
            <a:xfrm flipH="1">
              <a:off x="3460318" y="3417307"/>
              <a:ext cx="890148" cy="77263"/>
            </a:xfrm>
            <a:custGeom>
              <a:avLst/>
              <a:gdLst/>
              <a:ahLst/>
              <a:cxnLst/>
              <a:rect l="l" t="t" r="r" b="b"/>
              <a:pathLst>
                <a:path w="30254" h="2626" extrusionOk="0">
                  <a:moveTo>
                    <a:pt x="21320" y="1"/>
                  </a:moveTo>
                  <a:cubicBezTo>
                    <a:pt x="20502" y="13"/>
                    <a:pt x="19724" y="268"/>
                    <a:pt x="18968" y="524"/>
                  </a:cubicBezTo>
                  <a:cubicBezTo>
                    <a:pt x="18383" y="717"/>
                    <a:pt x="17786" y="916"/>
                    <a:pt x="17172" y="1002"/>
                  </a:cubicBezTo>
                  <a:cubicBezTo>
                    <a:pt x="16922" y="1030"/>
                    <a:pt x="16655" y="1041"/>
                    <a:pt x="16377" y="1041"/>
                  </a:cubicBezTo>
                  <a:cubicBezTo>
                    <a:pt x="15939" y="1041"/>
                    <a:pt x="15462" y="1007"/>
                    <a:pt x="14888" y="933"/>
                  </a:cubicBezTo>
                  <a:cubicBezTo>
                    <a:pt x="14644" y="905"/>
                    <a:pt x="14399" y="871"/>
                    <a:pt x="14161" y="831"/>
                  </a:cubicBezTo>
                  <a:cubicBezTo>
                    <a:pt x="13683" y="763"/>
                    <a:pt x="13143" y="683"/>
                    <a:pt x="12621" y="638"/>
                  </a:cubicBezTo>
                  <a:cubicBezTo>
                    <a:pt x="12303" y="603"/>
                    <a:pt x="11990" y="593"/>
                    <a:pt x="11695" y="593"/>
                  </a:cubicBezTo>
                  <a:cubicBezTo>
                    <a:pt x="11155" y="593"/>
                    <a:pt x="10633" y="643"/>
                    <a:pt x="10149" y="740"/>
                  </a:cubicBezTo>
                  <a:cubicBezTo>
                    <a:pt x="9820" y="808"/>
                    <a:pt x="9490" y="910"/>
                    <a:pt x="9178" y="1013"/>
                  </a:cubicBezTo>
                  <a:cubicBezTo>
                    <a:pt x="9081" y="1047"/>
                    <a:pt x="8984" y="1075"/>
                    <a:pt x="8894" y="1104"/>
                  </a:cubicBezTo>
                  <a:cubicBezTo>
                    <a:pt x="8451" y="1240"/>
                    <a:pt x="8013" y="1371"/>
                    <a:pt x="7592" y="1484"/>
                  </a:cubicBezTo>
                  <a:cubicBezTo>
                    <a:pt x="6728" y="1723"/>
                    <a:pt x="5962" y="1883"/>
                    <a:pt x="5257" y="1973"/>
                  </a:cubicBezTo>
                  <a:cubicBezTo>
                    <a:pt x="4796" y="2030"/>
                    <a:pt x="4325" y="2059"/>
                    <a:pt x="3864" y="2059"/>
                  </a:cubicBezTo>
                  <a:cubicBezTo>
                    <a:pt x="3398" y="2059"/>
                    <a:pt x="2938" y="2030"/>
                    <a:pt x="2484" y="1973"/>
                  </a:cubicBezTo>
                  <a:cubicBezTo>
                    <a:pt x="1802" y="1883"/>
                    <a:pt x="1114" y="1729"/>
                    <a:pt x="371" y="1513"/>
                  </a:cubicBezTo>
                  <a:cubicBezTo>
                    <a:pt x="347" y="1508"/>
                    <a:pt x="324" y="1501"/>
                    <a:pt x="302" y="1501"/>
                  </a:cubicBezTo>
                  <a:cubicBezTo>
                    <a:pt x="182" y="1501"/>
                    <a:pt x="69" y="1587"/>
                    <a:pt x="40" y="1705"/>
                  </a:cubicBezTo>
                  <a:cubicBezTo>
                    <a:pt x="1" y="1849"/>
                    <a:pt x="85" y="1990"/>
                    <a:pt x="234" y="2030"/>
                  </a:cubicBezTo>
                  <a:cubicBezTo>
                    <a:pt x="1176" y="2308"/>
                    <a:pt x="2057" y="2484"/>
                    <a:pt x="2921" y="2575"/>
                  </a:cubicBezTo>
                  <a:cubicBezTo>
                    <a:pt x="3274" y="2610"/>
                    <a:pt x="3631" y="2626"/>
                    <a:pt x="3995" y="2626"/>
                  </a:cubicBezTo>
                  <a:cubicBezTo>
                    <a:pt x="4449" y="2626"/>
                    <a:pt x="4921" y="2599"/>
                    <a:pt x="5393" y="2541"/>
                  </a:cubicBezTo>
                  <a:cubicBezTo>
                    <a:pt x="6160" y="2450"/>
                    <a:pt x="6967" y="2292"/>
                    <a:pt x="7939" y="2035"/>
                  </a:cubicBezTo>
                  <a:cubicBezTo>
                    <a:pt x="8376" y="1922"/>
                    <a:pt x="8808" y="1797"/>
                    <a:pt x="9325" y="1644"/>
                  </a:cubicBezTo>
                  <a:lnTo>
                    <a:pt x="9450" y="1603"/>
                  </a:lnTo>
                  <a:lnTo>
                    <a:pt x="9461" y="1603"/>
                  </a:lnTo>
                  <a:cubicBezTo>
                    <a:pt x="9637" y="1547"/>
                    <a:pt x="9820" y="1495"/>
                    <a:pt x="9996" y="1450"/>
                  </a:cubicBezTo>
                  <a:cubicBezTo>
                    <a:pt x="10206" y="1398"/>
                    <a:pt x="10416" y="1359"/>
                    <a:pt x="10655" y="1330"/>
                  </a:cubicBezTo>
                  <a:cubicBezTo>
                    <a:pt x="10922" y="1296"/>
                    <a:pt x="11212" y="1280"/>
                    <a:pt x="11501" y="1280"/>
                  </a:cubicBezTo>
                  <a:cubicBezTo>
                    <a:pt x="11900" y="1280"/>
                    <a:pt x="12314" y="1308"/>
                    <a:pt x="12768" y="1364"/>
                  </a:cubicBezTo>
                  <a:cubicBezTo>
                    <a:pt x="13190" y="1422"/>
                    <a:pt x="13626" y="1501"/>
                    <a:pt x="13979" y="1564"/>
                  </a:cubicBezTo>
                  <a:cubicBezTo>
                    <a:pt x="14832" y="1712"/>
                    <a:pt x="15713" y="1865"/>
                    <a:pt x="16599" y="1865"/>
                  </a:cubicBezTo>
                  <a:cubicBezTo>
                    <a:pt x="16707" y="1865"/>
                    <a:pt x="16815" y="1859"/>
                    <a:pt x="16928" y="1854"/>
                  </a:cubicBezTo>
                  <a:cubicBezTo>
                    <a:pt x="17297" y="1836"/>
                    <a:pt x="17678" y="1791"/>
                    <a:pt x="18065" y="1712"/>
                  </a:cubicBezTo>
                  <a:cubicBezTo>
                    <a:pt x="18417" y="1637"/>
                    <a:pt x="18774" y="1542"/>
                    <a:pt x="19088" y="1450"/>
                  </a:cubicBezTo>
                  <a:lnTo>
                    <a:pt x="19144" y="1433"/>
                  </a:lnTo>
                  <a:cubicBezTo>
                    <a:pt x="19252" y="1405"/>
                    <a:pt x="19354" y="1377"/>
                    <a:pt x="19463" y="1343"/>
                  </a:cubicBezTo>
                  <a:cubicBezTo>
                    <a:pt x="19899" y="1217"/>
                    <a:pt x="20355" y="1086"/>
                    <a:pt x="20815" y="1018"/>
                  </a:cubicBezTo>
                  <a:cubicBezTo>
                    <a:pt x="20974" y="1002"/>
                    <a:pt x="21145" y="989"/>
                    <a:pt x="21310" y="989"/>
                  </a:cubicBezTo>
                  <a:cubicBezTo>
                    <a:pt x="21502" y="989"/>
                    <a:pt x="21696" y="1007"/>
                    <a:pt x="21895" y="1030"/>
                  </a:cubicBezTo>
                  <a:cubicBezTo>
                    <a:pt x="22349" y="1098"/>
                    <a:pt x="22797" y="1223"/>
                    <a:pt x="23235" y="1343"/>
                  </a:cubicBezTo>
                  <a:cubicBezTo>
                    <a:pt x="23411" y="1393"/>
                    <a:pt x="23582" y="1439"/>
                    <a:pt x="23752" y="1484"/>
                  </a:cubicBezTo>
                  <a:cubicBezTo>
                    <a:pt x="24480" y="1678"/>
                    <a:pt x="25128" y="1808"/>
                    <a:pt x="25736" y="1899"/>
                  </a:cubicBezTo>
                  <a:cubicBezTo>
                    <a:pt x="26309" y="1978"/>
                    <a:pt x="26861" y="2019"/>
                    <a:pt x="27384" y="2019"/>
                  </a:cubicBezTo>
                  <a:cubicBezTo>
                    <a:pt x="28299" y="2019"/>
                    <a:pt x="29157" y="1894"/>
                    <a:pt x="29930" y="1637"/>
                  </a:cubicBezTo>
                  <a:cubicBezTo>
                    <a:pt x="30049" y="1598"/>
                    <a:pt x="30134" y="1535"/>
                    <a:pt x="30185" y="1445"/>
                  </a:cubicBezTo>
                  <a:cubicBezTo>
                    <a:pt x="30237" y="1353"/>
                    <a:pt x="30253" y="1240"/>
                    <a:pt x="30224" y="1138"/>
                  </a:cubicBezTo>
                  <a:cubicBezTo>
                    <a:pt x="30179" y="955"/>
                    <a:pt x="30014" y="831"/>
                    <a:pt x="29821" y="831"/>
                  </a:cubicBezTo>
                  <a:cubicBezTo>
                    <a:pt x="29787" y="831"/>
                    <a:pt x="29753" y="831"/>
                    <a:pt x="29725" y="842"/>
                  </a:cubicBezTo>
                  <a:cubicBezTo>
                    <a:pt x="29378" y="921"/>
                    <a:pt x="29043" y="984"/>
                    <a:pt x="28719" y="1030"/>
                  </a:cubicBezTo>
                  <a:cubicBezTo>
                    <a:pt x="28338" y="1075"/>
                    <a:pt x="27969" y="1098"/>
                    <a:pt x="27611" y="1098"/>
                  </a:cubicBezTo>
                  <a:lnTo>
                    <a:pt x="27509" y="1092"/>
                  </a:lnTo>
                  <a:cubicBezTo>
                    <a:pt x="27156" y="1092"/>
                    <a:pt x="26776" y="1064"/>
                    <a:pt x="26355" y="1013"/>
                  </a:cubicBezTo>
                  <a:cubicBezTo>
                    <a:pt x="25406" y="876"/>
                    <a:pt x="24497" y="648"/>
                    <a:pt x="23804" y="462"/>
                  </a:cubicBezTo>
                  <a:cubicBezTo>
                    <a:pt x="23691" y="428"/>
                    <a:pt x="23576" y="393"/>
                    <a:pt x="23463" y="365"/>
                  </a:cubicBezTo>
                  <a:cubicBezTo>
                    <a:pt x="23156" y="273"/>
                    <a:pt x="22838" y="183"/>
                    <a:pt x="22519" y="121"/>
                  </a:cubicBezTo>
                  <a:cubicBezTo>
                    <a:pt x="22122" y="42"/>
                    <a:pt x="21735" y="1"/>
                    <a:pt x="2137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7"/>
            <p:cNvSpPr/>
            <p:nvPr/>
          </p:nvSpPr>
          <p:spPr>
            <a:xfrm flipH="1">
              <a:off x="3075822" y="3943321"/>
              <a:ext cx="1745254" cy="308730"/>
            </a:xfrm>
            <a:custGeom>
              <a:avLst/>
              <a:gdLst/>
              <a:ahLst/>
              <a:cxnLst/>
              <a:rect l="l" t="t" r="r" b="b"/>
              <a:pathLst>
                <a:path w="59317" h="10493" extrusionOk="0">
                  <a:moveTo>
                    <a:pt x="3995" y="0"/>
                  </a:moveTo>
                  <a:cubicBezTo>
                    <a:pt x="3028" y="0"/>
                    <a:pt x="2068" y="113"/>
                    <a:pt x="1131" y="352"/>
                  </a:cubicBezTo>
                  <a:cubicBezTo>
                    <a:pt x="819" y="431"/>
                    <a:pt x="505" y="522"/>
                    <a:pt x="198" y="630"/>
                  </a:cubicBezTo>
                  <a:cubicBezTo>
                    <a:pt x="125" y="653"/>
                    <a:pt x="56" y="738"/>
                    <a:pt x="28" y="813"/>
                  </a:cubicBezTo>
                  <a:cubicBezTo>
                    <a:pt x="0" y="892"/>
                    <a:pt x="6" y="977"/>
                    <a:pt x="40" y="1052"/>
                  </a:cubicBezTo>
                  <a:cubicBezTo>
                    <a:pt x="74" y="1131"/>
                    <a:pt x="142" y="1193"/>
                    <a:pt x="221" y="1222"/>
                  </a:cubicBezTo>
                  <a:cubicBezTo>
                    <a:pt x="258" y="1237"/>
                    <a:pt x="292" y="1243"/>
                    <a:pt x="326" y="1243"/>
                  </a:cubicBezTo>
                  <a:cubicBezTo>
                    <a:pt x="372" y="1243"/>
                    <a:pt x="417" y="1232"/>
                    <a:pt x="466" y="1215"/>
                  </a:cubicBezTo>
                  <a:cubicBezTo>
                    <a:pt x="573" y="1181"/>
                    <a:pt x="682" y="1147"/>
                    <a:pt x="790" y="1113"/>
                  </a:cubicBezTo>
                  <a:cubicBezTo>
                    <a:pt x="1671" y="852"/>
                    <a:pt x="2579" y="698"/>
                    <a:pt x="3500" y="659"/>
                  </a:cubicBezTo>
                  <a:cubicBezTo>
                    <a:pt x="3631" y="654"/>
                    <a:pt x="3761" y="652"/>
                    <a:pt x="3892" y="652"/>
                  </a:cubicBezTo>
                  <a:cubicBezTo>
                    <a:pt x="4931" y="652"/>
                    <a:pt x="5963" y="789"/>
                    <a:pt x="6977" y="1011"/>
                  </a:cubicBezTo>
                  <a:cubicBezTo>
                    <a:pt x="8086" y="1267"/>
                    <a:pt x="9165" y="1619"/>
                    <a:pt x="10234" y="1994"/>
                  </a:cubicBezTo>
                  <a:cubicBezTo>
                    <a:pt x="10785" y="2188"/>
                    <a:pt x="11336" y="2392"/>
                    <a:pt x="11881" y="2597"/>
                  </a:cubicBezTo>
                  <a:cubicBezTo>
                    <a:pt x="12450" y="2801"/>
                    <a:pt x="13017" y="3006"/>
                    <a:pt x="13597" y="3171"/>
                  </a:cubicBezTo>
                  <a:cubicBezTo>
                    <a:pt x="14711" y="3489"/>
                    <a:pt x="15865" y="3688"/>
                    <a:pt x="17024" y="3750"/>
                  </a:cubicBezTo>
                  <a:cubicBezTo>
                    <a:pt x="17258" y="3762"/>
                    <a:pt x="17493" y="3767"/>
                    <a:pt x="17727" y="3767"/>
                  </a:cubicBezTo>
                  <a:cubicBezTo>
                    <a:pt x="18653" y="3767"/>
                    <a:pt x="19578" y="3680"/>
                    <a:pt x="20484" y="3517"/>
                  </a:cubicBezTo>
                  <a:cubicBezTo>
                    <a:pt x="20961" y="3431"/>
                    <a:pt x="21428" y="3318"/>
                    <a:pt x="21900" y="3193"/>
                  </a:cubicBezTo>
                  <a:cubicBezTo>
                    <a:pt x="22359" y="3069"/>
                    <a:pt x="22820" y="2938"/>
                    <a:pt x="23287" y="2830"/>
                  </a:cubicBezTo>
                  <a:cubicBezTo>
                    <a:pt x="24121" y="2631"/>
                    <a:pt x="24974" y="2500"/>
                    <a:pt x="25831" y="2460"/>
                  </a:cubicBezTo>
                  <a:cubicBezTo>
                    <a:pt x="25926" y="2458"/>
                    <a:pt x="26020" y="2457"/>
                    <a:pt x="26115" y="2457"/>
                  </a:cubicBezTo>
                  <a:cubicBezTo>
                    <a:pt x="26906" y="2457"/>
                    <a:pt x="27692" y="2543"/>
                    <a:pt x="28469" y="2710"/>
                  </a:cubicBezTo>
                  <a:cubicBezTo>
                    <a:pt x="28962" y="2824"/>
                    <a:pt x="29451" y="2972"/>
                    <a:pt x="29928" y="3131"/>
                  </a:cubicBezTo>
                  <a:cubicBezTo>
                    <a:pt x="30486" y="3324"/>
                    <a:pt x="31031" y="3557"/>
                    <a:pt x="31593" y="3745"/>
                  </a:cubicBezTo>
                  <a:cubicBezTo>
                    <a:pt x="32156" y="3926"/>
                    <a:pt x="32741" y="4063"/>
                    <a:pt x="33327" y="4113"/>
                  </a:cubicBezTo>
                  <a:cubicBezTo>
                    <a:pt x="33449" y="4123"/>
                    <a:pt x="33570" y="4128"/>
                    <a:pt x="33691" y="4128"/>
                  </a:cubicBezTo>
                  <a:cubicBezTo>
                    <a:pt x="33856" y="4128"/>
                    <a:pt x="34020" y="4119"/>
                    <a:pt x="34184" y="4102"/>
                  </a:cubicBezTo>
                  <a:cubicBezTo>
                    <a:pt x="34503" y="4079"/>
                    <a:pt x="34810" y="4005"/>
                    <a:pt x="35110" y="3909"/>
                  </a:cubicBezTo>
                  <a:cubicBezTo>
                    <a:pt x="35168" y="3881"/>
                    <a:pt x="35213" y="3847"/>
                    <a:pt x="35247" y="3795"/>
                  </a:cubicBezTo>
                  <a:cubicBezTo>
                    <a:pt x="35304" y="3722"/>
                    <a:pt x="35322" y="3630"/>
                    <a:pt x="35309" y="3546"/>
                  </a:cubicBezTo>
                  <a:cubicBezTo>
                    <a:pt x="35284" y="3389"/>
                    <a:pt x="35138" y="3254"/>
                    <a:pt x="34978" y="3254"/>
                  </a:cubicBezTo>
                  <a:cubicBezTo>
                    <a:pt x="34958" y="3254"/>
                    <a:pt x="34938" y="3256"/>
                    <a:pt x="34918" y="3261"/>
                  </a:cubicBezTo>
                  <a:cubicBezTo>
                    <a:pt x="34633" y="3329"/>
                    <a:pt x="34344" y="3370"/>
                    <a:pt x="34053" y="3386"/>
                  </a:cubicBezTo>
                  <a:cubicBezTo>
                    <a:pt x="34016" y="3387"/>
                    <a:pt x="33978" y="3388"/>
                    <a:pt x="33940" y="3388"/>
                  </a:cubicBezTo>
                  <a:cubicBezTo>
                    <a:pt x="33524" y="3388"/>
                    <a:pt x="33108" y="3333"/>
                    <a:pt x="32696" y="3244"/>
                  </a:cubicBezTo>
                  <a:cubicBezTo>
                    <a:pt x="32139" y="3108"/>
                    <a:pt x="31599" y="2920"/>
                    <a:pt x="31065" y="2715"/>
                  </a:cubicBezTo>
                  <a:cubicBezTo>
                    <a:pt x="30525" y="2505"/>
                    <a:pt x="29985" y="2306"/>
                    <a:pt x="29423" y="2143"/>
                  </a:cubicBezTo>
                  <a:cubicBezTo>
                    <a:pt x="28417" y="1852"/>
                    <a:pt x="27378" y="1682"/>
                    <a:pt x="26332" y="1671"/>
                  </a:cubicBezTo>
                  <a:cubicBezTo>
                    <a:pt x="26292" y="1670"/>
                    <a:pt x="26252" y="1670"/>
                    <a:pt x="26212" y="1670"/>
                  </a:cubicBezTo>
                  <a:cubicBezTo>
                    <a:pt x="25178" y="1670"/>
                    <a:pt x="24156" y="1822"/>
                    <a:pt x="23156" y="2057"/>
                  </a:cubicBezTo>
                  <a:cubicBezTo>
                    <a:pt x="22571" y="2193"/>
                    <a:pt x="21996" y="2374"/>
                    <a:pt x="21411" y="2523"/>
                  </a:cubicBezTo>
                  <a:cubicBezTo>
                    <a:pt x="20837" y="2670"/>
                    <a:pt x="20252" y="2784"/>
                    <a:pt x="19660" y="2869"/>
                  </a:cubicBezTo>
                  <a:cubicBezTo>
                    <a:pt x="19178" y="2938"/>
                    <a:pt x="18689" y="2977"/>
                    <a:pt x="18207" y="3000"/>
                  </a:cubicBezTo>
                  <a:cubicBezTo>
                    <a:pt x="18057" y="3005"/>
                    <a:pt x="17908" y="3007"/>
                    <a:pt x="17759" y="3007"/>
                  </a:cubicBezTo>
                  <a:cubicBezTo>
                    <a:pt x="16677" y="3007"/>
                    <a:pt x="15606" y="2883"/>
                    <a:pt x="14552" y="2654"/>
                  </a:cubicBezTo>
                  <a:cubicBezTo>
                    <a:pt x="13990" y="2523"/>
                    <a:pt x="13433" y="2363"/>
                    <a:pt x="12881" y="2182"/>
                  </a:cubicBezTo>
                  <a:cubicBezTo>
                    <a:pt x="12319" y="1994"/>
                    <a:pt x="11763" y="1784"/>
                    <a:pt x="11200" y="1590"/>
                  </a:cubicBezTo>
                  <a:cubicBezTo>
                    <a:pt x="10120" y="1204"/>
                    <a:pt x="9029" y="840"/>
                    <a:pt x="7916" y="551"/>
                  </a:cubicBezTo>
                  <a:cubicBezTo>
                    <a:pt x="6825" y="273"/>
                    <a:pt x="5711" y="68"/>
                    <a:pt x="4580" y="11"/>
                  </a:cubicBezTo>
                  <a:cubicBezTo>
                    <a:pt x="4386" y="6"/>
                    <a:pt x="4187" y="0"/>
                    <a:pt x="3995" y="0"/>
                  </a:cubicBezTo>
                  <a:close/>
                  <a:moveTo>
                    <a:pt x="48509" y="2995"/>
                  </a:moveTo>
                  <a:cubicBezTo>
                    <a:pt x="48168" y="2995"/>
                    <a:pt x="47834" y="3017"/>
                    <a:pt x="47493" y="3063"/>
                  </a:cubicBezTo>
                  <a:cubicBezTo>
                    <a:pt x="46697" y="3176"/>
                    <a:pt x="45918" y="3426"/>
                    <a:pt x="45175" y="3727"/>
                  </a:cubicBezTo>
                  <a:cubicBezTo>
                    <a:pt x="44299" y="4086"/>
                    <a:pt x="43458" y="4522"/>
                    <a:pt x="42611" y="4949"/>
                  </a:cubicBezTo>
                  <a:cubicBezTo>
                    <a:pt x="42175" y="5165"/>
                    <a:pt x="41737" y="5375"/>
                    <a:pt x="41288" y="5574"/>
                  </a:cubicBezTo>
                  <a:cubicBezTo>
                    <a:pt x="40833" y="5778"/>
                    <a:pt x="40373" y="5977"/>
                    <a:pt x="39896" y="6125"/>
                  </a:cubicBezTo>
                  <a:cubicBezTo>
                    <a:pt x="39270" y="6307"/>
                    <a:pt x="38629" y="6404"/>
                    <a:pt x="37981" y="6432"/>
                  </a:cubicBezTo>
                  <a:cubicBezTo>
                    <a:pt x="37885" y="6434"/>
                    <a:pt x="37789" y="6436"/>
                    <a:pt x="37693" y="6436"/>
                  </a:cubicBezTo>
                  <a:cubicBezTo>
                    <a:pt x="36971" y="6436"/>
                    <a:pt x="36250" y="6362"/>
                    <a:pt x="35537" y="6256"/>
                  </a:cubicBezTo>
                  <a:cubicBezTo>
                    <a:pt x="34701" y="6125"/>
                    <a:pt x="33883" y="5943"/>
                    <a:pt x="33059" y="5784"/>
                  </a:cubicBezTo>
                  <a:cubicBezTo>
                    <a:pt x="31925" y="5557"/>
                    <a:pt x="30761" y="5359"/>
                    <a:pt x="29597" y="5359"/>
                  </a:cubicBezTo>
                  <a:cubicBezTo>
                    <a:pt x="29129" y="5359"/>
                    <a:pt x="28662" y="5391"/>
                    <a:pt x="28196" y="5466"/>
                  </a:cubicBezTo>
                  <a:cubicBezTo>
                    <a:pt x="27576" y="5568"/>
                    <a:pt x="26962" y="5767"/>
                    <a:pt x="26389" y="6035"/>
                  </a:cubicBezTo>
                  <a:cubicBezTo>
                    <a:pt x="26269" y="6091"/>
                    <a:pt x="26212" y="6234"/>
                    <a:pt x="26269" y="6358"/>
                  </a:cubicBezTo>
                  <a:cubicBezTo>
                    <a:pt x="26308" y="6447"/>
                    <a:pt x="26399" y="6505"/>
                    <a:pt x="26495" y="6505"/>
                  </a:cubicBezTo>
                  <a:cubicBezTo>
                    <a:pt x="26528" y="6505"/>
                    <a:pt x="26562" y="6498"/>
                    <a:pt x="26594" y="6483"/>
                  </a:cubicBezTo>
                  <a:cubicBezTo>
                    <a:pt x="26854" y="6358"/>
                    <a:pt x="27127" y="6250"/>
                    <a:pt x="27405" y="6166"/>
                  </a:cubicBezTo>
                  <a:cubicBezTo>
                    <a:pt x="27957" y="6001"/>
                    <a:pt x="28525" y="5915"/>
                    <a:pt x="29099" y="5886"/>
                  </a:cubicBezTo>
                  <a:cubicBezTo>
                    <a:pt x="29186" y="5883"/>
                    <a:pt x="29273" y="5882"/>
                    <a:pt x="29360" y="5882"/>
                  </a:cubicBezTo>
                  <a:cubicBezTo>
                    <a:pt x="30509" y="5882"/>
                    <a:pt x="31644" y="6117"/>
                    <a:pt x="32770" y="6370"/>
                  </a:cubicBezTo>
                  <a:cubicBezTo>
                    <a:pt x="33583" y="6552"/>
                    <a:pt x="34401" y="6751"/>
                    <a:pt x="35225" y="6909"/>
                  </a:cubicBezTo>
                  <a:cubicBezTo>
                    <a:pt x="36043" y="7068"/>
                    <a:pt x="36872" y="7182"/>
                    <a:pt x="37714" y="7188"/>
                  </a:cubicBezTo>
                  <a:cubicBezTo>
                    <a:pt x="37748" y="7189"/>
                    <a:pt x="37783" y="7189"/>
                    <a:pt x="37818" y="7189"/>
                  </a:cubicBezTo>
                  <a:cubicBezTo>
                    <a:pt x="38215" y="7189"/>
                    <a:pt x="38617" y="7161"/>
                    <a:pt x="39015" y="7108"/>
                  </a:cubicBezTo>
                  <a:cubicBezTo>
                    <a:pt x="39458" y="7052"/>
                    <a:pt x="39890" y="6943"/>
                    <a:pt x="40316" y="6813"/>
                  </a:cubicBezTo>
                  <a:cubicBezTo>
                    <a:pt x="40730" y="6688"/>
                    <a:pt x="41134" y="6528"/>
                    <a:pt x="41527" y="6358"/>
                  </a:cubicBezTo>
                  <a:cubicBezTo>
                    <a:pt x="41918" y="6193"/>
                    <a:pt x="42299" y="6017"/>
                    <a:pt x="42679" y="5836"/>
                  </a:cubicBezTo>
                  <a:cubicBezTo>
                    <a:pt x="43913" y="5251"/>
                    <a:pt x="45128" y="4597"/>
                    <a:pt x="46436" y="4194"/>
                  </a:cubicBezTo>
                  <a:cubicBezTo>
                    <a:pt x="47027" y="4018"/>
                    <a:pt x="47635" y="3903"/>
                    <a:pt x="48249" y="3869"/>
                  </a:cubicBezTo>
                  <a:cubicBezTo>
                    <a:pt x="48300" y="3868"/>
                    <a:pt x="48350" y="3867"/>
                    <a:pt x="48401" y="3867"/>
                  </a:cubicBezTo>
                  <a:cubicBezTo>
                    <a:pt x="48878" y="3867"/>
                    <a:pt x="49355" y="3914"/>
                    <a:pt x="49822" y="4018"/>
                  </a:cubicBezTo>
                  <a:cubicBezTo>
                    <a:pt x="50174" y="4097"/>
                    <a:pt x="50515" y="4210"/>
                    <a:pt x="50856" y="4341"/>
                  </a:cubicBezTo>
                  <a:cubicBezTo>
                    <a:pt x="51231" y="4488"/>
                    <a:pt x="51606" y="4653"/>
                    <a:pt x="51981" y="4807"/>
                  </a:cubicBezTo>
                  <a:cubicBezTo>
                    <a:pt x="52715" y="5102"/>
                    <a:pt x="53453" y="5381"/>
                    <a:pt x="54215" y="5602"/>
                  </a:cubicBezTo>
                  <a:cubicBezTo>
                    <a:pt x="54971" y="5825"/>
                    <a:pt x="55755" y="5977"/>
                    <a:pt x="56544" y="6012"/>
                  </a:cubicBezTo>
                  <a:cubicBezTo>
                    <a:pt x="56650" y="6016"/>
                    <a:pt x="56756" y="6018"/>
                    <a:pt x="56862" y="6018"/>
                  </a:cubicBezTo>
                  <a:cubicBezTo>
                    <a:pt x="57167" y="6018"/>
                    <a:pt x="57474" y="6000"/>
                    <a:pt x="57777" y="5966"/>
                  </a:cubicBezTo>
                  <a:cubicBezTo>
                    <a:pt x="58233" y="5915"/>
                    <a:pt x="58676" y="5812"/>
                    <a:pt x="59107" y="5676"/>
                  </a:cubicBezTo>
                  <a:cubicBezTo>
                    <a:pt x="59164" y="5647"/>
                    <a:pt x="59209" y="5613"/>
                    <a:pt x="59243" y="5563"/>
                  </a:cubicBezTo>
                  <a:cubicBezTo>
                    <a:pt x="59301" y="5489"/>
                    <a:pt x="59317" y="5398"/>
                    <a:pt x="59306" y="5306"/>
                  </a:cubicBezTo>
                  <a:cubicBezTo>
                    <a:pt x="59281" y="5150"/>
                    <a:pt x="59134" y="5016"/>
                    <a:pt x="58975" y="5016"/>
                  </a:cubicBezTo>
                  <a:cubicBezTo>
                    <a:pt x="58955" y="5016"/>
                    <a:pt x="58935" y="5018"/>
                    <a:pt x="58915" y="5023"/>
                  </a:cubicBezTo>
                  <a:cubicBezTo>
                    <a:pt x="58391" y="5143"/>
                    <a:pt x="57869" y="5222"/>
                    <a:pt x="57339" y="5245"/>
                  </a:cubicBezTo>
                  <a:cubicBezTo>
                    <a:pt x="57261" y="5248"/>
                    <a:pt x="57182" y="5249"/>
                    <a:pt x="57103" y="5249"/>
                  </a:cubicBezTo>
                  <a:cubicBezTo>
                    <a:pt x="56501" y="5249"/>
                    <a:pt x="55906" y="5176"/>
                    <a:pt x="55322" y="5046"/>
                  </a:cubicBezTo>
                  <a:cubicBezTo>
                    <a:pt x="54425" y="4841"/>
                    <a:pt x="53555" y="4517"/>
                    <a:pt x="52710" y="4160"/>
                  </a:cubicBezTo>
                  <a:cubicBezTo>
                    <a:pt x="52259" y="3977"/>
                    <a:pt x="51823" y="3784"/>
                    <a:pt x="51373" y="3596"/>
                  </a:cubicBezTo>
                  <a:cubicBezTo>
                    <a:pt x="50924" y="3409"/>
                    <a:pt x="50470" y="3261"/>
                    <a:pt x="49993" y="3153"/>
                  </a:cubicBezTo>
                  <a:cubicBezTo>
                    <a:pt x="49505" y="3045"/>
                    <a:pt x="49010" y="2995"/>
                    <a:pt x="48509" y="2995"/>
                  </a:cubicBezTo>
                  <a:close/>
                  <a:moveTo>
                    <a:pt x="6216" y="4915"/>
                  </a:moveTo>
                  <a:cubicBezTo>
                    <a:pt x="4971" y="4915"/>
                    <a:pt x="3733" y="5199"/>
                    <a:pt x="2613" y="5744"/>
                  </a:cubicBezTo>
                  <a:cubicBezTo>
                    <a:pt x="2489" y="5801"/>
                    <a:pt x="2427" y="5949"/>
                    <a:pt x="2482" y="6080"/>
                  </a:cubicBezTo>
                  <a:cubicBezTo>
                    <a:pt x="2525" y="6168"/>
                    <a:pt x="2620" y="6229"/>
                    <a:pt x="2717" y="6229"/>
                  </a:cubicBezTo>
                  <a:cubicBezTo>
                    <a:pt x="2751" y="6229"/>
                    <a:pt x="2786" y="6221"/>
                    <a:pt x="2818" y="6205"/>
                  </a:cubicBezTo>
                  <a:cubicBezTo>
                    <a:pt x="3182" y="6029"/>
                    <a:pt x="3563" y="5881"/>
                    <a:pt x="3949" y="5762"/>
                  </a:cubicBezTo>
                  <a:cubicBezTo>
                    <a:pt x="4574" y="5574"/>
                    <a:pt x="5210" y="5471"/>
                    <a:pt x="5858" y="5437"/>
                  </a:cubicBezTo>
                  <a:cubicBezTo>
                    <a:pt x="5948" y="5435"/>
                    <a:pt x="6038" y="5433"/>
                    <a:pt x="6128" y="5433"/>
                  </a:cubicBezTo>
                  <a:cubicBezTo>
                    <a:pt x="6725" y="5433"/>
                    <a:pt x="7316" y="5496"/>
                    <a:pt x="7898" y="5626"/>
                  </a:cubicBezTo>
                  <a:cubicBezTo>
                    <a:pt x="8598" y="5791"/>
                    <a:pt x="9274" y="6040"/>
                    <a:pt x="9909" y="6376"/>
                  </a:cubicBezTo>
                  <a:cubicBezTo>
                    <a:pt x="10177" y="6517"/>
                    <a:pt x="10444" y="6659"/>
                    <a:pt x="10717" y="6796"/>
                  </a:cubicBezTo>
                  <a:cubicBezTo>
                    <a:pt x="10972" y="6921"/>
                    <a:pt x="11239" y="7040"/>
                    <a:pt x="11506" y="7142"/>
                  </a:cubicBezTo>
                  <a:cubicBezTo>
                    <a:pt x="11984" y="7325"/>
                    <a:pt x="12479" y="7454"/>
                    <a:pt x="12978" y="7517"/>
                  </a:cubicBezTo>
                  <a:cubicBezTo>
                    <a:pt x="13221" y="7545"/>
                    <a:pt x="13465" y="7557"/>
                    <a:pt x="13708" y="7557"/>
                  </a:cubicBezTo>
                  <a:cubicBezTo>
                    <a:pt x="13965" y="7557"/>
                    <a:pt x="14222" y="7544"/>
                    <a:pt x="14478" y="7523"/>
                  </a:cubicBezTo>
                  <a:cubicBezTo>
                    <a:pt x="15109" y="7478"/>
                    <a:pt x="15740" y="7381"/>
                    <a:pt x="16359" y="7284"/>
                  </a:cubicBezTo>
                  <a:cubicBezTo>
                    <a:pt x="16507" y="7262"/>
                    <a:pt x="16610" y="7113"/>
                    <a:pt x="16586" y="6972"/>
                  </a:cubicBezTo>
                  <a:cubicBezTo>
                    <a:pt x="16566" y="6834"/>
                    <a:pt x="16448" y="6742"/>
                    <a:pt x="16318" y="6742"/>
                  </a:cubicBezTo>
                  <a:cubicBezTo>
                    <a:pt x="16303" y="6742"/>
                    <a:pt x="16289" y="6743"/>
                    <a:pt x="16274" y="6745"/>
                  </a:cubicBezTo>
                  <a:cubicBezTo>
                    <a:pt x="15553" y="6841"/>
                    <a:pt x="14831" y="6950"/>
                    <a:pt x="14103" y="6977"/>
                  </a:cubicBezTo>
                  <a:cubicBezTo>
                    <a:pt x="14016" y="6980"/>
                    <a:pt x="13929" y="6981"/>
                    <a:pt x="13842" y="6981"/>
                  </a:cubicBezTo>
                  <a:cubicBezTo>
                    <a:pt x="13402" y="6981"/>
                    <a:pt x="12967" y="6943"/>
                    <a:pt x="12540" y="6853"/>
                  </a:cubicBezTo>
                  <a:cubicBezTo>
                    <a:pt x="11785" y="6677"/>
                    <a:pt x="11074" y="6358"/>
                    <a:pt x="10387" y="5995"/>
                  </a:cubicBezTo>
                  <a:lnTo>
                    <a:pt x="10387" y="5995"/>
                  </a:lnTo>
                  <a:lnTo>
                    <a:pt x="10392" y="6001"/>
                  </a:lnTo>
                  <a:cubicBezTo>
                    <a:pt x="10098" y="5841"/>
                    <a:pt x="9796" y="5688"/>
                    <a:pt x="9489" y="5563"/>
                  </a:cubicBezTo>
                  <a:cubicBezTo>
                    <a:pt x="9177" y="5432"/>
                    <a:pt x="8853" y="5324"/>
                    <a:pt x="8524" y="5233"/>
                  </a:cubicBezTo>
                  <a:cubicBezTo>
                    <a:pt x="7882" y="5051"/>
                    <a:pt x="7222" y="4949"/>
                    <a:pt x="6557" y="4921"/>
                  </a:cubicBezTo>
                  <a:cubicBezTo>
                    <a:pt x="6444" y="4921"/>
                    <a:pt x="6330" y="4915"/>
                    <a:pt x="6216" y="4915"/>
                  </a:cubicBezTo>
                  <a:close/>
                  <a:moveTo>
                    <a:pt x="22348" y="7569"/>
                  </a:moveTo>
                  <a:cubicBezTo>
                    <a:pt x="22241" y="7569"/>
                    <a:pt x="22133" y="7569"/>
                    <a:pt x="22025" y="7580"/>
                  </a:cubicBezTo>
                  <a:cubicBezTo>
                    <a:pt x="21445" y="7619"/>
                    <a:pt x="20882" y="7813"/>
                    <a:pt x="20348" y="8023"/>
                  </a:cubicBezTo>
                  <a:cubicBezTo>
                    <a:pt x="19843" y="8228"/>
                    <a:pt x="19348" y="8455"/>
                    <a:pt x="18831" y="8620"/>
                  </a:cubicBezTo>
                  <a:cubicBezTo>
                    <a:pt x="18564" y="8699"/>
                    <a:pt x="18286" y="8750"/>
                    <a:pt x="18007" y="8768"/>
                  </a:cubicBezTo>
                  <a:cubicBezTo>
                    <a:pt x="17791" y="8768"/>
                    <a:pt x="17581" y="8750"/>
                    <a:pt x="17365" y="8705"/>
                  </a:cubicBezTo>
                  <a:cubicBezTo>
                    <a:pt x="17320" y="8694"/>
                    <a:pt x="17268" y="8682"/>
                    <a:pt x="17218" y="8665"/>
                  </a:cubicBezTo>
                  <a:cubicBezTo>
                    <a:pt x="17182" y="8657"/>
                    <a:pt x="17147" y="8651"/>
                    <a:pt x="17112" y="8651"/>
                  </a:cubicBezTo>
                  <a:cubicBezTo>
                    <a:pt x="17073" y="8651"/>
                    <a:pt x="17034" y="8658"/>
                    <a:pt x="16996" y="8676"/>
                  </a:cubicBezTo>
                  <a:cubicBezTo>
                    <a:pt x="16927" y="8705"/>
                    <a:pt x="16870" y="8768"/>
                    <a:pt x="16843" y="8841"/>
                  </a:cubicBezTo>
                  <a:cubicBezTo>
                    <a:pt x="16791" y="8983"/>
                    <a:pt x="16865" y="9171"/>
                    <a:pt x="17019" y="9216"/>
                  </a:cubicBezTo>
                  <a:cubicBezTo>
                    <a:pt x="17195" y="9268"/>
                    <a:pt x="17376" y="9308"/>
                    <a:pt x="17564" y="9330"/>
                  </a:cubicBezTo>
                  <a:cubicBezTo>
                    <a:pt x="17693" y="9345"/>
                    <a:pt x="17823" y="9353"/>
                    <a:pt x="17951" y="9353"/>
                  </a:cubicBezTo>
                  <a:cubicBezTo>
                    <a:pt x="18014" y="9353"/>
                    <a:pt x="18077" y="9351"/>
                    <a:pt x="18138" y="9347"/>
                  </a:cubicBezTo>
                  <a:cubicBezTo>
                    <a:pt x="18507" y="9330"/>
                    <a:pt x="18865" y="9250"/>
                    <a:pt x="19217" y="9143"/>
                  </a:cubicBezTo>
                  <a:cubicBezTo>
                    <a:pt x="19883" y="8938"/>
                    <a:pt x="20507" y="8626"/>
                    <a:pt x="21173" y="8421"/>
                  </a:cubicBezTo>
                  <a:cubicBezTo>
                    <a:pt x="21496" y="8324"/>
                    <a:pt x="21831" y="8262"/>
                    <a:pt x="22172" y="8239"/>
                  </a:cubicBezTo>
                  <a:cubicBezTo>
                    <a:pt x="22422" y="8239"/>
                    <a:pt x="22666" y="8262"/>
                    <a:pt x="22912" y="8307"/>
                  </a:cubicBezTo>
                  <a:cubicBezTo>
                    <a:pt x="23321" y="8409"/>
                    <a:pt x="23707" y="8569"/>
                    <a:pt x="24076" y="8762"/>
                  </a:cubicBezTo>
                  <a:cubicBezTo>
                    <a:pt x="24627" y="9064"/>
                    <a:pt x="25155" y="9405"/>
                    <a:pt x="25724" y="9683"/>
                  </a:cubicBezTo>
                  <a:cubicBezTo>
                    <a:pt x="26389" y="10000"/>
                    <a:pt x="27098" y="10216"/>
                    <a:pt x="27826" y="10352"/>
                  </a:cubicBezTo>
                  <a:cubicBezTo>
                    <a:pt x="28364" y="10451"/>
                    <a:pt x="28909" y="10493"/>
                    <a:pt x="29456" y="10493"/>
                  </a:cubicBezTo>
                  <a:cubicBezTo>
                    <a:pt x="29607" y="10493"/>
                    <a:pt x="29760" y="10489"/>
                    <a:pt x="29912" y="10483"/>
                  </a:cubicBezTo>
                  <a:cubicBezTo>
                    <a:pt x="30644" y="10455"/>
                    <a:pt x="31378" y="10376"/>
                    <a:pt x="32105" y="10262"/>
                  </a:cubicBezTo>
                  <a:cubicBezTo>
                    <a:pt x="32287" y="10234"/>
                    <a:pt x="32411" y="10058"/>
                    <a:pt x="32377" y="9875"/>
                  </a:cubicBezTo>
                  <a:cubicBezTo>
                    <a:pt x="32351" y="9704"/>
                    <a:pt x="32201" y="9594"/>
                    <a:pt x="32036" y="9594"/>
                  </a:cubicBezTo>
                  <a:cubicBezTo>
                    <a:pt x="32021" y="9594"/>
                    <a:pt x="32006" y="9595"/>
                    <a:pt x="31991" y="9597"/>
                  </a:cubicBezTo>
                  <a:cubicBezTo>
                    <a:pt x="31355" y="9683"/>
                    <a:pt x="30719" y="9756"/>
                    <a:pt x="30077" y="9780"/>
                  </a:cubicBezTo>
                  <a:cubicBezTo>
                    <a:pt x="29940" y="9784"/>
                    <a:pt x="29804" y="9787"/>
                    <a:pt x="29668" y="9787"/>
                  </a:cubicBezTo>
                  <a:cubicBezTo>
                    <a:pt x="28993" y="9787"/>
                    <a:pt x="28323" y="9728"/>
                    <a:pt x="27661" y="9586"/>
                  </a:cubicBezTo>
                  <a:cubicBezTo>
                    <a:pt x="26985" y="9426"/>
                    <a:pt x="26332" y="9188"/>
                    <a:pt x="25713" y="8864"/>
                  </a:cubicBezTo>
                  <a:cubicBezTo>
                    <a:pt x="25139" y="8558"/>
                    <a:pt x="24588" y="8199"/>
                    <a:pt x="23990" y="7932"/>
                  </a:cubicBezTo>
                  <a:cubicBezTo>
                    <a:pt x="23672" y="7795"/>
                    <a:pt x="23348" y="7693"/>
                    <a:pt x="23007" y="7625"/>
                  </a:cubicBezTo>
                  <a:cubicBezTo>
                    <a:pt x="22792" y="7585"/>
                    <a:pt x="22571" y="7569"/>
                    <a:pt x="22348" y="756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7"/>
            <p:cNvSpPr/>
            <p:nvPr/>
          </p:nvSpPr>
          <p:spPr>
            <a:xfrm flipH="1">
              <a:off x="4023255" y="3358815"/>
              <a:ext cx="867228" cy="97477"/>
            </a:xfrm>
            <a:custGeom>
              <a:avLst/>
              <a:gdLst/>
              <a:ahLst/>
              <a:cxnLst/>
              <a:rect l="l" t="t" r="r" b="b"/>
              <a:pathLst>
                <a:path w="29475" h="3313" extrusionOk="0">
                  <a:moveTo>
                    <a:pt x="28355" y="0"/>
                  </a:moveTo>
                  <a:cubicBezTo>
                    <a:pt x="28128" y="0"/>
                    <a:pt x="27896" y="11"/>
                    <a:pt x="27668" y="34"/>
                  </a:cubicBezTo>
                  <a:cubicBezTo>
                    <a:pt x="27253" y="74"/>
                    <a:pt x="26827" y="142"/>
                    <a:pt x="26321" y="257"/>
                  </a:cubicBezTo>
                  <a:cubicBezTo>
                    <a:pt x="25866" y="359"/>
                    <a:pt x="25418" y="478"/>
                    <a:pt x="24991" y="585"/>
                  </a:cubicBezTo>
                  <a:lnTo>
                    <a:pt x="24872" y="619"/>
                  </a:lnTo>
                  <a:lnTo>
                    <a:pt x="24793" y="643"/>
                  </a:lnTo>
                  <a:cubicBezTo>
                    <a:pt x="24639" y="682"/>
                    <a:pt x="24486" y="722"/>
                    <a:pt x="24332" y="761"/>
                  </a:cubicBezTo>
                  <a:cubicBezTo>
                    <a:pt x="24122" y="819"/>
                    <a:pt x="23894" y="858"/>
                    <a:pt x="23645" y="898"/>
                  </a:cubicBezTo>
                  <a:cubicBezTo>
                    <a:pt x="23367" y="926"/>
                    <a:pt x="23082" y="944"/>
                    <a:pt x="22775" y="944"/>
                  </a:cubicBezTo>
                  <a:cubicBezTo>
                    <a:pt x="22253" y="944"/>
                    <a:pt x="21759" y="898"/>
                    <a:pt x="21337" y="858"/>
                  </a:cubicBezTo>
                  <a:lnTo>
                    <a:pt x="21020" y="829"/>
                  </a:lnTo>
                  <a:cubicBezTo>
                    <a:pt x="20422" y="774"/>
                    <a:pt x="19809" y="711"/>
                    <a:pt x="19202" y="711"/>
                  </a:cubicBezTo>
                  <a:lnTo>
                    <a:pt x="19019" y="711"/>
                  </a:lnTo>
                  <a:cubicBezTo>
                    <a:pt x="18633" y="722"/>
                    <a:pt x="18229" y="761"/>
                    <a:pt x="17815" y="842"/>
                  </a:cubicBezTo>
                  <a:cubicBezTo>
                    <a:pt x="17497" y="904"/>
                    <a:pt x="17156" y="1000"/>
                    <a:pt x="16747" y="1154"/>
                  </a:cubicBezTo>
                  <a:cubicBezTo>
                    <a:pt x="16365" y="1301"/>
                    <a:pt x="15985" y="1477"/>
                    <a:pt x="15615" y="1648"/>
                  </a:cubicBezTo>
                  <a:lnTo>
                    <a:pt x="15599" y="1655"/>
                  </a:lnTo>
                  <a:cubicBezTo>
                    <a:pt x="15308" y="1791"/>
                    <a:pt x="15008" y="1927"/>
                    <a:pt x="14707" y="2051"/>
                  </a:cubicBezTo>
                  <a:cubicBezTo>
                    <a:pt x="14206" y="2250"/>
                    <a:pt x="13752" y="2376"/>
                    <a:pt x="13320" y="2432"/>
                  </a:cubicBezTo>
                  <a:cubicBezTo>
                    <a:pt x="13058" y="2466"/>
                    <a:pt x="12785" y="2478"/>
                    <a:pt x="12507" y="2478"/>
                  </a:cubicBezTo>
                  <a:cubicBezTo>
                    <a:pt x="12103" y="2478"/>
                    <a:pt x="11683" y="2450"/>
                    <a:pt x="11212" y="2392"/>
                  </a:cubicBezTo>
                  <a:cubicBezTo>
                    <a:pt x="10228" y="2256"/>
                    <a:pt x="9246" y="2023"/>
                    <a:pt x="8297" y="1802"/>
                  </a:cubicBezTo>
                  <a:cubicBezTo>
                    <a:pt x="7416" y="1592"/>
                    <a:pt x="6507" y="1375"/>
                    <a:pt x="5598" y="1239"/>
                  </a:cubicBezTo>
                  <a:cubicBezTo>
                    <a:pt x="5109" y="1165"/>
                    <a:pt x="4660" y="1120"/>
                    <a:pt x="4222" y="1102"/>
                  </a:cubicBezTo>
                  <a:cubicBezTo>
                    <a:pt x="4132" y="1097"/>
                    <a:pt x="4036" y="1097"/>
                    <a:pt x="3939" y="1097"/>
                  </a:cubicBezTo>
                  <a:cubicBezTo>
                    <a:pt x="3580" y="1097"/>
                    <a:pt x="3212" y="1125"/>
                    <a:pt x="2819" y="1177"/>
                  </a:cubicBezTo>
                  <a:cubicBezTo>
                    <a:pt x="1882" y="1301"/>
                    <a:pt x="973" y="1660"/>
                    <a:pt x="194" y="2222"/>
                  </a:cubicBezTo>
                  <a:cubicBezTo>
                    <a:pt x="120" y="2274"/>
                    <a:pt x="52" y="2336"/>
                    <a:pt x="23" y="2444"/>
                  </a:cubicBezTo>
                  <a:cubicBezTo>
                    <a:pt x="0" y="2534"/>
                    <a:pt x="12" y="2636"/>
                    <a:pt x="57" y="2717"/>
                  </a:cubicBezTo>
                  <a:cubicBezTo>
                    <a:pt x="102" y="2801"/>
                    <a:pt x="188" y="2864"/>
                    <a:pt x="280" y="2887"/>
                  </a:cubicBezTo>
                  <a:cubicBezTo>
                    <a:pt x="314" y="2898"/>
                    <a:pt x="348" y="2904"/>
                    <a:pt x="382" y="2904"/>
                  </a:cubicBezTo>
                  <a:cubicBezTo>
                    <a:pt x="450" y="2904"/>
                    <a:pt x="512" y="2887"/>
                    <a:pt x="552" y="2853"/>
                  </a:cubicBezTo>
                  <a:cubicBezTo>
                    <a:pt x="899" y="2602"/>
                    <a:pt x="1274" y="2398"/>
                    <a:pt x="1654" y="2234"/>
                  </a:cubicBezTo>
                  <a:cubicBezTo>
                    <a:pt x="2080" y="2069"/>
                    <a:pt x="2541" y="1949"/>
                    <a:pt x="3018" y="1886"/>
                  </a:cubicBezTo>
                  <a:cubicBezTo>
                    <a:pt x="3291" y="1852"/>
                    <a:pt x="3575" y="1841"/>
                    <a:pt x="3865" y="1841"/>
                  </a:cubicBezTo>
                  <a:cubicBezTo>
                    <a:pt x="4262" y="1841"/>
                    <a:pt x="4671" y="1870"/>
                    <a:pt x="5127" y="1920"/>
                  </a:cubicBezTo>
                  <a:cubicBezTo>
                    <a:pt x="6155" y="2064"/>
                    <a:pt x="7172" y="2319"/>
                    <a:pt x="8155" y="2563"/>
                  </a:cubicBezTo>
                  <a:cubicBezTo>
                    <a:pt x="9024" y="2785"/>
                    <a:pt x="9921" y="3006"/>
                    <a:pt x="10820" y="3155"/>
                  </a:cubicBezTo>
                  <a:cubicBezTo>
                    <a:pt x="11343" y="3239"/>
                    <a:pt x="11814" y="3284"/>
                    <a:pt x="12258" y="3307"/>
                  </a:cubicBezTo>
                  <a:cubicBezTo>
                    <a:pt x="12360" y="3307"/>
                    <a:pt x="12457" y="3313"/>
                    <a:pt x="12559" y="3313"/>
                  </a:cubicBezTo>
                  <a:cubicBezTo>
                    <a:pt x="12922" y="3313"/>
                    <a:pt x="13309" y="3284"/>
                    <a:pt x="13690" y="3228"/>
                  </a:cubicBezTo>
                  <a:cubicBezTo>
                    <a:pt x="14258" y="3148"/>
                    <a:pt x="14791" y="2943"/>
                    <a:pt x="15292" y="2746"/>
                  </a:cubicBezTo>
                  <a:cubicBezTo>
                    <a:pt x="15531" y="2643"/>
                    <a:pt x="15769" y="2534"/>
                    <a:pt x="16008" y="2432"/>
                  </a:cubicBezTo>
                  <a:lnTo>
                    <a:pt x="16042" y="2416"/>
                  </a:lnTo>
                  <a:lnTo>
                    <a:pt x="16082" y="2398"/>
                  </a:lnTo>
                  <a:cubicBezTo>
                    <a:pt x="16315" y="2295"/>
                    <a:pt x="16553" y="2188"/>
                    <a:pt x="16792" y="2091"/>
                  </a:cubicBezTo>
                  <a:cubicBezTo>
                    <a:pt x="17036" y="1995"/>
                    <a:pt x="17264" y="1915"/>
                    <a:pt x="17490" y="1847"/>
                  </a:cubicBezTo>
                  <a:cubicBezTo>
                    <a:pt x="17747" y="1773"/>
                    <a:pt x="18025" y="1710"/>
                    <a:pt x="18343" y="1665"/>
                  </a:cubicBezTo>
                  <a:cubicBezTo>
                    <a:pt x="18610" y="1637"/>
                    <a:pt x="18888" y="1626"/>
                    <a:pt x="19190" y="1626"/>
                  </a:cubicBezTo>
                  <a:cubicBezTo>
                    <a:pt x="19787" y="1626"/>
                    <a:pt x="20395" y="1682"/>
                    <a:pt x="20980" y="1739"/>
                  </a:cubicBezTo>
                  <a:cubicBezTo>
                    <a:pt x="21565" y="1791"/>
                    <a:pt x="22168" y="1852"/>
                    <a:pt x="22769" y="1852"/>
                  </a:cubicBezTo>
                  <a:cubicBezTo>
                    <a:pt x="22872" y="1852"/>
                    <a:pt x="22979" y="1847"/>
                    <a:pt x="23082" y="1847"/>
                  </a:cubicBezTo>
                  <a:cubicBezTo>
                    <a:pt x="23485" y="1830"/>
                    <a:pt x="23894" y="1779"/>
                    <a:pt x="24304" y="1694"/>
                  </a:cubicBezTo>
                  <a:cubicBezTo>
                    <a:pt x="24628" y="1626"/>
                    <a:pt x="24957" y="1529"/>
                    <a:pt x="25276" y="1432"/>
                  </a:cubicBezTo>
                  <a:cubicBezTo>
                    <a:pt x="25366" y="1404"/>
                    <a:pt x="25452" y="1382"/>
                    <a:pt x="25536" y="1353"/>
                  </a:cubicBezTo>
                  <a:cubicBezTo>
                    <a:pt x="25611" y="1330"/>
                    <a:pt x="25691" y="1307"/>
                    <a:pt x="25770" y="1285"/>
                  </a:cubicBezTo>
                  <a:lnTo>
                    <a:pt x="25804" y="1273"/>
                  </a:lnTo>
                  <a:lnTo>
                    <a:pt x="25827" y="1267"/>
                  </a:lnTo>
                  <a:cubicBezTo>
                    <a:pt x="26082" y="1194"/>
                    <a:pt x="26344" y="1114"/>
                    <a:pt x="26606" y="1046"/>
                  </a:cubicBezTo>
                  <a:cubicBezTo>
                    <a:pt x="26986" y="944"/>
                    <a:pt x="27361" y="870"/>
                    <a:pt x="27718" y="824"/>
                  </a:cubicBezTo>
                  <a:cubicBezTo>
                    <a:pt x="28048" y="784"/>
                    <a:pt x="28384" y="761"/>
                    <a:pt x="28714" y="761"/>
                  </a:cubicBezTo>
                  <a:cubicBezTo>
                    <a:pt x="28844" y="761"/>
                    <a:pt x="28974" y="768"/>
                    <a:pt x="29105" y="774"/>
                  </a:cubicBezTo>
                  <a:lnTo>
                    <a:pt x="29123" y="774"/>
                  </a:lnTo>
                  <a:cubicBezTo>
                    <a:pt x="29310" y="774"/>
                    <a:pt x="29475" y="603"/>
                    <a:pt x="29475" y="404"/>
                  </a:cubicBezTo>
                  <a:cubicBezTo>
                    <a:pt x="29475" y="313"/>
                    <a:pt x="29435" y="216"/>
                    <a:pt x="29367" y="148"/>
                  </a:cubicBezTo>
                  <a:cubicBezTo>
                    <a:pt x="29287" y="68"/>
                    <a:pt x="29197" y="45"/>
                    <a:pt x="29105" y="40"/>
                  </a:cubicBezTo>
                  <a:cubicBezTo>
                    <a:pt x="28856" y="11"/>
                    <a:pt x="28599" y="0"/>
                    <a:pt x="2835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7"/>
            <p:cNvSpPr/>
            <p:nvPr/>
          </p:nvSpPr>
          <p:spPr>
            <a:xfrm flipH="1">
              <a:off x="3466028" y="3323391"/>
              <a:ext cx="343596" cy="56344"/>
            </a:xfrm>
            <a:custGeom>
              <a:avLst/>
              <a:gdLst/>
              <a:ahLst/>
              <a:cxnLst/>
              <a:rect l="l" t="t" r="r" b="b"/>
              <a:pathLst>
                <a:path w="11678" h="1915" extrusionOk="0">
                  <a:moveTo>
                    <a:pt x="2188" y="0"/>
                  </a:moveTo>
                  <a:cubicBezTo>
                    <a:pt x="2120" y="0"/>
                    <a:pt x="2052" y="0"/>
                    <a:pt x="1978" y="6"/>
                  </a:cubicBezTo>
                  <a:cubicBezTo>
                    <a:pt x="1415" y="29"/>
                    <a:pt x="836" y="153"/>
                    <a:pt x="211" y="381"/>
                  </a:cubicBezTo>
                  <a:cubicBezTo>
                    <a:pt x="126" y="409"/>
                    <a:pt x="80" y="443"/>
                    <a:pt x="46" y="506"/>
                  </a:cubicBezTo>
                  <a:cubicBezTo>
                    <a:pt x="6" y="562"/>
                    <a:pt x="1" y="636"/>
                    <a:pt x="17" y="704"/>
                  </a:cubicBezTo>
                  <a:cubicBezTo>
                    <a:pt x="46" y="818"/>
                    <a:pt x="161" y="908"/>
                    <a:pt x="274" y="908"/>
                  </a:cubicBezTo>
                  <a:cubicBezTo>
                    <a:pt x="297" y="908"/>
                    <a:pt x="319" y="908"/>
                    <a:pt x="342" y="897"/>
                  </a:cubicBezTo>
                  <a:cubicBezTo>
                    <a:pt x="756" y="750"/>
                    <a:pt x="1137" y="653"/>
                    <a:pt x="1524" y="602"/>
                  </a:cubicBezTo>
                  <a:cubicBezTo>
                    <a:pt x="1682" y="585"/>
                    <a:pt x="1847" y="574"/>
                    <a:pt x="2012" y="574"/>
                  </a:cubicBezTo>
                  <a:cubicBezTo>
                    <a:pt x="2206" y="574"/>
                    <a:pt x="2398" y="585"/>
                    <a:pt x="2598" y="614"/>
                  </a:cubicBezTo>
                  <a:cubicBezTo>
                    <a:pt x="3217" y="698"/>
                    <a:pt x="3825" y="903"/>
                    <a:pt x="4347" y="1091"/>
                  </a:cubicBezTo>
                  <a:cubicBezTo>
                    <a:pt x="4677" y="1210"/>
                    <a:pt x="5007" y="1324"/>
                    <a:pt x="5336" y="1438"/>
                  </a:cubicBezTo>
                  <a:cubicBezTo>
                    <a:pt x="5729" y="1568"/>
                    <a:pt x="6132" y="1676"/>
                    <a:pt x="6536" y="1750"/>
                  </a:cubicBezTo>
                  <a:cubicBezTo>
                    <a:pt x="7116" y="1863"/>
                    <a:pt x="7729" y="1915"/>
                    <a:pt x="8365" y="1915"/>
                  </a:cubicBezTo>
                  <a:cubicBezTo>
                    <a:pt x="8559" y="1915"/>
                    <a:pt x="8752" y="1915"/>
                    <a:pt x="8944" y="1904"/>
                  </a:cubicBezTo>
                  <a:cubicBezTo>
                    <a:pt x="9291" y="1886"/>
                    <a:pt x="9673" y="1847"/>
                    <a:pt x="10150" y="1784"/>
                  </a:cubicBezTo>
                  <a:cubicBezTo>
                    <a:pt x="10610" y="1727"/>
                    <a:pt x="11008" y="1653"/>
                    <a:pt x="11365" y="1563"/>
                  </a:cubicBezTo>
                  <a:cubicBezTo>
                    <a:pt x="11467" y="1534"/>
                    <a:pt x="11553" y="1466"/>
                    <a:pt x="11609" y="1375"/>
                  </a:cubicBezTo>
                  <a:cubicBezTo>
                    <a:pt x="11661" y="1283"/>
                    <a:pt x="11677" y="1176"/>
                    <a:pt x="11650" y="1073"/>
                  </a:cubicBezTo>
                  <a:cubicBezTo>
                    <a:pt x="11627" y="971"/>
                    <a:pt x="11559" y="881"/>
                    <a:pt x="11462" y="829"/>
                  </a:cubicBezTo>
                  <a:lnTo>
                    <a:pt x="11417" y="813"/>
                  </a:lnTo>
                  <a:lnTo>
                    <a:pt x="11371" y="790"/>
                  </a:lnTo>
                  <a:cubicBezTo>
                    <a:pt x="11336" y="784"/>
                    <a:pt x="11302" y="779"/>
                    <a:pt x="11268" y="779"/>
                  </a:cubicBezTo>
                  <a:cubicBezTo>
                    <a:pt x="11229" y="779"/>
                    <a:pt x="11200" y="784"/>
                    <a:pt x="11166" y="790"/>
                  </a:cubicBezTo>
                  <a:cubicBezTo>
                    <a:pt x="10974" y="813"/>
                    <a:pt x="10786" y="840"/>
                    <a:pt x="10593" y="869"/>
                  </a:cubicBezTo>
                  <a:lnTo>
                    <a:pt x="10541" y="881"/>
                  </a:lnTo>
                  <a:cubicBezTo>
                    <a:pt x="10348" y="908"/>
                    <a:pt x="10155" y="937"/>
                    <a:pt x="9962" y="960"/>
                  </a:cubicBezTo>
                  <a:cubicBezTo>
                    <a:pt x="9314" y="1039"/>
                    <a:pt x="8724" y="1079"/>
                    <a:pt x="8160" y="1079"/>
                  </a:cubicBezTo>
                  <a:cubicBezTo>
                    <a:pt x="7712" y="1079"/>
                    <a:pt x="7268" y="1052"/>
                    <a:pt x="6859" y="1005"/>
                  </a:cubicBezTo>
                  <a:cubicBezTo>
                    <a:pt x="6563" y="960"/>
                    <a:pt x="6263" y="908"/>
                    <a:pt x="5973" y="840"/>
                  </a:cubicBezTo>
                  <a:cubicBezTo>
                    <a:pt x="5723" y="779"/>
                    <a:pt x="5485" y="704"/>
                    <a:pt x="5246" y="636"/>
                  </a:cubicBezTo>
                  <a:lnTo>
                    <a:pt x="5070" y="580"/>
                  </a:lnTo>
                  <a:lnTo>
                    <a:pt x="4939" y="546"/>
                  </a:lnTo>
                  <a:lnTo>
                    <a:pt x="4916" y="533"/>
                  </a:lnTo>
                  <a:cubicBezTo>
                    <a:pt x="4456" y="397"/>
                    <a:pt x="3979" y="255"/>
                    <a:pt x="3507" y="153"/>
                  </a:cubicBezTo>
                  <a:cubicBezTo>
                    <a:pt x="3035" y="51"/>
                    <a:pt x="2603" y="0"/>
                    <a:pt x="218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7"/>
            <p:cNvSpPr/>
            <p:nvPr/>
          </p:nvSpPr>
          <p:spPr>
            <a:xfrm flipH="1">
              <a:off x="191837" y="3897658"/>
              <a:ext cx="2917918" cy="130430"/>
            </a:xfrm>
            <a:custGeom>
              <a:avLst/>
              <a:gdLst/>
              <a:ahLst/>
              <a:cxnLst/>
              <a:rect l="l" t="t" r="r" b="b"/>
              <a:pathLst>
                <a:path w="99173" h="4433" extrusionOk="0">
                  <a:moveTo>
                    <a:pt x="96377" y="0"/>
                  </a:moveTo>
                  <a:cubicBezTo>
                    <a:pt x="95718" y="0"/>
                    <a:pt x="95002" y="40"/>
                    <a:pt x="94116" y="137"/>
                  </a:cubicBezTo>
                  <a:cubicBezTo>
                    <a:pt x="93389" y="210"/>
                    <a:pt x="92650" y="319"/>
                    <a:pt x="91939" y="422"/>
                  </a:cubicBezTo>
                  <a:lnTo>
                    <a:pt x="91747" y="449"/>
                  </a:lnTo>
                  <a:cubicBezTo>
                    <a:pt x="91564" y="477"/>
                    <a:pt x="91383" y="506"/>
                    <a:pt x="91202" y="529"/>
                  </a:cubicBezTo>
                  <a:cubicBezTo>
                    <a:pt x="90615" y="619"/>
                    <a:pt x="90014" y="711"/>
                    <a:pt x="89416" y="779"/>
                  </a:cubicBezTo>
                  <a:cubicBezTo>
                    <a:pt x="88786" y="852"/>
                    <a:pt x="88207" y="899"/>
                    <a:pt x="87644" y="926"/>
                  </a:cubicBezTo>
                  <a:cubicBezTo>
                    <a:pt x="87240" y="949"/>
                    <a:pt x="86814" y="960"/>
                    <a:pt x="86343" y="960"/>
                  </a:cubicBezTo>
                  <a:cubicBezTo>
                    <a:pt x="86167" y="960"/>
                    <a:pt x="85996" y="955"/>
                    <a:pt x="85820" y="955"/>
                  </a:cubicBezTo>
                  <a:cubicBezTo>
                    <a:pt x="84593" y="938"/>
                    <a:pt x="83371" y="852"/>
                    <a:pt x="82217" y="762"/>
                  </a:cubicBezTo>
                  <a:lnTo>
                    <a:pt x="82183" y="762"/>
                  </a:lnTo>
                  <a:lnTo>
                    <a:pt x="82047" y="750"/>
                  </a:lnTo>
                  <a:lnTo>
                    <a:pt x="81921" y="739"/>
                  </a:lnTo>
                  <a:lnTo>
                    <a:pt x="81887" y="739"/>
                  </a:lnTo>
                  <a:lnTo>
                    <a:pt x="81257" y="687"/>
                  </a:lnTo>
                  <a:cubicBezTo>
                    <a:pt x="80632" y="637"/>
                    <a:pt x="79990" y="585"/>
                    <a:pt x="79353" y="540"/>
                  </a:cubicBezTo>
                  <a:cubicBezTo>
                    <a:pt x="79325" y="506"/>
                    <a:pt x="79280" y="467"/>
                    <a:pt x="79222" y="461"/>
                  </a:cubicBezTo>
                  <a:cubicBezTo>
                    <a:pt x="78905" y="427"/>
                    <a:pt x="78575" y="415"/>
                    <a:pt x="78296" y="415"/>
                  </a:cubicBezTo>
                  <a:cubicBezTo>
                    <a:pt x="78223" y="415"/>
                    <a:pt x="78155" y="409"/>
                    <a:pt x="78081" y="409"/>
                  </a:cubicBezTo>
                  <a:cubicBezTo>
                    <a:pt x="77864" y="409"/>
                    <a:pt x="77638" y="415"/>
                    <a:pt x="77387" y="427"/>
                  </a:cubicBezTo>
                  <a:cubicBezTo>
                    <a:pt x="77331" y="427"/>
                    <a:pt x="77274" y="427"/>
                    <a:pt x="77216" y="432"/>
                  </a:cubicBezTo>
                  <a:cubicBezTo>
                    <a:pt x="76888" y="422"/>
                    <a:pt x="76558" y="415"/>
                    <a:pt x="76245" y="415"/>
                  </a:cubicBezTo>
                  <a:cubicBezTo>
                    <a:pt x="75109" y="415"/>
                    <a:pt x="74074" y="477"/>
                    <a:pt x="73085" y="603"/>
                  </a:cubicBezTo>
                  <a:cubicBezTo>
                    <a:pt x="73006" y="614"/>
                    <a:pt x="72955" y="677"/>
                    <a:pt x="72955" y="750"/>
                  </a:cubicBezTo>
                  <a:cubicBezTo>
                    <a:pt x="72961" y="756"/>
                    <a:pt x="72961" y="768"/>
                    <a:pt x="72961" y="773"/>
                  </a:cubicBezTo>
                  <a:cubicBezTo>
                    <a:pt x="72648" y="784"/>
                    <a:pt x="72324" y="797"/>
                    <a:pt x="71994" y="797"/>
                  </a:cubicBezTo>
                  <a:lnTo>
                    <a:pt x="71921" y="802"/>
                  </a:lnTo>
                  <a:cubicBezTo>
                    <a:pt x="71768" y="802"/>
                    <a:pt x="71625" y="797"/>
                    <a:pt x="71489" y="784"/>
                  </a:cubicBezTo>
                  <a:cubicBezTo>
                    <a:pt x="71120" y="756"/>
                    <a:pt x="70745" y="694"/>
                    <a:pt x="70426" y="642"/>
                  </a:cubicBezTo>
                  <a:cubicBezTo>
                    <a:pt x="70284" y="614"/>
                    <a:pt x="70142" y="592"/>
                    <a:pt x="70001" y="563"/>
                  </a:cubicBezTo>
                  <a:lnTo>
                    <a:pt x="69875" y="540"/>
                  </a:lnTo>
                  <a:cubicBezTo>
                    <a:pt x="69716" y="512"/>
                    <a:pt x="69557" y="490"/>
                    <a:pt x="69392" y="461"/>
                  </a:cubicBezTo>
                  <a:lnTo>
                    <a:pt x="69290" y="443"/>
                  </a:lnTo>
                  <a:cubicBezTo>
                    <a:pt x="68886" y="375"/>
                    <a:pt x="68517" y="336"/>
                    <a:pt x="68160" y="325"/>
                  </a:cubicBezTo>
                  <a:cubicBezTo>
                    <a:pt x="68091" y="319"/>
                    <a:pt x="68023" y="319"/>
                    <a:pt x="67955" y="319"/>
                  </a:cubicBezTo>
                  <a:cubicBezTo>
                    <a:pt x="67847" y="319"/>
                    <a:pt x="67738" y="325"/>
                    <a:pt x="67630" y="330"/>
                  </a:cubicBezTo>
                  <a:cubicBezTo>
                    <a:pt x="67370" y="302"/>
                    <a:pt x="67097" y="291"/>
                    <a:pt x="66801" y="291"/>
                  </a:cubicBezTo>
                  <a:cubicBezTo>
                    <a:pt x="66102" y="291"/>
                    <a:pt x="65409" y="364"/>
                    <a:pt x="64738" y="432"/>
                  </a:cubicBezTo>
                  <a:cubicBezTo>
                    <a:pt x="64273" y="483"/>
                    <a:pt x="63744" y="540"/>
                    <a:pt x="63221" y="569"/>
                  </a:cubicBezTo>
                  <a:cubicBezTo>
                    <a:pt x="63022" y="574"/>
                    <a:pt x="62818" y="580"/>
                    <a:pt x="62590" y="580"/>
                  </a:cubicBezTo>
                  <a:cubicBezTo>
                    <a:pt x="62335" y="580"/>
                    <a:pt x="62062" y="574"/>
                    <a:pt x="61727" y="563"/>
                  </a:cubicBezTo>
                  <a:lnTo>
                    <a:pt x="61704" y="563"/>
                  </a:lnTo>
                  <a:cubicBezTo>
                    <a:pt x="61698" y="563"/>
                    <a:pt x="61693" y="563"/>
                    <a:pt x="61687" y="558"/>
                  </a:cubicBezTo>
                  <a:cubicBezTo>
                    <a:pt x="61005" y="529"/>
                    <a:pt x="60306" y="467"/>
                    <a:pt x="59631" y="409"/>
                  </a:cubicBezTo>
                  <a:cubicBezTo>
                    <a:pt x="59028" y="359"/>
                    <a:pt x="58403" y="302"/>
                    <a:pt x="57790" y="267"/>
                  </a:cubicBezTo>
                  <a:cubicBezTo>
                    <a:pt x="57483" y="257"/>
                    <a:pt x="57164" y="244"/>
                    <a:pt x="56823" y="244"/>
                  </a:cubicBezTo>
                  <a:cubicBezTo>
                    <a:pt x="56499" y="244"/>
                    <a:pt x="56169" y="251"/>
                    <a:pt x="55800" y="267"/>
                  </a:cubicBezTo>
                  <a:cubicBezTo>
                    <a:pt x="55346" y="285"/>
                    <a:pt x="54885" y="319"/>
                    <a:pt x="54442" y="341"/>
                  </a:cubicBezTo>
                  <a:cubicBezTo>
                    <a:pt x="54232" y="359"/>
                    <a:pt x="54027" y="370"/>
                    <a:pt x="53817" y="381"/>
                  </a:cubicBezTo>
                  <a:cubicBezTo>
                    <a:pt x="53555" y="398"/>
                    <a:pt x="53289" y="409"/>
                    <a:pt x="53027" y="422"/>
                  </a:cubicBezTo>
                  <a:cubicBezTo>
                    <a:pt x="52828" y="432"/>
                    <a:pt x="52629" y="438"/>
                    <a:pt x="52430" y="438"/>
                  </a:cubicBezTo>
                  <a:lnTo>
                    <a:pt x="52191" y="443"/>
                  </a:lnTo>
                  <a:cubicBezTo>
                    <a:pt x="51590" y="461"/>
                    <a:pt x="50982" y="495"/>
                    <a:pt x="50521" y="517"/>
                  </a:cubicBezTo>
                  <a:cubicBezTo>
                    <a:pt x="50316" y="529"/>
                    <a:pt x="50106" y="540"/>
                    <a:pt x="49902" y="551"/>
                  </a:cubicBezTo>
                  <a:lnTo>
                    <a:pt x="49686" y="563"/>
                  </a:lnTo>
                  <a:cubicBezTo>
                    <a:pt x="49487" y="580"/>
                    <a:pt x="49293" y="580"/>
                    <a:pt x="49072" y="580"/>
                  </a:cubicBezTo>
                  <a:lnTo>
                    <a:pt x="48936" y="580"/>
                  </a:lnTo>
                  <a:cubicBezTo>
                    <a:pt x="48567" y="580"/>
                    <a:pt x="48209" y="585"/>
                    <a:pt x="47861" y="660"/>
                  </a:cubicBezTo>
                  <a:cubicBezTo>
                    <a:pt x="47282" y="687"/>
                    <a:pt x="46799" y="700"/>
                    <a:pt x="46345" y="705"/>
                  </a:cubicBezTo>
                  <a:cubicBezTo>
                    <a:pt x="45975" y="711"/>
                    <a:pt x="45606" y="711"/>
                    <a:pt x="45236" y="711"/>
                  </a:cubicBezTo>
                  <a:lnTo>
                    <a:pt x="44595" y="711"/>
                  </a:lnTo>
                  <a:cubicBezTo>
                    <a:pt x="44391" y="716"/>
                    <a:pt x="44192" y="716"/>
                    <a:pt x="43987" y="722"/>
                  </a:cubicBezTo>
                  <a:cubicBezTo>
                    <a:pt x="43743" y="722"/>
                    <a:pt x="43492" y="728"/>
                    <a:pt x="43242" y="728"/>
                  </a:cubicBezTo>
                  <a:lnTo>
                    <a:pt x="42975" y="728"/>
                  </a:lnTo>
                  <a:cubicBezTo>
                    <a:pt x="42731" y="722"/>
                    <a:pt x="42487" y="716"/>
                    <a:pt x="42243" y="711"/>
                  </a:cubicBezTo>
                  <a:cubicBezTo>
                    <a:pt x="41976" y="705"/>
                    <a:pt x="41714" y="700"/>
                    <a:pt x="41446" y="700"/>
                  </a:cubicBezTo>
                  <a:lnTo>
                    <a:pt x="41168" y="700"/>
                  </a:lnTo>
                  <a:cubicBezTo>
                    <a:pt x="40373" y="700"/>
                    <a:pt x="39440" y="734"/>
                    <a:pt x="38561" y="989"/>
                  </a:cubicBezTo>
                  <a:lnTo>
                    <a:pt x="37782" y="989"/>
                  </a:lnTo>
                  <a:cubicBezTo>
                    <a:pt x="37470" y="989"/>
                    <a:pt x="37140" y="994"/>
                    <a:pt x="36776" y="1007"/>
                  </a:cubicBezTo>
                  <a:cubicBezTo>
                    <a:pt x="36174" y="1023"/>
                    <a:pt x="35514" y="1057"/>
                    <a:pt x="34764" y="1103"/>
                  </a:cubicBezTo>
                  <a:cubicBezTo>
                    <a:pt x="34184" y="1137"/>
                    <a:pt x="33542" y="1183"/>
                    <a:pt x="32752" y="1245"/>
                  </a:cubicBezTo>
                  <a:cubicBezTo>
                    <a:pt x="32485" y="1262"/>
                    <a:pt x="32225" y="1285"/>
                    <a:pt x="31957" y="1308"/>
                  </a:cubicBezTo>
                  <a:cubicBezTo>
                    <a:pt x="31554" y="1342"/>
                    <a:pt x="31150" y="1376"/>
                    <a:pt x="30741" y="1403"/>
                  </a:cubicBezTo>
                  <a:cubicBezTo>
                    <a:pt x="29792" y="1472"/>
                    <a:pt x="28826" y="1518"/>
                    <a:pt x="27889" y="1558"/>
                  </a:cubicBezTo>
                  <a:cubicBezTo>
                    <a:pt x="27656" y="1568"/>
                    <a:pt x="27428" y="1574"/>
                    <a:pt x="27201" y="1586"/>
                  </a:cubicBezTo>
                  <a:lnTo>
                    <a:pt x="27098" y="1592"/>
                  </a:lnTo>
                  <a:cubicBezTo>
                    <a:pt x="27019" y="1597"/>
                    <a:pt x="26940" y="1603"/>
                    <a:pt x="26860" y="1603"/>
                  </a:cubicBezTo>
                  <a:lnTo>
                    <a:pt x="26547" y="1603"/>
                  </a:lnTo>
                  <a:lnTo>
                    <a:pt x="26416" y="1597"/>
                  </a:lnTo>
                  <a:cubicBezTo>
                    <a:pt x="26287" y="1592"/>
                    <a:pt x="26161" y="1592"/>
                    <a:pt x="26036" y="1592"/>
                  </a:cubicBezTo>
                  <a:lnTo>
                    <a:pt x="25912" y="1592"/>
                  </a:lnTo>
                  <a:cubicBezTo>
                    <a:pt x="25878" y="1592"/>
                    <a:pt x="25844" y="1592"/>
                    <a:pt x="25810" y="1597"/>
                  </a:cubicBezTo>
                  <a:cubicBezTo>
                    <a:pt x="25797" y="1592"/>
                    <a:pt x="25786" y="1592"/>
                    <a:pt x="25781" y="1592"/>
                  </a:cubicBezTo>
                  <a:cubicBezTo>
                    <a:pt x="25474" y="1547"/>
                    <a:pt x="25173" y="1523"/>
                    <a:pt x="24889" y="1506"/>
                  </a:cubicBezTo>
                  <a:cubicBezTo>
                    <a:pt x="24575" y="1484"/>
                    <a:pt x="24258" y="1466"/>
                    <a:pt x="23951" y="1461"/>
                  </a:cubicBezTo>
                  <a:lnTo>
                    <a:pt x="23599" y="1461"/>
                  </a:lnTo>
                  <a:cubicBezTo>
                    <a:pt x="23088" y="1461"/>
                    <a:pt x="22571" y="1484"/>
                    <a:pt x="22065" y="1523"/>
                  </a:cubicBezTo>
                  <a:cubicBezTo>
                    <a:pt x="21774" y="1547"/>
                    <a:pt x="21485" y="1581"/>
                    <a:pt x="21178" y="1626"/>
                  </a:cubicBezTo>
                  <a:cubicBezTo>
                    <a:pt x="20911" y="1660"/>
                    <a:pt x="20593" y="1710"/>
                    <a:pt x="20274" y="1785"/>
                  </a:cubicBezTo>
                  <a:cubicBezTo>
                    <a:pt x="20121" y="1819"/>
                    <a:pt x="19973" y="1859"/>
                    <a:pt x="19820" y="1898"/>
                  </a:cubicBezTo>
                  <a:cubicBezTo>
                    <a:pt x="19411" y="2001"/>
                    <a:pt x="18991" y="2108"/>
                    <a:pt x="18559" y="2137"/>
                  </a:cubicBezTo>
                  <a:lnTo>
                    <a:pt x="18490" y="2137"/>
                  </a:lnTo>
                  <a:cubicBezTo>
                    <a:pt x="18246" y="2137"/>
                    <a:pt x="17995" y="2108"/>
                    <a:pt x="17712" y="2051"/>
                  </a:cubicBezTo>
                  <a:cubicBezTo>
                    <a:pt x="17331" y="1961"/>
                    <a:pt x="16951" y="1830"/>
                    <a:pt x="16587" y="1705"/>
                  </a:cubicBezTo>
                  <a:cubicBezTo>
                    <a:pt x="16439" y="1654"/>
                    <a:pt x="16291" y="1603"/>
                    <a:pt x="16138" y="1558"/>
                  </a:cubicBezTo>
                  <a:cubicBezTo>
                    <a:pt x="15871" y="1472"/>
                    <a:pt x="15598" y="1403"/>
                    <a:pt x="15331" y="1358"/>
                  </a:cubicBezTo>
                  <a:cubicBezTo>
                    <a:pt x="15075" y="1313"/>
                    <a:pt x="14797" y="1290"/>
                    <a:pt x="14484" y="1285"/>
                  </a:cubicBezTo>
                  <a:lnTo>
                    <a:pt x="14360" y="1285"/>
                  </a:lnTo>
                  <a:cubicBezTo>
                    <a:pt x="13762" y="1285"/>
                    <a:pt x="13161" y="1358"/>
                    <a:pt x="12574" y="1427"/>
                  </a:cubicBezTo>
                  <a:cubicBezTo>
                    <a:pt x="12126" y="1484"/>
                    <a:pt x="11661" y="1534"/>
                    <a:pt x="11194" y="1558"/>
                  </a:cubicBezTo>
                  <a:lnTo>
                    <a:pt x="11183" y="1558"/>
                  </a:lnTo>
                  <a:cubicBezTo>
                    <a:pt x="11081" y="1563"/>
                    <a:pt x="10984" y="1563"/>
                    <a:pt x="10882" y="1563"/>
                  </a:cubicBezTo>
                  <a:cubicBezTo>
                    <a:pt x="10626" y="1563"/>
                    <a:pt x="10387" y="1552"/>
                    <a:pt x="10154" y="1523"/>
                  </a:cubicBezTo>
                  <a:cubicBezTo>
                    <a:pt x="9983" y="1506"/>
                    <a:pt x="9820" y="1478"/>
                    <a:pt x="9637" y="1438"/>
                  </a:cubicBezTo>
                  <a:cubicBezTo>
                    <a:pt x="9461" y="1410"/>
                    <a:pt x="9274" y="1376"/>
                    <a:pt x="9046" y="1348"/>
                  </a:cubicBezTo>
                  <a:cubicBezTo>
                    <a:pt x="8302" y="1251"/>
                    <a:pt x="7541" y="1233"/>
                    <a:pt x="6802" y="1211"/>
                  </a:cubicBezTo>
                  <a:lnTo>
                    <a:pt x="6778" y="1211"/>
                  </a:lnTo>
                  <a:lnTo>
                    <a:pt x="6484" y="1206"/>
                  </a:lnTo>
                  <a:cubicBezTo>
                    <a:pt x="6193" y="1199"/>
                    <a:pt x="5899" y="1188"/>
                    <a:pt x="5603" y="1183"/>
                  </a:cubicBezTo>
                  <a:cubicBezTo>
                    <a:pt x="5205" y="1177"/>
                    <a:pt x="4813" y="1177"/>
                    <a:pt x="4415" y="1177"/>
                  </a:cubicBezTo>
                  <a:lnTo>
                    <a:pt x="4318" y="1177"/>
                  </a:lnTo>
                  <a:cubicBezTo>
                    <a:pt x="4160" y="1172"/>
                    <a:pt x="4000" y="1172"/>
                    <a:pt x="3846" y="1172"/>
                  </a:cubicBezTo>
                  <a:cubicBezTo>
                    <a:pt x="3660" y="1165"/>
                    <a:pt x="3478" y="1154"/>
                    <a:pt x="3290" y="1137"/>
                  </a:cubicBezTo>
                  <a:lnTo>
                    <a:pt x="3125" y="1120"/>
                  </a:lnTo>
                  <a:cubicBezTo>
                    <a:pt x="2852" y="1097"/>
                    <a:pt x="2568" y="1069"/>
                    <a:pt x="2290" y="1069"/>
                  </a:cubicBezTo>
                  <a:lnTo>
                    <a:pt x="2204" y="1069"/>
                  </a:lnTo>
                  <a:cubicBezTo>
                    <a:pt x="2102" y="1075"/>
                    <a:pt x="2005" y="1080"/>
                    <a:pt x="1915" y="1091"/>
                  </a:cubicBezTo>
                  <a:cubicBezTo>
                    <a:pt x="1910" y="1080"/>
                    <a:pt x="1903" y="1069"/>
                    <a:pt x="1898" y="1062"/>
                  </a:cubicBezTo>
                  <a:cubicBezTo>
                    <a:pt x="1863" y="1023"/>
                    <a:pt x="1813" y="1001"/>
                    <a:pt x="1761" y="1001"/>
                  </a:cubicBezTo>
                  <a:cubicBezTo>
                    <a:pt x="1716" y="1001"/>
                    <a:pt x="1682" y="1012"/>
                    <a:pt x="1659" y="1041"/>
                  </a:cubicBezTo>
                  <a:cubicBezTo>
                    <a:pt x="1562" y="1137"/>
                    <a:pt x="1454" y="1222"/>
                    <a:pt x="1352" y="1301"/>
                  </a:cubicBezTo>
                  <a:lnTo>
                    <a:pt x="1296" y="1348"/>
                  </a:lnTo>
                  <a:cubicBezTo>
                    <a:pt x="1137" y="1472"/>
                    <a:pt x="955" y="1620"/>
                    <a:pt x="778" y="1768"/>
                  </a:cubicBezTo>
                  <a:cubicBezTo>
                    <a:pt x="580" y="1943"/>
                    <a:pt x="426" y="2098"/>
                    <a:pt x="295" y="2263"/>
                  </a:cubicBezTo>
                  <a:cubicBezTo>
                    <a:pt x="239" y="2336"/>
                    <a:pt x="182" y="2415"/>
                    <a:pt x="142" y="2494"/>
                  </a:cubicBezTo>
                  <a:cubicBezTo>
                    <a:pt x="114" y="2546"/>
                    <a:pt x="91" y="2586"/>
                    <a:pt x="80" y="2631"/>
                  </a:cubicBezTo>
                  <a:cubicBezTo>
                    <a:pt x="56" y="2683"/>
                    <a:pt x="46" y="2733"/>
                    <a:pt x="35" y="2785"/>
                  </a:cubicBezTo>
                  <a:cubicBezTo>
                    <a:pt x="1" y="2961"/>
                    <a:pt x="56" y="3154"/>
                    <a:pt x="182" y="3291"/>
                  </a:cubicBezTo>
                  <a:cubicBezTo>
                    <a:pt x="256" y="3370"/>
                    <a:pt x="347" y="3427"/>
                    <a:pt x="437" y="3467"/>
                  </a:cubicBezTo>
                  <a:cubicBezTo>
                    <a:pt x="552" y="3524"/>
                    <a:pt x="676" y="3551"/>
                    <a:pt x="785" y="3575"/>
                  </a:cubicBezTo>
                  <a:cubicBezTo>
                    <a:pt x="1034" y="3626"/>
                    <a:pt x="1289" y="3648"/>
                    <a:pt x="1512" y="3660"/>
                  </a:cubicBezTo>
                  <a:lnTo>
                    <a:pt x="1608" y="3666"/>
                  </a:lnTo>
                  <a:cubicBezTo>
                    <a:pt x="1671" y="3671"/>
                    <a:pt x="1739" y="3671"/>
                    <a:pt x="1801" y="3677"/>
                  </a:cubicBezTo>
                  <a:cubicBezTo>
                    <a:pt x="1898" y="3682"/>
                    <a:pt x="1994" y="3695"/>
                    <a:pt x="2097" y="3705"/>
                  </a:cubicBezTo>
                  <a:cubicBezTo>
                    <a:pt x="2165" y="3711"/>
                    <a:pt x="2228" y="3716"/>
                    <a:pt x="2296" y="3722"/>
                  </a:cubicBezTo>
                  <a:cubicBezTo>
                    <a:pt x="3119" y="3797"/>
                    <a:pt x="4000" y="3831"/>
                    <a:pt x="4984" y="3831"/>
                  </a:cubicBezTo>
                  <a:cubicBezTo>
                    <a:pt x="5938" y="3831"/>
                    <a:pt x="6888" y="3797"/>
                    <a:pt x="7609" y="3768"/>
                  </a:cubicBezTo>
                  <a:lnTo>
                    <a:pt x="7631" y="3768"/>
                  </a:lnTo>
                  <a:lnTo>
                    <a:pt x="7654" y="3763"/>
                  </a:lnTo>
                  <a:lnTo>
                    <a:pt x="7711" y="3763"/>
                  </a:lnTo>
                  <a:lnTo>
                    <a:pt x="7774" y="3756"/>
                  </a:lnTo>
                  <a:cubicBezTo>
                    <a:pt x="7972" y="3750"/>
                    <a:pt x="8171" y="3745"/>
                    <a:pt x="8370" y="3734"/>
                  </a:cubicBezTo>
                  <a:lnTo>
                    <a:pt x="8347" y="3734"/>
                  </a:lnTo>
                  <a:lnTo>
                    <a:pt x="8512" y="3729"/>
                  </a:lnTo>
                  <a:lnTo>
                    <a:pt x="8865" y="3716"/>
                  </a:lnTo>
                  <a:lnTo>
                    <a:pt x="8881" y="3716"/>
                  </a:lnTo>
                  <a:cubicBezTo>
                    <a:pt x="9757" y="3682"/>
                    <a:pt x="10495" y="3654"/>
                    <a:pt x="11245" y="3648"/>
                  </a:cubicBezTo>
                  <a:cubicBezTo>
                    <a:pt x="11449" y="3643"/>
                    <a:pt x="11661" y="3643"/>
                    <a:pt x="11871" y="3643"/>
                  </a:cubicBezTo>
                  <a:cubicBezTo>
                    <a:pt x="12524" y="3643"/>
                    <a:pt x="13098" y="3660"/>
                    <a:pt x="13626" y="3688"/>
                  </a:cubicBezTo>
                  <a:cubicBezTo>
                    <a:pt x="14415" y="3740"/>
                    <a:pt x="15223" y="3847"/>
                    <a:pt x="15996" y="3950"/>
                  </a:cubicBezTo>
                  <a:cubicBezTo>
                    <a:pt x="16734" y="4052"/>
                    <a:pt x="17502" y="4154"/>
                    <a:pt x="18263" y="4206"/>
                  </a:cubicBezTo>
                  <a:cubicBezTo>
                    <a:pt x="18485" y="4222"/>
                    <a:pt x="18724" y="4233"/>
                    <a:pt x="18962" y="4240"/>
                  </a:cubicBezTo>
                  <a:lnTo>
                    <a:pt x="19723" y="4240"/>
                  </a:lnTo>
                  <a:cubicBezTo>
                    <a:pt x="20190" y="4245"/>
                    <a:pt x="20661" y="4285"/>
                    <a:pt x="21116" y="4319"/>
                  </a:cubicBezTo>
                  <a:lnTo>
                    <a:pt x="21207" y="4325"/>
                  </a:lnTo>
                  <a:lnTo>
                    <a:pt x="21405" y="4342"/>
                  </a:lnTo>
                  <a:cubicBezTo>
                    <a:pt x="21826" y="4376"/>
                    <a:pt x="22264" y="4404"/>
                    <a:pt x="22689" y="4421"/>
                  </a:cubicBezTo>
                  <a:cubicBezTo>
                    <a:pt x="22831" y="4427"/>
                    <a:pt x="22973" y="4432"/>
                    <a:pt x="23116" y="4432"/>
                  </a:cubicBezTo>
                  <a:cubicBezTo>
                    <a:pt x="23229" y="4432"/>
                    <a:pt x="23343" y="4427"/>
                    <a:pt x="23457" y="4427"/>
                  </a:cubicBezTo>
                  <a:lnTo>
                    <a:pt x="23468" y="4427"/>
                  </a:lnTo>
                  <a:cubicBezTo>
                    <a:pt x="23718" y="4416"/>
                    <a:pt x="23979" y="4411"/>
                    <a:pt x="24229" y="4364"/>
                  </a:cubicBezTo>
                  <a:cubicBezTo>
                    <a:pt x="24297" y="4353"/>
                    <a:pt x="24354" y="4314"/>
                    <a:pt x="24383" y="4256"/>
                  </a:cubicBezTo>
                  <a:cubicBezTo>
                    <a:pt x="24575" y="4217"/>
                    <a:pt x="24769" y="4183"/>
                    <a:pt x="24963" y="4143"/>
                  </a:cubicBezTo>
                  <a:cubicBezTo>
                    <a:pt x="26116" y="3939"/>
                    <a:pt x="27371" y="3802"/>
                    <a:pt x="28905" y="3722"/>
                  </a:cubicBezTo>
                  <a:cubicBezTo>
                    <a:pt x="30190" y="3660"/>
                    <a:pt x="31503" y="3643"/>
                    <a:pt x="32770" y="3632"/>
                  </a:cubicBezTo>
                  <a:lnTo>
                    <a:pt x="32923" y="3626"/>
                  </a:lnTo>
                  <a:lnTo>
                    <a:pt x="33486" y="3620"/>
                  </a:lnTo>
                  <a:cubicBezTo>
                    <a:pt x="33924" y="3614"/>
                    <a:pt x="34360" y="3609"/>
                    <a:pt x="34793" y="3609"/>
                  </a:cubicBezTo>
                  <a:cubicBezTo>
                    <a:pt x="35464" y="3598"/>
                    <a:pt x="36111" y="3592"/>
                    <a:pt x="36759" y="3564"/>
                  </a:cubicBezTo>
                  <a:cubicBezTo>
                    <a:pt x="37475" y="3524"/>
                    <a:pt x="38111" y="3461"/>
                    <a:pt x="38713" y="3365"/>
                  </a:cubicBezTo>
                  <a:cubicBezTo>
                    <a:pt x="38963" y="3325"/>
                    <a:pt x="39214" y="3273"/>
                    <a:pt x="39453" y="3228"/>
                  </a:cubicBezTo>
                  <a:lnTo>
                    <a:pt x="39686" y="3183"/>
                  </a:lnTo>
                  <a:cubicBezTo>
                    <a:pt x="39993" y="3120"/>
                    <a:pt x="40293" y="3063"/>
                    <a:pt x="40599" y="3006"/>
                  </a:cubicBezTo>
                  <a:lnTo>
                    <a:pt x="40617" y="3006"/>
                  </a:lnTo>
                  <a:lnTo>
                    <a:pt x="40640" y="3000"/>
                  </a:lnTo>
                  <a:cubicBezTo>
                    <a:pt x="41656" y="2819"/>
                    <a:pt x="42447" y="2699"/>
                    <a:pt x="43197" y="2631"/>
                  </a:cubicBezTo>
                  <a:cubicBezTo>
                    <a:pt x="43634" y="2586"/>
                    <a:pt x="44072" y="2557"/>
                    <a:pt x="44504" y="2546"/>
                  </a:cubicBezTo>
                  <a:lnTo>
                    <a:pt x="45504" y="2546"/>
                  </a:lnTo>
                  <a:lnTo>
                    <a:pt x="45679" y="2552"/>
                  </a:lnTo>
                  <a:lnTo>
                    <a:pt x="45868" y="2552"/>
                  </a:lnTo>
                  <a:cubicBezTo>
                    <a:pt x="45891" y="2552"/>
                    <a:pt x="45913" y="2546"/>
                    <a:pt x="45930" y="2541"/>
                  </a:cubicBezTo>
                  <a:cubicBezTo>
                    <a:pt x="46322" y="2529"/>
                    <a:pt x="46720" y="2518"/>
                    <a:pt x="47152" y="2518"/>
                  </a:cubicBezTo>
                  <a:cubicBezTo>
                    <a:pt x="48129" y="2518"/>
                    <a:pt x="49101" y="2557"/>
                    <a:pt x="50004" y="2597"/>
                  </a:cubicBezTo>
                  <a:lnTo>
                    <a:pt x="50363" y="2609"/>
                  </a:lnTo>
                  <a:cubicBezTo>
                    <a:pt x="51561" y="2659"/>
                    <a:pt x="52800" y="2711"/>
                    <a:pt x="54016" y="2711"/>
                  </a:cubicBezTo>
                  <a:lnTo>
                    <a:pt x="54334" y="2711"/>
                  </a:lnTo>
                  <a:cubicBezTo>
                    <a:pt x="55123" y="2706"/>
                    <a:pt x="55902" y="2665"/>
                    <a:pt x="56487" y="2625"/>
                  </a:cubicBezTo>
                  <a:cubicBezTo>
                    <a:pt x="57203" y="2586"/>
                    <a:pt x="57931" y="2529"/>
                    <a:pt x="58635" y="2473"/>
                  </a:cubicBezTo>
                  <a:cubicBezTo>
                    <a:pt x="60033" y="2370"/>
                    <a:pt x="61472" y="2256"/>
                    <a:pt x="62926" y="2239"/>
                  </a:cubicBezTo>
                  <a:cubicBezTo>
                    <a:pt x="63074" y="2234"/>
                    <a:pt x="63221" y="2234"/>
                    <a:pt x="63369" y="2234"/>
                  </a:cubicBezTo>
                  <a:cubicBezTo>
                    <a:pt x="63790" y="2234"/>
                    <a:pt x="64205" y="2245"/>
                    <a:pt x="64608" y="2263"/>
                  </a:cubicBezTo>
                  <a:lnTo>
                    <a:pt x="64567" y="2256"/>
                  </a:lnTo>
                  <a:lnTo>
                    <a:pt x="64567" y="2256"/>
                  </a:lnTo>
                  <a:cubicBezTo>
                    <a:pt x="65045" y="2279"/>
                    <a:pt x="65529" y="2319"/>
                    <a:pt x="65999" y="2358"/>
                  </a:cubicBezTo>
                  <a:lnTo>
                    <a:pt x="66091" y="2370"/>
                  </a:lnTo>
                  <a:cubicBezTo>
                    <a:pt x="66313" y="2387"/>
                    <a:pt x="66574" y="2410"/>
                    <a:pt x="66846" y="2439"/>
                  </a:cubicBezTo>
                  <a:cubicBezTo>
                    <a:pt x="66972" y="2455"/>
                    <a:pt x="67097" y="2473"/>
                    <a:pt x="67221" y="2484"/>
                  </a:cubicBezTo>
                  <a:lnTo>
                    <a:pt x="67324" y="2501"/>
                  </a:lnTo>
                  <a:cubicBezTo>
                    <a:pt x="67415" y="2512"/>
                    <a:pt x="67506" y="2529"/>
                    <a:pt x="67596" y="2535"/>
                  </a:cubicBezTo>
                  <a:lnTo>
                    <a:pt x="67625" y="2535"/>
                  </a:lnTo>
                  <a:cubicBezTo>
                    <a:pt x="67636" y="2535"/>
                    <a:pt x="67654" y="2535"/>
                    <a:pt x="67665" y="2529"/>
                  </a:cubicBezTo>
                  <a:cubicBezTo>
                    <a:pt x="67858" y="2597"/>
                    <a:pt x="68063" y="2659"/>
                    <a:pt x="68312" y="2728"/>
                  </a:cubicBezTo>
                  <a:cubicBezTo>
                    <a:pt x="68739" y="2848"/>
                    <a:pt x="69204" y="2944"/>
                    <a:pt x="69728" y="3018"/>
                  </a:cubicBezTo>
                  <a:cubicBezTo>
                    <a:pt x="70444" y="3126"/>
                    <a:pt x="71199" y="3176"/>
                    <a:pt x="72046" y="3176"/>
                  </a:cubicBezTo>
                  <a:cubicBezTo>
                    <a:pt x="72233" y="3176"/>
                    <a:pt x="72427" y="3171"/>
                    <a:pt x="72626" y="3165"/>
                  </a:cubicBezTo>
                  <a:cubicBezTo>
                    <a:pt x="74069" y="3126"/>
                    <a:pt x="75524" y="2950"/>
                    <a:pt x="76927" y="2779"/>
                  </a:cubicBezTo>
                  <a:cubicBezTo>
                    <a:pt x="77421" y="2717"/>
                    <a:pt x="77932" y="2654"/>
                    <a:pt x="78438" y="2604"/>
                  </a:cubicBezTo>
                  <a:cubicBezTo>
                    <a:pt x="79166" y="2518"/>
                    <a:pt x="79927" y="2484"/>
                    <a:pt x="80780" y="2484"/>
                  </a:cubicBezTo>
                  <a:cubicBezTo>
                    <a:pt x="82030" y="2484"/>
                    <a:pt x="83274" y="2569"/>
                    <a:pt x="84661" y="2672"/>
                  </a:cubicBezTo>
                  <a:lnTo>
                    <a:pt x="84803" y="2677"/>
                  </a:lnTo>
                  <a:cubicBezTo>
                    <a:pt x="85280" y="2717"/>
                    <a:pt x="85752" y="2751"/>
                    <a:pt x="86224" y="2779"/>
                  </a:cubicBezTo>
                  <a:cubicBezTo>
                    <a:pt x="86712" y="2814"/>
                    <a:pt x="87224" y="2835"/>
                    <a:pt x="87785" y="2853"/>
                  </a:cubicBezTo>
                  <a:cubicBezTo>
                    <a:pt x="88417" y="2869"/>
                    <a:pt x="89088" y="2882"/>
                    <a:pt x="89831" y="2882"/>
                  </a:cubicBezTo>
                  <a:cubicBezTo>
                    <a:pt x="90195" y="2882"/>
                    <a:pt x="90559" y="2876"/>
                    <a:pt x="90922" y="2876"/>
                  </a:cubicBezTo>
                  <a:cubicBezTo>
                    <a:pt x="91440" y="2869"/>
                    <a:pt x="91957" y="2859"/>
                    <a:pt x="92474" y="2853"/>
                  </a:cubicBezTo>
                  <a:cubicBezTo>
                    <a:pt x="93332" y="2842"/>
                    <a:pt x="94218" y="2824"/>
                    <a:pt x="95094" y="2824"/>
                  </a:cubicBezTo>
                  <a:cubicBezTo>
                    <a:pt x="96508" y="2824"/>
                    <a:pt x="97667" y="2864"/>
                    <a:pt x="98742" y="2938"/>
                  </a:cubicBezTo>
                  <a:cubicBezTo>
                    <a:pt x="98787" y="2938"/>
                    <a:pt x="98832" y="2910"/>
                    <a:pt x="98855" y="2882"/>
                  </a:cubicBezTo>
                  <a:cubicBezTo>
                    <a:pt x="98889" y="2848"/>
                    <a:pt x="98907" y="2801"/>
                    <a:pt x="98900" y="2762"/>
                  </a:cubicBezTo>
                  <a:cubicBezTo>
                    <a:pt x="98900" y="2740"/>
                    <a:pt x="98895" y="2722"/>
                    <a:pt x="98889" y="2699"/>
                  </a:cubicBezTo>
                  <a:cubicBezTo>
                    <a:pt x="98968" y="2518"/>
                    <a:pt x="99015" y="2324"/>
                    <a:pt x="99049" y="2160"/>
                  </a:cubicBezTo>
                  <a:cubicBezTo>
                    <a:pt x="99083" y="1990"/>
                    <a:pt x="99111" y="1802"/>
                    <a:pt x="99133" y="1581"/>
                  </a:cubicBezTo>
                  <a:cubicBezTo>
                    <a:pt x="99162" y="1342"/>
                    <a:pt x="99173" y="1154"/>
                    <a:pt x="99173" y="978"/>
                  </a:cubicBezTo>
                  <a:cubicBezTo>
                    <a:pt x="99173" y="790"/>
                    <a:pt x="99151" y="592"/>
                    <a:pt x="99105" y="370"/>
                  </a:cubicBezTo>
                  <a:cubicBezTo>
                    <a:pt x="99094" y="319"/>
                    <a:pt x="99043" y="273"/>
                    <a:pt x="99002" y="251"/>
                  </a:cubicBezTo>
                  <a:cubicBezTo>
                    <a:pt x="98968" y="233"/>
                    <a:pt x="98941" y="228"/>
                    <a:pt x="98907" y="228"/>
                  </a:cubicBezTo>
                  <a:cubicBezTo>
                    <a:pt x="98889" y="228"/>
                    <a:pt x="98866" y="233"/>
                    <a:pt x="98844" y="239"/>
                  </a:cubicBezTo>
                  <a:cubicBezTo>
                    <a:pt x="98815" y="244"/>
                    <a:pt x="98787" y="262"/>
                    <a:pt x="98764" y="285"/>
                  </a:cubicBezTo>
                  <a:cubicBezTo>
                    <a:pt x="98600" y="217"/>
                    <a:pt x="98435" y="165"/>
                    <a:pt x="98270" y="131"/>
                  </a:cubicBezTo>
                  <a:cubicBezTo>
                    <a:pt x="98076" y="97"/>
                    <a:pt x="97884" y="74"/>
                    <a:pt x="97673" y="57"/>
                  </a:cubicBezTo>
                  <a:cubicBezTo>
                    <a:pt x="97281" y="23"/>
                    <a:pt x="96883" y="0"/>
                    <a:pt x="9648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7"/>
            <p:cNvSpPr/>
            <p:nvPr/>
          </p:nvSpPr>
          <p:spPr>
            <a:xfrm flipH="1">
              <a:off x="2997742" y="3160361"/>
              <a:ext cx="470642" cy="635673"/>
            </a:xfrm>
            <a:custGeom>
              <a:avLst/>
              <a:gdLst/>
              <a:ahLst/>
              <a:cxnLst/>
              <a:rect l="l" t="t" r="r" b="b"/>
              <a:pathLst>
                <a:path w="15996" h="21605" extrusionOk="0">
                  <a:moveTo>
                    <a:pt x="5172" y="0"/>
                  </a:moveTo>
                  <a:cubicBezTo>
                    <a:pt x="5148" y="0"/>
                    <a:pt x="5125" y="12"/>
                    <a:pt x="5109" y="23"/>
                  </a:cubicBezTo>
                  <a:lnTo>
                    <a:pt x="5046" y="63"/>
                  </a:lnTo>
                  <a:lnTo>
                    <a:pt x="5023" y="63"/>
                  </a:lnTo>
                  <a:cubicBezTo>
                    <a:pt x="5007" y="63"/>
                    <a:pt x="4989" y="63"/>
                    <a:pt x="4973" y="74"/>
                  </a:cubicBezTo>
                  <a:cubicBezTo>
                    <a:pt x="4540" y="228"/>
                    <a:pt x="4194" y="381"/>
                    <a:pt x="3882" y="551"/>
                  </a:cubicBezTo>
                  <a:cubicBezTo>
                    <a:pt x="3427" y="797"/>
                    <a:pt x="3103" y="1046"/>
                    <a:pt x="2864" y="1335"/>
                  </a:cubicBezTo>
                  <a:cubicBezTo>
                    <a:pt x="2733" y="1489"/>
                    <a:pt x="2636" y="1671"/>
                    <a:pt x="2581" y="1854"/>
                  </a:cubicBezTo>
                  <a:cubicBezTo>
                    <a:pt x="2518" y="2046"/>
                    <a:pt x="2500" y="2250"/>
                    <a:pt x="2534" y="2455"/>
                  </a:cubicBezTo>
                  <a:cubicBezTo>
                    <a:pt x="2557" y="2614"/>
                    <a:pt x="2609" y="2780"/>
                    <a:pt x="2694" y="2927"/>
                  </a:cubicBezTo>
                  <a:cubicBezTo>
                    <a:pt x="2739" y="3006"/>
                    <a:pt x="2785" y="3074"/>
                    <a:pt x="2836" y="3137"/>
                  </a:cubicBezTo>
                  <a:cubicBezTo>
                    <a:pt x="2893" y="3217"/>
                    <a:pt x="2961" y="3285"/>
                    <a:pt x="3024" y="3341"/>
                  </a:cubicBezTo>
                  <a:cubicBezTo>
                    <a:pt x="3137" y="3449"/>
                    <a:pt x="3273" y="3558"/>
                    <a:pt x="3438" y="3660"/>
                  </a:cubicBezTo>
                  <a:cubicBezTo>
                    <a:pt x="3603" y="3756"/>
                    <a:pt x="3774" y="3847"/>
                    <a:pt x="3966" y="3933"/>
                  </a:cubicBezTo>
                  <a:cubicBezTo>
                    <a:pt x="4364" y="4104"/>
                    <a:pt x="4779" y="4222"/>
                    <a:pt x="5132" y="4314"/>
                  </a:cubicBezTo>
                  <a:cubicBezTo>
                    <a:pt x="5484" y="4404"/>
                    <a:pt x="5825" y="4479"/>
                    <a:pt x="6234" y="4563"/>
                  </a:cubicBezTo>
                  <a:cubicBezTo>
                    <a:pt x="6444" y="4608"/>
                    <a:pt x="6677" y="4655"/>
                    <a:pt x="6955" y="4723"/>
                  </a:cubicBezTo>
                  <a:lnTo>
                    <a:pt x="7013" y="4734"/>
                  </a:lnTo>
                  <a:cubicBezTo>
                    <a:pt x="7661" y="4881"/>
                    <a:pt x="8325" y="5035"/>
                    <a:pt x="8978" y="5211"/>
                  </a:cubicBezTo>
                  <a:cubicBezTo>
                    <a:pt x="9638" y="5387"/>
                    <a:pt x="10218" y="5575"/>
                    <a:pt x="10763" y="5774"/>
                  </a:cubicBezTo>
                  <a:cubicBezTo>
                    <a:pt x="11456" y="6029"/>
                    <a:pt x="12001" y="6279"/>
                    <a:pt x="12484" y="6564"/>
                  </a:cubicBezTo>
                  <a:cubicBezTo>
                    <a:pt x="12859" y="6785"/>
                    <a:pt x="13155" y="7013"/>
                    <a:pt x="13388" y="7251"/>
                  </a:cubicBezTo>
                  <a:cubicBezTo>
                    <a:pt x="13525" y="7393"/>
                    <a:pt x="13632" y="7535"/>
                    <a:pt x="13717" y="7684"/>
                  </a:cubicBezTo>
                  <a:cubicBezTo>
                    <a:pt x="13774" y="7791"/>
                    <a:pt x="13826" y="7904"/>
                    <a:pt x="13853" y="8018"/>
                  </a:cubicBezTo>
                  <a:cubicBezTo>
                    <a:pt x="13882" y="8120"/>
                    <a:pt x="13894" y="8229"/>
                    <a:pt x="13900" y="8331"/>
                  </a:cubicBezTo>
                  <a:cubicBezTo>
                    <a:pt x="13894" y="8450"/>
                    <a:pt x="13877" y="8563"/>
                    <a:pt x="13848" y="8678"/>
                  </a:cubicBezTo>
                  <a:cubicBezTo>
                    <a:pt x="13808" y="8836"/>
                    <a:pt x="13740" y="8990"/>
                    <a:pt x="13649" y="9150"/>
                  </a:cubicBezTo>
                  <a:cubicBezTo>
                    <a:pt x="13525" y="9354"/>
                    <a:pt x="13371" y="9546"/>
                    <a:pt x="13195" y="9722"/>
                  </a:cubicBezTo>
                  <a:cubicBezTo>
                    <a:pt x="12961" y="9945"/>
                    <a:pt x="12683" y="10144"/>
                    <a:pt x="12353" y="10336"/>
                  </a:cubicBezTo>
                  <a:cubicBezTo>
                    <a:pt x="11962" y="10558"/>
                    <a:pt x="11519" y="10752"/>
                    <a:pt x="10962" y="10944"/>
                  </a:cubicBezTo>
                  <a:cubicBezTo>
                    <a:pt x="10535" y="11098"/>
                    <a:pt x="10076" y="11235"/>
                    <a:pt x="9462" y="11400"/>
                  </a:cubicBezTo>
                  <a:lnTo>
                    <a:pt x="9444" y="11405"/>
                  </a:lnTo>
                  <a:cubicBezTo>
                    <a:pt x="9195" y="11468"/>
                    <a:pt x="8956" y="11529"/>
                    <a:pt x="8712" y="11592"/>
                  </a:cubicBezTo>
                  <a:cubicBezTo>
                    <a:pt x="8524" y="11644"/>
                    <a:pt x="8330" y="11689"/>
                    <a:pt x="8143" y="11741"/>
                  </a:cubicBezTo>
                  <a:cubicBezTo>
                    <a:pt x="7916" y="11797"/>
                    <a:pt x="7711" y="11854"/>
                    <a:pt x="7519" y="11904"/>
                  </a:cubicBezTo>
                  <a:cubicBezTo>
                    <a:pt x="7307" y="11967"/>
                    <a:pt x="7103" y="12035"/>
                    <a:pt x="6893" y="12103"/>
                  </a:cubicBezTo>
                  <a:cubicBezTo>
                    <a:pt x="5671" y="12496"/>
                    <a:pt x="4359" y="12934"/>
                    <a:pt x="3046" y="13411"/>
                  </a:cubicBezTo>
                  <a:cubicBezTo>
                    <a:pt x="2893" y="13467"/>
                    <a:pt x="2739" y="13519"/>
                    <a:pt x="2586" y="13564"/>
                  </a:cubicBezTo>
                  <a:lnTo>
                    <a:pt x="2500" y="13593"/>
                  </a:lnTo>
                  <a:cubicBezTo>
                    <a:pt x="2296" y="13661"/>
                    <a:pt x="2080" y="13729"/>
                    <a:pt x="1875" y="13803"/>
                  </a:cubicBezTo>
                  <a:cubicBezTo>
                    <a:pt x="1518" y="13934"/>
                    <a:pt x="1057" y="14120"/>
                    <a:pt x="677" y="14416"/>
                  </a:cubicBezTo>
                  <a:cubicBezTo>
                    <a:pt x="501" y="14553"/>
                    <a:pt x="359" y="14700"/>
                    <a:pt x="257" y="14865"/>
                  </a:cubicBezTo>
                  <a:cubicBezTo>
                    <a:pt x="171" y="15001"/>
                    <a:pt x="103" y="15150"/>
                    <a:pt x="63" y="15321"/>
                  </a:cubicBezTo>
                  <a:cubicBezTo>
                    <a:pt x="0" y="15547"/>
                    <a:pt x="24" y="15786"/>
                    <a:pt x="114" y="16002"/>
                  </a:cubicBezTo>
                  <a:cubicBezTo>
                    <a:pt x="194" y="16195"/>
                    <a:pt x="341" y="16383"/>
                    <a:pt x="551" y="16564"/>
                  </a:cubicBezTo>
                  <a:cubicBezTo>
                    <a:pt x="761" y="16746"/>
                    <a:pt x="1007" y="16889"/>
                    <a:pt x="1233" y="17018"/>
                  </a:cubicBezTo>
                  <a:cubicBezTo>
                    <a:pt x="1529" y="17183"/>
                    <a:pt x="1841" y="17338"/>
                    <a:pt x="2137" y="17485"/>
                  </a:cubicBezTo>
                  <a:cubicBezTo>
                    <a:pt x="2387" y="17605"/>
                    <a:pt x="2649" y="17729"/>
                    <a:pt x="2898" y="17865"/>
                  </a:cubicBezTo>
                  <a:cubicBezTo>
                    <a:pt x="2990" y="17912"/>
                    <a:pt x="3074" y="17962"/>
                    <a:pt x="3166" y="18014"/>
                  </a:cubicBezTo>
                  <a:cubicBezTo>
                    <a:pt x="3530" y="18235"/>
                    <a:pt x="3796" y="18434"/>
                    <a:pt x="4012" y="18655"/>
                  </a:cubicBezTo>
                  <a:cubicBezTo>
                    <a:pt x="4137" y="18780"/>
                    <a:pt x="4233" y="18911"/>
                    <a:pt x="4314" y="19048"/>
                  </a:cubicBezTo>
                  <a:cubicBezTo>
                    <a:pt x="4375" y="19161"/>
                    <a:pt x="4427" y="19281"/>
                    <a:pt x="4461" y="19400"/>
                  </a:cubicBezTo>
                  <a:cubicBezTo>
                    <a:pt x="4490" y="19514"/>
                    <a:pt x="4501" y="19633"/>
                    <a:pt x="4506" y="19758"/>
                  </a:cubicBezTo>
                  <a:cubicBezTo>
                    <a:pt x="4501" y="19900"/>
                    <a:pt x="4484" y="20042"/>
                    <a:pt x="4443" y="20196"/>
                  </a:cubicBezTo>
                  <a:cubicBezTo>
                    <a:pt x="4393" y="20354"/>
                    <a:pt x="4330" y="20514"/>
                    <a:pt x="4246" y="20661"/>
                  </a:cubicBezTo>
                  <a:cubicBezTo>
                    <a:pt x="4217" y="20707"/>
                    <a:pt x="4188" y="20752"/>
                    <a:pt x="4154" y="20797"/>
                  </a:cubicBezTo>
                  <a:lnTo>
                    <a:pt x="4149" y="20810"/>
                  </a:lnTo>
                  <a:cubicBezTo>
                    <a:pt x="4120" y="20849"/>
                    <a:pt x="4092" y="20889"/>
                    <a:pt x="4057" y="20923"/>
                  </a:cubicBezTo>
                  <a:cubicBezTo>
                    <a:pt x="4041" y="20939"/>
                    <a:pt x="4018" y="20957"/>
                    <a:pt x="4000" y="20973"/>
                  </a:cubicBezTo>
                  <a:cubicBezTo>
                    <a:pt x="3932" y="21025"/>
                    <a:pt x="3916" y="21122"/>
                    <a:pt x="3966" y="21190"/>
                  </a:cubicBezTo>
                  <a:cubicBezTo>
                    <a:pt x="3939" y="21207"/>
                    <a:pt x="3910" y="21230"/>
                    <a:pt x="3876" y="21246"/>
                  </a:cubicBezTo>
                  <a:cubicBezTo>
                    <a:pt x="3871" y="21253"/>
                    <a:pt x="3871" y="21253"/>
                    <a:pt x="3864" y="21253"/>
                  </a:cubicBezTo>
                  <a:lnTo>
                    <a:pt x="3858" y="21258"/>
                  </a:lnTo>
                  <a:cubicBezTo>
                    <a:pt x="3819" y="21280"/>
                    <a:pt x="3796" y="21303"/>
                    <a:pt x="3779" y="21348"/>
                  </a:cubicBezTo>
                  <a:cubicBezTo>
                    <a:pt x="3756" y="21389"/>
                    <a:pt x="3756" y="21445"/>
                    <a:pt x="3774" y="21485"/>
                  </a:cubicBezTo>
                  <a:cubicBezTo>
                    <a:pt x="3802" y="21553"/>
                    <a:pt x="3876" y="21605"/>
                    <a:pt x="3950" y="21605"/>
                  </a:cubicBezTo>
                  <a:cubicBezTo>
                    <a:pt x="3973" y="21605"/>
                    <a:pt x="3995" y="21599"/>
                    <a:pt x="4018" y="21587"/>
                  </a:cubicBezTo>
                  <a:cubicBezTo>
                    <a:pt x="4461" y="21382"/>
                    <a:pt x="4870" y="21059"/>
                    <a:pt x="5188" y="20650"/>
                  </a:cubicBezTo>
                  <a:cubicBezTo>
                    <a:pt x="5342" y="20451"/>
                    <a:pt x="5473" y="20230"/>
                    <a:pt x="5575" y="19997"/>
                  </a:cubicBezTo>
                  <a:cubicBezTo>
                    <a:pt x="5678" y="19764"/>
                    <a:pt x="5746" y="19507"/>
                    <a:pt x="5762" y="19263"/>
                  </a:cubicBezTo>
                  <a:cubicBezTo>
                    <a:pt x="5773" y="19150"/>
                    <a:pt x="5773" y="19030"/>
                    <a:pt x="5762" y="18900"/>
                  </a:cubicBezTo>
                  <a:cubicBezTo>
                    <a:pt x="5751" y="18791"/>
                    <a:pt x="5728" y="18667"/>
                    <a:pt x="5683" y="18519"/>
                  </a:cubicBezTo>
                  <a:cubicBezTo>
                    <a:pt x="5654" y="18416"/>
                    <a:pt x="5609" y="18309"/>
                    <a:pt x="5547" y="18201"/>
                  </a:cubicBezTo>
                  <a:cubicBezTo>
                    <a:pt x="5479" y="18070"/>
                    <a:pt x="5405" y="17962"/>
                    <a:pt x="5324" y="17860"/>
                  </a:cubicBezTo>
                  <a:cubicBezTo>
                    <a:pt x="5143" y="17644"/>
                    <a:pt x="4893" y="17485"/>
                    <a:pt x="4637" y="17338"/>
                  </a:cubicBezTo>
                  <a:cubicBezTo>
                    <a:pt x="4438" y="17218"/>
                    <a:pt x="4228" y="17104"/>
                    <a:pt x="4029" y="16997"/>
                  </a:cubicBezTo>
                  <a:cubicBezTo>
                    <a:pt x="3853" y="16900"/>
                    <a:pt x="3677" y="16803"/>
                    <a:pt x="3501" y="16701"/>
                  </a:cubicBezTo>
                  <a:cubicBezTo>
                    <a:pt x="3223" y="16536"/>
                    <a:pt x="2932" y="16349"/>
                    <a:pt x="2694" y="16116"/>
                  </a:cubicBezTo>
                  <a:cubicBezTo>
                    <a:pt x="2620" y="16037"/>
                    <a:pt x="2563" y="15956"/>
                    <a:pt x="2512" y="15882"/>
                  </a:cubicBezTo>
                  <a:cubicBezTo>
                    <a:pt x="2489" y="15837"/>
                    <a:pt x="2473" y="15786"/>
                    <a:pt x="2455" y="15741"/>
                  </a:cubicBezTo>
                  <a:cubicBezTo>
                    <a:pt x="2444" y="15696"/>
                    <a:pt x="2444" y="15662"/>
                    <a:pt x="2439" y="15621"/>
                  </a:cubicBezTo>
                  <a:cubicBezTo>
                    <a:pt x="2444" y="15581"/>
                    <a:pt x="2444" y="15542"/>
                    <a:pt x="2455" y="15497"/>
                  </a:cubicBezTo>
                  <a:cubicBezTo>
                    <a:pt x="2473" y="15445"/>
                    <a:pt x="2495" y="15389"/>
                    <a:pt x="2529" y="15337"/>
                  </a:cubicBezTo>
                  <a:cubicBezTo>
                    <a:pt x="2581" y="15252"/>
                    <a:pt x="2643" y="15172"/>
                    <a:pt x="2717" y="15093"/>
                  </a:cubicBezTo>
                  <a:cubicBezTo>
                    <a:pt x="2819" y="15001"/>
                    <a:pt x="2932" y="14917"/>
                    <a:pt x="3069" y="14836"/>
                  </a:cubicBezTo>
                  <a:cubicBezTo>
                    <a:pt x="3297" y="14712"/>
                    <a:pt x="3552" y="14616"/>
                    <a:pt x="3882" y="14524"/>
                  </a:cubicBezTo>
                  <a:cubicBezTo>
                    <a:pt x="4512" y="14359"/>
                    <a:pt x="5172" y="14291"/>
                    <a:pt x="5814" y="14217"/>
                  </a:cubicBezTo>
                  <a:cubicBezTo>
                    <a:pt x="6040" y="14195"/>
                    <a:pt x="6274" y="14172"/>
                    <a:pt x="6501" y="14138"/>
                  </a:cubicBezTo>
                  <a:cubicBezTo>
                    <a:pt x="6717" y="14115"/>
                    <a:pt x="6927" y="14075"/>
                    <a:pt x="7171" y="14030"/>
                  </a:cubicBezTo>
                  <a:cubicBezTo>
                    <a:pt x="7524" y="13968"/>
                    <a:pt x="7847" y="13905"/>
                    <a:pt x="8160" y="13842"/>
                  </a:cubicBezTo>
                  <a:cubicBezTo>
                    <a:pt x="8870" y="13700"/>
                    <a:pt x="9513" y="13548"/>
                    <a:pt x="10137" y="13370"/>
                  </a:cubicBezTo>
                  <a:cubicBezTo>
                    <a:pt x="10803" y="13189"/>
                    <a:pt x="11445" y="12974"/>
                    <a:pt x="12046" y="12735"/>
                  </a:cubicBezTo>
                  <a:cubicBezTo>
                    <a:pt x="12541" y="12536"/>
                    <a:pt x="12974" y="12342"/>
                    <a:pt x="13360" y="12138"/>
                  </a:cubicBezTo>
                  <a:cubicBezTo>
                    <a:pt x="14382" y="11604"/>
                    <a:pt x="15059" y="11036"/>
                    <a:pt x="15484" y="10354"/>
                  </a:cubicBezTo>
                  <a:cubicBezTo>
                    <a:pt x="15615" y="10149"/>
                    <a:pt x="15718" y="9934"/>
                    <a:pt x="15791" y="9729"/>
                  </a:cubicBezTo>
                  <a:cubicBezTo>
                    <a:pt x="15877" y="9501"/>
                    <a:pt x="15933" y="9263"/>
                    <a:pt x="15962" y="9019"/>
                  </a:cubicBezTo>
                  <a:cubicBezTo>
                    <a:pt x="15996" y="8780"/>
                    <a:pt x="15996" y="8518"/>
                    <a:pt x="15974" y="8235"/>
                  </a:cubicBezTo>
                  <a:cubicBezTo>
                    <a:pt x="15956" y="8018"/>
                    <a:pt x="15911" y="7797"/>
                    <a:pt x="15838" y="7558"/>
                  </a:cubicBezTo>
                  <a:cubicBezTo>
                    <a:pt x="15723" y="7172"/>
                    <a:pt x="15508" y="6797"/>
                    <a:pt x="15224" y="6473"/>
                  </a:cubicBezTo>
                  <a:cubicBezTo>
                    <a:pt x="14968" y="6183"/>
                    <a:pt x="14644" y="5916"/>
                    <a:pt x="14262" y="5677"/>
                  </a:cubicBezTo>
                  <a:cubicBezTo>
                    <a:pt x="13478" y="5200"/>
                    <a:pt x="12604" y="4922"/>
                    <a:pt x="11849" y="4711"/>
                  </a:cubicBezTo>
                  <a:cubicBezTo>
                    <a:pt x="11337" y="4569"/>
                    <a:pt x="10729" y="4404"/>
                    <a:pt x="10098" y="4285"/>
                  </a:cubicBezTo>
                  <a:cubicBezTo>
                    <a:pt x="9898" y="4246"/>
                    <a:pt x="9701" y="4206"/>
                    <a:pt x="9496" y="4165"/>
                  </a:cubicBezTo>
                  <a:cubicBezTo>
                    <a:pt x="9195" y="4109"/>
                    <a:pt x="8893" y="4052"/>
                    <a:pt x="8587" y="3989"/>
                  </a:cubicBezTo>
                  <a:cubicBezTo>
                    <a:pt x="7962" y="3865"/>
                    <a:pt x="7404" y="3734"/>
                    <a:pt x="6887" y="3592"/>
                  </a:cubicBezTo>
                  <a:cubicBezTo>
                    <a:pt x="6455" y="3478"/>
                    <a:pt x="6098" y="3365"/>
                    <a:pt x="5762" y="3239"/>
                  </a:cubicBezTo>
                  <a:cubicBezTo>
                    <a:pt x="5405" y="3103"/>
                    <a:pt x="5098" y="2961"/>
                    <a:pt x="4836" y="2808"/>
                  </a:cubicBezTo>
                  <a:cubicBezTo>
                    <a:pt x="4621" y="2677"/>
                    <a:pt x="4461" y="2557"/>
                    <a:pt x="4325" y="2421"/>
                  </a:cubicBezTo>
                  <a:cubicBezTo>
                    <a:pt x="4239" y="2336"/>
                    <a:pt x="4171" y="2245"/>
                    <a:pt x="4120" y="2154"/>
                  </a:cubicBezTo>
                  <a:cubicBezTo>
                    <a:pt x="4086" y="2092"/>
                    <a:pt x="4057" y="2024"/>
                    <a:pt x="4041" y="1961"/>
                  </a:cubicBezTo>
                  <a:cubicBezTo>
                    <a:pt x="4023" y="1899"/>
                    <a:pt x="4012" y="1830"/>
                    <a:pt x="4012" y="1768"/>
                  </a:cubicBezTo>
                  <a:cubicBezTo>
                    <a:pt x="4012" y="1689"/>
                    <a:pt x="4023" y="1615"/>
                    <a:pt x="4041" y="1540"/>
                  </a:cubicBezTo>
                  <a:cubicBezTo>
                    <a:pt x="4075" y="1438"/>
                    <a:pt x="4120" y="1335"/>
                    <a:pt x="4183" y="1222"/>
                  </a:cubicBezTo>
                  <a:cubicBezTo>
                    <a:pt x="4285" y="1057"/>
                    <a:pt x="4416" y="892"/>
                    <a:pt x="4592" y="722"/>
                  </a:cubicBezTo>
                  <a:cubicBezTo>
                    <a:pt x="4598" y="722"/>
                    <a:pt x="4598" y="716"/>
                    <a:pt x="4603" y="711"/>
                  </a:cubicBezTo>
                  <a:lnTo>
                    <a:pt x="4598" y="711"/>
                  </a:lnTo>
                  <a:lnTo>
                    <a:pt x="4608" y="705"/>
                  </a:lnTo>
                  <a:lnTo>
                    <a:pt x="4603" y="711"/>
                  </a:lnTo>
                  <a:cubicBezTo>
                    <a:pt x="4728" y="592"/>
                    <a:pt x="4865" y="472"/>
                    <a:pt x="5023" y="353"/>
                  </a:cubicBezTo>
                  <a:lnTo>
                    <a:pt x="5052" y="341"/>
                  </a:lnTo>
                  <a:lnTo>
                    <a:pt x="5080" y="330"/>
                  </a:lnTo>
                  <a:cubicBezTo>
                    <a:pt x="5114" y="319"/>
                    <a:pt x="5143" y="291"/>
                    <a:pt x="5154" y="257"/>
                  </a:cubicBezTo>
                  <a:lnTo>
                    <a:pt x="5234" y="194"/>
                  </a:lnTo>
                  <a:cubicBezTo>
                    <a:pt x="5256" y="183"/>
                    <a:pt x="5274" y="154"/>
                    <a:pt x="5279" y="126"/>
                  </a:cubicBezTo>
                  <a:cubicBezTo>
                    <a:pt x="5285" y="97"/>
                    <a:pt x="5274" y="68"/>
                    <a:pt x="5256" y="47"/>
                  </a:cubicBezTo>
                  <a:cubicBezTo>
                    <a:pt x="5240" y="18"/>
                    <a:pt x="5206" y="0"/>
                    <a:pt x="517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7"/>
            <p:cNvSpPr/>
            <p:nvPr/>
          </p:nvSpPr>
          <p:spPr>
            <a:xfrm flipH="1">
              <a:off x="1847146" y="3207172"/>
              <a:ext cx="1468771" cy="563470"/>
            </a:xfrm>
            <a:custGeom>
              <a:avLst/>
              <a:gdLst/>
              <a:ahLst/>
              <a:cxnLst/>
              <a:rect l="l" t="t" r="r" b="b"/>
              <a:pathLst>
                <a:path w="49920" h="19151" extrusionOk="0">
                  <a:moveTo>
                    <a:pt x="49829" y="1"/>
                  </a:moveTo>
                  <a:cubicBezTo>
                    <a:pt x="49812" y="1"/>
                    <a:pt x="49795" y="6"/>
                    <a:pt x="49778" y="12"/>
                  </a:cubicBezTo>
                  <a:cubicBezTo>
                    <a:pt x="48391" y="552"/>
                    <a:pt x="46903" y="1052"/>
                    <a:pt x="45238" y="1535"/>
                  </a:cubicBezTo>
                  <a:cubicBezTo>
                    <a:pt x="43885" y="1926"/>
                    <a:pt x="42442" y="2301"/>
                    <a:pt x="40703" y="2705"/>
                  </a:cubicBezTo>
                  <a:cubicBezTo>
                    <a:pt x="39180" y="3064"/>
                    <a:pt x="37595" y="3405"/>
                    <a:pt x="35993" y="3717"/>
                  </a:cubicBezTo>
                  <a:cubicBezTo>
                    <a:pt x="33123" y="4279"/>
                    <a:pt x="30191" y="4763"/>
                    <a:pt x="27355" y="5240"/>
                  </a:cubicBezTo>
                  <a:lnTo>
                    <a:pt x="26361" y="5404"/>
                  </a:lnTo>
                  <a:cubicBezTo>
                    <a:pt x="25555" y="5535"/>
                    <a:pt x="24753" y="5671"/>
                    <a:pt x="23945" y="5808"/>
                  </a:cubicBezTo>
                  <a:lnTo>
                    <a:pt x="23559" y="5876"/>
                  </a:lnTo>
                  <a:cubicBezTo>
                    <a:pt x="23213" y="5938"/>
                    <a:pt x="22854" y="6001"/>
                    <a:pt x="22503" y="6052"/>
                  </a:cubicBezTo>
                  <a:lnTo>
                    <a:pt x="22377" y="6075"/>
                  </a:lnTo>
                  <a:cubicBezTo>
                    <a:pt x="21668" y="6183"/>
                    <a:pt x="20929" y="6290"/>
                    <a:pt x="20213" y="6439"/>
                  </a:cubicBezTo>
                  <a:cubicBezTo>
                    <a:pt x="19179" y="6644"/>
                    <a:pt x="18343" y="6877"/>
                    <a:pt x="17598" y="7171"/>
                  </a:cubicBezTo>
                  <a:cubicBezTo>
                    <a:pt x="17178" y="7331"/>
                    <a:pt x="16798" y="7525"/>
                    <a:pt x="16457" y="7735"/>
                  </a:cubicBezTo>
                  <a:cubicBezTo>
                    <a:pt x="16292" y="7837"/>
                    <a:pt x="16145" y="7939"/>
                    <a:pt x="16002" y="8052"/>
                  </a:cubicBezTo>
                  <a:cubicBezTo>
                    <a:pt x="15865" y="8160"/>
                    <a:pt x="15729" y="8291"/>
                    <a:pt x="15587" y="8456"/>
                  </a:cubicBezTo>
                  <a:cubicBezTo>
                    <a:pt x="15382" y="8677"/>
                    <a:pt x="15224" y="8950"/>
                    <a:pt x="15122" y="9240"/>
                  </a:cubicBezTo>
                  <a:cubicBezTo>
                    <a:pt x="15076" y="9371"/>
                    <a:pt x="15041" y="9524"/>
                    <a:pt x="15025" y="9694"/>
                  </a:cubicBezTo>
                  <a:cubicBezTo>
                    <a:pt x="15002" y="9870"/>
                    <a:pt x="15007" y="10047"/>
                    <a:pt x="15047" y="10218"/>
                  </a:cubicBezTo>
                  <a:cubicBezTo>
                    <a:pt x="15110" y="10502"/>
                    <a:pt x="15269" y="10798"/>
                    <a:pt x="15524" y="11104"/>
                  </a:cubicBezTo>
                  <a:cubicBezTo>
                    <a:pt x="15712" y="11325"/>
                    <a:pt x="15928" y="11530"/>
                    <a:pt x="16138" y="11723"/>
                  </a:cubicBezTo>
                  <a:lnTo>
                    <a:pt x="16274" y="11848"/>
                  </a:lnTo>
                  <a:lnTo>
                    <a:pt x="16229" y="11803"/>
                  </a:lnTo>
                  <a:lnTo>
                    <a:pt x="16229" y="11803"/>
                  </a:lnTo>
                  <a:cubicBezTo>
                    <a:pt x="16428" y="11996"/>
                    <a:pt x="16638" y="12195"/>
                    <a:pt x="16792" y="12427"/>
                  </a:cubicBezTo>
                  <a:cubicBezTo>
                    <a:pt x="16827" y="12490"/>
                    <a:pt x="16854" y="12547"/>
                    <a:pt x="16877" y="12610"/>
                  </a:cubicBezTo>
                  <a:cubicBezTo>
                    <a:pt x="16882" y="12649"/>
                    <a:pt x="16888" y="12684"/>
                    <a:pt x="16895" y="12723"/>
                  </a:cubicBezTo>
                  <a:cubicBezTo>
                    <a:pt x="16895" y="12752"/>
                    <a:pt x="16888" y="12780"/>
                    <a:pt x="16882" y="12814"/>
                  </a:cubicBezTo>
                  <a:cubicBezTo>
                    <a:pt x="16872" y="12849"/>
                    <a:pt x="16861" y="12888"/>
                    <a:pt x="16843" y="12928"/>
                  </a:cubicBezTo>
                  <a:cubicBezTo>
                    <a:pt x="16803" y="12990"/>
                    <a:pt x="16752" y="13053"/>
                    <a:pt x="16696" y="13121"/>
                  </a:cubicBezTo>
                  <a:cubicBezTo>
                    <a:pt x="16576" y="13240"/>
                    <a:pt x="16428" y="13355"/>
                    <a:pt x="16247" y="13473"/>
                  </a:cubicBezTo>
                  <a:cubicBezTo>
                    <a:pt x="16070" y="13570"/>
                    <a:pt x="15877" y="13655"/>
                    <a:pt x="15661" y="13723"/>
                  </a:cubicBezTo>
                  <a:cubicBezTo>
                    <a:pt x="14951" y="13916"/>
                    <a:pt x="14207" y="13945"/>
                    <a:pt x="13491" y="13968"/>
                  </a:cubicBezTo>
                  <a:cubicBezTo>
                    <a:pt x="13082" y="13985"/>
                    <a:pt x="12660" y="13996"/>
                    <a:pt x="12251" y="14047"/>
                  </a:cubicBezTo>
                  <a:lnTo>
                    <a:pt x="12115" y="14058"/>
                  </a:lnTo>
                  <a:cubicBezTo>
                    <a:pt x="10632" y="14223"/>
                    <a:pt x="9104" y="14394"/>
                    <a:pt x="7638" y="14758"/>
                  </a:cubicBezTo>
                  <a:cubicBezTo>
                    <a:pt x="6950" y="14928"/>
                    <a:pt x="6251" y="15155"/>
                    <a:pt x="5558" y="15440"/>
                  </a:cubicBezTo>
                  <a:cubicBezTo>
                    <a:pt x="4939" y="15689"/>
                    <a:pt x="4314" y="15991"/>
                    <a:pt x="3649" y="16371"/>
                  </a:cubicBezTo>
                  <a:cubicBezTo>
                    <a:pt x="3080" y="16689"/>
                    <a:pt x="2495" y="17053"/>
                    <a:pt x="1865" y="17491"/>
                  </a:cubicBezTo>
                  <a:cubicBezTo>
                    <a:pt x="1285" y="17889"/>
                    <a:pt x="711" y="18320"/>
                    <a:pt x="160" y="18769"/>
                  </a:cubicBezTo>
                  <a:lnTo>
                    <a:pt x="126" y="18797"/>
                  </a:lnTo>
                  <a:lnTo>
                    <a:pt x="92" y="18820"/>
                  </a:lnTo>
                  <a:cubicBezTo>
                    <a:pt x="11" y="18889"/>
                    <a:pt x="1" y="19002"/>
                    <a:pt x="63" y="19082"/>
                  </a:cubicBezTo>
                  <a:cubicBezTo>
                    <a:pt x="97" y="19122"/>
                    <a:pt x="142" y="19144"/>
                    <a:pt x="189" y="19150"/>
                  </a:cubicBezTo>
                  <a:lnTo>
                    <a:pt x="205" y="19150"/>
                  </a:lnTo>
                  <a:cubicBezTo>
                    <a:pt x="245" y="19150"/>
                    <a:pt x="279" y="19138"/>
                    <a:pt x="325" y="19110"/>
                  </a:cubicBezTo>
                  <a:cubicBezTo>
                    <a:pt x="517" y="18973"/>
                    <a:pt x="706" y="18844"/>
                    <a:pt x="898" y="18707"/>
                  </a:cubicBezTo>
                  <a:lnTo>
                    <a:pt x="1109" y="18559"/>
                  </a:lnTo>
                  <a:cubicBezTo>
                    <a:pt x="1728" y="18235"/>
                    <a:pt x="2353" y="17934"/>
                    <a:pt x="2972" y="17672"/>
                  </a:cubicBezTo>
                  <a:cubicBezTo>
                    <a:pt x="3837" y="17297"/>
                    <a:pt x="4763" y="16968"/>
                    <a:pt x="5717" y="16689"/>
                  </a:cubicBezTo>
                  <a:cubicBezTo>
                    <a:pt x="6360" y="16508"/>
                    <a:pt x="7018" y="16348"/>
                    <a:pt x="7683" y="16212"/>
                  </a:cubicBezTo>
                  <a:cubicBezTo>
                    <a:pt x="8330" y="16088"/>
                    <a:pt x="9007" y="15980"/>
                    <a:pt x="9746" y="15899"/>
                  </a:cubicBezTo>
                  <a:cubicBezTo>
                    <a:pt x="10069" y="15860"/>
                    <a:pt x="10410" y="15826"/>
                    <a:pt x="10751" y="15802"/>
                  </a:cubicBezTo>
                  <a:cubicBezTo>
                    <a:pt x="10848" y="15797"/>
                    <a:pt x="10945" y="15797"/>
                    <a:pt x="11042" y="15792"/>
                  </a:cubicBezTo>
                  <a:lnTo>
                    <a:pt x="11235" y="15781"/>
                  </a:lnTo>
                  <a:cubicBezTo>
                    <a:pt x="12655" y="15707"/>
                    <a:pt x="13929" y="15616"/>
                    <a:pt x="15127" y="15508"/>
                  </a:cubicBezTo>
                  <a:cubicBezTo>
                    <a:pt x="16025" y="15427"/>
                    <a:pt x="16814" y="15343"/>
                    <a:pt x="17543" y="15241"/>
                  </a:cubicBezTo>
                  <a:cubicBezTo>
                    <a:pt x="18400" y="15127"/>
                    <a:pt x="19099" y="15002"/>
                    <a:pt x="19746" y="14860"/>
                  </a:cubicBezTo>
                  <a:cubicBezTo>
                    <a:pt x="20071" y="14786"/>
                    <a:pt x="20383" y="14701"/>
                    <a:pt x="20672" y="14609"/>
                  </a:cubicBezTo>
                  <a:cubicBezTo>
                    <a:pt x="20945" y="14525"/>
                    <a:pt x="21178" y="14433"/>
                    <a:pt x="21377" y="14336"/>
                  </a:cubicBezTo>
                  <a:cubicBezTo>
                    <a:pt x="21673" y="14189"/>
                    <a:pt x="22070" y="13951"/>
                    <a:pt x="22122" y="13536"/>
                  </a:cubicBezTo>
                  <a:cubicBezTo>
                    <a:pt x="22138" y="13428"/>
                    <a:pt x="22117" y="13297"/>
                    <a:pt x="22059" y="13150"/>
                  </a:cubicBezTo>
                  <a:cubicBezTo>
                    <a:pt x="21991" y="12985"/>
                    <a:pt x="21866" y="12854"/>
                    <a:pt x="21758" y="12763"/>
                  </a:cubicBezTo>
                  <a:cubicBezTo>
                    <a:pt x="21639" y="12655"/>
                    <a:pt x="21491" y="12576"/>
                    <a:pt x="21349" y="12508"/>
                  </a:cubicBezTo>
                  <a:cubicBezTo>
                    <a:pt x="21178" y="12422"/>
                    <a:pt x="20997" y="12359"/>
                    <a:pt x="20826" y="12303"/>
                  </a:cubicBezTo>
                  <a:cubicBezTo>
                    <a:pt x="20554" y="12212"/>
                    <a:pt x="20263" y="12133"/>
                    <a:pt x="19985" y="12064"/>
                  </a:cubicBezTo>
                  <a:cubicBezTo>
                    <a:pt x="19457" y="11923"/>
                    <a:pt x="18899" y="11774"/>
                    <a:pt x="18400" y="11519"/>
                  </a:cubicBezTo>
                  <a:cubicBezTo>
                    <a:pt x="18230" y="11422"/>
                    <a:pt x="18088" y="11325"/>
                    <a:pt x="17963" y="11212"/>
                  </a:cubicBezTo>
                  <a:cubicBezTo>
                    <a:pt x="17889" y="11138"/>
                    <a:pt x="17821" y="11053"/>
                    <a:pt x="17763" y="10968"/>
                  </a:cubicBezTo>
                  <a:cubicBezTo>
                    <a:pt x="17713" y="10888"/>
                    <a:pt x="17679" y="10803"/>
                    <a:pt x="17650" y="10712"/>
                  </a:cubicBezTo>
                  <a:cubicBezTo>
                    <a:pt x="17622" y="10609"/>
                    <a:pt x="17611" y="10512"/>
                    <a:pt x="17604" y="10410"/>
                  </a:cubicBezTo>
                  <a:cubicBezTo>
                    <a:pt x="17604" y="10263"/>
                    <a:pt x="17622" y="10103"/>
                    <a:pt x="17661" y="9938"/>
                  </a:cubicBezTo>
                  <a:cubicBezTo>
                    <a:pt x="17713" y="9723"/>
                    <a:pt x="17781" y="9536"/>
                    <a:pt x="17871" y="9359"/>
                  </a:cubicBezTo>
                  <a:cubicBezTo>
                    <a:pt x="17963" y="9183"/>
                    <a:pt x="18088" y="9018"/>
                    <a:pt x="18230" y="8860"/>
                  </a:cubicBezTo>
                  <a:cubicBezTo>
                    <a:pt x="18411" y="8671"/>
                    <a:pt x="18627" y="8501"/>
                    <a:pt x="18878" y="8343"/>
                  </a:cubicBezTo>
                  <a:cubicBezTo>
                    <a:pt x="19281" y="8104"/>
                    <a:pt x="19752" y="7905"/>
                    <a:pt x="20321" y="7735"/>
                  </a:cubicBezTo>
                  <a:lnTo>
                    <a:pt x="20344" y="7722"/>
                  </a:lnTo>
                  <a:cubicBezTo>
                    <a:pt x="21281" y="7462"/>
                    <a:pt x="22253" y="7320"/>
                    <a:pt x="23082" y="7223"/>
                  </a:cubicBezTo>
                  <a:cubicBezTo>
                    <a:pt x="23389" y="7184"/>
                    <a:pt x="23701" y="7149"/>
                    <a:pt x="24008" y="7115"/>
                  </a:cubicBezTo>
                  <a:lnTo>
                    <a:pt x="24417" y="7069"/>
                  </a:lnTo>
                  <a:cubicBezTo>
                    <a:pt x="24787" y="7029"/>
                    <a:pt x="25173" y="6984"/>
                    <a:pt x="25560" y="6922"/>
                  </a:cubicBezTo>
                  <a:cubicBezTo>
                    <a:pt x="25741" y="6893"/>
                    <a:pt x="25923" y="6854"/>
                    <a:pt x="26106" y="6819"/>
                  </a:cubicBezTo>
                  <a:lnTo>
                    <a:pt x="26242" y="6791"/>
                  </a:lnTo>
                  <a:cubicBezTo>
                    <a:pt x="26646" y="6706"/>
                    <a:pt x="27048" y="6626"/>
                    <a:pt x="27452" y="6547"/>
                  </a:cubicBezTo>
                  <a:cubicBezTo>
                    <a:pt x="28241" y="6387"/>
                    <a:pt x="29025" y="6234"/>
                    <a:pt x="29810" y="6080"/>
                  </a:cubicBezTo>
                  <a:cubicBezTo>
                    <a:pt x="31396" y="5768"/>
                    <a:pt x="32946" y="5461"/>
                    <a:pt x="34509" y="5143"/>
                  </a:cubicBezTo>
                  <a:cubicBezTo>
                    <a:pt x="35600" y="4916"/>
                    <a:pt x="36765" y="4666"/>
                    <a:pt x="38180" y="4354"/>
                  </a:cubicBezTo>
                  <a:cubicBezTo>
                    <a:pt x="39594" y="4047"/>
                    <a:pt x="40737" y="3774"/>
                    <a:pt x="41776" y="3507"/>
                  </a:cubicBezTo>
                  <a:cubicBezTo>
                    <a:pt x="43045" y="3177"/>
                    <a:pt x="44192" y="2830"/>
                    <a:pt x="45288" y="2450"/>
                  </a:cubicBezTo>
                  <a:cubicBezTo>
                    <a:pt x="45925" y="2228"/>
                    <a:pt x="46476" y="2007"/>
                    <a:pt x="46971" y="1779"/>
                  </a:cubicBezTo>
                  <a:cubicBezTo>
                    <a:pt x="47249" y="1654"/>
                    <a:pt x="47516" y="1517"/>
                    <a:pt x="47772" y="1375"/>
                  </a:cubicBezTo>
                  <a:cubicBezTo>
                    <a:pt x="47868" y="1325"/>
                    <a:pt x="47965" y="1262"/>
                    <a:pt x="48062" y="1205"/>
                  </a:cubicBezTo>
                  <a:lnTo>
                    <a:pt x="48130" y="1160"/>
                  </a:lnTo>
                  <a:cubicBezTo>
                    <a:pt x="48209" y="1108"/>
                    <a:pt x="48288" y="1058"/>
                    <a:pt x="48363" y="1000"/>
                  </a:cubicBezTo>
                  <a:cubicBezTo>
                    <a:pt x="48403" y="972"/>
                    <a:pt x="48437" y="950"/>
                    <a:pt x="48477" y="921"/>
                  </a:cubicBezTo>
                  <a:lnTo>
                    <a:pt x="48505" y="903"/>
                  </a:lnTo>
                  <a:lnTo>
                    <a:pt x="48534" y="887"/>
                  </a:lnTo>
                  <a:cubicBezTo>
                    <a:pt x="48584" y="864"/>
                    <a:pt x="48613" y="835"/>
                    <a:pt x="48624" y="790"/>
                  </a:cubicBezTo>
                  <a:cubicBezTo>
                    <a:pt x="48636" y="774"/>
                    <a:pt x="48636" y="751"/>
                    <a:pt x="48636" y="728"/>
                  </a:cubicBezTo>
                  <a:cubicBezTo>
                    <a:pt x="48931" y="620"/>
                    <a:pt x="49221" y="512"/>
                    <a:pt x="49505" y="399"/>
                  </a:cubicBezTo>
                  <a:cubicBezTo>
                    <a:pt x="49647" y="279"/>
                    <a:pt x="49788" y="153"/>
                    <a:pt x="49919" y="40"/>
                  </a:cubicBezTo>
                  <a:cubicBezTo>
                    <a:pt x="49898" y="17"/>
                    <a:pt x="49864" y="1"/>
                    <a:pt x="49829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7"/>
            <p:cNvSpPr/>
            <p:nvPr/>
          </p:nvSpPr>
          <p:spPr>
            <a:xfrm flipH="1">
              <a:off x="617800" y="3268371"/>
              <a:ext cx="41839" cy="46458"/>
            </a:xfrm>
            <a:custGeom>
              <a:avLst/>
              <a:gdLst/>
              <a:ahLst/>
              <a:cxnLst/>
              <a:rect l="l" t="t" r="r" b="b"/>
              <a:pathLst>
                <a:path w="1422" h="1579" extrusionOk="0">
                  <a:moveTo>
                    <a:pt x="239" y="0"/>
                  </a:moveTo>
                  <a:cubicBezTo>
                    <a:pt x="171" y="6"/>
                    <a:pt x="113" y="34"/>
                    <a:pt x="68" y="80"/>
                  </a:cubicBezTo>
                  <a:cubicBezTo>
                    <a:pt x="23" y="131"/>
                    <a:pt x="0" y="200"/>
                    <a:pt x="6" y="262"/>
                  </a:cubicBezTo>
                  <a:cubicBezTo>
                    <a:pt x="11" y="318"/>
                    <a:pt x="34" y="392"/>
                    <a:pt x="86" y="433"/>
                  </a:cubicBezTo>
                  <a:cubicBezTo>
                    <a:pt x="199" y="517"/>
                    <a:pt x="301" y="614"/>
                    <a:pt x="393" y="722"/>
                  </a:cubicBezTo>
                  <a:cubicBezTo>
                    <a:pt x="488" y="842"/>
                    <a:pt x="580" y="971"/>
                    <a:pt x="671" y="1102"/>
                  </a:cubicBezTo>
                  <a:cubicBezTo>
                    <a:pt x="773" y="1244"/>
                    <a:pt x="870" y="1393"/>
                    <a:pt x="994" y="1511"/>
                  </a:cubicBezTo>
                  <a:cubicBezTo>
                    <a:pt x="1039" y="1557"/>
                    <a:pt x="1100" y="1578"/>
                    <a:pt x="1161" y="1578"/>
                  </a:cubicBezTo>
                  <a:cubicBezTo>
                    <a:pt x="1208" y="1578"/>
                    <a:pt x="1256" y="1565"/>
                    <a:pt x="1296" y="1540"/>
                  </a:cubicBezTo>
                  <a:cubicBezTo>
                    <a:pt x="1353" y="1506"/>
                    <a:pt x="1392" y="1449"/>
                    <a:pt x="1403" y="1381"/>
                  </a:cubicBezTo>
                  <a:cubicBezTo>
                    <a:pt x="1421" y="1312"/>
                    <a:pt x="1403" y="1256"/>
                    <a:pt x="1369" y="1199"/>
                  </a:cubicBezTo>
                  <a:cubicBezTo>
                    <a:pt x="1319" y="1097"/>
                    <a:pt x="1251" y="1005"/>
                    <a:pt x="1188" y="915"/>
                  </a:cubicBezTo>
                  <a:cubicBezTo>
                    <a:pt x="1120" y="813"/>
                    <a:pt x="1041" y="711"/>
                    <a:pt x="966" y="614"/>
                  </a:cubicBezTo>
                  <a:cubicBezTo>
                    <a:pt x="802" y="410"/>
                    <a:pt x="625" y="221"/>
                    <a:pt x="415" y="69"/>
                  </a:cubicBezTo>
                  <a:cubicBezTo>
                    <a:pt x="364" y="29"/>
                    <a:pt x="312" y="0"/>
                    <a:pt x="250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7"/>
            <p:cNvSpPr/>
            <p:nvPr/>
          </p:nvSpPr>
          <p:spPr>
            <a:xfrm flipH="1">
              <a:off x="638543" y="3293439"/>
              <a:ext cx="353" cy="206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1"/>
                  </a:moveTo>
                  <a:cubicBezTo>
                    <a:pt x="6" y="1"/>
                    <a:pt x="6" y="6"/>
                    <a:pt x="11" y="6"/>
                  </a:cubicBezTo>
                  <a:cubicBezTo>
                    <a:pt x="6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7"/>
            <p:cNvSpPr/>
            <p:nvPr/>
          </p:nvSpPr>
          <p:spPr>
            <a:xfrm flipH="1">
              <a:off x="1714216" y="2823474"/>
              <a:ext cx="1428845" cy="429716"/>
            </a:xfrm>
            <a:custGeom>
              <a:avLst/>
              <a:gdLst/>
              <a:ahLst/>
              <a:cxnLst/>
              <a:rect l="l" t="t" r="r" b="b"/>
              <a:pathLst>
                <a:path w="48563" h="14605" extrusionOk="0">
                  <a:moveTo>
                    <a:pt x="37385" y="0"/>
                  </a:moveTo>
                  <a:cubicBezTo>
                    <a:pt x="37220" y="0"/>
                    <a:pt x="37044" y="12"/>
                    <a:pt x="36845" y="29"/>
                  </a:cubicBezTo>
                  <a:cubicBezTo>
                    <a:pt x="36357" y="75"/>
                    <a:pt x="35851" y="177"/>
                    <a:pt x="35305" y="336"/>
                  </a:cubicBezTo>
                  <a:cubicBezTo>
                    <a:pt x="34817" y="477"/>
                    <a:pt x="34299" y="671"/>
                    <a:pt x="33732" y="927"/>
                  </a:cubicBezTo>
                  <a:cubicBezTo>
                    <a:pt x="33249" y="1148"/>
                    <a:pt x="32748" y="1410"/>
                    <a:pt x="32208" y="1728"/>
                  </a:cubicBezTo>
                  <a:cubicBezTo>
                    <a:pt x="31487" y="2148"/>
                    <a:pt x="30766" y="2638"/>
                    <a:pt x="30010" y="3223"/>
                  </a:cubicBezTo>
                  <a:cubicBezTo>
                    <a:pt x="29601" y="3535"/>
                    <a:pt x="29214" y="3853"/>
                    <a:pt x="28856" y="4166"/>
                  </a:cubicBezTo>
                  <a:cubicBezTo>
                    <a:pt x="28833" y="4160"/>
                    <a:pt x="28817" y="4149"/>
                    <a:pt x="28799" y="4143"/>
                  </a:cubicBezTo>
                  <a:lnTo>
                    <a:pt x="28765" y="4132"/>
                  </a:lnTo>
                  <a:cubicBezTo>
                    <a:pt x="28225" y="3910"/>
                    <a:pt x="27703" y="3621"/>
                    <a:pt x="27197" y="3348"/>
                  </a:cubicBezTo>
                  <a:lnTo>
                    <a:pt x="27134" y="3314"/>
                  </a:lnTo>
                  <a:cubicBezTo>
                    <a:pt x="26606" y="3024"/>
                    <a:pt x="26032" y="2722"/>
                    <a:pt x="25429" y="2484"/>
                  </a:cubicBezTo>
                  <a:cubicBezTo>
                    <a:pt x="25122" y="2365"/>
                    <a:pt x="24844" y="2273"/>
                    <a:pt x="24566" y="2211"/>
                  </a:cubicBezTo>
                  <a:cubicBezTo>
                    <a:pt x="24430" y="2182"/>
                    <a:pt x="24293" y="2160"/>
                    <a:pt x="24157" y="2137"/>
                  </a:cubicBezTo>
                  <a:lnTo>
                    <a:pt x="24134" y="2132"/>
                  </a:lnTo>
                  <a:cubicBezTo>
                    <a:pt x="23963" y="2108"/>
                    <a:pt x="23805" y="2087"/>
                    <a:pt x="23656" y="2074"/>
                  </a:cubicBezTo>
                  <a:cubicBezTo>
                    <a:pt x="23549" y="2063"/>
                    <a:pt x="23430" y="2063"/>
                    <a:pt x="23315" y="2063"/>
                  </a:cubicBezTo>
                  <a:cubicBezTo>
                    <a:pt x="22901" y="2063"/>
                    <a:pt x="22458" y="2121"/>
                    <a:pt x="21998" y="2239"/>
                  </a:cubicBezTo>
                  <a:cubicBezTo>
                    <a:pt x="21503" y="2370"/>
                    <a:pt x="20986" y="2586"/>
                    <a:pt x="20417" y="2893"/>
                  </a:cubicBezTo>
                  <a:cubicBezTo>
                    <a:pt x="19969" y="3131"/>
                    <a:pt x="19491" y="3427"/>
                    <a:pt x="18923" y="3831"/>
                  </a:cubicBezTo>
                  <a:cubicBezTo>
                    <a:pt x="18469" y="4149"/>
                    <a:pt x="18020" y="4495"/>
                    <a:pt x="17582" y="4825"/>
                  </a:cubicBezTo>
                  <a:cubicBezTo>
                    <a:pt x="17105" y="5189"/>
                    <a:pt x="16611" y="5564"/>
                    <a:pt x="16111" y="5911"/>
                  </a:cubicBezTo>
                  <a:cubicBezTo>
                    <a:pt x="15872" y="6076"/>
                    <a:pt x="15673" y="6212"/>
                    <a:pt x="15479" y="6325"/>
                  </a:cubicBezTo>
                  <a:cubicBezTo>
                    <a:pt x="15247" y="6223"/>
                    <a:pt x="15009" y="6103"/>
                    <a:pt x="14752" y="5956"/>
                  </a:cubicBezTo>
                  <a:cubicBezTo>
                    <a:pt x="14582" y="5853"/>
                    <a:pt x="14411" y="5740"/>
                    <a:pt x="14241" y="5632"/>
                  </a:cubicBezTo>
                  <a:cubicBezTo>
                    <a:pt x="14162" y="5581"/>
                    <a:pt x="14081" y="5530"/>
                    <a:pt x="14002" y="5478"/>
                  </a:cubicBezTo>
                  <a:cubicBezTo>
                    <a:pt x="13536" y="5189"/>
                    <a:pt x="12990" y="4865"/>
                    <a:pt x="12384" y="4734"/>
                  </a:cubicBezTo>
                  <a:cubicBezTo>
                    <a:pt x="12253" y="4705"/>
                    <a:pt x="12104" y="4683"/>
                    <a:pt x="11940" y="4678"/>
                  </a:cubicBezTo>
                  <a:cubicBezTo>
                    <a:pt x="11906" y="4671"/>
                    <a:pt x="11872" y="4671"/>
                    <a:pt x="11838" y="4671"/>
                  </a:cubicBezTo>
                  <a:cubicBezTo>
                    <a:pt x="11723" y="4671"/>
                    <a:pt x="11605" y="4683"/>
                    <a:pt x="11445" y="4705"/>
                  </a:cubicBezTo>
                  <a:cubicBezTo>
                    <a:pt x="11190" y="4739"/>
                    <a:pt x="10911" y="4831"/>
                    <a:pt x="10582" y="4985"/>
                  </a:cubicBezTo>
                  <a:cubicBezTo>
                    <a:pt x="10133" y="5195"/>
                    <a:pt x="9724" y="5496"/>
                    <a:pt x="9331" y="5791"/>
                  </a:cubicBezTo>
                  <a:cubicBezTo>
                    <a:pt x="9252" y="5848"/>
                    <a:pt x="9172" y="5905"/>
                    <a:pt x="9093" y="5967"/>
                  </a:cubicBezTo>
                  <a:cubicBezTo>
                    <a:pt x="8075" y="6700"/>
                    <a:pt x="6934" y="7280"/>
                    <a:pt x="5831" y="7836"/>
                  </a:cubicBezTo>
                  <a:lnTo>
                    <a:pt x="5552" y="7978"/>
                  </a:lnTo>
                  <a:cubicBezTo>
                    <a:pt x="5235" y="8138"/>
                    <a:pt x="4967" y="8274"/>
                    <a:pt x="4700" y="8416"/>
                  </a:cubicBezTo>
                  <a:cubicBezTo>
                    <a:pt x="4542" y="8502"/>
                    <a:pt x="4377" y="8586"/>
                    <a:pt x="4217" y="8678"/>
                  </a:cubicBezTo>
                  <a:lnTo>
                    <a:pt x="3996" y="8796"/>
                  </a:lnTo>
                  <a:cubicBezTo>
                    <a:pt x="3496" y="9069"/>
                    <a:pt x="2956" y="9360"/>
                    <a:pt x="2405" y="9593"/>
                  </a:cubicBezTo>
                  <a:cubicBezTo>
                    <a:pt x="2371" y="9609"/>
                    <a:pt x="2337" y="9621"/>
                    <a:pt x="2308" y="9638"/>
                  </a:cubicBezTo>
                  <a:lnTo>
                    <a:pt x="2331" y="9627"/>
                  </a:lnTo>
                  <a:lnTo>
                    <a:pt x="2353" y="9621"/>
                  </a:lnTo>
                  <a:lnTo>
                    <a:pt x="2353" y="9621"/>
                  </a:lnTo>
                  <a:cubicBezTo>
                    <a:pt x="1814" y="9837"/>
                    <a:pt x="1364" y="9968"/>
                    <a:pt x="939" y="10031"/>
                  </a:cubicBezTo>
                  <a:cubicBezTo>
                    <a:pt x="792" y="10052"/>
                    <a:pt x="648" y="10058"/>
                    <a:pt x="512" y="10058"/>
                  </a:cubicBezTo>
                  <a:cubicBezTo>
                    <a:pt x="433" y="10058"/>
                    <a:pt x="354" y="10058"/>
                    <a:pt x="273" y="10052"/>
                  </a:cubicBezTo>
                  <a:lnTo>
                    <a:pt x="262" y="10052"/>
                  </a:lnTo>
                  <a:cubicBezTo>
                    <a:pt x="183" y="10052"/>
                    <a:pt x="121" y="10110"/>
                    <a:pt x="97" y="10172"/>
                  </a:cubicBezTo>
                  <a:lnTo>
                    <a:pt x="87" y="10178"/>
                  </a:lnTo>
                  <a:cubicBezTo>
                    <a:pt x="47" y="10201"/>
                    <a:pt x="24" y="10235"/>
                    <a:pt x="13" y="10280"/>
                  </a:cubicBezTo>
                  <a:cubicBezTo>
                    <a:pt x="1" y="10320"/>
                    <a:pt x="7" y="10359"/>
                    <a:pt x="29" y="10388"/>
                  </a:cubicBezTo>
                  <a:cubicBezTo>
                    <a:pt x="92" y="10490"/>
                    <a:pt x="166" y="10587"/>
                    <a:pt x="246" y="10678"/>
                  </a:cubicBezTo>
                  <a:cubicBezTo>
                    <a:pt x="336" y="10781"/>
                    <a:pt x="444" y="10865"/>
                    <a:pt x="541" y="10939"/>
                  </a:cubicBezTo>
                  <a:cubicBezTo>
                    <a:pt x="734" y="11081"/>
                    <a:pt x="973" y="11190"/>
                    <a:pt x="1274" y="11269"/>
                  </a:cubicBezTo>
                  <a:cubicBezTo>
                    <a:pt x="1495" y="11326"/>
                    <a:pt x="1746" y="11360"/>
                    <a:pt x="2064" y="11371"/>
                  </a:cubicBezTo>
                  <a:cubicBezTo>
                    <a:pt x="2114" y="11377"/>
                    <a:pt x="2166" y="11377"/>
                    <a:pt x="2211" y="11377"/>
                  </a:cubicBezTo>
                  <a:cubicBezTo>
                    <a:pt x="2439" y="11377"/>
                    <a:pt x="2683" y="11360"/>
                    <a:pt x="2985" y="11319"/>
                  </a:cubicBezTo>
                  <a:cubicBezTo>
                    <a:pt x="3553" y="11251"/>
                    <a:pt x="4104" y="11127"/>
                    <a:pt x="4671" y="10996"/>
                  </a:cubicBezTo>
                  <a:cubicBezTo>
                    <a:pt x="4757" y="10973"/>
                    <a:pt x="4842" y="10957"/>
                    <a:pt x="4933" y="10939"/>
                  </a:cubicBezTo>
                  <a:cubicBezTo>
                    <a:pt x="5059" y="10910"/>
                    <a:pt x="5183" y="10883"/>
                    <a:pt x="5308" y="10849"/>
                  </a:cubicBezTo>
                  <a:cubicBezTo>
                    <a:pt x="5570" y="10786"/>
                    <a:pt x="5843" y="10718"/>
                    <a:pt x="6121" y="10678"/>
                  </a:cubicBezTo>
                  <a:cubicBezTo>
                    <a:pt x="6258" y="10661"/>
                    <a:pt x="6365" y="10655"/>
                    <a:pt x="6468" y="10655"/>
                  </a:cubicBezTo>
                  <a:cubicBezTo>
                    <a:pt x="6519" y="10655"/>
                    <a:pt x="6570" y="10655"/>
                    <a:pt x="6622" y="10661"/>
                  </a:cubicBezTo>
                  <a:cubicBezTo>
                    <a:pt x="6678" y="10671"/>
                    <a:pt x="6724" y="10684"/>
                    <a:pt x="6769" y="10695"/>
                  </a:cubicBezTo>
                  <a:cubicBezTo>
                    <a:pt x="6792" y="10706"/>
                    <a:pt x="6814" y="10718"/>
                    <a:pt x="6837" y="10729"/>
                  </a:cubicBezTo>
                  <a:cubicBezTo>
                    <a:pt x="6853" y="10746"/>
                    <a:pt x="6871" y="10757"/>
                    <a:pt x="6888" y="10774"/>
                  </a:cubicBezTo>
                  <a:cubicBezTo>
                    <a:pt x="6871" y="10791"/>
                    <a:pt x="6860" y="10808"/>
                    <a:pt x="6848" y="10826"/>
                  </a:cubicBezTo>
                  <a:lnTo>
                    <a:pt x="6832" y="10849"/>
                  </a:lnTo>
                  <a:cubicBezTo>
                    <a:pt x="6808" y="10876"/>
                    <a:pt x="6798" y="10922"/>
                    <a:pt x="6785" y="10957"/>
                  </a:cubicBezTo>
                  <a:lnTo>
                    <a:pt x="6780" y="10973"/>
                  </a:lnTo>
                  <a:lnTo>
                    <a:pt x="6763" y="10991"/>
                  </a:lnTo>
                  <a:cubicBezTo>
                    <a:pt x="6724" y="11012"/>
                    <a:pt x="6690" y="11036"/>
                    <a:pt x="6649" y="11059"/>
                  </a:cubicBezTo>
                  <a:cubicBezTo>
                    <a:pt x="6570" y="11098"/>
                    <a:pt x="6496" y="11138"/>
                    <a:pt x="6439" y="11190"/>
                  </a:cubicBezTo>
                  <a:cubicBezTo>
                    <a:pt x="6376" y="11246"/>
                    <a:pt x="6337" y="11303"/>
                    <a:pt x="6308" y="11366"/>
                  </a:cubicBezTo>
                  <a:cubicBezTo>
                    <a:pt x="6274" y="11439"/>
                    <a:pt x="6263" y="11513"/>
                    <a:pt x="6268" y="11604"/>
                  </a:cubicBezTo>
                  <a:cubicBezTo>
                    <a:pt x="6292" y="11933"/>
                    <a:pt x="6598" y="12121"/>
                    <a:pt x="6853" y="12223"/>
                  </a:cubicBezTo>
                  <a:cubicBezTo>
                    <a:pt x="7121" y="12331"/>
                    <a:pt x="7399" y="12383"/>
                    <a:pt x="7672" y="12428"/>
                  </a:cubicBezTo>
                  <a:lnTo>
                    <a:pt x="7706" y="12433"/>
                  </a:lnTo>
                  <a:cubicBezTo>
                    <a:pt x="7968" y="12478"/>
                    <a:pt x="8246" y="12513"/>
                    <a:pt x="8531" y="12525"/>
                  </a:cubicBezTo>
                  <a:cubicBezTo>
                    <a:pt x="8605" y="12530"/>
                    <a:pt x="8684" y="12530"/>
                    <a:pt x="8763" y="12530"/>
                  </a:cubicBezTo>
                  <a:cubicBezTo>
                    <a:pt x="8945" y="12530"/>
                    <a:pt x="9145" y="12519"/>
                    <a:pt x="9376" y="12502"/>
                  </a:cubicBezTo>
                  <a:cubicBezTo>
                    <a:pt x="10297" y="12428"/>
                    <a:pt x="11207" y="12184"/>
                    <a:pt x="12082" y="11945"/>
                  </a:cubicBezTo>
                  <a:cubicBezTo>
                    <a:pt x="12247" y="11899"/>
                    <a:pt x="12418" y="11854"/>
                    <a:pt x="12581" y="11809"/>
                  </a:cubicBezTo>
                  <a:cubicBezTo>
                    <a:pt x="12883" y="11728"/>
                    <a:pt x="13207" y="11649"/>
                    <a:pt x="13570" y="11565"/>
                  </a:cubicBezTo>
                  <a:cubicBezTo>
                    <a:pt x="13871" y="11497"/>
                    <a:pt x="14150" y="11445"/>
                    <a:pt x="14429" y="11405"/>
                  </a:cubicBezTo>
                  <a:cubicBezTo>
                    <a:pt x="14661" y="11377"/>
                    <a:pt x="14849" y="11360"/>
                    <a:pt x="15025" y="11360"/>
                  </a:cubicBezTo>
                  <a:cubicBezTo>
                    <a:pt x="15122" y="11360"/>
                    <a:pt x="15219" y="11366"/>
                    <a:pt x="15309" y="11377"/>
                  </a:cubicBezTo>
                  <a:cubicBezTo>
                    <a:pt x="15406" y="11387"/>
                    <a:pt x="15486" y="11411"/>
                    <a:pt x="15565" y="11434"/>
                  </a:cubicBezTo>
                  <a:cubicBezTo>
                    <a:pt x="15605" y="11456"/>
                    <a:pt x="15644" y="11473"/>
                    <a:pt x="15673" y="11497"/>
                  </a:cubicBezTo>
                  <a:cubicBezTo>
                    <a:pt x="15691" y="11513"/>
                    <a:pt x="15707" y="11524"/>
                    <a:pt x="15725" y="11542"/>
                  </a:cubicBezTo>
                  <a:cubicBezTo>
                    <a:pt x="15730" y="11552"/>
                    <a:pt x="15736" y="11570"/>
                    <a:pt x="15747" y="11581"/>
                  </a:cubicBezTo>
                  <a:cubicBezTo>
                    <a:pt x="15752" y="11604"/>
                    <a:pt x="15759" y="11626"/>
                    <a:pt x="15764" y="11644"/>
                  </a:cubicBezTo>
                  <a:lnTo>
                    <a:pt x="15764" y="11762"/>
                  </a:lnTo>
                  <a:cubicBezTo>
                    <a:pt x="15759" y="11791"/>
                    <a:pt x="15747" y="11825"/>
                    <a:pt x="15741" y="11859"/>
                  </a:cubicBezTo>
                  <a:cubicBezTo>
                    <a:pt x="15712" y="11911"/>
                    <a:pt x="15678" y="11962"/>
                    <a:pt x="15639" y="12019"/>
                  </a:cubicBezTo>
                  <a:lnTo>
                    <a:pt x="15616" y="12053"/>
                  </a:lnTo>
                  <a:lnTo>
                    <a:pt x="15565" y="12116"/>
                  </a:lnTo>
                  <a:cubicBezTo>
                    <a:pt x="15497" y="12200"/>
                    <a:pt x="15429" y="12281"/>
                    <a:pt x="15372" y="12360"/>
                  </a:cubicBezTo>
                  <a:cubicBezTo>
                    <a:pt x="15281" y="12502"/>
                    <a:pt x="15235" y="12683"/>
                    <a:pt x="15253" y="12848"/>
                  </a:cubicBezTo>
                  <a:cubicBezTo>
                    <a:pt x="15281" y="13099"/>
                    <a:pt x="15418" y="13309"/>
                    <a:pt x="15537" y="13462"/>
                  </a:cubicBezTo>
                  <a:cubicBezTo>
                    <a:pt x="15599" y="13542"/>
                    <a:pt x="15662" y="13616"/>
                    <a:pt x="15736" y="13684"/>
                  </a:cubicBezTo>
                  <a:cubicBezTo>
                    <a:pt x="15827" y="13774"/>
                    <a:pt x="15922" y="13849"/>
                    <a:pt x="16014" y="13910"/>
                  </a:cubicBezTo>
                  <a:cubicBezTo>
                    <a:pt x="16161" y="14013"/>
                    <a:pt x="16338" y="14104"/>
                    <a:pt x="16577" y="14195"/>
                  </a:cubicBezTo>
                  <a:cubicBezTo>
                    <a:pt x="16793" y="14280"/>
                    <a:pt x="17026" y="14354"/>
                    <a:pt x="17286" y="14411"/>
                  </a:cubicBezTo>
                  <a:cubicBezTo>
                    <a:pt x="17708" y="14508"/>
                    <a:pt x="18185" y="14565"/>
                    <a:pt x="18786" y="14592"/>
                  </a:cubicBezTo>
                  <a:cubicBezTo>
                    <a:pt x="18969" y="14605"/>
                    <a:pt x="19168" y="14605"/>
                    <a:pt x="19366" y="14605"/>
                  </a:cubicBezTo>
                  <a:cubicBezTo>
                    <a:pt x="19605" y="14605"/>
                    <a:pt x="19861" y="14599"/>
                    <a:pt x="20150" y="14587"/>
                  </a:cubicBezTo>
                  <a:cubicBezTo>
                    <a:pt x="20742" y="14558"/>
                    <a:pt x="21356" y="14497"/>
                    <a:pt x="21986" y="14395"/>
                  </a:cubicBezTo>
                  <a:cubicBezTo>
                    <a:pt x="23396" y="14167"/>
                    <a:pt x="24799" y="13747"/>
                    <a:pt x="26037" y="13372"/>
                  </a:cubicBezTo>
                  <a:lnTo>
                    <a:pt x="26202" y="13325"/>
                  </a:lnTo>
                  <a:lnTo>
                    <a:pt x="26226" y="13314"/>
                  </a:lnTo>
                  <a:cubicBezTo>
                    <a:pt x="27168" y="13036"/>
                    <a:pt x="28140" y="12740"/>
                    <a:pt x="29111" y="12507"/>
                  </a:cubicBezTo>
                  <a:cubicBezTo>
                    <a:pt x="29567" y="12399"/>
                    <a:pt x="30015" y="12315"/>
                    <a:pt x="30391" y="12240"/>
                  </a:cubicBezTo>
                  <a:cubicBezTo>
                    <a:pt x="30629" y="12195"/>
                    <a:pt x="30913" y="12144"/>
                    <a:pt x="31196" y="12110"/>
                  </a:cubicBezTo>
                  <a:cubicBezTo>
                    <a:pt x="31537" y="12064"/>
                    <a:pt x="31810" y="12048"/>
                    <a:pt x="32061" y="12048"/>
                  </a:cubicBezTo>
                  <a:cubicBezTo>
                    <a:pt x="32214" y="12048"/>
                    <a:pt x="32356" y="12053"/>
                    <a:pt x="32487" y="12069"/>
                  </a:cubicBezTo>
                  <a:cubicBezTo>
                    <a:pt x="32635" y="12087"/>
                    <a:pt x="32759" y="12121"/>
                    <a:pt x="32874" y="12161"/>
                  </a:cubicBezTo>
                  <a:cubicBezTo>
                    <a:pt x="32930" y="12184"/>
                    <a:pt x="32987" y="12213"/>
                    <a:pt x="33038" y="12247"/>
                  </a:cubicBezTo>
                  <a:cubicBezTo>
                    <a:pt x="33066" y="12268"/>
                    <a:pt x="33089" y="12297"/>
                    <a:pt x="33118" y="12326"/>
                  </a:cubicBezTo>
                  <a:cubicBezTo>
                    <a:pt x="33129" y="12349"/>
                    <a:pt x="33147" y="12376"/>
                    <a:pt x="33158" y="12405"/>
                  </a:cubicBezTo>
                  <a:cubicBezTo>
                    <a:pt x="33163" y="12417"/>
                    <a:pt x="33168" y="12433"/>
                    <a:pt x="33174" y="12451"/>
                  </a:cubicBezTo>
                  <a:lnTo>
                    <a:pt x="33174" y="12478"/>
                  </a:lnTo>
                  <a:cubicBezTo>
                    <a:pt x="33168" y="12496"/>
                    <a:pt x="33168" y="12507"/>
                    <a:pt x="33163" y="12519"/>
                  </a:cubicBezTo>
                  <a:cubicBezTo>
                    <a:pt x="33140" y="12570"/>
                    <a:pt x="33106" y="12622"/>
                    <a:pt x="33066" y="12678"/>
                  </a:cubicBezTo>
                  <a:lnTo>
                    <a:pt x="33044" y="12706"/>
                  </a:lnTo>
                  <a:cubicBezTo>
                    <a:pt x="32976" y="12798"/>
                    <a:pt x="32908" y="12882"/>
                    <a:pt x="32856" y="12979"/>
                  </a:cubicBezTo>
                  <a:cubicBezTo>
                    <a:pt x="32793" y="13081"/>
                    <a:pt x="32765" y="13212"/>
                    <a:pt x="32765" y="13377"/>
                  </a:cubicBezTo>
                  <a:cubicBezTo>
                    <a:pt x="32765" y="13621"/>
                    <a:pt x="32862" y="13849"/>
                    <a:pt x="33032" y="14002"/>
                  </a:cubicBezTo>
                  <a:cubicBezTo>
                    <a:pt x="33106" y="14070"/>
                    <a:pt x="33208" y="14127"/>
                    <a:pt x="33323" y="14167"/>
                  </a:cubicBezTo>
                  <a:cubicBezTo>
                    <a:pt x="33425" y="14206"/>
                    <a:pt x="33533" y="14224"/>
                    <a:pt x="33658" y="14235"/>
                  </a:cubicBezTo>
                  <a:cubicBezTo>
                    <a:pt x="33703" y="14240"/>
                    <a:pt x="33748" y="14240"/>
                    <a:pt x="33800" y="14240"/>
                  </a:cubicBezTo>
                  <a:cubicBezTo>
                    <a:pt x="33879" y="14240"/>
                    <a:pt x="33958" y="14235"/>
                    <a:pt x="34015" y="14230"/>
                  </a:cubicBezTo>
                  <a:cubicBezTo>
                    <a:pt x="34146" y="14224"/>
                    <a:pt x="34283" y="14201"/>
                    <a:pt x="34459" y="14167"/>
                  </a:cubicBezTo>
                  <a:cubicBezTo>
                    <a:pt x="34624" y="14133"/>
                    <a:pt x="34800" y="14088"/>
                    <a:pt x="34999" y="14030"/>
                  </a:cubicBezTo>
                  <a:cubicBezTo>
                    <a:pt x="35760" y="13939"/>
                    <a:pt x="36402" y="13854"/>
                    <a:pt x="37021" y="13763"/>
                  </a:cubicBezTo>
                  <a:cubicBezTo>
                    <a:pt x="38056" y="13610"/>
                    <a:pt x="38977" y="13445"/>
                    <a:pt x="39840" y="13252"/>
                  </a:cubicBezTo>
                  <a:cubicBezTo>
                    <a:pt x="40845" y="13031"/>
                    <a:pt x="41744" y="12785"/>
                    <a:pt x="42591" y="12507"/>
                  </a:cubicBezTo>
                  <a:cubicBezTo>
                    <a:pt x="43102" y="12342"/>
                    <a:pt x="43538" y="12189"/>
                    <a:pt x="43937" y="12030"/>
                  </a:cubicBezTo>
                  <a:cubicBezTo>
                    <a:pt x="44159" y="11945"/>
                    <a:pt x="44380" y="11854"/>
                    <a:pt x="44619" y="11752"/>
                  </a:cubicBezTo>
                  <a:cubicBezTo>
                    <a:pt x="44732" y="11701"/>
                    <a:pt x="44846" y="11649"/>
                    <a:pt x="44954" y="11599"/>
                  </a:cubicBezTo>
                  <a:lnTo>
                    <a:pt x="44988" y="11581"/>
                  </a:lnTo>
                  <a:lnTo>
                    <a:pt x="45011" y="11570"/>
                  </a:lnTo>
                  <a:cubicBezTo>
                    <a:pt x="45096" y="11531"/>
                    <a:pt x="45182" y="11490"/>
                    <a:pt x="45261" y="11456"/>
                  </a:cubicBezTo>
                  <a:lnTo>
                    <a:pt x="45397" y="11394"/>
                  </a:lnTo>
                  <a:lnTo>
                    <a:pt x="45414" y="11387"/>
                  </a:lnTo>
                  <a:lnTo>
                    <a:pt x="45573" y="11326"/>
                  </a:lnTo>
                  <a:cubicBezTo>
                    <a:pt x="45778" y="11246"/>
                    <a:pt x="45982" y="11167"/>
                    <a:pt x="46176" y="11064"/>
                  </a:cubicBezTo>
                  <a:cubicBezTo>
                    <a:pt x="46312" y="10996"/>
                    <a:pt x="46443" y="10910"/>
                    <a:pt x="46562" y="10802"/>
                  </a:cubicBezTo>
                  <a:cubicBezTo>
                    <a:pt x="46659" y="10723"/>
                    <a:pt x="46750" y="10626"/>
                    <a:pt x="46852" y="10496"/>
                  </a:cubicBezTo>
                  <a:cubicBezTo>
                    <a:pt x="46908" y="10445"/>
                    <a:pt x="46971" y="10399"/>
                    <a:pt x="47028" y="10348"/>
                  </a:cubicBezTo>
                  <a:cubicBezTo>
                    <a:pt x="47193" y="10212"/>
                    <a:pt x="47357" y="10065"/>
                    <a:pt x="47545" y="9887"/>
                  </a:cubicBezTo>
                  <a:cubicBezTo>
                    <a:pt x="47847" y="9598"/>
                    <a:pt x="48130" y="9286"/>
                    <a:pt x="48408" y="8979"/>
                  </a:cubicBezTo>
                  <a:lnTo>
                    <a:pt x="48511" y="8871"/>
                  </a:lnTo>
                  <a:cubicBezTo>
                    <a:pt x="48563" y="8809"/>
                    <a:pt x="48563" y="8717"/>
                    <a:pt x="48505" y="8667"/>
                  </a:cubicBezTo>
                  <a:cubicBezTo>
                    <a:pt x="48477" y="8638"/>
                    <a:pt x="48443" y="8626"/>
                    <a:pt x="48403" y="8626"/>
                  </a:cubicBezTo>
                  <a:cubicBezTo>
                    <a:pt x="48363" y="8626"/>
                    <a:pt x="48324" y="8638"/>
                    <a:pt x="48301" y="8667"/>
                  </a:cubicBezTo>
                  <a:lnTo>
                    <a:pt x="48278" y="8689"/>
                  </a:lnTo>
                  <a:lnTo>
                    <a:pt x="48261" y="8712"/>
                  </a:lnTo>
                  <a:cubicBezTo>
                    <a:pt x="48261" y="8706"/>
                    <a:pt x="48256" y="8701"/>
                    <a:pt x="48250" y="8694"/>
                  </a:cubicBezTo>
                  <a:cubicBezTo>
                    <a:pt x="48170" y="8620"/>
                    <a:pt x="48096" y="8541"/>
                    <a:pt x="48017" y="8468"/>
                  </a:cubicBezTo>
                  <a:cubicBezTo>
                    <a:pt x="47971" y="8421"/>
                    <a:pt x="47926" y="8376"/>
                    <a:pt x="47881" y="8331"/>
                  </a:cubicBezTo>
                  <a:cubicBezTo>
                    <a:pt x="47750" y="8195"/>
                    <a:pt x="47613" y="8064"/>
                    <a:pt x="47477" y="7933"/>
                  </a:cubicBezTo>
                  <a:cubicBezTo>
                    <a:pt x="47215" y="7684"/>
                    <a:pt x="46960" y="7433"/>
                    <a:pt x="46698" y="7183"/>
                  </a:cubicBezTo>
                  <a:cubicBezTo>
                    <a:pt x="46250" y="6745"/>
                    <a:pt x="45885" y="6370"/>
                    <a:pt x="45545" y="6001"/>
                  </a:cubicBezTo>
                  <a:cubicBezTo>
                    <a:pt x="45209" y="5632"/>
                    <a:pt x="44875" y="5251"/>
                    <a:pt x="44550" y="4882"/>
                  </a:cubicBezTo>
                  <a:cubicBezTo>
                    <a:pt x="44193" y="4473"/>
                    <a:pt x="43823" y="4052"/>
                    <a:pt x="43454" y="3643"/>
                  </a:cubicBezTo>
                  <a:cubicBezTo>
                    <a:pt x="43045" y="3199"/>
                    <a:pt x="42670" y="2819"/>
                    <a:pt x="42306" y="2467"/>
                  </a:cubicBezTo>
                  <a:cubicBezTo>
                    <a:pt x="41897" y="2080"/>
                    <a:pt x="41476" y="1723"/>
                    <a:pt x="41050" y="1405"/>
                  </a:cubicBezTo>
                  <a:cubicBezTo>
                    <a:pt x="40129" y="711"/>
                    <a:pt x="39215" y="273"/>
                    <a:pt x="38317" y="97"/>
                  </a:cubicBezTo>
                  <a:cubicBezTo>
                    <a:pt x="38073" y="46"/>
                    <a:pt x="37823" y="18"/>
                    <a:pt x="37567" y="7"/>
                  </a:cubicBezTo>
                  <a:cubicBezTo>
                    <a:pt x="37504" y="7"/>
                    <a:pt x="37448" y="0"/>
                    <a:pt x="37385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7"/>
            <p:cNvSpPr/>
            <p:nvPr/>
          </p:nvSpPr>
          <p:spPr>
            <a:xfrm flipH="1">
              <a:off x="1716754" y="3052175"/>
              <a:ext cx="51519" cy="31894"/>
            </a:xfrm>
            <a:custGeom>
              <a:avLst/>
              <a:gdLst/>
              <a:ahLst/>
              <a:cxnLst/>
              <a:rect l="l" t="t" r="r" b="b"/>
              <a:pathLst>
                <a:path w="1751" h="1084" extrusionOk="0">
                  <a:moveTo>
                    <a:pt x="211" y="1"/>
                  </a:moveTo>
                  <a:cubicBezTo>
                    <a:pt x="160" y="1"/>
                    <a:pt x="114" y="24"/>
                    <a:pt x="75" y="58"/>
                  </a:cubicBezTo>
                  <a:cubicBezTo>
                    <a:pt x="1" y="131"/>
                    <a:pt x="1" y="257"/>
                    <a:pt x="75" y="331"/>
                  </a:cubicBezTo>
                  <a:cubicBezTo>
                    <a:pt x="245" y="496"/>
                    <a:pt x="439" y="621"/>
                    <a:pt x="643" y="729"/>
                  </a:cubicBezTo>
                  <a:cubicBezTo>
                    <a:pt x="853" y="831"/>
                    <a:pt x="1069" y="916"/>
                    <a:pt x="1286" y="1002"/>
                  </a:cubicBezTo>
                  <a:cubicBezTo>
                    <a:pt x="1347" y="1023"/>
                    <a:pt x="1415" y="1052"/>
                    <a:pt x="1478" y="1075"/>
                  </a:cubicBezTo>
                  <a:cubicBezTo>
                    <a:pt x="1495" y="1081"/>
                    <a:pt x="1512" y="1083"/>
                    <a:pt x="1529" y="1083"/>
                  </a:cubicBezTo>
                  <a:cubicBezTo>
                    <a:pt x="1546" y="1083"/>
                    <a:pt x="1563" y="1081"/>
                    <a:pt x="1580" y="1075"/>
                  </a:cubicBezTo>
                  <a:cubicBezTo>
                    <a:pt x="1627" y="1064"/>
                    <a:pt x="1672" y="1030"/>
                    <a:pt x="1700" y="984"/>
                  </a:cubicBezTo>
                  <a:cubicBezTo>
                    <a:pt x="1751" y="887"/>
                    <a:pt x="1711" y="774"/>
                    <a:pt x="1627" y="716"/>
                  </a:cubicBezTo>
                  <a:cubicBezTo>
                    <a:pt x="1422" y="592"/>
                    <a:pt x="1194" y="519"/>
                    <a:pt x="972" y="433"/>
                  </a:cubicBezTo>
                  <a:cubicBezTo>
                    <a:pt x="796" y="359"/>
                    <a:pt x="631" y="280"/>
                    <a:pt x="478" y="171"/>
                  </a:cubicBezTo>
                  <a:cubicBezTo>
                    <a:pt x="433" y="137"/>
                    <a:pt x="387" y="97"/>
                    <a:pt x="347" y="58"/>
                  </a:cubicBezTo>
                  <a:cubicBezTo>
                    <a:pt x="308" y="24"/>
                    <a:pt x="263" y="1"/>
                    <a:pt x="211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7"/>
            <p:cNvSpPr/>
            <p:nvPr/>
          </p:nvSpPr>
          <p:spPr>
            <a:xfrm flipH="1">
              <a:off x="3206550" y="3718622"/>
              <a:ext cx="944639" cy="186921"/>
            </a:xfrm>
            <a:custGeom>
              <a:avLst/>
              <a:gdLst/>
              <a:ahLst/>
              <a:cxnLst/>
              <a:rect l="l" t="t" r="r" b="b"/>
              <a:pathLst>
                <a:path w="32106" h="6353" extrusionOk="0">
                  <a:moveTo>
                    <a:pt x="9137" y="4432"/>
                  </a:moveTo>
                  <a:lnTo>
                    <a:pt x="9137" y="4432"/>
                  </a:lnTo>
                  <a:cubicBezTo>
                    <a:pt x="9134" y="4433"/>
                    <a:pt x="9129" y="4434"/>
                    <a:pt x="9125" y="4435"/>
                  </a:cubicBezTo>
                  <a:lnTo>
                    <a:pt x="9125" y="4435"/>
                  </a:lnTo>
                  <a:lnTo>
                    <a:pt x="9137" y="4432"/>
                  </a:lnTo>
                  <a:close/>
                  <a:moveTo>
                    <a:pt x="4753" y="5210"/>
                  </a:moveTo>
                  <a:cubicBezTo>
                    <a:pt x="4762" y="5211"/>
                    <a:pt x="4771" y="5211"/>
                    <a:pt x="4780" y="5211"/>
                  </a:cubicBezTo>
                  <a:lnTo>
                    <a:pt x="4757" y="5211"/>
                  </a:lnTo>
                  <a:lnTo>
                    <a:pt x="4753" y="5210"/>
                  </a:lnTo>
                  <a:close/>
                  <a:moveTo>
                    <a:pt x="31980" y="0"/>
                  </a:moveTo>
                  <a:cubicBezTo>
                    <a:pt x="31946" y="0"/>
                    <a:pt x="31924" y="11"/>
                    <a:pt x="31901" y="34"/>
                  </a:cubicBezTo>
                  <a:cubicBezTo>
                    <a:pt x="31810" y="102"/>
                    <a:pt x="31725" y="176"/>
                    <a:pt x="31639" y="255"/>
                  </a:cubicBezTo>
                  <a:cubicBezTo>
                    <a:pt x="31544" y="295"/>
                    <a:pt x="31453" y="341"/>
                    <a:pt x="31361" y="386"/>
                  </a:cubicBezTo>
                  <a:cubicBezTo>
                    <a:pt x="31237" y="454"/>
                    <a:pt x="31112" y="528"/>
                    <a:pt x="30981" y="601"/>
                  </a:cubicBezTo>
                  <a:cubicBezTo>
                    <a:pt x="30742" y="738"/>
                    <a:pt x="30503" y="881"/>
                    <a:pt x="30265" y="1023"/>
                  </a:cubicBezTo>
                  <a:lnTo>
                    <a:pt x="30152" y="1091"/>
                  </a:lnTo>
                  <a:cubicBezTo>
                    <a:pt x="29719" y="1346"/>
                    <a:pt x="29276" y="1613"/>
                    <a:pt x="28827" y="1857"/>
                  </a:cubicBezTo>
                  <a:cubicBezTo>
                    <a:pt x="28424" y="2080"/>
                    <a:pt x="27998" y="2284"/>
                    <a:pt x="27589" y="2483"/>
                  </a:cubicBezTo>
                  <a:cubicBezTo>
                    <a:pt x="27083" y="2728"/>
                    <a:pt x="26559" y="2983"/>
                    <a:pt x="26066" y="3268"/>
                  </a:cubicBezTo>
                  <a:cubicBezTo>
                    <a:pt x="25987" y="3302"/>
                    <a:pt x="25901" y="3329"/>
                    <a:pt x="25822" y="3358"/>
                  </a:cubicBezTo>
                  <a:cubicBezTo>
                    <a:pt x="25714" y="3397"/>
                    <a:pt x="25605" y="3438"/>
                    <a:pt x="25497" y="3472"/>
                  </a:cubicBezTo>
                  <a:cubicBezTo>
                    <a:pt x="25230" y="3562"/>
                    <a:pt x="24941" y="3654"/>
                    <a:pt x="24639" y="3733"/>
                  </a:cubicBezTo>
                  <a:cubicBezTo>
                    <a:pt x="24133" y="3869"/>
                    <a:pt x="23600" y="3984"/>
                    <a:pt x="23014" y="4079"/>
                  </a:cubicBezTo>
                  <a:cubicBezTo>
                    <a:pt x="22066" y="4222"/>
                    <a:pt x="21054" y="4296"/>
                    <a:pt x="19929" y="4296"/>
                  </a:cubicBezTo>
                  <a:cubicBezTo>
                    <a:pt x="19407" y="4296"/>
                    <a:pt x="18861" y="4278"/>
                    <a:pt x="18258" y="4250"/>
                  </a:cubicBezTo>
                  <a:cubicBezTo>
                    <a:pt x="17429" y="4205"/>
                    <a:pt x="16616" y="4142"/>
                    <a:pt x="15849" y="4074"/>
                  </a:cubicBezTo>
                  <a:cubicBezTo>
                    <a:pt x="15649" y="4057"/>
                    <a:pt x="15452" y="4040"/>
                    <a:pt x="15253" y="4023"/>
                  </a:cubicBezTo>
                  <a:cubicBezTo>
                    <a:pt x="14644" y="3971"/>
                    <a:pt x="14020" y="3915"/>
                    <a:pt x="13399" y="3874"/>
                  </a:cubicBezTo>
                  <a:cubicBezTo>
                    <a:pt x="12997" y="3853"/>
                    <a:pt x="12581" y="3835"/>
                    <a:pt x="12172" y="3835"/>
                  </a:cubicBezTo>
                  <a:cubicBezTo>
                    <a:pt x="11388" y="3835"/>
                    <a:pt x="10582" y="3887"/>
                    <a:pt x="9780" y="3989"/>
                  </a:cubicBezTo>
                  <a:cubicBezTo>
                    <a:pt x="9229" y="4052"/>
                    <a:pt x="8649" y="4147"/>
                    <a:pt x="8012" y="4273"/>
                  </a:cubicBezTo>
                  <a:cubicBezTo>
                    <a:pt x="7740" y="4330"/>
                    <a:pt x="7445" y="4393"/>
                    <a:pt x="7110" y="4466"/>
                  </a:cubicBezTo>
                  <a:cubicBezTo>
                    <a:pt x="7041" y="4483"/>
                    <a:pt x="6968" y="4500"/>
                    <a:pt x="6894" y="4517"/>
                  </a:cubicBezTo>
                  <a:cubicBezTo>
                    <a:pt x="6690" y="4563"/>
                    <a:pt x="6473" y="4614"/>
                    <a:pt x="6263" y="4648"/>
                  </a:cubicBezTo>
                  <a:lnTo>
                    <a:pt x="6246" y="4653"/>
                  </a:lnTo>
                  <a:cubicBezTo>
                    <a:pt x="5864" y="4705"/>
                    <a:pt x="5455" y="4734"/>
                    <a:pt x="4990" y="4734"/>
                  </a:cubicBezTo>
                  <a:cubicBezTo>
                    <a:pt x="4859" y="4734"/>
                    <a:pt x="4734" y="4734"/>
                    <a:pt x="4603" y="4727"/>
                  </a:cubicBezTo>
                  <a:cubicBezTo>
                    <a:pt x="4052" y="4710"/>
                    <a:pt x="3496" y="4665"/>
                    <a:pt x="2973" y="4614"/>
                  </a:cubicBezTo>
                  <a:cubicBezTo>
                    <a:pt x="2706" y="4585"/>
                    <a:pt x="2433" y="4540"/>
                    <a:pt x="2177" y="4495"/>
                  </a:cubicBezTo>
                  <a:cubicBezTo>
                    <a:pt x="1985" y="4461"/>
                    <a:pt x="1791" y="4432"/>
                    <a:pt x="1592" y="4404"/>
                  </a:cubicBezTo>
                  <a:cubicBezTo>
                    <a:pt x="1330" y="4370"/>
                    <a:pt x="1098" y="4346"/>
                    <a:pt x="876" y="4341"/>
                  </a:cubicBezTo>
                  <a:lnTo>
                    <a:pt x="797" y="4341"/>
                  </a:lnTo>
                  <a:cubicBezTo>
                    <a:pt x="626" y="4341"/>
                    <a:pt x="444" y="4352"/>
                    <a:pt x="268" y="4386"/>
                  </a:cubicBezTo>
                  <a:lnTo>
                    <a:pt x="246" y="4375"/>
                  </a:lnTo>
                  <a:lnTo>
                    <a:pt x="223" y="4370"/>
                  </a:lnTo>
                  <a:lnTo>
                    <a:pt x="183" y="4370"/>
                  </a:lnTo>
                  <a:cubicBezTo>
                    <a:pt x="109" y="4370"/>
                    <a:pt x="34" y="4427"/>
                    <a:pt x="18" y="4500"/>
                  </a:cubicBezTo>
                  <a:cubicBezTo>
                    <a:pt x="0" y="4574"/>
                    <a:pt x="41" y="4659"/>
                    <a:pt x="115" y="4693"/>
                  </a:cubicBezTo>
                  <a:cubicBezTo>
                    <a:pt x="126" y="4700"/>
                    <a:pt x="144" y="4710"/>
                    <a:pt x="154" y="4721"/>
                  </a:cubicBezTo>
                  <a:cubicBezTo>
                    <a:pt x="183" y="4734"/>
                    <a:pt x="205" y="4739"/>
                    <a:pt x="234" y="4739"/>
                  </a:cubicBezTo>
                  <a:cubicBezTo>
                    <a:pt x="251" y="4739"/>
                    <a:pt x="262" y="4739"/>
                    <a:pt x="280" y="4734"/>
                  </a:cubicBezTo>
                  <a:cubicBezTo>
                    <a:pt x="2211" y="5211"/>
                    <a:pt x="3797" y="5495"/>
                    <a:pt x="5263" y="5613"/>
                  </a:cubicBezTo>
                  <a:cubicBezTo>
                    <a:pt x="5689" y="5654"/>
                    <a:pt x="6110" y="5671"/>
                    <a:pt x="6525" y="5676"/>
                  </a:cubicBezTo>
                  <a:lnTo>
                    <a:pt x="6609" y="5676"/>
                  </a:lnTo>
                  <a:cubicBezTo>
                    <a:pt x="6797" y="5676"/>
                    <a:pt x="6973" y="5671"/>
                    <a:pt x="7144" y="5654"/>
                  </a:cubicBezTo>
                  <a:cubicBezTo>
                    <a:pt x="7337" y="5636"/>
                    <a:pt x="7535" y="5602"/>
                    <a:pt x="7781" y="5552"/>
                  </a:cubicBezTo>
                  <a:cubicBezTo>
                    <a:pt x="8149" y="5477"/>
                    <a:pt x="8513" y="5369"/>
                    <a:pt x="8872" y="5261"/>
                  </a:cubicBezTo>
                  <a:cubicBezTo>
                    <a:pt x="9286" y="5136"/>
                    <a:pt x="9724" y="5012"/>
                    <a:pt x="10160" y="4938"/>
                  </a:cubicBezTo>
                  <a:cubicBezTo>
                    <a:pt x="10417" y="4897"/>
                    <a:pt x="10679" y="4881"/>
                    <a:pt x="10951" y="4881"/>
                  </a:cubicBezTo>
                  <a:cubicBezTo>
                    <a:pt x="11138" y="4881"/>
                    <a:pt x="11337" y="4892"/>
                    <a:pt x="11536" y="4910"/>
                  </a:cubicBezTo>
                  <a:cubicBezTo>
                    <a:pt x="12213" y="4978"/>
                    <a:pt x="12871" y="5136"/>
                    <a:pt x="13650" y="5347"/>
                  </a:cubicBezTo>
                  <a:cubicBezTo>
                    <a:pt x="13894" y="5416"/>
                    <a:pt x="14144" y="5489"/>
                    <a:pt x="14382" y="5563"/>
                  </a:cubicBezTo>
                  <a:cubicBezTo>
                    <a:pt x="14826" y="5694"/>
                    <a:pt x="15287" y="5830"/>
                    <a:pt x="15752" y="5932"/>
                  </a:cubicBezTo>
                  <a:cubicBezTo>
                    <a:pt x="16093" y="6001"/>
                    <a:pt x="16440" y="6046"/>
                    <a:pt x="16787" y="6063"/>
                  </a:cubicBezTo>
                  <a:cubicBezTo>
                    <a:pt x="16877" y="6069"/>
                    <a:pt x="16968" y="6069"/>
                    <a:pt x="17060" y="6069"/>
                  </a:cubicBezTo>
                  <a:cubicBezTo>
                    <a:pt x="17354" y="6069"/>
                    <a:pt x="17650" y="6046"/>
                    <a:pt x="17900" y="6029"/>
                  </a:cubicBezTo>
                  <a:cubicBezTo>
                    <a:pt x="18036" y="6017"/>
                    <a:pt x="18172" y="6001"/>
                    <a:pt x="18316" y="5988"/>
                  </a:cubicBezTo>
                  <a:cubicBezTo>
                    <a:pt x="18536" y="5966"/>
                    <a:pt x="18770" y="5949"/>
                    <a:pt x="18997" y="5932"/>
                  </a:cubicBezTo>
                  <a:cubicBezTo>
                    <a:pt x="19173" y="5920"/>
                    <a:pt x="19344" y="5915"/>
                    <a:pt x="19509" y="5915"/>
                  </a:cubicBezTo>
                  <a:cubicBezTo>
                    <a:pt x="19696" y="5915"/>
                    <a:pt x="19884" y="5920"/>
                    <a:pt x="20060" y="5938"/>
                  </a:cubicBezTo>
                  <a:cubicBezTo>
                    <a:pt x="20218" y="5954"/>
                    <a:pt x="20378" y="5983"/>
                    <a:pt x="20532" y="6011"/>
                  </a:cubicBezTo>
                  <a:lnTo>
                    <a:pt x="20588" y="6017"/>
                  </a:lnTo>
                  <a:cubicBezTo>
                    <a:pt x="20776" y="6051"/>
                    <a:pt x="20963" y="6080"/>
                    <a:pt x="21145" y="6108"/>
                  </a:cubicBezTo>
                  <a:cubicBezTo>
                    <a:pt x="21571" y="6177"/>
                    <a:pt x="21940" y="6227"/>
                    <a:pt x="22281" y="6268"/>
                  </a:cubicBezTo>
                  <a:cubicBezTo>
                    <a:pt x="22821" y="6324"/>
                    <a:pt x="23299" y="6352"/>
                    <a:pt x="23747" y="6352"/>
                  </a:cubicBezTo>
                  <a:cubicBezTo>
                    <a:pt x="24026" y="6352"/>
                    <a:pt x="24304" y="6342"/>
                    <a:pt x="24560" y="6318"/>
                  </a:cubicBezTo>
                  <a:cubicBezTo>
                    <a:pt x="24923" y="6284"/>
                    <a:pt x="25287" y="6222"/>
                    <a:pt x="25639" y="6137"/>
                  </a:cubicBezTo>
                  <a:cubicBezTo>
                    <a:pt x="25987" y="6046"/>
                    <a:pt x="26349" y="5915"/>
                    <a:pt x="26719" y="5744"/>
                  </a:cubicBezTo>
                  <a:cubicBezTo>
                    <a:pt x="27037" y="5591"/>
                    <a:pt x="27372" y="5381"/>
                    <a:pt x="27736" y="5109"/>
                  </a:cubicBezTo>
                  <a:cubicBezTo>
                    <a:pt x="27907" y="4983"/>
                    <a:pt x="28072" y="4847"/>
                    <a:pt x="28225" y="4721"/>
                  </a:cubicBezTo>
                  <a:cubicBezTo>
                    <a:pt x="28361" y="4608"/>
                    <a:pt x="28526" y="4472"/>
                    <a:pt x="28686" y="4330"/>
                  </a:cubicBezTo>
                  <a:cubicBezTo>
                    <a:pt x="28720" y="4296"/>
                    <a:pt x="28741" y="4250"/>
                    <a:pt x="28741" y="4199"/>
                  </a:cubicBezTo>
                  <a:cubicBezTo>
                    <a:pt x="28759" y="4188"/>
                    <a:pt x="28776" y="4170"/>
                    <a:pt x="28788" y="4147"/>
                  </a:cubicBezTo>
                  <a:lnTo>
                    <a:pt x="28833" y="4097"/>
                  </a:lnTo>
                  <a:cubicBezTo>
                    <a:pt x="28946" y="3949"/>
                    <a:pt x="29055" y="3824"/>
                    <a:pt x="29168" y="3699"/>
                  </a:cubicBezTo>
                  <a:cubicBezTo>
                    <a:pt x="29294" y="3562"/>
                    <a:pt x="29423" y="3431"/>
                    <a:pt x="29567" y="3284"/>
                  </a:cubicBezTo>
                  <a:cubicBezTo>
                    <a:pt x="29811" y="3034"/>
                    <a:pt x="30083" y="2756"/>
                    <a:pt x="30333" y="2460"/>
                  </a:cubicBezTo>
                  <a:cubicBezTo>
                    <a:pt x="30453" y="2318"/>
                    <a:pt x="30566" y="2177"/>
                    <a:pt x="30674" y="2028"/>
                  </a:cubicBezTo>
                  <a:cubicBezTo>
                    <a:pt x="30771" y="1892"/>
                    <a:pt x="30855" y="1755"/>
                    <a:pt x="30958" y="1590"/>
                  </a:cubicBezTo>
                  <a:lnTo>
                    <a:pt x="30992" y="1534"/>
                  </a:lnTo>
                  <a:cubicBezTo>
                    <a:pt x="31162" y="1267"/>
                    <a:pt x="31339" y="989"/>
                    <a:pt x="31537" y="732"/>
                  </a:cubicBezTo>
                  <a:cubicBezTo>
                    <a:pt x="31560" y="704"/>
                    <a:pt x="31583" y="682"/>
                    <a:pt x="31605" y="653"/>
                  </a:cubicBezTo>
                  <a:cubicBezTo>
                    <a:pt x="31686" y="601"/>
                    <a:pt x="31783" y="540"/>
                    <a:pt x="31867" y="465"/>
                  </a:cubicBezTo>
                  <a:cubicBezTo>
                    <a:pt x="31907" y="438"/>
                    <a:pt x="31924" y="386"/>
                    <a:pt x="31912" y="336"/>
                  </a:cubicBezTo>
                  <a:cubicBezTo>
                    <a:pt x="31959" y="295"/>
                    <a:pt x="32014" y="250"/>
                    <a:pt x="32066" y="210"/>
                  </a:cubicBezTo>
                  <a:cubicBezTo>
                    <a:pt x="32089" y="192"/>
                    <a:pt x="32100" y="165"/>
                    <a:pt x="32106" y="136"/>
                  </a:cubicBezTo>
                  <a:cubicBezTo>
                    <a:pt x="32106" y="102"/>
                    <a:pt x="32095" y="63"/>
                    <a:pt x="32072" y="40"/>
                  </a:cubicBezTo>
                  <a:cubicBezTo>
                    <a:pt x="32049" y="11"/>
                    <a:pt x="32014" y="0"/>
                    <a:pt x="3198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7"/>
            <p:cNvSpPr/>
            <p:nvPr/>
          </p:nvSpPr>
          <p:spPr>
            <a:xfrm flipH="1">
              <a:off x="187807" y="3817246"/>
              <a:ext cx="2878491" cy="163677"/>
            </a:xfrm>
            <a:custGeom>
              <a:avLst/>
              <a:gdLst/>
              <a:ahLst/>
              <a:cxnLst/>
              <a:rect l="l" t="t" r="r" b="b"/>
              <a:pathLst>
                <a:path w="97833" h="5563" extrusionOk="0">
                  <a:moveTo>
                    <a:pt x="76877" y="0"/>
                  </a:moveTo>
                  <a:cubicBezTo>
                    <a:pt x="76132" y="0"/>
                    <a:pt x="75445" y="6"/>
                    <a:pt x="74779" y="11"/>
                  </a:cubicBezTo>
                  <a:cubicBezTo>
                    <a:pt x="72575" y="40"/>
                    <a:pt x="70580" y="108"/>
                    <a:pt x="68689" y="233"/>
                  </a:cubicBezTo>
                  <a:cubicBezTo>
                    <a:pt x="68637" y="239"/>
                    <a:pt x="68592" y="278"/>
                    <a:pt x="68563" y="312"/>
                  </a:cubicBezTo>
                  <a:cubicBezTo>
                    <a:pt x="68131" y="325"/>
                    <a:pt x="67700" y="336"/>
                    <a:pt x="67273" y="352"/>
                  </a:cubicBezTo>
                  <a:cubicBezTo>
                    <a:pt x="66631" y="375"/>
                    <a:pt x="65954" y="409"/>
                    <a:pt x="65080" y="461"/>
                  </a:cubicBezTo>
                  <a:cubicBezTo>
                    <a:pt x="63363" y="551"/>
                    <a:pt x="61965" y="653"/>
                    <a:pt x="60693" y="779"/>
                  </a:cubicBezTo>
                  <a:cubicBezTo>
                    <a:pt x="60040" y="847"/>
                    <a:pt x="59374" y="921"/>
                    <a:pt x="58733" y="994"/>
                  </a:cubicBezTo>
                  <a:cubicBezTo>
                    <a:pt x="58392" y="1034"/>
                    <a:pt x="58051" y="1080"/>
                    <a:pt x="57710" y="1120"/>
                  </a:cubicBezTo>
                  <a:cubicBezTo>
                    <a:pt x="57533" y="1125"/>
                    <a:pt x="57363" y="1136"/>
                    <a:pt x="57192" y="1143"/>
                  </a:cubicBezTo>
                  <a:cubicBezTo>
                    <a:pt x="57108" y="1148"/>
                    <a:pt x="57022" y="1154"/>
                    <a:pt x="56937" y="1159"/>
                  </a:cubicBezTo>
                  <a:cubicBezTo>
                    <a:pt x="56636" y="1170"/>
                    <a:pt x="56358" y="1177"/>
                    <a:pt x="56090" y="1183"/>
                  </a:cubicBezTo>
                  <a:cubicBezTo>
                    <a:pt x="55568" y="1199"/>
                    <a:pt x="55022" y="1204"/>
                    <a:pt x="54459" y="1204"/>
                  </a:cubicBezTo>
                  <a:lnTo>
                    <a:pt x="54210" y="1204"/>
                  </a:lnTo>
                  <a:cubicBezTo>
                    <a:pt x="53113" y="1204"/>
                    <a:pt x="52028" y="1183"/>
                    <a:pt x="51204" y="1154"/>
                  </a:cubicBezTo>
                  <a:cubicBezTo>
                    <a:pt x="50129" y="1125"/>
                    <a:pt x="49044" y="1086"/>
                    <a:pt x="47987" y="1046"/>
                  </a:cubicBezTo>
                  <a:cubicBezTo>
                    <a:pt x="46908" y="1000"/>
                    <a:pt x="45783" y="960"/>
                    <a:pt x="44680" y="926"/>
                  </a:cubicBezTo>
                  <a:cubicBezTo>
                    <a:pt x="43811" y="904"/>
                    <a:pt x="42959" y="892"/>
                    <a:pt x="42146" y="892"/>
                  </a:cubicBezTo>
                  <a:lnTo>
                    <a:pt x="41555" y="892"/>
                  </a:lnTo>
                  <a:cubicBezTo>
                    <a:pt x="40595" y="898"/>
                    <a:pt x="39578" y="926"/>
                    <a:pt x="38441" y="973"/>
                  </a:cubicBezTo>
                  <a:cubicBezTo>
                    <a:pt x="37498" y="1012"/>
                    <a:pt x="36486" y="1068"/>
                    <a:pt x="35345" y="1143"/>
                  </a:cubicBezTo>
                  <a:cubicBezTo>
                    <a:pt x="34816" y="1177"/>
                    <a:pt x="34281" y="1217"/>
                    <a:pt x="33787" y="1256"/>
                  </a:cubicBezTo>
                  <a:cubicBezTo>
                    <a:pt x="33599" y="1273"/>
                    <a:pt x="33407" y="1290"/>
                    <a:pt x="33219" y="1307"/>
                  </a:cubicBezTo>
                  <a:cubicBezTo>
                    <a:pt x="32878" y="1335"/>
                    <a:pt x="32526" y="1364"/>
                    <a:pt x="32185" y="1387"/>
                  </a:cubicBezTo>
                  <a:lnTo>
                    <a:pt x="32196" y="1387"/>
                  </a:lnTo>
                  <a:cubicBezTo>
                    <a:pt x="31412" y="1432"/>
                    <a:pt x="30617" y="1438"/>
                    <a:pt x="29844" y="1450"/>
                  </a:cubicBezTo>
                  <a:cubicBezTo>
                    <a:pt x="28480" y="1466"/>
                    <a:pt x="27066" y="1484"/>
                    <a:pt x="25696" y="1699"/>
                  </a:cubicBezTo>
                  <a:lnTo>
                    <a:pt x="25668" y="1699"/>
                  </a:lnTo>
                  <a:cubicBezTo>
                    <a:pt x="25497" y="1694"/>
                    <a:pt x="25332" y="1694"/>
                    <a:pt x="25162" y="1694"/>
                  </a:cubicBezTo>
                  <a:cubicBezTo>
                    <a:pt x="23814" y="1694"/>
                    <a:pt x="22457" y="1825"/>
                    <a:pt x="21257" y="1944"/>
                  </a:cubicBezTo>
                  <a:lnTo>
                    <a:pt x="20871" y="1983"/>
                  </a:lnTo>
                  <a:cubicBezTo>
                    <a:pt x="19547" y="2114"/>
                    <a:pt x="18178" y="2250"/>
                    <a:pt x="16825" y="2279"/>
                  </a:cubicBezTo>
                  <a:lnTo>
                    <a:pt x="16423" y="2279"/>
                  </a:lnTo>
                  <a:cubicBezTo>
                    <a:pt x="15479" y="2279"/>
                    <a:pt x="14627" y="2216"/>
                    <a:pt x="13819" y="2091"/>
                  </a:cubicBezTo>
                  <a:cubicBezTo>
                    <a:pt x="13507" y="2040"/>
                    <a:pt x="13200" y="1983"/>
                    <a:pt x="12904" y="1909"/>
                  </a:cubicBezTo>
                  <a:cubicBezTo>
                    <a:pt x="12741" y="1875"/>
                    <a:pt x="12581" y="1830"/>
                    <a:pt x="12416" y="1791"/>
                  </a:cubicBezTo>
                  <a:cubicBezTo>
                    <a:pt x="12269" y="1750"/>
                    <a:pt x="12115" y="1710"/>
                    <a:pt x="11962" y="1671"/>
                  </a:cubicBezTo>
                  <a:cubicBezTo>
                    <a:pt x="11309" y="1518"/>
                    <a:pt x="10701" y="1409"/>
                    <a:pt x="10109" y="1341"/>
                  </a:cubicBezTo>
                  <a:cubicBezTo>
                    <a:pt x="9728" y="1301"/>
                    <a:pt x="9342" y="1279"/>
                    <a:pt x="8956" y="1279"/>
                  </a:cubicBezTo>
                  <a:cubicBezTo>
                    <a:pt x="8718" y="1279"/>
                    <a:pt x="8479" y="1290"/>
                    <a:pt x="8240" y="1301"/>
                  </a:cubicBezTo>
                  <a:cubicBezTo>
                    <a:pt x="7955" y="1324"/>
                    <a:pt x="7648" y="1353"/>
                    <a:pt x="7252" y="1409"/>
                  </a:cubicBezTo>
                  <a:cubicBezTo>
                    <a:pt x="6945" y="1455"/>
                    <a:pt x="6604" y="1495"/>
                    <a:pt x="6211" y="1534"/>
                  </a:cubicBezTo>
                  <a:lnTo>
                    <a:pt x="6229" y="1540"/>
                  </a:lnTo>
                  <a:lnTo>
                    <a:pt x="6206" y="1534"/>
                  </a:lnTo>
                  <a:lnTo>
                    <a:pt x="6188" y="1540"/>
                  </a:lnTo>
                  <a:cubicBezTo>
                    <a:pt x="5813" y="1574"/>
                    <a:pt x="5438" y="1603"/>
                    <a:pt x="5057" y="1620"/>
                  </a:cubicBezTo>
                  <a:cubicBezTo>
                    <a:pt x="4876" y="1631"/>
                    <a:pt x="4705" y="1637"/>
                    <a:pt x="4535" y="1637"/>
                  </a:cubicBezTo>
                  <a:lnTo>
                    <a:pt x="4524" y="1637"/>
                  </a:lnTo>
                  <a:cubicBezTo>
                    <a:pt x="4341" y="1637"/>
                    <a:pt x="4160" y="1626"/>
                    <a:pt x="3989" y="1608"/>
                  </a:cubicBezTo>
                  <a:cubicBezTo>
                    <a:pt x="3801" y="1592"/>
                    <a:pt x="3614" y="1568"/>
                    <a:pt x="3439" y="1545"/>
                  </a:cubicBezTo>
                  <a:cubicBezTo>
                    <a:pt x="3268" y="1529"/>
                    <a:pt x="3103" y="1506"/>
                    <a:pt x="2933" y="1489"/>
                  </a:cubicBezTo>
                  <a:cubicBezTo>
                    <a:pt x="2728" y="1472"/>
                    <a:pt x="2534" y="1461"/>
                    <a:pt x="2358" y="1461"/>
                  </a:cubicBezTo>
                  <a:cubicBezTo>
                    <a:pt x="2193" y="1461"/>
                    <a:pt x="2041" y="1472"/>
                    <a:pt x="1892" y="1489"/>
                  </a:cubicBezTo>
                  <a:cubicBezTo>
                    <a:pt x="1865" y="1489"/>
                    <a:pt x="1831" y="1511"/>
                    <a:pt x="1807" y="1540"/>
                  </a:cubicBezTo>
                  <a:cubicBezTo>
                    <a:pt x="1790" y="1545"/>
                    <a:pt x="1773" y="1552"/>
                    <a:pt x="1762" y="1563"/>
                  </a:cubicBezTo>
                  <a:cubicBezTo>
                    <a:pt x="1671" y="1642"/>
                    <a:pt x="1597" y="1739"/>
                    <a:pt x="1529" y="1830"/>
                  </a:cubicBezTo>
                  <a:lnTo>
                    <a:pt x="1524" y="1847"/>
                  </a:lnTo>
                  <a:cubicBezTo>
                    <a:pt x="1467" y="1920"/>
                    <a:pt x="1409" y="2001"/>
                    <a:pt x="1359" y="2080"/>
                  </a:cubicBezTo>
                  <a:lnTo>
                    <a:pt x="1312" y="2143"/>
                  </a:lnTo>
                  <a:cubicBezTo>
                    <a:pt x="1176" y="2347"/>
                    <a:pt x="1034" y="2557"/>
                    <a:pt x="892" y="2762"/>
                  </a:cubicBezTo>
                  <a:cubicBezTo>
                    <a:pt x="631" y="3160"/>
                    <a:pt x="365" y="3546"/>
                    <a:pt x="80" y="3916"/>
                  </a:cubicBezTo>
                  <a:cubicBezTo>
                    <a:pt x="35" y="3950"/>
                    <a:pt x="6" y="4007"/>
                    <a:pt x="0" y="4063"/>
                  </a:cubicBezTo>
                  <a:cubicBezTo>
                    <a:pt x="0" y="4109"/>
                    <a:pt x="17" y="4154"/>
                    <a:pt x="51" y="4188"/>
                  </a:cubicBezTo>
                  <a:cubicBezTo>
                    <a:pt x="80" y="4222"/>
                    <a:pt x="119" y="4239"/>
                    <a:pt x="176" y="4246"/>
                  </a:cubicBezTo>
                  <a:cubicBezTo>
                    <a:pt x="2086" y="4461"/>
                    <a:pt x="4081" y="4626"/>
                    <a:pt x="6274" y="4745"/>
                  </a:cubicBezTo>
                  <a:cubicBezTo>
                    <a:pt x="8506" y="4865"/>
                    <a:pt x="10717" y="4927"/>
                    <a:pt x="12400" y="4967"/>
                  </a:cubicBezTo>
                  <a:cubicBezTo>
                    <a:pt x="12707" y="4972"/>
                    <a:pt x="13013" y="4983"/>
                    <a:pt x="13313" y="4989"/>
                  </a:cubicBezTo>
                  <a:lnTo>
                    <a:pt x="13922" y="5001"/>
                  </a:lnTo>
                  <a:cubicBezTo>
                    <a:pt x="14365" y="5012"/>
                    <a:pt x="14842" y="5046"/>
                    <a:pt x="15434" y="5103"/>
                  </a:cubicBezTo>
                  <a:cubicBezTo>
                    <a:pt x="15967" y="5154"/>
                    <a:pt x="16507" y="5217"/>
                    <a:pt x="17030" y="5285"/>
                  </a:cubicBezTo>
                  <a:cubicBezTo>
                    <a:pt x="17491" y="5342"/>
                    <a:pt x="17968" y="5398"/>
                    <a:pt x="18434" y="5450"/>
                  </a:cubicBezTo>
                  <a:cubicBezTo>
                    <a:pt x="18968" y="5500"/>
                    <a:pt x="19463" y="5534"/>
                    <a:pt x="19940" y="5552"/>
                  </a:cubicBezTo>
                  <a:cubicBezTo>
                    <a:pt x="20121" y="5557"/>
                    <a:pt x="20320" y="5563"/>
                    <a:pt x="20525" y="5563"/>
                  </a:cubicBezTo>
                  <a:cubicBezTo>
                    <a:pt x="20809" y="5563"/>
                    <a:pt x="21110" y="5557"/>
                    <a:pt x="21456" y="5547"/>
                  </a:cubicBezTo>
                  <a:cubicBezTo>
                    <a:pt x="22571" y="5507"/>
                    <a:pt x="23678" y="5392"/>
                    <a:pt x="24514" y="5302"/>
                  </a:cubicBezTo>
                  <a:cubicBezTo>
                    <a:pt x="25162" y="5227"/>
                    <a:pt x="25815" y="5148"/>
                    <a:pt x="26446" y="5069"/>
                  </a:cubicBezTo>
                  <a:cubicBezTo>
                    <a:pt x="26861" y="5017"/>
                    <a:pt x="27270" y="4967"/>
                    <a:pt x="27679" y="4915"/>
                  </a:cubicBezTo>
                  <a:cubicBezTo>
                    <a:pt x="27906" y="4886"/>
                    <a:pt x="28139" y="4859"/>
                    <a:pt x="28372" y="4836"/>
                  </a:cubicBezTo>
                  <a:cubicBezTo>
                    <a:pt x="28663" y="4802"/>
                    <a:pt x="28957" y="4768"/>
                    <a:pt x="29253" y="4728"/>
                  </a:cubicBezTo>
                  <a:lnTo>
                    <a:pt x="29327" y="4723"/>
                  </a:lnTo>
                  <a:cubicBezTo>
                    <a:pt x="29799" y="4666"/>
                    <a:pt x="30292" y="4603"/>
                    <a:pt x="30776" y="4552"/>
                  </a:cubicBezTo>
                  <a:cubicBezTo>
                    <a:pt x="30845" y="4546"/>
                    <a:pt x="30918" y="4540"/>
                    <a:pt x="30992" y="4535"/>
                  </a:cubicBezTo>
                  <a:cubicBezTo>
                    <a:pt x="31157" y="4518"/>
                    <a:pt x="31327" y="4501"/>
                    <a:pt x="31492" y="4477"/>
                  </a:cubicBezTo>
                  <a:cubicBezTo>
                    <a:pt x="31537" y="4472"/>
                    <a:pt x="31571" y="4450"/>
                    <a:pt x="31605" y="4421"/>
                  </a:cubicBezTo>
                  <a:cubicBezTo>
                    <a:pt x="31640" y="4393"/>
                    <a:pt x="31663" y="4348"/>
                    <a:pt x="31674" y="4301"/>
                  </a:cubicBezTo>
                  <a:cubicBezTo>
                    <a:pt x="31826" y="4296"/>
                    <a:pt x="31986" y="4291"/>
                    <a:pt x="32156" y="4291"/>
                  </a:cubicBezTo>
                  <a:cubicBezTo>
                    <a:pt x="32458" y="4291"/>
                    <a:pt x="32765" y="4301"/>
                    <a:pt x="33061" y="4314"/>
                  </a:cubicBezTo>
                  <a:lnTo>
                    <a:pt x="33134" y="4314"/>
                  </a:lnTo>
                  <a:cubicBezTo>
                    <a:pt x="33344" y="4319"/>
                    <a:pt x="33594" y="4330"/>
                    <a:pt x="33845" y="4330"/>
                  </a:cubicBezTo>
                  <a:lnTo>
                    <a:pt x="33861" y="4330"/>
                  </a:lnTo>
                  <a:cubicBezTo>
                    <a:pt x="34105" y="4330"/>
                    <a:pt x="34356" y="4319"/>
                    <a:pt x="34600" y="4314"/>
                  </a:cubicBezTo>
                  <a:lnTo>
                    <a:pt x="34793" y="4307"/>
                  </a:lnTo>
                  <a:cubicBezTo>
                    <a:pt x="35878" y="4273"/>
                    <a:pt x="36981" y="4222"/>
                    <a:pt x="38044" y="4171"/>
                  </a:cubicBezTo>
                  <a:lnTo>
                    <a:pt x="38708" y="4136"/>
                  </a:lnTo>
                  <a:cubicBezTo>
                    <a:pt x="39282" y="4115"/>
                    <a:pt x="39964" y="4081"/>
                    <a:pt x="40664" y="4057"/>
                  </a:cubicBezTo>
                  <a:cubicBezTo>
                    <a:pt x="41270" y="4034"/>
                    <a:pt x="41891" y="4018"/>
                    <a:pt x="42487" y="4000"/>
                  </a:cubicBezTo>
                  <a:lnTo>
                    <a:pt x="42618" y="3995"/>
                  </a:lnTo>
                  <a:cubicBezTo>
                    <a:pt x="43942" y="3961"/>
                    <a:pt x="45238" y="3921"/>
                    <a:pt x="46521" y="3898"/>
                  </a:cubicBezTo>
                  <a:cubicBezTo>
                    <a:pt x="48044" y="3870"/>
                    <a:pt x="49289" y="3858"/>
                    <a:pt x="50436" y="3858"/>
                  </a:cubicBezTo>
                  <a:cubicBezTo>
                    <a:pt x="51448" y="3858"/>
                    <a:pt x="52476" y="3876"/>
                    <a:pt x="53476" y="3892"/>
                  </a:cubicBezTo>
                  <a:lnTo>
                    <a:pt x="54317" y="3910"/>
                  </a:lnTo>
                  <a:cubicBezTo>
                    <a:pt x="56040" y="3939"/>
                    <a:pt x="57881" y="3961"/>
                    <a:pt x="59710" y="3961"/>
                  </a:cubicBezTo>
                  <a:cubicBezTo>
                    <a:pt x="60540" y="3961"/>
                    <a:pt x="61301" y="3955"/>
                    <a:pt x="62046" y="3944"/>
                  </a:cubicBezTo>
                  <a:cubicBezTo>
                    <a:pt x="63125" y="3932"/>
                    <a:pt x="64126" y="3905"/>
                    <a:pt x="65102" y="3864"/>
                  </a:cubicBezTo>
                  <a:cubicBezTo>
                    <a:pt x="65136" y="3881"/>
                    <a:pt x="65177" y="3892"/>
                    <a:pt x="65217" y="3892"/>
                  </a:cubicBezTo>
                  <a:cubicBezTo>
                    <a:pt x="65227" y="3892"/>
                    <a:pt x="65245" y="3892"/>
                    <a:pt x="65256" y="3887"/>
                  </a:cubicBezTo>
                  <a:cubicBezTo>
                    <a:pt x="65347" y="3876"/>
                    <a:pt x="65443" y="3864"/>
                    <a:pt x="65534" y="3853"/>
                  </a:cubicBezTo>
                  <a:lnTo>
                    <a:pt x="65563" y="3847"/>
                  </a:lnTo>
                  <a:cubicBezTo>
                    <a:pt x="66171" y="3819"/>
                    <a:pt x="66773" y="3790"/>
                    <a:pt x="67352" y="3750"/>
                  </a:cubicBezTo>
                  <a:lnTo>
                    <a:pt x="67318" y="3750"/>
                  </a:lnTo>
                  <a:cubicBezTo>
                    <a:pt x="67671" y="3734"/>
                    <a:pt x="68018" y="3711"/>
                    <a:pt x="68364" y="3688"/>
                  </a:cubicBezTo>
                  <a:lnTo>
                    <a:pt x="68443" y="3682"/>
                  </a:lnTo>
                  <a:cubicBezTo>
                    <a:pt x="68796" y="3654"/>
                    <a:pt x="69159" y="3632"/>
                    <a:pt x="69512" y="3580"/>
                  </a:cubicBezTo>
                  <a:cubicBezTo>
                    <a:pt x="69529" y="3575"/>
                    <a:pt x="69546" y="3569"/>
                    <a:pt x="69563" y="3564"/>
                  </a:cubicBezTo>
                  <a:lnTo>
                    <a:pt x="70012" y="3564"/>
                  </a:lnTo>
                  <a:cubicBezTo>
                    <a:pt x="71330" y="3564"/>
                    <a:pt x="72649" y="3620"/>
                    <a:pt x="73769" y="3677"/>
                  </a:cubicBezTo>
                  <a:cubicBezTo>
                    <a:pt x="74359" y="3705"/>
                    <a:pt x="74955" y="3740"/>
                    <a:pt x="75547" y="3774"/>
                  </a:cubicBezTo>
                  <a:cubicBezTo>
                    <a:pt x="76950" y="3847"/>
                    <a:pt x="78399" y="3932"/>
                    <a:pt x="79825" y="3961"/>
                  </a:cubicBezTo>
                  <a:cubicBezTo>
                    <a:pt x="80206" y="3966"/>
                    <a:pt x="80587" y="3973"/>
                    <a:pt x="80968" y="3973"/>
                  </a:cubicBezTo>
                  <a:lnTo>
                    <a:pt x="81372" y="3978"/>
                  </a:lnTo>
                  <a:cubicBezTo>
                    <a:pt x="81768" y="3984"/>
                    <a:pt x="82167" y="3984"/>
                    <a:pt x="82565" y="3989"/>
                  </a:cubicBezTo>
                  <a:lnTo>
                    <a:pt x="82967" y="3995"/>
                  </a:lnTo>
                  <a:cubicBezTo>
                    <a:pt x="84099" y="4007"/>
                    <a:pt x="85122" y="4018"/>
                    <a:pt x="86161" y="4018"/>
                  </a:cubicBezTo>
                  <a:cubicBezTo>
                    <a:pt x="86360" y="4023"/>
                    <a:pt x="86559" y="4023"/>
                    <a:pt x="86752" y="4023"/>
                  </a:cubicBezTo>
                  <a:cubicBezTo>
                    <a:pt x="87645" y="4023"/>
                    <a:pt x="88519" y="4012"/>
                    <a:pt x="89355" y="4000"/>
                  </a:cubicBezTo>
                  <a:lnTo>
                    <a:pt x="89639" y="3995"/>
                  </a:lnTo>
                  <a:cubicBezTo>
                    <a:pt x="89917" y="3989"/>
                    <a:pt x="90202" y="3984"/>
                    <a:pt x="90480" y="3984"/>
                  </a:cubicBezTo>
                  <a:cubicBezTo>
                    <a:pt x="90604" y="3984"/>
                    <a:pt x="90730" y="3989"/>
                    <a:pt x="90861" y="3989"/>
                  </a:cubicBezTo>
                  <a:cubicBezTo>
                    <a:pt x="91338" y="4000"/>
                    <a:pt x="91810" y="4023"/>
                    <a:pt x="92327" y="4046"/>
                  </a:cubicBezTo>
                  <a:lnTo>
                    <a:pt x="92588" y="4063"/>
                  </a:lnTo>
                  <a:cubicBezTo>
                    <a:pt x="93304" y="4097"/>
                    <a:pt x="94037" y="4136"/>
                    <a:pt x="94764" y="4136"/>
                  </a:cubicBezTo>
                  <a:cubicBezTo>
                    <a:pt x="95781" y="4136"/>
                    <a:pt x="96612" y="4063"/>
                    <a:pt x="97383" y="3905"/>
                  </a:cubicBezTo>
                  <a:cubicBezTo>
                    <a:pt x="97457" y="3887"/>
                    <a:pt x="97520" y="3847"/>
                    <a:pt x="97559" y="3790"/>
                  </a:cubicBezTo>
                  <a:cubicBezTo>
                    <a:pt x="97606" y="3756"/>
                    <a:pt x="97662" y="3705"/>
                    <a:pt x="97674" y="3648"/>
                  </a:cubicBezTo>
                  <a:cubicBezTo>
                    <a:pt x="97703" y="3512"/>
                    <a:pt x="97719" y="3375"/>
                    <a:pt x="97730" y="3216"/>
                  </a:cubicBezTo>
                  <a:cubicBezTo>
                    <a:pt x="97737" y="3092"/>
                    <a:pt x="97742" y="2972"/>
                    <a:pt x="97742" y="2825"/>
                  </a:cubicBezTo>
                  <a:cubicBezTo>
                    <a:pt x="97748" y="2568"/>
                    <a:pt x="97748" y="2308"/>
                    <a:pt x="97742" y="2051"/>
                  </a:cubicBezTo>
                  <a:lnTo>
                    <a:pt x="97742" y="1920"/>
                  </a:lnTo>
                  <a:cubicBezTo>
                    <a:pt x="97737" y="1710"/>
                    <a:pt x="97730" y="1495"/>
                    <a:pt x="97737" y="1279"/>
                  </a:cubicBezTo>
                  <a:cubicBezTo>
                    <a:pt x="97742" y="1023"/>
                    <a:pt x="97776" y="756"/>
                    <a:pt x="97821" y="495"/>
                  </a:cubicBezTo>
                  <a:cubicBezTo>
                    <a:pt x="97832" y="443"/>
                    <a:pt x="97805" y="386"/>
                    <a:pt x="97776" y="352"/>
                  </a:cubicBezTo>
                  <a:cubicBezTo>
                    <a:pt x="97742" y="312"/>
                    <a:pt x="97690" y="284"/>
                    <a:pt x="97640" y="284"/>
                  </a:cubicBezTo>
                  <a:lnTo>
                    <a:pt x="97628" y="284"/>
                  </a:lnTo>
                  <a:cubicBezTo>
                    <a:pt x="97577" y="284"/>
                    <a:pt x="97532" y="302"/>
                    <a:pt x="97498" y="330"/>
                  </a:cubicBezTo>
                  <a:cubicBezTo>
                    <a:pt x="97486" y="341"/>
                    <a:pt x="97475" y="352"/>
                    <a:pt x="97464" y="364"/>
                  </a:cubicBezTo>
                  <a:cubicBezTo>
                    <a:pt x="97457" y="359"/>
                    <a:pt x="97452" y="359"/>
                    <a:pt x="97446" y="359"/>
                  </a:cubicBezTo>
                  <a:cubicBezTo>
                    <a:pt x="97396" y="341"/>
                    <a:pt x="97338" y="330"/>
                    <a:pt x="97287" y="325"/>
                  </a:cubicBezTo>
                  <a:cubicBezTo>
                    <a:pt x="97139" y="291"/>
                    <a:pt x="96992" y="284"/>
                    <a:pt x="96861" y="284"/>
                  </a:cubicBezTo>
                  <a:lnTo>
                    <a:pt x="95969" y="284"/>
                  </a:lnTo>
                  <a:lnTo>
                    <a:pt x="95793" y="278"/>
                  </a:lnTo>
                  <a:cubicBezTo>
                    <a:pt x="95401" y="278"/>
                    <a:pt x="94997" y="273"/>
                    <a:pt x="94605" y="257"/>
                  </a:cubicBezTo>
                  <a:cubicBezTo>
                    <a:pt x="94395" y="250"/>
                    <a:pt x="94184" y="239"/>
                    <a:pt x="93974" y="233"/>
                  </a:cubicBezTo>
                  <a:cubicBezTo>
                    <a:pt x="93730" y="222"/>
                    <a:pt x="93491" y="210"/>
                    <a:pt x="93247" y="205"/>
                  </a:cubicBezTo>
                  <a:cubicBezTo>
                    <a:pt x="92815" y="188"/>
                    <a:pt x="92395" y="182"/>
                    <a:pt x="91889" y="182"/>
                  </a:cubicBezTo>
                  <a:cubicBezTo>
                    <a:pt x="90008" y="182"/>
                    <a:pt x="88088" y="165"/>
                    <a:pt x="86184" y="131"/>
                  </a:cubicBezTo>
                  <a:cubicBezTo>
                    <a:pt x="84808" y="108"/>
                    <a:pt x="83434" y="86"/>
                    <a:pt x="82053" y="63"/>
                  </a:cubicBezTo>
                  <a:lnTo>
                    <a:pt x="80485" y="34"/>
                  </a:lnTo>
                  <a:cubicBezTo>
                    <a:pt x="79251" y="11"/>
                    <a:pt x="78036" y="0"/>
                    <a:pt x="76877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7"/>
            <p:cNvSpPr/>
            <p:nvPr/>
          </p:nvSpPr>
          <p:spPr>
            <a:xfrm flipH="1">
              <a:off x="89818" y="2726174"/>
              <a:ext cx="5270953" cy="1788388"/>
            </a:xfrm>
            <a:custGeom>
              <a:avLst/>
              <a:gdLst/>
              <a:ahLst/>
              <a:cxnLst/>
              <a:rect l="l" t="t" r="r" b="b"/>
              <a:pathLst>
                <a:path w="179147" h="60783" extrusionOk="0">
                  <a:moveTo>
                    <a:pt x="143411" y="2501"/>
                  </a:moveTo>
                  <a:lnTo>
                    <a:pt x="143416" y="2507"/>
                  </a:lnTo>
                  <a:lnTo>
                    <a:pt x="143416" y="2501"/>
                  </a:lnTo>
                  <a:close/>
                  <a:moveTo>
                    <a:pt x="119312" y="16312"/>
                  </a:moveTo>
                  <a:cubicBezTo>
                    <a:pt x="119308" y="16314"/>
                    <a:pt x="119304" y="16317"/>
                    <a:pt x="119301" y="16320"/>
                  </a:cubicBezTo>
                  <a:cubicBezTo>
                    <a:pt x="119305" y="16317"/>
                    <a:pt x="119308" y="16315"/>
                    <a:pt x="119312" y="16312"/>
                  </a:cubicBezTo>
                  <a:close/>
                  <a:moveTo>
                    <a:pt x="39107" y="21963"/>
                  </a:moveTo>
                  <a:cubicBezTo>
                    <a:pt x="38753" y="22025"/>
                    <a:pt x="38402" y="22066"/>
                    <a:pt x="38050" y="22093"/>
                  </a:cubicBezTo>
                  <a:cubicBezTo>
                    <a:pt x="37709" y="22116"/>
                    <a:pt x="37368" y="22121"/>
                    <a:pt x="37032" y="22121"/>
                  </a:cubicBezTo>
                  <a:cubicBezTo>
                    <a:pt x="36367" y="22121"/>
                    <a:pt x="35703" y="22076"/>
                    <a:pt x="35043" y="22053"/>
                  </a:cubicBezTo>
                  <a:cubicBezTo>
                    <a:pt x="34702" y="22037"/>
                    <a:pt x="34368" y="22031"/>
                    <a:pt x="34027" y="22031"/>
                  </a:cubicBezTo>
                  <a:cubicBezTo>
                    <a:pt x="33697" y="22031"/>
                    <a:pt x="33367" y="22037"/>
                    <a:pt x="33038" y="22076"/>
                  </a:cubicBezTo>
                  <a:cubicBezTo>
                    <a:pt x="32458" y="22145"/>
                    <a:pt x="31895" y="22315"/>
                    <a:pt x="31350" y="22525"/>
                  </a:cubicBezTo>
                  <a:cubicBezTo>
                    <a:pt x="30906" y="22690"/>
                    <a:pt x="30469" y="22884"/>
                    <a:pt x="30025" y="23054"/>
                  </a:cubicBezTo>
                  <a:cubicBezTo>
                    <a:pt x="29582" y="23225"/>
                    <a:pt x="29128" y="23372"/>
                    <a:pt x="28662" y="23469"/>
                  </a:cubicBezTo>
                  <a:cubicBezTo>
                    <a:pt x="28383" y="23514"/>
                    <a:pt x="28100" y="23542"/>
                    <a:pt x="27815" y="23548"/>
                  </a:cubicBezTo>
                  <a:cubicBezTo>
                    <a:pt x="27751" y="23549"/>
                    <a:pt x="27687" y="23550"/>
                    <a:pt x="27622" y="23550"/>
                  </a:cubicBezTo>
                  <a:cubicBezTo>
                    <a:pt x="27429" y="23550"/>
                    <a:pt x="27233" y="23544"/>
                    <a:pt x="27037" y="23532"/>
                  </a:cubicBezTo>
                  <a:lnTo>
                    <a:pt x="27048" y="23532"/>
                  </a:lnTo>
                  <a:cubicBezTo>
                    <a:pt x="27045" y="23532"/>
                    <a:pt x="27041" y="23532"/>
                    <a:pt x="27035" y="23529"/>
                  </a:cubicBezTo>
                  <a:lnTo>
                    <a:pt x="27035" y="23529"/>
                  </a:lnTo>
                  <a:cubicBezTo>
                    <a:pt x="27034" y="23529"/>
                    <a:pt x="27034" y="23528"/>
                    <a:pt x="27033" y="23528"/>
                  </a:cubicBezTo>
                  <a:lnTo>
                    <a:pt x="27033" y="23528"/>
                  </a:lnTo>
                  <a:cubicBezTo>
                    <a:pt x="27034" y="23528"/>
                    <a:pt x="27034" y="23529"/>
                    <a:pt x="27035" y="23529"/>
                  </a:cubicBezTo>
                  <a:lnTo>
                    <a:pt x="27035" y="23529"/>
                  </a:lnTo>
                  <a:cubicBezTo>
                    <a:pt x="27032" y="23528"/>
                    <a:pt x="27029" y="23527"/>
                    <a:pt x="27026" y="23525"/>
                  </a:cubicBezTo>
                  <a:lnTo>
                    <a:pt x="27026" y="23525"/>
                  </a:lnTo>
                  <a:cubicBezTo>
                    <a:pt x="27028" y="23525"/>
                    <a:pt x="27030" y="23526"/>
                    <a:pt x="27033" y="23528"/>
                  </a:cubicBezTo>
                  <a:lnTo>
                    <a:pt x="27033" y="23528"/>
                  </a:lnTo>
                  <a:cubicBezTo>
                    <a:pt x="27030" y="23526"/>
                    <a:pt x="27028" y="23525"/>
                    <a:pt x="27025" y="23525"/>
                  </a:cubicBezTo>
                  <a:lnTo>
                    <a:pt x="27025" y="23525"/>
                  </a:lnTo>
                  <a:cubicBezTo>
                    <a:pt x="27025" y="23525"/>
                    <a:pt x="27026" y="23525"/>
                    <a:pt x="27026" y="23525"/>
                  </a:cubicBezTo>
                  <a:lnTo>
                    <a:pt x="27026" y="23525"/>
                  </a:lnTo>
                  <a:cubicBezTo>
                    <a:pt x="27024" y="23525"/>
                    <a:pt x="27022" y="23525"/>
                    <a:pt x="27020" y="23525"/>
                  </a:cubicBezTo>
                  <a:cubicBezTo>
                    <a:pt x="25855" y="23435"/>
                    <a:pt x="24719" y="23157"/>
                    <a:pt x="23576" y="22911"/>
                  </a:cubicBezTo>
                  <a:cubicBezTo>
                    <a:pt x="22481" y="22670"/>
                    <a:pt x="21364" y="22445"/>
                    <a:pt x="20231" y="22445"/>
                  </a:cubicBezTo>
                  <a:cubicBezTo>
                    <a:pt x="20189" y="22445"/>
                    <a:pt x="20146" y="22445"/>
                    <a:pt x="20104" y="22446"/>
                  </a:cubicBezTo>
                  <a:cubicBezTo>
                    <a:pt x="19571" y="22451"/>
                    <a:pt x="19042" y="22520"/>
                    <a:pt x="18519" y="22651"/>
                  </a:cubicBezTo>
                  <a:cubicBezTo>
                    <a:pt x="17979" y="22792"/>
                    <a:pt x="17468" y="23020"/>
                    <a:pt x="16991" y="23309"/>
                  </a:cubicBezTo>
                  <a:cubicBezTo>
                    <a:pt x="16933" y="23349"/>
                    <a:pt x="16922" y="23429"/>
                    <a:pt x="16957" y="23480"/>
                  </a:cubicBezTo>
                  <a:cubicBezTo>
                    <a:pt x="16981" y="23518"/>
                    <a:pt x="17017" y="23537"/>
                    <a:pt x="17056" y="23537"/>
                  </a:cubicBezTo>
                  <a:cubicBezTo>
                    <a:pt x="17080" y="23537"/>
                    <a:pt x="17105" y="23529"/>
                    <a:pt x="17127" y="23514"/>
                  </a:cubicBezTo>
                  <a:cubicBezTo>
                    <a:pt x="17274" y="23422"/>
                    <a:pt x="17428" y="23338"/>
                    <a:pt x="17587" y="23264"/>
                  </a:cubicBezTo>
                  <a:cubicBezTo>
                    <a:pt x="18019" y="23054"/>
                    <a:pt x="18473" y="22906"/>
                    <a:pt x="18945" y="22816"/>
                  </a:cubicBezTo>
                  <a:cubicBezTo>
                    <a:pt x="19348" y="22743"/>
                    <a:pt x="19756" y="22712"/>
                    <a:pt x="20165" y="22712"/>
                  </a:cubicBezTo>
                  <a:cubicBezTo>
                    <a:pt x="20373" y="22712"/>
                    <a:pt x="20582" y="22720"/>
                    <a:pt x="20791" y="22735"/>
                  </a:cubicBezTo>
                  <a:cubicBezTo>
                    <a:pt x="21963" y="22821"/>
                    <a:pt x="23110" y="23105"/>
                    <a:pt x="24253" y="23367"/>
                  </a:cubicBezTo>
                  <a:cubicBezTo>
                    <a:pt x="25383" y="23627"/>
                    <a:pt x="26531" y="23878"/>
                    <a:pt x="27702" y="23883"/>
                  </a:cubicBezTo>
                  <a:cubicBezTo>
                    <a:pt x="27738" y="23884"/>
                    <a:pt x="27775" y="23885"/>
                    <a:pt x="27812" y="23885"/>
                  </a:cubicBezTo>
                  <a:cubicBezTo>
                    <a:pt x="27985" y="23885"/>
                    <a:pt x="28158" y="23875"/>
                    <a:pt x="28326" y="23860"/>
                  </a:cubicBezTo>
                  <a:cubicBezTo>
                    <a:pt x="28554" y="23838"/>
                    <a:pt x="28782" y="23792"/>
                    <a:pt x="29003" y="23747"/>
                  </a:cubicBezTo>
                  <a:cubicBezTo>
                    <a:pt x="29435" y="23650"/>
                    <a:pt x="29855" y="23503"/>
                    <a:pt x="30269" y="23343"/>
                  </a:cubicBezTo>
                  <a:cubicBezTo>
                    <a:pt x="31071" y="23042"/>
                    <a:pt x="31856" y="22685"/>
                    <a:pt x="32702" y="22514"/>
                  </a:cubicBezTo>
                  <a:cubicBezTo>
                    <a:pt x="32929" y="22475"/>
                    <a:pt x="33151" y="22446"/>
                    <a:pt x="33379" y="22434"/>
                  </a:cubicBezTo>
                  <a:cubicBezTo>
                    <a:pt x="33657" y="22423"/>
                    <a:pt x="33935" y="22423"/>
                    <a:pt x="34213" y="22423"/>
                  </a:cubicBezTo>
                  <a:cubicBezTo>
                    <a:pt x="34748" y="22428"/>
                    <a:pt x="35281" y="22457"/>
                    <a:pt x="35821" y="22480"/>
                  </a:cubicBezTo>
                  <a:cubicBezTo>
                    <a:pt x="36285" y="22499"/>
                    <a:pt x="36752" y="22515"/>
                    <a:pt x="37216" y="22515"/>
                  </a:cubicBezTo>
                  <a:cubicBezTo>
                    <a:pt x="37282" y="22515"/>
                    <a:pt x="37347" y="22515"/>
                    <a:pt x="37413" y="22514"/>
                  </a:cubicBezTo>
                  <a:cubicBezTo>
                    <a:pt x="37987" y="22496"/>
                    <a:pt x="38561" y="22451"/>
                    <a:pt x="39123" y="22344"/>
                  </a:cubicBezTo>
                  <a:cubicBezTo>
                    <a:pt x="39141" y="22344"/>
                    <a:pt x="39157" y="22338"/>
                    <a:pt x="39175" y="22338"/>
                  </a:cubicBezTo>
                  <a:cubicBezTo>
                    <a:pt x="39209" y="22326"/>
                    <a:pt x="39236" y="22310"/>
                    <a:pt x="39259" y="22281"/>
                  </a:cubicBezTo>
                  <a:cubicBezTo>
                    <a:pt x="39288" y="22241"/>
                    <a:pt x="39304" y="22195"/>
                    <a:pt x="39304" y="22145"/>
                  </a:cubicBezTo>
                  <a:cubicBezTo>
                    <a:pt x="39299" y="22093"/>
                    <a:pt x="39277" y="22042"/>
                    <a:pt x="39243" y="22008"/>
                  </a:cubicBezTo>
                  <a:cubicBezTo>
                    <a:pt x="39209" y="21985"/>
                    <a:pt x="39163" y="21963"/>
                    <a:pt x="39123" y="21963"/>
                  </a:cubicBezTo>
                  <a:close/>
                  <a:moveTo>
                    <a:pt x="54801" y="23332"/>
                  </a:moveTo>
                  <a:cubicBezTo>
                    <a:pt x="54573" y="23332"/>
                    <a:pt x="54347" y="23349"/>
                    <a:pt x="54124" y="23383"/>
                  </a:cubicBezTo>
                  <a:cubicBezTo>
                    <a:pt x="53857" y="23422"/>
                    <a:pt x="53602" y="23497"/>
                    <a:pt x="53346" y="23582"/>
                  </a:cubicBezTo>
                  <a:cubicBezTo>
                    <a:pt x="53112" y="23668"/>
                    <a:pt x="52881" y="23758"/>
                    <a:pt x="52653" y="23855"/>
                  </a:cubicBezTo>
                  <a:cubicBezTo>
                    <a:pt x="52312" y="23991"/>
                    <a:pt x="51965" y="24117"/>
                    <a:pt x="51607" y="24185"/>
                  </a:cubicBezTo>
                  <a:cubicBezTo>
                    <a:pt x="51439" y="24214"/>
                    <a:pt x="51268" y="24231"/>
                    <a:pt x="51098" y="24231"/>
                  </a:cubicBezTo>
                  <a:cubicBezTo>
                    <a:pt x="51038" y="24231"/>
                    <a:pt x="50979" y="24229"/>
                    <a:pt x="50919" y="24224"/>
                  </a:cubicBezTo>
                  <a:cubicBezTo>
                    <a:pt x="50658" y="24201"/>
                    <a:pt x="50403" y="24151"/>
                    <a:pt x="50146" y="24093"/>
                  </a:cubicBezTo>
                  <a:cubicBezTo>
                    <a:pt x="49886" y="24036"/>
                    <a:pt x="49629" y="23968"/>
                    <a:pt x="49374" y="23900"/>
                  </a:cubicBezTo>
                  <a:cubicBezTo>
                    <a:pt x="49118" y="23838"/>
                    <a:pt x="48868" y="23776"/>
                    <a:pt x="48607" y="23729"/>
                  </a:cubicBezTo>
                  <a:cubicBezTo>
                    <a:pt x="48328" y="23684"/>
                    <a:pt x="48045" y="23661"/>
                    <a:pt x="47760" y="23661"/>
                  </a:cubicBezTo>
                  <a:cubicBezTo>
                    <a:pt x="47476" y="23668"/>
                    <a:pt x="47192" y="23713"/>
                    <a:pt x="46914" y="23763"/>
                  </a:cubicBezTo>
                  <a:cubicBezTo>
                    <a:pt x="46641" y="23815"/>
                    <a:pt x="46374" y="23873"/>
                    <a:pt x="46107" y="23928"/>
                  </a:cubicBezTo>
                  <a:cubicBezTo>
                    <a:pt x="45595" y="24043"/>
                    <a:pt x="45095" y="24167"/>
                    <a:pt x="44583" y="24264"/>
                  </a:cubicBezTo>
                  <a:cubicBezTo>
                    <a:pt x="44226" y="24327"/>
                    <a:pt x="43867" y="24384"/>
                    <a:pt x="43510" y="24418"/>
                  </a:cubicBezTo>
                  <a:cubicBezTo>
                    <a:pt x="43223" y="24446"/>
                    <a:pt x="42933" y="24457"/>
                    <a:pt x="42644" y="24457"/>
                  </a:cubicBezTo>
                  <a:cubicBezTo>
                    <a:pt x="42527" y="24457"/>
                    <a:pt x="42410" y="24455"/>
                    <a:pt x="42294" y="24452"/>
                  </a:cubicBezTo>
                  <a:cubicBezTo>
                    <a:pt x="42215" y="24452"/>
                    <a:pt x="42152" y="24531"/>
                    <a:pt x="42157" y="24605"/>
                  </a:cubicBezTo>
                  <a:cubicBezTo>
                    <a:pt x="42157" y="24644"/>
                    <a:pt x="42175" y="24678"/>
                    <a:pt x="42209" y="24707"/>
                  </a:cubicBezTo>
                  <a:cubicBezTo>
                    <a:pt x="42236" y="24736"/>
                    <a:pt x="42271" y="24741"/>
                    <a:pt x="42311" y="24741"/>
                  </a:cubicBezTo>
                  <a:cubicBezTo>
                    <a:pt x="42446" y="24747"/>
                    <a:pt x="42580" y="24750"/>
                    <a:pt x="42714" y="24750"/>
                  </a:cubicBezTo>
                  <a:cubicBezTo>
                    <a:pt x="43249" y="24750"/>
                    <a:pt x="43784" y="24705"/>
                    <a:pt x="44311" y="24628"/>
                  </a:cubicBezTo>
                  <a:cubicBezTo>
                    <a:pt x="44919" y="24537"/>
                    <a:pt x="45516" y="24411"/>
                    <a:pt x="46112" y="24298"/>
                  </a:cubicBezTo>
                  <a:lnTo>
                    <a:pt x="46107" y="24298"/>
                  </a:lnTo>
                  <a:cubicBezTo>
                    <a:pt x="46442" y="24235"/>
                    <a:pt x="46771" y="24179"/>
                    <a:pt x="47106" y="24122"/>
                  </a:cubicBezTo>
                  <a:cubicBezTo>
                    <a:pt x="47282" y="24093"/>
                    <a:pt x="47460" y="24070"/>
                    <a:pt x="47641" y="24059"/>
                  </a:cubicBezTo>
                  <a:cubicBezTo>
                    <a:pt x="47723" y="24054"/>
                    <a:pt x="47806" y="24051"/>
                    <a:pt x="47888" y="24051"/>
                  </a:cubicBezTo>
                  <a:cubicBezTo>
                    <a:pt x="47971" y="24051"/>
                    <a:pt x="48053" y="24054"/>
                    <a:pt x="48135" y="24059"/>
                  </a:cubicBezTo>
                  <a:cubicBezTo>
                    <a:pt x="48664" y="24099"/>
                    <a:pt x="49170" y="24235"/>
                    <a:pt x="49681" y="24366"/>
                  </a:cubicBezTo>
                  <a:cubicBezTo>
                    <a:pt x="50143" y="24475"/>
                    <a:pt x="50614" y="24578"/>
                    <a:pt x="51091" y="24578"/>
                  </a:cubicBezTo>
                  <a:cubicBezTo>
                    <a:pt x="51165" y="24578"/>
                    <a:pt x="51238" y="24576"/>
                    <a:pt x="51312" y="24571"/>
                  </a:cubicBezTo>
                  <a:cubicBezTo>
                    <a:pt x="51806" y="24531"/>
                    <a:pt x="52272" y="24361"/>
                    <a:pt x="52721" y="24173"/>
                  </a:cubicBezTo>
                  <a:cubicBezTo>
                    <a:pt x="52954" y="24070"/>
                    <a:pt x="53181" y="23975"/>
                    <a:pt x="53414" y="23883"/>
                  </a:cubicBezTo>
                  <a:cubicBezTo>
                    <a:pt x="53652" y="23792"/>
                    <a:pt x="53903" y="23718"/>
                    <a:pt x="54153" y="23668"/>
                  </a:cubicBezTo>
                  <a:cubicBezTo>
                    <a:pt x="54393" y="23624"/>
                    <a:pt x="54633" y="23605"/>
                    <a:pt x="54875" y="23605"/>
                  </a:cubicBezTo>
                  <a:cubicBezTo>
                    <a:pt x="54983" y="23605"/>
                    <a:pt x="55090" y="23609"/>
                    <a:pt x="55199" y="23616"/>
                  </a:cubicBezTo>
                  <a:cubicBezTo>
                    <a:pt x="55784" y="23656"/>
                    <a:pt x="56351" y="23792"/>
                    <a:pt x="56915" y="23941"/>
                  </a:cubicBezTo>
                  <a:cubicBezTo>
                    <a:pt x="57476" y="24088"/>
                    <a:pt x="58040" y="24248"/>
                    <a:pt x="58608" y="24355"/>
                  </a:cubicBezTo>
                  <a:cubicBezTo>
                    <a:pt x="58903" y="24411"/>
                    <a:pt x="59193" y="24445"/>
                    <a:pt x="59495" y="24458"/>
                  </a:cubicBezTo>
                  <a:cubicBezTo>
                    <a:pt x="59592" y="24461"/>
                    <a:pt x="59689" y="24463"/>
                    <a:pt x="59787" y="24463"/>
                  </a:cubicBezTo>
                  <a:cubicBezTo>
                    <a:pt x="59988" y="24463"/>
                    <a:pt x="60190" y="24455"/>
                    <a:pt x="60392" y="24440"/>
                  </a:cubicBezTo>
                  <a:cubicBezTo>
                    <a:pt x="60995" y="24400"/>
                    <a:pt x="61596" y="24327"/>
                    <a:pt x="62205" y="24309"/>
                  </a:cubicBezTo>
                  <a:cubicBezTo>
                    <a:pt x="62256" y="24303"/>
                    <a:pt x="62301" y="24258"/>
                    <a:pt x="62296" y="24201"/>
                  </a:cubicBezTo>
                  <a:cubicBezTo>
                    <a:pt x="62296" y="24151"/>
                    <a:pt x="62244" y="24111"/>
                    <a:pt x="62194" y="24111"/>
                  </a:cubicBezTo>
                  <a:cubicBezTo>
                    <a:pt x="61407" y="24134"/>
                    <a:pt x="60626" y="24250"/>
                    <a:pt x="59841" y="24250"/>
                  </a:cubicBezTo>
                  <a:cubicBezTo>
                    <a:pt x="59690" y="24250"/>
                    <a:pt x="59538" y="24245"/>
                    <a:pt x="59386" y="24235"/>
                  </a:cubicBezTo>
                  <a:cubicBezTo>
                    <a:pt x="59079" y="24213"/>
                    <a:pt x="58784" y="24162"/>
                    <a:pt x="58483" y="24099"/>
                  </a:cubicBezTo>
                  <a:cubicBezTo>
                    <a:pt x="58192" y="24036"/>
                    <a:pt x="57909" y="23963"/>
                    <a:pt x="57625" y="23883"/>
                  </a:cubicBezTo>
                  <a:cubicBezTo>
                    <a:pt x="57045" y="23724"/>
                    <a:pt x="56471" y="23548"/>
                    <a:pt x="55881" y="23440"/>
                  </a:cubicBezTo>
                  <a:cubicBezTo>
                    <a:pt x="55522" y="23372"/>
                    <a:pt x="55158" y="23332"/>
                    <a:pt x="54801" y="23332"/>
                  </a:cubicBezTo>
                  <a:close/>
                  <a:moveTo>
                    <a:pt x="72618" y="26308"/>
                  </a:moveTo>
                  <a:cubicBezTo>
                    <a:pt x="72617" y="26309"/>
                    <a:pt x="72615" y="26309"/>
                    <a:pt x="72614" y="26310"/>
                  </a:cubicBezTo>
                  <a:cubicBezTo>
                    <a:pt x="72615" y="26309"/>
                    <a:pt x="72617" y="26309"/>
                    <a:pt x="72618" y="26308"/>
                  </a:cubicBezTo>
                  <a:close/>
                  <a:moveTo>
                    <a:pt x="32668" y="26315"/>
                  </a:moveTo>
                  <a:cubicBezTo>
                    <a:pt x="32401" y="26315"/>
                    <a:pt x="32134" y="26338"/>
                    <a:pt x="31872" y="26389"/>
                  </a:cubicBezTo>
                  <a:cubicBezTo>
                    <a:pt x="31470" y="26464"/>
                    <a:pt x="31082" y="26588"/>
                    <a:pt x="30696" y="26736"/>
                  </a:cubicBezTo>
                  <a:cubicBezTo>
                    <a:pt x="30293" y="26889"/>
                    <a:pt x="29894" y="27060"/>
                    <a:pt x="29492" y="27214"/>
                  </a:cubicBezTo>
                  <a:cubicBezTo>
                    <a:pt x="29042" y="27384"/>
                    <a:pt x="28577" y="27514"/>
                    <a:pt x="28105" y="27605"/>
                  </a:cubicBezTo>
                  <a:cubicBezTo>
                    <a:pt x="28087" y="27611"/>
                    <a:pt x="28071" y="27616"/>
                    <a:pt x="28048" y="27616"/>
                  </a:cubicBezTo>
                  <a:lnTo>
                    <a:pt x="28060" y="27616"/>
                  </a:lnTo>
                  <a:cubicBezTo>
                    <a:pt x="27515" y="27718"/>
                    <a:pt x="26962" y="27770"/>
                    <a:pt x="26406" y="27786"/>
                  </a:cubicBezTo>
                  <a:cubicBezTo>
                    <a:pt x="26272" y="27791"/>
                    <a:pt x="26138" y="27793"/>
                    <a:pt x="26004" y="27793"/>
                  </a:cubicBezTo>
                  <a:cubicBezTo>
                    <a:pt x="25562" y="27793"/>
                    <a:pt x="25118" y="27772"/>
                    <a:pt x="24678" y="27741"/>
                  </a:cubicBezTo>
                  <a:cubicBezTo>
                    <a:pt x="24161" y="27702"/>
                    <a:pt x="23644" y="27645"/>
                    <a:pt x="23133" y="27589"/>
                  </a:cubicBezTo>
                  <a:cubicBezTo>
                    <a:pt x="23117" y="27587"/>
                    <a:pt x="23102" y="27585"/>
                    <a:pt x="23086" y="27585"/>
                  </a:cubicBezTo>
                  <a:cubicBezTo>
                    <a:pt x="23051" y="27585"/>
                    <a:pt x="23017" y="27592"/>
                    <a:pt x="22986" y="27616"/>
                  </a:cubicBezTo>
                  <a:cubicBezTo>
                    <a:pt x="22946" y="27645"/>
                    <a:pt x="22912" y="27691"/>
                    <a:pt x="22900" y="27741"/>
                  </a:cubicBezTo>
                  <a:cubicBezTo>
                    <a:pt x="22894" y="27793"/>
                    <a:pt x="22900" y="27844"/>
                    <a:pt x="22928" y="27889"/>
                  </a:cubicBezTo>
                  <a:cubicBezTo>
                    <a:pt x="22957" y="27930"/>
                    <a:pt x="23008" y="27964"/>
                    <a:pt x="23054" y="27969"/>
                  </a:cubicBezTo>
                  <a:cubicBezTo>
                    <a:pt x="23838" y="28066"/>
                    <a:pt x="24617" y="28145"/>
                    <a:pt x="25406" y="28185"/>
                  </a:cubicBezTo>
                  <a:cubicBezTo>
                    <a:pt x="25623" y="28194"/>
                    <a:pt x="25841" y="28199"/>
                    <a:pt x="26058" y="28199"/>
                  </a:cubicBezTo>
                  <a:cubicBezTo>
                    <a:pt x="26638" y="28199"/>
                    <a:pt x="27217" y="28163"/>
                    <a:pt x="27787" y="28077"/>
                  </a:cubicBezTo>
                  <a:cubicBezTo>
                    <a:pt x="28168" y="28025"/>
                    <a:pt x="28538" y="27946"/>
                    <a:pt x="28906" y="27844"/>
                  </a:cubicBezTo>
                  <a:cubicBezTo>
                    <a:pt x="29288" y="27736"/>
                    <a:pt x="29656" y="27600"/>
                    <a:pt x="30020" y="27452"/>
                  </a:cubicBezTo>
                  <a:cubicBezTo>
                    <a:pt x="30350" y="27321"/>
                    <a:pt x="30679" y="27180"/>
                    <a:pt x="31009" y="27060"/>
                  </a:cubicBezTo>
                  <a:cubicBezTo>
                    <a:pt x="31321" y="26946"/>
                    <a:pt x="31640" y="26850"/>
                    <a:pt x="31963" y="26781"/>
                  </a:cubicBezTo>
                  <a:cubicBezTo>
                    <a:pt x="32123" y="26758"/>
                    <a:pt x="32281" y="26736"/>
                    <a:pt x="32441" y="26724"/>
                  </a:cubicBezTo>
                  <a:cubicBezTo>
                    <a:pt x="32531" y="26719"/>
                    <a:pt x="32622" y="26716"/>
                    <a:pt x="32713" y="26716"/>
                  </a:cubicBezTo>
                  <a:cubicBezTo>
                    <a:pt x="32804" y="26716"/>
                    <a:pt x="32895" y="26719"/>
                    <a:pt x="32986" y="26724"/>
                  </a:cubicBezTo>
                  <a:cubicBezTo>
                    <a:pt x="33424" y="26764"/>
                    <a:pt x="33856" y="26866"/>
                    <a:pt x="34271" y="27009"/>
                  </a:cubicBezTo>
                  <a:cubicBezTo>
                    <a:pt x="34981" y="27253"/>
                    <a:pt x="35656" y="27589"/>
                    <a:pt x="36345" y="27883"/>
                  </a:cubicBezTo>
                  <a:cubicBezTo>
                    <a:pt x="36691" y="28032"/>
                    <a:pt x="37038" y="28168"/>
                    <a:pt x="37395" y="28276"/>
                  </a:cubicBezTo>
                  <a:cubicBezTo>
                    <a:pt x="37743" y="28389"/>
                    <a:pt x="38100" y="28463"/>
                    <a:pt x="38464" y="28497"/>
                  </a:cubicBezTo>
                  <a:cubicBezTo>
                    <a:pt x="38571" y="28504"/>
                    <a:pt x="38678" y="28509"/>
                    <a:pt x="38783" y="28509"/>
                  </a:cubicBezTo>
                  <a:cubicBezTo>
                    <a:pt x="38851" y="28509"/>
                    <a:pt x="38919" y="28507"/>
                    <a:pt x="38987" y="28502"/>
                  </a:cubicBezTo>
                  <a:cubicBezTo>
                    <a:pt x="39180" y="28497"/>
                    <a:pt x="39373" y="28468"/>
                    <a:pt x="39566" y="28429"/>
                  </a:cubicBezTo>
                  <a:cubicBezTo>
                    <a:pt x="39760" y="28389"/>
                    <a:pt x="39952" y="28327"/>
                    <a:pt x="40140" y="28264"/>
                  </a:cubicBezTo>
                  <a:cubicBezTo>
                    <a:pt x="40368" y="28190"/>
                    <a:pt x="40589" y="28117"/>
                    <a:pt x="40811" y="28043"/>
                  </a:cubicBezTo>
                  <a:cubicBezTo>
                    <a:pt x="41589" y="27776"/>
                    <a:pt x="42356" y="27497"/>
                    <a:pt x="43146" y="27282"/>
                  </a:cubicBezTo>
                  <a:cubicBezTo>
                    <a:pt x="43442" y="27201"/>
                    <a:pt x="43731" y="27133"/>
                    <a:pt x="44027" y="27077"/>
                  </a:cubicBezTo>
                  <a:cubicBezTo>
                    <a:pt x="44368" y="27015"/>
                    <a:pt x="44703" y="26968"/>
                    <a:pt x="45050" y="26946"/>
                  </a:cubicBezTo>
                  <a:cubicBezTo>
                    <a:pt x="45208" y="26936"/>
                    <a:pt x="45366" y="26932"/>
                    <a:pt x="45524" y="26932"/>
                  </a:cubicBezTo>
                  <a:cubicBezTo>
                    <a:pt x="45724" y="26932"/>
                    <a:pt x="45924" y="26939"/>
                    <a:pt x="46123" y="26952"/>
                  </a:cubicBezTo>
                  <a:cubicBezTo>
                    <a:pt x="46425" y="26975"/>
                    <a:pt x="46726" y="27015"/>
                    <a:pt x="47027" y="27071"/>
                  </a:cubicBezTo>
                  <a:cubicBezTo>
                    <a:pt x="47345" y="27128"/>
                    <a:pt x="47664" y="27207"/>
                    <a:pt x="47982" y="27287"/>
                  </a:cubicBezTo>
                  <a:cubicBezTo>
                    <a:pt x="48619" y="27446"/>
                    <a:pt x="49249" y="27623"/>
                    <a:pt x="49886" y="27770"/>
                  </a:cubicBezTo>
                  <a:cubicBezTo>
                    <a:pt x="50521" y="27923"/>
                    <a:pt x="51164" y="28054"/>
                    <a:pt x="51817" y="28117"/>
                  </a:cubicBezTo>
                  <a:cubicBezTo>
                    <a:pt x="52094" y="28146"/>
                    <a:pt x="52373" y="28161"/>
                    <a:pt x="52652" y="28161"/>
                  </a:cubicBezTo>
                  <a:cubicBezTo>
                    <a:pt x="53027" y="28161"/>
                    <a:pt x="53402" y="28133"/>
                    <a:pt x="53772" y="28071"/>
                  </a:cubicBezTo>
                  <a:cubicBezTo>
                    <a:pt x="53794" y="28066"/>
                    <a:pt x="53812" y="28054"/>
                    <a:pt x="53812" y="28032"/>
                  </a:cubicBezTo>
                  <a:cubicBezTo>
                    <a:pt x="53812" y="28016"/>
                    <a:pt x="53794" y="27997"/>
                    <a:pt x="53779" y="27997"/>
                  </a:cubicBezTo>
                  <a:cubicBezTo>
                    <a:pt x="53777" y="27997"/>
                    <a:pt x="53774" y="27997"/>
                    <a:pt x="53772" y="27998"/>
                  </a:cubicBezTo>
                  <a:cubicBezTo>
                    <a:pt x="53505" y="28037"/>
                    <a:pt x="53238" y="28066"/>
                    <a:pt x="52965" y="28077"/>
                  </a:cubicBezTo>
                  <a:cubicBezTo>
                    <a:pt x="52872" y="28081"/>
                    <a:pt x="52778" y="28082"/>
                    <a:pt x="52685" y="28082"/>
                  </a:cubicBezTo>
                  <a:cubicBezTo>
                    <a:pt x="52494" y="28082"/>
                    <a:pt x="52303" y="28075"/>
                    <a:pt x="52113" y="28059"/>
                  </a:cubicBezTo>
                  <a:lnTo>
                    <a:pt x="52118" y="28059"/>
                  </a:lnTo>
                  <a:cubicBezTo>
                    <a:pt x="51153" y="27986"/>
                    <a:pt x="50214" y="27759"/>
                    <a:pt x="49288" y="27508"/>
                  </a:cubicBezTo>
                  <a:cubicBezTo>
                    <a:pt x="48823" y="27384"/>
                    <a:pt x="48362" y="27248"/>
                    <a:pt x="47896" y="27128"/>
                  </a:cubicBezTo>
                  <a:cubicBezTo>
                    <a:pt x="47675" y="27065"/>
                    <a:pt x="47447" y="27009"/>
                    <a:pt x="47221" y="26963"/>
                  </a:cubicBezTo>
                  <a:cubicBezTo>
                    <a:pt x="46988" y="26912"/>
                    <a:pt x="46749" y="26866"/>
                    <a:pt x="46510" y="26839"/>
                  </a:cubicBezTo>
                  <a:cubicBezTo>
                    <a:pt x="46134" y="26786"/>
                    <a:pt x="45758" y="26758"/>
                    <a:pt x="45378" y="26758"/>
                  </a:cubicBezTo>
                  <a:cubicBezTo>
                    <a:pt x="45344" y="26758"/>
                    <a:pt x="45311" y="26758"/>
                    <a:pt x="45278" y="26758"/>
                  </a:cubicBezTo>
                  <a:cubicBezTo>
                    <a:pt x="44885" y="26764"/>
                    <a:pt x="44493" y="26798"/>
                    <a:pt x="44106" y="26860"/>
                  </a:cubicBezTo>
                  <a:cubicBezTo>
                    <a:pt x="43334" y="26980"/>
                    <a:pt x="42584" y="27201"/>
                    <a:pt x="41845" y="27440"/>
                  </a:cubicBezTo>
                  <a:cubicBezTo>
                    <a:pt x="41459" y="27560"/>
                    <a:pt x="41066" y="27691"/>
                    <a:pt x="40680" y="27810"/>
                  </a:cubicBezTo>
                  <a:cubicBezTo>
                    <a:pt x="40476" y="27878"/>
                    <a:pt x="40266" y="27941"/>
                    <a:pt x="40054" y="28003"/>
                  </a:cubicBezTo>
                  <a:cubicBezTo>
                    <a:pt x="39873" y="28059"/>
                    <a:pt x="39692" y="28111"/>
                    <a:pt x="39503" y="28151"/>
                  </a:cubicBezTo>
                  <a:cubicBezTo>
                    <a:pt x="39300" y="28187"/>
                    <a:pt x="39094" y="28206"/>
                    <a:pt x="38887" y="28206"/>
                  </a:cubicBezTo>
                  <a:cubicBezTo>
                    <a:pt x="38799" y="28206"/>
                    <a:pt x="38711" y="28202"/>
                    <a:pt x="38622" y="28196"/>
                  </a:cubicBezTo>
                  <a:cubicBezTo>
                    <a:pt x="38418" y="28179"/>
                    <a:pt x="38213" y="28151"/>
                    <a:pt x="38009" y="28106"/>
                  </a:cubicBezTo>
                  <a:cubicBezTo>
                    <a:pt x="37811" y="28059"/>
                    <a:pt x="37612" y="28003"/>
                    <a:pt x="37418" y="27935"/>
                  </a:cubicBezTo>
                  <a:cubicBezTo>
                    <a:pt x="37402" y="27935"/>
                    <a:pt x="37390" y="27930"/>
                    <a:pt x="37379" y="27923"/>
                  </a:cubicBezTo>
                  <a:lnTo>
                    <a:pt x="37379" y="27923"/>
                  </a:lnTo>
                  <a:cubicBezTo>
                    <a:pt x="37384" y="27923"/>
                    <a:pt x="37395" y="27930"/>
                    <a:pt x="37402" y="27930"/>
                  </a:cubicBezTo>
                  <a:cubicBezTo>
                    <a:pt x="36691" y="27684"/>
                    <a:pt x="36026" y="27332"/>
                    <a:pt x="35344" y="27025"/>
                  </a:cubicBezTo>
                  <a:cubicBezTo>
                    <a:pt x="34646" y="26713"/>
                    <a:pt x="33918" y="26435"/>
                    <a:pt x="33157" y="26344"/>
                  </a:cubicBezTo>
                  <a:cubicBezTo>
                    <a:pt x="32992" y="26327"/>
                    <a:pt x="32827" y="26315"/>
                    <a:pt x="32668" y="26315"/>
                  </a:cubicBezTo>
                  <a:close/>
                  <a:moveTo>
                    <a:pt x="71143" y="35498"/>
                  </a:moveTo>
                  <a:cubicBezTo>
                    <a:pt x="71143" y="35504"/>
                    <a:pt x="71143" y="35509"/>
                    <a:pt x="71138" y="35509"/>
                  </a:cubicBezTo>
                  <a:lnTo>
                    <a:pt x="71138" y="35509"/>
                  </a:lnTo>
                  <a:cubicBezTo>
                    <a:pt x="71140" y="35506"/>
                    <a:pt x="71141" y="35502"/>
                    <a:pt x="71143" y="35498"/>
                  </a:cubicBezTo>
                  <a:close/>
                  <a:moveTo>
                    <a:pt x="112576" y="3394"/>
                  </a:moveTo>
                  <a:cubicBezTo>
                    <a:pt x="112683" y="3394"/>
                    <a:pt x="112790" y="3397"/>
                    <a:pt x="112897" y="3404"/>
                  </a:cubicBezTo>
                  <a:cubicBezTo>
                    <a:pt x="113283" y="3438"/>
                    <a:pt x="113663" y="3524"/>
                    <a:pt x="114027" y="3648"/>
                  </a:cubicBezTo>
                  <a:cubicBezTo>
                    <a:pt x="114567" y="3847"/>
                    <a:pt x="115061" y="4125"/>
                    <a:pt x="115533" y="4455"/>
                  </a:cubicBezTo>
                  <a:cubicBezTo>
                    <a:pt x="116783" y="5342"/>
                    <a:pt x="117806" y="6506"/>
                    <a:pt x="118879" y="7597"/>
                  </a:cubicBezTo>
                  <a:cubicBezTo>
                    <a:pt x="119170" y="7888"/>
                    <a:pt x="119466" y="8177"/>
                    <a:pt x="119760" y="8468"/>
                  </a:cubicBezTo>
                  <a:cubicBezTo>
                    <a:pt x="120096" y="8803"/>
                    <a:pt x="120431" y="9137"/>
                    <a:pt x="120767" y="9473"/>
                  </a:cubicBezTo>
                  <a:cubicBezTo>
                    <a:pt x="121443" y="10144"/>
                    <a:pt x="122136" y="10802"/>
                    <a:pt x="122875" y="11405"/>
                  </a:cubicBezTo>
                  <a:cubicBezTo>
                    <a:pt x="123175" y="11649"/>
                    <a:pt x="123482" y="11877"/>
                    <a:pt x="123801" y="12098"/>
                  </a:cubicBezTo>
                  <a:cubicBezTo>
                    <a:pt x="123193" y="12729"/>
                    <a:pt x="122574" y="13354"/>
                    <a:pt x="121942" y="13962"/>
                  </a:cubicBezTo>
                  <a:cubicBezTo>
                    <a:pt x="121136" y="14746"/>
                    <a:pt x="120306" y="15502"/>
                    <a:pt x="119448" y="16223"/>
                  </a:cubicBezTo>
                  <a:cubicBezTo>
                    <a:pt x="119401" y="16250"/>
                    <a:pt x="119358" y="16281"/>
                    <a:pt x="119312" y="16312"/>
                  </a:cubicBezTo>
                  <a:lnTo>
                    <a:pt x="119312" y="16312"/>
                  </a:lnTo>
                  <a:cubicBezTo>
                    <a:pt x="119316" y="16310"/>
                    <a:pt x="119320" y="16309"/>
                    <a:pt x="119323" y="16309"/>
                  </a:cubicBezTo>
                  <a:lnTo>
                    <a:pt x="119323" y="16309"/>
                  </a:lnTo>
                  <a:cubicBezTo>
                    <a:pt x="117499" y="17463"/>
                    <a:pt x="115482" y="18258"/>
                    <a:pt x="113431" y="18900"/>
                  </a:cubicBezTo>
                  <a:cubicBezTo>
                    <a:pt x="113433" y="18900"/>
                    <a:pt x="113436" y="18900"/>
                    <a:pt x="113438" y="18900"/>
                  </a:cubicBezTo>
                  <a:lnTo>
                    <a:pt x="113438" y="18900"/>
                  </a:lnTo>
                  <a:cubicBezTo>
                    <a:pt x="111808" y="19406"/>
                    <a:pt x="110156" y="19829"/>
                    <a:pt x="108498" y="20224"/>
                  </a:cubicBezTo>
                  <a:cubicBezTo>
                    <a:pt x="106521" y="20702"/>
                    <a:pt x="104538" y="21133"/>
                    <a:pt x="102555" y="21554"/>
                  </a:cubicBezTo>
                  <a:cubicBezTo>
                    <a:pt x="100566" y="21974"/>
                    <a:pt x="98577" y="22383"/>
                    <a:pt x="96589" y="22798"/>
                  </a:cubicBezTo>
                  <a:cubicBezTo>
                    <a:pt x="96350" y="22850"/>
                    <a:pt x="96112" y="22895"/>
                    <a:pt x="95873" y="22945"/>
                  </a:cubicBezTo>
                  <a:cubicBezTo>
                    <a:pt x="95764" y="22968"/>
                    <a:pt x="95656" y="22992"/>
                    <a:pt x="95548" y="23013"/>
                  </a:cubicBezTo>
                  <a:cubicBezTo>
                    <a:pt x="95338" y="23047"/>
                    <a:pt x="95123" y="23076"/>
                    <a:pt x="94906" y="23105"/>
                  </a:cubicBezTo>
                  <a:cubicBezTo>
                    <a:pt x="94378" y="23173"/>
                    <a:pt x="93854" y="23230"/>
                    <a:pt x="93327" y="23286"/>
                  </a:cubicBezTo>
                  <a:cubicBezTo>
                    <a:pt x="92162" y="23422"/>
                    <a:pt x="90991" y="23577"/>
                    <a:pt x="89855" y="23873"/>
                  </a:cubicBezTo>
                  <a:cubicBezTo>
                    <a:pt x="89343" y="24002"/>
                    <a:pt x="88843" y="24167"/>
                    <a:pt x="88365" y="24395"/>
                  </a:cubicBezTo>
                  <a:cubicBezTo>
                    <a:pt x="88161" y="24497"/>
                    <a:pt x="87963" y="24616"/>
                    <a:pt x="87769" y="24747"/>
                  </a:cubicBezTo>
                  <a:cubicBezTo>
                    <a:pt x="87599" y="24867"/>
                    <a:pt x="87439" y="25009"/>
                    <a:pt x="87303" y="25161"/>
                  </a:cubicBezTo>
                  <a:cubicBezTo>
                    <a:pt x="87240" y="25236"/>
                    <a:pt x="87184" y="25315"/>
                    <a:pt x="87127" y="25394"/>
                  </a:cubicBezTo>
                  <a:cubicBezTo>
                    <a:pt x="87059" y="25502"/>
                    <a:pt x="87002" y="25622"/>
                    <a:pt x="86951" y="25741"/>
                  </a:cubicBezTo>
                  <a:cubicBezTo>
                    <a:pt x="86894" y="25861"/>
                    <a:pt x="86854" y="25992"/>
                    <a:pt x="86831" y="26128"/>
                  </a:cubicBezTo>
                  <a:cubicBezTo>
                    <a:pt x="86809" y="26247"/>
                    <a:pt x="86797" y="26361"/>
                    <a:pt x="86804" y="26485"/>
                  </a:cubicBezTo>
                  <a:cubicBezTo>
                    <a:pt x="86809" y="26600"/>
                    <a:pt x="86831" y="26708"/>
                    <a:pt x="86865" y="26821"/>
                  </a:cubicBezTo>
                  <a:cubicBezTo>
                    <a:pt x="86894" y="26929"/>
                    <a:pt x="86940" y="27025"/>
                    <a:pt x="86996" y="27122"/>
                  </a:cubicBezTo>
                  <a:cubicBezTo>
                    <a:pt x="87053" y="27225"/>
                    <a:pt x="87122" y="27316"/>
                    <a:pt x="87195" y="27401"/>
                  </a:cubicBezTo>
                  <a:cubicBezTo>
                    <a:pt x="87274" y="27492"/>
                    <a:pt x="87360" y="27571"/>
                    <a:pt x="87452" y="27645"/>
                  </a:cubicBezTo>
                  <a:cubicBezTo>
                    <a:pt x="87644" y="27815"/>
                    <a:pt x="87872" y="27951"/>
                    <a:pt x="88093" y="28077"/>
                  </a:cubicBezTo>
                  <a:cubicBezTo>
                    <a:pt x="88331" y="28202"/>
                    <a:pt x="88577" y="28310"/>
                    <a:pt x="88821" y="28412"/>
                  </a:cubicBezTo>
                  <a:cubicBezTo>
                    <a:pt x="89054" y="28509"/>
                    <a:pt x="89298" y="28599"/>
                    <a:pt x="89537" y="28685"/>
                  </a:cubicBezTo>
                  <a:cubicBezTo>
                    <a:pt x="89645" y="28725"/>
                    <a:pt x="89747" y="28764"/>
                    <a:pt x="89855" y="28804"/>
                  </a:cubicBezTo>
                  <a:cubicBezTo>
                    <a:pt x="90048" y="28877"/>
                    <a:pt x="90235" y="28958"/>
                    <a:pt x="90423" y="29048"/>
                  </a:cubicBezTo>
                  <a:cubicBezTo>
                    <a:pt x="90616" y="29150"/>
                    <a:pt x="90793" y="29259"/>
                    <a:pt x="90957" y="29396"/>
                  </a:cubicBezTo>
                  <a:cubicBezTo>
                    <a:pt x="91003" y="29446"/>
                    <a:pt x="91048" y="29491"/>
                    <a:pt x="91087" y="29548"/>
                  </a:cubicBezTo>
                  <a:cubicBezTo>
                    <a:pt x="91105" y="29583"/>
                    <a:pt x="91122" y="29611"/>
                    <a:pt x="91139" y="29651"/>
                  </a:cubicBezTo>
                  <a:cubicBezTo>
                    <a:pt x="91139" y="29668"/>
                    <a:pt x="91145" y="29690"/>
                    <a:pt x="91145" y="29713"/>
                  </a:cubicBezTo>
                  <a:lnTo>
                    <a:pt x="91145" y="29753"/>
                  </a:lnTo>
                  <a:cubicBezTo>
                    <a:pt x="91139" y="29776"/>
                    <a:pt x="91127" y="29798"/>
                    <a:pt x="91116" y="29827"/>
                  </a:cubicBezTo>
                  <a:cubicBezTo>
                    <a:pt x="91093" y="29861"/>
                    <a:pt x="91071" y="29900"/>
                    <a:pt x="91042" y="29934"/>
                  </a:cubicBezTo>
                  <a:cubicBezTo>
                    <a:pt x="90963" y="30015"/>
                    <a:pt x="90883" y="30078"/>
                    <a:pt x="90793" y="30139"/>
                  </a:cubicBezTo>
                  <a:cubicBezTo>
                    <a:pt x="90479" y="30333"/>
                    <a:pt x="90133" y="30464"/>
                    <a:pt x="89786" y="30577"/>
                  </a:cubicBezTo>
                  <a:cubicBezTo>
                    <a:pt x="87985" y="31128"/>
                    <a:pt x="86093" y="31332"/>
                    <a:pt x="84224" y="31458"/>
                  </a:cubicBezTo>
                  <a:cubicBezTo>
                    <a:pt x="82325" y="31589"/>
                    <a:pt x="80422" y="31634"/>
                    <a:pt x="78530" y="31856"/>
                  </a:cubicBezTo>
                  <a:cubicBezTo>
                    <a:pt x="77592" y="31964"/>
                    <a:pt x="76660" y="32129"/>
                    <a:pt x="75745" y="32367"/>
                  </a:cubicBezTo>
                  <a:cubicBezTo>
                    <a:pt x="74911" y="32583"/>
                    <a:pt x="74103" y="32907"/>
                    <a:pt x="73325" y="33288"/>
                  </a:cubicBezTo>
                  <a:cubicBezTo>
                    <a:pt x="72546" y="33674"/>
                    <a:pt x="71808" y="34122"/>
                    <a:pt x="71069" y="34583"/>
                  </a:cubicBezTo>
                  <a:cubicBezTo>
                    <a:pt x="70324" y="35048"/>
                    <a:pt x="69580" y="35526"/>
                    <a:pt x="68819" y="35964"/>
                  </a:cubicBezTo>
                  <a:cubicBezTo>
                    <a:pt x="68716" y="36026"/>
                    <a:pt x="68609" y="36084"/>
                    <a:pt x="68501" y="36139"/>
                  </a:cubicBezTo>
                  <a:cubicBezTo>
                    <a:pt x="68682" y="35942"/>
                    <a:pt x="68819" y="35703"/>
                    <a:pt x="68910" y="35452"/>
                  </a:cubicBezTo>
                  <a:cubicBezTo>
                    <a:pt x="68961" y="35316"/>
                    <a:pt x="68984" y="35168"/>
                    <a:pt x="69007" y="35027"/>
                  </a:cubicBezTo>
                  <a:cubicBezTo>
                    <a:pt x="69029" y="34873"/>
                    <a:pt x="69029" y="34725"/>
                    <a:pt x="69018" y="34571"/>
                  </a:cubicBezTo>
                  <a:cubicBezTo>
                    <a:pt x="69012" y="34442"/>
                    <a:pt x="68984" y="34305"/>
                    <a:pt x="68939" y="34174"/>
                  </a:cubicBezTo>
                  <a:cubicBezTo>
                    <a:pt x="68916" y="34112"/>
                    <a:pt x="68892" y="34049"/>
                    <a:pt x="68864" y="33986"/>
                  </a:cubicBezTo>
                  <a:cubicBezTo>
                    <a:pt x="68830" y="33912"/>
                    <a:pt x="68785" y="33839"/>
                    <a:pt x="68740" y="33771"/>
                  </a:cubicBezTo>
                  <a:cubicBezTo>
                    <a:pt x="68614" y="33566"/>
                    <a:pt x="68427" y="33396"/>
                    <a:pt x="68239" y="33241"/>
                  </a:cubicBezTo>
                  <a:cubicBezTo>
                    <a:pt x="68040" y="33078"/>
                    <a:pt x="67807" y="32952"/>
                    <a:pt x="67580" y="32827"/>
                  </a:cubicBezTo>
                  <a:cubicBezTo>
                    <a:pt x="67098" y="32566"/>
                    <a:pt x="66586" y="32367"/>
                    <a:pt x="66102" y="32105"/>
                  </a:cubicBezTo>
                  <a:cubicBezTo>
                    <a:pt x="65904" y="31998"/>
                    <a:pt x="65722" y="31878"/>
                    <a:pt x="65546" y="31736"/>
                  </a:cubicBezTo>
                  <a:cubicBezTo>
                    <a:pt x="65427" y="31639"/>
                    <a:pt x="65312" y="31537"/>
                    <a:pt x="65205" y="31435"/>
                  </a:cubicBezTo>
                  <a:cubicBezTo>
                    <a:pt x="65045" y="31271"/>
                    <a:pt x="64892" y="31100"/>
                    <a:pt x="64772" y="30907"/>
                  </a:cubicBezTo>
                  <a:cubicBezTo>
                    <a:pt x="64711" y="30804"/>
                    <a:pt x="64659" y="30702"/>
                    <a:pt x="64625" y="30589"/>
                  </a:cubicBezTo>
                  <a:cubicBezTo>
                    <a:pt x="64609" y="30514"/>
                    <a:pt x="64597" y="30440"/>
                    <a:pt x="64591" y="30367"/>
                  </a:cubicBezTo>
                  <a:cubicBezTo>
                    <a:pt x="64591" y="30299"/>
                    <a:pt x="64597" y="30230"/>
                    <a:pt x="64614" y="30162"/>
                  </a:cubicBezTo>
                  <a:cubicBezTo>
                    <a:pt x="64631" y="30083"/>
                    <a:pt x="64665" y="30015"/>
                    <a:pt x="64699" y="29941"/>
                  </a:cubicBezTo>
                  <a:cubicBezTo>
                    <a:pt x="64762" y="29832"/>
                    <a:pt x="64841" y="29737"/>
                    <a:pt x="64927" y="29645"/>
                  </a:cubicBezTo>
                  <a:cubicBezTo>
                    <a:pt x="65113" y="29457"/>
                    <a:pt x="65330" y="29304"/>
                    <a:pt x="65551" y="29168"/>
                  </a:cubicBezTo>
                  <a:cubicBezTo>
                    <a:pt x="66068" y="28861"/>
                    <a:pt x="66626" y="28628"/>
                    <a:pt x="67182" y="28423"/>
                  </a:cubicBezTo>
                  <a:cubicBezTo>
                    <a:pt x="67887" y="28156"/>
                    <a:pt x="68609" y="27941"/>
                    <a:pt x="69330" y="27725"/>
                  </a:cubicBezTo>
                  <a:lnTo>
                    <a:pt x="69330" y="27725"/>
                  </a:lnTo>
                  <a:lnTo>
                    <a:pt x="69319" y="27731"/>
                  </a:lnTo>
                  <a:cubicBezTo>
                    <a:pt x="70961" y="27248"/>
                    <a:pt x="72626" y="26826"/>
                    <a:pt x="74251" y="26286"/>
                  </a:cubicBezTo>
                  <a:cubicBezTo>
                    <a:pt x="74967" y="26048"/>
                    <a:pt x="75672" y="25787"/>
                    <a:pt x="76348" y="25457"/>
                  </a:cubicBezTo>
                  <a:cubicBezTo>
                    <a:pt x="76637" y="25321"/>
                    <a:pt x="76917" y="25161"/>
                    <a:pt x="77183" y="24985"/>
                  </a:cubicBezTo>
                  <a:cubicBezTo>
                    <a:pt x="77416" y="24833"/>
                    <a:pt x="77633" y="24657"/>
                    <a:pt x="77825" y="24458"/>
                  </a:cubicBezTo>
                  <a:cubicBezTo>
                    <a:pt x="78144" y="24128"/>
                    <a:pt x="78370" y="23695"/>
                    <a:pt x="78360" y="23230"/>
                  </a:cubicBezTo>
                  <a:cubicBezTo>
                    <a:pt x="78360" y="23110"/>
                    <a:pt x="78349" y="22997"/>
                    <a:pt x="78320" y="22884"/>
                  </a:cubicBezTo>
                  <a:cubicBezTo>
                    <a:pt x="78286" y="22753"/>
                    <a:pt x="78240" y="22622"/>
                    <a:pt x="78184" y="22496"/>
                  </a:cubicBezTo>
                  <a:cubicBezTo>
                    <a:pt x="78053" y="22218"/>
                    <a:pt x="77871" y="21969"/>
                    <a:pt x="77667" y="21741"/>
                  </a:cubicBezTo>
                  <a:cubicBezTo>
                    <a:pt x="77547" y="21599"/>
                    <a:pt x="77416" y="21474"/>
                    <a:pt x="77279" y="21343"/>
                  </a:cubicBezTo>
                  <a:cubicBezTo>
                    <a:pt x="77114" y="21190"/>
                    <a:pt x="76917" y="21059"/>
                    <a:pt x="76712" y="20946"/>
                  </a:cubicBezTo>
                  <a:cubicBezTo>
                    <a:pt x="76246" y="20679"/>
                    <a:pt x="75734" y="20497"/>
                    <a:pt x="75217" y="20343"/>
                  </a:cubicBezTo>
                  <a:cubicBezTo>
                    <a:pt x="74615" y="20167"/>
                    <a:pt x="74001" y="20031"/>
                    <a:pt x="73382" y="19900"/>
                  </a:cubicBezTo>
                  <a:cubicBezTo>
                    <a:pt x="72729" y="19764"/>
                    <a:pt x="72063" y="19645"/>
                    <a:pt x="71410" y="19508"/>
                  </a:cubicBezTo>
                  <a:cubicBezTo>
                    <a:pt x="71024" y="19428"/>
                    <a:pt x="70637" y="19343"/>
                    <a:pt x="70256" y="19252"/>
                  </a:cubicBezTo>
                  <a:cubicBezTo>
                    <a:pt x="69477" y="19058"/>
                    <a:pt x="68693" y="18832"/>
                    <a:pt x="67990" y="18445"/>
                  </a:cubicBezTo>
                  <a:cubicBezTo>
                    <a:pt x="67762" y="18315"/>
                    <a:pt x="67546" y="18167"/>
                    <a:pt x="67358" y="17991"/>
                  </a:cubicBezTo>
                  <a:cubicBezTo>
                    <a:pt x="67239" y="17872"/>
                    <a:pt x="67143" y="17752"/>
                    <a:pt x="67051" y="17616"/>
                  </a:cubicBezTo>
                  <a:cubicBezTo>
                    <a:pt x="66995" y="17513"/>
                    <a:pt x="66949" y="17406"/>
                    <a:pt x="66909" y="17292"/>
                  </a:cubicBezTo>
                  <a:cubicBezTo>
                    <a:pt x="66893" y="17217"/>
                    <a:pt x="66881" y="17144"/>
                    <a:pt x="66875" y="17070"/>
                  </a:cubicBezTo>
                  <a:cubicBezTo>
                    <a:pt x="66875" y="17002"/>
                    <a:pt x="66881" y="16934"/>
                    <a:pt x="66893" y="16866"/>
                  </a:cubicBezTo>
                  <a:cubicBezTo>
                    <a:pt x="66920" y="16786"/>
                    <a:pt x="66949" y="16713"/>
                    <a:pt x="66983" y="16638"/>
                  </a:cubicBezTo>
                  <a:cubicBezTo>
                    <a:pt x="67051" y="16536"/>
                    <a:pt x="67125" y="16440"/>
                    <a:pt x="67211" y="16349"/>
                  </a:cubicBezTo>
                  <a:cubicBezTo>
                    <a:pt x="67392" y="16167"/>
                    <a:pt x="67597" y="16019"/>
                    <a:pt x="67814" y="15888"/>
                  </a:cubicBezTo>
                  <a:cubicBezTo>
                    <a:pt x="68165" y="15683"/>
                    <a:pt x="68535" y="15513"/>
                    <a:pt x="68910" y="15365"/>
                  </a:cubicBezTo>
                  <a:cubicBezTo>
                    <a:pt x="69336" y="15195"/>
                    <a:pt x="69773" y="15053"/>
                    <a:pt x="70217" y="14922"/>
                  </a:cubicBezTo>
                  <a:cubicBezTo>
                    <a:pt x="70217" y="14917"/>
                    <a:pt x="70222" y="14917"/>
                    <a:pt x="70227" y="14917"/>
                  </a:cubicBezTo>
                  <a:lnTo>
                    <a:pt x="70227" y="14917"/>
                  </a:lnTo>
                  <a:cubicBezTo>
                    <a:pt x="70222" y="14917"/>
                    <a:pt x="70222" y="14917"/>
                    <a:pt x="70217" y="14922"/>
                  </a:cubicBezTo>
                  <a:cubicBezTo>
                    <a:pt x="70222" y="14917"/>
                    <a:pt x="70227" y="14917"/>
                    <a:pt x="70234" y="14917"/>
                  </a:cubicBezTo>
                  <a:lnTo>
                    <a:pt x="70227" y="14917"/>
                  </a:lnTo>
                  <a:cubicBezTo>
                    <a:pt x="70234" y="14917"/>
                    <a:pt x="70234" y="14917"/>
                    <a:pt x="70240" y="14911"/>
                  </a:cubicBezTo>
                  <a:cubicBezTo>
                    <a:pt x="71302" y="14604"/>
                    <a:pt x="72388" y="14366"/>
                    <a:pt x="73473" y="14143"/>
                  </a:cubicBezTo>
                  <a:cubicBezTo>
                    <a:pt x="73893" y="14059"/>
                    <a:pt x="74319" y="13973"/>
                    <a:pt x="74740" y="13883"/>
                  </a:cubicBezTo>
                  <a:cubicBezTo>
                    <a:pt x="74898" y="13842"/>
                    <a:pt x="75058" y="13808"/>
                    <a:pt x="75217" y="13768"/>
                  </a:cubicBezTo>
                  <a:cubicBezTo>
                    <a:pt x="75530" y="13689"/>
                    <a:pt x="75837" y="13587"/>
                    <a:pt x="76138" y="13490"/>
                  </a:cubicBezTo>
                  <a:cubicBezTo>
                    <a:pt x="77848" y="12956"/>
                    <a:pt x="79513" y="12281"/>
                    <a:pt x="81103" y="11450"/>
                  </a:cubicBezTo>
                  <a:cubicBezTo>
                    <a:pt x="81882" y="11046"/>
                    <a:pt x="82638" y="10592"/>
                    <a:pt x="83371" y="10115"/>
                  </a:cubicBezTo>
                  <a:cubicBezTo>
                    <a:pt x="83763" y="9860"/>
                    <a:pt x="84145" y="9598"/>
                    <a:pt x="84520" y="9325"/>
                  </a:cubicBezTo>
                  <a:cubicBezTo>
                    <a:pt x="84922" y="9042"/>
                    <a:pt x="85304" y="8728"/>
                    <a:pt x="85718" y="8468"/>
                  </a:cubicBezTo>
                  <a:cubicBezTo>
                    <a:pt x="85832" y="8399"/>
                    <a:pt x="85952" y="8337"/>
                    <a:pt x="86070" y="8274"/>
                  </a:cubicBezTo>
                  <a:cubicBezTo>
                    <a:pt x="86212" y="8200"/>
                    <a:pt x="86366" y="8143"/>
                    <a:pt x="86513" y="8098"/>
                  </a:cubicBezTo>
                  <a:cubicBezTo>
                    <a:pt x="86582" y="8075"/>
                    <a:pt x="86650" y="8058"/>
                    <a:pt x="86723" y="8046"/>
                  </a:cubicBezTo>
                  <a:cubicBezTo>
                    <a:pt x="86826" y="8024"/>
                    <a:pt x="86928" y="8012"/>
                    <a:pt x="87030" y="8007"/>
                  </a:cubicBezTo>
                  <a:cubicBezTo>
                    <a:pt x="87122" y="8007"/>
                    <a:pt x="87206" y="8007"/>
                    <a:pt x="87292" y="8019"/>
                  </a:cubicBezTo>
                  <a:cubicBezTo>
                    <a:pt x="87383" y="8024"/>
                    <a:pt x="87463" y="8041"/>
                    <a:pt x="87547" y="8058"/>
                  </a:cubicBezTo>
                  <a:cubicBezTo>
                    <a:pt x="87832" y="8138"/>
                    <a:pt x="88099" y="8258"/>
                    <a:pt x="88354" y="8399"/>
                  </a:cubicBezTo>
                  <a:cubicBezTo>
                    <a:pt x="88724" y="8604"/>
                    <a:pt x="89070" y="8830"/>
                    <a:pt x="89429" y="9053"/>
                  </a:cubicBezTo>
                  <a:cubicBezTo>
                    <a:pt x="89797" y="9274"/>
                    <a:pt x="90179" y="9485"/>
                    <a:pt x="90571" y="9666"/>
                  </a:cubicBezTo>
                  <a:cubicBezTo>
                    <a:pt x="90133" y="10013"/>
                    <a:pt x="89673" y="10337"/>
                    <a:pt x="89212" y="10666"/>
                  </a:cubicBezTo>
                  <a:cubicBezTo>
                    <a:pt x="88144" y="11421"/>
                    <a:pt x="87048" y="12144"/>
                    <a:pt x="85905" y="12792"/>
                  </a:cubicBezTo>
                  <a:cubicBezTo>
                    <a:pt x="85411" y="13070"/>
                    <a:pt x="84911" y="13331"/>
                    <a:pt x="84405" y="13576"/>
                  </a:cubicBezTo>
                  <a:cubicBezTo>
                    <a:pt x="83985" y="13774"/>
                    <a:pt x="83565" y="13962"/>
                    <a:pt x="83138" y="14133"/>
                  </a:cubicBezTo>
                  <a:cubicBezTo>
                    <a:pt x="82700" y="14314"/>
                    <a:pt x="82252" y="14479"/>
                    <a:pt x="81803" y="14626"/>
                  </a:cubicBezTo>
                  <a:cubicBezTo>
                    <a:pt x="81683" y="14667"/>
                    <a:pt x="81622" y="14791"/>
                    <a:pt x="81661" y="14906"/>
                  </a:cubicBezTo>
                  <a:cubicBezTo>
                    <a:pt x="81688" y="15000"/>
                    <a:pt x="81777" y="15059"/>
                    <a:pt x="81869" y="15059"/>
                  </a:cubicBezTo>
                  <a:cubicBezTo>
                    <a:pt x="81893" y="15059"/>
                    <a:pt x="81916" y="15056"/>
                    <a:pt x="81939" y="15048"/>
                  </a:cubicBezTo>
                  <a:cubicBezTo>
                    <a:pt x="82257" y="14951"/>
                    <a:pt x="82569" y="14849"/>
                    <a:pt x="82883" y="14735"/>
                  </a:cubicBezTo>
                  <a:cubicBezTo>
                    <a:pt x="83190" y="14621"/>
                    <a:pt x="83490" y="14502"/>
                    <a:pt x="83797" y="14371"/>
                  </a:cubicBezTo>
                  <a:cubicBezTo>
                    <a:pt x="84405" y="14115"/>
                    <a:pt x="84997" y="13826"/>
                    <a:pt x="85582" y="13513"/>
                  </a:cubicBezTo>
                  <a:cubicBezTo>
                    <a:pt x="86741" y="12900"/>
                    <a:pt x="87849" y="12195"/>
                    <a:pt x="88923" y="11450"/>
                  </a:cubicBezTo>
                  <a:cubicBezTo>
                    <a:pt x="89445" y="11087"/>
                    <a:pt x="89962" y="10718"/>
                    <a:pt x="90468" y="10337"/>
                  </a:cubicBezTo>
                  <a:cubicBezTo>
                    <a:pt x="90867" y="10036"/>
                    <a:pt x="91247" y="9717"/>
                    <a:pt x="91627" y="9404"/>
                  </a:cubicBezTo>
                  <a:cubicBezTo>
                    <a:pt x="92474" y="8701"/>
                    <a:pt x="93304" y="7985"/>
                    <a:pt x="94195" y="7342"/>
                  </a:cubicBezTo>
                  <a:cubicBezTo>
                    <a:pt x="94793" y="6910"/>
                    <a:pt x="95423" y="6512"/>
                    <a:pt x="96088" y="6183"/>
                  </a:cubicBezTo>
                  <a:cubicBezTo>
                    <a:pt x="96094" y="6183"/>
                    <a:pt x="96099" y="6178"/>
                    <a:pt x="96099" y="6178"/>
                  </a:cubicBezTo>
                  <a:lnTo>
                    <a:pt x="96099" y="6178"/>
                  </a:lnTo>
                  <a:lnTo>
                    <a:pt x="96094" y="6183"/>
                  </a:lnTo>
                  <a:cubicBezTo>
                    <a:pt x="96105" y="6178"/>
                    <a:pt x="96117" y="6171"/>
                    <a:pt x="96128" y="6166"/>
                  </a:cubicBezTo>
                  <a:lnTo>
                    <a:pt x="96128" y="6166"/>
                  </a:lnTo>
                  <a:cubicBezTo>
                    <a:pt x="96121" y="6169"/>
                    <a:pt x="96117" y="6170"/>
                    <a:pt x="96111" y="6172"/>
                  </a:cubicBezTo>
                  <a:lnTo>
                    <a:pt x="96111" y="6172"/>
                  </a:lnTo>
                  <a:cubicBezTo>
                    <a:pt x="96619" y="5936"/>
                    <a:pt x="97150" y="5745"/>
                    <a:pt x="97696" y="5632"/>
                  </a:cubicBezTo>
                  <a:cubicBezTo>
                    <a:pt x="98010" y="5572"/>
                    <a:pt x="98324" y="5541"/>
                    <a:pt x="98641" y="5541"/>
                  </a:cubicBezTo>
                  <a:cubicBezTo>
                    <a:pt x="98748" y="5541"/>
                    <a:pt x="98855" y="5545"/>
                    <a:pt x="98963" y="5552"/>
                  </a:cubicBezTo>
                  <a:cubicBezTo>
                    <a:pt x="99310" y="5586"/>
                    <a:pt x="99650" y="5654"/>
                    <a:pt x="99980" y="5769"/>
                  </a:cubicBezTo>
                  <a:cubicBezTo>
                    <a:pt x="100720" y="6035"/>
                    <a:pt x="101378" y="6478"/>
                    <a:pt x="102055" y="6865"/>
                  </a:cubicBezTo>
                  <a:cubicBezTo>
                    <a:pt x="102390" y="7057"/>
                    <a:pt x="102737" y="7240"/>
                    <a:pt x="103094" y="7382"/>
                  </a:cubicBezTo>
                  <a:cubicBezTo>
                    <a:pt x="103271" y="7456"/>
                    <a:pt x="103453" y="7513"/>
                    <a:pt x="103639" y="7563"/>
                  </a:cubicBezTo>
                  <a:cubicBezTo>
                    <a:pt x="103657" y="7569"/>
                    <a:pt x="103680" y="7569"/>
                    <a:pt x="103697" y="7576"/>
                  </a:cubicBezTo>
                  <a:cubicBezTo>
                    <a:pt x="103686" y="7587"/>
                    <a:pt x="103674" y="7592"/>
                    <a:pt x="103663" y="7597"/>
                  </a:cubicBezTo>
                  <a:cubicBezTo>
                    <a:pt x="103311" y="7854"/>
                    <a:pt x="102952" y="8103"/>
                    <a:pt x="102600" y="8353"/>
                  </a:cubicBezTo>
                  <a:cubicBezTo>
                    <a:pt x="102214" y="8633"/>
                    <a:pt x="101827" y="8905"/>
                    <a:pt x="101436" y="9178"/>
                  </a:cubicBezTo>
                  <a:cubicBezTo>
                    <a:pt x="100639" y="9740"/>
                    <a:pt x="99844" y="10291"/>
                    <a:pt x="99031" y="10831"/>
                  </a:cubicBezTo>
                  <a:cubicBezTo>
                    <a:pt x="97441" y="11888"/>
                    <a:pt x="95798" y="12887"/>
                    <a:pt x="94071" y="13718"/>
                  </a:cubicBezTo>
                  <a:cubicBezTo>
                    <a:pt x="93298" y="14093"/>
                    <a:pt x="92503" y="14429"/>
                    <a:pt x="91690" y="14712"/>
                  </a:cubicBezTo>
                  <a:cubicBezTo>
                    <a:pt x="91577" y="14752"/>
                    <a:pt x="91509" y="14877"/>
                    <a:pt x="91548" y="14990"/>
                  </a:cubicBezTo>
                  <a:cubicBezTo>
                    <a:pt x="91580" y="15082"/>
                    <a:pt x="91668" y="15144"/>
                    <a:pt x="91760" y="15144"/>
                  </a:cubicBezTo>
                  <a:cubicBezTo>
                    <a:pt x="91782" y="15144"/>
                    <a:pt x="91805" y="15140"/>
                    <a:pt x="91827" y="15132"/>
                  </a:cubicBezTo>
                  <a:cubicBezTo>
                    <a:pt x="92270" y="14979"/>
                    <a:pt x="92708" y="14814"/>
                    <a:pt x="93139" y="14639"/>
                  </a:cubicBezTo>
                  <a:cubicBezTo>
                    <a:pt x="93576" y="14456"/>
                    <a:pt x="94009" y="14258"/>
                    <a:pt x="94434" y="14047"/>
                  </a:cubicBezTo>
                  <a:cubicBezTo>
                    <a:pt x="95310" y="13627"/>
                    <a:pt x="96162" y="13160"/>
                    <a:pt x="96998" y="12667"/>
                  </a:cubicBezTo>
                  <a:cubicBezTo>
                    <a:pt x="98674" y="11672"/>
                    <a:pt x="100287" y="10564"/>
                    <a:pt x="101879" y="9439"/>
                  </a:cubicBezTo>
                  <a:cubicBezTo>
                    <a:pt x="102538" y="8979"/>
                    <a:pt x="103196" y="8518"/>
                    <a:pt x="103844" y="8046"/>
                  </a:cubicBezTo>
                  <a:cubicBezTo>
                    <a:pt x="104436" y="7621"/>
                    <a:pt x="105010" y="7177"/>
                    <a:pt x="105590" y="6740"/>
                  </a:cubicBezTo>
                  <a:cubicBezTo>
                    <a:pt x="106828" y="5803"/>
                    <a:pt x="108100" y="4875"/>
                    <a:pt x="109504" y="4194"/>
                  </a:cubicBezTo>
                  <a:cubicBezTo>
                    <a:pt x="110158" y="3881"/>
                    <a:pt x="110833" y="3632"/>
                    <a:pt x="111544" y="3490"/>
                  </a:cubicBezTo>
                  <a:cubicBezTo>
                    <a:pt x="111883" y="3428"/>
                    <a:pt x="112229" y="3394"/>
                    <a:pt x="112576" y="3394"/>
                  </a:cubicBezTo>
                  <a:close/>
                  <a:moveTo>
                    <a:pt x="72876" y="34020"/>
                  </a:moveTo>
                  <a:lnTo>
                    <a:pt x="72876" y="34020"/>
                  </a:lnTo>
                  <a:cubicBezTo>
                    <a:pt x="72831" y="34067"/>
                    <a:pt x="72785" y="34112"/>
                    <a:pt x="72745" y="34157"/>
                  </a:cubicBezTo>
                  <a:cubicBezTo>
                    <a:pt x="72506" y="34407"/>
                    <a:pt x="72307" y="34680"/>
                    <a:pt x="72120" y="34969"/>
                  </a:cubicBezTo>
                  <a:cubicBezTo>
                    <a:pt x="72018" y="35129"/>
                    <a:pt x="71921" y="35294"/>
                    <a:pt x="71830" y="35458"/>
                  </a:cubicBezTo>
                  <a:cubicBezTo>
                    <a:pt x="71745" y="35617"/>
                    <a:pt x="71659" y="35771"/>
                    <a:pt x="71564" y="35924"/>
                  </a:cubicBezTo>
                  <a:cubicBezTo>
                    <a:pt x="71518" y="35987"/>
                    <a:pt x="71467" y="36049"/>
                    <a:pt x="71415" y="36112"/>
                  </a:cubicBezTo>
                  <a:cubicBezTo>
                    <a:pt x="71359" y="36180"/>
                    <a:pt x="71297" y="36242"/>
                    <a:pt x="71228" y="36304"/>
                  </a:cubicBezTo>
                  <a:cubicBezTo>
                    <a:pt x="71092" y="36419"/>
                    <a:pt x="70943" y="36527"/>
                    <a:pt x="70802" y="36634"/>
                  </a:cubicBezTo>
                  <a:cubicBezTo>
                    <a:pt x="70762" y="36669"/>
                    <a:pt x="70717" y="36708"/>
                    <a:pt x="70671" y="36742"/>
                  </a:cubicBezTo>
                  <a:cubicBezTo>
                    <a:pt x="70712" y="36645"/>
                    <a:pt x="70751" y="36555"/>
                    <a:pt x="70785" y="36459"/>
                  </a:cubicBezTo>
                  <a:cubicBezTo>
                    <a:pt x="70841" y="36299"/>
                    <a:pt x="70904" y="36139"/>
                    <a:pt x="70961" y="35981"/>
                  </a:cubicBezTo>
                  <a:cubicBezTo>
                    <a:pt x="71017" y="35820"/>
                    <a:pt x="71077" y="35664"/>
                    <a:pt x="71138" y="35509"/>
                  </a:cubicBezTo>
                  <a:lnTo>
                    <a:pt x="71138" y="35509"/>
                  </a:lnTo>
                  <a:cubicBezTo>
                    <a:pt x="71143" y="35509"/>
                    <a:pt x="71143" y="35504"/>
                    <a:pt x="71148" y="35498"/>
                  </a:cubicBezTo>
                  <a:lnTo>
                    <a:pt x="71148" y="35492"/>
                  </a:lnTo>
                  <a:cubicBezTo>
                    <a:pt x="71194" y="35384"/>
                    <a:pt x="71245" y="35271"/>
                    <a:pt x="71297" y="35163"/>
                  </a:cubicBezTo>
                  <a:cubicBezTo>
                    <a:pt x="71347" y="35048"/>
                    <a:pt x="71399" y="34946"/>
                    <a:pt x="71462" y="34844"/>
                  </a:cubicBezTo>
                  <a:cubicBezTo>
                    <a:pt x="71927" y="34555"/>
                    <a:pt x="72399" y="34282"/>
                    <a:pt x="72876" y="34020"/>
                  </a:cubicBezTo>
                  <a:close/>
                  <a:moveTo>
                    <a:pt x="18263" y="34413"/>
                  </a:moveTo>
                  <a:cubicBezTo>
                    <a:pt x="17911" y="34418"/>
                    <a:pt x="17565" y="34442"/>
                    <a:pt x="17218" y="34492"/>
                  </a:cubicBezTo>
                  <a:cubicBezTo>
                    <a:pt x="16899" y="34537"/>
                    <a:pt x="16581" y="34618"/>
                    <a:pt x="16275" y="34708"/>
                  </a:cubicBezTo>
                  <a:cubicBezTo>
                    <a:pt x="15684" y="34885"/>
                    <a:pt x="15110" y="35123"/>
                    <a:pt x="14541" y="35368"/>
                  </a:cubicBezTo>
                  <a:cubicBezTo>
                    <a:pt x="13973" y="35617"/>
                    <a:pt x="13400" y="35861"/>
                    <a:pt x="12808" y="36049"/>
                  </a:cubicBezTo>
                  <a:cubicBezTo>
                    <a:pt x="12803" y="36049"/>
                    <a:pt x="12797" y="36055"/>
                    <a:pt x="12797" y="36055"/>
                  </a:cubicBezTo>
                  <a:cubicBezTo>
                    <a:pt x="11751" y="36373"/>
                    <a:pt x="10660" y="36532"/>
                    <a:pt x="9569" y="36583"/>
                  </a:cubicBezTo>
                  <a:lnTo>
                    <a:pt x="9547" y="36583"/>
                  </a:lnTo>
                  <a:cubicBezTo>
                    <a:pt x="9337" y="36591"/>
                    <a:pt x="9127" y="36596"/>
                    <a:pt x="8917" y="36596"/>
                  </a:cubicBezTo>
                  <a:cubicBezTo>
                    <a:pt x="8007" y="36596"/>
                    <a:pt x="7097" y="36512"/>
                    <a:pt x="6206" y="36322"/>
                  </a:cubicBezTo>
                  <a:cubicBezTo>
                    <a:pt x="5438" y="36152"/>
                    <a:pt x="4694" y="35908"/>
                    <a:pt x="3995" y="35554"/>
                  </a:cubicBezTo>
                  <a:cubicBezTo>
                    <a:pt x="3574" y="35339"/>
                    <a:pt x="3177" y="35083"/>
                    <a:pt x="2813" y="34776"/>
                  </a:cubicBezTo>
                  <a:cubicBezTo>
                    <a:pt x="2789" y="34758"/>
                    <a:pt x="2761" y="34750"/>
                    <a:pt x="2731" y="34750"/>
                  </a:cubicBezTo>
                  <a:cubicBezTo>
                    <a:pt x="2677" y="34750"/>
                    <a:pt x="2621" y="34778"/>
                    <a:pt x="2592" y="34822"/>
                  </a:cubicBezTo>
                  <a:cubicBezTo>
                    <a:pt x="2569" y="34856"/>
                    <a:pt x="2558" y="34896"/>
                    <a:pt x="2563" y="34935"/>
                  </a:cubicBezTo>
                  <a:cubicBezTo>
                    <a:pt x="2574" y="34980"/>
                    <a:pt x="2598" y="35014"/>
                    <a:pt x="2632" y="35043"/>
                  </a:cubicBezTo>
                  <a:cubicBezTo>
                    <a:pt x="3461" y="35730"/>
                    <a:pt x="4467" y="36191"/>
                    <a:pt x="5501" y="36487"/>
                  </a:cubicBezTo>
                  <a:cubicBezTo>
                    <a:pt x="6608" y="36800"/>
                    <a:pt x="7762" y="36930"/>
                    <a:pt x="8910" y="36936"/>
                  </a:cubicBezTo>
                  <a:cubicBezTo>
                    <a:pt x="8959" y="36936"/>
                    <a:pt x="9007" y="36937"/>
                    <a:pt x="9055" y="36937"/>
                  </a:cubicBezTo>
                  <a:cubicBezTo>
                    <a:pt x="10109" y="36937"/>
                    <a:pt x="11168" y="36823"/>
                    <a:pt x="12194" y="36583"/>
                  </a:cubicBezTo>
                  <a:cubicBezTo>
                    <a:pt x="12774" y="36446"/>
                    <a:pt x="13337" y="36259"/>
                    <a:pt x="13894" y="36037"/>
                  </a:cubicBezTo>
                  <a:cubicBezTo>
                    <a:pt x="14473" y="35805"/>
                    <a:pt x="15047" y="35538"/>
                    <a:pt x="15632" y="35310"/>
                  </a:cubicBezTo>
                  <a:cubicBezTo>
                    <a:pt x="15848" y="35231"/>
                    <a:pt x="16065" y="35151"/>
                    <a:pt x="16280" y="35083"/>
                  </a:cubicBezTo>
                  <a:cubicBezTo>
                    <a:pt x="16547" y="35003"/>
                    <a:pt x="16815" y="34935"/>
                    <a:pt x="17087" y="34885"/>
                  </a:cubicBezTo>
                  <a:cubicBezTo>
                    <a:pt x="17377" y="34828"/>
                    <a:pt x="17672" y="34799"/>
                    <a:pt x="17974" y="34783"/>
                  </a:cubicBezTo>
                  <a:cubicBezTo>
                    <a:pt x="18123" y="34778"/>
                    <a:pt x="18271" y="34775"/>
                    <a:pt x="18420" y="34775"/>
                  </a:cubicBezTo>
                  <a:cubicBezTo>
                    <a:pt x="18959" y="34775"/>
                    <a:pt x="19497" y="34806"/>
                    <a:pt x="20036" y="34851"/>
                  </a:cubicBezTo>
                  <a:cubicBezTo>
                    <a:pt x="20701" y="34912"/>
                    <a:pt x="21366" y="34998"/>
                    <a:pt x="22031" y="35066"/>
                  </a:cubicBezTo>
                  <a:cubicBezTo>
                    <a:pt x="22624" y="35128"/>
                    <a:pt x="23222" y="35170"/>
                    <a:pt x="23819" y="35170"/>
                  </a:cubicBezTo>
                  <a:cubicBezTo>
                    <a:pt x="23886" y="35170"/>
                    <a:pt x="23953" y="35170"/>
                    <a:pt x="24019" y="35168"/>
                  </a:cubicBezTo>
                  <a:cubicBezTo>
                    <a:pt x="24730" y="35151"/>
                    <a:pt x="25440" y="35066"/>
                    <a:pt x="26128" y="34890"/>
                  </a:cubicBezTo>
                  <a:cubicBezTo>
                    <a:pt x="26230" y="34867"/>
                    <a:pt x="26332" y="34838"/>
                    <a:pt x="26440" y="34810"/>
                  </a:cubicBezTo>
                  <a:cubicBezTo>
                    <a:pt x="26480" y="34793"/>
                    <a:pt x="26514" y="34776"/>
                    <a:pt x="26542" y="34742"/>
                  </a:cubicBezTo>
                  <a:cubicBezTo>
                    <a:pt x="26566" y="34708"/>
                    <a:pt x="26576" y="34663"/>
                    <a:pt x="26571" y="34623"/>
                  </a:cubicBezTo>
                  <a:cubicBezTo>
                    <a:pt x="26555" y="34554"/>
                    <a:pt x="26489" y="34488"/>
                    <a:pt x="26415" y="34488"/>
                  </a:cubicBezTo>
                  <a:cubicBezTo>
                    <a:pt x="26404" y="34488"/>
                    <a:pt x="26394" y="34489"/>
                    <a:pt x="26383" y="34492"/>
                  </a:cubicBezTo>
                  <a:cubicBezTo>
                    <a:pt x="26036" y="34583"/>
                    <a:pt x="25690" y="34657"/>
                    <a:pt x="25338" y="34714"/>
                  </a:cubicBezTo>
                  <a:cubicBezTo>
                    <a:pt x="24992" y="34770"/>
                    <a:pt x="24644" y="34799"/>
                    <a:pt x="24298" y="34817"/>
                  </a:cubicBezTo>
                  <a:cubicBezTo>
                    <a:pt x="24153" y="34823"/>
                    <a:pt x="24008" y="34825"/>
                    <a:pt x="23864" y="34825"/>
                  </a:cubicBezTo>
                  <a:cubicBezTo>
                    <a:pt x="23352" y="34825"/>
                    <a:pt x="22842" y="34791"/>
                    <a:pt x="22332" y="34742"/>
                  </a:cubicBezTo>
                  <a:cubicBezTo>
                    <a:pt x="21672" y="34680"/>
                    <a:pt x="21014" y="34594"/>
                    <a:pt x="20348" y="34521"/>
                  </a:cubicBezTo>
                  <a:cubicBezTo>
                    <a:pt x="19724" y="34458"/>
                    <a:pt x="19094" y="34413"/>
                    <a:pt x="18462" y="34413"/>
                  </a:cubicBezTo>
                  <a:close/>
                  <a:moveTo>
                    <a:pt x="134473" y="37925"/>
                  </a:moveTo>
                  <a:cubicBezTo>
                    <a:pt x="134472" y="37925"/>
                    <a:pt x="134471" y="37925"/>
                    <a:pt x="134470" y="37925"/>
                  </a:cubicBezTo>
                  <a:lnTo>
                    <a:pt x="134470" y="37925"/>
                  </a:lnTo>
                  <a:cubicBezTo>
                    <a:pt x="134471" y="37925"/>
                    <a:pt x="134471" y="37925"/>
                    <a:pt x="134472" y="37925"/>
                  </a:cubicBezTo>
                  <a:lnTo>
                    <a:pt x="134472" y="37925"/>
                  </a:lnTo>
                  <a:cubicBezTo>
                    <a:pt x="134472" y="37925"/>
                    <a:pt x="134472" y="37925"/>
                    <a:pt x="134473" y="37925"/>
                  </a:cubicBezTo>
                  <a:close/>
                  <a:moveTo>
                    <a:pt x="52834" y="37760"/>
                  </a:moveTo>
                  <a:cubicBezTo>
                    <a:pt x="52778" y="37822"/>
                    <a:pt x="52721" y="37891"/>
                    <a:pt x="52664" y="37959"/>
                  </a:cubicBezTo>
                  <a:cubicBezTo>
                    <a:pt x="52595" y="38038"/>
                    <a:pt x="52527" y="38124"/>
                    <a:pt x="52465" y="38208"/>
                  </a:cubicBezTo>
                  <a:cubicBezTo>
                    <a:pt x="52425" y="38260"/>
                    <a:pt x="52385" y="38311"/>
                    <a:pt x="52351" y="38362"/>
                  </a:cubicBezTo>
                  <a:cubicBezTo>
                    <a:pt x="52170" y="38345"/>
                    <a:pt x="51987" y="38339"/>
                    <a:pt x="51800" y="38339"/>
                  </a:cubicBezTo>
                  <a:cubicBezTo>
                    <a:pt x="51635" y="38339"/>
                    <a:pt x="51470" y="38350"/>
                    <a:pt x="51305" y="38379"/>
                  </a:cubicBezTo>
                  <a:cubicBezTo>
                    <a:pt x="51374" y="38282"/>
                    <a:pt x="51442" y="38185"/>
                    <a:pt x="51504" y="38095"/>
                  </a:cubicBezTo>
                  <a:cubicBezTo>
                    <a:pt x="51573" y="37993"/>
                    <a:pt x="51641" y="37891"/>
                    <a:pt x="51709" y="37794"/>
                  </a:cubicBezTo>
                  <a:cubicBezTo>
                    <a:pt x="51931" y="37776"/>
                    <a:pt x="52158" y="37765"/>
                    <a:pt x="52380" y="37760"/>
                  </a:cubicBezTo>
                  <a:close/>
                  <a:moveTo>
                    <a:pt x="53215" y="37754"/>
                  </a:moveTo>
                  <a:cubicBezTo>
                    <a:pt x="53584" y="37760"/>
                    <a:pt x="53954" y="37771"/>
                    <a:pt x="54323" y="37788"/>
                  </a:cubicBezTo>
                  <a:cubicBezTo>
                    <a:pt x="54221" y="37912"/>
                    <a:pt x="54119" y="38038"/>
                    <a:pt x="54011" y="38163"/>
                  </a:cubicBezTo>
                  <a:cubicBezTo>
                    <a:pt x="53943" y="38242"/>
                    <a:pt x="53875" y="38316"/>
                    <a:pt x="53807" y="38396"/>
                  </a:cubicBezTo>
                  <a:cubicBezTo>
                    <a:pt x="53772" y="38436"/>
                    <a:pt x="53738" y="38476"/>
                    <a:pt x="53704" y="38515"/>
                  </a:cubicBezTo>
                  <a:cubicBezTo>
                    <a:pt x="53686" y="38538"/>
                    <a:pt x="53670" y="38560"/>
                    <a:pt x="53652" y="38583"/>
                  </a:cubicBezTo>
                  <a:cubicBezTo>
                    <a:pt x="53448" y="38538"/>
                    <a:pt x="53238" y="38492"/>
                    <a:pt x="53033" y="38452"/>
                  </a:cubicBezTo>
                  <a:cubicBezTo>
                    <a:pt x="52926" y="38436"/>
                    <a:pt x="52823" y="38418"/>
                    <a:pt x="52716" y="38402"/>
                  </a:cubicBezTo>
                  <a:cubicBezTo>
                    <a:pt x="52721" y="38396"/>
                    <a:pt x="52726" y="38390"/>
                    <a:pt x="52732" y="38379"/>
                  </a:cubicBezTo>
                  <a:cubicBezTo>
                    <a:pt x="52800" y="38294"/>
                    <a:pt x="52868" y="38208"/>
                    <a:pt x="52942" y="38117"/>
                  </a:cubicBezTo>
                  <a:cubicBezTo>
                    <a:pt x="53033" y="37998"/>
                    <a:pt x="53125" y="37878"/>
                    <a:pt x="53215" y="37754"/>
                  </a:cubicBezTo>
                  <a:close/>
                  <a:moveTo>
                    <a:pt x="41623" y="38413"/>
                  </a:moveTo>
                  <a:cubicBezTo>
                    <a:pt x="41827" y="38413"/>
                    <a:pt x="42032" y="38413"/>
                    <a:pt x="42236" y="38418"/>
                  </a:cubicBezTo>
                  <a:cubicBezTo>
                    <a:pt x="42498" y="38424"/>
                    <a:pt x="42760" y="38447"/>
                    <a:pt x="43021" y="38470"/>
                  </a:cubicBezTo>
                  <a:cubicBezTo>
                    <a:pt x="43101" y="38481"/>
                    <a:pt x="43180" y="38486"/>
                    <a:pt x="43254" y="38499"/>
                  </a:cubicBezTo>
                  <a:cubicBezTo>
                    <a:pt x="43209" y="38533"/>
                    <a:pt x="43169" y="38572"/>
                    <a:pt x="43123" y="38606"/>
                  </a:cubicBezTo>
                  <a:cubicBezTo>
                    <a:pt x="43112" y="38623"/>
                    <a:pt x="43101" y="38641"/>
                    <a:pt x="43101" y="38657"/>
                  </a:cubicBezTo>
                  <a:cubicBezTo>
                    <a:pt x="42850" y="38612"/>
                    <a:pt x="42601" y="38572"/>
                    <a:pt x="42351" y="38533"/>
                  </a:cubicBezTo>
                  <a:cubicBezTo>
                    <a:pt x="42073" y="38492"/>
                    <a:pt x="41793" y="38452"/>
                    <a:pt x="41515" y="38418"/>
                  </a:cubicBezTo>
                  <a:cubicBezTo>
                    <a:pt x="41549" y="38418"/>
                    <a:pt x="41583" y="38413"/>
                    <a:pt x="41623" y="38413"/>
                  </a:cubicBezTo>
                  <a:close/>
                  <a:moveTo>
                    <a:pt x="43539" y="38526"/>
                  </a:moveTo>
                  <a:cubicBezTo>
                    <a:pt x="43817" y="38560"/>
                    <a:pt x="44095" y="38589"/>
                    <a:pt x="44373" y="38617"/>
                  </a:cubicBezTo>
                  <a:cubicBezTo>
                    <a:pt x="44459" y="38628"/>
                    <a:pt x="44549" y="38635"/>
                    <a:pt x="44641" y="38646"/>
                  </a:cubicBezTo>
                  <a:cubicBezTo>
                    <a:pt x="44555" y="38703"/>
                    <a:pt x="44470" y="38765"/>
                    <a:pt x="44384" y="38822"/>
                  </a:cubicBezTo>
                  <a:cubicBezTo>
                    <a:pt x="44368" y="38833"/>
                    <a:pt x="44350" y="38851"/>
                    <a:pt x="44345" y="38874"/>
                  </a:cubicBezTo>
                  <a:cubicBezTo>
                    <a:pt x="43998" y="38811"/>
                    <a:pt x="43657" y="38754"/>
                    <a:pt x="43311" y="38691"/>
                  </a:cubicBezTo>
                  <a:cubicBezTo>
                    <a:pt x="43334" y="38675"/>
                    <a:pt x="43356" y="38651"/>
                    <a:pt x="43385" y="38635"/>
                  </a:cubicBezTo>
                  <a:cubicBezTo>
                    <a:pt x="43430" y="38594"/>
                    <a:pt x="43482" y="38560"/>
                    <a:pt x="43539" y="38526"/>
                  </a:cubicBezTo>
                  <a:close/>
                  <a:moveTo>
                    <a:pt x="54647" y="37799"/>
                  </a:moveTo>
                  <a:cubicBezTo>
                    <a:pt x="54926" y="37817"/>
                    <a:pt x="55204" y="37828"/>
                    <a:pt x="55477" y="37844"/>
                  </a:cubicBezTo>
                  <a:cubicBezTo>
                    <a:pt x="55574" y="37851"/>
                    <a:pt x="55669" y="37862"/>
                    <a:pt x="55761" y="37867"/>
                  </a:cubicBezTo>
                  <a:cubicBezTo>
                    <a:pt x="55761" y="37867"/>
                    <a:pt x="55761" y="37873"/>
                    <a:pt x="55755" y="37873"/>
                  </a:cubicBezTo>
                  <a:cubicBezTo>
                    <a:pt x="55619" y="38049"/>
                    <a:pt x="55483" y="38219"/>
                    <a:pt x="55341" y="38384"/>
                  </a:cubicBezTo>
                  <a:cubicBezTo>
                    <a:pt x="55267" y="38476"/>
                    <a:pt x="55192" y="38560"/>
                    <a:pt x="55118" y="38651"/>
                  </a:cubicBezTo>
                  <a:cubicBezTo>
                    <a:pt x="55079" y="38696"/>
                    <a:pt x="55039" y="38748"/>
                    <a:pt x="55005" y="38799"/>
                  </a:cubicBezTo>
                  <a:cubicBezTo>
                    <a:pt x="54977" y="38827"/>
                    <a:pt x="54953" y="38862"/>
                    <a:pt x="54937" y="38896"/>
                  </a:cubicBezTo>
                  <a:cubicBezTo>
                    <a:pt x="54919" y="38890"/>
                    <a:pt x="54903" y="38885"/>
                    <a:pt x="54892" y="38885"/>
                  </a:cubicBezTo>
                  <a:cubicBezTo>
                    <a:pt x="54681" y="38822"/>
                    <a:pt x="54471" y="38777"/>
                    <a:pt x="54261" y="38725"/>
                  </a:cubicBezTo>
                  <a:cubicBezTo>
                    <a:pt x="54176" y="38709"/>
                    <a:pt x="54090" y="38686"/>
                    <a:pt x="53999" y="38662"/>
                  </a:cubicBezTo>
                  <a:lnTo>
                    <a:pt x="54051" y="38612"/>
                  </a:lnTo>
                  <a:cubicBezTo>
                    <a:pt x="54135" y="38504"/>
                    <a:pt x="54221" y="38396"/>
                    <a:pt x="54300" y="38287"/>
                  </a:cubicBezTo>
                  <a:cubicBezTo>
                    <a:pt x="54415" y="38129"/>
                    <a:pt x="54528" y="37964"/>
                    <a:pt x="54647" y="37799"/>
                  </a:cubicBezTo>
                  <a:close/>
                  <a:moveTo>
                    <a:pt x="51420" y="37810"/>
                  </a:moveTo>
                  <a:lnTo>
                    <a:pt x="51420" y="37810"/>
                  </a:lnTo>
                  <a:cubicBezTo>
                    <a:pt x="51368" y="37873"/>
                    <a:pt x="51318" y="37936"/>
                    <a:pt x="51266" y="37993"/>
                  </a:cubicBezTo>
                  <a:cubicBezTo>
                    <a:pt x="51158" y="38117"/>
                    <a:pt x="51050" y="38242"/>
                    <a:pt x="50959" y="38379"/>
                  </a:cubicBezTo>
                  <a:cubicBezTo>
                    <a:pt x="50943" y="38402"/>
                    <a:pt x="50937" y="38424"/>
                    <a:pt x="50937" y="38447"/>
                  </a:cubicBezTo>
                  <a:cubicBezTo>
                    <a:pt x="50857" y="38465"/>
                    <a:pt x="50778" y="38486"/>
                    <a:pt x="50704" y="38510"/>
                  </a:cubicBezTo>
                  <a:cubicBezTo>
                    <a:pt x="50358" y="38606"/>
                    <a:pt x="50022" y="38743"/>
                    <a:pt x="49687" y="38867"/>
                  </a:cubicBezTo>
                  <a:cubicBezTo>
                    <a:pt x="49658" y="38879"/>
                    <a:pt x="49629" y="38890"/>
                    <a:pt x="49601" y="38901"/>
                  </a:cubicBezTo>
                  <a:cubicBezTo>
                    <a:pt x="49676" y="38799"/>
                    <a:pt x="49744" y="38696"/>
                    <a:pt x="49812" y="38594"/>
                  </a:cubicBezTo>
                  <a:cubicBezTo>
                    <a:pt x="49948" y="38390"/>
                    <a:pt x="50085" y="38180"/>
                    <a:pt x="50238" y="37987"/>
                  </a:cubicBezTo>
                  <a:cubicBezTo>
                    <a:pt x="50248" y="37970"/>
                    <a:pt x="50266" y="37946"/>
                    <a:pt x="50283" y="37930"/>
                  </a:cubicBezTo>
                  <a:cubicBezTo>
                    <a:pt x="50658" y="37878"/>
                    <a:pt x="51039" y="37839"/>
                    <a:pt x="51420" y="37810"/>
                  </a:cubicBezTo>
                  <a:close/>
                  <a:moveTo>
                    <a:pt x="44958" y="38669"/>
                  </a:moveTo>
                  <a:cubicBezTo>
                    <a:pt x="45163" y="38686"/>
                    <a:pt x="45373" y="38696"/>
                    <a:pt x="45578" y="38703"/>
                  </a:cubicBezTo>
                  <a:cubicBezTo>
                    <a:pt x="45721" y="38703"/>
                    <a:pt x="45863" y="38703"/>
                    <a:pt x="46004" y="38696"/>
                  </a:cubicBezTo>
                  <a:lnTo>
                    <a:pt x="46004" y="38696"/>
                  </a:lnTo>
                  <a:cubicBezTo>
                    <a:pt x="45999" y="38703"/>
                    <a:pt x="45999" y="38709"/>
                    <a:pt x="45994" y="38709"/>
                  </a:cubicBezTo>
                  <a:cubicBezTo>
                    <a:pt x="45879" y="38811"/>
                    <a:pt x="45766" y="38913"/>
                    <a:pt x="45658" y="39021"/>
                  </a:cubicBezTo>
                  <a:cubicBezTo>
                    <a:pt x="45640" y="39032"/>
                    <a:pt x="45635" y="39055"/>
                    <a:pt x="45629" y="39072"/>
                  </a:cubicBezTo>
                  <a:cubicBezTo>
                    <a:pt x="45294" y="39027"/>
                    <a:pt x="44953" y="38976"/>
                    <a:pt x="44618" y="38919"/>
                  </a:cubicBezTo>
                  <a:cubicBezTo>
                    <a:pt x="44732" y="38840"/>
                    <a:pt x="44851" y="38759"/>
                    <a:pt x="44958" y="38669"/>
                  </a:cubicBezTo>
                  <a:close/>
                  <a:moveTo>
                    <a:pt x="71114" y="35055"/>
                  </a:moveTo>
                  <a:lnTo>
                    <a:pt x="71114" y="35055"/>
                  </a:lnTo>
                  <a:cubicBezTo>
                    <a:pt x="71069" y="35140"/>
                    <a:pt x="71024" y="35231"/>
                    <a:pt x="70978" y="35321"/>
                  </a:cubicBezTo>
                  <a:cubicBezTo>
                    <a:pt x="70870" y="35538"/>
                    <a:pt x="70768" y="35754"/>
                    <a:pt x="70665" y="35976"/>
                  </a:cubicBezTo>
                  <a:cubicBezTo>
                    <a:pt x="70568" y="36186"/>
                    <a:pt x="70478" y="36401"/>
                    <a:pt x="70376" y="36611"/>
                  </a:cubicBezTo>
                  <a:cubicBezTo>
                    <a:pt x="70324" y="36726"/>
                    <a:pt x="70279" y="36834"/>
                    <a:pt x="70227" y="36947"/>
                  </a:cubicBezTo>
                  <a:cubicBezTo>
                    <a:pt x="70206" y="36999"/>
                    <a:pt x="70182" y="37049"/>
                    <a:pt x="70166" y="37101"/>
                  </a:cubicBezTo>
                  <a:cubicBezTo>
                    <a:pt x="70137" y="37169"/>
                    <a:pt x="70109" y="37230"/>
                    <a:pt x="70091" y="37299"/>
                  </a:cubicBezTo>
                  <a:cubicBezTo>
                    <a:pt x="70086" y="37311"/>
                    <a:pt x="70086" y="37327"/>
                    <a:pt x="70086" y="37345"/>
                  </a:cubicBezTo>
                  <a:cubicBezTo>
                    <a:pt x="69927" y="37526"/>
                    <a:pt x="69779" y="37715"/>
                    <a:pt x="69626" y="37901"/>
                  </a:cubicBezTo>
                  <a:cubicBezTo>
                    <a:pt x="69443" y="38124"/>
                    <a:pt x="69251" y="38339"/>
                    <a:pt x="69041" y="38526"/>
                  </a:cubicBezTo>
                  <a:cubicBezTo>
                    <a:pt x="68740" y="38782"/>
                    <a:pt x="68393" y="38987"/>
                    <a:pt x="68040" y="39157"/>
                  </a:cubicBezTo>
                  <a:cubicBezTo>
                    <a:pt x="68052" y="39140"/>
                    <a:pt x="68063" y="39123"/>
                    <a:pt x="68074" y="39100"/>
                  </a:cubicBezTo>
                  <a:cubicBezTo>
                    <a:pt x="68165" y="38947"/>
                    <a:pt x="68250" y="38793"/>
                    <a:pt x="68336" y="38635"/>
                  </a:cubicBezTo>
                  <a:cubicBezTo>
                    <a:pt x="68495" y="38328"/>
                    <a:pt x="68648" y="38015"/>
                    <a:pt x="68796" y="37697"/>
                  </a:cubicBezTo>
                  <a:cubicBezTo>
                    <a:pt x="68944" y="37385"/>
                    <a:pt x="69091" y="37067"/>
                    <a:pt x="69233" y="36753"/>
                  </a:cubicBezTo>
                  <a:cubicBezTo>
                    <a:pt x="69353" y="36493"/>
                    <a:pt x="69477" y="36236"/>
                    <a:pt x="69603" y="35981"/>
                  </a:cubicBezTo>
                  <a:cubicBezTo>
                    <a:pt x="70114" y="35680"/>
                    <a:pt x="70615" y="35362"/>
                    <a:pt x="71114" y="35055"/>
                  </a:cubicBezTo>
                  <a:close/>
                  <a:moveTo>
                    <a:pt x="118391" y="39152"/>
                  </a:moveTo>
                  <a:lnTo>
                    <a:pt x="118391" y="39152"/>
                  </a:lnTo>
                  <a:cubicBezTo>
                    <a:pt x="118389" y="39156"/>
                    <a:pt x="118386" y="39160"/>
                    <a:pt x="118384" y="39164"/>
                  </a:cubicBezTo>
                  <a:lnTo>
                    <a:pt x="118384" y="39164"/>
                  </a:lnTo>
                  <a:cubicBezTo>
                    <a:pt x="118387" y="39160"/>
                    <a:pt x="118389" y="39156"/>
                    <a:pt x="118391" y="39152"/>
                  </a:cubicBezTo>
                  <a:close/>
                  <a:moveTo>
                    <a:pt x="47266" y="38578"/>
                  </a:moveTo>
                  <a:lnTo>
                    <a:pt x="47266" y="38578"/>
                  </a:lnTo>
                  <a:cubicBezTo>
                    <a:pt x="47232" y="38617"/>
                    <a:pt x="47198" y="38657"/>
                    <a:pt x="47169" y="38696"/>
                  </a:cubicBezTo>
                  <a:cubicBezTo>
                    <a:pt x="47106" y="38765"/>
                    <a:pt x="47050" y="38840"/>
                    <a:pt x="46988" y="38913"/>
                  </a:cubicBezTo>
                  <a:cubicBezTo>
                    <a:pt x="46930" y="38987"/>
                    <a:pt x="46880" y="39061"/>
                    <a:pt x="46823" y="39134"/>
                  </a:cubicBezTo>
                  <a:lnTo>
                    <a:pt x="46823" y="39129"/>
                  </a:lnTo>
                  <a:cubicBezTo>
                    <a:pt x="46805" y="39152"/>
                    <a:pt x="46783" y="39181"/>
                    <a:pt x="46765" y="39202"/>
                  </a:cubicBezTo>
                  <a:cubicBezTo>
                    <a:pt x="46459" y="39174"/>
                    <a:pt x="46157" y="39147"/>
                    <a:pt x="45857" y="39106"/>
                  </a:cubicBezTo>
                  <a:cubicBezTo>
                    <a:pt x="45942" y="39027"/>
                    <a:pt x="46033" y="38947"/>
                    <a:pt x="46118" y="38867"/>
                  </a:cubicBezTo>
                  <a:cubicBezTo>
                    <a:pt x="46186" y="38806"/>
                    <a:pt x="46254" y="38748"/>
                    <a:pt x="46317" y="38686"/>
                  </a:cubicBezTo>
                  <a:cubicBezTo>
                    <a:pt x="46459" y="38675"/>
                    <a:pt x="46607" y="38669"/>
                    <a:pt x="46749" y="38651"/>
                  </a:cubicBezTo>
                  <a:cubicBezTo>
                    <a:pt x="46920" y="38635"/>
                    <a:pt x="47095" y="38606"/>
                    <a:pt x="47266" y="38578"/>
                  </a:cubicBezTo>
                  <a:close/>
                  <a:moveTo>
                    <a:pt x="48346" y="38321"/>
                  </a:moveTo>
                  <a:lnTo>
                    <a:pt x="48346" y="38321"/>
                  </a:lnTo>
                  <a:cubicBezTo>
                    <a:pt x="48283" y="38418"/>
                    <a:pt x="48215" y="38510"/>
                    <a:pt x="48147" y="38601"/>
                  </a:cubicBezTo>
                  <a:cubicBezTo>
                    <a:pt x="48066" y="38703"/>
                    <a:pt x="47987" y="38806"/>
                    <a:pt x="47903" y="38901"/>
                  </a:cubicBezTo>
                  <a:cubicBezTo>
                    <a:pt x="47817" y="39003"/>
                    <a:pt x="47720" y="39100"/>
                    <a:pt x="47641" y="39202"/>
                  </a:cubicBezTo>
                  <a:cubicBezTo>
                    <a:pt x="47630" y="39215"/>
                    <a:pt x="47618" y="39231"/>
                    <a:pt x="47612" y="39249"/>
                  </a:cubicBezTo>
                  <a:cubicBezTo>
                    <a:pt x="47391" y="39242"/>
                    <a:pt x="47175" y="39231"/>
                    <a:pt x="46959" y="39220"/>
                  </a:cubicBezTo>
                  <a:cubicBezTo>
                    <a:pt x="46941" y="39220"/>
                    <a:pt x="46925" y="39215"/>
                    <a:pt x="46914" y="39215"/>
                  </a:cubicBezTo>
                  <a:cubicBezTo>
                    <a:pt x="46941" y="39181"/>
                    <a:pt x="46975" y="39147"/>
                    <a:pt x="47004" y="39118"/>
                  </a:cubicBezTo>
                  <a:cubicBezTo>
                    <a:pt x="47085" y="39037"/>
                    <a:pt x="47158" y="38964"/>
                    <a:pt x="47232" y="38885"/>
                  </a:cubicBezTo>
                  <a:cubicBezTo>
                    <a:pt x="47311" y="38811"/>
                    <a:pt x="47385" y="38731"/>
                    <a:pt x="47460" y="38657"/>
                  </a:cubicBezTo>
                  <a:cubicBezTo>
                    <a:pt x="47505" y="38612"/>
                    <a:pt x="47550" y="38560"/>
                    <a:pt x="47589" y="38510"/>
                  </a:cubicBezTo>
                  <a:cubicBezTo>
                    <a:pt x="47760" y="38476"/>
                    <a:pt x="47925" y="38436"/>
                    <a:pt x="48090" y="38396"/>
                  </a:cubicBezTo>
                  <a:cubicBezTo>
                    <a:pt x="48176" y="38373"/>
                    <a:pt x="48260" y="38350"/>
                    <a:pt x="48346" y="38321"/>
                  </a:cubicBezTo>
                  <a:close/>
                  <a:moveTo>
                    <a:pt x="49902" y="37987"/>
                  </a:moveTo>
                  <a:cubicBezTo>
                    <a:pt x="49805" y="38111"/>
                    <a:pt x="49715" y="38237"/>
                    <a:pt x="49624" y="38362"/>
                  </a:cubicBezTo>
                  <a:cubicBezTo>
                    <a:pt x="49459" y="38589"/>
                    <a:pt x="49294" y="38811"/>
                    <a:pt x="49130" y="39037"/>
                  </a:cubicBezTo>
                  <a:cubicBezTo>
                    <a:pt x="49123" y="39044"/>
                    <a:pt x="49123" y="39055"/>
                    <a:pt x="49118" y="39066"/>
                  </a:cubicBezTo>
                  <a:cubicBezTo>
                    <a:pt x="48971" y="39112"/>
                    <a:pt x="48817" y="39152"/>
                    <a:pt x="48664" y="39181"/>
                  </a:cubicBezTo>
                  <a:cubicBezTo>
                    <a:pt x="48533" y="39208"/>
                    <a:pt x="48397" y="39226"/>
                    <a:pt x="48266" y="39237"/>
                  </a:cubicBezTo>
                  <a:cubicBezTo>
                    <a:pt x="48169" y="39242"/>
                    <a:pt x="48079" y="39249"/>
                    <a:pt x="47982" y="39249"/>
                  </a:cubicBezTo>
                  <a:cubicBezTo>
                    <a:pt x="48021" y="39202"/>
                    <a:pt x="48061" y="39152"/>
                    <a:pt x="48101" y="39106"/>
                  </a:cubicBezTo>
                  <a:cubicBezTo>
                    <a:pt x="48186" y="38998"/>
                    <a:pt x="48266" y="38890"/>
                    <a:pt x="48346" y="38782"/>
                  </a:cubicBezTo>
                  <a:cubicBezTo>
                    <a:pt x="48476" y="38601"/>
                    <a:pt x="48596" y="38413"/>
                    <a:pt x="48721" y="38226"/>
                  </a:cubicBezTo>
                  <a:cubicBezTo>
                    <a:pt x="48727" y="38226"/>
                    <a:pt x="48737" y="38219"/>
                    <a:pt x="48748" y="38219"/>
                  </a:cubicBezTo>
                  <a:cubicBezTo>
                    <a:pt x="49005" y="38158"/>
                    <a:pt x="49260" y="38106"/>
                    <a:pt x="49522" y="38056"/>
                  </a:cubicBezTo>
                  <a:cubicBezTo>
                    <a:pt x="49653" y="38027"/>
                    <a:pt x="49778" y="38009"/>
                    <a:pt x="49902" y="37987"/>
                  </a:cubicBezTo>
                  <a:close/>
                  <a:moveTo>
                    <a:pt x="56079" y="37891"/>
                  </a:moveTo>
                  <a:cubicBezTo>
                    <a:pt x="56454" y="37912"/>
                    <a:pt x="56829" y="37941"/>
                    <a:pt x="57204" y="37970"/>
                  </a:cubicBezTo>
                  <a:cubicBezTo>
                    <a:pt x="57062" y="38124"/>
                    <a:pt x="56920" y="38276"/>
                    <a:pt x="56784" y="38436"/>
                  </a:cubicBezTo>
                  <a:cubicBezTo>
                    <a:pt x="56665" y="38567"/>
                    <a:pt x="56550" y="38696"/>
                    <a:pt x="56443" y="38833"/>
                  </a:cubicBezTo>
                  <a:cubicBezTo>
                    <a:pt x="56380" y="38913"/>
                    <a:pt x="56324" y="38992"/>
                    <a:pt x="56261" y="39078"/>
                  </a:cubicBezTo>
                  <a:cubicBezTo>
                    <a:pt x="56227" y="39134"/>
                    <a:pt x="56188" y="39192"/>
                    <a:pt x="56159" y="39254"/>
                  </a:cubicBezTo>
                  <a:cubicBezTo>
                    <a:pt x="55926" y="39186"/>
                    <a:pt x="55687" y="39118"/>
                    <a:pt x="55454" y="39044"/>
                  </a:cubicBezTo>
                  <a:cubicBezTo>
                    <a:pt x="55380" y="39021"/>
                    <a:pt x="55307" y="39003"/>
                    <a:pt x="55233" y="38982"/>
                  </a:cubicBezTo>
                  <a:cubicBezTo>
                    <a:pt x="55278" y="38930"/>
                    <a:pt x="55323" y="38879"/>
                    <a:pt x="55363" y="38827"/>
                  </a:cubicBezTo>
                  <a:cubicBezTo>
                    <a:pt x="55459" y="38714"/>
                    <a:pt x="55556" y="38594"/>
                    <a:pt x="55648" y="38470"/>
                  </a:cubicBezTo>
                  <a:cubicBezTo>
                    <a:pt x="55795" y="38282"/>
                    <a:pt x="55937" y="38083"/>
                    <a:pt x="56079" y="37891"/>
                  </a:cubicBezTo>
                  <a:close/>
                  <a:moveTo>
                    <a:pt x="62529" y="38106"/>
                  </a:moveTo>
                  <a:cubicBezTo>
                    <a:pt x="62438" y="38237"/>
                    <a:pt x="62346" y="38368"/>
                    <a:pt x="62244" y="38492"/>
                  </a:cubicBezTo>
                  <a:cubicBezTo>
                    <a:pt x="62120" y="38662"/>
                    <a:pt x="61984" y="38822"/>
                    <a:pt x="61853" y="38987"/>
                  </a:cubicBezTo>
                  <a:cubicBezTo>
                    <a:pt x="61784" y="39066"/>
                    <a:pt x="61722" y="39152"/>
                    <a:pt x="61654" y="39237"/>
                  </a:cubicBezTo>
                  <a:cubicBezTo>
                    <a:pt x="61591" y="39322"/>
                    <a:pt x="61534" y="39407"/>
                    <a:pt x="61489" y="39498"/>
                  </a:cubicBezTo>
                  <a:cubicBezTo>
                    <a:pt x="61324" y="39481"/>
                    <a:pt x="61159" y="39464"/>
                    <a:pt x="60988" y="39459"/>
                  </a:cubicBezTo>
                  <a:cubicBezTo>
                    <a:pt x="60818" y="39447"/>
                    <a:pt x="60647" y="39447"/>
                    <a:pt x="60477" y="39447"/>
                  </a:cubicBezTo>
                  <a:cubicBezTo>
                    <a:pt x="60528" y="39385"/>
                    <a:pt x="60579" y="39317"/>
                    <a:pt x="60631" y="39254"/>
                  </a:cubicBezTo>
                  <a:cubicBezTo>
                    <a:pt x="60744" y="39112"/>
                    <a:pt x="60864" y="38964"/>
                    <a:pt x="60977" y="38822"/>
                  </a:cubicBezTo>
                  <a:cubicBezTo>
                    <a:pt x="61176" y="38583"/>
                    <a:pt x="61386" y="38350"/>
                    <a:pt x="61614" y="38135"/>
                  </a:cubicBezTo>
                  <a:cubicBezTo>
                    <a:pt x="61921" y="38135"/>
                    <a:pt x="62228" y="38124"/>
                    <a:pt x="62529" y="38106"/>
                  </a:cubicBezTo>
                  <a:close/>
                  <a:moveTo>
                    <a:pt x="60301" y="38101"/>
                  </a:moveTo>
                  <a:cubicBezTo>
                    <a:pt x="60552" y="38117"/>
                    <a:pt x="60807" y="38124"/>
                    <a:pt x="61063" y="38129"/>
                  </a:cubicBezTo>
                  <a:cubicBezTo>
                    <a:pt x="61094" y="38132"/>
                    <a:pt x="61126" y="38132"/>
                    <a:pt x="61159" y="38132"/>
                  </a:cubicBezTo>
                  <a:cubicBezTo>
                    <a:pt x="61191" y="38132"/>
                    <a:pt x="61224" y="38132"/>
                    <a:pt x="61255" y="38135"/>
                  </a:cubicBezTo>
                  <a:cubicBezTo>
                    <a:pt x="61097" y="38294"/>
                    <a:pt x="60943" y="38465"/>
                    <a:pt x="60801" y="38641"/>
                  </a:cubicBezTo>
                  <a:cubicBezTo>
                    <a:pt x="60681" y="38782"/>
                    <a:pt x="60563" y="38924"/>
                    <a:pt x="60449" y="39072"/>
                  </a:cubicBezTo>
                  <a:cubicBezTo>
                    <a:pt x="60353" y="39197"/>
                    <a:pt x="60250" y="39322"/>
                    <a:pt x="60153" y="39453"/>
                  </a:cubicBezTo>
                  <a:cubicBezTo>
                    <a:pt x="59931" y="39464"/>
                    <a:pt x="59716" y="39475"/>
                    <a:pt x="59495" y="39493"/>
                  </a:cubicBezTo>
                  <a:cubicBezTo>
                    <a:pt x="59380" y="39504"/>
                    <a:pt x="59267" y="39509"/>
                    <a:pt x="59147" y="39522"/>
                  </a:cubicBezTo>
                  <a:cubicBezTo>
                    <a:pt x="59181" y="39475"/>
                    <a:pt x="59222" y="39430"/>
                    <a:pt x="59256" y="39385"/>
                  </a:cubicBezTo>
                  <a:cubicBezTo>
                    <a:pt x="59369" y="39226"/>
                    <a:pt x="59488" y="39072"/>
                    <a:pt x="59602" y="38913"/>
                  </a:cubicBezTo>
                  <a:cubicBezTo>
                    <a:pt x="59795" y="38646"/>
                    <a:pt x="59988" y="38379"/>
                    <a:pt x="60170" y="38106"/>
                  </a:cubicBezTo>
                  <a:lnTo>
                    <a:pt x="60238" y="38106"/>
                  </a:lnTo>
                  <a:cubicBezTo>
                    <a:pt x="60261" y="38101"/>
                    <a:pt x="60279" y="38101"/>
                    <a:pt x="60301" y="38101"/>
                  </a:cubicBezTo>
                  <a:close/>
                  <a:moveTo>
                    <a:pt x="57659" y="37998"/>
                  </a:moveTo>
                  <a:cubicBezTo>
                    <a:pt x="57966" y="38021"/>
                    <a:pt x="58273" y="38038"/>
                    <a:pt x="58580" y="38056"/>
                  </a:cubicBezTo>
                  <a:cubicBezTo>
                    <a:pt x="58619" y="38056"/>
                    <a:pt x="58659" y="38056"/>
                    <a:pt x="58704" y="38061"/>
                  </a:cubicBezTo>
                  <a:cubicBezTo>
                    <a:pt x="58499" y="38316"/>
                    <a:pt x="58289" y="38567"/>
                    <a:pt x="58079" y="38816"/>
                  </a:cubicBezTo>
                  <a:cubicBezTo>
                    <a:pt x="57971" y="38947"/>
                    <a:pt x="57864" y="39078"/>
                    <a:pt x="57761" y="39208"/>
                  </a:cubicBezTo>
                  <a:lnTo>
                    <a:pt x="57607" y="39412"/>
                  </a:lnTo>
                  <a:cubicBezTo>
                    <a:pt x="57573" y="39459"/>
                    <a:pt x="57545" y="39498"/>
                    <a:pt x="57517" y="39543"/>
                  </a:cubicBezTo>
                  <a:cubicBezTo>
                    <a:pt x="57221" y="39509"/>
                    <a:pt x="56925" y="39453"/>
                    <a:pt x="56631" y="39378"/>
                  </a:cubicBezTo>
                  <a:cubicBezTo>
                    <a:pt x="56608" y="39373"/>
                    <a:pt x="56579" y="39367"/>
                    <a:pt x="56556" y="39362"/>
                  </a:cubicBezTo>
                  <a:cubicBezTo>
                    <a:pt x="56597" y="39322"/>
                    <a:pt x="56636" y="39283"/>
                    <a:pt x="56676" y="39249"/>
                  </a:cubicBezTo>
                  <a:cubicBezTo>
                    <a:pt x="56778" y="39140"/>
                    <a:pt x="56870" y="39032"/>
                    <a:pt x="56954" y="38919"/>
                  </a:cubicBezTo>
                  <a:cubicBezTo>
                    <a:pt x="57130" y="38696"/>
                    <a:pt x="57290" y="38465"/>
                    <a:pt x="57460" y="38242"/>
                  </a:cubicBezTo>
                  <a:cubicBezTo>
                    <a:pt x="57528" y="38158"/>
                    <a:pt x="57591" y="38077"/>
                    <a:pt x="57659" y="37998"/>
                  </a:cubicBezTo>
                  <a:close/>
                  <a:moveTo>
                    <a:pt x="58989" y="38072"/>
                  </a:moveTo>
                  <a:cubicBezTo>
                    <a:pt x="59272" y="38083"/>
                    <a:pt x="59556" y="38095"/>
                    <a:pt x="59847" y="38101"/>
                  </a:cubicBezTo>
                  <a:cubicBezTo>
                    <a:pt x="59687" y="38316"/>
                    <a:pt x="59529" y="38533"/>
                    <a:pt x="59364" y="38748"/>
                  </a:cubicBezTo>
                  <a:cubicBezTo>
                    <a:pt x="59249" y="38896"/>
                    <a:pt x="59142" y="39044"/>
                    <a:pt x="59028" y="39192"/>
                  </a:cubicBezTo>
                  <a:cubicBezTo>
                    <a:pt x="58971" y="39271"/>
                    <a:pt x="58908" y="39344"/>
                    <a:pt x="58852" y="39425"/>
                  </a:cubicBezTo>
                  <a:cubicBezTo>
                    <a:pt x="58824" y="39470"/>
                    <a:pt x="58795" y="39509"/>
                    <a:pt x="58766" y="39549"/>
                  </a:cubicBezTo>
                  <a:cubicBezTo>
                    <a:pt x="58732" y="39556"/>
                    <a:pt x="58693" y="39556"/>
                    <a:pt x="58659" y="39561"/>
                  </a:cubicBezTo>
                  <a:cubicBezTo>
                    <a:pt x="58522" y="39572"/>
                    <a:pt x="58386" y="39577"/>
                    <a:pt x="58250" y="39583"/>
                  </a:cubicBezTo>
                  <a:cubicBezTo>
                    <a:pt x="58209" y="39585"/>
                    <a:pt x="58168" y="39586"/>
                    <a:pt x="58127" y="39586"/>
                  </a:cubicBezTo>
                  <a:cubicBezTo>
                    <a:pt x="58031" y="39586"/>
                    <a:pt x="57934" y="39581"/>
                    <a:pt x="57835" y="39577"/>
                  </a:cubicBezTo>
                  <a:cubicBezTo>
                    <a:pt x="57898" y="39498"/>
                    <a:pt x="57954" y="39425"/>
                    <a:pt x="58016" y="39344"/>
                  </a:cubicBezTo>
                  <a:cubicBezTo>
                    <a:pt x="58136" y="39197"/>
                    <a:pt x="58250" y="39044"/>
                    <a:pt x="58370" y="38890"/>
                  </a:cubicBezTo>
                  <a:cubicBezTo>
                    <a:pt x="58580" y="38617"/>
                    <a:pt x="58784" y="38345"/>
                    <a:pt x="58989" y="38072"/>
                  </a:cubicBezTo>
                  <a:close/>
                  <a:moveTo>
                    <a:pt x="69267" y="36180"/>
                  </a:moveTo>
                  <a:lnTo>
                    <a:pt x="69267" y="36180"/>
                  </a:lnTo>
                  <a:cubicBezTo>
                    <a:pt x="69194" y="36328"/>
                    <a:pt x="69120" y="36469"/>
                    <a:pt x="69046" y="36617"/>
                  </a:cubicBezTo>
                  <a:cubicBezTo>
                    <a:pt x="68892" y="36924"/>
                    <a:pt x="68745" y="37243"/>
                    <a:pt x="68586" y="37550"/>
                  </a:cubicBezTo>
                  <a:cubicBezTo>
                    <a:pt x="68427" y="37856"/>
                    <a:pt x="68262" y="38163"/>
                    <a:pt x="68092" y="38470"/>
                  </a:cubicBezTo>
                  <a:cubicBezTo>
                    <a:pt x="68006" y="38623"/>
                    <a:pt x="67916" y="38777"/>
                    <a:pt x="67825" y="38930"/>
                  </a:cubicBezTo>
                  <a:cubicBezTo>
                    <a:pt x="67785" y="39003"/>
                    <a:pt x="67739" y="39078"/>
                    <a:pt x="67694" y="39152"/>
                  </a:cubicBezTo>
                  <a:cubicBezTo>
                    <a:pt x="67654" y="39220"/>
                    <a:pt x="67609" y="39288"/>
                    <a:pt x="67568" y="39357"/>
                  </a:cubicBezTo>
                  <a:cubicBezTo>
                    <a:pt x="67222" y="39493"/>
                    <a:pt x="66870" y="39595"/>
                    <a:pt x="66506" y="39680"/>
                  </a:cubicBezTo>
                  <a:cubicBezTo>
                    <a:pt x="66518" y="39663"/>
                    <a:pt x="66534" y="39640"/>
                    <a:pt x="66545" y="39624"/>
                  </a:cubicBezTo>
                  <a:cubicBezTo>
                    <a:pt x="66626" y="39493"/>
                    <a:pt x="66705" y="39357"/>
                    <a:pt x="66779" y="39220"/>
                  </a:cubicBezTo>
                  <a:cubicBezTo>
                    <a:pt x="66938" y="38947"/>
                    <a:pt x="67098" y="38669"/>
                    <a:pt x="67245" y="38384"/>
                  </a:cubicBezTo>
                  <a:cubicBezTo>
                    <a:pt x="67392" y="38101"/>
                    <a:pt x="67546" y="37822"/>
                    <a:pt x="67688" y="37537"/>
                  </a:cubicBezTo>
                  <a:cubicBezTo>
                    <a:pt x="67807" y="37305"/>
                    <a:pt x="67921" y="37067"/>
                    <a:pt x="68029" y="36828"/>
                  </a:cubicBezTo>
                  <a:cubicBezTo>
                    <a:pt x="68189" y="36753"/>
                    <a:pt x="68347" y="36679"/>
                    <a:pt x="68501" y="36600"/>
                  </a:cubicBezTo>
                  <a:cubicBezTo>
                    <a:pt x="68761" y="36469"/>
                    <a:pt x="69012" y="36328"/>
                    <a:pt x="69267" y="36180"/>
                  </a:cubicBezTo>
                  <a:close/>
                  <a:moveTo>
                    <a:pt x="134848" y="38413"/>
                  </a:moveTo>
                  <a:lnTo>
                    <a:pt x="134848" y="38413"/>
                  </a:lnTo>
                  <a:cubicBezTo>
                    <a:pt x="134733" y="38567"/>
                    <a:pt x="134620" y="38725"/>
                    <a:pt x="134501" y="38874"/>
                  </a:cubicBezTo>
                  <a:cubicBezTo>
                    <a:pt x="134302" y="39134"/>
                    <a:pt x="134080" y="39385"/>
                    <a:pt x="133870" y="39635"/>
                  </a:cubicBezTo>
                  <a:cubicBezTo>
                    <a:pt x="133853" y="39651"/>
                    <a:pt x="133847" y="39674"/>
                    <a:pt x="133841" y="39697"/>
                  </a:cubicBezTo>
                  <a:cubicBezTo>
                    <a:pt x="133512" y="39685"/>
                    <a:pt x="133182" y="39680"/>
                    <a:pt x="132852" y="39674"/>
                  </a:cubicBezTo>
                  <a:lnTo>
                    <a:pt x="132784" y="39674"/>
                  </a:lnTo>
                  <a:cubicBezTo>
                    <a:pt x="132773" y="39674"/>
                    <a:pt x="132762" y="39680"/>
                    <a:pt x="132750" y="39680"/>
                  </a:cubicBezTo>
                  <a:lnTo>
                    <a:pt x="132750" y="39669"/>
                  </a:lnTo>
                  <a:cubicBezTo>
                    <a:pt x="132865" y="39538"/>
                    <a:pt x="132967" y="39402"/>
                    <a:pt x="133069" y="39265"/>
                  </a:cubicBezTo>
                  <a:cubicBezTo>
                    <a:pt x="133172" y="39123"/>
                    <a:pt x="133279" y="38987"/>
                    <a:pt x="133382" y="38851"/>
                  </a:cubicBezTo>
                  <a:cubicBezTo>
                    <a:pt x="133472" y="38731"/>
                    <a:pt x="133563" y="38612"/>
                    <a:pt x="133654" y="38492"/>
                  </a:cubicBezTo>
                  <a:cubicBezTo>
                    <a:pt x="134051" y="38470"/>
                    <a:pt x="134449" y="38441"/>
                    <a:pt x="134848" y="38413"/>
                  </a:cubicBezTo>
                  <a:close/>
                  <a:moveTo>
                    <a:pt x="133251" y="38510"/>
                  </a:moveTo>
                  <a:cubicBezTo>
                    <a:pt x="133222" y="38549"/>
                    <a:pt x="133188" y="38583"/>
                    <a:pt x="133159" y="38623"/>
                  </a:cubicBezTo>
                  <a:cubicBezTo>
                    <a:pt x="133051" y="38754"/>
                    <a:pt x="132944" y="38890"/>
                    <a:pt x="132831" y="39021"/>
                  </a:cubicBezTo>
                  <a:cubicBezTo>
                    <a:pt x="132721" y="39157"/>
                    <a:pt x="132608" y="39283"/>
                    <a:pt x="132495" y="39412"/>
                  </a:cubicBezTo>
                  <a:cubicBezTo>
                    <a:pt x="132421" y="39504"/>
                    <a:pt x="132341" y="39590"/>
                    <a:pt x="132273" y="39685"/>
                  </a:cubicBezTo>
                  <a:cubicBezTo>
                    <a:pt x="131932" y="39697"/>
                    <a:pt x="131596" y="39714"/>
                    <a:pt x="131262" y="39737"/>
                  </a:cubicBezTo>
                  <a:cubicBezTo>
                    <a:pt x="131223" y="39742"/>
                    <a:pt x="131185" y="39747"/>
                    <a:pt x="131148" y="39748"/>
                  </a:cubicBezTo>
                  <a:lnTo>
                    <a:pt x="131148" y="39748"/>
                  </a:lnTo>
                  <a:cubicBezTo>
                    <a:pt x="131262" y="39617"/>
                    <a:pt x="131365" y="39481"/>
                    <a:pt x="131467" y="39344"/>
                  </a:cubicBezTo>
                  <a:cubicBezTo>
                    <a:pt x="131654" y="39089"/>
                    <a:pt x="131819" y="38822"/>
                    <a:pt x="131995" y="38555"/>
                  </a:cubicBezTo>
                  <a:cubicBezTo>
                    <a:pt x="132415" y="38544"/>
                    <a:pt x="132836" y="38533"/>
                    <a:pt x="133251" y="38510"/>
                  </a:cubicBezTo>
                  <a:close/>
                  <a:moveTo>
                    <a:pt x="64234" y="37941"/>
                  </a:moveTo>
                  <a:lnTo>
                    <a:pt x="64234" y="37941"/>
                  </a:lnTo>
                  <a:cubicBezTo>
                    <a:pt x="64029" y="38248"/>
                    <a:pt x="63812" y="38549"/>
                    <a:pt x="63586" y="38840"/>
                  </a:cubicBezTo>
                  <a:cubicBezTo>
                    <a:pt x="63455" y="39010"/>
                    <a:pt x="63319" y="39181"/>
                    <a:pt x="63193" y="39351"/>
                  </a:cubicBezTo>
                  <a:cubicBezTo>
                    <a:pt x="63130" y="39441"/>
                    <a:pt x="63068" y="39532"/>
                    <a:pt x="63006" y="39624"/>
                  </a:cubicBezTo>
                  <a:cubicBezTo>
                    <a:pt x="62978" y="39669"/>
                    <a:pt x="62949" y="39719"/>
                    <a:pt x="62926" y="39766"/>
                  </a:cubicBezTo>
                  <a:cubicBezTo>
                    <a:pt x="62926" y="39771"/>
                    <a:pt x="62920" y="39777"/>
                    <a:pt x="62920" y="39782"/>
                  </a:cubicBezTo>
                  <a:cubicBezTo>
                    <a:pt x="62818" y="39760"/>
                    <a:pt x="62710" y="39737"/>
                    <a:pt x="62608" y="39714"/>
                  </a:cubicBezTo>
                  <a:cubicBezTo>
                    <a:pt x="62483" y="39685"/>
                    <a:pt x="62364" y="39651"/>
                    <a:pt x="62239" y="39624"/>
                  </a:cubicBezTo>
                  <a:cubicBezTo>
                    <a:pt x="62097" y="39590"/>
                    <a:pt x="61955" y="39567"/>
                    <a:pt x="61806" y="39543"/>
                  </a:cubicBezTo>
                  <a:cubicBezTo>
                    <a:pt x="61819" y="39532"/>
                    <a:pt x="61824" y="39522"/>
                    <a:pt x="61835" y="39509"/>
                  </a:cubicBezTo>
                  <a:cubicBezTo>
                    <a:pt x="61892" y="39436"/>
                    <a:pt x="61943" y="39362"/>
                    <a:pt x="62000" y="39294"/>
                  </a:cubicBezTo>
                  <a:cubicBezTo>
                    <a:pt x="62102" y="39157"/>
                    <a:pt x="62199" y="39021"/>
                    <a:pt x="62296" y="38885"/>
                  </a:cubicBezTo>
                  <a:cubicBezTo>
                    <a:pt x="62488" y="38617"/>
                    <a:pt x="62682" y="38356"/>
                    <a:pt x="62858" y="38090"/>
                  </a:cubicBezTo>
                  <a:cubicBezTo>
                    <a:pt x="62989" y="38077"/>
                    <a:pt x="63120" y="38072"/>
                    <a:pt x="63251" y="38061"/>
                  </a:cubicBezTo>
                  <a:cubicBezTo>
                    <a:pt x="63579" y="38032"/>
                    <a:pt x="63904" y="37987"/>
                    <a:pt x="64234" y="37941"/>
                  </a:cubicBezTo>
                  <a:close/>
                  <a:moveTo>
                    <a:pt x="136785" y="38226"/>
                  </a:moveTo>
                  <a:lnTo>
                    <a:pt x="136785" y="38226"/>
                  </a:lnTo>
                  <a:cubicBezTo>
                    <a:pt x="136739" y="38282"/>
                    <a:pt x="136694" y="38334"/>
                    <a:pt x="136649" y="38390"/>
                  </a:cubicBezTo>
                  <a:cubicBezTo>
                    <a:pt x="136506" y="38555"/>
                    <a:pt x="136359" y="38720"/>
                    <a:pt x="136206" y="38879"/>
                  </a:cubicBezTo>
                  <a:cubicBezTo>
                    <a:pt x="136057" y="39037"/>
                    <a:pt x="135904" y="39197"/>
                    <a:pt x="135756" y="39362"/>
                  </a:cubicBezTo>
                  <a:cubicBezTo>
                    <a:pt x="135682" y="39447"/>
                    <a:pt x="135614" y="39532"/>
                    <a:pt x="135546" y="39617"/>
                  </a:cubicBezTo>
                  <a:cubicBezTo>
                    <a:pt x="135506" y="39674"/>
                    <a:pt x="135467" y="39726"/>
                    <a:pt x="135427" y="39782"/>
                  </a:cubicBezTo>
                  <a:cubicBezTo>
                    <a:pt x="135081" y="39760"/>
                    <a:pt x="134728" y="39737"/>
                    <a:pt x="134381" y="39719"/>
                  </a:cubicBezTo>
                  <a:cubicBezTo>
                    <a:pt x="134308" y="39714"/>
                    <a:pt x="134234" y="39714"/>
                    <a:pt x="134160" y="39708"/>
                  </a:cubicBezTo>
                  <a:cubicBezTo>
                    <a:pt x="134353" y="39498"/>
                    <a:pt x="134535" y="39276"/>
                    <a:pt x="134706" y="39050"/>
                  </a:cubicBezTo>
                  <a:cubicBezTo>
                    <a:pt x="134869" y="38833"/>
                    <a:pt x="135023" y="38612"/>
                    <a:pt x="135176" y="38390"/>
                  </a:cubicBezTo>
                  <a:cubicBezTo>
                    <a:pt x="135257" y="38379"/>
                    <a:pt x="135336" y="38373"/>
                    <a:pt x="135415" y="38368"/>
                  </a:cubicBezTo>
                  <a:cubicBezTo>
                    <a:pt x="135876" y="38328"/>
                    <a:pt x="136330" y="38282"/>
                    <a:pt x="136785" y="38226"/>
                  </a:cubicBezTo>
                  <a:close/>
                  <a:moveTo>
                    <a:pt x="145729" y="37442"/>
                  </a:moveTo>
                  <a:lnTo>
                    <a:pt x="145729" y="37442"/>
                  </a:lnTo>
                  <a:cubicBezTo>
                    <a:pt x="145417" y="37844"/>
                    <a:pt x="145070" y="38226"/>
                    <a:pt x="144712" y="38594"/>
                  </a:cubicBezTo>
                  <a:cubicBezTo>
                    <a:pt x="144507" y="38811"/>
                    <a:pt x="144292" y="39021"/>
                    <a:pt x="144082" y="39237"/>
                  </a:cubicBezTo>
                  <a:cubicBezTo>
                    <a:pt x="143899" y="39419"/>
                    <a:pt x="143717" y="39601"/>
                    <a:pt x="143541" y="39787"/>
                  </a:cubicBezTo>
                  <a:cubicBezTo>
                    <a:pt x="143297" y="39777"/>
                    <a:pt x="143046" y="39771"/>
                    <a:pt x="142797" y="39771"/>
                  </a:cubicBezTo>
                  <a:cubicBezTo>
                    <a:pt x="142765" y="39771"/>
                    <a:pt x="142732" y="39770"/>
                    <a:pt x="142700" y="39770"/>
                  </a:cubicBezTo>
                  <a:cubicBezTo>
                    <a:pt x="142425" y="39770"/>
                    <a:pt x="142150" y="39790"/>
                    <a:pt x="141871" y="39811"/>
                  </a:cubicBezTo>
                  <a:cubicBezTo>
                    <a:pt x="141865" y="39811"/>
                    <a:pt x="141853" y="39811"/>
                    <a:pt x="141848" y="39816"/>
                  </a:cubicBezTo>
                  <a:cubicBezTo>
                    <a:pt x="141945" y="39714"/>
                    <a:pt x="142041" y="39612"/>
                    <a:pt x="142131" y="39504"/>
                  </a:cubicBezTo>
                  <a:cubicBezTo>
                    <a:pt x="142330" y="39283"/>
                    <a:pt x="142519" y="39055"/>
                    <a:pt x="142700" y="38822"/>
                  </a:cubicBezTo>
                  <a:cubicBezTo>
                    <a:pt x="143041" y="38402"/>
                    <a:pt x="143366" y="37970"/>
                    <a:pt x="143700" y="37550"/>
                  </a:cubicBezTo>
                  <a:cubicBezTo>
                    <a:pt x="144376" y="37510"/>
                    <a:pt x="145053" y="37469"/>
                    <a:pt x="145729" y="37442"/>
                  </a:cubicBezTo>
                  <a:close/>
                  <a:moveTo>
                    <a:pt x="174732" y="37550"/>
                  </a:moveTo>
                  <a:cubicBezTo>
                    <a:pt x="175168" y="37550"/>
                    <a:pt x="175606" y="37550"/>
                    <a:pt x="176038" y="37555"/>
                  </a:cubicBezTo>
                  <a:cubicBezTo>
                    <a:pt x="175726" y="38049"/>
                    <a:pt x="175396" y="38526"/>
                    <a:pt x="175050" y="39003"/>
                  </a:cubicBezTo>
                  <a:cubicBezTo>
                    <a:pt x="174856" y="39265"/>
                    <a:pt x="174657" y="39527"/>
                    <a:pt x="174459" y="39787"/>
                  </a:cubicBezTo>
                  <a:cubicBezTo>
                    <a:pt x="173799" y="39787"/>
                    <a:pt x="173140" y="39800"/>
                    <a:pt x="172482" y="39822"/>
                  </a:cubicBezTo>
                  <a:cubicBezTo>
                    <a:pt x="172589" y="39663"/>
                    <a:pt x="172692" y="39504"/>
                    <a:pt x="172794" y="39344"/>
                  </a:cubicBezTo>
                  <a:cubicBezTo>
                    <a:pt x="172925" y="39152"/>
                    <a:pt x="173061" y="38964"/>
                    <a:pt x="173198" y="38782"/>
                  </a:cubicBezTo>
                  <a:cubicBezTo>
                    <a:pt x="173374" y="38538"/>
                    <a:pt x="173560" y="38300"/>
                    <a:pt x="173749" y="38066"/>
                  </a:cubicBezTo>
                  <a:cubicBezTo>
                    <a:pt x="173896" y="37891"/>
                    <a:pt x="174038" y="37715"/>
                    <a:pt x="174192" y="37550"/>
                  </a:cubicBezTo>
                  <a:close/>
                  <a:moveTo>
                    <a:pt x="138654" y="37993"/>
                  </a:moveTo>
                  <a:lnTo>
                    <a:pt x="138654" y="37993"/>
                  </a:lnTo>
                  <a:cubicBezTo>
                    <a:pt x="138449" y="38294"/>
                    <a:pt x="138228" y="38578"/>
                    <a:pt x="138001" y="38856"/>
                  </a:cubicBezTo>
                  <a:cubicBezTo>
                    <a:pt x="137842" y="39055"/>
                    <a:pt x="137677" y="39249"/>
                    <a:pt x="137512" y="39441"/>
                  </a:cubicBezTo>
                  <a:cubicBezTo>
                    <a:pt x="137387" y="39590"/>
                    <a:pt x="137256" y="39742"/>
                    <a:pt x="137137" y="39902"/>
                  </a:cubicBezTo>
                  <a:cubicBezTo>
                    <a:pt x="136689" y="39873"/>
                    <a:pt x="136240" y="39839"/>
                    <a:pt x="135797" y="39811"/>
                  </a:cubicBezTo>
                  <a:cubicBezTo>
                    <a:pt x="135865" y="39732"/>
                    <a:pt x="135933" y="39651"/>
                    <a:pt x="136001" y="39572"/>
                  </a:cubicBezTo>
                  <a:cubicBezTo>
                    <a:pt x="136149" y="39407"/>
                    <a:pt x="136290" y="39242"/>
                    <a:pt x="136438" y="39078"/>
                  </a:cubicBezTo>
                  <a:cubicBezTo>
                    <a:pt x="136581" y="38919"/>
                    <a:pt x="136717" y="38759"/>
                    <a:pt x="136854" y="38594"/>
                  </a:cubicBezTo>
                  <a:cubicBezTo>
                    <a:pt x="136961" y="38458"/>
                    <a:pt x="137064" y="38321"/>
                    <a:pt x="137166" y="38174"/>
                  </a:cubicBezTo>
                  <a:cubicBezTo>
                    <a:pt x="137216" y="38169"/>
                    <a:pt x="137274" y="38163"/>
                    <a:pt x="137331" y="38158"/>
                  </a:cubicBezTo>
                  <a:cubicBezTo>
                    <a:pt x="137767" y="38101"/>
                    <a:pt x="138211" y="38043"/>
                    <a:pt x="138654" y="37993"/>
                  </a:cubicBezTo>
                  <a:close/>
                  <a:moveTo>
                    <a:pt x="155810" y="37271"/>
                  </a:moveTo>
                  <a:cubicBezTo>
                    <a:pt x="156485" y="37277"/>
                    <a:pt x="157161" y="37282"/>
                    <a:pt x="157838" y="37293"/>
                  </a:cubicBezTo>
                  <a:cubicBezTo>
                    <a:pt x="157486" y="37702"/>
                    <a:pt x="157127" y="38111"/>
                    <a:pt x="156752" y="38510"/>
                  </a:cubicBezTo>
                  <a:cubicBezTo>
                    <a:pt x="156526" y="38748"/>
                    <a:pt x="156298" y="38987"/>
                    <a:pt x="156065" y="39226"/>
                  </a:cubicBezTo>
                  <a:cubicBezTo>
                    <a:pt x="155855" y="39447"/>
                    <a:pt x="155633" y="39669"/>
                    <a:pt x="155435" y="39902"/>
                  </a:cubicBezTo>
                  <a:cubicBezTo>
                    <a:pt x="154837" y="39868"/>
                    <a:pt x="154235" y="39839"/>
                    <a:pt x="153639" y="39834"/>
                  </a:cubicBezTo>
                  <a:cubicBezTo>
                    <a:pt x="153667" y="39811"/>
                    <a:pt x="153696" y="39782"/>
                    <a:pt x="153718" y="39760"/>
                  </a:cubicBezTo>
                  <a:cubicBezTo>
                    <a:pt x="153838" y="39646"/>
                    <a:pt x="153946" y="39522"/>
                    <a:pt x="154059" y="39396"/>
                  </a:cubicBezTo>
                  <a:cubicBezTo>
                    <a:pt x="154281" y="39140"/>
                    <a:pt x="154491" y="38874"/>
                    <a:pt x="154696" y="38601"/>
                  </a:cubicBezTo>
                  <a:cubicBezTo>
                    <a:pt x="155053" y="38146"/>
                    <a:pt x="155406" y="37686"/>
                    <a:pt x="155810" y="37271"/>
                  </a:cubicBezTo>
                  <a:close/>
                  <a:moveTo>
                    <a:pt x="67665" y="36992"/>
                  </a:moveTo>
                  <a:lnTo>
                    <a:pt x="67665" y="36992"/>
                  </a:lnTo>
                  <a:cubicBezTo>
                    <a:pt x="67597" y="37117"/>
                    <a:pt x="67529" y="37248"/>
                    <a:pt x="67460" y="37374"/>
                  </a:cubicBezTo>
                  <a:cubicBezTo>
                    <a:pt x="67302" y="37652"/>
                    <a:pt x="67143" y="37925"/>
                    <a:pt x="66978" y="38197"/>
                  </a:cubicBezTo>
                  <a:cubicBezTo>
                    <a:pt x="66807" y="38470"/>
                    <a:pt x="66637" y="38737"/>
                    <a:pt x="66466" y="39010"/>
                  </a:cubicBezTo>
                  <a:cubicBezTo>
                    <a:pt x="66387" y="39140"/>
                    <a:pt x="66307" y="39271"/>
                    <a:pt x="66228" y="39407"/>
                  </a:cubicBezTo>
                  <a:cubicBezTo>
                    <a:pt x="66188" y="39475"/>
                    <a:pt x="66148" y="39549"/>
                    <a:pt x="66114" y="39624"/>
                  </a:cubicBezTo>
                  <a:cubicBezTo>
                    <a:pt x="66091" y="39674"/>
                    <a:pt x="66063" y="39719"/>
                    <a:pt x="66046" y="39771"/>
                  </a:cubicBezTo>
                  <a:cubicBezTo>
                    <a:pt x="65603" y="39850"/>
                    <a:pt x="65160" y="39897"/>
                    <a:pt x="64717" y="39908"/>
                  </a:cubicBezTo>
                  <a:cubicBezTo>
                    <a:pt x="64738" y="39879"/>
                    <a:pt x="64762" y="39850"/>
                    <a:pt x="64785" y="39816"/>
                  </a:cubicBezTo>
                  <a:cubicBezTo>
                    <a:pt x="64875" y="39703"/>
                    <a:pt x="64961" y="39577"/>
                    <a:pt x="65045" y="39459"/>
                  </a:cubicBezTo>
                  <a:cubicBezTo>
                    <a:pt x="65210" y="39220"/>
                    <a:pt x="65375" y="38982"/>
                    <a:pt x="65535" y="38737"/>
                  </a:cubicBezTo>
                  <a:cubicBezTo>
                    <a:pt x="65818" y="38316"/>
                    <a:pt x="66097" y="37885"/>
                    <a:pt x="66375" y="37458"/>
                  </a:cubicBezTo>
                  <a:cubicBezTo>
                    <a:pt x="66762" y="37340"/>
                    <a:pt x="67137" y="37203"/>
                    <a:pt x="67512" y="37055"/>
                  </a:cubicBezTo>
                  <a:cubicBezTo>
                    <a:pt x="67563" y="37033"/>
                    <a:pt x="67615" y="37015"/>
                    <a:pt x="67665" y="36992"/>
                  </a:cubicBezTo>
                  <a:close/>
                  <a:moveTo>
                    <a:pt x="171992" y="37537"/>
                  </a:moveTo>
                  <a:cubicBezTo>
                    <a:pt x="172220" y="37544"/>
                    <a:pt x="172453" y="37544"/>
                    <a:pt x="172679" y="37550"/>
                  </a:cubicBezTo>
                  <a:lnTo>
                    <a:pt x="173880" y="37550"/>
                  </a:lnTo>
                  <a:cubicBezTo>
                    <a:pt x="173788" y="37640"/>
                    <a:pt x="173702" y="37731"/>
                    <a:pt x="173618" y="37828"/>
                  </a:cubicBezTo>
                  <a:cubicBezTo>
                    <a:pt x="173436" y="38027"/>
                    <a:pt x="173259" y="38231"/>
                    <a:pt x="173083" y="38441"/>
                  </a:cubicBezTo>
                  <a:cubicBezTo>
                    <a:pt x="172913" y="38651"/>
                    <a:pt x="172742" y="38867"/>
                    <a:pt x="172577" y="39078"/>
                  </a:cubicBezTo>
                  <a:cubicBezTo>
                    <a:pt x="172407" y="39299"/>
                    <a:pt x="172231" y="39509"/>
                    <a:pt x="172073" y="39732"/>
                  </a:cubicBezTo>
                  <a:cubicBezTo>
                    <a:pt x="172055" y="39760"/>
                    <a:pt x="172049" y="39800"/>
                    <a:pt x="172049" y="39834"/>
                  </a:cubicBezTo>
                  <a:cubicBezTo>
                    <a:pt x="171680" y="39845"/>
                    <a:pt x="171310" y="39856"/>
                    <a:pt x="170941" y="39873"/>
                  </a:cubicBezTo>
                  <a:cubicBezTo>
                    <a:pt x="170691" y="39884"/>
                    <a:pt x="170442" y="39897"/>
                    <a:pt x="170197" y="39908"/>
                  </a:cubicBezTo>
                  <a:cubicBezTo>
                    <a:pt x="170203" y="39902"/>
                    <a:pt x="170208" y="39890"/>
                    <a:pt x="170214" y="39884"/>
                  </a:cubicBezTo>
                  <a:cubicBezTo>
                    <a:pt x="170305" y="39766"/>
                    <a:pt x="170395" y="39651"/>
                    <a:pt x="170487" y="39532"/>
                  </a:cubicBezTo>
                  <a:cubicBezTo>
                    <a:pt x="170657" y="39305"/>
                    <a:pt x="170833" y="39078"/>
                    <a:pt x="171003" y="38856"/>
                  </a:cubicBezTo>
                  <a:cubicBezTo>
                    <a:pt x="171339" y="38418"/>
                    <a:pt x="171663" y="37981"/>
                    <a:pt x="171992" y="37537"/>
                  </a:cubicBezTo>
                  <a:close/>
                  <a:moveTo>
                    <a:pt x="66041" y="37555"/>
                  </a:moveTo>
                  <a:lnTo>
                    <a:pt x="66041" y="37555"/>
                  </a:lnTo>
                  <a:cubicBezTo>
                    <a:pt x="65808" y="37901"/>
                    <a:pt x="65569" y="38248"/>
                    <a:pt x="65325" y="38589"/>
                  </a:cubicBezTo>
                  <a:cubicBezTo>
                    <a:pt x="65154" y="38822"/>
                    <a:pt x="64977" y="39055"/>
                    <a:pt x="64801" y="39288"/>
                  </a:cubicBezTo>
                  <a:cubicBezTo>
                    <a:pt x="64717" y="39402"/>
                    <a:pt x="64631" y="39509"/>
                    <a:pt x="64546" y="39624"/>
                  </a:cubicBezTo>
                  <a:cubicBezTo>
                    <a:pt x="64472" y="39719"/>
                    <a:pt x="64397" y="39816"/>
                    <a:pt x="64329" y="39913"/>
                  </a:cubicBezTo>
                  <a:cubicBezTo>
                    <a:pt x="64153" y="39913"/>
                    <a:pt x="63983" y="39908"/>
                    <a:pt x="63807" y="39897"/>
                  </a:cubicBezTo>
                  <a:cubicBezTo>
                    <a:pt x="63654" y="39884"/>
                    <a:pt x="63495" y="39868"/>
                    <a:pt x="63341" y="39845"/>
                  </a:cubicBezTo>
                  <a:cubicBezTo>
                    <a:pt x="63347" y="39839"/>
                    <a:pt x="63353" y="39834"/>
                    <a:pt x="63358" y="39828"/>
                  </a:cubicBezTo>
                  <a:cubicBezTo>
                    <a:pt x="63432" y="39732"/>
                    <a:pt x="63500" y="39635"/>
                    <a:pt x="63563" y="39538"/>
                  </a:cubicBezTo>
                  <a:cubicBezTo>
                    <a:pt x="63694" y="39339"/>
                    <a:pt x="63818" y="39140"/>
                    <a:pt x="63943" y="38942"/>
                  </a:cubicBezTo>
                  <a:cubicBezTo>
                    <a:pt x="64159" y="38589"/>
                    <a:pt x="64370" y="38237"/>
                    <a:pt x="64575" y="37885"/>
                  </a:cubicBezTo>
                  <a:cubicBezTo>
                    <a:pt x="64864" y="37833"/>
                    <a:pt x="65147" y="37776"/>
                    <a:pt x="65438" y="37715"/>
                  </a:cubicBezTo>
                  <a:cubicBezTo>
                    <a:pt x="65637" y="37663"/>
                    <a:pt x="65842" y="37612"/>
                    <a:pt x="66041" y="37555"/>
                  </a:cubicBezTo>
                  <a:close/>
                  <a:moveTo>
                    <a:pt x="131625" y="38567"/>
                  </a:moveTo>
                  <a:cubicBezTo>
                    <a:pt x="131501" y="38754"/>
                    <a:pt x="131370" y="38935"/>
                    <a:pt x="131239" y="39118"/>
                  </a:cubicBezTo>
                  <a:cubicBezTo>
                    <a:pt x="131142" y="39249"/>
                    <a:pt x="131040" y="39378"/>
                    <a:pt x="130932" y="39504"/>
                  </a:cubicBezTo>
                  <a:cubicBezTo>
                    <a:pt x="130846" y="39601"/>
                    <a:pt x="130762" y="39697"/>
                    <a:pt x="130676" y="39794"/>
                  </a:cubicBezTo>
                  <a:cubicBezTo>
                    <a:pt x="130614" y="39805"/>
                    <a:pt x="130552" y="39811"/>
                    <a:pt x="130494" y="39816"/>
                  </a:cubicBezTo>
                  <a:cubicBezTo>
                    <a:pt x="130233" y="39850"/>
                    <a:pt x="129972" y="39873"/>
                    <a:pt x="129710" y="39902"/>
                  </a:cubicBezTo>
                  <a:cubicBezTo>
                    <a:pt x="129558" y="39913"/>
                    <a:pt x="129403" y="39924"/>
                    <a:pt x="129251" y="39942"/>
                  </a:cubicBezTo>
                  <a:cubicBezTo>
                    <a:pt x="129256" y="39936"/>
                    <a:pt x="129262" y="39931"/>
                    <a:pt x="129262" y="39931"/>
                  </a:cubicBezTo>
                  <a:cubicBezTo>
                    <a:pt x="129387" y="39771"/>
                    <a:pt x="129506" y="39612"/>
                    <a:pt x="129626" y="39453"/>
                  </a:cubicBezTo>
                  <a:cubicBezTo>
                    <a:pt x="129830" y="39168"/>
                    <a:pt x="130028" y="38879"/>
                    <a:pt x="130222" y="38583"/>
                  </a:cubicBezTo>
                  <a:cubicBezTo>
                    <a:pt x="130688" y="38583"/>
                    <a:pt x="131160" y="38578"/>
                    <a:pt x="131625" y="38567"/>
                  </a:cubicBezTo>
                  <a:close/>
                  <a:moveTo>
                    <a:pt x="153309" y="37265"/>
                  </a:moveTo>
                  <a:cubicBezTo>
                    <a:pt x="154008" y="37265"/>
                    <a:pt x="154712" y="37265"/>
                    <a:pt x="155417" y="37271"/>
                  </a:cubicBezTo>
                  <a:cubicBezTo>
                    <a:pt x="155082" y="37623"/>
                    <a:pt x="154764" y="37993"/>
                    <a:pt x="154452" y="38362"/>
                  </a:cubicBezTo>
                  <a:cubicBezTo>
                    <a:pt x="154235" y="38617"/>
                    <a:pt x="154019" y="38867"/>
                    <a:pt x="153798" y="39118"/>
                  </a:cubicBezTo>
                  <a:cubicBezTo>
                    <a:pt x="153689" y="39237"/>
                    <a:pt x="153581" y="39362"/>
                    <a:pt x="153468" y="39481"/>
                  </a:cubicBezTo>
                  <a:cubicBezTo>
                    <a:pt x="153416" y="39543"/>
                    <a:pt x="153361" y="39606"/>
                    <a:pt x="153309" y="39669"/>
                  </a:cubicBezTo>
                  <a:cubicBezTo>
                    <a:pt x="153258" y="39719"/>
                    <a:pt x="153212" y="39777"/>
                    <a:pt x="153172" y="39828"/>
                  </a:cubicBezTo>
                  <a:cubicBezTo>
                    <a:pt x="153020" y="39828"/>
                    <a:pt x="152860" y="39834"/>
                    <a:pt x="152707" y="39834"/>
                  </a:cubicBezTo>
                  <a:cubicBezTo>
                    <a:pt x="152121" y="39845"/>
                    <a:pt x="151536" y="39884"/>
                    <a:pt x="150956" y="39947"/>
                  </a:cubicBezTo>
                  <a:cubicBezTo>
                    <a:pt x="150928" y="39947"/>
                    <a:pt x="150900" y="39953"/>
                    <a:pt x="150872" y="39958"/>
                  </a:cubicBezTo>
                  <a:cubicBezTo>
                    <a:pt x="151003" y="39811"/>
                    <a:pt x="151132" y="39669"/>
                    <a:pt x="151263" y="39527"/>
                  </a:cubicBezTo>
                  <a:cubicBezTo>
                    <a:pt x="151496" y="39271"/>
                    <a:pt x="151735" y="39016"/>
                    <a:pt x="151974" y="38754"/>
                  </a:cubicBezTo>
                  <a:cubicBezTo>
                    <a:pt x="152422" y="38266"/>
                    <a:pt x="152871" y="37771"/>
                    <a:pt x="153309" y="37265"/>
                  </a:cubicBezTo>
                  <a:close/>
                  <a:moveTo>
                    <a:pt x="140990" y="37760"/>
                  </a:moveTo>
                  <a:lnTo>
                    <a:pt x="140990" y="37760"/>
                  </a:lnTo>
                  <a:cubicBezTo>
                    <a:pt x="140699" y="38083"/>
                    <a:pt x="140416" y="38413"/>
                    <a:pt x="140138" y="38748"/>
                  </a:cubicBezTo>
                  <a:cubicBezTo>
                    <a:pt x="139808" y="39147"/>
                    <a:pt x="139495" y="39549"/>
                    <a:pt x="139217" y="39981"/>
                  </a:cubicBezTo>
                  <a:lnTo>
                    <a:pt x="139131" y="39981"/>
                  </a:lnTo>
                  <a:cubicBezTo>
                    <a:pt x="138632" y="39981"/>
                    <a:pt x="138131" y="39958"/>
                    <a:pt x="137638" y="39931"/>
                  </a:cubicBezTo>
                  <a:cubicBezTo>
                    <a:pt x="137688" y="39879"/>
                    <a:pt x="137740" y="39822"/>
                    <a:pt x="137796" y="39766"/>
                  </a:cubicBezTo>
                  <a:cubicBezTo>
                    <a:pt x="137972" y="39572"/>
                    <a:pt x="138149" y="39373"/>
                    <a:pt x="138313" y="39168"/>
                  </a:cubicBezTo>
                  <a:cubicBezTo>
                    <a:pt x="138643" y="38777"/>
                    <a:pt x="138944" y="38362"/>
                    <a:pt x="139217" y="37930"/>
                  </a:cubicBezTo>
                  <a:cubicBezTo>
                    <a:pt x="139257" y="37930"/>
                    <a:pt x="139291" y="37925"/>
                    <a:pt x="139330" y="37919"/>
                  </a:cubicBezTo>
                  <a:cubicBezTo>
                    <a:pt x="139881" y="37862"/>
                    <a:pt x="140439" y="37805"/>
                    <a:pt x="140990" y="37760"/>
                  </a:cubicBezTo>
                  <a:close/>
                  <a:moveTo>
                    <a:pt x="143376" y="37571"/>
                  </a:moveTo>
                  <a:lnTo>
                    <a:pt x="143376" y="37571"/>
                  </a:lnTo>
                  <a:cubicBezTo>
                    <a:pt x="143093" y="37919"/>
                    <a:pt x="142808" y="38271"/>
                    <a:pt x="142524" y="38617"/>
                  </a:cubicBezTo>
                  <a:cubicBezTo>
                    <a:pt x="142330" y="38845"/>
                    <a:pt x="142138" y="39072"/>
                    <a:pt x="141939" y="39288"/>
                  </a:cubicBezTo>
                  <a:cubicBezTo>
                    <a:pt x="141763" y="39481"/>
                    <a:pt x="141580" y="39669"/>
                    <a:pt x="141410" y="39862"/>
                  </a:cubicBezTo>
                  <a:cubicBezTo>
                    <a:pt x="141388" y="39868"/>
                    <a:pt x="141359" y="39868"/>
                    <a:pt x="141336" y="39873"/>
                  </a:cubicBezTo>
                  <a:cubicBezTo>
                    <a:pt x="141098" y="39902"/>
                    <a:pt x="140864" y="39924"/>
                    <a:pt x="140626" y="39942"/>
                  </a:cubicBezTo>
                  <a:cubicBezTo>
                    <a:pt x="140268" y="39965"/>
                    <a:pt x="139915" y="39976"/>
                    <a:pt x="139563" y="39981"/>
                  </a:cubicBezTo>
                  <a:cubicBezTo>
                    <a:pt x="139603" y="39924"/>
                    <a:pt x="139643" y="39868"/>
                    <a:pt x="139683" y="39811"/>
                  </a:cubicBezTo>
                  <a:cubicBezTo>
                    <a:pt x="140222" y="39078"/>
                    <a:pt x="140836" y="38402"/>
                    <a:pt x="141439" y="37720"/>
                  </a:cubicBezTo>
                  <a:cubicBezTo>
                    <a:pt x="142081" y="37663"/>
                    <a:pt x="142729" y="37618"/>
                    <a:pt x="143376" y="37571"/>
                  </a:cubicBezTo>
                  <a:close/>
                  <a:moveTo>
                    <a:pt x="148002" y="37350"/>
                  </a:moveTo>
                  <a:lnTo>
                    <a:pt x="148002" y="37350"/>
                  </a:lnTo>
                  <a:cubicBezTo>
                    <a:pt x="147644" y="37776"/>
                    <a:pt x="147269" y="38185"/>
                    <a:pt x="146888" y="38594"/>
                  </a:cubicBezTo>
                  <a:cubicBezTo>
                    <a:pt x="146655" y="38845"/>
                    <a:pt x="146416" y="39095"/>
                    <a:pt x="146178" y="39351"/>
                  </a:cubicBezTo>
                  <a:cubicBezTo>
                    <a:pt x="145979" y="39556"/>
                    <a:pt x="145779" y="39766"/>
                    <a:pt x="145593" y="39981"/>
                  </a:cubicBezTo>
                  <a:cubicBezTo>
                    <a:pt x="145359" y="39953"/>
                    <a:pt x="145121" y="39924"/>
                    <a:pt x="144888" y="39902"/>
                  </a:cubicBezTo>
                  <a:cubicBezTo>
                    <a:pt x="144559" y="39862"/>
                    <a:pt x="144229" y="39834"/>
                    <a:pt x="143893" y="39811"/>
                  </a:cubicBezTo>
                  <a:cubicBezTo>
                    <a:pt x="144024" y="39674"/>
                    <a:pt x="144150" y="39532"/>
                    <a:pt x="144279" y="39396"/>
                  </a:cubicBezTo>
                  <a:cubicBezTo>
                    <a:pt x="144502" y="39157"/>
                    <a:pt x="144723" y="38924"/>
                    <a:pt x="144939" y="38691"/>
                  </a:cubicBezTo>
                  <a:cubicBezTo>
                    <a:pt x="145149" y="38458"/>
                    <a:pt x="145359" y="38226"/>
                    <a:pt x="145564" y="37981"/>
                  </a:cubicBezTo>
                  <a:cubicBezTo>
                    <a:pt x="145711" y="37805"/>
                    <a:pt x="145854" y="37618"/>
                    <a:pt x="145996" y="37424"/>
                  </a:cubicBezTo>
                  <a:cubicBezTo>
                    <a:pt x="146666" y="37395"/>
                    <a:pt x="147337" y="37374"/>
                    <a:pt x="148002" y="37350"/>
                  </a:cubicBezTo>
                  <a:close/>
                  <a:moveTo>
                    <a:pt x="169618" y="37510"/>
                  </a:moveTo>
                  <a:cubicBezTo>
                    <a:pt x="170277" y="37521"/>
                    <a:pt x="170930" y="37526"/>
                    <a:pt x="171588" y="37537"/>
                  </a:cubicBezTo>
                  <a:cubicBezTo>
                    <a:pt x="171310" y="37891"/>
                    <a:pt x="171016" y="38242"/>
                    <a:pt x="170725" y="38589"/>
                  </a:cubicBezTo>
                  <a:cubicBezTo>
                    <a:pt x="170544" y="38806"/>
                    <a:pt x="170361" y="39027"/>
                    <a:pt x="170185" y="39249"/>
                  </a:cubicBezTo>
                  <a:cubicBezTo>
                    <a:pt x="170095" y="39362"/>
                    <a:pt x="170004" y="39475"/>
                    <a:pt x="169912" y="39595"/>
                  </a:cubicBezTo>
                  <a:cubicBezTo>
                    <a:pt x="169833" y="39703"/>
                    <a:pt x="169747" y="39816"/>
                    <a:pt x="169679" y="39931"/>
                  </a:cubicBezTo>
                  <a:cubicBezTo>
                    <a:pt x="168997" y="39965"/>
                    <a:pt x="168315" y="40004"/>
                    <a:pt x="167634" y="40044"/>
                  </a:cubicBezTo>
                  <a:cubicBezTo>
                    <a:pt x="167940" y="39692"/>
                    <a:pt x="168247" y="39339"/>
                    <a:pt x="168549" y="38976"/>
                  </a:cubicBezTo>
                  <a:cubicBezTo>
                    <a:pt x="168941" y="38510"/>
                    <a:pt x="169311" y="38032"/>
                    <a:pt x="169618" y="37510"/>
                  </a:cubicBezTo>
                  <a:close/>
                  <a:moveTo>
                    <a:pt x="158179" y="37299"/>
                  </a:moveTo>
                  <a:cubicBezTo>
                    <a:pt x="158850" y="37305"/>
                    <a:pt x="159514" y="37316"/>
                    <a:pt x="160185" y="37327"/>
                  </a:cubicBezTo>
                  <a:cubicBezTo>
                    <a:pt x="159781" y="37742"/>
                    <a:pt x="159390" y="38158"/>
                    <a:pt x="158997" y="38578"/>
                  </a:cubicBezTo>
                  <a:cubicBezTo>
                    <a:pt x="158753" y="38833"/>
                    <a:pt x="158514" y="39100"/>
                    <a:pt x="158275" y="39362"/>
                  </a:cubicBezTo>
                  <a:cubicBezTo>
                    <a:pt x="158071" y="39595"/>
                    <a:pt x="157866" y="39834"/>
                    <a:pt x="157673" y="40073"/>
                  </a:cubicBezTo>
                  <a:cubicBezTo>
                    <a:pt x="157190" y="40033"/>
                    <a:pt x="156707" y="39992"/>
                    <a:pt x="156224" y="39953"/>
                  </a:cubicBezTo>
                  <a:cubicBezTo>
                    <a:pt x="156110" y="39947"/>
                    <a:pt x="156002" y="39942"/>
                    <a:pt x="155894" y="39931"/>
                  </a:cubicBezTo>
                  <a:cubicBezTo>
                    <a:pt x="156031" y="39787"/>
                    <a:pt x="156162" y="39635"/>
                    <a:pt x="156298" y="39487"/>
                  </a:cubicBezTo>
                  <a:cubicBezTo>
                    <a:pt x="156514" y="39237"/>
                    <a:pt x="156736" y="38987"/>
                    <a:pt x="156951" y="38737"/>
                  </a:cubicBezTo>
                  <a:cubicBezTo>
                    <a:pt x="157366" y="38260"/>
                    <a:pt x="157775" y="37783"/>
                    <a:pt x="158179" y="37299"/>
                  </a:cubicBezTo>
                  <a:close/>
                  <a:moveTo>
                    <a:pt x="128307" y="38572"/>
                  </a:moveTo>
                  <a:cubicBezTo>
                    <a:pt x="128824" y="38583"/>
                    <a:pt x="129341" y="38583"/>
                    <a:pt x="129858" y="38583"/>
                  </a:cubicBezTo>
                  <a:cubicBezTo>
                    <a:pt x="129705" y="38799"/>
                    <a:pt x="129551" y="39010"/>
                    <a:pt x="129393" y="39220"/>
                  </a:cubicBezTo>
                  <a:cubicBezTo>
                    <a:pt x="129278" y="39367"/>
                    <a:pt x="129159" y="39515"/>
                    <a:pt x="129039" y="39658"/>
                  </a:cubicBezTo>
                  <a:lnTo>
                    <a:pt x="128847" y="39884"/>
                  </a:lnTo>
                  <a:cubicBezTo>
                    <a:pt x="128818" y="39918"/>
                    <a:pt x="128795" y="39947"/>
                    <a:pt x="128767" y="39981"/>
                  </a:cubicBezTo>
                  <a:cubicBezTo>
                    <a:pt x="128512" y="40004"/>
                    <a:pt x="128262" y="40021"/>
                    <a:pt x="128006" y="40038"/>
                  </a:cubicBezTo>
                  <a:cubicBezTo>
                    <a:pt x="127670" y="40060"/>
                    <a:pt x="127341" y="40078"/>
                    <a:pt x="127006" y="40094"/>
                  </a:cubicBezTo>
                  <a:cubicBezTo>
                    <a:pt x="127046" y="40044"/>
                    <a:pt x="127085" y="39999"/>
                    <a:pt x="127125" y="39947"/>
                  </a:cubicBezTo>
                  <a:cubicBezTo>
                    <a:pt x="127261" y="39782"/>
                    <a:pt x="127403" y="39617"/>
                    <a:pt x="127539" y="39453"/>
                  </a:cubicBezTo>
                  <a:cubicBezTo>
                    <a:pt x="127790" y="39152"/>
                    <a:pt x="128045" y="38856"/>
                    <a:pt x="128307" y="38572"/>
                  </a:cubicBezTo>
                  <a:close/>
                  <a:moveTo>
                    <a:pt x="126443" y="38526"/>
                  </a:moveTo>
                  <a:cubicBezTo>
                    <a:pt x="126836" y="38538"/>
                    <a:pt x="127232" y="38549"/>
                    <a:pt x="127625" y="38560"/>
                  </a:cubicBezTo>
                  <a:cubicBezTo>
                    <a:pt x="127704" y="38560"/>
                    <a:pt x="127785" y="38560"/>
                    <a:pt x="127869" y="38567"/>
                  </a:cubicBezTo>
                  <a:cubicBezTo>
                    <a:pt x="127665" y="38777"/>
                    <a:pt x="127466" y="38998"/>
                    <a:pt x="127266" y="39220"/>
                  </a:cubicBezTo>
                  <a:cubicBezTo>
                    <a:pt x="127130" y="39373"/>
                    <a:pt x="126994" y="39527"/>
                    <a:pt x="126864" y="39685"/>
                  </a:cubicBezTo>
                  <a:cubicBezTo>
                    <a:pt x="126744" y="39822"/>
                    <a:pt x="126613" y="39965"/>
                    <a:pt x="126511" y="40118"/>
                  </a:cubicBezTo>
                  <a:cubicBezTo>
                    <a:pt x="126073" y="40135"/>
                    <a:pt x="125637" y="40152"/>
                    <a:pt x="125194" y="40163"/>
                  </a:cubicBezTo>
                  <a:cubicBezTo>
                    <a:pt x="125215" y="40141"/>
                    <a:pt x="125239" y="40118"/>
                    <a:pt x="125262" y="40089"/>
                  </a:cubicBezTo>
                  <a:cubicBezTo>
                    <a:pt x="125414" y="39918"/>
                    <a:pt x="125562" y="39737"/>
                    <a:pt x="125710" y="39549"/>
                  </a:cubicBezTo>
                  <a:cubicBezTo>
                    <a:pt x="125965" y="39220"/>
                    <a:pt x="126210" y="38874"/>
                    <a:pt x="126443" y="38526"/>
                  </a:cubicBezTo>
                  <a:close/>
                  <a:moveTo>
                    <a:pt x="150360" y="37293"/>
                  </a:moveTo>
                  <a:lnTo>
                    <a:pt x="150360" y="37293"/>
                  </a:lnTo>
                  <a:cubicBezTo>
                    <a:pt x="150224" y="37430"/>
                    <a:pt x="150093" y="37566"/>
                    <a:pt x="149962" y="37708"/>
                  </a:cubicBezTo>
                  <a:cubicBezTo>
                    <a:pt x="149689" y="37993"/>
                    <a:pt x="149427" y="38287"/>
                    <a:pt x="149167" y="38583"/>
                  </a:cubicBezTo>
                  <a:cubicBezTo>
                    <a:pt x="148905" y="38879"/>
                    <a:pt x="148650" y="39181"/>
                    <a:pt x="148399" y="39481"/>
                  </a:cubicBezTo>
                  <a:cubicBezTo>
                    <a:pt x="148275" y="39629"/>
                    <a:pt x="148150" y="39771"/>
                    <a:pt x="148030" y="39924"/>
                  </a:cubicBezTo>
                  <a:lnTo>
                    <a:pt x="147825" y="40180"/>
                  </a:lnTo>
                  <a:cubicBezTo>
                    <a:pt x="147547" y="40169"/>
                    <a:pt x="147274" y="40146"/>
                    <a:pt x="146996" y="40123"/>
                  </a:cubicBezTo>
                  <a:cubicBezTo>
                    <a:pt x="146660" y="40094"/>
                    <a:pt x="146319" y="40060"/>
                    <a:pt x="145984" y="40021"/>
                  </a:cubicBezTo>
                  <a:cubicBezTo>
                    <a:pt x="146127" y="39873"/>
                    <a:pt x="146269" y="39726"/>
                    <a:pt x="146411" y="39572"/>
                  </a:cubicBezTo>
                  <a:cubicBezTo>
                    <a:pt x="146649" y="39322"/>
                    <a:pt x="146883" y="39066"/>
                    <a:pt x="147116" y="38811"/>
                  </a:cubicBezTo>
                  <a:cubicBezTo>
                    <a:pt x="147559" y="38334"/>
                    <a:pt x="147985" y="37839"/>
                    <a:pt x="148399" y="37340"/>
                  </a:cubicBezTo>
                  <a:cubicBezTo>
                    <a:pt x="149052" y="37322"/>
                    <a:pt x="149707" y="37305"/>
                    <a:pt x="150360" y="37293"/>
                  </a:cubicBezTo>
                  <a:close/>
                  <a:moveTo>
                    <a:pt x="167554" y="37476"/>
                  </a:moveTo>
                  <a:cubicBezTo>
                    <a:pt x="167913" y="37481"/>
                    <a:pt x="168270" y="37492"/>
                    <a:pt x="168622" y="37498"/>
                  </a:cubicBezTo>
                  <a:cubicBezTo>
                    <a:pt x="168845" y="37498"/>
                    <a:pt x="169066" y="37503"/>
                    <a:pt x="169288" y="37503"/>
                  </a:cubicBezTo>
                  <a:cubicBezTo>
                    <a:pt x="169180" y="37680"/>
                    <a:pt x="169066" y="37844"/>
                    <a:pt x="168947" y="38009"/>
                  </a:cubicBezTo>
                  <a:cubicBezTo>
                    <a:pt x="168669" y="38384"/>
                    <a:pt x="168362" y="38748"/>
                    <a:pt x="168055" y="39100"/>
                  </a:cubicBezTo>
                  <a:cubicBezTo>
                    <a:pt x="167777" y="39419"/>
                    <a:pt x="167486" y="39737"/>
                    <a:pt x="167219" y="40073"/>
                  </a:cubicBezTo>
                  <a:cubicBezTo>
                    <a:pt x="166600" y="40107"/>
                    <a:pt x="165981" y="40146"/>
                    <a:pt x="165356" y="40186"/>
                  </a:cubicBezTo>
                  <a:cubicBezTo>
                    <a:pt x="165367" y="40169"/>
                    <a:pt x="165383" y="40152"/>
                    <a:pt x="165396" y="40141"/>
                  </a:cubicBezTo>
                  <a:cubicBezTo>
                    <a:pt x="165503" y="40010"/>
                    <a:pt x="165611" y="39879"/>
                    <a:pt x="165713" y="39748"/>
                  </a:cubicBezTo>
                  <a:cubicBezTo>
                    <a:pt x="165913" y="39493"/>
                    <a:pt x="166117" y="39231"/>
                    <a:pt x="166316" y="38976"/>
                  </a:cubicBezTo>
                  <a:cubicBezTo>
                    <a:pt x="166720" y="38470"/>
                    <a:pt x="167122" y="37959"/>
                    <a:pt x="167554" y="37476"/>
                  </a:cubicBezTo>
                  <a:close/>
                  <a:moveTo>
                    <a:pt x="152946" y="37265"/>
                  </a:moveTo>
                  <a:cubicBezTo>
                    <a:pt x="152564" y="37697"/>
                    <a:pt x="152178" y="38117"/>
                    <a:pt x="151787" y="38538"/>
                  </a:cubicBezTo>
                  <a:cubicBezTo>
                    <a:pt x="151326" y="39027"/>
                    <a:pt x="150859" y="39509"/>
                    <a:pt x="150416" y="40010"/>
                  </a:cubicBezTo>
                  <a:cubicBezTo>
                    <a:pt x="150280" y="40033"/>
                    <a:pt x="150143" y="40049"/>
                    <a:pt x="150007" y="40073"/>
                  </a:cubicBezTo>
                  <a:cubicBezTo>
                    <a:pt x="149718" y="40118"/>
                    <a:pt x="149422" y="40146"/>
                    <a:pt x="149127" y="40169"/>
                  </a:cubicBezTo>
                  <a:cubicBezTo>
                    <a:pt x="148918" y="40182"/>
                    <a:pt x="148709" y="40188"/>
                    <a:pt x="148498" y="40188"/>
                  </a:cubicBezTo>
                  <a:cubicBezTo>
                    <a:pt x="148427" y="40188"/>
                    <a:pt x="148357" y="40187"/>
                    <a:pt x="148286" y="40186"/>
                  </a:cubicBezTo>
                  <a:cubicBezTo>
                    <a:pt x="148291" y="40186"/>
                    <a:pt x="148297" y="40180"/>
                    <a:pt x="148297" y="40175"/>
                  </a:cubicBezTo>
                  <a:cubicBezTo>
                    <a:pt x="148422" y="40033"/>
                    <a:pt x="148541" y="39879"/>
                    <a:pt x="148661" y="39732"/>
                  </a:cubicBezTo>
                  <a:cubicBezTo>
                    <a:pt x="148911" y="39430"/>
                    <a:pt x="149167" y="39123"/>
                    <a:pt x="149417" y="38822"/>
                  </a:cubicBezTo>
                  <a:cubicBezTo>
                    <a:pt x="149865" y="38300"/>
                    <a:pt x="150321" y="37783"/>
                    <a:pt x="150803" y="37288"/>
                  </a:cubicBezTo>
                  <a:cubicBezTo>
                    <a:pt x="151514" y="37277"/>
                    <a:pt x="152230" y="37271"/>
                    <a:pt x="152946" y="37265"/>
                  </a:cubicBezTo>
                  <a:close/>
                  <a:moveTo>
                    <a:pt x="124675" y="38465"/>
                  </a:moveTo>
                  <a:cubicBezTo>
                    <a:pt x="125131" y="38481"/>
                    <a:pt x="125585" y="38499"/>
                    <a:pt x="126039" y="38515"/>
                  </a:cubicBezTo>
                  <a:cubicBezTo>
                    <a:pt x="125847" y="38788"/>
                    <a:pt x="125653" y="39061"/>
                    <a:pt x="125443" y="39328"/>
                  </a:cubicBezTo>
                  <a:cubicBezTo>
                    <a:pt x="125307" y="39504"/>
                    <a:pt x="125159" y="39674"/>
                    <a:pt x="125016" y="39850"/>
                  </a:cubicBezTo>
                  <a:cubicBezTo>
                    <a:pt x="124948" y="39936"/>
                    <a:pt x="124880" y="40026"/>
                    <a:pt x="124806" y="40112"/>
                  </a:cubicBezTo>
                  <a:cubicBezTo>
                    <a:pt x="124790" y="40135"/>
                    <a:pt x="124772" y="40152"/>
                    <a:pt x="124761" y="40175"/>
                  </a:cubicBezTo>
                  <a:cubicBezTo>
                    <a:pt x="124266" y="40186"/>
                    <a:pt x="123778" y="40197"/>
                    <a:pt x="123290" y="40209"/>
                  </a:cubicBezTo>
                  <a:cubicBezTo>
                    <a:pt x="123352" y="40141"/>
                    <a:pt x="123408" y="40073"/>
                    <a:pt x="123466" y="40004"/>
                  </a:cubicBezTo>
                  <a:cubicBezTo>
                    <a:pt x="123625" y="39828"/>
                    <a:pt x="123778" y="39651"/>
                    <a:pt x="123932" y="39475"/>
                  </a:cubicBezTo>
                  <a:cubicBezTo>
                    <a:pt x="124198" y="39157"/>
                    <a:pt x="124460" y="38822"/>
                    <a:pt x="124675" y="38465"/>
                  </a:cubicBezTo>
                  <a:close/>
                  <a:moveTo>
                    <a:pt x="122902" y="38396"/>
                  </a:moveTo>
                  <a:cubicBezTo>
                    <a:pt x="123369" y="38413"/>
                    <a:pt x="123841" y="38431"/>
                    <a:pt x="124307" y="38452"/>
                  </a:cubicBezTo>
                  <a:cubicBezTo>
                    <a:pt x="124096" y="38771"/>
                    <a:pt x="123846" y="39066"/>
                    <a:pt x="123597" y="39357"/>
                  </a:cubicBezTo>
                  <a:cubicBezTo>
                    <a:pt x="123460" y="39515"/>
                    <a:pt x="123318" y="39669"/>
                    <a:pt x="123187" y="39834"/>
                  </a:cubicBezTo>
                  <a:cubicBezTo>
                    <a:pt x="123085" y="39953"/>
                    <a:pt x="122988" y="40078"/>
                    <a:pt x="122897" y="40214"/>
                  </a:cubicBezTo>
                  <a:cubicBezTo>
                    <a:pt x="122414" y="40220"/>
                    <a:pt x="121931" y="40225"/>
                    <a:pt x="121449" y="40231"/>
                  </a:cubicBezTo>
                  <a:cubicBezTo>
                    <a:pt x="121505" y="40163"/>
                    <a:pt x="121562" y="40089"/>
                    <a:pt x="121619" y="40021"/>
                  </a:cubicBezTo>
                  <a:cubicBezTo>
                    <a:pt x="121766" y="39834"/>
                    <a:pt x="121908" y="39646"/>
                    <a:pt x="122057" y="39459"/>
                  </a:cubicBezTo>
                  <a:cubicBezTo>
                    <a:pt x="122335" y="39100"/>
                    <a:pt x="122619" y="38748"/>
                    <a:pt x="122902" y="38396"/>
                  </a:cubicBezTo>
                  <a:close/>
                  <a:moveTo>
                    <a:pt x="160576" y="37333"/>
                  </a:moveTo>
                  <a:cubicBezTo>
                    <a:pt x="161184" y="37345"/>
                    <a:pt x="161798" y="37356"/>
                    <a:pt x="162412" y="37374"/>
                  </a:cubicBezTo>
                  <a:cubicBezTo>
                    <a:pt x="162264" y="37537"/>
                    <a:pt x="162110" y="37702"/>
                    <a:pt x="161958" y="37867"/>
                  </a:cubicBezTo>
                  <a:cubicBezTo>
                    <a:pt x="161714" y="38129"/>
                    <a:pt x="161475" y="38390"/>
                    <a:pt x="161231" y="38657"/>
                  </a:cubicBezTo>
                  <a:cubicBezTo>
                    <a:pt x="160985" y="38919"/>
                    <a:pt x="160753" y="39186"/>
                    <a:pt x="160520" y="39459"/>
                  </a:cubicBezTo>
                  <a:cubicBezTo>
                    <a:pt x="160406" y="39590"/>
                    <a:pt x="160292" y="39719"/>
                    <a:pt x="160185" y="39862"/>
                  </a:cubicBezTo>
                  <a:cubicBezTo>
                    <a:pt x="160127" y="39931"/>
                    <a:pt x="160072" y="40010"/>
                    <a:pt x="160020" y="40083"/>
                  </a:cubicBezTo>
                  <a:cubicBezTo>
                    <a:pt x="159997" y="40118"/>
                    <a:pt x="159969" y="40152"/>
                    <a:pt x="159946" y="40186"/>
                  </a:cubicBezTo>
                  <a:cubicBezTo>
                    <a:pt x="159935" y="40209"/>
                    <a:pt x="159917" y="40225"/>
                    <a:pt x="159907" y="40243"/>
                  </a:cubicBezTo>
                  <a:cubicBezTo>
                    <a:pt x="159849" y="40243"/>
                    <a:pt x="159792" y="40238"/>
                    <a:pt x="159736" y="40238"/>
                  </a:cubicBezTo>
                  <a:cubicBezTo>
                    <a:pt x="159191" y="40197"/>
                    <a:pt x="158645" y="40157"/>
                    <a:pt x="158094" y="40112"/>
                  </a:cubicBezTo>
                  <a:cubicBezTo>
                    <a:pt x="158236" y="39936"/>
                    <a:pt x="158378" y="39766"/>
                    <a:pt x="158520" y="39595"/>
                  </a:cubicBezTo>
                  <a:cubicBezTo>
                    <a:pt x="158747" y="39322"/>
                    <a:pt x="158981" y="39055"/>
                    <a:pt x="159219" y="38788"/>
                  </a:cubicBezTo>
                  <a:cubicBezTo>
                    <a:pt x="159656" y="38294"/>
                    <a:pt x="160117" y="37810"/>
                    <a:pt x="160576" y="37333"/>
                  </a:cubicBezTo>
                  <a:close/>
                  <a:moveTo>
                    <a:pt x="120954" y="38311"/>
                  </a:moveTo>
                  <a:cubicBezTo>
                    <a:pt x="121454" y="38334"/>
                    <a:pt x="121948" y="38356"/>
                    <a:pt x="122448" y="38373"/>
                  </a:cubicBezTo>
                  <a:cubicBezTo>
                    <a:pt x="122227" y="38646"/>
                    <a:pt x="122000" y="38913"/>
                    <a:pt x="121772" y="39181"/>
                  </a:cubicBezTo>
                  <a:cubicBezTo>
                    <a:pt x="121619" y="39357"/>
                    <a:pt x="121465" y="39538"/>
                    <a:pt x="121323" y="39726"/>
                  </a:cubicBezTo>
                  <a:cubicBezTo>
                    <a:pt x="121250" y="39822"/>
                    <a:pt x="121181" y="39913"/>
                    <a:pt x="121113" y="40015"/>
                  </a:cubicBezTo>
                  <a:cubicBezTo>
                    <a:pt x="121061" y="40083"/>
                    <a:pt x="121011" y="40163"/>
                    <a:pt x="120971" y="40243"/>
                  </a:cubicBezTo>
                  <a:cubicBezTo>
                    <a:pt x="120448" y="40248"/>
                    <a:pt x="119925" y="40254"/>
                    <a:pt x="119403" y="40265"/>
                  </a:cubicBezTo>
                  <a:cubicBezTo>
                    <a:pt x="119471" y="40191"/>
                    <a:pt x="119539" y="40118"/>
                    <a:pt x="119608" y="40044"/>
                  </a:cubicBezTo>
                  <a:cubicBezTo>
                    <a:pt x="119789" y="39834"/>
                    <a:pt x="119970" y="39612"/>
                    <a:pt x="120141" y="39396"/>
                  </a:cubicBezTo>
                  <a:cubicBezTo>
                    <a:pt x="120311" y="39181"/>
                    <a:pt x="120482" y="38964"/>
                    <a:pt x="120647" y="38748"/>
                  </a:cubicBezTo>
                  <a:cubicBezTo>
                    <a:pt x="120749" y="38606"/>
                    <a:pt x="120851" y="38458"/>
                    <a:pt x="120954" y="38311"/>
                  </a:cubicBezTo>
                  <a:close/>
                  <a:moveTo>
                    <a:pt x="118988" y="38242"/>
                  </a:moveTo>
                  <a:cubicBezTo>
                    <a:pt x="119175" y="38248"/>
                    <a:pt x="119369" y="38253"/>
                    <a:pt x="119556" y="38260"/>
                  </a:cubicBezTo>
                  <a:cubicBezTo>
                    <a:pt x="119931" y="38271"/>
                    <a:pt x="120311" y="38287"/>
                    <a:pt x="120693" y="38305"/>
                  </a:cubicBezTo>
                  <a:cubicBezTo>
                    <a:pt x="120618" y="38390"/>
                    <a:pt x="120545" y="38481"/>
                    <a:pt x="120476" y="38572"/>
                  </a:cubicBezTo>
                  <a:cubicBezTo>
                    <a:pt x="120300" y="38782"/>
                    <a:pt x="120124" y="38987"/>
                    <a:pt x="119936" y="39186"/>
                  </a:cubicBezTo>
                  <a:cubicBezTo>
                    <a:pt x="119749" y="39391"/>
                    <a:pt x="119561" y="39583"/>
                    <a:pt x="119374" y="39787"/>
                  </a:cubicBezTo>
                  <a:cubicBezTo>
                    <a:pt x="119283" y="39884"/>
                    <a:pt x="119193" y="39987"/>
                    <a:pt x="119102" y="40089"/>
                  </a:cubicBezTo>
                  <a:cubicBezTo>
                    <a:pt x="119044" y="40152"/>
                    <a:pt x="118994" y="40214"/>
                    <a:pt x="118942" y="40277"/>
                  </a:cubicBezTo>
                  <a:cubicBezTo>
                    <a:pt x="118721" y="40283"/>
                    <a:pt x="118504" y="40283"/>
                    <a:pt x="118283" y="40288"/>
                  </a:cubicBezTo>
                  <a:cubicBezTo>
                    <a:pt x="118050" y="40293"/>
                    <a:pt x="117817" y="40306"/>
                    <a:pt x="117584" y="40311"/>
                  </a:cubicBezTo>
                  <a:cubicBezTo>
                    <a:pt x="117681" y="40197"/>
                    <a:pt x="117772" y="40073"/>
                    <a:pt x="117863" y="39953"/>
                  </a:cubicBezTo>
                  <a:cubicBezTo>
                    <a:pt x="118047" y="39696"/>
                    <a:pt x="118216" y="39427"/>
                    <a:pt x="118384" y="39164"/>
                  </a:cubicBezTo>
                  <a:lnTo>
                    <a:pt x="118384" y="39164"/>
                  </a:lnTo>
                  <a:cubicBezTo>
                    <a:pt x="118381" y="39168"/>
                    <a:pt x="118377" y="39172"/>
                    <a:pt x="118374" y="39177"/>
                  </a:cubicBezTo>
                  <a:lnTo>
                    <a:pt x="118374" y="39177"/>
                  </a:lnTo>
                  <a:cubicBezTo>
                    <a:pt x="118576" y="38861"/>
                    <a:pt x="118774" y="38546"/>
                    <a:pt x="118988" y="38242"/>
                  </a:cubicBezTo>
                  <a:close/>
                  <a:moveTo>
                    <a:pt x="165197" y="37430"/>
                  </a:moveTo>
                  <a:cubicBezTo>
                    <a:pt x="165833" y="37442"/>
                    <a:pt x="166474" y="37453"/>
                    <a:pt x="167117" y="37469"/>
                  </a:cubicBezTo>
                  <a:cubicBezTo>
                    <a:pt x="166747" y="37873"/>
                    <a:pt x="166384" y="38287"/>
                    <a:pt x="166038" y="38709"/>
                  </a:cubicBezTo>
                  <a:cubicBezTo>
                    <a:pt x="165827" y="38958"/>
                    <a:pt x="165617" y="39208"/>
                    <a:pt x="165412" y="39459"/>
                  </a:cubicBezTo>
                  <a:cubicBezTo>
                    <a:pt x="165315" y="39583"/>
                    <a:pt x="165220" y="39708"/>
                    <a:pt x="165123" y="39834"/>
                  </a:cubicBezTo>
                  <a:cubicBezTo>
                    <a:pt x="165066" y="39908"/>
                    <a:pt x="165015" y="39981"/>
                    <a:pt x="164963" y="40055"/>
                  </a:cubicBezTo>
                  <a:cubicBezTo>
                    <a:pt x="164929" y="40107"/>
                    <a:pt x="164895" y="40157"/>
                    <a:pt x="164867" y="40214"/>
                  </a:cubicBezTo>
                  <a:cubicBezTo>
                    <a:pt x="164355" y="40243"/>
                    <a:pt x="163844" y="40272"/>
                    <a:pt x="163327" y="40299"/>
                  </a:cubicBezTo>
                  <a:cubicBezTo>
                    <a:pt x="163185" y="40306"/>
                    <a:pt x="163043" y="40311"/>
                    <a:pt x="162901" y="40317"/>
                  </a:cubicBezTo>
                  <a:cubicBezTo>
                    <a:pt x="162918" y="40299"/>
                    <a:pt x="162929" y="40283"/>
                    <a:pt x="162946" y="40265"/>
                  </a:cubicBezTo>
                  <a:cubicBezTo>
                    <a:pt x="163065" y="40135"/>
                    <a:pt x="163185" y="39999"/>
                    <a:pt x="163304" y="39862"/>
                  </a:cubicBezTo>
                  <a:cubicBezTo>
                    <a:pt x="163537" y="39595"/>
                    <a:pt x="163765" y="39322"/>
                    <a:pt x="163986" y="39050"/>
                  </a:cubicBezTo>
                  <a:cubicBezTo>
                    <a:pt x="164418" y="38533"/>
                    <a:pt x="164827" y="37998"/>
                    <a:pt x="165197" y="37430"/>
                  </a:cubicBezTo>
                  <a:close/>
                  <a:moveTo>
                    <a:pt x="162833" y="37379"/>
                  </a:moveTo>
                  <a:cubicBezTo>
                    <a:pt x="163486" y="37395"/>
                    <a:pt x="164145" y="37408"/>
                    <a:pt x="164798" y="37419"/>
                  </a:cubicBezTo>
                  <a:cubicBezTo>
                    <a:pt x="164730" y="37526"/>
                    <a:pt x="164656" y="37629"/>
                    <a:pt x="164583" y="37731"/>
                  </a:cubicBezTo>
                  <a:cubicBezTo>
                    <a:pt x="164236" y="38197"/>
                    <a:pt x="163861" y="38635"/>
                    <a:pt x="163481" y="39066"/>
                  </a:cubicBezTo>
                  <a:cubicBezTo>
                    <a:pt x="163282" y="39283"/>
                    <a:pt x="163088" y="39504"/>
                    <a:pt x="162901" y="39719"/>
                  </a:cubicBezTo>
                  <a:cubicBezTo>
                    <a:pt x="162799" y="39839"/>
                    <a:pt x="162702" y="39953"/>
                    <a:pt x="162611" y="40073"/>
                  </a:cubicBezTo>
                  <a:cubicBezTo>
                    <a:pt x="162543" y="40152"/>
                    <a:pt x="162480" y="40238"/>
                    <a:pt x="162417" y="40322"/>
                  </a:cubicBezTo>
                  <a:cubicBezTo>
                    <a:pt x="162299" y="40324"/>
                    <a:pt x="162180" y="40325"/>
                    <a:pt x="162062" y="40325"/>
                  </a:cubicBezTo>
                  <a:cubicBezTo>
                    <a:pt x="161497" y="40325"/>
                    <a:pt x="160930" y="40304"/>
                    <a:pt x="160366" y="40272"/>
                  </a:cubicBezTo>
                  <a:cubicBezTo>
                    <a:pt x="160400" y="40238"/>
                    <a:pt x="160434" y="40203"/>
                    <a:pt x="160463" y="40169"/>
                  </a:cubicBezTo>
                  <a:cubicBezTo>
                    <a:pt x="160576" y="40038"/>
                    <a:pt x="160691" y="39908"/>
                    <a:pt x="160804" y="39777"/>
                  </a:cubicBezTo>
                  <a:cubicBezTo>
                    <a:pt x="161032" y="39498"/>
                    <a:pt x="161258" y="39220"/>
                    <a:pt x="161486" y="38947"/>
                  </a:cubicBezTo>
                  <a:cubicBezTo>
                    <a:pt x="161714" y="38669"/>
                    <a:pt x="161947" y="38396"/>
                    <a:pt x="162179" y="38124"/>
                  </a:cubicBezTo>
                  <a:cubicBezTo>
                    <a:pt x="162395" y="37873"/>
                    <a:pt x="162611" y="37623"/>
                    <a:pt x="162833" y="37379"/>
                  </a:cubicBezTo>
                  <a:close/>
                  <a:moveTo>
                    <a:pt x="117533" y="38214"/>
                  </a:moveTo>
                  <a:cubicBezTo>
                    <a:pt x="117903" y="38214"/>
                    <a:pt x="118273" y="38226"/>
                    <a:pt x="118648" y="38231"/>
                  </a:cubicBezTo>
                  <a:cubicBezTo>
                    <a:pt x="118579" y="38328"/>
                    <a:pt x="118511" y="38418"/>
                    <a:pt x="118448" y="38515"/>
                  </a:cubicBezTo>
                  <a:cubicBezTo>
                    <a:pt x="118294" y="38737"/>
                    <a:pt x="118147" y="38964"/>
                    <a:pt x="117993" y="39186"/>
                  </a:cubicBezTo>
                  <a:cubicBezTo>
                    <a:pt x="117840" y="39402"/>
                    <a:pt x="117686" y="39624"/>
                    <a:pt x="117522" y="39834"/>
                  </a:cubicBezTo>
                  <a:cubicBezTo>
                    <a:pt x="117442" y="39942"/>
                    <a:pt x="117357" y="40049"/>
                    <a:pt x="117277" y="40152"/>
                  </a:cubicBezTo>
                  <a:cubicBezTo>
                    <a:pt x="117237" y="40203"/>
                    <a:pt x="117198" y="40248"/>
                    <a:pt x="117158" y="40299"/>
                  </a:cubicBezTo>
                  <a:cubicBezTo>
                    <a:pt x="117153" y="40306"/>
                    <a:pt x="117147" y="40317"/>
                    <a:pt x="117135" y="40328"/>
                  </a:cubicBezTo>
                  <a:cubicBezTo>
                    <a:pt x="116738" y="40345"/>
                    <a:pt x="116340" y="40362"/>
                    <a:pt x="115936" y="40379"/>
                  </a:cubicBezTo>
                  <a:cubicBezTo>
                    <a:pt x="115658" y="40396"/>
                    <a:pt x="115385" y="40413"/>
                    <a:pt x="115107" y="40430"/>
                  </a:cubicBezTo>
                  <a:cubicBezTo>
                    <a:pt x="115215" y="40299"/>
                    <a:pt x="115317" y="40169"/>
                    <a:pt x="115425" y="40038"/>
                  </a:cubicBezTo>
                  <a:cubicBezTo>
                    <a:pt x="115613" y="39805"/>
                    <a:pt x="115805" y="39572"/>
                    <a:pt x="116005" y="39339"/>
                  </a:cubicBezTo>
                  <a:cubicBezTo>
                    <a:pt x="116198" y="39106"/>
                    <a:pt x="116391" y="38874"/>
                    <a:pt x="116590" y="38641"/>
                  </a:cubicBezTo>
                  <a:cubicBezTo>
                    <a:pt x="116710" y="38499"/>
                    <a:pt x="116828" y="38356"/>
                    <a:pt x="116948" y="38214"/>
                  </a:cubicBezTo>
                  <a:close/>
                  <a:moveTo>
                    <a:pt x="116715" y="38214"/>
                  </a:moveTo>
                  <a:lnTo>
                    <a:pt x="116715" y="38214"/>
                  </a:lnTo>
                  <a:cubicBezTo>
                    <a:pt x="116629" y="38311"/>
                    <a:pt x="116545" y="38407"/>
                    <a:pt x="116459" y="38504"/>
                  </a:cubicBezTo>
                  <a:cubicBezTo>
                    <a:pt x="116261" y="38731"/>
                    <a:pt x="116056" y="38953"/>
                    <a:pt x="115852" y="39181"/>
                  </a:cubicBezTo>
                  <a:cubicBezTo>
                    <a:pt x="115653" y="39407"/>
                    <a:pt x="115448" y="39635"/>
                    <a:pt x="115244" y="39862"/>
                  </a:cubicBezTo>
                  <a:cubicBezTo>
                    <a:pt x="115068" y="40055"/>
                    <a:pt x="114890" y="40254"/>
                    <a:pt x="114727" y="40458"/>
                  </a:cubicBezTo>
                  <a:cubicBezTo>
                    <a:pt x="114323" y="40487"/>
                    <a:pt x="113919" y="40516"/>
                    <a:pt x="113521" y="40550"/>
                  </a:cubicBezTo>
                  <a:cubicBezTo>
                    <a:pt x="113363" y="40561"/>
                    <a:pt x="113209" y="40572"/>
                    <a:pt x="113049" y="40584"/>
                  </a:cubicBezTo>
                  <a:cubicBezTo>
                    <a:pt x="113124" y="40498"/>
                    <a:pt x="113193" y="40408"/>
                    <a:pt x="113266" y="40311"/>
                  </a:cubicBezTo>
                  <a:cubicBezTo>
                    <a:pt x="113448" y="40073"/>
                    <a:pt x="113629" y="39828"/>
                    <a:pt x="113806" y="39577"/>
                  </a:cubicBezTo>
                  <a:cubicBezTo>
                    <a:pt x="114101" y="39157"/>
                    <a:pt x="114379" y="38720"/>
                    <a:pt x="114612" y="38260"/>
                  </a:cubicBezTo>
                  <a:cubicBezTo>
                    <a:pt x="114897" y="38248"/>
                    <a:pt x="115181" y="38242"/>
                    <a:pt x="115465" y="38231"/>
                  </a:cubicBezTo>
                  <a:cubicBezTo>
                    <a:pt x="115879" y="38226"/>
                    <a:pt x="116301" y="38219"/>
                    <a:pt x="116715" y="38214"/>
                  </a:cubicBezTo>
                  <a:close/>
                  <a:moveTo>
                    <a:pt x="114345" y="38271"/>
                  </a:moveTo>
                  <a:lnTo>
                    <a:pt x="114345" y="38271"/>
                  </a:lnTo>
                  <a:cubicBezTo>
                    <a:pt x="114284" y="38384"/>
                    <a:pt x="114215" y="38504"/>
                    <a:pt x="114140" y="38617"/>
                  </a:cubicBezTo>
                  <a:cubicBezTo>
                    <a:pt x="113896" y="38998"/>
                    <a:pt x="113623" y="39367"/>
                    <a:pt x="113345" y="39726"/>
                  </a:cubicBezTo>
                  <a:cubicBezTo>
                    <a:pt x="113203" y="39908"/>
                    <a:pt x="113062" y="40089"/>
                    <a:pt x="112920" y="40272"/>
                  </a:cubicBezTo>
                  <a:cubicBezTo>
                    <a:pt x="112852" y="40362"/>
                    <a:pt x="112783" y="40453"/>
                    <a:pt x="112715" y="40544"/>
                  </a:cubicBezTo>
                  <a:cubicBezTo>
                    <a:pt x="112697" y="40566"/>
                    <a:pt x="112681" y="40595"/>
                    <a:pt x="112663" y="40618"/>
                  </a:cubicBezTo>
                  <a:cubicBezTo>
                    <a:pt x="112073" y="40663"/>
                    <a:pt x="111481" y="40708"/>
                    <a:pt x="110896" y="40754"/>
                  </a:cubicBezTo>
                  <a:cubicBezTo>
                    <a:pt x="110901" y="40749"/>
                    <a:pt x="110901" y="40742"/>
                    <a:pt x="110908" y="40737"/>
                  </a:cubicBezTo>
                  <a:cubicBezTo>
                    <a:pt x="110993" y="40600"/>
                    <a:pt x="111084" y="40464"/>
                    <a:pt x="111169" y="40328"/>
                  </a:cubicBezTo>
                  <a:cubicBezTo>
                    <a:pt x="111345" y="40049"/>
                    <a:pt x="111527" y="39777"/>
                    <a:pt x="111709" y="39504"/>
                  </a:cubicBezTo>
                  <a:cubicBezTo>
                    <a:pt x="111856" y="39294"/>
                    <a:pt x="112005" y="39084"/>
                    <a:pt x="112152" y="38879"/>
                  </a:cubicBezTo>
                  <a:cubicBezTo>
                    <a:pt x="112283" y="38703"/>
                    <a:pt x="112414" y="38526"/>
                    <a:pt x="112550" y="38356"/>
                  </a:cubicBezTo>
                  <a:cubicBezTo>
                    <a:pt x="113146" y="38321"/>
                    <a:pt x="113749" y="38294"/>
                    <a:pt x="114345" y="38271"/>
                  </a:cubicBezTo>
                  <a:close/>
                  <a:moveTo>
                    <a:pt x="86172" y="38538"/>
                  </a:moveTo>
                  <a:lnTo>
                    <a:pt x="86172" y="38538"/>
                  </a:lnTo>
                  <a:cubicBezTo>
                    <a:pt x="85973" y="38901"/>
                    <a:pt x="85752" y="39249"/>
                    <a:pt x="85514" y="39583"/>
                  </a:cubicBezTo>
                  <a:cubicBezTo>
                    <a:pt x="85360" y="39800"/>
                    <a:pt x="85201" y="40015"/>
                    <a:pt x="85042" y="40231"/>
                  </a:cubicBezTo>
                  <a:cubicBezTo>
                    <a:pt x="84963" y="40333"/>
                    <a:pt x="84882" y="40442"/>
                    <a:pt x="84803" y="40550"/>
                  </a:cubicBezTo>
                  <a:cubicBezTo>
                    <a:pt x="84764" y="40600"/>
                    <a:pt x="84724" y="40658"/>
                    <a:pt x="84683" y="40715"/>
                  </a:cubicBezTo>
                  <a:cubicBezTo>
                    <a:pt x="84678" y="40726"/>
                    <a:pt x="84672" y="40731"/>
                    <a:pt x="84667" y="40737"/>
                  </a:cubicBezTo>
                  <a:cubicBezTo>
                    <a:pt x="84604" y="40737"/>
                    <a:pt x="84541" y="40731"/>
                    <a:pt x="84486" y="40731"/>
                  </a:cubicBezTo>
                  <a:cubicBezTo>
                    <a:pt x="84059" y="40731"/>
                    <a:pt x="83639" y="40776"/>
                    <a:pt x="83217" y="40810"/>
                  </a:cubicBezTo>
                  <a:cubicBezTo>
                    <a:pt x="83303" y="40697"/>
                    <a:pt x="83382" y="40589"/>
                    <a:pt x="83463" y="40476"/>
                  </a:cubicBezTo>
                  <a:cubicBezTo>
                    <a:pt x="83610" y="40277"/>
                    <a:pt x="83752" y="40073"/>
                    <a:pt x="83894" y="39873"/>
                  </a:cubicBezTo>
                  <a:cubicBezTo>
                    <a:pt x="84155" y="39493"/>
                    <a:pt x="84411" y="39106"/>
                    <a:pt x="84667" y="38725"/>
                  </a:cubicBezTo>
                  <a:cubicBezTo>
                    <a:pt x="84809" y="38709"/>
                    <a:pt x="84945" y="38686"/>
                    <a:pt x="85087" y="38669"/>
                  </a:cubicBezTo>
                  <a:cubicBezTo>
                    <a:pt x="85451" y="38623"/>
                    <a:pt x="85808" y="38578"/>
                    <a:pt x="86172" y="38538"/>
                  </a:cubicBezTo>
                  <a:close/>
                  <a:moveTo>
                    <a:pt x="81320" y="38896"/>
                  </a:moveTo>
                  <a:cubicBezTo>
                    <a:pt x="81525" y="38913"/>
                    <a:pt x="81729" y="38924"/>
                    <a:pt x="81934" y="38930"/>
                  </a:cubicBezTo>
                  <a:cubicBezTo>
                    <a:pt x="81984" y="38931"/>
                    <a:pt x="82033" y="38932"/>
                    <a:pt x="82083" y="38932"/>
                  </a:cubicBezTo>
                  <a:cubicBezTo>
                    <a:pt x="82202" y="38932"/>
                    <a:pt x="82319" y="38928"/>
                    <a:pt x="82440" y="38924"/>
                  </a:cubicBezTo>
                  <a:lnTo>
                    <a:pt x="82440" y="38924"/>
                  </a:lnTo>
                  <a:cubicBezTo>
                    <a:pt x="82257" y="39220"/>
                    <a:pt x="82076" y="39515"/>
                    <a:pt x="81882" y="39800"/>
                  </a:cubicBezTo>
                  <a:cubicBezTo>
                    <a:pt x="81763" y="39987"/>
                    <a:pt x="81638" y="40169"/>
                    <a:pt x="81513" y="40351"/>
                  </a:cubicBezTo>
                  <a:cubicBezTo>
                    <a:pt x="81451" y="40442"/>
                    <a:pt x="81388" y="40532"/>
                    <a:pt x="81326" y="40623"/>
                  </a:cubicBezTo>
                  <a:cubicBezTo>
                    <a:pt x="81297" y="40668"/>
                    <a:pt x="81268" y="40708"/>
                    <a:pt x="81240" y="40749"/>
                  </a:cubicBezTo>
                  <a:cubicBezTo>
                    <a:pt x="81218" y="40783"/>
                    <a:pt x="81195" y="40817"/>
                    <a:pt x="81178" y="40857"/>
                  </a:cubicBezTo>
                  <a:cubicBezTo>
                    <a:pt x="81076" y="40851"/>
                    <a:pt x="80967" y="40851"/>
                    <a:pt x="80865" y="40851"/>
                  </a:cubicBezTo>
                  <a:cubicBezTo>
                    <a:pt x="80599" y="40839"/>
                    <a:pt x="80326" y="40828"/>
                    <a:pt x="80059" y="40810"/>
                  </a:cubicBezTo>
                  <a:cubicBezTo>
                    <a:pt x="80075" y="40788"/>
                    <a:pt x="80093" y="40771"/>
                    <a:pt x="80104" y="40754"/>
                  </a:cubicBezTo>
                  <a:cubicBezTo>
                    <a:pt x="80183" y="40658"/>
                    <a:pt x="80258" y="40561"/>
                    <a:pt x="80326" y="40464"/>
                  </a:cubicBezTo>
                  <a:cubicBezTo>
                    <a:pt x="80456" y="40283"/>
                    <a:pt x="80576" y="40094"/>
                    <a:pt x="80689" y="39908"/>
                  </a:cubicBezTo>
                  <a:cubicBezTo>
                    <a:pt x="80893" y="39567"/>
                    <a:pt x="81092" y="39220"/>
                    <a:pt x="81320" y="38896"/>
                  </a:cubicBezTo>
                  <a:close/>
                  <a:moveTo>
                    <a:pt x="84308" y="38771"/>
                  </a:moveTo>
                  <a:cubicBezTo>
                    <a:pt x="84093" y="39084"/>
                    <a:pt x="83883" y="39396"/>
                    <a:pt x="83667" y="39703"/>
                  </a:cubicBezTo>
                  <a:cubicBezTo>
                    <a:pt x="83531" y="39902"/>
                    <a:pt x="83395" y="40094"/>
                    <a:pt x="83258" y="40293"/>
                  </a:cubicBezTo>
                  <a:cubicBezTo>
                    <a:pt x="83133" y="40469"/>
                    <a:pt x="83013" y="40647"/>
                    <a:pt x="82894" y="40828"/>
                  </a:cubicBezTo>
                  <a:cubicBezTo>
                    <a:pt x="82445" y="40851"/>
                    <a:pt x="81990" y="40862"/>
                    <a:pt x="81536" y="40862"/>
                  </a:cubicBezTo>
                  <a:cubicBezTo>
                    <a:pt x="81547" y="40839"/>
                    <a:pt x="81564" y="40823"/>
                    <a:pt x="81575" y="40805"/>
                  </a:cubicBezTo>
                  <a:cubicBezTo>
                    <a:pt x="81643" y="40720"/>
                    <a:pt x="81706" y="40629"/>
                    <a:pt x="81769" y="40538"/>
                  </a:cubicBezTo>
                  <a:cubicBezTo>
                    <a:pt x="81894" y="40356"/>
                    <a:pt x="82013" y="40169"/>
                    <a:pt x="82126" y="39981"/>
                  </a:cubicBezTo>
                  <a:cubicBezTo>
                    <a:pt x="82349" y="39629"/>
                    <a:pt x="82553" y="39265"/>
                    <a:pt x="82763" y="38913"/>
                  </a:cubicBezTo>
                  <a:cubicBezTo>
                    <a:pt x="82996" y="38901"/>
                    <a:pt x="83224" y="38885"/>
                    <a:pt x="83450" y="38862"/>
                  </a:cubicBezTo>
                  <a:cubicBezTo>
                    <a:pt x="83735" y="38840"/>
                    <a:pt x="84019" y="38806"/>
                    <a:pt x="84308" y="38771"/>
                  </a:cubicBezTo>
                  <a:close/>
                  <a:moveTo>
                    <a:pt x="112288" y="38368"/>
                  </a:moveTo>
                  <a:lnTo>
                    <a:pt x="112288" y="38368"/>
                  </a:lnTo>
                  <a:cubicBezTo>
                    <a:pt x="112175" y="38515"/>
                    <a:pt x="112055" y="38662"/>
                    <a:pt x="111942" y="38811"/>
                  </a:cubicBezTo>
                  <a:cubicBezTo>
                    <a:pt x="111766" y="39044"/>
                    <a:pt x="111601" y="39288"/>
                    <a:pt x="111425" y="39522"/>
                  </a:cubicBezTo>
                  <a:cubicBezTo>
                    <a:pt x="111255" y="39760"/>
                    <a:pt x="111084" y="39999"/>
                    <a:pt x="110919" y="40238"/>
                  </a:cubicBezTo>
                  <a:cubicBezTo>
                    <a:pt x="110833" y="40356"/>
                    <a:pt x="110754" y="40476"/>
                    <a:pt x="110670" y="40595"/>
                  </a:cubicBezTo>
                  <a:cubicBezTo>
                    <a:pt x="110623" y="40658"/>
                    <a:pt x="110584" y="40720"/>
                    <a:pt x="110544" y="40783"/>
                  </a:cubicBezTo>
                  <a:cubicBezTo>
                    <a:pt x="110061" y="40817"/>
                    <a:pt x="109584" y="40851"/>
                    <a:pt x="109101" y="40885"/>
                  </a:cubicBezTo>
                  <a:cubicBezTo>
                    <a:pt x="109152" y="40805"/>
                    <a:pt x="109209" y="40720"/>
                    <a:pt x="109259" y="40640"/>
                  </a:cubicBezTo>
                  <a:cubicBezTo>
                    <a:pt x="109362" y="40487"/>
                    <a:pt x="109459" y="40340"/>
                    <a:pt x="109561" y="40191"/>
                  </a:cubicBezTo>
                  <a:cubicBezTo>
                    <a:pt x="109959" y="39612"/>
                    <a:pt x="110385" y="39050"/>
                    <a:pt x="110783" y="38470"/>
                  </a:cubicBezTo>
                  <a:cubicBezTo>
                    <a:pt x="110976" y="38452"/>
                    <a:pt x="111169" y="38441"/>
                    <a:pt x="111362" y="38424"/>
                  </a:cubicBezTo>
                  <a:cubicBezTo>
                    <a:pt x="111669" y="38407"/>
                    <a:pt x="111982" y="38390"/>
                    <a:pt x="112288" y="38368"/>
                  </a:cubicBezTo>
                  <a:close/>
                  <a:moveTo>
                    <a:pt x="87190" y="38470"/>
                  </a:moveTo>
                  <a:cubicBezTo>
                    <a:pt x="87418" y="38470"/>
                    <a:pt x="87644" y="38481"/>
                    <a:pt x="87877" y="38499"/>
                  </a:cubicBezTo>
                  <a:cubicBezTo>
                    <a:pt x="87895" y="38499"/>
                    <a:pt x="87917" y="38504"/>
                    <a:pt x="87940" y="38504"/>
                  </a:cubicBezTo>
                  <a:cubicBezTo>
                    <a:pt x="87696" y="38908"/>
                    <a:pt x="87428" y="39299"/>
                    <a:pt x="87156" y="39685"/>
                  </a:cubicBezTo>
                  <a:cubicBezTo>
                    <a:pt x="86996" y="39913"/>
                    <a:pt x="86831" y="40135"/>
                    <a:pt x="86678" y="40362"/>
                  </a:cubicBezTo>
                  <a:cubicBezTo>
                    <a:pt x="86599" y="40476"/>
                    <a:pt x="86524" y="40595"/>
                    <a:pt x="86451" y="40708"/>
                  </a:cubicBezTo>
                  <a:cubicBezTo>
                    <a:pt x="86417" y="40765"/>
                    <a:pt x="86377" y="40828"/>
                    <a:pt x="86343" y="40885"/>
                  </a:cubicBezTo>
                  <a:cubicBezTo>
                    <a:pt x="86337" y="40902"/>
                    <a:pt x="86327" y="40913"/>
                    <a:pt x="86320" y="40925"/>
                  </a:cubicBezTo>
                  <a:cubicBezTo>
                    <a:pt x="86127" y="40891"/>
                    <a:pt x="85928" y="40862"/>
                    <a:pt x="85735" y="40833"/>
                  </a:cubicBezTo>
                  <a:cubicBezTo>
                    <a:pt x="85496" y="40794"/>
                    <a:pt x="85263" y="40771"/>
                    <a:pt x="85024" y="40754"/>
                  </a:cubicBezTo>
                  <a:lnTo>
                    <a:pt x="85036" y="40742"/>
                  </a:lnTo>
                  <a:cubicBezTo>
                    <a:pt x="85116" y="40634"/>
                    <a:pt x="85195" y="40532"/>
                    <a:pt x="85275" y="40424"/>
                  </a:cubicBezTo>
                  <a:cubicBezTo>
                    <a:pt x="85433" y="40203"/>
                    <a:pt x="85593" y="39976"/>
                    <a:pt x="85740" y="39748"/>
                  </a:cubicBezTo>
                  <a:cubicBezTo>
                    <a:pt x="86002" y="39344"/>
                    <a:pt x="86252" y="38935"/>
                    <a:pt x="86468" y="38510"/>
                  </a:cubicBezTo>
                  <a:cubicBezTo>
                    <a:pt x="86548" y="38504"/>
                    <a:pt x="86621" y="38499"/>
                    <a:pt x="86695" y="38492"/>
                  </a:cubicBezTo>
                  <a:cubicBezTo>
                    <a:pt x="86860" y="38481"/>
                    <a:pt x="87025" y="38476"/>
                    <a:pt x="87190" y="38470"/>
                  </a:cubicBezTo>
                  <a:close/>
                  <a:moveTo>
                    <a:pt x="90912" y="39095"/>
                  </a:moveTo>
                  <a:cubicBezTo>
                    <a:pt x="91122" y="39140"/>
                    <a:pt x="91338" y="39192"/>
                    <a:pt x="91548" y="39231"/>
                  </a:cubicBezTo>
                  <a:cubicBezTo>
                    <a:pt x="91685" y="39260"/>
                    <a:pt x="91816" y="39283"/>
                    <a:pt x="91952" y="39305"/>
                  </a:cubicBezTo>
                  <a:cubicBezTo>
                    <a:pt x="91809" y="39556"/>
                    <a:pt x="91638" y="39787"/>
                    <a:pt x="91462" y="40015"/>
                  </a:cubicBezTo>
                  <a:cubicBezTo>
                    <a:pt x="91355" y="40152"/>
                    <a:pt x="91247" y="40283"/>
                    <a:pt x="91145" y="40419"/>
                  </a:cubicBezTo>
                  <a:cubicBezTo>
                    <a:pt x="91087" y="40487"/>
                    <a:pt x="91037" y="40555"/>
                    <a:pt x="90991" y="40623"/>
                  </a:cubicBezTo>
                  <a:cubicBezTo>
                    <a:pt x="90957" y="40668"/>
                    <a:pt x="90929" y="40715"/>
                    <a:pt x="90895" y="40765"/>
                  </a:cubicBezTo>
                  <a:cubicBezTo>
                    <a:pt x="90536" y="40765"/>
                    <a:pt x="90179" y="40828"/>
                    <a:pt x="89826" y="40902"/>
                  </a:cubicBezTo>
                  <a:cubicBezTo>
                    <a:pt x="89758" y="40913"/>
                    <a:pt x="89690" y="40930"/>
                    <a:pt x="89627" y="40941"/>
                  </a:cubicBezTo>
                  <a:cubicBezTo>
                    <a:pt x="89673" y="40891"/>
                    <a:pt x="89718" y="40839"/>
                    <a:pt x="89763" y="40783"/>
                  </a:cubicBezTo>
                  <a:cubicBezTo>
                    <a:pt x="89912" y="40600"/>
                    <a:pt x="90054" y="40419"/>
                    <a:pt x="90190" y="40225"/>
                  </a:cubicBezTo>
                  <a:cubicBezTo>
                    <a:pt x="90452" y="39862"/>
                    <a:pt x="90696" y="39487"/>
                    <a:pt x="90912" y="39095"/>
                  </a:cubicBezTo>
                  <a:close/>
                  <a:moveTo>
                    <a:pt x="92157" y="39339"/>
                  </a:moveTo>
                  <a:cubicBezTo>
                    <a:pt x="92537" y="39396"/>
                    <a:pt x="92923" y="39436"/>
                    <a:pt x="93309" y="39470"/>
                  </a:cubicBezTo>
                  <a:cubicBezTo>
                    <a:pt x="93190" y="39703"/>
                    <a:pt x="93049" y="39931"/>
                    <a:pt x="92907" y="40152"/>
                  </a:cubicBezTo>
                  <a:cubicBezTo>
                    <a:pt x="92810" y="40306"/>
                    <a:pt x="92713" y="40453"/>
                    <a:pt x="92616" y="40606"/>
                  </a:cubicBezTo>
                  <a:cubicBezTo>
                    <a:pt x="92537" y="40737"/>
                    <a:pt x="92463" y="40873"/>
                    <a:pt x="92395" y="41015"/>
                  </a:cubicBezTo>
                  <a:lnTo>
                    <a:pt x="92037" y="40913"/>
                  </a:lnTo>
                  <a:cubicBezTo>
                    <a:pt x="91803" y="40857"/>
                    <a:pt x="91565" y="40817"/>
                    <a:pt x="91326" y="40783"/>
                  </a:cubicBezTo>
                  <a:cubicBezTo>
                    <a:pt x="91281" y="40776"/>
                    <a:pt x="91236" y="40776"/>
                    <a:pt x="91190" y="40771"/>
                  </a:cubicBezTo>
                  <a:cubicBezTo>
                    <a:pt x="91236" y="40708"/>
                    <a:pt x="91281" y="40640"/>
                    <a:pt x="91332" y="40578"/>
                  </a:cubicBezTo>
                  <a:cubicBezTo>
                    <a:pt x="91434" y="40435"/>
                    <a:pt x="91536" y="40288"/>
                    <a:pt x="91645" y="40146"/>
                  </a:cubicBezTo>
                  <a:cubicBezTo>
                    <a:pt x="91741" y="40010"/>
                    <a:pt x="91843" y="39868"/>
                    <a:pt x="91934" y="39726"/>
                  </a:cubicBezTo>
                  <a:cubicBezTo>
                    <a:pt x="92013" y="39601"/>
                    <a:pt x="92082" y="39470"/>
                    <a:pt x="92157" y="39339"/>
                  </a:cubicBezTo>
                  <a:close/>
                  <a:moveTo>
                    <a:pt x="110419" y="38492"/>
                  </a:moveTo>
                  <a:lnTo>
                    <a:pt x="110419" y="38492"/>
                  </a:lnTo>
                  <a:cubicBezTo>
                    <a:pt x="110158" y="38856"/>
                    <a:pt x="109891" y="39208"/>
                    <a:pt x="109629" y="39572"/>
                  </a:cubicBezTo>
                  <a:cubicBezTo>
                    <a:pt x="109469" y="39794"/>
                    <a:pt x="109306" y="40021"/>
                    <a:pt x="109157" y="40248"/>
                  </a:cubicBezTo>
                  <a:cubicBezTo>
                    <a:pt x="109084" y="40362"/>
                    <a:pt x="109010" y="40476"/>
                    <a:pt x="108942" y="40589"/>
                  </a:cubicBezTo>
                  <a:cubicBezTo>
                    <a:pt x="108884" y="40692"/>
                    <a:pt x="108822" y="40799"/>
                    <a:pt x="108777" y="40907"/>
                  </a:cubicBezTo>
                  <a:cubicBezTo>
                    <a:pt x="108754" y="40907"/>
                    <a:pt x="108732" y="40913"/>
                    <a:pt x="108708" y="40913"/>
                  </a:cubicBezTo>
                  <a:lnTo>
                    <a:pt x="108732" y="40913"/>
                  </a:lnTo>
                  <a:cubicBezTo>
                    <a:pt x="108152" y="40947"/>
                    <a:pt x="107572" y="40981"/>
                    <a:pt x="106987" y="41015"/>
                  </a:cubicBezTo>
                  <a:cubicBezTo>
                    <a:pt x="107027" y="40964"/>
                    <a:pt x="107067" y="40913"/>
                    <a:pt x="107101" y="40862"/>
                  </a:cubicBezTo>
                  <a:cubicBezTo>
                    <a:pt x="107185" y="40749"/>
                    <a:pt x="107266" y="40634"/>
                    <a:pt x="107350" y="40521"/>
                  </a:cubicBezTo>
                  <a:cubicBezTo>
                    <a:pt x="107510" y="40299"/>
                    <a:pt x="107675" y="40078"/>
                    <a:pt x="107840" y="39862"/>
                  </a:cubicBezTo>
                  <a:cubicBezTo>
                    <a:pt x="108140" y="39459"/>
                    <a:pt x="108436" y="39055"/>
                    <a:pt x="108698" y="38628"/>
                  </a:cubicBezTo>
                  <a:cubicBezTo>
                    <a:pt x="109272" y="38578"/>
                    <a:pt x="109845" y="38538"/>
                    <a:pt x="110419" y="38492"/>
                  </a:cubicBezTo>
                  <a:close/>
                  <a:moveTo>
                    <a:pt x="108299" y="38657"/>
                  </a:moveTo>
                  <a:lnTo>
                    <a:pt x="108299" y="38657"/>
                  </a:lnTo>
                  <a:cubicBezTo>
                    <a:pt x="108283" y="38686"/>
                    <a:pt x="108265" y="38714"/>
                    <a:pt x="108242" y="38743"/>
                  </a:cubicBezTo>
                  <a:cubicBezTo>
                    <a:pt x="107987" y="39123"/>
                    <a:pt x="107697" y="39481"/>
                    <a:pt x="107413" y="39839"/>
                  </a:cubicBezTo>
                  <a:cubicBezTo>
                    <a:pt x="107266" y="40021"/>
                    <a:pt x="107124" y="40203"/>
                    <a:pt x="106981" y="40390"/>
                  </a:cubicBezTo>
                  <a:cubicBezTo>
                    <a:pt x="106907" y="40482"/>
                    <a:pt x="106839" y="40578"/>
                    <a:pt x="106771" y="40674"/>
                  </a:cubicBezTo>
                  <a:cubicBezTo>
                    <a:pt x="106708" y="40776"/>
                    <a:pt x="106640" y="40873"/>
                    <a:pt x="106595" y="40988"/>
                  </a:cubicBezTo>
                  <a:cubicBezTo>
                    <a:pt x="106589" y="41004"/>
                    <a:pt x="106589" y="41015"/>
                    <a:pt x="106584" y="41033"/>
                  </a:cubicBezTo>
                  <a:cubicBezTo>
                    <a:pt x="106094" y="41056"/>
                    <a:pt x="105606" y="41078"/>
                    <a:pt x="105112" y="41090"/>
                  </a:cubicBezTo>
                  <a:cubicBezTo>
                    <a:pt x="105134" y="41061"/>
                    <a:pt x="105157" y="41027"/>
                    <a:pt x="105180" y="40999"/>
                  </a:cubicBezTo>
                  <a:cubicBezTo>
                    <a:pt x="105254" y="40891"/>
                    <a:pt x="105322" y="40776"/>
                    <a:pt x="105396" y="40668"/>
                  </a:cubicBezTo>
                  <a:cubicBezTo>
                    <a:pt x="105464" y="40555"/>
                    <a:pt x="105538" y="40448"/>
                    <a:pt x="105606" y="40333"/>
                  </a:cubicBezTo>
                  <a:cubicBezTo>
                    <a:pt x="105680" y="40214"/>
                    <a:pt x="105753" y="40101"/>
                    <a:pt x="105834" y="39981"/>
                  </a:cubicBezTo>
                  <a:cubicBezTo>
                    <a:pt x="105981" y="39753"/>
                    <a:pt x="106128" y="39532"/>
                    <a:pt x="106277" y="39305"/>
                  </a:cubicBezTo>
                  <a:cubicBezTo>
                    <a:pt x="106390" y="39134"/>
                    <a:pt x="106498" y="38969"/>
                    <a:pt x="106612" y="38799"/>
                  </a:cubicBezTo>
                  <a:cubicBezTo>
                    <a:pt x="107174" y="38754"/>
                    <a:pt x="107738" y="38703"/>
                    <a:pt x="108299" y="38657"/>
                  </a:cubicBezTo>
                  <a:close/>
                  <a:moveTo>
                    <a:pt x="102663" y="39129"/>
                  </a:moveTo>
                  <a:lnTo>
                    <a:pt x="102663" y="39129"/>
                  </a:lnTo>
                  <a:cubicBezTo>
                    <a:pt x="102527" y="39447"/>
                    <a:pt x="102351" y="39748"/>
                    <a:pt x="102168" y="40038"/>
                  </a:cubicBezTo>
                  <a:cubicBezTo>
                    <a:pt x="102044" y="40238"/>
                    <a:pt x="101918" y="40424"/>
                    <a:pt x="101793" y="40618"/>
                  </a:cubicBezTo>
                  <a:cubicBezTo>
                    <a:pt x="101730" y="40715"/>
                    <a:pt x="101669" y="40810"/>
                    <a:pt x="101606" y="40913"/>
                  </a:cubicBezTo>
                  <a:cubicBezTo>
                    <a:pt x="101567" y="40981"/>
                    <a:pt x="101532" y="41049"/>
                    <a:pt x="101498" y="41124"/>
                  </a:cubicBezTo>
                  <a:cubicBezTo>
                    <a:pt x="101140" y="41112"/>
                    <a:pt x="100788" y="41106"/>
                    <a:pt x="100429" y="41095"/>
                  </a:cubicBezTo>
                  <a:lnTo>
                    <a:pt x="100373" y="41095"/>
                  </a:lnTo>
                  <a:cubicBezTo>
                    <a:pt x="100379" y="41083"/>
                    <a:pt x="100390" y="41072"/>
                    <a:pt x="100395" y="41056"/>
                  </a:cubicBezTo>
                  <a:cubicBezTo>
                    <a:pt x="100458" y="40964"/>
                    <a:pt x="100515" y="40873"/>
                    <a:pt x="100578" y="40783"/>
                  </a:cubicBezTo>
                  <a:cubicBezTo>
                    <a:pt x="100696" y="40595"/>
                    <a:pt x="100822" y="40401"/>
                    <a:pt x="100941" y="40214"/>
                  </a:cubicBezTo>
                  <a:cubicBezTo>
                    <a:pt x="101061" y="40026"/>
                    <a:pt x="101174" y="39845"/>
                    <a:pt x="101281" y="39651"/>
                  </a:cubicBezTo>
                  <a:cubicBezTo>
                    <a:pt x="101367" y="39509"/>
                    <a:pt x="101441" y="39362"/>
                    <a:pt x="101515" y="39208"/>
                  </a:cubicBezTo>
                  <a:cubicBezTo>
                    <a:pt x="101895" y="39181"/>
                    <a:pt x="102282" y="39157"/>
                    <a:pt x="102663" y="39129"/>
                  </a:cubicBezTo>
                  <a:close/>
                  <a:moveTo>
                    <a:pt x="106435" y="38816"/>
                  </a:moveTo>
                  <a:lnTo>
                    <a:pt x="106435" y="38816"/>
                  </a:lnTo>
                  <a:cubicBezTo>
                    <a:pt x="106356" y="38924"/>
                    <a:pt x="106271" y="39032"/>
                    <a:pt x="106191" y="39134"/>
                  </a:cubicBezTo>
                  <a:cubicBezTo>
                    <a:pt x="106021" y="39357"/>
                    <a:pt x="105862" y="39583"/>
                    <a:pt x="105697" y="39811"/>
                  </a:cubicBezTo>
                  <a:cubicBezTo>
                    <a:pt x="105611" y="39918"/>
                    <a:pt x="105532" y="40033"/>
                    <a:pt x="105446" y="40146"/>
                  </a:cubicBezTo>
                  <a:cubicBezTo>
                    <a:pt x="105362" y="40254"/>
                    <a:pt x="105276" y="40362"/>
                    <a:pt x="105191" y="40469"/>
                  </a:cubicBezTo>
                  <a:cubicBezTo>
                    <a:pt x="105105" y="40584"/>
                    <a:pt x="105015" y="40692"/>
                    <a:pt x="104930" y="40799"/>
                  </a:cubicBezTo>
                  <a:cubicBezTo>
                    <a:pt x="104856" y="40896"/>
                    <a:pt x="104782" y="40999"/>
                    <a:pt x="104714" y="41101"/>
                  </a:cubicBezTo>
                  <a:cubicBezTo>
                    <a:pt x="104299" y="41112"/>
                    <a:pt x="103878" y="41124"/>
                    <a:pt x="103464" y="41129"/>
                  </a:cubicBezTo>
                  <a:cubicBezTo>
                    <a:pt x="103537" y="41015"/>
                    <a:pt x="103618" y="40902"/>
                    <a:pt x="103697" y="40788"/>
                  </a:cubicBezTo>
                  <a:cubicBezTo>
                    <a:pt x="103851" y="40561"/>
                    <a:pt x="103998" y="40322"/>
                    <a:pt x="104145" y="40089"/>
                  </a:cubicBezTo>
                  <a:cubicBezTo>
                    <a:pt x="104294" y="39862"/>
                    <a:pt x="104436" y="39635"/>
                    <a:pt x="104578" y="39407"/>
                  </a:cubicBezTo>
                  <a:cubicBezTo>
                    <a:pt x="104675" y="39254"/>
                    <a:pt x="104765" y="39100"/>
                    <a:pt x="104856" y="38947"/>
                  </a:cubicBezTo>
                  <a:cubicBezTo>
                    <a:pt x="105385" y="38908"/>
                    <a:pt x="105907" y="38862"/>
                    <a:pt x="106435" y="38816"/>
                  </a:cubicBezTo>
                  <a:close/>
                  <a:moveTo>
                    <a:pt x="104594" y="38969"/>
                  </a:moveTo>
                  <a:cubicBezTo>
                    <a:pt x="104544" y="39055"/>
                    <a:pt x="104486" y="39140"/>
                    <a:pt x="104430" y="39226"/>
                  </a:cubicBezTo>
                  <a:cubicBezTo>
                    <a:pt x="104299" y="39425"/>
                    <a:pt x="104169" y="39624"/>
                    <a:pt x="104032" y="39822"/>
                  </a:cubicBezTo>
                  <a:cubicBezTo>
                    <a:pt x="103867" y="40067"/>
                    <a:pt x="103691" y="40311"/>
                    <a:pt x="103515" y="40550"/>
                  </a:cubicBezTo>
                  <a:cubicBezTo>
                    <a:pt x="103429" y="40674"/>
                    <a:pt x="103339" y="40794"/>
                    <a:pt x="103253" y="40919"/>
                  </a:cubicBezTo>
                  <a:cubicBezTo>
                    <a:pt x="103203" y="40988"/>
                    <a:pt x="103151" y="41061"/>
                    <a:pt x="103101" y="41129"/>
                  </a:cubicBezTo>
                  <a:cubicBezTo>
                    <a:pt x="102916" y="41132"/>
                    <a:pt x="102731" y="41134"/>
                    <a:pt x="102546" y="41134"/>
                  </a:cubicBezTo>
                  <a:cubicBezTo>
                    <a:pt x="102362" y="41134"/>
                    <a:pt x="102177" y="41132"/>
                    <a:pt x="101992" y="41129"/>
                  </a:cubicBezTo>
                  <a:lnTo>
                    <a:pt x="101827" y="41129"/>
                  </a:lnTo>
                  <a:cubicBezTo>
                    <a:pt x="101832" y="41117"/>
                    <a:pt x="101839" y="41112"/>
                    <a:pt x="101845" y="41106"/>
                  </a:cubicBezTo>
                  <a:cubicBezTo>
                    <a:pt x="101913" y="41015"/>
                    <a:pt x="101981" y="40919"/>
                    <a:pt x="102049" y="40823"/>
                  </a:cubicBezTo>
                  <a:cubicBezTo>
                    <a:pt x="102191" y="40623"/>
                    <a:pt x="102327" y="40419"/>
                    <a:pt x="102458" y="40214"/>
                  </a:cubicBezTo>
                  <a:cubicBezTo>
                    <a:pt x="102679" y="39862"/>
                    <a:pt x="102884" y="39493"/>
                    <a:pt x="103038" y="39095"/>
                  </a:cubicBezTo>
                  <a:cubicBezTo>
                    <a:pt x="103555" y="39055"/>
                    <a:pt x="104077" y="39016"/>
                    <a:pt x="104594" y="38969"/>
                  </a:cubicBezTo>
                  <a:close/>
                  <a:moveTo>
                    <a:pt x="88247" y="38533"/>
                  </a:moveTo>
                  <a:cubicBezTo>
                    <a:pt x="88509" y="38567"/>
                    <a:pt x="88764" y="38606"/>
                    <a:pt x="89020" y="38657"/>
                  </a:cubicBezTo>
                  <a:cubicBezTo>
                    <a:pt x="89128" y="38675"/>
                    <a:pt x="89230" y="38703"/>
                    <a:pt x="89338" y="38725"/>
                  </a:cubicBezTo>
                  <a:cubicBezTo>
                    <a:pt x="89110" y="39140"/>
                    <a:pt x="88860" y="39543"/>
                    <a:pt x="88593" y="39942"/>
                  </a:cubicBezTo>
                  <a:cubicBezTo>
                    <a:pt x="88440" y="40169"/>
                    <a:pt x="88286" y="40396"/>
                    <a:pt x="88127" y="40623"/>
                  </a:cubicBezTo>
                  <a:cubicBezTo>
                    <a:pt x="88048" y="40737"/>
                    <a:pt x="87969" y="40844"/>
                    <a:pt x="87895" y="40959"/>
                  </a:cubicBezTo>
                  <a:cubicBezTo>
                    <a:pt x="87849" y="41022"/>
                    <a:pt x="87809" y="41083"/>
                    <a:pt x="87769" y="41146"/>
                  </a:cubicBezTo>
                  <a:cubicBezTo>
                    <a:pt x="87759" y="41140"/>
                    <a:pt x="87746" y="41140"/>
                    <a:pt x="87730" y="41140"/>
                  </a:cubicBezTo>
                  <a:cubicBezTo>
                    <a:pt x="87491" y="41117"/>
                    <a:pt x="87247" y="41072"/>
                    <a:pt x="87008" y="41038"/>
                  </a:cubicBezTo>
                  <a:cubicBezTo>
                    <a:pt x="86872" y="41015"/>
                    <a:pt x="86736" y="40993"/>
                    <a:pt x="86599" y="40970"/>
                  </a:cubicBezTo>
                  <a:cubicBezTo>
                    <a:pt x="86616" y="40941"/>
                    <a:pt x="86633" y="40913"/>
                    <a:pt x="86655" y="40885"/>
                  </a:cubicBezTo>
                  <a:cubicBezTo>
                    <a:pt x="86736" y="40771"/>
                    <a:pt x="86815" y="40663"/>
                    <a:pt x="86894" y="40550"/>
                  </a:cubicBezTo>
                  <a:cubicBezTo>
                    <a:pt x="87059" y="40317"/>
                    <a:pt x="87224" y="40083"/>
                    <a:pt x="87389" y="39850"/>
                  </a:cubicBezTo>
                  <a:cubicBezTo>
                    <a:pt x="87690" y="39425"/>
                    <a:pt x="87985" y="38987"/>
                    <a:pt x="88247" y="38533"/>
                  </a:cubicBezTo>
                  <a:close/>
                  <a:moveTo>
                    <a:pt x="89621" y="38782"/>
                  </a:moveTo>
                  <a:cubicBezTo>
                    <a:pt x="89797" y="38822"/>
                    <a:pt x="89968" y="38867"/>
                    <a:pt x="90145" y="38908"/>
                  </a:cubicBezTo>
                  <a:cubicBezTo>
                    <a:pt x="90309" y="38947"/>
                    <a:pt x="90479" y="38987"/>
                    <a:pt x="90650" y="39032"/>
                  </a:cubicBezTo>
                  <a:cubicBezTo>
                    <a:pt x="90309" y="39635"/>
                    <a:pt x="89894" y="40203"/>
                    <a:pt x="89463" y="40742"/>
                  </a:cubicBezTo>
                  <a:cubicBezTo>
                    <a:pt x="89383" y="40839"/>
                    <a:pt x="89304" y="40941"/>
                    <a:pt x="89225" y="41038"/>
                  </a:cubicBezTo>
                  <a:cubicBezTo>
                    <a:pt x="89190" y="41044"/>
                    <a:pt x="89150" y="41056"/>
                    <a:pt x="89115" y="41061"/>
                  </a:cubicBezTo>
                  <a:cubicBezTo>
                    <a:pt x="88877" y="41117"/>
                    <a:pt x="88633" y="41146"/>
                    <a:pt x="88389" y="41169"/>
                  </a:cubicBezTo>
                  <a:lnTo>
                    <a:pt x="88116" y="41169"/>
                  </a:lnTo>
                  <a:cubicBezTo>
                    <a:pt x="88116" y="41164"/>
                    <a:pt x="88121" y="41164"/>
                    <a:pt x="88121" y="41158"/>
                  </a:cubicBezTo>
                  <a:cubicBezTo>
                    <a:pt x="88202" y="41049"/>
                    <a:pt x="88281" y="40936"/>
                    <a:pt x="88360" y="40823"/>
                  </a:cubicBezTo>
                  <a:cubicBezTo>
                    <a:pt x="88525" y="40589"/>
                    <a:pt x="88685" y="40356"/>
                    <a:pt x="88837" y="40118"/>
                  </a:cubicBezTo>
                  <a:cubicBezTo>
                    <a:pt x="89115" y="39685"/>
                    <a:pt x="89377" y="39237"/>
                    <a:pt x="89621" y="38782"/>
                  </a:cubicBezTo>
                  <a:close/>
                  <a:moveTo>
                    <a:pt x="101231" y="39231"/>
                  </a:moveTo>
                  <a:cubicBezTo>
                    <a:pt x="101179" y="39328"/>
                    <a:pt x="101123" y="39425"/>
                    <a:pt x="101066" y="39515"/>
                  </a:cubicBezTo>
                  <a:cubicBezTo>
                    <a:pt x="100953" y="39703"/>
                    <a:pt x="100833" y="39884"/>
                    <a:pt x="100707" y="40067"/>
                  </a:cubicBezTo>
                  <a:cubicBezTo>
                    <a:pt x="100589" y="40243"/>
                    <a:pt x="100463" y="40419"/>
                    <a:pt x="100339" y="40595"/>
                  </a:cubicBezTo>
                  <a:cubicBezTo>
                    <a:pt x="100276" y="40692"/>
                    <a:pt x="100214" y="40783"/>
                    <a:pt x="100151" y="40878"/>
                  </a:cubicBezTo>
                  <a:cubicBezTo>
                    <a:pt x="100100" y="40953"/>
                    <a:pt x="100060" y="41027"/>
                    <a:pt x="100015" y="41106"/>
                  </a:cubicBezTo>
                  <a:cubicBezTo>
                    <a:pt x="99957" y="41106"/>
                    <a:pt x="99901" y="41112"/>
                    <a:pt x="99839" y="41112"/>
                  </a:cubicBezTo>
                  <a:cubicBezTo>
                    <a:pt x="99543" y="41135"/>
                    <a:pt x="99254" y="41164"/>
                    <a:pt x="98958" y="41203"/>
                  </a:cubicBezTo>
                  <a:cubicBezTo>
                    <a:pt x="98913" y="41209"/>
                    <a:pt x="98873" y="41214"/>
                    <a:pt x="98827" y="41219"/>
                  </a:cubicBezTo>
                  <a:cubicBezTo>
                    <a:pt x="98889" y="41135"/>
                    <a:pt x="98947" y="41049"/>
                    <a:pt x="99009" y="40959"/>
                  </a:cubicBezTo>
                  <a:cubicBezTo>
                    <a:pt x="99134" y="40765"/>
                    <a:pt x="99259" y="40566"/>
                    <a:pt x="99378" y="40362"/>
                  </a:cubicBezTo>
                  <a:cubicBezTo>
                    <a:pt x="99577" y="40021"/>
                    <a:pt x="99760" y="39669"/>
                    <a:pt x="99923" y="39310"/>
                  </a:cubicBezTo>
                  <a:cubicBezTo>
                    <a:pt x="100356" y="39288"/>
                    <a:pt x="100793" y="39260"/>
                    <a:pt x="101231" y="39231"/>
                  </a:cubicBezTo>
                  <a:close/>
                  <a:moveTo>
                    <a:pt x="93582" y="39487"/>
                  </a:moveTo>
                  <a:cubicBezTo>
                    <a:pt x="93786" y="39498"/>
                    <a:pt x="93985" y="39509"/>
                    <a:pt x="94185" y="39515"/>
                  </a:cubicBezTo>
                  <a:cubicBezTo>
                    <a:pt x="94429" y="39527"/>
                    <a:pt x="94673" y="39527"/>
                    <a:pt x="94918" y="39527"/>
                  </a:cubicBezTo>
                  <a:cubicBezTo>
                    <a:pt x="94861" y="39624"/>
                    <a:pt x="94798" y="39719"/>
                    <a:pt x="94741" y="39816"/>
                  </a:cubicBezTo>
                  <a:cubicBezTo>
                    <a:pt x="94617" y="40010"/>
                    <a:pt x="94497" y="40203"/>
                    <a:pt x="94373" y="40396"/>
                  </a:cubicBezTo>
                  <a:cubicBezTo>
                    <a:pt x="94247" y="40589"/>
                    <a:pt x="94127" y="40783"/>
                    <a:pt x="94009" y="40975"/>
                  </a:cubicBezTo>
                  <a:cubicBezTo>
                    <a:pt x="93957" y="41072"/>
                    <a:pt x="93901" y="41169"/>
                    <a:pt x="93849" y="41266"/>
                  </a:cubicBezTo>
                  <a:cubicBezTo>
                    <a:pt x="93820" y="41322"/>
                    <a:pt x="93793" y="41384"/>
                    <a:pt x="93764" y="41447"/>
                  </a:cubicBezTo>
                  <a:cubicBezTo>
                    <a:pt x="93725" y="41436"/>
                    <a:pt x="93691" y="41424"/>
                    <a:pt x="93657" y="41419"/>
                  </a:cubicBezTo>
                  <a:cubicBezTo>
                    <a:pt x="93384" y="41339"/>
                    <a:pt x="93117" y="41243"/>
                    <a:pt x="92849" y="41158"/>
                  </a:cubicBezTo>
                  <a:cubicBezTo>
                    <a:pt x="92787" y="41135"/>
                    <a:pt x="92724" y="41117"/>
                    <a:pt x="92661" y="41095"/>
                  </a:cubicBezTo>
                  <a:cubicBezTo>
                    <a:pt x="92729" y="40975"/>
                    <a:pt x="92804" y="40857"/>
                    <a:pt x="92878" y="40737"/>
                  </a:cubicBezTo>
                  <a:cubicBezTo>
                    <a:pt x="92968" y="40584"/>
                    <a:pt x="93065" y="40430"/>
                    <a:pt x="93156" y="40277"/>
                  </a:cubicBezTo>
                  <a:cubicBezTo>
                    <a:pt x="93316" y="40021"/>
                    <a:pt x="93458" y="39760"/>
                    <a:pt x="93582" y="39487"/>
                  </a:cubicBezTo>
                  <a:close/>
                  <a:moveTo>
                    <a:pt x="99582" y="39333"/>
                  </a:moveTo>
                  <a:lnTo>
                    <a:pt x="99582" y="39333"/>
                  </a:lnTo>
                  <a:cubicBezTo>
                    <a:pt x="99440" y="39629"/>
                    <a:pt x="99275" y="39913"/>
                    <a:pt x="99105" y="40197"/>
                  </a:cubicBezTo>
                  <a:cubicBezTo>
                    <a:pt x="98992" y="40390"/>
                    <a:pt x="98866" y="40578"/>
                    <a:pt x="98742" y="40765"/>
                  </a:cubicBezTo>
                  <a:cubicBezTo>
                    <a:pt x="98679" y="40857"/>
                    <a:pt x="98617" y="40953"/>
                    <a:pt x="98559" y="41044"/>
                  </a:cubicBezTo>
                  <a:cubicBezTo>
                    <a:pt x="98509" y="41124"/>
                    <a:pt x="98452" y="41203"/>
                    <a:pt x="98407" y="41288"/>
                  </a:cubicBezTo>
                  <a:cubicBezTo>
                    <a:pt x="98066" y="41339"/>
                    <a:pt x="97725" y="41402"/>
                    <a:pt x="97384" y="41465"/>
                  </a:cubicBezTo>
                  <a:cubicBezTo>
                    <a:pt x="97350" y="41470"/>
                    <a:pt x="97310" y="41476"/>
                    <a:pt x="97276" y="41481"/>
                  </a:cubicBezTo>
                  <a:cubicBezTo>
                    <a:pt x="97327" y="41390"/>
                    <a:pt x="97384" y="41305"/>
                    <a:pt x="97434" y="41219"/>
                  </a:cubicBezTo>
                  <a:cubicBezTo>
                    <a:pt x="97571" y="41004"/>
                    <a:pt x="97702" y="40783"/>
                    <a:pt x="97827" y="40561"/>
                  </a:cubicBezTo>
                  <a:cubicBezTo>
                    <a:pt x="97953" y="40340"/>
                    <a:pt x="98071" y="40112"/>
                    <a:pt x="98184" y="39884"/>
                  </a:cubicBezTo>
                  <a:cubicBezTo>
                    <a:pt x="98242" y="39777"/>
                    <a:pt x="98299" y="39669"/>
                    <a:pt x="98349" y="39556"/>
                  </a:cubicBezTo>
                  <a:cubicBezTo>
                    <a:pt x="98373" y="39498"/>
                    <a:pt x="98401" y="39441"/>
                    <a:pt x="98423" y="39391"/>
                  </a:cubicBezTo>
                  <a:cubicBezTo>
                    <a:pt x="98810" y="39367"/>
                    <a:pt x="99196" y="39351"/>
                    <a:pt x="99582" y="39333"/>
                  </a:cubicBezTo>
                  <a:close/>
                  <a:moveTo>
                    <a:pt x="96662" y="39475"/>
                  </a:moveTo>
                  <a:lnTo>
                    <a:pt x="96662" y="39475"/>
                  </a:lnTo>
                  <a:cubicBezTo>
                    <a:pt x="96440" y="39771"/>
                    <a:pt x="96241" y="40083"/>
                    <a:pt x="96043" y="40396"/>
                  </a:cubicBezTo>
                  <a:cubicBezTo>
                    <a:pt x="95907" y="40613"/>
                    <a:pt x="95776" y="40833"/>
                    <a:pt x="95645" y="41056"/>
                  </a:cubicBezTo>
                  <a:cubicBezTo>
                    <a:pt x="95525" y="41260"/>
                    <a:pt x="95401" y="41458"/>
                    <a:pt x="95281" y="41663"/>
                  </a:cubicBezTo>
                  <a:lnTo>
                    <a:pt x="95150" y="41663"/>
                  </a:lnTo>
                  <a:cubicBezTo>
                    <a:pt x="94861" y="41657"/>
                    <a:pt x="94570" y="41623"/>
                    <a:pt x="94287" y="41573"/>
                  </a:cubicBezTo>
                  <a:cubicBezTo>
                    <a:pt x="94224" y="41560"/>
                    <a:pt x="94161" y="41544"/>
                    <a:pt x="94105" y="41533"/>
                  </a:cubicBezTo>
                  <a:cubicBezTo>
                    <a:pt x="94122" y="41504"/>
                    <a:pt x="94140" y="41476"/>
                    <a:pt x="94150" y="41447"/>
                  </a:cubicBezTo>
                  <a:cubicBezTo>
                    <a:pt x="94213" y="41345"/>
                    <a:pt x="94270" y="41243"/>
                    <a:pt x="94326" y="41135"/>
                  </a:cubicBezTo>
                  <a:cubicBezTo>
                    <a:pt x="94434" y="40936"/>
                    <a:pt x="94543" y="40737"/>
                    <a:pt x="94651" y="40532"/>
                  </a:cubicBezTo>
                  <a:cubicBezTo>
                    <a:pt x="94759" y="40333"/>
                    <a:pt x="94872" y="40135"/>
                    <a:pt x="94980" y="39936"/>
                  </a:cubicBezTo>
                  <a:cubicBezTo>
                    <a:pt x="95055" y="39800"/>
                    <a:pt x="95134" y="39663"/>
                    <a:pt x="95213" y="39527"/>
                  </a:cubicBezTo>
                  <a:cubicBezTo>
                    <a:pt x="95696" y="39515"/>
                    <a:pt x="96180" y="39498"/>
                    <a:pt x="96662" y="39475"/>
                  </a:cubicBezTo>
                  <a:close/>
                  <a:moveTo>
                    <a:pt x="98191" y="39402"/>
                  </a:moveTo>
                  <a:cubicBezTo>
                    <a:pt x="98128" y="39522"/>
                    <a:pt x="98060" y="39640"/>
                    <a:pt x="97992" y="39760"/>
                  </a:cubicBezTo>
                  <a:cubicBezTo>
                    <a:pt x="97861" y="39981"/>
                    <a:pt x="97719" y="40197"/>
                    <a:pt x="97583" y="40413"/>
                  </a:cubicBezTo>
                  <a:cubicBezTo>
                    <a:pt x="97441" y="40623"/>
                    <a:pt x="97298" y="40839"/>
                    <a:pt x="97162" y="41056"/>
                  </a:cubicBezTo>
                  <a:cubicBezTo>
                    <a:pt x="97093" y="41158"/>
                    <a:pt x="97032" y="41260"/>
                    <a:pt x="96964" y="41368"/>
                  </a:cubicBezTo>
                  <a:cubicBezTo>
                    <a:pt x="96930" y="41424"/>
                    <a:pt x="96896" y="41481"/>
                    <a:pt x="96855" y="41544"/>
                  </a:cubicBezTo>
                  <a:cubicBezTo>
                    <a:pt x="96526" y="41589"/>
                    <a:pt x="96196" y="41629"/>
                    <a:pt x="95861" y="41657"/>
                  </a:cubicBezTo>
                  <a:cubicBezTo>
                    <a:pt x="95792" y="41657"/>
                    <a:pt x="95730" y="41657"/>
                    <a:pt x="95661" y="41663"/>
                  </a:cubicBezTo>
                  <a:cubicBezTo>
                    <a:pt x="95724" y="41560"/>
                    <a:pt x="95787" y="41458"/>
                    <a:pt x="95844" y="41356"/>
                  </a:cubicBezTo>
                  <a:cubicBezTo>
                    <a:pt x="95952" y="41169"/>
                    <a:pt x="96054" y="40981"/>
                    <a:pt x="96157" y="40799"/>
                  </a:cubicBezTo>
                  <a:cubicBezTo>
                    <a:pt x="96350" y="40442"/>
                    <a:pt x="96555" y="40083"/>
                    <a:pt x="96781" y="39748"/>
                  </a:cubicBezTo>
                  <a:cubicBezTo>
                    <a:pt x="96849" y="39651"/>
                    <a:pt x="96923" y="39556"/>
                    <a:pt x="96991" y="39459"/>
                  </a:cubicBezTo>
                  <a:cubicBezTo>
                    <a:pt x="97378" y="39441"/>
                    <a:pt x="97764" y="39419"/>
                    <a:pt x="98150" y="39402"/>
                  </a:cubicBezTo>
                  <a:close/>
                  <a:moveTo>
                    <a:pt x="138438" y="0"/>
                  </a:moveTo>
                  <a:cubicBezTo>
                    <a:pt x="138257" y="0"/>
                    <a:pt x="138074" y="7"/>
                    <a:pt x="137893" y="23"/>
                  </a:cubicBezTo>
                  <a:cubicBezTo>
                    <a:pt x="137529" y="63"/>
                    <a:pt x="137171" y="143"/>
                    <a:pt x="136820" y="251"/>
                  </a:cubicBezTo>
                  <a:cubicBezTo>
                    <a:pt x="136410" y="382"/>
                    <a:pt x="136023" y="569"/>
                    <a:pt x="135654" y="784"/>
                  </a:cubicBezTo>
                  <a:cubicBezTo>
                    <a:pt x="135262" y="1012"/>
                    <a:pt x="134903" y="1296"/>
                    <a:pt x="134546" y="1568"/>
                  </a:cubicBezTo>
                  <a:cubicBezTo>
                    <a:pt x="134166" y="1859"/>
                    <a:pt x="133796" y="2160"/>
                    <a:pt x="133427" y="2467"/>
                  </a:cubicBezTo>
                  <a:cubicBezTo>
                    <a:pt x="131944" y="3694"/>
                    <a:pt x="130552" y="5040"/>
                    <a:pt x="129204" y="6416"/>
                  </a:cubicBezTo>
                  <a:cubicBezTo>
                    <a:pt x="127846" y="7802"/>
                    <a:pt x="126529" y="9229"/>
                    <a:pt x="125199" y="10644"/>
                  </a:cubicBezTo>
                  <a:cubicBezTo>
                    <a:pt x="124835" y="11025"/>
                    <a:pt x="124471" y="11405"/>
                    <a:pt x="124108" y="11786"/>
                  </a:cubicBezTo>
                  <a:cubicBezTo>
                    <a:pt x="124074" y="11762"/>
                    <a:pt x="124040" y="11741"/>
                    <a:pt x="124006" y="11717"/>
                  </a:cubicBezTo>
                  <a:cubicBezTo>
                    <a:pt x="122454" y="10621"/>
                    <a:pt x="121170" y="9212"/>
                    <a:pt x="119834" y="7883"/>
                  </a:cubicBezTo>
                  <a:cubicBezTo>
                    <a:pt x="119561" y="7610"/>
                    <a:pt x="119288" y="7337"/>
                    <a:pt x="119016" y="7057"/>
                  </a:cubicBezTo>
                  <a:cubicBezTo>
                    <a:pt x="118755" y="6785"/>
                    <a:pt x="118499" y="6512"/>
                    <a:pt x="118238" y="6239"/>
                  </a:cubicBezTo>
                  <a:cubicBezTo>
                    <a:pt x="117693" y="5677"/>
                    <a:pt x="117135" y="5121"/>
                    <a:pt x="116534" y="4615"/>
                  </a:cubicBezTo>
                  <a:cubicBezTo>
                    <a:pt x="115947" y="4120"/>
                    <a:pt x="115306" y="3671"/>
                    <a:pt x="114607" y="3359"/>
                  </a:cubicBezTo>
                  <a:cubicBezTo>
                    <a:pt x="114260" y="3205"/>
                    <a:pt x="113902" y="3086"/>
                    <a:pt x="113533" y="3007"/>
                  </a:cubicBezTo>
                  <a:cubicBezTo>
                    <a:pt x="113227" y="2944"/>
                    <a:pt x="112907" y="2916"/>
                    <a:pt x="112595" y="2916"/>
                  </a:cubicBezTo>
                  <a:cubicBezTo>
                    <a:pt x="112527" y="2916"/>
                    <a:pt x="112459" y="2916"/>
                    <a:pt x="112391" y="2921"/>
                  </a:cubicBezTo>
                  <a:cubicBezTo>
                    <a:pt x="111583" y="2950"/>
                    <a:pt x="110788" y="3154"/>
                    <a:pt x="110044" y="3450"/>
                  </a:cubicBezTo>
                  <a:cubicBezTo>
                    <a:pt x="109243" y="3763"/>
                    <a:pt x="108488" y="4177"/>
                    <a:pt x="107765" y="4631"/>
                  </a:cubicBezTo>
                  <a:cubicBezTo>
                    <a:pt x="106481" y="5439"/>
                    <a:pt x="105305" y="6382"/>
                    <a:pt x="104095" y="7285"/>
                  </a:cubicBezTo>
                  <a:cubicBezTo>
                    <a:pt x="103867" y="7257"/>
                    <a:pt x="103646" y="7201"/>
                    <a:pt x="103429" y="7126"/>
                  </a:cubicBezTo>
                  <a:cubicBezTo>
                    <a:pt x="102356" y="6740"/>
                    <a:pt x="101464" y="5984"/>
                    <a:pt x="100424" y="5523"/>
                  </a:cubicBezTo>
                  <a:cubicBezTo>
                    <a:pt x="100162" y="5410"/>
                    <a:pt x="99901" y="5313"/>
                    <a:pt x="99629" y="5250"/>
                  </a:cubicBezTo>
                  <a:cubicBezTo>
                    <a:pt x="99367" y="5189"/>
                    <a:pt x="99105" y="5155"/>
                    <a:pt x="98839" y="5137"/>
                  </a:cubicBezTo>
                  <a:cubicBezTo>
                    <a:pt x="98742" y="5132"/>
                    <a:pt x="98645" y="5126"/>
                    <a:pt x="98549" y="5126"/>
                  </a:cubicBezTo>
                  <a:cubicBezTo>
                    <a:pt x="98134" y="5126"/>
                    <a:pt x="97719" y="5189"/>
                    <a:pt x="97316" y="5279"/>
                  </a:cubicBezTo>
                  <a:cubicBezTo>
                    <a:pt x="96799" y="5405"/>
                    <a:pt x="96304" y="5598"/>
                    <a:pt x="95832" y="5825"/>
                  </a:cubicBezTo>
                  <a:cubicBezTo>
                    <a:pt x="95338" y="6063"/>
                    <a:pt x="94872" y="6341"/>
                    <a:pt x="94418" y="6643"/>
                  </a:cubicBezTo>
                  <a:cubicBezTo>
                    <a:pt x="93497" y="7257"/>
                    <a:pt x="92645" y="7962"/>
                    <a:pt x="91793" y="8667"/>
                  </a:cubicBezTo>
                  <a:cubicBezTo>
                    <a:pt x="91486" y="8922"/>
                    <a:pt x="91173" y="9178"/>
                    <a:pt x="90867" y="9428"/>
                  </a:cubicBezTo>
                  <a:cubicBezTo>
                    <a:pt x="90616" y="9320"/>
                    <a:pt x="90377" y="9205"/>
                    <a:pt x="90145" y="9076"/>
                  </a:cubicBezTo>
                  <a:cubicBezTo>
                    <a:pt x="89831" y="8905"/>
                    <a:pt x="89531" y="8717"/>
                    <a:pt x="89230" y="8523"/>
                  </a:cubicBezTo>
                  <a:cubicBezTo>
                    <a:pt x="88968" y="8365"/>
                    <a:pt x="88713" y="8195"/>
                    <a:pt x="88446" y="8053"/>
                  </a:cubicBezTo>
                  <a:cubicBezTo>
                    <a:pt x="88195" y="7917"/>
                    <a:pt x="87940" y="7797"/>
                    <a:pt x="87667" y="7723"/>
                  </a:cubicBezTo>
                  <a:cubicBezTo>
                    <a:pt x="87531" y="7683"/>
                    <a:pt x="87394" y="7660"/>
                    <a:pt x="87258" y="7649"/>
                  </a:cubicBezTo>
                  <a:cubicBezTo>
                    <a:pt x="87206" y="7644"/>
                    <a:pt x="87150" y="7644"/>
                    <a:pt x="87098" y="7644"/>
                  </a:cubicBezTo>
                  <a:cubicBezTo>
                    <a:pt x="87008" y="7644"/>
                    <a:pt x="86917" y="7649"/>
                    <a:pt x="86826" y="7655"/>
                  </a:cubicBezTo>
                  <a:cubicBezTo>
                    <a:pt x="86684" y="7666"/>
                    <a:pt x="86548" y="7700"/>
                    <a:pt x="86411" y="7739"/>
                  </a:cubicBezTo>
                  <a:cubicBezTo>
                    <a:pt x="86241" y="7786"/>
                    <a:pt x="86081" y="7854"/>
                    <a:pt x="85917" y="7928"/>
                  </a:cubicBezTo>
                  <a:cubicBezTo>
                    <a:pt x="85496" y="8114"/>
                    <a:pt x="85121" y="8387"/>
                    <a:pt x="84751" y="8660"/>
                  </a:cubicBezTo>
                  <a:cubicBezTo>
                    <a:pt x="84048" y="9171"/>
                    <a:pt x="83314" y="9655"/>
                    <a:pt x="82569" y="10110"/>
                  </a:cubicBezTo>
                  <a:cubicBezTo>
                    <a:pt x="82031" y="10433"/>
                    <a:pt x="81478" y="10740"/>
                    <a:pt x="80917" y="11036"/>
                  </a:cubicBezTo>
                  <a:cubicBezTo>
                    <a:pt x="80360" y="11326"/>
                    <a:pt x="79786" y="11592"/>
                    <a:pt x="79212" y="11843"/>
                  </a:cubicBezTo>
                  <a:cubicBezTo>
                    <a:pt x="77967" y="12388"/>
                    <a:pt x="76683" y="12826"/>
                    <a:pt x="75388" y="13212"/>
                  </a:cubicBezTo>
                  <a:cubicBezTo>
                    <a:pt x="75035" y="13314"/>
                    <a:pt x="74677" y="13393"/>
                    <a:pt x="74319" y="13462"/>
                  </a:cubicBezTo>
                  <a:cubicBezTo>
                    <a:pt x="73814" y="13569"/>
                    <a:pt x="73308" y="13666"/>
                    <a:pt x="72808" y="13774"/>
                  </a:cubicBezTo>
                  <a:cubicBezTo>
                    <a:pt x="71620" y="14019"/>
                    <a:pt x="70439" y="14298"/>
                    <a:pt x="69291" y="14684"/>
                  </a:cubicBezTo>
                  <a:cubicBezTo>
                    <a:pt x="68774" y="14859"/>
                    <a:pt x="68262" y="15064"/>
                    <a:pt x="67780" y="15320"/>
                  </a:cubicBezTo>
                  <a:cubicBezTo>
                    <a:pt x="67580" y="15428"/>
                    <a:pt x="67387" y="15547"/>
                    <a:pt x="67205" y="15678"/>
                  </a:cubicBezTo>
                  <a:cubicBezTo>
                    <a:pt x="67148" y="15724"/>
                    <a:pt x="67091" y="15769"/>
                    <a:pt x="67035" y="15814"/>
                  </a:cubicBezTo>
                  <a:cubicBezTo>
                    <a:pt x="63443" y="15922"/>
                    <a:pt x="59852" y="15974"/>
                    <a:pt x="56261" y="15997"/>
                  </a:cubicBezTo>
                  <a:cubicBezTo>
                    <a:pt x="54579" y="16007"/>
                    <a:pt x="52895" y="16011"/>
                    <a:pt x="51211" y="16011"/>
                  </a:cubicBezTo>
                  <a:cubicBezTo>
                    <a:pt x="49271" y="16011"/>
                    <a:pt x="47331" y="16006"/>
                    <a:pt x="45391" y="15997"/>
                  </a:cubicBezTo>
                  <a:cubicBezTo>
                    <a:pt x="41766" y="15979"/>
                    <a:pt x="38140" y="15956"/>
                    <a:pt x="34515" y="15945"/>
                  </a:cubicBezTo>
                  <a:cubicBezTo>
                    <a:pt x="33937" y="15944"/>
                    <a:pt x="33359" y="15944"/>
                    <a:pt x="32781" y="15944"/>
                  </a:cubicBezTo>
                  <a:cubicBezTo>
                    <a:pt x="29768" y="15944"/>
                    <a:pt x="26754" y="15960"/>
                    <a:pt x="23741" y="16036"/>
                  </a:cubicBezTo>
                  <a:cubicBezTo>
                    <a:pt x="21871" y="16081"/>
                    <a:pt x="20002" y="16150"/>
                    <a:pt x="18139" y="16246"/>
                  </a:cubicBezTo>
                  <a:cubicBezTo>
                    <a:pt x="17206" y="16297"/>
                    <a:pt x="16275" y="16354"/>
                    <a:pt x="15343" y="16422"/>
                  </a:cubicBezTo>
                  <a:cubicBezTo>
                    <a:pt x="14399" y="16491"/>
                    <a:pt x="13450" y="16564"/>
                    <a:pt x="12507" y="16656"/>
                  </a:cubicBezTo>
                  <a:cubicBezTo>
                    <a:pt x="12473" y="16661"/>
                    <a:pt x="12445" y="16679"/>
                    <a:pt x="12422" y="16701"/>
                  </a:cubicBezTo>
                  <a:cubicBezTo>
                    <a:pt x="12388" y="16735"/>
                    <a:pt x="12365" y="16781"/>
                    <a:pt x="12365" y="16826"/>
                  </a:cubicBezTo>
                  <a:cubicBezTo>
                    <a:pt x="12359" y="16876"/>
                    <a:pt x="12382" y="16923"/>
                    <a:pt x="12411" y="16962"/>
                  </a:cubicBezTo>
                  <a:cubicBezTo>
                    <a:pt x="12445" y="16991"/>
                    <a:pt x="12496" y="17020"/>
                    <a:pt x="12541" y="17020"/>
                  </a:cubicBezTo>
                  <a:cubicBezTo>
                    <a:pt x="12968" y="16986"/>
                    <a:pt x="13400" y="16951"/>
                    <a:pt x="13825" y="16923"/>
                  </a:cubicBezTo>
                  <a:cubicBezTo>
                    <a:pt x="14292" y="16889"/>
                    <a:pt x="14757" y="16855"/>
                    <a:pt x="15223" y="16826"/>
                  </a:cubicBezTo>
                  <a:cubicBezTo>
                    <a:pt x="16115" y="16769"/>
                    <a:pt x="17014" y="16718"/>
                    <a:pt x="17911" y="16672"/>
                  </a:cubicBezTo>
                  <a:cubicBezTo>
                    <a:pt x="19700" y="16576"/>
                    <a:pt x="21496" y="16508"/>
                    <a:pt x="23293" y="16456"/>
                  </a:cubicBezTo>
                  <a:cubicBezTo>
                    <a:pt x="26883" y="16360"/>
                    <a:pt x="30474" y="16338"/>
                    <a:pt x="34066" y="16338"/>
                  </a:cubicBezTo>
                  <a:cubicBezTo>
                    <a:pt x="39223" y="16342"/>
                    <a:pt x="44380" y="16375"/>
                    <a:pt x="49538" y="16375"/>
                  </a:cubicBezTo>
                  <a:cubicBezTo>
                    <a:pt x="51631" y="16375"/>
                    <a:pt x="53725" y="16369"/>
                    <a:pt x="55818" y="16354"/>
                  </a:cubicBezTo>
                  <a:cubicBezTo>
                    <a:pt x="59443" y="16326"/>
                    <a:pt x="63068" y="16270"/>
                    <a:pt x="66694" y="16160"/>
                  </a:cubicBezTo>
                  <a:lnTo>
                    <a:pt x="66694" y="16160"/>
                  </a:lnTo>
                  <a:cubicBezTo>
                    <a:pt x="66597" y="16286"/>
                    <a:pt x="66518" y="16422"/>
                    <a:pt x="66455" y="16564"/>
                  </a:cubicBezTo>
                  <a:cubicBezTo>
                    <a:pt x="66382" y="16740"/>
                    <a:pt x="66353" y="16934"/>
                    <a:pt x="66364" y="17122"/>
                  </a:cubicBezTo>
                  <a:cubicBezTo>
                    <a:pt x="66387" y="17531"/>
                    <a:pt x="66597" y="17917"/>
                    <a:pt x="66864" y="18218"/>
                  </a:cubicBezTo>
                  <a:cubicBezTo>
                    <a:pt x="67211" y="18615"/>
                    <a:pt x="67683" y="18883"/>
                    <a:pt x="68160" y="19105"/>
                  </a:cubicBezTo>
                  <a:cubicBezTo>
                    <a:pt x="68761" y="19383"/>
                    <a:pt x="69409" y="19564"/>
                    <a:pt x="70057" y="19724"/>
                  </a:cubicBezTo>
                  <a:cubicBezTo>
                    <a:pt x="71483" y="20076"/>
                    <a:pt x="72944" y="20293"/>
                    <a:pt x="74376" y="20634"/>
                  </a:cubicBezTo>
                  <a:cubicBezTo>
                    <a:pt x="75087" y="20810"/>
                    <a:pt x="75808" y="21014"/>
                    <a:pt x="76456" y="21360"/>
                  </a:cubicBezTo>
                  <a:cubicBezTo>
                    <a:pt x="76569" y="21429"/>
                    <a:pt x="76683" y="21497"/>
                    <a:pt x="76791" y="21576"/>
                  </a:cubicBezTo>
                  <a:cubicBezTo>
                    <a:pt x="76893" y="21644"/>
                    <a:pt x="76985" y="21730"/>
                    <a:pt x="77075" y="21815"/>
                  </a:cubicBezTo>
                  <a:cubicBezTo>
                    <a:pt x="77292" y="22031"/>
                    <a:pt x="77496" y="22258"/>
                    <a:pt x="77660" y="22520"/>
                  </a:cubicBezTo>
                  <a:cubicBezTo>
                    <a:pt x="77735" y="22651"/>
                    <a:pt x="77796" y="22787"/>
                    <a:pt x="77843" y="22929"/>
                  </a:cubicBezTo>
                  <a:cubicBezTo>
                    <a:pt x="77871" y="23031"/>
                    <a:pt x="77888" y="23128"/>
                    <a:pt x="77893" y="23230"/>
                  </a:cubicBezTo>
                  <a:cubicBezTo>
                    <a:pt x="77893" y="23320"/>
                    <a:pt x="77882" y="23412"/>
                    <a:pt x="77864" y="23503"/>
                  </a:cubicBezTo>
                  <a:cubicBezTo>
                    <a:pt x="77837" y="23600"/>
                    <a:pt x="77796" y="23695"/>
                    <a:pt x="77751" y="23787"/>
                  </a:cubicBezTo>
                  <a:cubicBezTo>
                    <a:pt x="77667" y="23923"/>
                    <a:pt x="77570" y="24048"/>
                    <a:pt x="77462" y="24162"/>
                  </a:cubicBezTo>
                  <a:cubicBezTo>
                    <a:pt x="77234" y="24389"/>
                    <a:pt x="76967" y="24576"/>
                    <a:pt x="76694" y="24747"/>
                  </a:cubicBezTo>
                  <a:cubicBezTo>
                    <a:pt x="76133" y="25077"/>
                    <a:pt x="75530" y="25326"/>
                    <a:pt x="74922" y="25554"/>
                  </a:cubicBezTo>
                  <a:cubicBezTo>
                    <a:pt x="74167" y="25837"/>
                    <a:pt x="73390" y="26076"/>
                    <a:pt x="72618" y="26308"/>
                  </a:cubicBezTo>
                  <a:lnTo>
                    <a:pt x="72618" y="26308"/>
                  </a:lnTo>
                  <a:cubicBezTo>
                    <a:pt x="72627" y="26306"/>
                    <a:pt x="72636" y="26303"/>
                    <a:pt x="72646" y="26301"/>
                  </a:cubicBezTo>
                  <a:lnTo>
                    <a:pt x="72646" y="26301"/>
                  </a:lnTo>
                  <a:cubicBezTo>
                    <a:pt x="71007" y="26780"/>
                    <a:pt x="69350" y="27193"/>
                    <a:pt x="67728" y="27731"/>
                  </a:cubicBezTo>
                  <a:cubicBezTo>
                    <a:pt x="67057" y="27951"/>
                    <a:pt x="66387" y="28196"/>
                    <a:pt x="65756" y="28520"/>
                  </a:cubicBezTo>
                  <a:cubicBezTo>
                    <a:pt x="65495" y="28651"/>
                    <a:pt x="65239" y="28798"/>
                    <a:pt x="65000" y="28969"/>
                  </a:cubicBezTo>
                  <a:cubicBezTo>
                    <a:pt x="64796" y="29111"/>
                    <a:pt x="64614" y="29276"/>
                    <a:pt x="64455" y="29464"/>
                  </a:cubicBezTo>
                  <a:cubicBezTo>
                    <a:pt x="64273" y="29685"/>
                    <a:pt x="64142" y="29963"/>
                    <a:pt x="64119" y="30248"/>
                  </a:cubicBezTo>
                  <a:cubicBezTo>
                    <a:pt x="64108" y="30395"/>
                    <a:pt x="64125" y="30537"/>
                    <a:pt x="64166" y="30679"/>
                  </a:cubicBezTo>
                  <a:cubicBezTo>
                    <a:pt x="64187" y="30765"/>
                    <a:pt x="64216" y="30844"/>
                    <a:pt x="64250" y="30930"/>
                  </a:cubicBezTo>
                  <a:cubicBezTo>
                    <a:pt x="64290" y="31014"/>
                    <a:pt x="64336" y="31094"/>
                    <a:pt x="64387" y="31179"/>
                  </a:cubicBezTo>
                  <a:cubicBezTo>
                    <a:pt x="64483" y="31339"/>
                    <a:pt x="64609" y="31481"/>
                    <a:pt x="64733" y="31623"/>
                  </a:cubicBezTo>
                  <a:cubicBezTo>
                    <a:pt x="64909" y="31804"/>
                    <a:pt x="65102" y="31975"/>
                    <a:pt x="65307" y="32134"/>
                  </a:cubicBezTo>
                  <a:cubicBezTo>
                    <a:pt x="65614" y="32378"/>
                    <a:pt x="65966" y="32554"/>
                    <a:pt x="66319" y="32725"/>
                  </a:cubicBezTo>
                  <a:cubicBezTo>
                    <a:pt x="66716" y="32913"/>
                    <a:pt x="67125" y="33083"/>
                    <a:pt x="67512" y="33293"/>
                  </a:cubicBezTo>
                  <a:cubicBezTo>
                    <a:pt x="67745" y="33430"/>
                    <a:pt x="67961" y="33577"/>
                    <a:pt x="68160" y="33753"/>
                  </a:cubicBezTo>
                  <a:cubicBezTo>
                    <a:pt x="68257" y="33855"/>
                    <a:pt x="68341" y="33957"/>
                    <a:pt x="68415" y="34072"/>
                  </a:cubicBezTo>
                  <a:cubicBezTo>
                    <a:pt x="68467" y="34169"/>
                    <a:pt x="68506" y="34264"/>
                    <a:pt x="68541" y="34373"/>
                  </a:cubicBezTo>
                  <a:cubicBezTo>
                    <a:pt x="68569" y="34476"/>
                    <a:pt x="68586" y="34583"/>
                    <a:pt x="68591" y="34691"/>
                  </a:cubicBezTo>
                  <a:cubicBezTo>
                    <a:pt x="68591" y="34856"/>
                    <a:pt x="68575" y="35021"/>
                    <a:pt x="68541" y="35185"/>
                  </a:cubicBezTo>
                  <a:cubicBezTo>
                    <a:pt x="68501" y="35316"/>
                    <a:pt x="68449" y="35441"/>
                    <a:pt x="68386" y="35567"/>
                  </a:cubicBezTo>
                  <a:cubicBezTo>
                    <a:pt x="68302" y="35703"/>
                    <a:pt x="68205" y="35827"/>
                    <a:pt x="68097" y="35947"/>
                  </a:cubicBezTo>
                  <a:cubicBezTo>
                    <a:pt x="67921" y="36118"/>
                    <a:pt x="67733" y="36254"/>
                    <a:pt x="67529" y="36385"/>
                  </a:cubicBezTo>
                  <a:cubicBezTo>
                    <a:pt x="67103" y="36629"/>
                    <a:pt x="66648" y="36800"/>
                    <a:pt x="66177" y="36941"/>
                  </a:cubicBezTo>
                  <a:cubicBezTo>
                    <a:pt x="65488" y="37135"/>
                    <a:pt x="64790" y="37259"/>
                    <a:pt x="64085" y="37367"/>
                  </a:cubicBezTo>
                  <a:cubicBezTo>
                    <a:pt x="63733" y="37419"/>
                    <a:pt x="63387" y="37469"/>
                    <a:pt x="63040" y="37515"/>
                  </a:cubicBezTo>
                  <a:cubicBezTo>
                    <a:pt x="62409" y="37595"/>
                    <a:pt x="61779" y="37634"/>
                    <a:pt x="61148" y="37657"/>
                  </a:cubicBezTo>
                  <a:cubicBezTo>
                    <a:pt x="60950" y="37661"/>
                    <a:pt x="60753" y="37663"/>
                    <a:pt x="60556" y="37663"/>
                  </a:cubicBezTo>
                  <a:cubicBezTo>
                    <a:pt x="60122" y="37663"/>
                    <a:pt x="59687" y="37654"/>
                    <a:pt x="59249" y="37634"/>
                  </a:cubicBezTo>
                  <a:cubicBezTo>
                    <a:pt x="58630" y="37612"/>
                    <a:pt x="58006" y="37571"/>
                    <a:pt x="57381" y="37526"/>
                  </a:cubicBezTo>
                  <a:cubicBezTo>
                    <a:pt x="56102" y="37435"/>
                    <a:pt x="54829" y="37322"/>
                    <a:pt x="53545" y="37288"/>
                  </a:cubicBezTo>
                  <a:cubicBezTo>
                    <a:pt x="53322" y="37282"/>
                    <a:pt x="53099" y="37278"/>
                    <a:pt x="52876" y="37278"/>
                  </a:cubicBezTo>
                  <a:cubicBezTo>
                    <a:pt x="51859" y="37278"/>
                    <a:pt x="50841" y="37345"/>
                    <a:pt x="49834" y="37498"/>
                  </a:cubicBezTo>
                  <a:cubicBezTo>
                    <a:pt x="49527" y="37544"/>
                    <a:pt x="49226" y="37605"/>
                    <a:pt x="48931" y="37668"/>
                  </a:cubicBezTo>
                  <a:cubicBezTo>
                    <a:pt x="48572" y="37742"/>
                    <a:pt x="48231" y="37844"/>
                    <a:pt x="47880" y="37930"/>
                  </a:cubicBezTo>
                  <a:cubicBezTo>
                    <a:pt x="47282" y="38083"/>
                    <a:pt x="46669" y="38169"/>
                    <a:pt x="46055" y="38185"/>
                  </a:cubicBezTo>
                  <a:cubicBezTo>
                    <a:pt x="45999" y="38186"/>
                    <a:pt x="45942" y="38187"/>
                    <a:pt x="45886" y="38187"/>
                  </a:cubicBezTo>
                  <a:cubicBezTo>
                    <a:pt x="45279" y="38187"/>
                    <a:pt x="44677" y="38128"/>
                    <a:pt x="44077" y="38061"/>
                  </a:cubicBezTo>
                  <a:cubicBezTo>
                    <a:pt x="43697" y="38021"/>
                    <a:pt x="43322" y="37975"/>
                    <a:pt x="42941" y="37936"/>
                  </a:cubicBezTo>
                  <a:cubicBezTo>
                    <a:pt x="42613" y="37901"/>
                    <a:pt x="42285" y="37886"/>
                    <a:pt x="41957" y="37886"/>
                  </a:cubicBezTo>
                  <a:cubicBezTo>
                    <a:pt x="41854" y="37886"/>
                    <a:pt x="41750" y="37888"/>
                    <a:pt x="41646" y="37891"/>
                  </a:cubicBezTo>
                  <a:cubicBezTo>
                    <a:pt x="40845" y="37907"/>
                    <a:pt x="40054" y="37998"/>
                    <a:pt x="39265" y="38095"/>
                  </a:cubicBezTo>
                  <a:cubicBezTo>
                    <a:pt x="38464" y="38185"/>
                    <a:pt x="37662" y="38282"/>
                    <a:pt x="36856" y="38305"/>
                  </a:cubicBezTo>
                  <a:cubicBezTo>
                    <a:pt x="36777" y="38307"/>
                    <a:pt x="36697" y="38307"/>
                    <a:pt x="36618" y="38307"/>
                  </a:cubicBezTo>
                  <a:cubicBezTo>
                    <a:pt x="36399" y="38307"/>
                    <a:pt x="36180" y="38302"/>
                    <a:pt x="35963" y="38294"/>
                  </a:cubicBezTo>
                  <a:cubicBezTo>
                    <a:pt x="35787" y="38282"/>
                    <a:pt x="35611" y="38266"/>
                    <a:pt x="35441" y="38248"/>
                  </a:cubicBezTo>
                  <a:cubicBezTo>
                    <a:pt x="35265" y="38231"/>
                    <a:pt x="35094" y="38219"/>
                    <a:pt x="34919" y="38203"/>
                  </a:cubicBezTo>
                  <a:cubicBezTo>
                    <a:pt x="34213" y="38140"/>
                    <a:pt x="33515" y="38072"/>
                    <a:pt x="32810" y="38015"/>
                  </a:cubicBezTo>
                  <a:cubicBezTo>
                    <a:pt x="31429" y="37891"/>
                    <a:pt x="30054" y="37783"/>
                    <a:pt x="28674" y="37708"/>
                  </a:cubicBezTo>
                  <a:cubicBezTo>
                    <a:pt x="27619" y="37647"/>
                    <a:pt x="26564" y="37613"/>
                    <a:pt x="25512" y="37613"/>
                  </a:cubicBezTo>
                  <a:cubicBezTo>
                    <a:pt x="25186" y="37613"/>
                    <a:pt x="24861" y="37616"/>
                    <a:pt x="24536" y="37623"/>
                  </a:cubicBezTo>
                  <a:cubicBezTo>
                    <a:pt x="23162" y="37646"/>
                    <a:pt x="21792" y="37742"/>
                    <a:pt x="20434" y="37930"/>
                  </a:cubicBezTo>
                  <a:cubicBezTo>
                    <a:pt x="20314" y="37946"/>
                    <a:pt x="20230" y="38066"/>
                    <a:pt x="20253" y="38185"/>
                  </a:cubicBezTo>
                  <a:cubicBezTo>
                    <a:pt x="20268" y="38300"/>
                    <a:pt x="20363" y="38375"/>
                    <a:pt x="20471" y="38375"/>
                  </a:cubicBezTo>
                  <a:cubicBezTo>
                    <a:pt x="20481" y="38375"/>
                    <a:pt x="20492" y="38375"/>
                    <a:pt x="20502" y="38373"/>
                  </a:cubicBezTo>
                  <a:cubicBezTo>
                    <a:pt x="21064" y="38300"/>
                    <a:pt x="21622" y="38237"/>
                    <a:pt x="22184" y="38192"/>
                  </a:cubicBezTo>
                  <a:cubicBezTo>
                    <a:pt x="22787" y="38140"/>
                    <a:pt x="23395" y="38117"/>
                    <a:pt x="23996" y="38095"/>
                  </a:cubicBezTo>
                  <a:cubicBezTo>
                    <a:pt x="24345" y="38087"/>
                    <a:pt x="24693" y="38083"/>
                    <a:pt x="25041" y="38083"/>
                  </a:cubicBezTo>
                  <a:cubicBezTo>
                    <a:pt x="27664" y="38083"/>
                    <a:pt x="30282" y="38298"/>
                    <a:pt x="32889" y="38538"/>
                  </a:cubicBezTo>
                  <a:cubicBezTo>
                    <a:pt x="33634" y="38606"/>
                    <a:pt x="34378" y="38675"/>
                    <a:pt x="35123" y="38743"/>
                  </a:cubicBezTo>
                  <a:cubicBezTo>
                    <a:pt x="35475" y="38777"/>
                    <a:pt x="35821" y="38811"/>
                    <a:pt x="36175" y="38827"/>
                  </a:cubicBezTo>
                  <a:cubicBezTo>
                    <a:pt x="36279" y="38831"/>
                    <a:pt x="36383" y="38832"/>
                    <a:pt x="36488" y="38832"/>
                  </a:cubicBezTo>
                  <a:cubicBezTo>
                    <a:pt x="36752" y="38832"/>
                    <a:pt x="37017" y="38823"/>
                    <a:pt x="37282" y="38811"/>
                  </a:cubicBezTo>
                  <a:cubicBezTo>
                    <a:pt x="38016" y="38777"/>
                    <a:pt x="38748" y="38686"/>
                    <a:pt x="39475" y="38601"/>
                  </a:cubicBezTo>
                  <a:cubicBezTo>
                    <a:pt x="39726" y="38567"/>
                    <a:pt x="39981" y="38544"/>
                    <a:pt x="40232" y="38515"/>
                  </a:cubicBezTo>
                  <a:cubicBezTo>
                    <a:pt x="40277" y="38515"/>
                    <a:pt x="40316" y="38521"/>
                    <a:pt x="40361" y="38521"/>
                  </a:cubicBezTo>
                  <a:cubicBezTo>
                    <a:pt x="41323" y="38589"/>
                    <a:pt x="42271" y="38748"/>
                    <a:pt x="43214" y="38919"/>
                  </a:cubicBezTo>
                  <a:cubicBezTo>
                    <a:pt x="44163" y="39095"/>
                    <a:pt x="45113" y="39283"/>
                    <a:pt x="46073" y="39407"/>
                  </a:cubicBezTo>
                  <a:cubicBezTo>
                    <a:pt x="46532" y="39470"/>
                    <a:pt x="46993" y="39509"/>
                    <a:pt x="47460" y="39532"/>
                  </a:cubicBezTo>
                  <a:cubicBezTo>
                    <a:pt x="47629" y="39540"/>
                    <a:pt x="47800" y="39546"/>
                    <a:pt x="47970" y="39546"/>
                  </a:cubicBezTo>
                  <a:cubicBezTo>
                    <a:pt x="48033" y="39546"/>
                    <a:pt x="48095" y="39545"/>
                    <a:pt x="48158" y="39543"/>
                  </a:cubicBezTo>
                  <a:cubicBezTo>
                    <a:pt x="48373" y="39538"/>
                    <a:pt x="48590" y="39509"/>
                    <a:pt x="48800" y="39470"/>
                  </a:cubicBezTo>
                  <a:cubicBezTo>
                    <a:pt x="49209" y="39391"/>
                    <a:pt x="49608" y="39254"/>
                    <a:pt x="50004" y="39118"/>
                  </a:cubicBezTo>
                  <a:cubicBezTo>
                    <a:pt x="50392" y="38987"/>
                    <a:pt x="50772" y="38851"/>
                    <a:pt x="51169" y="38771"/>
                  </a:cubicBezTo>
                  <a:cubicBezTo>
                    <a:pt x="51323" y="38748"/>
                    <a:pt x="51476" y="38731"/>
                    <a:pt x="51635" y="38720"/>
                  </a:cubicBezTo>
                  <a:cubicBezTo>
                    <a:pt x="51696" y="38716"/>
                    <a:pt x="51757" y="38714"/>
                    <a:pt x="51818" y="38714"/>
                  </a:cubicBezTo>
                  <a:cubicBezTo>
                    <a:pt x="51916" y="38714"/>
                    <a:pt x="52014" y="38718"/>
                    <a:pt x="52113" y="38725"/>
                  </a:cubicBezTo>
                  <a:cubicBezTo>
                    <a:pt x="52505" y="38759"/>
                    <a:pt x="52897" y="38833"/>
                    <a:pt x="53283" y="38919"/>
                  </a:cubicBezTo>
                  <a:cubicBezTo>
                    <a:pt x="53476" y="38964"/>
                    <a:pt x="53670" y="39010"/>
                    <a:pt x="53862" y="39055"/>
                  </a:cubicBezTo>
                  <a:cubicBezTo>
                    <a:pt x="54056" y="39100"/>
                    <a:pt x="54244" y="39147"/>
                    <a:pt x="54431" y="39192"/>
                  </a:cubicBezTo>
                  <a:cubicBezTo>
                    <a:pt x="55187" y="39367"/>
                    <a:pt x="55920" y="39629"/>
                    <a:pt x="56676" y="39805"/>
                  </a:cubicBezTo>
                  <a:cubicBezTo>
                    <a:pt x="56863" y="39850"/>
                    <a:pt x="57056" y="39884"/>
                    <a:pt x="57245" y="39918"/>
                  </a:cubicBezTo>
                  <a:cubicBezTo>
                    <a:pt x="57431" y="39947"/>
                    <a:pt x="57625" y="39965"/>
                    <a:pt x="57812" y="39976"/>
                  </a:cubicBezTo>
                  <a:cubicBezTo>
                    <a:pt x="57909" y="39983"/>
                    <a:pt x="58007" y="39986"/>
                    <a:pt x="58104" y="39986"/>
                  </a:cubicBezTo>
                  <a:cubicBezTo>
                    <a:pt x="58408" y="39986"/>
                    <a:pt x="58711" y="39957"/>
                    <a:pt x="59017" y="39931"/>
                  </a:cubicBezTo>
                  <a:cubicBezTo>
                    <a:pt x="59380" y="39897"/>
                    <a:pt x="59750" y="39862"/>
                    <a:pt x="60125" y="39839"/>
                  </a:cubicBezTo>
                  <a:cubicBezTo>
                    <a:pt x="60286" y="39831"/>
                    <a:pt x="60449" y="39827"/>
                    <a:pt x="60613" y="39827"/>
                  </a:cubicBezTo>
                  <a:cubicBezTo>
                    <a:pt x="60800" y="39827"/>
                    <a:pt x="60989" y="39832"/>
                    <a:pt x="61176" y="39845"/>
                  </a:cubicBezTo>
                  <a:cubicBezTo>
                    <a:pt x="61420" y="39862"/>
                    <a:pt x="61659" y="39897"/>
                    <a:pt x="61903" y="39936"/>
                  </a:cubicBezTo>
                  <a:cubicBezTo>
                    <a:pt x="62147" y="39981"/>
                    <a:pt x="62380" y="40044"/>
                    <a:pt x="62625" y="40094"/>
                  </a:cubicBezTo>
                  <a:cubicBezTo>
                    <a:pt x="63023" y="40186"/>
                    <a:pt x="63432" y="40231"/>
                    <a:pt x="63841" y="40254"/>
                  </a:cubicBezTo>
                  <a:cubicBezTo>
                    <a:pt x="64026" y="40266"/>
                    <a:pt x="64212" y="40271"/>
                    <a:pt x="64397" y="40271"/>
                  </a:cubicBezTo>
                  <a:cubicBezTo>
                    <a:pt x="65110" y="40271"/>
                    <a:pt x="65823" y="40187"/>
                    <a:pt x="66518" y="40038"/>
                  </a:cubicBezTo>
                  <a:cubicBezTo>
                    <a:pt x="67353" y="39856"/>
                    <a:pt x="68171" y="39549"/>
                    <a:pt x="68887" y="39089"/>
                  </a:cubicBezTo>
                  <a:cubicBezTo>
                    <a:pt x="69063" y="38969"/>
                    <a:pt x="69228" y="38845"/>
                    <a:pt x="69387" y="38703"/>
                  </a:cubicBezTo>
                  <a:cubicBezTo>
                    <a:pt x="69574" y="38538"/>
                    <a:pt x="69745" y="38345"/>
                    <a:pt x="69904" y="38151"/>
                  </a:cubicBezTo>
                  <a:cubicBezTo>
                    <a:pt x="70211" y="37788"/>
                    <a:pt x="70500" y="37401"/>
                    <a:pt x="70864" y="37083"/>
                  </a:cubicBezTo>
                  <a:cubicBezTo>
                    <a:pt x="71035" y="36941"/>
                    <a:pt x="71216" y="36810"/>
                    <a:pt x="71387" y="36674"/>
                  </a:cubicBezTo>
                  <a:cubicBezTo>
                    <a:pt x="71535" y="36555"/>
                    <a:pt x="71666" y="36430"/>
                    <a:pt x="71779" y="36283"/>
                  </a:cubicBezTo>
                  <a:cubicBezTo>
                    <a:pt x="71939" y="36084"/>
                    <a:pt x="72063" y="35856"/>
                    <a:pt x="72183" y="35628"/>
                  </a:cubicBezTo>
                  <a:cubicBezTo>
                    <a:pt x="72307" y="35389"/>
                    <a:pt x="72450" y="35151"/>
                    <a:pt x="72603" y="34924"/>
                  </a:cubicBezTo>
                  <a:cubicBezTo>
                    <a:pt x="72729" y="34742"/>
                    <a:pt x="72865" y="34560"/>
                    <a:pt x="73012" y="34395"/>
                  </a:cubicBezTo>
                  <a:cubicBezTo>
                    <a:pt x="73160" y="34219"/>
                    <a:pt x="73319" y="34067"/>
                    <a:pt x="73490" y="33912"/>
                  </a:cubicBezTo>
                  <a:cubicBezTo>
                    <a:pt x="73751" y="33692"/>
                    <a:pt x="74041" y="33498"/>
                    <a:pt x="74336" y="33316"/>
                  </a:cubicBezTo>
                  <a:cubicBezTo>
                    <a:pt x="74660" y="33186"/>
                    <a:pt x="74990" y="33066"/>
                    <a:pt x="75325" y="32958"/>
                  </a:cubicBezTo>
                  <a:cubicBezTo>
                    <a:pt x="76212" y="32685"/>
                    <a:pt x="77127" y="32515"/>
                    <a:pt x="78047" y="32384"/>
                  </a:cubicBezTo>
                  <a:cubicBezTo>
                    <a:pt x="78984" y="32247"/>
                    <a:pt x="79933" y="32174"/>
                    <a:pt x="80877" y="32111"/>
                  </a:cubicBezTo>
                  <a:cubicBezTo>
                    <a:pt x="82774" y="31992"/>
                    <a:pt x="84683" y="31953"/>
                    <a:pt x="86571" y="31720"/>
                  </a:cubicBezTo>
                  <a:cubicBezTo>
                    <a:pt x="87508" y="31605"/>
                    <a:pt x="88440" y="31435"/>
                    <a:pt x="89354" y="31190"/>
                  </a:cubicBezTo>
                  <a:cubicBezTo>
                    <a:pt x="89752" y="31088"/>
                    <a:pt x="90151" y="30964"/>
                    <a:pt x="90531" y="30804"/>
                  </a:cubicBezTo>
                  <a:cubicBezTo>
                    <a:pt x="90684" y="30736"/>
                    <a:pt x="90832" y="30663"/>
                    <a:pt x="90974" y="30577"/>
                  </a:cubicBezTo>
                  <a:cubicBezTo>
                    <a:pt x="91100" y="30498"/>
                    <a:pt x="91224" y="30412"/>
                    <a:pt x="91332" y="30304"/>
                  </a:cubicBezTo>
                  <a:cubicBezTo>
                    <a:pt x="91407" y="30230"/>
                    <a:pt x="91468" y="30146"/>
                    <a:pt x="91520" y="30054"/>
                  </a:cubicBezTo>
                  <a:cubicBezTo>
                    <a:pt x="91543" y="30009"/>
                    <a:pt x="91559" y="29963"/>
                    <a:pt x="91577" y="29918"/>
                  </a:cubicBezTo>
                  <a:cubicBezTo>
                    <a:pt x="91593" y="29873"/>
                    <a:pt x="91599" y="29821"/>
                    <a:pt x="91604" y="29776"/>
                  </a:cubicBezTo>
                  <a:cubicBezTo>
                    <a:pt x="91611" y="29724"/>
                    <a:pt x="91604" y="29679"/>
                    <a:pt x="91599" y="29634"/>
                  </a:cubicBezTo>
                  <a:cubicBezTo>
                    <a:pt x="91599" y="29583"/>
                    <a:pt x="91582" y="29532"/>
                    <a:pt x="91565" y="29491"/>
                  </a:cubicBezTo>
                  <a:cubicBezTo>
                    <a:pt x="91525" y="29373"/>
                    <a:pt x="91457" y="29276"/>
                    <a:pt x="91378" y="29179"/>
                  </a:cubicBezTo>
                  <a:cubicBezTo>
                    <a:pt x="91338" y="29134"/>
                    <a:pt x="91292" y="29094"/>
                    <a:pt x="91247" y="29055"/>
                  </a:cubicBezTo>
                  <a:cubicBezTo>
                    <a:pt x="91195" y="29008"/>
                    <a:pt x="91145" y="28963"/>
                    <a:pt x="91087" y="28924"/>
                  </a:cubicBezTo>
                  <a:cubicBezTo>
                    <a:pt x="90957" y="28822"/>
                    <a:pt x="90804" y="28741"/>
                    <a:pt x="90650" y="28667"/>
                  </a:cubicBezTo>
                  <a:cubicBezTo>
                    <a:pt x="90337" y="28509"/>
                    <a:pt x="90014" y="28389"/>
                    <a:pt x="89684" y="28271"/>
                  </a:cubicBezTo>
                  <a:cubicBezTo>
                    <a:pt x="89235" y="28117"/>
                    <a:pt x="88792" y="27951"/>
                    <a:pt x="88372" y="27741"/>
                  </a:cubicBezTo>
                  <a:cubicBezTo>
                    <a:pt x="88116" y="27605"/>
                    <a:pt x="87877" y="27458"/>
                    <a:pt x="87656" y="27270"/>
                  </a:cubicBezTo>
                  <a:cubicBezTo>
                    <a:pt x="87554" y="27173"/>
                    <a:pt x="87463" y="27071"/>
                    <a:pt x="87383" y="26957"/>
                  </a:cubicBezTo>
                  <a:cubicBezTo>
                    <a:pt x="87332" y="26878"/>
                    <a:pt x="87292" y="26798"/>
                    <a:pt x="87263" y="26708"/>
                  </a:cubicBezTo>
                  <a:cubicBezTo>
                    <a:pt x="87235" y="26622"/>
                    <a:pt x="87224" y="26537"/>
                    <a:pt x="87213" y="26446"/>
                  </a:cubicBezTo>
                  <a:cubicBezTo>
                    <a:pt x="87213" y="26355"/>
                    <a:pt x="87224" y="26270"/>
                    <a:pt x="87240" y="26179"/>
                  </a:cubicBezTo>
                  <a:cubicBezTo>
                    <a:pt x="87253" y="26123"/>
                    <a:pt x="87269" y="26071"/>
                    <a:pt x="87287" y="26014"/>
                  </a:cubicBezTo>
                  <a:cubicBezTo>
                    <a:pt x="87315" y="25929"/>
                    <a:pt x="87349" y="25843"/>
                    <a:pt x="87389" y="25764"/>
                  </a:cubicBezTo>
                  <a:cubicBezTo>
                    <a:pt x="87423" y="25701"/>
                    <a:pt x="87457" y="25645"/>
                    <a:pt x="87497" y="25588"/>
                  </a:cubicBezTo>
                  <a:cubicBezTo>
                    <a:pt x="87536" y="25525"/>
                    <a:pt x="87581" y="25468"/>
                    <a:pt x="87633" y="25412"/>
                  </a:cubicBezTo>
                  <a:cubicBezTo>
                    <a:pt x="87786" y="25247"/>
                    <a:pt x="87963" y="25105"/>
                    <a:pt x="88155" y="24980"/>
                  </a:cubicBezTo>
                  <a:cubicBezTo>
                    <a:pt x="88570" y="24725"/>
                    <a:pt x="89025" y="24548"/>
                    <a:pt x="89485" y="24400"/>
                  </a:cubicBezTo>
                  <a:cubicBezTo>
                    <a:pt x="90639" y="24043"/>
                    <a:pt x="91843" y="23866"/>
                    <a:pt x="93043" y="23718"/>
                  </a:cubicBezTo>
                  <a:cubicBezTo>
                    <a:pt x="93589" y="23650"/>
                    <a:pt x="94140" y="23593"/>
                    <a:pt x="94690" y="23525"/>
                  </a:cubicBezTo>
                  <a:cubicBezTo>
                    <a:pt x="94906" y="23503"/>
                    <a:pt x="95123" y="23474"/>
                    <a:pt x="95338" y="23440"/>
                  </a:cubicBezTo>
                  <a:cubicBezTo>
                    <a:pt x="95582" y="23406"/>
                    <a:pt x="95821" y="23354"/>
                    <a:pt x="96060" y="23304"/>
                  </a:cubicBezTo>
                  <a:cubicBezTo>
                    <a:pt x="100032" y="22462"/>
                    <a:pt x="104014" y="21662"/>
                    <a:pt x="107969" y="20736"/>
                  </a:cubicBezTo>
                  <a:cubicBezTo>
                    <a:pt x="110316" y="20184"/>
                    <a:pt x="112669" y="19611"/>
                    <a:pt x="114931" y="18764"/>
                  </a:cubicBezTo>
                  <a:cubicBezTo>
                    <a:pt x="115965" y="18377"/>
                    <a:pt x="116982" y="17933"/>
                    <a:pt x="117959" y="17411"/>
                  </a:cubicBezTo>
                  <a:lnTo>
                    <a:pt x="117959" y="17411"/>
                  </a:lnTo>
                  <a:cubicBezTo>
                    <a:pt x="117192" y="17985"/>
                    <a:pt x="116403" y="18536"/>
                    <a:pt x="115590" y="19037"/>
                  </a:cubicBezTo>
                  <a:cubicBezTo>
                    <a:pt x="115095" y="19343"/>
                    <a:pt x="114584" y="19633"/>
                    <a:pt x="114072" y="19905"/>
                  </a:cubicBezTo>
                  <a:cubicBezTo>
                    <a:pt x="113476" y="20218"/>
                    <a:pt x="112868" y="20503"/>
                    <a:pt x="112254" y="20770"/>
                  </a:cubicBezTo>
                  <a:cubicBezTo>
                    <a:pt x="112256" y="20770"/>
                    <a:pt x="112258" y="20770"/>
                    <a:pt x="112260" y="20770"/>
                  </a:cubicBezTo>
                  <a:lnTo>
                    <a:pt x="112260" y="20770"/>
                  </a:lnTo>
                  <a:cubicBezTo>
                    <a:pt x="112255" y="20772"/>
                    <a:pt x="112252" y="20773"/>
                    <a:pt x="112249" y="20774"/>
                  </a:cubicBezTo>
                  <a:lnTo>
                    <a:pt x="112249" y="20774"/>
                  </a:lnTo>
                  <a:cubicBezTo>
                    <a:pt x="112251" y="20773"/>
                    <a:pt x="112253" y="20772"/>
                    <a:pt x="112254" y="20770"/>
                  </a:cubicBezTo>
                  <a:lnTo>
                    <a:pt x="112254" y="20770"/>
                  </a:lnTo>
                  <a:cubicBezTo>
                    <a:pt x="112249" y="20775"/>
                    <a:pt x="112243" y="20775"/>
                    <a:pt x="112243" y="20775"/>
                  </a:cubicBezTo>
                  <a:cubicBezTo>
                    <a:pt x="112245" y="20775"/>
                    <a:pt x="112247" y="20775"/>
                    <a:pt x="112249" y="20774"/>
                  </a:cubicBezTo>
                  <a:lnTo>
                    <a:pt x="112249" y="20774"/>
                  </a:lnTo>
                  <a:cubicBezTo>
                    <a:pt x="112243" y="20778"/>
                    <a:pt x="112236" y="20781"/>
                    <a:pt x="112231" y="20781"/>
                  </a:cubicBezTo>
                  <a:cubicBezTo>
                    <a:pt x="112231" y="20781"/>
                    <a:pt x="112238" y="20781"/>
                    <a:pt x="112243" y="20775"/>
                  </a:cubicBezTo>
                  <a:lnTo>
                    <a:pt x="112243" y="20775"/>
                  </a:lnTo>
                  <a:cubicBezTo>
                    <a:pt x="112232" y="20780"/>
                    <a:pt x="112227" y="20781"/>
                    <a:pt x="112222" y="20785"/>
                  </a:cubicBezTo>
                  <a:lnTo>
                    <a:pt x="112222" y="20785"/>
                  </a:lnTo>
                  <a:cubicBezTo>
                    <a:pt x="111157" y="21243"/>
                    <a:pt x="110075" y="21645"/>
                    <a:pt x="108976" y="21997"/>
                  </a:cubicBezTo>
                  <a:cubicBezTo>
                    <a:pt x="107856" y="22355"/>
                    <a:pt x="106720" y="22661"/>
                    <a:pt x="105583" y="22934"/>
                  </a:cubicBezTo>
                  <a:cubicBezTo>
                    <a:pt x="104436" y="23202"/>
                    <a:pt x="103282" y="23435"/>
                    <a:pt x="102123" y="23645"/>
                  </a:cubicBezTo>
                  <a:cubicBezTo>
                    <a:pt x="101622" y="23736"/>
                    <a:pt x="101123" y="23815"/>
                    <a:pt x="100623" y="23894"/>
                  </a:cubicBezTo>
                  <a:cubicBezTo>
                    <a:pt x="99514" y="24083"/>
                    <a:pt x="98407" y="24298"/>
                    <a:pt x="97321" y="24623"/>
                  </a:cubicBezTo>
                  <a:cubicBezTo>
                    <a:pt x="96781" y="24786"/>
                    <a:pt x="96241" y="24980"/>
                    <a:pt x="95736" y="25236"/>
                  </a:cubicBezTo>
                  <a:cubicBezTo>
                    <a:pt x="95525" y="25339"/>
                    <a:pt x="95327" y="25463"/>
                    <a:pt x="95134" y="25599"/>
                  </a:cubicBezTo>
                  <a:cubicBezTo>
                    <a:pt x="94958" y="25724"/>
                    <a:pt x="94793" y="25872"/>
                    <a:pt x="94662" y="26048"/>
                  </a:cubicBezTo>
                  <a:cubicBezTo>
                    <a:pt x="94605" y="26123"/>
                    <a:pt x="94549" y="26196"/>
                    <a:pt x="94509" y="26281"/>
                  </a:cubicBezTo>
                  <a:cubicBezTo>
                    <a:pt x="94463" y="26361"/>
                    <a:pt x="94429" y="26451"/>
                    <a:pt x="94407" y="26537"/>
                  </a:cubicBezTo>
                  <a:cubicBezTo>
                    <a:pt x="94378" y="26622"/>
                    <a:pt x="94373" y="26719"/>
                    <a:pt x="94366" y="26805"/>
                  </a:cubicBezTo>
                  <a:cubicBezTo>
                    <a:pt x="94355" y="26912"/>
                    <a:pt x="94378" y="27020"/>
                    <a:pt x="94395" y="27128"/>
                  </a:cubicBezTo>
                  <a:cubicBezTo>
                    <a:pt x="94418" y="27225"/>
                    <a:pt x="94457" y="27321"/>
                    <a:pt x="94497" y="27411"/>
                  </a:cubicBezTo>
                  <a:cubicBezTo>
                    <a:pt x="94554" y="27526"/>
                    <a:pt x="94617" y="27639"/>
                    <a:pt x="94696" y="27741"/>
                  </a:cubicBezTo>
                  <a:cubicBezTo>
                    <a:pt x="94764" y="27844"/>
                    <a:pt x="94850" y="27941"/>
                    <a:pt x="94935" y="28032"/>
                  </a:cubicBezTo>
                  <a:cubicBezTo>
                    <a:pt x="95031" y="28134"/>
                    <a:pt x="95145" y="28213"/>
                    <a:pt x="95265" y="28292"/>
                  </a:cubicBezTo>
                  <a:cubicBezTo>
                    <a:pt x="95480" y="28441"/>
                    <a:pt x="95736" y="28531"/>
                    <a:pt x="95986" y="28622"/>
                  </a:cubicBezTo>
                  <a:cubicBezTo>
                    <a:pt x="96298" y="28730"/>
                    <a:pt x="96616" y="28804"/>
                    <a:pt x="96941" y="28877"/>
                  </a:cubicBezTo>
                  <a:cubicBezTo>
                    <a:pt x="97594" y="29032"/>
                    <a:pt x="98259" y="29150"/>
                    <a:pt x="98884" y="29389"/>
                  </a:cubicBezTo>
                  <a:cubicBezTo>
                    <a:pt x="99099" y="29480"/>
                    <a:pt x="99304" y="29583"/>
                    <a:pt x="99498" y="29719"/>
                  </a:cubicBezTo>
                  <a:cubicBezTo>
                    <a:pt x="99595" y="29798"/>
                    <a:pt x="99679" y="29878"/>
                    <a:pt x="99760" y="29975"/>
                  </a:cubicBezTo>
                  <a:cubicBezTo>
                    <a:pt x="99821" y="30054"/>
                    <a:pt x="99867" y="30139"/>
                    <a:pt x="99912" y="30230"/>
                  </a:cubicBezTo>
                  <a:cubicBezTo>
                    <a:pt x="99946" y="30322"/>
                    <a:pt x="99975" y="30412"/>
                    <a:pt x="99991" y="30509"/>
                  </a:cubicBezTo>
                  <a:cubicBezTo>
                    <a:pt x="100009" y="30623"/>
                    <a:pt x="100015" y="30736"/>
                    <a:pt x="100004" y="30855"/>
                  </a:cubicBezTo>
                  <a:cubicBezTo>
                    <a:pt x="99991" y="30941"/>
                    <a:pt x="99970" y="31025"/>
                    <a:pt x="99941" y="31106"/>
                  </a:cubicBezTo>
                  <a:cubicBezTo>
                    <a:pt x="99901" y="31190"/>
                    <a:pt x="99855" y="31271"/>
                    <a:pt x="99805" y="31345"/>
                  </a:cubicBezTo>
                  <a:cubicBezTo>
                    <a:pt x="99725" y="31447"/>
                    <a:pt x="99634" y="31531"/>
                    <a:pt x="99532" y="31617"/>
                  </a:cubicBezTo>
                  <a:cubicBezTo>
                    <a:pt x="99350" y="31754"/>
                    <a:pt x="99157" y="31856"/>
                    <a:pt x="98952" y="31953"/>
                  </a:cubicBezTo>
                  <a:cubicBezTo>
                    <a:pt x="98378" y="32191"/>
                    <a:pt x="97759" y="32321"/>
                    <a:pt x="97145" y="32418"/>
                  </a:cubicBezTo>
                  <a:cubicBezTo>
                    <a:pt x="96838" y="32464"/>
                    <a:pt x="96537" y="32498"/>
                    <a:pt x="96230" y="32538"/>
                  </a:cubicBezTo>
                  <a:cubicBezTo>
                    <a:pt x="95730" y="32594"/>
                    <a:pt x="95236" y="32656"/>
                    <a:pt x="94735" y="32714"/>
                  </a:cubicBezTo>
                  <a:cubicBezTo>
                    <a:pt x="93469" y="32861"/>
                    <a:pt x="92202" y="33003"/>
                    <a:pt x="90940" y="33191"/>
                  </a:cubicBezTo>
                  <a:cubicBezTo>
                    <a:pt x="89724" y="33367"/>
                    <a:pt x="88519" y="33600"/>
                    <a:pt x="87332" y="33923"/>
                  </a:cubicBezTo>
                  <a:cubicBezTo>
                    <a:pt x="86172" y="34237"/>
                    <a:pt x="85053" y="34663"/>
                    <a:pt x="83980" y="35197"/>
                  </a:cubicBezTo>
                  <a:cubicBezTo>
                    <a:pt x="83974" y="35168"/>
                    <a:pt x="83967" y="35140"/>
                    <a:pt x="83956" y="35111"/>
                  </a:cubicBezTo>
                  <a:cubicBezTo>
                    <a:pt x="83922" y="35009"/>
                    <a:pt x="83865" y="34907"/>
                    <a:pt x="83775" y="34838"/>
                  </a:cubicBezTo>
                  <a:cubicBezTo>
                    <a:pt x="83752" y="34817"/>
                    <a:pt x="83729" y="34799"/>
                    <a:pt x="83701" y="34783"/>
                  </a:cubicBezTo>
                  <a:cubicBezTo>
                    <a:pt x="83673" y="34770"/>
                    <a:pt x="83644" y="34759"/>
                    <a:pt x="83615" y="34748"/>
                  </a:cubicBezTo>
                  <a:cubicBezTo>
                    <a:pt x="83565" y="34725"/>
                    <a:pt x="83508" y="34725"/>
                    <a:pt x="83456" y="34720"/>
                  </a:cubicBezTo>
                  <a:lnTo>
                    <a:pt x="83440" y="34720"/>
                  </a:lnTo>
                  <a:cubicBezTo>
                    <a:pt x="83332" y="34720"/>
                    <a:pt x="83229" y="34759"/>
                    <a:pt x="83133" y="34799"/>
                  </a:cubicBezTo>
                  <a:cubicBezTo>
                    <a:pt x="83025" y="34851"/>
                    <a:pt x="82928" y="34924"/>
                    <a:pt x="82837" y="35003"/>
                  </a:cubicBezTo>
                  <a:cubicBezTo>
                    <a:pt x="82734" y="35100"/>
                    <a:pt x="82644" y="35219"/>
                    <a:pt x="82564" y="35333"/>
                  </a:cubicBezTo>
                  <a:cubicBezTo>
                    <a:pt x="82519" y="35407"/>
                    <a:pt x="82479" y="35475"/>
                    <a:pt x="82445" y="35549"/>
                  </a:cubicBezTo>
                  <a:cubicBezTo>
                    <a:pt x="82411" y="35481"/>
                    <a:pt x="82359" y="35407"/>
                    <a:pt x="82297" y="35362"/>
                  </a:cubicBezTo>
                  <a:cubicBezTo>
                    <a:pt x="82228" y="35303"/>
                    <a:pt x="82138" y="35265"/>
                    <a:pt x="82048" y="35265"/>
                  </a:cubicBezTo>
                  <a:cubicBezTo>
                    <a:pt x="82043" y="35265"/>
                    <a:pt x="82037" y="35265"/>
                    <a:pt x="82031" y="35265"/>
                  </a:cubicBezTo>
                  <a:cubicBezTo>
                    <a:pt x="81968" y="35271"/>
                    <a:pt x="81922" y="35287"/>
                    <a:pt x="81871" y="35316"/>
                  </a:cubicBezTo>
                  <a:cubicBezTo>
                    <a:pt x="81826" y="35333"/>
                    <a:pt x="81785" y="35368"/>
                    <a:pt x="81751" y="35396"/>
                  </a:cubicBezTo>
                  <a:cubicBezTo>
                    <a:pt x="81678" y="35458"/>
                    <a:pt x="81615" y="35543"/>
                    <a:pt x="81564" y="35623"/>
                  </a:cubicBezTo>
                  <a:cubicBezTo>
                    <a:pt x="81502" y="35709"/>
                    <a:pt x="81451" y="35811"/>
                    <a:pt x="81405" y="35908"/>
                  </a:cubicBezTo>
                  <a:cubicBezTo>
                    <a:pt x="81360" y="36010"/>
                    <a:pt x="81320" y="36118"/>
                    <a:pt x="81286" y="36225"/>
                  </a:cubicBezTo>
                  <a:cubicBezTo>
                    <a:pt x="81268" y="36202"/>
                    <a:pt x="81252" y="36186"/>
                    <a:pt x="81234" y="36168"/>
                  </a:cubicBezTo>
                  <a:cubicBezTo>
                    <a:pt x="81161" y="36071"/>
                    <a:pt x="81064" y="35987"/>
                    <a:pt x="80956" y="35929"/>
                  </a:cubicBezTo>
                  <a:cubicBezTo>
                    <a:pt x="80879" y="35893"/>
                    <a:pt x="80786" y="35866"/>
                    <a:pt x="80692" y="35866"/>
                  </a:cubicBezTo>
                  <a:cubicBezTo>
                    <a:pt x="80684" y="35866"/>
                    <a:pt x="80675" y="35866"/>
                    <a:pt x="80667" y="35867"/>
                  </a:cubicBezTo>
                  <a:cubicBezTo>
                    <a:pt x="80621" y="35874"/>
                    <a:pt x="80576" y="35884"/>
                    <a:pt x="80536" y="35901"/>
                  </a:cubicBezTo>
                  <a:cubicBezTo>
                    <a:pt x="80507" y="35913"/>
                    <a:pt x="80479" y="35924"/>
                    <a:pt x="80450" y="35942"/>
                  </a:cubicBezTo>
                  <a:cubicBezTo>
                    <a:pt x="80428" y="35958"/>
                    <a:pt x="80405" y="35976"/>
                    <a:pt x="80382" y="35998"/>
                  </a:cubicBezTo>
                  <a:cubicBezTo>
                    <a:pt x="80342" y="36026"/>
                    <a:pt x="80308" y="36066"/>
                    <a:pt x="80280" y="36105"/>
                  </a:cubicBezTo>
                  <a:cubicBezTo>
                    <a:pt x="80258" y="36139"/>
                    <a:pt x="80235" y="36180"/>
                    <a:pt x="80217" y="36220"/>
                  </a:cubicBezTo>
                  <a:cubicBezTo>
                    <a:pt x="80167" y="36322"/>
                    <a:pt x="80138" y="36435"/>
                    <a:pt x="80121" y="36555"/>
                  </a:cubicBezTo>
                  <a:cubicBezTo>
                    <a:pt x="80098" y="36748"/>
                    <a:pt x="80115" y="36947"/>
                    <a:pt x="80161" y="37140"/>
                  </a:cubicBezTo>
                  <a:cubicBezTo>
                    <a:pt x="80056" y="37119"/>
                    <a:pt x="79948" y="37108"/>
                    <a:pt x="79841" y="37108"/>
                  </a:cubicBezTo>
                  <a:cubicBezTo>
                    <a:pt x="79711" y="37108"/>
                    <a:pt x="79581" y="37125"/>
                    <a:pt x="79456" y="37162"/>
                  </a:cubicBezTo>
                  <a:cubicBezTo>
                    <a:pt x="79217" y="37230"/>
                    <a:pt x="78990" y="37379"/>
                    <a:pt x="78865" y="37595"/>
                  </a:cubicBezTo>
                  <a:cubicBezTo>
                    <a:pt x="78758" y="37794"/>
                    <a:pt x="78758" y="38032"/>
                    <a:pt x="78876" y="38226"/>
                  </a:cubicBezTo>
                  <a:cubicBezTo>
                    <a:pt x="79002" y="38424"/>
                    <a:pt x="79217" y="38538"/>
                    <a:pt x="79445" y="38594"/>
                  </a:cubicBezTo>
                  <a:cubicBezTo>
                    <a:pt x="79280" y="38896"/>
                    <a:pt x="79115" y="39197"/>
                    <a:pt x="78945" y="39498"/>
                  </a:cubicBezTo>
                  <a:cubicBezTo>
                    <a:pt x="78724" y="39884"/>
                    <a:pt x="78490" y="40272"/>
                    <a:pt x="78205" y="40618"/>
                  </a:cubicBezTo>
                  <a:cubicBezTo>
                    <a:pt x="78013" y="40828"/>
                    <a:pt x="77780" y="40993"/>
                    <a:pt x="77552" y="41164"/>
                  </a:cubicBezTo>
                  <a:cubicBezTo>
                    <a:pt x="77274" y="41368"/>
                    <a:pt x="76996" y="41578"/>
                    <a:pt x="76752" y="41817"/>
                  </a:cubicBezTo>
                  <a:cubicBezTo>
                    <a:pt x="76655" y="41908"/>
                    <a:pt x="76569" y="42010"/>
                    <a:pt x="76490" y="42113"/>
                  </a:cubicBezTo>
                  <a:cubicBezTo>
                    <a:pt x="76416" y="42208"/>
                    <a:pt x="76364" y="42317"/>
                    <a:pt x="76319" y="42430"/>
                  </a:cubicBezTo>
                  <a:cubicBezTo>
                    <a:pt x="76285" y="42510"/>
                    <a:pt x="76274" y="42617"/>
                    <a:pt x="76269" y="42709"/>
                  </a:cubicBezTo>
                  <a:cubicBezTo>
                    <a:pt x="76269" y="42766"/>
                    <a:pt x="76280" y="42822"/>
                    <a:pt x="76303" y="42879"/>
                  </a:cubicBezTo>
                  <a:cubicBezTo>
                    <a:pt x="76411" y="43157"/>
                    <a:pt x="76705" y="43294"/>
                    <a:pt x="76973" y="43396"/>
                  </a:cubicBezTo>
                  <a:cubicBezTo>
                    <a:pt x="77172" y="43464"/>
                    <a:pt x="77382" y="43511"/>
                    <a:pt x="77592" y="43550"/>
                  </a:cubicBezTo>
                  <a:cubicBezTo>
                    <a:pt x="77859" y="43601"/>
                    <a:pt x="78126" y="43635"/>
                    <a:pt x="78394" y="43663"/>
                  </a:cubicBezTo>
                  <a:cubicBezTo>
                    <a:pt x="79524" y="43783"/>
                    <a:pt x="80667" y="43771"/>
                    <a:pt x="81803" y="43823"/>
                  </a:cubicBezTo>
                  <a:cubicBezTo>
                    <a:pt x="82031" y="43834"/>
                    <a:pt x="82263" y="43857"/>
                    <a:pt x="82490" y="43879"/>
                  </a:cubicBezTo>
                  <a:cubicBezTo>
                    <a:pt x="82841" y="43914"/>
                    <a:pt x="83194" y="43925"/>
                    <a:pt x="83546" y="43925"/>
                  </a:cubicBezTo>
                  <a:cubicBezTo>
                    <a:pt x="83708" y="43925"/>
                    <a:pt x="83869" y="43923"/>
                    <a:pt x="84030" y="43920"/>
                  </a:cubicBezTo>
                  <a:cubicBezTo>
                    <a:pt x="84479" y="43902"/>
                    <a:pt x="84929" y="43862"/>
                    <a:pt x="85377" y="43823"/>
                  </a:cubicBezTo>
                  <a:cubicBezTo>
                    <a:pt x="85917" y="43776"/>
                    <a:pt x="86456" y="43721"/>
                    <a:pt x="86996" y="43681"/>
                  </a:cubicBezTo>
                  <a:cubicBezTo>
                    <a:pt x="87179" y="43669"/>
                    <a:pt x="87366" y="43663"/>
                    <a:pt x="87547" y="43652"/>
                  </a:cubicBezTo>
                  <a:cubicBezTo>
                    <a:pt x="87612" y="43651"/>
                    <a:pt x="87676" y="43650"/>
                    <a:pt x="87741" y="43650"/>
                  </a:cubicBezTo>
                  <a:cubicBezTo>
                    <a:pt x="87870" y="43650"/>
                    <a:pt x="87999" y="43652"/>
                    <a:pt x="88127" y="43652"/>
                  </a:cubicBezTo>
                  <a:cubicBezTo>
                    <a:pt x="88519" y="43658"/>
                    <a:pt x="88905" y="43686"/>
                    <a:pt x="89293" y="43721"/>
                  </a:cubicBezTo>
                  <a:cubicBezTo>
                    <a:pt x="90133" y="43789"/>
                    <a:pt x="90974" y="43913"/>
                    <a:pt x="91809" y="44015"/>
                  </a:cubicBezTo>
                  <a:cubicBezTo>
                    <a:pt x="92582" y="44112"/>
                    <a:pt x="93355" y="44192"/>
                    <a:pt x="94134" y="44214"/>
                  </a:cubicBezTo>
                  <a:cubicBezTo>
                    <a:pt x="94315" y="44222"/>
                    <a:pt x="94497" y="44226"/>
                    <a:pt x="94680" y="44226"/>
                  </a:cubicBezTo>
                  <a:cubicBezTo>
                    <a:pt x="94898" y="44226"/>
                    <a:pt x="95116" y="44221"/>
                    <a:pt x="95333" y="44214"/>
                  </a:cubicBezTo>
                  <a:cubicBezTo>
                    <a:pt x="95792" y="44209"/>
                    <a:pt x="96253" y="44186"/>
                    <a:pt x="96713" y="44175"/>
                  </a:cubicBezTo>
                  <a:cubicBezTo>
                    <a:pt x="97111" y="44164"/>
                    <a:pt x="97503" y="44158"/>
                    <a:pt x="97901" y="44158"/>
                  </a:cubicBezTo>
                  <a:cubicBezTo>
                    <a:pt x="98299" y="44158"/>
                    <a:pt x="98703" y="44180"/>
                    <a:pt x="99099" y="44209"/>
                  </a:cubicBezTo>
                  <a:cubicBezTo>
                    <a:pt x="99248" y="44220"/>
                    <a:pt x="99395" y="44232"/>
                    <a:pt x="99543" y="44237"/>
                  </a:cubicBezTo>
                  <a:cubicBezTo>
                    <a:pt x="98753" y="44356"/>
                    <a:pt x="97969" y="44499"/>
                    <a:pt x="97190" y="44663"/>
                  </a:cubicBezTo>
                  <a:cubicBezTo>
                    <a:pt x="95929" y="44925"/>
                    <a:pt x="94685" y="45255"/>
                    <a:pt x="93452" y="45607"/>
                  </a:cubicBezTo>
                  <a:cubicBezTo>
                    <a:pt x="91037" y="46299"/>
                    <a:pt x="88672" y="47146"/>
                    <a:pt x="86332" y="48056"/>
                  </a:cubicBezTo>
                  <a:cubicBezTo>
                    <a:pt x="83962" y="48976"/>
                    <a:pt x="81622" y="49976"/>
                    <a:pt x="79286" y="50983"/>
                  </a:cubicBezTo>
                  <a:cubicBezTo>
                    <a:pt x="78126" y="51482"/>
                    <a:pt x="76967" y="51982"/>
                    <a:pt x="75802" y="52477"/>
                  </a:cubicBezTo>
                  <a:cubicBezTo>
                    <a:pt x="74677" y="52955"/>
                    <a:pt x="73552" y="53420"/>
                    <a:pt x="72409" y="53857"/>
                  </a:cubicBezTo>
                  <a:cubicBezTo>
                    <a:pt x="70523" y="54573"/>
                    <a:pt x="68620" y="55232"/>
                    <a:pt x="66689" y="55824"/>
                  </a:cubicBezTo>
                  <a:cubicBezTo>
                    <a:pt x="64688" y="56443"/>
                    <a:pt x="62665" y="56988"/>
                    <a:pt x="60625" y="57471"/>
                  </a:cubicBezTo>
                  <a:cubicBezTo>
                    <a:pt x="56545" y="58449"/>
                    <a:pt x="52396" y="59147"/>
                    <a:pt x="48226" y="59619"/>
                  </a:cubicBezTo>
                  <a:cubicBezTo>
                    <a:pt x="45674" y="59903"/>
                    <a:pt x="43117" y="60096"/>
                    <a:pt x="40549" y="60210"/>
                  </a:cubicBezTo>
                  <a:cubicBezTo>
                    <a:pt x="38906" y="60283"/>
                    <a:pt x="37261" y="60316"/>
                    <a:pt x="35615" y="60316"/>
                  </a:cubicBezTo>
                  <a:cubicBezTo>
                    <a:pt x="34676" y="60316"/>
                    <a:pt x="33738" y="60305"/>
                    <a:pt x="32799" y="60285"/>
                  </a:cubicBezTo>
                  <a:cubicBezTo>
                    <a:pt x="27599" y="60170"/>
                    <a:pt x="22406" y="59711"/>
                    <a:pt x="17258" y="58948"/>
                  </a:cubicBezTo>
                  <a:lnTo>
                    <a:pt x="17263" y="58948"/>
                  </a:lnTo>
                  <a:cubicBezTo>
                    <a:pt x="14382" y="58517"/>
                    <a:pt x="11518" y="57994"/>
                    <a:pt x="8672" y="57374"/>
                  </a:cubicBezTo>
                  <a:cubicBezTo>
                    <a:pt x="7256" y="57062"/>
                    <a:pt x="5847" y="56732"/>
                    <a:pt x="4444" y="56375"/>
                  </a:cubicBezTo>
                  <a:cubicBezTo>
                    <a:pt x="3052" y="56023"/>
                    <a:pt x="1665" y="55641"/>
                    <a:pt x="279" y="55244"/>
                  </a:cubicBezTo>
                  <a:cubicBezTo>
                    <a:pt x="262" y="55240"/>
                    <a:pt x="244" y="55237"/>
                    <a:pt x="227" y="55237"/>
                  </a:cubicBezTo>
                  <a:cubicBezTo>
                    <a:pt x="138" y="55237"/>
                    <a:pt x="57" y="55296"/>
                    <a:pt x="28" y="55386"/>
                  </a:cubicBezTo>
                  <a:cubicBezTo>
                    <a:pt x="1" y="55488"/>
                    <a:pt x="62" y="55602"/>
                    <a:pt x="171" y="55636"/>
                  </a:cubicBezTo>
                  <a:cubicBezTo>
                    <a:pt x="2939" y="56448"/>
                    <a:pt x="5734" y="57164"/>
                    <a:pt x="8552" y="57789"/>
                  </a:cubicBezTo>
                  <a:cubicBezTo>
                    <a:pt x="11394" y="58415"/>
                    <a:pt x="14263" y="58943"/>
                    <a:pt x="17143" y="59381"/>
                  </a:cubicBezTo>
                  <a:cubicBezTo>
                    <a:pt x="22905" y="60251"/>
                    <a:pt x="28724" y="60721"/>
                    <a:pt x="34554" y="60778"/>
                  </a:cubicBezTo>
                  <a:cubicBezTo>
                    <a:pt x="34898" y="60781"/>
                    <a:pt x="35241" y="60783"/>
                    <a:pt x="35585" y="60783"/>
                  </a:cubicBezTo>
                  <a:cubicBezTo>
                    <a:pt x="41066" y="60783"/>
                    <a:pt x="46549" y="60393"/>
                    <a:pt x="51971" y="59603"/>
                  </a:cubicBezTo>
                  <a:cubicBezTo>
                    <a:pt x="57733" y="58761"/>
                    <a:pt x="63432" y="57426"/>
                    <a:pt x="68955" y="55580"/>
                  </a:cubicBezTo>
                  <a:cubicBezTo>
                    <a:pt x="70466" y="55079"/>
                    <a:pt x="71955" y="54534"/>
                    <a:pt x="73432" y="53954"/>
                  </a:cubicBezTo>
                  <a:cubicBezTo>
                    <a:pt x="74973" y="53351"/>
                    <a:pt x="76490" y="52698"/>
                    <a:pt x="78008" y="52045"/>
                  </a:cubicBezTo>
                  <a:cubicBezTo>
                    <a:pt x="81229" y="50658"/>
                    <a:pt x="84451" y="49249"/>
                    <a:pt x="87724" y="47988"/>
                  </a:cubicBezTo>
                  <a:cubicBezTo>
                    <a:pt x="89872" y="47169"/>
                    <a:pt x="92042" y="46414"/>
                    <a:pt x="94253" y="45777"/>
                  </a:cubicBezTo>
                  <a:cubicBezTo>
                    <a:pt x="95310" y="45470"/>
                    <a:pt x="96377" y="45208"/>
                    <a:pt x="97452" y="44970"/>
                  </a:cubicBezTo>
                  <a:cubicBezTo>
                    <a:pt x="99487" y="44521"/>
                    <a:pt x="101567" y="44227"/>
                    <a:pt x="103623" y="43936"/>
                  </a:cubicBezTo>
                  <a:cubicBezTo>
                    <a:pt x="104396" y="43828"/>
                    <a:pt x="105168" y="43731"/>
                    <a:pt x="105947" y="43674"/>
                  </a:cubicBezTo>
                  <a:cubicBezTo>
                    <a:pt x="106670" y="43627"/>
                    <a:pt x="107397" y="43612"/>
                    <a:pt x="108122" y="43612"/>
                  </a:cubicBezTo>
                  <a:cubicBezTo>
                    <a:pt x="108536" y="43612"/>
                    <a:pt x="108949" y="43617"/>
                    <a:pt x="109362" y="43624"/>
                  </a:cubicBezTo>
                  <a:cubicBezTo>
                    <a:pt x="109986" y="43633"/>
                    <a:pt x="110610" y="43642"/>
                    <a:pt x="111235" y="43642"/>
                  </a:cubicBezTo>
                  <a:cubicBezTo>
                    <a:pt x="111742" y="43642"/>
                    <a:pt x="112248" y="43636"/>
                    <a:pt x="112755" y="43618"/>
                  </a:cubicBezTo>
                  <a:cubicBezTo>
                    <a:pt x="113283" y="43601"/>
                    <a:pt x="113806" y="43561"/>
                    <a:pt x="114329" y="43504"/>
                  </a:cubicBezTo>
                  <a:cubicBezTo>
                    <a:pt x="114919" y="43448"/>
                    <a:pt x="115504" y="43351"/>
                    <a:pt x="116084" y="43231"/>
                  </a:cubicBezTo>
                  <a:cubicBezTo>
                    <a:pt x="116346" y="43181"/>
                    <a:pt x="116607" y="43118"/>
                    <a:pt x="116868" y="43060"/>
                  </a:cubicBezTo>
                  <a:cubicBezTo>
                    <a:pt x="117187" y="42987"/>
                    <a:pt x="117505" y="42936"/>
                    <a:pt x="117822" y="42879"/>
                  </a:cubicBezTo>
                  <a:cubicBezTo>
                    <a:pt x="118436" y="42782"/>
                    <a:pt x="119057" y="42714"/>
                    <a:pt x="119676" y="42669"/>
                  </a:cubicBezTo>
                  <a:cubicBezTo>
                    <a:pt x="120340" y="42630"/>
                    <a:pt x="121005" y="42612"/>
                    <a:pt x="121670" y="42612"/>
                  </a:cubicBezTo>
                  <a:cubicBezTo>
                    <a:pt x="122409" y="42617"/>
                    <a:pt x="123153" y="42646"/>
                    <a:pt x="123891" y="42685"/>
                  </a:cubicBezTo>
                  <a:cubicBezTo>
                    <a:pt x="125346" y="42760"/>
                    <a:pt x="126801" y="42885"/>
                    <a:pt x="128262" y="42908"/>
                  </a:cubicBezTo>
                  <a:cubicBezTo>
                    <a:pt x="128386" y="42909"/>
                    <a:pt x="128511" y="42910"/>
                    <a:pt x="128635" y="42910"/>
                  </a:cubicBezTo>
                  <a:cubicBezTo>
                    <a:pt x="129914" y="42910"/>
                    <a:pt x="131193" y="42836"/>
                    <a:pt x="132472" y="42743"/>
                  </a:cubicBezTo>
                  <a:cubicBezTo>
                    <a:pt x="134001" y="42635"/>
                    <a:pt x="135524" y="42493"/>
                    <a:pt x="137046" y="42391"/>
                  </a:cubicBezTo>
                  <a:cubicBezTo>
                    <a:pt x="138153" y="42318"/>
                    <a:pt x="139259" y="42271"/>
                    <a:pt x="140365" y="42271"/>
                  </a:cubicBezTo>
                  <a:cubicBezTo>
                    <a:pt x="140571" y="42271"/>
                    <a:pt x="140778" y="42273"/>
                    <a:pt x="140984" y="42276"/>
                  </a:cubicBezTo>
                  <a:cubicBezTo>
                    <a:pt x="141609" y="42289"/>
                    <a:pt x="142234" y="42328"/>
                    <a:pt x="142854" y="42379"/>
                  </a:cubicBezTo>
                  <a:cubicBezTo>
                    <a:pt x="143529" y="42436"/>
                    <a:pt x="144200" y="42533"/>
                    <a:pt x="144866" y="42658"/>
                  </a:cubicBezTo>
                  <a:cubicBezTo>
                    <a:pt x="144995" y="42680"/>
                    <a:pt x="145132" y="42709"/>
                    <a:pt x="145263" y="42732"/>
                  </a:cubicBezTo>
                  <a:cubicBezTo>
                    <a:pt x="145513" y="42782"/>
                    <a:pt x="145769" y="42816"/>
                    <a:pt x="146018" y="42856"/>
                  </a:cubicBezTo>
                  <a:cubicBezTo>
                    <a:pt x="146450" y="42919"/>
                    <a:pt x="146883" y="42953"/>
                    <a:pt x="147320" y="42981"/>
                  </a:cubicBezTo>
                  <a:cubicBezTo>
                    <a:pt x="147669" y="43004"/>
                    <a:pt x="148018" y="43013"/>
                    <a:pt x="148368" y="43013"/>
                  </a:cubicBezTo>
                  <a:cubicBezTo>
                    <a:pt x="148919" y="43013"/>
                    <a:pt x="149472" y="42990"/>
                    <a:pt x="150025" y="42958"/>
                  </a:cubicBezTo>
                  <a:cubicBezTo>
                    <a:pt x="150877" y="42908"/>
                    <a:pt x="151724" y="42822"/>
                    <a:pt x="152571" y="42737"/>
                  </a:cubicBezTo>
                  <a:cubicBezTo>
                    <a:pt x="153434" y="42646"/>
                    <a:pt x="154303" y="42561"/>
                    <a:pt x="155167" y="42499"/>
                  </a:cubicBezTo>
                  <a:cubicBezTo>
                    <a:pt x="155582" y="42475"/>
                    <a:pt x="156002" y="42454"/>
                    <a:pt x="156417" y="42441"/>
                  </a:cubicBezTo>
                  <a:cubicBezTo>
                    <a:pt x="156547" y="42438"/>
                    <a:pt x="156676" y="42437"/>
                    <a:pt x="156805" y="42437"/>
                  </a:cubicBezTo>
                  <a:cubicBezTo>
                    <a:pt x="157163" y="42437"/>
                    <a:pt x="157519" y="42448"/>
                    <a:pt x="157877" y="42465"/>
                  </a:cubicBezTo>
                  <a:cubicBezTo>
                    <a:pt x="158315" y="42481"/>
                    <a:pt x="158753" y="42527"/>
                    <a:pt x="159185" y="42578"/>
                  </a:cubicBezTo>
                  <a:cubicBezTo>
                    <a:pt x="159446" y="42606"/>
                    <a:pt x="159707" y="42651"/>
                    <a:pt x="159969" y="42685"/>
                  </a:cubicBezTo>
                  <a:cubicBezTo>
                    <a:pt x="160230" y="42726"/>
                    <a:pt x="160497" y="42760"/>
                    <a:pt x="160764" y="42788"/>
                  </a:cubicBezTo>
                  <a:cubicBezTo>
                    <a:pt x="162805" y="43039"/>
                    <a:pt x="164856" y="43118"/>
                    <a:pt x="166907" y="43123"/>
                  </a:cubicBezTo>
                  <a:cubicBezTo>
                    <a:pt x="167036" y="43124"/>
                    <a:pt x="167165" y="43124"/>
                    <a:pt x="167295" y="43124"/>
                  </a:cubicBezTo>
                  <a:cubicBezTo>
                    <a:pt x="168153" y="43124"/>
                    <a:pt x="169007" y="43109"/>
                    <a:pt x="169862" y="43089"/>
                  </a:cubicBezTo>
                  <a:cubicBezTo>
                    <a:pt x="170851" y="43067"/>
                    <a:pt x="171839" y="43033"/>
                    <a:pt x="172828" y="43005"/>
                  </a:cubicBezTo>
                  <a:cubicBezTo>
                    <a:pt x="173817" y="42976"/>
                    <a:pt x="174811" y="42942"/>
                    <a:pt x="175805" y="42924"/>
                  </a:cubicBezTo>
                  <a:cubicBezTo>
                    <a:pt x="176334" y="42919"/>
                    <a:pt x="176868" y="42913"/>
                    <a:pt x="177402" y="42913"/>
                  </a:cubicBezTo>
                  <a:cubicBezTo>
                    <a:pt x="177908" y="42913"/>
                    <a:pt x="178419" y="42924"/>
                    <a:pt x="178925" y="42931"/>
                  </a:cubicBezTo>
                  <a:cubicBezTo>
                    <a:pt x="178929" y="42931"/>
                    <a:pt x="178932" y="42931"/>
                    <a:pt x="178936" y="42931"/>
                  </a:cubicBezTo>
                  <a:cubicBezTo>
                    <a:pt x="179039" y="42931"/>
                    <a:pt x="179130" y="42852"/>
                    <a:pt x="179141" y="42743"/>
                  </a:cubicBezTo>
                  <a:cubicBezTo>
                    <a:pt x="179146" y="42640"/>
                    <a:pt x="179062" y="42538"/>
                    <a:pt x="178953" y="42533"/>
                  </a:cubicBezTo>
                  <a:cubicBezTo>
                    <a:pt x="177714" y="42493"/>
                    <a:pt x="176476" y="42470"/>
                    <a:pt x="175236" y="42465"/>
                  </a:cubicBezTo>
                  <a:cubicBezTo>
                    <a:pt x="175066" y="42464"/>
                    <a:pt x="174895" y="42463"/>
                    <a:pt x="174725" y="42463"/>
                  </a:cubicBezTo>
                  <a:cubicBezTo>
                    <a:pt x="173642" y="42463"/>
                    <a:pt x="172560" y="42477"/>
                    <a:pt x="171475" y="42488"/>
                  </a:cubicBezTo>
                  <a:cubicBezTo>
                    <a:pt x="170232" y="42499"/>
                    <a:pt x="168981" y="42522"/>
                    <a:pt x="167736" y="42522"/>
                  </a:cubicBezTo>
                  <a:cubicBezTo>
                    <a:pt x="166487" y="42522"/>
                    <a:pt x="165236" y="42493"/>
                    <a:pt x="163986" y="42436"/>
                  </a:cubicBezTo>
                  <a:cubicBezTo>
                    <a:pt x="162719" y="42373"/>
                    <a:pt x="161457" y="42265"/>
                    <a:pt x="160208" y="42106"/>
                  </a:cubicBezTo>
                  <a:cubicBezTo>
                    <a:pt x="159941" y="42079"/>
                    <a:pt x="159679" y="42038"/>
                    <a:pt x="159411" y="41998"/>
                  </a:cubicBezTo>
                  <a:cubicBezTo>
                    <a:pt x="159099" y="41959"/>
                    <a:pt x="158787" y="41930"/>
                    <a:pt x="158475" y="41908"/>
                  </a:cubicBezTo>
                  <a:cubicBezTo>
                    <a:pt x="158054" y="41873"/>
                    <a:pt x="157633" y="41861"/>
                    <a:pt x="157213" y="41861"/>
                  </a:cubicBezTo>
                  <a:cubicBezTo>
                    <a:pt x="157020" y="41861"/>
                    <a:pt x="156827" y="41864"/>
                    <a:pt x="156634" y="41867"/>
                  </a:cubicBezTo>
                  <a:cubicBezTo>
                    <a:pt x="155537" y="41885"/>
                    <a:pt x="154439" y="41993"/>
                    <a:pt x="153348" y="42113"/>
                  </a:cubicBezTo>
                  <a:cubicBezTo>
                    <a:pt x="152763" y="42181"/>
                    <a:pt x="152173" y="42249"/>
                    <a:pt x="151588" y="42310"/>
                  </a:cubicBezTo>
                  <a:cubicBezTo>
                    <a:pt x="151019" y="42373"/>
                    <a:pt x="150445" y="42425"/>
                    <a:pt x="149877" y="42465"/>
                  </a:cubicBezTo>
                  <a:cubicBezTo>
                    <a:pt x="149341" y="42498"/>
                    <a:pt x="148808" y="42516"/>
                    <a:pt x="148274" y="42516"/>
                  </a:cubicBezTo>
                  <a:cubicBezTo>
                    <a:pt x="148089" y="42516"/>
                    <a:pt x="147903" y="42514"/>
                    <a:pt x="147717" y="42510"/>
                  </a:cubicBezTo>
                  <a:cubicBezTo>
                    <a:pt x="146967" y="42488"/>
                    <a:pt x="146223" y="42413"/>
                    <a:pt x="145485" y="42289"/>
                  </a:cubicBezTo>
                  <a:cubicBezTo>
                    <a:pt x="145297" y="42260"/>
                    <a:pt x="145110" y="42220"/>
                    <a:pt x="144922" y="42186"/>
                  </a:cubicBezTo>
                  <a:cubicBezTo>
                    <a:pt x="144735" y="42152"/>
                    <a:pt x="144552" y="42124"/>
                    <a:pt x="144371" y="42090"/>
                  </a:cubicBezTo>
                  <a:cubicBezTo>
                    <a:pt x="144001" y="42032"/>
                    <a:pt x="143626" y="41987"/>
                    <a:pt x="143256" y="41948"/>
                  </a:cubicBezTo>
                  <a:cubicBezTo>
                    <a:pt x="142450" y="41862"/>
                    <a:pt x="141638" y="41822"/>
                    <a:pt x="140825" y="41811"/>
                  </a:cubicBezTo>
                  <a:cubicBezTo>
                    <a:pt x="140694" y="41810"/>
                    <a:pt x="140563" y="41809"/>
                    <a:pt x="140432" y="41809"/>
                  </a:cubicBezTo>
                  <a:cubicBezTo>
                    <a:pt x="139086" y="41809"/>
                    <a:pt x="137739" y="41889"/>
                    <a:pt x="136393" y="41987"/>
                  </a:cubicBezTo>
                  <a:cubicBezTo>
                    <a:pt x="134808" y="42106"/>
                    <a:pt x="133217" y="42260"/>
                    <a:pt x="131630" y="42362"/>
                  </a:cubicBezTo>
                  <a:cubicBezTo>
                    <a:pt x="130893" y="42413"/>
                    <a:pt x="130154" y="42447"/>
                    <a:pt x="129414" y="42465"/>
                  </a:cubicBezTo>
                  <a:cubicBezTo>
                    <a:pt x="129143" y="42473"/>
                    <a:pt x="128871" y="42477"/>
                    <a:pt x="128600" y="42477"/>
                  </a:cubicBezTo>
                  <a:cubicBezTo>
                    <a:pt x="128122" y="42477"/>
                    <a:pt x="127645" y="42465"/>
                    <a:pt x="127171" y="42447"/>
                  </a:cubicBezTo>
                  <a:cubicBezTo>
                    <a:pt x="126778" y="42430"/>
                    <a:pt x="126392" y="42402"/>
                    <a:pt x="126005" y="42379"/>
                  </a:cubicBezTo>
                  <a:cubicBezTo>
                    <a:pt x="125624" y="42362"/>
                    <a:pt x="125244" y="42334"/>
                    <a:pt x="124858" y="42310"/>
                  </a:cubicBezTo>
                  <a:cubicBezTo>
                    <a:pt x="124051" y="42265"/>
                    <a:pt x="123243" y="42226"/>
                    <a:pt x="122432" y="42203"/>
                  </a:cubicBezTo>
                  <a:cubicBezTo>
                    <a:pt x="122169" y="42197"/>
                    <a:pt x="121907" y="42194"/>
                    <a:pt x="121644" y="42194"/>
                  </a:cubicBezTo>
                  <a:cubicBezTo>
                    <a:pt x="121168" y="42194"/>
                    <a:pt x="120693" y="42204"/>
                    <a:pt x="120221" y="42226"/>
                  </a:cubicBezTo>
                  <a:cubicBezTo>
                    <a:pt x="119516" y="42255"/>
                    <a:pt x="118818" y="42323"/>
                    <a:pt x="118118" y="42420"/>
                  </a:cubicBezTo>
                  <a:cubicBezTo>
                    <a:pt x="117738" y="42475"/>
                    <a:pt x="117357" y="42544"/>
                    <a:pt x="116982" y="42617"/>
                  </a:cubicBezTo>
                  <a:cubicBezTo>
                    <a:pt x="116590" y="42698"/>
                    <a:pt x="116204" y="42795"/>
                    <a:pt x="115811" y="42874"/>
                  </a:cubicBezTo>
                  <a:cubicBezTo>
                    <a:pt x="114982" y="43044"/>
                    <a:pt x="114147" y="43136"/>
                    <a:pt x="113306" y="43191"/>
                  </a:cubicBezTo>
                  <a:cubicBezTo>
                    <a:pt x="112574" y="43234"/>
                    <a:pt x="111840" y="43248"/>
                    <a:pt x="111104" y="43248"/>
                  </a:cubicBezTo>
                  <a:cubicBezTo>
                    <a:pt x="110846" y="43248"/>
                    <a:pt x="110587" y="43246"/>
                    <a:pt x="110329" y="43243"/>
                  </a:cubicBezTo>
                  <a:cubicBezTo>
                    <a:pt x="109642" y="43235"/>
                    <a:pt x="108954" y="43224"/>
                    <a:pt x="108267" y="43224"/>
                  </a:cubicBezTo>
                  <a:cubicBezTo>
                    <a:pt x="107877" y="43224"/>
                    <a:pt x="107489" y="43227"/>
                    <a:pt x="107101" y="43238"/>
                  </a:cubicBezTo>
                  <a:cubicBezTo>
                    <a:pt x="106629" y="43249"/>
                    <a:pt x="106162" y="43277"/>
                    <a:pt x="105692" y="43311"/>
                  </a:cubicBezTo>
                  <a:cubicBezTo>
                    <a:pt x="105152" y="43351"/>
                    <a:pt x="104612" y="43419"/>
                    <a:pt x="104072" y="43493"/>
                  </a:cubicBezTo>
                  <a:cubicBezTo>
                    <a:pt x="103612" y="43556"/>
                    <a:pt x="103151" y="43618"/>
                    <a:pt x="102685" y="43681"/>
                  </a:cubicBezTo>
                  <a:cubicBezTo>
                    <a:pt x="102180" y="43749"/>
                    <a:pt x="101669" y="43805"/>
                    <a:pt x="101157" y="43839"/>
                  </a:cubicBezTo>
                  <a:lnTo>
                    <a:pt x="101168" y="43839"/>
                  </a:lnTo>
                  <a:cubicBezTo>
                    <a:pt x="100867" y="43857"/>
                    <a:pt x="100566" y="43868"/>
                    <a:pt x="100264" y="43868"/>
                  </a:cubicBezTo>
                  <a:cubicBezTo>
                    <a:pt x="99952" y="43868"/>
                    <a:pt x="99634" y="43857"/>
                    <a:pt x="99322" y="43834"/>
                  </a:cubicBezTo>
                  <a:cubicBezTo>
                    <a:pt x="99191" y="43823"/>
                    <a:pt x="99054" y="43811"/>
                    <a:pt x="98924" y="43800"/>
                  </a:cubicBezTo>
                  <a:cubicBezTo>
                    <a:pt x="98724" y="43783"/>
                    <a:pt x="98520" y="43776"/>
                    <a:pt x="98321" y="43766"/>
                  </a:cubicBezTo>
                  <a:cubicBezTo>
                    <a:pt x="98073" y="43755"/>
                    <a:pt x="97822" y="43751"/>
                    <a:pt x="97570" y="43751"/>
                  </a:cubicBezTo>
                  <a:cubicBezTo>
                    <a:pt x="97425" y="43751"/>
                    <a:pt x="97280" y="43753"/>
                    <a:pt x="97134" y="43755"/>
                  </a:cubicBezTo>
                  <a:cubicBezTo>
                    <a:pt x="96406" y="43760"/>
                    <a:pt x="95685" y="43794"/>
                    <a:pt x="94958" y="43800"/>
                  </a:cubicBezTo>
                  <a:cubicBezTo>
                    <a:pt x="94628" y="43800"/>
                    <a:pt x="94298" y="43794"/>
                    <a:pt x="93969" y="43783"/>
                  </a:cubicBezTo>
                  <a:cubicBezTo>
                    <a:pt x="93582" y="43766"/>
                    <a:pt x="93196" y="43731"/>
                    <a:pt x="92810" y="43692"/>
                  </a:cubicBezTo>
                  <a:cubicBezTo>
                    <a:pt x="92094" y="43618"/>
                    <a:pt x="91389" y="43516"/>
                    <a:pt x="90678" y="43419"/>
                  </a:cubicBezTo>
                  <a:cubicBezTo>
                    <a:pt x="89968" y="43328"/>
                    <a:pt x="89259" y="43254"/>
                    <a:pt x="88548" y="43215"/>
                  </a:cubicBezTo>
                  <a:cubicBezTo>
                    <a:pt x="88224" y="43197"/>
                    <a:pt x="87900" y="43197"/>
                    <a:pt x="87576" y="43197"/>
                  </a:cubicBezTo>
                  <a:cubicBezTo>
                    <a:pt x="87240" y="43204"/>
                    <a:pt x="86906" y="43231"/>
                    <a:pt x="86571" y="43260"/>
                  </a:cubicBezTo>
                  <a:cubicBezTo>
                    <a:pt x="85900" y="43317"/>
                    <a:pt x="85236" y="43391"/>
                    <a:pt x="84559" y="43442"/>
                  </a:cubicBezTo>
                  <a:cubicBezTo>
                    <a:pt x="84145" y="43470"/>
                    <a:pt x="83723" y="43482"/>
                    <a:pt x="83303" y="43482"/>
                  </a:cubicBezTo>
                  <a:cubicBezTo>
                    <a:pt x="83041" y="43482"/>
                    <a:pt x="82781" y="43464"/>
                    <a:pt x="82519" y="43442"/>
                  </a:cubicBezTo>
                  <a:cubicBezTo>
                    <a:pt x="82388" y="43436"/>
                    <a:pt x="82257" y="43419"/>
                    <a:pt x="82133" y="43408"/>
                  </a:cubicBezTo>
                  <a:cubicBezTo>
                    <a:pt x="81678" y="43380"/>
                    <a:pt x="81229" y="43380"/>
                    <a:pt x="80775" y="43374"/>
                  </a:cubicBezTo>
                  <a:cubicBezTo>
                    <a:pt x="80212" y="43362"/>
                    <a:pt x="79650" y="43351"/>
                    <a:pt x="79086" y="43322"/>
                  </a:cubicBezTo>
                  <a:cubicBezTo>
                    <a:pt x="78564" y="43299"/>
                    <a:pt x="78042" y="43260"/>
                    <a:pt x="77530" y="43163"/>
                  </a:cubicBezTo>
                  <a:cubicBezTo>
                    <a:pt x="77303" y="43118"/>
                    <a:pt x="77075" y="43060"/>
                    <a:pt x="76859" y="42965"/>
                  </a:cubicBezTo>
                  <a:cubicBezTo>
                    <a:pt x="76802" y="42931"/>
                    <a:pt x="76752" y="42902"/>
                    <a:pt x="76700" y="42863"/>
                  </a:cubicBezTo>
                  <a:cubicBezTo>
                    <a:pt x="76678" y="42840"/>
                    <a:pt x="76660" y="42816"/>
                    <a:pt x="76637" y="42788"/>
                  </a:cubicBezTo>
                  <a:cubicBezTo>
                    <a:pt x="76632" y="42777"/>
                    <a:pt x="76626" y="42760"/>
                    <a:pt x="76621" y="42748"/>
                  </a:cubicBezTo>
                  <a:cubicBezTo>
                    <a:pt x="76615" y="42737"/>
                    <a:pt x="76615" y="42720"/>
                    <a:pt x="76615" y="42709"/>
                  </a:cubicBezTo>
                  <a:cubicBezTo>
                    <a:pt x="76615" y="42680"/>
                    <a:pt x="76615" y="42651"/>
                    <a:pt x="76621" y="42630"/>
                  </a:cubicBezTo>
                  <a:cubicBezTo>
                    <a:pt x="76632" y="42567"/>
                    <a:pt x="76655" y="42504"/>
                    <a:pt x="76678" y="42447"/>
                  </a:cubicBezTo>
                  <a:cubicBezTo>
                    <a:pt x="76705" y="42396"/>
                    <a:pt x="76734" y="42345"/>
                    <a:pt x="76768" y="42300"/>
                  </a:cubicBezTo>
                  <a:cubicBezTo>
                    <a:pt x="76808" y="42249"/>
                    <a:pt x="76848" y="42197"/>
                    <a:pt x="76888" y="42147"/>
                  </a:cubicBezTo>
                  <a:cubicBezTo>
                    <a:pt x="77001" y="42027"/>
                    <a:pt x="77121" y="41919"/>
                    <a:pt x="77245" y="41811"/>
                  </a:cubicBezTo>
                  <a:cubicBezTo>
                    <a:pt x="77376" y="41697"/>
                    <a:pt x="77518" y="41589"/>
                    <a:pt x="77654" y="41487"/>
                  </a:cubicBezTo>
                  <a:cubicBezTo>
                    <a:pt x="77791" y="41384"/>
                    <a:pt x="77922" y="41282"/>
                    <a:pt x="78053" y="41180"/>
                  </a:cubicBezTo>
                  <a:cubicBezTo>
                    <a:pt x="78144" y="41106"/>
                    <a:pt x="78240" y="41027"/>
                    <a:pt x="78325" y="40941"/>
                  </a:cubicBezTo>
                  <a:cubicBezTo>
                    <a:pt x="78354" y="40988"/>
                    <a:pt x="78399" y="41015"/>
                    <a:pt x="78456" y="41022"/>
                  </a:cubicBezTo>
                  <a:cubicBezTo>
                    <a:pt x="79365" y="41117"/>
                    <a:pt x="80280" y="41192"/>
                    <a:pt x="81200" y="41226"/>
                  </a:cubicBezTo>
                  <a:cubicBezTo>
                    <a:pt x="81410" y="41231"/>
                    <a:pt x="81620" y="41234"/>
                    <a:pt x="81830" y="41234"/>
                  </a:cubicBezTo>
                  <a:cubicBezTo>
                    <a:pt x="82097" y="41234"/>
                    <a:pt x="82365" y="41229"/>
                    <a:pt x="82632" y="41219"/>
                  </a:cubicBezTo>
                  <a:cubicBezTo>
                    <a:pt x="83075" y="41203"/>
                    <a:pt x="83519" y="41169"/>
                    <a:pt x="83962" y="41135"/>
                  </a:cubicBezTo>
                  <a:cubicBezTo>
                    <a:pt x="84098" y="41129"/>
                    <a:pt x="84235" y="41127"/>
                    <a:pt x="84371" y="41127"/>
                  </a:cubicBezTo>
                  <a:cubicBezTo>
                    <a:pt x="84507" y="41127"/>
                    <a:pt x="84644" y="41129"/>
                    <a:pt x="84780" y="41135"/>
                  </a:cubicBezTo>
                  <a:cubicBezTo>
                    <a:pt x="85042" y="41146"/>
                    <a:pt x="85297" y="41174"/>
                    <a:pt x="85559" y="41209"/>
                  </a:cubicBezTo>
                  <a:cubicBezTo>
                    <a:pt x="85815" y="41243"/>
                    <a:pt x="86070" y="41288"/>
                    <a:pt x="86327" y="41329"/>
                  </a:cubicBezTo>
                  <a:cubicBezTo>
                    <a:pt x="86661" y="41384"/>
                    <a:pt x="86996" y="41442"/>
                    <a:pt x="87332" y="41492"/>
                  </a:cubicBezTo>
                  <a:cubicBezTo>
                    <a:pt x="87457" y="41510"/>
                    <a:pt x="87581" y="41526"/>
                    <a:pt x="87707" y="41544"/>
                  </a:cubicBezTo>
                  <a:cubicBezTo>
                    <a:pt x="87883" y="41567"/>
                    <a:pt x="88053" y="41573"/>
                    <a:pt x="88229" y="41578"/>
                  </a:cubicBezTo>
                  <a:cubicBezTo>
                    <a:pt x="88354" y="41578"/>
                    <a:pt x="88480" y="41567"/>
                    <a:pt x="88604" y="41555"/>
                  </a:cubicBezTo>
                  <a:cubicBezTo>
                    <a:pt x="88753" y="41544"/>
                    <a:pt x="88900" y="41515"/>
                    <a:pt x="89047" y="41492"/>
                  </a:cubicBezTo>
                  <a:cubicBezTo>
                    <a:pt x="89286" y="41447"/>
                    <a:pt x="89525" y="41384"/>
                    <a:pt x="89758" y="41334"/>
                  </a:cubicBezTo>
                  <a:cubicBezTo>
                    <a:pt x="89906" y="41300"/>
                    <a:pt x="90054" y="41266"/>
                    <a:pt x="90196" y="41237"/>
                  </a:cubicBezTo>
                  <a:cubicBezTo>
                    <a:pt x="90355" y="41209"/>
                    <a:pt x="90508" y="41192"/>
                    <a:pt x="90662" y="41174"/>
                  </a:cubicBezTo>
                  <a:cubicBezTo>
                    <a:pt x="90701" y="41174"/>
                    <a:pt x="90741" y="41169"/>
                    <a:pt x="90781" y="41169"/>
                  </a:cubicBezTo>
                  <a:cubicBezTo>
                    <a:pt x="90838" y="41166"/>
                    <a:pt x="90896" y="41165"/>
                    <a:pt x="90954" y="41165"/>
                  </a:cubicBezTo>
                  <a:cubicBezTo>
                    <a:pt x="91012" y="41165"/>
                    <a:pt x="91070" y="41166"/>
                    <a:pt x="91127" y="41169"/>
                  </a:cubicBezTo>
                  <a:cubicBezTo>
                    <a:pt x="91297" y="41174"/>
                    <a:pt x="91462" y="41203"/>
                    <a:pt x="91627" y="41232"/>
                  </a:cubicBezTo>
                  <a:cubicBezTo>
                    <a:pt x="91775" y="41260"/>
                    <a:pt x="91929" y="41294"/>
                    <a:pt x="92076" y="41334"/>
                  </a:cubicBezTo>
                  <a:cubicBezTo>
                    <a:pt x="92241" y="41374"/>
                    <a:pt x="92401" y="41424"/>
                    <a:pt x="92559" y="41476"/>
                  </a:cubicBezTo>
                  <a:cubicBezTo>
                    <a:pt x="92884" y="41578"/>
                    <a:pt x="93207" y="41691"/>
                    <a:pt x="93531" y="41794"/>
                  </a:cubicBezTo>
                  <a:cubicBezTo>
                    <a:pt x="93820" y="41879"/>
                    <a:pt x="94116" y="41942"/>
                    <a:pt x="94412" y="41998"/>
                  </a:cubicBezTo>
                  <a:cubicBezTo>
                    <a:pt x="94764" y="42055"/>
                    <a:pt x="95128" y="42066"/>
                    <a:pt x="95480" y="42066"/>
                  </a:cubicBezTo>
                  <a:cubicBezTo>
                    <a:pt x="95792" y="42066"/>
                    <a:pt x="96105" y="42038"/>
                    <a:pt x="96412" y="42010"/>
                  </a:cubicBezTo>
                  <a:cubicBezTo>
                    <a:pt x="96765" y="41976"/>
                    <a:pt x="97117" y="41919"/>
                    <a:pt x="97463" y="41862"/>
                  </a:cubicBezTo>
                  <a:cubicBezTo>
                    <a:pt x="97809" y="41806"/>
                    <a:pt x="98163" y="41743"/>
                    <a:pt x="98509" y="41686"/>
                  </a:cubicBezTo>
                  <a:cubicBezTo>
                    <a:pt x="98918" y="41618"/>
                    <a:pt x="99322" y="41567"/>
                    <a:pt x="99736" y="41533"/>
                  </a:cubicBezTo>
                  <a:cubicBezTo>
                    <a:pt x="99946" y="41520"/>
                    <a:pt x="100159" y="41513"/>
                    <a:pt x="100373" y="41513"/>
                  </a:cubicBezTo>
                  <a:cubicBezTo>
                    <a:pt x="100443" y="41513"/>
                    <a:pt x="100513" y="41514"/>
                    <a:pt x="100583" y="41515"/>
                  </a:cubicBezTo>
                  <a:cubicBezTo>
                    <a:pt x="100912" y="41526"/>
                    <a:pt x="101242" y="41539"/>
                    <a:pt x="101572" y="41549"/>
                  </a:cubicBezTo>
                  <a:cubicBezTo>
                    <a:pt x="102040" y="41557"/>
                    <a:pt x="102512" y="41563"/>
                    <a:pt x="102982" y="41563"/>
                  </a:cubicBezTo>
                  <a:cubicBezTo>
                    <a:pt x="103162" y="41563"/>
                    <a:pt x="103341" y="41562"/>
                    <a:pt x="103521" y="41560"/>
                  </a:cubicBezTo>
                  <a:cubicBezTo>
                    <a:pt x="104805" y="41555"/>
                    <a:pt x="106083" y="41504"/>
                    <a:pt x="107362" y="41436"/>
                  </a:cubicBezTo>
                  <a:cubicBezTo>
                    <a:pt x="108601" y="41374"/>
                    <a:pt x="109834" y="41282"/>
                    <a:pt x="111066" y="41192"/>
                  </a:cubicBezTo>
                  <a:cubicBezTo>
                    <a:pt x="111720" y="41140"/>
                    <a:pt x="112367" y="41090"/>
                    <a:pt x="113015" y="41038"/>
                  </a:cubicBezTo>
                  <a:cubicBezTo>
                    <a:pt x="113738" y="40981"/>
                    <a:pt x="114459" y="40919"/>
                    <a:pt x="115181" y="40868"/>
                  </a:cubicBezTo>
                  <a:cubicBezTo>
                    <a:pt x="117885" y="40697"/>
                    <a:pt x="120602" y="40697"/>
                    <a:pt x="123318" y="40658"/>
                  </a:cubicBezTo>
                  <a:cubicBezTo>
                    <a:pt x="124682" y="40634"/>
                    <a:pt x="126046" y="40600"/>
                    <a:pt x="127403" y="40532"/>
                  </a:cubicBezTo>
                  <a:cubicBezTo>
                    <a:pt x="128074" y="40498"/>
                    <a:pt x="128745" y="40448"/>
                    <a:pt x="129409" y="40390"/>
                  </a:cubicBezTo>
                  <a:cubicBezTo>
                    <a:pt x="129739" y="40367"/>
                    <a:pt x="130062" y="40333"/>
                    <a:pt x="130387" y="40299"/>
                  </a:cubicBezTo>
                  <a:cubicBezTo>
                    <a:pt x="130580" y="40277"/>
                    <a:pt x="130773" y="40254"/>
                    <a:pt x="130972" y="40238"/>
                  </a:cubicBezTo>
                  <a:cubicBezTo>
                    <a:pt x="131148" y="40214"/>
                    <a:pt x="131324" y="40203"/>
                    <a:pt x="131506" y="40191"/>
                  </a:cubicBezTo>
                  <a:cubicBezTo>
                    <a:pt x="131944" y="40163"/>
                    <a:pt x="132381" y="40152"/>
                    <a:pt x="132818" y="40152"/>
                  </a:cubicBezTo>
                  <a:cubicBezTo>
                    <a:pt x="133267" y="40152"/>
                    <a:pt x="133710" y="40169"/>
                    <a:pt x="134160" y="40191"/>
                  </a:cubicBezTo>
                  <a:cubicBezTo>
                    <a:pt x="135108" y="40238"/>
                    <a:pt x="136063" y="40317"/>
                    <a:pt x="137017" y="40379"/>
                  </a:cubicBezTo>
                  <a:cubicBezTo>
                    <a:pt x="137790" y="40434"/>
                    <a:pt x="138567" y="40472"/>
                    <a:pt x="139345" y="40472"/>
                  </a:cubicBezTo>
                  <a:cubicBezTo>
                    <a:pt x="139454" y="40472"/>
                    <a:pt x="139563" y="40471"/>
                    <a:pt x="139671" y="40469"/>
                  </a:cubicBezTo>
                  <a:cubicBezTo>
                    <a:pt x="140069" y="40464"/>
                    <a:pt x="140468" y="40442"/>
                    <a:pt x="140864" y="40408"/>
                  </a:cubicBezTo>
                  <a:cubicBezTo>
                    <a:pt x="141121" y="40390"/>
                    <a:pt x="141370" y="40356"/>
                    <a:pt x="141620" y="40322"/>
                  </a:cubicBezTo>
                  <a:cubicBezTo>
                    <a:pt x="141831" y="40299"/>
                    <a:pt x="142041" y="40277"/>
                    <a:pt x="142251" y="40259"/>
                  </a:cubicBezTo>
                  <a:cubicBezTo>
                    <a:pt x="142471" y="40249"/>
                    <a:pt x="142691" y="40245"/>
                    <a:pt x="142910" y="40245"/>
                  </a:cubicBezTo>
                  <a:cubicBezTo>
                    <a:pt x="143037" y="40245"/>
                    <a:pt x="143164" y="40246"/>
                    <a:pt x="143291" y="40248"/>
                  </a:cubicBezTo>
                  <a:cubicBezTo>
                    <a:pt x="143694" y="40259"/>
                    <a:pt x="144103" y="40293"/>
                    <a:pt x="144507" y="40333"/>
                  </a:cubicBezTo>
                  <a:cubicBezTo>
                    <a:pt x="145325" y="40413"/>
                    <a:pt x="146144" y="40521"/>
                    <a:pt x="146967" y="40595"/>
                  </a:cubicBezTo>
                  <a:cubicBezTo>
                    <a:pt x="147229" y="40618"/>
                    <a:pt x="147484" y="40634"/>
                    <a:pt x="147746" y="40647"/>
                  </a:cubicBezTo>
                  <a:cubicBezTo>
                    <a:pt x="147763" y="40653"/>
                    <a:pt x="147781" y="40656"/>
                    <a:pt x="147800" y="40656"/>
                  </a:cubicBezTo>
                  <a:cubicBezTo>
                    <a:pt x="147813" y="40656"/>
                    <a:pt x="147825" y="40654"/>
                    <a:pt x="147837" y="40652"/>
                  </a:cubicBezTo>
                  <a:cubicBezTo>
                    <a:pt x="148030" y="40659"/>
                    <a:pt x="148224" y="40663"/>
                    <a:pt x="148417" y="40663"/>
                  </a:cubicBezTo>
                  <a:cubicBezTo>
                    <a:pt x="148672" y="40663"/>
                    <a:pt x="148928" y="40656"/>
                    <a:pt x="149183" y="40640"/>
                  </a:cubicBezTo>
                  <a:cubicBezTo>
                    <a:pt x="149366" y="40623"/>
                    <a:pt x="149547" y="40606"/>
                    <a:pt x="149729" y="40589"/>
                  </a:cubicBezTo>
                  <a:cubicBezTo>
                    <a:pt x="149980" y="40561"/>
                    <a:pt x="150229" y="40516"/>
                    <a:pt x="150479" y="40482"/>
                  </a:cubicBezTo>
                  <a:cubicBezTo>
                    <a:pt x="150906" y="40424"/>
                    <a:pt x="151337" y="40385"/>
                    <a:pt x="151764" y="40351"/>
                  </a:cubicBezTo>
                  <a:cubicBezTo>
                    <a:pt x="152257" y="40322"/>
                    <a:pt x="152747" y="40311"/>
                    <a:pt x="153235" y="40306"/>
                  </a:cubicBezTo>
                  <a:cubicBezTo>
                    <a:pt x="153791" y="40306"/>
                    <a:pt x="154349" y="40328"/>
                    <a:pt x="154900" y="40356"/>
                  </a:cubicBezTo>
                  <a:cubicBezTo>
                    <a:pt x="155952" y="40408"/>
                    <a:pt x="156991" y="40503"/>
                    <a:pt x="158037" y="40589"/>
                  </a:cubicBezTo>
                  <a:cubicBezTo>
                    <a:pt x="159094" y="40681"/>
                    <a:pt x="160151" y="40760"/>
                    <a:pt x="161208" y="40794"/>
                  </a:cubicBezTo>
                  <a:cubicBezTo>
                    <a:pt x="161492" y="40802"/>
                    <a:pt x="161776" y="40806"/>
                    <a:pt x="162060" y="40806"/>
                  </a:cubicBezTo>
                  <a:cubicBezTo>
                    <a:pt x="162344" y="40806"/>
                    <a:pt x="162628" y="40802"/>
                    <a:pt x="162912" y="40794"/>
                  </a:cubicBezTo>
                  <a:cubicBezTo>
                    <a:pt x="163497" y="40783"/>
                    <a:pt x="164077" y="40737"/>
                    <a:pt x="164656" y="40703"/>
                  </a:cubicBezTo>
                  <a:cubicBezTo>
                    <a:pt x="166935" y="40572"/>
                    <a:pt x="169214" y="40464"/>
                    <a:pt x="171498" y="40401"/>
                  </a:cubicBezTo>
                  <a:cubicBezTo>
                    <a:pt x="172606" y="40374"/>
                    <a:pt x="173715" y="40362"/>
                    <a:pt x="174822" y="40362"/>
                  </a:cubicBezTo>
                  <a:cubicBezTo>
                    <a:pt x="175999" y="40362"/>
                    <a:pt x="177169" y="40390"/>
                    <a:pt x="178346" y="40390"/>
                  </a:cubicBezTo>
                  <a:cubicBezTo>
                    <a:pt x="178402" y="40390"/>
                    <a:pt x="178459" y="40379"/>
                    <a:pt x="178504" y="40340"/>
                  </a:cubicBezTo>
                  <a:cubicBezTo>
                    <a:pt x="178550" y="40299"/>
                    <a:pt x="178578" y="40243"/>
                    <a:pt x="178585" y="40180"/>
                  </a:cubicBezTo>
                  <a:cubicBezTo>
                    <a:pt x="178590" y="40055"/>
                    <a:pt x="178493" y="39958"/>
                    <a:pt x="178373" y="39942"/>
                  </a:cubicBezTo>
                  <a:cubicBezTo>
                    <a:pt x="177203" y="39822"/>
                    <a:pt x="176027" y="39794"/>
                    <a:pt x="174856" y="39787"/>
                  </a:cubicBezTo>
                  <a:cubicBezTo>
                    <a:pt x="175123" y="39481"/>
                    <a:pt x="175380" y="39168"/>
                    <a:pt x="175618" y="38840"/>
                  </a:cubicBezTo>
                  <a:cubicBezTo>
                    <a:pt x="175925" y="38431"/>
                    <a:pt x="176214" y="37998"/>
                    <a:pt x="176487" y="37560"/>
                  </a:cubicBezTo>
                  <a:cubicBezTo>
                    <a:pt x="176663" y="37566"/>
                    <a:pt x="176833" y="37571"/>
                    <a:pt x="177009" y="37578"/>
                  </a:cubicBezTo>
                  <a:cubicBezTo>
                    <a:pt x="177013" y="37578"/>
                    <a:pt x="177017" y="37578"/>
                    <a:pt x="177020" y="37578"/>
                  </a:cubicBezTo>
                  <a:cubicBezTo>
                    <a:pt x="177130" y="37578"/>
                    <a:pt x="177221" y="37500"/>
                    <a:pt x="177232" y="37390"/>
                  </a:cubicBezTo>
                  <a:cubicBezTo>
                    <a:pt x="177237" y="37277"/>
                    <a:pt x="177146" y="37175"/>
                    <a:pt x="177038" y="37169"/>
                  </a:cubicBezTo>
                  <a:cubicBezTo>
                    <a:pt x="176277" y="37128"/>
                    <a:pt x="175522" y="37123"/>
                    <a:pt x="174759" y="37123"/>
                  </a:cubicBezTo>
                  <a:cubicBezTo>
                    <a:pt x="174356" y="37125"/>
                    <a:pt x="173953" y="37127"/>
                    <a:pt x="173549" y="37127"/>
                  </a:cubicBezTo>
                  <a:cubicBezTo>
                    <a:pt x="173146" y="37127"/>
                    <a:pt x="172742" y="37125"/>
                    <a:pt x="172339" y="37123"/>
                  </a:cubicBezTo>
                  <a:cubicBezTo>
                    <a:pt x="170804" y="37112"/>
                    <a:pt x="169265" y="37089"/>
                    <a:pt x="167725" y="37060"/>
                  </a:cubicBezTo>
                  <a:cubicBezTo>
                    <a:pt x="164622" y="37004"/>
                    <a:pt x="161514" y="36918"/>
                    <a:pt x="158412" y="36868"/>
                  </a:cubicBezTo>
                  <a:cubicBezTo>
                    <a:pt x="156713" y="36839"/>
                    <a:pt x="155013" y="36821"/>
                    <a:pt x="153314" y="36821"/>
                  </a:cubicBezTo>
                  <a:cubicBezTo>
                    <a:pt x="151900" y="36821"/>
                    <a:pt x="150491" y="36834"/>
                    <a:pt x="149076" y="36862"/>
                  </a:cubicBezTo>
                  <a:cubicBezTo>
                    <a:pt x="146036" y="36930"/>
                    <a:pt x="142996" y="37083"/>
                    <a:pt x="139967" y="37361"/>
                  </a:cubicBezTo>
                  <a:cubicBezTo>
                    <a:pt x="139052" y="37447"/>
                    <a:pt x="138142" y="37550"/>
                    <a:pt x="137229" y="37657"/>
                  </a:cubicBezTo>
                  <a:cubicBezTo>
                    <a:pt x="136768" y="37715"/>
                    <a:pt x="136301" y="37771"/>
                    <a:pt x="135842" y="37817"/>
                  </a:cubicBezTo>
                  <a:cubicBezTo>
                    <a:pt x="135388" y="37862"/>
                    <a:pt x="134938" y="37896"/>
                    <a:pt x="134483" y="37925"/>
                  </a:cubicBezTo>
                  <a:cubicBezTo>
                    <a:pt x="134480" y="37925"/>
                    <a:pt x="134476" y="37925"/>
                    <a:pt x="134472" y="37925"/>
                  </a:cubicBezTo>
                  <a:lnTo>
                    <a:pt x="134472" y="37925"/>
                  </a:lnTo>
                  <a:cubicBezTo>
                    <a:pt x="134467" y="37927"/>
                    <a:pt x="134462" y="37928"/>
                    <a:pt x="134458" y="37929"/>
                  </a:cubicBezTo>
                  <a:lnTo>
                    <a:pt x="134458" y="37929"/>
                  </a:lnTo>
                  <a:cubicBezTo>
                    <a:pt x="134463" y="37928"/>
                    <a:pt x="134467" y="37926"/>
                    <a:pt x="134470" y="37925"/>
                  </a:cubicBezTo>
                  <a:lnTo>
                    <a:pt x="134470" y="37925"/>
                  </a:lnTo>
                  <a:cubicBezTo>
                    <a:pt x="134463" y="37925"/>
                    <a:pt x="134456" y="37927"/>
                    <a:pt x="134450" y="37930"/>
                  </a:cubicBezTo>
                  <a:lnTo>
                    <a:pt x="134450" y="37930"/>
                  </a:lnTo>
                  <a:cubicBezTo>
                    <a:pt x="134446" y="37930"/>
                    <a:pt x="134442" y="37930"/>
                    <a:pt x="134438" y="37930"/>
                  </a:cubicBezTo>
                  <a:lnTo>
                    <a:pt x="134449" y="37930"/>
                  </a:lnTo>
                  <a:cubicBezTo>
                    <a:pt x="132986" y="38024"/>
                    <a:pt x="131520" y="38060"/>
                    <a:pt x="130054" y="38060"/>
                  </a:cubicBezTo>
                  <a:cubicBezTo>
                    <a:pt x="128771" y="38060"/>
                    <a:pt x="127488" y="38032"/>
                    <a:pt x="126204" y="37993"/>
                  </a:cubicBezTo>
                  <a:cubicBezTo>
                    <a:pt x="124824" y="37953"/>
                    <a:pt x="123437" y="37896"/>
                    <a:pt x="122057" y="37839"/>
                  </a:cubicBezTo>
                  <a:cubicBezTo>
                    <a:pt x="120686" y="37788"/>
                    <a:pt x="119312" y="37725"/>
                    <a:pt x="117937" y="37715"/>
                  </a:cubicBezTo>
                  <a:cubicBezTo>
                    <a:pt x="117737" y="37713"/>
                    <a:pt x="117538" y="37712"/>
                    <a:pt x="117338" y="37712"/>
                  </a:cubicBezTo>
                  <a:cubicBezTo>
                    <a:pt x="114691" y="37712"/>
                    <a:pt x="112044" y="37883"/>
                    <a:pt x="109401" y="38095"/>
                  </a:cubicBezTo>
                  <a:cubicBezTo>
                    <a:pt x="106516" y="38321"/>
                    <a:pt x="103634" y="38612"/>
                    <a:pt x="100741" y="38806"/>
                  </a:cubicBezTo>
                  <a:lnTo>
                    <a:pt x="100799" y="38806"/>
                  </a:lnTo>
                  <a:cubicBezTo>
                    <a:pt x="99991" y="38856"/>
                    <a:pt x="99180" y="38901"/>
                    <a:pt x="98367" y="38942"/>
                  </a:cubicBezTo>
                  <a:cubicBezTo>
                    <a:pt x="97599" y="38976"/>
                    <a:pt x="96833" y="39021"/>
                    <a:pt x="96065" y="39055"/>
                  </a:cubicBezTo>
                  <a:cubicBezTo>
                    <a:pt x="95667" y="39071"/>
                    <a:pt x="95268" y="39080"/>
                    <a:pt x="94868" y="39080"/>
                  </a:cubicBezTo>
                  <a:cubicBezTo>
                    <a:pt x="94537" y="39080"/>
                    <a:pt x="94207" y="39074"/>
                    <a:pt x="93878" y="39061"/>
                  </a:cubicBezTo>
                  <a:cubicBezTo>
                    <a:pt x="93128" y="39027"/>
                    <a:pt x="92383" y="38935"/>
                    <a:pt x="91645" y="38806"/>
                  </a:cubicBezTo>
                  <a:cubicBezTo>
                    <a:pt x="90912" y="38657"/>
                    <a:pt x="90185" y="38458"/>
                    <a:pt x="89451" y="38300"/>
                  </a:cubicBezTo>
                  <a:cubicBezTo>
                    <a:pt x="89156" y="38237"/>
                    <a:pt x="88866" y="38185"/>
                    <a:pt x="88570" y="38140"/>
                  </a:cubicBezTo>
                  <a:cubicBezTo>
                    <a:pt x="88179" y="38083"/>
                    <a:pt x="87786" y="38056"/>
                    <a:pt x="87389" y="38043"/>
                  </a:cubicBezTo>
                  <a:cubicBezTo>
                    <a:pt x="87358" y="38043"/>
                    <a:pt x="87327" y="38042"/>
                    <a:pt x="87296" y="38042"/>
                  </a:cubicBezTo>
                  <a:cubicBezTo>
                    <a:pt x="87014" y="38042"/>
                    <a:pt x="86732" y="38064"/>
                    <a:pt x="86451" y="38090"/>
                  </a:cubicBezTo>
                  <a:cubicBezTo>
                    <a:pt x="86031" y="38129"/>
                    <a:pt x="85611" y="38185"/>
                    <a:pt x="85189" y="38237"/>
                  </a:cubicBezTo>
                  <a:cubicBezTo>
                    <a:pt x="84417" y="38339"/>
                    <a:pt x="83650" y="38447"/>
                    <a:pt x="82871" y="38504"/>
                  </a:cubicBezTo>
                  <a:cubicBezTo>
                    <a:pt x="82629" y="38519"/>
                    <a:pt x="82384" y="38527"/>
                    <a:pt x="82140" y="38527"/>
                  </a:cubicBezTo>
                  <a:cubicBezTo>
                    <a:pt x="82018" y="38527"/>
                    <a:pt x="81896" y="38525"/>
                    <a:pt x="81774" y="38521"/>
                  </a:cubicBezTo>
                  <a:cubicBezTo>
                    <a:pt x="81337" y="38510"/>
                    <a:pt x="80906" y="38452"/>
                    <a:pt x="80479" y="38373"/>
                  </a:cubicBezTo>
                  <a:cubicBezTo>
                    <a:pt x="80475" y="38373"/>
                    <a:pt x="80470" y="38373"/>
                    <a:pt x="80466" y="38373"/>
                  </a:cubicBezTo>
                  <a:cubicBezTo>
                    <a:pt x="80419" y="38373"/>
                    <a:pt x="80368" y="38399"/>
                    <a:pt x="80332" y="38424"/>
                  </a:cubicBezTo>
                  <a:cubicBezTo>
                    <a:pt x="80292" y="38458"/>
                    <a:pt x="80269" y="38510"/>
                    <a:pt x="80263" y="38560"/>
                  </a:cubicBezTo>
                  <a:cubicBezTo>
                    <a:pt x="80263" y="38617"/>
                    <a:pt x="80280" y="38669"/>
                    <a:pt x="80314" y="38709"/>
                  </a:cubicBezTo>
                  <a:cubicBezTo>
                    <a:pt x="80348" y="38754"/>
                    <a:pt x="80394" y="38765"/>
                    <a:pt x="80450" y="38777"/>
                  </a:cubicBezTo>
                  <a:cubicBezTo>
                    <a:pt x="80660" y="38816"/>
                    <a:pt x="80865" y="38845"/>
                    <a:pt x="81076" y="38867"/>
                  </a:cubicBezTo>
                  <a:cubicBezTo>
                    <a:pt x="80865" y="39157"/>
                    <a:pt x="80660" y="39453"/>
                    <a:pt x="80456" y="39742"/>
                  </a:cubicBezTo>
                  <a:cubicBezTo>
                    <a:pt x="80332" y="39924"/>
                    <a:pt x="80206" y="40107"/>
                    <a:pt x="80075" y="40288"/>
                  </a:cubicBezTo>
                  <a:cubicBezTo>
                    <a:pt x="80012" y="40374"/>
                    <a:pt x="79944" y="40458"/>
                    <a:pt x="79883" y="40544"/>
                  </a:cubicBezTo>
                  <a:cubicBezTo>
                    <a:pt x="79849" y="40589"/>
                    <a:pt x="79815" y="40634"/>
                    <a:pt x="79781" y="40681"/>
                  </a:cubicBezTo>
                  <a:cubicBezTo>
                    <a:pt x="79757" y="40715"/>
                    <a:pt x="79729" y="40749"/>
                    <a:pt x="79706" y="40783"/>
                  </a:cubicBezTo>
                  <a:cubicBezTo>
                    <a:pt x="79320" y="40754"/>
                    <a:pt x="78934" y="40720"/>
                    <a:pt x="78546" y="40674"/>
                  </a:cubicBezTo>
                  <a:cubicBezTo>
                    <a:pt x="78758" y="40401"/>
                    <a:pt x="78934" y="40101"/>
                    <a:pt x="79110" y="39805"/>
                  </a:cubicBezTo>
                  <a:cubicBezTo>
                    <a:pt x="79331" y="39425"/>
                    <a:pt x="79535" y="39032"/>
                    <a:pt x="79746" y="38646"/>
                  </a:cubicBezTo>
                  <a:cubicBezTo>
                    <a:pt x="79757" y="38651"/>
                    <a:pt x="79768" y="38651"/>
                    <a:pt x="79786" y="38651"/>
                  </a:cubicBezTo>
                  <a:cubicBezTo>
                    <a:pt x="79790" y="38652"/>
                    <a:pt x="79793" y="38652"/>
                    <a:pt x="79797" y="38652"/>
                  </a:cubicBezTo>
                  <a:cubicBezTo>
                    <a:pt x="79829" y="38652"/>
                    <a:pt x="79868" y="38632"/>
                    <a:pt x="79894" y="38606"/>
                  </a:cubicBezTo>
                  <a:cubicBezTo>
                    <a:pt x="79922" y="38578"/>
                    <a:pt x="79939" y="38533"/>
                    <a:pt x="79939" y="38492"/>
                  </a:cubicBezTo>
                  <a:cubicBezTo>
                    <a:pt x="79933" y="38452"/>
                    <a:pt x="79917" y="38413"/>
                    <a:pt x="79888" y="38384"/>
                  </a:cubicBezTo>
                  <a:cubicBezTo>
                    <a:pt x="79860" y="38350"/>
                    <a:pt x="79820" y="38345"/>
                    <a:pt x="79774" y="38339"/>
                  </a:cubicBezTo>
                  <a:cubicBezTo>
                    <a:pt x="79763" y="38339"/>
                    <a:pt x="79752" y="38339"/>
                    <a:pt x="79734" y="38334"/>
                  </a:cubicBezTo>
                  <a:cubicBezTo>
                    <a:pt x="79621" y="38321"/>
                    <a:pt x="79513" y="38300"/>
                    <a:pt x="79406" y="38260"/>
                  </a:cubicBezTo>
                  <a:cubicBezTo>
                    <a:pt x="79343" y="38231"/>
                    <a:pt x="79291" y="38203"/>
                    <a:pt x="79241" y="38163"/>
                  </a:cubicBezTo>
                  <a:cubicBezTo>
                    <a:pt x="79212" y="38140"/>
                    <a:pt x="79183" y="38117"/>
                    <a:pt x="79160" y="38090"/>
                  </a:cubicBezTo>
                  <a:cubicBezTo>
                    <a:pt x="79144" y="38066"/>
                    <a:pt x="79133" y="38043"/>
                    <a:pt x="79121" y="38021"/>
                  </a:cubicBezTo>
                  <a:cubicBezTo>
                    <a:pt x="79110" y="37998"/>
                    <a:pt x="79104" y="37975"/>
                    <a:pt x="79099" y="37953"/>
                  </a:cubicBezTo>
                  <a:lnTo>
                    <a:pt x="79099" y="37878"/>
                  </a:lnTo>
                  <a:cubicBezTo>
                    <a:pt x="79104" y="37851"/>
                    <a:pt x="79110" y="37822"/>
                    <a:pt x="79121" y="37794"/>
                  </a:cubicBezTo>
                  <a:cubicBezTo>
                    <a:pt x="79133" y="37760"/>
                    <a:pt x="79155" y="37731"/>
                    <a:pt x="79172" y="37697"/>
                  </a:cubicBezTo>
                  <a:cubicBezTo>
                    <a:pt x="79206" y="37663"/>
                    <a:pt x="79235" y="37629"/>
                    <a:pt x="79275" y="37600"/>
                  </a:cubicBezTo>
                  <a:cubicBezTo>
                    <a:pt x="79320" y="37566"/>
                    <a:pt x="79371" y="37532"/>
                    <a:pt x="79427" y="37510"/>
                  </a:cubicBezTo>
                  <a:cubicBezTo>
                    <a:pt x="79508" y="37476"/>
                    <a:pt x="79581" y="37453"/>
                    <a:pt x="79661" y="37442"/>
                  </a:cubicBezTo>
                  <a:cubicBezTo>
                    <a:pt x="79724" y="37432"/>
                    <a:pt x="79786" y="37428"/>
                    <a:pt x="79847" y="37428"/>
                  </a:cubicBezTo>
                  <a:cubicBezTo>
                    <a:pt x="79896" y="37428"/>
                    <a:pt x="79943" y="37430"/>
                    <a:pt x="79991" y="37435"/>
                  </a:cubicBezTo>
                  <a:cubicBezTo>
                    <a:pt x="80121" y="37453"/>
                    <a:pt x="80246" y="37487"/>
                    <a:pt x="80366" y="37526"/>
                  </a:cubicBezTo>
                  <a:cubicBezTo>
                    <a:pt x="80379" y="37531"/>
                    <a:pt x="80392" y="37532"/>
                    <a:pt x="80405" y="37532"/>
                  </a:cubicBezTo>
                  <a:cubicBezTo>
                    <a:pt x="80449" y="37532"/>
                    <a:pt x="80493" y="37512"/>
                    <a:pt x="80524" y="37481"/>
                  </a:cubicBezTo>
                  <a:cubicBezTo>
                    <a:pt x="80558" y="37447"/>
                    <a:pt x="80581" y="37379"/>
                    <a:pt x="80565" y="37327"/>
                  </a:cubicBezTo>
                  <a:cubicBezTo>
                    <a:pt x="80513" y="37196"/>
                    <a:pt x="80473" y="37072"/>
                    <a:pt x="80450" y="36936"/>
                  </a:cubicBezTo>
                  <a:cubicBezTo>
                    <a:pt x="80439" y="36828"/>
                    <a:pt x="80434" y="36719"/>
                    <a:pt x="80445" y="36611"/>
                  </a:cubicBezTo>
                  <a:cubicBezTo>
                    <a:pt x="80456" y="36538"/>
                    <a:pt x="80473" y="36469"/>
                    <a:pt x="80497" y="36401"/>
                  </a:cubicBezTo>
                  <a:cubicBezTo>
                    <a:pt x="80513" y="36362"/>
                    <a:pt x="80536" y="36322"/>
                    <a:pt x="80558" y="36288"/>
                  </a:cubicBezTo>
                  <a:lnTo>
                    <a:pt x="80610" y="36236"/>
                  </a:lnTo>
                  <a:cubicBezTo>
                    <a:pt x="80621" y="36231"/>
                    <a:pt x="80633" y="36220"/>
                    <a:pt x="80644" y="36214"/>
                  </a:cubicBezTo>
                  <a:cubicBezTo>
                    <a:pt x="80655" y="36208"/>
                    <a:pt x="80667" y="36208"/>
                    <a:pt x="80683" y="36202"/>
                  </a:cubicBezTo>
                  <a:lnTo>
                    <a:pt x="80723" y="36202"/>
                  </a:lnTo>
                  <a:cubicBezTo>
                    <a:pt x="80741" y="36208"/>
                    <a:pt x="80757" y="36214"/>
                    <a:pt x="80775" y="36220"/>
                  </a:cubicBezTo>
                  <a:cubicBezTo>
                    <a:pt x="80809" y="36231"/>
                    <a:pt x="80837" y="36249"/>
                    <a:pt x="80859" y="36270"/>
                  </a:cubicBezTo>
                  <a:cubicBezTo>
                    <a:pt x="80911" y="36310"/>
                    <a:pt x="80956" y="36356"/>
                    <a:pt x="81001" y="36407"/>
                  </a:cubicBezTo>
                  <a:cubicBezTo>
                    <a:pt x="81082" y="36514"/>
                    <a:pt x="81144" y="36629"/>
                    <a:pt x="81206" y="36753"/>
                  </a:cubicBezTo>
                  <a:cubicBezTo>
                    <a:pt x="81227" y="36801"/>
                    <a:pt x="81288" y="36834"/>
                    <a:pt x="81342" y="36834"/>
                  </a:cubicBezTo>
                  <a:cubicBezTo>
                    <a:pt x="81346" y="36834"/>
                    <a:pt x="81350" y="36834"/>
                    <a:pt x="81354" y="36834"/>
                  </a:cubicBezTo>
                  <a:cubicBezTo>
                    <a:pt x="81428" y="36834"/>
                    <a:pt x="81507" y="36782"/>
                    <a:pt x="81519" y="36708"/>
                  </a:cubicBezTo>
                  <a:cubicBezTo>
                    <a:pt x="81553" y="36521"/>
                    <a:pt x="81604" y="36339"/>
                    <a:pt x="81672" y="36163"/>
                  </a:cubicBezTo>
                  <a:cubicBezTo>
                    <a:pt x="81735" y="36021"/>
                    <a:pt x="81803" y="35879"/>
                    <a:pt x="81894" y="35754"/>
                  </a:cubicBezTo>
                  <a:cubicBezTo>
                    <a:pt x="81922" y="35714"/>
                    <a:pt x="81956" y="35680"/>
                    <a:pt x="81997" y="35646"/>
                  </a:cubicBezTo>
                  <a:cubicBezTo>
                    <a:pt x="82008" y="35640"/>
                    <a:pt x="82018" y="35628"/>
                    <a:pt x="82036" y="35623"/>
                  </a:cubicBezTo>
                  <a:cubicBezTo>
                    <a:pt x="82042" y="35617"/>
                    <a:pt x="82047" y="35617"/>
                    <a:pt x="82053" y="35617"/>
                  </a:cubicBezTo>
                  <a:lnTo>
                    <a:pt x="82058" y="35617"/>
                  </a:lnTo>
                  <a:cubicBezTo>
                    <a:pt x="82058" y="35617"/>
                    <a:pt x="82065" y="35623"/>
                    <a:pt x="82070" y="35623"/>
                  </a:cubicBezTo>
                  <a:cubicBezTo>
                    <a:pt x="82076" y="35635"/>
                    <a:pt x="82087" y="35640"/>
                    <a:pt x="82092" y="35651"/>
                  </a:cubicBezTo>
                  <a:cubicBezTo>
                    <a:pt x="82121" y="35685"/>
                    <a:pt x="82138" y="35719"/>
                    <a:pt x="82155" y="35759"/>
                  </a:cubicBezTo>
                  <a:cubicBezTo>
                    <a:pt x="82207" y="35884"/>
                    <a:pt x="82241" y="36021"/>
                    <a:pt x="82269" y="36157"/>
                  </a:cubicBezTo>
                  <a:cubicBezTo>
                    <a:pt x="82280" y="36236"/>
                    <a:pt x="82365" y="36288"/>
                    <a:pt x="82440" y="36288"/>
                  </a:cubicBezTo>
                  <a:cubicBezTo>
                    <a:pt x="82519" y="36288"/>
                    <a:pt x="82593" y="36231"/>
                    <a:pt x="82610" y="36152"/>
                  </a:cubicBezTo>
                  <a:cubicBezTo>
                    <a:pt x="82632" y="36044"/>
                    <a:pt x="82666" y="35935"/>
                    <a:pt x="82713" y="35827"/>
                  </a:cubicBezTo>
                  <a:cubicBezTo>
                    <a:pt x="82769" y="35685"/>
                    <a:pt x="82842" y="35549"/>
                    <a:pt x="82939" y="35423"/>
                  </a:cubicBezTo>
                  <a:cubicBezTo>
                    <a:pt x="82996" y="35350"/>
                    <a:pt x="83064" y="35276"/>
                    <a:pt x="83144" y="35213"/>
                  </a:cubicBezTo>
                  <a:cubicBezTo>
                    <a:pt x="83190" y="35179"/>
                    <a:pt x="83240" y="35145"/>
                    <a:pt x="83298" y="35117"/>
                  </a:cubicBezTo>
                  <a:cubicBezTo>
                    <a:pt x="83332" y="35106"/>
                    <a:pt x="83366" y="35095"/>
                    <a:pt x="83400" y="35089"/>
                  </a:cubicBezTo>
                  <a:cubicBezTo>
                    <a:pt x="83415" y="35089"/>
                    <a:pt x="83427" y="35086"/>
                    <a:pt x="83441" y="35086"/>
                  </a:cubicBezTo>
                  <a:cubicBezTo>
                    <a:pt x="83448" y="35086"/>
                    <a:pt x="83455" y="35087"/>
                    <a:pt x="83463" y="35089"/>
                  </a:cubicBezTo>
                  <a:cubicBezTo>
                    <a:pt x="83474" y="35089"/>
                    <a:pt x="83485" y="35095"/>
                    <a:pt x="83497" y="35095"/>
                  </a:cubicBezTo>
                  <a:cubicBezTo>
                    <a:pt x="83508" y="35100"/>
                    <a:pt x="83519" y="35106"/>
                    <a:pt x="83524" y="35111"/>
                  </a:cubicBezTo>
                  <a:cubicBezTo>
                    <a:pt x="83536" y="35117"/>
                    <a:pt x="83542" y="35129"/>
                    <a:pt x="83553" y="35134"/>
                  </a:cubicBezTo>
                  <a:cubicBezTo>
                    <a:pt x="83558" y="35151"/>
                    <a:pt x="83570" y="35168"/>
                    <a:pt x="83576" y="35179"/>
                  </a:cubicBezTo>
                  <a:cubicBezTo>
                    <a:pt x="83587" y="35213"/>
                    <a:pt x="83599" y="35248"/>
                    <a:pt x="83605" y="35282"/>
                  </a:cubicBezTo>
                  <a:cubicBezTo>
                    <a:pt x="83615" y="35368"/>
                    <a:pt x="83610" y="35447"/>
                    <a:pt x="83605" y="35533"/>
                  </a:cubicBezTo>
                  <a:cubicBezTo>
                    <a:pt x="83581" y="35685"/>
                    <a:pt x="83547" y="35833"/>
                    <a:pt x="83508" y="35976"/>
                  </a:cubicBezTo>
                  <a:cubicBezTo>
                    <a:pt x="83474" y="36084"/>
                    <a:pt x="83547" y="36197"/>
                    <a:pt x="83655" y="36220"/>
                  </a:cubicBezTo>
                  <a:cubicBezTo>
                    <a:pt x="83671" y="36225"/>
                    <a:pt x="83688" y="36228"/>
                    <a:pt x="83705" y="36228"/>
                  </a:cubicBezTo>
                  <a:cubicBezTo>
                    <a:pt x="83741" y="36228"/>
                    <a:pt x="83777" y="36216"/>
                    <a:pt x="83809" y="36197"/>
                  </a:cubicBezTo>
                  <a:cubicBezTo>
                    <a:pt x="83854" y="36168"/>
                    <a:pt x="83883" y="36129"/>
                    <a:pt x="83899" y="36078"/>
                  </a:cubicBezTo>
                  <a:cubicBezTo>
                    <a:pt x="83956" y="35895"/>
                    <a:pt x="83990" y="35714"/>
                    <a:pt x="84001" y="35526"/>
                  </a:cubicBezTo>
                  <a:cubicBezTo>
                    <a:pt x="84292" y="35378"/>
                    <a:pt x="84588" y="35242"/>
                    <a:pt x="84882" y="35111"/>
                  </a:cubicBezTo>
                  <a:cubicBezTo>
                    <a:pt x="85291" y="34935"/>
                    <a:pt x="85706" y="34776"/>
                    <a:pt x="86127" y="34634"/>
                  </a:cubicBezTo>
                  <a:cubicBezTo>
                    <a:pt x="86599" y="34469"/>
                    <a:pt x="87077" y="34332"/>
                    <a:pt x="87554" y="34208"/>
                  </a:cubicBezTo>
                  <a:cubicBezTo>
                    <a:pt x="88509" y="33957"/>
                    <a:pt x="89485" y="33782"/>
                    <a:pt x="90463" y="33629"/>
                  </a:cubicBezTo>
                  <a:cubicBezTo>
                    <a:pt x="90445" y="33629"/>
                    <a:pt x="90429" y="33634"/>
                    <a:pt x="90418" y="33634"/>
                  </a:cubicBezTo>
                  <a:cubicBezTo>
                    <a:pt x="91536" y="33464"/>
                    <a:pt x="92661" y="33344"/>
                    <a:pt x="93793" y="33225"/>
                  </a:cubicBezTo>
                  <a:cubicBezTo>
                    <a:pt x="94339" y="33168"/>
                    <a:pt x="94884" y="33112"/>
                    <a:pt x="95430" y="33049"/>
                  </a:cubicBezTo>
                  <a:cubicBezTo>
                    <a:pt x="95781" y="33010"/>
                    <a:pt x="96133" y="32969"/>
                    <a:pt x="96487" y="32929"/>
                  </a:cubicBezTo>
                  <a:cubicBezTo>
                    <a:pt x="97117" y="32861"/>
                    <a:pt x="97741" y="32776"/>
                    <a:pt x="98355" y="32622"/>
                  </a:cubicBezTo>
                  <a:cubicBezTo>
                    <a:pt x="98656" y="32549"/>
                    <a:pt x="98952" y="32452"/>
                    <a:pt x="99230" y="32328"/>
                  </a:cubicBezTo>
                  <a:cubicBezTo>
                    <a:pt x="99367" y="32265"/>
                    <a:pt x="99498" y="32202"/>
                    <a:pt x="99623" y="32123"/>
                  </a:cubicBezTo>
                  <a:cubicBezTo>
                    <a:pt x="99760" y="32043"/>
                    <a:pt x="99884" y="31940"/>
                    <a:pt x="99998" y="31838"/>
                  </a:cubicBezTo>
                  <a:cubicBezTo>
                    <a:pt x="100094" y="31754"/>
                    <a:pt x="100174" y="31646"/>
                    <a:pt x="100253" y="31544"/>
                  </a:cubicBezTo>
                  <a:cubicBezTo>
                    <a:pt x="100327" y="31441"/>
                    <a:pt x="100379" y="31321"/>
                    <a:pt x="100424" y="31203"/>
                  </a:cubicBezTo>
                  <a:cubicBezTo>
                    <a:pt x="100469" y="31077"/>
                    <a:pt x="100492" y="30941"/>
                    <a:pt x="100503" y="30810"/>
                  </a:cubicBezTo>
                  <a:cubicBezTo>
                    <a:pt x="100510" y="30742"/>
                    <a:pt x="100510" y="30668"/>
                    <a:pt x="100510" y="30594"/>
                  </a:cubicBezTo>
                  <a:cubicBezTo>
                    <a:pt x="100503" y="30503"/>
                    <a:pt x="100486" y="30412"/>
                    <a:pt x="100469" y="30322"/>
                  </a:cubicBezTo>
                  <a:cubicBezTo>
                    <a:pt x="100452" y="30191"/>
                    <a:pt x="100401" y="30065"/>
                    <a:pt x="100345" y="29947"/>
                  </a:cubicBezTo>
                  <a:cubicBezTo>
                    <a:pt x="100293" y="29832"/>
                    <a:pt x="100225" y="29730"/>
                    <a:pt x="100145" y="29628"/>
                  </a:cubicBezTo>
                  <a:cubicBezTo>
                    <a:pt x="99970" y="29407"/>
                    <a:pt x="99742" y="29236"/>
                    <a:pt x="99492" y="29100"/>
                  </a:cubicBezTo>
                  <a:cubicBezTo>
                    <a:pt x="99241" y="28958"/>
                    <a:pt x="98963" y="28856"/>
                    <a:pt x="98690" y="28764"/>
                  </a:cubicBezTo>
                  <a:cubicBezTo>
                    <a:pt x="98367" y="28662"/>
                    <a:pt x="98032" y="28583"/>
                    <a:pt x="97696" y="28509"/>
                  </a:cubicBezTo>
                  <a:cubicBezTo>
                    <a:pt x="97088" y="28373"/>
                    <a:pt x="96474" y="28258"/>
                    <a:pt x="95895" y="28037"/>
                  </a:cubicBezTo>
                  <a:cubicBezTo>
                    <a:pt x="95719" y="27964"/>
                    <a:pt x="95559" y="27878"/>
                    <a:pt x="95406" y="27770"/>
                  </a:cubicBezTo>
                  <a:cubicBezTo>
                    <a:pt x="95304" y="27684"/>
                    <a:pt x="95218" y="27594"/>
                    <a:pt x="95139" y="27497"/>
                  </a:cubicBezTo>
                  <a:cubicBezTo>
                    <a:pt x="95060" y="27395"/>
                    <a:pt x="94992" y="27287"/>
                    <a:pt x="94935" y="27173"/>
                  </a:cubicBezTo>
                  <a:cubicBezTo>
                    <a:pt x="94906" y="27094"/>
                    <a:pt x="94884" y="27020"/>
                    <a:pt x="94866" y="26941"/>
                  </a:cubicBezTo>
                  <a:cubicBezTo>
                    <a:pt x="94861" y="26878"/>
                    <a:pt x="94861" y="26815"/>
                    <a:pt x="94861" y="26753"/>
                  </a:cubicBezTo>
                  <a:cubicBezTo>
                    <a:pt x="94872" y="26690"/>
                    <a:pt x="94890" y="26634"/>
                    <a:pt x="94911" y="26571"/>
                  </a:cubicBezTo>
                  <a:cubicBezTo>
                    <a:pt x="94945" y="26498"/>
                    <a:pt x="94986" y="26423"/>
                    <a:pt x="95037" y="26349"/>
                  </a:cubicBezTo>
                  <a:cubicBezTo>
                    <a:pt x="95134" y="26236"/>
                    <a:pt x="95241" y="26128"/>
                    <a:pt x="95361" y="26031"/>
                  </a:cubicBezTo>
                  <a:cubicBezTo>
                    <a:pt x="95661" y="25804"/>
                    <a:pt x="95997" y="25628"/>
                    <a:pt x="96350" y="25475"/>
                  </a:cubicBezTo>
                  <a:cubicBezTo>
                    <a:pt x="96889" y="25247"/>
                    <a:pt x="97452" y="25071"/>
                    <a:pt x="98021" y="24917"/>
                  </a:cubicBezTo>
                  <a:cubicBezTo>
                    <a:pt x="98588" y="24759"/>
                    <a:pt x="99168" y="24633"/>
                    <a:pt x="99753" y="24520"/>
                  </a:cubicBezTo>
                  <a:cubicBezTo>
                    <a:pt x="100208" y="24429"/>
                    <a:pt x="100668" y="24355"/>
                    <a:pt x="101134" y="24275"/>
                  </a:cubicBezTo>
                  <a:cubicBezTo>
                    <a:pt x="101879" y="24156"/>
                    <a:pt x="102623" y="24014"/>
                    <a:pt x="103361" y="23873"/>
                  </a:cubicBezTo>
                  <a:cubicBezTo>
                    <a:pt x="105663" y="23417"/>
                    <a:pt x="107948" y="22843"/>
                    <a:pt x="110164" y="22059"/>
                  </a:cubicBezTo>
                  <a:cubicBezTo>
                    <a:pt x="111242" y="21673"/>
                    <a:pt x="112306" y="21230"/>
                    <a:pt x="113340" y="20736"/>
                  </a:cubicBezTo>
                  <a:cubicBezTo>
                    <a:pt x="114221" y="20320"/>
                    <a:pt x="115068" y="19843"/>
                    <a:pt x="115891" y="19326"/>
                  </a:cubicBezTo>
                  <a:cubicBezTo>
                    <a:pt x="117505" y="18321"/>
                    <a:pt x="119005" y="17138"/>
                    <a:pt x="120431" y="15877"/>
                  </a:cubicBezTo>
                  <a:cubicBezTo>
                    <a:pt x="121880" y="14592"/>
                    <a:pt x="123238" y="13223"/>
                    <a:pt x="124573" y="11825"/>
                  </a:cubicBezTo>
                  <a:cubicBezTo>
                    <a:pt x="127250" y="9029"/>
                    <a:pt x="129823" y="6121"/>
                    <a:pt x="132739" y="3558"/>
                  </a:cubicBezTo>
                  <a:cubicBezTo>
                    <a:pt x="133251" y="3115"/>
                    <a:pt x="133773" y="2677"/>
                    <a:pt x="134302" y="2257"/>
                  </a:cubicBezTo>
                  <a:cubicBezTo>
                    <a:pt x="134665" y="1972"/>
                    <a:pt x="135023" y="1699"/>
                    <a:pt x="135399" y="1432"/>
                  </a:cubicBezTo>
                  <a:cubicBezTo>
                    <a:pt x="135739" y="1188"/>
                    <a:pt x="136109" y="983"/>
                    <a:pt x="136490" y="818"/>
                  </a:cubicBezTo>
                  <a:cubicBezTo>
                    <a:pt x="136665" y="745"/>
                    <a:pt x="136847" y="676"/>
                    <a:pt x="137030" y="626"/>
                  </a:cubicBezTo>
                  <a:cubicBezTo>
                    <a:pt x="137240" y="558"/>
                    <a:pt x="137455" y="511"/>
                    <a:pt x="137672" y="477"/>
                  </a:cubicBezTo>
                  <a:cubicBezTo>
                    <a:pt x="137870" y="450"/>
                    <a:pt x="138069" y="432"/>
                    <a:pt x="138273" y="421"/>
                  </a:cubicBezTo>
                  <a:cubicBezTo>
                    <a:pt x="138313" y="421"/>
                    <a:pt x="138352" y="420"/>
                    <a:pt x="138392" y="420"/>
                  </a:cubicBezTo>
                  <a:cubicBezTo>
                    <a:pt x="138593" y="420"/>
                    <a:pt x="138796" y="432"/>
                    <a:pt x="138995" y="456"/>
                  </a:cubicBezTo>
                  <a:cubicBezTo>
                    <a:pt x="139257" y="484"/>
                    <a:pt x="139518" y="535"/>
                    <a:pt x="139779" y="597"/>
                  </a:cubicBezTo>
                  <a:cubicBezTo>
                    <a:pt x="140080" y="676"/>
                    <a:pt x="140376" y="779"/>
                    <a:pt x="140665" y="886"/>
                  </a:cubicBezTo>
                  <a:cubicBezTo>
                    <a:pt x="141654" y="1296"/>
                    <a:pt x="142558" y="1864"/>
                    <a:pt x="143411" y="2501"/>
                  </a:cubicBezTo>
                  <a:cubicBezTo>
                    <a:pt x="143405" y="2496"/>
                    <a:pt x="143400" y="2489"/>
                    <a:pt x="143393" y="2484"/>
                  </a:cubicBezTo>
                  <a:lnTo>
                    <a:pt x="143393" y="2484"/>
                  </a:lnTo>
                  <a:cubicBezTo>
                    <a:pt x="143400" y="2489"/>
                    <a:pt x="143405" y="2496"/>
                    <a:pt x="143416" y="2501"/>
                  </a:cubicBezTo>
                  <a:cubicBezTo>
                    <a:pt x="143421" y="2507"/>
                    <a:pt x="143427" y="2512"/>
                    <a:pt x="143434" y="2517"/>
                  </a:cubicBezTo>
                  <a:lnTo>
                    <a:pt x="143434" y="2517"/>
                  </a:lnTo>
                  <a:cubicBezTo>
                    <a:pt x="143427" y="2512"/>
                    <a:pt x="143421" y="2507"/>
                    <a:pt x="143416" y="2507"/>
                  </a:cubicBezTo>
                  <a:lnTo>
                    <a:pt x="143416" y="2507"/>
                  </a:lnTo>
                  <a:cubicBezTo>
                    <a:pt x="144712" y="3490"/>
                    <a:pt x="145882" y="4620"/>
                    <a:pt x="147030" y="5762"/>
                  </a:cubicBezTo>
                  <a:cubicBezTo>
                    <a:pt x="147559" y="6286"/>
                    <a:pt x="148081" y="6808"/>
                    <a:pt x="148616" y="7319"/>
                  </a:cubicBezTo>
                  <a:cubicBezTo>
                    <a:pt x="148957" y="7644"/>
                    <a:pt x="149303" y="7967"/>
                    <a:pt x="149650" y="8292"/>
                  </a:cubicBezTo>
                  <a:cubicBezTo>
                    <a:pt x="150070" y="8683"/>
                    <a:pt x="150491" y="9081"/>
                    <a:pt x="150911" y="9478"/>
                  </a:cubicBezTo>
                  <a:cubicBezTo>
                    <a:pt x="152525" y="11001"/>
                    <a:pt x="154116" y="12541"/>
                    <a:pt x="155622" y="14167"/>
                  </a:cubicBezTo>
                  <a:cubicBezTo>
                    <a:pt x="155980" y="14553"/>
                    <a:pt x="156332" y="14940"/>
                    <a:pt x="156673" y="15337"/>
                  </a:cubicBezTo>
                  <a:cubicBezTo>
                    <a:pt x="157030" y="15746"/>
                    <a:pt x="157378" y="16160"/>
                    <a:pt x="157725" y="16570"/>
                  </a:cubicBezTo>
                  <a:cubicBezTo>
                    <a:pt x="158042" y="16945"/>
                    <a:pt x="158372" y="17309"/>
                    <a:pt x="158713" y="17661"/>
                  </a:cubicBezTo>
                  <a:cubicBezTo>
                    <a:pt x="159088" y="18053"/>
                    <a:pt x="159492" y="18417"/>
                    <a:pt x="159917" y="18752"/>
                  </a:cubicBezTo>
                  <a:cubicBezTo>
                    <a:pt x="159975" y="18798"/>
                    <a:pt x="160025" y="18827"/>
                    <a:pt x="160093" y="18827"/>
                  </a:cubicBezTo>
                  <a:cubicBezTo>
                    <a:pt x="160156" y="18820"/>
                    <a:pt x="160219" y="18798"/>
                    <a:pt x="160258" y="18752"/>
                  </a:cubicBezTo>
                  <a:cubicBezTo>
                    <a:pt x="160350" y="18662"/>
                    <a:pt x="160355" y="18497"/>
                    <a:pt x="160258" y="18411"/>
                  </a:cubicBezTo>
                  <a:cubicBezTo>
                    <a:pt x="159855" y="18048"/>
                    <a:pt x="159469" y="17667"/>
                    <a:pt x="159094" y="17269"/>
                  </a:cubicBezTo>
                  <a:cubicBezTo>
                    <a:pt x="158701" y="16849"/>
                    <a:pt x="158320" y="16406"/>
                    <a:pt x="157945" y="15968"/>
                  </a:cubicBezTo>
                  <a:cubicBezTo>
                    <a:pt x="157594" y="15554"/>
                    <a:pt x="157242" y="15144"/>
                    <a:pt x="156878" y="14741"/>
                  </a:cubicBezTo>
                  <a:cubicBezTo>
                    <a:pt x="156458" y="14274"/>
                    <a:pt x="156031" y="13820"/>
                    <a:pt x="155593" y="13372"/>
                  </a:cubicBezTo>
                  <a:cubicBezTo>
                    <a:pt x="154798" y="12541"/>
                    <a:pt x="153985" y="11735"/>
                    <a:pt x="153156" y="10944"/>
                  </a:cubicBezTo>
                  <a:cubicBezTo>
                    <a:pt x="153980" y="10206"/>
                    <a:pt x="154701" y="9359"/>
                    <a:pt x="155548" y="8638"/>
                  </a:cubicBezTo>
                  <a:cubicBezTo>
                    <a:pt x="155963" y="8292"/>
                    <a:pt x="156406" y="7978"/>
                    <a:pt x="156894" y="7739"/>
                  </a:cubicBezTo>
                  <a:cubicBezTo>
                    <a:pt x="157242" y="7576"/>
                    <a:pt x="157610" y="7461"/>
                    <a:pt x="157985" y="7382"/>
                  </a:cubicBezTo>
                  <a:cubicBezTo>
                    <a:pt x="158241" y="7338"/>
                    <a:pt x="158501" y="7311"/>
                    <a:pt x="158761" y="7311"/>
                  </a:cubicBezTo>
                  <a:cubicBezTo>
                    <a:pt x="158841" y="7311"/>
                    <a:pt x="158922" y="7314"/>
                    <a:pt x="159002" y="7319"/>
                  </a:cubicBezTo>
                  <a:cubicBezTo>
                    <a:pt x="159338" y="7348"/>
                    <a:pt x="159662" y="7422"/>
                    <a:pt x="159980" y="7529"/>
                  </a:cubicBezTo>
                  <a:cubicBezTo>
                    <a:pt x="160412" y="7689"/>
                    <a:pt x="160815" y="7917"/>
                    <a:pt x="161202" y="8177"/>
                  </a:cubicBezTo>
                  <a:cubicBezTo>
                    <a:pt x="161651" y="8496"/>
                    <a:pt x="162071" y="8854"/>
                    <a:pt x="162480" y="9229"/>
                  </a:cubicBezTo>
                  <a:cubicBezTo>
                    <a:pt x="162690" y="9422"/>
                    <a:pt x="162901" y="9614"/>
                    <a:pt x="163111" y="9814"/>
                  </a:cubicBezTo>
                  <a:cubicBezTo>
                    <a:pt x="163332" y="10018"/>
                    <a:pt x="163555" y="10223"/>
                    <a:pt x="163776" y="10433"/>
                  </a:cubicBezTo>
                  <a:cubicBezTo>
                    <a:pt x="164714" y="11308"/>
                    <a:pt x="165629" y="12206"/>
                    <a:pt x="166543" y="13099"/>
                  </a:cubicBezTo>
                  <a:cubicBezTo>
                    <a:pt x="168378" y="14877"/>
                    <a:pt x="170232" y="16650"/>
                    <a:pt x="172299" y="18150"/>
                  </a:cubicBezTo>
                  <a:cubicBezTo>
                    <a:pt x="172810" y="18513"/>
                    <a:pt x="173327" y="18866"/>
                    <a:pt x="173867" y="19189"/>
                  </a:cubicBezTo>
                  <a:cubicBezTo>
                    <a:pt x="174129" y="19349"/>
                    <a:pt x="174402" y="19496"/>
                    <a:pt x="174675" y="19638"/>
                  </a:cubicBezTo>
                  <a:cubicBezTo>
                    <a:pt x="174953" y="19787"/>
                    <a:pt x="175236" y="19929"/>
                    <a:pt x="175538" y="20025"/>
                  </a:cubicBezTo>
                  <a:cubicBezTo>
                    <a:pt x="175552" y="20031"/>
                    <a:pt x="175567" y="20033"/>
                    <a:pt x="175582" y="20033"/>
                  </a:cubicBezTo>
                  <a:cubicBezTo>
                    <a:pt x="175651" y="20033"/>
                    <a:pt x="175721" y="19983"/>
                    <a:pt x="175755" y="19923"/>
                  </a:cubicBezTo>
                  <a:cubicBezTo>
                    <a:pt x="175794" y="19849"/>
                    <a:pt x="175782" y="19740"/>
                    <a:pt x="175708" y="19684"/>
                  </a:cubicBezTo>
                  <a:cubicBezTo>
                    <a:pt x="175504" y="19525"/>
                    <a:pt x="175271" y="19388"/>
                    <a:pt x="175050" y="19247"/>
                  </a:cubicBezTo>
                  <a:cubicBezTo>
                    <a:pt x="174822" y="19105"/>
                    <a:pt x="174596" y="18963"/>
                    <a:pt x="174368" y="18814"/>
                  </a:cubicBezTo>
                  <a:cubicBezTo>
                    <a:pt x="173930" y="18531"/>
                    <a:pt x="173498" y="18247"/>
                    <a:pt x="173072" y="17946"/>
                  </a:cubicBezTo>
                  <a:cubicBezTo>
                    <a:pt x="172032" y="17217"/>
                    <a:pt x="171032" y="16433"/>
                    <a:pt x="170072" y="15610"/>
                  </a:cubicBezTo>
                  <a:cubicBezTo>
                    <a:pt x="169100" y="14780"/>
                    <a:pt x="168157" y="13910"/>
                    <a:pt x="167231" y="13031"/>
                  </a:cubicBezTo>
                  <a:cubicBezTo>
                    <a:pt x="166298" y="12155"/>
                    <a:pt x="165372" y="11269"/>
                    <a:pt x="164436" y="10393"/>
                  </a:cubicBezTo>
                  <a:cubicBezTo>
                    <a:pt x="163998" y="9979"/>
                    <a:pt x="163549" y="9564"/>
                    <a:pt x="163099" y="9155"/>
                  </a:cubicBezTo>
                  <a:cubicBezTo>
                    <a:pt x="162685" y="8774"/>
                    <a:pt x="162264" y="8405"/>
                    <a:pt x="161816" y="8064"/>
                  </a:cubicBezTo>
                  <a:cubicBezTo>
                    <a:pt x="161389" y="7739"/>
                    <a:pt x="160929" y="7450"/>
                    <a:pt x="160429" y="7246"/>
                  </a:cubicBezTo>
                  <a:cubicBezTo>
                    <a:pt x="160185" y="7143"/>
                    <a:pt x="159928" y="7057"/>
                    <a:pt x="159668" y="7002"/>
                  </a:cubicBezTo>
                  <a:cubicBezTo>
                    <a:pt x="159401" y="6944"/>
                    <a:pt x="159128" y="6916"/>
                    <a:pt x="158855" y="6910"/>
                  </a:cubicBezTo>
                  <a:lnTo>
                    <a:pt x="158792" y="6910"/>
                  </a:lnTo>
                  <a:cubicBezTo>
                    <a:pt x="158525" y="6910"/>
                    <a:pt x="158258" y="6939"/>
                    <a:pt x="157992" y="6996"/>
                  </a:cubicBezTo>
                  <a:cubicBezTo>
                    <a:pt x="157696" y="7052"/>
                    <a:pt x="157400" y="7138"/>
                    <a:pt x="157116" y="7251"/>
                  </a:cubicBezTo>
                  <a:cubicBezTo>
                    <a:pt x="156587" y="7461"/>
                    <a:pt x="156104" y="7773"/>
                    <a:pt x="155667" y="8127"/>
                  </a:cubicBezTo>
                  <a:cubicBezTo>
                    <a:pt x="155162" y="8536"/>
                    <a:pt x="154701" y="8990"/>
                    <a:pt x="154252" y="9456"/>
                  </a:cubicBezTo>
                  <a:cubicBezTo>
                    <a:pt x="153826" y="9894"/>
                    <a:pt x="153406" y="10337"/>
                    <a:pt x="152951" y="10746"/>
                  </a:cubicBezTo>
                  <a:cubicBezTo>
                    <a:pt x="152105" y="9939"/>
                    <a:pt x="151252" y="9149"/>
                    <a:pt x="150389" y="8360"/>
                  </a:cubicBezTo>
                  <a:cubicBezTo>
                    <a:pt x="149962" y="7973"/>
                    <a:pt x="149537" y="7581"/>
                    <a:pt x="149110" y="7188"/>
                  </a:cubicBezTo>
                  <a:cubicBezTo>
                    <a:pt x="148821" y="6921"/>
                    <a:pt x="148530" y="6643"/>
                    <a:pt x="148246" y="6370"/>
                  </a:cubicBezTo>
                  <a:cubicBezTo>
                    <a:pt x="147638" y="5780"/>
                    <a:pt x="147041" y="5177"/>
                    <a:pt x="146427" y="4592"/>
                  </a:cubicBezTo>
                  <a:cubicBezTo>
                    <a:pt x="145166" y="3375"/>
                    <a:pt x="143848" y="2189"/>
                    <a:pt x="142348" y="1268"/>
                  </a:cubicBezTo>
                  <a:cubicBezTo>
                    <a:pt x="141661" y="841"/>
                    <a:pt x="140927" y="495"/>
                    <a:pt x="140154" y="256"/>
                  </a:cubicBezTo>
                  <a:cubicBezTo>
                    <a:pt x="139598" y="86"/>
                    <a:pt x="139018" y="0"/>
                    <a:pt x="13843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7"/>
            <p:cNvSpPr/>
            <p:nvPr/>
          </p:nvSpPr>
          <p:spPr>
            <a:xfrm flipH="1">
              <a:off x="3896684" y="4078047"/>
              <a:ext cx="214696" cy="111688"/>
            </a:xfrm>
            <a:custGeom>
              <a:avLst/>
              <a:gdLst/>
              <a:ahLst/>
              <a:cxnLst/>
              <a:rect l="l" t="t" r="r" b="b"/>
              <a:pathLst>
                <a:path w="7297" h="3796" extrusionOk="0">
                  <a:moveTo>
                    <a:pt x="2591" y="535"/>
                  </a:moveTo>
                  <a:cubicBezTo>
                    <a:pt x="2625" y="535"/>
                    <a:pt x="2659" y="535"/>
                    <a:pt x="2699" y="541"/>
                  </a:cubicBezTo>
                  <a:cubicBezTo>
                    <a:pt x="2893" y="552"/>
                    <a:pt x="3063" y="603"/>
                    <a:pt x="3210" y="682"/>
                  </a:cubicBezTo>
                  <a:cubicBezTo>
                    <a:pt x="3370" y="774"/>
                    <a:pt x="3495" y="905"/>
                    <a:pt x="3564" y="1052"/>
                  </a:cubicBezTo>
                  <a:cubicBezTo>
                    <a:pt x="3603" y="1137"/>
                    <a:pt x="3625" y="1228"/>
                    <a:pt x="3637" y="1319"/>
                  </a:cubicBezTo>
                  <a:cubicBezTo>
                    <a:pt x="3648" y="1433"/>
                    <a:pt x="3643" y="1546"/>
                    <a:pt x="3620" y="1655"/>
                  </a:cubicBezTo>
                  <a:cubicBezTo>
                    <a:pt x="3580" y="1853"/>
                    <a:pt x="3478" y="2041"/>
                    <a:pt x="3330" y="2177"/>
                  </a:cubicBezTo>
                  <a:cubicBezTo>
                    <a:pt x="3189" y="2313"/>
                    <a:pt x="3006" y="2416"/>
                    <a:pt x="2807" y="2461"/>
                  </a:cubicBezTo>
                  <a:cubicBezTo>
                    <a:pt x="2704" y="2484"/>
                    <a:pt x="2602" y="2495"/>
                    <a:pt x="2500" y="2495"/>
                  </a:cubicBezTo>
                  <a:cubicBezTo>
                    <a:pt x="2398" y="2495"/>
                    <a:pt x="2295" y="2484"/>
                    <a:pt x="2205" y="2461"/>
                  </a:cubicBezTo>
                  <a:cubicBezTo>
                    <a:pt x="2098" y="2432"/>
                    <a:pt x="2006" y="2393"/>
                    <a:pt x="1920" y="2342"/>
                  </a:cubicBezTo>
                  <a:cubicBezTo>
                    <a:pt x="1870" y="2313"/>
                    <a:pt x="1818" y="2279"/>
                    <a:pt x="1762" y="2228"/>
                  </a:cubicBezTo>
                  <a:cubicBezTo>
                    <a:pt x="1694" y="2172"/>
                    <a:pt x="1642" y="2120"/>
                    <a:pt x="1603" y="2069"/>
                  </a:cubicBezTo>
                  <a:cubicBezTo>
                    <a:pt x="1574" y="2041"/>
                    <a:pt x="1574" y="1996"/>
                    <a:pt x="1603" y="1967"/>
                  </a:cubicBezTo>
                  <a:cubicBezTo>
                    <a:pt x="1620" y="1955"/>
                    <a:pt x="1637" y="1944"/>
                    <a:pt x="1654" y="1944"/>
                  </a:cubicBezTo>
                  <a:cubicBezTo>
                    <a:pt x="1682" y="1949"/>
                    <a:pt x="1694" y="1962"/>
                    <a:pt x="1710" y="1973"/>
                  </a:cubicBezTo>
                  <a:lnTo>
                    <a:pt x="1762" y="2012"/>
                  </a:lnTo>
                  <a:lnTo>
                    <a:pt x="1791" y="2046"/>
                  </a:lnTo>
                  <a:cubicBezTo>
                    <a:pt x="1836" y="2080"/>
                    <a:pt x="1886" y="2120"/>
                    <a:pt x="1944" y="2154"/>
                  </a:cubicBezTo>
                  <a:cubicBezTo>
                    <a:pt x="1972" y="2172"/>
                    <a:pt x="2001" y="2183"/>
                    <a:pt x="2035" y="2200"/>
                  </a:cubicBezTo>
                  <a:cubicBezTo>
                    <a:pt x="2114" y="2234"/>
                    <a:pt x="2200" y="2262"/>
                    <a:pt x="2290" y="2279"/>
                  </a:cubicBezTo>
                  <a:cubicBezTo>
                    <a:pt x="2353" y="2290"/>
                    <a:pt x="2421" y="2296"/>
                    <a:pt x="2484" y="2296"/>
                  </a:cubicBezTo>
                  <a:cubicBezTo>
                    <a:pt x="2518" y="2296"/>
                    <a:pt x="2552" y="2296"/>
                    <a:pt x="2586" y="2290"/>
                  </a:cubicBezTo>
                  <a:cubicBezTo>
                    <a:pt x="2665" y="2279"/>
                    <a:pt x="2739" y="2262"/>
                    <a:pt x="2814" y="2240"/>
                  </a:cubicBezTo>
                  <a:cubicBezTo>
                    <a:pt x="2762" y="2222"/>
                    <a:pt x="2711" y="2211"/>
                    <a:pt x="2654" y="2188"/>
                  </a:cubicBezTo>
                  <a:cubicBezTo>
                    <a:pt x="2500" y="2138"/>
                    <a:pt x="2342" y="2057"/>
                    <a:pt x="2154" y="1944"/>
                  </a:cubicBezTo>
                  <a:cubicBezTo>
                    <a:pt x="2137" y="1933"/>
                    <a:pt x="2125" y="1915"/>
                    <a:pt x="2119" y="1899"/>
                  </a:cubicBezTo>
                  <a:cubicBezTo>
                    <a:pt x="2114" y="1876"/>
                    <a:pt x="2119" y="1853"/>
                    <a:pt x="2132" y="1836"/>
                  </a:cubicBezTo>
                  <a:cubicBezTo>
                    <a:pt x="2143" y="1813"/>
                    <a:pt x="2166" y="1802"/>
                    <a:pt x="2193" y="1802"/>
                  </a:cubicBezTo>
                  <a:cubicBezTo>
                    <a:pt x="2211" y="1802"/>
                    <a:pt x="2222" y="1808"/>
                    <a:pt x="2234" y="1813"/>
                  </a:cubicBezTo>
                  <a:cubicBezTo>
                    <a:pt x="2290" y="1847"/>
                    <a:pt x="2353" y="1881"/>
                    <a:pt x="2415" y="1910"/>
                  </a:cubicBezTo>
                  <a:cubicBezTo>
                    <a:pt x="2546" y="1967"/>
                    <a:pt x="2694" y="2012"/>
                    <a:pt x="2841" y="2041"/>
                  </a:cubicBezTo>
                  <a:cubicBezTo>
                    <a:pt x="2909" y="2052"/>
                    <a:pt x="2977" y="2064"/>
                    <a:pt x="3052" y="2069"/>
                  </a:cubicBezTo>
                  <a:lnTo>
                    <a:pt x="3120" y="2075"/>
                  </a:lnTo>
                  <a:cubicBezTo>
                    <a:pt x="3171" y="2041"/>
                    <a:pt x="3210" y="1996"/>
                    <a:pt x="3250" y="1949"/>
                  </a:cubicBezTo>
                  <a:cubicBezTo>
                    <a:pt x="3296" y="1893"/>
                    <a:pt x="3336" y="1836"/>
                    <a:pt x="3365" y="1773"/>
                  </a:cubicBezTo>
                  <a:cubicBezTo>
                    <a:pt x="3381" y="1734"/>
                    <a:pt x="3393" y="1700"/>
                    <a:pt x="3404" y="1660"/>
                  </a:cubicBezTo>
                  <a:lnTo>
                    <a:pt x="3404" y="1660"/>
                  </a:lnTo>
                  <a:cubicBezTo>
                    <a:pt x="3291" y="1682"/>
                    <a:pt x="3182" y="1689"/>
                    <a:pt x="3074" y="1689"/>
                  </a:cubicBezTo>
                  <a:cubicBezTo>
                    <a:pt x="3011" y="1689"/>
                    <a:pt x="2950" y="1689"/>
                    <a:pt x="2893" y="1682"/>
                  </a:cubicBezTo>
                  <a:cubicBezTo>
                    <a:pt x="2694" y="1660"/>
                    <a:pt x="2489" y="1614"/>
                    <a:pt x="2284" y="1546"/>
                  </a:cubicBezTo>
                  <a:cubicBezTo>
                    <a:pt x="2239" y="1529"/>
                    <a:pt x="2211" y="1484"/>
                    <a:pt x="2227" y="1438"/>
                  </a:cubicBezTo>
                  <a:cubicBezTo>
                    <a:pt x="2239" y="1398"/>
                    <a:pt x="2274" y="1375"/>
                    <a:pt x="2313" y="1375"/>
                  </a:cubicBezTo>
                  <a:lnTo>
                    <a:pt x="2336" y="1375"/>
                  </a:lnTo>
                  <a:cubicBezTo>
                    <a:pt x="2494" y="1433"/>
                    <a:pt x="2636" y="1467"/>
                    <a:pt x="2785" y="1495"/>
                  </a:cubicBezTo>
                  <a:cubicBezTo>
                    <a:pt x="2916" y="1518"/>
                    <a:pt x="3035" y="1529"/>
                    <a:pt x="3148" y="1529"/>
                  </a:cubicBezTo>
                  <a:cubicBezTo>
                    <a:pt x="3200" y="1529"/>
                    <a:pt x="3250" y="1524"/>
                    <a:pt x="3302" y="1518"/>
                  </a:cubicBezTo>
                  <a:cubicBezTo>
                    <a:pt x="3347" y="1518"/>
                    <a:pt x="3393" y="1506"/>
                    <a:pt x="3438" y="1501"/>
                  </a:cubicBezTo>
                  <a:cubicBezTo>
                    <a:pt x="3444" y="1450"/>
                    <a:pt x="3444" y="1393"/>
                    <a:pt x="3438" y="1341"/>
                  </a:cubicBezTo>
                  <a:cubicBezTo>
                    <a:pt x="3433" y="1280"/>
                    <a:pt x="3415" y="1222"/>
                    <a:pt x="3399" y="1165"/>
                  </a:cubicBezTo>
                  <a:cubicBezTo>
                    <a:pt x="3381" y="1120"/>
                    <a:pt x="3352" y="1075"/>
                    <a:pt x="3325" y="1029"/>
                  </a:cubicBezTo>
                  <a:cubicBezTo>
                    <a:pt x="3307" y="1007"/>
                    <a:pt x="3291" y="989"/>
                    <a:pt x="3273" y="966"/>
                  </a:cubicBezTo>
                  <a:lnTo>
                    <a:pt x="3228" y="966"/>
                  </a:lnTo>
                  <a:cubicBezTo>
                    <a:pt x="3182" y="966"/>
                    <a:pt x="3137" y="966"/>
                    <a:pt x="3092" y="973"/>
                  </a:cubicBezTo>
                  <a:cubicBezTo>
                    <a:pt x="2977" y="984"/>
                    <a:pt x="2870" y="1007"/>
                    <a:pt x="2762" y="1047"/>
                  </a:cubicBezTo>
                  <a:cubicBezTo>
                    <a:pt x="2704" y="1068"/>
                    <a:pt x="2649" y="1097"/>
                    <a:pt x="2586" y="1137"/>
                  </a:cubicBezTo>
                  <a:cubicBezTo>
                    <a:pt x="2575" y="1143"/>
                    <a:pt x="2563" y="1149"/>
                    <a:pt x="2552" y="1149"/>
                  </a:cubicBezTo>
                  <a:cubicBezTo>
                    <a:pt x="2518" y="1149"/>
                    <a:pt x="2489" y="1131"/>
                    <a:pt x="2478" y="1102"/>
                  </a:cubicBezTo>
                  <a:cubicBezTo>
                    <a:pt x="2455" y="1063"/>
                    <a:pt x="2473" y="1018"/>
                    <a:pt x="2512" y="995"/>
                  </a:cubicBezTo>
                  <a:cubicBezTo>
                    <a:pt x="2631" y="921"/>
                    <a:pt x="2762" y="864"/>
                    <a:pt x="2898" y="830"/>
                  </a:cubicBezTo>
                  <a:cubicBezTo>
                    <a:pt x="2938" y="819"/>
                    <a:pt x="2984" y="808"/>
                    <a:pt x="3029" y="802"/>
                  </a:cubicBezTo>
                  <a:cubicBezTo>
                    <a:pt x="2955" y="768"/>
                    <a:pt x="2875" y="740"/>
                    <a:pt x="2785" y="722"/>
                  </a:cubicBezTo>
                  <a:lnTo>
                    <a:pt x="2773" y="722"/>
                  </a:lnTo>
                  <a:cubicBezTo>
                    <a:pt x="2711" y="711"/>
                    <a:pt x="2643" y="706"/>
                    <a:pt x="2568" y="706"/>
                  </a:cubicBezTo>
                  <a:cubicBezTo>
                    <a:pt x="2529" y="706"/>
                    <a:pt x="2484" y="711"/>
                    <a:pt x="2444" y="711"/>
                  </a:cubicBezTo>
                  <a:cubicBezTo>
                    <a:pt x="2329" y="722"/>
                    <a:pt x="2222" y="751"/>
                    <a:pt x="2119" y="785"/>
                  </a:cubicBezTo>
                  <a:cubicBezTo>
                    <a:pt x="2029" y="824"/>
                    <a:pt x="1954" y="858"/>
                    <a:pt x="1893" y="910"/>
                  </a:cubicBezTo>
                  <a:cubicBezTo>
                    <a:pt x="1859" y="927"/>
                    <a:pt x="1830" y="950"/>
                    <a:pt x="1807" y="973"/>
                  </a:cubicBezTo>
                  <a:cubicBezTo>
                    <a:pt x="1791" y="989"/>
                    <a:pt x="1773" y="995"/>
                    <a:pt x="1750" y="995"/>
                  </a:cubicBezTo>
                  <a:cubicBezTo>
                    <a:pt x="1728" y="995"/>
                    <a:pt x="1705" y="989"/>
                    <a:pt x="1694" y="973"/>
                  </a:cubicBezTo>
                  <a:cubicBezTo>
                    <a:pt x="1676" y="955"/>
                    <a:pt x="1671" y="932"/>
                    <a:pt x="1671" y="910"/>
                  </a:cubicBezTo>
                  <a:cubicBezTo>
                    <a:pt x="1671" y="892"/>
                    <a:pt x="1682" y="871"/>
                    <a:pt x="1699" y="858"/>
                  </a:cubicBezTo>
                  <a:cubicBezTo>
                    <a:pt x="1825" y="740"/>
                    <a:pt x="1978" y="654"/>
                    <a:pt x="2159" y="598"/>
                  </a:cubicBezTo>
                  <a:cubicBezTo>
                    <a:pt x="2302" y="557"/>
                    <a:pt x="2444" y="535"/>
                    <a:pt x="2591" y="535"/>
                  </a:cubicBezTo>
                  <a:close/>
                  <a:moveTo>
                    <a:pt x="2159" y="1"/>
                  </a:moveTo>
                  <a:cubicBezTo>
                    <a:pt x="1961" y="1"/>
                    <a:pt x="1762" y="6"/>
                    <a:pt x="1563" y="24"/>
                  </a:cubicBezTo>
                  <a:lnTo>
                    <a:pt x="1574" y="29"/>
                  </a:lnTo>
                  <a:lnTo>
                    <a:pt x="1592" y="29"/>
                  </a:lnTo>
                  <a:cubicBezTo>
                    <a:pt x="1136" y="69"/>
                    <a:pt x="693" y="160"/>
                    <a:pt x="273" y="296"/>
                  </a:cubicBezTo>
                  <a:cubicBezTo>
                    <a:pt x="443" y="530"/>
                    <a:pt x="563" y="790"/>
                    <a:pt x="637" y="1075"/>
                  </a:cubicBezTo>
                  <a:cubicBezTo>
                    <a:pt x="756" y="1529"/>
                    <a:pt x="750" y="2018"/>
                    <a:pt x="632" y="2484"/>
                  </a:cubicBezTo>
                  <a:cubicBezTo>
                    <a:pt x="563" y="2723"/>
                    <a:pt x="472" y="2938"/>
                    <a:pt x="359" y="3132"/>
                  </a:cubicBezTo>
                  <a:cubicBezTo>
                    <a:pt x="296" y="3229"/>
                    <a:pt x="228" y="3325"/>
                    <a:pt x="147" y="3410"/>
                  </a:cubicBezTo>
                  <a:cubicBezTo>
                    <a:pt x="97" y="3462"/>
                    <a:pt x="52" y="3512"/>
                    <a:pt x="0" y="3552"/>
                  </a:cubicBezTo>
                  <a:cubicBezTo>
                    <a:pt x="194" y="3609"/>
                    <a:pt x="398" y="3654"/>
                    <a:pt x="614" y="3694"/>
                  </a:cubicBezTo>
                  <a:lnTo>
                    <a:pt x="625" y="3700"/>
                  </a:lnTo>
                  <a:cubicBezTo>
                    <a:pt x="926" y="3745"/>
                    <a:pt x="1222" y="3780"/>
                    <a:pt x="1506" y="3790"/>
                  </a:cubicBezTo>
                  <a:cubicBezTo>
                    <a:pt x="1603" y="3790"/>
                    <a:pt x="1694" y="3796"/>
                    <a:pt x="1791" y="3796"/>
                  </a:cubicBezTo>
                  <a:cubicBezTo>
                    <a:pt x="1961" y="3796"/>
                    <a:pt x="2125" y="3785"/>
                    <a:pt x="2279" y="3774"/>
                  </a:cubicBezTo>
                  <a:cubicBezTo>
                    <a:pt x="2955" y="3706"/>
                    <a:pt x="3625" y="3546"/>
                    <a:pt x="4273" y="3308"/>
                  </a:cubicBezTo>
                  <a:cubicBezTo>
                    <a:pt x="4511" y="3216"/>
                    <a:pt x="4739" y="3109"/>
                    <a:pt x="4967" y="2995"/>
                  </a:cubicBezTo>
                  <a:cubicBezTo>
                    <a:pt x="5075" y="2938"/>
                    <a:pt x="5182" y="2875"/>
                    <a:pt x="5285" y="2814"/>
                  </a:cubicBezTo>
                  <a:cubicBezTo>
                    <a:pt x="5342" y="2780"/>
                    <a:pt x="5392" y="2746"/>
                    <a:pt x="5444" y="2712"/>
                  </a:cubicBezTo>
                  <a:lnTo>
                    <a:pt x="5495" y="2678"/>
                  </a:lnTo>
                  <a:lnTo>
                    <a:pt x="5518" y="2665"/>
                  </a:lnTo>
                  <a:cubicBezTo>
                    <a:pt x="5534" y="2654"/>
                    <a:pt x="5552" y="2644"/>
                    <a:pt x="5568" y="2631"/>
                  </a:cubicBezTo>
                  <a:lnTo>
                    <a:pt x="5581" y="2620"/>
                  </a:lnTo>
                  <a:lnTo>
                    <a:pt x="5592" y="2615"/>
                  </a:lnTo>
                  <a:cubicBezTo>
                    <a:pt x="5615" y="2597"/>
                    <a:pt x="5637" y="2586"/>
                    <a:pt x="5665" y="2586"/>
                  </a:cubicBezTo>
                  <a:cubicBezTo>
                    <a:pt x="5694" y="2586"/>
                    <a:pt x="5717" y="2597"/>
                    <a:pt x="5733" y="2620"/>
                  </a:cubicBezTo>
                  <a:cubicBezTo>
                    <a:pt x="5746" y="2631"/>
                    <a:pt x="5757" y="2649"/>
                    <a:pt x="5762" y="2665"/>
                  </a:cubicBezTo>
                  <a:cubicBezTo>
                    <a:pt x="5807" y="2712"/>
                    <a:pt x="5859" y="2757"/>
                    <a:pt x="5909" y="2802"/>
                  </a:cubicBezTo>
                  <a:cubicBezTo>
                    <a:pt x="6092" y="2956"/>
                    <a:pt x="6308" y="3087"/>
                    <a:pt x="6557" y="3205"/>
                  </a:cubicBezTo>
                  <a:lnTo>
                    <a:pt x="6546" y="3194"/>
                  </a:lnTo>
                  <a:lnTo>
                    <a:pt x="6546" y="3194"/>
                  </a:lnTo>
                  <a:cubicBezTo>
                    <a:pt x="6683" y="3263"/>
                    <a:pt x="6824" y="3313"/>
                    <a:pt x="6950" y="3365"/>
                  </a:cubicBezTo>
                  <a:cubicBezTo>
                    <a:pt x="6995" y="3381"/>
                    <a:pt x="7041" y="3394"/>
                    <a:pt x="7081" y="3410"/>
                  </a:cubicBezTo>
                  <a:cubicBezTo>
                    <a:pt x="7131" y="3428"/>
                    <a:pt x="7178" y="3444"/>
                    <a:pt x="7228" y="3462"/>
                  </a:cubicBezTo>
                  <a:cubicBezTo>
                    <a:pt x="7228" y="3433"/>
                    <a:pt x="7234" y="3399"/>
                    <a:pt x="7234" y="3370"/>
                  </a:cubicBezTo>
                  <a:lnTo>
                    <a:pt x="7239" y="3319"/>
                  </a:lnTo>
                  <a:lnTo>
                    <a:pt x="7246" y="3245"/>
                  </a:lnTo>
                  <a:cubicBezTo>
                    <a:pt x="7251" y="3166"/>
                    <a:pt x="7257" y="3092"/>
                    <a:pt x="7262" y="3012"/>
                  </a:cubicBezTo>
                  <a:lnTo>
                    <a:pt x="7268" y="2972"/>
                  </a:lnTo>
                  <a:lnTo>
                    <a:pt x="7251" y="2972"/>
                  </a:lnTo>
                  <a:cubicBezTo>
                    <a:pt x="7212" y="2972"/>
                    <a:pt x="7178" y="2967"/>
                    <a:pt x="7144" y="2961"/>
                  </a:cubicBezTo>
                  <a:cubicBezTo>
                    <a:pt x="7058" y="2950"/>
                    <a:pt x="6978" y="2933"/>
                    <a:pt x="6905" y="2916"/>
                  </a:cubicBezTo>
                  <a:cubicBezTo>
                    <a:pt x="6774" y="2882"/>
                    <a:pt x="6638" y="2841"/>
                    <a:pt x="6467" y="2785"/>
                  </a:cubicBezTo>
                  <a:cubicBezTo>
                    <a:pt x="6399" y="2762"/>
                    <a:pt x="6365" y="2694"/>
                    <a:pt x="6381" y="2626"/>
                  </a:cubicBezTo>
                  <a:cubicBezTo>
                    <a:pt x="6399" y="2575"/>
                    <a:pt x="6449" y="2541"/>
                    <a:pt x="6507" y="2541"/>
                  </a:cubicBezTo>
                  <a:cubicBezTo>
                    <a:pt x="6518" y="2541"/>
                    <a:pt x="6530" y="2541"/>
                    <a:pt x="6541" y="2547"/>
                  </a:cubicBezTo>
                  <a:cubicBezTo>
                    <a:pt x="6688" y="2592"/>
                    <a:pt x="6842" y="2631"/>
                    <a:pt x="7007" y="2660"/>
                  </a:cubicBezTo>
                  <a:lnTo>
                    <a:pt x="7075" y="2671"/>
                  </a:lnTo>
                  <a:cubicBezTo>
                    <a:pt x="7144" y="2683"/>
                    <a:pt x="7212" y="2694"/>
                    <a:pt x="7280" y="2712"/>
                  </a:cubicBezTo>
                  <a:cubicBezTo>
                    <a:pt x="7285" y="2597"/>
                    <a:pt x="7291" y="2489"/>
                    <a:pt x="7291" y="2376"/>
                  </a:cubicBezTo>
                  <a:cubicBezTo>
                    <a:pt x="7291" y="2313"/>
                    <a:pt x="7296" y="2256"/>
                    <a:pt x="7296" y="2193"/>
                  </a:cubicBezTo>
                  <a:cubicBezTo>
                    <a:pt x="7268" y="2188"/>
                    <a:pt x="7239" y="2188"/>
                    <a:pt x="7217" y="2183"/>
                  </a:cubicBezTo>
                  <a:cubicBezTo>
                    <a:pt x="7165" y="2177"/>
                    <a:pt x="7109" y="2166"/>
                    <a:pt x="7058" y="2154"/>
                  </a:cubicBezTo>
                  <a:lnTo>
                    <a:pt x="7029" y="2148"/>
                  </a:lnTo>
                  <a:cubicBezTo>
                    <a:pt x="6955" y="2138"/>
                    <a:pt x="6887" y="2132"/>
                    <a:pt x="6819" y="2132"/>
                  </a:cubicBezTo>
                  <a:cubicBezTo>
                    <a:pt x="6779" y="2132"/>
                    <a:pt x="6745" y="2138"/>
                    <a:pt x="6706" y="2138"/>
                  </a:cubicBezTo>
                  <a:cubicBezTo>
                    <a:pt x="6683" y="2143"/>
                    <a:pt x="6654" y="2143"/>
                    <a:pt x="6625" y="2148"/>
                  </a:cubicBezTo>
                  <a:cubicBezTo>
                    <a:pt x="6620" y="2148"/>
                    <a:pt x="6609" y="2154"/>
                    <a:pt x="6603" y="2154"/>
                  </a:cubicBezTo>
                  <a:cubicBezTo>
                    <a:pt x="6586" y="2154"/>
                    <a:pt x="6564" y="2148"/>
                    <a:pt x="6546" y="2138"/>
                  </a:cubicBezTo>
                  <a:cubicBezTo>
                    <a:pt x="6530" y="2120"/>
                    <a:pt x="6512" y="2098"/>
                    <a:pt x="6507" y="2075"/>
                  </a:cubicBezTo>
                  <a:cubicBezTo>
                    <a:pt x="6501" y="2046"/>
                    <a:pt x="6507" y="2018"/>
                    <a:pt x="6523" y="1989"/>
                  </a:cubicBezTo>
                  <a:cubicBezTo>
                    <a:pt x="6535" y="1973"/>
                    <a:pt x="6557" y="1955"/>
                    <a:pt x="6580" y="1955"/>
                  </a:cubicBezTo>
                  <a:cubicBezTo>
                    <a:pt x="6711" y="1933"/>
                    <a:pt x="6858" y="1915"/>
                    <a:pt x="7013" y="1910"/>
                  </a:cubicBezTo>
                  <a:cubicBezTo>
                    <a:pt x="7052" y="1904"/>
                    <a:pt x="7092" y="1904"/>
                    <a:pt x="7131" y="1904"/>
                  </a:cubicBezTo>
                  <a:cubicBezTo>
                    <a:pt x="7165" y="1904"/>
                    <a:pt x="7194" y="1904"/>
                    <a:pt x="7228" y="1910"/>
                  </a:cubicBezTo>
                  <a:cubicBezTo>
                    <a:pt x="7246" y="1910"/>
                    <a:pt x="7268" y="1915"/>
                    <a:pt x="7291" y="1921"/>
                  </a:cubicBezTo>
                  <a:cubicBezTo>
                    <a:pt x="7291" y="1734"/>
                    <a:pt x="7280" y="1546"/>
                    <a:pt x="7268" y="1359"/>
                  </a:cubicBezTo>
                  <a:lnTo>
                    <a:pt x="7251" y="1364"/>
                  </a:lnTo>
                  <a:cubicBezTo>
                    <a:pt x="7205" y="1382"/>
                    <a:pt x="7160" y="1398"/>
                    <a:pt x="7115" y="1416"/>
                  </a:cubicBezTo>
                  <a:cubicBezTo>
                    <a:pt x="7041" y="1443"/>
                    <a:pt x="6966" y="1467"/>
                    <a:pt x="6893" y="1495"/>
                  </a:cubicBezTo>
                  <a:cubicBezTo>
                    <a:pt x="6819" y="1524"/>
                    <a:pt x="6740" y="1558"/>
                    <a:pt x="6666" y="1587"/>
                  </a:cubicBezTo>
                  <a:cubicBezTo>
                    <a:pt x="6643" y="1598"/>
                    <a:pt x="6620" y="1603"/>
                    <a:pt x="6591" y="1603"/>
                  </a:cubicBezTo>
                  <a:cubicBezTo>
                    <a:pt x="6580" y="1603"/>
                    <a:pt x="6569" y="1603"/>
                    <a:pt x="6557" y="1598"/>
                  </a:cubicBezTo>
                  <a:cubicBezTo>
                    <a:pt x="6518" y="1587"/>
                    <a:pt x="6489" y="1563"/>
                    <a:pt x="6473" y="1529"/>
                  </a:cubicBezTo>
                  <a:cubicBezTo>
                    <a:pt x="6455" y="1495"/>
                    <a:pt x="6455" y="1456"/>
                    <a:pt x="6467" y="1422"/>
                  </a:cubicBezTo>
                  <a:cubicBezTo>
                    <a:pt x="6473" y="1393"/>
                    <a:pt x="6501" y="1353"/>
                    <a:pt x="6530" y="1341"/>
                  </a:cubicBezTo>
                  <a:cubicBezTo>
                    <a:pt x="6654" y="1291"/>
                    <a:pt x="6803" y="1233"/>
                    <a:pt x="6950" y="1188"/>
                  </a:cubicBezTo>
                  <a:lnTo>
                    <a:pt x="6961" y="1183"/>
                  </a:lnTo>
                  <a:cubicBezTo>
                    <a:pt x="7018" y="1165"/>
                    <a:pt x="7081" y="1149"/>
                    <a:pt x="7144" y="1137"/>
                  </a:cubicBezTo>
                  <a:lnTo>
                    <a:pt x="7160" y="1131"/>
                  </a:lnTo>
                  <a:cubicBezTo>
                    <a:pt x="7189" y="1126"/>
                    <a:pt x="7217" y="1120"/>
                    <a:pt x="7246" y="1120"/>
                  </a:cubicBezTo>
                  <a:lnTo>
                    <a:pt x="7246" y="1097"/>
                  </a:lnTo>
                  <a:cubicBezTo>
                    <a:pt x="7223" y="853"/>
                    <a:pt x="7189" y="637"/>
                    <a:pt x="7154" y="444"/>
                  </a:cubicBezTo>
                  <a:cubicBezTo>
                    <a:pt x="7115" y="467"/>
                    <a:pt x="7086" y="489"/>
                    <a:pt x="7052" y="517"/>
                  </a:cubicBezTo>
                  <a:cubicBezTo>
                    <a:pt x="6995" y="557"/>
                    <a:pt x="6944" y="598"/>
                    <a:pt x="6893" y="637"/>
                  </a:cubicBezTo>
                  <a:cubicBezTo>
                    <a:pt x="6785" y="727"/>
                    <a:pt x="6672" y="824"/>
                    <a:pt x="6552" y="932"/>
                  </a:cubicBezTo>
                  <a:cubicBezTo>
                    <a:pt x="6353" y="1115"/>
                    <a:pt x="6160" y="1302"/>
                    <a:pt x="5984" y="1478"/>
                  </a:cubicBezTo>
                  <a:cubicBezTo>
                    <a:pt x="5990" y="1524"/>
                    <a:pt x="5967" y="1580"/>
                    <a:pt x="5922" y="1603"/>
                  </a:cubicBezTo>
                  <a:cubicBezTo>
                    <a:pt x="5904" y="1608"/>
                    <a:pt x="5887" y="1614"/>
                    <a:pt x="5870" y="1614"/>
                  </a:cubicBezTo>
                  <a:cubicBezTo>
                    <a:pt x="5859" y="1614"/>
                    <a:pt x="5848" y="1614"/>
                    <a:pt x="5836" y="1608"/>
                  </a:cubicBezTo>
                  <a:cubicBezTo>
                    <a:pt x="5802" y="1598"/>
                    <a:pt x="5785" y="1574"/>
                    <a:pt x="5767" y="1558"/>
                  </a:cubicBezTo>
                  <a:lnTo>
                    <a:pt x="5757" y="1535"/>
                  </a:lnTo>
                  <a:lnTo>
                    <a:pt x="5722" y="1490"/>
                  </a:lnTo>
                  <a:lnTo>
                    <a:pt x="5705" y="1472"/>
                  </a:lnTo>
                  <a:cubicBezTo>
                    <a:pt x="5671" y="1433"/>
                    <a:pt x="5643" y="1393"/>
                    <a:pt x="5609" y="1359"/>
                  </a:cubicBezTo>
                  <a:cubicBezTo>
                    <a:pt x="5568" y="1314"/>
                    <a:pt x="5534" y="1267"/>
                    <a:pt x="5489" y="1228"/>
                  </a:cubicBezTo>
                  <a:cubicBezTo>
                    <a:pt x="5416" y="1149"/>
                    <a:pt x="5330" y="1068"/>
                    <a:pt x="5234" y="989"/>
                  </a:cubicBezTo>
                  <a:cubicBezTo>
                    <a:pt x="4989" y="785"/>
                    <a:pt x="4705" y="609"/>
                    <a:pt x="4393" y="462"/>
                  </a:cubicBezTo>
                  <a:cubicBezTo>
                    <a:pt x="4018" y="291"/>
                    <a:pt x="3609" y="160"/>
                    <a:pt x="3176" y="80"/>
                  </a:cubicBezTo>
                  <a:lnTo>
                    <a:pt x="3165" y="80"/>
                  </a:lnTo>
                  <a:cubicBezTo>
                    <a:pt x="2835" y="24"/>
                    <a:pt x="2494" y="1"/>
                    <a:pt x="2159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7"/>
            <p:cNvSpPr/>
            <p:nvPr/>
          </p:nvSpPr>
          <p:spPr>
            <a:xfrm flipH="1">
              <a:off x="4096992" y="4089080"/>
              <a:ext cx="76263" cy="92151"/>
            </a:xfrm>
            <a:custGeom>
              <a:avLst/>
              <a:gdLst/>
              <a:ahLst/>
              <a:cxnLst/>
              <a:rect l="l" t="t" r="r" b="b"/>
              <a:pathLst>
                <a:path w="2592" h="3132" extrusionOk="0">
                  <a:moveTo>
                    <a:pt x="1836" y="950"/>
                  </a:moveTo>
                  <a:cubicBezTo>
                    <a:pt x="1893" y="950"/>
                    <a:pt x="1944" y="973"/>
                    <a:pt x="1990" y="1018"/>
                  </a:cubicBezTo>
                  <a:cubicBezTo>
                    <a:pt x="2030" y="1063"/>
                    <a:pt x="2053" y="1120"/>
                    <a:pt x="2053" y="1183"/>
                  </a:cubicBezTo>
                  <a:cubicBezTo>
                    <a:pt x="2046" y="1302"/>
                    <a:pt x="1944" y="1398"/>
                    <a:pt x="1820" y="1398"/>
                  </a:cubicBezTo>
                  <a:cubicBezTo>
                    <a:pt x="1762" y="1398"/>
                    <a:pt x="1712" y="1375"/>
                    <a:pt x="1671" y="1330"/>
                  </a:cubicBezTo>
                  <a:cubicBezTo>
                    <a:pt x="1626" y="1285"/>
                    <a:pt x="1603" y="1228"/>
                    <a:pt x="1603" y="1171"/>
                  </a:cubicBezTo>
                  <a:cubicBezTo>
                    <a:pt x="1609" y="1047"/>
                    <a:pt x="1712" y="950"/>
                    <a:pt x="1836" y="950"/>
                  </a:cubicBezTo>
                  <a:close/>
                  <a:moveTo>
                    <a:pt x="2143" y="1"/>
                  </a:moveTo>
                  <a:cubicBezTo>
                    <a:pt x="1728" y="160"/>
                    <a:pt x="1353" y="352"/>
                    <a:pt x="1030" y="586"/>
                  </a:cubicBezTo>
                  <a:cubicBezTo>
                    <a:pt x="763" y="779"/>
                    <a:pt x="524" y="1000"/>
                    <a:pt x="325" y="1233"/>
                  </a:cubicBezTo>
                  <a:cubicBezTo>
                    <a:pt x="199" y="1388"/>
                    <a:pt x="92" y="1540"/>
                    <a:pt x="0" y="1700"/>
                  </a:cubicBezTo>
                  <a:cubicBezTo>
                    <a:pt x="47" y="1818"/>
                    <a:pt x="109" y="1933"/>
                    <a:pt x="188" y="2035"/>
                  </a:cubicBezTo>
                  <a:cubicBezTo>
                    <a:pt x="285" y="2177"/>
                    <a:pt x="416" y="2314"/>
                    <a:pt x="558" y="2439"/>
                  </a:cubicBezTo>
                  <a:cubicBezTo>
                    <a:pt x="768" y="2609"/>
                    <a:pt x="1012" y="2762"/>
                    <a:pt x="1279" y="2888"/>
                  </a:cubicBezTo>
                  <a:lnTo>
                    <a:pt x="1296" y="2893"/>
                  </a:lnTo>
                  <a:cubicBezTo>
                    <a:pt x="1495" y="2984"/>
                    <a:pt x="1705" y="3064"/>
                    <a:pt x="1927" y="3132"/>
                  </a:cubicBezTo>
                  <a:cubicBezTo>
                    <a:pt x="1995" y="3046"/>
                    <a:pt x="2075" y="2950"/>
                    <a:pt x="2143" y="2841"/>
                  </a:cubicBezTo>
                  <a:cubicBezTo>
                    <a:pt x="2211" y="2723"/>
                    <a:pt x="2279" y="2609"/>
                    <a:pt x="2331" y="2500"/>
                  </a:cubicBezTo>
                  <a:cubicBezTo>
                    <a:pt x="2428" y="2279"/>
                    <a:pt x="2501" y="2046"/>
                    <a:pt x="2541" y="1808"/>
                  </a:cubicBezTo>
                  <a:cubicBezTo>
                    <a:pt x="2580" y="1574"/>
                    <a:pt x="2591" y="1336"/>
                    <a:pt x="2570" y="1103"/>
                  </a:cubicBezTo>
                  <a:cubicBezTo>
                    <a:pt x="2546" y="892"/>
                    <a:pt x="2501" y="688"/>
                    <a:pt x="2428" y="496"/>
                  </a:cubicBezTo>
                  <a:lnTo>
                    <a:pt x="2428" y="507"/>
                  </a:lnTo>
                  <a:cubicBezTo>
                    <a:pt x="2376" y="359"/>
                    <a:pt x="2302" y="216"/>
                    <a:pt x="2211" y="87"/>
                  </a:cubicBezTo>
                  <a:cubicBezTo>
                    <a:pt x="2189" y="58"/>
                    <a:pt x="2166" y="29"/>
                    <a:pt x="2148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7"/>
            <p:cNvSpPr/>
            <p:nvPr/>
          </p:nvSpPr>
          <p:spPr>
            <a:xfrm flipH="1">
              <a:off x="3888975" y="4070868"/>
              <a:ext cx="291106" cy="127282"/>
            </a:xfrm>
            <a:custGeom>
              <a:avLst/>
              <a:gdLst/>
              <a:ahLst/>
              <a:cxnLst/>
              <a:rect l="l" t="t" r="r" b="b"/>
              <a:pathLst>
                <a:path w="9894" h="4326" extrusionOk="0">
                  <a:moveTo>
                    <a:pt x="2068" y="1563"/>
                  </a:moveTo>
                  <a:cubicBezTo>
                    <a:pt x="1944" y="1563"/>
                    <a:pt x="1835" y="1653"/>
                    <a:pt x="1835" y="1784"/>
                  </a:cubicBezTo>
                  <a:cubicBezTo>
                    <a:pt x="1829" y="1904"/>
                    <a:pt x="1926" y="2023"/>
                    <a:pt x="2052" y="2023"/>
                  </a:cubicBezTo>
                  <a:cubicBezTo>
                    <a:pt x="2176" y="2023"/>
                    <a:pt x="2285" y="1926"/>
                    <a:pt x="2290" y="1802"/>
                  </a:cubicBezTo>
                  <a:cubicBezTo>
                    <a:pt x="2296" y="1682"/>
                    <a:pt x="2193" y="1563"/>
                    <a:pt x="2068" y="1563"/>
                  </a:cubicBezTo>
                  <a:close/>
                  <a:moveTo>
                    <a:pt x="4926" y="779"/>
                  </a:moveTo>
                  <a:cubicBezTo>
                    <a:pt x="4779" y="779"/>
                    <a:pt x="4630" y="801"/>
                    <a:pt x="4494" y="842"/>
                  </a:cubicBezTo>
                  <a:cubicBezTo>
                    <a:pt x="4324" y="892"/>
                    <a:pt x="4165" y="978"/>
                    <a:pt x="4029" y="1097"/>
                  </a:cubicBezTo>
                  <a:cubicBezTo>
                    <a:pt x="3995" y="1131"/>
                    <a:pt x="3995" y="1183"/>
                    <a:pt x="4029" y="1217"/>
                  </a:cubicBezTo>
                  <a:cubicBezTo>
                    <a:pt x="4044" y="1235"/>
                    <a:pt x="4065" y="1243"/>
                    <a:pt x="4086" y="1243"/>
                  </a:cubicBezTo>
                  <a:cubicBezTo>
                    <a:pt x="4106" y="1243"/>
                    <a:pt x="4126" y="1236"/>
                    <a:pt x="4142" y="1222"/>
                  </a:cubicBezTo>
                  <a:cubicBezTo>
                    <a:pt x="4171" y="1199"/>
                    <a:pt x="4199" y="1176"/>
                    <a:pt x="4228" y="1154"/>
                  </a:cubicBezTo>
                  <a:cubicBezTo>
                    <a:pt x="4296" y="1102"/>
                    <a:pt x="4375" y="1063"/>
                    <a:pt x="4454" y="1034"/>
                  </a:cubicBezTo>
                  <a:lnTo>
                    <a:pt x="4460" y="1034"/>
                  </a:lnTo>
                  <a:lnTo>
                    <a:pt x="4467" y="1029"/>
                  </a:lnTo>
                  <a:lnTo>
                    <a:pt x="4460" y="1029"/>
                  </a:lnTo>
                  <a:cubicBezTo>
                    <a:pt x="4562" y="995"/>
                    <a:pt x="4664" y="971"/>
                    <a:pt x="4779" y="961"/>
                  </a:cubicBezTo>
                  <a:cubicBezTo>
                    <a:pt x="4827" y="956"/>
                    <a:pt x="4877" y="953"/>
                    <a:pt x="4927" y="953"/>
                  </a:cubicBezTo>
                  <a:cubicBezTo>
                    <a:pt x="4989" y="953"/>
                    <a:pt x="5051" y="957"/>
                    <a:pt x="5115" y="966"/>
                  </a:cubicBezTo>
                  <a:cubicBezTo>
                    <a:pt x="5120" y="971"/>
                    <a:pt x="5125" y="971"/>
                    <a:pt x="5131" y="971"/>
                  </a:cubicBezTo>
                  <a:lnTo>
                    <a:pt x="5115" y="971"/>
                  </a:lnTo>
                  <a:cubicBezTo>
                    <a:pt x="5199" y="984"/>
                    <a:pt x="5285" y="1012"/>
                    <a:pt x="5364" y="1046"/>
                  </a:cubicBezTo>
                  <a:cubicBezTo>
                    <a:pt x="5319" y="1052"/>
                    <a:pt x="5273" y="1063"/>
                    <a:pt x="5233" y="1074"/>
                  </a:cubicBezTo>
                  <a:cubicBezTo>
                    <a:pt x="5097" y="1108"/>
                    <a:pt x="4966" y="1165"/>
                    <a:pt x="4847" y="1239"/>
                  </a:cubicBezTo>
                  <a:cubicBezTo>
                    <a:pt x="4808" y="1262"/>
                    <a:pt x="4790" y="1307"/>
                    <a:pt x="4813" y="1346"/>
                  </a:cubicBezTo>
                  <a:cubicBezTo>
                    <a:pt x="4824" y="1375"/>
                    <a:pt x="4852" y="1391"/>
                    <a:pt x="4882" y="1391"/>
                  </a:cubicBezTo>
                  <a:cubicBezTo>
                    <a:pt x="4895" y="1391"/>
                    <a:pt x="4909" y="1388"/>
                    <a:pt x="4921" y="1381"/>
                  </a:cubicBezTo>
                  <a:cubicBezTo>
                    <a:pt x="4978" y="1346"/>
                    <a:pt x="5039" y="1319"/>
                    <a:pt x="5097" y="1291"/>
                  </a:cubicBezTo>
                  <a:cubicBezTo>
                    <a:pt x="5205" y="1256"/>
                    <a:pt x="5312" y="1228"/>
                    <a:pt x="5427" y="1217"/>
                  </a:cubicBezTo>
                  <a:cubicBezTo>
                    <a:pt x="5490" y="1210"/>
                    <a:pt x="5545" y="1210"/>
                    <a:pt x="5603" y="1210"/>
                  </a:cubicBezTo>
                  <a:cubicBezTo>
                    <a:pt x="5626" y="1233"/>
                    <a:pt x="5642" y="1256"/>
                    <a:pt x="5660" y="1273"/>
                  </a:cubicBezTo>
                  <a:cubicBezTo>
                    <a:pt x="5687" y="1319"/>
                    <a:pt x="5710" y="1364"/>
                    <a:pt x="5734" y="1409"/>
                  </a:cubicBezTo>
                  <a:cubicBezTo>
                    <a:pt x="5750" y="1466"/>
                    <a:pt x="5762" y="1524"/>
                    <a:pt x="5773" y="1585"/>
                  </a:cubicBezTo>
                  <a:cubicBezTo>
                    <a:pt x="5773" y="1637"/>
                    <a:pt x="5773" y="1687"/>
                    <a:pt x="5768" y="1739"/>
                  </a:cubicBezTo>
                  <a:cubicBezTo>
                    <a:pt x="5721" y="1750"/>
                    <a:pt x="5682" y="1756"/>
                    <a:pt x="5637" y="1762"/>
                  </a:cubicBezTo>
                  <a:cubicBezTo>
                    <a:pt x="5581" y="1768"/>
                    <a:pt x="5526" y="1770"/>
                    <a:pt x="5471" y="1770"/>
                  </a:cubicBezTo>
                  <a:cubicBezTo>
                    <a:pt x="5353" y="1770"/>
                    <a:pt x="5236" y="1759"/>
                    <a:pt x="5120" y="1739"/>
                  </a:cubicBezTo>
                  <a:cubicBezTo>
                    <a:pt x="4966" y="1711"/>
                    <a:pt x="4819" y="1671"/>
                    <a:pt x="4671" y="1619"/>
                  </a:cubicBezTo>
                  <a:cubicBezTo>
                    <a:pt x="4664" y="1619"/>
                    <a:pt x="4654" y="1614"/>
                    <a:pt x="4648" y="1614"/>
                  </a:cubicBezTo>
                  <a:cubicBezTo>
                    <a:pt x="4609" y="1614"/>
                    <a:pt x="4574" y="1642"/>
                    <a:pt x="4557" y="1677"/>
                  </a:cubicBezTo>
                  <a:cubicBezTo>
                    <a:pt x="4546" y="1728"/>
                    <a:pt x="4574" y="1779"/>
                    <a:pt x="4619" y="1790"/>
                  </a:cubicBezTo>
                  <a:cubicBezTo>
                    <a:pt x="4819" y="1858"/>
                    <a:pt x="5018" y="1904"/>
                    <a:pt x="5228" y="1926"/>
                  </a:cubicBezTo>
                  <a:cubicBezTo>
                    <a:pt x="5290" y="1933"/>
                    <a:pt x="5353" y="1936"/>
                    <a:pt x="5415" y="1936"/>
                  </a:cubicBezTo>
                  <a:cubicBezTo>
                    <a:pt x="5523" y="1936"/>
                    <a:pt x="5631" y="1926"/>
                    <a:pt x="5739" y="1904"/>
                  </a:cubicBezTo>
                  <a:lnTo>
                    <a:pt x="5739" y="1904"/>
                  </a:lnTo>
                  <a:cubicBezTo>
                    <a:pt x="5728" y="1938"/>
                    <a:pt x="5716" y="1978"/>
                    <a:pt x="5700" y="2012"/>
                  </a:cubicBezTo>
                  <a:cubicBezTo>
                    <a:pt x="5671" y="2080"/>
                    <a:pt x="5631" y="2137"/>
                    <a:pt x="5585" y="2193"/>
                  </a:cubicBezTo>
                  <a:cubicBezTo>
                    <a:pt x="5545" y="2240"/>
                    <a:pt x="5500" y="2279"/>
                    <a:pt x="5455" y="2319"/>
                  </a:cubicBezTo>
                  <a:cubicBezTo>
                    <a:pt x="5359" y="2308"/>
                    <a:pt x="5267" y="2301"/>
                    <a:pt x="5176" y="2285"/>
                  </a:cubicBezTo>
                  <a:cubicBezTo>
                    <a:pt x="5029" y="2256"/>
                    <a:pt x="4887" y="2211"/>
                    <a:pt x="4756" y="2154"/>
                  </a:cubicBezTo>
                  <a:lnTo>
                    <a:pt x="4750" y="2154"/>
                  </a:lnTo>
                  <a:cubicBezTo>
                    <a:pt x="4688" y="2125"/>
                    <a:pt x="4630" y="2091"/>
                    <a:pt x="4574" y="2057"/>
                  </a:cubicBezTo>
                  <a:cubicBezTo>
                    <a:pt x="4557" y="2046"/>
                    <a:pt x="4546" y="2046"/>
                    <a:pt x="4528" y="2046"/>
                  </a:cubicBezTo>
                  <a:cubicBezTo>
                    <a:pt x="4506" y="2046"/>
                    <a:pt x="4478" y="2057"/>
                    <a:pt x="4460" y="2080"/>
                  </a:cubicBezTo>
                  <a:cubicBezTo>
                    <a:pt x="4438" y="2114"/>
                    <a:pt x="4449" y="2165"/>
                    <a:pt x="4489" y="2188"/>
                  </a:cubicBezTo>
                  <a:cubicBezTo>
                    <a:pt x="4648" y="2285"/>
                    <a:pt x="4813" y="2376"/>
                    <a:pt x="4989" y="2437"/>
                  </a:cubicBezTo>
                  <a:cubicBezTo>
                    <a:pt x="5039" y="2455"/>
                    <a:pt x="5091" y="2472"/>
                    <a:pt x="5149" y="2484"/>
                  </a:cubicBezTo>
                  <a:cubicBezTo>
                    <a:pt x="5074" y="2506"/>
                    <a:pt x="4994" y="2523"/>
                    <a:pt x="4921" y="2534"/>
                  </a:cubicBezTo>
                  <a:cubicBezTo>
                    <a:pt x="4893" y="2536"/>
                    <a:pt x="4866" y="2536"/>
                    <a:pt x="4840" y="2536"/>
                  </a:cubicBezTo>
                  <a:cubicBezTo>
                    <a:pt x="4767" y="2536"/>
                    <a:pt x="4696" y="2531"/>
                    <a:pt x="4625" y="2523"/>
                  </a:cubicBezTo>
                  <a:cubicBezTo>
                    <a:pt x="4535" y="2506"/>
                    <a:pt x="4449" y="2478"/>
                    <a:pt x="4370" y="2444"/>
                  </a:cubicBezTo>
                  <a:cubicBezTo>
                    <a:pt x="4341" y="2427"/>
                    <a:pt x="4307" y="2410"/>
                    <a:pt x="4279" y="2392"/>
                  </a:cubicBezTo>
                  <a:cubicBezTo>
                    <a:pt x="4228" y="2364"/>
                    <a:pt x="4176" y="2324"/>
                    <a:pt x="4131" y="2285"/>
                  </a:cubicBezTo>
                  <a:cubicBezTo>
                    <a:pt x="4103" y="2262"/>
                    <a:pt x="4074" y="2240"/>
                    <a:pt x="4045" y="2217"/>
                  </a:cubicBezTo>
                  <a:cubicBezTo>
                    <a:pt x="4029" y="2199"/>
                    <a:pt x="4017" y="2188"/>
                    <a:pt x="3995" y="2188"/>
                  </a:cubicBezTo>
                  <a:cubicBezTo>
                    <a:pt x="3972" y="2188"/>
                    <a:pt x="3955" y="2193"/>
                    <a:pt x="3938" y="2211"/>
                  </a:cubicBezTo>
                  <a:cubicBezTo>
                    <a:pt x="3903" y="2240"/>
                    <a:pt x="3909" y="2285"/>
                    <a:pt x="3932" y="2319"/>
                  </a:cubicBezTo>
                  <a:cubicBezTo>
                    <a:pt x="3983" y="2376"/>
                    <a:pt x="4034" y="2427"/>
                    <a:pt x="4092" y="2472"/>
                  </a:cubicBezTo>
                  <a:cubicBezTo>
                    <a:pt x="4142" y="2518"/>
                    <a:pt x="4194" y="2557"/>
                    <a:pt x="4250" y="2592"/>
                  </a:cubicBezTo>
                  <a:cubicBezTo>
                    <a:pt x="4341" y="2642"/>
                    <a:pt x="4438" y="2683"/>
                    <a:pt x="4535" y="2705"/>
                  </a:cubicBezTo>
                  <a:cubicBezTo>
                    <a:pt x="4634" y="2731"/>
                    <a:pt x="4736" y="2744"/>
                    <a:pt x="4838" y="2744"/>
                  </a:cubicBezTo>
                  <a:cubicBezTo>
                    <a:pt x="4941" y="2744"/>
                    <a:pt x="5043" y="2731"/>
                    <a:pt x="5142" y="2705"/>
                  </a:cubicBezTo>
                  <a:cubicBezTo>
                    <a:pt x="5301" y="2671"/>
                    <a:pt x="5449" y="2597"/>
                    <a:pt x="5580" y="2495"/>
                  </a:cubicBezTo>
                  <a:cubicBezTo>
                    <a:pt x="5585" y="2495"/>
                    <a:pt x="5592" y="2489"/>
                    <a:pt x="5592" y="2484"/>
                  </a:cubicBezTo>
                  <a:cubicBezTo>
                    <a:pt x="5619" y="2466"/>
                    <a:pt x="5642" y="2444"/>
                    <a:pt x="5665" y="2427"/>
                  </a:cubicBezTo>
                  <a:cubicBezTo>
                    <a:pt x="5813" y="2285"/>
                    <a:pt x="5915" y="2097"/>
                    <a:pt x="5960" y="1899"/>
                  </a:cubicBezTo>
                  <a:cubicBezTo>
                    <a:pt x="5983" y="1790"/>
                    <a:pt x="5989" y="1677"/>
                    <a:pt x="5972" y="1563"/>
                  </a:cubicBezTo>
                  <a:cubicBezTo>
                    <a:pt x="5967" y="1472"/>
                    <a:pt x="5938" y="1381"/>
                    <a:pt x="5899" y="1296"/>
                  </a:cubicBezTo>
                  <a:cubicBezTo>
                    <a:pt x="5824" y="1136"/>
                    <a:pt x="5700" y="1012"/>
                    <a:pt x="5545" y="926"/>
                  </a:cubicBezTo>
                  <a:cubicBezTo>
                    <a:pt x="5393" y="842"/>
                    <a:pt x="5210" y="796"/>
                    <a:pt x="5034" y="785"/>
                  </a:cubicBezTo>
                  <a:cubicBezTo>
                    <a:pt x="4994" y="779"/>
                    <a:pt x="4960" y="779"/>
                    <a:pt x="4926" y="779"/>
                  </a:cubicBezTo>
                  <a:close/>
                  <a:moveTo>
                    <a:pt x="9344" y="2903"/>
                  </a:moveTo>
                  <a:lnTo>
                    <a:pt x="9344" y="2903"/>
                  </a:lnTo>
                  <a:cubicBezTo>
                    <a:pt x="9345" y="2903"/>
                    <a:pt x="9346" y="2904"/>
                    <a:pt x="9348" y="2904"/>
                  </a:cubicBezTo>
                  <a:cubicBezTo>
                    <a:pt x="9346" y="2904"/>
                    <a:pt x="9345" y="2904"/>
                    <a:pt x="9344" y="2903"/>
                  </a:cubicBezTo>
                  <a:close/>
                  <a:moveTo>
                    <a:pt x="2375" y="625"/>
                  </a:moveTo>
                  <a:cubicBezTo>
                    <a:pt x="2398" y="648"/>
                    <a:pt x="2414" y="677"/>
                    <a:pt x="2437" y="706"/>
                  </a:cubicBezTo>
                  <a:cubicBezTo>
                    <a:pt x="2529" y="835"/>
                    <a:pt x="2602" y="978"/>
                    <a:pt x="2660" y="1126"/>
                  </a:cubicBezTo>
                  <a:cubicBezTo>
                    <a:pt x="2733" y="1319"/>
                    <a:pt x="2778" y="1517"/>
                    <a:pt x="2796" y="1722"/>
                  </a:cubicBezTo>
                  <a:cubicBezTo>
                    <a:pt x="2818" y="1960"/>
                    <a:pt x="2807" y="2193"/>
                    <a:pt x="2773" y="2427"/>
                  </a:cubicBezTo>
                  <a:cubicBezTo>
                    <a:pt x="2728" y="2665"/>
                    <a:pt x="2660" y="2898"/>
                    <a:pt x="2557" y="3114"/>
                  </a:cubicBezTo>
                  <a:cubicBezTo>
                    <a:pt x="2500" y="3234"/>
                    <a:pt x="2437" y="3347"/>
                    <a:pt x="2369" y="3455"/>
                  </a:cubicBezTo>
                  <a:cubicBezTo>
                    <a:pt x="2307" y="3557"/>
                    <a:pt x="2233" y="3654"/>
                    <a:pt x="2159" y="3745"/>
                  </a:cubicBezTo>
                  <a:cubicBezTo>
                    <a:pt x="1944" y="3683"/>
                    <a:pt x="1732" y="3603"/>
                    <a:pt x="1528" y="3512"/>
                  </a:cubicBezTo>
                  <a:cubicBezTo>
                    <a:pt x="1267" y="3387"/>
                    <a:pt x="1016" y="3234"/>
                    <a:pt x="795" y="3051"/>
                  </a:cubicBezTo>
                  <a:cubicBezTo>
                    <a:pt x="654" y="2933"/>
                    <a:pt x="528" y="2802"/>
                    <a:pt x="420" y="2654"/>
                  </a:cubicBezTo>
                  <a:cubicBezTo>
                    <a:pt x="347" y="2552"/>
                    <a:pt x="284" y="2437"/>
                    <a:pt x="232" y="2319"/>
                  </a:cubicBezTo>
                  <a:cubicBezTo>
                    <a:pt x="329" y="2159"/>
                    <a:pt x="437" y="2001"/>
                    <a:pt x="557" y="1858"/>
                  </a:cubicBezTo>
                  <a:cubicBezTo>
                    <a:pt x="767" y="1614"/>
                    <a:pt x="1006" y="1398"/>
                    <a:pt x="1262" y="1210"/>
                  </a:cubicBezTo>
                  <a:cubicBezTo>
                    <a:pt x="1603" y="966"/>
                    <a:pt x="1978" y="774"/>
                    <a:pt x="2369" y="625"/>
                  </a:cubicBezTo>
                  <a:close/>
                  <a:moveTo>
                    <a:pt x="4511" y="244"/>
                  </a:moveTo>
                  <a:cubicBezTo>
                    <a:pt x="4839" y="244"/>
                    <a:pt x="5168" y="271"/>
                    <a:pt x="5495" y="324"/>
                  </a:cubicBezTo>
                  <a:lnTo>
                    <a:pt x="5477" y="324"/>
                  </a:lnTo>
                  <a:cubicBezTo>
                    <a:pt x="5490" y="324"/>
                    <a:pt x="5495" y="324"/>
                    <a:pt x="5500" y="330"/>
                  </a:cubicBezTo>
                  <a:lnTo>
                    <a:pt x="5506" y="330"/>
                  </a:lnTo>
                  <a:cubicBezTo>
                    <a:pt x="5926" y="404"/>
                    <a:pt x="6342" y="528"/>
                    <a:pt x="6728" y="706"/>
                  </a:cubicBezTo>
                  <a:cubicBezTo>
                    <a:pt x="7029" y="847"/>
                    <a:pt x="7313" y="1023"/>
                    <a:pt x="7569" y="1233"/>
                  </a:cubicBezTo>
                  <a:cubicBezTo>
                    <a:pt x="7659" y="1312"/>
                    <a:pt x="7745" y="1387"/>
                    <a:pt x="7824" y="1472"/>
                  </a:cubicBezTo>
                  <a:cubicBezTo>
                    <a:pt x="7864" y="1517"/>
                    <a:pt x="7903" y="1558"/>
                    <a:pt x="7944" y="1603"/>
                  </a:cubicBezTo>
                  <a:cubicBezTo>
                    <a:pt x="7995" y="1660"/>
                    <a:pt x="8040" y="1722"/>
                    <a:pt x="8086" y="1779"/>
                  </a:cubicBezTo>
                  <a:cubicBezTo>
                    <a:pt x="8092" y="1784"/>
                    <a:pt x="8097" y="1797"/>
                    <a:pt x="8102" y="1802"/>
                  </a:cubicBezTo>
                  <a:cubicBezTo>
                    <a:pt x="8120" y="1824"/>
                    <a:pt x="8137" y="1847"/>
                    <a:pt x="8171" y="1858"/>
                  </a:cubicBezTo>
                  <a:cubicBezTo>
                    <a:pt x="8182" y="1860"/>
                    <a:pt x="8193" y="1862"/>
                    <a:pt x="8205" y="1862"/>
                  </a:cubicBezTo>
                  <a:cubicBezTo>
                    <a:pt x="8224" y="1862"/>
                    <a:pt x="8242" y="1858"/>
                    <a:pt x="8257" y="1847"/>
                  </a:cubicBezTo>
                  <a:cubicBezTo>
                    <a:pt x="8302" y="1824"/>
                    <a:pt x="8330" y="1773"/>
                    <a:pt x="8319" y="1722"/>
                  </a:cubicBezTo>
                  <a:cubicBezTo>
                    <a:pt x="8506" y="1540"/>
                    <a:pt x="8694" y="1353"/>
                    <a:pt x="8887" y="1183"/>
                  </a:cubicBezTo>
                  <a:cubicBezTo>
                    <a:pt x="9001" y="1081"/>
                    <a:pt x="9114" y="978"/>
                    <a:pt x="9228" y="887"/>
                  </a:cubicBezTo>
                  <a:cubicBezTo>
                    <a:pt x="9313" y="819"/>
                    <a:pt x="9398" y="756"/>
                    <a:pt x="9484" y="688"/>
                  </a:cubicBezTo>
                  <a:cubicBezTo>
                    <a:pt x="9529" y="903"/>
                    <a:pt x="9558" y="1126"/>
                    <a:pt x="9581" y="1341"/>
                  </a:cubicBezTo>
                  <a:lnTo>
                    <a:pt x="9581" y="1364"/>
                  </a:lnTo>
                  <a:cubicBezTo>
                    <a:pt x="9547" y="1364"/>
                    <a:pt x="9513" y="1370"/>
                    <a:pt x="9479" y="1375"/>
                  </a:cubicBezTo>
                  <a:cubicBezTo>
                    <a:pt x="9410" y="1393"/>
                    <a:pt x="9348" y="1409"/>
                    <a:pt x="9279" y="1432"/>
                  </a:cubicBezTo>
                  <a:cubicBezTo>
                    <a:pt x="9143" y="1472"/>
                    <a:pt x="9001" y="1529"/>
                    <a:pt x="8865" y="1580"/>
                  </a:cubicBezTo>
                  <a:cubicBezTo>
                    <a:pt x="8836" y="1597"/>
                    <a:pt x="8808" y="1631"/>
                    <a:pt x="8797" y="1666"/>
                  </a:cubicBezTo>
                  <a:cubicBezTo>
                    <a:pt x="8784" y="1700"/>
                    <a:pt x="8790" y="1739"/>
                    <a:pt x="8808" y="1773"/>
                  </a:cubicBezTo>
                  <a:cubicBezTo>
                    <a:pt x="8824" y="1807"/>
                    <a:pt x="8853" y="1831"/>
                    <a:pt x="8887" y="1842"/>
                  </a:cubicBezTo>
                  <a:cubicBezTo>
                    <a:pt x="8901" y="1845"/>
                    <a:pt x="8914" y="1847"/>
                    <a:pt x="8927" y="1847"/>
                  </a:cubicBezTo>
                  <a:cubicBezTo>
                    <a:pt x="8951" y="1847"/>
                    <a:pt x="8975" y="1841"/>
                    <a:pt x="9001" y="1831"/>
                  </a:cubicBezTo>
                  <a:cubicBezTo>
                    <a:pt x="9075" y="1802"/>
                    <a:pt x="9154" y="1773"/>
                    <a:pt x="9228" y="1745"/>
                  </a:cubicBezTo>
                  <a:cubicBezTo>
                    <a:pt x="9301" y="1716"/>
                    <a:pt x="9376" y="1687"/>
                    <a:pt x="9450" y="1660"/>
                  </a:cubicBezTo>
                  <a:cubicBezTo>
                    <a:pt x="9495" y="1642"/>
                    <a:pt x="9540" y="1626"/>
                    <a:pt x="9586" y="1608"/>
                  </a:cubicBezTo>
                  <a:cubicBezTo>
                    <a:pt x="9592" y="1603"/>
                    <a:pt x="9597" y="1603"/>
                    <a:pt x="9603" y="1603"/>
                  </a:cubicBezTo>
                  <a:cubicBezTo>
                    <a:pt x="9615" y="1790"/>
                    <a:pt x="9620" y="1978"/>
                    <a:pt x="9626" y="2159"/>
                  </a:cubicBezTo>
                  <a:cubicBezTo>
                    <a:pt x="9603" y="2159"/>
                    <a:pt x="9581" y="2154"/>
                    <a:pt x="9563" y="2154"/>
                  </a:cubicBezTo>
                  <a:cubicBezTo>
                    <a:pt x="9529" y="2148"/>
                    <a:pt x="9500" y="2143"/>
                    <a:pt x="9466" y="2143"/>
                  </a:cubicBezTo>
                  <a:cubicBezTo>
                    <a:pt x="9427" y="2143"/>
                    <a:pt x="9387" y="2148"/>
                    <a:pt x="9348" y="2148"/>
                  </a:cubicBezTo>
                  <a:cubicBezTo>
                    <a:pt x="9206" y="2159"/>
                    <a:pt x="9057" y="2172"/>
                    <a:pt x="8915" y="2193"/>
                  </a:cubicBezTo>
                  <a:cubicBezTo>
                    <a:pt x="8858" y="2206"/>
                    <a:pt x="8824" y="2267"/>
                    <a:pt x="8836" y="2319"/>
                  </a:cubicBezTo>
                  <a:cubicBezTo>
                    <a:pt x="8842" y="2347"/>
                    <a:pt x="8858" y="2369"/>
                    <a:pt x="8881" y="2382"/>
                  </a:cubicBezTo>
                  <a:cubicBezTo>
                    <a:pt x="8899" y="2392"/>
                    <a:pt x="8915" y="2396"/>
                    <a:pt x="8932" y="2396"/>
                  </a:cubicBezTo>
                  <a:cubicBezTo>
                    <a:pt x="8941" y="2396"/>
                    <a:pt x="8950" y="2394"/>
                    <a:pt x="8960" y="2392"/>
                  </a:cubicBezTo>
                  <a:cubicBezTo>
                    <a:pt x="8989" y="2392"/>
                    <a:pt x="9018" y="2387"/>
                    <a:pt x="9041" y="2387"/>
                  </a:cubicBezTo>
                  <a:cubicBezTo>
                    <a:pt x="9079" y="2383"/>
                    <a:pt x="9117" y="2381"/>
                    <a:pt x="9155" y="2381"/>
                  </a:cubicBezTo>
                  <a:cubicBezTo>
                    <a:pt x="9225" y="2381"/>
                    <a:pt x="9294" y="2387"/>
                    <a:pt x="9364" y="2398"/>
                  </a:cubicBezTo>
                  <a:cubicBezTo>
                    <a:pt x="9427" y="2410"/>
                    <a:pt x="9489" y="2421"/>
                    <a:pt x="9552" y="2432"/>
                  </a:cubicBezTo>
                  <a:cubicBezTo>
                    <a:pt x="9574" y="2432"/>
                    <a:pt x="9603" y="2437"/>
                    <a:pt x="9626" y="2437"/>
                  </a:cubicBezTo>
                  <a:lnTo>
                    <a:pt x="9626" y="2620"/>
                  </a:lnTo>
                  <a:cubicBezTo>
                    <a:pt x="9620" y="2733"/>
                    <a:pt x="9620" y="2841"/>
                    <a:pt x="9615" y="2949"/>
                  </a:cubicBezTo>
                  <a:cubicBezTo>
                    <a:pt x="9529" y="2927"/>
                    <a:pt x="9438" y="2915"/>
                    <a:pt x="9353" y="2904"/>
                  </a:cubicBezTo>
                  <a:lnTo>
                    <a:pt x="9348" y="2904"/>
                  </a:lnTo>
                  <a:cubicBezTo>
                    <a:pt x="9342" y="2898"/>
                    <a:pt x="9335" y="2898"/>
                    <a:pt x="9330" y="2898"/>
                  </a:cubicBezTo>
                  <a:cubicBezTo>
                    <a:pt x="9334" y="2898"/>
                    <a:pt x="9339" y="2902"/>
                    <a:pt x="9344" y="2903"/>
                  </a:cubicBezTo>
                  <a:lnTo>
                    <a:pt x="9344" y="2903"/>
                  </a:lnTo>
                  <a:cubicBezTo>
                    <a:pt x="9186" y="2875"/>
                    <a:pt x="9027" y="2835"/>
                    <a:pt x="8876" y="2785"/>
                  </a:cubicBezTo>
                  <a:cubicBezTo>
                    <a:pt x="8865" y="2785"/>
                    <a:pt x="8853" y="2778"/>
                    <a:pt x="8842" y="2778"/>
                  </a:cubicBezTo>
                  <a:cubicBezTo>
                    <a:pt x="8784" y="2778"/>
                    <a:pt x="8734" y="2819"/>
                    <a:pt x="8716" y="2870"/>
                  </a:cubicBezTo>
                  <a:cubicBezTo>
                    <a:pt x="8694" y="2938"/>
                    <a:pt x="8734" y="3012"/>
                    <a:pt x="8802" y="3029"/>
                  </a:cubicBezTo>
                  <a:cubicBezTo>
                    <a:pt x="8944" y="3080"/>
                    <a:pt x="9091" y="3126"/>
                    <a:pt x="9240" y="3160"/>
                  </a:cubicBezTo>
                  <a:cubicBezTo>
                    <a:pt x="9313" y="3182"/>
                    <a:pt x="9398" y="3200"/>
                    <a:pt x="9479" y="3211"/>
                  </a:cubicBezTo>
                  <a:cubicBezTo>
                    <a:pt x="9518" y="3216"/>
                    <a:pt x="9558" y="3216"/>
                    <a:pt x="9597" y="3216"/>
                  </a:cubicBezTo>
                  <a:lnTo>
                    <a:pt x="9597" y="3256"/>
                  </a:lnTo>
                  <a:cubicBezTo>
                    <a:pt x="9592" y="3358"/>
                    <a:pt x="9581" y="3460"/>
                    <a:pt x="9574" y="3563"/>
                  </a:cubicBezTo>
                  <a:cubicBezTo>
                    <a:pt x="9569" y="3614"/>
                    <a:pt x="9563" y="3659"/>
                    <a:pt x="9563" y="3706"/>
                  </a:cubicBezTo>
                  <a:cubicBezTo>
                    <a:pt x="9472" y="3672"/>
                    <a:pt x="9376" y="3638"/>
                    <a:pt x="9285" y="3603"/>
                  </a:cubicBezTo>
                  <a:cubicBezTo>
                    <a:pt x="9148" y="3552"/>
                    <a:pt x="9007" y="3501"/>
                    <a:pt x="8876" y="3438"/>
                  </a:cubicBezTo>
                  <a:cubicBezTo>
                    <a:pt x="8648" y="3331"/>
                    <a:pt x="8438" y="3205"/>
                    <a:pt x="8244" y="3046"/>
                  </a:cubicBezTo>
                  <a:cubicBezTo>
                    <a:pt x="8194" y="3001"/>
                    <a:pt x="8142" y="2956"/>
                    <a:pt x="8097" y="2904"/>
                  </a:cubicBezTo>
                  <a:cubicBezTo>
                    <a:pt x="8092" y="2888"/>
                    <a:pt x="8086" y="2875"/>
                    <a:pt x="8074" y="2859"/>
                  </a:cubicBezTo>
                  <a:cubicBezTo>
                    <a:pt x="8053" y="2838"/>
                    <a:pt x="8027" y="2828"/>
                    <a:pt x="7999" y="2828"/>
                  </a:cubicBezTo>
                  <a:cubicBezTo>
                    <a:pt x="7974" y="2828"/>
                    <a:pt x="7948" y="2837"/>
                    <a:pt x="7927" y="2853"/>
                  </a:cubicBezTo>
                  <a:cubicBezTo>
                    <a:pt x="7921" y="2864"/>
                    <a:pt x="7910" y="2870"/>
                    <a:pt x="7903" y="2875"/>
                  </a:cubicBezTo>
                  <a:cubicBezTo>
                    <a:pt x="7864" y="2904"/>
                    <a:pt x="7819" y="2927"/>
                    <a:pt x="7779" y="2956"/>
                  </a:cubicBezTo>
                  <a:cubicBezTo>
                    <a:pt x="7727" y="2990"/>
                    <a:pt x="7672" y="3024"/>
                    <a:pt x="7620" y="3051"/>
                  </a:cubicBezTo>
                  <a:cubicBezTo>
                    <a:pt x="7517" y="3119"/>
                    <a:pt x="7410" y="3177"/>
                    <a:pt x="7297" y="3239"/>
                  </a:cubicBezTo>
                  <a:cubicBezTo>
                    <a:pt x="7074" y="3353"/>
                    <a:pt x="6841" y="3455"/>
                    <a:pt x="6608" y="3546"/>
                  </a:cubicBezTo>
                  <a:cubicBezTo>
                    <a:pt x="5967" y="3785"/>
                    <a:pt x="5296" y="3950"/>
                    <a:pt x="4614" y="4018"/>
                  </a:cubicBezTo>
                  <a:cubicBezTo>
                    <a:pt x="4464" y="4031"/>
                    <a:pt x="4314" y="4036"/>
                    <a:pt x="4163" y="4036"/>
                  </a:cubicBezTo>
                  <a:cubicBezTo>
                    <a:pt x="4057" y="4036"/>
                    <a:pt x="3949" y="4033"/>
                    <a:pt x="3841" y="4029"/>
                  </a:cubicBezTo>
                  <a:cubicBezTo>
                    <a:pt x="3552" y="4018"/>
                    <a:pt x="3256" y="3989"/>
                    <a:pt x="2967" y="3938"/>
                  </a:cubicBezTo>
                  <a:cubicBezTo>
                    <a:pt x="2755" y="3904"/>
                    <a:pt x="2540" y="3859"/>
                    <a:pt x="2335" y="3801"/>
                  </a:cubicBezTo>
                  <a:cubicBezTo>
                    <a:pt x="2387" y="3756"/>
                    <a:pt x="2437" y="3706"/>
                    <a:pt x="2482" y="3654"/>
                  </a:cubicBezTo>
                  <a:cubicBezTo>
                    <a:pt x="2563" y="3569"/>
                    <a:pt x="2631" y="3478"/>
                    <a:pt x="2694" y="3376"/>
                  </a:cubicBezTo>
                  <a:cubicBezTo>
                    <a:pt x="2818" y="3177"/>
                    <a:pt x="2904" y="2956"/>
                    <a:pt x="2967" y="2728"/>
                  </a:cubicBezTo>
                  <a:cubicBezTo>
                    <a:pt x="3085" y="2274"/>
                    <a:pt x="3096" y="1779"/>
                    <a:pt x="2978" y="1319"/>
                  </a:cubicBezTo>
                  <a:cubicBezTo>
                    <a:pt x="2904" y="1040"/>
                    <a:pt x="2778" y="774"/>
                    <a:pt x="2608" y="540"/>
                  </a:cubicBezTo>
                  <a:cubicBezTo>
                    <a:pt x="3035" y="404"/>
                    <a:pt x="3478" y="313"/>
                    <a:pt x="3921" y="273"/>
                  </a:cubicBezTo>
                  <a:cubicBezTo>
                    <a:pt x="4117" y="254"/>
                    <a:pt x="4314" y="244"/>
                    <a:pt x="4511" y="244"/>
                  </a:cubicBezTo>
                  <a:close/>
                  <a:moveTo>
                    <a:pt x="4467" y="0"/>
                  </a:moveTo>
                  <a:cubicBezTo>
                    <a:pt x="3966" y="6"/>
                    <a:pt x="3466" y="69"/>
                    <a:pt x="2983" y="187"/>
                  </a:cubicBezTo>
                  <a:cubicBezTo>
                    <a:pt x="2511" y="302"/>
                    <a:pt x="2046" y="478"/>
                    <a:pt x="1619" y="711"/>
                  </a:cubicBezTo>
                  <a:cubicBezTo>
                    <a:pt x="1210" y="937"/>
                    <a:pt x="830" y="1222"/>
                    <a:pt x="512" y="1563"/>
                  </a:cubicBezTo>
                  <a:cubicBezTo>
                    <a:pt x="324" y="1768"/>
                    <a:pt x="153" y="1994"/>
                    <a:pt x="17" y="2240"/>
                  </a:cubicBezTo>
                  <a:cubicBezTo>
                    <a:pt x="0" y="2274"/>
                    <a:pt x="0" y="2308"/>
                    <a:pt x="11" y="2342"/>
                  </a:cubicBezTo>
                  <a:cubicBezTo>
                    <a:pt x="11" y="2358"/>
                    <a:pt x="11" y="2376"/>
                    <a:pt x="22" y="2398"/>
                  </a:cubicBezTo>
                  <a:cubicBezTo>
                    <a:pt x="216" y="2864"/>
                    <a:pt x="580" y="3245"/>
                    <a:pt x="1006" y="3518"/>
                  </a:cubicBezTo>
                  <a:cubicBezTo>
                    <a:pt x="1233" y="3665"/>
                    <a:pt x="1477" y="3785"/>
                    <a:pt x="1727" y="3887"/>
                  </a:cubicBezTo>
                  <a:cubicBezTo>
                    <a:pt x="1983" y="3995"/>
                    <a:pt x="2244" y="4074"/>
                    <a:pt x="2511" y="4137"/>
                  </a:cubicBezTo>
                  <a:cubicBezTo>
                    <a:pt x="3009" y="4258"/>
                    <a:pt x="3528" y="4325"/>
                    <a:pt x="4038" y="4325"/>
                  </a:cubicBezTo>
                  <a:cubicBezTo>
                    <a:pt x="4058" y="4325"/>
                    <a:pt x="4077" y="4325"/>
                    <a:pt x="4097" y="4325"/>
                  </a:cubicBezTo>
                  <a:cubicBezTo>
                    <a:pt x="4347" y="4325"/>
                    <a:pt x="4596" y="4302"/>
                    <a:pt x="4847" y="4268"/>
                  </a:cubicBezTo>
                  <a:cubicBezTo>
                    <a:pt x="5170" y="4223"/>
                    <a:pt x="5495" y="4165"/>
                    <a:pt x="5818" y="4092"/>
                  </a:cubicBezTo>
                  <a:cubicBezTo>
                    <a:pt x="6240" y="3995"/>
                    <a:pt x="6649" y="3864"/>
                    <a:pt x="7040" y="3688"/>
                  </a:cubicBezTo>
                  <a:cubicBezTo>
                    <a:pt x="7228" y="3609"/>
                    <a:pt x="7415" y="3512"/>
                    <a:pt x="7586" y="3399"/>
                  </a:cubicBezTo>
                  <a:cubicBezTo>
                    <a:pt x="7677" y="3342"/>
                    <a:pt x="7762" y="3279"/>
                    <a:pt x="7847" y="3211"/>
                  </a:cubicBezTo>
                  <a:cubicBezTo>
                    <a:pt x="7887" y="3177"/>
                    <a:pt x="7927" y="3143"/>
                    <a:pt x="7961" y="3108"/>
                  </a:cubicBezTo>
                  <a:cubicBezTo>
                    <a:pt x="7972" y="3103"/>
                    <a:pt x="7984" y="3092"/>
                    <a:pt x="7995" y="3080"/>
                  </a:cubicBezTo>
                  <a:cubicBezTo>
                    <a:pt x="8210" y="3290"/>
                    <a:pt x="8449" y="3473"/>
                    <a:pt x="8711" y="3631"/>
                  </a:cubicBezTo>
                  <a:cubicBezTo>
                    <a:pt x="8847" y="3717"/>
                    <a:pt x="8994" y="3790"/>
                    <a:pt x="9143" y="3859"/>
                  </a:cubicBezTo>
                  <a:cubicBezTo>
                    <a:pt x="9296" y="3927"/>
                    <a:pt x="9455" y="3995"/>
                    <a:pt x="9615" y="4040"/>
                  </a:cubicBezTo>
                  <a:cubicBezTo>
                    <a:pt x="9629" y="4043"/>
                    <a:pt x="9642" y="4044"/>
                    <a:pt x="9656" y="4044"/>
                  </a:cubicBezTo>
                  <a:cubicBezTo>
                    <a:pt x="9720" y="4044"/>
                    <a:pt x="9777" y="4010"/>
                    <a:pt x="9796" y="3944"/>
                  </a:cubicBezTo>
                  <a:cubicBezTo>
                    <a:pt x="9807" y="3910"/>
                    <a:pt x="9807" y="3864"/>
                    <a:pt x="9791" y="3830"/>
                  </a:cubicBezTo>
                  <a:lnTo>
                    <a:pt x="9785" y="3824"/>
                  </a:lnTo>
                  <a:cubicBezTo>
                    <a:pt x="9802" y="3722"/>
                    <a:pt x="9819" y="3620"/>
                    <a:pt x="9830" y="3518"/>
                  </a:cubicBezTo>
                  <a:cubicBezTo>
                    <a:pt x="9847" y="3376"/>
                    <a:pt x="9859" y="3234"/>
                    <a:pt x="9870" y="3092"/>
                  </a:cubicBezTo>
                  <a:cubicBezTo>
                    <a:pt x="9888" y="2802"/>
                    <a:pt x="9893" y="2518"/>
                    <a:pt x="9881" y="2227"/>
                  </a:cubicBezTo>
                  <a:cubicBezTo>
                    <a:pt x="9875" y="1938"/>
                    <a:pt x="9854" y="1648"/>
                    <a:pt x="9819" y="1359"/>
                  </a:cubicBezTo>
                  <a:cubicBezTo>
                    <a:pt x="9785" y="1074"/>
                    <a:pt x="9734" y="796"/>
                    <a:pt x="9671" y="523"/>
                  </a:cubicBezTo>
                  <a:cubicBezTo>
                    <a:pt x="9660" y="472"/>
                    <a:pt x="9615" y="438"/>
                    <a:pt x="9563" y="438"/>
                  </a:cubicBezTo>
                  <a:cubicBezTo>
                    <a:pt x="9558" y="438"/>
                    <a:pt x="9552" y="438"/>
                    <a:pt x="9540" y="444"/>
                  </a:cubicBezTo>
                  <a:cubicBezTo>
                    <a:pt x="9534" y="444"/>
                    <a:pt x="9529" y="444"/>
                    <a:pt x="9529" y="449"/>
                  </a:cubicBezTo>
                  <a:cubicBezTo>
                    <a:pt x="9518" y="449"/>
                    <a:pt x="9506" y="449"/>
                    <a:pt x="9495" y="455"/>
                  </a:cubicBezTo>
                  <a:cubicBezTo>
                    <a:pt x="9359" y="523"/>
                    <a:pt x="9233" y="614"/>
                    <a:pt x="9114" y="711"/>
                  </a:cubicBezTo>
                  <a:cubicBezTo>
                    <a:pt x="8994" y="808"/>
                    <a:pt x="8881" y="916"/>
                    <a:pt x="8768" y="1023"/>
                  </a:cubicBezTo>
                  <a:cubicBezTo>
                    <a:pt x="8585" y="1199"/>
                    <a:pt x="8409" y="1387"/>
                    <a:pt x="8228" y="1569"/>
                  </a:cubicBezTo>
                  <a:cubicBezTo>
                    <a:pt x="8210" y="1540"/>
                    <a:pt x="8188" y="1511"/>
                    <a:pt x="8165" y="1490"/>
                  </a:cubicBezTo>
                  <a:cubicBezTo>
                    <a:pt x="8131" y="1443"/>
                    <a:pt x="8092" y="1398"/>
                    <a:pt x="8052" y="1353"/>
                  </a:cubicBezTo>
                  <a:cubicBezTo>
                    <a:pt x="7978" y="1273"/>
                    <a:pt x="7892" y="1194"/>
                    <a:pt x="7813" y="1120"/>
                  </a:cubicBezTo>
                  <a:cubicBezTo>
                    <a:pt x="7637" y="961"/>
                    <a:pt x="7449" y="824"/>
                    <a:pt x="7250" y="706"/>
                  </a:cubicBezTo>
                  <a:cubicBezTo>
                    <a:pt x="6841" y="455"/>
                    <a:pt x="6398" y="284"/>
                    <a:pt x="5938" y="171"/>
                  </a:cubicBezTo>
                  <a:cubicBezTo>
                    <a:pt x="5472" y="58"/>
                    <a:pt x="4994" y="0"/>
                    <a:pt x="45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7"/>
            <p:cNvSpPr/>
            <p:nvPr/>
          </p:nvSpPr>
          <p:spPr>
            <a:xfrm flipH="1">
              <a:off x="4217535" y="4244725"/>
              <a:ext cx="196631" cy="69761"/>
            </a:xfrm>
            <a:custGeom>
              <a:avLst/>
              <a:gdLst/>
              <a:ahLst/>
              <a:cxnLst/>
              <a:rect l="l" t="t" r="r" b="b"/>
              <a:pathLst>
                <a:path w="6683" h="2371" extrusionOk="0">
                  <a:moveTo>
                    <a:pt x="2126" y="524"/>
                  </a:moveTo>
                  <a:cubicBezTo>
                    <a:pt x="2148" y="524"/>
                    <a:pt x="2171" y="530"/>
                    <a:pt x="2188" y="535"/>
                  </a:cubicBezTo>
                  <a:cubicBezTo>
                    <a:pt x="2229" y="541"/>
                    <a:pt x="2263" y="564"/>
                    <a:pt x="2290" y="598"/>
                  </a:cubicBezTo>
                  <a:cubicBezTo>
                    <a:pt x="2319" y="627"/>
                    <a:pt x="2336" y="666"/>
                    <a:pt x="2353" y="711"/>
                  </a:cubicBezTo>
                  <a:cubicBezTo>
                    <a:pt x="2370" y="740"/>
                    <a:pt x="2381" y="768"/>
                    <a:pt x="2387" y="802"/>
                  </a:cubicBezTo>
                  <a:cubicBezTo>
                    <a:pt x="2392" y="813"/>
                    <a:pt x="2399" y="824"/>
                    <a:pt x="2399" y="837"/>
                  </a:cubicBezTo>
                  <a:cubicBezTo>
                    <a:pt x="2405" y="899"/>
                    <a:pt x="2405" y="967"/>
                    <a:pt x="2399" y="1057"/>
                  </a:cubicBezTo>
                  <a:cubicBezTo>
                    <a:pt x="2387" y="1154"/>
                    <a:pt x="2376" y="1251"/>
                    <a:pt x="2365" y="1343"/>
                  </a:cubicBezTo>
                  <a:cubicBezTo>
                    <a:pt x="2347" y="1438"/>
                    <a:pt x="2331" y="1524"/>
                    <a:pt x="2302" y="1608"/>
                  </a:cubicBezTo>
                  <a:cubicBezTo>
                    <a:pt x="2279" y="1677"/>
                    <a:pt x="2256" y="1739"/>
                    <a:pt x="2205" y="1773"/>
                  </a:cubicBezTo>
                  <a:cubicBezTo>
                    <a:pt x="2166" y="1808"/>
                    <a:pt x="2120" y="1825"/>
                    <a:pt x="2080" y="1831"/>
                  </a:cubicBezTo>
                  <a:cubicBezTo>
                    <a:pt x="2051" y="1836"/>
                    <a:pt x="2024" y="1836"/>
                    <a:pt x="2001" y="1836"/>
                  </a:cubicBezTo>
                  <a:cubicBezTo>
                    <a:pt x="1983" y="1836"/>
                    <a:pt x="1967" y="1836"/>
                    <a:pt x="1949" y="1831"/>
                  </a:cubicBezTo>
                  <a:cubicBezTo>
                    <a:pt x="1854" y="1820"/>
                    <a:pt x="1762" y="1791"/>
                    <a:pt x="1655" y="1739"/>
                  </a:cubicBezTo>
                  <a:cubicBezTo>
                    <a:pt x="1513" y="1677"/>
                    <a:pt x="1376" y="1592"/>
                    <a:pt x="1245" y="1506"/>
                  </a:cubicBezTo>
                  <a:lnTo>
                    <a:pt x="1143" y="1445"/>
                  </a:lnTo>
                  <a:cubicBezTo>
                    <a:pt x="1125" y="1433"/>
                    <a:pt x="1114" y="1422"/>
                    <a:pt x="1114" y="1404"/>
                  </a:cubicBezTo>
                  <a:cubicBezTo>
                    <a:pt x="1109" y="1388"/>
                    <a:pt x="1109" y="1370"/>
                    <a:pt x="1120" y="1353"/>
                  </a:cubicBezTo>
                  <a:cubicBezTo>
                    <a:pt x="1131" y="1336"/>
                    <a:pt x="1154" y="1325"/>
                    <a:pt x="1177" y="1325"/>
                  </a:cubicBezTo>
                  <a:cubicBezTo>
                    <a:pt x="1188" y="1325"/>
                    <a:pt x="1199" y="1325"/>
                    <a:pt x="1211" y="1336"/>
                  </a:cubicBezTo>
                  <a:lnTo>
                    <a:pt x="1274" y="1370"/>
                  </a:lnTo>
                  <a:lnTo>
                    <a:pt x="1279" y="1377"/>
                  </a:lnTo>
                  <a:cubicBezTo>
                    <a:pt x="1404" y="1456"/>
                    <a:pt x="1529" y="1535"/>
                    <a:pt x="1665" y="1598"/>
                  </a:cubicBezTo>
                  <a:cubicBezTo>
                    <a:pt x="1762" y="1643"/>
                    <a:pt x="1836" y="1671"/>
                    <a:pt x="1910" y="1683"/>
                  </a:cubicBezTo>
                  <a:cubicBezTo>
                    <a:pt x="1938" y="1689"/>
                    <a:pt x="1967" y="1694"/>
                    <a:pt x="1990" y="1694"/>
                  </a:cubicBezTo>
                  <a:cubicBezTo>
                    <a:pt x="2001" y="1694"/>
                    <a:pt x="2006" y="1694"/>
                    <a:pt x="2017" y="1689"/>
                  </a:cubicBezTo>
                  <a:cubicBezTo>
                    <a:pt x="2030" y="1689"/>
                    <a:pt x="2046" y="1683"/>
                    <a:pt x="2064" y="1683"/>
                  </a:cubicBezTo>
                  <a:cubicBezTo>
                    <a:pt x="2075" y="1677"/>
                    <a:pt x="2085" y="1666"/>
                    <a:pt x="2103" y="1660"/>
                  </a:cubicBezTo>
                  <a:cubicBezTo>
                    <a:pt x="2103" y="1655"/>
                    <a:pt x="2109" y="1655"/>
                    <a:pt x="2114" y="1649"/>
                  </a:cubicBezTo>
                  <a:cubicBezTo>
                    <a:pt x="2114" y="1643"/>
                    <a:pt x="2120" y="1637"/>
                    <a:pt x="2120" y="1632"/>
                  </a:cubicBezTo>
                  <a:cubicBezTo>
                    <a:pt x="2148" y="1574"/>
                    <a:pt x="2160" y="1513"/>
                    <a:pt x="2171" y="1467"/>
                  </a:cubicBezTo>
                  <a:lnTo>
                    <a:pt x="2148" y="1461"/>
                  </a:lnTo>
                  <a:cubicBezTo>
                    <a:pt x="2126" y="1467"/>
                    <a:pt x="2109" y="1467"/>
                    <a:pt x="2085" y="1467"/>
                  </a:cubicBezTo>
                  <a:lnTo>
                    <a:pt x="2064" y="1467"/>
                  </a:lnTo>
                  <a:cubicBezTo>
                    <a:pt x="2012" y="1461"/>
                    <a:pt x="1956" y="1456"/>
                    <a:pt x="1893" y="1445"/>
                  </a:cubicBezTo>
                  <a:cubicBezTo>
                    <a:pt x="1762" y="1422"/>
                    <a:pt x="1637" y="1382"/>
                    <a:pt x="1535" y="1343"/>
                  </a:cubicBezTo>
                  <a:cubicBezTo>
                    <a:pt x="1495" y="1325"/>
                    <a:pt x="1472" y="1280"/>
                    <a:pt x="1484" y="1240"/>
                  </a:cubicBezTo>
                  <a:cubicBezTo>
                    <a:pt x="1495" y="1206"/>
                    <a:pt x="1529" y="1183"/>
                    <a:pt x="1563" y="1183"/>
                  </a:cubicBezTo>
                  <a:cubicBezTo>
                    <a:pt x="1574" y="1183"/>
                    <a:pt x="1581" y="1183"/>
                    <a:pt x="1586" y="1188"/>
                  </a:cubicBezTo>
                  <a:cubicBezTo>
                    <a:pt x="1717" y="1233"/>
                    <a:pt x="1859" y="1280"/>
                    <a:pt x="2001" y="1308"/>
                  </a:cubicBezTo>
                  <a:cubicBezTo>
                    <a:pt x="2046" y="1314"/>
                    <a:pt x="2085" y="1319"/>
                    <a:pt x="2126" y="1325"/>
                  </a:cubicBezTo>
                  <a:lnTo>
                    <a:pt x="2154" y="1325"/>
                  </a:lnTo>
                  <a:lnTo>
                    <a:pt x="2195" y="1330"/>
                  </a:lnTo>
                  <a:cubicBezTo>
                    <a:pt x="2205" y="1257"/>
                    <a:pt x="2211" y="1183"/>
                    <a:pt x="2216" y="1104"/>
                  </a:cubicBezTo>
                  <a:lnTo>
                    <a:pt x="2205" y="1092"/>
                  </a:lnTo>
                  <a:cubicBezTo>
                    <a:pt x="2166" y="1097"/>
                    <a:pt x="2120" y="1104"/>
                    <a:pt x="2080" y="1109"/>
                  </a:cubicBezTo>
                  <a:cubicBezTo>
                    <a:pt x="1967" y="1120"/>
                    <a:pt x="1881" y="1131"/>
                    <a:pt x="1807" y="1154"/>
                  </a:cubicBezTo>
                  <a:lnTo>
                    <a:pt x="1785" y="1154"/>
                  </a:lnTo>
                  <a:cubicBezTo>
                    <a:pt x="1739" y="1154"/>
                    <a:pt x="1694" y="1120"/>
                    <a:pt x="1689" y="1081"/>
                  </a:cubicBezTo>
                  <a:cubicBezTo>
                    <a:pt x="1671" y="1023"/>
                    <a:pt x="1705" y="973"/>
                    <a:pt x="1762" y="961"/>
                  </a:cubicBezTo>
                  <a:cubicBezTo>
                    <a:pt x="1859" y="933"/>
                    <a:pt x="1967" y="916"/>
                    <a:pt x="2075" y="910"/>
                  </a:cubicBezTo>
                  <a:lnTo>
                    <a:pt x="2154" y="910"/>
                  </a:lnTo>
                  <a:cubicBezTo>
                    <a:pt x="2177" y="910"/>
                    <a:pt x="2200" y="910"/>
                    <a:pt x="2222" y="916"/>
                  </a:cubicBezTo>
                  <a:lnTo>
                    <a:pt x="2222" y="887"/>
                  </a:lnTo>
                  <a:cubicBezTo>
                    <a:pt x="2216" y="865"/>
                    <a:pt x="2211" y="842"/>
                    <a:pt x="2205" y="819"/>
                  </a:cubicBezTo>
                  <a:cubicBezTo>
                    <a:pt x="2195" y="797"/>
                    <a:pt x="2182" y="763"/>
                    <a:pt x="2160" y="734"/>
                  </a:cubicBezTo>
                  <a:lnTo>
                    <a:pt x="2148" y="722"/>
                  </a:lnTo>
                  <a:lnTo>
                    <a:pt x="2143" y="717"/>
                  </a:lnTo>
                  <a:lnTo>
                    <a:pt x="2114" y="717"/>
                  </a:lnTo>
                  <a:cubicBezTo>
                    <a:pt x="2069" y="722"/>
                    <a:pt x="2024" y="734"/>
                    <a:pt x="1978" y="745"/>
                  </a:cubicBezTo>
                  <a:cubicBezTo>
                    <a:pt x="1949" y="751"/>
                    <a:pt x="1927" y="756"/>
                    <a:pt x="1904" y="763"/>
                  </a:cubicBezTo>
                  <a:lnTo>
                    <a:pt x="1865" y="768"/>
                  </a:lnTo>
                  <a:lnTo>
                    <a:pt x="1854" y="774"/>
                  </a:lnTo>
                  <a:cubicBezTo>
                    <a:pt x="1813" y="779"/>
                    <a:pt x="1773" y="785"/>
                    <a:pt x="1734" y="797"/>
                  </a:cubicBezTo>
                  <a:cubicBezTo>
                    <a:pt x="1683" y="813"/>
                    <a:pt x="1631" y="831"/>
                    <a:pt x="1569" y="853"/>
                  </a:cubicBezTo>
                  <a:cubicBezTo>
                    <a:pt x="1524" y="871"/>
                    <a:pt x="1479" y="887"/>
                    <a:pt x="1432" y="910"/>
                  </a:cubicBezTo>
                  <a:lnTo>
                    <a:pt x="1421" y="916"/>
                  </a:lnTo>
                  <a:cubicBezTo>
                    <a:pt x="1369" y="933"/>
                    <a:pt x="1324" y="955"/>
                    <a:pt x="1274" y="978"/>
                  </a:cubicBezTo>
                  <a:cubicBezTo>
                    <a:pt x="1256" y="984"/>
                    <a:pt x="1240" y="989"/>
                    <a:pt x="1222" y="989"/>
                  </a:cubicBezTo>
                  <a:lnTo>
                    <a:pt x="1217" y="989"/>
                  </a:lnTo>
                  <a:lnTo>
                    <a:pt x="1199" y="984"/>
                  </a:lnTo>
                  <a:lnTo>
                    <a:pt x="1183" y="984"/>
                  </a:lnTo>
                  <a:cubicBezTo>
                    <a:pt x="1154" y="973"/>
                    <a:pt x="1131" y="955"/>
                    <a:pt x="1120" y="927"/>
                  </a:cubicBezTo>
                  <a:cubicBezTo>
                    <a:pt x="1091" y="876"/>
                    <a:pt x="1109" y="808"/>
                    <a:pt x="1165" y="774"/>
                  </a:cubicBezTo>
                  <a:cubicBezTo>
                    <a:pt x="1233" y="734"/>
                    <a:pt x="1314" y="700"/>
                    <a:pt x="1416" y="666"/>
                  </a:cubicBezTo>
                  <a:cubicBezTo>
                    <a:pt x="1490" y="643"/>
                    <a:pt x="1574" y="627"/>
                    <a:pt x="1671" y="603"/>
                  </a:cubicBezTo>
                  <a:cubicBezTo>
                    <a:pt x="1705" y="598"/>
                    <a:pt x="1745" y="586"/>
                    <a:pt x="1785" y="580"/>
                  </a:cubicBezTo>
                  <a:lnTo>
                    <a:pt x="1813" y="575"/>
                  </a:lnTo>
                  <a:lnTo>
                    <a:pt x="1899" y="558"/>
                  </a:lnTo>
                  <a:lnTo>
                    <a:pt x="1938" y="552"/>
                  </a:lnTo>
                  <a:cubicBezTo>
                    <a:pt x="1978" y="546"/>
                    <a:pt x="2012" y="535"/>
                    <a:pt x="2051" y="530"/>
                  </a:cubicBezTo>
                  <a:cubicBezTo>
                    <a:pt x="2075" y="530"/>
                    <a:pt x="2098" y="524"/>
                    <a:pt x="2126" y="524"/>
                  </a:cubicBezTo>
                  <a:close/>
                  <a:moveTo>
                    <a:pt x="944" y="1"/>
                  </a:moveTo>
                  <a:cubicBezTo>
                    <a:pt x="694" y="1"/>
                    <a:pt x="438" y="13"/>
                    <a:pt x="183" y="35"/>
                  </a:cubicBezTo>
                  <a:lnTo>
                    <a:pt x="171" y="35"/>
                  </a:lnTo>
                  <a:cubicBezTo>
                    <a:pt x="108" y="40"/>
                    <a:pt x="58" y="52"/>
                    <a:pt x="0" y="58"/>
                  </a:cubicBezTo>
                  <a:cubicBezTo>
                    <a:pt x="74" y="189"/>
                    <a:pt x="131" y="342"/>
                    <a:pt x="165" y="501"/>
                  </a:cubicBezTo>
                  <a:cubicBezTo>
                    <a:pt x="188" y="598"/>
                    <a:pt x="199" y="695"/>
                    <a:pt x="210" y="785"/>
                  </a:cubicBezTo>
                  <a:cubicBezTo>
                    <a:pt x="217" y="882"/>
                    <a:pt x="228" y="989"/>
                    <a:pt x="228" y="1097"/>
                  </a:cubicBezTo>
                  <a:cubicBezTo>
                    <a:pt x="228" y="1206"/>
                    <a:pt x="217" y="1308"/>
                    <a:pt x="205" y="1404"/>
                  </a:cubicBezTo>
                  <a:cubicBezTo>
                    <a:pt x="188" y="1501"/>
                    <a:pt x="171" y="1603"/>
                    <a:pt x="137" y="1711"/>
                  </a:cubicBezTo>
                  <a:cubicBezTo>
                    <a:pt x="120" y="1768"/>
                    <a:pt x="108" y="1808"/>
                    <a:pt x="92" y="1847"/>
                  </a:cubicBezTo>
                  <a:cubicBezTo>
                    <a:pt x="68" y="1893"/>
                    <a:pt x="47" y="1938"/>
                    <a:pt x="18" y="1983"/>
                  </a:cubicBezTo>
                  <a:lnTo>
                    <a:pt x="6" y="2001"/>
                  </a:lnTo>
                  <a:lnTo>
                    <a:pt x="23" y="2007"/>
                  </a:lnTo>
                  <a:lnTo>
                    <a:pt x="40" y="2007"/>
                  </a:lnTo>
                  <a:cubicBezTo>
                    <a:pt x="176" y="2030"/>
                    <a:pt x="307" y="2052"/>
                    <a:pt x="438" y="2069"/>
                  </a:cubicBezTo>
                  <a:cubicBezTo>
                    <a:pt x="960" y="2132"/>
                    <a:pt x="1495" y="2166"/>
                    <a:pt x="2080" y="2172"/>
                  </a:cubicBezTo>
                  <a:lnTo>
                    <a:pt x="2166" y="2172"/>
                  </a:lnTo>
                  <a:cubicBezTo>
                    <a:pt x="2376" y="2172"/>
                    <a:pt x="2604" y="2166"/>
                    <a:pt x="2836" y="2161"/>
                  </a:cubicBezTo>
                  <a:cubicBezTo>
                    <a:pt x="3086" y="2148"/>
                    <a:pt x="3325" y="2143"/>
                    <a:pt x="3558" y="2120"/>
                  </a:cubicBezTo>
                  <a:cubicBezTo>
                    <a:pt x="3899" y="2086"/>
                    <a:pt x="4240" y="2024"/>
                    <a:pt x="4563" y="1944"/>
                  </a:cubicBezTo>
                  <a:cubicBezTo>
                    <a:pt x="4904" y="1854"/>
                    <a:pt x="5229" y="1739"/>
                    <a:pt x="5502" y="1637"/>
                  </a:cubicBezTo>
                  <a:lnTo>
                    <a:pt x="5536" y="1621"/>
                  </a:lnTo>
                  <a:cubicBezTo>
                    <a:pt x="5552" y="1615"/>
                    <a:pt x="5570" y="1608"/>
                    <a:pt x="5586" y="1608"/>
                  </a:cubicBezTo>
                  <a:cubicBezTo>
                    <a:pt x="5626" y="1608"/>
                    <a:pt x="5660" y="1632"/>
                    <a:pt x="5683" y="1666"/>
                  </a:cubicBezTo>
                  <a:cubicBezTo>
                    <a:pt x="5689" y="1683"/>
                    <a:pt x="5694" y="1694"/>
                    <a:pt x="5694" y="1711"/>
                  </a:cubicBezTo>
                  <a:cubicBezTo>
                    <a:pt x="5768" y="1813"/>
                    <a:pt x="5859" y="1910"/>
                    <a:pt x="5956" y="2001"/>
                  </a:cubicBezTo>
                  <a:cubicBezTo>
                    <a:pt x="6064" y="2086"/>
                    <a:pt x="6184" y="2166"/>
                    <a:pt x="6313" y="2234"/>
                  </a:cubicBezTo>
                  <a:cubicBezTo>
                    <a:pt x="6381" y="2269"/>
                    <a:pt x="6444" y="2303"/>
                    <a:pt x="6512" y="2331"/>
                  </a:cubicBezTo>
                  <a:lnTo>
                    <a:pt x="6552" y="2353"/>
                  </a:lnTo>
                  <a:lnTo>
                    <a:pt x="6586" y="2371"/>
                  </a:lnTo>
                  <a:lnTo>
                    <a:pt x="6593" y="2331"/>
                  </a:lnTo>
                  <a:cubicBezTo>
                    <a:pt x="6598" y="2274"/>
                    <a:pt x="6604" y="2222"/>
                    <a:pt x="6609" y="2166"/>
                  </a:cubicBezTo>
                  <a:lnTo>
                    <a:pt x="6614" y="2103"/>
                  </a:lnTo>
                  <a:lnTo>
                    <a:pt x="6632" y="1938"/>
                  </a:lnTo>
                  <a:lnTo>
                    <a:pt x="6614" y="1933"/>
                  </a:lnTo>
                  <a:cubicBezTo>
                    <a:pt x="6552" y="1933"/>
                    <a:pt x="6490" y="1928"/>
                    <a:pt x="6439" y="1915"/>
                  </a:cubicBezTo>
                  <a:cubicBezTo>
                    <a:pt x="6347" y="1899"/>
                    <a:pt x="6263" y="1881"/>
                    <a:pt x="6177" y="1865"/>
                  </a:cubicBezTo>
                  <a:cubicBezTo>
                    <a:pt x="6155" y="1859"/>
                    <a:pt x="6132" y="1836"/>
                    <a:pt x="6121" y="1813"/>
                  </a:cubicBezTo>
                  <a:cubicBezTo>
                    <a:pt x="6109" y="1791"/>
                    <a:pt x="6103" y="1763"/>
                    <a:pt x="6115" y="1739"/>
                  </a:cubicBezTo>
                  <a:cubicBezTo>
                    <a:pt x="6121" y="1718"/>
                    <a:pt x="6137" y="1694"/>
                    <a:pt x="6160" y="1683"/>
                  </a:cubicBezTo>
                  <a:cubicBezTo>
                    <a:pt x="6177" y="1677"/>
                    <a:pt x="6189" y="1671"/>
                    <a:pt x="6205" y="1671"/>
                  </a:cubicBezTo>
                  <a:cubicBezTo>
                    <a:pt x="6218" y="1671"/>
                    <a:pt x="6223" y="1671"/>
                    <a:pt x="6239" y="1677"/>
                  </a:cubicBezTo>
                  <a:cubicBezTo>
                    <a:pt x="6286" y="1683"/>
                    <a:pt x="6331" y="1694"/>
                    <a:pt x="6376" y="1700"/>
                  </a:cubicBezTo>
                  <a:cubicBezTo>
                    <a:pt x="6428" y="1711"/>
                    <a:pt x="6484" y="1718"/>
                    <a:pt x="6541" y="1728"/>
                  </a:cubicBezTo>
                  <a:lnTo>
                    <a:pt x="6575" y="1734"/>
                  </a:lnTo>
                  <a:cubicBezTo>
                    <a:pt x="6598" y="1734"/>
                    <a:pt x="6627" y="1739"/>
                    <a:pt x="6649" y="1745"/>
                  </a:cubicBezTo>
                  <a:lnTo>
                    <a:pt x="6661" y="1643"/>
                  </a:lnTo>
                  <a:cubicBezTo>
                    <a:pt x="6666" y="1592"/>
                    <a:pt x="6672" y="1540"/>
                    <a:pt x="6672" y="1495"/>
                  </a:cubicBezTo>
                  <a:cubicBezTo>
                    <a:pt x="6627" y="1495"/>
                    <a:pt x="6586" y="1501"/>
                    <a:pt x="6541" y="1501"/>
                  </a:cubicBezTo>
                  <a:lnTo>
                    <a:pt x="6524" y="1501"/>
                  </a:lnTo>
                  <a:lnTo>
                    <a:pt x="6490" y="1506"/>
                  </a:lnTo>
                  <a:cubicBezTo>
                    <a:pt x="6422" y="1506"/>
                    <a:pt x="6359" y="1513"/>
                    <a:pt x="6291" y="1518"/>
                  </a:cubicBezTo>
                  <a:cubicBezTo>
                    <a:pt x="6257" y="1518"/>
                    <a:pt x="6229" y="1495"/>
                    <a:pt x="6211" y="1479"/>
                  </a:cubicBezTo>
                  <a:cubicBezTo>
                    <a:pt x="6189" y="1456"/>
                    <a:pt x="6177" y="1427"/>
                    <a:pt x="6177" y="1393"/>
                  </a:cubicBezTo>
                  <a:cubicBezTo>
                    <a:pt x="6177" y="1364"/>
                    <a:pt x="6194" y="1336"/>
                    <a:pt x="6218" y="1314"/>
                  </a:cubicBezTo>
                  <a:cubicBezTo>
                    <a:pt x="6239" y="1291"/>
                    <a:pt x="6268" y="1285"/>
                    <a:pt x="6302" y="1280"/>
                  </a:cubicBezTo>
                  <a:cubicBezTo>
                    <a:pt x="6365" y="1274"/>
                    <a:pt x="6439" y="1274"/>
                    <a:pt x="6512" y="1274"/>
                  </a:cubicBezTo>
                  <a:cubicBezTo>
                    <a:pt x="6575" y="1274"/>
                    <a:pt x="6627" y="1274"/>
                    <a:pt x="6677" y="1285"/>
                  </a:cubicBezTo>
                  <a:cubicBezTo>
                    <a:pt x="6683" y="1165"/>
                    <a:pt x="6683" y="1052"/>
                    <a:pt x="6683" y="944"/>
                  </a:cubicBezTo>
                  <a:lnTo>
                    <a:pt x="6683" y="944"/>
                  </a:lnTo>
                  <a:lnTo>
                    <a:pt x="6632" y="967"/>
                  </a:lnTo>
                  <a:cubicBezTo>
                    <a:pt x="6609" y="978"/>
                    <a:pt x="6586" y="989"/>
                    <a:pt x="6564" y="1002"/>
                  </a:cubicBezTo>
                  <a:cubicBezTo>
                    <a:pt x="6490" y="1041"/>
                    <a:pt x="6422" y="1075"/>
                    <a:pt x="6365" y="1115"/>
                  </a:cubicBezTo>
                  <a:cubicBezTo>
                    <a:pt x="6359" y="1120"/>
                    <a:pt x="6347" y="1120"/>
                    <a:pt x="6342" y="1120"/>
                  </a:cubicBezTo>
                  <a:lnTo>
                    <a:pt x="6320" y="1120"/>
                  </a:lnTo>
                  <a:cubicBezTo>
                    <a:pt x="6308" y="1115"/>
                    <a:pt x="6291" y="1104"/>
                    <a:pt x="6286" y="1092"/>
                  </a:cubicBezTo>
                  <a:cubicBezTo>
                    <a:pt x="6279" y="1075"/>
                    <a:pt x="6279" y="1057"/>
                    <a:pt x="6279" y="1047"/>
                  </a:cubicBezTo>
                  <a:cubicBezTo>
                    <a:pt x="6286" y="1029"/>
                    <a:pt x="6297" y="1018"/>
                    <a:pt x="6308" y="1007"/>
                  </a:cubicBezTo>
                  <a:cubicBezTo>
                    <a:pt x="6388" y="961"/>
                    <a:pt x="6456" y="916"/>
                    <a:pt x="6524" y="882"/>
                  </a:cubicBezTo>
                  <a:cubicBezTo>
                    <a:pt x="6569" y="858"/>
                    <a:pt x="6620" y="831"/>
                    <a:pt x="6672" y="813"/>
                  </a:cubicBezTo>
                  <a:cubicBezTo>
                    <a:pt x="6672" y="785"/>
                    <a:pt x="6672" y="756"/>
                    <a:pt x="6666" y="734"/>
                  </a:cubicBezTo>
                  <a:cubicBezTo>
                    <a:pt x="6649" y="580"/>
                    <a:pt x="6627" y="444"/>
                    <a:pt x="6598" y="320"/>
                  </a:cubicBezTo>
                  <a:lnTo>
                    <a:pt x="6501" y="388"/>
                  </a:lnTo>
                  <a:lnTo>
                    <a:pt x="6467" y="410"/>
                  </a:lnTo>
                  <a:lnTo>
                    <a:pt x="6478" y="404"/>
                  </a:lnTo>
                  <a:lnTo>
                    <a:pt x="6478" y="404"/>
                  </a:lnTo>
                  <a:cubicBezTo>
                    <a:pt x="6320" y="517"/>
                    <a:pt x="6166" y="637"/>
                    <a:pt x="6024" y="768"/>
                  </a:cubicBezTo>
                  <a:cubicBezTo>
                    <a:pt x="5899" y="887"/>
                    <a:pt x="5768" y="1018"/>
                    <a:pt x="5644" y="1160"/>
                  </a:cubicBezTo>
                  <a:cubicBezTo>
                    <a:pt x="5631" y="1172"/>
                    <a:pt x="5626" y="1188"/>
                    <a:pt x="5609" y="1194"/>
                  </a:cubicBezTo>
                  <a:cubicBezTo>
                    <a:pt x="5592" y="1217"/>
                    <a:pt x="5563" y="1223"/>
                    <a:pt x="5541" y="1223"/>
                  </a:cubicBezTo>
                  <a:cubicBezTo>
                    <a:pt x="5518" y="1223"/>
                    <a:pt x="5489" y="1212"/>
                    <a:pt x="5473" y="1194"/>
                  </a:cubicBezTo>
                  <a:cubicBezTo>
                    <a:pt x="5473" y="1188"/>
                    <a:pt x="5468" y="1183"/>
                    <a:pt x="5461" y="1178"/>
                  </a:cubicBezTo>
                  <a:lnTo>
                    <a:pt x="5433" y="1165"/>
                  </a:lnTo>
                  <a:cubicBezTo>
                    <a:pt x="5399" y="1154"/>
                    <a:pt x="5371" y="1143"/>
                    <a:pt x="5342" y="1126"/>
                  </a:cubicBezTo>
                  <a:cubicBezTo>
                    <a:pt x="5279" y="1097"/>
                    <a:pt x="5222" y="1070"/>
                    <a:pt x="5161" y="1036"/>
                  </a:cubicBezTo>
                  <a:cubicBezTo>
                    <a:pt x="5058" y="984"/>
                    <a:pt x="4962" y="933"/>
                    <a:pt x="4859" y="887"/>
                  </a:cubicBezTo>
                  <a:lnTo>
                    <a:pt x="4859" y="887"/>
                  </a:lnTo>
                  <a:lnTo>
                    <a:pt x="4881" y="905"/>
                  </a:lnTo>
                  <a:cubicBezTo>
                    <a:pt x="4109" y="541"/>
                    <a:pt x="3291" y="279"/>
                    <a:pt x="2450" y="132"/>
                  </a:cubicBezTo>
                  <a:cubicBezTo>
                    <a:pt x="1944" y="47"/>
                    <a:pt x="1438" y="1"/>
                    <a:pt x="944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7"/>
            <p:cNvSpPr/>
            <p:nvPr/>
          </p:nvSpPr>
          <p:spPr>
            <a:xfrm flipH="1">
              <a:off x="4413782" y="4247108"/>
              <a:ext cx="73939" cy="54991"/>
            </a:xfrm>
            <a:custGeom>
              <a:avLst/>
              <a:gdLst/>
              <a:ahLst/>
              <a:cxnLst/>
              <a:rect l="l" t="t" r="r" b="b"/>
              <a:pathLst>
                <a:path w="2513" h="1869" extrusionOk="0">
                  <a:moveTo>
                    <a:pt x="1967" y="591"/>
                  </a:moveTo>
                  <a:cubicBezTo>
                    <a:pt x="2007" y="591"/>
                    <a:pt x="2052" y="614"/>
                    <a:pt x="2080" y="641"/>
                  </a:cubicBezTo>
                  <a:cubicBezTo>
                    <a:pt x="2114" y="675"/>
                    <a:pt x="2131" y="721"/>
                    <a:pt x="2131" y="772"/>
                  </a:cubicBezTo>
                  <a:cubicBezTo>
                    <a:pt x="2125" y="863"/>
                    <a:pt x="2052" y="931"/>
                    <a:pt x="1955" y="931"/>
                  </a:cubicBezTo>
                  <a:cubicBezTo>
                    <a:pt x="1910" y="931"/>
                    <a:pt x="1870" y="914"/>
                    <a:pt x="1842" y="886"/>
                  </a:cubicBezTo>
                  <a:cubicBezTo>
                    <a:pt x="1808" y="852"/>
                    <a:pt x="1790" y="801"/>
                    <a:pt x="1790" y="756"/>
                  </a:cubicBezTo>
                  <a:cubicBezTo>
                    <a:pt x="1790" y="664"/>
                    <a:pt x="1870" y="591"/>
                    <a:pt x="1967" y="591"/>
                  </a:cubicBezTo>
                  <a:close/>
                  <a:moveTo>
                    <a:pt x="2319" y="0"/>
                  </a:moveTo>
                  <a:cubicBezTo>
                    <a:pt x="1836" y="68"/>
                    <a:pt x="1375" y="187"/>
                    <a:pt x="955" y="346"/>
                  </a:cubicBezTo>
                  <a:cubicBezTo>
                    <a:pt x="614" y="477"/>
                    <a:pt x="290" y="636"/>
                    <a:pt x="1" y="818"/>
                  </a:cubicBezTo>
                  <a:cubicBezTo>
                    <a:pt x="51" y="874"/>
                    <a:pt x="114" y="937"/>
                    <a:pt x="182" y="994"/>
                  </a:cubicBezTo>
                  <a:cubicBezTo>
                    <a:pt x="392" y="1165"/>
                    <a:pt x="631" y="1312"/>
                    <a:pt x="921" y="1448"/>
                  </a:cubicBezTo>
                  <a:cubicBezTo>
                    <a:pt x="1302" y="1624"/>
                    <a:pt x="1728" y="1761"/>
                    <a:pt x="2233" y="1868"/>
                  </a:cubicBezTo>
                  <a:lnTo>
                    <a:pt x="2251" y="1829"/>
                  </a:lnTo>
                  <a:lnTo>
                    <a:pt x="2262" y="1795"/>
                  </a:lnTo>
                  <a:lnTo>
                    <a:pt x="2267" y="1784"/>
                  </a:lnTo>
                  <a:cubicBezTo>
                    <a:pt x="2296" y="1716"/>
                    <a:pt x="2319" y="1653"/>
                    <a:pt x="2342" y="1590"/>
                  </a:cubicBezTo>
                  <a:cubicBezTo>
                    <a:pt x="2398" y="1432"/>
                    <a:pt x="2438" y="1283"/>
                    <a:pt x="2466" y="1136"/>
                  </a:cubicBezTo>
                  <a:cubicBezTo>
                    <a:pt x="2500" y="921"/>
                    <a:pt x="2513" y="727"/>
                    <a:pt x="2495" y="539"/>
                  </a:cubicBezTo>
                  <a:cubicBezTo>
                    <a:pt x="2478" y="409"/>
                    <a:pt x="2450" y="278"/>
                    <a:pt x="2403" y="164"/>
                  </a:cubicBezTo>
                  <a:cubicBezTo>
                    <a:pt x="2382" y="108"/>
                    <a:pt x="2358" y="51"/>
                    <a:pt x="232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7"/>
            <p:cNvSpPr/>
            <p:nvPr/>
          </p:nvSpPr>
          <p:spPr>
            <a:xfrm flipH="1">
              <a:off x="4211150" y="4240076"/>
              <a:ext cx="283280" cy="82206"/>
            </a:xfrm>
            <a:custGeom>
              <a:avLst/>
              <a:gdLst/>
              <a:ahLst/>
              <a:cxnLst/>
              <a:rect l="l" t="t" r="r" b="b"/>
              <a:pathLst>
                <a:path w="9628" h="2794" extrusionOk="0">
                  <a:moveTo>
                    <a:pt x="2195" y="830"/>
                  </a:moveTo>
                  <a:cubicBezTo>
                    <a:pt x="2098" y="830"/>
                    <a:pt x="2018" y="898"/>
                    <a:pt x="2012" y="995"/>
                  </a:cubicBezTo>
                  <a:cubicBezTo>
                    <a:pt x="2012" y="1085"/>
                    <a:pt x="2086" y="1176"/>
                    <a:pt x="2183" y="1176"/>
                  </a:cubicBezTo>
                  <a:cubicBezTo>
                    <a:pt x="2274" y="1176"/>
                    <a:pt x="2359" y="1108"/>
                    <a:pt x="2359" y="1011"/>
                  </a:cubicBezTo>
                  <a:cubicBezTo>
                    <a:pt x="2366" y="921"/>
                    <a:pt x="2291" y="830"/>
                    <a:pt x="2195" y="830"/>
                  </a:cubicBezTo>
                  <a:close/>
                  <a:moveTo>
                    <a:pt x="4854" y="682"/>
                  </a:moveTo>
                  <a:cubicBezTo>
                    <a:pt x="4826" y="682"/>
                    <a:pt x="4803" y="682"/>
                    <a:pt x="4779" y="688"/>
                  </a:cubicBezTo>
                  <a:cubicBezTo>
                    <a:pt x="4729" y="693"/>
                    <a:pt x="4677" y="704"/>
                    <a:pt x="4627" y="716"/>
                  </a:cubicBezTo>
                  <a:cubicBezTo>
                    <a:pt x="4553" y="727"/>
                    <a:pt x="4473" y="744"/>
                    <a:pt x="4399" y="761"/>
                  </a:cubicBezTo>
                  <a:cubicBezTo>
                    <a:pt x="4314" y="778"/>
                    <a:pt x="4228" y="795"/>
                    <a:pt x="4144" y="824"/>
                  </a:cubicBezTo>
                  <a:cubicBezTo>
                    <a:pt x="4058" y="853"/>
                    <a:pt x="3973" y="880"/>
                    <a:pt x="3893" y="932"/>
                  </a:cubicBezTo>
                  <a:cubicBezTo>
                    <a:pt x="3837" y="960"/>
                    <a:pt x="3814" y="1029"/>
                    <a:pt x="3842" y="1085"/>
                  </a:cubicBezTo>
                  <a:cubicBezTo>
                    <a:pt x="3859" y="1113"/>
                    <a:pt x="3882" y="1136"/>
                    <a:pt x="3911" y="1142"/>
                  </a:cubicBezTo>
                  <a:cubicBezTo>
                    <a:pt x="3922" y="1147"/>
                    <a:pt x="3934" y="1147"/>
                    <a:pt x="3945" y="1147"/>
                  </a:cubicBezTo>
                  <a:cubicBezTo>
                    <a:pt x="3961" y="1147"/>
                    <a:pt x="3984" y="1147"/>
                    <a:pt x="4002" y="1136"/>
                  </a:cubicBezTo>
                  <a:cubicBezTo>
                    <a:pt x="4104" y="1097"/>
                    <a:pt x="4200" y="1050"/>
                    <a:pt x="4297" y="1011"/>
                  </a:cubicBezTo>
                  <a:cubicBezTo>
                    <a:pt x="4354" y="995"/>
                    <a:pt x="4404" y="971"/>
                    <a:pt x="4462" y="960"/>
                  </a:cubicBezTo>
                  <a:cubicBezTo>
                    <a:pt x="4519" y="943"/>
                    <a:pt x="4575" y="932"/>
                    <a:pt x="4632" y="921"/>
                  </a:cubicBezTo>
                  <a:cubicBezTo>
                    <a:pt x="4700" y="909"/>
                    <a:pt x="4768" y="887"/>
                    <a:pt x="4842" y="880"/>
                  </a:cubicBezTo>
                  <a:lnTo>
                    <a:pt x="4876" y="880"/>
                  </a:lnTo>
                  <a:cubicBezTo>
                    <a:pt x="4882" y="887"/>
                    <a:pt x="4888" y="892"/>
                    <a:pt x="4888" y="892"/>
                  </a:cubicBezTo>
                  <a:cubicBezTo>
                    <a:pt x="4905" y="921"/>
                    <a:pt x="4916" y="948"/>
                    <a:pt x="4933" y="982"/>
                  </a:cubicBezTo>
                  <a:cubicBezTo>
                    <a:pt x="4939" y="1005"/>
                    <a:pt x="4944" y="1023"/>
                    <a:pt x="4950" y="1045"/>
                  </a:cubicBezTo>
                  <a:lnTo>
                    <a:pt x="4950" y="1068"/>
                  </a:lnTo>
                  <a:lnTo>
                    <a:pt x="4803" y="1068"/>
                  </a:lnTo>
                  <a:cubicBezTo>
                    <a:pt x="4695" y="1074"/>
                    <a:pt x="4593" y="1091"/>
                    <a:pt x="4490" y="1113"/>
                  </a:cubicBezTo>
                  <a:cubicBezTo>
                    <a:pt x="4433" y="1131"/>
                    <a:pt x="4399" y="1181"/>
                    <a:pt x="4411" y="1239"/>
                  </a:cubicBezTo>
                  <a:cubicBezTo>
                    <a:pt x="4420" y="1281"/>
                    <a:pt x="4462" y="1317"/>
                    <a:pt x="4508" y="1317"/>
                  </a:cubicBezTo>
                  <a:cubicBezTo>
                    <a:pt x="4517" y="1317"/>
                    <a:pt x="4526" y="1315"/>
                    <a:pt x="4535" y="1312"/>
                  </a:cubicBezTo>
                  <a:cubicBezTo>
                    <a:pt x="4621" y="1289"/>
                    <a:pt x="4711" y="1278"/>
                    <a:pt x="4803" y="1267"/>
                  </a:cubicBezTo>
                  <a:cubicBezTo>
                    <a:pt x="4848" y="1262"/>
                    <a:pt x="4888" y="1262"/>
                    <a:pt x="4933" y="1255"/>
                  </a:cubicBezTo>
                  <a:lnTo>
                    <a:pt x="4944" y="1255"/>
                  </a:lnTo>
                  <a:lnTo>
                    <a:pt x="4944" y="1262"/>
                  </a:lnTo>
                  <a:cubicBezTo>
                    <a:pt x="4939" y="1336"/>
                    <a:pt x="4928" y="1409"/>
                    <a:pt x="4916" y="1483"/>
                  </a:cubicBezTo>
                  <a:lnTo>
                    <a:pt x="4854" y="1483"/>
                  </a:lnTo>
                  <a:cubicBezTo>
                    <a:pt x="4813" y="1477"/>
                    <a:pt x="4774" y="1472"/>
                    <a:pt x="4729" y="1466"/>
                  </a:cubicBezTo>
                  <a:cubicBezTo>
                    <a:pt x="4587" y="1438"/>
                    <a:pt x="4451" y="1391"/>
                    <a:pt x="4314" y="1341"/>
                  </a:cubicBezTo>
                  <a:lnTo>
                    <a:pt x="4291" y="1341"/>
                  </a:lnTo>
                  <a:cubicBezTo>
                    <a:pt x="4257" y="1341"/>
                    <a:pt x="4223" y="1364"/>
                    <a:pt x="4212" y="1398"/>
                  </a:cubicBezTo>
                  <a:cubicBezTo>
                    <a:pt x="4194" y="1443"/>
                    <a:pt x="4223" y="1488"/>
                    <a:pt x="4263" y="1501"/>
                  </a:cubicBezTo>
                  <a:cubicBezTo>
                    <a:pt x="4383" y="1546"/>
                    <a:pt x="4496" y="1580"/>
                    <a:pt x="4621" y="1603"/>
                  </a:cubicBezTo>
                  <a:cubicBezTo>
                    <a:pt x="4677" y="1614"/>
                    <a:pt x="4734" y="1625"/>
                    <a:pt x="4792" y="1625"/>
                  </a:cubicBezTo>
                  <a:lnTo>
                    <a:pt x="4888" y="1625"/>
                  </a:lnTo>
                  <a:cubicBezTo>
                    <a:pt x="4894" y="1625"/>
                    <a:pt x="4894" y="1619"/>
                    <a:pt x="4899" y="1619"/>
                  </a:cubicBezTo>
                  <a:cubicBezTo>
                    <a:pt x="4888" y="1682"/>
                    <a:pt x="4871" y="1739"/>
                    <a:pt x="4848" y="1790"/>
                  </a:cubicBezTo>
                  <a:cubicBezTo>
                    <a:pt x="4842" y="1795"/>
                    <a:pt x="4842" y="1801"/>
                    <a:pt x="4837" y="1807"/>
                  </a:cubicBezTo>
                  <a:cubicBezTo>
                    <a:pt x="4837" y="1813"/>
                    <a:pt x="4831" y="1813"/>
                    <a:pt x="4831" y="1818"/>
                  </a:cubicBezTo>
                  <a:cubicBezTo>
                    <a:pt x="4813" y="1824"/>
                    <a:pt x="4803" y="1829"/>
                    <a:pt x="4786" y="1835"/>
                  </a:cubicBezTo>
                  <a:cubicBezTo>
                    <a:pt x="4774" y="1841"/>
                    <a:pt x="4758" y="1847"/>
                    <a:pt x="4745" y="1847"/>
                  </a:cubicBezTo>
                  <a:cubicBezTo>
                    <a:pt x="4706" y="1847"/>
                    <a:pt x="4672" y="1847"/>
                    <a:pt x="4638" y="1841"/>
                  </a:cubicBezTo>
                  <a:cubicBezTo>
                    <a:pt x="4558" y="1824"/>
                    <a:pt x="4479" y="1795"/>
                    <a:pt x="4399" y="1761"/>
                  </a:cubicBezTo>
                  <a:cubicBezTo>
                    <a:pt x="4241" y="1682"/>
                    <a:pt x="4092" y="1585"/>
                    <a:pt x="3939" y="1488"/>
                  </a:cubicBezTo>
                  <a:cubicBezTo>
                    <a:pt x="3929" y="1482"/>
                    <a:pt x="3917" y="1479"/>
                    <a:pt x="3905" y="1479"/>
                  </a:cubicBezTo>
                  <a:cubicBezTo>
                    <a:pt x="3882" y="1479"/>
                    <a:pt x="3859" y="1489"/>
                    <a:pt x="3848" y="1511"/>
                  </a:cubicBezTo>
                  <a:cubicBezTo>
                    <a:pt x="3825" y="1540"/>
                    <a:pt x="3837" y="1585"/>
                    <a:pt x="3866" y="1603"/>
                  </a:cubicBezTo>
                  <a:cubicBezTo>
                    <a:pt x="4036" y="1711"/>
                    <a:pt x="4200" y="1818"/>
                    <a:pt x="4383" y="1903"/>
                  </a:cubicBezTo>
                  <a:cubicBezTo>
                    <a:pt x="4479" y="1944"/>
                    <a:pt x="4569" y="1978"/>
                    <a:pt x="4677" y="1994"/>
                  </a:cubicBezTo>
                  <a:cubicBezTo>
                    <a:pt x="4689" y="1996"/>
                    <a:pt x="4701" y="1996"/>
                    <a:pt x="4714" y="1996"/>
                  </a:cubicBezTo>
                  <a:cubicBezTo>
                    <a:pt x="4744" y="1996"/>
                    <a:pt x="4776" y="1993"/>
                    <a:pt x="4808" y="1989"/>
                  </a:cubicBezTo>
                  <a:cubicBezTo>
                    <a:pt x="4854" y="1983"/>
                    <a:pt x="4899" y="1960"/>
                    <a:pt x="4933" y="1937"/>
                  </a:cubicBezTo>
                  <a:cubicBezTo>
                    <a:pt x="4991" y="1897"/>
                    <a:pt x="5013" y="1829"/>
                    <a:pt x="5030" y="1766"/>
                  </a:cubicBezTo>
                  <a:cubicBezTo>
                    <a:pt x="5059" y="1682"/>
                    <a:pt x="5075" y="1591"/>
                    <a:pt x="5093" y="1501"/>
                  </a:cubicBezTo>
                  <a:cubicBezTo>
                    <a:pt x="5109" y="1404"/>
                    <a:pt x="5120" y="1312"/>
                    <a:pt x="5127" y="1215"/>
                  </a:cubicBezTo>
                  <a:cubicBezTo>
                    <a:pt x="5133" y="1142"/>
                    <a:pt x="5138" y="1068"/>
                    <a:pt x="5127" y="995"/>
                  </a:cubicBezTo>
                  <a:cubicBezTo>
                    <a:pt x="5127" y="982"/>
                    <a:pt x="5120" y="971"/>
                    <a:pt x="5120" y="960"/>
                  </a:cubicBezTo>
                  <a:cubicBezTo>
                    <a:pt x="5109" y="926"/>
                    <a:pt x="5098" y="898"/>
                    <a:pt x="5086" y="864"/>
                  </a:cubicBezTo>
                  <a:cubicBezTo>
                    <a:pt x="5070" y="824"/>
                    <a:pt x="5047" y="785"/>
                    <a:pt x="5018" y="750"/>
                  </a:cubicBezTo>
                  <a:cubicBezTo>
                    <a:pt x="4996" y="722"/>
                    <a:pt x="4957" y="699"/>
                    <a:pt x="4916" y="688"/>
                  </a:cubicBezTo>
                  <a:cubicBezTo>
                    <a:pt x="4894" y="682"/>
                    <a:pt x="4871" y="682"/>
                    <a:pt x="4854" y="682"/>
                  </a:cubicBezTo>
                  <a:close/>
                  <a:moveTo>
                    <a:pt x="2552" y="239"/>
                  </a:moveTo>
                  <a:cubicBezTo>
                    <a:pt x="2581" y="290"/>
                    <a:pt x="2610" y="347"/>
                    <a:pt x="2631" y="403"/>
                  </a:cubicBezTo>
                  <a:cubicBezTo>
                    <a:pt x="2678" y="523"/>
                    <a:pt x="2706" y="648"/>
                    <a:pt x="2717" y="778"/>
                  </a:cubicBezTo>
                  <a:cubicBezTo>
                    <a:pt x="2741" y="977"/>
                    <a:pt x="2723" y="1176"/>
                    <a:pt x="2694" y="1375"/>
                  </a:cubicBezTo>
                  <a:cubicBezTo>
                    <a:pt x="2666" y="1528"/>
                    <a:pt x="2621" y="1682"/>
                    <a:pt x="2570" y="1829"/>
                  </a:cubicBezTo>
                  <a:cubicBezTo>
                    <a:pt x="2547" y="1897"/>
                    <a:pt x="2518" y="1966"/>
                    <a:pt x="2490" y="2034"/>
                  </a:cubicBezTo>
                  <a:cubicBezTo>
                    <a:pt x="2479" y="2057"/>
                    <a:pt x="2473" y="2080"/>
                    <a:pt x="2461" y="2102"/>
                  </a:cubicBezTo>
                  <a:cubicBezTo>
                    <a:pt x="2012" y="2012"/>
                    <a:pt x="1569" y="1881"/>
                    <a:pt x="1149" y="1687"/>
                  </a:cubicBezTo>
                  <a:cubicBezTo>
                    <a:pt x="887" y="1562"/>
                    <a:pt x="638" y="1415"/>
                    <a:pt x="415" y="1228"/>
                  </a:cubicBezTo>
                  <a:cubicBezTo>
                    <a:pt x="347" y="1176"/>
                    <a:pt x="291" y="1119"/>
                    <a:pt x="229" y="1063"/>
                  </a:cubicBezTo>
                  <a:cubicBezTo>
                    <a:pt x="535" y="869"/>
                    <a:pt x="853" y="716"/>
                    <a:pt x="1183" y="585"/>
                  </a:cubicBezTo>
                  <a:cubicBezTo>
                    <a:pt x="1626" y="420"/>
                    <a:pt x="2081" y="307"/>
                    <a:pt x="2552" y="239"/>
                  </a:cubicBezTo>
                  <a:close/>
                  <a:moveTo>
                    <a:pt x="3677" y="161"/>
                  </a:moveTo>
                  <a:cubicBezTo>
                    <a:pt x="4175" y="161"/>
                    <a:pt x="4675" y="207"/>
                    <a:pt x="5167" y="290"/>
                  </a:cubicBezTo>
                  <a:cubicBezTo>
                    <a:pt x="6007" y="437"/>
                    <a:pt x="6825" y="693"/>
                    <a:pt x="7598" y="1057"/>
                  </a:cubicBezTo>
                  <a:cubicBezTo>
                    <a:pt x="7695" y="1102"/>
                    <a:pt x="7792" y="1147"/>
                    <a:pt x="7889" y="1199"/>
                  </a:cubicBezTo>
                  <a:cubicBezTo>
                    <a:pt x="7950" y="1228"/>
                    <a:pt x="8007" y="1262"/>
                    <a:pt x="8070" y="1284"/>
                  </a:cubicBezTo>
                  <a:cubicBezTo>
                    <a:pt x="8099" y="1301"/>
                    <a:pt x="8127" y="1312"/>
                    <a:pt x="8161" y="1323"/>
                  </a:cubicBezTo>
                  <a:cubicBezTo>
                    <a:pt x="8172" y="1330"/>
                    <a:pt x="8178" y="1330"/>
                    <a:pt x="8189" y="1336"/>
                  </a:cubicBezTo>
                  <a:cubicBezTo>
                    <a:pt x="8196" y="1341"/>
                    <a:pt x="8196" y="1346"/>
                    <a:pt x="8201" y="1352"/>
                  </a:cubicBezTo>
                  <a:cubicBezTo>
                    <a:pt x="8217" y="1370"/>
                    <a:pt x="8241" y="1381"/>
                    <a:pt x="8269" y="1381"/>
                  </a:cubicBezTo>
                  <a:cubicBezTo>
                    <a:pt x="8291" y="1381"/>
                    <a:pt x="8320" y="1375"/>
                    <a:pt x="8337" y="1357"/>
                  </a:cubicBezTo>
                  <a:cubicBezTo>
                    <a:pt x="8337" y="1352"/>
                    <a:pt x="8343" y="1352"/>
                    <a:pt x="8348" y="1346"/>
                  </a:cubicBezTo>
                  <a:lnTo>
                    <a:pt x="8366" y="1330"/>
                  </a:lnTo>
                  <a:cubicBezTo>
                    <a:pt x="8490" y="1187"/>
                    <a:pt x="8621" y="1057"/>
                    <a:pt x="8757" y="926"/>
                  </a:cubicBezTo>
                  <a:cubicBezTo>
                    <a:pt x="8899" y="795"/>
                    <a:pt x="9053" y="670"/>
                    <a:pt x="9218" y="557"/>
                  </a:cubicBezTo>
                  <a:cubicBezTo>
                    <a:pt x="9214" y="557"/>
                    <a:pt x="9211" y="557"/>
                    <a:pt x="9208" y="558"/>
                  </a:cubicBezTo>
                  <a:lnTo>
                    <a:pt x="9208" y="558"/>
                  </a:lnTo>
                  <a:cubicBezTo>
                    <a:pt x="9245" y="533"/>
                    <a:pt x="9284" y="508"/>
                    <a:pt x="9321" y="478"/>
                  </a:cubicBezTo>
                  <a:cubicBezTo>
                    <a:pt x="9355" y="614"/>
                    <a:pt x="9377" y="750"/>
                    <a:pt x="9394" y="892"/>
                  </a:cubicBezTo>
                  <a:cubicBezTo>
                    <a:pt x="9394" y="914"/>
                    <a:pt x="9394" y="943"/>
                    <a:pt x="9400" y="971"/>
                  </a:cubicBezTo>
                  <a:cubicBezTo>
                    <a:pt x="9348" y="989"/>
                    <a:pt x="9297" y="1011"/>
                    <a:pt x="9252" y="1040"/>
                  </a:cubicBezTo>
                  <a:cubicBezTo>
                    <a:pt x="9177" y="1074"/>
                    <a:pt x="9104" y="1119"/>
                    <a:pt x="9036" y="1165"/>
                  </a:cubicBezTo>
                  <a:cubicBezTo>
                    <a:pt x="9025" y="1176"/>
                    <a:pt x="9014" y="1187"/>
                    <a:pt x="9007" y="1205"/>
                  </a:cubicBezTo>
                  <a:cubicBezTo>
                    <a:pt x="9002" y="1215"/>
                    <a:pt x="9002" y="1233"/>
                    <a:pt x="9014" y="1250"/>
                  </a:cubicBezTo>
                  <a:cubicBezTo>
                    <a:pt x="9019" y="1262"/>
                    <a:pt x="9030" y="1273"/>
                    <a:pt x="9048" y="1278"/>
                  </a:cubicBezTo>
                  <a:cubicBezTo>
                    <a:pt x="9055" y="1280"/>
                    <a:pt x="9062" y="1282"/>
                    <a:pt x="9068" y="1282"/>
                  </a:cubicBezTo>
                  <a:cubicBezTo>
                    <a:pt x="9078" y="1282"/>
                    <a:pt x="9087" y="1279"/>
                    <a:pt x="9093" y="1273"/>
                  </a:cubicBezTo>
                  <a:cubicBezTo>
                    <a:pt x="9161" y="1233"/>
                    <a:pt x="9224" y="1194"/>
                    <a:pt x="9292" y="1160"/>
                  </a:cubicBezTo>
                  <a:cubicBezTo>
                    <a:pt x="9332" y="1142"/>
                    <a:pt x="9366" y="1119"/>
                    <a:pt x="9405" y="1102"/>
                  </a:cubicBezTo>
                  <a:cubicBezTo>
                    <a:pt x="9411" y="1215"/>
                    <a:pt x="9411" y="1330"/>
                    <a:pt x="9405" y="1443"/>
                  </a:cubicBezTo>
                  <a:cubicBezTo>
                    <a:pt x="9355" y="1432"/>
                    <a:pt x="9303" y="1426"/>
                    <a:pt x="9246" y="1426"/>
                  </a:cubicBezTo>
                  <a:lnTo>
                    <a:pt x="9240" y="1426"/>
                  </a:lnTo>
                  <a:cubicBezTo>
                    <a:pt x="9167" y="1426"/>
                    <a:pt x="9098" y="1432"/>
                    <a:pt x="9030" y="1438"/>
                  </a:cubicBezTo>
                  <a:cubicBezTo>
                    <a:pt x="8996" y="1438"/>
                    <a:pt x="8967" y="1443"/>
                    <a:pt x="8939" y="1472"/>
                  </a:cubicBezTo>
                  <a:cubicBezTo>
                    <a:pt x="8917" y="1488"/>
                    <a:pt x="8905" y="1522"/>
                    <a:pt x="8905" y="1551"/>
                  </a:cubicBezTo>
                  <a:cubicBezTo>
                    <a:pt x="8899" y="1585"/>
                    <a:pt x="8917" y="1614"/>
                    <a:pt x="8933" y="1637"/>
                  </a:cubicBezTo>
                  <a:cubicBezTo>
                    <a:pt x="8954" y="1657"/>
                    <a:pt x="8984" y="1677"/>
                    <a:pt x="9010" y="1677"/>
                  </a:cubicBezTo>
                  <a:cubicBezTo>
                    <a:pt x="9013" y="1677"/>
                    <a:pt x="9016" y="1677"/>
                    <a:pt x="9019" y="1676"/>
                  </a:cubicBezTo>
                  <a:cubicBezTo>
                    <a:pt x="9087" y="1671"/>
                    <a:pt x="9150" y="1671"/>
                    <a:pt x="9218" y="1664"/>
                  </a:cubicBezTo>
                  <a:cubicBezTo>
                    <a:pt x="9274" y="1659"/>
                    <a:pt x="9337" y="1659"/>
                    <a:pt x="9400" y="1653"/>
                  </a:cubicBezTo>
                  <a:lnTo>
                    <a:pt x="9400" y="1653"/>
                  </a:lnTo>
                  <a:cubicBezTo>
                    <a:pt x="9394" y="1698"/>
                    <a:pt x="9394" y="1750"/>
                    <a:pt x="9389" y="1801"/>
                  </a:cubicBezTo>
                  <a:cubicBezTo>
                    <a:pt x="9382" y="1835"/>
                    <a:pt x="9382" y="1869"/>
                    <a:pt x="9377" y="1903"/>
                  </a:cubicBezTo>
                  <a:cubicBezTo>
                    <a:pt x="9342" y="1892"/>
                    <a:pt x="9303" y="1886"/>
                    <a:pt x="9269" y="1886"/>
                  </a:cubicBezTo>
                  <a:cubicBezTo>
                    <a:pt x="9212" y="1876"/>
                    <a:pt x="9156" y="1863"/>
                    <a:pt x="9098" y="1858"/>
                  </a:cubicBezTo>
                  <a:lnTo>
                    <a:pt x="9104" y="1858"/>
                  </a:lnTo>
                  <a:cubicBezTo>
                    <a:pt x="9059" y="1847"/>
                    <a:pt x="9014" y="1841"/>
                    <a:pt x="8967" y="1829"/>
                  </a:cubicBezTo>
                  <a:cubicBezTo>
                    <a:pt x="8957" y="1829"/>
                    <a:pt x="8946" y="1824"/>
                    <a:pt x="8933" y="1824"/>
                  </a:cubicBezTo>
                  <a:cubicBezTo>
                    <a:pt x="8917" y="1824"/>
                    <a:pt x="8905" y="1829"/>
                    <a:pt x="8888" y="1841"/>
                  </a:cubicBezTo>
                  <a:cubicBezTo>
                    <a:pt x="8865" y="1852"/>
                    <a:pt x="8849" y="1869"/>
                    <a:pt x="8837" y="1897"/>
                  </a:cubicBezTo>
                  <a:cubicBezTo>
                    <a:pt x="8831" y="1921"/>
                    <a:pt x="8831" y="1949"/>
                    <a:pt x="8849" y="1978"/>
                  </a:cubicBezTo>
                  <a:cubicBezTo>
                    <a:pt x="8860" y="1994"/>
                    <a:pt x="8883" y="2017"/>
                    <a:pt x="8905" y="2023"/>
                  </a:cubicBezTo>
                  <a:cubicBezTo>
                    <a:pt x="8991" y="2046"/>
                    <a:pt x="9075" y="2062"/>
                    <a:pt x="9167" y="2073"/>
                  </a:cubicBezTo>
                  <a:cubicBezTo>
                    <a:pt x="9229" y="2086"/>
                    <a:pt x="9297" y="2096"/>
                    <a:pt x="9360" y="2096"/>
                  </a:cubicBezTo>
                  <a:cubicBezTo>
                    <a:pt x="9355" y="2148"/>
                    <a:pt x="9348" y="2204"/>
                    <a:pt x="9342" y="2261"/>
                  </a:cubicBezTo>
                  <a:cubicBezTo>
                    <a:pt x="9337" y="2335"/>
                    <a:pt x="9326" y="2409"/>
                    <a:pt x="9321" y="2489"/>
                  </a:cubicBezTo>
                  <a:cubicBezTo>
                    <a:pt x="9321" y="2500"/>
                    <a:pt x="9321" y="2511"/>
                    <a:pt x="9314" y="2523"/>
                  </a:cubicBezTo>
                  <a:cubicBezTo>
                    <a:pt x="9292" y="2511"/>
                    <a:pt x="9269" y="2500"/>
                    <a:pt x="9240" y="2489"/>
                  </a:cubicBezTo>
                  <a:cubicBezTo>
                    <a:pt x="9172" y="2461"/>
                    <a:pt x="9109" y="2427"/>
                    <a:pt x="9041" y="2392"/>
                  </a:cubicBezTo>
                  <a:cubicBezTo>
                    <a:pt x="8917" y="2324"/>
                    <a:pt x="8797" y="2244"/>
                    <a:pt x="8689" y="2154"/>
                  </a:cubicBezTo>
                  <a:cubicBezTo>
                    <a:pt x="8587" y="2068"/>
                    <a:pt x="8502" y="1978"/>
                    <a:pt x="8422" y="1869"/>
                  </a:cubicBezTo>
                  <a:cubicBezTo>
                    <a:pt x="8422" y="1852"/>
                    <a:pt x="8417" y="1841"/>
                    <a:pt x="8411" y="1824"/>
                  </a:cubicBezTo>
                  <a:cubicBezTo>
                    <a:pt x="8392" y="1785"/>
                    <a:pt x="8354" y="1767"/>
                    <a:pt x="8316" y="1767"/>
                  </a:cubicBezTo>
                  <a:cubicBezTo>
                    <a:pt x="8298" y="1767"/>
                    <a:pt x="8280" y="1771"/>
                    <a:pt x="8264" y="1779"/>
                  </a:cubicBezTo>
                  <a:cubicBezTo>
                    <a:pt x="8251" y="1784"/>
                    <a:pt x="8235" y="1790"/>
                    <a:pt x="8223" y="1795"/>
                  </a:cubicBezTo>
                  <a:cubicBezTo>
                    <a:pt x="7916" y="1910"/>
                    <a:pt x="7609" y="2017"/>
                    <a:pt x="7291" y="2102"/>
                  </a:cubicBezTo>
                  <a:cubicBezTo>
                    <a:pt x="6961" y="2182"/>
                    <a:pt x="6627" y="2244"/>
                    <a:pt x="6286" y="2272"/>
                  </a:cubicBezTo>
                  <a:cubicBezTo>
                    <a:pt x="6048" y="2296"/>
                    <a:pt x="5809" y="2306"/>
                    <a:pt x="5564" y="2312"/>
                  </a:cubicBezTo>
                  <a:cubicBezTo>
                    <a:pt x="5314" y="2324"/>
                    <a:pt x="5059" y="2324"/>
                    <a:pt x="4808" y="2324"/>
                  </a:cubicBezTo>
                  <a:cubicBezTo>
                    <a:pt x="4257" y="2324"/>
                    <a:pt x="3712" y="2290"/>
                    <a:pt x="3166" y="2222"/>
                  </a:cubicBezTo>
                  <a:cubicBezTo>
                    <a:pt x="3035" y="2204"/>
                    <a:pt x="2899" y="2188"/>
                    <a:pt x="2762" y="2165"/>
                  </a:cubicBezTo>
                  <a:cubicBezTo>
                    <a:pt x="2757" y="2159"/>
                    <a:pt x="2746" y="2159"/>
                    <a:pt x="2741" y="2159"/>
                  </a:cubicBezTo>
                  <a:cubicBezTo>
                    <a:pt x="2741" y="2154"/>
                    <a:pt x="2746" y="2148"/>
                    <a:pt x="2751" y="2141"/>
                  </a:cubicBezTo>
                  <a:cubicBezTo>
                    <a:pt x="2775" y="2096"/>
                    <a:pt x="2796" y="2051"/>
                    <a:pt x="2820" y="2005"/>
                  </a:cubicBezTo>
                  <a:cubicBezTo>
                    <a:pt x="2836" y="1960"/>
                    <a:pt x="2854" y="1915"/>
                    <a:pt x="2870" y="1869"/>
                  </a:cubicBezTo>
                  <a:cubicBezTo>
                    <a:pt x="2899" y="1773"/>
                    <a:pt x="2922" y="1671"/>
                    <a:pt x="2933" y="1562"/>
                  </a:cubicBezTo>
                  <a:cubicBezTo>
                    <a:pt x="2951" y="1460"/>
                    <a:pt x="2956" y="1357"/>
                    <a:pt x="2956" y="1255"/>
                  </a:cubicBezTo>
                  <a:cubicBezTo>
                    <a:pt x="2956" y="1153"/>
                    <a:pt x="2951" y="1045"/>
                    <a:pt x="2938" y="943"/>
                  </a:cubicBezTo>
                  <a:cubicBezTo>
                    <a:pt x="2927" y="846"/>
                    <a:pt x="2916" y="756"/>
                    <a:pt x="2893" y="659"/>
                  </a:cubicBezTo>
                  <a:cubicBezTo>
                    <a:pt x="2859" y="505"/>
                    <a:pt x="2809" y="352"/>
                    <a:pt x="2728" y="216"/>
                  </a:cubicBezTo>
                  <a:cubicBezTo>
                    <a:pt x="2786" y="210"/>
                    <a:pt x="2836" y="205"/>
                    <a:pt x="2893" y="198"/>
                  </a:cubicBezTo>
                  <a:lnTo>
                    <a:pt x="2911" y="198"/>
                  </a:lnTo>
                  <a:cubicBezTo>
                    <a:pt x="3165" y="173"/>
                    <a:pt x="3421" y="161"/>
                    <a:pt x="3677" y="161"/>
                  </a:cubicBezTo>
                  <a:close/>
                  <a:moveTo>
                    <a:pt x="3722" y="0"/>
                  </a:moveTo>
                  <a:cubicBezTo>
                    <a:pt x="3206" y="0"/>
                    <a:pt x="2678" y="45"/>
                    <a:pt x="2166" y="148"/>
                  </a:cubicBezTo>
                  <a:cubicBezTo>
                    <a:pt x="1791" y="227"/>
                    <a:pt x="1416" y="335"/>
                    <a:pt x="1058" y="478"/>
                  </a:cubicBezTo>
                  <a:cubicBezTo>
                    <a:pt x="706" y="620"/>
                    <a:pt x="365" y="795"/>
                    <a:pt x="53" y="1005"/>
                  </a:cubicBezTo>
                  <a:cubicBezTo>
                    <a:pt x="19" y="1029"/>
                    <a:pt x="1" y="1068"/>
                    <a:pt x="19" y="1102"/>
                  </a:cubicBezTo>
                  <a:cubicBezTo>
                    <a:pt x="24" y="1108"/>
                    <a:pt x="29" y="1113"/>
                    <a:pt x="35" y="1119"/>
                  </a:cubicBezTo>
                  <a:cubicBezTo>
                    <a:pt x="35" y="1136"/>
                    <a:pt x="40" y="1160"/>
                    <a:pt x="58" y="1170"/>
                  </a:cubicBezTo>
                  <a:cubicBezTo>
                    <a:pt x="229" y="1352"/>
                    <a:pt x="415" y="1506"/>
                    <a:pt x="620" y="1642"/>
                  </a:cubicBezTo>
                  <a:cubicBezTo>
                    <a:pt x="837" y="1784"/>
                    <a:pt x="1063" y="1903"/>
                    <a:pt x="1302" y="2005"/>
                  </a:cubicBezTo>
                  <a:cubicBezTo>
                    <a:pt x="1802" y="2222"/>
                    <a:pt x="2337" y="2353"/>
                    <a:pt x="2877" y="2448"/>
                  </a:cubicBezTo>
                  <a:cubicBezTo>
                    <a:pt x="3422" y="2540"/>
                    <a:pt x="3973" y="2585"/>
                    <a:pt x="4524" y="2602"/>
                  </a:cubicBezTo>
                  <a:cubicBezTo>
                    <a:pt x="4643" y="2605"/>
                    <a:pt x="4763" y="2606"/>
                    <a:pt x="4882" y="2606"/>
                  </a:cubicBezTo>
                  <a:cubicBezTo>
                    <a:pt x="5259" y="2606"/>
                    <a:pt x="5638" y="2593"/>
                    <a:pt x="6014" y="2563"/>
                  </a:cubicBezTo>
                  <a:cubicBezTo>
                    <a:pt x="6405" y="2534"/>
                    <a:pt x="6798" y="2482"/>
                    <a:pt x="7184" y="2398"/>
                  </a:cubicBezTo>
                  <a:cubicBezTo>
                    <a:pt x="7383" y="2353"/>
                    <a:pt x="7582" y="2296"/>
                    <a:pt x="7780" y="2227"/>
                  </a:cubicBezTo>
                  <a:cubicBezTo>
                    <a:pt x="7882" y="2193"/>
                    <a:pt x="7984" y="2154"/>
                    <a:pt x="8086" y="2107"/>
                  </a:cubicBezTo>
                  <a:cubicBezTo>
                    <a:pt x="8133" y="2091"/>
                    <a:pt x="8172" y="2068"/>
                    <a:pt x="8217" y="2051"/>
                  </a:cubicBezTo>
                  <a:cubicBezTo>
                    <a:pt x="8246" y="2034"/>
                    <a:pt x="8269" y="2023"/>
                    <a:pt x="8298" y="2005"/>
                  </a:cubicBezTo>
                  <a:cubicBezTo>
                    <a:pt x="8348" y="2080"/>
                    <a:pt x="8406" y="2148"/>
                    <a:pt x="8468" y="2210"/>
                  </a:cubicBezTo>
                  <a:cubicBezTo>
                    <a:pt x="8553" y="2290"/>
                    <a:pt x="8644" y="2369"/>
                    <a:pt x="8741" y="2437"/>
                  </a:cubicBezTo>
                  <a:cubicBezTo>
                    <a:pt x="8831" y="2500"/>
                    <a:pt x="8933" y="2557"/>
                    <a:pt x="9036" y="2608"/>
                  </a:cubicBezTo>
                  <a:cubicBezTo>
                    <a:pt x="9087" y="2637"/>
                    <a:pt x="9143" y="2660"/>
                    <a:pt x="9201" y="2682"/>
                  </a:cubicBezTo>
                  <a:cubicBezTo>
                    <a:pt x="9240" y="2699"/>
                    <a:pt x="9274" y="2710"/>
                    <a:pt x="9314" y="2716"/>
                  </a:cubicBezTo>
                  <a:lnTo>
                    <a:pt x="9314" y="2733"/>
                  </a:lnTo>
                  <a:cubicBezTo>
                    <a:pt x="9321" y="2762"/>
                    <a:pt x="9342" y="2784"/>
                    <a:pt x="9366" y="2789"/>
                  </a:cubicBezTo>
                  <a:cubicBezTo>
                    <a:pt x="9373" y="2792"/>
                    <a:pt x="9381" y="2794"/>
                    <a:pt x="9390" y="2794"/>
                  </a:cubicBezTo>
                  <a:cubicBezTo>
                    <a:pt x="9415" y="2794"/>
                    <a:pt x="9444" y="2781"/>
                    <a:pt x="9457" y="2755"/>
                  </a:cubicBezTo>
                  <a:cubicBezTo>
                    <a:pt x="9497" y="2671"/>
                    <a:pt x="9513" y="2579"/>
                    <a:pt x="9536" y="2489"/>
                  </a:cubicBezTo>
                  <a:cubicBezTo>
                    <a:pt x="9559" y="2375"/>
                    <a:pt x="9570" y="2267"/>
                    <a:pt x="9587" y="2154"/>
                  </a:cubicBezTo>
                  <a:cubicBezTo>
                    <a:pt x="9615" y="1955"/>
                    <a:pt x="9628" y="1750"/>
                    <a:pt x="9628" y="1546"/>
                  </a:cubicBezTo>
                  <a:cubicBezTo>
                    <a:pt x="9628" y="1341"/>
                    <a:pt x="9610" y="1147"/>
                    <a:pt x="9581" y="948"/>
                  </a:cubicBezTo>
                  <a:cubicBezTo>
                    <a:pt x="9553" y="744"/>
                    <a:pt x="9502" y="551"/>
                    <a:pt x="9445" y="352"/>
                  </a:cubicBezTo>
                  <a:cubicBezTo>
                    <a:pt x="9434" y="329"/>
                    <a:pt x="9416" y="313"/>
                    <a:pt x="9400" y="300"/>
                  </a:cubicBezTo>
                  <a:cubicBezTo>
                    <a:pt x="9382" y="290"/>
                    <a:pt x="9366" y="279"/>
                    <a:pt x="9342" y="279"/>
                  </a:cubicBezTo>
                  <a:cubicBezTo>
                    <a:pt x="9337" y="279"/>
                    <a:pt x="9332" y="279"/>
                    <a:pt x="9326" y="284"/>
                  </a:cubicBezTo>
                  <a:cubicBezTo>
                    <a:pt x="9269" y="300"/>
                    <a:pt x="9212" y="324"/>
                    <a:pt x="9161" y="352"/>
                  </a:cubicBezTo>
                  <a:cubicBezTo>
                    <a:pt x="9109" y="381"/>
                    <a:pt x="9059" y="415"/>
                    <a:pt x="9014" y="449"/>
                  </a:cubicBezTo>
                  <a:cubicBezTo>
                    <a:pt x="8912" y="517"/>
                    <a:pt x="8809" y="596"/>
                    <a:pt x="8718" y="682"/>
                  </a:cubicBezTo>
                  <a:cubicBezTo>
                    <a:pt x="8553" y="830"/>
                    <a:pt x="8406" y="995"/>
                    <a:pt x="8257" y="1160"/>
                  </a:cubicBezTo>
                  <a:cubicBezTo>
                    <a:pt x="8246" y="1147"/>
                    <a:pt x="8235" y="1142"/>
                    <a:pt x="8223" y="1136"/>
                  </a:cubicBezTo>
                  <a:cubicBezTo>
                    <a:pt x="8196" y="1113"/>
                    <a:pt x="8161" y="1097"/>
                    <a:pt x="8127" y="1079"/>
                  </a:cubicBezTo>
                  <a:cubicBezTo>
                    <a:pt x="8052" y="1034"/>
                    <a:pt x="7973" y="1000"/>
                    <a:pt x="7900" y="960"/>
                  </a:cubicBezTo>
                  <a:cubicBezTo>
                    <a:pt x="7780" y="898"/>
                    <a:pt x="7661" y="846"/>
                    <a:pt x="7541" y="790"/>
                  </a:cubicBezTo>
                  <a:cubicBezTo>
                    <a:pt x="7309" y="688"/>
                    <a:pt x="7076" y="596"/>
                    <a:pt x="6837" y="517"/>
                  </a:cubicBezTo>
                  <a:cubicBezTo>
                    <a:pt x="6337" y="347"/>
                    <a:pt x="5825" y="227"/>
                    <a:pt x="5309" y="137"/>
                  </a:cubicBezTo>
                  <a:cubicBezTo>
                    <a:pt x="4792" y="45"/>
                    <a:pt x="4263" y="0"/>
                    <a:pt x="373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7"/>
            <p:cNvSpPr/>
            <p:nvPr/>
          </p:nvSpPr>
          <p:spPr>
            <a:xfrm flipH="1">
              <a:off x="4468625" y="4134538"/>
              <a:ext cx="165884" cy="59080"/>
            </a:xfrm>
            <a:custGeom>
              <a:avLst/>
              <a:gdLst/>
              <a:ahLst/>
              <a:cxnLst/>
              <a:rect l="l" t="t" r="r" b="b"/>
              <a:pathLst>
                <a:path w="5638" h="2008" extrusionOk="0">
                  <a:moveTo>
                    <a:pt x="1821" y="582"/>
                  </a:moveTo>
                  <a:cubicBezTo>
                    <a:pt x="1830" y="582"/>
                    <a:pt x="1839" y="584"/>
                    <a:pt x="1847" y="587"/>
                  </a:cubicBezTo>
                  <a:cubicBezTo>
                    <a:pt x="1876" y="587"/>
                    <a:pt x="1910" y="604"/>
                    <a:pt x="1932" y="627"/>
                  </a:cubicBezTo>
                  <a:cubicBezTo>
                    <a:pt x="1961" y="649"/>
                    <a:pt x="1984" y="677"/>
                    <a:pt x="2000" y="711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0" y="797"/>
                    <a:pt x="2040" y="808"/>
                    <a:pt x="2047" y="814"/>
                  </a:cubicBezTo>
                  <a:cubicBezTo>
                    <a:pt x="2057" y="865"/>
                    <a:pt x="2063" y="921"/>
                    <a:pt x="2068" y="996"/>
                  </a:cubicBezTo>
                  <a:cubicBezTo>
                    <a:pt x="2068" y="1081"/>
                    <a:pt x="2068" y="1154"/>
                    <a:pt x="2063" y="1235"/>
                  </a:cubicBezTo>
                  <a:cubicBezTo>
                    <a:pt x="2057" y="1314"/>
                    <a:pt x="2052" y="1388"/>
                    <a:pt x="2040" y="1461"/>
                  </a:cubicBezTo>
                  <a:cubicBezTo>
                    <a:pt x="2029" y="1519"/>
                    <a:pt x="2012" y="1569"/>
                    <a:pt x="1978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3" y="1666"/>
                    <a:pt x="1835" y="1671"/>
                    <a:pt x="1813" y="1671"/>
                  </a:cubicBezTo>
                  <a:cubicBezTo>
                    <a:pt x="1796" y="1678"/>
                    <a:pt x="1785" y="1678"/>
                    <a:pt x="1767" y="1678"/>
                  </a:cubicBezTo>
                  <a:cubicBezTo>
                    <a:pt x="1693" y="1671"/>
                    <a:pt x="1614" y="1660"/>
                    <a:pt x="1517" y="1626"/>
                  </a:cubicBezTo>
                  <a:cubicBezTo>
                    <a:pt x="1392" y="1587"/>
                    <a:pt x="1273" y="1529"/>
                    <a:pt x="1160" y="1474"/>
                  </a:cubicBezTo>
                  <a:lnTo>
                    <a:pt x="1069" y="1433"/>
                  </a:lnTo>
                  <a:cubicBezTo>
                    <a:pt x="1058" y="1427"/>
                    <a:pt x="1046" y="1416"/>
                    <a:pt x="1040" y="1399"/>
                  </a:cubicBezTo>
                  <a:cubicBezTo>
                    <a:pt x="1035" y="1388"/>
                    <a:pt x="1035" y="1371"/>
                    <a:pt x="1046" y="1359"/>
                  </a:cubicBezTo>
                  <a:cubicBezTo>
                    <a:pt x="1051" y="1343"/>
                    <a:pt x="1069" y="1330"/>
                    <a:pt x="1085" y="1330"/>
                  </a:cubicBezTo>
                  <a:cubicBezTo>
                    <a:pt x="1097" y="1330"/>
                    <a:pt x="1108" y="1330"/>
                    <a:pt x="1114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9" y="1467"/>
                    <a:pt x="1512" y="1513"/>
                  </a:cubicBezTo>
                  <a:cubicBezTo>
                    <a:pt x="1597" y="1535"/>
                    <a:pt x="1665" y="1553"/>
                    <a:pt x="1722" y="1558"/>
                  </a:cubicBezTo>
                  <a:lnTo>
                    <a:pt x="1790" y="1558"/>
                  </a:lnTo>
                  <a:cubicBezTo>
                    <a:pt x="1796" y="1553"/>
                    <a:pt x="1801" y="1553"/>
                    <a:pt x="1813" y="1553"/>
                  </a:cubicBezTo>
                  <a:cubicBezTo>
                    <a:pt x="1824" y="1553"/>
                    <a:pt x="1835" y="1547"/>
                    <a:pt x="1847" y="1542"/>
                  </a:cubicBezTo>
                  <a:cubicBezTo>
                    <a:pt x="1858" y="1535"/>
                    <a:pt x="1869" y="1529"/>
                    <a:pt x="1882" y="1519"/>
                  </a:cubicBezTo>
                  <a:cubicBezTo>
                    <a:pt x="1882" y="1519"/>
                    <a:pt x="1882" y="1513"/>
                    <a:pt x="1887" y="1513"/>
                  </a:cubicBezTo>
                  <a:cubicBezTo>
                    <a:pt x="1887" y="1508"/>
                    <a:pt x="1892" y="1501"/>
                    <a:pt x="1892" y="1495"/>
                  </a:cubicBezTo>
                  <a:cubicBezTo>
                    <a:pt x="1910" y="1445"/>
                    <a:pt x="1916" y="1393"/>
                    <a:pt x="1916" y="1354"/>
                  </a:cubicBezTo>
                  <a:lnTo>
                    <a:pt x="1898" y="1354"/>
                  </a:lnTo>
                  <a:cubicBezTo>
                    <a:pt x="1882" y="1359"/>
                    <a:pt x="1864" y="1359"/>
                    <a:pt x="1847" y="1359"/>
                  </a:cubicBezTo>
                  <a:lnTo>
                    <a:pt x="1830" y="1364"/>
                  </a:lnTo>
                  <a:cubicBezTo>
                    <a:pt x="1785" y="1364"/>
                    <a:pt x="1740" y="1364"/>
                    <a:pt x="1682" y="1359"/>
                  </a:cubicBezTo>
                  <a:cubicBezTo>
                    <a:pt x="1575" y="1354"/>
                    <a:pt x="1472" y="1330"/>
                    <a:pt x="1386" y="1314"/>
                  </a:cubicBezTo>
                  <a:cubicBezTo>
                    <a:pt x="1347" y="1303"/>
                    <a:pt x="1324" y="1269"/>
                    <a:pt x="1331" y="1235"/>
                  </a:cubicBezTo>
                  <a:cubicBezTo>
                    <a:pt x="1336" y="1206"/>
                    <a:pt x="1365" y="1178"/>
                    <a:pt x="1392" y="1178"/>
                  </a:cubicBezTo>
                  <a:lnTo>
                    <a:pt x="1410" y="1178"/>
                  </a:lnTo>
                  <a:cubicBezTo>
                    <a:pt x="1523" y="1206"/>
                    <a:pt x="1643" y="1228"/>
                    <a:pt x="1762" y="1240"/>
                  </a:cubicBezTo>
                  <a:cubicBezTo>
                    <a:pt x="1788" y="1240"/>
                    <a:pt x="1812" y="1243"/>
                    <a:pt x="1835" y="1243"/>
                  </a:cubicBezTo>
                  <a:cubicBezTo>
                    <a:pt x="1847" y="1243"/>
                    <a:pt x="1858" y="1242"/>
                    <a:pt x="1869" y="1240"/>
                  </a:cubicBezTo>
                  <a:lnTo>
                    <a:pt x="1921" y="1240"/>
                  </a:lnTo>
                  <a:cubicBezTo>
                    <a:pt x="1927" y="1178"/>
                    <a:pt x="1927" y="1115"/>
                    <a:pt x="1921" y="1052"/>
                  </a:cubicBezTo>
                  <a:lnTo>
                    <a:pt x="1916" y="1047"/>
                  </a:lnTo>
                  <a:cubicBezTo>
                    <a:pt x="1882" y="1052"/>
                    <a:pt x="1842" y="1058"/>
                    <a:pt x="1808" y="1070"/>
                  </a:cubicBezTo>
                  <a:cubicBezTo>
                    <a:pt x="1717" y="1086"/>
                    <a:pt x="1648" y="1109"/>
                    <a:pt x="1586" y="1133"/>
                  </a:cubicBezTo>
                  <a:cubicBezTo>
                    <a:pt x="1580" y="1133"/>
                    <a:pt x="1575" y="1133"/>
                    <a:pt x="1569" y="1138"/>
                  </a:cubicBezTo>
                  <a:cubicBezTo>
                    <a:pt x="1535" y="1138"/>
                    <a:pt x="1494" y="1115"/>
                    <a:pt x="1483" y="1081"/>
                  </a:cubicBezTo>
                  <a:cubicBezTo>
                    <a:pt x="1467" y="1041"/>
                    <a:pt x="1489" y="989"/>
                    <a:pt x="1535" y="973"/>
                  </a:cubicBezTo>
                  <a:cubicBezTo>
                    <a:pt x="1614" y="944"/>
                    <a:pt x="1699" y="921"/>
                    <a:pt x="1785" y="905"/>
                  </a:cubicBezTo>
                  <a:cubicBezTo>
                    <a:pt x="1808" y="905"/>
                    <a:pt x="1830" y="899"/>
                    <a:pt x="1853" y="899"/>
                  </a:cubicBezTo>
                  <a:cubicBezTo>
                    <a:pt x="1869" y="894"/>
                    <a:pt x="1887" y="894"/>
                    <a:pt x="1910" y="894"/>
                  </a:cubicBezTo>
                  <a:lnTo>
                    <a:pt x="1903" y="871"/>
                  </a:lnTo>
                  <a:cubicBezTo>
                    <a:pt x="1898" y="853"/>
                    <a:pt x="1892" y="837"/>
                    <a:pt x="1887" y="819"/>
                  </a:cubicBezTo>
                  <a:cubicBezTo>
                    <a:pt x="1876" y="803"/>
                    <a:pt x="1858" y="774"/>
                    <a:pt x="1842" y="751"/>
                  </a:cubicBezTo>
                  <a:lnTo>
                    <a:pt x="1830" y="745"/>
                  </a:lnTo>
                  <a:lnTo>
                    <a:pt x="1824" y="740"/>
                  </a:lnTo>
                  <a:cubicBezTo>
                    <a:pt x="1819" y="740"/>
                    <a:pt x="1813" y="740"/>
                    <a:pt x="1808" y="745"/>
                  </a:cubicBezTo>
                  <a:lnTo>
                    <a:pt x="1801" y="745"/>
                  </a:lnTo>
                  <a:cubicBezTo>
                    <a:pt x="1762" y="751"/>
                    <a:pt x="1727" y="769"/>
                    <a:pt x="1693" y="779"/>
                  </a:cubicBezTo>
                  <a:cubicBezTo>
                    <a:pt x="1672" y="785"/>
                    <a:pt x="1654" y="792"/>
                    <a:pt x="1637" y="797"/>
                  </a:cubicBezTo>
                  <a:lnTo>
                    <a:pt x="1603" y="808"/>
                  </a:lnTo>
                  <a:lnTo>
                    <a:pt x="1591" y="814"/>
                  </a:lnTo>
                  <a:cubicBezTo>
                    <a:pt x="1562" y="819"/>
                    <a:pt x="1528" y="831"/>
                    <a:pt x="1494" y="848"/>
                  </a:cubicBezTo>
                  <a:cubicBezTo>
                    <a:pt x="1455" y="860"/>
                    <a:pt x="1415" y="882"/>
                    <a:pt x="1365" y="905"/>
                  </a:cubicBezTo>
                  <a:cubicBezTo>
                    <a:pt x="1331" y="928"/>
                    <a:pt x="1296" y="944"/>
                    <a:pt x="1256" y="968"/>
                  </a:cubicBezTo>
                  <a:lnTo>
                    <a:pt x="1250" y="968"/>
                  </a:lnTo>
                  <a:cubicBezTo>
                    <a:pt x="1211" y="989"/>
                    <a:pt x="1171" y="1013"/>
                    <a:pt x="1137" y="1036"/>
                  </a:cubicBezTo>
                  <a:cubicBezTo>
                    <a:pt x="1119" y="1041"/>
                    <a:pt x="1108" y="1047"/>
                    <a:pt x="1092" y="1052"/>
                  </a:cubicBezTo>
                  <a:lnTo>
                    <a:pt x="1085" y="1052"/>
                  </a:lnTo>
                  <a:lnTo>
                    <a:pt x="1074" y="1047"/>
                  </a:lnTo>
                  <a:lnTo>
                    <a:pt x="1063" y="1047"/>
                  </a:lnTo>
                  <a:cubicBezTo>
                    <a:pt x="1040" y="1047"/>
                    <a:pt x="1017" y="1030"/>
                    <a:pt x="1001" y="1007"/>
                  </a:cubicBezTo>
                  <a:cubicBezTo>
                    <a:pt x="972" y="968"/>
                    <a:pt x="983" y="910"/>
                    <a:pt x="1029" y="876"/>
                  </a:cubicBezTo>
                  <a:cubicBezTo>
                    <a:pt x="1080" y="837"/>
                    <a:pt x="1142" y="803"/>
                    <a:pt x="1221" y="769"/>
                  </a:cubicBezTo>
                  <a:cubicBezTo>
                    <a:pt x="1284" y="740"/>
                    <a:pt x="1347" y="717"/>
                    <a:pt x="1426" y="689"/>
                  </a:cubicBezTo>
                  <a:cubicBezTo>
                    <a:pt x="1455" y="683"/>
                    <a:pt x="1489" y="672"/>
                    <a:pt x="1517" y="661"/>
                  </a:cubicBezTo>
                  <a:lnTo>
                    <a:pt x="1541" y="655"/>
                  </a:lnTo>
                  <a:lnTo>
                    <a:pt x="1614" y="632"/>
                  </a:lnTo>
                  <a:lnTo>
                    <a:pt x="1643" y="627"/>
                  </a:lnTo>
                  <a:cubicBezTo>
                    <a:pt x="1672" y="614"/>
                    <a:pt x="1706" y="604"/>
                    <a:pt x="1733" y="598"/>
                  </a:cubicBezTo>
                  <a:cubicBezTo>
                    <a:pt x="1751" y="593"/>
                    <a:pt x="1774" y="587"/>
                    <a:pt x="1790" y="587"/>
                  </a:cubicBezTo>
                  <a:cubicBezTo>
                    <a:pt x="1802" y="584"/>
                    <a:pt x="1812" y="582"/>
                    <a:pt x="1821" y="582"/>
                  </a:cubicBezTo>
                  <a:close/>
                  <a:moveTo>
                    <a:pt x="5449" y="1"/>
                  </a:moveTo>
                  <a:lnTo>
                    <a:pt x="5375" y="63"/>
                  </a:lnTo>
                  <a:lnTo>
                    <a:pt x="5357" y="83"/>
                  </a:lnTo>
                  <a:lnTo>
                    <a:pt x="5357" y="83"/>
                  </a:lnTo>
                  <a:cubicBezTo>
                    <a:pt x="5238" y="190"/>
                    <a:pt x="5125" y="303"/>
                    <a:pt x="5024" y="422"/>
                  </a:cubicBezTo>
                  <a:cubicBezTo>
                    <a:pt x="4927" y="535"/>
                    <a:pt x="4835" y="655"/>
                    <a:pt x="4745" y="779"/>
                  </a:cubicBezTo>
                  <a:cubicBezTo>
                    <a:pt x="4740" y="792"/>
                    <a:pt x="4728" y="803"/>
                    <a:pt x="4722" y="808"/>
                  </a:cubicBezTo>
                  <a:cubicBezTo>
                    <a:pt x="4706" y="831"/>
                    <a:pt x="4683" y="837"/>
                    <a:pt x="4665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4" y="819"/>
                    <a:pt x="4604" y="814"/>
                    <a:pt x="4597" y="808"/>
                  </a:cubicBezTo>
                  <a:lnTo>
                    <a:pt x="4569" y="803"/>
                  </a:lnTo>
                  <a:cubicBezTo>
                    <a:pt x="4546" y="797"/>
                    <a:pt x="4518" y="792"/>
                    <a:pt x="4494" y="779"/>
                  </a:cubicBezTo>
                  <a:cubicBezTo>
                    <a:pt x="4439" y="763"/>
                    <a:pt x="4387" y="745"/>
                    <a:pt x="4336" y="724"/>
                  </a:cubicBezTo>
                  <a:cubicBezTo>
                    <a:pt x="4250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7" y="410"/>
                    <a:pt x="2728" y="273"/>
                    <a:pt x="2023" y="228"/>
                  </a:cubicBezTo>
                  <a:cubicBezTo>
                    <a:pt x="1882" y="221"/>
                    <a:pt x="1741" y="217"/>
                    <a:pt x="1602" y="217"/>
                  </a:cubicBezTo>
                  <a:cubicBezTo>
                    <a:pt x="1320" y="217"/>
                    <a:pt x="1043" y="232"/>
                    <a:pt x="773" y="263"/>
                  </a:cubicBezTo>
                  <a:cubicBezTo>
                    <a:pt x="563" y="286"/>
                    <a:pt x="358" y="320"/>
                    <a:pt x="148" y="365"/>
                  </a:cubicBezTo>
                  <a:lnTo>
                    <a:pt x="143" y="365"/>
                  </a:lnTo>
                  <a:cubicBezTo>
                    <a:pt x="91" y="376"/>
                    <a:pt x="46" y="388"/>
                    <a:pt x="1" y="393"/>
                  </a:cubicBezTo>
                  <a:cubicBezTo>
                    <a:pt x="75" y="501"/>
                    <a:pt x="137" y="621"/>
                    <a:pt x="177" y="751"/>
                  </a:cubicBezTo>
                  <a:cubicBezTo>
                    <a:pt x="205" y="826"/>
                    <a:pt x="227" y="899"/>
                    <a:pt x="240" y="979"/>
                  </a:cubicBezTo>
                  <a:cubicBezTo>
                    <a:pt x="256" y="1058"/>
                    <a:pt x="279" y="1144"/>
                    <a:pt x="285" y="1235"/>
                  </a:cubicBezTo>
                  <a:cubicBezTo>
                    <a:pt x="295" y="1319"/>
                    <a:pt x="295" y="1405"/>
                    <a:pt x="295" y="1490"/>
                  </a:cubicBezTo>
                  <a:cubicBezTo>
                    <a:pt x="290" y="1564"/>
                    <a:pt x="290" y="1655"/>
                    <a:pt x="267" y="1746"/>
                  </a:cubicBezTo>
                  <a:cubicBezTo>
                    <a:pt x="261" y="1791"/>
                    <a:pt x="250" y="1825"/>
                    <a:pt x="240" y="1860"/>
                  </a:cubicBezTo>
                  <a:cubicBezTo>
                    <a:pt x="227" y="1899"/>
                    <a:pt x="216" y="1939"/>
                    <a:pt x="199" y="1978"/>
                  </a:cubicBezTo>
                  <a:lnTo>
                    <a:pt x="188" y="1996"/>
                  </a:lnTo>
                  <a:lnTo>
                    <a:pt x="216" y="1996"/>
                  </a:lnTo>
                  <a:cubicBezTo>
                    <a:pt x="330" y="2001"/>
                    <a:pt x="437" y="2007"/>
                    <a:pt x="552" y="2007"/>
                  </a:cubicBezTo>
                  <a:cubicBezTo>
                    <a:pt x="595" y="2007"/>
                    <a:pt x="638" y="2008"/>
                    <a:pt x="681" y="2008"/>
                  </a:cubicBezTo>
                  <a:cubicBezTo>
                    <a:pt x="1071" y="2008"/>
                    <a:pt x="1474" y="1985"/>
                    <a:pt x="1910" y="1939"/>
                  </a:cubicBezTo>
                  <a:lnTo>
                    <a:pt x="1978" y="1933"/>
                  </a:lnTo>
                  <a:cubicBezTo>
                    <a:pt x="2154" y="1910"/>
                    <a:pt x="2336" y="1888"/>
                    <a:pt x="2529" y="1860"/>
                  </a:cubicBezTo>
                  <a:cubicBezTo>
                    <a:pt x="2734" y="1831"/>
                    <a:pt x="2926" y="1802"/>
                    <a:pt x="3120" y="1763"/>
                  </a:cubicBezTo>
                  <a:cubicBezTo>
                    <a:pt x="3398" y="1700"/>
                    <a:pt x="3671" y="1621"/>
                    <a:pt x="3927" y="1524"/>
                  </a:cubicBezTo>
                  <a:cubicBezTo>
                    <a:pt x="4205" y="1422"/>
                    <a:pt x="4460" y="1296"/>
                    <a:pt x="4672" y="1183"/>
                  </a:cubicBezTo>
                  <a:lnTo>
                    <a:pt x="4699" y="1172"/>
                  </a:lnTo>
                  <a:cubicBezTo>
                    <a:pt x="4711" y="1160"/>
                    <a:pt x="4722" y="1154"/>
                    <a:pt x="4740" y="1154"/>
                  </a:cubicBezTo>
                  <a:cubicBezTo>
                    <a:pt x="4744" y="1154"/>
                    <a:pt x="4748" y="1153"/>
                    <a:pt x="4752" y="1153"/>
                  </a:cubicBezTo>
                  <a:cubicBezTo>
                    <a:pt x="4781" y="1153"/>
                    <a:pt x="4804" y="1170"/>
                    <a:pt x="4825" y="1194"/>
                  </a:cubicBezTo>
                  <a:cubicBezTo>
                    <a:pt x="4830" y="1201"/>
                    <a:pt x="4835" y="1217"/>
                    <a:pt x="4835" y="1228"/>
                  </a:cubicBezTo>
                  <a:cubicBezTo>
                    <a:pt x="4910" y="1309"/>
                    <a:pt x="4990" y="1377"/>
                    <a:pt x="5081" y="1439"/>
                  </a:cubicBezTo>
                  <a:cubicBezTo>
                    <a:pt x="5176" y="1501"/>
                    <a:pt x="5285" y="1558"/>
                    <a:pt x="5399" y="1598"/>
                  </a:cubicBezTo>
                  <a:cubicBezTo>
                    <a:pt x="5456" y="1621"/>
                    <a:pt x="5512" y="1644"/>
                    <a:pt x="5569" y="1660"/>
                  </a:cubicBezTo>
                  <a:lnTo>
                    <a:pt x="5603" y="1678"/>
                  </a:lnTo>
                  <a:lnTo>
                    <a:pt x="5632" y="1684"/>
                  </a:lnTo>
                  <a:lnTo>
                    <a:pt x="5637" y="1655"/>
                  </a:lnTo>
                  <a:cubicBezTo>
                    <a:pt x="5632" y="1610"/>
                    <a:pt x="5632" y="1564"/>
                    <a:pt x="5632" y="1519"/>
                  </a:cubicBezTo>
                  <a:lnTo>
                    <a:pt x="5632" y="1461"/>
                  </a:lnTo>
                  <a:lnTo>
                    <a:pt x="5632" y="1325"/>
                  </a:lnTo>
                  <a:lnTo>
                    <a:pt x="5614" y="1325"/>
                  </a:lnTo>
                  <a:cubicBezTo>
                    <a:pt x="5589" y="1328"/>
                    <a:pt x="5563" y="1329"/>
                    <a:pt x="5538" y="1329"/>
                  </a:cubicBezTo>
                  <a:cubicBezTo>
                    <a:pt x="5514" y="1329"/>
                    <a:pt x="5489" y="1328"/>
                    <a:pt x="5467" y="1325"/>
                  </a:cubicBezTo>
                  <a:cubicBezTo>
                    <a:pt x="5393" y="1325"/>
                    <a:pt x="5325" y="1314"/>
                    <a:pt x="5251" y="1309"/>
                  </a:cubicBezTo>
                  <a:cubicBezTo>
                    <a:pt x="5228" y="1309"/>
                    <a:pt x="5205" y="1291"/>
                    <a:pt x="5200" y="1274"/>
                  </a:cubicBezTo>
                  <a:cubicBezTo>
                    <a:pt x="5183" y="1257"/>
                    <a:pt x="5183" y="1235"/>
                    <a:pt x="5183" y="1212"/>
                  </a:cubicBezTo>
                  <a:cubicBezTo>
                    <a:pt x="5189" y="1189"/>
                    <a:pt x="5200" y="1172"/>
                    <a:pt x="5217" y="1160"/>
                  </a:cubicBezTo>
                  <a:cubicBezTo>
                    <a:pt x="5228" y="1154"/>
                    <a:pt x="5239" y="1149"/>
                    <a:pt x="5257" y="1149"/>
                  </a:cubicBezTo>
                  <a:cubicBezTo>
                    <a:pt x="5260" y="1146"/>
                    <a:pt x="5262" y="1145"/>
                    <a:pt x="5266" y="1145"/>
                  </a:cubicBezTo>
                  <a:cubicBezTo>
                    <a:pt x="5269" y="1145"/>
                    <a:pt x="5273" y="1146"/>
                    <a:pt x="5279" y="1149"/>
                  </a:cubicBezTo>
                  <a:cubicBezTo>
                    <a:pt x="5320" y="1149"/>
                    <a:pt x="5359" y="1154"/>
                    <a:pt x="5399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4" y="1160"/>
                  </a:lnTo>
                  <a:cubicBezTo>
                    <a:pt x="5585" y="1160"/>
                    <a:pt x="5603" y="1167"/>
                    <a:pt x="5626" y="1167"/>
                  </a:cubicBezTo>
                  <a:lnTo>
                    <a:pt x="5626" y="1081"/>
                  </a:lnTo>
                  <a:cubicBezTo>
                    <a:pt x="5626" y="1041"/>
                    <a:pt x="5626" y="1002"/>
                    <a:pt x="5620" y="955"/>
                  </a:cubicBezTo>
                  <a:cubicBezTo>
                    <a:pt x="5585" y="968"/>
                    <a:pt x="5551" y="973"/>
                    <a:pt x="5512" y="979"/>
                  </a:cubicBezTo>
                  <a:lnTo>
                    <a:pt x="5501" y="979"/>
                  </a:lnTo>
                  <a:lnTo>
                    <a:pt x="5472" y="984"/>
                  </a:lnTo>
                  <a:cubicBezTo>
                    <a:pt x="5415" y="989"/>
                    <a:pt x="5365" y="1002"/>
                    <a:pt x="5307" y="1013"/>
                  </a:cubicBezTo>
                  <a:cubicBezTo>
                    <a:pt x="5279" y="1013"/>
                    <a:pt x="5257" y="1002"/>
                    <a:pt x="5239" y="989"/>
                  </a:cubicBezTo>
                  <a:cubicBezTo>
                    <a:pt x="5223" y="973"/>
                    <a:pt x="5205" y="950"/>
                    <a:pt x="5205" y="921"/>
                  </a:cubicBezTo>
                  <a:cubicBezTo>
                    <a:pt x="5205" y="899"/>
                    <a:pt x="5210" y="871"/>
                    <a:pt x="5228" y="853"/>
                  </a:cubicBezTo>
                  <a:cubicBezTo>
                    <a:pt x="5245" y="831"/>
                    <a:pt x="5268" y="826"/>
                    <a:pt x="5296" y="819"/>
                  </a:cubicBezTo>
                  <a:cubicBezTo>
                    <a:pt x="5347" y="808"/>
                    <a:pt x="5404" y="797"/>
                    <a:pt x="5467" y="792"/>
                  </a:cubicBezTo>
                  <a:cubicBezTo>
                    <a:pt x="5503" y="787"/>
                    <a:pt x="5537" y="783"/>
                    <a:pt x="5570" y="783"/>
                  </a:cubicBezTo>
                  <a:cubicBezTo>
                    <a:pt x="5583" y="783"/>
                    <a:pt x="5596" y="783"/>
                    <a:pt x="5609" y="785"/>
                  </a:cubicBezTo>
                  <a:cubicBezTo>
                    <a:pt x="5603" y="689"/>
                    <a:pt x="5592" y="598"/>
                    <a:pt x="5575" y="507"/>
                  </a:cubicBezTo>
                  <a:lnTo>
                    <a:pt x="5540" y="530"/>
                  </a:lnTo>
                  <a:cubicBezTo>
                    <a:pt x="5524" y="541"/>
                    <a:pt x="5501" y="546"/>
                    <a:pt x="5490" y="564"/>
                  </a:cubicBezTo>
                  <a:cubicBezTo>
                    <a:pt x="5427" y="604"/>
                    <a:pt x="5375" y="638"/>
                    <a:pt x="5336" y="677"/>
                  </a:cubicBezTo>
                  <a:cubicBezTo>
                    <a:pt x="5330" y="677"/>
                    <a:pt x="5325" y="683"/>
                    <a:pt x="5313" y="683"/>
                  </a:cubicBezTo>
                  <a:lnTo>
                    <a:pt x="5296" y="683"/>
                  </a:lnTo>
                  <a:cubicBezTo>
                    <a:pt x="5285" y="677"/>
                    <a:pt x="5273" y="672"/>
                    <a:pt x="5268" y="661"/>
                  </a:cubicBezTo>
                  <a:cubicBezTo>
                    <a:pt x="5257" y="649"/>
                    <a:pt x="5257" y="638"/>
                    <a:pt x="5257" y="627"/>
                  </a:cubicBezTo>
                  <a:cubicBezTo>
                    <a:pt x="5262" y="609"/>
                    <a:pt x="5268" y="604"/>
                    <a:pt x="5279" y="593"/>
                  </a:cubicBezTo>
                  <a:cubicBezTo>
                    <a:pt x="5336" y="546"/>
                    <a:pt x="5388" y="507"/>
                    <a:pt x="5444" y="467"/>
                  </a:cubicBezTo>
                  <a:cubicBezTo>
                    <a:pt x="5478" y="444"/>
                    <a:pt x="5517" y="417"/>
                    <a:pt x="5558" y="399"/>
                  </a:cubicBezTo>
                  <a:cubicBezTo>
                    <a:pt x="5551" y="376"/>
                    <a:pt x="5551" y="354"/>
                    <a:pt x="5546" y="331"/>
                  </a:cubicBezTo>
                  <a:cubicBezTo>
                    <a:pt x="5517" y="205"/>
                    <a:pt x="5490" y="98"/>
                    <a:pt x="544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7"/>
            <p:cNvSpPr/>
            <p:nvPr/>
          </p:nvSpPr>
          <p:spPr>
            <a:xfrm flipH="1">
              <a:off x="4631831" y="4147278"/>
              <a:ext cx="60846" cy="45487"/>
            </a:xfrm>
            <a:custGeom>
              <a:avLst/>
              <a:gdLst/>
              <a:ahLst/>
              <a:cxnLst/>
              <a:rect l="l" t="t" r="r" b="b"/>
              <a:pathLst>
                <a:path w="2068" h="1546" extrusionOk="0">
                  <a:moveTo>
                    <a:pt x="1612" y="521"/>
                  </a:moveTo>
                  <a:cubicBezTo>
                    <a:pt x="1641" y="521"/>
                    <a:pt x="1669" y="533"/>
                    <a:pt x="1693" y="551"/>
                  </a:cubicBezTo>
                  <a:cubicBezTo>
                    <a:pt x="1727" y="580"/>
                    <a:pt x="1745" y="614"/>
                    <a:pt x="1750" y="653"/>
                  </a:cubicBezTo>
                  <a:cubicBezTo>
                    <a:pt x="1756" y="727"/>
                    <a:pt x="1698" y="795"/>
                    <a:pt x="1619" y="802"/>
                  </a:cubicBezTo>
                  <a:cubicBezTo>
                    <a:pt x="1614" y="803"/>
                    <a:pt x="1608" y="803"/>
                    <a:pt x="1603" y="803"/>
                  </a:cubicBezTo>
                  <a:cubicBezTo>
                    <a:pt x="1573" y="803"/>
                    <a:pt x="1542" y="792"/>
                    <a:pt x="1522" y="773"/>
                  </a:cubicBezTo>
                  <a:cubicBezTo>
                    <a:pt x="1488" y="745"/>
                    <a:pt x="1472" y="711"/>
                    <a:pt x="1467" y="671"/>
                  </a:cubicBezTo>
                  <a:cubicBezTo>
                    <a:pt x="1460" y="597"/>
                    <a:pt x="1517" y="529"/>
                    <a:pt x="1596" y="522"/>
                  </a:cubicBezTo>
                  <a:cubicBezTo>
                    <a:pt x="1602" y="521"/>
                    <a:pt x="1607" y="521"/>
                    <a:pt x="1612" y="521"/>
                  </a:cubicBezTo>
                  <a:close/>
                  <a:moveTo>
                    <a:pt x="1835" y="0"/>
                  </a:moveTo>
                  <a:cubicBezTo>
                    <a:pt x="1443" y="102"/>
                    <a:pt x="1074" y="239"/>
                    <a:pt x="744" y="415"/>
                  </a:cubicBezTo>
                  <a:cubicBezTo>
                    <a:pt x="471" y="551"/>
                    <a:pt x="227" y="711"/>
                    <a:pt x="0" y="886"/>
                  </a:cubicBezTo>
                  <a:cubicBezTo>
                    <a:pt x="51" y="931"/>
                    <a:pt x="108" y="972"/>
                    <a:pt x="171" y="1017"/>
                  </a:cubicBezTo>
                  <a:cubicBezTo>
                    <a:pt x="358" y="1136"/>
                    <a:pt x="568" y="1238"/>
                    <a:pt x="819" y="1324"/>
                  </a:cubicBezTo>
                  <a:cubicBezTo>
                    <a:pt x="1147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1" y="1416"/>
                    <a:pt x="1989" y="1364"/>
                    <a:pt x="2000" y="1307"/>
                  </a:cubicBezTo>
                  <a:cubicBezTo>
                    <a:pt x="2028" y="1170"/>
                    <a:pt x="2052" y="1046"/>
                    <a:pt x="2057" y="921"/>
                  </a:cubicBezTo>
                  <a:cubicBezTo>
                    <a:pt x="2068" y="745"/>
                    <a:pt x="2057" y="580"/>
                    <a:pt x="2028" y="432"/>
                  </a:cubicBezTo>
                  <a:cubicBezTo>
                    <a:pt x="2000" y="318"/>
                    <a:pt x="1966" y="216"/>
                    <a:pt x="1921" y="126"/>
                  </a:cubicBezTo>
                  <a:cubicBezTo>
                    <a:pt x="1897" y="79"/>
                    <a:pt x="1869" y="40"/>
                    <a:pt x="183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7"/>
            <p:cNvSpPr/>
            <p:nvPr/>
          </p:nvSpPr>
          <p:spPr>
            <a:xfrm flipH="1">
              <a:off x="4463123" y="4129654"/>
              <a:ext cx="234939" cy="70555"/>
            </a:xfrm>
            <a:custGeom>
              <a:avLst/>
              <a:gdLst/>
              <a:ahLst/>
              <a:cxnLst/>
              <a:rect l="l" t="t" r="r" b="b"/>
              <a:pathLst>
                <a:path w="7985" h="2398" extrusionOk="0">
                  <a:moveTo>
                    <a:pt x="1789" y="1116"/>
                  </a:moveTo>
                  <a:cubicBezTo>
                    <a:pt x="1786" y="1116"/>
                    <a:pt x="1782" y="1116"/>
                    <a:pt x="1779" y="1116"/>
                  </a:cubicBezTo>
                  <a:cubicBezTo>
                    <a:pt x="1700" y="1128"/>
                    <a:pt x="1643" y="1190"/>
                    <a:pt x="1650" y="1270"/>
                  </a:cubicBezTo>
                  <a:cubicBezTo>
                    <a:pt x="1655" y="1346"/>
                    <a:pt x="1718" y="1407"/>
                    <a:pt x="1793" y="1407"/>
                  </a:cubicBezTo>
                  <a:cubicBezTo>
                    <a:pt x="1796" y="1407"/>
                    <a:pt x="1799" y="1407"/>
                    <a:pt x="1802" y="1406"/>
                  </a:cubicBezTo>
                  <a:cubicBezTo>
                    <a:pt x="1876" y="1394"/>
                    <a:pt x="1939" y="1333"/>
                    <a:pt x="1933" y="1252"/>
                  </a:cubicBezTo>
                  <a:cubicBezTo>
                    <a:pt x="1928" y="1176"/>
                    <a:pt x="1865" y="1116"/>
                    <a:pt x="1789" y="1116"/>
                  </a:cubicBezTo>
                  <a:close/>
                  <a:moveTo>
                    <a:pt x="3950" y="746"/>
                  </a:moveTo>
                  <a:cubicBezTo>
                    <a:pt x="3934" y="753"/>
                    <a:pt x="3911" y="759"/>
                    <a:pt x="3893" y="759"/>
                  </a:cubicBezTo>
                  <a:cubicBezTo>
                    <a:pt x="3853" y="770"/>
                    <a:pt x="3814" y="787"/>
                    <a:pt x="3769" y="798"/>
                  </a:cubicBezTo>
                  <a:cubicBezTo>
                    <a:pt x="3712" y="815"/>
                    <a:pt x="3649" y="838"/>
                    <a:pt x="3586" y="855"/>
                  </a:cubicBezTo>
                  <a:cubicBezTo>
                    <a:pt x="3518" y="877"/>
                    <a:pt x="3450" y="900"/>
                    <a:pt x="3381" y="929"/>
                  </a:cubicBezTo>
                  <a:cubicBezTo>
                    <a:pt x="3313" y="963"/>
                    <a:pt x="3245" y="997"/>
                    <a:pt x="3184" y="1042"/>
                  </a:cubicBezTo>
                  <a:cubicBezTo>
                    <a:pt x="3143" y="1076"/>
                    <a:pt x="3132" y="1134"/>
                    <a:pt x="3161" y="1179"/>
                  </a:cubicBezTo>
                  <a:cubicBezTo>
                    <a:pt x="3177" y="1196"/>
                    <a:pt x="3195" y="1213"/>
                    <a:pt x="3223" y="1218"/>
                  </a:cubicBezTo>
                  <a:lnTo>
                    <a:pt x="3245" y="1218"/>
                  </a:lnTo>
                  <a:cubicBezTo>
                    <a:pt x="3263" y="1218"/>
                    <a:pt x="3279" y="1213"/>
                    <a:pt x="3297" y="1202"/>
                  </a:cubicBezTo>
                  <a:cubicBezTo>
                    <a:pt x="3371" y="1162"/>
                    <a:pt x="3450" y="1116"/>
                    <a:pt x="3525" y="1071"/>
                  </a:cubicBezTo>
                  <a:cubicBezTo>
                    <a:pt x="3570" y="1053"/>
                    <a:pt x="3615" y="1031"/>
                    <a:pt x="3654" y="1014"/>
                  </a:cubicBezTo>
                  <a:cubicBezTo>
                    <a:pt x="3701" y="997"/>
                    <a:pt x="3751" y="980"/>
                    <a:pt x="3797" y="969"/>
                  </a:cubicBezTo>
                  <a:cubicBezTo>
                    <a:pt x="3848" y="945"/>
                    <a:pt x="3905" y="929"/>
                    <a:pt x="3961" y="911"/>
                  </a:cubicBezTo>
                  <a:lnTo>
                    <a:pt x="3990" y="911"/>
                  </a:lnTo>
                  <a:lnTo>
                    <a:pt x="4002" y="924"/>
                  </a:lnTo>
                  <a:cubicBezTo>
                    <a:pt x="4018" y="940"/>
                    <a:pt x="4029" y="963"/>
                    <a:pt x="4042" y="992"/>
                  </a:cubicBezTo>
                  <a:cubicBezTo>
                    <a:pt x="4052" y="1003"/>
                    <a:pt x="4058" y="1019"/>
                    <a:pt x="4063" y="1037"/>
                  </a:cubicBezTo>
                  <a:cubicBezTo>
                    <a:pt x="4063" y="1048"/>
                    <a:pt x="4063" y="1053"/>
                    <a:pt x="4070" y="1060"/>
                  </a:cubicBezTo>
                  <a:cubicBezTo>
                    <a:pt x="4047" y="1060"/>
                    <a:pt x="4029" y="1060"/>
                    <a:pt x="4013" y="1065"/>
                  </a:cubicBezTo>
                  <a:cubicBezTo>
                    <a:pt x="3990" y="1065"/>
                    <a:pt x="3968" y="1071"/>
                    <a:pt x="3945" y="1071"/>
                  </a:cubicBezTo>
                  <a:cubicBezTo>
                    <a:pt x="3859" y="1087"/>
                    <a:pt x="3774" y="1110"/>
                    <a:pt x="3695" y="1139"/>
                  </a:cubicBezTo>
                  <a:cubicBezTo>
                    <a:pt x="3649" y="1155"/>
                    <a:pt x="3627" y="1202"/>
                    <a:pt x="3643" y="1247"/>
                  </a:cubicBezTo>
                  <a:cubicBezTo>
                    <a:pt x="3652" y="1282"/>
                    <a:pt x="3685" y="1304"/>
                    <a:pt x="3721" y="1304"/>
                  </a:cubicBezTo>
                  <a:cubicBezTo>
                    <a:pt x="3731" y="1304"/>
                    <a:pt x="3741" y="1302"/>
                    <a:pt x="3751" y="1299"/>
                  </a:cubicBezTo>
                  <a:cubicBezTo>
                    <a:pt x="3819" y="1270"/>
                    <a:pt x="3887" y="1252"/>
                    <a:pt x="3961" y="1236"/>
                  </a:cubicBezTo>
                  <a:cubicBezTo>
                    <a:pt x="4002" y="1230"/>
                    <a:pt x="4036" y="1218"/>
                    <a:pt x="4076" y="1213"/>
                  </a:cubicBezTo>
                  <a:lnTo>
                    <a:pt x="4081" y="1213"/>
                  </a:lnTo>
                  <a:lnTo>
                    <a:pt x="4081" y="1218"/>
                  </a:lnTo>
                  <a:lnTo>
                    <a:pt x="4081" y="1406"/>
                  </a:lnTo>
                  <a:lnTo>
                    <a:pt x="3922" y="1406"/>
                  </a:lnTo>
                  <a:cubicBezTo>
                    <a:pt x="3803" y="1394"/>
                    <a:pt x="3688" y="1372"/>
                    <a:pt x="3570" y="1344"/>
                  </a:cubicBezTo>
                  <a:cubicBezTo>
                    <a:pt x="3566" y="1344"/>
                    <a:pt x="3562" y="1341"/>
                    <a:pt x="3558" y="1341"/>
                  </a:cubicBezTo>
                  <a:cubicBezTo>
                    <a:pt x="3556" y="1341"/>
                    <a:pt x="3554" y="1342"/>
                    <a:pt x="3552" y="1344"/>
                  </a:cubicBezTo>
                  <a:cubicBezTo>
                    <a:pt x="3525" y="1344"/>
                    <a:pt x="3496" y="1367"/>
                    <a:pt x="3491" y="1394"/>
                  </a:cubicBezTo>
                  <a:cubicBezTo>
                    <a:pt x="3484" y="1435"/>
                    <a:pt x="3507" y="1469"/>
                    <a:pt x="3546" y="1480"/>
                  </a:cubicBezTo>
                  <a:cubicBezTo>
                    <a:pt x="3643" y="1503"/>
                    <a:pt x="3746" y="1520"/>
                    <a:pt x="3848" y="1530"/>
                  </a:cubicBezTo>
                  <a:cubicBezTo>
                    <a:pt x="3878" y="1530"/>
                    <a:pt x="3911" y="1534"/>
                    <a:pt x="3943" y="1534"/>
                  </a:cubicBezTo>
                  <a:cubicBezTo>
                    <a:pt x="3959" y="1534"/>
                    <a:pt x="3975" y="1533"/>
                    <a:pt x="3990" y="1530"/>
                  </a:cubicBezTo>
                  <a:cubicBezTo>
                    <a:pt x="4018" y="1530"/>
                    <a:pt x="4042" y="1525"/>
                    <a:pt x="4070" y="1520"/>
                  </a:cubicBezTo>
                  <a:lnTo>
                    <a:pt x="4076" y="1520"/>
                  </a:lnTo>
                  <a:cubicBezTo>
                    <a:pt x="4070" y="1565"/>
                    <a:pt x="4063" y="1616"/>
                    <a:pt x="4052" y="1661"/>
                  </a:cubicBezTo>
                  <a:cubicBezTo>
                    <a:pt x="4047" y="1667"/>
                    <a:pt x="4047" y="1674"/>
                    <a:pt x="4047" y="1674"/>
                  </a:cubicBezTo>
                  <a:cubicBezTo>
                    <a:pt x="4042" y="1679"/>
                    <a:pt x="4042" y="1679"/>
                    <a:pt x="4036" y="1685"/>
                  </a:cubicBezTo>
                  <a:cubicBezTo>
                    <a:pt x="4029" y="1690"/>
                    <a:pt x="4018" y="1701"/>
                    <a:pt x="4007" y="1708"/>
                  </a:cubicBezTo>
                  <a:cubicBezTo>
                    <a:pt x="3995" y="1713"/>
                    <a:pt x="3984" y="1713"/>
                    <a:pt x="3973" y="1719"/>
                  </a:cubicBezTo>
                  <a:cubicBezTo>
                    <a:pt x="3945" y="1724"/>
                    <a:pt x="3916" y="1724"/>
                    <a:pt x="3887" y="1724"/>
                  </a:cubicBezTo>
                  <a:cubicBezTo>
                    <a:pt x="3814" y="1719"/>
                    <a:pt x="3746" y="1695"/>
                    <a:pt x="3677" y="1679"/>
                  </a:cubicBezTo>
                  <a:cubicBezTo>
                    <a:pt x="3541" y="1627"/>
                    <a:pt x="3410" y="1565"/>
                    <a:pt x="3274" y="1496"/>
                  </a:cubicBezTo>
                  <a:cubicBezTo>
                    <a:pt x="3268" y="1494"/>
                    <a:pt x="3262" y="1492"/>
                    <a:pt x="3255" y="1492"/>
                  </a:cubicBezTo>
                  <a:cubicBezTo>
                    <a:pt x="3236" y="1492"/>
                    <a:pt x="3213" y="1504"/>
                    <a:pt x="3200" y="1525"/>
                  </a:cubicBezTo>
                  <a:cubicBezTo>
                    <a:pt x="3189" y="1554"/>
                    <a:pt x="3200" y="1588"/>
                    <a:pt x="3229" y="1599"/>
                  </a:cubicBezTo>
                  <a:cubicBezTo>
                    <a:pt x="3376" y="1667"/>
                    <a:pt x="3525" y="1747"/>
                    <a:pt x="3677" y="1798"/>
                  </a:cubicBezTo>
                  <a:cubicBezTo>
                    <a:pt x="3757" y="1821"/>
                    <a:pt x="3842" y="1844"/>
                    <a:pt x="3927" y="1844"/>
                  </a:cubicBezTo>
                  <a:cubicBezTo>
                    <a:pt x="3961" y="1844"/>
                    <a:pt x="4002" y="1837"/>
                    <a:pt x="4036" y="1832"/>
                  </a:cubicBezTo>
                  <a:cubicBezTo>
                    <a:pt x="4076" y="1821"/>
                    <a:pt x="4110" y="1798"/>
                    <a:pt x="4138" y="1769"/>
                  </a:cubicBezTo>
                  <a:cubicBezTo>
                    <a:pt x="4178" y="1735"/>
                    <a:pt x="4189" y="1679"/>
                    <a:pt x="4200" y="1627"/>
                  </a:cubicBezTo>
                  <a:cubicBezTo>
                    <a:pt x="4217" y="1554"/>
                    <a:pt x="4223" y="1475"/>
                    <a:pt x="4223" y="1401"/>
                  </a:cubicBezTo>
                  <a:cubicBezTo>
                    <a:pt x="4228" y="1320"/>
                    <a:pt x="4228" y="1241"/>
                    <a:pt x="4228" y="1162"/>
                  </a:cubicBezTo>
                  <a:cubicBezTo>
                    <a:pt x="4228" y="1100"/>
                    <a:pt x="4223" y="1042"/>
                    <a:pt x="4207" y="980"/>
                  </a:cubicBezTo>
                  <a:cubicBezTo>
                    <a:pt x="4207" y="969"/>
                    <a:pt x="4200" y="963"/>
                    <a:pt x="4194" y="951"/>
                  </a:cubicBezTo>
                  <a:cubicBezTo>
                    <a:pt x="4183" y="929"/>
                    <a:pt x="4172" y="906"/>
                    <a:pt x="4160" y="877"/>
                  </a:cubicBezTo>
                  <a:cubicBezTo>
                    <a:pt x="4144" y="849"/>
                    <a:pt x="4121" y="815"/>
                    <a:pt x="4097" y="793"/>
                  </a:cubicBezTo>
                  <a:cubicBezTo>
                    <a:pt x="4070" y="770"/>
                    <a:pt x="4036" y="753"/>
                    <a:pt x="4007" y="746"/>
                  </a:cubicBezTo>
                  <a:close/>
                  <a:moveTo>
                    <a:pt x="2018" y="599"/>
                  </a:moveTo>
                  <a:cubicBezTo>
                    <a:pt x="2046" y="639"/>
                    <a:pt x="2075" y="685"/>
                    <a:pt x="2098" y="725"/>
                  </a:cubicBezTo>
                  <a:cubicBezTo>
                    <a:pt x="2149" y="821"/>
                    <a:pt x="2183" y="924"/>
                    <a:pt x="2206" y="1026"/>
                  </a:cubicBezTo>
                  <a:cubicBezTo>
                    <a:pt x="2240" y="1190"/>
                    <a:pt x="2245" y="1355"/>
                    <a:pt x="2240" y="1520"/>
                  </a:cubicBezTo>
                  <a:cubicBezTo>
                    <a:pt x="2229" y="1650"/>
                    <a:pt x="2211" y="1781"/>
                    <a:pt x="2183" y="1906"/>
                  </a:cubicBezTo>
                  <a:cubicBezTo>
                    <a:pt x="2166" y="1963"/>
                    <a:pt x="2149" y="2020"/>
                    <a:pt x="2138" y="2083"/>
                  </a:cubicBezTo>
                  <a:cubicBezTo>
                    <a:pt x="2132" y="2099"/>
                    <a:pt x="2127" y="2122"/>
                    <a:pt x="2120" y="2139"/>
                  </a:cubicBezTo>
                  <a:cubicBezTo>
                    <a:pt x="1740" y="2105"/>
                    <a:pt x="1359" y="2042"/>
                    <a:pt x="1002" y="1918"/>
                  </a:cubicBezTo>
                  <a:cubicBezTo>
                    <a:pt x="774" y="1844"/>
                    <a:pt x="552" y="1742"/>
                    <a:pt x="354" y="1611"/>
                  </a:cubicBezTo>
                  <a:cubicBezTo>
                    <a:pt x="297" y="1577"/>
                    <a:pt x="239" y="1530"/>
                    <a:pt x="189" y="1491"/>
                  </a:cubicBezTo>
                  <a:cubicBezTo>
                    <a:pt x="415" y="1310"/>
                    <a:pt x="666" y="1145"/>
                    <a:pt x="927" y="1014"/>
                  </a:cubicBezTo>
                  <a:cubicBezTo>
                    <a:pt x="1274" y="838"/>
                    <a:pt x="1637" y="701"/>
                    <a:pt x="2018" y="599"/>
                  </a:cubicBezTo>
                  <a:close/>
                  <a:moveTo>
                    <a:pt x="7609" y="167"/>
                  </a:moveTo>
                  <a:cubicBezTo>
                    <a:pt x="7650" y="276"/>
                    <a:pt x="7677" y="384"/>
                    <a:pt x="7706" y="497"/>
                  </a:cubicBezTo>
                  <a:cubicBezTo>
                    <a:pt x="7706" y="520"/>
                    <a:pt x="7711" y="542"/>
                    <a:pt x="7718" y="565"/>
                  </a:cubicBezTo>
                  <a:cubicBezTo>
                    <a:pt x="7677" y="583"/>
                    <a:pt x="7638" y="610"/>
                    <a:pt x="7598" y="633"/>
                  </a:cubicBezTo>
                  <a:cubicBezTo>
                    <a:pt x="7541" y="673"/>
                    <a:pt x="7490" y="712"/>
                    <a:pt x="7439" y="759"/>
                  </a:cubicBezTo>
                  <a:cubicBezTo>
                    <a:pt x="7428" y="770"/>
                    <a:pt x="7422" y="775"/>
                    <a:pt x="7417" y="793"/>
                  </a:cubicBezTo>
                  <a:cubicBezTo>
                    <a:pt x="7417" y="804"/>
                    <a:pt x="7417" y="815"/>
                    <a:pt x="7422" y="827"/>
                  </a:cubicBezTo>
                  <a:cubicBezTo>
                    <a:pt x="7433" y="838"/>
                    <a:pt x="7445" y="849"/>
                    <a:pt x="7456" y="849"/>
                  </a:cubicBezTo>
                  <a:cubicBezTo>
                    <a:pt x="7460" y="851"/>
                    <a:pt x="7464" y="851"/>
                    <a:pt x="7468" y="851"/>
                  </a:cubicBezTo>
                  <a:cubicBezTo>
                    <a:pt x="7477" y="851"/>
                    <a:pt x="7488" y="847"/>
                    <a:pt x="7496" y="843"/>
                  </a:cubicBezTo>
                  <a:cubicBezTo>
                    <a:pt x="7548" y="804"/>
                    <a:pt x="7593" y="764"/>
                    <a:pt x="7650" y="730"/>
                  </a:cubicBezTo>
                  <a:cubicBezTo>
                    <a:pt x="7677" y="707"/>
                    <a:pt x="7706" y="690"/>
                    <a:pt x="7735" y="673"/>
                  </a:cubicBezTo>
                  <a:cubicBezTo>
                    <a:pt x="7752" y="764"/>
                    <a:pt x="7758" y="855"/>
                    <a:pt x="7769" y="951"/>
                  </a:cubicBezTo>
                  <a:cubicBezTo>
                    <a:pt x="7754" y="949"/>
                    <a:pt x="7739" y="948"/>
                    <a:pt x="7723" y="948"/>
                  </a:cubicBezTo>
                  <a:cubicBezTo>
                    <a:pt x="7693" y="948"/>
                    <a:pt x="7662" y="951"/>
                    <a:pt x="7632" y="951"/>
                  </a:cubicBezTo>
                  <a:lnTo>
                    <a:pt x="7627" y="951"/>
                  </a:lnTo>
                  <a:cubicBezTo>
                    <a:pt x="7570" y="963"/>
                    <a:pt x="7514" y="969"/>
                    <a:pt x="7456" y="980"/>
                  </a:cubicBezTo>
                  <a:cubicBezTo>
                    <a:pt x="7428" y="985"/>
                    <a:pt x="7405" y="997"/>
                    <a:pt x="7388" y="1014"/>
                  </a:cubicBezTo>
                  <a:cubicBezTo>
                    <a:pt x="7370" y="1037"/>
                    <a:pt x="7360" y="1065"/>
                    <a:pt x="7365" y="1087"/>
                  </a:cubicBezTo>
                  <a:cubicBezTo>
                    <a:pt x="7365" y="1116"/>
                    <a:pt x="7377" y="1139"/>
                    <a:pt x="7399" y="1155"/>
                  </a:cubicBezTo>
                  <a:cubicBezTo>
                    <a:pt x="7414" y="1170"/>
                    <a:pt x="7436" y="1180"/>
                    <a:pt x="7458" y="1180"/>
                  </a:cubicBezTo>
                  <a:cubicBezTo>
                    <a:pt x="7463" y="1180"/>
                    <a:pt x="7468" y="1180"/>
                    <a:pt x="7473" y="1179"/>
                  </a:cubicBezTo>
                  <a:cubicBezTo>
                    <a:pt x="7525" y="1168"/>
                    <a:pt x="7575" y="1162"/>
                    <a:pt x="7632" y="1150"/>
                  </a:cubicBezTo>
                  <a:cubicBezTo>
                    <a:pt x="7677" y="1145"/>
                    <a:pt x="7729" y="1139"/>
                    <a:pt x="7780" y="1121"/>
                  </a:cubicBezTo>
                  <a:cubicBezTo>
                    <a:pt x="7780" y="1168"/>
                    <a:pt x="7786" y="1207"/>
                    <a:pt x="7786" y="1247"/>
                  </a:cubicBezTo>
                  <a:lnTo>
                    <a:pt x="7786" y="1333"/>
                  </a:lnTo>
                  <a:cubicBezTo>
                    <a:pt x="7758" y="1326"/>
                    <a:pt x="7724" y="1326"/>
                    <a:pt x="7695" y="1326"/>
                  </a:cubicBezTo>
                  <a:cubicBezTo>
                    <a:pt x="7650" y="1326"/>
                    <a:pt x="7598" y="1320"/>
                    <a:pt x="7553" y="1320"/>
                  </a:cubicBezTo>
                  <a:lnTo>
                    <a:pt x="7559" y="1320"/>
                  </a:lnTo>
                  <a:cubicBezTo>
                    <a:pt x="7519" y="1315"/>
                    <a:pt x="7480" y="1315"/>
                    <a:pt x="7439" y="1310"/>
                  </a:cubicBezTo>
                  <a:lnTo>
                    <a:pt x="7411" y="1310"/>
                  </a:lnTo>
                  <a:cubicBezTo>
                    <a:pt x="7399" y="1315"/>
                    <a:pt x="7388" y="1315"/>
                    <a:pt x="7377" y="1326"/>
                  </a:cubicBezTo>
                  <a:cubicBezTo>
                    <a:pt x="7360" y="1338"/>
                    <a:pt x="7349" y="1355"/>
                    <a:pt x="7343" y="1378"/>
                  </a:cubicBezTo>
                  <a:cubicBezTo>
                    <a:pt x="7336" y="1401"/>
                    <a:pt x="7343" y="1423"/>
                    <a:pt x="7354" y="1440"/>
                  </a:cubicBezTo>
                  <a:cubicBezTo>
                    <a:pt x="7365" y="1457"/>
                    <a:pt x="7388" y="1475"/>
                    <a:pt x="7411" y="1475"/>
                  </a:cubicBezTo>
                  <a:cubicBezTo>
                    <a:pt x="7480" y="1485"/>
                    <a:pt x="7553" y="1491"/>
                    <a:pt x="7627" y="1496"/>
                  </a:cubicBezTo>
                  <a:cubicBezTo>
                    <a:pt x="7677" y="1496"/>
                    <a:pt x="7735" y="1496"/>
                    <a:pt x="7792" y="1491"/>
                  </a:cubicBezTo>
                  <a:lnTo>
                    <a:pt x="7792" y="1627"/>
                  </a:lnTo>
                  <a:lnTo>
                    <a:pt x="7792" y="1821"/>
                  </a:lnTo>
                  <a:lnTo>
                    <a:pt x="7792" y="1850"/>
                  </a:lnTo>
                  <a:cubicBezTo>
                    <a:pt x="7774" y="1844"/>
                    <a:pt x="7752" y="1832"/>
                    <a:pt x="7729" y="1826"/>
                  </a:cubicBezTo>
                  <a:cubicBezTo>
                    <a:pt x="7672" y="1810"/>
                    <a:pt x="7616" y="1787"/>
                    <a:pt x="7559" y="1764"/>
                  </a:cubicBezTo>
                  <a:cubicBezTo>
                    <a:pt x="7445" y="1724"/>
                    <a:pt x="7343" y="1667"/>
                    <a:pt x="7241" y="1605"/>
                  </a:cubicBezTo>
                  <a:cubicBezTo>
                    <a:pt x="7155" y="1543"/>
                    <a:pt x="7070" y="1475"/>
                    <a:pt x="6995" y="1394"/>
                  </a:cubicBezTo>
                  <a:cubicBezTo>
                    <a:pt x="6995" y="1383"/>
                    <a:pt x="6990" y="1367"/>
                    <a:pt x="6985" y="1355"/>
                  </a:cubicBezTo>
                  <a:cubicBezTo>
                    <a:pt x="6967" y="1330"/>
                    <a:pt x="6939" y="1319"/>
                    <a:pt x="6911" y="1319"/>
                  </a:cubicBezTo>
                  <a:cubicBezTo>
                    <a:pt x="6893" y="1319"/>
                    <a:pt x="6875" y="1324"/>
                    <a:pt x="6859" y="1333"/>
                  </a:cubicBezTo>
                  <a:cubicBezTo>
                    <a:pt x="6848" y="1338"/>
                    <a:pt x="6837" y="1344"/>
                    <a:pt x="6832" y="1349"/>
                  </a:cubicBezTo>
                  <a:cubicBezTo>
                    <a:pt x="6586" y="1475"/>
                    <a:pt x="6342" y="1593"/>
                    <a:pt x="6087" y="1690"/>
                  </a:cubicBezTo>
                  <a:cubicBezTo>
                    <a:pt x="5825" y="1787"/>
                    <a:pt x="5553" y="1866"/>
                    <a:pt x="5280" y="1929"/>
                  </a:cubicBezTo>
                  <a:cubicBezTo>
                    <a:pt x="5086" y="1968"/>
                    <a:pt x="4888" y="1997"/>
                    <a:pt x="4689" y="2026"/>
                  </a:cubicBezTo>
                  <a:cubicBezTo>
                    <a:pt x="4485" y="2054"/>
                    <a:pt x="4275" y="2083"/>
                    <a:pt x="4070" y="2105"/>
                  </a:cubicBezTo>
                  <a:cubicBezTo>
                    <a:pt x="3660" y="2151"/>
                    <a:pt x="3255" y="2174"/>
                    <a:pt x="2847" y="2174"/>
                  </a:cubicBezTo>
                  <a:cubicBezTo>
                    <a:pt x="2802" y="2174"/>
                    <a:pt x="2757" y="2173"/>
                    <a:pt x="2712" y="2173"/>
                  </a:cubicBezTo>
                  <a:cubicBezTo>
                    <a:pt x="2597" y="2173"/>
                    <a:pt x="2484" y="2167"/>
                    <a:pt x="2376" y="2162"/>
                  </a:cubicBezTo>
                  <a:lnTo>
                    <a:pt x="2348" y="2162"/>
                  </a:lnTo>
                  <a:cubicBezTo>
                    <a:pt x="2353" y="2156"/>
                    <a:pt x="2353" y="2151"/>
                    <a:pt x="2359" y="2144"/>
                  </a:cubicBezTo>
                  <a:cubicBezTo>
                    <a:pt x="2376" y="2105"/>
                    <a:pt x="2387" y="2065"/>
                    <a:pt x="2405" y="2026"/>
                  </a:cubicBezTo>
                  <a:cubicBezTo>
                    <a:pt x="2416" y="1991"/>
                    <a:pt x="2421" y="1952"/>
                    <a:pt x="2434" y="1912"/>
                  </a:cubicBezTo>
                  <a:cubicBezTo>
                    <a:pt x="2450" y="1826"/>
                    <a:pt x="2455" y="1742"/>
                    <a:pt x="2455" y="1656"/>
                  </a:cubicBezTo>
                  <a:cubicBezTo>
                    <a:pt x="2461" y="1571"/>
                    <a:pt x="2455" y="1480"/>
                    <a:pt x="2445" y="1394"/>
                  </a:cubicBezTo>
                  <a:cubicBezTo>
                    <a:pt x="2439" y="1310"/>
                    <a:pt x="2421" y="1224"/>
                    <a:pt x="2405" y="1145"/>
                  </a:cubicBezTo>
                  <a:cubicBezTo>
                    <a:pt x="2387" y="1065"/>
                    <a:pt x="2365" y="992"/>
                    <a:pt x="2342" y="911"/>
                  </a:cubicBezTo>
                  <a:cubicBezTo>
                    <a:pt x="2297" y="793"/>
                    <a:pt x="2240" y="673"/>
                    <a:pt x="2161" y="565"/>
                  </a:cubicBezTo>
                  <a:cubicBezTo>
                    <a:pt x="2206" y="554"/>
                    <a:pt x="2251" y="542"/>
                    <a:pt x="2297" y="531"/>
                  </a:cubicBezTo>
                  <a:lnTo>
                    <a:pt x="2308" y="531"/>
                  </a:lnTo>
                  <a:cubicBezTo>
                    <a:pt x="2778" y="435"/>
                    <a:pt x="3256" y="386"/>
                    <a:pt x="3736" y="386"/>
                  </a:cubicBezTo>
                  <a:cubicBezTo>
                    <a:pt x="3883" y="386"/>
                    <a:pt x="4031" y="391"/>
                    <a:pt x="4178" y="400"/>
                  </a:cubicBezTo>
                  <a:cubicBezTo>
                    <a:pt x="4876" y="439"/>
                    <a:pt x="5576" y="576"/>
                    <a:pt x="6245" y="798"/>
                  </a:cubicBezTo>
                  <a:cubicBezTo>
                    <a:pt x="6331" y="827"/>
                    <a:pt x="6410" y="861"/>
                    <a:pt x="6496" y="890"/>
                  </a:cubicBezTo>
                  <a:cubicBezTo>
                    <a:pt x="6547" y="911"/>
                    <a:pt x="6599" y="929"/>
                    <a:pt x="6654" y="945"/>
                  </a:cubicBezTo>
                  <a:cubicBezTo>
                    <a:pt x="6678" y="958"/>
                    <a:pt x="6706" y="963"/>
                    <a:pt x="6729" y="969"/>
                  </a:cubicBezTo>
                  <a:cubicBezTo>
                    <a:pt x="6740" y="974"/>
                    <a:pt x="6746" y="974"/>
                    <a:pt x="6757" y="974"/>
                  </a:cubicBezTo>
                  <a:cubicBezTo>
                    <a:pt x="6764" y="980"/>
                    <a:pt x="6764" y="985"/>
                    <a:pt x="6769" y="992"/>
                  </a:cubicBezTo>
                  <a:cubicBezTo>
                    <a:pt x="6785" y="1003"/>
                    <a:pt x="6803" y="1008"/>
                    <a:pt x="6825" y="1008"/>
                  </a:cubicBezTo>
                  <a:cubicBezTo>
                    <a:pt x="6843" y="1008"/>
                    <a:pt x="6871" y="997"/>
                    <a:pt x="6882" y="980"/>
                  </a:cubicBezTo>
                  <a:cubicBezTo>
                    <a:pt x="6882" y="980"/>
                    <a:pt x="6882" y="974"/>
                    <a:pt x="6888" y="974"/>
                  </a:cubicBezTo>
                  <a:cubicBezTo>
                    <a:pt x="6893" y="969"/>
                    <a:pt x="6900" y="963"/>
                    <a:pt x="6900" y="951"/>
                  </a:cubicBezTo>
                  <a:cubicBezTo>
                    <a:pt x="6990" y="827"/>
                    <a:pt x="7087" y="707"/>
                    <a:pt x="7184" y="588"/>
                  </a:cubicBezTo>
                  <a:cubicBezTo>
                    <a:pt x="7291" y="463"/>
                    <a:pt x="7405" y="349"/>
                    <a:pt x="7530" y="242"/>
                  </a:cubicBezTo>
                  <a:cubicBezTo>
                    <a:pt x="7525" y="242"/>
                    <a:pt x="7519" y="247"/>
                    <a:pt x="7514" y="253"/>
                  </a:cubicBezTo>
                  <a:cubicBezTo>
                    <a:pt x="7541" y="224"/>
                    <a:pt x="7575" y="195"/>
                    <a:pt x="7609" y="167"/>
                  </a:cubicBezTo>
                  <a:close/>
                  <a:moveTo>
                    <a:pt x="7623" y="0"/>
                  </a:moveTo>
                  <a:cubicBezTo>
                    <a:pt x="7618" y="0"/>
                    <a:pt x="7614" y="1"/>
                    <a:pt x="7609" y="3"/>
                  </a:cubicBezTo>
                  <a:lnTo>
                    <a:pt x="7593" y="3"/>
                  </a:lnTo>
                  <a:cubicBezTo>
                    <a:pt x="7548" y="25"/>
                    <a:pt x="7501" y="48"/>
                    <a:pt x="7462" y="77"/>
                  </a:cubicBezTo>
                  <a:cubicBezTo>
                    <a:pt x="7422" y="105"/>
                    <a:pt x="7388" y="139"/>
                    <a:pt x="7349" y="167"/>
                  </a:cubicBezTo>
                  <a:cubicBezTo>
                    <a:pt x="7275" y="242"/>
                    <a:pt x="7200" y="315"/>
                    <a:pt x="7132" y="389"/>
                  </a:cubicBezTo>
                  <a:cubicBezTo>
                    <a:pt x="7008" y="525"/>
                    <a:pt x="6900" y="673"/>
                    <a:pt x="6798" y="827"/>
                  </a:cubicBezTo>
                  <a:cubicBezTo>
                    <a:pt x="6785" y="821"/>
                    <a:pt x="6780" y="815"/>
                    <a:pt x="6769" y="809"/>
                  </a:cubicBezTo>
                  <a:cubicBezTo>
                    <a:pt x="6740" y="798"/>
                    <a:pt x="6706" y="780"/>
                    <a:pt x="6678" y="770"/>
                  </a:cubicBezTo>
                  <a:cubicBezTo>
                    <a:pt x="6615" y="741"/>
                    <a:pt x="6547" y="719"/>
                    <a:pt x="6484" y="696"/>
                  </a:cubicBezTo>
                  <a:cubicBezTo>
                    <a:pt x="6382" y="656"/>
                    <a:pt x="6274" y="622"/>
                    <a:pt x="6172" y="588"/>
                  </a:cubicBezTo>
                  <a:cubicBezTo>
                    <a:pt x="5973" y="525"/>
                    <a:pt x="5768" y="474"/>
                    <a:pt x="5570" y="429"/>
                  </a:cubicBezTo>
                  <a:cubicBezTo>
                    <a:pt x="5143" y="337"/>
                    <a:pt x="4711" y="281"/>
                    <a:pt x="4280" y="258"/>
                  </a:cubicBezTo>
                  <a:cubicBezTo>
                    <a:pt x="4125" y="248"/>
                    <a:pt x="3969" y="243"/>
                    <a:pt x="3814" y="243"/>
                  </a:cubicBezTo>
                  <a:cubicBezTo>
                    <a:pt x="3530" y="243"/>
                    <a:pt x="3246" y="260"/>
                    <a:pt x="2967" y="292"/>
                  </a:cubicBezTo>
                  <a:lnTo>
                    <a:pt x="2961" y="292"/>
                  </a:lnTo>
                  <a:cubicBezTo>
                    <a:pt x="2529" y="344"/>
                    <a:pt x="2104" y="429"/>
                    <a:pt x="1695" y="559"/>
                  </a:cubicBezTo>
                  <a:cubicBezTo>
                    <a:pt x="1388" y="662"/>
                    <a:pt x="1097" y="787"/>
                    <a:pt x="814" y="935"/>
                  </a:cubicBezTo>
                  <a:cubicBezTo>
                    <a:pt x="535" y="1082"/>
                    <a:pt x="273" y="1258"/>
                    <a:pt x="35" y="1462"/>
                  </a:cubicBezTo>
                  <a:cubicBezTo>
                    <a:pt x="6" y="1485"/>
                    <a:pt x="1" y="1514"/>
                    <a:pt x="18" y="1543"/>
                  </a:cubicBezTo>
                  <a:cubicBezTo>
                    <a:pt x="24" y="1548"/>
                    <a:pt x="24" y="1554"/>
                    <a:pt x="29" y="1554"/>
                  </a:cubicBezTo>
                  <a:cubicBezTo>
                    <a:pt x="35" y="1571"/>
                    <a:pt x="40" y="1588"/>
                    <a:pt x="58" y="1599"/>
                  </a:cubicBezTo>
                  <a:cubicBezTo>
                    <a:pt x="211" y="1730"/>
                    <a:pt x="381" y="1837"/>
                    <a:pt x="564" y="1929"/>
                  </a:cubicBezTo>
                  <a:cubicBezTo>
                    <a:pt x="751" y="2031"/>
                    <a:pt x="950" y="2105"/>
                    <a:pt x="1154" y="2167"/>
                  </a:cubicBezTo>
                  <a:cubicBezTo>
                    <a:pt x="1587" y="2298"/>
                    <a:pt x="2041" y="2361"/>
                    <a:pt x="2490" y="2383"/>
                  </a:cubicBezTo>
                  <a:cubicBezTo>
                    <a:pt x="2650" y="2393"/>
                    <a:pt x="2809" y="2397"/>
                    <a:pt x="2968" y="2397"/>
                  </a:cubicBezTo>
                  <a:cubicBezTo>
                    <a:pt x="3266" y="2397"/>
                    <a:pt x="3562" y="2381"/>
                    <a:pt x="3859" y="2356"/>
                  </a:cubicBezTo>
                  <a:cubicBezTo>
                    <a:pt x="4268" y="2321"/>
                    <a:pt x="4677" y="2264"/>
                    <a:pt x="5081" y="2191"/>
                  </a:cubicBezTo>
                  <a:cubicBezTo>
                    <a:pt x="5400" y="2128"/>
                    <a:pt x="5718" y="2049"/>
                    <a:pt x="6024" y="1940"/>
                  </a:cubicBezTo>
                  <a:cubicBezTo>
                    <a:pt x="6189" y="1884"/>
                    <a:pt x="6348" y="1821"/>
                    <a:pt x="6502" y="1747"/>
                  </a:cubicBezTo>
                  <a:cubicBezTo>
                    <a:pt x="6586" y="1708"/>
                    <a:pt x="6667" y="1667"/>
                    <a:pt x="6746" y="1622"/>
                  </a:cubicBezTo>
                  <a:cubicBezTo>
                    <a:pt x="6780" y="1605"/>
                    <a:pt x="6814" y="1582"/>
                    <a:pt x="6848" y="1559"/>
                  </a:cubicBezTo>
                  <a:cubicBezTo>
                    <a:pt x="6866" y="1548"/>
                    <a:pt x="6888" y="1530"/>
                    <a:pt x="6911" y="1520"/>
                  </a:cubicBezTo>
                  <a:cubicBezTo>
                    <a:pt x="6956" y="1571"/>
                    <a:pt x="7008" y="1622"/>
                    <a:pt x="7064" y="1667"/>
                  </a:cubicBezTo>
                  <a:cubicBezTo>
                    <a:pt x="7144" y="1730"/>
                    <a:pt x="7223" y="1781"/>
                    <a:pt x="7309" y="1832"/>
                  </a:cubicBezTo>
                  <a:cubicBezTo>
                    <a:pt x="7394" y="1878"/>
                    <a:pt x="7480" y="1912"/>
                    <a:pt x="7570" y="1946"/>
                  </a:cubicBezTo>
                  <a:cubicBezTo>
                    <a:pt x="7616" y="1963"/>
                    <a:pt x="7666" y="1981"/>
                    <a:pt x="7718" y="1991"/>
                  </a:cubicBezTo>
                  <a:cubicBezTo>
                    <a:pt x="7745" y="1997"/>
                    <a:pt x="7780" y="2002"/>
                    <a:pt x="7808" y="2008"/>
                  </a:cubicBezTo>
                  <a:cubicBezTo>
                    <a:pt x="7808" y="2015"/>
                    <a:pt x="7808" y="2020"/>
                    <a:pt x="7814" y="2020"/>
                  </a:cubicBezTo>
                  <a:cubicBezTo>
                    <a:pt x="7814" y="2042"/>
                    <a:pt x="7837" y="2060"/>
                    <a:pt x="7860" y="2065"/>
                  </a:cubicBezTo>
                  <a:cubicBezTo>
                    <a:pt x="7882" y="2065"/>
                    <a:pt x="7916" y="2054"/>
                    <a:pt x="7928" y="2026"/>
                  </a:cubicBezTo>
                  <a:cubicBezTo>
                    <a:pt x="7957" y="1957"/>
                    <a:pt x="7962" y="1878"/>
                    <a:pt x="7968" y="1798"/>
                  </a:cubicBezTo>
                  <a:cubicBezTo>
                    <a:pt x="7979" y="1708"/>
                    <a:pt x="7979" y="1611"/>
                    <a:pt x="7984" y="1520"/>
                  </a:cubicBezTo>
                  <a:cubicBezTo>
                    <a:pt x="7984" y="1349"/>
                    <a:pt x="7973" y="1184"/>
                    <a:pt x="7957" y="1014"/>
                  </a:cubicBezTo>
                  <a:cubicBezTo>
                    <a:pt x="7939" y="849"/>
                    <a:pt x="7911" y="690"/>
                    <a:pt x="7865" y="525"/>
                  </a:cubicBezTo>
                  <a:cubicBezTo>
                    <a:pt x="7820" y="366"/>
                    <a:pt x="7763" y="208"/>
                    <a:pt x="7695" y="54"/>
                  </a:cubicBezTo>
                  <a:cubicBezTo>
                    <a:pt x="7690" y="37"/>
                    <a:pt x="7672" y="19"/>
                    <a:pt x="7655" y="14"/>
                  </a:cubicBezTo>
                  <a:cubicBezTo>
                    <a:pt x="7643" y="6"/>
                    <a:pt x="7633" y="0"/>
                    <a:pt x="76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7"/>
            <p:cNvSpPr/>
            <p:nvPr/>
          </p:nvSpPr>
          <p:spPr>
            <a:xfrm flipH="1">
              <a:off x="4574958" y="4284004"/>
              <a:ext cx="165708" cy="59257"/>
            </a:xfrm>
            <a:custGeom>
              <a:avLst/>
              <a:gdLst/>
              <a:ahLst/>
              <a:cxnLst/>
              <a:rect l="l" t="t" r="r" b="b"/>
              <a:pathLst>
                <a:path w="5632" h="2014" extrusionOk="0">
                  <a:moveTo>
                    <a:pt x="1847" y="587"/>
                  </a:moveTo>
                  <a:cubicBezTo>
                    <a:pt x="1876" y="593"/>
                    <a:pt x="1910" y="603"/>
                    <a:pt x="1932" y="627"/>
                  </a:cubicBezTo>
                  <a:cubicBezTo>
                    <a:pt x="1960" y="648"/>
                    <a:pt x="1978" y="677"/>
                    <a:pt x="2000" y="717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1" y="797"/>
                    <a:pt x="2041" y="808"/>
                    <a:pt x="2046" y="819"/>
                  </a:cubicBezTo>
                  <a:cubicBezTo>
                    <a:pt x="2057" y="871"/>
                    <a:pt x="2062" y="921"/>
                    <a:pt x="2062" y="996"/>
                  </a:cubicBezTo>
                  <a:cubicBezTo>
                    <a:pt x="2068" y="1081"/>
                    <a:pt x="2068" y="1160"/>
                    <a:pt x="2062" y="1235"/>
                  </a:cubicBezTo>
                  <a:cubicBezTo>
                    <a:pt x="2057" y="1314"/>
                    <a:pt x="2052" y="1388"/>
                    <a:pt x="2041" y="1461"/>
                  </a:cubicBezTo>
                  <a:cubicBezTo>
                    <a:pt x="2023" y="1519"/>
                    <a:pt x="2012" y="1569"/>
                    <a:pt x="1972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2" y="1666"/>
                    <a:pt x="1829" y="1671"/>
                    <a:pt x="1813" y="1678"/>
                  </a:cubicBezTo>
                  <a:lnTo>
                    <a:pt x="1768" y="1678"/>
                  </a:lnTo>
                  <a:cubicBezTo>
                    <a:pt x="1687" y="1678"/>
                    <a:pt x="1614" y="1660"/>
                    <a:pt x="1517" y="1632"/>
                  </a:cubicBezTo>
                  <a:cubicBezTo>
                    <a:pt x="1393" y="1587"/>
                    <a:pt x="1273" y="1529"/>
                    <a:pt x="1160" y="1474"/>
                  </a:cubicBezTo>
                  <a:lnTo>
                    <a:pt x="1068" y="1433"/>
                  </a:lnTo>
                  <a:cubicBezTo>
                    <a:pt x="1057" y="1427"/>
                    <a:pt x="1045" y="1416"/>
                    <a:pt x="1040" y="1399"/>
                  </a:cubicBezTo>
                  <a:cubicBezTo>
                    <a:pt x="1034" y="1388"/>
                    <a:pt x="1034" y="1371"/>
                    <a:pt x="1040" y="1359"/>
                  </a:cubicBezTo>
                  <a:cubicBezTo>
                    <a:pt x="1052" y="1343"/>
                    <a:pt x="1068" y="1330"/>
                    <a:pt x="1086" y="1330"/>
                  </a:cubicBezTo>
                  <a:cubicBezTo>
                    <a:pt x="1097" y="1330"/>
                    <a:pt x="1102" y="1330"/>
                    <a:pt x="1113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8" y="1474"/>
                    <a:pt x="1511" y="1513"/>
                  </a:cubicBezTo>
                  <a:cubicBezTo>
                    <a:pt x="1597" y="1542"/>
                    <a:pt x="1659" y="1553"/>
                    <a:pt x="1721" y="1558"/>
                  </a:cubicBezTo>
                  <a:lnTo>
                    <a:pt x="1790" y="1558"/>
                  </a:lnTo>
                  <a:cubicBezTo>
                    <a:pt x="1795" y="1558"/>
                    <a:pt x="1802" y="1553"/>
                    <a:pt x="1807" y="1553"/>
                  </a:cubicBezTo>
                  <a:cubicBezTo>
                    <a:pt x="1824" y="1553"/>
                    <a:pt x="1836" y="1547"/>
                    <a:pt x="1847" y="1542"/>
                  </a:cubicBezTo>
                  <a:cubicBezTo>
                    <a:pt x="1858" y="1535"/>
                    <a:pt x="1870" y="1529"/>
                    <a:pt x="1876" y="1519"/>
                  </a:cubicBezTo>
                  <a:cubicBezTo>
                    <a:pt x="1881" y="1519"/>
                    <a:pt x="1881" y="1513"/>
                    <a:pt x="1886" y="1513"/>
                  </a:cubicBezTo>
                  <a:cubicBezTo>
                    <a:pt x="1886" y="1508"/>
                    <a:pt x="1892" y="1501"/>
                    <a:pt x="1892" y="1495"/>
                  </a:cubicBezTo>
                  <a:cubicBezTo>
                    <a:pt x="1910" y="1445"/>
                    <a:pt x="1915" y="1393"/>
                    <a:pt x="1915" y="1354"/>
                  </a:cubicBezTo>
                  <a:lnTo>
                    <a:pt x="1897" y="1354"/>
                  </a:lnTo>
                  <a:cubicBezTo>
                    <a:pt x="1881" y="1359"/>
                    <a:pt x="1863" y="1359"/>
                    <a:pt x="1847" y="1359"/>
                  </a:cubicBezTo>
                  <a:lnTo>
                    <a:pt x="1829" y="1364"/>
                  </a:lnTo>
                  <a:lnTo>
                    <a:pt x="1682" y="1364"/>
                  </a:lnTo>
                  <a:cubicBezTo>
                    <a:pt x="1574" y="1354"/>
                    <a:pt x="1472" y="1330"/>
                    <a:pt x="1386" y="1314"/>
                  </a:cubicBezTo>
                  <a:cubicBezTo>
                    <a:pt x="1346" y="1303"/>
                    <a:pt x="1325" y="1269"/>
                    <a:pt x="1330" y="1235"/>
                  </a:cubicBezTo>
                  <a:cubicBezTo>
                    <a:pt x="1336" y="1206"/>
                    <a:pt x="1364" y="1183"/>
                    <a:pt x="1393" y="1178"/>
                  </a:cubicBezTo>
                  <a:lnTo>
                    <a:pt x="1409" y="1178"/>
                  </a:lnTo>
                  <a:cubicBezTo>
                    <a:pt x="1522" y="1206"/>
                    <a:pt x="1642" y="1235"/>
                    <a:pt x="1761" y="1240"/>
                  </a:cubicBezTo>
                  <a:cubicBezTo>
                    <a:pt x="1784" y="1240"/>
                    <a:pt x="1810" y="1243"/>
                    <a:pt x="1834" y="1243"/>
                  </a:cubicBezTo>
                  <a:cubicBezTo>
                    <a:pt x="1847" y="1243"/>
                    <a:pt x="1859" y="1242"/>
                    <a:pt x="1870" y="1240"/>
                  </a:cubicBezTo>
                  <a:lnTo>
                    <a:pt x="1921" y="1240"/>
                  </a:lnTo>
                  <a:cubicBezTo>
                    <a:pt x="1926" y="1178"/>
                    <a:pt x="1926" y="1115"/>
                    <a:pt x="1921" y="1052"/>
                  </a:cubicBezTo>
                  <a:lnTo>
                    <a:pt x="1915" y="1047"/>
                  </a:lnTo>
                  <a:cubicBezTo>
                    <a:pt x="1876" y="1052"/>
                    <a:pt x="1841" y="1058"/>
                    <a:pt x="1807" y="1070"/>
                  </a:cubicBezTo>
                  <a:cubicBezTo>
                    <a:pt x="1716" y="1086"/>
                    <a:pt x="1648" y="1109"/>
                    <a:pt x="1585" y="1133"/>
                  </a:cubicBezTo>
                  <a:cubicBezTo>
                    <a:pt x="1580" y="1133"/>
                    <a:pt x="1574" y="1138"/>
                    <a:pt x="1569" y="1138"/>
                  </a:cubicBezTo>
                  <a:cubicBezTo>
                    <a:pt x="1535" y="1138"/>
                    <a:pt x="1495" y="1115"/>
                    <a:pt x="1483" y="1081"/>
                  </a:cubicBezTo>
                  <a:cubicBezTo>
                    <a:pt x="1466" y="1041"/>
                    <a:pt x="1488" y="996"/>
                    <a:pt x="1535" y="979"/>
                  </a:cubicBezTo>
                  <a:cubicBezTo>
                    <a:pt x="1614" y="944"/>
                    <a:pt x="1700" y="921"/>
                    <a:pt x="1784" y="910"/>
                  </a:cubicBezTo>
                  <a:cubicBezTo>
                    <a:pt x="1807" y="905"/>
                    <a:pt x="1829" y="899"/>
                    <a:pt x="1852" y="899"/>
                  </a:cubicBezTo>
                  <a:cubicBezTo>
                    <a:pt x="1870" y="899"/>
                    <a:pt x="1886" y="894"/>
                    <a:pt x="1910" y="894"/>
                  </a:cubicBezTo>
                  <a:lnTo>
                    <a:pt x="1904" y="871"/>
                  </a:lnTo>
                  <a:cubicBezTo>
                    <a:pt x="1897" y="853"/>
                    <a:pt x="1892" y="837"/>
                    <a:pt x="1881" y="819"/>
                  </a:cubicBezTo>
                  <a:cubicBezTo>
                    <a:pt x="1876" y="803"/>
                    <a:pt x="1858" y="779"/>
                    <a:pt x="1841" y="758"/>
                  </a:cubicBezTo>
                  <a:lnTo>
                    <a:pt x="1829" y="745"/>
                  </a:lnTo>
                  <a:lnTo>
                    <a:pt x="1802" y="745"/>
                  </a:lnTo>
                  <a:cubicBezTo>
                    <a:pt x="1761" y="758"/>
                    <a:pt x="1727" y="768"/>
                    <a:pt x="1687" y="779"/>
                  </a:cubicBezTo>
                  <a:cubicBezTo>
                    <a:pt x="1671" y="785"/>
                    <a:pt x="1653" y="792"/>
                    <a:pt x="1631" y="797"/>
                  </a:cubicBezTo>
                  <a:lnTo>
                    <a:pt x="1603" y="808"/>
                  </a:lnTo>
                  <a:lnTo>
                    <a:pt x="1591" y="813"/>
                  </a:lnTo>
                  <a:cubicBezTo>
                    <a:pt x="1556" y="826"/>
                    <a:pt x="1529" y="831"/>
                    <a:pt x="1495" y="848"/>
                  </a:cubicBezTo>
                  <a:cubicBezTo>
                    <a:pt x="1454" y="865"/>
                    <a:pt x="1415" y="882"/>
                    <a:pt x="1364" y="905"/>
                  </a:cubicBezTo>
                  <a:cubicBezTo>
                    <a:pt x="1330" y="928"/>
                    <a:pt x="1291" y="944"/>
                    <a:pt x="1256" y="968"/>
                  </a:cubicBezTo>
                  <a:lnTo>
                    <a:pt x="1250" y="973"/>
                  </a:lnTo>
                  <a:cubicBezTo>
                    <a:pt x="1210" y="989"/>
                    <a:pt x="1171" y="1013"/>
                    <a:pt x="1131" y="1036"/>
                  </a:cubicBezTo>
                  <a:cubicBezTo>
                    <a:pt x="1120" y="1041"/>
                    <a:pt x="1108" y="1047"/>
                    <a:pt x="1091" y="1052"/>
                  </a:cubicBezTo>
                  <a:lnTo>
                    <a:pt x="1074" y="1052"/>
                  </a:lnTo>
                  <a:lnTo>
                    <a:pt x="1063" y="1047"/>
                  </a:lnTo>
                  <a:cubicBezTo>
                    <a:pt x="1034" y="1047"/>
                    <a:pt x="1018" y="1030"/>
                    <a:pt x="1000" y="1013"/>
                  </a:cubicBezTo>
                  <a:cubicBezTo>
                    <a:pt x="971" y="968"/>
                    <a:pt x="984" y="910"/>
                    <a:pt x="1023" y="876"/>
                  </a:cubicBezTo>
                  <a:cubicBezTo>
                    <a:pt x="1079" y="837"/>
                    <a:pt x="1142" y="803"/>
                    <a:pt x="1222" y="768"/>
                  </a:cubicBezTo>
                  <a:cubicBezTo>
                    <a:pt x="1278" y="740"/>
                    <a:pt x="1346" y="717"/>
                    <a:pt x="1427" y="695"/>
                  </a:cubicBezTo>
                  <a:cubicBezTo>
                    <a:pt x="1454" y="683"/>
                    <a:pt x="1483" y="672"/>
                    <a:pt x="1517" y="661"/>
                  </a:cubicBezTo>
                  <a:lnTo>
                    <a:pt x="1540" y="655"/>
                  </a:lnTo>
                  <a:lnTo>
                    <a:pt x="1608" y="632"/>
                  </a:lnTo>
                  <a:lnTo>
                    <a:pt x="1642" y="627"/>
                  </a:lnTo>
                  <a:cubicBezTo>
                    <a:pt x="1671" y="614"/>
                    <a:pt x="1700" y="603"/>
                    <a:pt x="1734" y="598"/>
                  </a:cubicBezTo>
                  <a:cubicBezTo>
                    <a:pt x="1750" y="593"/>
                    <a:pt x="1773" y="587"/>
                    <a:pt x="1790" y="587"/>
                  </a:cubicBezTo>
                  <a:close/>
                  <a:moveTo>
                    <a:pt x="5450" y="1"/>
                  </a:moveTo>
                  <a:lnTo>
                    <a:pt x="5375" y="63"/>
                  </a:lnTo>
                  <a:lnTo>
                    <a:pt x="5348" y="87"/>
                  </a:lnTo>
                  <a:lnTo>
                    <a:pt x="5359" y="81"/>
                  </a:lnTo>
                  <a:lnTo>
                    <a:pt x="5359" y="81"/>
                  </a:lnTo>
                  <a:cubicBezTo>
                    <a:pt x="5239" y="189"/>
                    <a:pt x="5125" y="302"/>
                    <a:pt x="5023" y="422"/>
                  </a:cubicBezTo>
                  <a:cubicBezTo>
                    <a:pt x="4926" y="535"/>
                    <a:pt x="4829" y="655"/>
                    <a:pt x="4739" y="779"/>
                  </a:cubicBezTo>
                  <a:cubicBezTo>
                    <a:pt x="4739" y="792"/>
                    <a:pt x="4727" y="803"/>
                    <a:pt x="4722" y="808"/>
                  </a:cubicBezTo>
                  <a:cubicBezTo>
                    <a:pt x="4705" y="831"/>
                    <a:pt x="4682" y="837"/>
                    <a:pt x="4666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3" y="819"/>
                    <a:pt x="4598" y="813"/>
                    <a:pt x="4598" y="808"/>
                  </a:cubicBezTo>
                  <a:lnTo>
                    <a:pt x="4569" y="803"/>
                  </a:lnTo>
                  <a:cubicBezTo>
                    <a:pt x="4546" y="797"/>
                    <a:pt x="4517" y="792"/>
                    <a:pt x="4495" y="779"/>
                  </a:cubicBezTo>
                  <a:cubicBezTo>
                    <a:pt x="4438" y="763"/>
                    <a:pt x="4386" y="745"/>
                    <a:pt x="4336" y="723"/>
                  </a:cubicBezTo>
                  <a:cubicBezTo>
                    <a:pt x="4244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6" y="410"/>
                    <a:pt x="2728" y="273"/>
                    <a:pt x="2023" y="228"/>
                  </a:cubicBezTo>
                  <a:cubicBezTo>
                    <a:pt x="1882" y="221"/>
                    <a:pt x="1742" y="217"/>
                    <a:pt x="1602" y="217"/>
                  </a:cubicBezTo>
                  <a:cubicBezTo>
                    <a:pt x="1320" y="217"/>
                    <a:pt x="1042" y="232"/>
                    <a:pt x="772" y="263"/>
                  </a:cubicBezTo>
                  <a:cubicBezTo>
                    <a:pt x="562" y="286"/>
                    <a:pt x="352" y="320"/>
                    <a:pt x="148" y="365"/>
                  </a:cubicBezTo>
                  <a:lnTo>
                    <a:pt x="142" y="365"/>
                  </a:lnTo>
                  <a:cubicBezTo>
                    <a:pt x="90" y="376"/>
                    <a:pt x="45" y="388"/>
                    <a:pt x="0" y="399"/>
                  </a:cubicBezTo>
                  <a:cubicBezTo>
                    <a:pt x="74" y="501"/>
                    <a:pt x="137" y="621"/>
                    <a:pt x="176" y="751"/>
                  </a:cubicBezTo>
                  <a:cubicBezTo>
                    <a:pt x="205" y="826"/>
                    <a:pt x="221" y="905"/>
                    <a:pt x="239" y="979"/>
                  </a:cubicBezTo>
                  <a:cubicBezTo>
                    <a:pt x="255" y="1058"/>
                    <a:pt x="273" y="1144"/>
                    <a:pt x="284" y="1235"/>
                  </a:cubicBezTo>
                  <a:cubicBezTo>
                    <a:pt x="295" y="1319"/>
                    <a:pt x="295" y="1411"/>
                    <a:pt x="295" y="1490"/>
                  </a:cubicBezTo>
                  <a:cubicBezTo>
                    <a:pt x="290" y="1564"/>
                    <a:pt x="284" y="1655"/>
                    <a:pt x="268" y="1746"/>
                  </a:cubicBezTo>
                  <a:cubicBezTo>
                    <a:pt x="261" y="1791"/>
                    <a:pt x="250" y="1825"/>
                    <a:pt x="239" y="1859"/>
                  </a:cubicBezTo>
                  <a:cubicBezTo>
                    <a:pt x="227" y="1899"/>
                    <a:pt x="216" y="1939"/>
                    <a:pt x="193" y="1978"/>
                  </a:cubicBezTo>
                  <a:lnTo>
                    <a:pt x="187" y="1996"/>
                  </a:lnTo>
                  <a:lnTo>
                    <a:pt x="210" y="1996"/>
                  </a:lnTo>
                  <a:cubicBezTo>
                    <a:pt x="329" y="2007"/>
                    <a:pt x="438" y="2007"/>
                    <a:pt x="551" y="2012"/>
                  </a:cubicBezTo>
                  <a:cubicBezTo>
                    <a:pt x="600" y="2013"/>
                    <a:pt x="649" y="2013"/>
                    <a:pt x="698" y="2013"/>
                  </a:cubicBezTo>
                  <a:cubicBezTo>
                    <a:pt x="1084" y="2013"/>
                    <a:pt x="1481" y="1989"/>
                    <a:pt x="1904" y="1939"/>
                  </a:cubicBezTo>
                  <a:lnTo>
                    <a:pt x="1978" y="1933"/>
                  </a:lnTo>
                  <a:cubicBezTo>
                    <a:pt x="2154" y="1917"/>
                    <a:pt x="2335" y="1888"/>
                    <a:pt x="2529" y="1859"/>
                  </a:cubicBezTo>
                  <a:cubicBezTo>
                    <a:pt x="2728" y="1831"/>
                    <a:pt x="2927" y="1802"/>
                    <a:pt x="3119" y="1763"/>
                  </a:cubicBezTo>
                  <a:cubicBezTo>
                    <a:pt x="3398" y="1700"/>
                    <a:pt x="3670" y="1621"/>
                    <a:pt x="3927" y="1524"/>
                  </a:cubicBezTo>
                  <a:cubicBezTo>
                    <a:pt x="4199" y="1422"/>
                    <a:pt x="4454" y="1296"/>
                    <a:pt x="4671" y="1189"/>
                  </a:cubicBezTo>
                  <a:lnTo>
                    <a:pt x="4700" y="1172"/>
                  </a:lnTo>
                  <a:cubicBezTo>
                    <a:pt x="4711" y="1160"/>
                    <a:pt x="4722" y="1160"/>
                    <a:pt x="4739" y="1154"/>
                  </a:cubicBezTo>
                  <a:cubicBezTo>
                    <a:pt x="4774" y="1154"/>
                    <a:pt x="4802" y="1167"/>
                    <a:pt x="4819" y="1194"/>
                  </a:cubicBezTo>
                  <a:cubicBezTo>
                    <a:pt x="4829" y="1206"/>
                    <a:pt x="4836" y="1217"/>
                    <a:pt x="4836" y="1228"/>
                  </a:cubicBezTo>
                  <a:cubicBezTo>
                    <a:pt x="4910" y="1309"/>
                    <a:pt x="4989" y="1377"/>
                    <a:pt x="5080" y="1439"/>
                  </a:cubicBezTo>
                  <a:cubicBezTo>
                    <a:pt x="5177" y="1501"/>
                    <a:pt x="5280" y="1558"/>
                    <a:pt x="5393" y="1603"/>
                  </a:cubicBezTo>
                  <a:cubicBezTo>
                    <a:pt x="5450" y="1621"/>
                    <a:pt x="5511" y="1644"/>
                    <a:pt x="5569" y="1666"/>
                  </a:cubicBezTo>
                  <a:lnTo>
                    <a:pt x="5603" y="1678"/>
                  </a:lnTo>
                  <a:lnTo>
                    <a:pt x="5631" y="1689"/>
                  </a:lnTo>
                  <a:lnTo>
                    <a:pt x="5631" y="1655"/>
                  </a:lnTo>
                  <a:lnTo>
                    <a:pt x="5631" y="1519"/>
                  </a:lnTo>
                  <a:lnTo>
                    <a:pt x="5631" y="1461"/>
                  </a:lnTo>
                  <a:lnTo>
                    <a:pt x="5631" y="1325"/>
                  </a:lnTo>
                  <a:lnTo>
                    <a:pt x="5614" y="1325"/>
                  </a:lnTo>
                  <a:cubicBezTo>
                    <a:pt x="5588" y="1328"/>
                    <a:pt x="5563" y="1329"/>
                    <a:pt x="5538" y="1329"/>
                  </a:cubicBezTo>
                  <a:cubicBezTo>
                    <a:pt x="5513" y="1329"/>
                    <a:pt x="5489" y="1328"/>
                    <a:pt x="5466" y="1325"/>
                  </a:cubicBezTo>
                  <a:cubicBezTo>
                    <a:pt x="5393" y="1325"/>
                    <a:pt x="5319" y="1314"/>
                    <a:pt x="5251" y="1309"/>
                  </a:cubicBezTo>
                  <a:cubicBezTo>
                    <a:pt x="5228" y="1309"/>
                    <a:pt x="5205" y="1291"/>
                    <a:pt x="5194" y="1274"/>
                  </a:cubicBezTo>
                  <a:cubicBezTo>
                    <a:pt x="5183" y="1257"/>
                    <a:pt x="5177" y="1235"/>
                    <a:pt x="5183" y="1212"/>
                  </a:cubicBezTo>
                  <a:cubicBezTo>
                    <a:pt x="5188" y="1194"/>
                    <a:pt x="5199" y="1172"/>
                    <a:pt x="5217" y="1160"/>
                  </a:cubicBezTo>
                  <a:cubicBezTo>
                    <a:pt x="5228" y="1154"/>
                    <a:pt x="5239" y="1149"/>
                    <a:pt x="5251" y="1149"/>
                  </a:cubicBezTo>
                  <a:lnTo>
                    <a:pt x="5280" y="1149"/>
                  </a:lnTo>
                  <a:cubicBezTo>
                    <a:pt x="5319" y="1149"/>
                    <a:pt x="5359" y="1154"/>
                    <a:pt x="5393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3" y="1167"/>
                  </a:lnTo>
                  <a:lnTo>
                    <a:pt x="5626" y="1167"/>
                  </a:lnTo>
                  <a:lnTo>
                    <a:pt x="5626" y="1081"/>
                  </a:lnTo>
                  <a:cubicBezTo>
                    <a:pt x="5626" y="1041"/>
                    <a:pt x="5620" y="1002"/>
                    <a:pt x="5620" y="955"/>
                  </a:cubicBezTo>
                  <a:cubicBezTo>
                    <a:pt x="5586" y="968"/>
                    <a:pt x="5545" y="973"/>
                    <a:pt x="5511" y="979"/>
                  </a:cubicBezTo>
                  <a:lnTo>
                    <a:pt x="5500" y="979"/>
                  </a:lnTo>
                  <a:lnTo>
                    <a:pt x="5472" y="984"/>
                  </a:lnTo>
                  <a:cubicBezTo>
                    <a:pt x="5416" y="996"/>
                    <a:pt x="5364" y="1002"/>
                    <a:pt x="5307" y="1013"/>
                  </a:cubicBezTo>
                  <a:cubicBezTo>
                    <a:pt x="5303" y="1013"/>
                    <a:pt x="5299" y="1014"/>
                    <a:pt x="5296" y="1014"/>
                  </a:cubicBezTo>
                  <a:cubicBezTo>
                    <a:pt x="5273" y="1014"/>
                    <a:pt x="5254" y="1000"/>
                    <a:pt x="5239" y="989"/>
                  </a:cubicBezTo>
                  <a:cubicBezTo>
                    <a:pt x="5217" y="973"/>
                    <a:pt x="5205" y="950"/>
                    <a:pt x="5205" y="921"/>
                  </a:cubicBezTo>
                  <a:cubicBezTo>
                    <a:pt x="5205" y="899"/>
                    <a:pt x="5211" y="871"/>
                    <a:pt x="5228" y="853"/>
                  </a:cubicBezTo>
                  <a:cubicBezTo>
                    <a:pt x="5245" y="831"/>
                    <a:pt x="5267" y="826"/>
                    <a:pt x="5296" y="819"/>
                  </a:cubicBezTo>
                  <a:cubicBezTo>
                    <a:pt x="5348" y="808"/>
                    <a:pt x="5404" y="797"/>
                    <a:pt x="5466" y="792"/>
                  </a:cubicBezTo>
                  <a:cubicBezTo>
                    <a:pt x="5503" y="787"/>
                    <a:pt x="5537" y="783"/>
                    <a:pt x="5569" y="783"/>
                  </a:cubicBezTo>
                  <a:cubicBezTo>
                    <a:pt x="5582" y="783"/>
                    <a:pt x="5595" y="783"/>
                    <a:pt x="5608" y="785"/>
                  </a:cubicBezTo>
                  <a:cubicBezTo>
                    <a:pt x="5603" y="689"/>
                    <a:pt x="5592" y="598"/>
                    <a:pt x="5574" y="507"/>
                  </a:cubicBezTo>
                  <a:lnTo>
                    <a:pt x="5535" y="530"/>
                  </a:lnTo>
                  <a:cubicBezTo>
                    <a:pt x="5518" y="541"/>
                    <a:pt x="5500" y="553"/>
                    <a:pt x="5484" y="564"/>
                  </a:cubicBezTo>
                  <a:cubicBezTo>
                    <a:pt x="5427" y="603"/>
                    <a:pt x="5375" y="638"/>
                    <a:pt x="5335" y="677"/>
                  </a:cubicBezTo>
                  <a:cubicBezTo>
                    <a:pt x="5330" y="677"/>
                    <a:pt x="5319" y="683"/>
                    <a:pt x="5314" y="683"/>
                  </a:cubicBezTo>
                  <a:lnTo>
                    <a:pt x="5296" y="683"/>
                  </a:lnTo>
                  <a:cubicBezTo>
                    <a:pt x="5285" y="683"/>
                    <a:pt x="5273" y="672"/>
                    <a:pt x="5267" y="661"/>
                  </a:cubicBezTo>
                  <a:cubicBezTo>
                    <a:pt x="5256" y="648"/>
                    <a:pt x="5256" y="638"/>
                    <a:pt x="5256" y="627"/>
                  </a:cubicBezTo>
                  <a:cubicBezTo>
                    <a:pt x="5262" y="609"/>
                    <a:pt x="5267" y="603"/>
                    <a:pt x="5280" y="593"/>
                  </a:cubicBezTo>
                  <a:cubicBezTo>
                    <a:pt x="5335" y="546"/>
                    <a:pt x="5387" y="507"/>
                    <a:pt x="5438" y="467"/>
                  </a:cubicBezTo>
                  <a:cubicBezTo>
                    <a:pt x="5477" y="444"/>
                    <a:pt x="5518" y="422"/>
                    <a:pt x="5558" y="399"/>
                  </a:cubicBezTo>
                  <a:cubicBezTo>
                    <a:pt x="5552" y="376"/>
                    <a:pt x="5552" y="354"/>
                    <a:pt x="5545" y="331"/>
                  </a:cubicBezTo>
                  <a:cubicBezTo>
                    <a:pt x="5518" y="212"/>
                    <a:pt x="5484" y="98"/>
                    <a:pt x="545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7"/>
            <p:cNvSpPr/>
            <p:nvPr/>
          </p:nvSpPr>
          <p:spPr>
            <a:xfrm flipH="1">
              <a:off x="4737987" y="4296744"/>
              <a:ext cx="60875" cy="45487"/>
            </a:xfrm>
            <a:custGeom>
              <a:avLst/>
              <a:gdLst/>
              <a:ahLst/>
              <a:cxnLst/>
              <a:rect l="l" t="t" r="r" b="b"/>
              <a:pathLst>
                <a:path w="2069" h="1546" extrusionOk="0">
                  <a:moveTo>
                    <a:pt x="1614" y="521"/>
                  </a:moveTo>
                  <a:cubicBezTo>
                    <a:pt x="1643" y="521"/>
                    <a:pt x="1670" y="533"/>
                    <a:pt x="1693" y="551"/>
                  </a:cubicBezTo>
                  <a:cubicBezTo>
                    <a:pt x="1727" y="580"/>
                    <a:pt x="1745" y="614"/>
                    <a:pt x="1751" y="653"/>
                  </a:cubicBezTo>
                  <a:cubicBezTo>
                    <a:pt x="1756" y="727"/>
                    <a:pt x="1700" y="795"/>
                    <a:pt x="1620" y="802"/>
                  </a:cubicBezTo>
                  <a:cubicBezTo>
                    <a:pt x="1613" y="803"/>
                    <a:pt x="1607" y="803"/>
                    <a:pt x="1601" y="803"/>
                  </a:cubicBezTo>
                  <a:cubicBezTo>
                    <a:pt x="1569" y="803"/>
                    <a:pt x="1542" y="792"/>
                    <a:pt x="1517" y="773"/>
                  </a:cubicBezTo>
                  <a:cubicBezTo>
                    <a:pt x="1489" y="750"/>
                    <a:pt x="1472" y="711"/>
                    <a:pt x="1467" y="671"/>
                  </a:cubicBezTo>
                  <a:cubicBezTo>
                    <a:pt x="1462" y="597"/>
                    <a:pt x="1517" y="529"/>
                    <a:pt x="1598" y="522"/>
                  </a:cubicBezTo>
                  <a:cubicBezTo>
                    <a:pt x="1603" y="521"/>
                    <a:pt x="1609" y="521"/>
                    <a:pt x="1614" y="521"/>
                  </a:cubicBezTo>
                  <a:close/>
                  <a:moveTo>
                    <a:pt x="1837" y="0"/>
                  </a:moveTo>
                  <a:cubicBezTo>
                    <a:pt x="1444" y="102"/>
                    <a:pt x="1074" y="244"/>
                    <a:pt x="739" y="415"/>
                  </a:cubicBezTo>
                  <a:cubicBezTo>
                    <a:pt x="473" y="551"/>
                    <a:pt x="222" y="711"/>
                    <a:pt x="1" y="892"/>
                  </a:cubicBezTo>
                  <a:cubicBezTo>
                    <a:pt x="51" y="931"/>
                    <a:pt x="109" y="978"/>
                    <a:pt x="166" y="1017"/>
                  </a:cubicBezTo>
                  <a:cubicBezTo>
                    <a:pt x="358" y="1136"/>
                    <a:pt x="568" y="1238"/>
                    <a:pt x="814" y="1324"/>
                  </a:cubicBezTo>
                  <a:cubicBezTo>
                    <a:pt x="1142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3" y="1416"/>
                    <a:pt x="1989" y="1364"/>
                    <a:pt x="2000" y="1306"/>
                  </a:cubicBezTo>
                  <a:cubicBezTo>
                    <a:pt x="2029" y="1170"/>
                    <a:pt x="2052" y="1046"/>
                    <a:pt x="2058" y="921"/>
                  </a:cubicBezTo>
                  <a:cubicBezTo>
                    <a:pt x="2068" y="745"/>
                    <a:pt x="2058" y="580"/>
                    <a:pt x="2023" y="432"/>
                  </a:cubicBezTo>
                  <a:cubicBezTo>
                    <a:pt x="2000" y="318"/>
                    <a:pt x="1966" y="222"/>
                    <a:pt x="1921" y="125"/>
                  </a:cubicBezTo>
                  <a:cubicBezTo>
                    <a:pt x="1893" y="86"/>
                    <a:pt x="1864" y="40"/>
                    <a:pt x="1837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7"/>
            <p:cNvSpPr/>
            <p:nvPr/>
          </p:nvSpPr>
          <p:spPr>
            <a:xfrm flipH="1">
              <a:off x="4569249" y="4279208"/>
              <a:ext cx="235145" cy="70467"/>
            </a:xfrm>
            <a:custGeom>
              <a:avLst/>
              <a:gdLst/>
              <a:ahLst/>
              <a:cxnLst/>
              <a:rect l="l" t="t" r="r" b="b"/>
              <a:pathLst>
                <a:path w="7992" h="2395" extrusionOk="0">
                  <a:moveTo>
                    <a:pt x="1804" y="1117"/>
                  </a:moveTo>
                  <a:cubicBezTo>
                    <a:pt x="1798" y="1117"/>
                    <a:pt x="1792" y="1117"/>
                    <a:pt x="1786" y="1118"/>
                  </a:cubicBezTo>
                  <a:cubicBezTo>
                    <a:pt x="1705" y="1125"/>
                    <a:pt x="1650" y="1187"/>
                    <a:pt x="1655" y="1272"/>
                  </a:cubicBezTo>
                  <a:cubicBezTo>
                    <a:pt x="1660" y="1343"/>
                    <a:pt x="1723" y="1404"/>
                    <a:pt x="1798" y="1404"/>
                  </a:cubicBezTo>
                  <a:cubicBezTo>
                    <a:pt x="1801" y="1404"/>
                    <a:pt x="1805" y="1404"/>
                    <a:pt x="1808" y="1403"/>
                  </a:cubicBezTo>
                  <a:cubicBezTo>
                    <a:pt x="1881" y="1391"/>
                    <a:pt x="1944" y="1330"/>
                    <a:pt x="1939" y="1249"/>
                  </a:cubicBezTo>
                  <a:cubicBezTo>
                    <a:pt x="1934" y="1176"/>
                    <a:pt x="1875" y="1117"/>
                    <a:pt x="1804" y="1117"/>
                  </a:cubicBezTo>
                  <a:close/>
                  <a:moveTo>
                    <a:pt x="3982" y="745"/>
                  </a:moveTo>
                  <a:cubicBezTo>
                    <a:pt x="3973" y="745"/>
                    <a:pt x="3965" y="747"/>
                    <a:pt x="3956" y="750"/>
                  </a:cubicBezTo>
                  <a:cubicBezTo>
                    <a:pt x="3939" y="750"/>
                    <a:pt x="3916" y="756"/>
                    <a:pt x="3900" y="761"/>
                  </a:cubicBezTo>
                  <a:cubicBezTo>
                    <a:pt x="3853" y="766"/>
                    <a:pt x="3814" y="784"/>
                    <a:pt x="3774" y="795"/>
                  </a:cubicBezTo>
                  <a:cubicBezTo>
                    <a:pt x="3712" y="811"/>
                    <a:pt x="3649" y="835"/>
                    <a:pt x="3586" y="852"/>
                  </a:cubicBezTo>
                  <a:cubicBezTo>
                    <a:pt x="3518" y="874"/>
                    <a:pt x="3450" y="897"/>
                    <a:pt x="3388" y="931"/>
                  </a:cubicBezTo>
                  <a:cubicBezTo>
                    <a:pt x="3320" y="960"/>
                    <a:pt x="3252" y="994"/>
                    <a:pt x="3189" y="1039"/>
                  </a:cubicBezTo>
                  <a:cubicBezTo>
                    <a:pt x="3150" y="1073"/>
                    <a:pt x="3132" y="1131"/>
                    <a:pt x="3166" y="1176"/>
                  </a:cubicBezTo>
                  <a:cubicBezTo>
                    <a:pt x="3177" y="1193"/>
                    <a:pt x="3200" y="1210"/>
                    <a:pt x="3229" y="1215"/>
                  </a:cubicBezTo>
                  <a:lnTo>
                    <a:pt x="3252" y="1215"/>
                  </a:lnTo>
                  <a:cubicBezTo>
                    <a:pt x="3268" y="1215"/>
                    <a:pt x="3286" y="1210"/>
                    <a:pt x="3302" y="1199"/>
                  </a:cubicBezTo>
                  <a:cubicBezTo>
                    <a:pt x="3376" y="1159"/>
                    <a:pt x="3457" y="1113"/>
                    <a:pt x="3530" y="1073"/>
                  </a:cubicBezTo>
                  <a:cubicBezTo>
                    <a:pt x="3575" y="1050"/>
                    <a:pt x="3615" y="1028"/>
                    <a:pt x="3661" y="1011"/>
                  </a:cubicBezTo>
                  <a:cubicBezTo>
                    <a:pt x="3706" y="994"/>
                    <a:pt x="3751" y="976"/>
                    <a:pt x="3803" y="966"/>
                  </a:cubicBezTo>
                  <a:cubicBezTo>
                    <a:pt x="3853" y="948"/>
                    <a:pt x="3911" y="926"/>
                    <a:pt x="3968" y="908"/>
                  </a:cubicBezTo>
                  <a:lnTo>
                    <a:pt x="3995" y="908"/>
                  </a:lnTo>
                  <a:cubicBezTo>
                    <a:pt x="4002" y="914"/>
                    <a:pt x="4002" y="914"/>
                    <a:pt x="4007" y="921"/>
                  </a:cubicBezTo>
                  <a:cubicBezTo>
                    <a:pt x="4024" y="937"/>
                    <a:pt x="4036" y="966"/>
                    <a:pt x="4047" y="989"/>
                  </a:cubicBezTo>
                  <a:cubicBezTo>
                    <a:pt x="4058" y="1005"/>
                    <a:pt x="4063" y="1016"/>
                    <a:pt x="4070" y="1039"/>
                  </a:cubicBezTo>
                  <a:lnTo>
                    <a:pt x="4070" y="1057"/>
                  </a:lnTo>
                  <a:cubicBezTo>
                    <a:pt x="4052" y="1057"/>
                    <a:pt x="4036" y="1057"/>
                    <a:pt x="4013" y="1062"/>
                  </a:cubicBezTo>
                  <a:cubicBezTo>
                    <a:pt x="3995" y="1062"/>
                    <a:pt x="3973" y="1068"/>
                    <a:pt x="3950" y="1068"/>
                  </a:cubicBezTo>
                  <a:cubicBezTo>
                    <a:pt x="3866" y="1084"/>
                    <a:pt x="3780" y="1107"/>
                    <a:pt x="3695" y="1136"/>
                  </a:cubicBezTo>
                  <a:cubicBezTo>
                    <a:pt x="3654" y="1152"/>
                    <a:pt x="3632" y="1204"/>
                    <a:pt x="3649" y="1244"/>
                  </a:cubicBezTo>
                  <a:cubicBezTo>
                    <a:pt x="3658" y="1279"/>
                    <a:pt x="3691" y="1301"/>
                    <a:pt x="3724" y="1301"/>
                  </a:cubicBezTo>
                  <a:cubicBezTo>
                    <a:pt x="3733" y="1301"/>
                    <a:pt x="3743" y="1299"/>
                    <a:pt x="3751" y="1296"/>
                  </a:cubicBezTo>
                  <a:cubicBezTo>
                    <a:pt x="3825" y="1267"/>
                    <a:pt x="3893" y="1249"/>
                    <a:pt x="3968" y="1233"/>
                  </a:cubicBezTo>
                  <a:cubicBezTo>
                    <a:pt x="4007" y="1227"/>
                    <a:pt x="4042" y="1221"/>
                    <a:pt x="4081" y="1210"/>
                  </a:cubicBezTo>
                  <a:lnTo>
                    <a:pt x="4087" y="1210"/>
                  </a:lnTo>
                  <a:lnTo>
                    <a:pt x="4087" y="1215"/>
                  </a:lnTo>
                  <a:lnTo>
                    <a:pt x="4087" y="1403"/>
                  </a:lnTo>
                  <a:lnTo>
                    <a:pt x="3927" y="1403"/>
                  </a:lnTo>
                  <a:cubicBezTo>
                    <a:pt x="3808" y="1391"/>
                    <a:pt x="3695" y="1369"/>
                    <a:pt x="3575" y="1341"/>
                  </a:cubicBezTo>
                  <a:lnTo>
                    <a:pt x="3559" y="1341"/>
                  </a:lnTo>
                  <a:cubicBezTo>
                    <a:pt x="3525" y="1341"/>
                    <a:pt x="3502" y="1364"/>
                    <a:pt x="3496" y="1398"/>
                  </a:cubicBezTo>
                  <a:cubicBezTo>
                    <a:pt x="3491" y="1432"/>
                    <a:pt x="3512" y="1466"/>
                    <a:pt x="3547" y="1477"/>
                  </a:cubicBezTo>
                  <a:cubicBezTo>
                    <a:pt x="3649" y="1500"/>
                    <a:pt x="3751" y="1522"/>
                    <a:pt x="3848" y="1527"/>
                  </a:cubicBezTo>
                  <a:cubicBezTo>
                    <a:pt x="3874" y="1531"/>
                    <a:pt x="3898" y="1533"/>
                    <a:pt x="3922" y="1533"/>
                  </a:cubicBezTo>
                  <a:cubicBezTo>
                    <a:pt x="3946" y="1533"/>
                    <a:pt x="3970" y="1531"/>
                    <a:pt x="3995" y="1527"/>
                  </a:cubicBezTo>
                  <a:cubicBezTo>
                    <a:pt x="4024" y="1527"/>
                    <a:pt x="4047" y="1522"/>
                    <a:pt x="4076" y="1517"/>
                  </a:cubicBezTo>
                  <a:lnTo>
                    <a:pt x="4081" y="1517"/>
                  </a:lnTo>
                  <a:cubicBezTo>
                    <a:pt x="4076" y="1562"/>
                    <a:pt x="4070" y="1613"/>
                    <a:pt x="4058" y="1658"/>
                  </a:cubicBezTo>
                  <a:cubicBezTo>
                    <a:pt x="4052" y="1664"/>
                    <a:pt x="4052" y="1671"/>
                    <a:pt x="4052" y="1676"/>
                  </a:cubicBezTo>
                  <a:cubicBezTo>
                    <a:pt x="4047" y="1676"/>
                    <a:pt x="4047" y="1682"/>
                    <a:pt x="4042" y="1682"/>
                  </a:cubicBezTo>
                  <a:cubicBezTo>
                    <a:pt x="4029" y="1687"/>
                    <a:pt x="4024" y="1698"/>
                    <a:pt x="4013" y="1705"/>
                  </a:cubicBezTo>
                  <a:cubicBezTo>
                    <a:pt x="4002" y="1710"/>
                    <a:pt x="3990" y="1710"/>
                    <a:pt x="3973" y="1716"/>
                  </a:cubicBezTo>
                  <a:cubicBezTo>
                    <a:pt x="3945" y="1721"/>
                    <a:pt x="3916" y="1721"/>
                    <a:pt x="3887" y="1721"/>
                  </a:cubicBezTo>
                  <a:cubicBezTo>
                    <a:pt x="3819" y="1716"/>
                    <a:pt x="3751" y="1698"/>
                    <a:pt x="3683" y="1676"/>
                  </a:cubicBezTo>
                  <a:cubicBezTo>
                    <a:pt x="3547" y="1624"/>
                    <a:pt x="3416" y="1562"/>
                    <a:pt x="3279" y="1500"/>
                  </a:cubicBezTo>
                  <a:cubicBezTo>
                    <a:pt x="3270" y="1494"/>
                    <a:pt x="3260" y="1492"/>
                    <a:pt x="3251" y="1492"/>
                  </a:cubicBezTo>
                  <a:cubicBezTo>
                    <a:pt x="3232" y="1492"/>
                    <a:pt x="3214" y="1503"/>
                    <a:pt x="3206" y="1522"/>
                  </a:cubicBezTo>
                  <a:cubicBezTo>
                    <a:pt x="3195" y="1551"/>
                    <a:pt x="3206" y="1585"/>
                    <a:pt x="3234" y="1596"/>
                  </a:cubicBezTo>
                  <a:cubicBezTo>
                    <a:pt x="3382" y="1664"/>
                    <a:pt x="3525" y="1744"/>
                    <a:pt x="3683" y="1795"/>
                  </a:cubicBezTo>
                  <a:cubicBezTo>
                    <a:pt x="3763" y="1823"/>
                    <a:pt x="3848" y="1841"/>
                    <a:pt x="3934" y="1841"/>
                  </a:cubicBezTo>
                  <a:cubicBezTo>
                    <a:pt x="3968" y="1841"/>
                    <a:pt x="4007" y="1834"/>
                    <a:pt x="4042" y="1829"/>
                  </a:cubicBezTo>
                  <a:cubicBezTo>
                    <a:pt x="4076" y="1818"/>
                    <a:pt x="4115" y="1795"/>
                    <a:pt x="4144" y="1773"/>
                  </a:cubicBezTo>
                  <a:cubicBezTo>
                    <a:pt x="4183" y="1732"/>
                    <a:pt x="4194" y="1676"/>
                    <a:pt x="4207" y="1624"/>
                  </a:cubicBezTo>
                  <a:cubicBezTo>
                    <a:pt x="4218" y="1551"/>
                    <a:pt x="4223" y="1472"/>
                    <a:pt x="4228" y="1398"/>
                  </a:cubicBezTo>
                  <a:cubicBezTo>
                    <a:pt x="4234" y="1317"/>
                    <a:pt x="4234" y="1238"/>
                    <a:pt x="4234" y="1159"/>
                  </a:cubicBezTo>
                  <a:cubicBezTo>
                    <a:pt x="4228" y="1102"/>
                    <a:pt x="4223" y="1039"/>
                    <a:pt x="4212" y="982"/>
                  </a:cubicBezTo>
                  <a:cubicBezTo>
                    <a:pt x="4212" y="971"/>
                    <a:pt x="4207" y="960"/>
                    <a:pt x="4200" y="948"/>
                  </a:cubicBezTo>
                  <a:cubicBezTo>
                    <a:pt x="4189" y="926"/>
                    <a:pt x="4178" y="903"/>
                    <a:pt x="4166" y="874"/>
                  </a:cubicBezTo>
                  <a:cubicBezTo>
                    <a:pt x="4149" y="846"/>
                    <a:pt x="4126" y="811"/>
                    <a:pt x="4098" y="790"/>
                  </a:cubicBezTo>
                  <a:cubicBezTo>
                    <a:pt x="4076" y="766"/>
                    <a:pt x="4042" y="750"/>
                    <a:pt x="4013" y="750"/>
                  </a:cubicBezTo>
                  <a:cubicBezTo>
                    <a:pt x="4001" y="747"/>
                    <a:pt x="3991" y="745"/>
                    <a:pt x="3982" y="745"/>
                  </a:cubicBezTo>
                  <a:close/>
                  <a:moveTo>
                    <a:pt x="2025" y="596"/>
                  </a:moveTo>
                  <a:cubicBezTo>
                    <a:pt x="2052" y="636"/>
                    <a:pt x="2081" y="682"/>
                    <a:pt x="2104" y="727"/>
                  </a:cubicBezTo>
                  <a:cubicBezTo>
                    <a:pt x="2154" y="818"/>
                    <a:pt x="2188" y="921"/>
                    <a:pt x="2211" y="1023"/>
                  </a:cubicBezTo>
                  <a:cubicBezTo>
                    <a:pt x="2246" y="1187"/>
                    <a:pt x="2251" y="1352"/>
                    <a:pt x="2246" y="1522"/>
                  </a:cubicBezTo>
                  <a:cubicBezTo>
                    <a:pt x="2235" y="1647"/>
                    <a:pt x="2217" y="1778"/>
                    <a:pt x="2183" y="1902"/>
                  </a:cubicBezTo>
                  <a:cubicBezTo>
                    <a:pt x="2172" y="1960"/>
                    <a:pt x="2154" y="2022"/>
                    <a:pt x="2138" y="2080"/>
                  </a:cubicBezTo>
                  <a:cubicBezTo>
                    <a:pt x="2132" y="2096"/>
                    <a:pt x="2127" y="2119"/>
                    <a:pt x="2120" y="2141"/>
                  </a:cubicBezTo>
                  <a:cubicBezTo>
                    <a:pt x="1745" y="2102"/>
                    <a:pt x="1365" y="2039"/>
                    <a:pt x="1007" y="1920"/>
                  </a:cubicBezTo>
                  <a:cubicBezTo>
                    <a:pt x="779" y="1841"/>
                    <a:pt x="559" y="1744"/>
                    <a:pt x="359" y="1613"/>
                  </a:cubicBezTo>
                  <a:cubicBezTo>
                    <a:pt x="302" y="1574"/>
                    <a:pt x="245" y="1534"/>
                    <a:pt x="194" y="1488"/>
                  </a:cubicBezTo>
                  <a:cubicBezTo>
                    <a:pt x="422" y="1307"/>
                    <a:pt x="672" y="1147"/>
                    <a:pt x="934" y="1011"/>
                  </a:cubicBezTo>
                  <a:lnTo>
                    <a:pt x="927" y="1011"/>
                  </a:lnTo>
                  <a:cubicBezTo>
                    <a:pt x="1280" y="835"/>
                    <a:pt x="1643" y="698"/>
                    <a:pt x="2025" y="596"/>
                  </a:cubicBezTo>
                  <a:close/>
                  <a:moveTo>
                    <a:pt x="7609" y="164"/>
                  </a:moveTo>
                  <a:cubicBezTo>
                    <a:pt x="7656" y="273"/>
                    <a:pt x="7684" y="386"/>
                    <a:pt x="7711" y="494"/>
                  </a:cubicBezTo>
                  <a:cubicBezTo>
                    <a:pt x="7711" y="517"/>
                    <a:pt x="7718" y="539"/>
                    <a:pt x="7724" y="562"/>
                  </a:cubicBezTo>
                  <a:cubicBezTo>
                    <a:pt x="7684" y="580"/>
                    <a:pt x="7643" y="607"/>
                    <a:pt x="7604" y="630"/>
                  </a:cubicBezTo>
                  <a:cubicBezTo>
                    <a:pt x="7548" y="670"/>
                    <a:pt x="7496" y="709"/>
                    <a:pt x="7446" y="756"/>
                  </a:cubicBezTo>
                  <a:cubicBezTo>
                    <a:pt x="7433" y="766"/>
                    <a:pt x="7422" y="772"/>
                    <a:pt x="7422" y="790"/>
                  </a:cubicBezTo>
                  <a:cubicBezTo>
                    <a:pt x="7417" y="801"/>
                    <a:pt x="7422" y="818"/>
                    <a:pt x="7428" y="829"/>
                  </a:cubicBezTo>
                  <a:cubicBezTo>
                    <a:pt x="7439" y="840"/>
                    <a:pt x="7451" y="846"/>
                    <a:pt x="7462" y="846"/>
                  </a:cubicBezTo>
                  <a:cubicBezTo>
                    <a:pt x="7465" y="848"/>
                    <a:pt x="7469" y="848"/>
                    <a:pt x="7473" y="848"/>
                  </a:cubicBezTo>
                  <a:cubicBezTo>
                    <a:pt x="7483" y="848"/>
                    <a:pt x="7494" y="844"/>
                    <a:pt x="7501" y="840"/>
                  </a:cubicBezTo>
                  <a:cubicBezTo>
                    <a:pt x="7548" y="801"/>
                    <a:pt x="7598" y="761"/>
                    <a:pt x="7650" y="727"/>
                  </a:cubicBezTo>
                  <a:cubicBezTo>
                    <a:pt x="7684" y="704"/>
                    <a:pt x="7711" y="687"/>
                    <a:pt x="7740" y="670"/>
                  </a:cubicBezTo>
                  <a:cubicBezTo>
                    <a:pt x="7752" y="761"/>
                    <a:pt x="7763" y="852"/>
                    <a:pt x="7774" y="948"/>
                  </a:cubicBezTo>
                  <a:cubicBezTo>
                    <a:pt x="7759" y="946"/>
                    <a:pt x="7744" y="945"/>
                    <a:pt x="7729" y="945"/>
                  </a:cubicBezTo>
                  <a:cubicBezTo>
                    <a:pt x="7699" y="945"/>
                    <a:pt x="7669" y="948"/>
                    <a:pt x="7638" y="948"/>
                  </a:cubicBezTo>
                  <a:lnTo>
                    <a:pt x="7632" y="955"/>
                  </a:lnTo>
                  <a:cubicBezTo>
                    <a:pt x="7575" y="960"/>
                    <a:pt x="7519" y="971"/>
                    <a:pt x="7462" y="982"/>
                  </a:cubicBezTo>
                  <a:cubicBezTo>
                    <a:pt x="7433" y="982"/>
                    <a:pt x="7411" y="994"/>
                    <a:pt x="7394" y="1016"/>
                  </a:cubicBezTo>
                  <a:cubicBezTo>
                    <a:pt x="7377" y="1034"/>
                    <a:pt x="7365" y="1062"/>
                    <a:pt x="7371" y="1084"/>
                  </a:cubicBezTo>
                  <a:cubicBezTo>
                    <a:pt x="7371" y="1113"/>
                    <a:pt x="7383" y="1136"/>
                    <a:pt x="7405" y="1152"/>
                  </a:cubicBezTo>
                  <a:cubicBezTo>
                    <a:pt x="7419" y="1167"/>
                    <a:pt x="7441" y="1177"/>
                    <a:pt x="7461" y="1177"/>
                  </a:cubicBezTo>
                  <a:cubicBezTo>
                    <a:pt x="7465" y="1177"/>
                    <a:pt x="7469" y="1177"/>
                    <a:pt x="7473" y="1176"/>
                  </a:cubicBezTo>
                  <a:cubicBezTo>
                    <a:pt x="7530" y="1170"/>
                    <a:pt x="7582" y="1159"/>
                    <a:pt x="7638" y="1147"/>
                  </a:cubicBezTo>
                  <a:cubicBezTo>
                    <a:pt x="7684" y="1142"/>
                    <a:pt x="7735" y="1136"/>
                    <a:pt x="7786" y="1118"/>
                  </a:cubicBezTo>
                  <a:cubicBezTo>
                    <a:pt x="7786" y="1165"/>
                    <a:pt x="7786" y="1204"/>
                    <a:pt x="7792" y="1249"/>
                  </a:cubicBezTo>
                  <a:lnTo>
                    <a:pt x="7792" y="1330"/>
                  </a:lnTo>
                  <a:cubicBezTo>
                    <a:pt x="7763" y="1323"/>
                    <a:pt x="7729" y="1323"/>
                    <a:pt x="7701" y="1323"/>
                  </a:cubicBezTo>
                  <a:cubicBezTo>
                    <a:pt x="7656" y="1323"/>
                    <a:pt x="7604" y="1317"/>
                    <a:pt x="7559" y="1317"/>
                  </a:cubicBezTo>
                  <a:cubicBezTo>
                    <a:pt x="7525" y="1317"/>
                    <a:pt x="7485" y="1312"/>
                    <a:pt x="7446" y="1312"/>
                  </a:cubicBezTo>
                  <a:cubicBezTo>
                    <a:pt x="7439" y="1307"/>
                    <a:pt x="7428" y="1307"/>
                    <a:pt x="7417" y="1307"/>
                  </a:cubicBezTo>
                  <a:cubicBezTo>
                    <a:pt x="7405" y="1312"/>
                    <a:pt x="7394" y="1312"/>
                    <a:pt x="7383" y="1323"/>
                  </a:cubicBezTo>
                  <a:cubicBezTo>
                    <a:pt x="7365" y="1335"/>
                    <a:pt x="7354" y="1352"/>
                    <a:pt x="7349" y="1375"/>
                  </a:cubicBezTo>
                  <a:cubicBezTo>
                    <a:pt x="7343" y="1398"/>
                    <a:pt x="7349" y="1420"/>
                    <a:pt x="7360" y="1437"/>
                  </a:cubicBezTo>
                  <a:cubicBezTo>
                    <a:pt x="7371" y="1454"/>
                    <a:pt x="7394" y="1472"/>
                    <a:pt x="7417" y="1477"/>
                  </a:cubicBezTo>
                  <a:cubicBezTo>
                    <a:pt x="7485" y="1482"/>
                    <a:pt x="7559" y="1488"/>
                    <a:pt x="7632" y="1493"/>
                  </a:cubicBezTo>
                  <a:cubicBezTo>
                    <a:pt x="7660" y="1493"/>
                    <a:pt x="7688" y="1495"/>
                    <a:pt x="7717" y="1495"/>
                  </a:cubicBezTo>
                  <a:cubicBezTo>
                    <a:pt x="7743" y="1495"/>
                    <a:pt x="7770" y="1494"/>
                    <a:pt x="7797" y="1488"/>
                  </a:cubicBezTo>
                  <a:lnTo>
                    <a:pt x="7797" y="1624"/>
                  </a:lnTo>
                  <a:lnTo>
                    <a:pt x="7797" y="1818"/>
                  </a:lnTo>
                  <a:lnTo>
                    <a:pt x="7797" y="1847"/>
                  </a:lnTo>
                  <a:cubicBezTo>
                    <a:pt x="7774" y="1841"/>
                    <a:pt x="7758" y="1834"/>
                    <a:pt x="7735" y="1823"/>
                  </a:cubicBezTo>
                  <a:cubicBezTo>
                    <a:pt x="7677" y="1807"/>
                    <a:pt x="7616" y="1784"/>
                    <a:pt x="7559" y="1761"/>
                  </a:cubicBezTo>
                  <a:cubicBezTo>
                    <a:pt x="7451" y="1721"/>
                    <a:pt x="7343" y="1664"/>
                    <a:pt x="7246" y="1602"/>
                  </a:cubicBezTo>
                  <a:cubicBezTo>
                    <a:pt x="7155" y="1540"/>
                    <a:pt x="7076" y="1472"/>
                    <a:pt x="7002" y="1391"/>
                  </a:cubicBezTo>
                  <a:cubicBezTo>
                    <a:pt x="7002" y="1380"/>
                    <a:pt x="6995" y="1369"/>
                    <a:pt x="6990" y="1357"/>
                  </a:cubicBezTo>
                  <a:cubicBezTo>
                    <a:pt x="6973" y="1330"/>
                    <a:pt x="6946" y="1318"/>
                    <a:pt x="6918" y="1318"/>
                  </a:cubicBezTo>
                  <a:cubicBezTo>
                    <a:pt x="6898" y="1318"/>
                    <a:pt x="6878" y="1324"/>
                    <a:pt x="6859" y="1335"/>
                  </a:cubicBezTo>
                  <a:cubicBezTo>
                    <a:pt x="6854" y="1335"/>
                    <a:pt x="6843" y="1346"/>
                    <a:pt x="6832" y="1352"/>
                  </a:cubicBezTo>
                  <a:cubicBezTo>
                    <a:pt x="6593" y="1472"/>
                    <a:pt x="6348" y="1590"/>
                    <a:pt x="6093" y="1687"/>
                  </a:cubicBezTo>
                  <a:cubicBezTo>
                    <a:pt x="5831" y="1784"/>
                    <a:pt x="5558" y="1863"/>
                    <a:pt x="5285" y="1926"/>
                  </a:cubicBezTo>
                  <a:cubicBezTo>
                    <a:pt x="5086" y="1965"/>
                    <a:pt x="4894" y="1994"/>
                    <a:pt x="4695" y="2022"/>
                  </a:cubicBezTo>
                  <a:cubicBezTo>
                    <a:pt x="4490" y="2051"/>
                    <a:pt x="4280" y="2080"/>
                    <a:pt x="4070" y="2102"/>
                  </a:cubicBezTo>
                  <a:cubicBezTo>
                    <a:pt x="3665" y="2148"/>
                    <a:pt x="3256" y="2171"/>
                    <a:pt x="2851" y="2171"/>
                  </a:cubicBezTo>
                  <a:cubicBezTo>
                    <a:pt x="2807" y="2171"/>
                    <a:pt x="2762" y="2170"/>
                    <a:pt x="2717" y="2170"/>
                  </a:cubicBezTo>
                  <a:cubicBezTo>
                    <a:pt x="2604" y="2170"/>
                    <a:pt x="2490" y="2164"/>
                    <a:pt x="2376" y="2159"/>
                  </a:cubicBezTo>
                  <a:lnTo>
                    <a:pt x="2353" y="2159"/>
                  </a:lnTo>
                  <a:cubicBezTo>
                    <a:pt x="2359" y="2153"/>
                    <a:pt x="2359" y="2148"/>
                    <a:pt x="2366" y="2141"/>
                  </a:cubicBezTo>
                  <a:cubicBezTo>
                    <a:pt x="2382" y="2102"/>
                    <a:pt x="2393" y="2062"/>
                    <a:pt x="2405" y="2022"/>
                  </a:cubicBezTo>
                  <a:cubicBezTo>
                    <a:pt x="2421" y="1988"/>
                    <a:pt x="2427" y="1949"/>
                    <a:pt x="2439" y="1909"/>
                  </a:cubicBezTo>
                  <a:cubicBezTo>
                    <a:pt x="2450" y="1823"/>
                    <a:pt x="2456" y="1739"/>
                    <a:pt x="2461" y="1653"/>
                  </a:cubicBezTo>
                  <a:cubicBezTo>
                    <a:pt x="2461" y="1568"/>
                    <a:pt x="2461" y="1482"/>
                    <a:pt x="2450" y="1398"/>
                  </a:cubicBezTo>
                  <a:cubicBezTo>
                    <a:pt x="2445" y="1312"/>
                    <a:pt x="2427" y="1227"/>
                    <a:pt x="2411" y="1142"/>
                  </a:cubicBezTo>
                  <a:cubicBezTo>
                    <a:pt x="2393" y="1062"/>
                    <a:pt x="2371" y="989"/>
                    <a:pt x="2342" y="914"/>
                  </a:cubicBezTo>
                  <a:cubicBezTo>
                    <a:pt x="2303" y="790"/>
                    <a:pt x="2246" y="670"/>
                    <a:pt x="2166" y="562"/>
                  </a:cubicBezTo>
                  <a:cubicBezTo>
                    <a:pt x="2211" y="551"/>
                    <a:pt x="2256" y="539"/>
                    <a:pt x="2303" y="533"/>
                  </a:cubicBezTo>
                  <a:lnTo>
                    <a:pt x="2308" y="528"/>
                  </a:lnTo>
                  <a:lnTo>
                    <a:pt x="2314" y="528"/>
                  </a:lnTo>
                  <a:cubicBezTo>
                    <a:pt x="2788" y="431"/>
                    <a:pt x="3273" y="385"/>
                    <a:pt x="3754" y="385"/>
                  </a:cubicBezTo>
                  <a:cubicBezTo>
                    <a:pt x="3896" y="385"/>
                    <a:pt x="4037" y="389"/>
                    <a:pt x="4178" y="397"/>
                  </a:cubicBezTo>
                  <a:cubicBezTo>
                    <a:pt x="4882" y="436"/>
                    <a:pt x="5581" y="573"/>
                    <a:pt x="6252" y="801"/>
                  </a:cubicBezTo>
                  <a:cubicBezTo>
                    <a:pt x="6337" y="829"/>
                    <a:pt x="6416" y="858"/>
                    <a:pt x="6502" y="886"/>
                  </a:cubicBezTo>
                  <a:cubicBezTo>
                    <a:pt x="6552" y="908"/>
                    <a:pt x="6604" y="926"/>
                    <a:pt x="6661" y="942"/>
                  </a:cubicBezTo>
                  <a:cubicBezTo>
                    <a:pt x="6683" y="955"/>
                    <a:pt x="6712" y="960"/>
                    <a:pt x="6735" y="971"/>
                  </a:cubicBezTo>
                  <a:cubicBezTo>
                    <a:pt x="6746" y="971"/>
                    <a:pt x="6751" y="971"/>
                    <a:pt x="6764" y="976"/>
                  </a:cubicBezTo>
                  <a:cubicBezTo>
                    <a:pt x="6769" y="976"/>
                    <a:pt x="6769" y="982"/>
                    <a:pt x="6775" y="989"/>
                  </a:cubicBezTo>
                  <a:cubicBezTo>
                    <a:pt x="6785" y="1000"/>
                    <a:pt x="6809" y="1005"/>
                    <a:pt x="6832" y="1005"/>
                  </a:cubicBezTo>
                  <a:cubicBezTo>
                    <a:pt x="6848" y="1005"/>
                    <a:pt x="6871" y="994"/>
                    <a:pt x="6882" y="976"/>
                  </a:cubicBezTo>
                  <a:cubicBezTo>
                    <a:pt x="6888" y="976"/>
                    <a:pt x="6888" y="971"/>
                    <a:pt x="6888" y="971"/>
                  </a:cubicBezTo>
                  <a:cubicBezTo>
                    <a:pt x="6900" y="966"/>
                    <a:pt x="6900" y="960"/>
                    <a:pt x="6905" y="948"/>
                  </a:cubicBezTo>
                  <a:cubicBezTo>
                    <a:pt x="6995" y="824"/>
                    <a:pt x="7087" y="704"/>
                    <a:pt x="7189" y="585"/>
                  </a:cubicBezTo>
                  <a:cubicBezTo>
                    <a:pt x="7297" y="460"/>
                    <a:pt x="7411" y="346"/>
                    <a:pt x="7536" y="239"/>
                  </a:cubicBezTo>
                  <a:cubicBezTo>
                    <a:pt x="7531" y="239"/>
                    <a:pt x="7526" y="243"/>
                    <a:pt x="7521" y="248"/>
                  </a:cubicBezTo>
                  <a:lnTo>
                    <a:pt x="7521" y="248"/>
                  </a:lnTo>
                  <a:cubicBezTo>
                    <a:pt x="7549" y="220"/>
                    <a:pt x="7582" y="192"/>
                    <a:pt x="7609" y="164"/>
                  </a:cubicBezTo>
                  <a:close/>
                  <a:moveTo>
                    <a:pt x="7616" y="0"/>
                  </a:moveTo>
                  <a:cubicBezTo>
                    <a:pt x="7609" y="0"/>
                    <a:pt x="7604" y="0"/>
                    <a:pt x="7598" y="6"/>
                  </a:cubicBezTo>
                  <a:cubicBezTo>
                    <a:pt x="7553" y="22"/>
                    <a:pt x="7507" y="45"/>
                    <a:pt x="7467" y="79"/>
                  </a:cubicBezTo>
                  <a:cubicBezTo>
                    <a:pt x="7428" y="102"/>
                    <a:pt x="7394" y="136"/>
                    <a:pt x="7354" y="171"/>
                  </a:cubicBezTo>
                  <a:cubicBezTo>
                    <a:pt x="7275" y="239"/>
                    <a:pt x="7207" y="312"/>
                    <a:pt x="7132" y="386"/>
                  </a:cubicBezTo>
                  <a:cubicBezTo>
                    <a:pt x="7013" y="522"/>
                    <a:pt x="6905" y="670"/>
                    <a:pt x="6803" y="824"/>
                  </a:cubicBezTo>
                  <a:cubicBezTo>
                    <a:pt x="6791" y="818"/>
                    <a:pt x="6780" y="811"/>
                    <a:pt x="6775" y="806"/>
                  </a:cubicBezTo>
                  <a:cubicBezTo>
                    <a:pt x="6740" y="795"/>
                    <a:pt x="6712" y="777"/>
                    <a:pt x="6683" y="766"/>
                  </a:cubicBezTo>
                  <a:cubicBezTo>
                    <a:pt x="6620" y="743"/>
                    <a:pt x="6552" y="716"/>
                    <a:pt x="6491" y="693"/>
                  </a:cubicBezTo>
                  <a:cubicBezTo>
                    <a:pt x="6389" y="653"/>
                    <a:pt x="6280" y="619"/>
                    <a:pt x="6177" y="585"/>
                  </a:cubicBezTo>
                  <a:cubicBezTo>
                    <a:pt x="5979" y="522"/>
                    <a:pt x="5775" y="471"/>
                    <a:pt x="5570" y="426"/>
                  </a:cubicBezTo>
                  <a:cubicBezTo>
                    <a:pt x="5149" y="334"/>
                    <a:pt x="4718" y="278"/>
                    <a:pt x="4286" y="255"/>
                  </a:cubicBezTo>
                  <a:cubicBezTo>
                    <a:pt x="4141" y="247"/>
                    <a:pt x="3995" y="244"/>
                    <a:pt x="3850" y="244"/>
                  </a:cubicBezTo>
                  <a:cubicBezTo>
                    <a:pt x="3556" y="244"/>
                    <a:pt x="3262" y="259"/>
                    <a:pt x="2972" y="289"/>
                  </a:cubicBezTo>
                  <a:lnTo>
                    <a:pt x="2967" y="289"/>
                  </a:lnTo>
                  <a:cubicBezTo>
                    <a:pt x="2536" y="341"/>
                    <a:pt x="2109" y="426"/>
                    <a:pt x="1700" y="562"/>
                  </a:cubicBezTo>
                  <a:cubicBezTo>
                    <a:pt x="1393" y="659"/>
                    <a:pt x="1097" y="784"/>
                    <a:pt x="819" y="931"/>
                  </a:cubicBezTo>
                  <a:cubicBezTo>
                    <a:pt x="541" y="1079"/>
                    <a:pt x="279" y="1262"/>
                    <a:pt x="35" y="1459"/>
                  </a:cubicBezTo>
                  <a:cubicBezTo>
                    <a:pt x="13" y="1482"/>
                    <a:pt x="1" y="1517"/>
                    <a:pt x="24" y="1545"/>
                  </a:cubicBezTo>
                  <a:lnTo>
                    <a:pt x="35" y="1556"/>
                  </a:lnTo>
                  <a:cubicBezTo>
                    <a:pt x="40" y="1568"/>
                    <a:pt x="47" y="1585"/>
                    <a:pt x="58" y="1596"/>
                  </a:cubicBezTo>
                  <a:cubicBezTo>
                    <a:pt x="218" y="1727"/>
                    <a:pt x="388" y="1834"/>
                    <a:pt x="569" y="1931"/>
                  </a:cubicBezTo>
                  <a:cubicBezTo>
                    <a:pt x="756" y="2028"/>
                    <a:pt x="955" y="2102"/>
                    <a:pt x="1160" y="2164"/>
                  </a:cubicBezTo>
                  <a:cubicBezTo>
                    <a:pt x="1592" y="2301"/>
                    <a:pt x="2046" y="2358"/>
                    <a:pt x="2495" y="2380"/>
                  </a:cubicBezTo>
                  <a:cubicBezTo>
                    <a:pt x="2658" y="2390"/>
                    <a:pt x="2821" y="2395"/>
                    <a:pt x="2984" y="2395"/>
                  </a:cubicBezTo>
                  <a:cubicBezTo>
                    <a:pt x="3278" y="2395"/>
                    <a:pt x="3573" y="2380"/>
                    <a:pt x="3866" y="2358"/>
                  </a:cubicBezTo>
                  <a:cubicBezTo>
                    <a:pt x="4275" y="2318"/>
                    <a:pt x="4684" y="2267"/>
                    <a:pt x="5086" y="2188"/>
                  </a:cubicBezTo>
                  <a:cubicBezTo>
                    <a:pt x="5405" y="2125"/>
                    <a:pt x="5723" y="2046"/>
                    <a:pt x="6030" y="1937"/>
                  </a:cubicBezTo>
                  <a:cubicBezTo>
                    <a:pt x="6195" y="1886"/>
                    <a:pt x="6355" y="1818"/>
                    <a:pt x="6507" y="1744"/>
                  </a:cubicBezTo>
                  <a:cubicBezTo>
                    <a:pt x="6586" y="1710"/>
                    <a:pt x="6672" y="1664"/>
                    <a:pt x="6746" y="1619"/>
                  </a:cubicBezTo>
                  <a:cubicBezTo>
                    <a:pt x="6785" y="1602"/>
                    <a:pt x="6820" y="1579"/>
                    <a:pt x="6854" y="1556"/>
                  </a:cubicBezTo>
                  <a:cubicBezTo>
                    <a:pt x="6871" y="1545"/>
                    <a:pt x="6893" y="1527"/>
                    <a:pt x="6911" y="1517"/>
                  </a:cubicBezTo>
                  <a:cubicBezTo>
                    <a:pt x="6961" y="1568"/>
                    <a:pt x="7013" y="1619"/>
                    <a:pt x="7070" y="1664"/>
                  </a:cubicBezTo>
                  <a:cubicBezTo>
                    <a:pt x="7150" y="1727"/>
                    <a:pt x="7229" y="1778"/>
                    <a:pt x="7315" y="1829"/>
                  </a:cubicBezTo>
                  <a:cubicBezTo>
                    <a:pt x="7399" y="1875"/>
                    <a:pt x="7485" y="1909"/>
                    <a:pt x="7575" y="1943"/>
                  </a:cubicBezTo>
                  <a:cubicBezTo>
                    <a:pt x="7621" y="1960"/>
                    <a:pt x="7672" y="1977"/>
                    <a:pt x="7718" y="1988"/>
                  </a:cubicBezTo>
                  <a:cubicBezTo>
                    <a:pt x="7752" y="1994"/>
                    <a:pt x="7780" y="2005"/>
                    <a:pt x="7814" y="2005"/>
                  </a:cubicBezTo>
                  <a:lnTo>
                    <a:pt x="7814" y="2022"/>
                  </a:lnTo>
                  <a:cubicBezTo>
                    <a:pt x="7821" y="2039"/>
                    <a:pt x="7842" y="2057"/>
                    <a:pt x="7866" y="2062"/>
                  </a:cubicBezTo>
                  <a:cubicBezTo>
                    <a:pt x="7869" y="2063"/>
                    <a:pt x="7872" y="2063"/>
                    <a:pt x="7875" y="2063"/>
                  </a:cubicBezTo>
                  <a:cubicBezTo>
                    <a:pt x="7897" y="2063"/>
                    <a:pt x="7924" y="2048"/>
                    <a:pt x="7934" y="2028"/>
                  </a:cubicBezTo>
                  <a:cubicBezTo>
                    <a:pt x="7957" y="1954"/>
                    <a:pt x="7968" y="1875"/>
                    <a:pt x="7973" y="1795"/>
                  </a:cubicBezTo>
                  <a:cubicBezTo>
                    <a:pt x="7984" y="1705"/>
                    <a:pt x="7984" y="1608"/>
                    <a:pt x="7984" y="1517"/>
                  </a:cubicBezTo>
                  <a:cubicBezTo>
                    <a:pt x="7991" y="1346"/>
                    <a:pt x="7979" y="1181"/>
                    <a:pt x="7962" y="1011"/>
                  </a:cubicBezTo>
                  <a:cubicBezTo>
                    <a:pt x="7945" y="846"/>
                    <a:pt x="7911" y="687"/>
                    <a:pt x="7871" y="528"/>
                  </a:cubicBezTo>
                  <a:cubicBezTo>
                    <a:pt x="7826" y="363"/>
                    <a:pt x="7769" y="205"/>
                    <a:pt x="7701" y="51"/>
                  </a:cubicBezTo>
                  <a:cubicBezTo>
                    <a:pt x="7695" y="34"/>
                    <a:pt x="7677" y="16"/>
                    <a:pt x="7661" y="11"/>
                  </a:cubicBezTo>
                  <a:cubicBezTo>
                    <a:pt x="7643" y="6"/>
                    <a:pt x="7627" y="0"/>
                    <a:pt x="76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7"/>
            <p:cNvSpPr/>
            <p:nvPr/>
          </p:nvSpPr>
          <p:spPr>
            <a:xfrm flipH="1">
              <a:off x="3952175" y="4272971"/>
              <a:ext cx="114748" cy="71467"/>
            </a:xfrm>
            <a:custGeom>
              <a:avLst/>
              <a:gdLst/>
              <a:ahLst/>
              <a:cxnLst/>
              <a:rect l="l" t="t" r="r" b="b"/>
              <a:pathLst>
                <a:path w="3900" h="2429" extrusionOk="0">
                  <a:moveTo>
                    <a:pt x="3058" y="689"/>
                  </a:moveTo>
                  <a:cubicBezTo>
                    <a:pt x="3063" y="689"/>
                    <a:pt x="3069" y="695"/>
                    <a:pt x="3075" y="695"/>
                  </a:cubicBezTo>
                  <a:cubicBezTo>
                    <a:pt x="3144" y="706"/>
                    <a:pt x="3217" y="711"/>
                    <a:pt x="3285" y="711"/>
                  </a:cubicBezTo>
                  <a:cubicBezTo>
                    <a:pt x="3302" y="711"/>
                    <a:pt x="3314" y="711"/>
                    <a:pt x="3330" y="706"/>
                  </a:cubicBezTo>
                  <a:lnTo>
                    <a:pt x="3388" y="706"/>
                  </a:lnTo>
                  <a:lnTo>
                    <a:pt x="3416" y="700"/>
                  </a:lnTo>
                  <a:cubicBezTo>
                    <a:pt x="3444" y="700"/>
                    <a:pt x="3472" y="700"/>
                    <a:pt x="3501" y="695"/>
                  </a:cubicBezTo>
                  <a:lnTo>
                    <a:pt x="3519" y="695"/>
                  </a:lnTo>
                  <a:cubicBezTo>
                    <a:pt x="3541" y="695"/>
                    <a:pt x="3558" y="700"/>
                    <a:pt x="3575" y="711"/>
                  </a:cubicBezTo>
                  <a:cubicBezTo>
                    <a:pt x="3592" y="729"/>
                    <a:pt x="3609" y="745"/>
                    <a:pt x="3614" y="774"/>
                  </a:cubicBezTo>
                  <a:cubicBezTo>
                    <a:pt x="3621" y="808"/>
                    <a:pt x="3598" y="860"/>
                    <a:pt x="3558" y="876"/>
                  </a:cubicBezTo>
                  <a:cubicBezTo>
                    <a:pt x="3519" y="887"/>
                    <a:pt x="3472" y="905"/>
                    <a:pt x="3427" y="905"/>
                  </a:cubicBezTo>
                  <a:cubicBezTo>
                    <a:pt x="3393" y="910"/>
                    <a:pt x="3359" y="910"/>
                    <a:pt x="3330" y="910"/>
                  </a:cubicBezTo>
                  <a:lnTo>
                    <a:pt x="3302" y="910"/>
                  </a:lnTo>
                  <a:cubicBezTo>
                    <a:pt x="3217" y="910"/>
                    <a:pt x="3126" y="894"/>
                    <a:pt x="3058" y="882"/>
                  </a:cubicBezTo>
                  <a:cubicBezTo>
                    <a:pt x="3024" y="876"/>
                    <a:pt x="3007" y="865"/>
                    <a:pt x="2990" y="848"/>
                  </a:cubicBezTo>
                  <a:cubicBezTo>
                    <a:pt x="2973" y="831"/>
                    <a:pt x="2966" y="803"/>
                    <a:pt x="2966" y="779"/>
                  </a:cubicBezTo>
                  <a:cubicBezTo>
                    <a:pt x="2973" y="734"/>
                    <a:pt x="3013" y="689"/>
                    <a:pt x="3058" y="689"/>
                  </a:cubicBezTo>
                  <a:close/>
                  <a:moveTo>
                    <a:pt x="1211" y="485"/>
                  </a:moveTo>
                  <a:cubicBezTo>
                    <a:pt x="1234" y="485"/>
                    <a:pt x="1251" y="485"/>
                    <a:pt x="1274" y="490"/>
                  </a:cubicBezTo>
                  <a:cubicBezTo>
                    <a:pt x="1330" y="496"/>
                    <a:pt x="1376" y="512"/>
                    <a:pt x="1427" y="535"/>
                  </a:cubicBezTo>
                  <a:cubicBezTo>
                    <a:pt x="1466" y="558"/>
                    <a:pt x="1500" y="587"/>
                    <a:pt x="1534" y="621"/>
                  </a:cubicBezTo>
                  <a:cubicBezTo>
                    <a:pt x="1592" y="689"/>
                    <a:pt x="1637" y="774"/>
                    <a:pt x="1660" y="882"/>
                  </a:cubicBezTo>
                  <a:cubicBezTo>
                    <a:pt x="1683" y="978"/>
                    <a:pt x="1689" y="1081"/>
                    <a:pt x="1683" y="1188"/>
                  </a:cubicBezTo>
                  <a:cubicBezTo>
                    <a:pt x="1671" y="1296"/>
                    <a:pt x="1654" y="1399"/>
                    <a:pt x="1615" y="1501"/>
                  </a:cubicBezTo>
                  <a:cubicBezTo>
                    <a:pt x="1569" y="1632"/>
                    <a:pt x="1461" y="1859"/>
                    <a:pt x="1240" y="1917"/>
                  </a:cubicBezTo>
                  <a:cubicBezTo>
                    <a:pt x="1211" y="1922"/>
                    <a:pt x="1183" y="1928"/>
                    <a:pt x="1154" y="1928"/>
                  </a:cubicBezTo>
                  <a:cubicBezTo>
                    <a:pt x="1138" y="1928"/>
                    <a:pt x="1125" y="1922"/>
                    <a:pt x="1109" y="1922"/>
                  </a:cubicBezTo>
                  <a:cubicBezTo>
                    <a:pt x="1052" y="1917"/>
                    <a:pt x="1007" y="1894"/>
                    <a:pt x="949" y="1865"/>
                  </a:cubicBezTo>
                  <a:cubicBezTo>
                    <a:pt x="904" y="1842"/>
                    <a:pt x="859" y="1808"/>
                    <a:pt x="813" y="1757"/>
                  </a:cubicBezTo>
                  <a:cubicBezTo>
                    <a:pt x="773" y="1723"/>
                    <a:pt x="739" y="1678"/>
                    <a:pt x="711" y="1621"/>
                  </a:cubicBezTo>
                  <a:cubicBezTo>
                    <a:pt x="677" y="1564"/>
                    <a:pt x="655" y="1508"/>
                    <a:pt x="632" y="1450"/>
                  </a:cubicBezTo>
                  <a:cubicBezTo>
                    <a:pt x="608" y="1405"/>
                    <a:pt x="626" y="1354"/>
                    <a:pt x="671" y="1330"/>
                  </a:cubicBezTo>
                  <a:cubicBezTo>
                    <a:pt x="682" y="1325"/>
                    <a:pt x="694" y="1325"/>
                    <a:pt x="711" y="1325"/>
                  </a:cubicBezTo>
                  <a:cubicBezTo>
                    <a:pt x="745" y="1325"/>
                    <a:pt x="773" y="1343"/>
                    <a:pt x="791" y="1377"/>
                  </a:cubicBezTo>
                  <a:lnTo>
                    <a:pt x="808" y="1411"/>
                  </a:lnTo>
                  <a:cubicBezTo>
                    <a:pt x="831" y="1461"/>
                    <a:pt x="853" y="1508"/>
                    <a:pt x="876" y="1547"/>
                  </a:cubicBezTo>
                  <a:cubicBezTo>
                    <a:pt x="899" y="1576"/>
                    <a:pt x="915" y="1603"/>
                    <a:pt x="944" y="1626"/>
                  </a:cubicBezTo>
                  <a:cubicBezTo>
                    <a:pt x="978" y="1655"/>
                    <a:pt x="1012" y="1684"/>
                    <a:pt x="1046" y="1700"/>
                  </a:cubicBezTo>
                  <a:cubicBezTo>
                    <a:pt x="1069" y="1712"/>
                    <a:pt x="1091" y="1723"/>
                    <a:pt x="1114" y="1729"/>
                  </a:cubicBezTo>
                  <a:cubicBezTo>
                    <a:pt x="1132" y="1729"/>
                    <a:pt x="1148" y="1734"/>
                    <a:pt x="1159" y="1734"/>
                  </a:cubicBezTo>
                  <a:cubicBezTo>
                    <a:pt x="1177" y="1729"/>
                    <a:pt x="1193" y="1729"/>
                    <a:pt x="1206" y="1723"/>
                  </a:cubicBezTo>
                  <a:cubicBezTo>
                    <a:pt x="1222" y="1718"/>
                    <a:pt x="1240" y="1712"/>
                    <a:pt x="1256" y="1700"/>
                  </a:cubicBezTo>
                  <a:cubicBezTo>
                    <a:pt x="1274" y="1689"/>
                    <a:pt x="1296" y="1671"/>
                    <a:pt x="1314" y="1649"/>
                  </a:cubicBezTo>
                  <a:cubicBezTo>
                    <a:pt x="1348" y="1615"/>
                    <a:pt x="1376" y="1576"/>
                    <a:pt x="1398" y="1529"/>
                  </a:cubicBezTo>
                  <a:lnTo>
                    <a:pt x="1410" y="1508"/>
                  </a:lnTo>
                  <a:cubicBezTo>
                    <a:pt x="1342" y="1501"/>
                    <a:pt x="1269" y="1490"/>
                    <a:pt x="1200" y="1467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904" y="1343"/>
                    <a:pt x="893" y="1325"/>
                    <a:pt x="887" y="1309"/>
                  </a:cubicBezTo>
                  <a:cubicBezTo>
                    <a:pt x="887" y="1291"/>
                    <a:pt x="887" y="1274"/>
                    <a:pt x="899" y="1257"/>
                  </a:cubicBezTo>
                  <a:cubicBezTo>
                    <a:pt x="910" y="1246"/>
                    <a:pt x="928" y="1235"/>
                    <a:pt x="944" y="1235"/>
                  </a:cubicBezTo>
                  <a:cubicBezTo>
                    <a:pt x="944" y="1228"/>
                    <a:pt x="949" y="1228"/>
                    <a:pt x="955" y="1228"/>
                  </a:cubicBezTo>
                  <a:cubicBezTo>
                    <a:pt x="967" y="1228"/>
                    <a:pt x="983" y="1235"/>
                    <a:pt x="989" y="1240"/>
                  </a:cubicBezTo>
                  <a:lnTo>
                    <a:pt x="1007" y="1251"/>
                  </a:lnTo>
                  <a:cubicBezTo>
                    <a:pt x="1114" y="1309"/>
                    <a:pt x="1222" y="1348"/>
                    <a:pt x="1324" y="1371"/>
                  </a:cubicBezTo>
                  <a:cubicBezTo>
                    <a:pt x="1359" y="1377"/>
                    <a:pt x="1387" y="1382"/>
                    <a:pt x="1421" y="1388"/>
                  </a:cubicBezTo>
                  <a:lnTo>
                    <a:pt x="1455" y="1388"/>
                  </a:lnTo>
                  <a:cubicBezTo>
                    <a:pt x="1466" y="1364"/>
                    <a:pt x="1473" y="1337"/>
                    <a:pt x="1479" y="1309"/>
                  </a:cubicBezTo>
                  <a:cubicBezTo>
                    <a:pt x="1500" y="1212"/>
                    <a:pt x="1507" y="1126"/>
                    <a:pt x="1507" y="1036"/>
                  </a:cubicBezTo>
                  <a:lnTo>
                    <a:pt x="1500" y="1023"/>
                  </a:lnTo>
                  <a:lnTo>
                    <a:pt x="1479" y="1023"/>
                  </a:lnTo>
                  <a:lnTo>
                    <a:pt x="1398" y="1030"/>
                  </a:lnTo>
                  <a:cubicBezTo>
                    <a:pt x="1364" y="1036"/>
                    <a:pt x="1330" y="1041"/>
                    <a:pt x="1303" y="1041"/>
                  </a:cubicBezTo>
                  <a:cubicBezTo>
                    <a:pt x="1206" y="1052"/>
                    <a:pt x="1114" y="1070"/>
                    <a:pt x="1035" y="1092"/>
                  </a:cubicBezTo>
                  <a:cubicBezTo>
                    <a:pt x="1030" y="1092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3"/>
                    <a:pt x="944" y="989"/>
                    <a:pt x="955" y="973"/>
                  </a:cubicBezTo>
                  <a:cubicBezTo>
                    <a:pt x="973" y="950"/>
                    <a:pt x="989" y="944"/>
                    <a:pt x="1007" y="939"/>
                  </a:cubicBezTo>
                  <a:cubicBezTo>
                    <a:pt x="1103" y="916"/>
                    <a:pt x="1200" y="894"/>
                    <a:pt x="1290" y="882"/>
                  </a:cubicBezTo>
                  <a:cubicBezTo>
                    <a:pt x="1359" y="871"/>
                    <a:pt x="1416" y="865"/>
                    <a:pt x="1473" y="865"/>
                  </a:cubicBezTo>
                  <a:cubicBezTo>
                    <a:pt x="1461" y="831"/>
                    <a:pt x="1450" y="797"/>
                    <a:pt x="1432" y="768"/>
                  </a:cubicBezTo>
                  <a:cubicBezTo>
                    <a:pt x="1416" y="751"/>
                    <a:pt x="1405" y="729"/>
                    <a:pt x="1387" y="711"/>
                  </a:cubicBezTo>
                  <a:cubicBezTo>
                    <a:pt x="1371" y="700"/>
                    <a:pt x="1353" y="689"/>
                    <a:pt x="1337" y="677"/>
                  </a:cubicBezTo>
                  <a:cubicBezTo>
                    <a:pt x="1314" y="666"/>
                    <a:pt x="1290" y="661"/>
                    <a:pt x="1269" y="655"/>
                  </a:cubicBezTo>
                  <a:cubicBezTo>
                    <a:pt x="1245" y="648"/>
                    <a:pt x="1217" y="648"/>
                    <a:pt x="1188" y="648"/>
                  </a:cubicBezTo>
                  <a:cubicBezTo>
                    <a:pt x="1138" y="648"/>
                    <a:pt x="1086" y="661"/>
                    <a:pt x="1030" y="677"/>
                  </a:cubicBezTo>
                  <a:cubicBezTo>
                    <a:pt x="938" y="711"/>
                    <a:pt x="853" y="751"/>
                    <a:pt x="750" y="813"/>
                  </a:cubicBezTo>
                  <a:cubicBezTo>
                    <a:pt x="728" y="831"/>
                    <a:pt x="711" y="842"/>
                    <a:pt x="689" y="860"/>
                  </a:cubicBezTo>
                  <a:cubicBezTo>
                    <a:pt x="671" y="871"/>
                    <a:pt x="655" y="876"/>
                    <a:pt x="637" y="876"/>
                  </a:cubicBezTo>
                  <a:lnTo>
                    <a:pt x="632" y="876"/>
                  </a:lnTo>
                  <a:cubicBezTo>
                    <a:pt x="608" y="876"/>
                    <a:pt x="592" y="865"/>
                    <a:pt x="574" y="848"/>
                  </a:cubicBezTo>
                  <a:cubicBezTo>
                    <a:pt x="563" y="831"/>
                    <a:pt x="558" y="808"/>
                    <a:pt x="558" y="785"/>
                  </a:cubicBezTo>
                  <a:cubicBezTo>
                    <a:pt x="563" y="763"/>
                    <a:pt x="569" y="745"/>
                    <a:pt x="587" y="734"/>
                  </a:cubicBezTo>
                  <a:cubicBezTo>
                    <a:pt x="700" y="655"/>
                    <a:pt x="831" y="575"/>
                    <a:pt x="973" y="530"/>
                  </a:cubicBezTo>
                  <a:cubicBezTo>
                    <a:pt x="1064" y="496"/>
                    <a:pt x="1138" y="485"/>
                    <a:pt x="1211" y="485"/>
                  </a:cubicBezTo>
                  <a:close/>
                  <a:moveTo>
                    <a:pt x="3365" y="1"/>
                  </a:moveTo>
                  <a:cubicBezTo>
                    <a:pt x="3325" y="1"/>
                    <a:pt x="3280" y="13"/>
                    <a:pt x="3239" y="24"/>
                  </a:cubicBezTo>
                  <a:cubicBezTo>
                    <a:pt x="3171" y="47"/>
                    <a:pt x="3097" y="87"/>
                    <a:pt x="3013" y="137"/>
                  </a:cubicBezTo>
                  <a:cubicBezTo>
                    <a:pt x="2830" y="252"/>
                    <a:pt x="2660" y="404"/>
                    <a:pt x="2455" y="632"/>
                  </a:cubicBezTo>
                  <a:cubicBezTo>
                    <a:pt x="2405" y="677"/>
                    <a:pt x="2360" y="734"/>
                    <a:pt x="2313" y="785"/>
                  </a:cubicBezTo>
                  <a:cubicBezTo>
                    <a:pt x="2331" y="826"/>
                    <a:pt x="2308" y="871"/>
                    <a:pt x="2274" y="887"/>
                  </a:cubicBezTo>
                  <a:cubicBezTo>
                    <a:pt x="2263" y="894"/>
                    <a:pt x="2250" y="899"/>
                    <a:pt x="2234" y="899"/>
                  </a:cubicBezTo>
                  <a:cubicBezTo>
                    <a:pt x="2205" y="899"/>
                    <a:pt x="2177" y="876"/>
                    <a:pt x="2160" y="848"/>
                  </a:cubicBezTo>
                  <a:cubicBezTo>
                    <a:pt x="2143" y="808"/>
                    <a:pt x="2114" y="768"/>
                    <a:pt x="2092" y="734"/>
                  </a:cubicBezTo>
                  <a:cubicBezTo>
                    <a:pt x="2024" y="627"/>
                    <a:pt x="1944" y="530"/>
                    <a:pt x="1859" y="451"/>
                  </a:cubicBezTo>
                  <a:cubicBezTo>
                    <a:pt x="1768" y="370"/>
                    <a:pt x="1671" y="297"/>
                    <a:pt x="1563" y="239"/>
                  </a:cubicBezTo>
                  <a:cubicBezTo>
                    <a:pt x="1455" y="183"/>
                    <a:pt x="1337" y="144"/>
                    <a:pt x="1206" y="110"/>
                  </a:cubicBezTo>
                  <a:cubicBezTo>
                    <a:pt x="1069" y="81"/>
                    <a:pt x="921" y="69"/>
                    <a:pt x="773" y="69"/>
                  </a:cubicBezTo>
                  <a:lnTo>
                    <a:pt x="682" y="69"/>
                  </a:lnTo>
                  <a:cubicBezTo>
                    <a:pt x="461" y="81"/>
                    <a:pt x="233" y="121"/>
                    <a:pt x="0" y="189"/>
                  </a:cubicBezTo>
                  <a:cubicBezTo>
                    <a:pt x="102" y="314"/>
                    <a:pt x="183" y="467"/>
                    <a:pt x="239" y="661"/>
                  </a:cubicBezTo>
                  <a:cubicBezTo>
                    <a:pt x="302" y="860"/>
                    <a:pt x="330" y="1075"/>
                    <a:pt x="330" y="1296"/>
                  </a:cubicBezTo>
                  <a:cubicBezTo>
                    <a:pt x="330" y="1529"/>
                    <a:pt x="302" y="1746"/>
                    <a:pt x="246" y="1939"/>
                  </a:cubicBezTo>
                  <a:cubicBezTo>
                    <a:pt x="212" y="2041"/>
                    <a:pt x="177" y="2127"/>
                    <a:pt x="126" y="2211"/>
                  </a:cubicBezTo>
                  <a:cubicBezTo>
                    <a:pt x="97" y="2263"/>
                    <a:pt x="75" y="2297"/>
                    <a:pt x="52" y="2331"/>
                  </a:cubicBezTo>
                  <a:cubicBezTo>
                    <a:pt x="92" y="2353"/>
                    <a:pt x="137" y="2365"/>
                    <a:pt x="177" y="2376"/>
                  </a:cubicBezTo>
                  <a:cubicBezTo>
                    <a:pt x="336" y="2410"/>
                    <a:pt x="495" y="2428"/>
                    <a:pt x="648" y="2428"/>
                  </a:cubicBezTo>
                  <a:cubicBezTo>
                    <a:pt x="677" y="2428"/>
                    <a:pt x="711" y="2428"/>
                    <a:pt x="739" y="2421"/>
                  </a:cubicBezTo>
                  <a:lnTo>
                    <a:pt x="723" y="2421"/>
                  </a:lnTo>
                  <a:cubicBezTo>
                    <a:pt x="887" y="2416"/>
                    <a:pt x="1057" y="2387"/>
                    <a:pt x="1217" y="2337"/>
                  </a:cubicBezTo>
                  <a:cubicBezTo>
                    <a:pt x="1376" y="2285"/>
                    <a:pt x="1529" y="2217"/>
                    <a:pt x="1665" y="2132"/>
                  </a:cubicBezTo>
                  <a:cubicBezTo>
                    <a:pt x="1785" y="2053"/>
                    <a:pt x="1899" y="1956"/>
                    <a:pt x="2001" y="1849"/>
                  </a:cubicBezTo>
                  <a:cubicBezTo>
                    <a:pt x="2053" y="1791"/>
                    <a:pt x="2098" y="1734"/>
                    <a:pt x="2148" y="1671"/>
                  </a:cubicBezTo>
                  <a:cubicBezTo>
                    <a:pt x="2171" y="1637"/>
                    <a:pt x="2189" y="1610"/>
                    <a:pt x="2211" y="1576"/>
                  </a:cubicBezTo>
                  <a:cubicBezTo>
                    <a:pt x="2229" y="1553"/>
                    <a:pt x="2245" y="1529"/>
                    <a:pt x="2263" y="1508"/>
                  </a:cubicBezTo>
                  <a:cubicBezTo>
                    <a:pt x="2268" y="1474"/>
                    <a:pt x="2284" y="1445"/>
                    <a:pt x="2308" y="1433"/>
                  </a:cubicBezTo>
                  <a:cubicBezTo>
                    <a:pt x="2319" y="1427"/>
                    <a:pt x="2336" y="1427"/>
                    <a:pt x="2347" y="1427"/>
                  </a:cubicBezTo>
                  <a:cubicBezTo>
                    <a:pt x="2365" y="1427"/>
                    <a:pt x="2381" y="1433"/>
                    <a:pt x="2399" y="1445"/>
                  </a:cubicBezTo>
                  <a:cubicBezTo>
                    <a:pt x="2421" y="1461"/>
                    <a:pt x="2433" y="1479"/>
                    <a:pt x="2439" y="1501"/>
                  </a:cubicBezTo>
                  <a:cubicBezTo>
                    <a:pt x="2455" y="1535"/>
                    <a:pt x="2467" y="1558"/>
                    <a:pt x="2484" y="1587"/>
                  </a:cubicBezTo>
                  <a:lnTo>
                    <a:pt x="2478" y="1564"/>
                  </a:lnTo>
                  <a:lnTo>
                    <a:pt x="2478" y="1564"/>
                  </a:lnTo>
                  <a:cubicBezTo>
                    <a:pt x="2489" y="1592"/>
                    <a:pt x="2512" y="1626"/>
                    <a:pt x="2546" y="1660"/>
                  </a:cubicBezTo>
                  <a:cubicBezTo>
                    <a:pt x="2570" y="1689"/>
                    <a:pt x="2591" y="1712"/>
                    <a:pt x="2615" y="1734"/>
                  </a:cubicBezTo>
                  <a:cubicBezTo>
                    <a:pt x="2717" y="1825"/>
                    <a:pt x="2837" y="1910"/>
                    <a:pt x="2984" y="1985"/>
                  </a:cubicBezTo>
                  <a:cubicBezTo>
                    <a:pt x="3126" y="2059"/>
                    <a:pt x="3251" y="2109"/>
                    <a:pt x="3376" y="2138"/>
                  </a:cubicBezTo>
                  <a:cubicBezTo>
                    <a:pt x="3444" y="2149"/>
                    <a:pt x="3506" y="2161"/>
                    <a:pt x="3564" y="2161"/>
                  </a:cubicBezTo>
                  <a:lnTo>
                    <a:pt x="3592" y="2161"/>
                  </a:lnTo>
                  <a:cubicBezTo>
                    <a:pt x="3632" y="2155"/>
                    <a:pt x="3666" y="2149"/>
                    <a:pt x="3695" y="2138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31" y="2046"/>
                    <a:pt x="3842" y="2030"/>
                    <a:pt x="3853" y="2007"/>
                  </a:cubicBezTo>
                  <a:cubicBezTo>
                    <a:pt x="3871" y="1978"/>
                    <a:pt x="3881" y="1944"/>
                    <a:pt x="3887" y="1910"/>
                  </a:cubicBezTo>
                  <a:cubicBezTo>
                    <a:pt x="3894" y="1888"/>
                    <a:pt x="3899" y="1859"/>
                    <a:pt x="3899" y="1831"/>
                  </a:cubicBezTo>
                  <a:cubicBezTo>
                    <a:pt x="3894" y="1808"/>
                    <a:pt x="3887" y="1780"/>
                    <a:pt x="3881" y="1757"/>
                  </a:cubicBezTo>
                  <a:cubicBezTo>
                    <a:pt x="3865" y="1700"/>
                    <a:pt x="3836" y="1655"/>
                    <a:pt x="3808" y="1610"/>
                  </a:cubicBezTo>
                  <a:cubicBezTo>
                    <a:pt x="3791" y="1632"/>
                    <a:pt x="3768" y="1644"/>
                    <a:pt x="3745" y="1649"/>
                  </a:cubicBezTo>
                  <a:cubicBezTo>
                    <a:pt x="3700" y="1660"/>
                    <a:pt x="3655" y="1666"/>
                    <a:pt x="3614" y="1666"/>
                  </a:cubicBezTo>
                  <a:cubicBezTo>
                    <a:pt x="3580" y="1666"/>
                    <a:pt x="3553" y="1666"/>
                    <a:pt x="3519" y="1660"/>
                  </a:cubicBezTo>
                  <a:cubicBezTo>
                    <a:pt x="3444" y="1649"/>
                    <a:pt x="3382" y="1632"/>
                    <a:pt x="3320" y="1610"/>
                  </a:cubicBezTo>
                  <a:cubicBezTo>
                    <a:pt x="3189" y="1564"/>
                    <a:pt x="3063" y="1501"/>
                    <a:pt x="2945" y="1422"/>
                  </a:cubicBezTo>
                  <a:cubicBezTo>
                    <a:pt x="2927" y="1411"/>
                    <a:pt x="2921" y="1393"/>
                    <a:pt x="2916" y="1377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9" y="1303"/>
                    <a:pt x="2961" y="1296"/>
                    <a:pt x="2984" y="1296"/>
                  </a:cubicBezTo>
                  <a:cubicBezTo>
                    <a:pt x="2995" y="1296"/>
                    <a:pt x="3013" y="1296"/>
                    <a:pt x="3024" y="1309"/>
                  </a:cubicBezTo>
                  <a:cubicBezTo>
                    <a:pt x="3052" y="1325"/>
                    <a:pt x="3081" y="1343"/>
                    <a:pt x="3110" y="1359"/>
                  </a:cubicBezTo>
                  <a:cubicBezTo>
                    <a:pt x="3189" y="1399"/>
                    <a:pt x="3268" y="1427"/>
                    <a:pt x="3354" y="1450"/>
                  </a:cubicBezTo>
                  <a:cubicBezTo>
                    <a:pt x="3416" y="1461"/>
                    <a:pt x="3478" y="1474"/>
                    <a:pt x="3535" y="1474"/>
                  </a:cubicBezTo>
                  <a:lnTo>
                    <a:pt x="3592" y="1474"/>
                  </a:lnTo>
                  <a:cubicBezTo>
                    <a:pt x="3632" y="1474"/>
                    <a:pt x="3677" y="1474"/>
                    <a:pt x="3723" y="1467"/>
                  </a:cubicBezTo>
                  <a:cubicBezTo>
                    <a:pt x="3700" y="1422"/>
                    <a:pt x="3682" y="1388"/>
                    <a:pt x="3671" y="1354"/>
                  </a:cubicBezTo>
                  <a:cubicBezTo>
                    <a:pt x="3648" y="1274"/>
                    <a:pt x="3648" y="1188"/>
                    <a:pt x="3671" y="1115"/>
                  </a:cubicBezTo>
                  <a:cubicBezTo>
                    <a:pt x="3689" y="1070"/>
                    <a:pt x="3716" y="1023"/>
                    <a:pt x="3740" y="989"/>
                  </a:cubicBezTo>
                  <a:lnTo>
                    <a:pt x="3745" y="973"/>
                  </a:lnTo>
                  <a:cubicBezTo>
                    <a:pt x="3757" y="962"/>
                    <a:pt x="3763" y="944"/>
                    <a:pt x="3774" y="933"/>
                  </a:cubicBezTo>
                  <a:cubicBezTo>
                    <a:pt x="3785" y="916"/>
                    <a:pt x="3791" y="894"/>
                    <a:pt x="3797" y="876"/>
                  </a:cubicBezTo>
                  <a:lnTo>
                    <a:pt x="3797" y="837"/>
                  </a:lnTo>
                  <a:cubicBezTo>
                    <a:pt x="3797" y="826"/>
                    <a:pt x="3797" y="813"/>
                    <a:pt x="3791" y="797"/>
                  </a:cubicBezTo>
                  <a:cubicBezTo>
                    <a:pt x="3785" y="785"/>
                    <a:pt x="3779" y="768"/>
                    <a:pt x="3768" y="758"/>
                  </a:cubicBezTo>
                  <a:cubicBezTo>
                    <a:pt x="3763" y="745"/>
                    <a:pt x="3757" y="740"/>
                    <a:pt x="3751" y="734"/>
                  </a:cubicBezTo>
                  <a:cubicBezTo>
                    <a:pt x="3740" y="723"/>
                    <a:pt x="3729" y="717"/>
                    <a:pt x="3716" y="711"/>
                  </a:cubicBezTo>
                  <a:cubicBezTo>
                    <a:pt x="3695" y="700"/>
                    <a:pt x="3671" y="689"/>
                    <a:pt x="3648" y="683"/>
                  </a:cubicBezTo>
                  <a:cubicBezTo>
                    <a:pt x="3609" y="666"/>
                    <a:pt x="3575" y="655"/>
                    <a:pt x="3541" y="638"/>
                  </a:cubicBezTo>
                  <a:cubicBezTo>
                    <a:pt x="3490" y="603"/>
                    <a:pt x="3456" y="553"/>
                    <a:pt x="3451" y="496"/>
                  </a:cubicBezTo>
                  <a:cubicBezTo>
                    <a:pt x="3451" y="444"/>
                    <a:pt x="3461" y="399"/>
                    <a:pt x="3501" y="354"/>
                  </a:cubicBezTo>
                  <a:cubicBezTo>
                    <a:pt x="3519" y="325"/>
                    <a:pt x="3541" y="302"/>
                    <a:pt x="3564" y="280"/>
                  </a:cubicBezTo>
                  <a:lnTo>
                    <a:pt x="3592" y="252"/>
                  </a:lnTo>
                  <a:cubicBezTo>
                    <a:pt x="3609" y="234"/>
                    <a:pt x="3621" y="218"/>
                    <a:pt x="3632" y="200"/>
                  </a:cubicBezTo>
                  <a:cubicBezTo>
                    <a:pt x="3632" y="194"/>
                    <a:pt x="3637" y="189"/>
                    <a:pt x="3637" y="183"/>
                  </a:cubicBezTo>
                  <a:lnTo>
                    <a:pt x="3637" y="166"/>
                  </a:lnTo>
                  <a:lnTo>
                    <a:pt x="3637" y="149"/>
                  </a:lnTo>
                  <a:cubicBezTo>
                    <a:pt x="3632" y="144"/>
                    <a:pt x="3632" y="132"/>
                    <a:pt x="3626" y="126"/>
                  </a:cubicBezTo>
                  <a:cubicBezTo>
                    <a:pt x="3609" y="103"/>
                    <a:pt x="3598" y="92"/>
                    <a:pt x="3580" y="76"/>
                  </a:cubicBezTo>
                  <a:cubicBezTo>
                    <a:pt x="3564" y="58"/>
                    <a:pt x="3541" y="42"/>
                    <a:pt x="3519" y="29"/>
                  </a:cubicBezTo>
                  <a:cubicBezTo>
                    <a:pt x="3501" y="18"/>
                    <a:pt x="3478" y="13"/>
                    <a:pt x="3456" y="7"/>
                  </a:cubicBezTo>
                  <a:cubicBezTo>
                    <a:pt x="3433" y="1"/>
                    <a:pt x="3404" y="1"/>
                    <a:pt x="3382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7"/>
            <p:cNvSpPr/>
            <p:nvPr/>
          </p:nvSpPr>
          <p:spPr>
            <a:xfrm flipH="1">
              <a:off x="4060891" y="4279679"/>
              <a:ext cx="49489" cy="60728"/>
            </a:xfrm>
            <a:custGeom>
              <a:avLst/>
              <a:gdLst/>
              <a:ahLst/>
              <a:cxnLst/>
              <a:rect l="l" t="t" r="r" b="b"/>
              <a:pathLst>
                <a:path w="1682" h="2064" extrusionOk="0">
                  <a:moveTo>
                    <a:pt x="1041" y="375"/>
                  </a:moveTo>
                  <a:cubicBezTo>
                    <a:pt x="1097" y="375"/>
                    <a:pt x="1154" y="415"/>
                    <a:pt x="1183" y="455"/>
                  </a:cubicBezTo>
                  <a:cubicBezTo>
                    <a:pt x="1217" y="495"/>
                    <a:pt x="1233" y="551"/>
                    <a:pt x="1233" y="609"/>
                  </a:cubicBezTo>
                  <a:cubicBezTo>
                    <a:pt x="1228" y="666"/>
                    <a:pt x="1199" y="716"/>
                    <a:pt x="1154" y="750"/>
                  </a:cubicBezTo>
                  <a:cubicBezTo>
                    <a:pt x="1114" y="785"/>
                    <a:pt x="1068" y="802"/>
                    <a:pt x="1000" y="802"/>
                  </a:cubicBezTo>
                  <a:cubicBezTo>
                    <a:pt x="944" y="802"/>
                    <a:pt x="887" y="761"/>
                    <a:pt x="858" y="722"/>
                  </a:cubicBezTo>
                  <a:cubicBezTo>
                    <a:pt x="824" y="688"/>
                    <a:pt x="808" y="637"/>
                    <a:pt x="808" y="585"/>
                  </a:cubicBezTo>
                  <a:lnTo>
                    <a:pt x="808" y="569"/>
                  </a:lnTo>
                  <a:cubicBezTo>
                    <a:pt x="813" y="512"/>
                    <a:pt x="842" y="461"/>
                    <a:pt x="887" y="427"/>
                  </a:cubicBezTo>
                  <a:cubicBezTo>
                    <a:pt x="926" y="393"/>
                    <a:pt x="973" y="375"/>
                    <a:pt x="1041" y="375"/>
                  </a:cubicBezTo>
                  <a:close/>
                  <a:moveTo>
                    <a:pt x="1348" y="0"/>
                  </a:moveTo>
                  <a:cubicBezTo>
                    <a:pt x="1091" y="92"/>
                    <a:pt x="847" y="210"/>
                    <a:pt x="625" y="352"/>
                  </a:cubicBezTo>
                  <a:cubicBezTo>
                    <a:pt x="427" y="478"/>
                    <a:pt x="250" y="625"/>
                    <a:pt x="97" y="779"/>
                  </a:cubicBezTo>
                  <a:lnTo>
                    <a:pt x="92" y="790"/>
                  </a:lnTo>
                  <a:cubicBezTo>
                    <a:pt x="58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8" y="1000"/>
                    <a:pt x="86" y="1041"/>
                  </a:cubicBezTo>
                  <a:cubicBezTo>
                    <a:pt x="199" y="1222"/>
                    <a:pt x="341" y="1387"/>
                    <a:pt x="501" y="1540"/>
                  </a:cubicBezTo>
                  <a:lnTo>
                    <a:pt x="495" y="1524"/>
                  </a:lnTo>
                  <a:lnTo>
                    <a:pt x="495" y="1524"/>
                  </a:lnTo>
                  <a:cubicBezTo>
                    <a:pt x="654" y="1682"/>
                    <a:pt x="847" y="1818"/>
                    <a:pt x="1057" y="1927"/>
                  </a:cubicBezTo>
                  <a:lnTo>
                    <a:pt x="1041" y="1910"/>
                  </a:lnTo>
                  <a:lnTo>
                    <a:pt x="1041" y="1910"/>
                  </a:lnTo>
                  <a:cubicBezTo>
                    <a:pt x="1131" y="1967"/>
                    <a:pt x="1239" y="2017"/>
                    <a:pt x="1364" y="2064"/>
                  </a:cubicBezTo>
                  <a:cubicBezTo>
                    <a:pt x="1416" y="2006"/>
                    <a:pt x="1461" y="1944"/>
                    <a:pt x="1495" y="1870"/>
                  </a:cubicBezTo>
                  <a:cubicBezTo>
                    <a:pt x="1552" y="1762"/>
                    <a:pt x="1597" y="1642"/>
                    <a:pt x="1626" y="1506"/>
                  </a:cubicBezTo>
                  <a:lnTo>
                    <a:pt x="1626" y="1506"/>
                  </a:lnTo>
                  <a:lnTo>
                    <a:pt x="1620" y="1524"/>
                  </a:lnTo>
                  <a:cubicBezTo>
                    <a:pt x="1665" y="1341"/>
                    <a:pt x="1682" y="1143"/>
                    <a:pt x="1671" y="926"/>
                  </a:cubicBezTo>
                  <a:lnTo>
                    <a:pt x="1671" y="926"/>
                  </a:lnTo>
                  <a:lnTo>
                    <a:pt x="1665" y="944"/>
                  </a:lnTo>
                  <a:cubicBezTo>
                    <a:pt x="1660" y="768"/>
                    <a:pt x="1631" y="585"/>
                    <a:pt x="1579" y="415"/>
                  </a:cubicBezTo>
                  <a:cubicBezTo>
                    <a:pt x="1545" y="313"/>
                    <a:pt x="1500" y="216"/>
                    <a:pt x="1450" y="131"/>
                  </a:cubicBezTo>
                  <a:cubicBezTo>
                    <a:pt x="1421" y="86"/>
                    <a:pt x="1387" y="45"/>
                    <a:pt x="134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7"/>
            <p:cNvSpPr/>
            <p:nvPr/>
          </p:nvSpPr>
          <p:spPr>
            <a:xfrm flipH="1">
              <a:off x="3947703" y="4268793"/>
              <a:ext cx="167708" cy="80853"/>
            </a:xfrm>
            <a:custGeom>
              <a:avLst/>
              <a:gdLst/>
              <a:ahLst/>
              <a:cxnLst/>
              <a:rect l="l" t="t" r="r" b="b"/>
              <a:pathLst>
                <a:path w="5700" h="2748" extrusionOk="0">
                  <a:moveTo>
                    <a:pt x="4706" y="831"/>
                  </a:moveTo>
                  <a:cubicBezTo>
                    <a:pt x="4661" y="831"/>
                    <a:pt x="4621" y="876"/>
                    <a:pt x="4614" y="921"/>
                  </a:cubicBezTo>
                  <a:cubicBezTo>
                    <a:pt x="4609" y="945"/>
                    <a:pt x="4621" y="973"/>
                    <a:pt x="4638" y="990"/>
                  </a:cubicBezTo>
                  <a:cubicBezTo>
                    <a:pt x="4655" y="1013"/>
                    <a:pt x="4677" y="1024"/>
                    <a:pt x="4706" y="1029"/>
                  </a:cubicBezTo>
                  <a:cubicBezTo>
                    <a:pt x="4785" y="1041"/>
                    <a:pt x="4865" y="1052"/>
                    <a:pt x="4950" y="1058"/>
                  </a:cubicBezTo>
                  <a:cubicBezTo>
                    <a:pt x="4989" y="1058"/>
                    <a:pt x="5030" y="1052"/>
                    <a:pt x="5075" y="1052"/>
                  </a:cubicBezTo>
                  <a:cubicBezTo>
                    <a:pt x="5120" y="1047"/>
                    <a:pt x="5167" y="1036"/>
                    <a:pt x="5212" y="1018"/>
                  </a:cubicBezTo>
                  <a:cubicBezTo>
                    <a:pt x="5251" y="1002"/>
                    <a:pt x="5269" y="950"/>
                    <a:pt x="5262" y="916"/>
                  </a:cubicBezTo>
                  <a:cubicBezTo>
                    <a:pt x="5257" y="887"/>
                    <a:pt x="5246" y="865"/>
                    <a:pt x="5223" y="853"/>
                  </a:cubicBezTo>
                  <a:cubicBezTo>
                    <a:pt x="5201" y="837"/>
                    <a:pt x="5178" y="837"/>
                    <a:pt x="5149" y="837"/>
                  </a:cubicBezTo>
                  <a:cubicBezTo>
                    <a:pt x="5092" y="842"/>
                    <a:pt x="5036" y="848"/>
                    <a:pt x="4978" y="848"/>
                  </a:cubicBezTo>
                  <a:cubicBezTo>
                    <a:pt x="4956" y="849"/>
                    <a:pt x="4933" y="850"/>
                    <a:pt x="4911" y="850"/>
                  </a:cubicBezTo>
                  <a:cubicBezTo>
                    <a:pt x="4845" y="850"/>
                    <a:pt x="4783" y="844"/>
                    <a:pt x="4723" y="831"/>
                  </a:cubicBezTo>
                  <a:close/>
                  <a:moveTo>
                    <a:pt x="1212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7" y="831"/>
                    <a:pt x="984" y="882"/>
                    <a:pt x="979" y="939"/>
                  </a:cubicBezTo>
                  <a:cubicBezTo>
                    <a:pt x="973" y="995"/>
                    <a:pt x="990" y="1052"/>
                    <a:pt x="1024" y="1097"/>
                  </a:cubicBezTo>
                  <a:cubicBezTo>
                    <a:pt x="1058" y="1138"/>
                    <a:pt x="1120" y="1172"/>
                    <a:pt x="1171" y="1172"/>
                  </a:cubicBezTo>
                  <a:cubicBezTo>
                    <a:pt x="1234" y="1172"/>
                    <a:pt x="1285" y="1165"/>
                    <a:pt x="1330" y="1126"/>
                  </a:cubicBezTo>
                  <a:cubicBezTo>
                    <a:pt x="1375" y="1086"/>
                    <a:pt x="1399" y="1036"/>
                    <a:pt x="1404" y="979"/>
                  </a:cubicBezTo>
                  <a:cubicBezTo>
                    <a:pt x="1410" y="921"/>
                    <a:pt x="1393" y="865"/>
                    <a:pt x="1359" y="819"/>
                  </a:cubicBezTo>
                  <a:cubicBezTo>
                    <a:pt x="1325" y="780"/>
                    <a:pt x="1262" y="745"/>
                    <a:pt x="1212" y="745"/>
                  </a:cubicBezTo>
                  <a:close/>
                  <a:moveTo>
                    <a:pt x="2859" y="620"/>
                  </a:moveTo>
                  <a:cubicBezTo>
                    <a:pt x="2773" y="620"/>
                    <a:pt x="2694" y="643"/>
                    <a:pt x="2621" y="666"/>
                  </a:cubicBezTo>
                  <a:cubicBezTo>
                    <a:pt x="2479" y="717"/>
                    <a:pt x="2353" y="797"/>
                    <a:pt x="2235" y="876"/>
                  </a:cubicBezTo>
                  <a:cubicBezTo>
                    <a:pt x="2194" y="905"/>
                    <a:pt x="2194" y="961"/>
                    <a:pt x="2222" y="990"/>
                  </a:cubicBezTo>
                  <a:cubicBezTo>
                    <a:pt x="2235" y="1007"/>
                    <a:pt x="2256" y="1018"/>
                    <a:pt x="2280" y="1018"/>
                  </a:cubicBezTo>
                  <a:cubicBezTo>
                    <a:pt x="2284" y="1019"/>
                    <a:pt x="2288" y="1020"/>
                    <a:pt x="2292" y="1020"/>
                  </a:cubicBezTo>
                  <a:cubicBezTo>
                    <a:pt x="2309" y="1020"/>
                    <a:pt x="2322" y="1011"/>
                    <a:pt x="2337" y="1002"/>
                  </a:cubicBezTo>
                  <a:cubicBezTo>
                    <a:pt x="2359" y="990"/>
                    <a:pt x="2376" y="973"/>
                    <a:pt x="2398" y="961"/>
                  </a:cubicBezTo>
                  <a:cubicBezTo>
                    <a:pt x="2490" y="905"/>
                    <a:pt x="2581" y="853"/>
                    <a:pt x="2678" y="819"/>
                  </a:cubicBezTo>
                  <a:cubicBezTo>
                    <a:pt x="2728" y="808"/>
                    <a:pt x="2780" y="797"/>
                    <a:pt x="2836" y="790"/>
                  </a:cubicBezTo>
                  <a:cubicBezTo>
                    <a:pt x="2865" y="790"/>
                    <a:pt x="2893" y="790"/>
                    <a:pt x="2917" y="797"/>
                  </a:cubicBezTo>
                  <a:cubicBezTo>
                    <a:pt x="2938" y="803"/>
                    <a:pt x="2962" y="814"/>
                    <a:pt x="2978" y="819"/>
                  </a:cubicBezTo>
                  <a:cubicBezTo>
                    <a:pt x="3001" y="831"/>
                    <a:pt x="3012" y="842"/>
                    <a:pt x="3030" y="859"/>
                  </a:cubicBezTo>
                  <a:cubicBezTo>
                    <a:pt x="3046" y="871"/>
                    <a:pt x="3064" y="893"/>
                    <a:pt x="3075" y="910"/>
                  </a:cubicBezTo>
                  <a:cubicBezTo>
                    <a:pt x="3092" y="939"/>
                    <a:pt x="3109" y="973"/>
                    <a:pt x="3121" y="1002"/>
                  </a:cubicBezTo>
                  <a:cubicBezTo>
                    <a:pt x="3058" y="1007"/>
                    <a:pt x="3001" y="1013"/>
                    <a:pt x="2938" y="1024"/>
                  </a:cubicBezTo>
                  <a:cubicBezTo>
                    <a:pt x="2841" y="1036"/>
                    <a:pt x="2746" y="1052"/>
                    <a:pt x="2655" y="1081"/>
                  </a:cubicBezTo>
                  <a:cubicBezTo>
                    <a:pt x="2631" y="1086"/>
                    <a:pt x="2615" y="1092"/>
                    <a:pt x="2603" y="1115"/>
                  </a:cubicBezTo>
                  <a:cubicBezTo>
                    <a:pt x="2592" y="1131"/>
                    <a:pt x="2586" y="1155"/>
                    <a:pt x="2592" y="1172"/>
                  </a:cubicBezTo>
                  <a:cubicBezTo>
                    <a:pt x="2597" y="1207"/>
                    <a:pt x="2634" y="1242"/>
                    <a:pt x="2669" y="1242"/>
                  </a:cubicBezTo>
                  <a:cubicBezTo>
                    <a:pt x="2674" y="1242"/>
                    <a:pt x="2679" y="1242"/>
                    <a:pt x="2683" y="1240"/>
                  </a:cubicBezTo>
                  <a:cubicBezTo>
                    <a:pt x="2768" y="1212"/>
                    <a:pt x="2859" y="1200"/>
                    <a:pt x="2951" y="1189"/>
                  </a:cubicBezTo>
                  <a:cubicBezTo>
                    <a:pt x="3019" y="1178"/>
                    <a:pt x="3080" y="1172"/>
                    <a:pt x="3148" y="1165"/>
                  </a:cubicBezTo>
                  <a:lnTo>
                    <a:pt x="3148" y="1178"/>
                  </a:lnTo>
                  <a:cubicBezTo>
                    <a:pt x="3155" y="1268"/>
                    <a:pt x="3143" y="1359"/>
                    <a:pt x="3127" y="1451"/>
                  </a:cubicBezTo>
                  <a:cubicBezTo>
                    <a:pt x="3121" y="1479"/>
                    <a:pt x="3109" y="1501"/>
                    <a:pt x="3103" y="1530"/>
                  </a:cubicBezTo>
                  <a:cubicBezTo>
                    <a:pt x="3092" y="1530"/>
                    <a:pt x="3080" y="1530"/>
                    <a:pt x="3069" y="1524"/>
                  </a:cubicBezTo>
                  <a:cubicBezTo>
                    <a:pt x="3035" y="1524"/>
                    <a:pt x="3007" y="1519"/>
                    <a:pt x="2978" y="1513"/>
                  </a:cubicBezTo>
                  <a:cubicBezTo>
                    <a:pt x="2859" y="1485"/>
                    <a:pt x="2746" y="1438"/>
                    <a:pt x="2644" y="1382"/>
                  </a:cubicBezTo>
                  <a:cubicBezTo>
                    <a:pt x="2626" y="1377"/>
                    <a:pt x="2615" y="1370"/>
                    <a:pt x="2603" y="1370"/>
                  </a:cubicBezTo>
                  <a:lnTo>
                    <a:pt x="2592" y="1370"/>
                  </a:lnTo>
                  <a:cubicBezTo>
                    <a:pt x="2569" y="1377"/>
                    <a:pt x="2558" y="1382"/>
                    <a:pt x="2547" y="1399"/>
                  </a:cubicBezTo>
                  <a:cubicBezTo>
                    <a:pt x="2535" y="1416"/>
                    <a:pt x="2529" y="1433"/>
                    <a:pt x="2535" y="1451"/>
                  </a:cubicBezTo>
                  <a:cubicBezTo>
                    <a:pt x="2535" y="1467"/>
                    <a:pt x="2547" y="1485"/>
                    <a:pt x="2563" y="1496"/>
                  </a:cubicBezTo>
                  <a:cubicBezTo>
                    <a:pt x="2655" y="1541"/>
                    <a:pt x="2746" y="1581"/>
                    <a:pt x="2841" y="1609"/>
                  </a:cubicBezTo>
                  <a:cubicBezTo>
                    <a:pt x="2910" y="1632"/>
                    <a:pt x="2985" y="1643"/>
                    <a:pt x="3053" y="1650"/>
                  </a:cubicBezTo>
                  <a:cubicBezTo>
                    <a:pt x="3053" y="1655"/>
                    <a:pt x="3046" y="1661"/>
                    <a:pt x="3046" y="1671"/>
                  </a:cubicBezTo>
                  <a:cubicBezTo>
                    <a:pt x="3024" y="1711"/>
                    <a:pt x="2996" y="1752"/>
                    <a:pt x="2962" y="1791"/>
                  </a:cubicBezTo>
                  <a:cubicBezTo>
                    <a:pt x="2944" y="1808"/>
                    <a:pt x="2922" y="1826"/>
                    <a:pt x="2904" y="1842"/>
                  </a:cubicBezTo>
                  <a:cubicBezTo>
                    <a:pt x="2888" y="1847"/>
                    <a:pt x="2870" y="1860"/>
                    <a:pt x="2854" y="1865"/>
                  </a:cubicBezTo>
                  <a:cubicBezTo>
                    <a:pt x="2836" y="1865"/>
                    <a:pt x="2825" y="1871"/>
                    <a:pt x="2807" y="1871"/>
                  </a:cubicBezTo>
                  <a:cubicBezTo>
                    <a:pt x="2791" y="1871"/>
                    <a:pt x="2780" y="1871"/>
                    <a:pt x="2762" y="1865"/>
                  </a:cubicBezTo>
                  <a:cubicBezTo>
                    <a:pt x="2739" y="1860"/>
                    <a:pt x="2717" y="1854"/>
                    <a:pt x="2694" y="1842"/>
                  </a:cubicBezTo>
                  <a:cubicBezTo>
                    <a:pt x="2660" y="1820"/>
                    <a:pt x="2626" y="1797"/>
                    <a:pt x="2592" y="1763"/>
                  </a:cubicBezTo>
                  <a:cubicBezTo>
                    <a:pt x="2569" y="1740"/>
                    <a:pt x="2547" y="1718"/>
                    <a:pt x="2529" y="1689"/>
                  </a:cubicBezTo>
                  <a:cubicBezTo>
                    <a:pt x="2495" y="1632"/>
                    <a:pt x="2466" y="1575"/>
                    <a:pt x="2439" y="1513"/>
                  </a:cubicBezTo>
                  <a:cubicBezTo>
                    <a:pt x="2426" y="1483"/>
                    <a:pt x="2392" y="1464"/>
                    <a:pt x="2357" y="1464"/>
                  </a:cubicBezTo>
                  <a:cubicBezTo>
                    <a:pt x="2344" y="1464"/>
                    <a:pt x="2331" y="1466"/>
                    <a:pt x="2319" y="1472"/>
                  </a:cubicBezTo>
                  <a:cubicBezTo>
                    <a:pt x="2274" y="1496"/>
                    <a:pt x="2256" y="1547"/>
                    <a:pt x="2274" y="1592"/>
                  </a:cubicBezTo>
                  <a:cubicBezTo>
                    <a:pt x="2296" y="1650"/>
                    <a:pt x="2325" y="1706"/>
                    <a:pt x="2353" y="1763"/>
                  </a:cubicBezTo>
                  <a:cubicBezTo>
                    <a:pt x="2382" y="1813"/>
                    <a:pt x="2416" y="1860"/>
                    <a:pt x="2456" y="1899"/>
                  </a:cubicBezTo>
                  <a:cubicBezTo>
                    <a:pt x="2501" y="1944"/>
                    <a:pt x="2547" y="1984"/>
                    <a:pt x="2597" y="2012"/>
                  </a:cubicBezTo>
                  <a:cubicBezTo>
                    <a:pt x="2649" y="2036"/>
                    <a:pt x="2700" y="2059"/>
                    <a:pt x="2757" y="2064"/>
                  </a:cubicBezTo>
                  <a:cubicBezTo>
                    <a:pt x="2772" y="2068"/>
                    <a:pt x="2789" y="2070"/>
                    <a:pt x="2806" y="2070"/>
                  </a:cubicBezTo>
                  <a:cubicBezTo>
                    <a:pt x="2834" y="2070"/>
                    <a:pt x="2863" y="2065"/>
                    <a:pt x="2888" y="2059"/>
                  </a:cubicBezTo>
                  <a:cubicBezTo>
                    <a:pt x="3080" y="2007"/>
                    <a:pt x="3200" y="1820"/>
                    <a:pt x="3268" y="1643"/>
                  </a:cubicBezTo>
                  <a:cubicBezTo>
                    <a:pt x="3302" y="1541"/>
                    <a:pt x="3326" y="1438"/>
                    <a:pt x="3331" y="1330"/>
                  </a:cubicBezTo>
                  <a:cubicBezTo>
                    <a:pt x="3342" y="1228"/>
                    <a:pt x="3337" y="1120"/>
                    <a:pt x="3313" y="1024"/>
                  </a:cubicBezTo>
                  <a:cubicBezTo>
                    <a:pt x="3292" y="927"/>
                    <a:pt x="3245" y="837"/>
                    <a:pt x="3182" y="763"/>
                  </a:cubicBezTo>
                  <a:cubicBezTo>
                    <a:pt x="3155" y="729"/>
                    <a:pt x="3114" y="700"/>
                    <a:pt x="3075" y="677"/>
                  </a:cubicBezTo>
                  <a:cubicBezTo>
                    <a:pt x="3030" y="649"/>
                    <a:pt x="2978" y="638"/>
                    <a:pt x="2922" y="627"/>
                  </a:cubicBezTo>
                  <a:cubicBezTo>
                    <a:pt x="2899" y="627"/>
                    <a:pt x="2882" y="620"/>
                    <a:pt x="2859" y="620"/>
                  </a:cubicBezTo>
                  <a:close/>
                  <a:moveTo>
                    <a:pt x="1519" y="376"/>
                  </a:moveTo>
                  <a:cubicBezTo>
                    <a:pt x="1553" y="415"/>
                    <a:pt x="1587" y="462"/>
                    <a:pt x="1614" y="501"/>
                  </a:cubicBezTo>
                  <a:cubicBezTo>
                    <a:pt x="1671" y="593"/>
                    <a:pt x="1711" y="688"/>
                    <a:pt x="1745" y="790"/>
                  </a:cubicBezTo>
                  <a:cubicBezTo>
                    <a:pt x="1802" y="955"/>
                    <a:pt x="1825" y="1126"/>
                    <a:pt x="1836" y="1302"/>
                  </a:cubicBezTo>
                  <a:cubicBezTo>
                    <a:pt x="1847" y="1496"/>
                    <a:pt x="1831" y="1689"/>
                    <a:pt x="1791" y="1876"/>
                  </a:cubicBezTo>
                  <a:cubicBezTo>
                    <a:pt x="1763" y="2001"/>
                    <a:pt x="1723" y="2127"/>
                    <a:pt x="1666" y="2240"/>
                  </a:cubicBezTo>
                  <a:cubicBezTo>
                    <a:pt x="1626" y="2308"/>
                    <a:pt x="1587" y="2371"/>
                    <a:pt x="1535" y="2427"/>
                  </a:cubicBezTo>
                  <a:cubicBezTo>
                    <a:pt x="1427" y="2387"/>
                    <a:pt x="1320" y="2342"/>
                    <a:pt x="1217" y="2291"/>
                  </a:cubicBezTo>
                  <a:cubicBezTo>
                    <a:pt x="1024" y="2183"/>
                    <a:pt x="842" y="2059"/>
                    <a:pt x="677" y="1905"/>
                  </a:cubicBezTo>
                  <a:cubicBezTo>
                    <a:pt x="518" y="1757"/>
                    <a:pt x="376" y="1592"/>
                    <a:pt x="257" y="1411"/>
                  </a:cubicBezTo>
                  <a:cubicBezTo>
                    <a:pt x="234" y="1370"/>
                    <a:pt x="211" y="1330"/>
                    <a:pt x="189" y="1291"/>
                  </a:cubicBezTo>
                  <a:cubicBezTo>
                    <a:pt x="182" y="1285"/>
                    <a:pt x="177" y="1280"/>
                    <a:pt x="177" y="1275"/>
                  </a:cubicBezTo>
                  <a:cubicBezTo>
                    <a:pt x="205" y="1234"/>
                    <a:pt x="234" y="1200"/>
                    <a:pt x="268" y="1160"/>
                  </a:cubicBezTo>
                  <a:cubicBezTo>
                    <a:pt x="274" y="1155"/>
                    <a:pt x="274" y="1155"/>
                    <a:pt x="274" y="1149"/>
                  </a:cubicBezTo>
                  <a:lnTo>
                    <a:pt x="274" y="1155"/>
                  </a:lnTo>
                  <a:cubicBezTo>
                    <a:pt x="426" y="991"/>
                    <a:pt x="605" y="851"/>
                    <a:pt x="796" y="727"/>
                  </a:cubicBezTo>
                  <a:lnTo>
                    <a:pt x="796" y="727"/>
                  </a:lnTo>
                  <a:cubicBezTo>
                    <a:pt x="796" y="727"/>
                    <a:pt x="796" y="728"/>
                    <a:pt x="796" y="729"/>
                  </a:cubicBezTo>
                  <a:cubicBezTo>
                    <a:pt x="1024" y="580"/>
                    <a:pt x="1262" y="467"/>
                    <a:pt x="1519" y="376"/>
                  </a:cubicBezTo>
                  <a:close/>
                  <a:moveTo>
                    <a:pt x="5013" y="143"/>
                  </a:moveTo>
                  <a:cubicBezTo>
                    <a:pt x="5041" y="143"/>
                    <a:pt x="5070" y="143"/>
                    <a:pt x="5099" y="149"/>
                  </a:cubicBezTo>
                  <a:cubicBezTo>
                    <a:pt x="5120" y="155"/>
                    <a:pt x="5144" y="166"/>
                    <a:pt x="5167" y="171"/>
                  </a:cubicBezTo>
                  <a:cubicBezTo>
                    <a:pt x="5189" y="189"/>
                    <a:pt x="5206" y="200"/>
                    <a:pt x="5228" y="218"/>
                  </a:cubicBezTo>
                  <a:cubicBezTo>
                    <a:pt x="5240" y="234"/>
                    <a:pt x="5257" y="252"/>
                    <a:pt x="5269" y="268"/>
                  </a:cubicBezTo>
                  <a:cubicBezTo>
                    <a:pt x="5274" y="274"/>
                    <a:pt x="5280" y="286"/>
                    <a:pt x="5285" y="291"/>
                  </a:cubicBezTo>
                  <a:lnTo>
                    <a:pt x="5285" y="308"/>
                  </a:lnTo>
                  <a:lnTo>
                    <a:pt x="5285" y="325"/>
                  </a:lnTo>
                  <a:cubicBezTo>
                    <a:pt x="5285" y="331"/>
                    <a:pt x="5280" y="336"/>
                    <a:pt x="5280" y="342"/>
                  </a:cubicBezTo>
                  <a:cubicBezTo>
                    <a:pt x="5269" y="360"/>
                    <a:pt x="5257" y="376"/>
                    <a:pt x="5240" y="388"/>
                  </a:cubicBezTo>
                  <a:cubicBezTo>
                    <a:pt x="5212" y="422"/>
                    <a:pt x="5172" y="456"/>
                    <a:pt x="5144" y="496"/>
                  </a:cubicBezTo>
                  <a:cubicBezTo>
                    <a:pt x="5115" y="535"/>
                    <a:pt x="5092" y="586"/>
                    <a:pt x="5099" y="638"/>
                  </a:cubicBezTo>
                  <a:cubicBezTo>
                    <a:pt x="5104" y="700"/>
                    <a:pt x="5138" y="751"/>
                    <a:pt x="5189" y="780"/>
                  </a:cubicBezTo>
                  <a:cubicBezTo>
                    <a:pt x="5246" y="814"/>
                    <a:pt x="5309" y="825"/>
                    <a:pt x="5364" y="853"/>
                  </a:cubicBezTo>
                  <a:cubicBezTo>
                    <a:pt x="5377" y="859"/>
                    <a:pt x="5388" y="871"/>
                    <a:pt x="5399" y="876"/>
                  </a:cubicBezTo>
                  <a:cubicBezTo>
                    <a:pt x="5405" y="882"/>
                    <a:pt x="5411" y="893"/>
                    <a:pt x="5416" y="900"/>
                  </a:cubicBezTo>
                  <a:cubicBezTo>
                    <a:pt x="5422" y="910"/>
                    <a:pt x="5433" y="927"/>
                    <a:pt x="5439" y="939"/>
                  </a:cubicBezTo>
                  <a:cubicBezTo>
                    <a:pt x="5439" y="955"/>
                    <a:pt x="5445" y="968"/>
                    <a:pt x="5445" y="979"/>
                  </a:cubicBezTo>
                  <a:cubicBezTo>
                    <a:pt x="5445" y="995"/>
                    <a:pt x="5445" y="1007"/>
                    <a:pt x="5439" y="1018"/>
                  </a:cubicBezTo>
                  <a:cubicBezTo>
                    <a:pt x="5439" y="1036"/>
                    <a:pt x="5427" y="1052"/>
                    <a:pt x="5422" y="1075"/>
                  </a:cubicBezTo>
                  <a:cubicBezTo>
                    <a:pt x="5388" y="1131"/>
                    <a:pt x="5343" y="1194"/>
                    <a:pt x="5319" y="1257"/>
                  </a:cubicBezTo>
                  <a:cubicBezTo>
                    <a:pt x="5291" y="1336"/>
                    <a:pt x="5296" y="1422"/>
                    <a:pt x="5319" y="1496"/>
                  </a:cubicBezTo>
                  <a:cubicBezTo>
                    <a:pt x="5330" y="1535"/>
                    <a:pt x="5348" y="1575"/>
                    <a:pt x="5371" y="1609"/>
                  </a:cubicBezTo>
                  <a:cubicBezTo>
                    <a:pt x="5329" y="1609"/>
                    <a:pt x="5288" y="1612"/>
                    <a:pt x="5246" y="1612"/>
                  </a:cubicBezTo>
                  <a:cubicBezTo>
                    <a:pt x="5225" y="1612"/>
                    <a:pt x="5204" y="1611"/>
                    <a:pt x="5183" y="1609"/>
                  </a:cubicBezTo>
                  <a:cubicBezTo>
                    <a:pt x="5120" y="1609"/>
                    <a:pt x="5064" y="1603"/>
                    <a:pt x="5002" y="1587"/>
                  </a:cubicBezTo>
                  <a:cubicBezTo>
                    <a:pt x="4916" y="1569"/>
                    <a:pt x="4837" y="1541"/>
                    <a:pt x="4758" y="1501"/>
                  </a:cubicBezTo>
                  <a:cubicBezTo>
                    <a:pt x="4729" y="1485"/>
                    <a:pt x="4700" y="1467"/>
                    <a:pt x="4672" y="1445"/>
                  </a:cubicBezTo>
                  <a:cubicBezTo>
                    <a:pt x="4661" y="1438"/>
                    <a:pt x="4643" y="1433"/>
                    <a:pt x="4632" y="1433"/>
                  </a:cubicBezTo>
                  <a:cubicBezTo>
                    <a:pt x="4609" y="1433"/>
                    <a:pt x="4587" y="1445"/>
                    <a:pt x="4575" y="1461"/>
                  </a:cubicBezTo>
                  <a:cubicBezTo>
                    <a:pt x="4553" y="1496"/>
                    <a:pt x="4558" y="1541"/>
                    <a:pt x="4593" y="1564"/>
                  </a:cubicBezTo>
                  <a:cubicBezTo>
                    <a:pt x="4706" y="1643"/>
                    <a:pt x="4831" y="1706"/>
                    <a:pt x="4962" y="1752"/>
                  </a:cubicBezTo>
                  <a:cubicBezTo>
                    <a:pt x="5030" y="1774"/>
                    <a:pt x="5099" y="1791"/>
                    <a:pt x="5167" y="1802"/>
                  </a:cubicBezTo>
                  <a:cubicBezTo>
                    <a:pt x="5200" y="1807"/>
                    <a:pt x="5234" y="1810"/>
                    <a:pt x="5268" y="1810"/>
                  </a:cubicBezTo>
                  <a:cubicBezTo>
                    <a:pt x="5310" y="1810"/>
                    <a:pt x="5353" y="1806"/>
                    <a:pt x="5393" y="1797"/>
                  </a:cubicBezTo>
                  <a:cubicBezTo>
                    <a:pt x="5416" y="1791"/>
                    <a:pt x="5439" y="1774"/>
                    <a:pt x="5456" y="1752"/>
                  </a:cubicBezTo>
                  <a:cubicBezTo>
                    <a:pt x="5484" y="1797"/>
                    <a:pt x="5508" y="1847"/>
                    <a:pt x="5529" y="1899"/>
                  </a:cubicBezTo>
                  <a:cubicBezTo>
                    <a:pt x="5535" y="1922"/>
                    <a:pt x="5542" y="1950"/>
                    <a:pt x="5542" y="1973"/>
                  </a:cubicBezTo>
                  <a:cubicBezTo>
                    <a:pt x="5542" y="2001"/>
                    <a:pt x="5542" y="2030"/>
                    <a:pt x="5535" y="2052"/>
                  </a:cubicBezTo>
                  <a:cubicBezTo>
                    <a:pt x="5524" y="2086"/>
                    <a:pt x="5519" y="2115"/>
                    <a:pt x="5501" y="2149"/>
                  </a:cubicBezTo>
                  <a:cubicBezTo>
                    <a:pt x="5490" y="2172"/>
                    <a:pt x="5479" y="2188"/>
                    <a:pt x="5461" y="2206"/>
                  </a:cubicBezTo>
                  <a:cubicBezTo>
                    <a:pt x="5445" y="2222"/>
                    <a:pt x="5427" y="2235"/>
                    <a:pt x="5411" y="2251"/>
                  </a:cubicBezTo>
                  <a:cubicBezTo>
                    <a:pt x="5388" y="2263"/>
                    <a:pt x="5364" y="2274"/>
                    <a:pt x="5343" y="2280"/>
                  </a:cubicBezTo>
                  <a:cubicBezTo>
                    <a:pt x="5309" y="2291"/>
                    <a:pt x="5274" y="2297"/>
                    <a:pt x="5240" y="2297"/>
                  </a:cubicBezTo>
                  <a:cubicBezTo>
                    <a:pt x="5228" y="2298"/>
                    <a:pt x="5215" y="2299"/>
                    <a:pt x="5203" y="2299"/>
                  </a:cubicBezTo>
                  <a:cubicBezTo>
                    <a:pt x="5141" y="2299"/>
                    <a:pt x="5080" y="2289"/>
                    <a:pt x="5024" y="2280"/>
                  </a:cubicBezTo>
                  <a:cubicBezTo>
                    <a:pt x="4887" y="2246"/>
                    <a:pt x="4763" y="2195"/>
                    <a:pt x="4643" y="2132"/>
                  </a:cubicBezTo>
                  <a:cubicBezTo>
                    <a:pt x="4507" y="2059"/>
                    <a:pt x="4376" y="1973"/>
                    <a:pt x="4263" y="1871"/>
                  </a:cubicBezTo>
                  <a:lnTo>
                    <a:pt x="4194" y="1802"/>
                  </a:lnTo>
                  <a:cubicBezTo>
                    <a:pt x="4171" y="1774"/>
                    <a:pt x="4149" y="1745"/>
                    <a:pt x="4132" y="1718"/>
                  </a:cubicBezTo>
                  <a:cubicBezTo>
                    <a:pt x="4115" y="1695"/>
                    <a:pt x="4098" y="1666"/>
                    <a:pt x="4087" y="1637"/>
                  </a:cubicBezTo>
                  <a:cubicBezTo>
                    <a:pt x="4081" y="1616"/>
                    <a:pt x="4069" y="1598"/>
                    <a:pt x="4053" y="1587"/>
                  </a:cubicBezTo>
                  <a:cubicBezTo>
                    <a:pt x="4038" y="1573"/>
                    <a:pt x="4018" y="1565"/>
                    <a:pt x="3997" y="1565"/>
                  </a:cubicBezTo>
                  <a:cubicBezTo>
                    <a:pt x="3983" y="1565"/>
                    <a:pt x="3969" y="1568"/>
                    <a:pt x="3956" y="1575"/>
                  </a:cubicBezTo>
                  <a:cubicBezTo>
                    <a:pt x="3927" y="1587"/>
                    <a:pt x="3916" y="1616"/>
                    <a:pt x="3911" y="1643"/>
                  </a:cubicBezTo>
                  <a:cubicBezTo>
                    <a:pt x="3871" y="1700"/>
                    <a:pt x="3830" y="1757"/>
                    <a:pt x="3791" y="1808"/>
                  </a:cubicBezTo>
                  <a:cubicBezTo>
                    <a:pt x="3746" y="1871"/>
                    <a:pt x="3701" y="1928"/>
                    <a:pt x="3649" y="1984"/>
                  </a:cubicBezTo>
                  <a:cubicBezTo>
                    <a:pt x="3547" y="2093"/>
                    <a:pt x="3439" y="2188"/>
                    <a:pt x="3313" y="2274"/>
                  </a:cubicBezTo>
                  <a:cubicBezTo>
                    <a:pt x="3172" y="2359"/>
                    <a:pt x="3024" y="2427"/>
                    <a:pt x="2865" y="2479"/>
                  </a:cubicBezTo>
                  <a:cubicBezTo>
                    <a:pt x="2705" y="2524"/>
                    <a:pt x="2541" y="2552"/>
                    <a:pt x="2371" y="2563"/>
                  </a:cubicBezTo>
                  <a:cubicBezTo>
                    <a:pt x="2345" y="2564"/>
                    <a:pt x="2320" y="2565"/>
                    <a:pt x="2294" y="2565"/>
                  </a:cubicBezTo>
                  <a:cubicBezTo>
                    <a:pt x="2137" y="2565"/>
                    <a:pt x="1981" y="2547"/>
                    <a:pt x="1825" y="2513"/>
                  </a:cubicBezTo>
                  <a:cubicBezTo>
                    <a:pt x="1779" y="2507"/>
                    <a:pt x="1740" y="2495"/>
                    <a:pt x="1695" y="2479"/>
                  </a:cubicBezTo>
                  <a:cubicBezTo>
                    <a:pt x="1695" y="2479"/>
                    <a:pt x="1700" y="2479"/>
                    <a:pt x="1700" y="2473"/>
                  </a:cubicBezTo>
                  <a:cubicBezTo>
                    <a:pt x="1729" y="2439"/>
                    <a:pt x="1757" y="2400"/>
                    <a:pt x="1779" y="2353"/>
                  </a:cubicBezTo>
                  <a:cubicBezTo>
                    <a:pt x="1825" y="2269"/>
                    <a:pt x="1865" y="2177"/>
                    <a:pt x="1894" y="2081"/>
                  </a:cubicBezTo>
                  <a:cubicBezTo>
                    <a:pt x="1955" y="1876"/>
                    <a:pt x="1984" y="1655"/>
                    <a:pt x="1978" y="1438"/>
                  </a:cubicBezTo>
                  <a:cubicBezTo>
                    <a:pt x="1978" y="1223"/>
                    <a:pt x="1950" y="1007"/>
                    <a:pt x="1887" y="803"/>
                  </a:cubicBezTo>
                  <a:cubicBezTo>
                    <a:pt x="1836" y="632"/>
                    <a:pt x="1763" y="473"/>
                    <a:pt x="1648" y="336"/>
                  </a:cubicBezTo>
                  <a:cubicBezTo>
                    <a:pt x="1871" y="268"/>
                    <a:pt x="2098" y="223"/>
                    <a:pt x="2330" y="211"/>
                  </a:cubicBezTo>
                  <a:cubicBezTo>
                    <a:pt x="2356" y="210"/>
                    <a:pt x="2383" y="210"/>
                    <a:pt x="2409" y="210"/>
                  </a:cubicBezTo>
                  <a:cubicBezTo>
                    <a:pt x="2559" y="210"/>
                    <a:pt x="2709" y="224"/>
                    <a:pt x="2854" y="257"/>
                  </a:cubicBezTo>
                  <a:cubicBezTo>
                    <a:pt x="2978" y="286"/>
                    <a:pt x="3098" y="331"/>
                    <a:pt x="3211" y="388"/>
                  </a:cubicBezTo>
                  <a:cubicBezTo>
                    <a:pt x="3319" y="444"/>
                    <a:pt x="3416" y="512"/>
                    <a:pt x="3502" y="593"/>
                  </a:cubicBezTo>
                  <a:cubicBezTo>
                    <a:pt x="3592" y="677"/>
                    <a:pt x="3672" y="774"/>
                    <a:pt x="3740" y="882"/>
                  </a:cubicBezTo>
                  <a:cubicBezTo>
                    <a:pt x="3762" y="916"/>
                    <a:pt x="3785" y="955"/>
                    <a:pt x="3808" y="995"/>
                  </a:cubicBezTo>
                  <a:cubicBezTo>
                    <a:pt x="3825" y="1025"/>
                    <a:pt x="3854" y="1042"/>
                    <a:pt x="3887" y="1042"/>
                  </a:cubicBezTo>
                  <a:cubicBezTo>
                    <a:pt x="3898" y="1042"/>
                    <a:pt x="3910" y="1040"/>
                    <a:pt x="3922" y="1036"/>
                  </a:cubicBezTo>
                  <a:cubicBezTo>
                    <a:pt x="3956" y="1013"/>
                    <a:pt x="3979" y="973"/>
                    <a:pt x="3961" y="934"/>
                  </a:cubicBezTo>
                  <a:cubicBezTo>
                    <a:pt x="4008" y="876"/>
                    <a:pt x="4053" y="825"/>
                    <a:pt x="4103" y="774"/>
                  </a:cubicBezTo>
                  <a:cubicBezTo>
                    <a:pt x="4268" y="593"/>
                    <a:pt x="4456" y="415"/>
                    <a:pt x="4661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28" y="155"/>
                    <a:pt x="4973" y="149"/>
                    <a:pt x="5013" y="143"/>
                  </a:cubicBezTo>
                  <a:close/>
                  <a:moveTo>
                    <a:pt x="2501" y="1"/>
                  </a:moveTo>
                  <a:cubicBezTo>
                    <a:pt x="2450" y="1"/>
                    <a:pt x="2398" y="1"/>
                    <a:pt x="2348" y="6"/>
                  </a:cubicBezTo>
                  <a:cubicBezTo>
                    <a:pt x="2251" y="13"/>
                    <a:pt x="2160" y="24"/>
                    <a:pt x="2064" y="35"/>
                  </a:cubicBezTo>
                  <a:cubicBezTo>
                    <a:pt x="1871" y="69"/>
                    <a:pt x="1677" y="126"/>
                    <a:pt x="1490" y="194"/>
                  </a:cubicBezTo>
                  <a:cubicBezTo>
                    <a:pt x="1302" y="263"/>
                    <a:pt x="1126" y="342"/>
                    <a:pt x="950" y="439"/>
                  </a:cubicBezTo>
                  <a:cubicBezTo>
                    <a:pt x="785" y="535"/>
                    <a:pt x="620" y="643"/>
                    <a:pt x="473" y="763"/>
                  </a:cubicBezTo>
                  <a:cubicBezTo>
                    <a:pt x="331" y="876"/>
                    <a:pt x="200" y="1002"/>
                    <a:pt x="87" y="1144"/>
                  </a:cubicBezTo>
                  <a:cubicBezTo>
                    <a:pt x="64" y="1172"/>
                    <a:pt x="40" y="1200"/>
                    <a:pt x="24" y="1228"/>
                  </a:cubicBezTo>
                  <a:cubicBezTo>
                    <a:pt x="1" y="1251"/>
                    <a:pt x="6" y="1285"/>
                    <a:pt x="24" y="1314"/>
                  </a:cubicBezTo>
                  <a:cubicBezTo>
                    <a:pt x="19" y="1330"/>
                    <a:pt x="19" y="1348"/>
                    <a:pt x="29" y="1365"/>
                  </a:cubicBezTo>
                  <a:cubicBezTo>
                    <a:pt x="263" y="1779"/>
                    <a:pt x="604" y="2132"/>
                    <a:pt x="1013" y="2382"/>
                  </a:cubicBezTo>
                  <a:cubicBezTo>
                    <a:pt x="1395" y="2608"/>
                    <a:pt x="1838" y="2747"/>
                    <a:pt x="2285" y="2747"/>
                  </a:cubicBezTo>
                  <a:cubicBezTo>
                    <a:pt x="2309" y="2747"/>
                    <a:pt x="2334" y="2747"/>
                    <a:pt x="2359" y="2746"/>
                  </a:cubicBezTo>
                  <a:cubicBezTo>
                    <a:pt x="2518" y="2741"/>
                    <a:pt x="2683" y="2717"/>
                    <a:pt x="2836" y="2672"/>
                  </a:cubicBezTo>
                  <a:cubicBezTo>
                    <a:pt x="2996" y="2632"/>
                    <a:pt x="3155" y="2563"/>
                    <a:pt x="3302" y="2484"/>
                  </a:cubicBezTo>
                  <a:cubicBezTo>
                    <a:pt x="3462" y="2393"/>
                    <a:pt x="3615" y="2280"/>
                    <a:pt x="3746" y="2149"/>
                  </a:cubicBezTo>
                  <a:cubicBezTo>
                    <a:pt x="3814" y="2081"/>
                    <a:pt x="3877" y="2007"/>
                    <a:pt x="3932" y="1928"/>
                  </a:cubicBezTo>
                  <a:cubicBezTo>
                    <a:pt x="3956" y="1899"/>
                    <a:pt x="3979" y="1865"/>
                    <a:pt x="3995" y="1836"/>
                  </a:cubicBezTo>
                  <a:cubicBezTo>
                    <a:pt x="4024" y="1871"/>
                    <a:pt x="4053" y="1910"/>
                    <a:pt x="4081" y="1939"/>
                  </a:cubicBezTo>
                  <a:cubicBezTo>
                    <a:pt x="4137" y="2001"/>
                    <a:pt x="4205" y="2052"/>
                    <a:pt x="4268" y="2104"/>
                  </a:cubicBezTo>
                  <a:cubicBezTo>
                    <a:pt x="4342" y="2154"/>
                    <a:pt x="4417" y="2201"/>
                    <a:pt x="4496" y="2246"/>
                  </a:cubicBezTo>
                  <a:cubicBezTo>
                    <a:pt x="4580" y="2291"/>
                    <a:pt x="4672" y="2331"/>
                    <a:pt x="4763" y="2371"/>
                  </a:cubicBezTo>
                  <a:cubicBezTo>
                    <a:pt x="4901" y="2424"/>
                    <a:pt x="5047" y="2460"/>
                    <a:pt x="5194" y="2460"/>
                  </a:cubicBezTo>
                  <a:cubicBezTo>
                    <a:pt x="5223" y="2460"/>
                    <a:pt x="5251" y="2458"/>
                    <a:pt x="5280" y="2456"/>
                  </a:cubicBezTo>
                  <a:cubicBezTo>
                    <a:pt x="5359" y="2450"/>
                    <a:pt x="5433" y="2422"/>
                    <a:pt x="5495" y="2376"/>
                  </a:cubicBezTo>
                  <a:cubicBezTo>
                    <a:pt x="5564" y="2337"/>
                    <a:pt x="5610" y="2274"/>
                    <a:pt x="5644" y="2201"/>
                  </a:cubicBezTo>
                  <a:cubicBezTo>
                    <a:pt x="5666" y="2161"/>
                    <a:pt x="5678" y="2109"/>
                    <a:pt x="5689" y="2064"/>
                  </a:cubicBezTo>
                  <a:cubicBezTo>
                    <a:pt x="5700" y="2007"/>
                    <a:pt x="5694" y="1939"/>
                    <a:pt x="5678" y="1881"/>
                  </a:cubicBezTo>
                  <a:cubicBezTo>
                    <a:pt x="5649" y="1768"/>
                    <a:pt x="5576" y="1671"/>
                    <a:pt x="5513" y="1575"/>
                  </a:cubicBezTo>
                  <a:cubicBezTo>
                    <a:pt x="5484" y="1535"/>
                    <a:pt x="5461" y="1496"/>
                    <a:pt x="5450" y="1456"/>
                  </a:cubicBezTo>
                  <a:cubicBezTo>
                    <a:pt x="5439" y="1427"/>
                    <a:pt x="5433" y="1404"/>
                    <a:pt x="5433" y="1377"/>
                  </a:cubicBezTo>
                  <a:cubicBezTo>
                    <a:pt x="5433" y="1359"/>
                    <a:pt x="5433" y="1336"/>
                    <a:pt x="5439" y="1320"/>
                  </a:cubicBezTo>
                  <a:cubicBezTo>
                    <a:pt x="5445" y="1291"/>
                    <a:pt x="5456" y="1268"/>
                    <a:pt x="5467" y="1246"/>
                  </a:cubicBezTo>
                  <a:cubicBezTo>
                    <a:pt x="5495" y="1194"/>
                    <a:pt x="5529" y="1149"/>
                    <a:pt x="5547" y="1092"/>
                  </a:cubicBezTo>
                  <a:cubicBezTo>
                    <a:pt x="5558" y="1063"/>
                    <a:pt x="5564" y="1036"/>
                    <a:pt x="5569" y="1002"/>
                  </a:cubicBezTo>
                  <a:cubicBezTo>
                    <a:pt x="5569" y="961"/>
                    <a:pt x="5558" y="921"/>
                    <a:pt x="5547" y="887"/>
                  </a:cubicBezTo>
                  <a:cubicBezTo>
                    <a:pt x="5535" y="853"/>
                    <a:pt x="5513" y="825"/>
                    <a:pt x="5490" y="803"/>
                  </a:cubicBezTo>
                  <a:cubicBezTo>
                    <a:pt x="5467" y="774"/>
                    <a:pt x="5439" y="763"/>
                    <a:pt x="5411" y="745"/>
                  </a:cubicBezTo>
                  <a:cubicBezTo>
                    <a:pt x="5359" y="717"/>
                    <a:pt x="5303" y="711"/>
                    <a:pt x="5251" y="683"/>
                  </a:cubicBezTo>
                  <a:cubicBezTo>
                    <a:pt x="5246" y="683"/>
                    <a:pt x="5235" y="677"/>
                    <a:pt x="5228" y="672"/>
                  </a:cubicBezTo>
                  <a:cubicBezTo>
                    <a:pt x="5223" y="666"/>
                    <a:pt x="5223" y="661"/>
                    <a:pt x="5217" y="661"/>
                  </a:cubicBezTo>
                  <a:cubicBezTo>
                    <a:pt x="5217" y="654"/>
                    <a:pt x="5217" y="649"/>
                    <a:pt x="5212" y="643"/>
                  </a:cubicBezTo>
                  <a:lnTo>
                    <a:pt x="5212" y="627"/>
                  </a:lnTo>
                  <a:lnTo>
                    <a:pt x="5212" y="609"/>
                  </a:lnTo>
                  <a:cubicBezTo>
                    <a:pt x="5212" y="598"/>
                    <a:pt x="5217" y="593"/>
                    <a:pt x="5217" y="586"/>
                  </a:cubicBezTo>
                  <a:cubicBezTo>
                    <a:pt x="5228" y="564"/>
                    <a:pt x="5246" y="546"/>
                    <a:pt x="5257" y="530"/>
                  </a:cubicBezTo>
                  <a:cubicBezTo>
                    <a:pt x="5309" y="478"/>
                    <a:pt x="5364" y="433"/>
                    <a:pt x="5388" y="365"/>
                  </a:cubicBezTo>
                  <a:cubicBezTo>
                    <a:pt x="5399" y="336"/>
                    <a:pt x="5399" y="297"/>
                    <a:pt x="5388" y="263"/>
                  </a:cubicBezTo>
                  <a:cubicBezTo>
                    <a:pt x="5371" y="211"/>
                    <a:pt x="5343" y="171"/>
                    <a:pt x="5303" y="137"/>
                  </a:cubicBezTo>
                  <a:cubicBezTo>
                    <a:pt x="5274" y="109"/>
                    <a:pt x="5240" y="87"/>
                    <a:pt x="5206" y="69"/>
                  </a:cubicBezTo>
                  <a:cubicBezTo>
                    <a:pt x="5172" y="53"/>
                    <a:pt x="5133" y="40"/>
                    <a:pt x="5092" y="35"/>
                  </a:cubicBezTo>
                  <a:cubicBezTo>
                    <a:pt x="5075" y="35"/>
                    <a:pt x="5052" y="29"/>
                    <a:pt x="5036" y="29"/>
                  </a:cubicBezTo>
                  <a:cubicBezTo>
                    <a:pt x="4978" y="29"/>
                    <a:pt x="4921" y="47"/>
                    <a:pt x="4865" y="58"/>
                  </a:cubicBezTo>
                  <a:cubicBezTo>
                    <a:pt x="4779" y="87"/>
                    <a:pt x="4700" y="126"/>
                    <a:pt x="4621" y="177"/>
                  </a:cubicBezTo>
                  <a:cubicBezTo>
                    <a:pt x="4541" y="229"/>
                    <a:pt x="4462" y="286"/>
                    <a:pt x="4383" y="347"/>
                  </a:cubicBezTo>
                  <a:cubicBezTo>
                    <a:pt x="4239" y="467"/>
                    <a:pt x="4110" y="604"/>
                    <a:pt x="3984" y="740"/>
                  </a:cubicBezTo>
                  <a:cubicBezTo>
                    <a:pt x="3961" y="763"/>
                    <a:pt x="3939" y="790"/>
                    <a:pt x="3916" y="819"/>
                  </a:cubicBezTo>
                  <a:cubicBezTo>
                    <a:pt x="3911" y="808"/>
                    <a:pt x="3905" y="797"/>
                    <a:pt x="3898" y="785"/>
                  </a:cubicBezTo>
                  <a:cubicBezTo>
                    <a:pt x="3877" y="740"/>
                    <a:pt x="3848" y="688"/>
                    <a:pt x="3819" y="643"/>
                  </a:cubicBezTo>
                  <a:cubicBezTo>
                    <a:pt x="3769" y="570"/>
                    <a:pt x="3706" y="496"/>
                    <a:pt x="3643" y="433"/>
                  </a:cubicBezTo>
                  <a:cubicBezTo>
                    <a:pt x="3507" y="297"/>
                    <a:pt x="3347" y="200"/>
                    <a:pt x="3177" y="126"/>
                  </a:cubicBezTo>
                  <a:cubicBezTo>
                    <a:pt x="3007" y="58"/>
                    <a:pt x="2825" y="24"/>
                    <a:pt x="2644" y="6"/>
                  </a:cubicBezTo>
                  <a:cubicBezTo>
                    <a:pt x="2597" y="1"/>
                    <a:pt x="2547" y="1"/>
                    <a:pt x="25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7"/>
            <p:cNvSpPr/>
            <p:nvPr/>
          </p:nvSpPr>
          <p:spPr>
            <a:xfrm flipH="1">
              <a:off x="3744895" y="4215803"/>
              <a:ext cx="114542" cy="71438"/>
            </a:xfrm>
            <a:custGeom>
              <a:avLst/>
              <a:gdLst/>
              <a:ahLst/>
              <a:cxnLst/>
              <a:rect l="l" t="t" r="r" b="b"/>
              <a:pathLst>
                <a:path w="3893" h="2428" extrusionOk="0">
                  <a:moveTo>
                    <a:pt x="3058" y="689"/>
                  </a:moveTo>
                  <a:cubicBezTo>
                    <a:pt x="3063" y="689"/>
                    <a:pt x="3063" y="694"/>
                    <a:pt x="3069" y="694"/>
                  </a:cubicBezTo>
                  <a:cubicBezTo>
                    <a:pt x="3142" y="705"/>
                    <a:pt x="3210" y="711"/>
                    <a:pt x="3285" y="711"/>
                  </a:cubicBezTo>
                  <a:cubicBezTo>
                    <a:pt x="3296" y="711"/>
                    <a:pt x="3313" y="711"/>
                    <a:pt x="3325" y="705"/>
                  </a:cubicBezTo>
                  <a:lnTo>
                    <a:pt x="3381" y="705"/>
                  </a:lnTo>
                  <a:lnTo>
                    <a:pt x="3410" y="700"/>
                  </a:lnTo>
                  <a:cubicBezTo>
                    <a:pt x="3444" y="700"/>
                    <a:pt x="3472" y="700"/>
                    <a:pt x="3501" y="694"/>
                  </a:cubicBezTo>
                  <a:lnTo>
                    <a:pt x="3512" y="694"/>
                  </a:lnTo>
                  <a:cubicBezTo>
                    <a:pt x="3535" y="694"/>
                    <a:pt x="3551" y="700"/>
                    <a:pt x="3569" y="711"/>
                  </a:cubicBezTo>
                  <a:cubicBezTo>
                    <a:pt x="3592" y="729"/>
                    <a:pt x="3603" y="745"/>
                    <a:pt x="3609" y="774"/>
                  </a:cubicBezTo>
                  <a:cubicBezTo>
                    <a:pt x="3614" y="808"/>
                    <a:pt x="3598" y="859"/>
                    <a:pt x="3558" y="876"/>
                  </a:cubicBezTo>
                  <a:cubicBezTo>
                    <a:pt x="3517" y="887"/>
                    <a:pt x="3472" y="904"/>
                    <a:pt x="3422" y="904"/>
                  </a:cubicBezTo>
                  <a:cubicBezTo>
                    <a:pt x="3393" y="910"/>
                    <a:pt x="3359" y="910"/>
                    <a:pt x="3325" y="910"/>
                  </a:cubicBezTo>
                  <a:lnTo>
                    <a:pt x="3302" y="910"/>
                  </a:lnTo>
                  <a:cubicBezTo>
                    <a:pt x="3210" y="910"/>
                    <a:pt x="3126" y="894"/>
                    <a:pt x="3052" y="881"/>
                  </a:cubicBezTo>
                  <a:cubicBezTo>
                    <a:pt x="3024" y="876"/>
                    <a:pt x="3000" y="865"/>
                    <a:pt x="2990" y="847"/>
                  </a:cubicBezTo>
                  <a:cubicBezTo>
                    <a:pt x="2972" y="831"/>
                    <a:pt x="2961" y="802"/>
                    <a:pt x="2966" y="779"/>
                  </a:cubicBezTo>
                  <a:cubicBezTo>
                    <a:pt x="2972" y="734"/>
                    <a:pt x="3013" y="689"/>
                    <a:pt x="3058" y="689"/>
                  </a:cubicBezTo>
                  <a:close/>
                  <a:moveTo>
                    <a:pt x="1274" y="484"/>
                  </a:moveTo>
                  <a:cubicBezTo>
                    <a:pt x="1330" y="495"/>
                    <a:pt x="1376" y="512"/>
                    <a:pt x="1427" y="535"/>
                  </a:cubicBezTo>
                  <a:cubicBezTo>
                    <a:pt x="1461" y="558"/>
                    <a:pt x="1500" y="587"/>
                    <a:pt x="1529" y="621"/>
                  </a:cubicBezTo>
                  <a:cubicBezTo>
                    <a:pt x="1592" y="689"/>
                    <a:pt x="1631" y="774"/>
                    <a:pt x="1660" y="881"/>
                  </a:cubicBezTo>
                  <a:cubicBezTo>
                    <a:pt x="1683" y="978"/>
                    <a:pt x="1689" y="1080"/>
                    <a:pt x="1676" y="1188"/>
                  </a:cubicBezTo>
                  <a:cubicBezTo>
                    <a:pt x="1671" y="1296"/>
                    <a:pt x="1649" y="1398"/>
                    <a:pt x="1615" y="1500"/>
                  </a:cubicBezTo>
                  <a:cubicBezTo>
                    <a:pt x="1568" y="1631"/>
                    <a:pt x="1455" y="1859"/>
                    <a:pt x="1240" y="1916"/>
                  </a:cubicBezTo>
                  <a:cubicBezTo>
                    <a:pt x="1211" y="1922"/>
                    <a:pt x="1183" y="1927"/>
                    <a:pt x="1154" y="1927"/>
                  </a:cubicBezTo>
                  <a:cubicBezTo>
                    <a:pt x="1138" y="1927"/>
                    <a:pt x="1120" y="1922"/>
                    <a:pt x="1103" y="1922"/>
                  </a:cubicBezTo>
                  <a:cubicBezTo>
                    <a:pt x="1052" y="1916"/>
                    <a:pt x="1001" y="1893"/>
                    <a:pt x="949" y="1865"/>
                  </a:cubicBezTo>
                  <a:cubicBezTo>
                    <a:pt x="904" y="1841"/>
                    <a:pt x="858" y="1807"/>
                    <a:pt x="808" y="1757"/>
                  </a:cubicBezTo>
                  <a:cubicBezTo>
                    <a:pt x="773" y="1723"/>
                    <a:pt x="739" y="1678"/>
                    <a:pt x="705" y="1620"/>
                  </a:cubicBezTo>
                  <a:cubicBezTo>
                    <a:pt x="677" y="1563"/>
                    <a:pt x="648" y="1507"/>
                    <a:pt x="626" y="1450"/>
                  </a:cubicBezTo>
                  <a:cubicBezTo>
                    <a:pt x="608" y="1405"/>
                    <a:pt x="626" y="1353"/>
                    <a:pt x="671" y="1330"/>
                  </a:cubicBezTo>
                  <a:cubicBezTo>
                    <a:pt x="682" y="1325"/>
                    <a:pt x="694" y="1325"/>
                    <a:pt x="705" y="1325"/>
                  </a:cubicBezTo>
                  <a:cubicBezTo>
                    <a:pt x="739" y="1325"/>
                    <a:pt x="773" y="1342"/>
                    <a:pt x="790" y="1376"/>
                  </a:cubicBezTo>
                  <a:lnTo>
                    <a:pt x="808" y="1410"/>
                  </a:lnTo>
                  <a:cubicBezTo>
                    <a:pt x="831" y="1461"/>
                    <a:pt x="853" y="1507"/>
                    <a:pt x="876" y="1547"/>
                  </a:cubicBezTo>
                  <a:cubicBezTo>
                    <a:pt x="892" y="1575"/>
                    <a:pt x="915" y="1597"/>
                    <a:pt x="938" y="1626"/>
                  </a:cubicBezTo>
                  <a:cubicBezTo>
                    <a:pt x="973" y="1655"/>
                    <a:pt x="1012" y="1683"/>
                    <a:pt x="1046" y="1700"/>
                  </a:cubicBezTo>
                  <a:cubicBezTo>
                    <a:pt x="1069" y="1712"/>
                    <a:pt x="1086" y="1723"/>
                    <a:pt x="1109" y="1728"/>
                  </a:cubicBezTo>
                  <a:cubicBezTo>
                    <a:pt x="1125" y="1728"/>
                    <a:pt x="1143" y="1734"/>
                    <a:pt x="1159" y="1734"/>
                  </a:cubicBezTo>
                  <a:cubicBezTo>
                    <a:pt x="1172" y="1728"/>
                    <a:pt x="1188" y="1728"/>
                    <a:pt x="1206" y="1723"/>
                  </a:cubicBezTo>
                  <a:cubicBezTo>
                    <a:pt x="1222" y="1717"/>
                    <a:pt x="1240" y="1705"/>
                    <a:pt x="1251" y="1700"/>
                  </a:cubicBezTo>
                  <a:cubicBezTo>
                    <a:pt x="1274" y="1683"/>
                    <a:pt x="1290" y="1671"/>
                    <a:pt x="1313" y="1649"/>
                  </a:cubicBezTo>
                  <a:cubicBezTo>
                    <a:pt x="1342" y="1615"/>
                    <a:pt x="1369" y="1575"/>
                    <a:pt x="1398" y="1529"/>
                  </a:cubicBezTo>
                  <a:lnTo>
                    <a:pt x="1403" y="1507"/>
                  </a:lnTo>
                  <a:cubicBezTo>
                    <a:pt x="1335" y="1500"/>
                    <a:pt x="1267" y="1490"/>
                    <a:pt x="1193" y="1466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899" y="1342"/>
                    <a:pt x="887" y="1325"/>
                    <a:pt x="887" y="1308"/>
                  </a:cubicBezTo>
                  <a:cubicBezTo>
                    <a:pt x="881" y="1290"/>
                    <a:pt x="887" y="1274"/>
                    <a:pt x="899" y="1256"/>
                  </a:cubicBezTo>
                  <a:cubicBezTo>
                    <a:pt x="910" y="1245"/>
                    <a:pt x="921" y="1235"/>
                    <a:pt x="938" y="1235"/>
                  </a:cubicBezTo>
                  <a:cubicBezTo>
                    <a:pt x="944" y="1228"/>
                    <a:pt x="949" y="1228"/>
                    <a:pt x="949" y="1228"/>
                  </a:cubicBezTo>
                  <a:cubicBezTo>
                    <a:pt x="967" y="1228"/>
                    <a:pt x="978" y="1235"/>
                    <a:pt x="989" y="1240"/>
                  </a:cubicBezTo>
                  <a:lnTo>
                    <a:pt x="1007" y="1251"/>
                  </a:lnTo>
                  <a:cubicBezTo>
                    <a:pt x="1114" y="1308"/>
                    <a:pt x="1222" y="1348"/>
                    <a:pt x="1324" y="1371"/>
                  </a:cubicBezTo>
                  <a:cubicBezTo>
                    <a:pt x="1353" y="1376"/>
                    <a:pt x="1387" y="1382"/>
                    <a:pt x="1416" y="1387"/>
                  </a:cubicBezTo>
                  <a:lnTo>
                    <a:pt x="1450" y="1387"/>
                  </a:lnTo>
                  <a:cubicBezTo>
                    <a:pt x="1461" y="1364"/>
                    <a:pt x="1466" y="1337"/>
                    <a:pt x="1478" y="1308"/>
                  </a:cubicBezTo>
                  <a:cubicBezTo>
                    <a:pt x="1495" y="1211"/>
                    <a:pt x="1506" y="1125"/>
                    <a:pt x="1500" y="1035"/>
                  </a:cubicBezTo>
                  <a:lnTo>
                    <a:pt x="1500" y="1023"/>
                  </a:lnTo>
                  <a:lnTo>
                    <a:pt x="1472" y="1023"/>
                  </a:lnTo>
                  <a:lnTo>
                    <a:pt x="1393" y="1030"/>
                  </a:lnTo>
                  <a:cubicBezTo>
                    <a:pt x="1364" y="1035"/>
                    <a:pt x="1330" y="1041"/>
                    <a:pt x="1296" y="1041"/>
                  </a:cubicBezTo>
                  <a:cubicBezTo>
                    <a:pt x="1199" y="1052"/>
                    <a:pt x="1114" y="1070"/>
                    <a:pt x="1035" y="1091"/>
                  </a:cubicBezTo>
                  <a:cubicBezTo>
                    <a:pt x="1028" y="1091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2"/>
                    <a:pt x="944" y="989"/>
                    <a:pt x="955" y="973"/>
                  </a:cubicBezTo>
                  <a:cubicBezTo>
                    <a:pt x="967" y="949"/>
                    <a:pt x="989" y="944"/>
                    <a:pt x="1007" y="939"/>
                  </a:cubicBezTo>
                  <a:cubicBezTo>
                    <a:pt x="1097" y="915"/>
                    <a:pt x="1193" y="894"/>
                    <a:pt x="1290" y="881"/>
                  </a:cubicBezTo>
                  <a:cubicBezTo>
                    <a:pt x="1358" y="870"/>
                    <a:pt x="1416" y="865"/>
                    <a:pt x="1466" y="865"/>
                  </a:cubicBezTo>
                  <a:cubicBezTo>
                    <a:pt x="1461" y="831"/>
                    <a:pt x="1444" y="797"/>
                    <a:pt x="1427" y="768"/>
                  </a:cubicBezTo>
                  <a:cubicBezTo>
                    <a:pt x="1416" y="750"/>
                    <a:pt x="1398" y="729"/>
                    <a:pt x="1382" y="711"/>
                  </a:cubicBezTo>
                  <a:cubicBezTo>
                    <a:pt x="1364" y="700"/>
                    <a:pt x="1348" y="689"/>
                    <a:pt x="1330" y="677"/>
                  </a:cubicBezTo>
                  <a:cubicBezTo>
                    <a:pt x="1313" y="666"/>
                    <a:pt x="1290" y="660"/>
                    <a:pt x="1267" y="655"/>
                  </a:cubicBezTo>
                  <a:cubicBezTo>
                    <a:pt x="1240" y="648"/>
                    <a:pt x="1211" y="648"/>
                    <a:pt x="1183" y="648"/>
                  </a:cubicBezTo>
                  <a:cubicBezTo>
                    <a:pt x="1131" y="648"/>
                    <a:pt x="1080" y="660"/>
                    <a:pt x="1023" y="677"/>
                  </a:cubicBezTo>
                  <a:cubicBezTo>
                    <a:pt x="938" y="711"/>
                    <a:pt x="847" y="750"/>
                    <a:pt x="750" y="813"/>
                  </a:cubicBezTo>
                  <a:cubicBezTo>
                    <a:pt x="728" y="831"/>
                    <a:pt x="705" y="842"/>
                    <a:pt x="682" y="859"/>
                  </a:cubicBezTo>
                  <a:cubicBezTo>
                    <a:pt x="671" y="870"/>
                    <a:pt x="653" y="876"/>
                    <a:pt x="632" y="876"/>
                  </a:cubicBezTo>
                  <a:lnTo>
                    <a:pt x="626" y="876"/>
                  </a:lnTo>
                  <a:cubicBezTo>
                    <a:pt x="608" y="876"/>
                    <a:pt x="585" y="865"/>
                    <a:pt x="574" y="847"/>
                  </a:cubicBezTo>
                  <a:cubicBezTo>
                    <a:pt x="558" y="831"/>
                    <a:pt x="551" y="808"/>
                    <a:pt x="558" y="784"/>
                  </a:cubicBezTo>
                  <a:cubicBezTo>
                    <a:pt x="558" y="763"/>
                    <a:pt x="569" y="745"/>
                    <a:pt x="580" y="734"/>
                  </a:cubicBezTo>
                  <a:cubicBezTo>
                    <a:pt x="700" y="655"/>
                    <a:pt x="824" y="574"/>
                    <a:pt x="967" y="529"/>
                  </a:cubicBezTo>
                  <a:cubicBezTo>
                    <a:pt x="1063" y="495"/>
                    <a:pt x="1138" y="484"/>
                    <a:pt x="1206" y="484"/>
                  </a:cubicBezTo>
                  <a:close/>
                  <a:moveTo>
                    <a:pt x="3365" y="0"/>
                  </a:moveTo>
                  <a:cubicBezTo>
                    <a:pt x="3320" y="0"/>
                    <a:pt x="3279" y="13"/>
                    <a:pt x="3239" y="24"/>
                  </a:cubicBezTo>
                  <a:cubicBezTo>
                    <a:pt x="3165" y="47"/>
                    <a:pt x="3092" y="86"/>
                    <a:pt x="3013" y="137"/>
                  </a:cubicBezTo>
                  <a:cubicBezTo>
                    <a:pt x="2830" y="251"/>
                    <a:pt x="2659" y="404"/>
                    <a:pt x="2449" y="626"/>
                  </a:cubicBezTo>
                  <a:cubicBezTo>
                    <a:pt x="2404" y="677"/>
                    <a:pt x="2358" y="734"/>
                    <a:pt x="2313" y="784"/>
                  </a:cubicBezTo>
                  <a:cubicBezTo>
                    <a:pt x="2324" y="825"/>
                    <a:pt x="2308" y="870"/>
                    <a:pt x="2268" y="887"/>
                  </a:cubicBezTo>
                  <a:cubicBezTo>
                    <a:pt x="2256" y="894"/>
                    <a:pt x="2245" y="899"/>
                    <a:pt x="2234" y="899"/>
                  </a:cubicBezTo>
                  <a:cubicBezTo>
                    <a:pt x="2205" y="899"/>
                    <a:pt x="2171" y="876"/>
                    <a:pt x="2160" y="847"/>
                  </a:cubicBezTo>
                  <a:cubicBezTo>
                    <a:pt x="2137" y="808"/>
                    <a:pt x="2114" y="768"/>
                    <a:pt x="2092" y="734"/>
                  </a:cubicBezTo>
                  <a:cubicBezTo>
                    <a:pt x="2017" y="626"/>
                    <a:pt x="1938" y="529"/>
                    <a:pt x="1854" y="450"/>
                  </a:cubicBezTo>
                  <a:cubicBezTo>
                    <a:pt x="1762" y="370"/>
                    <a:pt x="1665" y="296"/>
                    <a:pt x="1563" y="239"/>
                  </a:cubicBezTo>
                  <a:cubicBezTo>
                    <a:pt x="1450" y="183"/>
                    <a:pt x="1330" y="144"/>
                    <a:pt x="1206" y="109"/>
                  </a:cubicBezTo>
                  <a:cubicBezTo>
                    <a:pt x="1069" y="81"/>
                    <a:pt x="921" y="69"/>
                    <a:pt x="768" y="69"/>
                  </a:cubicBezTo>
                  <a:lnTo>
                    <a:pt x="677" y="69"/>
                  </a:lnTo>
                  <a:cubicBezTo>
                    <a:pt x="461" y="81"/>
                    <a:pt x="233" y="120"/>
                    <a:pt x="0" y="189"/>
                  </a:cubicBezTo>
                  <a:cubicBezTo>
                    <a:pt x="102" y="314"/>
                    <a:pt x="176" y="467"/>
                    <a:pt x="239" y="660"/>
                  </a:cubicBezTo>
                  <a:cubicBezTo>
                    <a:pt x="296" y="859"/>
                    <a:pt x="325" y="1070"/>
                    <a:pt x="330" y="1296"/>
                  </a:cubicBezTo>
                  <a:cubicBezTo>
                    <a:pt x="330" y="1529"/>
                    <a:pt x="302" y="1746"/>
                    <a:pt x="239" y="1938"/>
                  </a:cubicBezTo>
                  <a:cubicBezTo>
                    <a:pt x="210" y="2040"/>
                    <a:pt x="171" y="2126"/>
                    <a:pt x="126" y="2211"/>
                  </a:cubicBezTo>
                  <a:cubicBezTo>
                    <a:pt x="97" y="2263"/>
                    <a:pt x="74" y="2297"/>
                    <a:pt x="47" y="2331"/>
                  </a:cubicBezTo>
                  <a:cubicBezTo>
                    <a:pt x="86" y="2353"/>
                    <a:pt x="131" y="2365"/>
                    <a:pt x="176" y="2376"/>
                  </a:cubicBezTo>
                  <a:cubicBezTo>
                    <a:pt x="330" y="2410"/>
                    <a:pt x="490" y="2428"/>
                    <a:pt x="648" y="2428"/>
                  </a:cubicBezTo>
                  <a:cubicBezTo>
                    <a:pt x="677" y="2428"/>
                    <a:pt x="705" y="2428"/>
                    <a:pt x="739" y="2421"/>
                  </a:cubicBezTo>
                  <a:lnTo>
                    <a:pt x="722" y="2421"/>
                  </a:lnTo>
                  <a:cubicBezTo>
                    <a:pt x="887" y="2416"/>
                    <a:pt x="1052" y="2387"/>
                    <a:pt x="1217" y="2336"/>
                  </a:cubicBezTo>
                  <a:cubicBezTo>
                    <a:pt x="1376" y="2285"/>
                    <a:pt x="1523" y="2216"/>
                    <a:pt x="1660" y="2132"/>
                  </a:cubicBezTo>
                  <a:cubicBezTo>
                    <a:pt x="1785" y="2053"/>
                    <a:pt x="1899" y="1956"/>
                    <a:pt x="2001" y="1841"/>
                  </a:cubicBezTo>
                  <a:cubicBezTo>
                    <a:pt x="2046" y="1791"/>
                    <a:pt x="2098" y="1734"/>
                    <a:pt x="2143" y="1671"/>
                  </a:cubicBezTo>
                  <a:cubicBezTo>
                    <a:pt x="2166" y="1637"/>
                    <a:pt x="2188" y="1610"/>
                    <a:pt x="2211" y="1575"/>
                  </a:cubicBezTo>
                  <a:cubicBezTo>
                    <a:pt x="2229" y="1552"/>
                    <a:pt x="2245" y="1529"/>
                    <a:pt x="2263" y="1507"/>
                  </a:cubicBezTo>
                  <a:cubicBezTo>
                    <a:pt x="2263" y="1473"/>
                    <a:pt x="2279" y="1445"/>
                    <a:pt x="2308" y="1432"/>
                  </a:cubicBezTo>
                  <a:cubicBezTo>
                    <a:pt x="2319" y="1427"/>
                    <a:pt x="2331" y="1427"/>
                    <a:pt x="2342" y="1427"/>
                  </a:cubicBezTo>
                  <a:cubicBezTo>
                    <a:pt x="2365" y="1427"/>
                    <a:pt x="2381" y="1432"/>
                    <a:pt x="2399" y="1445"/>
                  </a:cubicBezTo>
                  <a:cubicBezTo>
                    <a:pt x="2421" y="1461"/>
                    <a:pt x="2433" y="1479"/>
                    <a:pt x="2439" y="1500"/>
                  </a:cubicBezTo>
                  <a:cubicBezTo>
                    <a:pt x="2449" y="1529"/>
                    <a:pt x="2467" y="1558"/>
                    <a:pt x="2484" y="1586"/>
                  </a:cubicBezTo>
                  <a:lnTo>
                    <a:pt x="2478" y="1563"/>
                  </a:lnTo>
                  <a:lnTo>
                    <a:pt x="2478" y="1563"/>
                  </a:lnTo>
                  <a:cubicBezTo>
                    <a:pt x="2489" y="1586"/>
                    <a:pt x="2512" y="1626"/>
                    <a:pt x="2541" y="1660"/>
                  </a:cubicBezTo>
                  <a:cubicBezTo>
                    <a:pt x="2563" y="1689"/>
                    <a:pt x="2586" y="1712"/>
                    <a:pt x="2614" y="1734"/>
                  </a:cubicBezTo>
                  <a:cubicBezTo>
                    <a:pt x="2717" y="1825"/>
                    <a:pt x="2835" y="1910"/>
                    <a:pt x="2979" y="1985"/>
                  </a:cubicBezTo>
                  <a:cubicBezTo>
                    <a:pt x="3126" y="2058"/>
                    <a:pt x="3245" y="2109"/>
                    <a:pt x="3370" y="2137"/>
                  </a:cubicBezTo>
                  <a:cubicBezTo>
                    <a:pt x="3438" y="2148"/>
                    <a:pt x="3501" y="2161"/>
                    <a:pt x="3564" y="2161"/>
                  </a:cubicBezTo>
                  <a:lnTo>
                    <a:pt x="3585" y="2161"/>
                  </a:lnTo>
                  <a:cubicBezTo>
                    <a:pt x="3626" y="2155"/>
                    <a:pt x="3660" y="2148"/>
                    <a:pt x="3695" y="2137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24" y="2046"/>
                    <a:pt x="3842" y="2030"/>
                    <a:pt x="3853" y="2006"/>
                  </a:cubicBezTo>
                  <a:cubicBezTo>
                    <a:pt x="3865" y="1978"/>
                    <a:pt x="3876" y="1944"/>
                    <a:pt x="3887" y="1910"/>
                  </a:cubicBezTo>
                  <a:cubicBezTo>
                    <a:pt x="3892" y="1888"/>
                    <a:pt x="3892" y="1859"/>
                    <a:pt x="3892" y="1830"/>
                  </a:cubicBezTo>
                  <a:cubicBezTo>
                    <a:pt x="3892" y="1807"/>
                    <a:pt x="3887" y="1780"/>
                    <a:pt x="3881" y="1757"/>
                  </a:cubicBezTo>
                  <a:cubicBezTo>
                    <a:pt x="3858" y="1700"/>
                    <a:pt x="3831" y="1655"/>
                    <a:pt x="3808" y="1610"/>
                  </a:cubicBezTo>
                  <a:cubicBezTo>
                    <a:pt x="3790" y="1631"/>
                    <a:pt x="3768" y="1644"/>
                    <a:pt x="3740" y="1649"/>
                  </a:cubicBezTo>
                  <a:cubicBezTo>
                    <a:pt x="3700" y="1660"/>
                    <a:pt x="3654" y="1665"/>
                    <a:pt x="3609" y="1665"/>
                  </a:cubicBezTo>
                  <a:cubicBezTo>
                    <a:pt x="3580" y="1665"/>
                    <a:pt x="3546" y="1665"/>
                    <a:pt x="3517" y="1660"/>
                  </a:cubicBezTo>
                  <a:cubicBezTo>
                    <a:pt x="3444" y="1649"/>
                    <a:pt x="3375" y="1631"/>
                    <a:pt x="3313" y="1610"/>
                  </a:cubicBezTo>
                  <a:cubicBezTo>
                    <a:pt x="3189" y="1563"/>
                    <a:pt x="3063" y="1500"/>
                    <a:pt x="2938" y="1421"/>
                  </a:cubicBezTo>
                  <a:cubicBezTo>
                    <a:pt x="2927" y="1410"/>
                    <a:pt x="2916" y="1393"/>
                    <a:pt x="2916" y="1376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8" y="1303"/>
                    <a:pt x="2955" y="1296"/>
                    <a:pt x="2979" y="1296"/>
                  </a:cubicBezTo>
                  <a:cubicBezTo>
                    <a:pt x="2995" y="1296"/>
                    <a:pt x="3006" y="1296"/>
                    <a:pt x="3024" y="1308"/>
                  </a:cubicBezTo>
                  <a:cubicBezTo>
                    <a:pt x="3047" y="1325"/>
                    <a:pt x="3081" y="1342"/>
                    <a:pt x="3108" y="1359"/>
                  </a:cubicBezTo>
                  <a:cubicBezTo>
                    <a:pt x="3183" y="1398"/>
                    <a:pt x="3262" y="1427"/>
                    <a:pt x="3347" y="1450"/>
                  </a:cubicBezTo>
                  <a:cubicBezTo>
                    <a:pt x="3415" y="1461"/>
                    <a:pt x="3478" y="1473"/>
                    <a:pt x="3535" y="1473"/>
                  </a:cubicBezTo>
                  <a:lnTo>
                    <a:pt x="3585" y="1473"/>
                  </a:lnTo>
                  <a:cubicBezTo>
                    <a:pt x="3632" y="1473"/>
                    <a:pt x="3677" y="1473"/>
                    <a:pt x="3716" y="1466"/>
                  </a:cubicBezTo>
                  <a:cubicBezTo>
                    <a:pt x="3695" y="1421"/>
                    <a:pt x="3682" y="1387"/>
                    <a:pt x="3671" y="1353"/>
                  </a:cubicBezTo>
                  <a:cubicBezTo>
                    <a:pt x="3643" y="1274"/>
                    <a:pt x="3643" y="1188"/>
                    <a:pt x="3671" y="1115"/>
                  </a:cubicBezTo>
                  <a:cubicBezTo>
                    <a:pt x="3688" y="1070"/>
                    <a:pt x="3711" y="1023"/>
                    <a:pt x="3740" y="989"/>
                  </a:cubicBezTo>
                  <a:lnTo>
                    <a:pt x="3745" y="973"/>
                  </a:lnTo>
                  <a:cubicBezTo>
                    <a:pt x="3751" y="962"/>
                    <a:pt x="3763" y="944"/>
                    <a:pt x="3774" y="933"/>
                  </a:cubicBezTo>
                  <a:cubicBezTo>
                    <a:pt x="3779" y="915"/>
                    <a:pt x="3785" y="894"/>
                    <a:pt x="3790" y="876"/>
                  </a:cubicBezTo>
                  <a:cubicBezTo>
                    <a:pt x="3797" y="865"/>
                    <a:pt x="3797" y="847"/>
                    <a:pt x="3797" y="836"/>
                  </a:cubicBezTo>
                  <a:cubicBezTo>
                    <a:pt x="3797" y="825"/>
                    <a:pt x="3790" y="813"/>
                    <a:pt x="3785" y="797"/>
                  </a:cubicBezTo>
                  <a:cubicBezTo>
                    <a:pt x="3785" y="784"/>
                    <a:pt x="3774" y="768"/>
                    <a:pt x="3768" y="757"/>
                  </a:cubicBezTo>
                  <a:cubicBezTo>
                    <a:pt x="3763" y="745"/>
                    <a:pt x="3756" y="739"/>
                    <a:pt x="3751" y="734"/>
                  </a:cubicBezTo>
                  <a:cubicBezTo>
                    <a:pt x="3740" y="723"/>
                    <a:pt x="3729" y="716"/>
                    <a:pt x="3716" y="711"/>
                  </a:cubicBezTo>
                  <a:cubicBezTo>
                    <a:pt x="3695" y="700"/>
                    <a:pt x="3671" y="689"/>
                    <a:pt x="3648" y="682"/>
                  </a:cubicBezTo>
                  <a:cubicBezTo>
                    <a:pt x="3603" y="666"/>
                    <a:pt x="3569" y="655"/>
                    <a:pt x="3540" y="637"/>
                  </a:cubicBezTo>
                  <a:cubicBezTo>
                    <a:pt x="3483" y="603"/>
                    <a:pt x="3449" y="553"/>
                    <a:pt x="3449" y="495"/>
                  </a:cubicBezTo>
                  <a:cubicBezTo>
                    <a:pt x="3444" y="444"/>
                    <a:pt x="3461" y="399"/>
                    <a:pt x="3495" y="354"/>
                  </a:cubicBezTo>
                  <a:cubicBezTo>
                    <a:pt x="3517" y="325"/>
                    <a:pt x="3540" y="302"/>
                    <a:pt x="3564" y="280"/>
                  </a:cubicBezTo>
                  <a:lnTo>
                    <a:pt x="3592" y="251"/>
                  </a:lnTo>
                  <a:cubicBezTo>
                    <a:pt x="3603" y="234"/>
                    <a:pt x="3620" y="217"/>
                    <a:pt x="3626" y="199"/>
                  </a:cubicBezTo>
                  <a:cubicBezTo>
                    <a:pt x="3632" y="194"/>
                    <a:pt x="3632" y="189"/>
                    <a:pt x="3637" y="183"/>
                  </a:cubicBezTo>
                  <a:lnTo>
                    <a:pt x="3637" y="165"/>
                  </a:lnTo>
                  <a:cubicBezTo>
                    <a:pt x="3637" y="160"/>
                    <a:pt x="3637" y="154"/>
                    <a:pt x="3632" y="149"/>
                  </a:cubicBezTo>
                  <a:cubicBezTo>
                    <a:pt x="3632" y="144"/>
                    <a:pt x="3626" y="131"/>
                    <a:pt x="3620" y="126"/>
                  </a:cubicBezTo>
                  <a:cubicBezTo>
                    <a:pt x="3609" y="103"/>
                    <a:pt x="3592" y="92"/>
                    <a:pt x="3575" y="75"/>
                  </a:cubicBezTo>
                  <a:cubicBezTo>
                    <a:pt x="3558" y="58"/>
                    <a:pt x="3540" y="41"/>
                    <a:pt x="3517" y="29"/>
                  </a:cubicBezTo>
                  <a:cubicBezTo>
                    <a:pt x="3495" y="18"/>
                    <a:pt x="3472" y="13"/>
                    <a:pt x="3456" y="7"/>
                  </a:cubicBezTo>
                  <a:cubicBezTo>
                    <a:pt x="3427" y="0"/>
                    <a:pt x="3404" y="0"/>
                    <a:pt x="3375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7"/>
            <p:cNvSpPr/>
            <p:nvPr/>
          </p:nvSpPr>
          <p:spPr>
            <a:xfrm flipH="1">
              <a:off x="3853552" y="4222511"/>
              <a:ext cx="49518" cy="60728"/>
            </a:xfrm>
            <a:custGeom>
              <a:avLst/>
              <a:gdLst/>
              <a:ahLst/>
              <a:cxnLst/>
              <a:rect l="l" t="t" r="r" b="b"/>
              <a:pathLst>
                <a:path w="1683" h="2064" extrusionOk="0">
                  <a:moveTo>
                    <a:pt x="1040" y="375"/>
                  </a:moveTo>
                  <a:cubicBezTo>
                    <a:pt x="1097" y="375"/>
                    <a:pt x="1155" y="415"/>
                    <a:pt x="1189" y="454"/>
                  </a:cubicBezTo>
                  <a:cubicBezTo>
                    <a:pt x="1223" y="495"/>
                    <a:pt x="1239" y="551"/>
                    <a:pt x="1234" y="608"/>
                  </a:cubicBezTo>
                  <a:cubicBezTo>
                    <a:pt x="1228" y="666"/>
                    <a:pt x="1200" y="716"/>
                    <a:pt x="1160" y="750"/>
                  </a:cubicBezTo>
                  <a:cubicBezTo>
                    <a:pt x="1120" y="784"/>
                    <a:pt x="1074" y="802"/>
                    <a:pt x="1006" y="802"/>
                  </a:cubicBezTo>
                  <a:cubicBezTo>
                    <a:pt x="950" y="802"/>
                    <a:pt x="893" y="761"/>
                    <a:pt x="859" y="721"/>
                  </a:cubicBezTo>
                  <a:cubicBezTo>
                    <a:pt x="830" y="687"/>
                    <a:pt x="814" y="637"/>
                    <a:pt x="814" y="585"/>
                  </a:cubicBezTo>
                  <a:lnTo>
                    <a:pt x="814" y="569"/>
                  </a:lnTo>
                  <a:cubicBezTo>
                    <a:pt x="819" y="511"/>
                    <a:pt x="848" y="461"/>
                    <a:pt x="887" y="427"/>
                  </a:cubicBezTo>
                  <a:cubicBezTo>
                    <a:pt x="927" y="393"/>
                    <a:pt x="972" y="375"/>
                    <a:pt x="1040" y="375"/>
                  </a:cubicBezTo>
                  <a:close/>
                  <a:moveTo>
                    <a:pt x="1347" y="0"/>
                  </a:moveTo>
                  <a:cubicBezTo>
                    <a:pt x="1097" y="91"/>
                    <a:pt x="853" y="210"/>
                    <a:pt x="625" y="352"/>
                  </a:cubicBezTo>
                  <a:cubicBezTo>
                    <a:pt x="426" y="477"/>
                    <a:pt x="250" y="625"/>
                    <a:pt x="103" y="779"/>
                  </a:cubicBezTo>
                  <a:lnTo>
                    <a:pt x="98" y="790"/>
                  </a:lnTo>
                  <a:cubicBezTo>
                    <a:pt x="64" y="824"/>
                    <a:pt x="35" y="858"/>
                    <a:pt x="1" y="897"/>
                  </a:cubicBezTo>
                  <a:lnTo>
                    <a:pt x="17" y="921"/>
                  </a:lnTo>
                  <a:cubicBezTo>
                    <a:pt x="35" y="960"/>
                    <a:pt x="64" y="1000"/>
                    <a:pt x="85" y="1041"/>
                  </a:cubicBezTo>
                  <a:cubicBezTo>
                    <a:pt x="200" y="1222"/>
                    <a:pt x="342" y="1387"/>
                    <a:pt x="507" y="1540"/>
                  </a:cubicBezTo>
                  <a:lnTo>
                    <a:pt x="500" y="1523"/>
                  </a:lnTo>
                  <a:lnTo>
                    <a:pt x="500" y="1523"/>
                  </a:lnTo>
                  <a:cubicBezTo>
                    <a:pt x="659" y="1682"/>
                    <a:pt x="848" y="1818"/>
                    <a:pt x="1058" y="1927"/>
                  </a:cubicBezTo>
                  <a:lnTo>
                    <a:pt x="1040" y="1909"/>
                  </a:lnTo>
                  <a:lnTo>
                    <a:pt x="1040" y="1909"/>
                  </a:lnTo>
                  <a:cubicBezTo>
                    <a:pt x="1131" y="1967"/>
                    <a:pt x="1245" y="2017"/>
                    <a:pt x="1365" y="2063"/>
                  </a:cubicBezTo>
                  <a:cubicBezTo>
                    <a:pt x="1420" y="2006"/>
                    <a:pt x="1461" y="1943"/>
                    <a:pt x="1501" y="1870"/>
                  </a:cubicBezTo>
                  <a:cubicBezTo>
                    <a:pt x="1557" y="1762"/>
                    <a:pt x="1598" y="1642"/>
                    <a:pt x="1632" y="1500"/>
                  </a:cubicBezTo>
                  <a:lnTo>
                    <a:pt x="1632" y="1500"/>
                  </a:lnTo>
                  <a:lnTo>
                    <a:pt x="1620" y="1518"/>
                  </a:lnTo>
                  <a:cubicBezTo>
                    <a:pt x="1666" y="1341"/>
                    <a:pt x="1682" y="1136"/>
                    <a:pt x="1677" y="926"/>
                  </a:cubicBezTo>
                  <a:lnTo>
                    <a:pt x="1677" y="926"/>
                  </a:lnTo>
                  <a:lnTo>
                    <a:pt x="1666" y="944"/>
                  </a:lnTo>
                  <a:cubicBezTo>
                    <a:pt x="1666" y="768"/>
                    <a:pt x="1637" y="585"/>
                    <a:pt x="1580" y="415"/>
                  </a:cubicBezTo>
                  <a:cubicBezTo>
                    <a:pt x="1546" y="312"/>
                    <a:pt x="1506" y="216"/>
                    <a:pt x="1449" y="131"/>
                  </a:cubicBezTo>
                  <a:cubicBezTo>
                    <a:pt x="1420" y="86"/>
                    <a:pt x="1393" y="45"/>
                    <a:pt x="135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7"/>
            <p:cNvSpPr/>
            <p:nvPr/>
          </p:nvSpPr>
          <p:spPr>
            <a:xfrm flipH="1">
              <a:off x="3740363" y="4211625"/>
              <a:ext cx="167561" cy="80824"/>
            </a:xfrm>
            <a:custGeom>
              <a:avLst/>
              <a:gdLst/>
              <a:ahLst/>
              <a:cxnLst/>
              <a:rect l="l" t="t" r="r" b="b"/>
              <a:pathLst>
                <a:path w="5695" h="2747" extrusionOk="0">
                  <a:moveTo>
                    <a:pt x="4706" y="831"/>
                  </a:moveTo>
                  <a:cubicBezTo>
                    <a:pt x="4661" y="831"/>
                    <a:pt x="4614" y="876"/>
                    <a:pt x="4609" y="921"/>
                  </a:cubicBezTo>
                  <a:cubicBezTo>
                    <a:pt x="4609" y="944"/>
                    <a:pt x="4620" y="973"/>
                    <a:pt x="4632" y="989"/>
                  </a:cubicBezTo>
                  <a:cubicBezTo>
                    <a:pt x="4654" y="1012"/>
                    <a:pt x="4672" y="1023"/>
                    <a:pt x="4700" y="1023"/>
                  </a:cubicBezTo>
                  <a:cubicBezTo>
                    <a:pt x="4779" y="1041"/>
                    <a:pt x="4865" y="1052"/>
                    <a:pt x="4950" y="1057"/>
                  </a:cubicBezTo>
                  <a:cubicBezTo>
                    <a:pt x="4989" y="1057"/>
                    <a:pt x="5029" y="1052"/>
                    <a:pt x="5070" y="1052"/>
                  </a:cubicBezTo>
                  <a:cubicBezTo>
                    <a:pt x="5115" y="1046"/>
                    <a:pt x="5160" y="1036"/>
                    <a:pt x="5206" y="1018"/>
                  </a:cubicBezTo>
                  <a:cubicBezTo>
                    <a:pt x="5246" y="1001"/>
                    <a:pt x="5268" y="950"/>
                    <a:pt x="5257" y="916"/>
                  </a:cubicBezTo>
                  <a:cubicBezTo>
                    <a:pt x="5257" y="887"/>
                    <a:pt x="5240" y="865"/>
                    <a:pt x="5223" y="853"/>
                  </a:cubicBezTo>
                  <a:cubicBezTo>
                    <a:pt x="5199" y="836"/>
                    <a:pt x="5172" y="836"/>
                    <a:pt x="5149" y="836"/>
                  </a:cubicBezTo>
                  <a:cubicBezTo>
                    <a:pt x="5092" y="836"/>
                    <a:pt x="5029" y="842"/>
                    <a:pt x="4973" y="847"/>
                  </a:cubicBezTo>
                  <a:cubicBezTo>
                    <a:pt x="4887" y="847"/>
                    <a:pt x="4803" y="847"/>
                    <a:pt x="4717" y="831"/>
                  </a:cubicBezTo>
                  <a:close/>
                  <a:moveTo>
                    <a:pt x="274" y="1149"/>
                  </a:moveTo>
                  <a:lnTo>
                    <a:pt x="268" y="1154"/>
                  </a:lnTo>
                  <a:lnTo>
                    <a:pt x="268" y="1160"/>
                  </a:lnTo>
                  <a:cubicBezTo>
                    <a:pt x="268" y="1154"/>
                    <a:pt x="274" y="1154"/>
                    <a:pt x="274" y="1149"/>
                  </a:cubicBezTo>
                  <a:close/>
                  <a:moveTo>
                    <a:pt x="263" y="1160"/>
                  </a:moveTo>
                  <a:lnTo>
                    <a:pt x="263" y="1165"/>
                  </a:lnTo>
                  <a:lnTo>
                    <a:pt x="268" y="1160"/>
                  </a:lnTo>
                  <a:close/>
                  <a:moveTo>
                    <a:pt x="1205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6" y="831"/>
                    <a:pt x="979" y="881"/>
                    <a:pt x="972" y="939"/>
                  </a:cubicBezTo>
                  <a:cubicBezTo>
                    <a:pt x="966" y="995"/>
                    <a:pt x="984" y="1052"/>
                    <a:pt x="1024" y="1097"/>
                  </a:cubicBezTo>
                  <a:cubicBezTo>
                    <a:pt x="1058" y="1138"/>
                    <a:pt x="1115" y="1172"/>
                    <a:pt x="1171" y="1172"/>
                  </a:cubicBezTo>
                  <a:cubicBezTo>
                    <a:pt x="1228" y="1172"/>
                    <a:pt x="1279" y="1165"/>
                    <a:pt x="1325" y="1126"/>
                  </a:cubicBezTo>
                  <a:cubicBezTo>
                    <a:pt x="1370" y="1086"/>
                    <a:pt x="1399" y="1036"/>
                    <a:pt x="1404" y="978"/>
                  </a:cubicBezTo>
                  <a:cubicBezTo>
                    <a:pt x="1410" y="921"/>
                    <a:pt x="1393" y="865"/>
                    <a:pt x="1354" y="819"/>
                  </a:cubicBezTo>
                  <a:cubicBezTo>
                    <a:pt x="1320" y="779"/>
                    <a:pt x="1262" y="745"/>
                    <a:pt x="1205" y="745"/>
                  </a:cubicBezTo>
                  <a:close/>
                  <a:moveTo>
                    <a:pt x="2854" y="620"/>
                  </a:moveTo>
                  <a:cubicBezTo>
                    <a:pt x="2773" y="620"/>
                    <a:pt x="2694" y="643"/>
                    <a:pt x="2615" y="666"/>
                  </a:cubicBezTo>
                  <a:cubicBezTo>
                    <a:pt x="2479" y="716"/>
                    <a:pt x="2348" y="797"/>
                    <a:pt x="2228" y="876"/>
                  </a:cubicBezTo>
                  <a:cubicBezTo>
                    <a:pt x="2194" y="905"/>
                    <a:pt x="2194" y="961"/>
                    <a:pt x="2217" y="989"/>
                  </a:cubicBezTo>
                  <a:cubicBezTo>
                    <a:pt x="2233" y="1007"/>
                    <a:pt x="2251" y="1018"/>
                    <a:pt x="2274" y="1018"/>
                  </a:cubicBezTo>
                  <a:cubicBezTo>
                    <a:pt x="2278" y="1019"/>
                    <a:pt x="2282" y="1019"/>
                    <a:pt x="2286" y="1019"/>
                  </a:cubicBezTo>
                  <a:cubicBezTo>
                    <a:pt x="2303" y="1019"/>
                    <a:pt x="2318" y="1010"/>
                    <a:pt x="2336" y="1001"/>
                  </a:cubicBezTo>
                  <a:cubicBezTo>
                    <a:pt x="2353" y="989"/>
                    <a:pt x="2376" y="973"/>
                    <a:pt x="2398" y="961"/>
                  </a:cubicBezTo>
                  <a:cubicBezTo>
                    <a:pt x="2484" y="905"/>
                    <a:pt x="2574" y="853"/>
                    <a:pt x="2671" y="819"/>
                  </a:cubicBezTo>
                  <a:cubicBezTo>
                    <a:pt x="2723" y="808"/>
                    <a:pt x="2779" y="797"/>
                    <a:pt x="2831" y="790"/>
                  </a:cubicBezTo>
                  <a:cubicBezTo>
                    <a:pt x="2859" y="790"/>
                    <a:pt x="2888" y="790"/>
                    <a:pt x="2915" y="797"/>
                  </a:cubicBezTo>
                  <a:cubicBezTo>
                    <a:pt x="2938" y="802"/>
                    <a:pt x="2956" y="813"/>
                    <a:pt x="2978" y="819"/>
                  </a:cubicBezTo>
                  <a:cubicBezTo>
                    <a:pt x="2996" y="831"/>
                    <a:pt x="3012" y="842"/>
                    <a:pt x="3030" y="858"/>
                  </a:cubicBezTo>
                  <a:cubicBezTo>
                    <a:pt x="3046" y="871"/>
                    <a:pt x="3058" y="892"/>
                    <a:pt x="3075" y="910"/>
                  </a:cubicBezTo>
                  <a:cubicBezTo>
                    <a:pt x="3092" y="939"/>
                    <a:pt x="3103" y="973"/>
                    <a:pt x="3114" y="1001"/>
                  </a:cubicBezTo>
                  <a:cubicBezTo>
                    <a:pt x="3058" y="1007"/>
                    <a:pt x="2996" y="1012"/>
                    <a:pt x="2938" y="1023"/>
                  </a:cubicBezTo>
                  <a:cubicBezTo>
                    <a:pt x="2841" y="1036"/>
                    <a:pt x="2745" y="1052"/>
                    <a:pt x="2655" y="1081"/>
                  </a:cubicBezTo>
                  <a:cubicBezTo>
                    <a:pt x="2631" y="1086"/>
                    <a:pt x="2615" y="1091"/>
                    <a:pt x="2603" y="1109"/>
                  </a:cubicBezTo>
                  <a:cubicBezTo>
                    <a:pt x="2586" y="1131"/>
                    <a:pt x="2586" y="1149"/>
                    <a:pt x="2586" y="1172"/>
                  </a:cubicBezTo>
                  <a:cubicBezTo>
                    <a:pt x="2592" y="1209"/>
                    <a:pt x="2631" y="1241"/>
                    <a:pt x="2673" y="1241"/>
                  </a:cubicBezTo>
                  <a:cubicBezTo>
                    <a:pt x="2677" y="1241"/>
                    <a:pt x="2680" y="1241"/>
                    <a:pt x="2683" y="1240"/>
                  </a:cubicBezTo>
                  <a:cubicBezTo>
                    <a:pt x="2768" y="1212"/>
                    <a:pt x="2859" y="1199"/>
                    <a:pt x="2944" y="1188"/>
                  </a:cubicBezTo>
                  <a:cubicBezTo>
                    <a:pt x="3012" y="1177"/>
                    <a:pt x="3080" y="1172"/>
                    <a:pt x="3143" y="1165"/>
                  </a:cubicBezTo>
                  <a:cubicBezTo>
                    <a:pt x="3148" y="1165"/>
                    <a:pt x="3148" y="1172"/>
                    <a:pt x="3148" y="1177"/>
                  </a:cubicBezTo>
                  <a:cubicBezTo>
                    <a:pt x="3148" y="1267"/>
                    <a:pt x="3143" y="1359"/>
                    <a:pt x="3120" y="1450"/>
                  </a:cubicBezTo>
                  <a:cubicBezTo>
                    <a:pt x="3114" y="1479"/>
                    <a:pt x="3109" y="1501"/>
                    <a:pt x="3098" y="1529"/>
                  </a:cubicBezTo>
                  <a:cubicBezTo>
                    <a:pt x="3086" y="1529"/>
                    <a:pt x="3075" y="1529"/>
                    <a:pt x="3064" y="1524"/>
                  </a:cubicBezTo>
                  <a:cubicBezTo>
                    <a:pt x="3035" y="1524"/>
                    <a:pt x="3001" y="1518"/>
                    <a:pt x="2972" y="1513"/>
                  </a:cubicBezTo>
                  <a:cubicBezTo>
                    <a:pt x="2859" y="1484"/>
                    <a:pt x="2745" y="1438"/>
                    <a:pt x="2637" y="1382"/>
                  </a:cubicBezTo>
                  <a:lnTo>
                    <a:pt x="2637" y="1382"/>
                  </a:lnTo>
                  <a:lnTo>
                    <a:pt x="2646" y="1387"/>
                  </a:lnTo>
                  <a:lnTo>
                    <a:pt x="2646" y="1387"/>
                  </a:lnTo>
                  <a:cubicBezTo>
                    <a:pt x="2643" y="1386"/>
                    <a:pt x="2640" y="1385"/>
                    <a:pt x="2637" y="1382"/>
                  </a:cubicBezTo>
                  <a:lnTo>
                    <a:pt x="2637" y="1382"/>
                  </a:lnTo>
                  <a:cubicBezTo>
                    <a:pt x="2637" y="1382"/>
                    <a:pt x="2637" y="1382"/>
                    <a:pt x="2637" y="1382"/>
                  </a:cubicBezTo>
                  <a:cubicBezTo>
                    <a:pt x="2626" y="1377"/>
                    <a:pt x="2615" y="1370"/>
                    <a:pt x="2597" y="1370"/>
                  </a:cubicBezTo>
                  <a:lnTo>
                    <a:pt x="2586" y="1370"/>
                  </a:lnTo>
                  <a:cubicBezTo>
                    <a:pt x="2569" y="1377"/>
                    <a:pt x="2552" y="1382"/>
                    <a:pt x="2547" y="1398"/>
                  </a:cubicBezTo>
                  <a:cubicBezTo>
                    <a:pt x="2535" y="1416"/>
                    <a:pt x="2529" y="1432"/>
                    <a:pt x="2535" y="1450"/>
                  </a:cubicBezTo>
                  <a:cubicBezTo>
                    <a:pt x="2535" y="1467"/>
                    <a:pt x="2547" y="1484"/>
                    <a:pt x="2558" y="1495"/>
                  </a:cubicBezTo>
                  <a:cubicBezTo>
                    <a:pt x="2649" y="1540"/>
                    <a:pt x="2745" y="1581"/>
                    <a:pt x="2841" y="1608"/>
                  </a:cubicBezTo>
                  <a:cubicBezTo>
                    <a:pt x="2910" y="1632"/>
                    <a:pt x="2978" y="1642"/>
                    <a:pt x="3051" y="1649"/>
                  </a:cubicBezTo>
                  <a:cubicBezTo>
                    <a:pt x="3046" y="1655"/>
                    <a:pt x="3046" y="1660"/>
                    <a:pt x="3041" y="1671"/>
                  </a:cubicBezTo>
                  <a:cubicBezTo>
                    <a:pt x="3017" y="1711"/>
                    <a:pt x="2990" y="1752"/>
                    <a:pt x="2956" y="1791"/>
                  </a:cubicBezTo>
                  <a:cubicBezTo>
                    <a:pt x="2938" y="1807"/>
                    <a:pt x="2922" y="1825"/>
                    <a:pt x="2899" y="1842"/>
                  </a:cubicBezTo>
                  <a:cubicBezTo>
                    <a:pt x="2881" y="1847"/>
                    <a:pt x="2870" y="1859"/>
                    <a:pt x="2854" y="1865"/>
                  </a:cubicBezTo>
                  <a:cubicBezTo>
                    <a:pt x="2836" y="1865"/>
                    <a:pt x="2820" y="1870"/>
                    <a:pt x="2807" y="1870"/>
                  </a:cubicBezTo>
                  <a:cubicBezTo>
                    <a:pt x="2791" y="1870"/>
                    <a:pt x="2773" y="1870"/>
                    <a:pt x="2762" y="1865"/>
                  </a:cubicBezTo>
                  <a:cubicBezTo>
                    <a:pt x="2739" y="1859"/>
                    <a:pt x="2717" y="1854"/>
                    <a:pt x="2694" y="1842"/>
                  </a:cubicBezTo>
                  <a:cubicBezTo>
                    <a:pt x="2655" y="1820"/>
                    <a:pt x="2621" y="1797"/>
                    <a:pt x="2586" y="1762"/>
                  </a:cubicBezTo>
                  <a:cubicBezTo>
                    <a:pt x="2563" y="1739"/>
                    <a:pt x="2547" y="1717"/>
                    <a:pt x="2524" y="1689"/>
                  </a:cubicBezTo>
                  <a:cubicBezTo>
                    <a:pt x="2490" y="1632"/>
                    <a:pt x="2466" y="1574"/>
                    <a:pt x="2438" y="1513"/>
                  </a:cubicBezTo>
                  <a:cubicBezTo>
                    <a:pt x="2422" y="1483"/>
                    <a:pt x="2387" y="1463"/>
                    <a:pt x="2352" y="1463"/>
                  </a:cubicBezTo>
                  <a:cubicBezTo>
                    <a:pt x="2339" y="1463"/>
                    <a:pt x="2326" y="1466"/>
                    <a:pt x="2314" y="1472"/>
                  </a:cubicBezTo>
                  <a:cubicBezTo>
                    <a:pt x="2267" y="1495"/>
                    <a:pt x="2251" y="1547"/>
                    <a:pt x="2274" y="1592"/>
                  </a:cubicBezTo>
                  <a:cubicBezTo>
                    <a:pt x="2296" y="1649"/>
                    <a:pt x="2325" y="1705"/>
                    <a:pt x="2353" y="1762"/>
                  </a:cubicBezTo>
                  <a:cubicBezTo>
                    <a:pt x="2382" y="1813"/>
                    <a:pt x="2416" y="1859"/>
                    <a:pt x="2456" y="1899"/>
                  </a:cubicBezTo>
                  <a:cubicBezTo>
                    <a:pt x="2495" y="1944"/>
                    <a:pt x="2540" y="1978"/>
                    <a:pt x="2592" y="2012"/>
                  </a:cubicBezTo>
                  <a:cubicBezTo>
                    <a:pt x="2642" y="2035"/>
                    <a:pt x="2694" y="2058"/>
                    <a:pt x="2751" y="2064"/>
                  </a:cubicBezTo>
                  <a:cubicBezTo>
                    <a:pt x="2770" y="2066"/>
                    <a:pt x="2789" y="2067"/>
                    <a:pt x="2807" y="2067"/>
                  </a:cubicBezTo>
                  <a:cubicBezTo>
                    <a:pt x="2834" y="2067"/>
                    <a:pt x="2861" y="2065"/>
                    <a:pt x="2888" y="2058"/>
                  </a:cubicBezTo>
                  <a:cubicBezTo>
                    <a:pt x="3080" y="2007"/>
                    <a:pt x="3200" y="1820"/>
                    <a:pt x="3263" y="1642"/>
                  </a:cubicBezTo>
                  <a:cubicBezTo>
                    <a:pt x="3302" y="1540"/>
                    <a:pt x="3319" y="1438"/>
                    <a:pt x="3331" y="1330"/>
                  </a:cubicBezTo>
                  <a:cubicBezTo>
                    <a:pt x="3337" y="1228"/>
                    <a:pt x="3331" y="1120"/>
                    <a:pt x="3308" y="1023"/>
                  </a:cubicBezTo>
                  <a:cubicBezTo>
                    <a:pt x="3285" y="926"/>
                    <a:pt x="3245" y="836"/>
                    <a:pt x="3182" y="763"/>
                  </a:cubicBezTo>
                  <a:cubicBezTo>
                    <a:pt x="3148" y="729"/>
                    <a:pt x="3114" y="700"/>
                    <a:pt x="3075" y="677"/>
                  </a:cubicBezTo>
                  <a:cubicBezTo>
                    <a:pt x="3024" y="648"/>
                    <a:pt x="2978" y="637"/>
                    <a:pt x="2922" y="626"/>
                  </a:cubicBezTo>
                  <a:cubicBezTo>
                    <a:pt x="2899" y="626"/>
                    <a:pt x="2876" y="620"/>
                    <a:pt x="2854" y="620"/>
                  </a:cubicBezTo>
                  <a:close/>
                  <a:moveTo>
                    <a:pt x="1512" y="376"/>
                  </a:moveTo>
                  <a:cubicBezTo>
                    <a:pt x="1551" y="415"/>
                    <a:pt x="1585" y="456"/>
                    <a:pt x="1614" y="501"/>
                  </a:cubicBezTo>
                  <a:cubicBezTo>
                    <a:pt x="1671" y="592"/>
                    <a:pt x="1711" y="688"/>
                    <a:pt x="1745" y="790"/>
                  </a:cubicBezTo>
                  <a:cubicBezTo>
                    <a:pt x="1797" y="955"/>
                    <a:pt x="1824" y="1126"/>
                    <a:pt x="1836" y="1302"/>
                  </a:cubicBezTo>
                  <a:cubicBezTo>
                    <a:pt x="1842" y="1495"/>
                    <a:pt x="1831" y="1689"/>
                    <a:pt x="1790" y="1876"/>
                  </a:cubicBezTo>
                  <a:cubicBezTo>
                    <a:pt x="1763" y="2001"/>
                    <a:pt x="1722" y="2127"/>
                    <a:pt x="1660" y="2240"/>
                  </a:cubicBezTo>
                  <a:cubicBezTo>
                    <a:pt x="1626" y="2308"/>
                    <a:pt x="1580" y="2371"/>
                    <a:pt x="1535" y="2427"/>
                  </a:cubicBezTo>
                  <a:cubicBezTo>
                    <a:pt x="1427" y="2387"/>
                    <a:pt x="1320" y="2342"/>
                    <a:pt x="1217" y="2290"/>
                  </a:cubicBezTo>
                  <a:cubicBezTo>
                    <a:pt x="1018" y="2182"/>
                    <a:pt x="835" y="2052"/>
                    <a:pt x="672" y="1904"/>
                  </a:cubicBezTo>
                  <a:cubicBezTo>
                    <a:pt x="512" y="1757"/>
                    <a:pt x="370" y="1592"/>
                    <a:pt x="256" y="1411"/>
                  </a:cubicBezTo>
                  <a:cubicBezTo>
                    <a:pt x="229" y="1370"/>
                    <a:pt x="205" y="1330"/>
                    <a:pt x="182" y="1291"/>
                  </a:cubicBezTo>
                  <a:cubicBezTo>
                    <a:pt x="182" y="1285"/>
                    <a:pt x="177" y="1280"/>
                    <a:pt x="171" y="1274"/>
                  </a:cubicBezTo>
                  <a:cubicBezTo>
                    <a:pt x="200" y="1233"/>
                    <a:pt x="234" y="1199"/>
                    <a:pt x="263" y="1160"/>
                  </a:cubicBezTo>
                  <a:cubicBezTo>
                    <a:pt x="268" y="1160"/>
                    <a:pt x="268" y="1160"/>
                    <a:pt x="268" y="1154"/>
                  </a:cubicBezTo>
                  <a:cubicBezTo>
                    <a:pt x="426" y="989"/>
                    <a:pt x="609" y="847"/>
                    <a:pt x="796" y="722"/>
                  </a:cubicBezTo>
                  <a:lnTo>
                    <a:pt x="796" y="722"/>
                  </a:lnTo>
                  <a:lnTo>
                    <a:pt x="790" y="729"/>
                  </a:lnTo>
                  <a:cubicBezTo>
                    <a:pt x="1018" y="580"/>
                    <a:pt x="1262" y="467"/>
                    <a:pt x="1512" y="376"/>
                  </a:cubicBezTo>
                  <a:close/>
                  <a:moveTo>
                    <a:pt x="5013" y="142"/>
                  </a:moveTo>
                  <a:cubicBezTo>
                    <a:pt x="5041" y="142"/>
                    <a:pt x="5070" y="142"/>
                    <a:pt x="5097" y="149"/>
                  </a:cubicBezTo>
                  <a:cubicBezTo>
                    <a:pt x="5120" y="155"/>
                    <a:pt x="5143" y="166"/>
                    <a:pt x="5165" y="171"/>
                  </a:cubicBezTo>
                  <a:cubicBezTo>
                    <a:pt x="5183" y="189"/>
                    <a:pt x="5206" y="200"/>
                    <a:pt x="5223" y="217"/>
                  </a:cubicBezTo>
                  <a:cubicBezTo>
                    <a:pt x="5240" y="234"/>
                    <a:pt x="5257" y="251"/>
                    <a:pt x="5268" y="268"/>
                  </a:cubicBezTo>
                  <a:cubicBezTo>
                    <a:pt x="5274" y="273"/>
                    <a:pt x="5274" y="286"/>
                    <a:pt x="5280" y="291"/>
                  </a:cubicBezTo>
                  <a:cubicBezTo>
                    <a:pt x="5280" y="296"/>
                    <a:pt x="5285" y="302"/>
                    <a:pt x="5285" y="307"/>
                  </a:cubicBezTo>
                  <a:cubicBezTo>
                    <a:pt x="5285" y="313"/>
                    <a:pt x="5285" y="320"/>
                    <a:pt x="5280" y="325"/>
                  </a:cubicBezTo>
                  <a:cubicBezTo>
                    <a:pt x="5280" y="331"/>
                    <a:pt x="5280" y="336"/>
                    <a:pt x="5274" y="341"/>
                  </a:cubicBezTo>
                  <a:cubicBezTo>
                    <a:pt x="5262" y="359"/>
                    <a:pt x="5251" y="376"/>
                    <a:pt x="5240" y="388"/>
                  </a:cubicBezTo>
                  <a:cubicBezTo>
                    <a:pt x="5206" y="422"/>
                    <a:pt x="5172" y="456"/>
                    <a:pt x="5143" y="496"/>
                  </a:cubicBezTo>
                  <a:cubicBezTo>
                    <a:pt x="5109" y="535"/>
                    <a:pt x="5092" y="586"/>
                    <a:pt x="5092" y="637"/>
                  </a:cubicBezTo>
                  <a:cubicBezTo>
                    <a:pt x="5097" y="700"/>
                    <a:pt x="5131" y="751"/>
                    <a:pt x="5183" y="779"/>
                  </a:cubicBezTo>
                  <a:cubicBezTo>
                    <a:pt x="5240" y="813"/>
                    <a:pt x="5302" y="824"/>
                    <a:pt x="5364" y="853"/>
                  </a:cubicBezTo>
                  <a:cubicBezTo>
                    <a:pt x="5377" y="858"/>
                    <a:pt x="5388" y="871"/>
                    <a:pt x="5399" y="876"/>
                  </a:cubicBezTo>
                  <a:cubicBezTo>
                    <a:pt x="5404" y="881"/>
                    <a:pt x="5411" y="887"/>
                    <a:pt x="5416" y="899"/>
                  </a:cubicBezTo>
                  <a:cubicBezTo>
                    <a:pt x="5422" y="910"/>
                    <a:pt x="5427" y="926"/>
                    <a:pt x="5433" y="939"/>
                  </a:cubicBezTo>
                  <a:cubicBezTo>
                    <a:pt x="5438" y="955"/>
                    <a:pt x="5438" y="967"/>
                    <a:pt x="5445" y="978"/>
                  </a:cubicBezTo>
                  <a:cubicBezTo>
                    <a:pt x="5445" y="995"/>
                    <a:pt x="5438" y="1007"/>
                    <a:pt x="5438" y="1018"/>
                  </a:cubicBezTo>
                  <a:cubicBezTo>
                    <a:pt x="5433" y="1036"/>
                    <a:pt x="5427" y="1052"/>
                    <a:pt x="5416" y="1075"/>
                  </a:cubicBezTo>
                  <a:cubicBezTo>
                    <a:pt x="5382" y="1131"/>
                    <a:pt x="5343" y="1188"/>
                    <a:pt x="5314" y="1257"/>
                  </a:cubicBezTo>
                  <a:cubicBezTo>
                    <a:pt x="5285" y="1336"/>
                    <a:pt x="5291" y="1422"/>
                    <a:pt x="5314" y="1495"/>
                  </a:cubicBezTo>
                  <a:cubicBezTo>
                    <a:pt x="5330" y="1535"/>
                    <a:pt x="5348" y="1574"/>
                    <a:pt x="5364" y="1608"/>
                  </a:cubicBezTo>
                  <a:cubicBezTo>
                    <a:pt x="5323" y="1608"/>
                    <a:pt x="5284" y="1611"/>
                    <a:pt x="5244" y="1611"/>
                  </a:cubicBezTo>
                  <a:cubicBezTo>
                    <a:pt x="5224" y="1611"/>
                    <a:pt x="5204" y="1611"/>
                    <a:pt x="5183" y="1608"/>
                  </a:cubicBezTo>
                  <a:cubicBezTo>
                    <a:pt x="5120" y="1608"/>
                    <a:pt x="5058" y="1603"/>
                    <a:pt x="5002" y="1587"/>
                  </a:cubicBezTo>
                  <a:cubicBezTo>
                    <a:pt x="4916" y="1569"/>
                    <a:pt x="4831" y="1540"/>
                    <a:pt x="4756" y="1501"/>
                  </a:cubicBezTo>
                  <a:cubicBezTo>
                    <a:pt x="4729" y="1484"/>
                    <a:pt x="4700" y="1467"/>
                    <a:pt x="4672" y="1445"/>
                  </a:cubicBezTo>
                  <a:cubicBezTo>
                    <a:pt x="4661" y="1438"/>
                    <a:pt x="4643" y="1432"/>
                    <a:pt x="4627" y="1432"/>
                  </a:cubicBezTo>
                  <a:cubicBezTo>
                    <a:pt x="4609" y="1432"/>
                    <a:pt x="4586" y="1445"/>
                    <a:pt x="4569" y="1461"/>
                  </a:cubicBezTo>
                  <a:cubicBezTo>
                    <a:pt x="4546" y="1495"/>
                    <a:pt x="4558" y="1540"/>
                    <a:pt x="4586" y="1563"/>
                  </a:cubicBezTo>
                  <a:cubicBezTo>
                    <a:pt x="4706" y="1642"/>
                    <a:pt x="4831" y="1705"/>
                    <a:pt x="4961" y="1752"/>
                  </a:cubicBezTo>
                  <a:cubicBezTo>
                    <a:pt x="5029" y="1773"/>
                    <a:pt x="5097" y="1791"/>
                    <a:pt x="5165" y="1802"/>
                  </a:cubicBezTo>
                  <a:cubicBezTo>
                    <a:pt x="5199" y="1807"/>
                    <a:pt x="5234" y="1810"/>
                    <a:pt x="5268" y="1810"/>
                  </a:cubicBezTo>
                  <a:cubicBezTo>
                    <a:pt x="5309" y="1810"/>
                    <a:pt x="5350" y="1806"/>
                    <a:pt x="5388" y="1797"/>
                  </a:cubicBezTo>
                  <a:cubicBezTo>
                    <a:pt x="5416" y="1791"/>
                    <a:pt x="5438" y="1773"/>
                    <a:pt x="5450" y="1752"/>
                  </a:cubicBezTo>
                  <a:cubicBezTo>
                    <a:pt x="5479" y="1797"/>
                    <a:pt x="5506" y="1847"/>
                    <a:pt x="5524" y="1899"/>
                  </a:cubicBezTo>
                  <a:cubicBezTo>
                    <a:pt x="5535" y="1922"/>
                    <a:pt x="5535" y="1949"/>
                    <a:pt x="5540" y="1972"/>
                  </a:cubicBezTo>
                  <a:cubicBezTo>
                    <a:pt x="5540" y="2001"/>
                    <a:pt x="5535" y="2030"/>
                    <a:pt x="5535" y="2052"/>
                  </a:cubicBezTo>
                  <a:cubicBezTo>
                    <a:pt x="5524" y="2086"/>
                    <a:pt x="5513" y="2114"/>
                    <a:pt x="5501" y="2148"/>
                  </a:cubicBezTo>
                  <a:cubicBezTo>
                    <a:pt x="5490" y="2172"/>
                    <a:pt x="5472" y="2188"/>
                    <a:pt x="5456" y="2206"/>
                  </a:cubicBezTo>
                  <a:cubicBezTo>
                    <a:pt x="5445" y="2222"/>
                    <a:pt x="5427" y="2234"/>
                    <a:pt x="5411" y="2245"/>
                  </a:cubicBezTo>
                  <a:cubicBezTo>
                    <a:pt x="5388" y="2263"/>
                    <a:pt x="5364" y="2274"/>
                    <a:pt x="5343" y="2279"/>
                  </a:cubicBezTo>
                  <a:cubicBezTo>
                    <a:pt x="5308" y="2290"/>
                    <a:pt x="5274" y="2297"/>
                    <a:pt x="5233" y="2297"/>
                  </a:cubicBezTo>
                  <a:cubicBezTo>
                    <a:pt x="5221" y="2298"/>
                    <a:pt x="5209" y="2298"/>
                    <a:pt x="5197" y="2298"/>
                  </a:cubicBezTo>
                  <a:cubicBezTo>
                    <a:pt x="5137" y="2298"/>
                    <a:pt x="5079" y="2288"/>
                    <a:pt x="5018" y="2279"/>
                  </a:cubicBezTo>
                  <a:cubicBezTo>
                    <a:pt x="4887" y="2245"/>
                    <a:pt x="4756" y="2195"/>
                    <a:pt x="4638" y="2132"/>
                  </a:cubicBezTo>
                  <a:cubicBezTo>
                    <a:pt x="4501" y="2058"/>
                    <a:pt x="4370" y="1972"/>
                    <a:pt x="4257" y="1870"/>
                  </a:cubicBezTo>
                  <a:cubicBezTo>
                    <a:pt x="4234" y="1847"/>
                    <a:pt x="4211" y="1825"/>
                    <a:pt x="4194" y="1802"/>
                  </a:cubicBezTo>
                  <a:cubicBezTo>
                    <a:pt x="4166" y="1773"/>
                    <a:pt x="4149" y="1745"/>
                    <a:pt x="4132" y="1717"/>
                  </a:cubicBezTo>
                  <a:cubicBezTo>
                    <a:pt x="4115" y="1694"/>
                    <a:pt x="4097" y="1666"/>
                    <a:pt x="4081" y="1637"/>
                  </a:cubicBezTo>
                  <a:cubicBezTo>
                    <a:pt x="4081" y="1615"/>
                    <a:pt x="4069" y="1597"/>
                    <a:pt x="4052" y="1587"/>
                  </a:cubicBezTo>
                  <a:cubicBezTo>
                    <a:pt x="4035" y="1572"/>
                    <a:pt x="4015" y="1565"/>
                    <a:pt x="3995" y="1565"/>
                  </a:cubicBezTo>
                  <a:cubicBezTo>
                    <a:pt x="3982" y="1565"/>
                    <a:pt x="3969" y="1568"/>
                    <a:pt x="3956" y="1574"/>
                  </a:cubicBezTo>
                  <a:cubicBezTo>
                    <a:pt x="3927" y="1587"/>
                    <a:pt x="3911" y="1615"/>
                    <a:pt x="3911" y="1642"/>
                  </a:cubicBezTo>
                  <a:cubicBezTo>
                    <a:pt x="3870" y="1700"/>
                    <a:pt x="3830" y="1757"/>
                    <a:pt x="3791" y="1807"/>
                  </a:cubicBezTo>
                  <a:cubicBezTo>
                    <a:pt x="3746" y="1870"/>
                    <a:pt x="3694" y="1927"/>
                    <a:pt x="3649" y="1983"/>
                  </a:cubicBezTo>
                  <a:cubicBezTo>
                    <a:pt x="3547" y="2092"/>
                    <a:pt x="3433" y="2188"/>
                    <a:pt x="3308" y="2274"/>
                  </a:cubicBezTo>
                  <a:cubicBezTo>
                    <a:pt x="3171" y="2358"/>
                    <a:pt x="3017" y="2427"/>
                    <a:pt x="2865" y="2478"/>
                  </a:cubicBezTo>
                  <a:cubicBezTo>
                    <a:pt x="2705" y="2523"/>
                    <a:pt x="2535" y="2552"/>
                    <a:pt x="2370" y="2563"/>
                  </a:cubicBezTo>
                  <a:cubicBezTo>
                    <a:pt x="2344" y="2564"/>
                    <a:pt x="2319" y="2564"/>
                    <a:pt x="2293" y="2564"/>
                  </a:cubicBezTo>
                  <a:cubicBezTo>
                    <a:pt x="2136" y="2564"/>
                    <a:pt x="1977" y="2547"/>
                    <a:pt x="1824" y="2513"/>
                  </a:cubicBezTo>
                  <a:cubicBezTo>
                    <a:pt x="1779" y="2507"/>
                    <a:pt x="1734" y="2489"/>
                    <a:pt x="1695" y="2478"/>
                  </a:cubicBezTo>
                  <a:lnTo>
                    <a:pt x="1700" y="2473"/>
                  </a:lnTo>
                  <a:cubicBezTo>
                    <a:pt x="1729" y="2439"/>
                    <a:pt x="1750" y="2393"/>
                    <a:pt x="1774" y="2353"/>
                  </a:cubicBezTo>
                  <a:cubicBezTo>
                    <a:pt x="1824" y="2268"/>
                    <a:pt x="1865" y="2177"/>
                    <a:pt x="1892" y="2080"/>
                  </a:cubicBezTo>
                  <a:cubicBezTo>
                    <a:pt x="1955" y="1870"/>
                    <a:pt x="1978" y="1655"/>
                    <a:pt x="1978" y="1438"/>
                  </a:cubicBezTo>
                  <a:cubicBezTo>
                    <a:pt x="1978" y="1222"/>
                    <a:pt x="1950" y="1007"/>
                    <a:pt x="1887" y="802"/>
                  </a:cubicBezTo>
                  <a:cubicBezTo>
                    <a:pt x="1836" y="632"/>
                    <a:pt x="1763" y="467"/>
                    <a:pt x="1648" y="336"/>
                  </a:cubicBezTo>
                  <a:cubicBezTo>
                    <a:pt x="1870" y="268"/>
                    <a:pt x="2097" y="223"/>
                    <a:pt x="2325" y="211"/>
                  </a:cubicBezTo>
                  <a:cubicBezTo>
                    <a:pt x="2351" y="210"/>
                    <a:pt x="2377" y="209"/>
                    <a:pt x="2403" y="209"/>
                  </a:cubicBezTo>
                  <a:cubicBezTo>
                    <a:pt x="2552" y="209"/>
                    <a:pt x="2702" y="223"/>
                    <a:pt x="2847" y="257"/>
                  </a:cubicBezTo>
                  <a:cubicBezTo>
                    <a:pt x="2972" y="286"/>
                    <a:pt x="3098" y="331"/>
                    <a:pt x="3211" y="388"/>
                  </a:cubicBezTo>
                  <a:cubicBezTo>
                    <a:pt x="3313" y="444"/>
                    <a:pt x="3410" y="512"/>
                    <a:pt x="3502" y="592"/>
                  </a:cubicBezTo>
                  <a:cubicBezTo>
                    <a:pt x="3592" y="677"/>
                    <a:pt x="3672" y="774"/>
                    <a:pt x="3740" y="881"/>
                  </a:cubicBezTo>
                  <a:cubicBezTo>
                    <a:pt x="3762" y="916"/>
                    <a:pt x="3785" y="955"/>
                    <a:pt x="3802" y="989"/>
                  </a:cubicBezTo>
                  <a:cubicBezTo>
                    <a:pt x="3819" y="1024"/>
                    <a:pt x="3852" y="1042"/>
                    <a:pt x="3884" y="1042"/>
                  </a:cubicBezTo>
                  <a:cubicBezTo>
                    <a:pt x="3895" y="1042"/>
                    <a:pt x="3906" y="1040"/>
                    <a:pt x="3916" y="1036"/>
                  </a:cubicBezTo>
                  <a:cubicBezTo>
                    <a:pt x="3956" y="1012"/>
                    <a:pt x="3972" y="973"/>
                    <a:pt x="3961" y="933"/>
                  </a:cubicBezTo>
                  <a:cubicBezTo>
                    <a:pt x="4006" y="876"/>
                    <a:pt x="4052" y="824"/>
                    <a:pt x="4097" y="774"/>
                  </a:cubicBezTo>
                  <a:cubicBezTo>
                    <a:pt x="4268" y="592"/>
                    <a:pt x="4449" y="415"/>
                    <a:pt x="4661" y="279"/>
                  </a:cubicBezTo>
                  <a:cubicBezTo>
                    <a:pt x="4729" y="234"/>
                    <a:pt x="4808" y="194"/>
                    <a:pt x="4887" y="166"/>
                  </a:cubicBezTo>
                  <a:cubicBezTo>
                    <a:pt x="4927" y="155"/>
                    <a:pt x="4968" y="149"/>
                    <a:pt x="5013" y="142"/>
                  </a:cubicBezTo>
                  <a:close/>
                  <a:moveTo>
                    <a:pt x="2501" y="0"/>
                  </a:moveTo>
                  <a:cubicBezTo>
                    <a:pt x="2450" y="0"/>
                    <a:pt x="2398" y="0"/>
                    <a:pt x="2348" y="6"/>
                  </a:cubicBezTo>
                  <a:cubicBezTo>
                    <a:pt x="2251" y="13"/>
                    <a:pt x="2154" y="24"/>
                    <a:pt x="2063" y="35"/>
                  </a:cubicBezTo>
                  <a:cubicBezTo>
                    <a:pt x="1865" y="69"/>
                    <a:pt x="1671" y="126"/>
                    <a:pt x="1483" y="194"/>
                  </a:cubicBezTo>
                  <a:cubicBezTo>
                    <a:pt x="1302" y="257"/>
                    <a:pt x="1120" y="341"/>
                    <a:pt x="950" y="438"/>
                  </a:cubicBezTo>
                  <a:cubicBezTo>
                    <a:pt x="779" y="535"/>
                    <a:pt x="620" y="643"/>
                    <a:pt x="467" y="763"/>
                  </a:cubicBezTo>
                  <a:cubicBezTo>
                    <a:pt x="331" y="876"/>
                    <a:pt x="200" y="1001"/>
                    <a:pt x="85" y="1143"/>
                  </a:cubicBezTo>
                  <a:cubicBezTo>
                    <a:pt x="63" y="1172"/>
                    <a:pt x="40" y="1199"/>
                    <a:pt x="17" y="1228"/>
                  </a:cubicBezTo>
                  <a:cubicBezTo>
                    <a:pt x="1" y="1251"/>
                    <a:pt x="1" y="1285"/>
                    <a:pt x="17" y="1314"/>
                  </a:cubicBezTo>
                  <a:cubicBezTo>
                    <a:pt x="12" y="1330"/>
                    <a:pt x="12" y="1348"/>
                    <a:pt x="24" y="1364"/>
                  </a:cubicBezTo>
                  <a:cubicBezTo>
                    <a:pt x="256" y="1779"/>
                    <a:pt x="604" y="2132"/>
                    <a:pt x="1013" y="2382"/>
                  </a:cubicBezTo>
                  <a:cubicBezTo>
                    <a:pt x="1394" y="2608"/>
                    <a:pt x="1833" y="2747"/>
                    <a:pt x="2279" y="2747"/>
                  </a:cubicBezTo>
                  <a:cubicBezTo>
                    <a:pt x="2304" y="2747"/>
                    <a:pt x="2329" y="2747"/>
                    <a:pt x="2353" y="2746"/>
                  </a:cubicBezTo>
                  <a:cubicBezTo>
                    <a:pt x="2518" y="2740"/>
                    <a:pt x="2676" y="2717"/>
                    <a:pt x="2836" y="2672"/>
                  </a:cubicBezTo>
                  <a:cubicBezTo>
                    <a:pt x="2996" y="2626"/>
                    <a:pt x="3148" y="2563"/>
                    <a:pt x="3297" y="2484"/>
                  </a:cubicBezTo>
                  <a:cubicBezTo>
                    <a:pt x="3461" y="2393"/>
                    <a:pt x="3609" y="2279"/>
                    <a:pt x="3746" y="2148"/>
                  </a:cubicBezTo>
                  <a:cubicBezTo>
                    <a:pt x="3808" y="2080"/>
                    <a:pt x="3870" y="2007"/>
                    <a:pt x="3932" y="1927"/>
                  </a:cubicBezTo>
                  <a:cubicBezTo>
                    <a:pt x="3956" y="1899"/>
                    <a:pt x="3972" y="1865"/>
                    <a:pt x="3995" y="1836"/>
                  </a:cubicBezTo>
                  <a:cubicBezTo>
                    <a:pt x="4018" y="1870"/>
                    <a:pt x="4047" y="1910"/>
                    <a:pt x="4081" y="1938"/>
                  </a:cubicBezTo>
                  <a:cubicBezTo>
                    <a:pt x="4137" y="2001"/>
                    <a:pt x="4200" y="2052"/>
                    <a:pt x="4268" y="2103"/>
                  </a:cubicBezTo>
                  <a:cubicBezTo>
                    <a:pt x="4336" y="2154"/>
                    <a:pt x="4415" y="2200"/>
                    <a:pt x="4496" y="2245"/>
                  </a:cubicBezTo>
                  <a:cubicBezTo>
                    <a:pt x="4580" y="2290"/>
                    <a:pt x="4666" y="2331"/>
                    <a:pt x="4756" y="2365"/>
                  </a:cubicBezTo>
                  <a:cubicBezTo>
                    <a:pt x="4895" y="2422"/>
                    <a:pt x="5045" y="2459"/>
                    <a:pt x="5194" y="2459"/>
                  </a:cubicBezTo>
                  <a:cubicBezTo>
                    <a:pt x="5223" y="2459"/>
                    <a:pt x="5251" y="2458"/>
                    <a:pt x="5280" y="2455"/>
                  </a:cubicBezTo>
                  <a:cubicBezTo>
                    <a:pt x="5353" y="2450"/>
                    <a:pt x="5433" y="2421"/>
                    <a:pt x="5495" y="2376"/>
                  </a:cubicBezTo>
                  <a:cubicBezTo>
                    <a:pt x="5564" y="2337"/>
                    <a:pt x="5609" y="2274"/>
                    <a:pt x="5643" y="2200"/>
                  </a:cubicBezTo>
                  <a:cubicBezTo>
                    <a:pt x="5666" y="2161"/>
                    <a:pt x="5677" y="2109"/>
                    <a:pt x="5684" y="2064"/>
                  </a:cubicBezTo>
                  <a:cubicBezTo>
                    <a:pt x="5694" y="2001"/>
                    <a:pt x="5689" y="1938"/>
                    <a:pt x="5671" y="1881"/>
                  </a:cubicBezTo>
                  <a:cubicBezTo>
                    <a:pt x="5643" y="1768"/>
                    <a:pt x="5569" y="1671"/>
                    <a:pt x="5506" y="1574"/>
                  </a:cubicBezTo>
                  <a:cubicBezTo>
                    <a:pt x="5484" y="1535"/>
                    <a:pt x="5461" y="1495"/>
                    <a:pt x="5445" y="1456"/>
                  </a:cubicBezTo>
                  <a:cubicBezTo>
                    <a:pt x="5438" y="1427"/>
                    <a:pt x="5433" y="1404"/>
                    <a:pt x="5433" y="1377"/>
                  </a:cubicBezTo>
                  <a:lnTo>
                    <a:pt x="5433" y="1319"/>
                  </a:lnTo>
                  <a:cubicBezTo>
                    <a:pt x="5445" y="1291"/>
                    <a:pt x="5456" y="1267"/>
                    <a:pt x="5467" y="1246"/>
                  </a:cubicBezTo>
                  <a:cubicBezTo>
                    <a:pt x="5495" y="1194"/>
                    <a:pt x="5524" y="1143"/>
                    <a:pt x="5547" y="1091"/>
                  </a:cubicBezTo>
                  <a:cubicBezTo>
                    <a:pt x="5558" y="1063"/>
                    <a:pt x="5564" y="1036"/>
                    <a:pt x="5564" y="1001"/>
                  </a:cubicBezTo>
                  <a:cubicBezTo>
                    <a:pt x="5569" y="961"/>
                    <a:pt x="5558" y="921"/>
                    <a:pt x="5540" y="887"/>
                  </a:cubicBezTo>
                  <a:cubicBezTo>
                    <a:pt x="5529" y="853"/>
                    <a:pt x="5513" y="824"/>
                    <a:pt x="5490" y="802"/>
                  </a:cubicBezTo>
                  <a:cubicBezTo>
                    <a:pt x="5467" y="774"/>
                    <a:pt x="5438" y="763"/>
                    <a:pt x="5411" y="745"/>
                  </a:cubicBezTo>
                  <a:cubicBezTo>
                    <a:pt x="5359" y="716"/>
                    <a:pt x="5302" y="711"/>
                    <a:pt x="5251" y="682"/>
                  </a:cubicBezTo>
                  <a:cubicBezTo>
                    <a:pt x="5240" y="682"/>
                    <a:pt x="5233" y="677"/>
                    <a:pt x="5228" y="671"/>
                  </a:cubicBezTo>
                  <a:cubicBezTo>
                    <a:pt x="5223" y="666"/>
                    <a:pt x="5217" y="661"/>
                    <a:pt x="5217" y="661"/>
                  </a:cubicBezTo>
                  <a:cubicBezTo>
                    <a:pt x="5217" y="654"/>
                    <a:pt x="5212" y="648"/>
                    <a:pt x="5212" y="643"/>
                  </a:cubicBezTo>
                  <a:cubicBezTo>
                    <a:pt x="5212" y="637"/>
                    <a:pt x="5206" y="632"/>
                    <a:pt x="5206" y="626"/>
                  </a:cubicBezTo>
                  <a:lnTo>
                    <a:pt x="5206" y="609"/>
                  </a:lnTo>
                  <a:cubicBezTo>
                    <a:pt x="5212" y="598"/>
                    <a:pt x="5212" y="592"/>
                    <a:pt x="5217" y="586"/>
                  </a:cubicBezTo>
                  <a:cubicBezTo>
                    <a:pt x="5228" y="564"/>
                    <a:pt x="5240" y="546"/>
                    <a:pt x="5257" y="530"/>
                  </a:cubicBezTo>
                  <a:cubicBezTo>
                    <a:pt x="5308" y="478"/>
                    <a:pt x="5359" y="433"/>
                    <a:pt x="5388" y="365"/>
                  </a:cubicBezTo>
                  <a:cubicBezTo>
                    <a:pt x="5399" y="336"/>
                    <a:pt x="5399" y="296"/>
                    <a:pt x="5388" y="262"/>
                  </a:cubicBezTo>
                  <a:cubicBezTo>
                    <a:pt x="5370" y="211"/>
                    <a:pt x="5336" y="171"/>
                    <a:pt x="5296" y="137"/>
                  </a:cubicBezTo>
                  <a:cubicBezTo>
                    <a:pt x="5268" y="108"/>
                    <a:pt x="5240" y="86"/>
                    <a:pt x="5199" y="69"/>
                  </a:cubicBezTo>
                  <a:cubicBezTo>
                    <a:pt x="5165" y="52"/>
                    <a:pt x="5131" y="40"/>
                    <a:pt x="5092" y="35"/>
                  </a:cubicBezTo>
                  <a:cubicBezTo>
                    <a:pt x="5070" y="35"/>
                    <a:pt x="5052" y="29"/>
                    <a:pt x="5029" y="29"/>
                  </a:cubicBezTo>
                  <a:cubicBezTo>
                    <a:pt x="4973" y="29"/>
                    <a:pt x="4916" y="47"/>
                    <a:pt x="4865" y="58"/>
                  </a:cubicBezTo>
                  <a:cubicBezTo>
                    <a:pt x="4779" y="86"/>
                    <a:pt x="4695" y="126"/>
                    <a:pt x="4620" y="176"/>
                  </a:cubicBezTo>
                  <a:cubicBezTo>
                    <a:pt x="4535" y="228"/>
                    <a:pt x="4456" y="286"/>
                    <a:pt x="4381" y="347"/>
                  </a:cubicBezTo>
                  <a:cubicBezTo>
                    <a:pt x="4239" y="467"/>
                    <a:pt x="4103" y="603"/>
                    <a:pt x="3979" y="740"/>
                  </a:cubicBezTo>
                  <a:cubicBezTo>
                    <a:pt x="3956" y="763"/>
                    <a:pt x="3932" y="790"/>
                    <a:pt x="3911" y="819"/>
                  </a:cubicBezTo>
                  <a:cubicBezTo>
                    <a:pt x="3911" y="808"/>
                    <a:pt x="3904" y="797"/>
                    <a:pt x="3898" y="785"/>
                  </a:cubicBezTo>
                  <a:cubicBezTo>
                    <a:pt x="3877" y="740"/>
                    <a:pt x="3842" y="688"/>
                    <a:pt x="3814" y="643"/>
                  </a:cubicBezTo>
                  <a:cubicBezTo>
                    <a:pt x="3762" y="569"/>
                    <a:pt x="3706" y="496"/>
                    <a:pt x="3643" y="433"/>
                  </a:cubicBezTo>
                  <a:cubicBezTo>
                    <a:pt x="3507" y="296"/>
                    <a:pt x="3347" y="200"/>
                    <a:pt x="3171" y="126"/>
                  </a:cubicBezTo>
                  <a:cubicBezTo>
                    <a:pt x="3006" y="58"/>
                    <a:pt x="2820" y="18"/>
                    <a:pt x="2637" y="6"/>
                  </a:cubicBezTo>
                  <a:cubicBezTo>
                    <a:pt x="2592" y="0"/>
                    <a:pt x="2547" y="0"/>
                    <a:pt x="25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7"/>
            <p:cNvSpPr/>
            <p:nvPr/>
          </p:nvSpPr>
          <p:spPr>
            <a:xfrm flipH="1">
              <a:off x="3757752" y="4333698"/>
              <a:ext cx="114748" cy="71408"/>
            </a:xfrm>
            <a:custGeom>
              <a:avLst/>
              <a:gdLst/>
              <a:ahLst/>
              <a:cxnLst/>
              <a:rect l="l" t="t" r="r" b="b"/>
              <a:pathLst>
                <a:path w="3900" h="2427" extrusionOk="0">
                  <a:moveTo>
                    <a:pt x="3075" y="693"/>
                  </a:moveTo>
                  <a:cubicBezTo>
                    <a:pt x="3143" y="705"/>
                    <a:pt x="3218" y="711"/>
                    <a:pt x="3286" y="711"/>
                  </a:cubicBezTo>
                  <a:lnTo>
                    <a:pt x="3331" y="711"/>
                  </a:lnTo>
                  <a:cubicBezTo>
                    <a:pt x="3348" y="711"/>
                    <a:pt x="3365" y="711"/>
                    <a:pt x="3389" y="705"/>
                  </a:cubicBezTo>
                  <a:lnTo>
                    <a:pt x="3416" y="705"/>
                  </a:lnTo>
                  <a:cubicBezTo>
                    <a:pt x="3444" y="698"/>
                    <a:pt x="3473" y="698"/>
                    <a:pt x="3502" y="698"/>
                  </a:cubicBezTo>
                  <a:lnTo>
                    <a:pt x="3518" y="698"/>
                  </a:lnTo>
                  <a:cubicBezTo>
                    <a:pt x="3541" y="698"/>
                    <a:pt x="3559" y="705"/>
                    <a:pt x="3575" y="716"/>
                  </a:cubicBezTo>
                  <a:cubicBezTo>
                    <a:pt x="3593" y="727"/>
                    <a:pt x="3609" y="750"/>
                    <a:pt x="3615" y="773"/>
                  </a:cubicBezTo>
                  <a:cubicBezTo>
                    <a:pt x="3620" y="813"/>
                    <a:pt x="3604" y="863"/>
                    <a:pt x="3559" y="876"/>
                  </a:cubicBezTo>
                  <a:cubicBezTo>
                    <a:pt x="3518" y="892"/>
                    <a:pt x="3473" y="903"/>
                    <a:pt x="3428" y="910"/>
                  </a:cubicBezTo>
                  <a:cubicBezTo>
                    <a:pt x="3394" y="910"/>
                    <a:pt x="3360" y="915"/>
                    <a:pt x="3331" y="915"/>
                  </a:cubicBezTo>
                  <a:lnTo>
                    <a:pt x="3303" y="915"/>
                  </a:lnTo>
                  <a:cubicBezTo>
                    <a:pt x="3218" y="910"/>
                    <a:pt x="3132" y="897"/>
                    <a:pt x="3058" y="886"/>
                  </a:cubicBezTo>
                  <a:cubicBezTo>
                    <a:pt x="3030" y="881"/>
                    <a:pt x="3007" y="869"/>
                    <a:pt x="2990" y="852"/>
                  </a:cubicBezTo>
                  <a:cubicBezTo>
                    <a:pt x="2973" y="829"/>
                    <a:pt x="2967" y="807"/>
                    <a:pt x="2967" y="779"/>
                  </a:cubicBezTo>
                  <a:cubicBezTo>
                    <a:pt x="2973" y="732"/>
                    <a:pt x="3019" y="693"/>
                    <a:pt x="3058" y="693"/>
                  </a:cubicBezTo>
                  <a:close/>
                  <a:moveTo>
                    <a:pt x="1212" y="483"/>
                  </a:moveTo>
                  <a:cubicBezTo>
                    <a:pt x="1234" y="483"/>
                    <a:pt x="1252" y="483"/>
                    <a:pt x="1275" y="488"/>
                  </a:cubicBezTo>
                  <a:cubicBezTo>
                    <a:pt x="1331" y="494"/>
                    <a:pt x="1382" y="511"/>
                    <a:pt x="1427" y="540"/>
                  </a:cubicBezTo>
                  <a:cubicBezTo>
                    <a:pt x="1467" y="556"/>
                    <a:pt x="1501" y="591"/>
                    <a:pt x="1535" y="625"/>
                  </a:cubicBezTo>
                  <a:cubicBezTo>
                    <a:pt x="1592" y="687"/>
                    <a:pt x="1637" y="779"/>
                    <a:pt x="1661" y="881"/>
                  </a:cubicBezTo>
                  <a:cubicBezTo>
                    <a:pt x="1684" y="978"/>
                    <a:pt x="1689" y="1080"/>
                    <a:pt x="1684" y="1188"/>
                  </a:cubicBezTo>
                  <a:cubicBezTo>
                    <a:pt x="1677" y="1296"/>
                    <a:pt x="1655" y="1403"/>
                    <a:pt x="1621" y="1500"/>
                  </a:cubicBezTo>
                  <a:cubicBezTo>
                    <a:pt x="1569" y="1631"/>
                    <a:pt x="1462" y="1857"/>
                    <a:pt x="1241" y="1915"/>
                  </a:cubicBezTo>
                  <a:cubicBezTo>
                    <a:pt x="1212" y="1926"/>
                    <a:pt x="1183" y="1926"/>
                    <a:pt x="1155" y="1926"/>
                  </a:cubicBezTo>
                  <a:cubicBezTo>
                    <a:pt x="1138" y="1926"/>
                    <a:pt x="1126" y="1926"/>
                    <a:pt x="1110" y="1920"/>
                  </a:cubicBezTo>
                  <a:cubicBezTo>
                    <a:pt x="1052" y="1915"/>
                    <a:pt x="1007" y="1898"/>
                    <a:pt x="950" y="1870"/>
                  </a:cubicBezTo>
                  <a:cubicBezTo>
                    <a:pt x="905" y="1841"/>
                    <a:pt x="859" y="1807"/>
                    <a:pt x="814" y="1762"/>
                  </a:cubicBezTo>
                  <a:cubicBezTo>
                    <a:pt x="774" y="1721"/>
                    <a:pt x="740" y="1676"/>
                    <a:pt x="711" y="1619"/>
                  </a:cubicBezTo>
                  <a:cubicBezTo>
                    <a:pt x="677" y="1563"/>
                    <a:pt x="654" y="1506"/>
                    <a:pt x="632" y="1455"/>
                  </a:cubicBezTo>
                  <a:cubicBezTo>
                    <a:pt x="609" y="1403"/>
                    <a:pt x="627" y="1353"/>
                    <a:pt x="672" y="1335"/>
                  </a:cubicBezTo>
                  <a:cubicBezTo>
                    <a:pt x="683" y="1330"/>
                    <a:pt x="695" y="1324"/>
                    <a:pt x="711" y="1324"/>
                  </a:cubicBezTo>
                  <a:cubicBezTo>
                    <a:pt x="746" y="1324"/>
                    <a:pt x="774" y="1346"/>
                    <a:pt x="791" y="1375"/>
                  </a:cubicBezTo>
                  <a:lnTo>
                    <a:pt x="808" y="1414"/>
                  </a:lnTo>
                  <a:cubicBezTo>
                    <a:pt x="831" y="1461"/>
                    <a:pt x="853" y="1506"/>
                    <a:pt x="876" y="1545"/>
                  </a:cubicBezTo>
                  <a:cubicBezTo>
                    <a:pt x="900" y="1574"/>
                    <a:pt x="921" y="1602"/>
                    <a:pt x="945" y="1626"/>
                  </a:cubicBezTo>
                  <a:cubicBezTo>
                    <a:pt x="979" y="1660"/>
                    <a:pt x="1013" y="1682"/>
                    <a:pt x="1047" y="1705"/>
                  </a:cubicBezTo>
                  <a:cubicBezTo>
                    <a:pt x="1070" y="1716"/>
                    <a:pt x="1092" y="1721"/>
                    <a:pt x="1115" y="1728"/>
                  </a:cubicBezTo>
                  <a:cubicBezTo>
                    <a:pt x="1132" y="1733"/>
                    <a:pt x="1149" y="1733"/>
                    <a:pt x="1160" y="1733"/>
                  </a:cubicBezTo>
                  <a:cubicBezTo>
                    <a:pt x="1178" y="1733"/>
                    <a:pt x="1194" y="1728"/>
                    <a:pt x="1207" y="1728"/>
                  </a:cubicBezTo>
                  <a:cubicBezTo>
                    <a:pt x="1223" y="1716"/>
                    <a:pt x="1241" y="1710"/>
                    <a:pt x="1257" y="1699"/>
                  </a:cubicBezTo>
                  <a:cubicBezTo>
                    <a:pt x="1275" y="1687"/>
                    <a:pt x="1297" y="1671"/>
                    <a:pt x="1314" y="1653"/>
                  </a:cubicBezTo>
                  <a:cubicBezTo>
                    <a:pt x="1348" y="1613"/>
                    <a:pt x="1377" y="1574"/>
                    <a:pt x="1399" y="1529"/>
                  </a:cubicBezTo>
                  <a:lnTo>
                    <a:pt x="1411" y="1506"/>
                  </a:lnTo>
                  <a:cubicBezTo>
                    <a:pt x="1343" y="1500"/>
                    <a:pt x="1268" y="1489"/>
                    <a:pt x="1200" y="1472"/>
                  </a:cubicBezTo>
                  <a:cubicBezTo>
                    <a:pt x="1110" y="1443"/>
                    <a:pt x="1018" y="1403"/>
                    <a:pt x="916" y="1353"/>
                  </a:cubicBezTo>
                  <a:cubicBezTo>
                    <a:pt x="905" y="1341"/>
                    <a:pt x="893" y="1324"/>
                    <a:pt x="887" y="1307"/>
                  </a:cubicBezTo>
                  <a:cubicBezTo>
                    <a:pt x="887" y="1290"/>
                    <a:pt x="893" y="1272"/>
                    <a:pt x="900" y="1261"/>
                  </a:cubicBezTo>
                  <a:cubicBezTo>
                    <a:pt x="911" y="1244"/>
                    <a:pt x="927" y="1233"/>
                    <a:pt x="945" y="1233"/>
                  </a:cubicBezTo>
                  <a:lnTo>
                    <a:pt x="956" y="1233"/>
                  </a:lnTo>
                  <a:cubicBezTo>
                    <a:pt x="968" y="1233"/>
                    <a:pt x="984" y="1238"/>
                    <a:pt x="995" y="1244"/>
                  </a:cubicBezTo>
                  <a:lnTo>
                    <a:pt x="1007" y="1251"/>
                  </a:lnTo>
                  <a:cubicBezTo>
                    <a:pt x="1121" y="1307"/>
                    <a:pt x="1223" y="1346"/>
                    <a:pt x="1325" y="1375"/>
                  </a:cubicBezTo>
                  <a:cubicBezTo>
                    <a:pt x="1359" y="1380"/>
                    <a:pt x="1388" y="1387"/>
                    <a:pt x="1422" y="1387"/>
                  </a:cubicBezTo>
                  <a:lnTo>
                    <a:pt x="1456" y="1392"/>
                  </a:lnTo>
                  <a:cubicBezTo>
                    <a:pt x="1467" y="1364"/>
                    <a:pt x="1472" y="1335"/>
                    <a:pt x="1479" y="1312"/>
                  </a:cubicBezTo>
                  <a:cubicBezTo>
                    <a:pt x="1501" y="1216"/>
                    <a:pt x="1507" y="1125"/>
                    <a:pt x="1507" y="1039"/>
                  </a:cubicBezTo>
                  <a:lnTo>
                    <a:pt x="1507" y="1023"/>
                  </a:lnTo>
                  <a:lnTo>
                    <a:pt x="1479" y="1028"/>
                  </a:lnTo>
                  <a:lnTo>
                    <a:pt x="1399" y="1034"/>
                  </a:lnTo>
                  <a:cubicBezTo>
                    <a:pt x="1365" y="1039"/>
                    <a:pt x="1331" y="1039"/>
                    <a:pt x="1302" y="1046"/>
                  </a:cubicBezTo>
                  <a:cubicBezTo>
                    <a:pt x="1207" y="1057"/>
                    <a:pt x="1115" y="1073"/>
                    <a:pt x="1036" y="1096"/>
                  </a:cubicBezTo>
                  <a:lnTo>
                    <a:pt x="1018" y="1096"/>
                  </a:lnTo>
                  <a:cubicBezTo>
                    <a:pt x="984" y="1096"/>
                    <a:pt x="950" y="1068"/>
                    <a:pt x="945" y="1034"/>
                  </a:cubicBezTo>
                  <a:cubicBezTo>
                    <a:pt x="945" y="1012"/>
                    <a:pt x="945" y="989"/>
                    <a:pt x="956" y="971"/>
                  </a:cubicBezTo>
                  <a:cubicBezTo>
                    <a:pt x="973" y="955"/>
                    <a:pt x="990" y="949"/>
                    <a:pt x="1007" y="944"/>
                  </a:cubicBezTo>
                  <a:cubicBezTo>
                    <a:pt x="1104" y="915"/>
                    <a:pt x="1200" y="897"/>
                    <a:pt x="1291" y="881"/>
                  </a:cubicBezTo>
                  <a:cubicBezTo>
                    <a:pt x="1359" y="876"/>
                    <a:pt x="1422" y="869"/>
                    <a:pt x="1472" y="863"/>
                  </a:cubicBezTo>
                  <a:cubicBezTo>
                    <a:pt x="1462" y="829"/>
                    <a:pt x="1451" y="795"/>
                    <a:pt x="1433" y="766"/>
                  </a:cubicBezTo>
                  <a:cubicBezTo>
                    <a:pt x="1417" y="750"/>
                    <a:pt x="1404" y="732"/>
                    <a:pt x="1388" y="716"/>
                  </a:cubicBezTo>
                  <a:cubicBezTo>
                    <a:pt x="1370" y="698"/>
                    <a:pt x="1354" y="687"/>
                    <a:pt x="1336" y="676"/>
                  </a:cubicBezTo>
                  <a:cubicBezTo>
                    <a:pt x="1314" y="671"/>
                    <a:pt x="1291" y="659"/>
                    <a:pt x="1275" y="653"/>
                  </a:cubicBezTo>
                  <a:cubicBezTo>
                    <a:pt x="1246" y="648"/>
                    <a:pt x="1217" y="648"/>
                    <a:pt x="1189" y="648"/>
                  </a:cubicBezTo>
                  <a:cubicBezTo>
                    <a:pt x="1138" y="653"/>
                    <a:pt x="1087" y="664"/>
                    <a:pt x="1029" y="682"/>
                  </a:cubicBezTo>
                  <a:cubicBezTo>
                    <a:pt x="939" y="711"/>
                    <a:pt x="853" y="756"/>
                    <a:pt x="751" y="818"/>
                  </a:cubicBezTo>
                  <a:cubicBezTo>
                    <a:pt x="729" y="829"/>
                    <a:pt x="711" y="847"/>
                    <a:pt x="688" y="858"/>
                  </a:cubicBezTo>
                  <a:cubicBezTo>
                    <a:pt x="672" y="869"/>
                    <a:pt x="654" y="881"/>
                    <a:pt x="638" y="881"/>
                  </a:cubicBezTo>
                  <a:lnTo>
                    <a:pt x="632" y="876"/>
                  </a:lnTo>
                  <a:cubicBezTo>
                    <a:pt x="609" y="876"/>
                    <a:pt x="593" y="863"/>
                    <a:pt x="575" y="852"/>
                  </a:cubicBezTo>
                  <a:cubicBezTo>
                    <a:pt x="564" y="835"/>
                    <a:pt x="559" y="807"/>
                    <a:pt x="559" y="784"/>
                  </a:cubicBezTo>
                  <a:cubicBezTo>
                    <a:pt x="564" y="766"/>
                    <a:pt x="570" y="750"/>
                    <a:pt x="586" y="739"/>
                  </a:cubicBezTo>
                  <a:cubicBezTo>
                    <a:pt x="701" y="659"/>
                    <a:pt x="831" y="580"/>
                    <a:pt x="973" y="528"/>
                  </a:cubicBezTo>
                  <a:cubicBezTo>
                    <a:pt x="1063" y="501"/>
                    <a:pt x="1138" y="483"/>
                    <a:pt x="1212" y="483"/>
                  </a:cubicBezTo>
                  <a:close/>
                  <a:moveTo>
                    <a:pt x="3365" y="0"/>
                  </a:moveTo>
                  <a:cubicBezTo>
                    <a:pt x="3326" y="5"/>
                    <a:pt x="3279" y="11"/>
                    <a:pt x="3240" y="29"/>
                  </a:cubicBezTo>
                  <a:cubicBezTo>
                    <a:pt x="3172" y="50"/>
                    <a:pt x="3098" y="85"/>
                    <a:pt x="3013" y="136"/>
                  </a:cubicBezTo>
                  <a:cubicBezTo>
                    <a:pt x="2836" y="255"/>
                    <a:pt x="2660" y="409"/>
                    <a:pt x="2456" y="630"/>
                  </a:cubicBezTo>
                  <a:cubicBezTo>
                    <a:pt x="2405" y="682"/>
                    <a:pt x="2359" y="732"/>
                    <a:pt x="2314" y="790"/>
                  </a:cubicBezTo>
                  <a:cubicBezTo>
                    <a:pt x="2332" y="829"/>
                    <a:pt x="2308" y="876"/>
                    <a:pt x="2274" y="892"/>
                  </a:cubicBezTo>
                  <a:cubicBezTo>
                    <a:pt x="2263" y="897"/>
                    <a:pt x="2251" y="897"/>
                    <a:pt x="2240" y="897"/>
                  </a:cubicBezTo>
                  <a:cubicBezTo>
                    <a:pt x="2206" y="897"/>
                    <a:pt x="2178" y="881"/>
                    <a:pt x="2161" y="852"/>
                  </a:cubicBezTo>
                  <a:cubicBezTo>
                    <a:pt x="2143" y="813"/>
                    <a:pt x="2115" y="773"/>
                    <a:pt x="2093" y="739"/>
                  </a:cubicBezTo>
                  <a:cubicBezTo>
                    <a:pt x="2025" y="630"/>
                    <a:pt x="1944" y="535"/>
                    <a:pt x="1860" y="449"/>
                  </a:cubicBezTo>
                  <a:cubicBezTo>
                    <a:pt x="1768" y="370"/>
                    <a:pt x="1672" y="301"/>
                    <a:pt x="1569" y="244"/>
                  </a:cubicBezTo>
                  <a:cubicBezTo>
                    <a:pt x="1456" y="187"/>
                    <a:pt x="1336" y="142"/>
                    <a:pt x="1207" y="113"/>
                  </a:cubicBezTo>
                  <a:cubicBezTo>
                    <a:pt x="1070" y="85"/>
                    <a:pt x="921" y="68"/>
                    <a:pt x="774" y="68"/>
                  </a:cubicBezTo>
                  <a:lnTo>
                    <a:pt x="683" y="68"/>
                  </a:lnTo>
                  <a:cubicBezTo>
                    <a:pt x="462" y="79"/>
                    <a:pt x="234" y="119"/>
                    <a:pt x="1" y="194"/>
                  </a:cubicBezTo>
                  <a:cubicBezTo>
                    <a:pt x="103" y="312"/>
                    <a:pt x="184" y="472"/>
                    <a:pt x="240" y="664"/>
                  </a:cubicBezTo>
                  <a:cubicBezTo>
                    <a:pt x="302" y="858"/>
                    <a:pt x="331" y="1073"/>
                    <a:pt x="331" y="1301"/>
                  </a:cubicBezTo>
                  <a:cubicBezTo>
                    <a:pt x="331" y="1529"/>
                    <a:pt x="302" y="1744"/>
                    <a:pt x="245" y="1938"/>
                  </a:cubicBezTo>
                  <a:cubicBezTo>
                    <a:pt x="211" y="2040"/>
                    <a:pt x="177" y="2130"/>
                    <a:pt x="126" y="2216"/>
                  </a:cubicBezTo>
                  <a:cubicBezTo>
                    <a:pt x="103" y="2261"/>
                    <a:pt x="75" y="2301"/>
                    <a:pt x="53" y="2329"/>
                  </a:cubicBezTo>
                  <a:cubicBezTo>
                    <a:pt x="92" y="2352"/>
                    <a:pt x="137" y="2363"/>
                    <a:pt x="177" y="2376"/>
                  </a:cubicBezTo>
                  <a:cubicBezTo>
                    <a:pt x="336" y="2410"/>
                    <a:pt x="496" y="2426"/>
                    <a:pt x="649" y="2426"/>
                  </a:cubicBezTo>
                  <a:lnTo>
                    <a:pt x="740" y="2426"/>
                  </a:lnTo>
                  <a:lnTo>
                    <a:pt x="722" y="2421"/>
                  </a:lnTo>
                  <a:cubicBezTo>
                    <a:pt x="887" y="2415"/>
                    <a:pt x="1058" y="2387"/>
                    <a:pt x="1217" y="2342"/>
                  </a:cubicBezTo>
                  <a:cubicBezTo>
                    <a:pt x="1377" y="2290"/>
                    <a:pt x="1530" y="2216"/>
                    <a:pt x="1666" y="2130"/>
                  </a:cubicBezTo>
                  <a:cubicBezTo>
                    <a:pt x="1786" y="2057"/>
                    <a:pt x="1899" y="1960"/>
                    <a:pt x="2002" y="1847"/>
                  </a:cubicBezTo>
                  <a:cubicBezTo>
                    <a:pt x="2052" y="1789"/>
                    <a:pt x="2098" y="1733"/>
                    <a:pt x="2149" y="1671"/>
                  </a:cubicBezTo>
                  <a:cubicBezTo>
                    <a:pt x="2172" y="1642"/>
                    <a:pt x="2195" y="1608"/>
                    <a:pt x="2212" y="1579"/>
                  </a:cubicBezTo>
                  <a:cubicBezTo>
                    <a:pt x="2229" y="1551"/>
                    <a:pt x="2246" y="1529"/>
                    <a:pt x="2263" y="1506"/>
                  </a:cubicBezTo>
                  <a:cubicBezTo>
                    <a:pt x="2269" y="1477"/>
                    <a:pt x="2285" y="1448"/>
                    <a:pt x="2314" y="1437"/>
                  </a:cubicBezTo>
                  <a:cubicBezTo>
                    <a:pt x="2325" y="1432"/>
                    <a:pt x="2337" y="1427"/>
                    <a:pt x="2348" y="1427"/>
                  </a:cubicBezTo>
                  <a:cubicBezTo>
                    <a:pt x="2366" y="1427"/>
                    <a:pt x="2388" y="1432"/>
                    <a:pt x="2400" y="1448"/>
                  </a:cubicBezTo>
                  <a:cubicBezTo>
                    <a:pt x="2422" y="1461"/>
                    <a:pt x="2434" y="1482"/>
                    <a:pt x="2439" y="1506"/>
                  </a:cubicBezTo>
                  <a:cubicBezTo>
                    <a:pt x="2453" y="1529"/>
                    <a:pt x="2467" y="1552"/>
                    <a:pt x="2481" y="1572"/>
                  </a:cubicBezTo>
                  <a:lnTo>
                    <a:pt x="2481" y="1572"/>
                  </a:lnTo>
                  <a:cubicBezTo>
                    <a:pt x="2492" y="1595"/>
                    <a:pt x="2515" y="1628"/>
                    <a:pt x="2547" y="1665"/>
                  </a:cubicBezTo>
                  <a:cubicBezTo>
                    <a:pt x="2570" y="1687"/>
                    <a:pt x="2592" y="1716"/>
                    <a:pt x="2615" y="1739"/>
                  </a:cubicBezTo>
                  <a:cubicBezTo>
                    <a:pt x="2718" y="1830"/>
                    <a:pt x="2843" y="1909"/>
                    <a:pt x="2985" y="1988"/>
                  </a:cubicBezTo>
                  <a:cubicBezTo>
                    <a:pt x="3127" y="2062"/>
                    <a:pt x="3252" y="2108"/>
                    <a:pt x="3376" y="2137"/>
                  </a:cubicBezTo>
                  <a:cubicBezTo>
                    <a:pt x="3444" y="2153"/>
                    <a:pt x="3507" y="2159"/>
                    <a:pt x="3564" y="2159"/>
                  </a:cubicBezTo>
                  <a:lnTo>
                    <a:pt x="3593" y="2159"/>
                  </a:lnTo>
                  <a:cubicBezTo>
                    <a:pt x="3633" y="2159"/>
                    <a:pt x="3667" y="2148"/>
                    <a:pt x="3695" y="2142"/>
                  </a:cubicBezTo>
                  <a:cubicBezTo>
                    <a:pt x="3723" y="2130"/>
                    <a:pt x="3746" y="2119"/>
                    <a:pt x="3764" y="2108"/>
                  </a:cubicBezTo>
                  <a:cubicBezTo>
                    <a:pt x="3785" y="2096"/>
                    <a:pt x="3798" y="2085"/>
                    <a:pt x="3814" y="2069"/>
                  </a:cubicBezTo>
                  <a:cubicBezTo>
                    <a:pt x="3832" y="2051"/>
                    <a:pt x="3843" y="2028"/>
                    <a:pt x="3854" y="2006"/>
                  </a:cubicBezTo>
                  <a:cubicBezTo>
                    <a:pt x="3871" y="1977"/>
                    <a:pt x="3882" y="1949"/>
                    <a:pt x="3888" y="1915"/>
                  </a:cubicBezTo>
                  <a:cubicBezTo>
                    <a:pt x="3893" y="1886"/>
                    <a:pt x="3900" y="1864"/>
                    <a:pt x="3900" y="1836"/>
                  </a:cubicBezTo>
                  <a:cubicBezTo>
                    <a:pt x="3893" y="1807"/>
                    <a:pt x="3888" y="1784"/>
                    <a:pt x="3882" y="1755"/>
                  </a:cubicBezTo>
                  <a:cubicBezTo>
                    <a:pt x="3866" y="1705"/>
                    <a:pt x="3837" y="1653"/>
                    <a:pt x="3809" y="1608"/>
                  </a:cubicBezTo>
                  <a:cubicBezTo>
                    <a:pt x="3791" y="1631"/>
                    <a:pt x="3769" y="1647"/>
                    <a:pt x="3746" y="1653"/>
                  </a:cubicBezTo>
                  <a:cubicBezTo>
                    <a:pt x="3701" y="1665"/>
                    <a:pt x="3661" y="1671"/>
                    <a:pt x="3615" y="1671"/>
                  </a:cubicBezTo>
                  <a:cubicBezTo>
                    <a:pt x="3581" y="1671"/>
                    <a:pt x="3552" y="1665"/>
                    <a:pt x="3518" y="1660"/>
                  </a:cubicBezTo>
                  <a:cubicBezTo>
                    <a:pt x="3444" y="1647"/>
                    <a:pt x="3382" y="1631"/>
                    <a:pt x="3320" y="1613"/>
                  </a:cubicBezTo>
                  <a:cubicBezTo>
                    <a:pt x="3189" y="1568"/>
                    <a:pt x="3064" y="1500"/>
                    <a:pt x="2945" y="1421"/>
                  </a:cubicBezTo>
                  <a:cubicBezTo>
                    <a:pt x="2928" y="1409"/>
                    <a:pt x="2922" y="1398"/>
                    <a:pt x="2917" y="1375"/>
                  </a:cubicBezTo>
                  <a:cubicBezTo>
                    <a:pt x="2911" y="1358"/>
                    <a:pt x="2917" y="1341"/>
                    <a:pt x="2928" y="1324"/>
                  </a:cubicBezTo>
                  <a:cubicBezTo>
                    <a:pt x="2938" y="1307"/>
                    <a:pt x="2962" y="1296"/>
                    <a:pt x="2985" y="1296"/>
                  </a:cubicBezTo>
                  <a:cubicBezTo>
                    <a:pt x="2996" y="1296"/>
                    <a:pt x="3013" y="1301"/>
                    <a:pt x="3024" y="1307"/>
                  </a:cubicBezTo>
                  <a:cubicBezTo>
                    <a:pt x="3053" y="1330"/>
                    <a:pt x="3082" y="1346"/>
                    <a:pt x="3109" y="1364"/>
                  </a:cubicBezTo>
                  <a:cubicBezTo>
                    <a:pt x="3189" y="1398"/>
                    <a:pt x="3269" y="1432"/>
                    <a:pt x="3354" y="1448"/>
                  </a:cubicBezTo>
                  <a:cubicBezTo>
                    <a:pt x="3416" y="1466"/>
                    <a:pt x="3479" y="1472"/>
                    <a:pt x="3536" y="1472"/>
                  </a:cubicBezTo>
                  <a:lnTo>
                    <a:pt x="3723" y="1472"/>
                  </a:lnTo>
                  <a:cubicBezTo>
                    <a:pt x="3701" y="1427"/>
                    <a:pt x="3683" y="1392"/>
                    <a:pt x="3672" y="1358"/>
                  </a:cubicBezTo>
                  <a:cubicBezTo>
                    <a:pt x="3649" y="1272"/>
                    <a:pt x="3649" y="1188"/>
                    <a:pt x="3672" y="1120"/>
                  </a:cubicBezTo>
                  <a:cubicBezTo>
                    <a:pt x="3689" y="1068"/>
                    <a:pt x="3717" y="1028"/>
                    <a:pt x="3740" y="989"/>
                  </a:cubicBezTo>
                  <a:lnTo>
                    <a:pt x="3746" y="978"/>
                  </a:lnTo>
                  <a:cubicBezTo>
                    <a:pt x="3757" y="960"/>
                    <a:pt x="3769" y="949"/>
                    <a:pt x="3774" y="931"/>
                  </a:cubicBezTo>
                  <a:cubicBezTo>
                    <a:pt x="3785" y="915"/>
                    <a:pt x="3791" y="897"/>
                    <a:pt x="3798" y="876"/>
                  </a:cubicBezTo>
                  <a:lnTo>
                    <a:pt x="3798" y="841"/>
                  </a:lnTo>
                  <a:cubicBezTo>
                    <a:pt x="3798" y="824"/>
                    <a:pt x="3798" y="813"/>
                    <a:pt x="3791" y="801"/>
                  </a:cubicBezTo>
                  <a:cubicBezTo>
                    <a:pt x="3785" y="784"/>
                    <a:pt x="3780" y="773"/>
                    <a:pt x="3769" y="756"/>
                  </a:cubicBezTo>
                  <a:cubicBezTo>
                    <a:pt x="3764" y="750"/>
                    <a:pt x="3757" y="745"/>
                    <a:pt x="3751" y="732"/>
                  </a:cubicBezTo>
                  <a:cubicBezTo>
                    <a:pt x="3740" y="727"/>
                    <a:pt x="3729" y="716"/>
                    <a:pt x="3717" y="711"/>
                  </a:cubicBezTo>
                  <a:cubicBezTo>
                    <a:pt x="3695" y="698"/>
                    <a:pt x="3672" y="693"/>
                    <a:pt x="3649" y="687"/>
                  </a:cubicBezTo>
                  <a:cubicBezTo>
                    <a:pt x="3609" y="671"/>
                    <a:pt x="3575" y="659"/>
                    <a:pt x="3541" y="642"/>
                  </a:cubicBezTo>
                  <a:cubicBezTo>
                    <a:pt x="3491" y="608"/>
                    <a:pt x="3457" y="556"/>
                    <a:pt x="3450" y="501"/>
                  </a:cubicBezTo>
                  <a:cubicBezTo>
                    <a:pt x="3450" y="449"/>
                    <a:pt x="3468" y="398"/>
                    <a:pt x="3502" y="352"/>
                  </a:cubicBezTo>
                  <a:cubicBezTo>
                    <a:pt x="3518" y="330"/>
                    <a:pt x="3541" y="307"/>
                    <a:pt x="3564" y="284"/>
                  </a:cubicBezTo>
                  <a:lnTo>
                    <a:pt x="3599" y="250"/>
                  </a:lnTo>
                  <a:cubicBezTo>
                    <a:pt x="3609" y="239"/>
                    <a:pt x="3620" y="221"/>
                    <a:pt x="3633" y="205"/>
                  </a:cubicBezTo>
                  <a:cubicBezTo>
                    <a:pt x="3633" y="199"/>
                    <a:pt x="3638" y="187"/>
                    <a:pt x="3638" y="181"/>
                  </a:cubicBezTo>
                  <a:cubicBezTo>
                    <a:pt x="3638" y="176"/>
                    <a:pt x="3644" y="170"/>
                    <a:pt x="3644" y="170"/>
                  </a:cubicBezTo>
                  <a:cubicBezTo>
                    <a:pt x="3638" y="160"/>
                    <a:pt x="3638" y="160"/>
                    <a:pt x="3638" y="153"/>
                  </a:cubicBezTo>
                  <a:cubicBezTo>
                    <a:pt x="3633" y="142"/>
                    <a:pt x="3633" y="136"/>
                    <a:pt x="3627" y="125"/>
                  </a:cubicBezTo>
                  <a:cubicBezTo>
                    <a:pt x="3609" y="108"/>
                    <a:pt x="3599" y="91"/>
                    <a:pt x="3581" y="74"/>
                  </a:cubicBezTo>
                  <a:cubicBezTo>
                    <a:pt x="3564" y="57"/>
                    <a:pt x="3541" y="45"/>
                    <a:pt x="3518" y="34"/>
                  </a:cubicBezTo>
                  <a:cubicBezTo>
                    <a:pt x="3502" y="23"/>
                    <a:pt x="3479" y="11"/>
                    <a:pt x="3457" y="5"/>
                  </a:cubicBezTo>
                  <a:cubicBezTo>
                    <a:pt x="3434" y="0"/>
                    <a:pt x="3405" y="0"/>
                    <a:pt x="338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7"/>
            <p:cNvSpPr/>
            <p:nvPr/>
          </p:nvSpPr>
          <p:spPr>
            <a:xfrm flipH="1">
              <a:off x="3866439" y="4340554"/>
              <a:ext cx="49489" cy="60522"/>
            </a:xfrm>
            <a:custGeom>
              <a:avLst/>
              <a:gdLst/>
              <a:ahLst/>
              <a:cxnLst/>
              <a:rect l="l" t="t" r="r" b="b"/>
              <a:pathLst>
                <a:path w="1682" h="2057" extrusionOk="0">
                  <a:moveTo>
                    <a:pt x="1039" y="375"/>
                  </a:moveTo>
                  <a:cubicBezTo>
                    <a:pt x="1096" y="375"/>
                    <a:pt x="1154" y="415"/>
                    <a:pt x="1182" y="449"/>
                  </a:cubicBezTo>
                  <a:cubicBezTo>
                    <a:pt x="1216" y="494"/>
                    <a:pt x="1233" y="546"/>
                    <a:pt x="1233" y="602"/>
                  </a:cubicBezTo>
                  <a:cubicBezTo>
                    <a:pt x="1227" y="659"/>
                    <a:pt x="1199" y="711"/>
                    <a:pt x="1154" y="750"/>
                  </a:cubicBezTo>
                  <a:cubicBezTo>
                    <a:pt x="1120" y="784"/>
                    <a:pt x="1068" y="795"/>
                    <a:pt x="1000" y="795"/>
                  </a:cubicBezTo>
                  <a:cubicBezTo>
                    <a:pt x="944" y="795"/>
                    <a:pt x="886" y="756"/>
                    <a:pt x="858" y="722"/>
                  </a:cubicBezTo>
                  <a:cubicBezTo>
                    <a:pt x="824" y="682"/>
                    <a:pt x="807" y="636"/>
                    <a:pt x="807" y="580"/>
                  </a:cubicBezTo>
                  <a:cubicBezTo>
                    <a:pt x="807" y="580"/>
                    <a:pt x="807" y="574"/>
                    <a:pt x="813" y="568"/>
                  </a:cubicBezTo>
                  <a:cubicBezTo>
                    <a:pt x="813" y="512"/>
                    <a:pt x="841" y="460"/>
                    <a:pt x="886" y="420"/>
                  </a:cubicBezTo>
                  <a:cubicBezTo>
                    <a:pt x="926" y="392"/>
                    <a:pt x="971" y="375"/>
                    <a:pt x="1039" y="375"/>
                  </a:cubicBezTo>
                  <a:close/>
                  <a:moveTo>
                    <a:pt x="1346" y="0"/>
                  </a:moveTo>
                  <a:cubicBezTo>
                    <a:pt x="1091" y="85"/>
                    <a:pt x="852" y="205"/>
                    <a:pt x="625" y="347"/>
                  </a:cubicBezTo>
                  <a:cubicBezTo>
                    <a:pt x="426" y="478"/>
                    <a:pt x="250" y="619"/>
                    <a:pt x="97" y="779"/>
                  </a:cubicBezTo>
                  <a:lnTo>
                    <a:pt x="91" y="790"/>
                  </a:lnTo>
                  <a:cubicBezTo>
                    <a:pt x="57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7" y="1000"/>
                    <a:pt x="85" y="1039"/>
                  </a:cubicBezTo>
                  <a:cubicBezTo>
                    <a:pt x="199" y="1215"/>
                    <a:pt x="341" y="1386"/>
                    <a:pt x="501" y="1534"/>
                  </a:cubicBezTo>
                  <a:lnTo>
                    <a:pt x="494" y="1517"/>
                  </a:lnTo>
                  <a:lnTo>
                    <a:pt x="494" y="1517"/>
                  </a:lnTo>
                  <a:cubicBezTo>
                    <a:pt x="653" y="1676"/>
                    <a:pt x="847" y="1813"/>
                    <a:pt x="1057" y="1926"/>
                  </a:cubicBezTo>
                  <a:lnTo>
                    <a:pt x="1039" y="1909"/>
                  </a:lnTo>
                  <a:lnTo>
                    <a:pt x="1039" y="1909"/>
                  </a:lnTo>
                  <a:cubicBezTo>
                    <a:pt x="1131" y="1965"/>
                    <a:pt x="1238" y="2017"/>
                    <a:pt x="1364" y="2057"/>
                  </a:cubicBezTo>
                  <a:cubicBezTo>
                    <a:pt x="1414" y="1999"/>
                    <a:pt x="1461" y="1938"/>
                    <a:pt x="1495" y="1870"/>
                  </a:cubicBezTo>
                  <a:cubicBezTo>
                    <a:pt x="1551" y="1761"/>
                    <a:pt x="1597" y="1637"/>
                    <a:pt x="1626" y="1500"/>
                  </a:cubicBezTo>
                  <a:lnTo>
                    <a:pt x="1626" y="1500"/>
                  </a:lnTo>
                  <a:lnTo>
                    <a:pt x="1619" y="1517"/>
                  </a:lnTo>
                  <a:cubicBezTo>
                    <a:pt x="1665" y="1335"/>
                    <a:pt x="1682" y="1136"/>
                    <a:pt x="1671" y="926"/>
                  </a:cubicBezTo>
                  <a:lnTo>
                    <a:pt x="1671" y="926"/>
                  </a:lnTo>
                  <a:lnTo>
                    <a:pt x="1665" y="943"/>
                  </a:lnTo>
                  <a:cubicBezTo>
                    <a:pt x="1665" y="761"/>
                    <a:pt x="1631" y="585"/>
                    <a:pt x="1579" y="415"/>
                  </a:cubicBezTo>
                  <a:cubicBezTo>
                    <a:pt x="1545" y="307"/>
                    <a:pt x="1500" y="210"/>
                    <a:pt x="1448" y="131"/>
                  </a:cubicBezTo>
                  <a:cubicBezTo>
                    <a:pt x="1421" y="79"/>
                    <a:pt x="1387" y="40"/>
                    <a:pt x="134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7"/>
            <p:cNvSpPr/>
            <p:nvPr/>
          </p:nvSpPr>
          <p:spPr>
            <a:xfrm flipH="1">
              <a:off x="3753250" y="4329668"/>
              <a:ext cx="167708" cy="80647"/>
            </a:xfrm>
            <a:custGeom>
              <a:avLst/>
              <a:gdLst/>
              <a:ahLst/>
              <a:cxnLst/>
              <a:rect l="l" t="t" r="r" b="b"/>
              <a:pathLst>
                <a:path w="5700" h="2741" extrusionOk="0">
                  <a:moveTo>
                    <a:pt x="801" y="719"/>
                  </a:moveTo>
                  <a:cubicBezTo>
                    <a:pt x="799" y="720"/>
                    <a:pt x="797" y="721"/>
                    <a:pt x="796" y="722"/>
                  </a:cubicBezTo>
                  <a:cubicBezTo>
                    <a:pt x="796" y="722"/>
                    <a:pt x="799" y="722"/>
                    <a:pt x="801" y="719"/>
                  </a:cubicBezTo>
                  <a:close/>
                  <a:moveTo>
                    <a:pt x="4705" y="830"/>
                  </a:moveTo>
                  <a:cubicBezTo>
                    <a:pt x="4660" y="830"/>
                    <a:pt x="4620" y="869"/>
                    <a:pt x="4614" y="916"/>
                  </a:cubicBezTo>
                  <a:cubicBezTo>
                    <a:pt x="4614" y="944"/>
                    <a:pt x="4620" y="972"/>
                    <a:pt x="4637" y="989"/>
                  </a:cubicBezTo>
                  <a:cubicBezTo>
                    <a:pt x="4654" y="1013"/>
                    <a:pt x="4677" y="1018"/>
                    <a:pt x="4705" y="1023"/>
                  </a:cubicBezTo>
                  <a:cubicBezTo>
                    <a:pt x="4785" y="1034"/>
                    <a:pt x="4865" y="1052"/>
                    <a:pt x="4950" y="1052"/>
                  </a:cubicBezTo>
                  <a:cubicBezTo>
                    <a:pt x="4989" y="1052"/>
                    <a:pt x="5036" y="1052"/>
                    <a:pt x="5075" y="1047"/>
                  </a:cubicBezTo>
                  <a:cubicBezTo>
                    <a:pt x="5120" y="1047"/>
                    <a:pt x="5165" y="1029"/>
                    <a:pt x="5211" y="1013"/>
                  </a:cubicBezTo>
                  <a:cubicBezTo>
                    <a:pt x="5251" y="1000"/>
                    <a:pt x="5267" y="950"/>
                    <a:pt x="5262" y="910"/>
                  </a:cubicBezTo>
                  <a:cubicBezTo>
                    <a:pt x="5256" y="887"/>
                    <a:pt x="5246" y="864"/>
                    <a:pt x="5222" y="848"/>
                  </a:cubicBezTo>
                  <a:cubicBezTo>
                    <a:pt x="5199" y="830"/>
                    <a:pt x="5177" y="830"/>
                    <a:pt x="5149" y="830"/>
                  </a:cubicBezTo>
                  <a:cubicBezTo>
                    <a:pt x="5091" y="835"/>
                    <a:pt x="5036" y="842"/>
                    <a:pt x="4978" y="848"/>
                  </a:cubicBezTo>
                  <a:cubicBezTo>
                    <a:pt x="4892" y="848"/>
                    <a:pt x="4808" y="842"/>
                    <a:pt x="4722" y="830"/>
                  </a:cubicBezTo>
                  <a:close/>
                  <a:moveTo>
                    <a:pt x="268" y="1154"/>
                  </a:moveTo>
                  <a:lnTo>
                    <a:pt x="268" y="1160"/>
                  </a:lnTo>
                  <a:cubicBezTo>
                    <a:pt x="268" y="1154"/>
                    <a:pt x="268" y="1154"/>
                    <a:pt x="273" y="1154"/>
                  </a:cubicBezTo>
                  <a:close/>
                  <a:moveTo>
                    <a:pt x="1210" y="740"/>
                  </a:moveTo>
                  <a:cubicBezTo>
                    <a:pt x="1149" y="740"/>
                    <a:pt x="1097" y="751"/>
                    <a:pt x="1052" y="790"/>
                  </a:cubicBezTo>
                  <a:cubicBezTo>
                    <a:pt x="1006" y="824"/>
                    <a:pt x="984" y="882"/>
                    <a:pt x="978" y="938"/>
                  </a:cubicBezTo>
                  <a:cubicBezTo>
                    <a:pt x="972" y="995"/>
                    <a:pt x="989" y="1052"/>
                    <a:pt x="1023" y="1092"/>
                  </a:cubicBezTo>
                  <a:cubicBezTo>
                    <a:pt x="1057" y="1137"/>
                    <a:pt x="1120" y="1171"/>
                    <a:pt x="1171" y="1171"/>
                  </a:cubicBezTo>
                  <a:cubicBezTo>
                    <a:pt x="1233" y="1171"/>
                    <a:pt x="1285" y="1160"/>
                    <a:pt x="1330" y="1120"/>
                  </a:cubicBezTo>
                  <a:cubicBezTo>
                    <a:pt x="1375" y="1086"/>
                    <a:pt x="1404" y="1029"/>
                    <a:pt x="1404" y="972"/>
                  </a:cubicBezTo>
                  <a:cubicBezTo>
                    <a:pt x="1409" y="916"/>
                    <a:pt x="1393" y="858"/>
                    <a:pt x="1359" y="819"/>
                  </a:cubicBezTo>
                  <a:cubicBezTo>
                    <a:pt x="1325" y="774"/>
                    <a:pt x="1267" y="740"/>
                    <a:pt x="1210" y="740"/>
                  </a:cubicBezTo>
                  <a:close/>
                  <a:moveTo>
                    <a:pt x="2652" y="1385"/>
                  </a:moveTo>
                  <a:lnTo>
                    <a:pt x="2652" y="1385"/>
                  </a:lnTo>
                  <a:cubicBezTo>
                    <a:pt x="2655" y="1386"/>
                    <a:pt x="2657" y="1388"/>
                    <a:pt x="2660" y="1388"/>
                  </a:cubicBezTo>
                  <a:lnTo>
                    <a:pt x="2652" y="1385"/>
                  </a:lnTo>
                  <a:close/>
                  <a:moveTo>
                    <a:pt x="2859" y="620"/>
                  </a:moveTo>
                  <a:cubicBezTo>
                    <a:pt x="2773" y="620"/>
                    <a:pt x="2694" y="638"/>
                    <a:pt x="2620" y="665"/>
                  </a:cubicBezTo>
                  <a:cubicBezTo>
                    <a:pt x="2478" y="711"/>
                    <a:pt x="2353" y="790"/>
                    <a:pt x="2233" y="876"/>
                  </a:cubicBezTo>
                  <a:cubicBezTo>
                    <a:pt x="2193" y="898"/>
                    <a:pt x="2193" y="955"/>
                    <a:pt x="2222" y="989"/>
                  </a:cubicBezTo>
                  <a:cubicBezTo>
                    <a:pt x="2233" y="1006"/>
                    <a:pt x="2256" y="1018"/>
                    <a:pt x="2279" y="1018"/>
                  </a:cubicBezTo>
                  <a:cubicBezTo>
                    <a:pt x="2301" y="1018"/>
                    <a:pt x="2319" y="1013"/>
                    <a:pt x="2335" y="1000"/>
                  </a:cubicBezTo>
                  <a:cubicBezTo>
                    <a:pt x="2358" y="984"/>
                    <a:pt x="2382" y="972"/>
                    <a:pt x="2398" y="955"/>
                  </a:cubicBezTo>
                  <a:cubicBezTo>
                    <a:pt x="2489" y="903"/>
                    <a:pt x="2581" y="853"/>
                    <a:pt x="2676" y="819"/>
                  </a:cubicBezTo>
                  <a:cubicBezTo>
                    <a:pt x="2728" y="801"/>
                    <a:pt x="2779" y="790"/>
                    <a:pt x="2836" y="785"/>
                  </a:cubicBezTo>
                  <a:cubicBezTo>
                    <a:pt x="2864" y="785"/>
                    <a:pt x="2893" y="790"/>
                    <a:pt x="2915" y="796"/>
                  </a:cubicBezTo>
                  <a:cubicBezTo>
                    <a:pt x="2938" y="801"/>
                    <a:pt x="2961" y="808"/>
                    <a:pt x="2983" y="819"/>
                  </a:cubicBezTo>
                  <a:cubicBezTo>
                    <a:pt x="3001" y="830"/>
                    <a:pt x="3017" y="842"/>
                    <a:pt x="3029" y="853"/>
                  </a:cubicBezTo>
                  <a:cubicBezTo>
                    <a:pt x="3046" y="869"/>
                    <a:pt x="3064" y="887"/>
                    <a:pt x="3074" y="910"/>
                  </a:cubicBezTo>
                  <a:cubicBezTo>
                    <a:pt x="3092" y="938"/>
                    <a:pt x="3109" y="966"/>
                    <a:pt x="3119" y="1000"/>
                  </a:cubicBezTo>
                  <a:cubicBezTo>
                    <a:pt x="3058" y="1006"/>
                    <a:pt x="3001" y="1013"/>
                    <a:pt x="2938" y="1018"/>
                  </a:cubicBezTo>
                  <a:cubicBezTo>
                    <a:pt x="2841" y="1029"/>
                    <a:pt x="2744" y="1052"/>
                    <a:pt x="2654" y="1074"/>
                  </a:cubicBezTo>
                  <a:cubicBezTo>
                    <a:pt x="2631" y="1081"/>
                    <a:pt x="2615" y="1092"/>
                    <a:pt x="2603" y="1108"/>
                  </a:cubicBezTo>
                  <a:cubicBezTo>
                    <a:pt x="2592" y="1126"/>
                    <a:pt x="2586" y="1149"/>
                    <a:pt x="2592" y="1171"/>
                  </a:cubicBezTo>
                  <a:cubicBezTo>
                    <a:pt x="2596" y="1205"/>
                    <a:pt x="2631" y="1236"/>
                    <a:pt x="2667" y="1236"/>
                  </a:cubicBezTo>
                  <a:cubicBezTo>
                    <a:pt x="2672" y="1236"/>
                    <a:pt x="2678" y="1235"/>
                    <a:pt x="2683" y="1233"/>
                  </a:cubicBezTo>
                  <a:cubicBezTo>
                    <a:pt x="2773" y="1210"/>
                    <a:pt x="2859" y="1194"/>
                    <a:pt x="2949" y="1183"/>
                  </a:cubicBezTo>
                  <a:cubicBezTo>
                    <a:pt x="3017" y="1176"/>
                    <a:pt x="3080" y="1171"/>
                    <a:pt x="3148" y="1160"/>
                  </a:cubicBezTo>
                  <a:lnTo>
                    <a:pt x="3148" y="1176"/>
                  </a:lnTo>
                  <a:cubicBezTo>
                    <a:pt x="3154" y="1268"/>
                    <a:pt x="3143" y="1359"/>
                    <a:pt x="3126" y="1444"/>
                  </a:cubicBezTo>
                  <a:cubicBezTo>
                    <a:pt x="3119" y="1472"/>
                    <a:pt x="3109" y="1501"/>
                    <a:pt x="3103" y="1524"/>
                  </a:cubicBezTo>
                  <a:lnTo>
                    <a:pt x="3069" y="1524"/>
                  </a:lnTo>
                  <a:cubicBezTo>
                    <a:pt x="3035" y="1517"/>
                    <a:pt x="3006" y="1512"/>
                    <a:pt x="2978" y="1506"/>
                  </a:cubicBezTo>
                  <a:cubicBezTo>
                    <a:pt x="2859" y="1478"/>
                    <a:pt x="2744" y="1433"/>
                    <a:pt x="2642" y="1381"/>
                  </a:cubicBezTo>
                  <a:lnTo>
                    <a:pt x="2642" y="1381"/>
                  </a:lnTo>
                  <a:lnTo>
                    <a:pt x="2652" y="1385"/>
                  </a:lnTo>
                  <a:lnTo>
                    <a:pt x="2652" y="1385"/>
                  </a:lnTo>
                  <a:cubicBezTo>
                    <a:pt x="2649" y="1383"/>
                    <a:pt x="2646" y="1381"/>
                    <a:pt x="2642" y="1381"/>
                  </a:cubicBezTo>
                  <a:cubicBezTo>
                    <a:pt x="2626" y="1370"/>
                    <a:pt x="2615" y="1364"/>
                    <a:pt x="2603" y="1364"/>
                  </a:cubicBezTo>
                  <a:cubicBezTo>
                    <a:pt x="2597" y="1364"/>
                    <a:pt x="2592" y="1370"/>
                    <a:pt x="2592" y="1370"/>
                  </a:cubicBezTo>
                  <a:cubicBezTo>
                    <a:pt x="2574" y="1370"/>
                    <a:pt x="2558" y="1381"/>
                    <a:pt x="2547" y="1393"/>
                  </a:cubicBezTo>
                  <a:cubicBezTo>
                    <a:pt x="2534" y="1409"/>
                    <a:pt x="2529" y="1427"/>
                    <a:pt x="2534" y="1449"/>
                  </a:cubicBezTo>
                  <a:cubicBezTo>
                    <a:pt x="2540" y="1461"/>
                    <a:pt x="2547" y="1483"/>
                    <a:pt x="2563" y="1490"/>
                  </a:cubicBezTo>
                  <a:cubicBezTo>
                    <a:pt x="2654" y="1540"/>
                    <a:pt x="2744" y="1580"/>
                    <a:pt x="2847" y="1609"/>
                  </a:cubicBezTo>
                  <a:cubicBezTo>
                    <a:pt x="2909" y="1626"/>
                    <a:pt x="2983" y="1643"/>
                    <a:pt x="3058" y="1643"/>
                  </a:cubicBezTo>
                  <a:cubicBezTo>
                    <a:pt x="3051" y="1648"/>
                    <a:pt x="3046" y="1660"/>
                    <a:pt x="3046" y="1666"/>
                  </a:cubicBezTo>
                  <a:cubicBezTo>
                    <a:pt x="3024" y="1711"/>
                    <a:pt x="2995" y="1750"/>
                    <a:pt x="2961" y="1784"/>
                  </a:cubicBezTo>
                  <a:cubicBezTo>
                    <a:pt x="2944" y="1808"/>
                    <a:pt x="2922" y="1824"/>
                    <a:pt x="2904" y="1836"/>
                  </a:cubicBezTo>
                  <a:cubicBezTo>
                    <a:pt x="2888" y="1847"/>
                    <a:pt x="2870" y="1853"/>
                    <a:pt x="2854" y="1858"/>
                  </a:cubicBezTo>
                  <a:cubicBezTo>
                    <a:pt x="2841" y="1865"/>
                    <a:pt x="2825" y="1865"/>
                    <a:pt x="2807" y="1870"/>
                  </a:cubicBezTo>
                  <a:cubicBezTo>
                    <a:pt x="2796" y="1870"/>
                    <a:pt x="2779" y="1865"/>
                    <a:pt x="2762" y="1865"/>
                  </a:cubicBezTo>
                  <a:cubicBezTo>
                    <a:pt x="2739" y="1858"/>
                    <a:pt x="2717" y="1847"/>
                    <a:pt x="2699" y="1842"/>
                  </a:cubicBezTo>
                  <a:cubicBezTo>
                    <a:pt x="2660" y="1819"/>
                    <a:pt x="2626" y="1790"/>
                    <a:pt x="2592" y="1763"/>
                  </a:cubicBezTo>
                  <a:cubicBezTo>
                    <a:pt x="2568" y="1739"/>
                    <a:pt x="2547" y="1711"/>
                    <a:pt x="2529" y="1682"/>
                  </a:cubicBezTo>
                  <a:cubicBezTo>
                    <a:pt x="2495" y="1632"/>
                    <a:pt x="2466" y="1569"/>
                    <a:pt x="2438" y="1512"/>
                  </a:cubicBezTo>
                  <a:cubicBezTo>
                    <a:pt x="2425" y="1478"/>
                    <a:pt x="2391" y="1460"/>
                    <a:pt x="2355" y="1460"/>
                  </a:cubicBezTo>
                  <a:cubicBezTo>
                    <a:pt x="2343" y="1460"/>
                    <a:pt x="2331" y="1462"/>
                    <a:pt x="2319" y="1467"/>
                  </a:cubicBezTo>
                  <a:cubicBezTo>
                    <a:pt x="2274" y="1490"/>
                    <a:pt x="2256" y="1546"/>
                    <a:pt x="2274" y="1592"/>
                  </a:cubicBezTo>
                  <a:cubicBezTo>
                    <a:pt x="2296" y="1648"/>
                    <a:pt x="2324" y="1705"/>
                    <a:pt x="2353" y="1756"/>
                  </a:cubicBezTo>
                  <a:cubicBezTo>
                    <a:pt x="2382" y="1808"/>
                    <a:pt x="2416" y="1858"/>
                    <a:pt x="2455" y="1899"/>
                  </a:cubicBezTo>
                  <a:cubicBezTo>
                    <a:pt x="2500" y="1939"/>
                    <a:pt x="2547" y="1978"/>
                    <a:pt x="2597" y="2007"/>
                  </a:cubicBezTo>
                  <a:cubicBezTo>
                    <a:pt x="2649" y="2035"/>
                    <a:pt x="2699" y="2052"/>
                    <a:pt x="2757" y="2063"/>
                  </a:cubicBezTo>
                  <a:cubicBezTo>
                    <a:pt x="2774" y="2066"/>
                    <a:pt x="2792" y="2067"/>
                    <a:pt x="2812" y="2067"/>
                  </a:cubicBezTo>
                  <a:cubicBezTo>
                    <a:pt x="2838" y="2067"/>
                    <a:pt x="2864" y="2064"/>
                    <a:pt x="2888" y="2057"/>
                  </a:cubicBezTo>
                  <a:cubicBezTo>
                    <a:pt x="3085" y="2007"/>
                    <a:pt x="3205" y="1819"/>
                    <a:pt x="3268" y="1637"/>
                  </a:cubicBezTo>
                  <a:cubicBezTo>
                    <a:pt x="3302" y="1540"/>
                    <a:pt x="3324" y="1433"/>
                    <a:pt x="3331" y="1325"/>
                  </a:cubicBezTo>
                  <a:cubicBezTo>
                    <a:pt x="3342" y="1223"/>
                    <a:pt x="3336" y="1120"/>
                    <a:pt x="3313" y="1018"/>
                  </a:cubicBezTo>
                  <a:cubicBezTo>
                    <a:pt x="3290" y="927"/>
                    <a:pt x="3250" y="830"/>
                    <a:pt x="3182" y="762"/>
                  </a:cubicBezTo>
                  <a:cubicBezTo>
                    <a:pt x="3154" y="728"/>
                    <a:pt x="3114" y="693"/>
                    <a:pt x="3074" y="677"/>
                  </a:cubicBezTo>
                  <a:cubicBezTo>
                    <a:pt x="3029" y="648"/>
                    <a:pt x="2978" y="631"/>
                    <a:pt x="2922" y="625"/>
                  </a:cubicBezTo>
                  <a:cubicBezTo>
                    <a:pt x="2899" y="620"/>
                    <a:pt x="2881" y="620"/>
                    <a:pt x="2859" y="620"/>
                  </a:cubicBezTo>
                  <a:close/>
                  <a:moveTo>
                    <a:pt x="1517" y="376"/>
                  </a:moveTo>
                  <a:cubicBezTo>
                    <a:pt x="1551" y="415"/>
                    <a:pt x="1585" y="455"/>
                    <a:pt x="1614" y="501"/>
                  </a:cubicBezTo>
                  <a:cubicBezTo>
                    <a:pt x="1671" y="591"/>
                    <a:pt x="1716" y="688"/>
                    <a:pt x="1745" y="785"/>
                  </a:cubicBezTo>
                  <a:cubicBezTo>
                    <a:pt x="1802" y="950"/>
                    <a:pt x="1831" y="1126"/>
                    <a:pt x="1836" y="1296"/>
                  </a:cubicBezTo>
                  <a:cubicBezTo>
                    <a:pt x="1847" y="1490"/>
                    <a:pt x="1836" y="1688"/>
                    <a:pt x="1790" y="1876"/>
                  </a:cubicBezTo>
                  <a:cubicBezTo>
                    <a:pt x="1763" y="2001"/>
                    <a:pt x="1722" y="2120"/>
                    <a:pt x="1666" y="2233"/>
                  </a:cubicBezTo>
                  <a:cubicBezTo>
                    <a:pt x="1626" y="2301"/>
                    <a:pt x="1585" y="2364"/>
                    <a:pt x="1535" y="2427"/>
                  </a:cubicBezTo>
                  <a:cubicBezTo>
                    <a:pt x="1427" y="2387"/>
                    <a:pt x="1325" y="2342"/>
                    <a:pt x="1222" y="2285"/>
                  </a:cubicBezTo>
                  <a:cubicBezTo>
                    <a:pt x="1023" y="2183"/>
                    <a:pt x="842" y="2052"/>
                    <a:pt x="677" y="1904"/>
                  </a:cubicBezTo>
                  <a:cubicBezTo>
                    <a:pt x="517" y="1756"/>
                    <a:pt x="376" y="1585"/>
                    <a:pt x="256" y="1404"/>
                  </a:cubicBezTo>
                  <a:cubicBezTo>
                    <a:pt x="234" y="1364"/>
                    <a:pt x="211" y="1325"/>
                    <a:pt x="187" y="1285"/>
                  </a:cubicBezTo>
                  <a:cubicBezTo>
                    <a:pt x="182" y="1278"/>
                    <a:pt x="176" y="1273"/>
                    <a:pt x="176" y="1268"/>
                  </a:cubicBezTo>
                  <a:cubicBezTo>
                    <a:pt x="205" y="1233"/>
                    <a:pt x="234" y="1194"/>
                    <a:pt x="268" y="1160"/>
                  </a:cubicBezTo>
                  <a:lnTo>
                    <a:pt x="262" y="1160"/>
                  </a:lnTo>
                  <a:lnTo>
                    <a:pt x="268" y="1154"/>
                  </a:lnTo>
                  <a:cubicBezTo>
                    <a:pt x="273" y="1154"/>
                    <a:pt x="273" y="1149"/>
                    <a:pt x="273" y="1149"/>
                  </a:cubicBezTo>
                  <a:lnTo>
                    <a:pt x="273" y="1154"/>
                  </a:lnTo>
                  <a:cubicBezTo>
                    <a:pt x="426" y="984"/>
                    <a:pt x="609" y="842"/>
                    <a:pt x="801" y="717"/>
                  </a:cubicBezTo>
                  <a:lnTo>
                    <a:pt x="801" y="717"/>
                  </a:lnTo>
                  <a:cubicBezTo>
                    <a:pt x="801" y="718"/>
                    <a:pt x="801" y="718"/>
                    <a:pt x="801" y="719"/>
                  </a:cubicBezTo>
                  <a:lnTo>
                    <a:pt x="801" y="719"/>
                  </a:lnTo>
                  <a:cubicBezTo>
                    <a:pt x="1027" y="578"/>
                    <a:pt x="1264" y="460"/>
                    <a:pt x="1517" y="376"/>
                  </a:cubicBezTo>
                  <a:close/>
                  <a:moveTo>
                    <a:pt x="5037" y="140"/>
                  </a:moveTo>
                  <a:cubicBezTo>
                    <a:pt x="5058" y="140"/>
                    <a:pt x="5078" y="144"/>
                    <a:pt x="5097" y="148"/>
                  </a:cubicBezTo>
                  <a:cubicBezTo>
                    <a:pt x="5126" y="153"/>
                    <a:pt x="5143" y="160"/>
                    <a:pt x="5165" y="171"/>
                  </a:cubicBezTo>
                  <a:cubicBezTo>
                    <a:pt x="5188" y="182"/>
                    <a:pt x="5206" y="200"/>
                    <a:pt x="5228" y="216"/>
                  </a:cubicBezTo>
                  <a:cubicBezTo>
                    <a:pt x="5246" y="228"/>
                    <a:pt x="5256" y="245"/>
                    <a:pt x="5274" y="268"/>
                  </a:cubicBezTo>
                  <a:cubicBezTo>
                    <a:pt x="5274" y="273"/>
                    <a:pt x="5280" y="279"/>
                    <a:pt x="5285" y="290"/>
                  </a:cubicBezTo>
                  <a:lnTo>
                    <a:pt x="5285" y="307"/>
                  </a:lnTo>
                  <a:lnTo>
                    <a:pt x="5285" y="318"/>
                  </a:lnTo>
                  <a:cubicBezTo>
                    <a:pt x="5285" y="324"/>
                    <a:pt x="5280" y="331"/>
                    <a:pt x="5280" y="342"/>
                  </a:cubicBezTo>
                  <a:cubicBezTo>
                    <a:pt x="5267" y="358"/>
                    <a:pt x="5256" y="370"/>
                    <a:pt x="5240" y="387"/>
                  </a:cubicBezTo>
                  <a:cubicBezTo>
                    <a:pt x="5211" y="421"/>
                    <a:pt x="5177" y="455"/>
                    <a:pt x="5143" y="489"/>
                  </a:cubicBezTo>
                  <a:cubicBezTo>
                    <a:pt x="5115" y="528"/>
                    <a:pt x="5091" y="580"/>
                    <a:pt x="5097" y="638"/>
                  </a:cubicBezTo>
                  <a:cubicBezTo>
                    <a:pt x="5104" y="693"/>
                    <a:pt x="5138" y="745"/>
                    <a:pt x="5188" y="779"/>
                  </a:cubicBezTo>
                  <a:cubicBezTo>
                    <a:pt x="5246" y="813"/>
                    <a:pt x="5308" y="824"/>
                    <a:pt x="5364" y="853"/>
                  </a:cubicBezTo>
                  <a:cubicBezTo>
                    <a:pt x="5376" y="858"/>
                    <a:pt x="5387" y="864"/>
                    <a:pt x="5398" y="876"/>
                  </a:cubicBezTo>
                  <a:cubicBezTo>
                    <a:pt x="5404" y="882"/>
                    <a:pt x="5411" y="887"/>
                    <a:pt x="5416" y="893"/>
                  </a:cubicBezTo>
                  <a:cubicBezTo>
                    <a:pt x="5427" y="910"/>
                    <a:pt x="5432" y="921"/>
                    <a:pt x="5438" y="938"/>
                  </a:cubicBezTo>
                  <a:cubicBezTo>
                    <a:pt x="5438" y="950"/>
                    <a:pt x="5445" y="966"/>
                    <a:pt x="5445" y="978"/>
                  </a:cubicBezTo>
                  <a:lnTo>
                    <a:pt x="5445" y="1013"/>
                  </a:lnTo>
                  <a:cubicBezTo>
                    <a:pt x="5438" y="1034"/>
                    <a:pt x="5427" y="1052"/>
                    <a:pt x="5421" y="1068"/>
                  </a:cubicBezTo>
                  <a:cubicBezTo>
                    <a:pt x="5387" y="1131"/>
                    <a:pt x="5342" y="1188"/>
                    <a:pt x="5319" y="1257"/>
                  </a:cubicBezTo>
                  <a:cubicBezTo>
                    <a:pt x="5291" y="1330"/>
                    <a:pt x="5296" y="1415"/>
                    <a:pt x="5319" y="1495"/>
                  </a:cubicBezTo>
                  <a:cubicBezTo>
                    <a:pt x="5330" y="1535"/>
                    <a:pt x="5348" y="1569"/>
                    <a:pt x="5370" y="1603"/>
                  </a:cubicBezTo>
                  <a:cubicBezTo>
                    <a:pt x="5308" y="1609"/>
                    <a:pt x="5246" y="1609"/>
                    <a:pt x="5183" y="1609"/>
                  </a:cubicBezTo>
                  <a:cubicBezTo>
                    <a:pt x="5120" y="1609"/>
                    <a:pt x="5063" y="1598"/>
                    <a:pt x="5001" y="1585"/>
                  </a:cubicBezTo>
                  <a:cubicBezTo>
                    <a:pt x="4916" y="1564"/>
                    <a:pt x="4836" y="1535"/>
                    <a:pt x="4756" y="1495"/>
                  </a:cubicBezTo>
                  <a:cubicBezTo>
                    <a:pt x="4729" y="1478"/>
                    <a:pt x="4700" y="1461"/>
                    <a:pt x="4671" y="1444"/>
                  </a:cubicBezTo>
                  <a:cubicBezTo>
                    <a:pt x="4660" y="1433"/>
                    <a:pt x="4643" y="1433"/>
                    <a:pt x="4632" y="1433"/>
                  </a:cubicBezTo>
                  <a:cubicBezTo>
                    <a:pt x="4609" y="1433"/>
                    <a:pt x="4585" y="1438"/>
                    <a:pt x="4575" y="1461"/>
                  </a:cubicBezTo>
                  <a:cubicBezTo>
                    <a:pt x="4551" y="1490"/>
                    <a:pt x="4558" y="1540"/>
                    <a:pt x="4592" y="1558"/>
                  </a:cubicBezTo>
                  <a:cubicBezTo>
                    <a:pt x="4705" y="1637"/>
                    <a:pt x="4831" y="1705"/>
                    <a:pt x="4967" y="1750"/>
                  </a:cubicBezTo>
                  <a:cubicBezTo>
                    <a:pt x="5029" y="1774"/>
                    <a:pt x="5097" y="1790"/>
                    <a:pt x="5165" y="1802"/>
                  </a:cubicBezTo>
                  <a:cubicBezTo>
                    <a:pt x="5191" y="1806"/>
                    <a:pt x="5218" y="1808"/>
                    <a:pt x="5245" y="1808"/>
                  </a:cubicBezTo>
                  <a:cubicBezTo>
                    <a:pt x="5295" y="1808"/>
                    <a:pt x="5345" y="1801"/>
                    <a:pt x="5393" y="1790"/>
                  </a:cubicBezTo>
                  <a:cubicBezTo>
                    <a:pt x="5416" y="1784"/>
                    <a:pt x="5438" y="1768"/>
                    <a:pt x="5456" y="1745"/>
                  </a:cubicBezTo>
                  <a:cubicBezTo>
                    <a:pt x="5484" y="1797"/>
                    <a:pt x="5513" y="1842"/>
                    <a:pt x="5529" y="1892"/>
                  </a:cubicBezTo>
                  <a:cubicBezTo>
                    <a:pt x="5535" y="1921"/>
                    <a:pt x="5540" y="1944"/>
                    <a:pt x="5540" y="1973"/>
                  </a:cubicBezTo>
                  <a:cubicBezTo>
                    <a:pt x="5540" y="1994"/>
                    <a:pt x="5540" y="2023"/>
                    <a:pt x="5535" y="2052"/>
                  </a:cubicBezTo>
                  <a:cubicBezTo>
                    <a:pt x="5529" y="2080"/>
                    <a:pt x="5518" y="2114"/>
                    <a:pt x="5501" y="2143"/>
                  </a:cubicBezTo>
                  <a:cubicBezTo>
                    <a:pt x="5490" y="2165"/>
                    <a:pt x="5479" y="2188"/>
                    <a:pt x="5461" y="2206"/>
                  </a:cubicBezTo>
                  <a:cubicBezTo>
                    <a:pt x="5445" y="2217"/>
                    <a:pt x="5427" y="2233"/>
                    <a:pt x="5411" y="2245"/>
                  </a:cubicBezTo>
                  <a:cubicBezTo>
                    <a:pt x="5387" y="2256"/>
                    <a:pt x="5364" y="2267"/>
                    <a:pt x="5342" y="2279"/>
                  </a:cubicBezTo>
                  <a:cubicBezTo>
                    <a:pt x="5308" y="2285"/>
                    <a:pt x="5274" y="2290"/>
                    <a:pt x="5240" y="2296"/>
                  </a:cubicBezTo>
                  <a:cubicBezTo>
                    <a:pt x="5165" y="2296"/>
                    <a:pt x="5091" y="2290"/>
                    <a:pt x="5023" y="2274"/>
                  </a:cubicBezTo>
                  <a:cubicBezTo>
                    <a:pt x="4887" y="2240"/>
                    <a:pt x="4763" y="2188"/>
                    <a:pt x="4643" y="2125"/>
                  </a:cubicBezTo>
                  <a:cubicBezTo>
                    <a:pt x="4506" y="2057"/>
                    <a:pt x="4375" y="1973"/>
                    <a:pt x="4262" y="1870"/>
                  </a:cubicBezTo>
                  <a:cubicBezTo>
                    <a:pt x="4239" y="1847"/>
                    <a:pt x="4217" y="1824"/>
                    <a:pt x="4194" y="1802"/>
                  </a:cubicBezTo>
                  <a:cubicBezTo>
                    <a:pt x="4171" y="1774"/>
                    <a:pt x="4149" y="1745"/>
                    <a:pt x="4131" y="1716"/>
                  </a:cubicBezTo>
                  <a:cubicBezTo>
                    <a:pt x="4115" y="1688"/>
                    <a:pt x="4097" y="1660"/>
                    <a:pt x="4086" y="1632"/>
                  </a:cubicBezTo>
                  <a:cubicBezTo>
                    <a:pt x="4081" y="1614"/>
                    <a:pt x="4069" y="1598"/>
                    <a:pt x="4052" y="1585"/>
                  </a:cubicBezTo>
                  <a:cubicBezTo>
                    <a:pt x="4037" y="1571"/>
                    <a:pt x="4014" y="1564"/>
                    <a:pt x="3991" y="1564"/>
                  </a:cubicBezTo>
                  <a:cubicBezTo>
                    <a:pt x="3979" y="1564"/>
                    <a:pt x="3967" y="1565"/>
                    <a:pt x="3955" y="1569"/>
                  </a:cubicBezTo>
                  <a:cubicBezTo>
                    <a:pt x="3927" y="1585"/>
                    <a:pt x="3916" y="1609"/>
                    <a:pt x="3910" y="1643"/>
                  </a:cubicBezTo>
                  <a:cubicBezTo>
                    <a:pt x="3870" y="1694"/>
                    <a:pt x="3830" y="1750"/>
                    <a:pt x="3790" y="1808"/>
                  </a:cubicBezTo>
                  <a:cubicBezTo>
                    <a:pt x="3745" y="1870"/>
                    <a:pt x="3699" y="1926"/>
                    <a:pt x="3649" y="1984"/>
                  </a:cubicBezTo>
                  <a:cubicBezTo>
                    <a:pt x="3546" y="2091"/>
                    <a:pt x="3439" y="2188"/>
                    <a:pt x="3313" y="2267"/>
                  </a:cubicBezTo>
                  <a:cubicBezTo>
                    <a:pt x="3171" y="2353"/>
                    <a:pt x="3024" y="2421"/>
                    <a:pt x="2864" y="2472"/>
                  </a:cubicBezTo>
                  <a:cubicBezTo>
                    <a:pt x="2705" y="2524"/>
                    <a:pt x="2540" y="2552"/>
                    <a:pt x="2369" y="2558"/>
                  </a:cubicBezTo>
                  <a:cubicBezTo>
                    <a:pt x="2333" y="2560"/>
                    <a:pt x="2296" y="2561"/>
                    <a:pt x="2259" y="2561"/>
                  </a:cubicBezTo>
                  <a:cubicBezTo>
                    <a:pt x="2114" y="2561"/>
                    <a:pt x="1970" y="2544"/>
                    <a:pt x="1824" y="2513"/>
                  </a:cubicBezTo>
                  <a:cubicBezTo>
                    <a:pt x="1784" y="2500"/>
                    <a:pt x="1739" y="2489"/>
                    <a:pt x="1694" y="2479"/>
                  </a:cubicBezTo>
                  <a:cubicBezTo>
                    <a:pt x="1694" y="2472"/>
                    <a:pt x="1700" y="2472"/>
                    <a:pt x="1700" y="2472"/>
                  </a:cubicBezTo>
                  <a:cubicBezTo>
                    <a:pt x="1728" y="2432"/>
                    <a:pt x="1756" y="2393"/>
                    <a:pt x="1779" y="2353"/>
                  </a:cubicBezTo>
                  <a:cubicBezTo>
                    <a:pt x="1824" y="2262"/>
                    <a:pt x="1865" y="2172"/>
                    <a:pt x="1892" y="2075"/>
                  </a:cubicBezTo>
                  <a:cubicBezTo>
                    <a:pt x="1955" y="1870"/>
                    <a:pt x="1983" y="1654"/>
                    <a:pt x="1983" y="1438"/>
                  </a:cubicBezTo>
                  <a:cubicBezTo>
                    <a:pt x="1978" y="1223"/>
                    <a:pt x="1949" y="1006"/>
                    <a:pt x="1887" y="796"/>
                  </a:cubicBezTo>
                  <a:cubicBezTo>
                    <a:pt x="1836" y="631"/>
                    <a:pt x="1763" y="467"/>
                    <a:pt x="1648" y="331"/>
                  </a:cubicBezTo>
                  <a:cubicBezTo>
                    <a:pt x="1870" y="268"/>
                    <a:pt x="2097" y="222"/>
                    <a:pt x="2330" y="211"/>
                  </a:cubicBezTo>
                  <a:cubicBezTo>
                    <a:pt x="2358" y="210"/>
                    <a:pt x="2387" y="209"/>
                    <a:pt x="2415" y="209"/>
                  </a:cubicBezTo>
                  <a:cubicBezTo>
                    <a:pt x="2563" y="209"/>
                    <a:pt x="2711" y="222"/>
                    <a:pt x="2854" y="250"/>
                  </a:cubicBezTo>
                  <a:cubicBezTo>
                    <a:pt x="2978" y="279"/>
                    <a:pt x="3098" y="324"/>
                    <a:pt x="3211" y="381"/>
                  </a:cubicBezTo>
                  <a:cubicBezTo>
                    <a:pt x="3319" y="438"/>
                    <a:pt x="3415" y="507"/>
                    <a:pt x="3501" y="591"/>
                  </a:cubicBezTo>
                  <a:cubicBezTo>
                    <a:pt x="3591" y="677"/>
                    <a:pt x="3672" y="774"/>
                    <a:pt x="3740" y="876"/>
                  </a:cubicBezTo>
                  <a:cubicBezTo>
                    <a:pt x="3762" y="916"/>
                    <a:pt x="3785" y="950"/>
                    <a:pt x="3808" y="989"/>
                  </a:cubicBezTo>
                  <a:cubicBezTo>
                    <a:pt x="3824" y="1018"/>
                    <a:pt x="3853" y="1038"/>
                    <a:pt x="3885" y="1038"/>
                  </a:cubicBezTo>
                  <a:cubicBezTo>
                    <a:pt x="3897" y="1038"/>
                    <a:pt x="3909" y="1035"/>
                    <a:pt x="3921" y="1029"/>
                  </a:cubicBezTo>
                  <a:cubicBezTo>
                    <a:pt x="3955" y="1013"/>
                    <a:pt x="3979" y="966"/>
                    <a:pt x="3961" y="927"/>
                  </a:cubicBezTo>
                  <a:cubicBezTo>
                    <a:pt x="4006" y="876"/>
                    <a:pt x="4058" y="819"/>
                    <a:pt x="4103" y="767"/>
                  </a:cubicBezTo>
                  <a:cubicBezTo>
                    <a:pt x="4273" y="586"/>
                    <a:pt x="4456" y="415"/>
                    <a:pt x="4660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33" y="153"/>
                    <a:pt x="4973" y="142"/>
                    <a:pt x="5012" y="142"/>
                  </a:cubicBezTo>
                  <a:cubicBezTo>
                    <a:pt x="5021" y="141"/>
                    <a:pt x="5029" y="140"/>
                    <a:pt x="5037" y="140"/>
                  </a:cubicBezTo>
                  <a:close/>
                  <a:moveTo>
                    <a:pt x="2348" y="1"/>
                  </a:moveTo>
                  <a:cubicBezTo>
                    <a:pt x="2251" y="6"/>
                    <a:pt x="2159" y="17"/>
                    <a:pt x="2063" y="35"/>
                  </a:cubicBezTo>
                  <a:cubicBezTo>
                    <a:pt x="1870" y="69"/>
                    <a:pt x="1677" y="119"/>
                    <a:pt x="1490" y="187"/>
                  </a:cubicBezTo>
                  <a:cubicBezTo>
                    <a:pt x="1302" y="256"/>
                    <a:pt x="1126" y="342"/>
                    <a:pt x="950" y="438"/>
                  </a:cubicBezTo>
                  <a:cubicBezTo>
                    <a:pt x="785" y="528"/>
                    <a:pt x="620" y="643"/>
                    <a:pt x="472" y="762"/>
                  </a:cubicBezTo>
                  <a:cubicBezTo>
                    <a:pt x="331" y="876"/>
                    <a:pt x="200" y="1000"/>
                    <a:pt x="85" y="1137"/>
                  </a:cubicBezTo>
                  <a:cubicBezTo>
                    <a:pt x="63" y="1165"/>
                    <a:pt x="46" y="1194"/>
                    <a:pt x="24" y="1223"/>
                  </a:cubicBezTo>
                  <a:cubicBezTo>
                    <a:pt x="1" y="1251"/>
                    <a:pt x="6" y="1285"/>
                    <a:pt x="24" y="1307"/>
                  </a:cubicBezTo>
                  <a:cubicBezTo>
                    <a:pt x="17" y="1325"/>
                    <a:pt x="17" y="1347"/>
                    <a:pt x="29" y="1359"/>
                  </a:cubicBezTo>
                  <a:cubicBezTo>
                    <a:pt x="262" y="1779"/>
                    <a:pt x="603" y="2131"/>
                    <a:pt x="1012" y="2376"/>
                  </a:cubicBezTo>
                  <a:cubicBezTo>
                    <a:pt x="1391" y="2606"/>
                    <a:pt x="1832" y="2741"/>
                    <a:pt x="2276" y="2741"/>
                  </a:cubicBezTo>
                  <a:cubicBezTo>
                    <a:pt x="2304" y="2741"/>
                    <a:pt x="2331" y="2740"/>
                    <a:pt x="2358" y="2739"/>
                  </a:cubicBezTo>
                  <a:cubicBezTo>
                    <a:pt x="2523" y="2734"/>
                    <a:pt x="2683" y="2710"/>
                    <a:pt x="2836" y="2671"/>
                  </a:cubicBezTo>
                  <a:cubicBezTo>
                    <a:pt x="3001" y="2626"/>
                    <a:pt x="3154" y="2563"/>
                    <a:pt x="3302" y="2484"/>
                  </a:cubicBezTo>
                  <a:cubicBezTo>
                    <a:pt x="3460" y="2393"/>
                    <a:pt x="3614" y="2274"/>
                    <a:pt x="3745" y="2143"/>
                  </a:cubicBezTo>
                  <a:cubicBezTo>
                    <a:pt x="3814" y="2075"/>
                    <a:pt x="3876" y="2001"/>
                    <a:pt x="3932" y="1926"/>
                  </a:cubicBezTo>
                  <a:cubicBezTo>
                    <a:pt x="3955" y="1899"/>
                    <a:pt x="3979" y="1865"/>
                    <a:pt x="3995" y="1831"/>
                  </a:cubicBezTo>
                  <a:cubicBezTo>
                    <a:pt x="4024" y="1870"/>
                    <a:pt x="4052" y="1904"/>
                    <a:pt x="4081" y="1939"/>
                  </a:cubicBezTo>
                  <a:cubicBezTo>
                    <a:pt x="4137" y="1994"/>
                    <a:pt x="4205" y="2046"/>
                    <a:pt x="4268" y="2097"/>
                  </a:cubicBezTo>
                  <a:cubicBezTo>
                    <a:pt x="4341" y="2149"/>
                    <a:pt x="4415" y="2199"/>
                    <a:pt x="4495" y="2240"/>
                  </a:cubicBezTo>
                  <a:cubicBezTo>
                    <a:pt x="4580" y="2290"/>
                    <a:pt x="4671" y="2330"/>
                    <a:pt x="4763" y="2364"/>
                  </a:cubicBezTo>
                  <a:cubicBezTo>
                    <a:pt x="4898" y="2416"/>
                    <a:pt x="5042" y="2456"/>
                    <a:pt x="5188" y="2456"/>
                  </a:cubicBezTo>
                  <a:cubicBezTo>
                    <a:pt x="5218" y="2456"/>
                    <a:pt x="5249" y="2454"/>
                    <a:pt x="5280" y="2450"/>
                  </a:cubicBezTo>
                  <a:cubicBezTo>
                    <a:pt x="5359" y="2444"/>
                    <a:pt x="5432" y="2416"/>
                    <a:pt x="5501" y="2376"/>
                  </a:cubicBezTo>
                  <a:cubicBezTo>
                    <a:pt x="5563" y="2330"/>
                    <a:pt x="5608" y="2267"/>
                    <a:pt x="5642" y="2199"/>
                  </a:cubicBezTo>
                  <a:cubicBezTo>
                    <a:pt x="5666" y="2154"/>
                    <a:pt x="5676" y="2109"/>
                    <a:pt x="5689" y="2063"/>
                  </a:cubicBezTo>
                  <a:cubicBezTo>
                    <a:pt x="5700" y="2001"/>
                    <a:pt x="5694" y="1939"/>
                    <a:pt x="5676" y="1876"/>
                  </a:cubicBezTo>
                  <a:cubicBezTo>
                    <a:pt x="5649" y="1763"/>
                    <a:pt x="5574" y="1671"/>
                    <a:pt x="5513" y="1574"/>
                  </a:cubicBezTo>
                  <a:cubicBezTo>
                    <a:pt x="5484" y="1535"/>
                    <a:pt x="5466" y="1495"/>
                    <a:pt x="5450" y="1449"/>
                  </a:cubicBezTo>
                  <a:cubicBezTo>
                    <a:pt x="5438" y="1427"/>
                    <a:pt x="5432" y="1398"/>
                    <a:pt x="5432" y="1370"/>
                  </a:cubicBezTo>
                  <a:cubicBezTo>
                    <a:pt x="5432" y="1353"/>
                    <a:pt x="5432" y="1336"/>
                    <a:pt x="5438" y="1319"/>
                  </a:cubicBezTo>
                  <a:cubicBezTo>
                    <a:pt x="5445" y="1291"/>
                    <a:pt x="5456" y="1262"/>
                    <a:pt x="5466" y="1239"/>
                  </a:cubicBezTo>
                  <a:cubicBezTo>
                    <a:pt x="5495" y="1188"/>
                    <a:pt x="5529" y="1142"/>
                    <a:pt x="5552" y="1092"/>
                  </a:cubicBezTo>
                  <a:cubicBezTo>
                    <a:pt x="5558" y="1063"/>
                    <a:pt x="5569" y="1029"/>
                    <a:pt x="5569" y="1000"/>
                  </a:cubicBezTo>
                  <a:cubicBezTo>
                    <a:pt x="5569" y="961"/>
                    <a:pt x="5558" y="921"/>
                    <a:pt x="5547" y="882"/>
                  </a:cubicBezTo>
                  <a:cubicBezTo>
                    <a:pt x="5535" y="853"/>
                    <a:pt x="5513" y="819"/>
                    <a:pt x="5490" y="796"/>
                  </a:cubicBezTo>
                  <a:cubicBezTo>
                    <a:pt x="5466" y="774"/>
                    <a:pt x="5438" y="756"/>
                    <a:pt x="5411" y="745"/>
                  </a:cubicBezTo>
                  <a:cubicBezTo>
                    <a:pt x="5359" y="717"/>
                    <a:pt x="5301" y="706"/>
                    <a:pt x="5251" y="683"/>
                  </a:cubicBezTo>
                  <a:cubicBezTo>
                    <a:pt x="5246" y="677"/>
                    <a:pt x="5233" y="672"/>
                    <a:pt x="5228" y="665"/>
                  </a:cubicBezTo>
                  <a:cubicBezTo>
                    <a:pt x="5222" y="665"/>
                    <a:pt x="5222" y="659"/>
                    <a:pt x="5217" y="654"/>
                  </a:cubicBezTo>
                  <a:cubicBezTo>
                    <a:pt x="5217" y="654"/>
                    <a:pt x="5217" y="648"/>
                    <a:pt x="5211" y="643"/>
                  </a:cubicBezTo>
                  <a:lnTo>
                    <a:pt x="5211" y="620"/>
                  </a:lnTo>
                  <a:lnTo>
                    <a:pt x="5211" y="603"/>
                  </a:lnTo>
                  <a:cubicBezTo>
                    <a:pt x="5211" y="597"/>
                    <a:pt x="5217" y="586"/>
                    <a:pt x="5217" y="580"/>
                  </a:cubicBezTo>
                  <a:cubicBezTo>
                    <a:pt x="5228" y="563"/>
                    <a:pt x="5246" y="546"/>
                    <a:pt x="5262" y="528"/>
                  </a:cubicBezTo>
                  <a:cubicBezTo>
                    <a:pt x="5308" y="478"/>
                    <a:pt x="5364" y="433"/>
                    <a:pt x="5387" y="365"/>
                  </a:cubicBezTo>
                  <a:cubicBezTo>
                    <a:pt x="5398" y="331"/>
                    <a:pt x="5398" y="290"/>
                    <a:pt x="5387" y="262"/>
                  </a:cubicBezTo>
                  <a:cubicBezTo>
                    <a:pt x="5370" y="211"/>
                    <a:pt x="5342" y="171"/>
                    <a:pt x="5301" y="132"/>
                  </a:cubicBezTo>
                  <a:cubicBezTo>
                    <a:pt x="5274" y="108"/>
                    <a:pt x="5240" y="85"/>
                    <a:pt x="5206" y="69"/>
                  </a:cubicBezTo>
                  <a:cubicBezTo>
                    <a:pt x="5172" y="46"/>
                    <a:pt x="5131" y="40"/>
                    <a:pt x="5091" y="35"/>
                  </a:cubicBezTo>
                  <a:cubicBezTo>
                    <a:pt x="5075" y="29"/>
                    <a:pt x="5052" y="29"/>
                    <a:pt x="5036" y="29"/>
                  </a:cubicBezTo>
                  <a:cubicBezTo>
                    <a:pt x="4978" y="29"/>
                    <a:pt x="4921" y="40"/>
                    <a:pt x="4865" y="58"/>
                  </a:cubicBezTo>
                  <a:cubicBezTo>
                    <a:pt x="4779" y="85"/>
                    <a:pt x="4700" y="126"/>
                    <a:pt x="4626" y="171"/>
                  </a:cubicBezTo>
                  <a:cubicBezTo>
                    <a:pt x="4540" y="222"/>
                    <a:pt x="4461" y="284"/>
                    <a:pt x="4388" y="347"/>
                  </a:cubicBezTo>
                  <a:cubicBezTo>
                    <a:pt x="4239" y="467"/>
                    <a:pt x="4108" y="597"/>
                    <a:pt x="3984" y="733"/>
                  </a:cubicBezTo>
                  <a:cubicBezTo>
                    <a:pt x="3961" y="762"/>
                    <a:pt x="3938" y="790"/>
                    <a:pt x="3916" y="813"/>
                  </a:cubicBezTo>
                  <a:cubicBezTo>
                    <a:pt x="3910" y="801"/>
                    <a:pt x="3904" y="796"/>
                    <a:pt x="3898" y="785"/>
                  </a:cubicBezTo>
                  <a:cubicBezTo>
                    <a:pt x="3876" y="733"/>
                    <a:pt x="3848" y="688"/>
                    <a:pt x="3819" y="643"/>
                  </a:cubicBezTo>
                  <a:cubicBezTo>
                    <a:pt x="3767" y="563"/>
                    <a:pt x="3711" y="494"/>
                    <a:pt x="3643" y="426"/>
                  </a:cubicBezTo>
                  <a:cubicBezTo>
                    <a:pt x="3512" y="297"/>
                    <a:pt x="3353" y="194"/>
                    <a:pt x="3177" y="126"/>
                  </a:cubicBezTo>
                  <a:cubicBezTo>
                    <a:pt x="3006" y="51"/>
                    <a:pt x="2825" y="17"/>
                    <a:pt x="2642" y="6"/>
                  </a:cubicBezTo>
                  <a:cubicBezTo>
                    <a:pt x="2597" y="1"/>
                    <a:pt x="2552" y="1"/>
                    <a:pt x="25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7"/>
            <p:cNvSpPr/>
            <p:nvPr/>
          </p:nvSpPr>
          <p:spPr>
            <a:xfrm flipH="1">
              <a:off x="3642917" y="2919774"/>
              <a:ext cx="88621" cy="320882"/>
            </a:xfrm>
            <a:custGeom>
              <a:avLst/>
              <a:gdLst/>
              <a:ahLst/>
              <a:cxnLst/>
              <a:rect l="l" t="t" r="r" b="b"/>
              <a:pathLst>
                <a:path w="3012" h="10906" extrusionOk="0">
                  <a:moveTo>
                    <a:pt x="1575" y="0"/>
                  </a:moveTo>
                  <a:cubicBezTo>
                    <a:pt x="1557" y="0"/>
                    <a:pt x="1546" y="7"/>
                    <a:pt x="1530" y="12"/>
                  </a:cubicBezTo>
                  <a:cubicBezTo>
                    <a:pt x="1517" y="18"/>
                    <a:pt x="1506" y="18"/>
                    <a:pt x="1496" y="29"/>
                  </a:cubicBezTo>
                  <a:cubicBezTo>
                    <a:pt x="1370" y="109"/>
                    <a:pt x="1257" y="205"/>
                    <a:pt x="1142" y="296"/>
                  </a:cubicBezTo>
                  <a:cubicBezTo>
                    <a:pt x="1029" y="393"/>
                    <a:pt x="916" y="484"/>
                    <a:pt x="807" y="580"/>
                  </a:cubicBezTo>
                  <a:cubicBezTo>
                    <a:pt x="751" y="632"/>
                    <a:pt x="694" y="677"/>
                    <a:pt x="643" y="728"/>
                  </a:cubicBezTo>
                  <a:cubicBezTo>
                    <a:pt x="586" y="773"/>
                    <a:pt x="529" y="818"/>
                    <a:pt x="473" y="865"/>
                  </a:cubicBezTo>
                  <a:cubicBezTo>
                    <a:pt x="358" y="962"/>
                    <a:pt x="245" y="1057"/>
                    <a:pt x="132" y="1148"/>
                  </a:cubicBezTo>
                  <a:cubicBezTo>
                    <a:pt x="103" y="1172"/>
                    <a:pt x="74" y="1188"/>
                    <a:pt x="46" y="1211"/>
                  </a:cubicBezTo>
                  <a:cubicBezTo>
                    <a:pt x="29" y="1222"/>
                    <a:pt x="12" y="1240"/>
                    <a:pt x="6" y="1262"/>
                  </a:cubicBezTo>
                  <a:cubicBezTo>
                    <a:pt x="1" y="1290"/>
                    <a:pt x="1" y="1313"/>
                    <a:pt x="12" y="1337"/>
                  </a:cubicBezTo>
                  <a:cubicBezTo>
                    <a:pt x="29" y="1358"/>
                    <a:pt x="46" y="1376"/>
                    <a:pt x="69" y="1382"/>
                  </a:cubicBezTo>
                  <a:cubicBezTo>
                    <a:pt x="77" y="1384"/>
                    <a:pt x="87" y="1385"/>
                    <a:pt x="97" y="1385"/>
                  </a:cubicBezTo>
                  <a:cubicBezTo>
                    <a:pt x="114" y="1385"/>
                    <a:pt x="131" y="1381"/>
                    <a:pt x="143" y="1371"/>
                  </a:cubicBezTo>
                  <a:cubicBezTo>
                    <a:pt x="268" y="1279"/>
                    <a:pt x="392" y="1193"/>
                    <a:pt x="518" y="1103"/>
                  </a:cubicBezTo>
                  <a:cubicBezTo>
                    <a:pt x="643" y="1007"/>
                    <a:pt x="773" y="910"/>
                    <a:pt x="904" y="813"/>
                  </a:cubicBezTo>
                  <a:cubicBezTo>
                    <a:pt x="1029" y="716"/>
                    <a:pt x="1148" y="621"/>
                    <a:pt x="1273" y="524"/>
                  </a:cubicBezTo>
                  <a:cubicBezTo>
                    <a:pt x="1330" y="472"/>
                    <a:pt x="1393" y="422"/>
                    <a:pt x="1449" y="370"/>
                  </a:cubicBezTo>
                  <a:lnTo>
                    <a:pt x="1449" y="370"/>
                  </a:lnTo>
                  <a:cubicBezTo>
                    <a:pt x="1449" y="432"/>
                    <a:pt x="1444" y="495"/>
                    <a:pt x="1438" y="552"/>
                  </a:cubicBezTo>
                  <a:cubicBezTo>
                    <a:pt x="1410" y="739"/>
                    <a:pt x="1359" y="915"/>
                    <a:pt x="1284" y="1086"/>
                  </a:cubicBezTo>
                  <a:cubicBezTo>
                    <a:pt x="1160" y="1382"/>
                    <a:pt x="995" y="1660"/>
                    <a:pt x="848" y="1943"/>
                  </a:cubicBezTo>
                  <a:cubicBezTo>
                    <a:pt x="767" y="2092"/>
                    <a:pt x="699" y="2239"/>
                    <a:pt x="643" y="2399"/>
                  </a:cubicBezTo>
                  <a:cubicBezTo>
                    <a:pt x="580" y="2564"/>
                    <a:pt x="534" y="2740"/>
                    <a:pt x="512" y="2916"/>
                  </a:cubicBezTo>
                  <a:cubicBezTo>
                    <a:pt x="450" y="3291"/>
                    <a:pt x="478" y="3677"/>
                    <a:pt x="609" y="4030"/>
                  </a:cubicBezTo>
                  <a:cubicBezTo>
                    <a:pt x="677" y="4211"/>
                    <a:pt x="773" y="4376"/>
                    <a:pt x="882" y="4529"/>
                  </a:cubicBezTo>
                  <a:cubicBezTo>
                    <a:pt x="984" y="4666"/>
                    <a:pt x="1097" y="4796"/>
                    <a:pt x="1210" y="4927"/>
                  </a:cubicBezTo>
                  <a:cubicBezTo>
                    <a:pt x="1296" y="5024"/>
                    <a:pt x="1381" y="5114"/>
                    <a:pt x="1455" y="5216"/>
                  </a:cubicBezTo>
                  <a:cubicBezTo>
                    <a:pt x="1546" y="5336"/>
                    <a:pt x="1632" y="5467"/>
                    <a:pt x="1693" y="5604"/>
                  </a:cubicBezTo>
                  <a:cubicBezTo>
                    <a:pt x="1740" y="5728"/>
                    <a:pt x="1774" y="5853"/>
                    <a:pt x="1796" y="5984"/>
                  </a:cubicBezTo>
                  <a:cubicBezTo>
                    <a:pt x="1808" y="6110"/>
                    <a:pt x="1808" y="6234"/>
                    <a:pt x="1790" y="6359"/>
                  </a:cubicBezTo>
                  <a:cubicBezTo>
                    <a:pt x="1768" y="6535"/>
                    <a:pt x="1716" y="6700"/>
                    <a:pt x="1648" y="6865"/>
                  </a:cubicBezTo>
                  <a:cubicBezTo>
                    <a:pt x="1415" y="7398"/>
                    <a:pt x="1052" y="7865"/>
                    <a:pt x="807" y="8394"/>
                  </a:cubicBezTo>
                  <a:cubicBezTo>
                    <a:pt x="745" y="8530"/>
                    <a:pt x="688" y="8672"/>
                    <a:pt x="649" y="8814"/>
                  </a:cubicBezTo>
                  <a:cubicBezTo>
                    <a:pt x="597" y="8979"/>
                    <a:pt x="575" y="9155"/>
                    <a:pt x="563" y="9325"/>
                  </a:cubicBezTo>
                  <a:cubicBezTo>
                    <a:pt x="552" y="9512"/>
                    <a:pt x="568" y="9695"/>
                    <a:pt x="597" y="9876"/>
                  </a:cubicBezTo>
                  <a:cubicBezTo>
                    <a:pt x="625" y="10058"/>
                    <a:pt x="683" y="10228"/>
                    <a:pt x="756" y="10399"/>
                  </a:cubicBezTo>
                  <a:cubicBezTo>
                    <a:pt x="825" y="10564"/>
                    <a:pt x="927" y="10723"/>
                    <a:pt x="1040" y="10865"/>
                  </a:cubicBezTo>
                  <a:cubicBezTo>
                    <a:pt x="1064" y="10892"/>
                    <a:pt x="1104" y="10905"/>
                    <a:pt x="1144" y="10905"/>
                  </a:cubicBezTo>
                  <a:cubicBezTo>
                    <a:pt x="1170" y="10905"/>
                    <a:pt x="1196" y="10900"/>
                    <a:pt x="1216" y="10888"/>
                  </a:cubicBezTo>
                  <a:cubicBezTo>
                    <a:pt x="1284" y="10849"/>
                    <a:pt x="1318" y="10752"/>
                    <a:pt x="1273" y="10684"/>
                  </a:cubicBezTo>
                  <a:cubicBezTo>
                    <a:pt x="1182" y="10553"/>
                    <a:pt x="1103" y="10416"/>
                    <a:pt x="1040" y="10275"/>
                  </a:cubicBezTo>
                  <a:cubicBezTo>
                    <a:pt x="972" y="10099"/>
                    <a:pt x="921" y="9921"/>
                    <a:pt x="893" y="9735"/>
                  </a:cubicBezTo>
                  <a:cubicBezTo>
                    <a:pt x="870" y="9541"/>
                    <a:pt x="870" y="9349"/>
                    <a:pt x="893" y="9155"/>
                  </a:cubicBezTo>
                  <a:cubicBezTo>
                    <a:pt x="921" y="8967"/>
                    <a:pt x="977" y="8791"/>
                    <a:pt x="1045" y="8609"/>
                  </a:cubicBezTo>
                  <a:cubicBezTo>
                    <a:pt x="1279" y="8069"/>
                    <a:pt x="1648" y="7598"/>
                    <a:pt x="1881" y="7058"/>
                  </a:cubicBezTo>
                  <a:cubicBezTo>
                    <a:pt x="2000" y="6792"/>
                    <a:pt x="2086" y="6501"/>
                    <a:pt x="2091" y="6205"/>
                  </a:cubicBezTo>
                  <a:cubicBezTo>
                    <a:pt x="2097" y="5887"/>
                    <a:pt x="2000" y="5564"/>
                    <a:pt x="1836" y="5291"/>
                  </a:cubicBezTo>
                  <a:cubicBezTo>
                    <a:pt x="1632" y="4961"/>
                    <a:pt x="1336" y="4705"/>
                    <a:pt x="1103" y="4405"/>
                  </a:cubicBezTo>
                  <a:lnTo>
                    <a:pt x="1103" y="4405"/>
                  </a:lnTo>
                  <a:cubicBezTo>
                    <a:pt x="1103" y="4410"/>
                    <a:pt x="1108" y="4416"/>
                    <a:pt x="1108" y="4416"/>
                  </a:cubicBezTo>
                  <a:lnTo>
                    <a:pt x="1108" y="4416"/>
                  </a:lnTo>
                  <a:cubicBezTo>
                    <a:pt x="1103" y="4411"/>
                    <a:pt x="1103" y="4405"/>
                    <a:pt x="1097" y="4398"/>
                  </a:cubicBezTo>
                  <a:cubicBezTo>
                    <a:pt x="1092" y="4398"/>
                    <a:pt x="1092" y="4393"/>
                    <a:pt x="1092" y="4393"/>
                  </a:cubicBezTo>
                  <a:lnTo>
                    <a:pt x="1092" y="4393"/>
                  </a:lnTo>
                  <a:lnTo>
                    <a:pt x="1097" y="4398"/>
                  </a:lnTo>
                  <a:cubicBezTo>
                    <a:pt x="1000" y="4269"/>
                    <a:pt x="921" y="4132"/>
                    <a:pt x="853" y="3989"/>
                  </a:cubicBezTo>
                  <a:cubicBezTo>
                    <a:pt x="796" y="3842"/>
                    <a:pt x="756" y="3695"/>
                    <a:pt x="733" y="3535"/>
                  </a:cubicBezTo>
                  <a:cubicBezTo>
                    <a:pt x="705" y="3348"/>
                    <a:pt x="711" y="3160"/>
                    <a:pt x="733" y="2973"/>
                  </a:cubicBezTo>
                  <a:cubicBezTo>
                    <a:pt x="767" y="2740"/>
                    <a:pt x="830" y="2512"/>
                    <a:pt x="927" y="2297"/>
                  </a:cubicBezTo>
                  <a:cubicBezTo>
                    <a:pt x="1069" y="1961"/>
                    <a:pt x="1262" y="1654"/>
                    <a:pt x="1415" y="1324"/>
                  </a:cubicBezTo>
                  <a:cubicBezTo>
                    <a:pt x="1489" y="1159"/>
                    <a:pt x="1557" y="989"/>
                    <a:pt x="1603" y="813"/>
                  </a:cubicBezTo>
                  <a:cubicBezTo>
                    <a:pt x="1643" y="648"/>
                    <a:pt x="1659" y="472"/>
                    <a:pt x="1659" y="302"/>
                  </a:cubicBezTo>
                  <a:cubicBezTo>
                    <a:pt x="1722" y="341"/>
                    <a:pt x="1779" y="382"/>
                    <a:pt x="1842" y="427"/>
                  </a:cubicBezTo>
                  <a:cubicBezTo>
                    <a:pt x="2007" y="563"/>
                    <a:pt x="2165" y="711"/>
                    <a:pt x="2319" y="859"/>
                  </a:cubicBezTo>
                  <a:cubicBezTo>
                    <a:pt x="2477" y="1012"/>
                    <a:pt x="2632" y="1172"/>
                    <a:pt x="2797" y="1308"/>
                  </a:cubicBezTo>
                  <a:cubicBezTo>
                    <a:pt x="2825" y="1324"/>
                    <a:pt x="2847" y="1342"/>
                    <a:pt x="2881" y="1342"/>
                  </a:cubicBezTo>
                  <a:cubicBezTo>
                    <a:pt x="2915" y="1342"/>
                    <a:pt x="2944" y="1330"/>
                    <a:pt x="2967" y="1308"/>
                  </a:cubicBezTo>
                  <a:cubicBezTo>
                    <a:pt x="3012" y="1262"/>
                    <a:pt x="3012" y="1183"/>
                    <a:pt x="2967" y="1137"/>
                  </a:cubicBezTo>
                  <a:cubicBezTo>
                    <a:pt x="2762" y="938"/>
                    <a:pt x="2558" y="734"/>
                    <a:pt x="2348" y="540"/>
                  </a:cubicBezTo>
                  <a:cubicBezTo>
                    <a:pt x="2131" y="341"/>
                    <a:pt x="1898" y="154"/>
                    <a:pt x="1637" y="18"/>
                  </a:cubicBezTo>
                  <a:cubicBezTo>
                    <a:pt x="1620" y="7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7"/>
            <p:cNvSpPr/>
            <p:nvPr/>
          </p:nvSpPr>
          <p:spPr>
            <a:xfrm flipH="1">
              <a:off x="3764961" y="2919774"/>
              <a:ext cx="88621" cy="320882"/>
            </a:xfrm>
            <a:custGeom>
              <a:avLst/>
              <a:gdLst/>
              <a:ahLst/>
              <a:cxnLst/>
              <a:rect l="l" t="t" r="r" b="b"/>
              <a:pathLst>
                <a:path w="3012" h="10906" extrusionOk="0">
                  <a:moveTo>
                    <a:pt x="1580" y="0"/>
                  </a:moveTo>
                  <a:cubicBezTo>
                    <a:pt x="1563" y="0"/>
                    <a:pt x="1545" y="7"/>
                    <a:pt x="1529" y="12"/>
                  </a:cubicBezTo>
                  <a:cubicBezTo>
                    <a:pt x="1518" y="18"/>
                    <a:pt x="1506" y="18"/>
                    <a:pt x="1495" y="29"/>
                  </a:cubicBezTo>
                  <a:cubicBezTo>
                    <a:pt x="1369" y="109"/>
                    <a:pt x="1256" y="205"/>
                    <a:pt x="1143" y="296"/>
                  </a:cubicBezTo>
                  <a:cubicBezTo>
                    <a:pt x="1029" y="393"/>
                    <a:pt x="915" y="484"/>
                    <a:pt x="808" y="580"/>
                  </a:cubicBezTo>
                  <a:cubicBezTo>
                    <a:pt x="750" y="632"/>
                    <a:pt x="693" y="677"/>
                    <a:pt x="643" y="728"/>
                  </a:cubicBezTo>
                  <a:cubicBezTo>
                    <a:pt x="585" y="773"/>
                    <a:pt x="529" y="818"/>
                    <a:pt x="472" y="865"/>
                  </a:cubicBezTo>
                  <a:cubicBezTo>
                    <a:pt x="359" y="962"/>
                    <a:pt x="244" y="1057"/>
                    <a:pt x="131" y="1148"/>
                  </a:cubicBezTo>
                  <a:cubicBezTo>
                    <a:pt x="103" y="1172"/>
                    <a:pt x="74" y="1188"/>
                    <a:pt x="45" y="1211"/>
                  </a:cubicBezTo>
                  <a:cubicBezTo>
                    <a:pt x="29" y="1222"/>
                    <a:pt x="11" y="1240"/>
                    <a:pt x="6" y="1262"/>
                  </a:cubicBezTo>
                  <a:cubicBezTo>
                    <a:pt x="0" y="1290"/>
                    <a:pt x="0" y="1313"/>
                    <a:pt x="18" y="1337"/>
                  </a:cubicBezTo>
                  <a:cubicBezTo>
                    <a:pt x="29" y="1358"/>
                    <a:pt x="45" y="1376"/>
                    <a:pt x="68" y="1382"/>
                  </a:cubicBezTo>
                  <a:cubicBezTo>
                    <a:pt x="77" y="1384"/>
                    <a:pt x="87" y="1385"/>
                    <a:pt x="97" y="1385"/>
                  </a:cubicBezTo>
                  <a:cubicBezTo>
                    <a:pt x="114" y="1385"/>
                    <a:pt x="132" y="1381"/>
                    <a:pt x="142" y="1371"/>
                  </a:cubicBezTo>
                  <a:cubicBezTo>
                    <a:pt x="268" y="1279"/>
                    <a:pt x="393" y="1193"/>
                    <a:pt x="517" y="1103"/>
                  </a:cubicBezTo>
                  <a:cubicBezTo>
                    <a:pt x="643" y="1007"/>
                    <a:pt x="774" y="910"/>
                    <a:pt x="904" y="813"/>
                  </a:cubicBezTo>
                  <a:cubicBezTo>
                    <a:pt x="1029" y="716"/>
                    <a:pt x="1149" y="621"/>
                    <a:pt x="1273" y="524"/>
                  </a:cubicBezTo>
                  <a:cubicBezTo>
                    <a:pt x="1330" y="472"/>
                    <a:pt x="1393" y="422"/>
                    <a:pt x="1450" y="370"/>
                  </a:cubicBezTo>
                  <a:lnTo>
                    <a:pt x="1450" y="370"/>
                  </a:lnTo>
                  <a:cubicBezTo>
                    <a:pt x="1450" y="432"/>
                    <a:pt x="1443" y="495"/>
                    <a:pt x="1438" y="552"/>
                  </a:cubicBezTo>
                  <a:cubicBezTo>
                    <a:pt x="1409" y="739"/>
                    <a:pt x="1359" y="915"/>
                    <a:pt x="1285" y="1086"/>
                  </a:cubicBezTo>
                  <a:cubicBezTo>
                    <a:pt x="1159" y="1382"/>
                    <a:pt x="994" y="1660"/>
                    <a:pt x="847" y="1943"/>
                  </a:cubicBezTo>
                  <a:cubicBezTo>
                    <a:pt x="774" y="2092"/>
                    <a:pt x="700" y="2239"/>
                    <a:pt x="643" y="2399"/>
                  </a:cubicBezTo>
                  <a:cubicBezTo>
                    <a:pt x="580" y="2564"/>
                    <a:pt x="540" y="2740"/>
                    <a:pt x="512" y="2916"/>
                  </a:cubicBezTo>
                  <a:cubicBezTo>
                    <a:pt x="449" y="3291"/>
                    <a:pt x="478" y="3677"/>
                    <a:pt x="609" y="4030"/>
                  </a:cubicBezTo>
                  <a:cubicBezTo>
                    <a:pt x="677" y="4211"/>
                    <a:pt x="774" y="4376"/>
                    <a:pt x="881" y="4529"/>
                  </a:cubicBezTo>
                  <a:cubicBezTo>
                    <a:pt x="984" y="4666"/>
                    <a:pt x="1097" y="4796"/>
                    <a:pt x="1211" y="4927"/>
                  </a:cubicBezTo>
                  <a:cubicBezTo>
                    <a:pt x="1296" y="5024"/>
                    <a:pt x="1382" y="5114"/>
                    <a:pt x="1455" y="5216"/>
                  </a:cubicBezTo>
                  <a:cubicBezTo>
                    <a:pt x="1545" y="5336"/>
                    <a:pt x="1631" y="5467"/>
                    <a:pt x="1694" y="5604"/>
                  </a:cubicBezTo>
                  <a:cubicBezTo>
                    <a:pt x="1739" y="5728"/>
                    <a:pt x="1773" y="5853"/>
                    <a:pt x="1796" y="5984"/>
                  </a:cubicBezTo>
                  <a:cubicBezTo>
                    <a:pt x="1807" y="6110"/>
                    <a:pt x="1807" y="6234"/>
                    <a:pt x="1791" y="6359"/>
                  </a:cubicBezTo>
                  <a:cubicBezTo>
                    <a:pt x="1768" y="6535"/>
                    <a:pt x="1716" y="6700"/>
                    <a:pt x="1648" y="6865"/>
                  </a:cubicBezTo>
                  <a:cubicBezTo>
                    <a:pt x="1416" y="7398"/>
                    <a:pt x="1052" y="7865"/>
                    <a:pt x="808" y="8394"/>
                  </a:cubicBezTo>
                  <a:cubicBezTo>
                    <a:pt x="745" y="8530"/>
                    <a:pt x="688" y="8672"/>
                    <a:pt x="648" y="8814"/>
                  </a:cubicBezTo>
                  <a:cubicBezTo>
                    <a:pt x="598" y="8979"/>
                    <a:pt x="574" y="9155"/>
                    <a:pt x="564" y="9325"/>
                  </a:cubicBezTo>
                  <a:cubicBezTo>
                    <a:pt x="551" y="9512"/>
                    <a:pt x="569" y="9695"/>
                    <a:pt x="598" y="9876"/>
                  </a:cubicBezTo>
                  <a:cubicBezTo>
                    <a:pt x="625" y="10058"/>
                    <a:pt x="682" y="10228"/>
                    <a:pt x="756" y="10399"/>
                  </a:cubicBezTo>
                  <a:cubicBezTo>
                    <a:pt x="829" y="10564"/>
                    <a:pt x="926" y="10723"/>
                    <a:pt x="1041" y="10865"/>
                  </a:cubicBezTo>
                  <a:cubicBezTo>
                    <a:pt x="1065" y="10892"/>
                    <a:pt x="1105" y="10905"/>
                    <a:pt x="1144" y="10905"/>
                  </a:cubicBezTo>
                  <a:cubicBezTo>
                    <a:pt x="1170" y="10905"/>
                    <a:pt x="1196" y="10900"/>
                    <a:pt x="1217" y="10888"/>
                  </a:cubicBezTo>
                  <a:cubicBezTo>
                    <a:pt x="1285" y="10849"/>
                    <a:pt x="1319" y="10752"/>
                    <a:pt x="1273" y="10684"/>
                  </a:cubicBezTo>
                  <a:cubicBezTo>
                    <a:pt x="1183" y="10553"/>
                    <a:pt x="1102" y="10416"/>
                    <a:pt x="1041" y="10275"/>
                  </a:cubicBezTo>
                  <a:cubicBezTo>
                    <a:pt x="973" y="10099"/>
                    <a:pt x="921" y="9921"/>
                    <a:pt x="892" y="9735"/>
                  </a:cubicBezTo>
                  <a:cubicBezTo>
                    <a:pt x="870" y="9541"/>
                    <a:pt x="870" y="9349"/>
                    <a:pt x="892" y="9155"/>
                  </a:cubicBezTo>
                  <a:cubicBezTo>
                    <a:pt x="921" y="8967"/>
                    <a:pt x="978" y="8791"/>
                    <a:pt x="1046" y="8609"/>
                  </a:cubicBezTo>
                  <a:cubicBezTo>
                    <a:pt x="1279" y="8069"/>
                    <a:pt x="1648" y="7598"/>
                    <a:pt x="1881" y="7058"/>
                  </a:cubicBezTo>
                  <a:cubicBezTo>
                    <a:pt x="2001" y="6792"/>
                    <a:pt x="2085" y="6501"/>
                    <a:pt x="2091" y="6205"/>
                  </a:cubicBezTo>
                  <a:cubicBezTo>
                    <a:pt x="2098" y="5887"/>
                    <a:pt x="2001" y="5564"/>
                    <a:pt x="1836" y="5291"/>
                  </a:cubicBezTo>
                  <a:cubicBezTo>
                    <a:pt x="1639" y="4964"/>
                    <a:pt x="1341" y="4710"/>
                    <a:pt x="1108" y="4413"/>
                  </a:cubicBezTo>
                  <a:lnTo>
                    <a:pt x="1108" y="4413"/>
                  </a:lnTo>
                  <a:cubicBezTo>
                    <a:pt x="1107" y="4408"/>
                    <a:pt x="1101" y="4404"/>
                    <a:pt x="1097" y="4398"/>
                  </a:cubicBezTo>
                  <a:cubicBezTo>
                    <a:pt x="1000" y="4269"/>
                    <a:pt x="921" y="4132"/>
                    <a:pt x="858" y="3989"/>
                  </a:cubicBezTo>
                  <a:cubicBezTo>
                    <a:pt x="795" y="3842"/>
                    <a:pt x="756" y="3695"/>
                    <a:pt x="734" y="3535"/>
                  </a:cubicBezTo>
                  <a:cubicBezTo>
                    <a:pt x="711" y="3348"/>
                    <a:pt x="711" y="3160"/>
                    <a:pt x="734" y="2973"/>
                  </a:cubicBezTo>
                  <a:cubicBezTo>
                    <a:pt x="768" y="2740"/>
                    <a:pt x="829" y="2512"/>
                    <a:pt x="926" y="2297"/>
                  </a:cubicBezTo>
                  <a:cubicBezTo>
                    <a:pt x="1068" y="1961"/>
                    <a:pt x="1262" y="1654"/>
                    <a:pt x="1416" y="1324"/>
                  </a:cubicBezTo>
                  <a:cubicBezTo>
                    <a:pt x="1490" y="1159"/>
                    <a:pt x="1558" y="989"/>
                    <a:pt x="1603" y="813"/>
                  </a:cubicBezTo>
                  <a:cubicBezTo>
                    <a:pt x="1642" y="648"/>
                    <a:pt x="1660" y="472"/>
                    <a:pt x="1660" y="302"/>
                  </a:cubicBezTo>
                  <a:cubicBezTo>
                    <a:pt x="1723" y="341"/>
                    <a:pt x="1779" y="382"/>
                    <a:pt x="1841" y="427"/>
                  </a:cubicBezTo>
                  <a:cubicBezTo>
                    <a:pt x="2012" y="563"/>
                    <a:pt x="2166" y="711"/>
                    <a:pt x="2319" y="859"/>
                  </a:cubicBezTo>
                  <a:cubicBezTo>
                    <a:pt x="2478" y="1012"/>
                    <a:pt x="2631" y="1172"/>
                    <a:pt x="2801" y="1308"/>
                  </a:cubicBezTo>
                  <a:cubicBezTo>
                    <a:pt x="2825" y="1324"/>
                    <a:pt x="2848" y="1342"/>
                    <a:pt x="2882" y="1342"/>
                  </a:cubicBezTo>
                  <a:cubicBezTo>
                    <a:pt x="2916" y="1342"/>
                    <a:pt x="2943" y="1330"/>
                    <a:pt x="2966" y="1308"/>
                  </a:cubicBezTo>
                  <a:cubicBezTo>
                    <a:pt x="3011" y="1262"/>
                    <a:pt x="3011" y="1183"/>
                    <a:pt x="2966" y="1137"/>
                  </a:cubicBezTo>
                  <a:cubicBezTo>
                    <a:pt x="2762" y="938"/>
                    <a:pt x="2557" y="734"/>
                    <a:pt x="2347" y="540"/>
                  </a:cubicBezTo>
                  <a:cubicBezTo>
                    <a:pt x="2132" y="341"/>
                    <a:pt x="1899" y="154"/>
                    <a:pt x="1637" y="18"/>
                  </a:cubicBezTo>
                  <a:cubicBezTo>
                    <a:pt x="1620" y="7"/>
                    <a:pt x="1597" y="0"/>
                    <a:pt x="15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7"/>
            <p:cNvSpPr/>
            <p:nvPr/>
          </p:nvSpPr>
          <p:spPr>
            <a:xfrm flipH="1">
              <a:off x="3886975" y="2919774"/>
              <a:ext cx="88679" cy="320882"/>
            </a:xfrm>
            <a:custGeom>
              <a:avLst/>
              <a:gdLst/>
              <a:ahLst/>
              <a:cxnLst/>
              <a:rect l="l" t="t" r="r" b="b"/>
              <a:pathLst>
                <a:path w="3014" h="10906" extrusionOk="0">
                  <a:moveTo>
                    <a:pt x="1581" y="0"/>
                  </a:moveTo>
                  <a:cubicBezTo>
                    <a:pt x="1564" y="0"/>
                    <a:pt x="1547" y="7"/>
                    <a:pt x="1530" y="12"/>
                  </a:cubicBezTo>
                  <a:cubicBezTo>
                    <a:pt x="1519" y="18"/>
                    <a:pt x="1508" y="18"/>
                    <a:pt x="1495" y="29"/>
                  </a:cubicBezTo>
                  <a:cubicBezTo>
                    <a:pt x="1371" y="109"/>
                    <a:pt x="1257" y="205"/>
                    <a:pt x="1144" y="296"/>
                  </a:cubicBezTo>
                  <a:cubicBezTo>
                    <a:pt x="1030" y="393"/>
                    <a:pt x="916" y="484"/>
                    <a:pt x="808" y="580"/>
                  </a:cubicBezTo>
                  <a:cubicBezTo>
                    <a:pt x="751" y="632"/>
                    <a:pt x="695" y="677"/>
                    <a:pt x="643" y="728"/>
                  </a:cubicBezTo>
                  <a:cubicBezTo>
                    <a:pt x="587" y="773"/>
                    <a:pt x="530" y="818"/>
                    <a:pt x="473" y="865"/>
                  </a:cubicBezTo>
                  <a:cubicBezTo>
                    <a:pt x="359" y="962"/>
                    <a:pt x="246" y="1057"/>
                    <a:pt x="132" y="1148"/>
                  </a:cubicBezTo>
                  <a:cubicBezTo>
                    <a:pt x="103" y="1172"/>
                    <a:pt x="76" y="1188"/>
                    <a:pt x="53" y="1211"/>
                  </a:cubicBezTo>
                  <a:cubicBezTo>
                    <a:pt x="29" y="1222"/>
                    <a:pt x="13" y="1240"/>
                    <a:pt x="8" y="1262"/>
                  </a:cubicBezTo>
                  <a:cubicBezTo>
                    <a:pt x="1" y="1290"/>
                    <a:pt x="1" y="1313"/>
                    <a:pt x="18" y="1337"/>
                  </a:cubicBezTo>
                  <a:cubicBezTo>
                    <a:pt x="29" y="1358"/>
                    <a:pt x="47" y="1376"/>
                    <a:pt x="69" y="1382"/>
                  </a:cubicBezTo>
                  <a:cubicBezTo>
                    <a:pt x="77" y="1384"/>
                    <a:pt x="87" y="1385"/>
                    <a:pt x="97" y="1385"/>
                  </a:cubicBezTo>
                  <a:cubicBezTo>
                    <a:pt x="115" y="1385"/>
                    <a:pt x="133" y="1381"/>
                    <a:pt x="144" y="1371"/>
                  </a:cubicBezTo>
                  <a:cubicBezTo>
                    <a:pt x="268" y="1279"/>
                    <a:pt x="394" y="1193"/>
                    <a:pt x="519" y="1103"/>
                  </a:cubicBezTo>
                  <a:cubicBezTo>
                    <a:pt x="643" y="1007"/>
                    <a:pt x="774" y="910"/>
                    <a:pt x="905" y="813"/>
                  </a:cubicBezTo>
                  <a:cubicBezTo>
                    <a:pt x="1030" y="716"/>
                    <a:pt x="1149" y="621"/>
                    <a:pt x="1274" y="524"/>
                  </a:cubicBezTo>
                  <a:cubicBezTo>
                    <a:pt x="1330" y="472"/>
                    <a:pt x="1393" y="422"/>
                    <a:pt x="1450" y="370"/>
                  </a:cubicBezTo>
                  <a:lnTo>
                    <a:pt x="1450" y="370"/>
                  </a:lnTo>
                  <a:cubicBezTo>
                    <a:pt x="1450" y="432"/>
                    <a:pt x="1445" y="495"/>
                    <a:pt x="1440" y="552"/>
                  </a:cubicBezTo>
                  <a:cubicBezTo>
                    <a:pt x="1416" y="739"/>
                    <a:pt x="1359" y="915"/>
                    <a:pt x="1285" y="1086"/>
                  </a:cubicBezTo>
                  <a:cubicBezTo>
                    <a:pt x="1160" y="1382"/>
                    <a:pt x="996" y="1660"/>
                    <a:pt x="848" y="1943"/>
                  </a:cubicBezTo>
                  <a:cubicBezTo>
                    <a:pt x="774" y="2092"/>
                    <a:pt x="700" y="2239"/>
                    <a:pt x="643" y="2399"/>
                  </a:cubicBezTo>
                  <a:cubicBezTo>
                    <a:pt x="580" y="2564"/>
                    <a:pt x="541" y="2740"/>
                    <a:pt x="512" y="2916"/>
                  </a:cubicBezTo>
                  <a:cubicBezTo>
                    <a:pt x="456" y="3291"/>
                    <a:pt x="478" y="3677"/>
                    <a:pt x="614" y="4030"/>
                  </a:cubicBezTo>
                  <a:cubicBezTo>
                    <a:pt x="677" y="4211"/>
                    <a:pt x="774" y="4376"/>
                    <a:pt x="882" y="4529"/>
                  </a:cubicBezTo>
                  <a:cubicBezTo>
                    <a:pt x="984" y="4666"/>
                    <a:pt x="1099" y="4796"/>
                    <a:pt x="1212" y="4927"/>
                  </a:cubicBezTo>
                  <a:cubicBezTo>
                    <a:pt x="1296" y="5024"/>
                    <a:pt x="1382" y="5114"/>
                    <a:pt x="1456" y="5216"/>
                  </a:cubicBezTo>
                  <a:cubicBezTo>
                    <a:pt x="1547" y="5336"/>
                    <a:pt x="1632" y="5467"/>
                    <a:pt x="1695" y="5604"/>
                  </a:cubicBezTo>
                  <a:cubicBezTo>
                    <a:pt x="1740" y="5728"/>
                    <a:pt x="1780" y="5853"/>
                    <a:pt x="1797" y="5984"/>
                  </a:cubicBezTo>
                  <a:cubicBezTo>
                    <a:pt x="1808" y="6110"/>
                    <a:pt x="1808" y="6234"/>
                    <a:pt x="1797" y="6359"/>
                  </a:cubicBezTo>
                  <a:cubicBezTo>
                    <a:pt x="1768" y="6535"/>
                    <a:pt x="1718" y="6700"/>
                    <a:pt x="1650" y="6865"/>
                  </a:cubicBezTo>
                  <a:cubicBezTo>
                    <a:pt x="1416" y="7398"/>
                    <a:pt x="1052" y="7865"/>
                    <a:pt x="808" y="8394"/>
                  </a:cubicBezTo>
                  <a:cubicBezTo>
                    <a:pt x="745" y="8530"/>
                    <a:pt x="689" y="8672"/>
                    <a:pt x="649" y="8814"/>
                  </a:cubicBezTo>
                  <a:cubicBezTo>
                    <a:pt x="598" y="8979"/>
                    <a:pt x="575" y="9155"/>
                    <a:pt x="564" y="9325"/>
                  </a:cubicBezTo>
                  <a:cubicBezTo>
                    <a:pt x="553" y="9512"/>
                    <a:pt x="569" y="9695"/>
                    <a:pt x="598" y="9876"/>
                  </a:cubicBezTo>
                  <a:cubicBezTo>
                    <a:pt x="627" y="10058"/>
                    <a:pt x="683" y="10228"/>
                    <a:pt x="758" y="10399"/>
                  </a:cubicBezTo>
                  <a:cubicBezTo>
                    <a:pt x="831" y="10564"/>
                    <a:pt x="928" y="10723"/>
                    <a:pt x="1041" y="10865"/>
                  </a:cubicBezTo>
                  <a:cubicBezTo>
                    <a:pt x="1068" y="10892"/>
                    <a:pt x="1108" y="10905"/>
                    <a:pt x="1148" y="10905"/>
                  </a:cubicBezTo>
                  <a:cubicBezTo>
                    <a:pt x="1174" y="10905"/>
                    <a:pt x="1200" y="10900"/>
                    <a:pt x="1223" y="10888"/>
                  </a:cubicBezTo>
                  <a:cubicBezTo>
                    <a:pt x="1285" y="10849"/>
                    <a:pt x="1320" y="10752"/>
                    <a:pt x="1274" y="10684"/>
                  </a:cubicBezTo>
                  <a:cubicBezTo>
                    <a:pt x="1183" y="10553"/>
                    <a:pt x="1104" y="10416"/>
                    <a:pt x="1041" y="10275"/>
                  </a:cubicBezTo>
                  <a:cubicBezTo>
                    <a:pt x="973" y="10099"/>
                    <a:pt x="921" y="9921"/>
                    <a:pt x="894" y="9735"/>
                  </a:cubicBezTo>
                  <a:cubicBezTo>
                    <a:pt x="871" y="9541"/>
                    <a:pt x="871" y="9349"/>
                    <a:pt x="894" y="9155"/>
                  </a:cubicBezTo>
                  <a:cubicBezTo>
                    <a:pt x="921" y="8967"/>
                    <a:pt x="979" y="8791"/>
                    <a:pt x="1047" y="8609"/>
                  </a:cubicBezTo>
                  <a:cubicBezTo>
                    <a:pt x="1280" y="8069"/>
                    <a:pt x="1650" y="7598"/>
                    <a:pt x="1883" y="7058"/>
                  </a:cubicBezTo>
                  <a:cubicBezTo>
                    <a:pt x="2001" y="6792"/>
                    <a:pt x="2087" y="6501"/>
                    <a:pt x="2093" y="6205"/>
                  </a:cubicBezTo>
                  <a:cubicBezTo>
                    <a:pt x="2098" y="5887"/>
                    <a:pt x="2001" y="5564"/>
                    <a:pt x="1836" y="5291"/>
                  </a:cubicBezTo>
                  <a:cubicBezTo>
                    <a:pt x="1638" y="4962"/>
                    <a:pt x="1344" y="4707"/>
                    <a:pt x="1106" y="4408"/>
                  </a:cubicBezTo>
                  <a:lnTo>
                    <a:pt x="1106" y="4408"/>
                  </a:lnTo>
                  <a:cubicBezTo>
                    <a:pt x="1104" y="4405"/>
                    <a:pt x="1101" y="4402"/>
                    <a:pt x="1099" y="4398"/>
                  </a:cubicBezTo>
                  <a:lnTo>
                    <a:pt x="1099" y="4398"/>
                  </a:lnTo>
                  <a:lnTo>
                    <a:pt x="1104" y="4405"/>
                  </a:lnTo>
                  <a:cubicBezTo>
                    <a:pt x="1099" y="4405"/>
                    <a:pt x="1099" y="4398"/>
                    <a:pt x="1099" y="4398"/>
                  </a:cubicBezTo>
                  <a:lnTo>
                    <a:pt x="1099" y="4398"/>
                  </a:lnTo>
                  <a:cubicBezTo>
                    <a:pt x="1099" y="4398"/>
                    <a:pt x="1099" y="4398"/>
                    <a:pt x="1099" y="4398"/>
                  </a:cubicBezTo>
                  <a:cubicBezTo>
                    <a:pt x="1002" y="4269"/>
                    <a:pt x="921" y="4132"/>
                    <a:pt x="860" y="3989"/>
                  </a:cubicBezTo>
                  <a:cubicBezTo>
                    <a:pt x="797" y="3842"/>
                    <a:pt x="758" y="3695"/>
                    <a:pt x="734" y="3535"/>
                  </a:cubicBezTo>
                  <a:cubicBezTo>
                    <a:pt x="711" y="3348"/>
                    <a:pt x="711" y="3160"/>
                    <a:pt x="734" y="2973"/>
                  </a:cubicBezTo>
                  <a:cubicBezTo>
                    <a:pt x="769" y="2740"/>
                    <a:pt x="831" y="2512"/>
                    <a:pt x="928" y="2297"/>
                  </a:cubicBezTo>
                  <a:cubicBezTo>
                    <a:pt x="1070" y="1961"/>
                    <a:pt x="1262" y="1654"/>
                    <a:pt x="1416" y="1324"/>
                  </a:cubicBezTo>
                  <a:cubicBezTo>
                    <a:pt x="1490" y="1159"/>
                    <a:pt x="1558" y="989"/>
                    <a:pt x="1603" y="813"/>
                  </a:cubicBezTo>
                  <a:cubicBezTo>
                    <a:pt x="1644" y="648"/>
                    <a:pt x="1666" y="472"/>
                    <a:pt x="1660" y="302"/>
                  </a:cubicBezTo>
                  <a:lnTo>
                    <a:pt x="1660" y="302"/>
                  </a:lnTo>
                  <a:cubicBezTo>
                    <a:pt x="1723" y="341"/>
                    <a:pt x="1786" y="382"/>
                    <a:pt x="1842" y="427"/>
                  </a:cubicBezTo>
                  <a:cubicBezTo>
                    <a:pt x="2012" y="563"/>
                    <a:pt x="2166" y="711"/>
                    <a:pt x="2319" y="859"/>
                  </a:cubicBezTo>
                  <a:cubicBezTo>
                    <a:pt x="2479" y="1012"/>
                    <a:pt x="2633" y="1172"/>
                    <a:pt x="2803" y="1308"/>
                  </a:cubicBezTo>
                  <a:cubicBezTo>
                    <a:pt x="2825" y="1324"/>
                    <a:pt x="2848" y="1342"/>
                    <a:pt x="2888" y="1342"/>
                  </a:cubicBezTo>
                  <a:cubicBezTo>
                    <a:pt x="2916" y="1342"/>
                    <a:pt x="2945" y="1330"/>
                    <a:pt x="2967" y="1308"/>
                  </a:cubicBezTo>
                  <a:cubicBezTo>
                    <a:pt x="3013" y="1262"/>
                    <a:pt x="3013" y="1183"/>
                    <a:pt x="2967" y="1137"/>
                  </a:cubicBezTo>
                  <a:cubicBezTo>
                    <a:pt x="2762" y="938"/>
                    <a:pt x="2558" y="734"/>
                    <a:pt x="2348" y="540"/>
                  </a:cubicBezTo>
                  <a:cubicBezTo>
                    <a:pt x="2132" y="341"/>
                    <a:pt x="1899" y="154"/>
                    <a:pt x="1637" y="18"/>
                  </a:cubicBezTo>
                  <a:cubicBezTo>
                    <a:pt x="1621" y="7"/>
                    <a:pt x="1598" y="0"/>
                    <a:pt x="158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7"/>
            <p:cNvSpPr/>
            <p:nvPr/>
          </p:nvSpPr>
          <p:spPr>
            <a:xfrm flipH="1">
              <a:off x="4008872" y="2919774"/>
              <a:ext cx="88797" cy="320882"/>
            </a:xfrm>
            <a:custGeom>
              <a:avLst/>
              <a:gdLst/>
              <a:ahLst/>
              <a:cxnLst/>
              <a:rect l="l" t="t" r="r" b="b"/>
              <a:pathLst>
                <a:path w="3018" h="10906" extrusionOk="0">
                  <a:moveTo>
                    <a:pt x="1580" y="0"/>
                  </a:moveTo>
                  <a:cubicBezTo>
                    <a:pt x="1563" y="0"/>
                    <a:pt x="1546" y="7"/>
                    <a:pt x="1529" y="12"/>
                  </a:cubicBezTo>
                  <a:cubicBezTo>
                    <a:pt x="1517" y="18"/>
                    <a:pt x="1506" y="18"/>
                    <a:pt x="1501" y="29"/>
                  </a:cubicBezTo>
                  <a:cubicBezTo>
                    <a:pt x="1370" y="109"/>
                    <a:pt x="1257" y="205"/>
                    <a:pt x="1142" y="296"/>
                  </a:cubicBezTo>
                  <a:cubicBezTo>
                    <a:pt x="1029" y="393"/>
                    <a:pt x="916" y="484"/>
                    <a:pt x="807" y="580"/>
                  </a:cubicBezTo>
                  <a:cubicBezTo>
                    <a:pt x="751" y="632"/>
                    <a:pt x="699" y="677"/>
                    <a:pt x="643" y="728"/>
                  </a:cubicBezTo>
                  <a:cubicBezTo>
                    <a:pt x="586" y="773"/>
                    <a:pt x="528" y="818"/>
                    <a:pt x="472" y="865"/>
                  </a:cubicBezTo>
                  <a:cubicBezTo>
                    <a:pt x="358" y="962"/>
                    <a:pt x="245" y="1057"/>
                    <a:pt x="131" y="1148"/>
                  </a:cubicBezTo>
                  <a:cubicBezTo>
                    <a:pt x="103" y="1172"/>
                    <a:pt x="74" y="1188"/>
                    <a:pt x="51" y="1211"/>
                  </a:cubicBezTo>
                  <a:cubicBezTo>
                    <a:pt x="29" y="1222"/>
                    <a:pt x="11" y="1240"/>
                    <a:pt x="6" y="1262"/>
                  </a:cubicBezTo>
                  <a:cubicBezTo>
                    <a:pt x="1" y="1290"/>
                    <a:pt x="1" y="1313"/>
                    <a:pt x="17" y="1337"/>
                  </a:cubicBezTo>
                  <a:cubicBezTo>
                    <a:pt x="29" y="1358"/>
                    <a:pt x="46" y="1376"/>
                    <a:pt x="74" y="1382"/>
                  </a:cubicBezTo>
                  <a:cubicBezTo>
                    <a:pt x="80" y="1384"/>
                    <a:pt x="89" y="1385"/>
                    <a:pt x="98" y="1385"/>
                  </a:cubicBezTo>
                  <a:cubicBezTo>
                    <a:pt x="113" y="1385"/>
                    <a:pt x="131" y="1381"/>
                    <a:pt x="142" y="1371"/>
                  </a:cubicBezTo>
                  <a:cubicBezTo>
                    <a:pt x="268" y="1279"/>
                    <a:pt x="392" y="1193"/>
                    <a:pt x="517" y="1103"/>
                  </a:cubicBezTo>
                  <a:cubicBezTo>
                    <a:pt x="648" y="1007"/>
                    <a:pt x="772" y="910"/>
                    <a:pt x="903" y="813"/>
                  </a:cubicBezTo>
                  <a:cubicBezTo>
                    <a:pt x="1029" y="716"/>
                    <a:pt x="1154" y="621"/>
                    <a:pt x="1273" y="524"/>
                  </a:cubicBezTo>
                  <a:cubicBezTo>
                    <a:pt x="1330" y="472"/>
                    <a:pt x="1393" y="422"/>
                    <a:pt x="1449" y="370"/>
                  </a:cubicBezTo>
                  <a:lnTo>
                    <a:pt x="1449" y="370"/>
                  </a:lnTo>
                  <a:cubicBezTo>
                    <a:pt x="1449" y="432"/>
                    <a:pt x="1449" y="495"/>
                    <a:pt x="1438" y="552"/>
                  </a:cubicBezTo>
                  <a:cubicBezTo>
                    <a:pt x="1415" y="739"/>
                    <a:pt x="1359" y="915"/>
                    <a:pt x="1284" y="1086"/>
                  </a:cubicBezTo>
                  <a:cubicBezTo>
                    <a:pt x="1160" y="1382"/>
                    <a:pt x="995" y="1660"/>
                    <a:pt x="847" y="1943"/>
                  </a:cubicBezTo>
                  <a:cubicBezTo>
                    <a:pt x="772" y="2092"/>
                    <a:pt x="699" y="2239"/>
                    <a:pt x="643" y="2399"/>
                  </a:cubicBezTo>
                  <a:cubicBezTo>
                    <a:pt x="580" y="2564"/>
                    <a:pt x="541" y="2740"/>
                    <a:pt x="512" y="2916"/>
                  </a:cubicBezTo>
                  <a:cubicBezTo>
                    <a:pt x="455" y="3291"/>
                    <a:pt x="478" y="3677"/>
                    <a:pt x="614" y="4030"/>
                  </a:cubicBezTo>
                  <a:cubicBezTo>
                    <a:pt x="682" y="4211"/>
                    <a:pt x="772" y="4376"/>
                    <a:pt x="882" y="4529"/>
                  </a:cubicBezTo>
                  <a:cubicBezTo>
                    <a:pt x="984" y="4666"/>
                    <a:pt x="1097" y="4796"/>
                    <a:pt x="1216" y="4927"/>
                  </a:cubicBezTo>
                  <a:cubicBezTo>
                    <a:pt x="1296" y="5024"/>
                    <a:pt x="1381" y="5114"/>
                    <a:pt x="1454" y="5216"/>
                  </a:cubicBezTo>
                  <a:cubicBezTo>
                    <a:pt x="1551" y="5336"/>
                    <a:pt x="1632" y="5467"/>
                    <a:pt x="1693" y="5604"/>
                  </a:cubicBezTo>
                  <a:cubicBezTo>
                    <a:pt x="1739" y="5728"/>
                    <a:pt x="1779" y="5853"/>
                    <a:pt x="1795" y="5984"/>
                  </a:cubicBezTo>
                  <a:cubicBezTo>
                    <a:pt x="1813" y="6110"/>
                    <a:pt x="1808" y="6234"/>
                    <a:pt x="1795" y="6359"/>
                  </a:cubicBezTo>
                  <a:cubicBezTo>
                    <a:pt x="1768" y="6535"/>
                    <a:pt x="1716" y="6700"/>
                    <a:pt x="1648" y="6865"/>
                  </a:cubicBezTo>
                  <a:cubicBezTo>
                    <a:pt x="1415" y="7398"/>
                    <a:pt x="1052" y="7865"/>
                    <a:pt x="807" y="8394"/>
                  </a:cubicBezTo>
                  <a:cubicBezTo>
                    <a:pt x="745" y="8530"/>
                    <a:pt x="688" y="8672"/>
                    <a:pt x="648" y="8814"/>
                  </a:cubicBezTo>
                  <a:cubicBezTo>
                    <a:pt x="597" y="8979"/>
                    <a:pt x="575" y="9155"/>
                    <a:pt x="562" y="9325"/>
                  </a:cubicBezTo>
                  <a:cubicBezTo>
                    <a:pt x="552" y="9512"/>
                    <a:pt x="568" y="9695"/>
                    <a:pt x="597" y="9876"/>
                  </a:cubicBezTo>
                  <a:cubicBezTo>
                    <a:pt x="631" y="10058"/>
                    <a:pt x="688" y="10228"/>
                    <a:pt x="756" y="10399"/>
                  </a:cubicBezTo>
                  <a:cubicBezTo>
                    <a:pt x="830" y="10564"/>
                    <a:pt x="927" y="10723"/>
                    <a:pt x="1040" y="10865"/>
                  </a:cubicBezTo>
                  <a:cubicBezTo>
                    <a:pt x="1068" y="10892"/>
                    <a:pt x="1107" y="10905"/>
                    <a:pt x="1147" y="10905"/>
                  </a:cubicBezTo>
                  <a:cubicBezTo>
                    <a:pt x="1173" y="10905"/>
                    <a:pt x="1200" y="10900"/>
                    <a:pt x="1222" y="10888"/>
                  </a:cubicBezTo>
                  <a:cubicBezTo>
                    <a:pt x="1284" y="10849"/>
                    <a:pt x="1318" y="10752"/>
                    <a:pt x="1273" y="10684"/>
                  </a:cubicBezTo>
                  <a:cubicBezTo>
                    <a:pt x="1182" y="10553"/>
                    <a:pt x="1102" y="10416"/>
                    <a:pt x="1040" y="10275"/>
                  </a:cubicBezTo>
                  <a:cubicBezTo>
                    <a:pt x="972" y="10099"/>
                    <a:pt x="921" y="9921"/>
                    <a:pt x="892" y="9735"/>
                  </a:cubicBezTo>
                  <a:cubicBezTo>
                    <a:pt x="869" y="9541"/>
                    <a:pt x="869" y="9349"/>
                    <a:pt x="898" y="9155"/>
                  </a:cubicBezTo>
                  <a:cubicBezTo>
                    <a:pt x="927" y="8967"/>
                    <a:pt x="977" y="8791"/>
                    <a:pt x="1045" y="8609"/>
                  </a:cubicBezTo>
                  <a:cubicBezTo>
                    <a:pt x="1278" y="8069"/>
                    <a:pt x="1648" y="7598"/>
                    <a:pt x="1881" y="7058"/>
                  </a:cubicBezTo>
                  <a:cubicBezTo>
                    <a:pt x="2000" y="6792"/>
                    <a:pt x="2086" y="6501"/>
                    <a:pt x="2091" y="6205"/>
                  </a:cubicBezTo>
                  <a:cubicBezTo>
                    <a:pt x="2097" y="5887"/>
                    <a:pt x="2000" y="5564"/>
                    <a:pt x="1836" y="5291"/>
                  </a:cubicBezTo>
                  <a:cubicBezTo>
                    <a:pt x="1639" y="4965"/>
                    <a:pt x="1348" y="4711"/>
                    <a:pt x="1111" y="4416"/>
                  </a:cubicBezTo>
                  <a:lnTo>
                    <a:pt x="1111" y="4416"/>
                  </a:lnTo>
                  <a:cubicBezTo>
                    <a:pt x="1112" y="4416"/>
                    <a:pt x="1113" y="4416"/>
                    <a:pt x="1113" y="4416"/>
                  </a:cubicBezTo>
                  <a:lnTo>
                    <a:pt x="1097" y="4398"/>
                  </a:lnTo>
                  <a:cubicBezTo>
                    <a:pt x="1000" y="4269"/>
                    <a:pt x="921" y="4132"/>
                    <a:pt x="858" y="3989"/>
                  </a:cubicBezTo>
                  <a:cubicBezTo>
                    <a:pt x="796" y="3842"/>
                    <a:pt x="756" y="3695"/>
                    <a:pt x="733" y="3535"/>
                  </a:cubicBezTo>
                  <a:cubicBezTo>
                    <a:pt x="711" y="3348"/>
                    <a:pt x="711" y="3160"/>
                    <a:pt x="733" y="2973"/>
                  </a:cubicBezTo>
                  <a:cubicBezTo>
                    <a:pt x="767" y="2740"/>
                    <a:pt x="835" y="2512"/>
                    <a:pt x="927" y="2297"/>
                  </a:cubicBezTo>
                  <a:cubicBezTo>
                    <a:pt x="1068" y="1961"/>
                    <a:pt x="1262" y="1654"/>
                    <a:pt x="1415" y="1324"/>
                  </a:cubicBezTo>
                  <a:cubicBezTo>
                    <a:pt x="1488" y="1159"/>
                    <a:pt x="1557" y="989"/>
                    <a:pt x="1603" y="813"/>
                  </a:cubicBezTo>
                  <a:cubicBezTo>
                    <a:pt x="1643" y="648"/>
                    <a:pt x="1666" y="472"/>
                    <a:pt x="1659" y="302"/>
                  </a:cubicBezTo>
                  <a:lnTo>
                    <a:pt x="1659" y="302"/>
                  </a:lnTo>
                  <a:cubicBezTo>
                    <a:pt x="1722" y="341"/>
                    <a:pt x="1784" y="382"/>
                    <a:pt x="1842" y="427"/>
                  </a:cubicBezTo>
                  <a:cubicBezTo>
                    <a:pt x="2012" y="563"/>
                    <a:pt x="2165" y="711"/>
                    <a:pt x="2319" y="859"/>
                  </a:cubicBezTo>
                  <a:cubicBezTo>
                    <a:pt x="2477" y="1012"/>
                    <a:pt x="2631" y="1172"/>
                    <a:pt x="2802" y="1308"/>
                  </a:cubicBezTo>
                  <a:cubicBezTo>
                    <a:pt x="2825" y="1324"/>
                    <a:pt x="2852" y="1342"/>
                    <a:pt x="2886" y="1342"/>
                  </a:cubicBezTo>
                  <a:cubicBezTo>
                    <a:pt x="2915" y="1342"/>
                    <a:pt x="2944" y="1330"/>
                    <a:pt x="2967" y="1308"/>
                  </a:cubicBezTo>
                  <a:cubicBezTo>
                    <a:pt x="3012" y="1262"/>
                    <a:pt x="3017" y="1183"/>
                    <a:pt x="2967" y="1137"/>
                  </a:cubicBezTo>
                  <a:cubicBezTo>
                    <a:pt x="2768" y="938"/>
                    <a:pt x="2563" y="734"/>
                    <a:pt x="2348" y="540"/>
                  </a:cubicBezTo>
                  <a:cubicBezTo>
                    <a:pt x="2131" y="341"/>
                    <a:pt x="1898" y="154"/>
                    <a:pt x="1637" y="18"/>
                  </a:cubicBezTo>
                  <a:cubicBezTo>
                    <a:pt x="1619" y="7"/>
                    <a:pt x="1598" y="0"/>
                    <a:pt x="15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7"/>
            <p:cNvSpPr/>
            <p:nvPr/>
          </p:nvSpPr>
          <p:spPr>
            <a:xfrm flipH="1">
              <a:off x="2629079" y="4151809"/>
              <a:ext cx="519807" cy="190540"/>
            </a:xfrm>
            <a:custGeom>
              <a:avLst/>
              <a:gdLst/>
              <a:ahLst/>
              <a:cxnLst/>
              <a:rect l="l" t="t" r="r" b="b"/>
              <a:pathLst>
                <a:path w="17667" h="6476" extrusionOk="0">
                  <a:moveTo>
                    <a:pt x="5490" y="381"/>
                  </a:moveTo>
                  <a:cubicBezTo>
                    <a:pt x="5427" y="653"/>
                    <a:pt x="5375" y="869"/>
                    <a:pt x="5341" y="1050"/>
                  </a:cubicBezTo>
                  <a:cubicBezTo>
                    <a:pt x="5291" y="1323"/>
                    <a:pt x="5234" y="1608"/>
                    <a:pt x="5234" y="1881"/>
                  </a:cubicBezTo>
                  <a:cubicBezTo>
                    <a:pt x="5234" y="2017"/>
                    <a:pt x="5336" y="2028"/>
                    <a:pt x="5449" y="2068"/>
                  </a:cubicBezTo>
                  <a:cubicBezTo>
                    <a:pt x="5585" y="2107"/>
                    <a:pt x="5729" y="2148"/>
                    <a:pt x="5865" y="2188"/>
                  </a:cubicBezTo>
                  <a:cubicBezTo>
                    <a:pt x="6086" y="2256"/>
                    <a:pt x="6314" y="2306"/>
                    <a:pt x="6547" y="2346"/>
                  </a:cubicBezTo>
                  <a:cubicBezTo>
                    <a:pt x="6949" y="2421"/>
                    <a:pt x="7371" y="2471"/>
                    <a:pt x="7825" y="2494"/>
                  </a:cubicBezTo>
                  <a:cubicBezTo>
                    <a:pt x="8063" y="2507"/>
                    <a:pt x="8300" y="2514"/>
                    <a:pt x="8538" y="2514"/>
                  </a:cubicBezTo>
                  <a:cubicBezTo>
                    <a:pt x="9135" y="2514"/>
                    <a:pt x="9730" y="2473"/>
                    <a:pt x="10319" y="2392"/>
                  </a:cubicBezTo>
                  <a:cubicBezTo>
                    <a:pt x="11053" y="2290"/>
                    <a:pt x="11803" y="2114"/>
                    <a:pt x="12553" y="1868"/>
                  </a:cubicBezTo>
                  <a:cubicBezTo>
                    <a:pt x="13217" y="1648"/>
                    <a:pt x="13911" y="1364"/>
                    <a:pt x="14672" y="1000"/>
                  </a:cubicBezTo>
                  <a:cubicBezTo>
                    <a:pt x="14927" y="874"/>
                    <a:pt x="15207" y="732"/>
                    <a:pt x="15582" y="546"/>
                  </a:cubicBezTo>
                  <a:cubicBezTo>
                    <a:pt x="15666" y="499"/>
                    <a:pt x="15752" y="454"/>
                    <a:pt x="15837" y="409"/>
                  </a:cubicBezTo>
                  <a:lnTo>
                    <a:pt x="15837" y="415"/>
                  </a:lnTo>
                  <a:cubicBezTo>
                    <a:pt x="15786" y="512"/>
                    <a:pt x="15735" y="607"/>
                    <a:pt x="15684" y="704"/>
                  </a:cubicBezTo>
                  <a:cubicBezTo>
                    <a:pt x="15564" y="932"/>
                    <a:pt x="15445" y="1131"/>
                    <a:pt x="15325" y="1312"/>
                  </a:cubicBezTo>
                  <a:cubicBezTo>
                    <a:pt x="15212" y="1493"/>
                    <a:pt x="15087" y="1676"/>
                    <a:pt x="14934" y="1897"/>
                  </a:cubicBezTo>
                  <a:cubicBezTo>
                    <a:pt x="14819" y="2057"/>
                    <a:pt x="14683" y="2238"/>
                    <a:pt x="14518" y="2448"/>
                  </a:cubicBezTo>
                  <a:cubicBezTo>
                    <a:pt x="14365" y="2631"/>
                    <a:pt x="15076" y="2749"/>
                    <a:pt x="15166" y="2767"/>
                  </a:cubicBezTo>
                  <a:cubicBezTo>
                    <a:pt x="15334" y="2793"/>
                    <a:pt x="15504" y="2802"/>
                    <a:pt x="15673" y="2802"/>
                  </a:cubicBezTo>
                  <a:cubicBezTo>
                    <a:pt x="15802" y="2802"/>
                    <a:pt x="15931" y="2797"/>
                    <a:pt x="16059" y="2789"/>
                  </a:cubicBezTo>
                  <a:cubicBezTo>
                    <a:pt x="16275" y="2773"/>
                    <a:pt x="16519" y="2744"/>
                    <a:pt x="16797" y="2699"/>
                  </a:cubicBezTo>
                  <a:cubicBezTo>
                    <a:pt x="16899" y="2681"/>
                    <a:pt x="17001" y="2665"/>
                    <a:pt x="17104" y="2642"/>
                  </a:cubicBezTo>
                  <a:lnTo>
                    <a:pt x="17127" y="2642"/>
                  </a:lnTo>
                  <a:cubicBezTo>
                    <a:pt x="17132" y="2642"/>
                    <a:pt x="17143" y="2642"/>
                    <a:pt x="17150" y="2636"/>
                  </a:cubicBezTo>
                  <a:lnTo>
                    <a:pt x="17150" y="2636"/>
                  </a:lnTo>
                  <a:lnTo>
                    <a:pt x="17143" y="2642"/>
                  </a:lnTo>
                  <a:lnTo>
                    <a:pt x="17156" y="2642"/>
                  </a:lnTo>
                  <a:lnTo>
                    <a:pt x="17138" y="2653"/>
                  </a:lnTo>
                  <a:lnTo>
                    <a:pt x="17093" y="2687"/>
                  </a:lnTo>
                  <a:cubicBezTo>
                    <a:pt x="17048" y="2728"/>
                    <a:pt x="17001" y="2762"/>
                    <a:pt x="16962" y="2796"/>
                  </a:cubicBezTo>
                  <a:cubicBezTo>
                    <a:pt x="16291" y="3307"/>
                    <a:pt x="15524" y="3750"/>
                    <a:pt x="14683" y="4108"/>
                  </a:cubicBezTo>
                  <a:cubicBezTo>
                    <a:pt x="13859" y="4454"/>
                    <a:pt x="12967" y="4716"/>
                    <a:pt x="12029" y="4881"/>
                  </a:cubicBezTo>
                  <a:cubicBezTo>
                    <a:pt x="11814" y="4921"/>
                    <a:pt x="11604" y="4955"/>
                    <a:pt x="11388" y="4983"/>
                  </a:cubicBezTo>
                  <a:lnTo>
                    <a:pt x="11394" y="4989"/>
                  </a:lnTo>
                  <a:cubicBezTo>
                    <a:pt x="11388" y="4989"/>
                    <a:pt x="11376" y="4994"/>
                    <a:pt x="11365" y="4994"/>
                  </a:cubicBezTo>
                  <a:cubicBezTo>
                    <a:pt x="10665" y="5085"/>
                    <a:pt x="9937" y="5130"/>
                    <a:pt x="9186" y="5130"/>
                  </a:cubicBezTo>
                  <a:cubicBezTo>
                    <a:pt x="8522" y="5130"/>
                    <a:pt x="7839" y="5095"/>
                    <a:pt x="7143" y="5023"/>
                  </a:cubicBezTo>
                  <a:cubicBezTo>
                    <a:pt x="6949" y="5000"/>
                    <a:pt x="6802" y="4983"/>
                    <a:pt x="6666" y="4960"/>
                  </a:cubicBezTo>
                  <a:cubicBezTo>
                    <a:pt x="6637" y="4955"/>
                    <a:pt x="6608" y="4949"/>
                    <a:pt x="6581" y="4949"/>
                  </a:cubicBezTo>
                  <a:lnTo>
                    <a:pt x="6586" y="4955"/>
                  </a:lnTo>
                  <a:cubicBezTo>
                    <a:pt x="6023" y="4876"/>
                    <a:pt x="5438" y="4779"/>
                    <a:pt x="4859" y="4653"/>
                  </a:cubicBezTo>
                  <a:cubicBezTo>
                    <a:pt x="4850" y="4652"/>
                    <a:pt x="4842" y="4651"/>
                    <a:pt x="4834" y="4651"/>
                  </a:cubicBezTo>
                  <a:cubicBezTo>
                    <a:pt x="4777" y="4651"/>
                    <a:pt x="4731" y="4683"/>
                    <a:pt x="4717" y="4732"/>
                  </a:cubicBezTo>
                  <a:cubicBezTo>
                    <a:pt x="4711" y="4739"/>
                    <a:pt x="4711" y="4750"/>
                    <a:pt x="4711" y="4761"/>
                  </a:cubicBezTo>
                  <a:lnTo>
                    <a:pt x="4711" y="4773"/>
                  </a:lnTo>
                  <a:cubicBezTo>
                    <a:pt x="4711" y="4779"/>
                    <a:pt x="4711" y="4779"/>
                    <a:pt x="4706" y="4784"/>
                  </a:cubicBezTo>
                  <a:lnTo>
                    <a:pt x="4706" y="4795"/>
                  </a:lnTo>
                  <a:cubicBezTo>
                    <a:pt x="4688" y="4863"/>
                    <a:pt x="4672" y="4931"/>
                    <a:pt x="4659" y="5005"/>
                  </a:cubicBezTo>
                  <a:cubicBezTo>
                    <a:pt x="4654" y="5057"/>
                    <a:pt x="4643" y="5102"/>
                    <a:pt x="4631" y="5141"/>
                  </a:cubicBezTo>
                  <a:cubicBezTo>
                    <a:pt x="4609" y="5267"/>
                    <a:pt x="4580" y="5387"/>
                    <a:pt x="4552" y="5495"/>
                  </a:cubicBezTo>
                  <a:cubicBezTo>
                    <a:pt x="4518" y="5626"/>
                    <a:pt x="4484" y="5750"/>
                    <a:pt x="4444" y="5881"/>
                  </a:cubicBezTo>
                  <a:lnTo>
                    <a:pt x="4433" y="5909"/>
                  </a:lnTo>
                  <a:cubicBezTo>
                    <a:pt x="4433" y="5909"/>
                    <a:pt x="4387" y="6051"/>
                    <a:pt x="4387" y="6057"/>
                  </a:cubicBezTo>
                  <a:cubicBezTo>
                    <a:pt x="4387" y="6062"/>
                    <a:pt x="4387" y="6069"/>
                    <a:pt x="4381" y="6080"/>
                  </a:cubicBezTo>
                  <a:cubicBezTo>
                    <a:pt x="4250" y="5988"/>
                    <a:pt x="4119" y="5892"/>
                    <a:pt x="3983" y="5789"/>
                  </a:cubicBezTo>
                  <a:cubicBezTo>
                    <a:pt x="2580" y="4698"/>
                    <a:pt x="1433" y="3295"/>
                    <a:pt x="466" y="2073"/>
                  </a:cubicBezTo>
                  <a:cubicBezTo>
                    <a:pt x="421" y="2017"/>
                    <a:pt x="376" y="1960"/>
                    <a:pt x="330" y="1903"/>
                  </a:cubicBezTo>
                  <a:cubicBezTo>
                    <a:pt x="938" y="1721"/>
                    <a:pt x="1562" y="1551"/>
                    <a:pt x="2068" y="1414"/>
                  </a:cubicBezTo>
                  <a:lnTo>
                    <a:pt x="2092" y="1403"/>
                  </a:lnTo>
                  <a:cubicBezTo>
                    <a:pt x="2892" y="1187"/>
                    <a:pt x="3728" y="960"/>
                    <a:pt x="4546" y="693"/>
                  </a:cubicBezTo>
                  <a:cubicBezTo>
                    <a:pt x="4733" y="636"/>
                    <a:pt x="4921" y="573"/>
                    <a:pt x="5108" y="505"/>
                  </a:cubicBezTo>
                  <a:lnTo>
                    <a:pt x="5160" y="488"/>
                  </a:lnTo>
                  <a:lnTo>
                    <a:pt x="5194" y="477"/>
                  </a:lnTo>
                  <a:lnTo>
                    <a:pt x="5307" y="437"/>
                  </a:lnTo>
                  <a:lnTo>
                    <a:pt x="5427" y="397"/>
                  </a:lnTo>
                  <a:lnTo>
                    <a:pt x="5438" y="397"/>
                  </a:lnTo>
                  <a:cubicBezTo>
                    <a:pt x="5456" y="386"/>
                    <a:pt x="5467" y="381"/>
                    <a:pt x="5490" y="381"/>
                  </a:cubicBezTo>
                  <a:close/>
                  <a:moveTo>
                    <a:pt x="16076" y="0"/>
                  </a:moveTo>
                  <a:cubicBezTo>
                    <a:pt x="16056" y="0"/>
                    <a:pt x="16034" y="5"/>
                    <a:pt x="16013" y="17"/>
                  </a:cubicBezTo>
                  <a:cubicBezTo>
                    <a:pt x="15297" y="402"/>
                    <a:pt x="14570" y="756"/>
                    <a:pt x="13825" y="1073"/>
                  </a:cubicBezTo>
                  <a:cubicBezTo>
                    <a:pt x="13257" y="1312"/>
                    <a:pt x="12677" y="1522"/>
                    <a:pt x="12086" y="1693"/>
                  </a:cubicBezTo>
                  <a:cubicBezTo>
                    <a:pt x="11484" y="1868"/>
                    <a:pt x="10877" y="1999"/>
                    <a:pt x="10263" y="2085"/>
                  </a:cubicBezTo>
                  <a:cubicBezTo>
                    <a:pt x="9732" y="2155"/>
                    <a:pt x="9198" y="2190"/>
                    <a:pt x="8663" y="2190"/>
                  </a:cubicBezTo>
                  <a:cubicBezTo>
                    <a:pt x="8149" y="2190"/>
                    <a:pt x="7636" y="2158"/>
                    <a:pt x="7127" y="2091"/>
                  </a:cubicBezTo>
                  <a:lnTo>
                    <a:pt x="7127" y="2091"/>
                  </a:lnTo>
                  <a:cubicBezTo>
                    <a:pt x="7127" y="2096"/>
                    <a:pt x="7132" y="2096"/>
                    <a:pt x="7132" y="2096"/>
                  </a:cubicBezTo>
                  <a:cubicBezTo>
                    <a:pt x="7127" y="2096"/>
                    <a:pt x="7127" y="2091"/>
                    <a:pt x="7120" y="2091"/>
                  </a:cubicBezTo>
                  <a:lnTo>
                    <a:pt x="7103" y="2091"/>
                  </a:lnTo>
                  <a:cubicBezTo>
                    <a:pt x="6831" y="2051"/>
                    <a:pt x="6558" y="2005"/>
                    <a:pt x="6291" y="1954"/>
                  </a:cubicBezTo>
                  <a:cubicBezTo>
                    <a:pt x="6029" y="1903"/>
                    <a:pt x="5768" y="1841"/>
                    <a:pt x="5506" y="1795"/>
                  </a:cubicBezTo>
                  <a:cubicBezTo>
                    <a:pt x="5512" y="1705"/>
                    <a:pt x="5524" y="1613"/>
                    <a:pt x="5535" y="1522"/>
                  </a:cubicBezTo>
                  <a:cubicBezTo>
                    <a:pt x="5592" y="1084"/>
                    <a:pt x="5722" y="664"/>
                    <a:pt x="5763" y="221"/>
                  </a:cubicBezTo>
                  <a:cubicBezTo>
                    <a:pt x="5768" y="210"/>
                    <a:pt x="5768" y="192"/>
                    <a:pt x="5763" y="182"/>
                  </a:cubicBezTo>
                  <a:cubicBezTo>
                    <a:pt x="5748" y="132"/>
                    <a:pt x="5704" y="114"/>
                    <a:pt x="5646" y="114"/>
                  </a:cubicBezTo>
                  <a:cubicBezTo>
                    <a:pt x="5505" y="114"/>
                    <a:pt x="5283" y="224"/>
                    <a:pt x="5223" y="244"/>
                  </a:cubicBezTo>
                  <a:cubicBezTo>
                    <a:pt x="5131" y="278"/>
                    <a:pt x="5040" y="307"/>
                    <a:pt x="4944" y="341"/>
                  </a:cubicBezTo>
                  <a:cubicBezTo>
                    <a:pt x="4767" y="402"/>
                    <a:pt x="4586" y="460"/>
                    <a:pt x="4404" y="517"/>
                  </a:cubicBezTo>
                  <a:cubicBezTo>
                    <a:pt x="4040" y="630"/>
                    <a:pt x="3676" y="738"/>
                    <a:pt x="3313" y="846"/>
                  </a:cubicBezTo>
                  <a:cubicBezTo>
                    <a:pt x="2585" y="1050"/>
                    <a:pt x="1853" y="1249"/>
                    <a:pt x="1119" y="1454"/>
                  </a:cubicBezTo>
                  <a:cubicBezTo>
                    <a:pt x="791" y="1545"/>
                    <a:pt x="455" y="1642"/>
                    <a:pt x="120" y="1744"/>
                  </a:cubicBezTo>
                  <a:lnTo>
                    <a:pt x="114" y="1744"/>
                  </a:lnTo>
                  <a:cubicBezTo>
                    <a:pt x="96" y="1750"/>
                    <a:pt x="80" y="1755"/>
                    <a:pt x="69" y="1761"/>
                  </a:cubicBezTo>
                  <a:cubicBezTo>
                    <a:pt x="28" y="1784"/>
                    <a:pt x="1" y="1834"/>
                    <a:pt x="1" y="1881"/>
                  </a:cubicBezTo>
                  <a:cubicBezTo>
                    <a:pt x="1" y="1903"/>
                    <a:pt x="6" y="1926"/>
                    <a:pt x="23" y="1943"/>
                  </a:cubicBezTo>
                  <a:cubicBezTo>
                    <a:pt x="75" y="2028"/>
                    <a:pt x="130" y="2114"/>
                    <a:pt x="188" y="2193"/>
                  </a:cubicBezTo>
                  <a:cubicBezTo>
                    <a:pt x="250" y="2284"/>
                    <a:pt x="313" y="2369"/>
                    <a:pt x="376" y="2455"/>
                  </a:cubicBezTo>
                  <a:cubicBezTo>
                    <a:pt x="505" y="2631"/>
                    <a:pt x="636" y="2807"/>
                    <a:pt x="773" y="2977"/>
                  </a:cubicBezTo>
                  <a:cubicBezTo>
                    <a:pt x="1035" y="3318"/>
                    <a:pt x="1313" y="3648"/>
                    <a:pt x="1603" y="3966"/>
                  </a:cubicBezTo>
                  <a:cubicBezTo>
                    <a:pt x="2176" y="4608"/>
                    <a:pt x="2797" y="5216"/>
                    <a:pt x="3466" y="5762"/>
                  </a:cubicBezTo>
                  <a:cubicBezTo>
                    <a:pt x="3620" y="5886"/>
                    <a:pt x="3778" y="6012"/>
                    <a:pt x="3938" y="6125"/>
                  </a:cubicBezTo>
                  <a:cubicBezTo>
                    <a:pt x="4058" y="6216"/>
                    <a:pt x="4177" y="6301"/>
                    <a:pt x="4290" y="6392"/>
                  </a:cubicBezTo>
                  <a:cubicBezTo>
                    <a:pt x="4331" y="6421"/>
                    <a:pt x="4365" y="6455"/>
                    <a:pt x="4410" y="6466"/>
                  </a:cubicBezTo>
                  <a:cubicBezTo>
                    <a:pt x="4426" y="6472"/>
                    <a:pt x="4445" y="6476"/>
                    <a:pt x="4463" y="6476"/>
                  </a:cubicBezTo>
                  <a:cubicBezTo>
                    <a:pt x="4494" y="6476"/>
                    <a:pt x="4525" y="6465"/>
                    <a:pt x="4546" y="6444"/>
                  </a:cubicBezTo>
                  <a:cubicBezTo>
                    <a:pt x="4575" y="6421"/>
                    <a:pt x="4586" y="6376"/>
                    <a:pt x="4597" y="6335"/>
                  </a:cubicBezTo>
                  <a:cubicBezTo>
                    <a:pt x="4659" y="6074"/>
                    <a:pt x="4745" y="5823"/>
                    <a:pt x="4830" y="5568"/>
                  </a:cubicBezTo>
                  <a:cubicBezTo>
                    <a:pt x="4869" y="5455"/>
                    <a:pt x="4904" y="5341"/>
                    <a:pt x="4932" y="5227"/>
                  </a:cubicBezTo>
                  <a:cubicBezTo>
                    <a:pt x="4955" y="5125"/>
                    <a:pt x="4972" y="5023"/>
                    <a:pt x="4972" y="4921"/>
                  </a:cubicBezTo>
                  <a:cubicBezTo>
                    <a:pt x="6301" y="5188"/>
                    <a:pt x="7660" y="5346"/>
                    <a:pt x="9018" y="5358"/>
                  </a:cubicBezTo>
                  <a:cubicBezTo>
                    <a:pt x="9065" y="5359"/>
                    <a:pt x="9112" y="5359"/>
                    <a:pt x="9159" y="5359"/>
                  </a:cubicBezTo>
                  <a:cubicBezTo>
                    <a:pt x="10534" y="5359"/>
                    <a:pt x="11916" y="5204"/>
                    <a:pt x="13240" y="4835"/>
                  </a:cubicBezTo>
                  <a:cubicBezTo>
                    <a:pt x="14609" y="4460"/>
                    <a:pt x="15910" y="3846"/>
                    <a:pt x="17048" y="3006"/>
                  </a:cubicBezTo>
                  <a:cubicBezTo>
                    <a:pt x="17138" y="2938"/>
                    <a:pt x="17224" y="2869"/>
                    <a:pt x="17308" y="2801"/>
                  </a:cubicBezTo>
                  <a:cubicBezTo>
                    <a:pt x="17411" y="2721"/>
                    <a:pt x="17644" y="2602"/>
                    <a:pt x="17661" y="2460"/>
                  </a:cubicBezTo>
                  <a:cubicBezTo>
                    <a:pt x="17667" y="2387"/>
                    <a:pt x="17621" y="2312"/>
                    <a:pt x="17547" y="2306"/>
                  </a:cubicBezTo>
                  <a:cubicBezTo>
                    <a:pt x="17542" y="2305"/>
                    <a:pt x="17537" y="2304"/>
                    <a:pt x="17532" y="2304"/>
                  </a:cubicBezTo>
                  <a:cubicBezTo>
                    <a:pt x="17520" y="2304"/>
                    <a:pt x="17506" y="2308"/>
                    <a:pt x="17491" y="2312"/>
                  </a:cubicBezTo>
                  <a:cubicBezTo>
                    <a:pt x="17269" y="2346"/>
                    <a:pt x="17048" y="2387"/>
                    <a:pt x="16826" y="2414"/>
                  </a:cubicBezTo>
                  <a:lnTo>
                    <a:pt x="16815" y="2414"/>
                  </a:lnTo>
                  <a:cubicBezTo>
                    <a:pt x="16809" y="2414"/>
                    <a:pt x="16809" y="2414"/>
                    <a:pt x="16802" y="2421"/>
                  </a:cubicBezTo>
                  <a:lnTo>
                    <a:pt x="16797" y="2421"/>
                  </a:lnTo>
                  <a:cubicBezTo>
                    <a:pt x="16495" y="2455"/>
                    <a:pt x="16189" y="2477"/>
                    <a:pt x="15889" y="2482"/>
                  </a:cubicBezTo>
                  <a:cubicBezTo>
                    <a:pt x="15837" y="2483"/>
                    <a:pt x="15785" y="2484"/>
                    <a:pt x="15733" y="2484"/>
                  </a:cubicBezTo>
                  <a:cubicBezTo>
                    <a:pt x="15483" y="2484"/>
                    <a:pt x="15234" y="2470"/>
                    <a:pt x="14984" y="2437"/>
                  </a:cubicBezTo>
                  <a:cubicBezTo>
                    <a:pt x="14927" y="2432"/>
                    <a:pt x="14877" y="2421"/>
                    <a:pt x="14819" y="2414"/>
                  </a:cubicBezTo>
                  <a:cubicBezTo>
                    <a:pt x="14927" y="2272"/>
                    <a:pt x="15036" y="2136"/>
                    <a:pt x="15144" y="1999"/>
                  </a:cubicBezTo>
                  <a:cubicBezTo>
                    <a:pt x="15291" y="1813"/>
                    <a:pt x="15433" y="1619"/>
                    <a:pt x="15570" y="1425"/>
                  </a:cubicBezTo>
                  <a:cubicBezTo>
                    <a:pt x="15814" y="1079"/>
                    <a:pt x="16013" y="727"/>
                    <a:pt x="16189" y="341"/>
                  </a:cubicBezTo>
                  <a:cubicBezTo>
                    <a:pt x="16217" y="289"/>
                    <a:pt x="16235" y="227"/>
                    <a:pt x="16235" y="171"/>
                  </a:cubicBezTo>
                  <a:cubicBezTo>
                    <a:pt x="16231" y="83"/>
                    <a:pt x="16160" y="0"/>
                    <a:pt x="160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7"/>
            <p:cNvSpPr/>
            <p:nvPr/>
          </p:nvSpPr>
          <p:spPr>
            <a:xfrm flipH="1">
              <a:off x="2644114" y="4162989"/>
              <a:ext cx="495092" cy="167708"/>
            </a:xfrm>
            <a:custGeom>
              <a:avLst/>
              <a:gdLst/>
              <a:ahLst/>
              <a:cxnLst/>
              <a:rect l="l" t="t" r="r" b="b"/>
              <a:pathLst>
                <a:path w="16827" h="5700" extrusionOk="0">
                  <a:moveTo>
                    <a:pt x="5161" y="1"/>
                  </a:moveTo>
                  <a:lnTo>
                    <a:pt x="4978" y="57"/>
                  </a:lnTo>
                  <a:lnTo>
                    <a:pt x="4865" y="97"/>
                  </a:lnTo>
                  <a:lnTo>
                    <a:pt x="4831" y="108"/>
                  </a:lnTo>
                  <a:lnTo>
                    <a:pt x="4779" y="125"/>
                  </a:lnTo>
                  <a:cubicBezTo>
                    <a:pt x="4592" y="193"/>
                    <a:pt x="4404" y="256"/>
                    <a:pt x="4217" y="313"/>
                  </a:cubicBezTo>
                  <a:cubicBezTo>
                    <a:pt x="3399" y="580"/>
                    <a:pt x="2563" y="807"/>
                    <a:pt x="1763" y="1023"/>
                  </a:cubicBezTo>
                  <a:lnTo>
                    <a:pt x="1739" y="1034"/>
                  </a:lnTo>
                  <a:cubicBezTo>
                    <a:pt x="1233" y="1171"/>
                    <a:pt x="609" y="1341"/>
                    <a:pt x="1" y="1523"/>
                  </a:cubicBezTo>
                  <a:lnTo>
                    <a:pt x="1" y="1529"/>
                  </a:lnTo>
                  <a:cubicBezTo>
                    <a:pt x="47" y="1580"/>
                    <a:pt x="92" y="1637"/>
                    <a:pt x="137" y="1693"/>
                  </a:cubicBezTo>
                  <a:cubicBezTo>
                    <a:pt x="1104" y="2915"/>
                    <a:pt x="2251" y="4318"/>
                    <a:pt x="3654" y="5409"/>
                  </a:cubicBezTo>
                  <a:cubicBezTo>
                    <a:pt x="3790" y="5512"/>
                    <a:pt x="3921" y="5608"/>
                    <a:pt x="4052" y="5700"/>
                  </a:cubicBezTo>
                  <a:lnTo>
                    <a:pt x="4104" y="5529"/>
                  </a:lnTo>
                  <a:lnTo>
                    <a:pt x="4115" y="5501"/>
                  </a:lnTo>
                  <a:cubicBezTo>
                    <a:pt x="4155" y="5370"/>
                    <a:pt x="4189" y="5246"/>
                    <a:pt x="4223" y="5115"/>
                  </a:cubicBezTo>
                  <a:cubicBezTo>
                    <a:pt x="4251" y="5007"/>
                    <a:pt x="4280" y="4887"/>
                    <a:pt x="4302" y="4761"/>
                  </a:cubicBezTo>
                  <a:cubicBezTo>
                    <a:pt x="4314" y="4722"/>
                    <a:pt x="4320" y="4677"/>
                    <a:pt x="4330" y="4625"/>
                  </a:cubicBezTo>
                  <a:cubicBezTo>
                    <a:pt x="4343" y="4551"/>
                    <a:pt x="4359" y="4483"/>
                    <a:pt x="4377" y="4415"/>
                  </a:cubicBezTo>
                  <a:cubicBezTo>
                    <a:pt x="4377" y="4410"/>
                    <a:pt x="4377" y="4404"/>
                    <a:pt x="4382" y="4393"/>
                  </a:cubicBezTo>
                  <a:cubicBezTo>
                    <a:pt x="4382" y="4370"/>
                    <a:pt x="4382" y="4365"/>
                    <a:pt x="4388" y="4352"/>
                  </a:cubicBezTo>
                  <a:cubicBezTo>
                    <a:pt x="4402" y="4303"/>
                    <a:pt x="4448" y="4271"/>
                    <a:pt x="4505" y="4271"/>
                  </a:cubicBezTo>
                  <a:cubicBezTo>
                    <a:pt x="4513" y="4271"/>
                    <a:pt x="4521" y="4272"/>
                    <a:pt x="4530" y="4273"/>
                  </a:cubicBezTo>
                  <a:cubicBezTo>
                    <a:pt x="5109" y="4399"/>
                    <a:pt x="5694" y="4496"/>
                    <a:pt x="6257" y="4575"/>
                  </a:cubicBezTo>
                  <a:lnTo>
                    <a:pt x="6245" y="4564"/>
                  </a:lnTo>
                  <a:lnTo>
                    <a:pt x="6245" y="4564"/>
                  </a:lnTo>
                  <a:cubicBezTo>
                    <a:pt x="6410" y="4591"/>
                    <a:pt x="6575" y="4614"/>
                    <a:pt x="6814" y="4643"/>
                  </a:cubicBezTo>
                  <a:cubicBezTo>
                    <a:pt x="7510" y="4715"/>
                    <a:pt x="8193" y="4750"/>
                    <a:pt x="8857" y="4750"/>
                  </a:cubicBezTo>
                  <a:cubicBezTo>
                    <a:pt x="9608" y="4750"/>
                    <a:pt x="10336" y="4705"/>
                    <a:pt x="11036" y="4614"/>
                  </a:cubicBezTo>
                  <a:cubicBezTo>
                    <a:pt x="11047" y="4614"/>
                    <a:pt x="11059" y="4609"/>
                    <a:pt x="11065" y="4609"/>
                  </a:cubicBezTo>
                  <a:lnTo>
                    <a:pt x="11052" y="4603"/>
                  </a:lnTo>
                  <a:cubicBezTo>
                    <a:pt x="12229" y="4449"/>
                    <a:pt x="13344" y="4155"/>
                    <a:pt x="14354" y="3728"/>
                  </a:cubicBezTo>
                  <a:cubicBezTo>
                    <a:pt x="15195" y="3370"/>
                    <a:pt x="15962" y="2927"/>
                    <a:pt x="16633" y="2416"/>
                  </a:cubicBezTo>
                  <a:cubicBezTo>
                    <a:pt x="16678" y="2382"/>
                    <a:pt x="16719" y="2348"/>
                    <a:pt x="16764" y="2307"/>
                  </a:cubicBezTo>
                  <a:lnTo>
                    <a:pt x="16809" y="2273"/>
                  </a:lnTo>
                  <a:lnTo>
                    <a:pt x="16827" y="2262"/>
                  </a:lnTo>
                  <a:lnTo>
                    <a:pt x="16775" y="2262"/>
                  </a:lnTo>
                  <a:cubicBezTo>
                    <a:pt x="16672" y="2285"/>
                    <a:pt x="16570" y="2301"/>
                    <a:pt x="16468" y="2319"/>
                  </a:cubicBezTo>
                  <a:cubicBezTo>
                    <a:pt x="16190" y="2364"/>
                    <a:pt x="15946" y="2393"/>
                    <a:pt x="15730" y="2409"/>
                  </a:cubicBezTo>
                  <a:cubicBezTo>
                    <a:pt x="15611" y="2416"/>
                    <a:pt x="15496" y="2420"/>
                    <a:pt x="15386" y="2420"/>
                  </a:cubicBezTo>
                  <a:cubicBezTo>
                    <a:pt x="14981" y="2420"/>
                    <a:pt x="14628" y="2371"/>
                    <a:pt x="14320" y="2273"/>
                  </a:cubicBezTo>
                  <a:cubicBezTo>
                    <a:pt x="14291" y="2262"/>
                    <a:pt x="14270" y="2245"/>
                    <a:pt x="14252" y="2222"/>
                  </a:cubicBezTo>
                  <a:cubicBezTo>
                    <a:pt x="14241" y="2222"/>
                    <a:pt x="14235" y="2217"/>
                    <a:pt x="14230" y="2217"/>
                  </a:cubicBezTo>
                  <a:cubicBezTo>
                    <a:pt x="14207" y="2199"/>
                    <a:pt x="14189" y="2177"/>
                    <a:pt x="14178" y="2154"/>
                  </a:cubicBezTo>
                  <a:lnTo>
                    <a:pt x="14178" y="2120"/>
                  </a:lnTo>
                  <a:cubicBezTo>
                    <a:pt x="14178" y="2097"/>
                    <a:pt x="14184" y="2080"/>
                    <a:pt x="14189" y="2068"/>
                  </a:cubicBezTo>
                  <a:cubicBezTo>
                    <a:pt x="14354" y="1858"/>
                    <a:pt x="14490" y="1677"/>
                    <a:pt x="14605" y="1517"/>
                  </a:cubicBezTo>
                  <a:cubicBezTo>
                    <a:pt x="14758" y="1296"/>
                    <a:pt x="14883" y="1113"/>
                    <a:pt x="14996" y="932"/>
                  </a:cubicBezTo>
                  <a:cubicBezTo>
                    <a:pt x="15116" y="751"/>
                    <a:pt x="15235" y="552"/>
                    <a:pt x="15355" y="324"/>
                  </a:cubicBezTo>
                  <a:cubicBezTo>
                    <a:pt x="15406" y="227"/>
                    <a:pt x="15457" y="132"/>
                    <a:pt x="15508" y="35"/>
                  </a:cubicBezTo>
                  <a:lnTo>
                    <a:pt x="15508" y="35"/>
                  </a:lnTo>
                  <a:cubicBezTo>
                    <a:pt x="15002" y="295"/>
                    <a:pt x="14650" y="466"/>
                    <a:pt x="14343" y="620"/>
                  </a:cubicBezTo>
                  <a:cubicBezTo>
                    <a:pt x="13582" y="984"/>
                    <a:pt x="12888" y="1268"/>
                    <a:pt x="12224" y="1488"/>
                  </a:cubicBezTo>
                  <a:cubicBezTo>
                    <a:pt x="11474" y="1734"/>
                    <a:pt x="10724" y="1910"/>
                    <a:pt x="9990" y="2012"/>
                  </a:cubicBezTo>
                  <a:cubicBezTo>
                    <a:pt x="9401" y="2093"/>
                    <a:pt x="8806" y="2134"/>
                    <a:pt x="8209" y="2134"/>
                  </a:cubicBezTo>
                  <a:cubicBezTo>
                    <a:pt x="7971" y="2134"/>
                    <a:pt x="7734" y="2127"/>
                    <a:pt x="7496" y="2114"/>
                  </a:cubicBezTo>
                  <a:cubicBezTo>
                    <a:pt x="7042" y="2086"/>
                    <a:pt x="6620" y="2041"/>
                    <a:pt x="6218" y="1966"/>
                  </a:cubicBezTo>
                  <a:cubicBezTo>
                    <a:pt x="5757" y="1887"/>
                    <a:pt x="5400" y="1784"/>
                    <a:pt x="5093" y="1643"/>
                  </a:cubicBezTo>
                  <a:cubicBezTo>
                    <a:pt x="5070" y="1648"/>
                    <a:pt x="5052" y="1653"/>
                    <a:pt x="5036" y="1653"/>
                  </a:cubicBezTo>
                  <a:cubicBezTo>
                    <a:pt x="4967" y="1653"/>
                    <a:pt x="4905" y="1591"/>
                    <a:pt x="4905" y="1529"/>
                  </a:cubicBezTo>
                  <a:cubicBezTo>
                    <a:pt x="4916" y="1273"/>
                    <a:pt x="4950" y="1000"/>
                    <a:pt x="5012" y="670"/>
                  </a:cubicBezTo>
                  <a:cubicBezTo>
                    <a:pt x="5046" y="489"/>
                    <a:pt x="5098" y="273"/>
                    <a:pt x="516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7"/>
            <p:cNvSpPr/>
            <p:nvPr/>
          </p:nvSpPr>
          <p:spPr>
            <a:xfrm flipH="1">
              <a:off x="974075" y="3501779"/>
              <a:ext cx="57050" cy="193276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45" y="0"/>
                  </a:moveTo>
                  <a:cubicBezTo>
                    <a:pt x="1676" y="124"/>
                    <a:pt x="1580" y="227"/>
                    <a:pt x="1466" y="289"/>
                  </a:cubicBezTo>
                  <a:cubicBezTo>
                    <a:pt x="1398" y="329"/>
                    <a:pt x="1325" y="358"/>
                    <a:pt x="1244" y="375"/>
                  </a:cubicBezTo>
                  <a:cubicBezTo>
                    <a:pt x="1244" y="437"/>
                    <a:pt x="1250" y="499"/>
                    <a:pt x="1250" y="557"/>
                  </a:cubicBezTo>
                  <a:lnTo>
                    <a:pt x="1256" y="539"/>
                  </a:lnTo>
                  <a:cubicBezTo>
                    <a:pt x="1262" y="625"/>
                    <a:pt x="1267" y="716"/>
                    <a:pt x="1278" y="806"/>
                  </a:cubicBezTo>
                  <a:lnTo>
                    <a:pt x="1301" y="948"/>
                  </a:lnTo>
                  <a:lnTo>
                    <a:pt x="1312" y="1050"/>
                  </a:lnTo>
                  <a:lnTo>
                    <a:pt x="1318" y="1097"/>
                  </a:lnTo>
                  <a:lnTo>
                    <a:pt x="1325" y="1113"/>
                  </a:lnTo>
                  <a:cubicBezTo>
                    <a:pt x="1330" y="1176"/>
                    <a:pt x="1341" y="1244"/>
                    <a:pt x="1341" y="1307"/>
                  </a:cubicBezTo>
                  <a:cubicBezTo>
                    <a:pt x="1346" y="1352"/>
                    <a:pt x="1346" y="1404"/>
                    <a:pt x="1346" y="1443"/>
                  </a:cubicBezTo>
                  <a:cubicBezTo>
                    <a:pt x="1346" y="1460"/>
                    <a:pt x="1346" y="1472"/>
                    <a:pt x="1341" y="1483"/>
                  </a:cubicBezTo>
                  <a:cubicBezTo>
                    <a:pt x="1370" y="1506"/>
                    <a:pt x="1386" y="1517"/>
                    <a:pt x="1404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3" y="1807"/>
                    <a:pt x="1687" y="1881"/>
                    <a:pt x="1711" y="1960"/>
                  </a:cubicBezTo>
                  <a:cubicBezTo>
                    <a:pt x="1734" y="2046"/>
                    <a:pt x="1734" y="2131"/>
                    <a:pt x="1711" y="2210"/>
                  </a:cubicBezTo>
                  <a:cubicBezTo>
                    <a:pt x="1693" y="2290"/>
                    <a:pt x="1648" y="2369"/>
                    <a:pt x="1585" y="2432"/>
                  </a:cubicBezTo>
                  <a:cubicBezTo>
                    <a:pt x="1495" y="2523"/>
                    <a:pt x="1370" y="2585"/>
                    <a:pt x="1210" y="2626"/>
                  </a:cubicBezTo>
                  <a:cubicBezTo>
                    <a:pt x="1222" y="2660"/>
                    <a:pt x="1233" y="2687"/>
                    <a:pt x="1244" y="2721"/>
                  </a:cubicBezTo>
                  <a:cubicBezTo>
                    <a:pt x="1291" y="2830"/>
                    <a:pt x="1307" y="2949"/>
                    <a:pt x="1296" y="3051"/>
                  </a:cubicBezTo>
                  <a:cubicBezTo>
                    <a:pt x="1291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44" y="3415"/>
                    <a:pt x="1250" y="3483"/>
                    <a:pt x="1250" y="3552"/>
                  </a:cubicBezTo>
                  <a:cubicBezTo>
                    <a:pt x="1244" y="3631"/>
                    <a:pt x="1239" y="3693"/>
                    <a:pt x="1233" y="3751"/>
                  </a:cubicBezTo>
                  <a:cubicBezTo>
                    <a:pt x="1222" y="3801"/>
                    <a:pt x="1210" y="3864"/>
                    <a:pt x="1188" y="3921"/>
                  </a:cubicBezTo>
                  <a:cubicBezTo>
                    <a:pt x="1165" y="3972"/>
                    <a:pt x="1142" y="4023"/>
                    <a:pt x="1097" y="4058"/>
                  </a:cubicBezTo>
                  <a:cubicBezTo>
                    <a:pt x="1074" y="4068"/>
                    <a:pt x="1045" y="4092"/>
                    <a:pt x="1011" y="4097"/>
                  </a:cubicBezTo>
                  <a:lnTo>
                    <a:pt x="971" y="4097"/>
                  </a:lnTo>
                  <a:cubicBezTo>
                    <a:pt x="955" y="4097"/>
                    <a:pt x="943" y="4097"/>
                    <a:pt x="921" y="4092"/>
                  </a:cubicBezTo>
                  <a:cubicBezTo>
                    <a:pt x="869" y="4079"/>
                    <a:pt x="819" y="4051"/>
                    <a:pt x="761" y="3995"/>
                  </a:cubicBezTo>
                  <a:cubicBezTo>
                    <a:pt x="727" y="3961"/>
                    <a:pt x="693" y="3921"/>
                    <a:pt x="654" y="3869"/>
                  </a:cubicBezTo>
                  <a:cubicBezTo>
                    <a:pt x="585" y="3893"/>
                    <a:pt x="523" y="3909"/>
                    <a:pt x="465" y="3914"/>
                  </a:cubicBezTo>
                  <a:cubicBezTo>
                    <a:pt x="404" y="3927"/>
                    <a:pt x="347" y="3932"/>
                    <a:pt x="290" y="3932"/>
                  </a:cubicBezTo>
                  <a:cubicBezTo>
                    <a:pt x="239" y="3932"/>
                    <a:pt x="182" y="3927"/>
                    <a:pt x="119" y="3914"/>
                  </a:cubicBezTo>
                  <a:cubicBezTo>
                    <a:pt x="80" y="3903"/>
                    <a:pt x="40" y="3893"/>
                    <a:pt x="0" y="3880"/>
                  </a:cubicBezTo>
                  <a:lnTo>
                    <a:pt x="0" y="3880"/>
                  </a:lnTo>
                  <a:cubicBezTo>
                    <a:pt x="0" y="3893"/>
                    <a:pt x="11" y="3903"/>
                    <a:pt x="17" y="3914"/>
                  </a:cubicBezTo>
                  <a:cubicBezTo>
                    <a:pt x="45" y="3948"/>
                    <a:pt x="80" y="3989"/>
                    <a:pt x="119" y="4023"/>
                  </a:cubicBezTo>
                  <a:cubicBezTo>
                    <a:pt x="210" y="4097"/>
                    <a:pt x="318" y="4153"/>
                    <a:pt x="410" y="4199"/>
                  </a:cubicBezTo>
                  <a:cubicBezTo>
                    <a:pt x="512" y="4250"/>
                    <a:pt x="614" y="4307"/>
                    <a:pt x="704" y="4381"/>
                  </a:cubicBezTo>
                  <a:cubicBezTo>
                    <a:pt x="751" y="4420"/>
                    <a:pt x="790" y="4467"/>
                    <a:pt x="830" y="4523"/>
                  </a:cubicBezTo>
                  <a:cubicBezTo>
                    <a:pt x="864" y="4569"/>
                    <a:pt x="887" y="4614"/>
                    <a:pt x="909" y="4677"/>
                  </a:cubicBezTo>
                  <a:cubicBezTo>
                    <a:pt x="926" y="4727"/>
                    <a:pt x="937" y="4784"/>
                    <a:pt x="950" y="4842"/>
                  </a:cubicBezTo>
                  <a:cubicBezTo>
                    <a:pt x="955" y="4915"/>
                    <a:pt x="961" y="4978"/>
                    <a:pt x="961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1" y="5716"/>
                    <a:pt x="847" y="5852"/>
                  </a:cubicBezTo>
                  <a:cubicBezTo>
                    <a:pt x="819" y="5954"/>
                    <a:pt x="654" y="6466"/>
                    <a:pt x="620" y="6568"/>
                  </a:cubicBezTo>
                  <a:lnTo>
                    <a:pt x="1910" y="6324"/>
                  </a:lnTo>
                  <a:cubicBezTo>
                    <a:pt x="1910" y="6216"/>
                    <a:pt x="1847" y="5909"/>
                    <a:pt x="1852" y="5802"/>
                  </a:cubicBezTo>
                  <a:lnTo>
                    <a:pt x="1852" y="5369"/>
                  </a:lnTo>
                  <a:cubicBezTo>
                    <a:pt x="1858" y="5086"/>
                    <a:pt x="1863" y="4808"/>
                    <a:pt x="1876" y="4523"/>
                  </a:cubicBezTo>
                  <a:cubicBezTo>
                    <a:pt x="1876" y="4318"/>
                    <a:pt x="1881" y="4108"/>
                    <a:pt x="1892" y="3903"/>
                  </a:cubicBezTo>
                  <a:cubicBezTo>
                    <a:pt x="1892" y="3727"/>
                    <a:pt x="1897" y="3557"/>
                    <a:pt x="1904" y="3387"/>
                  </a:cubicBezTo>
                  <a:cubicBezTo>
                    <a:pt x="1915" y="3006"/>
                    <a:pt x="1921" y="2626"/>
                    <a:pt x="1926" y="2244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9"/>
                    <a:pt x="1921" y="478"/>
                    <a:pt x="1897" y="130"/>
                  </a:cubicBezTo>
                  <a:cubicBezTo>
                    <a:pt x="1847" y="90"/>
                    <a:pt x="1795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7"/>
            <p:cNvSpPr/>
            <p:nvPr/>
          </p:nvSpPr>
          <p:spPr>
            <a:xfrm flipH="1">
              <a:off x="894840" y="3386413"/>
              <a:ext cx="192629" cy="223376"/>
            </a:xfrm>
            <a:custGeom>
              <a:avLst/>
              <a:gdLst/>
              <a:ahLst/>
              <a:cxnLst/>
              <a:rect l="l" t="t" r="r" b="b"/>
              <a:pathLst>
                <a:path w="6547" h="7592" extrusionOk="0">
                  <a:moveTo>
                    <a:pt x="3012" y="1"/>
                  </a:moveTo>
                  <a:cubicBezTo>
                    <a:pt x="2926" y="11"/>
                    <a:pt x="2841" y="28"/>
                    <a:pt x="2762" y="56"/>
                  </a:cubicBezTo>
                  <a:cubicBezTo>
                    <a:pt x="2676" y="91"/>
                    <a:pt x="2597" y="137"/>
                    <a:pt x="2524" y="187"/>
                  </a:cubicBezTo>
                  <a:cubicBezTo>
                    <a:pt x="2449" y="245"/>
                    <a:pt x="2380" y="307"/>
                    <a:pt x="2319" y="376"/>
                  </a:cubicBezTo>
                  <a:cubicBezTo>
                    <a:pt x="2256" y="455"/>
                    <a:pt x="2199" y="539"/>
                    <a:pt x="2154" y="636"/>
                  </a:cubicBezTo>
                  <a:cubicBezTo>
                    <a:pt x="2102" y="738"/>
                    <a:pt x="2068" y="853"/>
                    <a:pt x="2052" y="966"/>
                  </a:cubicBezTo>
                  <a:cubicBezTo>
                    <a:pt x="2040" y="1017"/>
                    <a:pt x="2034" y="1068"/>
                    <a:pt x="2034" y="1119"/>
                  </a:cubicBezTo>
                  <a:cubicBezTo>
                    <a:pt x="2029" y="1176"/>
                    <a:pt x="2000" y="1228"/>
                    <a:pt x="1955" y="1250"/>
                  </a:cubicBezTo>
                  <a:cubicBezTo>
                    <a:pt x="1932" y="1262"/>
                    <a:pt x="1910" y="1267"/>
                    <a:pt x="1881" y="1267"/>
                  </a:cubicBezTo>
                  <a:cubicBezTo>
                    <a:pt x="1858" y="1267"/>
                    <a:pt x="1830" y="1262"/>
                    <a:pt x="1795" y="1244"/>
                  </a:cubicBezTo>
                  <a:cubicBezTo>
                    <a:pt x="1779" y="1233"/>
                    <a:pt x="1756" y="1221"/>
                    <a:pt x="1733" y="1210"/>
                  </a:cubicBezTo>
                  <a:cubicBezTo>
                    <a:pt x="1648" y="1176"/>
                    <a:pt x="1562" y="1147"/>
                    <a:pt x="1478" y="1131"/>
                  </a:cubicBezTo>
                  <a:cubicBezTo>
                    <a:pt x="1420" y="1119"/>
                    <a:pt x="1370" y="1119"/>
                    <a:pt x="1318" y="1119"/>
                  </a:cubicBezTo>
                  <a:lnTo>
                    <a:pt x="1244" y="1119"/>
                  </a:lnTo>
                  <a:cubicBezTo>
                    <a:pt x="1171" y="1131"/>
                    <a:pt x="1097" y="1147"/>
                    <a:pt x="1029" y="1171"/>
                  </a:cubicBezTo>
                  <a:cubicBezTo>
                    <a:pt x="961" y="1199"/>
                    <a:pt x="898" y="1233"/>
                    <a:pt x="835" y="1273"/>
                  </a:cubicBezTo>
                  <a:cubicBezTo>
                    <a:pt x="785" y="1312"/>
                    <a:pt x="733" y="1357"/>
                    <a:pt x="688" y="1404"/>
                  </a:cubicBezTo>
                  <a:cubicBezTo>
                    <a:pt x="654" y="1449"/>
                    <a:pt x="625" y="1494"/>
                    <a:pt x="602" y="1546"/>
                  </a:cubicBezTo>
                  <a:cubicBezTo>
                    <a:pt x="580" y="1591"/>
                    <a:pt x="563" y="1643"/>
                    <a:pt x="552" y="1693"/>
                  </a:cubicBezTo>
                  <a:cubicBezTo>
                    <a:pt x="546" y="1739"/>
                    <a:pt x="546" y="1779"/>
                    <a:pt x="546" y="1824"/>
                  </a:cubicBezTo>
                  <a:cubicBezTo>
                    <a:pt x="552" y="1869"/>
                    <a:pt x="563" y="1915"/>
                    <a:pt x="580" y="1955"/>
                  </a:cubicBezTo>
                  <a:cubicBezTo>
                    <a:pt x="597" y="2000"/>
                    <a:pt x="620" y="2052"/>
                    <a:pt x="654" y="2091"/>
                  </a:cubicBezTo>
                  <a:cubicBezTo>
                    <a:pt x="694" y="2142"/>
                    <a:pt x="739" y="2193"/>
                    <a:pt x="790" y="2244"/>
                  </a:cubicBezTo>
                  <a:cubicBezTo>
                    <a:pt x="841" y="2285"/>
                    <a:pt x="898" y="2319"/>
                    <a:pt x="961" y="2358"/>
                  </a:cubicBezTo>
                  <a:cubicBezTo>
                    <a:pt x="1006" y="2387"/>
                    <a:pt x="1040" y="2443"/>
                    <a:pt x="1034" y="2500"/>
                  </a:cubicBezTo>
                  <a:cubicBezTo>
                    <a:pt x="1034" y="2534"/>
                    <a:pt x="1017" y="2585"/>
                    <a:pt x="983" y="2608"/>
                  </a:cubicBezTo>
                  <a:cubicBezTo>
                    <a:pt x="914" y="2660"/>
                    <a:pt x="853" y="2716"/>
                    <a:pt x="801" y="2773"/>
                  </a:cubicBezTo>
                  <a:cubicBezTo>
                    <a:pt x="773" y="2813"/>
                    <a:pt x="744" y="2852"/>
                    <a:pt x="728" y="2892"/>
                  </a:cubicBezTo>
                  <a:cubicBezTo>
                    <a:pt x="710" y="2920"/>
                    <a:pt x="704" y="2954"/>
                    <a:pt x="694" y="2983"/>
                  </a:cubicBezTo>
                  <a:cubicBezTo>
                    <a:pt x="694" y="3012"/>
                    <a:pt x="688" y="3040"/>
                    <a:pt x="694" y="3069"/>
                  </a:cubicBezTo>
                  <a:cubicBezTo>
                    <a:pt x="699" y="3103"/>
                    <a:pt x="704" y="3130"/>
                    <a:pt x="717" y="3159"/>
                  </a:cubicBezTo>
                  <a:cubicBezTo>
                    <a:pt x="733" y="3199"/>
                    <a:pt x="751" y="3233"/>
                    <a:pt x="773" y="3267"/>
                  </a:cubicBezTo>
                  <a:cubicBezTo>
                    <a:pt x="801" y="3308"/>
                    <a:pt x="835" y="3347"/>
                    <a:pt x="880" y="3387"/>
                  </a:cubicBezTo>
                  <a:cubicBezTo>
                    <a:pt x="938" y="3432"/>
                    <a:pt x="1000" y="3471"/>
                    <a:pt x="1074" y="3505"/>
                  </a:cubicBezTo>
                  <a:cubicBezTo>
                    <a:pt x="1160" y="3546"/>
                    <a:pt x="1244" y="3568"/>
                    <a:pt x="1330" y="3586"/>
                  </a:cubicBezTo>
                  <a:cubicBezTo>
                    <a:pt x="1386" y="3597"/>
                    <a:pt x="1438" y="3597"/>
                    <a:pt x="1489" y="3597"/>
                  </a:cubicBezTo>
                  <a:lnTo>
                    <a:pt x="1562" y="3597"/>
                  </a:lnTo>
                  <a:cubicBezTo>
                    <a:pt x="1630" y="3591"/>
                    <a:pt x="1699" y="3574"/>
                    <a:pt x="1761" y="3552"/>
                  </a:cubicBezTo>
                  <a:cubicBezTo>
                    <a:pt x="1819" y="3529"/>
                    <a:pt x="1864" y="3500"/>
                    <a:pt x="1910" y="3471"/>
                  </a:cubicBezTo>
                  <a:cubicBezTo>
                    <a:pt x="1960" y="3437"/>
                    <a:pt x="2000" y="3398"/>
                    <a:pt x="2040" y="3353"/>
                  </a:cubicBezTo>
                  <a:cubicBezTo>
                    <a:pt x="2068" y="3319"/>
                    <a:pt x="2091" y="3284"/>
                    <a:pt x="2115" y="3250"/>
                  </a:cubicBezTo>
                  <a:cubicBezTo>
                    <a:pt x="2136" y="3211"/>
                    <a:pt x="2183" y="3188"/>
                    <a:pt x="2228" y="3188"/>
                  </a:cubicBezTo>
                  <a:cubicBezTo>
                    <a:pt x="2244" y="3188"/>
                    <a:pt x="2256" y="3188"/>
                    <a:pt x="2267" y="3193"/>
                  </a:cubicBezTo>
                  <a:cubicBezTo>
                    <a:pt x="2301" y="3205"/>
                    <a:pt x="2335" y="3227"/>
                    <a:pt x="2346" y="3256"/>
                  </a:cubicBezTo>
                  <a:cubicBezTo>
                    <a:pt x="2359" y="3279"/>
                    <a:pt x="2364" y="3301"/>
                    <a:pt x="2364" y="3329"/>
                  </a:cubicBezTo>
                  <a:cubicBezTo>
                    <a:pt x="2370" y="3364"/>
                    <a:pt x="2370" y="3398"/>
                    <a:pt x="2370" y="3432"/>
                  </a:cubicBezTo>
                  <a:cubicBezTo>
                    <a:pt x="2387" y="3563"/>
                    <a:pt x="2409" y="3665"/>
                    <a:pt x="2438" y="3756"/>
                  </a:cubicBezTo>
                  <a:cubicBezTo>
                    <a:pt x="2455" y="3801"/>
                    <a:pt x="2477" y="3841"/>
                    <a:pt x="2500" y="3880"/>
                  </a:cubicBezTo>
                  <a:cubicBezTo>
                    <a:pt x="2524" y="3904"/>
                    <a:pt x="2545" y="3927"/>
                    <a:pt x="2569" y="3955"/>
                  </a:cubicBezTo>
                  <a:cubicBezTo>
                    <a:pt x="2597" y="3972"/>
                    <a:pt x="2626" y="3995"/>
                    <a:pt x="2653" y="4006"/>
                  </a:cubicBezTo>
                  <a:cubicBezTo>
                    <a:pt x="2700" y="4024"/>
                    <a:pt x="2745" y="4040"/>
                    <a:pt x="2796" y="4051"/>
                  </a:cubicBezTo>
                  <a:cubicBezTo>
                    <a:pt x="2847" y="4058"/>
                    <a:pt x="2904" y="4063"/>
                    <a:pt x="2955" y="4063"/>
                  </a:cubicBezTo>
                  <a:lnTo>
                    <a:pt x="3023" y="4063"/>
                  </a:lnTo>
                  <a:cubicBezTo>
                    <a:pt x="3080" y="4051"/>
                    <a:pt x="3137" y="4040"/>
                    <a:pt x="3188" y="4024"/>
                  </a:cubicBezTo>
                  <a:cubicBezTo>
                    <a:pt x="3233" y="4006"/>
                    <a:pt x="3267" y="3983"/>
                    <a:pt x="3301" y="3961"/>
                  </a:cubicBezTo>
                  <a:cubicBezTo>
                    <a:pt x="3335" y="3938"/>
                    <a:pt x="3364" y="3909"/>
                    <a:pt x="3387" y="3880"/>
                  </a:cubicBezTo>
                  <a:cubicBezTo>
                    <a:pt x="3416" y="3846"/>
                    <a:pt x="3437" y="3812"/>
                    <a:pt x="3461" y="3767"/>
                  </a:cubicBezTo>
                  <a:cubicBezTo>
                    <a:pt x="3471" y="3733"/>
                    <a:pt x="3489" y="3699"/>
                    <a:pt x="3495" y="3665"/>
                  </a:cubicBezTo>
                  <a:cubicBezTo>
                    <a:pt x="3484" y="3586"/>
                    <a:pt x="3523" y="3505"/>
                    <a:pt x="3591" y="3471"/>
                  </a:cubicBezTo>
                  <a:cubicBezTo>
                    <a:pt x="3615" y="3460"/>
                    <a:pt x="3642" y="3449"/>
                    <a:pt x="3676" y="3449"/>
                  </a:cubicBezTo>
                  <a:cubicBezTo>
                    <a:pt x="3694" y="3449"/>
                    <a:pt x="3710" y="3455"/>
                    <a:pt x="3728" y="3460"/>
                  </a:cubicBezTo>
                  <a:cubicBezTo>
                    <a:pt x="3773" y="3471"/>
                    <a:pt x="3807" y="3500"/>
                    <a:pt x="3836" y="3546"/>
                  </a:cubicBezTo>
                  <a:cubicBezTo>
                    <a:pt x="3841" y="3563"/>
                    <a:pt x="3853" y="3574"/>
                    <a:pt x="3859" y="3591"/>
                  </a:cubicBezTo>
                  <a:cubicBezTo>
                    <a:pt x="3893" y="3631"/>
                    <a:pt x="3932" y="3676"/>
                    <a:pt x="3977" y="3717"/>
                  </a:cubicBezTo>
                  <a:cubicBezTo>
                    <a:pt x="4024" y="3751"/>
                    <a:pt x="4074" y="3785"/>
                    <a:pt x="4132" y="3812"/>
                  </a:cubicBezTo>
                  <a:cubicBezTo>
                    <a:pt x="4200" y="3841"/>
                    <a:pt x="4273" y="3864"/>
                    <a:pt x="4358" y="3880"/>
                  </a:cubicBezTo>
                  <a:cubicBezTo>
                    <a:pt x="4426" y="3893"/>
                    <a:pt x="4507" y="3898"/>
                    <a:pt x="4586" y="3898"/>
                  </a:cubicBezTo>
                  <a:cubicBezTo>
                    <a:pt x="4631" y="3898"/>
                    <a:pt x="4677" y="3898"/>
                    <a:pt x="4722" y="3893"/>
                  </a:cubicBezTo>
                  <a:cubicBezTo>
                    <a:pt x="4938" y="3870"/>
                    <a:pt x="5165" y="3812"/>
                    <a:pt x="5409" y="3722"/>
                  </a:cubicBezTo>
                  <a:cubicBezTo>
                    <a:pt x="5666" y="3625"/>
                    <a:pt x="5876" y="3523"/>
                    <a:pt x="6052" y="3398"/>
                  </a:cubicBezTo>
                  <a:cubicBezTo>
                    <a:pt x="6159" y="3319"/>
                    <a:pt x="6251" y="3239"/>
                    <a:pt x="6330" y="3148"/>
                  </a:cubicBezTo>
                  <a:cubicBezTo>
                    <a:pt x="6387" y="3074"/>
                    <a:pt x="6432" y="3001"/>
                    <a:pt x="6472" y="2926"/>
                  </a:cubicBezTo>
                  <a:cubicBezTo>
                    <a:pt x="6500" y="2864"/>
                    <a:pt x="6524" y="2802"/>
                    <a:pt x="6534" y="2739"/>
                  </a:cubicBezTo>
                  <a:cubicBezTo>
                    <a:pt x="6540" y="2682"/>
                    <a:pt x="6547" y="2626"/>
                    <a:pt x="6540" y="2574"/>
                  </a:cubicBezTo>
                  <a:cubicBezTo>
                    <a:pt x="6534" y="2524"/>
                    <a:pt x="6524" y="2472"/>
                    <a:pt x="6506" y="2421"/>
                  </a:cubicBezTo>
                  <a:cubicBezTo>
                    <a:pt x="6489" y="2369"/>
                    <a:pt x="6461" y="2324"/>
                    <a:pt x="6432" y="2278"/>
                  </a:cubicBezTo>
                  <a:cubicBezTo>
                    <a:pt x="6393" y="2228"/>
                    <a:pt x="6353" y="2188"/>
                    <a:pt x="6301" y="2142"/>
                  </a:cubicBezTo>
                  <a:cubicBezTo>
                    <a:pt x="6233" y="2086"/>
                    <a:pt x="6159" y="2039"/>
                    <a:pt x="6080" y="2000"/>
                  </a:cubicBezTo>
                  <a:cubicBezTo>
                    <a:pt x="5967" y="1949"/>
                    <a:pt x="5842" y="1915"/>
                    <a:pt x="5711" y="1887"/>
                  </a:cubicBezTo>
                  <a:cubicBezTo>
                    <a:pt x="5608" y="1869"/>
                    <a:pt x="5501" y="1863"/>
                    <a:pt x="5388" y="1858"/>
                  </a:cubicBezTo>
                  <a:cubicBezTo>
                    <a:pt x="5319" y="1858"/>
                    <a:pt x="5262" y="1808"/>
                    <a:pt x="5244" y="1745"/>
                  </a:cubicBezTo>
                  <a:cubicBezTo>
                    <a:pt x="5233" y="1693"/>
                    <a:pt x="5244" y="1625"/>
                    <a:pt x="5291" y="1596"/>
                  </a:cubicBezTo>
                  <a:cubicBezTo>
                    <a:pt x="5393" y="1517"/>
                    <a:pt x="5478" y="1443"/>
                    <a:pt x="5540" y="1370"/>
                  </a:cubicBezTo>
                  <a:cubicBezTo>
                    <a:pt x="5574" y="1330"/>
                    <a:pt x="5598" y="1289"/>
                    <a:pt x="5619" y="1250"/>
                  </a:cubicBezTo>
                  <a:cubicBezTo>
                    <a:pt x="5632" y="1228"/>
                    <a:pt x="5643" y="1199"/>
                    <a:pt x="5648" y="1171"/>
                  </a:cubicBezTo>
                  <a:lnTo>
                    <a:pt x="5648" y="1126"/>
                  </a:lnTo>
                  <a:cubicBezTo>
                    <a:pt x="5648" y="1108"/>
                    <a:pt x="5643" y="1092"/>
                    <a:pt x="5637" y="1074"/>
                  </a:cubicBezTo>
                  <a:cubicBezTo>
                    <a:pt x="5632" y="1057"/>
                    <a:pt x="5619" y="1040"/>
                    <a:pt x="5608" y="1029"/>
                  </a:cubicBezTo>
                  <a:cubicBezTo>
                    <a:pt x="5592" y="1006"/>
                    <a:pt x="5574" y="982"/>
                    <a:pt x="5551" y="966"/>
                  </a:cubicBezTo>
                  <a:cubicBezTo>
                    <a:pt x="5517" y="937"/>
                    <a:pt x="5478" y="914"/>
                    <a:pt x="5433" y="892"/>
                  </a:cubicBezTo>
                  <a:cubicBezTo>
                    <a:pt x="5359" y="858"/>
                    <a:pt x="5273" y="835"/>
                    <a:pt x="5183" y="812"/>
                  </a:cubicBezTo>
                  <a:cubicBezTo>
                    <a:pt x="5103" y="801"/>
                    <a:pt x="5018" y="796"/>
                    <a:pt x="4932" y="796"/>
                  </a:cubicBezTo>
                  <a:cubicBezTo>
                    <a:pt x="4893" y="796"/>
                    <a:pt x="4848" y="796"/>
                    <a:pt x="4808" y="801"/>
                  </a:cubicBezTo>
                  <a:cubicBezTo>
                    <a:pt x="4677" y="812"/>
                    <a:pt x="4557" y="841"/>
                    <a:pt x="4444" y="880"/>
                  </a:cubicBezTo>
                  <a:cubicBezTo>
                    <a:pt x="4352" y="921"/>
                    <a:pt x="4262" y="966"/>
                    <a:pt x="4182" y="1017"/>
                  </a:cubicBezTo>
                  <a:cubicBezTo>
                    <a:pt x="4148" y="1045"/>
                    <a:pt x="4114" y="1074"/>
                    <a:pt x="4085" y="1102"/>
                  </a:cubicBezTo>
                  <a:cubicBezTo>
                    <a:pt x="4058" y="1126"/>
                    <a:pt x="4024" y="1142"/>
                    <a:pt x="3983" y="1142"/>
                  </a:cubicBezTo>
                  <a:cubicBezTo>
                    <a:pt x="3956" y="1142"/>
                    <a:pt x="3927" y="1131"/>
                    <a:pt x="3904" y="1119"/>
                  </a:cubicBezTo>
                  <a:cubicBezTo>
                    <a:pt x="3859" y="1092"/>
                    <a:pt x="3830" y="1040"/>
                    <a:pt x="3836" y="989"/>
                  </a:cubicBezTo>
                  <a:cubicBezTo>
                    <a:pt x="3836" y="898"/>
                    <a:pt x="3836" y="819"/>
                    <a:pt x="3830" y="744"/>
                  </a:cubicBezTo>
                  <a:cubicBezTo>
                    <a:pt x="3819" y="642"/>
                    <a:pt x="3796" y="546"/>
                    <a:pt x="3767" y="460"/>
                  </a:cubicBezTo>
                  <a:cubicBezTo>
                    <a:pt x="3739" y="392"/>
                    <a:pt x="3705" y="335"/>
                    <a:pt x="3671" y="279"/>
                  </a:cubicBezTo>
                  <a:cubicBezTo>
                    <a:pt x="3631" y="227"/>
                    <a:pt x="3597" y="187"/>
                    <a:pt x="3552" y="153"/>
                  </a:cubicBezTo>
                  <a:cubicBezTo>
                    <a:pt x="3512" y="119"/>
                    <a:pt x="3461" y="91"/>
                    <a:pt x="3416" y="62"/>
                  </a:cubicBezTo>
                  <a:cubicBezTo>
                    <a:pt x="3364" y="40"/>
                    <a:pt x="3301" y="22"/>
                    <a:pt x="3240" y="6"/>
                  </a:cubicBezTo>
                  <a:cubicBezTo>
                    <a:pt x="3188" y="1"/>
                    <a:pt x="3137" y="1"/>
                    <a:pt x="3086" y="1"/>
                  </a:cubicBezTo>
                  <a:close/>
                  <a:moveTo>
                    <a:pt x="1733" y="5115"/>
                  </a:moveTo>
                  <a:cubicBezTo>
                    <a:pt x="1677" y="5120"/>
                    <a:pt x="1620" y="5136"/>
                    <a:pt x="1562" y="5154"/>
                  </a:cubicBezTo>
                  <a:cubicBezTo>
                    <a:pt x="1501" y="5183"/>
                    <a:pt x="1444" y="5210"/>
                    <a:pt x="1386" y="5251"/>
                  </a:cubicBezTo>
                  <a:cubicBezTo>
                    <a:pt x="1336" y="5291"/>
                    <a:pt x="1284" y="5336"/>
                    <a:pt x="1244" y="5381"/>
                  </a:cubicBezTo>
                  <a:cubicBezTo>
                    <a:pt x="1205" y="5427"/>
                    <a:pt x="1176" y="5477"/>
                    <a:pt x="1148" y="5535"/>
                  </a:cubicBezTo>
                  <a:cubicBezTo>
                    <a:pt x="1126" y="5585"/>
                    <a:pt x="1108" y="5637"/>
                    <a:pt x="1097" y="5694"/>
                  </a:cubicBezTo>
                  <a:cubicBezTo>
                    <a:pt x="1092" y="5722"/>
                    <a:pt x="1085" y="5756"/>
                    <a:pt x="1058" y="5784"/>
                  </a:cubicBezTo>
                  <a:cubicBezTo>
                    <a:pt x="1040" y="5797"/>
                    <a:pt x="1024" y="5807"/>
                    <a:pt x="1000" y="5813"/>
                  </a:cubicBezTo>
                  <a:lnTo>
                    <a:pt x="972" y="5813"/>
                  </a:lnTo>
                  <a:cubicBezTo>
                    <a:pt x="943" y="5813"/>
                    <a:pt x="904" y="5807"/>
                    <a:pt x="880" y="5773"/>
                  </a:cubicBezTo>
                  <a:cubicBezTo>
                    <a:pt x="859" y="5739"/>
                    <a:pt x="830" y="5711"/>
                    <a:pt x="801" y="5682"/>
                  </a:cubicBezTo>
                  <a:cubicBezTo>
                    <a:pt x="773" y="5666"/>
                    <a:pt x="751" y="5648"/>
                    <a:pt x="722" y="5637"/>
                  </a:cubicBezTo>
                  <a:cubicBezTo>
                    <a:pt x="699" y="5626"/>
                    <a:pt x="665" y="5614"/>
                    <a:pt x="631" y="5608"/>
                  </a:cubicBezTo>
                  <a:cubicBezTo>
                    <a:pt x="608" y="5603"/>
                    <a:pt x="580" y="5603"/>
                    <a:pt x="557" y="5603"/>
                  </a:cubicBezTo>
                  <a:lnTo>
                    <a:pt x="529" y="5603"/>
                  </a:lnTo>
                  <a:cubicBezTo>
                    <a:pt x="483" y="5608"/>
                    <a:pt x="444" y="5619"/>
                    <a:pt x="398" y="5631"/>
                  </a:cubicBezTo>
                  <a:cubicBezTo>
                    <a:pt x="347" y="5653"/>
                    <a:pt x="308" y="5677"/>
                    <a:pt x="261" y="5711"/>
                  </a:cubicBezTo>
                  <a:cubicBezTo>
                    <a:pt x="216" y="5739"/>
                    <a:pt x="182" y="5773"/>
                    <a:pt x="148" y="5813"/>
                  </a:cubicBezTo>
                  <a:cubicBezTo>
                    <a:pt x="108" y="5870"/>
                    <a:pt x="69" y="5926"/>
                    <a:pt x="35" y="5989"/>
                  </a:cubicBezTo>
                  <a:cubicBezTo>
                    <a:pt x="23" y="6023"/>
                    <a:pt x="12" y="6052"/>
                    <a:pt x="6" y="6086"/>
                  </a:cubicBezTo>
                  <a:cubicBezTo>
                    <a:pt x="1" y="6103"/>
                    <a:pt x="1" y="6125"/>
                    <a:pt x="1" y="6143"/>
                  </a:cubicBezTo>
                  <a:cubicBezTo>
                    <a:pt x="6" y="6159"/>
                    <a:pt x="6" y="6177"/>
                    <a:pt x="12" y="6193"/>
                  </a:cubicBezTo>
                  <a:cubicBezTo>
                    <a:pt x="23" y="6217"/>
                    <a:pt x="35" y="6240"/>
                    <a:pt x="46" y="6256"/>
                  </a:cubicBezTo>
                  <a:cubicBezTo>
                    <a:pt x="103" y="6330"/>
                    <a:pt x="171" y="6387"/>
                    <a:pt x="233" y="6437"/>
                  </a:cubicBezTo>
                  <a:cubicBezTo>
                    <a:pt x="290" y="6489"/>
                    <a:pt x="347" y="6540"/>
                    <a:pt x="392" y="6597"/>
                  </a:cubicBezTo>
                  <a:cubicBezTo>
                    <a:pt x="415" y="6620"/>
                    <a:pt x="449" y="6665"/>
                    <a:pt x="478" y="6717"/>
                  </a:cubicBezTo>
                  <a:cubicBezTo>
                    <a:pt x="500" y="6757"/>
                    <a:pt x="518" y="6796"/>
                    <a:pt x="518" y="6841"/>
                  </a:cubicBezTo>
                  <a:cubicBezTo>
                    <a:pt x="512" y="6881"/>
                    <a:pt x="494" y="6915"/>
                    <a:pt x="483" y="6956"/>
                  </a:cubicBezTo>
                  <a:lnTo>
                    <a:pt x="471" y="6978"/>
                  </a:lnTo>
                  <a:cubicBezTo>
                    <a:pt x="460" y="7017"/>
                    <a:pt x="444" y="7063"/>
                    <a:pt x="432" y="7108"/>
                  </a:cubicBezTo>
                  <a:lnTo>
                    <a:pt x="432" y="7137"/>
                  </a:lnTo>
                  <a:cubicBezTo>
                    <a:pt x="437" y="7171"/>
                    <a:pt x="449" y="7205"/>
                    <a:pt x="466" y="7245"/>
                  </a:cubicBezTo>
                  <a:cubicBezTo>
                    <a:pt x="483" y="7284"/>
                    <a:pt x="500" y="7324"/>
                    <a:pt x="523" y="7358"/>
                  </a:cubicBezTo>
                  <a:cubicBezTo>
                    <a:pt x="552" y="7392"/>
                    <a:pt x="574" y="7421"/>
                    <a:pt x="602" y="7444"/>
                  </a:cubicBezTo>
                  <a:cubicBezTo>
                    <a:pt x="642" y="7473"/>
                    <a:pt x="683" y="7501"/>
                    <a:pt x="728" y="7523"/>
                  </a:cubicBezTo>
                  <a:cubicBezTo>
                    <a:pt x="785" y="7546"/>
                    <a:pt x="846" y="7569"/>
                    <a:pt x="909" y="7580"/>
                  </a:cubicBezTo>
                  <a:cubicBezTo>
                    <a:pt x="955" y="7591"/>
                    <a:pt x="1006" y="7591"/>
                    <a:pt x="1045" y="7591"/>
                  </a:cubicBezTo>
                  <a:lnTo>
                    <a:pt x="1103" y="7591"/>
                  </a:lnTo>
                  <a:cubicBezTo>
                    <a:pt x="1165" y="7586"/>
                    <a:pt x="1216" y="7569"/>
                    <a:pt x="1273" y="7552"/>
                  </a:cubicBezTo>
                  <a:cubicBezTo>
                    <a:pt x="1307" y="7535"/>
                    <a:pt x="1347" y="7518"/>
                    <a:pt x="1381" y="7494"/>
                  </a:cubicBezTo>
                  <a:cubicBezTo>
                    <a:pt x="1409" y="7473"/>
                    <a:pt x="1433" y="7449"/>
                    <a:pt x="1460" y="7421"/>
                  </a:cubicBezTo>
                  <a:lnTo>
                    <a:pt x="1467" y="7410"/>
                  </a:lnTo>
                  <a:cubicBezTo>
                    <a:pt x="1467" y="7392"/>
                    <a:pt x="1467" y="7370"/>
                    <a:pt x="1472" y="7358"/>
                  </a:cubicBezTo>
                  <a:cubicBezTo>
                    <a:pt x="1483" y="7324"/>
                    <a:pt x="1506" y="7302"/>
                    <a:pt x="1528" y="7284"/>
                  </a:cubicBezTo>
                  <a:cubicBezTo>
                    <a:pt x="1546" y="7279"/>
                    <a:pt x="1569" y="7273"/>
                    <a:pt x="1591" y="7273"/>
                  </a:cubicBezTo>
                  <a:cubicBezTo>
                    <a:pt x="1625" y="7273"/>
                    <a:pt x="1659" y="7284"/>
                    <a:pt x="1677" y="7313"/>
                  </a:cubicBezTo>
                  <a:cubicBezTo>
                    <a:pt x="1716" y="7358"/>
                    <a:pt x="1756" y="7404"/>
                    <a:pt x="1795" y="7438"/>
                  </a:cubicBezTo>
                  <a:cubicBezTo>
                    <a:pt x="1835" y="7473"/>
                    <a:pt x="1881" y="7501"/>
                    <a:pt x="1926" y="7523"/>
                  </a:cubicBezTo>
                  <a:cubicBezTo>
                    <a:pt x="1971" y="7546"/>
                    <a:pt x="2023" y="7557"/>
                    <a:pt x="2080" y="7569"/>
                  </a:cubicBezTo>
                  <a:cubicBezTo>
                    <a:pt x="2120" y="7580"/>
                    <a:pt x="2160" y="7580"/>
                    <a:pt x="2199" y="7580"/>
                  </a:cubicBezTo>
                  <a:lnTo>
                    <a:pt x="2256" y="7580"/>
                  </a:lnTo>
                  <a:cubicBezTo>
                    <a:pt x="2319" y="7569"/>
                    <a:pt x="2387" y="7557"/>
                    <a:pt x="2449" y="7535"/>
                  </a:cubicBezTo>
                  <a:cubicBezTo>
                    <a:pt x="2517" y="7507"/>
                    <a:pt x="2585" y="7473"/>
                    <a:pt x="2642" y="7433"/>
                  </a:cubicBezTo>
                  <a:cubicBezTo>
                    <a:pt x="2694" y="7392"/>
                    <a:pt x="2739" y="7353"/>
                    <a:pt x="2779" y="7302"/>
                  </a:cubicBezTo>
                  <a:cubicBezTo>
                    <a:pt x="2813" y="7263"/>
                    <a:pt x="2847" y="7216"/>
                    <a:pt x="2870" y="7166"/>
                  </a:cubicBezTo>
                  <a:cubicBezTo>
                    <a:pt x="2886" y="7126"/>
                    <a:pt x="2904" y="7074"/>
                    <a:pt x="2915" y="7024"/>
                  </a:cubicBezTo>
                  <a:cubicBezTo>
                    <a:pt x="2921" y="6978"/>
                    <a:pt x="2921" y="6933"/>
                    <a:pt x="2921" y="6881"/>
                  </a:cubicBezTo>
                  <a:cubicBezTo>
                    <a:pt x="2915" y="6836"/>
                    <a:pt x="2904" y="6785"/>
                    <a:pt x="2886" y="6739"/>
                  </a:cubicBezTo>
                  <a:cubicBezTo>
                    <a:pt x="2858" y="6683"/>
                    <a:pt x="2831" y="6626"/>
                    <a:pt x="2796" y="6568"/>
                  </a:cubicBezTo>
                  <a:lnTo>
                    <a:pt x="2768" y="6534"/>
                  </a:lnTo>
                  <a:cubicBezTo>
                    <a:pt x="2739" y="6500"/>
                    <a:pt x="2728" y="6466"/>
                    <a:pt x="2728" y="6432"/>
                  </a:cubicBezTo>
                  <a:cubicBezTo>
                    <a:pt x="2728" y="6403"/>
                    <a:pt x="2739" y="6382"/>
                    <a:pt x="2750" y="6358"/>
                  </a:cubicBezTo>
                  <a:cubicBezTo>
                    <a:pt x="2768" y="6335"/>
                    <a:pt x="2784" y="6319"/>
                    <a:pt x="2807" y="6308"/>
                  </a:cubicBezTo>
                  <a:cubicBezTo>
                    <a:pt x="2831" y="6296"/>
                    <a:pt x="2852" y="6290"/>
                    <a:pt x="2876" y="6290"/>
                  </a:cubicBezTo>
                  <a:cubicBezTo>
                    <a:pt x="2983" y="6279"/>
                    <a:pt x="3075" y="6256"/>
                    <a:pt x="3154" y="6227"/>
                  </a:cubicBezTo>
                  <a:cubicBezTo>
                    <a:pt x="3193" y="6211"/>
                    <a:pt x="3227" y="6193"/>
                    <a:pt x="3256" y="6177"/>
                  </a:cubicBezTo>
                  <a:cubicBezTo>
                    <a:pt x="3274" y="6159"/>
                    <a:pt x="3290" y="6148"/>
                    <a:pt x="3308" y="6131"/>
                  </a:cubicBezTo>
                  <a:cubicBezTo>
                    <a:pt x="3319" y="6114"/>
                    <a:pt x="3324" y="6103"/>
                    <a:pt x="3330" y="6091"/>
                  </a:cubicBezTo>
                  <a:cubicBezTo>
                    <a:pt x="3335" y="6075"/>
                    <a:pt x="3342" y="6062"/>
                    <a:pt x="3347" y="6046"/>
                  </a:cubicBezTo>
                  <a:lnTo>
                    <a:pt x="3347" y="5989"/>
                  </a:lnTo>
                  <a:cubicBezTo>
                    <a:pt x="3347" y="5967"/>
                    <a:pt x="3335" y="5944"/>
                    <a:pt x="3330" y="5915"/>
                  </a:cubicBezTo>
                  <a:cubicBezTo>
                    <a:pt x="3319" y="5887"/>
                    <a:pt x="3296" y="5852"/>
                    <a:pt x="3279" y="5818"/>
                  </a:cubicBezTo>
                  <a:cubicBezTo>
                    <a:pt x="3245" y="5779"/>
                    <a:pt x="3211" y="5739"/>
                    <a:pt x="3165" y="5700"/>
                  </a:cubicBezTo>
                  <a:cubicBezTo>
                    <a:pt x="3114" y="5660"/>
                    <a:pt x="3057" y="5626"/>
                    <a:pt x="2994" y="5592"/>
                  </a:cubicBezTo>
                  <a:cubicBezTo>
                    <a:pt x="2933" y="5569"/>
                    <a:pt x="2870" y="5546"/>
                    <a:pt x="2802" y="5529"/>
                  </a:cubicBezTo>
                  <a:cubicBezTo>
                    <a:pt x="2756" y="5524"/>
                    <a:pt x="2705" y="5524"/>
                    <a:pt x="2666" y="5524"/>
                  </a:cubicBezTo>
                  <a:lnTo>
                    <a:pt x="2603" y="5524"/>
                  </a:lnTo>
                  <a:cubicBezTo>
                    <a:pt x="2535" y="5535"/>
                    <a:pt x="2466" y="5546"/>
                    <a:pt x="2398" y="5574"/>
                  </a:cubicBezTo>
                  <a:cubicBezTo>
                    <a:pt x="2370" y="5585"/>
                    <a:pt x="2335" y="5597"/>
                    <a:pt x="2307" y="5614"/>
                  </a:cubicBezTo>
                  <a:cubicBezTo>
                    <a:pt x="2285" y="5626"/>
                    <a:pt x="2262" y="5631"/>
                    <a:pt x="2239" y="5631"/>
                  </a:cubicBezTo>
                  <a:cubicBezTo>
                    <a:pt x="2210" y="5631"/>
                    <a:pt x="2188" y="5626"/>
                    <a:pt x="2165" y="5608"/>
                  </a:cubicBezTo>
                  <a:cubicBezTo>
                    <a:pt x="2125" y="5585"/>
                    <a:pt x="2102" y="5540"/>
                    <a:pt x="2102" y="5490"/>
                  </a:cubicBezTo>
                  <a:cubicBezTo>
                    <a:pt x="2102" y="5466"/>
                    <a:pt x="2102" y="5443"/>
                    <a:pt x="2097" y="5427"/>
                  </a:cubicBezTo>
                  <a:cubicBezTo>
                    <a:pt x="2091" y="5375"/>
                    <a:pt x="2086" y="5336"/>
                    <a:pt x="2068" y="5301"/>
                  </a:cubicBezTo>
                  <a:cubicBezTo>
                    <a:pt x="2057" y="5273"/>
                    <a:pt x="2046" y="5251"/>
                    <a:pt x="2034" y="5228"/>
                  </a:cubicBezTo>
                  <a:cubicBezTo>
                    <a:pt x="2023" y="5210"/>
                    <a:pt x="2005" y="5194"/>
                    <a:pt x="1989" y="5176"/>
                  </a:cubicBezTo>
                  <a:cubicBezTo>
                    <a:pt x="1971" y="5165"/>
                    <a:pt x="1950" y="5154"/>
                    <a:pt x="1932" y="5142"/>
                  </a:cubicBezTo>
                  <a:cubicBezTo>
                    <a:pt x="1903" y="5131"/>
                    <a:pt x="1881" y="5126"/>
                    <a:pt x="1853" y="5120"/>
                  </a:cubicBezTo>
                  <a:cubicBezTo>
                    <a:pt x="1824" y="5115"/>
                    <a:pt x="1801" y="5115"/>
                    <a:pt x="1774" y="5115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7"/>
            <p:cNvSpPr/>
            <p:nvPr/>
          </p:nvSpPr>
          <p:spPr>
            <a:xfrm flipH="1">
              <a:off x="1064049" y="3468149"/>
              <a:ext cx="2707" cy="5031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3" y="137"/>
                  </a:moveTo>
                  <a:cubicBezTo>
                    <a:pt x="6" y="148"/>
                    <a:pt x="6" y="160"/>
                    <a:pt x="0" y="171"/>
                  </a:cubicBezTo>
                  <a:cubicBezTo>
                    <a:pt x="6" y="160"/>
                    <a:pt x="6" y="148"/>
                    <a:pt x="13" y="137"/>
                  </a:cubicBezTo>
                  <a:close/>
                  <a:moveTo>
                    <a:pt x="92" y="1"/>
                  </a:moveTo>
                  <a:cubicBezTo>
                    <a:pt x="74" y="24"/>
                    <a:pt x="63" y="46"/>
                    <a:pt x="47" y="69"/>
                  </a:cubicBezTo>
                  <a:cubicBezTo>
                    <a:pt x="63" y="46"/>
                    <a:pt x="74" y="24"/>
                    <a:pt x="9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7"/>
            <p:cNvSpPr/>
            <p:nvPr/>
          </p:nvSpPr>
          <p:spPr>
            <a:xfrm flipH="1">
              <a:off x="1066726" y="3477711"/>
              <a:ext cx="206" cy="647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1" y="0"/>
                  </a:moveTo>
                  <a:cubicBezTo>
                    <a:pt x="1" y="11"/>
                    <a:pt x="1" y="16"/>
                    <a:pt x="6" y="22"/>
                  </a:cubicBezTo>
                  <a:cubicBezTo>
                    <a:pt x="1" y="16"/>
                    <a:pt x="1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7"/>
            <p:cNvSpPr/>
            <p:nvPr/>
          </p:nvSpPr>
          <p:spPr>
            <a:xfrm flipH="1">
              <a:off x="1019209" y="3474328"/>
              <a:ext cx="47870" cy="7061"/>
            </a:xfrm>
            <a:custGeom>
              <a:avLst/>
              <a:gdLst/>
              <a:ahLst/>
              <a:cxnLst/>
              <a:rect l="l" t="t" r="r" b="b"/>
              <a:pathLst>
                <a:path w="1627" h="240" extrusionOk="0">
                  <a:moveTo>
                    <a:pt x="1574" y="205"/>
                  </a:moveTo>
                  <a:lnTo>
                    <a:pt x="1574" y="205"/>
                  </a:lnTo>
                  <a:cubicBezTo>
                    <a:pt x="1597" y="211"/>
                    <a:pt x="1614" y="217"/>
                    <a:pt x="1626" y="234"/>
                  </a:cubicBezTo>
                  <a:cubicBezTo>
                    <a:pt x="1614" y="217"/>
                    <a:pt x="1597" y="211"/>
                    <a:pt x="1574" y="205"/>
                  </a:cubicBezTo>
                  <a:lnTo>
                    <a:pt x="1574" y="205"/>
                  </a:lnTo>
                  <a:close/>
                  <a:moveTo>
                    <a:pt x="1535" y="200"/>
                  </a:moveTo>
                  <a:cubicBezTo>
                    <a:pt x="1495" y="200"/>
                    <a:pt x="1461" y="211"/>
                    <a:pt x="1438" y="239"/>
                  </a:cubicBezTo>
                  <a:cubicBezTo>
                    <a:pt x="1461" y="211"/>
                    <a:pt x="1495" y="200"/>
                    <a:pt x="1535" y="200"/>
                  </a:cubicBezTo>
                  <a:lnTo>
                    <a:pt x="1569" y="200"/>
                  </a:lnTo>
                  <a:lnTo>
                    <a:pt x="1535" y="200"/>
                  </a:lnTo>
                  <a:close/>
                  <a:moveTo>
                    <a:pt x="1" y="1"/>
                  </a:moveTo>
                  <a:lnTo>
                    <a:pt x="1" y="24"/>
                  </a:lnTo>
                  <a:lnTo>
                    <a:pt x="1" y="81"/>
                  </a:lnTo>
                  <a:cubicBezTo>
                    <a:pt x="1" y="92"/>
                    <a:pt x="1" y="103"/>
                    <a:pt x="6" y="115"/>
                  </a:cubicBezTo>
                  <a:lnTo>
                    <a:pt x="6" y="115"/>
                  </a:lnTo>
                  <a:cubicBezTo>
                    <a:pt x="1" y="103"/>
                    <a:pt x="1" y="92"/>
                    <a:pt x="1" y="8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7"/>
            <p:cNvSpPr/>
            <p:nvPr/>
          </p:nvSpPr>
          <p:spPr>
            <a:xfrm flipH="1">
              <a:off x="1048308" y="3491746"/>
              <a:ext cx="1236" cy="177"/>
            </a:xfrm>
            <a:custGeom>
              <a:avLst/>
              <a:gdLst/>
              <a:ahLst/>
              <a:cxnLst/>
              <a:rect l="l" t="t" r="r" b="b"/>
              <a:pathLst>
                <a:path w="42" h="6" extrusionOk="0">
                  <a:moveTo>
                    <a:pt x="1" y="0"/>
                  </a:moveTo>
                  <a:cubicBezTo>
                    <a:pt x="13" y="0"/>
                    <a:pt x="24" y="6"/>
                    <a:pt x="41" y="6"/>
                  </a:cubicBezTo>
                  <a:cubicBezTo>
                    <a:pt x="29" y="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7"/>
            <p:cNvSpPr/>
            <p:nvPr/>
          </p:nvSpPr>
          <p:spPr>
            <a:xfrm flipH="1">
              <a:off x="1017738" y="3483184"/>
              <a:ext cx="177" cy="2207"/>
            </a:xfrm>
            <a:custGeom>
              <a:avLst/>
              <a:gdLst/>
              <a:ahLst/>
              <a:cxnLst/>
              <a:rect l="l" t="t" r="r" b="b"/>
              <a:pathLst>
                <a:path w="6" h="75" extrusionOk="0">
                  <a:moveTo>
                    <a:pt x="0" y="1"/>
                  </a:moveTo>
                  <a:lnTo>
                    <a:pt x="0" y="40"/>
                  </a:lnTo>
                  <a:cubicBezTo>
                    <a:pt x="0" y="53"/>
                    <a:pt x="0" y="64"/>
                    <a:pt x="6" y="75"/>
                  </a:cubicBezTo>
                  <a:lnTo>
                    <a:pt x="6" y="75"/>
                  </a:lnTo>
                  <a:cubicBezTo>
                    <a:pt x="0" y="64"/>
                    <a:pt x="0" y="53"/>
                    <a:pt x="0" y="4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7"/>
            <p:cNvSpPr/>
            <p:nvPr/>
          </p:nvSpPr>
          <p:spPr>
            <a:xfrm flipH="1">
              <a:off x="1027447" y="3485037"/>
              <a:ext cx="1353" cy="135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46" y="1"/>
                  </a:moveTo>
                  <a:lnTo>
                    <a:pt x="46" y="1"/>
                  </a:lnTo>
                  <a:cubicBezTo>
                    <a:pt x="29" y="17"/>
                    <a:pt x="18" y="35"/>
                    <a:pt x="1" y="46"/>
                  </a:cubicBezTo>
                  <a:cubicBezTo>
                    <a:pt x="18" y="35"/>
                    <a:pt x="35" y="17"/>
                    <a:pt x="4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7"/>
            <p:cNvSpPr/>
            <p:nvPr/>
          </p:nvSpPr>
          <p:spPr>
            <a:xfrm flipH="1">
              <a:off x="1026241" y="3483360"/>
              <a:ext cx="559" cy="883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8" y="0"/>
                  </a:moveTo>
                  <a:cubicBezTo>
                    <a:pt x="12" y="13"/>
                    <a:pt x="6" y="24"/>
                    <a:pt x="1" y="29"/>
                  </a:cubicBezTo>
                  <a:lnTo>
                    <a:pt x="1" y="29"/>
                  </a:lnTo>
                  <a:cubicBezTo>
                    <a:pt x="6" y="24"/>
                    <a:pt x="12" y="13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7"/>
            <p:cNvSpPr/>
            <p:nvPr/>
          </p:nvSpPr>
          <p:spPr>
            <a:xfrm flipH="1">
              <a:off x="978106" y="3487891"/>
              <a:ext cx="3560" cy="500"/>
            </a:xfrm>
            <a:custGeom>
              <a:avLst/>
              <a:gdLst/>
              <a:ahLst/>
              <a:cxnLst/>
              <a:rect l="l" t="t" r="r" b="b"/>
              <a:pathLst>
                <a:path w="121" h="17" extrusionOk="0">
                  <a:moveTo>
                    <a:pt x="80" y="0"/>
                  </a:moveTo>
                  <a:cubicBezTo>
                    <a:pt x="53" y="0"/>
                    <a:pt x="24" y="6"/>
                    <a:pt x="1" y="17"/>
                  </a:cubicBezTo>
                  <a:cubicBezTo>
                    <a:pt x="24" y="6"/>
                    <a:pt x="53" y="0"/>
                    <a:pt x="80" y="0"/>
                  </a:cubicBezTo>
                  <a:cubicBezTo>
                    <a:pt x="92" y="0"/>
                    <a:pt x="109" y="6"/>
                    <a:pt x="121" y="6"/>
                  </a:cubicBezTo>
                  <a:cubicBezTo>
                    <a:pt x="109" y="6"/>
                    <a:pt x="92" y="0"/>
                    <a:pt x="8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7"/>
            <p:cNvSpPr/>
            <p:nvPr/>
          </p:nvSpPr>
          <p:spPr>
            <a:xfrm flipH="1">
              <a:off x="952538" y="3493541"/>
              <a:ext cx="37308" cy="56903"/>
            </a:xfrm>
            <a:custGeom>
              <a:avLst/>
              <a:gdLst/>
              <a:ahLst/>
              <a:cxnLst/>
              <a:rect l="l" t="t" r="r" b="b"/>
              <a:pathLst>
                <a:path w="1268" h="1934" extrusionOk="0">
                  <a:moveTo>
                    <a:pt x="586" y="1"/>
                  </a:moveTo>
                  <a:lnTo>
                    <a:pt x="586" y="1"/>
                  </a:lnTo>
                  <a:cubicBezTo>
                    <a:pt x="609" y="24"/>
                    <a:pt x="631" y="53"/>
                    <a:pt x="659" y="76"/>
                  </a:cubicBezTo>
                  <a:cubicBezTo>
                    <a:pt x="631" y="47"/>
                    <a:pt x="609" y="24"/>
                    <a:pt x="586" y="1"/>
                  </a:cubicBezTo>
                  <a:close/>
                  <a:moveTo>
                    <a:pt x="837" y="184"/>
                  </a:moveTo>
                  <a:cubicBezTo>
                    <a:pt x="900" y="206"/>
                    <a:pt x="967" y="229"/>
                    <a:pt x="1040" y="246"/>
                  </a:cubicBezTo>
                  <a:cubicBezTo>
                    <a:pt x="1108" y="252"/>
                    <a:pt x="1189" y="257"/>
                    <a:pt x="1268" y="257"/>
                  </a:cubicBezTo>
                  <a:cubicBezTo>
                    <a:pt x="1189" y="257"/>
                    <a:pt x="1108" y="252"/>
                    <a:pt x="1040" y="239"/>
                  </a:cubicBezTo>
                  <a:cubicBezTo>
                    <a:pt x="967" y="229"/>
                    <a:pt x="900" y="206"/>
                    <a:pt x="837" y="184"/>
                  </a:cubicBezTo>
                  <a:close/>
                  <a:moveTo>
                    <a:pt x="69" y="239"/>
                  </a:moveTo>
                  <a:cubicBezTo>
                    <a:pt x="51" y="263"/>
                    <a:pt x="29" y="286"/>
                    <a:pt x="1" y="308"/>
                  </a:cubicBezTo>
                  <a:cubicBezTo>
                    <a:pt x="29" y="286"/>
                    <a:pt x="51" y="268"/>
                    <a:pt x="69" y="239"/>
                  </a:cubicBezTo>
                  <a:close/>
                  <a:moveTo>
                    <a:pt x="347" y="281"/>
                  </a:moveTo>
                  <a:cubicBezTo>
                    <a:pt x="392" y="325"/>
                    <a:pt x="439" y="370"/>
                    <a:pt x="494" y="410"/>
                  </a:cubicBezTo>
                  <a:cubicBezTo>
                    <a:pt x="444" y="370"/>
                    <a:pt x="392" y="325"/>
                    <a:pt x="347" y="281"/>
                  </a:cubicBezTo>
                  <a:close/>
                  <a:moveTo>
                    <a:pt x="494" y="410"/>
                  </a:moveTo>
                  <a:cubicBezTo>
                    <a:pt x="518" y="758"/>
                    <a:pt x="523" y="1099"/>
                    <a:pt x="529" y="1382"/>
                  </a:cubicBezTo>
                  <a:cubicBezTo>
                    <a:pt x="523" y="1099"/>
                    <a:pt x="518" y="758"/>
                    <a:pt x="501" y="410"/>
                  </a:cubicBezTo>
                  <a:close/>
                  <a:moveTo>
                    <a:pt x="529" y="1382"/>
                  </a:moveTo>
                  <a:lnTo>
                    <a:pt x="529" y="1933"/>
                  </a:lnTo>
                  <a:cubicBezTo>
                    <a:pt x="535" y="1740"/>
                    <a:pt x="529" y="1558"/>
                    <a:pt x="529" y="13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7"/>
            <p:cNvSpPr/>
            <p:nvPr/>
          </p:nvSpPr>
          <p:spPr>
            <a:xfrm flipH="1">
              <a:off x="974281" y="3501779"/>
              <a:ext cx="24421" cy="190628"/>
            </a:xfrm>
            <a:custGeom>
              <a:avLst/>
              <a:gdLst/>
              <a:ahLst/>
              <a:cxnLst/>
              <a:rect l="l" t="t" r="r" b="b"/>
              <a:pathLst>
                <a:path w="830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64" y="289"/>
                    <a:pt x="359" y="295"/>
                    <a:pt x="352" y="295"/>
                  </a:cubicBezTo>
                  <a:cubicBezTo>
                    <a:pt x="330" y="630"/>
                    <a:pt x="352" y="966"/>
                    <a:pt x="375" y="1296"/>
                  </a:cubicBezTo>
                  <a:lnTo>
                    <a:pt x="386" y="1483"/>
                  </a:lnTo>
                  <a:lnTo>
                    <a:pt x="386" y="1454"/>
                  </a:lnTo>
                  <a:cubicBezTo>
                    <a:pt x="386" y="1506"/>
                    <a:pt x="386" y="1556"/>
                    <a:pt x="393" y="1608"/>
                  </a:cubicBezTo>
                  <a:cubicBezTo>
                    <a:pt x="427" y="1642"/>
                    <a:pt x="461" y="1676"/>
                    <a:pt x="489" y="1716"/>
                  </a:cubicBezTo>
                  <a:cubicBezTo>
                    <a:pt x="551" y="1807"/>
                    <a:pt x="585" y="1881"/>
                    <a:pt x="609" y="1960"/>
                  </a:cubicBezTo>
                  <a:cubicBezTo>
                    <a:pt x="666" y="1847"/>
                    <a:pt x="740" y="1739"/>
                    <a:pt x="830" y="1653"/>
                  </a:cubicBezTo>
                  <a:lnTo>
                    <a:pt x="830" y="1102"/>
                  </a:lnTo>
                  <a:cubicBezTo>
                    <a:pt x="824" y="819"/>
                    <a:pt x="819" y="478"/>
                    <a:pt x="795" y="130"/>
                  </a:cubicBezTo>
                  <a:cubicBezTo>
                    <a:pt x="745" y="90"/>
                    <a:pt x="693" y="45"/>
                    <a:pt x="648" y="0"/>
                  </a:cubicBezTo>
                  <a:close/>
                  <a:moveTo>
                    <a:pt x="802" y="3313"/>
                  </a:moveTo>
                  <a:cubicBezTo>
                    <a:pt x="774" y="3324"/>
                    <a:pt x="740" y="3342"/>
                    <a:pt x="705" y="3352"/>
                  </a:cubicBezTo>
                  <a:cubicBezTo>
                    <a:pt x="585" y="3397"/>
                    <a:pt x="461" y="3421"/>
                    <a:pt x="336" y="3444"/>
                  </a:cubicBezTo>
                  <a:cubicBezTo>
                    <a:pt x="330" y="3512"/>
                    <a:pt x="325" y="3586"/>
                    <a:pt x="318" y="3659"/>
                  </a:cubicBezTo>
                  <a:cubicBezTo>
                    <a:pt x="330" y="3704"/>
                    <a:pt x="330" y="3756"/>
                    <a:pt x="318" y="3801"/>
                  </a:cubicBezTo>
                  <a:cubicBezTo>
                    <a:pt x="313" y="3835"/>
                    <a:pt x="307" y="3864"/>
                    <a:pt x="302" y="3893"/>
                  </a:cubicBezTo>
                  <a:cubicBezTo>
                    <a:pt x="273" y="4210"/>
                    <a:pt x="239" y="4528"/>
                    <a:pt x="210" y="4824"/>
                  </a:cubicBezTo>
                  <a:lnTo>
                    <a:pt x="176" y="5108"/>
                  </a:lnTo>
                  <a:lnTo>
                    <a:pt x="148" y="5393"/>
                  </a:lnTo>
                  <a:lnTo>
                    <a:pt x="137" y="5517"/>
                  </a:lnTo>
                  <a:cubicBezTo>
                    <a:pt x="120" y="5665"/>
                    <a:pt x="108" y="5807"/>
                    <a:pt x="86" y="5954"/>
                  </a:cubicBezTo>
                  <a:lnTo>
                    <a:pt x="79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5" y="6319"/>
                    <a:pt x="785" y="6313"/>
                    <a:pt x="774" y="6301"/>
                  </a:cubicBezTo>
                  <a:cubicBezTo>
                    <a:pt x="756" y="6285"/>
                    <a:pt x="750" y="6261"/>
                    <a:pt x="750" y="6233"/>
                  </a:cubicBezTo>
                  <a:cubicBezTo>
                    <a:pt x="750" y="6193"/>
                    <a:pt x="745" y="6159"/>
                    <a:pt x="745" y="6120"/>
                  </a:cubicBezTo>
                  <a:cubicBezTo>
                    <a:pt x="745" y="6012"/>
                    <a:pt x="745" y="5904"/>
                    <a:pt x="750" y="5802"/>
                  </a:cubicBezTo>
                  <a:lnTo>
                    <a:pt x="750" y="5369"/>
                  </a:lnTo>
                  <a:cubicBezTo>
                    <a:pt x="756" y="5086"/>
                    <a:pt x="761" y="4808"/>
                    <a:pt x="768" y="4528"/>
                  </a:cubicBezTo>
                  <a:cubicBezTo>
                    <a:pt x="774" y="4318"/>
                    <a:pt x="779" y="4108"/>
                    <a:pt x="790" y="3903"/>
                  </a:cubicBezTo>
                  <a:cubicBezTo>
                    <a:pt x="790" y="3819"/>
                    <a:pt x="790" y="3733"/>
                    <a:pt x="795" y="3648"/>
                  </a:cubicBezTo>
                  <a:cubicBezTo>
                    <a:pt x="795" y="3562"/>
                    <a:pt x="802" y="3471"/>
                    <a:pt x="802" y="3387"/>
                  </a:cubicBezTo>
                  <a:lnTo>
                    <a:pt x="802" y="3313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7"/>
            <p:cNvSpPr/>
            <p:nvPr/>
          </p:nvSpPr>
          <p:spPr>
            <a:xfrm flipH="1">
              <a:off x="941651" y="3463147"/>
              <a:ext cx="125428" cy="95005"/>
            </a:xfrm>
            <a:custGeom>
              <a:avLst/>
              <a:gdLst/>
              <a:ahLst/>
              <a:cxnLst/>
              <a:rect l="l" t="t" r="r" b="b"/>
              <a:pathLst>
                <a:path w="4263" h="3229" extrusionOk="0">
                  <a:moveTo>
                    <a:pt x="1677" y="0"/>
                  </a:moveTo>
                  <a:cubicBezTo>
                    <a:pt x="1632" y="0"/>
                    <a:pt x="1585" y="23"/>
                    <a:pt x="1558" y="63"/>
                  </a:cubicBezTo>
                  <a:cubicBezTo>
                    <a:pt x="1535" y="97"/>
                    <a:pt x="1506" y="126"/>
                    <a:pt x="1483" y="160"/>
                  </a:cubicBezTo>
                  <a:cubicBezTo>
                    <a:pt x="1427" y="216"/>
                    <a:pt x="1370" y="267"/>
                    <a:pt x="1302" y="312"/>
                  </a:cubicBezTo>
                  <a:cubicBezTo>
                    <a:pt x="1228" y="359"/>
                    <a:pt x="1149" y="398"/>
                    <a:pt x="1068" y="427"/>
                  </a:cubicBezTo>
                  <a:cubicBezTo>
                    <a:pt x="972" y="454"/>
                    <a:pt x="882" y="472"/>
                    <a:pt x="796" y="477"/>
                  </a:cubicBezTo>
                  <a:cubicBezTo>
                    <a:pt x="779" y="483"/>
                    <a:pt x="761" y="483"/>
                    <a:pt x="751" y="483"/>
                  </a:cubicBezTo>
                  <a:cubicBezTo>
                    <a:pt x="682" y="483"/>
                    <a:pt x="614" y="477"/>
                    <a:pt x="546" y="461"/>
                  </a:cubicBezTo>
                  <a:cubicBezTo>
                    <a:pt x="478" y="443"/>
                    <a:pt x="410" y="420"/>
                    <a:pt x="352" y="393"/>
                  </a:cubicBezTo>
                  <a:cubicBezTo>
                    <a:pt x="302" y="364"/>
                    <a:pt x="256" y="330"/>
                    <a:pt x="211" y="296"/>
                  </a:cubicBezTo>
                  <a:cubicBezTo>
                    <a:pt x="171" y="256"/>
                    <a:pt x="131" y="216"/>
                    <a:pt x="103" y="171"/>
                  </a:cubicBezTo>
                  <a:cubicBezTo>
                    <a:pt x="85" y="194"/>
                    <a:pt x="74" y="216"/>
                    <a:pt x="58" y="239"/>
                  </a:cubicBezTo>
                  <a:cubicBezTo>
                    <a:pt x="51" y="250"/>
                    <a:pt x="40" y="267"/>
                    <a:pt x="35" y="284"/>
                  </a:cubicBezTo>
                  <a:cubicBezTo>
                    <a:pt x="29" y="291"/>
                    <a:pt x="29" y="296"/>
                    <a:pt x="24" y="307"/>
                  </a:cubicBezTo>
                  <a:cubicBezTo>
                    <a:pt x="17" y="318"/>
                    <a:pt x="17" y="330"/>
                    <a:pt x="11" y="341"/>
                  </a:cubicBezTo>
                  <a:cubicBezTo>
                    <a:pt x="6" y="352"/>
                    <a:pt x="6" y="364"/>
                    <a:pt x="1" y="375"/>
                  </a:cubicBezTo>
                  <a:lnTo>
                    <a:pt x="1" y="381"/>
                  </a:lnTo>
                  <a:lnTo>
                    <a:pt x="1" y="461"/>
                  </a:lnTo>
                  <a:cubicBezTo>
                    <a:pt x="1" y="472"/>
                    <a:pt x="1" y="483"/>
                    <a:pt x="6" y="495"/>
                  </a:cubicBezTo>
                  <a:cubicBezTo>
                    <a:pt x="6" y="506"/>
                    <a:pt x="6" y="511"/>
                    <a:pt x="11" y="517"/>
                  </a:cubicBezTo>
                  <a:cubicBezTo>
                    <a:pt x="11" y="529"/>
                    <a:pt x="17" y="540"/>
                    <a:pt x="24" y="551"/>
                  </a:cubicBezTo>
                  <a:cubicBezTo>
                    <a:pt x="35" y="580"/>
                    <a:pt x="46" y="603"/>
                    <a:pt x="58" y="625"/>
                  </a:cubicBezTo>
                  <a:cubicBezTo>
                    <a:pt x="63" y="631"/>
                    <a:pt x="69" y="642"/>
                    <a:pt x="69" y="648"/>
                  </a:cubicBezTo>
                  <a:cubicBezTo>
                    <a:pt x="74" y="653"/>
                    <a:pt x="74" y="653"/>
                    <a:pt x="80" y="659"/>
                  </a:cubicBezTo>
                  <a:cubicBezTo>
                    <a:pt x="80" y="666"/>
                    <a:pt x="85" y="671"/>
                    <a:pt x="92" y="676"/>
                  </a:cubicBezTo>
                  <a:cubicBezTo>
                    <a:pt x="108" y="693"/>
                    <a:pt x="126" y="716"/>
                    <a:pt x="148" y="739"/>
                  </a:cubicBezTo>
                  <a:lnTo>
                    <a:pt x="176" y="739"/>
                  </a:lnTo>
                  <a:cubicBezTo>
                    <a:pt x="239" y="756"/>
                    <a:pt x="302" y="773"/>
                    <a:pt x="358" y="802"/>
                  </a:cubicBezTo>
                  <a:cubicBezTo>
                    <a:pt x="426" y="836"/>
                    <a:pt x="483" y="876"/>
                    <a:pt x="541" y="921"/>
                  </a:cubicBezTo>
                  <a:cubicBezTo>
                    <a:pt x="557" y="938"/>
                    <a:pt x="575" y="955"/>
                    <a:pt x="596" y="972"/>
                  </a:cubicBezTo>
                  <a:cubicBezTo>
                    <a:pt x="609" y="972"/>
                    <a:pt x="620" y="978"/>
                    <a:pt x="637" y="978"/>
                  </a:cubicBezTo>
                  <a:cubicBezTo>
                    <a:pt x="693" y="989"/>
                    <a:pt x="745" y="989"/>
                    <a:pt x="796" y="989"/>
                  </a:cubicBezTo>
                  <a:lnTo>
                    <a:pt x="869" y="989"/>
                  </a:lnTo>
                  <a:cubicBezTo>
                    <a:pt x="921" y="983"/>
                    <a:pt x="978" y="972"/>
                    <a:pt x="1029" y="955"/>
                  </a:cubicBezTo>
                  <a:cubicBezTo>
                    <a:pt x="1040" y="955"/>
                    <a:pt x="1057" y="949"/>
                    <a:pt x="1068" y="944"/>
                  </a:cubicBezTo>
                  <a:cubicBezTo>
                    <a:pt x="1126" y="921"/>
                    <a:pt x="1171" y="892"/>
                    <a:pt x="1217" y="863"/>
                  </a:cubicBezTo>
                  <a:cubicBezTo>
                    <a:pt x="1251" y="841"/>
                    <a:pt x="1278" y="818"/>
                    <a:pt x="1302" y="790"/>
                  </a:cubicBezTo>
                  <a:cubicBezTo>
                    <a:pt x="1319" y="779"/>
                    <a:pt x="1336" y="761"/>
                    <a:pt x="1347" y="745"/>
                  </a:cubicBezTo>
                  <a:cubicBezTo>
                    <a:pt x="1353" y="734"/>
                    <a:pt x="1359" y="727"/>
                    <a:pt x="1370" y="716"/>
                  </a:cubicBezTo>
                  <a:cubicBezTo>
                    <a:pt x="1375" y="711"/>
                    <a:pt x="1381" y="700"/>
                    <a:pt x="1387" y="687"/>
                  </a:cubicBezTo>
                  <a:cubicBezTo>
                    <a:pt x="1398" y="671"/>
                    <a:pt x="1409" y="653"/>
                    <a:pt x="1422" y="642"/>
                  </a:cubicBezTo>
                  <a:cubicBezTo>
                    <a:pt x="1427" y="631"/>
                    <a:pt x="1432" y="625"/>
                    <a:pt x="1438" y="619"/>
                  </a:cubicBezTo>
                  <a:cubicBezTo>
                    <a:pt x="1461" y="591"/>
                    <a:pt x="1495" y="580"/>
                    <a:pt x="1535" y="580"/>
                  </a:cubicBezTo>
                  <a:lnTo>
                    <a:pt x="1569" y="580"/>
                  </a:lnTo>
                  <a:cubicBezTo>
                    <a:pt x="1574" y="580"/>
                    <a:pt x="1574" y="585"/>
                    <a:pt x="1574" y="585"/>
                  </a:cubicBezTo>
                  <a:cubicBezTo>
                    <a:pt x="1597" y="591"/>
                    <a:pt x="1614" y="597"/>
                    <a:pt x="1626" y="614"/>
                  </a:cubicBezTo>
                  <a:cubicBezTo>
                    <a:pt x="1637" y="625"/>
                    <a:pt x="1648" y="637"/>
                    <a:pt x="1660" y="648"/>
                  </a:cubicBezTo>
                  <a:cubicBezTo>
                    <a:pt x="1666" y="659"/>
                    <a:pt x="1666" y="671"/>
                    <a:pt x="1671" y="682"/>
                  </a:cubicBezTo>
                  <a:lnTo>
                    <a:pt x="1671" y="721"/>
                  </a:lnTo>
                  <a:cubicBezTo>
                    <a:pt x="1671" y="734"/>
                    <a:pt x="1671" y="745"/>
                    <a:pt x="1677" y="756"/>
                  </a:cubicBezTo>
                  <a:lnTo>
                    <a:pt x="1677" y="824"/>
                  </a:lnTo>
                  <a:cubicBezTo>
                    <a:pt x="1687" y="910"/>
                    <a:pt x="1700" y="978"/>
                    <a:pt x="1716" y="1041"/>
                  </a:cubicBezTo>
                  <a:cubicBezTo>
                    <a:pt x="1722" y="1080"/>
                    <a:pt x="1734" y="1114"/>
                    <a:pt x="1745" y="1154"/>
                  </a:cubicBezTo>
                  <a:cubicBezTo>
                    <a:pt x="1762" y="1193"/>
                    <a:pt x="1784" y="1233"/>
                    <a:pt x="1807" y="1272"/>
                  </a:cubicBezTo>
                  <a:cubicBezTo>
                    <a:pt x="1813" y="1279"/>
                    <a:pt x="1818" y="1285"/>
                    <a:pt x="1824" y="1296"/>
                  </a:cubicBezTo>
                  <a:lnTo>
                    <a:pt x="1876" y="1347"/>
                  </a:lnTo>
                  <a:cubicBezTo>
                    <a:pt x="1899" y="1364"/>
                    <a:pt x="1921" y="1375"/>
                    <a:pt x="1944" y="1392"/>
                  </a:cubicBezTo>
                  <a:cubicBezTo>
                    <a:pt x="1949" y="1392"/>
                    <a:pt x="1955" y="1398"/>
                    <a:pt x="1960" y="1398"/>
                  </a:cubicBezTo>
                  <a:cubicBezTo>
                    <a:pt x="1973" y="1403"/>
                    <a:pt x="1978" y="1403"/>
                    <a:pt x="1983" y="1409"/>
                  </a:cubicBezTo>
                  <a:cubicBezTo>
                    <a:pt x="2023" y="1421"/>
                    <a:pt x="2063" y="1432"/>
                    <a:pt x="2103" y="1443"/>
                  </a:cubicBezTo>
                  <a:cubicBezTo>
                    <a:pt x="2154" y="1450"/>
                    <a:pt x="2211" y="1455"/>
                    <a:pt x="2262" y="1455"/>
                  </a:cubicBezTo>
                  <a:lnTo>
                    <a:pt x="2330" y="1455"/>
                  </a:lnTo>
                  <a:cubicBezTo>
                    <a:pt x="2382" y="1443"/>
                    <a:pt x="2427" y="1437"/>
                    <a:pt x="2478" y="1421"/>
                  </a:cubicBezTo>
                  <a:cubicBezTo>
                    <a:pt x="2484" y="1421"/>
                    <a:pt x="2489" y="1416"/>
                    <a:pt x="2495" y="1416"/>
                  </a:cubicBezTo>
                  <a:cubicBezTo>
                    <a:pt x="2500" y="1416"/>
                    <a:pt x="2506" y="1409"/>
                    <a:pt x="2513" y="1409"/>
                  </a:cubicBezTo>
                  <a:cubicBezTo>
                    <a:pt x="2540" y="1392"/>
                    <a:pt x="2574" y="1382"/>
                    <a:pt x="2597" y="1364"/>
                  </a:cubicBezTo>
                  <a:cubicBezTo>
                    <a:pt x="2603" y="1358"/>
                    <a:pt x="2608" y="1358"/>
                    <a:pt x="2608" y="1353"/>
                  </a:cubicBezTo>
                  <a:cubicBezTo>
                    <a:pt x="2615" y="1353"/>
                    <a:pt x="2620" y="1347"/>
                    <a:pt x="2626" y="1341"/>
                  </a:cubicBezTo>
                  <a:cubicBezTo>
                    <a:pt x="2654" y="1319"/>
                    <a:pt x="2676" y="1296"/>
                    <a:pt x="2694" y="1272"/>
                  </a:cubicBezTo>
                  <a:cubicBezTo>
                    <a:pt x="2717" y="1251"/>
                    <a:pt x="2733" y="1222"/>
                    <a:pt x="2751" y="1188"/>
                  </a:cubicBezTo>
                  <a:cubicBezTo>
                    <a:pt x="2757" y="1182"/>
                    <a:pt x="2762" y="1170"/>
                    <a:pt x="2768" y="1159"/>
                  </a:cubicBezTo>
                  <a:cubicBezTo>
                    <a:pt x="2778" y="1125"/>
                    <a:pt x="2796" y="1091"/>
                    <a:pt x="2802" y="1057"/>
                  </a:cubicBezTo>
                  <a:cubicBezTo>
                    <a:pt x="2791" y="978"/>
                    <a:pt x="2830" y="897"/>
                    <a:pt x="2898" y="863"/>
                  </a:cubicBezTo>
                  <a:lnTo>
                    <a:pt x="2904" y="858"/>
                  </a:lnTo>
                  <a:cubicBezTo>
                    <a:pt x="2927" y="847"/>
                    <a:pt x="2956" y="841"/>
                    <a:pt x="2983" y="841"/>
                  </a:cubicBezTo>
                  <a:cubicBezTo>
                    <a:pt x="2995" y="841"/>
                    <a:pt x="3012" y="847"/>
                    <a:pt x="3024" y="847"/>
                  </a:cubicBezTo>
                  <a:cubicBezTo>
                    <a:pt x="3029" y="847"/>
                    <a:pt x="3035" y="852"/>
                    <a:pt x="3035" y="852"/>
                  </a:cubicBezTo>
                  <a:cubicBezTo>
                    <a:pt x="3080" y="863"/>
                    <a:pt x="3114" y="892"/>
                    <a:pt x="3143" y="938"/>
                  </a:cubicBezTo>
                  <a:cubicBezTo>
                    <a:pt x="3148" y="955"/>
                    <a:pt x="3160" y="966"/>
                    <a:pt x="3166" y="983"/>
                  </a:cubicBezTo>
                  <a:cubicBezTo>
                    <a:pt x="3182" y="1000"/>
                    <a:pt x="3194" y="1017"/>
                    <a:pt x="3211" y="1034"/>
                  </a:cubicBezTo>
                  <a:cubicBezTo>
                    <a:pt x="3234" y="1057"/>
                    <a:pt x="3256" y="1080"/>
                    <a:pt x="3284" y="1109"/>
                  </a:cubicBezTo>
                  <a:cubicBezTo>
                    <a:pt x="3313" y="1131"/>
                    <a:pt x="3347" y="1154"/>
                    <a:pt x="3381" y="1170"/>
                  </a:cubicBezTo>
                  <a:cubicBezTo>
                    <a:pt x="3399" y="1182"/>
                    <a:pt x="3415" y="1193"/>
                    <a:pt x="3439" y="1204"/>
                  </a:cubicBezTo>
                  <a:cubicBezTo>
                    <a:pt x="3444" y="1211"/>
                    <a:pt x="3455" y="1211"/>
                    <a:pt x="3460" y="1217"/>
                  </a:cubicBezTo>
                  <a:cubicBezTo>
                    <a:pt x="3523" y="1238"/>
                    <a:pt x="3591" y="1262"/>
                    <a:pt x="3665" y="1272"/>
                  </a:cubicBezTo>
                  <a:cubicBezTo>
                    <a:pt x="3733" y="1285"/>
                    <a:pt x="3814" y="1290"/>
                    <a:pt x="3893" y="1290"/>
                  </a:cubicBezTo>
                  <a:cubicBezTo>
                    <a:pt x="3938" y="1290"/>
                    <a:pt x="3984" y="1290"/>
                    <a:pt x="4029" y="1285"/>
                  </a:cubicBezTo>
                  <a:cubicBezTo>
                    <a:pt x="4108" y="1279"/>
                    <a:pt x="4183" y="1267"/>
                    <a:pt x="4262" y="1251"/>
                  </a:cubicBezTo>
                  <a:cubicBezTo>
                    <a:pt x="4074" y="1199"/>
                    <a:pt x="3898" y="1109"/>
                    <a:pt x="3751" y="983"/>
                  </a:cubicBezTo>
                  <a:cubicBezTo>
                    <a:pt x="3586" y="841"/>
                    <a:pt x="3467" y="637"/>
                    <a:pt x="3473" y="415"/>
                  </a:cubicBezTo>
                  <a:cubicBezTo>
                    <a:pt x="3473" y="386"/>
                    <a:pt x="3478" y="359"/>
                    <a:pt x="3478" y="336"/>
                  </a:cubicBezTo>
                  <a:cubicBezTo>
                    <a:pt x="3392" y="291"/>
                    <a:pt x="3308" y="239"/>
                    <a:pt x="3205" y="188"/>
                  </a:cubicBezTo>
                  <a:cubicBezTo>
                    <a:pt x="3194" y="188"/>
                    <a:pt x="3188" y="181"/>
                    <a:pt x="3177" y="181"/>
                  </a:cubicBezTo>
                  <a:cubicBezTo>
                    <a:pt x="3148" y="181"/>
                    <a:pt x="3119" y="205"/>
                    <a:pt x="3109" y="233"/>
                  </a:cubicBezTo>
                  <a:cubicBezTo>
                    <a:pt x="3085" y="301"/>
                    <a:pt x="3064" y="364"/>
                    <a:pt x="3035" y="420"/>
                  </a:cubicBezTo>
                  <a:cubicBezTo>
                    <a:pt x="2983" y="511"/>
                    <a:pt x="2933" y="591"/>
                    <a:pt x="2870" y="659"/>
                  </a:cubicBezTo>
                  <a:cubicBezTo>
                    <a:pt x="2813" y="721"/>
                    <a:pt x="2751" y="773"/>
                    <a:pt x="2688" y="813"/>
                  </a:cubicBezTo>
                  <a:cubicBezTo>
                    <a:pt x="2642" y="847"/>
                    <a:pt x="2586" y="870"/>
                    <a:pt x="2529" y="892"/>
                  </a:cubicBezTo>
                  <a:cubicBezTo>
                    <a:pt x="2484" y="904"/>
                    <a:pt x="2438" y="915"/>
                    <a:pt x="2398" y="915"/>
                  </a:cubicBezTo>
                  <a:lnTo>
                    <a:pt x="2382" y="915"/>
                  </a:lnTo>
                  <a:cubicBezTo>
                    <a:pt x="2348" y="915"/>
                    <a:pt x="2308" y="915"/>
                    <a:pt x="2267" y="904"/>
                  </a:cubicBezTo>
                  <a:cubicBezTo>
                    <a:pt x="2233" y="897"/>
                    <a:pt x="2193" y="881"/>
                    <a:pt x="2159" y="870"/>
                  </a:cubicBezTo>
                  <a:cubicBezTo>
                    <a:pt x="2125" y="847"/>
                    <a:pt x="2091" y="824"/>
                    <a:pt x="2063" y="795"/>
                  </a:cubicBezTo>
                  <a:cubicBezTo>
                    <a:pt x="2035" y="773"/>
                    <a:pt x="2012" y="745"/>
                    <a:pt x="1983" y="705"/>
                  </a:cubicBezTo>
                  <a:cubicBezTo>
                    <a:pt x="1955" y="659"/>
                    <a:pt x="1926" y="603"/>
                    <a:pt x="1904" y="540"/>
                  </a:cubicBezTo>
                  <a:cubicBezTo>
                    <a:pt x="1865" y="415"/>
                    <a:pt x="1842" y="284"/>
                    <a:pt x="1818" y="160"/>
                  </a:cubicBezTo>
                  <a:lnTo>
                    <a:pt x="1813" y="113"/>
                  </a:lnTo>
                  <a:cubicBezTo>
                    <a:pt x="1802" y="68"/>
                    <a:pt x="1768" y="29"/>
                    <a:pt x="1722" y="11"/>
                  </a:cubicBezTo>
                  <a:cubicBezTo>
                    <a:pt x="1705" y="6"/>
                    <a:pt x="1687" y="0"/>
                    <a:pt x="1677" y="0"/>
                  </a:cubicBezTo>
                  <a:close/>
                  <a:moveTo>
                    <a:pt x="2523" y="3142"/>
                  </a:moveTo>
                  <a:lnTo>
                    <a:pt x="2523" y="3154"/>
                  </a:lnTo>
                  <a:cubicBezTo>
                    <a:pt x="2518" y="3171"/>
                    <a:pt x="2513" y="3194"/>
                    <a:pt x="2500" y="3210"/>
                  </a:cubicBezTo>
                  <a:lnTo>
                    <a:pt x="2500" y="3216"/>
                  </a:lnTo>
                  <a:cubicBezTo>
                    <a:pt x="2534" y="3223"/>
                    <a:pt x="2563" y="3228"/>
                    <a:pt x="2597" y="3228"/>
                  </a:cubicBezTo>
                  <a:cubicBezTo>
                    <a:pt x="2592" y="3223"/>
                    <a:pt x="2586" y="3216"/>
                    <a:pt x="2586" y="3210"/>
                  </a:cubicBezTo>
                  <a:cubicBezTo>
                    <a:pt x="2574" y="3199"/>
                    <a:pt x="2563" y="3182"/>
                    <a:pt x="2547" y="3171"/>
                  </a:cubicBezTo>
                  <a:cubicBezTo>
                    <a:pt x="2540" y="3160"/>
                    <a:pt x="2534" y="3154"/>
                    <a:pt x="2523" y="314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7"/>
            <p:cNvSpPr/>
            <p:nvPr/>
          </p:nvSpPr>
          <p:spPr>
            <a:xfrm flipH="1">
              <a:off x="885013" y="3377557"/>
              <a:ext cx="209312" cy="318616"/>
            </a:xfrm>
            <a:custGeom>
              <a:avLst/>
              <a:gdLst/>
              <a:ahLst/>
              <a:cxnLst/>
              <a:rect l="l" t="t" r="r" b="b"/>
              <a:pathLst>
                <a:path w="7114" h="10829" extrusionOk="0">
                  <a:moveTo>
                    <a:pt x="3319" y="302"/>
                  </a:moveTo>
                  <a:cubicBezTo>
                    <a:pt x="3370" y="302"/>
                    <a:pt x="3421" y="302"/>
                    <a:pt x="3473" y="312"/>
                  </a:cubicBezTo>
                  <a:cubicBezTo>
                    <a:pt x="3534" y="323"/>
                    <a:pt x="3597" y="341"/>
                    <a:pt x="3649" y="363"/>
                  </a:cubicBezTo>
                  <a:cubicBezTo>
                    <a:pt x="3694" y="392"/>
                    <a:pt x="3745" y="420"/>
                    <a:pt x="3785" y="454"/>
                  </a:cubicBezTo>
                  <a:cubicBezTo>
                    <a:pt x="3830" y="488"/>
                    <a:pt x="3864" y="528"/>
                    <a:pt x="3904" y="580"/>
                  </a:cubicBezTo>
                  <a:cubicBezTo>
                    <a:pt x="3938" y="636"/>
                    <a:pt x="3972" y="693"/>
                    <a:pt x="4000" y="761"/>
                  </a:cubicBezTo>
                  <a:cubicBezTo>
                    <a:pt x="4029" y="847"/>
                    <a:pt x="4052" y="943"/>
                    <a:pt x="4063" y="1045"/>
                  </a:cubicBezTo>
                  <a:cubicBezTo>
                    <a:pt x="4069" y="1120"/>
                    <a:pt x="4074" y="1199"/>
                    <a:pt x="4069" y="1290"/>
                  </a:cubicBezTo>
                  <a:cubicBezTo>
                    <a:pt x="4063" y="1341"/>
                    <a:pt x="4092" y="1393"/>
                    <a:pt x="4137" y="1420"/>
                  </a:cubicBezTo>
                  <a:cubicBezTo>
                    <a:pt x="4160" y="1432"/>
                    <a:pt x="4189" y="1443"/>
                    <a:pt x="4216" y="1443"/>
                  </a:cubicBezTo>
                  <a:cubicBezTo>
                    <a:pt x="4250" y="1443"/>
                    <a:pt x="4291" y="1427"/>
                    <a:pt x="4318" y="1403"/>
                  </a:cubicBezTo>
                  <a:cubicBezTo>
                    <a:pt x="4347" y="1375"/>
                    <a:pt x="4381" y="1346"/>
                    <a:pt x="4420" y="1318"/>
                  </a:cubicBezTo>
                  <a:cubicBezTo>
                    <a:pt x="4495" y="1267"/>
                    <a:pt x="4585" y="1222"/>
                    <a:pt x="4677" y="1181"/>
                  </a:cubicBezTo>
                  <a:cubicBezTo>
                    <a:pt x="4790" y="1142"/>
                    <a:pt x="4910" y="1113"/>
                    <a:pt x="5041" y="1102"/>
                  </a:cubicBezTo>
                  <a:cubicBezTo>
                    <a:pt x="5081" y="1097"/>
                    <a:pt x="5126" y="1097"/>
                    <a:pt x="5165" y="1097"/>
                  </a:cubicBezTo>
                  <a:cubicBezTo>
                    <a:pt x="5251" y="1097"/>
                    <a:pt x="5336" y="1102"/>
                    <a:pt x="5416" y="1113"/>
                  </a:cubicBezTo>
                  <a:cubicBezTo>
                    <a:pt x="5506" y="1136"/>
                    <a:pt x="5592" y="1159"/>
                    <a:pt x="5666" y="1193"/>
                  </a:cubicBezTo>
                  <a:cubicBezTo>
                    <a:pt x="5711" y="1215"/>
                    <a:pt x="5750" y="1238"/>
                    <a:pt x="5784" y="1267"/>
                  </a:cubicBezTo>
                  <a:cubicBezTo>
                    <a:pt x="5807" y="1283"/>
                    <a:pt x="5825" y="1307"/>
                    <a:pt x="5841" y="1330"/>
                  </a:cubicBezTo>
                  <a:cubicBezTo>
                    <a:pt x="5852" y="1341"/>
                    <a:pt x="5865" y="1358"/>
                    <a:pt x="5870" y="1375"/>
                  </a:cubicBezTo>
                  <a:cubicBezTo>
                    <a:pt x="5876" y="1393"/>
                    <a:pt x="5881" y="1409"/>
                    <a:pt x="5881" y="1427"/>
                  </a:cubicBezTo>
                  <a:lnTo>
                    <a:pt x="5881" y="1472"/>
                  </a:lnTo>
                  <a:cubicBezTo>
                    <a:pt x="5876" y="1495"/>
                    <a:pt x="5870" y="1511"/>
                    <a:pt x="5859" y="1534"/>
                  </a:cubicBezTo>
                  <a:cubicBezTo>
                    <a:pt x="5859" y="1540"/>
                    <a:pt x="5852" y="1545"/>
                    <a:pt x="5852" y="1551"/>
                  </a:cubicBezTo>
                  <a:cubicBezTo>
                    <a:pt x="5831" y="1590"/>
                    <a:pt x="5807" y="1631"/>
                    <a:pt x="5773" y="1671"/>
                  </a:cubicBezTo>
                  <a:cubicBezTo>
                    <a:pt x="5711" y="1750"/>
                    <a:pt x="5626" y="1818"/>
                    <a:pt x="5524" y="1897"/>
                  </a:cubicBezTo>
                  <a:cubicBezTo>
                    <a:pt x="5477" y="1926"/>
                    <a:pt x="5466" y="1994"/>
                    <a:pt x="5477" y="2046"/>
                  </a:cubicBezTo>
                  <a:cubicBezTo>
                    <a:pt x="5495" y="2109"/>
                    <a:pt x="5552" y="2159"/>
                    <a:pt x="5621" y="2159"/>
                  </a:cubicBezTo>
                  <a:cubicBezTo>
                    <a:pt x="5734" y="2164"/>
                    <a:pt x="5841" y="2170"/>
                    <a:pt x="5944" y="2188"/>
                  </a:cubicBezTo>
                  <a:cubicBezTo>
                    <a:pt x="6075" y="2216"/>
                    <a:pt x="6200" y="2250"/>
                    <a:pt x="6313" y="2301"/>
                  </a:cubicBezTo>
                  <a:cubicBezTo>
                    <a:pt x="6392" y="2340"/>
                    <a:pt x="6466" y="2387"/>
                    <a:pt x="6534" y="2443"/>
                  </a:cubicBezTo>
                  <a:cubicBezTo>
                    <a:pt x="6586" y="2489"/>
                    <a:pt x="6626" y="2534"/>
                    <a:pt x="6665" y="2579"/>
                  </a:cubicBezTo>
                  <a:cubicBezTo>
                    <a:pt x="6694" y="2625"/>
                    <a:pt x="6717" y="2670"/>
                    <a:pt x="6739" y="2722"/>
                  </a:cubicBezTo>
                  <a:cubicBezTo>
                    <a:pt x="6757" y="2773"/>
                    <a:pt x="6767" y="2825"/>
                    <a:pt x="6773" y="2875"/>
                  </a:cubicBezTo>
                  <a:cubicBezTo>
                    <a:pt x="6780" y="2927"/>
                    <a:pt x="6773" y="2983"/>
                    <a:pt x="6767" y="3040"/>
                  </a:cubicBezTo>
                  <a:cubicBezTo>
                    <a:pt x="6757" y="3103"/>
                    <a:pt x="6733" y="3165"/>
                    <a:pt x="6705" y="3227"/>
                  </a:cubicBezTo>
                  <a:cubicBezTo>
                    <a:pt x="6665" y="3302"/>
                    <a:pt x="6620" y="3375"/>
                    <a:pt x="6563" y="3449"/>
                  </a:cubicBezTo>
                  <a:cubicBezTo>
                    <a:pt x="6484" y="3540"/>
                    <a:pt x="6392" y="3620"/>
                    <a:pt x="6285" y="3699"/>
                  </a:cubicBezTo>
                  <a:cubicBezTo>
                    <a:pt x="6109" y="3824"/>
                    <a:pt x="5899" y="3926"/>
                    <a:pt x="5642" y="4023"/>
                  </a:cubicBezTo>
                  <a:cubicBezTo>
                    <a:pt x="5398" y="4113"/>
                    <a:pt x="5171" y="4171"/>
                    <a:pt x="4955" y="4194"/>
                  </a:cubicBezTo>
                  <a:cubicBezTo>
                    <a:pt x="4910" y="4199"/>
                    <a:pt x="4864" y="4199"/>
                    <a:pt x="4819" y="4199"/>
                  </a:cubicBezTo>
                  <a:cubicBezTo>
                    <a:pt x="4740" y="4199"/>
                    <a:pt x="4659" y="4194"/>
                    <a:pt x="4591" y="4188"/>
                  </a:cubicBezTo>
                  <a:cubicBezTo>
                    <a:pt x="4506" y="4165"/>
                    <a:pt x="4433" y="4142"/>
                    <a:pt x="4365" y="4113"/>
                  </a:cubicBezTo>
                  <a:cubicBezTo>
                    <a:pt x="4307" y="4086"/>
                    <a:pt x="4257" y="4052"/>
                    <a:pt x="4210" y="4018"/>
                  </a:cubicBezTo>
                  <a:cubicBezTo>
                    <a:pt x="4165" y="3977"/>
                    <a:pt x="4126" y="3932"/>
                    <a:pt x="4092" y="3892"/>
                  </a:cubicBezTo>
                  <a:cubicBezTo>
                    <a:pt x="4086" y="3875"/>
                    <a:pt x="4074" y="3864"/>
                    <a:pt x="4069" y="3847"/>
                  </a:cubicBezTo>
                  <a:cubicBezTo>
                    <a:pt x="4040" y="3801"/>
                    <a:pt x="4006" y="3772"/>
                    <a:pt x="3961" y="3761"/>
                  </a:cubicBezTo>
                  <a:cubicBezTo>
                    <a:pt x="3943" y="3756"/>
                    <a:pt x="3927" y="3750"/>
                    <a:pt x="3909" y="3750"/>
                  </a:cubicBezTo>
                  <a:cubicBezTo>
                    <a:pt x="3882" y="3750"/>
                    <a:pt x="3848" y="3761"/>
                    <a:pt x="3824" y="3772"/>
                  </a:cubicBezTo>
                  <a:cubicBezTo>
                    <a:pt x="3756" y="3806"/>
                    <a:pt x="3717" y="3887"/>
                    <a:pt x="3728" y="3966"/>
                  </a:cubicBezTo>
                  <a:cubicBezTo>
                    <a:pt x="3722" y="4000"/>
                    <a:pt x="3704" y="4034"/>
                    <a:pt x="3694" y="4068"/>
                  </a:cubicBezTo>
                  <a:cubicBezTo>
                    <a:pt x="3670" y="4113"/>
                    <a:pt x="3649" y="4147"/>
                    <a:pt x="3620" y="4181"/>
                  </a:cubicBezTo>
                  <a:cubicBezTo>
                    <a:pt x="3597" y="4210"/>
                    <a:pt x="3568" y="4239"/>
                    <a:pt x="3534" y="4262"/>
                  </a:cubicBezTo>
                  <a:cubicBezTo>
                    <a:pt x="3500" y="4284"/>
                    <a:pt x="3466" y="4307"/>
                    <a:pt x="3421" y="4325"/>
                  </a:cubicBezTo>
                  <a:cubicBezTo>
                    <a:pt x="3370" y="4341"/>
                    <a:pt x="3313" y="4352"/>
                    <a:pt x="3256" y="4364"/>
                  </a:cubicBezTo>
                  <a:lnTo>
                    <a:pt x="3188" y="4364"/>
                  </a:lnTo>
                  <a:cubicBezTo>
                    <a:pt x="3137" y="4364"/>
                    <a:pt x="3080" y="4359"/>
                    <a:pt x="3029" y="4352"/>
                  </a:cubicBezTo>
                  <a:cubicBezTo>
                    <a:pt x="2978" y="4341"/>
                    <a:pt x="2933" y="4325"/>
                    <a:pt x="2886" y="4307"/>
                  </a:cubicBezTo>
                  <a:cubicBezTo>
                    <a:pt x="2859" y="4296"/>
                    <a:pt x="2830" y="4273"/>
                    <a:pt x="2802" y="4256"/>
                  </a:cubicBezTo>
                  <a:cubicBezTo>
                    <a:pt x="2778" y="4233"/>
                    <a:pt x="2757" y="4205"/>
                    <a:pt x="2733" y="4181"/>
                  </a:cubicBezTo>
                  <a:cubicBezTo>
                    <a:pt x="2710" y="4142"/>
                    <a:pt x="2688" y="4102"/>
                    <a:pt x="2671" y="4063"/>
                  </a:cubicBezTo>
                  <a:cubicBezTo>
                    <a:pt x="2642" y="3966"/>
                    <a:pt x="2620" y="3864"/>
                    <a:pt x="2603" y="3733"/>
                  </a:cubicBezTo>
                  <a:cubicBezTo>
                    <a:pt x="2603" y="3699"/>
                    <a:pt x="2603" y="3665"/>
                    <a:pt x="2597" y="3630"/>
                  </a:cubicBezTo>
                  <a:cubicBezTo>
                    <a:pt x="2597" y="3602"/>
                    <a:pt x="2597" y="3580"/>
                    <a:pt x="2586" y="3557"/>
                  </a:cubicBezTo>
                  <a:cubicBezTo>
                    <a:pt x="2568" y="3528"/>
                    <a:pt x="2534" y="3506"/>
                    <a:pt x="2500" y="3494"/>
                  </a:cubicBezTo>
                  <a:cubicBezTo>
                    <a:pt x="2489" y="3489"/>
                    <a:pt x="2477" y="3489"/>
                    <a:pt x="2461" y="3489"/>
                  </a:cubicBezTo>
                  <a:cubicBezTo>
                    <a:pt x="2416" y="3489"/>
                    <a:pt x="2369" y="3512"/>
                    <a:pt x="2348" y="3551"/>
                  </a:cubicBezTo>
                  <a:cubicBezTo>
                    <a:pt x="2324" y="3585"/>
                    <a:pt x="2301" y="3620"/>
                    <a:pt x="2273" y="3654"/>
                  </a:cubicBezTo>
                  <a:cubicBezTo>
                    <a:pt x="2233" y="3699"/>
                    <a:pt x="2193" y="3738"/>
                    <a:pt x="2143" y="3772"/>
                  </a:cubicBezTo>
                  <a:cubicBezTo>
                    <a:pt x="2097" y="3801"/>
                    <a:pt x="2052" y="3830"/>
                    <a:pt x="1994" y="3853"/>
                  </a:cubicBezTo>
                  <a:cubicBezTo>
                    <a:pt x="1932" y="3875"/>
                    <a:pt x="1863" y="3892"/>
                    <a:pt x="1795" y="3898"/>
                  </a:cubicBezTo>
                  <a:lnTo>
                    <a:pt x="1722" y="3898"/>
                  </a:lnTo>
                  <a:cubicBezTo>
                    <a:pt x="1671" y="3898"/>
                    <a:pt x="1619" y="3898"/>
                    <a:pt x="1563" y="3887"/>
                  </a:cubicBezTo>
                  <a:cubicBezTo>
                    <a:pt x="1477" y="3869"/>
                    <a:pt x="1393" y="3847"/>
                    <a:pt x="1307" y="3806"/>
                  </a:cubicBezTo>
                  <a:cubicBezTo>
                    <a:pt x="1233" y="3772"/>
                    <a:pt x="1171" y="3733"/>
                    <a:pt x="1113" y="3688"/>
                  </a:cubicBezTo>
                  <a:cubicBezTo>
                    <a:pt x="1068" y="3648"/>
                    <a:pt x="1034" y="3609"/>
                    <a:pt x="1006" y="3568"/>
                  </a:cubicBezTo>
                  <a:cubicBezTo>
                    <a:pt x="984" y="3534"/>
                    <a:pt x="966" y="3500"/>
                    <a:pt x="950" y="3460"/>
                  </a:cubicBezTo>
                  <a:cubicBezTo>
                    <a:pt x="937" y="3431"/>
                    <a:pt x="927" y="3404"/>
                    <a:pt x="927" y="3370"/>
                  </a:cubicBezTo>
                  <a:lnTo>
                    <a:pt x="927" y="3313"/>
                  </a:lnTo>
                  <a:lnTo>
                    <a:pt x="927" y="3284"/>
                  </a:lnTo>
                  <a:cubicBezTo>
                    <a:pt x="937" y="3255"/>
                    <a:pt x="943" y="3221"/>
                    <a:pt x="961" y="3193"/>
                  </a:cubicBezTo>
                  <a:cubicBezTo>
                    <a:pt x="977" y="3153"/>
                    <a:pt x="1006" y="3114"/>
                    <a:pt x="1034" y="3074"/>
                  </a:cubicBezTo>
                  <a:cubicBezTo>
                    <a:pt x="1086" y="3017"/>
                    <a:pt x="1147" y="2961"/>
                    <a:pt x="1216" y="2909"/>
                  </a:cubicBezTo>
                  <a:cubicBezTo>
                    <a:pt x="1250" y="2886"/>
                    <a:pt x="1267" y="2835"/>
                    <a:pt x="1267" y="2801"/>
                  </a:cubicBezTo>
                  <a:cubicBezTo>
                    <a:pt x="1267" y="2744"/>
                    <a:pt x="1239" y="2688"/>
                    <a:pt x="1194" y="2665"/>
                  </a:cubicBezTo>
                  <a:cubicBezTo>
                    <a:pt x="1131" y="2620"/>
                    <a:pt x="1074" y="2586"/>
                    <a:pt x="1023" y="2545"/>
                  </a:cubicBezTo>
                  <a:cubicBezTo>
                    <a:pt x="972" y="2494"/>
                    <a:pt x="927" y="2443"/>
                    <a:pt x="887" y="2392"/>
                  </a:cubicBezTo>
                  <a:cubicBezTo>
                    <a:pt x="853" y="2353"/>
                    <a:pt x="830" y="2301"/>
                    <a:pt x="813" y="2256"/>
                  </a:cubicBezTo>
                  <a:cubicBezTo>
                    <a:pt x="796" y="2216"/>
                    <a:pt x="785" y="2170"/>
                    <a:pt x="779" y="2125"/>
                  </a:cubicBezTo>
                  <a:cubicBezTo>
                    <a:pt x="779" y="2080"/>
                    <a:pt x="779" y="2040"/>
                    <a:pt x="785" y="1994"/>
                  </a:cubicBezTo>
                  <a:cubicBezTo>
                    <a:pt x="796" y="1944"/>
                    <a:pt x="813" y="1892"/>
                    <a:pt x="835" y="1847"/>
                  </a:cubicBezTo>
                  <a:cubicBezTo>
                    <a:pt x="858" y="1802"/>
                    <a:pt x="887" y="1750"/>
                    <a:pt x="921" y="1705"/>
                  </a:cubicBezTo>
                  <a:cubicBezTo>
                    <a:pt x="966" y="1658"/>
                    <a:pt x="1018" y="1613"/>
                    <a:pt x="1068" y="1574"/>
                  </a:cubicBezTo>
                  <a:cubicBezTo>
                    <a:pt x="1131" y="1534"/>
                    <a:pt x="1194" y="1500"/>
                    <a:pt x="1262" y="1472"/>
                  </a:cubicBezTo>
                  <a:cubicBezTo>
                    <a:pt x="1330" y="1448"/>
                    <a:pt x="1404" y="1432"/>
                    <a:pt x="1477" y="1420"/>
                  </a:cubicBezTo>
                  <a:lnTo>
                    <a:pt x="1551" y="1420"/>
                  </a:lnTo>
                  <a:cubicBezTo>
                    <a:pt x="1603" y="1420"/>
                    <a:pt x="1653" y="1420"/>
                    <a:pt x="1711" y="1432"/>
                  </a:cubicBezTo>
                  <a:cubicBezTo>
                    <a:pt x="1795" y="1448"/>
                    <a:pt x="1881" y="1472"/>
                    <a:pt x="1966" y="1511"/>
                  </a:cubicBezTo>
                  <a:cubicBezTo>
                    <a:pt x="1989" y="1522"/>
                    <a:pt x="2012" y="1534"/>
                    <a:pt x="2028" y="1545"/>
                  </a:cubicBezTo>
                  <a:cubicBezTo>
                    <a:pt x="2063" y="1563"/>
                    <a:pt x="2091" y="1568"/>
                    <a:pt x="2114" y="1568"/>
                  </a:cubicBezTo>
                  <a:cubicBezTo>
                    <a:pt x="2143" y="1568"/>
                    <a:pt x="2165" y="1563"/>
                    <a:pt x="2188" y="1551"/>
                  </a:cubicBezTo>
                  <a:cubicBezTo>
                    <a:pt x="2233" y="1529"/>
                    <a:pt x="2262" y="1477"/>
                    <a:pt x="2267" y="1420"/>
                  </a:cubicBezTo>
                  <a:cubicBezTo>
                    <a:pt x="2267" y="1369"/>
                    <a:pt x="2273" y="1318"/>
                    <a:pt x="2285" y="1267"/>
                  </a:cubicBezTo>
                  <a:cubicBezTo>
                    <a:pt x="2301" y="1154"/>
                    <a:pt x="2335" y="1039"/>
                    <a:pt x="2387" y="937"/>
                  </a:cubicBezTo>
                  <a:cubicBezTo>
                    <a:pt x="2432" y="840"/>
                    <a:pt x="2489" y="756"/>
                    <a:pt x="2552" y="677"/>
                  </a:cubicBezTo>
                  <a:cubicBezTo>
                    <a:pt x="2613" y="608"/>
                    <a:pt x="2682" y="546"/>
                    <a:pt x="2757" y="488"/>
                  </a:cubicBezTo>
                  <a:cubicBezTo>
                    <a:pt x="2830" y="438"/>
                    <a:pt x="2909" y="392"/>
                    <a:pt x="2995" y="357"/>
                  </a:cubicBezTo>
                  <a:cubicBezTo>
                    <a:pt x="3074" y="329"/>
                    <a:pt x="3159" y="312"/>
                    <a:pt x="3245" y="302"/>
                  </a:cubicBezTo>
                  <a:close/>
                  <a:moveTo>
                    <a:pt x="2007" y="5416"/>
                  </a:moveTo>
                  <a:cubicBezTo>
                    <a:pt x="2034" y="5416"/>
                    <a:pt x="2057" y="5416"/>
                    <a:pt x="2086" y="5421"/>
                  </a:cubicBezTo>
                  <a:cubicBezTo>
                    <a:pt x="2114" y="5427"/>
                    <a:pt x="2136" y="5432"/>
                    <a:pt x="2165" y="5443"/>
                  </a:cubicBezTo>
                  <a:cubicBezTo>
                    <a:pt x="2183" y="5455"/>
                    <a:pt x="2204" y="5466"/>
                    <a:pt x="2222" y="5477"/>
                  </a:cubicBezTo>
                  <a:cubicBezTo>
                    <a:pt x="2238" y="5495"/>
                    <a:pt x="2256" y="5511"/>
                    <a:pt x="2267" y="5529"/>
                  </a:cubicBezTo>
                  <a:cubicBezTo>
                    <a:pt x="2279" y="5552"/>
                    <a:pt x="2290" y="5574"/>
                    <a:pt x="2301" y="5602"/>
                  </a:cubicBezTo>
                  <a:cubicBezTo>
                    <a:pt x="2319" y="5637"/>
                    <a:pt x="2324" y="5676"/>
                    <a:pt x="2330" y="5728"/>
                  </a:cubicBezTo>
                  <a:cubicBezTo>
                    <a:pt x="2335" y="5744"/>
                    <a:pt x="2335" y="5767"/>
                    <a:pt x="2335" y="5791"/>
                  </a:cubicBezTo>
                  <a:cubicBezTo>
                    <a:pt x="2335" y="5841"/>
                    <a:pt x="2358" y="5886"/>
                    <a:pt x="2398" y="5909"/>
                  </a:cubicBezTo>
                  <a:cubicBezTo>
                    <a:pt x="2421" y="5927"/>
                    <a:pt x="2443" y="5932"/>
                    <a:pt x="2472" y="5932"/>
                  </a:cubicBezTo>
                  <a:cubicBezTo>
                    <a:pt x="2495" y="5932"/>
                    <a:pt x="2518" y="5927"/>
                    <a:pt x="2540" y="5915"/>
                  </a:cubicBezTo>
                  <a:cubicBezTo>
                    <a:pt x="2568" y="5904"/>
                    <a:pt x="2603" y="5886"/>
                    <a:pt x="2631" y="5875"/>
                  </a:cubicBezTo>
                  <a:cubicBezTo>
                    <a:pt x="2699" y="5847"/>
                    <a:pt x="2768" y="5836"/>
                    <a:pt x="2836" y="5825"/>
                  </a:cubicBezTo>
                  <a:lnTo>
                    <a:pt x="2899" y="5825"/>
                  </a:lnTo>
                  <a:cubicBezTo>
                    <a:pt x="2938" y="5825"/>
                    <a:pt x="2989" y="5825"/>
                    <a:pt x="3035" y="5830"/>
                  </a:cubicBezTo>
                  <a:cubicBezTo>
                    <a:pt x="3103" y="5847"/>
                    <a:pt x="3166" y="5870"/>
                    <a:pt x="3227" y="5893"/>
                  </a:cubicBezTo>
                  <a:cubicBezTo>
                    <a:pt x="3290" y="5927"/>
                    <a:pt x="3347" y="5961"/>
                    <a:pt x="3398" y="6001"/>
                  </a:cubicBezTo>
                  <a:cubicBezTo>
                    <a:pt x="3444" y="6040"/>
                    <a:pt x="3478" y="6080"/>
                    <a:pt x="3512" y="6119"/>
                  </a:cubicBezTo>
                  <a:cubicBezTo>
                    <a:pt x="3529" y="6153"/>
                    <a:pt x="3552" y="6188"/>
                    <a:pt x="3563" y="6216"/>
                  </a:cubicBezTo>
                  <a:cubicBezTo>
                    <a:pt x="3568" y="6245"/>
                    <a:pt x="3580" y="6268"/>
                    <a:pt x="3580" y="6295"/>
                  </a:cubicBezTo>
                  <a:lnTo>
                    <a:pt x="3580" y="6347"/>
                  </a:lnTo>
                  <a:cubicBezTo>
                    <a:pt x="3575" y="6363"/>
                    <a:pt x="3568" y="6376"/>
                    <a:pt x="3563" y="6392"/>
                  </a:cubicBezTo>
                  <a:cubicBezTo>
                    <a:pt x="3557" y="6404"/>
                    <a:pt x="3552" y="6415"/>
                    <a:pt x="3541" y="6432"/>
                  </a:cubicBezTo>
                  <a:cubicBezTo>
                    <a:pt x="3523" y="6449"/>
                    <a:pt x="3507" y="6460"/>
                    <a:pt x="3489" y="6478"/>
                  </a:cubicBezTo>
                  <a:cubicBezTo>
                    <a:pt x="3460" y="6494"/>
                    <a:pt x="3426" y="6512"/>
                    <a:pt x="3387" y="6528"/>
                  </a:cubicBezTo>
                  <a:cubicBezTo>
                    <a:pt x="3308" y="6557"/>
                    <a:pt x="3216" y="6580"/>
                    <a:pt x="3109" y="6591"/>
                  </a:cubicBezTo>
                  <a:cubicBezTo>
                    <a:pt x="3085" y="6591"/>
                    <a:pt x="3064" y="6597"/>
                    <a:pt x="3040" y="6609"/>
                  </a:cubicBezTo>
                  <a:cubicBezTo>
                    <a:pt x="3017" y="6620"/>
                    <a:pt x="3001" y="6636"/>
                    <a:pt x="2983" y="6659"/>
                  </a:cubicBezTo>
                  <a:cubicBezTo>
                    <a:pt x="2972" y="6683"/>
                    <a:pt x="2967" y="6704"/>
                    <a:pt x="2961" y="6733"/>
                  </a:cubicBezTo>
                  <a:cubicBezTo>
                    <a:pt x="2961" y="6767"/>
                    <a:pt x="2972" y="6801"/>
                    <a:pt x="3001" y="6835"/>
                  </a:cubicBezTo>
                  <a:lnTo>
                    <a:pt x="3029" y="6869"/>
                  </a:lnTo>
                  <a:cubicBezTo>
                    <a:pt x="3064" y="6927"/>
                    <a:pt x="3091" y="6984"/>
                    <a:pt x="3119" y="7040"/>
                  </a:cubicBezTo>
                  <a:cubicBezTo>
                    <a:pt x="3137" y="7086"/>
                    <a:pt x="3148" y="7137"/>
                    <a:pt x="3154" y="7182"/>
                  </a:cubicBezTo>
                  <a:cubicBezTo>
                    <a:pt x="3154" y="7234"/>
                    <a:pt x="3154" y="7279"/>
                    <a:pt x="3148" y="7325"/>
                  </a:cubicBezTo>
                  <a:cubicBezTo>
                    <a:pt x="3137" y="7375"/>
                    <a:pt x="3119" y="7427"/>
                    <a:pt x="3103" y="7467"/>
                  </a:cubicBezTo>
                  <a:cubicBezTo>
                    <a:pt x="3080" y="7517"/>
                    <a:pt x="3046" y="7564"/>
                    <a:pt x="3012" y="7603"/>
                  </a:cubicBezTo>
                  <a:cubicBezTo>
                    <a:pt x="2972" y="7654"/>
                    <a:pt x="2927" y="7693"/>
                    <a:pt x="2875" y="7734"/>
                  </a:cubicBezTo>
                  <a:cubicBezTo>
                    <a:pt x="2818" y="7774"/>
                    <a:pt x="2750" y="7808"/>
                    <a:pt x="2682" y="7836"/>
                  </a:cubicBezTo>
                  <a:cubicBezTo>
                    <a:pt x="2620" y="7858"/>
                    <a:pt x="2552" y="7870"/>
                    <a:pt x="2489" y="7881"/>
                  </a:cubicBezTo>
                  <a:lnTo>
                    <a:pt x="2432" y="7881"/>
                  </a:lnTo>
                  <a:cubicBezTo>
                    <a:pt x="2393" y="7881"/>
                    <a:pt x="2353" y="7881"/>
                    <a:pt x="2313" y="7876"/>
                  </a:cubicBezTo>
                  <a:cubicBezTo>
                    <a:pt x="2256" y="7858"/>
                    <a:pt x="2204" y="7847"/>
                    <a:pt x="2159" y="7824"/>
                  </a:cubicBezTo>
                  <a:cubicBezTo>
                    <a:pt x="2114" y="7802"/>
                    <a:pt x="2068" y="7774"/>
                    <a:pt x="2028" y="7739"/>
                  </a:cubicBezTo>
                  <a:cubicBezTo>
                    <a:pt x="1989" y="7705"/>
                    <a:pt x="1949" y="7659"/>
                    <a:pt x="1910" y="7614"/>
                  </a:cubicBezTo>
                  <a:cubicBezTo>
                    <a:pt x="1892" y="7585"/>
                    <a:pt x="1858" y="7574"/>
                    <a:pt x="1824" y="7574"/>
                  </a:cubicBezTo>
                  <a:cubicBezTo>
                    <a:pt x="1802" y="7574"/>
                    <a:pt x="1779" y="7580"/>
                    <a:pt x="1761" y="7585"/>
                  </a:cubicBezTo>
                  <a:cubicBezTo>
                    <a:pt x="1739" y="7603"/>
                    <a:pt x="1716" y="7625"/>
                    <a:pt x="1705" y="7659"/>
                  </a:cubicBezTo>
                  <a:cubicBezTo>
                    <a:pt x="1700" y="7671"/>
                    <a:pt x="1700" y="7693"/>
                    <a:pt x="1700" y="7711"/>
                  </a:cubicBezTo>
                  <a:lnTo>
                    <a:pt x="1693" y="7722"/>
                  </a:lnTo>
                  <a:cubicBezTo>
                    <a:pt x="1666" y="7750"/>
                    <a:pt x="1642" y="7774"/>
                    <a:pt x="1614" y="7795"/>
                  </a:cubicBezTo>
                  <a:cubicBezTo>
                    <a:pt x="1580" y="7819"/>
                    <a:pt x="1546" y="7836"/>
                    <a:pt x="1506" y="7853"/>
                  </a:cubicBezTo>
                  <a:cubicBezTo>
                    <a:pt x="1449" y="7870"/>
                    <a:pt x="1398" y="7887"/>
                    <a:pt x="1336" y="7892"/>
                  </a:cubicBezTo>
                  <a:lnTo>
                    <a:pt x="1278" y="7892"/>
                  </a:lnTo>
                  <a:cubicBezTo>
                    <a:pt x="1239" y="7892"/>
                    <a:pt x="1188" y="7892"/>
                    <a:pt x="1137" y="7881"/>
                  </a:cubicBezTo>
                  <a:cubicBezTo>
                    <a:pt x="1079" y="7870"/>
                    <a:pt x="1018" y="7847"/>
                    <a:pt x="961" y="7824"/>
                  </a:cubicBezTo>
                  <a:cubicBezTo>
                    <a:pt x="916" y="7802"/>
                    <a:pt x="875" y="7774"/>
                    <a:pt x="835" y="7745"/>
                  </a:cubicBezTo>
                  <a:cubicBezTo>
                    <a:pt x="807" y="7722"/>
                    <a:pt x="785" y="7693"/>
                    <a:pt x="756" y="7659"/>
                  </a:cubicBezTo>
                  <a:cubicBezTo>
                    <a:pt x="733" y="7625"/>
                    <a:pt x="716" y="7585"/>
                    <a:pt x="699" y="7546"/>
                  </a:cubicBezTo>
                  <a:cubicBezTo>
                    <a:pt x="682" y="7506"/>
                    <a:pt x="670" y="7472"/>
                    <a:pt x="665" y="7438"/>
                  </a:cubicBezTo>
                  <a:lnTo>
                    <a:pt x="665" y="7409"/>
                  </a:lnTo>
                  <a:cubicBezTo>
                    <a:pt x="677" y="7364"/>
                    <a:pt x="693" y="7318"/>
                    <a:pt x="704" y="7279"/>
                  </a:cubicBezTo>
                  <a:lnTo>
                    <a:pt x="716" y="7257"/>
                  </a:lnTo>
                  <a:cubicBezTo>
                    <a:pt x="727" y="7216"/>
                    <a:pt x="745" y="7182"/>
                    <a:pt x="745" y="7142"/>
                  </a:cubicBezTo>
                  <a:cubicBezTo>
                    <a:pt x="751" y="7097"/>
                    <a:pt x="733" y="7058"/>
                    <a:pt x="711" y="7018"/>
                  </a:cubicBezTo>
                  <a:cubicBezTo>
                    <a:pt x="682" y="6966"/>
                    <a:pt x="648" y="6921"/>
                    <a:pt x="625" y="6898"/>
                  </a:cubicBezTo>
                  <a:cubicBezTo>
                    <a:pt x="580" y="6841"/>
                    <a:pt x="523" y="6796"/>
                    <a:pt x="466" y="6738"/>
                  </a:cubicBezTo>
                  <a:cubicBezTo>
                    <a:pt x="404" y="6688"/>
                    <a:pt x="336" y="6631"/>
                    <a:pt x="279" y="6557"/>
                  </a:cubicBezTo>
                  <a:cubicBezTo>
                    <a:pt x="268" y="6541"/>
                    <a:pt x="256" y="6518"/>
                    <a:pt x="245" y="6494"/>
                  </a:cubicBezTo>
                  <a:cubicBezTo>
                    <a:pt x="239" y="6478"/>
                    <a:pt x="239" y="6460"/>
                    <a:pt x="234" y="6444"/>
                  </a:cubicBezTo>
                  <a:cubicBezTo>
                    <a:pt x="234" y="6426"/>
                    <a:pt x="234" y="6404"/>
                    <a:pt x="239" y="6387"/>
                  </a:cubicBezTo>
                  <a:cubicBezTo>
                    <a:pt x="245" y="6353"/>
                    <a:pt x="256" y="6324"/>
                    <a:pt x="268" y="6290"/>
                  </a:cubicBezTo>
                  <a:cubicBezTo>
                    <a:pt x="302" y="6227"/>
                    <a:pt x="341" y="6171"/>
                    <a:pt x="381" y="6114"/>
                  </a:cubicBezTo>
                  <a:cubicBezTo>
                    <a:pt x="415" y="6074"/>
                    <a:pt x="449" y="6040"/>
                    <a:pt x="494" y="6012"/>
                  </a:cubicBezTo>
                  <a:cubicBezTo>
                    <a:pt x="534" y="5978"/>
                    <a:pt x="580" y="5954"/>
                    <a:pt x="631" y="5932"/>
                  </a:cubicBezTo>
                  <a:cubicBezTo>
                    <a:pt x="670" y="5920"/>
                    <a:pt x="716" y="5909"/>
                    <a:pt x="762" y="5904"/>
                  </a:cubicBezTo>
                  <a:lnTo>
                    <a:pt x="790" y="5904"/>
                  </a:lnTo>
                  <a:cubicBezTo>
                    <a:pt x="813" y="5904"/>
                    <a:pt x="841" y="5904"/>
                    <a:pt x="864" y="5909"/>
                  </a:cubicBezTo>
                  <a:cubicBezTo>
                    <a:pt x="898" y="5915"/>
                    <a:pt x="927" y="5927"/>
                    <a:pt x="955" y="5938"/>
                  </a:cubicBezTo>
                  <a:cubicBezTo>
                    <a:pt x="984" y="5949"/>
                    <a:pt x="1006" y="5967"/>
                    <a:pt x="1034" y="5983"/>
                  </a:cubicBezTo>
                  <a:cubicBezTo>
                    <a:pt x="1063" y="6012"/>
                    <a:pt x="1086" y="6040"/>
                    <a:pt x="1113" y="6074"/>
                  </a:cubicBezTo>
                  <a:cubicBezTo>
                    <a:pt x="1137" y="6108"/>
                    <a:pt x="1176" y="6114"/>
                    <a:pt x="1205" y="6114"/>
                  </a:cubicBezTo>
                  <a:lnTo>
                    <a:pt x="1233" y="6114"/>
                  </a:lnTo>
                  <a:cubicBezTo>
                    <a:pt x="1257" y="6108"/>
                    <a:pt x="1273" y="6098"/>
                    <a:pt x="1291" y="6085"/>
                  </a:cubicBezTo>
                  <a:cubicBezTo>
                    <a:pt x="1318" y="6057"/>
                    <a:pt x="1325" y="6023"/>
                    <a:pt x="1330" y="5995"/>
                  </a:cubicBezTo>
                  <a:cubicBezTo>
                    <a:pt x="1341" y="5938"/>
                    <a:pt x="1359" y="5886"/>
                    <a:pt x="1381" y="5836"/>
                  </a:cubicBezTo>
                  <a:cubicBezTo>
                    <a:pt x="1409" y="5778"/>
                    <a:pt x="1438" y="5728"/>
                    <a:pt x="1477" y="5682"/>
                  </a:cubicBezTo>
                  <a:cubicBezTo>
                    <a:pt x="1517" y="5637"/>
                    <a:pt x="1569" y="5592"/>
                    <a:pt x="1619" y="5552"/>
                  </a:cubicBezTo>
                  <a:cubicBezTo>
                    <a:pt x="1677" y="5511"/>
                    <a:pt x="1734" y="5484"/>
                    <a:pt x="1795" y="5455"/>
                  </a:cubicBezTo>
                  <a:cubicBezTo>
                    <a:pt x="1853" y="5437"/>
                    <a:pt x="1910" y="5421"/>
                    <a:pt x="1966" y="5416"/>
                  </a:cubicBezTo>
                  <a:close/>
                  <a:moveTo>
                    <a:pt x="3188" y="7836"/>
                  </a:moveTo>
                  <a:cubicBezTo>
                    <a:pt x="3188" y="7876"/>
                    <a:pt x="3182" y="7910"/>
                    <a:pt x="3177" y="7944"/>
                  </a:cubicBezTo>
                  <a:cubicBezTo>
                    <a:pt x="3166" y="7994"/>
                    <a:pt x="3154" y="8041"/>
                    <a:pt x="3137" y="8086"/>
                  </a:cubicBezTo>
                  <a:cubicBezTo>
                    <a:pt x="3132" y="8091"/>
                    <a:pt x="3125" y="8102"/>
                    <a:pt x="3119" y="8115"/>
                  </a:cubicBezTo>
                  <a:lnTo>
                    <a:pt x="3103" y="8115"/>
                  </a:lnTo>
                  <a:cubicBezTo>
                    <a:pt x="3091" y="8102"/>
                    <a:pt x="3080" y="8097"/>
                    <a:pt x="3064" y="8086"/>
                  </a:cubicBezTo>
                  <a:cubicBezTo>
                    <a:pt x="3035" y="8057"/>
                    <a:pt x="3012" y="8029"/>
                    <a:pt x="2983" y="8000"/>
                  </a:cubicBezTo>
                  <a:cubicBezTo>
                    <a:pt x="3051" y="7955"/>
                    <a:pt x="3114" y="7910"/>
                    <a:pt x="3171" y="7858"/>
                  </a:cubicBezTo>
                  <a:cubicBezTo>
                    <a:pt x="3177" y="7853"/>
                    <a:pt x="3182" y="7842"/>
                    <a:pt x="3188" y="7836"/>
                  </a:cubicBezTo>
                  <a:close/>
                  <a:moveTo>
                    <a:pt x="3336" y="0"/>
                  </a:moveTo>
                  <a:cubicBezTo>
                    <a:pt x="3261" y="0"/>
                    <a:pt x="3188" y="6"/>
                    <a:pt x="3119" y="17"/>
                  </a:cubicBezTo>
                  <a:cubicBezTo>
                    <a:pt x="2899" y="51"/>
                    <a:pt x="2694" y="153"/>
                    <a:pt x="2518" y="289"/>
                  </a:cubicBezTo>
                  <a:cubicBezTo>
                    <a:pt x="2364" y="409"/>
                    <a:pt x="2233" y="567"/>
                    <a:pt x="2143" y="745"/>
                  </a:cubicBezTo>
                  <a:cubicBezTo>
                    <a:pt x="2068" y="881"/>
                    <a:pt x="2018" y="1034"/>
                    <a:pt x="1989" y="1188"/>
                  </a:cubicBezTo>
                  <a:lnTo>
                    <a:pt x="1983" y="1188"/>
                  </a:lnTo>
                  <a:cubicBezTo>
                    <a:pt x="1904" y="1154"/>
                    <a:pt x="1824" y="1136"/>
                    <a:pt x="1745" y="1125"/>
                  </a:cubicBezTo>
                  <a:cubicBezTo>
                    <a:pt x="1682" y="1115"/>
                    <a:pt x="1618" y="1110"/>
                    <a:pt x="1554" y="1110"/>
                  </a:cubicBezTo>
                  <a:cubicBezTo>
                    <a:pt x="1473" y="1110"/>
                    <a:pt x="1392" y="1118"/>
                    <a:pt x="1312" y="1131"/>
                  </a:cubicBezTo>
                  <a:cubicBezTo>
                    <a:pt x="1188" y="1159"/>
                    <a:pt x="1063" y="1210"/>
                    <a:pt x="955" y="1273"/>
                  </a:cubicBezTo>
                  <a:cubicBezTo>
                    <a:pt x="835" y="1346"/>
                    <a:pt x="738" y="1438"/>
                    <a:pt x="654" y="1545"/>
                  </a:cubicBezTo>
                  <a:cubicBezTo>
                    <a:pt x="580" y="1637"/>
                    <a:pt x="528" y="1744"/>
                    <a:pt x="494" y="1858"/>
                  </a:cubicBezTo>
                  <a:cubicBezTo>
                    <a:pt x="460" y="1983"/>
                    <a:pt x="455" y="2119"/>
                    <a:pt x="483" y="2245"/>
                  </a:cubicBezTo>
                  <a:cubicBezTo>
                    <a:pt x="506" y="2381"/>
                    <a:pt x="575" y="2500"/>
                    <a:pt x="654" y="2613"/>
                  </a:cubicBezTo>
                  <a:cubicBezTo>
                    <a:pt x="711" y="2688"/>
                    <a:pt x="779" y="2749"/>
                    <a:pt x="853" y="2812"/>
                  </a:cubicBezTo>
                  <a:cubicBezTo>
                    <a:pt x="716" y="2949"/>
                    <a:pt x="620" y="3125"/>
                    <a:pt x="614" y="3324"/>
                  </a:cubicBezTo>
                  <a:cubicBezTo>
                    <a:pt x="609" y="3546"/>
                    <a:pt x="727" y="3756"/>
                    <a:pt x="892" y="3898"/>
                  </a:cubicBezTo>
                  <a:cubicBezTo>
                    <a:pt x="1110" y="4088"/>
                    <a:pt x="1410" y="4200"/>
                    <a:pt x="1706" y="4200"/>
                  </a:cubicBezTo>
                  <a:cubicBezTo>
                    <a:pt x="1897" y="4200"/>
                    <a:pt x="2086" y="4154"/>
                    <a:pt x="2251" y="4052"/>
                  </a:cubicBezTo>
                  <a:cubicBezTo>
                    <a:pt x="2290" y="4023"/>
                    <a:pt x="2330" y="3995"/>
                    <a:pt x="2369" y="3961"/>
                  </a:cubicBezTo>
                  <a:cubicBezTo>
                    <a:pt x="2387" y="4052"/>
                    <a:pt x="2416" y="4142"/>
                    <a:pt x="2455" y="4228"/>
                  </a:cubicBezTo>
                  <a:cubicBezTo>
                    <a:pt x="2500" y="4318"/>
                    <a:pt x="2563" y="4398"/>
                    <a:pt x="2637" y="4461"/>
                  </a:cubicBezTo>
                  <a:cubicBezTo>
                    <a:pt x="2723" y="4529"/>
                    <a:pt x="2818" y="4569"/>
                    <a:pt x="2920" y="4591"/>
                  </a:cubicBezTo>
                  <a:cubicBezTo>
                    <a:pt x="3005" y="4613"/>
                    <a:pt x="3089" y="4621"/>
                    <a:pt x="3173" y="4621"/>
                  </a:cubicBezTo>
                  <a:cubicBezTo>
                    <a:pt x="3197" y="4621"/>
                    <a:pt x="3221" y="4620"/>
                    <a:pt x="3245" y="4619"/>
                  </a:cubicBezTo>
                  <a:lnTo>
                    <a:pt x="3245" y="4750"/>
                  </a:lnTo>
                  <a:cubicBezTo>
                    <a:pt x="3245" y="4863"/>
                    <a:pt x="3245" y="4978"/>
                    <a:pt x="3250" y="5091"/>
                  </a:cubicBezTo>
                  <a:cubicBezTo>
                    <a:pt x="3250" y="5204"/>
                    <a:pt x="3250" y="5319"/>
                    <a:pt x="3245" y="5432"/>
                  </a:cubicBezTo>
                  <a:lnTo>
                    <a:pt x="3245" y="5592"/>
                  </a:lnTo>
                  <a:cubicBezTo>
                    <a:pt x="3171" y="5563"/>
                    <a:pt x="3091" y="5545"/>
                    <a:pt x="3017" y="5540"/>
                  </a:cubicBezTo>
                  <a:cubicBezTo>
                    <a:pt x="2980" y="5536"/>
                    <a:pt x="2943" y="5534"/>
                    <a:pt x="2907" y="5534"/>
                  </a:cubicBezTo>
                  <a:cubicBezTo>
                    <a:pt x="2799" y="5534"/>
                    <a:pt x="2694" y="5551"/>
                    <a:pt x="2592" y="5586"/>
                  </a:cubicBezTo>
                  <a:cubicBezTo>
                    <a:pt x="2579" y="5545"/>
                    <a:pt x="2563" y="5506"/>
                    <a:pt x="2545" y="5466"/>
                  </a:cubicBezTo>
                  <a:cubicBezTo>
                    <a:pt x="2506" y="5375"/>
                    <a:pt x="2443" y="5307"/>
                    <a:pt x="2369" y="5251"/>
                  </a:cubicBezTo>
                  <a:cubicBezTo>
                    <a:pt x="2296" y="5193"/>
                    <a:pt x="2204" y="5165"/>
                    <a:pt x="2120" y="5154"/>
                  </a:cubicBezTo>
                  <a:cubicBezTo>
                    <a:pt x="2086" y="5148"/>
                    <a:pt x="2052" y="5143"/>
                    <a:pt x="2018" y="5143"/>
                  </a:cubicBezTo>
                  <a:cubicBezTo>
                    <a:pt x="1960" y="5143"/>
                    <a:pt x="1904" y="5154"/>
                    <a:pt x="1847" y="5165"/>
                  </a:cubicBezTo>
                  <a:cubicBezTo>
                    <a:pt x="1756" y="5182"/>
                    <a:pt x="1671" y="5217"/>
                    <a:pt x="1585" y="5262"/>
                  </a:cubicBezTo>
                  <a:cubicBezTo>
                    <a:pt x="1501" y="5307"/>
                    <a:pt x="1420" y="5364"/>
                    <a:pt x="1352" y="5432"/>
                  </a:cubicBezTo>
                  <a:cubicBezTo>
                    <a:pt x="1284" y="5500"/>
                    <a:pt x="1222" y="5579"/>
                    <a:pt x="1176" y="5671"/>
                  </a:cubicBezTo>
                  <a:cubicBezTo>
                    <a:pt x="1160" y="5699"/>
                    <a:pt x="1147" y="5728"/>
                    <a:pt x="1137" y="5757"/>
                  </a:cubicBezTo>
                  <a:cubicBezTo>
                    <a:pt x="1086" y="5728"/>
                    <a:pt x="1034" y="5705"/>
                    <a:pt x="977" y="5688"/>
                  </a:cubicBezTo>
                  <a:cubicBezTo>
                    <a:pt x="922" y="5673"/>
                    <a:pt x="865" y="5665"/>
                    <a:pt x="808" y="5665"/>
                  </a:cubicBezTo>
                  <a:cubicBezTo>
                    <a:pt x="740" y="5665"/>
                    <a:pt x="673" y="5675"/>
                    <a:pt x="609" y="5694"/>
                  </a:cubicBezTo>
                  <a:cubicBezTo>
                    <a:pt x="347" y="5773"/>
                    <a:pt x="159" y="5983"/>
                    <a:pt x="51" y="6227"/>
                  </a:cubicBezTo>
                  <a:cubicBezTo>
                    <a:pt x="11" y="6318"/>
                    <a:pt x="1" y="6421"/>
                    <a:pt x="22" y="6518"/>
                  </a:cubicBezTo>
                  <a:cubicBezTo>
                    <a:pt x="40" y="6602"/>
                    <a:pt x="91" y="6683"/>
                    <a:pt x="148" y="6745"/>
                  </a:cubicBezTo>
                  <a:cubicBezTo>
                    <a:pt x="261" y="6869"/>
                    <a:pt x="410" y="6955"/>
                    <a:pt x="512" y="7092"/>
                  </a:cubicBezTo>
                  <a:cubicBezTo>
                    <a:pt x="523" y="7108"/>
                    <a:pt x="534" y="7126"/>
                    <a:pt x="541" y="7142"/>
                  </a:cubicBezTo>
                  <a:cubicBezTo>
                    <a:pt x="528" y="7199"/>
                    <a:pt x="506" y="7257"/>
                    <a:pt x="489" y="7313"/>
                  </a:cubicBezTo>
                  <a:cubicBezTo>
                    <a:pt x="478" y="7352"/>
                    <a:pt x="472" y="7393"/>
                    <a:pt x="472" y="7433"/>
                  </a:cubicBezTo>
                  <a:cubicBezTo>
                    <a:pt x="472" y="7478"/>
                    <a:pt x="489" y="7529"/>
                    <a:pt x="500" y="7569"/>
                  </a:cubicBezTo>
                  <a:cubicBezTo>
                    <a:pt x="534" y="7659"/>
                    <a:pt x="575" y="7734"/>
                    <a:pt x="631" y="7808"/>
                  </a:cubicBezTo>
                  <a:cubicBezTo>
                    <a:pt x="688" y="7881"/>
                    <a:pt x="767" y="7932"/>
                    <a:pt x="847" y="7978"/>
                  </a:cubicBezTo>
                  <a:cubicBezTo>
                    <a:pt x="975" y="8044"/>
                    <a:pt x="1116" y="8077"/>
                    <a:pt x="1259" y="8077"/>
                  </a:cubicBezTo>
                  <a:cubicBezTo>
                    <a:pt x="1312" y="8077"/>
                    <a:pt x="1366" y="8072"/>
                    <a:pt x="1420" y="8063"/>
                  </a:cubicBezTo>
                  <a:cubicBezTo>
                    <a:pt x="1563" y="8041"/>
                    <a:pt x="1700" y="7973"/>
                    <a:pt x="1802" y="7870"/>
                  </a:cubicBezTo>
                  <a:cubicBezTo>
                    <a:pt x="1808" y="7876"/>
                    <a:pt x="1818" y="7887"/>
                    <a:pt x="1829" y="7898"/>
                  </a:cubicBezTo>
                  <a:cubicBezTo>
                    <a:pt x="1870" y="7944"/>
                    <a:pt x="1921" y="7984"/>
                    <a:pt x="1973" y="8018"/>
                  </a:cubicBezTo>
                  <a:cubicBezTo>
                    <a:pt x="1989" y="8029"/>
                    <a:pt x="2007" y="8034"/>
                    <a:pt x="2023" y="8046"/>
                  </a:cubicBezTo>
                  <a:cubicBezTo>
                    <a:pt x="2046" y="8102"/>
                    <a:pt x="2075" y="8160"/>
                    <a:pt x="2109" y="8211"/>
                  </a:cubicBezTo>
                  <a:cubicBezTo>
                    <a:pt x="2148" y="8267"/>
                    <a:pt x="2199" y="8319"/>
                    <a:pt x="2251" y="8364"/>
                  </a:cubicBezTo>
                  <a:cubicBezTo>
                    <a:pt x="2353" y="8455"/>
                    <a:pt x="2466" y="8529"/>
                    <a:pt x="2574" y="8620"/>
                  </a:cubicBezTo>
                  <a:lnTo>
                    <a:pt x="2568" y="8614"/>
                  </a:lnTo>
                  <a:lnTo>
                    <a:pt x="2568" y="8614"/>
                  </a:lnTo>
                  <a:cubicBezTo>
                    <a:pt x="2574" y="8614"/>
                    <a:pt x="2574" y="8620"/>
                    <a:pt x="2579" y="8626"/>
                  </a:cubicBezTo>
                  <a:lnTo>
                    <a:pt x="2579" y="8620"/>
                  </a:lnTo>
                  <a:cubicBezTo>
                    <a:pt x="2579" y="8626"/>
                    <a:pt x="2579" y="8626"/>
                    <a:pt x="2586" y="8626"/>
                  </a:cubicBezTo>
                  <a:cubicBezTo>
                    <a:pt x="2631" y="8671"/>
                    <a:pt x="2676" y="8716"/>
                    <a:pt x="2716" y="8768"/>
                  </a:cubicBezTo>
                  <a:cubicBezTo>
                    <a:pt x="2733" y="8796"/>
                    <a:pt x="2750" y="8830"/>
                    <a:pt x="2762" y="8859"/>
                  </a:cubicBezTo>
                  <a:cubicBezTo>
                    <a:pt x="2791" y="8938"/>
                    <a:pt x="2807" y="9023"/>
                    <a:pt x="2818" y="9103"/>
                  </a:cubicBezTo>
                  <a:cubicBezTo>
                    <a:pt x="2830" y="9279"/>
                    <a:pt x="2813" y="9455"/>
                    <a:pt x="2784" y="9631"/>
                  </a:cubicBezTo>
                  <a:cubicBezTo>
                    <a:pt x="2750" y="9825"/>
                    <a:pt x="2705" y="10011"/>
                    <a:pt x="2660" y="10200"/>
                  </a:cubicBezTo>
                  <a:cubicBezTo>
                    <a:pt x="2637" y="10291"/>
                    <a:pt x="2620" y="10376"/>
                    <a:pt x="2603" y="10462"/>
                  </a:cubicBezTo>
                  <a:cubicBezTo>
                    <a:pt x="2592" y="10507"/>
                    <a:pt x="2586" y="10557"/>
                    <a:pt x="2574" y="10603"/>
                  </a:cubicBezTo>
                  <a:cubicBezTo>
                    <a:pt x="2568" y="10637"/>
                    <a:pt x="2568" y="10672"/>
                    <a:pt x="2563" y="10706"/>
                  </a:cubicBezTo>
                  <a:cubicBezTo>
                    <a:pt x="2563" y="10727"/>
                    <a:pt x="2568" y="10751"/>
                    <a:pt x="2579" y="10768"/>
                  </a:cubicBezTo>
                  <a:cubicBezTo>
                    <a:pt x="2592" y="10796"/>
                    <a:pt x="2613" y="10813"/>
                    <a:pt x="2642" y="10824"/>
                  </a:cubicBezTo>
                  <a:cubicBezTo>
                    <a:pt x="2653" y="10827"/>
                    <a:pt x="2665" y="10829"/>
                    <a:pt x="2676" y="10829"/>
                  </a:cubicBezTo>
                  <a:cubicBezTo>
                    <a:pt x="2729" y="10829"/>
                    <a:pt x="2781" y="10797"/>
                    <a:pt x="2791" y="10745"/>
                  </a:cubicBezTo>
                  <a:cubicBezTo>
                    <a:pt x="2796" y="10722"/>
                    <a:pt x="2807" y="10706"/>
                    <a:pt x="2813" y="10682"/>
                  </a:cubicBezTo>
                  <a:cubicBezTo>
                    <a:pt x="2825" y="10654"/>
                    <a:pt x="2830" y="10632"/>
                    <a:pt x="2841" y="10609"/>
                  </a:cubicBezTo>
                  <a:cubicBezTo>
                    <a:pt x="2859" y="10557"/>
                    <a:pt x="2870" y="10501"/>
                    <a:pt x="2886" y="10449"/>
                  </a:cubicBezTo>
                  <a:cubicBezTo>
                    <a:pt x="2893" y="10427"/>
                    <a:pt x="2904" y="10410"/>
                    <a:pt x="2909" y="10387"/>
                  </a:cubicBezTo>
                  <a:lnTo>
                    <a:pt x="2904" y="10387"/>
                  </a:lnTo>
                  <a:cubicBezTo>
                    <a:pt x="2938" y="10284"/>
                    <a:pt x="2967" y="10176"/>
                    <a:pt x="2995" y="10074"/>
                  </a:cubicBezTo>
                  <a:cubicBezTo>
                    <a:pt x="3023" y="9938"/>
                    <a:pt x="3057" y="9796"/>
                    <a:pt x="3080" y="9649"/>
                  </a:cubicBezTo>
                  <a:cubicBezTo>
                    <a:pt x="3103" y="9507"/>
                    <a:pt x="3109" y="9381"/>
                    <a:pt x="3109" y="9256"/>
                  </a:cubicBezTo>
                  <a:cubicBezTo>
                    <a:pt x="3109" y="9200"/>
                    <a:pt x="3103" y="9137"/>
                    <a:pt x="3098" y="9064"/>
                  </a:cubicBezTo>
                  <a:cubicBezTo>
                    <a:pt x="3085" y="9006"/>
                    <a:pt x="3074" y="8949"/>
                    <a:pt x="3057" y="8899"/>
                  </a:cubicBezTo>
                  <a:cubicBezTo>
                    <a:pt x="3035" y="8836"/>
                    <a:pt x="3012" y="8791"/>
                    <a:pt x="2978" y="8745"/>
                  </a:cubicBezTo>
                  <a:cubicBezTo>
                    <a:pt x="2938" y="8689"/>
                    <a:pt x="2899" y="8642"/>
                    <a:pt x="2852" y="8603"/>
                  </a:cubicBezTo>
                  <a:cubicBezTo>
                    <a:pt x="2762" y="8529"/>
                    <a:pt x="2660" y="8472"/>
                    <a:pt x="2558" y="8421"/>
                  </a:cubicBezTo>
                  <a:cubicBezTo>
                    <a:pt x="2461" y="8375"/>
                    <a:pt x="2358" y="8319"/>
                    <a:pt x="2267" y="8245"/>
                  </a:cubicBezTo>
                  <a:cubicBezTo>
                    <a:pt x="2228" y="8211"/>
                    <a:pt x="2193" y="8170"/>
                    <a:pt x="2165" y="8136"/>
                  </a:cubicBezTo>
                  <a:cubicBezTo>
                    <a:pt x="2159" y="8125"/>
                    <a:pt x="2154" y="8120"/>
                    <a:pt x="2148" y="8109"/>
                  </a:cubicBezTo>
                  <a:lnTo>
                    <a:pt x="2148" y="8102"/>
                  </a:lnTo>
                  <a:cubicBezTo>
                    <a:pt x="2188" y="8115"/>
                    <a:pt x="2228" y="8125"/>
                    <a:pt x="2267" y="8136"/>
                  </a:cubicBezTo>
                  <a:cubicBezTo>
                    <a:pt x="2330" y="8149"/>
                    <a:pt x="2387" y="8154"/>
                    <a:pt x="2438" y="8154"/>
                  </a:cubicBezTo>
                  <a:cubicBezTo>
                    <a:pt x="2495" y="8154"/>
                    <a:pt x="2552" y="8149"/>
                    <a:pt x="2613" y="8136"/>
                  </a:cubicBezTo>
                  <a:cubicBezTo>
                    <a:pt x="2671" y="8131"/>
                    <a:pt x="2728" y="8115"/>
                    <a:pt x="2802" y="8091"/>
                  </a:cubicBezTo>
                  <a:cubicBezTo>
                    <a:pt x="2841" y="8143"/>
                    <a:pt x="2875" y="8183"/>
                    <a:pt x="2909" y="8217"/>
                  </a:cubicBezTo>
                  <a:cubicBezTo>
                    <a:pt x="2967" y="8273"/>
                    <a:pt x="3017" y="8301"/>
                    <a:pt x="3069" y="8314"/>
                  </a:cubicBezTo>
                  <a:cubicBezTo>
                    <a:pt x="3091" y="8319"/>
                    <a:pt x="3103" y="8319"/>
                    <a:pt x="3119" y="8319"/>
                  </a:cubicBezTo>
                  <a:lnTo>
                    <a:pt x="3159" y="8319"/>
                  </a:lnTo>
                  <a:cubicBezTo>
                    <a:pt x="3193" y="8314"/>
                    <a:pt x="3222" y="8296"/>
                    <a:pt x="3245" y="8280"/>
                  </a:cubicBezTo>
                  <a:cubicBezTo>
                    <a:pt x="3290" y="8245"/>
                    <a:pt x="3313" y="8194"/>
                    <a:pt x="3336" y="8143"/>
                  </a:cubicBezTo>
                  <a:cubicBezTo>
                    <a:pt x="3358" y="8086"/>
                    <a:pt x="3370" y="8023"/>
                    <a:pt x="3381" y="7973"/>
                  </a:cubicBezTo>
                  <a:cubicBezTo>
                    <a:pt x="3387" y="7915"/>
                    <a:pt x="3392" y="7853"/>
                    <a:pt x="3392" y="7774"/>
                  </a:cubicBezTo>
                  <a:cubicBezTo>
                    <a:pt x="3398" y="7705"/>
                    <a:pt x="3392" y="7637"/>
                    <a:pt x="3387" y="7551"/>
                  </a:cubicBezTo>
                  <a:lnTo>
                    <a:pt x="3387" y="7546"/>
                  </a:lnTo>
                  <a:lnTo>
                    <a:pt x="3387" y="7540"/>
                  </a:lnTo>
                  <a:lnTo>
                    <a:pt x="3387" y="7535"/>
                  </a:lnTo>
                  <a:cubicBezTo>
                    <a:pt x="3421" y="7449"/>
                    <a:pt x="3439" y="7364"/>
                    <a:pt x="3444" y="7273"/>
                  </a:cubicBezTo>
                  <a:cubicBezTo>
                    <a:pt x="3455" y="7171"/>
                    <a:pt x="3439" y="7052"/>
                    <a:pt x="3392" y="6943"/>
                  </a:cubicBezTo>
                  <a:cubicBezTo>
                    <a:pt x="3381" y="6916"/>
                    <a:pt x="3370" y="6882"/>
                    <a:pt x="3358" y="6848"/>
                  </a:cubicBezTo>
                  <a:cubicBezTo>
                    <a:pt x="3518" y="6807"/>
                    <a:pt x="3643" y="6745"/>
                    <a:pt x="3733" y="6654"/>
                  </a:cubicBezTo>
                  <a:cubicBezTo>
                    <a:pt x="3796" y="6591"/>
                    <a:pt x="3841" y="6512"/>
                    <a:pt x="3864" y="6432"/>
                  </a:cubicBezTo>
                  <a:cubicBezTo>
                    <a:pt x="3882" y="6353"/>
                    <a:pt x="3882" y="6268"/>
                    <a:pt x="3859" y="6182"/>
                  </a:cubicBezTo>
                  <a:cubicBezTo>
                    <a:pt x="3835" y="6103"/>
                    <a:pt x="3801" y="6029"/>
                    <a:pt x="3739" y="5938"/>
                  </a:cubicBezTo>
                  <a:cubicBezTo>
                    <a:pt x="3683" y="5859"/>
                    <a:pt x="3609" y="5796"/>
                    <a:pt x="3552" y="5757"/>
                  </a:cubicBezTo>
                  <a:cubicBezTo>
                    <a:pt x="3534" y="5739"/>
                    <a:pt x="3518" y="5728"/>
                    <a:pt x="3494" y="5710"/>
                  </a:cubicBezTo>
                  <a:lnTo>
                    <a:pt x="3489" y="5705"/>
                  </a:lnTo>
                  <a:cubicBezTo>
                    <a:pt x="3494" y="5694"/>
                    <a:pt x="3494" y="5682"/>
                    <a:pt x="3494" y="5665"/>
                  </a:cubicBezTo>
                  <a:cubicBezTo>
                    <a:pt x="3494" y="5626"/>
                    <a:pt x="3494" y="5574"/>
                    <a:pt x="3489" y="5534"/>
                  </a:cubicBezTo>
                  <a:cubicBezTo>
                    <a:pt x="3489" y="5466"/>
                    <a:pt x="3478" y="5398"/>
                    <a:pt x="3473" y="5335"/>
                  </a:cubicBezTo>
                  <a:lnTo>
                    <a:pt x="3466" y="5319"/>
                  </a:lnTo>
                  <a:lnTo>
                    <a:pt x="3460" y="5272"/>
                  </a:lnTo>
                  <a:lnTo>
                    <a:pt x="3449" y="5170"/>
                  </a:lnTo>
                  <a:lnTo>
                    <a:pt x="3426" y="5028"/>
                  </a:lnTo>
                  <a:cubicBezTo>
                    <a:pt x="3421" y="4938"/>
                    <a:pt x="3410" y="4852"/>
                    <a:pt x="3404" y="4761"/>
                  </a:cubicBezTo>
                  <a:lnTo>
                    <a:pt x="3404" y="4779"/>
                  </a:lnTo>
                  <a:cubicBezTo>
                    <a:pt x="3398" y="4721"/>
                    <a:pt x="3392" y="4659"/>
                    <a:pt x="3392" y="4597"/>
                  </a:cubicBezTo>
                  <a:cubicBezTo>
                    <a:pt x="3473" y="4580"/>
                    <a:pt x="3546" y="4551"/>
                    <a:pt x="3614" y="4511"/>
                  </a:cubicBezTo>
                  <a:cubicBezTo>
                    <a:pt x="3728" y="4449"/>
                    <a:pt x="3824" y="4346"/>
                    <a:pt x="3893" y="4222"/>
                  </a:cubicBezTo>
                  <a:lnTo>
                    <a:pt x="3898" y="4222"/>
                  </a:lnTo>
                  <a:cubicBezTo>
                    <a:pt x="3943" y="4267"/>
                    <a:pt x="3990" y="4312"/>
                    <a:pt x="4045" y="4352"/>
                  </a:cubicBezTo>
                  <a:lnTo>
                    <a:pt x="4052" y="4352"/>
                  </a:lnTo>
                  <a:cubicBezTo>
                    <a:pt x="4069" y="4700"/>
                    <a:pt x="4074" y="5041"/>
                    <a:pt x="4080" y="5324"/>
                  </a:cubicBezTo>
                  <a:cubicBezTo>
                    <a:pt x="4086" y="5665"/>
                    <a:pt x="4086" y="6040"/>
                    <a:pt x="4074" y="6466"/>
                  </a:cubicBezTo>
                  <a:cubicBezTo>
                    <a:pt x="4069" y="6848"/>
                    <a:pt x="4063" y="7228"/>
                    <a:pt x="4052" y="7609"/>
                  </a:cubicBezTo>
                  <a:cubicBezTo>
                    <a:pt x="4045" y="7779"/>
                    <a:pt x="4040" y="7955"/>
                    <a:pt x="4040" y="8125"/>
                  </a:cubicBezTo>
                  <a:cubicBezTo>
                    <a:pt x="4029" y="8330"/>
                    <a:pt x="4024" y="8540"/>
                    <a:pt x="4018" y="8750"/>
                  </a:cubicBezTo>
                  <a:cubicBezTo>
                    <a:pt x="4011" y="9030"/>
                    <a:pt x="4006" y="9308"/>
                    <a:pt x="4000" y="9591"/>
                  </a:cubicBezTo>
                  <a:lnTo>
                    <a:pt x="4000" y="10024"/>
                  </a:lnTo>
                  <a:cubicBezTo>
                    <a:pt x="3995" y="10126"/>
                    <a:pt x="3995" y="10234"/>
                    <a:pt x="3995" y="10342"/>
                  </a:cubicBezTo>
                  <a:cubicBezTo>
                    <a:pt x="3995" y="10381"/>
                    <a:pt x="4000" y="10415"/>
                    <a:pt x="4000" y="10455"/>
                  </a:cubicBezTo>
                  <a:cubicBezTo>
                    <a:pt x="4000" y="10483"/>
                    <a:pt x="4006" y="10507"/>
                    <a:pt x="4024" y="10523"/>
                  </a:cubicBezTo>
                  <a:cubicBezTo>
                    <a:pt x="4045" y="10546"/>
                    <a:pt x="4069" y="10557"/>
                    <a:pt x="4097" y="10557"/>
                  </a:cubicBezTo>
                  <a:cubicBezTo>
                    <a:pt x="4101" y="10557"/>
                    <a:pt x="4104" y="10558"/>
                    <a:pt x="4107" y="10558"/>
                  </a:cubicBezTo>
                  <a:cubicBezTo>
                    <a:pt x="4154" y="10558"/>
                    <a:pt x="4200" y="10514"/>
                    <a:pt x="4200" y="10462"/>
                  </a:cubicBezTo>
                  <a:cubicBezTo>
                    <a:pt x="4210" y="10273"/>
                    <a:pt x="4210" y="10086"/>
                    <a:pt x="4210" y="9893"/>
                  </a:cubicBezTo>
                  <a:cubicBezTo>
                    <a:pt x="4216" y="9705"/>
                    <a:pt x="4216" y="9518"/>
                    <a:pt x="4223" y="9324"/>
                  </a:cubicBezTo>
                  <a:cubicBezTo>
                    <a:pt x="4228" y="8944"/>
                    <a:pt x="4239" y="8569"/>
                    <a:pt x="4245" y="8188"/>
                  </a:cubicBezTo>
                  <a:cubicBezTo>
                    <a:pt x="4250" y="7808"/>
                    <a:pt x="4257" y="7427"/>
                    <a:pt x="4257" y="7040"/>
                  </a:cubicBezTo>
                  <a:cubicBezTo>
                    <a:pt x="4257" y="6659"/>
                    <a:pt x="4257" y="6284"/>
                    <a:pt x="4250" y="5904"/>
                  </a:cubicBezTo>
                  <a:cubicBezTo>
                    <a:pt x="4245" y="5620"/>
                    <a:pt x="4234" y="5341"/>
                    <a:pt x="4223" y="5057"/>
                  </a:cubicBezTo>
                  <a:cubicBezTo>
                    <a:pt x="4216" y="4915"/>
                    <a:pt x="4205" y="4773"/>
                    <a:pt x="4200" y="4625"/>
                  </a:cubicBezTo>
                  <a:cubicBezTo>
                    <a:pt x="4194" y="4563"/>
                    <a:pt x="4194" y="4501"/>
                    <a:pt x="4189" y="4438"/>
                  </a:cubicBezTo>
                  <a:lnTo>
                    <a:pt x="4189" y="4438"/>
                  </a:lnTo>
                  <a:cubicBezTo>
                    <a:pt x="4318" y="4501"/>
                    <a:pt x="4461" y="4540"/>
                    <a:pt x="4609" y="4556"/>
                  </a:cubicBezTo>
                  <a:cubicBezTo>
                    <a:pt x="4673" y="4565"/>
                    <a:pt x="4738" y="4569"/>
                    <a:pt x="4803" y="4569"/>
                  </a:cubicBezTo>
                  <a:cubicBezTo>
                    <a:pt x="4906" y="4569"/>
                    <a:pt x="5010" y="4560"/>
                    <a:pt x="5115" y="4546"/>
                  </a:cubicBezTo>
                  <a:cubicBezTo>
                    <a:pt x="5273" y="4522"/>
                    <a:pt x="5432" y="4477"/>
                    <a:pt x="5586" y="4427"/>
                  </a:cubicBezTo>
                  <a:cubicBezTo>
                    <a:pt x="5899" y="4318"/>
                    <a:pt x="6200" y="4181"/>
                    <a:pt x="6466" y="3989"/>
                  </a:cubicBezTo>
                  <a:cubicBezTo>
                    <a:pt x="6597" y="3892"/>
                    <a:pt x="6717" y="3785"/>
                    <a:pt x="6819" y="3665"/>
                  </a:cubicBezTo>
                  <a:cubicBezTo>
                    <a:pt x="6904" y="3557"/>
                    <a:pt x="6972" y="3438"/>
                    <a:pt x="7029" y="3313"/>
                  </a:cubicBezTo>
                  <a:cubicBezTo>
                    <a:pt x="7098" y="3142"/>
                    <a:pt x="7114" y="2961"/>
                    <a:pt x="7087" y="2784"/>
                  </a:cubicBezTo>
                  <a:cubicBezTo>
                    <a:pt x="7063" y="2608"/>
                    <a:pt x="6972" y="2443"/>
                    <a:pt x="6853" y="2313"/>
                  </a:cubicBezTo>
                  <a:cubicBezTo>
                    <a:pt x="6722" y="2159"/>
                    <a:pt x="6547" y="2057"/>
                    <a:pt x="6364" y="1983"/>
                  </a:cubicBezTo>
                  <a:cubicBezTo>
                    <a:pt x="6262" y="1944"/>
                    <a:pt x="6154" y="1915"/>
                    <a:pt x="6046" y="1897"/>
                  </a:cubicBezTo>
                  <a:cubicBezTo>
                    <a:pt x="6030" y="1892"/>
                    <a:pt x="6012" y="1892"/>
                    <a:pt x="5989" y="1886"/>
                  </a:cubicBezTo>
                  <a:cubicBezTo>
                    <a:pt x="6098" y="1768"/>
                    <a:pt x="6172" y="1624"/>
                    <a:pt x="6182" y="1466"/>
                  </a:cubicBezTo>
                  <a:cubicBezTo>
                    <a:pt x="6200" y="1249"/>
                    <a:pt x="6046" y="1063"/>
                    <a:pt x="5870" y="960"/>
                  </a:cubicBezTo>
                  <a:cubicBezTo>
                    <a:pt x="5660" y="835"/>
                    <a:pt x="5404" y="795"/>
                    <a:pt x="5160" y="795"/>
                  </a:cubicBezTo>
                  <a:cubicBezTo>
                    <a:pt x="4881" y="801"/>
                    <a:pt x="4603" y="863"/>
                    <a:pt x="4365" y="1000"/>
                  </a:cubicBezTo>
                  <a:lnTo>
                    <a:pt x="4359" y="1000"/>
                  </a:lnTo>
                  <a:cubicBezTo>
                    <a:pt x="4341" y="829"/>
                    <a:pt x="4296" y="664"/>
                    <a:pt x="4216" y="512"/>
                  </a:cubicBezTo>
                  <a:cubicBezTo>
                    <a:pt x="4165" y="420"/>
                    <a:pt x="4097" y="329"/>
                    <a:pt x="4018" y="255"/>
                  </a:cubicBezTo>
                  <a:cubicBezTo>
                    <a:pt x="3932" y="182"/>
                    <a:pt x="3835" y="124"/>
                    <a:pt x="3733" y="74"/>
                  </a:cubicBezTo>
                  <a:cubicBezTo>
                    <a:pt x="3609" y="22"/>
                    <a:pt x="3473" y="0"/>
                    <a:pt x="33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7"/>
            <p:cNvSpPr/>
            <p:nvPr/>
          </p:nvSpPr>
          <p:spPr>
            <a:xfrm flipH="1">
              <a:off x="1735113" y="3579484"/>
              <a:ext cx="29305" cy="44546"/>
            </a:xfrm>
            <a:custGeom>
              <a:avLst/>
              <a:gdLst/>
              <a:ahLst/>
              <a:cxnLst/>
              <a:rect l="l" t="t" r="r" b="b"/>
              <a:pathLst>
                <a:path w="996" h="1514" extrusionOk="0">
                  <a:moveTo>
                    <a:pt x="1" y="1501"/>
                  </a:moveTo>
                  <a:cubicBezTo>
                    <a:pt x="1" y="1501"/>
                    <a:pt x="1" y="1501"/>
                    <a:pt x="2" y="1501"/>
                  </a:cubicBezTo>
                  <a:lnTo>
                    <a:pt x="2" y="1501"/>
                  </a:lnTo>
                  <a:cubicBezTo>
                    <a:pt x="1" y="1501"/>
                    <a:pt x="1" y="1501"/>
                    <a:pt x="1" y="1501"/>
                  </a:cubicBezTo>
                  <a:close/>
                  <a:moveTo>
                    <a:pt x="785" y="1"/>
                  </a:moveTo>
                  <a:cubicBezTo>
                    <a:pt x="717" y="24"/>
                    <a:pt x="649" y="40"/>
                    <a:pt x="591" y="46"/>
                  </a:cubicBezTo>
                  <a:cubicBezTo>
                    <a:pt x="546" y="53"/>
                    <a:pt x="507" y="58"/>
                    <a:pt x="466" y="58"/>
                  </a:cubicBezTo>
                  <a:cubicBezTo>
                    <a:pt x="426" y="58"/>
                    <a:pt x="392" y="53"/>
                    <a:pt x="358" y="53"/>
                  </a:cubicBezTo>
                  <a:cubicBezTo>
                    <a:pt x="353" y="177"/>
                    <a:pt x="347" y="285"/>
                    <a:pt x="336" y="394"/>
                  </a:cubicBezTo>
                  <a:cubicBezTo>
                    <a:pt x="324" y="518"/>
                    <a:pt x="308" y="649"/>
                    <a:pt x="285" y="774"/>
                  </a:cubicBezTo>
                  <a:cubicBezTo>
                    <a:pt x="261" y="898"/>
                    <a:pt x="234" y="1024"/>
                    <a:pt x="193" y="1149"/>
                  </a:cubicBezTo>
                  <a:cubicBezTo>
                    <a:pt x="172" y="1217"/>
                    <a:pt x="71" y="1501"/>
                    <a:pt x="3" y="1501"/>
                  </a:cubicBezTo>
                  <a:cubicBezTo>
                    <a:pt x="2" y="1501"/>
                    <a:pt x="2" y="1501"/>
                    <a:pt x="2" y="1501"/>
                  </a:cubicBezTo>
                  <a:lnTo>
                    <a:pt x="2" y="1501"/>
                  </a:lnTo>
                  <a:cubicBezTo>
                    <a:pt x="140" y="1510"/>
                    <a:pt x="260" y="1513"/>
                    <a:pt x="363" y="1513"/>
                  </a:cubicBezTo>
                  <a:cubicBezTo>
                    <a:pt x="888" y="1513"/>
                    <a:pt x="995" y="1422"/>
                    <a:pt x="995" y="1422"/>
                  </a:cubicBezTo>
                  <a:cubicBezTo>
                    <a:pt x="977" y="1348"/>
                    <a:pt x="825" y="1081"/>
                    <a:pt x="814" y="1007"/>
                  </a:cubicBezTo>
                  <a:cubicBezTo>
                    <a:pt x="790" y="882"/>
                    <a:pt x="773" y="751"/>
                    <a:pt x="773" y="615"/>
                  </a:cubicBezTo>
                  <a:cubicBezTo>
                    <a:pt x="767" y="507"/>
                    <a:pt x="767" y="376"/>
                    <a:pt x="773" y="229"/>
                  </a:cubicBezTo>
                  <a:cubicBezTo>
                    <a:pt x="780" y="160"/>
                    <a:pt x="780" y="87"/>
                    <a:pt x="785" y="19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7"/>
            <p:cNvSpPr/>
            <p:nvPr/>
          </p:nvSpPr>
          <p:spPr>
            <a:xfrm flipH="1">
              <a:off x="1648699" y="3420838"/>
              <a:ext cx="206163" cy="156351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1"/>
                  </a:moveTo>
                  <a:cubicBezTo>
                    <a:pt x="3699" y="1"/>
                    <a:pt x="3676" y="6"/>
                    <a:pt x="3654" y="6"/>
                  </a:cubicBezTo>
                  <a:cubicBezTo>
                    <a:pt x="3569" y="17"/>
                    <a:pt x="3489" y="35"/>
                    <a:pt x="3404" y="69"/>
                  </a:cubicBezTo>
                  <a:cubicBezTo>
                    <a:pt x="3324" y="97"/>
                    <a:pt x="3256" y="132"/>
                    <a:pt x="3193" y="182"/>
                  </a:cubicBezTo>
                  <a:cubicBezTo>
                    <a:pt x="3131" y="222"/>
                    <a:pt x="3075" y="279"/>
                    <a:pt x="3018" y="342"/>
                  </a:cubicBezTo>
                  <a:cubicBezTo>
                    <a:pt x="2960" y="410"/>
                    <a:pt x="2910" y="489"/>
                    <a:pt x="2870" y="580"/>
                  </a:cubicBezTo>
                  <a:cubicBezTo>
                    <a:pt x="2813" y="699"/>
                    <a:pt x="2773" y="830"/>
                    <a:pt x="2745" y="978"/>
                  </a:cubicBezTo>
                  <a:cubicBezTo>
                    <a:pt x="2745" y="1000"/>
                    <a:pt x="2722" y="1013"/>
                    <a:pt x="2700" y="1018"/>
                  </a:cubicBezTo>
                  <a:lnTo>
                    <a:pt x="2688" y="1018"/>
                  </a:lnTo>
                  <a:cubicBezTo>
                    <a:pt x="2671" y="1018"/>
                    <a:pt x="2653" y="1013"/>
                    <a:pt x="2643" y="1000"/>
                  </a:cubicBezTo>
                  <a:cubicBezTo>
                    <a:pt x="2540" y="882"/>
                    <a:pt x="2449" y="785"/>
                    <a:pt x="2353" y="706"/>
                  </a:cubicBezTo>
                  <a:lnTo>
                    <a:pt x="2353" y="706"/>
                  </a:lnTo>
                  <a:lnTo>
                    <a:pt x="2359" y="728"/>
                  </a:lnTo>
                  <a:cubicBezTo>
                    <a:pt x="2302" y="665"/>
                    <a:pt x="2228" y="614"/>
                    <a:pt x="2142" y="569"/>
                  </a:cubicBezTo>
                  <a:cubicBezTo>
                    <a:pt x="2092" y="546"/>
                    <a:pt x="2040" y="528"/>
                    <a:pt x="1978" y="518"/>
                  </a:cubicBezTo>
                  <a:cubicBezTo>
                    <a:pt x="1944" y="512"/>
                    <a:pt x="1916" y="507"/>
                    <a:pt x="1882" y="507"/>
                  </a:cubicBezTo>
                  <a:lnTo>
                    <a:pt x="1835" y="507"/>
                  </a:lnTo>
                  <a:cubicBezTo>
                    <a:pt x="1785" y="518"/>
                    <a:pt x="1733" y="528"/>
                    <a:pt x="1688" y="546"/>
                  </a:cubicBezTo>
                  <a:cubicBezTo>
                    <a:pt x="1620" y="575"/>
                    <a:pt x="1557" y="603"/>
                    <a:pt x="1494" y="648"/>
                  </a:cubicBezTo>
                  <a:cubicBezTo>
                    <a:pt x="1426" y="699"/>
                    <a:pt x="1370" y="751"/>
                    <a:pt x="1313" y="813"/>
                  </a:cubicBezTo>
                  <a:cubicBezTo>
                    <a:pt x="1256" y="882"/>
                    <a:pt x="1211" y="955"/>
                    <a:pt x="1176" y="1029"/>
                  </a:cubicBezTo>
                  <a:cubicBezTo>
                    <a:pt x="1131" y="1126"/>
                    <a:pt x="1097" y="1228"/>
                    <a:pt x="1080" y="1341"/>
                  </a:cubicBezTo>
                  <a:cubicBezTo>
                    <a:pt x="1063" y="1449"/>
                    <a:pt x="1058" y="1564"/>
                    <a:pt x="1063" y="1677"/>
                  </a:cubicBezTo>
                  <a:cubicBezTo>
                    <a:pt x="1080" y="1797"/>
                    <a:pt x="1108" y="1910"/>
                    <a:pt x="1142" y="2018"/>
                  </a:cubicBezTo>
                  <a:cubicBezTo>
                    <a:pt x="1171" y="2091"/>
                    <a:pt x="1200" y="2143"/>
                    <a:pt x="1228" y="2188"/>
                  </a:cubicBezTo>
                  <a:cubicBezTo>
                    <a:pt x="1245" y="2222"/>
                    <a:pt x="1234" y="2262"/>
                    <a:pt x="1211" y="2279"/>
                  </a:cubicBezTo>
                  <a:cubicBezTo>
                    <a:pt x="1200" y="2296"/>
                    <a:pt x="1182" y="2301"/>
                    <a:pt x="1160" y="2301"/>
                  </a:cubicBezTo>
                  <a:cubicBezTo>
                    <a:pt x="1153" y="2301"/>
                    <a:pt x="1148" y="2301"/>
                    <a:pt x="1137" y="2296"/>
                  </a:cubicBezTo>
                  <a:cubicBezTo>
                    <a:pt x="1097" y="2285"/>
                    <a:pt x="1051" y="2274"/>
                    <a:pt x="1011" y="2267"/>
                  </a:cubicBezTo>
                  <a:cubicBezTo>
                    <a:pt x="938" y="2256"/>
                    <a:pt x="875" y="2251"/>
                    <a:pt x="819" y="2251"/>
                  </a:cubicBezTo>
                  <a:cubicBezTo>
                    <a:pt x="785" y="2251"/>
                    <a:pt x="744" y="2251"/>
                    <a:pt x="710" y="2256"/>
                  </a:cubicBezTo>
                  <a:cubicBezTo>
                    <a:pt x="615" y="2267"/>
                    <a:pt x="523" y="2290"/>
                    <a:pt x="432" y="2319"/>
                  </a:cubicBezTo>
                  <a:cubicBezTo>
                    <a:pt x="369" y="2342"/>
                    <a:pt x="313" y="2376"/>
                    <a:pt x="256" y="2416"/>
                  </a:cubicBezTo>
                  <a:cubicBezTo>
                    <a:pt x="211" y="2445"/>
                    <a:pt x="171" y="2479"/>
                    <a:pt x="130" y="2524"/>
                  </a:cubicBezTo>
                  <a:cubicBezTo>
                    <a:pt x="103" y="2563"/>
                    <a:pt x="75" y="2603"/>
                    <a:pt x="57" y="2649"/>
                  </a:cubicBezTo>
                  <a:cubicBezTo>
                    <a:pt x="40" y="2683"/>
                    <a:pt x="23" y="2728"/>
                    <a:pt x="12" y="2779"/>
                  </a:cubicBezTo>
                  <a:cubicBezTo>
                    <a:pt x="6" y="2836"/>
                    <a:pt x="1" y="2893"/>
                    <a:pt x="6" y="2956"/>
                  </a:cubicBezTo>
                  <a:cubicBezTo>
                    <a:pt x="12" y="3006"/>
                    <a:pt x="23" y="3046"/>
                    <a:pt x="40" y="3085"/>
                  </a:cubicBezTo>
                  <a:cubicBezTo>
                    <a:pt x="51" y="3126"/>
                    <a:pt x="75" y="3171"/>
                    <a:pt x="109" y="3211"/>
                  </a:cubicBezTo>
                  <a:cubicBezTo>
                    <a:pt x="137" y="3256"/>
                    <a:pt x="177" y="3302"/>
                    <a:pt x="227" y="3342"/>
                  </a:cubicBezTo>
                  <a:cubicBezTo>
                    <a:pt x="313" y="3415"/>
                    <a:pt x="421" y="3478"/>
                    <a:pt x="557" y="3541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597" y="3563"/>
                    <a:pt x="683" y="3597"/>
                    <a:pt x="791" y="3638"/>
                  </a:cubicBezTo>
                  <a:cubicBezTo>
                    <a:pt x="875" y="3665"/>
                    <a:pt x="949" y="3694"/>
                    <a:pt x="1035" y="3717"/>
                  </a:cubicBezTo>
                  <a:cubicBezTo>
                    <a:pt x="1058" y="3722"/>
                    <a:pt x="1080" y="3746"/>
                    <a:pt x="1097" y="3767"/>
                  </a:cubicBezTo>
                  <a:cubicBezTo>
                    <a:pt x="1108" y="3796"/>
                    <a:pt x="1108" y="3819"/>
                    <a:pt x="1103" y="3842"/>
                  </a:cubicBezTo>
                  <a:cubicBezTo>
                    <a:pt x="1063" y="3932"/>
                    <a:pt x="1035" y="4013"/>
                    <a:pt x="1017" y="4086"/>
                  </a:cubicBezTo>
                  <a:cubicBezTo>
                    <a:pt x="1011" y="4155"/>
                    <a:pt x="1006" y="4223"/>
                    <a:pt x="1011" y="4279"/>
                  </a:cubicBezTo>
                  <a:cubicBezTo>
                    <a:pt x="1024" y="4341"/>
                    <a:pt x="1035" y="4399"/>
                    <a:pt x="1051" y="4449"/>
                  </a:cubicBezTo>
                  <a:cubicBezTo>
                    <a:pt x="1074" y="4507"/>
                    <a:pt x="1108" y="4558"/>
                    <a:pt x="1142" y="4609"/>
                  </a:cubicBezTo>
                  <a:cubicBezTo>
                    <a:pt x="1182" y="4666"/>
                    <a:pt x="1234" y="4722"/>
                    <a:pt x="1297" y="4779"/>
                  </a:cubicBezTo>
                  <a:cubicBezTo>
                    <a:pt x="1370" y="4837"/>
                    <a:pt x="1449" y="4887"/>
                    <a:pt x="1528" y="4927"/>
                  </a:cubicBezTo>
                  <a:cubicBezTo>
                    <a:pt x="1625" y="4967"/>
                    <a:pt x="1727" y="5002"/>
                    <a:pt x="1830" y="5018"/>
                  </a:cubicBezTo>
                  <a:cubicBezTo>
                    <a:pt x="1887" y="5029"/>
                    <a:pt x="1937" y="5036"/>
                    <a:pt x="1984" y="5036"/>
                  </a:cubicBezTo>
                  <a:cubicBezTo>
                    <a:pt x="2006" y="5036"/>
                    <a:pt x="2029" y="5029"/>
                    <a:pt x="2052" y="5029"/>
                  </a:cubicBezTo>
                  <a:cubicBezTo>
                    <a:pt x="2120" y="5023"/>
                    <a:pt x="2194" y="5007"/>
                    <a:pt x="2262" y="4978"/>
                  </a:cubicBezTo>
                  <a:cubicBezTo>
                    <a:pt x="2307" y="4961"/>
                    <a:pt x="2353" y="4939"/>
                    <a:pt x="2398" y="4910"/>
                  </a:cubicBezTo>
                  <a:cubicBezTo>
                    <a:pt x="2438" y="4876"/>
                    <a:pt x="2483" y="4842"/>
                    <a:pt x="2524" y="4790"/>
                  </a:cubicBezTo>
                  <a:cubicBezTo>
                    <a:pt x="2558" y="4745"/>
                    <a:pt x="2585" y="4700"/>
                    <a:pt x="2614" y="4648"/>
                  </a:cubicBezTo>
                  <a:lnTo>
                    <a:pt x="2614" y="4648"/>
                  </a:lnTo>
                  <a:lnTo>
                    <a:pt x="2598" y="4654"/>
                  </a:lnTo>
                  <a:cubicBezTo>
                    <a:pt x="2614" y="4648"/>
                    <a:pt x="2626" y="4627"/>
                    <a:pt x="2626" y="4614"/>
                  </a:cubicBezTo>
                  <a:cubicBezTo>
                    <a:pt x="2637" y="4586"/>
                    <a:pt x="2660" y="4575"/>
                    <a:pt x="2682" y="4575"/>
                  </a:cubicBezTo>
                  <a:cubicBezTo>
                    <a:pt x="2705" y="4575"/>
                    <a:pt x="2722" y="4586"/>
                    <a:pt x="2734" y="4603"/>
                  </a:cubicBezTo>
                  <a:cubicBezTo>
                    <a:pt x="2808" y="4763"/>
                    <a:pt x="2870" y="4876"/>
                    <a:pt x="2938" y="4978"/>
                  </a:cubicBezTo>
                  <a:cubicBezTo>
                    <a:pt x="2989" y="5052"/>
                    <a:pt x="3046" y="5109"/>
                    <a:pt x="3103" y="5160"/>
                  </a:cubicBezTo>
                  <a:cubicBezTo>
                    <a:pt x="3148" y="5194"/>
                    <a:pt x="3193" y="5222"/>
                    <a:pt x="3245" y="5251"/>
                  </a:cubicBezTo>
                  <a:cubicBezTo>
                    <a:pt x="3290" y="5274"/>
                    <a:pt x="3348" y="5291"/>
                    <a:pt x="3410" y="5302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65" y="5302"/>
                    <a:pt x="3739" y="5285"/>
                    <a:pt x="3813" y="5257"/>
                  </a:cubicBezTo>
                  <a:cubicBezTo>
                    <a:pt x="3836" y="5251"/>
                    <a:pt x="3859" y="5240"/>
                    <a:pt x="3875" y="5228"/>
                  </a:cubicBezTo>
                  <a:cubicBezTo>
                    <a:pt x="3893" y="5206"/>
                    <a:pt x="3915" y="5188"/>
                    <a:pt x="3944" y="5188"/>
                  </a:cubicBezTo>
                  <a:lnTo>
                    <a:pt x="3956" y="5188"/>
                  </a:lnTo>
                  <a:cubicBezTo>
                    <a:pt x="3995" y="5165"/>
                    <a:pt x="4029" y="5143"/>
                    <a:pt x="4064" y="5120"/>
                  </a:cubicBezTo>
                  <a:cubicBezTo>
                    <a:pt x="4137" y="5063"/>
                    <a:pt x="4205" y="5002"/>
                    <a:pt x="4263" y="4933"/>
                  </a:cubicBezTo>
                  <a:cubicBezTo>
                    <a:pt x="4313" y="4871"/>
                    <a:pt x="4353" y="4808"/>
                    <a:pt x="4381" y="4751"/>
                  </a:cubicBezTo>
                  <a:cubicBezTo>
                    <a:pt x="4405" y="4688"/>
                    <a:pt x="4426" y="4632"/>
                    <a:pt x="4439" y="4564"/>
                  </a:cubicBezTo>
                  <a:cubicBezTo>
                    <a:pt x="4444" y="4530"/>
                    <a:pt x="4450" y="4496"/>
                    <a:pt x="4450" y="4461"/>
                  </a:cubicBezTo>
                  <a:cubicBezTo>
                    <a:pt x="4450" y="4438"/>
                    <a:pt x="4467" y="4410"/>
                    <a:pt x="4489" y="4399"/>
                  </a:cubicBezTo>
                  <a:cubicBezTo>
                    <a:pt x="4501" y="4388"/>
                    <a:pt x="4518" y="4381"/>
                    <a:pt x="4523" y="4381"/>
                  </a:cubicBezTo>
                  <a:cubicBezTo>
                    <a:pt x="4535" y="4376"/>
                    <a:pt x="4541" y="4376"/>
                    <a:pt x="4546" y="4376"/>
                  </a:cubicBezTo>
                  <a:cubicBezTo>
                    <a:pt x="4580" y="4376"/>
                    <a:pt x="4615" y="4404"/>
                    <a:pt x="4625" y="4438"/>
                  </a:cubicBezTo>
                  <a:cubicBezTo>
                    <a:pt x="4631" y="4461"/>
                    <a:pt x="4638" y="4478"/>
                    <a:pt x="4643" y="4501"/>
                  </a:cubicBezTo>
                  <a:cubicBezTo>
                    <a:pt x="4660" y="4546"/>
                    <a:pt x="4683" y="4586"/>
                    <a:pt x="4706" y="4620"/>
                  </a:cubicBezTo>
                  <a:cubicBezTo>
                    <a:pt x="4728" y="4648"/>
                    <a:pt x="4751" y="4677"/>
                    <a:pt x="4785" y="4706"/>
                  </a:cubicBezTo>
                  <a:cubicBezTo>
                    <a:pt x="4819" y="4734"/>
                    <a:pt x="4853" y="4756"/>
                    <a:pt x="4887" y="4774"/>
                  </a:cubicBezTo>
                  <a:cubicBezTo>
                    <a:pt x="4932" y="4790"/>
                    <a:pt x="4979" y="4808"/>
                    <a:pt x="5035" y="4819"/>
                  </a:cubicBezTo>
                  <a:cubicBezTo>
                    <a:pt x="5097" y="4831"/>
                    <a:pt x="5149" y="4837"/>
                    <a:pt x="5200" y="4837"/>
                  </a:cubicBezTo>
                  <a:cubicBezTo>
                    <a:pt x="5228" y="4837"/>
                    <a:pt x="5257" y="4837"/>
                    <a:pt x="5285" y="4831"/>
                  </a:cubicBezTo>
                  <a:lnTo>
                    <a:pt x="5302" y="4831"/>
                  </a:lnTo>
                  <a:cubicBezTo>
                    <a:pt x="5410" y="4819"/>
                    <a:pt x="5517" y="4790"/>
                    <a:pt x="5626" y="4751"/>
                  </a:cubicBezTo>
                  <a:cubicBezTo>
                    <a:pt x="5729" y="4711"/>
                    <a:pt x="5824" y="4661"/>
                    <a:pt x="5910" y="4598"/>
                  </a:cubicBezTo>
                  <a:cubicBezTo>
                    <a:pt x="5973" y="4552"/>
                    <a:pt x="6029" y="4501"/>
                    <a:pt x="6081" y="4449"/>
                  </a:cubicBezTo>
                  <a:cubicBezTo>
                    <a:pt x="6115" y="4410"/>
                    <a:pt x="6138" y="4365"/>
                    <a:pt x="6160" y="4325"/>
                  </a:cubicBezTo>
                  <a:cubicBezTo>
                    <a:pt x="6177" y="4291"/>
                    <a:pt x="6188" y="4257"/>
                    <a:pt x="6194" y="4223"/>
                  </a:cubicBezTo>
                  <a:cubicBezTo>
                    <a:pt x="6199" y="4189"/>
                    <a:pt x="6199" y="4160"/>
                    <a:pt x="6199" y="4137"/>
                  </a:cubicBezTo>
                  <a:cubicBezTo>
                    <a:pt x="6194" y="4097"/>
                    <a:pt x="6188" y="4069"/>
                    <a:pt x="6183" y="4047"/>
                  </a:cubicBezTo>
                  <a:cubicBezTo>
                    <a:pt x="6165" y="4018"/>
                    <a:pt x="6154" y="3990"/>
                    <a:pt x="6131" y="3961"/>
                  </a:cubicBezTo>
                  <a:cubicBezTo>
                    <a:pt x="6104" y="3921"/>
                    <a:pt x="6075" y="3887"/>
                    <a:pt x="6046" y="3859"/>
                  </a:cubicBezTo>
                  <a:cubicBezTo>
                    <a:pt x="6023" y="3836"/>
                    <a:pt x="6018" y="3801"/>
                    <a:pt x="6023" y="3767"/>
                  </a:cubicBezTo>
                  <a:cubicBezTo>
                    <a:pt x="6036" y="3733"/>
                    <a:pt x="6063" y="3711"/>
                    <a:pt x="6091" y="3706"/>
                  </a:cubicBezTo>
                  <a:cubicBezTo>
                    <a:pt x="6143" y="3699"/>
                    <a:pt x="6194" y="3688"/>
                    <a:pt x="6251" y="3683"/>
                  </a:cubicBezTo>
                  <a:cubicBezTo>
                    <a:pt x="6398" y="3654"/>
                    <a:pt x="6547" y="3631"/>
                    <a:pt x="6671" y="3586"/>
                  </a:cubicBezTo>
                  <a:cubicBezTo>
                    <a:pt x="6739" y="3563"/>
                    <a:pt x="6791" y="3536"/>
                    <a:pt x="6836" y="3501"/>
                  </a:cubicBezTo>
                  <a:cubicBezTo>
                    <a:pt x="6870" y="3484"/>
                    <a:pt x="6893" y="3455"/>
                    <a:pt x="6922" y="3433"/>
                  </a:cubicBezTo>
                  <a:cubicBezTo>
                    <a:pt x="6938" y="3405"/>
                    <a:pt x="6956" y="3376"/>
                    <a:pt x="6967" y="3353"/>
                  </a:cubicBezTo>
                  <a:cubicBezTo>
                    <a:pt x="6978" y="3324"/>
                    <a:pt x="6990" y="3290"/>
                    <a:pt x="7001" y="3250"/>
                  </a:cubicBezTo>
                  <a:cubicBezTo>
                    <a:pt x="7007" y="3200"/>
                    <a:pt x="7007" y="3148"/>
                    <a:pt x="7007" y="3092"/>
                  </a:cubicBezTo>
                  <a:cubicBezTo>
                    <a:pt x="6996" y="3024"/>
                    <a:pt x="6983" y="2972"/>
                    <a:pt x="6967" y="2922"/>
                  </a:cubicBezTo>
                  <a:cubicBezTo>
                    <a:pt x="6949" y="2881"/>
                    <a:pt x="6933" y="2847"/>
                    <a:pt x="6910" y="2813"/>
                  </a:cubicBezTo>
                  <a:cubicBezTo>
                    <a:pt x="6881" y="2785"/>
                    <a:pt x="6854" y="2751"/>
                    <a:pt x="6825" y="2723"/>
                  </a:cubicBezTo>
                  <a:cubicBezTo>
                    <a:pt x="6779" y="2689"/>
                    <a:pt x="6728" y="2660"/>
                    <a:pt x="6671" y="2631"/>
                  </a:cubicBezTo>
                  <a:cubicBezTo>
                    <a:pt x="6574" y="2586"/>
                    <a:pt x="6456" y="2552"/>
                    <a:pt x="6308" y="2524"/>
                  </a:cubicBezTo>
                  <a:cubicBezTo>
                    <a:pt x="6194" y="2506"/>
                    <a:pt x="6075" y="2495"/>
                    <a:pt x="5967" y="2484"/>
                  </a:cubicBezTo>
                  <a:lnTo>
                    <a:pt x="5944" y="2479"/>
                  </a:lnTo>
                  <a:lnTo>
                    <a:pt x="5926" y="2479"/>
                  </a:lnTo>
                  <a:cubicBezTo>
                    <a:pt x="5836" y="2466"/>
                    <a:pt x="5751" y="2461"/>
                    <a:pt x="5666" y="2450"/>
                  </a:cubicBezTo>
                  <a:cubicBezTo>
                    <a:pt x="5648" y="2450"/>
                    <a:pt x="5637" y="2445"/>
                    <a:pt x="5620" y="2432"/>
                  </a:cubicBezTo>
                  <a:cubicBezTo>
                    <a:pt x="5609" y="2427"/>
                    <a:pt x="5598" y="2416"/>
                    <a:pt x="5592" y="2398"/>
                  </a:cubicBezTo>
                  <a:cubicBezTo>
                    <a:pt x="5575" y="2370"/>
                    <a:pt x="5575" y="2335"/>
                    <a:pt x="5592" y="2308"/>
                  </a:cubicBezTo>
                  <a:lnTo>
                    <a:pt x="5614" y="2285"/>
                  </a:lnTo>
                  <a:cubicBezTo>
                    <a:pt x="5626" y="2262"/>
                    <a:pt x="5637" y="2251"/>
                    <a:pt x="5643" y="2240"/>
                  </a:cubicBezTo>
                  <a:cubicBezTo>
                    <a:pt x="5648" y="2211"/>
                    <a:pt x="5654" y="2188"/>
                    <a:pt x="5661" y="2172"/>
                  </a:cubicBezTo>
                  <a:cubicBezTo>
                    <a:pt x="5671" y="2143"/>
                    <a:pt x="5682" y="2120"/>
                    <a:pt x="5695" y="2091"/>
                  </a:cubicBezTo>
                  <a:cubicBezTo>
                    <a:pt x="5722" y="2046"/>
                    <a:pt x="5756" y="2001"/>
                    <a:pt x="5802" y="1949"/>
                  </a:cubicBezTo>
                  <a:lnTo>
                    <a:pt x="5836" y="1904"/>
                  </a:lnTo>
                  <a:cubicBezTo>
                    <a:pt x="5905" y="1824"/>
                    <a:pt x="5967" y="1745"/>
                    <a:pt x="6007" y="1660"/>
                  </a:cubicBezTo>
                  <a:cubicBezTo>
                    <a:pt x="6023" y="1632"/>
                    <a:pt x="6029" y="1603"/>
                    <a:pt x="6041" y="1569"/>
                  </a:cubicBezTo>
                  <a:cubicBezTo>
                    <a:pt x="6041" y="1529"/>
                    <a:pt x="6046" y="1495"/>
                    <a:pt x="6041" y="1449"/>
                  </a:cubicBezTo>
                  <a:cubicBezTo>
                    <a:pt x="6036" y="1409"/>
                    <a:pt x="6029" y="1375"/>
                    <a:pt x="6012" y="1336"/>
                  </a:cubicBezTo>
                  <a:cubicBezTo>
                    <a:pt x="6001" y="1302"/>
                    <a:pt x="5984" y="1268"/>
                    <a:pt x="5967" y="1239"/>
                  </a:cubicBezTo>
                  <a:cubicBezTo>
                    <a:pt x="5944" y="1210"/>
                    <a:pt x="5916" y="1183"/>
                    <a:pt x="5887" y="1160"/>
                  </a:cubicBezTo>
                  <a:cubicBezTo>
                    <a:pt x="5847" y="1126"/>
                    <a:pt x="5808" y="1103"/>
                    <a:pt x="5763" y="1081"/>
                  </a:cubicBezTo>
                  <a:cubicBezTo>
                    <a:pt x="5711" y="1058"/>
                    <a:pt x="5654" y="1040"/>
                    <a:pt x="5598" y="1023"/>
                  </a:cubicBezTo>
                  <a:cubicBezTo>
                    <a:pt x="5551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4"/>
                    <a:pt x="5189" y="1068"/>
                    <a:pt x="5108" y="1103"/>
                  </a:cubicBezTo>
                  <a:lnTo>
                    <a:pt x="5058" y="1120"/>
                  </a:lnTo>
                  <a:cubicBezTo>
                    <a:pt x="5013" y="1137"/>
                    <a:pt x="4972" y="1149"/>
                    <a:pt x="4932" y="1165"/>
                  </a:cubicBezTo>
                  <a:cubicBezTo>
                    <a:pt x="4904" y="1171"/>
                    <a:pt x="4882" y="1183"/>
                    <a:pt x="4859" y="1188"/>
                  </a:cubicBezTo>
                  <a:cubicBezTo>
                    <a:pt x="4835" y="1194"/>
                    <a:pt x="4808" y="1205"/>
                    <a:pt x="4785" y="1210"/>
                  </a:cubicBezTo>
                  <a:cubicBezTo>
                    <a:pt x="4762" y="1217"/>
                    <a:pt x="4745" y="1228"/>
                    <a:pt x="4722" y="1239"/>
                  </a:cubicBezTo>
                  <a:lnTo>
                    <a:pt x="4711" y="1251"/>
                  </a:lnTo>
                  <a:cubicBezTo>
                    <a:pt x="4699" y="1262"/>
                    <a:pt x="4688" y="1268"/>
                    <a:pt x="4683" y="1273"/>
                  </a:cubicBezTo>
                  <a:cubicBezTo>
                    <a:pt x="4665" y="1285"/>
                    <a:pt x="4649" y="1285"/>
                    <a:pt x="4631" y="1285"/>
                  </a:cubicBezTo>
                  <a:cubicBezTo>
                    <a:pt x="4604" y="1285"/>
                    <a:pt x="4575" y="1273"/>
                    <a:pt x="4557" y="1257"/>
                  </a:cubicBezTo>
                  <a:cubicBezTo>
                    <a:pt x="4541" y="1239"/>
                    <a:pt x="4535" y="1223"/>
                    <a:pt x="4529" y="1210"/>
                  </a:cubicBezTo>
                  <a:lnTo>
                    <a:pt x="4518" y="1194"/>
                  </a:lnTo>
                  <a:cubicBezTo>
                    <a:pt x="4512" y="1176"/>
                    <a:pt x="4507" y="1165"/>
                    <a:pt x="4495" y="1149"/>
                  </a:cubicBezTo>
                  <a:lnTo>
                    <a:pt x="4489" y="1137"/>
                  </a:lnTo>
                  <a:cubicBezTo>
                    <a:pt x="4473" y="1108"/>
                    <a:pt x="4467" y="1092"/>
                    <a:pt x="4460" y="1074"/>
                  </a:cubicBezTo>
                  <a:cubicBezTo>
                    <a:pt x="4433" y="1013"/>
                    <a:pt x="4421" y="966"/>
                    <a:pt x="4410" y="921"/>
                  </a:cubicBezTo>
                  <a:cubicBezTo>
                    <a:pt x="4405" y="864"/>
                    <a:pt x="4399" y="808"/>
                    <a:pt x="4392" y="756"/>
                  </a:cubicBezTo>
                  <a:cubicBezTo>
                    <a:pt x="4376" y="643"/>
                    <a:pt x="4365" y="528"/>
                    <a:pt x="4331" y="421"/>
                  </a:cubicBezTo>
                  <a:cubicBezTo>
                    <a:pt x="4313" y="381"/>
                    <a:pt x="4297" y="347"/>
                    <a:pt x="4268" y="308"/>
                  </a:cubicBezTo>
                  <a:cubicBezTo>
                    <a:pt x="4229" y="250"/>
                    <a:pt x="4182" y="200"/>
                    <a:pt x="4126" y="148"/>
                  </a:cubicBezTo>
                  <a:cubicBezTo>
                    <a:pt x="4080" y="114"/>
                    <a:pt x="4029" y="80"/>
                    <a:pt x="3983" y="58"/>
                  </a:cubicBezTo>
                  <a:cubicBezTo>
                    <a:pt x="3938" y="40"/>
                    <a:pt x="3893" y="24"/>
                    <a:pt x="3836" y="12"/>
                  </a:cubicBezTo>
                  <a:cubicBezTo>
                    <a:pt x="3796" y="6"/>
                    <a:pt x="3762" y="1"/>
                    <a:pt x="3723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7"/>
            <p:cNvSpPr/>
            <p:nvPr/>
          </p:nvSpPr>
          <p:spPr>
            <a:xfrm flipH="1">
              <a:off x="1765742" y="3516814"/>
              <a:ext cx="64553" cy="30452"/>
            </a:xfrm>
            <a:custGeom>
              <a:avLst/>
              <a:gdLst/>
              <a:ahLst/>
              <a:cxnLst/>
              <a:rect l="l" t="t" r="r" b="b"/>
              <a:pathLst>
                <a:path w="2194" h="1035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74"/>
                    <a:pt x="35" y="153"/>
                    <a:pt x="58" y="227"/>
                  </a:cubicBezTo>
                  <a:cubicBezTo>
                    <a:pt x="74" y="274"/>
                    <a:pt x="103" y="308"/>
                    <a:pt x="142" y="319"/>
                  </a:cubicBezTo>
                  <a:cubicBezTo>
                    <a:pt x="160" y="324"/>
                    <a:pt x="171" y="324"/>
                    <a:pt x="189" y="324"/>
                  </a:cubicBezTo>
                  <a:lnTo>
                    <a:pt x="211" y="324"/>
                  </a:lnTo>
                  <a:cubicBezTo>
                    <a:pt x="239" y="313"/>
                    <a:pt x="279" y="295"/>
                    <a:pt x="291" y="267"/>
                  </a:cubicBezTo>
                  <a:cubicBezTo>
                    <a:pt x="336" y="182"/>
                    <a:pt x="381" y="103"/>
                    <a:pt x="438" y="28"/>
                  </a:cubicBezTo>
                  <a:lnTo>
                    <a:pt x="421" y="28"/>
                  </a:lnTo>
                  <a:cubicBezTo>
                    <a:pt x="268" y="28"/>
                    <a:pt x="126" y="17"/>
                    <a:pt x="1" y="1"/>
                  </a:cubicBezTo>
                  <a:close/>
                  <a:moveTo>
                    <a:pt x="2035" y="683"/>
                  </a:moveTo>
                  <a:cubicBezTo>
                    <a:pt x="2012" y="683"/>
                    <a:pt x="1989" y="694"/>
                    <a:pt x="1978" y="704"/>
                  </a:cubicBezTo>
                  <a:cubicBezTo>
                    <a:pt x="1904" y="773"/>
                    <a:pt x="1831" y="830"/>
                    <a:pt x="1750" y="880"/>
                  </a:cubicBezTo>
                  <a:cubicBezTo>
                    <a:pt x="1682" y="927"/>
                    <a:pt x="1608" y="961"/>
                    <a:pt x="1540" y="989"/>
                  </a:cubicBezTo>
                  <a:cubicBezTo>
                    <a:pt x="1592" y="977"/>
                    <a:pt x="1637" y="972"/>
                    <a:pt x="1689" y="966"/>
                  </a:cubicBezTo>
                  <a:cubicBezTo>
                    <a:pt x="1723" y="961"/>
                    <a:pt x="1763" y="961"/>
                    <a:pt x="1797" y="961"/>
                  </a:cubicBezTo>
                  <a:cubicBezTo>
                    <a:pt x="1847" y="961"/>
                    <a:pt x="1893" y="966"/>
                    <a:pt x="1944" y="972"/>
                  </a:cubicBezTo>
                  <a:cubicBezTo>
                    <a:pt x="2018" y="949"/>
                    <a:pt x="2098" y="938"/>
                    <a:pt x="2177" y="938"/>
                  </a:cubicBezTo>
                  <a:lnTo>
                    <a:pt x="2193" y="938"/>
                  </a:lnTo>
                  <a:cubicBezTo>
                    <a:pt x="2172" y="893"/>
                    <a:pt x="2148" y="841"/>
                    <a:pt x="2132" y="796"/>
                  </a:cubicBezTo>
                  <a:lnTo>
                    <a:pt x="2132" y="785"/>
                  </a:lnTo>
                  <a:lnTo>
                    <a:pt x="2120" y="756"/>
                  </a:lnTo>
                  <a:cubicBezTo>
                    <a:pt x="2120" y="739"/>
                    <a:pt x="2109" y="728"/>
                    <a:pt x="2103" y="717"/>
                  </a:cubicBezTo>
                  <a:cubicBezTo>
                    <a:pt x="2091" y="704"/>
                    <a:pt x="2080" y="694"/>
                    <a:pt x="2064" y="688"/>
                  </a:cubicBezTo>
                  <a:cubicBezTo>
                    <a:pt x="2052" y="688"/>
                    <a:pt x="2046" y="683"/>
                    <a:pt x="2035" y="683"/>
                  </a:cubicBezTo>
                  <a:close/>
                  <a:moveTo>
                    <a:pt x="1387" y="1029"/>
                  </a:moveTo>
                  <a:cubicBezTo>
                    <a:pt x="1387" y="1029"/>
                    <a:pt x="1387" y="1029"/>
                    <a:pt x="1387" y="1029"/>
                  </a:cubicBezTo>
                  <a:lnTo>
                    <a:pt x="1387" y="1029"/>
                  </a:lnTo>
                  <a:cubicBezTo>
                    <a:pt x="1389" y="1029"/>
                    <a:pt x="1391" y="1029"/>
                    <a:pt x="1393" y="1029"/>
                  </a:cubicBezTo>
                  <a:close/>
                  <a:moveTo>
                    <a:pt x="1387" y="1029"/>
                  </a:moveTo>
                  <a:cubicBezTo>
                    <a:pt x="1378" y="1031"/>
                    <a:pt x="1368" y="1034"/>
                    <a:pt x="1359" y="1034"/>
                  </a:cubicBezTo>
                  <a:lnTo>
                    <a:pt x="1364" y="1034"/>
                  </a:lnTo>
                  <a:cubicBezTo>
                    <a:pt x="1370" y="1034"/>
                    <a:pt x="1381" y="1034"/>
                    <a:pt x="1387" y="102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7"/>
            <p:cNvSpPr/>
            <p:nvPr/>
          </p:nvSpPr>
          <p:spPr>
            <a:xfrm flipH="1">
              <a:off x="1642520" y="3415836"/>
              <a:ext cx="217550" cy="209047"/>
            </a:xfrm>
            <a:custGeom>
              <a:avLst/>
              <a:gdLst/>
              <a:ahLst/>
              <a:cxnLst/>
              <a:rect l="l" t="t" r="r" b="b"/>
              <a:pathLst>
                <a:path w="7394" h="7105" extrusionOk="0">
                  <a:moveTo>
                    <a:pt x="2780" y="4818"/>
                  </a:moveTo>
                  <a:lnTo>
                    <a:pt x="2780" y="4824"/>
                  </a:lnTo>
                  <a:lnTo>
                    <a:pt x="2785" y="4818"/>
                  </a:lnTo>
                  <a:close/>
                  <a:moveTo>
                    <a:pt x="3900" y="171"/>
                  </a:moveTo>
                  <a:cubicBezTo>
                    <a:pt x="3939" y="171"/>
                    <a:pt x="3973" y="176"/>
                    <a:pt x="4013" y="182"/>
                  </a:cubicBezTo>
                  <a:cubicBezTo>
                    <a:pt x="4070" y="194"/>
                    <a:pt x="4115" y="210"/>
                    <a:pt x="4160" y="228"/>
                  </a:cubicBezTo>
                  <a:cubicBezTo>
                    <a:pt x="4206" y="250"/>
                    <a:pt x="4257" y="284"/>
                    <a:pt x="4303" y="318"/>
                  </a:cubicBezTo>
                  <a:cubicBezTo>
                    <a:pt x="4359" y="370"/>
                    <a:pt x="4406" y="420"/>
                    <a:pt x="4445" y="478"/>
                  </a:cubicBezTo>
                  <a:cubicBezTo>
                    <a:pt x="4474" y="517"/>
                    <a:pt x="4490" y="557"/>
                    <a:pt x="4508" y="591"/>
                  </a:cubicBezTo>
                  <a:cubicBezTo>
                    <a:pt x="4542" y="698"/>
                    <a:pt x="4558" y="813"/>
                    <a:pt x="4569" y="926"/>
                  </a:cubicBezTo>
                  <a:cubicBezTo>
                    <a:pt x="4576" y="978"/>
                    <a:pt x="4582" y="1034"/>
                    <a:pt x="4587" y="1091"/>
                  </a:cubicBezTo>
                  <a:cubicBezTo>
                    <a:pt x="4598" y="1136"/>
                    <a:pt x="4610" y="1183"/>
                    <a:pt x="4632" y="1244"/>
                  </a:cubicBezTo>
                  <a:cubicBezTo>
                    <a:pt x="4644" y="1262"/>
                    <a:pt x="4650" y="1278"/>
                    <a:pt x="4666" y="1307"/>
                  </a:cubicBezTo>
                  <a:lnTo>
                    <a:pt x="4672" y="1319"/>
                  </a:lnTo>
                  <a:cubicBezTo>
                    <a:pt x="4684" y="1335"/>
                    <a:pt x="4689" y="1346"/>
                    <a:pt x="4695" y="1364"/>
                  </a:cubicBezTo>
                  <a:lnTo>
                    <a:pt x="4706" y="1380"/>
                  </a:lnTo>
                  <a:cubicBezTo>
                    <a:pt x="4712" y="1393"/>
                    <a:pt x="4718" y="1409"/>
                    <a:pt x="4734" y="1427"/>
                  </a:cubicBezTo>
                  <a:cubicBezTo>
                    <a:pt x="4752" y="1443"/>
                    <a:pt x="4781" y="1455"/>
                    <a:pt x="4808" y="1455"/>
                  </a:cubicBezTo>
                  <a:cubicBezTo>
                    <a:pt x="4826" y="1455"/>
                    <a:pt x="4842" y="1455"/>
                    <a:pt x="4854" y="1443"/>
                  </a:cubicBezTo>
                  <a:cubicBezTo>
                    <a:pt x="4865" y="1438"/>
                    <a:pt x="4876" y="1432"/>
                    <a:pt x="4888" y="1421"/>
                  </a:cubicBezTo>
                  <a:lnTo>
                    <a:pt x="4899" y="1409"/>
                  </a:lnTo>
                  <a:cubicBezTo>
                    <a:pt x="4922" y="1398"/>
                    <a:pt x="4939" y="1393"/>
                    <a:pt x="4962" y="1380"/>
                  </a:cubicBezTo>
                  <a:cubicBezTo>
                    <a:pt x="4985" y="1375"/>
                    <a:pt x="5012" y="1364"/>
                    <a:pt x="5036" y="1358"/>
                  </a:cubicBezTo>
                  <a:cubicBezTo>
                    <a:pt x="5059" y="1353"/>
                    <a:pt x="5081" y="1341"/>
                    <a:pt x="5109" y="1335"/>
                  </a:cubicBezTo>
                  <a:cubicBezTo>
                    <a:pt x="5149" y="1319"/>
                    <a:pt x="5190" y="1307"/>
                    <a:pt x="5235" y="1290"/>
                  </a:cubicBezTo>
                  <a:lnTo>
                    <a:pt x="5285" y="1273"/>
                  </a:lnTo>
                  <a:cubicBezTo>
                    <a:pt x="5366" y="1238"/>
                    <a:pt x="5479" y="1204"/>
                    <a:pt x="5604" y="1188"/>
                  </a:cubicBezTo>
                  <a:lnTo>
                    <a:pt x="5655" y="1188"/>
                  </a:lnTo>
                  <a:cubicBezTo>
                    <a:pt x="5689" y="1188"/>
                    <a:pt x="5728" y="1188"/>
                    <a:pt x="5775" y="1193"/>
                  </a:cubicBezTo>
                  <a:cubicBezTo>
                    <a:pt x="5831" y="1210"/>
                    <a:pt x="5888" y="1228"/>
                    <a:pt x="5940" y="1251"/>
                  </a:cubicBezTo>
                  <a:cubicBezTo>
                    <a:pt x="5985" y="1273"/>
                    <a:pt x="6024" y="1296"/>
                    <a:pt x="6064" y="1330"/>
                  </a:cubicBezTo>
                  <a:cubicBezTo>
                    <a:pt x="6093" y="1353"/>
                    <a:pt x="6121" y="1380"/>
                    <a:pt x="6144" y="1414"/>
                  </a:cubicBezTo>
                  <a:cubicBezTo>
                    <a:pt x="6161" y="1438"/>
                    <a:pt x="6178" y="1472"/>
                    <a:pt x="6189" y="1506"/>
                  </a:cubicBezTo>
                  <a:cubicBezTo>
                    <a:pt x="6206" y="1545"/>
                    <a:pt x="6213" y="1579"/>
                    <a:pt x="6218" y="1619"/>
                  </a:cubicBezTo>
                  <a:cubicBezTo>
                    <a:pt x="6223" y="1665"/>
                    <a:pt x="6218" y="1699"/>
                    <a:pt x="6218" y="1739"/>
                  </a:cubicBezTo>
                  <a:cubicBezTo>
                    <a:pt x="6206" y="1773"/>
                    <a:pt x="6200" y="1802"/>
                    <a:pt x="6184" y="1830"/>
                  </a:cubicBezTo>
                  <a:cubicBezTo>
                    <a:pt x="6144" y="1915"/>
                    <a:pt x="6082" y="1994"/>
                    <a:pt x="6013" y="2074"/>
                  </a:cubicBezTo>
                  <a:lnTo>
                    <a:pt x="5979" y="2119"/>
                  </a:lnTo>
                  <a:cubicBezTo>
                    <a:pt x="5933" y="2171"/>
                    <a:pt x="5899" y="2216"/>
                    <a:pt x="5872" y="2261"/>
                  </a:cubicBezTo>
                  <a:cubicBezTo>
                    <a:pt x="5859" y="2290"/>
                    <a:pt x="5848" y="2313"/>
                    <a:pt x="5838" y="2342"/>
                  </a:cubicBezTo>
                  <a:cubicBezTo>
                    <a:pt x="5831" y="2364"/>
                    <a:pt x="5825" y="2381"/>
                    <a:pt x="5820" y="2410"/>
                  </a:cubicBezTo>
                  <a:cubicBezTo>
                    <a:pt x="5809" y="2421"/>
                    <a:pt x="5803" y="2432"/>
                    <a:pt x="5791" y="2455"/>
                  </a:cubicBezTo>
                  <a:lnTo>
                    <a:pt x="5769" y="2478"/>
                  </a:lnTo>
                  <a:cubicBezTo>
                    <a:pt x="5752" y="2505"/>
                    <a:pt x="5752" y="2540"/>
                    <a:pt x="5769" y="2574"/>
                  </a:cubicBezTo>
                  <a:cubicBezTo>
                    <a:pt x="5775" y="2586"/>
                    <a:pt x="5786" y="2597"/>
                    <a:pt x="5797" y="2602"/>
                  </a:cubicBezTo>
                  <a:cubicBezTo>
                    <a:pt x="5814" y="2615"/>
                    <a:pt x="5825" y="2620"/>
                    <a:pt x="5843" y="2620"/>
                  </a:cubicBezTo>
                  <a:cubicBezTo>
                    <a:pt x="5928" y="2631"/>
                    <a:pt x="6013" y="2636"/>
                    <a:pt x="6103" y="2649"/>
                  </a:cubicBezTo>
                  <a:lnTo>
                    <a:pt x="6121" y="2649"/>
                  </a:lnTo>
                  <a:lnTo>
                    <a:pt x="6144" y="2654"/>
                  </a:lnTo>
                  <a:cubicBezTo>
                    <a:pt x="6252" y="2665"/>
                    <a:pt x="6371" y="2676"/>
                    <a:pt x="6485" y="2694"/>
                  </a:cubicBezTo>
                  <a:cubicBezTo>
                    <a:pt x="6633" y="2722"/>
                    <a:pt x="6751" y="2756"/>
                    <a:pt x="6848" y="2801"/>
                  </a:cubicBezTo>
                  <a:cubicBezTo>
                    <a:pt x="6905" y="2830"/>
                    <a:pt x="6956" y="2859"/>
                    <a:pt x="7002" y="2893"/>
                  </a:cubicBezTo>
                  <a:cubicBezTo>
                    <a:pt x="7031" y="2921"/>
                    <a:pt x="7058" y="2955"/>
                    <a:pt x="7087" y="2983"/>
                  </a:cubicBezTo>
                  <a:cubicBezTo>
                    <a:pt x="7110" y="3017"/>
                    <a:pt x="7126" y="3051"/>
                    <a:pt x="7144" y="3092"/>
                  </a:cubicBezTo>
                  <a:cubicBezTo>
                    <a:pt x="7160" y="3142"/>
                    <a:pt x="7173" y="3200"/>
                    <a:pt x="7184" y="3262"/>
                  </a:cubicBezTo>
                  <a:cubicBezTo>
                    <a:pt x="7184" y="3318"/>
                    <a:pt x="7184" y="3370"/>
                    <a:pt x="7178" y="3420"/>
                  </a:cubicBezTo>
                  <a:cubicBezTo>
                    <a:pt x="7167" y="3460"/>
                    <a:pt x="7155" y="3494"/>
                    <a:pt x="7144" y="3523"/>
                  </a:cubicBezTo>
                  <a:cubicBezTo>
                    <a:pt x="7133" y="3546"/>
                    <a:pt x="7115" y="3575"/>
                    <a:pt x="7099" y="3603"/>
                  </a:cubicBezTo>
                  <a:cubicBezTo>
                    <a:pt x="7070" y="3625"/>
                    <a:pt x="7047" y="3654"/>
                    <a:pt x="7013" y="3671"/>
                  </a:cubicBezTo>
                  <a:cubicBezTo>
                    <a:pt x="6968" y="3706"/>
                    <a:pt x="6916" y="3733"/>
                    <a:pt x="6848" y="3756"/>
                  </a:cubicBezTo>
                  <a:cubicBezTo>
                    <a:pt x="6717" y="3801"/>
                    <a:pt x="6575" y="3824"/>
                    <a:pt x="6428" y="3853"/>
                  </a:cubicBezTo>
                  <a:cubicBezTo>
                    <a:pt x="6371" y="3858"/>
                    <a:pt x="6320" y="3869"/>
                    <a:pt x="6268" y="3881"/>
                  </a:cubicBezTo>
                  <a:cubicBezTo>
                    <a:pt x="6240" y="3881"/>
                    <a:pt x="6213" y="3903"/>
                    <a:pt x="6200" y="3937"/>
                  </a:cubicBezTo>
                  <a:cubicBezTo>
                    <a:pt x="6195" y="3971"/>
                    <a:pt x="6200" y="4006"/>
                    <a:pt x="6223" y="4029"/>
                  </a:cubicBezTo>
                  <a:cubicBezTo>
                    <a:pt x="6252" y="4057"/>
                    <a:pt x="6281" y="4091"/>
                    <a:pt x="6308" y="4131"/>
                  </a:cubicBezTo>
                  <a:cubicBezTo>
                    <a:pt x="6331" y="4160"/>
                    <a:pt x="6342" y="4188"/>
                    <a:pt x="6354" y="4217"/>
                  </a:cubicBezTo>
                  <a:cubicBezTo>
                    <a:pt x="6365" y="4239"/>
                    <a:pt x="6371" y="4267"/>
                    <a:pt x="6376" y="4307"/>
                  </a:cubicBezTo>
                  <a:cubicBezTo>
                    <a:pt x="6376" y="4330"/>
                    <a:pt x="6376" y="4359"/>
                    <a:pt x="6371" y="4393"/>
                  </a:cubicBezTo>
                  <a:cubicBezTo>
                    <a:pt x="6365" y="4427"/>
                    <a:pt x="6354" y="4461"/>
                    <a:pt x="6337" y="4495"/>
                  </a:cubicBezTo>
                  <a:cubicBezTo>
                    <a:pt x="6315" y="4535"/>
                    <a:pt x="6292" y="4580"/>
                    <a:pt x="6258" y="4619"/>
                  </a:cubicBezTo>
                  <a:cubicBezTo>
                    <a:pt x="6206" y="4671"/>
                    <a:pt x="6150" y="4722"/>
                    <a:pt x="6087" y="4768"/>
                  </a:cubicBezTo>
                  <a:cubicBezTo>
                    <a:pt x="6001" y="4831"/>
                    <a:pt x="5906" y="4881"/>
                    <a:pt x="5803" y="4921"/>
                  </a:cubicBezTo>
                  <a:cubicBezTo>
                    <a:pt x="5694" y="4960"/>
                    <a:pt x="5587" y="4989"/>
                    <a:pt x="5479" y="5001"/>
                  </a:cubicBezTo>
                  <a:lnTo>
                    <a:pt x="5462" y="5001"/>
                  </a:lnTo>
                  <a:cubicBezTo>
                    <a:pt x="5434" y="5007"/>
                    <a:pt x="5405" y="5007"/>
                    <a:pt x="5377" y="5007"/>
                  </a:cubicBezTo>
                  <a:cubicBezTo>
                    <a:pt x="5326" y="5007"/>
                    <a:pt x="5274" y="5001"/>
                    <a:pt x="5212" y="4989"/>
                  </a:cubicBezTo>
                  <a:cubicBezTo>
                    <a:pt x="5156" y="4978"/>
                    <a:pt x="5109" y="4960"/>
                    <a:pt x="5064" y="4944"/>
                  </a:cubicBezTo>
                  <a:cubicBezTo>
                    <a:pt x="5030" y="4926"/>
                    <a:pt x="4996" y="4904"/>
                    <a:pt x="4962" y="4876"/>
                  </a:cubicBezTo>
                  <a:cubicBezTo>
                    <a:pt x="4928" y="4852"/>
                    <a:pt x="4905" y="4818"/>
                    <a:pt x="4883" y="4790"/>
                  </a:cubicBezTo>
                  <a:cubicBezTo>
                    <a:pt x="4860" y="4756"/>
                    <a:pt x="4837" y="4716"/>
                    <a:pt x="4820" y="4671"/>
                  </a:cubicBezTo>
                  <a:cubicBezTo>
                    <a:pt x="4815" y="4648"/>
                    <a:pt x="4808" y="4631"/>
                    <a:pt x="4802" y="4608"/>
                  </a:cubicBezTo>
                  <a:cubicBezTo>
                    <a:pt x="4792" y="4574"/>
                    <a:pt x="4757" y="4546"/>
                    <a:pt x="4723" y="4546"/>
                  </a:cubicBezTo>
                  <a:cubicBezTo>
                    <a:pt x="4718" y="4546"/>
                    <a:pt x="4712" y="4546"/>
                    <a:pt x="4700" y="4551"/>
                  </a:cubicBezTo>
                  <a:cubicBezTo>
                    <a:pt x="4695" y="4551"/>
                    <a:pt x="4678" y="4558"/>
                    <a:pt x="4666" y="4569"/>
                  </a:cubicBezTo>
                  <a:cubicBezTo>
                    <a:pt x="4644" y="4580"/>
                    <a:pt x="4627" y="4608"/>
                    <a:pt x="4627" y="4631"/>
                  </a:cubicBezTo>
                  <a:cubicBezTo>
                    <a:pt x="4627" y="4666"/>
                    <a:pt x="4621" y="4700"/>
                    <a:pt x="4616" y="4739"/>
                  </a:cubicBezTo>
                  <a:cubicBezTo>
                    <a:pt x="4603" y="4802"/>
                    <a:pt x="4587" y="4858"/>
                    <a:pt x="4558" y="4921"/>
                  </a:cubicBezTo>
                  <a:cubicBezTo>
                    <a:pt x="4530" y="4978"/>
                    <a:pt x="4490" y="5041"/>
                    <a:pt x="4440" y="5103"/>
                  </a:cubicBezTo>
                  <a:cubicBezTo>
                    <a:pt x="4382" y="5172"/>
                    <a:pt x="4314" y="5233"/>
                    <a:pt x="4241" y="5290"/>
                  </a:cubicBezTo>
                  <a:cubicBezTo>
                    <a:pt x="4206" y="5313"/>
                    <a:pt x="4172" y="5335"/>
                    <a:pt x="4133" y="5358"/>
                  </a:cubicBezTo>
                  <a:lnTo>
                    <a:pt x="4121" y="5358"/>
                  </a:lnTo>
                  <a:cubicBezTo>
                    <a:pt x="4104" y="5369"/>
                    <a:pt x="4081" y="5382"/>
                    <a:pt x="4065" y="5392"/>
                  </a:cubicBezTo>
                  <a:cubicBezTo>
                    <a:pt x="4058" y="5392"/>
                    <a:pt x="4058" y="5398"/>
                    <a:pt x="4052" y="5398"/>
                  </a:cubicBezTo>
                  <a:cubicBezTo>
                    <a:pt x="4036" y="5410"/>
                    <a:pt x="4013" y="5421"/>
                    <a:pt x="3990" y="5427"/>
                  </a:cubicBezTo>
                  <a:cubicBezTo>
                    <a:pt x="3916" y="5455"/>
                    <a:pt x="3842" y="5472"/>
                    <a:pt x="3774" y="5484"/>
                  </a:cubicBezTo>
                  <a:lnTo>
                    <a:pt x="3711" y="5484"/>
                  </a:lnTo>
                  <a:cubicBezTo>
                    <a:pt x="3672" y="5484"/>
                    <a:pt x="3632" y="5484"/>
                    <a:pt x="3581" y="5478"/>
                  </a:cubicBezTo>
                  <a:cubicBezTo>
                    <a:pt x="3525" y="5461"/>
                    <a:pt x="3467" y="5444"/>
                    <a:pt x="3422" y="5421"/>
                  </a:cubicBezTo>
                  <a:cubicBezTo>
                    <a:pt x="3370" y="5398"/>
                    <a:pt x="3325" y="5364"/>
                    <a:pt x="3280" y="5330"/>
                  </a:cubicBezTo>
                  <a:cubicBezTo>
                    <a:pt x="3223" y="5279"/>
                    <a:pt x="3166" y="5222"/>
                    <a:pt x="3115" y="5148"/>
                  </a:cubicBezTo>
                  <a:cubicBezTo>
                    <a:pt x="3047" y="5046"/>
                    <a:pt x="2985" y="4933"/>
                    <a:pt x="2911" y="4773"/>
                  </a:cubicBezTo>
                  <a:cubicBezTo>
                    <a:pt x="2899" y="4756"/>
                    <a:pt x="2882" y="4745"/>
                    <a:pt x="2859" y="4745"/>
                  </a:cubicBezTo>
                  <a:cubicBezTo>
                    <a:pt x="2837" y="4745"/>
                    <a:pt x="2814" y="4756"/>
                    <a:pt x="2803" y="4784"/>
                  </a:cubicBezTo>
                  <a:cubicBezTo>
                    <a:pt x="2803" y="4790"/>
                    <a:pt x="2796" y="4807"/>
                    <a:pt x="2785" y="4818"/>
                  </a:cubicBezTo>
                  <a:lnTo>
                    <a:pt x="2791" y="4818"/>
                  </a:lnTo>
                  <a:cubicBezTo>
                    <a:pt x="2762" y="4870"/>
                    <a:pt x="2735" y="4915"/>
                    <a:pt x="2701" y="4960"/>
                  </a:cubicBezTo>
                  <a:cubicBezTo>
                    <a:pt x="2660" y="5012"/>
                    <a:pt x="2615" y="5052"/>
                    <a:pt x="2570" y="5080"/>
                  </a:cubicBezTo>
                  <a:cubicBezTo>
                    <a:pt x="2530" y="5109"/>
                    <a:pt x="2484" y="5131"/>
                    <a:pt x="2439" y="5148"/>
                  </a:cubicBezTo>
                  <a:cubicBezTo>
                    <a:pt x="2365" y="5177"/>
                    <a:pt x="2297" y="5193"/>
                    <a:pt x="2229" y="5199"/>
                  </a:cubicBezTo>
                  <a:cubicBezTo>
                    <a:pt x="2206" y="5199"/>
                    <a:pt x="2183" y="5206"/>
                    <a:pt x="2161" y="5206"/>
                  </a:cubicBezTo>
                  <a:cubicBezTo>
                    <a:pt x="2114" y="5206"/>
                    <a:pt x="2064" y="5199"/>
                    <a:pt x="2007" y="5188"/>
                  </a:cubicBezTo>
                  <a:cubicBezTo>
                    <a:pt x="1904" y="5172"/>
                    <a:pt x="1802" y="5137"/>
                    <a:pt x="1705" y="5097"/>
                  </a:cubicBezTo>
                  <a:cubicBezTo>
                    <a:pt x="1626" y="5057"/>
                    <a:pt x="1547" y="5007"/>
                    <a:pt x="1474" y="4949"/>
                  </a:cubicBezTo>
                  <a:cubicBezTo>
                    <a:pt x="1411" y="4892"/>
                    <a:pt x="1359" y="4836"/>
                    <a:pt x="1319" y="4779"/>
                  </a:cubicBezTo>
                  <a:cubicBezTo>
                    <a:pt x="1285" y="4734"/>
                    <a:pt x="1251" y="4677"/>
                    <a:pt x="1228" y="4619"/>
                  </a:cubicBezTo>
                  <a:cubicBezTo>
                    <a:pt x="1212" y="4569"/>
                    <a:pt x="1201" y="4511"/>
                    <a:pt x="1188" y="4449"/>
                  </a:cubicBezTo>
                  <a:cubicBezTo>
                    <a:pt x="1183" y="4393"/>
                    <a:pt x="1188" y="4325"/>
                    <a:pt x="1194" y="4256"/>
                  </a:cubicBezTo>
                  <a:cubicBezTo>
                    <a:pt x="1212" y="4183"/>
                    <a:pt x="1240" y="4102"/>
                    <a:pt x="1280" y="4012"/>
                  </a:cubicBezTo>
                  <a:cubicBezTo>
                    <a:pt x="1285" y="3989"/>
                    <a:pt x="1285" y="3966"/>
                    <a:pt x="1274" y="3937"/>
                  </a:cubicBezTo>
                  <a:cubicBezTo>
                    <a:pt x="1257" y="3916"/>
                    <a:pt x="1235" y="3892"/>
                    <a:pt x="1212" y="3887"/>
                  </a:cubicBezTo>
                  <a:cubicBezTo>
                    <a:pt x="1126" y="3864"/>
                    <a:pt x="1052" y="3835"/>
                    <a:pt x="968" y="3808"/>
                  </a:cubicBezTo>
                  <a:cubicBezTo>
                    <a:pt x="882" y="3779"/>
                    <a:pt x="813" y="3751"/>
                    <a:pt x="763" y="3722"/>
                  </a:cubicBezTo>
                  <a:lnTo>
                    <a:pt x="763" y="3716"/>
                  </a:lnTo>
                  <a:lnTo>
                    <a:pt x="751" y="3716"/>
                  </a:lnTo>
                  <a:cubicBezTo>
                    <a:pt x="745" y="3711"/>
                    <a:pt x="734" y="3706"/>
                    <a:pt x="723" y="3699"/>
                  </a:cubicBezTo>
                  <a:lnTo>
                    <a:pt x="723" y="3699"/>
                  </a:lnTo>
                  <a:lnTo>
                    <a:pt x="734" y="3711"/>
                  </a:lnTo>
                  <a:cubicBezTo>
                    <a:pt x="598" y="3648"/>
                    <a:pt x="490" y="3585"/>
                    <a:pt x="404" y="3512"/>
                  </a:cubicBezTo>
                  <a:cubicBezTo>
                    <a:pt x="354" y="3472"/>
                    <a:pt x="314" y="3426"/>
                    <a:pt x="286" y="3381"/>
                  </a:cubicBezTo>
                  <a:cubicBezTo>
                    <a:pt x="252" y="3341"/>
                    <a:pt x="228" y="3296"/>
                    <a:pt x="217" y="3255"/>
                  </a:cubicBezTo>
                  <a:cubicBezTo>
                    <a:pt x="200" y="3216"/>
                    <a:pt x="189" y="3176"/>
                    <a:pt x="183" y="3126"/>
                  </a:cubicBezTo>
                  <a:cubicBezTo>
                    <a:pt x="178" y="3063"/>
                    <a:pt x="183" y="3006"/>
                    <a:pt x="189" y="2949"/>
                  </a:cubicBezTo>
                  <a:cubicBezTo>
                    <a:pt x="200" y="2898"/>
                    <a:pt x="217" y="2853"/>
                    <a:pt x="234" y="2819"/>
                  </a:cubicBezTo>
                  <a:cubicBezTo>
                    <a:pt x="252" y="2773"/>
                    <a:pt x="280" y="2733"/>
                    <a:pt x="307" y="2694"/>
                  </a:cubicBezTo>
                  <a:cubicBezTo>
                    <a:pt x="348" y="2649"/>
                    <a:pt x="388" y="2615"/>
                    <a:pt x="433" y="2586"/>
                  </a:cubicBezTo>
                  <a:cubicBezTo>
                    <a:pt x="490" y="2546"/>
                    <a:pt x="546" y="2512"/>
                    <a:pt x="609" y="2489"/>
                  </a:cubicBezTo>
                  <a:cubicBezTo>
                    <a:pt x="700" y="2460"/>
                    <a:pt x="792" y="2437"/>
                    <a:pt x="887" y="2426"/>
                  </a:cubicBezTo>
                  <a:cubicBezTo>
                    <a:pt x="921" y="2421"/>
                    <a:pt x="962" y="2421"/>
                    <a:pt x="996" y="2421"/>
                  </a:cubicBezTo>
                  <a:cubicBezTo>
                    <a:pt x="1052" y="2421"/>
                    <a:pt x="1115" y="2426"/>
                    <a:pt x="1188" y="2437"/>
                  </a:cubicBezTo>
                  <a:cubicBezTo>
                    <a:pt x="1228" y="2449"/>
                    <a:pt x="1274" y="2455"/>
                    <a:pt x="1314" y="2466"/>
                  </a:cubicBezTo>
                  <a:cubicBezTo>
                    <a:pt x="1325" y="2471"/>
                    <a:pt x="1330" y="2471"/>
                    <a:pt x="1337" y="2471"/>
                  </a:cubicBezTo>
                  <a:cubicBezTo>
                    <a:pt x="1359" y="2471"/>
                    <a:pt x="1377" y="2466"/>
                    <a:pt x="1388" y="2449"/>
                  </a:cubicBezTo>
                  <a:cubicBezTo>
                    <a:pt x="1411" y="2432"/>
                    <a:pt x="1422" y="2392"/>
                    <a:pt x="1405" y="2358"/>
                  </a:cubicBezTo>
                  <a:cubicBezTo>
                    <a:pt x="1377" y="2313"/>
                    <a:pt x="1348" y="2261"/>
                    <a:pt x="1319" y="2188"/>
                  </a:cubicBezTo>
                  <a:cubicBezTo>
                    <a:pt x="1285" y="2080"/>
                    <a:pt x="1257" y="1967"/>
                    <a:pt x="1240" y="1847"/>
                  </a:cubicBezTo>
                  <a:cubicBezTo>
                    <a:pt x="1235" y="1734"/>
                    <a:pt x="1240" y="1619"/>
                    <a:pt x="1257" y="1511"/>
                  </a:cubicBezTo>
                  <a:cubicBezTo>
                    <a:pt x="1274" y="1398"/>
                    <a:pt x="1308" y="1296"/>
                    <a:pt x="1353" y="1199"/>
                  </a:cubicBezTo>
                  <a:cubicBezTo>
                    <a:pt x="1388" y="1125"/>
                    <a:pt x="1433" y="1052"/>
                    <a:pt x="1490" y="983"/>
                  </a:cubicBezTo>
                  <a:cubicBezTo>
                    <a:pt x="1547" y="921"/>
                    <a:pt x="1603" y="869"/>
                    <a:pt x="1671" y="824"/>
                  </a:cubicBezTo>
                  <a:cubicBezTo>
                    <a:pt x="1734" y="773"/>
                    <a:pt x="1797" y="745"/>
                    <a:pt x="1865" y="716"/>
                  </a:cubicBezTo>
                  <a:cubicBezTo>
                    <a:pt x="1910" y="698"/>
                    <a:pt x="1962" y="688"/>
                    <a:pt x="2012" y="677"/>
                  </a:cubicBezTo>
                  <a:lnTo>
                    <a:pt x="2059" y="677"/>
                  </a:lnTo>
                  <a:cubicBezTo>
                    <a:pt x="2093" y="677"/>
                    <a:pt x="2121" y="682"/>
                    <a:pt x="2155" y="682"/>
                  </a:cubicBezTo>
                  <a:cubicBezTo>
                    <a:pt x="2217" y="698"/>
                    <a:pt x="2269" y="716"/>
                    <a:pt x="2319" y="739"/>
                  </a:cubicBezTo>
                  <a:cubicBezTo>
                    <a:pt x="2387" y="773"/>
                    <a:pt x="2445" y="813"/>
                    <a:pt x="2496" y="858"/>
                  </a:cubicBezTo>
                  <a:cubicBezTo>
                    <a:pt x="2507" y="869"/>
                    <a:pt x="2518" y="876"/>
                    <a:pt x="2536" y="887"/>
                  </a:cubicBezTo>
                  <a:lnTo>
                    <a:pt x="2530" y="881"/>
                  </a:lnTo>
                  <a:lnTo>
                    <a:pt x="2530" y="876"/>
                  </a:lnTo>
                  <a:cubicBezTo>
                    <a:pt x="2626" y="955"/>
                    <a:pt x="2717" y="1052"/>
                    <a:pt x="2820" y="1170"/>
                  </a:cubicBezTo>
                  <a:cubicBezTo>
                    <a:pt x="2830" y="1183"/>
                    <a:pt x="2848" y="1188"/>
                    <a:pt x="2865" y="1188"/>
                  </a:cubicBezTo>
                  <a:lnTo>
                    <a:pt x="2877" y="1188"/>
                  </a:lnTo>
                  <a:cubicBezTo>
                    <a:pt x="2899" y="1183"/>
                    <a:pt x="2922" y="1170"/>
                    <a:pt x="2922" y="1148"/>
                  </a:cubicBezTo>
                  <a:cubicBezTo>
                    <a:pt x="2950" y="1000"/>
                    <a:pt x="2990" y="869"/>
                    <a:pt x="3047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2" y="449"/>
                    <a:pt x="3308" y="398"/>
                    <a:pt x="3370" y="352"/>
                  </a:cubicBezTo>
                  <a:cubicBezTo>
                    <a:pt x="3433" y="302"/>
                    <a:pt x="3507" y="267"/>
                    <a:pt x="3581" y="239"/>
                  </a:cubicBezTo>
                  <a:cubicBezTo>
                    <a:pt x="3666" y="205"/>
                    <a:pt x="3746" y="187"/>
                    <a:pt x="3831" y="176"/>
                  </a:cubicBezTo>
                  <a:cubicBezTo>
                    <a:pt x="3853" y="176"/>
                    <a:pt x="3876" y="171"/>
                    <a:pt x="3900" y="171"/>
                  </a:cubicBezTo>
                  <a:close/>
                  <a:moveTo>
                    <a:pt x="3921" y="0"/>
                  </a:moveTo>
                  <a:cubicBezTo>
                    <a:pt x="3900" y="0"/>
                    <a:pt x="3876" y="0"/>
                    <a:pt x="3860" y="6"/>
                  </a:cubicBezTo>
                  <a:cubicBezTo>
                    <a:pt x="3581" y="23"/>
                    <a:pt x="3315" y="153"/>
                    <a:pt x="3132" y="357"/>
                  </a:cubicBezTo>
                  <a:cubicBezTo>
                    <a:pt x="2974" y="535"/>
                    <a:pt x="2877" y="756"/>
                    <a:pt x="2825" y="983"/>
                  </a:cubicBezTo>
                  <a:cubicBezTo>
                    <a:pt x="2660" y="808"/>
                    <a:pt x="2479" y="643"/>
                    <a:pt x="2245" y="574"/>
                  </a:cubicBezTo>
                  <a:cubicBezTo>
                    <a:pt x="2186" y="556"/>
                    <a:pt x="2125" y="548"/>
                    <a:pt x="2063" y="548"/>
                  </a:cubicBezTo>
                  <a:cubicBezTo>
                    <a:pt x="1989" y="548"/>
                    <a:pt x="1913" y="561"/>
                    <a:pt x="1842" y="585"/>
                  </a:cubicBezTo>
                  <a:cubicBezTo>
                    <a:pt x="1694" y="630"/>
                    <a:pt x="1564" y="716"/>
                    <a:pt x="1456" y="824"/>
                  </a:cubicBezTo>
                  <a:cubicBezTo>
                    <a:pt x="1269" y="1000"/>
                    <a:pt x="1154" y="1251"/>
                    <a:pt x="1115" y="1500"/>
                  </a:cubicBezTo>
                  <a:cubicBezTo>
                    <a:pt x="1070" y="1755"/>
                    <a:pt x="1098" y="2023"/>
                    <a:pt x="1188" y="2267"/>
                  </a:cubicBezTo>
                  <a:lnTo>
                    <a:pt x="1194" y="2274"/>
                  </a:lnTo>
                  <a:cubicBezTo>
                    <a:pt x="1143" y="2267"/>
                    <a:pt x="1086" y="2261"/>
                    <a:pt x="1036" y="2256"/>
                  </a:cubicBezTo>
                  <a:cubicBezTo>
                    <a:pt x="921" y="2256"/>
                    <a:pt x="803" y="2267"/>
                    <a:pt x="689" y="2295"/>
                  </a:cubicBezTo>
                  <a:cubicBezTo>
                    <a:pt x="580" y="2319"/>
                    <a:pt x="473" y="2364"/>
                    <a:pt x="376" y="2426"/>
                  </a:cubicBezTo>
                  <a:cubicBezTo>
                    <a:pt x="280" y="2484"/>
                    <a:pt x="194" y="2563"/>
                    <a:pt x="132" y="2654"/>
                  </a:cubicBezTo>
                  <a:cubicBezTo>
                    <a:pt x="63" y="2756"/>
                    <a:pt x="29" y="2870"/>
                    <a:pt x="13" y="2990"/>
                  </a:cubicBezTo>
                  <a:cubicBezTo>
                    <a:pt x="1" y="3108"/>
                    <a:pt x="18" y="3234"/>
                    <a:pt x="63" y="3341"/>
                  </a:cubicBezTo>
                  <a:cubicBezTo>
                    <a:pt x="144" y="3551"/>
                    <a:pt x="331" y="3706"/>
                    <a:pt x="524" y="3813"/>
                  </a:cubicBezTo>
                  <a:cubicBezTo>
                    <a:pt x="627" y="3869"/>
                    <a:pt x="734" y="3921"/>
                    <a:pt x="842" y="3966"/>
                  </a:cubicBezTo>
                  <a:cubicBezTo>
                    <a:pt x="905" y="3989"/>
                    <a:pt x="973" y="4012"/>
                    <a:pt x="1036" y="4040"/>
                  </a:cubicBezTo>
                  <a:cubicBezTo>
                    <a:pt x="1013" y="4108"/>
                    <a:pt x="989" y="4176"/>
                    <a:pt x="978" y="4244"/>
                  </a:cubicBezTo>
                  <a:cubicBezTo>
                    <a:pt x="968" y="4341"/>
                    <a:pt x="968" y="4438"/>
                    <a:pt x="984" y="4529"/>
                  </a:cubicBezTo>
                  <a:cubicBezTo>
                    <a:pt x="996" y="4619"/>
                    <a:pt x="1030" y="4705"/>
                    <a:pt x="1070" y="4784"/>
                  </a:cubicBezTo>
                  <a:cubicBezTo>
                    <a:pt x="1109" y="4865"/>
                    <a:pt x="1160" y="4938"/>
                    <a:pt x="1223" y="5007"/>
                  </a:cubicBezTo>
                  <a:cubicBezTo>
                    <a:pt x="1348" y="5137"/>
                    <a:pt x="1508" y="5233"/>
                    <a:pt x="1678" y="5296"/>
                  </a:cubicBezTo>
                  <a:cubicBezTo>
                    <a:pt x="1806" y="5345"/>
                    <a:pt x="1943" y="5370"/>
                    <a:pt x="2080" y="5370"/>
                  </a:cubicBezTo>
                  <a:cubicBezTo>
                    <a:pt x="2118" y="5370"/>
                    <a:pt x="2157" y="5368"/>
                    <a:pt x="2195" y="5364"/>
                  </a:cubicBezTo>
                  <a:cubicBezTo>
                    <a:pt x="2274" y="5358"/>
                    <a:pt x="2348" y="5342"/>
                    <a:pt x="2421" y="5319"/>
                  </a:cubicBezTo>
                  <a:cubicBezTo>
                    <a:pt x="2502" y="5290"/>
                    <a:pt x="2570" y="5251"/>
                    <a:pt x="2638" y="5206"/>
                  </a:cubicBezTo>
                  <a:cubicBezTo>
                    <a:pt x="2735" y="5137"/>
                    <a:pt x="2809" y="5046"/>
                    <a:pt x="2865" y="4944"/>
                  </a:cubicBezTo>
                  <a:cubicBezTo>
                    <a:pt x="2950" y="5114"/>
                    <a:pt x="3042" y="5279"/>
                    <a:pt x="3178" y="5410"/>
                  </a:cubicBezTo>
                  <a:cubicBezTo>
                    <a:pt x="3257" y="5484"/>
                    <a:pt x="3349" y="5540"/>
                    <a:pt x="3451" y="5574"/>
                  </a:cubicBezTo>
                  <a:cubicBezTo>
                    <a:pt x="3444" y="5728"/>
                    <a:pt x="3428" y="5881"/>
                    <a:pt x="3399" y="6035"/>
                  </a:cubicBezTo>
                  <a:cubicBezTo>
                    <a:pt x="3370" y="6194"/>
                    <a:pt x="3336" y="6347"/>
                    <a:pt x="3291" y="6507"/>
                  </a:cubicBezTo>
                  <a:cubicBezTo>
                    <a:pt x="3268" y="6580"/>
                    <a:pt x="3246" y="6659"/>
                    <a:pt x="3223" y="6733"/>
                  </a:cubicBezTo>
                  <a:cubicBezTo>
                    <a:pt x="3200" y="6814"/>
                    <a:pt x="3171" y="6898"/>
                    <a:pt x="3150" y="6979"/>
                  </a:cubicBezTo>
                  <a:cubicBezTo>
                    <a:pt x="3137" y="7024"/>
                    <a:pt x="3150" y="7063"/>
                    <a:pt x="3189" y="7086"/>
                  </a:cubicBezTo>
                  <a:cubicBezTo>
                    <a:pt x="3201" y="7099"/>
                    <a:pt x="3221" y="7105"/>
                    <a:pt x="3239" y="7105"/>
                  </a:cubicBezTo>
                  <a:cubicBezTo>
                    <a:pt x="3245" y="7105"/>
                    <a:pt x="3252" y="7104"/>
                    <a:pt x="3257" y="7103"/>
                  </a:cubicBezTo>
                  <a:cubicBezTo>
                    <a:pt x="3280" y="7097"/>
                    <a:pt x="3308" y="7081"/>
                    <a:pt x="3320" y="7058"/>
                  </a:cubicBezTo>
                  <a:cubicBezTo>
                    <a:pt x="3342" y="7013"/>
                    <a:pt x="3365" y="6961"/>
                    <a:pt x="3383" y="6904"/>
                  </a:cubicBezTo>
                  <a:lnTo>
                    <a:pt x="3383" y="6904"/>
                  </a:lnTo>
                  <a:lnTo>
                    <a:pt x="3376" y="6910"/>
                  </a:lnTo>
                  <a:cubicBezTo>
                    <a:pt x="3405" y="6842"/>
                    <a:pt x="3422" y="6779"/>
                    <a:pt x="3444" y="6711"/>
                  </a:cubicBezTo>
                  <a:cubicBezTo>
                    <a:pt x="3485" y="6586"/>
                    <a:pt x="3512" y="6460"/>
                    <a:pt x="3536" y="6336"/>
                  </a:cubicBezTo>
                  <a:cubicBezTo>
                    <a:pt x="3559" y="6211"/>
                    <a:pt x="3575" y="6080"/>
                    <a:pt x="3587" y="5956"/>
                  </a:cubicBezTo>
                  <a:cubicBezTo>
                    <a:pt x="3598" y="5853"/>
                    <a:pt x="3604" y="5744"/>
                    <a:pt x="3609" y="5620"/>
                  </a:cubicBezTo>
                  <a:lnTo>
                    <a:pt x="3609" y="5615"/>
                  </a:lnTo>
                  <a:cubicBezTo>
                    <a:pt x="3643" y="5615"/>
                    <a:pt x="3677" y="5620"/>
                    <a:pt x="3717" y="5620"/>
                  </a:cubicBezTo>
                  <a:cubicBezTo>
                    <a:pt x="3758" y="5620"/>
                    <a:pt x="3797" y="5615"/>
                    <a:pt x="3842" y="5608"/>
                  </a:cubicBezTo>
                  <a:cubicBezTo>
                    <a:pt x="3900" y="5602"/>
                    <a:pt x="3968" y="5586"/>
                    <a:pt x="4036" y="5563"/>
                  </a:cubicBezTo>
                  <a:lnTo>
                    <a:pt x="4041" y="5563"/>
                  </a:lnTo>
                  <a:cubicBezTo>
                    <a:pt x="4041" y="5586"/>
                    <a:pt x="4036" y="5608"/>
                    <a:pt x="4036" y="5631"/>
                  </a:cubicBezTo>
                  <a:lnTo>
                    <a:pt x="4036" y="5642"/>
                  </a:lnTo>
                  <a:cubicBezTo>
                    <a:pt x="4031" y="5710"/>
                    <a:pt x="4031" y="5778"/>
                    <a:pt x="4024" y="5847"/>
                  </a:cubicBezTo>
                  <a:cubicBezTo>
                    <a:pt x="4018" y="5990"/>
                    <a:pt x="4018" y="6108"/>
                    <a:pt x="4024" y="6216"/>
                  </a:cubicBezTo>
                  <a:cubicBezTo>
                    <a:pt x="4024" y="6342"/>
                    <a:pt x="4041" y="6467"/>
                    <a:pt x="4065" y="6591"/>
                  </a:cubicBezTo>
                  <a:cubicBezTo>
                    <a:pt x="4076" y="6659"/>
                    <a:pt x="4092" y="6722"/>
                    <a:pt x="4110" y="6796"/>
                  </a:cubicBezTo>
                  <a:cubicBezTo>
                    <a:pt x="4126" y="6848"/>
                    <a:pt x="4149" y="6904"/>
                    <a:pt x="4172" y="6955"/>
                  </a:cubicBezTo>
                  <a:cubicBezTo>
                    <a:pt x="4185" y="6987"/>
                    <a:pt x="4224" y="7004"/>
                    <a:pt x="4259" y="7004"/>
                  </a:cubicBezTo>
                  <a:cubicBezTo>
                    <a:pt x="4268" y="7004"/>
                    <a:pt x="4277" y="7003"/>
                    <a:pt x="4286" y="7000"/>
                  </a:cubicBezTo>
                  <a:cubicBezTo>
                    <a:pt x="4337" y="6989"/>
                    <a:pt x="4382" y="6938"/>
                    <a:pt x="4365" y="6882"/>
                  </a:cubicBezTo>
                  <a:cubicBezTo>
                    <a:pt x="4348" y="6830"/>
                    <a:pt x="4331" y="6779"/>
                    <a:pt x="4314" y="6722"/>
                  </a:cubicBezTo>
                  <a:cubicBezTo>
                    <a:pt x="4296" y="6665"/>
                    <a:pt x="4280" y="6603"/>
                    <a:pt x="4262" y="6541"/>
                  </a:cubicBezTo>
                  <a:cubicBezTo>
                    <a:pt x="4241" y="6433"/>
                    <a:pt x="4223" y="6313"/>
                    <a:pt x="4212" y="6200"/>
                  </a:cubicBezTo>
                  <a:cubicBezTo>
                    <a:pt x="4212" y="6200"/>
                    <a:pt x="4212" y="6194"/>
                    <a:pt x="4206" y="6188"/>
                  </a:cubicBezTo>
                  <a:lnTo>
                    <a:pt x="4206" y="6182"/>
                  </a:lnTo>
                  <a:cubicBezTo>
                    <a:pt x="4201" y="6074"/>
                    <a:pt x="4194" y="5967"/>
                    <a:pt x="4194" y="5853"/>
                  </a:cubicBezTo>
                  <a:cubicBezTo>
                    <a:pt x="4189" y="5739"/>
                    <a:pt x="4189" y="5620"/>
                    <a:pt x="4194" y="5500"/>
                  </a:cubicBezTo>
                  <a:lnTo>
                    <a:pt x="4194" y="5495"/>
                  </a:lnTo>
                  <a:cubicBezTo>
                    <a:pt x="4296" y="5437"/>
                    <a:pt x="4393" y="5369"/>
                    <a:pt x="4479" y="5285"/>
                  </a:cubicBezTo>
                  <a:cubicBezTo>
                    <a:pt x="4598" y="5172"/>
                    <a:pt x="4689" y="5028"/>
                    <a:pt x="4740" y="4876"/>
                  </a:cubicBezTo>
                  <a:cubicBezTo>
                    <a:pt x="4747" y="4876"/>
                    <a:pt x="4747" y="4881"/>
                    <a:pt x="4747" y="4881"/>
                  </a:cubicBezTo>
                  <a:cubicBezTo>
                    <a:pt x="4792" y="4944"/>
                    <a:pt x="4849" y="4994"/>
                    <a:pt x="4917" y="5035"/>
                  </a:cubicBezTo>
                  <a:cubicBezTo>
                    <a:pt x="5047" y="5114"/>
                    <a:pt x="5206" y="5148"/>
                    <a:pt x="5360" y="5148"/>
                  </a:cubicBezTo>
                  <a:cubicBezTo>
                    <a:pt x="5524" y="5148"/>
                    <a:pt x="5694" y="5114"/>
                    <a:pt x="5848" y="5062"/>
                  </a:cubicBezTo>
                  <a:cubicBezTo>
                    <a:pt x="6008" y="5007"/>
                    <a:pt x="6155" y="4921"/>
                    <a:pt x="6286" y="4813"/>
                  </a:cubicBezTo>
                  <a:cubicBezTo>
                    <a:pt x="6349" y="4762"/>
                    <a:pt x="6405" y="4694"/>
                    <a:pt x="6451" y="4626"/>
                  </a:cubicBezTo>
                  <a:cubicBezTo>
                    <a:pt x="6473" y="4592"/>
                    <a:pt x="6491" y="4551"/>
                    <a:pt x="6507" y="4511"/>
                  </a:cubicBezTo>
                  <a:cubicBezTo>
                    <a:pt x="6525" y="4472"/>
                    <a:pt x="6536" y="4432"/>
                    <a:pt x="6541" y="4387"/>
                  </a:cubicBezTo>
                  <a:cubicBezTo>
                    <a:pt x="6553" y="4312"/>
                    <a:pt x="6547" y="4228"/>
                    <a:pt x="6519" y="4154"/>
                  </a:cubicBezTo>
                  <a:cubicBezTo>
                    <a:pt x="6507" y="4115"/>
                    <a:pt x="6491" y="4074"/>
                    <a:pt x="6468" y="4040"/>
                  </a:cubicBezTo>
                  <a:cubicBezTo>
                    <a:pt x="6622" y="4018"/>
                    <a:pt x="6780" y="3995"/>
                    <a:pt x="6929" y="3937"/>
                  </a:cubicBezTo>
                  <a:cubicBezTo>
                    <a:pt x="7031" y="3898"/>
                    <a:pt x="7126" y="3853"/>
                    <a:pt x="7207" y="3774"/>
                  </a:cubicBezTo>
                  <a:cubicBezTo>
                    <a:pt x="7286" y="3699"/>
                    <a:pt x="7343" y="3596"/>
                    <a:pt x="7365" y="3494"/>
                  </a:cubicBezTo>
                  <a:cubicBezTo>
                    <a:pt x="7394" y="3370"/>
                    <a:pt x="7388" y="3239"/>
                    <a:pt x="7359" y="3114"/>
                  </a:cubicBezTo>
                  <a:cubicBezTo>
                    <a:pt x="7331" y="3011"/>
                    <a:pt x="7286" y="2915"/>
                    <a:pt x="7218" y="2830"/>
                  </a:cubicBezTo>
                  <a:cubicBezTo>
                    <a:pt x="7155" y="2756"/>
                    <a:pt x="7070" y="2699"/>
                    <a:pt x="6990" y="2654"/>
                  </a:cubicBezTo>
                  <a:cubicBezTo>
                    <a:pt x="6900" y="2608"/>
                    <a:pt x="6803" y="2568"/>
                    <a:pt x="6701" y="2546"/>
                  </a:cubicBezTo>
                  <a:cubicBezTo>
                    <a:pt x="6553" y="2505"/>
                    <a:pt x="6399" y="2489"/>
                    <a:pt x="6252" y="2471"/>
                  </a:cubicBezTo>
                  <a:cubicBezTo>
                    <a:pt x="6166" y="2466"/>
                    <a:pt x="6087" y="2460"/>
                    <a:pt x="6001" y="2449"/>
                  </a:cubicBezTo>
                  <a:cubicBezTo>
                    <a:pt x="6008" y="2426"/>
                    <a:pt x="6013" y="2410"/>
                    <a:pt x="6024" y="2387"/>
                  </a:cubicBezTo>
                  <a:cubicBezTo>
                    <a:pt x="6058" y="2319"/>
                    <a:pt x="6103" y="2261"/>
                    <a:pt x="6155" y="2205"/>
                  </a:cubicBezTo>
                  <a:lnTo>
                    <a:pt x="6155" y="2199"/>
                  </a:lnTo>
                  <a:lnTo>
                    <a:pt x="6161" y="2193"/>
                  </a:lnTo>
                  <a:lnTo>
                    <a:pt x="6161" y="2188"/>
                  </a:lnTo>
                  <a:lnTo>
                    <a:pt x="6166" y="2188"/>
                  </a:lnTo>
                  <a:cubicBezTo>
                    <a:pt x="6223" y="2119"/>
                    <a:pt x="6286" y="2046"/>
                    <a:pt x="6331" y="1967"/>
                  </a:cubicBezTo>
                  <a:cubicBezTo>
                    <a:pt x="6360" y="1920"/>
                    <a:pt x="6383" y="1870"/>
                    <a:pt x="6394" y="1824"/>
                  </a:cubicBezTo>
                  <a:cubicBezTo>
                    <a:pt x="6410" y="1762"/>
                    <a:pt x="6417" y="1705"/>
                    <a:pt x="6417" y="1642"/>
                  </a:cubicBezTo>
                  <a:cubicBezTo>
                    <a:pt x="6410" y="1529"/>
                    <a:pt x="6376" y="1421"/>
                    <a:pt x="6320" y="1324"/>
                  </a:cubicBezTo>
                  <a:cubicBezTo>
                    <a:pt x="6258" y="1228"/>
                    <a:pt x="6172" y="1154"/>
                    <a:pt x="6076" y="1097"/>
                  </a:cubicBezTo>
                  <a:cubicBezTo>
                    <a:pt x="5956" y="1028"/>
                    <a:pt x="5825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7" y="987"/>
                    <a:pt x="5548" y="992"/>
                    <a:pt x="5502" y="1000"/>
                  </a:cubicBezTo>
                  <a:cubicBezTo>
                    <a:pt x="5439" y="1012"/>
                    <a:pt x="5377" y="1028"/>
                    <a:pt x="5308" y="1052"/>
                  </a:cubicBezTo>
                  <a:cubicBezTo>
                    <a:pt x="5251" y="1068"/>
                    <a:pt x="5195" y="1091"/>
                    <a:pt x="5132" y="1114"/>
                  </a:cubicBezTo>
                  <a:cubicBezTo>
                    <a:pt x="5070" y="1136"/>
                    <a:pt x="5002" y="1159"/>
                    <a:pt x="4933" y="1176"/>
                  </a:cubicBezTo>
                  <a:cubicBezTo>
                    <a:pt x="4905" y="1188"/>
                    <a:pt x="4871" y="1199"/>
                    <a:pt x="4842" y="1210"/>
                  </a:cubicBezTo>
                  <a:cubicBezTo>
                    <a:pt x="4831" y="1188"/>
                    <a:pt x="4820" y="1170"/>
                    <a:pt x="4808" y="1148"/>
                  </a:cubicBezTo>
                  <a:cubicBezTo>
                    <a:pt x="4768" y="1023"/>
                    <a:pt x="4763" y="892"/>
                    <a:pt x="4747" y="761"/>
                  </a:cubicBezTo>
                  <a:cubicBezTo>
                    <a:pt x="4734" y="693"/>
                    <a:pt x="4723" y="625"/>
                    <a:pt x="4700" y="562"/>
                  </a:cubicBezTo>
                  <a:cubicBezTo>
                    <a:pt x="4684" y="523"/>
                    <a:pt x="4672" y="488"/>
                    <a:pt x="4655" y="454"/>
                  </a:cubicBezTo>
                  <a:cubicBezTo>
                    <a:pt x="4632" y="415"/>
                    <a:pt x="4610" y="375"/>
                    <a:pt x="4582" y="341"/>
                  </a:cubicBezTo>
                  <a:cubicBezTo>
                    <a:pt x="4542" y="289"/>
                    <a:pt x="4490" y="239"/>
                    <a:pt x="4433" y="194"/>
                  </a:cubicBezTo>
                  <a:cubicBezTo>
                    <a:pt x="4382" y="147"/>
                    <a:pt x="4320" y="108"/>
                    <a:pt x="4257" y="74"/>
                  </a:cubicBezTo>
                  <a:cubicBezTo>
                    <a:pt x="4194" y="45"/>
                    <a:pt x="4138" y="29"/>
                    <a:pt x="4076" y="17"/>
                  </a:cubicBezTo>
                  <a:cubicBezTo>
                    <a:pt x="4024" y="6"/>
                    <a:pt x="3973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7"/>
            <p:cNvSpPr/>
            <p:nvPr/>
          </p:nvSpPr>
          <p:spPr>
            <a:xfrm flipH="1">
              <a:off x="1417823" y="3584191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2" y="0"/>
                  </a:moveTo>
                  <a:lnTo>
                    <a:pt x="189" y="97"/>
                  </a:lnTo>
                  <a:lnTo>
                    <a:pt x="189" y="142"/>
                  </a:lnTo>
                  <a:cubicBezTo>
                    <a:pt x="194" y="261"/>
                    <a:pt x="194" y="386"/>
                    <a:pt x="199" y="506"/>
                  </a:cubicBezTo>
                  <a:cubicBezTo>
                    <a:pt x="199" y="665"/>
                    <a:pt x="97" y="733"/>
                    <a:pt x="79" y="858"/>
                  </a:cubicBezTo>
                  <a:cubicBezTo>
                    <a:pt x="63" y="955"/>
                    <a:pt x="0" y="1273"/>
                    <a:pt x="29" y="1404"/>
                  </a:cubicBezTo>
                  <a:cubicBezTo>
                    <a:pt x="324" y="1465"/>
                    <a:pt x="536" y="1484"/>
                    <a:pt x="686" y="1484"/>
                  </a:cubicBezTo>
                  <a:cubicBezTo>
                    <a:pt x="958" y="1484"/>
                    <a:pt x="1029" y="1420"/>
                    <a:pt x="1029" y="1420"/>
                  </a:cubicBezTo>
                  <a:cubicBezTo>
                    <a:pt x="1012" y="1352"/>
                    <a:pt x="1000" y="1291"/>
                    <a:pt x="989" y="1228"/>
                  </a:cubicBezTo>
                  <a:cubicBezTo>
                    <a:pt x="966" y="1092"/>
                    <a:pt x="864" y="779"/>
                    <a:pt x="853" y="654"/>
                  </a:cubicBezTo>
                  <a:cubicBezTo>
                    <a:pt x="842" y="512"/>
                    <a:pt x="842" y="386"/>
                    <a:pt x="842" y="261"/>
                  </a:cubicBezTo>
                  <a:lnTo>
                    <a:pt x="842" y="51"/>
                  </a:lnTo>
                  <a:cubicBezTo>
                    <a:pt x="813" y="63"/>
                    <a:pt x="784" y="74"/>
                    <a:pt x="750" y="85"/>
                  </a:cubicBezTo>
                  <a:cubicBezTo>
                    <a:pt x="700" y="97"/>
                    <a:pt x="643" y="108"/>
                    <a:pt x="591" y="114"/>
                  </a:cubicBezTo>
                  <a:lnTo>
                    <a:pt x="557" y="114"/>
                  </a:lnTo>
                  <a:cubicBezTo>
                    <a:pt x="517" y="114"/>
                    <a:pt x="478" y="108"/>
                    <a:pt x="433" y="103"/>
                  </a:cubicBezTo>
                  <a:cubicBezTo>
                    <a:pt x="370" y="91"/>
                    <a:pt x="273" y="69"/>
                    <a:pt x="199" y="11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7"/>
            <p:cNvSpPr/>
            <p:nvPr/>
          </p:nvSpPr>
          <p:spPr>
            <a:xfrm flipH="1">
              <a:off x="1325024" y="3416513"/>
              <a:ext cx="207517" cy="164030"/>
            </a:xfrm>
            <a:custGeom>
              <a:avLst/>
              <a:gdLst/>
              <a:ahLst/>
              <a:cxnLst/>
              <a:rect l="l" t="t" r="r" b="b"/>
              <a:pathLst>
                <a:path w="7053" h="5575" extrusionOk="0">
                  <a:moveTo>
                    <a:pt x="3154" y="0"/>
                  </a:moveTo>
                  <a:cubicBezTo>
                    <a:pt x="3120" y="6"/>
                    <a:pt x="3093" y="17"/>
                    <a:pt x="3064" y="22"/>
                  </a:cubicBezTo>
                  <a:cubicBezTo>
                    <a:pt x="3035" y="40"/>
                    <a:pt x="3007" y="56"/>
                    <a:pt x="2967" y="79"/>
                  </a:cubicBezTo>
                  <a:cubicBezTo>
                    <a:pt x="2933" y="114"/>
                    <a:pt x="2899" y="148"/>
                    <a:pt x="2865" y="187"/>
                  </a:cubicBezTo>
                  <a:cubicBezTo>
                    <a:pt x="2813" y="255"/>
                    <a:pt x="2768" y="334"/>
                    <a:pt x="2723" y="431"/>
                  </a:cubicBezTo>
                  <a:cubicBezTo>
                    <a:pt x="2671" y="557"/>
                    <a:pt x="2637" y="682"/>
                    <a:pt x="2615" y="806"/>
                  </a:cubicBezTo>
                  <a:lnTo>
                    <a:pt x="2615" y="846"/>
                  </a:lnTo>
                  <a:cubicBezTo>
                    <a:pt x="2608" y="875"/>
                    <a:pt x="2598" y="898"/>
                    <a:pt x="2574" y="914"/>
                  </a:cubicBezTo>
                  <a:cubicBezTo>
                    <a:pt x="2563" y="921"/>
                    <a:pt x="2547" y="921"/>
                    <a:pt x="2535" y="921"/>
                  </a:cubicBezTo>
                  <a:cubicBezTo>
                    <a:pt x="2518" y="921"/>
                    <a:pt x="2506" y="921"/>
                    <a:pt x="2495" y="914"/>
                  </a:cubicBezTo>
                  <a:cubicBezTo>
                    <a:pt x="2427" y="864"/>
                    <a:pt x="2359" y="824"/>
                    <a:pt x="2285" y="790"/>
                  </a:cubicBezTo>
                  <a:cubicBezTo>
                    <a:pt x="2233" y="767"/>
                    <a:pt x="2183" y="756"/>
                    <a:pt x="2138" y="750"/>
                  </a:cubicBezTo>
                  <a:cubicBezTo>
                    <a:pt x="2120" y="744"/>
                    <a:pt x="2104" y="744"/>
                    <a:pt x="2086" y="744"/>
                  </a:cubicBezTo>
                  <a:cubicBezTo>
                    <a:pt x="2075" y="744"/>
                    <a:pt x="2063" y="744"/>
                    <a:pt x="2047" y="750"/>
                  </a:cubicBezTo>
                  <a:cubicBezTo>
                    <a:pt x="2018" y="750"/>
                    <a:pt x="1995" y="761"/>
                    <a:pt x="1973" y="767"/>
                  </a:cubicBezTo>
                  <a:cubicBezTo>
                    <a:pt x="1950" y="778"/>
                    <a:pt x="1933" y="790"/>
                    <a:pt x="1916" y="801"/>
                  </a:cubicBezTo>
                  <a:cubicBezTo>
                    <a:pt x="1893" y="819"/>
                    <a:pt x="1876" y="835"/>
                    <a:pt x="1865" y="858"/>
                  </a:cubicBezTo>
                  <a:cubicBezTo>
                    <a:pt x="1847" y="880"/>
                    <a:pt x="1831" y="909"/>
                    <a:pt x="1813" y="937"/>
                  </a:cubicBezTo>
                  <a:cubicBezTo>
                    <a:pt x="1790" y="989"/>
                    <a:pt x="1779" y="1050"/>
                    <a:pt x="1768" y="1119"/>
                  </a:cubicBezTo>
                  <a:cubicBezTo>
                    <a:pt x="1756" y="1199"/>
                    <a:pt x="1756" y="1284"/>
                    <a:pt x="1768" y="1375"/>
                  </a:cubicBezTo>
                  <a:cubicBezTo>
                    <a:pt x="1768" y="1398"/>
                    <a:pt x="1763" y="1415"/>
                    <a:pt x="1745" y="1432"/>
                  </a:cubicBezTo>
                  <a:cubicBezTo>
                    <a:pt x="1729" y="1449"/>
                    <a:pt x="1706" y="1454"/>
                    <a:pt x="1682" y="1454"/>
                  </a:cubicBezTo>
                  <a:cubicBezTo>
                    <a:pt x="1672" y="1454"/>
                    <a:pt x="1654" y="1454"/>
                    <a:pt x="1648" y="1449"/>
                  </a:cubicBezTo>
                  <a:cubicBezTo>
                    <a:pt x="1609" y="1420"/>
                    <a:pt x="1569" y="1398"/>
                    <a:pt x="1530" y="1380"/>
                  </a:cubicBezTo>
                  <a:cubicBezTo>
                    <a:pt x="1472" y="1357"/>
                    <a:pt x="1410" y="1341"/>
                    <a:pt x="1342" y="1330"/>
                  </a:cubicBezTo>
                  <a:cubicBezTo>
                    <a:pt x="1307" y="1323"/>
                    <a:pt x="1279" y="1323"/>
                    <a:pt x="1245" y="1323"/>
                  </a:cubicBezTo>
                  <a:cubicBezTo>
                    <a:pt x="1211" y="1323"/>
                    <a:pt x="1177" y="1323"/>
                    <a:pt x="1137" y="1330"/>
                  </a:cubicBezTo>
                  <a:cubicBezTo>
                    <a:pt x="1069" y="1341"/>
                    <a:pt x="1013" y="1357"/>
                    <a:pt x="961" y="1380"/>
                  </a:cubicBezTo>
                  <a:cubicBezTo>
                    <a:pt x="922" y="1398"/>
                    <a:pt x="882" y="1420"/>
                    <a:pt x="853" y="1443"/>
                  </a:cubicBezTo>
                  <a:cubicBezTo>
                    <a:pt x="825" y="1460"/>
                    <a:pt x="808" y="1477"/>
                    <a:pt x="791" y="1501"/>
                  </a:cubicBezTo>
                  <a:cubicBezTo>
                    <a:pt x="780" y="1517"/>
                    <a:pt x="767" y="1540"/>
                    <a:pt x="756" y="1556"/>
                  </a:cubicBezTo>
                  <a:cubicBezTo>
                    <a:pt x="751" y="1574"/>
                    <a:pt x="746" y="1596"/>
                    <a:pt x="740" y="1614"/>
                  </a:cubicBezTo>
                  <a:cubicBezTo>
                    <a:pt x="733" y="1637"/>
                    <a:pt x="733" y="1659"/>
                    <a:pt x="740" y="1682"/>
                  </a:cubicBezTo>
                  <a:cubicBezTo>
                    <a:pt x="746" y="1711"/>
                    <a:pt x="751" y="1739"/>
                    <a:pt x="762" y="1766"/>
                  </a:cubicBezTo>
                  <a:cubicBezTo>
                    <a:pt x="780" y="1795"/>
                    <a:pt x="796" y="1829"/>
                    <a:pt x="814" y="1858"/>
                  </a:cubicBezTo>
                  <a:lnTo>
                    <a:pt x="836" y="1863"/>
                  </a:lnTo>
                  <a:lnTo>
                    <a:pt x="853" y="1863"/>
                  </a:lnTo>
                  <a:lnTo>
                    <a:pt x="877" y="1869"/>
                  </a:lnTo>
                  <a:cubicBezTo>
                    <a:pt x="916" y="1886"/>
                    <a:pt x="956" y="1903"/>
                    <a:pt x="995" y="1921"/>
                  </a:cubicBezTo>
                  <a:cubicBezTo>
                    <a:pt x="1029" y="1931"/>
                    <a:pt x="1058" y="1978"/>
                    <a:pt x="1063" y="2012"/>
                  </a:cubicBezTo>
                  <a:cubicBezTo>
                    <a:pt x="1074" y="2046"/>
                    <a:pt x="1069" y="2091"/>
                    <a:pt x="1052" y="2125"/>
                  </a:cubicBezTo>
                  <a:cubicBezTo>
                    <a:pt x="1024" y="2170"/>
                    <a:pt x="972" y="2199"/>
                    <a:pt x="916" y="2199"/>
                  </a:cubicBezTo>
                  <a:cubicBezTo>
                    <a:pt x="887" y="2199"/>
                    <a:pt x="864" y="2193"/>
                    <a:pt x="842" y="2176"/>
                  </a:cubicBezTo>
                  <a:cubicBezTo>
                    <a:pt x="819" y="2159"/>
                    <a:pt x="791" y="2148"/>
                    <a:pt x="762" y="2131"/>
                  </a:cubicBezTo>
                  <a:cubicBezTo>
                    <a:pt x="728" y="2120"/>
                    <a:pt x="694" y="2107"/>
                    <a:pt x="649" y="2102"/>
                  </a:cubicBezTo>
                  <a:cubicBezTo>
                    <a:pt x="631" y="2096"/>
                    <a:pt x="609" y="2096"/>
                    <a:pt x="586" y="2096"/>
                  </a:cubicBezTo>
                  <a:cubicBezTo>
                    <a:pt x="563" y="2096"/>
                    <a:pt x="541" y="2096"/>
                    <a:pt x="518" y="2102"/>
                  </a:cubicBezTo>
                  <a:cubicBezTo>
                    <a:pt x="473" y="2107"/>
                    <a:pt x="426" y="2120"/>
                    <a:pt x="392" y="2136"/>
                  </a:cubicBezTo>
                  <a:cubicBezTo>
                    <a:pt x="365" y="2148"/>
                    <a:pt x="336" y="2165"/>
                    <a:pt x="313" y="2182"/>
                  </a:cubicBezTo>
                  <a:cubicBezTo>
                    <a:pt x="290" y="2199"/>
                    <a:pt x="268" y="2222"/>
                    <a:pt x="245" y="2244"/>
                  </a:cubicBezTo>
                  <a:cubicBezTo>
                    <a:pt x="234" y="2261"/>
                    <a:pt x="229" y="2278"/>
                    <a:pt x="216" y="2296"/>
                  </a:cubicBezTo>
                  <a:cubicBezTo>
                    <a:pt x="216" y="2306"/>
                    <a:pt x="211" y="2312"/>
                    <a:pt x="206" y="2330"/>
                  </a:cubicBezTo>
                  <a:lnTo>
                    <a:pt x="206" y="2353"/>
                  </a:lnTo>
                  <a:lnTo>
                    <a:pt x="211" y="2364"/>
                  </a:lnTo>
                  <a:cubicBezTo>
                    <a:pt x="211" y="2369"/>
                    <a:pt x="211" y="2369"/>
                    <a:pt x="216" y="2375"/>
                  </a:cubicBezTo>
                  <a:cubicBezTo>
                    <a:pt x="222" y="2387"/>
                    <a:pt x="222" y="2392"/>
                    <a:pt x="234" y="2403"/>
                  </a:cubicBezTo>
                  <a:cubicBezTo>
                    <a:pt x="245" y="2421"/>
                    <a:pt x="256" y="2432"/>
                    <a:pt x="274" y="2448"/>
                  </a:cubicBezTo>
                  <a:cubicBezTo>
                    <a:pt x="313" y="2471"/>
                    <a:pt x="353" y="2500"/>
                    <a:pt x="410" y="2523"/>
                  </a:cubicBezTo>
                  <a:cubicBezTo>
                    <a:pt x="439" y="2534"/>
                    <a:pt x="461" y="2551"/>
                    <a:pt x="478" y="2579"/>
                  </a:cubicBezTo>
                  <a:cubicBezTo>
                    <a:pt x="495" y="2608"/>
                    <a:pt x="501" y="2642"/>
                    <a:pt x="495" y="2676"/>
                  </a:cubicBezTo>
                  <a:cubicBezTo>
                    <a:pt x="478" y="2733"/>
                    <a:pt x="433" y="2767"/>
                    <a:pt x="371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45" y="2784"/>
                    <a:pt x="200" y="2802"/>
                    <a:pt x="154" y="2818"/>
                  </a:cubicBezTo>
                  <a:cubicBezTo>
                    <a:pt x="126" y="2830"/>
                    <a:pt x="103" y="2841"/>
                    <a:pt x="80" y="2857"/>
                  </a:cubicBezTo>
                  <a:cubicBezTo>
                    <a:pt x="69" y="2870"/>
                    <a:pt x="51" y="2881"/>
                    <a:pt x="41" y="2898"/>
                  </a:cubicBezTo>
                  <a:cubicBezTo>
                    <a:pt x="30" y="2909"/>
                    <a:pt x="24" y="2926"/>
                    <a:pt x="17" y="2938"/>
                  </a:cubicBezTo>
                  <a:cubicBezTo>
                    <a:pt x="12" y="2954"/>
                    <a:pt x="6" y="2972"/>
                    <a:pt x="1" y="2988"/>
                  </a:cubicBezTo>
                  <a:lnTo>
                    <a:pt x="1" y="3057"/>
                  </a:lnTo>
                  <a:cubicBezTo>
                    <a:pt x="6" y="3085"/>
                    <a:pt x="17" y="3114"/>
                    <a:pt x="30" y="3142"/>
                  </a:cubicBezTo>
                  <a:cubicBezTo>
                    <a:pt x="46" y="3182"/>
                    <a:pt x="64" y="3216"/>
                    <a:pt x="92" y="3250"/>
                  </a:cubicBezTo>
                  <a:cubicBezTo>
                    <a:pt x="126" y="3295"/>
                    <a:pt x="166" y="3329"/>
                    <a:pt x="206" y="3369"/>
                  </a:cubicBezTo>
                  <a:cubicBezTo>
                    <a:pt x="256" y="3403"/>
                    <a:pt x="308" y="3432"/>
                    <a:pt x="358" y="3455"/>
                  </a:cubicBezTo>
                  <a:cubicBezTo>
                    <a:pt x="405" y="3471"/>
                    <a:pt x="450" y="3489"/>
                    <a:pt x="501" y="3500"/>
                  </a:cubicBezTo>
                  <a:cubicBezTo>
                    <a:pt x="557" y="3512"/>
                    <a:pt x="604" y="3568"/>
                    <a:pt x="604" y="3631"/>
                  </a:cubicBezTo>
                  <a:cubicBezTo>
                    <a:pt x="604" y="3683"/>
                    <a:pt x="575" y="3722"/>
                    <a:pt x="536" y="3751"/>
                  </a:cubicBezTo>
                  <a:cubicBezTo>
                    <a:pt x="495" y="3778"/>
                    <a:pt x="450" y="3801"/>
                    <a:pt x="410" y="3835"/>
                  </a:cubicBezTo>
                  <a:cubicBezTo>
                    <a:pt x="358" y="3875"/>
                    <a:pt x="319" y="3914"/>
                    <a:pt x="285" y="3955"/>
                  </a:cubicBezTo>
                  <a:cubicBezTo>
                    <a:pt x="268" y="3983"/>
                    <a:pt x="256" y="4006"/>
                    <a:pt x="245" y="4029"/>
                  </a:cubicBezTo>
                  <a:cubicBezTo>
                    <a:pt x="234" y="4045"/>
                    <a:pt x="234" y="4063"/>
                    <a:pt x="229" y="4079"/>
                  </a:cubicBezTo>
                  <a:lnTo>
                    <a:pt x="229" y="4119"/>
                  </a:lnTo>
                  <a:cubicBezTo>
                    <a:pt x="234" y="4142"/>
                    <a:pt x="234" y="4160"/>
                    <a:pt x="240" y="4176"/>
                  </a:cubicBezTo>
                  <a:cubicBezTo>
                    <a:pt x="251" y="4194"/>
                    <a:pt x="263" y="4210"/>
                    <a:pt x="279" y="4233"/>
                  </a:cubicBezTo>
                  <a:cubicBezTo>
                    <a:pt x="302" y="4262"/>
                    <a:pt x="331" y="4289"/>
                    <a:pt x="371" y="4323"/>
                  </a:cubicBezTo>
                  <a:cubicBezTo>
                    <a:pt x="439" y="4370"/>
                    <a:pt x="507" y="4409"/>
                    <a:pt x="586" y="4443"/>
                  </a:cubicBezTo>
                  <a:cubicBezTo>
                    <a:pt x="699" y="4488"/>
                    <a:pt x="830" y="4523"/>
                    <a:pt x="961" y="4546"/>
                  </a:cubicBezTo>
                  <a:cubicBezTo>
                    <a:pt x="1029" y="4551"/>
                    <a:pt x="1092" y="4557"/>
                    <a:pt x="1155" y="4557"/>
                  </a:cubicBezTo>
                  <a:lnTo>
                    <a:pt x="1183" y="4557"/>
                  </a:lnTo>
                  <a:cubicBezTo>
                    <a:pt x="1217" y="4557"/>
                    <a:pt x="1252" y="4574"/>
                    <a:pt x="1279" y="4596"/>
                  </a:cubicBezTo>
                  <a:cubicBezTo>
                    <a:pt x="1297" y="4619"/>
                    <a:pt x="1320" y="4654"/>
                    <a:pt x="1313" y="4688"/>
                  </a:cubicBezTo>
                  <a:cubicBezTo>
                    <a:pt x="1307" y="4779"/>
                    <a:pt x="1302" y="4864"/>
                    <a:pt x="1313" y="4937"/>
                  </a:cubicBezTo>
                  <a:cubicBezTo>
                    <a:pt x="1320" y="4994"/>
                    <a:pt x="1336" y="5039"/>
                    <a:pt x="1354" y="5091"/>
                  </a:cubicBezTo>
                  <a:cubicBezTo>
                    <a:pt x="1365" y="5120"/>
                    <a:pt x="1381" y="5149"/>
                    <a:pt x="1399" y="5176"/>
                  </a:cubicBezTo>
                  <a:cubicBezTo>
                    <a:pt x="1415" y="5194"/>
                    <a:pt x="1438" y="5217"/>
                    <a:pt x="1456" y="5233"/>
                  </a:cubicBezTo>
                  <a:cubicBezTo>
                    <a:pt x="1483" y="5251"/>
                    <a:pt x="1512" y="5267"/>
                    <a:pt x="1541" y="5278"/>
                  </a:cubicBezTo>
                  <a:cubicBezTo>
                    <a:pt x="1575" y="5296"/>
                    <a:pt x="1609" y="5307"/>
                    <a:pt x="1637" y="5312"/>
                  </a:cubicBezTo>
                  <a:lnTo>
                    <a:pt x="1711" y="5312"/>
                  </a:lnTo>
                  <a:cubicBezTo>
                    <a:pt x="1751" y="5301"/>
                    <a:pt x="1790" y="5290"/>
                    <a:pt x="1824" y="5278"/>
                  </a:cubicBezTo>
                  <a:cubicBezTo>
                    <a:pt x="1968" y="5217"/>
                    <a:pt x="2086" y="5125"/>
                    <a:pt x="2206" y="5034"/>
                  </a:cubicBezTo>
                  <a:lnTo>
                    <a:pt x="2228" y="5012"/>
                  </a:lnTo>
                  <a:lnTo>
                    <a:pt x="2246" y="5000"/>
                  </a:lnTo>
                  <a:cubicBezTo>
                    <a:pt x="2302" y="4960"/>
                    <a:pt x="2353" y="4921"/>
                    <a:pt x="2411" y="4887"/>
                  </a:cubicBezTo>
                  <a:cubicBezTo>
                    <a:pt x="2438" y="4869"/>
                    <a:pt x="2461" y="4853"/>
                    <a:pt x="2490" y="4842"/>
                  </a:cubicBezTo>
                  <a:lnTo>
                    <a:pt x="2501" y="4835"/>
                  </a:lnTo>
                  <a:cubicBezTo>
                    <a:pt x="2535" y="4819"/>
                    <a:pt x="2563" y="4813"/>
                    <a:pt x="2587" y="4808"/>
                  </a:cubicBezTo>
                  <a:cubicBezTo>
                    <a:pt x="2615" y="4801"/>
                    <a:pt x="2637" y="4795"/>
                    <a:pt x="2660" y="4795"/>
                  </a:cubicBezTo>
                  <a:cubicBezTo>
                    <a:pt x="2683" y="4795"/>
                    <a:pt x="2700" y="4801"/>
                    <a:pt x="2718" y="4801"/>
                  </a:cubicBezTo>
                  <a:cubicBezTo>
                    <a:pt x="2745" y="4808"/>
                    <a:pt x="2773" y="4824"/>
                    <a:pt x="2802" y="4842"/>
                  </a:cubicBezTo>
                  <a:cubicBezTo>
                    <a:pt x="2859" y="4876"/>
                    <a:pt x="2904" y="4921"/>
                    <a:pt x="2938" y="4984"/>
                  </a:cubicBezTo>
                  <a:cubicBezTo>
                    <a:pt x="2978" y="5052"/>
                    <a:pt x="3001" y="5125"/>
                    <a:pt x="3030" y="5199"/>
                  </a:cubicBezTo>
                  <a:cubicBezTo>
                    <a:pt x="3046" y="5244"/>
                    <a:pt x="3059" y="5278"/>
                    <a:pt x="3075" y="5319"/>
                  </a:cubicBezTo>
                  <a:cubicBezTo>
                    <a:pt x="3098" y="5369"/>
                    <a:pt x="3120" y="5409"/>
                    <a:pt x="3143" y="5449"/>
                  </a:cubicBezTo>
                  <a:cubicBezTo>
                    <a:pt x="3161" y="5466"/>
                    <a:pt x="3177" y="5489"/>
                    <a:pt x="3200" y="5506"/>
                  </a:cubicBezTo>
                  <a:cubicBezTo>
                    <a:pt x="3222" y="5517"/>
                    <a:pt x="3240" y="5529"/>
                    <a:pt x="3263" y="5540"/>
                  </a:cubicBezTo>
                  <a:cubicBezTo>
                    <a:pt x="3290" y="5551"/>
                    <a:pt x="3324" y="5563"/>
                    <a:pt x="3365" y="5569"/>
                  </a:cubicBezTo>
                  <a:cubicBezTo>
                    <a:pt x="3387" y="5569"/>
                    <a:pt x="3405" y="5574"/>
                    <a:pt x="3427" y="5574"/>
                  </a:cubicBezTo>
                  <a:cubicBezTo>
                    <a:pt x="3444" y="5574"/>
                    <a:pt x="3461" y="5569"/>
                    <a:pt x="3484" y="5569"/>
                  </a:cubicBezTo>
                  <a:cubicBezTo>
                    <a:pt x="3524" y="5563"/>
                    <a:pt x="3563" y="5551"/>
                    <a:pt x="3604" y="5534"/>
                  </a:cubicBezTo>
                  <a:cubicBezTo>
                    <a:pt x="3654" y="5511"/>
                    <a:pt x="3706" y="5483"/>
                    <a:pt x="3757" y="5443"/>
                  </a:cubicBezTo>
                  <a:cubicBezTo>
                    <a:pt x="3809" y="5398"/>
                    <a:pt x="3854" y="5353"/>
                    <a:pt x="3893" y="5307"/>
                  </a:cubicBezTo>
                  <a:cubicBezTo>
                    <a:pt x="3933" y="5251"/>
                    <a:pt x="3967" y="5188"/>
                    <a:pt x="4001" y="5125"/>
                  </a:cubicBezTo>
                  <a:cubicBezTo>
                    <a:pt x="4013" y="5086"/>
                    <a:pt x="4024" y="5052"/>
                    <a:pt x="4035" y="5018"/>
                  </a:cubicBezTo>
                  <a:cubicBezTo>
                    <a:pt x="4047" y="4971"/>
                    <a:pt x="4087" y="4944"/>
                    <a:pt x="4137" y="4944"/>
                  </a:cubicBezTo>
                  <a:cubicBezTo>
                    <a:pt x="4171" y="4944"/>
                    <a:pt x="4211" y="4960"/>
                    <a:pt x="4229" y="4994"/>
                  </a:cubicBezTo>
                  <a:cubicBezTo>
                    <a:pt x="4252" y="5046"/>
                    <a:pt x="4279" y="5091"/>
                    <a:pt x="4313" y="5136"/>
                  </a:cubicBezTo>
                  <a:cubicBezTo>
                    <a:pt x="4342" y="5176"/>
                    <a:pt x="4376" y="5210"/>
                    <a:pt x="4410" y="5239"/>
                  </a:cubicBezTo>
                  <a:cubicBezTo>
                    <a:pt x="4450" y="5262"/>
                    <a:pt x="4484" y="5285"/>
                    <a:pt x="4518" y="5296"/>
                  </a:cubicBezTo>
                  <a:cubicBezTo>
                    <a:pt x="4546" y="5312"/>
                    <a:pt x="4580" y="5319"/>
                    <a:pt x="4620" y="5330"/>
                  </a:cubicBezTo>
                  <a:lnTo>
                    <a:pt x="4763" y="5330"/>
                  </a:lnTo>
                  <a:cubicBezTo>
                    <a:pt x="4814" y="5319"/>
                    <a:pt x="4865" y="5301"/>
                    <a:pt x="4916" y="5285"/>
                  </a:cubicBezTo>
                  <a:cubicBezTo>
                    <a:pt x="4979" y="5256"/>
                    <a:pt x="5036" y="5222"/>
                    <a:pt x="5097" y="5176"/>
                  </a:cubicBezTo>
                  <a:cubicBezTo>
                    <a:pt x="5166" y="5125"/>
                    <a:pt x="5228" y="5063"/>
                    <a:pt x="5286" y="4989"/>
                  </a:cubicBezTo>
                  <a:cubicBezTo>
                    <a:pt x="5336" y="4926"/>
                    <a:pt x="5377" y="4858"/>
                    <a:pt x="5404" y="4784"/>
                  </a:cubicBezTo>
                  <a:cubicBezTo>
                    <a:pt x="5427" y="4733"/>
                    <a:pt x="5445" y="4677"/>
                    <a:pt x="5461" y="4614"/>
                  </a:cubicBezTo>
                  <a:cubicBezTo>
                    <a:pt x="5467" y="4585"/>
                    <a:pt x="5496" y="4557"/>
                    <a:pt x="5524" y="4551"/>
                  </a:cubicBezTo>
                  <a:cubicBezTo>
                    <a:pt x="5530" y="4546"/>
                    <a:pt x="5541" y="4546"/>
                    <a:pt x="5547" y="4546"/>
                  </a:cubicBezTo>
                  <a:cubicBezTo>
                    <a:pt x="5575" y="4546"/>
                    <a:pt x="5598" y="4557"/>
                    <a:pt x="5616" y="4574"/>
                  </a:cubicBezTo>
                  <a:cubicBezTo>
                    <a:pt x="5632" y="4585"/>
                    <a:pt x="5643" y="4603"/>
                    <a:pt x="5661" y="4614"/>
                  </a:cubicBezTo>
                  <a:cubicBezTo>
                    <a:pt x="5700" y="4643"/>
                    <a:pt x="5740" y="4664"/>
                    <a:pt x="5779" y="4682"/>
                  </a:cubicBezTo>
                  <a:cubicBezTo>
                    <a:pt x="5813" y="4699"/>
                    <a:pt x="5854" y="4711"/>
                    <a:pt x="5894" y="4716"/>
                  </a:cubicBezTo>
                  <a:lnTo>
                    <a:pt x="6007" y="4716"/>
                  </a:lnTo>
                  <a:cubicBezTo>
                    <a:pt x="6052" y="4711"/>
                    <a:pt x="6098" y="4699"/>
                    <a:pt x="6138" y="4682"/>
                  </a:cubicBezTo>
                  <a:cubicBezTo>
                    <a:pt x="6177" y="4664"/>
                    <a:pt x="6217" y="4637"/>
                    <a:pt x="6263" y="4608"/>
                  </a:cubicBezTo>
                  <a:cubicBezTo>
                    <a:pt x="6308" y="4569"/>
                    <a:pt x="6342" y="4535"/>
                    <a:pt x="6377" y="4494"/>
                  </a:cubicBezTo>
                  <a:cubicBezTo>
                    <a:pt x="6405" y="4454"/>
                    <a:pt x="6434" y="4404"/>
                    <a:pt x="6456" y="4358"/>
                  </a:cubicBezTo>
                  <a:cubicBezTo>
                    <a:pt x="6473" y="4313"/>
                    <a:pt x="6484" y="4268"/>
                    <a:pt x="6495" y="4216"/>
                  </a:cubicBezTo>
                  <a:lnTo>
                    <a:pt x="6495" y="4085"/>
                  </a:lnTo>
                  <a:cubicBezTo>
                    <a:pt x="6484" y="4040"/>
                    <a:pt x="6473" y="3995"/>
                    <a:pt x="6456" y="3948"/>
                  </a:cubicBezTo>
                  <a:cubicBezTo>
                    <a:pt x="6434" y="3903"/>
                    <a:pt x="6411" y="3858"/>
                    <a:pt x="6382" y="3819"/>
                  </a:cubicBezTo>
                  <a:lnTo>
                    <a:pt x="6353" y="3785"/>
                  </a:lnTo>
                  <a:cubicBezTo>
                    <a:pt x="6314" y="3744"/>
                    <a:pt x="6308" y="3693"/>
                    <a:pt x="6332" y="3654"/>
                  </a:cubicBezTo>
                  <a:cubicBezTo>
                    <a:pt x="6348" y="3625"/>
                    <a:pt x="6387" y="3602"/>
                    <a:pt x="6422" y="3602"/>
                  </a:cubicBezTo>
                  <a:cubicBezTo>
                    <a:pt x="6434" y="3602"/>
                    <a:pt x="6439" y="3602"/>
                    <a:pt x="6450" y="3608"/>
                  </a:cubicBezTo>
                  <a:cubicBezTo>
                    <a:pt x="6484" y="3620"/>
                    <a:pt x="6518" y="3625"/>
                    <a:pt x="6552" y="3631"/>
                  </a:cubicBezTo>
                  <a:cubicBezTo>
                    <a:pt x="6576" y="3636"/>
                    <a:pt x="6592" y="3636"/>
                    <a:pt x="6615" y="3636"/>
                  </a:cubicBezTo>
                  <a:cubicBezTo>
                    <a:pt x="6632" y="3636"/>
                    <a:pt x="6649" y="3636"/>
                    <a:pt x="6672" y="3631"/>
                  </a:cubicBezTo>
                  <a:cubicBezTo>
                    <a:pt x="6717" y="3625"/>
                    <a:pt x="6752" y="3614"/>
                    <a:pt x="6780" y="3602"/>
                  </a:cubicBezTo>
                  <a:cubicBezTo>
                    <a:pt x="6814" y="3586"/>
                    <a:pt x="6843" y="3568"/>
                    <a:pt x="6870" y="3546"/>
                  </a:cubicBezTo>
                  <a:cubicBezTo>
                    <a:pt x="6911" y="3517"/>
                    <a:pt x="6938" y="3494"/>
                    <a:pt x="6962" y="3460"/>
                  </a:cubicBezTo>
                  <a:cubicBezTo>
                    <a:pt x="6985" y="3426"/>
                    <a:pt x="7001" y="3397"/>
                    <a:pt x="7019" y="3363"/>
                  </a:cubicBezTo>
                  <a:cubicBezTo>
                    <a:pt x="7030" y="3329"/>
                    <a:pt x="7041" y="3295"/>
                    <a:pt x="7047" y="3250"/>
                  </a:cubicBezTo>
                  <a:cubicBezTo>
                    <a:pt x="7053" y="3211"/>
                    <a:pt x="7053" y="3164"/>
                    <a:pt x="7047" y="3125"/>
                  </a:cubicBezTo>
                  <a:cubicBezTo>
                    <a:pt x="7041" y="3080"/>
                    <a:pt x="7030" y="3040"/>
                    <a:pt x="7013" y="3001"/>
                  </a:cubicBezTo>
                  <a:cubicBezTo>
                    <a:pt x="6990" y="2954"/>
                    <a:pt x="6967" y="2915"/>
                    <a:pt x="6938" y="2875"/>
                  </a:cubicBezTo>
                  <a:cubicBezTo>
                    <a:pt x="6899" y="2823"/>
                    <a:pt x="6854" y="2778"/>
                    <a:pt x="6797" y="2733"/>
                  </a:cubicBezTo>
                  <a:cubicBezTo>
                    <a:pt x="6717" y="2676"/>
                    <a:pt x="6621" y="2619"/>
                    <a:pt x="6518" y="2579"/>
                  </a:cubicBezTo>
                  <a:cubicBezTo>
                    <a:pt x="6411" y="2534"/>
                    <a:pt x="6291" y="2500"/>
                    <a:pt x="6172" y="2477"/>
                  </a:cubicBezTo>
                  <a:cubicBezTo>
                    <a:pt x="6132" y="2466"/>
                    <a:pt x="6104" y="2421"/>
                    <a:pt x="6104" y="2380"/>
                  </a:cubicBezTo>
                  <a:cubicBezTo>
                    <a:pt x="6104" y="2341"/>
                    <a:pt x="6127" y="2306"/>
                    <a:pt x="6172" y="2290"/>
                  </a:cubicBezTo>
                  <a:cubicBezTo>
                    <a:pt x="6195" y="2278"/>
                    <a:pt x="6222" y="2267"/>
                    <a:pt x="6246" y="2261"/>
                  </a:cubicBezTo>
                  <a:lnTo>
                    <a:pt x="6222" y="2256"/>
                  </a:lnTo>
                  <a:cubicBezTo>
                    <a:pt x="6314" y="2227"/>
                    <a:pt x="6400" y="2188"/>
                    <a:pt x="6473" y="2131"/>
                  </a:cubicBezTo>
                  <a:cubicBezTo>
                    <a:pt x="6513" y="2096"/>
                    <a:pt x="6547" y="2062"/>
                    <a:pt x="6581" y="2028"/>
                  </a:cubicBezTo>
                  <a:cubicBezTo>
                    <a:pt x="6597" y="2000"/>
                    <a:pt x="6615" y="1978"/>
                    <a:pt x="6626" y="1949"/>
                  </a:cubicBezTo>
                  <a:cubicBezTo>
                    <a:pt x="6632" y="1926"/>
                    <a:pt x="6638" y="1910"/>
                    <a:pt x="6644" y="1886"/>
                  </a:cubicBezTo>
                  <a:lnTo>
                    <a:pt x="6644" y="1835"/>
                  </a:lnTo>
                  <a:cubicBezTo>
                    <a:pt x="6638" y="1813"/>
                    <a:pt x="6632" y="1795"/>
                    <a:pt x="6626" y="1784"/>
                  </a:cubicBezTo>
                  <a:cubicBezTo>
                    <a:pt x="6621" y="1761"/>
                    <a:pt x="6610" y="1739"/>
                    <a:pt x="6592" y="1721"/>
                  </a:cubicBezTo>
                  <a:cubicBezTo>
                    <a:pt x="6576" y="1698"/>
                    <a:pt x="6552" y="1676"/>
                    <a:pt x="6529" y="1653"/>
                  </a:cubicBezTo>
                  <a:cubicBezTo>
                    <a:pt x="6495" y="1630"/>
                    <a:pt x="6456" y="1608"/>
                    <a:pt x="6416" y="1591"/>
                  </a:cubicBezTo>
                  <a:cubicBezTo>
                    <a:pt x="6366" y="1574"/>
                    <a:pt x="6314" y="1556"/>
                    <a:pt x="6257" y="1546"/>
                  </a:cubicBezTo>
                  <a:cubicBezTo>
                    <a:pt x="6217" y="1546"/>
                    <a:pt x="6183" y="1540"/>
                    <a:pt x="6149" y="1540"/>
                  </a:cubicBezTo>
                  <a:cubicBezTo>
                    <a:pt x="6115" y="1540"/>
                    <a:pt x="6081" y="1546"/>
                    <a:pt x="6041" y="1546"/>
                  </a:cubicBezTo>
                  <a:cubicBezTo>
                    <a:pt x="5978" y="1556"/>
                    <a:pt x="5939" y="1569"/>
                    <a:pt x="5899" y="1580"/>
                  </a:cubicBezTo>
                  <a:cubicBezTo>
                    <a:pt x="5888" y="1585"/>
                    <a:pt x="5876" y="1591"/>
                    <a:pt x="5865" y="1596"/>
                  </a:cubicBezTo>
                  <a:lnTo>
                    <a:pt x="5813" y="1614"/>
                  </a:lnTo>
                  <a:cubicBezTo>
                    <a:pt x="5763" y="1637"/>
                    <a:pt x="5718" y="1659"/>
                    <a:pt x="5666" y="1693"/>
                  </a:cubicBezTo>
                  <a:cubicBezTo>
                    <a:pt x="5650" y="1698"/>
                    <a:pt x="5626" y="1705"/>
                    <a:pt x="5609" y="1705"/>
                  </a:cubicBezTo>
                  <a:cubicBezTo>
                    <a:pt x="5575" y="1705"/>
                    <a:pt x="5547" y="1693"/>
                    <a:pt x="5524" y="1671"/>
                  </a:cubicBezTo>
                  <a:cubicBezTo>
                    <a:pt x="5490" y="1637"/>
                    <a:pt x="5479" y="1574"/>
                    <a:pt x="5506" y="1528"/>
                  </a:cubicBezTo>
                  <a:cubicBezTo>
                    <a:pt x="5530" y="1494"/>
                    <a:pt x="5547" y="1454"/>
                    <a:pt x="5564" y="1415"/>
                  </a:cubicBezTo>
                  <a:cubicBezTo>
                    <a:pt x="5587" y="1364"/>
                    <a:pt x="5598" y="1312"/>
                    <a:pt x="5609" y="1273"/>
                  </a:cubicBezTo>
                  <a:lnTo>
                    <a:pt x="5609" y="1176"/>
                  </a:lnTo>
                  <a:cubicBezTo>
                    <a:pt x="5603" y="1153"/>
                    <a:pt x="5598" y="1125"/>
                    <a:pt x="5587" y="1102"/>
                  </a:cubicBezTo>
                  <a:cubicBezTo>
                    <a:pt x="5575" y="1085"/>
                    <a:pt x="5569" y="1063"/>
                    <a:pt x="5553" y="1045"/>
                  </a:cubicBezTo>
                  <a:cubicBezTo>
                    <a:pt x="5541" y="1029"/>
                    <a:pt x="5524" y="1016"/>
                    <a:pt x="5513" y="1005"/>
                  </a:cubicBezTo>
                  <a:cubicBezTo>
                    <a:pt x="5490" y="989"/>
                    <a:pt x="5467" y="977"/>
                    <a:pt x="5445" y="966"/>
                  </a:cubicBezTo>
                  <a:cubicBezTo>
                    <a:pt x="5422" y="955"/>
                    <a:pt x="5393" y="948"/>
                    <a:pt x="5354" y="937"/>
                  </a:cubicBezTo>
                  <a:lnTo>
                    <a:pt x="5296" y="937"/>
                  </a:lnTo>
                  <a:cubicBezTo>
                    <a:pt x="5280" y="937"/>
                    <a:pt x="5257" y="937"/>
                    <a:pt x="5234" y="943"/>
                  </a:cubicBezTo>
                  <a:cubicBezTo>
                    <a:pt x="5183" y="948"/>
                    <a:pt x="5138" y="966"/>
                    <a:pt x="5092" y="982"/>
                  </a:cubicBezTo>
                  <a:cubicBezTo>
                    <a:pt x="5036" y="1005"/>
                    <a:pt x="4979" y="1040"/>
                    <a:pt x="4921" y="1079"/>
                  </a:cubicBezTo>
                  <a:lnTo>
                    <a:pt x="4905" y="1097"/>
                  </a:lnTo>
                  <a:cubicBezTo>
                    <a:pt x="4871" y="1125"/>
                    <a:pt x="4842" y="1136"/>
                    <a:pt x="4814" y="1136"/>
                  </a:cubicBezTo>
                  <a:cubicBezTo>
                    <a:pt x="4790" y="1136"/>
                    <a:pt x="4769" y="1131"/>
                    <a:pt x="4751" y="1125"/>
                  </a:cubicBezTo>
                  <a:cubicBezTo>
                    <a:pt x="4717" y="1102"/>
                    <a:pt x="4688" y="1057"/>
                    <a:pt x="4695" y="1016"/>
                  </a:cubicBezTo>
                  <a:cubicBezTo>
                    <a:pt x="4706" y="903"/>
                    <a:pt x="4706" y="812"/>
                    <a:pt x="4695" y="727"/>
                  </a:cubicBezTo>
                  <a:cubicBezTo>
                    <a:pt x="4688" y="675"/>
                    <a:pt x="4672" y="630"/>
                    <a:pt x="4661" y="585"/>
                  </a:cubicBezTo>
                  <a:cubicBezTo>
                    <a:pt x="4649" y="562"/>
                    <a:pt x="4632" y="539"/>
                    <a:pt x="4615" y="517"/>
                  </a:cubicBezTo>
                  <a:cubicBezTo>
                    <a:pt x="4604" y="494"/>
                    <a:pt x="4586" y="483"/>
                    <a:pt x="4570" y="465"/>
                  </a:cubicBezTo>
                  <a:cubicBezTo>
                    <a:pt x="4552" y="455"/>
                    <a:pt x="4541" y="449"/>
                    <a:pt x="4525" y="437"/>
                  </a:cubicBezTo>
                  <a:cubicBezTo>
                    <a:pt x="4501" y="431"/>
                    <a:pt x="4478" y="426"/>
                    <a:pt x="4456" y="420"/>
                  </a:cubicBezTo>
                  <a:lnTo>
                    <a:pt x="4365" y="420"/>
                  </a:lnTo>
                  <a:cubicBezTo>
                    <a:pt x="4325" y="431"/>
                    <a:pt x="4286" y="444"/>
                    <a:pt x="4245" y="460"/>
                  </a:cubicBezTo>
                  <a:cubicBezTo>
                    <a:pt x="4189" y="483"/>
                    <a:pt x="4137" y="512"/>
                    <a:pt x="4087" y="551"/>
                  </a:cubicBezTo>
                  <a:cubicBezTo>
                    <a:pt x="4006" y="614"/>
                    <a:pt x="3933" y="693"/>
                    <a:pt x="3859" y="785"/>
                  </a:cubicBezTo>
                  <a:lnTo>
                    <a:pt x="3830" y="824"/>
                  </a:lnTo>
                  <a:cubicBezTo>
                    <a:pt x="3809" y="853"/>
                    <a:pt x="3774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54" y="830"/>
                    <a:pt x="3649" y="795"/>
                  </a:cubicBezTo>
                  <a:cubicBezTo>
                    <a:pt x="3638" y="744"/>
                    <a:pt x="3626" y="693"/>
                    <a:pt x="3620" y="641"/>
                  </a:cubicBezTo>
                  <a:cubicBezTo>
                    <a:pt x="3592" y="512"/>
                    <a:pt x="3570" y="375"/>
                    <a:pt x="3518" y="244"/>
                  </a:cubicBezTo>
                  <a:cubicBezTo>
                    <a:pt x="3502" y="198"/>
                    <a:pt x="3473" y="159"/>
                    <a:pt x="3450" y="124"/>
                  </a:cubicBezTo>
                  <a:cubicBezTo>
                    <a:pt x="3434" y="103"/>
                    <a:pt x="3410" y="79"/>
                    <a:pt x="3387" y="56"/>
                  </a:cubicBezTo>
                  <a:cubicBezTo>
                    <a:pt x="3365" y="45"/>
                    <a:pt x="3348" y="34"/>
                    <a:pt x="3324" y="22"/>
                  </a:cubicBezTo>
                  <a:cubicBezTo>
                    <a:pt x="3297" y="11"/>
                    <a:pt x="3269" y="6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7"/>
            <p:cNvSpPr/>
            <p:nvPr/>
          </p:nvSpPr>
          <p:spPr>
            <a:xfrm flipH="1">
              <a:off x="1526480" y="3509605"/>
              <a:ext cx="3354" cy="2560"/>
            </a:xfrm>
            <a:custGeom>
              <a:avLst/>
              <a:gdLst/>
              <a:ahLst/>
              <a:cxnLst/>
              <a:rect l="l" t="t" r="r" b="b"/>
              <a:pathLst>
                <a:path w="114" h="87" extrusionOk="0">
                  <a:moveTo>
                    <a:pt x="62" y="81"/>
                  </a:moveTo>
                  <a:cubicBezTo>
                    <a:pt x="62" y="81"/>
                    <a:pt x="69" y="86"/>
                    <a:pt x="74" y="86"/>
                  </a:cubicBezTo>
                  <a:lnTo>
                    <a:pt x="96" y="86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96" y="86"/>
                  </a:lnTo>
                  <a:lnTo>
                    <a:pt x="74" y="86"/>
                  </a:lnTo>
                  <a:cubicBezTo>
                    <a:pt x="69" y="86"/>
                    <a:pt x="62" y="81"/>
                    <a:pt x="62" y="81"/>
                  </a:cubicBezTo>
                  <a:close/>
                  <a:moveTo>
                    <a:pt x="0" y="0"/>
                  </a:moveTo>
                  <a:cubicBezTo>
                    <a:pt x="6" y="7"/>
                    <a:pt x="6" y="13"/>
                    <a:pt x="6" y="18"/>
                  </a:cubicBezTo>
                  <a:cubicBezTo>
                    <a:pt x="6" y="23"/>
                    <a:pt x="6" y="23"/>
                    <a:pt x="11" y="29"/>
                  </a:cubicBezTo>
                  <a:cubicBezTo>
                    <a:pt x="6" y="23"/>
                    <a:pt x="6" y="23"/>
                    <a:pt x="6" y="18"/>
                  </a:cubicBezTo>
                  <a:cubicBezTo>
                    <a:pt x="6" y="13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7"/>
            <p:cNvSpPr/>
            <p:nvPr/>
          </p:nvSpPr>
          <p:spPr>
            <a:xfrm flipH="1">
              <a:off x="1318521" y="3411305"/>
              <a:ext cx="222199" cy="217991"/>
            </a:xfrm>
            <a:custGeom>
              <a:avLst/>
              <a:gdLst/>
              <a:ahLst/>
              <a:cxnLst/>
              <a:rect l="l" t="t" r="r" b="b"/>
              <a:pathLst>
                <a:path w="7552" h="7409" extrusionOk="0">
                  <a:moveTo>
                    <a:pt x="3518" y="177"/>
                  </a:moveTo>
                  <a:cubicBezTo>
                    <a:pt x="3547" y="183"/>
                    <a:pt x="3575" y="194"/>
                    <a:pt x="3602" y="199"/>
                  </a:cubicBezTo>
                  <a:cubicBezTo>
                    <a:pt x="3626" y="211"/>
                    <a:pt x="3643" y="222"/>
                    <a:pt x="3665" y="233"/>
                  </a:cubicBezTo>
                  <a:cubicBezTo>
                    <a:pt x="3688" y="256"/>
                    <a:pt x="3705" y="280"/>
                    <a:pt x="3728" y="301"/>
                  </a:cubicBezTo>
                  <a:cubicBezTo>
                    <a:pt x="3751" y="336"/>
                    <a:pt x="3780" y="375"/>
                    <a:pt x="3796" y="421"/>
                  </a:cubicBezTo>
                  <a:cubicBezTo>
                    <a:pt x="3848" y="552"/>
                    <a:pt x="3870" y="689"/>
                    <a:pt x="3898" y="818"/>
                  </a:cubicBezTo>
                  <a:cubicBezTo>
                    <a:pt x="3904" y="870"/>
                    <a:pt x="3916" y="921"/>
                    <a:pt x="3927" y="972"/>
                  </a:cubicBezTo>
                  <a:cubicBezTo>
                    <a:pt x="3932" y="1007"/>
                    <a:pt x="3961" y="1035"/>
                    <a:pt x="3995" y="1046"/>
                  </a:cubicBezTo>
                  <a:lnTo>
                    <a:pt x="4024" y="1046"/>
                  </a:lnTo>
                  <a:cubicBezTo>
                    <a:pt x="4052" y="1046"/>
                    <a:pt x="4087" y="1030"/>
                    <a:pt x="4108" y="1001"/>
                  </a:cubicBezTo>
                  <a:lnTo>
                    <a:pt x="4137" y="955"/>
                  </a:lnTo>
                  <a:cubicBezTo>
                    <a:pt x="4211" y="870"/>
                    <a:pt x="4284" y="791"/>
                    <a:pt x="4365" y="728"/>
                  </a:cubicBezTo>
                  <a:cubicBezTo>
                    <a:pt x="4415" y="689"/>
                    <a:pt x="4467" y="660"/>
                    <a:pt x="4523" y="637"/>
                  </a:cubicBezTo>
                  <a:cubicBezTo>
                    <a:pt x="4564" y="621"/>
                    <a:pt x="4603" y="608"/>
                    <a:pt x="4643" y="597"/>
                  </a:cubicBezTo>
                  <a:lnTo>
                    <a:pt x="4734" y="597"/>
                  </a:lnTo>
                  <a:cubicBezTo>
                    <a:pt x="4756" y="603"/>
                    <a:pt x="4779" y="608"/>
                    <a:pt x="4803" y="614"/>
                  </a:cubicBezTo>
                  <a:cubicBezTo>
                    <a:pt x="4819" y="626"/>
                    <a:pt x="4830" y="632"/>
                    <a:pt x="4848" y="642"/>
                  </a:cubicBezTo>
                  <a:cubicBezTo>
                    <a:pt x="4864" y="660"/>
                    <a:pt x="4882" y="671"/>
                    <a:pt x="4893" y="694"/>
                  </a:cubicBezTo>
                  <a:cubicBezTo>
                    <a:pt x="4910" y="716"/>
                    <a:pt x="4927" y="739"/>
                    <a:pt x="4939" y="762"/>
                  </a:cubicBezTo>
                  <a:cubicBezTo>
                    <a:pt x="4955" y="807"/>
                    <a:pt x="4966" y="852"/>
                    <a:pt x="4973" y="904"/>
                  </a:cubicBezTo>
                  <a:cubicBezTo>
                    <a:pt x="4984" y="989"/>
                    <a:pt x="4984" y="1080"/>
                    <a:pt x="4973" y="1193"/>
                  </a:cubicBezTo>
                  <a:cubicBezTo>
                    <a:pt x="4966" y="1234"/>
                    <a:pt x="4995" y="1279"/>
                    <a:pt x="5029" y="1302"/>
                  </a:cubicBezTo>
                  <a:cubicBezTo>
                    <a:pt x="5047" y="1308"/>
                    <a:pt x="5068" y="1313"/>
                    <a:pt x="5092" y="1313"/>
                  </a:cubicBezTo>
                  <a:cubicBezTo>
                    <a:pt x="5120" y="1313"/>
                    <a:pt x="5149" y="1302"/>
                    <a:pt x="5183" y="1274"/>
                  </a:cubicBezTo>
                  <a:lnTo>
                    <a:pt x="5199" y="1256"/>
                  </a:lnTo>
                  <a:cubicBezTo>
                    <a:pt x="5257" y="1217"/>
                    <a:pt x="5314" y="1188"/>
                    <a:pt x="5370" y="1159"/>
                  </a:cubicBezTo>
                  <a:cubicBezTo>
                    <a:pt x="5416" y="1143"/>
                    <a:pt x="5461" y="1125"/>
                    <a:pt x="5512" y="1120"/>
                  </a:cubicBezTo>
                  <a:cubicBezTo>
                    <a:pt x="5535" y="1114"/>
                    <a:pt x="5558" y="1114"/>
                    <a:pt x="5574" y="1114"/>
                  </a:cubicBezTo>
                  <a:lnTo>
                    <a:pt x="5632" y="1114"/>
                  </a:lnTo>
                  <a:cubicBezTo>
                    <a:pt x="5671" y="1125"/>
                    <a:pt x="5700" y="1132"/>
                    <a:pt x="5723" y="1143"/>
                  </a:cubicBezTo>
                  <a:cubicBezTo>
                    <a:pt x="5745" y="1154"/>
                    <a:pt x="5768" y="1166"/>
                    <a:pt x="5791" y="1182"/>
                  </a:cubicBezTo>
                  <a:cubicBezTo>
                    <a:pt x="5802" y="1193"/>
                    <a:pt x="5819" y="1206"/>
                    <a:pt x="5831" y="1222"/>
                  </a:cubicBezTo>
                  <a:cubicBezTo>
                    <a:pt x="5842" y="1240"/>
                    <a:pt x="5853" y="1262"/>
                    <a:pt x="5865" y="1279"/>
                  </a:cubicBezTo>
                  <a:cubicBezTo>
                    <a:pt x="5876" y="1302"/>
                    <a:pt x="5881" y="1330"/>
                    <a:pt x="5887" y="1353"/>
                  </a:cubicBezTo>
                  <a:lnTo>
                    <a:pt x="5887" y="1444"/>
                  </a:lnTo>
                  <a:cubicBezTo>
                    <a:pt x="5876" y="1489"/>
                    <a:pt x="5865" y="1541"/>
                    <a:pt x="5842" y="1592"/>
                  </a:cubicBezTo>
                  <a:cubicBezTo>
                    <a:pt x="5825" y="1631"/>
                    <a:pt x="5808" y="1671"/>
                    <a:pt x="5784" y="1705"/>
                  </a:cubicBezTo>
                  <a:cubicBezTo>
                    <a:pt x="5757" y="1751"/>
                    <a:pt x="5768" y="1814"/>
                    <a:pt x="5802" y="1848"/>
                  </a:cubicBezTo>
                  <a:cubicBezTo>
                    <a:pt x="5825" y="1870"/>
                    <a:pt x="5853" y="1882"/>
                    <a:pt x="5887" y="1882"/>
                  </a:cubicBezTo>
                  <a:cubicBezTo>
                    <a:pt x="5904" y="1882"/>
                    <a:pt x="5928" y="1875"/>
                    <a:pt x="5944" y="1870"/>
                  </a:cubicBezTo>
                  <a:cubicBezTo>
                    <a:pt x="5996" y="1836"/>
                    <a:pt x="6041" y="1814"/>
                    <a:pt x="6091" y="1796"/>
                  </a:cubicBezTo>
                  <a:lnTo>
                    <a:pt x="6143" y="1773"/>
                  </a:lnTo>
                  <a:cubicBezTo>
                    <a:pt x="6154" y="1768"/>
                    <a:pt x="6166" y="1762"/>
                    <a:pt x="6177" y="1757"/>
                  </a:cubicBezTo>
                  <a:cubicBezTo>
                    <a:pt x="6217" y="1746"/>
                    <a:pt x="6256" y="1733"/>
                    <a:pt x="6319" y="1723"/>
                  </a:cubicBezTo>
                  <a:cubicBezTo>
                    <a:pt x="6359" y="1723"/>
                    <a:pt x="6393" y="1717"/>
                    <a:pt x="6427" y="1717"/>
                  </a:cubicBezTo>
                  <a:cubicBezTo>
                    <a:pt x="6461" y="1717"/>
                    <a:pt x="6495" y="1723"/>
                    <a:pt x="6535" y="1723"/>
                  </a:cubicBezTo>
                  <a:cubicBezTo>
                    <a:pt x="6592" y="1733"/>
                    <a:pt x="6644" y="1751"/>
                    <a:pt x="6694" y="1768"/>
                  </a:cubicBezTo>
                  <a:cubicBezTo>
                    <a:pt x="6734" y="1785"/>
                    <a:pt x="6773" y="1807"/>
                    <a:pt x="6807" y="1830"/>
                  </a:cubicBezTo>
                  <a:cubicBezTo>
                    <a:pt x="6830" y="1853"/>
                    <a:pt x="6854" y="1875"/>
                    <a:pt x="6870" y="1898"/>
                  </a:cubicBezTo>
                  <a:cubicBezTo>
                    <a:pt x="6888" y="1916"/>
                    <a:pt x="6899" y="1938"/>
                    <a:pt x="6904" y="1961"/>
                  </a:cubicBezTo>
                  <a:cubicBezTo>
                    <a:pt x="6910" y="1972"/>
                    <a:pt x="6916" y="1990"/>
                    <a:pt x="6922" y="2012"/>
                  </a:cubicBezTo>
                  <a:lnTo>
                    <a:pt x="6922" y="2063"/>
                  </a:lnTo>
                  <a:cubicBezTo>
                    <a:pt x="6916" y="2087"/>
                    <a:pt x="6910" y="2103"/>
                    <a:pt x="6904" y="2126"/>
                  </a:cubicBezTo>
                  <a:cubicBezTo>
                    <a:pt x="6893" y="2155"/>
                    <a:pt x="6875" y="2177"/>
                    <a:pt x="6859" y="2205"/>
                  </a:cubicBezTo>
                  <a:cubicBezTo>
                    <a:pt x="6825" y="2239"/>
                    <a:pt x="6791" y="2273"/>
                    <a:pt x="6751" y="2308"/>
                  </a:cubicBezTo>
                  <a:cubicBezTo>
                    <a:pt x="6694" y="2347"/>
                    <a:pt x="6626" y="2387"/>
                    <a:pt x="6563" y="2415"/>
                  </a:cubicBezTo>
                  <a:cubicBezTo>
                    <a:pt x="6558" y="2415"/>
                    <a:pt x="6552" y="2415"/>
                    <a:pt x="6547" y="2421"/>
                  </a:cubicBezTo>
                  <a:cubicBezTo>
                    <a:pt x="6535" y="2428"/>
                    <a:pt x="6524" y="2433"/>
                    <a:pt x="6513" y="2438"/>
                  </a:cubicBezTo>
                  <a:lnTo>
                    <a:pt x="6524" y="2433"/>
                  </a:lnTo>
                  <a:lnTo>
                    <a:pt x="6518" y="2438"/>
                  </a:lnTo>
                  <a:lnTo>
                    <a:pt x="6524" y="2438"/>
                  </a:lnTo>
                  <a:cubicBezTo>
                    <a:pt x="6500" y="2444"/>
                    <a:pt x="6473" y="2455"/>
                    <a:pt x="6450" y="2467"/>
                  </a:cubicBezTo>
                  <a:cubicBezTo>
                    <a:pt x="6405" y="2483"/>
                    <a:pt x="6382" y="2518"/>
                    <a:pt x="6382" y="2557"/>
                  </a:cubicBezTo>
                  <a:cubicBezTo>
                    <a:pt x="6382" y="2598"/>
                    <a:pt x="6410" y="2648"/>
                    <a:pt x="6450" y="2654"/>
                  </a:cubicBezTo>
                  <a:cubicBezTo>
                    <a:pt x="6569" y="2677"/>
                    <a:pt x="6689" y="2711"/>
                    <a:pt x="6796" y="2756"/>
                  </a:cubicBezTo>
                  <a:cubicBezTo>
                    <a:pt x="6899" y="2796"/>
                    <a:pt x="6995" y="2853"/>
                    <a:pt x="7075" y="2910"/>
                  </a:cubicBezTo>
                  <a:cubicBezTo>
                    <a:pt x="7132" y="2955"/>
                    <a:pt x="7177" y="3000"/>
                    <a:pt x="7216" y="3052"/>
                  </a:cubicBezTo>
                  <a:cubicBezTo>
                    <a:pt x="7245" y="3092"/>
                    <a:pt x="7268" y="3131"/>
                    <a:pt x="7291" y="3178"/>
                  </a:cubicBezTo>
                  <a:cubicBezTo>
                    <a:pt x="7308" y="3217"/>
                    <a:pt x="7319" y="3257"/>
                    <a:pt x="7325" y="3302"/>
                  </a:cubicBezTo>
                  <a:cubicBezTo>
                    <a:pt x="7331" y="3341"/>
                    <a:pt x="7331" y="3388"/>
                    <a:pt x="7325" y="3433"/>
                  </a:cubicBezTo>
                  <a:cubicBezTo>
                    <a:pt x="7319" y="3472"/>
                    <a:pt x="7308" y="3506"/>
                    <a:pt x="7297" y="3540"/>
                  </a:cubicBezTo>
                  <a:cubicBezTo>
                    <a:pt x="7279" y="3574"/>
                    <a:pt x="7263" y="3603"/>
                    <a:pt x="7240" y="3637"/>
                  </a:cubicBezTo>
                  <a:cubicBezTo>
                    <a:pt x="7216" y="3666"/>
                    <a:pt x="7189" y="3694"/>
                    <a:pt x="7148" y="3723"/>
                  </a:cubicBezTo>
                  <a:cubicBezTo>
                    <a:pt x="7121" y="3745"/>
                    <a:pt x="7092" y="3763"/>
                    <a:pt x="7058" y="3779"/>
                  </a:cubicBezTo>
                  <a:cubicBezTo>
                    <a:pt x="7030" y="3791"/>
                    <a:pt x="6995" y="3802"/>
                    <a:pt x="6950" y="3808"/>
                  </a:cubicBezTo>
                  <a:cubicBezTo>
                    <a:pt x="6927" y="3813"/>
                    <a:pt x="6910" y="3813"/>
                    <a:pt x="6893" y="3813"/>
                  </a:cubicBezTo>
                  <a:cubicBezTo>
                    <a:pt x="6870" y="3813"/>
                    <a:pt x="6854" y="3813"/>
                    <a:pt x="6836" y="3808"/>
                  </a:cubicBezTo>
                  <a:cubicBezTo>
                    <a:pt x="6796" y="3802"/>
                    <a:pt x="6762" y="3797"/>
                    <a:pt x="6728" y="3785"/>
                  </a:cubicBezTo>
                  <a:cubicBezTo>
                    <a:pt x="6717" y="3779"/>
                    <a:pt x="6712" y="3779"/>
                    <a:pt x="6700" y="3779"/>
                  </a:cubicBezTo>
                  <a:cubicBezTo>
                    <a:pt x="6665" y="3779"/>
                    <a:pt x="6626" y="3802"/>
                    <a:pt x="6610" y="3831"/>
                  </a:cubicBezTo>
                  <a:cubicBezTo>
                    <a:pt x="6586" y="3870"/>
                    <a:pt x="6592" y="3921"/>
                    <a:pt x="6631" y="3962"/>
                  </a:cubicBezTo>
                  <a:lnTo>
                    <a:pt x="6660" y="3996"/>
                  </a:lnTo>
                  <a:cubicBezTo>
                    <a:pt x="6689" y="4035"/>
                    <a:pt x="6712" y="4080"/>
                    <a:pt x="6734" y="4125"/>
                  </a:cubicBezTo>
                  <a:cubicBezTo>
                    <a:pt x="6751" y="4172"/>
                    <a:pt x="6762" y="4217"/>
                    <a:pt x="6773" y="4262"/>
                  </a:cubicBezTo>
                  <a:lnTo>
                    <a:pt x="6773" y="4393"/>
                  </a:lnTo>
                  <a:cubicBezTo>
                    <a:pt x="6762" y="4445"/>
                    <a:pt x="6751" y="4490"/>
                    <a:pt x="6734" y="4535"/>
                  </a:cubicBezTo>
                  <a:cubicBezTo>
                    <a:pt x="6712" y="4581"/>
                    <a:pt x="6683" y="4631"/>
                    <a:pt x="6655" y="4671"/>
                  </a:cubicBezTo>
                  <a:cubicBezTo>
                    <a:pt x="6620" y="4712"/>
                    <a:pt x="6586" y="4751"/>
                    <a:pt x="6541" y="4785"/>
                  </a:cubicBezTo>
                  <a:cubicBezTo>
                    <a:pt x="6495" y="4814"/>
                    <a:pt x="6455" y="4841"/>
                    <a:pt x="6416" y="4859"/>
                  </a:cubicBezTo>
                  <a:cubicBezTo>
                    <a:pt x="6376" y="4876"/>
                    <a:pt x="6330" y="4888"/>
                    <a:pt x="6285" y="4893"/>
                  </a:cubicBezTo>
                  <a:cubicBezTo>
                    <a:pt x="6269" y="4893"/>
                    <a:pt x="6251" y="4899"/>
                    <a:pt x="6234" y="4899"/>
                  </a:cubicBezTo>
                  <a:cubicBezTo>
                    <a:pt x="6211" y="4899"/>
                    <a:pt x="6188" y="4893"/>
                    <a:pt x="6172" y="4893"/>
                  </a:cubicBezTo>
                  <a:cubicBezTo>
                    <a:pt x="6132" y="4888"/>
                    <a:pt x="6091" y="4876"/>
                    <a:pt x="6057" y="4859"/>
                  </a:cubicBezTo>
                  <a:cubicBezTo>
                    <a:pt x="6018" y="4841"/>
                    <a:pt x="5978" y="4820"/>
                    <a:pt x="5939" y="4791"/>
                  </a:cubicBezTo>
                  <a:cubicBezTo>
                    <a:pt x="5921" y="4780"/>
                    <a:pt x="5904" y="4762"/>
                    <a:pt x="5894" y="4751"/>
                  </a:cubicBezTo>
                  <a:cubicBezTo>
                    <a:pt x="5876" y="4734"/>
                    <a:pt x="5853" y="4723"/>
                    <a:pt x="5825" y="4723"/>
                  </a:cubicBezTo>
                  <a:cubicBezTo>
                    <a:pt x="5819" y="4723"/>
                    <a:pt x="5808" y="4728"/>
                    <a:pt x="5802" y="4728"/>
                  </a:cubicBezTo>
                  <a:cubicBezTo>
                    <a:pt x="5774" y="4734"/>
                    <a:pt x="5745" y="4762"/>
                    <a:pt x="5739" y="4791"/>
                  </a:cubicBezTo>
                  <a:cubicBezTo>
                    <a:pt x="5723" y="4854"/>
                    <a:pt x="5705" y="4910"/>
                    <a:pt x="5682" y="4961"/>
                  </a:cubicBezTo>
                  <a:cubicBezTo>
                    <a:pt x="5655" y="5035"/>
                    <a:pt x="5609" y="5103"/>
                    <a:pt x="5564" y="5166"/>
                  </a:cubicBezTo>
                  <a:cubicBezTo>
                    <a:pt x="5506" y="5240"/>
                    <a:pt x="5444" y="5302"/>
                    <a:pt x="5375" y="5353"/>
                  </a:cubicBezTo>
                  <a:cubicBezTo>
                    <a:pt x="5314" y="5399"/>
                    <a:pt x="5257" y="5433"/>
                    <a:pt x="5194" y="5462"/>
                  </a:cubicBezTo>
                  <a:cubicBezTo>
                    <a:pt x="5143" y="5478"/>
                    <a:pt x="5092" y="5496"/>
                    <a:pt x="5041" y="5507"/>
                  </a:cubicBezTo>
                  <a:lnTo>
                    <a:pt x="4898" y="5507"/>
                  </a:lnTo>
                  <a:cubicBezTo>
                    <a:pt x="4858" y="5496"/>
                    <a:pt x="4824" y="5489"/>
                    <a:pt x="4796" y="5473"/>
                  </a:cubicBezTo>
                  <a:cubicBezTo>
                    <a:pt x="4762" y="5462"/>
                    <a:pt x="4728" y="5439"/>
                    <a:pt x="4688" y="5416"/>
                  </a:cubicBezTo>
                  <a:cubicBezTo>
                    <a:pt x="4654" y="5387"/>
                    <a:pt x="4620" y="5353"/>
                    <a:pt x="4591" y="5313"/>
                  </a:cubicBezTo>
                  <a:cubicBezTo>
                    <a:pt x="4557" y="5268"/>
                    <a:pt x="4530" y="5223"/>
                    <a:pt x="4507" y="5171"/>
                  </a:cubicBezTo>
                  <a:cubicBezTo>
                    <a:pt x="4489" y="5137"/>
                    <a:pt x="4449" y="5121"/>
                    <a:pt x="4415" y="5121"/>
                  </a:cubicBezTo>
                  <a:cubicBezTo>
                    <a:pt x="4365" y="5121"/>
                    <a:pt x="4325" y="5148"/>
                    <a:pt x="4313" y="5195"/>
                  </a:cubicBezTo>
                  <a:cubicBezTo>
                    <a:pt x="4302" y="5229"/>
                    <a:pt x="4291" y="5263"/>
                    <a:pt x="4279" y="5302"/>
                  </a:cubicBezTo>
                  <a:cubicBezTo>
                    <a:pt x="4245" y="5365"/>
                    <a:pt x="4211" y="5428"/>
                    <a:pt x="4171" y="5484"/>
                  </a:cubicBezTo>
                  <a:cubicBezTo>
                    <a:pt x="4132" y="5530"/>
                    <a:pt x="4087" y="5575"/>
                    <a:pt x="4035" y="5620"/>
                  </a:cubicBezTo>
                  <a:cubicBezTo>
                    <a:pt x="3984" y="5660"/>
                    <a:pt x="3932" y="5688"/>
                    <a:pt x="3882" y="5711"/>
                  </a:cubicBezTo>
                  <a:cubicBezTo>
                    <a:pt x="3841" y="5728"/>
                    <a:pt x="3802" y="5740"/>
                    <a:pt x="3762" y="5746"/>
                  </a:cubicBezTo>
                  <a:cubicBezTo>
                    <a:pt x="3739" y="5746"/>
                    <a:pt x="3722" y="5751"/>
                    <a:pt x="3705" y="5751"/>
                  </a:cubicBezTo>
                  <a:cubicBezTo>
                    <a:pt x="3683" y="5751"/>
                    <a:pt x="3665" y="5746"/>
                    <a:pt x="3643" y="5746"/>
                  </a:cubicBezTo>
                  <a:cubicBezTo>
                    <a:pt x="3602" y="5740"/>
                    <a:pt x="3568" y="5728"/>
                    <a:pt x="3541" y="5717"/>
                  </a:cubicBezTo>
                  <a:cubicBezTo>
                    <a:pt x="3518" y="5706"/>
                    <a:pt x="3500" y="5694"/>
                    <a:pt x="3478" y="5683"/>
                  </a:cubicBezTo>
                  <a:cubicBezTo>
                    <a:pt x="3455" y="5666"/>
                    <a:pt x="3439" y="5643"/>
                    <a:pt x="3421" y="5626"/>
                  </a:cubicBezTo>
                  <a:cubicBezTo>
                    <a:pt x="3398" y="5586"/>
                    <a:pt x="3376" y="5546"/>
                    <a:pt x="3353" y="5496"/>
                  </a:cubicBezTo>
                  <a:cubicBezTo>
                    <a:pt x="3337" y="5455"/>
                    <a:pt x="3324" y="5421"/>
                    <a:pt x="3308" y="5376"/>
                  </a:cubicBezTo>
                  <a:cubicBezTo>
                    <a:pt x="3279" y="5302"/>
                    <a:pt x="3256" y="5229"/>
                    <a:pt x="3216" y="5155"/>
                  </a:cubicBezTo>
                  <a:cubicBezTo>
                    <a:pt x="3182" y="5098"/>
                    <a:pt x="3137" y="5053"/>
                    <a:pt x="3080" y="5019"/>
                  </a:cubicBezTo>
                  <a:cubicBezTo>
                    <a:pt x="3051" y="5001"/>
                    <a:pt x="3023" y="4985"/>
                    <a:pt x="2996" y="4985"/>
                  </a:cubicBezTo>
                  <a:cubicBezTo>
                    <a:pt x="2978" y="4978"/>
                    <a:pt x="2961" y="4972"/>
                    <a:pt x="2938" y="4972"/>
                  </a:cubicBezTo>
                  <a:cubicBezTo>
                    <a:pt x="2915" y="4972"/>
                    <a:pt x="2893" y="4978"/>
                    <a:pt x="2865" y="4985"/>
                  </a:cubicBezTo>
                  <a:cubicBezTo>
                    <a:pt x="2841" y="4990"/>
                    <a:pt x="2813" y="4996"/>
                    <a:pt x="2779" y="5012"/>
                  </a:cubicBezTo>
                  <a:lnTo>
                    <a:pt x="2768" y="5019"/>
                  </a:lnTo>
                  <a:cubicBezTo>
                    <a:pt x="2739" y="5030"/>
                    <a:pt x="2716" y="5046"/>
                    <a:pt x="2689" y="5058"/>
                  </a:cubicBezTo>
                  <a:cubicBezTo>
                    <a:pt x="2631" y="5098"/>
                    <a:pt x="2580" y="5137"/>
                    <a:pt x="2524" y="5177"/>
                  </a:cubicBezTo>
                  <a:lnTo>
                    <a:pt x="2506" y="5189"/>
                  </a:lnTo>
                  <a:lnTo>
                    <a:pt x="2484" y="5211"/>
                  </a:lnTo>
                  <a:cubicBezTo>
                    <a:pt x="2364" y="5302"/>
                    <a:pt x="2246" y="5394"/>
                    <a:pt x="2102" y="5455"/>
                  </a:cubicBezTo>
                  <a:cubicBezTo>
                    <a:pt x="2068" y="5467"/>
                    <a:pt x="2029" y="5478"/>
                    <a:pt x="1989" y="5489"/>
                  </a:cubicBezTo>
                  <a:lnTo>
                    <a:pt x="1915" y="5489"/>
                  </a:lnTo>
                  <a:cubicBezTo>
                    <a:pt x="1887" y="5484"/>
                    <a:pt x="1853" y="5473"/>
                    <a:pt x="1819" y="5455"/>
                  </a:cubicBezTo>
                  <a:cubicBezTo>
                    <a:pt x="1790" y="5444"/>
                    <a:pt x="1761" y="5428"/>
                    <a:pt x="1734" y="5410"/>
                  </a:cubicBezTo>
                  <a:cubicBezTo>
                    <a:pt x="1716" y="5394"/>
                    <a:pt x="1693" y="5371"/>
                    <a:pt x="1677" y="5353"/>
                  </a:cubicBezTo>
                  <a:cubicBezTo>
                    <a:pt x="1659" y="5326"/>
                    <a:pt x="1643" y="5297"/>
                    <a:pt x="1632" y="5268"/>
                  </a:cubicBezTo>
                  <a:cubicBezTo>
                    <a:pt x="1614" y="5216"/>
                    <a:pt x="1598" y="5171"/>
                    <a:pt x="1591" y="5114"/>
                  </a:cubicBezTo>
                  <a:cubicBezTo>
                    <a:pt x="1580" y="5041"/>
                    <a:pt x="1585" y="4956"/>
                    <a:pt x="1591" y="4865"/>
                  </a:cubicBezTo>
                  <a:cubicBezTo>
                    <a:pt x="1598" y="4831"/>
                    <a:pt x="1575" y="4796"/>
                    <a:pt x="1557" y="4773"/>
                  </a:cubicBezTo>
                  <a:cubicBezTo>
                    <a:pt x="1530" y="4751"/>
                    <a:pt x="1495" y="4734"/>
                    <a:pt x="1461" y="4734"/>
                  </a:cubicBezTo>
                  <a:lnTo>
                    <a:pt x="1433" y="4734"/>
                  </a:lnTo>
                  <a:cubicBezTo>
                    <a:pt x="1370" y="4734"/>
                    <a:pt x="1307" y="4728"/>
                    <a:pt x="1239" y="4723"/>
                  </a:cubicBezTo>
                  <a:cubicBezTo>
                    <a:pt x="1108" y="4700"/>
                    <a:pt x="977" y="4665"/>
                    <a:pt x="864" y="4620"/>
                  </a:cubicBezTo>
                  <a:cubicBezTo>
                    <a:pt x="785" y="4586"/>
                    <a:pt x="717" y="4547"/>
                    <a:pt x="649" y="4500"/>
                  </a:cubicBezTo>
                  <a:cubicBezTo>
                    <a:pt x="609" y="4466"/>
                    <a:pt x="580" y="4439"/>
                    <a:pt x="557" y="4410"/>
                  </a:cubicBezTo>
                  <a:cubicBezTo>
                    <a:pt x="541" y="4387"/>
                    <a:pt x="529" y="4371"/>
                    <a:pt x="518" y="4353"/>
                  </a:cubicBezTo>
                  <a:cubicBezTo>
                    <a:pt x="512" y="4337"/>
                    <a:pt x="512" y="4319"/>
                    <a:pt x="507" y="4296"/>
                  </a:cubicBezTo>
                  <a:lnTo>
                    <a:pt x="507" y="4256"/>
                  </a:lnTo>
                  <a:cubicBezTo>
                    <a:pt x="512" y="4240"/>
                    <a:pt x="518" y="4222"/>
                    <a:pt x="523" y="4206"/>
                  </a:cubicBezTo>
                  <a:cubicBezTo>
                    <a:pt x="534" y="4183"/>
                    <a:pt x="546" y="4160"/>
                    <a:pt x="563" y="4132"/>
                  </a:cubicBezTo>
                  <a:cubicBezTo>
                    <a:pt x="597" y="4091"/>
                    <a:pt x="636" y="4052"/>
                    <a:pt x="688" y="4012"/>
                  </a:cubicBezTo>
                  <a:cubicBezTo>
                    <a:pt x="733" y="3978"/>
                    <a:pt x="773" y="3955"/>
                    <a:pt x="814" y="3928"/>
                  </a:cubicBezTo>
                  <a:cubicBezTo>
                    <a:pt x="853" y="3899"/>
                    <a:pt x="882" y="3860"/>
                    <a:pt x="882" y="3808"/>
                  </a:cubicBezTo>
                  <a:cubicBezTo>
                    <a:pt x="882" y="3745"/>
                    <a:pt x="835" y="3689"/>
                    <a:pt x="779" y="3677"/>
                  </a:cubicBezTo>
                  <a:cubicBezTo>
                    <a:pt x="728" y="3666"/>
                    <a:pt x="683" y="3648"/>
                    <a:pt x="636" y="3632"/>
                  </a:cubicBezTo>
                  <a:cubicBezTo>
                    <a:pt x="586" y="3609"/>
                    <a:pt x="534" y="3580"/>
                    <a:pt x="484" y="3546"/>
                  </a:cubicBezTo>
                  <a:cubicBezTo>
                    <a:pt x="444" y="3506"/>
                    <a:pt x="404" y="3472"/>
                    <a:pt x="370" y="3427"/>
                  </a:cubicBezTo>
                  <a:cubicBezTo>
                    <a:pt x="342" y="3393"/>
                    <a:pt x="324" y="3359"/>
                    <a:pt x="308" y="3319"/>
                  </a:cubicBezTo>
                  <a:cubicBezTo>
                    <a:pt x="295" y="3291"/>
                    <a:pt x="284" y="3262"/>
                    <a:pt x="279" y="3234"/>
                  </a:cubicBezTo>
                  <a:cubicBezTo>
                    <a:pt x="279" y="3212"/>
                    <a:pt x="279" y="3189"/>
                    <a:pt x="284" y="3165"/>
                  </a:cubicBezTo>
                  <a:cubicBezTo>
                    <a:pt x="284" y="3149"/>
                    <a:pt x="290" y="3131"/>
                    <a:pt x="295" y="3115"/>
                  </a:cubicBezTo>
                  <a:cubicBezTo>
                    <a:pt x="302" y="3103"/>
                    <a:pt x="308" y="3086"/>
                    <a:pt x="319" y="3075"/>
                  </a:cubicBezTo>
                  <a:cubicBezTo>
                    <a:pt x="329" y="3058"/>
                    <a:pt x="347" y="3047"/>
                    <a:pt x="358" y="3034"/>
                  </a:cubicBezTo>
                  <a:cubicBezTo>
                    <a:pt x="381" y="3018"/>
                    <a:pt x="404" y="3007"/>
                    <a:pt x="432" y="2995"/>
                  </a:cubicBezTo>
                  <a:cubicBezTo>
                    <a:pt x="478" y="2979"/>
                    <a:pt x="523" y="2961"/>
                    <a:pt x="580" y="2955"/>
                  </a:cubicBezTo>
                  <a:cubicBezTo>
                    <a:pt x="602" y="2950"/>
                    <a:pt x="625" y="2950"/>
                    <a:pt x="649" y="2950"/>
                  </a:cubicBezTo>
                  <a:cubicBezTo>
                    <a:pt x="711" y="2944"/>
                    <a:pt x="756" y="2910"/>
                    <a:pt x="773" y="2853"/>
                  </a:cubicBezTo>
                  <a:cubicBezTo>
                    <a:pt x="779" y="2819"/>
                    <a:pt x="773" y="2785"/>
                    <a:pt x="756" y="2756"/>
                  </a:cubicBezTo>
                  <a:cubicBezTo>
                    <a:pt x="739" y="2728"/>
                    <a:pt x="717" y="2711"/>
                    <a:pt x="688" y="2700"/>
                  </a:cubicBezTo>
                  <a:cubicBezTo>
                    <a:pt x="631" y="2677"/>
                    <a:pt x="591" y="2648"/>
                    <a:pt x="552" y="2625"/>
                  </a:cubicBezTo>
                  <a:cubicBezTo>
                    <a:pt x="534" y="2609"/>
                    <a:pt x="523" y="2598"/>
                    <a:pt x="512" y="2580"/>
                  </a:cubicBezTo>
                  <a:cubicBezTo>
                    <a:pt x="500" y="2569"/>
                    <a:pt x="500" y="2564"/>
                    <a:pt x="494" y="2552"/>
                  </a:cubicBezTo>
                  <a:cubicBezTo>
                    <a:pt x="489" y="2552"/>
                    <a:pt x="489" y="2546"/>
                    <a:pt x="489" y="2541"/>
                  </a:cubicBezTo>
                  <a:lnTo>
                    <a:pt x="484" y="2530"/>
                  </a:lnTo>
                  <a:cubicBezTo>
                    <a:pt x="484" y="2523"/>
                    <a:pt x="484" y="2512"/>
                    <a:pt x="489" y="2507"/>
                  </a:cubicBezTo>
                  <a:cubicBezTo>
                    <a:pt x="489" y="2489"/>
                    <a:pt x="494" y="2483"/>
                    <a:pt x="494" y="2473"/>
                  </a:cubicBezTo>
                  <a:cubicBezTo>
                    <a:pt x="507" y="2455"/>
                    <a:pt x="512" y="2438"/>
                    <a:pt x="523" y="2421"/>
                  </a:cubicBezTo>
                  <a:cubicBezTo>
                    <a:pt x="546" y="2399"/>
                    <a:pt x="568" y="2376"/>
                    <a:pt x="591" y="2359"/>
                  </a:cubicBezTo>
                  <a:cubicBezTo>
                    <a:pt x="614" y="2342"/>
                    <a:pt x="643" y="2325"/>
                    <a:pt x="670" y="2313"/>
                  </a:cubicBezTo>
                  <a:cubicBezTo>
                    <a:pt x="704" y="2297"/>
                    <a:pt x="751" y="2284"/>
                    <a:pt x="796" y="2279"/>
                  </a:cubicBezTo>
                  <a:cubicBezTo>
                    <a:pt x="819" y="2273"/>
                    <a:pt x="841" y="2273"/>
                    <a:pt x="864" y="2273"/>
                  </a:cubicBezTo>
                  <a:cubicBezTo>
                    <a:pt x="887" y="2273"/>
                    <a:pt x="909" y="2273"/>
                    <a:pt x="927" y="2279"/>
                  </a:cubicBezTo>
                  <a:cubicBezTo>
                    <a:pt x="972" y="2284"/>
                    <a:pt x="1006" y="2297"/>
                    <a:pt x="1040" y="2308"/>
                  </a:cubicBezTo>
                  <a:cubicBezTo>
                    <a:pt x="1069" y="2325"/>
                    <a:pt x="1097" y="2336"/>
                    <a:pt x="1120" y="2353"/>
                  </a:cubicBezTo>
                  <a:cubicBezTo>
                    <a:pt x="1142" y="2370"/>
                    <a:pt x="1165" y="2376"/>
                    <a:pt x="1194" y="2376"/>
                  </a:cubicBezTo>
                  <a:cubicBezTo>
                    <a:pt x="1250" y="2376"/>
                    <a:pt x="1302" y="2347"/>
                    <a:pt x="1330" y="2302"/>
                  </a:cubicBezTo>
                  <a:cubicBezTo>
                    <a:pt x="1347" y="2268"/>
                    <a:pt x="1352" y="2223"/>
                    <a:pt x="1341" y="2189"/>
                  </a:cubicBezTo>
                  <a:cubicBezTo>
                    <a:pt x="1336" y="2155"/>
                    <a:pt x="1307" y="2108"/>
                    <a:pt x="1273" y="2092"/>
                  </a:cubicBezTo>
                  <a:cubicBezTo>
                    <a:pt x="1234" y="2080"/>
                    <a:pt x="1194" y="2063"/>
                    <a:pt x="1148" y="2046"/>
                  </a:cubicBezTo>
                  <a:lnTo>
                    <a:pt x="1131" y="2040"/>
                  </a:lnTo>
                  <a:lnTo>
                    <a:pt x="1114" y="2040"/>
                  </a:lnTo>
                  <a:lnTo>
                    <a:pt x="1092" y="2035"/>
                  </a:lnTo>
                  <a:cubicBezTo>
                    <a:pt x="1074" y="2006"/>
                    <a:pt x="1058" y="1972"/>
                    <a:pt x="1040" y="1943"/>
                  </a:cubicBezTo>
                  <a:cubicBezTo>
                    <a:pt x="1029" y="1916"/>
                    <a:pt x="1024" y="1888"/>
                    <a:pt x="1018" y="1859"/>
                  </a:cubicBezTo>
                  <a:cubicBezTo>
                    <a:pt x="1011" y="1836"/>
                    <a:pt x="1011" y="1814"/>
                    <a:pt x="1018" y="1791"/>
                  </a:cubicBezTo>
                  <a:cubicBezTo>
                    <a:pt x="1024" y="1773"/>
                    <a:pt x="1029" y="1751"/>
                    <a:pt x="1034" y="1733"/>
                  </a:cubicBezTo>
                  <a:cubicBezTo>
                    <a:pt x="1045" y="1717"/>
                    <a:pt x="1058" y="1699"/>
                    <a:pt x="1069" y="1678"/>
                  </a:cubicBezTo>
                  <a:cubicBezTo>
                    <a:pt x="1086" y="1654"/>
                    <a:pt x="1103" y="1637"/>
                    <a:pt x="1126" y="1620"/>
                  </a:cubicBezTo>
                  <a:cubicBezTo>
                    <a:pt x="1160" y="1597"/>
                    <a:pt x="1200" y="1575"/>
                    <a:pt x="1239" y="1557"/>
                  </a:cubicBezTo>
                  <a:cubicBezTo>
                    <a:pt x="1291" y="1534"/>
                    <a:pt x="1347" y="1518"/>
                    <a:pt x="1415" y="1507"/>
                  </a:cubicBezTo>
                  <a:cubicBezTo>
                    <a:pt x="1455" y="1500"/>
                    <a:pt x="1489" y="1500"/>
                    <a:pt x="1523" y="1500"/>
                  </a:cubicBezTo>
                  <a:cubicBezTo>
                    <a:pt x="1557" y="1500"/>
                    <a:pt x="1585" y="1500"/>
                    <a:pt x="1620" y="1507"/>
                  </a:cubicBezTo>
                  <a:cubicBezTo>
                    <a:pt x="1688" y="1518"/>
                    <a:pt x="1750" y="1534"/>
                    <a:pt x="1808" y="1557"/>
                  </a:cubicBezTo>
                  <a:cubicBezTo>
                    <a:pt x="1847" y="1575"/>
                    <a:pt x="1887" y="1597"/>
                    <a:pt x="1926" y="1626"/>
                  </a:cubicBezTo>
                  <a:cubicBezTo>
                    <a:pt x="1932" y="1631"/>
                    <a:pt x="1950" y="1631"/>
                    <a:pt x="1960" y="1631"/>
                  </a:cubicBezTo>
                  <a:cubicBezTo>
                    <a:pt x="1984" y="1631"/>
                    <a:pt x="2007" y="1626"/>
                    <a:pt x="2023" y="1602"/>
                  </a:cubicBezTo>
                  <a:cubicBezTo>
                    <a:pt x="2041" y="1592"/>
                    <a:pt x="2046" y="1575"/>
                    <a:pt x="2041" y="1552"/>
                  </a:cubicBezTo>
                  <a:cubicBezTo>
                    <a:pt x="2034" y="1461"/>
                    <a:pt x="2034" y="1376"/>
                    <a:pt x="2046" y="1296"/>
                  </a:cubicBezTo>
                  <a:cubicBezTo>
                    <a:pt x="2057" y="1227"/>
                    <a:pt x="2068" y="1172"/>
                    <a:pt x="2091" y="1114"/>
                  </a:cubicBezTo>
                  <a:cubicBezTo>
                    <a:pt x="2109" y="1086"/>
                    <a:pt x="2125" y="1057"/>
                    <a:pt x="2143" y="1030"/>
                  </a:cubicBezTo>
                  <a:cubicBezTo>
                    <a:pt x="2154" y="1012"/>
                    <a:pt x="2171" y="996"/>
                    <a:pt x="2194" y="978"/>
                  </a:cubicBezTo>
                  <a:cubicBezTo>
                    <a:pt x="2211" y="967"/>
                    <a:pt x="2228" y="955"/>
                    <a:pt x="2251" y="944"/>
                  </a:cubicBezTo>
                  <a:cubicBezTo>
                    <a:pt x="2273" y="938"/>
                    <a:pt x="2296" y="927"/>
                    <a:pt x="2325" y="927"/>
                  </a:cubicBezTo>
                  <a:cubicBezTo>
                    <a:pt x="2341" y="921"/>
                    <a:pt x="2353" y="921"/>
                    <a:pt x="2364" y="921"/>
                  </a:cubicBezTo>
                  <a:cubicBezTo>
                    <a:pt x="2382" y="921"/>
                    <a:pt x="2398" y="921"/>
                    <a:pt x="2416" y="927"/>
                  </a:cubicBezTo>
                  <a:cubicBezTo>
                    <a:pt x="2461" y="933"/>
                    <a:pt x="2511" y="944"/>
                    <a:pt x="2563" y="967"/>
                  </a:cubicBezTo>
                  <a:cubicBezTo>
                    <a:pt x="2637" y="1001"/>
                    <a:pt x="2705" y="1041"/>
                    <a:pt x="2773" y="1091"/>
                  </a:cubicBezTo>
                  <a:cubicBezTo>
                    <a:pt x="2784" y="1098"/>
                    <a:pt x="2796" y="1098"/>
                    <a:pt x="2813" y="1098"/>
                  </a:cubicBezTo>
                  <a:cubicBezTo>
                    <a:pt x="2825" y="1098"/>
                    <a:pt x="2841" y="1098"/>
                    <a:pt x="2852" y="1091"/>
                  </a:cubicBezTo>
                  <a:cubicBezTo>
                    <a:pt x="2876" y="1075"/>
                    <a:pt x="2886" y="1052"/>
                    <a:pt x="2886" y="1023"/>
                  </a:cubicBezTo>
                  <a:cubicBezTo>
                    <a:pt x="2893" y="1007"/>
                    <a:pt x="2893" y="996"/>
                    <a:pt x="2893" y="983"/>
                  </a:cubicBezTo>
                  <a:cubicBezTo>
                    <a:pt x="2915" y="859"/>
                    <a:pt x="2949" y="734"/>
                    <a:pt x="3001" y="608"/>
                  </a:cubicBezTo>
                  <a:cubicBezTo>
                    <a:pt x="3046" y="511"/>
                    <a:pt x="3091" y="432"/>
                    <a:pt x="3143" y="364"/>
                  </a:cubicBezTo>
                  <a:cubicBezTo>
                    <a:pt x="3177" y="325"/>
                    <a:pt x="3211" y="285"/>
                    <a:pt x="3245" y="256"/>
                  </a:cubicBezTo>
                  <a:cubicBezTo>
                    <a:pt x="3285" y="233"/>
                    <a:pt x="3313" y="217"/>
                    <a:pt x="3342" y="199"/>
                  </a:cubicBezTo>
                  <a:cubicBezTo>
                    <a:pt x="3371" y="194"/>
                    <a:pt x="3398" y="183"/>
                    <a:pt x="3432" y="177"/>
                  </a:cubicBezTo>
                  <a:close/>
                  <a:moveTo>
                    <a:pt x="3484" y="0"/>
                  </a:moveTo>
                  <a:cubicBezTo>
                    <a:pt x="3450" y="0"/>
                    <a:pt x="3416" y="7"/>
                    <a:pt x="3382" y="12"/>
                  </a:cubicBezTo>
                  <a:cubicBezTo>
                    <a:pt x="3279" y="29"/>
                    <a:pt x="3188" y="86"/>
                    <a:pt x="3109" y="154"/>
                  </a:cubicBezTo>
                  <a:cubicBezTo>
                    <a:pt x="3030" y="228"/>
                    <a:pt x="2961" y="325"/>
                    <a:pt x="2910" y="421"/>
                  </a:cubicBezTo>
                  <a:cubicBezTo>
                    <a:pt x="2831" y="563"/>
                    <a:pt x="2779" y="723"/>
                    <a:pt x="2750" y="881"/>
                  </a:cubicBezTo>
                  <a:cubicBezTo>
                    <a:pt x="2635" y="815"/>
                    <a:pt x="2502" y="765"/>
                    <a:pt x="2371" y="765"/>
                  </a:cubicBezTo>
                  <a:cubicBezTo>
                    <a:pt x="2289" y="765"/>
                    <a:pt x="2207" y="785"/>
                    <a:pt x="2131" y="831"/>
                  </a:cubicBezTo>
                  <a:cubicBezTo>
                    <a:pt x="2029" y="887"/>
                    <a:pt x="1966" y="996"/>
                    <a:pt x="1926" y="1103"/>
                  </a:cubicBezTo>
                  <a:cubicBezTo>
                    <a:pt x="1905" y="1166"/>
                    <a:pt x="1892" y="1240"/>
                    <a:pt x="1881" y="1308"/>
                  </a:cubicBezTo>
                  <a:cubicBezTo>
                    <a:pt x="1881" y="1342"/>
                    <a:pt x="1876" y="1376"/>
                    <a:pt x="1876" y="1410"/>
                  </a:cubicBezTo>
                  <a:cubicBezTo>
                    <a:pt x="1779" y="1364"/>
                    <a:pt x="1671" y="1342"/>
                    <a:pt x="1564" y="1337"/>
                  </a:cubicBezTo>
                  <a:cubicBezTo>
                    <a:pt x="1549" y="1336"/>
                    <a:pt x="1534" y="1336"/>
                    <a:pt x="1520" y="1336"/>
                  </a:cubicBezTo>
                  <a:cubicBezTo>
                    <a:pt x="1379" y="1336"/>
                    <a:pt x="1237" y="1365"/>
                    <a:pt x="1108" y="1432"/>
                  </a:cubicBezTo>
                  <a:cubicBezTo>
                    <a:pt x="989" y="1495"/>
                    <a:pt x="887" y="1602"/>
                    <a:pt x="859" y="1733"/>
                  </a:cubicBezTo>
                  <a:cubicBezTo>
                    <a:pt x="841" y="1807"/>
                    <a:pt x="848" y="1882"/>
                    <a:pt x="864" y="1950"/>
                  </a:cubicBezTo>
                  <a:cubicBezTo>
                    <a:pt x="869" y="1978"/>
                    <a:pt x="882" y="2001"/>
                    <a:pt x="893" y="2024"/>
                  </a:cubicBezTo>
                  <a:cubicBezTo>
                    <a:pt x="853" y="2024"/>
                    <a:pt x="814" y="2029"/>
                    <a:pt x="779" y="2040"/>
                  </a:cubicBezTo>
                  <a:cubicBezTo>
                    <a:pt x="704" y="2053"/>
                    <a:pt x="631" y="2080"/>
                    <a:pt x="563" y="2114"/>
                  </a:cubicBezTo>
                  <a:cubicBezTo>
                    <a:pt x="534" y="2126"/>
                    <a:pt x="512" y="2143"/>
                    <a:pt x="484" y="2160"/>
                  </a:cubicBezTo>
                  <a:cubicBezTo>
                    <a:pt x="473" y="2166"/>
                    <a:pt x="460" y="2177"/>
                    <a:pt x="444" y="2182"/>
                  </a:cubicBezTo>
                  <a:cubicBezTo>
                    <a:pt x="426" y="2194"/>
                    <a:pt x="404" y="2211"/>
                    <a:pt x="387" y="2228"/>
                  </a:cubicBezTo>
                  <a:cubicBezTo>
                    <a:pt x="342" y="2268"/>
                    <a:pt x="302" y="2318"/>
                    <a:pt x="274" y="2376"/>
                  </a:cubicBezTo>
                  <a:cubicBezTo>
                    <a:pt x="261" y="2404"/>
                    <a:pt x="250" y="2433"/>
                    <a:pt x="245" y="2462"/>
                  </a:cubicBezTo>
                  <a:cubicBezTo>
                    <a:pt x="245" y="2483"/>
                    <a:pt x="239" y="2501"/>
                    <a:pt x="239" y="2523"/>
                  </a:cubicBezTo>
                  <a:cubicBezTo>
                    <a:pt x="239" y="2546"/>
                    <a:pt x="245" y="2569"/>
                    <a:pt x="245" y="2591"/>
                  </a:cubicBezTo>
                  <a:cubicBezTo>
                    <a:pt x="250" y="2625"/>
                    <a:pt x="261" y="2654"/>
                    <a:pt x="279" y="2683"/>
                  </a:cubicBezTo>
                  <a:cubicBezTo>
                    <a:pt x="290" y="2706"/>
                    <a:pt x="308" y="2728"/>
                    <a:pt x="324" y="2751"/>
                  </a:cubicBezTo>
                  <a:cubicBezTo>
                    <a:pt x="256" y="2779"/>
                    <a:pt x="193" y="2819"/>
                    <a:pt x="137" y="2871"/>
                  </a:cubicBezTo>
                  <a:cubicBezTo>
                    <a:pt x="85" y="2927"/>
                    <a:pt x="46" y="2995"/>
                    <a:pt x="23" y="3069"/>
                  </a:cubicBezTo>
                  <a:cubicBezTo>
                    <a:pt x="1" y="3144"/>
                    <a:pt x="6" y="3223"/>
                    <a:pt x="17" y="3302"/>
                  </a:cubicBezTo>
                  <a:cubicBezTo>
                    <a:pt x="29" y="3370"/>
                    <a:pt x="57" y="3444"/>
                    <a:pt x="91" y="3506"/>
                  </a:cubicBezTo>
                  <a:cubicBezTo>
                    <a:pt x="109" y="3540"/>
                    <a:pt x="132" y="3569"/>
                    <a:pt x="148" y="3598"/>
                  </a:cubicBezTo>
                  <a:cubicBezTo>
                    <a:pt x="177" y="3632"/>
                    <a:pt x="205" y="3666"/>
                    <a:pt x="239" y="3700"/>
                  </a:cubicBezTo>
                  <a:cubicBezTo>
                    <a:pt x="302" y="3757"/>
                    <a:pt x="370" y="3808"/>
                    <a:pt x="449" y="3853"/>
                  </a:cubicBezTo>
                  <a:cubicBezTo>
                    <a:pt x="353" y="3939"/>
                    <a:pt x="279" y="4035"/>
                    <a:pt x="245" y="4160"/>
                  </a:cubicBezTo>
                  <a:cubicBezTo>
                    <a:pt x="216" y="4240"/>
                    <a:pt x="222" y="4330"/>
                    <a:pt x="245" y="4410"/>
                  </a:cubicBezTo>
                  <a:cubicBezTo>
                    <a:pt x="274" y="4495"/>
                    <a:pt x="324" y="4569"/>
                    <a:pt x="381" y="4631"/>
                  </a:cubicBezTo>
                  <a:cubicBezTo>
                    <a:pt x="444" y="4700"/>
                    <a:pt x="518" y="4751"/>
                    <a:pt x="597" y="4796"/>
                  </a:cubicBezTo>
                  <a:cubicBezTo>
                    <a:pt x="683" y="4848"/>
                    <a:pt x="773" y="4882"/>
                    <a:pt x="869" y="4916"/>
                  </a:cubicBezTo>
                  <a:cubicBezTo>
                    <a:pt x="1011" y="4961"/>
                    <a:pt x="1165" y="4990"/>
                    <a:pt x="1318" y="5001"/>
                  </a:cubicBezTo>
                  <a:cubicBezTo>
                    <a:pt x="1318" y="5035"/>
                    <a:pt x="1318" y="5069"/>
                    <a:pt x="1325" y="5103"/>
                  </a:cubicBezTo>
                  <a:cubicBezTo>
                    <a:pt x="1336" y="5200"/>
                    <a:pt x="1352" y="5291"/>
                    <a:pt x="1393" y="5381"/>
                  </a:cubicBezTo>
                  <a:cubicBezTo>
                    <a:pt x="1427" y="5462"/>
                    <a:pt x="1478" y="5530"/>
                    <a:pt x="1540" y="5586"/>
                  </a:cubicBezTo>
                  <a:cubicBezTo>
                    <a:pt x="1614" y="5654"/>
                    <a:pt x="1705" y="5701"/>
                    <a:pt x="1795" y="5728"/>
                  </a:cubicBezTo>
                  <a:cubicBezTo>
                    <a:pt x="1848" y="5744"/>
                    <a:pt x="1900" y="5751"/>
                    <a:pt x="1951" y="5751"/>
                  </a:cubicBezTo>
                  <a:cubicBezTo>
                    <a:pt x="2207" y="5751"/>
                    <a:pt x="2438" y="5567"/>
                    <a:pt x="2637" y="5410"/>
                  </a:cubicBezTo>
                  <a:cubicBezTo>
                    <a:pt x="2716" y="5353"/>
                    <a:pt x="2796" y="5285"/>
                    <a:pt x="2893" y="5240"/>
                  </a:cubicBezTo>
                  <a:cubicBezTo>
                    <a:pt x="2904" y="5234"/>
                    <a:pt x="2915" y="5234"/>
                    <a:pt x="2933" y="5229"/>
                  </a:cubicBezTo>
                  <a:lnTo>
                    <a:pt x="2944" y="5229"/>
                  </a:lnTo>
                  <a:cubicBezTo>
                    <a:pt x="2949" y="5234"/>
                    <a:pt x="2955" y="5234"/>
                    <a:pt x="2961" y="5240"/>
                  </a:cubicBezTo>
                  <a:cubicBezTo>
                    <a:pt x="2967" y="5245"/>
                    <a:pt x="2972" y="5257"/>
                    <a:pt x="2983" y="5263"/>
                  </a:cubicBezTo>
                  <a:cubicBezTo>
                    <a:pt x="3001" y="5291"/>
                    <a:pt x="3017" y="5326"/>
                    <a:pt x="3035" y="5360"/>
                  </a:cubicBezTo>
                  <a:cubicBezTo>
                    <a:pt x="3080" y="5478"/>
                    <a:pt x="3114" y="5604"/>
                    <a:pt x="3182" y="5711"/>
                  </a:cubicBezTo>
                  <a:cubicBezTo>
                    <a:pt x="3177" y="5819"/>
                    <a:pt x="3171" y="5927"/>
                    <a:pt x="3166" y="6035"/>
                  </a:cubicBezTo>
                  <a:cubicBezTo>
                    <a:pt x="3159" y="6205"/>
                    <a:pt x="3143" y="6376"/>
                    <a:pt x="3120" y="6546"/>
                  </a:cubicBezTo>
                  <a:cubicBezTo>
                    <a:pt x="3109" y="6643"/>
                    <a:pt x="3091" y="6734"/>
                    <a:pt x="3075" y="6826"/>
                  </a:cubicBezTo>
                  <a:cubicBezTo>
                    <a:pt x="3057" y="6939"/>
                    <a:pt x="3030" y="7047"/>
                    <a:pt x="3012" y="7154"/>
                  </a:cubicBezTo>
                  <a:cubicBezTo>
                    <a:pt x="3006" y="7183"/>
                    <a:pt x="3006" y="7212"/>
                    <a:pt x="3023" y="7240"/>
                  </a:cubicBezTo>
                  <a:cubicBezTo>
                    <a:pt x="3041" y="7269"/>
                    <a:pt x="3064" y="7285"/>
                    <a:pt x="3091" y="7291"/>
                  </a:cubicBezTo>
                  <a:cubicBezTo>
                    <a:pt x="3101" y="7295"/>
                    <a:pt x="3112" y="7297"/>
                    <a:pt x="3123" y="7297"/>
                  </a:cubicBezTo>
                  <a:cubicBezTo>
                    <a:pt x="3142" y="7297"/>
                    <a:pt x="3162" y="7290"/>
                    <a:pt x="3177" y="7280"/>
                  </a:cubicBezTo>
                  <a:cubicBezTo>
                    <a:pt x="3206" y="7262"/>
                    <a:pt x="3216" y="7240"/>
                    <a:pt x="3227" y="7212"/>
                  </a:cubicBezTo>
                  <a:cubicBezTo>
                    <a:pt x="3240" y="7183"/>
                    <a:pt x="3251" y="7149"/>
                    <a:pt x="3262" y="7120"/>
                  </a:cubicBezTo>
                  <a:cubicBezTo>
                    <a:pt x="3290" y="7007"/>
                    <a:pt x="3313" y="6894"/>
                    <a:pt x="3324" y="6797"/>
                  </a:cubicBezTo>
                  <a:cubicBezTo>
                    <a:pt x="3342" y="6672"/>
                    <a:pt x="3347" y="6541"/>
                    <a:pt x="3347" y="6382"/>
                  </a:cubicBezTo>
                  <a:cubicBezTo>
                    <a:pt x="3342" y="6262"/>
                    <a:pt x="3342" y="6137"/>
                    <a:pt x="3337" y="6018"/>
                  </a:cubicBezTo>
                  <a:lnTo>
                    <a:pt x="3337" y="5973"/>
                  </a:lnTo>
                  <a:lnTo>
                    <a:pt x="3330" y="5882"/>
                  </a:lnTo>
                  <a:lnTo>
                    <a:pt x="3330" y="5876"/>
                  </a:lnTo>
                  <a:lnTo>
                    <a:pt x="3337" y="5876"/>
                  </a:lnTo>
                  <a:lnTo>
                    <a:pt x="3347" y="5887"/>
                  </a:lnTo>
                  <a:cubicBezTo>
                    <a:pt x="3421" y="5945"/>
                    <a:pt x="3518" y="5967"/>
                    <a:pt x="3581" y="5979"/>
                  </a:cubicBezTo>
                  <a:cubicBezTo>
                    <a:pt x="3626" y="5984"/>
                    <a:pt x="3665" y="5990"/>
                    <a:pt x="3705" y="5990"/>
                  </a:cubicBezTo>
                  <a:lnTo>
                    <a:pt x="3739" y="5990"/>
                  </a:lnTo>
                  <a:cubicBezTo>
                    <a:pt x="3791" y="5984"/>
                    <a:pt x="3848" y="5973"/>
                    <a:pt x="3898" y="5961"/>
                  </a:cubicBezTo>
                  <a:cubicBezTo>
                    <a:pt x="3927" y="5950"/>
                    <a:pt x="3950" y="5939"/>
                    <a:pt x="3977" y="5932"/>
                  </a:cubicBezTo>
                  <a:cubicBezTo>
                    <a:pt x="3984" y="5927"/>
                    <a:pt x="3984" y="5927"/>
                    <a:pt x="3990" y="5927"/>
                  </a:cubicBezTo>
                  <a:lnTo>
                    <a:pt x="3995" y="5927"/>
                  </a:lnTo>
                  <a:cubicBezTo>
                    <a:pt x="3990" y="5995"/>
                    <a:pt x="3990" y="6069"/>
                    <a:pt x="3990" y="6137"/>
                  </a:cubicBezTo>
                  <a:cubicBezTo>
                    <a:pt x="3990" y="6262"/>
                    <a:pt x="3990" y="6388"/>
                    <a:pt x="4001" y="6530"/>
                  </a:cubicBezTo>
                  <a:cubicBezTo>
                    <a:pt x="4012" y="6655"/>
                    <a:pt x="4024" y="6779"/>
                    <a:pt x="4052" y="6921"/>
                  </a:cubicBezTo>
                  <a:cubicBezTo>
                    <a:pt x="4063" y="6978"/>
                    <a:pt x="4074" y="7036"/>
                    <a:pt x="4087" y="7098"/>
                  </a:cubicBezTo>
                  <a:cubicBezTo>
                    <a:pt x="4103" y="7172"/>
                    <a:pt x="4126" y="7246"/>
                    <a:pt x="4148" y="7319"/>
                  </a:cubicBezTo>
                  <a:cubicBezTo>
                    <a:pt x="4160" y="7348"/>
                    <a:pt x="4177" y="7377"/>
                    <a:pt x="4205" y="7393"/>
                  </a:cubicBezTo>
                  <a:cubicBezTo>
                    <a:pt x="4224" y="7404"/>
                    <a:pt x="4244" y="7408"/>
                    <a:pt x="4264" y="7408"/>
                  </a:cubicBezTo>
                  <a:cubicBezTo>
                    <a:pt x="4275" y="7408"/>
                    <a:pt x="4286" y="7407"/>
                    <a:pt x="4297" y="7405"/>
                  </a:cubicBezTo>
                  <a:cubicBezTo>
                    <a:pt x="4359" y="7388"/>
                    <a:pt x="4404" y="7319"/>
                    <a:pt x="4381" y="7257"/>
                  </a:cubicBezTo>
                  <a:cubicBezTo>
                    <a:pt x="4336" y="7115"/>
                    <a:pt x="4291" y="6978"/>
                    <a:pt x="4257" y="6837"/>
                  </a:cubicBezTo>
                  <a:cubicBezTo>
                    <a:pt x="4223" y="6700"/>
                    <a:pt x="4194" y="6558"/>
                    <a:pt x="4171" y="6410"/>
                  </a:cubicBezTo>
                  <a:cubicBezTo>
                    <a:pt x="4148" y="6223"/>
                    <a:pt x="4137" y="6024"/>
                    <a:pt x="4142" y="5830"/>
                  </a:cubicBezTo>
                  <a:cubicBezTo>
                    <a:pt x="4160" y="5819"/>
                    <a:pt x="4177" y="5808"/>
                    <a:pt x="4194" y="5796"/>
                  </a:cubicBezTo>
                  <a:cubicBezTo>
                    <a:pt x="4228" y="5762"/>
                    <a:pt x="4262" y="5722"/>
                    <a:pt x="4297" y="5683"/>
                  </a:cubicBezTo>
                  <a:cubicBezTo>
                    <a:pt x="4331" y="5643"/>
                    <a:pt x="4370" y="5591"/>
                    <a:pt x="4399" y="5541"/>
                  </a:cubicBezTo>
                  <a:cubicBezTo>
                    <a:pt x="4415" y="5518"/>
                    <a:pt x="4428" y="5489"/>
                    <a:pt x="4438" y="5462"/>
                  </a:cubicBezTo>
                  <a:cubicBezTo>
                    <a:pt x="4462" y="5484"/>
                    <a:pt x="4478" y="5507"/>
                    <a:pt x="4501" y="5523"/>
                  </a:cubicBezTo>
                  <a:cubicBezTo>
                    <a:pt x="4569" y="5591"/>
                    <a:pt x="4648" y="5638"/>
                    <a:pt x="4734" y="5672"/>
                  </a:cubicBezTo>
                  <a:cubicBezTo>
                    <a:pt x="4796" y="5701"/>
                    <a:pt x="4866" y="5713"/>
                    <a:pt x="4937" y="5713"/>
                  </a:cubicBezTo>
                  <a:cubicBezTo>
                    <a:pt x="4951" y="5713"/>
                    <a:pt x="4965" y="5712"/>
                    <a:pt x="4978" y="5711"/>
                  </a:cubicBezTo>
                  <a:cubicBezTo>
                    <a:pt x="5063" y="5711"/>
                    <a:pt x="5143" y="5694"/>
                    <a:pt x="5223" y="5666"/>
                  </a:cubicBezTo>
                  <a:cubicBezTo>
                    <a:pt x="5529" y="5552"/>
                    <a:pt x="5768" y="5285"/>
                    <a:pt x="5881" y="4978"/>
                  </a:cubicBezTo>
                  <a:cubicBezTo>
                    <a:pt x="5921" y="5006"/>
                    <a:pt x="5973" y="5030"/>
                    <a:pt x="6018" y="5046"/>
                  </a:cubicBezTo>
                  <a:cubicBezTo>
                    <a:pt x="6088" y="5069"/>
                    <a:pt x="6161" y="5082"/>
                    <a:pt x="6233" y="5082"/>
                  </a:cubicBezTo>
                  <a:cubicBezTo>
                    <a:pt x="6248" y="5082"/>
                    <a:pt x="6264" y="5081"/>
                    <a:pt x="6279" y="5080"/>
                  </a:cubicBezTo>
                  <a:cubicBezTo>
                    <a:pt x="6455" y="5069"/>
                    <a:pt x="6620" y="4978"/>
                    <a:pt x="6746" y="4854"/>
                  </a:cubicBezTo>
                  <a:cubicBezTo>
                    <a:pt x="6807" y="4791"/>
                    <a:pt x="6859" y="4717"/>
                    <a:pt x="6893" y="4644"/>
                  </a:cubicBezTo>
                  <a:cubicBezTo>
                    <a:pt x="6938" y="4558"/>
                    <a:pt x="6961" y="4466"/>
                    <a:pt x="6972" y="4376"/>
                  </a:cubicBezTo>
                  <a:cubicBezTo>
                    <a:pt x="6985" y="4280"/>
                    <a:pt x="6978" y="4183"/>
                    <a:pt x="6944" y="4091"/>
                  </a:cubicBezTo>
                  <a:cubicBezTo>
                    <a:pt x="6938" y="4070"/>
                    <a:pt x="6933" y="4046"/>
                    <a:pt x="6922" y="4030"/>
                  </a:cubicBezTo>
                  <a:cubicBezTo>
                    <a:pt x="6956" y="4023"/>
                    <a:pt x="6990" y="4018"/>
                    <a:pt x="7024" y="4018"/>
                  </a:cubicBezTo>
                  <a:cubicBezTo>
                    <a:pt x="7137" y="3996"/>
                    <a:pt x="7240" y="3933"/>
                    <a:pt x="7325" y="3860"/>
                  </a:cubicBezTo>
                  <a:cubicBezTo>
                    <a:pt x="7415" y="3779"/>
                    <a:pt x="7478" y="3677"/>
                    <a:pt x="7512" y="3569"/>
                  </a:cubicBezTo>
                  <a:cubicBezTo>
                    <a:pt x="7552" y="3450"/>
                    <a:pt x="7546" y="3319"/>
                    <a:pt x="7523" y="3199"/>
                  </a:cubicBezTo>
                  <a:cubicBezTo>
                    <a:pt x="7496" y="3092"/>
                    <a:pt x="7439" y="3000"/>
                    <a:pt x="7376" y="2910"/>
                  </a:cubicBezTo>
                  <a:cubicBezTo>
                    <a:pt x="7302" y="2824"/>
                    <a:pt x="7211" y="2751"/>
                    <a:pt x="7121" y="2694"/>
                  </a:cubicBezTo>
                  <a:cubicBezTo>
                    <a:pt x="7024" y="2632"/>
                    <a:pt x="6916" y="2580"/>
                    <a:pt x="6807" y="2541"/>
                  </a:cubicBezTo>
                  <a:cubicBezTo>
                    <a:pt x="6796" y="2541"/>
                    <a:pt x="6785" y="2535"/>
                    <a:pt x="6768" y="2530"/>
                  </a:cubicBezTo>
                  <a:cubicBezTo>
                    <a:pt x="6802" y="2512"/>
                    <a:pt x="6830" y="2489"/>
                    <a:pt x="6865" y="2467"/>
                  </a:cubicBezTo>
                  <a:cubicBezTo>
                    <a:pt x="6944" y="2404"/>
                    <a:pt x="7024" y="2331"/>
                    <a:pt x="7069" y="2234"/>
                  </a:cubicBezTo>
                  <a:cubicBezTo>
                    <a:pt x="7109" y="2160"/>
                    <a:pt x="7126" y="2080"/>
                    <a:pt x="7121" y="1995"/>
                  </a:cubicBezTo>
                  <a:cubicBezTo>
                    <a:pt x="7114" y="1950"/>
                    <a:pt x="7103" y="1909"/>
                    <a:pt x="7087" y="1864"/>
                  </a:cubicBezTo>
                  <a:cubicBezTo>
                    <a:pt x="7064" y="1825"/>
                    <a:pt x="7040" y="1791"/>
                    <a:pt x="7012" y="1757"/>
                  </a:cubicBezTo>
                  <a:cubicBezTo>
                    <a:pt x="6967" y="1694"/>
                    <a:pt x="6893" y="1643"/>
                    <a:pt x="6825" y="1602"/>
                  </a:cubicBezTo>
                  <a:cubicBezTo>
                    <a:pt x="6728" y="1557"/>
                    <a:pt x="6631" y="1529"/>
                    <a:pt x="6529" y="1518"/>
                  </a:cubicBezTo>
                  <a:cubicBezTo>
                    <a:pt x="6489" y="1514"/>
                    <a:pt x="6449" y="1512"/>
                    <a:pt x="6409" y="1512"/>
                  </a:cubicBezTo>
                  <a:cubicBezTo>
                    <a:pt x="6335" y="1512"/>
                    <a:pt x="6262" y="1518"/>
                    <a:pt x="6188" y="1529"/>
                  </a:cubicBezTo>
                  <a:cubicBezTo>
                    <a:pt x="6166" y="1534"/>
                    <a:pt x="6138" y="1541"/>
                    <a:pt x="6114" y="1547"/>
                  </a:cubicBezTo>
                  <a:cubicBezTo>
                    <a:pt x="6132" y="1478"/>
                    <a:pt x="6138" y="1410"/>
                    <a:pt x="6132" y="1342"/>
                  </a:cubicBezTo>
                  <a:cubicBezTo>
                    <a:pt x="6120" y="1268"/>
                    <a:pt x="6104" y="1193"/>
                    <a:pt x="6064" y="1125"/>
                  </a:cubicBezTo>
                  <a:cubicBezTo>
                    <a:pt x="6023" y="1057"/>
                    <a:pt x="5973" y="1007"/>
                    <a:pt x="5910" y="962"/>
                  </a:cubicBezTo>
                  <a:cubicBezTo>
                    <a:pt x="5853" y="927"/>
                    <a:pt x="5791" y="899"/>
                    <a:pt x="5729" y="881"/>
                  </a:cubicBezTo>
                  <a:cubicBezTo>
                    <a:pt x="5677" y="871"/>
                    <a:pt x="5625" y="864"/>
                    <a:pt x="5575" y="864"/>
                  </a:cubicBezTo>
                  <a:cubicBezTo>
                    <a:pt x="5548" y="864"/>
                    <a:pt x="5521" y="866"/>
                    <a:pt x="5495" y="870"/>
                  </a:cubicBezTo>
                  <a:cubicBezTo>
                    <a:pt x="5450" y="876"/>
                    <a:pt x="5409" y="881"/>
                    <a:pt x="5370" y="899"/>
                  </a:cubicBezTo>
                  <a:cubicBezTo>
                    <a:pt x="5325" y="910"/>
                    <a:pt x="5285" y="927"/>
                    <a:pt x="5246" y="944"/>
                  </a:cubicBezTo>
                  <a:cubicBezTo>
                    <a:pt x="5233" y="949"/>
                    <a:pt x="5228" y="949"/>
                    <a:pt x="5223" y="955"/>
                  </a:cubicBezTo>
                  <a:cubicBezTo>
                    <a:pt x="5212" y="842"/>
                    <a:pt x="5188" y="728"/>
                    <a:pt x="5137" y="626"/>
                  </a:cubicBezTo>
                  <a:cubicBezTo>
                    <a:pt x="5068" y="501"/>
                    <a:pt x="4944" y="398"/>
                    <a:pt x="4796" y="375"/>
                  </a:cubicBezTo>
                  <a:cubicBezTo>
                    <a:pt x="4766" y="370"/>
                    <a:pt x="4737" y="368"/>
                    <a:pt x="4707" y="368"/>
                  </a:cubicBezTo>
                  <a:cubicBezTo>
                    <a:pt x="4579" y="368"/>
                    <a:pt x="4453" y="413"/>
                    <a:pt x="4342" y="477"/>
                  </a:cubicBezTo>
                  <a:cubicBezTo>
                    <a:pt x="4262" y="524"/>
                    <a:pt x="4189" y="587"/>
                    <a:pt x="4126" y="648"/>
                  </a:cubicBezTo>
                  <a:cubicBezTo>
                    <a:pt x="4108" y="666"/>
                    <a:pt x="4092" y="689"/>
                    <a:pt x="4074" y="705"/>
                  </a:cubicBezTo>
                  <a:cubicBezTo>
                    <a:pt x="4069" y="677"/>
                    <a:pt x="4058" y="648"/>
                    <a:pt x="4052" y="614"/>
                  </a:cubicBezTo>
                  <a:cubicBezTo>
                    <a:pt x="4029" y="506"/>
                    <a:pt x="3995" y="398"/>
                    <a:pt x="3943" y="296"/>
                  </a:cubicBezTo>
                  <a:cubicBezTo>
                    <a:pt x="3893" y="199"/>
                    <a:pt x="3819" y="115"/>
                    <a:pt x="3722" y="63"/>
                  </a:cubicBezTo>
                  <a:cubicBezTo>
                    <a:pt x="3654" y="18"/>
                    <a:pt x="3568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7"/>
            <p:cNvSpPr/>
            <p:nvPr/>
          </p:nvSpPr>
          <p:spPr>
            <a:xfrm flipH="1">
              <a:off x="2046931" y="3637681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0"/>
                  </a:moveTo>
                  <a:lnTo>
                    <a:pt x="187" y="92"/>
                  </a:lnTo>
                  <a:lnTo>
                    <a:pt x="187" y="142"/>
                  </a:lnTo>
                  <a:cubicBezTo>
                    <a:pt x="194" y="262"/>
                    <a:pt x="199" y="386"/>
                    <a:pt x="199" y="506"/>
                  </a:cubicBezTo>
                  <a:cubicBezTo>
                    <a:pt x="199" y="666"/>
                    <a:pt x="97" y="734"/>
                    <a:pt x="79" y="858"/>
                  </a:cubicBezTo>
                  <a:cubicBezTo>
                    <a:pt x="68" y="955"/>
                    <a:pt x="0" y="1267"/>
                    <a:pt x="29" y="1404"/>
                  </a:cubicBezTo>
                  <a:cubicBezTo>
                    <a:pt x="326" y="1465"/>
                    <a:pt x="538" y="1484"/>
                    <a:pt x="689" y="1484"/>
                  </a:cubicBezTo>
                  <a:cubicBezTo>
                    <a:pt x="958" y="1484"/>
                    <a:pt x="1028" y="1421"/>
                    <a:pt x="1028" y="1421"/>
                  </a:cubicBezTo>
                  <a:cubicBezTo>
                    <a:pt x="1012" y="1353"/>
                    <a:pt x="1000" y="1290"/>
                    <a:pt x="989" y="1228"/>
                  </a:cubicBezTo>
                  <a:cubicBezTo>
                    <a:pt x="966" y="1091"/>
                    <a:pt x="863" y="779"/>
                    <a:pt x="852" y="648"/>
                  </a:cubicBezTo>
                  <a:cubicBezTo>
                    <a:pt x="847" y="512"/>
                    <a:pt x="841" y="386"/>
                    <a:pt x="841" y="262"/>
                  </a:cubicBezTo>
                  <a:cubicBezTo>
                    <a:pt x="841" y="194"/>
                    <a:pt x="841" y="120"/>
                    <a:pt x="847" y="52"/>
                  </a:cubicBezTo>
                  <a:lnTo>
                    <a:pt x="847" y="52"/>
                  </a:lnTo>
                  <a:cubicBezTo>
                    <a:pt x="813" y="63"/>
                    <a:pt x="784" y="74"/>
                    <a:pt x="750" y="86"/>
                  </a:cubicBezTo>
                  <a:cubicBezTo>
                    <a:pt x="698" y="97"/>
                    <a:pt x="648" y="108"/>
                    <a:pt x="596" y="114"/>
                  </a:cubicBezTo>
                  <a:lnTo>
                    <a:pt x="556" y="114"/>
                  </a:lnTo>
                  <a:cubicBezTo>
                    <a:pt x="517" y="114"/>
                    <a:pt x="477" y="108"/>
                    <a:pt x="438" y="103"/>
                  </a:cubicBezTo>
                  <a:cubicBezTo>
                    <a:pt x="370" y="92"/>
                    <a:pt x="278" y="69"/>
                    <a:pt x="199" y="11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7"/>
            <p:cNvSpPr/>
            <p:nvPr/>
          </p:nvSpPr>
          <p:spPr>
            <a:xfrm flipH="1">
              <a:off x="1954132" y="3470003"/>
              <a:ext cx="207517" cy="163854"/>
            </a:xfrm>
            <a:custGeom>
              <a:avLst/>
              <a:gdLst/>
              <a:ahLst/>
              <a:cxnLst/>
              <a:rect l="l" t="t" r="r" b="b"/>
              <a:pathLst>
                <a:path w="7053" h="5569" extrusionOk="0">
                  <a:moveTo>
                    <a:pt x="3154" y="0"/>
                  </a:moveTo>
                  <a:cubicBezTo>
                    <a:pt x="3120" y="6"/>
                    <a:pt x="3091" y="11"/>
                    <a:pt x="3069" y="23"/>
                  </a:cubicBezTo>
                  <a:cubicBezTo>
                    <a:pt x="3035" y="34"/>
                    <a:pt x="3006" y="58"/>
                    <a:pt x="2972" y="79"/>
                  </a:cubicBezTo>
                  <a:cubicBezTo>
                    <a:pt x="2933" y="108"/>
                    <a:pt x="2899" y="142"/>
                    <a:pt x="2865" y="187"/>
                  </a:cubicBezTo>
                  <a:cubicBezTo>
                    <a:pt x="2813" y="255"/>
                    <a:pt x="2768" y="336"/>
                    <a:pt x="2728" y="433"/>
                  </a:cubicBezTo>
                  <a:cubicBezTo>
                    <a:pt x="2671" y="551"/>
                    <a:pt x="2637" y="682"/>
                    <a:pt x="2620" y="801"/>
                  </a:cubicBezTo>
                  <a:cubicBezTo>
                    <a:pt x="2614" y="819"/>
                    <a:pt x="2614" y="829"/>
                    <a:pt x="2614" y="847"/>
                  </a:cubicBezTo>
                  <a:cubicBezTo>
                    <a:pt x="2614" y="876"/>
                    <a:pt x="2597" y="898"/>
                    <a:pt x="2574" y="910"/>
                  </a:cubicBezTo>
                  <a:cubicBezTo>
                    <a:pt x="2563" y="921"/>
                    <a:pt x="2552" y="921"/>
                    <a:pt x="2535" y="921"/>
                  </a:cubicBezTo>
                  <a:cubicBezTo>
                    <a:pt x="2518" y="921"/>
                    <a:pt x="2506" y="921"/>
                    <a:pt x="2495" y="910"/>
                  </a:cubicBezTo>
                  <a:cubicBezTo>
                    <a:pt x="2427" y="858"/>
                    <a:pt x="2359" y="819"/>
                    <a:pt x="2285" y="790"/>
                  </a:cubicBezTo>
                  <a:cubicBezTo>
                    <a:pt x="2233" y="767"/>
                    <a:pt x="2188" y="756"/>
                    <a:pt x="2143" y="750"/>
                  </a:cubicBezTo>
                  <a:cubicBezTo>
                    <a:pt x="2125" y="745"/>
                    <a:pt x="2109" y="745"/>
                    <a:pt x="2091" y="745"/>
                  </a:cubicBezTo>
                  <a:lnTo>
                    <a:pt x="2052" y="745"/>
                  </a:lnTo>
                  <a:cubicBezTo>
                    <a:pt x="2023" y="750"/>
                    <a:pt x="1994" y="756"/>
                    <a:pt x="1973" y="767"/>
                  </a:cubicBezTo>
                  <a:cubicBezTo>
                    <a:pt x="1955" y="779"/>
                    <a:pt x="1932" y="790"/>
                    <a:pt x="1915" y="801"/>
                  </a:cubicBezTo>
                  <a:lnTo>
                    <a:pt x="1864" y="853"/>
                  </a:lnTo>
                  <a:cubicBezTo>
                    <a:pt x="1847" y="881"/>
                    <a:pt x="1829" y="910"/>
                    <a:pt x="1819" y="937"/>
                  </a:cubicBezTo>
                  <a:cubicBezTo>
                    <a:pt x="1795" y="989"/>
                    <a:pt x="1779" y="1052"/>
                    <a:pt x="1768" y="1120"/>
                  </a:cubicBezTo>
                  <a:cubicBezTo>
                    <a:pt x="1761" y="1199"/>
                    <a:pt x="1756" y="1285"/>
                    <a:pt x="1768" y="1375"/>
                  </a:cubicBezTo>
                  <a:cubicBezTo>
                    <a:pt x="1768" y="1398"/>
                    <a:pt x="1761" y="1414"/>
                    <a:pt x="1750" y="1427"/>
                  </a:cubicBezTo>
                  <a:cubicBezTo>
                    <a:pt x="1734" y="1443"/>
                    <a:pt x="1711" y="1455"/>
                    <a:pt x="1682" y="1455"/>
                  </a:cubicBezTo>
                  <a:cubicBezTo>
                    <a:pt x="1671" y="1455"/>
                    <a:pt x="1659" y="1455"/>
                    <a:pt x="1648" y="1443"/>
                  </a:cubicBezTo>
                  <a:cubicBezTo>
                    <a:pt x="1609" y="1421"/>
                    <a:pt x="1569" y="1398"/>
                    <a:pt x="1529" y="1375"/>
                  </a:cubicBezTo>
                  <a:cubicBezTo>
                    <a:pt x="1472" y="1353"/>
                    <a:pt x="1409" y="1341"/>
                    <a:pt x="1341" y="1330"/>
                  </a:cubicBezTo>
                  <a:cubicBezTo>
                    <a:pt x="1313" y="1324"/>
                    <a:pt x="1279" y="1324"/>
                    <a:pt x="1250" y="1324"/>
                  </a:cubicBezTo>
                  <a:cubicBezTo>
                    <a:pt x="1210" y="1324"/>
                    <a:pt x="1176" y="1324"/>
                    <a:pt x="1142" y="1330"/>
                  </a:cubicBezTo>
                  <a:cubicBezTo>
                    <a:pt x="1074" y="1341"/>
                    <a:pt x="1011" y="1359"/>
                    <a:pt x="961" y="1380"/>
                  </a:cubicBezTo>
                  <a:cubicBezTo>
                    <a:pt x="921" y="1398"/>
                    <a:pt x="882" y="1421"/>
                    <a:pt x="853" y="1443"/>
                  </a:cubicBezTo>
                  <a:cubicBezTo>
                    <a:pt x="830" y="1461"/>
                    <a:pt x="807" y="1477"/>
                    <a:pt x="790" y="1500"/>
                  </a:cubicBezTo>
                  <a:cubicBezTo>
                    <a:pt x="779" y="1517"/>
                    <a:pt x="767" y="1540"/>
                    <a:pt x="756" y="1558"/>
                  </a:cubicBezTo>
                  <a:cubicBezTo>
                    <a:pt x="751" y="1574"/>
                    <a:pt x="745" y="1597"/>
                    <a:pt x="738" y="1614"/>
                  </a:cubicBezTo>
                  <a:lnTo>
                    <a:pt x="738" y="1682"/>
                  </a:lnTo>
                  <a:cubicBezTo>
                    <a:pt x="745" y="1710"/>
                    <a:pt x="756" y="1739"/>
                    <a:pt x="762" y="1762"/>
                  </a:cubicBezTo>
                  <a:cubicBezTo>
                    <a:pt x="779" y="1796"/>
                    <a:pt x="796" y="1830"/>
                    <a:pt x="813" y="1858"/>
                  </a:cubicBezTo>
                  <a:lnTo>
                    <a:pt x="841" y="1865"/>
                  </a:lnTo>
                  <a:lnTo>
                    <a:pt x="853" y="1865"/>
                  </a:lnTo>
                  <a:lnTo>
                    <a:pt x="875" y="1870"/>
                  </a:lnTo>
                  <a:cubicBezTo>
                    <a:pt x="916" y="1881"/>
                    <a:pt x="961" y="1899"/>
                    <a:pt x="1000" y="1915"/>
                  </a:cubicBezTo>
                  <a:cubicBezTo>
                    <a:pt x="1034" y="1933"/>
                    <a:pt x="1058" y="1978"/>
                    <a:pt x="1069" y="2006"/>
                  </a:cubicBezTo>
                  <a:cubicBezTo>
                    <a:pt x="1079" y="2046"/>
                    <a:pt x="1074" y="2091"/>
                    <a:pt x="1052" y="2125"/>
                  </a:cubicBezTo>
                  <a:cubicBezTo>
                    <a:pt x="1023" y="2171"/>
                    <a:pt x="972" y="2199"/>
                    <a:pt x="916" y="2199"/>
                  </a:cubicBezTo>
                  <a:cubicBezTo>
                    <a:pt x="893" y="2199"/>
                    <a:pt x="864" y="2193"/>
                    <a:pt x="848" y="2177"/>
                  </a:cubicBezTo>
                  <a:cubicBezTo>
                    <a:pt x="819" y="2159"/>
                    <a:pt x="790" y="2143"/>
                    <a:pt x="762" y="2130"/>
                  </a:cubicBezTo>
                  <a:cubicBezTo>
                    <a:pt x="728" y="2120"/>
                    <a:pt x="693" y="2109"/>
                    <a:pt x="654" y="2103"/>
                  </a:cubicBezTo>
                  <a:cubicBezTo>
                    <a:pt x="631" y="2096"/>
                    <a:pt x="609" y="2096"/>
                    <a:pt x="591" y="2096"/>
                  </a:cubicBezTo>
                  <a:cubicBezTo>
                    <a:pt x="568" y="2096"/>
                    <a:pt x="541" y="2096"/>
                    <a:pt x="518" y="2103"/>
                  </a:cubicBezTo>
                  <a:cubicBezTo>
                    <a:pt x="473" y="2109"/>
                    <a:pt x="432" y="2120"/>
                    <a:pt x="392" y="2137"/>
                  </a:cubicBezTo>
                  <a:cubicBezTo>
                    <a:pt x="363" y="2148"/>
                    <a:pt x="342" y="2159"/>
                    <a:pt x="313" y="2177"/>
                  </a:cubicBezTo>
                  <a:cubicBezTo>
                    <a:pt x="290" y="2199"/>
                    <a:pt x="268" y="2222"/>
                    <a:pt x="245" y="2245"/>
                  </a:cubicBezTo>
                  <a:cubicBezTo>
                    <a:pt x="239" y="2261"/>
                    <a:pt x="227" y="2279"/>
                    <a:pt x="222" y="2295"/>
                  </a:cubicBezTo>
                  <a:cubicBezTo>
                    <a:pt x="216" y="2308"/>
                    <a:pt x="211" y="2313"/>
                    <a:pt x="211" y="2324"/>
                  </a:cubicBezTo>
                  <a:lnTo>
                    <a:pt x="211" y="2353"/>
                  </a:lnTo>
                  <a:lnTo>
                    <a:pt x="211" y="2364"/>
                  </a:lnTo>
                  <a:cubicBezTo>
                    <a:pt x="216" y="2369"/>
                    <a:pt x="216" y="2369"/>
                    <a:pt x="216" y="2376"/>
                  </a:cubicBezTo>
                  <a:cubicBezTo>
                    <a:pt x="222" y="2387"/>
                    <a:pt x="227" y="2392"/>
                    <a:pt x="234" y="2403"/>
                  </a:cubicBezTo>
                  <a:cubicBezTo>
                    <a:pt x="245" y="2421"/>
                    <a:pt x="261" y="2432"/>
                    <a:pt x="273" y="2444"/>
                  </a:cubicBezTo>
                  <a:cubicBezTo>
                    <a:pt x="313" y="2471"/>
                    <a:pt x="358" y="2495"/>
                    <a:pt x="410" y="2523"/>
                  </a:cubicBezTo>
                  <a:cubicBezTo>
                    <a:pt x="438" y="2534"/>
                    <a:pt x="466" y="2546"/>
                    <a:pt x="483" y="2580"/>
                  </a:cubicBezTo>
                  <a:cubicBezTo>
                    <a:pt x="500" y="2608"/>
                    <a:pt x="507" y="2642"/>
                    <a:pt x="494" y="2676"/>
                  </a:cubicBezTo>
                  <a:cubicBezTo>
                    <a:pt x="478" y="2733"/>
                    <a:pt x="432" y="2767"/>
                    <a:pt x="370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50" y="2785"/>
                    <a:pt x="200" y="2801"/>
                    <a:pt x="153" y="2819"/>
                  </a:cubicBezTo>
                  <a:cubicBezTo>
                    <a:pt x="132" y="2830"/>
                    <a:pt x="108" y="2841"/>
                    <a:pt x="85" y="2859"/>
                  </a:cubicBezTo>
                  <a:cubicBezTo>
                    <a:pt x="69" y="2870"/>
                    <a:pt x="57" y="2881"/>
                    <a:pt x="40" y="2898"/>
                  </a:cubicBezTo>
                  <a:cubicBezTo>
                    <a:pt x="35" y="2909"/>
                    <a:pt x="23" y="2927"/>
                    <a:pt x="17" y="2938"/>
                  </a:cubicBezTo>
                  <a:cubicBezTo>
                    <a:pt x="12" y="2956"/>
                    <a:pt x="6" y="2972"/>
                    <a:pt x="6" y="2990"/>
                  </a:cubicBezTo>
                  <a:cubicBezTo>
                    <a:pt x="1" y="3011"/>
                    <a:pt x="1" y="3035"/>
                    <a:pt x="6" y="3051"/>
                  </a:cubicBezTo>
                  <a:cubicBezTo>
                    <a:pt x="12" y="3085"/>
                    <a:pt x="17" y="3114"/>
                    <a:pt x="29" y="3142"/>
                  </a:cubicBezTo>
                  <a:cubicBezTo>
                    <a:pt x="46" y="3182"/>
                    <a:pt x="69" y="3216"/>
                    <a:pt x="91" y="3250"/>
                  </a:cubicBezTo>
                  <a:cubicBezTo>
                    <a:pt x="125" y="3290"/>
                    <a:pt x="166" y="3331"/>
                    <a:pt x="211" y="3370"/>
                  </a:cubicBezTo>
                  <a:cubicBezTo>
                    <a:pt x="261" y="3404"/>
                    <a:pt x="308" y="3433"/>
                    <a:pt x="358" y="3455"/>
                  </a:cubicBezTo>
                  <a:cubicBezTo>
                    <a:pt x="404" y="3472"/>
                    <a:pt x="455" y="3489"/>
                    <a:pt x="500" y="3501"/>
                  </a:cubicBezTo>
                  <a:cubicBezTo>
                    <a:pt x="557" y="3512"/>
                    <a:pt x="602" y="3569"/>
                    <a:pt x="602" y="3631"/>
                  </a:cubicBezTo>
                  <a:cubicBezTo>
                    <a:pt x="602" y="3677"/>
                    <a:pt x="580" y="3722"/>
                    <a:pt x="534" y="3751"/>
                  </a:cubicBezTo>
                  <a:cubicBezTo>
                    <a:pt x="494" y="3779"/>
                    <a:pt x="455" y="3801"/>
                    <a:pt x="415" y="3830"/>
                  </a:cubicBezTo>
                  <a:cubicBezTo>
                    <a:pt x="358" y="3876"/>
                    <a:pt x="318" y="3916"/>
                    <a:pt x="284" y="3955"/>
                  </a:cubicBezTo>
                  <a:cubicBezTo>
                    <a:pt x="268" y="3978"/>
                    <a:pt x="256" y="4006"/>
                    <a:pt x="245" y="4029"/>
                  </a:cubicBezTo>
                  <a:cubicBezTo>
                    <a:pt x="239" y="4047"/>
                    <a:pt x="234" y="4063"/>
                    <a:pt x="227" y="4081"/>
                  </a:cubicBezTo>
                  <a:lnTo>
                    <a:pt x="227" y="4120"/>
                  </a:lnTo>
                  <a:cubicBezTo>
                    <a:pt x="234" y="4142"/>
                    <a:pt x="239" y="4160"/>
                    <a:pt x="245" y="4171"/>
                  </a:cubicBezTo>
                  <a:cubicBezTo>
                    <a:pt x="256" y="4194"/>
                    <a:pt x="268" y="4210"/>
                    <a:pt x="279" y="4233"/>
                  </a:cubicBezTo>
                  <a:cubicBezTo>
                    <a:pt x="302" y="4262"/>
                    <a:pt x="336" y="4291"/>
                    <a:pt x="370" y="4325"/>
                  </a:cubicBezTo>
                  <a:cubicBezTo>
                    <a:pt x="438" y="4370"/>
                    <a:pt x="507" y="4409"/>
                    <a:pt x="586" y="4443"/>
                  </a:cubicBezTo>
                  <a:cubicBezTo>
                    <a:pt x="704" y="4490"/>
                    <a:pt x="830" y="4524"/>
                    <a:pt x="961" y="4546"/>
                  </a:cubicBezTo>
                  <a:cubicBezTo>
                    <a:pt x="1029" y="4551"/>
                    <a:pt x="1097" y="4558"/>
                    <a:pt x="1160" y="4558"/>
                  </a:cubicBezTo>
                  <a:lnTo>
                    <a:pt x="1189" y="4558"/>
                  </a:lnTo>
                  <a:cubicBezTo>
                    <a:pt x="1223" y="4558"/>
                    <a:pt x="1257" y="4569"/>
                    <a:pt x="1279" y="4597"/>
                  </a:cubicBezTo>
                  <a:cubicBezTo>
                    <a:pt x="1302" y="4619"/>
                    <a:pt x="1318" y="4653"/>
                    <a:pt x="1318" y="4687"/>
                  </a:cubicBezTo>
                  <a:cubicBezTo>
                    <a:pt x="1307" y="4779"/>
                    <a:pt x="1307" y="4858"/>
                    <a:pt x="1313" y="4938"/>
                  </a:cubicBezTo>
                  <a:cubicBezTo>
                    <a:pt x="1325" y="4989"/>
                    <a:pt x="1336" y="5041"/>
                    <a:pt x="1352" y="5091"/>
                  </a:cubicBezTo>
                  <a:cubicBezTo>
                    <a:pt x="1370" y="5120"/>
                    <a:pt x="1381" y="5148"/>
                    <a:pt x="1404" y="5172"/>
                  </a:cubicBezTo>
                  <a:cubicBezTo>
                    <a:pt x="1415" y="5193"/>
                    <a:pt x="1438" y="5217"/>
                    <a:pt x="1461" y="5233"/>
                  </a:cubicBezTo>
                  <a:cubicBezTo>
                    <a:pt x="1489" y="5251"/>
                    <a:pt x="1512" y="5267"/>
                    <a:pt x="1540" y="5279"/>
                  </a:cubicBezTo>
                  <a:cubicBezTo>
                    <a:pt x="1580" y="5296"/>
                    <a:pt x="1609" y="5301"/>
                    <a:pt x="1643" y="5313"/>
                  </a:cubicBezTo>
                  <a:lnTo>
                    <a:pt x="1677" y="5313"/>
                  </a:lnTo>
                  <a:cubicBezTo>
                    <a:pt x="1688" y="5313"/>
                    <a:pt x="1700" y="5313"/>
                    <a:pt x="1716" y="5308"/>
                  </a:cubicBezTo>
                  <a:cubicBezTo>
                    <a:pt x="1750" y="5301"/>
                    <a:pt x="1790" y="5290"/>
                    <a:pt x="1824" y="5279"/>
                  </a:cubicBezTo>
                  <a:cubicBezTo>
                    <a:pt x="1966" y="5217"/>
                    <a:pt x="2086" y="5120"/>
                    <a:pt x="2205" y="5035"/>
                  </a:cubicBezTo>
                  <a:lnTo>
                    <a:pt x="2233" y="5012"/>
                  </a:lnTo>
                  <a:lnTo>
                    <a:pt x="2245" y="5001"/>
                  </a:lnTo>
                  <a:cubicBezTo>
                    <a:pt x="2301" y="4955"/>
                    <a:pt x="2353" y="4915"/>
                    <a:pt x="2409" y="4881"/>
                  </a:cubicBezTo>
                  <a:cubicBezTo>
                    <a:pt x="2438" y="4870"/>
                    <a:pt x="2466" y="4852"/>
                    <a:pt x="2495" y="4842"/>
                  </a:cubicBezTo>
                  <a:lnTo>
                    <a:pt x="2506" y="4836"/>
                  </a:lnTo>
                  <a:cubicBezTo>
                    <a:pt x="2535" y="4818"/>
                    <a:pt x="2563" y="4807"/>
                    <a:pt x="2592" y="4807"/>
                  </a:cubicBezTo>
                  <a:cubicBezTo>
                    <a:pt x="2614" y="4802"/>
                    <a:pt x="2637" y="4797"/>
                    <a:pt x="2660" y="4797"/>
                  </a:cubicBezTo>
                  <a:cubicBezTo>
                    <a:pt x="2682" y="4797"/>
                    <a:pt x="2700" y="4802"/>
                    <a:pt x="2716" y="4802"/>
                  </a:cubicBezTo>
                  <a:cubicBezTo>
                    <a:pt x="2745" y="4807"/>
                    <a:pt x="2779" y="4818"/>
                    <a:pt x="2807" y="4836"/>
                  </a:cubicBezTo>
                  <a:cubicBezTo>
                    <a:pt x="2859" y="4876"/>
                    <a:pt x="2904" y="4921"/>
                    <a:pt x="2938" y="4978"/>
                  </a:cubicBezTo>
                  <a:cubicBezTo>
                    <a:pt x="2978" y="5046"/>
                    <a:pt x="3006" y="5125"/>
                    <a:pt x="3030" y="5199"/>
                  </a:cubicBezTo>
                  <a:cubicBezTo>
                    <a:pt x="3046" y="5245"/>
                    <a:pt x="3057" y="5279"/>
                    <a:pt x="3075" y="5319"/>
                  </a:cubicBezTo>
                  <a:cubicBezTo>
                    <a:pt x="3098" y="5369"/>
                    <a:pt x="3120" y="5410"/>
                    <a:pt x="3148" y="5444"/>
                  </a:cubicBezTo>
                  <a:cubicBezTo>
                    <a:pt x="3159" y="5466"/>
                    <a:pt x="3182" y="5484"/>
                    <a:pt x="3200" y="5500"/>
                  </a:cubicBezTo>
                  <a:cubicBezTo>
                    <a:pt x="3222" y="5518"/>
                    <a:pt x="3245" y="5529"/>
                    <a:pt x="3268" y="5540"/>
                  </a:cubicBezTo>
                  <a:cubicBezTo>
                    <a:pt x="3296" y="5552"/>
                    <a:pt x="3324" y="5563"/>
                    <a:pt x="3364" y="5568"/>
                  </a:cubicBezTo>
                  <a:lnTo>
                    <a:pt x="3484" y="5568"/>
                  </a:lnTo>
                  <a:cubicBezTo>
                    <a:pt x="3523" y="5563"/>
                    <a:pt x="3563" y="5552"/>
                    <a:pt x="3602" y="5534"/>
                  </a:cubicBezTo>
                  <a:cubicBezTo>
                    <a:pt x="3654" y="5513"/>
                    <a:pt x="3705" y="5484"/>
                    <a:pt x="3756" y="5444"/>
                  </a:cubicBezTo>
                  <a:cubicBezTo>
                    <a:pt x="3807" y="5398"/>
                    <a:pt x="3853" y="5353"/>
                    <a:pt x="3893" y="5308"/>
                  </a:cubicBezTo>
                  <a:cubicBezTo>
                    <a:pt x="3932" y="5251"/>
                    <a:pt x="3972" y="5188"/>
                    <a:pt x="4001" y="5120"/>
                  </a:cubicBezTo>
                  <a:cubicBezTo>
                    <a:pt x="4011" y="5086"/>
                    <a:pt x="4024" y="5052"/>
                    <a:pt x="4035" y="5018"/>
                  </a:cubicBezTo>
                  <a:cubicBezTo>
                    <a:pt x="4046" y="4973"/>
                    <a:pt x="4092" y="4944"/>
                    <a:pt x="4137" y="4944"/>
                  </a:cubicBezTo>
                  <a:cubicBezTo>
                    <a:pt x="4176" y="4944"/>
                    <a:pt x="4211" y="4960"/>
                    <a:pt x="4228" y="4989"/>
                  </a:cubicBezTo>
                  <a:cubicBezTo>
                    <a:pt x="4257" y="5046"/>
                    <a:pt x="4284" y="5091"/>
                    <a:pt x="4313" y="5138"/>
                  </a:cubicBezTo>
                  <a:cubicBezTo>
                    <a:pt x="4347" y="5177"/>
                    <a:pt x="4376" y="5211"/>
                    <a:pt x="4415" y="5240"/>
                  </a:cubicBezTo>
                  <a:cubicBezTo>
                    <a:pt x="4449" y="5262"/>
                    <a:pt x="4483" y="5285"/>
                    <a:pt x="4517" y="5296"/>
                  </a:cubicBezTo>
                  <a:cubicBezTo>
                    <a:pt x="4552" y="5313"/>
                    <a:pt x="4586" y="5319"/>
                    <a:pt x="4620" y="5330"/>
                  </a:cubicBezTo>
                  <a:lnTo>
                    <a:pt x="4762" y="5330"/>
                  </a:lnTo>
                  <a:cubicBezTo>
                    <a:pt x="4819" y="5319"/>
                    <a:pt x="4864" y="5301"/>
                    <a:pt x="4916" y="5285"/>
                  </a:cubicBezTo>
                  <a:cubicBezTo>
                    <a:pt x="4978" y="5256"/>
                    <a:pt x="5041" y="5222"/>
                    <a:pt x="5097" y="5177"/>
                  </a:cubicBezTo>
                  <a:cubicBezTo>
                    <a:pt x="5165" y="5120"/>
                    <a:pt x="5233" y="5057"/>
                    <a:pt x="5285" y="4989"/>
                  </a:cubicBezTo>
                  <a:cubicBezTo>
                    <a:pt x="5336" y="4926"/>
                    <a:pt x="5375" y="4858"/>
                    <a:pt x="5404" y="4784"/>
                  </a:cubicBezTo>
                  <a:cubicBezTo>
                    <a:pt x="5427" y="4734"/>
                    <a:pt x="5450" y="4677"/>
                    <a:pt x="5461" y="4614"/>
                  </a:cubicBezTo>
                  <a:cubicBezTo>
                    <a:pt x="5467" y="4585"/>
                    <a:pt x="5495" y="4558"/>
                    <a:pt x="5529" y="4551"/>
                  </a:cubicBezTo>
                  <a:cubicBezTo>
                    <a:pt x="5535" y="4546"/>
                    <a:pt x="5540" y="4546"/>
                    <a:pt x="5553" y="4546"/>
                  </a:cubicBezTo>
                  <a:cubicBezTo>
                    <a:pt x="5574" y="4546"/>
                    <a:pt x="5598" y="4558"/>
                    <a:pt x="5614" y="4574"/>
                  </a:cubicBezTo>
                  <a:cubicBezTo>
                    <a:pt x="5632" y="4585"/>
                    <a:pt x="5643" y="4603"/>
                    <a:pt x="5660" y="4614"/>
                  </a:cubicBezTo>
                  <a:cubicBezTo>
                    <a:pt x="5700" y="4642"/>
                    <a:pt x="5739" y="4666"/>
                    <a:pt x="5784" y="4682"/>
                  </a:cubicBezTo>
                  <a:cubicBezTo>
                    <a:pt x="5818" y="4700"/>
                    <a:pt x="5853" y="4705"/>
                    <a:pt x="5893" y="4716"/>
                  </a:cubicBezTo>
                  <a:lnTo>
                    <a:pt x="6007" y="4716"/>
                  </a:lnTo>
                  <a:cubicBezTo>
                    <a:pt x="6052" y="4711"/>
                    <a:pt x="6098" y="4694"/>
                    <a:pt x="6138" y="4682"/>
                  </a:cubicBezTo>
                  <a:cubicBezTo>
                    <a:pt x="6177" y="4660"/>
                    <a:pt x="6222" y="4637"/>
                    <a:pt x="6262" y="4608"/>
                  </a:cubicBezTo>
                  <a:cubicBezTo>
                    <a:pt x="6308" y="4569"/>
                    <a:pt x="6342" y="4535"/>
                    <a:pt x="6376" y="4495"/>
                  </a:cubicBezTo>
                  <a:cubicBezTo>
                    <a:pt x="6405" y="4456"/>
                    <a:pt x="6432" y="4404"/>
                    <a:pt x="6455" y="4359"/>
                  </a:cubicBezTo>
                  <a:cubicBezTo>
                    <a:pt x="6473" y="4312"/>
                    <a:pt x="6489" y="4267"/>
                    <a:pt x="6495" y="4217"/>
                  </a:cubicBezTo>
                  <a:cubicBezTo>
                    <a:pt x="6500" y="4176"/>
                    <a:pt x="6500" y="4131"/>
                    <a:pt x="6495" y="4086"/>
                  </a:cubicBezTo>
                  <a:cubicBezTo>
                    <a:pt x="6489" y="4040"/>
                    <a:pt x="6473" y="3995"/>
                    <a:pt x="6455" y="3950"/>
                  </a:cubicBezTo>
                  <a:cubicBezTo>
                    <a:pt x="6432" y="3903"/>
                    <a:pt x="6410" y="3858"/>
                    <a:pt x="6382" y="3819"/>
                  </a:cubicBezTo>
                  <a:lnTo>
                    <a:pt x="6353" y="3785"/>
                  </a:lnTo>
                  <a:cubicBezTo>
                    <a:pt x="6313" y="3745"/>
                    <a:pt x="6308" y="3693"/>
                    <a:pt x="6330" y="3654"/>
                  </a:cubicBezTo>
                  <a:cubicBezTo>
                    <a:pt x="6353" y="3620"/>
                    <a:pt x="6387" y="3603"/>
                    <a:pt x="6421" y="3603"/>
                  </a:cubicBezTo>
                  <a:lnTo>
                    <a:pt x="6450" y="3603"/>
                  </a:lnTo>
                  <a:cubicBezTo>
                    <a:pt x="6484" y="3620"/>
                    <a:pt x="6518" y="3625"/>
                    <a:pt x="6558" y="3631"/>
                  </a:cubicBezTo>
                  <a:cubicBezTo>
                    <a:pt x="6575" y="3637"/>
                    <a:pt x="6592" y="3637"/>
                    <a:pt x="6615" y="3637"/>
                  </a:cubicBezTo>
                  <a:cubicBezTo>
                    <a:pt x="6631" y="3637"/>
                    <a:pt x="6654" y="3637"/>
                    <a:pt x="6671" y="3631"/>
                  </a:cubicBezTo>
                  <a:cubicBezTo>
                    <a:pt x="6717" y="3625"/>
                    <a:pt x="6751" y="3614"/>
                    <a:pt x="6785" y="3603"/>
                  </a:cubicBezTo>
                  <a:cubicBezTo>
                    <a:pt x="6814" y="3586"/>
                    <a:pt x="6841" y="3569"/>
                    <a:pt x="6875" y="3546"/>
                  </a:cubicBezTo>
                  <a:cubicBezTo>
                    <a:pt x="6909" y="3517"/>
                    <a:pt x="6938" y="3489"/>
                    <a:pt x="6961" y="3460"/>
                  </a:cubicBezTo>
                  <a:cubicBezTo>
                    <a:pt x="6984" y="3426"/>
                    <a:pt x="7001" y="3399"/>
                    <a:pt x="7019" y="3365"/>
                  </a:cubicBezTo>
                  <a:cubicBezTo>
                    <a:pt x="7029" y="3331"/>
                    <a:pt x="7040" y="3296"/>
                    <a:pt x="7046" y="3250"/>
                  </a:cubicBezTo>
                  <a:cubicBezTo>
                    <a:pt x="7053" y="3211"/>
                    <a:pt x="7053" y="3166"/>
                    <a:pt x="7046" y="3126"/>
                  </a:cubicBezTo>
                  <a:cubicBezTo>
                    <a:pt x="7040" y="3080"/>
                    <a:pt x="7029" y="3040"/>
                    <a:pt x="7012" y="3001"/>
                  </a:cubicBezTo>
                  <a:cubicBezTo>
                    <a:pt x="6995" y="2956"/>
                    <a:pt x="6972" y="2915"/>
                    <a:pt x="6938" y="2875"/>
                  </a:cubicBezTo>
                  <a:cubicBezTo>
                    <a:pt x="6899" y="2825"/>
                    <a:pt x="6854" y="2778"/>
                    <a:pt x="6796" y="2733"/>
                  </a:cubicBezTo>
                  <a:cubicBezTo>
                    <a:pt x="6717" y="2676"/>
                    <a:pt x="6626" y="2620"/>
                    <a:pt x="6518" y="2580"/>
                  </a:cubicBezTo>
                  <a:cubicBezTo>
                    <a:pt x="6410" y="2534"/>
                    <a:pt x="6296" y="2495"/>
                    <a:pt x="6172" y="2478"/>
                  </a:cubicBezTo>
                  <a:cubicBezTo>
                    <a:pt x="6132" y="2466"/>
                    <a:pt x="6103" y="2421"/>
                    <a:pt x="6103" y="2381"/>
                  </a:cubicBezTo>
                  <a:cubicBezTo>
                    <a:pt x="6103" y="2342"/>
                    <a:pt x="6125" y="2308"/>
                    <a:pt x="6172" y="2290"/>
                  </a:cubicBezTo>
                  <a:cubicBezTo>
                    <a:pt x="6200" y="2279"/>
                    <a:pt x="6222" y="2267"/>
                    <a:pt x="6245" y="2261"/>
                  </a:cubicBezTo>
                  <a:lnTo>
                    <a:pt x="6228" y="2256"/>
                  </a:lnTo>
                  <a:cubicBezTo>
                    <a:pt x="6313" y="2227"/>
                    <a:pt x="6398" y="2188"/>
                    <a:pt x="6473" y="2130"/>
                  </a:cubicBezTo>
                  <a:cubicBezTo>
                    <a:pt x="6518" y="2096"/>
                    <a:pt x="6552" y="2062"/>
                    <a:pt x="6581" y="2028"/>
                  </a:cubicBezTo>
                  <a:cubicBezTo>
                    <a:pt x="6597" y="2001"/>
                    <a:pt x="6615" y="1972"/>
                    <a:pt x="6626" y="1949"/>
                  </a:cubicBezTo>
                  <a:cubicBezTo>
                    <a:pt x="6631" y="1926"/>
                    <a:pt x="6637" y="1910"/>
                    <a:pt x="6644" y="1886"/>
                  </a:cubicBezTo>
                  <a:cubicBezTo>
                    <a:pt x="6649" y="1870"/>
                    <a:pt x="6649" y="1852"/>
                    <a:pt x="6644" y="1836"/>
                  </a:cubicBezTo>
                  <a:cubicBezTo>
                    <a:pt x="6644" y="1813"/>
                    <a:pt x="6637" y="1796"/>
                    <a:pt x="6631" y="1779"/>
                  </a:cubicBezTo>
                  <a:cubicBezTo>
                    <a:pt x="6620" y="1755"/>
                    <a:pt x="6609" y="1739"/>
                    <a:pt x="6597" y="1721"/>
                  </a:cubicBezTo>
                  <a:cubicBezTo>
                    <a:pt x="6575" y="1699"/>
                    <a:pt x="6552" y="1676"/>
                    <a:pt x="6529" y="1653"/>
                  </a:cubicBezTo>
                  <a:cubicBezTo>
                    <a:pt x="6495" y="1631"/>
                    <a:pt x="6461" y="1608"/>
                    <a:pt x="6416" y="1592"/>
                  </a:cubicBezTo>
                  <a:cubicBezTo>
                    <a:pt x="6371" y="1574"/>
                    <a:pt x="6313" y="1558"/>
                    <a:pt x="6256" y="1545"/>
                  </a:cubicBezTo>
                  <a:cubicBezTo>
                    <a:pt x="6222" y="1545"/>
                    <a:pt x="6188" y="1540"/>
                    <a:pt x="6154" y="1540"/>
                  </a:cubicBezTo>
                  <a:cubicBezTo>
                    <a:pt x="6114" y="1540"/>
                    <a:pt x="6080" y="1545"/>
                    <a:pt x="6046" y="1545"/>
                  </a:cubicBezTo>
                  <a:cubicBezTo>
                    <a:pt x="5983" y="1558"/>
                    <a:pt x="5938" y="1569"/>
                    <a:pt x="5904" y="1579"/>
                  </a:cubicBezTo>
                  <a:cubicBezTo>
                    <a:pt x="5887" y="1585"/>
                    <a:pt x="5876" y="1592"/>
                    <a:pt x="5865" y="1597"/>
                  </a:cubicBezTo>
                  <a:lnTo>
                    <a:pt x="5813" y="1614"/>
                  </a:lnTo>
                  <a:cubicBezTo>
                    <a:pt x="5768" y="1637"/>
                    <a:pt x="5716" y="1660"/>
                    <a:pt x="5666" y="1687"/>
                  </a:cubicBezTo>
                  <a:cubicBezTo>
                    <a:pt x="5648" y="1699"/>
                    <a:pt x="5632" y="1705"/>
                    <a:pt x="5608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90" y="1637"/>
                    <a:pt x="5478" y="1574"/>
                    <a:pt x="5506" y="1529"/>
                  </a:cubicBezTo>
                  <a:cubicBezTo>
                    <a:pt x="5529" y="1495"/>
                    <a:pt x="5553" y="1455"/>
                    <a:pt x="5569" y="1414"/>
                  </a:cubicBezTo>
                  <a:cubicBezTo>
                    <a:pt x="5587" y="1364"/>
                    <a:pt x="5603" y="1312"/>
                    <a:pt x="5608" y="1267"/>
                  </a:cubicBezTo>
                  <a:lnTo>
                    <a:pt x="5608" y="1176"/>
                  </a:lnTo>
                  <a:cubicBezTo>
                    <a:pt x="5603" y="1149"/>
                    <a:pt x="5598" y="1125"/>
                    <a:pt x="5587" y="1102"/>
                  </a:cubicBezTo>
                  <a:cubicBezTo>
                    <a:pt x="5580" y="1086"/>
                    <a:pt x="5569" y="1063"/>
                    <a:pt x="5558" y="1046"/>
                  </a:cubicBezTo>
                  <a:cubicBezTo>
                    <a:pt x="5540" y="1029"/>
                    <a:pt x="5524" y="1012"/>
                    <a:pt x="5512" y="1005"/>
                  </a:cubicBezTo>
                  <a:cubicBezTo>
                    <a:pt x="5490" y="989"/>
                    <a:pt x="5472" y="978"/>
                    <a:pt x="5450" y="966"/>
                  </a:cubicBezTo>
                  <a:cubicBezTo>
                    <a:pt x="5422" y="955"/>
                    <a:pt x="5393" y="949"/>
                    <a:pt x="5353" y="937"/>
                  </a:cubicBezTo>
                  <a:lnTo>
                    <a:pt x="5239" y="937"/>
                  </a:lnTo>
                  <a:cubicBezTo>
                    <a:pt x="5188" y="949"/>
                    <a:pt x="5137" y="966"/>
                    <a:pt x="5092" y="984"/>
                  </a:cubicBezTo>
                  <a:cubicBezTo>
                    <a:pt x="5034" y="1005"/>
                    <a:pt x="4978" y="1039"/>
                    <a:pt x="4927" y="1080"/>
                  </a:cubicBezTo>
                  <a:lnTo>
                    <a:pt x="4905" y="1097"/>
                  </a:lnTo>
                  <a:cubicBezTo>
                    <a:pt x="4871" y="1125"/>
                    <a:pt x="4847" y="1136"/>
                    <a:pt x="4813" y="1136"/>
                  </a:cubicBezTo>
                  <a:cubicBezTo>
                    <a:pt x="4790" y="1136"/>
                    <a:pt x="4774" y="1131"/>
                    <a:pt x="4751" y="1120"/>
                  </a:cubicBezTo>
                  <a:cubicBezTo>
                    <a:pt x="4717" y="1102"/>
                    <a:pt x="4688" y="1057"/>
                    <a:pt x="4693" y="1018"/>
                  </a:cubicBezTo>
                  <a:cubicBezTo>
                    <a:pt x="4706" y="903"/>
                    <a:pt x="4706" y="813"/>
                    <a:pt x="4700" y="727"/>
                  </a:cubicBezTo>
                  <a:cubicBezTo>
                    <a:pt x="4688" y="677"/>
                    <a:pt x="4677" y="625"/>
                    <a:pt x="4659" y="585"/>
                  </a:cubicBezTo>
                  <a:cubicBezTo>
                    <a:pt x="4648" y="562"/>
                    <a:pt x="4632" y="535"/>
                    <a:pt x="4620" y="512"/>
                  </a:cubicBezTo>
                  <a:cubicBezTo>
                    <a:pt x="4603" y="494"/>
                    <a:pt x="4591" y="483"/>
                    <a:pt x="4575" y="467"/>
                  </a:cubicBezTo>
                  <a:cubicBezTo>
                    <a:pt x="4557" y="454"/>
                    <a:pt x="4541" y="449"/>
                    <a:pt x="4523" y="438"/>
                  </a:cubicBezTo>
                  <a:cubicBezTo>
                    <a:pt x="4501" y="433"/>
                    <a:pt x="4478" y="426"/>
                    <a:pt x="4455" y="420"/>
                  </a:cubicBezTo>
                  <a:lnTo>
                    <a:pt x="4370" y="420"/>
                  </a:lnTo>
                  <a:cubicBezTo>
                    <a:pt x="4325" y="433"/>
                    <a:pt x="4284" y="443"/>
                    <a:pt x="4245" y="460"/>
                  </a:cubicBezTo>
                  <a:cubicBezTo>
                    <a:pt x="4194" y="483"/>
                    <a:pt x="4137" y="512"/>
                    <a:pt x="4086" y="551"/>
                  </a:cubicBezTo>
                  <a:cubicBezTo>
                    <a:pt x="4006" y="614"/>
                    <a:pt x="3932" y="688"/>
                    <a:pt x="3859" y="779"/>
                  </a:cubicBezTo>
                  <a:lnTo>
                    <a:pt x="3830" y="819"/>
                  </a:lnTo>
                  <a:cubicBezTo>
                    <a:pt x="3807" y="853"/>
                    <a:pt x="3780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60" y="829"/>
                    <a:pt x="3649" y="795"/>
                  </a:cubicBezTo>
                  <a:cubicBezTo>
                    <a:pt x="3636" y="745"/>
                    <a:pt x="3631" y="693"/>
                    <a:pt x="3620" y="643"/>
                  </a:cubicBezTo>
                  <a:cubicBezTo>
                    <a:pt x="3597" y="512"/>
                    <a:pt x="3568" y="375"/>
                    <a:pt x="3518" y="244"/>
                  </a:cubicBezTo>
                  <a:cubicBezTo>
                    <a:pt x="3500" y="199"/>
                    <a:pt x="3478" y="160"/>
                    <a:pt x="3450" y="126"/>
                  </a:cubicBezTo>
                  <a:cubicBezTo>
                    <a:pt x="3432" y="97"/>
                    <a:pt x="3410" y="79"/>
                    <a:pt x="3387" y="58"/>
                  </a:cubicBezTo>
                  <a:cubicBezTo>
                    <a:pt x="3371" y="45"/>
                    <a:pt x="3347" y="34"/>
                    <a:pt x="3324" y="23"/>
                  </a:cubicBezTo>
                  <a:cubicBezTo>
                    <a:pt x="3296" y="11"/>
                    <a:pt x="3274" y="6"/>
                    <a:pt x="3245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7"/>
            <p:cNvSpPr/>
            <p:nvPr/>
          </p:nvSpPr>
          <p:spPr>
            <a:xfrm flipH="1">
              <a:off x="2051963" y="3628501"/>
              <a:ext cx="18242" cy="28599"/>
            </a:xfrm>
            <a:custGeom>
              <a:avLst/>
              <a:gdLst/>
              <a:ahLst/>
              <a:cxnLst/>
              <a:rect l="l" t="t" r="r" b="b"/>
              <a:pathLst>
                <a:path w="620" h="972" extrusionOk="0">
                  <a:moveTo>
                    <a:pt x="609" y="852"/>
                  </a:moveTo>
                  <a:cubicBezTo>
                    <a:pt x="614" y="887"/>
                    <a:pt x="614" y="926"/>
                    <a:pt x="614" y="960"/>
                  </a:cubicBezTo>
                  <a:cubicBezTo>
                    <a:pt x="614" y="966"/>
                    <a:pt x="614" y="971"/>
                    <a:pt x="620" y="971"/>
                  </a:cubicBezTo>
                  <a:cubicBezTo>
                    <a:pt x="614" y="971"/>
                    <a:pt x="614" y="966"/>
                    <a:pt x="614" y="960"/>
                  </a:cubicBezTo>
                  <a:cubicBezTo>
                    <a:pt x="614" y="926"/>
                    <a:pt x="614" y="887"/>
                    <a:pt x="609" y="852"/>
                  </a:cubicBezTo>
                  <a:close/>
                  <a:moveTo>
                    <a:pt x="399" y="420"/>
                  </a:moveTo>
                  <a:cubicBezTo>
                    <a:pt x="387" y="420"/>
                    <a:pt x="370" y="420"/>
                    <a:pt x="358" y="426"/>
                  </a:cubicBezTo>
                  <a:lnTo>
                    <a:pt x="318" y="426"/>
                  </a:lnTo>
                  <a:cubicBezTo>
                    <a:pt x="297" y="426"/>
                    <a:pt x="273" y="426"/>
                    <a:pt x="250" y="420"/>
                  </a:cubicBezTo>
                  <a:lnTo>
                    <a:pt x="250" y="420"/>
                  </a:lnTo>
                  <a:cubicBezTo>
                    <a:pt x="273" y="426"/>
                    <a:pt x="297" y="426"/>
                    <a:pt x="318" y="426"/>
                  </a:cubicBezTo>
                  <a:lnTo>
                    <a:pt x="358" y="426"/>
                  </a:lnTo>
                  <a:cubicBezTo>
                    <a:pt x="370" y="420"/>
                    <a:pt x="387" y="420"/>
                    <a:pt x="399" y="420"/>
                  </a:cubicBezTo>
                  <a:close/>
                  <a:moveTo>
                    <a:pt x="609" y="364"/>
                  </a:moveTo>
                  <a:lnTo>
                    <a:pt x="609" y="364"/>
                  </a:lnTo>
                  <a:cubicBezTo>
                    <a:pt x="603" y="432"/>
                    <a:pt x="603" y="506"/>
                    <a:pt x="603" y="574"/>
                  </a:cubicBezTo>
                  <a:cubicBezTo>
                    <a:pt x="603" y="642"/>
                    <a:pt x="603" y="716"/>
                    <a:pt x="609" y="790"/>
                  </a:cubicBezTo>
                  <a:cubicBezTo>
                    <a:pt x="603" y="716"/>
                    <a:pt x="603" y="642"/>
                    <a:pt x="603" y="574"/>
                  </a:cubicBezTo>
                  <a:cubicBezTo>
                    <a:pt x="603" y="506"/>
                    <a:pt x="603" y="432"/>
                    <a:pt x="609" y="364"/>
                  </a:cubicBezTo>
                  <a:close/>
                  <a:moveTo>
                    <a:pt x="603" y="364"/>
                  </a:moveTo>
                  <a:lnTo>
                    <a:pt x="597" y="364"/>
                  </a:lnTo>
                  <a:lnTo>
                    <a:pt x="603" y="364"/>
                  </a:lnTo>
                  <a:lnTo>
                    <a:pt x="603" y="364"/>
                  </a:lnTo>
                  <a:close/>
                  <a:moveTo>
                    <a:pt x="404" y="176"/>
                  </a:moveTo>
                  <a:cubicBezTo>
                    <a:pt x="392" y="176"/>
                    <a:pt x="387" y="181"/>
                    <a:pt x="376" y="181"/>
                  </a:cubicBezTo>
                  <a:lnTo>
                    <a:pt x="318" y="181"/>
                  </a:lnTo>
                  <a:lnTo>
                    <a:pt x="256" y="181"/>
                  </a:lnTo>
                  <a:cubicBezTo>
                    <a:pt x="250" y="181"/>
                    <a:pt x="245" y="181"/>
                    <a:pt x="239" y="176"/>
                  </a:cubicBezTo>
                  <a:cubicBezTo>
                    <a:pt x="245" y="181"/>
                    <a:pt x="250" y="181"/>
                    <a:pt x="256" y="181"/>
                  </a:cubicBezTo>
                  <a:lnTo>
                    <a:pt x="318" y="181"/>
                  </a:lnTo>
                  <a:lnTo>
                    <a:pt x="376" y="181"/>
                  </a:lnTo>
                  <a:cubicBezTo>
                    <a:pt x="387" y="181"/>
                    <a:pt x="392" y="176"/>
                    <a:pt x="404" y="176"/>
                  </a:cubicBezTo>
                  <a:close/>
                  <a:moveTo>
                    <a:pt x="46" y="74"/>
                  </a:moveTo>
                  <a:cubicBezTo>
                    <a:pt x="63" y="91"/>
                    <a:pt x="74" y="102"/>
                    <a:pt x="92" y="113"/>
                  </a:cubicBezTo>
                  <a:cubicBezTo>
                    <a:pt x="98" y="119"/>
                    <a:pt x="98" y="119"/>
                    <a:pt x="103" y="126"/>
                  </a:cubicBezTo>
                  <a:cubicBezTo>
                    <a:pt x="98" y="119"/>
                    <a:pt x="98" y="119"/>
                    <a:pt x="92" y="113"/>
                  </a:cubicBezTo>
                  <a:cubicBezTo>
                    <a:pt x="74" y="102"/>
                    <a:pt x="63" y="91"/>
                    <a:pt x="46" y="74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6" y="11"/>
                    <a:pt x="12" y="23"/>
                    <a:pt x="24" y="34"/>
                  </a:cubicBezTo>
                  <a:cubicBezTo>
                    <a:pt x="12" y="23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7"/>
            <p:cNvSpPr/>
            <p:nvPr/>
          </p:nvSpPr>
          <p:spPr>
            <a:xfrm flipH="1">
              <a:off x="2047785" y="3639211"/>
              <a:ext cx="15712" cy="42162"/>
            </a:xfrm>
            <a:custGeom>
              <a:avLst/>
              <a:gdLst/>
              <a:ahLst/>
              <a:cxnLst/>
              <a:rect l="l" t="t" r="r" b="b"/>
              <a:pathLst>
                <a:path w="534" h="1433" extrusionOk="0">
                  <a:moveTo>
                    <a:pt x="369" y="0"/>
                  </a:moveTo>
                  <a:lnTo>
                    <a:pt x="369" y="6"/>
                  </a:lnTo>
                  <a:cubicBezTo>
                    <a:pt x="341" y="11"/>
                    <a:pt x="313" y="22"/>
                    <a:pt x="284" y="34"/>
                  </a:cubicBezTo>
                  <a:cubicBezTo>
                    <a:pt x="250" y="45"/>
                    <a:pt x="210" y="51"/>
                    <a:pt x="171" y="56"/>
                  </a:cubicBezTo>
                  <a:cubicBezTo>
                    <a:pt x="159" y="56"/>
                    <a:pt x="142" y="56"/>
                    <a:pt x="130" y="62"/>
                  </a:cubicBezTo>
                  <a:lnTo>
                    <a:pt x="90" y="62"/>
                  </a:lnTo>
                  <a:cubicBezTo>
                    <a:pt x="69" y="62"/>
                    <a:pt x="45" y="62"/>
                    <a:pt x="22" y="56"/>
                  </a:cubicBezTo>
                  <a:cubicBezTo>
                    <a:pt x="17" y="171"/>
                    <a:pt x="11" y="284"/>
                    <a:pt x="6" y="397"/>
                  </a:cubicBezTo>
                  <a:cubicBezTo>
                    <a:pt x="0" y="523"/>
                    <a:pt x="0" y="648"/>
                    <a:pt x="6" y="772"/>
                  </a:cubicBezTo>
                  <a:cubicBezTo>
                    <a:pt x="6" y="840"/>
                    <a:pt x="11" y="908"/>
                    <a:pt x="28" y="971"/>
                  </a:cubicBezTo>
                  <a:cubicBezTo>
                    <a:pt x="28" y="1028"/>
                    <a:pt x="28" y="1079"/>
                    <a:pt x="35" y="1136"/>
                  </a:cubicBezTo>
                  <a:cubicBezTo>
                    <a:pt x="40" y="1187"/>
                    <a:pt x="45" y="1244"/>
                    <a:pt x="62" y="1296"/>
                  </a:cubicBezTo>
                  <a:cubicBezTo>
                    <a:pt x="56" y="1364"/>
                    <a:pt x="114" y="1432"/>
                    <a:pt x="176" y="1432"/>
                  </a:cubicBezTo>
                  <a:lnTo>
                    <a:pt x="182" y="1432"/>
                  </a:lnTo>
                  <a:cubicBezTo>
                    <a:pt x="232" y="1425"/>
                    <a:pt x="279" y="1425"/>
                    <a:pt x="329" y="1425"/>
                  </a:cubicBezTo>
                  <a:cubicBezTo>
                    <a:pt x="397" y="1420"/>
                    <a:pt x="460" y="1414"/>
                    <a:pt x="523" y="1380"/>
                  </a:cubicBezTo>
                  <a:cubicBezTo>
                    <a:pt x="523" y="1380"/>
                    <a:pt x="528" y="1380"/>
                    <a:pt x="534" y="1375"/>
                  </a:cubicBezTo>
                  <a:cubicBezTo>
                    <a:pt x="512" y="1307"/>
                    <a:pt x="489" y="1238"/>
                    <a:pt x="471" y="1170"/>
                  </a:cubicBezTo>
                  <a:cubicBezTo>
                    <a:pt x="460" y="1108"/>
                    <a:pt x="449" y="1050"/>
                    <a:pt x="437" y="989"/>
                  </a:cubicBezTo>
                  <a:cubicBezTo>
                    <a:pt x="415" y="858"/>
                    <a:pt x="397" y="733"/>
                    <a:pt x="392" y="607"/>
                  </a:cubicBezTo>
                  <a:cubicBezTo>
                    <a:pt x="386" y="607"/>
                    <a:pt x="386" y="602"/>
                    <a:pt x="386" y="596"/>
                  </a:cubicBezTo>
                  <a:cubicBezTo>
                    <a:pt x="386" y="562"/>
                    <a:pt x="386" y="523"/>
                    <a:pt x="381" y="488"/>
                  </a:cubicBezTo>
                  <a:lnTo>
                    <a:pt x="381" y="426"/>
                  </a:lnTo>
                  <a:cubicBezTo>
                    <a:pt x="375" y="352"/>
                    <a:pt x="375" y="278"/>
                    <a:pt x="375" y="210"/>
                  </a:cubicBezTo>
                  <a:cubicBezTo>
                    <a:pt x="375" y="142"/>
                    <a:pt x="375" y="68"/>
                    <a:pt x="381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7"/>
            <p:cNvSpPr/>
            <p:nvPr/>
          </p:nvSpPr>
          <p:spPr>
            <a:xfrm flipH="1">
              <a:off x="2055817" y="3624470"/>
              <a:ext cx="14388" cy="9386"/>
            </a:xfrm>
            <a:custGeom>
              <a:avLst/>
              <a:gdLst/>
              <a:ahLst/>
              <a:cxnLst/>
              <a:rect l="l" t="t" r="r" b="b"/>
              <a:pathLst>
                <a:path w="489" h="319" extrusionOk="0">
                  <a:moveTo>
                    <a:pt x="114" y="1"/>
                  </a:moveTo>
                  <a:cubicBezTo>
                    <a:pt x="80" y="51"/>
                    <a:pt x="40" y="98"/>
                    <a:pt x="1" y="137"/>
                  </a:cubicBezTo>
                  <a:cubicBezTo>
                    <a:pt x="6" y="148"/>
                    <a:pt x="12" y="160"/>
                    <a:pt x="24" y="171"/>
                  </a:cubicBezTo>
                  <a:cubicBezTo>
                    <a:pt x="29" y="182"/>
                    <a:pt x="35" y="188"/>
                    <a:pt x="40" y="194"/>
                  </a:cubicBezTo>
                  <a:cubicBezTo>
                    <a:pt x="40" y="200"/>
                    <a:pt x="46" y="205"/>
                    <a:pt x="46" y="211"/>
                  </a:cubicBezTo>
                  <a:cubicBezTo>
                    <a:pt x="63" y="228"/>
                    <a:pt x="74" y="239"/>
                    <a:pt x="92" y="250"/>
                  </a:cubicBezTo>
                  <a:cubicBezTo>
                    <a:pt x="98" y="256"/>
                    <a:pt x="98" y="256"/>
                    <a:pt x="103" y="263"/>
                  </a:cubicBezTo>
                  <a:cubicBezTo>
                    <a:pt x="119" y="273"/>
                    <a:pt x="137" y="279"/>
                    <a:pt x="160" y="290"/>
                  </a:cubicBezTo>
                  <a:cubicBezTo>
                    <a:pt x="182" y="302"/>
                    <a:pt x="211" y="308"/>
                    <a:pt x="239" y="313"/>
                  </a:cubicBezTo>
                  <a:cubicBezTo>
                    <a:pt x="245" y="318"/>
                    <a:pt x="250" y="318"/>
                    <a:pt x="256" y="318"/>
                  </a:cubicBezTo>
                  <a:lnTo>
                    <a:pt x="376" y="318"/>
                  </a:lnTo>
                  <a:cubicBezTo>
                    <a:pt x="387" y="318"/>
                    <a:pt x="392" y="313"/>
                    <a:pt x="404" y="313"/>
                  </a:cubicBezTo>
                  <a:cubicBezTo>
                    <a:pt x="433" y="308"/>
                    <a:pt x="460" y="297"/>
                    <a:pt x="489" y="284"/>
                  </a:cubicBezTo>
                  <a:cubicBezTo>
                    <a:pt x="433" y="200"/>
                    <a:pt x="399" y="103"/>
                    <a:pt x="392" y="1"/>
                  </a:cubicBezTo>
                  <a:cubicBezTo>
                    <a:pt x="342" y="6"/>
                    <a:pt x="290" y="12"/>
                    <a:pt x="239" y="12"/>
                  </a:cubicBezTo>
                  <a:cubicBezTo>
                    <a:pt x="205" y="12"/>
                    <a:pt x="171" y="12"/>
                    <a:pt x="137" y="6"/>
                  </a:cubicBezTo>
                  <a:cubicBezTo>
                    <a:pt x="132" y="6"/>
                    <a:pt x="126" y="6"/>
                    <a:pt x="11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7"/>
            <p:cNvSpPr/>
            <p:nvPr/>
          </p:nvSpPr>
          <p:spPr>
            <a:xfrm flipH="1">
              <a:off x="1947630" y="3464824"/>
              <a:ext cx="222052" cy="217932"/>
            </a:xfrm>
            <a:custGeom>
              <a:avLst/>
              <a:gdLst/>
              <a:ahLst/>
              <a:cxnLst/>
              <a:rect l="l" t="t" r="r" b="b"/>
              <a:pathLst>
                <a:path w="7547" h="7407" extrusionOk="0">
                  <a:moveTo>
                    <a:pt x="3518" y="176"/>
                  </a:moveTo>
                  <a:cubicBezTo>
                    <a:pt x="3547" y="182"/>
                    <a:pt x="3569" y="187"/>
                    <a:pt x="3597" y="199"/>
                  </a:cubicBezTo>
                  <a:cubicBezTo>
                    <a:pt x="3620" y="210"/>
                    <a:pt x="3644" y="221"/>
                    <a:pt x="3660" y="234"/>
                  </a:cubicBezTo>
                  <a:cubicBezTo>
                    <a:pt x="3683" y="255"/>
                    <a:pt x="3705" y="273"/>
                    <a:pt x="3723" y="302"/>
                  </a:cubicBezTo>
                  <a:cubicBezTo>
                    <a:pt x="3751" y="336"/>
                    <a:pt x="3773" y="375"/>
                    <a:pt x="3791" y="420"/>
                  </a:cubicBezTo>
                  <a:cubicBezTo>
                    <a:pt x="3841" y="551"/>
                    <a:pt x="3870" y="688"/>
                    <a:pt x="3893" y="819"/>
                  </a:cubicBezTo>
                  <a:cubicBezTo>
                    <a:pt x="3904" y="869"/>
                    <a:pt x="3909" y="921"/>
                    <a:pt x="3922" y="971"/>
                  </a:cubicBezTo>
                  <a:cubicBezTo>
                    <a:pt x="3933" y="1005"/>
                    <a:pt x="3956" y="1034"/>
                    <a:pt x="3990" y="1045"/>
                  </a:cubicBezTo>
                  <a:lnTo>
                    <a:pt x="4019" y="1045"/>
                  </a:lnTo>
                  <a:cubicBezTo>
                    <a:pt x="4053" y="1045"/>
                    <a:pt x="4080" y="1029"/>
                    <a:pt x="4103" y="1000"/>
                  </a:cubicBezTo>
                  <a:lnTo>
                    <a:pt x="4132" y="955"/>
                  </a:lnTo>
                  <a:cubicBezTo>
                    <a:pt x="4205" y="864"/>
                    <a:pt x="4279" y="790"/>
                    <a:pt x="4359" y="727"/>
                  </a:cubicBezTo>
                  <a:cubicBezTo>
                    <a:pt x="4410" y="688"/>
                    <a:pt x="4467" y="659"/>
                    <a:pt x="4518" y="636"/>
                  </a:cubicBezTo>
                  <a:cubicBezTo>
                    <a:pt x="4557" y="619"/>
                    <a:pt x="4598" y="609"/>
                    <a:pt x="4643" y="596"/>
                  </a:cubicBezTo>
                  <a:lnTo>
                    <a:pt x="4728" y="596"/>
                  </a:lnTo>
                  <a:cubicBezTo>
                    <a:pt x="4751" y="602"/>
                    <a:pt x="4774" y="609"/>
                    <a:pt x="4796" y="614"/>
                  </a:cubicBezTo>
                  <a:cubicBezTo>
                    <a:pt x="4814" y="625"/>
                    <a:pt x="4830" y="630"/>
                    <a:pt x="4848" y="643"/>
                  </a:cubicBezTo>
                  <a:cubicBezTo>
                    <a:pt x="4864" y="659"/>
                    <a:pt x="4876" y="670"/>
                    <a:pt x="4893" y="688"/>
                  </a:cubicBezTo>
                  <a:cubicBezTo>
                    <a:pt x="4905" y="711"/>
                    <a:pt x="4921" y="738"/>
                    <a:pt x="4932" y="761"/>
                  </a:cubicBezTo>
                  <a:cubicBezTo>
                    <a:pt x="4950" y="801"/>
                    <a:pt x="4961" y="853"/>
                    <a:pt x="4973" y="903"/>
                  </a:cubicBezTo>
                  <a:cubicBezTo>
                    <a:pt x="4979" y="989"/>
                    <a:pt x="4979" y="1079"/>
                    <a:pt x="4966" y="1194"/>
                  </a:cubicBezTo>
                  <a:cubicBezTo>
                    <a:pt x="4961" y="1233"/>
                    <a:pt x="4990" y="1278"/>
                    <a:pt x="5024" y="1296"/>
                  </a:cubicBezTo>
                  <a:cubicBezTo>
                    <a:pt x="5047" y="1307"/>
                    <a:pt x="5063" y="1312"/>
                    <a:pt x="5086" y="1312"/>
                  </a:cubicBezTo>
                  <a:cubicBezTo>
                    <a:pt x="5120" y="1312"/>
                    <a:pt x="5144" y="1301"/>
                    <a:pt x="5178" y="1273"/>
                  </a:cubicBezTo>
                  <a:lnTo>
                    <a:pt x="5200" y="1256"/>
                  </a:lnTo>
                  <a:cubicBezTo>
                    <a:pt x="5251" y="1215"/>
                    <a:pt x="5307" y="1181"/>
                    <a:pt x="5365" y="1160"/>
                  </a:cubicBezTo>
                  <a:cubicBezTo>
                    <a:pt x="5410" y="1142"/>
                    <a:pt x="5461" y="1125"/>
                    <a:pt x="5512" y="1113"/>
                  </a:cubicBezTo>
                  <a:lnTo>
                    <a:pt x="5626" y="1113"/>
                  </a:lnTo>
                  <a:cubicBezTo>
                    <a:pt x="5666" y="1125"/>
                    <a:pt x="5695" y="1131"/>
                    <a:pt x="5723" y="1142"/>
                  </a:cubicBezTo>
                  <a:cubicBezTo>
                    <a:pt x="5745" y="1154"/>
                    <a:pt x="5763" y="1165"/>
                    <a:pt x="5785" y="1181"/>
                  </a:cubicBezTo>
                  <a:cubicBezTo>
                    <a:pt x="5797" y="1188"/>
                    <a:pt x="5813" y="1205"/>
                    <a:pt x="5831" y="1222"/>
                  </a:cubicBezTo>
                  <a:cubicBezTo>
                    <a:pt x="5842" y="1239"/>
                    <a:pt x="5853" y="1262"/>
                    <a:pt x="5860" y="1278"/>
                  </a:cubicBezTo>
                  <a:cubicBezTo>
                    <a:pt x="5871" y="1301"/>
                    <a:pt x="5876" y="1325"/>
                    <a:pt x="5881" y="1352"/>
                  </a:cubicBezTo>
                  <a:cubicBezTo>
                    <a:pt x="5887" y="1380"/>
                    <a:pt x="5887" y="1415"/>
                    <a:pt x="5881" y="1443"/>
                  </a:cubicBezTo>
                  <a:cubicBezTo>
                    <a:pt x="5876" y="1488"/>
                    <a:pt x="5860" y="1540"/>
                    <a:pt x="5842" y="1590"/>
                  </a:cubicBezTo>
                  <a:cubicBezTo>
                    <a:pt x="5826" y="1631"/>
                    <a:pt x="5802" y="1671"/>
                    <a:pt x="5779" y="1705"/>
                  </a:cubicBezTo>
                  <a:cubicBezTo>
                    <a:pt x="5751" y="1750"/>
                    <a:pt x="5763" y="1813"/>
                    <a:pt x="5797" y="1847"/>
                  </a:cubicBezTo>
                  <a:cubicBezTo>
                    <a:pt x="5819" y="1870"/>
                    <a:pt x="5847" y="1881"/>
                    <a:pt x="5881" y="1881"/>
                  </a:cubicBezTo>
                  <a:cubicBezTo>
                    <a:pt x="5905" y="1881"/>
                    <a:pt x="5921" y="1875"/>
                    <a:pt x="5939" y="1863"/>
                  </a:cubicBezTo>
                  <a:cubicBezTo>
                    <a:pt x="5989" y="1836"/>
                    <a:pt x="6041" y="1813"/>
                    <a:pt x="6086" y="1790"/>
                  </a:cubicBezTo>
                  <a:lnTo>
                    <a:pt x="6138" y="1773"/>
                  </a:lnTo>
                  <a:cubicBezTo>
                    <a:pt x="6149" y="1768"/>
                    <a:pt x="6160" y="1761"/>
                    <a:pt x="6177" y="1755"/>
                  </a:cubicBezTo>
                  <a:cubicBezTo>
                    <a:pt x="6211" y="1745"/>
                    <a:pt x="6256" y="1734"/>
                    <a:pt x="6319" y="1721"/>
                  </a:cubicBezTo>
                  <a:cubicBezTo>
                    <a:pt x="6353" y="1721"/>
                    <a:pt x="6387" y="1716"/>
                    <a:pt x="6427" y="1716"/>
                  </a:cubicBezTo>
                  <a:cubicBezTo>
                    <a:pt x="6461" y="1716"/>
                    <a:pt x="6495" y="1721"/>
                    <a:pt x="6529" y="1721"/>
                  </a:cubicBezTo>
                  <a:cubicBezTo>
                    <a:pt x="6586" y="1734"/>
                    <a:pt x="6644" y="1750"/>
                    <a:pt x="6689" y="1768"/>
                  </a:cubicBezTo>
                  <a:cubicBezTo>
                    <a:pt x="6734" y="1784"/>
                    <a:pt x="6768" y="1807"/>
                    <a:pt x="6802" y="1829"/>
                  </a:cubicBezTo>
                  <a:cubicBezTo>
                    <a:pt x="6825" y="1852"/>
                    <a:pt x="6848" y="1875"/>
                    <a:pt x="6870" y="1897"/>
                  </a:cubicBezTo>
                  <a:cubicBezTo>
                    <a:pt x="6882" y="1915"/>
                    <a:pt x="6893" y="1931"/>
                    <a:pt x="6904" y="1955"/>
                  </a:cubicBezTo>
                  <a:cubicBezTo>
                    <a:pt x="6910" y="1972"/>
                    <a:pt x="6917" y="1989"/>
                    <a:pt x="6917" y="2012"/>
                  </a:cubicBezTo>
                  <a:cubicBezTo>
                    <a:pt x="6922" y="2028"/>
                    <a:pt x="6922" y="2046"/>
                    <a:pt x="6917" y="2062"/>
                  </a:cubicBezTo>
                  <a:cubicBezTo>
                    <a:pt x="6910" y="2086"/>
                    <a:pt x="6904" y="2102"/>
                    <a:pt x="6899" y="2125"/>
                  </a:cubicBezTo>
                  <a:cubicBezTo>
                    <a:pt x="6888" y="2148"/>
                    <a:pt x="6870" y="2177"/>
                    <a:pt x="6854" y="2204"/>
                  </a:cubicBezTo>
                  <a:cubicBezTo>
                    <a:pt x="6825" y="2238"/>
                    <a:pt x="6791" y="2272"/>
                    <a:pt x="6746" y="2306"/>
                  </a:cubicBezTo>
                  <a:cubicBezTo>
                    <a:pt x="6689" y="2347"/>
                    <a:pt x="6626" y="2387"/>
                    <a:pt x="6558" y="2416"/>
                  </a:cubicBezTo>
                  <a:lnTo>
                    <a:pt x="6547" y="2416"/>
                  </a:lnTo>
                  <a:cubicBezTo>
                    <a:pt x="6535" y="2426"/>
                    <a:pt x="6518" y="2426"/>
                    <a:pt x="6507" y="2432"/>
                  </a:cubicBezTo>
                  <a:lnTo>
                    <a:pt x="6518" y="2432"/>
                  </a:lnTo>
                  <a:lnTo>
                    <a:pt x="6513" y="2437"/>
                  </a:lnTo>
                  <a:lnTo>
                    <a:pt x="6518" y="2437"/>
                  </a:lnTo>
                  <a:cubicBezTo>
                    <a:pt x="6495" y="2443"/>
                    <a:pt x="6473" y="2455"/>
                    <a:pt x="6445" y="2466"/>
                  </a:cubicBezTo>
                  <a:cubicBezTo>
                    <a:pt x="6398" y="2484"/>
                    <a:pt x="6376" y="2518"/>
                    <a:pt x="6376" y="2557"/>
                  </a:cubicBezTo>
                  <a:cubicBezTo>
                    <a:pt x="6376" y="2597"/>
                    <a:pt x="6405" y="2642"/>
                    <a:pt x="6445" y="2647"/>
                  </a:cubicBezTo>
                  <a:cubicBezTo>
                    <a:pt x="6569" y="2671"/>
                    <a:pt x="6683" y="2710"/>
                    <a:pt x="6791" y="2756"/>
                  </a:cubicBezTo>
                  <a:cubicBezTo>
                    <a:pt x="6899" y="2796"/>
                    <a:pt x="6990" y="2852"/>
                    <a:pt x="7069" y="2909"/>
                  </a:cubicBezTo>
                  <a:cubicBezTo>
                    <a:pt x="7127" y="2954"/>
                    <a:pt x="7172" y="3001"/>
                    <a:pt x="7211" y="3051"/>
                  </a:cubicBezTo>
                  <a:cubicBezTo>
                    <a:pt x="7245" y="3091"/>
                    <a:pt x="7268" y="3132"/>
                    <a:pt x="7285" y="3177"/>
                  </a:cubicBezTo>
                  <a:cubicBezTo>
                    <a:pt x="7302" y="3216"/>
                    <a:pt x="7313" y="3256"/>
                    <a:pt x="7326" y="3302"/>
                  </a:cubicBezTo>
                  <a:cubicBezTo>
                    <a:pt x="7326" y="3342"/>
                    <a:pt x="7326" y="3381"/>
                    <a:pt x="7319" y="3426"/>
                  </a:cubicBezTo>
                  <a:cubicBezTo>
                    <a:pt x="7313" y="3472"/>
                    <a:pt x="7302" y="3507"/>
                    <a:pt x="7292" y="3541"/>
                  </a:cubicBezTo>
                  <a:cubicBezTo>
                    <a:pt x="7274" y="3575"/>
                    <a:pt x="7257" y="3602"/>
                    <a:pt x="7234" y="3636"/>
                  </a:cubicBezTo>
                  <a:cubicBezTo>
                    <a:pt x="7211" y="3665"/>
                    <a:pt x="7182" y="3693"/>
                    <a:pt x="7148" y="3722"/>
                  </a:cubicBezTo>
                  <a:cubicBezTo>
                    <a:pt x="7114" y="3745"/>
                    <a:pt x="7087" y="3762"/>
                    <a:pt x="7058" y="3779"/>
                  </a:cubicBezTo>
                  <a:cubicBezTo>
                    <a:pt x="7024" y="3790"/>
                    <a:pt x="6990" y="3801"/>
                    <a:pt x="6944" y="3807"/>
                  </a:cubicBezTo>
                  <a:cubicBezTo>
                    <a:pt x="6927" y="3813"/>
                    <a:pt x="6904" y="3813"/>
                    <a:pt x="6888" y="3813"/>
                  </a:cubicBezTo>
                  <a:cubicBezTo>
                    <a:pt x="6865" y="3813"/>
                    <a:pt x="6848" y="3813"/>
                    <a:pt x="6831" y="3807"/>
                  </a:cubicBezTo>
                  <a:cubicBezTo>
                    <a:pt x="6791" y="3801"/>
                    <a:pt x="6757" y="3796"/>
                    <a:pt x="6723" y="3779"/>
                  </a:cubicBezTo>
                  <a:lnTo>
                    <a:pt x="6694" y="3779"/>
                  </a:lnTo>
                  <a:cubicBezTo>
                    <a:pt x="6660" y="3779"/>
                    <a:pt x="6626" y="3796"/>
                    <a:pt x="6603" y="3830"/>
                  </a:cubicBezTo>
                  <a:cubicBezTo>
                    <a:pt x="6581" y="3869"/>
                    <a:pt x="6586" y="3921"/>
                    <a:pt x="6626" y="3961"/>
                  </a:cubicBezTo>
                  <a:lnTo>
                    <a:pt x="6655" y="3995"/>
                  </a:lnTo>
                  <a:cubicBezTo>
                    <a:pt x="6683" y="4034"/>
                    <a:pt x="6705" y="4074"/>
                    <a:pt x="6728" y="4126"/>
                  </a:cubicBezTo>
                  <a:cubicBezTo>
                    <a:pt x="6746" y="4171"/>
                    <a:pt x="6762" y="4216"/>
                    <a:pt x="6768" y="4262"/>
                  </a:cubicBezTo>
                  <a:cubicBezTo>
                    <a:pt x="6773" y="4307"/>
                    <a:pt x="6773" y="4352"/>
                    <a:pt x="6768" y="4393"/>
                  </a:cubicBezTo>
                  <a:cubicBezTo>
                    <a:pt x="6762" y="4443"/>
                    <a:pt x="6746" y="4488"/>
                    <a:pt x="6728" y="4535"/>
                  </a:cubicBezTo>
                  <a:cubicBezTo>
                    <a:pt x="6705" y="4580"/>
                    <a:pt x="6678" y="4625"/>
                    <a:pt x="6649" y="4671"/>
                  </a:cubicBezTo>
                  <a:cubicBezTo>
                    <a:pt x="6615" y="4711"/>
                    <a:pt x="6581" y="4745"/>
                    <a:pt x="6535" y="4784"/>
                  </a:cubicBezTo>
                  <a:cubicBezTo>
                    <a:pt x="6495" y="4813"/>
                    <a:pt x="6450" y="4836"/>
                    <a:pt x="6411" y="4858"/>
                  </a:cubicBezTo>
                  <a:cubicBezTo>
                    <a:pt x="6371" y="4870"/>
                    <a:pt x="6325" y="4887"/>
                    <a:pt x="6280" y="4892"/>
                  </a:cubicBezTo>
                  <a:lnTo>
                    <a:pt x="6166" y="4892"/>
                  </a:lnTo>
                  <a:cubicBezTo>
                    <a:pt x="6126" y="4881"/>
                    <a:pt x="6091" y="4876"/>
                    <a:pt x="6057" y="4858"/>
                  </a:cubicBezTo>
                  <a:cubicBezTo>
                    <a:pt x="6012" y="4842"/>
                    <a:pt x="5973" y="4818"/>
                    <a:pt x="5933" y="4790"/>
                  </a:cubicBezTo>
                  <a:cubicBezTo>
                    <a:pt x="5916" y="4779"/>
                    <a:pt x="5905" y="4761"/>
                    <a:pt x="5887" y="4750"/>
                  </a:cubicBezTo>
                  <a:cubicBezTo>
                    <a:pt x="5871" y="4734"/>
                    <a:pt x="5847" y="4722"/>
                    <a:pt x="5826" y="4722"/>
                  </a:cubicBezTo>
                  <a:cubicBezTo>
                    <a:pt x="5813" y="4722"/>
                    <a:pt x="5808" y="4722"/>
                    <a:pt x="5802" y="4727"/>
                  </a:cubicBezTo>
                  <a:cubicBezTo>
                    <a:pt x="5768" y="4734"/>
                    <a:pt x="5740" y="4761"/>
                    <a:pt x="5734" y="4790"/>
                  </a:cubicBezTo>
                  <a:cubicBezTo>
                    <a:pt x="5723" y="4853"/>
                    <a:pt x="5700" y="4910"/>
                    <a:pt x="5677" y="4960"/>
                  </a:cubicBezTo>
                  <a:cubicBezTo>
                    <a:pt x="5648" y="5034"/>
                    <a:pt x="5609" y="5102"/>
                    <a:pt x="5558" y="5165"/>
                  </a:cubicBezTo>
                  <a:cubicBezTo>
                    <a:pt x="5506" y="5233"/>
                    <a:pt x="5444" y="5296"/>
                    <a:pt x="5370" y="5353"/>
                  </a:cubicBezTo>
                  <a:cubicBezTo>
                    <a:pt x="5314" y="5398"/>
                    <a:pt x="5251" y="5432"/>
                    <a:pt x="5189" y="5461"/>
                  </a:cubicBezTo>
                  <a:cubicBezTo>
                    <a:pt x="5137" y="5477"/>
                    <a:pt x="5092" y="5495"/>
                    <a:pt x="5035" y="5506"/>
                  </a:cubicBezTo>
                  <a:lnTo>
                    <a:pt x="4893" y="5506"/>
                  </a:lnTo>
                  <a:cubicBezTo>
                    <a:pt x="4859" y="5495"/>
                    <a:pt x="4825" y="5489"/>
                    <a:pt x="4790" y="5472"/>
                  </a:cubicBezTo>
                  <a:cubicBezTo>
                    <a:pt x="4756" y="5461"/>
                    <a:pt x="4722" y="5438"/>
                    <a:pt x="4688" y="5416"/>
                  </a:cubicBezTo>
                  <a:cubicBezTo>
                    <a:pt x="4649" y="5387"/>
                    <a:pt x="4620" y="5353"/>
                    <a:pt x="4586" y="5314"/>
                  </a:cubicBezTo>
                  <a:cubicBezTo>
                    <a:pt x="4557" y="5267"/>
                    <a:pt x="4530" y="5222"/>
                    <a:pt x="4501" y="5165"/>
                  </a:cubicBezTo>
                  <a:cubicBezTo>
                    <a:pt x="4484" y="5136"/>
                    <a:pt x="4449" y="5120"/>
                    <a:pt x="4410" y="5120"/>
                  </a:cubicBezTo>
                  <a:cubicBezTo>
                    <a:pt x="4365" y="5120"/>
                    <a:pt x="4319" y="5149"/>
                    <a:pt x="4308" y="5194"/>
                  </a:cubicBezTo>
                  <a:cubicBezTo>
                    <a:pt x="4297" y="5228"/>
                    <a:pt x="4284" y="5262"/>
                    <a:pt x="4274" y="5296"/>
                  </a:cubicBezTo>
                  <a:cubicBezTo>
                    <a:pt x="4245" y="5364"/>
                    <a:pt x="4205" y="5427"/>
                    <a:pt x="4166" y="5484"/>
                  </a:cubicBezTo>
                  <a:cubicBezTo>
                    <a:pt x="4126" y="5529"/>
                    <a:pt x="4080" y="5574"/>
                    <a:pt x="4029" y="5620"/>
                  </a:cubicBezTo>
                  <a:cubicBezTo>
                    <a:pt x="3978" y="5660"/>
                    <a:pt x="3927" y="5689"/>
                    <a:pt x="3875" y="5710"/>
                  </a:cubicBezTo>
                  <a:cubicBezTo>
                    <a:pt x="3836" y="5728"/>
                    <a:pt x="3796" y="5739"/>
                    <a:pt x="3757" y="5744"/>
                  </a:cubicBezTo>
                  <a:lnTo>
                    <a:pt x="3637" y="5744"/>
                  </a:lnTo>
                  <a:cubicBezTo>
                    <a:pt x="3597" y="5739"/>
                    <a:pt x="3569" y="5728"/>
                    <a:pt x="3541" y="5716"/>
                  </a:cubicBezTo>
                  <a:cubicBezTo>
                    <a:pt x="3518" y="5705"/>
                    <a:pt x="3495" y="5694"/>
                    <a:pt x="3473" y="5676"/>
                  </a:cubicBezTo>
                  <a:cubicBezTo>
                    <a:pt x="3455" y="5660"/>
                    <a:pt x="3432" y="5642"/>
                    <a:pt x="3421" y="5620"/>
                  </a:cubicBezTo>
                  <a:cubicBezTo>
                    <a:pt x="3393" y="5586"/>
                    <a:pt x="3371" y="5545"/>
                    <a:pt x="3348" y="5495"/>
                  </a:cubicBezTo>
                  <a:cubicBezTo>
                    <a:pt x="3330" y="5455"/>
                    <a:pt x="3319" y="5421"/>
                    <a:pt x="3303" y="5375"/>
                  </a:cubicBezTo>
                  <a:cubicBezTo>
                    <a:pt x="3279" y="5301"/>
                    <a:pt x="3251" y="5222"/>
                    <a:pt x="3211" y="5154"/>
                  </a:cubicBezTo>
                  <a:cubicBezTo>
                    <a:pt x="3177" y="5097"/>
                    <a:pt x="3132" y="5052"/>
                    <a:pt x="3080" y="5012"/>
                  </a:cubicBezTo>
                  <a:cubicBezTo>
                    <a:pt x="3052" y="4994"/>
                    <a:pt x="3018" y="4983"/>
                    <a:pt x="2989" y="4978"/>
                  </a:cubicBezTo>
                  <a:cubicBezTo>
                    <a:pt x="2973" y="4978"/>
                    <a:pt x="2955" y="4973"/>
                    <a:pt x="2933" y="4973"/>
                  </a:cubicBezTo>
                  <a:cubicBezTo>
                    <a:pt x="2910" y="4973"/>
                    <a:pt x="2887" y="4978"/>
                    <a:pt x="2865" y="4983"/>
                  </a:cubicBezTo>
                  <a:cubicBezTo>
                    <a:pt x="2836" y="4983"/>
                    <a:pt x="2808" y="4994"/>
                    <a:pt x="2779" y="5012"/>
                  </a:cubicBezTo>
                  <a:lnTo>
                    <a:pt x="2768" y="5018"/>
                  </a:lnTo>
                  <a:cubicBezTo>
                    <a:pt x="2739" y="5028"/>
                    <a:pt x="2711" y="5041"/>
                    <a:pt x="2682" y="5057"/>
                  </a:cubicBezTo>
                  <a:cubicBezTo>
                    <a:pt x="2626" y="5091"/>
                    <a:pt x="2574" y="5131"/>
                    <a:pt x="2518" y="5177"/>
                  </a:cubicBezTo>
                  <a:lnTo>
                    <a:pt x="2506" y="5188"/>
                  </a:lnTo>
                  <a:lnTo>
                    <a:pt x="2478" y="5211"/>
                  </a:lnTo>
                  <a:cubicBezTo>
                    <a:pt x="2359" y="5296"/>
                    <a:pt x="2239" y="5393"/>
                    <a:pt x="2097" y="5455"/>
                  </a:cubicBezTo>
                  <a:cubicBezTo>
                    <a:pt x="2063" y="5466"/>
                    <a:pt x="2023" y="5477"/>
                    <a:pt x="1989" y="5489"/>
                  </a:cubicBezTo>
                  <a:lnTo>
                    <a:pt x="1916" y="5489"/>
                  </a:lnTo>
                  <a:cubicBezTo>
                    <a:pt x="1882" y="5477"/>
                    <a:pt x="1853" y="5472"/>
                    <a:pt x="1813" y="5455"/>
                  </a:cubicBezTo>
                  <a:cubicBezTo>
                    <a:pt x="1785" y="5443"/>
                    <a:pt x="1762" y="5427"/>
                    <a:pt x="1734" y="5409"/>
                  </a:cubicBezTo>
                  <a:cubicBezTo>
                    <a:pt x="1711" y="5393"/>
                    <a:pt x="1688" y="5369"/>
                    <a:pt x="1677" y="5348"/>
                  </a:cubicBezTo>
                  <a:cubicBezTo>
                    <a:pt x="1654" y="5324"/>
                    <a:pt x="1643" y="5296"/>
                    <a:pt x="1625" y="5267"/>
                  </a:cubicBezTo>
                  <a:cubicBezTo>
                    <a:pt x="1609" y="5217"/>
                    <a:pt x="1598" y="5165"/>
                    <a:pt x="1586" y="5114"/>
                  </a:cubicBezTo>
                  <a:cubicBezTo>
                    <a:pt x="1580" y="5034"/>
                    <a:pt x="1580" y="4955"/>
                    <a:pt x="1591" y="4863"/>
                  </a:cubicBezTo>
                  <a:cubicBezTo>
                    <a:pt x="1591" y="4829"/>
                    <a:pt x="1575" y="4795"/>
                    <a:pt x="1552" y="4773"/>
                  </a:cubicBezTo>
                  <a:cubicBezTo>
                    <a:pt x="1530" y="4745"/>
                    <a:pt x="1496" y="4734"/>
                    <a:pt x="1462" y="4734"/>
                  </a:cubicBezTo>
                  <a:lnTo>
                    <a:pt x="1433" y="4734"/>
                  </a:lnTo>
                  <a:cubicBezTo>
                    <a:pt x="1370" y="4734"/>
                    <a:pt x="1302" y="4727"/>
                    <a:pt x="1234" y="4722"/>
                  </a:cubicBezTo>
                  <a:cubicBezTo>
                    <a:pt x="1103" y="4700"/>
                    <a:pt x="977" y="4666"/>
                    <a:pt x="859" y="4619"/>
                  </a:cubicBezTo>
                  <a:cubicBezTo>
                    <a:pt x="780" y="4585"/>
                    <a:pt x="711" y="4546"/>
                    <a:pt x="643" y="4501"/>
                  </a:cubicBezTo>
                  <a:cubicBezTo>
                    <a:pt x="609" y="4467"/>
                    <a:pt x="575" y="4438"/>
                    <a:pt x="552" y="4409"/>
                  </a:cubicBezTo>
                  <a:cubicBezTo>
                    <a:pt x="541" y="4386"/>
                    <a:pt x="529" y="4370"/>
                    <a:pt x="518" y="4347"/>
                  </a:cubicBezTo>
                  <a:cubicBezTo>
                    <a:pt x="512" y="4336"/>
                    <a:pt x="507" y="4318"/>
                    <a:pt x="500" y="4296"/>
                  </a:cubicBezTo>
                  <a:lnTo>
                    <a:pt x="500" y="4257"/>
                  </a:lnTo>
                  <a:cubicBezTo>
                    <a:pt x="507" y="4239"/>
                    <a:pt x="512" y="4223"/>
                    <a:pt x="518" y="4205"/>
                  </a:cubicBezTo>
                  <a:cubicBezTo>
                    <a:pt x="529" y="4182"/>
                    <a:pt x="546" y="4160"/>
                    <a:pt x="557" y="4131"/>
                  </a:cubicBezTo>
                  <a:cubicBezTo>
                    <a:pt x="591" y="4092"/>
                    <a:pt x="631" y="4052"/>
                    <a:pt x="688" y="4006"/>
                  </a:cubicBezTo>
                  <a:cubicBezTo>
                    <a:pt x="728" y="3977"/>
                    <a:pt x="767" y="3955"/>
                    <a:pt x="807" y="3927"/>
                  </a:cubicBezTo>
                  <a:cubicBezTo>
                    <a:pt x="853" y="3898"/>
                    <a:pt x="875" y="3853"/>
                    <a:pt x="875" y="3807"/>
                  </a:cubicBezTo>
                  <a:cubicBezTo>
                    <a:pt x="875" y="3745"/>
                    <a:pt x="830" y="3688"/>
                    <a:pt x="773" y="3677"/>
                  </a:cubicBezTo>
                  <a:cubicBezTo>
                    <a:pt x="722" y="3665"/>
                    <a:pt x="677" y="3648"/>
                    <a:pt x="631" y="3631"/>
                  </a:cubicBezTo>
                  <a:cubicBezTo>
                    <a:pt x="581" y="3609"/>
                    <a:pt x="534" y="3580"/>
                    <a:pt x="484" y="3546"/>
                  </a:cubicBezTo>
                  <a:cubicBezTo>
                    <a:pt x="439" y="3507"/>
                    <a:pt x="398" y="3466"/>
                    <a:pt x="364" y="3426"/>
                  </a:cubicBezTo>
                  <a:cubicBezTo>
                    <a:pt x="342" y="3392"/>
                    <a:pt x="319" y="3358"/>
                    <a:pt x="302" y="3318"/>
                  </a:cubicBezTo>
                  <a:cubicBezTo>
                    <a:pt x="290" y="3290"/>
                    <a:pt x="285" y="3261"/>
                    <a:pt x="279" y="3227"/>
                  </a:cubicBezTo>
                  <a:cubicBezTo>
                    <a:pt x="274" y="3211"/>
                    <a:pt x="274" y="3187"/>
                    <a:pt x="279" y="3166"/>
                  </a:cubicBezTo>
                  <a:cubicBezTo>
                    <a:pt x="279" y="3148"/>
                    <a:pt x="285" y="3132"/>
                    <a:pt x="290" y="3114"/>
                  </a:cubicBezTo>
                  <a:cubicBezTo>
                    <a:pt x="296" y="3103"/>
                    <a:pt x="308" y="3085"/>
                    <a:pt x="313" y="3074"/>
                  </a:cubicBezTo>
                  <a:cubicBezTo>
                    <a:pt x="330" y="3057"/>
                    <a:pt x="342" y="3046"/>
                    <a:pt x="358" y="3035"/>
                  </a:cubicBezTo>
                  <a:cubicBezTo>
                    <a:pt x="381" y="3017"/>
                    <a:pt x="405" y="3006"/>
                    <a:pt x="426" y="2995"/>
                  </a:cubicBezTo>
                  <a:cubicBezTo>
                    <a:pt x="473" y="2977"/>
                    <a:pt x="523" y="2961"/>
                    <a:pt x="575" y="2954"/>
                  </a:cubicBezTo>
                  <a:cubicBezTo>
                    <a:pt x="597" y="2949"/>
                    <a:pt x="620" y="2949"/>
                    <a:pt x="643" y="2949"/>
                  </a:cubicBezTo>
                  <a:cubicBezTo>
                    <a:pt x="705" y="2943"/>
                    <a:pt x="751" y="2909"/>
                    <a:pt x="767" y="2852"/>
                  </a:cubicBezTo>
                  <a:cubicBezTo>
                    <a:pt x="780" y="2818"/>
                    <a:pt x="773" y="2784"/>
                    <a:pt x="756" y="2756"/>
                  </a:cubicBezTo>
                  <a:cubicBezTo>
                    <a:pt x="739" y="2722"/>
                    <a:pt x="711" y="2710"/>
                    <a:pt x="683" y="2699"/>
                  </a:cubicBezTo>
                  <a:cubicBezTo>
                    <a:pt x="631" y="2671"/>
                    <a:pt x="586" y="2647"/>
                    <a:pt x="546" y="2620"/>
                  </a:cubicBezTo>
                  <a:cubicBezTo>
                    <a:pt x="534" y="2608"/>
                    <a:pt x="518" y="2597"/>
                    <a:pt x="507" y="2579"/>
                  </a:cubicBezTo>
                  <a:cubicBezTo>
                    <a:pt x="500" y="2568"/>
                    <a:pt x="495" y="2563"/>
                    <a:pt x="489" y="2552"/>
                  </a:cubicBezTo>
                  <a:cubicBezTo>
                    <a:pt x="489" y="2545"/>
                    <a:pt x="489" y="2545"/>
                    <a:pt x="484" y="2540"/>
                  </a:cubicBezTo>
                  <a:lnTo>
                    <a:pt x="484" y="2529"/>
                  </a:lnTo>
                  <a:cubicBezTo>
                    <a:pt x="484" y="2523"/>
                    <a:pt x="478" y="2511"/>
                    <a:pt x="484" y="2500"/>
                  </a:cubicBezTo>
                  <a:cubicBezTo>
                    <a:pt x="484" y="2489"/>
                    <a:pt x="489" y="2477"/>
                    <a:pt x="495" y="2471"/>
                  </a:cubicBezTo>
                  <a:cubicBezTo>
                    <a:pt x="500" y="2455"/>
                    <a:pt x="512" y="2437"/>
                    <a:pt x="518" y="2421"/>
                  </a:cubicBezTo>
                  <a:cubicBezTo>
                    <a:pt x="541" y="2398"/>
                    <a:pt x="563" y="2375"/>
                    <a:pt x="586" y="2353"/>
                  </a:cubicBezTo>
                  <a:cubicBezTo>
                    <a:pt x="615" y="2335"/>
                    <a:pt x="636" y="2324"/>
                    <a:pt x="665" y="2313"/>
                  </a:cubicBezTo>
                  <a:cubicBezTo>
                    <a:pt x="705" y="2296"/>
                    <a:pt x="746" y="2285"/>
                    <a:pt x="791" y="2279"/>
                  </a:cubicBezTo>
                  <a:cubicBezTo>
                    <a:pt x="814" y="2272"/>
                    <a:pt x="836" y="2272"/>
                    <a:pt x="864" y="2272"/>
                  </a:cubicBezTo>
                  <a:cubicBezTo>
                    <a:pt x="882" y="2272"/>
                    <a:pt x="904" y="2272"/>
                    <a:pt x="927" y="2279"/>
                  </a:cubicBezTo>
                  <a:cubicBezTo>
                    <a:pt x="966" y="2285"/>
                    <a:pt x="1001" y="2296"/>
                    <a:pt x="1035" y="2306"/>
                  </a:cubicBezTo>
                  <a:cubicBezTo>
                    <a:pt x="1063" y="2319"/>
                    <a:pt x="1092" y="2335"/>
                    <a:pt x="1121" y="2353"/>
                  </a:cubicBezTo>
                  <a:cubicBezTo>
                    <a:pt x="1137" y="2369"/>
                    <a:pt x="1166" y="2375"/>
                    <a:pt x="1189" y="2375"/>
                  </a:cubicBezTo>
                  <a:cubicBezTo>
                    <a:pt x="1245" y="2375"/>
                    <a:pt x="1296" y="2347"/>
                    <a:pt x="1325" y="2301"/>
                  </a:cubicBezTo>
                  <a:cubicBezTo>
                    <a:pt x="1347" y="2267"/>
                    <a:pt x="1347" y="2222"/>
                    <a:pt x="1342" y="2182"/>
                  </a:cubicBezTo>
                  <a:cubicBezTo>
                    <a:pt x="1331" y="2154"/>
                    <a:pt x="1307" y="2109"/>
                    <a:pt x="1273" y="2091"/>
                  </a:cubicBezTo>
                  <a:cubicBezTo>
                    <a:pt x="1234" y="2075"/>
                    <a:pt x="1189" y="2057"/>
                    <a:pt x="1148" y="2046"/>
                  </a:cubicBezTo>
                  <a:lnTo>
                    <a:pt x="1126" y="2041"/>
                  </a:lnTo>
                  <a:lnTo>
                    <a:pt x="1114" y="2041"/>
                  </a:lnTo>
                  <a:lnTo>
                    <a:pt x="1086" y="2034"/>
                  </a:lnTo>
                  <a:cubicBezTo>
                    <a:pt x="1069" y="2006"/>
                    <a:pt x="1052" y="1972"/>
                    <a:pt x="1035" y="1938"/>
                  </a:cubicBezTo>
                  <a:cubicBezTo>
                    <a:pt x="1029" y="1915"/>
                    <a:pt x="1018" y="1886"/>
                    <a:pt x="1011" y="1858"/>
                  </a:cubicBezTo>
                  <a:lnTo>
                    <a:pt x="1011" y="1790"/>
                  </a:lnTo>
                  <a:cubicBezTo>
                    <a:pt x="1018" y="1773"/>
                    <a:pt x="1024" y="1750"/>
                    <a:pt x="1029" y="1734"/>
                  </a:cubicBezTo>
                  <a:cubicBezTo>
                    <a:pt x="1040" y="1716"/>
                    <a:pt x="1052" y="1693"/>
                    <a:pt x="1063" y="1676"/>
                  </a:cubicBezTo>
                  <a:cubicBezTo>
                    <a:pt x="1080" y="1653"/>
                    <a:pt x="1103" y="1637"/>
                    <a:pt x="1126" y="1619"/>
                  </a:cubicBezTo>
                  <a:cubicBezTo>
                    <a:pt x="1160" y="1597"/>
                    <a:pt x="1194" y="1574"/>
                    <a:pt x="1234" y="1556"/>
                  </a:cubicBezTo>
                  <a:cubicBezTo>
                    <a:pt x="1284" y="1535"/>
                    <a:pt x="1347" y="1517"/>
                    <a:pt x="1415" y="1506"/>
                  </a:cubicBezTo>
                  <a:cubicBezTo>
                    <a:pt x="1449" y="1500"/>
                    <a:pt x="1483" y="1500"/>
                    <a:pt x="1523" y="1500"/>
                  </a:cubicBezTo>
                  <a:cubicBezTo>
                    <a:pt x="1552" y="1500"/>
                    <a:pt x="1586" y="1500"/>
                    <a:pt x="1614" y="1506"/>
                  </a:cubicBezTo>
                  <a:cubicBezTo>
                    <a:pt x="1682" y="1517"/>
                    <a:pt x="1745" y="1529"/>
                    <a:pt x="1802" y="1551"/>
                  </a:cubicBezTo>
                  <a:cubicBezTo>
                    <a:pt x="1842" y="1574"/>
                    <a:pt x="1882" y="1597"/>
                    <a:pt x="1921" y="1619"/>
                  </a:cubicBezTo>
                  <a:cubicBezTo>
                    <a:pt x="1932" y="1631"/>
                    <a:pt x="1944" y="1631"/>
                    <a:pt x="1955" y="1631"/>
                  </a:cubicBezTo>
                  <a:cubicBezTo>
                    <a:pt x="1984" y="1631"/>
                    <a:pt x="2007" y="1619"/>
                    <a:pt x="2018" y="1603"/>
                  </a:cubicBezTo>
                  <a:cubicBezTo>
                    <a:pt x="2034" y="1590"/>
                    <a:pt x="2041" y="1574"/>
                    <a:pt x="2041" y="1551"/>
                  </a:cubicBezTo>
                  <a:cubicBezTo>
                    <a:pt x="2029" y="1461"/>
                    <a:pt x="2029" y="1375"/>
                    <a:pt x="2041" y="1296"/>
                  </a:cubicBezTo>
                  <a:cubicBezTo>
                    <a:pt x="2052" y="1228"/>
                    <a:pt x="2068" y="1165"/>
                    <a:pt x="2092" y="1113"/>
                  </a:cubicBezTo>
                  <a:cubicBezTo>
                    <a:pt x="2102" y="1086"/>
                    <a:pt x="2120" y="1057"/>
                    <a:pt x="2137" y="1029"/>
                  </a:cubicBezTo>
                  <a:lnTo>
                    <a:pt x="2188" y="977"/>
                  </a:lnTo>
                  <a:cubicBezTo>
                    <a:pt x="2205" y="966"/>
                    <a:pt x="2228" y="955"/>
                    <a:pt x="2246" y="943"/>
                  </a:cubicBezTo>
                  <a:cubicBezTo>
                    <a:pt x="2267" y="932"/>
                    <a:pt x="2296" y="926"/>
                    <a:pt x="2325" y="921"/>
                  </a:cubicBezTo>
                  <a:lnTo>
                    <a:pt x="2364" y="921"/>
                  </a:lnTo>
                  <a:cubicBezTo>
                    <a:pt x="2382" y="921"/>
                    <a:pt x="2398" y="921"/>
                    <a:pt x="2416" y="926"/>
                  </a:cubicBezTo>
                  <a:cubicBezTo>
                    <a:pt x="2461" y="932"/>
                    <a:pt x="2506" y="943"/>
                    <a:pt x="2558" y="966"/>
                  </a:cubicBezTo>
                  <a:cubicBezTo>
                    <a:pt x="2632" y="995"/>
                    <a:pt x="2700" y="1034"/>
                    <a:pt x="2768" y="1086"/>
                  </a:cubicBezTo>
                  <a:cubicBezTo>
                    <a:pt x="2779" y="1097"/>
                    <a:pt x="2791" y="1097"/>
                    <a:pt x="2808" y="1097"/>
                  </a:cubicBezTo>
                  <a:cubicBezTo>
                    <a:pt x="2825" y="1097"/>
                    <a:pt x="2836" y="1097"/>
                    <a:pt x="2847" y="1086"/>
                  </a:cubicBezTo>
                  <a:cubicBezTo>
                    <a:pt x="2870" y="1074"/>
                    <a:pt x="2887" y="1052"/>
                    <a:pt x="2887" y="1023"/>
                  </a:cubicBezTo>
                  <a:cubicBezTo>
                    <a:pt x="2887" y="1005"/>
                    <a:pt x="2887" y="995"/>
                    <a:pt x="2893" y="977"/>
                  </a:cubicBezTo>
                  <a:cubicBezTo>
                    <a:pt x="2910" y="853"/>
                    <a:pt x="2944" y="727"/>
                    <a:pt x="3001" y="609"/>
                  </a:cubicBezTo>
                  <a:cubicBezTo>
                    <a:pt x="3041" y="512"/>
                    <a:pt x="3086" y="431"/>
                    <a:pt x="3138" y="363"/>
                  </a:cubicBezTo>
                  <a:cubicBezTo>
                    <a:pt x="3172" y="318"/>
                    <a:pt x="3206" y="284"/>
                    <a:pt x="3245" y="255"/>
                  </a:cubicBezTo>
                  <a:cubicBezTo>
                    <a:pt x="3279" y="234"/>
                    <a:pt x="3308" y="210"/>
                    <a:pt x="3342" y="199"/>
                  </a:cubicBezTo>
                  <a:cubicBezTo>
                    <a:pt x="3364" y="187"/>
                    <a:pt x="3393" y="182"/>
                    <a:pt x="3427" y="176"/>
                  </a:cubicBezTo>
                  <a:close/>
                  <a:moveTo>
                    <a:pt x="3484" y="0"/>
                  </a:moveTo>
                  <a:cubicBezTo>
                    <a:pt x="3444" y="0"/>
                    <a:pt x="3410" y="6"/>
                    <a:pt x="3376" y="11"/>
                  </a:cubicBezTo>
                  <a:cubicBezTo>
                    <a:pt x="3274" y="29"/>
                    <a:pt x="3183" y="85"/>
                    <a:pt x="3109" y="153"/>
                  </a:cubicBezTo>
                  <a:cubicBezTo>
                    <a:pt x="3023" y="227"/>
                    <a:pt x="2962" y="324"/>
                    <a:pt x="2904" y="420"/>
                  </a:cubicBezTo>
                  <a:cubicBezTo>
                    <a:pt x="2831" y="562"/>
                    <a:pt x="2773" y="722"/>
                    <a:pt x="2745" y="881"/>
                  </a:cubicBezTo>
                  <a:cubicBezTo>
                    <a:pt x="2629" y="814"/>
                    <a:pt x="2496" y="762"/>
                    <a:pt x="2365" y="762"/>
                  </a:cubicBezTo>
                  <a:cubicBezTo>
                    <a:pt x="2285" y="762"/>
                    <a:pt x="2205" y="782"/>
                    <a:pt x="2131" y="829"/>
                  </a:cubicBezTo>
                  <a:cubicBezTo>
                    <a:pt x="2029" y="887"/>
                    <a:pt x="1966" y="989"/>
                    <a:pt x="1921" y="1097"/>
                  </a:cubicBezTo>
                  <a:cubicBezTo>
                    <a:pt x="1898" y="1165"/>
                    <a:pt x="1887" y="1239"/>
                    <a:pt x="1882" y="1307"/>
                  </a:cubicBezTo>
                  <a:cubicBezTo>
                    <a:pt x="1876" y="1341"/>
                    <a:pt x="1876" y="1375"/>
                    <a:pt x="1871" y="1404"/>
                  </a:cubicBezTo>
                  <a:cubicBezTo>
                    <a:pt x="1774" y="1364"/>
                    <a:pt x="1666" y="1341"/>
                    <a:pt x="1564" y="1335"/>
                  </a:cubicBezTo>
                  <a:cubicBezTo>
                    <a:pt x="1544" y="1334"/>
                    <a:pt x="1525" y="1333"/>
                    <a:pt x="1505" y="1333"/>
                  </a:cubicBezTo>
                  <a:cubicBezTo>
                    <a:pt x="1366" y="1333"/>
                    <a:pt x="1228" y="1368"/>
                    <a:pt x="1108" y="1432"/>
                  </a:cubicBezTo>
                  <a:cubicBezTo>
                    <a:pt x="990" y="1495"/>
                    <a:pt x="887" y="1597"/>
                    <a:pt x="853" y="1734"/>
                  </a:cubicBezTo>
                  <a:cubicBezTo>
                    <a:pt x="836" y="1802"/>
                    <a:pt x="841" y="1881"/>
                    <a:pt x="859" y="1949"/>
                  </a:cubicBezTo>
                  <a:cubicBezTo>
                    <a:pt x="870" y="1972"/>
                    <a:pt x="875" y="2000"/>
                    <a:pt x="887" y="2023"/>
                  </a:cubicBezTo>
                  <a:cubicBezTo>
                    <a:pt x="848" y="2023"/>
                    <a:pt x="814" y="2028"/>
                    <a:pt x="773" y="2041"/>
                  </a:cubicBezTo>
                  <a:cubicBezTo>
                    <a:pt x="699" y="2051"/>
                    <a:pt x="631" y="2080"/>
                    <a:pt x="563" y="2114"/>
                  </a:cubicBezTo>
                  <a:cubicBezTo>
                    <a:pt x="534" y="2125"/>
                    <a:pt x="507" y="2143"/>
                    <a:pt x="478" y="2159"/>
                  </a:cubicBezTo>
                  <a:cubicBezTo>
                    <a:pt x="466" y="2165"/>
                    <a:pt x="455" y="2177"/>
                    <a:pt x="444" y="2182"/>
                  </a:cubicBezTo>
                  <a:cubicBezTo>
                    <a:pt x="421" y="2193"/>
                    <a:pt x="405" y="2211"/>
                    <a:pt x="381" y="2227"/>
                  </a:cubicBezTo>
                  <a:cubicBezTo>
                    <a:pt x="336" y="2261"/>
                    <a:pt x="296" y="2319"/>
                    <a:pt x="274" y="2375"/>
                  </a:cubicBezTo>
                  <a:cubicBezTo>
                    <a:pt x="256" y="2403"/>
                    <a:pt x="245" y="2432"/>
                    <a:pt x="240" y="2461"/>
                  </a:cubicBezTo>
                  <a:cubicBezTo>
                    <a:pt x="240" y="2484"/>
                    <a:pt x="234" y="2500"/>
                    <a:pt x="234" y="2523"/>
                  </a:cubicBezTo>
                  <a:cubicBezTo>
                    <a:pt x="234" y="2545"/>
                    <a:pt x="240" y="2568"/>
                    <a:pt x="240" y="2591"/>
                  </a:cubicBezTo>
                  <a:cubicBezTo>
                    <a:pt x="245" y="2620"/>
                    <a:pt x="261" y="2654"/>
                    <a:pt x="274" y="2681"/>
                  </a:cubicBezTo>
                  <a:cubicBezTo>
                    <a:pt x="285" y="2705"/>
                    <a:pt x="302" y="2728"/>
                    <a:pt x="319" y="2750"/>
                  </a:cubicBezTo>
                  <a:cubicBezTo>
                    <a:pt x="250" y="2778"/>
                    <a:pt x="188" y="2818"/>
                    <a:pt x="137" y="2870"/>
                  </a:cubicBezTo>
                  <a:cubicBezTo>
                    <a:pt x="80" y="2927"/>
                    <a:pt x="40" y="2995"/>
                    <a:pt x="23" y="3069"/>
                  </a:cubicBezTo>
                  <a:cubicBezTo>
                    <a:pt x="1" y="3142"/>
                    <a:pt x="1" y="3222"/>
                    <a:pt x="12" y="3302"/>
                  </a:cubicBezTo>
                  <a:cubicBezTo>
                    <a:pt x="23" y="3370"/>
                    <a:pt x="57" y="3444"/>
                    <a:pt x="85" y="3507"/>
                  </a:cubicBezTo>
                  <a:cubicBezTo>
                    <a:pt x="103" y="3534"/>
                    <a:pt x="125" y="3568"/>
                    <a:pt x="148" y="3591"/>
                  </a:cubicBezTo>
                  <a:cubicBezTo>
                    <a:pt x="171" y="3631"/>
                    <a:pt x="200" y="3665"/>
                    <a:pt x="234" y="3693"/>
                  </a:cubicBezTo>
                  <a:cubicBezTo>
                    <a:pt x="296" y="3756"/>
                    <a:pt x="371" y="3807"/>
                    <a:pt x="444" y="3853"/>
                  </a:cubicBezTo>
                  <a:cubicBezTo>
                    <a:pt x="353" y="3937"/>
                    <a:pt x="274" y="4034"/>
                    <a:pt x="240" y="4160"/>
                  </a:cubicBezTo>
                  <a:cubicBezTo>
                    <a:pt x="216" y="4239"/>
                    <a:pt x="216" y="4330"/>
                    <a:pt x="245" y="4409"/>
                  </a:cubicBezTo>
                  <a:cubicBezTo>
                    <a:pt x="268" y="4495"/>
                    <a:pt x="319" y="4569"/>
                    <a:pt x="381" y="4632"/>
                  </a:cubicBezTo>
                  <a:cubicBezTo>
                    <a:pt x="439" y="4700"/>
                    <a:pt x="518" y="4750"/>
                    <a:pt x="591" y="4795"/>
                  </a:cubicBezTo>
                  <a:cubicBezTo>
                    <a:pt x="677" y="4842"/>
                    <a:pt x="773" y="4881"/>
                    <a:pt x="864" y="4915"/>
                  </a:cubicBezTo>
                  <a:cubicBezTo>
                    <a:pt x="1011" y="4960"/>
                    <a:pt x="1166" y="4989"/>
                    <a:pt x="1313" y="5000"/>
                  </a:cubicBezTo>
                  <a:cubicBezTo>
                    <a:pt x="1313" y="5034"/>
                    <a:pt x="1318" y="5068"/>
                    <a:pt x="1318" y="5102"/>
                  </a:cubicBezTo>
                  <a:cubicBezTo>
                    <a:pt x="1331" y="5199"/>
                    <a:pt x="1352" y="5290"/>
                    <a:pt x="1387" y="5382"/>
                  </a:cubicBezTo>
                  <a:cubicBezTo>
                    <a:pt x="1421" y="5455"/>
                    <a:pt x="1472" y="5529"/>
                    <a:pt x="1535" y="5586"/>
                  </a:cubicBezTo>
                  <a:cubicBezTo>
                    <a:pt x="1609" y="5654"/>
                    <a:pt x="1700" y="5699"/>
                    <a:pt x="1796" y="5728"/>
                  </a:cubicBezTo>
                  <a:cubicBezTo>
                    <a:pt x="1848" y="5744"/>
                    <a:pt x="1900" y="5751"/>
                    <a:pt x="1950" y="5751"/>
                  </a:cubicBezTo>
                  <a:cubicBezTo>
                    <a:pt x="2207" y="5751"/>
                    <a:pt x="2437" y="5566"/>
                    <a:pt x="2632" y="5409"/>
                  </a:cubicBezTo>
                  <a:cubicBezTo>
                    <a:pt x="2711" y="5348"/>
                    <a:pt x="2797" y="5285"/>
                    <a:pt x="2887" y="5239"/>
                  </a:cubicBezTo>
                  <a:cubicBezTo>
                    <a:pt x="2899" y="5233"/>
                    <a:pt x="2915" y="5233"/>
                    <a:pt x="2928" y="5228"/>
                  </a:cubicBezTo>
                  <a:lnTo>
                    <a:pt x="2938" y="5228"/>
                  </a:lnTo>
                  <a:cubicBezTo>
                    <a:pt x="2944" y="5233"/>
                    <a:pt x="2949" y="5233"/>
                    <a:pt x="2955" y="5239"/>
                  </a:cubicBezTo>
                  <a:cubicBezTo>
                    <a:pt x="2967" y="5245"/>
                    <a:pt x="2973" y="5256"/>
                    <a:pt x="2978" y="5262"/>
                  </a:cubicBezTo>
                  <a:cubicBezTo>
                    <a:pt x="2996" y="5290"/>
                    <a:pt x="3012" y="5324"/>
                    <a:pt x="3030" y="5359"/>
                  </a:cubicBezTo>
                  <a:cubicBezTo>
                    <a:pt x="3075" y="5477"/>
                    <a:pt x="3109" y="5603"/>
                    <a:pt x="3177" y="5710"/>
                  </a:cubicBezTo>
                  <a:cubicBezTo>
                    <a:pt x="3172" y="5818"/>
                    <a:pt x="3172" y="5927"/>
                    <a:pt x="3166" y="6035"/>
                  </a:cubicBezTo>
                  <a:cubicBezTo>
                    <a:pt x="3154" y="6205"/>
                    <a:pt x="3138" y="6376"/>
                    <a:pt x="3114" y="6546"/>
                  </a:cubicBezTo>
                  <a:cubicBezTo>
                    <a:pt x="3103" y="6636"/>
                    <a:pt x="3086" y="6733"/>
                    <a:pt x="3069" y="6825"/>
                  </a:cubicBezTo>
                  <a:cubicBezTo>
                    <a:pt x="3052" y="6938"/>
                    <a:pt x="3030" y="7045"/>
                    <a:pt x="3012" y="7155"/>
                  </a:cubicBezTo>
                  <a:cubicBezTo>
                    <a:pt x="3007" y="7182"/>
                    <a:pt x="3007" y="7210"/>
                    <a:pt x="3023" y="7239"/>
                  </a:cubicBezTo>
                  <a:cubicBezTo>
                    <a:pt x="3035" y="7262"/>
                    <a:pt x="3057" y="7284"/>
                    <a:pt x="3086" y="7291"/>
                  </a:cubicBezTo>
                  <a:cubicBezTo>
                    <a:pt x="3096" y="7293"/>
                    <a:pt x="3107" y="7294"/>
                    <a:pt x="3118" y="7294"/>
                  </a:cubicBezTo>
                  <a:cubicBezTo>
                    <a:pt x="3137" y="7294"/>
                    <a:pt x="3157" y="7290"/>
                    <a:pt x="3172" y="7279"/>
                  </a:cubicBezTo>
                  <a:cubicBezTo>
                    <a:pt x="3200" y="7262"/>
                    <a:pt x="3211" y="7239"/>
                    <a:pt x="3222" y="7210"/>
                  </a:cubicBezTo>
                  <a:cubicBezTo>
                    <a:pt x="3240" y="7182"/>
                    <a:pt x="3251" y="7148"/>
                    <a:pt x="3256" y="7120"/>
                  </a:cubicBezTo>
                  <a:lnTo>
                    <a:pt x="3256" y="7114"/>
                  </a:lnTo>
                  <a:cubicBezTo>
                    <a:pt x="3290" y="7006"/>
                    <a:pt x="3308" y="6893"/>
                    <a:pt x="3319" y="6796"/>
                  </a:cubicBezTo>
                  <a:cubicBezTo>
                    <a:pt x="3337" y="6670"/>
                    <a:pt x="3342" y="6541"/>
                    <a:pt x="3342" y="6381"/>
                  </a:cubicBezTo>
                  <a:cubicBezTo>
                    <a:pt x="3342" y="6261"/>
                    <a:pt x="3337" y="6137"/>
                    <a:pt x="3330" y="6017"/>
                  </a:cubicBezTo>
                  <a:lnTo>
                    <a:pt x="3330" y="5967"/>
                  </a:lnTo>
                  <a:lnTo>
                    <a:pt x="3330" y="5875"/>
                  </a:lnTo>
                  <a:lnTo>
                    <a:pt x="3348" y="5886"/>
                  </a:lnTo>
                  <a:cubicBezTo>
                    <a:pt x="3421" y="5944"/>
                    <a:pt x="3513" y="5967"/>
                    <a:pt x="3581" y="5978"/>
                  </a:cubicBezTo>
                  <a:cubicBezTo>
                    <a:pt x="3620" y="5983"/>
                    <a:pt x="3660" y="5989"/>
                    <a:pt x="3699" y="5989"/>
                  </a:cubicBezTo>
                  <a:lnTo>
                    <a:pt x="3739" y="5989"/>
                  </a:lnTo>
                  <a:cubicBezTo>
                    <a:pt x="3791" y="5983"/>
                    <a:pt x="3841" y="5972"/>
                    <a:pt x="3893" y="5961"/>
                  </a:cubicBezTo>
                  <a:cubicBezTo>
                    <a:pt x="3922" y="5949"/>
                    <a:pt x="3950" y="5938"/>
                    <a:pt x="3978" y="5933"/>
                  </a:cubicBezTo>
                  <a:cubicBezTo>
                    <a:pt x="3978" y="5927"/>
                    <a:pt x="3984" y="5927"/>
                    <a:pt x="3984" y="5927"/>
                  </a:cubicBezTo>
                  <a:lnTo>
                    <a:pt x="3990" y="5927"/>
                  </a:lnTo>
                  <a:cubicBezTo>
                    <a:pt x="3984" y="5995"/>
                    <a:pt x="3984" y="6069"/>
                    <a:pt x="3984" y="6137"/>
                  </a:cubicBezTo>
                  <a:cubicBezTo>
                    <a:pt x="3984" y="6261"/>
                    <a:pt x="3990" y="6387"/>
                    <a:pt x="3995" y="6523"/>
                  </a:cubicBezTo>
                  <a:cubicBezTo>
                    <a:pt x="4006" y="6654"/>
                    <a:pt x="4024" y="6780"/>
                    <a:pt x="4046" y="6916"/>
                  </a:cubicBezTo>
                  <a:cubicBezTo>
                    <a:pt x="4058" y="6977"/>
                    <a:pt x="4069" y="7035"/>
                    <a:pt x="4080" y="7097"/>
                  </a:cubicBezTo>
                  <a:cubicBezTo>
                    <a:pt x="4098" y="7171"/>
                    <a:pt x="4121" y="7245"/>
                    <a:pt x="4148" y="7318"/>
                  </a:cubicBezTo>
                  <a:cubicBezTo>
                    <a:pt x="4160" y="7347"/>
                    <a:pt x="4171" y="7376"/>
                    <a:pt x="4200" y="7386"/>
                  </a:cubicBezTo>
                  <a:cubicBezTo>
                    <a:pt x="4222" y="7400"/>
                    <a:pt x="4246" y="7406"/>
                    <a:pt x="4272" y="7406"/>
                  </a:cubicBezTo>
                  <a:cubicBezTo>
                    <a:pt x="4280" y="7406"/>
                    <a:pt x="4288" y="7405"/>
                    <a:pt x="4297" y="7404"/>
                  </a:cubicBezTo>
                  <a:cubicBezTo>
                    <a:pt x="4359" y="7386"/>
                    <a:pt x="4399" y="7318"/>
                    <a:pt x="4381" y="7257"/>
                  </a:cubicBezTo>
                  <a:cubicBezTo>
                    <a:pt x="4336" y="7114"/>
                    <a:pt x="4291" y="6977"/>
                    <a:pt x="4250" y="6835"/>
                  </a:cubicBezTo>
                  <a:cubicBezTo>
                    <a:pt x="4216" y="6699"/>
                    <a:pt x="4189" y="6557"/>
                    <a:pt x="4166" y="6410"/>
                  </a:cubicBezTo>
                  <a:cubicBezTo>
                    <a:pt x="4143" y="6216"/>
                    <a:pt x="4132" y="6023"/>
                    <a:pt x="4137" y="5830"/>
                  </a:cubicBezTo>
                  <a:cubicBezTo>
                    <a:pt x="4155" y="5818"/>
                    <a:pt x="4171" y="5807"/>
                    <a:pt x="4189" y="5791"/>
                  </a:cubicBezTo>
                  <a:cubicBezTo>
                    <a:pt x="4223" y="5762"/>
                    <a:pt x="4257" y="5723"/>
                    <a:pt x="4291" y="5682"/>
                  </a:cubicBezTo>
                  <a:cubicBezTo>
                    <a:pt x="4331" y="5637"/>
                    <a:pt x="4365" y="5592"/>
                    <a:pt x="4394" y="5540"/>
                  </a:cubicBezTo>
                  <a:cubicBezTo>
                    <a:pt x="4410" y="5511"/>
                    <a:pt x="4421" y="5489"/>
                    <a:pt x="4439" y="5461"/>
                  </a:cubicBezTo>
                  <a:cubicBezTo>
                    <a:pt x="4455" y="5484"/>
                    <a:pt x="4478" y="5506"/>
                    <a:pt x="4496" y="5524"/>
                  </a:cubicBezTo>
                  <a:cubicBezTo>
                    <a:pt x="4564" y="5592"/>
                    <a:pt x="4643" y="5637"/>
                    <a:pt x="4728" y="5671"/>
                  </a:cubicBezTo>
                  <a:cubicBezTo>
                    <a:pt x="4795" y="5699"/>
                    <a:pt x="4866" y="5712"/>
                    <a:pt x="4934" y="5712"/>
                  </a:cubicBezTo>
                  <a:cubicBezTo>
                    <a:pt x="4947" y="5712"/>
                    <a:pt x="4960" y="5711"/>
                    <a:pt x="4973" y="5710"/>
                  </a:cubicBezTo>
                  <a:cubicBezTo>
                    <a:pt x="5058" y="5710"/>
                    <a:pt x="5144" y="5694"/>
                    <a:pt x="5223" y="5665"/>
                  </a:cubicBezTo>
                  <a:cubicBezTo>
                    <a:pt x="5530" y="5552"/>
                    <a:pt x="5768" y="5285"/>
                    <a:pt x="5876" y="4978"/>
                  </a:cubicBezTo>
                  <a:cubicBezTo>
                    <a:pt x="5921" y="5007"/>
                    <a:pt x="5967" y="5028"/>
                    <a:pt x="6018" y="5046"/>
                  </a:cubicBezTo>
                  <a:cubicBezTo>
                    <a:pt x="6085" y="5070"/>
                    <a:pt x="6159" y="5082"/>
                    <a:pt x="6231" y="5082"/>
                  </a:cubicBezTo>
                  <a:cubicBezTo>
                    <a:pt x="6246" y="5082"/>
                    <a:pt x="6260" y="5081"/>
                    <a:pt x="6274" y="5080"/>
                  </a:cubicBezTo>
                  <a:cubicBezTo>
                    <a:pt x="6450" y="5063"/>
                    <a:pt x="6615" y="4978"/>
                    <a:pt x="6739" y="4853"/>
                  </a:cubicBezTo>
                  <a:cubicBezTo>
                    <a:pt x="6802" y="4790"/>
                    <a:pt x="6854" y="4716"/>
                    <a:pt x="6893" y="4637"/>
                  </a:cubicBezTo>
                  <a:cubicBezTo>
                    <a:pt x="6933" y="4551"/>
                    <a:pt x="6956" y="4467"/>
                    <a:pt x="6967" y="4370"/>
                  </a:cubicBezTo>
                  <a:cubicBezTo>
                    <a:pt x="6985" y="4278"/>
                    <a:pt x="6972" y="4182"/>
                    <a:pt x="6944" y="4092"/>
                  </a:cubicBezTo>
                  <a:cubicBezTo>
                    <a:pt x="6938" y="4068"/>
                    <a:pt x="6927" y="4045"/>
                    <a:pt x="6917" y="4029"/>
                  </a:cubicBezTo>
                  <a:cubicBezTo>
                    <a:pt x="6951" y="4023"/>
                    <a:pt x="6985" y="4018"/>
                    <a:pt x="7019" y="4011"/>
                  </a:cubicBezTo>
                  <a:cubicBezTo>
                    <a:pt x="7132" y="3995"/>
                    <a:pt x="7234" y="3932"/>
                    <a:pt x="7326" y="3858"/>
                  </a:cubicBezTo>
                  <a:cubicBezTo>
                    <a:pt x="7410" y="3779"/>
                    <a:pt x="7473" y="3677"/>
                    <a:pt x="7507" y="3562"/>
                  </a:cubicBezTo>
                  <a:cubicBezTo>
                    <a:pt x="7547" y="3449"/>
                    <a:pt x="7547" y="3318"/>
                    <a:pt x="7518" y="3200"/>
                  </a:cubicBezTo>
                  <a:cubicBezTo>
                    <a:pt x="7496" y="3091"/>
                    <a:pt x="7439" y="2995"/>
                    <a:pt x="7371" y="2909"/>
                  </a:cubicBezTo>
                  <a:cubicBezTo>
                    <a:pt x="7302" y="2825"/>
                    <a:pt x="7211" y="2750"/>
                    <a:pt x="7114" y="2688"/>
                  </a:cubicBezTo>
                  <a:cubicBezTo>
                    <a:pt x="7019" y="2626"/>
                    <a:pt x="6910" y="2579"/>
                    <a:pt x="6802" y="2540"/>
                  </a:cubicBezTo>
                  <a:cubicBezTo>
                    <a:pt x="6791" y="2540"/>
                    <a:pt x="6780" y="2534"/>
                    <a:pt x="6768" y="2529"/>
                  </a:cubicBezTo>
                  <a:cubicBezTo>
                    <a:pt x="6797" y="2511"/>
                    <a:pt x="6831" y="2489"/>
                    <a:pt x="6859" y="2466"/>
                  </a:cubicBezTo>
                  <a:cubicBezTo>
                    <a:pt x="6944" y="2403"/>
                    <a:pt x="7019" y="2330"/>
                    <a:pt x="7069" y="2233"/>
                  </a:cubicBezTo>
                  <a:cubicBezTo>
                    <a:pt x="7103" y="2159"/>
                    <a:pt x="7127" y="2075"/>
                    <a:pt x="7114" y="1994"/>
                  </a:cubicBezTo>
                  <a:cubicBezTo>
                    <a:pt x="7109" y="1949"/>
                    <a:pt x="7098" y="1910"/>
                    <a:pt x="7080" y="1863"/>
                  </a:cubicBezTo>
                  <a:cubicBezTo>
                    <a:pt x="7064" y="1824"/>
                    <a:pt x="7035" y="1790"/>
                    <a:pt x="7012" y="1755"/>
                  </a:cubicBezTo>
                  <a:cubicBezTo>
                    <a:pt x="6962" y="1693"/>
                    <a:pt x="6893" y="1642"/>
                    <a:pt x="6820" y="1603"/>
                  </a:cubicBezTo>
                  <a:cubicBezTo>
                    <a:pt x="6728" y="1556"/>
                    <a:pt x="6626" y="1529"/>
                    <a:pt x="6524" y="1517"/>
                  </a:cubicBezTo>
                  <a:cubicBezTo>
                    <a:pt x="6485" y="1511"/>
                    <a:pt x="6446" y="1509"/>
                    <a:pt x="6407" y="1509"/>
                  </a:cubicBezTo>
                  <a:cubicBezTo>
                    <a:pt x="6332" y="1509"/>
                    <a:pt x="6259" y="1517"/>
                    <a:pt x="6188" y="1529"/>
                  </a:cubicBezTo>
                  <a:cubicBezTo>
                    <a:pt x="6160" y="1535"/>
                    <a:pt x="6132" y="1540"/>
                    <a:pt x="6109" y="1545"/>
                  </a:cubicBezTo>
                  <a:cubicBezTo>
                    <a:pt x="6126" y="1477"/>
                    <a:pt x="6132" y="1409"/>
                    <a:pt x="6126" y="1341"/>
                  </a:cubicBezTo>
                  <a:cubicBezTo>
                    <a:pt x="6120" y="1262"/>
                    <a:pt x="6098" y="1194"/>
                    <a:pt x="6057" y="1125"/>
                  </a:cubicBezTo>
                  <a:cubicBezTo>
                    <a:pt x="6023" y="1057"/>
                    <a:pt x="5967" y="1005"/>
                    <a:pt x="5905" y="960"/>
                  </a:cubicBezTo>
                  <a:cubicBezTo>
                    <a:pt x="5853" y="921"/>
                    <a:pt x="5785" y="898"/>
                    <a:pt x="5723" y="881"/>
                  </a:cubicBezTo>
                  <a:cubicBezTo>
                    <a:pt x="5674" y="870"/>
                    <a:pt x="5624" y="863"/>
                    <a:pt x="5573" y="863"/>
                  </a:cubicBezTo>
                  <a:cubicBezTo>
                    <a:pt x="5545" y="863"/>
                    <a:pt x="5518" y="865"/>
                    <a:pt x="5490" y="869"/>
                  </a:cubicBezTo>
                  <a:cubicBezTo>
                    <a:pt x="5450" y="875"/>
                    <a:pt x="5404" y="881"/>
                    <a:pt x="5365" y="892"/>
                  </a:cubicBezTo>
                  <a:cubicBezTo>
                    <a:pt x="5320" y="903"/>
                    <a:pt x="5280" y="926"/>
                    <a:pt x="5239" y="943"/>
                  </a:cubicBezTo>
                  <a:cubicBezTo>
                    <a:pt x="5234" y="943"/>
                    <a:pt x="5223" y="950"/>
                    <a:pt x="5217" y="955"/>
                  </a:cubicBezTo>
                  <a:cubicBezTo>
                    <a:pt x="5212" y="840"/>
                    <a:pt x="5183" y="727"/>
                    <a:pt x="5131" y="625"/>
                  </a:cubicBezTo>
                  <a:cubicBezTo>
                    <a:pt x="5063" y="499"/>
                    <a:pt x="4939" y="397"/>
                    <a:pt x="4796" y="375"/>
                  </a:cubicBezTo>
                  <a:cubicBezTo>
                    <a:pt x="4764" y="370"/>
                    <a:pt x="4733" y="367"/>
                    <a:pt x="4702" y="367"/>
                  </a:cubicBezTo>
                  <a:cubicBezTo>
                    <a:pt x="4573" y="367"/>
                    <a:pt x="4451" y="413"/>
                    <a:pt x="4336" y="478"/>
                  </a:cubicBezTo>
                  <a:cubicBezTo>
                    <a:pt x="4257" y="523"/>
                    <a:pt x="4189" y="585"/>
                    <a:pt x="4121" y="648"/>
                  </a:cubicBezTo>
                  <a:cubicBezTo>
                    <a:pt x="4103" y="664"/>
                    <a:pt x="4087" y="682"/>
                    <a:pt x="4069" y="704"/>
                  </a:cubicBezTo>
                  <a:cubicBezTo>
                    <a:pt x="4064" y="677"/>
                    <a:pt x="4058" y="643"/>
                    <a:pt x="4053" y="614"/>
                  </a:cubicBezTo>
                  <a:cubicBezTo>
                    <a:pt x="4024" y="506"/>
                    <a:pt x="3990" y="397"/>
                    <a:pt x="3938" y="295"/>
                  </a:cubicBezTo>
                  <a:cubicBezTo>
                    <a:pt x="3888" y="199"/>
                    <a:pt x="3814" y="114"/>
                    <a:pt x="3723" y="63"/>
                  </a:cubicBezTo>
                  <a:cubicBezTo>
                    <a:pt x="3649" y="17"/>
                    <a:pt x="3563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7"/>
            <p:cNvSpPr/>
            <p:nvPr/>
          </p:nvSpPr>
          <p:spPr>
            <a:xfrm flipH="1">
              <a:off x="862741" y="3501779"/>
              <a:ext cx="57050" cy="193276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51" y="0"/>
                  </a:moveTo>
                  <a:cubicBezTo>
                    <a:pt x="1682" y="124"/>
                    <a:pt x="1586" y="227"/>
                    <a:pt x="1472" y="289"/>
                  </a:cubicBezTo>
                  <a:cubicBezTo>
                    <a:pt x="1404" y="329"/>
                    <a:pt x="1325" y="358"/>
                    <a:pt x="1245" y="375"/>
                  </a:cubicBezTo>
                  <a:cubicBezTo>
                    <a:pt x="1245" y="437"/>
                    <a:pt x="1250" y="499"/>
                    <a:pt x="1257" y="557"/>
                  </a:cubicBezTo>
                  <a:lnTo>
                    <a:pt x="1257" y="534"/>
                  </a:lnTo>
                  <a:cubicBezTo>
                    <a:pt x="1262" y="625"/>
                    <a:pt x="1273" y="716"/>
                    <a:pt x="1284" y="806"/>
                  </a:cubicBezTo>
                  <a:lnTo>
                    <a:pt x="1302" y="948"/>
                  </a:lnTo>
                  <a:lnTo>
                    <a:pt x="1318" y="1050"/>
                  </a:lnTo>
                  <a:lnTo>
                    <a:pt x="1325" y="1097"/>
                  </a:lnTo>
                  <a:lnTo>
                    <a:pt x="1325" y="1108"/>
                  </a:lnTo>
                  <a:cubicBezTo>
                    <a:pt x="1336" y="1176"/>
                    <a:pt x="1341" y="1244"/>
                    <a:pt x="1347" y="1307"/>
                  </a:cubicBezTo>
                  <a:cubicBezTo>
                    <a:pt x="1347" y="1352"/>
                    <a:pt x="1352" y="1398"/>
                    <a:pt x="1347" y="1443"/>
                  </a:cubicBezTo>
                  <a:lnTo>
                    <a:pt x="1347" y="1483"/>
                  </a:lnTo>
                  <a:cubicBezTo>
                    <a:pt x="1370" y="1500"/>
                    <a:pt x="1386" y="1517"/>
                    <a:pt x="1410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4" y="1807"/>
                    <a:pt x="1693" y="1881"/>
                    <a:pt x="1716" y="1960"/>
                  </a:cubicBezTo>
                  <a:cubicBezTo>
                    <a:pt x="1734" y="2046"/>
                    <a:pt x="1734" y="2131"/>
                    <a:pt x="1716" y="2210"/>
                  </a:cubicBezTo>
                  <a:cubicBezTo>
                    <a:pt x="1700" y="2290"/>
                    <a:pt x="1654" y="2369"/>
                    <a:pt x="1591" y="2432"/>
                  </a:cubicBezTo>
                  <a:cubicBezTo>
                    <a:pt x="1501" y="2523"/>
                    <a:pt x="1376" y="2585"/>
                    <a:pt x="1211" y="2626"/>
                  </a:cubicBezTo>
                  <a:cubicBezTo>
                    <a:pt x="1228" y="2660"/>
                    <a:pt x="1239" y="2687"/>
                    <a:pt x="1250" y="2721"/>
                  </a:cubicBezTo>
                  <a:cubicBezTo>
                    <a:pt x="1291" y="2830"/>
                    <a:pt x="1307" y="2949"/>
                    <a:pt x="1302" y="3051"/>
                  </a:cubicBezTo>
                  <a:cubicBezTo>
                    <a:pt x="1296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50" y="3415"/>
                    <a:pt x="1250" y="3483"/>
                    <a:pt x="1250" y="3552"/>
                  </a:cubicBezTo>
                  <a:cubicBezTo>
                    <a:pt x="1250" y="3631"/>
                    <a:pt x="1245" y="3693"/>
                    <a:pt x="1234" y="3751"/>
                  </a:cubicBezTo>
                  <a:cubicBezTo>
                    <a:pt x="1228" y="3801"/>
                    <a:pt x="1216" y="3864"/>
                    <a:pt x="1194" y="3921"/>
                  </a:cubicBezTo>
                  <a:cubicBezTo>
                    <a:pt x="1171" y="3972"/>
                    <a:pt x="1142" y="4023"/>
                    <a:pt x="1097" y="4051"/>
                  </a:cubicBezTo>
                  <a:cubicBezTo>
                    <a:pt x="1074" y="4068"/>
                    <a:pt x="1045" y="4092"/>
                    <a:pt x="1018" y="4092"/>
                  </a:cubicBezTo>
                  <a:cubicBezTo>
                    <a:pt x="1000" y="4097"/>
                    <a:pt x="990" y="4097"/>
                    <a:pt x="977" y="4097"/>
                  </a:cubicBezTo>
                  <a:cubicBezTo>
                    <a:pt x="961" y="4097"/>
                    <a:pt x="943" y="4097"/>
                    <a:pt x="927" y="4092"/>
                  </a:cubicBezTo>
                  <a:cubicBezTo>
                    <a:pt x="875" y="4079"/>
                    <a:pt x="825" y="4051"/>
                    <a:pt x="767" y="3995"/>
                  </a:cubicBezTo>
                  <a:cubicBezTo>
                    <a:pt x="728" y="3961"/>
                    <a:pt x="694" y="3921"/>
                    <a:pt x="660" y="3869"/>
                  </a:cubicBezTo>
                  <a:cubicBezTo>
                    <a:pt x="586" y="3893"/>
                    <a:pt x="523" y="3909"/>
                    <a:pt x="466" y="3914"/>
                  </a:cubicBezTo>
                  <a:cubicBezTo>
                    <a:pt x="405" y="3927"/>
                    <a:pt x="347" y="3932"/>
                    <a:pt x="295" y="3932"/>
                  </a:cubicBezTo>
                  <a:cubicBezTo>
                    <a:pt x="240" y="3932"/>
                    <a:pt x="188" y="3927"/>
                    <a:pt x="125" y="3914"/>
                  </a:cubicBezTo>
                  <a:cubicBezTo>
                    <a:pt x="85" y="3903"/>
                    <a:pt x="46" y="3893"/>
                    <a:pt x="1" y="3880"/>
                  </a:cubicBezTo>
                  <a:lnTo>
                    <a:pt x="1" y="3880"/>
                  </a:lnTo>
                  <a:cubicBezTo>
                    <a:pt x="6" y="3893"/>
                    <a:pt x="12" y="3903"/>
                    <a:pt x="17" y="3914"/>
                  </a:cubicBezTo>
                  <a:cubicBezTo>
                    <a:pt x="46" y="3948"/>
                    <a:pt x="80" y="3989"/>
                    <a:pt x="120" y="4023"/>
                  </a:cubicBezTo>
                  <a:cubicBezTo>
                    <a:pt x="211" y="4097"/>
                    <a:pt x="319" y="4153"/>
                    <a:pt x="410" y="4199"/>
                  </a:cubicBezTo>
                  <a:cubicBezTo>
                    <a:pt x="512" y="4250"/>
                    <a:pt x="620" y="4307"/>
                    <a:pt x="711" y="4381"/>
                  </a:cubicBezTo>
                  <a:cubicBezTo>
                    <a:pt x="756" y="4420"/>
                    <a:pt x="796" y="4467"/>
                    <a:pt x="835" y="4523"/>
                  </a:cubicBezTo>
                  <a:cubicBezTo>
                    <a:pt x="870" y="4569"/>
                    <a:pt x="893" y="4614"/>
                    <a:pt x="916" y="4671"/>
                  </a:cubicBezTo>
                  <a:cubicBezTo>
                    <a:pt x="932" y="4727"/>
                    <a:pt x="943" y="4784"/>
                    <a:pt x="950" y="4842"/>
                  </a:cubicBezTo>
                  <a:cubicBezTo>
                    <a:pt x="961" y="4915"/>
                    <a:pt x="966" y="4978"/>
                    <a:pt x="966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2" y="5716"/>
                    <a:pt x="848" y="5852"/>
                  </a:cubicBezTo>
                  <a:cubicBezTo>
                    <a:pt x="819" y="5954"/>
                    <a:pt x="654" y="6466"/>
                    <a:pt x="625" y="6568"/>
                  </a:cubicBezTo>
                  <a:lnTo>
                    <a:pt x="1910" y="6324"/>
                  </a:lnTo>
                  <a:cubicBezTo>
                    <a:pt x="1910" y="6216"/>
                    <a:pt x="1853" y="5909"/>
                    <a:pt x="1853" y="5802"/>
                  </a:cubicBezTo>
                  <a:cubicBezTo>
                    <a:pt x="1853" y="5653"/>
                    <a:pt x="1858" y="5511"/>
                    <a:pt x="1858" y="5369"/>
                  </a:cubicBezTo>
                  <a:cubicBezTo>
                    <a:pt x="1864" y="5086"/>
                    <a:pt x="1871" y="4808"/>
                    <a:pt x="1876" y="4523"/>
                  </a:cubicBezTo>
                  <a:cubicBezTo>
                    <a:pt x="1881" y="4318"/>
                    <a:pt x="1887" y="4108"/>
                    <a:pt x="1892" y="3903"/>
                  </a:cubicBezTo>
                  <a:cubicBezTo>
                    <a:pt x="1898" y="3727"/>
                    <a:pt x="1905" y="3557"/>
                    <a:pt x="1910" y="3381"/>
                  </a:cubicBezTo>
                  <a:cubicBezTo>
                    <a:pt x="1916" y="3001"/>
                    <a:pt x="1926" y="2626"/>
                    <a:pt x="1932" y="2244"/>
                  </a:cubicBezTo>
                  <a:cubicBezTo>
                    <a:pt x="1939" y="1818"/>
                    <a:pt x="1939" y="1443"/>
                    <a:pt x="1932" y="1102"/>
                  </a:cubicBezTo>
                  <a:cubicBezTo>
                    <a:pt x="1926" y="812"/>
                    <a:pt x="1921" y="478"/>
                    <a:pt x="1905" y="130"/>
                  </a:cubicBezTo>
                  <a:cubicBezTo>
                    <a:pt x="1847" y="90"/>
                    <a:pt x="1796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7"/>
            <p:cNvSpPr/>
            <p:nvPr/>
          </p:nvSpPr>
          <p:spPr>
            <a:xfrm flipH="1">
              <a:off x="783476" y="3386208"/>
              <a:ext cx="192482" cy="223582"/>
            </a:xfrm>
            <a:custGeom>
              <a:avLst/>
              <a:gdLst/>
              <a:ahLst/>
              <a:cxnLst/>
              <a:rect l="l" t="t" r="r" b="b"/>
              <a:pathLst>
                <a:path w="6542" h="7599" extrusionOk="0">
                  <a:moveTo>
                    <a:pt x="3085" y="1"/>
                  </a:moveTo>
                  <a:cubicBezTo>
                    <a:pt x="3057" y="1"/>
                    <a:pt x="3035" y="8"/>
                    <a:pt x="3006" y="8"/>
                  </a:cubicBezTo>
                  <a:cubicBezTo>
                    <a:pt x="2920" y="18"/>
                    <a:pt x="2841" y="35"/>
                    <a:pt x="2762" y="63"/>
                  </a:cubicBezTo>
                  <a:cubicBezTo>
                    <a:pt x="2676" y="98"/>
                    <a:pt x="2597" y="144"/>
                    <a:pt x="2518" y="194"/>
                  </a:cubicBezTo>
                  <a:cubicBezTo>
                    <a:pt x="2443" y="252"/>
                    <a:pt x="2375" y="314"/>
                    <a:pt x="2314" y="383"/>
                  </a:cubicBezTo>
                  <a:cubicBezTo>
                    <a:pt x="2251" y="462"/>
                    <a:pt x="2194" y="546"/>
                    <a:pt x="2149" y="643"/>
                  </a:cubicBezTo>
                  <a:cubicBezTo>
                    <a:pt x="2102" y="745"/>
                    <a:pt x="2068" y="860"/>
                    <a:pt x="2046" y="973"/>
                  </a:cubicBezTo>
                  <a:cubicBezTo>
                    <a:pt x="2041" y="1024"/>
                    <a:pt x="2034" y="1075"/>
                    <a:pt x="2029" y="1126"/>
                  </a:cubicBezTo>
                  <a:cubicBezTo>
                    <a:pt x="2029" y="1183"/>
                    <a:pt x="1994" y="1235"/>
                    <a:pt x="1949" y="1257"/>
                  </a:cubicBezTo>
                  <a:cubicBezTo>
                    <a:pt x="1926" y="1269"/>
                    <a:pt x="1904" y="1274"/>
                    <a:pt x="1881" y="1274"/>
                  </a:cubicBezTo>
                  <a:cubicBezTo>
                    <a:pt x="1853" y="1274"/>
                    <a:pt x="1824" y="1269"/>
                    <a:pt x="1795" y="1251"/>
                  </a:cubicBezTo>
                  <a:cubicBezTo>
                    <a:pt x="1773" y="1240"/>
                    <a:pt x="1750" y="1228"/>
                    <a:pt x="1727" y="1217"/>
                  </a:cubicBezTo>
                  <a:cubicBezTo>
                    <a:pt x="1648" y="1178"/>
                    <a:pt x="1563" y="1154"/>
                    <a:pt x="1472" y="1138"/>
                  </a:cubicBezTo>
                  <a:cubicBezTo>
                    <a:pt x="1415" y="1126"/>
                    <a:pt x="1370" y="1126"/>
                    <a:pt x="1318" y="1126"/>
                  </a:cubicBezTo>
                  <a:lnTo>
                    <a:pt x="1239" y="1126"/>
                  </a:lnTo>
                  <a:cubicBezTo>
                    <a:pt x="1165" y="1138"/>
                    <a:pt x="1097" y="1154"/>
                    <a:pt x="1023" y="1178"/>
                  </a:cubicBezTo>
                  <a:cubicBezTo>
                    <a:pt x="961" y="1206"/>
                    <a:pt x="893" y="1240"/>
                    <a:pt x="830" y="1280"/>
                  </a:cubicBezTo>
                  <a:cubicBezTo>
                    <a:pt x="779" y="1319"/>
                    <a:pt x="733" y="1364"/>
                    <a:pt x="688" y="1411"/>
                  </a:cubicBezTo>
                  <a:cubicBezTo>
                    <a:pt x="654" y="1456"/>
                    <a:pt x="620" y="1501"/>
                    <a:pt x="597" y="1553"/>
                  </a:cubicBezTo>
                  <a:cubicBezTo>
                    <a:pt x="575" y="1598"/>
                    <a:pt x="562" y="1650"/>
                    <a:pt x="552" y="1700"/>
                  </a:cubicBezTo>
                  <a:cubicBezTo>
                    <a:pt x="546" y="1746"/>
                    <a:pt x="541" y="1786"/>
                    <a:pt x="546" y="1831"/>
                  </a:cubicBezTo>
                  <a:cubicBezTo>
                    <a:pt x="552" y="1876"/>
                    <a:pt x="562" y="1922"/>
                    <a:pt x="575" y="1962"/>
                  </a:cubicBezTo>
                  <a:cubicBezTo>
                    <a:pt x="597" y="2007"/>
                    <a:pt x="620" y="2053"/>
                    <a:pt x="648" y="2098"/>
                  </a:cubicBezTo>
                  <a:cubicBezTo>
                    <a:pt x="688" y="2149"/>
                    <a:pt x="733" y="2200"/>
                    <a:pt x="790" y="2245"/>
                  </a:cubicBezTo>
                  <a:cubicBezTo>
                    <a:pt x="841" y="2285"/>
                    <a:pt x="893" y="2326"/>
                    <a:pt x="961" y="2365"/>
                  </a:cubicBezTo>
                  <a:cubicBezTo>
                    <a:pt x="1006" y="2394"/>
                    <a:pt x="1034" y="2450"/>
                    <a:pt x="1034" y="2507"/>
                  </a:cubicBezTo>
                  <a:cubicBezTo>
                    <a:pt x="1029" y="2541"/>
                    <a:pt x="1011" y="2592"/>
                    <a:pt x="984" y="2615"/>
                  </a:cubicBezTo>
                  <a:cubicBezTo>
                    <a:pt x="909" y="2667"/>
                    <a:pt x="847" y="2723"/>
                    <a:pt x="796" y="2780"/>
                  </a:cubicBezTo>
                  <a:cubicBezTo>
                    <a:pt x="767" y="2820"/>
                    <a:pt x="745" y="2859"/>
                    <a:pt x="722" y="2899"/>
                  </a:cubicBezTo>
                  <a:cubicBezTo>
                    <a:pt x="711" y="2927"/>
                    <a:pt x="699" y="2956"/>
                    <a:pt x="693" y="2990"/>
                  </a:cubicBezTo>
                  <a:cubicBezTo>
                    <a:pt x="688" y="3019"/>
                    <a:pt x="688" y="3047"/>
                    <a:pt x="688" y="3076"/>
                  </a:cubicBezTo>
                  <a:cubicBezTo>
                    <a:pt x="693" y="3110"/>
                    <a:pt x="699" y="3137"/>
                    <a:pt x="711" y="3166"/>
                  </a:cubicBezTo>
                  <a:cubicBezTo>
                    <a:pt x="727" y="3206"/>
                    <a:pt x="745" y="3240"/>
                    <a:pt x="767" y="3274"/>
                  </a:cubicBezTo>
                  <a:cubicBezTo>
                    <a:pt x="796" y="3315"/>
                    <a:pt x="835" y="3354"/>
                    <a:pt x="875" y="3388"/>
                  </a:cubicBezTo>
                  <a:cubicBezTo>
                    <a:pt x="938" y="3433"/>
                    <a:pt x="1000" y="3473"/>
                    <a:pt x="1074" y="3512"/>
                  </a:cubicBezTo>
                  <a:cubicBezTo>
                    <a:pt x="1154" y="3547"/>
                    <a:pt x="1239" y="3575"/>
                    <a:pt x="1325" y="3593"/>
                  </a:cubicBezTo>
                  <a:cubicBezTo>
                    <a:pt x="1381" y="3604"/>
                    <a:pt x="1438" y="3604"/>
                    <a:pt x="1488" y="3604"/>
                  </a:cubicBezTo>
                  <a:lnTo>
                    <a:pt x="1557" y="3604"/>
                  </a:lnTo>
                  <a:cubicBezTo>
                    <a:pt x="1625" y="3598"/>
                    <a:pt x="1693" y="3581"/>
                    <a:pt x="1761" y="3559"/>
                  </a:cubicBezTo>
                  <a:cubicBezTo>
                    <a:pt x="1813" y="3536"/>
                    <a:pt x="1863" y="3507"/>
                    <a:pt x="1910" y="3478"/>
                  </a:cubicBezTo>
                  <a:cubicBezTo>
                    <a:pt x="1955" y="3439"/>
                    <a:pt x="2000" y="3399"/>
                    <a:pt x="2034" y="3360"/>
                  </a:cubicBezTo>
                  <a:cubicBezTo>
                    <a:pt x="2063" y="3326"/>
                    <a:pt x="2086" y="3291"/>
                    <a:pt x="2109" y="3257"/>
                  </a:cubicBezTo>
                  <a:cubicBezTo>
                    <a:pt x="2136" y="3218"/>
                    <a:pt x="2177" y="3195"/>
                    <a:pt x="2228" y="3195"/>
                  </a:cubicBezTo>
                  <a:cubicBezTo>
                    <a:pt x="2239" y="3195"/>
                    <a:pt x="2256" y="3195"/>
                    <a:pt x="2267" y="3200"/>
                  </a:cubicBezTo>
                  <a:cubicBezTo>
                    <a:pt x="2301" y="3212"/>
                    <a:pt x="2330" y="3234"/>
                    <a:pt x="2348" y="3263"/>
                  </a:cubicBezTo>
                  <a:cubicBezTo>
                    <a:pt x="2359" y="3286"/>
                    <a:pt x="2364" y="3308"/>
                    <a:pt x="2364" y="3336"/>
                  </a:cubicBezTo>
                  <a:cubicBezTo>
                    <a:pt x="2364" y="3371"/>
                    <a:pt x="2369" y="3405"/>
                    <a:pt x="2369" y="3439"/>
                  </a:cubicBezTo>
                  <a:cubicBezTo>
                    <a:pt x="2382" y="3570"/>
                    <a:pt x="2404" y="3672"/>
                    <a:pt x="2438" y="3763"/>
                  </a:cubicBezTo>
                  <a:cubicBezTo>
                    <a:pt x="2455" y="3808"/>
                    <a:pt x="2477" y="3848"/>
                    <a:pt x="2500" y="3882"/>
                  </a:cubicBezTo>
                  <a:cubicBezTo>
                    <a:pt x="2518" y="3911"/>
                    <a:pt x="2540" y="3934"/>
                    <a:pt x="2569" y="3962"/>
                  </a:cubicBezTo>
                  <a:cubicBezTo>
                    <a:pt x="2592" y="3979"/>
                    <a:pt x="2626" y="3997"/>
                    <a:pt x="2654" y="4013"/>
                  </a:cubicBezTo>
                  <a:cubicBezTo>
                    <a:pt x="2694" y="4031"/>
                    <a:pt x="2739" y="4047"/>
                    <a:pt x="2796" y="4058"/>
                  </a:cubicBezTo>
                  <a:cubicBezTo>
                    <a:pt x="2847" y="4065"/>
                    <a:pt x="2899" y="4070"/>
                    <a:pt x="2954" y="4070"/>
                  </a:cubicBezTo>
                  <a:cubicBezTo>
                    <a:pt x="2972" y="4070"/>
                    <a:pt x="2995" y="4070"/>
                    <a:pt x="3017" y="4065"/>
                  </a:cubicBezTo>
                  <a:cubicBezTo>
                    <a:pt x="3080" y="4058"/>
                    <a:pt x="3132" y="4047"/>
                    <a:pt x="3188" y="4031"/>
                  </a:cubicBezTo>
                  <a:cubicBezTo>
                    <a:pt x="3227" y="4013"/>
                    <a:pt x="3268" y="3990"/>
                    <a:pt x="3302" y="3968"/>
                  </a:cubicBezTo>
                  <a:cubicBezTo>
                    <a:pt x="3336" y="3945"/>
                    <a:pt x="3364" y="3916"/>
                    <a:pt x="3387" y="3887"/>
                  </a:cubicBezTo>
                  <a:cubicBezTo>
                    <a:pt x="3415" y="3853"/>
                    <a:pt x="3439" y="3819"/>
                    <a:pt x="3455" y="3774"/>
                  </a:cubicBezTo>
                  <a:cubicBezTo>
                    <a:pt x="3473" y="3740"/>
                    <a:pt x="3484" y="3706"/>
                    <a:pt x="3495" y="3672"/>
                  </a:cubicBezTo>
                  <a:cubicBezTo>
                    <a:pt x="3484" y="3593"/>
                    <a:pt x="3518" y="3512"/>
                    <a:pt x="3586" y="3478"/>
                  </a:cubicBezTo>
                  <a:cubicBezTo>
                    <a:pt x="3615" y="3462"/>
                    <a:pt x="3643" y="3456"/>
                    <a:pt x="3670" y="3456"/>
                  </a:cubicBezTo>
                  <a:cubicBezTo>
                    <a:pt x="3688" y="3456"/>
                    <a:pt x="3705" y="3462"/>
                    <a:pt x="3728" y="3467"/>
                  </a:cubicBezTo>
                  <a:cubicBezTo>
                    <a:pt x="3767" y="3478"/>
                    <a:pt x="3801" y="3507"/>
                    <a:pt x="3830" y="3553"/>
                  </a:cubicBezTo>
                  <a:cubicBezTo>
                    <a:pt x="3841" y="3564"/>
                    <a:pt x="3848" y="3581"/>
                    <a:pt x="3859" y="3598"/>
                  </a:cubicBezTo>
                  <a:cubicBezTo>
                    <a:pt x="3893" y="3638"/>
                    <a:pt x="3927" y="3677"/>
                    <a:pt x="3972" y="3724"/>
                  </a:cubicBezTo>
                  <a:cubicBezTo>
                    <a:pt x="4024" y="3758"/>
                    <a:pt x="4074" y="3792"/>
                    <a:pt x="4126" y="3819"/>
                  </a:cubicBezTo>
                  <a:cubicBezTo>
                    <a:pt x="4200" y="3848"/>
                    <a:pt x="4273" y="3871"/>
                    <a:pt x="4352" y="3887"/>
                  </a:cubicBezTo>
                  <a:cubicBezTo>
                    <a:pt x="4427" y="3900"/>
                    <a:pt x="4501" y="3905"/>
                    <a:pt x="4580" y="3905"/>
                  </a:cubicBezTo>
                  <a:cubicBezTo>
                    <a:pt x="4625" y="3905"/>
                    <a:pt x="4677" y="3905"/>
                    <a:pt x="4722" y="3900"/>
                  </a:cubicBezTo>
                  <a:cubicBezTo>
                    <a:pt x="4939" y="3877"/>
                    <a:pt x="5160" y="3819"/>
                    <a:pt x="5409" y="3729"/>
                  </a:cubicBezTo>
                  <a:cubicBezTo>
                    <a:pt x="5666" y="3632"/>
                    <a:pt x="5870" y="3525"/>
                    <a:pt x="6046" y="3405"/>
                  </a:cubicBezTo>
                  <a:cubicBezTo>
                    <a:pt x="6154" y="3326"/>
                    <a:pt x="6245" y="3246"/>
                    <a:pt x="6324" y="3155"/>
                  </a:cubicBezTo>
                  <a:cubicBezTo>
                    <a:pt x="6387" y="3081"/>
                    <a:pt x="6432" y="3008"/>
                    <a:pt x="6473" y="2933"/>
                  </a:cubicBezTo>
                  <a:cubicBezTo>
                    <a:pt x="6500" y="2871"/>
                    <a:pt x="6518" y="2809"/>
                    <a:pt x="6529" y="2746"/>
                  </a:cubicBezTo>
                  <a:cubicBezTo>
                    <a:pt x="6541" y="2689"/>
                    <a:pt x="6541" y="2633"/>
                    <a:pt x="6541" y="2581"/>
                  </a:cubicBezTo>
                  <a:cubicBezTo>
                    <a:pt x="6534" y="2531"/>
                    <a:pt x="6523" y="2479"/>
                    <a:pt x="6507" y="2428"/>
                  </a:cubicBezTo>
                  <a:cubicBezTo>
                    <a:pt x="6484" y="2376"/>
                    <a:pt x="6455" y="2331"/>
                    <a:pt x="6427" y="2285"/>
                  </a:cubicBezTo>
                  <a:cubicBezTo>
                    <a:pt x="6393" y="2235"/>
                    <a:pt x="6348" y="2190"/>
                    <a:pt x="6303" y="2149"/>
                  </a:cubicBezTo>
                  <a:cubicBezTo>
                    <a:pt x="6234" y="2093"/>
                    <a:pt x="6159" y="2046"/>
                    <a:pt x="6075" y="2007"/>
                  </a:cubicBezTo>
                  <a:cubicBezTo>
                    <a:pt x="5967" y="1956"/>
                    <a:pt x="5842" y="1922"/>
                    <a:pt x="5705" y="1894"/>
                  </a:cubicBezTo>
                  <a:cubicBezTo>
                    <a:pt x="5603" y="1876"/>
                    <a:pt x="5501" y="1870"/>
                    <a:pt x="5387" y="1865"/>
                  </a:cubicBezTo>
                  <a:cubicBezTo>
                    <a:pt x="5319" y="1865"/>
                    <a:pt x="5257" y="1815"/>
                    <a:pt x="5246" y="1746"/>
                  </a:cubicBezTo>
                  <a:cubicBezTo>
                    <a:pt x="5233" y="1700"/>
                    <a:pt x="5246" y="1632"/>
                    <a:pt x="5285" y="1603"/>
                  </a:cubicBezTo>
                  <a:cubicBezTo>
                    <a:pt x="5393" y="1524"/>
                    <a:pt x="5472" y="1450"/>
                    <a:pt x="5540" y="1377"/>
                  </a:cubicBezTo>
                  <a:cubicBezTo>
                    <a:pt x="5569" y="1337"/>
                    <a:pt x="5597" y="1296"/>
                    <a:pt x="5614" y="1257"/>
                  </a:cubicBezTo>
                  <a:cubicBezTo>
                    <a:pt x="5626" y="1235"/>
                    <a:pt x="5637" y="1206"/>
                    <a:pt x="5642" y="1178"/>
                  </a:cubicBezTo>
                  <a:cubicBezTo>
                    <a:pt x="5648" y="1160"/>
                    <a:pt x="5648" y="1144"/>
                    <a:pt x="5648" y="1126"/>
                  </a:cubicBezTo>
                  <a:cubicBezTo>
                    <a:pt x="5642" y="1115"/>
                    <a:pt x="5637" y="1099"/>
                    <a:pt x="5637" y="1081"/>
                  </a:cubicBezTo>
                  <a:cubicBezTo>
                    <a:pt x="5626" y="1064"/>
                    <a:pt x="5621" y="1047"/>
                    <a:pt x="5608" y="1036"/>
                  </a:cubicBezTo>
                  <a:cubicBezTo>
                    <a:pt x="5592" y="1013"/>
                    <a:pt x="5574" y="989"/>
                    <a:pt x="5552" y="973"/>
                  </a:cubicBezTo>
                  <a:cubicBezTo>
                    <a:pt x="5512" y="944"/>
                    <a:pt x="5472" y="921"/>
                    <a:pt x="5432" y="899"/>
                  </a:cubicBezTo>
                  <a:cubicBezTo>
                    <a:pt x="5359" y="865"/>
                    <a:pt x="5273" y="837"/>
                    <a:pt x="5183" y="819"/>
                  </a:cubicBezTo>
                  <a:cubicBezTo>
                    <a:pt x="5097" y="808"/>
                    <a:pt x="5018" y="803"/>
                    <a:pt x="4932" y="803"/>
                  </a:cubicBezTo>
                  <a:cubicBezTo>
                    <a:pt x="4887" y="803"/>
                    <a:pt x="4847" y="803"/>
                    <a:pt x="4802" y="808"/>
                  </a:cubicBezTo>
                  <a:cubicBezTo>
                    <a:pt x="4677" y="819"/>
                    <a:pt x="4551" y="848"/>
                    <a:pt x="4438" y="887"/>
                  </a:cubicBezTo>
                  <a:cubicBezTo>
                    <a:pt x="4347" y="928"/>
                    <a:pt x="4262" y="973"/>
                    <a:pt x="4182" y="1024"/>
                  </a:cubicBezTo>
                  <a:cubicBezTo>
                    <a:pt x="4148" y="1052"/>
                    <a:pt x="4114" y="1075"/>
                    <a:pt x="4080" y="1109"/>
                  </a:cubicBezTo>
                  <a:cubicBezTo>
                    <a:pt x="4052" y="1133"/>
                    <a:pt x="4018" y="1149"/>
                    <a:pt x="3977" y="1149"/>
                  </a:cubicBezTo>
                  <a:cubicBezTo>
                    <a:pt x="3950" y="1149"/>
                    <a:pt x="3927" y="1138"/>
                    <a:pt x="3898" y="1126"/>
                  </a:cubicBezTo>
                  <a:cubicBezTo>
                    <a:pt x="3859" y="1099"/>
                    <a:pt x="3830" y="1041"/>
                    <a:pt x="3830" y="989"/>
                  </a:cubicBezTo>
                  <a:cubicBezTo>
                    <a:pt x="3835" y="905"/>
                    <a:pt x="3835" y="826"/>
                    <a:pt x="3830" y="751"/>
                  </a:cubicBezTo>
                  <a:cubicBezTo>
                    <a:pt x="3819" y="649"/>
                    <a:pt x="3796" y="553"/>
                    <a:pt x="3762" y="467"/>
                  </a:cubicBezTo>
                  <a:cubicBezTo>
                    <a:pt x="3739" y="399"/>
                    <a:pt x="3705" y="336"/>
                    <a:pt x="3665" y="286"/>
                  </a:cubicBezTo>
                  <a:cubicBezTo>
                    <a:pt x="3631" y="234"/>
                    <a:pt x="3591" y="194"/>
                    <a:pt x="3552" y="155"/>
                  </a:cubicBezTo>
                  <a:cubicBezTo>
                    <a:pt x="3507" y="126"/>
                    <a:pt x="3460" y="92"/>
                    <a:pt x="3415" y="69"/>
                  </a:cubicBezTo>
                  <a:cubicBezTo>
                    <a:pt x="3358" y="47"/>
                    <a:pt x="3302" y="29"/>
                    <a:pt x="3234" y="13"/>
                  </a:cubicBezTo>
                  <a:cubicBezTo>
                    <a:pt x="3188" y="8"/>
                    <a:pt x="3137" y="1"/>
                    <a:pt x="3085" y="1"/>
                  </a:cubicBezTo>
                  <a:close/>
                  <a:moveTo>
                    <a:pt x="1734" y="5122"/>
                  </a:moveTo>
                  <a:cubicBezTo>
                    <a:pt x="1677" y="5127"/>
                    <a:pt x="1619" y="5143"/>
                    <a:pt x="1563" y="5161"/>
                  </a:cubicBezTo>
                  <a:cubicBezTo>
                    <a:pt x="1501" y="5183"/>
                    <a:pt x="1438" y="5217"/>
                    <a:pt x="1381" y="5258"/>
                  </a:cubicBezTo>
                  <a:cubicBezTo>
                    <a:pt x="1330" y="5298"/>
                    <a:pt x="1284" y="5337"/>
                    <a:pt x="1244" y="5382"/>
                  </a:cubicBezTo>
                  <a:cubicBezTo>
                    <a:pt x="1205" y="5434"/>
                    <a:pt x="1171" y="5484"/>
                    <a:pt x="1142" y="5536"/>
                  </a:cubicBezTo>
                  <a:cubicBezTo>
                    <a:pt x="1120" y="5592"/>
                    <a:pt x="1103" y="5644"/>
                    <a:pt x="1092" y="5694"/>
                  </a:cubicBezTo>
                  <a:cubicBezTo>
                    <a:pt x="1092" y="5729"/>
                    <a:pt x="1079" y="5763"/>
                    <a:pt x="1052" y="5791"/>
                  </a:cubicBezTo>
                  <a:cubicBezTo>
                    <a:pt x="1040" y="5804"/>
                    <a:pt x="1018" y="5814"/>
                    <a:pt x="995" y="5820"/>
                  </a:cubicBezTo>
                  <a:lnTo>
                    <a:pt x="972" y="5820"/>
                  </a:lnTo>
                  <a:cubicBezTo>
                    <a:pt x="938" y="5820"/>
                    <a:pt x="898" y="5809"/>
                    <a:pt x="882" y="5780"/>
                  </a:cubicBezTo>
                  <a:cubicBezTo>
                    <a:pt x="853" y="5746"/>
                    <a:pt x="824" y="5718"/>
                    <a:pt x="796" y="5689"/>
                  </a:cubicBezTo>
                  <a:cubicBezTo>
                    <a:pt x="772" y="5673"/>
                    <a:pt x="751" y="5655"/>
                    <a:pt x="722" y="5644"/>
                  </a:cubicBezTo>
                  <a:cubicBezTo>
                    <a:pt x="693" y="5633"/>
                    <a:pt x="659" y="5621"/>
                    <a:pt x="625" y="5615"/>
                  </a:cubicBezTo>
                  <a:cubicBezTo>
                    <a:pt x="602" y="5610"/>
                    <a:pt x="580" y="5610"/>
                    <a:pt x="557" y="5610"/>
                  </a:cubicBezTo>
                  <a:lnTo>
                    <a:pt x="523" y="5610"/>
                  </a:lnTo>
                  <a:cubicBezTo>
                    <a:pt x="483" y="5615"/>
                    <a:pt x="438" y="5626"/>
                    <a:pt x="397" y="5638"/>
                  </a:cubicBezTo>
                  <a:cubicBezTo>
                    <a:pt x="347" y="5660"/>
                    <a:pt x="302" y="5684"/>
                    <a:pt x="256" y="5712"/>
                  </a:cubicBezTo>
                  <a:cubicBezTo>
                    <a:pt x="216" y="5746"/>
                    <a:pt x="182" y="5780"/>
                    <a:pt x="148" y="5820"/>
                  </a:cubicBezTo>
                  <a:cubicBezTo>
                    <a:pt x="103" y="5872"/>
                    <a:pt x="63" y="5933"/>
                    <a:pt x="35" y="5996"/>
                  </a:cubicBezTo>
                  <a:cubicBezTo>
                    <a:pt x="17" y="6030"/>
                    <a:pt x="6" y="6059"/>
                    <a:pt x="1" y="6093"/>
                  </a:cubicBezTo>
                  <a:lnTo>
                    <a:pt x="1" y="6150"/>
                  </a:lnTo>
                  <a:cubicBezTo>
                    <a:pt x="1" y="6166"/>
                    <a:pt x="6" y="6184"/>
                    <a:pt x="12" y="6200"/>
                  </a:cubicBezTo>
                  <a:cubicBezTo>
                    <a:pt x="17" y="6224"/>
                    <a:pt x="35" y="6247"/>
                    <a:pt x="46" y="6263"/>
                  </a:cubicBezTo>
                  <a:cubicBezTo>
                    <a:pt x="97" y="6337"/>
                    <a:pt x="166" y="6394"/>
                    <a:pt x="227" y="6444"/>
                  </a:cubicBezTo>
                  <a:cubicBezTo>
                    <a:pt x="290" y="6496"/>
                    <a:pt x="342" y="6547"/>
                    <a:pt x="387" y="6599"/>
                  </a:cubicBezTo>
                  <a:cubicBezTo>
                    <a:pt x="415" y="6627"/>
                    <a:pt x="449" y="6672"/>
                    <a:pt x="472" y="6717"/>
                  </a:cubicBezTo>
                  <a:cubicBezTo>
                    <a:pt x="494" y="6764"/>
                    <a:pt x="517" y="6803"/>
                    <a:pt x="512" y="6843"/>
                  </a:cubicBezTo>
                  <a:cubicBezTo>
                    <a:pt x="507" y="6882"/>
                    <a:pt x="494" y="6922"/>
                    <a:pt x="478" y="6963"/>
                  </a:cubicBezTo>
                  <a:lnTo>
                    <a:pt x="472" y="6985"/>
                  </a:lnTo>
                  <a:cubicBezTo>
                    <a:pt x="455" y="7024"/>
                    <a:pt x="444" y="7070"/>
                    <a:pt x="432" y="7115"/>
                  </a:cubicBezTo>
                  <a:lnTo>
                    <a:pt x="432" y="7139"/>
                  </a:lnTo>
                  <a:cubicBezTo>
                    <a:pt x="438" y="7178"/>
                    <a:pt x="449" y="7212"/>
                    <a:pt x="460" y="7252"/>
                  </a:cubicBezTo>
                  <a:cubicBezTo>
                    <a:pt x="478" y="7291"/>
                    <a:pt x="500" y="7331"/>
                    <a:pt x="523" y="7365"/>
                  </a:cubicBezTo>
                  <a:cubicBezTo>
                    <a:pt x="546" y="7399"/>
                    <a:pt x="575" y="7428"/>
                    <a:pt x="602" y="7451"/>
                  </a:cubicBezTo>
                  <a:cubicBezTo>
                    <a:pt x="636" y="7480"/>
                    <a:pt x="677" y="7508"/>
                    <a:pt x="722" y="7530"/>
                  </a:cubicBezTo>
                  <a:cubicBezTo>
                    <a:pt x="785" y="7553"/>
                    <a:pt x="841" y="7576"/>
                    <a:pt x="903" y="7587"/>
                  </a:cubicBezTo>
                  <a:cubicBezTo>
                    <a:pt x="955" y="7593"/>
                    <a:pt x="1000" y="7598"/>
                    <a:pt x="1045" y="7598"/>
                  </a:cubicBezTo>
                  <a:lnTo>
                    <a:pt x="1103" y="7598"/>
                  </a:lnTo>
                  <a:cubicBezTo>
                    <a:pt x="1160" y="7587"/>
                    <a:pt x="1216" y="7576"/>
                    <a:pt x="1268" y="7559"/>
                  </a:cubicBezTo>
                  <a:cubicBezTo>
                    <a:pt x="1307" y="7542"/>
                    <a:pt x="1341" y="7525"/>
                    <a:pt x="1375" y="7501"/>
                  </a:cubicBezTo>
                  <a:cubicBezTo>
                    <a:pt x="1404" y="7480"/>
                    <a:pt x="1433" y="7456"/>
                    <a:pt x="1454" y="7428"/>
                  </a:cubicBezTo>
                  <a:lnTo>
                    <a:pt x="1467" y="7417"/>
                  </a:lnTo>
                  <a:cubicBezTo>
                    <a:pt x="1467" y="7399"/>
                    <a:pt x="1467" y="7377"/>
                    <a:pt x="1472" y="7360"/>
                  </a:cubicBezTo>
                  <a:cubicBezTo>
                    <a:pt x="1478" y="7331"/>
                    <a:pt x="1501" y="7309"/>
                    <a:pt x="1529" y="7291"/>
                  </a:cubicBezTo>
                  <a:cubicBezTo>
                    <a:pt x="1546" y="7280"/>
                    <a:pt x="1569" y="7280"/>
                    <a:pt x="1585" y="7280"/>
                  </a:cubicBezTo>
                  <a:cubicBezTo>
                    <a:pt x="1625" y="7280"/>
                    <a:pt x="1653" y="7291"/>
                    <a:pt x="1677" y="7315"/>
                  </a:cubicBezTo>
                  <a:cubicBezTo>
                    <a:pt x="1711" y="7365"/>
                    <a:pt x="1750" y="7406"/>
                    <a:pt x="1795" y="7445"/>
                  </a:cubicBezTo>
                  <a:cubicBezTo>
                    <a:pt x="1836" y="7480"/>
                    <a:pt x="1876" y="7508"/>
                    <a:pt x="1926" y="7530"/>
                  </a:cubicBezTo>
                  <a:cubicBezTo>
                    <a:pt x="1973" y="7548"/>
                    <a:pt x="2023" y="7564"/>
                    <a:pt x="2080" y="7576"/>
                  </a:cubicBezTo>
                  <a:cubicBezTo>
                    <a:pt x="2114" y="7582"/>
                    <a:pt x="2159" y="7587"/>
                    <a:pt x="2199" y="7587"/>
                  </a:cubicBezTo>
                  <a:lnTo>
                    <a:pt x="2251" y="7587"/>
                  </a:lnTo>
                  <a:cubicBezTo>
                    <a:pt x="2319" y="7576"/>
                    <a:pt x="2382" y="7564"/>
                    <a:pt x="2443" y="7542"/>
                  </a:cubicBezTo>
                  <a:cubicBezTo>
                    <a:pt x="2518" y="7514"/>
                    <a:pt x="2579" y="7480"/>
                    <a:pt x="2642" y="7440"/>
                  </a:cubicBezTo>
                  <a:cubicBezTo>
                    <a:pt x="2689" y="7399"/>
                    <a:pt x="2734" y="7360"/>
                    <a:pt x="2779" y="7309"/>
                  </a:cubicBezTo>
                  <a:cubicBezTo>
                    <a:pt x="2813" y="7270"/>
                    <a:pt x="2841" y="7223"/>
                    <a:pt x="2864" y="7173"/>
                  </a:cubicBezTo>
                  <a:cubicBezTo>
                    <a:pt x="2886" y="7133"/>
                    <a:pt x="2899" y="7081"/>
                    <a:pt x="2909" y="7031"/>
                  </a:cubicBezTo>
                  <a:cubicBezTo>
                    <a:pt x="2920" y="6985"/>
                    <a:pt x="2920" y="6940"/>
                    <a:pt x="2915" y="6888"/>
                  </a:cubicBezTo>
                  <a:cubicBezTo>
                    <a:pt x="2909" y="6843"/>
                    <a:pt x="2899" y="6792"/>
                    <a:pt x="2881" y="6746"/>
                  </a:cubicBezTo>
                  <a:cubicBezTo>
                    <a:pt x="2859" y="6690"/>
                    <a:pt x="2825" y="6627"/>
                    <a:pt x="2791" y="6575"/>
                  </a:cubicBezTo>
                  <a:lnTo>
                    <a:pt x="2768" y="6541"/>
                  </a:lnTo>
                  <a:cubicBezTo>
                    <a:pt x="2739" y="6507"/>
                    <a:pt x="2728" y="6473"/>
                    <a:pt x="2728" y="6439"/>
                  </a:cubicBezTo>
                  <a:cubicBezTo>
                    <a:pt x="2728" y="6410"/>
                    <a:pt x="2734" y="6383"/>
                    <a:pt x="2750" y="6360"/>
                  </a:cubicBezTo>
                  <a:cubicBezTo>
                    <a:pt x="2762" y="6342"/>
                    <a:pt x="2779" y="6326"/>
                    <a:pt x="2807" y="6315"/>
                  </a:cubicBezTo>
                  <a:cubicBezTo>
                    <a:pt x="2825" y="6297"/>
                    <a:pt x="2847" y="6292"/>
                    <a:pt x="2875" y="6292"/>
                  </a:cubicBezTo>
                  <a:cubicBezTo>
                    <a:pt x="2983" y="6281"/>
                    <a:pt x="3069" y="6263"/>
                    <a:pt x="3148" y="6234"/>
                  </a:cubicBezTo>
                  <a:cubicBezTo>
                    <a:pt x="3188" y="6218"/>
                    <a:pt x="3222" y="6200"/>
                    <a:pt x="3256" y="6179"/>
                  </a:cubicBezTo>
                  <a:cubicBezTo>
                    <a:pt x="3274" y="6166"/>
                    <a:pt x="3290" y="6150"/>
                    <a:pt x="3302" y="6138"/>
                  </a:cubicBezTo>
                  <a:cubicBezTo>
                    <a:pt x="3313" y="6121"/>
                    <a:pt x="3324" y="6110"/>
                    <a:pt x="3330" y="6093"/>
                  </a:cubicBezTo>
                  <a:cubicBezTo>
                    <a:pt x="3336" y="6082"/>
                    <a:pt x="3342" y="6064"/>
                    <a:pt x="3347" y="6053"/>
                  </a:cubicBezTo>
                  <a:lnTo>
                    <a:pt x="3347" y="5996"/>
                  </a:lnTo>
                  <a:cubicBezTo>
                    <a:pt x="3342" y="5974"/>
                    <a:pt x="3336" y="5951"/>
                    <a:pt x="3330" y="5922"/>
                  </a:cubicBezTo>
                  <a:cubicBezTo>
                    <a:pt x="3313" y="5894"/>
                    <a:pt x="3295" y="5859"/>
                    <a:pt x="3274" y="5825"/>
                  </a:cubicBezTo>
                  <a:cubicBezTo>
                    <a:pt x="3240" y="5786"/>
                    <a:pt x="3205" y="5746"/>
                    <a:pt x="3166" y="5707"/>
                  </a:cubicBezTo>
                  <a:cubicBezTo>
                    <a:pt x="3114" y="5667"/>
                    <a:pt x="3051" y="5633"/>
                    <a:pt x="2995" y="5599"/>
                  </a:cubicBezTo>
                  <a:cubicBezTo>
                    <a:pt x="2933" y="5570"/>
                    <a:pt x="2864" y="5553"/>
                    <a:pt x="2796" y="5536"/>
                  </a:cubicBezTo>
                  <a:cubicBezTo>
                    <a:pt x="2750" y="5531"/>
                    <a:pt x="2705" y="5531"/>
                    <a:pt x="2660" y="5531"/>
                  </a:cubicBezTo>
                  <a:lnTo>
                    <a:pt x="2603" y="5531"/>
                  </a:lnTo>
                  <a:cubicBezTo>
                    <a:pt x="2534" y="5536"/>
                    <a:pt x="2466" y="5553"/>
                    <a:pt x="2398" y="5576"/>
                  </a:cubicBezTo>
                  <a:cubicBezTo>
                    <a:pt x="2364" y="5592"/>
                    <a:pt x="2335" y="5604"/>
                    <a:pt x="2301" y="5621"/>
                  </a:cubicBezTo>
                  <a:cubicBezTo>
                    <a:pt x="2285" y="5633"/>
                    <a:pt x="2262" y="5638"/>
                    <a:pt x="2239" y="5638"/>
                  </a:cubicBezTo>
                  <a:cubicBezTo>
                    <a:pt x="2211" y="5638"/>
                    <a:pt x="2183" y="5633"/>
                    <a:pt x="2159" y="5615"/>
                  </a:cubicBezTo>
                  <a:cubicBezTo>
                    <a:pt x="2120" y="5592"/>
                    <a:pt x="2097" y="5547"/>
                    <a:pt x="2097" y="5490"/>
                  </a:cubicBezTo>
                  <a:lnTo>
                    <a:pt x="2097" y="5434"/>
                  </a:lnTo>
                  <a:cubicBezTo>
                    <a:pt x="2091" y="5382"/>
                    <a:pt x="2080" y="5343"/>
                    <a:pt x="2068" y="5303"/>
                  </a:cubicBezTo>
                  <a:cubicBezTo>
                    <a:pt x="2057" y="5280"/>
                    <a:pt x="2046" y="5258"/>
                    <a:pt x="2029" y="5235"/>
                  </a:cubicBezTo>
                  <a:cubicBezTo>
                    <a:pt x="2018" y="5217"/>
                    <a:pt x="2000" y="5201"/>
                    <a:pt x="1989" y="5183"/>
                  </a:cubicBezTo>
                  <a:cubicBezTo>
                    <a:pt x="1966" y="5172"/>
                    <a:pt x="1949" y="5161"/>
                    <a:pt x="1926" y="5149"/>
                  </a:cubicBezTo>
                  <a:cubicBezTo>
                    <a:pt x="1904" y="5138"/>
                    <a:pt x="1876" y="5133"/>
                    <a:pt x="1847" y="5127"/>
                  </a:cubicBezTo>
                  <a:cubicBezTo>
                    <a:pt x="1824" y="5122"/>
                    <a:pt x="1795" y="5122"/>
                    <a:pt x="1773" y="5122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7"/>
            <p:cNvSpPr/>
            <p:nvPr/>
          </p:nvSpPr>
          <p:spPr>
            <a:xfrm flipH="1">
              <a:off x="783477" y="3449260"/>
              <a:ext cx="7267" cy="21773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246" y="535"/>
                  </a:moveTo>
                  <a:cubicBezTo>
                    <a:pt x="239" y="558"/>
                    <a:pt x="239" y="580"/>
                    <a:pt x="234" y="603"/>
                  </a:cubicBezTo>
                  <a:cubicBezTo>
                    <a:pt x="228" y="648"/>
                    <a:pt x="212" y="694"/>
                    <a:pt x="194" y="739"/>
                  </a:cubicBezTo>
                  <a:cubicBezTo>
                    <a:pt x="212" y="694"/>
                    <a:pt x="228" y="648"/>
                    <a:pt x="234" y="603"/>
                  </a:cubicBezTo>
                  <a:cubicBezTo>
                    <a:pt x="239" y="580"/>
                    <a:pt x="239" y="558"/>
                    <a:pt x="246" y="535"/>
                  </a:cubicBezTo>
                  <a:close/>
                  <a:moveTo>
                    <a:pt x="234" y="375"/>
                  </a:moveTo>
                  <a:cubicBezTo>
                    <a:pt x="239" y="398"/>
                    <a:pt x="239" y="415"/>
                    <a:pt x="246" y="438"/>
                  </a:cubicBezTo>
                  <a:lnTo>
                    <a:pt x="246" y="472"/>
                  </a:lnTo>
                  <a:lnTo>
                    <a:pt x="246" y="438"/>
                  </a:lnTo>
                  <a:cubicBezTo>
                    <a:pt x="239" y="415"/>
                    <a:pt x="239" y="398"/>
                    <a:pt x="234" y="375"/>
                  </a:cubicBezTo>
                  <a:close/>
                  <a:moveTo>
                    <a:pt x="1" y="0"/>
                  </a:moveTo>
                  <a:lnTo>
                    <a:pt x="8" y="6"/>
                  </a:lnTo>
                  <a:lnTo>
                    <a:pt x="13" y="1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7"/>
            <p:cNvSpPr/>
            <p:nvPr/>
          </p:nvSpPr>
          <p:spPr>
            <a:xfrm flipH="1">
              <a:off x="952685" y="3468149"/>
              <a:ext cx="2560" cy="5031"/>
            </a:xfrm>
            <a:custGeom>
              <a:avLst/>
              <a:gdLst/>
              <a:ahLst/>
              <a:cxnLst/>
              <a:rect l="l" t="t" r="r" b="b"/>
              <a:pathLst>
                <a:path w="87" h="171" extrusionOk="0">
                  <a:moveTo>
                    <a:pt x="7" y="142"/>
                  </a:moveTo>
                  <a:cubicBezTo>
                    <a:pt x="7" y="148"/>
                    <a:pt x="0" y="160"/>
                    <a:pt x="0" y="171"/>
                  </a:cubicBezTo>
                  <a:cubicBezTo>
                    <a:pt x="0" y="160"/>
                    <a:pt x="7" y="148"/>
                    <a:pt x="7" y="142"/>
                  </a:cubicBezTo>
                  <a:close/>
                  <a:moveTo>
                    <a:pt x="86" y="1"/>
                  </a:moveTo>
                  <a:cubicBezTo>
                    <a:pt x="75" y="24"/>
                    <a:pt x="58" y="40"/>
                    <a:pt x="47" y="63"/>
                  </a:cubicBezTo>
                  <a:cubicBezTo>
                    <a:pt x="58" y="40"/>
                    <a:pt x="75" y="24"/>
                    <a:pt x="86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7"/>
            <p:cNvSpPr/>
            <p:nvPr/>
          </p:nvSpPr>
          <p:spPr>
            <a:xfrm flipH="1">
              <a:off x="786508" y="3474004"/>
              <a:ext cx="11416" cy="12387"/>
            </a:xfrm>
            <a:custGeom>
              <a:avLst/>
              <a:gdLst/>
              <a:ahLst/>
              <a:cxnLst/>
              <a:rect l="l" t="t" r="r" b="b"/>
              <a:pathLst>
                <a:path w="388" h="421" extrusionOk="0">
                  <a:moveTo>
                    <a:pt x="388" y="1"/>
                  </a:moveTo>
                  <a:cubicBezTo>
                    <a:pt x="359" y="58"/>
                    <a:pt x="320" y="114"/>
                    <a:pt x="273" y="171"/>
                  </a:cubicBezTo>
                  <a:cubicBezTo>
                    <a:pt x="200" y="262"/>
                    <a:pt x="108" y="342"/>
                    <a:pt x="1" y="421"/>
                  </a:cubicBezTo>
                  <a:cubicBezTo>
                    <a:pt x="108" y="342"/>
                    <a:pt x="200" y="262"/>
                    <a:pt x="273" y="171"/>
                  </a:cubicBezTo>
                  <a:cubicBezTo>
                    <a:pt x="320" y="114"/>
                    <a:pt x="359" y="58"/>
                    <a:pt x="38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7"/>
            <p:cNvSpPr/>
            <p:nvPr/>
          </p:nvSpPr>
          <p:spPr>
            <a:xfrm flipH="1">
              <a:off x="955539" y="3474328"/>
              <a:ext cx="206" cy="2383"/>
            </a:xfrm>
            <a:custGeom>
              <a:avLst/>
              <a:gdLst/>
              <a:ahLst/>
              <a:cxnLst/>
              <a:rect l="l" t="t" r="r" b="b"/>
              <a:pathLst>
                <a:path w="7" h="81" extrusionOk="0">
                  <a:moveTo>
                    <a:pt x="6" y="1"/>
                  </a:moveTo>
                  <a:cubicBezTo>
                    <a:pt x="6" y="2"/>
                    <a:pt x="6" y="3"/>
                    <a:pt x="6" y="5"/>
                  </a:cubicBezTo>
                  <a:lnTo>
                    <a:pt x="6" y="5"/>
                  </a:lnTo>
                  <a:cubicBezTo>
                    <a:pt x="6" y="3"/>
                    <a:pt x="6" y="2"/>
                    <a:pt x="6" y="1"/>
                  </a:cubicBezTo>
                  <a:close/>
                  <a:moveTo>
                    <a:pt x="6" y="5"/>
                  </a:moveTo>
                  <a:cubicBezTo>
                    <a:pt x="4" y="9"/>
                    <a:pt x="1" y="15"/>
                    <a:pt x="1" y="24"/>
                  </a:cubicBezTo>
                  <a:lnTo>
                    <a:pt x="1" y="81"/>
                  </a:lnTo>
                  <a:cubicBezTo>
                    <a:pt x="1" y="54"/>
                    <a:pt x="1" y="31"/>
                    <a:pt x="6" y="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7"/>
            <p:cNvSpPr/>
            <p:nvPr/>
          </p:nvSpPr>
          <p:spPr>
            <a:xfrm flipH="1">
              <a:off x="910405" y="3480183"/>
              <a:ext cx="39838" cy="11740"/>
            </a:xfrm>
            <a:custGeom>
              <a:avLst/>
              <a:gdLst/>
              <a:ahLst/>
              <a:cxnLst/>
              <a:rect l="l" t="t" r="r" b="b"/>
              <a:pathLst>
                <a:path w="1354" h="39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314" y="1"/>
                    <a:pt x="1275" y="12"/>
                    <a:pt x="1251" y="40"/>
                  </a:cubicBezTo>
                  <a:cubicBezTo>
                    <a:pt x="1275" y="18"/>
                    <a:pt x="1314" y="1"/>
                    <a:pt x="1354" y="1"/>
                  </a:cubicBezTo>
                  <a:close/>
                  <a:moveTo>
                    <a:pt x="1" y="194"/>
                  </a:moveTo>
                  <a:cubicBezTo>
                    <a:pt x="64" y="239"/>
                    <a:pt x="126" y="284"/>
                    <a:pt x="200" y="318"/>
                  </a:cubicBezTo>
                  <a:cubicBezTo>
                    <a:pt x="126" y="279"/>
                    <a:pt x="64" y="239"/>
                    <a:pt x="1" y="194"/>
                  </a:cubicBezTo>
                  <a:close/>
                  <a:moveTo>
                    <a:pt x="200" y="318"/>
                  </a:moveTo>
                  <a:lnTo>
                    <a:pt x="200" y="318"/>
                  </a:lnTo>
                  <a:cubicBezTo>
                    <a:pt x="267" y="353"/>
                    <a:pt x="341" y="373"/>
                    <a:pt x="410" y="390"/>
                  </a:cubicBezTo>
                  <a:lnTo>
                    <a:pt x="410" y="390"/>
                  </a:lnTo>
                  <a:cubicBezTo>
                    <a:pt x="338" y="372"/>
                    <a:pt x="268" y="347"/>
                    <a:pt x="200" y="318"/>
                  </a:cubicBezTo>
                  <a:close/>
                  <a:moveTo>
                    <a:pt x="410" y="390"/>
                  </a:moveTo>
                  <a:cubicBezTo>
                    <a:pt x="424" y="393"/>
                    <a:pt x="437" y="396"/>
                    <a:pt x="451" y="399"/>
                  </a:cubicBezTo>
                  <a:cubicBezTo>
                    <a:pt x="438" y="396"/>
                    <a:pt x="424" y="393"/>
                    <a:pt x="410" y="39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7"/>
            <p:cNvSpPr/>
            <p:nvPr/>
          </p:nvSpPr>
          <p:spPr>
            <a:xfrm flipH="1">
              <a:off x="906404" y="3484037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7"/>
            <p:cNvSpPr/>
            <p:nvPr/>
          </p:nvSpPr>
          <p:spPr>
            <a:xfrm flipH="1">
              <a:off x="906404" y="3483184"/>
              <a:ext cx="177" cy="883"/>
            </a:xfrm>
            <a:custGeom>
              <a:avLst/>
              <a:gdLst/>
              <a:ahLst/>
              <a:cxnLst/>
              <a:rect l="l" t="t" r="r" b="b"/>
              <a:pathLst>
                <a:path w="6" h="30" extrusionOk="0">
                  <a:moveTo>
                    <a:pt x="1" y="1"/>
                  </a:moveTo>
                  <a:cubicBezTo>
                    <a:pt x="6" y="12"/>
                    <a:pt x="6" y="24"/>
                    <a:pt x="6" y="30"/>
                  </a:cubicBezTo>
                  <a:lnTo>
                    <a:pt x="6" y="30"/>
                  </a:lnTo>
                  <a:cubicBezTo>
                    <a:pt x="6" y="24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7"/>
            <p:cNvSpPr/>
            <p:nvPr/>
          </p:nvSpPr>
          <p:spPr>
            <a:xfrm flipH="1">
              <a:off x="906227" y="3484361"/>
              <a:ext cx="206" cy="3031"/>
            </a:xfrm>
            <a:custGeom>
              <a:avLst/>
              <a:gdLst/>
              <a:ahLst/>
              <a:cxnLst/>
              <a:rect l="l" t="t" r="r" b="b"/>
              <a:pathLst>
                <a:path w="7" h="103" extrusionOk="0">
                  <a:moveTo>
                    <a:pt x="1" y="1"/>
                  </a:moveTo>
                  <a:cubicBezTo>
                    <a:pt x="1" y="35"/>
                    <a:pt x="1" y="69"/>
                    <a:pt x="6" y="103"/>
                  </a:cubicBezTo>
                  <a:cubicBezTo>
                    <a:pt x="6" y="69"/>
                    <a:pt x="1" y="35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7"/>
            <p:cNvSpPr/>
            <p:nvPr/>
          </p:nvSpPr>
          <p:spPr>
            <a:xfrm flipH="1">
              <a:off x="863564" y="3500573"/>
              <a:ext cx="99860" cy="108893"/>
            </a:xfrm>
            <a:custGeom>
              <a:avLst/>
              <a:gdLst/>
              <a:ahLst/>
              <a:cxnLst/>
              <a:rect l="l" t="t" r="r" b="b"/>
              <a:pathLst>
                <a:path w="3394" h="3701" extrusionOk="0">
                  <a:moveTo>
                    <a:pt x="2961" y="0"/>
                  </a:moveTo>
                  <a:lnTo>
                    <a:pt x="2961" y="0"/>
                  </a:lnTo>
                  <a:cubicBezTo>
                    <a:pt x="2938" y="24"/>
                    <a:pt x="2916" y="47"/>
                    <a:pt x="2887" y="69"/>
                  </a:cubicBezTo>
                  <a:cubicBezTo>
                    <a:pt x="2916" y="47"/>
                    <a:pt x="2938" y="29"/>
                    <a:pt x="2961" y="0"/>
                  </a:cubicBezTo>
                  <a:close/>
                  <a:moveTo>
                    <a:pt x="2085" y="18"/>
                  </a:moveTo>
                  <a:cubicBezTo>
                    <a:pt x="2103" y="35"/>
                    <a:pt x="2119" y="58"/>
                    <a:pt x="2143" y="75"/>
                  </a:cubicBezTo>
                  <a:cubicBezTo>
                    <a:pt x="2119" y="52"/>
                    <a:pt x="2103" y="35"/>
                    <a:pt x="2085" y="18"/>
                  </a:cubicBezTo>
                  <a:close/>
                  <a:moveTo>
                    <a:pt x="3388" y="172"/>
                  </a:moveTo>
                  <a:cubicBezTo>
                    <a:pt x="3388" y="200"/>
                    <a:pt x="3388" y="223"/>
                    <a:pt x="3393" y="246"/>
                  </a:cubicBezTo>
                  <a:cubicBezTo>
                    <a:pt x="3388" y="223"/>
                    <a:pt x="3388" y="195"/>
                    <a:pt x="3388" y="172"/>
                  </a:cubicBezTo>
                  <a:close/>
                  <a:moveTo>
                    <a:pt x="6" y="3234"/>
                  </a:moveTo>
                  <a:cubicBezTo>
                    <a:pt x="6" y="3239"/>
                    <a:pt x="0" y="3246"/>
                    <a:pt x="0" y="3252"/>
                  </a:cubicBezTo>
                  <a:cubicBezTo>
                    <a:pt x="12" y="3286"/>
                    <a:pt x="18" y="3320"/>
                    <a:pt x="34" y="3354"/>
                  </a:cubicBezTo>
                  <a:cubicBezTo>
                    <a:pt x="18" y="3320"/>
                    <a:pt x="12" y="3286"/>
                    <a:pt x="6" y="3252"/>
                  </a:cubicBezTo>
                  <a:lnTo>
                    <a:pt x="6" y="3234"/>
                  </a:lnTo>
                  <a:close/>
                  <a:moveTo>
                    <a:pt x="1520" y="3649"/>
                  </a:moveTo>
                  <a:cubicBezTo>
                    <a:pt x="1559" y="3667"/>
                    <a:pt x="1603" y="3677"/>
                    <a:pt x="1649" y="3689"/>
                  </a:cubicBezTo>
                  <a:cubicBezTo>
                    <a:pt x="1688" y="3695"/>
                    <a:pt x="1733" y="3700"/>
                    <a:pt x="1773" y="3700"/>
                  </a:cubicBezTo>
                  <a:cubicBezTo>
                    <a:pt x="1733" y="3700"/>
                    <a:pt x="1688" y="3695"/>
                    <a:pt x="1654" y="3689"/>
                  </a:cubicBezTo>
                  <a:cubicBezTo>
                    <a:pt x="1603" y="3677"/>
                    <a:pt x="1559" y="3667"/>
                    <a:pt x="1520" y="364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7"/>
            <p:cNvSpPr/>
            <p:nvPr/>
          </p:nvSpPr>
          <p:spPr>
            <a:xfrm flipH="1">
              <a:off x="863565" y="3501779"/>
              <a:ext cx="23626" cy="190628"/>
            </a:xfrm>
            <a:custGeom>
              <a:avLst/>
              <a:gdLst/>
              <a:ahLst/>
              <a:cxnLst/>
              <a:rect l="l" t="t" r="r" b="b"/>
              <a:pathLst>
                <a:path w="803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59" y="289"/>
                    <a:pt x="353" y="295"/>
                    <a:pt x="353" y="295"/>
                  </a:cubicBezTo>
                  <a:cubicBezTo>
                    <a:pt x="347" y="352"/>
                    <a:pt x="347" y="409"/>
                    <a:pt x="341" y="460"/>
                  </a:cubicBezTo>
                  <a:cubicBezTo>
                    <a:pt x="456" y="358"/>
                    <a:pt x="585" y="273"/>
                    <a:pt x="728" y="227"/>
                  </a:cubicBezTo>
                  <a:cubicBezTo>
                    <a:pt x="750" y="216"/>
                    <a:pt x="773" y="210"/>
                    <a:pt x="802" y="205"/>
                  </a:cubicBezTo>
                  <a:cubicBezTo>
                    <a:pt x="797" y="182"/>
                    <a:pt x="797" y="153"/>
                    <a:pt x="797" y="130"/>
                  </a:cubicBezTo>
                  <a:cubicBezTo>
                    <a:pt x="739" y="90"/>
                    <a:pt x="688" y="45"/>
                    <a:pt x="643" y="0"/>
                  </a:cubicBezTo>
                  <a:close/>
                  <a:moveTo>
                    <a:pt x="448" y="552"/>
                  </a:moveTo>
                  <a:cubicBezTo>
                    <a:pt x="426" y="574"/>
                    <a:pt x="403" y="597"/>
                    <a:pt x="375" y="625"/>
                  </a:cubicBezTo>
                  <a:cubicBezTo>
                    <a:pt x="364" y="636"/>
                    <a:pt x="353" y="654"/>
                    <a:pt x="341" y="670"/>
                  </a:cubicBezTo>
                  <a:cubicBezTo>
                    <a:pt x="353" y="654"/>
                    <a:pt x="364" y="636"/>
                    <a:pt x="381" y="625"/>
                  </a:cubicBezTo>
                  <a:cubicBezTo>
                    <a:pt x="404" y="597"/>
                    <a:pt x="426" y="574"/>
                    <a:pt x="448" y="552"/>
                  </a:cubicBezTo>
                  <a:close/>
                  <a:moveTo>
                    <a:pt x="217" y="4745"/>
                  </a:moveTo>
                  <a:cubicBezTo>
                    <a:pt x="210" y="4767"/>
                    <a:pt x="210" y="4795"/>
                    <a:pt x="205" y="4824"/>
                  </a:cubicBezTo>
                  <a:lnTo>
                    <a:pt x="176" y="5108"/>
                  </a:lnTo>
                  <a:lnTo>
                    <a:pt x="149" y="5393"/>
                  </a:lnTo>
                  <a:lnTo>
                    <a:pt x="131" y="5517"/>
                  </a:lnTo>
                  <a:cubicBezTo>
                    <a:pt x="120" y="5665"/>
                    <a:pt x="103" y="5807"/>
                    <a:pt x="86" y="5954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0" y="6319"/>
                    <a:pt x="779" y="6313"/>
                    <a:pt x="773" y="6301"/>
                  </a:cubicBezTo>
                  <a:cubicBezTo>
                    <a:pt x="756" y="6285"/>
                    <a:pt x="745" y="6261"/>
                    <a:pt x="745" y="6233"/>
                  </a:cubicBezTo>
                  <a:lnTo>
                    <a:pt x="745" y="6120"/>
                  </a:lnTo>
                  <a:lnTo>
                    <a:pt x="745" y="5802"/>
                  </a:lnTo>
                  <a:cubicBezTo>
                    <a:pt x="745" y="5653"/>
                    <a:pt x="745" y="5511"/>
                    <a:pt x="750" y="5369"/>
                  </a:cubicBezTo>
                  <a:cubicBezTo>
                    <a:pt x="750" y="5244"/>
                    <a:pt x="756" y="5120"/>
                    <a:pt x="756" y="4989"/>
                  </a:cubicBezTo>
                  <a:cubicBezTo>
                    <a:pt x="694" y="4978"/>
                    <a:pt x="626" y="4960"/>
                    <a:pt x="563" y="4937"/>
                  </a:cubicBezTo>
                  <a:cubicBezTo>
                    <a:pt x="438" y="4892"/>
                    <a:pt x="319" y="4829"/>
                    <a:pt x="217" y="4745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7"/>
            <p:cNvSpPr/>
            <p:nvPr/>
          </p:nvSpPr>
          <p:spPr>
            <a:xfrm flipH="1">
              <a:off x="783476" y="3445759"/>
              <a:ext cx="179801" cy="164030"/>
            </a:xfrm>
            <a:custGeom>
              <a:avLst/>
              <a:gdLst/>
              <a:ahLst/>
              <a:cxnLst/>
              <a:rect l="l" t="t" r="r" b="b"/>
              <a:pathLst>
                <a:path w="6111" h="5575" extrusionOk="0">
                  <a:moveTo>
                    <a:pt x="5678" y="1"/>
                  </a:moveTo>
                  <a:cubicBezTo>
                    <a:pt x="5694" y="63"/>
                    <a:pt x="5706" y="125"/>
                    <a:pt x="5706" y="187"/>
                  </a:cubicBezTo>
                  <a:cubicBezTo>
                    <a:pt x="5712" y="273"/>
                    <a:pt x="5706" y="358"/>
                    <a:pt x="5689" y="438"/>
                  </a:cubicBezTo>
                  <a:cubicBezTo>
                    <a:pt x="5667" y="523"/>
                    <a:pt x="5644" y="597"/>
                    <a:pt x="5604" y="670"/>
                  </a:cubicBezTo>
                  <a:cubicBezTo>
                    <a:pt x="5565" y="745"/>
                    <a:pt x="5518" y="813"/>
                    <a:pt x="5456" y="875"/>
                  </a:cubicBezTo>
                  <a:cubicBezTo>
                    <a:pt x="5394" y="950"/>
                    <a:pt x="5319" y="1006"/>
                    <a:pt x="5240" y="1063"/>
                  </a:cubicBezTo>
                  <a:cubicBezTo>
                    <a:pt x="5156" y="1113"/>
                    <a:pt x="5064" y="1160"/>
                    <a:pt x="4967" y="1194"/>
                  </a:cubicBezTo>
                  <a:cubicBezTo>
                    <a:pt x="4860" y="1228"/>
                    <a:pt x="4757" y="1250"/>
                    <a:pt x="4655" y="1257"/>
                  </a:cubicBezTo>
                  <a:lnTo>
                    <a:pt x="4615" y="1257"/>
                  </a:lnTo>
                  <a:cubicBezTo>
                    <a:pt x="4542" y="1257"/>
                    <a:pt x="4474" y="1250"/>
                    <a:pt x="4411" y="1239"/>
                  </a:cubicBezTo>
                  <a:cubicBezTo>
                    <a:pt x="4296" y="1210"/>
                    <a:pt x="4183" y="1165"/>
                    <a:pt x="4047" y="1097"/>
                  </a:cubicBezTo>
                  <a:lnTo>
                    <a:pt x="4047" y="1097"/>
                  </a:lnTo>
                  <a:lnTo>
                    <a:pt x="4058" y="1108"/>
                  </a:lnTo>
                  <a:cubicBezTo>
                    <a:pt x="3979" y="1063"/>
                    <a:pt x="3900" y="1018"/>
                    <a:pt x="3819" y="972"/>
                  </a:cubicBezTo>
                  <a:lnTo>
                    <a:pt x="3780" y="950"/>
                  </a:lnTo>
                  <a:cubicBezTo>
                    <a:pt x="3683" y="892"/>
                    <a:pt x="3580" y="841"/>
                    <a:pt x="3462" y="779"/>
                  </a:cubicBezTo>
                  <a:cubicBezTo>
                    <a:pt x="3456" y="779"/>
                    <a:pt x="3444" y="772"/>
                    <a:pt x="3439" y="772"/>
                  </a:cubicBezTo>
                  <a:cubicBezTo>
                    <a:pt x="3410" y="772"/>
                    <a:pt x="3376" y="796"/>
                    <a:pt x="3370" y="824"/>
                  </a:cubicBezTo>
                  <a:cubicBezTo>
                    <a:pt x="3349" y="892"/>
                    <a:pt x="3320" y="955"/>
                    <a:pt x="3291" y="1011"/>
                  </a:cubicBezTo>
                  <a:cubicBezTo>
                    <a:pt x="3246" y="1097"/>
                    <a:pt x="3189" y="1182"/>
                    <a:pt x="3126" y="1250"/>
                  </a:cubicBezTo>
                  <a:cubicBezTo>
                    <a:pt x="3069" y="1312"/>
                    <a:pt x="3013" y="1364"/>
                    <a:pt x="2950" y="1404"/>
                  </a:cubicBezTo>
                  <a:cubicBezTo>
                    <a:pt x="2899" y="1438"/>
                    <a:pt x="2843" y="1461"/>
                    <a:pt x="2785" y="1483"/>
                  </a:cubicBezTo>
                  <a:cubicBezTo>
                    <a:pt x="2746" y="1495"/>
                    <a:pt x="2701" y="1506"/>
                    <a:pt x="2654" y="1506"/>
                  </a:cubicBezTo>
                  <a:lnTo>
                    <a:pt x="2644" y="1506"/>
                  </a:lnTo>
                  <a:cubicBezTo>
                    <a:pt x="2604" y="1506"/>
                    <a:pt x="2570" y="1506"/>
                    <a:pt x="2530" y="1495"/>
                  </a:cubicBezTo>
                  <a:cubicBezTo>
                    <a:pt x="2489" y="1488"/>
                    <a:pt x="2455" y="1472"/>
                    <a:pt x="2421" y="1454"/>
                  </a:cubicBezTo>
                  <a:cubicBezTo>
                    <a:pt x="2382" y="1438"/>
                    <a:pt x="2348" y="1415"/>
                    <a:pt x="2319" y="1386"/>
                  </a:cubicBezTo>
                  <a:cubicBezTo>
                    <a:pt x="2297" y="1364"/>
                    <a:pt x="2268" y="1336"/>
                    <a:pt x="2245" y="1296"/>
                  </a:cubicBezTo>
                  <a:cubicBezTo>
                    <a:pt x="2211" y="1244"/>
                    <a:pt x="2189" y="1194"/>
                    <a:pt x="2166" y="1131"/>
                  </a:cubicBezTo>
                  <a:cubicBezTo>
                    <a:pt x="2127" y="1006"/>
                    <a:pt x="2103" y="875"/>
                    <a:pt x="2080" y="751"/>
                  </a:cubicBezTo>
                  <a:lnTo>
                    <a:pt x="2069" y="704"/>
                  </a:lnTo>
                  <a:cubicBezTo>
                    <a:pt x="2064" y="659"/>
                    <a:pt x="2030" y="620"/>
                    <a:pt x="1978" y="602"/>
                  </a:cubicBezTo>
                  <a:cubicBezTo>
                    <a:pt x="1967" y="597"/>
                    <a:pt x="1951" y="591"/>
                    <a:pt x="1933" y="591"/>
                  </a:cubicBezTo>
                  <a:cubicBezTo>
                    <a:pt x="1888" y="591"/>
                    <a:pt x="1848" y="614"/>
                    <a:pt x="1820" y="654"/>
                  </a:cubicBezTo>
                  <a:cubicBezTo>
                    <a:pt x="1791" y="688"/>
                    <a:pt x="1768" y="717"/>
                    <a:pt x="1739" y="751"/>
                  </a:cubicBezTo>
                  <a:cubicBezTo>
                    <a:pt x="1689" y="807"/>
                    <a:pt x="1626" y="858"/>
                    <a:pt x="1558" y="903"/>
                  </a:cubicBezTo>
                  <a:cubicBezTo>
                    <a:pt x="1484" y="950"/>
                    <a:pt x="1411" y="989"/>
                    <a:pt x="1325" y="1018"/>
                  </a:cubicBezTo>
                  <a:cubicBezTo>
                    <a:pt x="1235" y="1045"/>
                    <a:pt x="1143" y="1063"/>
                    <a:pt x="1052" y="1068"/>
                  </a:cubicBezTo>
                  <a:lnTo>
                    <a:pt x="1007" y="1068"/>
                  </a:lnTo>
                  <a:cubicBezTo>
                    <a:pt x="939" y="1068"/>
                    <a:pt x="871" y="1063"/>
                    <a:pt x="808" y="1052"/>
                  </a:cubicBezTo>
                  <a:cubicBezTo>
                    <a:pt x="734" y="1034"/>
                    <a:pt x="672" y="1011"/>
                    <a:pt x="609" y="984"/>
                  </a:cubicBezTo>
                  <a:cubicBezTo>
                    <a:pt x="558" y="955"/>
                    <a:pt x="512" y="921"/>
                    <a:pt x="472" y="887"/>
                  </a:cubicBezTo>
                  <a:cubicBezTo>
                    <a:pt x="427" y="847"/>
                    <a:pt x="393" y="807"/>
                    <a:pt x="359" y="762"/>
                  </a:cubicBezTo>
                  <a:cubicBezTo>
                    <a:pt x="348" y="785"/>
                    <a:pt x="331" y="801"/>
                    <a:pt x="320" y="824"/>
                  </a:cubicBezTo>
                  <a:cubicBezTo>
                    <a:pt x="307" y="841"/>
                    <a:pt x="302" y="858"/>
                    <a:pt x="291" y="875"/>
                  </a:cubicBezTo>
                  <a:cubicBezTo>
                    <a:pt x="286" y="882"/>
                    <a:pt x="286" y="892"/>
                    <a:pt x="280" y="903"/>
                  </a:cubicBezTo>
                  <a:cubicBezTo>
                    <a:pt x="280" y="909"/>
                    <a:pt x="273" y="921"/>
                    <a:pt x="273" y="932"/>
                  </a:cubicBezTo>
                  <a:cubicBezTo>
                    <a:pt x="268" y="943"/>
                    <a:pt x="262" y="955"/>
                    <a:pt x="262" y="966"/>
                  </a:cubicBezTo>
                  <a:lnTo>
                    <a:pt x="262" y="972"/>
                  </a:lnTo>
                  <a:cubicBezTo>
                    <a:pt x="257" y="1000"/>
                    <a:pt x="257" y="1023"/>
                    <a:pt x="257" y="1052"/>
                  </a:cubicBezTo>
                  <a:cubicBezTo>
                    <a:pt x="262" y="1068"/>
                    <a:pt x="262" y="1086"/>
                    <a:pt x="268" y="1102"/>
                  </a:cubicBezTo>
                  <a:lnTo>
                    <a:pt x="268" y="1108"/>
                  </a:lnTo>
                  <a:cubicBezTo>
                    <a:pt x="273" y="1120"/>
                    <a:pt x="273" y="1131"/>
                    <a:pt x="280" y="1142"/>
                  </a:cubicBezTo>
                  <a:cubicBezTo>
                    <a:pt x="291" y="1165"/>
                    <a:pt x="302" y="1188"/>
                    <a:pt x="314" y="1205"/>
                  </a:cubicBezTo>
                  <a:cubicBezTo>
                    <a:pt x="320" y="1216"/>
                    <a:pt x="325" y="1228"/>
                    <a:pt x="331" y="1239"/>
                  </a:cubicBezTo>
                  <a:cubicBezTo>
                    <a:pt x="331" y="1244"/>
                    <a:pt x="336" y="1244"/>
                    <a:pt x="336" y="1250"/>
                  </a:cubicBezTo>
                  <a:cubicBezTo>
                    <a:pt x="341" y="1257"/>
                    <a:pt x="348" y="1262"/>
                    <a:pt x="348" y="1267"/>
                  </a:cubicBezTo>
                  <a:cubicBezTo>
                    <a:pt x="376" y="1302"/>
                    <a:pt x="410" y="1336"/>
                    <a:pt x="444" y="1364"/>
                  </a:cubicBezTo>
                  <a:cubicBezTo>
                    <a:pt x="507" y="1409"/>
                    <a:pt x="569" y="1449"/>
                    <a:pt x="643" y="1488"/>
                  </a:cubicBezTo>
                  <a:cubicBezTo>
                    <a:pt x="723" y="1523"/>
                    <a:pt x="808" y="1551"/>
                    <a:pt x="894" y="1569"/>
                  </a:cubicBezTo>
                  <a:cubicBezTo>
                    <a:pt x="950" y="1580"/>
                    <a:pt x="1007" y="1580"/>
                    <a:pt x="1057" y="1580"/>
                  </a:cubicBezTo>
                  <a:lnTo>
                    <a:pt x="1126" y="1580"/>
                  </a:lnTo>
                  <a:cubicBezTo>
                    <a:pt x="1177" y="1574"/>
                    <a:pt x="1228" y="1563"/>
                    <a:pt x="1280" y="1551"/>
                  </a:cubicBezTo>
                  <a:cubicBezTo>
                    <a:pt x="1296" y="1546"/>
                    <a:pt x="1314" y="1540"/>
                    <a:pt x="1330" y="1535"/>
                  </a:cubicBezTo>
                  <a:cubicBezTo>
                    <a:pt x="1382" y="1512"/>
                    <a:pt x="1432" y="1483"/>
                    <a:pt x="1479" y="1454"/>
                  </a:cubicBezTo>
                  <a:cubicBezTo>
                    <a:pt x="1508" y="1432"/>
                    <a:pt x="1535" y="1409"/>
                    <a:pt x="1558" y="1386"/>
                  </a:cubicBezTo>
                  <a:cubicBezTo>
                    <a:pt x="1576" y="1370"/>
                    <a:pt x="1592" y="1352"/>
                    <a:pt x="1603" y="1336"/>
                  </a:cubicBezTo>
                  <a:cubicBezTo>
                    <a:pt x="1621" y="1312"/>
                    <a:pt x="1637" y="1296"/>
                    <a:pt x="1649" y="1273"/>
                  </a:cubicBezTo>
                  <a:cubicBezTo>
                    <a:pt x="1660" y="1262"/>
                    <a:pt x="1671" y="1244"/>
                    <a:pt x="1678" y="1233"/>
                  </a:cubicBezTo>
                  <a:cubicBezTo>
                    <a:pt x="1683" y="1222"/>
                    <a:pt x="1689" y="1216"/>
                    <a:pt x="1694" y="1210"/>
                  </a:cubicBezTo>
                  <a:cubicBezTo>
                    <a:pt x="1718" y="1182"/>
                    <a:pt x="1757" y="1171"/>
                    <a:pt x="1797" y="1171"/>
                  </a:cubicBezTo>
                  <a:cubicBezTo>
                    <a:pt x="1808" y="1171"/>
                    <a:pt x="1825" y="1171"/>
                    <a:pt x="1836" y="1176"/>
                  </a:cubicBezTo>
                  <a:cubicBezTo>
                    <a:pt x="1854" y="1182"/>
                    <a:pt x="1870" y="1188"/>
                    <a:pt x="1888" y="1205"/>
                  </a:cubicBezTo>
                  <a:cubicBezTo>
                    <a:pt x="1899" y="1216"/>
                    <a:pt x="1910" y="1228"/>
                    <a:pt x="1917" y="1239"/>
                  </a:cubicBezTo>
                  <a:cubicBezTo>
                    <a:pt x="1922" y="1250"/>
                    <a:pt x="1928" y="1262"/>
                    <a:pt x="1928" y="1273"/>
                  </a:cubicBezTo>
                  <a:cubicBezTo>
                    <a:pt x="1933" y="1284"/>
                    <a:pt x="1933" y="1296"/>
                    <a:pt x="1933" y="1302"/>
                  </a:cubicBezTo>
                  <a:lnTo>
                    <a:pt x="1933" y="1312"/>
                  </a:lnTo>
                  <a:cubicBezTo>
                    <a:pt x="1933" y="1347"/>
                    <a:pt x="1938" y="1381"/>
                    <a:pt x="1938" y="1415"/>
                  </a:cubicBezTo>
                  <a:cubicBezTo>
                    <a:pt x="1944" y="1495"/>
                    <a:pt x="1956" y="1563"/>
                    <a:pt x="1973" y="1625"/>
                  </a:cubicBezTo>
                  <a:cubicBezTo>
                    <a:pt x="1985" y="1666"/>
                    <a:pt x="1996" y="1705"/>
                    <a:pt x="2007" y="1739"/>
                  </a:cubicBezTo>
                  <a:cubicBezTo>
                    <a:pt x="2024" y="1784"/>
                    <a:pt x="2046" y="1824"/>
                    <a:pt x="2069" y="1858"/>
                  </a:cubicBezTo>
                  <a:cubicBezTo>
                    <a:pt x="2075" y="1870"/>
                    <a:pt x="2075" y="1876"/>
                    <a:pt x="2080" y="1881"/>
                  </a:cubicBezTo>
                  <a:cubicBezTo>
                    <a:pt x="2098" y="1898"/>
                    <a:pt x="2114" y="1915"/>
                    <a:pt x="2138" y="1938"/>
                  </a:cubicBezTo>
                  <a:cubicBezTo>
                    <a:pt x="2161" y="1955"/>
                    <a:pt x="2189" y="1973"/>
                    <a:pt x="2217" y="1983"/>
                  </a:cubicBezTo>
                  <a:cubicBezTo>
                    <a:pt x="2217" y="1989"/>
                    <a:pt x="2223" y="1989"/>
                    <a:pt x="2223" y="1989"/>
                  </a:cubicBezTo>
                  <a:lnTo>
                    <a:pt x="2229" y="1994"/>
                  </a:lnTo>
                  <a:cubicBezTo>
                    <a:pt x="2274" y="2012"/>
                    <a:pt x="2313" y="2023"/>
                    <a:pt x="2365" y="2034"/>
                  </a:cubicBezTo>
                  <a:cubicBezTo>
                    <a:pt x="2416" y="2041"/>
                    <a:pt x="2468" y="2046"/>
                    <a:pt x="2523" y="2046"/>
                  </a:cubicBezTo>
                  <a:cubicBezTo>
                    <a:pt x="2541" y="2046"/>
                    <a:pt x="2564" y="2046"/>
                    <a:pt x="2586" y="2041"/>
                  </a:cubicBezTo>
                  <a:cubicBezTo>
                    <a:pt x="2638" y="2034"/>
                    <a:pt x="2689" y="2028"/>
                    <a:pt x="2735" y="2012"/>
                  </a:cubicBezTo>
                  <a:cubicBezTo>
                    <a:pt x="2740" y="2012"/>
                    <a:pt x="2751" y="2007"/>
                    <a:pt x="2757" y="2007"/>
                  </a:cubicBezTo>
                  <a:cubicBezTo>
                    <a:pt x="2762" y="2007"/>
                    <a:pt x="2762" y="2000"/>
                    <a:pt x="2769" y="2000"/>
                  </a:cubicBezTo>
                  <a:cubicBezTo>
                    <a:pt x="2803" y="1983"/>
                    <a:pt x="2830" y="1966"/>
                    <a:pt x="2859" y="1949"/>
                  </a:cubicBezTo>
                  <a:cubicBezTo>
                    <a:pt x="2864" y="1949"/>
                    <a:pt x="2864" y="1949"/>
                    <a:pt x="2871" y="1944"/>
                  </a:cubicBezTo>
                  <a:cubicBezTo>
                    <a:pt x="2877" y="1944"/>
                    <a:pt x="2877" y="1938"/>
                    <a:pt x="2882" y="1932"/>
                  </a:cubicBezTo>
                  <a:cubicBezTo>
                    <a:pt x="2911" y="1910"/>
                    <a:pt x="2933" y="1887"/>
                    <a:pt x="2956" y="1863"/>
                  </a:cubicBezTo>
                  <a:cubicBezTo>
                    <a:pt x="2979" y="1836"/>
                    <a:pt x="2995" y="1808"/>
                    <a:pt x="3013" y="1773"/>
                  </a:cubicBezTo>
                  <a:cubicBezTo>
                    <a:pt x="3019" y="1768"/>
                    <a:pt x="3024" y="1761"/>
                    <a:pt x="3024" y="1750"/>
                  </a:cubicBezTo>
                  <a:cubicBezTo>
                    <a:pt x="3042" y="1716"/>
                    <a:pt x="3053" y="1682"/>
                    <a:pt x="3064" y="1648"/>
                  </a:cubicBezTo>
                  <a:cubicBezTo>
                    <a:pt x="3053" y="1569"/>
                    <a:pt x="3087" y="1488"/>
                    <a:pt x="3155" y="1454"/>
                  </a:cubicBezTo>
                  <a:cubicBezTo>
                    <a:pt x="3160" y="1454"/>
                    <a:pt x="3160" y="1454"/>
                    <a:pt x="3160" y="1449"/>
                  </a:cubicBezTo>
                  <a:cubicBezTo>
                    <a:pt x="3189" y="1438"/>
                    <a:pt x="3212" y="1432"/>
                    <a:pt x="3239" y="1432"/>
                  </a:cubicBezTo>
                  <a:cubicBezTo>
                    <a:pt x="3257" y="1432"/>
                    <a:pt x="3268" y="1432"/>
                    <a:pt x="3286" y="1438"/>
                  </a:cubicBezTo>
                  <a:cubicBezTo>
                    <a:pt x="3291" y="1438"/>
                    <a:pt x="3291" y="1438"/>
                    <a:pt x="3297" y="1443"/>
                  </a:cubicBezTo>
                  <a:cubicBezTo>
                    <a:pt x="3336" y="1454"/>
                    <a:pt x="3370" y="1483"/>
                    <a:pt x="3399" y="1529"/>
                  </a:cubicBezTo>
                  <a:cubicBezTo>
                    <a:pt x="3410" y="1540"/>
                    <a:pt x="3417" y="1557"/>
                    <a:pt x="3428" y="1574"/>
                  </a:cubicBezTo>
                  <a:cubicBezTo>
                    <a:pt x="3439" y="1585"/>
                    <a:pt x="3451" y="1598"/>
                    <a:pt x="3462" y="1614"/>
                  </a:cubicBezTo>
                  <a:cubicBezTo>
                    <a:pt x="3485" y="1643"/>
                    <a:pt x="3512" y="1671"/>
                    <a:pt x="3541" y="1700"/>
                  </a:cubicBezTo>
                  <a:cubicBezTo>
                    <a:pt x="3580" y="1727"/>
                    <a:pt x="3614" y="1750"/>
                    <a:pt x="3655" y="1773"/>
                  </a:cubicBezTo>
                  <a:cubicBezTo>
                    <a:pt x="3661" y="1779"/>
                    <a:pt x="3672" y="1779"/>
                    <a:pt x="3677" y="1784"/>
                  </a:cubicBezTo>
                  <a:cubicBezTo>
                    <a:pt x="3683" y="1790"/>
                    <a:pt x="3690" y="1790"/>
                    <a:pt x="3695" y="1795"/>
                  </a:cubicBezTo>
                  <a:cubicBezTo>
                    <a:pt x="3769" y="1824"/>
                    <a:pt x="3842" y="1847"/>
                    <a:pt x="3921" y="1863"/>
                  </a:cubicBezTo>
                  <a:cubicBezTo>
                    <a:pt x="3996" y="1876"/>
                    <a:pt x="4070" y="1881"/>
                    <a:pt x="4149" y="1881"/>
                  </a:cubicBezTo>
                  <a:cubicBezTo>
                    <a:pt x="4194" y="1881"/>
                    <a:pt x="4246" y="1881"/>
                    <a:pt x="4291" y="1876"/>
                  </a:cubicBezTo>
                  <a:cubicBezTo>
                    <a:pt x="4427" y="1863"/>
                    <a:pt x="4564" y="1836"/>
                    <a:pt x="4712" y="1790"/>
                  </a:cubicBezTo>
                  <a:lnTo>
                    <a:pt x="4729" y="1790"/>
                  </a:lnTo>
                  <a:cubicBezTo>
                    <a:pt x="4899" y="1653"/>
                    <a:pt x="5109" y="1569"/>
                    <a:pt x="5331" y="1551"/>
                  </a:cubicBezTo>
                  <a:cubicBezTo>
                    <a:pt x="5331" y="1551"/>
                    <a:pt x="5337" y="1551"/>
                    <a:pt x="5337" y="1546"/>
                  </a:cubicBezTo>
                  <a:cubicBezTo>
                    <a:pt x="5439" y="1495"/>
                    <a:pt x="5531" y="1443"/>
                    <a:pt x="5615" y="1386"/>
                  </a:cubicBezTo>
                  <a:lnTo>
                    <a:pt x="5615" y="1381"/>
                  </a:lnTo>
                  <a:lnTo>
                    <a:pt x="5621" y="1381"/>
                  </a:lnTo>
                  <a:cubicBezTo>
                    <a:pt x="5728" y="1302"/>
                    <a:pt x="5820" y="1222"/>
                    <a:pt x="5893" y="1131"/>
                  </a:cubicBezTo>
                  <a:cubicBezTo>
                    <a:pt x="5940" y="1074"/>
                    <a:pt x="5979" y="1018"/>
                    <a:pt x="6008" y="961"/>
                  </a:cubicBezTo>
                  <a:cubicBezTo>
                    <a:pt x="6019" y="943"/>
                    <a:pt x="6030" y="927"/>
                    <a:pt x="6042" y="909"/>
                  </a:cubicBezTo>
                  <a:cubicBezTo>
                    <a:pt x="6047" y="892"/>
                    <a:pt x="6053" y="875"/>
                    <a:pt x="6058" y="858"/>
                  </a:cubicBezTo>
                  <a:cubicBezTo>
                    <a:pt x="6076" y="813"/>
                    <a:pt x="6092" y="767"/>
                    <a:pt x="6098" y="722"/>
                  </a:cubicBezTo>
                  <a:cubicBezTo>
                    <a:pt x="6103" y="699"/>
                    <a:pt x="6103" y="677"/>
                    <a:pt x="6110" y="654"/>
                  </a:cubicBezTo>
                  <a:lnTo>
                    <a:pt x="6110" y="591"/>
                  </a:lnTo>
                  <a:lnTo>
                    <a:pt x="6110" y="557"/>
                  </a:lnTo>
                  <a:cubicBezTo>
                    <a:pt x="6103" y="534"/>
                    <a:pt x="6103" y="517"/>
                    <a:pt x="6098" y="494"/>
                  </a:cubicBezTo>
                  <a:cubicBezTo>
                    <a:pt x="6092" y="466"/>
                    <a:pt x="6082" y="431"/>
                    <a:pt x="6076" y="404"/>
                  </a:cubicBezTo>
                  <a:cubicBezTo>
                    <a:pt x="6053" y="352"/>
                    <a:pt x="6024" y="307"/>
                    <a:pt x="5996" y="261"/>
                  </a:cubicBezTo>
                  <a:cubicBezTo>
                    <a:pt x="5962" y="216"/>
                    <a:pt x="5922" y="171"/>
                    <a:pt x="5877" y="131"/>
                  </a:cubicBezTo>
                  <a:lnTo>
                    <a:pt x="5872" y="125"/>
                  </a:lnTo>
                  <a:lnTo>
                    <a:pt x="5865" y="119"/>
                  </a:lnTo>
                  <a:cubicBezTo>
                    <a:pt x="5809" y="74"/>
                    <a:pt x="5746" y="35"/>
                    <a:pt x="5678" y="1"/>
                  </a:cubicBezTo>
                  <a:close/>
                  <a:moveTo>
                    <a:pt x="2502" y="3966"/>
                  </a:moveTo>
                  <a:cubicBezTo>
                    <a:pt x="2518" y="3966"/>
                    <a:pt x="2536" y="3966"/>
                    <a:pt x="2558" y="3972"/>
                  </a:cubicBezTo>
                  <a:cubicBezTo>
                    <a:pt x="2541" y="3966"/>
                    <a:pt x="2518" y="3966"/>
                    <a:pt x="2502" y="3966"/>
                  </a:cubicBezTo>
                  <a:close/>
                  <a:moveTo>
                    <a:pt x="1064" y="4727"/>
                  </a:moveTo>
                  <a:cubicBezTo>
                    <a:pt x="1047" y="4734"/>
                    <a:pt x="1030" y="4740"/>
                    <a:pt x="1012" y="4756"/>
                  </a:cubicBezTo>
                  <a:cubicBezTo>
                    <a:pt x="989" y="4774"/>
                    <a:pt x="984" y="4790"/>
                    <a:pt x="978" y="4819"/>
                  </a:cubicBezTo>
                  <a:cubicBezTo>
                    <a:pt x="973" y="4842"/>
                    <a:pt x="962" y="4864"/>
                    <a:pt x="955" y="4887"/>
                  </a:cubicBezTo>
                  <a:cubicBezTo>
                    <a:pt x="944" y="4910"/>
                    <a:pt x="928" y="4926"/>
                    <a:pt x="910" y="4944"/>
                  </a:cubicBezTo>
                  <a:cubicBezTo>
                    <a:pt x="894" y="4966"/>
                    <a:pt x="871" y="4984"/>
                    <a:pt x="847" y="5007"/>
                  </a:cubicBezTo>
                  <a:cubicBezTo>
                    <a:pt x="808" y="5023"/>
                    <a:pt x="774" y="5041"/>
                    <a:pt x="740" y="5052"/>
                  </a:cubicBezTo>
                  <a:cubicBezTo>
                    <a:pt x="682" y="5068"/>
                    <a:pt x="627" y="5081"/>
                    <a:pt x="564" y="5086"/>
                  </a:cubicBezTo>
                  <a:lnTo>
                    <a:pt x="535" y="5086"/>
                  </a:lnTo>
                  <a:cubicBezTo>
                    <a:pt x="472" y="5086"/>
                    <a:pt x="410" y="5081"/>
                    <a:pt x="348" y="5068"/>
                  </a:cubicBezTo>
                  <a:cubicBezTo>
                    <a:pt x="286" y="5052"/>
                    <a:pt x="217" y="5029"/>
                    <a:pt x="155" y="5000"/>
                  </a:cubicBezTo>
                  <a:cubicBezTo>
                    <a:pt x="144" y="4989"/>
                    <a:pt x="131" y="4984"/>
                    <a:pt x="115" y="4973"/>
                  </a:cubicBezTo>
                  <a:lnTo>
                    <a:pt x="81" y="4955"/>
                  </a:lnTo>
                  <a:cubicBezTo>
                    <a:pt x="69" y="4950"/>
                    <a:pt x="58" y="4944"/>
                    <a:pt x="47" y="4944"/>
                  </a:cubicBezTo>
                  <a:lnTo>
                    <a:pt x="41" y="4961"/>
                  </a:lnTo>
                  <a:cubicBezTo>
                    <a:pt x="24" y="5000"/>
                    <a:pt x="13" y="5046"/>
                    <a:pt x="1" y="5091"/>
                  </a:cubicBezTo>
                  <a:lnTo>
                    <a:pt x="1" y="5097"/>
                  </a:lnTo>
                  <a:lnTo>
                    <a:pt x="1" y="5115"/>
                  </a:lnTo>
                  <a:cubicBezTo>
                    <a:pt x="7" y="5149"/>
                    <a:pt x="13" y="5183"/>
                    <a:pt x="29" y="5217"/>
                  </a:cubicBezTo>
                  <a:lnTo>
                    <a:pt x="29" y="5228"/>
                  </a:lnTo>
                  <a:cubicBezTo>
                    <a:pt x="35" y="5233"/>
                    <a:pt x="41" y="5246"/>
                    <a:pt x="41" y="5256"/>
                  </a:cubicBezTo>
                  <a:cubicBezTo>
                    <a:pt x="47" y="5262"/>
                    <a:pt x="52" y="5273"/>
                    <a:pt x="58" y="5285"/>
                  </a:cubicBezTo>
                  <a:cubicBezTo>
                    <a:pt x="69" y="5301"/>
                    <a:pt x="81" y="5325"/>
                    <a:pt x="92" y="5341"/>
                  </a:cubicBezTo>
                  <a:cubicBezTo>
                    <a:pt x="97" y="5348"/>
                    <a:pt x="97" y="5353"/>
                    <a:pt x="103" y="5359"/>
                  </a:cubicBezTo>
                  <a:cubicBezTo>
                    <a:pt x="126" y="5382"/>
                    <a:pt x="149" y="5409"/>
                    <a:pt x="171" y="5427"/>
                  </a:cubicBezTo>
                  <a:cubicBezTo>
                    <a:pt x="189" y="5443"/>
                    <a:pt x="212" y="5461"/>
                    <a:pt x="239" y="5477"/>
                  </a:cubicBezTo>
                  <a:cubicBezTo>
                    <a:pt x="257" y="5484"/>
                    <a:pt x="273" y="5495"/>
                    <a:pt x="291" y="5506"/>
                  </a:cubicBezTo>
                  <a:cubicBezTo>
                    <a:pt x="307" y="5511"/>
                    <a:pt x="320" y="5518"/>
                    <a:pt x="331" y="5524"/>
                  </a:cubicBezTo>
                  <a:cubicBezTo>
                    <a:pt x="376" y="5540"/>
                    <a:pt x="427" y="5552"/>
                    <a:pt x="472" y="5563"/>
                  </a:cubicBezTo>
                  <a:cubicBezTo>
                    <a:pt x="524" y="5569"/>
                    <a:pt x="569" y="5574"/>
                    <a:pt x="614" y="5574"/>
                  </a:cubicBezTo>
                  <a:lnTo>
                    <a:pt x="672" y="5574"/>
                  </a:lnTo>
                  <a:cubicBezTo>
                    <a:pt x="723" y="5569"/>
                    <a:pt x="774" y="5558"/>
                    <a:pt x="819" y="5540"/>
                  </a:cubicBezTo>
                  <a:cubicBezTo>
                    <a:pt x="826" y="5540"/>
                    <a:pt x="831" y="5535"/>
                    <a:pt x="837" y="5535"/>
                  </a:cubicBezTo>
                  <a:cubicBezTo>
                    <a:pt x="842" y="5535"/>
                    <a:pt x="842" y="5535"/>
                    <a:pt x="847" y="5529"/>
                  </a:cubicBezTo>
                  <a:cubicBezTo>
                    <a:pt x="876" y="5518"/>
                    <a:pt x="899" y="5506"/>
                    <a:pt x="928" y="5490"/>
                  </a:cubicBezTo>
                  <a:cubicBezTo>
                    <a:pt x="933" y="5484"/>
                    <a:pt x="939" y="5484"/>
                    <a:pt x="944" y="5477"/>
                  </a:cubicBezTo>
                  <a:cubicBezTo>
                    <a:pt x="950" y="5472"/>
                    <a:pt x="950" y="5472"/>
                    <a:pt x="955" y="5466"/>
                  </a:cubicBezTo>
                  <a:cubicBezTo>
                    <a:pt x="984" y="5450"/>
                    <a:pt x="1007" y="5427"/>
                    <a:pt x="1023" y="5404"/>
                  </a:cubicBezTo>
                  <a:lnTo>
                    <a:pt x="1036" y="5393"/>
                  </a:lnTo>
                  <a:lnTo>
                    <a:pt x="1036" y="5387"/>
                  </a:lnTo>
                  <a:lnTo>
                    <a:pt x="1036" y="5353"/>
                  </a:lnTo>
                  <a:cubicBezTo>
                    <a:pt x="1036" y="5348"/>
                    <a:pt x="1036" y="5341"/>
                    <a:pt x="1041" y="5336"/>
                  </a:cubicBezTo>
                  <a:cubicBezTo>
                    <a:pt x="1047" y="5307"/>
                    <a:pt x="1070" y="5285"/>
                    <a:pt x="1098" y="5267"/>
                  </a:cubicBezTo>
                  <a:cubicBezTo>
                    <a:pt x="1104" y="5262"/>
                    <a:pt x="1115" y="5262"/>
                    <a:pt x="1120" y="5256"/>
                  </a:cubicBezTo>
                  <a:lnTo>
                    <a:pt x="1154" y="5256"/>
                  </a:lnTo>
                  <a:cubicBezTo>
                    <a:pt x="1194" y="5256"/>
                    <a:pt x="1222" y="5267"/>
                    <a:pt x="1246" y="5291"/>
                  </a:cubicBezTo>
                  <a:cubicBezTo>
                    <a:pt x="1280" y="5341"/>
                    <a:pt x="1319" y="5382"/>
                    <a:pt x="1364" y="5421"/>
                  </a:cubicBezTo>
                  <a:cubicBezTo>
                    <a:pt x="1393" y="5443"/>
                    <a:pt x="1416" y="5461"/>
                    <a:pt x="1450" y="5477"/>
                  </a:cubicBezTo>
                  <a:cubicBezTo>
                    <a:pt x="1461" y="5490"/>
                    <a:pt x="1479" y="5495"/>
                    <a:pt x="1495" y="5506"/>
                  </a:cubicBezTo>
                  <a:cubicBezTo>
                    <a:pt x="1501" y="5506"/>
                    <a:pt x="1508" y="5511"/>
                    <a:pt x="1513" y="5511"/>
                  </a:cubicBezTo>
                  <a:cubicBezTo>
                    <a:pt x="1553" y="5529"/>
                    <a:pt x="1598" y="5540"/>
                    <a:pt x="1649" y="5552"/>
                  </a:cubicBezTo>
                  <a:cubicBezTo>
                    <a:pt x="1683" y="5558"/>
                    <a:pt x="1728" y="5563"/>
                    <a:pt x="1768" y="5563"/>
                  </a:cubicBezTo>
                  <a:lnTo>
                    <a:pt x="1820" y="5563"/>
                  </a:lnTo>
                  <a:cubicBezTo>
                    <a:pt x="1883" y="5552"/>
                    <a:pt x="1944" y="5540"/>
                    <a:pt x="2007" y="5518"/>
                  </a:cubicBezTo>
                  <a:lnTo>
                    <a:pt x="2012" y="5518"/>
                  </a:lnTo>
                  <a:cubicBezTo>
                    <a:pt x="2024" y="5511"/>
                    <a:pt x="2030" y="5511"/>
                    <a:pt x="2041" y="5506"/>
                  </a:cubicBezTo>
                  <a:cubicBezTo>
                    <a:pt x="2080" y="5490"/>
                    <a:pt x="2121" y="5466"/>
                    <a:pt x="2161" y="5443"/>
                  </a:cubicBezTo>
                  <a:cubicBezTo>
                    <a:pt x="2103" y="5416"/>
                    <a:pt x="2046" y="5387"/>
                    <a:pt x="1996" y="5359"/>
                  </a:cubicBezTo>
                  <a:cubicBezTo>
                    <a:pt x="1854" y="5280"/>
                    <a:pt x="1718" y="5177"/>
                    <a:pt x="1621" y="5046"/>
                  </a:cubicBezTo>
                  <a:cubicBezTo>
                    <a:pt x="1603" y="5041"/>
                    <a:pt x="1592" y="5041"/>
                    <a:pt x="1581" y="5041"/>
                  </a:cubicBezTo>
                  <a:cubicBezTo>
                    <a:pt x="1535" y="5029"/>
                    <a:pt x="1484" y="5007"/>
                    <a:pt x="1432" y="4984"/>
                  </a:cubicBezTo>
                  <a:cubicBezTo>
                    <a:pt x="1371" y="4950"/>
                    <a:pt x="1314" y="4910"/>
                    <a:pt x="1251" y="4858"/>
                  </a:cubicBezTo>
                  <a:cubicBezTo>
                    <a:pt x="1222" y="4830"/>
                    <a:pt x="1194" y="4796"/>
                    <a:pt x="1167" y="4768"/>
                  </a:cubicBezTo>
                  <a:cubicBezTo>
                    <a:pt x="1149" y="4745"/>
                    <a:pt x="1115" y="4727"/>
                    <a:pt x="1081" y="4727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7"/>
            <p:cNvSpPr/>
            <p:nvPr/>
          </p:nvSpPr>
          <p:spPr>
            <a:xfrm flipH="1">
              <a:off x="773649" y="3377381"/>
              <a:ext cx="209165" cy="318793"/>
            </a:xfrm>
            <a:custGeom>
              <a:avLst/>
              <a:gdLst/>
              <a:ahLst/>
              <a:cxnLst/>
              <a:rect l="l" t="t" r="r" b="b"/>
              <a:pathLst>
                <a:path w="7109" h="10835" extrusionOk="0">
                  <a:moveTo>
                    <a:pt x="3318" y="301"/>
                  </a:moveTo>
                  <a:cubicBezTo>
                    <a:pt x="3370" y="301"/>
                    <a:pt x="3421" y="308"/>
                    <a:pt x="3467" y="313"/>
                  </a:cubicBezTo>
                  <a:cubicBezTo>
                    <a:pt x="3535" y="329"/>
                    <a:pt x="3591" y="347"/>
                    <a:pt x="3648" y="369"/>
                  </a:cubicBezTo>
                  <a:cubicBezTo>
                    <a:pt x="3693" y="392"/>
                    <a:pt x="3740" y="426"/>
                    <a:pt x="3785" y="455"/>
                  </a:cubicBezTo>
                  <a:cubicBezTo>
                    <a:pt x="3824" y="494"/>
                    <a:pt x="3864" y="534"/>
                    <a:pt x="3898" y="586"/>
                  </a:cubicBezTo>
                  <a:cubicBezTo>
                    <a:pt x="3938" y="636"/>
                    <a:pt x="3972" y="699"/>
                    <a:pt x="3995" y="767"/>
                  </a:cubicBezTo>
                  <a:cubicBezTo>
                    <a:pt x="4029" y="853"/>
                    <a:pt x="4052" y="949"/>
                    <a:pt x="4063" y="1051"/>
                  </a:cubicBezTo>
                  <a:cubicBezTo>
                    <a:pt x="4068" y="1126"/>
                    <a:pt x="4068" y="1205"/>
                    <a:pt x="4063" y="1289"/>
                  </a:cubicBezTo>
                  <a:cubicBezTo>
                    <a:pt x="4063" y="1347"/>
                    <a:pt x="4092" y="1399"/>
                    <a:pt x="4131" y="1426"/>
                  </a:cubicBezTo>
                  <a:cubicBezTo>
                    <a:pt x="4160" y="1438"/>
                    <a:pt x="4183" y="1449"/>
                    <a:pt x="4210" y="1449"/>
                  </a:cubicBezTo>
                  <a:cubicBezTo>
                    <a:pt x="4251" y="1449"/>
                    <a:pt x="4285" y="1433"/>
                    <a:pt x="4313" y="1409"/>
                  </a:cubicBezTo>
                  <a:cubicBezTo>
                    <a:pt x="4347" y="1375"/>
                    <a:pt x="4381" y="1352"/>
                    <a:pt x="4415" y="1324"/>
                  </a:cubicBezTo>
                  <a:cubicBezTo>
                    <a:pt x="4495" y="1273"/>
                    <a:pt x="4580" y="1228"/>
                    <a:pt x="4671" y="1187"/>
                  </a:cubicBezTo>
                  <a:cubicBezTo>
                    <a:pt x="4784" y="1148"/>
                    <a:pt x="4910" y="1119"/>
                    <a:pt x="5035" y="1108"/>
                  </a:cubicBezTo>
                  <a:cubicBezTo>
                    <a:pt x="5080" y="1103"/>
                    <a:pt x="5120" y="1103"/>
                    <a:pt x="5165" y="1103"/>
                  </a:cubicBezTo>
                  <a:cubicBezTo>
                    <a:pt x="5251" y="1103"/>
                    <a:pt x="5330" y="1108"/>
                    <a:pt x="5416" y="1119"/>
                  </a:cubicBezTo>
                  <a:cubicBezTo>
                    <a:pt x="5506" y="1137"/>
                    <a:pt x="5592" y="1165"/>
                    <a:pt x="5665" y="1199"/>
                  </a:cubicBezTo>
                  <a:cubicBezTo>
                    <a:pt x="5705" y="1221"/>
                    <a:pt x="5745" y="1244"/>
                    <a:pt x="5785" y="1273"/>
                  </a:cubicBezTo>
                  <a:cubicBezTo>
                    <a:pt x="5807" y="1289"/>
                    <a:pt x="5825" y="1313"/>
                    <a:pt x="5841" y="1336"/>
                  </a:cubicBezTo>
                  <a:cubicBezTo>
                    <a:pt x="5854" y="1347"/>
                    <a:pt x="5859" y="1364"/>
                    <a:pt x="5870" y="1381"/>
                  </a:cubicBezTo>
                  <a:cubicBezTo>
                    <a:pt x="5870" y="1399"/>
                    <a:pt x="5875" y="1415"/>
                    <a:pt x="5881" y="1426"/>
                  </a:cubicBezTo>
                  <a:cubicBezTo>
                    <a:pt x="5881" y="1444"/>
                    <a:pt x="5881" y="1460"/>
                    <a:pt x="5875" y="1478"/>
                  </a:cubicBezTo>
                  <a:cubicBezTo>
                    <a:pt x="5870" y="1501"/>
                    <a:pt x="5865" y="1517"/>
                    <a:pt x="5859" y="1540"/>
                  </a:cubicBezTo>
                  <a:cubicBezTo>
                    <a:pt x="5854" y="1546"/>
                    <a:pt x="5854" y="1551"/>
                    <a:pt x="5847" y="1557"/>
                  </a:cubicBezTo>
                  <a:cubicBezTo>
                    <a:pt x="5830" y="1596"/>
                    <a:pt x="5802" y="1637"/>
                    <a:pt x="5773" y="1677"/>
                  </a:cubicBezTo>
                  <a:cubicBezTo>
                    <a:pt x="5705" y="1750"/>
                    <a:pt x="5626" y="1824"/>
                    <a:pt x="5518" y="1903"/>
                  </a:cubicBezTo>
                  <a:cubicBezTo>
                    <a:pt x="5479" y="1932"/>
                    <a:pt x="5466" y="2000"/>
                    <a:pt x="5479" y="2046"/>
                  </a:cubicBezTo>
                  <a:cubicBezTo>
                    <a:pt x="5490" y="2115"/>
                    <a:pt x="5552" y="2165"/>
                    <a:pt x="5620" y="2165"/>
                  </a:cubicBezTo>
                  <a:cubicBezTo>
                    <a:pt x="5734" y="2170"/>
                    <a:pt x="5836" y="2176"/>
                    <a:pt x="5938" y="2194"/>
                  </a:cubicBezTo>
                  <a:cubicBezTo>
                    <a:pt x="6075" y="2222"/>
                    <a:pt x="6200" y="2256"/>
                    <a:pt x="6308" y="2307"/>
                  </a:cubicBezTo>
                  <a:cubicBezTo>
                    <a:pt x="6392" y="2346"/>
                    <a:pt x="6467" y="2393"/>
                    <a:pt x="6536" y="2449"/>
                  </a:cubicBezTo>
                  <a:cubicBezTo>
                    <a:pt x="6581" y="2495"/>
                    <a:pt x="6626" y="2535"/>
                    <a:pt x="6660" y="2585"/>
                  </a:cubicBezTo>
                  <a:cubicBezTo>
                    <a:pt x="6688" y="2631"/>
                    <a:pt x="6717" y="2676"/>
                    <a:pt x="6740" y="2728"/>
                  </a:cubicBezTo>
                  <a:cubicBezTo>
                    <a:pt x="6756" y="2779"/>
                    <a:pt x="6767" y="2831"/>
                    <a:pt x="6774" y="2881"/>
                  </a:cubicBezTo>
                  <a:cubicBezTo>
                    <a:pt x="6774" y="2933"/>
                    <a:pt x="6774" y="2989"/>
                    <a:pt x="6762" y="3046"/>
                  </a:cubicBezTo>
                  <a:cubicBezTo>
                    <a:pt x="6751" y="3109"/>
                    <a:pt x="6733" y="3171"/>
                    <a:pt x="6706" y="3233"/>
                  </a:cubicBezTo>
                  <a:cubicBezTo>
                    <a:pt x="6665" y="3308"/>
                    <a:pt x="6620" y="3381"/>
                    <a:pt x="6557" y="3455"/>
                  </a:cubicBezTo>
                  <a:cubicBezTo>
                    <a:pt x="6478" y="3546"/>
                    <a:pt x="6387" y="3626"/>
                    <a:pt x="6279" y="3705"/>
                  </a:cubicBezTo>
                  <a:cubicBezTo>
                    <a:pt x="6103" y="3830"/>
                    <a:pt x="5899" y="3932"/>
                    <a:pt x="5642" y="4029"/>
                  </a:cubicBezTo>
                  <a:cubicBezTo>
                    <a:pt x="5393" y="4119"/>
                    <a:pt x="5172" y="4177"/>
                    <a:pt x="4955" y="4200"/>
                  </a:cubicBezTo>
                  <a:cubicBezTo>
                    <a:pt x="4910" y="4205"/>
                    <a:pt x="4858" y="4205"/>
                    <a:pt x="4813" y="4205"/>
                  </a:cubicBezTo>
                  <a:cubicBezTo>
                    <a:pt x="4734" y="4205"/>
                    <a:pt x="4660" y="4200"/>
                    <a:pt x="4585" y="4187"/>
                  </a:cubicBezTo>
                  <a:cubicBezTo>
                    <a:pt x="4506" y="4171"/>
                    <a:pt x="4433" y="4148"/>
                    <a:pt x="4359" y="4119"/>
                  </a:cubicBezTo>
                  <a:cubicBezTo>
                    <a:pt x="4307" y="4092"/>
                    <a:pt x="4257" y="4058"/>
                    <a:pt x="4205" y="4024"/>
                  </a:cubicBezTo>
                  <a:cubicBezTo>
                    <a:pt x="4160" y="3977"/>
                    <a:pt x="4126" y="3938"/>
                    <a:pt x="4092" y="3898"/>
                  </a:cubicBezTo>
                  <a:cubicBezTo>
                    <a:pt x="4081" y="3881"/>
                    <a:pt x="4074" y="3864"/>
                    <a:pt x="4063" y="3853"/>
                  </a:cubicBezTo>
                  <a:cubicBezTo>
                    <a:pt x="4034" y="3807"/>
                    <a:pt x="4000" y="3778"/>
                    <a:pt x="3961" y="3767"/>
                  </a:cubicBezTo>
                  <a:cubicBezTo>
                    <a:pt x="3944" y="3762"/>
                    <a:pt x="3921" y="3756"/>
                    <a:pt x="3903" y="3756"/>
                  </a:cubicBezTo>
                  <a:cubicBezTo>
                    <a:pt x="3876" y="3756"/>
                    <a:pt x="3848" y="3762"/>
                    <a:pt x="3819" y="3778"/>
                  </a:cubicBezTo>
                  <a:cubicBezTo>
                    <a:pt x="3751" y="3812"/>
                    <a:pt x="3717" y="3893"/>
                    <a:pt x="3728" y="3972"/>
                  </a:cubicBezTo>
                  <a:cubicBezTo>
                    <a:pt x="3717" y="4006"/>
                    <a:pt x="3706" y="4040"/>
                    <a:pt x="3688" y="4074"/>
                  </a:cubicBezTo>
                  <a:cubicBezTo>
                    <a:pt x="3672" y="4119"/>
                    <a:pt x="3648" y="4153"/>
                    <a:pt x="3620" y="4187"/>
                  </a:cubicBezTo>
                  <a:cubicBezTo>
                    <a:pt x="3597" y="4216"/>
                    <a:pt x="3569" y="4245"/>
                    <a:pt x="3535" y="4268"/>
                  </a:cubicBezTo>
                  <a:cubicBezTo>
                    <a:pt x="3501" y="4290"/>
                    <a:pt x="3460" y="4313"/>
                    <a:pt x="3421" y="4331"/>
                  </a:cubicBezTo>
                  <a:cubicBezTo>
                    <a:pt x="3365" y="4347"/>
                    <a:pt x="3313" y="4358"/>
                    <a:pt x="3250" y="4365"/>
                  </a:cubicBezTo>
                  <a:cubicBezTo>
                    <a:pt x="3228" y="4370"/>
                    <a:pt x="3205" y="4370"/>
                    <a:pt x="3187" y="4370"/>
                  </a:cubicBezTo>
                  <a:cubicBezTo>
                    <a:pt x="3132" y="4370"/>
                    <a:pt x="3080" y="4365"/>
                    <a:pt x="3029" y="4358"/>
                  </a:cubicBezTo>
                  <a:cubicBezTo>
                    <a:pt x="2977" y="4347"/>
                    <a:pt x="2927" y="4331"/>
                    <a:pt x="2887" y="4313"/>
                  </a:cubicBezTo>
                  <a:cubicBezTo>
                    <a:pt x="2859" y="4297"/>
                    <a:pt x="2830" y="4279"/>
                    <a:pt x="2802" y="4262"/>
                  </a:cubicBezTo>
                  <a:cubicBezTo>
                    <a:pt x="2773" y="4234"/>
                    <a:pt x="2751" y="4211"/>
                    <a:pt x="2733" y="4182"/>
                  </a:cubicBezTo>
                  <a:cubicBezTo>
                    <a:pt x="2710" y="4148"/>
                    <a:pt x="2688" y="4108"/>
                    <a:pt x="2671" y="4063"/>
                  </a:cubicBezTo>
                  <a:cubicBezTo>
                    <a:pt x="2637" y="3972"/>
                    <a:pt x="2615" y="3870"/>
                    <a:pt x="2602" y="3739"/>
                  </a:cubicBezTo>
                  <a:cubicBezTo>
                    <a:pt x="2597" y="3705"/>
                    <a:pt x="2597" y="3671"/>
                    <a:pt x="2597" y="3636"/>
                  </a:cubicBezTo>
                  <a:cubicBezTo>
                    <a:pt x="2597" y="3608"/>
                    <a:pt x="2592" y="3586"/>
                    <a:pt x="2581" y="3563"/>
                  </a:cubicBezTo>
                  <a:cubicBezTo>
                    <a:pt x="2563" y="3534"/>
                    <a:pt x="2534" y="3512"/>
                    <a:pt x="2500" y="3500"/>
                  </a:cubicBezTo>
                  <a:cubicBezTo>
                    <a:pt x="2489" y="3495"/>
                    <a:pt x="2472" y="3495"/>
                    <a:pt x="2461" y="3495"/>
                  </a:cubicBezTo>
                  <a:cubicBezTo>
                    <a:pt x="2410" y="3495"/>
                    <a:pt x="2369" y="3518"/>
                    <a:pt x="2342" y="3557"/>
                  </a:cubicBezTo>
                  <a:cubicBezTo>
                    <a:pt x="2319" y="3591"/>
                    <a:pt x="2296" y="3626"/>
                    <a:pt x="2267" y="3660"/>
                  </a:cubicBezTo>
                  <a:cubicBezTo>
                    <a:pt x="2233" y="3699"/>
                    <a:pt x="2188" y="3739"/>
                    <a:pt x="2143" y="3778"/>
                  </a:cubicBezTo>
                  <a:cubicBezTo>
                    <a:pt x="2096" y="3807"/>
                    <a:pt x="2046" y="3836"/>
                    <a:pt x="1994" y="3859"/>
                  </a:cubicBezTo>
                  <a:cubicBezTo>
                    <a:pt x="1926" y="3881"/>
                    <a:pt x="1858" y="3898"/>
                    <a:pt x="1790" y="3904"/>
                  </a:cubicBezTo>
                  <a:lnTo>
                    <a:pt x="1721" y="3904"/>
                  </a:lnTo>
                  <a:cubicBezTo>
                    <a:pt x="1671" y="3904"/>
                    <a:pt x="1614" y="3904"/>
                    <a:pt x="1558" y="3893"/>
                  </a:cubicBezTo>
                  <a:cubicBezTo>
                    <a:pt x="1477" y="3875"/>
                    <a:pt x="1387" y="3853"/>
                    <a:pt x="1307" y="3812"/>
                  </a:cubicBezTo>
                  <a:cubicBezTo>
                    <a:pt x="1233" y="3778"/>
                    <a:pt x="1171" y="3733"/>
                    <a:pt x="1108" y="3688"/>
                  </a:cubicBezTo>
                  <a:cubicBezTo>
                    <a:pt x="1068" y="3654"/>
                    <a:pt x="1029" y="3615"/>
                    <a:pt x="1000" y="3574"/>
                  </a:cubicBezTo>
                  <a:cubicBezTo>
                    <a:pt x="978" y="3540"/>
                    <a:pt x="960" y="3506"/>
                    <a:pt x="944" y="3466"/>
                  </a:cubicBezTo>
                  <a:cubicBezTo>
                    <a:pt x="932" y="3437"/>
                    <a:pt x="926" y="3410"/>
                    <a:pt x="921" y="3376"/>
                  </a:cubicBezTo>
                  <a:lnTo>
                    <a:pt x="921" y="3319"/>
                  </a:lnTo>
                  <a:cubicBezTo>
                    <a:pt x="921" y="3308"/>
                    <a:pt x="926" y="3301"/>
                    <a:pt x="926" y="3290"/>
                  </a:cubicBezTo>
                  <a:cubicBezTo>
                    <a:pt x="932" y="3256"/>
                    <a:pt x="944" y="3227"/>
                    <a:pt x="955" y="3199"/>
                  </a:cubicBezTo>
                  <a:cubicBezTo>
                    <a:pt x="978" y="3159"/>
                    <a:pt x="1000" y="3120"/>
                    <a:pt x="1029" y="3080"/>
                  </a:cubicBezTo>
                  <a:cubicBezTo>
                    <a:pt x="1080" y="3023"/>
                    <a:pt x="1142" y="2967"/>
                    <a:pt x="1217" y="2915"/>
                  </a:cubicBezTo>
                  <a:cubicBezTo>
                    <a:pt x="1244" y="2892"/>
                    <a:pt x="1262" y="2841"/>
                    <a:pt x="1267" y="2807"/>
                  </a:cubicBezTo>
                  <a:cubicBezTo>
                    <a:pt x="1267" y="2750"/>
                    <a:pt x="1239" y="2694"/>
                    <a:pt x="1194" y="2665"/>
                  </a:cubicBezTo>
                  <a:cubicBezTo>
                    <a:pt x="1126" y="2626"/>
                    <a:pt x="1074" y="2592"/>
                    <a:pt x="1023" y="2545"/>
                  </a:cubicBezTo>
                  <a:cubicBezTo>
                    <a:pt x="966" y="2500"/>
                    <a:pt x="921" y="2449"/>
                    <a:pt x="881" y="2398"/>
                  </a:cubicBezTo>
                  <a:cubicBezTo>
                    <a:pt x="853" y="2353"/>
                    <a:pt x="830" y="2307"/>
                    <a:pt x="808" y="2262"/>
                  </a:cubicBezTo>
                  <a:cubicBezTo>
                    <a:pt x="795" y="2222"/>
                    <a:pt x="785" y="2176"/>
                    <a:pt x="779" y="2131"/>
                  </a:cubicBezTo>
                  <a:cubicBezTo>
                    <a:pt x="774" y="2086"/>
                    <a:pt x="779" y="2046"/>
                    <a:pt x="785" y="2000"/>
                  </a:cubicBezTo>
                  <a:cubicBezTo>
                    <a:pt x="795" y="1950"/>
                    <a:pt x="808" y="1898"/>
                    <a:pt x="830" y="1853"/>
                  </a:cubicBezTo>
                  <a:cubicBezTo>
                    <a:pt x="853" y="1801"/>
                    <a:pt x="887" y="1756"/>
                    <a:pt x="921" y="1711"/>
                  </a:cubicBezTo>
                  <a:cubicBezTo>
                    <a:pt x="966" y="1664"/>
                    <a:pt x="1012" y="1619"/>
                    <a:pt x="1063" y="1580"/>
                  </a:cubicBezTo>
                  <a:cubicBezTo>
                    <a:pt x="1126" y="1540"/>
                    <a:pt x="1194" y="1506"/>
                    <a:pt x="1256" y="1478"/>
                  </a:cubicBezTo>
                  <a:cubicBezTo>
                    <a:pt x="1330" y="1454"/>
                    <a:pt x="1398" y="1438"/>
                    <a:pt x="1472" y="1426"/>
                  </a:cubicBezTo>
                  <a:lnTo>
                    <a:pt x="1551" y="1426"/>
                  </a:lnTo>
                  <a:cubicBezTo>
                    <a:pt x="1603" y="1426"/>
                    <a:pt x="1648" y="1426"/>
                    <a:pt x="1705" y="1438"/>
                  </a:cubicBezTo>
                  <a:cubicBezTo>
                    <a:pt x="1796" y="1454"/>
                    <a:pt x="1881" y="1478"/>
                    <a:pt x="1960" y="1517"/>
                  </a:cubicBezTo>
                  <a:cubicBezTo>
                    <a:pt x="1983" y="1528"/>
                    <a:pt x="2006" y="1540"/>
                    <a:pt x="2028" y="1551"/>
                  </a:cubicBezTo>
                  <a:cubicBezTo>
                    <a:pt x="2057" y="1569"/>
                    <a:pt x="2086" y="1574"/>
                    <a:pt x="2114" y="1574"/>
                  </a:cubicBezTo>
                  <a:cubicBezTo>
                    <a:pt x="2137" y="1574"/>
                    <a:pt x="2159" y="1569"/>
                    <a:pt x="2182" y="1557"/>
                  </a:cubicBezTo>
                  <a:cubicBezTo>
                    <a:pt x="2227" y="1535"/>
                    <a:pt x="2262" y="1483"/>
                    <a:pt x="2262" y="1426"/>
                  </a:cubicBezTo>
                  <a:cubicBezTo>
                    <a:pt x="2267" y="1375"/>
                    <a:pt x="2274" y="1324"/>
                    <a:pt x="2279" y="1273"/>
                  </a:cubicBezTo>
                  <a:cubicBezTo>
                    <a:pt x="2301" y="1160"/>
                    <a:pt x="2335" y="1045"/>
                    <a:pt x="2382" y="943"/>
                  </a:cubicBezTo>
                  <a:cubicBezTo>
                    <a:pt x="2427" y="846"/>
                    <a:pt x="2484" y="762"/>
                    <a:pt x="2547" y="683"/>
                  </a:cubicBezTo>
                  <a:cubicBezTo>
                    <a:pt x="2608" y="614"/>
                    <a:pt x="2676" y="552"/>
                    <a:pt x="2751" y="494"/>
                  </a:cubicBezTo>
                  <a:cubicBezTo>
                    <a:pt x="2830" y="444"/>
                    <a:pt x="2909" y="398"/>
                    <a:pt x="2995" y="363"/>
                  </a:cubicBezTo>
                  <a:cubicBezTo>
                    <a:pt x="3074" y="335"/>
                    <a:pt x="3153" y="318"/>
                    <a:pt x="3239" y="308"/>
                  </a:cubicBezTo>
                  <a:cubicBezTo>
                    <a:pt x="3268" y="308"/>
                    <a:pt x="3290" y="301"/>
                    <a:pt x="3318" y="301"/>
                  </a:cubicBezTo>
                  <a:close/>
                  <a:moveTo>
                    <a:pt x="2006" y="5422"/>
                  </a:moveTo>
                  <a:cubicBezTo>
                    <a:pt x="2028" y="5422"/>
                    <a:pt x="2057" y="5422"/>
                    <a:pt x="2086" y="5427"/>
                  </a:cubicBezTo>
                  <a:cubicBezTo>
                    <a:pt x="2109" y="5433"/>
                    <a:pt x="2137" y="5438"/>
                    <a:pt x="2159" y="5449"/>
                  </a:cubicBezTo>
                  <a:cubicBezTo>
                    <a:pt x="2182" y="5461"/>
                    <a:pt x="2199" y="5472"/>
                    <a:pt x="2222" y="5483"/>
                  </a:cubicBezTo>
                  <a:cubicBezTo>
                    <a:pt x="2233" y="5501"/>
                    <a:pt x="2251" y="5517"/>
                    <a:pt x="2262" y="5535"/>
                  </a:cubicBezTo>
                  <a:cubicBezTo>
                    <a:pt x="2279" y="5558"/>
                    <a:pt x="2290" y="5580"/>
                    <a:pt x="2301" y="5603"/>
                  </a:cubicBezTo>
                  <a:cubicBezTo>
                    <a:pt x="2313" y="5643"/>
                    <a:pt x="2324" y="5682"/>
                    <a:pt x="2330" y="5734"/>
                  </a:cubicBezTo>
                  <a:lnTo>
                    <a:pt x="2330" y="5790"/>
                  </a:lnTo>
                  <a:cubicBezTo>
                    <a:pt x="2330" y="5847"/>
                    <a:pt x="2353" y="5892"/>
                    <a:pt x="2392" y="5915"/>
                  </a:cubicBezTo>
                  <a:cubicBezTo>
                    <a:pt x="2416" y="5933"/>
                    <a:pt x="2444" y="5938"/>
                    <a:pt x="2472" y="5938"/>
                  </a:cubicBezTo>
                  <a:cubicBezTo>
                    <a:pt x="2495" y="5938"/>
                    <a:pt x="2518" y="5933"/>
                    <a:pt x="2534" y="5921"/>
                  </a:cubicBezTo>
                  <a:cubicBezTo>
                    <a:pt x="2568" y="5904"/>
                    <a:pt x="2597" y="5892"/>
                    <a:pt x="2631" y="5881"/>
                  </a:cubicBezTo>
                  <a:cubicBezTo>
                    <a:pt x="2699" y="5853"/>
                    <a:pt x="2767" y="5836"/>
                    <a:pt x="2836" y="5831"/>
                  </a:cubicBezTo>
                  <a:lnTo>
                    <a:pt x="2893" y="5831"/>
                  </a:lnTo>
                  <a:cubicBezTo>
                    <a:pt x="2938" y="5831"/>
                    <a:pt x="2983" y="5831"/>
                    <a:pt x="3029" y="5836"/>
                  </a:cubicBezTo>
                  <a:cubicBezTo>
                    <a:pt x="3097" y="5853"/>
                    <a:pt x="3166" y="5870"/>
                    <a:pt x="3228" y="5899"/>
                  </a:cubicBezTo>
                  <a:cubicBezTo>
                    <a:pt x="3284" y="5933"/>
                    <a:pt x="3347" y="5967"/>
                    <a:pt x="3399" y="6007"/>
                  </a:cubicBezTo>
                  <a:cubicBezTo>
                    <a:pt x="3438" y="6046"/>
                    <a:pt x="3473" y="6086"/>
                    <a:pt x="3507" y="6125"/>
                  </a:cubicBezTo>
                  <a:cubicBezTo>
                    <a:pt x="3528" y="6159"/>
                    <a:pt x="3546" y="6194"/>
                    <a:pt x="3563" y="6222"/>
                  </a:cubicBezTo>
                  <a:cubicBezTo>
                    <a:pt x="3569" y="6251"/>
                    <a:pt x="3575" y="6274"/>
                    <a:pt x="3580" y="6296"/>
                  </a:cubicBezTo>
                  <a:cubicBezTo>
                    <a:pt x="3580" y="6319"/>
                    <a:pt x="3580" y="6335"/>
                    <a:pt x="3575" y="6353"/>
                  </a:cubicBezTo>
                  <a:cubicBezTo>
                    <a:pt x="3575" y="6369"/>
                    <a:pt x="3569" y="6382"/>
                    <a:pt x="3563" y="6393"/>
                  </a:cubicBezTo>
                  <a:cubicBezTo>
                    <a:pt x="3557" y="6410"/>
                    <a:pt x="3546" y="6421"/>
                    <a:pt x="3535" y="6438"/>
                  </a:cubicBezTo>
                  <a:cubicBezTo>
                    <a:pt x="3523" y="6450"/>
                    <a:pt x="3507" y="6466"/>
                    <a:pt x="3489" y="6479"/>
                  </a:cubicBezTo>
                  <a:cubicBezTo>
                    <a:pt x="3455" y="6500"/>
                    <a:pt x="3421" y="6518"/>
                    <a:pt x="3381" y="6534"/>
                  </a:cubicBezTo>
                  <a:cubicBezTo>
                    <a:pt x="3302" y="6563"/>
                    <a:pt x="3216" y="6586"/>
                    <a:pt x="3108" y="6597"/>
                  </a:cubicBezTo>
                  <a:cubicBezTo>
                    <a:pt x="3080" y="6597"/>
                    <a:pt x="3058" y="6597"/>
                    <a:pt x="3040" y="6615"/>
                  </a:cubicBezTo>
                  <a:cubicBezTo>
                    <a:pt x="3012" y="6626"/>
                    <a:pt x="2995" y="6642"/>
                    <a:pt x="2983" y="6660"/>
                  </a:cubicBezTo>
                  <a:cubicBezTo>
                    <a:pt x="2967" y="6683"/>
                    <a:pt x="2961" y="6710"/>
                    <a:pt x="2961" y="6739"/>
                  </a:cubicBezTo>
                  <a:cubicBezTo>
                    <a:pt x="2961" y="6773"/>
                    <a:pt x="2972" y="6807"/>
                    <a:pt x="3001" y="6841"/>
                  </a:cubicBezTo>
                  <a:lnTo>
                    <a:pt x="3024" y="6875"/>
                  </a:lnTo>
                  <a:cubicBezTo>
                    <a:pt x="3058" y="6927"/>
                    <a:pt x="3092" y="6990"/>
                    <a:pt x="3114" y="7046"/>
                  </a:cubicBezTo>
                  <a:cubicBezTo>
                    <a:pt x="3132" y="7092"/>
                    <a:pt x="3142" y="7143"/>
                    <a:pt x="3148" y="7188"/>
                  </a:cubicBezTo>
                  <a:cubicBezTo>
                    <a:pt x="3153" y="7240"/>
                    <a:pt x="3153" y="7285"/>
                    <a:pt x="3148" y="7331"/>
                  </a:cubicBezTo>
                  <a:cubicBezTo>
                    <a:pt x="3132" y="7381"/>
                    <a:pt x="3119" y="7433"/>
                    <a:pt x="3097" y="7473"/>
                  </a:cubicBezTo>
                  <a:cubicBezTo>
                    <a:pt x="3074" y="7523"/>
                    <a:pt x="3046" y="7570"/>
                    <a:pt x="3012" y="7609"/>
                  </a:cubicBezTo>
                  <a:cubicBezTo>
                    <a:pt x="2967" y="7660"/>
                    <a:pt x="2922" y="7699"/>
                    <a:pt x="2875" y="7740"/>
                  </a:cubicBezTo>
                  <a:cubicBezTo>
                    <a:pt x="2812" y="7780"/>
                    <a:pt x="2751" y="7814"/>
                    <a:pt x="2676" y="7842"/>
                  </a:cubicBezTo>
                  <a:cubicBezTo>
                    <a:pt x="2615" y="7864"/>
                    <a:pt x="2552" y="7876"/>
                    <a:pt x="2484" y="7887"/>
                  </a:cubicBezTo>
                  <a:lnTo>
                    <a:pt x="2432" y="7887"/>
                  </a:lnTo>
                  <a:cubicBezTo>
                    <a:pt x="2392" y="7887"/>
                    <a:pt x="2347" y="7882"/>
                    <a:pt x="2308" y="7876"/>
                  </a:cubicBezTo>
                  <a:cubicBezTo>
                    <a:pt x="2251" y="7864"/>
                    <a:pt x="2206" y="7848"/>
                    <a:pt x="2159" y="7830"/>
                  </a:cubicBezTo>
                  <a:cubicBezTo>
                    <a:pt x="2109" y="7808"/>
                    <a:pt x="2069" y="7780"/>
                    <a:pt x="2028" y="7745"/>
                  </a:cubicBezTo>
                  <a:cubicBezTo>
                    <a:pt x="1983" y="7706"/>
                    <a:pt x="1944" y="7665"/>
                    <a:pt x="1910" y="7615"/>
                  </a:cubicBezTo>
                  <a:cubicBezTo>
                    <a:pt x="1886" y="7591"/>
                    <a:pt x="1858" y="7580"/>
                    <a:pt x="1818" y="7580"/>
                  </a:cubicBezTo>
                  <a:cubicBezTo>
                    <a:pt x="1802" y="7580"/>
                    <a:pt x="1779" y="7580"/>
                    <a:pt x="1762" y="7591"/>
                  </a:cubicBezTo>
                  <a:cubicBezTo>
                    <a:pt x="1734" y="7609"/>
                    <a:pt x="1711" y="7631"/>
                    <a:pt x="1705" y="7660"/>
                  </a:cubicBezTo>
                  <a:cubicBezTo>
                    <a:pt x="1700" y="7677"/>
                    <a:pt x="1700" y="7699"/>
                    <a:pt x="1700" y="7717"/>
                  </a:cubicBezTo>
                  <a:lnTo>
                    <a:pt x="1687" y="7728"/>
                  </a:lnTo>
                  <a:cubicBezTo>
                    <a:pt x="1666" y="7756"/>
                    <a:pt x="1637" y="7780"/>
                    <a:pt x="1608" y="7801"/>
                  </a:cubicBezTo>
                  <a:cubicBezTo>
                    <a:pt x="1574" y="7825"/>
                    <a:pt x="1540" y="7842"/>
                    <a:pt x="1501" y="7859"/>
                  </a:cubicBezTo>
                  <a:cubicBezTo>
                    <a:pt x="1449" y="7876"/>
                    <a:pt x="1393" y="7887"/>
                    <a:pt x="1336" y="7898"/>
                  </a:cubicBezTo>
                  <a:lnTo>
                    <a:pt x="1278" y="7898"/>
                  </a:lnTo>
                  <a:cubicBezTo>
                    <a:pt x="1233" y="7898"/>
                    <a:pt x="1188" y="7893"/>
                    <a:pt x="1136" y="7887"/>
                  </a:cubicBezTo>
                  <a:cubicBezTo>
                    <a:pt x="1074" y="7876"/>
                    <a:pt x="1018" y="7853"/>
                    <a:pt x="955" y="7830"/>
                  </a:cubicBezTo>
                  <a:cubicBezTo>
                    <a:pt x="910" y="7808"/>
                    <a:pt x="869" y="7780"/>
                    <a:pt x="835" y="7751"/>
                  </a:cubicBezTo>
                  <a:cubicBezTo>
                    <a:pt x="808" y="7728"/>
                    <a:pt x="779" y="7699"/>
                    <a:pt x="756" y="7665"/>
                  </a:cubicBezTo>
                  <a:cubicBezTo>
                    <a:pt x="733" y="7631"/>
                    <a:pt x="711" y="7591"/>
                    <a:pt x="693" y="7552"/>
                  </a:cubicBezTo>
                  <a:cubicBezTo>
                    <a:pt x="682" y="7512"/>
                    <a:pt x="671" y="7478"/>
                    <a:pt x="659" y="7439"/>
                  </a:cubicBezTo>
                  <a:cubicBezTo>
                    <a:pt x="659" y="7433"/>
                    <a:pt x="665" y="7421"/>
                    <a:pt x="665" y="7415"/>
                  </a:cubicBezTo>
                  <a:cubicBezTo>
                    <a:pt x="677" y="7370"/>
                    <a:pt x="688" y="7324"/>
                    <a:pt x="705" y="7285"/>
                  </a:cubicBezTo>
                  <a:lnTo>
                    <a:pt x="711" y="7263"/>
                  </a:lnTo>
                  <a:cubicBezTo>
                    <a:pt x="727" y="7222"/>
                    <a:pt x="740" y="7182"/>
                    <a:pt x="745" y="7148"/>
                  </a:cubicBezTo>
                  <a:cubicBezTo>
                    <a:pt x="750" y="7103"/>
                    <a:pt x="727" y="7064"/>
                    <a:pt x="705" y="7017"/>
                  </a:cubicBezTo>
                  <a:cubicBezTo>
                    <a:pt x="682" y="6972"/>
                    <a:pt x="648" y="6927"/>
                    <a:pt x="620" y="6904"/>
                  </a:cubicBezTo>
                  <a:cubicBezTo>
                    <a:pt x="575" y="6847"/>
                    <a:pt x="523" y="6796"/>
                    <a:pt x="460" y="6744"/>
                  </a:cubicBezTo>
                  <a:cubicBezTo>
                    <a:pt x="399" y="6694"/>
                    <a:pt x="330" y="6637"/>
                    <a:pt x="279" y="6563"/>
                  </a:cubicBezTo>
                  <a:cubicBezTo>
                    <a:pt x="268" y="6547"/>
                    <a:pt x="255" y="6524"/>
                    <a:pt x="245" y="6500"/>
                  </a:cubicBezTo>
                  <a:cubicBezTo>
                    <a:pt x="239" y="6484"/>
                    <a:pt x="234" y="6466"/>
                    <a:pt x="234" y="6450"/>
                  </a:cubicBezTo>
                  <a:lnTo>
                    <a:pt x="234" y="6393"/>
                  </a:lnTo>
                  <a:cubicBezTo>
                    <a:pt x="239" y="6359"/>
                    <a:pt x="250" y="6330"/>
                    <a:pt x="268" y="6296"/>
                  </a:cubicBezTo>
                  <a:cubicBezTo>
                    <a:pt x="296" y="6233"/>
                    <a:pt x="336" y="6172"/>
                    <a:pt x="381" y="6114"/>
                  </a:cubicBezTo>
                  <a:cubicBezTo>
                    <a:pt x="415" y="6080"/>
                    <a:pt x="449" y="6046"/>
                    <a:pt x="489" y="6012"/>
                  </a:cubicBezTo>
                  <a:cubicBezTo>
                    <a:pt x="535" y="5984"/>
                    <a:pt x="580" y="5960"/>
                    <a:pt x="630" y="5938"/>
                  </a:cubicBezTo>
                  <a:cubicBezTo>
                    <a:pt x="671" y="5926"/>
                    <a:pt x="716" y="5915"/>
                    <a:pt x="756" y="5910"/>
                  </a:cubicBezTo>
                  <a:lnTo>
                    <a:pt x="790" y="5910"/>
                  </a:lnTo>
                  <a:cubicBezTo>
                    <a:pt x="813" y="5910"/>
                    <a:pt x="835" y="5910"/>
                    <a:pt x="858" y="5915"/>
                  </a:cubicBezTo>
                  <a:cubicBezTo>
                    <a:pt x="892" y="5921"/>
                    <a:pt x="926" y="5933"/>
                    <a:pt x="955" y="5944"/>
                  </a:cubicBezTo>
                  <a:cubicBezTo>
                    <a:pt x="984" y="5955"/>
                    <a:pt x="1005" y="5973"/>
                    <a:pt x="1029" y="5989"/>
                  </a:cubicBezTo>
                  <a:cubicBezTo>
                    <a:pt x="1057" y="6018"/>
                    <a:pt x="1086" y="6046"/>
                    <a:pt x="1115" y="6080"/>
                  </a:cubicBezTo>
                  <a:cubicBezTo>
                    <a:pt x="1131" y="6109"/>
                    <a:pt x="1171" y="6120"/>
                    <a:pt x="1205" y="6120"/>
                  </a:cubicBezTo>
                  <a:lnTo>
                    <a:pt x="1228" y="6120"/>
                  </a:lnTo>
                  <a:cubicBezTo>
                    <a:pt x="1251" y="6114"/>
                    <a:pt x="1273" y="6104"/>
                    <a:pt x="1285" y="6091"/>
                  </a:cubicBezTo>
                  <a:cubicBezTo>
                    <a:pt x="1312" y="6063"/>
                    <a:pt x="1325" y="6029"/>
                    <a:pt x="1330" y="5994"/>
                  </a:cubicBezTo>
                  <a:cubicBezTo>
                    <a:pt x="1336" y="5944"/>
                    <a:pt x="1353" y="5892"/>
                    <a:pt x="1375" y="5842"/>
                  </a:cubicBezTo>
                  <a:cubicBezTo>
                    <a:pt x="1404" y="5784"/>
                    <a:pt x="1438" y="5734"/>
                    <a:pt x="1477" y="5682"/>
                  </a:cubicBezTo>
                  <a:cubicBezTo>
                    <a:pt x="1517" y="5637"/>
                    <a:pt x="1563" y="5598"/>
                    <a:pt x="1614" y="5558"/>
                  </a:cubicBezTo>
                  <a:cubicBezTo>
                    <a:pt x="1671" y="5517"/>
                    <a:pt x="1734" y="5483"/>
                    <a:pt x="1796" y="5461"/>
                  </a:cubicBezTo>
                  <a:cubicBezTo>
                    <a:pt x="1852" y="5443"/>
                    <a:pt x="1910" y="5427"/>
                    <a:pt x="1967" y="5422"/>
                  </a:cubicBezTo>
                  <a:close/>
                  <a:moveTo>
                    <a:pt x="3187" y="7842"/>
                  </a:moveTo>
                  <a:cubicBezTo>
                    <a:pt x="3182" y="7882"/>
                    <a:pt x="3182" y="7916"/>
                    <a:pt x="3177" y="7950"/>
                  </a:cubicBezTo>
                  <a:cubicBezTo>
                    <a:pt x="3166" y="8000"/>
                    <a:pt x="3153" y="8047"/>
                    <a:pt x="3137" y="8086"/>
                  </a:cubicBezTo>
                  <a:cubicBezTo>
                    <a:pt x="3132" y="8097"/>
                    <a:pt x="3126" y="8108"/>
                    <a:pt x="3114" y="8121"/>
                  </a:cubicBezTo>
                  <a:cubicBezTo>
                    <a:pt x="3108" y="8121"/>
                    <a:pt x="3103" y="8121"/>
                    <a:pt x="3103" y="8115"/>
                  </a:cubicBezTo>
                  <a:cubicBezTo>
                    <a:pt x="3085" y="8108"/>
                    <a:pt x="3074" y="8103"/>
                    <a:pt x="3063" y="8092"/>
                  </a:cubicBezTo>
                  <a:cubicBezTo>
                    <a:pt x="3035" y="8063"/>
                    <a:pt x="3006" y="8035"/>
                    <a:pt x="2983" y="8006"/>
                  </a:cubicBezTo>
                  <a:cubicBezTo>
                    <a:pt x="3046" y="7961"/>
                    <a:pt x="3114" y="7916"/>
                    <a:pt x="3171" y="7859"/>
                  </a:cubicBezTo>
                  <a:cubicBezTo>
                    <a:pt x="3177" y="7853"/>
                    <a:pt x="3182" y="7848"/>
                    <a:pt x="3187" y="7842"/>
                  </a:cubicBezTo>
                  <a:close/>
                  <a:moveTo>
                    <a:pt x="3331" y="1"/>
                  </a:moveTo>
                  <a:cubicBezTo>
                    <a:pt x="3256" y="1"/>
                    <a:pt x="3187" y="12"/>
                    <a:pt x="3114" y="23"/>
                  </a:cubicBezTo>
                  <a:cubicBezTo>
                    <a:pt x="2893" y="57"/>
                    <a:pt x="2688" y="159"/>
                    <a:pt x="2512" y="295"/>
                  </a:cubicBezTo>
                  <a:cubicBezTo>
                    <a:pt x="2358" y="415"/>
                    <a:pt x="2233" y="573"/>
                    <a:pt x="2143" y="751"/>
                  </a:cubicBezTo>
                  <a:cubicBezTo>
                    <a:pt x="2069" y="887"/>
                    <a:pt x="2017" y="1040"/>
                    <a:pt x="1983" y="1194"/>
                  </a:cubicBezTo>
                  <a:lnTo>
                    <a:pt x="1978" y="1187"/>
                  </a:lnTo>
                  <a:cubicBezTo>
                    <a:pt x="1904" y="1160"/>
                    <a:pt x="1824" y="1142"/>
                    <a:pt x="1739" y="1131"/>
                  </a:cubicBezTo>
                  <a:cubicBezTo>
                    <a:pt x="1672" y="1120"/>
                    <a:pt x="1605" y="1115"/>
                    <a:pt x="1538" y="1115"/>
                  </a:cubicBezTo>
                  <a:cubicBezTo>
                    <a:pt x="1463" y="1115"/>
                    <a:pt x="1388" y="1122"/>
                    <a:pt x="1312" y="1137"/>
                  </a:cubicBezTo>
                  <a:cubicBezTo>
                    <a:pt x="1188" y="1165"/>
                    <a:pt x="1063" y="1210"/>
                    <a:pt x="955" y="1279"/>
                  </a:cubicBezTo>
                  <a:cubicBezTo>
                    <a:pt x="835" y="1352"/>
                    <a:pt x="740" y="1444"/>
                    <a:pt x="648" y="1551"/>
                  </a:cubicBezTo>
                  <a:cubicBezTo>
                    <a:pt x="580" y="1643"/>
                    <a:pt x="523" y="1750"/>
                    <a:pt x="489" y="1864"/>
                  </a:cubicBezTo>
                  <a:cubicBezTo>
                    <a:pt x="455" y="1989"/>
                    <a:pt x="455" y="2120"/>
                    <a:pt x="478" y="2251"/>
                  </a:cubicBezTo>
                  <a:cubicBezTo>
                    <a:pt x="506" y="2387"/>
                    <a:pt x="569" y="2506"/>
                    <a:pt x="654" y="2619"/>
                  </a:cubicBezTo>
                  <a:cubicBezTo>
                    <a:pt x="705" y="2694"/>
                    <a:pt x="774" y="2755"/>
                    <a:pt x="847" y="2813"/>
                  </a:cubicBezTo>
                  <a:cubicBezTo>
                    <a:pt x="711" y="2955"/>
                    <a:pt x="614" y="3131"/>
                    <a:pt x="609" y="3330"/>
                  </a:cubicBezTo>
                  <a:cubicBezTo>
                    <a:pt x="603" y="3552"/>
                    <a:pt x="722" y="3756"/>
                    <a:pt x="887" y="3898"/>
                  </a:cubicBezTo>
                  <a:cubicBezTo>
                    <a:pt x="1109" y="4092"/>
                    <a:pt x="1411" y="4206"/>
                    <a:pt x="1708" y="4206"/>
                  </a:cubicBezTo>
                  <a:cubicBezTo>
                    <a:pt x="1897" y="4206"/>
                    <a:pt x="2084" y="4159"/>
                    <a:pt x="2245" y="4058"/>
                  </a:cubicBezTo>
                  <a:cubicBezTo>
                    <a:pt x="2290" y="4029"/>
                    <a:pt x="2330" y="4001"/>
                    <a:pt x="2364" y="3967"/>
                  </a:cubicBezTo>
                  <a:cubicBezTo>
                    <a:pt x="2382" y="4058"/>
                    <a:pt x="2410" y="4148"/>
                    <a:pt x="2455" y="4234"/>
                  </a:cubicBezTo>
                  <a:cubicBezTo>
                    <a:pt x="2495" y="4324"/>
                    <a:pt x="2557" y="4404"/>
                    <a:pt x="2637" y="4467"/>
                  </a:cubicBezTo>
                  <a:cubicBezTo>
                    <a:pt x="2717" y="4528"/>
                    <a:pt x="2819" y="4575"/>
                    <a:pt x="2922" y="4597"/>
                  </a:cubicBezTo>
                  <a:cubicBezTo>
                    <a:pt x="3001" y="4619"/>
                    <a:pt x="3084" y="4627"/>
                    <a:pt x="3170" y="4627"/>
                  </a:cubicBezTo>
                  <a:cubicBezTo>
                    <a:pt x="3195" y="4627"/>
                    <a:pt x="3220" y="4626"/>
                    <a:pt x="3245" y="4625"/>
                  </a:cubicBezTo>
                  <a:lnTo>
                    <a:pt x="3245" y="4625"/>
                  </a:lnTo>
                  <a:cubicBezTo>
                    <a:pt x="3239" y="4672"/>
                    <a:pt x="3239" y="4711"/>
                    <a:pt x="3239" y="4756"/>
                  </a:cubicBezTo>
                  <a:cubicBezTo>
                    <a:pt x="3239" y="4869"/>
                    <a:pt x="3245" y="4984"/>
                    <a:pt x="3245" y="5097"/>
                  </a:cubicBezTo>
                  <a:lnTo>
                    <a:pt x="3245" y="5438"/>
                  </a:lnTo>
                  <a:cubicBezTo>
                    <a:pt x="3245" y="5490"/>
                    <a:pt x="3239" y="5540"/>
                    <a:pt x="3239" y="5592"/>
                  </a:cubicBezTo>
                  <a:cubicBezTo>
                    <a:pt x="3166" y="5569"/>
                    <a:pt x="3092" y="5551"/>
                    <a:pt x="3012" y="5546"/>
                  </a:cubicBezTo>
                  <a:cubicBezTo>
                    <a:pt x="2976" y="5542"/>
                    <a:pt x="2940" y="5540"/>
                    <a:pt x="2903" y="5540"/>
                  </a:cubicBezTo>
                  <a:cubicBezTo>
                    <a:pt x="2796" y="5540"/>
                    <a:pt x="2688" y="5557"/>
                    <a:pt x="2586" y="5592"/>
                  </a:cubicBezTo>
                  <a:cubicBezTo>
                    <a:pt x="2574" y="5551"/>
                    <a:pt x="2563" y="5512"/>
                    <a:pt x="2547" y="5472"/>
                  </a:cubicBezTo>
                  <a:cubicBezTo>
                    <a:pt x="2506" y="5381"/>
                    <a:pt x="2444" y="5313"/>
                    <a:pt x="2364" y="5257"/>
                  </a:cubicBezTo>
                  <a:cubicBezTo>
                    <a:pt x="2296" y="5199"/>
                    <a:pt x="2206" y="5171"/>
                    <a:pt x="2114" y="5160"/>
                  </a:cubicBezTo>
                  <a:cubicBezTo>
                    <a:pt x="2080" y="5154"/>
                    <a:pt x="2051" y="5149"/>
                    <a:pt x="2017" y="5149"/>
                  </a:cubicBezTo>
                  <a:cubicBezTo>
                    <a:pt x="1960" y="5149"/>
                    <a:pt x="1904" y="5154"/>
                    <a:pt x="1847" y="5171"/>
                  </a:cubicBezTo>
                  <a:cubicBezTo>
                    <a:pt x="1756" y="5188"/>
                    <a:pt x="1666" y="5223"/>
                    <a:pt x="1585" y="5268"/>
                  </a:cubicBezTo>
                  <a:cubicBezTo>
                    <a:pt x="1501" y="5313"/>
                    <a:pt x="1421" y="5370"/>
                    <a:pt x="1353" y="5438"/>
                  </a:cubicBezTo>
                  <a:cubicBezTo>
                    <a:pt x="1278" y="5506"/>
                    <a:pt x="1217" y="5585"/>
                    <a:pt x="1171" y="5671"/>
                  </a:cubicBezTo>
                  <a:cubicBezTo>
                    <a:pt x="1160" y="5705"/>
                    <a:pt x="1142" y="5734"/>
                    <a:pt x="1131" y="5763"/>
                  </a:cubicBezTo>
                  <a:cubicBezTo>
                    <a:pt x="1086" y="5734"/>
                    <a:pt x="1029" y="5711"/>
                    <a:pt x="978" y="5694"/>
                  </a:cubicBezTo>
                  <a:cubicBezTo>
                    <a:pt x="920" y="5679"/>
                    <a:pt x="862" y="5671"/>
                    <a:pt x="803" y="5671"/>
                  </a:cubicBezTo>
                  <a:cubicBezTo>
                    <a:pt x="735" y="5671"/>
                    <a:pt x="667" y="5681"/>
                    <a:pt x="603" y="5700"/>
                  </a:cubicBezTo>
                  <a:cubicBezTo>
                    <a:pt x="347" y="5779"/>
                    <a:pt x="153" y="5989"/>
                    <a:pt x="51" y="6233"/>
                  </a:cubicBezTo>
                  <a:cubicBezTo>
                    <a:pt x="11" y="6324"/>
                    <a:pt x="0" y="6427"/>
                    <a:pt x="17" y="6524"/>
                  </a:cubicBezTo>
                  <a:cubicBezTo>
                    <a:pt x="40" y="6608"/>
                    <a:pt x="92" y="6689"/>
                    <a:pt x="148" y="6751"/>
                  </a:cubicBezTo>
                  <a:cubicBezTo>
                    <a:pt x="255" y="6875"/>
                    <a:pt x="404" y="6961"/>
                    <a:pt x="506" y="7098"/>
                  </a:cubicBezTo>
                  <a:cubicBezTo>
                    <a:pt x="517" y="7114"/>
                    <a:pt x="528" y="7132"/>
                    <a:pt x="540" y="7148"/>
                  </a:cubicBezTo>
                  <a:cubicBezTo>
                    <a:pt x="523" y="7205"/>
                    <a:pt x="501" y="7263"/>
                    <a:pt x="489" y="7319"/>
                  </a:cubicBezTo>
                  <a:cubicBezTo>
                    <a:pt x="478" y="7358"/>
                    <a:pt x="467" y="7399"/>
                    <a:pt x="467" y="7439"/>
                  </a:cubicBezTo>
                  <a:cubicBezTo>
                    <a:pt x="467" y="7484"/>
                    <a:pt x="483" y="7529"/>
                    <a:pt x="501" y="7575"/>
                  </a:cubicBezTo>
                  <a:cubicBezTo>
                    <a:pt x="528" y="7665"/>
                    <a:pt x="575" y="7740"/>
                    <a:pt x="630" y="7814"/>
                  </a:cubicBezTo>
                  <a:cubicBezTo>
                    <a:pt x="688" y="7882"/>
                    <a:pt x="761" y="7938"/>
                    <a:pt x="842" y="7984"/>
                  </a:cubicBezTo>
                  <a:cubicBezTo>
                    <a:pt x="970" y="8050"/>
                    <a:pt x="1113" y="8083"/>
                    <a:pt x="1255" y="8083"/>
                  </a:cubicBezTo>
                  <a:cubicBezTo>
                    <a:pt x="1309" y="8083"/>
                    <a:pt x="1362" y="8078"/>
                    <a:pt x="1415" y="8069"/>
                  </a:cubicBezTo>
                  <a:cubicBezTo>
                    <a:pt x="1563" y="8047"/>
                    <a:pt x="1700" y="7979"/>
                    <a:pt x="1796" y="7876"/>
                  </a:cubicBezTo>
                  <a:cubicBezTo>
                    <a:pt x="1807" y="7882"/>
                    <a:pt x="1813" y="7893"/>
                    <a:pt x="1824" y="7904"/>
                  </a:cubicBezTo>
                  <a:cubicBezTo>
                    <a:pt x="1870" y="7945"/>
                    <a:pt x="1915" y="7990"/>
                    <a:pt x="1967" y="8024"/>
                  </a:cubicBezTo>
                  <a:cubicBezTo>
                    <a:pt x="1983" y="8035"/>
                    <a:pt x="2006" y="8040"/>
                    <a:pt x="2023" y="8052"/>
                  </a:cubicBezTo>
                  <a:cubicBezTo>
                    <a:pt x="2046" y="8108"/>
                    <a:pt x="2075" y="8166"/>
                    <a:pt x="2109" y="8217"/>
                  </a:cubicBezTo>
                  <a:cubicBezTo>
                    <a:pt x="2148" y="8273"/>
                    <a:pt x="2193" y="8325"/>
                    <a:pt x="2245" y="8370"/>
                  </a:cubicBezTo>
                  <a:cubicBezTo>
                    <a:pt x="2347" y="8461"/>
                    <a:pt x="2466" y="8535"/>
                    <a:pt x="2568" y="8626"/>
                  </a:cubicBezTo>
                  <a:lnTo>
                    <a:pt x="2563" y="8620"/>
                  </a:lnTo>
                  <a:lnTo>
                    <a:pt x="2563" y="8620"/>
                  </a:lnTo>
                  <a:cubicBezTo>
                    <a:pt x="2568" y="8620"/>
                    <a:pt x="2574" y="8626"/>
                    <a:pt x="2574" y="8626"/>
                  </a:cubicBezTo>
                  <a:cubicBezTo>
                    <a:pt x="2574" y="8632"/>
                    <a:pt x="2581" y="8632"/>
                    <a:pt x="2581" y="8632"/>
                  </a:cubicBezTo>
                  <a:cubicBezTo>
                    <a:pt x="2631" y="8677"/>
                    <a:pt x="2671" y="8722"/>
                    <a:pt x="2710" y="8774"/>
                  </a:cubicBezTo>
                  <a:cubicBezTo>
                    <a:pt x="2733" y="8802"/>
                    <a:pt x="2751" y="8836"/>
                    <a:pt x="2762" y="8865"/>
                  </a:cubicBezTo>
                  <a:cubicBezTo>
                    <a:pt x="2791" y="8944"/>
                    <a:pt x="2807" y="9023"/>
                    <a:pt x="2812" y="9109"/>
                  </a:cubicBezTo>
                  <a:cubicBezTo>
                    <a:pt x="2830" y="9285"/>
                    <a:pt x="2807" y="9461"/>
                    <a:pt x="2778" y="9637"/>
                  </a:cubicBezTo>
                  <a:cubicBezTo>
                    <a:pt x="2744" y="9831"/>
                    <a:pt x="2699" y="10017"/>
                    <a:pt x="2654" y="10206"/>
                  </a:cubicBezTo>
                  <a:cubicBezTo>
                    <a:pt x="2637" y="10290"/>
                    <a:pt x="2615" y="10382"/>
                    <a:pt x="2597" y="10468"/>
                  </a:cubicBezTo>
                  <a:cubicBezTo>
                    <a:pt x="2592" y="10513"/>
                    <a:pt x="2581" y="10558"/>
                    <a:pt x="2574" y="10609"/>
                  </a:cubicBezTo>
                  <a:cubicBezTo>
                    <a:pt x="2568" y="10643"/>
                    <a:pt x="2568" y="10678"/>
                    <a:pt x="2563" y="10712"/>
                  </a:cubicBezTo>
                  <a:cubicBezTo>
                    <a:pt x="2563" y="10733"/>
                    <a:pt x="2563" y="10751"/>
                    <a:pt x="2574" y="10774"/>
                  </a:cubicBezTo>
                  <a:cubicBezTo>
                    <a:pt x="2592" y="10796"/>
                    <a:pt x="2615" y="10819"/>
                    <a:pt x="2642" y="10830"/>
                  </a:cubicBezTo>
                  <a:cubicBezTo>
                    <a:pt x="2652" y="10833"/>
                    <a:pt x="2663" y="10835"/>
                    <a:pt x="2674" y="10835"/>
                  </a:cubicBezTo>
                  <a:cubicBezTo>
                    <a:pt x="2724" y="10835"/>
                    <a:pt x="2776" y="10803"/>
                    <a:pt x="2791" y="10751"/>
                  </a:cubicBezTo>
                  <a:cubicBezTo>
                    <a:pt x="2796" y="10728"/>
                    <a:pt x="2802" y="10706"/>
                    <a:pt x="2812" y="10688"/>
                  </a:cubicBezTo>
                  <a:cubicBezTo>
                    <a:pt x="2819" y="10660"/>
                    <a:pt x="2830" y="10638"/>
                    <a:pt x="2836" y="10615"/>
                  </a:cubicBezTo>
                  <a:cubicBezTo>
                    <a:pt x="2853" y="10563"/>
                    <a:pt x="2870" y="10507"/>
                    <a:pt x="2887" y="10455"/>
                  </a:cubicBezTo>
                  <a:cubicBezTo>
                    <a:pt x="2893" y="10433"/>
                    <a:pt x="2898" y="10416"/>
                    <a:pt x="2904" y="10393"/>
                  </a:cubicBezTo>
                  <a:cubicBezTo>
                    <a:pt x="2932" y="10290"/>
                    <a:pt x="2961" y="10182"/>
                    <a:pt x="2990" y="10080"/>
                  </a:cubicBezTo>
                  <a:cubicBezTo>
                    <a:pt x="3024" y="9944"/>
                    <a:pt x="3051" y="9802"/>
                    <a:pt x="3074" y="9655"/>
                  </a:cubicBezTo>
                  <a:cubicBezTo>
                    <a:pt x="3097" y="9513"/>
                    <a:pt x="3108" y="9387"/>
                    <a:pt x="3108" y="9262"/>
                  </a:cubicBezTo>
                  <a:cubicBezTo>
                    <a:pt x="3108" y="9206"/>
                    <a:pt x="3103" y="9143"/>
                    <a:pt x="3092" y="9070"/>
                  </a:cubicBezTo>
                  <a:cubicBezTo>
                    <a:pt x="3085" y="9012"/>
                    <a:pt x="3074" y="8955"/>
                    <a:pt x="3051" y="8905"/>
                  </a:cubicBezTo>
                  <a:cubicBezTo>
                    <a:pt x="3035" y="8842"/>
                    <a:pt x="3006" y="8797"/>
                    <a:pt x="2977" y="8751"/>
                  </a:cubicBezTo>
                  <a:cubicBezTo>
                    <a:pt x="2938" y="8695"/>
                    <a:pt x="2898" y="8648"/>
                    <a:pt x="2853" y="8609"/>
                  </a:cubicBezTo>
                  <a:cubicBezTo>
                    <a:pt x="2762" y="8530"/>
                    <a:pt x="2654" y="8478"/>
                    <a:pt x="2552" y="8427"/>
                  </a:cubicBezTo>
                  <a:cubicBezTo>
                    <a:pt x="2461" y="8381"/>
                    <a:pt x="2353" y="8325"/>
                    <a:pt x="2262" y="8251"/>
                  </a:cubicBezTo>
                  <a:cubicBezTo>
                    <a:pt x="2222" y="8217"/>
                    <a:pt x="2188" y="8176"/>
                    <a:pt x="2159" y="8137"/>
                  </a:cubicBezTo>
                  <a:cubicBezTo>
                    <a:pt x="2154" y="8131"/>
                    <a:pt x="2148" y="8126"/>
                    <a:pt x="2148" y="8115"/>
                  </a:cubicBezTo>
                  <a:lnTo>
                    <a:pt x="2143" y="8108"/>
                  </a:lnTo>
                  <a:lnTo>
                    <a:pt x="2143" y="8108"/>
                  </a:lnTo>
                  <a:cubicBezTo>
                    <a:pt x="2188" y="8121"/>
                    <a:pt x="2227" y="8131"/>
                    <a:pt x="2267" y="8142"/>
                  </a:cubicBezTo>
                  <a:cubicBezTo>
                    <a:pt x="2330" y="8155"/>
                    <a:pt x="2382" y="8160"/>
                    <a:pt x="2437" y="8160"/>
                  </a:cubicBezTo>
                  <a:cubicBezTo>
                    <a:pt x="2489" y="8160"/>
                    <a:pt x="2547" y="8155"/>
                    <a:pt x="2608" y="8142"/>
                  </a:cubicBezTo>
                  <a:cubicBezTo>
                    <a:pt x="2665" y="8137"/>
                    <a:pt x="2728" y="8121"/>
                    <a:pt x="2796" y="8097"/>
                  </a:cubicBezTo>
                  <a:cubicBezTo>
                    <a:pt x="2836" y="8149"/>
                    <a:pt x="2870" y="8189"/>
                    <a:pt x="2909" y="8223"/>
                  </a:cubicBezTo>
                  <a:cubicBezTo>
                    <a:pt x="2967" y="8279"/>
                    <a:pt x="3017" y="8307"/>
                    <a:pt x="3069" y="8320"/>
                  </a:cubicBezTo>
                  <a:cubicBezTo>
                    <a:pt x="3085" y="8325"/>
                    <a:pt x="3103" y="8325"/>
                    <a:pt x="3119" y="8325"/>
                  </a:cubicBezTo>
                  <a:cubicBezTo>
                    <a:pt x="3132" y="8325"/>
                    <a:pt x="3142" y="8325"/>
                    <a:pt x="3160" y="8320"/>
                  </a:cubicBezTo>
                  <a:cubicBezTo>
                    <a:pt x="3187" y="8320"/>
                    <a:pt x="3216" y="8296"/>
                    <a:pt x="3239" y="8279"/>
                  </a:cubicBezTo>
                  <a:cubicBezTo>
                    <a:pt x="3284" y="8251"/>
                    <a:pt x="3313" y="8200"/>
                    <a:pt x="3336" y="8149"/>
                  </a:cubicBezTo>
                  <a:cubicBezTo>
                    <a:pt x="3358" y="8092"/>
                    <a:pt x="3370" y="8029"/>
                    <a:pt x="3376" y="7979"/>
                  </a:cubicBezTo>
                  <a:cubicBezTo>
                    <a:pt x="3387" y="7921"/>
                    <a:pt x="3392" y="7859"/>
                    <a:pt x="3392" y="7780"/>
                  </a:cubicBezTo>
                  <a:cubicBezTo>
                    <a:pt x="3392" y="7711"/>
                    <a:pt x="3392" y="7643"/>
                    <a:pt x="3381" y="7557"/>
                  </a:cubicBezTo>
                  <a:lnTo>
                    <a:pt x="3381" y="7552"/>
                  </a:lnTo>
                  <a:lnTo>
                    <a:pt x="3381" y="7546"/>
                  </a:lnTo>
                  <a:lnTo>
                    <a:pt x="3381" y="7541"/>
                  </a:lnTo>
                  <a:cubicBezTo>
                    <a:pt x="3415" y="7455"/>
                    <a:pt x="3438" y="7370"/>
                    <a:pt x="3444" y="7279"/>
                  </a:cubicBezTo>
                  <a:cubicBezTo>
                    <a:pt x="3449" y="7177"/>
                    <a:pt x="3433" y="7058"/>
                    <a:pt x="3392" y="6949"/>
                  </a:cubicBezTo>
                  <a:cubicBezTo>
                    <a:pt x="3381" y="6915"/>
                    <a:pt x="3370" y="6888"/>
                    <a:pt x="3353" y="6854"/>
                  </a:cubicBezTo>
                  <a:cubicBezTo>
                    <a:pt x="3518" y="6813"/>
                    <a:pt x="3643" y="6751"/>
                    <a:pt x="3733" y="6660"/>
                  </a:cubicBezTo>
                  <a:cubicBezTo>
                    <a:pt x="3796" y="6597"/>
                    <a:pt x="3842" y="6518"/>
                    <a:pt x="3858" y="6438"/>
                  </a:cubicBezTo>
                  <a:cubicBezTo>
                    <a:pt x="3882" y="6359"/>
                    <a:pt x="3876" y="6274"/>
                    <a:pt x="3858" y="6188"/>
                  </a:cubicBezTo>
                  <a:cubicBezTo>
                    <a:pt x="3835" y="6109"/>
                    <a:pt x="3796" y="6035"/>
                    <a:pt x="3733" y="5944"/>
                  </a:cubicBezTo>
                  <a:cubicBezTo>
                    <a:pt x="3677" y="5865"/>
                    <a:pt x="3609" y="5802"/>
                    <a:pt x="3552" y="5756"/>
                  </a:cubicBezTo>
                  <a:cubicBezTo>
                    <a:pt x="3535" y="5745"/>
                    <a:pt x="3512" y="5734"/>
                    <a:pt x="3489" y="5716"/>
                  </a:cubicBezTo>
                  <a:lnTo>
                    <a:pt x="3489" y="5711"/>
                  </a:lnTo>
                  <a:lnTo>
                    <a:pt x="3489" y="5671"/>
                  </a:lnTo>
                  <a:cubicBezTo>
                    <a:pt x="3494" y="5626"/>
                    <a:pt x="3489" y="5580"/>
                    <a:pt x="3489" y="5535"/>
                  </a:cubicBezTo>
                  <a:cubicBezTo>
                    <a:pt x="3483" y="5472"/>
                    <a:pt x="3478" y="5404"/>
                    <a:pt x="3467" y="5336"/>
                  </a:cubicBezTo>
                  <a:lnTo>
                    <a:pt x="3467" y="5325"/>
                  </a:lnTo>
                  <a:lnTo>
                    <a:pt x="3460" y="5278"/>
                  </a:lnTo>
                  <a:lnTo>
                    <a:pt x="3444" y="5176"/>
                  </a:lnTo>
                  <a:lnTo>
                    <a:pt x="3426" y="5034"/>
                  </a:lnTo>
                  <a:cubicBezTo>
                    <a:pt x="3415" y="4944"/>
                    <a:pt x="3404" y="4858"/>
                    <a:pt x="3399" y="4767"/>
                  </a:cubicBezTo>
                  <a:lnTo>
                    <a:pt x="3399" y="4785"/>
                  </a:lnTo>
                  <a:cubicBezTo>
                    <a:pt x="3392" y="4727"/>
                    <a:pt x="3387" y="4665"/>
                    <a:pt x="3387" y="4603"/>
                  </a:cubicBezTo>
                  <a:cubicBezTo>
                    <a:pt x="3473" y="4586"/>
                    <a:pt x="3546" y="4557"/>
                    <a:pt x="3614" y="4517"/>
                  </a:cubicBezTo>
                  <a:cubicBezTo>
                    <a:pt x="3728" y="4455"/>
                    <a:pt x="3824" y="4352"/>
                    <a:pt x="3893" y="4228"/>
                  </a:cubicBezTo>
                  <a:cubicBezTo>
                    <a:pt x="3938" y="4273"/>
                    <a:pt x="3989" y="4318"/>
                    <a:pt x="4047" y="4358"/>
                  </a:cubicBezTo>
                  <a:cubicBezTo>
                    <a:pt x="4063" y="4706"/>
                    <a:pt x="4074" y="5047"/>
                    <a:pt x="4074" y="5330"/>
                  </a:cubicBezTo>
                  <a:cubicBezTo>
                    <a:pt x="4081" y="5671"/>
                    <a:pt x="4081" y="6046"/>
                    <a:pt x="4074" y="6472"/>
                  </a:cubicBezTo>
                  <a:cubicBezTo>
                    <a:pt x="4068" y="6854"/>
                    <a:pt x="4058" y="7234"/>
                    <a:pt x="4052" y="7615"/>
                  </a:cubicBezTo>
                  <a:cubicBezTo>
                    <a:pt x="4047" y="7785"/>
                    <a:pt x="4040" y="7955"/>
                    <a:pt x="4034" y="8131"/>
                  </a:cubicBezTo>
                  <a:cubicBezTo>
                    <a:pt x="4029" y="8336"/>
                    <a:pt x="4023" y="8546"/>
                    <a:pt x="4018" y="8751"/>
                  </a:cubicBezTo>
                  <a:cubicBezTo>
                    <a:pt x="4013" y="9036"/>
                    <a:pt x="4006" y="9314"/>
                    <a:pt x="4000" y="9597"/>
                  </a:cubicBezTo>
                  <a:cubicBezTo>
                    <a:pt x="3995" y="9739"/>
                    <a:pt x="3995" y="9881"/>
                    <a:pt x="3995" y="10030"/>
                  </a:cubicBezTo>
                  <a:lnTo>
                    <a:pt x="3995" y="10348"/>
                  </a:lnTo>
                  <a:lnTo>
                    <a:pt x="3995" y="10461"/>
                  </a:lnTo>
                  <a:cubicBezTo>
                    <a:pt x="3995" y="10489"/>
                    <a:pt x="4006" y="10513"/>
                    <a:pt x="4023" y="10529"/>
                  </a:cubicBezTo>
                  <a:cubicBezTo>
                    <a:pt x="4040" y="10552"/>
                    <a:pt x="4068" y="10563"/>
                    <a:pt x="4092" y="10563"/>
                  </a:cubicBezTo>
                  <a:cubicBezTo>
                    <a:pt x="4149" y="10563"/>
                    <a:pt x="4194" y="10523"/>
                    <a:pt x="4199" y="10468"/>
                  </a:cubicBezTo>
                  <a:cubicBezTo>
                    <a:pt x="4205" y="10279"/>
                    <a:pt x="4205" y="10092"/>
                    <a:pt x="4210" y="9899"/>
                  </a:cubicBezTo>
                  <a:cubicBezTo>
                    <a:pt x="4210" y="9711"/>
                    <a:pt x="4217" y="9524"/>
                    <a:pt x="4223" y="9330"/>
                  </a:cubicBezTo>
                  <a:cubicBezTo>
                    <a:pt x="4228" y="8950"/>
                    <a:pt x="4233" y="8569"/>
                    <a:pt x="4239" y="8189"/>
                  </a:cubicBezTo>
                  <a:cubicBezTo>
                    <a:pt x="4244" y="7808"/>
                    <a:pt x="4251" y="7426"/>
                    <a:pt x="4257" y="7046"/>
                  </a:cubicBezTo>
                  <a:cubicBezTo>
                    <a:pt x="4257" y="6665"/>
                    <a:pt x="4251" y="6285"/>
                    <a:pt x="4244" y="5904"/>
                  </a:cubicBezTo>
                  <a:cubicBezTo>
                    <a:pt x="4239" y="5626"/>
                    <a:pt x="4233" y="5347"/>
                    <a:pt x="4217" y="5063"/>
                  </a:cubicBezTo>
                  <a:cubicBezTo>
                    <a:pt x="4210" y="4921"/>
                    <a:pt x="4205" y="4779"/>
                    <a:pt x="4199" y="4631"/>
                  </a:cubicBezTo>
                  <a:cubicBezTo>
                    <a:pt x="4194" y="4569"/>
                    <a:pt x="4188" y="4507"/>
                    <a:pt x="4183" y="4444"/>
                  </a:cubicBezTo>
                  <a:lnTo>
                    <a:pt x="4183" y="4444"/>
                  </a:lnTo>
                  <a:cubicBezTo>
                    <a:pt x="4319" y="4507"/>
                    <a:pt x="4461" y="4546"/>
                    <a:pt x="4603" y="4562"/>
                  </a:cubicBezTo>
                  <a:cubicBezTo>
                    <a:pt x="4669" y="4571"/>
                    <a:pt x="4735" y="4575"/>
                    <a:pt x="4801" y="4575"/>
                  </a:cubicBezTo>
                  <a:cubicBezTo>
                    <a:pt x="4905" y="4575"/>
                    <a:pt x="5008" y="4566"/>
                    <a:pt x="5109" y="4552"/>
                  </a:cubicBezTo>
                  <a:cubicBezTo>
                    <a:pt x="5274" y="4523"/>
                    <a:pt x="5432" y="4483"/>
                    <a:pt x="5586" y="4433"/>
                  </a:cubicBezTo>
                  <a:cubicBezTo>
                    <a:pt x="5899" y="4324"/>
                    <a:pt x="6200" y="4182"/>
                    <a:pt x="6467" y="3995"/>
                  </a:cubicBezTo>
                  <a:cubicBezTo>
                    <a:pt x="6597" y="3898"/>
                    <a:pt x="6711" y="3791"/>
                    <a:pt x="6814" y="3671"/>
                  </a:cubicBezTo>
                  <a:cubicBezTo>
                    <a:pt x="6904" y="3563"/>
                    <a:pt x="6972" y="3444"/>
                    <a:pt x="7024" y="3319"/>
                  </a:cubicBezTo>
                  <a:cubicBezTo>
                    <a:pt x="7092" y="3148"/>
                    <a:pt x="7108" y="2967"/>
                    <a:pt x="7086" y="2790"/>
                  </a:cubicBezTo>
                  <a:cubicBezTo>
                    <a:pt x="7058" y="2614"/>
                    <a:pt x="6966" y="2449"/>
                    <a:pt x="6853" y="2319"/>
                  </a:cubicBezTo>
                  <a:cubicBezTo>
                    <a:pt x="6722" y="2165"/>
                    <a:pt x="6541" y="2063"/>
                    <a:pt x="6358" y="1989"/>
                  </a:cubicBezTo>
                  <a:cubicBezTo>
                    <a:pt x="6256" y="1950"/>
                    <a:pt x="6154" y="1921"/>
                    <a:pt x="6046" y="1903"/>
                  </a:cubicBezTo>
                  <a:cubicBezTo>
                    <a:pt x="6030" y="1898"/>
                    <a:pt x="6006" y="1898"/>
                    <a:pt x="5990" y="1892"/>
                  </a:cubicBezTo>
                  <a:cubicBezTo>
                    <a:pt x="6092" y="1774"/>
                    <a:pt x="6171" y="1630"/>
                    <a:pt x="6182" y="1472"/>
                  </a:cubicBezTo>
                  <a:cubicBezTo>
                    <a:pt x="6200" y="1255"/>
                    <a:pt x="6046" y="1069"/>
                    <a:pt x="5865" y="966"/>
                  </a:cubicBezTo>
                  <a:cubicBezTo>
                    <a:pt x="5655" y="841"/>
                    <a:pt x="5398" y="801"/>
                    <a:pt x="5154" y="801"/>
                  </a:cubicBezTo>
                  <a:cubicBezTo>
                    <a:pt x="4881" y="807"/>
                    <a:pt x="4603" y="869"/>
                    <a:pt x="4359" y="1006"/>
                  </a:cubicBezTo>
                  <a:cubicBezTo>
                    <a:pt x="4341" y="835"/>
                    <a:pt x="4296" y="670"/>
                    <a:pt x="4210" y="518"/>
                  </a:cubicBezTo>
                  <a:cubicBezTo>
                    <a:pt x="4160" y="421"/>
                    <a:pt x="4092" y="335"/>
                    <a:pt x="4013" y="261"/>
                  </a:cubicBezTo>
                  <a:cubicBezTo>
                    <a:pt x="3927" y="182"/>
                    <a:pt x="3835" y="125"/>
                    <a:pt x="3733" y="80"/>
                  </a:cubicBezTo>
                  <a:cubicBezTo>
                    <a:pt x="3609" y="23"/>
                    <a:pt x="3467" y="1"/>
                    <a:pt x="33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7"/>
            <p:cNvSpPr/>
            <p:nvPr/>
          </p:nvSpPr>
          <p:spPr>
            <a:xfrm flipH="1">
              <a:off x="1891787" y="3485214"/>
              <a:ext cx="57021" cy="193453"/>
            </a:xfrm>
            <a:custGeom>
              <a:avLst/>
              <a:gdLst/>
              <a:ahLst/>
              <a:cxnLst/>
              <a:rect l="l" t="t" r="r" b="b"/>
              <a:pathLst>
                <a:path w="1938" h="6575" extrusionOk="0">
                  <a:moveTo>
                    <a:pt x="1750" y="0"/>
                  </a:moveTo>
                  <a:cubicBezTo>
                    <a:pt x="1676" y="126"/>
                    <a:pt x="1579" y="228"/>
                    <a:pt x="1466" y="291"/>
                  </a:cubicBezTo>
                  <a:cubicBezTo>
                    <a:pt x="1398" y="330"/>
                    <a:pt x="1324" y="359"/>
                    <a:pt x="1244" y="375"/>
                  </a:cubicBezTo>
                  <a:cubicBezTo>
                    <a:pt x="1244" y="438"/>
                    <a:pt x="1251" y="501"/>
                    <a:pt x="1256" y="563"/>
                  </a:cubicBezTo>
                  <a:lnTo>
                    <a:pt x="1256" y="540"/>
                  </a:lnTo>
                  <a:cubicBezTo>
                    <a:pt x="1262" y="632"/>
                    <a:pt x="1272" y="722"/>
                    <a:pt x="1285" y="807"/>
                  </a:cubicBezTo>
                  <a:lnTo>
                    <a:pt x="1301" y="949"/>
                  </a:lnTo>
                  <a:lnTo>
                    <a:pt x="1319" y="1057"/>
                  </a:lnTo>
                  <a:lnTo>
                    <a:pt x="1324" y="1097"/>
                  </a:lnTo>
                  <a:lnTo>
                    <a:pt x="1324" y="1114"/>
                  </a:lnTo>
                  <a:cubicBezTo>
                    <a:pt x="1330" y="1177"/>
                    <a:pt x="1341" y="1245"/>
                    <a:pt x="1346" y="1313"/>
                  </a:cubicBezTo>
                  <a:cubicBezTo>
                    <a:pt x="1346" y="1358"/>
                    <a:pt x="1353" y="1403"/>
                    <a:pt x="1346" y="1450"/>
                  </a:cubicBezTo>
                  <a:lnTo>
                    <a:pt x="1346" y="1489"/>
                  </a:lnTo>
                  <a:cubicBezTo>
                    <a:pt x="1369" y="1506"/>
                    <a:pt x="1387" y="1518"/>
                    <a:pt x="1403" y="1534"/>
                  </a:cubicBezTo>
                  <a:cubicBezTo>
                    <a:pt x="1461" y="1579"/>
                    <a:pt x="1534" y="1642"/>
                    <a:pt x="1592" y="1723"/>
                  </a:cubicBezTo>
                  <a:cubicBezTo>
                    <a:pt x="1653" y="1807"/>
                    <a:pt x="1694" y="1881"/>
                    <a:pt x="1710" y="1961"/>
                  </a:cubicBezTo>
                  <a:cubicBezTo>
                    <a:pt x="1733" y="2046"/>
                    <a:pt x="1733" y="2132"/>
                    <a:pt x="1716" y="2216"/>
                  </a:cubicBezTo>
                  <a:cubicBezTo>
                    <a:pt x="1694" y="2295"/>
                    <a:pt x="1647" y="2370"/>
                    <a:pt x="1585" y="2432"/>
                  </a:cubicBezTo>
                  <a:cubicBezTo>
                    <a:pt x="1495" y="2529"/>
                    <a:pt x="1375" y="2591"/>
                    <a:pt x="1210" y="2625"/>
                  </a:cubicBezTo>
                  <a:cubicBezTo>
                    <a:pt x="1222" y="2659"/>
                    <a:pt x="1238" y="2694"/>
                    <a:pt x="1251" y="2722"/>
                  </a:cubicBezTo>
                  <a:cubicBezTo>
                    <a:pt x="1290" y="2835"/>
                    <a:pt x="1307" y="2950"/>
                    <a:pt x="1301" y="3058"/>
                  </a:cubicBezTo>
                  <a:cubicBezTo>
                    <a:pt x="1296" y="3148"/>
                    <a:pt x="1272" y="3234"/>
                    <a:pt x="1238" y="3318"/>
                  </a:cubicBezTo>
                  <a:lnTo>
                    <a:pt x="1238" y="3330"/>
                  </a:lnTo>
                  <a:cubicBezTo>
                    <a:pt x="1244" y="3415"/>
                    <a:pt x="1251" y="3483"/>
                    <a:pt x="1251" y="3551"/>
                  </a:cubicBezTo>
                  <a:cubicBezTo>
                    <a:pt x="1251" y="3632"/>
                    <a:pt x="1244" y="3693"/>
                    <a:pt x="1233" y="3750"/>
                  </a:cubicBezTo>
                  <a:cubicBezTo>
                    <a:pt x="1227" y="3802"/>
                    <a:pt x="1216" y="3870"/>
                    <a:pt x="1193" y="3921"/>
                  </a:cubicBezTo>
                  <a:cubicBezTo>
                    <a:pt x="1170" y="3973"/>
                    <a:pt x="1141" y="4023"/>
                    <a:pt x="1096" y="4057"/>
                  </a:cubicBezTo>
                  <a:cubicBezTo>
                    <a:pt x="1073" y="4075"/>
                    <a:pt x="1046" y="4091"/>
                    <a:pt x="1017" y="4097"/>
                  </a:cubicBezTo>
                  <a:cubicBezTo>
                    <a:pt x="1000" y="4097"/>
                    <a:pt x="989" y="4102"/>
                    <a:pt x="971" y="4102"/>
                  </a:cubicBezTo>
                  <a:cubicBezTo>
                    <a:pt x="960" y="4102"/>
                    <a:pt x="944" y="4097"/>
                    <a:pt x="926" y="4097"/>
                  </a:cubicBezTo>
                  <a:cubicBezTo>
                    <a:pt x="876" y="4086"/>
                    <a:pt x="818" y="4052"/>
                    <a:pt x="761" y="3995"/>
                  </a:cubicBezTo>
                  <a:cubicBezTo>
                    <a:pt x="727" y="3960"/>
                    <a:pt x="693" y="3921"/>
                    <a:pt x="653" y="3870"/>
                  </a:cubicBezTo>
                  <a:cubicBezTo>
                    <a:pt x="585" y="3892"/>
                    <a:pt x="522" y="3910"/>
                    <a:pt x="466" y="3921"/>
                  </a:cubicBezTo>
                  <a:cubicBezTo>
                    <a:pt x="404" y="3926"/>
                    <a:pt x="346" y="3932"/>
                    <a:pt x="296" y="3932"/>
                  </a:cubicBezTo>
                  <a:cubicBezTo>
                    <a:pt x="239" y="3932"/>
                    <a:pt x="187" y="3926"/>
                    <a:pt x="125" y="3915"/>
                  </a:cubicBezTo>
                  <a:cubicBezTo>
                    <a:pt x="85" y="3910"/>
                    <a:pt x="45" y="3898"/>
                    <a:pt x="0" y="3881"/>
                  </a:cubicBezTo>
                  <a:lnTo>
                    <a:pt x="0" y="3881"/>
                  </a:lnTo>
                  <a:cubicBezTo>
                    <a:pt x="5" y="3898"/>
                    <a:pt x="11" y="3905"/>
                    <a:pt x="16" y="3915"/>
                  </a:cubicBezTo>
                  <a:cubicBezTo>
                    <a:pt x="45" y="3955"/>
                    <a:pt x="79" y="3989"/>
                    <a:pt x="119" y="4023"/>
                  </a:cubicBezTo>
                  <a:cubicBezTo>
                    <a:pt x="210" y="4097"/>
                    <a:pt x="318" y="4154"/>
                    <a:pt x="409" y="4199"/>
                  </a:cubicBezTo>
                  <a:cubicBezTo>
                    <a:pt x="511" y="4251"/>
                    <a:pt x="619" y="4307"/>
                    <a:pt x="711" y="4387"/>
                  </a:cubicBezTo>
                  <a:cubicBezTo>
                    <a:pt x="750" y="4421"/>
                    <a:pt x="795" y="4466"/>
                    <a:pt x="835" y="4524"/>
                  </a:cubicBezTo>
                  <a:cubicBezTo>
                    <a:pt x="863" y="4569"/>
                    <a:pt x="892" y="4621"/>
                    <a:pt x="910" y="4676"/>
                  </a:cubicBezTo>
                  <a:cubicBezTo>
                    <a:pt x="931" y="4728"/>
                    <a:pt x="944" y="4784"/>
                    <a:pt x="949" y="4841"/>
                  </a:cubicBezTo>
                  <a:cubicBezTo>
                    <a:pt x="960" y="4915"/>
                    <a:pt x="966" y="4983"/>
                    <a:pt x="966" y="5041"/>
                  </a:cubicBezTo>
                  <a:cubicBezTo>
                    <a:pt x="966" y="5159"/>
                    <a:pt x="955" y="5290"/>
                    <a:pt x="931" y="5426"/>
                  </a:cubicBezTo>
                  <a:cubicBezTo>
                    <a:pt x="910" y="5575"/>
                    <a:pt x="881" y="5717"/>
                    <a:pt x="847" y="5853"/>
                  </a:cubicBezTo>
                  <a:cubicBezTo>
                    <a:pt x="818" y="5961"/>
                    <a:pt x="653" y="6467"/>
                    <a:pt x="619" y="6575"/>
                  </a:cubicBezTo>
                  <a:lnTo>
                    <a:pt x="1909" y="6331"/>
                  </a:lnTo>
                  <a:cubicBezTo>
                    <a:pt x="1909" y="6216"/>
                    <a:pt x="1852" y="5909"/>
                    <a:pt x="1852" y="5802"/>
                  </a:cubicBezTo>
                  <a:cubicBezTo>
                    <a:pt x="1852" y="5660"/>
                    <a:pt x="1852" y="5518"/>
                    <a:pt x="1857" y="5371"/>
                  </a:cubicBezTo>
                  <a:cubicBezTo>
                    <a:pt x="1857" y="5091"/>
                    <a:pt x="1870" y="4807"/>
                    <a:pt x="1875" y="4529"/>
                  </a:cubicBezTo>
                  <a:cubicBezTo>
                    <a:pt x="1881" y="4319"/>
                    <a:pt x="1886" y="4115"/>
                    <a:pt x="1892" y="3905"/>
                  </a:cubicBezTo>
                  <a:cubicBezTo>
                    <a:pt x="1898" y="3734"/>
                    <a:pt x="1904" y="3557"/>
                    <a:pt x="1904" y="3386"/>
                  </a:cubicBezTo>
                  <a:cubicBezTo>
                    <a:pt x="1915" y="3006"/>
                    <a:pt x="1926" y="2625"/>
                    <a:pt x="1932" y="2245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8"/>
                    <a:pt x="1920" y="477"/>
                    <a:pt x="1904" y="136"/>
                  </a:cubicBezTo>
                  <a:cubicBezTo>
                    <a:pt x="1847" y="91"/>
                    <a:pt x="1796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7"/>
            <p:cNvSpPr/>
            <p:nvPr/>
          </p:nvSpPr>
          <p:spPr>
            <a:xfrm flipH="1">
              <a:off x="1812523" y="3369849"/>
              <a:ext cx="192629" cy="223405"/>
            </a:xfrm>
            <a:custGeom>
              <a:avLst/>
              <a:gdLst/>
              <a:ahLst/>
              <a:cxnLst/>
              <a:rect l="l" t="t" r="r" b="b"/>
              <a:pathLst>
                <a:path w="6547" h="7593" extrusionOk="0">
                  <a:moveTo>
                    <a:pt x="3011" y="0"/>
                  </a:moveTo>
                  <a:cubicBezTo>
                    <a:pt x="2927" y="11"/>
                    <a:pt x="2846" y="34"/>
                    <a:pt x="2767" y="63"/>
                  </a:cubicBezTo>
                  <a:cubicBezTo>
                    <a:pt x="2681" y="97"/>
                    <a:pt x="2597" y="137"/>
                    <a:pt x="2523" y="189"/>
                  </a:cubicBezTo>
                  <a:cubicBezTo>
                    <a:pt x="2450" y="244"/>
                    <a:pt x="2381" y="307"/>
                    <a:pt x="2319" y="375"/>
                  </a:cubicBezTo>
                  <a:cubicBezTo>
                    <a:pt x="2256" y="454"/>
                    <a:pt x="2199" y="546"/>
                    <a:pt x="2154" y="637"/>
                  </a:cubicBezTo>
                  <a:cubicBezTo>
                    <a:pt x="2109" y="745"/>
                    <a:pt x="2075" y="853"/>
                    <a:pt x="2051" y="966"/>
                  </a:cubicBezTo>
                  <a:cubicBezTo>
                    <a:pt x="2046" y="1018"/>
                    <a:pt x="2040" y="1068"/>
                    <a:pt x="2034" y="1125"/>
                  </a:cubicBezTo>
                  <a:cubicBezTo>
                    <a:pt x="2028" y="1183"/>
                    <a:pt x="2000" y="1228"/>
                    <a:pt x="1955" y="1251"/>
                  </a:cubicBezTo>
                  <a:cubicBezTo>
                    <a:pt x="1931" y="1267"/>
                    <a:pt x="1910" y="1273"/>
                    <a:pt x="1886" y="1273"/>
                  </a:cubicBezTo>
                  <a:cubicBezTo>
                    <a:pt x="1858" y="1273"/>
                    <a:pt x="1829" y="1262"/>
                    <a:pt x="1802" y="1245"/>
                  </a:cubicBezTo>
                  <a:cubicBezTo>
                    <a:pt x="1779" y="1233"/>
                    <a:pt x="1755" y="1222"/>
                    <a:pt x="1734" y="1211"/>
                  </a:cubicBezTo>
                  <a:cubicBezTo>
                    <a:pt x="1648" y="1177"/>
                    <a:pt x="1563" y="1149"/>
                    <a:pt x="1477" y="1131"/>
                  </a:cubicBezTo>
                  <a:cubicBezTo>
                    <a:pt x="1420" y="1125"/>
                    <a:pt x="1370" y="1120"/>
                    <a:pt x="1325" y="1120"/>
                  </a:cubicBezTo>
                  <a:cubicBezTo>
                    <a:pt x="1296" y="1120"/>
                    <a:pt x="1273" y="1120"/>
                    <a:pt x="1244" y="1125"/>
                  </a:cubicBezTo>
                  <a:cubicBezTo>
                    <a:pt x="1170" y="1131"/>
                    <a:pt x="1097" y="1149"/>
                    <a:pt x="1029" y="1170"/>
                  </a:cubicBezTo>
                  <a:cubicBezTo>
                    <a:pt x="960" y="1199"/>
                    <a:pt x="898" y="1233"/>
                    <a:pt x="835" y="1273"/>
                  </a:cubicBezTo>
                  <a:cubicBezTo>
                    <a:pt x="784" y="1314"/>
                    <a:pt x="733" y="1359"/>
                    <a:pt x="693" y="1409"/>
                  </a:cubicBezTo>
                  <a:cubicBezTo>
                    <a:pt x="654" y="1455"/>
                    <a:pt x="625" y="1500"/>
                    <a:pt x="602" y="1545"/>
                  </a:cubicBezTo>
                  <a:cubicBezTo>
                    <a:pt x="580" y="1597"/>
                    <a:pt x="562" y="1642"/>
                    <a:pt x="557" y="1700"/>
                  </a:cubicBezTo>
                  <a:cubicBezTo>
                    <a:pt x="551" y="1739"/>
                    <a:pt x="546" y="1779"/>
                    <a:pt x="551" y="1825"/>
                  </a:cubicBezTo>
                  <a:cubicBezTo>
                    <a:pt x="557" y="1870"/>
                    <a:pt x="562" y="1915"/>
                    <a:pt x="580" y="1955"/>
                  </a:cubicBezTo>
                  <a:cubicBezTo>
                    <a:pt x="596" y="2006"/>
                    <a:pt x="625" y="2051"/>
                    <a:pt x="654" y="2098"/>
                  </a:cubicBezTo>
                  <a:cubicBezTo>
                    <a:pt x="693" y="2148"/>
                    <a:pt x="738" y="2193"/>
                    <a:pt x="795" y="2245"/>
                  </a:cubicBezTo>
                  <a:cubicBezTo>
                    <a:pt x="840" y="2285"/>
                    <a:pt x="898" y="2324"/>
                    <a:pt x="966" y="2364"/>
                  </a:cubicBezTo>
                  <a:cubicBezTo>
                    <a:pt x="1011" y="2392"/>
                    <a:pt x="1040" y="2444"/>
                    <a:pt x="1034" y="2500"/>
                  </a:cubicBezTo>
                  <a:cubicBezTo>
                    <a:pt x="1034" y="2541"/>
                    <a:pt x="1018" y="2586"/>
                    <a:pt x="984" y="2609"/>
                  </a:cubicBezTo>
                  <a:cubicBezTo>
                    <a:pt x="915" y="2665"/>
                    <a:pt x="853" y="2717"/>
                    <a:pt x="801" y="2780"/>
                  </a:cubicBezTo>
                  <a:cubicBezTo>
                    <a:pt x="772" y="2814"/>
                    <a:pt x="750" y="2853"/>
                    <a:pt x="727" y="2893"/>
                  </a:cubicBezTo>
                  <a:cubicBezTo>
                    <a:pt x="716" y="2921"/>
                    <a:pt x="704" y="2956"/>
                    <a:pt x="699" y="2990"/>
                  </a:cubicBezTo>
                  <a:cubicBezTo>
                    <a:pt x="693" y="3018"/>
                    <a:pt x="693" y="3046"/>
                    <a:pt x="693" y="3074"/>
                  </a:cubicBezTo>
                  <a:cubicBezTo>
                    <a:pt x="699" y="3103"/>
                    <a:pt x="704" y="3132"/>
                    <a:pt x="716" y="3166"/>
                  </a:cubicBezTo>
                  <a:cubicBezTo>
                    <a:pt x="733" y="3205"/>
                    <a:pt x="750" y="3239"/>
                    <a:pt x="772" y="3268"/>
                  </a:cubicBezTo>
                  <a:cubicBezTo>
                    <a:pt x="801" y="3307"/>
                    <a:pt x="840" y="3347"/>
                    <a:pt x="881" y="3387"/>
                  </a:cubicBezTo>
                  <a:cubicBezTo>
                    <a:pt x="937" y="3433"/>
                    <a:pt x="1005" y="3472"/>
                    <a:pt x="1074" y="3507"/>
                  </a:cubicBezTo>
                  <a:cubicBezTo>
                    <a:pt x="1160" y="3546"/>
                    <a:pt x="1244" y="3575"/>
                    <a:pt x="1330" y="3591"/>
                  </a:cubicBezTo>
                  <a:cubicBezTo>
                    <a:pt x="1386" y="3598"/>
                    <a:pt x="1438" y="3603"/>
                    <a:pt x="1495" y="3603"/>
                  </a:cubicBezTo>
                  <a:cubicBezTo>
                    <a:pt x="1517" y="3603"/>
                    <a:pt x="1540" y="3603"/>
                    <a:pt x="1563" y="3598"/>
                  </a:cubicBezTo>
                  <a:cubicBezTo>
                    <a:pt x="1631" y="3591"/>
                    <a:pt x="1700" y="3575"/>
                    <a:pt x="1761" y="3552"/>
                  </a:cubicBezTo>
                  <a:cubicBezTo>
                    <a:pt x="1818" y="3530"/>
                    <a:pt x="1870" y="3507"/>
                    <a:pt x="1915" y="3472"/>
                  </a:cubicBezTo>
                  <a:cubicBezTo>
                    <a:pt x="1960" y="3438"/>
                    <a:pt x="2006" y="3399"/>
                    <a:pt x="2040" y="3352"/>
                  </a:cubicBezTo>
                  <a:cubicBezTo>
                    <a:pt x="2068" y="3318"/>
                    <a:pt x="2091" y="3284"/>
                    <a:pt x="2114" y="3250"/>
                  </a:cubicBezTo>
                  <a:cubicBezTo>
                    <a:pt x="2136" y="3211"/>
                    <a:pt x="2182" y="3189"/>
                    <a:pt x="2233" y="3189"/>
                  </a:cubicBezTo>
                  <a:cubicBezTo>
                    <a:pt x="2245" y="3189"/>
                    <a:pt x="2256" y="3189"/>
                    <a:pt x="2272" y="3194"/>
                  </a:cubicBezTo>
                  <a:cubicBezTo>
                    <a:pt x="2306" y="3205"/>
                    <a:pt x="2335" y="3228"/>
                    <a:pt x="2353" y="3262"/>
                  </a:cubicBezTo>
                  <a:cubicBezTo>
                    <a:pt x="2364" y="3284"/>
                    <a:pt x="2369" y="3307"/>
                    <a:pt x="2369" y="3331"/>
                  </a:cubicBezTo>
                  <a:cubicBezTo>
                    <a:pt x="2369" y="3365"/>
                    <a:pt x="2369" y="3399"/>
                    <a:pt x="2375" y="3433"/>
                  </a:cubicBezTo>
                  <a:cubicBezTo>
                    <a:pt x="2387" y="3569"/>
                    <a:pt x="2409" y="3672"/>
                    <a:pt x="2437" y="3762"/>
                  </a:cubicBezTo>
                  <a:cubicBezTo>
                    <a:pt x="2461" y="3808"/>
                    <a:pt x="2477" y="3847"/>
                    <a:pt x="2500" y="3882"/>
                  </a:cubicBezTo>
                  <a:cubicBezTo>
                    <a:pt x="2523" y="3905"/>
                    <a:pt x="2545" y="3932"/>
                    <a:pt x="2568" y="3955"/>
                  </a:cubicBezTo>
                  <a:cubicBezTo>
                    <a:pt x="2597" y="3978"/>
                    <a:pt x="2626" y="3995"/>
                    <a:pt x="2660" y="4007"/>
                  </a:cubicBezTo>
                  <a:cubicBezTo>
                    <a:pt x="2699" y="4029"/>
                    <a:pt x="2744" y="4041"/>
                    <a:pt x="2796" y="4052"/>
                  </a:cubicBezTo>
                  <a:cubicBezTo>
                    <a:pt x="2852" y="4057"/>
                    <a:pt x="2904" y="4063"/>
                    <a:pt x="2954" y="4063"/>
                  </a:cubicBezTo>
                  <a:lnTo>
                    <a:pt x="3022" y="4063"/>
                  </a:lnTo>
                  <a:cubicBezTo>
                    <a:pt x="3080" y="4057"/>
                    <a:pt x="3137" y="4041"/>
                    <a:pt x="3193" y="4023"/>
                  </a:cubicBezTo>
                  <a:cubicBezTo>
                    <a:pt x="3234" y="4007"/>
                    <a:pt x="3273" y="3989"/>
                    <a:pt x="3307" y="3966"/>
                  </a:cubicBezTo>
                  <a:cubicBezTo>
                    <a:pt x="3336" y="3939"/>
                    <a:pt x="3363" y="3916"/>
                    <a:pt x="3392" y="3887"/>
                  </a:cubicBezTo>
                  <a:cubicBezTo>
                    <a:pt x="3415" y="3853"/>
                    <a:pt x="3438" y="3813"/>
                    <a:pt x="3460" y="3774"/>
                  </a:cubicBezTo>
                  <a:cubicBezTo>
                    <a:pt x="3478" y="3740"/>
                    <a:pt x="3489" y="3700"/>
                    <a:pt x="3500" y="3666"/>
                  </a:cubicBezTo>
                  <a:cubicBezTo>
                    <a:pt x="3483" y="3591"/>
                    <a:pt x="3523" y="3512"/>
                    <a:pt x="3591" y="3472"/>
                  </a:cubicBezTo>
                  <a:cubicBezTo>
                    <a:pt x="3620" y="3462"/>
                    <a:pt x="3648" y="3455"/>
                    <a:pt x="3677" y="3455"/>
                  </a:cubicBezTo>
                  <a:cubicBezTo>
                    <a:pt x="3693" y="3455"/>
                    <a:pt x="3711" y="3455"/>
                    <a:pt x="3733" y="3462"/>
                  </a:cubicBezTo>
                  <a:cubicBezTo>
                    <a:pt x="3772" y="3478"/>
                    <a:pt x="3807" y="3501"/>
                    <a:pt x="3835" y="3546"/>
                  </a:cubicBezTo>
                  <a:cubicBezTo>
                    <a:pt x="3841" y="3564"/>
                    <a:pt x="3853" y="3580"/>
                    <a:pt x="3864" y="3591"/>
                  </a:cubicBezTo>
                  <a:cubicBezTo>
                    <a:pt x="3892" y="3632"/>
                    <a:pt x="3932" y="3677"/>
                    <a:pt x="3977" y="3717"/>
                  </a:cubicBezTo>
                  <a:cubicBezTo>
                    <a:pt x="4029" y="3756"/>
                    <a:pt x="4074" y="3785"/>
                    <a:pt x="4131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33" y="3898"/>
                    <a:pt x="4506" y="3905"/>
                    <a:pt x="4585" y="3905"/>
                  </a:cubicBezTo>
                  <a:cubicBezTo>
                    <a:pt x="4632" y="3905"/>
                    <a:pt x="4677" y="3898"/>
                    <a:pt x="4727" y="3898"/>
                  </a:cubicBezTo>
                  <a:cubicBezTo>
                    <a:pt x="4944" y="3871"/>
                    <a:pt x="5165" y="3819"/>
                    <a:pt x="5416" y="3727"/>
                  </a:cubicBezTo>
                  <a:cubicBezTo>
                    <a:pt x="5671" y="3632"/>
                    <a:pt x="5875" y="3523"/>
                    <a:pt x="6051" y="3404"/>
                  </a:cubicBezTo>
                  <a:cubicBezTo>
                    <a:pt x="6159" y="3325"/>
                    <a:pt x="6250" y="3239"/>
                    <a:pt x="6330" y="3148"/>
                  </a:cubicBezTo>
                  <a:cubicBezTo>
                    <a:pt x="6387" y="3074"/>
                    <a:pt x="6439" y="3006"/>
                    <a:pt x="6478" y="2927"/>
                  </a:cubicBezTo>
                  <a:cubicBezTo>
                    <a:pt x="6500" y="2864"/>
                    <a:pt x="6523" y="2801"/>
                    <a:pt x="6534" y="2739"/>
                  </a:cubicBezTo>
                  <a:cubicBezTo>
                    <a:pt x="6546" y="2683"/>
                    <a:pt x="6546" y="2631"/>
                    <a:pt x="6541" y="2575"/>
                  </a:cubicBezTo>
                  <a:cubicBezTo>
                    <a:pt x="6534" y="2523"/>
                    <a:pt x="6523" y="2473"/>
                    <a:pt x="6507" y="2426"/>
                  </a:cubicBezTo>
                  <a:cubicBezTo>
                    <a:pt x="6489" y="2376"/>
                    <a:pt x="6460" y="2324"/>
                    <a:pt x="6432" y="2279"/>
                  </a:cubicBezTo>
                  <a:cubicBezTo>
                    <a:pt x="6398" y="2234"/>
                    <a:pt x="6353" y="2188"/>
                    <a:pt x="6302" y="2143"/>
                  </a:cubicBezTo>
                  <a:cubicBezTo>
                    <a:pt x="6239" y="2091"/>
                    <a:pt x="6166" y="2046"/>
                    <a:pt x="6080" y="2001"/>
                  </a:cubicBezTo>
                  <a:cubicBezTo>
                    <a:pt x="5967" y="1955"/>
                    <a:pt x="5847" y="1915"/>
                    <a:pt x="5710" y="1893"/>
                  </a:cubicBezTo>
                  <a:cubicBezTo>
                    <a:pt x="5608" y="1875"/>
                    <a:pt x="5500" y="1865"/>
                    <a:pt x="5387" y="1865"/>
                  </a:cubicBezTo>
                  <a:cubicBezTo>
                    <a:pt x="5324" y="1859"/>
                    <a:pt x="5262" y="1813"/>
                    <a:pt x="5245" y="1745"/>
                  </a:cubicBezTo>
                  <a:cubicBezTo>
                    <a:pt x="5233" y="1700"/>
                    <a:pt x="5251" y="1631"/>
                    <a:pt x="5290" y="1597"/>
                  </a:cubicBezTo>
                  <a:cubicBezTo>
                    <a:pt x="5398" y="1518"/>
                    <a:pt x="5477" y="1450"/>
                    <a:pt x="5545" y="1375"/>
                  </a:cubicBezTo>
                  <a:cubicBezTo>
                    <a:pt x="5574" y="1335"/>
                    <a:pt x="5603" y="1296"/>
                    <a:pt x="5620" y="1256"/>
                  </a:cubicBezTo>
                  <a:cubicBezTo>
                    <a:pt x="5631" y="1228"/>
                    <a:pt x="5642" y="1199"/>
                    <a:pt x="5648" y="1177"/>
                  </a:cubicBezTo>
                  <a:lnTo>
                    <a:pt x="5648" y="1125"/>
                  </a:lnTo>
                  <a:cubicBezTo>
                    <a:pt x="5648" y="1109"/>
                    <a:pt x="5642" y="1091"/>
                    <a:pt x="5637" y="1080"/>
                  </a:cubicBezTo>
                  <a:cubicBezTo>
                    <a:pt x="5631" y="1063"/>
                    <a:pt x="5626" y="1046"/>
                    <a:pt x="5614" y="1029"/>
                  </a:cubicBezTo>
                  <a:cubicBezTo>
                    <a:pt x="5597" y="1007"/>
                    <a:pt x="5574" y="989"/>
                    <a:pt x="5558" y="966"/>
                  </a:cubicBezTo>
                  <a:cubicBezTo>
                    <a:pt x="5518" y="939"/>
                    <a:pt x="5477" y="915"/>
                    <a:pt x="5438" y="892"/>
                  </a:cubicBezTo>
                  <a:cubicBezTo>
                    <a:pt x="5359" y="858"/>
                    <a:pt x="5273" y="836"/>
                    <a:pt x="5183" y="819"/>
                  </a:cubicBezTo>
                  <a:cubicBezTo>
                    <a:pt x="5102" y="802"/>
                    <a:pt x="5018" y="795"/>
                    <a:pt x="4932" y="795"/>
                  </a:cubicBezTo>
                  <a:cubicBezTo>
                    <a:pt x="4892" y="795"/>
                    <a:pt x="4853" y="802"/>
                    <a:pt x="4808" y="802"/>
                  </a:cubicBezTo>
                  <a:cubicBezTo>
                    <a:pt x="4682" y="819"/>
                    <a:pt x="4557" y="847"/>
                    <a:pt x="4443" y="887"/>
                  </a:cubicBezTo>
                  <a:cubicBezTo>
                    <a:pt x="4352" y="921"/>
                    <a:pt x="4268" y="966"/>
                    <a:pt x="4188" y="1018"/>
                  </a:cubicBezTo>
                  <a:cubicBezTo>
                    <a:pt x="4154" y="1046"/>
                    <a:pt x="4120" y="1075"/>
                    <a:pt x="4086" y="1102"/>
                  </a:cubicBezTo>
                  <a:cubicBezTo>
                    <a:pt x="4057" y="1131"/>
                    <a:pt x="4023" y="1143"/>
                    <a:pt x="3984" y="1143"/>
                  </a:cubicBezTo>
                  <a:cubicBezTo>
                    <a:pt x="3955" y="1143"/>
                    <a:pt x="3927" y="1136"/>
                    <a:pt x="3903" y="1120"/>
                  </a:cubicBezTo>
                  <a:cubicBezTo>
                    <a:pt x="3858" y="1091"/>
                    <a:pt x="3835" y="1041"/>
                    <a:pt x="3835" y="989"/>
                  </a:cubicBezTo>
                  <a:cubicBezTo>
                    <a:pt x="3841" y="898"/>
                    <a:pt x="3841" y="819"/>
                    <a:pt x="3830" y="745"/>
                  </a:cubicBezTo>
                  <a:cubicBezTo>
                    <a:pt x="3819" y="643"/>
                    <a:pt x="3796" y="546"/>
                    <a:pt x="3767" y="461"/>
                  </a:cubicBezTo>
                  <a:cubicBezTo>
                    <a:pt x="3738" y="399"/>
                    <a:pt x="3711" y="336"/>
                    <a:pt x="3670" y="279"/>
                  </a:cubicBezTo>
                  <a:cubicBezTo>
                    <a:pt x="3636" y="234"/>
                    <a:pt x="3597" y="189"/>
                    <a:pt x="3552" y="154"/>
                  </a:cubicBezTo>
                  <a:cubicBezTo>
                    <a:pt x="3512" y="120"/>
                    <a:pt x="3466" y="92"/>
                    <a:pt x="3415" y="69"/>
                  </a:cubicBezTo>
                  <a:cubicBezTo>
                    <a:pt x="3363" y="45"/>
                    <a:pt x="3302" y="24"/>
                    <a:pt x="3239" y="11"/>
                  </a:cubicBezTo>
                  <a:cubicBezTo>
                    <a:pt x="3187" y="0"/>
                    <a:pt x="3142" y="0"/>
                    <a:pt x="3091" y="0"/>
                  </a:cubicBezTo>
                  <a:close/>
                  <a:moveTo>
                    <a:pt x="1739" y="5114"/>
                  </a:moveTo>
                  <a:cubicBezTo>
                    <a:pt x="1682" y="5125"/>
                    <a:pt x="1619" y="5138"/>
                    <a:pt x="1563" y="5154"/>
                  </a:cubicBezTo>
                  <a:cubicBezTo>
                    <a:pt x="1506" y="5183"/>
                    <a:pt x="1443" y="5217"/>
                    <a:pt x="1386" y="5251"/>
                  </a:cubicBezTo>
                  <a:cubicBezTo>
                    <a:pt x="1335" y="5290"/>
                    <a:pt x="1290" y="5337"/>
                    <a:pt x="1250" y="5382"/>
                  </a:cubicBezTo>
                  <a:cubicBezTo>
                    <a:pt x="1210" y="5432"/>
                    <a:pt x="1176" y="5479"/>
                    <a:pt x="1147" y="5534"/>
                  </a:cubicBezTo>
                  <a:cubicBezTo>
                    <a:pt x="1125" y="5586"/>
                    <a:pt x="1108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0" y="5802"/>
                    <a:pt x="1023" y="5807"/>
                    <a:pt x="1000" y="5814"/>
                  </a:cubicBezTo>
                  <a:cubicBezTo>
                    <a:pt x="994" y="5819"/>
                    <a:pt x="984" y="5819"/>
                    <a:pt x="971" y="5819"/>
                  </a:cubicBezTo>
                  <a:cubicBezTo>
                    <a:pt x="943" y="5819"/>
                    <a:pt x="903" y="5807"/>
                    <a:pt x="881" y="5780"/>
                  </a:cubicBezTo>
                  <a:cubicBezTo>
                    <a:pt x="858" y="5746"/>
                    <a:pt x="829" y="5712"/>
                    <a:pt x="801" y="5689"/>
                  </a:cubicBezTo>
                  <a:cubicBezTo>
                    <a:pt x="779" y="5665"/>
                    <a:pt x="750" y="5654"/>
                    <a:pt x="727" y="5637"/>
                  </a:cubicBezTo>
                  <a:cubicBezTo>
                    <a:pt x="699" y="5626"/>
                    <a:pt x="664" y="5615"/>
                    <a:pt x="630" y="5609"/>
                  </a:cubicBezTo>
                  <a:cubicBezTo>
                    <a:pt x="609" y="5603"/>
                    <a:pt x="585" y="5603"/>
                    <a:pt x="562" y="5603"/>
                  </a:cubicBezTo>
                  <a:lnTo>
                    <a:pt x="528" y="5603"/>
                  </a:lnTo>
                  <a:cubicBezTo>
                    <a:pt x="483" y="5609"/>
                    <a:pt x="444" y="5620"/>
                    <a:pt x="397" y="5637"/>
                  </a:cubicBezTo>
                  <a:cubicBezTo>
                    <a:pt x="352" y="5654"/>
                    <a:pt x="307" y="5678"/>
                    <a:pt x="261" y="5712"/>
                  </a:cubicBezTo>
                  <a:cubicBezTo>
                    <a:pt x="221" y="5739"/>
                    <a:pt x="182" y="5773"/>
                    <a:pt x="153" y="5814"/>
                  </a:cubicBezTo>
                  <a:cubicBezTo>
                    <a:pt x="108" y="5870"/>
                    <a:pt x="69" y="5927"/>
                    <a:pt x="40" y="5990"/>
                  </a:cubicBezTo>
                  <a:cubicBezTo>
                    <a:pt x="22" y="6024"/>
                    <a:pt x="11" y="6058"/>
                    <a:pt x="6" y="6087"/>
                  </a:cubicBezTo>
                  <a:cubicBezTo>
                    <a:pt x="6" y="6109"/>
                    <a:pt x="0" y="6126"/>
                    <a:pt x="6" y="6143"/>
                  </a:cubicBezTo>
                  <a:cubicBezTo>
                    <a:pt x="6" y="6166"/>
                    <a:pt x="11" y="6182"/>
                    <a:pt x="17" y="6200"/>
                  </a:cubicBezTo>
                  <a:cubicBezTo>
                    <a:pt x="22" y="6216"/>
                    <a:pt x="34" y="6240"/>
                    <a:pt x="51" y="6263"/>
                  </a:cubicBezTo>
                  <a:cubicBezTo>
                    <a:pt x="103" y="6331"/>
                    <a:pt x="171" y="6394"/>
                    <a:pt x="234" y="6444"/>
                  </a:cubicBezTo>
                  <a:cubicBezTo>
                    <a:pt x="289" y="6496"/>
                    <a:pt x="347" y="6541"/>
                    <a:pt x="392" y="6598"/>
                  </a:cubicBezTo>
                  <a:cubicBezTo>
                    <a:pt x="415" y="6625"/>
                    <a:pt x="454" y="6666"/>
                    <a:pt x="478" y="6717"/>
                  </a:cubicBezTo>
                  <a:cubicBezTo>
                    <a:pt x="499" y="6762"/>
                    <a:pt x="523" y="6803"/>
                    <a:pt x="517" y="6842"/>
                  </a:cubicBezTo>
                  <a:cubicBezTo>
                    <a:pt x="512" y="6882"/>
                    <a:pt x="499" y="6921"/>
                    <a:pt x="483" y="6955"/>
                  </a:cubicBezTo>
                  <a:lnTo>
                    <a:pt x="478" y="6979"/>
                  </a:lnTo>
                  <a:cubicBezTo>
                    <a:pt x="460" y="7024"/>
                    <a:pt x="444" y="7063"/>
                    <a:pt x="438" y="7110"/>
                  </a:cubicBezTo>
                  <a:cubicBezTo>
                    <a:pt x="431" y="7120"/>
                    <a:pt x="431" y="7126"/>
                    <a:pt x="431" y="7137"/>
                  </a:cubicBezTo>
                  <a:cubicBezTo>
                    <a:pt x="444" y="7171"/>
                    <a:pt x="449" y="7205"/>
                    <a:pt x="465" y="7246"/>
                  </a:cubicBezTo>
                  <a:cubicBezTo>
                    <a:pt x="483" y="7291"/>
                    <a:pt x="506" y="7325"/>
                    <a:pt x="528" y="7365"/>
                  </a:cubicBezTo>
                  <a:cubicBezTo>
                    <a:pt x="551" y="7393"/>
                    <a:pt x="580" y="7422"/>
                    <a:pt x="609" y="7451"/>
                  </a:cubicBezTo>
                  <a:cubicBezTo>
                    <a:pt x="643" y="7478"/>
                    <a:pt x="682" y="7501"/>
                    <a:pt x="727" y="7524"/>
                  </a:cubicBezTo>
                  <a:cubicBezTo>
                    <a:pt x="790" y="7553"/>
                    <a:pt x="847" y="7569"/>
                    <a:pt x="909" y="7580"/>
                  </a:cubicBezTo>
                  <a:cubicBezTo>
                    <a:pt x="960" y="7592"/>
                    <a:pt x="1005" y="7592"/>
                    <a:pt x="1052" y="7592"/>
                  </a:cubicBezTo>
                  <a:lnTo>
                    <a:pt x="1108" y="7592"/>
                  </a:lnTo>
                  <a:cubicBezTo>
                    <a:pt x="1165" y="7587"/>
                    <a:pt x="1222" y="7575"/>
                    <a:pt x="1273" y="7553"/>
                  </a:cubicBezTo>
                  <a:cubicBezTo>
                    <a:pt x="1312" y="7541"/>
                    <a:pt x="1346" y="7519"/>
                    <a:pt x="1380" y="7496"/>
                  </a:cubicBezTo>
                  <a:cubicBezTo>
                    <a:pt x="1409" y="7478"/>
                    <a:pt x="1438" y="7451"/>
                    <a:pt x="1461" y="7422"/>
                  </a:cubicBezTo>
                  <a:lnTo>
                    <a:pt x="1472" y="7410"/>
                  </a:lnTo>
                  <a:cubicBezTo>
                    <a:pt x="1466" y="7393"/>
                    <a:pt x="1472" y="7376"/>
                    <a:pt x="1472" y="7359"/>
                  </a:cubicBezTo>
                  <a:cubicBezTo>
                    <a:pt x="1483" y="7331"/>
                    <a:pt x="1506" y="7302"/>
                    <a:pt x="1535" y="7285"/>
                  </a:cubicBezTo>
                  <a:cubicBezTo>
                    <a:pt x="1551" y="7280"/>
                    <a:pt x="1569" y="7273"/>
                    <a:pt x="1590" y="7273"/>
                  </a:cubicBezTo>
                  <a:cubicBezTo>
                    <a:pt x="1625" y="7273"/>
                    <a:pt x="1659" y="7291"/>
                    <a:pt x="1682" y="7314"/>
                  </a:cubicBezTo>
                  <a:cubicBezTo>
                    <a:pt x="1716" y="7359"/>
                    <a:pt x="1755" y="7404"/>
                    <a:pt x="1802" y="7438"/>
                  </a:cubicBezTo>
                  <a:cubicBezTo>
                    <a:pt x="1841" y="7472"/>
                    <a:pt x="1881" y="7501"/>
                    <a:pt x="1926" y="7524"/>
                  </a:cubicBezTo>
                  <a:cubicBezTo>
                    <a:pt x="1978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4" y="7580"/>
                  </a:cubicBezTo>
                  <a:lnTo>
                    <a:pt x="2256" y="7580"/>
                  </a:lnTo>
                  <a:cubicBezTo>
                    <a:pt x="2319" y="7575"/>
                    <a:pt x="2387" y="7558"/>
                    <a:pt x="2450" y="7535"/>
                  </a:cubicBezTo>
                  <a:cubicBezTo>
                    <a:pt x="2518" y="7506"/>
                    <a:pt x="2586" y="7472"/>
                    <a:pt x="2642" y="7433"/>
                  </a:cubicBezTo>
                  <a:cubicBezTo>
                    <a:pt x="2694" y="7393"/>
                    <a:pt x="2739" y="7354"/>
                    <a:pt x="2784" y="7307"/>
                  </a:cubicBezTo>
                  <a:cubicBezTo>
                    <a:pt x="2818" y="7262"/>
                    <a:pt x="2846" y="7217"/>
                    <a:pt x="2870" y="7171"/>
                  </a:cubicBezTo>
                  <a:cubicBezTo>
                    <a:pt x="2893" y="7126"/>
                    <a:pt x="2904" y="7081"/>
                    <a:pt x="2915" y="7029"/>
                  </a:cubicBezTo>
                  <a:cubicBezTo>
                    <a:pt x="2920" y="6979"/>
                    <a:pt x="2927" y="6932"/>
                    <a:pt x="2920" y="6887"/>
                  </a:cubicBezTo>
                  <a:cubicBezTo>
                    <a:pt x="2915" y="6837"/>
                    <a:pt x="2904" y="6790"/>
                    <a:pt x="2886" y="6745"/>
                  </a:cubicBezTo>
                  <a:cubicBezTo>
                    <a:pt x="2864" y="6683"/>
                    <a:pt x="2830" y="6625"/>
                    <a:pt x="2796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33" y="6433"/>
                  </a:cubicBezTo>
                  <a:cubicBezTo>
                    <a:pt x="2733" y="6405"/>
                    <a:pt x="2739" y="6381"/>
                    <a:pt x="2756" y="6360"/>
                  </a:cubicBezTo>
                  <a:cubicBezTo>
                    <a:pt x="2767" y="6336"/>
                    <a:pt x="2784" y="6319"/>
                    <a:pt x="2807" y="6308"/>
                  </a:cubicBezTo>
                  <a:cubicBezTo>
                    <a:pt x="2830" y="6297"/>
                    <a:pt x="2852" y="6291"/>
                    <a:pt x="2875" y="6291"/>
                  </a:cubicBezTo>
                  <a:cubicBezTo>
                    <a:pt x="2983" y="6279"/>
                    <a:pt x="3074" y="6263"/>
                    <a:pt x="3153" y="6234"/>
                  </a:cubicBezTo>
                  <a:cubicBezTo>
                    <a:pt x="3193" y="6216"/>
                    <a:pt x="3227" y="6200"/>
                    <a:pt x="3261" y="6177"/>
                  </a:cubicBezTo>
                  <a:cubicBezTo>
                    <a:pt x="3279" y="6160"/>
                    <a:pt x="3295" y="6148"/>
                    <a:pt x="3307" y="6132"/>
                  </a:cubicBezTo>
                  <a:cubicBezTo>
                    <a:pt x="3318" y="6121"/>
                    <a:pt x="3324" y="6103"/>
                    <a:pt x="3336" y="6092"/>
                  </a:cubicBezTo>
                  <a:cubicBezTo>
                    <a:pt x="3342" y="6074"/>
                    <a:pt x="3347" y="6064"/>
                    <a:pt x="3347" y="6046"/>
                  </a:cubicBezTo>
                  <a:cubicBezTo>
                    <a:pt x="3352" y="6029"/>
                    <a:pt x="3352" y="6012"/>
                    <a:pt x="3352" y="5995"/>
                  </a:cubicBezTo>
                  <a:cubicBezTo>
                    <a:pt x="3347" y="5967"/>
                    <a:pt x="3342" y="5944"/>
                    <a:pt x="3329" y="5922"/>
                  </a:cubicBezTo>
                  <a:cubicBezTo>
                    <a:pt x="3318" y="5888"/>
                    <a:pt x="3302" y="5854"/>
                    <a:pt x="3279" y="5825"/>
                  </a:cubicBezTo>
                  <a:cubicBezTo>
                    <a:pt x="3245" y="5780"/>
                    <a:pt x="3211" y="5739"/>
                    <a:pt x="3171" y="5705"/>
                  </a:cubicBezTo>
                  <a:cubicBezTo>
                    <a:pt x="3114" y="5660"/>
                    <a:pt x="3056" y="5626"/>
                    <a:pt x="2995" y="5597"/>
                  </a:cubicBezTo>
                  <a:cubicBezTo>
                    <a:pt x="2932" y="5569"/>
                    <a:pt x="2870" y="5547"/>
                    <a:pt x="2801" y="5534"/>
                  </a:cubicBezTo>
                  <a:cubicBezTo>
                    <a:pt x="2756" y="5529"/>
                    <a:pt x="2710" y="5524"/>
                    <a:pt x="2665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403" y="5575"/>
                  </a:cubicBezTo>
                  <a:cubicBezTo>
                    <a:pt x="2369" y="5586"/>
                    <a:pt x="2341" y="5603"/>
                    <a:pt x="2306" y="5620"/>
                  </a:cubicBezTo>
                  <a:cubicBezTo>
                    <a:pt x="2285" y="5631"/>
                    <a:pt x="2267" y="5637"/>
                    <a:pt x="2245" y="5637"/>
                  </a:cubicBezTo>
                  <a:cubicBezTo>
                    <a:pt x="2216" y="5637"/>
                    <a:pt x="2188" y="5626"/>
                    <a:pt x="2165" y="5615"/>
                  </a:cubicBezTo>
                  <a:cubicBezTo>
                    <a:pt x="2125" y="5586"/>
                    <a:pt x="2102" y="5541"/>
                    <a:pt x="2102" y="5489"/>
                  </a:cubicBezTo>
                  <a:lnTo>
                    <a:pt x="2102" y="5427"/>
                  </a:lnTo>
                  <a:cubicBezTo>
                    <a:pt x="2091" y="5382"/>
                    <a:pt x="2086" y="5337"/>
                    <a:pt x="2075" y="5303"/>
                  </a:cubicBezTo>
                  <a:cubicBezTo>
                    <a:pt x="2062" y="5279"/>
                    <a:pt x="2051" y="5251"/>
                    <a:pt x="2034" y="5228"/>
                  </a:cubicBezTo>
                  <a:cubicBezTo>
                    <a:pt x="2023" y="5211"/>
                    <a:pt x="2006" y="5194"/>
                    <a:pt x="1989" y="5183"/>
                  </a:cubicBezTo>
                  <a:cubicBezTo>
                    <a:pt x="1972" y="5166"/>
                    <a:pt x="1955" y="5154"/>
                    <a:pt x="1931" y="5143"/>
                  </a:cubicBezTo>
                  <a:cubicBezTo>
                    <a:pt x="1910" y="5138"/>
                    <a:pt x="1881" y="5125"/>
                    <a:pt x="1852" y="5120"/>
                  </a:cubicBezTo>
                  <a:cubicBezTo>
                    <a:pt x="1829" y="5114"/>
                    <a:pt x="1802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7"/>
            <p:cNvSpPr/>
            <p:nvPr/>
          </p:nvSpPr>
          <p:spPr>
            <a:xfrm flipH="1">
              <a:off x="1812524" y="3443787"/>
              <a:ext cx="382" cy="3001"/>
            </a:xfrm>
            <a:custGeom>
              <a:avLst/>
              <a:gdLst/>
              <a:ahLst/>
              <a:cxnLst/>
              <a:rect l="l" t="t" r="r" b="b"/>
              <a:pathLst>
                <a:path w="13" h="102" extrusionOk="0">
                  <a:moveTo>
                    <a:pt x="0" y="0"/>
                  </a:moveTo>
                  <a:cubicBezTo>
                    <a:pt x="0" y="22"/>
                    <a:pt x="7" y="39"/>
                    <a:pt x="7" y="62"/>
                  </a:cubicBezTo>
                  <a:cubicBezTo>
                    <a:pt x="12" y="73"/>
                    <a:pt x="12" y="89"/>
                    <a:pt x="12" y="102"/>
                  </a:cubicBezTo>
                  <a:lnTo>
                    <a:pt x="12" y="62"/>
                  </a:lnTo>
                  <a:cubicBezTo>
                    <a:pt x="7" y="39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7"/>
            <p:cNvSpPr/>
            <p:nvPr/>
          </p:nvSpPr>
          <p:spPr>
            <a:xfrm flipH="1">
              <a:off x="1981732" y="3451790"/>
              <a:ext cx="2707" cy="5031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2" y="131"/>
                  </a:moveTo>
                  <a:cubicBezTo>
                    <a:pt x="12" y="142"/>
                    <a:pt x="7" y="153"/>
                    <a:pt x="0" y="171"/>
                  </a:cubicBezTo>
                  <a:cubicBezTo>
                    <a:pt x="7" y="153"/>
                    <a:pt x="12" y="142"/>
                    <a:pt x="12" y="131"/>
                  </a:cubicBezTo>
                  <a:close/>
                  <a:moveTo>
                    <a:pt x="91" y="0"/>
                  </a:moveTo>
                  <a:cubicBezTo>
                    <a:pt x="80" y="16"/>
                    <a:pt x="63" y="40"/>
                    <a:pt x="52" y="63"/>
                  </a:cubicBezTo>
                  <a:cubicBezTo>
                    <a:pt x="63" y="40"/>
                    <a:pt x="80" y="16"/>
                    <a:pt x="9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7"/>
            <p:cNvSpPr/>
            <p:nvPr/>
          </p:nvSpPr>
          <p:spPr>
            <a:xfrm flipH="1">
              <a:off x="1823557" y="346714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7"/>
            <p:cNvSpPr/>
            <p:nvPr/>
          </p:nvSpPr>
          <p:spPr>
            <a:xfrm flipH="1">
              <a:off x="1842476" y="3478182"/>
              <a:ext cx="530" cy="17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8" y="0"/>
                  </a:moveTo>
                  <a:cubicBezTo>
                    <a:pt x="13" y="0"/>
                    <a:pt x="7" y="6"/>
                    <a:pt x="0" y="6"/>
                  </a:cubicBezTo>
                  <a:cubicBezTo>
                    <a:pt x="7" y="6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7"/>
            <p:cNvSpPr/>
            <p:nvPr/>
          </p:nvSpPr>
          <p:spPr>
            <a:xfrm flipH="1">
              <a:off x="1827735" y="3470326"/>
              <a:ext cx="14770" cy="7885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501" y="0"/>
                  </a:moveTo>
                  <a:cubicBezTo>
                    <a:pt x="358" y="97"/>
                    <a:pt x="195" y="188"/>
                    <a:pt x="1" y="267"/>
                  </a:cubicBezTo>
                  <a:lnTo>
                    <a:pt x="1" y="267"/>
                  </a:lnTo>
                  <a:cubicBezTo>
                    <a:pt x="195" y="188"/>
                    <a:pt x="358" y="97"/>
                    <a:pt x="5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7"/>
            <p:cNvSpPr/>
            <p:nvPr/>
          </p:nvSpPr>
          <p:spPr>
            <a:xfrm flipH="1">
              <a:off x="1815701" y="3457792"/>
              <a:ext cx="3236" cy="4678"/>
            </a:xfrm>
            <a:custGeom>
              <a:avLst/>
              <a:gdLst/>
              <a:ahLst/>
              <a:cxnLst/>
              <a:rect l="l" t="t" r="r" b="b"/>
              <a:pathLst>
                <a:path w="110" h="159" extrusionOk="0">
                  <a:moveTo>
                    <a:pt x="109" y="1"/>
                  </a:moveTo>
                  <a:cubicBezTo>
                    <a:pt x="81" y="57"/>
                    <a:pt x="41" y="108"/>
                    <a:pt x="1" y="159"/>
                  </a:cubicBezTo>
                  <a:cubicBezTo>
                    <a:pt x="47" y="108"/>
                    <a:pt x="81" y="57"/>
                    <a:pt x="109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7"/>
            <p:cNvSpPr/>
            <p:nvPr/>
          </p:nvSpPr>
          <p:spPr>
            <a:xfrm flipH="1">
              <a:off x="1827088" y="3470003"/>
              <a:ext cx="677" cy="353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6"/>
                    <a:pt x="6" y="6"/>
                    <a:pt x="0" y="11"/>
                  </a:cubicBezTo>
                  <a:cubicBezTo>
                    <a:pt x="11" y="6"/>
                    <a:pt x="17" y="6"/>
                    <a:pt x="2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7"/>
            <p:cNvSpPr/>
            <p:nvPr/>
          </p:nvSpPr>
          <p:spPr>
            <a:xfrm flipH="1">
              <a:off x="1891787" y="3460117"/>
              <a:ext cx="92975" cy="65289"/>
            </a:xfrm>
            <a:custGeom>
              <a:avLst/>
              <a:gdLst/>
              <a:ahLst/>
              <a:cxnLst/>
              <a:rect l="l" t="t" r="r" b="b"/>
              <a:pathLst>
                <a:path w="3160" h="2219" extrusionOk="0">
                  <a:moveTo>
                    <a:pt x="0" y="1"/>
                  </a:moveTo>
                  <a:lnTo>
                    <a:pt x="0" y="6"/>
                  </a:lnTo>
                  <a:cubicBezTo>
                    <a:pt x="0" y="6"/>
                    <a:pt x="0" y="6"/>
                    <a:pt x="0" y="7"/>
                  </a:cubicBezTo>
                  <a:lnTo>
                    <a:pt x="0" y="7"/>
                  </a:lnTo>
                  <a:cubicBezTo>
                    <a:pt x="0" y="5"/>
                    <a:pt x="0" y="3"/>
                    <a:pt x="0" y="1"/>
                  </a:cubicBezTo>
                  <a:close/>
                  <a:moveTo>
                    <a:pt x="0" y="7"/>
                  </a:moveTo>
                  <a:cubicBezTo>
                    <a:pt x="1" y="27"/>
                    <a:pt x="6" y="42"/>
                    <a:pt x="11" y="64"/>
                  </a:cubicBezTo>
                  <a:cubicBezTo>
                    <a:pt x="6" y="40"/>
                    <a:pt x="6" y="24"/>
                    <a:pt x="0" y="7"/>
                  </a:cubicBezTo>
                  <a:close/>
                  <a:moveTo>
                    <a:pt x="1540" y="121"/>
                  </a:moveTo>
                  <a:cubicBezTo>
                    <a:pt x="1545" y="121"/>
                    <a:pt x="1558" y="121"/>
                    <a:pt x="1568" y="126"/>
                  </a:cubicBezTo>
                  <a:cubicBezTo>
                    <a:pt x="1558" y="121"/>
                    <a:pt x="1552" y="121"/>
                    <a:pt x="1540" y="121"/>
                  </a:cubicBezTo>
                  <a:close/>
                  <a:moveTo>
                    <a:pt x="1023" y="501"/>
                  </a:moveTo>
                  <a:lnTo>
                    <a:pt x="1023" y="501"/>
                  </a:lnTo>
                  <a:cubicBezTo>
                    <a:pt x="972" y="512"/>
                    <a:pt x="921" y="523"/>
                    <a:pt x="870" y="530"/>
                  </a:cubicBezTo>
                  <a:cubicBezTo>
                    <a:pt x="921" y="523"/>
                    <a:pt x="972" y="518"/>
                    <a:pt x="1023" y="501"/>
                  </a:cubicBezTo>
                  <a:close/>
                  <a:moveTo>
                    <a:pt x="1682" y="365"/>
                  </a:moveTo>
                  <a:cubicBezTo>
                    <a:pt x="1688" y="449"/>
                    <a:pt x="1699" y="518"/>
                    <a:pt x="1716" y="580"/>
                  </a:cubicBezTo>
                  <a:cubicBezTo>
                    <a:pt x="1699" y="518"/>
                    <a:pt x="1688" y="444"/>
                    <a:pt x="1682" y="365"/>
                  </a:cubicBezTo>
                  <a:close/>
                  <a:moveTo>
                    <a:pt x="2979" y="860"/>
                  </a:moveTo>
                  <a:cubicBezTo>
                    <a:pt x="3023" y="903"/>
                    <a:pt x="3071" y="947"/>
                    <a:pt x="3126" y="989"/>
                  </a:cubicBezTo>
                  <a:lnTo>
                    <a:pt x="3120" y="984"/>
                  </a:lnTo>
                  <a:cubicBezTo>
                    <a:pt x="3071" y="946"/>
                    <a:pt x="3023" y="903"/>
                    <a:pt x="2979" y="860"/>
                  </a:cubicBezTo>
                  <a:close/>
                  <a:moveTo>
                    <a:pt x="3128" y="1033"/>
                  </a:moveTo>
                  <a:cubicBezTo>
                    <a:pt x="3143" y="1359"/>
                    <a:pt x="3148" y="1684"/>
                    <a:pt x="3154" y="1962"/>
                  </a:cubicBezTo>
                  <a:cubicBezTo>
                    <a:pt x="3154" y="2044"/>
                    <a:pt x="3160" y="2132"/>
                    <a:pt x="3160" y="2219"/>
                  </a:cubicBezTo>
                  <a:lnTo>
                    <a:pt x="3160" y="2219"/>
                  </a:lnTo>
                  <a:cubicBezTo>
                    <a:pt x="3160" y="2132"/>
                    <a:pt x="3154" y="2043"/>
                    <a:pt x="3154" y="1955"/>
                  </a:cubicBezTo>
                  <a:cubicBezTo>
                    <a:pt x="3148" y="1683"/>
                    <a:pt x="3143" y="1359"/>
                    <a:pt x="3128" y="103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7"/>
            <p:cNvSpPr/>
            <p:nvPr/>
          </p:nvSpPr>
          <p:spPr>
            <a:xfrm flipH="1">
              <a:off x="1891787" y="3485214"/>
              <a:ext cx="24627" cy="190599"/>
            </a:xfrm>
            <a:custGeom>
              <a:avLst/>
              <a:gdLst/>
              <a:ahLst/>
              <a:cxnLst/>
              <a:rect l="l" t="t" r="r" b="b"/>
              <a:pathLst>
                <a:path w="837" h="6478" extrusionOk="0">
                  <a:moveTo>
                    <a:pt x="649" y="0"/>
                  </a:moveTo>
                  <a:cubicBezTo>
                    <a:pt x="581" y="126"/>
                    <a:pt x="484" y="228"/>
                    <a:pt x="365" y="291"/>
                  </a:cubicBezTo>
                  <a:cubicBezTo>
                    <a:pt x="365" y="296"/>
                    <a:pt x="360" y="296"/>
                    <a:pt x="354" y="296"/>
                  </a:cubicBezTo>
                  <a:cubicBezTo>
                    <a:pt x="336" y="632"/>
                    <a:pt x="354" y="966"/>
                    <a:pt x="376" y="1296"/>
                  </a:cubicBezTo>
                  <a:lnTo>
                    <a:pt x="381" y="1364"/>
                  </a:lnTo>
                  <a:lnTo>
                    <a:pt x="381" y="1358"/>
                  </a:lnTo>
                  <a:cubicBezTo>
                    <a:pt x="410" y="1341"/>
                    <a:pt x="433" y="1330"/>
                    <a:pt x="462" y="1319"/>
                  </a:cubicBezTo>
                  <a:cubicBezTo>
                    <a:pt x="491" y="1307"/>
                    <a:pt x="518" y="1301"/>
                    <a:pt x="546" y="1301"/>
                  </a:cubicBezTo>
                  <a:lnTo>
                    <a:pt x="564" y="1301"/>
                  </a:lnTo>
                  <a:cubicBezTo>
                    <a:pt x="593" y="1301"/>
                    <a:pt x="620" y="1301"/>
                    <a:pt x="649" y="1307"/>
                  </a:cubicBezTo>
                  <a:cubicBezTo>
                    <a:pt x="701" y="1319"/>
                    <a:pt x="751" y="1335"/>
                    <a:pt x="803" y="1358"/>
                  </a:cubicBezTo>
                  <a:cubicBezTo>
                    <a:pt x="814" y="1364"/>
                    <a:pt x="825" y="1369"/>
                    <a:pt x="837" y="1375"/>
                  </a:cubicBezTo>
                  <a:cubicBezTo>
                    <a:pt x="837" y="1285"/>
                    <a:pt x="831" y="1193"/>
                    <a:pt x="831" y="1102"/>
                  </a:cubicBezTo>
                  <a:cubicBezTo>
                    <a:pt x="825" y="818"/>
                    <a:pt x="819" y="477"/>
                    <a:pt x="803" y="136"/>
                  </a:cubicBezTo>
                  <a:cubicBezTo>
                    <a:pt x="746" y="91"/>
                    <a:pt x="695" y="45"/>
                    <a:pt x="649" y="0"/>
                  </a:cubicBezTo>
                  <a:close/>
                  <a:moveTo>
                    <a:pt x="756" y="5200"/>
                  </a:moveTo>
                  <a:cubicBezTo>
                    <a:pt x="649" y="5234"/>
                    <a:pt x="525" y="5256"/>
                    <a:pt x="394" y="5256"/>
                  </a:cubicBezTo>
                  <a:cubicBezTo>
                    <a:pt x="376" y="5256"/>
                    <a:pt x="360" y="5256"/>
                    <a:pt x="336" y="5251"/>
                  </a:cubicBezTo>
                  <a:cubicBezTo>
                    <a:pt x="279" y="5251"/>
                    <a:pt x="223" y="5245"/>
                    <a:pt x="166" y="5240"/>
                  </a:cubicBezTo>
                  <a:lnTo>
                    <a:pt x="150" y="5392"/>
                  </a:lnTo>
                  <a:lnTo>
                    <a:pt x="137" y="5518"/>
                  </a:lnTo>
                  <a:cubicBezTo>
                    <a:pt x="126" y="5665"/>
                    <a:pt x="109" y="5814"/>
                    <a:pt x="87" y="5956"/>
                  </a:cubicBezTo>
                  <a:lnTo>
                    <a:pt x="81" y="6012"/>
                  </a:lnTo>
                  <a:lnTo>
                    <a:pt x="1" y="6478"/>
                  </a:lnTo>
                  <a:lnTo>
                    <a:pt x="1" y="6478"/>
                  </a:lnTo>
                  <a:lnTo>
                    <a:pt x="808" y="6331"/>
                  </a:lnTo>
                  <a:cubicBezTo>
                    <a:pt x="797" y="6325"/>
                    <a:pt x="785" y="6313"/>
                    <a:pt x="780" y="6307"/>
                  </a:cubicBezTo>
                  <a:cubicBezTo>
                    <a:pt x="756" y="6284"/>
                    <a:pt x="751" y="6262"/>
                    <a:pt x="751" y="6234"/>
                  </a:cubicBezTo>
                  <a:cubicBezTo>
                    <a:pt x="751" y="6194"/>
                    <a:pt x="751" y="6160"/>
                    <a:pt x="746" y="6121"/>
                  </a:cubicBezTo>
                  <a:cubicBezTo>
                    <a:pt x="751" y="6012"/>
                    <a:pt x="751" y="5909"/>
                    <a:pt x="751" y="5802"/>
                  </a:cubicBezTo>
                  <a:cubicBezTo>
                    <a:pt x="751" y="5660"/>
                    <a:pt x="751" y="5518"/>
                    <a:pt x="756" y="5371"/>
                  </a:cubicBezTo>
                  <a:lnTo>
                    <a:pt x="756" y="520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7"/>
            <p:cNvSpPr/>
            <p:nvPr/>
          </p:nvSpPr>
          <p:spPr>
            <a:xfrm flipH="1">
              <a:off x="1812523" y="3429194"/>
              <a:ext cx="172239" cy="120926"/>
            </a:xfrm>
            <a:custGeom>
              <a:avLst/>
              <a:gdLst/>
              <a:ahLst/>
              <a:cxnLst/>
              <a:rect l="l" t="t" r="r" b="b"/>
              <a:pathLst>
                <a:path w="5854" h="4110" extrusionOk="0">
                  <a:moveTo>
                    <a:pt x="5421" y="0"/>
                  </a:moveTo>
                  <a:cubicBezTo>
                    <a:pt x="5439" y="63"/>
                    <a:pt x="5444" y="126"/>
                    <a:pt x="5450" y="189"/>
                  </a:cubicBezTo>
                  <a:cubicBezTo>
                    <a:pt x="5455" y="273"/>
                    <a:pt x="5450" y="359"/>
                    <a:pt x="5432" y="438"/>
                  </a:cubicBezTo>
                  <a:cubicBezTo>
                    <a:pt x="5410" y="524"/>
                    <a:pt x="5381" y="603"/>
                    <a:pt x="5347" y="671"/>
                  </a:cubicBezTo>
                  <a:cubicBezTo>
                    <a:pt x="5308" y="745"/>
                    <a:pt x="5256" y="813"/>
                    <a:pt x="5200" y="881"/>
                  </a:cubicBezTo>
                  <a:cubicBezTo>
                    <a:pt x="5132" y="949"/>
                    <a:pt x="5064" y="1012"/>
                    <a:pt x="4983" y="1063"/>
                  </a:cubicBezTo>
                  <a:cubicBezTo>
                    <a:pt x="4899" y="1115"/>
                    <a:pt x="4807" y="1160"/>
                    <a:pt x="4711" y="1194"/>
                  </a:cubicBezTo>
                  <a:cubicBezTo>
                    <a:pt x="4603" y="1228"/>
                    <a:pt x="4500" y="1251"/>
                    <a:pt x="4398" y="1256"/>
                  </a:cubicBezTo>
                  <a:lnTo>
                    <a:pt x="4359" y="1256"/>
                  </a:lnTo>
                  <a:cubicBezTo>
                    <a:pt x="4285" y="1256"/>
                    <a:pt x="4217" y="1251"/>
                    <a:pt x="4149" y="1240"/>
                  </a:cubicBezTo>
                  <a:cubicBezTo>
                    <a:pt x="4041" y="1217"/>
                    <a:pt x="3921" y="1172"/>
                    <a:pt x="3785" y="1097"/>
                  </a:cubicBezTo>
                  <a:lnTo>
                    <a:pt x="3785" y="1097"/>
                  </a:lnTo>
                  <a:lnTo>
                    <a:pt x="3795" y="1109"/>
                  </a:lnTo>
                  <a:cubicBezTo>
                    <a:pt x="3722" y="1063"/>
                    <a:pt x="3643" y="1018"/>
                    <a:pt x="3564" y="973"/>
                  </a:cubicBezTo>
                  <a:lnTo>
                    <a:pt x="3523" y="949"/>
                  </a:lnTo>
                  <a:cubicBezTo>
                    <a:pt x="3427" y="892"/>
                    <a:pt x="3325" y="842"/>
                    <a:pt x="3205" y="784"/>
                  </a:cubicBezTo>
                  <a:cubicBezTo>
                    <a:pt x="3199" y="779"/>
                    <a:pt x="3189" y="779"/>
                    <a:pt x="3182" y="779"/>
                  </a:cubicBezTo>
                  <a:cubicBezTo>
                    <a:pt x="3148" y="779"/>
                    <a:pt x="3120" y="802"/>
                    <a:pt x="3108" y="824"/>
                  </a:cubicBezTo>
                  <a:cubicBezTo>
                    <a:pt x="3092" y="892"/>
                    <a:pt x="3063" y="955"/>
                    <a:pt x="3034" y="1012"/>
                  </a:cubicBezTo>
                  <a:cubicBezTo>
                    <a:pt x="2989" y="1104"/>
                    <a:pt x="2932" y="1183"/>
                    <a:pt x="2869" y="1256"/>
                  </a:cubicBezTo>
                  <a:cubicBezTo>
                    <a:pt x="2814" y="1314"/>
                    <a:pt x="2756" y="1364"/>
                    <a:pt x="2694" y="1404"/>
                  </a:cubicBezTo>
                  <a:cubicBezTo>
                    <a:pt x="2643" y="1438"/>
                    <a:pt x="2586" y="1466"/>
                    <a:pt x="2529" y="1484"/>
                  </a:cubicBezTo>
                  <a:cubicBezTo>
                    <a:pt x="2484" y="1500"/>
                    <a:pt x="2444" y="1506"/>
                    <a:pt x="2398" y="1513"/>
                  </a:cubicBezTo>
                  <a:lnTo>
                    <a:pt x="2387" y="1513"/>
                  </a:lnTo>
                  <a:cubicBezTo>
                    <a:pt x="2347" y="1513"/>
                    <a:pt x="2308" y="1506"/>
                    <a:pt x="2273" y="1500"/>
                  </a:cubicBezTo>
                  <a:cubicBezTo>
                    <a:pt x="2234" y="1490"/>
                    <a:pt x="2200" y="1479"/>
                    <a:pt x="2166" y="1461"/>
                  </a:cubicBezTo>
                  <a:cubicBezTo>
                    <a:pt x="2125" y="1445"/>
                    <a:pt x="2091" y="1416"/>
                    <a:pt x="2063" y="1393"/>
                  </a:cubicBezTo>
                  <a:cubicBezTo>
                    <a:pt x="2035" y="1370"/>
                    <a:pt x="2012" y="1335"/>
                    <a:pt x="1983" y="1296"/>
                  </a:cubicBezTo>
                  <a:cubicBezTo>
                    <a:pt x="1954" y="1251"/>
                    <a:pt x="1933" y="1194"/>
                    <a:pt x="1909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13" y="711"/>
                  </a:lnTo>
                  <a:cubicBezTo>
                    <a:pt x="1807" y="660"/>
                    <a:pt x="1768" y="619"/>
                    <a:pt x="1723" y="603"/>
                  </a:cubicBezTo>
                  <a:cubicBezTo>
                    <a:pt x="1710" y="598"/>
                    <a:pt x="1694" y="598"/>
                    <a:pt x="1676" y="598"/>
                  </a:cubicBezTo>
                  <a:cubicBezTo>
                    <a:pt x="1631" y="598"/>
                    <a:pt x="1592" y="619"/>
                    <a:pt x="1563" y="654"/>
                  </a:cubicBezTo>
                  <a:cubicBezTo>
                    <a:pt x="1534" y="688"/>
                    <a:pt x="1511" y="722"/>
                    <a:pt x="1484" y="750"/>
                  </a:cubicBezTo>
                  <a:cubicBezTo>
                    <a:pt x="1432" y="808"/>
                    <a:pt x="1369" y="858"/>
                    <a:pt x="1301" y="904"/>
                  </a:cubicBezTo>
                  <a:cubicBezTo>
                    <a:pt x="1227" y="949"/>
                    <a:pt x="1148" y="989"/>
                    <a:pt x="1068" y="1018"/>
                  </a:cubicBezTo>
                  <a:cubicBezTo>
                    <a:pt x="972" y="1046"/>
                    <a:pt x="881" y="1070"/>
                    <a:pt x="795" y="1075"/>
                  </a:cubicBezTo>
                  <a:lnTo>
                    <a:pt x="750" y="1075"/>
                  </a:lnTo>
                  <a:cubicBezTo>
                    <a:pt x="682" y="1075"/>
                    <a:pt x="614" y="1070"/>
                    <a:pt x="551" y="1057"/>
                  </a:cubicBezTo>
                  <a:cubicBezTo>
                    <a:pt x="477" y="1041"/>
                    <a:pt x="415" y="1018"/>
                    <a:pt x="352" y="984"/>
                  </a:cubicBezTo>
                  <a:cubicBezTo>
                    <a:pt x="301" y="955"/>
                    <a:pt x="256" y="926"/>
                    <a:pt x="210" y="887"/>
                  </a:cubicBezTo>
                  <a:cubicBezTo>
                    <a:pt x="171" y="847"/>
                    <a:pt x="136" y="808"/>
                    <a:pt x="102" y="768"/>
                  </a:cubicBezTo>
                  <a:cubicBezTo>
                    <a:pt x="91" y="784"/>
                    <a:pt x="74" y="808"/>
                    <a:pt x="63" y="831"/>
                  </a:cubicBezTo>
                  <a:cubicBezTo>
                    <a:pt x="52" y="842"/>
                    <a:pt x="40" y="858"/>
                    <a:pt x="34" y="876"/>
                  </a:cubicBezTo>
                  <a:cubicBezTo>
                    <a:pt x="29" y="881"/>
                    <a:pt x="29" y="892"/>
                    <a:pt x="23" y="899"/>
                  </a:cubicBezTo>
                  <a:cubicBezTo>
                    <a:pt x="23" y="910"/>
                    <a:pt x="18" y="921"/>
                    <a:pt x="11" y="939"/>
                  </a:cubicBezTo>
                  <a:cubicBezTo>
                    <a:pt x="11" y="949"/>
                    <a:pt x="6" y="960"/>
                    <a:pt x="6" y="973"/>
                  </a:cubicBezTo>
                  <a:lnTo>
                    <a:pt x="0" y="978"/>
                  </a:lnTo>
                  <a:lnTo>
                    <a:pt x="0" y="1057"/>
                  </a:lnTo>
                  <a:cubicBezTo>
                    <a:pt x="6" y="1075"/>
                    <a:pt x="6" y="1091"/>
                    <a:pt x="11" y="1115"/>
                  </a:cubicBezTo>
                  <a:cubicBezTo>
                    <a:pt x="18" y="1125"/>
                    <a:pt x="18" y="1138"/>
                    <a:pt x="23" y="1149"/>
                  </a:cubicBezTo>
                  <a:cubicBezTo>
                    <a:pt x="34" y="1172"/>
                    <a:pt x="45" y="1194"/>
                    <a:pt x="57" y="1211"/>
                  </a:cubicBezTo>
                  <a:cubicBezTo>
                    <a:pt x="63" y="1222"/>
                    <a:pt x="68" y="1233"/>
                    <a:pt x="74" y="1245"/>
                  </a:cubicBezTo>
                  <a:lnTo>
                    <a:pt x="79" y="1251"/>
                  </a:lnTo>
                  <a:cubicBezTo>
                    <a:pt x="79" y="1256"/>
                    <a:pt x="86" y="1262"/>
                    <a:pt x="91" y="1262"/>
                  </a:cubicBezTo>
                  <a:cubicBezTo>
                    <a:pt x="120" y="1301"/>
                    <a:pt x="147" y="1335"/>
                    <a:pt x="188" y="1370"/>
                  </a:cubicBezTo>
                  <a:cubicBezTo>
                    <a:pt x="244" y="1416"/>
                    <a:pt x="312" y="1455"/>
                    <a:pt x="381" y="1490"/>
                  </a:cubicBezTo>
                  <a:cubicBezTo>
                    <a:pt x="467" y="1529"/>
                    <a:pt x="551" y="1558"/>
                    <a:pt x="637" y="1574"/>
                  </a:cubicBezTo>
                  <a:cubicBezTo>
                    <a:pt x="693" y="1581"/>
                    <a:pt x="745" y="1586"/>
                    <a:pt x="802" y="1586"/>
                  </a:cubicBezTo>
                  <a:cubicBezTo>
                    <a:pt x="824" y="1586"/>
                    <a:pt x="847" y="1586"/>
                    <a:pt x="870" y="1581"/>
                  </a:cubicBezTo>
                  <a:cubicBezTo>
                    <a:pt x="921" y="1574"/>
                    <a:pt x="972" y="1563"/>
                    <a:pt x="1023" y="1552"/>
                  </a:cubicBezTo>
                  <a:cubicBezTo>
                    <a:pt x="1041" y="1547"/>
                    <a:pt x="1057" y="1540"/>
                    <a:pt x="1068" y="1535"/>
                  </a:cubicBezTo>
                  <a:cubicBezTo>
                    <a:pt x="1125" y="1513"/>
                    <a:pt x="1177" y="1490"/>
                    <a:pt x="1222" y="1455"/>
                  </a:cubicBezTo>
                  <a:cubicBezTo>
                    <a:pt x="1245" y="1438"/>
                    <a:pt x="1272" y="1416"/>
                    <a:pt x="1296" y="1393"/>
                  </a:cubicBezTo>
                  <a:cubicBezTo>
                    <a:pt x="1313" y="1376"/>
                    <a:pt x="1330" y="1359"/>
                    <a:pt x="1347" y="1335"/>
                  </a:cubicBezTo>
                  <a:cubicBezTo>
                    <a:pt x="1364" y="1319"/>
                    <a:pt x="1375" y="1301"/>
                    <a:pt x="1393" y="1280"/>
                  </a:cubicBezTo>
                  <a:cubicBezTo>
                    <a:pt x="1403" y="1267"/>
                    <a:pt x="1409" y="1251"/>
                    <a:pt x="1421" y="1233"/>
                  </a:cubicBezTo>
                  <a:cubicBezTo>
                    <a:pt x="1427" y="1228"/>
                    <a:pt x="1432" y="1222"/>
                    <a:pt x="1438" y="1211"/>
                  </a:cubicBezTo>
                  <a:cubicBezTo>
                    <a:pt x="1461" y="1188"/>
                    <a:pt x="1500" y="1172"/>
                    <a:pt x="1540" y="1172"/>
                  </a:cubicBezTo>
                  <a:cubicBezTo>
                    <a:pt x="1552" y="1172"/>
                    <a:pt x="1558" y="1172"/>
                    <a:pt x="1568" y="1177"/>
                  </a:cubicBezTo>
                  <a:lnTo>
                    <a:pt x="1579" y="1177"/>
                  </a:lnTo>
                  <a:cubicBezTo>
                    <a:pt x="1592" y="1183"/>
                    <a:pt x="1597" y="1183"/>
                    <a:pt x="1608" y="1194"/>
                  </a:cubicBezTo>
                  <a:cubicBezTo>
                    <a:pt x="1631" y="1206"/>
                    <a:pt x="1648" y="1222"/>
                    <a:pt x="1660" y="1245"/>
                  </a:cubicBezTo>
                  <a:cubicBezTo>
                    <a:pt x="1665" y="1256"/>
                    <a:pt x="1671" y="1267"/>
                    <a:pt x="1671" y="1280"/>
                  </a:cubicBezTo>
                  <a:cubicBezTo>
                    <a:pt x="1671" y="1290"/>
                    <a:pt x="1676" y="1301"/>
                    <a:pt x="1676" y="1314"/>
                  </a:cubicBezTo>
                  <a:cubicBezTo>
                    <a:pt x="1676" y="1348"/>
                    <a:pt x="1676" y="1382"/>
                    <a:pt x="1682" y="1416"/>
                  </a:cubicBezTo>
                  <a:cubicBezTo>
                    <a:pt x="1688" y="1500"/>
                    <a:pt x="1699" y="1569"/>
                    <a:pt x="1716" y="1631"/>
                  </a:cubicBezTo>
                  <a:cubicBezTo>
                    <a:pt x="1723" y="1671"/>
                    <a:pt x="1733" y="1705"/>
                    <a:pt x="1750" y="1745"/>
                  </a:cubicBezTo>
                  <a:cubicBezTo>
                    <a:pt x="1768" y="1791"/>
                    <a:pt x="1784" y="1830"/>
                    <a:pt x="1807" y="1865"/>
                  </a:cubicBezTo>
                  <a:cubicBezTo>
                    <a:pt x="1818" y="1870"/>
                    <a:pt x="1825" y="1881"/>
                    <a:pt x="1830" y="1888"/>
                  </a:cubicBezTo>
                  <a:cubicBezTo>
                    <a:pt x="1841" y="1904"/>
                    <a:pt x="1859" y="1922"/>
                    <a:pt x="1875" y="1938"/>
                  </a:cubicBezTo>
                  <a:cubicBezTo>
                    <a:pt x="1898" y="1956"/>
                    <a:pt x="1927" y="1972"/>
                    <a:pt x="1949" y="1983"/>
                  </a:cubicBezTo>
                  <a:cubicBezTo>
                    <a:pt x="1954" y="1983"/>
                    <a:pt x="1961" y="1990"/>
                    <a:pt x="1967" y="1990"/>
                  </a:cubicBezTo>
                  <a:cubicBezTo>
                    <a:pt x="1972" y="1995"/>
                    <a:pt x="1983" y="2001"/>
                    <a:pt x="1995" y="2006"/>
                  </a:cubicBezTo>
                  <a:cubicBezTo>
                    <a:pt x="2029" y="2017"/>
                    <a:pt x="2063" y="2030"/>
                    <a:pt x="2103" y="2035"/>
                  </a:cubicBezTo>
                  <a:cubicBezTo>
                    <a:pt x="2159" y="2040"/>
                    <a:pt x="2211" y="2046"/>
                    <a:pt x="2261" y="2046"/>
                  </a:cubicBezTo>
                  <a:lnTo>
                    <a:pt x="2329" y="2046"/>
                  </a:lnTo>
                  <a:cubicBezTo>
                    <a:pt x="2381" y="2040"/>
                    <a:pt x="2432" y="2030"/>
                    <a:pt x="2484" y="2012"/>
                  </a:cubicBezTo>
                  <a:cubicBezTo>
                    <a:pt x="2489" y="2012"/>
                    <a:pt x="2494" y="2012"/>
                    <a:pt x="2500" y="2006"/>
                  </a:cubicBezTo>
                  <a:lnTo>
                    <a:pt x="2507" y="2006"/>
                  </a:lnTo>
                  <a:cubicBezTo>
                    <a:pt x="2541" y="1990"/>
                    <a:pt x="2568" y="1972"/>
                    <a:pt x="2597" y="1956"/>
                  </a:cubicBezTo>
                  <a:cubicBezTo>
                    <a:pt x="2602" y="1956"/>
                    <a:pt x="2609" y="1949"/>
                    <a:pt x="2614" y="1949"/>
                  </a:cubicBezTo>
                  <a:cubicBezTo>
                    <a:pt x="2620" y="1944"/>
                    <a:pt x="2625" y="1938"/>
                    <a:pt x="2631" y="1933"/>
                  </a:cubicBezTo>
                  <a:cubicBezTo>
                    <a:pt x="2654" y="1910"/>
                    <a:pt x="2677" y="1893"/>
                    <a:pt x="2699" y="1870"/>
                  </a:cubicBezTo>
                  <a:cubicBezTo>
                    <a:pt x="2717" y="1841"/>
                    <a:pt x="2733" y="1813"/>
                    <a:pt x="2751" y="1785"/>
                  </a:cubicBezTo>
                  <a:cubicBezTo>
                    <a:pt x="2756" y="1773"/>
                    <a:pt x="2762" y="1768"/>
                    <a:pt x="2767" y="1757"/>
                  </a:cubicBezTo>
                  <a:cubicBezTo>
                    <a:pt x="2785" y="1723"/>
                    <a:pt x="2796" y="1683"/>
                    <a:pt x="2807" y="1649"/>
                  </a:cubicBezTo>
                  <a:cubicBezTo>
                    <a:pt x="2801" y="1626"/>
                    <a:pt x="2801" y="1608"/>
                    <a:pt x="2807" y="1586"/>
                  </a:cubicBezTo>
                  <a:cubicBezTo>
                    <a:pt x="2807" y="1563"/>
                    <a:pt x="2819" y="1540"/>
                    <a:pt x="2830" y="1518"/>
                  </a:cubicBezTo>
                  <a:cubicBezTo>
                    <a:pt x="2848" y="1495"/>
                    <a:pt x="2869" y="1472"/>
                    <a:pt x="2898" y="1455"/>
                  </a:cubicBezTo>
                  <a:lnTo>
                    <a:pt x="2904" y="1455"/>
                  </a:lnTo>
                  <a:cubicBezTo>
                    <a:pt x="2932" y="1445"/>
                    <a:pt x="2955" y="1438"/>
                    <a:pt x="2984" y="1438"/>
                  </a:cubicBezTo>
                  <a:cubicBezTo>
                    <a:pt x="2995" y="1438"/>
                    <a:pt x="3011" y="1438"/>
                    <a:pt x="3029" y="1445"/>
                  </a:cubicBezTo>
                  <a:lnTo>
                    <a:pt x="3040" y="1445"/>
                  </a:lnTo>
                  <a:cubicBezTo>
                    <a:pt x="3079" y="1461"/>
                    <a:pt x="3114" y="1490"/>
                    <a:pt x="3142" y="1529"/>
                  </a:cubicBezTo>
                  <a:cubicBezTo>
                    <a:pt x="3148" y="1547"/>
                    <a:pt x="3160" y="1563"/>
                    <a:pt x="3171" y="1574"/>
                  </a:cubicBezTo>
                  <a:cubicBezTo>
                    <a:pt x="3182" y="1586"/>
                    <a:pt x="3189" y="1603"/>
                    <a:pt x="3199" y="1615"/>
                  </a:cubicBezTo>
                  <a:cubicBezTo>
                    <a:pt x="3228" y="1642"/>
                    <a:pt x="3257" y="1671"/>
                    <a:pt x="3284" y="1700"/>
                  </a:cubicBezTo>
                  <a:cubicBezTo>
                    <a:pt x="3318" y="1723"/>
                    <a:pt x="3352" y="1745"/>
                    <a:pt x="3386" y="1768"/>
                  </a:cubicBezTo>
                  <a:cubicBezTo>
                    <a:pt x="3404" y="1779"/>
                    <a:pt x="3420" y="1791"/>
                    <a:pt x="3438" y="1796"/>
                  </a:cubicBezTo>
                  <a:cubicBezTo>
                    <a:pt x="3444" y="1802"/>
                    <a:pt x="3454" y="1802"/>
                    <a:pt x="3461" y="1807"/>
                  </a:cubicBezTo>
                  <a:cubicBezTo>
                    <a:pt x="3530" y="1836"/>
                    <a:pt x="3591" y="1854"/>
                    <a:pt x="3666" y="1870"/>
                  </a:cubicBezTo>
                  <a:cubicBezTo>
                    <a:pt x="3740" y="1881"/>
                    <a:pt x="3813" y="1888"/>
                    <a:pt x="3892" y="1888"/>
                  </a:cubicBezTo>
                  <a:cubicBezTo>
                    <a:pt x="3939" y="1888"/>
                    <a:pt x="3984" y="1881"/>
                    <a:pt x="4034" y="1881"/>
                  </a:cubicBezTo>
                  <a:cubicBezTo>
                    <a:pt x="4170" y="1865"/>
                    <a:pt x="4319" y="1836"/>
                    <a:pt x="4466" y="1791"/>
                  </a:cubicBezTo>
                  <a:cubicBezTo>
                    <a:pt x="4552" y="1768"/>
                    <a:pt x="4631" y="1739"/>
                    <a:pt x="4723" y="1710"/>
                  </a:cubicBezTo>
                  <a:cubicBezTo>
                    <a:pt x="4757" y="1700"/>
                    <a:pt x="4784" y="1683"/>
                    <a:pt x="4818" y="1671"/>
                  </a:cubicBezTo>
                  <a:cubicBezTo>
                    <a:pt x="4825" y="1671"/>
                    <a:pt x="4831" y="1665"/>
                    <a:pt x="4836" y="1665"/>
                  </a:cubicBezTo>
                  <a:cubicBezTo>
                    <a:pt x="5030" y="1586"/>
                    <a:pt x="5193" y="1495"/>
                    <a:pt x="5336" y="1398"/>
                  </a:cubicBezTo>
                  <a:cubicBezTo>
                    <a:pt x="5347" y="1393"/>
                    <a:pt x="5353" y="1393"/>
                    <a:pt x="5358" y="1387"/>
                  </a:cubicBezTo>
                  <a:cubicBezTo>
                    <a:pt x="5398" y="1353"/>
                    <a:pt x="5439" y="1325"/>
                    <a:pt x="5478" y="1290"/>
                  </a:cubicBezTo>
                  <a:cubicBezTo>
                    <a:pt x="5534" y="1240"/>
                    <a:pt x="5591" y="1188"/>
                    <a:pt x="5637" y="1131"/>
                  </a:cubicBezTo>
                  <a:cubicBezTo>
                    <a:pt x="5677" y="1080"/>
                    <a:pt x="5717" y="1029"/>
                    <a:pt x="5746" y="973"/>
                  </a:cubicBezTo>
                  <a:cubicBezTo>
                    <a:pt x="5762" y="955"/>
                    <a:pt x="5773" y="933"/>
                    <a:pt x="5780" y="910"/>
                  </a:cubicBezTo>
                  <a:cubicBezTo>
                    <a:pt x="5791" y="892"/>
                    <a:pt x="5796" y="870"/>
                    <a:pt x="5807" y="853"/>
                  </a:cubicBezTo>
                  <a:cubicBezTo>
                    <a:pt x="5819" y="808"/>
                    <a:pt x="5836" y="768"/>
                    <a:pt x="5841" y="722"/>
                  </a:cubicBezTo>
                  <a:cubicBezTo>
                    <a:pt x="5848" y="700"/>
                    <a:pt x="5848" y="677"/>
                    <a:pt x="5848" y="648"/>
                  </a:cubicBezTo>
                  <a:cubicBezTo>
                    <a:pt x="5853" y="632"/>
                    <a:pt x="5853" y="614"/>
                    <a:pt x="5853" y="598"/>
                  </a:cubicBezTo>
                  <a:cubicBezTo>
                    <a:pt x="5853" y="585"/>
                    <a:pt x="5853" y="569"/>
                    <a:pt x="5848" y="558"/>
                  </a:cubicBezTo>
                  <a:cubicBezTo>
                    <a:pt x="5848" y="535"/>
                    <a:pt x="5841" y="517"/>
                    <a:pt x="5841" y="495"/>
                  </a:cubicBezTo>
                  <a:cubicBezTo>
                    <a:pt x="5836" y="467"/>
                    <a:pt x="5825" y="438"/>
                    <a:pt x="5814" y="409"/>
                  </a:cubicBezTo>
                  <a:cubicBezTo>
                    <a:pt x="5796" y="359"/>
                    <a:pt x="5767" y="307"/>
                    <a:pt x="5739" y="262"/>
                  </a:cubicBezTo>
                  <a:cubicBezTo>
                    <a:pt x="5705" y="217"/>
                    <a:pt x="5660" y="171"/>
                    <a:pt x="5609" y="126"/>
                  </a:cubicBezTo>
                  <a:cubicBezTo>
                    <a:pt x="5552" y="81"/>
                    <a:pt x="5489" y="40"/>
                    <a:pt x="5421" y="0"/>
                  </a:cubicBezTo>
                  <a:close/>
                  <a:moveTo>
                    <a:pt x="2500" y="3882"/>
                  </a:moveTo>
                  <a:cubicBezTo>
                    <a:pt x="2494" y="3905"/>
                    <a:pt x="2484" y="3933"/>
                    <a:pt x="2478" y="3955"/>
                  </a:cubicBezTo>
                  <a:cubicBezTo>
                    <a:pt x="2455" y="4002"/>
                    <a:pt x="2432" y="4047"/>
                    <a:pt x="2410" y="4086"/>
                  </a:cubicBezTo>
                  <a:cubicBezTo>
                    <a:pt x="2460" y="4092"/>
                    <a:pt x="2512" y="4104"/>
                    <a:pt x="2568" y="4109"/>
                  </a:cubicBezTo>
                  <a:cubicBezTo>
                    <a:pt x="2563" y="4104"/>
                    <a:pt x="2557" y="4092"/>
                    <a:pt x="2557" y="4081"/>
                  </a:cubicBezTo>
                  <a:cubicBezTo>
                    <a:pt x="2529" y="4012"/>
                    <a:pt x="2512" y="3944"/>
                    <a:pt x="2500" y="388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7"/>
            <p:cNvSpPr/>
            <p:nvPr/>
          </p:nvSpPr>
          <p:spPr>
            <a:xfrm flipH="1">
              <a:off x="1802666" y="3360963"/>
              <a:ext cx="209341" cy="318675"/>
            </a:xfrm>
            <a:custGeom>
              <a:avLst/>
              <a:gdLst/>
              <a:ahLst/>
              <a:cxnLst/>
              <a:rect l="l" t="t" r="r" b="b"/>
              <a:pathLst>
                <a:path w="7115" h="10831" extrusionOk="0">
                  <a:moveTo>
                    <a:pt x="3324" y="302"/>
                  </a:moveTo>
                  <a:cubicBezTo>
                    <a:pt x="3375" y="302"/>
                    <a:pt x="3420" y="308"/>
                    <a:pt x="3472" y="313"/>
                  </a:cubicBezTo>
                  <a:cubicBezTo>
                    <a:pt x="3535" y="326"/>
                    <a:pt x="3596" y="347"/>
                    <a:pt x="3648" y="371"/>
                  </a:cubicBezTo>
                  <a:cubicBezTo>
                    <a:pt x="3699" y="394"/>
                    <a:pt x="3745" y="422"/>
                    <a:pt x="3785" y="456"/>
                  </a:cubicBezTo>
                  <a:cubicBezTo>
                    <a:pt x="3830" y="491"/>
                    <a:pt x="3869" y="536"/>
                    <a:pt x="3903" y="581"/>
                  </a:cubicBezTo>
                  <a:cubicBezTo>
                    <a:pt x="3944" y="638"/>
                    <a:pt x="3971" y="701"/>
                    <a:pt x="4000" y="763"/>
                  </a:cubicBezTo>
                  <a:cubicBezTo>
                    <a:pt x="4029" y="848"/>
                    <a:pt x="4052" y="945"/>
                    <a:pt x="4068" y="1047"/>
                  </a:cubicBezTo>
                  <a:cubicBezTo>
                    <a:pt x="4074" y="1121"/>
                    <a:pt x="4074" y="1200"/>
                    <a:pt x="4068" y="1291"/>
                  </a:cubicBezTo>
                  <a:cubicBezTo>
                    <a:pt x="4068" y="1343"/>
                    <a:pt x="4091" y="1393"/>
                    <a:pt x="4136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6" y="1445"/>
                    <a:pt x="4290" y="1433"/>
                    <a:pt x="4319" y="1404"/>
                  </a:cubicBezTo>
                  <a:cubicBezTo>
                    <a:pt x="4353" y="1377"/>
                    <a:pt x="4387" y="1348"/>
                    <a:pt x="4421" y="1320"/>
                  </a:cubicBezTo>
                  <a:cubicBezTo>
                    <a:pt x="4501" y="1268"/>
                    <a:pt x="4585" y="1223"/>
                    <a:pt x="4676" y="1189"/>
                  </a:cubicBezTo>
                  <a:cubicBezTo>
                    <a:pt x="4790" y="1149"/>
                    <a:pt x="4915" y="1121"/>
                    <a:pt x="5041" y="1104"/>
                  </a:cubicBezTo>
                  <a:cubicBezTo>
                    <a:pt x="5086" y="1104"/>
                    <a:pt x="5125" y="1097"/>
                    <a:pt x="5165" y="1097"/>
                  </a:cubicBezTo>
                  <a:cubicBezTo>
                    <a:pt x="5251" y="1097"/>
                    <a:pt x="5335" y="1110"/>
                    <a:pt x="5416" y="1121"/>
                  </a:cubicBezTo>
                  <a:cubicBezTo>
                    <a:pt x="5506" y="1138"/>
                    <a:pt x="5592" y="1160"/>
                    <a:pt x="5671" y="1194"/>
                  </a:cubicBezTo>
                  <a:cubicBezTo>
                    <a:pt x="5710" y="1217"/>
                    <a:pt x="5751" y="1246"/>
                    <a:pt x="5791" y="1268"/>
                  </a:cubicBezTo>
                  <a:cubicBezTo>
                    <a:pt x="5807" y="1291"/>
                    <a:pt x="5830" y="1309"/>
                    <a:pt x="5847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5" y="1393"/>
                    <a:pt x="5881" y="1411"/>
                    <a:pt x="5881" y="1427"/>
                  </a:cubicBezTo>
                  <a:cubicBezTo>
                    <a:pt x="5887" y="1445"/>
                    <a:pt x="5881" y="1462"/>
                    <a:pt x="5881" y="1479"/>
                  </a:cubicBezTo>
                  <a:cubicBezTo>
                    <a:pt x="5875" y="1496"/>
                    <a:pt x="5870" y="1519"/>
                    <a:pt x="5864" y="1535"/>
                  </a:cubicBezTo>
                  <a:cubicBezTo>
                    <a:pt x="5859" y="1541"/>
                    <a:pt x="5859" y="1553"/>
                    <a:pt x="5853" y="1558"/>
                  </a:cubicBezTo>
                  <a:cubicBezTo>
                    <a:pt x="5836" y="1598"/>
                    <a:pt x="5807" y="1637"/>
                    <a:pt x="5778" y="1677"/>
                  </a:cubicBezTo>
                  <a:cubicBezTo>
                    <a:pt x="5710" y="1752"/>
                    <a:pt x="5631" y="1820"/>
                    <a:pt x="5523" y="1899"/>
                  </a:cubicBezTo>
                  <a:cubicBezTo>
                    <a:pt x="5484" y="1933"/>
                    <a:pt x="5466" y="2002"/>
                    <a:pt x="5478" y="2047"/>
                  </a:cubicBezTo>
                  <a:cubicBezTo>
                    <a:pt x="5495" y="2115"/>
                    <a:pt x="5557" y="2161"/>
                    <a:pt x="5620" y="2167"/>
                  </a:cubicBezTo>
                  <a:cubicBezTo>
                    <a:pt x="5733" y="2167"/>
                    <a:pt x="5841" y="2177"/>
                    <a:pt x="5943" y="2195"/>
                  </a:cubicBezTo>
                  <a:cubicBezTo>
                    <a:pt x="6080" y="2217"/>
                    <a:pt x="6200" y="2257"/>
                    <a:pt x="6313" y="2303"/>
                  </a:cubicBezTo>
                  <a:cubicBezTo>
                    <a:pt x="6399" y="2348"/>
                    <a:pt x="6472" y="2393"/>
                    <a:pt x="6535" y="2445"/>
                  </a:cubicBezTo>
                  <a:cubicBezTo>
                    <a:pt x="6586" y="2490"/>
                    <a:pt x="6631" y="2536"/>
                    <a:pt x="6665" y="2581"/>
                  </a:cubicBezTo>
                  <a:cubicBezTo>
                    <a:pt x="6693" y="2626"/>
                    <a:pt x="6722" y="2678"/>
                    <a:pt x="6740" y="2728"/>
                  </a:cubicBezTo>
                  <a:cubicBezTo>
                    <a:pt x="6756" y="2775"/>
                    <a:pt x="6767" y="2825"/>
                    <a:pt x="6779" y="2877"/>
                  </a:cubicBezTo>
                  <a:cubicBezTo>
                    <a:pt x="6779" y="2933"/>
                    <a:pt x="6779" y="2985"/>
                    <a:pt x="6767" y="3041"/>
                  </a:cubicBezTo>
                  <a:cubicBezTo>
                    <a:pt x="6756" y="3103"/>
                    <a:pt x="6733" y="3166"/>
                    <a:pt x="6706" y="3229"/>
                  </a:cubicBezTo>
                  <a:cubicBezTo>
                    <a:pt x="6672" y="3308"/>
                    <a:pt x="6620" y="3376"/>
                    <a:pt x="6563" y="3450"/>
                  </a:cubicBezTo>
                  <a:cubicBezTo>
                    <a:pt x="6483" y="3541"/>
                    <a:pt x="6392" y="3627"/>
                    <a:pt x="6284" y="3706"/>
                  </a:cubicBezTo>
                  <a:cubicBezTo>
                    <a:pt x="6108" y="3825"/>
                    <a:pt x="5898" y="3934"/>
                    <a:pt x="5649" y="4029"/>
                  </a:cubicBezTo>
                  <a:cubicBezTo>
                    <a:pt x="5398" y="4121"/>
                    <a:pt x="5177" y="4173"/>
                    <a:pt x="4960" y="4200"/>
                  </a:cubicBezTo>
                  <a:cubicBezTo>
                    <a:pt x="4910" y="4200"/>
                    <a:pt x="4865" y="4207"/>
                    <a:pt x="4818" y="4207"/>
                  </a:cubicBezTo>
                  <a:cubicBezTo>
                    <a:pt x="4739" y="4207"/>
                    <a:pt x="4666" y="4200"/>
                    <a:pt x="4592" y="4189"/>
                  </a:cubicBezTo>
                  <a:cubicBezTo>
                    <a:pt x="4506" y="4173"/>
                    <a:pt x="4432" y="4149"/>
                    <a:pt x="4364" y="4115"/>
                  </a:cubicBezTo>
                  <a:cubicBezTo>
                    <a:pt x="4307" y="4087"/>
                    <a:pt x="4262" y="4058"/>
                    <a:pt x="4210" y="4019"/>
                  </a:cubicBezTo>
                  <a:cubicBezTo>
                    <a:pt x="4165" y="3979"/>
                    <a:pt x="4125" y="3934"/>
                    <a:pt x="4097" y="3893"/>
                  </a:cubicBezTo>
                  <a:cubicBezTo>
                    <a:pt x="4086" y="3882"/>
                    <a:pt x="4074" y="3866"/>
                    <a:pt x="4068" y="3848"/>
                  </a:cubicBezTo>
                  <a:cubicBezTo>
                    <a:pt x="4040" y="3809"/>
                    <a:pt x="4005" y="3780"/>
                    <a:pt x="3966" y="3764"/>
                  </a:cubicBezTo>
                  <a:cubicBezTo>
                    <a:pt x="3944" y="3757"/>
                    <a:pt x="3926" y="3757"/>
                    <a:pt x="3910" y="3757"/>
                  </a:cubicBezTo>
                  <a:cubicBezTo>
                    <a:pt x="3881" y="3757"/>
                    <a:pt x="3853" y="3764"/>
                    <a:pt x="3824" y="3774"/>
                  </a:cubicBezTo>
                  <a:cubicBezTo>
                    <a:pt x="3756" y="3814"/>
                    <a:pt x="3716" y="3893"/>
                    <a:pt x="3733" y="3968"/>
                  </a:cubicBezTo>
                  <a:cubicBezTo>
                    <a:pt x="3722" y="4002"/>
                    <a:pt x="3711" y="4042"/>
                    <a:pt x="3693" y="4076"/>
                  </a:cubicBezTo>
                  <a:cubicBezTo>
                    <a:pt x="3671" y="4115"/>
                    <a:pt x="3648" y="4155"/>
                    <a:pt x="3625" y="4189"/>
                  </a:cubicBezTo>
                  <a:cubicBezTo>
                    <a:pt x="3596" y="4218"/>
                    <a:pt x="3569" y="4241"/>
                    <a:pt x="3540" y="4268"/>
                  </a:cubicBezTo>
                  <a:cubicBezTo>
                    <a:pt x="3506" y="4291"/>
                    <a:pt x="3467" y="4309"/>
                    <a:pt x="3426" y="4325"/>
                  </a:cubicBezTo>
                  <a:cubicBezTo>
                    <a:pt x="3370" y="4343"/>
                    <a:pt x="3313" y="4359"/>
                    <a:pt x="3255" y="4365"/>
                  </a:cubicBezTo>
                  <a:lnTo>
                    <a:pt x="3187" y="4365"/>
                  </a:lnTo>
                  <a:cubicBezTo>
                    <a:pt x="3137" y="4365"/>
                    <a:pt x="3085" y="4359"/>
                    <a:pt x="3029" y="4354"/>
                  </a:cubicBezTo>
                  <a:cubicBezTo>
                    <a:pt x="2977" y="4343"/>
                    <a:pt x="2932" y="4331"/>
                    <a:pt x="2893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8" y="4234"/>
                    <a:pt x="2756" y="4207"/>
                    <a:pt x="2733" y="4184"/>
                  </a:cubicBezTo>
                  <a:cubicBezTo>
                    <a:pt x="2710" y="4149"/>
                    <a:pt x="2694" y="4110"/>
                    <a:pt x="2676" y="4064"/>
                  </a:cubicBezTo>
                  <a:cubicBezTo>
                    <a:pt x="2642" y="3974"/>
                    <a:pt x="2620" y="3871"/>
                    <a:pt x="2608" y="3735"/>
                  </a:cubicBezTo>
                  <a:cubicBezTo>
                    <a:pt x="2602" y="3701"/>
                    <a:pt x="2602" y="3667"/>
                    <a:pt x="2602" y="3633"/>
                  </a:cubicBezTo>
                  <a:cubicBezTo>
                    <a:pt x="2602" y="3609"/>
                    <a:pt x="2597" y="3586"/>
                    <a:pt x="2586" y="3564"/>
                  </a:cubicBezTo>
                  <a:cubicBezTo>
                    <a:pt x="2568" y="3530"/>
                    <a:pt x="2539" y="3507"/>
                    <a:pt x="2505" y="3496"/>
                  </a:cubicBezTo>
                  <a:cubicBezTo>
                    <a:pt x="2489" y="3491"/>
                    <a:pt x="2478" y="3491"/>
                    <a:pt x="2466" y="3491"/>
                  </a:cubicBezTo>
                  <a:cubicBezTo>
                    <a:pt x="2415" y="3491"/>
                    <a:pt x="2369" y="3513"/>
                    <a:pt x="2347" y="3552"/>
                  </a:cubicBezTo>
                  <a:cubicBezTo>
                    <a:pt x="2324" y="3586"/>
                    <a:pt x="2301" y="3627"/>
                    <a:pt x="2273" y="3654"/>
                  </a:cubicBezTo>
                  <a:cubicBezTo>
                    <a:pt x="2239" y="3701"/>
                    <a:pt x="2193" y="3740"/>
                    <a:pt x="2148" y="3774"/>
                  </a:cubicBezTo>
                  <a:cubicBezTo>
                    <a:pt x="2103" y="3809"/>
                    <a:pt x="2051" y="3832"/>
                    <a:pt x="1994" y="3854"/>
                  </a:cubicBezTo>
                  <a:cubicBezTo>
                    <a:pt x="1933" y="3877"/>
                    <a:pt x="1864" y="3893"/>
                    <a:pt x="1796" y="3900"/>
                  </a:cubicBezTo>
                  <a:cubicBezTo>
                    <a:pt x="1773" y="3905"/>
                    <a:pt x="1750" y="3905"/>
                    <a:pt x="1728" y="3905"/>
                  </a:cubicBezTo>
                  <a:cubicBezTo>
                    <a:pt x="1671" y="3905"/>
                    <a:pt x="1619" y="3900"/>
                    <a:pt x="1563" y="3893"/>
                  </a:cubicBezTo>
                  <a:cubicBezTo>
                    <a:pt x="1477" y="3877"/>
                    <a:pt x="1393" y="3848"/>
                    <a:pt x="1307" y="3809"/>
                  </a:cubicBezTo>
                  <a:cubicBezTo>
                    <a:pt x="1238" y="3774"/>
                    <a:pt x="1170" y="3735"/>
                    <a:pt x="1114" y="3689"/>
                  </a:cubicBezTo>
                  <a:cubicBezTo>
                    <a:pt x="1073" y="3649"/>
                    <a:pt x="1034" y="3609"/>
                    <a:pt x="1005" y="3570"/>
                  </a:cubicBezTo>
                  <a:cubicBezTo>
                    <a:pt x="983" y="3541"/>
                    <a:pt x="966" y="3507"/>
                    <a:pt x="949" y="3468"/>
                  </a:cubicBezTo>
                  <a:cubicBezTo>
                    <a:pt x="937" y="3434"/>
                    <a:pt x="932" y="3405"/>
                    <a:pt x="926" y="3371"/>
                  </a:cubicBezTo>
                  <a:lnTo>
                    <a:pt x="926" y="3313"/>
                  </a:lnTo>
                  <a:cubicBezTo>
                    <a:pt x="926" y="3308"/>
                    <a:pt x="926" y="3297"/>
                    <a:pt x="932" y="3292"/>
                  </a:cubicBezTo>
                  <a:cubicBezTo>
                    <a:pt x="937" y="3258"/>
                    <a:pt x="949" y="3223"/>
                    <a:pt x="960" y="3195"/>
                  </a:cubicBezTo>
                  <a:cubicBezTo>
                    <a:pt x="983" y="3155"/>
                    <a:pt x="1005" y="3116"/>
                    <a:pt x="1034" y="3082"/>
                  </a:cubicBezTo>
                  <a:cubicBezTo>
                    <a:pt x="1086" y="3019"/>
                    <a:pt x="1148" y="2967"/>
                    <a:pt x="1222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73" y="2746"/>
                    <a:pt x="1244" y="2694"/>
                    <a:pt x="1199" y="2666"/>
                  </a:cubicBezTo>
                  <a:cubicBezTo>
                    <a:pt x="1131" y="2626"/>
                    <a:pt x="1073" y="2587"/>
                    <a:pt x="1028" y="2547"/>
                  </a:cubicBezTo>
                  <a:cubicBezTo>
                    <a:pt x="971" y="2495"/>
                    <a:pt x="926" y="2450"/>
                    <a:pt x="887" y="2400"/>
                  </a:cubicBezTo>
                  <a:cubicBezTo>
                    <a:pt x="858" y="2353"/>
                    <a:pt x="829" y="2308"/>
                    <a:pt x="813" y="2257"/>
                  </a:cubicBezTo>
                  <a:cubicBezTo>
                    <a:pt x="795" y="2217"/>
                    <a:pt x="790" y="2172"/>
                    <a:pt x="784" y="2127"/>
                  </a:cubicBezTo>
                  <a:cubicBezTo>
                    <a:pt x="779" y="2081"/>
                    <a:pt x="784" y="2041"/>
                    <a:pt x="790" y="2002"/>
                  </a:cubicBezTo>
                  <a:cubicBezTo>
                    <a:pt x="795" y="1944"/>
                    <a:pt x="813" y="1899"/>
                    <a:pt x="835" y="1847"/>
                  </a:cubicBezTo>
                  <a:cubicBezTo>
                    <a:pt x="858" y="1802"/>
                    <a:pt x="887" y="1757"/>
                    <a:pt x="926" y="1711"/>
                  </a:cubicBezTo>
                  <a:cubicBezTo>
                    <a:pt x="966" y="1661"/>
                    <a:pt x="1017" y="1616"/>
                    <a:pt x="1068" y="1575"/>
                  </a:cubicBezTo>
                  <a:cubicBezTo>
                    <a:pt x="1131" y="1535"/>
                    <a:pt x="1193" y="1501"/>
                    <a:pt x="1262" y="1472"/>
                  </a:cubicBezTo>
                  <a:cubicBezTo>
                    <a:pt x="1330" y="1451"/>
                    <a:pt x="1403" y="1433"/>
                    <a:pt x="1477" y="1427"/>
                  </a:cubicBezTo>
                  <a:cubicBezTo>
                    <a:pt x="1506" y="1422"/>
                    <a:pt x="1529" y="1422"/>
                    <a:pt x="1558" y="1422"/>
                  </a:cubicBezTo>
                  <a:cubicBezTo>
                    <a:pt x="1603" y="1422"/>
                    <a:pt x="1653" y="1427"/>
                    <a:pt x="1710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88" y="1524"/>
                    <a:pt x="2012" y="1535"/>
                    <a:pt x="2035" y="1547"/>
                  </a:cubicBezTo>
                  <a:cubicBezTo>
                    <a:pt x="2062" y="1564"/>
                    <a:pt x="2091" y="1575"/>
                    <a:pt x="2119" y="1575"/>
                  </a:cubicBezTo>
                  <a:cubicBezTo>
                    <a:pt x="2143" y="1575"/>
                    <a:pt x="2164" y="1569"/>
                    <a:pt x="2188" y="1558"/>
                  </a:cubicBezTo>
                  <a:cubicBezTo>
                    <a:pt x="2233" y="1530"/>
                    <a:pt x="2261" y="1485"/>
                    <a:pt x="2267" y="1427"/>
                  </a:cubicBezTo>
                  <a:cubicBezTo>
                    <a:pt x="2273" y="1377"/>
                    <a:pt x="2279" y="1320"/>
                    <a:pt x="2284" y="1268"/>
                  </a:cubicBezTo>
                  <a:cubicBezTo>
                    <a:pt x="2308" y="1155"/>
                    <a:pt x="2342" y="1047"/>
                    <a:pt x="2387" y="939"/>
                  </a:cubicBezTo>
                  <a:cubicBezTo>
                    <a:pt x="2432" y="842"/>
                    <a:pt x="2489" y="756"/>
                    <a:pt x="2552" y="677"/>
                  </a:cubicBezTo>
                  <a:cubicBezTo>
                    <a:pt x="2614" y="609"/>
                    <a:pt x="2683" y="546"/>
                    <a:pt x="2756" y="491"/>
                  </a:cubicBezTo>
                  <a:cubicBezTo>
                    <a:pt x="2830" y="439"/>
                    <a:pt x="2914" y="399"/>
                    <a:pt x="3000" y="365"/>
                  </a:cubicBezTo>
                  <a:cubicBezTo>
                    <a:pt x="3079" y="336"/>
                    <a:pt x="3160" y="313"/>
                    <a:pt x="3244" y="302"/>
                  </a:cubicBezTo>
                  <a:close/>
                  <a:moveTo>
                    <a:pt x="2006" y="5416"/>
                  </a:moveTo>
                  <a:cubicBezTo>
                    <a:pt x="2035" y="5416"/>
                    <a:pt x="2062" y="5416"/>
                    <a:pt x="2085" y="5422"/>
                  </a:cubicBezTo>
                  <a:cubicBezTo>
                    <a:pt x="2114" y="5427"/>
                    <a:pt x="2143" y="5440"/>
                    <a:pt x="2164" y="5445"/>
                  </a:cubicBezTo>
                  <a:cubicBezTo>
                    <a:pt x="2188" y="5456"/>
                    <a:pt x="2205" y="5468"/>
                    <a:pt x="2222" y="5485"/>
                  </a:cubicBezTo>
                  <a:cubicBezTo>
                    <a:pt x="2239" y="5496"/>
                    <a:pt x="2256" y="5513"/>
                    <a:pt x="2267" y="5530"/>
                  </a:cubicBezTo>
                  <a:cubicBezTo>
                    <a:pt x="2284" y="5553"/>
                    <a:pt x="2295" y="5581"/>
                    <a:pt x="2308" y="5605"/>
                  </a:cubicBezTo>
                  <a:cubicBezTo>
                    <a:pt x="2319" y="5639"/>
                    <a:pt x="2324" y="5684"/>
                    <a:pt x="2335" y="5729"/>
                  </a:cubicBezTo>
                  <a:lnTo>
                    <a:pt x="2335" y="5791"/>
                  </a:lnTo>
                  <a:cubicBezTo>
                    <a:pt x="2335" y="5843"/>
                    <a:pt x="2358" y="5888"/>
                    <a:pt x="2398" y="5917"/>
                  </a:cubicBezTo>
                  <a:cubicBezTo>
                    <a:pt x="2421" y="5928"/>
                    <a:pt x="2449" y="5933"/>
                    <a:pt x="2478" y="5933"/>
                  </a:cubicBezTo>
                  <a:cubicBezTo>
                    <a:pt x="2500" y="5933"/>
                    <a:pt x="2518" y="5933"/>
                    <a:pt x="2539" y="5922"/>
                  </a:cubicBezTo>
                  <a:cubicBezTo>
                    <a:pt x="2574" y="5905"/>
                    <a:pt x="2602" y="5888"/>
                    <a:pt x="2636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8" y="5826"/>
                  </a:lnTo>
                  <a:cubicBezTo>
                    <a:pt x="2943" y="5826"/>
                    <a:pt x="2989" y="5831"/>
                    <a:pt x="3034" y="5836"/>
                  </a:cubicBezTo>
                  <a:cubicBezTo>
                    <a:pt x="3103" y="5849"/>
                    <a:pt x="3165" y="5871"/>
                    <a:pt x="3228" y="5899"/>
                  </a:cubicBezTo>
                  <a:cubicBezTo>
                    <a:pt x="3289" y="5928"/>
                    <a:pt x="3347" y="5962"/>
                    <a:pt x="3404" y="6007"/>
                  </a:cubicBezTo>
                  <a:cubicBezTo>
                    <a:pt x="3444" y="6041"/>
                    <a:pt x="3478" y="6082"/>
                    <a:pt x="3512" y="6127"/>
                  </a:cubicBezTo>
                  <a:cubicBezTo>
                    <a:pt x="3535" y="6156"/>
                    <a:pt x="3551" y="6190"/>
                    <a:pt x="3562" y="6224"/>
                  </a:cubicBezTo>
                  <a:cubicBezTo>
                    <a:pt x="3575" y="6246"/>
                    <a:pt x="3580" y="6269"/>
                    <a:pt x="3585" y="6297"/>
                  </a:cubicBezTo>
                  <a:cubicBezTo>
                    <a:pt x="3585" y="6314"/>
                    <a:pt x="3585" y="6331"/>
                    <a:pt x="3580" y="6348"/>
                  </a:cubicBezTo>
                  <a:cubicBezTo>
                    <a:pt x="3580" y="6366"/>
                    <a:pt x="3575" y="6376"/>
                    <a:pt x="3569" y="6394"/>
                  </a:cubicBezTo>
                  <a:cubicBezTo>
                    <a:pt x="3557" y="6405"/>
                    <a:pt x="3551" y="6423"/>
                    <a:pt x="3540" y="6434"/>
                  </a:cubicBezTo>
                  <a:cubicBezTo>
                    <a:pt x="3528" y="6450"/>
                    <a:pt x="3512" y="6468"/>
                    <a:pt x="3494" y="6479"/>
                  </a:cubicBezTo>
                  <a:cubicBezTo>
                    <a:pt x="3460" y="6502"/>
                    <a:pt x="3426" y="6518"/>
                    <a:pt x="3386" y="6536"/>
                  </a:cubicBezTo>
                  <a:cubicBezTo>
                    <a:pt x="3307" y="6565"/>
                    <a:pt x="3216" y="6581"/>
                    <a:pt x="3108" y="6593"/>
                  </a:cubicBezTo>
                  <a:cubicBezTo>
                    <a:pt x="3085" y="6593"/>
                    <a:pt x="3063" y="6599"/>
                    <a:pt x="3040" y="6610"/>
                  </a:cubicBezTo>
                  <a:cubicBezTo>
                    <a:pt x="3017" y="6621"/>
                    <a:pt x="3000" y="6638"/>
                    <a:pt x="2989" y="6662"/>
                  </a:cubicBezTo>
                  <a:cubicBezTo>
                    <a:pt x="2972" y="6683"/>
                    <a:pt x="2966" y="6707"/>
                    <a:pt x="2966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9" y="6877"/>
                  </a:lnTo>
                  <a:cubicBezTo>
                    <a:pt x="3063" y="6927"/>
                    <a:pt x="3097" y="6985"/>
                    <a:pt x="3119" y="7047"/>
                  </a:cubicBezTo>
                  <a:cubicBezTo>
                    <a:pt x="3137" y="7092"/>
                    <a:pt x="3148" y="7139"/>
                    <a:pt x="3153" y="7189"/>
                  </a:cubicBezTo>
                  <a:cubicBezTo>
                    <a:pt x="3160" y="7234"/>
                    <a:pt x="3153" y="7286"/>
                    <a:pt x="3148" y="7331"/>
                  </a:cubicBezTo>
                  <a:cubicBezTo>
                    <a:pt x="3137" y="7383"/>
                    <a:pt x="3126" y="7428"/>
                    <a:pt x="3103" y="7473"/>
                  </a:cubicBezTo>
                  <a:cubicBezTo>
                    <a:pt x="3079" y="7519"/>
                    <a:pt x="3051" y="7564"/>
                    <a:pt x="3017" y="7609"/>
                  </a:cubicBezTo>
                  <a:cubicBezTo>
                    <a:pt x="2972" y="7656"/>
                    <a:pt x="2927" y="7695"/>
                    <a:pt x="2875" y="7735"/>
                  </a:cubicBezTo>
                  <a:cubicBezTo>
                    <a:pt x="2819" y="7774"/>
                    <a:pt x="2751" y="7808"/>
                    <a:pt x="2683" y="7837"/>
                  </a:cubicBezTo>
                  <a:cubicBezTo>
                    <a:pt x="2620" y="7860"/>
                    <a:pt x="2552" y="7877"/>
                    <a:pt x="2489" y="7882"/>
                  </a:cubicBezTo>
                  <a:lnTo>
                    <a:pt x="2437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11" y="7848"/>
                    <a:pt x="2159" y="7826"/>
                  </a:cubicBezTo>
                  <a:cubicBezTo>
                    <a:pt x="2114" y="7803"/>
                    <a:pt x="2074" y="7774"/>
                    <a:pt x="2035" y="7746"/>
                  </a:cubicBezTo>
                  <a:cubicBezTo>
                    <a:pt x="1988" y="7706"/>
                    <a:pt x="1949" y="7661"/>
                    <a:pt x="1915" y="7616"/>
                  </a:cubicBezTo>
                  <a:cubicBezTo>
                    <a:pt x="1892" y="7593"/>
                    <a:pt x="1858" y="7575"/>
                    <a:pt x="1823" y="7575"/>
                  </a:cubicBezTo>
                  <a:cubicBezTo>
                    <a:pt x="1802" y="7575"/>
                    <a:pt x="1784" y="7582"/>
                    <a:pt x="1768" y="7587"/>
                  </a:cubicBezTo>
                  <a:cubicBezTo>
                    <a:pt x="1739" y="7604"/>
                    <a:pt x="1716" y="7633"/>
                    <a:pt x="1705" y="7661"/>
                  </a:cubicBezTo>
                  <a:cubicBezTo>
                    <a:pt x="1705" y="7678"/>
                    <a:pt x="1699" y="7695"/>
                    <a:pt x="1705" y="7712"/>
                  </a:cubicBezTo>
                  <a:lnTo>
                    <a:pt x="1694" y="7724"/>
                  </a:lnTo>
                  <a:cubicBezTo>
                    <a:pt x="1671" y="7753"/>
                    <a:pt x="1642" y="7780"/>
                    <a:pt x="1613" y="7798"/>
                  </a:cubicBezTo>
                  <a:cubicBezTo>
                    <a:pt x="1579" y="7821"/>
                    <a:pt x="1545" y="7843"/>
                    <a:pt x="1506" y="7855"/>
                  </a:cubicBezTo>
                  <a:cubicBezTo>
                    <a:pt x="1455" y="7877"/>
                    <a:pt x="1398" y="7889"/>
                    <a:pt x="1341" y="7894"/>
                  </a:cubicBezTo>
                  <a:cubicBezTo>
                    <a:pt x="1319" y="7894"/>
                    <a:pt x="1301" y="7900"/>
                    <a:pt x="1285" y="7900"/>
                  </a:cubicBezTo>
                  <a:cubicBezTo>
                    <a:pt x="1238" y="7900"/>
                    <a:pt x="1193" y="7894"/>
                    <a:pt x="1142" y="7889"/>
                  </a:cubicBezTo>
                  <a:cubicBezTo>
                    <a:pt x="1080" y="7871"/>
                    <a:pt x="1023" y="7855"/>
                    <a:pt x="960" y="7826"/>
                  </a:cubicBezTo>
                  <a:cubicBezTo>
                    <a:pt x="915" y="7803"/>
                    <a:pt x="876" y="7780"/>
                    <a:pt x="842" y="7753"/>
                  </a:cubicBezTo>
                  <a:cubicBezTo>
                    <a:pt x="813" y="7724"/>
                    <a:pt x="784" y="7695"/>
                    <a:pt x="761" y="7667"/>
                  </a:cubicBezTo>
                  <a:cubicBezTo>
                    <a:pt x="739" y="7627"/>
                    <a:pt x="716" y="7593"/>
                    <a:pt x="698" y="7548"/>
                  </a:cubicBezTo>
                  <a:cubicBezTo>
                    <a:pt x="682" y="7507"/>
                    <a:pt x="677" y="7473"/>
                    <a:pt x="664" y="7439"/>
                  </a:cubicBezTo>
                  <a:cubicBezTo>
                    <a:pt x="664" y="7428"/>
                    <a:pt x="664" y="7422"/>
                    <a:pt x="671" y="7412"/>
                  </a:cubicBezTo>
                  <a:cubicBezTo>
                    <a:pt x="682" y="7365"/>
                    <a:pt x="693" y="7326"/>
                    <a:pt x="711" y="7281"/>
                  </a:cubicBezTo>
                  <a:lnTo>
                    <a:pt x="716" y="7257"/>
                  </a:lnTo>
                  <a:cubicBezTo>
                    <a:pt x="732" y="7223"/>
                    <a:pt x="745" y="7184"/>
                    <a:pt x="750" y="7144"/>
                  </a:cubicBezTo>
                  <a:cubicBezTo>
                    <a:pt x="756" y="7105"/>
                    <a:pt x="732" y="7064"/>
                    <a:pt x="711" y="7019"/>
                  </a:cubicBezTo>
                  <a:cubicBezTo>
                    <a:pt x="687" y="6968"/>
                    <a:pt x="648" y="6927"/>
                    <a:pt x="625" y="6900"/>
                  </a:cubicBezTo>
                  <a:cubicBezTo>
                    <a:pt x="580" y="6843"/>
                    <a:pt x="522" y="6798"/>
                    <a:pt x="467" y="6746"/>
                  </a:cubicBezTo>
                  <a:cubicBezTo>
                    <a:pt x="404" y="6696"/>
                    <a:pt x="336" y="6633"/>
                    <a:pt x="284" y="6565"/>
                  </a:cubicBezTo>
                  <a:cubicBezTo>
                    <a:pt x="267" y="6542"/>
                    <a:pt x="255" y="6518"/>
                    <a:pt x="250" y="6502"/>
                  </a:cubicBezTo>
                  <a:cubicBezTo>
                    <a:pt x="244" y="6484"/>
                    <a:pt x="239" y="6468"/>
                    <a:pt x="233" y="6445"/>
                  </a:cubicBezTo>
                  <a:cubicBezTo>
                    <a:pt x="233" y="6428"/>
                    <a:pt x="233" y="6411"/>
                    <a:pt x="239" y="6389"/>
                  </a:cubicBezTo>
                  <a:cubicBezTo>
                    <a:pt x="244" y="6360"/>
                    <a:pt x="255" y="6326"/>
                    <a:pt x="273" y="6292"/>
                  </a:cubicBezTo>
                  <a:cubicBezTo>
                    <a:pt x="302" y="6229"/>
                    <a:pt x="341" y="6172"/>
                    <a:pt x="386" y="6116"/>
                  </a:cubicBezTo>
                  <a:cubicBezTo>
                    <a:pt x="415" y="6075"/>
                    <a:pt x="454" y="6048"/>
                    <a:pt x="494" y="6014"/>
                  </a:cubicBezTo>
                  <a:cubicBezTo>
                    <a:pt x="540" y="5980"/>
                    <a:pt x="585" y="5956"/>
                    <a:pt x="630" y="5939"/>
                  </a:cubicBezTo>
                  <a:cubicBezTo>
                    <a:pt x="677" y="5922"/>
                    <a:pt x="716" y="5911"/>
                    <a:pt x="761" y="5905"/>
                  </a:cubicBezTo>
                  <a:lnTo>
                    <a:pt x="795" y="5905"/>
                  </a:lnTo>
                  <a:cubicBezTo>
                    <a:pt x="818" y="5905"/>
                    <a:pt x="842" y="5905"/>
                    <a:pt x="863" y="5911"/>
                  </a:cubicBezTo>
                  <a:cubicBezTo>
                    <a:pt x="897" y="5917"/>
                    <a:pt x="932" y="5928"/>
                    <a:pt x="960" y="5939"/>
                  </a:cubicBezTo>
                  <a:cubicBezTo>
                    <a:pt x="983" y="5956"/>
                    <a:pt x="1012" y="5967"/>
                    <a:pt x="1034" y="5991"/>
                  </a:cubicBezTo>
                  <a:cubicBezTo>
                    <a:pt x="1062" y="6014"/>
                    <a:pt x="1091" y="6048"/>
                    <a:pt x="1114" y="6082"/>
                  </a:cubicBezTo>
                  <a:cubicBezTo>
                    <a:pt x="1136" y="6109"/>
                    <a:pt x="1176" y="6121"/>
                    <a:pt x="1204" y="6121"/>
                  </a:cubicBezTo>
                  <a:cubicBezTo>
                    <a:pt x="1217" y="6121"/>
                    <a:pt x="1222" y="6121"/>
                    <a:pt x="1233" y="6116"/>
                  </a:cubicBezTo>
                  <a:cubicBezTo>
                    <a:pt x="1256" y="6109"/>
                    <a:pt x="1273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1" y="5946"/>
                    <a:pt x="1358" y="5888"/>
                    <a:pt x="1380" y="5836"/>
                  </a:cubicBezTo>
                  <a:cubicBezTo>
                    <a:pt x="1409" y="5781"/>
                    <a:pt x="1443" y="5734"/>
                    <a:pt x="1483" y="5684"/>
                  </a:cubicBezTo>
                  <a:cubicBezTo>
                    <a:pt x="1523" y="5639"/>
                    <a:pt x="1568" y="5592"/>
                    <a:pt x="1619" y="5553"/>
                  </a:cubicBezTo>
                  <a:cubicBezTo>
                    <a:pt x="1676" y="5519"/>
                    <a:pt x="1739" y="5485"/>
                    <a:pt x="1796" y="5456"/>
                  </a:cubicBezTo>
                  <a:cubicBezTo>
                    <a:pt x="1852" y="5440"/>
                    <a:pt x="1915" y="5427"/>
                    <a:pt x="1972" y="5416"/>
                  </a:cubicBezTo>
                  <a:close/>
                  <a:moveTo>
                    <a:pt x="3194" y="7843"/>
                  </a:moveTo>
                  <a:lnTo>
                    <a:pt x="3194" y="7843"/>
                  </a:lnTo>
                  <a:cubicBezTo>
                    <a:pt x="3187" y="7877"/>
                    <a:pt x="3182" y="7911"/>
                    <a:pt x="3176" y="7950"/>
                  </a:cubicBezTo>
                  <a:cubicBezTo>
                    <a:pt x="3171" y="7997"/>
                    <a:pt x="3160" y="8042"/>
                    <a:pt x="3137" y="8087"/>
                  </a:cubicBezTo>
                  <a:cubicBezTo>
                    <a:pt x="3131" y="8099"/>
                    <a:pt x="3126" y="8104"/>
                    <a:pt x="3119" y="8115"/>
                  </a:cubicBezTo>
                  <a:lnTo>
                    <a:pt x="3119" y="8121"/>
                  </a:lnTo>
                  <a:cubicBezTo>
                    <a:pt x="3114" y="8115"/>
                    <a:pt x="3108" y="8115"/>
                    <a:pt x="3103" y="8115"/>
                  </a:cubicBezTo>
                  <a:cubicBezTo>
                    <a:pt x="3092" y="8110"/>
                    <a:pt x="3079" y="8099"/>
                    <a:pt x="3069" y="8087"/>
                  </a:cubicBezTo>
                  <a:cubicBezTo>
                    <a:pt x="3040" y="8065"/>
                    <a:pt x="3011" y="8031"/>
                    <a:pt x="2983" y="8002"/>
                  </a:cubicBezTo>
                  <a:cubicBezTo>
                    <a:pt x="3051" y="7963"/>
                    <a:pt x="3119" y="7911"/>
                    <a:pt x="3176" y="7860"/>
                  </a:cubicBezTo>
                  <a:cubicBezTo>
                    <a:pt x="3182" y="7855"/>
                    <a:pt x="3187" y="7848"/>
                    <a:pt x="3194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7" y="6"/>
                    <a:pt x="3119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64" y="416"/>
                    <a:pt x="2233" y="575"/>
                    <a:pt x="2143" y="746"/>
                  </a:cubicBezTo>
                  <a:cubicBezTo>
                    <a:pt x="2069" y="887"/>
                    <a:pt x="2017" y="1036"/>
                    <a:pt x="1988" y="1189"/>
                  </a:cubicBezTo>
                  <a:lnTo>
                    <a:pt x="1983" y="1189"/>
                  </a:lnTo>
                  <a:cubicBezTo>
                    <a:pt x="1904" y="1160"/>
                    <a:pt x="1823" y="1144"/>
                    <a:pt x="1744" y="1126"/>
                  </a:cubicBezTo>
                  <a:cubicBezTo>
                    <a:pt x="1686" y="1117"/>
                    <a:pt x="1627" y="1113"/>
                    <a:pt x="1569" y="1113"/>
                  </a:cubicBezTo>
                  <a:cubicBezTo>
                    <a:pt x="1485" y="1113"/>
                    <a:pt x="1402" y="1121"/>
                    <a:pt x="1319" y="1138"/>
                  </a:cubicBezTo>
                  <a:cubicBezTo>
                    <a:pt x="1188" y="1160"/>
                    <a:pt x="1068" y="1212"/>
                    <a:pt x="955" y="1280"/>
                  </a:cubicBezTo>
                  <a:cubicBezTo>
                    <a:pt x="842" y="1348"/>
                    <a:pt x="739" y="1438"/>
                    <a:pt x="653" y="1547"/>
                  </a:cubicBezTo>
                  <a:cubicBezTo>
                    <a:pt x="580" y="1637"/>
                    <a:pt x="528" y="1745"/>
                    <a:pt x="494" y="1860"/>
                  </a:cubicBezTo>
                  <a:cubicBezTo>
                    <a:pt x="460" y="1984"/>
                    <a:pt x="454" y="2120"/>
                    <a:pt x="483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9" y="2757"/>
                    <a:pt x="852" y="2814"/>
                  </a:cubicBezTo>
                  <a:cubicBezTo>
                    <a:pt x="716" y="2951"/>
                    <a:pt x="619" y="3127"/>
                    <a:pt x="614" y="3326"/>
                  </a:cubicBezTo>
                  <a:cubicBezTo>
                    <a:pt x="608" y="3547"/>
                    <a:pt x="727" y="3757"/>
                    <a:pt x="892" y="3900"/>
                  </a:cubicBezTo>
                  <a:cubicBezTo>
                    <a:pt x="1113" y="4090"/>
                    <a:pt x="1412" y="4202"/>
                    <a:pt x="1707" y="4202"/>
                  </a:cubicBezTo>
                  <a:cubicBezTo>
                    <a:pt x="1897" y="4202"/>
                    <a:pt x="2086" y="4155"/>
                    <a:pt x="2250" y="4053"/>
                  </a:cubicBezTo>
                  <a:cubicBezTo>
                    <a:pt x="2295" y="4024"/>
                    <a:pt x="2329" y="3995"/>
                    <a:pt x="2369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500" y="4320"/>
                    <a:pt x="2563" y="4399"/>
                    <a:pt x="2642" y="4462"/>
                  </a:cubicBezTo>
                  <a:cubicBezTo>
                    <a:pt x="2722" y="4530"/>
                    <a:pt x="2819" y="4570"/>
                    <a:pt x="2921" y="4598"/>
                  </a:cubicBezTo>
                  <a:cubicBezTo>
                    <a:pt x="3000" y="4615"/>
                    <a:pt x="3080" y="4626"/>
                    <a:pt x="3159" y="4626"/>
                  </a:cubicBezTo>
                  <a:cubicBezTo>
                    <a:pt x="3187" y="4626"/>
                    <a:pt x="3216" y="4624"/>
                    <a:pt x="3244" y="4621"/>
                  </a:cubicBezTo>
                  <a:lnTo>
                    <a:pt x="3244" y="4758"/>
                  </a:lnTo>
                  <a:cubicBezTo>
                    <a:pt x="3244" y="4871"/>
                    <a:pt x="3250" y="4979"/>
                    <a:pt x="3250" y="5093"/>
                  </a:cubicBezTo>
                  <a:lnTo>
                    <a:pt x="3250" y="5434"/>
                  </a:lnTo>
                  <a:cubicBezTo>
                    <a:pt x="3244" y="5485"/>
                    <a:pt x="3244" y="5542"/>
                    <a:pt x="3244" y="5592"/>
                  </a:cubicBezTo>
                  <a:cubicBezTo>
                    <a:pt x="3171" y="5571"/>
                    <a:pt x="3097" y="5553"/>
                    <a:pt x="3017" y="5542"/>
                  </a:cubicBezTo>
                  <a:cubicBezTo>
                    <a:pt x="2980" y="5537"/>
                    <a:pt x="2943" y="5535"/>
                    <a:pt x="2906" y="5535"/>
                  </a:cubicBezTo>
                  <a:cubicBezTo>
                    <a:pt x="2800" y="5535"/>
                    <a:pt x="2692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12" y="5382"/>
                    <a:pt x="2444" y="5309"/>
                    <a:pt x="2369" y="5251"/>
                  </a:cubicBezTo>
                  <a:cubicBezTo>
                    <a:pt x="2295" y="5195"/>
                    <a:pt x="2211" y="5172"/>
                    <a:pt x="2119" y="5155"/>
                  </a:cubicBezTo>
                  <a:cubicBezTo>
                    <a:pt x="2085" y="5149"/>
                    <a:pt x="2051" y="5149"/>
                    <a:pt x="2023" y="5149"/>
                  </a:cubicBezTo>
                  <a:cubicBezTo>
                    <a:pt x="1967" y="5149"/>
                    <a:pt x="1904" y="5155"/>
                    <a:pt x="1847" y="5167"/>
                  </a:cubicBezTo>
                  <a:cubicBezTo>
                    <a:pt x="1755" y="5183"/>
                    <a:pt x="1671" y="5223"/>
                    <a:pt x="1585" y="5264"/>
                  </a:cubicBezTo>
                  <a:cubicBezTo>
                    <a:pt x="1506" y="5309"/>
                    <a:pt x="1427" y="5371"/>
                    <a:pt x="1353" y="5440"/>
                  </a:cubicBezTo>
                  <a:cubicBezTo>
                    <a:pt x="1285" y="5508"/>
                    <a:pt x="1222" y="5587"/>
                    <a:pt x="1176" y="5673"/>
                  </a:cubicBezTo>
                  <a:cubicBezTo>
                    <a:pt x="1159" y="5700"/>
                    <a:pt x="1148" y="5729"/>
                    <a:pt x="1136" y="5763"/>
                  </a:cubicBezTo>
                  <a:cubicBezTo>
                    <a:pt x="1086" y="5729"/>
                    <a:pt x="1034" y="5707"/>
                    <a:pt x="978" y="5689"/>
                  </a:cubicBezTo>
                  <a:cubicBezTo>
                    <a:pt x="925" y="5674"/>
                    <a:pt x="869" y="5667"/>
                    <a:pt x="813" y="5667"/>
                  </a:cubicBezTo>
                  <a:cubicBezTo>
                    <a:pt x="744" y="5667"/>
                    <a:pt x="674" y="5678"/>
                    <a:pt x="608" y="5700"/>
                  </a:cubicBezTo>
                  <a:cubicBezTo>
                    <a:pt x="352" y="5775"/>
                    <a:pt x="160" y="5985"/>
                    <a:pt x="51" y="6229"/>
                  </a:cubicBezTo>
                  <a:cubicBezTo>
                    <a:pt x="16" y="6321"/>
                    <a:pt x="0" y="6423"/>
                    <a:pt x="23" y="6518"/>
                  </a:cubicBezTo>
                  <a:cubicBezTo>
                    <a:pt x="40" y="6610"/>
                    <a:pt x="91" y="6683"/>
                    <a:pt x="153" y="6746"/>
                  </a:cubicBezTo>
                  <a:cubicBezTo>
                    <a:pt x="262" y="6872"/>
                    <a:pt x="409" y="6962"/>
                    <a:pt x="512" y="7092"/>
                  </a:cubicBezTo>
                  <a:cubicBezTo>
                    <a:pt x="522" y="7110"/>
                    <a:pt x="535" y="7127"/>
                    <a:pt x="546" y="7144"/>
                  </a:cubicBezTo>
                  <a:cubicBezTo>
                    <a:pt x="528" y="7200"/>
                    <a:pt x="506" y="7257"/>
                    <a:pt x="488" y="7315"/>
                  </a:cubicBezTo>
                  <a:cubicBezTo>
                    <a:pt x="483" y="7354"/>
                    <a:pt x="472" y="7394"/>
                    <a:pt x="472" y="7433"/>
                  </a:cubicBezTo>
                  <a:cubicBezTo>
                    <a:pt x="472" y="7485"/>
                    <a:pt x="488" y="7530"/>
                    <a:pt x="506" y="7575"/>
                  </a:cubicBezTo>
                  <a:cubicBezTo>
                    <a:pt x="535" y="7661"/>
                    <a:pt x="574" y="7740"/>
                    <a:pt x="630" y="7808"/>
                  </a:cubicBezTo>
                  <a:cubicBezTo>
                    <a:pt x="687" y="7882"/>
                    <a:pt x="767" y="7939"/>
                    <a:pt x="847" y="7979"/>
                  </a:cubicBezTo>
                  <a:cubicBezTo>
                    <a:pt x="979" y="8048"/>
                    <a:pt x="1128" y="8081"/>
                    <a:pt x="1276" y="8081"/>
                  </a:cubicBezTo>
                  <a:cubicBezTo>
                    <a:pt x="1325" y="8081"/>
                    <a:pt x="1373" y="8077"/>
                    <a:pt x="1421" y="8070"/>
                  </a:cubicBezTo>
                  <a:cubicBezTo>
                    <a:pt x="1568" y="8047"/>
                    <a:pt x="1705" y="7979"/>
                    <a:pt x="1802" y="7871"/>
                  </a:cubicBezTo>
                  <a:cubicBezTo>
                    <a:pt x="1813" y="7882"/>
                    <a:pt x="1818" y="7889"/>
                    <a:pt x="1830" y="7900"/>
                  </a:cubicBezTo>
                  <a:cubicBezTo>
                    <a:pt x="1870" y="7945"/>
                    <a:pt x="1920" y="7984"/>
                    <a:pt x="1972" y="8018"/>
                  </a:cubicBezTo>
                  <a:cubicBezTo>
                    <a:pt x="1988" y="8031"/>
                    <a:pt x="2006" y="8042"/>
                    <a:pt x="2023" y="8047"/>
                  </a:cubicBezTo>
                  <a:cubicBezTo>
                    <a:pt x="2051" y="8110"/>
                    <a:pt x="2074" y="8162"/>
                    <a:pt x="2114" y="8218"/>
                  </a:cubicBezTo>
                  <a:cubicBezTo>
                    <a:pt x="2153" y="8275"/>
                    <a:pt x="2198" y="8325"/>
                    <a:pt x="2250" y="8372"/>
                  </a:cubicBezTo>
                  <a:cubicBezTo>
                    <a:pt x="2353" y="8462"/>
                    <a:pt x="2466" y="8537"/>
                    <a:pt x="2574" y="8621"/>
                  </a:cubicBezTo>
                  <a:lnTo>
                    <a:pt x="2568" y="8616"/>
                  </a:lnTo>
                  <a:lnTo>
                    <a:pt x="2568" y="8616"/>
                  </a:lnTo>
                  <a:cubicBezTo>
                    <a:pt x="2574" y="8621"/>
                    <a:pt x="2574" y="8621"/>
                    <a:pt x="2580" y="8627"/>
                  </a:cubicBezTo>
                  <a:cubicBezTo>
                    <a:pt x="2580" y="8627"/>
                    <a:pt x="2586" y="8627"/>
                    <a:pt x="2586" y="8632"/>
                  </a:cubicBezTo>
                  <a:cubicBezTo>
                    <a:pt x="2636" y="8673"/>
                    <a:pt x="2676" y="8718"/>
                    <a:pt x="2717" y="8769"/>
                  </a:cubicBezTo>
                  <a:cubicBezTo>
                    <a:pt x="2733" y="8803"/>
                    <a:pt x="2751" y="8831"/>
                    <a:pt x="2767" y="8865"/>
                  </a:cubicBezTo>
                  <a:cubicBezTo>
                    <a:pt x="2790" y="8939"/>
                    <a:pt x="2807" y="9025"/>
                    <a:pt x="2819" y="9104"/>
                  </a:cubicBezTo>
                  <a:cubicBezTo>
                    <a:pt x="2830" y="9280"/>
                    <a:pt x="2812" y="9463"/>
                    <a:pt x="2785" y="9633"/>
                  </a:cubicBezTo>
                  <a:cubicBezTo>
                    <a:pt x="2751" y="9825"/>
                    <a:pt x="2704" y="10014"/>
                    <a:pt x="2659" y="10207"/>
                  </a:cubicBezTo>
                  <a:cubicBezTo>
                    <a:pt x="2636" y="10292"/>
                    <a:pt x="2620" y="10378"/>
                    <a:pt x="2602" y="10462"/>
                  </a:cubicBezTo>
                  <a:cubicBezTo>
                    <a:pt x="2591" y="10514"/>
                    <a:pt x="2586" y="10559"/>
                    <a:pt x="2580" y="10604"/>
                  </a:cubicBezTo>
                  <a:cubicBezTo>
                    <a:pt x="2574" y="10638"/>
                    <a:pt x="2574" y="10678"/>
                    <a:pt x="2563" y="10712"/>
                  </a:cubicBezTo>
                  <a:cubicBezTo>
                    <a:pt x="2563" y="10730"/>
                    <a:pt x="2568" y="10753"/>
                    <a:pt x="2580" y="10769"/>
                  </a:cubicBezTo>
                  <a:cubicBezTo>
                    <a:pt x="2591" y="10798"/>
                    <a:pt x="2620" y="10821"/>
                    <a:pt x="2649" y="10826"/>
                  </a:cubicBezTo>
                  <a:cubicBezTo>
                    <a:pt x="2659" y="10829"/>
                    <a:pt x="2670" y="10831"/>
                    <a:pt x="2681" y="10831"/>
                  </a:cubicBezTo>
                  <a:cubicBezTo>
                    <a:pt x="2730" y="10831"/>
                    <a:pt x="2781" y="10803"/>
                    <a:pt x="2796" y="10753"/>
                  </a:cubicBezTo>
                  <a:cubicBezTo>
                    <a:pt x="2801" y="10730"/>
                    <a:pt x="2807" y="10706"/>
                    <a:pt x="2819" y="10685"/>
                  </a:cubicBezTo>
                  <a:cubicBezTo>
                    <a:pt x="2824" y="10661"/>
                    <a:pt x="2830" y="10633"/>
                    <a:pt x="2841" y="10610"/>
                  </a:cubicBezTo>
                  <a:cubicBezTo>
                    <a:pt x="2859" y="10559"/>
                    <a:pt x="2875" y="10507"/>
                    <a:pt x="2893" y="10451"/>
                  </a:cubicBezTo>
                  <a:cubicBezTo>
                    <a:pt x="2898" y="10434"/>
                    <a:pt x="2904" y="10412"/>
                    <a:pt x="2909" y="10394"/>
                  </a:cubicBezTo>
                  <a:lnTo>
                    <a:pt x="2904" y="10394"/>
                  </a:lnTo>
                  <a:cubicBezTo>
                    <a:pt x="2938" y="10286"/>
                    <a:pt x="2966" y="10184"/>
                    <a:pt x="2995" y="10076"/>
                  </a:cubicBezTo>
                  <a:cubicBezTo>
                    <a:pt x="3029" y="9940"/>
                    <a:pt x="3058" y="9798"/>
                    <a:pt x="3079" y="9649"/>
                  </a:cubicBezTo>
                  <a:cubicBezTo>
                    <a:pt x="3103" y="9513"/>
                    <a:pt x="3114" y="9382"/>
                    <a:pt x="3114" y="9264"/>
                  </a:cubicBezTo>
                  <a:cubicBezTo>
                    <a:pt x="3114" y="9206"/>
                    <a:pt x="3108" y="9138"/>
                    <a:pt x="3097" y="9064"/>
                  </a:cubicBezTo>
                  <a:cubicBezTo>
                    <a:pt x="3092" y="9007"/>
                    <a:pt x="3074" y="8951"/>
                    <a:pt x="3058" y="8899"/>
                  </a:cubicBezTo>
                  <a:cubicBezTo>
                    <a:pt x="3040" y="8844"/>
                    <a:pt x="3011" y="8792"/>
                    <a:pt x="2983" y="8747"/>
                  </a:cubicBezTo>
                  <a:cubicBezTo>
                    <a:pt x="2943" y="8689"/>
                    <a:pt x="2898" y="8644"/>
                    <a:pt x="2853" y="8610"/>
                  </a:cubicBezTo>
                  <a:cubicBezTo>
                    <a:pt x="2767" y="8530"/>
                    <a:pt x="2659" y="8474"/>
                    <a:pt x="2557" y="8422"/>
                  </a:cubicBezTo>
                  <a:cubicBezTo>
                    <a:pt x="2466" y="8377"/>
                    <a:pt x="2358" y="8320"/>
                    <a:pt x="2267" y="8246"/>
                  </a:cubicBezTo>
                  <a:cubicBezTo>
                    <a:pt x="2227" y="8212"/>
                    <a:pt x="2193" y="8178"/>
                    <a:pt x="2164" y="8138"/>
                  </a:cubicBezTo>
                  <a:cubicBezTo>
                    <a:pt x="2159" y="8133"/>
                    <a:pt x="2153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33" y="8133"/>
                    <a:pt x="2273" y="8138"/>
                  </a:cubicBezTo>
                  <a:cubicBezTo>
                    <a:pt x="2335" y="8149"/>
                    <a:pt x="2387" y="8155"/>
                    <a:pt x="2444" y="8155"/>
                  </a:cubicBezTo>
                  <a:cubicBezTo>
                    <a:pt x="2494" y="8155"/>
                    <a:pt x="2552" y="8149"/>
                    <a:pt x="2614" y="8144"/>
                  </a:cubicBezTo>
                  <a:cubicBezTo>
                    <a:pt x="2670" y="8133"/>
                    <a:pt x="2733" y="8115"/>
                    <a:pt x="2801" y="8093"/>
                  </a:cubicBezTo>
                  <a:cubicBezTo>
                    <a:pt x="2841" y="8144"/>
                    <a:pt x="2875" y="8183"/>
                    <a:pt x="2909" y="8218"/>
                  </a:cubicBezTo>
                  <a:cubicBezTo>
                    <a:pt x="2966" y="8275"/>
                    <a:pt x="3024" y="8309"/>
                    <a:pt x="3074" y="8320"/>
                  </a:cubicBezTo>
                  <a:cubicBezTo>
                    <a:pt x="3092" y="8320"/>
                    <a:pt x="3108" y="8325"/>
                    <a:pt x="3119" y="8325"/>
                  </a:cubicBezTo>
                  <a:cubicBezTo>
                    <a:pt x="3137" y="8325"/>
                    <a:pt x="3148" y="8320"/>
                    <a:pt x="3165" y="8320"/>
                  </a:cubicBezTo>
                  <a:cubicBezTo>
                    <a:pt x="3194" y="8314"/>
                    <a:pt x="3221" y="8298"/>
                    <a:pt x="3244" y="8280"/>
                  </a:cubicBezTo>
                  <a:cubicBezTo>
                    <a:pt x="3289" y="8246"/>
                    <a:pt x="3318" y="8196"/>
                    <a:pt x="3336" y="8144"/>
                  </a:cubicBezTo>
                  <a:cubicBezTo>
                    <a:pt x="3364" y="8093"/>
                    <a:pt x="3370" y="8025"/>
                    <a:pt x="3381" y="7973"/>
                  </a:cubicBezTo>
                  <a:cubicBezTo>
                    <a:pt x="3392" y="7916"/>
                    <a:pt x="3399" y="7855"/>
                    <a:pt x="3399" y="7774"/>
                  </a:cubicBezTo>
                  <a:cubicBezTo>
                    <a:pt x="3399" y="7706"/>
                    <a:pt x="3392" y="7638"/>
                    <a:pt x="3386" y="7553"/>
                  </a:cubicBezTo>
                  <a:lnTo>
                    <a:pt x="3386" y="7548"/>
                  </a:lnTo>
                  <a:lnTo>
                    <a:pt x="3386" y="7541"/>
                  </a:lnTo>
                  <a:lnTo>
                    <a:pt x="3386" y="7536"/>
                  </a:lnTo>
                  <a:cubicBezTo>
                    <a:pt x="3420" y="7451"/>
                    <a:pt x="3444" y="7365"/>
                    <a:pt x="3449" y="7281"/>
                  </a:cubicBezTo>
                  <a:cubicBezTo>
                    <a:pt x="3455" y="7173"/>
                    <a:pt x="3438" y="7058"/>
                    <a:pt x="3399" y="6945"/>
                  </a:cubicBezTo>
                  <a:cubicBezTo>
                    <a:pt x="3386" y="6917"/>
                    <a:pt x="3370" y="6882"/>
                    <a:pt x="3358" y="6848"/>
                  </a:cubicBezTo>
                  <a:cubicBezTo>
                    <a:pt x="3523" y="6814"/>
                    <a:pt x="3643" y="6752"/>
                    <a:pt x="3733" y="6662"/>
                  </a:cubicBezTo>
                  <a:cubicBezTo>
                    <a:pt x="3801" y="6593"/>
                    <a:pt x="3847" y="6518"/>
                    <a:pt x="3864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42" y="6104"/>
                    <a:pt x="3801" y="6030"/>
                    <a:pt x="3740" y="5946"/>
                  </a:cubicBezTo>
                  <a:cubicBezTo>
                    <a:pt x="3682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4" y="5712"/>
                  </a:cubicBezTo>
                  <a:lnTo>
                    <a:pt x="3494" y="5707"/>
                  </a:lnTo>
                  <a:lnTo>
                    <a:pt x="3494" y="5673"/>
                  </a:lnTo>
                  <a:cubicBezTo>
                    <a:pt x="3501" y="5626"/>
                    <a:pt x="3494" y="5581"/>
                    <a:pt x="3494" y="5536"/>
                  </a:cubicBezTo>
                  <a:cubicBezTo>
                    <a:pt x="3489" y="5468"/>
                    <a:pt x="3483" y="5405"/>
                    <a:pt x="3472" y="5337"/>
                  </a:cubicBezTo>
                  <a:lnTo>
                    <a:pt x="3472" y="5320"/>
                  </a:lnTo>
                  <a:lnTo>
                    <a:pt x="3467" y="5280"/>
                  </a:lnTo>
                  <a:lnTo>
                    <a:pt x="3449" y="5172"/>
                  </a:lnTo>
                  <a:lnTo>
                    <a:pt x="3433" y="5030"/>
                  </a:lnTo>
                  <a:cubicBezTo>
                    <a:pt x="3420" y="4945"/>
                    <a:pt x="3410" y="4855"/>
                    <a:pt x="3404" y="4769"/>
                  </a:cubicBezTo>
                  <a:lnTo>
                    <a:pt x="3404" y="4786"/>
                  </a:lnTo>
                  <a:cubicBezTo>
                    <a:pt x="3399" y="4724"/>
                    <a:pt x="3392" y="4666"/>
                    <a:pt x="3392" y="4604"/>
                  </a:cubicBezTo>
                  <a:lnTo>
                    <a:pt x="3392" y="4598"/>
                  </a:lnTo>
                  <a:cubicBezTo>
                    <a:pt x="3472" y="4582"/>
                    <a:pt x="3551" y="4553"/>
                    <a:pt x="3614" y="4514"/>
                  </a:cubicBezTo>
                  <a:cubicBezTo>
                    <a:pt x="3733" y="4451"/>
                    <a:pt x="3830" y="4349"/>
                    <a:pt x="3898" y="4223"/>
                  </a:cubicBezTo>
                  <a:cubicBezTo>
                    <a:pt x="3944" y="4268"/>
                    <a:pt x="3995" y="4314"/>
                    <a:pt x="4046" y="4354"/>
                  </a:cubicBezTo>
                  <a:lnTo>
                    <a:pt x="4052" y="4359"/>
                  </a:lnTo>
                  <a:cubicBezTo>
                    <a:pt x="4068" y="4700"/>
                    <a:pt x="4074" y="5041"/>
                    <a:pt x="4080" y="5332"/>
                  </a:cubicBezTo>
                  <a:cubicBezTo>
                    <a:pt x="4086" y="5666"/>
                    <a:pt x="4086" y="6041"/>
                    <a:pt x="4080" y="6468"/>
                  </a:cubicBezTo>
                  <a:cubicBezTo>
                    <a:pt x="4074" y="6848"/>
                    <a:pt x="4063" y="7229"/>
                    <a:pt x="4052" y="7609"/>
                  </a:cubicBezTo>
                  <a:cubicBezTo>
                    <a:pt x="4052" y="7780"/>
                    <a:pt x="4046" y="7957"/>
                    <a:pt x="4040" y="8128"/>
                  </a:cubicBezTo>
                  <a:cubicBezTo>
                    <a:pt x="4034" y="8338"/>
                    <a:pt x="4029" y="8542"/>
                    <a:pt x="4023" y="8752"/>
                  </a:cubicBezTo>
                  <a:cubicBezTo>
                    <a:pt x="4018" y="9030"/>
                    <a:pt x="4005" y="9314"/>
                    <a:pt x="4005" y="9594"/>
                  </a:cubicBezTo>
                  <a:cubicBezTo>
                    <a:pt x="4000" y="9741"/>
                    <a:pt x="4000" y="9883"/>
                    <a:pt x="4000" y="10025"/>
                  </a:cubicBezTo>
                  <a:cubicBezTo>
                    <a:pt x="4000" y="10132"/>
                    <a:pt x="4000" y="10235"/>
                    <a:pt x="3995" y="10344"/>
                  </a:cubicBezTo>
                  <a:cubicBezTo>
                    <a:pt x="4000" y="10383"/>
                    <a:pt x="4000" y="10417"/>
                    <a:pt x="4000" y="10457"/>
                  </a:cubicBezTo>
                  <a:cubicBezTo>
                    <a:pt x="4000" y="10485"/>
                    <a:pt x="4005" y="10507"/>
                    <a:pt x="4029" y="10530"/>
                  </a:cubicBezTo>
                  <a:cubicBezTo>
                    <a:pt x="4046" y="10548"/>
                    <a:pt x="4068" y="10559"/>
                    <a:pt x="4097" y="10559"/>
                  </a:cubicBezTo>
                  <a:cubicBezTo>
                    <a:pt x="4100" y="10559"/>
                    <a:pt x="4103" y="10560"/>
                    <a:pt x="4106" y="10560"/>
                  </a:cubicBezTo>
                  <a:cubicBezTo>
                    <a:pt x="4159" y="10560"/>
                    <a:pt x="4199" y="10517"/>
                    <a:pt x="4199" y="10468"/>
                  </a:cubicBezTo>
                  <a:cubicBezTo>
                    <a:pt x="4210" y="10275"/>
                    <a:pt x="4210" y="10087"/>
                    <a:pt x="4217" y="9900"/>
                  </a:cubicBezTo>
                  <a:cubicBezTo>
                    <a:pt x="4217" y="9707"/>
                    <a:pt x="4222" y="9519"/>
                    <a:pt x="4222" y="9332"/>
                  </a:cubicBezTo>
                  <a:cubicBezTo>
                    <a:pt x="4233" y="8951"/>
                    <a:pt x="4239" y="8571"/>
                    <a:pt x="4244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62" y="6667"/>
                    <a:pt x="4256" y="6286"/>
                    <a:pt x="4251" y="5905"/>
                  </a:cubicBezTo>
                  <a:cubicBezTo>
                    <a:pt x="4244" y="5621"/>
                    <a:pt x="4233" y="5343"/>
                    <a:pt x="4222" y="5065"/>
                  </a:cubicBezTo>
                  <a:cubicBezTo>
                    <a:pt x="4217" y="4916"/>
                    <a:pt x="4210" y="4774"/>
                    <a:pt x="4199" y="4632"/>
                  </a:cubicBezTo>
                  <a:cubicBezTo>
                    <a:pt x="4199" y="4570"/>
                    <a:pt x="4194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5" y="4572"/>
                    <a:pt x="4722" y="4575"/>
                    <a:pt x="4779" y="4575"/>
                  </a:cubicBezTo>
                  <a:cubicBezTo>
                    <a:pt x="4892" y="4575"/>
                    <a:pt x="5004" y="4562"/>
                    <a:pt x="5114" y="4548"/>
                  </a:cubicBezTo>
                  <a:cubicBezTo>
                    <a:pt x="5274" y="4525"/>
                    <a:pt x="5432" y="4480"/>
                    <a:pt x="5592" y="4428"/>
                  </a:cubicBezTo>
                  <a:cubicBezTo>
                    <a:pt x="5898" y="4325"/>
                    <a:pt x="6205" y="4184"/>
                    <a:pt x="6472" y="3990"/>
                  </a:cubicBezTo>
                  <a:cubicBezTo>
                    <a:pt x="6603" y="3900"/>
                    <a:pt x="6717" y="3791"/>
                    <a:pt x="6819" y="3667"/>
                  </a:cubicBezTo>
                  <a:cubicBezTo>
                    <a:pt x="6910" y="3559"/>
                    <a:pt x="6978" y="3444"/>
                    <a:pt x="7029" y="3313"/>
                  </a:cubicBezTo>
                  <a:cubicBezTo>
                    <a:pt x="7097" y="3150"/>
                    <a:pt x="7115" y="2967"/>
                    <a:pt x="7086" y="2786"/>
                  </a:cubicBezTo>
                  <a:cubicBezTo>
                    <a:pt x="7063" y="2610"/>
                    <a:pt x="6972" y="2445"/>
                    <a:pt x="6858" y="2314"/>
                  </a:cubicBezTo>
                  <a:cubicBezTo>
                    <a:pt x="6722" y="2167"/>
                    <a:pt x="6546" y="2059"/>
                    <a:pt x="6365" y="1991"/>
                  </a:cubicBezTo>
                  <a:cubicBezTo>
                    <a:pt x="6262" y="1944"/>
                    <a:pt x="6160" y="1922"/>
                    <a:pt x="6051" y="1899"/>
                  </a:cubicBezTo>
                  <a:cubicBezTo>
                    <a:pt x="6029" y="1899"/>
                    <a:pt x="6012" y="1894"/>
                    <a:pt x="5995" y="1888"/>
                  </a:cubicBezTo>
                  <a:cubicBezTo>
                    <a:pt x="6097" y="1768"/>
                    <a:pt x="6177" y="1632"/>
                    <a:pt x="6187" y="1467"/>
                  </a:cubicBezTo>
                  <a:cubicBezTo>
                    <a:pt x="6200" y="1252"/>
                    <a:pt x="6051" y="1070"/>
                    <a:pt x="5870" y="961"/>
                  </a:cubicBezTo>
                  <a:cubicBezTo>
                    <a:pt x="5671" y="849"/>
                    <a:pt x="5431" y="802"/>
                    <a:pt x="5198" y="802"/>
                  </a:cubicBezTo>
                  <a:cubicBezTo>
                    <a:pt x="5185" y="802"/>
                    <a:pt x="5172" y="803"/>
                    <a:pt x="5159" y="803"/>
                  </a:cubicBezTo>
                  <a:cubicBezTo>
                    <a:pt x="4886" y="803"/>
                    <a:pt x="4608" y="871"/>
                    <a:pt x="4364" y="1002"/>
                  </a:cubicBezTo>
                  <a:lnTo>
                    <a:pt x="4364" y="1007"/>
                  </a:lnTo>
                  <a:cubicBezTo>
                    <a:pt x="4341" y="837"/>
                    <a:pt x="4301" y="666"/>
                    <a:pt x="4217" y="518"/>
                  </a:cubicBezTo>
                  <a:cubicBezTo>
                    <a:pt x="4165" y="422"/>
                    <a:pt x="4097" y="331"/>
                    <a:pt x="4018" y="257"/>
                  </a:cubicBezTo>
                  <a:cubicBezTo>
                    <a:pt x="3932" y="184"/>
                    <a:pt x="3842" y="126"/>
                    <a:pt x="3733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7"/>
            <p:cNvSpPr/>
            <p:nvPr/>
          </p:nvSpPr>
          <p:spPr>
            <a:xfrm flipH="1">
              <a:off x="1601712" y="3485214"/>
              <a:ext cx="56874" cy="193453"/>
            </a:xfrm>
            <a:custGeom>
              <a:avLst/>
              <a:gdLst/>
              <a:ahLst/>
              <a:cxnLst/>
              <a:rect l="l" t="t" r="r" b="b"/>
              <a:pathLst>
                <a:path w="1933" h="6575" extrusionOk="0">
                  <a:moveTo>
                    <a:pt x="1744" y="0"/>
                  </a:moveTo>
                  <a:cubicBezTo>
                    <a:pt x="1676" y="126"/>
                    <a:pt x="1581" y="228"/>
                    <a:pt x="1466" y="291"/>
                  </a:cubicBezTo>
                  <a:cubicBezTo>
                    <a:pt x="1398" y="330"/>
                    <a:pt x="1324" y="359"/>
                    <a:pt x="1240" y="375"/>
                  </a:cubicBezTo>
                  <a:cubicBezTo>
                    <a:pt x="1245" y="438"/>
                    <a:pt x="1245" y="501"/>
                    <a:pt x="1251" y="563"/>
                  </a:cubicBezTo>
                  <a:lnTo>
                    <a:pt x="1251" y="540"/>
                  </a:lnTo>
                  <a:cubicBezTo>
                    <a:pt x="1256" y="632"/>
                    <a:pt x="1267" y="722"/>
                    <a:pt x="1279" y="807"/>
                  </a:cubicBezTo>
                  <a:lnTo>
                    <a:pt x="1296" y="949"/>
                  </a:lnTo>
                  <a:lnTo>
                    <a:pt x="1313" y="1057"/>
                  </a:lnTo>
                  <a:lnTo>
                    <a:pt x="1319" y="1097"/>
                  </a:lnTo>
                  <a:lnTo>
                    <a:pt x="1319" y="1114"/>
                  </a:lnTo>
                  <a:cubicBezTo>
                    <a:pt x="1330" y="1177"/>
                    <a:pt x="1335" y="1245"/>
                    <a:pt x="1342" y="1313"/>
                  </a:cubicBezTo>
                  <a:cubicBezTo>
                    <a:pt x="1347" y="1358"/>
                    <a:pt x="1347" y="1403"/>
                    <a:pt x="1347" y="1450"/>
                  </a:cubicBezTo>
                  <a:cubicBezTo>
                    <a:pt x="1347" y="1461"/>
                    <a:pt x="1342" y="1472"/>
                    <a:pt x="1342" y="1489"/>
                  </a:cubicBezTo>
                  <a:cubicBezTo>
                    <a:pt x="1364" y="1506"/>
                    <a:pt x="1387" y="1518"/>
                    <a:pt x="1403" y="1534"/>
                  </a:cubicBezTo>
                  <a:cubicBezTo>
                    <a:pt x="1461" y="1579"/>
                    <a:pt x="1529" y="1642"/>
                    <a:pt x="1592" y="1723"/>
                  </a:cubicBezTo>
                  <a:cubicBezTo>
                    <a:pt x="1649" y="1807"/>
                    <a:pt x="1688" y="1881"/>
                    <a:pt x="1710" y="1961"/>
                  </a:cubicBezTo>
                  <a:cubicBezTo>
                    <a:pt x="1733" y="2046"/>
                    <a:pt x="1733" y="2132"/>
                    <a:pt x="1710" y="2216"/>
                  </a:cubicBezTo>
                  <a:cubicBezTo>
                    <a:pt x="1694" y="2295"/>
                    <a:pt x="1649" y="2370"/>
                    <a:pt x="1586" y="2432"/>
                  </a:cubicBezTo>
                  <a:cubicBezTo>
                    <a:pt x="1495" y="2529"/>
                    <a:pt x="1369" y="2591"/>
                    <a:pt x="1206" y="2625"/>
                  </a:cubicBezTo>
                  <a:cubicBezTo>
                    <a:pt x="1222" y="2659"/>
                    <a:pt x="1233" y="2694"/>
                    <a:pt x="1245" y="2722"/>
                  </a:cubicBezTo>
                  <a:cubicBezTo>
                    <a:pt x="1285" y="2835"/>
                    <a:pt x="1301" y="2950"/>
                    <a:pt x="1296" y="3058"/>
                  </a:cubicBezTo>
                  <a:cubicBezTo>
                    <a:pt x="1290" y="3148"/>
                    <a:pt x="1267" y="3234"/>
                    <a:pt x="1233" y="3318"/>
                  </a:cubicBezTo>
                  <a:lnTo>
                    <a:pt x="1233" y="3330"/>
                  </a:lnTo>
                  <a:cubicBezTo>
                    <a:pt x="1245" y="3415"/>
                    <a:pt x="1245" y="3483"/>
                    <a:pt x="1245" y="3551"/>
                  </a:cubicBezTo>
                  <a:cubicBezTo>
                    <a:pt x="1245" y="3632"/>
                    <a:pt x="1240" y="3693"/>
                    <a:pt x="1227" y="3750"/>
                  </a:cubicBezTo>
                  <a:cubicBezTo>
                    <a:pt x="1222" y="3802"/>
                    <a:pt x="1211" y="3870"/>
                    <a:pt x="1188" y="3921"/>
                  </a:cubicBezTo>
                  <a:cubicBezTo>
                    <a:pt x="1165" y="3973"/>
                    <a:pt x="1137" y="4023"/>
                    <a:pt x="1097" y="4057"/>
                  </a:cubicBezTo>
                  <a:cubicBezTo>
                    <a:pt x="1069" y="4075"/>
                    <a:pt x="1046" y="4091"/>
                    <a:pt x="1012" y="4097"/>
                  </a:cubicBezTo>
                  <a:cubicBezTo>
                    <a:pt x="1001" y="4097"/>
                    <a:pt x="983" y="4102"/>
                    <a:pt x="972" y="4102"/>
                  </a:cubicBezTo>
                  <a:cubicBezTo>
                    <a:pt x="955" y="4102"/>
                    <a:pt x="938" y="4097"/>
                    <a:pt x="921" y="4097"/>
                  </a:cubicBezTo>
                  <a:cubicBezTo>
                    <a:pt x="870" y="4086"/>
                    <a:pt x="818" y="4052"/>
                    <a:pt x="762" y="3995"/>
                  </a:cubicBezTo>
                  <a:cubicBezTo>
                    <a:pt x="721" y="3960"/>
                    <a:pt x="687" y="3921"/>
                    <a:pt x="653" y="3870"/>
                  </a:cubicBezTo>
                  <a:cubicBezTo>
                    <a:pt x="580" y="3892"/>
                    <a:pt x="524" y="3910"/>
                    <a:pt x="461" y="3921"/>
                  </a:cubicBezTo>
                  <a:cubicBezTo>
                    <a:pt x="398" y="3926"/>
                    <a:pt x="346" y="3932"/>
                    <a:pt x="291" y="3932"/>
                  </a:cubicBezTo>
                  <a:cubicBezTo>
                    <a:pt x="233" y="3932"/>
                    <a:pt x="183" y="3926"/>
                    <a:pt x="120" y="3915"/>
                  </a:cubicBezTo>
                  <a:cubicBezTo>
                    <a:pt x="81" y="3910"/>
                    <a:pt x="40" y="3898"/>
                    <a:pt x="0" y="3881"/>
                  </a:cubicBezTo>
                  <a:lnTo>
                    <a:pt x="0" y="3881"/>
                  </a:lnTo>
                  <a:cubicBezTo>
                    <a:pt x="0" y="3898"/>
                    <a:pt x="6" y="3905"/>
                    <a:pt x="12" y="3915"/>
                  </a:cubicBezTo>
                  <a:cubicBezTo>
                    <a:pt x="46" y="3955"/>
                    <a:pt x="74" y="3989"/>
                    <a:pt x="115" y="4023"/>
                  </a:cubicBezTo>
                  <a:cubicBezTo>
                    <a:pt x="205" y="4097"/>
                    <a:pt x="312" y="4154"/>
                    <a:pt x="409" y="4199"/>
                  </a:cubicBezTo>
                  <a:cubicBezTo>
                    <a:pt x="506" y="4251"/>
                    <a:pt x="614" y="4307"/>
                    <a:pt x="705" y="4387"/>
                  </a:cubicBezTo>
                  <a:cubicBezTo>
                    <a:pt x="750" y="4421"/>
                    <a:pt x="790" y="4466"/>
                    <a:pt x="831" y="4524"/>
                  </a:cubicBezTo>
                  <a:cubicBezTo>
                    <a:pt x="865" y="4569"/>
                    <a:pt x="887" y="4621"/>
                    <a:pt x="910" y="4676"/>
                  </a:cubicBezTo>
                  <a:cubicBezTo>
                    <a:pt x="926" y="4728"/>
                    <a:pt x="938" y="4784"/>
                    <a:pt x="944" y="4841"/>
                  </a:cubicBezTo>
                  <a:cubicBezTo>
                    <a:pt x="955" y="4915"/>
                    <a:pt x="960" y="4983"/>
                    <a:pt x="960" y="5041"/>
                  </a:cubicBezTo>
                  <a:cubicBezTo>
                    <a:pt x="960" y="5159"/>
                    <a:pt x="949" y="5290"/>
                    <a:pt x="933" y="5426"/>
                  </a:cubicBezTo>
                  <a:cubicBezTo>
                    <a:pt x="904" y="5575"/>
                    <a:pt x="876" y="5717"/>
                    <a:pt x="841" y="5853"/>
                  </a:cubicBezTo>
                  <a:cubicBezTo>
                    <a:pt x="818" y="5961"/>
                    <a:pt x="648" y="6467"/>
                    <a:pt x="619" y="6575"/>
                  </a:cubicBezTo>
                  <a:lnTo>
                    <a:pt x="1904" y="6331"/>
                  </a:lnTo>
                  <a:cubicBezTo>
                    <a:pt x="1904" y="6216"/>
                    <a:pt x="1847" y="5909"/>
                    <a:pt x="1847" y="5802"/>
                  </a:cubicBezTo>
                  <a:cubicBezTo>
                    <a:pt x="1847" y="5660"/>
                    <a:pt x="1853" y="5518"/>
                    <a:pt x="1853" y="5371"/>
                  </a:cubicBezTo>
                  <a:cubicBezTo>
                    <a:pt x="1859" y="5091"/>
                    <a:pt x="1864" y="4807"/>
                    <a:pt x="1870" y="4529"/>
                  </a:cubicBezTo>
                  <a:cubicBezTo>
                    <a:pt x="1875" y="4319"/>
                    <a:pt x="1881" y="4115"/>
                    <a:pt x="1887" y="3905"/>
                  </a:cubicBezTo>
                  <a:cubicBezTo>
                    <a:pt x="1893" y="3734"/>
                    <a:pt x="1898" y="3557"/>
                    <a:pt x="1904" y="3386"/>
                  </a:cubicBezTo>
                  <a:cubicBezTo>
                    <a:pt x="1915" y="3006"/>
                    <a:pt x="1922" y="2625"/>
                    <a:pt x="1927" y="2245"/>
                  </a:cubicBezTo>
                  <a:cubicBezTo>
                    <a:pt x="1932" y="1818"/>
                    <a:pt x="1932" y="1443"/>
                    <a:pt x="1932" y="1102"/>
                  </a:cubicBezTo>
                  <a:cubicBezTo>
                    <a:pt x="1927" y="818"/>
                    <a:pt x="1915" y="477"/>
                    <a:pt x="1898" y="136"/>
                  </a:cubicBezTo>
                  <a:cubicBezTo>
                    <a:pt x="1841" y="91"/>
                    <a:pt x="1791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7"/>
            <p:cNvSpPr/>
            <p:nvPr/>
          </p:nvSpPr>
          <p:spPr>
            <a:xfrm flipH="1">
              <a:off x="1522477" y="3369849"/>
              <a:ext cx="192453" cy="223405"/>
            </a:xfrm>
            <a:custGeom>
              <a:avLst/>
              <a:gdLst/>
              <a:ahLst/>
              <a:cxnLst/>
              <a:rect l="l" t="t" r="r" b="b"/>
              <a:pathLst>
                <a:path w="6541" h="7593" extrusionOk="0">
                  <a:moveTo>
                    <a:pt x="3006" y="0"/>
                  </a:moveTo>
                  <a:cubicBezTo>
                    <a:pt x="2927" y="11"/>
                    <a:pt x="2841" y="34"/>
                    <a:pt x="2762" y="63"/>
                  </a:cubicBezTo>
                  <a:cubicBezTo>
                    <a:pt x="2677" y="97"/>
                    <a:pt x="2597" y="137"/>
                    <a:pt x="2523" y="189"/>
                  </a:cubicBezTo>
                  <a:cubicBezTo>
                    <a:pt x="2450" y="244"/>
                    <a:pt x="2376" y="307"/>
                    <a:pt x="2319" y="375"/>
                  </a:cubicBezTo>
                  <a:cubicBezTo>
                    <a:pt x="2251" y="454"/>
                    <a:pt x="2200" y="546"/>
                    <a:pt x="2148" y="637"/>
                  </a:cubicBezTo>
                  <a:cubicBezTo>
                    <a:pt x="2103" y="745"/>
                    <a:pt x="2069" y="853"/>
                    <a:pt x="2046" y="966"/>
                  </a:cubicBezTo>
                  <a:cubicBezTo>
                    <a:pt x="2041" y="1018"/>
                    <a:pt x="2035" y="1068"/>
                    <a:pt x="2035" y="1125"/>
                  </a:cubicBezTo>
                  <a:cubicBezTo>
                    <a:pt x="2030" y="1183"/>
                    <a:pt x="2001" y="1228"/>
                    <a:pt x="1949" y="1251"/>
                  </a:cubicBezTo>
                  <a:cubicBezTo>
                    <a:pt x="1933" y="1267"/>
                    <a:pt x="1904" y="1273"/>
                    <a:pt x="1881" y="1273"/>
                  </a:cubicBezTo>
                  <a:cubicBezTo>
                    <a:pt x="1852" y="1273"/>
                    <a:pt x="1825" y="1262"/>
                    <a:pt x="1796" y="1245"/>
                  </a:cubicBezTo>
                  <a:cubicBezTo>
                    <a:pt x="1773" y="1233"/>
                    <a:pt x="1757" y="1222"/>
                    <a:pt x="1734" y="1211"/>
                  </a:cubicBezTo>
                  <a:cubicBezTo>
                    <a:pt x="1648" y="1177"/>
                    <a:pt x="1563" y="1149"/>
                    <a:pt x="1472" y="1131"/>
                  </a:cubicBezTo>
                  <a:cubicBezTo>
                    <a:pt x="1421" y="1125"/>
                    <a:pt x="1370" y="1120"/>
                    <a:pt x="1319" y="1120"/>
                  </a:cubicBezTo>
                  <a:cubicBezTo>
                    <a:pt x="1296" y="1120"/>
                    <a:pt x="1267" y="1120"/>
                    <a:pt x="1239" y="1125"/>
                  </a:cubicBezTo>
                  <a:cubicBezTo>
                    <a:pt x="1165" y="1131"/>
                    <a:pt x="1097" y="1149"/>
                    <a:pt x="1029" y="1170"/>
                  </a:cubicBezTo>
                  <a:cubicBezTo>
                    <a:pt x="960" y="1199"/>
                    <a:pt x="892" y="1233"/>
                    <a:pt x="830" y="1273"/>
                  </a:cubicBezTo>
                  <a:cubicBezTo>
                    <a:pt x="779" y="1314"/>
                    <a:pt x="734" y="1359"/>
                    <a:pt x="688" y="1409"/>
                  </a:cubicBezTo>
                  <a:cubicBezTo>
                    <a:pt x="654" y="1455"/>
                    <a:pt x="625" y="1500"/>
                    <a:pt x="598" y="1545"/>
                  </a:cubicBezTo>
                  <a:cubicBezTo>
                    <a:pt x="580" y="1597"/>
                    <a:pt x="564" y="1642"/>
                    <a:pt x="551" y="1700"/>
                  </a:cubicBezTo>
                  <a:cubicBezTo>
                    <a:pt x="546" y="1739"/>
                    <a:pt x="546" y="1779"/>
                    <a:pt x="546" y="1825"/>
                  </a:cubicBezTo>
                  <a:cubicBezTo>
                    <a:pt x="551" y="1870"/>
                    <a:pt x="564" y="1915"/>
                    <a:pt x="574" y="1955"/>
                  </a:cubicBezTo>
                  <a:cubicBezTo>
                    <a:pt x="598" y="2006"/>
                    <a:pt x="619" y="2051"/>
                    <a:pt x="654" y="2098"/>
                  </a:cubicBezTo>
                  <a:cubicBezTo>
                    <a:pt x="688" y="2148"/>
                    <a:pt x="734" y="2193"/>
                    <a:pt x="790" y="2245"/>
                  </a:cubicBezTo>
                  <a:cubicBezTo>
                    <a:pt x="842" y="2285"/>
                    <a:pt x="898" y="2324"/>
                    <a:pt x="960" y="2364"/>
                  </a:cubicBezTo>
                  <a:cubicBezTo>
                    <a:pt x="1007" y="2392"/>
                    <a:pt x="1034" y="2444"/>
                    <a:pt x="1034" y="2500"/>
                  </a:cubicBezTo>
                  <a:cubicBezTo>
                    <a:pt x="1034" y="2541"/>
                    <a:pt x="1012" y="2586"/>
                    <a:pt x="984" y="2609"/>
                  </a:cubicBezTo>
                  <a:cubicBezTo>
                    <a:pt x="910" y="2665"/>
                    <a:pt x="853" y="2717"/>
                    <a:pt x="795" y="2780"/>
                  </a:cubicBezTo>
                  <a:cubicBezTo>
                    <a:pt x="768" y="2814"/>
                    <a:pt x="745" y="2853"/>
                    <a:pt x="722" y="2893"/>
                  </a:cubicBezTo>
                  <a:cubicBezTo>
                    <a:pt x="711" y="2921"/>
                    <a:pt x="700" y="2956"/>
                    <a:pt x="693" y="2990"/>
                  </a:cubicBezTo>
                  <a:cubicBezTo>
                    <a:pt x="688" y="3018"/>
                    <a:pt x="688" y="3046"/>
                    <a:pt x="688" y="3074"/>
                  </a:cubicBezTo>
                  <a:cubicBezTo>
                    <a:pt x="693" y="3103"/>
                    <a:pt x="705" y="3132"/>
                    <a:pt x="711" y="3166"/>
                  </a:cubicBezTo>
                  <a:cubicBezTo>
                    <a:pt x="727" y="3205"/>
                    <a:pt x="750" y="3239"/>
                    <a:pt x="768" y="3268"/>
                  </a:cubicBezTo>
                  <a:cubicBezTo>
                    <a:pt x="802" y="3307"/>
                    <a:pt x="836" y="3347"/>
                    <a:pt x="881" y="3387"/>
                  </a:cubicBezTo>
                  <a:cubicBezTo>
                    <a:pt x="939" y="3433"/>
                    <a:pt x="1000" y="3472"/>
                    <a:pt x="1075" y="3507"/>
                  </a:cubicBezTo>
                  <a:cubicBezTo>
                    <a:pt x="1160" y="3546"/>
                    <a:pt x="1245" y="3575"/>
                    <a:pt x="1330" y="3591"/>
                  </a:cubicBezTo>
                  <a:cubicBezTo>
                    <a:pt x="1382" y="3598"/>
                    <a:pt x="1438" y="3603"/>
                    <a:pt x="1490" y="3603"/>
                  </a:cubicBezTo>
                  <a:cubicBezTo>
                    <a:pt x="1511" y="3603"/>
                    <a:pt x="1535" y="3603"/>
                    <a:pt x="1563" y="3598"/>
                  </a:cubicBezTo>
                  <a:cubicBezTo>
                    <a:pt x="1626" y="3591"/>
                    <a:pt x="1694" y="3575"/>
                    <a:pt x="1762" y="3552"/>
                  </a:cubicBezTo>
                  <a:cubicBezTo>
                    <a:pt x="1813" y="3530"/>
                    <a:pt x="1865" y="3507"/>
                    <a:pt x="1910" y="3472"/>
                  </a:cubicBezTo>
                  <a:cubicBezTo>
                    <a:pt x="1961" y="3438"/>
                    <a:pt x="2001" y="3399"/>
                    <a:pt x="2041" y="3352"/>
                  </a:cubicBezTo>
                  <a:cubicBezTo>
                    <a:pt x="2064" y="3318"/>
                    <a:pt x="2091" y="3284"/>
                    <a:pt x="2114" y="3250"/>
                  </a:cubicBezTo>
                  <a:cubicBezTo>
                    <a:pt x="2137" y="3211"/>
                    <a:pt x="2182" y="3189"/>
                    <a:pt x="2227" y="3189"/>
                  </a:cubicBezTo>
                  <a:cubicBezTo>
                    <a:pt x="2240" y="3189"/>
                    <a:pt x="2256" y="3189"/>
                    <a:pt x="2268" y="3194"/>
                  </a:cubicBezTo>
                  <a:cubicBezTo>
                    <a:pt x="2302" y="3205"/>
                    <a:pt x="2330" y="3228"/>
                    <a:pt x="2347" y="3262"/>
                  </a:cubicBezTo>
                  <a:cubicBezTo>
                    <a:pt x="2358" y="3284"/>
                    <a:pt x="2364" y="3307"/>
                    <a:pt x="2364" y="3331"/>
                  </a:cubicBezTo>
                  <a:cubicBezTo>
                    <a:pt x="2364" y="3365"/>
                    <a:pt x="2371" y="3399"/>
                    <a:pt x="2371" y="3433"/>
                  </a:cubicBezTo>
                  <a:cubicBezTo>
                    <a:pt x="2387" y="3569"/>
                    <a:pt x="2405" y="3672"/>
                    <a:pt x="2439" y="3762"/>
                  </a:cubicBezTo>
                  <a:cubicBezTo>
                    <a:pt x="2455" y="3808"/>
                    <a:pt x="2478" y="3847"/>
                    <a:pt x="2500" y="3882"/>
                  </a:cubicBezTo>
                  <a:cubicBezTo>
                    <a:pt x="2518" y="3905"/>
                    <a:pt x="2541" y="3932"/>
                    <a:pt x="2568" y="3955"/>
                  </a:cubicBezTo>
                  <a:cubicBezTo>
                    <a:pt x="2597" y="3978"/>
                    <a:pt x="2626" y="3995"/>
                    <a:pt x="2654" y="4007"/>
                  </a:cubicBezTo>
                  <a:cubicBezTo>
                    <a:pt x="2699" y="4029"/>
                    <a:pt x="2746" y="4041"/>
                    <a:pt x="2796" y="4052"/>
                  </a:cubicBezTo>
                  <a:cubicBezTo>
                    <a:pt x="2848" y="4057"/>
                    <a:pt x="2904" y="4063"/>
                    <a:pt x="2956" y="4063"/>
                  </a:cubicBezTo>
                  <a:lnTo>
                    <a:pt x="3018" y="4063"/>
                  </a:lnTo>
                  <a:cubicBezTo>
                    <a:pt x="3080" y="4057"/>
                    <a:pt x="3132" y="4041"/>
                    <a:pt x="3189" y="4023"/>
                  </a:cubicBezTo>
                  <a:cubicBezTo>
                    <a:pt x="3234" y="4007"/>
                    <a:pt x="3268" y="3989"/>
                    <a:pt x="3302" y="3966"/>
                  </a:cubicBezTo>
                  <a:cubicBezTo>
                    <a:pt x="3336" y="3939"/>
                    <a:pt x="3365" y="3916"/>
                    <a:pt x="3387" y="3887"/>
                  </a:cubicBezTo>
                  <a:cubicBezTo>
                    <a:pt x="3415" y="3853"/>
                    <a:pt x="3438" y="3813"/>
                    <a:pt x="3462" y="3774"/>
                  </a:cubicBezTo>
                  <a:cubicBezTo>
                    <a:pt x="3472" y="3740"/>
                    <a:pt x="3483" y="3700"/>
                    <a:pt x="3496" y="3666"/>
                  </a:cubicBezTo>
                  <a:cubicBezTo>
                    <a:pt x="3483" y="3591"/>
                    <a:pt x="3523" y="3512"/>
                    <a:pt x="3586" y="3472"/>
                  </a:cubicBezTo>
                  <a:cubicBezTo>
                    <a:pt x="3614" y="3462"/>
                    <a:pt x="3643" y="3455"/>
                    <a:pt x="3672" y="3455"/>
                  </a:cubicBezTo>
                  <a:cubicBezTo>
                    <a:pt x="3688" y="3455"/>
                    <a:pt x="3711" y="3455"/>
                    <a:pt x="3727" y="3462"/>
                  </a:cubicBezTo>
                  <a:cubicBezTo>
                    <a:pt x="3774" y="3478"/>
                    <a:pt x="3808" y="3501"/>
                    <a:pt x="3830" y="3546"/>
                  </a:cubicBezTo>
                  <a:cubicBezTo>
                    <a:pt x="3842" y="3564"/>
                    <a:pt x="3853" y="3580"/>
                    <a:pt x="3858" y="3591"/>
                  </a:cubicBezTo>
                  <a:cubicBezTo>
                    <a:pt x="3893" y="3632"/>
                    <a:pt x="3932" y="3677"/>
                    <a:pt x="3973" y="3717"/>
                  </a:cubicBezTo>
                  <a:cubicBezTo>
                    <a:pt x="4023" y="3756"/>
                    <a:pt x="4075" y="3785"/>
                    <a:pt x="4126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27" y="3898"/>
                    <a:pt x="4501" y="3905"/>
                    <a:pt x="4580" y="3905"/>
                  </a:cubicBezTo>
                  <a:cubicBezTo>
                    <a:pt x="4632" y="3905"/>
                    <a:pt x="4677" y="3898"/>
                    <a:pt x="4723" y="3898"/>
                  </a:cubicBezTo>
                  <a:cubicBezTo>
                    <a:pt x="4939" y="3871"/>
                    <a:pt x="5166" y="3819"/>
                    <a:pt x="5410" y="3727"/>
                  </a:cubicBezTo>
                  <a:cubicBezTo>
                    <a:pt x="5665" y="3632"/>
                    <a:pt x="5875" y="3523"/>
                    <a:pt x="6046" y="3404"/>
                  </a:cubicBezTo>
                  <a:cubicBezTo>
                    <a:pt x="6160" y="3325"/>
                    <a:pt x="6250" y="3239"/>
                    <a:pt x="6325" y="3148"/>
                  </a:cubicBezTo>
                  <a:cubicBezTo>
                    <a:pt x="6387" y="3074"/>
                    <a:pt x="6433" y="3006"/>
                    <a:pt x="6473" y="2927"/>
                  </a:cubicBezTo>
                  <a:cubicBezTo>
                    <a:pt x="6501" y="2864"/>
                    <a:pt x="6518" y="2801"/>
                    <a:pt x="6535" y="2739"/>
                  </a:cubicBezTo>
                  <a:cubicBezTo>
                    <a:pt x="6541" y="2683"/>
                    <a:pt x="6541" y="2631"/>
                    <a:pt x="6541" y="2575"/>
                  </a:cubicBezTo>
                  <a:cubicBezTo>
                    <a:pt x="6535" y="2523"/>
                    <a:pt x="6523" y="2473"/>
                    <a:pt x="6507" y="2426"/>
                  </a:cubicBezTo>
                  <a:cubicBezTo>
                    <a:pt x="6484" y="2376"/>
                    <a:pt x="6462" y="2324"/>
                    <a:pt x="6428" y="2279"/>
                  </a:cubicBezTo>
                  <a:cubicBezTo>
                    <a:pt x="6394" y="2234"/>
                    <a:pt x="6353" y="2188"/>
                    <a:pt x="6302" y="2143"/>
                  </a:cubicBezTo>
                  <a:cubicBezTo>
                    <a:pt x="6234" y="2091"/>
                    <a:pt x="6160" y="2046"/>
                    <a:pt x="6075" y="2001"/>
                  </a:cubicBezTo>
                  <a:cubicBezTo>
                    <a:pt x="5967" y="1955"/>
                    <a:pt x="5841" y="1915"/>
                    <a:pt x="5712" y="1893"/>
                  </a:cubicBezTo>
                  <a:cubicBezTo>
                    <a:pt x="5603" y="1875"/>
                    <a:pt x="5500" y="1865"/>
                    <a:pt x="5387" y="1865"/>
                  </a:cubicBezTo>
                  <a:cubicBezTo>
                    <a:pt x="5319" y="1859"/>
                    <a:pt x="5262" y="1813"/>
                    <a:pt x="5245" y="1745"/>
                  </a:cubicBezTo>
                  <a:cubicBezTo>
                    <a:pt x="5234" y="1700"/>
                    <a:pt x="5245" y="1631"/>
                    <a:pt x="5290" y="1597"/>
                  </a:cubicBezTo>
                  <a:cubicBezTo>
                    <a:pt x="5393" y="1518"/>
                    <a:pt x="5473" y="1450"/>
                    <a:pt x="5541" y="1375"/>
                  </a:cubicBezTo>
                  <a:cubicBezTo>
                    <a:pt x="5575" y="1335"/>
                    <a:pt x="5597" y="1296"/>
                    <a:pt x="5620" y="1256"/>
                  </a:cubicBezTo>
                  <a:cubicBezTo>
                    <a:pt x="5631" y="1228"/>
                    <a:pt x="5637" y="1199"/>
                    <a:pt x="5644" y="1177"/>
                  </a:cubicBezTo>
                  <a:cubicBezTo>
                    <a:pt x="5649" y="1160"/>
                    <a:pt x="5649" y="1143"/>
                    <a:pt x="5649" y="1125"/>
                  </a:cubicBezTo>
                  <a:cubicBezTo>
                    <a:pt x="5644" y="1109"/>
                    <a:pt x="5644" y="1091"/>
                    <a:pt x="5637" y="1080"/>
                  </a:cubicBezTo>
                  <a:cubicBezTo>
                    <a:pt x="5631" y="1063"/>
                    <a:pt x="5620" y="1046"/>
                    <a:pt x="5609" y="1029"/>
                  </a:cubicBezTo>
                  <a:cubicBezTo>
                    <a:pt x="5592" y="1007"/>
                    <a:pt x="5575" y="989"/>
                    <a:pt x="5552" y="966"/>
                  </a:cubicBezTo>
                  <a:cubicBezTo>
                    <a:pt x="5518" y="939"/>
                    <a:pt x="5479" y="915"/>
                    <a:pt x="5432" y="892"/>
                  </a:cubicBezTo>
                  <a:cubicBezTo>
                    <a:pt x="5359" y="858"/>
                    <a:pt x="5274" y="836"/>
                    <a:pt x="5183" y="819"/>
                  </a:cubicBezTo>
                  <a:cubicBezTo>
                    <a:pt x="5104" y="802"/>
                    <a:pt x="5018" y="795"/>
                    <a:pt x="4933" y="795"/>
                  </a:cubicBezTo>
                  <a:cubicBezTo>
                    <a:pt x="4887" y="795"/>
                    <a:pt x="4847" y="802"/>
                    <a:pt x="4808" y="802"/>
                  </a:cubicBezTo>
                  <a:cubicBezTo>
                    <a:pt x="4677" y="819"/>
                    <a:pt x="4558" y="847"/>
                    <a:pt x="4443" y="887"/>
                  </a:cubicBezTo>
                  <a:cubicBezTo>
                    <a:pt x="4348" y="921"/>
                    <a:pt x="4262" y="966"/>
                    <a:pt x="4183" y="1018"/>
                  </a:cubicBezTo>
                  <a:cubicBezTo>
                    <a:pt x="4149" y="1046"/>
                    <a:pt x="4115" y="1075"/>
                    <a:pt x="4081" y="1102"/>
                  </a:cubicBezTo>
                  <a:cubicBezTo>
                    <a:pt x="4058" y="1131"/>
                    <a:pt x="4018" y="1143"/>
                    <a:pt x="3984" y="1143"/>
                  </a:cubicBezTo>
                  <a:cubicBezTo>
                    <a:pt x="3955" y="1143"/>
                    <a:pt x="3927" y="1136"/>
                    <a:pt x="3905" y="1120"/>
                  </a:cubicBezTo>
                  <a:cubicBezTo>
                    <a:pt x="3858" y="1091"/>
                    <a:pt x="3830" y="1041"/>
                    <a:pt x="3837" y="989"/>
                  </a:cubicBezTo>
                  <a:cubicBezTo>
                    <a:pt x="3837" y="898"/>
                    <a:pt x="3837" y="819"/>
                    <a:pt x="3830" y="745"/>
                  </a:cubicBezTo>
                  <a:cubicBezTo>
                    <a:pt x="3819" y="643"/>
                    <a:pt x="3796" y="546"/>
                    <a:pt x="3768" y="461"/>
                  </a:cubicBezTo>
                  <a:cubicBezTo>
                    <a:pt x="3740" y="399"/>
                    <a:pt x="3706" y="336"/>
                    <a:pt x="3666" y="279"/>
                  </a:cubicBezTo>
                  <a:cubicBezTo>
                    <a:pt x="3632" y="234"/>
                    <a:pt x="3591" y="189"/>
                    <a:pt x="3552" y="154"/>
                  </a:cubicBezTo>
                  <a:cubicBezTo>
                    <a:pt x="3507" y="120"/>
                    <a:pt x="3462" y="92"/>
                    <a:pt x="3415" y="69"/>
                  </a:cubicBezTo>
                  <a:cubicBezTo>
                    <a:pt x="3359" y="45"/>
                    <a:pt x="3302" y="24"/>
                    <a:pt x="3234" y="11"/>
                  </a:cubicBezTo>
                  <a:cubicBezTo>
                    <a:pt x="3189" y="0"/>
                    <a:pt x="3137" y="0"/>
                    <a:pt x="3087" y="0"/>
                  </a:cubicBezTo>
                  <a:close/>
                  <a:moveTo>
                    <a:pt x="1734" y="5114"/>
                  </a:moveTo>
                  <a:cubicBezTo>
                    <a:pt x="1676" y="5125"/>
                    <a:pt x="1620" y="5138"/>
                    <a:pt x="1563" y="5154"/>
                  </a:cubicBezTo>
                  <a:cubicBezTo>
                    <a:pt x="1500" y="5183"/>
                    <a:pt x="1443" y="5217"/>
                    <a:pt x="1387" y="5251"/>
                  </a:cubicBezTo>
                  <a:cubicBezTo>
                    <a:pt x="1330" y="5290"/>
                    <a:pt x="1285" y="5337"/>
                    <a:pt x="1245" y="5382"/>
                  </a:cubicBezTo>
                  <a:cubicBezTo>
                    <a:pt x="1205" y="5432"/>
                    <a:pt x="1170" y="5479"/>
                    <a:pt x="1149" y="5534"/>
                  </a:cubicBezTo>
                  <a:cubicBezTo>
                    <a:pt x="1125" y="5586"/>
                    <a:pt x="1109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1" y="5802"/>
                    <a:pt x="1023" y="5807"/>
                    <a:pt x="1000" y="5814"/>
                  </a:cubicBezTo>
                  <a:cubicBezTo>
                    <a:pt x="989" y="5819"/>
                    <a:pt x="978" y="5819"/>
                    <a:pt x="973" y="5819"/>
                  </a:cubicBezTo>
                  <a:cubicBezTo>
                    <a:pt x="944" y="5819"/>
                    <a:pt x="905" y="5807"/>
                    <a:pt x="881" y="5780"/>
                  </a:cubicBezTo>
                  <a:cubicBezTo>
                    <a:pt x="853" y="5746"/>
                    <a:pt x="830" y="5712"/>
                    <a:pt x="795" y="5689"/>
                  </a:cubicBezTo>
                  <a:cubicBezTo>
                    <a:pt x="774" y="5665"/>
                    <a:pt x="750" y="5654"/>
                    <a:pt x="722" y="5637"/>
                  </a:cubicBezTo>
                  <a:cubicBezTo>
                    <a:pt x="693" y="5626"/>
                    <a:pt x="666" y="5615"/>
                    <a:pt x="632" y="5609"/>
                  </a:cubicBezTo>
                  <a:cubicBezTo>
                    <a:pt x="603" y="5603"/>
                    <a:pt x="580" y="5603"/>
                    <a:pt x="557" y="5603"/>
                  </a:cubicBezTo>
                  <a:lnTo>
                    <a:pt x="523" y="5603"/>
                  </a:lnTo>
                  <a:cubicBezTo>
                    <a:pt x="483" y="5609"/>
                    <a:pt x="438" y="5620"/>
                    <a:pt x="399" y="5637"/>
                  </a:cubicBezTo>
                  <a:cubicBezTo>
                    <a:pt x="347" y="5654"/>
                    <a:pt x="302" y="5678"/>
                    <a:pt x="257" y="5712"/>
                  </a:cubicBezTo>
                  <a:cubicBezTo>
                    <a:pt x="216" y="5739"/>
                    <a:pt x="182" y="5773"/>
                    <a:pt x="148" y="5814"/>
                  </a:cubicBezTo>
                  <a:cubicBezTo>
                    <a:pt x="103" y="5870"/>
                    <a:pt x="69" y="5927"/>
                    <a:pt x="34" y="5990"/>
                  </a:cubicBezTo>
                  <a:cubicBezTo>
                    <a:pt x="18" y="6024"/>
                    <a:pt x="11" y="6058"/>
                    <a:pt x="0" y="6087"/>
                  </a:cubicBezTo>
                  <a:lnTo>
                    <a:pt x="0" y="6143"/>
                  </a:lnTo>
                  <a:cubicBezTo>
                    <a:pt x="0" y="6166"/>
                    <a:pt x="6" y="6182"/>
                    <a:pt x="11" y="6200"/>
                  </a:cubicBezTo>
                  <a:cubicBezTo>
                    <a:pt x="24" y="6216"/>
                    <a:pt x="34" y="6240"/>
                    <a:pt x="45" y="6263"/>
                  </a:cubicBezTo>
                  <a:cubicBezTo>
                    <a:pt x="103" y="6331"/>
                    <a:pt x="171" y="6394"/>
                    <a:pt x="228" y="6444"/>
                  </a:cubicBezTo>
                  <a:cubicBezTo>
                    <a:pt x="291" y="6496"/>
                    <a:pt x="341" y="6541"/>
                    <a:pt x="393" y="6598"/>
                  </a:cubicBezTo>
                  <a:cubicBezTo>
                    <a:pt x="415" y="6625"/>
                    <a:pt x="449" y="6666"/>
                    <a:pt x="472" y="6717"/>
                  </a:cubicBezTo>
                  <a:cubicBezTo>
                    <a:pt x="495" y="6762"/>
                    <a:pt x="517" y="6803"/>
                    <a:pt x="512" y="6842"/>
                  </a:cubicBezTo>
                  <a:cubicBezTo>
                    <a:pt x="512" y="6882"/>
                    <a:pt x="495" y="6921"/>
                    <a:pt x="483" y="6955"/>
                  </a:cubicBezTo>
                  <a:lnTo>
                    <a:pt x="472" y="6979"/>
                  </a:lnTo>
                  <a:cubicBezTo>
                    <a:pt x="461" y="7024"/>
                    <a:pt x="444" y="7063"/>
                    <a:pt x="433" y="7110"/>
                  </a:cubicBezTo>
                  <a:lnTo>
                    <a:pt x="433" y="7137"/>
                  </a:lnTo>
                  <a:cubicBezTo>
                    <a:pt x="438" y="7171"/>
                    <a:pt x="449" y="7205"/>
                    <a:pt x="461" y="7246"/>
                  </a:cubicBezTo>
                  <a:cubicBezTo>
                    <a:pt x="478" y="7291"/>
                    <a:pt x="501" y="7325"/>
                    <a:pt x="523" y="7365"/>
                  </a:cubicBezTo>
                  <a:cubicBezTo>
                    <a:pt x="546" y="7393"/>
                    <a:pt x="574" y="7422"/>
                    <a:pt x="603" y="7451"/>
                  </a:cubicBezTo>
                  <a:cubicBezTo>
                    <a:pt x="637" y="7478"/>
                    <a:pt x="677" y="7501"/>
                    <a:pt x="722" y="7524"/>
                  </a:cubicBezTo>
                  <a:cubicBezTo>
                    <a:pt x="785" y="7553"/>
                    <a:pt x="842" y="7569"/>
                    <a:pt x="905" y="7580"/>
                  </a:cubicBezTo>
                  <a:cubicBezTo>
                    <a:pt x="955" y="7592"/>
                    <a:pt x="1000" y="7592"/>
                    <a:pt x="1046" y="7592"/>
                  </a:cubicBezTo>
                  <a:lnTo>
                    <a:pt x="1102" y="7592"/>
                  </a:lnTo>
                  <a:cubicBezTo>
                    <a:pt x="1160" y="7587"/>
                    <a:pt x="1217" y="7575"/>
                    <a:pt x="1267" y="7553"/>
                  </a:cubicBezTo>
                  <a:cubicBezTo>
                    <a:pt x="1307" y="7541"/>
                    <a:pt x="1341" y="7519"/>
                    <a:pt x="1375" y="7496"/>
                  </a:cubicBezTo>
                  <a:cubicBezTo>
                    <a:pt x="1404" y="7478"/>
                    <a:pt x="1432" y="7451"/>
                    <a:pt x="1455" y="7422"/>
                  </a:cubicBezTo>
                  <a:lnTo>
                    <a:pt x="1466" y="7410"/>
                  </a:lnTo>
                  <a:cubicBezTo>
                    <a:pt x="1466" y="7393"/>
                    <a:pt x="1466" y="7376"/>
                    <a:pt x="1472" y="7359"/>
                  </a:cubicBezTo>
                  <a:cubicBezTo>
                    <a:pt x="1484" y="7331"/>
                    <a:pt x="1500" y="7302"/>
                    <a:pt x="1529" y="7285"/>
                  </a:cubicBezTo>
                  <a:cubicBezTo>
                    <a:pt x="1545" y="7280"/>
                    <a:pt x="1569" y="7273"/>
                    <a:pt x="1592" y="7273"/>
                  </a:cubicBezTo>
                  <a:cubicBezTo>
                    <a:pt x="1626" y="7273"/>
                    <a:pt x="1660" y="7291"/>
                    <a:pt x="1676" y="7314"/>
                  </a:cubicBezTo>
                  <a:cubicBezTo>
                    <a:pt x="1716" y="7359"/>
                    <a:pt x="1750" y="7404"/>
                    <a:pt x="1796" y="7438"/>
                  </a:cubicBezTo>
                  <a:cubicBezTo>
                    <a:pt x="1836" y="7472"/>
                    <a:pt x="1881" y="7501"/>
                    <a:pt x="1927" y="7524"/>
                  </a:cubicBezTo>
                  <a:cubicBezTo>
                    <a:pt x="1972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0" y="7580"/>
                  </a:cubicBezTo>
                  <a:lnTo>
                    <a:pt x="2256" y="7580"/>
                  </a:lnTo>
                  <a:cubicBezTo>
                    <a:pt x="2319" y="7575"/>
                    <a:pt x="2381" y="7558"/>
                    <a:pt x="2450" y="7535"/>
                  </a:cubicBezTo>
                  <a:cubicBezTo>
                    <a:pt x="2518" y="7506"/>
                    <a:pt x="2581" y="7472"/>
                    <a:pt x="2643" y="7433"/>
                  </a:cubicBezTo>
                  <a:cubicBezTo>
                    <a:pt x="2694" y="7393"/>
                    <a:pt x="2739" y="7354"/>
                    <a:pt x="2780" y="7307"/>
                  </a:cubicBezTo>
                  <a:cubicBezTo>
                    <a:pt x="2814" y="7262"/>
                    <a:pt x="2841" y="7217"/>
                    <a:pt x="2870" y="7171"/>
                  </a:cubicBezTo>
                  <a:cubicBezTo>
                    <a:pt x="2887" y="7126"/>
                    <a:pt x="2904" y="7081"/>
                    <a:pt x="2916" y="7029"/>
                  </a:cubicBezTo>
                  <a:cubicBezTo>
                    <a:pt x="2922" y="6979"/>
                    <a:pt x="2922" y="6932"/>
                    <a:pt x="2922" y="6887"/>
                  </a:cubicBezTo>
                  <a:cubicBezTo>
                    <a:pt x="2909" y="6837"/>
                    <a:pt x="2898" y="6790"/>
                    <a:pt x="2887" y="6745"/>
                  </a:cubicBezTo>
                  <a:cubicBezTo>
                    <a:pt x="2859" y="6683"/>
                    <a:pt x="2830" y="6625"/>
                    <a:pt x="2791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28" y="6433"/>
                  </a:cubicBezTo>
                  <a:cubicBezTo>
                    <a:pt x="2728" y="6405"/>
                    <a:pt x="2739" y="6381"/>
                    <a:pt x="2751" y="6360"/>
                  </a:cubicBezTo>
                  <a:cubicBezTo>
                    <a:pt x="2767" y="6336"/>
                    <a:pt x="2785" y="6319"/>
                    <a:pt x="2807" y="6308"/>
                  </a:cubicBezTo>
                  <a:cubicBezTo>
                    <a:pt x="2830" y="6297"/>
                    <a:pt x="2853" y="6291"/>
                    <a:pt x="2875" y="6291"/>
                  </a:cubicBezTo>
                  <a:cubicBezTo>
                    <a:pt x="2984" y="6279"/>
                    <a:pt x="3069" y="6263"/>
                    <a:pt x="3155" y="6234"/>
                  </a:cubicBezTo>
                  <a:cubicBezTo>
                    <a:pt x="3189" y="6216"/>
                    <a:pt x="3223" y="6200"/>
                    <a:pt x="3257" y="6177"/>
                  </a:cubicBezTo>
                  <a:cubicBezTo>
                    <a:pt x="3273" y="6160"/>
                    <a:pt x="3291" y="6148"/>
                    <a:pt x="3307" y="6132"/>
                  </a:cubicBezTo>
                  <a:cubicBezTo>
                    <a:pt x="3313" y="6121"/>
                    <a:pt x="3325" y="6103"/>
                    <a:pt x="3331" y="6092"/>
                  </a:cubicBezTo>
                  <a:cubicBezTo>
                    <a:pt x="3336" y="6074"/>
                    <a:pt x="3342" y="6064"/>
                    <a:pt x="3347" y="6046"/>
                  </a:cubicBezTo>
                  <a:lnTo>
                    <a:pt x="3347" y="5995"/>
                  </a:lnTo>
                  <a:cubicBezTo>
                    <a:pt x="3342" y="5967"/>
                    <a:pt x="3336" y="5944"/>
                    <a:pt x="3331" y="5922"/>
                  </a:cubicBezTo>
                  <a:cubicBezTo>
                    <a:pt x="3313" y="5888"/>
                    <a:pt x="3297" y="5854"/>
                    <a:pt x="3273" y="5825"/>
                  </a:cubicBezTo>
                  <a:cubicBezTo>
                    <a:pt x="3245" y="5780"/>
                    <a:pt x="3205" y="5739"/>
                    <a:pt x="3166" y="5705"/>
                  </a:cubicBezTo>
                  <a:cubicBezTo>
                    <a:pt x="3114" y="5660"/>
                    <a:pt x="3058" y="5626"/>
                    <a:pt x="2995" y="5597"/>
                  </a:cubicBezTo>
                  <a:cubicBezTo>
                    <a:pt x="2932" y="5569"/>
                    <a:pt x="2864" y="5547"/>
                    <a:pt x="2796" y="5534"/>
                  </a:cubicBezTo>
                  <a:cubicBezTo>
                    <a:pt x="2751" y="5529"/>
                    <a:pt x="2705" y="5524"/>
                    <a:pt x="2660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398" y="5575"/>
                  </a:cubicBezTo>
                  <a:cubicBezTo>
                    <a:pt x="2364" y="5586"/>
                    <a:pt x="2336" y="5603"/>
                    <a:pt x="2308" y="5620"/>
                  </a:cubicBezTo>
                  <a:cubicBezTo>
                    <a:pt x="2285" y="5631"/>
                    <a:pt x="2261" y="5637"/>
                    <a:pt x="2240" y="5637"/>
                  </a:cubicBezTo>
                  <a:cubicBezTo>
                    <a:pt x="2211" y="5637"/>
                    <a:pt x="2188" y="5626"/>
                    <a:pt x="2166" y="5615"/>
                  </a:cubicBezTo>
                  <a:cubicBezTo>
                    <a:pt x="2125" y="5586"/>
                    <a:pt x="2098" y="5541"/>
                    <a:pt x="2098" y="5489"/>
                  </a:cubicBezTo>
                  <a:lnTo>
                    <a:pt x="2098" y="5427"/>
                  </a:lnTo>
                  <a:cubicBezTo>
                    <a:pt x="2091" y="5382"/>
                    <a:pt x="2080" y="5337"/>
                    <a:pt x="2069" y="5303"/>
                  </a:cubicBezTo>
                  <a:cubicBezTo>
                    <a:pt x="2057" y="5279"/>
                    <a:pt x="2046" y="5251"/>
                    <a:pt x="2035" y="5228"/>
                  </a:cubicBezTo>
                  <a:cubicBezTo>
                    <a:pt x="2017" y="5211"/>
                    <a:pt x="2006" y="5194"/>
                    <a:pt x="1989" y="5183"/>
                  </a:cubicBezTo>
                  <a:cubicBezTo>
                    <a:pt x="1967" y="5166"/>
                    <a:pt x="1949" y="5154"/>
                    <a:pt x="1933" y="5143"/>
                  </a:cubicBezTo>
                  <a:cubicBezTo>
                    <a:pt x="1904" y="5138"/>
                    <a:pt x="1876" y="5125"/>
                    <a:pt x="1852" y="5120"/>
                  </a:cubicBezTo>
                  <a:cubicBezTo>
                    <a:pt x="1825" y="5114"/>
                    <a:pt x="1796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7"/>
            <p:cNvSpPr/>
            <p:nvPr/>
          </p:nvSpPr>
          <p:spPr>
            <a:xfrm flipH="1">
              <a:off x="1522478" y="3444081"/>
              <a:ext cx="1530" cy="10563"/>
            </a:xfrm>
            <a:custGeom>
              <a:avLst/>
              <a:gdLst/>
              <a:ahLst/>
              <a:cxnLst/>
              <a:rect l="l" t="t" r="r" b="b"/>
              <a:pathLst>
                <a:path w="52" h="359" extrusionOk="0">
                  <a:moveTo>
                    <a:pt x="52" y="142"/>
                  </a:moveTo>
                  <a:cubicBezTo>
                    <a:pt x="52" y="165"/>
                    <a:pt x="46" y="194"/>
                    <a:pt x="46" y="216"/>
                  </a:cubicBezTo>
                  <a:cubicBezTo>
                    <a:pt x="34" y="262"/>
                    <a:pt x="18" y="313"/>
                    <a:pt x="0" y="359"/>
                  </a:cubicBezTo>
                  <a:cubicBezTo>
                    <a:pt x="18" y="313"/>
                    <a:pt x="34" y="262"/>
                    <a:pt x="46" y="216"/>
                  </a:cubicBezTo>
                  <a:cubicBezTo>
                    <a:pt x="46" y="194"/>
                    <a:pt x="52" y="165"/>
                    <a:pt x="52" y="142"/>
                  </a:cubicBezTo>
                  <a:close/>
                  <a:moveTo>
                    <a:pt x="41" y="0"/>
                  </a:moveTo>
                  <a:cubicBezTo>
                    <a:pt x="46" y="18"/>
                    <a:pt x="52" y="34"/>
                    <a:pt x="52" y="52"/>
                  </a:cubicBezTo>
                  <a:lnTo>
                    <a:pt x="52" y="86"/>
                  </a:lnTo>
                  <a:lnTo>
                    <a:pt x="52" y="52"/>
                  </a:lnTo>
                  <a:cubicBezTo>
                    <a:pt x="52" y="34"/>
                    <a:pt x="46" y="18"/>
                    <a:pt x="4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7"/>
            <p:cNvSpPr/>
            <p:nvPr/>
          </p:nvSpPr>
          <p:spPr>
            <a:xfrm flipH="1">
              <a:off x="1691510" y="3451790"/>
              <a:ext cx="2854" cy="5031"/>
            </a:xfrm>
            <a:custGeom>
              <a:avLst/>
              <a:gdLst/>
              <a:ahLst/>
              <a:cxnLst/>
              <a:rect l="l" t="t" r="r" b="b"/>
              <a:pathLst>
                <a:path w="97" h="171" extrusionOk="0">
                  <a:moveTo>
                    <a:pt x="17" y="131"/>
                  </a:moveTo>
                  <a:cubicBezTo>
                    <a:pt x="12" y="147"/>
                    <a:pt x="6" y="158"/>
                    <a:pt x="1" y="171"/>
                  </a:cubicBezTo>
                  <a:cubicBezTo>
                    <a:pt x="6" y="158"/>
                    <a:pt x="12" y="147"/>
                    <a:pt x="17" y="131"/>
                  </a:cubicBezTo>
                  <a:close/>
                  <a:moveTo>
                    <a:pt x="96" y="0"/>
                  </a:moveTo>
                  <a:cubicBezTo>
                    <a:pt x="80" y="16"/>
                    <a:pt x="62" y="40"/>
                    <a:pt x="51" y="63"/>
                  </a:cubicBezTo>
                  <a:cubicBezTo>
                    <a:pt x="62" y="40"/>
                    <a:pt x="80" y="16"/>
                    <a:pt x="9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7"/>
            <p:cNvSpPr/>
            <p:nvPr/>
          </p:nvSpPr>
          <p:spPr>
            <a:xfrm flipH="1">
              <a:off x="1525479" y="3457792"/>
              <a:ext cx="27422" cy="20566"/>
            </a:xfrm>
            <a:custGeom>
              <a:avLst/>
              <a:gdLst/>
              <a:ahLst/>
              <a:cxnLst/>
              <a:rect l="l" t="t" r="r" b="b"/>
              <a:pathLst>
                <a:path w="932" h="699" extrusionOk="0">
                  <a:moveTo>
                    <a:pt x="932" y="1"/>
                  </a:moveTo>
                  <a:cubicBezTo>
                    <a:pt x="898" y="57"/>
                    <a:pt x="863" y="108"/>
                    <a:pt x="818" y="159"/>
                  </a:cubicBezTo>
                  <a:cubicBezTo>
                    <a:pt x="743" y="250"/>
                    <a:pt x="653" y="336"/>
                    <a:pt x="539" y="415"/>
                  </a:cubicBezTo>
                  <a:cubicBezTo>
                    <a:pt x="392" y="518"/>
                    <a:pt x="210" y="614"/>
                    <a:pt x="0" y="699"/>
                  </a:cubicBezTo>
                  <a:cubicBezTo>
                    <a:pt x="210" y="614"/>
                    <a:pt x="392" y="518"/>
                    <a:pt x="539" y="415"/>
                  </a:cubicBezTo>
                  <a:cubicBezTo>
                    <a:pt x="653" y="336"/>
                    <a:pt x="743" y="250"/>
                    <a:pt x="818" y="159"/>
                  </a:cubicBezTo>
                  <a:cubicBezTo>
                    <a:pt x="863" y="108"/>
                    <a:pt x="898" y="57"/>
                    <a:pt x="93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7"/>
            <p:cNvSpPr/>
            <p:nvPr/>
          </p:nvSpPr>
          <p:spPr>
            <a:xfrm flipH="1">
              <a:off x="1694158" y="3457792"/>
              <a:ext cx="559" cy="4207"/>
            </a:xfrm>
            <a:custGeom>
              <a:avLst/>
              <a:gdLst/>
              <a:ahLst/>
              <a:cxnLst/>
              <a:rect l="l" t="t" r="r" b="b"/>
              <a:pathLst>
                <a:path w="19" h="143" extrusionOk="0">
                  <a:moveTo>
                    <a:pt x="6" y="1"/>
                  </a:moveTo>
                  <a:cubicBezTo>
                    <a:pt x="2" y="25"/>
                    <a:pt x="1" y="48"/>
                    <a:pt x="1" y="71"/>
                  </a:cubicBezTo>
                  <a:lnTo>
                    <a:pt x="1" y="71"/>
                  </a:lnTo>
                  <a:cubicBezTo>
                    <a:pt x="1" y="56"/>
                    <a:pt x="2" y="37"/>
                    <a:pt x="6" y="22"/>
                  </a:cubicBezTo>
                  <a:lnTo>
                    <a:pt x="6" y="1"/>
                  </a:lnTo>
                  <a:close/>
                  <a:moveTo>
                    <a:pt x="1" y="71"/>
                  </a:moveTo>
                  <a:lnTo>
                    <a:pt x="1" y="71"/>
                  </a:lnTo>
                  <a:cubicBezTo>
                    <a:pt x="1" y="74"/>
                    <a:pt x="1" y="77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lnTo>
                    <a:pt x="1" y="80"/>
                  </a:lnTo>
                  <a:cubicBezTo>
                    <a:pt x="1" y="77"/>
                    <a:pt x="1" y="74"/>
                    <a:pt x="1" y="71"/>
                  </a:cubicBezTo>
                  <a:close/>
                  <a:moveTo>
                    <a:pt x="1" y="80"/>
                  </a:moveTo>
                  <a:cubicBezTo>
                    <a:pt x="1" y="82"/>
                    <a:pt x="1" y="83"/>
                    <a:pt x="1" y="85"/>
                  </a:cubicBezTo>
                  <a:cubicBezTo>
                    <a:pt x="6" y="103"/>
                    <a:pt x="13" y="125"/>
                    <a:pt x="18" y="142"/>
                  </a:cubicBezTo>
                  <a:lnTo>
                    <a:pt x="18" y="142"/>
                  </a:lnTo>
                  <a:cubicBezTo>
                    <a:pt x="13" y="125"/>
                    <a:pt x="6" y="103"/>
                    <a:pt x="1" y="8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7"/>
            <p:cNvSpPr/>
            <p:nvPr/>
          </p:nvSpPr>
          <p:spPr>
            <a:xfrm flipH="1">
              <a:off x="1647023" y="3463647"/>
              <a:ext cx="5384" cy="1206"/>
            </a:xfrm>
            <a:custGeom>
              <a:avLst/>
              <a:gdLst/>
              <a:ahLst/>
              <a:cxnLst/>
              <a:rect l="l" t="t" r="r" b="b"/>
              <a:pathLst>
                <a:path w="183" h="41" extrusionOk="0">
                  <a:moveTo>
                    <a:pt x="143" y="6"/>
                  </a:moveTo>
                  <a:lnTo>
                    <a:pt x="143" y="6"/>
                  </a:lnTo>
                  <a:cubicBezTo>
                    <a:pt x="160" y="12"/>
                    <a:pt x="171" y="17"/>
                    <a:pt x="183" y="23"/>
                  </a:cubicBezTo>
                  <a:cubicBezTo>
                    <a:pt x="171" y="17"/>
                    <a:pt x="160" y="12"/>
                    <a:pt x="143" y="6"/>
                  </a:cubicBezTo>
                  <a:lnTo>
                    <a:pt x="143" y="6"/>
                  </a:lnTo>
                  <a:close/>
                  <a:moveTo>
                    <a:pt x="102" y="1"/>
                  </a:moveTo>
                  <a:cubicBezTo>
                    <a:pt x="63" y="1"/>
                    <a:pt x="29" y="17"/>
                    <a:pt x="0" y="40"/>
                  </a:cubicBezTo>
                  <a:cubicBezTo>
                    <a:pt x="29" y="17"/>
                    <a:pt x="63" y="1"/>
                    <a:pt x="102" y="1"/>
                  </a:cubicBezTo>
                  <a:cubicBezTo>
                    <a:pt x="115" y="1"/>
                    <a:pt x="126" y="1"/>
                    <a:pt x="136" y="6"/>
                  </a:cubicBezTo>
                  <a:cubicBezTo>
                    <a:pt x="126" y="1"/>
                    <a:pt x="115" y="1"/>
                    <a:pt x="10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7"/>
            <p:cNvSpPr/>
            <p:nvPr/>
          </p:nvSpPr>
          <p:spPr>
            <a:xfrm flipH="1">
              <a:off x="1692304" y="3464824"/>
              <a:ext cx="736" cy="1030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1" y="0"/>
                  </a:moveTo>
                  <a:cubicBezTo>
                    <a:pt x="6" y="11"/>
                    <a:pt x="17" y="22"/>
                    <a:pt x="24" y="34"/>
                  </a:cubicBezTo>
                  <a:cubicBezTo>
                    <a:pt x="17" y="22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7"/>
            <p:cNvSpPr/>
            <p:nvPr/>
          </p:nvSpPr>
          <p:spPr>
            <a:xfrm flipH="1">
              <a:off x="1664441" y="3474857"/>
              <a:ext cx="4502" cy="853"/>
            </a:xfrm>
            <a:custGeom>
              <a:avLst/>
              <a:gdLst/>
              <a:ahLst/>
              <a:cxnLst/>
              <a:rect l="l" t="t" r="r" b="b"/>
              <a:pathLst>
                <a:path w="153" h="29" extrusionOk="0">
                  <a:moveTo>
                    <a:pt x="153" y="0"/>
                  </a:moveTo>
                  <a:lnTo>
                    <a:pt x="153" y="0"/>
                  </a:lnTo>
                  <a:cubicBezTo>
                    <a:pt x="102" y="11"/>
                    <a:pt x="51" y="22"/>
                    <a:pt x="0" y="29"/>
                  </a:cubicBezTo>
                  <a:cubicBezTo>
                    <a:pt x="51" y="22"/>
                    <a:pt x="102" y="17"/>
                    <a:pt x="15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7"/>
            <p:cNvSpPr/>
            <p:nvPr/>
          </p:nvSpPr>
          <p:spPr>
            <a:xfrm flipH="1">
              <a:off x="1680800" y="3466148"/>
              <a:ext cx="11387" cy="7885"/>
            </a:xfrm>
            <a:custGeom>
              <a:avLst/>
              <a:gdLst/>
              <a:ahLst/>
              <a:cxnLst/>
              <a:rect l="l" t="t" r="r" b="b"/>
              <a:pathLst>
                <a:path w="387" h="268" extrusionOk="0">
                  <a:moveTo>
                    <a:pt x="1" y="0"/>
                  </a:moveTo>
                  <a:cubicBezTo>
                    <a:pt x="29" y="40"/>
                    <a:pt x="69" y="74"/>
                    <a:pt x="108" y="114"/>
                  </a:cubicBezTo>
                  <a:cubicBezTo>
                    <a:pt x="166" y="160"/>
                    <a:pt x="227" y="199"/>
                    <a:pt x="302" y="234"/>
                  </a:cubicBezTo>
                  <a:cubicBezTo>
                    <a:pt x="329" y="250"/>
                    <a:pt x="358" y="262"/>
                    <a:pt x="387" y="268"/>
                  </a:cubicBezTo>
                  <a:lnTo>
                    <a:pt x="387" y="268"/>
                  </a:lnTo>
                  <a:cubicBezTo>
                    <a:pt x="358" y="262"/>
                    <a:pt x="329" y="250"/>
                    <a:pt x="302" y="234"/>
                  </a:cubicBezTo>
                  <a:cubicBezTo>
                    <a:pt x="227" y="199"/>
                    <a:pt x="166" y="160"/>
                    <a:pt x="108" y="114"/>
                  </a:cubicBezTo>
                  <a:cubicBezTo>
                    <a:pt x="69" y="74"/>
                    <a:pt x="29" y="4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7"/>
            <p:cNvSpPr/>
            <p:nvPr/>
          </p:nvSpPr>
          <p:spPr>
            <a:xfrm flipH="1">
              <a:off x="1674945" y="3474004"/>
              <a:ext cx="5885" cy="1530"/>
            </a:xfrm>
            <a:custGeom>
              <a:avLst/>
              <a:gdLst/>
              <a:ahLst/>
              <a:cxnLst/>
              <a:rect l="l" t="t" r="r" b="b"/>
              <a:pathLst>
                <a:path w="200" h="52" extrusionOk="0">
                  <a:moveTo>
                    <a:pt x="1" y="1"/>
                  </a:moveTo>
                  <a:lnTo>
                    <a:pt x="1" y="1"/>
                  </a:lnTo>
                  <a:cubicBezTo>
                    <a:pt x="58" y="24"/>
                    <a:pt x="114" y="40"/>
                    <a:pt x="171" y="51"/>
                  </a:cubicBezTo>
                  <a:lnTo>
                    <a:pt x="200" y="51"/>
                  </a:lnTo>
                  <a:lnTo>
                    <a:pt x="200" y="51"/>
                  </a:lnTo>
                  <a:lnTo>
                    <a:pt x="171" y="51"/>
                  </a:lnTo>
                  <a:cubicBezTo>
                    <a:pt x="114" y="40"/>
                    <a:pt x="58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7"/>
            <p:cNvSpPr/>
            <p:nvPr/>
          </p:nvSpPr>
          <p:spPr>
            <a:xfrm flipH="1">
              <a:off x="1598035" y="3476328"/>
              <a:ext cx="42839" cy="41515"/>
            </a:xfrm>
            <a:custGeom>
              <a:avLst/>
              <a:gdLst/>
              <a:ahLst/>
              <a:cxnLst/>
              <a:rect l="l" t="t" r="r" b="b"/>
              <a:pathLst>
                <a:path w="1456" h="1411" extrusionOk="0">
                  <a:moveTo>
                    <a:pt x="1365" y="1"/>
                  </a:moveTo>
                  <a:cubicBezTo>
                    <a:pt x="1393" y="35"/>
                    <a:pt x="1422" y="69"/>
                    <a:pt x="1456" y="98"/>
                  </a:cubicBezTo>
                  <a:cubicBezTo>
                    <a:pt x="1422" y="64"/>
                    <a:pt x="1393" y="35"/>
                    <a:pt x="1365" y="1"/>
                  </a:cubicBezTo>
                  <a:close/>
                  <a:moveTo>
                    <a:pt x="1" y="279"/>
                  </a:moveTo>
                  <a:lnTo>
                    <a:pt x="1" y="279"/>
                  </a:lnTo>
                  <a:cubicBezTo>
                    <a:pt x="12" y="302"/>
                    <a:pt x="30" y="320"/>
                    <a:pt x="51" y="336"/>
                  </a:cubicBezTo>
                  <a:cubicBezTo>
                    <a:pt x="35" y="320"/>
                    <a:pt x="12" y="302"/>
                    <a:pt x="1" y="279"/>
                  </a:cubicBezTo>
                  <a:close/>
                  <a:moveTo>
                    <a:pt x="1149" y="302"/>
                  </a:moveTo>
                  <a:lnTo>
                    <a:pt x="1149" y="302"/>
                  </a:lnTo>
                  <a:cubicBezTo>
                    <a:pt x="1189" y="347"/>
                    <a:pt x="1239" y="393"/>
                    <a:pt x="1296" y="438"/>
                  </a:cubicBezTo>
                  <a:lnTo>
                    <a:pt x="1296" y="433"/>
                  </a:lnTo>
                  <a:cubicBezTo>
                    <a:pt x="1239" y="393"/>
                    <a:pt x="1194" y="347"/>
                    <a:pt x="1149" y="302"/>
                  </a:cubicBezTo>
                  <a:close/>
                  <a:moveTo>
                    <a:pt x="1298" y="482"/>
                  </a:moveTo>
                  <a:lnTo>
                    <a:pt x="1298" y="482"/>
                  </a:lnTo>
                  <a:cubicBezTo>
                    <a:pt x="1314" y="808"/>
                    <a:pt x="1325" y="1133"/>
                    <a:pt x="1330" y="1411"/>
                  </a:cubicBezTo>
                  <a:lnTo>
                    <a:pt x="1330" y="1404"/>
                  </a:lnTo>
                  <a:cubicBezTo>
                    <a:pt x="1325" y="1132"/>
                    <a:pt x="1314" y="808"/>
                    <a:pt x="1298" y="4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7"/>
            <p:cNvSpPr/>
            <p:nvPr/>
          </p:nvSpPr>
          <p:spPr>
            <a:xfrm flipH="1">
              <a:off x="1601713" y="3485214"/>
              <a:ext cx="24421" cy="190599"/>
            </a:xfrm>
            <a:custGeom>
              <a:avLst/>
              <a:gdLst/>
              <a:ahLst/>
              <a:cxnLst/>
              <a:rect l="l" t="t" r="r" b="b"/>
              <a:pathLst>
                <a:path w="830" h="6478" extrusionOk="0">
                  <a:moveTo>
                    <a:pt x="641" y="0"/>
                  </a:moveTo>
                  <a:cubicBezTo>
                    <a:pt x="573" y="126"/>
                    <a:pt x="478" y="228"/>
                    <a:pt x="363" y="291"/>
                  </a:cubicBezTo>
                  <a:cubicBezTo>
                    <a:pt x="358" y="296"/>
                    <a:pt x="358" y="296"/>
                    <a:pt x="352" y="296"/>
                  </a:cubicBezTo>
                  <a:cubicBezTo>
                    <a:pt x="329" y="632"/>
                    <a:pt x="352" y="966"/>
                    <a:pt x="369" y="1296"/>
                  </a:cubicBezTo>
                  <a:lnTo>
                    <a:pt x="375" y="1358"/>
                  </a:lnTo>
                  <a:cubicBezTo>
                    <a:pt x="403" y="1335"/>
                    <a:pt x="431" y="1319"/>
                    <a:pt x="460" y="1301"/>
                  </a:cubicBezTo>
                  <a:cubicBezTo>
                    <a:pt x="573" y="1245"/>
                    <a:pt x="699" y="1211"/>
                    <a:pt x="829" y="1204"/>
                  </a:cubicBezTo>
                  <a:lnTo>
                    <a:pt x="829" y="1102"/>
                  </a:lnTo>
                  <a:cubicBezTo>
                    <a:pt x="824" y="818"/>
                    <a:pt x="812" y="477"/>
                    <a:pt x="795" y="136"/>
                  </a:cubicBezTo>
                  <a:cubicBezTo>
                    <a:pt x="738" y="91"/>
                    <a:pt x="688" y="45"/>
                    <a:pt x="648" y="0"/>
                  </a:cubicBezTo>
                  <a:close/>
                  <a:moveTo>
                    <a:pt x="478" y="1489"/>
                  </a:moveTo>
                  <a:lnTo>
                    <a:pt x="478" y="1489"/>
                  </a:lnTo>
                  <a:cubicBezTo>
                    <a:pt x="454" y="1506"/>
                    <a:pt x="437" y="1523"/>
                    <a:pt x="420" y="1545"/>
                  </a:cubicBezTo>
                  <a:cubicBezTo>
                    <a:pt x="437" y="1529"/>
                    <a:pt x="454" y="1506"/>
                    <a:pt x="478" y="1489"/>
                  </a:cubicBezTo>
                  <a:close/>
                  <a:moveTo>
                    <a:pt x="210" y="4779"/>
                  </a:moveTo>
                  <a:lnTo>
                    <a:pt x="210" y="4825"/>
                  </a:lnTo>
                  <a:lnTo>
                    <a:pt x="176" y="5109"/>
                  </a:lnTo>
                  <a:lnTo>
                    <a:pt x="148" y="5392"/>
                  </a:lnTo>
                  <a:lnTo>
                    <a:pt x="137" y="5518"/>
                  </a:lnTo>
                  <a:cubicBezTo>
                    <a:pt x="119" y="5665"/>
                    <a:pt x="103" y="5814"/>
                    <a:pt x="85" y="5956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0" y="6478"/>
                  </a:lnTo>
                  <a:lnTo>
                    <a:pt x="801" y="6331"/>
                  </a:lnTo>
                  <a:cubicBezTo>
                    <a:pt x="790" y="6325"/>
                    <a:pt x="784" y="6313"/>
                    <a:pt x="772" y="6307"/>
                  </a:cubicBezTo>
                  <a:cubicBezTo>
                    <a:pt x="756" y="6284"/>
                    <a:pt x="750" y="6262"/>
                    <a:pt x="744" y="6234"/>
                  </a:cubicBezTo>
                  <a:lnTo>
                    <a:pt x="744" y="6121"/>
                  </a:lnTo>
                  <a:lnTo>
                    <a:pt x="744" y="5802"/>
                  </a:lnTo>
                  <a:cubicBezTo>
                    <a:pt x="744" y="5660"/>
                    <a:pt x="750" y="5518"/>
                    <a:pt x="750" y="5371"/>
                  </a:cubicBezTo>
                  <a:lnTo>
                    <a:pt x="750" y="5268"/>
                  </a:lnTo>
                  <a:cubicBezTo>
                    <a:pt x="750" y="5261"/>
                    <a:pt x="744" y="5256"/>
                    <a:pt x="744" y="5251"/>
                  </a:cubicBezTo>
                  <a:cubicBezTo>
                    <a:pt x="704" y="5159"/>
                    <a:pt x="682" y="5075"/>
                    <a:pt x="675" y="4978"/>
                  </a:cubicBezTo>
                  <a:cubicBezTo>
                    <a:pt x="670" y="4938"/>
                    <a:pt x="670" y="4904"/>
                    <a:pt x="670" y="4870"/>
                  </a:cubicBezTo>
                  <a:cubicBezTo>
                    <a:pt x="517" y="4859"/>
                    <a:pt x="363" y="4831"/>
                    <a:pt x="221" y="4784"/>
                  </a:cubicBezTo>
                  <a:cubicBezTo>
                    <a:pt x="216" y="4784"/>
                    <a:pt x="216" y="4784"/>
                    <a:pt x="210" y="4779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7"/>
            <p:cNvSpPr/>
            <p:nvPr/>
          </p:nvSpPr>
          <p:spPr>
            <a:xfrm flipH="1">
              <a:off x="1522477" y="3429194"/>
              <a:ext cx="172239" cy="60198"/>
            </a:xfrm>
            <a:custGeom>
              <a:avLst/>
              <a:gdLst/>
              <a:ahLst/>
              <a:cxnLst/>
              <a:rect l="l" t="t" r="r" b="b"/>
              <a:pathLst>
                <a:path w="5854" h="2046" extrusionOk="0">
                  <a:moveTo>
                    <a:pt x="5422" y="0"/>
                  </a:moveTo>
                  <a:lnTo>
                    <a:pt x="5422" y="0"/>
                  </a:lnTo>
                  <a:cubicBezTo>
                    <a:pt x="5439" y="63"/>
                    <a:pt x="5450" y="126"/>
                    <a:pt x="5456" y="189"/>
                  </a:cubicBezTo>
                  <a:cubicBezTo>
                    <a:pt x="5456" y="273"/>
                    <a:pt x="5450" y="359"/>
                    <a:pt x="5434" y="438"/>
                  </a:cubicBezTo>
                  <a:cubicBezTo>
                    <a:pt x="5416" y="524"/>
                    <a:pt x="5388" y="603"/>
                    <a:pt x="5348" y="671"/>
                  </a:cubicBezTo>
                  <a:cubicBezTo>
                    <a:pt x="5308" y="745"/>
                    <a:pt x="5263" y="813"/>
                    <a:pt x="5206" y="881"/>
                  </a:cubicBezTo>
                  <a:cubicBezTo>
                    <a:pt x="5138" y="949"/>
                    <a:pt x="5064" y="1012"/>
                    <a:pt x="4984" y="1063"/>
                  </a:cubicBezTo>
                  <a:cubicBezTo>
                    <a:pt x="4899" y="1115"/>
                    <a:pt x="4808" y="1160"/>
                    <a:pt x="4711" y="1194"/>
                  </a:cubicBezTo>
                  <a:cubicBezTo>
                    <a:pt x="4603" y="1228"/>
                    <a:pt x="4501" y="1251"/>
                    <a:pt x="4404" y="1256"/>
                  </a:cubicBezTo>
                  <a:lnTo>
                    <a:pt x="4359" y="1256"/>
                  </a:lnTo>
                  <a:cubicBezTo>
                    <a:pt x="4286" y="1256"/>
                    <a:pt x="4223" y="1251"/>
                    <a:pt x="4155" y="1240"/>
                  </a:cubicBezTo>
                  <a:cubicBezTo>
                    <a:pt x="4041" y="1217"/>
                    <a:pt x="3927" y="1172"/>
                    <a:pt x="3791" y="1097"/>
                  </a:cubicBezTo>
                  <a:lnTo>
                    <a:pt x="3791" y="1097"/>
                  </a:lnTo>
                  <a:lnTo>
                    <a:pt x="3803" y="1109"/>
                  </a:lnTo>
                  <a:cubicBezTo>
                    <a:pt x="3722" y="1063"/>
                    <a:pt x="3643" y="1018"/>
                    <a:pt x="3570" y="973"/>
                  </a:cubicBezTo>
                  <a:lnTo>
                    <a:pt x="3525" y="949"/>
                  </a:lnTo>
                  <a:cubicBezTo>
                    <a:pt x="3428" y="892"/>
                    <a:pt x="3326" y="842"/>
                    <a:pt x="3206" y="784"/>
                  </a:cubicBezTo>
                  <a:cubicBezTo>
                    <a:pt x="3200" y="779"/>
                    <a:pt x="3195" y="779"/>
                    <a:pt x="3184" y="779"/>
                  </a:cubicBezTo>
                  <a:cubicBezTo>
                    <a:pt x="3155" y="779"/>
                    <a:pt x="3121" y="802"/>
                    <a:pt x="3115" y="824"/>
                  </a:cubicBezTo>
                  <a:cubicBezTo>
                    <a:pt x="3092" y="892"/>
                    <a:pt x="3064" y="955"/>
                    <a:pt x="3035" y="1012"/>
                  </a:cubicBezTo>
                  <a:cubicBezTo>
                    <a:pt x="2990" y="1104"/>
                    <a:pt x="2933" y="1183"/>
                    <a:pt x="2870" y="1256"/>
                  </a:cubicBezTo>
                  <a:cubicBezTo>
                    <a:pt x="2814" y="1314"/>
                    <a:pt x="2757" y="1364"/>
                    <a:pt x="2694" y="1404"/>
                  </a:cubicBezTo>
                  <a:cubicBezTo>
                    <a:pt x="2644" y="1438"/>
                    <a:pt x="2592" y="1466"/>
                    <a:pt x="2529" y="1484"/>
                  </a:cubicBezTo>
                  <a:cubicBezTo>
                    <a:pt x="2490" y="1500"/>
                    <a:pt x="2445" y="1506"/>
                    <a:pt x="2400" y="1513"/>
                  </a:cubicBezTo>
                  <a:lnTo>
                    <a:pt x="2387" y="1513"/>
                  </a:lnTo>
                  <a:cubicBezTo>
                    <a:pt x="2348" y="1513"/>
                    <a:pt x="2314" y="1506"/>
                    <a:pt x="2274" y="1500"/>
                  </a:cubicBezTo>
                  <a:cubicBezTo>
                    <a:pt x="2235" y="1490"/>
                    <a:pt x="2200" y="1479"/>
                    <a:pt x="2166" y="1461"/>
                  </a:cubicBezTo>
                  <a:cubicBezTo>
                    <a:pt x="2132" y="1445"/>
                    <a:pt x="2098" y="1416"/>
                    <a:pt x="2064" y="1393"/>
                  </a:cubicBezTo>
                  <a:cubicBezTo>
                    <a:pt x="2041" y="1370"/>
                    <a:pt x="2018" y="1335"/>
                    <a:pt x="1990" y="1296"/>
                  </a:cubicBezTo>
                  <a:cubicBezTo>
                    <a:pt x="1962" y="1251"/>
                    <a:pt x="1933" y="1194"/>
                    <a:pt x="1910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20" y="711"/>
                  </a:lnTo>
                  <a:cubicBezTo>
                    <a:pt x="1808" y="660"/>
                    <a:pt x="1774" y="619"/>
                    <a:pt x="1729" y="603"/>
                  </a:cubicBezTo>
                  <a:cubicBezTo>
                    <a:pt x="1711" y="598"/>
                    <a:pt x="1694" y="598"/>
                    <a:pt x="1677" y="598"/>
                  </a:cubicBezTo>
                  <a:cubicBezTo>
                    <a:pt x="1637" y="598"/>
                    <a:pt x="1592" y="619"/>
                    <a:pt x="1564" y="654"/>
                  </a:cubicBezTo>
                  <a:cubicBezTo>
                    <a:pt x="1540" y="688"/>
                    <a:pt x="1513" y="722"/>
                    <a:pt x="1484" y="750"/>
                  </a:cubicBezTo>
                  <a:cubicBezTo>
                    <a:pt x="1433" y="808"/>
                    <a:pt x="1370" y="858"/>
                    <a:pt x="1309" y="904"/>
                  </a:cubicBezTo>
                  <a:cubicBezTo>
                    <a:pt x="1234" y="949"/>
                    <a:pt x="1154" y="989"/>
                    <a:pt x="1070" y="1018"/>
                  </a:cubicBezTo>
                  <a:cubicBezTo>
                    <a:pt x="978" y="1046"/>
                    <a:pt x="887" y="1070"/>
                    <a:pt x="803" y="1075"/>
                  </a:cubicBezTo>
                  <a:lnTo>
                    <a:pt x="751" y="1075"/>
                  </a:lnTo>
                  <a:cubicBezTo>
                    <a:pt x="683" y="1075"/>
                    <a:pt x="620" y="1070"/>
                    <a:pt x="552" y="1057"/>
                  </a:cubicBezTo>
                  <a:cubicBezTo>
                    <a:pt x="478" y="1041"/>
                    <a:pt x="415" y="1018"/>
                    <a:pt x="354" y="984"/>
                  </a:cubicBezTo>
                  <a:cubicBezTo>
                    <a:pt x="302" y="955"/>
                    <a:pt x="257" y="926"/>
                    <a:pt x="218" y="887"/>
                  </a:cubicBezTo>
                  <a:cubicBezTo>
                    <a:pt x="171" y="847"/>
                    <a:pt x="137" y="808"/>
                    <a:pt x="108" y="768"/>
                  </a:cubicBezTo>
                  <a:cubicBezTo>
                    <a:pt x="92" y="784"/>
                    <a:pt x="74" y="808"/>
                    <a:pt x="63" y="831"/>
                  </a:cubicBezTo>
                  <a:cubicBezTo>
                    <a:pt x="53" y="842"/>
                    <a:pt x="47" y="858"/>
                    <a:pt x="35" y="876"/>
                  </a:cubicBezTo>
                  <a:cubicBezTo>
                    <a:pt x="35" y="887"/>
                    <a:pt x="29" y="892"/>
                    <a:pt x="29" y="899"/>
                  </a:cubicBezTo>
                  <a:cubicBezTo>
                    <a:pt x="24" y="915"/>
                    <a:pt x="18" y="926"/>
                    <a:pt x="13" y="939"/>
                  </a:cubicBezTo>
                  <a:cubicBezTo>
                    <a:pt x="13" y="949"/>
                    <a:pt x="6" y="960"/>
                    <a:pt x="6" y="973"/>
                  </a:cubicBezTo>
                  <a:cubicBezTo>
                    <a:pt x="1" y="1001"/>
                    <a:pt x="1" y="1029"/>
                    <a:pt x="1" y="1057"/>
                  </a:cubicBezTo>
                  <a:cubicBezTo>
                    <a:pt x="6" y="1075"/>
                    <a:pt x="13" y="1097"/>
                    <a:pt x="18" y="1115"/>
                  </a:cubicBezTo>
                  <a:cubicBezTo>
                    <a:pt x="18" y="1125"/>
                    <a:pt x="24" y="1138"/>
                    <a:pt x="24" y="1149"/>
                  </a:cubicBezTo>
                  <a:cubicBezTo>
                    <a:pt x="35" y="1172"/>
                    <a:pt x="47" y="1188"/>
                    <a:pt x="58" y="1211"/>
                  </a:cubicBezTo>
                  <a:cubicBezTo>
                    <a:pt x="63" y="1222"/>
                    <a:pt x="74" y="1233"/>
                    <a:pt x="81" y="1245"/>
                  </a:cubicBezTo>
                  <a:lnTo>
                    <a:pt x="81" y="1251"/>
                  </a:lnTo>
                  <a:cubicBezTo>
                    <a:pt x="87" y="1251"/>
                    <a:pt x="87" y="1256"/>
                    <a:pt x="87" y="1256"/>
                  </a:cubicBezTo>
                  <a:cubicBezTo>
                    <a:pt x="115" y="1296"/>
                    <a:pt x="155" y="1330"/>
                    <a:pt x="194" y="1370"/>
                  </a:cubicBezTo>
                  <a:cubicBezTo>
                    <a:pt x="252" y="1416"/>
                    <a:pt x="313" y="1455"/>
                    <a:pt x="388" y="1490"/>
                  </a:cubicBezTo>
                  <a:cubicBezTo>
                    <a:pt x="415" y="1506"/>
                    <a:pt x="444" y="1518"/>
                    <a:pt x="473" y="1524"/>
                  </a:cubicBezTo>
                  <a:cubicBezTo>
                    <a:pt x="530" y="1547"/>
                    <a:pt x="586" y="1563"/>
                    <a:pt x="643" y="1574"/>
                  </a:cubicBezTo>
                  <a:lnTo>
                    <a:pt x="672" y="1574"/>
                  </a:lnTo>
                  <a:cubicBezTo>
                    <a:pt x="717" y="1581"/>
                    <a:pt x="756" y="1586"/>
                    <a:pt x="803" y="1586"/>
                  </a:cubicBezTo>
                  <a:cubicBezTo>
                    <a:pt x="824" y="1586"/>
                    <a:pt x="848" y="1586"/>
                    <a:pt x="876" y="1581"/>
                  </a:cubicBezTo>
                  <a:cubicBezTo>
                    <a:pt x="927" y="1574"/>
                    <a:pt x="978" y="1563"/>
                    <a:pt x="1029" y="1552"/>
                  </a:cubicBezTo>
                  <a:cubicBezTo>
                    <a:pt x="1041" y="1547"/>
                    <a:pt x="1058" y="1540"/>
                    <a:pt x="1075" y="1535"/>
                  </a:cubicBezTo>
                  <a:cubicBezTo>
                    <a:pt x="1126" y="1513"/>
                    <a:pt x="1178" y="1490"/>
                    <a:pt x="1223" y="1455"/>
                  </a:cubicBezTo>
                  <a:cubicBezTo>
                    <a:pt x="1251" y="1438"/>
                    <a:pt x="1274" y="1416"/>
                    <a:pt x="1302" y="1393"/>
                  </a:cubicBezTo>
                  <a:cubicBezTo>
                    <a:pt x="1319" y="1376"/>
                    <a:pt x="1336" y="1359"/>
                    <a:pt x="1354" y="1335"/>
                  </a:cubicBezTo>
                  <a:cubicBezTo>
                    <a:pt x="1364" y="1319"/>
                    <a:pt x="1382" y="1296"/>
                    <a:pt x="1399" y="1280"/>
                  </a:cubicBezTo>
                  <a:cubicBezTo>
                    <a:pt x="1404" y="1262"/>
                    <a:pt x="1416" y="1251"/>
                    <a:pt x="1427" y="1233"/>
                  </a:cubicBezTo>
                  <a:cubicBezTo>
                    <a:pt x="1427" y="1228"/>
                    <a:pt x="1433" y="1222"/>
                    <a:pt x="1438" y="1211"/>
                  </a:cubicBezTo>
                  <a:cubicBezTo>
                    <a:pt x="1467" y="1188"/>
                    <a:pt x="1501" y="1172"/>
                    <a:pt x="1540" y="1172"/>
                  </a:cubicBezTo>
                  <a:cubicBezTo>
                    <a:pt x="1553" y="1172"/>
                    <a:pt x="1564" y="1172"/>
                    <a:pt x="1574" y="1177"/>
                  </a:cubicBezTo>
                  <a:lnTo>
                    <a:pt x="1581" y="1177"/>
                  </a:lnTo>
                  <a:cubicBezTo>
                    <a:pt x="1598" y="1183"/>
                    <a:pt x="1609" y="1188"/>
                    <a:pt x="1621" y="1194"/>
                  </a:cubicBezTo>
                  <a:cubicBezTo>
                    <a:pt x="1637" y="1206"/>
                    <a:pt x="1649" y="1222"/>
                    <a:pt x="1660" y="1245"/>
                  </a:cubicBezTo>
                  <a:cubicBezTo>
                    <a:pt x="1666" y="1256"/>
                    <a:pt x="1671" y="1267"/>
                    <a:pt x="1671" y="1280"/>
                  </a:cubicBezTo>
                  <a:cubicBezTo>
                    <a:pt x="1677" y="1290"/>
                    <a:pt x="1677" y="1301"/>
                    <a:pt x="1677" y="1314"/>
                  </a:cubicBezTo>
                  <a:cubicBezTo>
                    <a:pt x="1677" y="1348"/>
                    <a:pt x="1684" y="1382"/>
                    <a:pt x="1684" y="1416"/>
                  </a:cubicBezTo>
                  <a:cubicBezTo>
                    <a:pt x="1694" y="1495"/>
                    <a:pt x="1705" y="1563"/>
                    <a:pt x="1718" y="1626"/>
                  </a:cubicBezTo>
                  <a:cubicBezTo>
                    <a:pt x="1729" y="1665"/>
                    <a:pt x="1739" y="1705"/>
                    <a:pt x="1752" y="1745"/>
                  </a:cubicBezTo>
                  <a:cubicBezTo>
                    <a:pt x="1768" y="1791"/>
                    <a:pt x="1791" y="1830"/>
                    <a:pt x="1813" y="1865"/>
                  </a:cubicBezTo>
                  <a:cubicBezTo>
                    <a:pt x="1820" y="1870"/>
                    <a:pt x="1825" y="1875"/>
                    <a:pt x="1831" y="1881"/>
                  </a:cubicBezTo>
                  <a:cubicBezTo>
                    <a:pt x="1842" y="1904"/>
                    <a:pt x="1865" y="1922"/>
                    <a:pt x="1881" y="1938"/>
                  </a:cubicBezTo>
                  <a:cubicBezTo>
                    <a:pt x="1904" y="1956"/>
                    <a:pt x="1928" y="1972"/>
                    <a:pt x="1956" y="1983"/>
                  </a:cubicBezTo>
                  <a:cubicBezTo>
                    <a:pt x="1956" y="1990"/>
                    <a:pt x="1962" y="1990"/>
                    <a:pt x="1967" y="1990"/>
                  </a:cubicBezTo>
                  <a:cubicBezTo>
                    <a:pt x="1978" y="1995"/>
                    <a:pt x="1984" y="2001"/>
                    <a:pt x="1996" y="2001"/>
                  </a:cubicBezTo>
                  <a:cubicBezTo>
                    <a:pt x="2030" y="2017"/>
                    <a:pt x="2069" y="2030"/>
                    <a:pt x="2109" y="2035"/>
                  </a:cubicBezTo>
                  <a:cubicBezTo>
                    <a:pt x="2161" y="2040"/>
                    <a:pt x="2217" y="2046"/>
                    <a:pt x="2269" y="2046"/>
                  </a:cubicBezTo>
                  <a:lnTo>
                    <a:pt x="2331" y="2046"/>
                  </a:lnTo>
                  <a:cubicBezTo>
                    <a:pt x="2387" y="2040"/>
                    <a:pt x="2434" y="2030"/>
                    <a:pt x="2484" y="2012"/>
                  </a:cubicBezTo>
                  <a:cubicBezTo>
                    <a:pt x="2490" y="2012"/>
                    <a:pt x="2495" y="2012"/>
                    <a:pt x="2502" y="2006"/>
                  </a:cubicBezTo>
                  <a:lnTo>
                    <a:pt x="2513" y="2006"/>
                  </a:lnTo>
                  <a:cubicBezTo>
                    <a:pt x="2547" y="1990"/>
                    <a:pt x="2575" y="1972"/>
                    <a:pt x="2604" y="1956"/>
                  </a:cubicBezTo>
                  <a:cubicBezTo>
                    <a:pt x="2604" y="1956"/>
                    <a:pt x="2610" y="1949"/>
                    <a:pt x="2615" y="1949"/>
                  </a:cubicBezTo>
                  <a:cubicBezTo>
                    <a:pt x="2620" y="1944"/>
                    <a:pt x="2626" y="1938"/>
                    <a:pt x="2631" y="1933"/>
                  </a:cubicBezTo>
                  <a:cubicBezTo>
                    <a:pt x="2660" y="1910"/>
                    <a:pt x="2683" y="1893"/>
                    <a:pt x="2700" y="1870"/>
                  </a:cubicBezTo>
                  <a:cubicBezTo>
                    <a:pt x="2723" y="1841"/>
                    <a:pt x="2740" y="1813"/>
                    <a:pt x="2757" y="1785"/>
                  </a:cubicBezTo>
                  <a:cubicBezTo>
                    <a:pt x="2762" y="1773"/>
                    <a:pt x="2768" y="1768"/>
                    <a:pt x="2775" y="1757"/>
                  </a:cubicBezTo>
                  <a:cubicBezTo>
                    <a:pt x="2785" y="1723"/>
                    <a:pt x="2796" y="1683"/>
                    <a:pt x="2809" y="1649"/>
                  </a:cubicBezTo>
                  <a:cubicBezTo>
                    <a:pt x="2796" y="1574"/>
                    <a:pt x="2836" y="1495"/>
                    <a:pt x="2899" y="1455"/>
                  </a:cubicBezTo>
                  <a:lnTo>
                    <a:pt x="2911" y="1455"/>
                  </a:lnTo>
                  <a:cubicBezTo>
                    <a:pt x="2933" y="1445"/>
                    <a:pt x="2961" y="1438"/>
                    <a:pt x="2985" y="1438"/>
                  </a:cubicBezTo>
                  <a:cubicBezTo>
                    <a:pt x="3001" y="1438"/>
                    <a:pt x="3013" y="1438"/>
                    <a:pt x="3030" y="1445"/>
                  </a:cubicBezTo>
                  <a:lnTo>
                    <a:pt x="3040" y="1445"/>
                  </a:lnTo>
                  <a:cubicBezTo>
                    <a:pt x="3087" y="1461"/>
                    <a:pt x="3121" y="1490"/>
                    <a:pt x="3143" y="1529"/>
                  </a:cubicBezTo>
                  <a:cubicBezTo>
                    <a:pt x="3155" y="1547"/>
                    <a:pt x="3166" y="1563"/>
                    <a:pt x="3171" y="1574"/>
                  </a:cubicBezTo>
                  <a:cubicBezTo>
                    <a:pt x="3184" y="1586"/>
                    <a:pt x="3189" y="1597"/>
                    <a:pt x="3195" y="1603"/>
                  </a:cubicBezTo>
                  <a:cubicBezTo>
                    <a:pt x="3223" y="1637"/>
                    <a:pt x="3252" y="1665"/>
                    <a:pt x="3286" y="1700"/>
                  </a:cubicBezTo>
                  <a:cubicBezTo>
                    <a:pt x="3320" y="1723"/>
                    <a:pt x="3347" y="1745"/>
                    <a:pt x="3381" y="1762"/>
                  </a:cubicBezTo>
                  <a:cubicBezTo>
                    <a:pt x="3399" y="1773"/>
                    <a:pt x="3422" y="1785"/>
                    <a:pt x="3439" y="1796"/>
                  </a:cubicBezTo>
                  <a:cubicBezTo>
                    <a:pt x="3450" y="1802"/>
                    <a:pt x="3456" y="1802"/>
                    <a:pt x="3467" y="1807"/>
                  </a:cubicBezTo>
                  <a:cubicBezTo>
                    <a:pt x="3530" y="1836"/>
                    <a:pt x="3598" y="1854"/>
                    <a:pt x="3672" y="1870"/>
                  </a:cubicBezTo>
                  <a:cubicBezTo>
                    <a:pt x="3740" y="1881"/>
                    <a:pt x="3814" y="1888"/>
                    <a:pt x="3893" y="1888"/>
                  </a:cubicBezTo>
                  <a:cubicBezTo>
                    <a:pt x="3945" y="1888"/>
                    <a:pt x="3990" y="1881"/>
                    <a:pt x="4036" y="1881"/>
                  </a:cubicBezTo>
                  <a:cubicBezTo>
                    <a:pt x="4178" y="1865"/>
                    <a:pt x="4325" y="1836"/>
                    <a:pt x="4485" y="1791"/>
                  </a:cubicBezTo>
                  <a:cubicBezTo>
                    <a:pt x="4564" y="1768"/>
                    <a:pt x="4643" y="1739"/>
                    <a:pt x="4723" y="1710"/>
                  </a:cubicBezTo>
                  <a:cubicBezTo>
                    <a:pt x="4757" y="1700"/>
                    <a:pt x="4786" y="1683"/>
                    <a:pt x="4820" y="1671"/>
                  </a:cubicBezTo>
                  <a:cubicBezTo>
                    <a:pt x="5030" y="1586"/>
                    <a:pt x="5212" y="1490"/>
                    <a:pt x="5359" y="1387"/>
                  </a:cubicBezTo>
                  <a:cubicBezTo>
                    <a:pt x="5473" y="1308"/>
                    <a:pt x="5563" y="1222"/>
                    <a:pt x="5638" y="1131"/>
                  </a:cubicBezTo>
                  <a:cubicBezTo>
                    <a:pt x="5683" y="1080"/>
                    <a:pt x="5718" y="1029"/>
                    <a:pt x="5752" y="973"/>
                  </a:cubicBezTo>
                  <a:cubicBezTo>
                    <a:pt x="5763" y="955"/>
                    <a:pt x="5775" y="933"/>
                    <a:pt x="5786" y="910"/>
                  </a:cubicBezTo>
                  <a:cubicBezTo>
                    <a:pt x="5791" y="892"/>
                    <a:pt x="5797" y="881"/>
                    <a:pt x="5802" y="865"/>
                  </a:cubicBezTo>
                  <a:cubicBezTo>
                    <a:pt x="5820" y="819"/>
                    <a:pt x="5836" y="768"/>
                    <a:pt x="5848" y="722"/>
                  </a:cubicBezTo>
                  <a:cubicBezTo>
                    <a:pt x="5848" y="700"/>
                    <a:pt x="5854" y="671"/>
                    <a:pt x="5854" y="648"/>
                  </a:cubicBezTo>
                  <a:lnTo>
                    <a:pt x="5854" y="592"/>
                  </a:lnTo>
                  <a:lnTo>
                    <a:pt x="5854" y="558"/>
                  </a:lnTo>
                  <a:cubicBezTo>
                    <a:pt x="5854" y="540"/>
                    <a:pt x="5848" y="524"/>
                    <a:pt x="5843" y="506"/>
                  </a:cubicBezTo>
                  <a:cubicBezTo>
                    <a:pt x="5836" y="472"/>
                    <a:pt x="5831" y="438"/>
                    <a:pt x="5820" y="409"/>
                  </a:cubicBezTo>
                  <a:cubicBezTo>
                    <a:pt x="5797" y="359"/>
                    <a:pt x="5775" y="307"/>
                    <a:pt x="5741" y="262"/>
                  </a:cubicBezTo>
                  <a:cubicBezTo>
                    <a:pt x="5707" y="217"/>
                    <a:pt x="5666" y="171"/>
                    <a:pt x="5615" y="126"/>
                  </a:cubicBezTo>
                  <a:cubicBezTo>
                    <a:pt x="5558" y="81"/>
                    <a:pt x="5495" y="40"/>
                    <a:pt x="542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7"/>
            <p:cNvSpPr/>
            <p:nvPr/>
          </p:nvSpPr>
          <p:spPr>
            <a:xfrm flipH="1">
              <a:off x="1512591" y="3360963"/>
              <a:ext cx="209194" cy="318675"/>
            </a:xfrm>
            <a:custGeom>
              <a:avLst/>
              <a:gdLst/>
              <a:ahLst/>
              <a:cxnLst/>
              <a:rect l="l" t="t" r="r" b="b"/>
              <a:pathLst>
                <a:path w="7110" h="10831" extrusionOk="0">
                  <a:moveTo>
                    <a:pt x="3320" y="302"/>
                  </a:moveTo>
                  <a:cubicBezTo>
                    <a:pt x="3370" y="302"/>
                    <a:pt x="3422" y="308"/>
                    <a:pt x="3472" y="313"/>
                  </a:cubicBezTo>
                  <a:cubicBezTo>
                    <a:pt x="3535" y="326"/>
                    <a:pt x="3592" y="347"/>
                    <a:pt x="3648" y="371"/>
                  </a:cubicBezTo>
                  <a:cubicBezTo>
                    <a:pt x="3695" y="394"/>
                    <a:pt x="3740" y="422"/>
                    <a:pt x="3785" y="456"/>
                  </a:cubicBezTo>
                  <a:cubicBezTo>
                    <a:pt x="3824" y="491"/>
                    <a:pt x="3865" y="536"/>
                    <a:pt x="3899" y="581"/>
                  </a:cubicBezTo>
                  <a:cubicBezTo>
                    <a:pt x="3939" y="638"/>
                    <a:pt x="3973" y="701"/>
                    <a:pt x="3995" y="763"/>
                  </a:cubicBezTo>
                  <a:cubicBezTo>
                    <a:pt x="4029" y="848"/>
                    <a:pt x="4052" y="945"/>
                    <a:pt x="4063" y="1047"/>
                  </a:cubicBezTo>
                  <a:cubicBezTo>
                    <a:pt x="4070" y="1121"/>
                    <a:pt x="4070" y="1200"/>
                    <a:pt x="4070" y="1291"/>
                  </a:cubicBezTo>
                  <a:cubicBezTo>
                    <a:pt x="4063" y="1343"/>
                    <a:pt x="4091" y="1393"/>
                    <a:pt x="4131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1" y="1445"/>
                    <a:pt x="4291" y="1433"/>
                    <a:pt x="4314" y="1404"/>
                  </a:cubicBezTo>
                  <a:cubicBezTo>
                    <a:pt x="4348" y="1377"/>
                    <a:pt x="4382" y="1348"/>
                    <a:pt x="4416" y="1320"/>
                  </a:cubicBezTo>
                  <a:cubicBezTo>
                    <a:pt x="4495" y="1268"/>
                    <a:pt x="4581" y="1223"/>
                    <a:pt x="4671" y="1189"/>
                  </a:cubicBezTo>
                  <a:cubicBezTo>
                    <a:pt x="4791" y="1149"/>
                    <a:pt x="4910" y="1121"/>
                    <a:pt x="5041" y="1104"/>
                  </a:cubicBezTo>
                  <a:cubicBezTo>
                    <a:pt x="5080" y="1104"/>
                    <a:pt x="5120" y="1097"/>
                    <a:pt x="5166" y="1097"/>
                  </a:cubicBezTo>
                  <a:cubicBezTo>
                    <a:pt x="5251" y="1097"/>
                    <a:pt x="5337" y="1110"/>
                    <a:pt x="5416" y="1121"/>
                  </a:cubicBezTo>
                  <a:cubicBezTo>
                    <a:pt x="5507" y="1138"/>
                    <a:pt x="5592" y="1160"/>
                    <a:pt x="5665" y="1194"/>
                  </a:cubicBezTo>
                  <a:cubicBezTo>
                    <a:pt x="5712" y="1217"/>
                    <a:pt x="5751" y="1246"/>
                    <a:pt x="5785" y="1268"/>
                  </a:cubicBezTo>
                  <a:cubicBezTo>
                    <a:pt x="5808" y="1291"/>
                    <a:pt x="5825" y="1309"/>
                    <a:pt x="5842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7" y="1393"/>
                    <a:pt x="5877" y="1411"/>
                    <a:pt x="5882" y="1427"/>
                  </a:cubicBezTo>
                  <a:cubicBezTo>
                    <a:pt x="5882" y="1445"/>
                    <a:pt x="5882" y="1462"/>
                    <a:pt x="5877" y="1479"/>
                  </a:cubicBezTo>
                  <a:cubicBezTo>
                    <a:pt x="5877" y="1496"/>
                    <a:pt x="5864" y="1519"/>
                    <a:pt x="5859" y="1535"/>
                  </a:cubicBezTo>
                  <a:cubicBezTo>
                    <a:pt x="5859" y="1541"/>
                    <a:pt x="5853" y="1553"/>
                    <a:pt x="5853" y="1558"/>
                  </a:cubicBezTo>
                  <a:cubicBezTo>
                    <a:pt x="5830" y="1598"/>
                    <a:pt x="5808" y="1637"/>
                    <a:pt x="5774" y="1677"/>
                  </a:cubicBezTo>
                  <a:cubicBezTo>
                    <a:pt x="5706" y="1752"/>
                    <a:pt x="5626" y="1820"/>
                    <a:pt x="5523" y="1899"/>
                  </a:cubicBezTo>
                  <a:cubicBezTo>
                    <a:pt x="5478" y="1933"/>
                    <a:pt x="5467" y="2002"/>
                    <a:pt x="5478" y="2047"/>
                  </a:cubicBezTo>
                  <a:cubicBezTo>
                    <a:pt x="5495" y="2115"/>
                    <a:pt x="5552" y="2161"/>
                    <a:pt x="5620" y="2167"/>
                  </a:cubicBezTo>
                  <a:cubicBezTo>
                    <a:pt x="5733" y="2167"/>
                    <a:pt x="5836" y="2177"/>
                    <a:pt x="5938" y="2195"/>
                  </a:cubicBezTo>
                  <a:cubicBezTo>
                    <a:pt x="6074" y="2217"/>
                    <a:pt x="6200" y="2257"/>
                    <a:pt x="6308" y="2303"/>
                  </a:cubicBezTo>
                  <a:cubicBezTo>
                    <a:pt x="6393" y="2348"/>
                    <a:pt x="6467" y="2393"/>
                    <a:pt x="6535" y="2445"/>
                  </a:cubicBezTo>
                  <a:cubicBezTo>
                    <a:pt x="6586" y="2490"/>
                    <a:pt x="6627" y="2536"/>
                    <a:pt x="6661" y="2581"/>
                  </a:cubicBezTo>
                  <a:cubicBezTo>
                    <a:pt x="6695" y="2626"/>
                    <a:pt x="6717" y="2678"/>
                    <a:pt x="6740" y="2728"/>
                  </a:cubicBezTo>
                  <a:cubicBezTo>
                    <a:pt x="6756" y="2775"/>
                    <a:pt x="6768" y="2825"/>
                    <a:pt x="6774" y="2877"/>
                  </a:cubicBezTo>
                  <a:cubicBezTo>
                    <a:pt x="6774" y="2933"/>
                    <a:pt x="6774" y="2985"/>
                    <a:pt x="6768" y="3041"/>
                  </a:cubicBezTo>
                  <a:cubicBezTo>
                    <a:pt x="6751" y="3103"/>
                    <a:pt x="6734" y="3166"/>
                    <a:pt x="6706" y="3229"/>
                  </a:cubicBezTo>
                  <a:cubicBezTo>
                    <a:pt x="6666" y="3308"/>
                    <a:pt x="6620" y="3376"/>
                    <a:pt x="6558" y="3450"/>
                  </a:cubicBezTo>
                  <a:cubicBezTo>
                    <a:pt x="6483" y="3541"/>
                    <a:pt x="6393" y="3627"/>
                    <a:pt x="6279" y="3706"/>
                  </a:cubicBezTo>
                  <a:cubicBezTo>
                    <a:pt x="6108" y="3825"/>
                    <a:pt x="5898" y="3934"/>
                    <a:pt x="5643" y="4029"/>
                  </a:cubicBezTo>
                  <a:cubicBezTo>
                    <a:pt x="5399" y="4121"/>
                    <a:pt x="5172" y="4173"/>
                    <a:pt x="4956" y="4200"/>
                  </a:cubicBezTo>
                  <a:cubicBezTo>
                    <a:pt x="4910" y="4200"/>
                    <a:pt x="4865" y="4207"/>
                    <a:pt x="4813" y="4207"/>
                  </a:cubicBezTo>
                  <a:cubicBezTo>
                    <a:pt x="4734" y="4207"/>
                    <a:pt x="4660" y="4200"/>
                    <a:pt x="4592" y="4189"/>
                  </a:cubicBezTo>
                  <a:cubicBezTo>
                    <a:pt x="4506" y="4173"/>
                    <a:pt x="4432" y="4149"/>
                    <a:pt x="4359" y="4115"/>
                  </a:cubicBezTo>
                  <a:cubicBezTo>
                    <a:pt x="4308" y="4087"/>
                    <a:pt x="4256" y="4058"/>
                    <a:pt x="4206" y="4019"/>
                  </a:cubicBezTo>
                  <a:cubicBezTo>
                    <a:pt x="4165" y="3979"/>
                    <a:pt x="4126" y="3934"/>
                    <a:pt x="4091" y="3893"/>
                  </a:cubicBezTo>
                  <a:cubicBezTo>
                    <a:pt x="4086" y="3882"/>
                    <a:pt x="4075" y="3866"/>
                    <a:pt x="4063" y="3848"/>
                  </a:cubicBezTo>
                  <a:cubicBezTo>
                    <a:pt x="4041" y="3809"/>
                    <a:pt x="4007" y="3780"/>
                    <a:pt x="3960" y="3764"/>
                  </a:cubicBezTo>
                  <a:cubicBezTo>
                    <a:pt x="3944" y="3757"/>
                    <a:pt x="3921" y="3757"/>
                    <a:pt x="3905" y="3757"/>
                  </a:cubicBezTo>
                  <a:cubicBezTo>
                    <a:pt x="3876" y="3757"/>
                    <a:pt x="3847" y="3764"/>
                    <a:pt x="3819" y="3774"/>
                  </a:cubicBezTo>
                  <a:cubicBezTo>
                    <a:pt x="3756" y="3814"/>
                    <a:pt x="3716" y="3893"/>
                    <a:pt x="3729" y="3968"/>
                  </a:cubicBezTo>
                  <a:cubicBezTo>
                    <a:pt x="3716" y="4002"/>
                    <a:pt x="3705" y="4042"/>
                    <a:pt x="3695" y="4076"/>
                  </a:cubicBezTo>
                  <a:cubicBezTo>
                    <a:pt x="3671" y="4115"/>
                    <a:pt x="3648" y="4155"/>
                    <a:pt x="3620" y="4189"/>
                  </a:cubicBezTo>
                  <a:cubicBezTo>
                    <a:pt x="3598" y="4218"/>
                    <a:pt x="3569" y="4241"/>
                    <a:pt x="3535" y="4268"/>
                  </a:cubicBezTo>
                  <a:cubicBezTo>
                    <a:pt x="3501" y="4291"/>
                    <a:pt x="3467" y="4309"/>
                    <a:pt x="3422" y="4325"/>
                  </a:cubicBezTo>
                  <a:cubicBezTo>
                    <a:pt x="3365" y="4343"/>
                    <a:pt x="3313" y="4359"/>
                    <a:pt x="3251" y="4365"/>
                  </a:cubicBezTo>
                  <a:lnTo>
                    <a:pt x="3189" y="4365"/>
                  </a:lnTo>
                  <a:cubicBezTo>
                    <a:pt x="3137" y="4365"/>
                    <a:pt x="3081" y="4359"/>
                    <a:pt x="3029" y="4354"/>
                  </a:cubicBezTo>
                  <a:cubicBezTo>
                    <a:pt x="2979" y="4343"/>
                    <a:pt x="2932" y="4331"/>
                    <a:pt x="2887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4" y="4234"/>
                    <a:pt x="2751" y="4207"/>
                    <a:pt x="2733" y="4184"/>
                  </a:cubicBezTo>
                  <a:cubicBezTo>
                    <a:pt x="2711" y="4149"/>
                    <a:pt x="2688" y="4110"/>
                    <a:pt x="2672" y="4064"/>
                  </a:cubicBezTo>
                  <a:cubicBezTo>
                    <a:pt x="2638" y="3974"/>
                    <a:pt x="2620" y="3871"/>
                    <a:pt x="2604" y="3735"/>
                  </a:cubicBezTo>
                  <a:cubicBezTo>
                    <a:pt x="2604" y="3701"/>
                    <a:pt x="2597" y="3667"/>
                    <a:pt x="2597" y="3633"/>
                  </a:cubicBezTo>
                  <a:cubicBezTo>
                    <a:pt x="2597" y="3609"/>
                    <a:pt x="2591" y="3586"/>
                    <a:pt x="2580" y="3564"/>
                  </a:cubicBezTo>
                  <a:cubicBezTo>
                    <a:pt x="2563" y="3530"/>
                    <a:pt x="2535" y="3507"/>
                    <a:pt x="2501" y="3496"/>
                  </a:cubicBezTo>
                  <a:cubicBezTo>
                    <a:pt x="2489" y="3491"/>
                    <a:pt x="2473" y="3491"/>
                    <a:pt x="2460" y="3491"/>
                  </a:cubicBezTo>
                  <a:cubicBezTo>
                    <a:pt x="2415" y="3491"/>
                    <a:pt x="2370" y="3513"/>
                    <a:pt x="2347" y="3552"/>
                  </a:cubicBezTo>
                  <a:cubicBezTo>
                    <a:pt x="2324" y="3586"/>
                    <a:pt x="2297" y="3627"/>
                    <a:pt x="2274" y="3654"/>
                  </a:cubicBezTo>
                  <a:cubicBezTo>
                    <a:pt x="2234" y="3701"/>
                    <a:pt x="2188" y="3740"/>
                    <a:pt x="2143" y="3774"/>
                  </a:cubicBezTo>
                  <a:cubicBezTo>
                    <a:pt x="2098" y="3809"/>
                    <a:pt x="2046" y="3832"/>
                    <a:pt x="1995" y="3854"/>
                  </a:cubicBezTo>
                  <a:cubicBezTo>
                    <a:pt x="1927" y="3877"/>
                    <a:pt x="1859" y="3893"/>
                    <a:pt x="1796" y="3900"/>
                  </a:cubicBezTo>
                  <a:cubicBezTo>
                    <a:pt x="1768" y="3905"/>
                    <a:pt x="1744" y="3905"/>
                    <a:pt x="1723" y="3905"/>
                  </a:cubicBezTo>
                  <a:cubicBezTo>
                    <a:pt x="1671" y="3905"/>
                    <a:pt x="1615" y="3900"/>
                    <a:pt x="1563" y="3893"/>
                  </a:cubicBezTo>
                  <a:cubicBezTo>
                    <a:pt x="1478" y="3877"/>
                    <a:pt x="1393" y="3848"/>
                    <a:pt x="1308" y="3809"/>
                  </a:cubicBezTo>
                  <a:cubicBezTo>
                    <a:pt x="1233" y="3774"/>
                    <a:pt x="1172" y="3735"/>
                    <a:pt x="1114" y="3689"/>
                  </a:cubicBezTo>
                  <a:cubicBezTo>
                    <a:pt x="1069" y="3649"/>
                    <a:pt x="1035" y="3609"/>
                    <a:pt x="1001" y="3570"/>
                  </a:cubicBezTo>
                  <a:cubicBezTo>
                    <a:pt x="983" y="3541"/>
                    <a:pt x="960" y="3507"/>
                    <a:pt x="944" y="3468"/>
                  </a:cubicBezTo>
                  <a:cubicBezTo>
                    <a:pt x="938" y="3434"/>
                    <a:pt x="926" y="3405"/>
                    <a:pt x="921" y="3371"/>
                  </a:cubicBezTo>
                  <a:cubicBezTo>
                    <a:pt x="921" y="3354"/>
                    <a:pt x="921" y="3331"/>
                    <a:pt x="926" y="3313"/>
                  </a:cubicBezTo>
                  <a:lnTo>
                    <a:pt x="926" y="3292"/>
                  </a:lnTo>
                  <a:cubicBezTo>
                    <a:pt x="933" y="3258"/>
                    <a:pt x="944" y="3223"/>
                    <a:pt x="955" y="3195"/>
                  </a:cubicBezTo>
                  <a:cubicBezTo>
                    <a:pt x="978" y="3155"/>
                    <a:pt x="1001" y="3116"/>
                    <a:pt x="1028" y="3082"/>
                  </a:cubicBezTo>
                  <a:cubicBezTo>
                    <a:pt x="1086" y="3019"/>
                    <a:pt x="1143" y="2967"/>
                    <a:pt x="1217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67" y="2746"/>
                    <a:pt x="1240" y="2694"/>
                    <a:pt x="1193" y="2666"/>
                  </a:cubicBezTo>
                  <a:cubicBezTo>
                    <a:pt x="1131" y="2626"/>
                    <a:pt x="1075" y="2587"/>
                    <a:pt x="1023" y="2547"/>
                  </a:cubicBezTo>
                  <a:cubicBezTo>
                    <a:pt x="967" y="2495"/>
                    <a:pt x="921" y="2450"/>
                    <a:pt x="887" y="2400"/>
                  </a:cubicBezTo>
                  <a:cubicBezTo>
                    <a:pt x="852" y="2353"/>
                    <a:pt x="831" y="2308"/>
                    <a:pt x="807" y="2257"/>
                  </a:cubicBezTo>
                  <a:cubicBezTo>
                    <a:pt x="797" y="2217"/>
                    <a:pt x="784" y="2172"/>
                    <a:pt x="779" y="2127"/>
                  </a:cubicBezTo>
                  <a:cubicBezTo>
                    <a:pt x="779" y="2081"/>
                    <a:pt x="779" y="2041"/>
                    <a:pt x="784" y="2002"/>
                  </a:cubicBezTo>
                  <a:cubicBezTo>
                    <a:pt x="797" y="1944"/>
                    <a:pt x="813" y="1899"/>
                    <a:pt x="831" y="1847"/>
                  </a:cubicBezTo>
                  <a:cubicBezTo>
                    <a:pt x="858" y="1802"/>
                    <a:pt x="887" y="1757"/>
                    <a:pt x="921" y="1711"/>
                  </a:cubicBezTo>
                  <a:cubicBezTo>
                    <a:pt x="967" y="1661"/>
                    <a:pt x="1012" y="1616"/>
                    <a:pt x="1069" y="1575"/>
                  </a:cubicBezTo>
                  <a:cubicBezTo>
                    <a:pt x="1125" y="1535"/>
                    <a:pt x="1193" y="1501"/>
                    <a:pt x="1262" y="1472"/>
                  </a:cubicBezTo>
                  <a:cubicBezTo>
                    <a:pt x="1330" y="1451"/>
                    <a:pt x="1398" y="1433"/>
                    <a:pt x="1478" y="1427"/>
                  </a:cubicBezTo>
                  <a:cubicBezTo>
                    <a:pt x="1500" y="1422"/>
                    <a:pt x="1529" y="1422"/>
                    <a:pt x="1552" y="1422"/>
                  </a:cubicBezTo>
                  <a:cubicBezTo>
                    <a:pt x="1603" y="1422"/>
                    <a:pt x="1654" y="1427"/>
                    <a:pt x="1705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90" y="1524"/>
                    <a:pt x="2006" y="1535"/>
                    <a:pt x="2029" y="1547"/>
                  </a:cubicBezTo>
                  <a:cubicBezTo>
                    <a:pt x="2058" y="1564"/>
                    <a:pt x="2085" y="1575"/>
                    <a:pt x="2114" y="1575"/>
                  </a:cubicBezTo>
                  <a:cubicBezTo>
                    <a:pt x="2137" y="1575"/>
                    <a:pt x="2166" y="1569"/>
                    <a:pt x="2182" y="1558"/>
                  </a:cubicBezTo>
                  <a:cubicBezTo>
                    <a:pt x="2234" y="1530"/>
                    <a:pt x="2263" y="1485"/>
                    <a:pt x="2263" y="1427"/>
                  </a:cubicBezTo>
                  <a:cubicBezTo>
                    <a:pt x="2268" y="1377"/>
                    <a:pt x="2274" y="1320"/>
                    <a:pt x="2279" y="1268"/>
                  </a:cubicBezTo>
                  <a:cubicBezTo>
                    <a:pt x="2302" y="1155"/>
                    <a:pt x="2336" y="1047"/>
                    <a:pt x="2381" y="939"/>
                  </a:cubicBezTo>
                  <a:cubicBezTo>
                    <a:pt x="2433" y="842"/>
                    <a:pt x="2484" y="756"/>
                    <a:pt x="2552" y="677"/>
                  </a:cubicBezTo>
                  <a:cubicBezTo>
                    <a:pt x="2609" y="609"/>
                    <a:pt x="2683" y="546"/>
                    <a:pt x="2756" y="491"/>
                  </a:cubicBezTo>
                  <a:cubicBezTo>
                    <a:pt x="2830" y="439"/>
                    <a:pt x="2910" y="399"/>
                    <a:pt x="2995" y="365"/>
                  </a:cubicBezTo>
                  <a:cubicBezTo>
                    <a:pt x="3074" y="336"/>
                    <a:pt x="3160" y="313"/>
                    <a:pt x="3239" y="302"/>
                  </a:cubicBezTo>
                  <a:close/>
                  <a:moveTo>
                    <a:pt x="2006" y="5416"/>
                  </a:moveTo>
                  <a:cubicBezTo>
                    <a:pt x="2029" y="5416"/>
                    <a:pt x="2058" y="5416"/>
                    <a:pt x="2085" y="5422"/>
                  </a:cubicBezTo>
                  <a:cubicBezTo>
                    <a:pt x="2114" y="5427"/>
                    <a:pt x="2137" y="5440"/>
                    <a:pt x="2166" y="5445"/>
                  </a:cubicBezTo>
                  <a:cubicBezTo>
                    <a:pt x="2182" y="5456"/>
                    <a:pt x="2200" y="5468"/>
                    <a:pt x="2222" y="5485"/>
                  </a:cubicBezTo>
                  <a:cubicBezTo>
                    <a:pt x="2239" y="5496"/>
                    <a:pt x="2250" y="5513"/>
                    <a:pt x="2268" y="5530"/>
                  </a:cubicBezTo>
                  <a:cubicBezTo>
                    <a:pt x="2279" y="5553"/>
                    <a:pt x="2290" y="5581"/>
                    <a:pt x="2302" y="5605"/>
                  </a:cubicBezTo>
                  <a:cubicBezTo>
                    <a:pt x="2313" y="5639"/>
                    <a:pt x="2324" y="5684"/>
                    <a:pt x="2331" y="5729"/>
                  </a:cubicBezTo>
                  <a:lnTo>
                    <a:pt x="2331" y="5791"/>
                  </a:lnTo>
                  <a:cubicBezTo>
                    <a:pt x="2331" y="5843"/>
                    <a:pt x="2358" y="5888"/>
                    <a:pt x="2399" y="5917"/>
                  </a:cubicBezTo>
                  <a:cubicBezTo>
                    <a:pt x="2421" y="5928"/>
                    <a:pt x="2444" y="5933"/>
                    <a:pt x="2473" y="5933"/>
                  </a:cubicBezTo>
                  <a:cubicBezTo>
                    <a:pt x="2494" y="5933"/>
                    <a:pt x="2518" y="5933"/>
                    <a:pt x="2541" y="5922"/>
                  </a:cubicBezTo>
                  <a:cubicBezTo>
                    <a:pt x="2569" y="5905"/>
                    <a:pt x="2597" y="5888"/>
                    <a:pt x="2631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3" y="5826"/>
                  </a:lnTo>
                  <a:cubicBezTo>
                    <a:pt x="2938" y="5826"/>
                    <a:pt x="2984" y="5831"/>
                    <a:pt x="3029" y="5836"/>
                  </a:cubicBezTo>
                  <a:cubicBezTo>
                    <a:pt x="3097" y="5849"/>
                    <a:pt x="3165" y="5871"/>
                    <a:pt x="3228" y="5899"/>
                  </a:cubicBezTo>
                  <a:cubicBezTo>
                    <a:pt x="3291" y="5928"/>
                    <a:pt x="3347" y="5962"/>
                    <a:pt x="3399" y="6007"/>
                  </a:cubicBezTo>
                  <a:cubicBezTo>
                    <a:pt x="3438" y="6041"/>
                    <a:pt x="3478" y="6082"/>
                    <a:pt x="3506" y="6127"/>
                  </a:cubicBezTo>
                  <a:cubicBezTo>
                    <a:pt x="3530" y="6156"/>
                    <a:pt x="3546" y="6190"/>
                    <a:pt x="3564" y="6224"/>
                  </a:cubicBezTo>
                  <a:cubicBezTo>
                    <a:pt x="3569" y="6246"/>
                    <a:pt x="3575" y="6269"/>
                    <a:pt x="3580" y="6297"/>
                  </a:cubicBezTo>
                  <a:lnTo>
                    <a:pt x="3580" y="6348"/>
                  </a:lnTo>
                  <a:cubicBezTo>
                    <a:pt x="3575" y="6366"/>
                    <a:pt x="3569" y="6376"/>
                    <a:pt x="3564" y="6394"/>
                  </a:cubicBezTo>
                  <a:cubicBezTo>
                    <a:pt x="3558" y="6405"/>
                    <a:pt x="3546" y="6423"/>
                    <a:pt x="3540" y="6434"/>
                  </a:cubicBezTo>
                  <a:cubicBezTo>
                    <a:pt x="3524" y="6450"/>
                    <a:pt x="3506" y="6468"/>
                    <a:pt x="3490" y="6479"/>
                  </a:cubicBezTo>
                  <a:cubicBezTo>
                    <a:pt x="3456" y="6502"/>
                    <a:pt x="3422" y="6518"/>
                    <a:pt x="3388" y="6536"/>
                  </a:cubicBezTo>
                  <a:cubicBezTo>
                    <a:pt x="3302" y="6565"/>
                    <a:pt x="3217" y="6581"/>
                    <a:pt x="3108" y="6593"/>
                  </a:cubicBezTo>
                  <a:cubicBezTo>
                    <a:pt x="3086" y="6593"/>
                    <a:pt x="3063" y="6599"/>
                    <a:pt x="3040" y="6610"/>
                  </a:cubicBezTo>
                  <a:cubicBezTo>
                    <a:pt x="3018" y="6621"/>
                    <a:pt x="3000" y="6638"/>
                    <a:pt x="2984" y="6662"/>
                  </a:cubicBezTo>
                  <a:cubicBezTo>
                    <a:pt x="2972" y="6683"/>
                    <a:pt x="2961" y="6707"/>
                    <a:pt x="2961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4" y="6877"/>
                  </a:lnTo>
                  <a:cubicBezTo>
                    <a:pt x="3063" y="6927"/>
                    <a:pt x="3092" y="6985"/>
                    <a:pt x="3120" y="7047"/>
                  </a:cubicBezTo>
                  <a:cubicBezTo>
                    <a:pt x="3131" y="7092"/>
                    <a:pt x="3142" y="7139"/>
                    <a:pt x="3155" y="7189"/>
                  </a:cubicBezTo>
                  <a:cubicBezTo>
                    <a:pt x="3155" y="7234"/>
                    <a:pt x="3155" y="7286"/>
                    <a:pt x="3149" y="7331"/>
                  </a:cubicBezTo>
                  <a:cubicBezTo>
                    <a:pt x="3137" y="7383"/>
                    <a:pt x="3120" y="7428"/>
                    <a:pt x="3103" y="7473"/>
                  </a:cubicBezTo>
                  <a:cubicBezTo>
                    <a:pt x="3074" y="7519"/>
                    <a:pt x="3047" y="7564"/>
                    <a:pt x="3013" y="7609"/>
                  </a:cubicBezTo>
                  <a:cubicBezTo>
                    <a:pt x="2972" y="7656"/>
                    <a:pt x="2927" y="7695"/>
                    <a:pt x="2876" y="7735"/>
                  </a:cubicBezTo>
                  <a:cubicBezTo>
                    <a:pt x="2814" y="7774"/>
                    <a:pt x="2751" y="7808"/>
                    <a:pt x="2683" y="7837"/>
                  </a:cubicBezTo>
                  <a:cubicBezTo>
                    <a:pt x="2614" y="7860"/>
                    <a:pt x="2552" y="7877"/>
                    <a:pt x="2484" y="7882"/>
                  </a:cubicBezTo>
                  <a:lnTo>
                    <a:pt x="2433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05" y="7848"/>
                    <a:pt x="2160" y="7826"/>
                  </a:cubicBezTo>
                  <a:cubicBezTo>
                    <a:pt x="2114" y="7803"/>
                    <a:pt x="2069" y="7774"/>
                    <a:pt x="2029" y="7746"/>
                  </a:cubicBezTo>
                  <a:cubicBezTo>
                    <a:pt x="1983" y="7706"/>
                    <a:pt x="1949" y="7661"/>
                    <a:pt x="1909" y="7616"/>
                  </a:cubicBezTo>
                  <a:cubicBezTo>
                    <a:pt x="1893" y="7593"/>
                    <a:pt x="1859" y="7575"/>
                    <a:pt x="1825" y="7575"/>
                  </a:cubicBezTo>
                  <a:cubicBezTo>
                    <a:pt x="1802" y="7575"/>
                    <a:pt x="1778" y="7582"/>
                    <a:pt x="1762" y="7587"/>
                  </a:cubicBezTo>
                  <a:cubicBezTo>
                    <a:pt x="1733" y="7604"/>
                    <a:pt x="1717" y="7633"/>
                    <a:pt x="1705" y="7661"/>
                  </a:cubicBezTo>
                  <a:cubicBezTo>
                    <a:pt x="1699" y="7678"/>
                    <a:pt x="1699" y="7695"/>
                    <a:pt x="1699" y="7712"/>
                  </a:cubicBezTo>
                  <a:lnTo>
                    <a:pt x="1688" y="7724"/>
                  </a:lnTo>
                  <a:cubicBezTo>
                    <a:pt x="1665" y="7753"/>
                    <a:pt x="1637" y="7780"/>
                    <a:pt x="1608" y="7798"/>
                  </a:cubicBezTo>
                  <a:cubicBezTo>
                    <a:pt x="1574" y="7821"/>
                    <a:pt x="1540" y="7843"/>
                    <a:pt x="1500" y="7855"/>
                  </a:cubicBezTo>
                  <a:cubicBezTo>
                    <a:pt x="1450" y="7877"/>
                    <a:pt x="1393" y="7889"/>
                    <a:pt x="1335" y="7894"/>
                  </a:cubicBezTo>
                  <a:cubicBezTo>
                    <a:pt x="1319" y="7894"/>
                    <a:pt x="1296" y="7900"/>
                    <a:pt x="1279" y="7900"/>
                  </a:cubicBezTo>
                  <a:cubicBezTo>
                    <a:pt x="1233" y="7900"/>
                    <a:pt x="1188" y="7894"/>
                    <a:pt x="1138" y="7889"/>
                  </a:cubicBezTo>
                  <a:cubicBezTo>
                    <a:pt x="1075" y="7871"/>
                    <a:pt x="1018" y="7855"/>
                    <a:pt x="955" y="7826"/>
                  </a:cubicBezTo>
                  <a:cubicBezTo>
                    <a:pt x="910" y="7803"/>
                    <a:pt x="870" y="7780"/>
                    <a:pt x="836" y="7753"/>
                  </a:cubicBezTo>
                  <a:cubicBezTo>
                    <a:pt x="807" y="7724"/>
                    <a:pt x="779" y="7695"/>
                    <a:pt x="756" y="7667"/>
                  </a:cubicBezTo>
                  <a:cubicBezTo>
                    <a:pt x="734" y="7627"/>
                    <a:pt x="711" y="7593"/>
                    <a:pt x="694" y="7548"/>
                  </a:cubicBezTo>
                  <a:cubicBezTo>
                    <a:pt x="682" y="7507"/>
                    <a:pt x="671" y="7473"/>
                    <a:pt x="666" y="7439"/>
                  </a:cubicBezTo>
                  <a:lnTo>
                    <a:pt x="666" y="7412"/>
                  </a:lnTo>
                  <a:cubicBezTo>
                    <a:pt x="677" y="7365"/>
                    <a:pt x="694" y="7326"/>
                    <a:pt x="705" y="7281"/>
                  </a:cubicBezTo>
                  <a:lnTo>
                    <a:pt x="716" y="7257"/>
                  </a:lnTo>
                  <a:cubicBezTo>
                    <a:pt x="728" y="7223"/>
                    <a:pt x="745" y="7184"/>
                    <a:pt x="745" y="7144"/>
                  </a:cubicBezTo>
                  <a:cubicBezTo>
                    <a:pt x="750" y="7105"/>
                    <a:pt x="728" y="7064"/>
                    <a:pt x="711" y="7019"/>
                  </a:cubicBezTo>
                  <a:cubicBezTo>
                    <a:pt x="682" y="6968"/>
                    <a:pt x="648" y="6927"/>
                    <a:pt x="626" y="6900"/>
                  </a:cubicBezTo>
                  <a:cubicBezTo>
                    <a:pt x="574" y="6843"/>
                    <a:pt x="524" y="6798"/>
                    <a:pt x="461" y="6746"/>
                  </a:cubicBezTo>
                  <a:cubicBezTo>
                    <a:pt x="404" y="6696"/>
                    <a:pt x="336" y="6633"/>
                    <a:pt x="278" y="6565"/>
                  </a:cubicBezTo>
                  <a:cubicBezTo>
                    <a:pt x="267" y="6542"/>
                    <a:pt x="257" y="6518"/>
                    <a:pt x="244" y="6502"/>
                  </a:cubicBezTo>
                  <a:cubicBezTo>
                    <a:pt x="239" y="6484"/>
                    <a:pt x="233" y="6468"/>
                    <a:pt x="233" y="6445"/>
                  </a:cubicBezTo>
                  <a:lnTo>
                    <a:pt x="233" y="6389"/>
                  </a:lnTo>
                  <a:cubicBezTo>
                    <a:pt x="244" y="6360"/>
                    <a:pt x="251" y="6326"/>
                    <a:pt x="267" y="6292"/>
                  </a:cubicBezTo>
                  <a:cubicBezTo>
                    <a:pt x="296" y="6229"/>
                    <a:pt x="336" y="6172"/>
                    <a:pt x="381" y="6116"/>
                  </a:cubicBezTo>
                  <a:cubicBezTo>
                    <a:pt x="415" y="6075"/>
                    <a:pt x="449" y="6048"/>
                    <a:pt x="490" y="6014"/>
                  </a:cubicBezTo>
                  <a:cubicBezTo>
                    <a:pt x="535" y="5980"/>
                    <a:pt x="580" y="5956"/>
                    <a:pt x="632" y="5939"/>
                  </a:cubicBezTo>
                  <a:cubicBezTo>
                    <a:pt x="671" y="5922"/>
                    <a:pt x="716" y="5911"/>
                    <a:pt x="756" y="5905"/>
                  </a:cubicBezTo>
                  <a:lnTo>
                    <a:pt x="790" y="5905"/>
                  </a:lnTo>
                  <a:cubicBezTo>
                    <a:pt x="813" y="5905"/>
                    <a:pt x="836" y="5905"/>
                    <a:pt x="865" y="5911"/>
                  </a:cubicBezTo>
                  <a:cubicBezTo>
                    <a:pt x="899" y="5917"/>
                    <a:pt x="926" y="5928"/>
                    <a:pt x="955" y="5939"/>
                  </a:cubicBezTo>
                  <a:cubicBezTo>
                    <a:pt x="983" y="5956"/>
                    <a:pt x="1007" y="5967"/>
                    <a:pt x="1028" y="5991"/>
                  </a:cubicBezTo>
                  <a:cubicBezTo>
                    <a:pt x="1063" y="6014"/>
                    <a:pt x="1086" y="6048"/>
                    <a:pt x="1114" y="6082"/>
                  </a:cubicBezTo>
                  <a:cubicBezTo>
                    <a:pt x="1138" y="6109"/>
                    <a:pt x="1177" y="6121"/>
                    <a:pt x="1206" y="6121"/>
                  </a:cubicBezTo>
                  <a:cubicBezTo>
                    <a:pt x="1211" y="6121"/>
                    <a:pt x="1222" y="6121"/>
                    <a:pt x="1233" y="6116"/>
                  </a:cubicBezTo>
                  <a:cubicBezTo>
                    <a:pt x="1251" y="6109"/>
                    <a:pt x="1274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2" y="5946"/>
                    <a:pt x="1358" y="5888"/>
                    <a:pt x="1382" y="5836"/>
                  </a:cubicBezTo>
                  <a:cubicBezTo>
                    <a:pt x="1403" y="5781"/>
                    <a:pt x="1438" y="5734"/>
                    <a:pt x="1478" y="5684"/>
                  </a:cubicBezTo>
                  <a:cubicBezTo>
                    <a:pt x="1518" y="5639"/>
                    <a:pt x="1563" y="5592"/>
                    <a:pt x="1620" y="5553"/>
                  </a:cubicBezTo>
                  <a:cubicBezTo>
                    <a:pt x="1676" y="5519"/>
                    <a:pt x="1733" y="5485"/>
                    <a:pt x="1796" y="5456"/>
                  </a:cubicBezTo>
                  <a:cubicBezTo>
                    <a:pt x="1853" y="5440"/>
                    <a:pt x="1909" y="5427"/>
                    <a:pt x="1967" y="5416"/>
                  </a:cubicBezTo>
                  <a:close/>
                  <a:moveTo>
                    <a:pt x="3189" y="7843"/>
                  </a:moveTo>
                  <a:lnTo>
                    <a:pt x="3189" y="7843"/>
                  </a:lnTo>
                  <a:cubicBezTo>
                    <a:pt x="3183" y="7877"/>
                    <a:pt x="3183" y="7911"/>
                    <a:pt x="3176" y="7950"/>
                  </a:cubicBezTo>
                  <a:cubicBezTo>
                    <a:pt x="3165" y="7997"/>
                    <a:pt x="3155" y="8042"/>
                    <a:pt x="3137" y="8087"/>
                  </a:cubicBezTo>
                  <a:cubicBezTo>
                    <a:pt x="3131" y="8099"/>
                    <a:pt x="3126" y="8104"/>
                    <a:pt x="3120" y="8115"/>
                  </a:cubicBezTo>
                  <a:lnTo>
                    <a:pt x="3115" y="8121"/>
                  </a:lnTo>
                  <a:cubicBezTo>
                    <a:pt x="3108" y="8115"/>
                    <a:pt x="3108" y="8115"/>
                    <a:pt x="3103" y="8115"/>
                  </a:cubicBezTo>
                  <a:cubicBezTo>
                    <a:pt x="3092" y="8110"/>
                    <a:pt x="3074" y="8099"/>
                    <a:pt x="3063" y="8087"/>
                  </a:cubicBezTo>
                  <a:cubicBezTo>
                    <a:pt x="3035" y="8065"/>
                    <a:pt x="3006" y="8031"/>
                    <a:pt x="2984" y="8002"/>
                  </a:cubicBezTo>
                  <a:cubicBezTo>
                    <a:pt x="3052" y="7963"/>
                    <a:pt x="3115" y="7911"/>
                    <a:pt x="3171" y="7860"/>
                  </a:cubicBezTo>
                  <a:cubicBezTo>
                    <a:pt x="3176" y="7855"/>
                    <a:pt x="3183" y="7848"/>
                    <a:pt x="3189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9" y="6"/>
                    <a:pt x="3115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58" y="416"/>
                    <a:pt x="2234" y="575"/>
                    <a:pt x="2143" y="746"/>
                  </a:cubicBezTo>
                  <a:cubicBezTo>
                    <a:pt x="2069" y="887"/>
                    <a:pt x="2017" y="1036"/>
                    <a:pt x="1990" y="1189"/>
                  </a:cubicBezTo>
                  <a:lnTo>
                    <a:pt x="1978" y="1189"/>
                  </a:lnTo>
                  <a:cubicBezTo>
                    <a:pt x="1904" y="1160"/>
                    <a:pt x="1825" y="1144"/>
                    <a:pt x="1744" y="1126"/>
                  </a:cubicBezTo>
                  <a:cubicBezTo>
                    <a:pt x="1686" y="1117"/>
                    <a:pt x="1626" y="1113"/>
                    <a:pt x="1567" y="1113"/>
                  </a:cubicBezTo>
                  <a:cubicBezTo>
                    <a:pt x="1482" y="1113"/>
                    <a:pt x="1397" y="1121"/>
                    <a:pt x="1313" y="1138"/>
                  </a:cubicBezTo>
                  <a:cubicBezTo>
                    <a:pt x="1188" y="1160"/>
                    <a:pt x="1063" y="1212"/>
                    <a:pt x="955" y="1280"/>
                  </a:cubicBezTo>
                  <a:cubicBezTo>
                    <a:pt x="836" y="1348"/>
                    <a:pt x="739" y="1438"/>
                    <a:pt x="653" y="1547"/>
                  </a:cubicBezTo>
                  <a:cubicBezTo>
                    <a:pt x="580" y="1637"/>
                    <a:pt x="524" y="1745"/>
                    <a:pt x="495" y="1860"/>
                  </a:cubicBezTo>
                  <a:cubicBezTo>
                    <a:pt x="456" y="1984"/>
                    <a:pt x="456" y="2120"/>
                    <a:pt x="477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3" y="2757"/>
                    <a:pt x="847" y="2814"/>
                  </a:cubicBezTo>
                  <a:cubicBezTo>
                    <a:pt x="716" y="2951"/>
                    <a:pt x="614" y="3127"/>
                    <a:pt x="608" y="3326"/>
                  </a:cubicBezTo>
                  <a:cubicBezTo>
                    <a:pt x="603" y="3547"/>
                    <a:pt x="728" y="3757"/>
                    <a:pt x="892" y="3900"/>
                  </a:cubicBezTo>
                  <a:cubicBezTo>
                    <a:pt x="1110" y="4090"/>
                    <a:pt x="1410" y="4202"/>
                    <a:pt x="1706" y="4202"/>
                  </a:cubicBezTo>
                  <a:cubicBezTo>
                    <a:pt x="1896" y="4202"/>
                    <a:pt x="2086" y="4155"/>
                    <a:pt x="2250" y="4053"/>
                  </a:cubicBezTo>
                  <a:cubicBezTo>
                    <a:pt x="2290" y="4024"/>
                    <a:pt x="2331" y="3995"/>
                    <a:pt x="2365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494" y="4320"/>
                    <a:pt x="2563" y="4399"/>
                    <a:pt x="2638" y="4462"/>
                  </a:cubicBezTo>
                  <a:cubicBezTo>
                    <a:pt x="2717" y="4530"/>
                    <a:pt x="2819" y="4570"/>
                    <a:pt x="2921" y="4598"/>
                  </a:cubicBezTo>
                  <a:cubicBezTo>
                    <a:pt x="2996" y="4615"/>
                    <a:pt x="3077" y="4626"/>
                    <a:pt x="3158" y="4626"/>
                  </a:cubicBezTo>
                  <a:cubicBezTo>
                    <a:pt x="3187" y="4626"/>
                    <a:pt x="3216" y="4624"/>
                    <a:pt x="3245" y="4621"/>
                  </a:cubicBezTo>
                  <a:lnTo>
                    <a:pt x="3245" y="4621"/>
                  </a:lnTo>
                  <a:cubicBezTo>
                    <a:pt x="3245" y="4666"/>
                    <a:pt x="3239" y="4711"/>
                    <a:pt x="3239" y="4758"/>
                  </a:cubicBezTo>
                  <a:cubicBezTo>
                    <a:pt x="3239" y="4871"/>
                    <a:pt x="3245" y="4979"/>
                    <a:pt x="3245" y="5093"/>
                  </a:cubicBezTo>
                  <a:cubicBezTo>
                    <a:pt x="3251" y="5206"/>
                    <a:pt x="3251" y="5320"/>
                    <a:pt x="3245" y="5434"/>
                  </a:cubicBezTo>
                  <a:lnTo>
                    <a:pt x="3245" y="5592"/>
                  </a:lnTo>
                  <a:cubicBezTo>
                    <a:pt x="3171" y="5571"/>
                    <a:pt x="3092" y="5553"/>
                    <a:pt x="3013" y="5542"/>
                  </a:cubicBezTo>
                  <a:cubicBezTo>
                    <a:pt x="2976" y="5537"/>
                    <a:pt x="2939" y="5535"/>
                    <a:pt x="2902" y="5535"/>
                  </a:cubicBezTo>
                  <a:cubicBezTo>
                    <a:pt x="2797" y="5535"/>
                    <a:pt x="2693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07" y="5382"/>
                    <a:pt x="2444" y="5309"/>
                    <a:pt x="2370" y="5251"/>
                  </a:cubicBezTo>
                  <a:cubicBezTo>
                    <a:pt x="2297" y="5195"/>
                    <a:pt x="2205" y="5172"/>
                    <a:pt x="2114" y="5155"/>
                  </a:cubicBezTo>
                  <a:cubicBezTo>
                    <a:pt x="2085" y="5149"/>
                    <a:pt x="2051" y="5149"/>
                    <a:pt x="2017" y="5149"/>
                  </a:cubicBezTo>
                  <a:cubicBezTo>
                    <a:pt x="1961" y="5149"/>
                    <a:pt x="1904" y="5155"/>
                    <a:pt x="1847" y="5167"/>
                  </a:cubicBezTo>
                  <a:cubicBezTo>
                    <a:pt x="1757" y="5183"/>
                    <a:pt x="1665" y="5223"/>
                    <a:pt x="1586" y="5264"/>
                  </a:cubicBezTo>
                  <a:cubicBezTo>
                    <a:pt x="1500" y="5309"/>
                    <a:pt x="1421" y="5371"/>
                    <a:pt x="1353" y="5440"/>
                  </a:cubicBezTo>
                  <a:cubicBezTo>
                    <a:pt x="1279" y="5508"/>
                    <a:pt x="1222" y="5587"/>
                    <a:pt x="1177" y="5673"/>
                  </a:cubicBezTo>
                  <a:cubicBezTo>
                    <a:pt x="1159" y="5700"/>
                    <a:pt x="1143" y="5729"/>
                    <a:pt x="1131" y="5763"/>
                  </a:cubicBezTo>
                  <a:cubicBezTo>
                    <a:pt x="1086" y="5729"/>
                    <a:pt x="1035" y="5707"/>
                    <a:pt x="978" y="5689"/>
                  </a:cubicBezTo>
                  <a:cubicBezTo>
                    <a:pt x="925" y="5674"/>
                    <a:pt x="868" y="5667"/>
                    <a:pt x="812" y="5667"/>
                  </a:cubicBezTo>
                  <a:cubicBezTo>
                    <a:pt x="741" y="5667"/>
                    <a:pt x="671" y="5678"/>
                    <a:pt x="608" y="5700"/>
                  </a:cubicBezTo>
                  <a:cubicBezTo>
                    <a:pt x="347" y="5775"/>
                    <a:pt x="154" y="5985"/>
                    <a:pt x="52" y="6229"/>
                  </a:cubicBezTo>
                  <a:cubicBezTo>
                    <a:pt x="12" y="6321"/>
                    <a:pt x="0" y="6423"/>
                    <a:pt x="23" y="6518"/>
                  </a:cubicBezTo>
                  <a:cubicBezTo>
                    <a:pt x="40" y="6610"/>
                    <a:pt x="92" y="6683"/>
                    <a:pt x="149" y="6746"/>
                  </a:cubicBezTo>
                  <a:cubicBezTo>
                    <a:pt x="262" y="6872"/>
                    <a:pt x="404" y="6962"/>
                    <a:pt x="506" y="7092"/>
                  </a:cubicBezTo>
                  <a:cubicBezTo>
                    <a:pt x="517" y="7110"/>
                    <a:pt x="529" y="7127"/>
                    <a:pt x="540" y="7144"/>
                  </a:cubicBezTo>
                  <a:cubicBezTo>
                    <a:pt x="529" y="7200"/>
                    <a:pt x="506" y="7257"/>
                    <a:pt x="490" y="7315"/>
                  </a:cubicBezTo>
                  <a:cubicBezTo>
                    <a:pt x="477" y="7354"/>
                    <a:pt x="472" y="7394"/>
                    <a:pt x="472" y="7433"/>
                  </a:cubicBezTo>
                  <a:cubicBezTo>
                    <a:pt x="472" y="7485"/>
                    <a:pt x="490" y="7530"/>
                    <a:pt x="501" y="7575"/>
                  </a:cubicBezTo>
                  <a:cubicBezTo>
                    <a:pt x="529" y="7661"/>
                    <a:pt x="574" y="7740"/>
                    <a:pt x="632" y="7808"/>
                  </a:cubicBezTo>
                  <a:cubicBezTo>
                    <a:pt x="687" y="7882"/>
                    <a:pt x="762" y="7939"/>
                    <a:pt x="842" y="7979"/>
                  </a:cubicBezTo>
                  <a:cubicBezTo>
                    <a:pt x="978" y="8048"/>
                    <a:pt x="1125" y="8081"/>
                    <a:pt x="1274" y="8081"/>
                  </a:cubicBezTo>
                  <a:cubicBezTo>
                    <a:pt x="1323" y="8081"/>
                    <a:pt x="1372" y="8077"/>
                    <a:pt x="1421" y="8070"/>
                  </a:cubicBezTo>
                  <a:cubicBezTo>
                    <a:pt x="1563" y="8047"/>
                    <a:pt x="1699" y="7979"/>
                    <a:pt x="1802" y="7871"/>
                  </a:cubicBezTo>
                  <a:cubicBezTo>
                    <a:pt x="1807" y="7882"/>
                    <a:pt x="1819" y="7889"/>
                    <a:pt x="1825" y="7900"/>
                  </a:cubicBezTo>
                  <a:cubicBezTo>
                    <a:pt x="1870" y="7945"/>
                    <a:pt x="1922" y="7984"/>
                    <a:pt x="1972" y="8018"/>
                  </a:cubicBezTo>
                  <a:cubicBezTo>
                    <a:pt x="1990" y="8031"/>
                    <a:pt x="2006" y="8042"/>
                    <a:pt x="2024" y="8047"/>
                  </a:cubicBezTo>
                  <a:cubicBezTo>
                    <a:pt x="2046" y="8110"/>
                    <a:pt x="2074" y="8162"/>
                    <a:pt x="2109" y="8218"/>
                  </a:cubicBezTo>
                  <a:cubicBezTo>
                    <a:pt x="2148" y="8275"/>
                    <a:pt x="2194" y="8325"/>
                    <a:pt x="2245" y="8372"/>
                  </a:cubicBezTo>
                  <a:cubicBezTo>
                    <a:pt x="2347" y="8462"/>
                    <a:pt x="2467" y="8537"/>
                    <a:pt x="2569" y="8621"/>
                  </a:cubicBezTo>
                  <a:lnTo>
                    <a:pt x="2569" y="8616"/>
                  </a:lnTo>
                  <a:cubicBezTo>
                    <a:pt x="2569" y="8621"/>
                    <a:pt x="2575" y="8621"/>
                    <a:pt x="2575" y="8627"/>
                  </a:cubicBezTo>
                  <a:cubicBezTo>
                    <a:pt x="2580" y="8627"/>
                    <a:pt x="2580" y="8627"/>
                    <a:pt x="2580" y="8632"/>
                  </a:cubicBezTo>
                  <a:cubicBezTo>
                    <a:pt x="2631" y="8673"/>
                    <a:pt x="2677" y="8718"/>
                    <a:pt x="2711" y="8769"/>
                  </a:cubicBezTo>
                  <a:cubicBezTo>
                    <a:pt x="2733" y="8803"/>
                    <a:pt x="2751" y="8831"/>
                    <a:pt x="2762" y="8865"/>
                  </a:cubicBezTo>
                  <a:cubicBezTo>
                    <a:pt x="2790" y="8939"/>
                    <a:pt x="2808" y="9025"/>
                    <a:pt x="2814" y="9104"/>
                  </a:cubicBezTo>
                  <a:cubicBezTo>
                    <a:pt x="2830" y="9280"/>
                    <a:pt x="2808" y="9463"/>
                    <a:pt x="2779" y="9633"/>
                  </a:cubicBezTo>
                  <a:cubicBezTo>
                    <a:pt x="2745" y="9825"/>
                    <a:pt x="2699" y="10014"/>
                    <a:pt x="2654" y="10207"/>
                  </a:cubicBezTo>
                  <a:cubicBezTo>
                    <a:pt x="2638" y="10292"/>
                    <a:pt x="2614" y="10378"/>
                    <a:pt x="2597" y="10462"/>
                  </a:cubicBezTo>
                  <a:cubicBezTo>
                    <a:pt x="2591" y="10514"/>
                    <a:pt x="2580" y="10559"/>
                    <a:pt x="2575" y="10604"/>
                  </a:cubicBezTo>
                  <a:cubicBezTo>
                    <a:pt x="2569" y="10638"/>
                    <a:pt x="2569" y="10678"/>
                    <a:pt x="2563" y="10712"/>
                  </a:cubicBezTo>
                  <a:cubicBezTo>
                    <a:pt x="2563" y="10730"/>
                    <a:pt x="2569" y="10753"/>
                    <a:pt x="2575" y="10769"/>
                  </a:cubicBezTo>
                  <a:cubicBezTo>
                    <a:pt x="2591" y="10798"/>
                    <a:pt x="2614" y="10821"/>
                    <a:pt x="2643" y="10826"/>
                  </a:cubicBezTo>
                  <a:cubicBezTo>
                    <a:pt x="2654" y="10829"/>
                    <a:pt x="2665" y="10831"/>
                    <a:pt x="2676" y="10831"/>
                  </a:cubicBezTo>
                  <a:cubicBezTo>
                    <a:pt x="2725" y="10831"/>
                    <a:pt x="2777" y="10803"/>
                    <a:pt x="2790" y="10753"/>
                  </a:cubicBezTo>
                  <a:cubicBezTo>
                    <a:pt x="2796" y="10730"/>
                    <a:pt x="2808" y="10706"/>
                    <a:pt x="2814" y="10685"/>
                  </a:cubicBezTo>
                  <a:cubicBezTo>
                    <a:pt x="2819" y="10661"/>
                    <a:pt x="2830" y="10633"/>
                    <a:pt x="2835" y="10610"/>
                  </a:cubicBezTo>
                  <a:cubicBezTo>
                    <a:pt x="2853" y="10559"/>
                    <a:pt x="2869" y="10507"/>
                    <a:pt x="2887" y="10451"/>
                  </a:cubicBezTo>
                  <a:cubicBezTo>
                    <a:pt x="2893" y="10434"/>
                    <a:pt x="2898" y="10412"/>
                    <a:pt x="2904" y="10394"/>
                  </a:cubicBezTo>
                  <a:cubicBezTo>
                    <a:pt x="2932" y="10286"/>
                    <a:pt x="2966" y="10184"/>
                    <a:pt x="2989" y="10076"/>
                  </a:cubicBezTo>
                  <a:cubicBezTo>
                    <a:pt x="3024" y="9940"/>
                    <a:pt x="3052" y="9798"/>
                    <a:pt x="3074" y="9649"/>
                  </a:cubicBezTo>
                  <a:cubicBezTo>
                    <a:pt x="3097" y="9513"/>
                    <a:pt x="3108" y="9382"/>
                    <a:pt x="3108" y="9264"/>
                  </a:cubicBezTo>
                  <a:cubicBezTo>
                    <a:pt x="3108" y="9206"/>
                    <a:pt x="3103" y="9138"/>
                    <a:pt x="3092" y="9064"/>
                  </a:cubicBezTo>
                  <a:cubicBezTo>
                    <a:pt x="3086" y="9007"/>
                    <a:pt x="3074" y="8951"/>
                    <a:pt x="3058" y="8899"/>
                  </a:cubicBezTo>
                  <a:cubicBezTo>
                    <a:pt x="3035" y="8844"/>
                    <a:pt x="3013" y="8792"/>
                    <a:pt x="2979" y="8747"/>
                  </a:cubicBezTo>
                  <a:cubicBezTo>
                    <a:pt x="2938" y="8689"/>
                    <a:pt x="2898" y="8644"/>
                    <a:pt x="2853" y="8610"/>
                  </a:cubicBezTo>
                  <a:cubicBezTo>
                    <a:pt x="2762" y="8530"/>
                    <a:pt x="2654" y="8474"/>
                    <a:pt x="2557" y="8422"/>
                  </a:cubicBezTo>
                  <a:cubicBezTo>
                    <a:pt x="2460" y="8377"/>
                    <a:pt x="2353" y="8320"/>
                    <a:pt x="2263" y="8246"/>
                  </a:cubicBezTo>
                  <a:cubicBezTo>
                    <a:pt x="2222" y="8212"/>
                    <a:pt x="2194" y="8178"/>
                    <a:pt x="2160" y="8138"/>
                  </a:cubicBezTo>
                  <a:cubicBezTo>
                    <a:pt x="2154" y="8133"/>
                    <a:pt x="2148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29" y="8133"/>
                    <a:pt x="2268" y="8138"/>
                  </a:cubicBezTo>
                  <a:cubicBezTo>
                    <a:pt x="2331" y="8149"/>
                    <a:pt x="2381" y="8155"/>
                    <a:pt x="2439" y="8155"/>
                  </a:cubicBezTo>
                  <a:cubicBezTo>
                    <a:pt x="2494" y="8155"/>
                    <a:pt x="2546" y="8149"/>
                    <a:pt x="2609" y="8144"/>
                  </a:cubicBezTo>
                  <a:cubicBezTo>
                    <a:pt x="2665" y="8133"/>
                    <a:pt x="2728" y="8115"/>
                    <a:pt x="2796" y="8093"/>
                  </a:cubicBezTo>
                  <a:lnTo>
                    <a:pt x="2801" y="8093"/>
                  </a:lnTo>
                  <a:cubicBezTo>
                    <a:pt x="2835" y="8144"/>
                    <a:pt x="2869" y="8183"/>
                    <a:pt x="2910" y="8218"/>
                  </a:cubicBezTo>
                  <a:cubicBezTo>
                    <a:pt x="2966" y="8275"/>
                    <a:pt x="3018" y="8309"/>
                    <a:pt x="3069" y="8320"/>
                  </a:cubicBezTo>
                  <a:cubicBezTo>
                    <a:pt x="3086" y="8320"/>
                    <a:pt x="3103" y="8325"/>
                    <a:pt x="3120" y="8325"/>
                  </a:cubicBezTo>
                  <a:cubicBezTo>
                    <a:pt x="3131" y="8325"/>
                    <a:pt x="3142" y="8320"/>
                    <a:pt x="3160" y="8320"/>
                  </a:cubicBezTo>
                  <a:cubicBezTo>
                    <a:pt x="3194" y="8314"/>
                    <a:pt x="3217" y="8298"/>
                    <a:pt x="3245" y="8280"/>
                  </a:cubicBezTo>
                  <a:cubicBezTo>
                    <a:pt x="3285" y="8246"/>
                    <a:pt x="3313" y="8196"/>
                    <a:pt x="3336" y="8144"/>
                  </a:cubicBezTo>
                  <a:cubicBezTo>
                    <a:pt x="3359" y="8093"/>
                    <a:pt x="3370" y="8025"/>
                    <a:pt x="3375" y="7973"/>
                  </a:cubicBezTo>
                  <a:cubicBezTo>
                    <a:pt x="3388" y="7916"/>
                    <a:pt x="3393" y="7855"/>
                    <a:pt x="3393" y="7774"/>
                  </a:cubicBezTo>
                  <a:cubicBezTo>
                    <a:pt x="3399" y="7706"/>
                    <a:pt x="3393" y="7638"/>
                    <a:pt x="3381" y="7553"/>
                  </a:cubicBezTo>
                  <a:lnTo>
                    <a:pt x="3381" y="7548"/>
                  </a:lnTo>
                  <a:lnTo>
                    <a:pt x="3381" y="7541"/>
                  </a:lnTo>
                  <a:lnTo>
                    <a:pt x="3388" y="7541"/>
                  </a:lnTo>
                  <a:lnTo>
                    <a:pt x="3388" y="7536"/>
                  </a:lnTo>
                  <a:cubicBezTo>
                    <a:pt x="3415" y="7451"/>
                    <a:pt x="3438" y="7365"/>
                    <a:pt x="3444" y="7281"/>
                  </a:cubicBezTo>
                  <a:cubicBezTo>
                    <a:pt x="3449" y="7173"/>
                    <a:pt x="3433" y="7058"/>
                    <a:pt x="3393" y="6945"/>
                  </a:cubicBezTo>
                  <a:cubicBezTo>
                    <a:pt x="3381" y="6917"/>
                    <a:pt x="3370" y="6882"/>
                    <a:pt x="3354" y="6848"/>
                  </a:cubicBezTo>
                  <a:cubicBezTo>
                    <a:pt x="3517" y="6814"/>
                    <a:pt x="3643" y="6752"/>
                    <a:pt x="3734" y="6662"/>
                  </a:cubicBezTo>
                  <a:cubicBezTo>
                    <a:pt x="3797" y="6593"/>
                    <a:pt x="3842" y="6518"/>
                    <a:pt x="3858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36" y="6104"/>
                    <a:pt x="3802" y="6030"/>
                    <a:pt x="3740" y="5946"/>
                  </a:cubicBezTo>
                  <a:cubicBezTo>
                    <a:pt x="3677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5" y="5712"/>
                  </a:cubicBezTo>
                  <a:lnTo>
                    <a:pt x="3490" y="5712"/>
                  </a:lnTo>
                  <a:lnTo>
                    <a:pt x="3490" y="5707"/>
                  </a:lnTo>
                  <a:cubicBezTo>
                    <a:pt x="3490" y="5695"/>
                    <a:pt x="3495" y="5684"/>
                    <a:pt x="3495" y="5673"/>
                  </a:cubicBezTo>
                  <a:cubicBezTo>
                    <a:pt x="3495" y="5626"/>
                    <a:pt x="3495" y="5581"/>
                    <a:pt x="3490" y="5536"/>
                  </a:cubicBezTo>
                  <a:cubicBezTo>
                    <a:pt x="3483" y="5468"/>
                    <a:pt x="3478" y="5405"/>
                    <a:pt x="3472" y="5337"/>
                  </a:cubicBezTo>
                  <a:lnTo>
                    <a:pt x="3467" y="5320"/>
                  </a:lnTo>
                  <a:lnTo>
                    <a:pt x="3461" y="5280"/>
                  </a:lnTo>
                  <a:lnTo>
                    <a:pt x="3449" y="5172"/>
                  </a:lnTo>
                  <a:lnTo>
                    <a:pt x="3427" y="5030"/>
                  </a:lnTo>
                  <a:cubicBezTo>
                    <a:pt x="3415" y="4945"/>
                    <a:pt x="3410" y="4855"/>
                    <a:pt x="3404" y="4769"/>
                  </a:cubicBezTo>
                  <a:lnTo>
                    <a:pt x="3399" y="4763"/>
                  </a:lnTo>
                  <a:lnTo>
                    <a:pt x="3399" y="4786"/>
                  </a:lnTo>
                  <a:cubicBezTo>
                    <a:pt x="3393" y="4724"/>
                    <a:pt x="3393" y="4666"/>
                    <a:pt x="3393" y="4604"/>
                  </a:cubicBezTo>
                  <a:lnTo>
                    <a:pt x="3393" y="4598"/>
                  </a:lnTo>
                  <a:cubicBezTo>
                    <a:pt x="3472" y="4582"/>
                    <a:pt x="3546" y="4553"/>
                    <a:pt x="3614" y="4514"/>
                  </a:cubicBezTo>
                  <a:cubicBezTo>
                    <a:pt x="3729" y="4451"/>
                    <a:pt x="3824" y="4349"/>
                    <a:pt x="3892" y="4223"/>
                  </a:cubicBezTo>
                  <a:lnTo>
                    <a:pt x="3899" y="4223"/>
                  </a:lnTo>
                  <a:cubicBezTo>
                    <a:pt x="3944" y="4268"/>
                    <a:pt x="3989" y="4314"/>
                    <a:pt x="4046" y="4354"/>
                  </a:cubicBezTo>
                  <a:lnTo>
                    <a:pt x="4046" y="4359"/>
                  </a:lnTo>
                  <a:cubicBezTo>
                    <a:pt x="4063" y="4700"/>
                    <a:pt x="4075" y="5041"/>
                    <a:pt x="4080" y="5332"/>
                  </a:cubicBezTo>
                  <a:cubicBezTo>
                    <a:pt x="4086" y="5666"/>
                    <a:pt x="4080" y="6041"/>
                    <a:pt x="4075" y="6468"/>
                  </a:cubicBezTo>
                  <a:cubicBezTo>
                    <a:pt x="4070" y="6848"/>
                    <a:pt x="4063" y="7229"/>
                    <a:pt x="4052" y="7609"/>
                  </a:cubicBezTo>
                  <a:cubicBezTo>
                    <a:pt x="4046" y="7780"/>
                    <a:pt x="4041" y="7957"/>
                    <a:pt x="4035" y="8128"/>
                  </a:cubicBezTo>
                  <a:cubicBezTo>
                    <a:pt x="4029" y="8338"/>
                    <a:pt x="4023" y="8542"/>
                    <a:pt x="4018" y="8752"/>
                  </a:cubicBezTo>
                  <a:cubicBezTo>
                    <a:pt x="4012" y="9030"/>
                    <a:pt x="4007" y="9314"/>
                    <a:pt x="4001" y="9594"/>
                  </a:cubicBezTo>
                  <a:cubicBezTo>
                    <a:pt x="4001" y="9741"/>
                    <a:pt x="3995" y="9883"/>
                    <a:pt x="3995" y="10025"/>
                  </a:cubicBezTo>
                  <a:lnTo>
                    <a:pt x="3995" y="10344"/>
                  </a:lnTo>
                  <a:lnTo>
                    <a:pt x="3995" y="10457"/>
                  </a:lnTo>
                  <a:cubicBezTo>
                    <a:pt x="4001" y="10485"/>
                    <a:pt x="4007" y="10507"/>
                    <a:pt x="4023" y="10530"/>
                  </a:cubicBezTo>
                  <a:cubicBezTo>
                    <a:pt x="4041" y="10548"/>
                    <a:pt x="4070" y="10559"/>
                    <a:pt x="4091" y="10559"/>
                  </a:cubicBezTo>
                  <a:cubicBezTo>
                    <a:pt x="4095" y="10559"/>
                    <a:pt x="4098" y="10560"/>
                    <a:pt x="4101" y="10560"/>
                  </a:cubicBezTo>
                  <a:cubicBezTo>
                    <a:pt x="4154" y="10560"/>
                    <a:pt x="4194" y="10517"/>
                    <a:pt x="4199" y="10468"/>
                  </a:cubicBezTo>
                  <a:cubicBezTo>
                    <a:pt x="4206" y="10275"/>
                    <a:pt x="4206" y="10087"/>
                    <a:pt x="4211" y="9900"/>
                  </a:cubicBezTo>
                  <a:cubicBezTo>
                    <a:pt x="4217" y="9707"/>
                    <a:pt x="4217" y="9519"/>
                    <a:pt x="4222" y="9332"/>
                  </a:cubicBezTo>
                  <a:cubicBezTo>
                    <a:pt x="4228" y="8951"/>
                    <a:pt x="4233" y="8571"/>
                    <a:pt x="4240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56" y="6667"/>
                    <a:pt x="4251" y="6286"/>
                    <a:pt x="4246" y="5905"/>
                  </a:cubicBezTo>
                  <a:cubicBezTo>
                    <a:pt x="4246" y="5621"/>
                    <a:pt x="4233" y="5343"/>
                    <a:pt x="4222" y="5065"/>
                  </a:cubicBezTo>
                  <a:cubicBezTo>
                    <a:pt x="4211" y="4916"/>
                    <a:pt x="4206" y="4774"/>
                    <a:pt x="4199" y="4632"/>
                  </a:cubicBezTo>
                  <a:cubicBezTo>
                    <a:pt x="4194" y="4570"/>
                    <a:pt x="4188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3" y="4572"/>
                    <a:pt x="4719" y="4575"/>
                    <a:pt x="4775" y="4575"/>
                  </a:cubicBezTo>
                  <a:cubicBezTo>
                    <a:pt x="4886" y="4575"/>
                    <a:pt x="4999" y="4562"/>
                    <a:pt x="5109" y="4548"/>
                  </a:cubicBezTo>
                  <a:cubicBezTo>
                    <a:pt x="5274" y="4525"/>
                    <a:pt x="5433" y="4480"/>
                    <a:pt x="5586" y="4428"/>
                  </a:cubicBezTo>
                  <a:cubicBezTo>
                    <a:pt x="5898" y="4325"/>
                    <a:pt x="6200" y="4184"/>
                    <a:pt x="6467" y="3990"/>
                  </a:cubicBezTo>
                  <a:cubicBezTo>
                    <a:pt x="6598" y="3900"/>
                    <a:pt x="6711" y="3791"/>
                    <a:pt x="6813" y="3667"/>
                  </a:cubicBezTo>
                  <a:cubicBezTo>
                    <a:pt x="6905" y="3559"/>
                    <a:pt x="6973" y="3444"/>
                    <a:pt x="7023" y="3313"/>
                  </a:cubicBezTo>
                  <a:cubicBezTo>
                    <a:pt x="7092" y="3150"/>
                    <a:pt x="7109" y="2967"/>
                    <a:pt x="7086" y="2786"/>
                  </a:cubicBezTo>
                  <a:cubicBezTo>
                    <a:pt x="7058" y="2610"/>
                    <a:pt x="6968" y="2445"/>
                    <a:pt x="6853" y="2314"/>
                  </a:cubicBezTo>
                  <a:cubicBezTo>
                    <a:pt x="6722" y="2167"/>
                    <a:pt x="6546" y="2059"/>
                    <a:pt x="6359" y="1991"/>
                  </a:cubicBezTo>
                  <a:cubicBezTo>
                    <a:pt x="6263" y="1944"/>
                    <a:pt x="6155" y="1922"/>
                    <a:pt x="6047" y="1899"/>
                  </a:cubicBezTo>
                  <a:cubicBezTo>
                    <a:pt x="6029" y="1899"/>
                    <a:pt x="6006" y="1894"/>
                    <a:pt x="5990" y="1888"/>
                  </a:cubicBezTo>
                  <a:cubicBezTo>
                    <a:pt x="6092" y="1768"/>
                    <a:pt x="6171" y="1632"/>
                    <a:pt x="6183" y="1467"/>
                  </a:cubicBezTo>
                  <a:cubicBezTo>
                    <a:pt x="6200" y="1252"/>
                    <a:pt x="6047" y="1070"/>
                    <a:pt x="5870" y="961"/>
                  </a:cubicBezTo>
                  <a:cubicBezTo>
                    <a:pt x="5666" y="849"/>
                    <a:pt x="5426" y="802"/>
                    <a:pt x="5199" y="802"/>
                  </a:cubicBezTo>
                  <a:cubicBezTo>
                    <a:pt x="5186" y="802"/>
                    <a:pt x="5173" y="803"/>
                    <a:pt x="5161" y="803"/>
                  </a:cubicBezTo>
                  <a:cubicBezTo>
                    <a:pt x="4881" y="803"/>
                    <a:pt x="4603" y="871"/>
                    <a:pt x="4359" y="1002"/>
                  </a:cubicBezTo>
                  <a:lnTo>
                    <a:pt x="4359" y="1007"/>
                  </a:lnTo>
                  <a:cubicBezTo>
                    <a:pt x="4342" y="837"/>
                    <a:pt x="4296" y="666"/>
                    <a:pt x="4217" y="518"/>
                  </a:cubicBezTo>
                  <a:cubicBezTo>
                    <a:pt x="4165" y="422"/>
                    <a:pt x="4097" y="331"/>
                    <a:pt x="4012" y="257"/>
                  </a:cubicBezTo>
                  <a:cubicBezTo>
                    <a:pt x="3933" y="184"/>
                    <a:pt x="3836" y="126"/>
                    <a:pt x="3734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7"/>
            <p:cNvSpPr/>
            <p:nvPr/>
          </p:nvSpPr>
          <p:spPr>
            <a:xfrm flipH="1">
              <a:off x="1960842" y="3625324"/>
              <a:ext cx="50018" cy="74733"/>
            </a:xfrm>
            <a:custGeom>
              <a:avLst/>
              <a:gdLst/>
              <a:ahLst/>
              <a:cxnLst/>
              <a:rect l="l" t="t" r="r" b="b"/>
              <a:pathLst>
                <a:path w="1700" h="2540" extrusionOk="0">
                  <a:moveTo>
                    <a:pt x="1178" y="0"/>
                  </a:moveTo>
                  <a:lnTo>
                    <a:pt x="512" y="630"/>
                  </a:lnTo>
                  <a:cubicBezTo>
                    <a:pt x="512" y="630"/>
                    <a:pt x="1" y="2519"/>
                    <a:pt x="271" y="2519"/>
                  </a:cubicBezTo>
                  <a:cubicBezTo>
                    <a:pt x="275" y="2519"/>
                    <a:pt x="280" y="2519"/>
                    <a:pt x="284" y="2518"/>
                  </a:cubicBezTo>
                  <a:cubicBezTo>
                    <a:pt x="366" y="2501"/>
                    <a:pt x="507" y="2495"/>
                    <a:pt x="669" y="2495"/>
                  </a:cubicBezTo>
                  <a:cubicBezTo>
                    <a:pt x="1107" y="2495"/>
                    <a:pt x="1700" y="2540"/>
                    <a:pt x="1700" y="2540"/>
                  </a:cubicBezTo>
                  <a:cubicBezTo>
                    <a:pt x="1393" y="2000"/>
                    <a:pt x="1404" y="352"/>
                    <a:pt x="1404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7"/>
            <p:cNvSpPr/>
            <p:nvPr/>
          </p:nvSpPr>
          <p:spPr>
            <a:xfrm flipH="1">
              <a:off x="1886932" y="3490893"/>
              <a:ext cx="195836" cy="149819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1" y="23"/>
                  </a:cubicBezTo>
                  <a:cubicBezTo>
                    <a:pt x="2917" y="35"/>
                    <a:pt x="2877" y="51"/>
                    <a:pt x="2831" y="80"/>
                  </a:cubicBezTo>
                  <a:cubicBezTo>
                    <a:pt x="2780" y="119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3" y="523"/>
                  </a:cubicBezTo>
                  <a:cubicBezTo>
                    <a:pt x="2421" y="631"/>
                    <a:pt x="2382" y="733"/>
                    <a:pt x="2360" y="841"/>
                  </a:cubicBezTo>
                  <a:cubicBezTo>
                    <a:pt x="2348" y="875"/>
                    <a:pt x="2308" y="904"/>
                    <a:pt x="2280" y="909"/>
                  </a:cubicBezTo>
                  <a:lnTo>
                    <a:pt x="2258" y="909"/>
                  </a:lnTo>
                  <a:cubicBezTo>
                    <a:pt x="2235" y="909"/>
                    <a:pt x="2217" y="904"/>
                    <a:pt x="2195" y="893"/>
                  </a:cubicBezTo>
                  <a:lnTo>
                    <a:pt x="2132" y="853"/>
                  </a:lnTo>
                  <a:cubicBezTo>
                    <a:pt x="2075" y="814"/>
                    <a:pt x="1985" y="751"/>
                    <a:pt x="1894" y="704"/>
                  </a:cubicBezTo>
                  <a:cubicBezTo>
                    <a:pt x="1849" y="683"/>
                    <a:pt x="1808" y="665"/>
                    <a:pt x="1757" y="654"/>
                  </a:cubicBezTo>
                  <a:cubicBezTo>
                    <a:pt x="1729" y="649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8" y="694"/>
                    <a:pt x="1461" y="722"/>
                  </a:cubicBezTo>
                  <a:cubicBezTo>
                    <a:pt x="1405" y="762"/>
                    <a:pt x="1348" y="807"/>
                    <a:pt x="1303" y="859"/>
                  </a:cubicBezTo>
                  <a:cubicBezTo>
                    <a:pt x="1246" y="927"/>
                    <a:pt x="1201" y="995"/>
                    <a:pt x="1160" y="1074"/>
                  </a:cubicBezTo>
                  <a:cubicBezTo>
                    <a:pt x="1110" y="1176"/>
                    <a:pt x="1070" y="1291"/>
                    <a:pt x="1047" y="1404"/>
                  </a:cubicBezTo>
                  <a:cubicBezTo>
                    <a:pt x="1018" y="1551"/>
                    <a:pt x="1007" y="1693"/>
                    <a:pt x="1013" y="1847"/>
                  </a:cubicBezTo>
                  <a:cubicBezTo>
                    <a:pt x="1024" y="1973"/>
                    <a:pt x="1052" y="2091"/>
                    <a:pt x="1086" y="2199"/>
                  </a:cubicBezTo>
                  <a:cubicBezTo>
                    <a:pt x="1092" y="2228"/>
                    <a:pt x="1104" y="2256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8"/>
                    <a:pt x="1041" y="2443"/>
                    <a:pt x="1013" y="2443"/>
                  </a:cubicBezTo>
                  <a:cubicBezTo>
                    <a:pt x="996" y="2443"/>
                    <a:pt x="984" y="2443"/>
                    <a:pt x="973" y="2438"/>
                  </a:cubicBezTo>
                  <a:cubicBezTo>
                    <a:pt x="921" y="2421"/>
                    <a:pt x="876" y="2404"/>
                    <a:pt x="826" y="2393"/>
                  </a:cubicBezTo>
                  <a:cubicBezTo>
                    <a:pt x="774" y="2382"/>
                    <a:pt x="729" y="2382"/>
                    <a:pt x="690" y="2382"/>
                  </a:cubicBezTo>
                  <a:lnTo>
                    <a:pt x="661" y="2382"/>
                  </a:lnTo>
                  <a:cubicBezTo>
                    <a:pt x="598" y="2387"/>
                    <a:pt x="546" y="2398"/>
                    <a:pt x="496" y="2416"/>
                  </a:cubicBezTo>
                  <a:cubicBezTo>
                    <a:pt x="451" y="2427"/>
                    <a:pt x="410" y="2450"/>
                    <a:pt x="365" y="2477"/>
                  </a:cubicBezTo>
                  <a:cubicBezTo>
                    <a:pt x="320" y="2511"/>
                    <a:pt x="280" y="2546"/>
                    <a:pt x="239" y="2586"/>
                  </a:cubicBezTo>
                  <a:cubicBezTo>
                    <a:pt x="205" y="2631"/>
                    <a:pt x="178" y="2671"/>
                    <a:pt x="155" y="2716"/>
                  </a:cubicBezTo>
                  <a:cubicBezTo>
                    <a:pt x="132" y="2762"/>
                    <a:pt x="115" y="2813"/>
                    <a:pt x="103" y="2865"/>
                  </a:cubicBezTo>
                  <a:cubicBezTo>
                    <a:pt x="92" y="2915"/>
                    <a:pt x="87" y="2967"/>
                    <a:pt x="87" y="3017"/>
                  </a:cubicBezTo>
                  <a:cubicBezTo>
                    <a:pt x="98" y="3080"/>
                    <a:pt x="110" y="3132"/>
                    <a:pt x="121" y="3171"/>
                  </a:cubicBezTo>
                  <a:cubicBezTo>
                    <a:pt x="144" y="3227"/>
                    <a:pt x="171" y="3285"/>
                    <a:pt x="205" y="3342"/>
                  </a:cubicBezTo>
                  <a:cubicBezTo>
                    <a:pt x="234" y="3382"/>
                    <a:pt x="263" y="3416"/>
                    <a:pt x="291" y="3444"/>
                  </a:cubicBezTo>
                  <a:cubicBezTo>
                    <a:pt x="308" y="3466"/>
                    <a:pt x="314" y="3495"/>
                    <a:pt x="302" y="3529"/>
                  </a:cubicBezTo>
                  <a:cubicBezTo>
                    <a:pt x="291" y="3557"/>
                    <a:pt x="263" y="3575"/>
                    <a:pt x="234" y="3575"/>
                  </a:cubicBezTo>
                  <a:cubicBezTo>
                    <a:pt x="200" y="3575"/>
                    <a:pt x="178" y="3568"/>
                    <a:pt x="155" y="3568"/>
                  </a:cubicBezTo>
                  <a:cubicBezTo>
                    <a:pt x="132" y="3575"/>
                    <a:pt x="115" y="3581"/>
                    <a:pt x="103" y="3586"/>
                  </a:cubicBezTo>
                  <a:cubicBezTo>
                    <a:pt x="92" y="3586"/>
                    <a:pt x="81" y="3592"/>
                    <a:pt x="76" y="3597"/>
                  </a:cubicBezTo>
                  <a:cubicBezTo>
                    <a:pt x="64" y="3602"/>
                    <a:pt x="58" y="3609"/>
                    <a:pt x="47" y="3615"/>
                  </a:cubicBezTo>
                  <a:cubicBezTo>
                    <a:pt x="35" y="3637"/>
                    <a:pt x="29" y="3643"/>
                    <a:pt x="29" y="3654"/>
                  </a:cubicBezTo>
                  <a:cubicBezTo>
                    <a:pt x="19" y="3665"/>
                    <a:pt x="13" y="3683"/>
                    <a:pt x="13" y="3699"/>
                  </a:cubicBezTo>
                  <a:cubicBezTo>
                    <a:pt x="1" y="3733"/>
                    <a:pt x="1" y="3767"/>
                    <a:pt x="1" y="3802"/>
                  </a:cubicBezTo>
                  <a:cubicBezTo>
                    <a:pt x="8" y="3848"/>
                    <a:pt x="19" y="3893"/>
                    <a:pt x="35" y="3938"/>
                  </a:cubicBezTo>
                  <a:cubicBezTo>
                    <a:pt x="53" y="3990"/>
                    <a:pt x="81" y="4046"/>
                    <a:pt x="115" y="4097"/>
                  </a:cubicBezTo>
                  <a:cubicBezTo>
                    <a:pt x="149" y="4142"/>
                    <a:pt x="184" y="4182"/>
                    <a:pt x="229" y="4228"/>
                  </a:cubicBezTo>
                  <a:cubicBezTo>
                    <a:pt x="274" y="4268"/>
                    <a:pt x="325" y="4302"/>
                    <a:pt x="376" y="4331"/>
                  </a:cubicBezTo>
                  <a:cubicBezTo>
                    <a:pt x="422" y="4353"/>
                    <a:pt x="478" y="4370"/>
                    <a:pt x="535" y="4387"/>
                  </a:cubicBezTo>
                  <a:cubicBezTo>
                    <a:pt x="587" y="4393"/>
                    <a:pt x="632" y="4399"/>
                    <a:pt x="672" y="4399"/>
                  </a:cubicBezTo>
                  <a:lnTo>
                    <a:pt x="711" y="4399"/>
                  </a:lnTo>
                  <a:cubicBezTo>
                    <a:pt x="774" y="4393"/>
                    <a:pt x="831" y="4381"/>
                    <a:pt x="887" y="4365"/>
                  </a:cubicBezTo>
                  <a:lnTo>
                    <a:pt x="905" y="4365"/>
                  </a:lnTo>
                  <a:cubicBezTo>
                    <a:pt x="921" y="4365"/>
                    <a:pt x="945" y="4370"/>
                    <a:pt x="955" y="4387"/>
                  </a:cubicBezTo>
                  <a:cubicBezTo>
                    <a:pt x="973" y="4404"/>
                    <a:pt x="979" y="4421"/>
                    <a:pt x="979" y="4444"/>
                  </a:cubicBezTo>
                  <a:cubicBezTo>
                    <a:pt x="973" y="4473"/>
                    <a:pt x="973" y="4501"/>
                    <a:pt x="973" y="4530"/>
                  </a:cubicBezTo>
                  <a:cubicBezTo>
                    <a:pt x="979" y="4564"/>
                    <a:pt x="984" y="4603"/>
                    <a:pt x="996" y="4638"/>
                  </a:cubicBezTo>
                  <a:cubicBezTo>
                    <a:pt x="1007" y="4666"/>
                    <a:pt x="1024" y="4693"/>
                    <a:pt x="1041" y="4717"/>
                  </a:cubicBezTo>
                  <a:cubicBezTo>
                    <a:pt x="1058" y="4751"/>
                    <a:pt x="1081" y="4774"/>
                    <a:pt x="1099" y="4790"/>
                  </a:cubicBezTo>
                  <a:cubicBezTo>
                    <a:pt x="1133" y="4813"/>
                    <a:pt x="1160" y="4837"/>
                    <a:pt x="1189" y="4853"/>
                  </a:cubicBezTo>
                  <a:cubicBezTo>
                    <a:pt x="1228" y="4871"/>
                    <a:pt x="1275" y="4887"/>
                    <a:pt x="1314" y="4893"/>
                  </a:cubicBezTo>
                  <a:cubicBezTo>
                    <a:pt x="1359" y="4905"/>
                    <a:pt x="1399" y="4905"/>
                    <a:pt x="1433" y="4905"/>
                  </a:cubicBezTo>
                  <a:lnTo>
                    <a:pt x="1456" y="4905"/>
                  </a:lnTo>
                  <a:cubicBezTo>
                    <a:pt x="1513" y="4898"/>
                    <a:pt x="1558" y="4893"/>
                    <a:pt x="1592" y="4876"/>
                  </a:cubicBezTo>
                  <a:cubicBezTo>
                    <a:pt x="1626" y="4864"/>
                    <a:pt x="1661" y="4848"/>
                    <a:pt x="1689" y="4830"/>
                  </a:cubicBezTo>
                  <a:cubicBezTo>
                    <a:pt x="1718" y="4813"/>
                    <a:pt x="1746" y="4790"/>
                    <a:pt x="1763" y="4768"/>
                  </a:cubicBezTo>
                  <a:cubicBezTo>
                    <a:pt x="1786" y="4745"/>
                    <a:pt x="1802" y="4717"/>
                    <a:pt x="1820" y="4688"/>
                  </a:cubicBezTo>
                  <a:cubicBezTo>
                    <a:pt x="1831" y="4659"/>
                    <a:pt x="1842" y="4625"/>
                    <a:pt x="1849" y="4598"/>
                  </a:cubicBezTo>
                  <a:cubicBezTo>
                    <a:pt x="1842" y="4557"/>
                    <a:pt x="1836" y="4530"/>
                    <a:pt x="1826" y="4507"/>
                  </a:cubicBezTo>
                  <a:lnTo>
                    <a:pt x="1815" y="4462"/>
                  </a:lnTo>
                  <a:cubicBezTo>
                    <a:pt x="1808" y="4433"/>
                    <a:pt x="1815" y="4399"/>
                    <a:pt x="1831" y="4370"/>
                  </a:cubicBezTo>
                  <a:cubicBezTo>
                    <a:pt x="1849" y="4342"/>
                    <a:pt x="1883" y="4318"/>
                    <a:pt x="1917" y="4313"/>
                  </a:cubicBezTo>
                  <a:cubicBezTo>
                    <a:pt x="1922" y="4308"/>
                    <a:pt x="1933" y="4308"/>
                    <a:pt x="1939" y="4308"/>
                  </a:cubicBezTo>
                  <a:cubicBezTo>
                    <a:pt x="1967" y="4308"/>
                    <a:pt x="1991" y="4318"/>
                    <a:pt x="2012" y="4331"/>
                  </a:cubicBezTo>
                  <a:cubicBezTo>
                    <a:pt x="2036" y="4347"/>
                    <a:pt x="2053" y="4376"/>
                    <a:pt x="2064" y="4410"/>
                  </a:cubicBezTo>
                  <a:lnTo>
                    <a:pt x="2087" y="4473"/>
                  </a:lnTo>
                  <a:cubicBezTo>
                    <a:pt x="2121" y="4580"/>
                    <a:pt x="2166" y="4672"/>
                    <a:pt x="2224" y="4762"/>
                  </a:cubicBezTo>
                  <a:cubicBezTo>
                    <a:pt x="2269" y="4824"/>
                    <a:pt x="2319" y="4882"/>
                    <a:pt x="2371" y="4939"/>
                  </a:cubicBezTo>
                  <a:cubicBezTo>
                    <a:pt x="2421" y="4973"/>
                    <a:pt x="2468" y="5007"/>
                    <a:pt x="2518" y="5034"/>
                  </a:cubicBezTo>
                  <a:cubicBezTo>
                    <a:pt x="2565" y="5058"/>
                    <a:pt x="2610" y="5068"/>
                    <a:pt x="2655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6" y="5092"/>
                  </a:lnTo>
                  <a:cubicBezTo>
                    <a:pt x="2837" y="5086"/>
                    <a:pt x="2877" y="5075"/>
                    <a:pt x="2911" y="5063"/>
                  </a:cubicBezTo>
                  <a:cubicBezTo>
                    <a:pt x="2962" y="5047"/>
                    <a:pt x="3001" y="5023"/>
                    <a:pt x="3042" y="5000"/>
                  </a:cubicBezTo>
                  <a:cubicBezTo>
                    <a:pt x="3092" y="4961"/>
                    <a:pt x="3144" y="4921"/>
                    <a:pt x="3195" y="4871"/>
                  </a:cubicBezTo>
                  <a:cubicBezTo>
                    <a:pt x="3252" y="4796"/>
                    <a:pt x="3308" y="4711"/>
                    <a:pt x="3354" y="4620"/>
                  </a:cubicBezTo>
                  <a:cubicBezTo>
                    <a:pt x="3394" y="4552"/>
                    <a:pt x="3422" y="4473"/>
                    <a:pt x="3451" y="4381"/>
                  </a:cubicBezTo>
                  <a:cubicBezTo>
                    <a:pt x="3473" y="4331"/>
                    <a:pt x="3525" y="4291"/>
                    <a:pt x="3581" y="4291"/>
                  </a:cubicBezTo>
                  <a:cubicBezTo>
                    <a:pt x="3615" y="4291"/>
                    <a:pt x="3638" y="4297"/>
                    <a:pt x="3661" y="4313"/>
                  </a:cubicBezTo>
                  <a:cubicBezTo>
                    <a:pt x="3678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8" y="4501"/>
                  </a:lnTo>
                  <a:cubicBezTo>
                    <a:pt x="3848" y="4586"/>
                    <a:pt x="3922" y="4688"/>
                    <a:pt x="4018" y="4779"/>
                  </a:cubicBezTo>
                  <a:cubicBezTo>
                    <a:pt x="4065" y="4813"/>
                    <a:pt x="4110" y="4848"/>
                    <a:pt x="4155" y="4871"/>
                  </a:cubicBezTo>
                  <a:cubicBezTo>
                    <a:pt x="4194" y="4887"/>
                    <a:pt x="4241" y="4905"/>
                    <a:pt x="4291" y="4916"/>
                  </a:cubicBezTo>
                  <a:cubicBezTo>
                    <a:pt x="4331" y="4927"/>
                    <a:pt x="4372" y="4927"/>
                    <a:pt x="4411" y="4927"/>
                  </a:cubicBezTo>
                  <a:lnTo>
                    <a:pt x="4433" y="4927"/>
                  </a:lnTo>
                  <a:cubicBezTo>
                    <a:pt x="4485" y="4921"/>
                    <a:pt x="4524" y="4916"/>
                    <a:pt x="4564" y="4898"/>
                  </a:cubicBezTo>
                  <a:cubicBezTo>
                    <a:pt x="4598" y="4887"/>
                    <a:pt x="4632" y="4871"/>
                    <a:pt x="4666" y="4848"/>
                  </a:cubicBezTo>
                  <a:cubicBezTo>
                    <a:pt x="4706" y="4824"/>
                    <a:pt x="4734" y="4803"/>
                    <a:pt x="4758" y="4774"/>
                  </a:cubicBezTo>
                  <a:cubicBezTo>
                    <a:pt x="4781" y="4745"/>
                    <a:pt x="4797" y="4717"/>
                    <a:pt x="4808" y="4688"/>
                  </a:cubicBezTo>
                  <a:cubicBezTo>
                    <a:pt x="4826" y="4659"/>
                    <a:pt x="4837" y="4625"/>
                    <a:pt x="4849" y="4586"/>
                  </a:cubicBezTo>
                  <a:cubicBezTo>
                    <a:pt x="4854" y="4546"/>
                    <a:pt x="4860" y="4501"/>
                    <a:pt x="4854" y="4455"/>
                  </a:cubicBezTo>
                  <a:lnTo>
                    <a:pt x="4854" y="4438"/>
                  </a:lnTo>
                  <a:lnTo>
                    <a:pt x="4854" y="4421"/>
                  </a:lnTo>
                  <a:cubicBezTo>
                    <a:pt x="4842" y="4365"/>
                    <a:pt x="4865" y="4318"/>
                    <a:pt x="4910" y="4297"/>
                  </a:cubicBezTo>
                  <a:cubicBezTo>
                    <a:pt x="4928" y="4291"/>
                    <a:pt x="4944" y="4284"/>
                    <a:pt x="4962" y="4284"/>
                  </a:cubicBezTo>
                  <a:cubicBezTo>
                    <a:pt x="4996" y="4284"/>
                    <a:pt x="5025" y="4302"/>
                    <a:pt x="5047" y="4325"/>
                  </a:cubicBezTo>
                  <a:cubicBezTo>
                    <a:pt x="5064" y="4342"/>
                    <a:pt x="5081" y="4359"/>
                    <a:pt x="5104" y="4376"/>
                  </a:cubicBezTo>
                  <a:cubicBezTo>
                    <a:pt x="5149" y="4415"/>
                    <a:pt x="5195" y="4444"/>
                    <a:pt x="5240" y="4473"/>
                  </a:cubicBezTo>
                  <a:cubicBezTo>
                    <a:pt x="5285" y="4489"/>
                    <a:pt x="5326" y="4507"/>
                    <a:pt x="5371" y="4518"/>
                  </a:cubicBezTo>
                  <a:cubicBezTo>
                    <a:pt x="5405" y="4523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3"/>
                    <a:pt x="5587" y="4512"/>
                    <a:pt x="5626" y="4501"/>
                  </a:cubicBezTo>
                  <a:cubicBezTo>
                    <a:pt x="5673" y="4483"/>
                    <a:pt x="5723" y="4462"/>
                    <a:pt x="5763" y="4433"/>
                  </a:cubicBezTo>
                  <a:cubicBezTo>
                    <a:pt x="5809" y="4399"/>
                    <a:pt x="5854" y="4359"/>
                    <a:pt x="5894" y="4318"/>
                  </a:cubicBezTo>
                  <a:cubicBezTo>
                    <a:pt x="5928" y="4273"/>
                    <a:pt x="5962" y="4228"/>
                    <a:pt x="5985" y="4182"/>
                  </a:cubicBezTo>
                  <a:cubicBezTo>
                    <a:pt x="6008" y="4137"/>
                    <a:pt x="6025" y="4092"/>
                    <a:pt x="6035" y="4046"/>
                  </a:cubicBezTo>
                  <a:cubicBezTo>
                    <a:pt x="6042" y="4001"/>
                    <a:pt x="6048" y="3956"/>
                    <a:pt x="6048" y="3916"/>
                  </a:cubicBezTo>
                  <a:cubicBezTo>
                    <a:pt x="6042" y="3887"/>
                    <a:pt x="6035" y="3859"/>
                    <a:pt x="6030" y="3836"/>
                  </a:cubicBezTo>
                  <a:cubicBezTo>
                    <a:pt x="6014" y="3791"/>
                    <a:pt x="5996" y="3757"/>
                    <a:pt x="5974" y="3728"/>
                  </a:cubicBezTo>
                  <a:cubicBezTo>
                    <a:pt x="5956" y="3694"/>
                    <a:pt x="5928" y="3665"/>
                    <a:pt x="5899" y="3637"/>
                  </a:cubicBezTo>
                  <a:cubicBezTo>
                    <a:pt x="5872" y="3615"/>
                    <a:pt x="5843" y="3597"/>
                    <a:pt x="5815" y="3575"/>
                  </a:cubicBezTo>
                  <a:cubicBezTo>
                    <a:pt x="5786" y="3568"/>
                    <a:pt x="5763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7"/>
                    <a:pt x="5804" y="3342"/>
                    <a:pt x="5849" y="3342"/>
                  </a:cubicBezTo>
                  <a:lnTo>
                    <a:pt x="5865" y="3342"/>
                  </a:lnTo>
                  <a:cubicBezTo>
                    <a:pt x="5945" y="3358"/>
                    <a:pt x="6019" y="3364"/>
                    <a:pt x="6082" y="3364"/>
                  </a:cubicBezTo>
                  <a:lnTo>
                    <a:pt x="6132" y="3364"/>
                  </a:lnTo>
                  <a:cubicBezTo>
                    <a:pt x="6218" y="3353"/>
                    <a:pt x="6297" y="3337"/>
                    <a:pt x="6360" y="3313"/>
                  </a:cubicBezTo>
                  <a:cubicBezTo>
                    <a:pt x="6410" y="3296"/>
                    <a:pt x="6451" y="3279"/>
                    <a:pt x="6485" y="3256"/>
                  </a:cubicBezTo>
                  <a:cubicBezTo>
                    <a:pt x="6513" y="3234"/>
                    <a:pt x="6541" y="3211"/>
                    <a:pt x="6565" y="3188"/>
                  </a:cubicBezTo>
                  <a:cubicBezTo>
                    <a:pt x="6581" y="3166"/>
                    <a:pt x="6599" y="3143"/>
                    <a:pt x="6615" y="3114"/>
                  </a:cubicBezTo>
                  <a:cubicBezTo>
                    <a:pt x="6627" y="3086"/>
                    <a:pt x="6638" y="3057"/>
                    <a:pt x="6644" y="3023"/>
                  </a:cubicBezTo>
                  <a:cubicBezTo>
                    <a:pt x="6649" y="2983"/>
                    <a:pt x="6656" y="2944"/>
                    <a:pt x="6656" y="2899"/>
                  </a:cubicBezTo>
                  <a:cubicBezTo>
                    <a:pt x="6644" y="2841"/>
                    <a:pt x="6638" y="2796"/>
                    <a:pt x="6622" y="2750"/>
                  </a:cubicBezTo>
                  <a:cubicBezTo>
                    <a:pt x="6610" y="2711"/>
                    <a:pt x="6588" y="2676"/>
                    <a:pt x="6570" y="2642"/>
                  </a:cubicBezTo>
                  <a:cubicBezTo>
                    <a:pt x="6547" y="2614"/>
                    <a:pt x="6520" y="2580"/>
                    <a:pt x="6485" y="2546"/>
                  </a:cubicBezTo>
                  <a:cubicBezTo>
                    <a:pt x="6434" y="2501"/>
                    <a:pt x="6383" y="2466"/>
                    <a:pt x="6320" y="2438"/>
                  </a:cubicBezTo>
                  <a:cubicBezTo>
                    <a:pt x="6235" y="2393"/>
                    <a:pt x="6138" y="2359"/>
                    <a:pt x="6019" y="2336"/>
                  </a:cubicBezTo>
                  <a:cubicBezTo>
                    <a:pt x="5980" y="2330"/>
                    <a:pt x="5940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7"/>
                  </a:lnTo>
                  <a:lnTo>
                    <a:pt x="5513" y="2307"/>
                  </a:lnTo>
                  <a:cubicBezTo>
                    <a:pt x="5474" y="2314"/>
                    <a:pt x="5439" y="2319"/>
                    <a:pt x="5400" y="2319"/>
                  </a:cubicBezTo>
                  <a:cubicBezTo>
                    <a:pt x="5388" y="2325"/>
                    <a:pt x="5377" y="2325"/>
                    <a:pt x="5371" y="2325"/>
                  </a:cubicBezTo>
                  <a:cubicBezTo>
                    <a:pt x="5332" y="2325"/>
                    <a:pt x="5303" y="2314"/>
                    <a:pt x="5280" y="2296"/>
                  </a:cubicBezTo>
                  <a:cubicBezTo>
                    <a:pt x="5258" y="2285"/>
                    <a:pt x="5240" y="2262"/>
                    <a:pt x="5224" y="2239"/>
                  </a:cubicBezTo>
                  <a:cubicBezTo>
                    <a:pt x="5195" y="2171"/>
                    <a:pt x="5212" y="2097"/>
                    <a:pt x="5264" y="2046"/>
                  </a:cubicBezTo>
                  <a:lnTo>
                    <a:pt x="5366" y="1944"/>
                  </a:lnTo>
                  <a:cubicBezTo>
                    <a:pt x="5422" y="1876"/>
                    <a:pt x="5463" y="1824"/>
                    <a:pt x="5490" y="1768"/>
                  </a:cubicBezTo>
                  <a:cubicBezTo>
                    <a:pt x="5502" y="1745"/>
                    <a:pt x="5508" y="1716"/>
                    <a:pt x="5519" y="1688"/>
                  </a:cubicBezTo>
                  <a:cubicBezTo>
                    <a:pt x="5519" y="1677"/>
                    <a:pt x="5519" y="1666"/>
                    <a:pt x="5524" y="1654"/>
                  </a:cubicBezTo>
                  <a:cubicBezTo>
                    <a:pt x="5519" y="1648"/>
                    <a:pt x="5519" y="1637"/>
                    <a:pt x="5519" y="1632"/>
                  </a:cubicBezTo>
                  <a:cubicBezTo>
                    <a:pt x="5513" y="1625"/>
                    <a:pt x="5513" y="1620"/>
                    <a:pt x="5508" y="1614"/>
                  </a:cubicBezTo>
                  <a:lnTo>
                    <a:pt x="5497" y="1598"/>
                  </a:lnTo>
                  <a:cubicBezTo>
                    <a:pt x="5474" y="1585"/>
                    <a:pt x="5468" y="1580"/>
                    <a:pt x="5456" y="1575"/>
                  </a:cubicBezTo>
                  <a:cubicBezTo>
                    <a:pt x="5429" y="1557"/>
                    <a:pt x="5400" y="1551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8" y="1540"/>
                    <a:pt x="4979" y="1569"/>
                    <a:pt x="4871" y="1603"/>
                  </a:cubicBezTo>
                  <a:cubicBezTo>
                    <a:pt x="4797" y="1632"/>
                    <a:pt x="4729" y="1666"/>
                    <a:pt x="4644" y="1711"/>
                  </a:cubicBezTo>
                  <a:cubicBezTo>
                    <a:pt x="4627" y="1722"/>
                    <a:pt x="4610" y="1727"/>
                    <a:pt x="4587" y="1727"/>
                  </a:cubicBezTo>
                  <a:cubicBezTo>
                    <a:pt x="4548" y="1727"/>
                    <a:pt x="4501" y="1711"/>
                    <a:pt x="4479" y="1677"/>
                  </a:cubicBezTo>
                  <a:cubicBezTo>
                    <a:pt x="4451" y="1654"/>
                    <a:pt x="4440" y="1614"/>
                    <a:pt x="4445" y="1575"/>
                  </a:cubicBezTo>
                  <a:cubicBezTo>
                    <a:pt x="4445" y="1551"/>
                    <a:pt x="4451" y="1530"/>
                    <a:pt x="4467" y="1506"/>
                  </a:cubicBezTo>
                  <a:lnTo>
                    <a:pt x="4474" y="1495"/>
                  </a:lnTo>
                  <a:lnTo>
                    <a:pt x="4479" y="1483"/>
                  </a:lnTo>
                  <a:cubicBezTo>
                    <a:pt x="4513" y="1410"/>
                    <a:pt x="4535" y="1347"/>
                    <a:pt x="4553" y="1284"/>
                  </a:cubicBezTo>
                  <a:cubicBezTo>
                    <a:pt x="4558" y="1228"/>
                    <a:pt x="4564" y="1176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6"/>
                    <a:pt x="4524" y="977"/>
                    <a:pt x="4508" y="955"/>
                  </a:cubicBezTo>
                  <a:cubicBezTo>
                    <a:pt x="4496" y="938"/>
                    <a:pt x="4479" y="916"/>
                    <a:pt x="4462" y="898"/>
                  </a:cubicBezTo>
                  <a:cubicBezTo>
                    <a:pt x="4440" y="882"/>
                    <a:pt x="4417" y="869"/>
                    <a:pt x="4393" y="853"/>
                  </a:cubicBezTo>
                  <a:cubicBezTo>
                    <a:pt x="4359" y="841"/>
                    <a:pt x="4331" y="830"/>
                    <a:pt x="4297" y="824"/>
                  </a:cubicBezTo>
                  <a:cubicBezTo>
                    <a:pt x="4269" y="819"/>
                    <a:pt x="4241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1"/>
                  </a:cubicBezTo>
                  <a:cubicBezTo>
                    <a:pt x="4024" y="853"/>
                    <a:pt x="3997" y="869"/>
                    <a:pt x="3963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8"/>
                  </a:lnTo>
                  <a:cubicBezTo>
                    <a:pt x="3814" y="977"/>
                    <a:pt x="3769" y="1018"/>
                    <a:pt x="3717" y="1074"/>
                  </a:cubicBezTo>
                  <a:cubicBezTo>
                    <a:pt x="3701" y="1086"/>
                    <a:pt x="3678" y="1097"/>
                    <a:pt x="3649" y="1097"/>
                  </a:cubicBezTo>
                  <a:cubicBezTo>
                    <a:pt x="3632" y="1097"/>
                    <a:pt x="3622" y="1097"/>
                    <a:pt x="3615" y="1092"/>
                  </a:cubicBezTo>
                  <a:cubicBezTo>
                    <a:pt x="3575" y="1080"/>
                    <a:pt x="3547" y="1045"/>
                    <a:pt x="3547" y="1018"/>
                  </a:cubicBezTo>
                  <a:cubicBezTo>
                    <a:pt x="3536" y="950"/>
                    <a:pt x="3525" y="882"/>
                    <a:pt x="3519" y="819"/>
                  </a:cubicBezTo>
                  <a:lnTo>
                    <a:pt x="3519" y="796"/>
                  </a:lnTo>
                  <a:lnTo>
                    <a:pt x="3519" y="773"/>
                  </a:lnTo>
                  <a:lnTo>
                    <a:pt x="3512" y="751"/>
                  </a:lnTo>
                  <a:cubicBezTo>
                    <a:pt x="3502" y="597"/>
                    <a:pt x="3485" y="439"/>
                    <a:pt x="3439" y="295"/>
                  </a:cubicBezTo>
                  <a:cubicBezTo>
                    <a:pt x="3422" y="250"/>
                    <a:pt x="3399" y="205"/>
                    <a:pt x="3371" y="166"/>
                  </a:cubicBezTo>
                  <a:cubicBezTo>
                    <a:pt x="3354" y="143"/>
                    <a:pt x="3337" y="114"/>
                    <a:pt x="3308" y="91"/>
                  </a:cubicBezTo>
                  <a:cubicBezTo>
                    <a:pt x="3292" y="74"/>
                    <a:pt x="3263" y="57"/>
                    <a:pt x="3240" y="46"/>
                  </a:cubicBezTo>
                  <a:cubicBezTo>
                    <a:pt x="3212" y="29"/>
                    <a:pt x="3178" y="17"/>
                    <a:pt x="3144" y="12"/>
                  </a:cubicBezTo>
                  <a:cubicBezTo>
                    <a:pt x="3116" y="6"/>
                    <a:pt x="3087" y="1"/>
                    <a:pt x="3053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7"/>
            <p:cNvSpPr/>
            <p:nvPr/>
          </p:nvSpPr>
          <p:spPr>
            <a:xfrm flipH="1">
              <a:off x="1932891" y="3616938"/>
              <a:ext cx="4737" cy="2383"/>
            </a:xfrm>
            <a:custGeom>
              <a:avLst/>
              <a:gdLst/>
              <a:ahLst/>
              <a:cxnLst/>
              <a:rect l="l" t="t" r="r" b="b"/>
              <a:pathLst>
                <a:path w="161" h="81" extrusionOk="0">
                  <a:moveTo>
                    <a:pt x="29" y="0"/>
                  </a:moveTo>
                  <a:cubicBezTo>
                    <a:pt x="18" y="0"/>
                    <a:pt x="11" y="0"/>
                    <a:pt x="1" y="7"/>
                  </a:cubicBezTo>
                  <a:cubicBezTo>
                    <a:pt x="11" y="0"/>
                    <a:pt x="18" y="0"/>
                    <a:pt x="29" y="0"/>
                  </a:cubicBezTo>
                  <a:cubicBezTo>
                    <a:pt x="63" y="0"/>
                    <a:pt x="92" y="18"/>
                    <a:pt x="114" y="41"/>
                  </a:cubicBezTo>
                  <a:cubicBezTo>
                    <a:pt x="131" y="52"/>
                    <a:pt x="142" y="69"/>
                    <a:pt x="160" y="81"/>
                  </a:cubicBezTo>
                  <a:lnTo>
                    <a:pt x="160" y="81"/>
                  </a:lnTo>
                  <a:cubicBezTo>
                    <a:pt x="142" y="69"/>
                    <a:pt x="131" y="52"/>
                    <a:pt x="114" y="41"/>
                  </a:cubicBezTo>
                  <a:cubicBezTo>
                    <a:pt x="92" y="18"/>
                    <a:pt x="63" y="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7"/>
            <p:cNvSpPr/>
            <p:nvPr/>
          </p:nvSpPr>
          <p:spPr>
            <a:xfrm flipH="1">
              <a:off x="1975553" y="3617144"/>
              <a:ext cx="5208" cy="1824"/>
            </a:xfrm>
            <a:custGeom>
              <a:avLst/>
              <a:gdLst/>
              <a:ahLst/>
              <a:cxnLst/>
              <a:rect l="l" t="t" r="r" b="b"/>
              <a:pathLst>
                <a:path w="177" h="62" extrusionOk="0">
                  <a:moveTo>
                    <a:pt x="114" y="0"/>
                  </a:moveTo>
                  <a:cubicBezTo>
                    <a:pt x="69" y="0"/>
                    <a:pt x="24" y="22"/>
                    <a:pt x="0" y="62"/>
                  </a:cubicBezTo>
                  <a:cubicBezTo>
                    <a:pt x="24" y="22"/>
                    <a:pt x="69" y="0"/>
                    <a:pt x="114" y="0"/>
                  </a:cubicBezTo>
                  <a:cubicBezTo>
                    <a:pt x="142" y="0"/>
                    <a:pt x="160" y="6"/>
                    <a:pt x="176" y="11"/>
                  </a:cubicBezTo>
                  <a:cubicBezTo>
                    <a:pt x="160" y="6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7"/>
            <p:cNvSpPr/>
            <p:nvPr/>
          </p:nvSpPr>
          <p:spPr>
            <a:xfrm flipH="1">
              <a:off x="2025718" y="3617615"/>
              <a:ext cx="677" cy="17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3" y="1"/>
                  </a:moveTo>
                  <a:cubicBezTo>
                    <a:pt x="17" y="1"/>
                    <a:pt x="6" y="1"/>
                    <a:pt x="1" y="6"/>
                  </a:cubicBezTo>
                  <a:cubicBezTo>
                    <a:pt x="6" y="6"/>
                    <a:pt x="17" y="1"/>
                    <a:pt x="2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7"/>
            <p:cNvSpPr/>
            <p:nvPr/>
          </p:nvSpPr>
          <p:spPr>
            <a:xfrm flipH="1">
              <a:off x="1939069" y="3617939"/>
              <a:ext cx="35160" cy="6738"/>
            </a:xfrm>
            <a:custGeom>
              <a:avLst/>
              <a:gdLst/>
              <a:ahLst/>
              <a:cxnLst/>
              <a:rect l="l" t="t" r="r" b="b"/>
              <a:pathLst>
                <a:path w="1195" h="229" extrusionOk="0">
                  <a:moveTo>
                    <a:pt x="1" y="18"/>
                  </a:moveTo>
                  <a:cubicBezTo>
                    <a:pt x="1" y="24"/>
                    <a:pt x="6" y="29"/>
                    <a:pt x="12" y="35"/>
                  </a:cubicBezTo>
                  <a:cubicBezTo>
                    <a:pt x="6" y="29"/>
                    <a:pt x="1" y="24"/>
                    <a:pt x="1" y="18"/>
                  </a:cubicBezTo>
                  <a:close/>
                  <a:moveTo>
                    <a:pt x="1194" y="0"/>
                  </a:moveTo>
                  <a:cubicBezTo>
                    <a:pt x="1171" y="29"/>
                    <a:pt x="1160" y="63"/>
                    <a:pt x="1165" y="103"/>
                  </a:cubicBezTo>
                  <a:lnTo>
                    <a:pt x="1165" y="120"/>
                  </a:lnTo>
                  <a:lnTo>
                    <a:pt x="1165" y="137"/>
                  </a:lnTo>
                  <a:cubicBezTo>
                    <a:pt x="1171" y="171"/>
                    <a:pt x="1165" y="200"/>
                    <a:pt x="1165" y="228"/>
                  </a:cubicBezTo>
                  <a:cubicBezTo>
                    <a:pt x="1165" y="200"/>
                    <a:pt x="1171" y="171"/>
                    <a:pt x="1165" y="137"/>
                  </a:cubicBezTo>
                  <a:lnTo>
                    <a:pt x="1165" y="120"/>
                  </a:lnTo>
                  <a:lnTo>
                    <a:pt x="1165" y="103"/>
                  </a:lnTo>
                  <a:cubicBezTo>
                    <a:pt x="1160" y="63"/>
                    <a:pt x="1171" y="29"/>
                    <a:pt x="119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7"/>
            <p:cNvSpPr/>
            <p:nvPr/>
          </p:nvSpPr>
          <p:spPr>
            <a:xfrm flipH="1">
              <a:off x="2053640" y="3619292"/>
              <a:ext cx="10386" cy="7532"/>
            </a:xfrm>
            <a:custGeom>
              <a:avLst/>
              <a:gdLst/>
              <a:ahLst/>
              <a:cxnLst/>
              <a:rect l="l" t="t" r="r" b="b"/>
              <a:pathLst>
                <a:path w="353" h="256" extrusionOk="0">
                  <a:moveTo>
                    <a:pt x="108" y="29"/>
                  </a:moveTo>
                  <a:cubicBezTo>
                    <a:pt x="98" y="29"/>
                    <a:pt x="87" y="29"/>
                    <a:pt x="74" y="35"/>
                  </a:cubicBezTo>
                  <a:lnTo>
                    <a:pt x="35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35" y="35"/>
                  </a:lnTo>
                  <a:lnTo>
                    <a:pt x="74" y="35"/>
                  </a:lnTo>
                  <a:cubicBezTo>
                    <a:pt x="87" y="29"/>
                    <a:pt x="98" y="29"/>
                    <a:pt x="108" y="29"/>
                  </a:cubicBezTo>
                  <a:close/>
                  <a:moveTo>
                    <a:pt x="268" y="1"/>
                  </a:moveTo>
                  <a:lnTo>
                    <a:pt x="257" y="1"/>
                  </a:lnTo>
                  <a:lnTo>
                    <a:pt x="268" y="1"/>
                  </a:lnTo>
                  <a:cubicBezTo>
                    <a:pt x="284" y="1"/>
                    <a:pt x="308" y="6"/>
                    <a:pt x="318" y="23"/>
                  </a:cubicBezTo>
                  <a:cubicBezTo>
                    <a:pt x="336" y="40"/>
                    <a:pt x="342" y="57"/>
                    <a:pt x="342" y="80"/>
                  </a:cubicBezTo>
                  <a:cubicBezTo>
                    <a:pt x="336" y="109"/>
                    <a:pt x="336" y="137"/>
                    <a:pt x="336" y="166"/>
                  </a:cubicBezTo>
                  <a:cubicBezTo>
                    <a:pt x="342" y="193"/>
                    <a:pt x="347" y="222"/>
                    <a:pt x="353" y="256"/>
                  </a:cubicBezTo>
                  <a:cubicBezTo>
                    <a:pt x="347" y="222"/>
                    <a:pt x="342" y="193"/>
                    <a:pt x="336" y="166"/>
                  </a:cubicBezTo>
                  <a:cubicBezTo>
                    <a:pt x="336" y="137"/>
                    <a:pt x="336" y="109"/>
                    <a:pt x="342" y="80"/>
                  </a:cubicBezTo>
                  <a:cubicBezTo>
                    <a:pt x="342" y="57"/>
                    <a:pt x="336" y="40"/>
                    <a:pt x="318" y="23"/>
                  </a:cubicBezTo>
                  <a:cubicBezTo>
                    <a:pt x="308" y="6"/>
                    <a:pt x="284" y="1"/>
                    <a:pt x="268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7"/>
            <p:cNvSpPr/>
            <p:nvPr/>
          </p:nvSpPr>
          <p:spPr>
            <a:xfrm flipH="1">
              <a:off x="1963166" y="3623647"/>
              <a:ext cx="7738" cy="8886"/>
            </a:xfrm>
            <a:custGeom>
              <a:avLst/>
              <a:gdLst/>
              <a:ahLst/>
              <a:cxnLst/>
              <a:rect l="l" t="t" r="r" b="b"/>
              <a:pathLst>
                <a:path w="263" h="302" extrusionOk="0">
                  <a:moveTo>
                    <a:pt x="1" y="0"/>
                  </a:moveTo>
                  <a:cubicBezTo>
                    <a:pt x="51" y="79"/>
                    <a:pt x="126" y="181"/>
                    <a:pt x="216" y="267"/>
                  </a:cubicBezTo>
                  <a:cubicBezTo>
                    <a:pt x="234" y="278"/>
                    <a:pt x="245" y="291"/>
                    <a:pt x="263" y="301"/>
                  </a:cubicBezTo>
                  <a:cubicBezTo>
                    <a:pt x="245" y="291"/>
                    <a:pt x="234" y="278"/>
                    <a:pt x="216" y="267"/>
                  </a:cubicBezTo>
                  <a:cubicBezTo>
                    <a:pt x="126" y="181"/>
                    <a:pt x="51" y="79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7"/>
            <p:cNvSpPr/>
            <p:nvPr/>
          </p:nvSpPr>
          <p:spPr>
            <a:xfrm flipH="1">
              <a:off x="2019863" y="362632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7"/>
            <p:cNvSpPr/>
            <p:nvPr/>
          </p:nvSpPr>
          <p:spPr>
            <a:xfrm flipH="1">
              <a:off x="2019863" y="3623794"/>
              <a:ext cx="1030" cy="2560"/>
            </a:xfrm>
            <a:custGeom>
              <a:avLst/>
              <a:gdLst/>
              <a:ahLst/>
              <a:cxnLst/>
              <a:rect l="l" t="t" r="r" b="b"/>
              <a:pathLst>
                <a:path w="35" h="87" extrusionOk="0">
                  <a:moveTo>
                    <a:pt x="1" y="1"/>
                  </a:moveTo>
                  <a:cubicBezTo>
                    <a:pt x="12" y="29"/>
                    <a:pt x="24" y="58"/>
                    <a:pt x="35" y="86"/>
                  </a:cubicBezTo>
                  <a:lnTo>
                    <a:pt x="35" y="86"/>
                  </a:lnTo>
                  <a:cubicBezTo>
                    <a:pt x="24" y="58"/>
                    <a:pt x="12" y="29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7"/>
            <p:cNvSpPr/>
            <p:nvPr/>
          </p:nvSpPr>
          <p:spPr>
            <a:xfrm flipH="1">
              <a:off x="2018863" y="3626324"/>
              <a:ext cx="1030" cy="2030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2"/>
                    <a:pt x="24" y="45"/>
                    <a:pt x="35" y="69"/>
                  </a:cubicBezTo>
                  <a:cubicBezTo>
                    <a:pt x="24" y="45"/>
                    <a:pt x="12" y="22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7"/>
            <p:cNvSpPr/>
            <p:nvPr/>
          </p:nvSpPr>
          <p:spPr>
            <a:xfrm flipH="1">
              <a:off x="2028366" y="3625471"/>
              <a:ext cx="235" cy="530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cubicBezTo>
                    <a:pt x="8" y="6"/>
                    <a:pt x="8" y="12"/>
                    <a:pt x="8" y="17"/>
                  </a:cubicBezTo>
                  <a:lnTo>
                    <a:pt x="8" y="17"/>
                  </a:lnTo>
                  <a:cubicBezTo>
                    <a:pt x="8" y="12"/>
                    <a:pt x="8" y="6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7"/>
            <p:cNvSpPr/>
            <p:nvPr/>
          </p:nvSpPr>
          <p:spPr>
            <a:xfrm flipH="1">
              <a:off x="2028366" y="3625971"/>
              <a:ext cx="2707" cy="5384"/>
            </a:xfrm>
            <a:custGeom>
              <a:avLst/>
              <a:gdLst/>
              <a:ahLst/>
              <a:cxnLst/>
              <a:rect l="l" t="t" r="r" b="b"/>
              <a:pathLst>
                <a:path w="92" h="183" extrusionOk="0">
                  <a:moveTo>
                    <a:pt x="17" y="165"/>
                  </a:moveTo>
                  <a:cubicBezTo>
                    <a:pt x="17" y="171"/>
                    <a:pt x="11" y="171"/>
                    <a:pt x="6" y="177"/>
                  </a:cubicBezTo>
                  <a:cubicBezTo>
                    <a:pt x="6" y="177"/>
                    <a:pt x="6" y="183"/>
                    <a:pt x="0" y="183"/>
                  </a:cubicBezTo>
                  <a:cubicBezTo>
                    <a:pt x="6" y="183"/>
                    <a:pt x="6" y="177"/>
                    <a:pt x="6" y="177"/>
                  </a:cubicBezTo>
                  <a:cubicBezTo>
                    <a:pt x="11" y="171"/>
                    <a:pt x="17" y="171"/>
                    <a:pt x="17" y="165"/>
                  </a:cubicBezTo>
                  <a:close/>
                  <a:moveTo>
                    <a:pt x="92" y="0"/>
                  </a:moveTo>
                  <a:lnTo>
                    <a:pt x="92" y="7"/>
                  </a:lnTo>
                  <a:cubicBezTo>
                    <a:pt x="92" y="18"/>
                    <a:pt x="85" y="29"/>
                    <a:pt x="79" y="47"/>
                  </a:cubicBezTo>
                  <a:cubicBezTo>
                    <a:pt x="85" y="29"/>
                    <a:pt x="92" y="18"/>
                    <a:pt x="92" y="7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7"/>
            <p:cNvSpPr/>
            <p:nvPr/>
          </p:nvSpPr>
          <p:spPr>
            <a:xfrm flipH="1">
              <a:off x="1942600" y="3630973"/>
              <a:ext cx="353" cy="706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11" y="1"/>
                  </a:moveTo>
                  <a:cubicBezTo>
                    <a:pt x="11" y="7"/>
                    <a:pt x="6" y="13"/>
                    <a:pt x="6" y="13"/>
                  </a:cubicBezTo>
                  <a:cubicBezTo>
                    <a:pt x="0" y="18"/>
                    <a:pt x="0" y="18"/>
                    <a:pt x="0" y="24"/>
                  </a:cubicBezTo>
                  <a:cubicBezTo>
                    <a:pt x="0" y="18"/>
                    <a:pt x="0" y="18"/>
                    <a:pt x="6" y="13"/>
                  </a:cubicBezTo>
                  <a:cubicBezTo>
                    <a:pt x="6" y="13"/>
                    <a:pt x="11" y="7"/>
                    <a:pt x="1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7"/>
            <p:cNvSpPr/>
            <p:nvPr/>
          </p:nvSpPr>
          <p:spPr>
            <a:xfrm flipH="1">
              <a:off x="2047932" y="3631502"/>
              <a:ext cx="2883" cy="2030"/>
            </a:xfrm>
            <a:custGeom>
              <a:avLst/>
              <a:gdLst/>
              <a:ahLst/>
              <a:cxnLst/>
              <a:rect l="l" t="t" r="r" b="b"/>
              <a:pathLst>
                <a:path w="98" h="69" extrusionOk="0">
                  <a:moveTo>
                    <a:pt x="0" y="0"/>
                  </a:moveTo>
                  <a:cubicBezTo>
                    <a:pt x="6" y="0"/>
                    <a:pt x="13" y="6"/>
                    <a:pt x="13" y="11"/>
                  </a:cubicBezTo>
                  <a:cubicBezTo>
                    <a:pt x="40" y="34"/>
                    <a:pt x="69" y="51"/>
                    <a:pt x="97" y="69"/>
                  </a:cubicBezTo>
                  <a:cubicBezTo>
                    <a:pt x="69" y="51"/>
                    <a:pt x="40" y="34"/>
                    <a:pt x="13" y="11"/>
                  </a:cubicBezTo>
                  <a:cubicBezTo>
                    <a:pt x="13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7"/>
            <p:cNvSpPr/>
            <p:nvPr/>
          </p:nvSpPr>
          <p:spPr>
            <a:xfrm flipH="1">
              <a:off x="1988587" y="3632503"/>
              <a:ext cx="57050" cy="5355"/>
            </a:xfrm>
            <a:custGeom>
              <a:avLst/>
              <a:gdLst/>
              <a:ahLst/>
              <a:cxnLst/>
              <a:rect l="l" t="t" r="r" b="b"/>
              <a:pathLst>
                <a:path w="1939" h="182" extrusionOk="0">
                  <a:moveTo>
                    <a:pt x="0" y="69"/>
                  </a:moveTo>
                  <a:lnTo>
                    <a:pt x="0" y="69"/>
                  </a:lnTo>
                  <a:cubicBezTo>
                    <a:pt x="18" y="74"/>
                    <a:pt x="34" y="80"/>
                    <a:pt x="52" y="80"/>
                  </a:cubicBezTo>
                  <a:cubicBezTo>
                    <a:pt x="63" y="85"/>
                    <a:pt x="81" y="85"/>
                    <a:pt x="92" y="85"/>
                  </a:cubicBezTo>
                  <a:cubicBezTo>
                    <a:pt x="81" y="85"/>
                    <a:pt x="63" y="85"/>
                    <a:pt x="52" y="80"/>
                  </a:cubicBezTo>
                  <a:cubicBezTo>
                    <a:pt x="34" y="80"/>
                    <a:pt x="18" y="74"/>
                    <a:pt x="0" y="69"/>
                  </a:cubicBezTo>
                  <a:close/>
                  <a:moveTo>
                    <a:pt x="1938" y="45"/>
                  </a:moveTo>
                  <a:cubicBezTo>
                    <a:pt x="1933" y="51"/>
                    <a:pt x="1933" y="51"/>
                    <a:pt x="1933" y="58"/>
                  </a:cubicBezTo>
                  <a:cubicBezTo>
                    <a:pt x="1904" y="80"/>
                    <a:pt x="1882" y="103"/>
                    <a:pt x="1859" y="126"/>
                  </a:cubicBezTo>
                  <a:cubicBezTo>
                    <a:pt x="1882" y="103"/>
                    <a:pt x="1904" y="80"/>
                    <a:pt x="1933" y="58"/>
                  </a:cubicBezTo>
                  <a:cubicBezTo>
                    <a:pt x="1933" y="51"/>
                    <a:pt x="1933" y="51"/>
                    <a:pt x="1938" y="45"/>
                  </a:cubicBezTo>
                  <a:close/>
                  <a:moveTo>
                    <a:pt x="1001" y="0"/>
                  </a:moveTo>
                  <a:cubicBezTo>
                    <a:pt x="1035" y="45"/>
                    <a:pt x="1069" y="85"/>
                    <a:pt x="1109" y="126"/>
                  </a:cubicBezTo>
                  <a:cubicBezTo>
                    <a:pt x="1138" y="142"/>
                    <a:pt x="1159" y="165"/>
                    <a:pt x="1188" y="182"/>
                  </a:cubicBezTo>
                  <a:cubicBezTo>
                    <a:pt x="1159" y="165"/>
                    <a:pt x="1138" y="142"/>
                    <a:pt x="1109" y="126"/>
                  </a:cubicBezTo>
                  <a:cubicBezTo>
                    <a:pt x="1069" y="85"/>
                    <a:pt x="1035" y="45"/>
                    <a:pt x="10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7"/>
            <p:cNvSpPr/>
            <p:nvPr/>
          </p:nvSpPr>
          <p:spPr>
            <a:xfrm flipH="1">
              <a:off x="2045608" y="3634356"/>
              <a:ext cx="530" cy="17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0"/>
                  </a:moveTo>
                  <a:cubicBezTo>
                    <a:pt x="6" y="0"/>
                    <a:pt x="12" y="0"/>
                    <a:pt x="17" y="6"/>
                  </a:cubicBezTo>
                  <a:lnTo>
                    <a:pt x="17" y="6"/>
                  </a:lnTo>
                  <a:cubicBezTo>
                    <a:pt x="12" y="0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7"/>
            <p:cNvSpPr/>
            <p:nvPr/>
          </p:nvSpPr>
          <p:spPr>
            <a:xfrm flipH="1">
              <a:off x="1951485" y="3634827"/>
              <a:ext cx="90798" cy="5885"/>
            </a:xfrm>
            <a:custGeom>
              <a:avLst/>
              <a:gdLst/>
              <a:ahLst/>
              <a:cxnLst/>
              <a:rect l="l" t="t" r="r" b="b"/>
              <a:pathLst>
                <a:path w="3086" h="200" extrusionOk="0">
                  <a:moveTo>
                    <a:pt x="1478" y="189"/>
                  </a:moveTo>
                  <a:cubicBezTo>
                    <a:pt x="1455" y="194"/>
                    <a:pt x="1433" y="194"/>
                    <a:pt x="1410" y="200"/>
                  </a:cubicBezTo>
                  <a:lnTo>
                    <a:pt x="1386" y="200"/>
                  </a:lnTo>
                  <a:cubicBezTo>
                    <a:pt x="1365" y="200"/>
                    <a:pt x="1336" y="200"/>
                    <a:pt x="1302" y="194"/>
                  </a:cubicBezTo>
                  <a:cubicBezTo>
                    <a:pt x="1336" y="200"/>
                    <a:pt x="1365" y="200"/>
                    <a:pt x="1386" y="200"/>
                  </a:cubicBezTo>
                  <a:lnTo>
                    <a:pt x="1410" y="200"/>
                  </a:lnTo>
                  <a:cubicBezTo>
                    <a:pt x="1433" y="194"/>
                    <a:pt x="1455" y="194"/>
                    <a:pt x="1478" y="189"/>
                  </a:cubicBezTo>
                  <a:close/>
                  <a:moveTo>
                    <a:pt x="2944" y="29"/>
                  </a:moveTo>
                  <a:cubicBezTo>
                    <a:pt x="2978" y="35"/>
                    <a:pt x="3007" y="35"/>
                    <a:pt x="3035" y="35"/>
                  </a:cubicBezTo>
                  <a:lnTo>
                    <a:pt x="3057" y="35"/>
                  </a:lnTo>
                  <a:cubicBezTo>
                    <a:pt x="3069" y="35"/>
                    <a:pt x="3080" y="35"/>
                    <a:pt x="3086" y="29"/>
                  </a:cubicBezTo>
                  <a:cubicBezTo>
                    <a:pt x="3080" y="35"/>
                    <a:pt x="3069" y="35"/>
                    <a:pt x="3057" y="35"/>
                  </a:cubicBezTo>
                  <a:lnTo>
                    <a:pt x="3035" y="35"/>
                  </a:lnTo>
                  <a:cubicBezTo>
                    <a:pt x="3007" y="35"/>
                    <a:pt x="2978" y="35"/>
                    <a:pt x="2944" y="29"/>
                  </a:cubicBezTo>
                  <a:close/>
                  <a:moveTo>
                    <a:pt x="154" y="1"/>
                  </a:moveTo>
                  <a:cubicBezTo>
                    <a:pt x="132" y="6"/>
                    <a:pt x="109" y="13"/>
                    <a:pt x="80" y="13"/>
                  </a:cubicBezTo>
                  <a:lnTo>
                    <a:pt x="57" y="13"/>
                  </a:lnTo>
                  <a:lnTo>
                    <a:pt x="1" y="13"/>
                  </a:lnTo>
                  <a:lnTo>
                    <a:pt x="57" y="13"/>
                  </a:lnTo>
                  <a:lnTo>
                    <a:pt x="80" y="13"/>
                  </a:lnTo>
                  <a:cubicBezTo>
                    <a:pt x="109" y="13"/>
                    <a:pt x="132" y="6"/>
                    <a:pt x="15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7"/>
            <p:cNvSpPr/>
            <p:nvPr/>
          </p:nvSpPr>
          <p:spPr>
            <a:xfrm flipH="1">
              <a:off x="1965843" y="3630178"/>
              <a:ext cx="19919" cy="67407"/>
            </a:xfrm>
            <a:custGeom>
              <a:avLst/>
              <a:gdLst/>
              <a:ahLst/>
              <a:cxnLst/>
              <a:rect l="l" t="t" r="r" b="b"/>
              <a:pathLst>
                <a:path w="677" h="2291" extrusionOk="0">
                  <a:moveTo>
                    <a:pt x="318" y="0"/>
                  </a:moveTo>
                  <a:cubicBezTo>
                    <a:pt x="244" y="159"/>
                    <a:pt x="154" y="295"/>
                    <a:pt x="40" y="397"/>
                  </a:cubicBezTo>
                  <a:cubicBezTo>
                    <a:pt x="23" y="580"/>
                    <a:pt x="18" y="767"/>
                    <a:pt x="11" y="955"/>
                  </a:cubicBezTo>
                  <a:cubicBezTo>
                    <a:pt x="5" y="1160"/>
                    <a:pt x="0" y="1364"/>
                    <a:pt x="11" y="1569"/>
                  </a:cubicBezTo>
                  <a:cubicBezTo>
                    <a:pt x="18" y="1671"/>
                    <a:pt x="23" y="1766"/>
                    <a:pt x="40" y="1863"/>
                  </a:cubicBezTo>
                  <a:cubicBezTo>
                    <a:pt x="57" y="1966"/>
                    <a:pt x="79" y="2080"/>
                    <a:pt x="131" y="2176"/>
                  </a:cubicBezTo>
                  <a:cubicBezTo>
                    <a:pt x="147" y="2216"/>
                    <a:pt x="181" y="2244"/>
                    <a:pt x="215" y="2256"/>
                  </a:cubicBezTo>
                  <a:cubicBezTo>
                    <a:pt x="233" y="2267"/>
                    <a:pt x="250" y="2272"/>
                    <a:pt x="267" y="2278"/>
                  </a:cubicBezTo>
                  <a:cubicBezTo>
                    <a:pt x="335" y="2285"/>
                    <a:pt x="404" y="2290"/>
                    <a:pt x="472" y="2290"/>
                  </a:cubicBezTo>
                  <a:lnTo>
                    <a:pt x="488" y="2290"/>
                  </a:lnTo>
                  <a:cubicBezTo>
                    <a:pt x="529" y="2290"/>
                    <a:pt x="569" y="2285"/>
                    <a:pt x="603" y="2272"/>
                  </a:cubicBezTo>
                  <a:cubicBezTo>
                    <a:pt x="625" y="2267"/>
                    <a:pt x="642" y="2261"/>
                    <a:pt x="659" y="2251"/>
                  </a:cubicBezTo>
                  <a:cubicBezTo>
                    <a:pt x="666" y="2251"/>
                    <a:pt x="671" y="2244"/>
                    <a:pt x="676" y="2244"/>
                  </a:cubicBezTo>
                  <a:cubicBezTo>
                    <a:pt x="666" y="2210"/>
                    <a:pt x="653" y="2176"/>
                    <a:pt x="642" y="2141"/>
                  </a:cubicBezTo>
                  <a:cubicBezTo>
                    <a:pt x="631" y="2114"/>
                    <a:pt x="625" y="2091"/>
                    <a:pt x="619" y="2068"/>
                  </a:cubicBezTo>
                  <a:cubicBezTo>
                    <a:pt x="585" y="1971"/>
                    <a:pt x="563" y="1876"/>
                    <a:pt x="540" y="1779"/>
                  </a:cubicBezTo>
                  <a:cubicBezTo>
                    <a:pt x="506" y="1596"/>
                    <a:pt x="477" y="1404"/>
                    <a:pt x="461" y="1199"/>
                  </a:cubicBezTo>
                  <a:cubicBezTo>
                    <a:pt x="443" y="982"/>
                    <a:pt x="438" y="790"/>
                    <a:pt x="443" y="607"/>
                  </a:cubicBezTo>
                  <a:cubicBezTo>
                    <a:pt x="449" y="460"/>
                    <a:pt x="461" y="318"/>
                    <a:pt x="472" y="176"/>
                  </a:cubicBezTo>
                  <a:cubicBezTo>
                    <a:pt x="427" y="124"/>
                    <a:pt x="386" y="79"/>
                    <a:pt x="346" y="28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7"/>
            <p:cNvSpPr/>
            <p:nvPr/>
          </p:nvSpPr>
          <p:spPr>
            <a:xfrm flipH="1">
              <a:off x="1927564" y="3596696"/>
              <a:ext cx="136462" cy="44016"/>
            </a:xfrm>
            <a:custGeom>
              <a:avLst/>
              <a:gdLst/>
              <a:ahLst/>
              <a:cxnLst/>
              <a:rect l="l" t="t" r="r" b="b"/>
              <a:pathLst>
                <a:path w="4638" h="1496" extrusionOk="0">
                  <a:moveTo>
                    <a:pt x="4178" y="1"/>
                  </a:moveTo>
                  <a:cubicBezTo>
                    <a:pt x="4132" y="6"/>
                    <a:pt x="4087" y="30"/>
                    <a:pt x="4076" y="64"/>
                  </a:cubicBezTo>
                  <a:cubicBezTo>
                    <a:pt x="4029" y="218"/>
                    <a:pt x="3979" y="360"/>
                    <a:pt x="3905" y="491"/>
                  </a:cubicBezTo>
                  <a:cubicBezTo>
                    <a:pt x="3871" y="541"/>
                    <a:pt x="3842" y="586"/>
                    <a:pt x="3803" y="620"/>
                  </a:cubicBezTo>
                  <a:cubicBezTo>
                    <a:pt x="3785" y="638"/>
                    <a:pt x="3762" y="654"/>
                    <a:pt x="3740" y="672"/>
                  </a:cubicBezTo>
                  <a:cubicBezTo>
                    <a:pt x="3717" y="683"/>
                    <a:pt x="3701" y="688"/>
                    <a:pt x="3677" y="695"/>
                  </a:cubicBezTo>
                  <a:cubicBezTo>
                    <a:pt x="3654" y="701"/>
                    <a:pt x="3626" y="706"/>
                    <a:pt x="3604" y="706"/>
                  </a:cubicBezTo>
                  <a:cubicBezTo>
                    <a:pt x="3575" y="701"/>
                    <a:pt x="3541" y="701"/>
                    <a:pt x="3507" y="688"/>
                  </a:cubicBezTo>
                  <a:cubicBezTo>
                    <a:pt x="3473" y="677"/>
                    <a:pt x="3433" y="661"/>
                    <a:pt x="3394" y="638"/>
                  </a:cubicBezTo>
                  <a:cubicBezTo>
                    <a:pt x="3336" y="598"/>
                    <a:pt x="3279" y="552"/>
                    <a:pt x="3223" y="501"/>
                  </a:cubicBezTo>
                  <a:cubicBezTo>
                    <a:pt x="3182" y="456"/>
                    <a:pt x="3143" y="410"/>
                    <a:pt x="3109" y="360"/>
                  </a:cubicBezTo>
                  <a:cubicBezTo>
                    <a:pt x="3069" y="302"/>
                    <a:pt x="3035" y="245"/>
                    <a:pt x="3006" y="200"/>
                  </a:cubicBezTo>
                  <a:cubicBezTo>
                    <a:pt x="3001" y="189"/>
                    <a:pt x="2995" y="171"/>
                    <a:pt x="2985" y="161"/>
                  </a:cubicBezTo>
                  <a:cubicBezTo>
                    <a:pt x="2967" y="121"/>
                    <a:pt x="2938" y="98"/>
                    <a:pt x="2899" y="87"/>
                  </a:cubicBezTo>
                  <a:lnTo>
                    <a:pt x="2882" y="87"/>
                  </a:lnTo>
                  <a:cubicBezTo>
                    <a:pt x="2841" y="87"/>
                    <a:pt x="2802" y="116"/>
                    <a:pt x="2780" y="155"/>
                  </a:cubicBezTo>
                  <a:cubicBezTo>
                    <a:pt x="2739" y="223"/>
                    <a:pt x="2705" y="297"/>
                    <a:pt x="2660" y="365"/>
                  </a:cubicBezTo>
                  <a:cubicBezTo>
                    <a:pt x="2603" y="456"/>
                    <a:pt x="2529" y="575"/>
                    <a:pt x="2427" y="677"/>
                  </a:cubicBezTo>
                  <a:cubicBezTo>
                    <a:pt x="2382" y="722"/>
                    <a:pt x="2330" y="763"/>
                    <a:pt x="2280" y="791"/>
                  </a:cubicBezTo>
                  <a:cubicBezTo>
                    <a:pt x="2240" y="808"/>
                    <a:pt x="2200" y="825"/>
                    <a:pt x="2154" y="842"/>
                  </a:cubicBezTo>
                  <a:cubicBezTo>
                    <a:pt x="2115" y="848"/>
                    <a:pt x="2070" y="853"/>
                    <a:pt x="2023" y="853"/>
                  </a:cubicBezTo>
                  <a:cubicBezTo>
                    <a:pt x="1978" y="853"/>
                    <a:pt x="1939" y="848"/>
                    <a:pt x="1899" y="837"/>
                  </a:cubicBezTo>
                  <a:cubicBezTo>
                    <a:pt x="1865" y="825"/>
                    <a:pt x="1825" y="808"/>
                    <a:pt x="1791" y="785"/>
                  </a:cubicBezTo>
                  <a:cubicBezTo>
                    <a:pt x="1739" y="757"/>
                    <a:pt x="1700" y="722"/>
                    <a:pt x="1655" y="677"/>
                  </a:cubicBezTo>
                  <a:cubicBezTo>
                    <a:pt x="1598" y="620"/>
                    <a:pt x="1546" y="552"/>
                    <a:pt x="1501" y="467"/>
                  </a:cubicBezTo>
                  <a:cubicBezTo>
                    <a:pt x="1478" y="428"/>
                    <a:pt x="1456" y="381"/>
                    <a:pt x="1438" y="336"/>
                  </a:cubicBezTo>
                  <a:cubicBezTo>
                    <a:pt x="1422" y="302"/>
                    <a:pt x="1399" y="252"/>
                    <a:pt x="1382" y="200"/>
                  </a:cubicBezTo>
                  <a:cubicBezTo>
                    <a:pt x="1375" y="177"/>
                    <a:pt x="1348" y="161"/>
                    <a:pt x="1325" y="155"/>
                  </a:cubicBezTo>
                  <a:cubicBezTo>
                    <a:pt x="1285" y="155"/>
                    <a:pt x="1257" y="171"/>
                    <a:pt x="1246" y="200"/>
                  </a:cubicBezTo>
                  <a:cubicBezTo>
                    <a:pt x="1228" y="234"/>
                    <a:pt x="1212" y="274"/>
                    <a:pt x="1189" y="308"/>
                  </a:cubicBezTo>
                  <a:cubicBezTo>
                    <a:pt x="1149" y="365"/>
                    <a:pt x="1109" y="422"/>
                    <a:pt x="1058" y="467"/>
                  </a:cubicBezTo>
                  <a:cubicBezTo>
                    <a:pt x="1018" y="507"/>
                    <a:pt x="979" y="541"/>
                    <a:pt x="932" y="564"/>
                  </a:cubicBezTo>
                  <a:cubicBezTo>
                    <a:pt x="898" y="581"/>
                    <a:pt x="864" y="598"/>
                    <a:pt x="837" y="604"/>
                  </a:cubicBezTo>
                  <a:cubicBezTo>
                    <a:pt x="808" y="609"/>
                    <a:pt x="785" y="615"/>
                    <a:pt x="762" y="615"/>
                  </a:cubicBezTo>
                  <a:cubicBezTo>
                    <a:pt x="740" y="615"/>
                    <a:pt x="722" y="609"/>
                    <a:pt x="700" y="604"/>
                  </a:cubicBezTo>
                  <a:cubicBezTo>
                    <a:pt x="688" y="604"/>
                    <a:pt x="672" y="593"/>
                    <a:pt x="654" y="586"/>
                  </a:cubicBezTo>
                  <a:cubicBezTo>
                    <a:pt x="638" y="575"/>
                    <a:pt x="620" y="564"/>
                    <a:pt x="609" y="546"/>
                  </a:cubicBezTo>
                  <a:cubicBezTo>
                    <a:pt x="591" y="530"/>
                    <a:pt x="575" y="507"/>
                    <a:pt x="564" y="484"/>
                  </a:cubicBezTo>
                  <a:cubicBezTo>
                    <a:pt x="541" y="444"/>
                    <a:pt x="523" y="399"/>
                    <a:pt x="507" y="347"/>
                  </a:cubicBezTo>
                  <a:cubicBezTo>
                    <a:pt x="501" y="308"/>
                    <a:pt x="496" y="274"/>
                    <a:pt x="489" y="240"/>
                  </a:cubicBezTo>
                  <a:cubicBezTo>
                    <a:pt x="483" y="206"/>
                    <a:pt x="462" y="184"/>
                    <a:pt x="428" y="184"/>
                  </a:cubicBezTo>
                  <a:cubicBezTo>
                    <a:pt x="410" y="184"/>
                    <a:pt x="399" y="189"/>
                    <a:pt x="387" y="195"/>
                  </a:cubicBezTo>
                  <a:cubicBezTo>
                    <a:pt x="370" y="206"/>
                    <a:pt x="359" y="218"/>
                    <a:pt x="342" y="223"/>
                  </a:cubicBezTo>
                  <a:cubicBezTo>
                    <a:pt x="284" y="257"/>
                    <a:pt x="223" y="279"/>
                    <a:pt x="160" y="297"/>
                  </a:cubicBezTo>
                  <a:cubicBezTo>
                    <a:pt x="103" y="308"/>
                    <a:pt x="53" y="313"/>
                    <a:pt x="1" y="313"/>
                  </a:cubicBezTo>
                  <a:cubicBezTo>
                    <a:pt x="1" y="320"/>
                    <a:pt x="6" y="326"/>
                    <a:pt x="12" y="331"/>
                  </a:cubicBezTo>
                  <a:cubicBezTo>
                    <a:pt x="46" y="388"/>
                    <a:pt x="69" y="456"/>
                    <a:pt x="69" y="525"/>
                  </a:cubicBezTo>
                  <a:cubicBezTo>
                    <a:pt x="74" y="586"/>
                    <a:pt x="63" y="654"/>
                    <a:pt x="35" y="722"/>
                  </a:cubicBezTo>
                  <a:cubicBezTo>
                    <a:pt x="24" y="751"/>
                    <a:pt x="12" y="774"/>
                    <a:pt x="1" y="803"/>
                  </a:cubicBezTo>
                  <a:lnTo>
                    <a:pt x="74" y="803"/>
                  </a:lnTo>
                  <a:cubicBezTo>
                    <a:pt x="87" y="797"/>
                    <a:pt x="98" y="797"/>
                    <a:pt x="108" y="797"/>
                  </a:cubicBezTo>
                  <a:cubicBezTo>
                    <a:pt x="160" y="791"/>
                    <a:pt x="205" y="780"/>
                    <a:pt x="250" y="769"/>
                  </a:cubicBezTo>
                  <a:lnTo>
                    <a:pt x="268" y="769"/>
                  </a:lnTo>
                  <a:cubicBezTo>
                    <a:pt x="284" y="769"/>
                    <a:pt x="308" y="774"/>
                    <a:pt x="318" y="791"/>
                  </a:cubicBezTo>
                  <a:cubicBezTo>
                    <a:pt x="336" y="808"/>
                    <a:pt x="342" y="825"/>
                    <a:pt x="342" y="848"/>
                  </a:cubicBezTo>
                  <a:cubicBezTo>
                    <a:pt x="336" y="877"/>
                    <a:pt x="336" y="905"/>
                    <a:pt x="336" y="934"/>
                  </a:cubicBezTo>
                  <a:cubicBezTo>
                    <a:pt x="342" y="961"/>
                    <a:pt x="347" y="990"/>
                    <a:pt x="353" y="1024"/>
                  </a:cubicBezTo>
                  <a:cubicBezTo>
                    <a:pt x="359" y="1029"/>
                    <a:pt x="359" y="1036"/>
                    <a:pt x="365" y="1042"/>
                  </a:cubicBezTo>
                  <a:cubicBezTo>
                    <a:pt x="370" y="1070"/>
                    <a:pt x="387" y="1097"/>
                    <a:pt x="404" y="1121"/>
                  </a:cubicBezTo>
                  <a:cubicBezTo>
                    <a:pt x="415" y="1144"/>
                    <a:pt x="433" y="1166"/>
                    <a:pt x="449" y="1183"/>
                  </a:cubicBezTo>
                  <a:cubicBezTo>
                    <a:pt x="455" y="1183"/>
                    <a:pt x="462" y="1189"/>
                    <a:pt x="462" y="1194"/>
                  </a:cubicBezTo>
                  <a:cubicBezTo>
                    <a:pt x="489" y="1217"/>
                    <a:pt x="518" y="1234"/>
                    <a:pt x="546" y="1252"/>
                  </a:cubicBezTo>
                  <a:cubicBezTo>
                    <a:pt x="552" y="1252"/>
                    <a:pt x="552" y="1252"/>
                    <a:pt x="552" y="1257"/>
                  </a:cubicBezTo>
                  <a:cubicBezTo>
                    <a:pt x="575" y="1262"/>
                    <a:pt x="591" y="1275"/>
                    <a:pt x="609" y="1280"/>
                  </a:cubicBezTo>
                  <a:cubicBezTo>
                    <a:pt x="614" y="1280"/>
                    <a:pt x="620" y="1280"/>
                    <a:pt x="625" y="1286"/>
                  </a:cubicBezTo>
                  <a:cubicBezTo>
                    <a:pt x="643" y="1291"/>
                    <a:pt x="659" y="1297"/>
                    <a:pt x="677" y="1297"/>
                  </a:cubicBezTo>
                  <a:cubicBezTo>
                    <a:pt x="688" y="1302"/>
                    <a:pt x="706" y="1302"/>
                    <a:pt x="717" y="1302"/>
                  </a:cubicBezTo>
                  <a:cubicBezTo>
                    <a:pt x="722" y="1302"/>
                    <a:pt x="734" y="1309"/>
                    <a:pt x="740" y="1309"/>
                  </a:cubicBezTo>
                  <a:lnTo>
                    <a:pt x="819" y="1309"/>
                  </a:lnTo>
                  <a:cubicBezTo>
                    <a:pt x="848" y="1309"/>
                    <a:pt x="871" y="1302"/>
                    <a:pt x="893" y="1297"/>
                  </a:cubicBezTo>
                  <a:cubicBezTo>
                    <a:pt x="916" y="1291"/>
                    <a:pt x="939" y="1286"/>
                    <a:pt x="955" y="1280"/>
                  </a:cubicBezTo>
                  <a:cubicBezTo>
                    <a:pt x="989" y="1268"/>
                    <a:pt x="1024" y="1252"/>
                    <a:pt x="1052" y="1234"/>
                  </a:cubicBezTo>
                  <a:cubicBezTo>
                    <a:pt x="1081" y="1217"/>
                    <a:pt x="1103" y="1200"/>
                    <a:pt x="1120" y="1178"/>
                  </a:cubicBezTo>
                  <a:cubicBezTo>
                    <a:pt x="1126" y="1178"/>
                    <a:pt x="1126" y="1172"/>
                    <a:pt x="1126" y="1172"/>
                  </a:cubicBezTo>
                  <a:cubicBezTo>
                    <a:pt x="1131" y="1166"/>
                    <a:pt x="1137" y="1166"/>
                    <a:pt x="1137" y="1160"/>
                  </a:cubicBezTo>
                  <a:cubicBezTo>
                    <a:pt x="1154" y="1138"/>
                    <a:pt x="1171" y="1115"/>
                    <a:pt x="1183" y="1092"/>
                  </a:cubicBezTo>
                  <a:cubicBezTo>
                    <a:pt x="1189" y="1076"/>
                    <a:pt x="1194" y="1058"/>
                    <a:pt x="1199" y="1042"/>
                  </a:cubicBezTo>
                  <a:cubicBezTo>
                    <a:pt x="1205" y="1024"/>
                    <a:pt x="1212" y="1013"/>
                    <a:pt x="1212" y="1002"/>
                  </a:cubicBezTo>
                  <a:lnTo>
                    <a:pt x="1212" y="995"/>
                  </a:lnTo>
                  <a:cubicBezTo>
                    <a:pt x="1212" y="990"/>
                    <a:pt x="1212" y="984"/>
                    <a:pt x="1205" y="979"/>
                  </a:cubicBezTo>
                  <a:cubicBezTo>
                    <a:pt x="1199" y="950"/>
                    <a:pt x="1194" y="927"/>
                    <a:pt x="1189" y="911"/>
                  </a:cubicBezTo>
                  <a:lnTo>
                    <a:pt x="1178" y="866"/>
                  </a:lnTo>
                  <a:cubicBezTo>
                    <a:pt x="1171" y="837"/>
                    <a:pt x="1178" y="803"/>
                    <a:pt x="1194" y="774"/>
                  </a:cubicBezTo>
                  <a:cubicBezTo>
                    <a:pt x="1212" y="746"/>
                    <a:pt x="1239" y="722"/>
                    <a:pt x="1268" y="717"/>
                  </a:cubicBezTo>
                  <a:lnTo>
                    <a:pt x="1280" y="717"/>
                  </a:lnTo>
                  <a:cubicBezTo>
                    <a:pt x="1285" y="712"/>
                    <a:pt x="1296" y="712"/>
                    <a:pt x="1302" y="712"/>
                  </a:cubicBezTo>
                  <a:cubicBezTo>
                    <a:pt x="1319" y="712"/>
                    <a:pt x="1330" y="717"/>
                    <a:pt x="1348" y="722"/>
                  </a:cubicBezTo>
                  <a:cubicBezTo>
                    <a:pt x="1359" y="722"/>
                    <a:pt x="1364" y="729"/>
                    <a:pt x="1375" y="735"/>
                  </a:cubicBezTo>
                  <a:cubicBezTo>
                    <a:pt x="1399" y="751"/>
                    <a:pt x="1416" y="780"/>
                    <a:pt x="1427" y="814"/>
                  </a:cubicBezTo>
                  <a:lnTo>
                    <a:pt x="1450" y="877"/>
                  </a:lnTo>
                  <a:cubicBezTo>
                    <a:pt x="1456" y="893"/>
                    <a:pt x="1461" y="905"/>
                    <a:pt x="1467" y="922"/>
                  </a:cubicBezTo>
                  <a:cubicBezTo>
                    <a:pt x="1478" y="950"/>
                    <a:pt x="1490" y="979"/>
                    <a:pt x="1501" y="1007"/>
                  </a:cubicBezTo>
                  <a:cubicBezTo>
                    <a:pt x="1512" y="1029"/>
                    <a:pt x="1524" y="1052"/>
                    <a:pt x="1535" y="1076"/>
                  </a:cubicBezTo>
                  <a:cubicBezTo>
                    <a:pt x="1553" y="1104"/>
                    <a:pt x="1569" y="1138"/>
                    <a:pt x="1587" y="1166"/>
                  </a:cubicBezTo>
                  <a:cubicBezTo>
                    <a:pt x="1598" y="1183"/>
                    <a:pt x="1614" y="1200"/>
                    <a:pt x="1626" y="1217"/>
                  </a:cubicBezTo>
                  <a:cubicBezTo>
                    <a:pt x="1660" y="1262"/>
                    <a:pt x="1694" y="1302"/>
                    <a:pt x="1734" y="1343"/>
                  </a:cubicBezTo>
                  <a:cubicBezTo>
                    <a:pt x="1763" y="1359"/>
                    <a:pt x="1784" y="1382"/>
                    <a:pt x="1813" y="1399"/>
                  </a:cubicBezTo>
                  <a:cubicBezTo>
                    <a:pt x="1836" y="1411"/>
                    <a:pt x="1859" y="1427"/>
                    <a:pt x="1881" y="1438"/>
                  </a:cubicBezTo>
                  <a:cubicBezTo>
                    <a:pt x="1928" y="1462"/>
                    <a:pt x="1973" y="1472"/>
                    <a:pt x="2012" y="1485"/>
                  </a:cubicBezTo>
                  <a:cubicBezTo>
                    <a:pt x="2023" y="1485"/>
                    <a:pt x="2035" y="1490"/>
                    <a:pt x="2041" y="1490"/>
                  </a:cubicBezTo>
                  <a:cubicBezTo>
                    <a:pt x="2075" y="1496"/>
                    <a:pt x="2104" y="1496"/>
                    <a:pt x="2125" y="1496"/>
                  </a:cubicBezTo>
                  <a:lnTo>
                    <a:pt x="2149" y="1496"/>
                  </a:lnTo>
                  <a:cubicBezTo>
                    <a:pt x="2172" y="1490"/>
                    <a:pt x="2194" y="1490"/>
                    <a:pt x="2217" y="1485"/>
                  </a:cubicBezTo>
                  <a:cubicBezTo>
                    <a:pt x="2240" y="1479"/>
                    <a:pt x="2256" y="1472"/>
                    <a:pt x="2274" y="1467"/>
                  </a:cubicBezTo>
                  <a:cubicBezTo>
                    <a:pt x="2325" y="1451"/>
                    <a:pt x="2364" y="1427"/>
                    <a:pt x="2405" y="1404"/>
                  </a:cubicBezTo>
                  <a:cubicBezTo>
                    <a:pt x="2432" y="1382"/>
                    <a:pt x="2455" y="1365"/>
                    <a:pt x="2484" y="1343"/>
                  </a:cubicBezTo>
                  <a:cubicBezTo>
                    <a:pt x="2507" y="1320"/>
                    <a:pt x="2529" y="1297"/>
                    <a:pt x="2558" y="1275"/>
                  </a:cubicBezTo>
                  <a:cubicBezTo>
                    <a:pt x="2558" y="1268"/>
                    <a:pt x="2558" y="1268"/>
                    <a:pt x="2563" y="1262"/>
                  </a:cubicBezTo>
                  <a:cubicBezTo>
                    <a:pt x="2620" y="1194"/>
                    <a:pt x="2671" y="1115"/>
                    <a:pt x="2717" y="1024"/>
                  </a:cubicBezTo>
                  <a:cubicBezTo>
                    <a:pt x="2757" y="956"/>
                    <a:pt x="2785" y="877"/>
                    <a:pt x="2814" y="785"/>
                  </a:cubicBezTo>
                  <a:cubicBezTo>
                    <a:pt x="2820" y="774"/>
                    <a:pt x="2825" y="769"/>
                    <a:pt x="2830" y="757"/>
                  </a:cubicBezTo>
                  <a:cubicBezTo>
                    <a:pt x="2854" y="717"/>
                    <a:pt x="2899" y="695"/>
                    <a:pt x="2944" y="695"/>
                  </a:cubicBezTo>
                  <a:cubicBezTo>
                    <a:pt x="2972" y="695"/>
                    <a:pt x="2990" y="701"/>
                    <a:pt x="3006" y="706"/>
                  </a:cubicBezTo>
                  <a:cubicBezTo>
                    <a:pt x="3012" y="712"/>
                    <a:pt x="3019" y="712"/>
                    <a:pt x="3024" y="717"/>
                  </a:cubicBezTo>
                  <a:cubicBezTo>
                    <a:pt x="3035" y="722"/>
                    <a:pt x="3041" y="735"/>
                    <a:pt x="3053" y="740"/>
                  </a:cubicBezTo>
                  <a:cubicBezTo>
                    <a:pt x="3053" y="746"/>
                    <a:pt x="3058" y="751"/>
                    <a:pt x="3064" y="757"/>
                  </a:cubicBezTo>
                  <a:cubicBezTo>
                    <a:pt x="3064" y="763"/>
                    <a:pt x="3069" y="769"/>
                    <a:pt x="3069" y="769"/>
                  </a:cubicBezTo>
                  <a:lnTo>
                    <a:pt x="3114" y="837"/>
                  </a:lnTo>
                  <a:lnTo>
                    <a:pt x="3161" y="905"/>
                  </a:lnTo>
                  <a:cubicBezTo>
                    <a:pt x="3161" y="911"/>
                    <a:pt x="3161" y="911"/>
                    <a:pt x="3166" y="916"/>
                  </a:cubicBezTo>
                  <a:cubicBezTo>
                    <a:pt x="3216" y="995"/>
                    <a:pt x="3291" y="1097"/>
                    <a:pt x="3381" y="1183"/>
                  </a:cubicBezTo>
                  <a:cubicBezTo>
                    <a:pt x="3399" y="1194"/>
                    <a:pt x="3410" y="1207"/>
                    <a:pt x="3428" y="1217"/>
                  </a:cubicBezTo>
                  <a:cubicBezTo>
                    <a:pt x="3455" y="1241"/>
                    <a:pt x="3489" y="1257"/>
                    <a:pt x="3518" y="1275"/>
                  </a:cubicBezTo>
                  <a:cubicBezTo>
                    <a:pt x="3557" y="1291"/>
                    <a:pt x="3604" y="1309"/>
                    <a:pt x="3654" y="1320"/>
                  </a:cubicBezTo>
                  <a:cubicBezTo>
                    <a:pt x="3666" y="1320"/>
                    <a:pt x="3672" y="1325"/>
                    <a:pt x="3683" y="1325"/>
                  </a:cubicBezTo>
                  <a:cubicBezTo>
                    <a:pt x="3717" y="1331"/>
                    <a:pt x="3746" y="1331"/>
                    <a:pt x="3774" y="1331"/>
                  </a:cubicBezTo>
                  <a:lnTo>
                    <a:pt x="3796" y="1331"/>
                  </a:lnTo>
                  <a:cubicBezTo>
                    <a:pt x="3808" y="1331"/>
                    <a:pt x="3819" y="1331"/>
                    <a:pt x="3825" y="1325"/>
                  </a:cubicBezTo>
                  <a:cubicBezTo>
                    <a:pt x="3864" y="1320"/>
                    <a:pt x="3898" y="1314"/>
                    <a:pt x="3927" y="1302"/>
                  </a:cubicBezTo>
                  <a:cubicBezTo>
                    <a:pt x="3961" y="1291"/>
                    <a:pt x="3995" y="1275"/>
                    <a:pt x="4029" y="1252"/>
                  </a:cubicBezTo>
                  <a:cubicBezTo>
                    <a:pt x="4063" y="1228"/>
                    <a:pt x="4092" y="1207"/>
                    <a:pt x="4115" y="1189"/>
                  </a:cubicBezTo>
                  <a:cubicBezTo>
                    <a:pt x="4115" y="1183"/>
                    <a:pt x="4115" y="1183"/>
                    <a:pt x="4121" y="1178"/>
                  </a:cubicBezTo>
                  <a:cubicBezTo>
                    <a:pt x="4121" y="1178"/>
                    <a:pt x="4126" y="1172"/>
                    <a:pt x="4126" y="1166"/>
                  </a:cubicBezTo>
                  <a:cubicBezTo>
                    <a:pt x="4149" y="1144"/>
                    <a:pt x="4160" y="1121"/>
                    <a:pt x="4171" y="1092"/>
                  </a:cubicBezTo>
                  <a:cubicBezTo>
                    <a:pt x="4189" y="1063"/>
                    <a:pt x="4200" y="1029"/>
                    <a:pt x="4212" y="990"/>
                  </a:cubicBezTo>
                  <a:cubicBezTo>
                    <a:pt x="4212" y="979"/>
                    <a:pt x="4212" y="968"/>
                    <a:pt x="4217" y="950"/>
                  </a:cubicBezTo>
                  <a:cubicBezTo>
                    <a:pt x="4217" y="922"/>
                    <a:pt x="4223" y="893"/>
                    <a:pt x="4217" y="859"/>
                  </a:cubicBezTo>
                  <a:lnTo>
                    <a:pt x="4217" y="842"/>
                  </a:lnTo>
                  <a:lnTo>
                    <a:pt x="4217" y="825"/>
                  </a:lnTo>
                  <a:cubicBezTo>
                    <a:pt x="4212" y="785"/>
                    <a:pt x="4223" y="751"/>
                    <a:pt x="4246" y="722"/>
                  </a:cubicBezTo>
                  <a:cubicBezTo>
                    <a:pt x="4252" y="712"/>
                    <a:pt x="4262" y="706"/>
                    <a:pt x="4273" y="701"/>
                  </a:cubicBezTo>
                  <a:cubicBezTo>
                    <a:pt x="4286" y="695"/>
                    <a:pt x="4291" y="695"/>
                    <a:pt x="4297" y="695"/>
                  </a:cubicBezTo>
                  <a:cubicBezTo>
                    <a:pt x="4307" y="688"/>
                    <a:pt x="4314" y="688"/>
                    <a:pt x="4325" y="688"/>
                  </a:cubicBezTo>
                  <a:cubicBezTo>
                    <a:pt x="4359" y="688"/>
                    <a:pt x="4388" y="706"/>
                    <a:pt x="4410" y="729"/>
                  </a:cubicBezTo>
                  <a:cubicBezTo>
                    <a:pt x="4427" y="740"/>
                    <a:pt x="4438" y="757"/>
                    <a:pt x="4456" y="769"/>
                  </a:cubicBezTo>
                  <a:cubicBezTo>
                    <a:pt x="4456" y="722"/>
                    <a:pt x="4462" y="677"/>
                    <a:pt x="4472" y="638"/>
                  </a:cubicBezTo>
                  <a:cubicBezTo>
                    <a:pt x="4501" y="530"/>
                    <a:pt x="4558" y="428"/>
                    <a:pt x="4637" y="336"/>
                  </a:cubicBezTo>
                  <a:cubicBezTo>
                    <a:pt x="4627" y="336"/>
                    <a:pt x="4621" y="336"/>
                    <a:pt x="4614" y="331"/>
                  </a:cubicBezTo>
                  <a:cubicBezTo>
                    <a:pt x="4569" y="320"/>
                    <a:pt x="4524" y="297"/>
                    <a:pt x="4485" y="274"/>
                  </a:cubicBezTo>
                  <a:cubicBezTo>
                    <a:pt x="4438" y="245"/>
                    <a:pt x="4393" y="211"/>
                    <a:pt x="4354" y="171"/>
                  </a:cubicBezTo>
                  <a:cubicBezTo>
                    <a:pt x="4320" y="137"/>
                    <a:pt x="4291" y="98"/>
                    <a:pt x="4262" y="47"/>
                  </a:cubicBezTo>
                  <a:cubicBezTo>
                    <a:pt x="4252" y="30"/>
                    <a:pt x="4239" y="19"/>
                    <a:pt x="4223" y="13"/>
                  </a:cubicBezTo>
                  <a:cubicBezTo>
                    <a:pt x="4205" y="6"/>
                    <a:pt x="4189" y="1"/>
                    <a:pt x="4178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7"/>
            <p:cNvSpPr/>
            <p:nvPr/>
          </p:nvSpPr>
          <p:spPr>
            <a:xfrm flipH="1">
              <a:off x="1878899" y="3484890"/>
              <a:ext cx="208517" cy="216873"/>
            </a:xfrm>
            <a:custGeom>
              <a:avLst/>
              <a:gdLst/>
              <a:ahLst/>
              <a:cxnLst/>
              <a:rect l="l" t="t" r="r" b="b"/>
              <a:pathLst>
                <a:path w="7087" h="7371" extrusionOk="0">
                  <a:moveTo>
                    <a:pt x="3211" y="205"/>
                  </a:moveTo>
                  <a:cubicBezTo>
                    <a:pt x="3245" y="205"/>
                    <a:pt x="3274" y="210"/>
                    <a:pt x="3302" y="216"/>
                  </a:cubicBezTo>
                  <a:cubicBezTo>
                    <a:pt x="3336" y="221"/>
                    <a:pt x="3370" y="233"/>
                    <a:pt x="3398" y="250"/>
                  </a:cubicBezTo>
                  <a:cubicBezTo>
                    <a:pt x="3421" y="261"/>
                    <a:pt x="3450" y="278"/>
                    <a:pt x="3466" y="295"/>
                  </a:cubicBezTo>
                  <a:cubicBezTo>
                    <a:pt x="3495" y="318"/>
                    <a:pt x="3512" y="347"/>
                    <a:pt x="3529" y="370"/>
                  </a:cubicBezTo>
                  <a:cubicBezTo>
                    <a:pt x="3557" y="409"/>
                    <a:pt x="3580" y="454"/>
                    <a:pt x="3591" y="499"/>
                  </a:cubicBezTo>
                  <a:cubicBezTo>
                    <a:pt x="3643" y="643"/>
                    <a:pt x="3660" y="801"/>
                    <a:pt x="3670" y="955"/>
                  </a:cubicBezTo>
                  <a:lnTo>
                    <a:pt x="3677" y="977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3" y="1086"/>
                    <a:pt x="3694" y="1154"/>
                    <a:pt x="3705" y="1222"/>
                  </a:cubicBezTo>
                  <a:cubicBezTo>
                    <a:pt x="3705" y="1256"/>
                    <a:pt x="3733" y="1284"/>
                    <a:pt x="3773" y="1296"/>
                  </a:cubicBezTo>
                  <a:cubicBezTo>
                    <a:pt x="3780" y="1301"/>
                    <a:pt x="3796" y="1301"/>
                    <a:pt x="3807" y="1301"/>
                  </a:cubicBezTo>
                  <a:cubicBezTo>
                    <a:pt x="3836" y="1301"/>
                    <a:pt x="3859" y="1290"/>
                    <a:pt x="3875" y="1278"/>
                  </a:cubicBezTo>
                  <a:cubicBezTo>
                    <a:pt x="3927" y="1222"/>
                    <a:pt x="3972" y="1181"/>
                    <a:pt x="4029" y="1142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1" y="1086"/>
                  </a:cubicBezTo>
                  <a:cubicBezTo>
                    <a:pt x="4155" y="1073"/>
                    <a:pt x="4182" y="1057"/>
                    <a:pt x="4216" y="1045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9" y="1018"/>
                    <a:pt x="4427" y="1018"/>
                    <a:pt x="4455" y="1028"/>
                  </a:cubicBezTo>
                  <a:cubicBezTo>
                    <a:pt x="4489" y="1034"/>
                    <a:pt x="4517" y="1045"/>
                    <a:pt x="4551" y="1057"/>
                  </a:cubicBezTo>
                  <a:cubicBezTo>
                    <a:pt x="4575" y="1073"/>
                    <a:pt x="4598" y="1086"/>
                    <a:pt x="4620" y="1102"/>
                  </a:cubicBezTo>
                  <a:cubicBezTo>
                    <a:pt x="4637" y="1120"/>
                    <a:pt x="4654" y="1136"/>
                    <a:pt x="4666" y="1159"/>
                  </a:cubicBezTo>
                  <a:cubicBezTo>
                    <a:pt x="4677" y="1181"/>
                    <a:pt x="4693" y="1210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0"/>
                    <a:pt x="4716" y="1432"/>
                    <a:pt x="4711" y="1488"/>
                  </a:cubicBezTo>
                  <a:cubicBezTo>
                    <a:pt x="4693" y="1551"/>
                    <a:pt x="4671" y="1614"/>
                    <a:pt x="4637" y="1687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9" y="1734"/>
                    <a:pt x="4603" y="1755"/>
                    <a:pt x="4603" y="1779"/>
                  </a:cubicBezTo>
                  <a:cubicBezTo>
                    <a:pt x="4598" y="1818"/>
                    <a:pt x="4609" y="1858"/>
                    <a:pt x="4637" y="1881"/>
                  </a:cubicBezTo>
                  <a:cubicBezTo>
                    <a:pt x="4659" y="1915"/>
                    <a:pt x="4706" y="1931"/>
                    <a:pt x="4745" y="1931"/>
                  </a:cubicBezTo>
                  <a:cubicBezTo>
                    <a:pt x="4768" y="1931"/>
                    <a:pt x="4785" y="1926"/>
                    <a:pt x="4802" y="1915"/>
                  </a:cubicBezTo>
                  <a:cubicBezTo>
                    <a:pt x="4887" y="1870"/>
                    <a:pt x="4955" y="1836"/>
                    <a:pt x="5029" y="1807"/>
                  </a:cubicBezTo>
                  <a:cubicBezTo>
                    <a:pt x="5137" y="1773"/>
                    <a:pt x="5246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50"/>
                  </a:cubicBezTo>
                  <a:cubicBezTo>
                    <a:pt x="5558" y="1755"/>
                    <a:pt x="5587" y="1761"/>
                    <a:pt x="5614" y="1779"/>
                  </a:cubicBezTo>
                  <a:cubicBezTo>
                    <a:pt x="5626" y="1784"/>
                    <a:pt x="5632" y="1789"/>
                    <a:pt x="5655" y="1802"/>
                  </a:cubicBezTo>
                  <a:lnTo>
                    <a:pt x="5666" y="1818"/>
                  </a:lnTo>
                  <a:cubicBezTo>
                    <a:pt x="5666" y="1824"/>
                    <a:pt x="5671" y="1829"/>
                    <a:pt x="5677" y="1836"/>
                  </a:cubicBezTo>
                  <a:cubicBezTo>
                    <a:pt x="5677" y="1841"/>
                    <a:pt x="5677" y="1852"/>
                    <a:pt x="5682" y="1858"/>
                  </a:cubicBezTo>
                  <a:cubicBezTo>
                    <a:pt x="5677" y="1870"/>
                    <a:pt x="5677" y="1881"/>
                    <a:pt x="5677" y="1892"/>
                  </a:cubicBezTo>
                  <a:cubicBezTo>
                    <a:pt x="5666" y="1920"/>
                    <a:pt x="5660" y="1949"/>
                    <a:pt x="5648" y="1972"/>
                  </a:cubicBezTo>
                  <a:cubicBezTo>
                    <a:pt x="5621" y="2028"/>
                    <a:pt x="5580" y="2080"/>
                    <a:pt x="5524" y="2148"/>
                  </a:cubicBezTo>
                  <a:lnTo>
                    <a:pt x="5422" y="2250"/>
                  </a:lnTo>
                  <a:cubicBezTo>
                    <a:pt x="5370" y="2301"/>
                    <a:pt x="5353" y="2375"/>
                    <a:pt x="5382" y="2443"/>
                  </a:cubicBezTo>
                  <a:cubicBezTo>
                    <a:pt x="5398" y="2466"/>
                    <a:pt x="5416" y="2489"/>
                    <a:pt x="5438" y="2500"/>
                  </a:cubicBezTo>
                  <a:cubicBezTo>
                    <a:pt x="5461" y="2518"/>
                    <a:pt x="5490" y="2529"/>
                    <a:pt x="5529" y="2529"/>
                  </a:cubicBezTo>
                  <a:cubicBezTo>
                    <a:pt x="5535" y="2529"/>
                    <a:pt x="5552" y="2529"/>
                    <a:pt x="5558" y="2523"/>
                  </a:cubicBezTo>
                  <a:cubicBezTo>
                    <a:pt x="5597" y="2523"/>
                    <a:pt x="5632" y="2518"/>
                    <a:pt x="5671" y="2511"/>
                  </a:cubicBezTo>
                  <a:lnTo>
                    <a:pt x="5915" y="2511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8" y="2529"/>
                    <a:pt x="6177" y="2540"/>
                  </a:cubicBezTo>
                  <a:cubicBezTo>
                    <a:pt x="6290" y="2563"/>
                    <a:pt x="6393" y="2597"/>
                    <a:pt x="6478" y="2642"/>
                  </a:cubicBezTo>
                  <a:cubicBezTo>
                    <a:pt x="6541" y="2670"/>
                    <a:pt x="6592" y="2705"/>
                    <a:pt x="6643" y="2750"/>
                  </a:cubicBezTo>
                  <a:cubicBezTo>
                    <a:pt x="6678" y="2784"/>
                    <a:pt x="6705" y="2818"/>
                    <a:pt x="6728" y="2846"/>
                  </a:cubicBezTo>
                  <a:cubicBezTo>
                    <a:pt x="6746" y="2880"/>
                    <a:pt x="6768" y="2915"/>
                    <a:pt x="6780" y="2954"/>
                  </a:cubicBezTo>
                  <a:cubicBezTo>
                    <a:pt x="6796" y="3000"/>
                    <a:pt x="6802" y="3045"/>
                    <a:pt x="6814" y="3103"/>
                  </a:cubicBezTo>
                  <a:cubicBezTo>
                    <a:pt x="6814" y="3148"/>
                    <a:pt x="6807" y="3187"/>
                    <a:pt x="6802" y="3227"/>
                  </a:cubicBezTo>
                  <a:cubicBezTo>
                    <a:pt x="6796" y="3261"/>
                    <a:pt x="6785" y="3290"/>
                    <a:pt x="6773" y="3318"/>
                  </a:cubicBezTo>
                  <a:cubicBezTo>
                    <a:pt x="6757" y="3347"/>
                    <a:pt x="6739" y="3370"/>
                    <a:pt x="6723" y="3392"/>
                  </a:cubicBezTo>
                  <a:cubicBezTo>
                    <a:pt x="6699" y="3415"/>
                    <a:pt x="6671" y="3438"/>
                    <a:pt x="6643" y="3460"/>
                  </a:cubicBezTo>
                  <a:cubicBezTo>
                    <a:pt x="6609" y="3483"/>
                    <a:pt x="6568" y="3500"/>
                    <a:pt x="6518" y="3517"/>
                  </a:cubicBezTo>
                  <a:cubicBezTo>
                    <a:pt x="6455" y="3541"/>
                    <a:pt x="6376" y="3557"/>
                    <a:pt x="6290" y="3568"/>
                  </a:cubicBezTo>
                  <a:lnTo>
                    <a:pt x="6240" y="3568"/>
                  </a:lnTo>
                  <a:cubicBezTo>
                    <a:pt x="6177" y="3568"/>
                    <a:pt x="6103" y="3562"/>
                    <a:pt x="6023" y="3546"/>
                  </a:cubicBezTo>
                  <a:lnTo>
                    <a:pt x="6007" y="3546"/>
                  </a:lnTo>
                  <a:cubicBezTo>
                    <a:pt x="5962" y="3546"/>
                    <a:pt x="5915" y="3591"/>
                    <a:pt x="5899" y="3625"/>
                  </a:cubicBezTo>
                  <a:cubicBezTo>
                    <a:pt x="5887" y="3659"/>
                    <a:pt x="5893" y="3693"/>
                    <a:pt x="5904" y="3722"/>
                  </a:cubicBezTo>
                  <a:cubicBezTo>
                    <a:pt x="5921" y="3745"/>
                    <a:pt x="5944" y="3772"/>
                    <a:pt x="5973" y="3785"/>
                  </a:cubicBezTo>
                  <a:cubicBezTo>
                    <a:pt x="6001" y="3801"/>
                    <a:pt x="6030" y="3819"/>
                    <a:pt x="6057" y="3841"/>
                  </a:cubicBezTo>
                  <a:cubicBezTo>
                    <a:pt x="6086" y="3869"/>
                    <a:pt x="6114" y="3898"/>
                    <a:pt x="6132" y="3932"/>
                  </a:cubicBezTo>
                  <a:cubicBezTo>
                    <a:pt x="6154" y="3961"/>
                    <a:pt x="6172" y="3995"/>
                    <a:pt x="6188" y="4040"/>
                  </a:cubicBezTo>
                  <a:cubicBezTo>
                    <a:pt x="6193" y="4063"/>
                    <a:pt x="6200" y="4091"/>
                    <a:pt x="6206" y="4120"/>
                  </a:cubicBezTo>
                  <a:cubicBezTo>
                    <a:pt x="6206" y="4160"/>
                    <a:pt x="6200" y="4205"/>
                    <a:pt x="6193" y="4250"/>
                  </a:cubicBezTo>
                  <a:cubicBezTo>
                    <a:pt x="6183" y="4296"/>
                    <a:pt x="6166" y="4341"/>
                    <a:pt x="6143" y="4386"/>
                  </a:cubicBezTo>
                  <a:cubicBezTo>
                    <a:pt x="6120" y="4432"/>
                    <a:pt x="6086" y="4477"/>
                    <a:pt x="6052" y="4522"/>
                  </a:cubicBezTo>
                  <a:cubicBezTo>
                    <a:pt x="6012" y="4563"/>
                    <a:pt x="5967" y="4603"/>
                    <a:pt x="5921" y="4637"/>
                  </a:cubicBezTo>
                  <a:cubicBezTo>
                    <a:pt x="5881" y="4666"/>
                    <a:pt x="5836" y="4687"/>
                    <a:pt x="5784" y="4705"/>
                  </a:cubicBezTo>
                  <a:cubicBezTo>
                    <a:pt x="5745" y="4716"/>
                    <a:pt x="5705" y="4727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7"/>
                    <a:pt x="5529" y="4722"/>
                  </a:cubicBezTo>
                  <a:cubicBezTo>
                    <a:pt x="5484" y="4711"/>
                    <a:pt x="5443" y="4700"/>
                    <a:pt x="5398" y="4677"/>
                  </a:cubicBezTo>
                  <a:cubicBezTo>
                    <a:pt x="5353" y="4648"/>
                    <a:pt x="5307" y="4619"/>
                    <a:pt x="5262" y="4580"/>
                  </a:cubicBezTo>
                  <a:cubicBezTo>
                    <a:pt x="5239" y="4563"/>
                    <a:pt x="5222" y="4546"/>
                    <a:pt x="5205" y="4529"/>
                  </a:cubicBezTo>
                  <a:cubicBezTo>
                    <a:pt x="5183" y="4506"/>
                    <a:pt x="5154" y="4488"/>
                    <a:pt x="5120" y="4488"/>
                  </a:cubicBezTo>
                  <a:cubicBezTo>
                    <a:pt x="5102" y="4488"/>
                    <a:pt x="5086" y="4495"/>
                    <a:pt x="5068" y="4501"/>
                  </a:cubicBezTo>
                  <a:cubicBezTo>
                    <a:pt x="5023" y="4522"/>
                    <a:pt x="5000" y="4569"/>
                    <a:pt x="5012" y="4625"/>
                  </a:cubicBezTo>
                  <a:lnTo>
                    <a:pt x="5012" y="4642"/>
                  </a:lnTo>
                  <a:lnTo>
                    <a:pt x="5012" y="4659"/>
                  </a:lnTo>
                  <a:cubicBezTo>
                    <a:pt x="5018" y="4705"/>
                    <a:pt x="5012" y="4750"/>
                    <a:pt x="5007" y="4790"/>
                  </a:cubicBezTo>
                  <a:cubicBezTo>
                    <a:pt x="4995" y="4829"/>
                    <a:pt x="4984" y="4863"/>
                    <a:pt x="4966" y="4892"/>
                  </a:cubicBezTo>
                  <a:cubicBezTo>
                    <a:pt x="4955" y="4921"/>
                    <a:pt x="4939" y="4949"/>
                    <a:pt x="4916" y="4978"/>
                  </a:cubicBezTo>
                  <a:cubicBezTo>
                    <a:pt x="4892" y="5007"/>
                    <a:pt x="4864" y="5028"/>
                    <a:pt x="4824" y="5052"/>
                  </a:cubicBezTo>
                  <a:cubicBezTo>
                    <a:pt x="4790" y="5075"/>
                    <a:pt x="4756" y="5091"/>
                    <a:pt x="4722" y="5102"/>
                  </a:cubicBezTo>
                  <a:cubicBezTo>
                    <a:pt x="4682" y="5120"/>
                    <a:pt x="4643" y="5125"/>
                    <a:pt x="4591" y="5131"/>
                  </a:cubicBezTo>
                  <a:lnTo>
                    <a:pt x="4569" y="5131"/>
                  </a:lnTo>
                  <a:cubicBezTo>
                    <a:pt x="4530" y="5131"/>
                    <a:pt x="4489" y="5131"/>
                    <a:pt x="4449" y="5120"/>
                  </a:cubicBezTo>
                  <a:cubicBezTo>
                    <a:pt x="4399" y="5109"/>
                    <a:pt x="4352" y="5091"/>
                    <a:pt x="4313" y="5075"/>
                  </a:cubicBezTo>
                  <a:cubicBezTo>
                    <a:pt x="4268" y="5052"/>
                    <a:pt x="4223" y="5017"/>
                    <a:pt x="4176" y="4983"/>
                  </a:cubicBezTo>
                  <a:cubicBezTo>
                    <a:pt x="4080" y="4892"/>
                    <a:pt x="4006" y="4790"/>
                    <a:pt x="3956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6" y="4529"/>
                    <a:pt x="3819" y="4517"/>
                  </a:cubicBezTo>
                  <a:cubicBezTo>
                    <a:pt x="3796" y="4501"/>
                    <a:pt x="3773" y="4495"/>
                    <a:pt x="3739" y="4495"/>
                  </a:cubicBezTo>
                  <a:cubicBezTo>
                    <a:pt x="3683" y="4495"/>
                    <a:pt x="3631" y="4535"/>
                    <a:pt x="3609" y="4585"/>
                  </a:cubicBezTo>
                  <a:cubicBezTo>
                    <a:pt x="3580" y="4677"/>
                    <a:pt x="3552" y="4756"/>
                    <a:pt x="3512" y="4824"/>
                  </a:cubicBezTo>
                  <a:cubicBezTo>
                    <a:pt x="3466" y="4915"/>
                    <a:pt x="3410" y="5000"/>
                    <a:pt x="3353" y="5075"/>
                  </a:cubicBezTo>
                  <a:cubicBezTo>
                    <a:pt x="3302" y="5125"/>
                    <a:pt x="3250" y="5165"/>
                    <a:pt x="3200" y="5204"/>
                  </a:cubicBezTo>
                  <a:cubicBezTo>
                    <a:pt x="3159" y="5227"/>
                    <a:pt x="3120" y="5251"/>
                    <a:pt x="3069" y="5267"/>
                  </a:cubicBezTo>
                  <a:cubicBezTo>
                    <a:pt x="3035" y="5279"/>
                    <a:pt x="2995" y="5290"/>
                    <a:pt x="2944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07" y="5285"/>
                  </a:cubicBezTo>
                  <a:cubicBezTo>
                    <a:pt x="2768" y="5272"/>
                    <a:pt x="2723" y="5262"/>
                    <a:pt x="2676" y="5238"/>
                  </a:cubicBezTo>
                  <a:cubicBezTo>
                    <a:pt x="2626" y="5211"/>
                    <a:pt x="2579" y="5177"/>
                    <a:pt x="2529" y="5143"/>
                  </a:cubicBezTo>
                  <a:cubicBezTo>
                    <a:pt x="2477" y="5086"/>
                    <a:pt x="2427" y="5028"/>
                    <a:pt x="2382" y="4966"/>
                  </a:cubicBezTo>
                  <a:cubicBezTo>
                    <a:pt x="2324" y="4876"/>
                    <a:pt x="2279" y="4784"/>
                    <a:pt x="2245" y="4677"/>
                  </a:cubicBezTo>
                  <a:lnTo>
                    <a:pt x="2222" y="4614"/>
                  </a:lnTo>
                  <a:cubicBezTo>
                    <a:pt x="2211" y="4580"/>
                    <a:pt x="2194" y="4551"/>
                    <a:pt x="2170" y="4535"/>
                  </a:cubicBezTo>
                  <a:cubicBezTo>
                    <a:pt x="2149" y="4522"/>
                    <a:pt x="2125" y="4512"/>
                    <a:pt x="2097" y="4512"/>
                  </a:cubicBezTo>
                  <a:cubicBezTo>
                    <a:pt x="2091" y="4512"/>
                    <a:pt x="2080" y="4517"/>
                    <a:pt x="2075" y="4517"/>
                  </a:cubicBezTo>
                  <a:cubicBezTo>
                    <a:pt x="2041" y="4522"/>
                    <a:pt x="2007" y="4546"/>
                    <a:pt x="1989" y="4574"/>
                  </a:cubicBezTo>
                  <a:cubicBezTo>
                    <a:pt x="1973" y="4603"/>
                    <a:pt x="1966" y="4637"/>
                    <a:pt x="1973" y="4666"/>
                  </a:cubicBezTo>
                  <a:lnTo>
                    <a:pt x="1984" y="4711"/>
                  </a:lnTo>
                  <a:cubicBezTo>
                    <a:pt x="1989" y="4734"/>
                    <a:pt x="2000" y="4761"/>
                    <a:pt x="2007" y="4802"/>
                  </a:cubicBezTo>
                  <a:cubicBezTo>
                    <a:pt x="2000" y="4829"/>
                    <a:pt x="1989" y="4863"/>
                    <a:pt x="1978" y="4892"/>
                  </a:cubicBezTo>
                  <a:cubicBezTo>
                    <a:pt x="1960" y="4921"/>
                    <a:pt x="1944" y="4949"/>
                    <a:pt x="1921" y="4972"/>
                  </a:cubicBezTo>
                  <a:cubicBezTo>
                    <a:pt x="1904" y="4994"/>
                    <a:pt x="1876" y="5017"/>
                    <a:pt x="1847" y="5034"/>
                  </a:cubicBezTo>
                  <a:cubicBezTo>
                    <a:pt x="1819" y="5052"/>
                    <a:pt x="1784" y="5068"/>
                    <a:pt x="1750" y="5080"/>
                  </a:cubicBezTo>
                  <a:cubicBezTo>
                    <a:pt x="1716" y="5097"/>
                    <a:pt x="1671" y="5102"/>
                    <a:pt x="1614" y="5109"/>
                  </a:cubicBezTo>
                  <a:lnTo>
                    <a:pt x="1591" y="5109"/>
                  </a:lnTo>
                  <a:cubicBezTo>
                    <a:pt x="1557" y="5109"/>
                    <a:pt x="1517" y="5109"/>
                    <a:pt x="1472" y="5097"/>
                  </a:cubicBezTo>
                  <a:cubicBezTo>
                    <a:pt x="1433" y="5091"/>
                    <a:pt x="1393" y="5075"/>
                    <a:pt x="1347" y="5057"/>
                  </a:cubicBezTo>
                  <a:cubicBezTo>
                    <a:pt x="1318" y="5041"/>
                    <a:pt x="1291" y="5017"/>
                    <a:pt x="1257" y="4994"/>
                  </a:cubicBezTo>
                  <a:cubicBezTo>
                    <a:pt x="1239" y="4978"/>
                    <a:pt x="1216" y="4955"/>
                    <a:pt x="1199" y="4921"/>
                  </a:cubicBezTo>
                  <a:cubicBezTo>
                    <a:pt x="1182" y="4897"/>
                    <a:pt x="1165" y="4870"/>
                    <a:pt x="1160" y="4842"/>
                  </a:cubicBezTo>
                  <a:cubicBezTo>
                    <a:pt x="1142" y="4807"/>
                    <a:pt x="1137" y="4768"/>
                    <a:pt x="1131" y="4734"/>
                  </a:cubicBezTo>
                  <a:cubicBezTo>
                    <a:pt x="1131" y="4705"/>
                    <a:pt x="1131" y="4677"/>
                    <a:pt x="1137" y="4648"/>
                  </a:cubicBezTo>
                  <a:cubicBezTo>
                    <a:pt x="1137" y="4625"/>
                    <a:pt x="1131" y="4608"/>
                    <a:pt x="1113" y="4591"/>
                  </a:cubicBezTo>
                  <a:cubicBezTo>
                    <a:pt x="1103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5"/>
                    <a:pt x="932" y="4591"/>
                    <a:pt x="869" y="4603"/>
                  </a:cubicBezTo>
                  <a:lnTo>
                    <a:pt x="830" y="4603"/>
                  </a:lnTo>
                  <a:cubicBezTo>
                    <a:pt x="790" y="4603"/>
                    <a:pt x="745" y="4597"/>
                    <a:pt x="693" y="4591"/>
                  </a:cubicBezTo>
                  <a:cubicBezTo>
                    <a:pt x="636" y="4574"/>
                    <a:pt x="580" y="4557"/>
                    <a:pt x="534" y="4535"/>
                  </a:cubicBezTo>
                  <a:cubicBezTo>
                    <a:pt x="483" y="4506"/>
                    <a:pt x="432" y="4472"/>
                    <a:pt x="387" y="4432"/>
                  </a:cubicBezTo>
                  <a:cubicBezTo>
                    <a:pt x="342" y="4386"/>
                    <a:pt x="307" y="4346"/>
                    <a:pt x="273" y="4301"/>
                  </a:cubicBezTo>
                  <a:cubicBezTo>
                    <a:pt x="239" y="4250"/>
                    <a:pt x="211" y="4194"/>
                    <a:pt x="193" y="4142"/>
                  </a:cubicBezTo>
                  <a:cubicBezTo>
                    <a:pt x="177" y="4097"/>
                    <a:pt x="166" y="4052"/>
                    <a:pt x="159" y="4006"/>
                  </a:cubicBezTo>
                  <a:cubicBezTo>
                    <a:pt x="159" y="3971"/>
                    <a:pt x="159" y="3937"/>
                    <a:pt x="171" y="3903"/>
                  </a:cubicBezTo>
                  <a:cubicBezTo>
                    <a:pt x="171" y="3887"/>
                    <a:pt x="177" y="3869"/>
                    <a:pt x="187" y="3858"/>
                  </a:cubicBezTo>
                  <a:cubicBezTo>
                    <a:pt x="187" y="3847"/>
                    <a:pt x="193" y="3841"/>
                    <a:pt x="205" y="3819"/>
                  </a:cubicBezTo>
                  <a:cubicBezTo>
                    <a:pt x="216" y="3813"/>
                    <a:pt x="222" y="3806"/>
                    <a:pt x="234" y="3801"/>
                  </a:cubicBezTo>
                  <a:cubicBezTo>
                    <a:pt x="239" y="3796"/>
                    <a:pt x="250" y="3790"/>
                    <a:pt x="261" y="3790"/>
                  </a:cubicBezTo>
                  <a:cubicBezTo>
                    <a:pt x="273" y="3785"/>
                    <a:pt x="290" y="3779"/>
                    <a:pt x="313" y="3772"/>
                  </a:cubicBezTo>
                  <a:cubicBezTo>
                    <a:pt x="336" y="3772"/>
                    <a:pt x="358" y="3779"/>
                    <a:pt x="392" y="3779"/>
                  </a:cubicBezTo>
                  <a:cubicBezTo>
                    <a:pt x="421" y="3779"/>
                    <a:pt x="449" y="3761"/>
                    <a:pt x="460" y="3733"/>
                  </a:cubicBezTo>
                  <a:cubicBezTo>
                    <a:pt x="472" y="3699"/>
                    <a:pt x="466" y="3670"/>
                    <a:pt x="449" y="3648"/>
                  </a:cubicBezTo>
                  <a:cubicBezTo>
                    <a:pt x="421" y="3620"/>
                    <a:pt x="392" y="3586"/>
                    <a:pt x="363" y="3546"/>
                  </a:cubicBezTo>
                  <a:cubicBezTo>
                    <a:pt x="329" y="3489"/>
                    <a:pt x="302" y="3431"/>
                    <a:pt x="279" y="3375"/>
                  </a:cubicBezTo>
                  <a:cubicBezTo>
                    <a:pt x="268" y="3336"/>
                    <a:pt x="256" y="3284"/>
                    <a:pt x="245" y="3221"/>
                  </a:cubicBezTo>
                  <a:cubicBezTo>
                    <a:pt x="245" y="3171"/>
                    <a:pt x="250" y="3119"/>
                    <a:pt x="261" y="3069"/>
                  </a:cubicBezTo>
                  <a:cubicBezTo>
                    <a:pt x="273" y="3017"/>
                    <a:pt x="290" y="2966"/>
                    <a:pt x="313" y="2920"/>
                  </a:cubicBezTo>
                  <a:cubicBezTo>
                    <a:pt x="336" y="2875"/>
                    <a:pt x="363" y="2835"/>
                    <a:pt x="397" y="2790"/>
                  </a:cubicBezTo>
                  <a:cubicBezTo>
                    <a:pt x="438" y="2750"/>
                    <a:pt x="478" y="2715"/>
                    <a:pt x="523" y="2681"/>
                  </a:cubicBezTo>
                  <a:cubicBezTo>
                    <a:pt x="568" y="2654"/>
                    <a:pt x="609" y="2631"/>
                    <a:pt x="654" y="2620"/>
                  </a:cubicBezTo>
                  <a:cubicBezTo>
                    <a:pt x="704" y="2602"/>
                    <a:pt x="756" y="2591"/>
                    <a:pt x="819" y="2579"/>
                  </a:cubicBezTo>
                  <a:lnTo>
                    <a:pt x="848" y="2579"/>
                  </a:lnTo>
                  <a:cubicBezTo>
                    <a:pt x="887" y="2579"/>
                    <a:pt x="938" y="2586"/>
                    <a:pt x="984" y="2597"/>
                  </a:cubicBezTo>
                  <a:cubicBezTo>
                    <a:pt x="1034" y="2608"/>
                    <a:pt x="1079" y="2625"/>
                    <a:pt x="1131" y="2642"/>
                  </a:cubicBezTo>
                  <a:cubicBezTo>
                    <a:pt x="1142" y="2647"/>
                    <a:pt x="1154" y="2647"/>
                    <a:pt x="1171" y="2647"/>
                  </a:cubicBezTo>
                  <a:cubicBezTo>
                    <a:pt x="1199" y="2647"/>
                    <a:pt x="1228" y="2642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3"/>
                  </a:cubicBezTo>
                  <a:cubicBezTo>
                    <a:pt x="1210" y="2295"/>
                    <a:pt x="1182" y="2177"/>
                    <a:pt x="1171" y="2051"/>
                  </a:cubicBezTo>
                  <a:cubicBezTo>
                    <a:pt x="1165" y="1897"/>
                    <a:pt x="1176" y="1755"/>
                    <a:pt x="1205" y="1608"/>
                  </a:cubicBezTo>
                  <a:cubicBezTo>
                    <a:pt x="1228" y="1495"/>
                    <a:pt x="1268" y="1380"/>
                    <a:pt x="1318" y="1278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1"/>
                    <a:pt x="1563" y="966"/>
                    <a:pt x="1619" y="926"/>
                  </a:cubicBezTo>
                  <a:cubicBezTo>
                    <a:pt x="1666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7" y="853"/>
                    <a:pt x="1915" y="858"/>
                  </a:cubicBezTo>
                  <a:cubicBezTo>
                    <a:pt x="1966" y="869"/>
                    <a:pt x="2007" y="887"/>
                    <a:pt x="2052" y="908"/>
                  </a:cubicBezTo>
                  <a:cubicBezTo>
                    <a:pt x="2143" y="955"/>
                    <a:pt x="2233" y="1018"/>
                    <a:pt x="2290" y="1057"/>
                  </a:cubicBezTo>
                  <a:lnTo>
                    <a:pt x="2353" y="1097"/>
                  </a:lnTo>
                  <a:cubicBezTo>
                    <a:pt x="2375" y="1108"/>
                    <a:pt x="2393" y="1113"/>
                    <a:pt x="2416" y="1113"/>
                  </a:cubicBezTo>
                  <a:lnTo>
                    <a:pt x="2438" y="1113"/>
                  </a:lnTo>
                  <a:cubicBezTo>
                    <a:pt x="2466" y="1108"/>
                    <a:pt x="2506" y="1079"/>
                    <a:pt x="2518" y="1045"/>
                  </a:cubicBezTo>
                  <a:cubicBezTo>
                    <a:pt x="2540" y="937"/>
                    <a:pt x="2579" y="835"/>
                    <a:pt x="2637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3"/>
                    <a:pt x="2989" y="284"/>
                  </a:cubicBezTo>
                  <a:cubicBezTo>
                    <a:pt x="3035" y="255"/>
                    <a:pt x="3075" y="239"/>
                    <a:pt x="3109" y="227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2" y="0"/>
                    <a:pt x="3035" y="29"/>
                    <a:pt x="2949" y="74"/>
                  </a:cubicBezTo>
                  <a:cubicBezTo>
                    <a:pt x="2830" y="131"/>
                    <a:pt x="2734" y="227"/>
                    <a:pt x="2648" y="323"/>
                  </a:cubicBezTo>
                  <a:cubicBezTo>
                    <a:pt x="2569" y="420"/>
                    <a:pt x="2500" y="533"/>
                    <a:pt x="2438" y="648"/>
                  </a:cubicBezTo>
                  <a:cubicBezTo>
                    <a:pt x="2409" y="711"/>
                    <a:pt x="2382" y="772"/>
                    <a:pt x="2359" y="835"/>
                  </a:cubicBezTo>
                  <a:cubicBezTo>
                    <a:pt x="2285" y="784"/>
                    <a:pt x="2211" y="738"/>
                    <a:pt x="2131" y="698"/>
                  </a:cubicBezTo>
                  <a:cubicBezTo>
                    <a:pt x="2080" y="670"/>
                    <a:pt x="2029" y="653"/>
                    <a:pt x="1978" y="643"/>
                  </a:cubicBezTo>
                  <a:cubicBezTo>
                    <a:pt x="1927" y="629"/>
                    <a:pt x="1878" y="623"/>
                    <a:pt x="1826" y="623"/>
                  </a:cubicBezTo>
                  <a:cubicBezTo>
                    <a:pt x="1809" y="623"/>
                    <a:pt x="1792" y="623"/>
                    <a:pt x="1774" y="625"/>
                  </a:cubicBezTo>
                  <a:cubicBezTo>
                    <a:pt x="1711" y="630"/>
                    <a:pt x="1653" y="653"/>
                    <a:pt x="1598" y="677"/>
                  </a:cubicBezTo>
                  <a:cubicBezTo>
                    <a:pt x="1523" y="711"/>
                    <a:pt x="1449" y="761"/>
                    <a:pt x="1386" y="818"/>
                  </a:cubicBezTo>
                  <a:cubicBezTo>
                    <a:pt x="1291" y="898"/>
                    <a:pt x="1210" y="1000"/>
                    <a:pt x="1148" y="1108"/>
                  </a:cubicBezTo>
                  <a:cubicBezTo>
                    <a:pt x="1018" y="1330"/>
                    <a:pt x="955" y="1590"/>
                    <a:pt x="938" y="1841"/>
                  </a:cubicBezTo>
                  <a:cubicBezTo>
                    <a:pt x="927" y="2017"/>
                    <a:pt x="943" y="2193"/>
                    <a:pt x="984" y="2358"/>
                  </a:cubicBezTo>
                  <a:cubicBezTo>
                    <a:pt x="943" y="2352"/>
                    <a:pt x="901" y="2349"/>
                    <a:pt x="860" y="2349"/>
                  </a:cubicBezTo>
                  <a:cubicBezTo>
                    <a:pt x="780" y="2349"/>
                    <a:pt x="700" y="2361"/>
                    <a:pt x="625" y="2387"/>
                  </a:cubicBezTo>
                  <a:cubicBezTo>
                    <a:pt x="444" y="2443"/>
                    <a:pt x="284" y="2557"/>
                    <a:pt x="177" y="2715"/>
                  </a:cubicBezTo>
                  <a:cubicBezTo>
                    <a:pt x="132" y="2784"/>
                    <a:pt x="91" y="2870"/>
                    <a:pt x="69" y="2949"/>
                  </a:cubicBezTo>
                  <a:cubicBezTo>
                    <a:pt x="40" y="3045"/>
                    <a:pt x="35" y="3142"/>
                    <a:pt x="40" y="3245"/>
                  </a:cubicBezTo>
                  <a:cubicBezTo>
                    <a:pt x="51" y="3336"/>
                    <a:pt x="80" y="3426"/>
                    <a:pt x="119" y="3506"/>
                  </a:cubicBezTo>
                  <a:cubicBezTo>
                    <a:pt x="142" y="3551"/>
                    <a:pt x="171" y="3591"/>
                    <a:pt x="200" y="3631"/>
                  </a:cubicBezTo>
                  <a:cubicBezTo>
                    <a:pt x="193" y="3636"/>
                    <a:pt x="182" y="3643"/>
                    <a:pt x="171" y="3648"/>
                  </a:cubicBezTo>
                  <a:cubicBezTo>
                    <a:pt x="103" y="3682"/>
                    <a:pt x="57" y="3738"/>
                    <a:pt x="29" y="3806"/>
                  </a:cubicBezTo>
                  <a:cubicBezTo>
                    <a:pt x="1" y="3875"/>
                    <a:pt x="1" y="3950"/>
                    <a:pt x="6" y="4023"/>
                  </a:cubicBezTo>
                  <a:cubicBezTo>
                    <a:pt x="12" y="4102"/>
                    <a:pt x="35" y="4181"/>
                    <a:pt x="69" y="4256"/>
                  </a:cubicBezTo>
                  <a:cubicBezTo>
                    <a:pt x="142" y="4420"/>
                    <a:pt x="273" y="4569"/>
                    <a:pt x="432" y="4653"/>
                  </a:cubicBezTo>
                  <a:cubicBezTo>
                    <a:pt x="523" y="4705"/>
                    <a:pt x="620" y="4739"/>
                    <a:pt x="722" y="4750"/>
                  </a:cubicBezTo>
                  <a:cubicBezTo>
                    <a:pt x="754" y="4754"/>
                    <a:pt x="787" y="4756"/>
                    <a:pt x="819" y="4756"/>
                  </a:cubicBezTo>
                  <a:cubicBezTo>
                    <a:pt x="872" y="4756"/>
                    <a:pt x="925" y="4751"/>
                    <a:pt x="977" y="4745"/>
                  </a:cubicBezTo>
                  <a:cubicBezTo>
                    <a:pt x="989" y="4876"/>
                    <a:pt x="1034" y="5000"/>
                    <a:pt x="1131" y="5097"/>
                  </a:cubicBezTo>
                  <a:cubicBezTo>
                    <a:pt x="1239" y="5204"/>
                    <a:pt x="1393" y="5262"/>
                    <a:pt x="1546" y="5272"/>
                  </a:cubicBezTo>
                  <a:cubicBezTo>
                    <a:pt x="1563" y="5274"/>
                    <a:pt x="1579" y="5274"/>
                    <a:pt x="1596" y="5274"/>
                  </a:cubicBezTo>
                  <a:cubicBezTo>
                    <a:pt x="1737" y="5274"/>
                    <a:pt x="1871" y="5228"/>
                    <a:pt x="1984" y="5143"/>
                  </a:cubicBezTo>
                  <a:cubicBezTo>
                    <a:pt x="2029" y="5109"/>
                    <a:pt x="2068" y="5062"/>
                    <a:pt x="2102" y="5017"/>
                  </a:cubicBezTo>
                  <a:cubicBezTo>
                    <a:pt x="2159" y="5131"/>
                    <a:pt x="2233" y="5233"/>
                    <a:pt x="2324" y="5324"/>
                  </a:cubicBezTo>
                  <a:cubicBezTo>
                    <a:pt x="2472" y="5472"/>
                    <a:pt x="2671" y="5568"/>
                    <a:pt x="2886" y="5579"/>
                  </a:cubicBezTo>
                  <a:lnTo>
                    <a:pt x="2938" y="5579"/>
                  </a:lnTo>
                  <a:cubicBezTo>
                    <a:pt x="2910" y="5825"/>
                    <a:pt x="2870" y="6074"/>
                    <a:pt x="2830" y="6318"/>
                  </a:cubicBezTo>
                  <a:cubicBezTo>
                    <a:pt x="2807" y="6466"/>
                    <a:pt x="2784" y="6614"/>
                    <a:pt x="2768" y="6762"/>
                  </a:cubicBezTo>
                  <a:cubicBezTo>
                    <a:pt x="2744" y="6921"/>
                    <a:pt x="2728" y="7074"/>
                    <a:pt x="2728" y="7234"/>
                  </a:cubicBezTo>
                  <a:cubicBezTo>
                    <a:pt x="2728" y="7302"/>
                    <a:pt x="2773" y="7364"/>
                    <a:pt x="2847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5"/>
                    <a:pt x="2978" y="7250"/>
                  </a:cubicBezTo>
                  <a:cubicBezTo>
                    <a:pt x="2983" y="7210"/>
                    <a:pt x="2989" y="7171"/>
                    <a:pt x="2995" y="7131"/>
                  </a:cubicBezTo>
                  <a:lnTo>
                    <a:pt x="2989" y="7131"/>
                  </a:lnTo>
                  <a:lnTo>
                    <a:pt x="3001" y="7063"/>
                  </a:lnTo>
                  <a:lnTo>
                    <a:pt x="3006" y="7018"/>
                  </a:lnTo>
                  <a:cubicBezTo>
                    <a:pt x="3012" y="6943"/>
                    <a:pt x="3017" y="6875"/>
                    <a:pt x="3030" y="6801"/>
                  </a:cubicBezTo>
                  <a:cubicBezTo>
                    <a:pt x="3046" y="6649"/>
                    <a:pt x="3069" y="6489"/>
                    <a:pt x="3091" y="6336"/>
                  </a:cubicBezTo>
                  <a:cubicBezTo>
                    <a:pt x="3132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5" y="5495"/>
                    <a:pt x="3381" y="5437"/>
                    <a:pt x="3466" y="5358"/>
                  </a:cubicBezTo>
                  <a:cubicBezTo>
                    <a:pt x="3591" y="5256"/>
                    <a:pt x="3694" y="5114"/>
                    <a:pt x="3773" y="4938"/>
                  </a:cubicBezTo>
                  <a:lnTo>
                    <a:pt x="3780" y="4938"/>
                  </a:lnTo>
                  <a:lnTo>
                    <a:pt x="3801" y="4966"/>
                  </a:lnTo>
                  <a:cubicBezTo>
                    <a:pt x="3841" y="5017"/>
                    <a:pt x="3882" y="5062"/>
                    <a:pt x="3927" y="5114"/>
                  </a:cubicBezTo>
                  <a:cubicBezTo>
                    <a:pt x="3916" y="5256"/>
                    <a:pt x="3904" y="5398"/>
                    <a:pt x="3898" y="5545"/>
                  </a:cubicBezTo>
                  <a:cubicBezTo>
                    <a:pt x="3893" y="5728"/>
                    <a:pt x="3898" y="5920"/>
                    <a:pt x="3916" y="6137"/>
                  </a:cubicBezTo>
                  <a:cubicBezTo>
                    <a:pt x="3932" y="6342"/>
                    <a:pt x="3961" y="6534"/>
                    <a:pt x="3995" y="6717"/>
                  </a:cubicBezTo>
                  <a:cubicBezTo>
                    <a:pt x="4018" y="6814"/>
                    <a:pt x="4040" y="6909"/>
                    <a:pt x="4074" y="7006"/>
                  </a:cubicBezTo>
                  <a:cubicBezTo>
                    <a:pt x="4080" y="7029"/>
                    <a:pt x="4086" y="7052"/>
                    <a:pt x="4097" y="7079"/>
                  </a:cubicBezTo>
                  <a:cubicBezTo>
                    <a:pt x="4121" y="7148"/>
                    <a:pt x="4148" y="7223"/>
                    <a:pt x="4182" y="7291"/>
                  </a:cubicBezTo>
                  <a:cubicBezTo>
                    <a:pt x="4196" y="7328"/>
                    <a:pt x="4238" y="7350"/>
                    <a:pt x="4277" y="7350"/>
                  </a:cubicBezTo>
                  <a:cubicBezTo>
                    <a:pt x="4285" y="7350"/>
                    <a:pt x="4294" y="7349"/>
                    <a:pt x="4302" y="7347"/>
                  </a:cubicBezTo>
                  <a:cubicBezTo>
                    <a:pt x="4331" y="7341"/>
                    <a:pt x="4359" y="7325"/>
                    <a:pt x="4376" y="7302"/>
                  </a:cubicBezTo>
                  <a:cubicBezTo>
                    <a:pt x="4386" y="7279"/>
                    <a:pt x="4399" y="7244"/>
                    <a:pt x="4393" y="7216"/>
                  </a:cubicBezTo>
                  <a:cubicBezTo>
                    <a:pt x="4359" y="7108"/>
                    <a:pt x="4325" y="7006"/>
                    <a:pt x="4291" y="6898"/>
                  </a:cubicBezTo>
                  <a:cubicBezTo>
                    <a:pt x="4257" y="6785"/>
                    <a:pt x="4228" y="6670"/>
                    <a:pt x="4200" y="6552"/>
                  </a:cubicBezTo>
                  <a:cubicBezTo>
                    <a:pt x="4155" y="6329"/>
                    <a:pt x="4121" y="6098"/>
                    <a:pt x="4103" y="5870"/>
                  </a:cubicBezTo>
                  <a:lnTo>
                    <a:pt x="4103" y="5864"/>
                  </a:lnTo>
                  <a:lnTo>
                    <a:pt x="4103" y="5859"/>
                  </a:lnTo>
                  <a:cubicBezTo>
                    <a:pt x="4092" y="5660"/>
                    <a:pt x="4092" y="5461"/>
                    <a:pt x="4103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5" y="5388"/>
                    <a:pt x="4614" y="5387"/>
                  </a:cubicBezTo>
                  <a:cubicBezTo>
                    <a:pt x="4706" y="5382"/>
                    <a:pt x="4796" y="5353"/>
                    <a:pt x="4882" y="5313"/>
                  </a:cubicBezTo>
                  <a:cubicBezTo>
                    <a:pt x="4966" y="5272"/>
                    <a:pt x="5041" y="5211"/>
                    <a:pt x="5097" y="5136"/>
                  </a:cubicBezTo>
                  <a:cubicBezTo>
                    <a:pt x="5154" y="5062"/>
                    <a:pt x="5199" y="4983"/>
                    <a:pt x="5222" y="4897"/>
                  </a:cubicBezTo>
                  <a:cubicBezTo>
                    <a:pt x="5228" y="4881"/>
                    <a:pt x="5233" y="4863"/>
                    <a:pt x="5233" y="4847"/>
                  </a:cubicBezTo>
                  <a:cubicBezTo>
                    <a:pt x="5273" y="4870"/>
                    <a:pt x="5307" y="4892"/>
                    <a:pt x="5348" y="4910"/>
                  </a:cubicBezTo>
                  <a:cubicBezTo>
                    <a:pt x="5439" y="4948"/>
                    <a:pt x="5534" y="4961"/>
                    <a:pt x="5630" y="4961"/>
                  </a:cubicBezTo>
                  <a:cubicBezTo>
                    <a:pt x="5647" y="4961"/>
                    <a:pt x="5665" y="4961"/>
                    <a:pt x="5682" y="4960"/>
                  </a:cubicBezTo>
                  <a:cubicBezTo>
                    <a:pt x="5899" y="4944"/>
                    <a:pt x="6098" y="4824"/>
                    <a:pt x="6234" y="4666"/>
                  </a:cubicBezTo>
                  <a:cubicBezTo>
                    <a:pt x="6303" y="4591"/>
                    <a:pt x="6353" y="4501"/>
                    <a:pt x="6387" y="4409"/>
                  </a:cubicBezTo>
                  <a:cubicBezTo>
                    <a:pt x="6427" y="4307"/>
                    <a:pt x="6444" y="4194"/>
                    <a:pt x="6432" y="4086"/>
                  </a:cubicBezTo>
                  <a:cubicBezTo>
                    <a:pt x="6427" y="3989"/>
                    <a:pt x="6398" y="3898"/>
                    <a:pt x="6348" y="3813"/>
                  </a:cubicBezTo>
                  <a:cubicBezTo>
                    <a:pt x="6364" y="3813"/>
                    <a:pt x="6382" y="3813"/>
                    <a:pt x="6398" y="3806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5"/>
                    <a:pt x="6864" y="3625"/>
                    <a:pt x="6909" y="3580"/>
                  </a:cubicBezTo>
                  <a:cubicBezTo>
                    <a:pt x="6961" y="3528"/>
                    <a:pt x="7001" y="3466"/>
                    <a:pt x="7029" y="3397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87" y="3125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7" y="2398"/>
                  </a:cubicBezTo>
                  <a:cubicBezTo>
                    <a:pt x="6523" y="2335"/>
                    <a:pt x="6405" y="2290"/>
                    <a:pt x="6279" y="2261"/>
                  </a:cubicBezTo>
                  <a:cubicBezTo>
                    <a:pt x="6217" y="2245"/>
                    <a:pt x="6148" y="2233"/>
                    <a:pt x="6080" y="2222"/>
                  </a:cubicBezTo>
                  <a:cubicBezTo>
                    <a:pt x="6023" y="2211"/>
                    <a:pt x="5962" y="2199"/>
                    <a:pt x="5899" y="2193"/>
                  </a:cubicBezTo>
                  <a:cubicBezTo>
                    <a:pt x="5921" y="2154"/>
                    <a:pt x="5944" y="2109"/>
                    <a:pt x="5967" y="2062"/>
                  </a:cubicBezTo>
                  <a:cubicBezTo>
                    <a:pt x="5983" y="2017"/>
                    <a:pt x="5996" y="1972"/>
                    <a:pt x="6001" y="1926"/>
                  </a:cubicBezTo>
                  <a:cubicBezTo>
                    <a:pt x="6012" y="1841"/>
                    <a:pt x="6001" y="1755"/>
                    <a:pt x="5962" y="1682"/>
                  </a:cubicBezTo>
                  <a:cubicBezTo>
                    <a:pt x="5927" y="1608"/>
                    <a:pt x="5865" y="1545"/>
                    <a:pt x="5797" y="1506"/>
                  </a:cubicBezTo>
                  <a:cubicBezTo>
                    <a:pt x="5683" y="1443"/>
                    <a:pt x="5553" y="1418"/>
                    <a:pt x="5424" y="1418"/>
                  </a:cubicBezTo>
                  <a:cubicBezTo>
                    <a:pt x="5366" y="1418"/>
                    <a:pt x="5308" y="1423"/>
                    <a:pt x="5251" y="1432"/>
                  </a:cubicBezTo>
                  <a:cubicBezTo>
                    <a:pt x="5160" y="1443"/>
                    <a:pt x="5068" y="1466"/>
                    <a:pt x="4989" y="1495"/>
                  </a:cubicBezTo>
                  <a:cubicBezTo>
                    <a:pt x="4995" y="1414"/>
                    <a:pt x="4995" y="1335"/>
                    <a:pt x="4984" y="1249"/>
                  </a:cubicBezTo>
                  <a:cubicBezTo>
                    <a:pt x="4950" y="1091"/>
                    <a:pt x="4858" y="949"/>
                    <a:pt x="4716" y="863"/>
                  </a:cubicBezTo>
                  <a:cubicBezTo>
                    <a:pt x="4619" y="801"/>
                    <a:pt x="4508" y="773"/>
                    <a:pt x="4397" y="773"/>
                  </a:cubicBezTo>
                  <a:cubicBezTo>
                    <a:pt x="4346" y="773"/>
                    <a:pt x="4295" y="779"/>
                    <a:pt x="4245" y="790"/>
                  </a:cubicBezTo>
                  <a:cubicBezTo>
                    <a:pt x="4108" y="818"/>
                    <a:pt x="3990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3"/>
                    <a:pt x="3841" y="614"/>
                    <a:pt x="3807" y="488"/>
                  </a:cubicBezTo>
                  <a:cubicBezTo>
                    <a:pt x="3773" y="375"/>
                    <a:pt x="3722" y="268"/>
                    <a:pt x="3643" y="176"/>
                  </a:cubicBezTo>
                  <a:cubicBezTo>
                    <a:pt x="3552" y="79"/>
                    <a:pt x="3426" y="22"/>
                    <a:pt x="3290" y="6"/>
                  </a:cubicBezTo>
                  <a:cubicBezTo>
                    <a:pt x="3274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7"/>
            <p:cNvSpPr/>
            <p:nvPr/>
          </p:nvSpPr>
          <p:spPr>
            <a:xfrm flipH="1">
              <a:off x="1664912" y="3615614"/>
              <a:ext cx="50048" cy="74763"/>
            </a:xfrm>
            <a:custGeom>
              <a:avLst/>
              <a:gdLst/>
              <a:ahLst/>
              <a:cxnLst/>
              <a:rect l="l" t="t" r="r" b="b"/>
              <a:pathLst>
                <a:path w="1701" h="2541" extrusionOk="0">
                  <a:moveTo>
                    <a:pt x="1178" y="0"/>
                  </a:moveTo>
                  <a:lnTo>
                    <a:pt x="513" y="632"/>
                  </a:lnTo>
                  <a:cubicBezTo>
                    <a:pt x="513" y="632"/>
                    <a:pt x="0" y="2519"/>
                    <a:pt x="272" y="2519"/>
                  </a:cubicBezTo>
                  <a:cubicBezTo>
                    <a:pt x="276" y="2519"/>
                    <a:pt x="281" y="2519"/>
                    <a:pt x="285" y="2518"/>
                  </a:cubicBezTo>
                  <a:cubicBezTo>
                    <a:pt x="366" y="2501"/>
                    <a:pt x="504" y="2495"/>
                    <a:pt x="664" y="2495"/>
                  </a:cubicBezTo>
                  <a:cubicBezTo>
                    <a:pt x="1103" y="2495"/>
                    <a:pt x="1701" y="2541"/>
                    <a:pt x="1701" y="2541"/>
                  </a:cubicBezTo>
                  <a:cubicBezTo>
                    <a:pt x="1394" y="2001"/>
                    <a:pt x="1405" y="352"/>
                    <a:pt x="1405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7"/>
            <p:cNvSpPr/>
            <p:nvPr/>
          </p:nvSpPr>
          <p:spPr>
            <a:xfrm flipH="1">
              <a:off x="1591002" y="3481183"/>
              <a:ext cx="195836" cy="149819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0" y="24"/>
                  </a:cubicBezTo>
                  <a:cubicBezTo>
                    <a:pt x="2916" y="35"/>
                    <a:pt x="2877" y="53"/>
                    <a:pt x="2830" y="80"/>
                  </a:cubicBezTo>
                  <a:cubicBezTo>
                    <a:pt x="2780" y="121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8" y="523"/>
                  </a:cubicBezTo>
                  <a:cubicBezTo>
                    <a:pt x="2421" y="632"/>
                    <a:pt x="2382" y="734"/>
                    <a:pt x="2360" y="842"/>
                  </a:cubicBezTo>
                  <a:cubicBezTo>
                    <a:pt x="2348" y="876"/>
                    <a:pt x="2308" y="905"/>
                    <a:pt x="2279" y="910"/>
                  </a:cubicBezTo>
                  <a:lnTo>
                    <a:pt x="2258" y="910"/>
                  </a:lnTo>
                  <a:cubicBezTo>
                    <a:pt x="2234" y="910"/>
                    <a:pt x="2217" y="905"/>
                    <a:pt x="2200" y="893"/>
                  </a:cubicBezTo>
                  <a:lnTo>
                    <a:pt x="2132" y="853"/>
                  </a:lnTo>
                  <a:cubicBezTo>
                    <a:pt x="2075" y="808"/>
                    <a:pt x="1985" y="751"/>
                    <a:pt x="1893" y="706"/>
                  </a:cubicBezTo>
                  <a:cubicBezTo>
                    <a:pt x="1848" y="677"/>
                    <a:pt x="1807" y="659"/>
                    <a:pt x="1757" y="649"/>
                  </a:cubicBezTo>
                  <a:cubicBezTo>
                    <a:pt x="1728" y="643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7" y="694"/>
                    <a:pt x="1461" y="722"/>
                  </a:cubicBezTo>
                  <a:cubicBezTo>
                    <a:pt x="1405" y="762"/>
                    <a:pt x="1348" y="808"/>
                    <a:pt x="1303" y="859"/>
                  </a:cubicBezTo>
                  <a:cubicBezTo>
                    <a:pt x="1246" y="921"/>
                    <a:pt x="1201" y="995"/>
                    <a:pt x="1160" y="1075"/>
                  </a:cubicBezTo>
                  <a:cubicBezTo>
                    <a:pt x="1109" y="1178"/>
                    <a:pt x="1075" y="1291"/>
                    <a:pt x="1047" y="1404"/>
                  </a:cubicBezTo>
                  <a:cubicBezTo>
                    <a:pt x="1018" y="1553"/>
                    <a:pt x="1007" y="1695"/>
                    <a:pt x="1012" y="1842"/>
                  </a:cubicBezTo>
                  <a:cubicBezTo>
                    <a:pt x="1023" y="1973"/>
                    <a:pt x="1052" y="2091"/>
                    <a:pt x="1086" y="2200"/>
                  </a:cubicBezTo>
                  <a:cubicBezTo>
                    <a:pt x="1092" y="2228"/>
                    <a:pt x="1104" y="2251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2"/>
                    <a:pt x="1041" y="2445"/>
                    <a:pt x="1012" y="2445"/>
                  </a:cubicBezTo>
                  <a:cubicBezTo>
                    <a:pt x="996" y="2445"/>
                    <a:pt x="984" y="2445"/>
                    <a:pt x="973" y="2439"/>
                  </a:cubicBezTo>
                  <a:cubicBezTo>
                    <a:pt x="921" y="2416"/>
                    <a:pt x="876" y="2405"/>
                    <a:pt x="826" y="2393"/>
                  </a:cubicBezTo>
                  <a:cubicBezTo>
                    <a:pt x="779" y="2382"/>
                    <a:pt x="729" y="2376"/>
                    <a:pt x="689" y="2376"/>
                  </a:cubicBezTo>
                  <a:lnTo>
                    <a:pt x="661" y="2376"/>
                  </a:lnTo>
                  <a:cubicBezTo>
                    <a:pt x="598" y="2387"/>
                    <a:pt x="546" y="2398"/>
                    <a:pt x="496" y="2410"/>
                  </a:cubicBezTo>
                  <a:cubicBezTo>
                    <a:pt x="451" y="2427"/>
                    <a:pt x="410" y="2450"/>
                    <a:pt x="365" y="2479"/>
                  </a:cubicBezTo>
                  <a:cubicBezTo>
                    <a:pt x="320" y="2507"/>
                    <a:pt x="280" y="2541"/>
                    <a:pt x="239" y="2586"/>
                  </a:cubicBezTo>
                  <a:cubicBezTo>
                    <a:pt x="205" y="2631"/>
                    <a:pt x="178" y="2671"/>
                    <a:pt x="155" y="2717"/>
                  </a:cubicBezTo>
                  <a:cubicBezTo>
                    <a:pt x="131" y="2762"/>
                    <a:pt x="115" y="2814"/>
                    <a:pt x="103" y="2865"/>
                  </a:cubicBezTo>
                  <a:cubicBezTo>
                    <a:pt x="92" y="2916"/>
                    <a:pt x="86" y="2967"/>
                    <a:pt x="86" y="3019"/>
                  </a:cubicBezTo>
                  <a:cubicBezTo>
                    <a:pt x="97" y="3080"/>
                    <a:pt x="110" y="3132"/>
                    <a:pt x="121" y="3171"/>
                  </a:cubicBezTo>
                  <a:cubicBezTo>
                    <a:pt x="144" y="3229"/>
                    <a:pt x="171" y="3285"/>
                    <a:pt x="205" y="3342"/>
                  </a:cubicBezTo>
                  <a:cubicBezTo>
                    <a:pt x="234" y="3381"/>
                    <a:pt x="262" y="3416"/>
                    <a:pt x="291" y="3444"/>
                  </a:cubicBezTo>
                  <a:cubicBezTo>
                    <a:pt x="307" y="3462"/>
                    <a:pt x="314" y="3496"/>
                    <a:pt x="302" y="3530"/>
                  </a:cubicBezTo>
                  <a:cubicBezTo>
                    <a:pt x="291" y="3557"/>
                    <a:pt x="262" y="3575"/>
                    <a:pt x="234" y="3575"/>
                  </a:cubicBezTo>
                  <a:cubicBezTo>
                    <a:pt x="200" y="3575"/>
                    <a:pt x="178" y="3570"/>
                    <a:pt x="155" y="3570"/>
                  </a:cubicBezTo>
                  <a:cubicBezTo>
                    <a:pt x="131" y="3575"/>
                    <a:pt x="115" y="3581"/>
                    <a:pt x="103" y="3581"/>
                  </a:cubicBezTo>
                  <a:cubicBezTo>
                    <a:pt x="92" y="3586"/>
                    <a:pt x="81" y="3592"/>
                    <a:pt x="76" y="3598"/>
                  </a:cubicBezTo>
                  <a:cubicBezTo>
                    <a:pt x="63" y="3604"/>
                    <a:pt x="58" y="3609"/>
                    <a:pt x="47" y="3615"/>
                  </a:cubicBezTo>
                  <a:cubicBezTo>
                    <a:pt x="35" y="3638"/>
                    <a:pt x="29" y="3643"/>
                    <a:pt x="29" y="3649"/>
                  </a:cubicBezTo>
                  <a:cubicBezTo>
                    <a:pt x="18" y="3667"/>
                    <a:pt x="13" y="3683"/>
                    <a:pt x="13" y="3701"/>
                  </a:cubicBezTo>
                  <a:cubicBezTo>
                    <a:pt x="7" y="3735"/>
                    <a:pt x="1" y="3769"/>
                    <a:pt x="1" y="3803"/>
                  </a:cubicBezTo>
                  <a:cubicBezTo>
                    <a:pt x="7" y="3848"/>
                    <a:pt x="18" y="3893"/>
                    <a:pt x="35" y="3939"/>
                  </a:cubicBezTo>
                  <a:cubicBezTo>
                    <a:pt x="52" y="3990"/>
                    <a:pt x="81" y="4042"/>
                    <a:pt x="115" y="4097"/>
                  </a:cubicBezTo>
                  <a:cubicBezTo>
                    <a:pt x="149" y="4144"/>
                    <a:pt x="183" y="4183"/>
                    <a:pt x="228" y="4228"/>
                  </a:cubicBezTo>
                  <a:cubicBezTo>
                    <a:pt x="273" y="4268"/>
                    <a:pt x="325" y="4302"/>
                    <a:pt x="376" y="4331"/>
                  </a:cubicBezTo>
                  <a:cubicBezTo>
                    <a:pt x="427" y="4354"/>
                    <a:pt x="478" y="4370"/>
                    <a:pt x="535" y="4388"/>
                  </a:cubicBezTo>
                  <a:cubicBezTo>
                    <a:pt x="587" y="4393"/>
                    <a:pt x="632" y="4399"/>
                    <a:pt x="671" y="4399"/>
                  </a:cubicBezTo>
                  <a:cubicBezTo>
                    <a:pt x="689" y="4399"/>
                    <a:pt x="700" y="4399"/>
                    <a:pt x="711" y="4393"/>
                  </a:cubicBezTo>
                  <a:cubicBezTo>
                    <a:pt x="774" y="4388"/>
                    <a:pt x="831" y="4376"/>
                    <a:pt x="887" y="4365"/>
                  </a:cubicBezTo>
                  <a:lnTo>
                    <a:pt x="905" y="4359"/>
                  </a:lnTo>
                  <a:cubicBezTo>
                    <a:pt x="921" y="4359"/>
                    <a:pt x="944" y="4370"/>
                    <a:pt x="955" y="4388"/>
                  </a:cubicBezTo>
                  <a:cubicBezTo>
                    <a:pt x="973" y="4404"/>
                    <a:pt x="978" y="4422"/>
                    <a:pt x="978" y="4444"/>
                  </a:cubicBezTo>
                  <a:cubicBezTo>
                    <a:pt x="973" y="4472"/>
                    <a:pt x="973" y="4496"/>
                    <a:pt x="973" y="4524"/>
                  </a:cubicBezTo>
                  <a:cubicBezTo>
                    <a:pt x="978" y="4564"/>
                    <a:pt x="984" y="4598"/>
                    <a:pt x="1001" y="4638"/>
                  </a:cubicBezTo>
                  <a:cubicBezTo>
                    <a:pt x="1007" y="4666"/>
                    <a:pt x="1023" y="4695"/>
                    <a:pt x="1041" y="4717"/>
                  </a:cubicBezTo>
                  <a:cubicBezTo>
                    <a:pt x="1057" y="4751"/>
                    <a:pt x="1081" y="4774"/>
                    <a:pt x="1098" y="4792"/>
                  </a:cubicBezTo>
                  <a:cubicBezTo>
                    <a:pt x="1132" y="4813"/>
                    <a:pt x="1160" y="4837"/>
                    <a:pt x="1188" y="4853"/>
                  </a:cubicBezTo>
                  <a:cubicBezTo>
                    <a:pt x="1235" y="4871"/>
                    <a:pt x="1274" y="4882"/>
                    <a:pt x="1314" y="4894"/>
                  </a:cubicBezTo>
                  <a:cubicBezTo>
                    <a:pt x="1359" y="4905"/>
                    <a:pt x="1398" y="4905"/>
                    <a:pt x="1432" y="4905"/>
                  </a:cubicBezTo>
                  <a:lnTo>
                    <a:pt x="1456" y="4905"/>
                  </a:lnTo>
                  <a:cubicBezTo>
                    <a:pt x="1513" y="4899"/>
                    <a:pt x="1558" y="4887"/>
                    <a:pt x="1592" y="4876"/>
                  </a:cubicBezTo>
                  <a:cubicBezTo>
                    <a:pt x="1626" y="4865"/>
                    <a:pt x="1660" y="4848"/>
                    <a:pt x="1689" y="4831"/>
                  </a:cubicBezTo>
                  <a:cubicBezTo>
                    <a:pt x="1717" y="4808"/>
                    <a:pt x="1746" y="4792"/>
                    <a:pt x="1762" y="4768"/>
                  </a:cubicBezTo>
                  <a:cubicBezTo>
                    <a:pt x="1786" y="4740"/>
                    <a:pt x="1802" y="4717"/>
                    <a:pt x="1820" y="4689"/>
                  </a:cubicBezTo>
                  <a:cubicBezTo>
                    <a:pt x="1831" y="4661"/>
                    <a:pt x="1842" y="4627"/>
                    <a:pt x="1848" y="4593"/>
                  </a:cubicBezTo>
                  <a:cubicBezTo>
                    <a:pt x="1842" y="4558"/>
                    <a:pt x="1836" y="4530"/>
                    <a:pt x="1825" y="4507"/>
                  </a:cubicBezTo>
                  <a:lnTo>
                    <a:pt x="1814" y="4462"/>
                  </a:lnTo>
                  <a:cubicBezTo>
                    <a:pt x="1807" y="4433"/>
                    <a:pt x="1814" y="4399"/>
                    <a:pt x="1831" y="4370"/>
                  </a:cubicBezTo>
                  <a:cubicBezTo>
                    <a:pt x="1848" y="4342"/>
                    <a:pt x="1882" y="4320"/>
                    <a:pt x="1917" y="4314"/>
                  </a:cubicBezTo>
                  <a:cubicBezTo>
                    <a:pt x="1922" y="4307"/>
                    <a:pt x="1933" y="4307"/>
                    <a:pt x="1938" y="4307"/>
                  </a:cubicBezTo>
                  <a:cubicBezTo>
                    <a:pt x="1967" y="4307"/>
                    <a:pt x="1990" y="4314"/>
                    <a:pt x="2012" y="4331"/>
                  </a:cubicBezTo>
                  <a:cubicBezTo>
                    <a:pt x="2035" y="4348"/>
                    <a:pt x="2053" y="4376"/>
                    <a:pt x="2064" y="4410"/>
                  </a:cubicBezTo>
                  <a:lnTo>
                    <a:pt x="2087" y="4472"/>
                  </a:lnTo>
                  <a:cubicBezTo>
                    <a:pt x="2121" y="4580"/>
                    <a:pt x="2166" y="4672"/>
                    <a:pt x="2223" y="4763"/>
                  </a:cubicBezTo>
                  <a:cubicBezTo>
                    <a:pt x="2268" y="4826"/>
                    <a:pt x="2319" y="4882"/>
                    <a:pt x="2371" y="4933"/>
                  </a:cubicBezTo>
                  <a:cubicBezTo>
                    <a:pt x="2421" y="4973"/>
                    <a:pt x="2468" y="5007"/>
                    <a:pt x="2518" y="5036"/>
                  </a:cubicBezTo>
                  <a:cubicBezTo>
                    <a:pt x="2564" y="5052"/>
                    <a:pt x="2609" y="5070"/>
                    <a:pt x="2654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5" y="5092"/>
                  </a:lnTo>
                  <a:cubicBezTo>
                    <a:pt x="2837" y="5086"/>
                    <a:pt x="2877" y="5075"/>
                    <a:pt x="2911" y="5064"/>
                  </a:cubicBezTo>
                  <a:cubicBezTo>
                    <a:pt x="2961" y="5047"/>
                    <a:pt x="3001" y="5023"/>
                    <a:pt x="3042" y="5002"/>
                  </a:cubicBezTo>
                  <a:cubicBezTo>
                    <a:pt x="3092" y="4962"/>
                    <a:pt x="3144" y="4921"/>
                    <a:pt x="3194" y="4871"/>
                  </a:cubicBezTo>
                  <a:cubicBezTo>
                    <a:pt x="3252" y="4797"/>
                    <a:pt x="3308" y="4711"/>
                    <a:pt x="3354" y="4621"/>
                  </a:cubicBezTo>
                  <a:cubicBezTo>
                    <a:pt x="3394" y="4553"/>
                    <a:pt x="3422" y="4472"/>
                    <a:pt x="3451" y="4382"/>
                  </a:cubicBezTo>
                  <a:cubicBezTo>
                    <a:pt x="3473" y="4325"/>
                    <a:pt x="3524" y="4291"/>
                    <a:pt x="3580" y="4291"/>
                  </a:cubicBezTo>
                  <a:cubicBezTo>
                    <a:pt x="3614" y="4291"/>
                    <a:pt x="3638" y="4297"/>
                    <a:pt x="3661" y="4314"/>
                  </a:cubicBezTo>
                  <a:cubicBezTo>
                    <a:pt x="3677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7" y="4501"/>
                  </a:lnTo>
                  <a:cubicBezTo>
                    <a:pt x="3848" y="4587"/>
                    <a:pt x="3928" y="4689"/>
                    <a:pt x="4018" y="4779"/>
                  </a:cubicBezTo>
                  <a:cubicBezTo>
                    <a:pt x="4064" y="4813"/>
                    <a:pt x="4109" y="4842"/>
                    <a:pt x="4154" y="4871"/>
                  </a:cubicBezTo>
                  <a:cubicBezTo>
                    <a:pt x="4194" y="4887"/>
                    <a:pt x="4240" y="4905"/>
                    <a:pt x="4291" y="4916"/>
                  </a:cubicBezTo>
                  <a:cubicBezTo>
                    <a:pt x="4330" y="4921"/>
                    <a:pt x="4371" y="4928"/>
                    <a:pt x="4411" y="4928"/>
                  </a:cubicBezTo>
                  <a:lnTo>
                    <a:pt x="4433" y="4928"/>
                  </a:lnTo>
                  <a:cubicBezTo>
                    <a:pt x="4485" y="4921"/>
                    <a:pt x="4524" y="4910"/>
                    <a:pt x="4564" y="4899"/>
                  </a:cubicBezTo>
                  <a:cubicBezTo>
                    <a:pt x="4598" y="4887"/>
                    <a:pt x="4637" y="4871"/>
                    <a:pt x="4666" y="4848"/>
                  </a:cubicBezTo>
                  <a:cubicBezTo>
                    <a:pt x="4705" y="4826"/>
                    <a:pt x="4734" y="4797"/>
                    <a:pt x="4757" y="4774"/>
                  </a:cubicBezTo>
                  <a:cubicBezTo>
                    <a:pt x="4780" y="4745"/>
                    <a:pt x="4797" y="4717"/>
                    <a:pt x="4815" y="4689"/>
                  </a:cubicBezTo>
                  <a:cubicBezTo>
                    <a:pt x="4825" y="4661"/>
                    <a:pt x="4836" y="4627"/>
                    <a:pt x="4849" y="4587"/>
                  </a:cubicBezTo>
                  <a:cubicBezTo>
                    <a:pt x="4854" y="4546"/>
                    <a:pt x="4860" y="4501"/>
                    <a:pt x="4854" y="4456"/>
                  </a:cubicBezTo>
                  <a:lnTo>
                    <a:pt x="4854" y="4438"/>
                  </a:lnTo>
                  <a:lnTo>
                    <a:pt x="4854" y="4422"/>
                  </a:lnTo>
                  <a:cubicBezTo>
                    <a:pt x="4842" y="4365"/>
                    <a:pt x="4865" y="4320"/>
                    <a:pt x="4910" y="4297"/>
                  </a:cubicBezTo>
                  <a:cubicBezTo>
                    <a:pt x="4928" y="4286"/>
                    <a:pt x="4944" y="4286"/>
                    <a:pt x="4962" y="4286"/>
                  </a:cubicBezTo>
                  <a:cubicBezTo>
                    <a:pt x="4996" y="4286"/>
                    <a:pt x="5025" y="4297"/>
                    <a:pt x="5046" y="4325"/>
                  </a:cubicBezTo>
                  <a:cubicBezTo>
                    <a:pt x="5064" y="4342"/>
                    <a:pt x="5080" y="4359"/>
                    <a:pt x="5104" y="4376"/>
                  </a:cubicBezTo>
                  <a:cubicBezTo>
                    <a:pt x="5149" y="4417"/>
                    <a:pt x="5195" y="4444"/>
                    <a:pt x="5240" y="4472"/>
                  </a:cubicBezTo>
                  <a:cubicBezTo>
                    <a:pt x="5285" y="4490"/>
                    <a:pt x="5326" y="4507"/>
                    <a:pt x="5371" y="4519"/>
                  </a:cubicBezTo>
                  <a:cubicBezTo>
                    <a:pt x="5405" y="4524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4"/>
                    <a:pt x="5586" y="4512"/>
                    <a:pt x="5626" y="4501"/>
                  </a:cubicBezTo>
                  <a:cubicBezTo>
                    <a:pt x="5678" y="4485"/>
                    <a:pt x="5723" y="4462"/>
                    <a:pt x="5762" y="4433"/>
                  </a:cubicBezTo>
                  <a:cubicBezTo>
                    <a:pt x="5814" y="4399"/>
                    <a:pt x="5854" y="4359"/>
                    <a:pt x="5893" y="4320"/>
                  </a:cubicBezTo>
                  <a:cubicBezTo>
                    <a:pt x="5927" y="4273"/>
                    <a:pt x="5961" y="4228"/>
                    <a:pt x="5985" y="4183"/>
                  </a:cubicBezTo>
                  <a:cubicBezTo>
                    <a:pt x="6008" y="4137"/>
                    <a:pt x="6024" y="4092"/>
                    <a:pt x="6035" y="4042"/>
                  </a:cubicBezTo>
                  <a:cubicBezTo>
                    <a:pt x="6042" y="4001"/>
                    <a:pt x="6047" y="3956"/>
                    <a:pt x="6047" y="3916"/>
                  </a:cubicBezTo>
                  <a:cubicBezTo>
                    <a:pt x="6042" y="3887"/>
                    <a:pt x="6035" y="3859"/>
                    <a:pt x="6030" y="3830"/>
                  </a:cubicBezTo>
                  <a:cubicBezTo>
                    <a:pt x="6013" y="3791"/>
                    <a:pt x="5996" y="3757"/>
                    <a:pt x="5974" y="3728"/>
                  </a:cubicBezTo>
                  <a:cubicBezTo>
                    <a:pt x="5956" y="3694"/>
                    <a:pt x="5927" y="3667"/>
                    <a:pt x="5899" y="3638"/>
                  </a:cubicBezTo>
                  <a:cubicBezTo>
                    <a:pt x="5871" y="3615"/>
                    <a:pt x="5843" y="3598"/>
                    <a:pt x="5814" y="3575"/>
                  </a:cubicBezTo>
                  <a:cubicBezTo>
                    <a:pt x="5786" y="3570"/>
                    <a:pt x="5762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1"/>
                    <a:pt x="5803" y="3342"/>
                    <a:pt x="5848" y="3342"/>
                  </a:cubicBezTo>
                  <a:lnTo>
                    <a:pt x="5865" y="3342"/>
                  </a:lnTo>
                  <a:cubicBezTo>
                    <a:pt x="5945" y="3353"/>
                    <a:pt x="6019" y="3365"/>
                    <a:pt x="6081" y="3365"/>
                  </a:cubicBezTo>
                  <a:cubicBezTo>
                    <a:pt x="6098" y="3365"/>
                    <a:pt x="6116" y="3365"/>
                    <a:pt x="6132" y="3360"/>
                  </a:cubicBezTo>
                  <a:cubicBezTo>
                    <a:pt x="6218" y="3353"/>
                    <a:pt x="6297" y="3336"/>
                    <a:pt x="6360" y="3313"/>
                  </a:cubicBezTo>
                  <a:cubicBezTo>
                    <a:pt x="6410" y="3297"/>
                    <a:pt x="6451" y="3274"/>
                    <a:pt x="6485" y="3257"/>
                  </a:cubicBezTo>
                  <a:cubicBezTo>
                    <a:pt x="6512" y="3234"/>
                    <a:pt x="6541" y="3211"/>
                    <a:pt x="6564" y="3189"/>
                  </a:cubicBezTo>
                  <a:cubicBezTo>
                    <a:pt x="6581" y="3161"/>
                    <a:pt x="6598" y="3137"/>
                    <a:pt x="6615" y="3114"/>
                  </a:cubicBezTo>
                  <a:cubicBezTo>
                    <a:pt x="6627" y="3087"/>
                    <a:pt x="6638" y="3053"/>
                    <a:pt x="6643" y="3024"/>
                  </a:cubicBezTo>
                  <a:cubicBezTo>
                    <a:pt x="6649" y="2985"/>
                    <a:pt x="6656" y="2938"/>
                    <a:pt x="6656" y="2899"/>
                  </a:cubicBezTo>
                  <a:cubicBezTo>
                    <a:pt x="6643" y="2841"/>
                    <a:pt x="6638" y="2791"/>
                    <a:pt x="6622" y="2751"/>
                  </a:cubicBezTo>
                  <a:cubicBezTo>
                    <a:pt x="6609" y="2712"/>
                    <a:pt x="6587" y="2678"/>
                    <a:pt x="6570" y="2644"/>
                  </a:cubicBezTo>
                  <a:cubicBezTo>
                    <a:pt x="6547" y="2610"/>
                    <a:pt x="6519" y="2581"/>
                    <a:pt x="6485" y="2541"/>
                  </a:cubicBezTo>
                  <a:cubicBezTo>
                    <a:pt x="6433" y="2501"/>
                    <a:pt x="6383" y="2466"/>
                    <a:pt x="6320" y="2432"/>
                  </a:cubicBezTo>
                  <a:cubicBezTo>
                    <a:pt x="6234" y="2393"/>
                    <a:pt x="6137" y="2359"/>
                    <a:pt x="6019" y="2337"/>
                  </a:cubicBezTo>
                  <a:cubicBezTo>
                    <a:pt x="5979" y="2325"/>
                    <a:pt x="5945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8"/>
                  </a:lnTo>
                  <a:lnTo>
                    <a:pt x="5513" y="2308"/>
                  </a:lnTo>
                  <a:cubicBezTo>
                    <a:pt x="5473" y="2314"/>
                    <a:pt x="5439" y="2314"/>
                    <a:pt x="5405" y="2319"/>
                  </a:cubicBezTo>
                  <a:cubicBezTo>
                    <a:pt x="5394" y="2325"/>
                    <a:pt x="5382" y="2325"/>
                    <a:pt x="5371" y="2325"/>
                  </a:cubicBezTo>
                  <a:cubicBezTo>
                    <a:pt x="5331" y="2325"/>
                    <a:pt x="5303" y="2314"/>
                    <a:pt x="5280" y="2296"/>
                  </a:cubicBezTo>
                  <a:cubicBezTo>
                    <a:pt x="5258" y="2280"/>
                    <a:pt x="5240" y="2262"/>
                    <a:pt x="5224" y="2240"/>
                  </a:cubicBezTo>
                  <a:cubicBezTo>
                    <a:pt x="5195" y="2172"/>
                    <a:pt x="5211" y="2098"/>
                    <a:pt x="5263" y="2046"/>
                  </a:cubicBezTo>
                  <a:lnTo>
                    <a:pt x="5366" y="1944"/>
                  </a:lnTo>
                  <a:cubicBezTo>
                    <a:pt x="5421" y="1876"/>
                    <a:pt x="5462" y="1819"/>
                    <a:pt x="5490" y="1768"/>
                  </a:cubicBezTo>
                  <a:cubicBezTo>
                    <a:pt x="5502" y="1740"/>
                    <a:pt x="5507" y="1716"/>
                    <a:pt x="5518" y="1689"/>
                  </a:cubicBezTo>
                  <a:cubicBezTo>
                    <a:pt x="5518" y="1677"/>
                    <a:pt x="5518" y="1666"/>
                    <a:pt x="5524" y="1655"/>
                  </a:cubicBezTo>
                  <a:cubicBezTo>
                    <a:pt x="5518" y="1648"/>
                    <a:pt x="5518" y="1637"/>
                    <a:pt x="5518" y="1632"/>
                  </a:cubicBezTo>
                  <a:cubicBezTo>
                    <a:pt x="5513" y="1626"/>
                    <a:pt x="5513" y="1621"/>
                    <a:pt x="5507" y="1614"/>
                  </a:cubicBezTo>
                  <a:lnTo>
                    <a:pt x="5496" y="1598"/>
                  </a:lnTo>
                  <a:cubicBezTo>
                    <a:pt x="5473" y="1587"/>
                    <a:pt x="5468" y="1575"/>
                    <a:pt x="5456" y="1569"/>
                  </a:cubicBezTo>
                  <a:cubicBezTo>
                    <a:pt x="5428" y="1558"/>
                    <a:pt x="5400" y="1553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7" y="1540"/>
                    <a:pt x="4978" y="1564"/>
                    <a:pt x="4870" y="1603"/>
                  </a:cubicBezTo>
                  <a:cubicBezTo>
                    <a:pt x="4797" y="1626"/>
                    <a:pt x="4729" y="1666"/>
                    <a:pt x="4644" y="1711"/>
                  </a:cubicBezTo>
                  <a:cubicBezTo>
                    <a:pt x="4626" y="1723"/>
                    <a:pt x="4610" y="1729"/>
                    <a:pt x="4587" y="1729"/>
                  </a:cubicBezTo>
                  <a:cubicBezTo>
                    <a:pt x="4547" y="1729"/>
                    <a:pt x="4501" y="1711"/>
                    <a:pt x="4479" y="1677"/>
                  </a:cubicBezTo>
                  <a:cubicBezTo>
                    <a:pt x="4456" y="1648"/>
                    <a:pt x="4440" y="1614"/>
                    <a:pt x="4445" y="1575"/>
                  </a:cubicBezTo>
                  <a:cubicBezTo>
                    <a:pt x="4445" y="1553"/>
                    <a:pt x="4450" y="1530"/>
                    <a:pt x="4467" y="1506"/>
                  </a:cubicBezTo>
                  <a:lnTo>
                    <a:pt x="4474" y="1495"/>
                  </a:lnTo>
                  <a:lnTo>
                    <a:pt x="4479" y="1485"/>
                  </a:lnTo>
                  <a:cubicBezTo>
                    <a:pt x="4513" y="1410"/>
                    <a:pt x="4535" y="1348"/>
                    <a:pt x="4553" y="1280"/>
                  </a:cubicBezTo>
                  <a:cubicBezTo>
                    <a:pt x="4564" y="1228"/>
                    <a:pt x="4564" y="1178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7"/>
                    <a:pt x="4524" y="979"/>
                    <a:pt x="4508" y="955"/>
                  </a:cubicBezTo>
                  <a:cubicBezTo>
                    <a:pt x="4495" y="932"/>
                    <a:pt x="4479" y="916"/>
                    <a:pt x="4461" y="898"/>
                  </a:cubicBezTo>
                  <a:cubicBezTo>
                    <a:pt x="4440" y="882"/>
                    <a:pt x="4416" y="864"/>
                    <a:pt x="4393" y="853"/>
                  </a:cubicBezTo>
                  <a:cubicBezTo>
                    <a:pt x="4365" y="842"/>
                    <a:pt x="4330" y="830"/>
                    <a:pt x="4296" y="819"/>
                  </a:cubicBezTo>
                  <a:cubicBezTo>
                    <a:pt x="4269" y="814"/>
                    <a:pt x="4240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2"/>
                  </a:cubicBezTo>
                  <a:cubicBezTo>
                    <a:pt x="4024" y="853"/>
                    <a:pt x="3996" y="871"/>
                    <a:pt x="3962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9"/>
                  </a:lnTo>
                  <a:cubicBezTo>
                    <a:pt x="3814" y="979"/>
                    <a:pt x="3769" y="1018"/>
                    <a:pt x="3717" y="1069"/>
                  </a:cubicBezTo>
                  <a:cubicBezTo>
                    <a:pt x="3700" y="1086"/>
                    <a:pt x="3677" y="1097"/>
                    <a:pt x="3649" y="1097"/>
                  </a:cubicBezTo>
                  <a:cubicBezTo>
                    <a:pt x="3638" y="1097"/>
                    <a:pt x="3621" y="1097"/>
                    <a:pt x="3614" y="1092"/>
                  </a:cubicBezTo>
                  <a:cubicBezTo>
                    <a:pt x="3575" y="1081"/>
                    <a:pt x="3553" y="1047"/>
                    <a:pt x="3546" y="1013"/>
                  </a:cubicBezTo>
                  <a:cubicBezTo>
                    <a:pt x="3535" y="950"/>
                    <a:pt x="3524" y="882"/>
                    <a:pt x="3519" y="819"/>
                  </a:cubicBezTo>
                  <a:lnTo>
                    <a:pt x="3519" y="796"/>
                  </a:lnTo>
                  <a:lnTo>
                    <a:pt x="3519" y="774"/>
                  </a:lnTo>
                  <a:lnTo>
                    <a:pt x="3512" y="751"/>
                  </a:lnTo>
                  <a:cubicBezTo>
                    <a:pt x="3501" y="598"/>
                    <a:pt x="3485" y="439"/>
                    <a:pt x="3439" y="297"/>
                  </a:cubicBezTo>
                  <a:cubicBezTo>
                    <a:pt x="3422" y="245"/>
                    <a:pt x="3399" y="205"/>
                    <a:pt x="3376" y="166"/>
                  </a:cubicBezTo>
                  <a:cubicBezTo>
                    <a:pt x="3354" y="137"/>
                    <a:pt x="3336" y="114"/>
                    <a:pt x="3308" y="92"/>
                  </a:cubicBezTo>
                  <a:cubicBezTo>
                    <a:pt x="3291" y="74"/>
                    <a:pt x="3263" y="58"/>
                    <a:pt x="3239" y="46"/>
                  </a:cubicBezTo>
                  <a:cubicBezTo>
                    <a:pt x="3212" y="29"/>
                    <a:pt x="3178" y="18"/>
                    <a:pt x="3144" y="12"/>
                  </a:cubicBezTo>
                  <a:cubicBezTo>
                    <a:pt x="3115" y="6"/>
                    <a:pt x="3087" y="1"/>
                    <a:pt x="305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7"/>
            <p:cNvSpPr/>
            <p:nvPr/>
          </p:nvSpPr>
          <p:spPr>
            <a:xfrm flipH="1">
              <a:off x="1638520" y="3607258"/>
              <a:ext cx="3178" cy="883"/>
            </a:xfrm>
            <a:custGeom>
              <a:avLst/>
              <a:gdLst/>
              <a:ahLst/>
              <a:cxnLst/>
              <a:rect l="l" t="t" r="r" b="b"/>
              <a:pathLst>
                <a:path w="108" h="30" extrusionOk="0">
                  <a:moveTo>
                    <a:pt x="29" y="1"/>
                  </a:moveTo>
                  <a:lnTo>
                    <a:pt x="0" y="1"/>
                  </a:lnTo>
                  <a:lnTo>
                    <a:pt x="29" y="1"/>
                  </a:lnTo>
                  <a:cubicBezTo>
                    <a:pt x="57" y="1"/>
                    <a:pt x="86" y="12"/>
                    <a:pt x="108" y="29"/>
                  </a:cubicBezTo>
                  <a:lnTo>
                    <a:pt x="108" y="29"/>
                  </a:lnTo>
                  <a:cubicBezTo>
                    <a:pt x="86" y="12"/>
                    <a:pt x="57" y="1"/>
                    <a:pt x="29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7"/>
            <p:cNvSpPr/>
            <p:nvPr/>
          </p:nvSpPr>
          <p:spPr>
            <a:xfrm flipH="1">
              <a:off x="1679623" y="3607435"/>
              <a:ext cx="51195" cy="1854"/>
            </a:xfrm>
            <a:custGeom>
              <a:avLst/>
              <a:gdLst/>
              <a:ahLst/>
              <a:cxnLst/>
              <a:rect l="l" t="t" r="r" b="b"/>
              <a:pathLst>
                <a:path w="1740" h="63" extrusionOk="0">
                  <a:moveTo>
                    <a:pt x="34" y="16"/>
                  </a:moveTo>
                  <a:cubicBezTo>
                    <a:pt x="29" y="16"/>
                    <a:pt x="18" y="16"/>
                    <a:pt x="13" y="23"/>
                  </a:cubicBezTo>
                  <a:lnTo>
                    <a:pt x="0" y="23"/>
                  </a:lnTo>
                  <a:lnTo>
                    <a:pt x="13" y="23"/>
                  </a:lnTo>
                  <a:cubicBezTo>
                    <a:pt x="18" y="16"/>
                    <a:pt x="29" y="16"/>
                    <a:pt x="34" y="16"/>
                  </a:cubicBezTo>
                  <a:cubicBezTo>
                    <a:pt x="52" y="16"/>
                    <a:pt x="63" y="23"/>
                    <a:pt x="81" y="23"/>
                  </a:cubicBezTo>
                  <a:cubicBezTo>
                    <a:pt x="63" y="23"/>
                    <a:pt x="52" y="16"/>
                    <a:pt x="34" y="16"/>
                  </a:cubicBezTo>
                  <a:close/>
                  <a:moveTo>
                    <a:pt x="1676" y="0"/>
                  </a:moveTo>
                  <a:cubicBezTo>
                    <a:pt x="1631" y="0"/>
                    <a:pt x="1586" y="23"/>
                    <a:pt x="1563" y="63"/>
                  </a:cubicBezTo>
                  <a:cubicBezTo>
                    <a:pt x="1586" y="23"/>
                    <a:pt x="1631" y="0"/>
                    <a:pt x="1676" y="0"/>
                  </a:cubicBezTo>
                  <a:cubicBezTo>
                    <a:pt x="1705" y="0"/>
                    <a:pt x="1723" y="6"/>
                    <a:pt x="1739" y="11"/>
                  </a:cubicBezTo>
                  <a:cubicBezTo>
                    <a:pt x="1723" y="6"/>
                    <a:pt x="1705" y="0"/>
                    <a:pt x="167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7"/>
            <p:cNvSpPr/>
            <p:nvPr/>
          </p:nvSpPr>
          <p:spPr>
            <a:xfrm flipH="1">
              <a:off x="1643522" y="3608582"/>
              <a:ext cx="500" cy="1559"/>
            </a:xfrm>
            <a:custGeom>
              <a:avLst/>
              <a:gdLst/>
              <a:ahLst/>
              <a:cxnLst/>
              <a:rect l="l" t="t" r="r" b="b"/>
              <a:pathLst>
                <a:path w="17" h="53" extrusionOk="0">
                  <a:moveTo>
                    <a:pt x="16" y="1"/>
                  </a:moveTo>
                  <a:cubicBezTo>
                    <a:pt x="6" y="18"/>
                    <a:pt x="0" y="35"/>
                    <a:pt x="0" y="52"/>
                  </a:cubicBezTo>
                  <a:lnTo>
                    <a:pt x="0" y="52"/>
                  </a:lnTo>
                  <a:cubicBezTo>
                    <a:pt x="0" y="35"/>
                    <a:pt x="6" y="18"/>
                    <a:pt x="1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7"/>
            <p:cNvSpPr/>
            <p:nvPr/>
          </p:nvSpPr>
          <p:spPr>
            <a:xfrm flipH="1">
              <a:off x="1643993" y="3610112"/>
              <a:ext cx="206" cy="1206"/>
            </a:xfrm>
            <a:custGeom>
              <a:avLst/>
              <a:gdLst/>
              <a:ahLst/>
              <a:cxnLst/>
              <a:rect l="l" t="t" r="r" b="b"/>
              <a:pathLst>
                <a:path w="7" h="41" extrusionOk="0">
                  <a:moveTo>
                    <a:pt x="6" y="1"/>
                  </a:moveTo>
                  <a:lnTo>
                    <a:pt x="6" y="1"/>
                  </a:lnTo>
                  <a:cubicBezTo>
                    <a:pt x="1" y="11"/>
                    <a:pt x="1" y="28"/>
                    <a:pt x="6" y="40"/>
                  </a:cubicBezTo>
                  <a:cubicBezTo>
                    <a:pt x="6" y="28"/>
                    <a:pt x="1" y="11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7"/>
            <p:cNvSpPr/>
            <p:nvPr/>
          </p:nvSpPr>
          <p:spPr>
            <a:xfrm flipH="1">
              <a:off x="1677946" y="3608759"/>
              <a:ext cx="353" cy="530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0" y="0"/>
                  </a:moveTo>
                  <a:cubicBezTo>
                    <a:pt x="0" y="6"/>
                    <a:pt x="6" y="12"/>
                    <a:pt x="11" y="18"/>
                  </a:cubicBezTo>
                  <a:cubicBezTo>
                    <a:pt x="6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7"/>
            <p:cNvSpPr/>
            <p:nvPr/>
          </p:nvSpPr>
          <p:spPr>
            <a:xfrm flipH="1">
              <a:off x="1667236" y="3614290"/>
              <a:ext cx="57727" cy="8533"/>
            </a:xfrm>
            <a:custGeom>
              <a:avLst/>
              <a:gdLst/>
              <a:ahLst/>
              <a:cxnLst/>
              <a:rect l="l" t="t" r="r" b="b"/>
              <a:pathLst>
                <a:path w="1962" h="290" extrusionOk="0">
                  <a:moveTo>
                    <a:pt x="1711" y="6"/>
                  </a:moveTo>
                  <a:cubicBezTo>
                    <a:pt x="1762" y="79"/>
                    <a:pt x="1831" y="176"/>
                    <a:pt x="1915" y="255"/>
                  </a:cubicBezTo>
                  <a:cubicBezTo>
                    <a:pt x="1933" y="268"/>
                    <a:pt x="1949" y="279"/>
                    <a:pt x="1961" y="289"/>
                  </a:cubicBezTo>
                  <a:cubicBezTo>
                    <a:pt x="1949" y="279"/>
                    <a:pt x="1933" y="268"/>
                    <a:pt x="1915" y="255"/>
                  </a:cubicBezTo>
                  <a:cubicBezTo>
                    <a:pt x="1831" y="176"/>
                    <a:pt x="1762" y="79"/>
                    <a:pt x="1711" y="6"/>
                  </a:cubicBezTo>
                  <a:close/>
                  <a:moveTo>
                    <a:pt x="0" y="0"/>
                  </a:moveTo>
                  <a:cubicBezTo>
                    <a:pt x="18" y="45"/>
                    <a:pt x="40" y="90"/>
                    <a:pt x="63" y="137"/>
                  </a:cubicBezTo>
                  <a:cubicBezTo>
                    <a:pt x="40" y="90"/>
                    <a:pt x="18" y="45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7"/>
            <p:cNvSpPr/>
            <p:nvPr/>
          </p:nvSpPr>
          <p:spPr>
            <a:xfrm flipH="1">
              <a:off x="1734643" y="3621293"/>
              <a:ext cx="353" cy="206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1"/>
                  </a:moveTo>
                  <a:cubicBezTo>
                    <a:pt x="6" y="1"/>
                    <a:pt x="6" y="1"/>
                    <a:pt x="0" y="6"/>
                  </a:cubicBezTo>
                  <a:cubicBezTo>
                    <a:pt x="6" y="6"/>
                    <a:pt x="6" y="1"/>
                    <a:pt x="1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7"/>
            <p:cNvSpPr/>
            <p:nvPr/>
          </p:nvSpPr>
          <p:spPr>
            <a:xfrm flipH="1">
              <a:off x="1646699" y="3621469"/>
              <a:ext cx="353" cy="35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6" y="6"/>
                  </a:lnTo>
                  <a:cubicBezTo>
                    <a:pt x="6" y="11"/>
                    <a:pt x="1" y="11"/>
                    <a:pt x="1" y="11"/>
                  </a:cubicBezTo>
                  <a:cubicBezTo>
                    <a:pt x="1" y="11"/>
                    <a:pt x="6" y="11"/>
                    <a:pt x="6" y="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7"/>
            <p:cNvSpPr/>
            <p:nvPr/>
          </p:nvSpPr>
          <p:spPr>
            <a:xfrm flipH="1">
              <a:off x="1751855" y="3621793"/>
              <a:ext cx="3031" cy="2030"/>
            </a:xfrm>
            <a:custGeom>
              <a:avLst/>
              <a:gdLst/>
              <a:ahLst/>
              <a:cxnLst/>
              <a:rect l="l" t="t" r="r" b="b"/>
              <a:pathLst>
                <a:path w="103" h="69" extrusionOk="0">
                  <a:moveTo>
                    <a:pt x="0" y="0"/>
                  </a:moveTo>
                  <a:cubicBezTo>
                    <a:pt x="6" y="6"/>
                    <a:pt x="12" y="6"/>
                    <a:pt x="12" y="13"/>
                  </a:cubicBezTo>
                  <a:cubicBezTo>
                    <a:pt x="46" y="34"/>
                    <a:pt x="74" y="52"/>
                    <a:pt x="102" y="69"/>
                  </a:cubicBezTo>
                  <a:cubicBezTo>
                    <a:pt x="74" y="52"/>
                    <a:pt x="46" y="34"/>
                    <a:pt x="12" y="13"/>
                  </a:cubicBezTo>
                  <a:cubicBezTo>
                    <a:pt x="12" y="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7"/>
            <p:cNvSpPr/>
            <p:nvPr/>
          </p:nvSpPr>
          <p:spPr>
            <a:xfrm flipH="1">
              <a:off x="1744676" y="3625147"/>
              <a:ext cx="3531" cy="353"/>
            </a:xfrm>
            <a:custGeom>
              <a:avLst/>
              <a:gdLst/>
              <a:ahLst/>
              <a:cxnLst/>
              <a:rect l="l" t="t" r="r" b="b"/>
              <a:pathLst>
                <a:path w="120" h="12" extrusionOk="0">
                  <a:moveTo>
                    <a:pt x="1" y="1"/>
                  </a:moveTo>
                  <a:cubicBezTo>
                    <a:pt x="46" y="12"/>
                    <a:pt x="85" y="12"/>
                    <a:pt x="119" y="12"/>
                  </a:cubicBezTo>
                  <a:cubicBezTo>
                    <a:pt x="85" y="12"/>
                    <a:pt x="46" y="6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7"/>
            <p:cNvSpPr/>
            <p:nvPr/>
          </p:nvSpPr>
          <p:spPr>
            <a:xfrm flipH="1">
              <a:off x="1669914" y="3620469"/>
              <a:ext cx="19948" cy="67407"/>
            </a:xfrm>
            <a:custGeom>
              <a:avLst/>
              <a:gdLst/>
              <a:ahLst/>
              <a:cxnLst/>
              <a:rect l="l" t="t" r="r" b="b"/>
              <a:pathLst>
                <a:path w="678" h="2291" extrusionOk="0">
                  <a:moveTo>
                    <a:pt x="318" y="0"/>
                  </a:moveTo>
                  <a:cubicBezTo>
                    <a:pt x="245" y="160"/>
                    <a:pt x="155" y="296"/>
                    <a:pt x="40" y="399"/>
                  </a:cubicBezTo>
                  <a:cubicBezTo>
                    <a:pt x="24" y="580"/>
                    <a:pt x="18" y="767"/>
                    <a:pt x="12" y="955"/>
                  </a:cubicBezTo>
                  <a:cubicBezTo>
                    <a:pt x="6" y="1160"/>
                    <a:pt x="1" y="1364"/>
                    <a:pt x="12" y="1569"/>
                  </a:cubicBezTo>
                  <a:cubicBezTo>
                    <a:pt x="18" y="1665"/>
                    <a:pt x="24" y="1768"/>
                    <a:pt x="40" y="1858"/>
                  </a:cubicBezTo>
                  <a:cubicBezTo>
                    <a:pt x="58" y="1967"/>
                    <a:pt x="80" y="2080"/>
                    <a:pt x="132" y="2177"/>
                  </a:cubicBezTo>
                  <a:cubicBezTo>
                    <a:pt x="148" y="2216"/>
                    <a:pt x="182" y="2245"/>
                    <a:pt x="216" y="2256"/>
                  </a:cubicBezTo>
                  <a:cubicBezTo>
                    <a:pt x="234" y="2267"/>
                    <a:pt x="250" y="2274"/>
                    <a:pt x="268" y="2274"/>
                  </a:cubicBezTo>
                  <a:cubicBezTo>
                    <a:pt x="336" y="2285"/>
                    <a:pt x="404" y="2290"/>
                    <a:pt x="473" y="2290"/>
                  </a:cubicBezTo>
                  <a:lnTo>
                    <a:pt x="489" y="2290"/>
                  </a:lnTo>
                  <a:cubicBezTo>
                    <a:pt x="530" y="2290"/>
                    <a:pt x="569" y="2285"/>
                    <a:pt x="603" y="2274"/>
                  </a:cubicBezTo>
                  <a:cubicBezTo>
                    <a:pt x="625" y="2267"/>
                    <a:pt x="643" y="2261"/>
                    <a:pt x="666" y="2251"/>
                  </a:cubicBezTo>
                  <a:cubicBezTo>
                    <a:pt x="666" y="2245"/>
                    <a:pt x="672" y="2245"/>
                    <a:pt x="677" y="2240"/>
                  </a:cubicBezTo>
                  <a:cubicBezTo>
                    <a:pt x="666" y="2211"/>
                    <a:pt x="654" y="2177"/>
                    <a:pt x="643" y="2143"/>
                  </a:cubicBezTo>
                  <a:cubicBezTo>
                    <a:pt x="632" y="2114"/>
                    <a:pt x="625" y="2091"/>
                    <a:pt x="620" y="2069"/>
                  </a:cubicBezTo>
                  <a:cubicBezTo>
                    <a:pt x="586" y="1972"/>
                    <a:pt x="564" y="1875"/>
                    <a:pt x="541" y="1779"/>
                  </a:cubicBezTo>
                  <a:cubicBezTo>
                    <a:pt x="507" y="1597"/>
                    <a:pt x="478" y="1404"/>
                    <a:pt x="462" y="1199"/>
                  </a:cubicBezTo>
                  <a:cubicBezTo>
                    <a:pt x="444" y="984"/>
                    <a:pt x="438" y="790"/>
                    <a:pt x="444" y="609"/>
                  </a:cubicBezTo>
                  <a:cubicBezTo>
                    <a:pt x="449" y="460"/>
                    <a:pt x="462" y="318"/>
                    <a:pt x="478" y="176"/>
                  </a:cubicBezTo>
                  <a:lnTo>
                    <a:pt x="473" y="176"/>
                  </a:lnTo>
                  <a:cubicBezTo>
                    <a:pt x="428" y="126"/>
                    <a:pt x="387" y="79"/>
                    <a:pt x="347" y="29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7"/>
            <p:cNvSpPr/>
            <p:nvPr/>
          </p:nvSpPr>
          <p:spPr>
            <a:xfrm flipH="1">
              <a:off x="1633665" y="3587045"/>
              <a:ext cx="121721" cy="43957"/>
            </a:xfrm>
            <a:custGeom>
              <a:avLst/>
              <a:gdLst/>
              <a:ahLst/>
              <a:cxnLst/>
              <a:rect l="l" t="t" r="r" b="b"/>
              <a:pathLst>
                <a:path w="4137" h="1494" extrusionOk="0">
                  <a:moveTo>
                    <a:pt x="3746" y="0"/>
                  </a:moveTo>
                  <a:cubicBezTo>
                    <a:pt x="3699" y="6"/>
                    <a:pt x="3654" y="28"/>
                    <a:pt x="3643" y="62"/>
                  </a:cubicBezTo>
                  <a:cubicBezTo>
                    <a:pt x="3597" y="210"/>
                    <a:pt x="3546" y="358"/>
                    <a:pt x="3473" y="489"/>
                  </a:cubicBezTo>
                  <a:cubicBezTo>
                    <a:pt x="3439" y="539"/>
                    <a:pt x="3410" y="585"/>
                    <a:pt x="3376" y="619"/>
                  </a:cubicBezTo>
                  <a:cubicBezTo>
                    <a:pt x="3353" y="636"/>
                    <a:pt x="3330" y="654"/>
                    <a:pt x="3308" y="670"/>
                  </a:cubicBezTo>
                  <a:cubicBezTo>
                    <a:pt x="3285" y="682"/>
                    <a:pt x="3268" y="688"/>
                    <a:pt x="3245" y="693"/>
                  </a:cubicBezTo>
                  <a:cubicBezTo>
                    <a:pt x="3222" y="699"/>
                    <a:pt x="3193" y="704"/>
                    <a:pt x="3171" y="704"/>
                  </a:cubicBezTo>
                  <a:cubicBezTo>
                    <a:pt x="3143" y="699"/>
                    <a:pt x="3109" y="693"/>
                    <a:pt x="3080" y="688"/>
                  </a:cubicBezTo>
                  <a:cubicBezTo>
                    <a:pt x="3040" y="670"/>
                    <a:pt x="3001" y="654"/>
                    <a:pt x="2961" y="630"/>
                  </a:cubicBezTo>
                  <a:cubicBezTo>
                    <a:pt x="2904" y="596"/>
                    <a:pt x="2847" y="551"/>
                    <a:pt x="2791" y="499"/>
                  </a:cubicBezTo>
                  <a:cubicBezTo>
                    <a:pt x="2750" y="454"/>
                    <a:pt x="2710" y="409"/>
                    <a:pt x="2676" y="358"/>
                  </a:cubicBezTo>
                  <a:cubicBezTo>
                    <a:pt x="2637" y="300"/>
                    <a:pt x="2603" y="244"/>
                    <a:pt x="2574" y="198"/>
                  </a:cubicBezTo>
                  <a:cubicBezTo>
                    <a:pt x="2569" y="187"/>
                    <a:pt x="2563" y="171"/>
                    <a:pt x="2552" y="153"/>
                  </a:cubicBezTo>
                  <a:cubicBezTo>
                    <a:pt x="2535" y="119"/>
                    <a:pt x="2506" y="90"/>
                    <a:pt x="2466" y="85"/>
                  </a:cubicBezTo>
                  <a:lnTo>
                    <a:pt x="2450" y="85"/>
                  </a:lnTo>
                  <a:cubicBezTo>
                    <a:pt x="2409" y="85"/>
                    <a:pt x="2370" y="108"/>
                    <a:pt x="2348" y="153"/>
                  </a:cubicBezTo>
                  <a:cubicBezTo>
                    <a:pt x="2307" y="221"/>
                    <a:pt x="2273" y="295"/>
                    <a:pt x="2228" y="363"/>
                  </a:cubicBezTo>
                  <a:cubicBezTo>
                    <a:pt x="2170" y="454"/>
                    <a:pt x="2097" y="573"/>
                    <a:pt x="1994" y="675"/>
                  </a:cubicBezTo>
                  <a:cubicBezTo>
                    <a:pt x="1949" y="722"/>
                    <a:pt x="1898" y="756"/>
                    <a:pt x="1853" y="790"/>
                  </a:cubicBezTo>
                  <a:cubicBezTo>
                    <a:pt x="1813" y="806"/>
                    <a:pt x="1768" y="824"/>
                    <a:pt x="1722" y="840"/>
                  </a:cubicBezTo>
                  <a:cubicBezTo>
                    <a:pt x="1682" y="846"/>
                    <a:pt x="1637" y="853"/>
                    <a:pt x="1591" y="853"/>
                  </a:cubicBezTo>
                  <a:cubicBezTo>
                    <a:pt x="1546" y="853"/>
                    <a:pt x="1506" y="846"/>
                    <a:pt x="1467" y="835"/>
                  </a:cubicBezTo>
                  <a:cubicBezTo>
                    <a:pt x="1433" y="824"/>
                    <a:pt x="1393" y="806"/>
                    <a:pt x="1359" y="784"/>
                  </a:cubicBezTo>
                  <a:cubicBezTo>
                    <a:pt x="1307" y="756"/>
                    <a:pt x="1268" y="722"/>
                    <a:pt x="1223" y="675"/>
                  </a:cubicBezTo>
                  <a:cubicBezTo>
                    <a:pt x="1165" y="619"/>
                    <a:pt x="1114" y="546"/>
                    <a:pt x="1069" y="465"/>
                  </a:cubicBezTo>
                  <a:cubicBezTo>
                    <a:pt x="1045" y="420"/>
                    <a:pt x="1024" y="381"/>
                    <a:pt x="1006" y="334"/>
                  </a:cubicBezTo>
                  <a:cubicBezTo>
                    <a:pt x="989" y="300"/>
                    <a:pt x="966" y="250"/>
                    <a:pt x="950" y="198"/>
                  </a:cubicBezTo>
                  <a:cubicBezTo>
                    <a:pt x="943" y="171"/>
                    <a:pt x="916" y="153"/>
                    <a:pt x="893" y="153"/>
                  </a:cubicBezTo>
                  <a:cubicBezTo>
                    <a:pt x="853" y="153"/>
                    <a:pt x="824" y="171"/>
                    <a:pt x="813" y="198"/>
                  </a:cubicBezTo>
                  <a:cubicBezTo>
                    <a:pt x="796" y="232"/>
                    <a:pt x="779" y="266"/>
                    <a:pt x="756" y="307"/>
                  </a:cubicBezTo>
                  <a:cubicBezTo>
                    <a:pt x="717" y="363"/>
                    <a:pt x="677" y="420"/>
                    <a:pt x="625" y="465"/>
                  </a:cubicBezTo>
                  <a:cubicBezTo>
                    <a:pt x="586" y="505"/>
                    <a:pt x="546" y="539"/>
                    <a:pt x="500" y="562"/>
                  </a:cubicBezTo>
                  <a:cubicBezTo>
                    <a:pt x="466" y="580"/>
                    <a:pt x="432" y="596"/>
                    <a:pt x="404" y="602"/>
                  </a:cubicBezTo>
                  <a:cubicBezTo>
                    <a:pt x="376" y="607"/>
                    <a:pt x="353" y="614"/>
                    <a:pt x="329" y="614"/>
                  </a:cubicBezTo>
                  <a:cubicBezTo>
                    <a:pt x="313" y="614"/>
                    <a:pt x="295" y="607"/>
                    <a:pt x="279" y="607"/>
                  </a:cubicBezTo>
                  <a:cubicBezTo>
                    <a:pt x="268" y="699"/>
                    <a:pt x="250" y="784"/>
                    <a:pt x="216" y="858"/>
                  </a:cubicBezTo>
                  <a:cubicBezTo>
                    <a:pt x="193" y="909"/>
                    <a:pt x="171" y="960"/>
                    <a:pt x="137" y="1005"/>
                  </a:cubicBezTo>
                  <a:cubicBezTo>
                    <a:pt x="103" y="1057"/>
                    <a:pt x="63" y="1102"/>
                    <a:pt x="29" y="1136"/>
                  </a:cubicBezTo>
                  <a:cubicBezTo>
                    <a:pt x="17" y="1142"/>
                    <a:pt x="12" y="1153"/>
                    <a:pt x="1" y="1160"/>
                  </a:cubicBezTo>
                  <a:cubicBezTo>
                    <a:pt x="6" y="1170"/>
                    <a:pt x="12" y="1176"/>
                    <a:pt x="17" y="1181"/>
                  </a:cubicBezTo>
                  <a:cubicBezTo>
                    <a:pt x="23" y="1187"/>
                    <a:pt x="29" y="1187"/>
                    <a:pt x="29" y="1194"/>
                  </a:cubicBezTo>
                  <a:cubicBezTo>
                    <a:pt x="63" y="1215"/>
                    <a:pt x="91" y="1233"/>
                    <a:pt x="119" y="1250"/>
                  </a:cubicBezTo>
                  <a:lnTo>
                    <a:pt x="119" y="1255"/>
                  </a:lnTo>
                  <a:cubicBezTo>
                    <a:pt x="137" y="1262"/>
                    <a:pt x="153" y="1267"/>
                    <a:pt x="166" y="1273"/>
                  </a:cubicBezTo>
                  <a:cubicBezTo>
                    <a:pt x="193" y="1284"/>
                    <a:pt x="222" y="1289"/>
                    <a:pt x="245" y="1296"/>
                  </a:cubicBezTo>
                  <a:cubicBezTo>
                    <a:pt x="290" y="1307"/>
                    <a:pt x="329" y="1307"/>
                    <a:pt x="363" y="1307"/>
                  </a:cubicBezTo>
                  <a:lnTo>
                    <a:pt x="387" y="1307"/>
                  </a:lnTo>
                  <a:cubicBezTo>
                    <a:pt x="415" y="1307"/>
                    <a:pt x="432" y="1301"/>
                    <a:pt x="455" y="1296"/>
                  </a:cubicBezTo>
                  <a:cubicBezTo>
                    <a:pt x="483" y="1289"/>
                    <a:pt x="507" y="1284"/>
                    <a:pt x="523" y="1278"/>
                  </a:cubicBezTo>
                  <a:cubicBezTo>
                    <a:pt x="557" y="1267"/>
                    <a:pt x="591" y="1250"/>
                    <a:pt x="620" y="1233"/>
                  </a:cubicBezTo>
                  <a:cubicBezTo>
                    <a:pt x="648" y="1215"/>
                    <a:pt x="670" y="1194"/>
                    <a:pt x="693" y="1176"/>
                  </a:cubicBezTo>
                  <a:lnTo>
                    <a:pt x="693" y="1170"/>
                  </a:lnTo>
                  <a:cubicBezTo>
                    <a:pt x="699" y="1165"/>
                    <a:pt x="699" y="1165"/>
                    <a:pt x="704" y="1165"/>
                  </a:cubicBezTo>
                  <a:cubicBezTo>
                    <a:pt x="722" y="1142"/>
                    <a:pt x="733" y="1113"/>
                    <a:pt x="751" y="1091"/>
                  </a:cubicBezTo>
                  <a:cubicBezTo>
                    <a:pt x="756" y="1074"/>
                    <a:pt x="762" y="1057"/>
                    <a:pt x="773" y="1034"/>
                  </a:cubicBezTo>
                  <a:cubicBezTo>
                    <a:pt x="773" y="1023"/>
                    <a:pt x="779" y="1011"/>
                    <a:pt x="779" y="995"/>
                  </a:cubicBezTo>
                  <a:lnTo>
                    <a:pt x="779" y="977"/>
                  </a:lnTo>
                  <a:cubicBezTo>
                    <a:pt x="767" y="948"/>
                    <a:pt x="762" y="926"/>
                    <a:pt x="756" y="909"/>
                  </a:cubicBezTo>
                  <a:lnTo>
                    <a:pt x="745" y="864"/>
                  </a:lnTo>
                  <a:cubicBezTo>
                    <a:pt x="738" y="835"/>
                    <a:pt x="745" y="801"/>
                    <a:pt x="762" y="772"/>
                  </a:cubicBezTo>
                  <a:cubicBezTo>
                    <a:pt x="779" y="744"/>
                    <a:pt x="807" y="722"/>
                    <a:pt x="835" y="716"/>
                  </a:cubicBezTo>
                  <a:lnTo>
                    <a:pt x="848" y="716"/>
                  </a:lnTo>
                  <a:cubicBezTo>
                    <a:pt x="853" y="709"/>
                    <a:pt x="864" y="709"/>
                    <a:pt x="869" y="709"/>
                  </a:cubicBezTo>
                  <a:cubicBezTo>
                    <a:pt x="887" y="709"/>
                    <a:pt x="898" y="716"/>
                    <a:pt x="916" y="716"/>
                  </a:cubicBezTo>
                  <a:cubicBezTo>
                    <a:pt x="921" y="722"/>
                    <a:pt x="932" y="727"/>
                    <a:pt x="943" y="733"/>
                  </a:cubicBezTo>
                  <a:cubicBezTo>
                    <a:pt x="966" y="750"/>
                    <a:pt x="984" y="778"/>
                    <a:pt x="995" y="812"/>
                  </a:cubicBezTo>
                  <a:lnTo>
                    <a:pt x="1018" y="874"/>
                  </a:lnTo>
                  <a:cubicBezTo>
                    <a:pt x="1024" y="892"/>
                    <a:pt x="1029" y="909"/>
                    <a:pt x="1034" y="926"/>
                  </a:cubicBezTo>
                  <a:cubicBezTo>
                    <a:pt x="1052" y="971"/>
                    <a:pt x="1074" y="1016"/>
                    <a:pt x="1097" y="1063"/>
                  </a:cubicBezTo>
                  <a:cubicBezTo>
                    <a:pt x="1114" y="1097"/>
                    <a:pt x="1137" y="1131"/>
                    <a:pt x="1154" y="1165"/>
                  </a:cubicBezTo>
                  <a:cubicBezTo>
                    <a:pt x="1165" y="1176"/>
                    <a:pt x="1176" y="1194"/>
                    <a:pt x="1189" y="1205"/>
                  </a:cubicBezTo>
                  <a:cubicBezTo>
                    <a:pt x="1223" y="1255"/>
                    <a:pt x="1262" y="1296"/>
                    <a:pt x="1302" y="1335"/>
                  </a:cubicBezTo>
                  <a:cubicBezTo>
                    <a:pt x="1330" y="1357"/>
                    <a:pt x="1352" y="1375"/>
                    <a:pt x="1381" y="1391"/>
                  </a:cubicBezTo>
                  <a:cubicBezTo>
                    <a:pt x="1404" y="1409"/>
                    <a:pt x="1427" y="1420"/>
                    <a:pt x="1449" y="1438"/>
                  </a:cubicBezTo>
                  <a:cubicBezTo>
                    <a:pt x="1495" y="1454"/>
                    <a:pt x="1540" y="1472"/>
                    <a:pt x="1585" y="1483"/>
                  </a:cubicBezTo>
                  <a:cubicBezTo>
                    <a:pt x="1591" y="1483"/>
                    <a:pt x="1603" y="1488"/>
                    <a:pt x="1614" y="1488"/>
                  </a:cubicBezTo>
                  <a:cubicBezTo>
                    <a:pt x="1643" y="1494"/>
                    <a:pt x="1671" y="1494"/>
                    <a:pt x="1693" y="1494"/>
                  </a:cubicBezTo>
                  <a:lnTo>
                    <a:pt x="1716" y="1494"/>
                  </a:lnTo>
                  <a:cubicBezTo>
                    <a:pt x="1739" y="1488"/>
                    <a:pt x="1761" y="1488"/>
                    <a:pt x="1779" y="1483"/>
                  </a:cubicBezTo>
                  <a:cubicBezTo>
                    <a:pt x="1802" y="1477"/>
                    <a:pt x="1824" y="1472"/>
                    <a:pt x="1842" y="1466"/>
                  </a:cubicBezTo>
                  <a:cubicBezTo>
                    <a:pt x="1892" y="1449"/>
                    <a:pt x="1932" y="1425"/>
                    <a:pt x="1973" y="1398"/>
                  </a:cubicBezTo>
                  <a:cubicBezTo>
                    <a:pt x="2000" y="1380"/>
                    <a:pt x="2029" y="1364"/>
                    <a:pt x="2052" y="1341"/>
                  </a:cubicBezTo>
                  <a:cubicBezTo>
                    <a:pt x="2080" y="1318"/>
                    <a:pt x="2102" y="1296"/>
                    <a:pt x="2125" y="1273"/>
                  </a:cubicBezTo>
                  <a:cubicBezTo>
                    <a:pt x="2131" y="1267"/>
                    <a:pt x="2131" y="1255"/>
                    <a:pt x="2136" y="1250"/>
                  </a:cubicBezTo>
                  <a:cubicBezTo>
                    <a:pt x="2194" y="1181"/>
                    <a:pt x="2245" y="1108"/>
                    <a:pt x="2285" y="1023"/>
                  </a:cubicBezTo>
                  <a:cubicBezTo>
                    <a:pt x="2325" y="955"/>
                    <a:pt x="2353" y="874"/>
                    <a:pt x="2382" y="784"/>
                  </a:cubicBezTo>
                  <a:cubicBezTo>
                    <a:pt x="2387" y="772"/>
                    <a:pt x="2393" y="767"/>
                    <a:pt x="2398" y="756"/>
                  </a:cubicBezTo>
                  <a:cubicBezTo>
                    <a:pt x="2421" y="716"/>
                    <a:pt x="2466" y="693"/>
                    <a:pt x="2511" y="693"/>
                  </a:cubicBezTo>
                  <a:cubicBezTo>
                    <a:pt x="2540" y="693"/>
                    <a:pt x="2558" y="699"/>
                    <a:pt x="2574" y="704"/>
                  </a:cubicBezTo>
                  <a:cubicBezTo>
                    <a:pt x="2580" y="709"/>
                    <a:pt x="2586" y="709"/>
                    <a:pt x="2592" y="716"/>
                  </a:cubicBezTo>
                  <a:cubicBezTo>
                    <a:pt x="2603" y="722"/>
                    <a:pt x="2608" y="727"/>
                    <a:pt x="2620" y="738"/>
                  </a:cubicBezTo>
                  <a:cubicBezTo>
                    <a:pt x="2620" y="744"/>
                    <a:pt x="2626" y="750"/>
                    <a:pt x="2631" y="756"/>
                  </a:cubicBezTo>
                  <a:cubicBezTo>
                    <a:pt x="2637" y="761"/>
                    <a:pt x="2637" y="767"/>
                    <a:pt x="2637" y="767"/>
                  </a:cubicBezTo>
                  <a:lnTo>
                    <a:pt x="2682" y="835"/>
                  </a:lnTo>
                  <a:lnTo>
                    <a:pt x="2728" y="903"/>
                  </a:lnTo>
                  <a:cubicBezTo>
                    <a:pt x="2734" y="914"/>
                    <a:pt x="2739" y="921"/>
                    <a:pt x="2745" y="932"/>
                  </a:cubicBezTo>
                  <a:cubicBezTo>
                    <a:pt x="2796" y="1005"/>
                    <a:pt x="2865" y="1102"/>
                    <a:pt x="2949" y="1181"/>
                  </a:cubicBezTo>
                  <a:cubicBezTo>
                    <a:pt x="2967" y="1194"/>
                    <a:pt x="2983" y="1205"/>
                    <a:pt x="2995" y="1215"/>
                  </a:cubicBezTo>
                  <a:cubicBezTo>
                    <a:pt x="3030" y="1239"/>
                    <a:pt x="3057" y="1255"/>
                    <a:pt x="3085" y="1267"/>
                  </a:cubicBezTo>
                  <a:cubicBezTo>
                    <a:pt x="3125" y="1289"/>
                    <a:pt x="3171" y="1307"/>
                    <a:pt x="3222" y="1318"/>
                  </a:cubicBezTo>
                  <a:cubicBezTo>
                    <a:pt x="3234" y="1318"/>
                    <a:pt x="3245" y="1323"/>
                    <a:pt x="3256" y="1323"/>
                  </a:cubicBezTo>
                  <a:cubicBezTo>
                    <a:pt x="3285" y="1330"/>
                    <a:pt x="3313" y="1330"/>
                    <a:pt x="3342" y="1330"/>
                  </a:cubicBezTo>
                  <a:lnTo>
                    <a:pt x="3364" y="1330"/>
                  </a:lnTo>
                  <a:cubicBezTo>
                    <a:pt x="3376" y="1330"/>
                    <a:pt x="3387" y="1330"/>
                    <a:pt x="3392" y="1323"/>
                  </a:cubicBezTo>
                  <a:cubicBezTo>
                    <a:pt x="3432" y="1318"/>
                    <a:pt x="3466" y="1312"/>
                    <a:pt x="3495" y="1301"/>
                  </a:cubicBezTo>
                  <a:cubicBezTo>
                    <a:pt x="3529" y="1289"/>
                    <a:pt x="3563" y="1273"/>
                    <a:pt x="3597" y="1250"/>
                  </a:cubicBezTo>
                  <a:cubicBezTo>
                    <a:pt x="3631" y="1228"/>
                    <a:pt x="3660" y="1205"/>
                    <a:pt x="3683" y="1181"/>
                  </a:cubicBezTo>
                  <a:cubicBezTo>
                    <a:pt x="3683" y="1181"/>
                    <a:pt x="3688" y="1181"/>
                    <a:pt x="3688" y="1176"/>
                  </a:cubicBezTo>
                  <a:lnTo>
                    <a:pt x="3694" y="1170"/>
                  </a:lnTo>
                  <a:cubicBezTo>
                    <a:pt x="3717" y="1142"/>
                    <a:pt x="3728" y="1119"/>
                    <a:pt x="3739" y="1091"/>
                  </a:cubicBezTo>
                  <a:cubicBezTo>
                    <a:pt x="3756" y="1063"/>
                    <a:pt x="3767" y="1029"/>
                    <a:pt x="3780" y="989"/>
                  </a:cubicBezTo>
                  <a:cubicBezTo>
                    <a:pt x="3780" y="977"/>
                    <a:pt x="3780" y="966"/>
                    <a:pt x="3785" y="955"/>
                  </a:cubicBezTo>
                  <a:cubicBezTo>
                    <a:pt x="3785" y="921"/>
                    <a:pt x="3791" y="892"/>
                    <a:pt x="3785" y="858"/>
                  </a:cubicBezTo>
                  <a:lnTo>
                    <a:pt x="3785" y="840"/>
                  </a:lnTo>
                  <a:lnTo>
                    <a:pt x="3785" y="824"/>
                  </a:lnTo>
                  <a:cubicBezTo>
                    <a:pt x="3780" y="812"/>
                    <a:pt x="3780" y="795"/>
                    <a:pt x="3785" y="784"/>
                  </a:cubicBezTo>
                  <a:cubicBezTo>
                    <a:pt x="3785" y="767"/>
                    <a:pt x="3791" y="750"/>
                    <a:pt x="3801" y="733"/>
                  </a:cubicBezTo>
                  <a:cubicBezTo>
                    <a:pt x="3814" y="722"/>
                    <a:pt x="3825" y="704"/>
                    <a:pt x="3841" y="699"/>
                  </a:cubicBezTo>
                  <a:cubicBezTo>
                    <a:pt x="3853" y="693"/>
                    <a:pt x="3859" y="693"/>
                    <a:pt x="3864" y="688"/>
                  </a:cubicBezTo>
                  <a:lnTo>
                    <a:pt x="3893" y="688"/>
                  </a:lnTo>
                  <a:cubicBezTo>
                    <a:pt x="3921" y="688"/>
                    <a:pt x="3950" y="699"/>
                    <a:pt x="3972" y="716"/>
                  </a:cubicBezTo>
                  <a:cubicBezTo>
                    <a:pt x="3966" y="664"/>
                    <a:pt x="3972" y="619"/>
                    <a:pt x="3984" y="568"/>
                  </a:cubicBezTo>
                  <a:cubicBezTo>
                    <a:pt x="4011" y="471"/>
                    <a:pt x="4069" y="386"/>
                    <a:pt x="4137" y="313"/>
                  </a:cubicBezTo>
                  <a:cubicBezTo>
                    <a:pt x="4108" y="300"/>
                    <a:pt x="4080" y="289"/>
                    <a:pt x="4052" y="273"/>
                  </a:cubicBezTo>
                  <a:cubicBezTo>
                    <a:pt x="4006" y="244"/>
                    <a:pt x="3961" y="210"/>
                    <a:pt x="3921" y="171"/>
                  </a:cubicBezTo>
                  <a:cubicBezTo>
                    <a:pt x="3887" y="137"/>
                    <a:pt x="3859" y="96"/>
                    <a:pt x="3830" y="45"/>
                  </a:cubicBezTo>
                  <a:cubicBezTo>
                    <a:pt x="3819" y="28"/>
                    <a:pt x="3807" y="17"/>
                    <a:pt x="3791" y="11"/>
                  </a:cubicBezTo>
                  <a:cubicBezTo>
                    <a:pt x="3773" y="0"/>
                    <a:pt x="3756" y="0"/>
                    <a:pt x="3746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7"/>
            <p:cNvSpPr/>
            <p:nvPr/>
          </p:nvSpPr>
          <p:spPr>
            <a:xfrm flipH="1">
              <a:off x="1582822" y="3475181"/>
              <a:ext cx="208664" cy="216873"/>
            </a:xfrm>
            <a:custGeom>
              <a:avLst/>
              <a:gdLst/>
              <a:ahLst/>
              <a:cxnLst/>
              <a:rect l="l" t="t" r="r" b="b"/>
              <a:pathLst>
                <a:path w="7092" h="7371" extrusionOk="0">
                  <a:moveTo>
                    <a:pt x="3216" y="205"/>
                  </a:moveTo>
                  <a:cubicBezTo>
                    <a:pt x="3245" y="205"/>
                    <a:pt x="3273" y="210"/>
                    <a:pt x="3302" y="216"/>
                  </a:cubicBezTo>
                  <a:cubicBezTo>
                    <a:pt x="3336" y="222"/>
                    <a:pt x="3370" y="233"/>
                    <a:pt x="3397" y="250"/>
                  </a:cubicBezTo>
                  <a:cubicBezTo>
                    <a:pt x="3421" y="262"/>
                    <a:pt x="3449" y="278"/>
                    <a:pt x="3466" y="296"/>
                  </a:cubicBezTo>
                  <a:cubicBezTo>
                    <a:pt x="3494" y="318"/>
                    <a:pt x="3512" y="341"/>
                    <a:pt x="3534" y="370"/>
                  </a:cubicBezTo>
                  <a:cubicBezTo>
                    <a:pt x="3557" y="409"/>
                    <a:pt x="3580" y="449"/>
                    <a:pt x="3597" y="501"/>
                  </a:cubicBezTo>
                  <a:cubicBezTo>
                    <a:pt x="3643" y="643"/>
                    <a:pt x="3659" y="802"/>
                    <a:pt x="3670" y="955"/>
                  </a:cubicBezTo>
                  <a:lnTo>
                    <a:pt x="3677" y="978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2" y="1086"/>
                    <a:pt x="3693" y="1154"/>
                    <a:pt x="3704" y="1217"/>
                  </a:cubicBezTo>
                  <a:cubicBezTo>
                    <a:pt x="3704" y="1251"/>
                    <a:pt x="3733" y="1285"/>
                    <a:pt x="3772" y="1296"/>
                  </a:cubicBezTo>
                  <a:cubicBezTo>
                    <a:pt x="3779" y="1301"/>
                    <a:pt x="3796" y="1301"/>
                    <a:pt x="3807" y="1301"/>
                  </a:cubicBezTo>
                  <a:cubicBezTo>
                    <a:pt x="3835" y="1301"/>
                    <a:pt x="3858" y="1290"/>
                    <a:pt x="3875" y="1273"/>
                  </a:cubicBezTo>
                  <a:cubicBezTo>
                    <a:pt x="3927" y="1222"/>
                    <a:pt x="3972" y="1183"/>
                    <a:pt x="4029" y="1143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0" y="1086"/>
                  </a:cubicBezTo>
                  <a:cubicBezTo>
                    <a:pt x="4154" y="1075"/>
                    <a:pt x="4182" y="1057"/>
                    <a:pt x="4216" y="1046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8" y="1018"/>
                    <a:pt x="4427" y="1018"/>
                    <a:pt x="4454" y="1023"/>
                  </a:cubicBezTo>
                  <a:cubicBezTo>
                    <a:pt x="4488" y="1034"/>
                    <a:pt x="4523" y="1046"/>
                    <a:pt x="4551" y="1057"/>
                  </a:cubicBezTo>
                  <a:cubicBezTo>
                    <a:pt x="4574" y="1068"/>
                    <a:pt x="4598" y="1086"/>
                    <a:pt x="4619" y="1102"/>
                  </a:cubicBezTo>
                  <a:cubicBezTo>
                    <a:pt x="4637" y="1120"/>
                    <a:pt x="4653" y="1136"/>
                    <a:pt x="4666" y="1159"/>
                  </a:cubicBezTo>
                  <a:cubicBezTo>
                    <a:pt x="4682" y="1183"/>
                    <a:pt x="4693" y="1211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2"/>
                    <a:pt x="4722" y="1432"/>
                    <a:pt x="4711" y="1489"/>
                  </a:cubicBezTo>
                  <a:cubicBezTo>
                    <a:pt x="4693" y="1552"/>
                    <a:pt x="4671" y="1614"/>
                    <a:pt x="4637" y="1689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8" y="1734"/>
                    <a:pt x="4603" y="1757"/>
                    <a:pt x="4603" y="1779"/>
                  </a:cubicBezTo>
                  <a:cubicBezTo>
                    <a:pt x="4598" y="1818"/>
                    <a:pt x="4608" y="1852"/>
                    <a:pt x="4637" y="1881"/>
                  </a:cubicBezTo>
                  <a:cubicBezTo>
                    <a:pt x="4659" y="1915"/>
                    <a:pt x="4705" y="1933"/>
                    <a:pt x="4745" y="1933"/>
                  </a:cubicBezTo>
                  <a:cubicBezTo>
                    <a:pt x="4768" y="1933"/>
                    <a:pt x="4784" y="1927"/>
                    <a:pt x="4802" y="1915"/>
                  </a:cubicBezTo>
                  <a:cubicBezTo>
                    <a:pt x="4887" y="1870"/>
                    <a:pt x="4955" y="1830"/>
                    <a:pt x="5028" y="1807"/>
                  </a:cubicBezTo>
                  <a:cubicBezTo>
                    <a:pt x="5136" y="1768"/>
                    <a:pt x="5245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44"/>
                  </a:cubicBezTo>
                  <a:cubicBezTo>
                    <a:pt x="5558" y="1757"/>
                    <a:pt x="5586" y="1762"/>
                    <a:pt x="5614" y="1773"/>
                  </a:cubicBezTo>
                  <a:cubicBezTo>
                    <a:pt x="5626" y="1779"/>
                    <a:pt x="5631" y="1791"/>
                    <a:pt x="5654" y="1802"/>
                  </a:cubicBezTo>
                  <a:lnTo>
                    <a:pt x="5665" y="1818"/>
                  </a:lnTo>
                  <a:cubicBezTo>
                    <a:pt x="5671" y="1825"/>
                    <a:pt x="5671" y="1830"/>
                    <a:pt x="5676" y="1836"/>
                  </a:cubicBezTo>
                  <a:cubicBezTo>
                    <a:pt x="5676" y="1841"/>
                    <a:pt x="5676" y="1852"/>
                    <a:pt x="5682" y="1859"/>
                  </a:cubicBezTo>
                  <a:cubicBezTo>
                    <a:pt x="5682" y="1870"/>
                    <a:pt x="5676" y="1881"/>
                    <a:pt x="5676" y="1893"/>
                  </a:cubicBezTo>
                  <a:cubicBezTo>
                    <a:pt x="5665" y="1920"/>
                    <a:pt x="5660" y="1944"/>
                    <a:pt x="5648" y="1972"/>
                  </a:cubicBezTo>
                  <a:cubicBezTo>
                    <a:pt x="5620" y="2023"/>
                    <a:pt x="5579" y="2080"/>
                    <a:pt x="5524" y="2148"/>
                  </a:cubicBezTo>
                  <a:lnTo>
                    <a:pt x="5421" y="2250"/>
                  </a:lnTo>
                  <a:cubicBezTo>
                    <a:pt x="5369" y="2302"/>
                    <a:pt x="5353" y="2376"/>
                    <a:pt x="5382" y="2444"/>
                  </a:cubicBezTo>
                  <a:cubicBezTo>
                    <a:pt x="5398" y="2466"/>
                    <a:pt x="5416" y="2484"/>
                    <a:pt x="5438" y="2500"/>
                  </a:cubicBezTo>
                  <a:cubicBezTo>
                    <a:pt x="5461" y="2518"/>
                    <a:pt x="5489" y="2529"/>
                    <a:pt x="5529" y="2529"/>
                  </a:cubicBezTo>
                  <a:cubicBezTo>
                    <a:pt x="5540" y="2529"/>
                    <a:pt x="5552" y="2529"/>
                    <a:pt x="5563" y="2523"/>
                  </a:cubicBezTo>
                  <a:cubicBezTo>
                    <a:pt x="5597" y="2518"/>
                    <a:pt x="5631" y="2518"/>
                    <a:pt x="5671" y="2512"/>
                  </a:cubicBezTo>
                  <a:lnTo>
                    <a:pt x="5915" y="2512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7" y="2529"/>
                    <a:pt x="6177" y="2541"/>
                  </a:cubicBezTo>
                  <a:cubicBezTo>
                    <a:pt x="6295" y="2563"/>
                    <a:pt x="6392" y="2597"/>
                    <a:pt x="6478" y="2636"/>
                  </a:cubicBezTo>
                  <a:cubicBezTo>
                    <a:pt x="6541" y="2670"/>
                    <a:pt x="6591" y="2705"/>
                    <a:pt x="6643" y="2745"/>
                  </a:cubicBezTo>
                  <a:cubicBezTo>
                    <a:pt x="6677" y="2785"/>
                    <a:pt x="6705" y="2814"/>
                    <a:pt x="6728" y="2848"/>
                  </a:cubicBezTo>
                  <a:cubicBezTo>
                    <a:pt x="6745" y="2882"/>
                    <a:pt x="6767" y="2916"/>
                    <a:pt x="6780" y="2955"/>
                  </a:cubicBezTo>
                  <a:cubicBezTo>
                    <a:pt x="6796" y="2995"/>
                    <a:pt x="6801" y="3045"/>
                    <a:pt x="6814" y="3103"/>
                  </a:cubicBezTo>
                  <a:cubicBezTo>
                    <a:pt x="6814" y="3142"/>
                    <a:pt x="6807" y="3189"/>
                    <a:pt x="6801" y="3228"/>
                  </a:cubicBezTo>
                  <a:cubicBezTo>
                    <a:pt x="6796" y="3257"/>
                    <a:pt x="6785" y="3291"/>
                    <a:pt x="6773" y="3318"/>
                  </a:cubicBezTo>
                  <a:cubicBezTo>
                    <a:pt x="6756" y="3341"/>
                    <a:pt x="6739" y="3365"/>
                    <a:pt x="6722" y="3393"/>
                  </a:cubicBezTo>
                  <a:cubicBezTo>
                    <a:pt x="6699" y="3415"/>
                    <a:pt x="6670" y="3438"/>
                    <a:pt x="6643" y="3461"/>
                  </a:cubicBezTo>
                  <a:cubicBezTo>
                    <a:pt x="6609" y="3478"/>
                    <a:pt x="6568" y="3501"/>
                    <a:pt x="6518" y="3517"/>
                  </a:cubicBezTo>
                  <a:cubicBezTo>
                    <a:pt x="6455" y="3540"/>
                    <a:pt x="6376" y="3557"/>
                    <a:pt x="6290" y="3564"/>
                  </a:cubicBezTo>
                  <a:cubicBezTo>
                    <a:pt x="6274" y="3569"/>
                    <a:pt x="6256" y="3569"/>
                    <a:pt x="6239" y="3569"/>
                  </a:cubicBezTo>
                  <a:cubicBezTo>
                    <a:pt x="6177" y="3569"/>
                    <a:pt x="6103" y="3557"/>
                    <a:pt x="6023" y="3546"/>
                  </a:cubicBezTo>
                  <a:lnTo>
                    <a:pt x="6006" y="3546"/>
                  </a:lnTo>
                  <a:cubicBezTo>
                    <a:pt x="5961" y="3546"/>
                    <a:pt x="5915" y="3585"/>
                    <a:pt x="5899" y="3625"/>
                  </a:cubicBezTo>
                  <a:cubicBezTo>
                    <a:pt x="5893" y="3659"/>
                    <a:pt x="5893" y="3693"/>
                    <a:pt x="5904" y="3722"/>
                  </a:cubicBezTo>
                  <a:cubicBezTo>
                    <a:pt x="5920" y="3745"/>
                    <a:pt x="5944" y="3774"/>
                    <a:pt x="5972" y="3779"/>
                  </a:cubicBezTo>
                  <a:cubicBezTo>
                    <a:pt x="6001" y="3802"/>
                    <a:pt x="6029" y="3819"/>
                    <a:pt x="6057" y="3842"/>
                  </a:cubicBezTo>
                  <a:cubicBezTo>
                    <a:pt x="6085" y="3871"/>
                    <a:pt x="6114" y="3898"/>
                    <a:pt x="6132" y="3932"/>
                  </a:cubicBezTo>
                  <a:cubicBezTo>
                    <a:pt x="6154" y="3961"/>
                    <a:pt x="6171" y="3995"/>
                    <a:pt x="6188" y="4034"/>
                  </a:cubicBezTo>
                  <a:cubicBezTo>
                    <a:pt x="6193" y="4063"/>
                    <a:pt x="6200" y="4091"/>
                    <a:pt x="6205" y="4120"/>
                  </a:cubicBezTo>
                  <a:cubicBezTo>
                    <a:pt x="6205" y="4160"/>
                    <a:pt x="6200" y="4205"/>
                    <a:pt x="6193" y="4246"/>
                  </a:cubicBezTo>
                  <a:cubicBezTo>
                    <a:pt x="6182" y="4296"/>
                    <a:pt x="6166" y="4341"/>
                    <a:pt x="6143" y="4387"/>
                  </a:cubicBezTo>
                  <a:cubicBezTo>
                    <a:pt x="6119" y="4432"/>
                    <a:pt x="6085" y="4477"/>
                    <a:pt x="6051" y="4524"/>
                  </a:cubicBezTo>
                  <a:cubicBezTo>
                    <a:pt x="6012" y="4563"/>
                    <a:pt x="5972" y="4603"/>
                    <a:pt x="5920" y="4637"/>
                  </a:cubicBezTo>
                  <a:cubicBezTo>
                    <a:pt x="5881" y="4666"/>
                    <a:pt x="5836" y="4689"/>
                    <a:pt x="5784" y="4705"/>
                  </a:cubicBezTo>
                  <a:cubicBezTo>
                    <a:pt x="5744" y="4716"/>
                    <a:pt x="5705" y="4723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8"/>
                    <a:pt x="5529" y="4723"/>
                  </a:cubicBezTo>
                  <a:cubicBezTo>
                    <a:pt x="5484" y="4711"/>
                    <a:pt x="5443" y="4694"/>
                    <a:pt x="5398" y="4676"/>
                  </a:cubicBezTo>
                  <a:cubicBezTo>
                    <a:pt x="5353" y="4648"/>
                    <a:pt x="5307" y="4621"/>
                    <a:pt x="5262" y="4580"/>
                  </a:cubicBezTo>
                  <a:cubicBezTo>
                    <a:pt x="5238" y="4563"/>
                    <a:pt x="5222" y="4546"/>
                    <a:pt x="5204" y="4529"/>
                  </a:cubicBezTo>
                  <a:cubicBezTo>
                    <a:pt x="5183" y="4501"/>
                    <a:pt x="5154" y="4490"/>
                    <a:pt x="5120" y="4490"/>
                  </a:cubicBezTo>
                  <a:cubicBezTo>
                    <a:pt x="5102" y="4490"/>
                    <a:pt x="5086" y="4490"/>
                    <a:pt x="5068" y="4501"/>
                  </a:cubicBezTo>
                  <a:cubicBezTo>
                    <a:pt x="5023" y="4524"/>
                    <a:pt x="5000" y="4569"/>
                    <a:pt x="5012" y="4626"/>
                  </a:cubicBezTo>
                  <a:lnTo>
                    <a:pt x="5012" y="4642"/>
                  </a:lnTo>
                  <a:lnTo>
                    <a:pt x="5012" y="4660"/>
                  </a:lnTo>
                  <a:cubicBezTo>
                    <a:pt x="5018" y="4705"/>
                    <a:pt x="5012" y="4750"/>
                    <a:pt x="5007" y="4791"/>
                  </a:cubicBezTo>
                  <a:cubicBezTo>
                    <a:pt x="4994" y="4831"/>
                    <a:pt x="4983" y="4865"/>
                    <a:pt x="4966" y="4893"/>
                  </a:cubicBezTo>
                  <a:cubicBezTo>
                    <a:pt x="4955" y="4921"/>
                    <a:pt x="4938" y="4949"/>
                    <a:pt x="4915" y="4978"/>
                  </a:cubicBezTo>
                  <a:cubicBezTo>
                    <a:pt x="4892" y="5001"/>
                    <a:pt x="4863" y="5030"/>
                    <a:pt x="4824" y="5052"/>
                  </a:cubicBezTo>
                  <a:cubicBezTo>
                    <a:pt x="4790" y="5075"/>
                    <a:pt x="4756" y="5091"/>
                    <a:pt x="4722" y="5103"/>
                  </a:cubicBezTo>
                  <a:cubicBezTo>
                    <a:pt x="4682" y="5114"/>
                    <a:pt x="4643" y="5125"/>
                    <a:pt x="4591" y="5132"/>
                  </a:cubicBezTo>
                  <a:lnTo>
                    <a:pt x="4569" y="5132"/>
                  </a:lnTo>
                  <a:cubicBezTo>
                    <a:pt x="4529" y="5132"/>
                    <a:pt x="4488" y="5125"/>
                    <a:pt x="4449" y="5120"/>
                  </a:cubicBezTo>
                  <a:cubicBezTo>
                    <a:pt x="4398" y="5109"/>
                    <a:pt x="4352" y="5091"/>
                    <a:pt x="4312" y="5069"/>
                  </a:cubicBezTo>
                  <a:cubicBezTo>
                    <a:pt x="4267" y="5046"/>
                    <a:pt x="4222" y="5017"/>
                    <a:pt x="4176" y="4983"/>
                  </a:cubicBezTo>
                  <a:cubicBezTo>
                    <a:pt x="4086" y="4893"/>
                    <a:pt x="4006" y="4791"/>
                    <a:pt x="3955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5" y="4529"/>
                    <a:pt x="3819" y="4518"/>
                  </a:cubicBezTo>
                  <a:cubicBezTo>
                    <a:pt x="3796" y="4501"/>
                    <a:pt x="3772" y="4495"/>
                    <a:pt x="3738" y="4495"/>
                  </a:cubicBezTo>
                  <a:cubicBezTo>
                    <a:pt x="3682" y="4495"/>
                    <a:pt x="3631" y="4529"/>
                    <a:pt x="3609" y="4586"/>
                  </a:cubicBezTo>
                  <a:cubicBezTo>
                    <a:pt x="3580" y="4676"/>
                    <a:pt x="3552" y="4757"/>
                    <a:pt x="3512" y="4825"/>
                  </a:cubicBezTo>
                  <a:cubicBezTo>
                    <a:pt x="3466" y="4915"/>
                    <a:pt x="3410" y="5001"/>
                    <a:pt x="3352" y="5075"/>
                  </a:cubicBezTo>
                  <a:cubicBezTo>
                    <a:pt x="3302" y="5125"/>
                    <a:pt x="3250" y="5166"/>
                    <a:pt x="3200" y="5200"/>
                  </a:cubicBezTo>
                  <a:cubicBezTo>
                    <a:pt x="3159" y="5227"/>
                    <a:pt x="3119" y="5251"/>
                    <a:pt x="3069" y="5268"/>
                  </a:cubicBezTo>
                  <a:cubicBezTo>
                    <a:pt x="3035" y="5279"/>
                    <a:pt x="2995" y="5290"/>
                    <a:pt x="2943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12" y="5285"/>
                  </a:cubicBezTo>
                  <a:cubicBezTo>
                    <a:pt x="2767" y="5274"/>
                    <a:pt x="2722" y="5256"/>
                    <a:pt x="2676" y="5240"/>
                  </a:cubicBezTo>
                  <a:cubicBezTo>
                    <a:pt x="2626" y="5211"/>
                    <a:pt x="2579" y="5177"/>
                    <a:pt x="2529" y="5137"/>
                  </a:cubicBezTo>
                  <a:cubicBezTo>
                    <a:pt x="2477" y="5086"/>
                    <a:pt x="2426" y="5030"/>
                    <a:pt x="2381" y="4967"/>
                  </a:cubicBezTo>
                  <a:cubicBezTo>
                    <a:pt x="2324" y="4876"/>
                    <a:pt x="2279" y="4784"/>
                    <a:pt x="2245" y="4676"/>
                  </a:cubicBezTo>
                  <a:lnTo>
                    <a:pt x="2222" y="4614"/>
                  </a:lnTo>
                  <a:cubicBezTo>
                    <a:pt x="2211" y="4580"/>
                    <a:pt x="2193" y="4552"/>
                    <a:pt x="2170" y="4535"/>
                  </a:cubicBezTo>
                  <a:cubicBezTo>
                    <a:pt x="2148" y="4518"/>
                    <a:pt x="2125" y="4511"/>
                    <a:pt x="2096" y="4511"/>
                  </a:cubicBezTo>
                  <a:cubicBezTo>
                    <a:pt x="2091" y="4511"/>
                    <a:pt x="2080" y="4511"/>
                    <a:pt x="2075" y="4518"/>
                  </a:cubicBezTo>
                  <a:cubicBezTo>
                    <a:pt x="2040" y="4524"/>
                    <a:pt x="2006" y="4546"/>
                    <a:pt x="1989" y="4574"/>
                  </a:cubicBezTo>
                  <a:cubicBezTo>
                    <a:pt x="1972" y="4603"/>
                    <a:pt x="1965" y="4637"/>
                    <a:pt x="1972" y="4666"/>
                  </a:cubicBezTo>
                  <a:lnTo>
                    <a:pt x="1983" y="4711"/>
                  </a:lnTo>
                  <a:cubicBezTo>
                    <a:pt x="1994" y="4734"/>
                    <a:pt x="2000" y="4762"/>
                    <a:pt x="2006" y="4797"/>
                  </a:cubicBezTo>
                  <a:cubicBezTo>
                    <a:pt x="2000" y="4831"/>
                    <a:pt x="1989" y="4865"/>
                    <a:pt x="1978" y="4893"/>
                  </a:cubicBezTo>
                  <a:cubicBezTo>
                    <a:pt x="1960" y="4921"/>
                    <a:pt x="1944" y="4944"/>
                    <a:pt x="1920" y="4972"/>
                  </a:cubicBezTo>
                  <a:cubicBezTo>
                    <a:pt x="1904" y="4996"/>
                    <a:pt x="1875" y="5012"/>
                    <a:pt x="1847" y="5035"/>
                  </a:cubicBezTo>
                  <a:cubicBezTo>
                    <a:pt x="1818" y="5052"/>
                    <a:pt x="1784" y="5069"/>
                    <a:pt x="1750" y="5080"/>
                  </a:cubicBezTo>
                  <a:cubicBezTo>
                    <a:pt x="1716" y="5091"/>
                    <a:pt x="1671" y="5103"/>
                    <a:pt x="1614" y="5109"/>
                  </a:cubicBezTo>
                  <a:lnTo>
                    <a:pt x="1590" y="5109"/>
                  </a:lnTo>
                  <a:cubicBezTo>
                    <a:pt x="1556" y="5109"/>
                    <a:pt x="1517" y="5103"/>
                    <a:pt x="1472" y="5098"/>
                  </a:cubicBezTo>
                  <a:cubicBezTo>
                    <a:pt x="1432" y="5086"/>
                    <a:pt x="1393" y="5075"/>
                    <a:pt x="1346" y="5057"/>
                  </a:cubicBezTo>
                  <a:cubicBezTo>
                    <a:pt x="1318" y="5041"/>
                    <a:pt x="1290" y="5017"/>
                    <a:pt x="1256" y="4996"/>
                  </a:cubicBezTo>
                  <a:cubicBezTo>
                    <a:pt x="1239" y="4978"/>
                    <a:pt x="1215" y="4955"/>
                    <a:pt x="1199" y="4921"/>
                  </a:cubicBezTo>
                  <a:cubicBezTo>
                    <a:pt x="1181" y="4899"/>
                    <a:pt x="1165" y="4870"/>
                    <a:pt x="1159" y="4842"/>
                  </a:cubicBezTo>
                  <a:cubicBezTo>
                    <a:pt x="1142" y="4807"/>
                    <a:pt x="1136" y="4768"/>
                    <a:pt x="1131" y="4728"/>
                  </a:cubicBezTo>
                  <a:cubicBezTo>
                    <a:pt x="1131" y="4700"/>
                    <a:pt x="1131" y="4676"/>
                    <a:pt x="1136" y="4648"/>
                  </a:cubicBezTo>
                  <a:cubicBezTo>
                    <a:pt x="1136" y="4626"/>
                    <a:pt x="1131" y="4608"/>
                    <a:pt x="1113" y="4592"/>
                  </a:cubicBezTo>
                  <a:cubicBezTo>
                    <a:pt x="1102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0"/>
                    <a:pt x="932" y="4592"/>
                    <a:pt x="869" y="4603"/>
                  </a:cubicBezTo>
                  <a:lnTo>
                    <a:pt x="829" y="4603"/>
                  </a:lnTo>
                  <a:cubicBezTo>
                    <a:pt x="790" y="4603"/>
                    <a:pt x="745" y="4597"/>
                    <a:pt x="693" y="4586"/>
                  </a:cubicBezTo>
                  <a:cubicBezTo>
                    <a:pt x="636" y="4574"/>
                    <a:pt x="580" y="4558"/>
                    <a:pt x="534" y="4535"/>
                  </a:cubicBezTo>
                  <a:cubicBezTo>
                    <a:pt x="483" y="4506"/>
                    <a:pt x="431" y="4472"/>
                    <a:pt x="386" y="4432"/>
                  </a:cubicBezTo>
                  <a:cubicBezTo>
                    <a:pt x="341" y="4387"/>
                    <a:pt x="307" y="4348"/>
                    <a:pt x="273" y="4301"/>
                  </a:cubicBezTo>
                  <a:cubicBezTo>
                    <a:pt x="239" y="4246"/>
                    <a:pt x="210" y="4194"/>
                    <a:pt x="193" y="4143"/>
                  </a:cubicBezTo>
                  <a:cubicBezTo>
                    <a:pt x="176" y="4097"/>
                    <a:pt x="165" y="4052"/>
                    <a:pt x="159" y="4007"/>
                  </a:cubicBezTo>
                  <a:cubicBezTo>
                    <a:pt x="159" y="3973"/>
                    <a:pt x="165" y="3939"/>
                    <a:pt x="171" y="3905"/>
                  </a:cubicBezTo>
                  <a:cubicBezTo>
                    <a:pt x="171" y="3887"/>
                    <a:pt x="176" y="3871"/>
                    <a:pt x="187" y="3853"/>
                  </a:cubicBezTo>
                  <a:cubicBezTo>
                    <a:pt x="187" y="3847"/>
                    <a:pt x="193" y="3842"/>
                    <a:pt x="205" y="3819"/>
                  </a:cubicBezTo>
                  <a:cubicBezTo>
                    <a:pt x="216" y="3813"/>
                    <a:pt x="221" y="3808"/>
                    <a:pt x="234" y="3802"/>
                  </a:cubicBezTo>
                  <a:cubicBezTo>
                    <a:pt x="239" y="3796"/>
                    <a:pt x="250" y="3790"/>
                    <a:pt x="261" y="3785"/>
                  </a:cubicBezTo>
                  <a:cubicBezTo>
                    <a:pt x="273" y="3785"/>
                    <a:pt x="289" y="3779"/>
                    <a:pt x="313" y="3774"/>
                  </a:cubicBezTo>
                  <a:cubicBezTo>
                    <a:pt x="336" y="3774"/>
                    <a:pt x="358" y="3779"/>
                    <a:pt x="392" y="3779"/>
                  </a:cubicBezTo>
                  <a:cubicBezTo>
                    <a:pt x="420" y="3779"/>
                    <a:pt x="449" y="3761"/>
                    <a:pt x="460" y="3734"/>
                  </a:cubicBezTo>
                  <a:cubicBezTo>
                    <a:pt x="472" y="3700"/>
                    <a:pt x="465" y="3671"/>
                    <a:pt x="449" y="3648"/>
                  </a:cubicBezTo>
                  <a:cubicBezTo>
                    <a:pt x="420" y="3620"/>
                    <a:pt x="392" y="3585"/>
                    <a:pt x="363" y="3546"/>
                  </a:cubicBezTo>
                  <a:cubicBezTo>
                    <a:pt x="329" y="3489"/>
                    <a:pt x="302" y="3433"/>
                    <a:pt x="279" y="3375"/>
                  </a:cubicBezTo>
                  <a:cubicBezTo>
                    <a:pt x="268" y="3336"/>
                    <a:pt x="255" y="3284"/>
                    <a:pt x="244" y="3223"/>
                  </a:cubicBezTo>
                  <a:cubicBezTo>
                    <a:pt x="244" y="3171"/>
                    <a:pt x="250" y="3120"/>
                    <a:pt x="261" y="3069"/>
                  </a:cubicBezTo>
                  <a:cubicBezTo>
                    <a:pt x="273" y="3018"/>
                    <a:pt x="289" y="2966"/>
                    <a:pt x="313" y="2921"/>
                  </a:cubicBezTo>
                  <a:cubicBezTo>
                    <a:pt x="336" y="2875"/>
                    <a:pt x="363" y="2835"/>
                    <a:pt x="397" y="2785"/>
                  </a:cubicBezTo>
                  <a:cubicBezTo>
                    <a:pt x="438" y="2745"/>
                    <a:pt x="478" y="2711"/>
                    <a:pt x="523" y="2683"/>
                  </a:cubicBezTo>
                  <a:cubicBezTo>
                    <a:pt x="568" y="2654"/>
                    <a:pt x="609" y="2631"/>
                    <a:pt x="654" y="2614"/>
                  </a:cubicBezTo>
                  <a:cubicBezTo>
                    <a:pt x="704" y="2602"/>
                    <a:pt x="756" y="2591"/>
                    <a:pt x="819" y="2580"/>
                  </a:cubicBezTo>
                  <a:lnTo>
                    <a:pt x="847" y="2580"/>
                  </a:lnTo>
                  <a:cubicBezTo>
                    <a:pt x="887" y="2580"/>
                    <a:pt x="937" y="2586"/>
                    <a:pt x="984" y="2597"/>
                  </a:cubicBezTo>
                  <a:cubicBezTo>
                    <a:pt x="1034" y="2609"/>
                    <a:pt x="1079" y="2625"/>
                    <a:pt x="1131" y="2643"/>
                  </a:cubicBezTo>
                  <a:cubicBezTo>
                    <a:pt x="1142" y="2649"/>
                    <a:pt x="1154" y="2649"/>
                    <a:pt x="1170" y="2649"/>
                  </a:cubicBezTo>
                  <a:cubicBezTo>
                    <a:pt x="1199" y="2649"/>
                    <a:pt x="1228" y="2636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4"/>
                  </a:cubicBezTo>
                  <a:cubicBezTo>
                    <a:pt x="1210" y="2295"/>
                    <a:pt x="1181" y="2177"/>
                    <a:pt x="1170" y="2046"/>
                  </a:cubicBezTo>
                  <a:cubicBezTo>
                    <a:pt x="1165" y="1899"/>
                    <a:pt x="1176" y="1757"/>
                    <a:pt x="1205" y="1608"/>
                  </a:cubicBezTo>
                  <a:cubicBezTo>
                    <a:pt x="1228" y="1495"/>
                    <a:pt x="1267" y="1382"/>
                    <a:pt x="1318" y="1279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2"/>
                    <a:pt x="1563" y="966"/>
                    <a:pt x="1619" y="926"/>
                  </a:cubicBezTo>
                  <a:cubicBezTo>
                    <a:pt x="1665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6" y="847"/>
                    <a:pt x="1915" y="853"/>
                  </a:cubicBezTo>
                  <a:cubicBezTo>
                    <a:pt x="1965" y="863"/>
                    <a:pt x="2006" y="881"/>
                    <a:pt x="2051" y="910"/>
                  </a:cubicBezTo>
                  <a:cubicBezTo>
                    <a:pt x="2143" y="955"/>
                    <a:pt x="2233" y="1012"/>
                    <a:pt x="2290" y="1057"/>
                  </a:cubicBezTo>
                  <a:lnTo>
                    <a:pt x="2353" y="1097"/>
                  </a:lnTo>
                  <a:cubicBezTo>
                    <a:pt x="2375" y="1109"/>
                    <a:pt x="2392" y="1114"/>
                    <a:pt x="2416" y="1114"/>
                  </a:cubicBezTo>
                  <a:lnTo>
                    <a:pt x="2437" y="1114"/>
                  </a:lnTo>
                  <a:cubicBezTo>
                    <a:pt x="2466" y="1109"/>
                    <a:pt x="2506" y="1080"/>
                    <a:pt x="2518" y="1046"/>
                  </a:cubicBezTo>
                  <a:cubicBezTo>
                    <a:pt x="2540" y="938"/>
                    <a:pt x="2579" y="836"/>
                    <a:pt x="2636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5"/>
                    <a:pt x="2988" y="284"/>
                  </a:cubicBezTo>
                  <a:cubicBezTo>
                    <a:pt x="3035" y="257"/>
                    <a:pt x="3074" y="239"/>
                    <a:pt x="3108" y="228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1" y="0"/>
                    <a:pt x="3035" y="29"/>
                    <a:pt x="2949" y="74"/>
                  </a:cubicBezTo>
                  <a:cubicBezTo>
                    <a:pt x="2830" y="131"/>
                    <a:pt x="2733" y="222"/>
                    <a:pt x="2647" y="325"/>
                  </a:cubicBezTo>
                  <a:cubicBezTo>
                    <a:pt x="2568" y="420"/>
                    <a:pt x="2500" y="535"/>
                    <a:pt x="2437" y="648"/>
                  </a:cubicBezTo>
                  <a:cubicBezTo>
                    <a:pt x="2409" y="705"/>
                    <a:pt x="2381" y="768"/>
                    <a:pt x="2358" y="836"/>
                  </a:cubicBezTo>
                  <a:cubicBezTo>
                    <a:pt x="2285" y="784"/>
                    <a:pt x="2211" y="739"/>
                    <a:pt x="2130" y="700"/>
                  </a:cubicBezTo>
                  <a:cubicBezTo>
                    <a:pt x="2080" y="671"/>
                    <a:pt x="2028" y="653"/>
                    <a:pt x="1978" y="637"/>
                  </a:cubicBezTo>
                  <a:cubicBezTo>
                    <a:pt x="1934" y="626"/>
                    <a:pt x="1892" y="622"/>
                    <a:pt x="1849" y="622"/>
                  </a:cubicBezTo>
                  <a:cubicBezTo>
                    <a:pt x="1824" y="622"/>
                    <a:pt x="1799" y="623"/>
                    <a:pt x="1773" y="625"/>
                  </a:cubicBezTo>
                  <a:cubicBezTo>
                    <a:pt x="1710" y="632"/>
                    <a:pt x="1653" y="653"/>
                    <a:pt x="1597" y="677"/>
                  </a:cubicBezTo>
                  <a:cubicBezTo>
                    <a:pt x="1522" y="711"/>
                    <a:pt x="1449" y="761"/>
                    <a:pt x="1386" y="818"/>
                  </a:cubicBezTo>
                  <a:cubicBezTo>
                    <a:pt x="1290" y="898"/>
                    <a:pt x="1210" y="1000"/>
                    <a:pt x="1147" y="1109"/>
                  </a:cubicBezTo>
                  <a:cubicBezTo>
                    <a:pt x="1018" y="1330"/>
                    <a:pt x="955" y="1586"/>
                    <a:pt x="937" y="1841"/>
                  </a:cubicBezTo>
                  <a:cubicBezTo>
                    <a:pt x="926" y="2017"/>
                    <a:pt x="943" y="2188"/>
                    <a:pt x="984" y="2358"/>
                  </a:cubicBezTo>
                  <a:cubicBezTo>
                    <a:pt x="943" y="2353"/>
                    <a:pt x="901" y="2349"/>
                    <a:pt x="859" y="2349"/>
                  </a:cubicBezTo>
                  <a:cubicBezTo>
                    <a:pt x="779" y="2349"/>
                    <a:pt x="699" y="2361"/>
                    <a:pt x="625" y="2387"/>
                  </a:cubicBezTo>
                  <a:cubicBezTo>
                    <a:pt x="444" y="2444"/>
                    <a:pt x="284" y="2557"/>
                    <a:pt x="176" y="2711"/>
                  </a:cubicBezTo>
                  <a:cubicBezTo>
                    <a:pt x="131" y="2785"/>
                    <a:pt x="90" y="2870"/>
                    <a:pt x="68" y="2950"/>
                  </a:cubicBezTo>
                  <a:cubicBezTo>
                    <a:pt x="40" y="3045"/>
                    <a:pt x="34" y="3142"/>
                    <a:pt x="45" y="3245"/>
                  </a:cubicBezTo>
                  <a:cubicBezTo>
                    <a:pt x="51" y="3336"/>
                    <a:pt x="79" y="3420"/>
                    <a:pt x="119" y="3506"/>
                  </a:cubicBezTo>
                  <a:cubicBezTo>
                    <a:pt x="142" y="3551"/>
                    <a:pt x="171" y="3591"/>
                    <a:pt x="205" y="3632"/>
                  </a:cubicBezTo>
                  <a:cubicBezTo>
                    <a:pt x="193" y="3637"/>
                    <a:pt x="182" y="3643"/>
                    <a:pt x="171" y="3648"/>
                  </a:cubicBezTo>
                  <a:cubicBezTo>
                    <a:pt x="103" y="3677"/>
                    <a:pt x="56" y="3740"/>
                    <a:pt x="29" y="3808"/>
                  </a:cubicBezTo>
                  <a:cubicBezTo>
                    <a:pt x="0" y="3871"/>
                    <a:pt x="0" y="3950"/>
                    <a:pt x="6" y="4018"/>
                  </a:cubicBezTo>
                  <a:cubicBezTo>
                    <a:pt x="11" y="4102"/>
                    <a:pt x="34" y="4183"/>
                    <a:pt x="68" y="4256"/>
                  </a:cubicBezTo>
                  <a:cubicBezTo>
                    <a:pt x="142" y="4421"/>
                    <a:pt x="273" y="4569"/>
                    <a:pt x="431" y="4655"/>
                  </a:cubicBezTo>
                  <a:cubicBezTo>
                    <a:pt x="523" y="4705"/>
                    <a:pt x="619" y="4734"/>
                    <a:pt x="722" y="4750"/>
                  </a:cubicBezTo>
                  <a:cubicBezTo>
                    <a:pt x="755" y="4755"/>
                    <a:pt x="789" y="4757"/>
                    <a:pt x="822" y="4757"/>
                  </a:cubicBezTo>
                  <a:cubicBezTo>
                    <a:pt x="874" y="4757"/>
                    <a:pt x="926" y="4752"/>
                    <a:pt x="977" y="4745"/>
                  </a:cubicBezTo>
                  <a:cubicBezTo>
                    <a:pt x="989" y="4876"/>
                    <a:pt x="1034" y="5001"/>
                    <a:pt x="1131" y="5091"/>
                  </a:cubicBezTo>
                  <a:cubicBezTo>
                    <a:pt x="1239" y="5206"/>
                    <a:pt x="1393" y="5262"/>
                    <a:pt x="1545" y="5274"/>
                  </a:cubicBezTo>
                  <a:cubicBezTo>
                    <a:pt x="1561" y="5275"/>
                    <a:pt x="1577" y="5275"/>
                    <a:pt x="1592" y="5275"/>
                  </a:cubicBezTo>
                  <a:cubicBezTo>
                    <a:pt x="1735" y="5275"/>
                    <a:pt x="1870" y="5230"/>
                    <a:pt x="1983" y="5143"/>
                  </a:cubicBezTo>
                  <a:cubicBezTo>
                    <a:pt x="2028" y="5109"/>
                    <a:pt x="2068" y="5064"/>
                    <a:pt x="2102" y="5017"/>
                  </a:cubicBezTo>
                  <a:cubicBezTo>
                    <a:pt x="2159" y="5125"/>
                    <a:pt x="2233" y="5234"/>
                    <a:pt x="2324" y="5324"/>
                  </a:cubicBezTo>
                  <a:cubicBezTo>
                    <a:pt x="2471" y="5473"/>
                    <a:pt x="2671" y="5568"/>
                    <a:pt x="2886" y="5581"/>
                  </a:cubicBezTo>
                  <a:lnTo>
                    <a:pt x="2938" y="5581"/>
                  </a:lnTo>
                  <a:cubicBezTo>
                    <a:pt x="2909" y="5825"/>
                    <a:pt x="2870" y="6069"/>
                    <a:pt x="2830" y="6313"/>
                  </a:cubicBezTo>
                  <a:cubicBezTo>
                    <a:pt x="2807" y="6467"/>
                    <a:pt x="2784" y="6614"/>
                    <a:pt x="2767" y="6762"/>
                  </a:cubicBezTo>
                  <a:cubicBezTo>
                    <a:pt x="2744" y="6921"/>
                    <a:pt x="2728" y="7075"/>
                    <a:pt x="2728" y="7234"/>
                  </a:cubicBezTo>
                  <a:cubicBezTo>
                    <a:pt x="2728" y="7302"/>
                    <a:pt x="2773" y="7364"/>
                    <a:pt x="2846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6"/>
                    <a:pt x="2983" y="7251"/>
                  </a:cubicBezTo>
                  <a:cubicBezTo>
                    <a:pt x="2983" y="7212"/>
                    <a:pt x="2988" y="7171"/>
                    <a:pt x="2995" y="7131"/>
                  </a:cubicBezTo>
                  <a:lnTo>
                    <a:pt x="3001" y="7063"/>
                  </a:lnTo>
                  <a:lnTo>
                    <a:pt x="3006" y="7018"/>
                  </a:lnTo>
                  <a:cubicBezTo>
                    <a:pt x="3011" y="6944"/>
                    <a:pt x="3017" y="6876"/>
                    <a:pt x="3029" y="6803"/>
                  </a:cubicBezTo>
                  <a:cubicBezTo>
                    <a:pt x="3046" y="6648"/>
                    <a:pt x="3069" y="6489"/>
                    <a:pt x="3091" y="6336"/>
                  </a:cubicBezTo>
                  <a:cubicBezTo>
                    <a:pt x="3137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4" y="5489"/>
                    <a:pt x="3381" y="5432"/>
                    <a:pt x="3466" y="5358"/>
                  </a:cubicBezTo>
                  <a:cubicBezTo>
                    <a:pt x="3591" y="5256"/>
                    <a:pt x="3693" y="5114"/>
                    <a:pt x="3772" y="4938"/>
                  </a:cubicBezTo>
                  <a:lnTo>
                    <a:pt x="3779" y="4938"/>
                  </a:lnTo>
                  <a:lnTo>
                    <a:pt x="3801" y="4967"/>
                  </a:lnTo>
                  <a:cubicBezTo>
                    <a:pt x="3841" y="5017"/>
                    <a:pt x="3882" y="5064"/>
                    <a:pt x="3927" y="5114"/>
                  </a:cubicBezTo>
                  <a:lnTo>
                    <a:pt x="3932" y="5114"/>
                  </a:lnTo>
                  <a:cubicBezTo>
                    <a:pt x="3916" y="5256"/>
                    <a:pt x="3903" y="5398"/>
                    <a:pt x="3898" y="5547"/>
                  </a:cubicBezTo>
                  <a:cubicBezTo>
                    <a:pt x="3892" y="5728"/>
                    <a:pt x="3898" y="5922"/>
                    <a:pt x="3916" y="6137"/>
                  </a:cubicBezTo>
                  <a:cubicBezTo>
                    <a:pt x="3932" y="6342"/>
                    <a:pt x="3961" y="6535"/>
                    <a:pt x="3995" y="6717"/>
                  </a:cubicBezTo>
                  <a:cubicBezTo>
                    <a:pt x="4018" y="6813"/>
                    <a:pt x="4040" y="6910"/>
                    <a:pt x="4074" y="7007"/>
                  </a:cubicBezTo>
                  <a:cubicBezTo>
                    <a:pt x="4079" y="7029"/>
                    <a:pt x="4086" y="7052"/>
                    <a:pt x="4097" y="7081"/>
                  </a:cubicBezTo>
                  <a:cubicBezTo>
                    <a:pt x="4120" y="7149"/>
                    <a:pt x="4147" y="7223"/>
                    <a:pt x="4182" y="7285"/>
                  </a:cubicBezTo>
                  <a:cubicBezTo>
                    <a:pt x="4197" y="7324"/>
                    <a:pt x="4241" y="7350"/>
                    <a:pt x="4282" y="7350"/>
                  </a:cubicBezTo>
                  <a:cubicBezTo>
                    <a:pt x="4288" y="7350"/>
                    <a:pt x="4295" y="7350"/>
                    <a:pt x="4302" y="7348"/>
                  </a:cubicBezTo>
                  <a:cubicBezTo>
                    <a:pt x="4330" y="7341"/>
                    <a:pt x="4359" y="7325"/>
                    <a:pt x="4375" y="7302"/>
                  </a:cubicBezTo>
                  <a:cubicBezTo>
                    <a:pt x="4386" y="7280"/>
                    <a:pt x="4398" y="7239"/>
                    <a:pt x="4393" y="7217"/>
                  </a:cubicBezTo>
                  <a:cubicBezTo>
                    <a:pt x="4359" y="7109"/>
                    <a:pt x="4325" y="7007"/>
                    <a:pt x="4291" y="6898"/>
                  </a:cubicBezTo>
                  <a:cubicBezTo>
                    <a:pt x="4257" y="6785"/>
                    <a:pt x="4228" y="6672"/>
                    <a:pt x="4199" y="6552"/>
                  </a:cubicBezTo>
                  <a:cubicBezTo>
                    <a:pt x="4154" y="6325"/>
                    <a:pt x="4120" y="6098"/>
                    <a:pt x="4102" y="5870"/>
                  </a:cubicBezTo>
                  <a:lnTo>
                    <a:pt x="4102" y="5859"/>
                  </a:lnTo>
                  <a:cubicBezTo>
                    <a:pt x="4092" y="5660"/>
                    <a:pt x="4092" y="5461"/>
                    <a:pt x="4102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4" y="5388"/>
                    <a:pt x="4614" y="5387"/>
                  </a:cubicBezTo>
                  <a:cubicBezTo>
                    <a:pt x="4705" y="5382"/>
                    <a:pt x="4795" y="5353"/>
                    <a:pt x="4881" y="5313"/>
                  </a:cubicBezTo>
                  <a:cubicBezTo>
                    <a:pt x="4966" y="5268"/>
                    <a:pt x="5041" y="5211"/>
                    <a:pt x="5097" y="5137"/>
                  </a:cubicBezTo>
                  <a:cubicBezTo>
                    <a:pt x="5154" y="5064"/>
                    <a:pt x="5199" y="4983"/>
                    <a:pt x="5222" y="4899"/>
                  </a:cubicBezTo>
                  <a:cubicBezTo>
                    <a:pt x="5228" y="4881"/>
                    <a:pt x="5233" y="4865"/>
                    <a:pt x="5233" y="4847"/>
                  </a:cubicBezTo>
                  <a:cubicBezTo>
                    <a:pt x="5273" y="4870"/>
                    <a:pt x="5307" y="4893"/>
                    <a:pt x="5353" y="4910"/>
                  </a:cubicBezTo>
                  <a:cubicBezTo>
                    <a:pt x="5440" y="4948"/>
                    <a:pt x="5536" y="4963"/>
                    <a:pt x="5633" y="4963"/>
                  </a:cubicBezTo>
                  <a:cubicBezTo>
                    <a:pt x="5649" y="4963"/>
                    <a:pt x="5665" y="4962"/>
                    <a:pt x="5682" y="4962"/>
                  </a:cubicBezTo>
                  <a:cubicBezTo>
                    <a:pt x="5899" y="4944"/>
                    <a:pt x="6098" y="4825"/>
                    <a:pt x="6234" y="4666"/>
                  </a:cubicBezTo>
                  <a:cubicBezTo>
                    <a:pt x="6302" y="4586"/>
                    <a:pt x="6353" y="4501"/>
                    <a:pt x="6387" y="4404"/>
                  </a:cubicBezTo>
                  <a:cubicBezTo>
                    <a:pt x="6426" y="4307"/>
                    <a:pt x="6444" y="4194"/>
                    <a:pt x="6432" y="4086"/>
                  </a:cubicBezTo>
                  <a:cubicBezTo>
                    <a:pt x="6426" y="3989"/>
                    <a:pt x="6398" y="3892"/>
                    <a:pt x="6347" y="3813"/>
                  </a:cubicBezTo>
                  <a:cubicBezTo>
                    <a:pt x="6364" y="3813"/>
                    <a:pt x="6381" y="3808"/>
                    <a:pt x="6398" y="3808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6"/>
                    <a:pt x="6864" y="3625"/>
                    <a:pt x="6909" y="3580"/>
                  </a:cubicBezTo>
                  <a:cubicBezTo>
                    <a:pt x="6961" y="3523"/>
                    <a:pt x="7000" y="3467"/>
                    <a:pt x="7029" y="3399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92" y="3126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6" y="2398"/>
                  </a:cubicBezTo>
                  <a:cubicBezTo>
                    <a:pt x="6523" y="2336"/>
                    <a:pt x="6404" y="2290"/>
                    <a:pt x="6279" y="2261"/>
                  </a:cubicBezTo>
                  <a:cubicBezTo>
                    <a:pt x="6216" y="2245"/>
                    <a:pt x="6148" y="2234"/>
                    <a:pt x="6085" y="2222"/>
                  </a:cubicBezTo>
                  <a:cubicBezTo>
                    <a:pt x="6023" y="2211"/>
                    <a:pt x="5961" y="2200"/>
                    <a:pt x="5899" y="2193"/>
                  </a:cubicBezTo>
                  <a:cubicBezTo>
                    <a:pt x="5920" y="2154"/>
                    <a:pt x="5944" y="2109"/>
                    <a:pt x="5967" y="2064"/>
                  </a:cubicBezTo>
                  <a:cubicBezTo>
                    <a:pt x="5983" y="2017"/>
                    <a:pt x="5995" y="1972"/>
                    <a:pt x="6001" y="1927"/>
                  </a:cubicBezTo>
                  <a:cubicBezTo>
                    <a:pt x="6017" y="1841"/>
                    <a:pt x="6001" y="1757"/>
                    <a:pt x="5967" y="1682"/>
                  </a:cubicBezTo>
                  <a:cubicBezTo>
                    <a:pt x="5927" y="1608"/>
                    <a:pt x="5864" y="1545"/>
                    <a:pt x="5796" y="1506"/>
                  </a:cubicBezTo>
                  <a:cubicBezTo>
                    <a:pt x="5681" y="1438"/>
                    <a:pt x="5550" y="1415"/>
                    <a:pt x="5419" y="1415"/>
                  </a:cubicBezTo>
                  <a:cubicBezTo>
                    <a:pt x="5363" y="1415"/>
                    <a:pt x="5306" y="1420"/>
                    <a:pt x="5251" y="1427"/>
                  </a:cubicBezTo>
                  <a:cubicBezTo>
                    <a:pt x="5159" y="1438"/>
                    <a:pt x="5075" y="1466"/>
                    <a:pt x="4989" y="1495"/>
                  </a:cubicBezTo>
                  <a:cubicBezTo>
                    <a:pt x="4994" y="1416"/>
                    <a:pt x="4994" y="1330"/>
                    <a:pt x="4983" y="1251"/>
                  </a:cubicBezTo>
                  <a:cubicBezTo>
                    <a:pt x="4949" y="1091"/>
                    <a:pt x="4858" y="949"/>
                    <a:pt x="4716" y="858"/>
                  </a:cubicBezTo>
                  <a:cubicBezTo>
                    <a:pt x="4623" y="800"/>
                    <a:pt x="4511" y="773"/>
                    <a:pt x="4398" y="773"/>
                  </a:cubicBezTo>
                  <a:cubicBezTo>
                    <a:pt x="4346" y="773"/>
                    <a:pt x="4295" y="779"/>
                    <a:pt x="4244" y="790"/>
                  </a:cubicBezTo>
                  <a:cubicBezTo>
                    <a:pt x="4108" y="818"/>
                    <a:pt x="3989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4"/>
                    <a:pt x="3841" y="608"/>
                    <a:pt x="3807" y="488"/>
                  </a:cubicBezTo>
                  <a:cubicBezTo>
                    <a:pt x="3772" y="375"/>
                    <a:pt x="3722" y="267"/>
                    <a:pt x="3643" y="176"/>
                  </a:cubicBezTo>
                  <a:cubicBezTo>
                    <a:pt x="3552" y="79"/>
                    <a:pt x="3426" y="23"/>
                    <a:pt x="3290" y="6"/>
                  </a:cubicBezTo>
                  <a:cubicBezTo>
                    <a:pt x="3273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7"/>
            <p:cNvSpPr/>
            <p:nvPr/>
          </p:nvSpPr>
          <p:spPr>
            <a:xfrm flipH="1">
              <a:off x="1522478" y="3654246"/>
              <a:ext cx="30276" cy="43692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1"/>
                  </a:moveTo>
                  <a:lnTo>
                    <a:pt x="187" y="96"/>
                  </a:lnTo>
                  <a:lnTo>
                    <a:pt x="193" y="142"/>
                  </a:lnTo>
                  <a:cubicBezTo>
                    <a:pt x="200" y="261"/>
                    <a:pt x="200" y="387"/>
                    <a:pt x="200" y="512"/>
                  </a:cubicBezTo>
                  <a:cubicBezTo>
                    <a:pt x="205" y="665"/>
                    <a:pt x="97" y="733"/>
                    <a:pt x="80" y="858"/>
                  </a:cubicBezTo>
                  <a:cubicBezTo>
                    <a:pt x="69" y="955"/>
                    <a:pt x="1" y="1273"/>
                    <a:pt x="35" y="1404"/>
                  </a:cubicBezTo>
                  <a:cubicBezTo>
                    <a:pt x="330" y="1465"/>
                    <a:pt x="541" y="1484"/>
                    <a:pt x="690" y="1484"/>
                  </a:cubicBezTo>
                  <a:cubicBezTo>
                    <a:pt x="961" y="1484"/>
                    <a:pt x="1029" y="1420"/>
                    <a:pt x="1029" y="1420"/>
                  </a:cubicBezTo>
                  <a:cubicBezTo>
                    <a:pt x="1018" y="1358"/>
                    <a:pt x="1006" y="1296"/>
                    <a:pt x="995" y="1228"/>
                  </a:cubicBezTo>
                  <a:cubicBezTo>
                    <a:pt x="966" y="1092"/>
                    <a:pt x="864" y="778"/>
                    <a:pt x="858" y="654"/>
                  </a:cubicBezTo>
                  <a:cubicBezTo>
                    <a:pt x="848" y="512"/>
                    <a:pt x="841" y="387"/>
                    <a:pt x="841" y="261"/>
                  </a:cubicBezTo>
                  <a:cubicBezTo>
                    <a:pt x="841" y="193"/>
                    <a:pt x="848" y="125"/>
                    <a:pt x="848" y="51"/>
                  </a:cubicBezTo>
                  <a:lnTo>
                    <a:pt x="848" y="51"/>
                  </a:lnTo>
                  <a:cubicBezTo>
                    <a:pt x="819" y="62"/>
                    <a:pt x="785" y="74"/>
                    <a:pt x="756" y="85"/>
                  </a:cubicBezTo>
                  <a:cubicBezTo>
                    <a:pt x="699" y="103"/>
                    <a:pt x="648" y="108"/>
                    <a:pt x="597" y="114"/>
                  </a:cubicBezTo>
                  <a:lnTo>
                    <a:pt x="557" y="114"/>
                  </a:lnTo>
                  <a:cubicBezTo>
                    <a:pt x="523" y="114"/>
                    <a:pt x="483" y="114"/>
                    <a:pt x="438" y="103"/>
                  </a:cubicBezTo>
                  <a:cubicBezTo>
                    <a:pt x="376" y="96"/>
                    <a:pt x="279" y="69"/>
                    <a:pt x="205" y="12"/>
                  </a:cubicBezTo>
                  <a:lnTo>
                    <a:pt x="193" y="6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7"/>
            <p:cNvSpPr/>
            <p:nvPr/>
          </p:nvSpPr>
          <p:spPr>
            <a:xfrm flipH="1">
              <a:off x="1429709" y="3486538"/>
              <a:ext cx="207311" cy="164060"/>
            </a:xfrm>
            <a:custGeom>
              <a:avLst/>
              <a:gdLst/>
              <a:ahLst/>
              <a:cxnLst/>
              <a:rect l="l" t="t" r="r" b="b"/>
              <a:pathLst>
                <a:path w="7046" h="5576" extrusionOk="0">
                  <a:moveTo>
                    <a:pt x="3148" y="0"/>
                  </a:moveTo>
                  <a:cubicBezTo>
                    <a:pt x="3120" y="7"/>
                    <a:pt x="3091" y="18"/>
                    <a:pt x="3064" y="29"/>
                  </a:cubicBezTo>
                  <a:cubicBezTo>
                    <a:pt x="3035" y="41"/>
                    <a:pt x="3006" y="57"/>
                    <a:pt x="2967" y="86"/>
                  </a:cubicBezTo>
                  <a:cubicBezTo>
                    <a:pt x="2933" y="115"/>
                    <a:pt x="2899" y="149"/>
                    <a:pt x="2865" y="188"/>
                  </a:cubicBezTo>
                  <a:cubicBezTo>
                    <a:pt x="2807" y="257"/>
                    <a:pt x="2762" y="341"/>
                    <a:pt x="2723" y="432"/>
                  </a:cubicBezTo>
                  <a:cubicBezTo>
                    <a:pt x="2671" y="558"/>
                    <a:pt x="2637" y="682"/>
                    <a:pt x="2614" y="807"/>
                  </a:cubicBezTo>
                  <a:cubicBezTo>
                    <a:pt x="2614" y="818"/>
                    <a:pt x="2614" y="836"/>
                    <a:pt x="2608" y="847"/>
                  </a:cubicBezTo>
                  <a:cubicBezTo>
                    <a:pt x="2608" y="876"/>
                    <a:pt x="2597" y="899"/>
                    <a:pt x="2574" y="915"/>
                  </a:cubicBezTo>
                  <a:cubicBezTo>
                    <a:pt x="2563" y="921"/>
                    <a:pt x="2546" y="927"/>
                    <a:pt x="2529" y="927"/>
                  </a:cubicBezTo>
                  <a:cubicBezTo>
                    <a:pt x="2518" y="927"/>
                    <a:pt x="2506" y="921"/>
                    <a:pt x="2495" y="915"/>
                  </a:cubicBezTo>
                  <a:cubicBezTo>
                    <a:pt x="2421" y="865"/>
                    <a:pt x="2353" y="825"/>
                    <a:pt x="2285" y="791"/>
                  </a:cubicBezTo>
                  <a:cubicBezTo>
                    <a:pt x="2233" y="773"/>
                    <a:pt x="2183" y="757"/>
                    <a:pt x="2136" y="750"/>
                  </a:cubicBezTo>
                  <a:cubicBezTo>
                    <a:pt x="2120" y="750"/>
                    <a:pt x="2102" y="745"/>
                    <a:pt x="2086" y="745"/>
                  </a:cubicBezTo>
                  <a:cubicBezTo>
                    <a:pt x="2075" y="745"/>
                    <a:pt x="2063" y="750"/>
                    <a:pt x="2046" y="750"/>
                  </a:cubicBezTo>
                  <a:cubicBezTo>
                    <a:pt x="2018" y="757"/>
                    <a:pt x="1995" y="762"/>
                    <a:pt x="1973" y="768"/>
                  </a:cubicBezTo>
                  <a:cubicBezTo>
                    <a:pt x="1950" y="779"/>
                    <a:pt x="1932" y="791"/>
                    <a:pt x="1910" y="802"/>
                  </a:cubicBezTo>
                  <a:cubicBezTo>
                    <a:pt x="1892" y="818"/>
                    <a:pt x="1876" y="836"/>
                    <a:pt x="1858" y="859"/>
                  </a:cubicBezTo>
                  <a:cubicBezTo>
                    <a:pt x="1842" y="881"/>
                    <a:pt x="1830" y="910"/>
                    <a:pt x="1813" y="938"/>
                  </a:cubicBezTo>
                  <a:cubicBezTo>
                    <a:pt x="1790" y="996"/>
                    <a:pt x="1774" y="1052"/>
                    <a:pt x="1768" y="1120"/>
                  </a:cubicBezTo>
                  <a:cubicBezTo>
                    <a:pt x="1756" y="1200"/>
                    <a:pt x="1756" y="1285"/>
                    <a:pt x="1761" y="1382"/>
                  </a:cubicBezTo>
                  <a:cubicBezTo>
                    <a:pt x="1768" y="1398"/>
                    <a:pt x="1756" y="1416"/>
                    <a:pt x="1745" y="1432"/>
                  </a:cubicBezTo>
                  <a:cubicBezTo>
                    <a:pt x="1727" y="1450"/>
                    <a:pt x="1705" y="1461"/>
                    <a:pt x="1682" y="1461"/>
                  </a:cubicBezTo>
                  <a:cubicBezTo>
                    <a:pt x="1666" y="1461"/>
                    <a:pt x="1654" y="1455"/>
                    <a:pt x="1643" y="1450"/>
                  </a:cubicBezTo>
                  <a:cubicBezTo>
                    <a:pt x="1609" y="1421"/>
                    <a:pt x="1569" y="1398"/>
                    <a:pt x="1523" y="1382"/>
                  </a:cubicBezTo>
                  <a:cubicBezTo>
                    <a:pt x="1467" y="1358"/>
                    <a:pt x="1404" y="1342"/>
                    <a:pt x="1341" y="1330"/>
                  </a:cubicBezTo>
                  <a:cubicBezTo>
                    <a:pt x="1307" y="1330"/>
                    <a:pt x="1279" y="1324"/>
                    <a:pt x="1245" y="1324"/>
                  </a:cubicBezTo>
                  <a:cubicBezTo>
                    <a:pt x="1210" y="1324"/>
                    <a:pt x="1171" y="1330"/>
                    <a:pt x="1137" y="1330"/>
                  </a:cubicBezTo>
                  <a:cubicBezTo>
                    <a:pt x="1069" y="1342"/>
                    <a:pt x="1006" y="1358"/>
                    <a:pt x="955" y="1382"/>
                  </a:cubicBezTo>
                  <a:cubicBezTo>
                    <a:pt x="916" y="1398"/>
                    <a:pt x="882" y="1421"/>
                    <a:pt x="848" y="1444"/>
                  </a:cubicBezTo>
                  <a:cubicBezTo>
                    <a:pt x="824" y="1461"/>
                    <a:pt x="807" y="1484"/>
                    <a:pt x="790" y="1500"/>
                  </a:cubicBezTo>
                  <a:cubicBezTo>
                    <a:pt x="773" y="1523"/>
                    <a:pt x="762" y="1541"/>
                    <a:pt x="756" y="1558"/>
                  </a:cubicBezTo>
                  <a:cubicBezTo>
                    <a:pt x="745" y="1581"/>
                    <a:pt x="739" y="1597"/>
                    <a:pt x="739" y="1615"/>
                  </a:cubicBezTo>
                  <a:cubicBezTo>
                    <a:pt x="733" y="1643"/>
                    <a:pt x="733" y="1660"/>
                    <a:pt x="739" y="1683"/>
                  </a:cubicBezTo>
                  <a:cubicBezTo>
                    <a:pt x="745" y="1712"/>
                    <a:pt x="751" y="1739"/>
                    <a:pt x="762" y="1768"/>
                  </a:cubicBezTo>
                  <a:cubicBezTo>
                    <a:pt x="773" y="1802"/>
                    <a:pt x="790" y="1830"/>
                    <a:pt x="814" y="1859"/>
                  </a:cubicBezTo>
                  <a:lnTo>
                    <a:pt x="835" y="1864"/>
                  </a:lnTo>
                  <a:lnTo>
                    <a:pt x="848" y="1870"/>
                  </a:lnTo>
                  <a:lnTo>
                    <a:pt x="869" y="1875"/>
                  </a:lnTo>
                  <a:cubicBezTo>
                    <a:pt x="916" y="1888"/>
                    <a:pt x="955" y="1904"/>
                    <a:pt x="995" y="1922"/>
                  </a:cubicBezTo>
                  <a:cubicBezTo>
                    <a:pt x="1029" y="1938"/>
                    <a:pt x="1058" y="1978"/>
                    <a:pt x="1063" y="2012"/>
                  </a:cubicBezTo>
                  <a:cubicBezTo>
                    <a:pt x="1074" y="2046"/>
                    <a:pt x="1069" y="2092"/>
                    <a:pt x="1045" y="2126"/>
                  </a:cubicBezTo>
                  <a:cubicBezTo>
                    <a:pt x="1024" y="2171"/>
                    <a:pt x="966" y="2200"/>
                    <a:pt x="916" y="2200"/>
                  </a:cubicBezTo>
                  <a:cubicBezTo>
                    <a:pt x="887" y="2200"/>
                    <a:pt x="864" y="2194"/>
                    <a:pt x="841" y="2182"/>
                  </a:cubicBezTo>
                  <a:cubicBezTo>
                    <a:pt x="814" y="2160"/>
                    <a:pt x="790" y="2148"/>
                    <a:pt x="762" y="2132"/>
                  </a:cubicBezTo>
                  <a:cubicBezTo>
                    <a:pt x="728" y="2121"/>
                    <a:pt x="688" y="2108"/>
                    <a:pt x="649" y="2103"/>
                  </a:cubicBezTo>
                  <a:cubicBezTo>
                    <a:pt x="625" y="2103"/>
                    <a:pt x="609" y="2098"/>
                    <a:pt x="586" y="2098"/>
                  </a:cubicBezTo>
                  <a:cubicBezTo>
                    <a:pt x="563" y="2098"/>
                    <a:pt x="541" y="2103"/>
                    <a:pt x="518" y="2103"/>
                  </a:cubicBezTo>
                  <a:cubicBezTo>
                    <a:pt x="473" y="2108"/>
                    <a:pt x="426" y="2126"/>
                    <a:pt x="392" y="2137"/>
                  </a:cubicBezTo>
                  <a:cubicBezTo>
                    <a:pt x="364" y="2148"/>
                    <a:pt x="336" y="2166"/>
                    <a:pt x="313" y="2182"/>
                  </a:cubicBezTo>
                  <a:cubicBezTo>
                    <a:pt x="290" y="2200"/>
                    <a:pt x="268" y="2223"/>
                    <a:pt x="245" y="2245"/>
                  </a:cubicBezTo>
                  <a:cubicBezTo>
                    <a:pt x="234" y="2263"/>
                    <a:pt x="222" y="2279"/>
                    <a:pt x="216" y="2297"/>
                  </a:cubicBezTo>
                  <a:cubicBezTo>
                    <a:pt x="211" y="2308"/>
                    <a:pt x="211" y="2319"/>
                    <a:pt x="205" y="2331"/>
                  </a:cubicBezTo>
                  <a:lnTo>
                    <a:pt x="205" y="2353"/>
                  </a:lnTo>
                  <a:lnTo>
                    <a:pt x="211" y="2365"/>
                  </a:lnTo>
                  <a:lnTo>
                    <a:pt x="211" y="2376"/>
                  </a:lnTo>
                  <a:cubicBezTo>
                    <a:pt x="216" y="2387"/>
                    <a:pt x="222" y="2394"/>
                    <a:pt x="227" y="2404"/>
                  </a:cubicBezTo>
                  <a:cubicBezTo>
                    <a:pt x="245" y="2421"/>
                    <a:pt x="256" y="2433"/>
                    <a:pt x="274" y="2449"/>
                  </a:cubicBezTo>
                  <a:cubicBezTo>
                    <a:pt x="313" y="2478"/>
                    <a:pt x="353" y="2501"/>
                    <a:pt x="404" y="2523"/>
                  </a:cubicBezTo>
                  <a:cubicBezTo>
                    <a:pt x="439" y="2535"/>
                    <a:pt x="460" y="2552"/>
                    <a:pt x="478" y="2580"/>
                  </a:cubicBezTo>
                  <a:cubicBezTo>
                    <a:pt x="494" y="2609"/>
                    <a:pt x="500" y="2643"/>
                    <a:pt x="489" y="2677"/>
                  </a:cubicBezTo>
                  <a:cubicBezTo>
                    <a:pt x="478" y="2734"/>
                    <a:pt x="426" y="2769"/>
                    <a:pt x="370" y="2774"/>
                  </a:cubicBezTo>
                  <a:cubicBezTo>
                    <a:pt x="347" y="2774"/>
                    <a:pt x="324" y="2774"/>
                    <a:pt x="302" y="2779"/>
                  </a:cubicBezTo>
                  <a:cubicBezTo>
                    <a:pt x="245" y="2790"/>
                    <a:pt x="193" y="2803"/>
                    <a:pt x="154" y="2819"/>
                  </a:cubicBezTo>
                  <a:cubicBezTo>
                    <a:pt x="125" y="2830"/>
                    <a:pt x="103" y="2842"/>
                    <a:pt x="80" y="2859"/>
                  </a:cubicBezTo>
                  <a:cubicBezTo>
                    <a:pt x="63" y="2871"/>
                    <a:pt x="51" y="2882"/>
                    <a:pt x="40" y="2898"/>
                  </a:cubicBezTo>
                  <a:cubicBezTo>
                    <a:pt x="29" y="2916"/>
                    <a:pt x="23" y="2927"/>
                    <a:pt x="17" y="2939"/>
                  </a:cubicBezTo>
                  <a:cubicBezTo>
                    <a:pt x="12" y="2955"/>
                    <a:pt x="6" y="2973"/>
                    <a:pt x="1" y="2989"/>
                  </a:cubicBezTo>
                  <a:lnTo>
                    <a:pt x="1" y="3058"/>
                  </a:lnTo>
                  <a:cubicBezTo>
                    <a:pt x="6" y="3086"/>
                    <a:pt x="17" y="3115"/>
                    <a:pt x="29" y="3144"/>
                  </a:cubicBezTo>
                  <a:cubicBezTo>
                    <a:pt x="46" y="3183"/>
                    <a:pt x="63" y="3217"/>
                    <a:pt x="91" y="3251"/>
                  </a:cubicBezTo>
                  <a:cubicBezTo>
                    <a:pt x="125" y="3296"/>
                    <a:pt x="159" y="3330"/>
                    <a:pt x="205" y="3370"/>
                  </a:cubicBezTo>
                  <a:cubicBezTo>
                    <a:pt x="256" y="3404"/>
                    <a:pt x="308" y="3433"/>
                    <a:pt x="358" y="3456"/>
                  </a:cubicBezTo>
                  <a:cubicBezTo>
                    <a:pt x="404" y="3478"/>
                    <a:pt x="449" y="3490"/>
                    <a:pt x="500" y="3501"/>
                  </a:cubicBezTo>
                  <a:cubicBezTo>
                    <a:pt x="557" y="3512"/>
                    <a:pt x="597" y="3569"/>
                    <a:pt x="597" y="3632"/>
                  </a:cubicBezTo>
                  <a:cubicBezTo>
                    <a:pt x="597" y="3682"/>
                    <a:pt x="575" y="3729"/>
                    <a:pt x="534" y="3750"/>
                  </a:cubicBezTo>
                  <a:cubicBezTo>
                    <a:pt x="489" y="3779"/>
                    <a:pt x="449" y="3808"/>
                    <a:pt x="410" y="3836"/>
                  </a:cubicBezTo>
                  <a:cubicBezTo>
                    <a:pt x="358" y="3876"/>
                    <a:pt x="319" y="3915"/>
                    <a:pt x="284" y="3962"/>
                  </a:cubicBezTo>
                  <a:cubicBezTo>
                    <a:pt x="268" y="3984"/>
                    <a:pt x="250" y="4007"/>
                    <a:pt x="239" y="4030"/>
                  </a:cubicBezTo>
                  <a:cubicBezTo>
                    <a:pt x="234" y="4046"/>
                    <a:pt x="227" y="4064"/>
                    <a:pt x="227" y="4080"/>
                  </a:cubicBezTo>
                  <a:cubicBezTo>
                    <a:pt x="222" y="4098"/>
                    <a:pt x="222" y="4109"/>
                    <a:pt x="227" y="4125"/>
                  </a:cubicBezTo>
                  <a:cubicBezTo>
                    <a:pt x="227" y="4143"/>
                    <a:pt x="234" y="4160"/>
                    <a:pt x="239" y="4177"/>
                  </a:cubicBezTo>
                  <a:cubicBezTo>
                    <a:pt x="250" y="4194"/>
                    <a:pt x="261" y="4217"/>
                    <a:pt x="274" y="4235"/>
                  </a:cubicBezTo>
                  <a:cubicBezTo>
                    <a:pt x="302" y="4262"/>
                    <a:pt x="329" y="4290"/>
                    <a:pt x="370" y="4325"/>
                  </a:cubicBezTo>
                  <a:cubicBezTo>
                    <a:pt x="432" y="4371"/>
                    <a:pt x="507" y="4411"/>
                    <a:pt x="586" y="4445"/>
                  </a:cubicBezTo>
                  <a:cubicBezTo>
                    <a:pt x="699" y="4495"/>
                    <a:pt x="824" y="4529"/>
                    <a:pt x="955" y="4547"/>
                  </a:cubicBezTo>
                  <a:cubicBezTo>
                    <a:pt x="1029" y="4558"/>
                    <a:pt x="1092" y="4558"/>
                    <a:pt x="1154" y="4558"/>
                  </a:cubicBezTo>
                  <a:lnTo>
                    <a:pt x="1182" y="4558"/>
                  </a:lnTo>
                  <a:cubicBezTo>
                    <a:pt x="1216" y="4558"/>
                    <a:pt x="1250" y="4576"/>
                    <a:pt x="1273" y="4597"/>
                  </a:cubicBezTo>
                  <a:cubicBezTo>
                    <a:pt x="1296" y="4621"/>
                    <a:pt x="1318" y="4655"/>
                    <a:pt x="1313" y="4689"/>
                  </a:cubicBezTo>
                  <a:cubicBezTo>
                    <a:pt x="1302" y="4780"/>
                    <a:pt x="1302" y="4865"/>
                    <a:pt x="1313" y="4938"/>
                  </a:cubicBezTo>
                  <a:cubicBezTo>
                    <a:pt x="1318" y="4996"/>
                    <a:pt x="1330" y="5041"/>
                    <a:pt x="1352" y="5092"/>
                  </a:cubicBezTo>
                  <a:cubicBezTo>
                    <a:pt x="1365" y="5121"/>
                    <a:pt x="1381" y="5148"/>
                    <a:pt x="1399" y="5177"/>
                  </a:cubicBezTo>
                  <a:cubicBezTo>
                    <a:pt x="1415" y="5195"/>
                    <a:pt x="1433" y="5216"/>
                    <a:pt x="1455" y="5234"/>
                  </a:cubicBezTo>
                  <a:cubicBezTo>
                    <a:pt x="1483" y="5257"/>
                    <a:pt x="1512" y="5268"/>
                    <a:pt x="1540" y="5285"/>
                  </a:cubicBezTo>
                  <a:cubicBezTo>
                    <a:pt x="1575" y="5297"/>
                    <a:pt x="1609" y="5308"/>
                    <a:pt x="1637" y="5313"/>
                  </a:cubicBezTo>
                  <a:lnTo>
                    <a:pt x="1711" y="5313"/>
                  </a:lnTo>
                  <a:cubicBezTo>
                    <a:pt x="1750" y="5302"/>
                    <a:pt x="1785" y="5297"/>
                    <a:pt x="1824" y="5279"/>
                  </a:cubicBezTo>
                  <a:cubicBezTo>
                    <a:pt x="1966" y="5216"/>
                    <a:pt x="2086" y="5126"/>
                    <a:pt x="2205" y="5035"/>
                  </a:cubicBezTo>
                  <a:lnTo>
                    <a:pt x="2228" y="5012"/>
                  </a:lnTo>
                  <a:lnTo>
                    <a:pt x="2245" y="5006"/>
                  </a:lnTo>
                  <a:cubicBezTo>
                    <a:pt x="2301" y="4961"/>
                    <a:pt x="2353" y="4922"/>
                    <a:pt x="2409" y="4888"/>
                  </a:cubicBezTo>
                  <a:cubicBezTo>
                    <a:pt x="2432" y="4870"/>
                    <a:pt x="2461" y="4854"/>
                    <a:pt x="2490" y="4841"/>
                  </a:cubicBezTo>
                  <a:lnTo>
                    <a:pt x="2501" y="4836"/>
                  </a:lnTo>
                  <a:cubicBezTo>
                    <a:pt x="2535" y="4825"/>
                    <a:pt x="2558" y="4814"/>
                    <a:pt x="2586" y="4807"/>
                  </a:cubicBezTo>
                  <a:cubicBezTo>
                    <a:pt x="2614" y="4802"/>
                    <a:pt x="2637" y="4802"/>
                    <a:pt x="2660" y="4802"/>
                  </a:cubicBezTo>
                  <a:cubicBezTo>
                    <a:pt x="2676" y="4802"/>
                    <a:pt x="2700" y="4802"/>
                    <a:pt x="2716" y="4807"/>
                  </a:cubicBezTo>
                  <a:cubicBezTo>
                    <a:pt x="2745" y="4814"/>
                    <a:pt x="2773" y="4825"/>
                    <a:pt x="2802" y="4841"/>
                  </a:cubicBezTo>
                  <a:cubicBezTo>
                    <a:pt x="2859" y="4876"/>
                    <a:pt x="2904" y="4922"/>
                    <a:pt x="2938" y="4985"/>
                  </a:cubicBezTo>
                  <a:cubicBezTo>
                    <a:pt x="2972" y="5053"/>
                    <a:pt x="3001" y="5126"/>
                    <a:pt x="3030" y="5200"/>
                  </a:cubicBezTo>
                  <a:cubicBezTo>
                    <a:pt x="3046" y="5245"/>
                    <a:pt x="3057" y="5285"/>
                    <a:pt x="3069" y="5319"/>
                  </a:cubicBezTo>
                  <a:cubicBezTo>
                    <a:pt x="3098" y="5371"/>
                    <a:pt x="3120" y="5416"/>
                    <a:pt x="3143" y="5450"/>
                  </a:cubicBezTo>
                  <a:cubicBezTo>
                    <a:pt x="3159" y="5473"/>
                    <a:pt x="3177" y="5489"/>
                    <a:pt x="3200" y="5507"/>
                  </a:cubicBezTo>
                  <a:cubicBezTo>
                    <a:pt x="3216" y="5518"/>
                    <a:pt x="3240" y="5530"/>
                    <a:pt x="3261" y="5541"/>
                  </a:cubicBezTo>
                  <a:cubicBezTo>
                    <a:pt x="3290" y="5552"/>
                    <a:pt x="3324" y="5564"/>
                    <a:pt x="3364" y="5570"/>
                  </a:cubicBezTo>
                  <a:cubicBezTo>
                    <a:pt x="3382" y="5575"/>
                    <a:pt x="3405" y="5575"/>
                    <a:pt x="3427" y="5575"/>
                  </a:cubicBezTo>
                  <a:cubicBezTo>
                    <a:pt x="3444" y="5575"/>
                    <a:pt x="3461" y="5575"/>
                    <a:pt x="3478" y="5570"/>
                  </a:cubicBezTo>
                  <a:cubicBezTo>
                    <a:pt x="3523" y="5564"/>
                    <a:pt x="3563" y="5552"/>
                    <a:pt x="3602" y="5536"/>
                  </a:cubicBezTo>
                  <a:cubicBezTo>
                    <a:pt x="3654" y="5512"/>
                    <a:pt x="3705" y="5484"/>
                    <a:pt x="3751" y="5444"/>
                  </a:cubicBezTo>
                  <a:cubicBezTo>
                    <a:pt x="3807" y="5399"/>
                    <a:pt x="3853" y="5353"/>
                    <a:pt x="3887" y="5308"/>
                  </a:cubicBezTo>
                  <a:cubicBezTo>
                    <a:pt x="3932" y="5251"/>
                    <a:pt x="3967" y="5189"/>
                    <a:pt x="3995" y="5126"/>
                  </a:cubicBezTo>
                  <a:cubicBezTo>
                    <a:pt x="4012" y="5092"/>
                    <a:pt x="4024" y="5058"/>
                    <a:pt x="4035" y="5019"/>
                  </a:cubicBezTo>
                  <a:cubicBezTo>
                    <a:pt x="4046" y="4972"/>
                    <a:pt x="4087" y="4944"/>
                    <a:pt x="4132" y="4944"/>
                  </a:cubicBezTo>
                  <a:cubicBezTo>
                    <a:pt x="4171" y="4944"/>
                    <a:pt x="4211" y="4961"/>
                    <a:pt x="4223" y="4996"/>
                  </a:cubicBezTo>
                  <a:cubicBezTo>
                    <a:pt x="4250" y="5046"/>
                    <a:pt x="4279" y="5098"/>
                    <a:pt x="4313" y="5137"/>
                  </a:cubicBezTo>
                  <a:cubicBezTo>
                    <a:pt x="4342" y="5177"/>
                    <a:pt x="4376" y="5211"/>
                    <a:pt x="4410" y="5240"/>
                  </a:cubicBezTo>
                  <a:cubicBezTo>
                    <a:pt x="4444" y="5268"/>
                    <a:pt x="4483" y="5285"/>
                    <a:pt x="4512" y="5302"/>
                  </a:cubicBezTo>
                  <a:cubicBezTo>
                    <a:pt x="4546" y="5313"/>
                    <a:pt x="4580" y="5326"/>
                    <a:pt x="4620" y="5331"/>
                  </a:cubicBezTo>
                  <a:lnTo>
                    <a:pt x="4762" y="5331"/>
                  </a:lnTo>
                  <a:cubicBezTo>
                    <a:pt x="4813" y="5319"/>
                    <a:pt x="4864" y="5302"/>
                    <a:pt x="4916" y="5285"/>
                  </a:cubicBezTo>
                  <a:cubicBezTo>
                    <a:pt x="4973" y="5257"/>
                    <a:pt x="5034" y="5223"/>
                    <a:pt x="5097" y="5177"/>
                  </a:cubicBezTo>
                  <a:cubicBezTo>
                    <a:pt x="5165" y="5126"/>
                    <a:pt x="5228" y="5064"/>
                    <a:pt x="5285" y="4996"/>
                  </a:cubicBezTo>
                  <a:cubicBezTo>
                    <a:pt x="5330" y="4927"/>
                    <a:pt x="5370" y="4859"/>
                    <a:pt x="5404" y="4786"/>
                  </a:cubicBezTo>
                  <a:cubicBezTo>
                    <a:pt x="5427" y="4734"/>
                    <a:pt x="5444" y="4678"/>
                    <a:pt x="5461" y="4615"/>
                  </a:cubicBezTo>
                  <a:cubicBezTo>
                    <a:pt x="5467" y="4586"/>
                    <a:pt x="5495" y="4558"/>
                    <a:pt x="5524" y="4552"/>
                  </a:cubicBezTo>
                  <a:cubicBezTo>
                    <a:pt x="5529" y="4552"/>
                    <a:pt x="5540" y="4547"/>
                    <a:pt x="5546" y="4547"/>
                  </a:cubicBezTo>
                  <a:cubicBezTo>
                    <a:pt x="5569" y="4547"/>
                    <a:pt x="5598" y="4558"/>
                    <a:pt x="5614" y="4576"/>
                  </a:cubicBezTo>
                  <a:cubicBezTo>
                    <a:pt x="5626" y="4592"/>
                    <a:pt x="5643" y="4603"/>
                    <a:pt x="5655" y="4615"/>
                  </a:cubicBezTo>
                  <a:cubicBezTo>
                    <a:pt x="5700" y="4644"/>
                    <a:pt x="5739" y="4666"/>
                    <a:pt x="5779" y="4689"/>
                  </a:cubicBezTo>
                  <a:cubicBezTo>
                    <a:pt x="5813" y="4700"/>
                    <a:pt x="5847" y="4712"/>
                    <a:pt x="5887" y="4717"/>
                  </a:cubicBezTo>
                  <a:cubicBezTo>
                    <a:pt x="5910" y="4717"/>
                    <a:pt x="5933" y="4723"/>
                    <a:pt x="5949" y="4723"/>
                  </a:cubicBezTo>
                  <a:cubicBezTo>
                    <a:pt x="5967" y="4723"/>
                    <a:pt x="5984" y="4717"/>
                    <a:pt x="6007" y="4717"/>
                  </a:cubicBezTo>
                  <a:cubicBezTo>
                    <a:pt x="6052" y="4712"/>
                    <a:pt x="6091" y="4700"/>
                    <a:pt x="6132" y="4683"/>
                  </a:cubicBezTo>
                  <a:cubicBezTo>
                    <a:pt x="6177" y="4666"/>
                    <a:pt x="6217" y="4637"/>
                    <a:pt x="6262" y="4610"/>
                  </a:cubicBezTo>
                  <a:cubicBezTo>
                    <a:pt x="6303" y="4576"/>
                    <a:pt x="6342" y="4535"/>
                    <a:pt x="6371" y="4495"/>
                  </a:cubicBezTo>
                  <a:cubicBezTo>
                    <a:pt x="6405" y="4456"/>
                    <a:pt x="6432" y="4411"/>
                    <a:pt x="6455" y="4359"/>
                  </a:cubicBezTo>
                  <a:cubicBezTo>
                    <a:pt x="6473" y="4314"/>
                    <a:pt x="6484" y="4269"/>
                    <a:pt x="6489" y="4222"/>
                  </a:cubicBezTo>
                  <a:cubicBezTo>
                    <a:pt x="6495" y="4177"/>
                    <a:pt x="6495" y="4132"/>
                    <a:pt x="6489" y="4086"/>
                  </a:cubicBezTo>
                  <a:cubicBezTo>
                    <a:pt x="6484" y="4041"/>
                    <a:pt x="6473" y="3996"/>
                    <a:pt x="6455" y="3950"/>
                  </a:cubicBezTo>
                  <a:cubicBezTo>
                    <a:pt x="6432" y="3905"/>
                    <a:pt x="6410" y="3860"/>
                    <a:pt x="6376" y="3819"/>
                  </a:cubicBezTo>
                  <a:lnTo>
                    <a:pt x="6348" y="3785"/>
                  </a:lnTo>
                  <a:cubicBezTo>
                    <a:pt x="6314" y="3745"/>
                    <a:pt x="6308" y="3700"/>
                    <a:pt x="6330" y="3655"/>
                  </a:cubicBezTo>
                  <a:cubicBezTo>
                    <a:pt x="6348" y="3626"/>
                    <a:pt x="6382" y="3603"/>
                    <a:pt x="6421" y="3603"/>
                  </a:cubicBezTo>
                  <a:cubicBezTo>
                    <a:pt x="6432" y="3603"/>
                    <a:pt x="6439" y="3603"/>
                    <a:pt x="6450" y="3609"/>
                  </a:cubicBezTo>
                  <a:cubicBezTo>
                    <a:pt x="6484" y="3621"/>
                    <a:pt x="6518" y="3626"/>
                    <a:pt x="6552" y="3637"/>
                  </a:cubicBezTo>
                  <a:lnTo>
                    <a:pt x="6665" y="3637"/>
                  </a:lnTo>
                  <a:cubicBezTo>
                    <a:pt x="6712" y="3626"/>
                    <a:pt x="6746" y="3614"/>
                    <a:pt x="6780" y="3603"/>
                  </a:cubicBezTo>
                  <a:cubicBezTo>
                    <a:pt x="6807" y="3592"/>
                    <a:pt x="6841" y="3569"/>
                    <a:pt x="6870" y="3553"/>
                  </a:cubicBezTo>
                  <a:cubicBezTo>
                    <a:pt x="6904" y="3524"/>
                    <a:pt x="6933" y="3495"/>
                    <a:pt x="6956" y="3467"/>
                  </a:cubicBezTo>
                  <a:cubicBezTo>
                    <a:pt x="6985" y="3427"/>
                    <a:pt x="7001" y="3399"/>
                    <a:pt x="7012" y="3365"/>
                  </a:cubicBezTo>
                  <a:cubicBezTo>
                    <a:pt x="7030" y="3330"/>
                    <a:pt x="7035" y="3296"/>
                    <a:pt x="7046" y="3257"/>
                  </a:cubicBezTo>
                  <a:lnTo>
                    <a:pt x="7046" y="3126"/>
                  </a:lnTo>
                  <a:cubicBezTo>
                    <a:pt x="7040" y="3081"/>
                    <a:pt x="7030" y="3041"/>
                    <a:pt x="7012" y="3000"/>
                  </a:cubicBezTo>
                  <a:cubicBezTo>
                    <a:pt x="6990" y="2955"/>
                    <a:pt x="6967" y="2916"/>
                    <a:pt x="6938" y="2876"/>
                  </a:cubicBezTo>
                  <a:cubicBezTo>
                    <a:pt x="6899" y="2824"/>
                    <a:pt x="6848" y="2779"/>
                    <a:pt x="6796" y="2740"/>
                  </a:cubicBezTo>
                  <a:cubicBezTo>
                    <a:pt x="6712" y="2677"/>
                    <a:pt x="6620" y="2625"/>
                    <a:pt x="6518" y="2580"/>
                  </a:cubicBezTo>
                  <a:cubicBezTo>
                    <a:pt x="6410" y="2535"/>
                    <a:pt x="6290" y="2501"/>
                    <a:pt x="6172" y="2478"/>
                  </a:cubicBezTo>
                  <a:cubicBezTo>
                    <a:pt x="6125" y="2473"/>
                    <a:pt x="6098" y="2421"/>
                    <a:pt x="6098" y="2381"/>
                  </a:cubicBezTo>
                  <a:cubicBezTo>
                    <a:pt x="6098" y="2342"/>
                    <a:pt x="6125" y="2308"/>
                    <a:pt x="6172" y="2291"/>
                  </a:cubicBezTo>
                  <a:cubicBezTo>
                    <a:pt x="6194" y="2279"/>
                    <a:pt x="6217" y="2274"/>
                    <a:pt x="6240" y="2263"/>
                  </a:cubicBezTo>
                  <a:lnTo>
                    <a:pt x="6222" y="2263"/>
                  </a:lnTo>
                  <a:cubicBezTo>
                    <a:pt x="6314" y="2234"/>
                    <a:pt x="6393" y="2189"/>
                    <a:pt x="6473" y="2132"/>
                  </a:cubicBezTo>
                  <a:cubicBezTo>
                    <a:pt x="6513" y="2098"/>
                    <a:pt x="6547" y="2063"/>
                    <a:pt x="6581" y="2029"/>
                  </a:cubicBezTo>
                  <a:cubicBezTo>
                    <a:pt x="6597" y="2001"/>
                    <a:pt x="6615" y="1978"/>
                    <a:pt x="6626" y="1950"/>
                  </a:cubicBezTo>
                  <a:cubicBezTo>
                    <a:pt x="6631" y="1933"/>
                    <a:pt x="6637" y="1909"/>
                    <a:pt x="6644" y="1893"/>
                  </a:cubicBezTo>
                  <a:lnTo>
                    <a:pt x="6644" y="1836"/>
                  </a:lnTo>
                  <a:cubicBezTo>
                    <a:pt x="6637" y="1819"/>
                    <a:pt x="6631" y="1802"/>
                    <a:pt x="6626" y="1785"/>
                  </a:cubicBezTo>
                  <a:cubicBezTo>
                    <a:pt x="6615" y="1762"/>
                    <a:pt x="6603" y="1739"/>
                    <a:pt x="6592" y="1723"/>
                  </a:cubicBezTo>
                  <a:cubicBezTo>
                    <a:pt x="6575" y="1699"/>
                    <a:pt x="6552" y="1678"/>
                    <a:pt x="6529" y="1660"/>
                  </a:cubicBezTo>
                  <a:cubicBezTo>
                    <a:pt x="6495" y="1631"/>
                    <a:pt x="6455" y="1615"/>
                    <a:pt x="6416" y="1592"/>
                  </a:cubicBezTo>
                  <a:cubicBezTo>
                    <a:pt x="6364" y="1575"/>
                    <a:pt x="6308" y="1558"/>
                    <a:pt x="6251" y="1552"/>
                  </a:cubicBezTo>
                  <a:cubicBezTo>
                    <a:pt x="6217" y="1547"/>
                    <a:pt x="6183" y="1547"/>
                    <a:pt x="6149" y="1547"/>
                  </a:cubicBezTo>
                  <a:cubicBezTo>
                    <a:pt x="6114" y="1547"/>
                    <a:pt x="6075" y="1547"/>
                    <a:pt x="6041" y="1552"/>
                  </a:cubicBezTo>
                  <a:cubicBezTo>
                    <a:pt x="5978" y="1558"/>
                    <a:pt x="5939" y="1568"/>
                    <a:pt x="5899" y="1586"/>
                  </a:cubicBezTo>
                  <a:cubicBezTo>
                    <a:pt x="5887" y="1586"/>
                    <a:pt x="5876" y="1592"/>
                    <a:pt x="5859" y="1597"/>
                  </a:cubicBezTo>
                  <a:lnTo>
                    <a:pt x="5813" y="1620"/>
                  </a:lnTo>
                  <a:cubicBezTo>
                    <a:pt x="5763" y="1637"/>
                    <a:pt x="5716" y="1660"/>
                    <a:pt x="5666" y="1694"/>
                  </a:cubicBezTo>
                  <a:cubicBezTo>
                    <a:pt x="5648" y="1699"/>
                    <a:pt x="5626" y="1705"/>
                    <a:pt x="5603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84" y="1637"/>
                    <a:pt x="5478" y="1575"/>
                    <a:pt x="5506" y="1529"/>
                  </a:cubicBezTo>
                  <a:cubicBezTo>
                    <a:pt x="5524" y="1495"/>
                    <a:pt x="5546" y="1455"/>
                    <a:pt x="5564" y="1416"/>
                  </a:cubicBezTo>
                  <a:cubicBezTo>
                    <a:pt x="5587" y="1364"/>
                    <a:pt x="5598" y="1319"/>
                    <a:pt x="5603" y="1274"/>
                  </a:cubicBezTo>
                  <a:cubicBezTo>
                    <a:pt x="5609" y="1240"/>
                    <a:pt x="5609" y="1211"/>
                    <a:pt x="5609" y="1177"/>
                  </a:cubicBezTo>
                  <a:cubicBezTo>
                    <a:pt x="5603" y="1154"/>
                    <a:pt x="5592" y="1125"/>
                    <a:pt x="5587" y="1103"/>
                  </a:cubicBezTo>
                  <a:cubicBezTo>
                    <a:pt x="5574" y="1086"/>
                    <a:pt x="5564" y="1069"/>
                    <a:pt x="5553" y="1052"/>
                  </a:cubicBezTo>
                  <a:cubicBezTo>
                    <a:pt x="5540" y="1030"/>
                    <a:pt x="5524" y="1017"/>
                    <a:pt x="5512" y="1007"/>
                  </a:cubicBezTo>
                  <a:cubicBezTo>
                    <a:pt x="5490" y="989"/>
                    <a:pt x="5467" y="978"/>
                    <a:pt x="5444" y="967"/>
                  </a:cubicBezTo>
                  <a:cubicBezTo>
                    <a:pt x="5422" y="955"/>
                    <a:pt x="5388" y="949"/>
                    <a:pt x="5353" y="944"/>
                  </a:cubicBezTo>
                  <a:cubicBezTo>
                    <a:pt x="5336" y="938"/>
                    <a:pt x="5314" y="938"/>
                    <a:pt x="5296" y="938"/>
                  </a:cubicBezTo>
                  <a:cubicBezTo>
                    <a:pt x="5273" y="938"/>
                    <a:pt x="5257" y="938"/>
                    <a:pt x="5233" y="944"/>
                  </a:cubicBezTo>
                  <a:cubicBezTo>
                    <a:pt x="5183" y="955"/>
                    <a:pt x="5137" y="967"/>
                    <a:pt x="5092" y="983"/>
                  </a:cubicBezTo>
                  <a:cubicBezTo>
                    <a:pt x="5034" y="1012"/>
                    <a:pt x="4978" y="1041"/>
                    <a:pt x="4921" y="1080"/>
                  </a:cubicBezTo>
                  <a:lnTo>
                    <a:pt x="4905" y="1098"/>
                  </a:lnTo>
                  <a:cubicBezTo>
                    <a:pt x="4871" y="1125"/>
                    <a:pt x="4842" y="1137"/>
                    <a:pt x="4808" y="1137"/>
                  </a:cubicBezTo>
                  <a:cubicBezTo>
                    <a:pt x="4790" y="1137"/>
                    <a:pt x="4768" y="1137"/>
                    <a:pt x="4751" y="1125"/>
                  </a:cubicBezTo>
                  <a:cubicBezTo>
                    <a:pt x="4717" y="1103"/>
                    <a:pt x="4683" y="1057"/>
                    <a:pt x="4688" y="1017"/>
                  </a:cubicBezTo>
                  <a:cubicBezTo>
                    <a:pt x="4706" y="910"/>
                    <a:pt x="4706" y="813"/>
                    <a:pt x="4693" y="728"/>
                  </a:cubicBezTo>
                  <a:cubicBezTo>
                    <a:pt x="4683" y="677"/>
                    <a:pt x="4672" y="632"/>
                    <a:pt x="4654" y="587"/>
                  </a:cubicBezTo>
                  <a:cubicBezTo>
                    <a:pt x="4643" y="563"/>
                    <a:pt x="4632" y="540"/>
                    <a:pt x="4614" y="518"/>
                  </a:cubicBezTo>
                  <a:cubicBezTo>
                    <a:pt x="4603" y="501"/>
                    <a:pt x="4586" y="484"/>
                    <a:pt x="4569" y="467"/>
                  </a:cubicBezTo>
                  <a:cubicBezTo>
                    <a:pt x="4552" y="456"/>
                    <a:pt x="4541" y="450"/>
                    <a:pt x="4523" y="438"/>
                  </a:cubicBezTo>
                  <a:cubicBezTo>
                    <a:pt x="4501" y="432"/>
                    <a:pt x="4478" y="427"/>
                    <a:pt x="4455" y="422"/>
                  </a:cubicBezTo>
                  <a:lnTo>
                    <a:pt x="4365" y="422"/>
                  </a:lnTo>
                  <a:cubicBezTo>
                    <a:pt x="4325" y="432"/>
                    <a:pt x="4284" y="443"/>
                    <a:pt x="4239" y="461"/>
                  </a:cubicBezTo>
                  <a:cubicBezTo>
                    <a:pt x="4189" y="484"/>
                    <a:pt x="4137" y="518"/>
                    <a:pt x="4080" y="552"/>
                  </a:cubicBezTo>
                  <a:cubicBezTo>
                    <a:pt x="4006" y="621"/>
                    <a:pt x="3927" y="694"/>
                    <a:pt x="3853" y="784"/>
                  </a:cubicBezTo>
                  <a:lnTo>
                    <a:pt x="3830" y="825"/>
                  </a:lnTo>
                  <a:cubicBezTo>
                    <a:pt x="3807" y="852"/>
                    <a:pt x="3773" y="870"/>
                    <a:pt x="3739" y="870"/>
                  </a:cubicBezTo>
                  <a:lnTo>
                    <a:pt x="3717" y="870"/>
                  </a:lnTo>
                  <a:cubicBezTo>
                    <a:pt x="3683" y="859"/>
                    <a:pt x="3654" y="831"/>
                    <a:pt x="3649" y="802"/>
                  </a:cubicBezTo>
                  <a:cubicBezTo>
                    <a:pt x="3637" y="745"/>
                    <a:pt x="3626" y="694"/>
                    <a:pt x="3620" y="642"/>
                  </a:cubicBezTo>
                  <a:cubicBezTo>
                    <a:pt x="3592" y="512"/>
                    <a:pt x="3568" y="375"/>
                    <a:pt x="3518" y="246"/>
                  </a:cubicBezTo>
                  <a:cubicBezTo>
                    <a:pt x="3495" y="205"/>
                    <a:pt x="3473" y="160"/>
                    <a:pt x="3450" y="126"/>
                  </a:cubicBezTo>
                  <a:cubicBezTo>
                    <a:pt x="3427" y="102"/>
                    <a:pt x="3410" y="81"/>
                    <a:pt x="3387" y="63"/>
                  </a:cubicBezTo>
                  <a:cubicBezTo>
                    <a:pt x="3364" y="46"/>
                    <a:pt x="3342" y="34"/>
                    <a:pt x="3324" y="23"/>
                  </a:cubicBezTo>
                  <a:cubicBezTo>
                    <a:pt x="3296" y="18"/>
                    <a:pt x="3268" y="7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7"/>
            <p:cNvSpPr/>
            <p:nvPr/>
          </p:nvSpPr>
          <p:spPr>
            <a:xfrm flipH="1">
              <a:off x="1628811" y="3575158"/>
              <a:ext cx="8209" cy="11916"/>
            </a:xfrm>
            <a:custGeom>
              <a:avLst/>
              <a:gdLst/>
              <a:ahLst/>
              <a:cxnLst/>
              <a:rect l="l" t="t" r="r" b="b"/>
              <a:pathLst>
                <a:path w="279" h="405" extrusionOk="0">
                  <a:moveTo>
                    <a:pt x="35" y="148"/>
                  </a:move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256" y="392"/>
                    <a:pt x="227" y="376"/>
                    <a:pt x="205" y="358"/>
                  </a:cubicBezTo>
                  <a:cubicBezTo>
                    <a:pt x="159" y="318"/>
                    <a:pt x="125" y="284"/>
                    <a:pt x="91" y="239"/>
                  </a:cubicBezTo>
                  <a:cubicBezTo>
                    <a:pt x="69" y="211"/>
                    <a:pt x="51" y="177"/>
                    <a:pt x="35" y="148"/>
                  </a:cubicBezTo>
                  <a:close/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2" y="80"/>
                    <a:pt x="6" y="63"/>
                    <a:pt x="1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7"/>
            <p:cNvSpPr/>
            <p:nvPr/>
          </p:nvSpPr>
          <p:spPr>
            <a:xfrm flipH="1">
              <a:off x="1627663" y="3601756"/>
              <a:ext cx="2854" cy="6532"/>
            </a:xfrm>
            <a:custGeom>
              <a:avLst/>
              <a:gdLst/>
              <a:ahLst/>
              <a:cxnLst/>
              <a:rect l="l" t="t" r="r" b="b"/>
              <a:pathLst>
                <a:path w="97" h="222" extrusionOk="0">
                  <a:moveTo>
                    <a:pt x="97" y="0"/>
                  </a:moveTo>
                  <a:lnTo>
                    <a:pt x="97" y="0"/>
                  </a:lnTo>
                  <a:cubicBezTo>
                    <a:pt x="86" y="18"/>
                    <a:pt x="74" y="28"/>
                    <a:pt x="63" y="39"/>
                  </a:cubicBezTo>
                  <a:cubicBezTo>
                    <a:pt x="58" y="46"/>
                    <a:pt x="58" y="51"/>
                    <a:pt x="58" y="51"/>
                  </a:cubicBezTo>
                  <a:lnTo>
                    <a:pt x="58" y="51"/>
                  </a:lnTo>
                  <a:cubicBezTo>
                    <a:pt x="58" y="51"/>
                    <a:pt x="58" y="46"/>
                    <a:pt x="63" y="46"/>
                  </a:cubicBezTo>
                  <a:cubicBezTo>
                    <a:pt x="74" y="28"/>
                    <a:pt x="86" y="18"/>
                    <a:pt x="97" y="0"/>
                  </a:cubicBezTo>
                  <a:close/>
                  <a:moveTo>
                    <a:pt x="6" y="176"/>
                  </a:moveTo>
                  <a:lnTo>
                    <a:pt x="6" y="176"/>
                  </a:lnTo>
                  <a:cubicBezTo>
                    <a:pt x="1" y="188"/>
                    <a:pt x="1" y="199"/>
                    <a:pt x="1" y="209"/>
                  </a:cubicBezTo>
                  <a:cubicBezTo>
                    <a:pt x="6" y="209"/>
                    <a:pt x="6" y="216"/>
                    <a:pt x="6" y="222"/>
                  </a:cubicBezTo>
                  <a:lnTo>
                    <a:pt x="6" y="209"/>
                  </a:lnTo>
                  <a:cubicBezTo>
                    <a:pt x="1" y="199"/>
                    <a:pt x="1" y="188"/>
                    <a:pt x="6" y="17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7"/>
            <p:cNvSpPr/>
            <p:nvPr/>
          </p:nvSpPr>
          <p:spPr>
            <a:xfrm flipH="1">
              <a:off x="1625309" y="3614437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7"/>
            <p:cNvSpPr/>
            <p:nvPr/>
          </p:nvSpPr>
          <p:spPr>
            <a:xfrm flipH="1">
              <a:off x="1625309" y="3613290"/>
              <a:ext cx="1501" cy="1177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0" y="0"/>
                  </a:moveTo>
                  <a:cubicBezTo>
                    <a:pt x="11" y="6"/>
                    <a:pt x="17" y="11"/>
                    <a:pt x="23" y="17"/>
                  </a:cubicBezTo>
                  <a:cubicBezTo>
                    <a:pt x="34" y="22"/>
                    <a:pt x="40" y="29"/>
                    <a:pt x="51" y="40"/>
                  </a:cubicBezTo>
                  <a:lnTo>
                    <a:pt x="51" y="40"/>
                  </a:lnTo>
                  <a:cubicBezTo>
                    <a:pt x="40" y="29"/>
                    <a:pt x="34" y="22"/>
                    <a:pt x="23" y="17"/>
                  </a:cubicBezTo>
                  <a:cubicBezTo>
                    <a:pt x="17" y="11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7"/>
            <p:cNvSpPr/>
            <p:nvPr/>
          </p:nvSpPr>
          <p:spPr>
            <a:xfrm flipH="1">
              <a:off x="1621926" y="3614437"/>
              <a:ext cx="3413" cy="1883"/>
            </a:xfrm>
            <a:custGeom>
              <a:avLst/>
              <a:gdLst/>
              <a:ahLst/>
              <a:cxnLst/>
              <a:rect l="l" t="t" r="r" b="b"/>
              <a:pathLst>
                <a:path w="116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24"/>
                    <a:pt x="76" y="46"/>
                    <a:pt x="115" y="64"/>
                  </a:cubicBezTo>
                  <a:cubicBezTo>
                    <a:pt x="76" y="46"/>
                    <a:pt x="42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7"/>
            <p:cNvSpPr/>
            <p:nvPr/>
          </p:nvSpPr>
          <p:spPr>
            <a:xfrm flipH="1">
              <a:off x="1603566" y="3620292"/>
              <a:ext cx="5355" cy="353"/>
            </a:xfrm>
            <a:custGeom>
              <a:avLst/>
              <a:gdLst/>
              <a:ahLst/>
              <a:cxnLst/>
              <a:rect l="l" t="t" r="r" b="b"/>
              <a:pathLst>
                <a:path w="182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2"/>
                    <a:pt x="124" y="12"/>
                    <a:pt x="182" y="12"/>
                  </a:cubicBezTo>
                  <a:cubicBezTo>
                    <a:pt x="124" y="12"/>
                    <a:pt x="63" y="6"/>
                    <a:pt x="0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7"/>
            <p:cNvSpPr/>
            <p:nvPr/>
          </p:nvSpPr>
          <p:spPr>
            <a:xfrm flipH="1">
              <a:off x="1597858" y="3620616"/>
              <a:ext cx="5737" cy="14093"/>
            </a:xfrm>
            <a:custGeom>
              <a:avLst/>
              <a:gdLst/>
              <a:ahLst/>
              <a:cxnLst/>
              <a:rect l="l" t="t" r="r" b="b"/>
              <a:pathLst>
                <a:path w="195" h="479" extrusionOk="0">
                  <a:moveTo>
                    <a:pt x="1" y="1"/>
                  </a:moveTo>
                  <a:lnTo>
                    <a:pt x="1" y="1"/>
                  </a:lnTo>
                  <a:lnTo>
                    <a:pt x="18" y="1"/>
                  </a:lnTo>
                  <a:lnTo>
                    <a:pt x="46" y="1"/>
                  </a:lnTo>
                  <a:cubicBezTo>
                    <a:pt x="80" y="1"/>
                    <a:pt x="114" y="19"/>
                    <a:pt x="137" y="40"/>
                  </a:cubicBezTo>
                  <a:cubicBezTo>
                    <a:pt x="160" y="64"/>
                    <a:pt x="182" y="98"/>
                    <a:pt x="177" y="132"/>
                  </a:cubicBezTo>
                  <a:cubicBezTo>
                    <a:pt x="166" y="223"/>
                    <a:pt x="166" y="308"/>
                    <a:pt x="177" y="381"/>
                  </a:cubicBezTo>
                  <a:cubicBezTo>
                    <a:pt x="182" y="415"/>
                    <a:pt x="189" y="449"/>
                    <a:pt x="194" y="478"/>
                  </a:cubicBezTo>
                  <a:cubicBezTo>
                    <a:pt x="189" y="449"/>
                    <a:pt x="182" y="415"/>
                    <a:pt x="177" y="381"/>
                  </a:cubicBezTo>
                  <a:cubicBezTo>
                    <a:pt x="166" y="308"/>
                    <a:pt x="166" y="223"/>
                    <a:pt x="177" y="132"/>
                  </a:cubicBezTo>
                  <a:cubicBezTo>
                    <a:pt x="182" y="98"/>
                    <a:pt x="160" y="64"/>
                    <a:pt x="137" y="40"/>
                  </a:cubicBezTo>
                  <a:cubicBezTo>
                    <a:pt x="114" y="19"/>
                    <a:pt x="80" y="1"/>
                    <a:pt x="46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7"/>
            <p:cNvSpPr/>
            <p:nvPr/>
          </p:nvSpPr>
          <p:spPr>
            <a:xfrm flipH="1">
              <a:off x="1496910" y="3627972"/>
              <a:ext cx="81088" cy="15594"/>
            </a:xfrm>
            <a:custGeom>
              <a:avLst/>
              <a:gdLst/>
              <a:ahLst/>
              <a:cxnLst/>
              <a:rect l="l" t="t" r="r" b="b"/>
              <a:pathLst>
                <a:path w="2756" h="530" extrusionOk="0">
                  <a:moveTo>
                    <a:pt x="580" y="0"/>
                  </a:moveTo>
                  <a:cubicBezTo>
                    <a:pt x="568" y="0"/>
                    <a:pt x="563" y="7"/>
                    <a:pt x="552" y="7"/>
                  </a:cubicBezTo>
                  <a:cubicBezTo>
                    <a:pt x="563" y="7"/>
                    <a:pt x="574" y="0"/>
                    <a:pt x="580" y="0"/>
                  </a:cubicBezTo>
                  <a:close/>
                  <a:moveTo>
                    <a:pt x="199" y="228"/>
                  </a:moveTo>
                  <a:cubicBezTo>
                    <a:pt x="130" y="273"/>
                    <a:pt x="69" y="325"/>
                    <a:pt x="1" y="370"/>
                  </a:cubicBezTo>
                  <a:cubicBezTo>
                    <a:pt x="69" y="325"/>
                    <a:pt x="137" y="273"/>
                    <a:pt x="199" y="228"/>
                  </a:cubicBezTo>
                  <a:close/>
                  <a:moveTo>
                    <a:pt x="2614" y="524"/>
                  </a:moveTo>
                  <a:cubicBezTo>
                    <a:pt x="2637" y="524"/>
                    <a:pt x="2660" y="529"/>
                    <a:pt x="2682" y="529"/>
                  </a:cubicBezTo>
                  <a:cubicBezTo>
                    <a:pt x="2705" y="529"/>
                    <a:pt x="2728" y="524"/>
                    <a:pt x="2756" y="52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7"/>
            <p:cNvSpPr/>
            <p:nvPr/>
          </p:nvSpPr>
          <p:spPr>
            <a:xfrm flipH="1">
              <a:off x="1523302" y="3655747"/>
              <a:ext cx="15770" cy="42162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83" y="0"/>
                  </a:moveTo>
                  <a:cubicBezTo>
                    <a:pt x="376" y="0"/>
                    <a:pt x="376" y="6"/>
                    <a:pt x="370" y="6"/>
                  </a:cubicBezTo>
                  <a:cubicBezTo>
                    <a:pt x="342" y="18"/>
                    <a:pt x="320" y="23"/>
                    <a:pt x="291" y="34"/>
                  </a:cubicBezTo>
                  <a:cubicBezTo>
                    <a:pt x="252" y="45"/>
                    <a:pt x="212" y="52"/>
                    <a:pt x="178" y="57"/>
                  </a:cubicBezTo>
                  <a:cubicBezTo>
                    <a:pt x="160" y="57"/>
                    <a:pt x="149" y="63"/>
                    <a:pt x="132" y="63"/>
                  </a:cubicBezTo>
                  <a:lnTo>
                    <a:pt x="29" y="63"/>
                  </a:lnTo>
                  <a:cubicBezTo>
                    <a:pt x="24" y="176"/>
                    <a:pt x="13" y="291"/>
                    <a:pt x="8" y="404"/>
                  </a:cubicBezTo>
                  <a:cubicBezTo>
                    <a:pt x="1" y="529"/>
                    <a:pt x="1" y="648"/>
                    <a:pt x="8" y="773"/>
                  </a:cubicBezTo>
                  <a:cubicBezTo>
                    <a:pt x="13" y="842"/>
                    <a:pt x="18" y="910"/>
                    <a:pt x="29" y="978"/>
                  </a:cubicBezTo>
                  <a:cubicBezTo>
                    <a:pt x="29" y="1028"/>
                    <a:pt x="35" y="1086"/>
                    <a:pt x="42" y="1136"/>
                  </a:cubicBezTo>
                  <a:cubicBezTo>
                    <a:pt x="42" y="1188"/>
                    <a:pt x="47" y="1245"/>
                    <a:pt x="69" y="1296"/>
                  </a:cubicBezTo>
                  <a:lnTo>
                    <a:pt x="63" y="1301"/>
                  </a:lnTo>
                  <a:cubicBezTo>
                    <a:pt x="63" y="1364"/>
                    <a:pt x="115" y="1432"/>
                    <a:pt x="183" y="1432"/>
                  </a:cubicBezTo>
                  <a:cubicBezTo>
                    <a:pt x="234" y="1432"/>
                    <a:pt x="286" y="1432"/>
                    <a:pt x="331" y="1427"/>
                  </a:cubicBezTo>
                  <a:cubicBezTo>
                    <a:pt x="399" y="1427"/>
                    <a:pt x="462" y="1416"/>
                    <a:pt x="524" y="1387"/>
                  </a:cubicBezTo>
                  <a:cubicBezTo>
                    <a:pt x="530" y="1382"/>
                    <a:pt x="535" y="1382"/>
                    <a:pt x="535" y="1382"/>
                  </a:cubicBezTo>
                  <a:cubicBezTo>
                    <a:pt x="512" y="1313"/>
                    <a:pt x="496" y="1238"/>
                    <a:pt x="478" y="1170"/>
                  </a:cubicBezTo>
                  <a:cubicBezTo>
                    <a:pt x="462" y="1109"/>
                    <a:pt x="451" y="1052"/>
                    <a:pt x="438" y="994"/>
                  </a:cubicBezTo>
                  <a:cubicBezTo>
                    <a:pt x="417" y="858"/>
                    <a:pt x="404" y="734"/>
                    <a:pt x="393" y="614"/>
                  </a:cubicBezTo>
                  <a:lnTo>
                    <a:pt x="393" y="603"/>
                  </a:lnTo>
                  <a:cubicBezTo>
                    <a:pt x="383" y="461"/>
                    <a:pt x="376" y="336"/>
                    <a:pt x="376" y="210"/>
                  </a:cubicBezTo>
                  <a:cubicBezTo>
                    <a:pt x="376" y="142"/>
                    <a:pt x="383" y="74"/>
                    <a:pt x="383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7"/>
            <p:cNvSpPr/>
            <p:nvPr/>
          </p:nvSpPr>
          <p:spPr>
            <a:xfrm flipH="1">
              <a:off x="1477314" y="3575158"/>
              <a:ext cx="159705" cy="75439"/>
            </a:xfrm>
            <a:custGeom>
              <a:avLst/>
              <a:gdLst/>
              <a:ahLst/>
              <a:cxnLst/>
              <a:rect l="l" t="t" r="r" b="b"/>
              <a:pathLst>
                <a:path w="5428" h="2564" extrusionOk="0"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7" y="108"/>
                    <a:pt x="23" y="119"/>
                    <a:pt x="29" y="132"/>
                  </a:cubicBezTo>
                  <a:cubicBezTo>
                    <a:pt x="29" y="137"/>
                    <a:pt x="29" y="142"/>
                    <a:pt x="35" y="148"/>
                  </a:cubicBez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302" y="421"/>
                    <a:pt x="329" y="432"/>
                    <a:pt x="358" y="444"/>
                  </a:cubicBezTo>
                  <a:cubicBezTo>
                    <a:pt x="404" y="466"/>
                    <a:pt x="449" y="478"/>
                    <a:pt x="500" y="489"/>
                  </a:cubicBezTo>
                  <a:cubicBezTo>
                    <a:pt x="523" y="494"/>
                    <a:pt x="541" y="507"/>
                    <a:pt x="557" y="523"/>
                  </a:cubicBezTo>
                  <a:cubicBezTo>
                    <a:pt x="586" y="552"/>
                    <a:pt x="597" y="586"/>
                    <a:pt x="597" y="620"/>
                  </a:cubicBezTo>
                  <a:cubicBezTo>
                    <a:pt x="597" y="665"/>
                    <a:pt x="580" y="699"/>
                    <a:pt x="552" y="728"/>
                  </a:cubicBezTo>
                  <a:cubicBezTo>
                    <a:pt x="546" y="733"/>
                    <a:pt x="541" y="738"/>
                    <a:pt x="534" y="738"/>
                  </a:cubicBezTo>
                  <a:cubicBezTo>
                    <a:pt x="489" y="767"/>
                    <a:pt x="449" y="796"/>
                    <a:pt x="410" y="824"/>
                  </a:cubicBezTo>
                  <a:cubicBezTo>
                    <a:pt x="376" y="853"/>
                    <a:pt x="347" y="882"/>
                    <a:pt x="319" y="903"/>
                  </a:cubicBezTo>
                  <a:cubicBezTo>
                    <a:pt x="308" y="921"/>
                    <a:pt x="295" y="932"/>
                    <a:pt x="284" y="950"/>
                  </a:cubicBezTo>
                  <a:cubicBezTo>
                    <a:pt x="279" y="950"/>
                    <a:pt x="279" y="955"/>
                    <a:pt x="279" y="955"/>
                  </a:cubicBezTo>
                  <a:cubicBezTo>
                    <a:pt x="261" y="977"/>
                    <a:pt x="250" y="1000"/>
                    <a:pt x="239" y="1018"/>
                  </a:cubicBezTo>
                  <a:cubicBezTo>
                    <a:pt x="234" y="1034"/>
                    <a:pt x="234" y="1052"/>
                    <a:pt x="227" y="1068"/>
                  </a:cubicBezTo>
                  <a:lnTo>
                    <a:pt x="227" y="1079"/>
                  </a:lnTo>
                  <a:cubicBezTo>
                    <a:pt x="222" y="1092"/>
                    <a:pt x="222" y="1103"/>
                    <a:pt x="227" y="1113"/>
                  </a:cubicBezTo>
                  <a:lnTo>
                    <a:pt x="227" y="1126"/>
                  </a:lnTo>
                  <a:cubicBezTo>
                    <a:pt x="234" y="1137"/>
                    <a:pt x="234" y="1148"/>
                    <a:pt x="239" y="1165"/>
                  </a:cubicBezTo>
                  <a:cubicBezTo>
                    <a:pt x="250" y="1182"/>
                    <a:pt x="261" y="1205"/>
                    <a:pt x="274" y="1223"/>
                  </a:cubicBezTo>
                  <a:cubicBezTo>
                    <a:pt x="295" y="1244"/>
                    <a:pt x="319" y="1273"/>
                    <a:pt x="347" y="1296"/>
                  </a:cubicBezTo>
                  <a:cubicBezTo>
                    <a:pt x="358" y="1302"/>
                    <a:pt x="364" y="1307"/>
                    <a:pt x="370" y="1313"/>
                  </a:cubicBezTo>
                  <a:cubicBezTo>
                    <a:pt x="381" y="1318"/>
                    <a:pt x="387" y="1325"/>
                    <a:pt x="398" y="1336"/>
                  </a:cubicBezTo>
                  <a:cubicBezTo>
                    <a:pt x="439" y="1359"/>
                    <a:pt x="473" y="1381"/>
                    <a:pt x="512" y="1399"/>
                  </a:cubicBezTo>
                  <a:cubicBezTo>
                    <a:pt x="534" y="1409"/>
                    <a:pt x="563" y="1420"/>
                    <a:pt x="586" y="1433"/>
                  </a:cubicBezTo>
                  <a:cubicBezTo>
                    <a:pt x="665" y="1467"/>
                    <a:pt x="751" y="1495"/>
                    <a:pt x="841" y="1512"/>
                  </a:cubicBezTo>
                  <a:cubicBezTo>
                    <a:pt x="882" y="1523"/>
                    <a:pt x="921" y="1529"/>
                    <a:pt x="955" y="1535"/>
                  </a:cubicBezTo>
                  <a:cubicBezTo>
                    <a:pt x="1018" y="1540"/>
                    <a:pt x="1079" y="1546"/>
                    <a:pt x="1137" y="1546"/>
                  </a:cubicBezTo>
                  <a:lnTo>
                    <a:pt x="1182" y="1546"/>
                  </a:lnTo>
                  <a:cubicBezTo>
                    <a:pt x="1216" y="1546"/>
                    <a:pt x="1250" y="1564"/>
                    <a:pt x="1273" y="1585"/>
                  </a:cubicBezTo>
                  <a:cubicBezTo>
                    <a:pt x="1296" y="1609"/>
                    <a:pt x="1318" y="1643"/>
                    <a:pt x="1313" y="1677"/>
                  </a:cubicBezTo>
                  <a:cubicBezTo>
                    <a:pt x="1302" y="1768"/>
                    <a:pt x="1302" y="1853"/>
                    <a:pt x="1313" y="1926"/>
                  </a:cubicBezTo>
                  <a:cubicBezTo>
                    <a:pt x="1318" y="1960"/>
                    <a:pt x="1325" y="1994"/>
                    <a:pt x="1330" y="2023"/>
                  </a:cubicBezTo>
                  <a:cubicBezTo>
                    <a:pt x="1336" y="2046"/>
                    <a:pt x="1341" y="2063"/>
                    <a:pt x="1352" y="2080"/>
                  </a:cubicBezTo>
                  <a:cubicBezTo>
                    <a:pt x="1365" y="2109"/>
                    <a:pt x="1381" y="2136"/>
                    <a:pt x="1399" y="2165"/>
                  </a:cubicBezTo>
                  <a:cubicBezTo>
                    <a:pt x="1404" y="2170"/>
                    <a:pt x="1410" y="2177"/>
                    <a:pt x="1410" y="2183"/>
                  </a:cubicBezTo>
                  <a:cubicBezTo>
                    <a:pt x="1427" y="2194"/>
                    <a:pt x="1438" y="2211"/>
                    <a:pt x="1455" y="2222"/>
                  </a:cubicBezTo>
                  <a:cubicBezTo>
                    <a:pt x="1472" y="2233"/>
                    <a:pt x="1495" y="2245"/>
                    <a:pt x="1512" y="2256"/>
                  </a:cubicBezTo>
                  <a:cubicBezTo>
                    <a:pt x="1517" y="2262"/>
                    <a:pt x="1530" y="2267"/>
                    <a:pt x="1540" y="2273"/>
                  </a:cubicBezTo>
                  <a:cubicBezTo>
                    <a:pt x="1564" y="2279"/>
                    <a:pt x="1591" y="2290"/>
                    <a:pt x="1614" y="2296"/>
                  </a:cubicBezTo>
                  <a:cubicBezTo>
                    <a:pt x="1620" y="2296"/>
                    <a:pt x="1632" y="2301"/>
                    <a:pt x="1637" y="2301"/>
                  </a:cubicBezTo>
                  <a:lnTo>
                    <a:pt x="1711" y="2301"/>
                  </a:lnTo>
                  <a:cubicBezTo>
                    <a:pt x="1722" y="2296"/>
                    <a:pt x="1734" y="2296"/>
                    <a:pt x="1750" y="2290"/>
                  </a:cubicBezTo>
                  <a:cubicBezTo>
                    <a:pt x="1774" y="2285"/>
                    <a:pt x="1795" y="2279"/>
                    <a:pt x="1824" y="2267"/>
                  </a:cubicBezTo>
                  <a:cubicBezTo>
                    <a:pt x="1887" y="2239"/>
                    <a:pt x="1950" y="2204"/>
                    <a:pt x="2007" y="2165"/>
                  </a:cubicBezTo>
                  <a:cubicBezTo>
                    <a:pt x="2075" y="2120"/>
                    <a:pt x="2136" y="2068"/>
                    <a:pt x="2205" y="2023"/>
                  </a:cubicBezTo>
                  <a:lnTo>
                    <a:pt x="2228" y="2000"/>
                  </a:lnTo>
                  <a:lnTo>
                    <a:pt x="2245" y="1994"/>
                  </a:lnTo>
                  <a:cubicBezTo>
                    <a:pt x="2273" y="1966"/>
                    <a:pt x="2301" y="1944"/>
                    <a:pt x="2330" y="1926"/>
                  </a:cubicBezTo>
                  <a:cubicBezTo>
                    <a:pt x="2359" y="1904"/>
                    <a:pt x="2382" y="1887"/>
                    <a:pt x="2409" y="1876"/>
                  </a:cubicBezTo>
                  <a:cubicBezTo>
                    <a:pt x="2432" y="1858"/>
                    <a:pt x="2461" y="1842"/>
                    <a:pt x="2490" y="1829"/>
                  </a:cubicBezTo>
                  <a:lnTo>
                    <a:pt x="2501" y="1824"/>
                  </a:lnTo>
                  <a:cubicBezTo>
                    <a:pt x="2524" y="1813"/>
                    <a:pt x="2540" y="1808"/>
                    <a:pt x="2558" y="1802"/>
                  </a:cubicBezTo>
                  <a:cubicBezTo>
                    <a:pt x="2569" y="1802"/>
                    <a:pt x="2580" y="1795"/>
                    <a:pt x="2586" y="1795"/>
                  </a:cubicBezTo>
                  <a:cubicBezTo>
                    <a:pt x="2614" y="1790"/>
                    <a:pt x="2637" y="1790"/>
                    <a:pt x="2660" y="1790"/>
                  </a:cubicBezTo>
                  <a:cubicBezTo>
                    <a:pt x="2676" y="1790"/>
                    <a:pt x="2700" y="1790"/>
                    <a:pt x="2716" y="1795"/>
                  </a:cubicBezTo>
                  <a:cubicBezTo>
                    <a:pt x="2734" y="1795"/>
                    <a:pt x="2750" y="1802"/>
                    <a:pt x="2768" y="1808"/>
                  </a:cubicBezTo>
                  <a:cubicBezTo>
                    <a:pt x="2779" y="1813"/>
                    <a:pt x="2791" y="1819"/>
                    <a:pt x="2802" y="1829"/>
                  </a:cubicBezTo>
                  <a:cubicBezTo>
                    <a:pt x="2859" y="1864"/>
                    <a:pt x="2904" y="1910"/>
                    <a:pt x="2938" y="1973"/>
                  </a:cubicBezTo>
                  <a:cubicBezTo>
                    <a:pt x="2944" y="1984"/>
                    <a:pt x="2949" y="1989"/>
                    <a:pt x="2955" y="2000"/>
                  </a:cubicBezTo>
                  <a:cubicBezTo>
                    <a:pt x="2978" y="2052"/>
                    <a:pt x="3001" y="2109"/>
                    <a:pt x="3017" y="2159"/>
                  </a:cubicBezTo>
                  <a:cubicBezTo>
                    <a:pt x="3023" y="2170"/>
                    <a:pt x="3023" y="2177"/>
                    <a:pt x="3030" y="2188"/>
                  </a:cubicBezTo>
                  <a:cubicBezTo>
                    <a:pt x="3046" y="2233"/>
                    <a:pt x="3057" y="2273"/>
                    <a:pt x="3069" y="2307"/>
                  </a:cubicBezTo>
                  <a:cubicBezTo>
                    <a:pt x="3080" y="2324"/>
                    <a:pt x="3086" y="2335"/>
                    <a:pt x="3091" y="2353"/>
                  </a:cubicBezTo>
                  <a:cubicBezTo>
                    <a:pt x="3103" y="2375"/>
                    <a:pt x="3114" y="2393"/>
                    <a:pt x="3125" y="2416"/>
                  </a:cubicBezTo>
                  <a:cubicBezTo>
                    <a:pt x="3132" y="2421"/>
                    <a:pt x="3137" y="2427"/>
                    <a:pt x="3143" y="2438"/>
                  </a:cubicBezTo>
                  <a:cubicBezTo>
                    <a:pt x="3148" y="2438"/>
                    <a:pt x="3148" y="2443"/>
                    <a:pt x="3154" y="2450"/>
                  </a:cubicBezTo>
                  <a:cubicBezTo>
                    <a:pt x="3166" y="2466"/>
                    <a:pt x="3182" y="2477"/>
                    <a:pt x="3200" y="2495"/>
                  </a:cubicBezTo>
                  <a:cubicBezTo>
                    <a:pt x="3200" y="2495"/>
                    <a:pt x="3206" y="2495"/>
                    <a:pt x="3206" y="2500"/>
                  </a:cubicBezTo>
                  <a:cubicBezTo>
                    <a:pt x="3227" y="2511"/>
                    <a:pt x="3245" y="2524"/>
                    <a:pt x="3261" y="2529"/>
                  </a:cubicBezTo>
                  <a:cubicBezTo>
                    <a:pt x="3285" y="2540"/>
                    <a:pt x="3313" y="2545"/>
                    <a:pt x="3342" y="2558"/>
                  </a:cubicBezTo>
                  <a:lnTo>
                    <a:pt x="3364" y="2558"/>
                  </a:lnTo>
                  <a:cubicBezTo>
                    <a:pt x="3382" y="2563"/>
                    <a:pt x="3405" y="2563"/>
                    <a:pt x="3427" y="2563"/>
                  </a:cubicBezTo>
                  <a:cubicBezTo>
                    <a:pt x="3444" y="2563"/>
                    <a:pt x="3461" y="2563"/>
                    <a:pt x="3478" y="2558"/>
                  </a:cubicBezTo>
                  <a:cubicBezTo>
                    <a:pt x="3489" y="2558"/>
                    <a:pt x="3500" y="2558"/>
                    <a:pt x="3512" y="2552"/>
                  </a:cubicBezTo>
                  <a:cubicBezTo>
                    <a:pt x="3541" y="2545"/>
                    <a:pt x="3568" y="2535"/>
                    <a:pt x="3602" y="2524"/>
                  </a:cubicBezTo>
                  <a:cubicBezTo>
                    <a:pt x="3631" y="2511"/>
                    <a:pt x="3660" y="2495"/>
                    <a:pt x="3683" y="2477"/>
                  </a:cubicBezTo>
                  <a:cubicBezTo>
                    <a:pt x="3705" y="2466"/>
                    <a:pt x="3728" y="2450"/>
                    <a:pt x="3751" y="2432"/>
                  </a:cubicBezTo>
                  <a:cubicBezTo>
                    <a:pt x="3796" y="2398"/>
                    <a:pt x="3830" y="2364"/>
                    <a:pt x="3864" y="2330"/>
                  </a:cubicBezTo>
                  <a:cubicBezTo>
                    <a:pt x="3870" y="2319"/>
                    <a:pt x="3882" y="2307"/>
                    <a:pt x="3887" y="2296"/>
                  </a:cubicBezTo>
                  <a:cubicBezTo>
                    <a:pt x="3932" y="2239"/>
                    <a:pt x="3967" y="2177"/>
                    <a:pt x="3995" y="2114"/>
                  </a:cubicBezTo>
                  <a:cubicBezTo>
                    <a:pt x="4012" y="2080"/>
                    <a:pt x="4024" y="2046"/>
                    <a:pt x="4035" y="2007"/>
                  </a:cubicBezTo>
                  <a:cubicBezTo>
                    <a:pt x="4035" y="1994"/>
                    <a:pt x="4046" y="1978"/>
                    <a:pt x="4052" y="1966"/>
                  </a:cubicBezTo>
                  <a:cubicBezTo>
                    <a:pt x="4074" y="1944"/>
                    <a:pt x="4103" y="1932"/>
                    <a:pt x="4132" y="1932"/>
                  </a:cubicBezTo>
                  <a:cubicBezTo>
                    <a:pt x="4160" y="1932"/>
                    <a:pt x="4182" y="1939"/>
                    <a:pt x="4200" y="1955"/>
                  </a:cubicBezTo>
                  <a:cubicBezTo>
                    <a:pt x="4211" y="1960"/>
                    <a:pt x="4216" y="1973"/>
                    <a:pt x="4223" y="1984"/>
                  </a:cubicBezTo>
                  <a:cubicBezTo>
                    <a:pt x="4234" y="1994"/>
                    <a:pt x="4239" y="2012"/>
                    <a:pt x="4245" y="2023"/>
                  </a:cubicBezTo>
                  <a:cubicBezTo>
                    <a:pt x="4268" y="2063"/>
                    <a:pt x="4291" y="2097"/>
                    <a:pt x="4313" y="2125"/>
                  </a:cubicBezTo>
                  <a:cubicBezTo>
                    <a:pt x="4342" y="2165"/>
                    <a:pt x="4376" y="2199"/>
                    <a:pt x="4410" y="2228"/>
                  </a:cubicBezTo>
                  <a:cubicBezTo>
                    <a:pt x="4428" y="2239"/>
                    <a:pt x="4444" y="2251"/>
                    <a:pt x="4462" y="2262"/>
                  </a:cubicBezTo>
                  <a:cubicBezTo>
                    <a:pt x="4478" y="2273"/>
                    <a:pt x="4496" y="2279"/>
                    <a:pt x="4512" y="2290"/>
                  </a:cubicBezTo>
                  <a:cubicBezTo>
                    <a:pt x="4535" y="2296"/>
                    <a:pt x="4557" y="2301"/>
                    <a:pt x="4580" y="2307"/>
                  </a:cubicBezTo>
                  <a:cubicBezTo>
                    <a:pt x="4591" y="2314"/>
                    <a:pt x="4609" y="2314"/>
                    <a:pt x="4620" y="2319"/>
                  </a:cubicBezTo>
                  <a:lnTo>
                    <a:pt x="4762" y="2319"/>
                  </a:lnTo>
                  <a:cubicBezTo>
                    <a:pt x="4803" y="2307"/>
                    <a:pt x="4842" y="2301"/>
                    <a:pt x="4882" y="2285"/>
                  </a:cubicBezTo>
                  <a:cubicBezTo>
                    <a:pt x="4893" y="2285"/>
                    <a:pt x="4905" y="2279"/>
                    <a:pt x="4916" y="2273"/>
                  </a:cubicBezTo>
                  <a:cubicBezTo>
                    <a:pt x="4932" y="2267"/>
                    <a:pt x="4955" y="2256"/>
                    <a:pt x="4973" y="2245"/>
                  </a:cubicBezTo>
                  <a:cubicBezTo>
                    <a:pt x="5013" y="2222"/>
                    <a:pt x="5058" y="2199"/>
                    <a:pt x="5097" y="2165"/>
                  </a:cubicBezTo>
                  <a:cubicBezTo>
                    <a:pt x="5165" y="2114"/>
                    <a:pt x="5228" y="2052"/>
                    <a:pt x="5285" y="1984"/>
                  </a:cubicBezTo>
                  <a:cubicBezTo>
                    <a:pt x="5291" y="1966"/>
                    <a:pt x="5302" y="1955"/>
                    <a:pt x="5314" y="1944"/>
                  </a:cubicBezTo>
                  <a:cubicBezTo>
                    <a:pt x="5341" y="1898"/>
                    <a:pt x="5370" y="1853"/>
                    <a:pt x="5388" y="1808"/>
                  </a:cubicBezTo>
                  <a:cubicBezTo>
                    <a:pt x="5302" y="1637"/>
                    <a:pt x="5268" y="1444"/>
                    <a:pt x="5325" y="1257"/>
                  </a:cubicBezTo>
                  <a:cubicBezTo>
                    <a:pt x="5348" y="1188"/>
                    <a:pt x="5382" y="1113"/>
                    <a:pt x="5427" y="1058"/>
                  </a:cubicBezTo>
                  <a:cubicBezTo>
                    <a:pt x="5422" y="1045"/>
                    <a:pt x="5409" y="1040"/>
                    <a:pt x="5404" y="1034"/>
                  </a:cubicBezTo>
                  <a:cubicBezTo>
                    <a:pt x="5370" y="1000"/>
                    <a:pt x="5336" y="972"/>
                    <a:pt x="5302" y="938"/>
                  </a:cubicBezTo>
                  <a:cubicBezTo>
                    <a:pt x="5285" y="916"/>
                    <a:pt x="5257" y="903"/>
                    <a:pt x="5228" y="903"/>
                  </a:cubicBezTo>
                  <a:cubicBezTo>
                    <a:pt x="5223" y="903"/>
                    <a:pt x="5212" y="903"/>
                    <a:pt x="5205" y="909"/>
                  </a:cubicBezTo>
                  <a:cubicBezTo>
                    <a:pt x="5171" y="916"/>
                    <a:pt x="5143" y="938"/>
                    <a:pt x="5131" y="977"/>
                  </a:cubicBezTo>
                  <a:cubicBezTo>
                    <a:pt x="5103" y="1052"/>
                    <a:pt x="5086" y="1137"/>
                    <a:pt x="5068" y="1210"/>
                  </a:cubicBezTo>
                  <a:cubicBezTo>
                    <a:pt x="5047" y="1313"/>
                    <a:pt x="5023" y="1415"/>
                    <a:pt x="4984" y="1506"/>
                  </a:cubicBezTo>
                  <a:cubicBezTo>
                    <a:pt x="4966" y="1540"/>
                    <a:pt x="4944" y="1574"/>
                    <a:pt x="4927" y="1603"/>
                  </a:cubicBezTo>
                  <a:cubicBezTo>
                    <a:pt x="4905" y="1619"/>
                    <a:pt x="4887" y="1643"/>
                    <a:pt x="4864" y="1659"/>
                  </a:cubicBezTo>
                  <a:cubicBezTo>
                    <a:pt x="4842" y="1671"/>
                    <a:pt x="4813" y="1688"/>
                    <a:pt x="4785" y="1700"/>
                  </a:cubicBezTo>
                  <a:cubicBezTo>
                    <a:pt x="4756" y="1705"/>
                    <a:pt x="4728" y="1716"/>
                    <a:pt x="4700" y="1716"/>
                  </a:cubicBezTo>
                  <a:lnTo>
                    <a:pt x="4632" y="1716"/>
                  </a:lnTo>
                  <a:cubicBezTo>
                    <a:pt x="4598" y="1705"/>
                    <a:pt x="4569" y="1700"/>
                    <a:pt x="4541" y="1688"/>
                  </a:cubicBezTo>
                  <a:cubicBezTo>
                    <a:pt x="4512" y="1671"/>
                    <a:pt x="4478" y="1648"/>
                    <a:pt x="4449" y="1625"/>
                  </a:cubicBezTo>
                  <a:cubicBezTo>
                    <a:pt x="4410" y="1585"/>
                    <a:pt x="4370" y="1546"/>
                    <a:pt x="4336" y="1501"/>
                  </a:cubicBezTo>
                  <a:cubicBezTo>
                    <a:pt x="4307" y="1461"/>
                    <a:pt x="4284" y="1415"/>
                    <a:pt x="4268" y="1375"/>
                  </a:cubicBezTo>
                  <a:cubicBezTo>
                    <a:pt x="4257" y="1347"/>
                    <a:pt x="4223" y="1330"/>
                    <a:pt x="4194" y="1325"/>
                  </a:cubicBezTo>
                  <a:cubicBezTo>
                    <a:pt x="4171" y="1325"/>
                    <a:pt x="4160" y="1330"/>
                    <a:pt x="4148" y="1336"/>
                  </a:cubicBezTo>
                  <a:cubicBezTo>
                    <a:pt x="4132" y="1341"/>
                    <a:pt x="4121" y="1352"/>
                    <a:pt x="4114" y="1370"/>
                  </a:cubicBezTo>
                  <a:cubicBezTo>
                    <a:pt x="4058" y="1433"/>
                    <a:pt x="4012" y="1506"/>
                    <a:pt x="3967" y="1574"/>
                  </a:cubicBezTo>
                  <a:lnTo>
                    <a:pt x="3956" y="1598"/>
                  </a:lnTo>
                  <a:cubicBezTo>
                    <a:pt x="3898" y="1682"/>
                    <a:pt x="3841" y="1768"/>
                    <a:pt x="3773" y="1853"/>
                  </a:cubicBezTo>
                  <a:cubicBezTo>
                    <a:pt x="3733" y="1898"/>
                    <a:pt x="3688" y="1939"/>
                    <a:pt x="3649" y="1973"/>
                  </a:cubicBezTo>
                  <a:cubicBezTo>
                    <a:pt x="3620" y="1989"/>
                    <a:pt x="3592" y="2007"/>
                    <a:pt x="3563" y="2018"/>
                  </a:cubicBezTo>
                  <a:cubicBezTo>
                    <a:pt x="3541" y="2023"/>
                    <a:pt x="3518" y="2029"/>
                    <a:pt x="3495" y="2029"/>
                  </a:cubicBezTo>
                  <a:lnTo>
                    <a:pt x="3478" y="2034"/>
                  </a:lnTo>
                  <a:cubicBezTo>
                    <a:pt x="3455" y="2034"/>
                    <a:pt x="3432" y="2029"/>
                    <a:pt x="3416" y="2029"/>
                  </a:cubicBezTo>
                  <a:cubicBezTo>
                    <a:pt x="3387" y="2018"/>
                    <a:pt x="3353" y="2012"/>
                    <a:pt x="3324" y="1994"/>
                  </a:cubicBezTo>
                  <a:cubicBezTo>
                    <a:pt x="3302" y="1984"/>
                    <a:pt x="3285" y="1973"/>
                    <a:pt x="3268" y="1960"/>
                  </a:cubicBezTo>
                  <a:cubicBezTo>
                    <a:pt x="3251" y="1944"/>
                    <a:pt x="3240" y="1932"/>
                    <a:pt x="3227" y="1915"/>
                  </a:cubicBezTo>
                  <a:cubicBezTo>
                    <a:pt x="3211" y="1892"/>
                    <a:pt x="3200" y="1864"/>
                    <a:pt x="3182" y="1829"/>
                  </a:cubicBezTo>
                  <a:cubicBezTo>
                    <a:pt x="3166" y="1774"/>
                    <a:pt x="3154" y="1716"/>
                    <a:pt x="3143" y="1659"/>
                  </a:cubicBezTo>
                  <a:cubicBezTo>
                    <a:pt x="3132" y="1609"/>
                    <a:pt x="3120" y="1557"/>
                    <a:pt x="3109" y="1506"/>
                  </a:cubicBezTo>
                  <a:cubicBezTo>
                    <a:pt x="3098" y="1478"/>
                    <a:pt x="3086" y="1449"/>
                    <a:pt x="3075" y="1415"/>
                  </a:cubicBezTo>
                  <a:cubicBezTo>
                    <a:pt x="3064" y="1386"/>
                    <a:pt x="3046" y="1364"/>
                    <a:pt x="3030" y="1341"/>
                  </a:cubicBezTo>
                  <a:cubicBezTo>
                    <a:pt x="2996" y="1291"/>
                    <a:pt x="2944" y="1250"/>
                    <a:pt x="2881" y="1228"/>
                  </a:cubicBezTo>
                  <a:cubicBezTo>
                    <a:pt x="2852" y="1216"/>
                    <a:pt x="2825" y="1210"/>
                    <a:pt x="2791" y="1210"/>
                  </a:cubicBezTo>
                  <a:cubicBezTo>
                    <a:pt x="2768" y="1210"/>
                    <a:pt x="2745" y="1216"/>
                    <a:pt x="2723" y="1216"/>
                  </a:cubicBezTo>
                  <a:cubicBezTo>
                    <a:pt x="2700" y="1223"/>
                    <a:pt x="2671" y="1233"/>
                    <a:pt x="2648" y="1239"/>
                  </a:cubicBezTo>
                  <a:cubicBezTo>
                    <a:pt x="2614" y="1257"/>
                    <a:pt x="2586" y="1268"/>
                    <a:pt x="2563" y="1284"/>
                  </a:cubicBezTo>
                  <a:cubicBezTo>
                    <a:pt x="2490" y="1325"/>
                    <a:pt x="2421" y="1375"/>
                    <a:pt x="2359" y="1427"/>
                  </a:cubicBezTo>
                  <a:cubicBezTo>
                    <a:pt x="2325" y="1454"/>
                    <a:pt x="2285" y="1483"/>
                    <a:pt x="2251" y="1506"/>
                  </a:cubicBezTo>
                  <a:cubicBezTo>
                    <a:pt x="2211" y="1535"/>
                    <a:pt x="2160" y="1564"/>
                    <a:pt x="2102" y="1591"/>
                  </a:cubicBezTo>
                  <a:cubicBezTo>
                    <a:pt x="2086" y="1598"/>
                    <a:pt x="2063" y="1603"/>
                    <a:pt x="2041" y="1603"/>
                  </a:cubicBezTo>
                  <a:lnTo>
                    <a:pt x="2012" y="1603"/>
                  </a:lnTo>
                  <a:cubicBezTo>
                    <a:pt x="1989" y="1603"/>
                    <a:pt x="1966" y="1603"/>
                    <a:pt x="1950" y="1598"/>
                  </a:cubicBezTo>
                  <a:cubicBezTo>
                    <a:pt x="1926" y="1598"/>
                    <a:pt x="1910" y="1591"/>
                    <a:pt x="1892" y="1580"/>
                  </a:cubicBezTo>
                  <a:cubicBezTo>
                    <a:pt x="1881" y="1574"/>
                    <a:pt x="1870" y="1569"/>
                    <a:pt x="1858" y="1557"/>
                  </a:cubicBezTo>
                  <a:cubicBezTo>
                    <a:pt x="1847" y="1551"/>
                    <a:pt x="1842" y="1540"/>
                    <a:pt x="1830" y="1529"/>
                  </a:cubicBezTo>
                  <a:cubicBezTo>
                    <a:pt x="1819" y="1512"/>
                    <a:pt x="1808" y="1495"/>
                    <a:pt x="1802" y="1472"/>
                  </a:cubicBezTo>
                  <a:cubicBezTo>
                    <a:pt x="1790" y="1438"/>
                    <a:pt x="1785" y="1399"/>
                    <a:pt x="1779" y="1352"/>
                  </a:cubicBezTo>
                  <a:cubicBezTo>
                    <a:pt x="1774" y="1284"/>
                    <a:pt x="1774" y="1216"/>
                    <a:pt x="1779" y="1154"/>
                  </a:cubicBezTo>
                  <a:cubicBezTo>
                    <a:pt x="1779" y="1131"/>
                    <a:pt x="1768" y="1108"/>
                    <a:pt x="1750" y="1092"/>
                  </a:cubicBezTo>
                  <a:cubicBezTo>
                    <a:pt x="1734" y="1074"/>
                    <a:pt x="1716" y="1063"/>
                    <a:pt x="1693" y="1063"/>
                  </a:cubicBezTo>
                  <a:cubicBezTo>
                    <a:pt x="1688" y="1063"/>
                    <a:pt x="1682" y="1063"/>
                    <a:pt x="1671" y="1068"/>
                  </a:cubicBezTo>
                  <a:lnTo>
                    <a:pt x="1614" y="1086"/>
                  </a:lnTo>
                  <a:cubicBezTo>
                    <a:pt x="1495" y="1120"/>
                    <a:pt x="1375" y="1154"/>
                    <a:pt x="1250" y="1171"/>
                  </a:cubicBezTo>
                  <a:lnTo>
                    <a:pt x="1199" y="1171"/>
                  </a:lnTo>
                  <a:cubicBezTo>
                    <a:pt x="1165" y="1171"/>
                    <a:pt x="1126" y="1165"/>
                    <a:pt x="1092" y="1160"/>
                  </a:cubicBezTo>
                  <a:cubicBezTo>
                    <a:pt x="1058" y="1154"/>
                    <a:pt x="1018" y="1142"/>
                    <a:pt x="989" y="1126"/>
                  </a:cubicBezTo>
                  <a:cubicBezTo>
                    <a:pt x="943" y="1108"/>
                    <a:pt x="909" y="1079"/>
                    <a:pt x="869" y="1052"/>
                  </a:cubicBezTo>
                  <a:cubicBezTo>
                    <a:pt x="853" y="1034"/>
                    <a:pt x="835" y="1018"/>
                    <a:pt x="819" y="995"/>
                  </a:cubicBezTo>
                  <a:cubicBezTo>
                    <a:pt x="814" y="989"/>
                    <a:pt x="807" y="977"/>
                    <a:pt x="801" y="966"/>
                  </a:cubicBezTo>
                  <a:cubicBezTo>
                    <a:pt x="801" y="955"/>
                    <a:pt x="796" y="950"/>
                    <a:pt x="796" y="938"/>
                  </a:cubicBezTo>
                  <a:lnTo>
                    <a:pt x="796" y="903"/>
                  </a:lnTo>
                  <a:cubicBezTo>
                    <a:pt x="801" y="887"/>
                    <a:pt x="807" y="869"/>
                    <a:pt x="819" y="853"/>
                  </a:cubicBezTo>
                  <a:cubicBezTo>
                    <a:pt x="848" y="796"/>
                    <a:pt x="887" y="745"/>
                    <a:pt x="921" y="704"/>
                  </a:cubicBezTo>
                  <a:lnTo>
                    <a:pt x="961" y="659"/>
                  </a:lnTo>
                  <a:cubicBezTo>
                    <a:pt x="1011" y="602"/>
                    <a:pt x="1063" y="546"/>
                    <a:pt x="1108" y="478"/>
                  </a:cubicBezTo>
                  <a:cubicBezTo>
                    <a:pt x="1120" y="455"/>
                    <a:pt x="1120" y="426"/>
                    <a:pt x="1108" y="404"/>
                  </a:cubicBezTo>
                  <a:cubicBezTo>
                    <a:pt x="1097" y="381"/>
                    <a:pt x="1079" y="370"/>
                    <a:pt x="1045" y="363"/>
                  </a:cubicBezTo>
                  <a:cubicBezTo>
                    <a:pt x="955" y="353"/>
                    <a:pt x="859" y="347"/>
                    <a:pt x="767" y="347"/>
                  </a:cubicBezTo>
                  <a:cubicBezTo>
                    <a:pt x="659" y="342"/>
                    <a:pt x="546" y="336"/>
                    <a:pt x="439" y="318"/>
                  </a:cubicBezTo>
                  <a:cubicBezTo>
                    <a:pt x="358" y="302"/>
                    <a:pt x="290" y="279"/>
                    <a:pt x="234" y="256"/>
                  </a:cubicBezTo>
                  <a:cubicBezTo>
                    <a:pt x="222" y="250"/>
                    <a:pt x="211" y="245"/>
                    <a:pt x="200" y="239"/>
                  </a:cubicBezTo>
                  <a:cubicBezTo>
                    <a:pt x="188" y="216"/>
                    <a:pt x="166" y="211"/>
                    <a:pt x="154" y="211"/>
                  </a:cubicBezTo>
                  <a:lnTo>
                    <a:pt x="132" y="187"/>
                  </a:lnTo>
                  <a:cubicBezTo>
                    <a:pt x="103" y="166"/>
                    <a:pt x="80" y="142"/>
                    <a:pt x="57" y="114"/>
                  </a:cubicBezTo>
                  <a:cubicBezTo>
                    <a:pt x="40" y="80"/>
                    <a:pt x="23" y="51"/>
                    <a:pt x="6" y="12"/>
                  </a:cubicBezTo>
                  <a:cubicBezTo>
                    <a:pt x="6" y="6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7"/>
            <p:cNvSpPr/>
            <p:nvPr/>
          </p:nvSpPr>
          <p:spPr>
            <a:xfrm flipH="1">
              <a:off x="1423000" y="3481507"/>
              <a:ext cx="222199" cy="217844"/>
            </a:xfrm>
            <a:custGeom>
              <a:avLst/>
              <a:gdLst/>
              <a:ahLst/>
              <a:cxnLst/>
              <a:rect l="l" t="t" r="r" b="b"/>
              <a:pathLst>
                <a:path w="7552" h="7404" extrusionOk="0">
                  <a:moveTo>
                    <a:pt x="3518" y="171"/>
                  </a:moveTo>
                  <a:cubicBezTo>
                    <a:pt x="3546" y="178"/>
                    <a:pt x="3574" y="189"/>
                    <a:pt x="3602" y="194"/>
                  </a:cubicBezTo>
                  <a:cubicBezTo>
                    <a:pt x="3620" y="205"/>
                    <a:pt x="3642" y="217"/>
                    <a:pt x="3665" y="234"/>
                  </a:cubicBezTo>
                  <a:cubicBezTo>
                    <a:pt x="3688" y="252"/>
                    <a:pt x="3705" y="273"/>
                    <a:pt x="3728" y="297"/>
                  </a:cubicBezTo>
                  <a:cubicBezTo>
                    <a:pt x="3751" y="331"/>
                    <a:pt x="3773" y="376"/>
                    <a:pt x="3796" y="417"/>
                  </a:cubicBezTo>
                  <a:cubicBezTo>
                    <a:pt x="3846" y="546"/>
                    <a:pt x="3870" y="683"/>
                    <a:pt x="3898" y="813"/>
                  </a:cubicBezTo>
                  <a:cubicBezTo>
                    <a:pt x="3904" y="865"/>
                    <a:pt x="3915" y="916"/>
                    <a:pt x="3927" y="973"/>
                  </a:cubicBezTo>
                  <a:cubicBezTo>
                    <a:pt x="3932" y="1002"/>
                    <a:pt x="3961" y="1030"/>
                    <a:pt x="3995" y="1041"/>
                  </a:cubicBezTo>
                  <a:lnTo>
                    <a:pt x="4017" y="1041"/>
                  </a:lnTo>
                  <a:cubicBezTo>
                    <a:pt x="4051" y="1041"/>
                    <a:pt x="4080" y="1023"/>
                    <a:pt x="4108" y="996"/>
                  </a:cubicBezTo>
                  <a:lnTo>
                    <a:pt x="4131" y="955"/>
                  </a:lnTo>
                  <a:cubicBezTo>
                    <a:pt x="4210" y="865"/>
                    <a:pt x="4284" y="792"/>
                    <a:pt x="4358" y="723"/>
                  </a:cubicBezTo>
                  <a:cubicBezTo>
                    <a:pt x="4415" y="689"/>
                    <a:pt x="4467" y="655"/>
                    <a:pt x="4517" y="632"/>
                  </a:cubicBezTo>
                  <a:cubicBezTo>
                    <a:pt x="4562" y="614"/>
                    <a:pt x="4603" y="603"/>
                    <a:pt x="4643" y="593"/>
                  </a:cubicBezTo>
                  <a:lnTo>
                    <a:pt x="4733" y="593"/>
                  </a:lnTo>
                  <a:cubicBezTo>
                    <a:pt x="4756" y="598"/>
                    <a:pt x="4779" y="603"/>
                    <a:pt x="4801" y="609"/>
                  </a:cubicBezTo>
                  <a:cubicBezTo>
                    <a:pt x="4813" y="621"/>
                    <a:pt x="4830" y="627"/>
                    <a:pt x="4847" y="638"/>
                  </a:cubicBezTo>
                  <a:cubicBezTo>
                    <a:pt x="4864" y="655"/>
                    <a:pt x="4881" y="672"/>
                    <a:pt x="4892" y="689"/>
                  </a:cubicBezTo>
                  <a:cubicBezTo>
                    <a:pt x="4910" y="711"/>
                    <a:pt x="4921" y="734"/>
                    <a:pt x="4932" y="758"/>
                  </a:cubicBezTo>
                  <a:cubicBezTo>
                    <a:pt x="4950" y="803"/>
                    <a:pt x="4966" y="848"/>
                    <a:pt x="4971" y="899"/>
                  </a:cubicBezTo>
                  <a:cubicBezTo>
                    <a:pt x="4984" y="984"/>
                    <a:pt x="4984" y="1075"/>
                    <a:pt x="4966" y="1188"/>
                  </a:cubicBezTo>
                  <a:cubicBezTo>
                    <a:pt x="4961" y="1228"/>
                    <a:pt x="4995" y="1274"/>
                    <a:pt x="5029" y="1296"/>
                  </a:cubicBezTo>
                  <a:cubicBezTo>
                    <a:pt x="5046" y="1308"/>
                    <a:pt x="5068" y="1308"/>
                    <a:pt x="5086" y="1308"/>
                  </a:cubicBezTo>
                  <a:cubicBezTo>
                    <a:pt x="5120" y="1308"/>
                    <a:pt x="5149" y="1296"/>
                    <a:pt x="5183" y="1269"/>
                  </a:cubicBezTo>
                  <a:lnTo>
                    <a:pt x="5199" y="1251"/>
                  </a:lnTo>
                  <a:cubicBezTo>
                    <a:pt x="5256" y="1212"/>
                    <a:pt x="5312" y="1183"/>
                    <a:pt x="5370" y="1154"/>
                  </a:cubicBezTo>
                  <a:cubicBezTo>
                    <a:pt x="5415" y="1138"/>
                    <a:pt x="5461" y="1120"/>
                    <a:pt x="5511" y="1115"/>
                  </a:cubicBezTo>
                  <a:cubicBezTo>
                    <a:pt x="5535" y="1109"/>
                    <a:pt x="5551" y="1109"/>
                    <a:pt x="5574" y="1109"/>
                  </a:cubicBezTo>
                  <a:cubicBezTo>
                    <a:pt x="5592" y="1109"/>
                    <a:pt x="5614" y="1109"/>
                    <a:pt x="5631" y="1115"/>
                  </a:cubicBezTo>
                  <a:cubicBezTo>
                    <a:pt x="5666" y="1120"/>
                    <a:pt x="5700" y="1126"/>
                    <a:pt x="5722" y="1138"/>
                  </a:cubicBezTo>
                  <a:cubicBezTo>
                    <a:pt x="5745" y="1149"/>
                    <a:pt x="5768" y="1160"/>
                    <a:pt x="5790" y="1178"/>
                  </a:cubicBezTo>
                  <a:cubicBezTo>
                    <a:pt x="5802" y="1188"/>
                    <a:pt x="5818" y="1201"/>
                    <a:pt x="5831" y="1223"/>
                  </a:cubicBezTo>
                  <a:cubicBezTo>
                    <a:pt x="5842" y="1240"/>
                    <a:pt x="5852" y="1257"/>
                    <a:pt x="5865" y="1274"/>
                  </a:cubicBezTo>
                  <a:cubicBezTo>
                    <a:pt x="5870" y="1296"/>
                    <a:pt x="5881" y="1325"/>
                    <a:pt x="5887" y="1348"/>
                  </a:cubicBezTo>
                  <a:lnTo>
                    <a:pt x="5887" y="1445"/>
                  </a:lnTo>
                  <a:cubicBezTo>
                    <a:pt x="5876" y="1490"/>
                    <a:pt x="5865" y="1535"/>
                    <a:pt x="5842" y="1587"/>
                  </a:cubicBezTo>
                  <a:cubicBezTo>
                    <a:pt x="5824" y="1626"/>
                    <a:pt x="5802" y="1666"/>
                    <a:pt x="5784" y="1700"/>
                  </a:cubicBezTo>
                  <a:cubicBezTo>
                    <a:pt x="5756" y="1746"/>
                    <a:pt x="5762" y="1808"/>
                    <a:pt x="5802" y="1842"/>
                  </a:cubicBezTo>
                  <a:cubicBezTo>
                    <a:pt x="5824" y="1865"/>
                    <a:pt x="5852" y="1876"/>
                    <a:pt x="5881" y="1876"/>
                  </a:cubicBezTo>
                  <a:cubicBezTo>
                    <a:pt x="5904" y="1876"/>
                    <a:pt x="5926" y="1870"/>
                    <a:pt x="5944" y="1865"/>
                  </a:cubicBezTo>
                  <a:cubicBezTo>
                    <a:pt x="5994" y="1831"/>
                    <a:pt x="6041" y="1808"/>
                    <a:pt x="6091" y="1791"/>
                  </a:cubicBezTo>
                  <a:lnTo>
                    <a:pt x="6137" y="1768"/>
                  </a:lnTo>
                  <a:cubicBezTo>
                    <a:pt x="6154" y="1763"/>
                    <a:pt x="6165" y="1757"/>
                    <a:pt x="6177" y="1757"/>
                  </a:cubicBezTo>
                  <a:cubicBezTo>
                    <a:pt x="6217" y="1739"/>
                    <a:pt x="6256" y="1729"/>
                    <a:pt x="6319" y="1723"/>
                  </a:cubicBezTo>
                  <a:cubicBezTo>
                    <a:pt x="6353" y="1718"/>
                    <a:pt x="6392" y="1718"/>
                    <a:pt x="6427" y="1718"/>
                  </a:cubicBezTo>
                  <a:lnTo>
                    <a:pt x="6529" y="1718"/>
                  </a:lnTo>
                  <a:cubicBezTo>
                    <a:pt x="6592" y="1729"/>
                    <a:pt x="6642" y="1746"/>
                    <a:pt x="6694" y="1763"/>
                  </a:cubicBezTo>
                  <a:cubicBezTo>
                    <a:pt x="6733" y="1786"/>
                    <a:pt x="6773" y="1802"/>
                    <a:pt x="6807" y="1831"/>
                  </a:cubicBezTo>
                  <a:cubicBezTo>
                    <a:pt x="6830" y="1849"/>
                    <a:pt x="6853" y="1870"/>
                    <a:pt x="6870" y="1894"/>
                  </a:cubicBezTo>
                  <a:cubicBezTo>
                    <a:pt x="6881" y="1910"/>
                    <a:pt x="6893" y="1933"/>
                    <a:pt x="6904" y="1956"/>
                  </a:cubicBezTo>
                  <a:cubicBezTo>
                    <a:pt x="6909" y="1973"/>
                    <a:pt x="6915" y="1990"/>
                    <a:pt x="6922" y="2007"/>
                  </a:cubicBezTo>
                  <a:lnTo>
                    <a:pt x="6922" y="2064"/>
                  </a:lnTo>
                  <a:cubicBezTo>
                    <a:pt x="6915" y="2080"/>
                    <a:pt x="6909" y="2104"/>
                    <a:pt x="6904" y="2121"/>
                  </a:cubicBezTo>
                  <a:cubicBezTo>
                    <a:pt x="6893" y="2149"/>
                    <a:pt x="6875" y="2172"/>
                    <a:pt x="6859" y="2200"/>
                  </a:cubicBezTo>
                  <a:cubicBezTo>
                    <a:pt x="6825" y="2234"/>
                    <a:pt x="6791" y="2269"/>
                    <a:pt x="6751" y="2303"/>
                  </a:cubicBezTo>
                  <a:cubicBezTo>
                    <a:pt x="6688" y="2348"/>
                    <a:pt x="6626" y="2382"/>
                    <a:pt x="6557" y="2410"/>
                  </a:cubicBezTo>
                  <a:cubicBezTo>
                    <a:pt x="6557" y="2410"/>
                    <a:pt x="6552" y="2410"/>
                    <a:pt x="6547" y="2416"/>
                  </a:cubicBezTo>
                  <a:cubicBezTo>
                    <a:pt x="6534" y="2421"/>
                    <a:pt x="6523" y="2428"/>
                    <a:pt x="6512" y="2434"/>
                  </a:cubicBezTo>
                  <a:lnTo>
                    <a:pt x="6518" y="2434"/>
                  </a:lnTo>
                  <a:cubicBezTo>
                    <a:pt x="6495" y="2445"/>
                    <a:pt x="6472" y="2450"/>
                    <a:pt x="6450" y="2462"/>
                  </a:cubicBezTo>
                  <a:cubicBezTo>
                    <a:pt x="6403" y="2479"/>
                    <a:pt x="6376" y="2513"/>
                    <a:pt x="6376" y="2552"/>
                  </a:cubicBezTo>
                  <a:cubicBezTo>
                    <a:pt x="6376" y="2592"/>
                    <a:pt x="6403" y="2644"/>
                    <a:pt x="6450" y="2649"/>
                  </a:cubicBezTo>
                  <a:cubicBezTo>
                    <a:pt x="6568" y="2672"/>
                    <a:pt x="6688" y="2706"/>
                    <a:pt x="6796" y="2751"/>
                  </a:cubicBezTo>
                  <a:cubicBezTo>
                    <a:pt x="6898" y="2796"/>
                    <a:pt x="6995" y="2848"/>
                    <a:pt x="7074" y="2911"/>
                  </a:cubicBezTo>
                  <a:cubicBezTo>
                    <a:pt x="7126" y="2950"/>
                    <a:pt x="7177" y="2995"/>
                    <a:pt x="7216" y="3047"/>
                  </a:cubicBezTo>
                  <a:cubicBezTo>
                    <a:pt x="7245" y="3087"/>
                    <a:pt x="7268" y="3126"/>
                    <a:pt x="7290" y="3171"/>
                  </a:cubicBezTo>
                  <a:cubicBezTo>
                    <a:pt x="7308" y="3212"/>
                    <a:pt x="7318" y="3252"/>
                    <a:pt x="7324" y="3297"/>
                  </a:cubicBezTo>
                  <a:lnTo>
                    <a:pt x="7324" y="3428"/>
                  </a:lnTo>
                  <a:cubicBezTo>
                    <a:pt x="7313" y="3467"/>
                    <a:pt x="7308" y="3501"/>
                    <a:pt x="7290" y="3536"/>
                  </a:cubicBezTo>
                  <a:cubicBezTo>
                    <a:pt x="7279" y="3570"/>
                    <a:pt x="7263" y="3598"/>
                    <a:pt x="7234" y="3638"/>
                  </a:cubicBezTo>
                  <a:cubicBezTo>
                    <a:pt x="7211" y="3666"/>
                    <a:pt x="7182" y="3695"/>
                    <a:pt x="7148" y="3724"/>
                  </a:cubicBezTo>
                  <a:cubicBezTo>
                    <a:pt x="7119" y="3740"/>
                    <a:pt x="7085" y="3763"/>
                    <a:pt x="7058" y="3774"/>
                  </a:cubicBezTo>
                  <a:cubicBezTo>
                    <a:pt x="7024" y="3785"/>
                    <a:pt x="6990" y="3797"/>
                    <a:pt x="6943" y="3808"/>
                  </a:cubicBezTo>
                  <a:lnTo>
                    <a:pt x="6830" y="3808"/>
                  </a:lnTo>
                  <a:cubicBezTo>
                    <a:pt x="6796" y="3797"/>
                    <a:pt x="6762" y="3792"/>
                    <a:pt x="6728" y="3780"/>
                  </a:cubicBezTo>
                  <a:cubicBezTo>
                    <a:pt x="6717" y="3774"/>
                    <a:pt x="6710" y="3774"/>
                    <a:pt x="6699" y="3774"/>
                  </a:cubicBezTo>
                  <a:cubicBezTo>
                    <a:pt x="6660" y="3774"/>
                    <a:pt x="6626" y="3797"/>
                    <a:pt x="6608" y="3826"/>
                  </a:cubicBezTo>
                  <a:cubicBezTo>
                    <a:pt x="6586" y="3871"/>
                    <a:pt x="6592" y="3916"/>
                    <a:pt x="6626" y="3956"/>
                  </a:cubicBezTo>
                  <a:lnTo>
                    <a:pt x="6654" y="3990"/>
                  </a:lnTo>
                  <a:cubicBezTo>
                    <a:pt x="6688" y="4031"/>
                    <a:pt x="6710" y="4076"/>
                    <a:pt x="6733" y="4121"/>
                  </a:cubicBezTo>
                  <a:cubicBezTo>
                    <a:pt x="6751" y="4167"/>
                    <a:pt x="6762" y="4212"/>
                    <a:pt x="6767" y="4257"/>
                  </a:cubicBezTo>
                  <a:cubicBezTo>
                    <a:pt x="6773" y="4303"/>
                    <a:pt x="6773" y="4348"/>
                    <a:pt x="6767" y="4393"/>
                  </a:cubicBezTo>
                  <a:cubicBezTo>
                    <a:pt x="6762" y="4440"/>
                    <a:pt x="6751" y="4485"/>
                    <a:pt x="6728" y="4530"/>
                  </a:cubicBezTo>
                  <a:cubicBezTo>
                    <a:pt x="6710" y="4582"/>
                    <a:pt x="6683" y="4627"/>
                    <a:pt x="6649" y="4666"/>
                  </a:cubicBezTo>
                  <a:cubicBezTo>
                    <a:pt x="6620" y="4706"/>
                    <a:pt x="6581" y="4747"/>
                    <a:pt x="6540" y="4781"/>
                  </a:cubicBezTo>
                  <a:cubicBezTo>
                    <a:pt x="6495" y="4808"/>
                    <a:pt x="6455" y="4837"/>
                    <a:pt x="6410" y="4854"/>
                  </a:cubicBezTo>
                  <a:cubicBezTo>
                    <a:pt x="6369" y="4871"/>
                    <a:pt x="6330" y="4883"/>
                    <a:pt x="6279" y="4888"/>
                  </a:cubicBezTo>
                  <a:cubicBezTo>
                    <a:pt x="6262" y="4894"/>
                    <a:pt x="6245" y="4894"/>
                    <a:pt x="6227" y="4894"/>
                  </a:cubicBezTo>
                  <a:cubicBezTo>
                    <a:pt x="6211" y="4894"/>
                    <a:pt x="6188" y="4888"/>
                    <a:pt x="6165" y="4888"/>
                  </a:cubicBezTo>
                  <a:cubicBezTo>
                    <a:pt x="6125" y="4883"/>
                    <a:pt x="6091" y="4871"/>
                    <a:pt x="6057" y="4860"/>
                  </a:cubicBezTo>
                  <a:cubicBezTo>
                    <a:pt x="6017" y="4837"/>
                    <a:pt x="5978" y="4815"/>
                    <a:pt x="5933" y="4786"/>
                  </a:cubicBezTo>
                  <a:cubicBezTo>
                    <a:pt x="5921" y="4774"/>
                    <a:pt x="5904" y="4763"/>
                    <a:pt x="5892" y="4747"/>
                  </a:cubicBezTo>
                  <a:cubicBezTo>
                    <a:pt x="5876" y="4729"/>
                    <a:pt x="5847" y="4723"/>
                    <a:pt x="5824" y="4723"/>
                  </a:cubicBezTo>
                  <a:lnTo>
                    <a:pt x="5802" y="4723"/>
                  </a:lnTo>
                  <a:cubicBezTo>
                    <a:pt x="5773" y="4729"/>
                    <a:pt x="5745" y="4757"/>
                    <a:pt x="5739" y="4786"/>
                  </a:cubicBezTo>
                  <a:cubicBezTo>
                    <a:pt x="5722" y="4849"/>
                    <a:pt x="5705" y="4905"/>
                    <a:pt x="5682" y="4957"/>
                  </a:cubicBezTo>
                  <a:cubicBezTo>
                    <a:pt x="5648" y="5030"/>
                    <a:pt x="5608" y="5098"/>
                    <a:pt x="5563" y="5167"/>
                  </a:cubicBezTo>
                  <a:cubicBezTo>
                    <a:pt x="5506" y="5235"/>
                    <a:pt x="5443" y="5297"/>
                    <a:pt x="5375" y="5348"/>
                  </a:cubicBezTo>
                  <a:cubicBezTo>
                    <a:pt x="5312" y="5394"/>
                    <a:pt x="5251" y="5428"/>
                    <a:pt x="5194" y="5456"/>
                  </a:cubicBezTo>
                  <a:cubicBezTo>
                    <a:pt x="5142" y="5479"/>
                    <a:pt x="5091" y="5490"/>
                    <a:pt x="5040" y="5502"/>
                  </a:cubicBezTo>
                  <a:cubicBezTo>
                    <a:pt x="5012" y="5502"/>
                    <a:pt x="4989" y="5507"/>
                    <a:pt x="4966" y="5507"/>
                  </a:cubicBezTo>
                  <a:cubicBezTo>
                    <a:pt x="4944" y="5507"/>
                    <a:pt x="4921" y="5502"/>
                    <a:pt x="4898" y="5502"/>
                  </a:cubicBezTo>
                  <a:cubicBezTo>
                    <a:pt x="4858" y="5497"/>
                    <a:pt x="4824" y="5484"/>
                    <a:pt x="4790" y="5473"/>
                  </a:cubicBezTo>
                  <a:cubicBezTo>
                    <a:pt x="4761" y="5456"/>
                    <a:pt x="4722" y="5439"/>
                    <a:pt x="4688" y="5411"/>
                  </a:cubicBezTo>
                  <a:cubicBezTo>
                    <a:pt x="4654" y="5382"/>
                    <a:pt x="4620" y="5348"/>
                    <a:pt x="4591" y="5308"/>
                  </a:cubicBezTo>
                  <a:cubicBezTo>
                    <a:pt x="4557" y="5269"/>
                    <a:pt x="4528" y="5217"/>
                    <a:pt x="4501" y="5167"/>
                  </a:cubicBezTo>
                  <a:cubicBezTo>
                    <a:pt x="4489" y="5132"/>
                    <a:pt x="4449" y="5115"/>
                    <a:pt x="4410" y="5115"/>
                  </a:cubicBezTo>
                  <a:cubicBezTo>
                    <a:pt x="4365" y="5115"/>
                    <a:pt x="4324" y="5149"/>
                    <a:pt x="4313" y="5190"/>
                  </a:cubicBezTo>
                  <a:cubicBezTo>
                    <a:pt x="4302" y="5229"/>
                    <a:pt x="4290" y="5263"/>
                    <a:pt x="4273" y="5297"/>
                  </a:cubicBezTo>
                  <a:cubicBezTo>
                    <a:pt x="4245" y="5360"/>
                    <a:pt x="4210" y="5422"/>
                    <a:pt x="4165" y="5479"/>
                  </a:cubicBezTo>
                  <a:cubicBezTo>
                    <a:pt x="4131" y="5524"/>
                    <a:pt x="4085" y="5570"/>
                    <a:pt x="4029" y="5615"/>
                  </a:cubicBezTo>
                  <a:cubicBezTo>
                    <a:pt x="3983" y="5655"/>
                    <a:pt x="3932" y="5683"/>
                    <a:pt x="3880" y="5707"/>
                  </a:cubicBezTo>
                  <a:cubicBezTo>
                    <a:pt x="3841" y="5723"/>
                    <a:pt x="3801" y="5735"/>
                    <a:pt x="3756" y="5741"/>
                  </a:cubicBezTo>
                  <a:cubicBezTo>
                    <a:pt x="3739" y="5746"/>
                    <a:pt x="3722" y="5746"/>
                    <a:pt x="3705" y="5746"/>
                  </a:cubicBezTo>
                  <a:cubicBezTo>
                    <a:pt x="3683" y="5746"/>
                    <a:pt x="3660" y="5746"/>
                    <a:pt x="3642" y="5741"/>
                  </a:cubicBezTo>
                  <a:cubicBezTo>
                    <a:pt x="3602" y="5735"/>
                    <a:pt x="3568" y="5723"/>
                    <a:pt x="3539" y="5712"/>
                  </a:cubicBezTo>
                  <a:cubicBezTo>
                    <a:pt x="3518" y="5701"/>
                    <a:pt x="3494" y="5689"/>
                    <a:pt x="3478" y="5678"/>
                  </a:cubicBezTo>
                  <a:cubicBezTo>
                    <a:pt x="3455" y="5660"/>
                    <a:pt x="3437" y="5644"/>
                    <a:pt x="3421" y="5621"/>
                  </a:cubicBezTo>
                  <a:cubicBezTo>
                    <a:pt x="3398" y="5587"/>
                    <a:pt x="3376" y="5542"/>
                    <a:pt x="3347" y="5490"/>
                  </a:cubicBezTo>
                  <a:cubicBezTo>
                    <a:pt x="3335" y="5456"/>
                    <a:pt x="3324" y="5416"/>
                    <a:pt x="3308" y="5371"/>
                  </a:cubicBezTo>
                  <a:cubicBezTo>
                    <a:pt x="3279" y="5297"/>
                    <a:pt x="3250" y="5224"/>
                    <a:pt x="3216" y="5156"/>
                  </a:cubicBezTo>
                  <a:cubicBezTo>
                    <a:pt x="3182" y="5093"/>
                    <a:pt x="3137" y="5047"/>
                    <a:pt x="3080" y="5012"/>
                  </a:cubicBezTo>
                  <a:cubicBezTo>
                    <a:pt x="3051" y="4996"/>
                    <a:pt x="3023" y="4985"/>
                    <a:pt x="2994" y="4978"/>
                  </a:cubicBezTo>
                  <a:cubicBezTo>
                    <a:pt x="2978" y="4973"/>
                    <a:pt x="2954" y="4973"/>
                    <a:pt x="2938" y="4973"/>
                  </a:cubicBezTo>
                  <a:cubicBezTo>
                    <a:pt x="2915" y="4973"/>
                    <a:pt x="2892" y="4973"/>
                    <a:pt x="2864" y="4978"/>
                  </a:cubicBezTo>
                  <a:cubicBezTo>
                    <a:pt x="2836" y="4985"/>
                    <a:pt x="2813" y="4991"/>
                    <a:pt x="2779" y="5007"/>
                  </a:cubicBezTo>
                  <a:lnTo>
                    <a:pt x="2768" y="5012"/>
                  </a:lnTo>
                  <a:cubicBezTo>
                    <a:pt x="2739" y="5025"/>
                    <a:pt x="2710" y="5041"/>
                    <a:pt x="2687" y="5059"/>
                  </a:cubicBezTo>
                  <a:cubicBezTo>
                    <a:pt x="2631" y="5093"/>
                    <a:pt x="2579" y="5132"/>
                    <a:pt x="2523" y="5177"/>
                  </a:cubicBezTo>
                  <a:lnTo>
                    <a:pt x="2506" y="5183"/>
                  </a:lnTo>
                  <a:lnTo>
                    <a:pt x="2483" y="5206"/>
                  </a:lnTo>
                  <a:cubicBezTo>
                    <a:pt x="2364" y="5297"/>
                    <a:pt x="2244" y="5387"/>
                    <a:pt x="2102" y="5450"/>
                  </a:cubicBezTo>
                  <a:cubicBezTo>
                    <a:pt x="2063" y="5468"/>
                    <a:pt x="2028" y="5473"/>
                    <a:pt x="1989" y="5484"/>
                  </a:cubicBezTo>
                  <a:lnTo>
                    <a:pt x="1915" y="5484"/>
                  </a:lnTo>
                  <a:cubicBezTo>
                    <a:pt x="1887" y="5479"/>
                    <a:pt x="1853" y="5468"/>
                    <a:pt x="1818" y="5456"/>
                  </a:cubicBezTo>
                  <a:cubicBezTo>
                    <a:pt x="1790" y="5439"/>
                    <a:pt x="1761" y="5428"/>
                    <a:pt x="1733" y="5405"/>
                  </a:cubicBezTo>
                  <a:cubicBezTo>
                    <a:pt x="1711" y="5387"/>
                    <a:pt x="1693" y="5366"/>
                    <a:pt x="1677" y="5348"/>
                  </a:cubicBezTo>
                  <a:cubicBezTo>
                    <a:pt x="1659" y="5319"/>
                    <a:pt x="1643" y="5292"/>
                    <a:pt x="1630" y="5263"/>
                  </a:cubicBezTo>
                  <a:cubicBezTo>
                    <a:pt x="1608" y="5212"/>
                    <a:pt x="1596" y="5167"/>
                    <a:pt x="1591" y="5109"/>
                  </a:cubicBezTo>
                  <a:cubicBezTo>
                    <a:pt x="1580" y="5036"/>
                    <a:pt x="1580" y="4951"/>
                    <a:pt x="1591" y="4860"/>
                  </a:cubicBezTo>
                  <a:cubicBezTo>
                    <a:pt x="1596" y="4826"/>
                    <a:pt x="1574" y="4792"/>
                    <a:pt x="1551" y="4768"/>
                  </a:cubicBezTo>
                  <a:cubicBezTo>
                    <a:pt x="1528" y="4747"/>
                    <a:pt x="1494" y="4729"/>
                    <a:pt x="1460" y="4729"/>
                  </a:cubicBezTo>
                  <a:lnTo>
                    <a:pt x="1432" y="4729"/>
                  </a:lnTo>
                  <a:cubicBezTo>
                    <a:pt x="1370" y="4729"/>
                    <a:pt x="1307" y="4729"/>
                    <a:pt x="1233" y="4718"/>
                  </a:cubicBezTo>
                  <a:cubicBezTo>
                    <a:pt x="1102" y="4700"/>
                    <a:pt x="977" y="4666"/>
                    <a:pt x="864" y="4616"/>
                  </a:cubicBezTo>
                  <a:cubicBezTo>
                    <a:pt x="785" y="4582"/>
                    <a:pt x="710" y="4542"/>
                    <a:pt x="648" y="4496"/>
                  </a:cubicBezTo>
                  <a:cubicBezTo>
                    <a:pt x="607" y="4461"/>
                    <a:pt x="580" y="4433"/>
                    <a:pt x="552" y="4406"/>
                  </a:cubicBezTo>
                  <a:cubicBezTo>
                    <a:pt x="539" y="4388"/>
                    <a:pt x="528" y="4365"/>
                    <a:pt x="517" y="4348"/>
                  </a:cubicBezTo>
                  <a:cubicBezTo>
                    <a:pt x="512" y="4331"/>
                    <a:pt x="505" y="4314"/>
                    <a:pt x="500" y="4296"/>
                  </a:cubicBezTo>
                  <a:cubicBezTo>
                    <a:pt x="500" y="4280"/>
                    <a:pt x="500" y="4269"/>
                    <a:pt x="505" y="4251"/>
                  </a:cubicBezTo>
                  <a:cubicBezTo>
                    <a:pt x="512" y="4235"/>
                    <a:pt x="512" y="4217"/>
                    <a:pt x="517" y="4201"/>
                  </a:cubicBezTo>
                  <a:cubicBezTo>
                    <a:pt x="528" y="4178"/>
                    <a:pt x="546" y="4155"/>
                    <a:pt x="562" y="4126"/>
                  </a:cubicBezTo>
                  <a:cubicBezTo>
                    <a:pt x="597" y="4086"/>
                    <a:pt x="636" y="4047"/>
                    <a:pt x="688" y="4007"/>
                  </a:cubicBezTo>
                  <a:cubicBezTo>
                    <a:pt x="727" y="3979"/>
                    <a:pt x="767" y="3950"/>
                    <a:pt x="812" y="3921"/>
                  </a:cubicBezTo>
                  <a:cubicBezTo>
                    <a:pt x="853" y="3900"/>
                    <a:pt x="875" y="3853"/>
                    <a:pt x="875" y="3803"/>
                  </a:cubicBezTo>
                  <a:cubicBezTo>
                    <a:pt x="875" y="3740"/>
                    <a:pt x="835" y="3683"/>
                    <a:pt x="778" y="3672"/>
                  </a:cubicBezTo>
                  <a:cubicBezTo>
                    <a:pt x="727" y="3661"/>
                    <a:pt x="682" y="3649"/>
                    <a:pt x="636" y="3627"/>
                  </a:cubicBezTo>
                  <a:cubicBezTo>
                    <a:pt x="586" y="3604"/>
                    <a:pt x="534" y="3575"/>
                    <a:pt x="483" y="3541"/>
                  </a:cubicBezTo>
                  <a:cubicBezTo>
                    <a:pt x="437" y="3501"/>
                    <a:pt x="403" y="3467"/>
                    <a:pt x="369" y="3422"/>
                  </a:cubicBezTo>
                  <a:cubicBezTo>
                    <a:pt x="341" y="3388"/>
                    <a:pt x="324" y="3354"/>
                    <a:pt x="307" y="3315"/>
                  </a:cubicBezTo>
                  <a:cubicBezTo>
                    <a:pt x="295" y="3286"/>
                    <a:pt x="284" y="3257"/>
                    <a:pt x="279" y="3229"/>
                  </a:cubicBezTo>
                  <a:lnTo>
                    <a:pt x="279" y="3160"/>
                  </a:lnTo>
                  <a:cubicBezTo>
                    <a:pt x="284" y="3144"/>
                    <a:pt x="290" y="3126"/>
                    <a:pt x="295" y="3110"/>
                  </a:cubicBezTo>
                  <a:cubicBezTo>
                    <a:pt x="301" y="3098"/>
                    <a:pt x="307" y="3087"/>
                    <a:pt x="318" y="3069"/>
                  </a:cubicBezTo>
                  <a:cubicBezTo>
                    <a:pt x="329" y="3053"/>
                    <a:pt x="341" y="3042"/>
                    <a:pt x="358" y="3030"/>
                  </a:cubicBezTo>
                  <a:cubicBezTo>
                    <a:pt x="381" y="3013"/>
                    <a:pt x="403" y="3001"/>
                    <a:pt x="432" y="2990"/>
                  </a:cubicBezTo>
                  <a:cubicBezTo>
                    <a:pt x="478" y="2974"/>
                    <a:pt x="523" y="2961"/>
                    <a:pt x="580" y="2950"/>
                  </a:cubicBezTo>
                  <a:cubicBezTo>
                    <a:pt x="602" y="2945"/>
                    <a:pt x="625" y="2945"/>
                    <a:pt x="648" y="2945"/>
                  </a:cubicBezTo>
                  <a:cubicBezTo>
                    <a:pt x="704" y="2940"/>
                    <a:pt x="756" y="2905"/>
                    <a:pt x="772" y="2848"/>
                  </a:cubicBezTo>
                  <a:cubicBezTo>
                    <a:pt x="778" y="2814"/>
                    <a:pt x="772" y="2780"/>
                    <a:pt x="756" y="2751"/>
                  </a:cubicBezTo>
                  <a:cubicBezTo>
                    <a:pt x="738" y="2723"/>
                    <a:pt x="717" y="2706"/>
                    <a:pt x="682" y="2694"/>
                  </a:cubicBezTo>
                  <a:cubicBezTo>
                    <a:pt x="631" y="2672"/>
                    <a:pt x="591" y="2649"/>
                    <a:pt x="552" y="2620"/>
                  </a:cubicBezTo>
                  <a:cubicBezTo>
                    <a:pt x="534" y="2604"/>
                    <a:pt x="523" y="2592"/>
                    <a:pt x="505" y="2575"/>
                  </a:cubicBezTo>
                  <a:cubicBezTo>
                    <a:pt x="500" y="2565"/>
                    <a:pt x="494" y="2558"/>
                    <a:pt x="489" y="2547"/>
                  </a:cubicBezTo>
                  <a:lnTo>
                    <a:pt x="489" y="2536"/>
                  </a:lnTo>
                  <a:lnTo>
                    <a:pt x="483" y="2524"/>
                  </a:lnTo>
                  <a:lnTo>
                    <a:pt x="483" y="2502"/>
                  </a:lnTo>
                  <a:cubicBezTo>
                    <a:pt x="489" y="2490"/>
                    <a:pt x="489" y="2479"/>
                    <a:pt x="494" y="2468"/>
                  </a:cubicBezTo>
                  <a:cubicBezTo>
                    <a:pt x="500" y="2450"/>
                    <a:pt x="512" y="2434"/>
                    <a:pt x="523" y="2416"/>
                  </a:cubicBezTo>
                  <a:cubicBezTo>
                    <a:pt x="546" y="2394"/>
                    <a:pt x="568" y="2371"/>
                    <a:pt x="591" y="2353"/>
                  </a:cubicBezTo>
                  <a:cubicBezTo>
                    <a:pt x="614" y="2337"/>
                    <a:pt x="642" y="2319"/>
                    <a:pt x="670" y="2308"/>
                  </a:cubicBezTo>
                  <a:cubicBezTo>
                    <a:pt x="704" y="2297"/>
                    <a:pt x="751" y="2279"/>
                    <a:pt x="796" y="2274"/>
                  </a:cubicBezTo>
                  <a:cubicBezTo>
                    <a:pt x="819" y="2274"/>
                    <a:pt x="841" y="2269"/>
                    <a:pt x="864" y="2269"/>
                  </a:cubicBezTo>
                  <a:cubicBezTo>
                    <a:pt x="887" y="2269"/>
                    <a:pt x="903" y="2269"/>
                    <a:pt x="927" y="2274"/>
                  </a:cubicBezTo>
                  <a:cubicBezTo>
                    <a:pt x="966" y="2279"/>
                    <a:pt x="1006" y="2292"/>
                    <a:pt x="1040" y="2303"/>
                  </a:cubicBezTo>
                  <a:cubicBezTo>
                    <a:pt x="1068" y="2319"/>
                    <a:pt x="1092" y="2331"/>
                    <a:pt x="1119" y="2353"/>
                  </a:cubicBezTo>
                  <a:cubicBezTo>
                    <a:pt x="1142" y="2365"/>
                    <a:pt x="1165" y="2371"/>
                    <a:pt x="1194" y="2371"/>
                  </a:cubicBezTo>
                  <a:cubicBezTo>
                    <a:pt x="1244" y="2371"/>
                    <a:pt x="1302" y="2342"/>
                    <a:pt x="1330" y="2297"/>
                  </a:cubicBezTo>
                  <a:cubicBezTo>
                    <a:pt x="1347" y="2263"/>
                    <a:pt x="1352" y="2217"/>
                    <a:pt x="1341" y="2183"/>
                  </a:cubicBezTo>
                  <a:cubicBezTo>
                    <a:pt x="1336" y="2149"/>
                    <a:pt x="1307" y="2109"/>
                    <a:pt x="1273" y="2093"/>
                  </a:cubicBezTo>
                  <a:cubicBezTo>
                    <a:pt x="1233" y="2075"/>
                    <a:pt x="1194" y="2059"/>
                    <a:pt x="1147" y="2046"/>
                  </a:cubicBezTo>
                  <a:lnTo>
                    <a:pt x="1126" y="2041"/>
                  </a:lnTo>
                  <a:lnTo>
                    <a:pt x="1113" y="2035"/>
                  </a:lnTo>
                  <a:lnTo>
                    <a:pt x="1092" y="2030"/>
                  </a:lnTo>
                  <a:cubicBezTo>
                    <a:pt x="1068" y="2001"/>
                    <a:pt x="1051" y="1973"/>
                    <a:pt x="1040" y="1939"/>
                  </a:cubicBezTo>
                  <a:cubicBezTo>
                    <a:pt x="1029" y="1910"/>
                    <a:pt x="1023" y="1888"/>
                    <a:pt x="1017" y="1854"/>
                  </a:cubicBezTo>
                  <a:cubicBezTo>
                    <a:pt x="1011" y="1831"/>
                    <a:pt x="1011" y="1814"/>
                    <a:pt x="1017" y="1786"/>
                  </a:cubicBezTo>
                  <a:cubicBezTo>
                    <a:pt x="1017" y="1768"/>
                    <a:pt x="1023" y="1752"/>
                    <a:pt x="1034" y="1729"/>
                  </a:cubicBezTo>
                  <a:cubicBezTo>
                    <a:pt x="1040" y="1712"/>
                    <a:pt x="1051" y="1694"/>
                    <a:pt x="1068" y="1671"/>
                  </a:cubicBezTo>
                  <a:cubicBezTo>
                    <a:pt x="1085" y="1649"/>
                    <a:pt x="1102" y="1632"/>
                    <a:pt x="1126" y="1615"/>
                  </a:cubicBezTo>
                  <a:cubicBezTo>
                    <a:pt x="1160" y="1592"/>
                    <a:pt x="1194" y="1569"/>
                    <a:pt x="1233" y="1553"/>
                  </a:cubicBezTo>
                  <a:cubicBezTo>
                    <a:pt x="1284" y="1529"/>
                    <a:pt x="1347" y="1513"/>
                    <a:pt x="1415" y="1501"/>
                  </a:cubicBezTo>
                  <a:cubicBezTo>
                    <a:pt x="1449" y="1501"/>
                    <a:pt x="1488" y="1495"/>
                    <a:pt x="1523" y="1495"/>
                  </a:cubicBezTo>
                  <a:cubicBezTo>
                    <a:pt x="1557" y="1495"/>
                    <a:pt x="1585" y="1501"/>
                    <a:pt x="1619" y="1501"/>
                  </a:cubicBezTo>
                  <a:cubicBezTo>
                    <a:pt x="1682" y="1513"/>
                    <a:pt x="1745" y="1529"/>
                    <a:pt x="1801" y="1553"/>
                  </a:cubicBezTo>
                  <a:cubicBezTo>
                    <a:pt x="1847" y="1569"/>
                    <a:pt x="1887" y="1592"/>
                    <a:pt x="1921" y="1621"/>
                  </a:cubicBezTo>
                  <a:cubicBezTo>
                    <a:pt x="1932" y="1626"/>
                    <a:pt x="1944" y="1632"/>
                    <a:pt x="1960" y="1632"/>
                  </a:cubicBezTo>
                  <a:cubicBezTo>
                    <a:pt x="1983" y="1632"/>
                    <a:pt x="2005" y="1621"/>
                    <a:pt x="2023" y="1603"/>
                  </a:cubicBezTo>
                  <a:cubicBezTo>
                    <a:pt x="2034" y="1587"/>
                    <a:pt x="2046" y="1569"/>
                    <a:pt x="2039" y="1553"/>
                  </a:cubicBezTo>
                  <a:cubicBezTo>
                    <a:pt x="2034" y="1456"/>
                    <a:pt x="2034" y="1371"/>
                    <a:pt x="2039" y="1291"/>
                  </a:cubicBezTo>
                  <a:cubicBezTo>
                    <a:pt x="2052" y="1223"/>
                    <a:pt x="2068" y="1167"/>
                    <a:pt x="2091" y="1109"/>
                  </a:cubicBezTo>
                  <a:cubicBezTo>
                    <a:pt x="2108" y="1081"/>
                    <a:pt x="2120" y="1052"/>
                    <a:pt x="2136" y="1030"/>
                  </a:cubicBezTo>
                  <a:cubicBezTo>
                    <a:pt x="2154" y="1007"/>
                    <a:pt x="2170" y="989"/>
                    <a:pt x="2188" y="973"/>
                  </a:cubicBezTo>
                  <a:cubicBezTo>
                    <a:pt x="2210" y="962"/>
                    <a:pt x="2228" y="950"/>
                    <a:pt x="2251" y="939"/>
                  </a:cubicBezTo>
                  <a:cubicBezTo>
                    <a:pt x="2273" y="933"/>
                    <a:pt x="2296" y="928"/>
                    <a:pt x="2324" y="921"/>
                  </a:cubicBezTo>
                  <a:cubicBezTo>
                    <a:pt x="2341" y="916"/>
                    <a:pt x="2353" y="916"/>
                    <a:pt x="2364" y="916"/>
                  </a:cubicBezTo>
                  <a:cubicBezTo>
                    <a:pt x="2380" y="916"/>
                    <a:pt x="2398" y="921"/>
                    <a:pt x="2414" y="921"/>
                  </a:cubicBezTo>
                  <a:cubicBezTo>
                    <a:pt x="2461" y="928"/>
                    <a:pt x="2511" y="944"/>
                    <a:pt x="2563" y="962"/>
                  </a:cubicBezTo>
                  <a:cubicBezTo>
                    <a:pt x="2631" y="996"/>
                    <a:pt x="2699" y="1036"/>
                    <a:pt x="2773" y="1086"/>
                  </a:cubicBezTo>
                  <a:cubicBezTo>
                    <a:pt x="2784" y="1092"/>
                    <a:pt x="2796" y="1098"/>
                    <a:pt x="2807" y="1098"/>
                  </a:cubicBezTo>
                  <a:cubicBezTo>
                    <a:pt x="2824" y="1098"/>
                    <a:pt x="2841" y="1092"/>
                    <a:pt x="2852" y="1086"/>
                  </a:cubicBezTo>
                  <a:cubicBezTo>
                    <a:pt x="2875" y="1070"/>
                    <a:pt x="2886" y="1047"/>
                    <a:pt x="2886" y="1018"/>
                  </a:cubicBezTo>
                  <a:cubicBezTo>
                    <a:pt x="2892" y="1007"/>
                    <a:pt x="2892" y="989"/>
                    <a:pt x="2892" y="978"/>
                  </a:cubicBezTo>
                  <a:cubicBezTo>
                    <a:pt x="2915" y="853"/>
                    <a:pt x="2949" y="729"/>
                    <a:pt x="3001" y="603"/>
                  </a:cubicBezTo>
                  <a:cubicBezTo>
                    <a:pt x="3040" y="512"/>
                    <a:pt x="3085" y="428"/>
                    <a:pt x="3143" y="359"/>
                  </a:cubicBezTo>
                  <a:cubicBezTo>
                    <a:pt x="3177" y="320"/>
                    <a:pt x="3211" y="286"/>
                    <a:pt x="3245" y="257"/>
                  </a:cubicBezTo>
                  <a:cubicBezTo>
                    <a:pt x="3284" y="228"/>
                    <a:pt x="3313" y="212"/>
                    <a:pt x="3342" y="200"/>
                  </a:cubicBezTo>
                  <a:cubicBezTo>
                    <a:pt x="3369" y="189"/>
                    <a:pt x="3398" y="178"/>
                    <a:pt x="3426" y="171"/>
                  </a:cubicBezTo>
                  <a:close/>
                  <a:moveTo>
                    <a:pt x="3484" y="1"/>
                  </a:moveTo>
                  <a:cubicBezTo>
                    <a:pt x="3449" y="1"/>
                    <a:pt x="3415" y="1"/>
                    <a:pt x="3381" y="7"/>
                  </a:cubicBezTo>
                  <a:cubicBezTo>
                    <a:pt x="3279" y="24"/>
                    <a:pt x="3182" y="81"/>
                    <a:pt x="3109" y="149"/>
                  </a:cubicBezTo>
                  <a:cubicBezTo>
                    <a:pt x="3023" y="223"/>
                    <a:pt x="2960" y="320"/>
                    <a:pt x="2909" y="417"/>
                  </a:cubicBezTo>
                  <a:cubicBezTo>
                    <a:pt x="2830" y="558"/>
                    <a:pt x="2779" y="717"/>
                    <a:pt x="2750" y="882"/>
                  </a:cubicBezTo>
                  <a:cubicBezTo>
                    <a:pt x="2631" y="812"/>
                    <a:pt x="2498" y="761"/>
                    <a:pt x="2367" y="761"/>
                  </a:cubicBezTo>
                  <a:cubicBezTo>
                    <a:pt x="2287" y="761"/>
                    <a:pt x="2207" y="780"/>
                    <a:pt x="2131" y="826"/>
                  </a:cubicBezTo>
                  <a:cubicBezTo>
                    <a:pt x="2028" y="887"/>
                    <a:pt x="1966" y="989"/>
                    <a:pt x="1926" y="1098"/>
                  </a:cubicBezTo>
                  <a:cubicBezTo>
                    <a:pt x="1903" y="1160"/>
                    <a:pt x="1892" y="1235"/>
                    <a:pt x="1881" y="1303"/>
                  </a:cubicBezTo>
                  <a:cubicBezTo>
                    <a:pt x="1876" y="1337"/>
                    <a:pt x="1876" y="1371"/>
                    <a:pt x="1876" y="1405"/>
                  </a:cubicBezTo>
                  <a:cubicBezTo>
                    <a:pt x="1779" y="1359"/>
                    <a:pt x="1671" y="1337"/>
                    <a:pt x="1562" y="1330"/>
                  </a:cubicBezTo>
                  <a:cubicBezTo>
                    <a:pt x="1550" y="1330"/>
                    <a:pt x="1538" y="1330"/>
                    <a:pt x="1526" y="1330"/>
                  </a:cubicBezTo>
                  <a:cubicBezTo>
                    <a:pt x="1384" y="1330"/>
                    <a:pt x="1239" y="1359"/>
                    <a:pt x="1108" y="1427"/>
                  </a:cubicBezTo>
                  <a:cubicBezTo>
                    <a:pt x="989" y="1490"/>
                    <a:pt x="887" y="1598"/>
                    <a:pt x="858" y="1729"/>
                  </a:cubicBezTo>
                  <a:cubicBezTo>
                    <a:pt x="835" y="1802"/>
                    <a:pt x="841" y="1876"/>
                    <a:pt x="864" y="1944"/>
                  </a:cubicBezTo>
                  <a:cubicBezTo>
                    <a:pt x="869" y="1973"/>
                    <a:pt x="880" y="1996"/>
                    <a:pt x="887" y="2019"/>
                  </a:cubicBezTo>
                  <a:cubicBezTo>
                    <a:pt x="853" y="2024"/>
                    <a:pt x="812" y="2030"/>
                    <a:pt x="778" y="2035"/>
                  </a:cubicBezTo>
                  <a:cubicBezTo>
                    <a:pt x="704" y="2046"/>
                    <a:pt x="631" y="2075"/>
                    <a:pt x="562" y="2109"/>
                  </a:cubicBezTo>
                  <a:cubicBezTo>
                    <a:pt x="534" y="2121"/>
                    <a:pt x="512" y="2138"/>
                    <a:pt x="483" y="2155"/>
                  </a:cubicBezTo>
                  <a:cubicBezTo>
                    <a:pt x="471" y="2166"/>
                    <a:pt x="460" y="2172"/>
                    <a:pt x="444" y="2177"/>
                  </a:cubicBezTo>
                  <a:cubicBezTo>
                    <a:pt x="426" y="2189"/>
                    <a:pt x="403" y="2206"/>
                    <a:pt x="386" y="2224"/>
                  </a:cubicBezTo>
                  <a:cubicBezTo>
                    <a:pt x="341" y="2263"/>
                    <a:pt x="295" y="2314"/>
                    <a:pt x="273" y="2371"/>
                  </a:cubicBezTo>
                  <a:cubicBezTo>
                    <a:pt x="261" y="2399"/>
                    <a:pt x="250" y="2428"/>
                    <a:pt x="245" y="2455"/>
                  </a:cubicBezTo>
                  <a:cubicBezTo>
                    <a:pt x="239" y="2479"/>
                    <a:pt x="239" y="2496"/>
                    <a:pt x="239" y="2518"/>
                  </a:cubicBezTo>
                  <a:cubicBezTo>
                    <a:pt x="239" y="2541"/>
                    <a:pt x="239" y="2565"/>
                    <a:pt x="245" y="2586"/>
                  </a:cubicBezTo>
                  <a:cubicBezTo>
                    <a:pt x="250" y="2620"/>
                    <a:pt x="261" y="2649"/>
                    <a:pt x="279" y="2678"/>
                  </a:cubicBezTo>
                  <a:cubicBezTo>
                    <a:pt x="290" y="2701"/>
                    <a:pt x="301" y="2723"/>
                    <a:pt x="318" y="2746"/>
                  </a:cubicBezTo>
                  <a:cubicBezTo>
                    <a:pt x="256" y="2775"/>
                    <a:pt x="193" y="2814"/>
                    <a:pt x="137" y="2865"/>
                  </a:cubicBezTo>
                  <a:cubicBezTo>
                    <a:pt x="85" y="2922"/>
                    <a:pt x="46" y="2990"/>
                    <a:pt x="22" y="3064"/>
                  </a:cubicBezTo>
                  <a:cubicBezTo>
                    <a:pt x="1" y="3144"/>
                    <a:pt x="6" y="3218"/>
                    <a:pt x="17" y="3297"/>
                  </a:cubicBezTo>
                  <a:cubicBezTo>
                    <a:pt x="28" y="3370"/>
                    <a:pt x="56" y="3439"/>
                    <a:pt x="91" y="3501"/>
                  </a:cubicBezTo>
                  <a:cubicBezTo>
                    <a:pt x="108" y="3536"/>
                    <a:pt x="125" y="3564"/>
                    <a:pt x="148" y="3593"/>
                  </a:cubicBezTo>
                  <a:cubicBezTo>
                    <a:pt x="176" y="3627"/>
                    <a:pt x="205" y="3661"/>
                    <a:pt x="239" y="3695"/>
                  </a:cubicBezTo>
                  <a:cubicBezTo>
                    <a:pt x="301" y="3751"/>
                    <a:pt x="369" y="3803"/>
                    <a:pt x="444" y="3848"/>
                  </a:cubicBezTo>
                  <a:cubicBezTo>
                    <a:pt x="352" y="3934"/>
                    <a:pt x="279" y="4036"/>
                    <a:pt x="239" y="4155"/>
                  </a:cubicBezTo>
                  <a:cubicBezTo>
                    <a:pt x="216" y="4241"/>
                    <a:pt x="221" y="4325"/>
                    <a:pt x="245" y="4411"/>
                  </a:cubicBezTo>
                  <a:cubicBezTo>
                    <a:pt x="273" y="4490"/>
                    <a:pt x="324" y="4564"/>
                    <a:pt x="381" y="4627"/>
                  </a:cubicBezTo>
                  <a:cubicBezTo>
                    <a:pt x="444" y="4695"/>
                    <a:pt x="517" y="4747"/>
                    <a:pt x="597" y="4792"/>
                  </a:cubicBezTo>
                  <a:cubicBezTo>
                    <a:pt x="682" y="4842"/>
                    <a:pt x="772" y="4883"/>
                    <a:pt x="869" y="4910"/>
                  </a:cubicBezTo>
                  <a:cubicBezTo>
                    <a:pt x="1011" y="4957"/>
                    <a:pt x="1165" y="4985"/>
                    <a:pt x="1318" y="4996"/>
                  </a:cubicBezTo>
                  <a:cubicBezTo>
                    <a:pt x="1318" y="5030"/>
                    <a:pt x="1318" y="5064"/>
                    <a:pt x="1323" y="5104"/>
                  </a:cubicBezTo>
                  <a:cubicBezTo>
                    <a:pt x="1330" y="5201"/>
                    <a:pt x="1352" y="5285"/>
                    <a:pt x="1392" y="5377"/>
                  </a:cubicBezTo>
                  <a:cubicBezTo>
                    <a:pt x="1426" y="5456"/>
                    <a:pt x="1477" y="5524"/>
                    <a:pt x="1540" y="5581"/>
                  </a:cubicBezTo>
                  <a:cubicBezTo>
                    <a:pt x="1614" y="5649"/>
                    <a:pt x="1698" y="5694"/>
                    <a:pt x="1795" y="5723"/>
                  </a:cubicBezTo>
                  <a:cubicBezTo>
                    <a:pt x="1848" y="5739"/>
                    <a:pt x="1899" y="5746"/>
                    <a:pt x="1950" y="5746"/>
                  </a:cubicBezTo>
                  <a:cubicBezTo>
                    <a:pt x="2207" y="5746"/>
                    <a:pt x="2437" y="5562"/>
                    <a:pt x="2637" y="5411"/>
                  </a:cubicBezTo>
                  <a:cubicBezTo>
                    <a:pt x="2716" y="5348"/>
                    <a:pt x="2796" y="5280"/>
                    <a:pt x="2892" y="5235"/>
                  </a:cubicBezTo>
                  <a:cubicBezTo>
                    <a:pt x="2904" y="5229"/>
                    <a:pt x="2915" y="5229"/>
                    <a:pt x="2933" y="5224"/>
                  </a:cubicBezTo>
                  <a:lnTo>
                    <a:pt x="2944" y="5224"/>
                  </a:lnTo>
                  <a:cubicBezTo>
                    <a:pt x="2949" y="5229"/>
                    <a:pt x="2954" y="5235"/>
                    <a:pt x="2960" y="5235"/>
                  </a:cubicBezTo>
                  <a:cubicBezTo>
                    <a:pt x="2967" y="5240"/>
                    <a:pt x="2972" y="5251"/>
                    <a:pt x="2978" y="5258"/>
                  </a:cubicBezTo>
                  <a:cubicBezTo>
                    <a:pt x="3001" y="5285"/>
                    <a:pt x="3017" y="5319"/>
                    <a:pt x="3028" y="5353"/>
                  </a:cubicBezTo>
                  <a:cubicBezTo>
                    <a:pt x="3080" y="5473"/>
                    <a:pt x="3114" y="5599"/>
                    <a:pt x="3182" y="5707"/>
                  </a:cubicBezTo>
                  <a:cubicBezTo>
                    <a:pt x="3177" y="5814"/>
                    <a:pt x="3171" y="5922"/>
                    <a:pt x="3164" y="6030"/>
                  </a:cubicBezTo>
                  <a:cubicBezTo>
                    <a:pt x="3154" y="6200"/>
                    <a:pt x="3137" y="6371"/>
                    <a:pt x="3119" y="6541"/>
                  </a:cubicBezTo>
                  <a:cubicBezTo>
                    <a:pt x="3103" y="6638"/>
                    <a:pt x="3091" y="6729"/>
                    <a:pt x="3074" y="6826"/>
                  </a:cubicBezTo>
                  <a:cubicBezTo>
                    <a:pt x="3051" y="6934"/>
                    <a:pt x="3028" y="7042"/>
                    <a:pt x="3012" y="7149"/>
                  </a:cubicBezTo>
                  <a:cubicBezTo>
                    <a:pt x="3006" y="7184"/>
                    <a:pt x="3006" y="7207"/>
                    <a:pt x="3023" y="7235"/>
                  </a:cubicBezTo>
                  <a:cubicBezTo>
                    <a:pt x="3040" y="7263"/>
                    <a:pt x="3062" y="7280"/>
                    <a:pt x="3091" y="7286"/>
                  </a:cubicBezTo>
                  <a:cubicBezTo>
                    <a:pt x="3101" y="7290"/>
                    <a:pt x="3111" y="7291"/>
                    <a:pt x="3121" y="7291"/>
                  </a:cubicBezTo>
                  <a:cubicBezTo>
                    <a:pt x="3140" y="7291"/>
                    <a:pt x="3158" y="7285"/>
                    <a:pt x="3177" y="7275"/>
                  </a:cubicBezTo>
                  <a:cubicBezTo>
                    <a:pt x="3205" y="7263"/>
                    <a:pt x="3216" y="7241"/>
                    <a:pt x="3227" y="7212"/>
                  </a:cubicBezTo>
                  <a:cubicBezTo>
                    <a:pt x="3239" y="7178"/>
                    <a:pt x="3250" y="7144"/>
                    <a:pt x="3261" y="7115"/>
                  </a:cubicBezTo>
                  <a:lnTo>
                    <a:pt x="3256" y="7115"/>
                  </a:lnTo>
                  <a:cubicBezTo>
                    <a:pt x="3290" y="7002"/>
                    <a:pt x="3308" y="6888"/>
                    <a:pt x="3319" y="6792"/>
                  </a:cubicBezTo>
                  <a:cubicBezTo>
                    <a:pt x="3335" y="6667"/>
                    <a:pt x="3347" y="6536"/>
                    <a:pt x="3342" y="6383"/>
                  </a:cubicBezTo>
                  <a:cubicBezTo>
                    <a:pt x="3342" y="6258"/>
                    <a:pt x="3335" y="6132"/>
                    <a:pt x="3335" y="6013"/>
                  </a:cubicBezTo>
                  <a:lnTo>
                    <a:pt x="3329" y="5967"/>
                  </a:lnTo>
                  <a:lnTo>
                    <a:pt x="3329" y="5877"/>
                  </a:lnTo>
                  <a:lnTo>
                    <a:pt x="3329" y="5872"/>
                  </a:lnTo>
                  <a:lnTo>
                    <a:pt x="3335" y="5877"/>
                  </a:lnTo>
                  <a:lnTo>
                    <a:pt x="3347" y="5883"/>
                  </a:lnTo>
                  <a:cubicBezTo>
                    <a:pt x="3421" y="5940"/>
                    <a:pt x="3518" y="5967"/>
                    <a:pt x="3580" y="5974"/>
                  </a:cubicBezTo>
                  <a:cubicBezTo>
                    <a:pt x="3625" y="5985"/>
                    <a:pt x="3665" y="5985"/>
                    <a:pt x="3699" y="5985"/>
                  </a:cubicBezTo>
                  <a:lnTo>
                    <a:pt x="3739" y="5985"/>
                  </a:lnTo>
                  <a:cubicBezTo>
                    <a:pt x="3790" y="5979"/>
                    <a:pt x="3841" y="5974"/>
                    <a:pt x="3898" y="5956"/>
                  </a:cubicBezTo>
                  <a:cubicBezTo>
                    <a:pt x="3927" y="5945"/>
                    <a:pt x="3949" y="5940"/>
                    <a:pt x="3977" y="5928"/>
                  </a:cubicBezTo>
                  <a:cubicBezTo>
                    <a:pt x="3983" y="5928"/>
                    <a:pt x="3983" y="5922"/>
                    <a:pt x="3990" y="5922"/>
                  </a:cubicBezTo>
                  <a:lnTo>
                    <a:pt x="3990" y="5922"/>
                  </a:lnTo>
                  <a:cubicBezTo>
                    <a:pt x="3990" y="5996"/>
                    <a:pt x="3983" y="6064"/>
                    <a:pt x="3983" y="6132"/>
                  </a:cubicBezTo>
                  <a:cubicBezTo>
                    <a:pt x="3983" y="6258"/>
                    <a:pt x="3990" y="6383"/>
                    <a:pt x="4000" y="6525"/>
                  </a:cubicBezTo>
                  <a:cubicBezTo>
                    <a:pt x="4006" y="6649"/>
                    <a:pt x="4024" y="6774"/>
                    <a:pt x="4045" y="6916"/>
                  </a:cubicBezTo>
                  <a:cubicBezTo>
                    <a:pt x="4058" y="6974"/>
                    <a:pt x="4069" y="7031"/>
                    <a:pt x="4085" y="7092"/>
                  </a:cubicBezTo>
                  <a:cubicBezTo>
                    <a:pt x="4103" y="7167"/>
                    <a:pt x="4126" y="7241"/>
                    <a:pt x="4148" y="7314"/>
                  </a:cubicBezTo>
                  <a:cubicBezTo>
                    <a:pt x="4160" y="7349"/>
                    <a:pt x="4176" y="7372"/>
                    <a:pt x="4205" y="7388"/>
                  </a:cubicBezTo>
                  <a:cubicBezTo>
                    <a:pt x="4223" y="7399"/>
                    <a:pt x="4242" y="7403"/>
                    <a:pt x="4262" y="7403"/>
                  </a:cubicBezTo>
                  <a:cubicBezTo>
                    <a:pt x="4274" y="7403"/>
                    <a:pt x="4285" y="7402"/>
                    <a:pt x="4296" y="7399"/>
                  </a:cubicBezTo>
                  <a:cubicBezTo>
                    <a:pt x="4358" y="7383"/>
                    <a:pt x="4404" y="7314"/>
                    <a:pt x="4381" y="7252"/>
                  </a:cubicBezTo>
                  <a:cubicBezTo>
                    <a:pt x="4336" y="7115"/>
                    <a:pt x="4290" y="6974"/>
                    <a:pt x="4255" y="6837"/>
                  </a:cubicBezTo>
                  <a:cubicBezTo>
                    <a:pt x="4221" y="6695"/>
                    <a:pt x="4187" y="6553"/>
                    <a:pt x="4171" y="6410"/>
                  </a:cubicBezTo>
                  <a:cubicBezTo>
                    <a:pt x="4142" y="6218"/>
                    <a:pt x="4137" y="6024"/>
                    <a:pt x="4142" y="5825"/>
                  </a:cubicBezTo>
                  <a:cubicBezTo>
                    <a:pt x="4160" y="5814"/>
                    <a:pt x="4176" y="5803"/>
                    <a:pt x="4187" y="5791"/>
                  </a:cubicBezTo>
                  <a:cubicBezTo>
                    <a:pt x="4228" y="5757"/>
                    <a:pt x="4262" y="5718"/>
                    <a:pt x="4290" y="5683"/>
                  </a:cubicBezTo>
                  <a:cubicBezTo>
                    <a:pt x="4330" y="5638"/>
                    <a:pt x="4365" y="5587"/>
                    <a:pt x="4399" y="5536"/>
                  </a:cubicBezTo>
                  <a:cubicBezTo>
                    <a:pt x="4410" y="5513"/>
                    <a:pt x="4426" y="5484"/>
                    <a:pt x="4438" y="5456"/>
                  </a:cubicBezTo>
                  <a:cubicBezTo>
                    <a:pt x="4460" y="5479"/>
                    <a:pt x="4478" y="5502"/>
                    <a:pt x="4501" y="5524"/>
                  </a:cubicBezTo>
                  <a:cubicBezTo>
                    <a:pt x="4569" y="5587"/>
                    <a:pt x="4643" y="5633"/>
                    <a:pt x="4733" y="5667"/>
                  </a:cubicBezTo>
                  <a:cubicBezTo>
                    <a:pt x="4808" y="5701"/>
                    <a:pt x="4892" y="5712"/>
                    <a:pt x="4978" y="5712"/>
                  </a:cubicBezTo>
                  <a:cubicBezTo>
                    <a:pt x="5057" y="5707"/>
                    <a:pt x="5142" y="5689"/>
                    <a:pt x="5222" y="5660"/>
                  </a:cubicBezTo>
                  <a:cubicBezTo>
                    <a:pt x="5529" y="5547"/>
                    <a:pt x="5768" y="5280"/>
                    <a:pt x="5881" y="4973"/>
                  </a:cubicBezTo>
                  <a:cubicBezTo>
                    <a:pt x="5921" y="5002"/>
                    <a:pt x="5972" y="5025"/>
                    <a:pt x="6017" y="5041"/>
                  </a:cubicBezTo>
                  <a:cubicBezTo>
                    <a:pt x="6080" y="5068"/>
                    <a:pt x="6150" y="5077"/>
                    <a:pt x="6221" y="5077"/>
                  </a:cubicBezTo>
                  <a:cubicBezTo>
                    <a:pt x="6240" y="5077"/>
                    <a:pt x="6260" y="5076"/>
                    <a:pt x="6279" y="5075"/>
                  </a:cubicBezTo>
                  <a:cubicBezTo>
                    <a:pt x="6455" y="5064"/>
                    <a:pt x="6620" y="4973"/>
                    <a:pt x="6739" y="4849"/>
                  </a:cubicBezTo>
                  <a:cubicBezTo>
                    <a:pt x="6802" y="4786"/>
                    <a:pt x="6853" y="4712"/>
                    <a:pt x="6893" y="4637"/>
                  </a:cubicBezTo>
                  <a:cubicBezTo>
                    <a:pt x="6938" y="4553"/>
                    <a:pt x="6961" y="4461"/>
                    <a:pt x="6972" y="4371"/>
                  </a:cubicBezTo>
                  <a:cubicBezTo>
                    <a:pt x="6983" y="4275"/>
                    <a:pt x="6972" y="4178"/>
                    <a:pt x="6943" y="4086"/>
                  </a:cubicBezTo>
                  <a:cubicBezTo>
                    <a:pt x="6938" y="4065"/>
                    <a:pt x="6933" y="4041"/>
                    <a:pt x="6922" y="4024"/>
                  </a:cubicBezTo>
                  <a:cubicBezTo>
                    <a:pt x="6956" y="4024"/>
                    <a:pt x="6990" y="4018"/>
                    <a:pt x="7017" y="4013"/>
                  </a:cubicBezTo>
                  <a:cubicBezTo>
                    <a:pt x="7137" y="3990"/>
                    <a:pt x="7239" y="3928"/>
                    <a:pt x="7324" y="3853"/>
                  </a:cubicBezTo>
                  <a:cubicBezTo>
                    <a:pt x="7415" y="3780"/>
                    <a:pt x="7473" y="3672"/>
                    <a:pt x="7512" y="3564"/>
                  </a:cubicBezTo>
                  <a:cubicBezTo>
                    <a:pt x="7552" y="3444"/>
                    <a:pt x="7546" y="3315"/>
                    <a:pt x="7518" y="3195"/>
                  </a:cubicBezTo>
                  <a:cubicBezTo>
                    <a:pt x="7494" y="3087"/>
                    <a:pt x="7438" y="2995"/>
                    <a:pt x="7370" y="2905"/>
                  </a:cubicBezTo>
                  <a:cubicBezTo>
                    <a:pt x="7302" y="2820"/>
                    <a:pt x="7211" y="2746"/>
                    <a:pt x="7119" y="2689"/>
                  </a:cubicBezTo>
                  <a:cubicBezTo>
                    <a:pt x="7024" y="2626"/>
                    <a:pt x="6915" y="2581"/>
                    <a:pt x="6807" y="2541"/>
                  </a:cubicBezTo>
                  <a:cubicBezTo>
                    <a:pt x="6796" y="2536"/>
                    <a:pt x="6778" y="2530"/>
                    <a:pt x="6767" y="2524"/>
                  </a:cubicBezTo>
                  <a:cubicBezTo>
                    <a:pt x="6802" y="2507"/>
                    <a:pt x="6830" y="2484"/>
                    <a:pt x="6859" y="2462"/>
                  </a:cubicBezTo>
                  <a:cubicBezTo>
                    <a:pt x="6943" y="2399"/>
                    <a:pt x="7024" y="2326"/>
                    <a:pt x="7069" y="2229"/>
                  </a:cubicBezTo>
                  <a:cubicBezTo>
                    <a:pt x="7108" y="2155"/>
                    <a:pt x="7126" y="2075"/>
                    <a:pt x="7119" y="1990"/>
                  </a:cubicBezTo>
                  <a:cubicBezTo>
                    <a:pt x="7114" y="1944"/>
                    <a:pt x="7103" y="1904"/>
                    <a:pt x="7080" y="1859"/>
                  </a:cubicBezTo>
                  <a:cubicBezTo>
                    <a:pt x="7063" y="1820"/>
                    <a:pt x="7040" y="1786"/>
                    <a:pt x="7012" y="1752"/>
                  </a:cubicBezTo>
                  <a:cubicBezTo>
                    <a:pt x="6961" y="1689"/>
                    <a:pt x="6893" y="1637"/>
                    <a:pt x="6825" y="1598"/>
                  </a:cubicBezTo>
                  <a:cubicBezTo>
                    <a:pt x="6728" y="1553"/>
                    <a:pt x="6631" y="1524"/>
                    <a:pt x="6523" y="1513"/>
                  </a:cubicBezTo>
                  <a:cubicBezTo>
                    <a:pt x="6487" y="1509"/>
                    <a:pt x="6451" y="1507"/>
                    <a:pt x="6414" y="1507"/>
                  </a:cubicBezTo>
                  <a:cubicBezTo>
                    <a:pt x="6339" y="1507"/>
                    <a:pt x="6263" y="1515"/>
                    <a:pt x="6188" y="1529"/>
                  </a:cubicBezTo>
                  <a:cubicBezTo>
                    <a:pt x="6165" y="1529"/>
                    <a:pt x="6137" y="1535"/>
                    <a:pt x="6109" y="1542"/>
                  </a:cubicBezTo>
                  <a:cubicBezTo>
                    <a:pt x="6125" y="1479"/>
                    <a:pt x="6131" y="1405"/>
                    <a:pt x="6125" y="1337"/>
                  </a:cubicBezTo>
                  <a:cubicBezTo>
                    <a:pt x="6120" y="1262"/>
                    <a:pt x="6097" y="1188"/>
                    <a:pt x="6062" y="1120"/>
                  </a:cubicBezTo>
                  <a:cubicBezTo>
                    <a:pt x="6023" y="1058"/>
                    <a:pt x="5972" y="1002"/>
                    <a:pt x="5910" y="962"/>
                  </a:cubicBezTo>
                  <a:cubicBezTo>
                    <a:pt x="5852" y="921"/>
                    <a:pt x="5790" y="894"/>
                    <a:pt x="5722" y="876"/>
                  </a:cubicBezTo>
                  <a:cubicBezTo>
                    <a:pt x="5675" y="866"/>
                    <a:pt x="5626" y="862"/>
                    <a:pt x="5578" y="862"/>
                  </a:cubicBezTo>
                  <a:cubicBezTo>
                    <a:pt x="5550" y="862"/>
                    <a:pt x="5522" y="863"/>
                    <a:pt x="5495" y="865"/>
                  </a:cubicBezTo>
                  <a:cubicBezTo>
                    <a:pt x="5449" y="871"/>
                    <a:pt x="5409" y="882"/>
                    <a:pt x="5364" y="894"/>
                  </a:cubicBezTo>
                  <a:cubicBezTo>
                    <a:pt x="5325" y="905"/>
                    <a:pt x="5285" y="921"/>
                    <a:pt x="5239" y="939"/>
                  </a:cubicBezTo>
                  <a:cubicBezTo>
                    <a:pt x="5233" y="944"/>
                    <a:pt x="5228" y="944"/>
                    <a:pt x="5217" y="950"/>
                  </a:cubicBezTo>
                  <a:cubicBezTo>
                    <a:pt x="5210" y="837"/>
                    <a:pt x="5188" y="729"/>
                    <a:pt x="5136" y="627"/>
                  </a:cubicBezTo>
                  <a:cubicBezTo>
                    <a:pt x="5068" y="496"/>
                    <a:pt x="4937" y="393"/>
                    <a:pt x="4796" y="370"/>
                  </a:cubicBezTo>
                  <a:cubicBezTo>
                    <a:pt x="4769" y="367"/>
                    <a:pt x="4742" y="365"/>
                    <a:pt x="4715" y="365"/>
                  </a:cubicBezTo>
                  <a:cubicBezTo>
                    <a:pt x="4584" y="365"/>
                    <a:pt x="4455" y="407"/>
                    <a:pt x="4341" y="473"/>
                  </a:cubicBezTo>
                  <a:cubicBezTo>
                    <a:pt x="4262" y="519"/>
                    <a:pt x="4187" y="580"/>
                    <a:pt x="4126" y="643"/>
                  </a:cubicBezTo>
                  <a:cubicBezTo>
                    <a:pt x="4103" y="661"/>
                    <a:pt x="4085" y="683"/>
                    <a:pt x="4069" y="700"/>
                  </a:cubicBezTo>
                  <a:cubicBezTo>
                    <a:pt x="4063" y="672"/>
                    <a:pt x="4058" y="643"/>
                    <a:pt x="4051" y="614"/>
                  </a:cubicBezTo>
                  <a:cubicBezTo>
                    <a:pt x="4024" y="501"/>
                    <a:pt x="3990" y="393"/>
                    <a:pt x="3938" y="291"/>
                  </a:cubicBezTo>
                  <a:cubicBezTo>
                    <a:pt x="3893" y="194"/>
                    <a:pt x="3819" y="110"/>
                    <a:pt x="3722" y="58"/>
                  </a:cubicBezTo>
                  <a:cubicBezTo>
                    <a:pt x="3649" y="18"/>
                    <a:pt x="3568" y="1"/>
                    <a:pt x="34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7"/>
            <p:cNvSpPr/>
            <p:nvPr/>
          </p:nvSpPr>
          <p:spPr>
            <a:xfrm flipH="1">
              <a:off x="1101327" y="3640359"/>
              <a:ext cx="30276" cy="43516"/>
            </a:xfrm>
            <a:custGeom>
              <a:avLst/>
              <a:gdLst/>
              <a:ahLst/>
              <a:cxnLst/>
              <a:rect l="l" t="t" r="r" b="b"/>
              <a:pathLst>
                <a:path w="1029" h="1479" extrusionOk="0">
                  <a:moveTo>
                    <a:pt x="187" y="1"/>
                  </a:moveTo>
                  <a:lnTo>
                    <a:pt x="187" y="91"/>
                  </a:lnTo>
                  <a:lnTo>
                    <a:pt x="187" y="137"/>
                  </a:lnTo>
                  <a:cubicBezTo>
                    <a:pt x="193" y="256"/>
                    <a:pt x="198" y="381"/>
                    <a:pt x="198" y="507"/>
                  </a:cubicBezTo>
                  <a:cubicBezTo>
                    <a:pt x="198" y="659"/>
                    <a:pt x="96" y="733"/>
                    <a:pt x="80" y="853"/>
                  </a:cubicBezTo>
                  <a:cubicBezTo>
                    <a:pt x="69" y="950"/>
                    <a:pt x="1" y="1268"/>
                    <a:pt x="28" y="1399"/>
                  </a:cubicBezTo>
                  <a:cubicBezTo>
                    <a:pt x="324" y="1459"/>
                    <a:pt x="536" y="1479"/>
                    <a:pt x="686" y="1479"/>
                  </a:cubicBezTo>
                  <a:cubicBezTo>
                    <a:pt x="958" y="1479"/>
                    <a:pt x="1029" y="1415"/>
                    <a:pt x="1029" y="1415"/>
                  </a:cubicBezTo>
                  <a:cubicBezTo>
                    <a:pt x="1011" y="1352"/>
                    <a:pt x="1000" y="1291"/>
                    <a:pt x="989" y="1223"/>
                  </a:cubicBezTo>
                  <a:cubicBezTo>
                    <a:pt x="966" y="1086"/>
                    <a:pt x="864" y="773"/>
                    <a:pt x="853" y="649"/>
                  </a:cubicBezTo>
                  <a:cubicBezTo>
                    <a:pt x="846" y="507"/>
                    <a:pt x="841" y="381"/>
                    <a:pt x="841" y="256"/>
                  </a:cubicBezTo>
                  <a:cubicBezTo>
                    <a:pt x="841" y="188"/>
                    <a:pt x="841" y="119"/>
                    <a:pt x="846" y="46"/>
                  </a:cubicBezTo>
                  <a:lnTo>
                    <a:pt x="846" y="46"/>
                  </a:lnTo>
                  <a:cubicBezTo>
                    <a:pt x="812" y="57"/>
                    <a:pt x="785" y="69"/>
                    <a:pt x="751" y="80"/>
                  </a:cubicBezTo>
                  <a:cubicBezTo>
                    <a:pt x="699" y="98"/>
                    <a:pt x="648" y="103"/>
                    <a:pt x="597" y="108"/>
                  </a:cubicBezTo>
                  <a:lnTo>
                    <a:pt x="557" y="108"/>
                  </a:lnTo>
                  <a:cubicBezTo>
                    <a:pt x="517" y="108"/>
                    <a:pt x="478" y="108"/>
                    <a:pt x="437" y="98"/>
                  </a:cubicBezTo>
                  <a:cubicBezTo>
                    <a:pt x="369" y="91"/>
                    <a:pt x="279" y="63"/>
                    <a:pt x="198" y="6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7"/>
            <p:cNvSpPr/>
            <p:nvPr/>
          </p:nvSpPr>
          <p:spPr>
            <a:xfrm flipH="1">
              <a:off x="1008557" y="3472474"/>
              <a:ext cx="207517" cy="164060"/>
            </a:xfrm>
            <a:custGeom>
              <a:avLst/>
              <a:gdLst/>
              <a:ahLst/>
              <a:cxnLst/>
              <a:rect l="l" t="t" r="r" b="b"/>
              <a:pathLst>
                <a:path w="7053" h="5576" extrusionOk="0">
                  <a:moveTo>
                    <a:pt x="3155" y="1"/>
                  </a:moveTo>
                  <a:cubicBezTo>
                    <a:pt x="3121" y="8"/>
                    <a:pt x="3093" y="19"/>
                    <a:pt x="3069" y="29"/>
                  </a:cubicBezTo>
                  <a:cubicBezTo>
                    <a:pt x="3035" y="42"/>
                    <a:pt x="3008" y="58"/>
                    <a:pt x="2974" y="87"/>
                  </a:cubicBezTo>
                  <a:cubicBezTo>
                    <a:pt x="2933" y="115"/>
                    <a:pt x="2899" y="149"/>
                    <a:pt x="2865" y="189"/>
                  </a:cubicBezTo>
                  <a:cubicBezTo>
                    <a:pt x="2814" y="257"/>
                    <a:pt x="2769" y="342"/>
                    <a:pt x="2728" y="433"/>
                  </a:cubicBezTo>
                  <a:cubicBezTo>
                    <a:pt x="2672" y="559"/>
                    <a:pt x="2638" y="683"/>
                    <a:pt x="2621" y="808"/>
                  </a:cubicBezTo>
                  <a:cubicBezTo>
                    <a:pt x="2615" y="819"/>
                    <a:pt x="2615" y="837"/>
                    <a:pt x="2615" y="848"/>
                  </a:cubicBezTo>
                  <a:cubicBezTo>
                    <a:pt x="2610" y="876"/>
                    <a:pt x="2599" y="900"/>
                    <a:pt x="2576" y="916"/>
                  </a:cubicBezTo>
                  <a:cubicBezTo>
                    <a:pt x="2565" y="921"/>
                    <a:pt x="2552" y="928"/>
                    <a:pt x="2536" y="928"/>
                  </a:cubicBezTo>
                  <a:cubicBezTo>
                    <a:pt x="2518" y="928"/>
                    <a:pt x="2507" y="921"/>
                    <a:pt x="2497" y="916"/>
                  </a:cubicBezTo>
                  <a:cubicBezTo>
                    <a:pt x="2428" y="865"/>
                    <a:pt x="2360" y="826"/>
                    <a:pt x="2285" y="792"/>
                  </a:cubicBezTo>
                  <a:cubicBezTo>
                    <a:pt x="2235" y="774"/>
                    <a:pt x="2190" y="758"/>
                    <a:pt x="2143" y="751"/>
                  </a:cubicBezTo>
                  <a:cubicBezTo>
                    <a:pt x="2127" y="751"/>
                    <a:pt x="2109" y="745"/>
                    <a:pt x="2093" y="745"/>
                  </a:cubicBezTo>
                  <a:cubicBezTo>
                    <a:pt x="2075" y="745"/>
                    <a:pt x="2064" y="751"/>
                    <a:pt x="2053" y="751"/>
                  </a:cubicBezTo>
                  <a:cubicBezTo>
                    <a:pt x="2025" y="758"/>
                    <a:pt x="1996" y="763"/>
                    <a:pt x="1973" y="769"/>
                  </a:cubicBezTo>
                  <a:cubicBezTo>
                    <a:pt x="1957" y="780"/>
                    <a:pt x="1933" y="792"/>
                    <a:pt x="1917" y="808"/>
                  </a:cubicBezTo>
                  <a:cubicBezTo>
                    <a:pt x="1899" y="819"/>
                    <a:pt x="1883" y="837"/>
                    <a:pt x="1865" y="860"/>
                  </a:cubicBezTo>
                  <a:cubicBezTo>
                    <a:pt x="1849" y="882"/>
                    <a:pt x="1831" y="910"/>
                    <a:pt x="1815" y="945"/>
                  </a:cubicBezTo>
                  <a:cubicBezTo>
                    <a:pt x="1797" y="996"/>
                    <a:pt x="1781" y="1052"/>
                    <a:pt x="1768" y="1120"/>
                  </a:cubicBezTo>
                  <a:cubicBezTo>
                    <a:pt x="1757" y="1201"/>
                    <a:pt x="1757" y="1285"/>
                    <a:pt x="1768" y="1382"/>
                  </a:cubicBezTo>
                  <a:cubicBezTo>
                    <a:pt x="1768" y="1399"/>
                    <a:pt x="1763" y="1416"/>
                    <a:pt x="1747" y="1433"/>
                  </a:cubicBezTo>
                  <a:cubicBezTo>
                    <a:pt x="1734" y="1450"/>
                    <a:pt x="1706" y="1461"/>
                    <a:pt x="1684" y="1461"/>
                  </a:cubicBezTo>
                  <a:cubicBezTo>
                    <a:pt x="1671" y="1461"/>
                    <a:pt x="1661" y="1456"/>
                    <a:pt x="1650" y="1450"/>
                  </a:cubicBezTo>
                  <a:cubicBezTo>
                    <a:pt x="1610" y="1422"/>
                    <a:pt x="1569" y="1399"/>
                    <a:pt x="1530" y="1382"/>
                  </a:cubicBezTo>
                  <a:cubicBezTo>
                    <a:pt x="1474" y="1359"/>
                    <a:pt x="1411" y="1343"/>
                    <a:pt x="1343" y="1330"/>
                  </a:cubicBezTo>
                  <a:cubicBezTo>
                    <a:pt x="1314" y="1330"/>
                    <a:pt x="1280" y="1325"/>
                    <a:pt x="1251" y="1325"/>
                  </a:cubicBezTo>
                  <a:cubicBezTo>
                    <a:pt x="1212" y="1325"/>
                    <a:pt x="1178" y="1330"/>
                    <a:pt x="1144" y="1330"/>
                  </a:cubicBezTo>
                  <a:cubicBezTo>
                    <a:pt x="1076" y="1343"/>
                    <a:pt x="1013" y="1359"/>
                    <a:pt x="962" y="1382"/>
                  </a:cubicBezTo>
                  <a:cubicBezTo>
                    <a:pt x="921" y="1399"/>
                    <a:pt x="882" y="1422"/>
                    <a:pt x="853" y="1445"/>
                  </a:cubicBezTo>
                  <a:cubicBezTo>
                    <a:pt x="831" y="1461"/>
                    <a:pt x="808" y="1485"/>
                    <a:pt x="792" y="1501"/>
                  </a:cubicBezTo>
                  <a:cubicBezTo>
                    <a:pt x="780" y="1524"/>
                    <a:pt x="769" y="1542"/>
                    <a:pt x="758" y="1558"/>
                  </a:cubicBezTo>
                  <a:cubicBezTo>
                    <a:pt x="751" y="1581"/>
                    <a:pt x="746" y="1598"/>
                    <a:pt x="740" y="1621"/>
                  </a:cubicBezTo>
                  <a:lnTo>
                    <a:pt x="740" y="1684"/>
                  </a:lnTo>
                  <a:cubicBezTo>
                    <a:pt x="746" y="1718"/>
                    <a:pt x="758" y="1740"/>
                    <a:pt x="763" y="1768"/>
                  </a:cubicBezTo>
                  <a:cubicBezTo>
                    <a:pt x="780" y="1802"/>
                    <a:pt x="797" y="1831"/>
                    <a:pt x="814" y="1860"/>
                  </a:cubicBezTo>
                  <a:lnTo>
                    <a:pt x="842" y="1865"/>
                  </a:lnTo>
                  <a:lnTo>
                    <a:pt x="853" y="1871"/>
                  </a:lnTo>
                  <a:lnTo>
                    <a:pt x="876" y="1876"/>
                  </a:lnTo>
                  <a:cubicBezTo>
                    <a:pt x="916" y="1888"/>
                    <a:pt x="962" y="1905"/>
                    <a:pt x="1002" y="1922"/>
                  </a:cubicBezTo>
                  <a:cubicBezTo>
                    <a:pt x="1036" y="1939"/>
                    <a:pt x="1058" y="1978"/>
                    <a:pt x="1070" y="2012"/>
                  </a:cubicBezTo>
                  <a:cubicBezTo>
                    <a:pt x="1076" y="2046"/>
                    <a:pt x="1076" y="2093"/>
                    <a:pt x="1052" y="2127"/>
                  </a:cubicBezTo>
                  <a:cubicBezTo>
                    <a:pt x="1024" y="2172"/>
                    <a:pt x="973" y="2201"/>
                    <a:pt x="916" y="2201"/>
                  </a:cubicBezTo>
                  <a:cubicBezTo>
                    <a:pt x="894" y="2201"/>
                    <a:pt x="866" y="2195"/>
                    <a:pt x="848" y="2183"/>
                  </a:cubicBezTo>
                  <a:cubicBezTo>
                    <a:pt x="819" y="2166"/>
                    <a:pt x="792" y="2149"/>
                    <a:pt x="763" y="2132"/>
                  </a:cubicBezTo>
                  <a:cubicBezTo>
                    <a:pt x="729" y="2121"/>
                    <a:pt x="695" y="2109"/>
                    <a:pt x="655" y="2104"/>
                  </a:cubicBezTo>
                  <a:cubicBezTo>
                    <a:pt x="632" y="2104"/>
                    <a:pt x="609" y="2098"/>
                    <a:pt x="593" y="2098"/>
                  </a:cubicBezTo>
                  <a:cubicBezTo>
                    <a:pt x="564" y="2098"/>
                    <a:pt x="541" y="2104"/>
                    <a:pt x="519" y="2104"/>
                  </a:cubicBezTo>
                  <a:cubicBezTo>
                    <a:pt x="473" y="2115"/>
                    <a:pt x="433" y="2127"/>
                    <a:pt x="394" y="2138"/>
                  </a:cubicBezTo>
                  <a:cubicBezTo>
                    <a:pt x="365" y="2149"/>
                    <a:pt x="342" y="2166"/>
                    <a:pt x="315" y="2183"/>
                  </a:cubicBezTo>
                  <a:cubicBezTo>
                    <a:pt x="291" y="2201"/>
                    <a:pt x="268" y="2224"/>
                    <a:pt x="246" y="2251"/>
                  </a:cubicBezTo>
                  <a:cubicBezTo>
                    <a:pt x="240" y="2263"/>
                    <a:pt x="229" y="2280"/>
                    <a:pt x="223" y="2297"/>
                  </a:cubicBezTo>
                  <a:cubicBezTo>
                    <a:pt x="218" y="2308"/>
                    <a:pt x="212" y="2319"/>
                    <a:pt x="212" y="2331"/>
                  </a:cubicBezTo>
                  <a:cubicBezTo>
                    <a:pt x="205" y="2337"/>
                    <a:pt x="212" y="2348"/>
                    <a:pt x="212" y="2353"/>
                  </a:cubicBezTo>
                  <a:lnTo>
                    <a:pt x="212" y="2366"/>
                  </a:lnTo>
                  <a:cubicBezTo>
                    <a:pt x="218" y="2371"/>
                    <a:pt x="218" y="2376"/>
                    <a:pt x="218" y="2376"/>
                  </a:cubicBezTo>
                  <a:cubicBezTo>
                    <a:pt x="223" y="2387"/>
                    <a:pt x="229" y="2394"/>
                    <a:pt x="234" y="2405"/>
                  </a:cubicBezTo>
                  <a:cubicBezTo>
                    <a:pt x="246" y="2421"/>
                    <a:pt x="263" y="2434"/>
                    <a:pt x="274" y="2450"/>
                  </a:cubicBezTo>
                  <a:cubicBezTo>
                    <a:pt x="315" y="2479"/>
                    <a:pt x="360" y="2502"/>
                    <a:pt x="410" y="2524"/>
                  </a:cubicBezTo>
                  <a:cubicBezTo>
                    <a:pt x="439" y="2536"/>
                    <a:pt x="467" y="2552"/>
                    <a:pt x="485" y="2581"/>
                  </a:cubicBezTo>
                  <a:cubicBezTo>
                    <a:pt x="501" y="2610"/>
                    <a:pt x="501" y="2649"/>
                    <a:pt x="496" y="2678"/>
                  </a:cubicBezTo>
                  <a:cubicBezTo>
                    <a:pt x="478" y="2735"/>
                    <a:pt x="433" y="2769"/>
                    <a:pt x="370" y="2775"/>
                  </a:cubicBezTo>
                  <a:cubicBezTo>
                    <a:pt x="349" y="2775"/>
                    <a:pt x="325" y="2775"/>
                    <a:pt x="302" y="2780"/>
                  </a:cubicBezTo>
                  <a:cubicBezTo>
                    <a:pt x="252" y="2791"/>
                    <a:pt x="200" y="2803"/>
                    <a:pt x="155" y="2820"/>
                  </a:cubicBezTo>
                  <a:cubicBezTo>
                    <a:pt x="132" y="2831"/>
                    <a:pt x="110" y="2843"/>
                    <a:pt x="87" y="2859"/>
                  </a:cubicBezTo>
                  <a:cubicBezTo>
                    <a:pt x="69" y="2872"/>
                    <a:pt x="53" y="2888"/>
                    <a:pt x="42" y="2899"/>
                  </a:cubicBezTo>
                  <a:cubicBezTo>
                    <a:pt x="35" y="2917"/>
                    <a:pt x="24" y="2927"/>
                    <a:pt x="19" y="2945"/>
                  </a:cubicBezTo>
                  <a:cubicBezTo>
                    <a:pt x="13" y="2956"/>
                    <a:pt x="8" y="2974"/>
                    <a:pt x="8" y="2990"/>
                  </a:cubicBezTo>
                  <a:cubicBezTo>
                    <a:pt x="1" y="3013"/>
                    <a:pt x="1" y="3035"/>
                    <a:pt x="8" y="3058"/>
                  </a:cubicBezTo>
                  <a:cubicBezTo>
                    <a:pt x="13" y="3087"/>
                    <a:pt x="19" y="3116"/>
                    <a:pt x="30" y="3144"/>
                  </a:cubicBezTo>
                  <a:cubicBezTo>
                    <a:pt x="47" y="3184"/>
                    <a:pt x="69" y="3218"/>
                    <a:pt x="92" y="3252"/>
                  </a:cubicBezTo>
                  <a:cubicBezTo>
                    <a:pt x="126" y="3297"/>
                    <a:pt x="166" y="3337"/>
                    <a:pt x="212" y="3371"/>
                  </a:cubicBezTo>
                  <a:cubicBezTo>
                    <a:pt x="263" y="3405"/>
                    <a:pt x="308" y="3433"/>
                    <a:pt x="360" y="3457"/>
                  </a:cubicBezTo>
                  <a:cubicBezTo>
                    <a:pt x="405" y="3478"/>
                    <a:pt x="451" y="3491"/>
                    <a:pt x="501" y="3502"/>
                  </a:cubicBezTo>
                  <a:cubicBezTo>
                    <a:pt x="559" y="3512"/>
                    <a:pt x="604" y="3570"/>
                    <a:pt x="604" y="3632"/>
                  </a:cubicBezTo>
                  <a:cubicBezTo>
                    <a:pt x="604" y="3683"/>
                    <a:pt x="580" y="3729"/>
                    <a:pt x="535" y="3751"/>
                  </a:cubicBezTo>
                  <a:cubicBezTo>
                    <a:pt x="496" y="3780"/>
                    <a:pt x="456" y="3808"/>
                    <a:pt x="417" y="3837"/>
                  </a:cubicBezTo>
                  <a:cubicBezTo>
                    <a:pt x="360" y="3877"/>
                    <a:pt x="320" y="3922"/>
                    <a:pt x="286" y="3963"/>
                  </a:cubicBezTo>
                  <a:cubicBezTo>
                    <a:pt x="268" y="3984"/>
                    <a:pt x="257" y="4008"/>
                    <a:pt x="246" y="4031"/>
                  </a:cubicBezTo>
                  <a:cubicBezTo>
                    <a:pt x="240" y="4047"/>
                    <a:pt x="234" y="4065"/>
                    <a:pt x="229" y="4081"/>
                  </a:cubicBezTo>
                  <a:lnTo>
                    <a:pt x="229" y="4126"/>
                  </a:lnTo>
                  <a:cubicBezTo>
                    <a:pt x="234" y="4144"/>
                    <a:pt x="240" y="4160"/>
                    <a:pt x="246" y="4178"/>
                  </a:cubicBezTo>
                  <a:cubicBezTo>
                    <a:pt x="257" y="4194"/>
                    <a:pt x="268" y="4218"/>
                    <a:pt x="280" y="4235"/>
                  </a:cubicBezTo>
                  <a:cubicBezTo>
                    <a:pt x="302" y="4263"/>
                    <a:pt x="336" y="4297"/>
                    <a:pt x="370" y="4325"/>
                  </a:cubicBezTo>
                  <a:cubicBezTo>
                    <a:pt x="439" y="4372"/>
                    <a:pt x="507" y="4411"/>
                    <a:pt x="587" y="4445"/>
                  </a:cubicBezTo>
                  <a:cubicBezTo>
                    <a:pt x="706" y="4496"/>
                    <a:pt x="831" y="4530"/>
                    <a:pt x="962" y="4548"/>
                  </a:cubicBezTo>
                  <a:cubicBezTo>
                    <a:pt x="1031" y="4558"/>
                    <a:pt x="1099" y="4558"/>
                    <a:pt x="1155" y="4558"/>
                  </a:cubicBezTo>
                  <a:lnTo>
                    <a:pt x="1189" y="4558"/>
                  </a:lnTo>
                  <a:cubicBezTo>
                    <a:pt x="1223" y="4558"/>
                    <a:pt x="1257" y="4576"/>
                    <a:pt x="1280" y="4598"/>
                  </a:cubicBezTo>
                  <a:cubicBezTo>
                    <a:pt x="1303" y="4621"/>
                    <a:pt x="1320" y="4661"/>
                    <a:pt x="1320" y="4689"/>
                  </a:cubicBezTo>
                  <a:cubicBezTo>
                    <a:pt x="1309" y="4781"/>
                    <a:pt x="1309" y="4865"/>
                    <a:pt x="1314" y="4944"/>
                  </a:cubicBezTo>
                  <a:cubicBezTo>
                    <a:pt x="1325" y="4996"/>
                    <a:pt x="1337" y="5041"/>
                    <a:pt x="1354" y="5093"/>
                  </a:cubicBezTo>
                  <a:cubicBezTo>
                    <a:pt x="1365" y="5122"/>
                    <a:pt x="1382" y="5149"/>
                    <a:pt x="1406" y="5178"/>
                  </a:cubicBezTo>
                  <a:cubicBezTo>
                    <a:pt x="1416" y="5195"/>
                    <a:pt x="1440" y="5217"/>
                    <a:pt x="1461" y="5235"/>
                  </a:cubicBezTo>
                  <a:cubicBezTo>
                    <a:pt x="1490" y="5258"/>
                    <a:pt x="1513" y="5269"/>
                    <a:pt x="1542" y="5285"/>
                  </a:cubicBezTo>
                  <a:cubicBezTo>
                    <a:pt x="1581" y="5298"/>
                    <a:pt x="1610" y="5309"/>
                    <a:pt x="1644" y="5314"/>
                  </a:cubicBezTo>
                  <a:lnTo>
                    <a:pt x="1718" y="5314"/>
                  </a:lnTo>
                  <a:cubicBezTo>
                    <a:pt x="1752" y="5303"/>
                    <a:pt x="1792" y="5298"/>
                    <a:pt x="1826" y="5280"/>
                  </a:cubicBezTo>
                  <a:cubicBezTo>
                    <a:pt x="1967" y="5217"/>
                    <a:pt x="2087" y="5127"/>
                    <a:pt x="2206" y="5036"/>
                  </a:cubicBezTo>
                  <a:lnTo>
                    <a:pt x="2235" y="5013"/>
                  </a:lnTo>
                  <a:lnTo>
                    <a:pt x="2246" y="5007"/>
                  </a:lnTo>
                  <a:cubicBezTo>
                    <a:pt x="2303" y="4962"/>
                    <a:pt x="2353" y="4923"/>
                    <a:pt x="2411" y="4889"/>
                  </a:cubicBezTo>
                  <a:cubicBezTo>
                    <a:pt x="2439" y="4871"/>
                    <a:pt x="2468" y="4854"/>
                    <a:pt x="2497" y="4842"/>
                  </a:cubicBezTo>
                  <a:lnTo>
                    <a:pt x="2507" y="4837"/>
                  </a:lnTo>
                  <a:cubicBezTo>
                    <a:pt x="2536" y="4826"/>
                    <a:pt x="2565" y="4815"/>
                    <a:pt x="2592" y="4808"/>
                  </a:cubicBezTo>
                  <a:cubicBezTo>
                    <a:pt x="2615" y="4803"/>
                    <a:pt x="2638" y="4803"/>
                    <a:pt x="2660" y="4803"/>
                  </a:cubicBezTo>
                  <a:cubicBezTo>
                    <a:pt x="2683" y="4803"/>
                    <a:pt x="2701" y="4803"/>
                    <a:pt x="2717" y="4808"/>
                  </a:cubicBezTo>
                  <a:cubicBezTo>
                    <a:pt x="2746" y="4815"/>
                    <a:pt x="2780" y="4826"/>
                    <a:pt x="2809" y="4842"/>
                  </a:cubicBezTo>
                  <a:cubicBezTo>
                    <a:pt x="2859" y="4876"/>
                    <a:pt x="2906" y="4923"/>
                    <a:pt x="2940" y="4985"/>
                  </a:cubicBezTo>
                  <a:cubicBezTo>
                    <a:pt x="2979" y="5054"/>
                    <a:pt x="3008" y="5127"/>
                    <a:pt x="3030" y="5201"/>
                  </a:cubicBezTo>
                  <a:cubicBezTo>
                    <a:pt x="3048" y="5246"/>
                    <a:pt x="3058" y="5285"/>
                    <a:pt x="3076" y="5319"/>
                  </a:cubicBezTo>
                  <a:cubicBezTo>
                    <a:pt x="3098" y="5371"/>
                    <a:pt x="3121" y="5416"/>
                    <a:pt x="3144" y="5450"/>
                  </a:cubicBezTo>
                  <a:cubicBezTo>
                    <a:pt x="3161" y="5474"/>
                    <a:pt x="3184" y="5490"/>
                    <a:pt x="3200" y="5508"/>
                  </a:cubicBezTo>
                  <a:cubicBezTo>
                    <a:pt x="3223" y="5519"/>
                    <a:pt x="3247" y="5536"/>
                    <a:pt x="3268" y="5542"/>
                  </a:cubicBezTo>
                  <a:cubicBezTo>
                    <a:pt x="3297" y="5553"/>
                    <a:pt x="3326" y="5565"/>
                    <a:pt x="3365" y="5570"/>
                  </a:cubicBezTo>
                  <a:cubicBezTo>
                    <a:pt x="3388" y="5576"/>
                    <a:pt x="3405" y="5576"/>
                    <a:pt x="3428" y="5576"/>
                  </a:cubicBezTo>
                  <a:cubicBezTo>
                    <a:pt x="3444" y="5576"/>
                    <a:pt x="3468" y="5576"/>
                    <a:pt x="3485" y="5570"/>
                  </a:cubicBezTo>
                  <a:cubicBezTo>
                    <a:pt x="3525" y="5565"/>
                    <a:pt x="3564" y="5553"/>
                    <a:pt x="3604" y="5536"/>
                  </a:cubicBezTo>
                  <a:cubicBezTo>
                    <a:pt x="3656" y="5513"/>
                    <a:pt x="3706" y="5484"/>
                    <a:pt x="3758" y="5445"/>
                  </a:cubicBezTo>
                  <a:cubicBezTo>
                    <a:pt x="3808" y="5400"/>
                    <a:pt x="3854" y="5354"/>
                    <a:pt x="3894" y="5309"/>
                  </a:cubicBezTo>
                  <a:cubicBezTo>
                    <a:pt x="3934" y="5251"/>
                    <a:pt x="3974" y="5190"/>
                    <a:pt x="4002" y="5127"/>
                  </a:cubicBezTo>
                  <a:cubicBezTo>
                    <a:pt x="4013" y="5093"/>
                    <a:pt x="4024" y="5059"/>
                    <a:pt x="4036" y="5019"/>
                  </a:cubicBezTo>
                  <a:cubicBezTo>
                    <a:pt x="4047" y="4979"/>
                    <a:pt x="4092" y="4944"/>
                    <a:pt x="4139" y="4944"/>
                  </a:cubicBezTo>
                  <a:cubicBezTo>
                    <a:pt x="4178" y="4944"/>
                    <a:pt x="4212" y="4968"/>
                    <a:pt x="4229" y="4996"/>
                  </a:cubicBezTo>
                  <a:cubicBezTo>
                    <a:pt x="4257" y="5047"/>
                    <a:pt x="4286" y="5099"/>
                    <a:pt x="4314" y="5138"/>
                  </a:cubicBezTo>
                  <a:cubicBezTo>
                    <a:pt x="4349" y="5178"/>
                    <a:pt x="4377" y="5212"/>
                    <a:pt x="4417" y="5240"/>
                  </a:cubicBezTo>
                  <a:cubicBezTo>
                    <a:pt x="4451" y="5269"/>
                    <a:pt x="4485" y="5285"/>
                    <a:pt x="4519" y="5303"/>
                  </a:cubicBezTo>
                  <a:cubicBezTo>
                    <a:pt x="4553" y="5314"/>
                    <a:pt x="4587" y="5326"/>
                    <a:pt x="4621" y="5332"/>
                  </a:cubicBezTo>
                  <a:cubicBezTo>
                    <a:pt x="4644" y="5332"/>
                    <a:pt x="4666" y="5337"/>
                    <a:pt x="4689" y="5337"/>
                  </a:cubicBezTo>
                  <a:cubicBezTo>
                    <a:pt x="4718" y="5337"/>
                    <a:pt x="4740" y="5332"/>
                    <a:pt x="4763" y="5332"/>
                  </a:cubicBezTo>
                  <a:cubicBezTo>
                    <a:pt x="4820" y="5319"/>
                    <a:pt x="4865" y="5309"/>
                    <a:pt x="4917" y="5285"/>
                  </a:cubicBezTo>
                  <a:cubicBezTo>
                    <a:pt x="4979" y="5258"/>
                    <a:pt x="5041" y="5224"/>
                    <a:pt x="5099" y="5178"/>
                  </a:cubicBezTo>
                  <a:cubicBezTo>
                    <a:pt x="5167" y="5127"/>
                    <a:pt x="5235" y="5064"/>
                    <a:pt x="5285" y="4996"/>
                  </a:cubicBezTo>
                  <a:cubicBezTo>
                    <a:pt x="5337" y="4928"/>
                    <a:pt x="5377" y="4860"/>
                    <a:pt x="5405" y="4792"/>
                  </a:cubicBezTo>
                  <a:cubicBezTo>
                    <a:pt x="5429" y="4734"/>
                    <a:pt x="5450" y="4678"/>
                    <a:pt x="5463" y="4616"/>
                  </a:cubicBezTo>
                  <a:cubicBezTo>
                    <a:pt x="5468" y="4587"/>
                    <a:pt x="5497" y="4558"/>
                    <a:pt x="5531" y="4553"/>
                  </a:cubicBezTo>
                  <a:lnTo>
                    <a:pt x="5553" y="4553"/>
                  </a:lnTo>
                  <a:cubicBezTo>
                    <a:pt x="5576" y="4553"/>
                    <a:pt x="5599" y="4558"/>
                    <a:pt x="5615" y="4576"/>
                  </a:cubicBezTo>
                  <a:cubicBezTo>
                    <a:pt x="5633" y="4593"/>
                    <a:pt x="5644" y="4603"/>
                    <a:pt x="5660" y="4616"/>
                  </a:cubicBezTo>
                  <a:cubicBezTo>
                    <a:pt x="5701" y="4644"/>
                    <a:pt x="5741" y="4666"/>
                    <a:pt x="5786" y="4689"/>
                  </a:cubicBezTo>
                  <a:cubicBezTo>
                    <a:pt x="5820" y="4700"/>
                    <a:pt x="5854" y="4713"/>
                    <a:pt x="5894" y="4718"/>
                  </a:cubicBezTo>
                  <a:cubicBezTo>
                    <a:pt x="5917" y="4718"/>
                    <a:pt x="5933" y="4723"/>
                    <a:pt x="5956" y="4723"/>
                  </a:cubicBezTo>
                  <a:cubicBezTo>
                    <a:pt x="5974" y="4723"/>
                    <a:pt x="5991" y="4723"/>
                    <a:pt x="6008" y="4718"/>
                  </a:cubicBezTo>
                  <a:cubicBezTo>
                    <a:pt x="6053" y="4713"/>
                    <a:pt x="6098" y="4700"/>
                    <a:pt x="6138" y="4684"/>
                  </a:cubicBezTo>
                  <a:cubicBezTo>
                    <a:pt x="6179" y="4666"/>
                    <a:pt x="6224" y="4638"/>
                    <a:pt x="6263" y="4610"/>
                  </a:cubicBezTo>
                  <a:cubicBezTo>
                    <a:pt x="6308" y="4576"/>
                    <a:pt x="6342" y="4535"/>
                    <a:pt x="6376" y="4496"/>
                  </a:cubicBezTo>
                  <a:cubicBezTo>
                    <a:pt x="6405" y="4456"/>
                    <a:pt x="6434" y="4411"/>
                    <a:pt x="6457" y="4359"/>
                  </a:cubicBezTo>
                  <a:cubicBezTo>
                    <a:pt x="6473" y="4314"/>
                    <a:pt x="6486" y="4269"/>
                    <a:pt x="6496" y="4223"/>
                  </a:cubicBezTo>
                  <a:cubicBezTo>
                    <a:pt x="6502" y="4178"/>
                    <a:pt x="6502" y="4133"/>
                    <a:pt x="6496" y="4087"/>
                  </a:cubicBezTo>
                  <a:cubicBezTo>
                    <a:pt x="6486" y="4042"/>
                    <a:pt x="6473" y="3997"/>
                    <a:pt x="6457" y="3950"/>
                  </a:cubicBezTo>
                  <a:cubicBezTo>
                    <a:pt x="6434" y="3905"/>
                    <a:pt x="6411" y="3860"/>
                    <a:pt x="6383" y="3819"/>
                  </a:cubicBezTo>
                  <a:lnTo>
                    <a:pt x="6355" y="3785"/>
                  </a:lnTo>
                  <a:cubicBezTo>
                    <a:pt x="6315" y="3746"/>
                    <a:pt x="6308" y="3701"/>
                    <a:pt x="6331" y="3656"/>
                  </a:cubicBezTo>
                  <a:cubicBezTo>
                    <a:pt x="6355" y="3627"/>
                    <a:pt x="6389" y="3604"/>
                    <a:pt x="6423" y="3604"/>
                  </a:cubicBezTo>
                  <a:cubicBezTo>
                    <a:pt x="6434" y="3604"/>
                    <a:pt x="6445" y="3604"/>
                    <a:pt x="6451" y="3609"/>
                  </a:cubicBezTo>
                  <a:cubicBezTo>
                    <a:pt x="6486" y="3622"/>
                    <a:pt x="6520" y="3627"/>
                    <a:pt x="6559" y="3638"/>
                  </a:cubicBezTo>
                  <a:lnTo>
                    <a:pt x="6672" y="3638"/>
                  </a:lnTo>
                  <a:cubicBezTo>
                    <a:pt x="6717" y="3627"/>
                    <a:pt x="6751" y="3615"/>
                    <a:pt x="6780" y="3604"/>
                  </a:cubicBezTo>
                  <a:cubicBezTo>
                    <a:pt x="6814" y="3593"/>
                    <a:pt x="6843" y="3570"/>
                    <a:pt x="6877" y="3553"/>
                  </a:cubicBezTo>
                  <a:cubicBezTo>
                    <a:pt x="6911" y="3525"/>
                    <a:pt x="6940" y="3496"/>
                    <a:pt x="6963" y="3467"/>
                  </a:cubicBezTo>
                  <a:cubicBezTo>
                    <a:pt x="6985" y="3428"/>
                    <a:pt x="7002" y="3399"/>
                    <a:pt x="7019" y="3365"/>
                  </a:cubicBezTo>
                  <a:cubicBezTo>
                    <a:pt x="7031" y="3331"/>
                    <a:pt x="7042" y="3297"/>
                    <a:pt x="7047" y="3257"/>
                  </a:cubicBezTo>
                  <a:cubicBezTo>
                    <a:pt x="7053" y="3212"/>
                    <a:pt x="7053" y="3166"/>
                    <a:pt x="7047" y="3127"/>
                  </a:cubicBezTo>
                  <a:cubicBezTo>
                    <a:pt x="7042" y="3082"/>
                    <a:pt x="7031" y="3042"/>
                    <a:pt x="7013" y="3001"/>
                  </a:cubicBezTo>
                  <a:cubicBezTo>
                    <a:pt x="6997" y="2956"/>
                    <a:pt x="6974" y="2917"/>
                    <a:pt x="6940" y="2877"/>
                  </a:cubicBezTo>
                  <a:cubicBezTo>
                    <a:pt x="6900" y="2825"/>
                    <a:pt x="6854" y="2780"/>
                    <a:pt x="6798" y="2741"/>
                  </a:cubicBezTo>
                  <a:cubicBezTo>
                    <a:pt x="6717" y="2678"/>
                    <a:pt x="6622" y="2626"/>
                    <a:pt x="6520" y="2581"/>
                  </a:cubicBezTo>
                  <a:cubicBezTo>
                    <a:pt x="6411" y="2536"/>
                    <a:pt x="6297" y="2502"/>
                    <a:pt x="6172" y="2479"/>
                  </a:cubicBezTo>
                  <a:cubicBezTo>
                    <a:pt x="6132" y="2473"/>
                    <a:pt x="6104" y="2421"/>
                    <a:pt x="6104" y="2387"/>
                  </a:cubicBezTo>
                  <a:cubicBezTo>
                    <a:pt x="6104" y="2342"/>
                    <a:pt x="6127" y="2308"/>
                    <a:pt x="6172" y="2292"/>
                  </a:cubicBezTo>
                  <a:cubicBezTo>
                    <a:pt x="6201" y="2280"/>
                    <a:pt x="6224" y="2274"/>
                    <a:pt x="6247" y="2263"/>
                  </a:cubicBezTo>
                  <a:lnTo>
                    <a:pt x="6229" y="2263"/>
                  </a:lnTo>
                  <a:cubicBezTo>
                    <a:pt x="6315" y="2235"/>
                    <a:pt x="6400" y="2190"/>
                    <a:pt x="6473" y="2132"/>
                  </a:cubicBezTo>
                  <a:cubicBezTo>
                    <a:pt x="6520" y="2098"/>
                    <a:pt x="6554" y="2064"/>
                    <a:pt x="6581" y="2030"/>
                  </a:cubicBezTo>
                  <a:cubicBezTo>
                    <a:pt x="6599" y="2001"/>
                    <a:pt x="6615" y="1978"/>
                    <a:pt x="6627" y="1951"/>
                  </a:cubicBezTo>
                  <a:cubicBezTo>
                    <a:pt x="6633" y="1933"/>
                    <a:pt x="6638" y="1910"/>
                    <a:pt x="6644" y="1894"/>
                  </a:cubicBezTo>
                  <a:cubicBezTo>
                    <a:pt x="6649" y="1871"/>
                    <a:pt x="6649" y="1854"/>
                    <a:pt x="6644" y="1836"/>
                  </a:cubicBezTo>
                  <a:cubicBezTo>
                    <a:pt x="6644" y="1820"/>
                    <a:pt x="6638" y="1802"/>
                    <a:pt x="6633" y="1786"/>
                  </a:cubicBezTo>
                  <a:cubicBezTo>
                    <a:pt x="6622" y="1763"/>
                    <a:pt x="6610" y="1740"/>
                    <a:pt x="6599" y="1723"/>
                  </a:cubicBezTo>
                  <a:cubicBezTo>
                    <a:pt x="6576" y="1700"/>
                    <a:pt x="6554" y="1678"/>
                    <a:pt x="6531" y="1660"/>
                  </a:cubicBezTo>
                  <a:cubicBezTo>
                    <a:pt x="6496" y="1632"/>
                    <a:pt x="6462" y="1615"/>
                    <a:pt x="6417" y="1592"/>
                  </a:cubicBezTo>
                  <a:cubicBezTo>
                    <a:pt x="6371" y="1576"/>
                    <a:pt x="6315" y="1558"/>
                    <a:pt x="6258" y="1553"/>
                  </a:cubicBezTo>
                  <a:cubicBezTo>
                    <a:pt x="6224" y="1547"/>
                    <a:pt x="6190" y="1547"/>
                    <a:pt x="6156" y="1547"/>
                  </a:cubicBezTo>
                  <a:cubicBezTo>
                    <a:pt x="6116" y="1547"/>
                    <a:pt x="6082" y="1547"/>
                    <a:pt x="6048" y="1553"/>
                  </a:cubicBezTo>
                  <a:cubicBezTo>
                    <a:pt x="5985" y="1558"/>
                    <a:pt x="5940" y="1569"/>
                    <a:pt x="5906" y="1587"/>
                  </a:cubicBezTo>
                  <a:cubicBezTo>
                    <a:pt x="5888" y="1587"/>
                    <a:pt x="5877" y="1592"/>
                    <a:pt x="5865" y="1598"/>
                  </a:cubicBezTo>
                  <a:lnTo>
                    <a:pt x="5815" y="1621"/>
                  </a:lnTo>
                  <a:cubicBezTo>
                    <a:pt x="5770" y="1637"/>
                    <a:pt x="5718" y="1666"/>
                    <a:pt x="5667" y="1695"/>
                  </a:cubicBezTo>
                  <a:cubicBezTo>
                    <a:pt x="5650" y="1700"/>
                    <a:pt x="5633" y="1706"/>
                    <a:pt x="5610" y="1706"/>
                  </a:cubicBezTo>
                  <a:cubicBezTo>
                    <a:pt x="5576" y="1706"/>
                    <a:pt x="5547" y="1695"/>
                    <a:pt x="5524" y="1671"/>
                  </a:cubicBezTo>
                  <a:cubicBezTo>
                    <a:pt x="5490" y="1637"/>
                    <a:pt x="5479" y="1581"/>
                    <a:pt x="5508" y="1530"/>
                  </a:cubicBezTo>
                  <a:cubicBezTo>
                    <a:pt x="5531" y="1495"/>
                    <a:pt x="5553" y="1456"/>
                    <a:pt x="5570" y="1416"/>
                  </a:cubicBezTo>
                  <a:cubicBezTo>
                    <a:pt x="5587" y="1365"/>
                    <a:pt x="5605" y="1320"/>
                    <a:pt x="5610" y="1275"/>
                  </a:cubicBezTo>
                  <a:lnTo>
                    <a:pt x="5610" y="1178"/>
                  </a:lnTo>
                  <a:cubicBezTo>
                    <a:pt x="5605" y="1155"/>
                    <a:pt x="5599" y="1126"/>
                    <a:pt x="5587" y="1104"/>
                  </a:cubicBezTo>
                  <a:cubicBezTo>
                    <a:pt x="5581" y="1086"/>
                    <a:pt x="5570" y="1070"/>
                    <a:pt x="5558" y="1052"/>
                  </a:cubicBezTo>
                  <a:cubicBezTo>
                    <a:pt x="5542" y="1030"/>
                    <a:pt x="5524" y="1018"/>
                    <a:pt x="5513" y="1007"/>
                  </a:cubicBezTo>
                  <a:cubicBezTo>
                    <a:pt x="5490" y="990"/>
                    <a:pt x="5474" y="979"/>
                    <a:pt x="5450" y="968"/>
                  </a:cubicBezTo>
                  <a:cubicBezTo>
                    <a:pt x="5422" y="955"/>
                    <a:pt x="5395" y="950"/>
                    <a:pt x="5354" y="945"/>
                  </a:cubicBezTo>
                  <a:cubicBezTo>
                    <a:pt x="5337" y="939"/>
                    <a:pt x="5320" y="939"/>
                    <a:pt x="5303" y="939"/>
                  </a:cubicBezTo>
                  <a:cubicBezTo>
                    <a:pt x="5280" y="939"/>
                    <a:pt x="5258" y="939"/>
                    <a:pt x="5240" y="945"/>
                  </a:cubicBezTo>
                  <a:cubicBezTo>
                    <a:pt x="5190" y="955"/>
                    <a:pt x="5138" y="968"/>
                    <a:pt x="5093" y="984"/>
                  </a:cubicBezTo>
                  <a:cubicBezTo>
                    <a:pt x="5036" y="1013"/>
                    <a:pt x="4979" y="1047"/>
                    <a:pt x="4928" y="1081"/>
                  </a:cubicBezTo>
                  <a:lnTo>
                    <a:pt x="4905" y="1099"/>
                  </a:lnTo>
                  <a:cubicBezTo>
                    <a:pt x="4871" y="1126"/>
                    <a:pt x="4849" y="1138"/>
                    <a:pt x="4815" y="1138"/>
                  </a:cubicBezTo>
                  <a:cubicBezTo>
                    <a:pt x="4792" y="1138"/>
                    <a:pt x="4769" y="1138"/>
                    <a:pt x="4752" y="1126"/>
                  </a:cubicBezTo>
                  <a:cubicBezTo>
                    <a:pt x="4718" y="1104"/>
                    <a:pt x="4689" y="1058"/>
                    <a:pt x="4695" y="1018"/>
                  </a:cubicBezTo>
                  <a:cubicBezTo>
                    <a:pt x="4706" y="910"/>
                    <a:pt x="4706" y="814"/>
                    <a:pt x="4700" y="729"/>
                  </a:cubicBezTo>
                  <a:cubicBezTo>
                    <a:pt x="4689" y="677"/>
                    <a:pt x="4679" y="632"/>
                    <a:pt x="4661" y="587"/>
                  </a:cubicBezTo>
                  <a:cubicBezTo>
                    <a:pt x="4650" y="564"/>
                    <a:pt x="4632" y="541"/>
                    <a:pt x="4621" y="519"/>
                  </a:cubicBezTo>
                  <a:cubicBezTo>
                    <a:pt x="4604" y="501"/>
                    <a:pt x="4593" y="485"/>
                    <a:pt x="4576" y="467"/>
                  </a:cubicBezTo>
                  <a:cubicBezTo>
                    <a:pt x="4559" y="456"/>
                    <a:pt x="4542" y="451"/>
                    <a:pt x="4524" y="439"/>
                  </a:cubicBezTo>
                  <a:cubicBezTo>
                    <a:pt x="4501" y="433"/>
                    <a:pt x="4479" y="428"/>
                    <a:pt x="4456" y="422"/>
                  </a:cubicBezTo>
                  <a:lnTo>
                    <a:pt x="4372" y="422"/>
                  </a:lnTo>
                  <a:cubicBezTo>
                    <a:pt x="4325" y="433"/>
                    <a:pt x="4286" y="444"/>
                    <a:pt x="4246" y="462"/>
                  </a:cubicBezTo>
                  <a:cubicBezTo>
                    <a:pt x="4194" y="485"/>
                    <a:pt x="4139" y="519"/>
                    <a:pt x="4087" y="559"/>
                  </a:cubicBezTo>
                  <a:cubicBezTo>
                    <a:pt x="4008" y="621"/>
                    <a:pt x="3934" y="695"/>
                    <a:pt x="3860" y="785"/>
                  </a:cubicBezTo>
                  <a:lnTo>
                    <a:pt x="3832" y="826"/>
                  </a:lnTo>
                  <a:cubicBezTo>
                    <a:pt x="3808" y="853"/>
                    <a:pt x="3780" y="871"/>
                    <a:pt x="3746" y="871"/>
                  </a:cubicBezTo>
                  <a:lnTo>
                    <a:pt x="3717" y="871"/>
                  </a:lnTo>
                  <a:cubicBezTo>
                    <a:pt x="3683" y="860"/>
                    <a:pt x="3661" y="831"/>
                    <a:pt x="3649" y="803"/>
                  </a:cubicBezTo>
                  <a:cubicBezTo>
                    <a:pt x="3638" y="745"/>
                    <a:pt x="3633" y="695"/>
                    <a:pt x="3622" y="643"/>
                  </a:cubicBezTo>
                  <a:cubicBezTo>
                    <a:pt x="3598" y="512"/>
                    <a:pt x="3570" y="376"/>
                    <a:pt x="3519" y="252"/>
                  </a:cubicBezTo>
                  <a:cubicBezTo>
                    <a:pt x="3502" y="205"/>
                    <a:pt x="3478" y="160"/>
                    <a:pt x="3451" y="126"/>
                  </a:cubicBezTo>
                  <a:cubicBezTo>
                    <a:pt x="3433" y="103"/>
                    <a:pt x="3410" y="81"/>
                    <a:pt x="3388" y="64"/>
                  </a:cubicBezTo>
                  <a:cubicBezTo>
                    <a:pt x="3371" y="47"/>
                    <a:pt x="3349" y="35"/>
                    <a:pt x="3326" y="24"/>
                  </a:cubicBezTo>
                  <a:cubicBezTo>
                    <a:pt x="3297" y="19"/>
                    <a:pt x="3274" y="8"/>
                    <a:pt x="3247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7"/>
            <p:cNvSpPr/>
            <p:nvPr/>
          </p:nvSpPr>
          <p:spPr>
            <a:xfrm flipH="1">
              <a:off x="1113037" y="3643389"/>
              <a:ext cx="1177" cy="177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39" y="0"/>
                  </a:moveTo>
                  <a:lnTo>
                    <a:pt x="39" y="0"/>
                  </a:lnTo>
                  <a:cubicBezTo>
                    <a:pt x="28" y="5"/>
                    <a:pt x="16" y="5"/>
                    <a:pt x="0" y="5"/>
                  </a:cubicBezTo>
                  <a:lnTo>
                    <a:pt x="6" y="5"/>
                  </a:lnTo>
                  <a:cubicBezTo>
                    <a:pt x="16" y="5"/>
                    <a:pt x="28" y="5"/>
                    <a:pt x="3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7"/>
            <p:cNvSpPr/>
            <p:nvPr/>
          </p:nvSpPr>
          <p:spPr>
            <a:xfrm flipH="1">
              <a:off x="1102151" y="3641683"/>
              <a:ext cx="15770" cy="42162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76" y="1"/>
                  </a:moveTo>
                  <a:lnTo>
                    <a:pt x="370" y="6"/>
                  </a:lnTo>
                  <a:cubicBezTo>
                    <a:pt x="342" y="18"/>
                    <a:pt x="313" y="24"/>
                    <a:pt x="286" y="35"/>
                  </a:cubicBezTo>
                  <a:cubicBezTo>
                    <a:pt x="245" y="46"/>
                    <a:pt x="205" y="53"/>
                    <a:pt x="166" y="58"/>
                  </a:cubicBezTo>
                  <a:cubicBezTo>
                    <a:pt x="155" y="63"/>
                    <a:pt x="142" y="63"/>
                    <a:pt x="132" y="63"/>
                  </a:cubicBezTo>
                  <a:lnTo>
                    <a:pt x="24" y="63"/>
                  </a:lnTo>
                  <a:cubicBezTo>
                    <a:pt x="18" y="177"/>
                    <a:pt x="13" y="291"/>
                    <a:pt x="6" y="404"/>
                  </a:cubicBezTo>
                  <a:cubicBezTo>
                    <a:pt x="1" y="530"/>
                    <a:pt x="1" y="654"/>
                    <a:pt x="6" y="774"/>
                  </a:cubicBezTo>
                  <a:cubicBezTo>
                    <a:pt x="6" y="842"/>
                    <a:pt x="13" y="910"/>
                    <a:pt x="24" y="979"/>
                  </a:cubicBezTo>
                  <a:cubicBezTo>
                    <a:pt x="29" y="1029"/>
                    <a:pt x="29" y="1086"/>
                    <a:pt x="35" y="1137"/>
                  </a:cubicBezTo>
                  <a:cubicBezTo>
                    <a:pt x="40" y="1189"/>
                    <a:pt x="47" y="1246"/>
                    <a:pt x="63" y="1296"/>
                  </a:cubicBezTo>
                  <a:lnTo>
                    <a:pt x="63" y="1302"/>
                  </a:lnTo>
                  <a:cubicBezTo>
                    <a:pt x="58" y="1365"/>
                    <a:pt x="115" y="1433"/>
                    <a:pt x="177" y="1433"/>
                  </a:cubicBezTo>
                  <a:lnTo>
                    <a:pt x="183" y="1433"/>
                  </a:lnTo>
                  <a:cubicBezTo>
                    <a:pt x="234" y="1433"/>
                    <a:pt x="279" y="1433"/>
                    <a:pt x="331" y="1427"/>
                  </a:cubicBezTo>
                  <a:cubicBezTo>
                    <a:pt x="399" y="1427"/>
                    <a:pt x="462" y="1416"/>
                    <a:pt x="524" y="1388"/>
                  </a:cubicBezTo>
                  <a:cubicBezTo>
                    <a:pt x="524" y="1382"/>
                    <a:pt x="530" y="1382"/>
                    <a:pt x="535" y="1382"/>
                  </a:cubicBezTo>
                  <a:cubicBezTo>
                    <a:pt x="512" y="1314"/>
                    <a:pt x="490" y="1246"/>
                    <a:pt x="472" y="1171"/>
                  </a:cubicBezTo>
                  <a:cubicBezTo>
                    <a:pt x="462" y="1109"/>
                    <a:pt x="449" y="1052"/>
                    <a:pt x="438" y="995"/>
                  </a:cubicBezTo>
                  <a:cubicBezTo>
                    <a:pt x="415" y="859"/>
                    <a:pt x="399" y="734"/>
                    <a:pt x="388" y="614"/>
                  </a:cubicBezTo>
                  <a:lnTo>
                    <a:pt x="388" y="604"/>
                  </a:lnTo>
                  <a:cubicBezTo>
                    <a:pt x="388" y="564"/>
                    <a:pt x="381" y="523"/>
                    <a:pt x="381" y="489"/>
                  </a:cubicBezTo>
                  <a:lnTo>
                    <a:pt x="381" y="428"/>
                  </a:lnTo>
                  <a:cubicBezTo>
                    <a:pt x="376" y="353"/>
                    <a:pt x="376" y="284"/>
                    <a:pt x="376" y="211"/>
                  </a:cubicBezTo>
                  <a:cubicBezTo>
                    <a:pt x="376" y="143"/>
                    <a:pt x="376" y="74"/>
                    <a:pt x="381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7"/>
            <p:cNvSpPr/>
            <p:nvPr/>
          </p:nvSpPr>
          <p:spPr>
            <a:xfrm flipH="1">
              <a:off x="1001996" y="3467472"/>
              <a:ext cx="222081" cy="217815"/>
            </a:xfrm>
            <a:custGeom>
              <a:avLst/>
              <a:gdLst/>
              <a:ahLst/>
              <a:cxnLst/>
              <a:rect l="l" t="t" r="r" b="b"/>
              <a:pathLst>
                <a:path w="7548" h="7403" extrusionOk="0">
                  <a:moveTo>
                    <a:pt x="3519" y="171"/>
                  </a:moveTo>
                  <a:cubicBezTo>
                    <a:pt x="3546" y="178"/>
                    <a:pt x="3569" y="189"/>
                    <a:pt x="3598" y="194"/>
                  </a:cubicBezTo>
                  <a:cubicBezTo>
                    <a:pt x="3621" y="205"/>
                    <a:pt x="3643" y="217"/>
                    <a:pt x="3660" y="234"/>
                  </a:cubicBezTo>
                  <a:cubicBezTo>
                    <a:pt x="3682" y="251"/>
                    <a:pt x="3705" y="273"/>
                    <a:pt x="3723" y="296"/>
                  </a:cubicBezTo>
                  <a:cubicBezTo>
                    <a:pt x="3750" y="330"/>
                    <a:pt x="3774" y="375"/>
                    <a:pt x="3791" y="422"/>
                  </a:cubicBezTo>
                  <a:cubicBezTo>
                    <a:pt x="3842" y="546"/>
                    <a:pt x="3870" y="682"/>
                    <a:pt x="3894" y="813"/>
                  </a:cubicBezTo>
                  <a:cubicBezTo>
                    <a:pt x="3905" y="870"/>
                    <a:pt x="3910" y="915"/>
                    <a:pt x="3921" y="973"/>
                  </a:cubicBezTo>
                  <a:cubicBezTo>
                    <a:pt x="3928" y="1001"/>
                    <a:pt x="3955" y="1030"/>
                    <a:pt x="3989" y="1041"/>
                  </a:cubicBezTo>
                  <a:lnTo>
                    <a:pt x="4018" y="1041"/>
                  </a:lnTo>
                  <a:cubicBezTo>
                    <a:pt x="4052" y="1041"/>
                    <a:pt x="4080" y="1023"/>
                    <a:pt x="4104" y="996"/>
                  </a:cubicBezTo>
                  <a:lnTo>
                    <a:pt x="4132" y="955"/>
                  </a:lnTo>
                  <a:cubicBezTo>
                    <a:pt x="4206" y="865"/>
                    <a:pt x="4280" y="791"/>
                    <a:pt x="4359" y="729"/>
                  </a:cubicBezTo>
                  <a:cubicBezTo>
                    <a:pt x="4411" y="689"/>
                    <a:pt x="4466" y="655"/>
                    <a:pt x="4518" y="632"/>
                  </a:cubicBezTo>
                  <a:cubicBezTo>
                    <a:pt x="4558" y="614"/>
                    <a:pt x="4597" y="603"/>
                    <a:pt x="4644" y="592"/>
                  </a:cubicBezTo>
                  <a:lnTo>
                    <a:pt x="4728" y="592"/>
                  </a:lnTo>
                  <a:cubicBezTo>
                    <a:pt x="4751" y="598"/>
                    <a:pt x="4773" y="603"/>
                    <a:pt x="4796" y="609"/>
                  </a:cubicBezTo>
                  <a:cubicBezTo>
                    <a:pt x="4814" y="621"/>
                    <a:pt x="4831" y="626"/>
                    <a:pt x="4848" y="637"/>
                  </a:cubicBezTo>
                  <a:cubicBezTo>
                    <a:pt x="4865" y="655"/>
                    <a:pt x="4876" y="671"/>
                    <a:pt x="4893" y="689"/>
                  </a:cubicBezTo>
                  <a:cubicBezTo>
                    <a:pt x="4904" y="711"/>
                    <a:pt x="4922" y="734"/>
                    <a:pt x="4933" y="757"/>
                  </a:cubicBezTo>
                  <a:cubicBezTo>
                    <a:pt x="4951" y="802"/>
                    <a:pt x="4961" y="847"/>
                    <a:pt x="4972" y="899"/>
                  </a:cubicBezTo>
                  <a:cubicBezTo>
                    <a:pt x="4978" y="984"/>
                    <a:pt x="4978" y="1080"/>
                    <a:pt x="4967" y="1188"/>
                  </a:cubicBezTo>
                  <a:cubicBezTo>
                    <a:pt x="4961" y="1228"/>
                    <a:pt x="4990" y="1274"/>
                    <a:pt x="5024" y="1296"/>
                  </a:cubicBezTo>
                  <a:cubicBezTo>
                    <a:pt x="5046" y="1308"/>
                    <a:pt x="5064" y="1308"/>
                    <a:pt x="5087" y="1308"/>
                  </a:cubicBezTo>
                  <a:cubicBezTo>
                    <a:pt x="5121" y="1308"/>
                    <a:pt x="5143" y="1296"/>
                    <a:pt x="5177" y="1269"/>
                  </a:cubicBezTo>
                  <a:lnTo>
                    <a:pt x="5200" y="1251"/>
                  </a:lnTo>
                  <a:cubicBezTo>
                    <a:pt x="5251" y="1217"/>
                    <a:pt x="5308" y="1183"/>
                    <a:pt x="5365" y="1154"/>
                  </a:cubicBezTo>
                  <a:cubicBezTo>
                    <a:pt x="5410" y="1138"/>
                    <a:pt x="5462" y="1125"/>
                    <a:pt x="5512" y="1115"/>
                  </a:cubicBezTo>
                  <a:cubicBezTo>
                    <a:pt x="5530" y="1109"/>
                    <a:pt x="5552" y="1109"/>
                    <a:pt x="5575" y="1109"/>
                  </a:cubicBezTo>
                  <a:cubicBezTo>
                    <a:pt x="5592" y="1109"/>
                    <a:pt x="5609" y="1109"/>
                    <a:pt x="5626" y="1115"/>
                  </a:cubicBezTo>
                  <a:cubicBezTo>
                    <a:pt x="5667" y="1120"/>
                    <a:pt x="5694" y="1125"/>
                    <a:pt x="5722" y="1138"/>
                  </a:cubicBezTo>
                  <a:cubicBezTo>
                    <a:pt x="5746" y="1149"/>
                    <a:pt x="5762" y="1160"/>
                    <a:pt x="5785" y="1177"/>
                  </a:cubicBezTo>
                  <a:cubicBezTo>
                    <a:pt x="5796" y="1188"/>
                    <a:pt x="5814" y="1200"/>
                    <a:pt x="5830" y="1222"/>
                  </a:cubicBezTo>
                  <a:cubicBezTo>
                    <a:pt x="5842" y="1240"/>
                    <a:pt x="5853" y="1256"/>
                    <a:pt x="5859" y="1274"/>
                  </a:cubicBezTo>
                  <a:cubicBezTo>
                    <a:pt x="5871" y="1296"/>
                    <a:pt x="5877" y="1325"/>
                    <a:pt x="5882" y="1348"/>
                  </a:cubicBezTo>
                  <a:lnTo>
                    <a:pt x="5882" y="1445"/>
                  </a:lnTo>
                  <a:cubicBezTo>
                    <a:pt x="5877" y="1490"/>
                    <a:pt x="5859" y="1535"/>
                    <a:pt x="5842" y="1586"/>
                  </a:cubicBezTo>
                  <a:cubicBezTo>
                    <a:pt x="5819" y="1626"/>
                    <a:pt x="5803" y="1665"/>
                    <a:pt x="5780" y="1700"/>
                  </a:cubicBezTo>
                  <a:cubicBezTo>
                    <a:pt x="5751" y="1751"/>
                    <a:pt x="5762" y="1807"/>
                    <a:pt x="5796" y="1841"/>
                  </a:cubicBezTo>
                  <a:cubicBezTo>
                    <a:pt x="5819" y="1865"/>
                    <a:pt x="5848" y="1876"/>
                    <a:pt x="5882" y="1876"/>
                  </a:cubicBezTo>
                  <a:cubicBezTo>
                    <a:pt x="5905" y="1876"/>
                    <a:pt x="5922" y="1870"/>
                    <a:pt x="5939" y="1865"/>
                  </a:cubicBezTo>
                  <a:cubicBezTo>
                    <a:pt x="5990" y="1836"/>
                    <a:pt x="6042" y="1807"/>
                    <a:pt x="6087" y="1791"/>
                  </a:cubicBezTo>
                  <a:lnTo>
                    <a:pt x="6137" y="1768"/>
                  </a:lnTo>
                  <a:cubicBezTo>
                    <a:pt x="6149" y="1762"/>
                    <a:pt x="6160" y="1757"/>
                    <a:pt x="6178" y="1757"/>
                  </a:cubicBezTo>
                  <a:cubicBezTo>
                    <a:pt x="6212" y="1739"/>
                    <a:pt x="6257" y="1728"/>
                    <a:pt x="6320" y="1723"/>
                  </a:cubicBezTo>
                  <a:cubicBezTo>
                    <a:pt x="6354" y="1717"/>
                    <a:pt x="6388" y="1717"/>
                    <a:pt x="6428" y="1717"/>
                  </a:cubicBezTo>
                  <a:cubicBezTo>
                    <a:pt x="6462" y="1717"/>
                    <a:pt x="6496" y="1717"/>
                    <a:pt x="6530" y="1723"/>
                  </a:cubicBezTo>
                  <a:cubicBezTo>
                    <a:pt x="6587" y="1728"/>
                    <a:pt x="6643" y="1746"/>
                    <a:pt x="6689" y="1762"/>
                  </a:cubicBezTo>
                  <a:cubicBezTo>
                    <a:pt x="6734" y="1785"/>
                    <a:pt x="6768" y="1802"/>
                    <a:pt x="6803" y="1830"/>
                  </a:cubicBezTo>
                  <a:cubicBezTo>
                    <a:pt x="6826" y="1848"/>
                    <a:pt x="6848" y="1870"/>
                    <a:pt x="6871" y="1893"/>
                  </a:cubicBezTo>
                  <a:cubicBezTo>
                    <a:pt x="6882" y="1910"/>
                    <a:pt x="6894" y="1933"/>
                    <a:pt x="6905" y="1956"/>
                  </a:cubicBezTo>
                  <a:cubicBezTo>
                    <a:pt x="6910" y="1972"/>
                    <a:pt x="6916" y="1990"/>
                    <a:pt x="6916" y="2006"/>
                  </a:cubicBezTo>
                  <a:cubicBezTo>
                    <a:pt x="6921" y="2024"/>
                    <a:pt x="6921" y="2041"/>
                    <a:pt x="6916" y="2064"/>
                  </a:cubicBezTo>
                  <a:cubicBezTo>
                    <a:pt x="6910" y="2080"/>
                    <a:pt x="6905" y="2103"/>
                    <a:pt x="6899" y="2121"/>
                  </a:cubicBezTo>
                  <a:cubicBezTo>
                    <a:pt x="6887" y="2148"/>
                    <a:pt x="6871" y="2171"/>
                    <a:pt x="6853" y="2200"/>
                  </a:cubicBezTo>
                  <a:cubicBezTo>
                    <a:pt x="6826" y="2234"/>
                    <a:pt x="6792" y="2268"/>
                    <a:pt x="6745" y="2302"/>
                  </a:cubicBezTo>
                  <a:cubicBezTo>
                    <a:pt x="6689" y="2347"/>
                    <a:pt x="6627" y="2381"/>
                    <a:pt x="6558" y="2410"/>
                  </a:cubicBezTo>
                  <a:cubicBezTo>
                    <a:pt x="6553" y="2410"/>
                    <a:pt x="6546" y="2410"/>
                    <a:pt x="6546" y="2416"/>
                  </a:cubicBezTo>
                  <a:cubicBezTo>
                    <a:pt x="6535" y="2421"/>
                    <a:pt x="6519" y="2428"/>
                    <a:pt x="6507" y="2433"/>
                  </a:cubicBezTo>
                  <a:lnTo>
                    <a:pt x="6519" y="2433"/>
                  </a:lnTo>
                  <a:cubicBezTo>
                    <a:pt x="6496" y="2444"/>
                    <a:pt x="6473" y="2450"/>
                    <a:pt x="6444" y="2462"/>
                  </a:cubicBezTo>
                  <a:cubicBezTo>
                    <a:pt x="6399" y="2478"/>
                    <a:pt x="6376" y="2512"/>
                    <a:pt x="6376" y="2557"/>
                  </a:cubicBezTo>
                  <a:cubicBezTo>
                    <a:pt x="6376" y="2591"/>
                    <a:pt x="6404" y="2643"/>
                    <a:pt x="6444" y="2649"/>
                  </a:cubicBezTo>
                  <a:cubicBezTo>
                    <a:pt x="6569" y="2672"/>
                    <a:pt x="6683" y="2706"/>
                    <a:pt x="6792" y="2751"/>
                  </a:cubicBezTo>
                  <a:cubicBezTo>
                    <a:pt x="6894" y="2796"/>
                    <a:pt x="6989" y="2848"/>
                    <a:pt x="7070" y="2911"/>
                  </a:cubicBezTo>
                  <a:cubicBezTo>
                    <a:pt x="7126" y="2950"/>
                    <a:pt x="7172" y="2995"/>
                    <a:pt x="7212" y="3047"/>
                  </a:cubicBezTo>
                  <a:cubicBezTo>
                    <a:pt x="7246" y="3087"/>
                    <a:pt x="7269" y="3126"/>
                    <a:pt x="7285" y="3171"/>
                  </a:cubicBezTo>
                  <a:cubicBezTo>
                    <a:pt x="7303" y="3212"/>
                    <a:pt x="7314" y="3252"/>
                    <a:pt x="7319" y="3297"/>
                  </a:cubicBezTo>
                  <a:cubicBezTo>
                    <a:pt x="7325" y="3336"/>
                    <a:pt x="7325" y="3382"/>
                    <a:pt x="7319" y="3427"/>
                  </a:cubicBezTo>
                  <a:cubicBezTo>
                    <a:pt x="7314" y="3467"/>
                    <a:pt x="7303" y="3501"/>
                    <a:pt x="7291" y="3535"/>
                  </a:cubicBezTo>
                  <a:cubicBezTo>
                    <a:pt x="7274" y="3569"/>
                    <a:pt x="7257" y="3603"/>
                    <a:pt x="7235" y="3637"/>
                  </a:cubicBezTo>
                  <a:cubicBezTo>
                    <a:pt x="7212" y="3666"/>
                    <a:pt x="7183" y="3695"/>
                    <a:pt x="7149" y="3723"/>
                  </a:cubicBezTo>
                  <a:cubicBezTo>
                    <a:pt x="7115" y="3740"/>
                    <a:pt x="7086" y="3763"/>
                    <a:pt x="7052" y="3774"/>
                  </a:cubicBezTo>
                  <a:cubicBezTo>
                    <a:pt x="7023" y="3785"/>
                    <a:pt x="6989" y="3797"/>
                    <a:pt x="6944" y="3808"/>
                  </a:cubicBezTo>
                  <a:lnTo>
                    <a:pt x="6831" y="3808"/>
                  </a:lnTo>
                  <a:cubicBezTo>
                    <a:pt x="6792" y="3797"/>
                    <a:pt x="6758" y="3792"/>
                    <a:pt x="6723" y="3779"/>
                  </a:cubicBezTo>
                  <a:cubicBezTo>
                    <a:pt x="6711" y="3774"/>
                    <a:pt x="6706" y="3774"/>
                    <a:pt x="6695" y="3774"/>
                  </a:cubicBezTo>
                  <a:cubicBezTo>
                    <a:pt x="6661" y="3774"/>
                    <a:pt x="6627" y="3797"/>
                    <a:pt x="6603" y="3826"/>
                  </a:cubicBezTo>
                  <a:cubicBezTo>
                    <a:pt x="6580" y="3871"/>
                    <a:pt x="6587" y="3916"/>
                    <a:pt x="6627" y="3955"/>
                  </a:cubicBezTo>
                  <a:lnTo>
                    <a:pt x="6655" y="3989"/>
                  </a:lnTo>
                  <a:cubicBezTo>
                    <a:pt x="6683" y="4030"/>
                    <a:pt x="6706" y="4075"/>
                    <a:pt x="6729" y="4120"/>
                  </a:cubicBezTo>
                  <a:cubicBezTo>
                    <a:pt x="6745" y="4167"/>
                    <a:pt x="6758" y="4212"/>
                    <a:pt x="6768" y="4257"/>
                  </a:cubicBezTo>
                  <a:cubicBezTo>
                    <a:pt x="6774" y="4303"/>
                    <a:pt x="6774" y="4348"/>
                    <a:pt x="6768" y="4393"/>
                  </a:cubicBezTo>
                  <a:cubicBezTo>
                    <a:pt x="6758" y="4439"/>
                    <a:pt x="6745" y="4484"/>
                    <a:pt x="6729" y="4529"/>
                  </a:cubicBezTo>
                  <a:cubicBezTo>
                    <a:pt x="6706" y="4581"/>
                    <a:pt x="6677" y="4626"/>
                    <a:pt x="6648" y="4666"/>
                  </a:cubicBezTo>
                  <a:cubicBezTo>
                    <a:pt x="6614" y="4705"/>
                    <a:pt x="6580" y="4746"/>
                    <a:pt x="6535" y="4780"/>
                  </a:cubicBezTo>
                  <a:cubicBezTo>
                    <a:pt x="6496" y="4808"/>
                    <a:pt x="6451" y="4836"/>
                    <a:pt x="6410" y="4854"/>
                  </a:cubicBezTo>
                  <a:cubicBezTo>
                    <a:pt x="6370" y="4870"/>
                    <a:pt x="6325" y="4883"/>
                    <a:pt x="6280" y="4888"/>
                  </a:cubicBezTo>
                  <a:cubicBezTo>
                    <a:pt x="6263" y="4893"/>
                    <a:pt x="6246" y="4893"/>
                    <a:pt x="6228" y="4893"/>
                  </a:cubicBezTo>
                  <a:cubicBezTo>
                    <a:pt x="6205" y="4893"/>
                    <a:pt x="6189" y="4888"/>
                    <a:pt x="6166" y="4888"/>
                  </a:cubicBezTo>
                  <a:cubicBezTo>
                    <a:pt x="6126" y="4883"/>
                    <a:pt x="6092" y="4870"/>
                    <a:pt x="6058" y="4859"/>
                  </a:cubicBezTo>
                  <a:cubicBezTo>
                    <a:pt x="6013" y="4836"/>
                    <a:pt x="5973" y="4814"/>
                    <a:pt x="5932" y="4786"/>
                  </a:cubicBezTo>
                  <a:cubicBezTo>
                    <a:pt x="5916" y="4773"/>
                    <a:pt x="5905" y="4763"/>
                    <a:pt x="5887" y="4746"/>
                  </a:cubicBezTo>
                  <a:cubicBezTo>
                    <a:pt x="5871" y="4728"/>
                    <a:pt x="5848" y="4723"/>
                    <a:pt x="5825" y="4723"/>
                  </a:cubicBezTo>
                  <a:lnTo>
                    <a:pt x="5803" y="4723"/>
                  </a:lnTo>
                  <a:cubicBezTo>
                    <a:pt x="5769" y="4728"/>
                    <a:pt x="5740" y="4757"/>
                    <a:pt x="5735" y="4786"/>
                  </a:cubicBezTo>
                  <a:cubicBezTo>
                    <a:pt x="5722" y="4848"/>
                    <a:pt x="5701" y="4904"/>
                    <a:pt x="5677" y="4962"/>
                  </a:cubicBezTo>
                  <a:cubicBezTo>
                    <a:pt x="5649" y="5030"/>
                    <a:pt x="5609" y="5098"/>
                    <a:pt x="5557" y="5166"/>
                  </a:cubicBezTo>
                  <a:cubicBezTo>
                    <a:pt x="5507" y="5234"/>
                    <a:pt x="5439" y="5297"/>
                    <a:pt x="5371" y="5348"/>
                  </a:cubicBezTo>
                  <a:cubicBezTo>
                    <a:pt x="5313" y="5394"/>
                    <a:pt x="5251" y="5428"/>
                    <a:pt x="5189" y="5455"/>
                  </a:cubicBezTo>
                  <a:cubicBezTo>
                    <a:pt x="5137" y="5479"/>
                    <a:pt x="5087" y="5489"/>
                    <a:pt x="5035" y="5502"/>
                  </a:cubicBezTo>
                  <a:cubicBezTo>
                    <a:pt x="5012" y="5502"/>
                    <a:pt x="4990" y="5507"/>
                    <a:pt x="4961" y="5507"/>
                  </a:cubicBezTo>
                  <a:cubicBezTo>
                    <a:pt x="4938" y="5507"/>
                    <a:pt x="4916" y="5502"/>
                    <a:pt x="4893" y="5502"/>
                  </a:cubicBezTo>
                  <a:cubicBezTo>
                    <a:pt x="4859" y="5496"/>
                    <a:pt x="4825" y="5484"/>
                    <a:pt x="4791" y="5473"/>
                  </a:cubicBezTo>
                  <a:cubicBezTo>
                    <a:pt x="4757" y="5455"/>
                    <a:pt x="4723" y="5439"/>
                    <a:pt x="4683" y="5410"/>
                  </a:cubicBezTo>
                  <a:cubicBezTo>
                    <a:pt x="4649" y="5382"/>
                    <a:pt x="4621" y="5348"/>
                    <a:pt x="4586" y="5314"/>
                  </a:cubicBezTo>
                  <a:cubicBezTo>
                    <a:pt x="4558" y="5269"/>
                    <a:pt x="4524" y="5217"/>
                    <a:pt x="4501" y="5166"/>
                  </a:cubicBezTo>
                  <a:cubicBezTo>
                    <a:pt x="4484" y="5132"/>
                    <a:pt x="4450" y="5114"/>
                    <a:pt x="4411" y="5114"/>
                  </a:cubicBezTo>
                  <a:cubicBezTo>
                    <a:pt x="4364" y="5114"/>
                    <a:pt x="4319" y="5149"/>
                    <a:pt x="4308" y="5189"/>
                  </a:cubicBezTo>
                  <a:cubicBezTo>
                    <a:pt x="4296" y="5229"/>
                    <a:pt x="4285" y="5263"/>
                    <a:pt x="4274" y="5297"/>
                  </a:cubicBezTo>
                  <a:cubicBezTo>
                    <a:pt x="4246" y="5360"/>
                    <a:pt x="4206" y="5421"/>
                    <a:pt x="4166" y="5479"/>
                  </a:cubicBezTo>
                  <a:cubicBezTo>
                    <a:pt x="4126" y="5524"/>
                    <a:pt x="4080" y="5570"/>
                    <a:pt x="4030" y="5615"/>
                  </a:cubicBezTo>
                  <a:cubicBezTo>
                    <a:pt x="3978" y="5654"/>
                    <a:pt x="3928" y="5683"/>
                    <a:pt x="3876" y="5706"/>
                  </a:cubicBezTo>
                  <a:cubicBezTo>
                    <a:pt x="3836" y="5723"/>
                    <a:pt x="3797" y="5735"/>
                    <a:pt x="3757" y="5740"/>
                  </a:cubicBezTo>
                  <a:cubicBezTo>
                    <a:pt x="3740" y="5746"/>
                    <a:pt x="3716" y="5746"/>
                    <a:pt x="3700" y="5746"/>
                  </a:cubicBezTo>
                  <a:cubicBezTo>
                    <a:pt x="3677" y="5746"/>
                    <a:pt x="3660" y="5746"/>
                    <a:pt x="3637" y="5740"/>
                  </a:cubicBezTo>
                  <a:cubicBezTo>
                    <a:pt x="3598" y="5735"/>
                    <a:pt x="3569" y="5723"/>
                    <a:pt x="3540" y="5712"/>
                  </a:cubicBezTo>
                  <a:cubicBezTo>
                    <a:pt x="3519" y="5706"/>
                    <a:pt x="3495" y="5689"/>
                    <a:pt x="3472" y="5678"/>
                  </a:cubicBezTo>
                  <a:cubicBezTo>
                    <a:pt x="3456" y="5660"/>
                    <a:pt x="3433" y="5644"/>
                    <a:pt x="3416" y="5620"/>
                  </a:cubicBezTo>
                  <a:cubicBezTo>
                    <a:pt x="3393" y="5586"/>
                    <a:pt x="3370" y="5541"/>
                    <a:pt x="3348" y="5489"/>
                  </a:cubicBezTo>
                  <a:cubicBezTo>
                    <a:pt x="3330" y="5455"/>
                    <a:pt x="3320" y="5416"/>
                    <a:pt x="3302" y="5371"/>
                  </a:cubicBezTo>
                  <a:cubicBezTo>
                    <a:pt x="3280" y="5297"/>
                    <a:pt x="3251" y="5224"/>
                    <a:pt x="3212" y="5155"/>
                  </a:cubicBezTo>
                  <a:cubicBezTo>
                    <a:pt x="3178" y="5093"/>
                    <a:pt x="3131" y="5046"/>
                    <a:pt x="3081" y="5012"/>
                  </a:cubicBezTo>
                  <a:cubicBezTo>
                    <a:pt x="3052" y="4996"/>
                    <a:pt x="3018" y="4985"/>
                    <a:pt x="2989" y="4978"/>
                  </a:cubicBezTo>
                  <a:cubicBezTo>
                    <a:pt x="2973" y="4973"/>
                    <a:pt x="2955" y="4973"/>
                    <a:pt x="2932" y="4973"/>
                  </a:cubicBezTo>
                  <a:cubicBezTo>
                    <a:pt x="2910" y="4973"/>
                    <a:pt x="2887" y="4973"/>
                    <a:pt x="2864" y="4978"/>
                  </a:cubicBezTo>
                  <a:cubicBezTo>
                    <a:pt x="2837" y="4985"/>
                    <a:pt x="2808" y="4996"/>
                    <a:pt x="2779" y="5007"/>
                  </a:cubicBezTo>
                  <a:lnTo>
                    <a:pt x="2769" y="5012"/>
                  </a:lnTo>
                  <a:cubicBezTo>
                    <a:pt x="2740" y="5024"/>
                    <a:pt x="2711" y="5041"/>
                    <a:pt x="2683" y="5059"/>
                  </a:cubicBezTo>
                  <a:cubicBezTo>
                    <a:pt x="2625" y="5093"/>
                    <a:pt x="2575" y="5132"/>
                    <a:pt x="2518" y="5177"/>
                  </a:cubicBezTo>
                  <a:lnTo>
                    <a:pt x="2507" y="5183"/>
                  </a:lnTo>
                  <a:lnTo>
                    <a:pt x="2478" y="5206"/>
                  </a:lnTo>
                  <a:cubicBezTo>
                    <a:pt x="2359" y="5297"/>
                    <a:pt x="2239" y="5387"/>
                    <a:pt x="2098" y="5450"/>
                  </a:cubicBezTo>
                  <a:cubicBezTo>
                    <a:pt x="2064" y="5468"/>
                    <a:pt x="2024" y="5473"/>
                    <a:pt x="1990" y="5484"/>
                  </a:cubicBezTo>
                  <a:lnTo>
                    <a:pt x="1916" y="5484"/>
                  </a:lnTo>
                  <a:cubicBezTo>
                    <a:pt x="1882" y="5479"/>
                    <a:pt x="1853" y="5468"/>
                    <a:pt x="1814" y="5455"/>
                  </a:cubicBezTo>
                  <a:cubicBezTo>
                    <a:pt x="1785" y="5439"/>
                    <a:pt x="1762" y="5428"/>
                    <a:pt x="1733" y="5405"/>
                  </a:cubicBezTo>
                  <a:cubicBezTo>
                    <a:pt x="1712" y="5387"/>
                    <a:pt x="1688" y="5365"/>
                    <a:pt x="1678" y="5348"/>
                  </a:cubicBezTo>
                  <a:cubicBezTo>
                    <a:pt x="1654" y="5319"/>
                    <a:pt x="1643" y="5292"/>
                    <a:pt x="1626" y="5263"/>
                  </a:cubicBezTo>
                  <a:cubicBezTo>
                    <a:pt x="1609" y="5211"/>
                    <a:pt x="1597" y="5166"/>
                    <a:pt x="1586" y="5109"/>
                  </a:cubicBezTo>
                  <a:cubicBezTo>
                    <a:pt x="1581" y="5035"/>
                    <a:pt x="1581" y="4951"/>
                    <a:pt x="1592" y="4859"/>
                  </a:cubicBezTo>
                  <a:cubicBezTo>
                    <a:pt x="1592" y="4825"/>
                    <a:pt x="1575" y="4791"/>
                    <a:pt x="1552" y="4768"/>
                  </a:cubicBezTo>
                  <a:cubicBezTo>
                    <a:pt x="1529" y="4746"/>
                    <a:pt x="1495" y="4728"/>
                    <a:pt x="1461" y="4728"/>
                  </a:cubicBezTo>
                  <a:lnTo>
                    <a:pt x="1427" y="4728"/>
                  </a:lnTo>
                  <a:cubicBezTo>
                    <a:pt x="1371" y="4728"/>
                    <a:pt x="1303" y="4728"/>
                    <a:pt x="1234" y="4718"/>
                  </a:cubicBezTo>
                  <a:cubicBezTo>
                    <a:pt x="1103" y="4700"/>
                    <a:pt x="978" y="4666"/>
                    <a:pt x="859" y="4615"/>
                  </a:cubicBezTo>
                  <a:cubicBezTo>
                    <a:pt x="779" y="4581"/>
                    <a:pt x="711" y="4542"/>
                    <a:pt x="642" y="4495"/>
                  </a:cubicBezTo>
                  <a:cubicBezTo>
                    <a:pt x="608" y="4461"/>
                    <a:pt x="574" y="4433"/>
                    <a:pt x="552" y="4405"/>
                  </a:cubicBezTo>
                  <a:cubicBezTo>
                    <a:pt x="540" y="4388"/>
                    <a:pt x="529" y="4364"/>
                    <a:pt x="518" y="4348"/>
                  </a:cubicBezTo>
                  <a:cubicBezTo>
                    <a:pt x="512" y="4330"/>
                    <a:pt x="506" y="4314"/>
                    <a:pt x="501" y="4296"/>
                  </a:cubicBezTo>
                  <a:lnTo>
                    <a:pt x="501" y="4251"/>
                  </a:lnTo>
                  <a:cubicBezTo>
                    <a:pt x="506" y="4235"/>
                    <a:pt x="512" y="4217"/>
                    <a:pt x="518" y="4201"/>
                  </a:cubicBezTo>
                  <a:cubicBezTo>
                    <a:pt x="529" y="4178"/>
                    <a:pt x="540" y="4154"/>
                    <a:pt x="558" y="4133"/>
                  </a:cubicBezTo>
                  <a:cubicBezTo>
                    <a:pt x="592" y="4092"/>
                    <a:pt x="632" y="4047"/>
                    <a:pt x="689" y="4007"/>
                  </a:cubicBezTo>
                  <a:cubicBezTo>
                    <a:pt x="728" y="3978"/>
                    <a:pt x="768" y="3950"/>
                    <a:pt x="807" y="3921"/>
                  </a:cubicBezTo>
                  <a:cubicBezTo>
                    <a:pt x="852" y="3899"/>
                    <a:pt x="876" y="3853"/>
                    <a:pt x="876" y="3802"/>
                  </a:cubicBezTo>
                  <a:cubicBezTo>
                    <a:pt x="876" y="3740"/>
                    <a:pt x="831" y="3682"/>
                    <a:pt x="773" y="3672"/>
                  </a:cubicBezTo>
                  <a:cubicBezTo>
                    <a:pt x="723" y="3661"/>
                    <a:pt x="677" y="3648"/>
                    <a:pt x="632" y="3627"/>
                  </a:cubicBezTo>
                  <a:cubicBezTo>
                    <a:pt x="580" y="3603"/>
                    <a:pt x="535" y="3575"/>
                    <a:pt x="484" y="3541"/>
                  </a:cubicBezTo>
                  <a:cubicBezTo>
                    <a:pt x="438" y="3507"/>
                    <a:pt x="398" y="3467"/>
                    <a:pt x="364" y="3422"/>
                  </a:cubicBezTo>
                  <a:cubicBezTo>
                    <a:pt x="341" y="3388"/>
                    <a:pt x="319" y="3354"/>
                    <a:pt x="302" y="3314"/>
                  </a:cubicBezTo>
                  <a:cubicBezTo>
                    <a:pt x="291" y="3286"/>
                    <a:pt x="285" y="3257"/>
                    <a:pt x="280" y="3228"/>
                  </a:cubicBezTo>
                  <a:cubicBezTo>
                    <a:pt x="273" y="3205"/>
                    <a:pt x="273" y="3183"/>
                    <a:pt x="280" y="3160"/>
                  </a:cubicBezTo>
                  <a:cubicBezTo>
                    <a:pt x="280" y="3144"/>
                    <a:pt x="285" y="3126"/>
                    <a:pt x="291" y="3115"/>
                  </a:cubicBezTo>
                  <a:cubicBezTo>
                    <a:pt x="296" y="3097"/>
                    <a:pt x="307" y="3087"/>
                    <a:pt x="314" y="3069"/>
                  </a:cubicBezTo>
                  <a:cubicBezTo>
                    <a:pt x="325" y="3058"/>
                    <a:pt x="341" y="3042"/>
                    <a:pt x="359" y="3029"/>
                  </a:cubicBezTo>
                  <a:cubicBezTo>
                    <a:pt x="382" y="3013"/>
                    <a:pt x="404" y="3001"/>
                    <a:pt x="427" y="2990"/>
                  </a:cubicBezTo>
                  <a:cubicBezTo>
                    <a:pt x="472" y="2973"/>
                    <a:pt x="524" y="2961"/>
                    <a:pt x="574" y="2950"/>
                  </a:cubicBezTo>
                  <a:cubicBezTo>
                    <a:pt x="597" y="2945"/>
                    <a:pt x="621" y="2945"/>
                    <a:pt x="642" y="2945"/>
                  </a:cubicBezTo>
                  <a:cubicBezTo>
                    <a:pt x="705" y="2939"/>
                    <a:pt x="750" y="2905"/>
                    <a:pt x="768" y="2848"/>
                  </a:cubicBezTo>
                  <a:cubicBezTo>
                    <a:pt x="779" y="2814"/>
                    <a:pt x="773" y="2780"/>
                    <a:pt x="757" y="2751"/>
                  </a:cubicBezTo>
                  <a:cubicBezTo>
                    <a:pt x="739" y="2722"/>
                    <a:pt x="711" y="2706"/>
                    <a:pt x="682" y="2694"/>
                  </a:cubicBezTo>
                  <a:cubicBezTo>
                    <a:pt x="632" y="2672"/>
                    <a:pt x="587" y="2649"/>
                    <a:pt x="546" y="2620"/>
                  </a:cubicBezTo>
                  <a:cubicBezTo>
                    <a:pt x="535" y="2604"/>
                    <a:pt x="518" y="2591"/>
                    <a:pt x="506" y="2575"/>
                  </a:cubicBezTo>
                  <a:cubicBezTo>
                    <a:pt x="501" y="2564"/>
                    <a:pt x="495" y="2557"/>
                    <a:pt x="490" y="2546"/>
                  </a:cubicBezTo>
                  <a:cubicBezTo>
                    <a:pt x="490" y="2546"/>
                    <a:pt x="490" y="2541"/>
                    <a:pt x="484" y="2536"/>
                  </a:cubicBezTo>
                  <a:lnTo>
                    <a:pt x="484" y="2523"/>
                  </a:lnTo>
                  <a:cubicBezTo>
                    <a:pt x="484" y="2518"/>
                    <a:pt x="477" y="2507"/>
                    <a:pt x="484" y="2501"/>
                  </a:cubicBezTo>
                  <a:cubicBezTo>
                    <a:pt x="484" y="2489"/>
                    <a:pt x="490" y="2478"/>
                    <a:pt x="495" y="2467"/>
                  </a:cubicBezTo>
                  <a:cubicBezTo>
                    <a:pt x="501" y="2450"/>
                    <a:pt x="512" y="2433"/>
                    <a:pt x="518" y="2421"/>
                  </a:cubicBezTo>
                  <a:cubicBezTo>
                    <a:pt x="540" y="2394"/>
                    <a:pt x="563" y="2371"/>
                    <a:pt x="587" y="2353"/>
                  </a:cubicBezTo>
                  <a:cubicBezTo>
                    <a:pt x="614" y="2336"/>
                    <a:pt x="637" y="2319"/>
                    <a:pt x="666" y="2308"/>
                  </a:cubicBezTo>
                  <a:cubicBezTo>
                    <a:pt x="705" y="2297"/>
                    <a:pt x="745" y="2285"/>
                    <a:pt x="791" y="2274"/>
                  </a:cubicBezTo>
                  <a:cubicBezTo>
                    <a:pt x="813" y="2274"/>
                    <a:pt x="836" y="2268"/>
                    <a:pt x="865" y="2268"/>
                  </a:cubicBezTo>
                  <a:cubicBezTo>
                    <a:pt x="881" y="2268"/>
                    <a:pt x="904" y="2274"/>
                    <a:pt x="927" y="2274"/>
                  </a:cubicBezTo>
                  <a:cubicBezTo>
                    <a:pt x="967" y="2279"/>
                    <a:pt x="1001" y="2291"/>
                    <a:pt x="1035" y="2302"/>
                  </a:cubicBezTo>
                  <a:cubicBezTo>
                    <a:pt x="1064" y="2319"/>
                    <a:pt x="1091" y="2336"/>
                    <a:pt x="1120" y="2353"/>
                  </a:cubicBezTo>
                  <a:cubicBezTo>
                    <a:pt x="1138" y="2365"/>
                    <a:pt x="1166" y="2371"/>
                    <a:pt x="1188" y="2371"/>
                  </a:cubicBezTo>
                  <a:cubicBezTo>
                    <a:pt x="1245" y="2371"/>
                    <a:pt x="1296" y="2342"/>
                    <a:pt x="1324" y="2297"/>
                  </a:cubicBezTo>
                  <a:cubicBezTo>
                    <a:pt x="1348" y="2263"/>
                    <a:pt x="1348" y="2216"/>
                    <a:pt x="1342" y="2182"/>
                  </a:cubicBezTo>
                  <a:cubicBezTo>
                    <a:pt x="1330" y="2148"/>
                    <a:pt x="1308" y="2109"/>
                    <a:pt x="1274" y="2092"/>
                  </a:cubicBezTo>
                  <a:cubicBezTo>
                    <a:pt x="1234" y="2075"/>
                    <a:pt x="1188" y="2058"/>
                    <a:pt x="1148" y="2046"/>
                  </a:cubicBezTo>
                  <a:lnTo>
                    <a:pt x="1125" y="2041"/>
                  </a:lnTo>
                  <a:lnTo>
                    <a:pt x="1114" y="2035"/>
                  </a:lnTo>
                  <a:lnTo>
                    <a:pt x="1086" y="2030"/>
                  </a:lnTo>
                  <a:cubicBezTo>
                    <a:pt x="1069" y="2001"/>
                    <a:pt x="1052" y="1972"/>
                    <a:pt x="1035" y="1938"/>
                  </a:cubicBezTo>
                  <a:cubicBezTo>
                    <a:pt x="1030" y="1910"/>
                    <a:pt x="1018" y="1888"/>
                    <a:pt x="1012" y="1854"/>
                  </a:cubicBezTo>
                  <a:lnTo>
                    <a:pt x="1012" y="1785"/>
                  </a:lnTo>
                  <a:cubicBezTo>
                    <a:pt x="1018" y="1768"/>
                    <a:pt x="1023" y="1751"/>
                    <a:pt x="1030" y="1728"/>
                  </a:cubicBezTo>
                  <a:cubicBezTo>
                    <a:pt x="1041" y="1712"/>
                    <a:pt x="1052" y="1694"/>
                    <a:pt x="1064" y="1671"/>
                  </a:cubicBezTo>
                  <a:cubicBezTo>
                    <a:pt x="1080" y="1655"/>
                    <a:pt x="1103" y="1631"/>
                    <a:pt x="1125" y="1615"/>
                  </a:cubicBezTo>
                  <a:cubicBezTo>
                    <a:pt x="1154" y="1592"/>
                    <a:pt x="1193" y="1569"/>
                    <a:pt x="1234" y="1552"/>
                  </a:cubicBezTo>
                  <a:cubicBezTo>
                    <a:pt x="1285" y="1529"/>
                    <a:pt x="1348" y="1513"/>
                    <a:pt x="1416" y="1500"/>
                  </a:cubicBezTo>
                  <a:cubicBezTo>
                    <a:pt x="1450" y="1500"/>
                    <a:pt x="1484" y="1495"/>
                    <a:pt x="1523" y="1495"/>
                  </a:cubicBezTo>
                  <a:cubicBezTo>
                    <a:pt x="1552" y="1495"/>
                    <a:pt x="1586" y="1500"/>
                    <a:pt x="1615" y="1500"/>
                  </a:cubicBezTo>
                  <a:cubicBezTo>
                    <a:pt x="1683" y="1513"/>
                    <a:pt x="1746" y="1529"/>
                    <a:pt x="1802" y="1552"/>
                  </a:cubicBezTo>
                  <a:cubicBezTo>
                    <a:pt x="1841" y="1569"/>
                    <a:pt x="1882" y="1592"/>
                    <a:pt x="1922" y="1620"/>
                  </a:cubicBezTo>
                  <a:cubicBezTo>
                    <a:pt x="1933" y="1626"/>
                    <a:pt x="1943" y="1631"/>
                    <a:pt x="1956" y="1631"/>
                  </a:cubicBezTo>
                  <a:cubicBezTo>
                    <a:pt x="1984" y="1631"/>
                    <a:pt x="2006" y="1620"/>
                    <a:pt x="2019" y="1603"/>
                  </a:cubicBezTo>
                  <a:cubicBezTo>
                    <a:pt x="2035" y="1586"/>
                    <a:pt x="2040" y="1569"/>
                    <a:pt x="2040" y="1552"/>
                  </a:cubicBezTo>
                  <a:cubicBezTo>
                    <a:pt x="2029" y="1455"/>
                    <a:pt x="2029" y="1371"/>
                    <a:pt x="2040" y="1290"/>
                  </a:cubicBezTo>
                  <a:cubicBezTo>
                    <a:pt x="2053" y="1222"/>
                    <a:pt x="2069" y="1166"/>
                    <a:pt x="2092" y="1115"/>
                  </a:cubicBezTo>
                  <a:cubicBezTo>
                    <a:pt x="2103" y="1080"/>
                    <a:pt x="2121" y="1052"/>
                    <a:pt x="2137" y="1030"/>
                  </a:cubicBezTo>
                  <a:cubicBezTo>
                    <a:pt x="2155" y="1007"/>
                    <a:pt x="2171" y="989"/>
                    <a:pt x="2189" y="978"/>
                  </a:cubicBezTo>
                  <a:cubicBezTo>
                    <a:pt x="2205" y="962"/>
                    <a:pt x="2229" y="950"/>
                    <a:pt x="2245" y="939"/>
                  </a:cubicBezTo>
                  <a:cubicBezTo>
                    <a:pt x="2268" y="933"/>
                    <a:pt x="2297" y="928"/>
                    <a:pt x="2325" y="921"/>
                  </a:cubicBezTo>
                  <a:cubicBezTo>
                    <a:pt x="2336" y="921"/>
                    <a:pt x="2347" y="915"/>
                    <a:pt x="2365" y="915"/>
                  </a:cubicBezTo>
                  <a:cubicBezTo>
                    <a:pt x="2381" y="915"/>
                    <a:pt x="2399" y="921"/>
                    <a:pt x="2410" y="921"/>
                  </a:cubicBezTo>
                  <a:cubicBezTo>
                    <a:pt x="2462" y="928"/>
                    <a:pt x="2507" y="944"/>
                    <a:pt x="2557" y="962"/>
                  </a:cubicBezTo>
                  <a:cubicBezTo>
                    <a:pt x="2632" y="996"/>
                    <a:pt x="2700" y="1035"/>
                    <a:pt x="2769" y="1086"/>
                  </a:cubicBezTo>
                  <a:cubicBezTo>
                    <a:pt x="2779" y="1091"/>
                    <a:pt x="2790" y="1098"/>
                    <a:pt x="2808" y="1098"/>
                  </a:cubicBezTo>
                  <a:cubicBezTo>
                    <a:pt x="2824" y="1098"/>
                    <a:pt x="2837" y="1091"/>
                    <a:pt x="2848" y="1086"/>
                  </a:cubicBezTo>
                  <a:cubicBezTo>
                    <a:pt x="2871" y="1070"/>
                    <a:pt x="2887" y="1046"/>
                    <a:pt x="2887" y="1018"/>
                  </a:cubicBezTo>
                  <a:cubicBezTo>
                    <a:pt x="2887" y="1007"/>
                    <a:pt x="2887" y="989"/>
                    <a:pt x="2893" y="978"/>
                  </a:cubicBezTo>
                  <a:cubicBezTo>
                    <a:pt x="2910" y="853"/>
                    <a:pt x="2944" y="729"/>
                    <a:pt x="3000" y="603"/>
                  </a:cubicBezTo>
                  <a:cubicBezTo>
                    <a:pt x="3041" y="512"/>
                    <a:pt x="3086" y="427"/>
                    <a:pt x="3137" y="359"/>
                  </a:cubicBezTo>
                  <a:cubicBezTo>
                    <a:pt x="3171" y="319"/>
                    <a:pt x="3205" y="285"/>
                    <a:pt x="3246" y="257"/>
                  </a:cubicBezTo>
                  <a:cubicBezTo>
                    <a:pt x="3280" y="228"/>
                    <a:pt x="3307" y="212"/>
                    <a:pt x="3341" y="199"/>
                  </a:cubicBezTo>
                  <a:cubicBezTo>
                    <a:pt x="3365" y="189"/>
                    <a:pt x="3393" y="178"/>
                    <a:pt x="3427" y="171"/>
                  </a:cubicBezTo>
                  <a:close/>
                  <a:moveTo>
                    <a:pt x="3485" y="0"/>
                  </a:moveTo>
                  <a:cubicBezTo>
                    <a:pt x="3444" y="0"/>
                    <a:pt x="3410" y="0"/>
                    <a:pt x="3375" y="7"/>
                  </a:cubicBezTo>
                  <a:cubicBezTo>
                    <a:pt x="3273" y="24"/>
                    <a:pt x="3183" y="81"/>
                    <a:pt x="3110" y="149"/>
                  </a:cubicBezTo>
                  <a:cubicBezTo>
                    <a:pt x="3024" y="223"/>
                    <a:pt x="2961" y="319"/>
                    <a:pt x="2905" y="416"/>
                  </a:cubicBezTo>
                  <a:cubicBezTo>
                    <a:pt x="2830" y="558"/>
                    <a:pt x="2774" y="716"/>
                    <a:pt x="2745" y="881"/>
                  </a:cubicBezTo>
                  <a:cubicBezTo>
                    <a:pt x="2628" y="814"/>
                    <a:pt x="2493" y="762"/>
                    <a:pt x="2361" y="762"/>
                  </a:cubicBezTo>
                  <a:cubicBezTo>
                    <a:pt x="2282" y="762"/>
                    <a:pt x="2204" y="781"/>
                    <a:pt x="2132" y="825"/>
                  </a:cubicBezTo>
                  <a:cubicBezTo>
                    <a:pt x="2029" y="887"/>
                    <a:pt x="1967" y="989"/>
                    <a:pt x="1922" y="1098"/>
                  </a:cubicBezTo>
                  <a:cubicBezTo>
                    <a:pt x="1898" y="1166"/>
                    <a:pt x="1888" y="1235"/>
                    <a:pt x="1882" y="1303"/>
                  </a:cubicBezTo>
                  <a:cubicBezTo>
                    <a:pt x="1875" y="1337"/>
                    <a:pt x="1875" y="1371"/>
                    <a:pt x="1870" y="1405"/>
                  </a:cubicBezTo>
                  <a:cubicBezTo>
                    <a:pt x="1773" y="1359"/>
                    <a:pt x="1665" y="1337"/>
                    <a:pt x="1563" y="1330"/>
                  </a:cubicBezTo>
                  <a:cubicBezTo>
                    <a:pt x="1552" y="1330"/>
                    <a:pt x="1541" y="1329"/>
                    <a:pt x="1530" y="1329"/>
                  </a:cubicBezTo>
                  <a:cubicBezTo>
                    <a:pt x="1383" y="1329"/>
                    <a:pt x="1236" y="1363"/>
                    <a:pt x="1109" y="1427"/>
                  </a:cubicBezTo>
                  <a:cubicBezTo>
                    <a:pt x="989" y="1490"/>
                    <a:pt x="887" y="1597"/>
                    <a:pt x="852" y="1728"/>
                  </a:cubicBezTo>
                  <a:cubicBezTo>
                    <a:pt x="836" y="1802"/>
                    <a:pt x="842" y="1876"/>
                    <a:pt x="859" y="1944"/>
                  </a:cubicBezTo>
                  <a:cubicBezTo>
                    <a:pt x="870" y="1972"/>
                    <a:pt x="876" y="1996"/>
                    <a:pt x="887" y="2019"/>
                  </a:cubicBezTo>
                  <a:cubicBezTo>
                    <a:pt x="847" y="2024"/>
                    <a:pt x="813" y="2030"/>
                    <a:pt x="773" y="2035"/>
                  </a:cubicBezTo>
                  <a:cubicBezTo>
                    <a:pt x="700" y="2046"/>
                    <a:pt x="632" y="2075"/>
                    <a:pt x="563" y="2109"/>
                  </a:cubicBezTo>
                  <a:cubicBezTo>
                    <a:pt x="535" y="2121"/>
                    <a:pt x="506" y="2137"/>
                    <a:pt x="477" y="2155"/>
                  </a:cubicBezTo>
                  <a:cubicBezTo>
                    <a:pt x="467" y="2166"/>
                    <a:pt x="456" y="2171"/>
                    <a:pt x="443" y="2177"/>
                  </a:cubicBezTo>
                  <a:cubicBezTo>
                    <a:pt x="422" y="2189"/>
                    <a:pt x="404" y="2206"/>
                    <a:pt x="382" y="2223"/>
                  </a:cubicBezTo>
                  <a:cubicBezTo>
                    <a:pt x="336" y="2263"/>
                    <a:pt x="296" y="2313"/>
                    <a:pt x="273" y="2371"/>
                  </a:cubicBezTo>
                  <a:cubicBezTo>
                    <a:pt x="257" y="2399"/>
                    <a:pt x="246" y="2428"/>
                    <a:pt x="239" y="2455"/>
                  </a:cubicBezTo>
                  <a:cubicBezTo>
                    <a:pt x="239" y="2478"/>
                    <a:pt x="233" y="2496"/>
                    <a:pt x="233" y="2518"/>
                  </a:cubicBezTo>
                  <a:cubicBezTo>
                    <a:pt x="233" y="2541"/>
                    <a:pt x="239" y="2564"/>
                    <a:pt x="239" y="2586"/>
                  </a:cubicBezTo>
                  <a:cubicBezTo>
                    <a:pt x="246" y="2620"/>
                    <a:pt x="262" y="2649"/>
                    <a:pt x="273" y="2677"/>
                  </a:cubicBezTo>
                  <a:cubicBezTo>
                    <a:pt x="285" y="2701"/>
                    <a:pt x="302" y="2722"/>
                    <a:pt x="319" y="2746"/>
                  </a:cubicBezTo>
                  <a:cubicBezTo>
                    <a:pt x="251" y="2774"/>
                    <a:pt x="188" y="2814"/>
                    <a:pt x="137" y="2864"/>
                  </a:cubicBezTo>
                  <a:cubicBezTo>
                    <a:pt x="81" y="2922"/>
                    <a:pt x="41" y="2990"/>
                    <a:pt x="23" y="3063"/>
                  </a:cubicBezTo>
                  <a:cubicBezTo>
                    <a:pt x="0" y="3144"/>
                    <a:pt x="0" y="3217"/>
                    <a:pt x="12" y="3297"/>
                  </a:cubicBezTo>
                  <a:cubicBezTo>
                    <a:pt x="23" y="3370"/>
                    <a:pt x="57" y="3438"/>
                    <a:pt x="86" y="3501"/>
                  </a:cubicBezTo>
                  <a:cubicBezTo>
                    <a:pt x="102" y="3535"/>
                    <a:pt x="126" y="3564"/>
                    <a:pt x="149" y="3592"/>
                  </a:cubicBezTo>
                  <a:cubicBezTo>
                    <a:pt x="171" y="3627"/>
                    <a:pt x="199" y="3661"/>
                    <a:pt x="233" y="3695"/>
                  </a:cubicBezTo>
                  <a:cubicBezTo>
                    <a:pt x="296" y="3751"/>
                    <a:pt x="370" y="3802"/>
                    <a:pt x="443" y="3847"/>
                  </a:cubicBezTo>
                  <a:cubicBezTo>
                    <a:pt x="353" y="3933"/>
                    <a:pt x="273" y="4036"/>
                    <a:pt x="239" y="4154"/>
                  </a:cubicBezTo>
                  <a:cubicBezTo>
                    <a:pt x="217" y="4240"/>
                    <a:pt x="217" y="4330"/>
                    <a:pt x="246" y="4411"/>
                  </a:cubicBezTo>
                  <a:cubicBezTo>
                    <a:pt x="267" y="4490"/>
                    <a:pt x="319" y="4563"/>
                    <a:pt x="382" y="4626"/>
                  </a:cubicBezTo>
                  <a:cubicBezTo>
                    <a:pt x="438" y="4694"/>
                    <a:pt x="518" y="4746"/>
                    <a:pt x="592" y="4791"/>
                  </a:cubicBezTo>
                  <a:cubicBezTo>
                    <a:pt x="677" y="4842"/>
                    <a:pt x="773" y="4883"/>
                    <a:pt x="865" y="4910"/>
                  </a:cubicBezTo>
                  <a:cubicBezTo>
                    <a:pt x="1012" y="4956"/>
                    <a:pt x="1166" y="4985"/>
                    <a:pt x="1313" y="4996"/>
                  </a:cubicBezTo>
                  <a:cubicBezTo>
                    <a:pt x="1313" y="5030"/>
                    <a:pt x="1319" y="5064"/>
                    <a:pt x="1319" y="5104"/>
                  </a:cubicBezTo>
                  <a:cubicBezTo>
                    <a:pt x="1330" y="5200"/>
                    <a:pt x="1353" y="5292"/>
                    <a:pt x="1387" y="5376"/>
                  </a:cubicBezTo>
                  <a:cubicBezTo>
                    <a:pt x="1421" y="5455"/>
                    <a:pt x="1473" y="5524"/>
                    <a:pt x="1534" y="5581"/>
                  </a:cubicBezTo>
                  <a:cubicBezTo>
                    <a:pt x="1609" y="5649"/>
                    <a:pt x="1699" y="5694"/>
                    <a:pt x="1796" y="5723"/>
                  </a:cubicBezTo>
                  <a:cubicBezTo>
                    <a:pt x="1848" y="5739"/>
                    <a:pt x="1898" y="5746"/>
                    <a:pt x="1949" y="5746"/>
                  </a:cubicBezTo>
                  <a:cubicBezTo>
                    <a:pt x="2203" y="5746"/>
                    <a:pt x="2437" y="5562"/>
                    <a:pt x="2632" y="5410"/>
                  </a:cubicBezTo>
                  <a:cubicBezTo>
                    <a:pt x="2711" y="5348"/>
                    <a:pt x="2796" y="5279"/>
                    <a:pt x="2887" y="5234"/>
                  </a:cubicBezTo>
                  <a:cubicBezTo>
                    <a:pt x="2898" y="5234"/>
                    <a:pt x="2916" y="5229"/>
                    <a:pt x="2927" y="5224"/>
                  </a:cubicBezTo>
                  <a:lnTo>
                    <a:pt x="2932" y="5224"/>
                  </a:lnTo>
                  <a:lnTo>
                    <a:pt x="2939" y="5229"/>
                  </a:lnTo>
                  <a:cubicBezTo>
                    <a:pt x="2944" y="5229"/>
                    <a:pt x="2950" y="5234"/>
                    <a:pt x="2955" y="5234"/>
                  </a:cubicBezTo>
                  <a:cubicBezTo>
                    <a:pt x="2961" y="5245"/>
                    <a:pt x="2973" y="5251"/>
                    <a:pt x="2979" y="5258"/>
                  </a:cubicBezTo>
                  <a:cubicBezTo>
                    <a:pt x="2995" y="5292"/>
                    <a:pt x="3013" y="5319"/>
                    <a:pt x="3029" y="5353"/>
                  </a:cubicBezTo>
                  <a:cubicBezTo>
                    <a:pt x="3075" y="5473"/>
                    <a:pt x="3110" y="5599"/>
                    <a:pt x="3178" y="5706"/>
                  </a:cubicBezTo>
                  <a:cubicBezTo>
                    <a:pt x="3171" y="5814"/>
                    <a:pt x="3171" y="5922"/>
                    <a:pt x="3165" y="6029"/>
                  </a:cubicBezTo>
                  <a:cubicBezTo>
                    <a:pt x="3155" y="6200"/>
                    <a:pt x="3137" y="6370"/>
                    <a:pt x="3115" y="6541"/>
                  </a:cubicBezTo>
                  <a:cubicBezTo>
                    <a:pt x="3103" y="6638"/>
                    <a:pt x="3086" y="6729"/>
                    <a:pt x="3069" y="6826"/>
                  </a:cubicBezTo>
                  <a:cubicBezTo>
                    <a:pt x="3052" y="6934"/>
                    <a:pt x="3029" y="7041"/>
                    <a:pt x="3013" y="7149"/>
                  </a:cubicBezTo>
                  <a:cubicBezTo>
                    <a:pt x="3007" y="7183"/>
                    <a:pt x="3007" y="7206"/>
                    <a:pt x="3024" y="7235"/>
                  </a:cubicBezTo>
                  <a:cubicBezTo>
                    <a:pt x="3034" y="7262"/>
                    <a:pt x="3058" y="7280"/>
                    <a:pt x="3086" y="7286"/>
                  </a:cubicBezTo>
                  <a:cubicBezTo>
                    <a:pt x="3096" y="7289"/>
                    <a:pt x="3107" y="7291"/>
                    <a:pt x="3118" y="7291"/>
                  </a:cubicBezTo>
                  <a:cubicBezTo>
                    <a:pt x="3138" y="7291"/>
                    <a:pt x="3157" y="7285"/>
                    <a:pt x="3171" y="7275"/>
                  </a:cubicBezTo>
                  <a:cubicBezTo>
                    <a:pt x="3200" y="7262"/>
                    <a:pt x="3212" y="7241"/>
                    <a:pt x="3223" y="7212"/>
                  </a:cubicBezTo>
                  <a:cubicBezTo>
                    <a:pt x="3239" y="7178"/>
                    <a:pt x="3251" y="7144"/>
                    <a:pt x="3257" y="7115"/>
                  </a:cubicBezTo>
                  <a:cubicBezTo>
                    <a:pt x="3291" y="7002"/>
                    <a:pt x="3307" y="6887"/>
                    <a:pt x="3320" y="6792"/>
                  </a:cubicBezTo>
                  <a:cubicBezTo>
                    <a:pt x="3336" y="6666"/>
                    <a:pt x="3341" y="6535"/>
                    <a:pt x="3341" y="6383"/>
                  </a:cubicBezTo>
                  <a:cubicBezTo>
                    <a:pt x="3341" y="6257"/>
                    <a:pt x="3336" y="6132"/>
                    <a:pt x="3330" y="6013"/>
                  </a:cubicBezTo>
                  <a:lnTo>
                    <a:pt x="3330" y="5967"/>
                  </a:lnTo>
                  <a:lnTo>
                    <a:pt x="3330" y="5877"/>
                  </a:lnTo>
                  <a:lnTo>
                    <a:pt x="3341" y="5882"/>
                  </a:lnTo>
                  <a:cubicBezTo>
                    <a:pt x="3422" y="5939"/>
                    <a:pt x="3512" y="5967"/>
                    <a:pt x="3575" y="5974"/>
                  </a:cubicBezTo>
                  <a:cubicBezTo>
                    <a:pt x="3621" y="5984"/>
                    <a:pt x="3660" y="5984"/>
                    <a:pt x="3700" y="5984"/>
                  </a:cubicBezTo>
                  <a:lnTo>
                    <a:pt x="3734" y="5984"/>
                  </a:lnTo>
                  <a:cubicBezTo>
                    <a:pt x="3791" y="5979"/>
                    <a:pt x="3842" y="5974"/>
                    <a:pt x="3894" y="5956"/>
                  </a:cubicBezTo>
                  <a:cubicBezTo>
                    <a:pt x="3921" y="5945"/>
                    <a:pt x="3950" y="5939"/>
                    <a:pt x="3978" y="5927"/>
                  </a:cubicBezTo>
                  <a:lnTo>
                    <a:pt x="3984" y="5922"/>
                  </a:lnTo>
                  <a:lnTo>
                    <a:pt x="3989" y="5922"/>
                  </a:lnTo>
                  <a:cubicBezTo>
                    <a:pt x="3984" y="5995"/>
                    <a:pt x="3984" y="6064"/>
                    <a:pt x="3984" y="6132"/>
                  </a:cubicBezTo>
                  <a:cubicBezTo>
                    <a:pt x="3984" y="6257"/>
                    <a:pt x="3989" y="6383"/>
                    <a:pt x="3996" y="6525"/>
                  </a:cubicBezTo>
                  <a:cubicBezTo>
                    <a:pt x="4007" y="6649"/>
                    <a:pt x="4023" y="6774"/>
                    <a:pt x="4046" y="6916"/>
                  </a:cubicBezTo>
                  <a:cubicBezTo>
                    <a:pt x="4057" y="6973"/>
                    <a:pt x="4070" y="7030"/>
                    <a:pt x="4080" y="7092"/>
                  </a:cubicBezTo>
                  <a:cubicBezTo>
                    <a:pt x="4098" y="7167"/>
                    <a:pt x="4120" y="7241"/>
                    <a:pt x="4149" y="7314"/>
                  </a:cubicBezTo>
                  <a:cubicBezTo>
                    <a:pt x="4160" y="7348"/>
                    <a:pt x="4172" y="7371"/>
                    <a:pt x="4201" y="7388"/>
                  </a:cubicBezTo>
                  <a:cubicBezTo>
                    <a:pt x="4217" y="7399"/>
                    <a:pt x="4237" y="7403"/>
                    <a:pt x="4257" y="7403"/>
                  </a:cubicBezTo>
                  <a:cubicBezTo>
                    <a:pt x="4270" y="7403"/>
                    <a:pt x="4283" y="7401"/>
                    <a:pt x="4296" y="7399"/>
                  </a:cubicBezTo>
                  <a:cubicBezTo>
                    <a:pt x="4353" y="7382"/>
                    <a:pt x="4398" y="7314"/>
                    <a:pt x="4382" y="7251"/>
                  </a:cubicBezTo>
                  <a:cubicBezTo>
                    <a:pt x="4337" y="7115"/>
                    <a:pt x="4291" y="6973"/>
                    <a:pt x="4251" y="6837"/>
                  </a:cubicBezTo>
                  <a:cubicBezTo>
                    <a:pt x="4217" y="6695"/>
                    <a:pt x="4188" y="6553"/>
                    <a:pt x="4166" y="6410"/>
                  </a:cubicBezTo>
                  <a:cubicBezTo>
                    <a:pt x="4143" y="6218"/>
                    <a:pt x="4132" y="6024"/>
                    <a:pt x="4138" y="5825"/>
                  </a:cubicBezTo>
                  <a:cubicBezTo>
                    <a:pt x="4154" y="5814"/>
                    <a:pt x="4172" y="5803"/>
                    <a:pt x="4188" y="5791"/>
                  </a:cubicBezTo>
                  <a:cubicBezTo>
                    <a:pt x="4222" y="5757"/>
                    <a:pt x="4256" y="5717"/>
                    <a:pt x="4291" y="5683"/>
                  </a:cubicBezTo>
                  <a:cubicBezTo>
                    <a:pt x="4330" y="5638"/>
                    <a:pt x="4364" y="5586"/>
                    <a:pt x="4393" y="5536"/>
                  </a:cubicBezTo>
                  <a:cubicBezTo>
                    <a:pt x="4411" y="5513"/>
                    <a:pt x="4421" y="5484"/>
                    <a:pt x="4439" y="5455"/>
                  </a:cubicBezTo>
                  <a:cubicBezTo>
                    <a:pt x="4456" y="5479"/>
                    <a:pt x="4479" y="5502"/>
                    <a:pt x="4495" y="5524"/>
                  </a:cubicBezTo>
                  <a:cubicBezTo>
                    <a:pt x="4563" y="5586"/>
                    <a:pt x="4644" y="5633"/>
                    <a:pt x="4728" y="5672"/>
                  </a:cubicBezTo>
                  <a:cubicBezTo>
                    <a:pt x="4807" y="5701"/>
                    <a:pt x="4893" y="5712"/>
                    <a:pt x="4972" y="5712"/>
                  </a:cubicBezTo>
                  <a:cubicBezTo>
                    <a:pt x="5058" y="5706"/>
                    <a:pt x="5143" y="5689"/>
                    <a:pt x="5223" y="5660"/>
                  </a:cubicBezTo>
                  <a:cubicBezTo>
                    <a:pt x="5530" y="5547"/>
                    <a:pt x="5769" y="5279"/>
                    <a:pt x="5877" y="4973"/>
                  </a:cubicBezTo>
                  <a:cubicBezTo>
                    <a:pt x="5922" y="5001"/>
                    <a:pt x="5967" y="5024"/>
                    <a:pt x="6013" y="5041"/>
                  </a:cubicBezTo>
                  <a:cubicBezTo>
                    <a:pt x="6079" y="5068"/>
                    <a:pt x="6150" y="5077"/>
                    <a:pt x="6219" y="5077"/>
                  </a:cubicBezTo>
                  <a:cubicBezTo>
                    <a:pt x="6237" y="5077"/>
                    <a:pt x="6255" y="5076"/>
                    <a:pt x="6273" y="5075"/>
                  </a:cubicBezTo>
                  <a:cubicBezTo>
                    <a:pt x="6451" y="5064"/>
                    <a:pt x="6614" y="4973"/>
                    <a:pt x="6740" y="4848"/>
                  </a:cubicBezTo>
                  <a:cubicBezTo>
                    <a:pt x="6803" y="4786"/>
                    <a:pt x="6853" y="4712"/>
                    <a:pt x="6894" y="4637"/>
                  </a:cubicBezTo>
                  <a:cubicBezTo>
                    <a:pt x="6933" y="4553"/>
                    <a:pt x="6955" y="4461"/>
                    <a:pt x="6968" y="4371"/>
                  </a:cubicBezTo>
                  <a:cubicBezTo>
                    <a:pt x="6984" y="4274"/>
                    <a:pt x="6973" y="4178"/>
                    <a:pt x="6944" y="4086"/>
                  </a:cubicBezTo>
                  <a:cubicBezTo>
                    <a:pt x="6939" y="4064"/>
                    <a:pt x="6928" y="4041"/>
                    <a:pt x="6916" y="4023"/>
                  </a:cubicBezTo>
                  <a:cubicBezTo>
                    <a:pt x="6950" y="4023"/>
                    <a:pt x="6984" y="4018"/>
                    <a:pt x="7018" y="4013"/>
                  </a:cubicBezTo>
                  <a:cubicBezTo>
                    <a:pt x="7133" y="3989"/>
                    <a:pt x="7235" y="3928"/>
                    <a:pt x="7325" y="3853"/>
                  </a:cubicBezTo>
                  <a:cubicBezTo>
                    <a:pt x="7411" y="3779"/>
                    <a:pt x="7474" y="3672"/>
                    <a:pt x="7508" y="3564"/>
                  </a:cubicBezTo>
                  <a:cubicBezTo>
                    <a:pt x="7547" y="3444"/>
                    <a:pt x="7547" y="3314"/>
                    <a:pt x="7519" y="3194"/>
                  </a:cubicBezTo>
                  <a:cubicBezTo>
                    <a:pt x="7495" y="3092"/>
                    <a:pt x="7439" y="2995"/>
                    <a:pt x="7371" y="2911"/>
                  </a:cubicBezTo>
                  <a:cubicBezTo>
                    <a:pt x="7303" y="2819"/>
                    <a:pt x="7212" y="2746"/>
                    <a:pt x="7115" y="2688"/>
                  </a:cubicBezTo>
                  <a:cubicBezTo>
                    <a:pt x="7018" y="2626"/>
                    <a:pt x="6910" y="2581"/>
                    <a:pt x="6803" y="2541"/>
                  </a:cubicBezTo>
                  <a:cubicBezTo>
                    <a:pt x="6792" y="2536"/>
                    <a:pt x="6779" y="2530"/>
                    <a:pt x="6768" y="2523"/>
                  </a:cubicBezTo>
                  <a:cubicBezTo>
                    <a:pt x="6797" y="2507"/>
                    <a:pt x="6831" y="2484"/>
                    <a:pt x="6860" y="2462"/>
                  </a:cubicBezTo>
                  <a:cubicBezTo>
                    <a:pt x="6944" y="2399"/>
                    <a:pt x="7018" y="2326"/>
                    <a:pt x="7070" y="2229"/>
                  </a:cubicBezTo>
                  <a:cubicBezTo>
                    <a:pt x="7104" y="2155"/>
                    <a:pt x="7126" y="2075"/>
                    <a:pt x="7115" y="1990"/>
                  </a:cubicBezTo>
                  <a:cubicBezTo>
                    <a:pt x="7109" y="1944"/>
                    <a:pt x="7098" y="1904"/>
                    <a:pt x="7081" y="1859"/>
                  </a:cubicBezTo>
                  <a:cubicBezTo>
                    <a:pt x="7064" y="1820"/>
                    <a:pt x="7036" y="1785"/>
                    <a:pt x="7013" y="1751"/>
                  </a:cubicBezTo>
                  <a:cubicBezTo>
                    <a:pt x="6962" y="1689"/>
                    <a:pt x="6894" y="1637"/>
                    <a:pt x="6819" y="1603"/>
                  </a:cubicBezTo>
                  <a:cubicBezTo>
                    <a:pt x="6729" y="1552"/>
                    <a:pt x="6627" y="1524"/>
                    <a:pt x="6524" y="1513"/>
                  </a:cubicBezTo>
                  <a:cubicBezTo>
                    <a:pt x="6486" y="1509"/>
                    <a:pt x="6448" y="1507"/>
                    <a:pt x="6410" y="1507"/>
                  </a:cubicBezTo>
                  <a:cubicBezTo>
                    <a:pt x="6335" y="1507"/>
                    <a:pt x="6261" y="1515"/>
                    <a:pt x="6189" y="1529"/>
                  </a:cubicBezTo>
                  <a:cubicBezTo>
                    <a:pt x="6160" y="1529"/>
                    <a:pt x="6132" y="1535"/>
                    <a:pt x="6110" y="1541"/>
                  </a:cubicBezTo>
                  <a:cubicBezTo>
                    <a:pt x="6126" y="1479"/>
                    <a:pt x="6132" y="1405"/>
                    <a:pt x="6126" y="1337"/>
                  </a:cubicBezTo>
                  <a:cubicBezTo>
                    <a:pt x="6121" y="1262"/>
                    <a:pt x="6097" y="1188"/>
                    <a:pt x="6058" y="1120"/>
                  </a:cubicBezTo>
                  <a:cubicBezTo>
                    <a:pt x="6024" y="1057"/>
                    <a:pt x="5967" y="1001"/>
                    <a:pt x="5905" y="962"/>
                  </a:cubicBezTo>
                  <a:cubicBezTo>
                    <a:pt x="5853" y="921"/>
                    <a:pt x="5785" y="894"/>
                    <a:pt x="5722" y="876"/>
                  </a:cubicBezTo>
                  <a:cubicBezTo>
                    <a:pt x="5676" y="865"/>
                    <a:pt x="5627" y="862"/>
                    <a:pt x="5577" y="862"/>
                  </a:cubicBezTo>
                  <a:cubicBezTo>
                    <a:pt x="5548" y="862"/>
                    <a:pt x="5519" y="863"/>
                    <a:pt x="5489" y="865"/>
                  </a:cubicBezTo>
                  <a:cubicBezTo>
                    <a:pt x="5450" y="870"/>
                    <a:pt x="5405" y="881"/>
                    <a:pt x="5365" y="894"/>
                  </a:cubicBezTo>
                  <a:cubicBezTo>
                    <a:pt x="5319" y="905"/>
                    <a:pt x="5279" y="921"/>
                    <a:pt x="5240" y="939"/>
                  </a:cubicBezTo>
                  <a:cubicBezTo>
                    <a:pt x="5234" y="944"/>
                    <a:pt x="5223" y="944"/>
                    <a:pt x="5217" y="950"/>
                  </a:cubicBezTo>
                  <a:cubicBezTo>
                    <a:pt x="5211" y="836"/>
                    <a:pt x="5182" y="729"/>
                    <a:pt x="5132" y="626"/>
                  </a:cubicBezTo>
                  <a:cubicBezTo>
                    <a:pt x="5064" y="495"/>
                    <a:pt x="4938" y="393"/>
                    <a:pt x="4791" y="370"/>
                  </a:cubicBezTo>
                  <a:cubicBezTo>
                    <a:pt x="4764" y="366"/>
                    <a:pt x="4737" y="364"/>
                    <a:pt x="4710" y="364"/>
                  </a:cubicBezTo>
                  <a:cubicBezTo>
                    <a:pt x="4580" y="364"/>
                    <a:pt x="4455" y="407"/>
                    <a:pt x="4337" y="472"/>
                  </a:cubicBezTo>
                  <a:cubicBezTo>
                    <a:pt x="4256" y="519"/>
                    <a:pt x="4188" y="580"/>
                    <a:pt x="4120" y="643"/>
                  </a:cubicBezTo>
                  <a:cubicBezTo>
                    <a:pt x="4104" y="660"/>
                    <a:pt x="4086" y="682"/>
                    <a:pt x="4070" y="700"/>
                  </a:cubicBezTo>
                  <a:cubicBezTo>
                    <a:pt x="4064" y="671"/>
                    <a:pt x="4057" y="643"/>
                    <a:pt x="4046" y="614"/>
                  </a:cubicBezTo>
                  <a:cubicBezTo>
                    <a:pt x="4023" y="501"/>
                    <a:pt x="3989" y="393"/>
                    <a:pt x="3939" y="291"/>
                  </a:cubicBezTo>
                  <a:cubicBezTo>
                    <a:pt x="3887" y="194"/>
                    <a:pt x="3813" y="109"/>
                    <a:pt x="3723" y="58"/>
                  </a:cubicBezTo>
                  <a:cubicBezTo>
                    <a:pt x="3648" y="18"/>
                    <a:pt x="3564" y="0"/>
                    <a:pt x="34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7"/>
            <p:cNvSpPr/>
            <p:nvPr/>
          </p:nvSpPr>
          <p:spPr>
            <a:xfrm flipH="1">
              <a:off x="1056693" y="3648244"/>
              <a:ext cx="29452" cy="44487"/>
            </a:xfrm>
            <a:custGeom>
              <a:avLst/>
              <a:gdLst/>
              <a:ahLst/>
              <a:cxnLst/>
              <a:rect l="l" t="t" r="r" b="b"/>
              <a:pathLst>
                <a:path w="1001" h="1512" extrusionOk="0">
                  <a:moveTo>
                    <a:pt x="1" y="1500"/>
                  </a:moveTo>
                  <a:cubicBezTo>
                    <a:pt x="1" y="1500"/>
                    <a:pt x="1" y="1500"/>
                    <a:pt x="2" y="1500"/>
                  </a:cubicBezTo>
                  <a:lnTo>
                    <a:pt x="2" y="1500"/>
                  </a:lnTo>
                  <a:cubicBezTo>
                    <a:pt x="1" y="1500"/>
                    <a:pt x="1" y="1500"/>
                    <a:pt x="1" y="1500"/>
                  </a:cubicBezTo>
                  <a:close/>
                  <a:moveTo>
                    <a:pt x="785" y="0"/>
                  </a:moveTo>
                  <a:cubicBezTo>
                    <a:pt x="717" y="22"/>
                    <a:pt x="649" y="40"/>
                    <a:pt x="591" y="45"/>
                  </a:cubicBezTo>
                  <a:cubicBezTo>
                    <a:pt x="546" y="51"/>
                    <a:pt x="507" y="56"/>
                    <a:pt x="467" y="56"/>
                  </a:cubicBezTo>
                  <a:cubicBezTo>
                    <a:pt x="433" y="56"/>
                    <a:pt x="392" y="51"/>
                    <a:pt x="358" y="45"/>
                  </a:cubicBezTo>
                  <a:cubicBezTo>
                    <a:pt x="353" y="176"/>
                    <a:pt x="353" y="284"/>
                    <a:pt x="342" y="391"/>
                  </a:cubicBezTo>
                  <a:cubicBezTo>
                    <a:pt x="324" y="517"/>
                    <a:pt x="308" y="648"/>
                    <a:pt x="284" y="772"/>
                  </a:cubicBezTo>
                  <a:cubicBezTo>
                    <a:pt x="263" y="897"/>
                    <a:pt x="234" y="1023"/>
                    <a:pt x="194" y="1147"/>
                  </a:cubicBezTo>
                  <a:cubicBezTo>
                    <a:pt x="171" y="1215"/>
                    <a:pt x="76" y="1500"/>
                    <a:pt x="3" y="1500"/>
                  </a:cubicBezTo>
                  <a:cubicBezTo>
                    <a:pt x="2" y="1500"/>
                    <a:pt x="2" y="1500"/>
                    <a:pt x="2" y="1500"/>
                  </a:cubicBezTo>
                  <a:lnTo>
                    <a:pt x="2" y="1500"/>
                  </a:lnTo>
                  <a:cubicBezTo>
                    <a:pt x="138" y="1508"/>
                    <a:pt x="256" y="1512"/>
                    <a:pt x="359" y="1512"/>
                  </a:cubicBezTo>
                  <a:cubicBezTo>
                    <a:pt x="893" y="1512"/>
                    <a:pt x="1000" y="1420"/>
                    <a:pt x="1000" y="1420"/>
                  </a:cubicBezTo>
                  <a:cubicBezTo>
                    <a:pt x="979" y="1346"/>
                    <a:pt x="824" y="1079"/>
                    <a:pt x="814" y="1005"/>
                  </a:cubicBezTo>
                  <a:cubicBezTo>
                    <a:pt x="790" y="874"/>
                    <a:pt x="779" y="743"/>
                    <a:pt x="774" y="614"/>
                  </a:cubicBezTo>
                  <a:cubicBezTo>
                    <a:pt x="767" y="499"/>
                    <a:pt x="767" y="375"/>
                    <a:pt x="774" y="226"/>
                  </a:cubicBezTo>
                  <a:cubicBezTo>
                    <a:pt x="779" y="158"/>
                    <a:pt x="785" y="85"/>
                    <a:pt x="785" y="16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7"/>
            <p:cNvSpPr/>
            <p:nvPr/>
          </p:nvSpPr>
          <p:spPr>
            <a:xfrm flipH="1">
              <a:off x="970426" y="3489539"/>
              <a:ext cx="206163" cy="156351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0"/>
                  </a:moveTo>
                  <a:cubicBezTo>
                    <a:pt x="3699" y="0"/>
                    <a:pt x="3678" y="0"/>
                    <a:pt x="3654" y="7"/>
                  </a:cubicBezTo>
                  <a:cubicBezTo>
                    <a:pt x="3568" y="18"/>
                    <a:pt x="3489" y="35"/>
                    <a:pt x="3405" y="69"/>
                  </a:cubicBezTo>
                  <a:cubicBezTo>
                    <a:pt x="3330" y="97"/>
                    <a:pt x="3256" y="131"/>
                    <a:pt x="3193" y="178"/>
                  </a:cubicBezTo>
                  <a:cubicBezTo>
                    <a:pt x="3132" y="223"/>
                    <a:pt x="3075" y="280"/>
                    <a:pt x="3017" y="341"/>
                  </a:cubicBezTo>
                  <a:cubicBezTo>
                    <a:pt x="2962" y="410"/>
                    <a:pt x="2915" y="490"/>
                    <a:pt x="2870" y="580"/>
                  </a:cubicBezTo>
                  <a:cubicBezTo>
                    <a:pt x="2813" y="700"/>
                    <a:pt x="2773" y="831"/>
                    <a:pt x="2745" y="978"/>
                  </a:cubicBezTo>
                  <a:cubicBezTo>
                    <a:pt x="2745" y="996"/>
                    <a:pt x="2723" y="1012"/>
                    <a:pt x="2700" y="1018"/>
                  </a:cubicBezTo>
                  <a:lnTo>
                    <a:pt x="2689" y="1018"/>
                  </a:lnTo>
                  <a:cubicBezTo>
                    <a:pt x="2671" y="1018"/>
                    <a:pt x="2655" y="1012"/>
                    <a:pt x="2642" y="1001"/>
                  </a:cubicBezTo>
                  <a:cubicBezTo>
                    <a:pt x="2546" y="881"/>
                    <a:pt x="2450" y="785"/>
                    <a:pt x="2353" y="705"/>
                  </a:cubicBezTo>
                  <a:lnTo>
                    <a:pt x="2353" y="705"/>
                  </a:lnTo>
                  <a:lnTo>
                    <a:pt x="2359" y="729"/>
                  </a:lnTo>
                  <a:cubicBezTo>
                    <a:pt x="2301" y="660"/>
                    <a:pt x="2228" y="609"/>
                    <a:pt x="2143" y="569"/>
                  </a:cubicBezTo>
                  <a:cubicBezTo>
                    <a:pt x="2091" y="546"/>
                    <a:pt x="2041" y="530"/>
                    <a:pt x="1984" y="512"/>
                  </a:cubicBezTo>
                  <a:cubicBezTo>
                    <a:pt x="1950" y="512"/>
                    <a:pt x="1916" y="506"/>
                    <a:pt x="1881" y="506"/>
                  </a:cubicBezTo>
                  <a:lnTo>
                    <a:pt x="1836" y="506"/>
                  </a:lnTo>
                  <a:cubicBezTo>
                    <a:pt x="1785" y="519"/>
                    <a:pt x="1740" y="530"/>
                    <a:pt x="1688" y="546"/>
                  </a:cubicBezTo>
                  <a:cubicBezTo>
                    <a:pt x="1620" y="569"/>
                    <a:pt x="1564" y="603"/>
                    <a:pt x="1496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7" y="881"/>
                    <a:pt x="1216" y="955"/>
                    <a:pt x="1176" y="1030"/>
                  </a:cubicBezTo>
                  <a:cubicBezTo>
                    <a:pt x="1131" y="1126"/>
                    <a:pt x="1103" y="1228"/>
                    <a:pt x="1080" y="1342"/>
                  </a:cubicBezTo>
                  <a:cubicBezTo>
                    <a:pt x="1063" y="1450"/>
                    <a:pt x="1058" y="1563"/>
                    <a:pt x="1069" y="1678"/>
                  </a:cubicBezTo>
                  <a:cubicBezTo>
                    <a:pt x="1080" y="1796"/>
                    <a:pt x="1108" y="1910"/>
                    <a:pt x="1142" y="2019"/>
                  </a:cubicBezTo>
                  <a:cubicBezTo>
                    <a:pt x="1171" y="2092"/>
                    <a:pt x="1200" y="2143"/>
                    <a:pt x="1228" y="2189"/>
                  </a:cubicBezTo>
                  <a:cubicBezTo>
                    <a:pt x="1250" y="2223"/>
                    <a:pt x="1234" y="2263"/>
                    <a:pt x="1210" y="2279"/>
                  </a:cubicBezTo>
                  <a:cubicBezTo>
                    <a:pt x="1200" y="2292"/>
                    <a:pt x="1182" y="2302"/>
                    <a:pt x="1160" y="2302"/>
                  </a:cubicBezTo>
                  <a:cubicBezTo>
                    <a:pt x="1155" y="2302"/>
                    <a:pt x="1148" y="2297"/>
                    <a:pt x="1137" y="2297"/>
                  </a:cubicBezTo>
                  <a:cubicBezTo>
                    <a:pt x="1097" y="2285"/>
                    <a:pt x="1058" y="2274"/>
                    <a:pt x="1011" y="2268"/>
                  </a:cubicBezTo>
                  <a:cubicBezTo>
                    <a:pt x="938" y="2257"/>
                    <a:pt x="882" y="2251"/>
                    <a:pt x="819" y="2251"/>
                  </a:cubicBezTo>
                  <a:cubicBezTo>
                    <a:pt x="785" y="2251"/>
                    <a:pt x="751" y="2251"/>
                    <a:pt x="711" y="2257"/>
                  </a:cubicBezTo>
                  <a:cubicBezTo>
                    <a:pt x="615" y="2268"/>
                    <a:pt x="523" y="2285"/>
                    <a:pt x="432" y="2319"/>
                  </a:cubicBezTo>
                  <a:cubicBezTo>
                    <a:pt x="370" y="2342"/>
                    <a:pt x="313" y="2376"/>
                    <a:pt x="256" y="2416"/>
                  </a:cubicBezTo>
                  <a:cubicBezTo>
                    <a:pt x="211" y="2444"/>
                    <a:pt x="171" y="2478"/>
                    <a:pt x="137" y="2523"/>
                  </a:cubicBezTo>
                  <a:cubicBezTo>
                    <a:pt x="103" y="2564"/>
                    <a:pt x="80" y="2604"/>
                    <a:pt x="57" y="2643"/>
                  </a:cubicBezTo>
                  <a:cubicBezTo>
                    <a:pt x="40" y="2683"/>
                    <a:pt x="23" y="2728"/>
                    <a:pt x="17" y="2780"/>
                  </a:cubicBezTo>
                  <a:cubicBezTo>
                    <a:pt x="6" y="2837"/>
                    <a:pt x="1" y="2893"/>
                    <a:pt x="6" y="2956"/>
                  </a:cubicBezTo>
                  <a:cubicBezTo>
                    <a:pt x="12" y="3001"/>
                    <a:pt x="23" y="3047"/>
                    <a:pt x="40" y="3087"/>
                  </a:cubicBezTo>
                  <a:cubicBezTo>
                    <a:pt x="51" y="3126"/>
                    <a:pt x="74" y="3171"/>
                    <a:pt x="109" y="3212"/>
                  </a:cubicBezTo>
                  <a:cubicBezTo>
                    <a:pt x="143" y="3257"/>
                    <a:pt x="177" y="3302"/>
                    <a:pt x="227" y="3342"/>
                  </a:cubicBezTo>
                  <a:cubicBezTo>
                    <a:pt x="313" y="3417"/>
                    <a:pt x="421" y="3478"/>
                    <a:pt x="557" y="3541"/>
                  </a:cubicBezTo>
                  <a:lnTo>
                    <a:pt x="541" y="3519"/>
                  </a:lnTo>
                  <a:lnTo>
                    <a:pt x="541" y="3519"/>
                  </a:lnTo>
                  <a:cubicBezTo>
                    <a:pt x="602" y="3564"/>
                    <a:pt x="683" y="3598"/>
                    <a:pt x="790" y="3632"/>
                  </a:cubicBezTo>
                  <a:cubicBezTo>
                    <a:pt x="875" y="3666"/>
                    <a:pt x="955" y="3695"/>
                    <a:pt x="1035" y="3717"/>
                  </a:cubicBezTo>
                  <a:cubicBezTo>
                    <a:pt x="1058" y="3723"/>
                    <a:pt x="1080" y="3745"/>
                    <a:pt x="1097" y="3768"/>
                  </a:cubicBezTo>
                  <a:cubicBezTo>
                    <a:pt x="1108" y="3797"/>
                    <a:pt x="1108" y="3819"/>
                    <a:pt x="1103" y="3842"/>
                  </a:cubicBezTo>
                  <a:cubicBezTo>
                    <a:pt x="1063" y="3933"/>
                    <a:pt x="1035" y="4013"/>
                    <a:pt x="1018" y="4086"/>
                  </a:cubicBezTo>
                  <a:cubicBezTo>
                    <a:pt x="1011" y="4154"/>
                    <a:pt x="1006" y="4217"/>
                    <a:pt x="1011" y="4280"/>
                  </a:cubicBezTo>
                  <a:cubicBezTo>
                    <a:pt x="1024" y="4343"/>
                    <a:pt x="1035" y="4399"/>
                    <a:pt x="1052" y="4450"/>
                  </a:cubicBezTo>
                  <a:cubicBezTo>
                    <a:pt x="1080" y="4508"/>
                    <a:pt x="1108" y="4558"/>
                    <a:pt x="1142" y="4610"/>
                  </a:cubicBezTo>
                  <a:cubicBezTo>
                    <a:pt x="1182" y="4666"/>
                    <a:pt x="1234" y="4723"/>
                    <a:pt x="1296" y="4780"/>
                  </a:cubicBezTo>
                  <a:cubicBezTo>
                    <a:pt x="1370" y="4836"/>
                    <a:pt x="1449" y="4888"/>
                    <a:pt x="1530" y="4922"/>
                  </a:cubicBezTo>
                  <a:cubicBezTo>
                    <a:pt x="1625" y="4967"/>
                    <a:pt x="1727" y="5001"/>
                    <a:pt x="1830" y="5019"/>
                  </a:cubicBezTo>
                  <a:cubicBezTo>
                    <a:pt x="1887" y="5030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6" y="5024"/>
                    <a:pt x="2194" y="5007"/>
                    <a:pt x="2262" y="4978"/>
                  </a:cubicBezTo>
                  <a:cubicBezTo>
                    <a:pt x="2307" y="4962"/>
                    <a:pt x="2353" y="4939"/>
                    <a:pt x="2398" y="4910"/>
                  </a:cubicBezTo>
                  <a:cubicBezTo>
                    <a:pt x="2438" y="4876"/>
                    <a:pt x="2484" y="4842"/>
                    <a:pt x="2524" y="4791"/>
                  </a:cubicBezTo>
                  <a:cubicBezTo>
                    <a:pt x="2558" y="4746"/>
                    <a:pt x="2592" y="4700"/>
                    <a:pt x="2614" y="4649"/>
                  </a:cubicBezTo>
                  <a:lnTo>
                    <a:pt x="2614" y="4649"/>
                  </a:lnTo>
                  <a:lnTo>
                    <a:pt x="2597" y="4655"/>
                  </a:lnTo>
                  <a:cubicBezTo>
                    <a:pt x="2614" y="4644"/>
                    <a:pt x="2626" y="4621"/>
                    <a:pt x="2632" y="4610"/>
                  </a:cubicBezTo>
                  <a:cubicBezTo>
                    <a:pt x="2642" y="4587"/>
                    <a:pt x="2660" y="4576"/>
                    <a:pt x="2682" y="4576"/>
                  </a:cubicBezTo>
                  <a:cubicBezTo>
                    <a:pt x="2705" y="4576"/>
                    <a:pt x="2728" y="4587"/>
                    <a:pt x="2734" y="4603"/>
                  </a:cubicBezTo>
                  <a:cubicBezTo>
                    <a:pt x="2807" y="4757"/>
                    <a:pt x="2870" y="4876"/>
                    <a:pt x="2944" y="4978"/>
                  </a:cubicBezTo>
                  <a:cubicBezTo>
                    <a:pt x="2989" y="5053"/>
                    <a:pt x="3046" y="5109"/>
                    <a:pt x="3103" y="5161"/>
                  </a:cubicBezTo>
                  <a:cubicBezTo>
                    <a:pt x="3148" y="5195"/>
                    <a:pt x="3193" y="5224"/>
                    <a:pt x="3245" y="5251"/>
                  </a:cubicBezTo>
                  <a:cubicBezTo>
                    <a:pt x="3290" y="5274"/>
                    <a:pt x="3347" y="5292"/>
                    <a:pt x="3410" y="5303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71" y="5303"/>
                    <a:pt x="3739" y="5285"/>
                    <a:pt x="3814" y="5258"/>
                  </a:cubicBezTo>
                  <a:cubicBezTo>
                    <a:pt x="3836" y="5251"/>
                    <a:pt x="3859" y="5240"/>
                    <a:pt x="3882" y="5229"/>
                  </a:cubicBezTo>
                  <a:cubicBezTo>
                    <a:pt x="3893" y="5206"/>
                    <a:pt x="3916" y="5189"/>
                    <a:pt x="3943" y="5189"/>
                  </a:cubicBezTo>
                  <a:lnTo>
                    <a:pt x="3961" y="5189"/>
                  </a:lnTo>
                  <a:cubicBezTo>
                    <a:pt x="3995" y="5166"/>
                    <a:pt x="4029" y="5143"/>
                    <a:pt x="4063" y="5121"/>
                  </a:cubicBezTo>
                  <a:cubicBezTo>
                    <a:pt x="4137" y="5064"/>
                    <a:pt x="4205" y="5001"/>
                    <a:pt x="4263" y="4933"/>
                  </a:cubicBezTo>
                  <a:cubicBezTo>
                    <a:pt x="4313" y="4870"/>
                    <a:pt x="4353" y="4808"/>
                    <a:pt x="4381" y="4746"/>
                  </a:cubicBezTo>
                  <a:cubicBezTo>
                    <a:pt x="4410" y="4689"/>
                    <a:pt x="4428" y="4626"/>
                    <a:pt x="4444" y="4564"/>
                  </a:cubicBezTo>
                  <a:cubicBezTo>
                    <a:pt x="4449" y="4529"/>
                    <a:pt x="4449" y="4495"/>
                    <a:pt x="4449" y="4461"/>
                  </a:cubicBezTo>
                  <a:cubicBezTo>
                    <a:pt x="4449" y="4439"/>
                    <a:pt x="4467" y="4411"/>
                    <a:pt x="4489" y="4399"/>
                  </a:cubicBezTo>
                  <a:cubicBezTo>
                    <a:pt x="4507" y="4388"/>
                    <a:pt x="4518" y="4382"/>
                    <a:pt x="4530" y="4377"/>
                  </a:cubicBezTo>
                  <a:lnTo>
                    <a:pt x="4546" y="4377"/>
                  </a:lnTo>
                  <a:cubicBezTo>
                    <a:pt x="4580" y="4377"/>
                    <a:pt x="4614" y="4399"/>
                    <a:pt x="4625" y="4439"/>
                  </a:cubicBezTo>
                  <a:cubicBezTo>
                    <a:pt x="4632" y="4461"/>
                    <a:pt x="4638" y="4479"/>
                    <a:pt x="4643" y="4501"/>
                  </a:cubicBezTo>
                  <a:cubicBezTo>
                    <a:pt x="4659" y="4547"/>
                    <a:pt x="4683" y="4587"/>
                    <a:pt x="4706" y="4621"/>
                  </a:cubicBezTo>
                  <a:cubicBezTo>
                    <a:pt x="4728" y="4649"/>
                    <a:pt x="4751" y="4678"/>
                    <a:pt x="4785" y="4705"/>
                  </a:cubicBezTo>
                  <a:cubicBezTo>
                    <a:pt x="4819" y="4734"/>
                    <a:pt x="4853" y="4757"/>
                    <a:pt x="4893" y="4774"/>
                  </a:cubicBezTo>
                  <a:cubicBezTo>
                    <a:pt x="4932" y="4791"/>
                    <a:pt x="4979" y="4808"/>
                    <a:pt x="5041" y="4820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7" y="4831"/>
                    <a:pt x="5285" y="4831"/>
                  </a:cubicBezTo>
                  <a:lnTo>
                    <a:pt x="5302" y="4831"/>
                  </a:lnTo>
                  <a:cubicBezTo>
                    <a:pt x="5409" y="4820"/>
                    <a:pt x="5524" y="4791"/>
                    <a:pt x="5626" y="4752"/>
                  </a:cubicBezTo>
                  <a:cubicBezTo>
                    <a:pt x="5729" y="4712"/>
                    <a:pt x="5825" y="4660"/>
                    <a:pt x="5910" y="4598"/>
                  </a:cubicBezTo>
                  <a:cubicBezTo>
                    <a:pt x="5978" y="4553"/>
                    <a:pt x="6035" y="4501"/>
                    <a:pt x="6080" y="4450"/>
                  </a:cubicBezTo>
                  <a:cubicBezTo>
                    <a:pt x="6115" y="4405"/>
                    <a:pt x="6143" y="4364"/>
                    <a:pt x="6160" y="4325"/>
                  </a:cubicBezTo>
                  <a:cubicBezTo>
                    <a:pt x="6177" y="4291"/>
                    <a:pt x="6188" y="4257"/>
                    <a:pt x="6200" y="4223"/>
                  </a:cubicBezTo>
                  <a:lnTo>
                    <a:pt x="6200" y="4133"/>
                  </a:lnTo>
                  <a:cubicBezTo>
                    <a:pt x="6194" y="4098"/>
                    <a:pt x="6188" y="4070"/>
                    <a:pt x="6183" y="4047"/>
                  </a:cubicBezTo>
                  <a:cubicBezTo>
                    <a:pt x="6172" y="4018"/>
                    <a:pt x="6154" y="3989"/>
                    <a:pt x="6138" y="3962"/>
                  </a:cubicBezTo>
                  <a:cubicBezTo>
                    <a:pt x="6104" y="3921"/>
                    <a:pt x="6075" y="3887"/>
                    <a:pt x="6046" y="3860"/>
                  </a:cubicBezTo>
                  <a:cubicBezTo>
                    <a:pt x="6023" y="3837"/>
                    <a:pt x="6018" y="3803"/>
                    <a:pt x="6023" y="3768"/>
                  </a:cubicBezTo>
                  <a:cubicBezTo>
                    <a:pt x="6035" y="3734"/>
                    <a:pt x="6064" y="3711"/>
                    <a:pt x="6091" y="3706"/>
                  </a:cubicBezTo>
                  <a:cubicBezTo>
                    <a:pt x="6143" y="3700"/>
                    <a:pt x="6200" y="3689"/>
                    <a:pt x="6251" y="3683"/>
                  </a:cubicBezTo>
                  <a:cubicBezTo>
                    <a:pt x="6398" y="3655"/>
                    <a:pt x="6547" y="3632"/>
                    <a:pt x="6678" y="3587"/>
                  </a:cubicBezTo>
                  <a:cubicBezTo>
                    <a:pt x="6739" y="3564"/>
                    <a:pt x="6791" y="3535"/>
                    <a:pt x="6841" y="3501"/>
                  </a:cubicBezTo>
                  <a:cubicBezTo>
                    <a:pt x="6870" y="3485"/>
                    <a:pt x="6893" y="3456"/>
                    <a:pt x="6922" y="3433"/>
                  </a:cubicBezTo>
                  <a:cubicBezTo>
                    <a:pt x="6938" y="3404"/>
                    <a:pt x="6956" y="3376"/>
                    <a:pt x="6967" y="3354"/>
                  </a:cubicBezTo>
                  <a:cubicBezTo>
                    <a:pt x="6978" y="3325"/>
                    <a:pt x="6990" y="3291"/>
                    <a:pt x="7001" y="3252"/>
                  </a:cubicBezTo>
                  <a:cubicBezTo>
                    <a:pt x="7006" y="3200"/>
                    <a:pt x="7006" y="3149"/>
                    <a:pt x="7006" y="3092"/>
                  </a:cubicBezTo>
                  <a:cubicBezTo>
                    <a:pt x="6996" y="3024"/>
                    <a:pt x="6985" y="2973"/>
                    <a:pt x="6967" y="2922"/>
                  </a:cubicBezTo>
                  <a:cubicBezTo>
                    <a:pt x="6951" y="2882"/>
                    <a:pt x="6933" y="2848"/>
                    <a:pt x="6910" y="2814"/>
                  </a:cubicBezTo>
                  <a:cubicBezTo>
                    <a:pt x="6888" y="2780"/>
                    <a:pt x="6859" y="2751"/>
                    <a:pt x="6825" y="2722"/>
                  </a:cubicBezTo>
                  <a:cubicBezTo>
                    <a:pt x="6780" y="2688"/>
                    <a:pt x="6734" y="2654"/>
                    <a:pt x="6671" y="2632"/>
                  </a:cubicBezTo>
                  <a:cubicBezTo>
                    <a:pt x="6575" y="2586"/>
                    <a:pt x="6461" y="2552"/>
                    <a:pt x="6308" y="2523"/>
                  </a:cubicBezTo>
                  <a:cubicBezTo>
                    <a:pt x="6194" y="2507"/>
                    <a:pt x="6075" y="2496"/>
                    <a:pt x="5967" y="2484"/>
                  </a:cubicBezTo>
                  <a:lnTo>
                    <a:pt x="5944" y="2478"/>
                  </a:lnTo>
                  <a:lnTo>
                    <a:pt x="5928" y="2478"/>
                  </a:lnTo>
                  <a:cubicBezTo>
                    <a:pt x="5842" y="2467"/>
                    <a:pt x="5757" y="2462"/>
                    <a:pt x="5666" y="2450"/>
                  </a:cubicBezTo>
                  <a:cubicBezTo>
                    <a:pt x="5655" y="2444"/>
                    <a:pt x="5637" y="2444"/>
                    <a:pt x="5621" y="2433"/>
                  </a:cubicBezTo>
                  <a:cubicBezTo>
                    <a:pt x="5609" y="2428"/>
                    <a:pt x="5598" y="2416"/>
                    <a:pt x="5592" y="2399"/>
                  </a:cubicBezTo>
                  <a:cubicBezTo>
                    <a:pt x="5574" y="2371"/>
                    <a:pt x="5580" y="2331"/>
                    <a:pt x="5598" y="2308"/>
                  </a:cubicBezTo>
                  <a:lnTo>
                    <a:pt x="5614" y="2285"/>
                  </a:lnTo>
                  <a:cubicBezTo>
                    <a:pt x="5626" y="2263"/>
                    <a:pt x="5637" y="2251"/>
                    <a:pt x="5643" y="2240"/>
                  </a:cubicBezTo>
                  <a:cubicBezTo>
                    <a:pt x="5648" y="2211"/>
                    <a:pt x="5655" y="2189"/>
                    <a:pt x="5660" y="2172"/>
                  </a:cubicBezTo>
                  <a:cubicBezTo>
                    <a:pt x="5671" y="2143"/>
                    <a:pt x="5682" y="2121"/>
                    <a:pt x="5700" y="2092"/>
                  </a:cubicBezTo>
                  <a:cubicBezTo>
                    <a:pt x="5729" y="2046"/>
                    <a:pt x="5757" y="2001"/>
                    <a:pt x="5802" y="1951"/>
                  </a:cubicBezTo>
                  <a:lnTo>
                    <a:pt x="5842" y="1904"/>
                  </a:lnTo>
                  <a:cubicBezTo>
                    <a:pt x="5905" y="1825"/>
                    <a:pt x="5967" y="1746"/>
                    <a:pt x="6012" y="1660"/>
                  </a:cubicBezTo>
                  <a:cubicBezTo>
                    <a:pt x="6023" y="1631"/>
                    <a:pt x="6035" y="1597"/>
                    <a:pt x="6041" y="1569"/>
                  </a:cubicBezTo>
                  <a:cubicBezTo>
                    <a:pt x="6046" y="1529"/>
                    <a:pt x="6046" y="1495"/>
                    <a:pt x="6041" y="1450"/>
                  </a:cubicBezTo>
                  <a:cubicBezTo>
                    <a:pt x="6035" y="1411"/>
                    <a:pt x="6030" y="1376"/>
                    <a:pt x="6018" y="1337"/>
                  </a:cubicBezTo>
                  <a:cubicBezTo>
                    <a:pt x="6001" y="1303"/>
                    <a:pt x="5984" y="1269"/>
                    <a:pt x="5967" y="1240"/>
                  </a:cubicBezTo>
                  <a:cubicBezTo>
                    <a:pt x="5944" y="1211"/>
                    <a:pt x="5915" y="1183"/>
                    <a:pt x="5887" y="1160"/>
                  </a:cubicBezTo>
                  <a:cubicBezTo>
                    <a:pt x="5847" y="1126"/>
                    <a:pt x="5808" y="1104"/>
                    <a:pt x="5763" y="1080"/>
                  </a:cubicBezTo>
                  <a:cubicBezTo>
                    <a:pt x="5711" y="1057"/>
                    <a:pt x="5655" y="1041"/>
                    <a:pt x="5598" y="1023"/>
                  </a:cubicBezTo>
                  <a:cubicBezTo>
                    <a:pt x="5553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5"/>
                    <a:pt x="5194" y="1070"/>
                    <a:pt x="5109" y="1104"/>
                  </a:cubicBezTo>
                  <a:lnTo>
                    <a:pt x="5058" y="1120"/>
                  </a:lnTo>
                  <a:cubicBezTo>
                    <a:pt x="5018" y="1138"/>
                    <a:pt x="4973" y="1149"/>
                    <a:pt x="4932" y="1166"/>
                  </a:cubicBezTo>
                  <a:cubicBezTo>
                    <a:pt x="4910" y="1172"/>
                    <a:pt x="4882" y="1177"/>
                    <a:pt x="4859" y="1188"/>
                  </a:cubicBezTo>
                  <a:cubicBezTo>
                    <a:pt x="4837" y="1194"/>
                    <a:pt x="4808" y="1201"/>
                    <a:pt x="4785" y="1211"/>
                  </a:cubicBezTo>
                  <a:cubicBezTo>
                    <a:pt x="4762" y="1217"/>
                    <a:pt x="4745" y="1228"/>
                    <a:pt x="4722" y="1240"/>
                  </a:cubicBezTo>
                  <a:lnTo>
                    <a:pt x="4711" y="1251"/>
                  </a:lnTo>
                  <a:cubicBezTo>
                    <a:pt x="4700" y="1256"/>
                    <a:pt x="4688" y="1269"/>
                    <a:pt x="4683" y="1274"/>
                  </a:cubicBezTo>
                  <a:cubicBezTo>
                    <a:pt x="4666" y="1280"/>
                    <a:pt x="4649" y="1285"/>
                    <a:pt x="4632" y="1285"/>
                  </a:cubicBezTo>
                  <a:cubicBezTo>
                    <a:pt x="4604" y="1285"/>
                    <a:pt x="4575" y="1274"/>
                    <a:pt x="4557" y="1256"/>
                  </a:cubicBezTo>
                  <a:cubicBezTo>
                    <a:pt x="4546" y="1240"/>
                    <a:pt x="4535" y="1222"/>
                    <a:pt x="4530" y="1211"/>
                  </a:cubicBezTo>
                  <a:lnTo>
                    <a:pt x="4523" y="1194"/>
                  </a:lnTo>
                  <a:cubicBezTo>
                    <a:pt x="4512" y="1177"/>
                    <a:pt x="4507" y="1166"/>
                    <a:pt x="4496" y="1149"/>
                  </a:cubicBezTo>
                  <a:lnTo>
                    <a:pt x="4489" y="1132"/>
                  </a:lnTo>
                  <a:cubicBezTo>
                    <a:pt x="4473" y="1109"/>
                    <a:pt x="4467" y="1091"/>
                    <a:pt x="4462" y="1075"/>
                  </a:cubicBezTo>
                  <a:cubicBezTo>
                    <a:pt x="4438" y="1012"/>
                    <a:pt x="4421" y="967"/>
                    <a:pt x="4415" y="915"/>
                  </a:cubicBezTo>
                  <a:cubicBezTo>
                    <a:pt x="4404" y="865"/>
                    <a:pt x="4399" y="808"/>
                    <a:pt x="4393" y="757"/>
                  </a:cubicBezTo>
                  <a:cubicBezTo>
                    <a:pt x="4381" y="637"/>
                    <a:pt x="4365" y="524"/>
                    <a:pt x="4331" y="422"/>
                  </a:cubicBezTo>
                  <a:cubicBezTo>
                    <a:pt x="4313" y="382"/>
                    <a:pt x="4297" y="348"/>
                    <a:pt x="4268" y="307"/>
                  </a:cubicBezTo>
                  <a:cubicBezTo>
                    <a:pt x="4228" y="251"/>
                    <a:pt x="4182" y="200"/>
                    <a:pt x="4126" y="149"/>
                  </a:cubicBezTo>
                  <a:cubicBezTo>
                    <a:pt x="4080" y="110"/>
                    <a:pt x="4029" y="81"/>
                    <a:pt x="3984" y="58"/>
                  </a:cubicBezTo>
                  <a:cubicBezTo>
                    <a:pt x="3938" y="41"/>
                    <a:pt x="3893" y="24"/>
                    <a:pt x="3836" y="13"/>
                  </a:cubicBezTo>
                  <a:cubicBezTo>
                    <a:pt x="3802" y="7"/>
                    <a:pt x="3762" y="0"/>
                    <a:pt x="372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7"/>
            <p:cNvSpPr/>
            <p:nvPr/>
          </p:nvSpPr>
          <p:spPr>
            <a:xfrm flipH="1">
              <a:off x="970427" y="3583338"/>
              <a:ext cx="206" cy="1883"/>
            </a:xfrm>
            <a:custGeom>
              <a:avLst/>
              <a:gdLst/>
              <a:ahLst/>
              <a:cxnLst/>
              <a:rect l="l" t="t" r="r" b="b"/>
              <a:pathLst>
                <a:path w="7" h="64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7"/>
                    <a:pt x="1" y="40"/>
                    <a:pt x="1" y="64"/>
                  </a:cubicBezTo>
                  <a:cubicBezTo>
                    <a:pt x="1" y="40"/>
                    <a:pt x="6" y="24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7"/>
            <p:cNvSpPr/>
            <p:nvPr/>
          </p:nvSpPr>
          <p:spPr>
            <a:xfrm flipH="1">
              <a:off x="970427" y="3578660"/>
              <a:ext cx="353" cy="4708"/>
            </a:xfrm>
            <a:custGeom>
              <a:avLst/>
              <a:gdLst/>
              <a:ahLst/>
              <a:cxnLst/>
              <a:rect l="l" t="t" r="r" b="b"/>
              <a:pathLst>
                <a:path w="12" h="160" extrusionOk="0">
                  <a:moveTo>
                    <a:pt x="1" y="0"/>
                  </a:moveTo>
                  <a:cubicBezTo>
                    <a:pt x="6" y="23"/>
                    <a:pt x="6" y="40"/>
                    <a:pt x="11" y="63"/>
                  </a:cubicBezTo>
                  <a:lnTo>
                    <a:pt x="11" y="160"/>
                  </a:lnTo>
                  <a:lnTo>
                    <a:pt x="11" y="160"/>
                  </a:lnTo>
                  <a:lnTo>
                    <a:pt x="11" y="63"/>
                  </a:lnTo>
                  <a:cubicBezTo>
                    <a:pt x="6" y="40"/>
                    <a:pt x="6" y="2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7"/>
            <p:cNvSpPr/>
            <p:nvPr/>
          </p:nvSpPr>
          <p:spPr>
            <a:xfrm flipH="1">
              <a:off x="974928" y="359222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7"/>
            <p:cNvSpPr/>
            <p:nvPr/>
          </p:nvSpPr>
          <p:spPr>
            <a:xfrm flipH="1">
              <a:off x="974928" y="3592223"/>
              <a:ext cx="382" cy="353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cubicBezTo>
                    <a:pt x="13" y="6"/>
                    <a:pt x="7" y="6"/>
                    <a:pt x="0" y="11"/>
                  </a:cubicBezTo>
                  <a:cubicBezTo>
                    <a:pt x="7" y="6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7"/>
            <p:cNvSpPr/>
            <p:nvPr/>
          </p:nvSpPr>
          <p:spPr>
            <a:xfrm flipH="1">
              <a:off x="971927" y="3588840"/>
              <a:ext cx="3031" cy="3413"/>
            </a:xfrm>
            <a:custGeom>
              <a:avLst/>
              <a:gdLst/>
              <a:ahLst/>
              <a:cxnLst/>
              <a:rect l="l" t="t" r="r" b="b"/>
              <a:pathLst>
                <a:path w="103" h="116" extrusionOk="0">
                  <a:moveTo>
                    <a:pt x="103" y="1"/>
                  </a:moveTo>
                  <a:cubicBezTo>
                    <a:pt x="91" y="18"/>
                    <a:pt x="80" y="35"/>
                    <a:pt x="69" y="58"/>
                  </a:cubicBezTo>
                  <a:cubicBezTo>
                    <a:pt x="46" y="76"/>
                    <a:pt x="29" y="98"/>
                    <a:pt x="1" y="115"/>
                  </a:cubicBezTo>
                  <a:lnTo>
                    <a:pt x="1" y="115"/>
                  </a:lnTo>
                  <a:cubicBezTo>
                    <a:pt x="29" y="98"/>
                    <a:pt x="46" y="76"/>
                    <a:pt x="69" y="58"/>
                  </a:cubicBezTo>
                  <a:cubicBezTo>
                    <a:pt x="80" y="35"/>
                    <a:pt x="91" y="18"/>
                    <a:pt x="10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7"/>
            <p:cNvSpPr/>
            <p:nvPr/>
          </p:nvSpPr>
          <p:spPr>
            <a:xfrm flipH="1">
              <a:off x="975752" y="3592871"/>
              <a:ext cx="3060" cy="1707"/>
            </a:xfrm>
            <a:custGeom>
              <a:avLst/>
              <a:gdLst/>
              <a:ahLst/>
              <a:cxnLst/>
              <a:rect l="l" t="t" r="r" b="b"/>
              <a:pathLst>
                <a:path w="104" h="58" extrusionOk="0">
                  <a:moveTo>
                    <a:pt x="103" y="0"/>
                  </a:moveTo>
                  <a:cubicBezTo>
                    <a:pt x="69" y="23"/>
                    <a:pt x="40" y="41"/>
                    <a:pt x="1" y="57"/>
                  </a:cubicBezTo>
                  <a:cubicBezTo>
                    <a:pt x="40" y="41"/>
                    <a:pt x="69" y="23"/>
                    <a:pt x="10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7"/>
            <p:cNvSpPr/>
            <p:nvPr/>
          </p:nvSpPr>
          <p:spPr>
            <a:xfrm flipH="1">
              <a:off x="994347" y="359807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7"/>
            <p:cNvSpPr/>
            <p:nvPr/>
          </p:nvSpPr>
          <p:spPr>
            <a:xfrm flipH="1">
              <a:off x="988316" y="3597078"/>
              <a:ext cx="6061" cy="1030"/>
            </a:xfrm>
            <a:custGeom>
              <a:avLst/>
              <a:gdLst/>
              <a:ahLst/>
              <a:cxnLst/>
              <a:rect l="l" t="t" r="r" b="b"/>
              <a:pathLst>
                <a:path w="206" h="35" extrusionOk="0">
                  <a:moveTo>
                    <a:pt x="205" y="0"/>
                  </a:moveTo>
                  <a:cubicBezTo>
                    <a:pt x="155" y="11"/>
                    <a:pt x="110" y="17"/>
                    <a:pt x="58" y="28"/>
                  </a:cubicBezTo>
                  <a:cubicBezTo>
                    <a:pt x="42" y="28"/>
                    <a:pt x="24" y="34"/>
                    <a:pt x="1" y="34"/>
                  </a:cubicBezTo>
                  <a:lnTo>
                    <a:pt x="1" y="34"/>
                  </a:lnTo>
                  <a:cubicBezTo>
                    <a:pt x="24" y="34"/>
                    <a:pt x="42" y="28"/>
                    <a:pt x="58" y="28"/>
                  </a:cubicBezTo>
                  <a:cubicBezTo>
                    <a:pt x="110" y="17"/>
                    <a:pt x="155" y="11"/>
                    <a:pt x="205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7"/>
            <p:cNvSpPr/>
            <p:nvPr/>
          </p:nvSpPr>
          <p:spPr>
            <a:xfrm flipH="1">
              <a:off x="986638" y="3596696"/>
              <a:ext cx="1707" cy="412"/>
            </a:xfrm>
            <a:custGeom>
              <a:avLst/>
              <a:gdLst/>
              <a:ahLst/>
              <a:cxnLst/>
              <a:rect l="l" t="t" r="r" b="b"/>
              <a:pathLst>
                <a:path w="58" h="14" extrusionOk="0">
                  <a:moveTo>
                    <a:pt x="57" y="1"/>
                  </a:moveTo>
                  <a:cubicBezTo>
                    <a:pt x="41" y="6"/>
                    <a:pt x="18" y="6"/>
                    <a:pt x="0" y="13"/>
                  </a:cubicBezTo>
                  <a:lnTo>
                    <a:pt x="0" y="13"/>
                  </a:lnTo>
                  <a:cubicBezTo>
                    <a:pt x="18" y="6"/>
                    <a:pt x="41" y="6"/>
                    <a:pt x="57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7"/>
            <p:cNvSpPr/>
            <p:nvPr/>
          </p:nvSpPr>
          <p:spPr>
            <a:xfrm flipH="1">
              <a:off x="994347" y="3598079"/>
              <a:ext cx="5208" cy="5031"/>
            </a:xfrm>
            <a:custGeom>
              <a:avLst/>
              <a:gdLst/>
              <a:ahLst/>
              <a:cxnLst/>
              <a:rect l="l" t="t" r="r" b="b"/>
              <a:pathLst>
                <a:path w="177" h="171" extrusionOk="0">
                  <a:moveTo>
                    <a:pt x="6" y="103"/>
                  </a:moveTo>
                  <a:cubicBezTo>
                    <a:pt x="1" y="124"/>
                    <a:pt x="13" y="153"/>
                    <a:pt x="29" y="171"/>
                  </a:cubicBezTo>
                  <a:lnTo>
                    <a:pt x="29" y="171"/>
                  </a:lnTo>
                  <a:lnTo>
                    <a:pt x="29" y="171"/>
                  </a:lnTo>
                  <a:cubicBezTo>
                    <a:pt x="13" y="153"/>
                    <a:pt x="1" y="124"/>
                    <a:pt x="6" y="103"/>
                  </a:cubicBezTo>
                  <a:close/>
                  <a:moveTo>
                    <a:pt x="177" y="0"/>
                  </a:moveTo>
                  <a:cubicBezTo>
                    <a:pt x="143" y="6"/>
                    <a:pt x="108" y="11"/>
                    <a:pt x="74" y="17"/>
                  </a:cubicBezTo>
                  <a:cubicBezTo>
                    <a:pt x="53" y="22"/>
                    <a:pt x="35" y="34"/>
                    <a:pt x="18" y="56"/>
                  </a:cubicBezTo>
                  <a:cubicBezTo>
                    <a:pt x="35" y="34"/>
                    <a:pt x="53" y="22"/>
                    <a:pt x="74" y="17"/>
                  </a:cubicBezTo>
                  <a:cubicBezTo>
                    <a:pt x="108" y="11"/>
                    <a:pt x="143" y="6"/>
                    <a:pt x="17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7"/>
            <p:cNvSpPr/>
            <p:nvPr/>
          </p:nvSpPr>
          <p:spPr>
            <a:xfrm flipH="1">
              <a:off x="993994" y="3611113"/>
              <a:ext cx="177" cy="2677"/>
            </a:xfrm>
            <a:custGeom>
              <a:avLst/>
              <a:gdLst/>
              <a:ahLst/>
              <a:cxnLst/>
              <a:rect l="l" t="t" r="r" b="b"/>
              <a:pathLst>
                <a:path w="6" h="91" extrusionOk="0">
                  <a:moveTo>
                    <a:pt x="0" y="1"/>
                  </a:moveTo>
                  <a:lnTo>
                    <a:pt x="0" y="91"/>
                  </a:lnTo>
                  <a:cubicBezTo>
                    <a:pt x="0" y="56"/>
                    <a:pt x="6" y="28"/>
                    <a:pt x="0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7"/>
            <p:cNvSpPr/>
            <p:nvPr/>
          </p:nvSpPr>
          <p:spPr>
            <a:xfrm flipH="1">
              <a:off x="1040805" y="3618292"/>
              <a:ext cx="3031" cy="1206"/>
            </a:xfrm>
            <a:custGeom>
              <a:avLst/>
              <a:gdLst/>
              <a:ahLst/>
              <a:cxnLst/>
              <a:rect l="l" t="t" r="r" b="b"/>
              <a:pathLst>
                <a:path w="103" h="41" extrusionOk="0">
                  <a:moveTo>
                    <a:pt x="18" y="1"/>
                  </a:moveTo>
                  <a:cubicBezTo>
                    <a:pt x="11" y="1"/>
                    <a:pt x="6" y="6"/>
                    <a:pt x="0" y="6"/>
                  </a:cubicBezTo>
                  <a:cubicBezTo>
                    <a:pt x="6" y="6"/>
                    <a:pt x="11" y="6"/>
                    <a:pt x="18" y="1"/>
                  </a:cubicBezTo>
                  <a:close/>
                  <a:moveTo>
                    <a:pt x="34" y="1"/>
                  </a:moveTo>
                  <a:cubicBezTo>
                    <a:pt x="63" y="1"/>
                    <a:pt x="86" y="17"/>
                    <a:pt x="102" y="40"/>
                  </a:cubicBezTo>
                  <a:cubicBezTo>
                    <a:pt x="92" y="17"/>
                    <a:pt x="63" y="1"/>
                    <a:pt x="3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7"/>
            <p:cNvSpPr/>
            <p:nvPr/>
          </p:nvSpPr>
          <p:spPr>
            <a:xfrm flipH="1">
              <a:off x="1096296" y="3624147"/>
              <a:ext cx="2736" cy="677"/>
            </a:xfrm>
            <a:custGeom>
              <a:avLst/>
              <a:gdLst/>
              <a:ahLst/>
              <a:cxnLst/>
              <a:rect l="l" t="t" r="r" b="b"/>
              <a:pathLst>
                <a:path w="93" h="23" extrusionOk="0">
                  <a:moveTo>
                    <a:pt x="46" y="1"/>
                  </a:moveTo>
                  <a:cubicBezTo>
                    <a:pt x="30" y="1"/>
                    <a:pt x="12" y="6"/>
                    <a:pt x="1" y="23"/>
                  </a:cubicBezTo>
                  <a:cubicBezTo>
                    <a:pt x="12" y="6"/>
                    <a:pt x="30" y="1"/>
                    <a:pt x="46" y="1"/>
                  </a:cubicBezTo>
                  <a:cubicBezTo>
                    <a:pt x="64" y="1"/>
                    <a:pt x="80" y="6"/>
                    <a:pt x="92" y="17"/>
                  </a:cubicBezTo>
                  <a:cubicBezTo>
                    <a:pt x="80" y="6"/>
                    <a:pt x="64" y="1"/>
                    <a:pt x="4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7"/>
            <p:cNvSpPr/>
            <p:nvPr/>
          </p:nvSpPr>
          <p:spPr>
            <a:xfrm flipH="1">
              <a:off x="1134103" y="3627795"/>
              <a:ext cx="6738" cy="5208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53" y="53"/>
                    <a:pt x="81" y="81"/>
                  </a:cubicBezTo>
                  <a:cubicBezTo>
                    <a:pt x="126" y="115"/>
                    <a:pt x="178" y="150"/>
                    <a:pt x="229" y="177"/>
                  </a:cubicBezTo>
                  <a:cubicBezTo>
                    <a:pt x="178" y="150"/>
                    <a:pt x="126" y="115"/>
                    <a:pt x="81" y="81"/>
                  </a:cubicBezTo>
                  <a:cubicBezTo>
                    <a:pt x="53" y="53"/>
                    <a:pt x="24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7"/>
            <p:cNvSpPr/>
            <p:nvPr/>
          </p:nvSpPr>
          <p:spPr>
            <a:xfrm flipH="1">
              <a:off x="1099826" y="3626324"/>
              <a:ext cx="206" cy="29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7"/>
            <p:cNvSpPr/>
            <p:nvPr/>
          </p:nvSpPr>
          <p:spPr>
            <a:xfrm flipH="1">
              <a:off x="1100003" y="3626324"/>
              <a:ext cx="177" cy="17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0"/>
                  </a:moveTo>
                  <a:cubicBezTo>
                    <a:pt x="6" y="6"/>
                    <a:pt x="0" y="6"/>
                    <a:pt x="0" y="6"/>
                  </a:cubicBez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7"/>
            <p:cNvSpPr/>
            <p:nvPr/>
          </p:nvSpPr>
          <p:spPr>
            <a:xfrm flipH="1">
              <a:off x="1099826" y="3626324"/>
              <a:ext cx="206" cy="17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7"/>
            <p:cNvSpPr/>
            <p:nvPr/>
          </p:nvSpPr>
          <p:spPr>
            <a:xfrm flipH="1">
              <a:off x="1004851" y="3626324"/>
              <a:ext cx="5737" cy="2883"/>
            </a:xfrm>
            <a:custGeom>
              <a:avLst/>
              <a:gdLst/>
              <a:ahLst/>
              <a:cxnLst/>
              <a:rect l="l" t="t" r="r" b="b"/>
              <a:pathLst>
                <a:path w="195" h="98" extrusionOk="0">
                  <a:moveTo>
                    <a:pt x="194" y="0"/>
                  </a:moveTo>
                  <a:cubicBezTo>
                    <a:pt x="132" y="35"/>
                    <a:pt x="69" y="69"/>
                    <a:pt x="1" y="97"/>
                  </a:cubicBezTo>
                  <a:cubicBezTo>
                    <a:pt x="69" y="69"/>
                    <a:pt x="132" y="35"/>
                    <a:pt x="194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7"/>
            <p:cNvSpPr/>
            <p:nvPr/>
          </p:nvSpPr>
          <p:spPr>
            <a:xfrm flipH="1">
              <a:off x="1017738" y="3627972"/>
              <a:ext cx="25097" cy="8886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23" y="0"/>
                  </a:moveTo>
                  <a:cubicBezTo>
                    <a:pt x="11" y="18"/>
                    <a:pt x="6" y="41"/>
                    <a:pt x="0" y="58"/>
                  </a:cubicBezTo>
                  <a:cubicBezTo>
                    <a:pt x="45" y="120"/>
                    <a:pt x="103" y="171"/>
                    <a:pt x="171" y="205"/>
                  </a:cubicBezTo>
                  <a:cubicBezTo>
                    <a:pt x="205" y="228"/>
                    <a:pt x="250" y="251"/>
                    <a:pt x="296" y="262"/>
                  </a:cubicBezTo>
                  <a:cubicBezTo>
                    <a:pt x="336" y="280"/>
                    <a:pt x="386" y="285"/>
                    <a:pt x="443" y="296"/>
                  </a:cubicBezTo>
                  <a:cubicBezTo>
                    <a:pt x="478" y="302"/>
                    <a:pt x="512" y="302"/>
                    <a:pt x="546" y="302"/>
                  </a:cubicBezTo>
                  <a:cubicBezTo>
                    <a:pt x="598" y="302"/>
                    <a:pt x="648" y="296"/>
                    <a:pt x="711" y="291"/>
                  </a:cubicBezTo>
                  <a:cubicBezTo>
                    <a:pt x="756" y="285"/>
                    <a:pt x="808" y="273"/>
                    <a:pt x="853" y="257"/>
                  </a:cubicBezTo>
                  <a:lnTo>
                    <a:pt x="853" y="257"/>
                  </a:lnTo>
                  <a:cubicBezTo>
                    <a:pt x="784" y="268"/>
                    <a:pt x="722" y="273"/>
                    <a:pt x="653" y="273"/>
                  </a:cubicBezTo>
                  <a:lnTo>
                    <a:pt x="637" y="273"/>
                  </a:lnTo>
                  <a:cubicBezTo>
                    <a:pt x="483" y="273"/>
                    <a:pt x="325" y="239"/>
                    <a:pt x="194" y="160"/>
                  </a:cubicBezTo>
                  <a:cubicBezTo>
                    <a:pt x="131" y="120"/>
                    <a:pt x="68" y="69"/>
                    <a:pt x="29" y="7"/>
                  </a:cubicBezTo>
                  <a:cubicBezTo>
                    <a:pt x="23" y="7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7"/>
            <p:cNvSpPr/>
            <p:nvPr/>
          </p:nvSpPr>
          <p:spPr>
            <a:xfrm flipH="1">
              <a:off x="1100474" y="3627972"/>
              <a:ext cx="5237" cy="5708"/>
            </a:xfrm>
            <a:custGeom>
              <a:avLst/>
              <a:gdLst/>
              <a:ahLst/>
              <a:cxnLst/>
              <a:rect l="l" t="t" r="r" b="b"/>
              <a:pathLst>
                <a:path w="178" h="194" extrusionOk="0">
                  <a:moveTo>
                    <a:pt x="178" y="0"/>
                  </a:moveTo>
                  <a:cubicBezTo>
                    <a:pt x="160" y="29"/>
                    <a:pt x="137" y="58"/>
                    <a:pt x="115" y="86"/>
                  </a:cubicBezTo>
                  <a:cubicBezTo>
                    <a:pt x="81" y="131"/>
                    <a:pt x="41" y="165"/>
                    <a:pt x="0" y="194"/>
                  </a:cubicBezTo>
                  <a:cubicBezTo>
                    <a:pt x="41" y="165"/>
                    <a:pt x="81" y="131"/>
                    <a:pt x="115" y="86"/>
                  </a:cubicBezTo>
                  <a:cubicBezTo>
                    <a:pt x="137" y="58"/>
                    <a:pt x="160" y="29"/>
                    <a:pt x="178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7"/>
            <p:cNvSpPr/>
            <p:nvPr/>
          </p:nvSpPr>
          <p:spPr>
            <a:xfrm flipH="1">
              <a:off x="1021063" y="3631650"/>
              <a:ext cx="2560" cy="206"/>
            </a:xfrm>
            <a:custGeom>
              <a:avLst/>
              <a:gdLst/>
              <a:ahLst/>
              <a:cxnLst/>
              <a:rect l="l" t="t" r="r" b="b"/>
              <a:pathLst>
                <a:path w="87" h="7" extrusionOk="0">
                  <a:moveTo>
                    <a:pt x="86" y="1"/>
                  </a:moveTo>
                  <a:cubicBezTo>
                    <a:pt x="58" y="1"/>
                    <a:pt x="29" y="6"/>
                    <a:pt x="0" y="6"/>
                  </a:cubicBezTo>
                  <a:cubicBezTo>
                    <a:pt x="29" y="6"/>
                    <a:pt x="58" y="6"/>
                    <a:pt x="8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7"/>
            <p:cNvSpPr/>
            <p:nvPr/>
          </p:nvSpPr>
          <p:spPr>
            <a:xfrm flipH="1">
              <a:off x="1011559" y="3629502"/>
              <a:ext cx="177" cy="2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7"/>
            <p:cNvSpPr/>
            <p:nvPr/>
          </p:nvSpPr>
          <p:spPr>
            <a:xfrm flipH="1">
              <a:off x="1011883" y="3629502"/>
              <a:ext cx="6561" cy="1854"/>
            </a:xfrm>
            <a:custGeom>
              <a:avLst/>
              <a:gdLst/>
              <a:ahLst/>
              <a:cxnLst/>
              <a:rect l="l" t="t" r="r" b="b"/>
              <a:pathLst>
                <a:path w="223" h="63" extrusionOk="0">
                  <a:moveTo>
                    <a:pt x="223" y="0"/>
                  </a:moveTo>
                  <a:cubicBezTo>
                    <a:pt x="154" y="29"/>
                    <a:pt x="75" y="45"/>
                    <a:pt x="0" y="63"/>
                  </a:cubicBezTo>
                  <a:lnTo>
                    <a:pt x="0" y="63"/>
                  </a:lnTo>
                  <a:cubicBezTo>
                    <a:pt x="75" y="45"/>
                    <a:pt x="154" y="29"/>
                    <a:pt x="22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7"/>
            <p:cNvSpPr/>
            <p:nvPr/>
          </p:nvSpPr>
          <p:spPr>
            <a:xfrm flipH="1">
              <a:off x="1097296" y="3629972"/>
              <a:ext cx="5208" cy="6414"/>
            </a:xfrm>
            <a:custGeom>
              <a:avLst/>
              <a:gdLst/>
              <a:ahLst/>
              <a:cxnLst/>
              <a:rect l="l" t="t" r="r" b="b"/>
              <a:pathLst>
                <a:path w="177" h="218" extrusionOk="0">
                  <a:moveTo>
                    <a:pt x="171" y="1"/>
                  </a:moveTo>
                  <a:cubicBezTo>
                    <a:pt x="124" y="86"/>
                    <a:pt x="69" y="160"/>
                    <a:pt x="0" y="217"/>
                  </a:cubicBezTo>
                  <a:cubicBezTo>
                    <a:pt x="34" y="194"/>
                    <a:pt x="62" y="166"/>
                    <a:pt x="85" y="144"/>
                  </a:cubicBezTo>
                  <a:cubicBezTo>
                    <a:pt x="108" y="115"/>
                    <a:pt x="130" y="92"/>
                    <a:pt x="153" y="63"/>
                  </a:cubicBezTo>
                  <a:cubicBezTo>
                    <a:pt x="159" y="47"/>
                    <a:pt x="171" y="35"/>
                    <a:pt x="176" y="18"/>
                  </a:cubicBezTo>
                  <a:cubicBezTo>
                    <a:pt x="176" y="13"/>
                    <a:pt x="171" y="7"/>
                    <a:pt x="17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7"/>
            <p:cNvSpPr/>
            <p:nvPr/>
          </p:nvSpPr>
          <p:spPr>
            <a:xfrm flipH="1">
              <a:off x="1028771" y="3630502"/>
              <a:ext cx="102832" cy="8356"/>
            </a:xfrm>
            <a:custGeom>
              <a:avLst/>
              <a:gdLst/>
              <a:ahLst/>
              <a:cxnLst/>
              <a:rect l="l" t="t" r="r" b="b"/>
              <a:pathLst>
                <a:path w="3495" h="284" extrusionOk="0">
                  <a:moveTo>
                    <a:pt x="1" y="131"/>
                  </a:moveTo>
                  <a:cubicBezTo>
                    <a:pt x="6" y="137"/>
                    <a:pt x="17" y="137"/>
                    <a:pt x="22" y="142"/>
                  </a:cubicBezTo>
                  <a:lnTo>
                    <a:pt x="22" y="142"/>
                  </a:lnTo>
                  <a:cubicBezTo>
                    <a:pt x="17" y="137"/>
                    <a:pt x="6" y="137"/>
                    <a:pt x="1" y="131"/>
                  </a:cubicBezTo>
                  <a:close/>
                  <a:moveTo>
                    <a:pt x="2824" y="17"/>
                  </a:moveTo>
                  <a:cubicBezTo>
                    <a:pt x="2796" y="58"/>
                    <a:pt x="2768" y="103"/>
                    <a:pt x="2734" y="142"/>
                  </a:cubicBezTo>
                  <a:cubicBezTo>
                    <a:pt x="2694" y="194"/>
                    <a:pt x="2648" y="239"/>
                    <a:pt x="2592" y="284"/>
                  </a:cubicBezTo>
                  <a:cubicBezTo>
                    <a:pt x="2648" y="239"/>
                    <a:pt x="2694" y="194"/>
                    <a:pt x="2734" y="142"/>
                  </a:cubicBezTo>
                  <a:cubicBezTo>
                    <a:pt x="2768" y="103"/>
                    <a:pt x="2796" y="58"/>
                    <a:pt x="2824" y="17"/>
                  </a:cubicBezTo>
                  <a:close/>
                  <a:moveTo>
                    <a:pt x="3410" y="0"/>
                  </a:moveTo>
                  <a:cubicBezTo>
                    <a:pt x="3432" y="11"/>
                    <a:pt x="3460" y="17"/>
                    <a:pt x="3495" y="29"/>
                  </a:cubicBezTo>
                  <a:cubicBezTo>
                    <a:pt x="3460" y="17"/>
                    <a:pt x="3432" y="11"/>
                    <a:pt x="341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7"/>
            <p:cNvSpPr/>
            <p:nvPr/>
          </p:nvSpPr>
          <p:spPr>
            <a:xfrm flipH="1">
              <a:off x="1111507" y="3634680"/>
              <a:ext cx="19448" cy="2854"/>
            </a:xfrm>
            <a:custGeom>
              <a:avLst/>
              <a:gdLst/>
              <a:ahLst/>
              <a:cxnLst/>
              <a:rect l="l" t="t" r="r" b="b"/>
              <a:pathLst>
                <a:path w="661" h="97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40"/>
                    <a:pt x="183" y="68"/>
                    <a:pt x="279" y="86"/>
                  </a:cubicBezTo>
                  <a:cubicBezTo>
                    <a:pt x="336" y="97"/>
                    <a:pt x="388" y="97"/>
                    <a:pt x="433" y="97"/>
                  </a:cubicBezTo>
                  <a:lnTo>
                    <a:pt x="501" y="97"/>
                  </a:lnTo>
                  <a:cubicBezTo>
                    <a:pt x="551" y="91"/>
                    <a:pt x="609" y="79"/>
                    <a:pt x="660" y="63"/>
                  </a:cubicBezTo>
                  <a:cubicBezTo>
                    <a:pt x="609" y="79"/>
                    <a:pt x="551" y="91"/>
                    <a:pt x="501" y="97"/>
                  </a:cubicBezTo>
                  <a:lnTo>
                    <a:pt x="433" y="97"/>
                  </a:lnTo>
                  <a:cubicBezTo>
                    <a:pt x="388" y="97"/>
                    <a:pt x="336" y="97"/>
                    <a:pt x="279" y="86"/>
                  </a:cubicBezTo>
                  <a:cubicBezTo>
                    <a:pt x="183" y="68"/>
                    <a:pt x="92" y="4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7"/>
            <p:cNvSpPr/>
            <p:nvPr/>
          </p:nvSpPr>
          <p:spPr>
            <a:xfrm flipH="1">
              <a:off x="1059017" y="3642212"/>
              <a:ext cx="18095" cy="50666"/>
            </a:xfrm>
            <a:custGeom>
              <a:avLst/>
              <a:gdLst/>
              <a:ahLst/>
              <a:cxnLst/>
              <a:rect l="l" t="t" r="r" b="b"/>
              <a:pathLst>
                <a:path w="615" h="1722" extrusionOk="0">
                  <a:moveTo>
                    <a:pt x="562" y="0"/>
                  </a:moveTo>
                  <a:cubicBezTo>
                    <a:pt x="541" y="0"/>
                    <a:pt x="517" y="11"/>
                    <a:pt x="507" y="28"/>
                  </a:cubicBezTo>
                  <a:cubicBezTo>
                    <a:pt x="523" y="22"/>
                    <a:pt x="546" y="11"/>
                    <a:pt x="562" y="0"/>
                  </a:cubicBezTo>
                  <a:close/>
                  <a:moveTo>
                    <a:pt x="1" y="108"/>
                  </a:moveTo>
                  <a:cubicBezTo>
                    <a:pt x="11" y="114"/>
                    <a:pt x="17" y="114"/>
                    <a:pt x="29" y="114"/>
                  </a:cubicBezTo>
                  <a:cubicBezTo>
                    <a:pt x="17" y="114"/>
                    <a:pt x="11" y="114"/>
                    <a:pt x="6" y="108"/>
                  </a:cubicBezTo>
                  <a:close/>
                  <a:moveTo>
                    <a:pt x="137" y="256"/>
                  </a:moveTo>
                  <a:lnTo>
                    <a:pt x="137" y="261"/>
                  </a:lnTo>
                  <a:lnTo>
                    <a:pt x="160" y="261"/>
                  </a:lnTo>
                  <a:cubicBezTo>
                    <a:pt x="148" y="261"/>
                    <a:pt x="142" y="261"/>
                    <a:pt x="137" y="256"/>
                  </a:cubicBezTo>
                  <a:close/>
                  <a:moveTo>
                    <a:pt x="483" y="205"/>
                  </a:moveTo>
                  <a:lnTo>
                    <a:pt x="478" y="221"/>
                  </a:lnTo>
                  <a:cubicBezTo>
                    <a:pt x="478" y="290"/>
                    <a:pt x="472" y="363"/>
                    <a:pt x="467" y="431"/>
                  </a:cubicBezTo>
                  <a:cubicBezTo>
                    <a:pt x="460" y="528"/>
                    <a:pt x="460" y="614"/>
                    <a:pt x="460" y="693"/>
                  </a:cubicBezTo>
                  <a:cubicBezTo>
                    <a:pt x="460" y="631"/>
                    <a:pt x="467" y="562"/>
                    <a:pt x="467" y="489"/>
                  </a:cubicBezTo>
                  <a:cubicBezTo>
                    <a:pt x="472" y="421"/>
                    <a:pt x="478" y="352"/>
                    <a:pt x="478" y="284"/>
                  </a:cubicBezTo>
                  <a:lnTo>
                    <a:pt x="483" y="273"/>
                  </a:lnTo>
                  <a:lnTo>
                    <a:pt x="478" y="273"/>
                  </a:lnTo>
                  <a:cubicBezTo>
                    <a:pt x="478" y="250"/>
                    <a:pt x="483" y="227"/>
                    <a:pt x="483" y="205"/>
                  </a:cubicBezTo>
                  <a:close/>
                  <a:moveTo>
                    <a:pt x="614" y="1659"/>
                  </a:moveTo>
                  <a:cubicBezTo>
                    <a:pt x="541" y="1682"/>
                    <a:pt x="404" y="1711"/>
                    <a:pt x="160" y="1716"/>
                  </a:cubicBezTo>
                  <a:cubicBezTo>
                    <a:pt x="200" y="1722"/>
                    <a:pt x="234" y="1722"/>
                    <a:pt x="273" y="1722"/>
                  </a:cubicBezTo>
                  <a:lnTo>
                    <a:pt x="365" y="1722"/>
                  </a:lnTo>
                  <a:cubicBezTo>
                    <a:pt x="433" y="1716"/>
                    <a:pt x="507" y="1698"/>
                    <a:pt x="569" y="1677"/>
                  </a:cubicBezTo>
                  <a:cubicBezTo>
                    <a:pt x="586" y="1677"/>
                    <a:pt x="603" y="1671"/>
                    <a:pt x="614" y="165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7"/>
            <p:cNvSpPr/>
            <p:nvPr/>
          </p:nvSpPr>
          <p:spPr>
            <a:xfrm flipH="1">
              <a:off x="1058194" y="3648244"/>
              <a:ext cx="17918" cy="44487"/>
            </a:xfrm>
            <a:custGeom>
              <a:avLst/>
              <a:gdLst/>
              <a:ahLst/>
              <a:cxnLst/>
              <a:rect l="l" t="t" r="r" b="b"/>
              <a:pathLst>
                <a:path w="609" h="1512" extrusionOk="0">
                  <a:moveTo>
                    <a:pt x="444" y="0"/>
                  </a:moveTo>
                  <a:cubicBezTo>
                    <a:pt x="410" y="11"/>
                    <a:pt x="376" y="22"/>
                    <a:pt x="342" y="27"/>
                  </a:cubicBezTo>
                  <a:cubicBezTo>
                    <a:pt x="313" y="34"/>
                    <a:pt x="279" y="40"/>
                    <a:pt x="250" y="45"/>
                  </a:cubicBezTo>
                  <a:cubicBezTo>
                    <a:pt x="239" y="45"/>
                    <a:pt x="228" y="51"/>
                    <a:pt x="216" y="51"/>
                  </a:cubicBezTo>
                  <a:cubicBezTo>
                    <a:pt x="188" y="51"/>
                    <a:pt x="153" y="56"/>
                    <a:pt x="126" y="56"/>
                  </a:cubicBezTo>
                  <a:lnTo>
                    <a:pt x="103" y="56"/>
                  </a:lnTo>
                  <a:cubicBezTo>
                    <a:pt x="97" y="221"/>
                    <a:pt x="92" y="386"/>
                    <a:pt x="80" y="556"/>
                  </a:cubicBezTo>
                  <a:cubicBezTo>
                    <a:pt x="69" y="675"/>
                    <a:pt x="58" y="795"/>
                    <a:pt x="46" y="914"/>
                  </a:cubicBezTo>
                  <a:cubicBezTo>
                    <a:pt x="35" y="1039"/>
                    <a:pt x="17" y="1170"/>
                    <a:pt x="1" y="1296"/>
                  </a:cubicBezTo>
                  <a:cubicBezTo>
                    <a:pt x="1" y="1312"/>
                    <a:pt x="1" y="1330"/>
                    <a:pt x="12" y="1341"/>
                  </a:cubicBezTo>
                  <a:cubicBezTo>
                    <a:pt x="6" y="1352"/>
                    <a:pt x="1" y="1364"/>
                    <a:pt x="1" y="1380"/>
                  </a:cubicBezTo>
                  <a:cubicBezTo>
                    <a:pt x="1" y="1409"/>
                    <a:pt x="6" y="1443"/>
                    <a:pt x="29" y="1466"/>
                  </a:cubicBezTo>
                  <a:cubicBezTo>
                    <a:pt x="51" y="1493"/>
                    <a:pt x="80" y="1500"/>
                    <a:pt x="114" y="1506"/>
                  </a:cubicBezTo>
                  <a:cubicBezTo>
                    <a:pt x="119" y="1511"/>
                    <a:pt x="119" y="1511"/>
                    <a:pt x="126" y="1511"/>
                  </a:cubicBezTo>
                  <a:cubicBezTo>
                    <a:pt x="370" y="1506"/>
                    <a:pt x="507" y="1477"/>
                    <a:pt x="580" y="1454"/>
                  </a:cubicBezTo>
                  <a:lnTo>
                    <a:pt x="586" y="1448"/>
                  </a:lnTo>
                  <a:cubicBezTo>
                    <a:pt x="597" y="1443"/>
                    <a:pt x="603" y="1432"/>
                    <a:pt x="609" y="1420"/>
                  </a:cubicBezTo>
                  <a:cubicBezTo>
                    <a:pt x="597" y="1414"/>
                    <a:pt x="586" y="1403"/>
                    <a:pt x="580" y="1391"/>
                  </a:cubicBezTo>
                  <a:cubicBezTo>
                    <a:pt x="557" y="1335"/>
                    <a:pt x="535" y="1283"/>
                    <a:pt x="518" y="1233"/>
                  </a:cubicBezTo>
                  <a:cubicBezTo>
                    <a:pt x="501" y="1159"/>
                    <a:pt x="483" y="1097"/>
                    <a:pt x="473" y="1023"/>
                  </a:cubicBezTo>
                  <a:cubicBezTo>
                    <a:pt x="449" y="903"/>
                    <a:pt x="438" y="777"/>
                    <a:pt x="433" y="653"/>
                  </a:cubicBezTo>
                  <a:cubicBezTo>
                    <a:pt x="426" y="601"/>
                    <a:pt x="426" y="546"/>
                    <a:pt x="426" y="488"/>
                  </a:cubicBezTo>
                  <a:cubicBezTo>
                    <a:pt x="426" y="409"/>
                    <a:pt x="426" y="323"/>
                    <a:pt x="433" y="226"/>
                  </a:cubicBezTo>
                  <a:cubicBezTo>
                    <a:pt x="438" y="158"/>
                    <a:pt x="444" y="85"/>
                    <a:pt x="444" y="16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7"/>
            <p:cNvSpPr/>
            <p:nvPr/>
          </p:nvSpPr>
          <p:spPr>
            <a:xfrm flipH="1">
              <a:off x="970426" y="3574335"/>
              <a:ext cx="170415" cy="71556"/>
            </a:xfrm>
            <a:custGeom>
              <a:avLst/>
              <a:gdLst/>
              <a:ahLst/>
              <a:cxnLst/>
              <a:rect l="l" t="t" r="r" b="b"/>
              <a:pathLst>
                <a:path w="5792" h="2432" extrusionOk="0">
                  <a:moveTo>
                    <a:pt x="331" y="398"/>
                  </a:moveTo>
                  <a:cubicBezTo>
                    <a:pt x="274" y="404"/>
                    <a:pt x="218" y="404"/>
                    <a:pt x="166" y="409"/>
                  </a:cubicBezTo>
                  <a:cubicBezTo>
                    <a:pt x="171" y="409"/>
                    <a:pt x="184" y="415"/>
                    <a:pt x="189" y="415"/>
                  </a:cubicBezTo>
                  <a:cubicBezTo>
                    <a:pt x="257" y="449"/>
                    <a:pt x="320" y="494"/>
                    <a:pt x="394" y="551"/>
                  </a:cubicBezTo>
                  <a:cubicBezTo>
                    <a:pt x="394" y="556"/>
                    <a:pt x="399" y="556"/>
                    <a:pt x="399" y="562"/>
                  </a:cubicBezTo>
                  <a:cubicBezTo>
                    <a:pt x="399" y="546"/>
                    <a:pt x="405" y="522"/>
                    <a:pt x="417" y="511"/>
                  </a:cubicBezTo>
                  <a:cubicBezTo>
                    <a:pt x="422" y="501"/>
                    <a:pt x="428" y="494"/>
                    <a:pt x="439" y="483"/>
                  </a:cubicBezTo>
                  <a:cubicBezTo>
                    <a:pt x="439" y="460"/>
                    <a:pt x="433" y="438"/>
                    <a:pt x="422" y="426"/>
                  </a:cubicBezTo>
                  <a:cubicBezTo>
                    <a:pt x="410" y="415"/>
                    <a:pt x="399" y="409"/>
                    <a:pt x="388" y="404"/>
                  </a:cubicBezTo>
                  <a:cubicBezTo>
                    <a:pt x="376" y="398"/>
                    <a:pt x="371" y="398"/>
                    <a:pt x="360" y="398"/>
                  </a:cubicBezTo>
                  <a:lnTo>
                    <a:pt x="349" y="398"/>
                  </a:lnTo>
                  <a:lnTo>
                    <a:pt x="331" y="404"/>
                  </a:lnTo>
                  <a:lnTo>
                    <a:pt x="331" y="398"/>
                  </a:lnTo>
                  <a:close/>
                  <a:moveTo>
                    <a:pt x="1388" y="1767"/>
                  </a:moveTo>
                  <a:lnTo>
                    <a:pt x="1388" y="1773"/>
                  </a:lnTo>
                  <a:lnTo>
                    <a:pt x="1382" y="1773"/>
                  </a:lnTo>
                  <a:cubicBezTo>
                    <a:pt x="1382" y="1773"/>
                    <a:pt x="1388" y="1773"/>
                    <a:pt x="1388" y="1767"/>
                  </a:cubicBezTo>
                  <a:close/>
                  <a:moveTo>
                    <a:pt x="5736" y="0"/>
                  </a:moveTo>
                  <a:cubicBezTo>
                    <a:pt x="5729" y="5"/>
                    <a:pt x="5723" y="11"/>
                    <a:pt x="5723" y="16"/>
                  </a:cubicBezTo>
                  <a:cubicBezTo>
                    <a:pt x="5707" y="85"/>
                    <a:pt x="5684" y="142"/>
                    <a:pt x="5661" y="194"/>
                  </a:cubicBezTo>
                  <a:cubicBezTo>
                    <a:pt x="5633" y="244"/>
                    <a:pt x="5605" y="284"/>
                    <a:pt x="5571" y="323"/>
                  </a:cubicBezTo>
                  <a:cubicBezTo>
                    <a:pt x="5536" y="357"/>
                    <a:pt x="5502" y="386"/>
                    <a:pt x="5463" y="415"/>
                  </a:cubicBezTo>
                  <a:cubicBezTo>
                    <a:pt x="5416" y="443"/>
                    <a:pt x="5371" y="466"/>
                    <a:pt x="5320" y="488"/>
                  </a:cubicBezTo>
                  <a:cubicBezTo>
                    <a:pt x="5251" y="506"/>
                    <a:pt x="5178" y="522"/>
                    <a:pt x="5104" y="528"/>
                  </a:cubicBezTo>
                  <a:lnTo>
                    <a:pt x="5065" y="528"/>
                  </a:lnTo>
                  <a:cubicBezTo>
                    <a:pt x="4996" y="528"/>
                    <a:pt x="4928" y="522"/>
                    <a:pt x="4860" y="506"/>
                  </a:cubicBezTo>
                  <a:cubicBezTo>
                    <a:pt x="4781" y="488"/>
                    <a:pt x="4706" y="466"/>
                    <a:pt x="4638" y="432"/>
                  </a:cubicBezTo>
                  <a:cubicBezTo>
                    <a:pt x="4616" y="420"/>
                    <a:pt x="4587" y="404"/>
                    <a:pt x="4564" y="391"/>
                  </a:cubicBezTo>
                  <a:cubicBezTo>
                    <a:pt x="4548" y="381"/>
                    <a:pt x="4530" y="375"/>
                    <a:pt x="4514" y="375"/>
                  </a:cubicBezTo>
                  <a:cubicBezTo>
                    <a:pt x="4496" y="375"/>
                    <a:pt x="4474" y="381"/>
                    <a:pt x="4462" y="398"/>
                  </a:cubicBezTo>
                  <a:cubicBezTo>
                    <a:pt x="4433" y="420"/>
                    <a:pt x="4422" y="460"/>
                    <a:pt x="4440" y="501"/>
                  </a:cubicBezTo>
                  <a:cubicBezTo>
                    <a:pt x="4480" y="585"/>
                    <a:pt x="4514" y="671"/>
                    <a:pt x="4542" y="750"/>
                  </a:cubicBezTo>
                  <a:cubicBezTo>
                    <a:pt x="4576" y="847"/>
                    <a:pt x="4593" y="931"/>
                    <a:pt x="4598" y="1017"/>
                  </a:cubicBezTo>
                  <a:cubicBezTo>
                    <a:pt x="4598" y="1068"/>
                    <a:pt x="4598" y="1107"/>
                    <a:pt x="4587" y="1154"/>
                  </a:cubicBezTo>
                  <a:cubicBezTo>
                    <a:pt x="4582" y="1182"/>
                    <a:pt x="4570" y="1204"/>
                    <a:pt x="4559" y="1233"/>
                  </a:cubicBezTo>
                  <a:cubicBezTo>
                    <a:pt x="4548" y="1256"/>
                    <a:pt x="4535" y="1272"/>
                    <a:pt x="4519" y="1296"/>
                  </a:cubicBezTo>
                  <a:cubicBezTo>
                    <a:pt x="4496" y="1312"/>
                    <a:pt x="4480" y="1330"/>
                    <a:pt x="4456" y="1346"/>
                  </a:cubicBezTo>
                  <a:cubicBezTo>
                    <a:pt x="4411" y="1375"/>
                    <a:pt x="4365" y="1398"/>
                    <a:pt x="4320" y="1414"/>
                  </a:cubicBezTo>
                  <a:cubicBezTo>
                    <a:pt x="4275" y="1427"/>
                    <a:pt x="4223" y="1437"/>
                    <a:pt x="4173" y="1443"/>
                  </a:cubicBezTo>
                  <a:lnTo>
                    <a:pt x="4155" y="1443"/>
                  </a:lnTo>
                  <a:cubicBezTo>
                    <a:pt x="4110" y="1443"/>
                    <a:pt x="4058" y="1437"/>
                    <a:pt x="4008" y="1427"/>
                  </a:cubicBezTo>
                  <a:cubicBezTo>
                    <a:pt x="3929" y="1409"/>
                    <a:pt x="3860" y="1380"/>
                    <a:pt x="3780" y="1346"/>
                  </a:cubicBezTo>
                  <a:cubicBezTo>
                    <a:pt x="3683" y="1296"/>
                    <a:pt x="3593" y="1233"/>
                    <a:pt x="3507" y="1154"/>
                  </a:cubicBezTo>
                  <a:cubicBezTo>
                    <a:pt x="3410" y="1068"/>
                    <a:pt x="3326" y="971"/>
                    <a:pt x="3258" y="869"/>
                  </a:cubicBezTo>
                  <a:cubicBezTo>
                    <a:pt x="3247" y="852"/>
                    <a:pt x="3223" y="841"/>
                    <a:pt x="3200" y="841"/>
                  </a:cubicBezTo>
                  <a:cubicBezTo>
                    <a:pt x="3166" y="841"/>
                    <a:pt x="3144" y="852"/>
                    <a:pt x="3127" y="876"/>
                  </a:cubicBezTo>
                  <a:cubicBezTo>
                    <a:pt x="3058" y="983"/>
                    <a:pt x="3008" y="1096"/>
                    <a:pt x="2962" y="1210"/>
                  </a:cubicBezTo>
                  <a:cubicBezTo>
                    <a:pt x="2933" y="1272"/>
                    <a:pt x="2906" y="1335"/>
                    <a:pt x="2872" y="1398"/>
                  </a:cubicBezTo>
                  <a:cubicBezTo>
                    <a:pt x="2831" y="1477"/>
                    <a:pt x="2791" y="1534"/>
                    <a:pt x="2746" y="1585"/>
                  </a:cubicBezTo>
                  <a:cubicBezTo>
                    <a:pt x="2718" y="1619"/>
                    <a:pt x="2689" y="1642"/>
                    <a:pt x="2655" y="1665"/>
                  </a:cubicBezTo>
                  <a:cubicBezTo>
                    <a:pt x="2621" y="1687"/>
                    <a:pt x="2592" y="1699"/>
                    <a:pt x="2558" y="1716"/>
                  </a:cubicBezTo>
                  <a:cubicBezTo>
                    <a:pt x="2513" y="1728"/>
                    <a:pt x="2463" y="1739"/>
                    <a:pt x="2411" y="1739"/>
                  </a:cubicBezTo>
                  <a:lnTo>
                    <a:pt x="2382" y="1744"/>
                  </a:lnTo>
                  <a:cubicBezTo>
                    <a:pt x="2343" y="1744"/>
                    <a:pt x="2308" y="1739"/>
                    <a:pt x="2269" y="1733"/>
                  </a:cubicBezTo>
                  <a:cubicBezTo>
                    <a:pt x="2229" y="1721"/>
                    <a:pt x="2195" y="1710"/>
                    <a:pt x="2156" y="1694"/>
                  </a:cubicBezTo>
                  <a:cubicBezTo>
                    <a:pt x="2109" y="1665"/>
                    <a:pt x="2070" y="1637"/>
                    <a:pt x="2025" y="1602"/>
                  </a:cubicBezTo>
                  <a:cubicBezTo>
                    <a:pt x="1973" y="1551"/>
                    <a:pt x="1922" y="1495"/>
                    <a:pt x="1876" y="1427"/>
                  </a:cubicBezTo>
                  <a:cubicBezTo>
                    <a:pt x="1826" y="1346"/>
                    <a:pt x="1786" y="1261"/>
                    <a:pt x="1752" y="1176"/>
                  </a:cubicBezTo>
                  <a:lnTo>
                    <a:pt x="1752" y="1165"/>
                  </a:lnTo>
                  <a:lnTo>
                    <a:pt x="1740" y="1136"/>
                  </a:lnTo>
                  <a:cubicBezTo>
                    <a:pt x="1740" y="1120"/>
                    <a:pt x="1734" y="1107"/>
                    <a:pt x="1723" y="1096"/>
                  </a:cubicBezTo>
                  <a:cubicBezTo>
                    <a:pt x="1712" y="1080"/>
                    <a:pt x="1700" y="1073"/>
                    <a:pt x="1684" y="1068"/>
                  </a:cubicBezTo>
                  <a:cubicBezTo>
                    <a:pt x="1678" y="1062"/>
                    <a:pt x="1666" y="1062"/>
                    <a:pt x="1655" y="1062"/>
                  </a:cubicBezTo>
                  <a:cubicBezTo>
                    <a:pt x="1632" y="1062"/>
                    <a:pt x="1610" y="1068"/>
                    <a:pt x="1598" y="1086"/>
                  </a:cubicBezTo>
                  <a:cubicBezTo>
                    <a:pt x="1524" y="1154"/>
                    <a:pt x="1451" y="1210"/>
                    <a:pt x="1377" y="1261"/>
                  </a:cubicBezTo>
                  <a:cubicBezTo>
                    <a:pt x="1291" y="1312"/>
                    <a:pt x="1212" y="1353"/>
                    <a:pt x="1133" y="1380"/>
                  </a:cubicBezTo>
                  <a:cubicBezTo>
                    <a:pt x="1076" y="1398"/>
                    <a:pt x="1024" y="1409"/>
                    <a:pt x="973" y="1414"/>
                  </a:cubicBezTo>
                  <a:lnTo>
                    <a:pt x="950" y="1414"/>
                  </a:lnTo>
                  <a:cubicBezTo>
                    <a:pt x="911" y="1414"/>
                    <a:pt x="871" y="1409"/>
                    <a:pt x="837" y="1403"/>
                  </a:cubicBezTo>
                  <a:cubicBezTo>
                    <a:pt x="792" y="1392"/>
                    <a:pt x="758" y="1380"/>
                    <a:pt x="717" y="1364"/>
                  </a:cubicBezTo>
                  <a:lnTo>
                    <a:pt x="717" y="1358"/>
                  </a:lnTo>
                  <a:cubicBezTo>
                    <a:pt x="701" y="1387"/>
                    <a:pt x="683" y="1414"/>
                    <a:pt x="666" y="1437"/>
                  </a:cubicBezTo>
                  <a:cubicBezTo>
                    <a:pt x="632" y="1489"/>
                    <a:pt x="598" y="1534"/>
                    <a:pt x="559" y="1568"/>
                  </a:cubicBezTo>
                  <a:cubicBezTo>
                    <a:pt x="417" y="1705"/>
                    <a:pt x="218" y="1796"/>
                    <a:pt x="1" y="1818"/>
                  </a:cubicBezTo>
                  <a:cubicBezTo>
                    <a:pt x="24" y="1847"/>
                    <a:pt x="53" y="1870"/>
                    <a:pt x="81" y="1898"/>
                  </a:cubicBezTo>
                  <a:cubicBezTo>
                    <a:pt x="126" y="1932"/>
                    <a:pt x="178" y="1967"/>
                    <a:pt x="229" y="1994"/>
                  </a:cubicBezTo>
                  <a:cubicBezTo>
                    <a:pt x="257" y="2012"/>
                    <a:pt x="286" y="2028"/>
                    <a:pt x="315" y="2040"/>
                  </a:cubicBezTo>
                  <a:cubicBezTo>
                    <a:pt x="320" y="2046"/>
                    <a:pt x="331" y="2046"/>
                    <a:pt x="336" y="2051"/>
                  </a:cubicBezTo>
                  <a:cubicBezTo>
                    <a:pt x="428" y="2091"/>
                    <a:pt x="519" y="2119"/>
                    <a:pt x="615" y="2137"/>
                  </a:cubicBezTo>
                  <a:cubicBezTo>
                    <a:pt x="672" y="2148"/>
                    <a:pt x="724" y="2148"/>
                    <a:pt x="769" y="2148"/>
                  </a:cubicBezTo>
                  <a:lnTo>
                    <a:pt x="837" y="2148"/>
                  </a:lnTo>
                  <a:cubicBezTo>
                    <a:pt x="887" y="2142"/>
                    <a:pt x="945" y="2130"/>
                    <a:pt x="996" y="2114"/>
                  </a:cubicBezTo>
                  <a:cubicBezTo>
                    <a:pt x="1013" y="2108"/>
                    <a:pt x="1031" y="2103"/>
                    <a:pt x="1047" y="2096"/>
                  </a:cubicBezTo>
                  <a:cubicBezTo>
                    <a:pt x="1092" y="2080"/>
                    <a:pt x="1138" y="2057"/>
                    <a:pt x="1183" y="2028"/>
                  </a:cubicBezTo>
                  <a:cubicBezTo>
                    <a:pt x="1189" y="2022"/>
                    <a:pt x="1189" y="2017"/>
                    <a:pt x="1194" y="2017"/>
                  </a:cubicBezTo>
                  <a:cubicBezTo>
                    <a:pt x="1235" y="1988"/>
                    <a:pt x="1275" y="1954"/>
                    <a:pt x="1309" y="1909"/>
                  </a:cubicBezTo>
                  <a:cubicBezTo>
                    <a:pt x="1331" y="1881"/>
                    <a:pt x="1354" y="1852"/>
                    <a:pt x="1372" y="1823"/>
                  </a:cubicBezTo>
                  <a:cubicBezTo>
                    <a:pt x="1377" y="1807"/>
                    <a:pt x="1388" y="1784"/>
                    <a:pt x="1399" y="1767"/>
                  </a:cubicBezTo>
                  <a:lnTo>
                    <a:pt x="1393" y="1767"/>
                  </a:lnTo>
                  <a:cubicBezTo>
                    <a:pt x="1406" y="1755"/>
                    <a:pt x="1411" y="1739"/>
                    <a:pt x="1417" y="1728"/>
                  </a:cubicBezTo>
                  <a:cubicBezTo>
                    <a:pt x="1417" y="1728"/>
                    <a:pt x="1417" y="1721"/>
                    <a:pt x="1422" y="1716"/>
                  </a:cubicBezTo>
                  <a:cubicBezTo>
                    <a:pt x="1433" y="1699"/>
                    <a:pt x="1451" y="1694"/>
                    <a:pt x="1467" y="1694"/>
                  </a:cubicBezTo>
                  <a:cubicBezTo>
                    <a:pt x="1485" y="1694"/>
                    <a:pt x="1501" y="1699"/>
                    <a:pt x="1513" y="1710"/>
                  </a:cubicBezTo>
                  <a:cubicBezTo>
                    <a:pt x="1519" y="1716"/>
                    <a:pt x="1519" y="1716"/>
                    <a:pt x="1519" y="1721"/>
                  </a:cubicBezTo>
                  <a:cubicBezTo>
                    <a:pt x="1582" y="1852"/>
                    <a:pt x="1637" y="1960"/>
                    <a:pt x="1695" y="2051"/>
                  </a:cubicBezTo>
                  <a:cubicBezTo>
                    <a:pt x="1757" y="2119"/>
                    <a:pt x="1826" y="2187"/>
                    <a:pt x="1899" y="2256"/>
                  </a:cubicBezTo>
                  <a:cubicBezTo>
                    <a:pt x="1985" y="2324"/>
                    <a:pt x="2070" y="2376"/>
                    <a:pt x="2167" y="2415"/>
                  </a:cubicBezTo>
                  <a:cubicBezTo>
                    <a:pt x="2177" y="2421"/>
                    <a:pt x="2183" y="2421"/>
                    <a:pt x="2195" y="2421"/>
                  </a:cubicBezTo>
                  <a:cubicBezTo>
                    <a:pt x="2240" y="2426"/>
                    <a:pt x="2280" y="2432"/>
                    <a:pt x="2319" y="2432"/>
                  </a:cubicBezTo>
                  <a:lnTo>
                    <a:pt x="2382" y="2432"/>
                  </a:lnTo>
                  <a:cubicBezTo>
                    <a:pt x="2445" y="2421"/>
                    <a:pt x="2502" y="2410"/>
                    <a:pt x="2565" y="2387"/>
                  </a:cubicBezTo>
                  <a:cubicBezTo>
                    <a:pt x="2576" y="2387"/>
                    <a:pt x="2587" y="2381"/>
                    <a:pt x="2599" y="2376"/>
                  </a:cubicBezTo>
                  <a:cubicBezTo>
                    <a:pt x="2621" y="2369"/>
                    <a:pt x="2644" y="2358"/>
                    <a:pt x="2667" y="2347"/>
                  </a:cubicBezTo>
                  <a:cubicBezTo>
                    <a:pt x="2667" y="2347"/>
                    <a:pt x="2667" y="2342"/>
                    <a:pt x="2673" y="2335"/>
                  </a:cubicBezTo>
                  <a:cubicBezTo>
                    <a:pt x="2683" y="2318"/>
                    <a:pt x="2707" y="2307"/>
                    <a:pt x="2728" y="2307"/>
                  </a:cubicBezTo>
                  <a:lnTo>
                    <a:pt x="2746" y="2307"/>
                  </a:lnTo>
                  <a:cubicBezTo>
                    <a:pt x="2757" y="2301"/>
                    <a:pt x="2769" y="2290"/>
                    <a:pt x="2786" y="2284"/>
                  </a:cubicBezTo>
                  <a:cubicBezTo>
                    <a:pt x="2809" y="2267"/>
                    <a:pt x="2825" y="2256"/>
                    <a:pt x="2848" y="2239"/>
                  </a:cubicBezTo>
                  <a:cubicBezTo>
                    <a:pt x="2872" y="2227"/>
                    <a:pt x="2888" y="2211"/>
                    <a:pt x="2906" y="2193"/>
                  </a:cubicBezTo>
                  <a:cubicBezTo>
                    <a:pt x="2962" y="2148"/>
                    <a:pt x="3008" y="2103"/>
                    <a:pt x="3048" y="2051"/>
                  </a:cubicBezTo>
                  <a:cubicBezTo>
                    <a:pt x="3082" y="2012"/>
                    <a:pt x="3110" y="1967"/>
                    <a:pt x="3138" y="1926"/>
                  </a:cubicBezTo>
                  <a:cubicBezTo>
                    <a:pt x="3144" y="1904"/>
                    <a:pt x="3155" y="1886"/>
                    <a:pt x="3166" y="1864"/>
                  </a:cubicBezTo>
                  <a:cubicBezTo>
                    <a:pt x="3172" y="1852"/>
                    <a:pt x="3178" y="1841"/>
                    <a:pt x="3184" y="1830"/>
                  </a:cubicBezTo>
                  <a:cubicBezTo>
                    <a:pt x="3200" y="1784"/>
                    <a:pt x="3218" y="1733"/>
                    <a:pt x="3229" y="1682"/>
                  </a:cubicBezTo>
                  <a:cubicBezTo>
                    <a:pt x="3234" y="1647"/>
                    <a:pt x="3234" y="1613"/>
                    <a:pt x="3234" y="1579"/>
                  </a:cubicBezTo>
                  <a:cubicBezTo>
                    <a:pt x="3234" y="1563"/>
                    <a:pt x="3240" y="1545"/>
                    <a:pt x="3252" y="1534"/>
                  </a:cubicBezTo>
                  <a:cubicBezTo>
                    <a:pt x="3258" y="1529"/>
                    <a:pt x="3268" y="1523"/>
                    <a:pt x="3274" y="1517"/>
                  </a:cubicBezTo>
                  <a:cubicBezTo>
                    <a:pt x="3286" y="1506"/>
                    <a:pt x="3292" y="1506"/>
                    <a:pt x="3297" y="1500"/>
                  </a:cubicBezTo>
                  <a:cubicBezTo>
                    <a:pt x="3303" y="1500"/>
                    <a:pt x="3308" y="1495"/>
                    <a:pt x="3315" y="1495"/>
                  </a:cubicBezTo>
                  <a:lnTo>
                    <a:pt x="3331" y="1495"/>
                  </a:lnTo>
                  <a:cubicBezTo>
                    <a:pt x="3360" y="1495"/>
                    <a:pt x="3389" y="1511"/>
                    <a:pt x="3399" y="1534"/>
                  </a:cubicBezTo>
                  <a:cubicBezTo>
                    <a:pt x="3405" y="1540"/>
                    <a:pt x="3405" y="1545"/>
                    <a:pt x="3410" y="1557"/>
                  </a:cubicBezTo>
                  <a:cubicBezTo>
                    <a:pt x="3417" y="1579"/>
                    <a:pt x="3423" y="1597"/>
                    <a:pt x="3428" y="1619"/>
                  </a:cubicBezTo>
                  <a:cubicBezTo>
                    <a:pt x="3444" y="1665"/>
                    <a:pt x="3468" y="1705"/>
                    <a:pt x="3491" y="1739"/>
                  </a:cubicBezTo>
                  <a:cubicBezTo>
                    <a:pt x="3513" y="1767"/>
                    <a:pt x="3536" y="1796"/>
                    <a:pt x="3570" y="1823"/>
                  </a:cubicBezTo>
                  <a:cubicBezTo>
                    <a:pt x="3604" y="1852"/>
                    <a:pt x="3638" y="1875"/>
                    <a:pt x="3672" y="1892"/>
                  </a:cubicBezTo>
                  <a:lnTo>
                    <a:pt x="3678" y="1892"/>
                  </a:lnTo>
                  <a:cubicBezTo>
                    <a:pt x="3690" y="1898"/>
                    <a:pt x="3706" y="1904"/>
                    <a:pt x="3724" y="1909"/>
                  </a:cubicBezTo>
                  <a:cubicBezTo>
                    <a:pt x="3746" y="1920"/>
                    <a:pt x="3774" y="1926"/>
                    <a:pt x="3809" y="1938"/>
                  </a:cubicBezTo>
                  <a:lnTo>
                    <a:pt x="3819" y="1938"/>
                  </a:lnTo>
                  <a:cubicBezTo>
                    <a:pt x="3826" y="1938"/>
                    <a:pt x="3832" y="1943"/>
                    <a:pt x="3837" y="1943"/>
                  </a:cubicBezTo>
                  <a:cubicBezTo>
                    <a:pt x="3894" y="1949"/>
                    <a:pt x="3939" y="1954"/>
                    <a:pt x="3984" y="1954"/>
                  </a:cubicBezTo>
                  <a:cubicBezTo>
                    <a:pt x="4013" y="1954"/>
                    <a:pt x="4042" y="1949"/>
                    <a:pt x="4070" y="1949"/>
                  </a:cubicBezTo>
                  <a:lnTo>
                    <a:pt x="4087" y="1949"/>
                  </a:lnTo>
                  <a:cubicBezTo>
                    <a:pt x="4110" y="1943"/>
                    <a:pt x="4139" y="1943"/>
                    <a:pt x="4160" y="1938"/>
                  </a:cubicBezTo>
                  <a:cubicBezTo>
                    <a:pt x="4235" y="1920"/>
                    <a:pt x="4314" y="1904"/>
                    <a:pt x="4383" y="1875"/>
                  </a:cubicBezTo>
                  <a:lnTo>
                    <a:pt x="4394" y="1875"/>
                  </a:lnTo>
                  <a:cubicBezTo>
                    <a:pt x="4399" y="1870"/>
                    <a:pt x="4406" y="1870"/>
                    <a:pt x="4411" y="1870"/>
                  </a:cubicBezTo>
                  <a:cubicBezTo>
                    <a:pt x="4417" y="1864"/>
                    <a:pt x="4422" y="1864"/>
                    <a:pt x="4428" y="1864"/>
                  </a:cubicBezTo>
                  <a:cubicBezTo>
                    <a:pt x="4496" y="1836"/>
                    <a:pt x="4559" y="1802"/>
                    <a:pt x="4621" y="1767"/>
                  </a:cubicBezTo>
                  <a:cubicBezTo>
                    <a:pt x="4645" y="1750"/>
                    <a:pt x="4672" y="1733"/>
                    <a:pt x="4695" y="1716"/>
                  </a:cubicBezTo>
                  <a:cubicBezTo>
                    <a:pt x="4724" y="1699"/>
                    <a:pt x="4752" y="1676"/>
                    <a:pt x="4781" y="1653"/>
                  </a:cubicBezTo>
                  <a:cubicBezTo>
                    <a:pt x="4808" y="1626"/>
                    <a:pt x="4837" y="1597"/>
                    <a:pt x="4865" y="1568"/>
                  </a:cubicBezTo>
                  <a:cubicBezTo>
                    <a:pt x="4894" y="1534"/>
                    <a:pt x="4910" y="1506"/>
                    <a:pt x="4934" y="1472"/>
                  </a:cubicBezTo>
                  <a:cubicBezTo>
                    <a:pt x="4939" y="1461"/>
                    <a:pt x="4939" y="1448"/>
                    <a:pt x="4945" y="1443"/>
                  </a:cubicBezTo>
                  <a:cubicBezTo>
                    <a:pt x="4957" y="1421"/>
                    <a:pt x="4968" y="1398"/>
                    <a:pt x="4973" y="1375"/>
                  </a:cubicBezTo>
                  <a:cubicBezTo>
                    <a:pt x="4979" y="1364"/>
                    <a:pt x="4979" y="1353"/>
                    <a:pt x="4985" y="1341"/>
                  </a:cubicBezTo>
                  <a:lnTo>
                    <a:pt x="4985" y="1251"/>
                  </a:lnTo>
                  <a:lnTo>
                    <a:pt x="4985" y="1227"/>
                  </a:lnTo>
                  <a:cubicBezTo>
                    <a:pt x="4979" y="1204"/>
                    <a:pt x="4973" y="1182"/>
                    <a:pt x="4968" y="1165"/>
                  </a:cubicBezTo>
                  <a:cubicBezTo>
                    <a:pt x="4957" y="1136"/>
                    <a:pt x="4939" y="1107"/>
                    <a:pt x="4923" y="1080"/>
                  </a:cubicBezTo>
                  <a:cubicBezTo>
                    <a:pt x="4889" y="1039"/>
                    <a:pt x="4860" y="1005"/>
                    <a:pt x="4831" y="978"/>
                  </a:cubicBezTo>
                  <a:cubicBezTo>
                    <a:pt x="4815" y="960"/>
                    <a:pt x="4803" y="931"/>
                    <a:pt x="4808" y="910"/>
                  </a:cubicBezTo>
                  <a:lnTo>
                    <a:pt x="4808" y="886"/>
                  </a:lnTo>
                  <a:cubicBezTo>
                    <a:pt x="4815" y="881"/>
                    <a:pt x="4820" y="869"/>
                    <a:pt x="4820" y="863"/>
                  </a:cubicBezTo>
                  <a:cubicBezTo>
                    <a:pt x="4837" y="841"/>
                    <a:pt x="4855" y="829"/>
                    <a:pt x="4876" y="824"/>
                  </a:cubicBezTo>
                  <a:cubicBezTo>
                    <a:pt x="4910" y="818"/>
                    <a:pt x="4945" y="813"/>
                    <a:pt x="4979" y="807"/>
                  </a:cubicBezTo>
                  <a:cubicBezTo>
                    <a:pt x="5002" y="807"/>
                    <a:pt x="5020" y="801"/>
                    <a:pt x="5036" y="801"/>
                  </a:cubicBezTo>
                  <a:cubicBezTo>
                    <a:pt x="5088" y="790"/>
                    <a:pt x="5133" y="784"/>
                    <a:pt x="5183" y="773"/>
                  </a:cubicBezTo>
                  <a:cubicBezTo>
                    <a:pt x="5201" y="766"/>
                    <a:pt x="5224" y="766"/>
                    <a:pt x="5240" y="761"/>
                  </a:cubicBezTo>
                  <a:cubicBezTo>
                    <a:pt x="5314" y="745"/>
                    <a:pt x="5388" y="727"/>
                    <a:pt x="5463" y="705"/>
                  </a:cubicBezTo>
                  <a:cubicBezTo>
                    <a:pt x="5474" y="698"/>
                    <a:pt x="5490" y="693"/>
                    <a:pt x="5508" y="687"/>
                  </a:cubicBezTo>
                  <a:cubicBezTo>
                    <a:pt x="5547" y="671"/>
                    <a:pt x="5576" y="653"/>
                    <a:pt x="5610" y="630"/>
                  </a:cubicBezTo>
                  <a:cubicBezTo>
                    <a:pt x="5616" y="630"/>
                    <a:pt x="5621" y="625"/>
                    <a:pt x="5626" y="619"/>
                  </a:cubicBezTo>
                  <a:cubicBezTo>
                    <a:pt x="5633" y="614"/>
                    <a:pt x="5639" y="614"/>
                    <a:pt x="5639" y="608"/>
                  </a:cubicBezTo>
                  <a:cubicBezTo>
                    <a:pt x="5667" y="591"/>
                    <a:pt x="5684" y="569"/>
                    <a:pt x="5707" y="551"/>
                  </a:cubicBezTo>
                  <a:cubicBezTo>
                    <a:pt x="5718" y="528"/>
                    <a:pt x="5729" y="511"/>
                    <a:pt x="5741" y="494"/>
                  </a:cubicBezTo>
                  <a:cubicBezTo>
                    <a:pt x="5746" y="488"/>
                    <a:pt x="5746" y="477"/>
                    <a:pt x="5752" y="472"/>
                  </a:cubicBezTo>
                  <a:cubicBezTo>
                    <a:pt x="5757" y="460"/>
                    <a:pt x="5763" y="443"/>
                    <a:pt x="5770" y="432"/>
                  </a:cubicBezTo>
                  <a:cubicBezTo>
                    <a:pt x="5775" y="409"/>
                    <a:pt x="5781" y="391"/>
                    <a:pt x="5786" y="370"/>
                  </a:cubicBezTo>
                  <a:cubicBezTo>
                    <a:pt x="5786" y="346"/>
                    <a:pt x="5791" y="323"/>
                    <a:pt x="5791" y="307"/>
                  </a:cubicBezTo>
                  <a:lnTo>
                    <a:pt x="5791" y="210"/>
                  </a:lnTo>
                  <a:cubicBezTo>
                    <a:pt x="5786" y="187"/>
                    <a:pt x="5786" y="170"/>
                    <a:pt x="5781" y="147"/>
                  </a:cubicBezTo>
                  <a:cubicBezTo>
                    <a:pt x="5775" y="108"/>
                    <a:pt x="5763" y="74"/>
                    <a:pt x="5752" y="40"/>
                  </a:cubicBezTo>
                  <a:cubicBezTo>
                    <a:pt x="5746" y="29"/>
                    <a:pt x="5741" y="11"/>
                    <a:pt x="573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7"/>
            <p:cNvSpPr/>
            <p:nvPr/>
          </p:nvSpPr>
          <p:spPr>
            <a:xfrm flipH="1">
              <a:off x="964247" y="3484508"/>
              <a:ext cx="217521" cy="209106"/>
            </a:xfrm>
            <a:custGeom>
              <a:avLst/>
              <a:gdLst/>
              <a:ahLst/>
              <a:cxnLst/>
              <a:rect l="l" t="t" r="r" b="b"/>
              <a:pathLst>
                <a:path w="7393" h="7107" extrusionOk="0">
                  <a:moveTo>
                    <a:pt x="722" y="3701"/>
                  </a:moveTo>
                  <a:cubicBezTo>
                    <a:pt x="725" y="3702"/>
                    <a:pt x="727" y="3703"/>
                    <a:pt x="730" y="3704"/>
                  </a:cubicBezTo>
                  <a:lnTo>
                    <a:pt x="730" y="3704"/>
                  </a:lnTo>
                  <a:lnTo>
                    <a:pt x="728" y="3701"/>
                  </a:lnTo>
                  <a:close/>
                  <a:moveTo>
                    <a:pt x="2779" y="4820"/>
                  </a:moveTo>
                  <a:lnTo>
                    <a:pt x="2779" y="4826"/>
                  </a:lnTo>
                  <a:lnTo>
                    <a:pt x="2784" y="4820"/>
                  </a:lnTo>
                  <a:close/>
                  <a:moveTo>
                    <a:pt x="3899" y="171"/>
                  </a:moveTo>
                  <a:cubicBezTo>
                    <a:pt x="3938" y="171"/>
                    <a:pt x="3978" y="178"/>
                    <a:pt x="4017" y="184"/>
                  </a:cubicBezTo>
                  <a:cubicBezTo>
                    <a:pt x="4069" y="195"/>
                    <a:pt x="4114" y="212"/>
                    <a:pt x="4160" y="229"/>
                  </a:cubicBezTo>
                  <a:cubicBezTo>
                    <a:pt x="4205" y="252"/>
                    <a:pt x="4256" y="286"/>
                    <a:pt x="4302" y="320"/>
                  </a:cubicBezTo>
                  <a:cubicBezTo>
                    <a:pt x="4358" y="371"/>
                    <a:pt x="4404" y="422"/>
                    <a:pt x="4444" y="478"/>
                  </a:cubicBezTo>
                  <a:cubicBezTo>
                    <a:pt x="4473" y="519"/>
                    <a:pt x="4489" y="553"/>
                    <a:pt x="4507" y="593"/>
                  </a:cubicBezTo>
                  <a:cubicBezTo>
                    <a:pt x="4541" y="695"/>
                    <a:pt x="4557" y="808"/>
                    <a:pt x="4569" y="928"/>
                  </a:cubicBezTo>
                  <a:cubicBezTo>
                    <a:pt x="4575" y="979"/>
                    <a:pt x="4580" y="1036"/>
                    <a:pt x="4591" y="1086"/>
                  </a:cubicBezTo>
                  <a:cubicBezTo>
                    <a:pt x="4597" y="1138"/>
                    <a:pt x="4614" y="1183"/>
                    <a:pt x="4638" y="1246"/>
                  </a:cubicBezTo>
                  <a:cubicBezTo>
                    <a:pt x="4643" y="1262"/>
                    <a:pt x="4649" y="1280"/>
                    <a:pt x="4665" y="1309"/>
                  </a:cubicBezTo>
                  <a:lnTo>
                    <a:pt x="4672" y="1320"/>
                  </a:lnTo>
                  <a:cubicBezTo>
                    <a:pt x="4683" y="1337"/>
                    <a:pt x="4688" y="1348"/>
                    <a:pt x="4699" y="1365"/>
                  </a:cubicBezTo>
                  <a:lnTo>
                    <a:pt x="4706" y="1382"/>
                  </a:lnTo>
                  <a:cubicBezTo>
                    <a:pt x="4711" y="1393"/>
                    <a:pt x="4722" y="1411"/>
                    <a:pt x="4733" y="1427"/>
                  </a:cubicBezTo>
                  <a:cubicBezTo>
                    <a:pt x="4751" y="1445"/>
                    <a:pt x="4780" y="1456"/>
                    <a:pt x="4808" y="1456"/>
                  </a:cubicBezTo>
                  <a:cubicBezTo>
                    <a:pt x="4825" y="1456"/>
                    <a:pt x="4842" y="1456"/>
                    <a:pt x="4859" y="1445"/>
                  </a:cubicBezTo>
                  <a:cubicBezTo>
                    <a:pt x="4864" y="1440"/>
                    <a:pt x="4876" y="1427"/>
                    <a:pt x="4887" y="1422"/>
                  </a:cubicBezTo>
                  <a:lnTo>
                    <a:pt x="4898" y="1411"/>
                  </a:lnTo>
                  <a:cubicBezTo>
                    <a:pt x="4921" y="1399"/>
                    <a:pt x="4938" y="1388"/>
                    <a:pt x="4961" y="1382"/>
                  </a:cubicBezTo>
                  <a:cubicBezTo>
                    <a:pt x="4984" y="1372"/>
                    <a:pt x="5013" y="1365"/>
                    <a:pt x="5035" y="1359"/>
                  </a:cubicBezTo>
                  <a:cubicBezTo>
                    <a:pt x="5058" y="1354"/>
                    <a:pt x="5086" y="1343"/>
                    <a:pt x="5108" y="1337"/>
                  </a:cubicBezTo>
                  <a:cubicBezTo>
                    <a:pt x="5149" y="1320"/>
                    <a:pt x="5194" y="1309"/>
                    <a:pt x="5234" y="1291"/>
                  </a:cubicBezTo>
                  <a:lnTo>
                    <a:pt x="5285" y="1275"/>
                  </a:lnTo>
                  <a:cubicBezTo>
                    <a:pt x="5370" y="1241"/>
                    <a:pt x="5478" y="1206"/>
                    <a:pt x="5603" y="1189"/>
                  </a:cubicBezTo>
                  <a:lnTo>
                    <a:pt x="5654" y="1189"/>
                  </a:lnTo>
                  <a:cubicBezTo>
                    <a:pt x="5688" y="1189"/>
                    <a:pt x="5729" y="1189"/>
                    <a:pt x="5774" y="1194"/>
                  </a:cubicBezTo>
                  <a:cubicBezTo>
                    <a:pt x="5831" y="1212"/>
                    <a:pt x="5887" y="1228"/>
                    <a:pt x="5939" y="1251"/>
                  </a:cubicBezTo>
                  <a:cubicBezTo>
                    <a:pt x="5984" y="1275"/>
                    <a:pt x="6023" y="1297"/>
                    <a:pt x="6063" y="1331"/>
                  </a:cubicBezTo>
                  <a:cubicBezTo>
                    <a:pt x="6091" y="1354"/>
                    <a:pt x="6120" y="1382"/>
                    <a:pt x="6143" y="1411"/>
                  </a:cubicBezTo>
                  <a:cubicBezTo>
                    <a:pt x="6160" y="1440"/>
                    <a:pt x="6177" y="1474"/>
                    <a:pt x="6194" y="1508"/>
                  </a:cubicBezTo>
                  <a:cubicBezTo>
                    <a:pt x="6206" y="1547"/>
                    <a:pt x="6211" y="1582"/>
                    <a:pt x="6222" y="1621"/>
                  </a:cubicBezTo>
                  <a:cubicBezTo>
                    <a:pt x="6222" y="1666"/>
                    <a:pt x="6222" y="1700"/>
                    <a:pt x="6217" y="1740"/>
                  </a:cubicBezTo>
                  <a:cubicBezTo>
                    <a:pt x="6211" y="1768"/>
                    <a:pt x="6199" y="1802"/>
                    <a:pt x="6188" y="1831"/>
                  </a:cubicBezTo>
                  <a:cubicBezTo>
                    <a:pt x="6143" y="1917"/>
                    <a:pt x="6081" y="1996"/>
                    <a:pt x="6018" y="2075"/>
                  </a:cubicBezTo>
                  <a:lnTo>
                    <a:pt x="5978" y="2122"/>
                  </a:lnTo>
                  <a:cubicBezTo>
                    <a:pt x="5933" y="2172"/>
                    <a:pt x="5905" y="2217"/>
                    <a:pt x="5876" y="2263"/>
                  </a:cubicBezTo>
                  <a:cubicBezTo>
                    <a:pt x="5858" y="2292"/>
                    <a:pt x="5847" y="2314"/>
                    <a:pt x="5836" y="2343"/>
                  </a:cubicBezTo>
                  <a:cubicBezTo>
                    <a:pt x="5831" y="2360"/>
                    <a:pt x="5824" y="2382"/>
                    <a:pt x="5819" y="2411"/>
                  </a:cubicBezTo>
                  <a:cubicBezTo>
                    <a:pt x="5813" y="2422"/>
                    <a:pt x="5802" y="2434"/>
                    <a:pt x="5790" y="2456"/>
                  </a:cubicBezTo>
                  <a:lnTo>
                    <a:pt x="5774" y="2479"/>
                  </a:lnTo>
                  <a:cubicBezTo>
                    <a:pt x="5756" y="2502"/>
                    <a:pt x="5750" y="2542"/>
                    <a:pt x="5768" y="2570"/>
                  </a:cubicBezTo>
                  <a:cubicBezTo>
                    <a:pt x="5774" y="2587"/>
                    <a:pt x="5785" y="2599"/>
                    <a:pt x="5797" y="2604"/>
                  </a:cubicBezTo>
                  <a:cubicBezTo>
                    <a:pt x="5813" y="2615"/>
                    <a:pt x="5824" y="2615"/>
                    <a:pt x="5842" y="2621"/>
                  </a:cubicBezTo>
                  <a:cubicBezTo>
                    <a:pt x="5933" y="2633"/>
                    <a:pt x="6018" y="2638"/>
                    <a:pt x="6104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1" y="2667"/>
                    <a:pt x="6370" y="2678"/>
                    <a:pt x="6484" y="2694"/>
                  </a:cubicBezTo>
                  <a:cubicBezTo>
                    <a:pt x="6637" y="2723"/>
                    <a:pt x="6751" y="2757"/>
                    <a:pt x="6847" y="2803"/>
                  </a:cubicBezTo>
                  <a:cubicBezTo>
                    <a:pt x="6910" y="2825"/>
                    <a:pt x="6956" y="2859"/>
                    <a:pt x="7001" y="2893"/>
                  </a:cubicBezTo>
                  <a:cubicBezTo>
                    <a:pt x="7035" y="2922"/>
                    <a:pt x="7064" y="2951"/>
                    <a:pt x="7086" y="2985"/>
                  </a:cubicBezTo>
                  <a:cubicBezTo>
                    <a:pt x="7109" y="3019"/>
                    <a:pt x="7127" y="3053"/>
                    <a:pt x="7143" y="3093"/>
                  </a:cubicBezTo>
                  <a:cubicBezTo>
                    <a:pt x="7161" y="3144"/>
                    <a:pt x="7172" y="3195"/>
                    <a:pt x="7182" y="3263"/>
                  </a:cubicBezTo>
                  <a:cubicBezTo>
                    <a:pt x="7182" y="3320"/>
                    <a:pt x="7182" y="3371"/>
                    <a:pt x="7177" y="3423"/>
                  </a:cubicBezTo>
                  <a:cubicBezTo>
                    <a:pt x="7166" y="3462"/>
                    <a:pt x="7154" y="3496"/>
                    <a:pt x="7143" y="3525"/>
                  </a:cubicBezTo>
                  <a:cubicBezTo>
                    <a:pt x="7132" y="3547"/>
                    <a:pt x="7114" y="3575"/>
                    <a:pt x="7098" y="3604"/>
                  </a:cubicBezTo>
                  <a:cubicBezTo>
                    <a:pt x="7069" y="3627"/>
                    <a:pt x="7046" y="3656"/>
                    <a:pt x="7017" y="3672"/>
                  </a:cubicBezTo>
                  <a:cubicBezTo>
                    <a:pt x="6967" y="3706"/>
                    <a:pt x="6915" y="3735"/>
                    <a:pt x="6854" y="3758"/>
                  </a:cubicBezTo>
                  <a:cubicBezTo>
                    <a:pt x="6723" y="3803"/>
                    <a:pt x="6574" y="3826"/>
                    <a:pt x="6427" y="3854"/>
                  </a:cubicBezTo>
                  <a:cubicBezTo>
                    <a:pt x="6376" y="3860"/>
                    <a:pt x="6319" y="3871"/>
                    <a:pt x="6267" y="3877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4" y="3974"/>
                    <a:pt x="6199" y="4008"/>
                    <a:pt x="6222" y="4031"/>
                  </a:cubicBezTo>
                  <a:cubicBezTo>
                    <a:pt x="6251" y="4058"/>
                    <a:pt x="6280" y="4092"/>
                    <a:pt x="6314" y="4133"/>
                  </a:cubicBezTo>
                  <a:cubicBezTo>
                    <a:pt x="6330" y="4160"/>
                    <a:pt x="6348" y="4189"/>
                    <a:pt x="6359" y="4218"/>
                  </a:cubicBezTo>
                  <a:cubicBezTo>
                    <a:pt x="6364" y="4241"/>
                    <a:pt x="6370" y="4269"/>
                    <a:pt x="6376" y="4304"/>
                  </a:cubicBezTo>
                  <a:cubicBezTo>
                    <a:pt x="6382" y="4331"/>
                    <a:pt x="6376" y="4359"/>
                    <a:pt x="6376" y="4394"/>
                  </a:cubicBezTo>
                  <a:cubicBezTo>
                    <a:pt x="6364" y="4428"/>
                    <a:pt x="6353" y="4462"/>
                    <a:pt x="6336" y="4496"/>
                  </a:cubicBezTo>
                  <a:cubicBezTo>
                    <a:pt x="6319" y="4535"/>
                    <a:pt x="6291" y="4576"/>
                    <a:pt x="6256" y="4621"/>
                  </a:cubicBezTo>
                  <a:cubicBezTo>
                    <a:pt x="6211" y="4672"/>
                    <a:pt x="6154" y="4724"/>
                    <a:pt x="6086" y="4769"/>
                  </a:cubicBezTo>
                  <a:cubicBezTo>
                    <a:pt x="6001" y="4831"/>
                    <a:pt x="5905" y="4883"/>
                    <a:pt x="5802" y="4923"/>
                  </a:cubicBezTo>
                  <a:cubicBezTo>
                    <a:pt x="5700" y="4962"/>
                    <a:pt x="5585" y="4991"/>
                    <a:pt x="5478" y="5002"/>
                  </a:cubicBezTo>
                  <a:lnTo>
                    <a:pt x="5461" y="5002"/>
                  </a:lnTo>
                  <a:cubicBezTo>
                    <a:pt x="5433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91"/>
                  </a:cubicBezTo>
                  <a:cubicBezTo>
                    <a:pt x="5155" y="4979"/>
                    <a:pt x="5108" y="4962"/>
                    <a:pt x="5069" y="4945"/>
                  </a:cubicBezTo>
                  <a:cubicBezTo>
                    <a:pt x="5029" y="4928"/>
                    <a:pt x="4995" y="4905"/>
                    <a:pt x="4961" y="4876"/>
                  </a:cubicBezTo>
                  <a:cubicBezTo>
                    <a:pt x="4927" y="4849"/>
                    <a:pt x="4904" y="4820"/>
                    <a:pt x="4882" y="4792"/>
                  </a:cubicBezTo>
                  <a:cubicBezTo>
                    <a:pt x="4859" y="4758"/>
                    <a:pt x="4835" y="4718"/>
                    <a:pt x="4819" y="4672"/>
                  </a:cubicBezTo>
                  <a:cubicBezTo>
                    <a:pt x="4814" y="4650"/>
                    <a:pt x="4808" y="4632"/>
                    <a:pt x="4801" y="4610"/>
                  </a:cubicBezTo>
                  <a:cubicBezTo>
                    <a:pt x="4790" y="4570"/>
                    <a:pt x="4756" y="4548"/>
                    <a:pt x="4722" y="4548"/>
                  </a:cubicBezTo>
                  <a:lnTo>
                    <a:pt x="4706" y="4548"/>
                  </a:lnTo>
                  <a:cubicBezTo>
                    <a:pt x="4694" y="4553"/>
                    <a:pt x="4683" y="4559"/>
                    <a:pt x="4665" y="4570"/>
                  </a:cubicBezTo>
                  <a:cubicBezTo>
                    <a:pt x="4643" y="4582"/>
                    <a:pt x="4625" y="4610"/>
                    <a:pt x="4625" y="4632"/>
                  </a:cubicBezTo>
                  <a:cubicBezTo>
                    <a:pt x="4625" y="4666"/>
                    <a:pt x="4625" y="4700"/>
                    <a:pt x="4620" y="4735"/>
                  </a:cubicBezTo>
                  <a:cubicBezTo>
                    <a:pt x="4604" y="4803"/>
                    <a:pt x="4586" y="4860"/>
                    <a:pt x="4557" y="4917"/>
                  </a:cubicBezTo>
                  <a:cubicBezTo>
                    <a:pt x="4529" y="4979"/>
                    <a:pt x="4489" y="5041"/>
                    <a:pt x="4439" y="5104"/>
                  </a:cubicBezTo>
                  <a:cubicBezTo>
                    <a:pt x="4381" y="5172"/>
                    <a:pt x="4313" y="5235"/>
                    <a:pt x="4239" y="5292"/>
                  </a:cubicBezTo>
                  <a:cubicBezTo>
                    <a:pt x="4205" y="5314"/>
                    <a:pt x="4171" y="5337"/>
                    <a:pt x="4137" y="5360"/>
                  </a:cubicBezTo>
                  <a:lnTo>
                    <a:pt x="4119" y="5360"/>
                  </a:lnTo>
                  <a:cubicBezTo>
                    <a:pt x="4103" y="5371"/>
                    <a:pt x="4080" y="5382"/>
                    <a:pt x="4064" y="5388"/>
                  </a:cubicBezTo>
                  <a:cubicBezTo>
                    <a:pt x="4058" y="5395"/>
                    <a:pt x="4058" y="5400"/>
                    <a:pt x="4058" y="5400"/>
                  </a:cubicBezTo>
                  <a:cubicBezTo>
                    <a:pt x="4035" y="5411"/>
                    <a:pt x="4012" y="5422"/>
                    <a:pt x="3990" y="5429"/>
                  </a:cubicBezTo>
                  <a:cubicBezTo>
                    <a:pt x="3915" y="5456"/>
                    <a:pt x="3847" y="5474"/>
                    <a:pt x="3773" y="5485"/>
                  </a:cubicBezTo>
                  <a:lnTo>
                    <a:pt x="3710" y="5485"/>
                  </a:lnTo>
                  <a:cubicBezTo>
                    <a:pt x="3671" y="5485"/>
                    <a:pt x="3631" y="5479"/>
                    <a:pt x="3586" y="5474"/>
                  </a:cubicBezTo>
                  <a:cubicBezTo>
                    <a:pt x="3523" y="5463"/>
                    <a:pt x="3466" y="5445"/>
                    <a:pt x="3421" y="5422"/>
                  </a:cubicBezTo>
                  <a:cubicBezTo>
                    <a:pt x="3369" y="5395"/>
                    <a:pt x="3324" y="5366"/>
                    <a:pt x="3279" y="5332"/>
                  </a:cubicBezTo>
                  <a:cubicBezTo>
                    <a:pt x="3222" y="5280"/>
                    <a:pt x="3165" y="5217"/>
                    <a:pt x="3120" y="5149"/>
                  </a:cubicBezTo>
                  <a:cubicBezTo>
                    <a:pt x="3046" y="5047"/>
                    <a:pt x="2983" y="4928"/>
                    <a:pt x="2910" y="4774"/>
                  </a:cubicBezTo>
                  <a:cubicBezTo>
                    <a:pt x="2904" y="4758"/>
                    <a:pt x="2881" y="4747"/>
                    <a:pt x="2858" y="4747"/>
                  </a:cubicBezTo>
                  <a:cubicBezTo>
                    <a:pt x="2836" y="4747"/>
                    <a:pt x="2818" y="4758"/>
                    <a:pt x="2808" y="4781"/>
                  </a:cubicBezTo>
                  <a:cubicBezTo>
                    <a:pt x="2802" y="4792"/>
                    <a:pt x="2797" y="4808"/>
                    <a:pt x="2784" y="4820"/>
                  </a:cubicBezTo>
                  <a:lnTo>
                    <a:pt x="2790" y="4820"/>
                  </a:lnTo>
                  <a:cubicBezTo>
                    <a:pt x="2768" y="4871"/>
                    <a:pt x="2734" y="4917"/>
                    <a:pt x="2700" y="4962"/>
                  </a:cubicBezTo>
                  <a:cubicBezTo>
                    <a:pt x="2660" y="5013"/>
                    <a:pt x="2614" y="5047"/>
                    <a:pt x="2574" y="5081"/>
                  </a:cubicBezTo>
                  <a:cubicBezTo>
                    <a:pt x="2529" y="5110"/>
                    <a:pt x="2483" y="5133"/>
                    <a:pt x="2438" y="5149"/>
                  </a:cubicBezTo>
                  <a:cubicBezTo>
                    <a:pt x="2370" y="5178"/>
                    <a:pt x="2302" y="5195"/>
                    <a:pt x="2228" y="5201"/>
                  </a:cubicBezTo>
                  <a:lnTo>
                    <a:pt x="2160" y="5201"/>
                  </a:lnTo>
                  <a:cubicBezTo>
                    <a:pt x="2115" y="5201"/>
                    <a:pt x="2063" y="5201"/>
                    <a:pt x="2006" y="5190"/>
                  </a:cubicBezTo>
                  <a:cubicBezTo>
                    <a:pt x="1903" y="5172"/>
                    <a:pt x="1801" y="5138"/>
                    <a:pt x="1706" y="5093"/>
                  </a:cubicBezTo>
                  <a:cubicBezTo>
                    <a:pt x="1625" y="5059"/>
                    <a:pt x="1546" y="5007"/>
                    <a:pt x="1472" y="4951"/>
                  </a:cubicBezTo>
                  <a:cubicBezTo>
                    <a:pt x="1410" y="4894"/>
                    <a:pt x="1358" y="4837"/>
                    <a:pt x="1318" y="4781"/>
                  </a:cubicBezTo>
                  <a:cubicBezTo>
                    <a:pt x="1284" y="4729"/>
                    <a:pt x="1256" y="4679"/>
                    <a:pt x="1228" y="4621"/>
                  </a:cubicBezTo>
                  <a:cubicBezTo>
                    <a:pt x="1211" y="4570"/>
                    <a:pt x="1200" y="4514"/>
                    <a:pt x="1187" y="4451"/>
                  </a:cubicBezTo>
                  <a:cubicBezTo>
                    <a:pt x="1182" y="4388"/>
                    <a:pt x="1187" y="4325"/>
                    <a:pt x="1194" y="4257"/>
                  </a:cubicBezTo>
                  <a:cubicBezTo>
                    <a:pt x="1211" y="4184"/>
                    <a:pt x="1239" y="4104"/>
                    <a:pt x="1279" y="4013"/>
                  </a:cubicBezTo>
                  <a:cubicBezTo>
                    <a:pt x="1284" y="3990"/>
                    <a:pt x="1284" y="3968"/>
                    <a:pt x="1273" y="3939"/>
                  </a:cubicBezTo>
                  <a:cubicBezTo>
                    <a:pt x="1256" y="3916"/>
                    <a:pt x="1234" y="3894"/>
                    <a:pt x="1211" y="3888"/>
                  </a:cubicBezTo>
                  <a:cubicBezTo>
                    <a:pt x="1131" y="3866"/>
                    <a:pt x="1051" y="3837"/>
                    <a:pt x="966" y="3803"/>
                  </a:cubicBezTo>
                  <a:cubicBezTo>
                    <a:pt x="881" y="3780"/>
                    <a:pt x="819" y="3751"/>
                    <a:pt x="762" y="3717"/>
                  </a:cubicBezTo>
                  <a:lnTo>
                    <a:pt x="756" y="3717"/>
                  </a:lnTo>
                  <a:cubicBezTo>
                    <a:pt x="747" y="3713"/>
                    <a:pt x="738" y="3709"/>
                    <a:pt x="730" y="3704"/>
                  </a:cubicBezTo>
                  <a:lnTo>
                    <a:pt x="730" y="3704"/>
                  </a:lnTo>
                  <a:lnTo>
                    <a:pt x="733" y="3712"/>
                  </a:lnTo>
                  <a:cubicBezTo>
                    <a:pt x="597" y="3649"/>
                    <a:pt x="489" y="3588"/>
                    <a:pt x="403" y="3513"/>
                  </a:cubicBezTo>
                  <a:cubicBezTo>
                    <a:pt x="353" y="3473"/>
                    <a:pt x="313" y="3428"/>
                    <a:pt x="285" y="3383"/>
                  </a:cubicBezTo>
                  <a:cubicBezTo>
                    <a:pt x="250" y="3342"/>
                    <a:pt x="227" y="3297"/>
                    <a:pt x="216" y="3258"/>
                  </a:cubicBezTo>
                  <a:cubicBezTo>
                    <a:pt x="199" y="3218"/>
                    <a:pt x="188" y="3178"/>
                    <a:pt x="182" y="3127"/>
                  </a:cubicBezTo>
                  <a:cubicBezTo>
                    <a:pt x="177" y="3064"/>
                    <a:pt x="182" y="3008"/>
                    <a:pt x="193" y="2951"/>
                  </a:cubicBezTo>
                  <a:cubicBezTo>
                    <a:pt x="205" y="2899"/>
                    <a:pt x="216" y="2854"/>
                    <a:pt x="233" y="2814"/>
                  </a:cubicBezTo>
                  <a:cubicBezTo>
                    <a:pt x="256" y="2775"/>
                    <a:pt x="279" y="2735"/>
                    <a:pt x="313" y="2694"/>
                  </a:cubicBezTo>
                  <a:cubicBezTo>
                    <a:pt x="347" y="2649"/>
                    <a:pt x="387" y="2615"/>
                    <a:pt x="432" y="2587"/>
                  </a:cubicBezTo>
                  <a:cubicBezTo>
                    <a:pt x="489" y="2547"/>
                    <a:pt x="546" y="2513"/>
                    <a:pt x="608" y="2490"/>
                  </a:cubicBezTo>
                  <a:cubicBezTo>
                    <a:pt x="699" y="2456"/>
                    <a:pt x="791" y="2439"/>
                    <a:pt x="887" y="2428"/>
                  </a:cubicBezTo>
                  <a:cubicBezTo>
                    <a:pt x="927" y="2422"/>
                    <a:pt x="961" y="2422"/>
                    <a:pt x="995" y="2422"/>
                  </a:cubicBezTo>
                  <a:cubicBezTo>
                    <a:pt x="1058" y="2422"/>
                    <a:pt x="1114" y="2428"/>
                    <a:pt x="1187" y="2439"/>
                  </a:cubicBezTo>
                  <a:cubicBezTo>
                    <a:pt x="1234" y="2445"/>
                    <a:pt x="1273" y="2456"/>
                    <a:pt x="1313" y="2468"/>
                  </a:cubicBezTo>
                  <a:cubicBezTo>
                    <a:pt x="1324" y="2468"/>
                    <a:pt x="1331" y="2473"/>
                    <a:pt x="1336" y="2473"/>
                  </a:cubicBezTo>
                  <a:cubicBezTo>
                    <a:pt x="1358" y="2473"/>
                    <a:pt x="1376" y="2468"/>
                    <a:pt x="1386" y="2450"/>
                  </a:cubicBezTo>
                  <a:cubicBezTo>
                    <a:pt x="1410" y="2434"/>
                    <a:pt x="1426" y="2394"/>
                    <a:pt x="1404" y="2360"/>
                  </a:cubicBezTo>
                  <a:cubicBezTo>
                    <a:pt x="1376" y="2314"/>
                    <a:pt x="1347" y="2263"/>
                    <a:pt x="1318" y="2190"/>
                  </a:cubicBezTo>
                  <a:cubicBezTo>
                    <a:pt x="1284" y="2081"/>
                    <a:pt x="1256" y="1967"/>
                    <a:pt x="1245" y="1849"/>
                  </a:cubicBezTo>
                  <a:cubicBezTo>
                    <a:pt x="1234" y="1734"/>
                    <a:pt x="1239" y="1621"/>
                    <a:pt x="1256" y="1513"/>
                  </a:cubicBezTo>
                  <a:cubicBezTo>
                    <a:pt x="1279" y="1399"/>
                    <a:pt x="1307" y="1297"/>
                    <a:pt x="1352" y="1201"/>
                  </a:cubicBezTo>
                  <a:cubicBezTo>
                    <a:pt x="1392" y="1126"/>
                    <a:pt x="1433" y="1052"/>
                    <a:pt x="1494" y="984"/>
                  </a:cubicBezTo>
                  <a:cubicBezTo>
                    <a:pt x="1546" y="921"/>
                    <a:pt x="1603" y="871"/>
                    <a:pt x="1672" y="819"/>
                  </a:cubicBezTo>
                  <a:cubicBezTo>
                    <a:pt x="1733" y="774"/>
                    <a:pt x="1796" y="740"/>
                    <a:pt x="1864" y="717"/>
                  </a:cubicBezTo>
                  <a:cubicBezTo>
                    <a:pt x="1916" y="701"/>
                    <a:pt x="1961" y="690"/>
                    <a:pt x="2012" y="677"/>
                  </a:cubicBezTo>
                  <a:lnTo>
                    <a:pt x="2057" y="677"/>
                  </a:lnTo>
                  <a:cubicBezTo>
                    <a:pt x="2092" y="677"/>
                    <a:pt x="2126" y="677"/>
                    <a:pt x="2160" y="683"/>
                  </a:cubicBezTo>
                  <a:cubicBezTo>
                    <a:pt x="2217" y="701"/>
                    <a:pt x="2267" y="717"/>
                    <a:pt x="2319" y="740"/>
                  </a:cubicBezTo>
                  <a:cubicBezTo>
                    <a:pt x="2387" y="774"/>
                    <a:pt x="2443" y="814"/>
                    <a:pt x="2495" y="860"/>
                  </a:cubicBezTo>
                  <a:cubicBezTo>
                    <a:pt x="2512" y="871"/>
                    <a:pt x="2524" y="876"/>
                    <a:pt x="2535" y="887"/>
                  </a:cubicBezTo>
                  <a:lnTo>
                    <a:pt x="2529" y="882"/>
                  </a:lnTo>
                  <a:lnTo>
                    <a:pt x="2535" y="882"/>
                  </a:lnTo>
                  <a:lnTo>
                    <a:pt x="2535" y="876"/>
                  </a:lnTo>
                  <a:cubicBezTo>
                    <a:pt x="2626" y="956"/>
                    <a:pt x="2722" y="1052"/>
                    <a:pt x="2818" y="1172"/>
                  </a:cubicBezTo>
                  <a:cubicBezTo>
                    <a:pt x="2831" y="1183"/>
                    <a:pt x="2847" y="1189"/>
                    <a:pt x="2865" y="1189"/>
                  </a:cubicBezTo>
                  <a:lnTo>
                    <a:pt x="2876" y="1189"/>
                  </a:lnTo>
                  <a:cubicBezTo>
                    <a:pt x="2899" y="1183"/>
                    <a:pt x="2921" y="1167"/>
                    <a:pt x="2921" y="1149"/>
                  </a:cubicBezTo>
                  <a:cubicBezTo>
                    <a:pt x="2949" y="1002"/>
                    <a:pt x="2989" y="871"/>
                    <a:pt x="3046" y="751"/>
                  </a:cubicBezTo>
                  <a:cubicBezTo>
                    <a:pt x="3091" y="661"/>
                    <a:pt x="3138" y="581"/>
                    <a:pt x="3193" y="512"/>
                  </a:cubicBezTo>
                  <a:cubicBezTo>
                    <a:pt x="3251" y="451"/>
                    <a:pt x="3308" y="394"/>
                    <a:pt x="3369" y="349"/>
                  </a:cubicBezTo>
                  <a:cubicBezTo>
                    <a:pt x="3432" y="302"/>
                    <a:pt x="3506" y="268"/>
                    <a:pt x="3581" y="240"/>
                  </a:cubicBezTo>
                  <a:cubicBezTo>
                    <a:pt x="3665" y="206"/>
                    <a:pt x="3744" y="189"/>
                    <a:pt x="3830" y="178"/>
                  </a:cubicBezTo>
                  <a:cubicBezTo>
                    <a:pt x="3854" y="171"/>
                    <a:pt x="3875" y="171"/>
                    <a:pt x="3899" y="171"/>
                  </a:cubicBezTo>
                  <a:close/>
                  <a:moveTo>
                    <a:pt x="3859" y="1"/>
                  </a:moveTo>
                  <a:cubicBezTo>
                    <a:pt x="3581" y="24"/>
                    <a:pt x="3319" y="155"/>
                    <a:pt x="3131" y="360"/>
                  </a:cubicBezTo>
                  <a:cubicBezTo>
                    <a:pt x="2973" y="536"/>
                    <a:pt x="2876" y="758"/>
                    <a:pt x="2824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4" y="557"/>
                    <a:pt x="2121" y="548"/>
                    <a:pt x="2057" y="548"/>
                  </a:cubicBezTo>
                  <a:cubicBezTo>
                    <a:pt x="1984" y="548"/>
                    <a:pt x="1911" y="559"/>
                    <a:pt x="1842" y="581"/>
                  </a:cubicBezTo>
                  <a:cubicBezTo>
                    <a:pt x="1699" y="632"/>
                    <a:pt x="1562" y="717"/>
                    <a:pt x="1455" y="826"/>
                  </a:cubicBezTo>
                  <a:cubicBezTo>
                    <a:pt x="1268" y="1002"/>
                    <a:pt x="1153" y="1251"/>
                    <a:pt x="1114" y="1501"/>
                  </a:cubicBezTo>
                  <a:cubicBezTo>
                    <a:pt x="1074" y="1757"/>
                    <a:pt x="1097" y="2025"/>
                    <a:pt x="1187" y="2263"/>
                  </a:cubicBezTo>
                  <a:cubicBezTo>
                    <a:pt x="1194" y="2269"/>
                    <a:pt x="1194" y="2274"/>
                    <a:pt x="1194" y="2274"/>
                  </a:cubicBezTo>
                  <a:cubicBezTo>
                    <a:pt x="1142" y="2269"/>
                    <a:pt x="1092" y="2263"/>
                    <a:pt x="1035" y="2258"/>
                  </a:cubicBezTo>
                  <a:cubicBezTo>
                    <a:pt x="921" y="2258"/>
                    <a:pt x="801" y="2269"/>
                    <a:pt x="694" y="2297"/>
                  </a:cubicBezTo>
                  <a:cubicBezTo>
                    <a:pt x="581" y="2319"/>
                    <a:pt x="471" y="2366"/>
                    <a:pt x="376" y="2422"/>
                  </a:cubicBezTo>
                  <a:cubicBezTo>
                    <a:pt x="279" y="2484"/>
                    <a:pt x="199" y="2565"/>
                    <a:pt x="130" y="2655"/>
                  </a:cubicBezTo>
                  <a:cubicBezTo>
                    <a:pt x="62" y="2752"/>
                    <a:pt x="28" y="2872"/>
                    <a:pt x="12" y="2990"/>
                  </a:cubicBezTo>
                  <a:cubicBezTo>
                    <a:pt x="1" y="3110"/>
                    <a:pt x="17" y="3234"/>
                    <a:pt x="62" y="3342"/>
                  </a:cubicBezTo>
                  <a:cubicBezTo>
                    <a:pt x="143" y="3554"/>
                    <a:pt x="330" y="3706"/>
                    <a:pt x="523" y="3814"/>
                  </a:cubicBezTo>
                  <a:cubicBezTo>
                    <a:pt x="626" y="3871"/>
                    <a:pt x="733" y="3922"/>
                    <a:pt x="841" y="3968"/>
                  </a:cubicBezTo>
                  <a:cubicBezTo>
                    <a:pt x="909" y="3990"/>
                    <a:pt x="972" y="4013"/>
                    <a:pt x="1035" y="4042"/>
                  </a:cubicBezTo>
                  <a:cubicBezTo>
                    <a:pt x="1011" y="4104"/>
                    <a:pt x="995" y="4178"/>
                    <a:pt x="983" y="4246"/>
                  </a:cubicBezTo>
                  <a:cubicBezTo>
                    <a:pt x="966" y="4343"/>
                    <a:pt x="966" y="4440"/>
                    <a:pt x="983" y="4530"/>
                  </a:cubicBezTo>
                  <a:cubicBezTo>
                    <a:pt x="995" y="4621"/>
                    <a:pt x="1029" y="4706"/>
                    <a:pt x="1069" y="4786"/>
                  </a:cubicBezTo>
                  <a:cubicBezTo>
                    <a:pt x="1108" y="4865"/>
                    <a:pt x="1166" y="4939"/>
                    <a:pt x="1221" y="5002"/>
                  </a:cubicBezTo>
                  <a:cubicBezTo>
                    <a:pt x="1347" y="5138"/>
                    <a:pt x="1506" y="5235"/>
                    <a:pt x="1677" y="5298"/>
                  </a:cubicBezTo>
                  <a:cubicBezTo>
                    <a:pt x="1811" y="5349"/>
                    <a:pt x="1952" y="5369"/>
                    <a:pt x="2095" y="5369"/>
                  </a:cubicBezTo>
                  <a:cubicBezTo>
                    <a:pt x="2128" y="5369"/>
                    <a:pt x="2161" y="5368"/>
                    <a:pt x="2194" y="5366"/>
                  </a:cubicBezTo>
                  <a:cubicBezTo>
                    <a:pt x="2273" y="5360"/>
                    <a:pt x="2347" y="5343"/>
                    <a:pt x="2427" y="5314"/>
                  </a:cubicBezTo>
                  <a:cubicBezTo>
                    <a:pt x="2501" y="5292"/>
                    <a:pt x="2574" y="5251"/>
                    <a:pt x="2637" y="5206"/>
                  </a:cubicBezTo>
                  <a:cubicBezTo>
                    <a:pt x="2734" y="5138"/>
                    <a:pt x="2808" y="5047"/>
                    <a:pt x="2865" y="4945"/>
                  </a:cubicBezTo>
                  <a:cubicBezTo>
                    <a:pt x="2949" y="5115"/>
                    <a:pt x="3041" y="5280"/>
                    <a:pt x="3183" y="5411"/>
                  </a:cubicBezTo>
                  <a:cubicBezTo>
                    <a:pt x="3256" y="5485"/>
                    <a:pt x="3353" y="5542"/>
                    <a:pt x="3450" y="5576"/>
                  </a:cubicBezTo>
                  <a:cubicBezTo>
                    <a:pt x="3444" y="5729"/>
                    <a:pt x="3427" y="5883"/>
                    <a:pt x="3398" y="6030"/>
                  </a:cubicBezTo>
                  <a:cubicBezTo>
                    <a:pt x="3369" y="6195"/>
                    <a:pt x="3335" y="6349"/>
                    <a:pt x="3290" y="6507"/>
                  </a:cubicBezTo>
                  <a:cubicBezTo>
                    <a:pt x="3274" y="6581"/>
                    <a:pt x="3251" y="6656"/>
                    <a:pt x="3228" y="6735"/>
                  </a:cubicBezTo>
                  <a:cubicBezTo>
                    <a:pt x="3199" y="6814"/>
                    <a:pt x="3172" y="6900"/>
                    <a:pt x="3148" y="6979"/>
                  </a:cubicBezTo>
                  <a:cubicBezTo>
                    <a:pt x="3138" y="7024"/>
                    <a:pt x="3148" y="7065"/>
                    <a:pt x="3188" y="7087"/>
                  </a:cubicBezTo>
                  <a:cubicBezTo>
                    <a:pt x="3205" y="7100"/>
                    <a:pt x="3222" y="7107"/>
                    <a:pt x="3242" y="7107"/>
                  </a:cubicBezTo>
                  <a:cubicBezTo>
                    <a:pt x="3248" y="7107"/>
                    <a:pt x="3255" y="7106"/>
                    <a:pt x="3262" y="7105"/>
                  </a:cubicBezTo>
                  <a:cubicBezTo>
                    <a:pt x="3279" y="7099"/>
                    <a:pt x="3308" y="7082"/>
                    <a:pt x="3319" y="7058"/>
                  </a:cubicBezTo>
                  <a:cubicBezTo>
                    <a:pt x="3342" y="7013"/>
                    <a:pt x="3364" y="6963"/>
                    <a:pt x="3382" y="6906"/>
                  </a:cubicBezTo>
                  <a:cubicBezTo>
                    <a:pt x="3403" y="6843"/>
                    <a:pt x="3427" y="6780"/>
                    <a:pt x="3444" y="6712"/>
                  </a:cubicBezTo>
                  <a:cubicBezTo>
                    <a:pt x="3484" y="6588"/>
                    <a:pt x="3513" y="6462"/>
                    <a:pt x="3534" y="6337"/>
                  </a:cubicBezTo>
                  <a:cubicBezTo>
                    <a:pt x="3558" y="6213"/>
                    <a:pt x="3574" y="6082"/>
                    <a:pt x="3592" y="5956"/>
                  </a:cubicBezTo>
                  <a:cubicBezTo>
                    <a:pt x="3597" y="5854"/>
                    <a:pt x="3603" y="5746"/>
                    <a:pt x="3608" y="5621"/>
                  </a:cubicBezTo>
                  <a:lnTo>
                    <a:pt x="3608" y="5616"/>
                  </a:lnTo>
                  <a:lnTo>
                    <a:pt x="3608" y="5610"/>
                  </a:lnTo>
                  <a:cubicBezTo>
                    <a:pt x="3642" y="5616"/>
                    <a:pt x="3683" y="5621"/>
                    <a:pt x="3717" y="5621"/>
                  </a:cubicBezTo>
                  <a:cubicBezTo>
                    <a:pt x="3757" y="5621"/>
                    <a:pt x="3796" y="5616"/>
                    <a:pt x="3841" y="5610"/>
                  </a:cubicBezTo>
                  <a:cubicBezTo>
                    <a:pt x="3899" y="5605"/>
                    <a:pt x="3967" y="5587"/>
                    <a:pt x="4035" y="5565"/>
                  </a:cubicBezTo>
                  <a:lnTo>
                    <a:pt x="4040" y="5565"/>
                  </a:lnTo>
                  <a:cubicBezTo>
                    <a:pt x="4040" y="5587"/>
                    <a:pt x="4035" y="5610"/>
                    <a:pt x="4035" y="5633"/>
                  </a:cubicBezTo>
                  <a:lnTo>
                    <a:pt x="4040" y="5633"/>
                  </a:lnTo>
                  <a:lnTo>
                    <a:pt x="4035" y="5644"/>
                  </a:lnTo>
                  <a:cubicBezTo>
                    <a:pt x="4035" y="5712"/>
                    <a:pt x="4029" y="5781"/>
                    <a:pt x="4024" y="5849"/>
                  </a:cubicBezTo>
                  <a:cubicBezTo>
                    <a:pt x="4017" y="5991"/>
                    <a:pt x="4017" y="6111"/>
                    <a:pt x="4024" y="6218"/>
                  </a:cubicBezTo>
                  <a:cubicBezTo>
                    <a:pt x="4029" y="6342"/>
                    <a:pt x="4040" y="6468"/>
                    <a:pt x="4064" y="6588"/>
                  </a:cubicBezTo>
                  <a:cubicBezTo>
                    <a:pt x="4074" y="6662"/>
                    <a:pt x="4092" y="6724"/>
                    <a:pt x="4109" y="6798"/>
                  </a:cubicBezTo>
                  <a:cubicBezTo>
                    <a:pt x="4126" y="6848"/>
                    <a:pt x="4148" y="6900"/>
                    <a:pt x="4171" y="6956"/>
                  </a:cubicBezTo>
                  <a:cubicBezTo>
                    <a:pt x="4184" y="6989"/>
                    <a:pt x="4223" y="7006"/>
                    <a:pt x="4259" y="7006"/>
                  </a:cubicBezTo>
                  <a:cubicBezTo>
                    <a:pt x="4268" y="7006"/>
                    <a:pt x="4276" y="7005"/>
                    <a:pt x="4284" y="7002"/>
                  </a:cubicBezTo>
                  <a:cubicBezTo>
                    <a:pt x="4342" y="6990"/>
                    <a:pt x="4381" y="6934"/>
                    <a:pt x="4365" y="6882"/>
                  </a:cubicBezTo>
                  <a:cubicBezTo>
                    <a:pt x="4347" y="6832"/>
                    <a:pt x="4331" y="6780"/>
                    <a:pt x="4313" y="6724"/>
                  </a:cubicBezTo>
                  <a:cubicBezTo>
                    <a:pt x="4297" y="6667"/>
                    <a:pt x="4279" y="6604"/>
                    <a:pt x="4268" y="6541"/>
                  </a:cubicBezTo>
                  <a:cubicBezTo>
                    <a:pt x="4239" y="6428"/>
                    <a:pt x="4222" y="6315"/>
                    <a:pt x="4211" y="6201"/>
                  </a:cubicBezTo>
                  <a:lnTo>
                    <a:pt x="4211" y="6190"/>
                  </a:lnTo>
                  <a:lnTo>
                    <a:pt x="4211" y="6184"/>
                  </a:lnTo>
                  <a:cubicBezTo>
                    <a:pt x="4200" y="6076"/>
                    <a:pt x="4194" y="5967"/>
                    <a:pt x="4194" y="5854"/>
                  </a:cubicBezTo>
                  <a:cubicBezTo>
                    <a:pt x="4188" y="5741"/>
                    <a:pt x="4194" y="5621"/>
                    <a:pt x="4200" y="5502"/>
                  </a:cubicBezTo>
                  <a:lnTo>
                    <a:pt x="4194" y="5497"/>
                  </a:lnTo>
                  <a:cubicBezTo>
                    <a:pt x="4302" y="5440"/>
                    <a:pt x="4392" y="5366"/>
                    <a:pt x="4478" y="5285"/>
                  </a:cubicBezTo>
                  <a:cubicBezTo>
                    <a:pt x="4597" y="5172"/>
                    <a:pt x="4694" y="5030"/>
                    <a:pt x="4745" y="4876"/>
                  </a:cubicBezTo>
                  <a:cubicBezTo>
                    <a:pt x="4745" y="4876"/>
                    <a:pt x="4745" y="4883"/>
                    <a:pt x="4751" y="4883"/>
                  </a:cubicBezTo>
                  <a:cubicBezTo>
                    <a:pt x="4790" y="4945"/>
                    <a:pt x="4853" y="4996"/>
                    <a:pt x="4916" y="5036"/>
                  </a:cubicBezTo>
                  <a:cubicBezTo>
                    <a:pt x="5047" y="5115"/>
                    <a:pt x="5205" y="5149"/>
                    <a:pt x="5359" y="5149"/>
                  </a:cubicBezTo>
                  <a:cubicBezTo>
                    <a:pt x="5530" y="5149"/>
                    <a:pt x="5695" y="5115"/>
                    <a:pt x="5853" y="5059"/>
                  </a:cubicBezTo>
                  <a:cubicBezTo>
                    <a:pt x="6007" y="5007"/>
                    <a:pt x="6154" y="4923"/>
                    <a:pt x="6285" y="4815"/>
                  </a:cubicBezTo>
                  <a:cubicBezTo>
                    <a:pt x="6348" y="4763"/>
                    <a:pt x="6404" y="4695"/>
                    <a:pt x="6450" y="4627"/>
                  </a:cubicBezTo>
                  <a:cubicBezTo>
                    <a:pt x="6472" y="4593"/>
                    <a:pt x="6495" y="4553"/>
                    <a:pt x="6513" y="4514"/>
                  </a:cubicBezTo>
                  <a:cubicBezTo>
                    <a:pt x="6529" y="4474"/>
                    <a:pt x="6535" y="4433"/>
                    <a:pt x="6540" y="4388"/>
                  </a:cubicBezTo>
                  <a:cubicBezTo>
                    <a:pt x="6558" y="4314"/>
                    <a:pt x="6547" y="4229"/>
                    <a:pt x="6518" y="4155"/>
                  </a:cubicBezTo>
                  <a:cubicBezTo>
                    <a:pt x="6506" y="4115"/>
                    <a:pt x="6490" y="4076"/>
                    <a:pt x="6466" y="4042"/>
                  </a:cubicBezTo>
                  <a:cubicBezTo>
                    <a:pt x="6626" y="4019"/>
                    <a:pt x="6779" y="3997"/>
                    <a:pt x="6927" y="3939"/>
                  </a:cubicBezTo>
                  <a:cubicBezTo>
                    <a:pt x="7030" y="3900"/>
                    <a:pt x="7127" y="3854"/>
                    <a:pt x="7206" y="3774"/>
                  </a:cubicBezTo>
                  <a:cubicBezTo>
                    <a:pt x="7285" y="3701"/>
                    <a:pt x="7342" y="3599"/>
                    <a:pt x="7365" y="3496"/>
                  </a:cubicBezTo>
                  <a:cubicBezTo>
                    <a:pt x="7392" y="3371"/>
                    <a:pt x="7387" y="3240"/>
                    <a:pt x="7358" y="3116"/>
                  </a:cubicBezTo>
                  <a:cubicBezTo>
                    <a:pt x="7337" y="3013"/>
                    <a:pt x="7285" y="2917"/>
                    <a:pt x="7217" y="2831"/>
                  </a:cubicBezTo>
                  <a:cubicBezTo>
                    <a:pt x="7154" y="2757"/>
                    <a:pt x="7075" y="2701"/>
                    <a:pt x="6990" y="2655"/>
                  </a:cubicBezTo>
                  <a:cubicBezTo>
                    <a:pt x="6899" y="2604"/>
                    <a:pt x="6802" y="2570"/>
                    <a:pt x="6700" y="2547"/>
                  </a:cubicBezTo>
                  <a:cubicBezTo>
                    <a:pt x="6552" y="2508"/>
                    <a:pt x="6404" y="2490"/>
                    <a:pt x="6251" y="2473"/>
                  </a:cubicBezTo>
                  <a:cubicBezTo>
                    <a:pt x="6165" y="2468"/>
                    <a:pt x="6086" y="2456"/>
                    <a:pt x="6007" y="2450"/>
                  </a:cubicBezTo>
                  <a:cubicBezTo>
                    <a:pt x="6007" y="2428"/>
                    <a:pt x="6018" y="2411"/>
                    <a:pt x="6023" y="2388"/>
                  </a:cubicBezTo>
                  <a:cubicBezTo>
                    <a:pt x="6057" y="2319"/>
                    <a:pt x="6104" y="2263"/>
                    <a:pt x="6154" y="2201"/>
                  </a:cubicBezTo>
                  <a:cubicBezTo>
                    <a:pt x="6154" y="2201"/>
                    <a:pt x="6160" y="2195"/>
                    <a:pt x="6160" y="2190"/>
                  </a:cubicBezTo>
                  <a:lnTo>
                    <a:pt x="6165" y="2190"/>
                  </a:lnTo>
                  <a:cubicBezTo>
                    <a:pt x="6222" y="2115"/>
                    <a:pt x="6285" y="2047"/>
                    <a:pt x="6330" y="1967"/>
                  </a:cubicBezTo>
                  <a:cubicBezTo>
                    <a:pt x="6359" y="1922"/>
                    <a:pt x="6382" y="1871"/>
                    <a:pt x="6393" y="1826"/>
                  </a:cubicBezTo>
                  <a:cubicBezTo>
                    <a:pt x="6411" y="1763"/>
                    <a:pt x="6416" y="1706"/>
                    <a:pt x="6416" y="1644"/>
                  </a:cubicBezTo>
                  <a:cubicBezTo>
                    <a:pt x="6411" y="1530"/>
                    <a:pt x="6382" y="1417"/>
                    <a:pt x="6319" y="1325"/>
                  </a:cubicBezTo>
                  <a:cubicBezTo>
                    <a:pt x="6256" y="1228"/>
                    <a:pt x="6172" y="1149"/>
                    <a:pt x="6075" y="1099"/>
                  </a:cubicBezTo>
                  <a:cubicBezTo>
                    <a:pt x="5955" y="1031"/>
                    <a:pt x="5824" y="996"/>
                    <a:pt x="5695" y="990"/>
                  </a:cubicBezTo>
                  <a:cubicBezTo>
                    <a:pt x="5678" y="988"/>
                    <a:pt x="5662" y="988"/>
                    <a:pt x="5645" y="988"/>
                  </a:cubicBezTo>
                  <a:cubicBezTo>
                    <a:pt x="5599" y="988"/>
                    <a:pt x="5553" y="993"/>
                    <a:pt x="5506" y="1002"/>
                  </a:cubicBezTo>
                  <a:cubicBezTo>
                    <a:pt x="5438" y="1013"/>
                    <a:pt x="5375" y="1031"/>
                    <a:pt x="5313" y="1052"/>
                  </a:cubicBezTo>
                  <a:cubicBezTo>
                    <a:pt x="5251" y="1070"/>
                    <a:pt x="5194" y="1092"/>
                    <a:pt x="5137" y="1115"/>
                  </a:cubicBezTo>
                  <a:cubicBezTo>
                    <a:pt x="5069" y="1138"/>
                    <a:pt x="5000" y="1160"/>
                    <a:pt x="4932" y="1178"/>
                  </a:cubicBezTo>
                  <a:cubicBezTo>
                    <a:pt x="4904" y="1189"/>
                    <a:pt x="4870" y="1201"/>
                    <a:pt x="4842" y="1212"/>
                  </a:cubicBezTo>
                  <a:cubicBezTo>
                    <a:pt x="4830" y="1189"/>
                    <a:pt x="4819" y="1172"/>
                    <a:pt x="4808" y="1149"/>
                  </a:cubicBezTo>
                  <a:cubicBezTo>
                    <a:pt x="4767" y="1024"/>
                    <a:pt x="4762" y="894"/>
                    <a:pt x="4745" y="763"/>
                  </a:cubicBezTo>
                  <a:cubicBezTo>
                    <a:pt x="4733" y="695"/>
                    <a:pt x="4722" y="627"/>
                    <a:pt x="4699" y="564"/>
                  </a:cubicBezTo>
                  <a:cubicBezTo>
                    <a:pt x="4688" y="525"/>
                    <a:pt x="4672" y="491"/>
                    <a:pt x="4654" y="456"/>
                  </a:cubicBezTo>
                  <a:cubicBezTo>
                    <a:pt x="4638" y="417"/>
                    <a:pt x="4609" y="376"/>
                    <a:pt x="4580" y="342"/>
                  </a:cubicBezTo>
                  <a:cubicBezTo>
                    <a:pt x="4541" y="286"/>
                    <a:pt x="4489" y="240"/>
                    <a:pt x="4439" y="195"/>
                  </a:cubicBezTo>
                  <a:cubicBezTo>
                    <a:pt x="4381" y="150"/>
                    <a:pt x="4324" y="110"/>
                    <a:pt x="4256" y="76"/>
                  </a:cubicBezTo>
                  <a:cubicBezTo>
                    <a:pt x="4200" y="47"/>
                    <a:pt x="4137" y="30"/>
                    <a:pt x="4074" y="13"/>
                  </a:cubicBezTo>
                  <a:cubicBezTo>
                    <a:pt x="4024" y="8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7"/>
            <p:cNvSpPr/>
            <p:nvPr/>
          </p:nvSpPr>
          <p:spPr>
            <a:xfrm flipH="1">
              <a:off x="795040" y="3654893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1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1" y="1501"/>
                    <a:pt x="0" y="1501"/>
                  </a:cubicBezTo>
                  <a:close/>
                  <a:moveTo>
                    <a:pt x="784" y="0"/>
                  </a:moveTo>
                  <a:cubicBezTo>
                    <a:pt x="716" y="24"/>
                    <a:pt x="648" y="40"/>
                    <a:pt x="591" y="47"/>
                  </a:cubicBezTo>
                  <a:cubicBezTo>
                    <a:pt x="546" y="52"/>
                    <a:pt x="506" y="58"/>
                    <a:pt x="467" y="58"/>
                  </a:cubicBezTo>
                  <a:cubicBezTo>
                    <a:pt x="433" y="58"/>
                    <a:pt x="392" y="52"/>
                    <a:pt x="358" y="52"/>
                  </a:cubicBezTo>
                  <a:cubicBezTo>
                    <a:pt x="352" y="176"/>
                    <a:pt x="347" y="285"/>
                    <a:pt x="341" y="393"/>
                  </a:cubicBezTo>
                  <a:cubicBezTo>
                    <a:pt x="323" y="517"/>
                    <a:pt x="307" y="648"/>
                    <a:pt x="284" y="774"/>
                  </a:cubicBezTo>
                  <a:cubicBezTo>
                    <a:pt x="262" y="899"/>
                    <a:pt x="233" y="1023"/>
                    <a:pt x="194" y="1149"/>
                  </a:cubicBezTo>
                  <a:cubicBezTo>
                    <a:pt x="171" y="1216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41" y="1509"/>
                    <a:pt x="261" y="1513"/>
                    <a:pt x="365" y="1513"/>
                  </a:cubicBezTo>
                  <a:cubicBezTo>
                    <a:pt x="892" y="1513"/>
                    <a:pt x="994" y="1421"/>
                    <a:pt x="994" y="1421"/>
                  </a:cubicBezTo>
                  <a:cubicBezTo>
                    <a:pt x="978" y="1348"/>
                    <a:pt x="824" y="1081"/>
                    <a:pt x="813" y="1007"/>
                  </a:cubicBezTo>
                  <a:cubicBezTo>
                    <a:pt x="790" y="881"/>
                    <a:pt x="779" y="750"/>
                    <a:pt x="773" y="614"/>
                  </a:cubicBezTo>
                  <a:cubicBezTo>
                    <a:pt x="767" y="506"/>
                    <a:pt x="767" y="375"/>
                    <a:pt x="773" y="228"/>
                  </a:cubicBezTo>
                  <a:cubicBezTo>
                    <a:pt x="779" y="160"/>
                    <a:pt x="779" y="86"/>
                    <a:pt x="784" y="18"/>
                  </a:cubicBezTo>
                  <a:lnTo>
                    <a:pt x="784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7"/>
            <p:cNvSpPr/>
            <p:nvPr/>
          </p:nvSpPr>
          <p:spPr>
            <a:xfrm flipH="1">
              <a:off x="708626" y="3496247"/>
              <a:ext cx="206134" cy="156351"/>
            </a:xfrm>
            <a:custGeom>
              <a:avLst/>
              <a:gdLst/>
              <a:ahLst/>
              <a:cxnLst/>
              <a:rect l="l" t="t" r="r" b="b"/>
              <a:pathLst>
                <a:path w="7006" h="5314" extrusionOk="0">
                  <a:moveTo>
                    <a:pt x="3722" y="0"/>
                  </a:moveTo>
                  <a:cubicBezTo>
                    <a:pt x="3699" y="0"/>
                    <a:pt x="3677" y="6"/>
                    <a:pt x="3654" y="6"/>
                  </a:cubicBezTo>
                  <a:cubicBezTo>
                    <a:pt x="3568" y="18"/>
                    <a:pt x="3489" y="34"/>
                    <a:pt x="3404" y="68"/>
                  </a:cubicBezTo>
                  <a:cubicBezTo>
                    <a:pt x="3329" y="97"/>
                    <a:pt x="3256" y="131"/>
                    <a:pt x="3193" y="182"/>
                  </a:cubicBezTo>
                  <a:cubicBezTo>
                    <a:pt x="3132" y="222"/>
                    <a:pt x="3074" y="278"/>
                    <a:pt x="3017" y="341"/>
                  </a:cubicBezTo>
                  <a:cubicBezTo>
                    <a:pt x="2961" y="409"/>
                    <a:pt x="2915" y="488"/>
                    <a:pt x="2870" y="580"/>
                  </a:cubicBezTo>
                  <a:cubicBezTo>
                    <a:pt x="2812" y="700"/>
                    <a:pt x="2773" y="829"/>
                    <a:pt x="2744" y="978"/>
                  </a:cubicBezTo>
                  <a:cubicBezTo>
                    <a:pt x="2744" y="1000"/>
                    <a:pt x="2722" y="1012"/>
                    <a:pt x="2699" y="1018"/>
                  </a:cubicBezTo>
                  <a:lnTo>
                    <a:pt x="2688" y="1018"/>
                  </a:lnTo>
                  <a:cubicBezTo>
                    <a:pt x="2671" y="1018"/>
                    <a:pt x="2654" y="1012"/>
                    <a:pt x="2642" y="1000"/>
                  </a:cubicBezTo>
                  <a:cubicBezTo>
                    <a:pt x="2545" y="881"/>
                    <a:pt x="2450" y="784"/>
                    <a:pt x="2353" y="705"/>
                  </a:cubicBezTo>
                  <a:lnTo>
                    <a:pt x="2353" y="705"/>
                  </a:lnTo>
                  <a:lnTo>
                    <a:pt x="2358" y="727"/>
                  </a:lnTo>
                  <a:cubicBezTo>
                    <a:pt x="2301" y="666"/>
                    <a:pt x="2227" y="614"/>
                    <a:pt x="2143" y="569"/>
                  </a:cubicBezTo>
                  <a:cubicBezTo>
                    <a:pt x="2091" y="546"/>
                    <a:pt x="2041" y="529"/>
                    <a:pt x="1978" y="517"/>
                  </a:cubicBezTo>
                  <a:cubicBezTo>
                    <a:pt x="1944" y="512"/>
                    <a:pt x="1915" y="506"/>
                    <a:pt x="1881" y="506"/>
                  </a:cubicBezTo>
                  <a:lnTo>
                    <a:pt x="1836" y="506"/>
                  </a:lnTo>
                  <a:cubicBezTo>
                    <a:pt x="1784" y="517"/>
                    <a:pt x="1734" y="529"/>
                    <a:pt x="1687" y="546"/>
                  </a:cubicBezTo>
                  <a:cubicBezTo>
                    <a:pt x="1619" y="574"/>
                    <a:pt x="1556" y="603"/>
                    <a:pt x="1495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6" y="881"/>
                    <a:pt x="1215" y="955"/>
                    <a:pt x="1176" y="1028"/>
                  </a:cubicBezTo>
                  <a:cubicBezTo>
                    <a:pt x="1131" y="1125"/>
                    <a:pt x="1102" y="1228"/>
                    <a:pt x="1079" y="1341"/>
                  </a:cubicBezTo>
                  <a:cubicBezTo>
                    <a:pt x="1063" y="1450"/>
                    <a:pt x="1057" y="1563"/>
                    <a:pt x="1068" y="1676"/>
                  </a:cubicBezTo>
                  <a:cubicBezTo>
                    <a:pt x="1079" y="1796"/>
                    <a:pt x="1108" y="1909"/>
                    <a:pt x="1142" y="2017"/>
                  </a:cubicBezTo>
                  <a:cubicBezTo>
                    <a:pt x="1170" y="2091"/>
                    <a:pt x="1199" y="2143"/>
                    <a:pt x="1228" y="2188"/>
                  </a:cubicBezTo>
                  <a:cubicBezTo>
                    <a:pt x="1250" y="2222"/>
                    <a:pt x="1233" y="2261"/>
                    <a:pt x="1210" y="2279"/>
                  </a:cubicBezTo>
                  <a:cubicBezTo>
                    <a:pt x="1199" y="2295"/>
                    <a:pt x="1181" y="2302"/>
                    <a:pt x="1160" y="2302"/>
                  </a:cubicBezTo>
                  <a:cubicBezTo>
                    <a:pt x="1154" y="2302"/>
                    <a:pt x="1147" y="2302"/>
                    <a:pt x="1136" y="2295"/>
                  </a:cubicBezTo>
                  <a:cubicBezTo>
                    <a:pt x="1097" y="2284"/>
                    <a:pt x="1057" y="2274"/>
                    <a:pt x="1011" y="2268"/>
                  </a:cubicBezTo>
                  <a:cubicBezTo>
                    <a:pt x="937" y="2256"/>
                    <a:pt x="881" y="2250"/>
                    <a:pt x="819" y="2250"/>
                  </a:cubicBezTo>
                  <a:cubicBezTo>
                    <a:pt x="784" y="2250"/>
                    <a:pt x="745" y="2250"/>
                    <a:pt x="711" y="2256"/>
                  </a:cubicBezTo>
                  <a:cubicBezTo>
                    <a:pt x="614" y="2268"/>
                    <a:pt x="523" y="2290"/>
                    <a:pt x="431" y="2319"/>
                  </a:cubicBezTo>
                  <a:cubicBezTo>
                    <a:pt x="370" y="2342"/>
                    <a:pt x="313" y="2376"/>
                    <a:pt x="255" y="2415"/>
                  </a:cubicBezTo>
                  <a:cubicBezTo>
                    <a:pt x="210" y="2444"/>
                    <a:pt x="171" y="2484"/>
                    <a:pt x="131" y="2523"/>
                  </a:cubicBezTo>
                  <a:cubicBezTo>
                    <a:pt x="103" y="2563"/>
                    <a:pt x="79" y="2602"/>
                    <a:pt x="56" y="2649"/>
                  </a:cubicBezTo>
                  <a:cubicBezTo>
                    <a:pt x="40" y="2683"/>
                    <a:pt x="22" y="2728"/>
                    <a:pt x="11" y="2779"/>
                  </a:cubicBezTo>
                  <a:cubicBezTo>
                    <a:pt x="6" y="2835"/>
                    <a:pt x="0" y="2893"/>
                    <a:pt x="6" y="2955"/>
                  </a:cubicBezTo>
                  <a:cubicBezTo>
                    <a:pt x="11" y="3006"/>
                    <a:pt x="22" y="3045"/>
                    <a:pt x="40" y="3086"/>
                  </a:cubicBezTo>
                  <a:cubicBezTo>
                    <a:pt x="51" y="3126"/>
                    <a:pt x="74" y="3171"/>
                    <a:pt x="108" y="3210"/>
                  </a:cubicBezTo>
                  <a:cubicBezTo>
                    <a:pt x="137" y="3257"/>
                    <a:pt x="176" y="3302"/>
                    <a:pt x="227" y="3341"/>
                  </a:cubicBezTo>
                  <a:cubicBezTo>
                    <a:pt x="313" y="3415"/>
                    <a:pt x="420" y="3478"/>
                    <a:pt x="557" y="3540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602" y="3564"/>
                    <a:pt x="682" y="3598"/>
                    <a:pt x="790" y="3637"/>
                  </a:cubicBezTo>
                  <a:cubicBezTo>
                    <a:pt x="874" y="3666"/>
                    <a:pt x="955" y="3693"/>
                    <a:pt x="1034" y="3716"/>
                  </a:cubicBezTo>
                  <a:cubicBezTo>
                    <a:pt x="1057" y="3722"/>
                    <a:pt x="1079" y="3745"/>
                    <a:pt x="1097" y="3768"/>
                  </a:cubicBezTo>
                  <a:cubicBezTo>
                    <a:pt x="1108" y="3795"/>
                    <a:pt x="1108" y="3819"/>
                    <a:pt x="1102" y="3842"/>
                  </a:cubicBezTo>
                  <a:cubicBezTo>
                    <a:pt x="1063" y="3932"/>
                    <a:pt x="1034" y="4012"/>
                    <a:pt x="1018" y="4086"/>
                  </a:cubicBezTo>
                  <a:cubicBezTo>
                    <a:pt x="1011" y="4154"/>
                    <a:pt x="1005" y="4222"/>
                    <a:pt x="1011" y="4280"/>
                  </a:cubicBezTo>
                  <a:cubicBezTo>
                    <a:pt x="1023" y="4341"/>
                    <a:pt x="1034" y="4398"/>
                    <a:pt x="1052" y="4450"/>
                  </a:cubicBezTo>
                  <a:cubicBezTo>
                    <a:pt x="1079" y="4506"/>
                    <a:pt x="1108" y="4558"/>
                    <a:pt x="1142" y="4608"/>
                  </a:cubicBezTo>
                  <a:cubicBezTo>
                    <a:pt x="1181" y="4666"/>
                    <a:pt x="1233" y="4723"/>
                    <a:pt x="1296" y="4779"/>
                  </a:cubicBezTo>
                  <a:cubicBezTo>
                    <a:pt x="1370" y="4836"/>
                    <a:pt x="1449" y="4886"/>
                    <a:pt x="1529" y="4927"/>
                  </a:cubicBezTo>
                  <a:cubicBezTo>
                    <a:pt x="1625" y="4967"/>
                    <a:pt x="1727" y="5001"/>
                    <a:pt x="1829" y="5017"/>
                  </a:cubicBezTo>
                  <a:cubicBezTo>
                    <a:pt x="1886" y="5030"/>
                    <a:pt x="1938" y="5035"/>
                    <a:pt x="1983" y="5035"/>
                  </a:cubicBezTo>
                  <a:cubicBezTo>
                    <a:pt x="2006" y="5035"/>
                    <a:pt x="2028" y="5030"/>
                    <a:pt x="2051" y="5030"/>
                  </a:cubicBezTo>
                  <a:cubicBezTo>
                    <a:pt x="2125" y="5023"/>
                    <a:pt x="2193" y="5006"/>
                    <a:pt x="2261" y="4978"/>
                  </a:cubicBezTo>
                  <a:cubicBezTo>
                    <a:pt x="2306" y="4961"/>
                    <a:pt x="2353" y="4938"/>
                    <a:pt x="2398" y="4910"/>
                  </a:cubicBezTo>
                  <a:cubicBezTo>
                    <a:pt x="2437" y="4881"/>
                    <a:pt x="2484" y="4841"/>
                    <a:pt x="2523" y="4791"/>
                  </a:cubicBezTo>
                  <a:cubicBezTo>
                    <a:pt x="2557" y="4745"/>
                    <a:pt x="2591" y="4700"/>
                    <a:pt x="2613" y="4648"/>
                  </a:cubicBezTo>
                  <a:lnTo>
                    <a:pt x="2613" y="4648"/>
                  </a:lnTo>
                  <a:lnTo>
                    <a:pt x="2597" y="4655"/>
                  </a:lnTo>
                  <a:cubicBezTo>
                    <a:pt x="2613" y="4648"/>
                    <a:pt x="2626" y="4626"/>
                    <a:pt x="2631" y="4614"/>
                  </a:cubicBezTo>
                  <a:cubicBezTo>
                    <a:pt x="2642" y="4586"/>
                    <a:pt x="2660" y="4574"/>
                    <a:pt x="2681" y="4574"/>
                  </a:cubicBezTo>
                  <a:cubicBezTo>
                    <a:pt x="2705" y="4574"/>
                    <a:pt x="2728" y="4586"/>
                    <a:pt x="2733" y="4603"/>
                  </a:cubicBezTo>
                  <a:cubicBezTo>
                    <a:pt x="2807" y="4762"/>
                    <a:pt x="2870" y="4876"/>
                    <a:pt x="2943" y="4978"/>
                  </a:cubicBezTo>
                  <a:cubicBezTo>
                    <a:pt x="2988" y="5051"/>
                    <a:pt x="3046" y="5109"/>
                    <a:pt x="3103" y="5159"/>
                  </a:cubicBezTo>
                  <a:cubicBezTo>
                    <a:pt x="3148" y="5193"/>
                    <a:pt x="3193" y="5227"/>
                    <a:pt x="3245" y="5251"/>
                  </a:cubicBezTo>
                  <a:cubicBezTo>
                    <a:pt x="3290" y="5274"/>
                    <a:pt x="3347" y="5290"/>
                    <a:pt x="3410" y="5302"/>
                  </a:cubicBezTo>
                  <a:cubicBezTo>
                    <a:pt x="3455" y="5308"/>
                    <a:pt x="3494" y="5313"/>
                    <a:pt x="3534" y="5313"/>
                  </a:cubicBezTo>
                  <a:lnTo>
                    <a:pt x="3597" y="5313"/>
                  </a:lnTo>
                  <a:cubicBezTo>
                    <a:pt x="3665" y="5302"/>
                    <a:pt x="3738" y="5285"/>
                    <a:pt x="3813" y="5256"/>
                  </a:cubicBezTo>
                  <a:cubicBezTo>
                    <a:pt x="3835" y="5251"/>
                    <a:pt x="3858" y="5240"/>
                    <a:pt x="3882" y="5227"/>
                  </a:cubicBezTo>
                  <a:cubicBezTo>
                    <a:pt x="3892" y="5206"/>
                    <a:pt x="3916" y="5188"/>
                    <a:pt x="3943" y="5188"/>
                  </a:cubicBezTo>
                  <a:lnTo>
                    <a:pt x="3961" y="5188"/>
                  </a:lnTo>
                  <a:cubicBezTo>
                    <a:pt x="3995" y="5166"/>
                    <a:pt x="4029" y="5143"/>
                    <a:pt x="4063" y="5120"/>
                  </a:cubicBezTo>
                  <a:cubicBezTo>
                    <a:pt x="4137" y="5064"/>
                    <a:pt x="4205" y="5001"/>
                    <a:pt x="4262" y="4933"/>
                  </a:cubicBezTo>
                  <a:cubicBezTo>
                    <a:pt x="4313" y="4870"/>
                    <a:pt x="4352" y="4807"/>
                    <a:pt x="4381" y="4750"/>
                  </a:cubicBezTo>
                  <a:cubicBezTo>
                    <a:pt x="4409" y="4689"/>
                    <a:pt x="4427" y="4631"/>
                    <a:pt x="4443" y="4569"/>
                  </a:cubicBezTo>
                  <a:cubicBezTo>
                    <a:pt x="4443" y="4529"/>
                    <a:pt x="4449" y="4495"/>
                    <a:pt x="4449" y="4461"/>
                  </a:cubicBezTo>
                  <a:cubicBezTo>
                    <a:pt x="4449" y="4438"/>
                    <a:pt x="4467" y="4409"/>
                    <a:pt x="4488" y="4398"/>
                  </a:cubicBezTo>
                  <a:cubicBezTo>
                    <a:pt x="4506" y="4387"/>
                    <a:pt x="4517" y="4382"/>
                    <a:pt x="4529" y="4382"/>
                  </a:cubicBezTo>
                  <a:cubicBezTo>
                    <a:pt x="4535" y="4375"/>
                    <a:pt x="4540" y="4375"/>
                    <a:pt x="4546" y="4375"/>
                  </a:cubicBezTo>
                  <a:cubicBezTo>
                    <a:pt x="4580" y="4375"/>
                    <a:pt x="4614" y="4404"/>
                    <a:pt x="4625" y="4438"/>
                  </a:cubicBezTo>
                  <a:cubicBezTo>
                    <a:pt x="4632" y="4461"/>
                    <a:pt x="4637" y="4477"/>
                    <a:pt x="4643" y="4501"/>
                  </a:cubicBezTo>
                  <a:cubicBezTo>
                    <a:pt x="4659" y="4546"/>
                    <a:pt x="4682" y="4586"/>
                    <a:pt x="4705" y="4621"/>
                  </a:cubicBezTo>
                  <a:cubicBezTo>
                    <a:pt x="4727" y="4648"/>
                    <a:pt x="4750" y="4676"/>
                    <a:pt x="4784" y="4705"/>
                  </a:cubicBezTo>
                  <a:cubicBezTo>
                    <a:pt x="4818" y="4734"/>
                    <a:pt x="4853" y="4757"/>
                    <a:pt x="4892" y="4773"/>
                  </a:cubicBezTo>
                  <a:cubicBezTo>
                    <a:pt x="4932" y="4791"/>
                    <a:pt x="4978" y="4807"/>
                    <a:pt x="5034" y="4818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6" y="4836"/>
                    <a:pt x="5285" y="4831"/>
                  </a:cubicBezTo>
                  <a:lnTo>
                    <a:pt x="5301" y="4831"/>
                  </a:lnTo>
                  <a:cubicBezTo>
                    <a:pt x="5409" y="4818"/>
                    <a:pt x="5524" y="4791"/>
                    <a:pt x="5626" y="4750"/>
                  </a:cubicBezTo>
                  <a:cubicBezTo>
                    <a:pt x="5728" y="4711"/>
                    <a:pt x="5825" y="4660"/>
                    <a:pt x="5909" y="4597"/>
                  </a:cubicBezTo>
                  <a:cubicBezTo>
                    <a:pt x="5978" y="4552"/>
                    <a:pt x="6029" y="4501"/>
                    <a:pt x="6080" y="4450"/>
                  </a:cubicBezTo>
                  <a:cubicBezTo>
                    <a:pt x="6114" y="4409"/>
                    <a:pt x="6143" y="4364"/>
                    <a:pt x="6159" y="4325"/>
                  </a:cubicBezTo>
                  <a:cubicBezTo>
                    <a:pt x="6177" y="4291"/>
                    <a:pt x="6188" y="4256"/>
                    <a:pt x="6193" y="4222"/>
                  </a:cubicBezTo>
                  <a:cubicBezTo>
                    <a:pt x="6200" y="4194"/>
                    <a:pt x="6200" y="4160"/>
                    <a:pt x="6200" y="4136"/>
                  </a:cubicBezTo>
                  <a:cubicBezTo>
                    <a:pt x="6193" y="4097"/>
                    <a:pt x="6188" y="4068"/>
                    <a:pt x="6182" y="4046"/>
                  </a:cubicBezTo>
                  <a:cubicBezTo>
                    <a:pt x="6171" y="4018"/>
                    <a:pt x="6154" y="3989"/>
                    <a:pt x="6137" y="3960"/>
                  </a:cubicBezTo>
                  <a:cubicBezTo>
                    <a:pt x="6103" y="3921"/>
                    <a:pt x="6074" y="3887"/>
                    <a:pt x="6046" y="3858"/>
                  </a:cubicBezTo>
                  <a:cubicBezTo>
                    <a:pt x="6023" y="3836"/>
                    <a:pt x="6017" y="3802"/>
                    <a:pt x="6023" y="3768"/>
                  </a:cubicBezTo>
                  <a:cubicBezTo>
                    <a:pt x="6035" y="3734"/>
                    <a:pt x="6064" y="3711"/>
                    <a:pt x="6091" y="3705"/>
                  </a:cubicBezTo>
                  <a:cubicBezTo>
                    <a:pt x="6143" y="3700"/>
                    <a:pt x="6200" y="3688"/>
                    <a:pt x="6250" y="3682"/>
                  </a:cubicBezTo>
                  <a:cubicBezTo>
                    <a:pt x="6398" y="3654"/>
                    <a:pt x="6546" y="3632"/>
                    <a:pt x="6670" y="3585"/>
                  </a:cubicBezTo>
                  <a:cubicBezTo>
                    <a:pt x="6739" y="3564"/>
                    <a:pt x="6790" y="3535"/>
                    <a:pt x="6835" y="3501"/>
                  </a:cubicBezTo>
                  <a:cubicBezTo>
                    <a:pt x="6870" y="3483"/>
                    <a:pt x="6893" y="3455"/>
                    <a:pt x="6921" y="3433"/>
                  </a:cubicBezTo>
                  <a:cubicBezTo>
                    <a:pt x="6938" y="3404"/>
                    <a:pt x="6955" y="3375"/>
                    <a:pt x="6966" y="3352"/>
                  </a:cubicBezTo>
                  <a:cubicBezTo>
                    <a:pt x="6977" y="3325"/>
                    <a:pt x="6990" y="3291"/>
                    <a:pt x="7000" y="3250"/>
                  </a:cubicBezTo>
                  <a:cubicBezTo>
                    <a:pt x="7006" y="3200"/>
                    <a:pt x="7006" y="3148"/>
                    <a:pt x="7006" y="3092"/>
                  </a:cubicBezTo>
                  <a:cubicBezTo>
                    <a:pt x="6995" y="3029"/>
                    <a:pt x="6984" y="2972"/>
                    <a:pt x="6966" y="2921"/>
                  </a:cubicBezTo>
                  <a:cubicBezTo>
                    <a:pt x="6950" y="2882"/>
                    <a:pt x="6932" y="2848"/>
                    <a:pt x="6909" y="2814"/>
                  </a:cubicBezTo>
                  <a:cubicBezTo>
                    <a:pt x="6887" y="2785"/>
                    <a:pt x="6859" y="2751"/>
                    <a:pt x="6825" y="2722"/>
                  </a:cubicBezTo>
                  <a:cubicBezTo>
                    <a:pt x="6780" y="2688"/>
                    <a:pt x="6728" y="2659"/>
                    <a:pt x="6670" y="2631"/>
                  </a:cubicBezTo>
                  <a:cubicBezTo>
                    <a:pt x="6575" y="2586"/>
                    <a:pt x="6455" y="2552"/>
                    <a:pt x="6308" y="2523"/>
                  </a:cubicBezTo>
                  <a:cubicBezTo>
                    <a:pt x="6193" y="2507"/>
                    <a:pt x="6074" y="2494"/>
                    <a:pt x="5967" y="2484"/>
                  </a:cubicBezTo>
                  <a:lnTo>
                    <a:pt x="5944" y="2478"/>
                  </a:lnTo>
                  <a:lnTo>
                    <a:pt x="5927" y="2478"/>
                  </a:lnTo>
                  <a:cubicBezTo>
                    <a:pt x="5841" y="2466"/>
                    <a:pt x="5750" y="2460"/>
                    <a:pt x="5665" y="2449"/>
                  </a:cubicBezTo>
                  <a:cubicBezTo>
                    <a:pt x="5648" y="2449"/>
                    <a:pt x="5637" y="2444"/>
                    <a:pt x="5620" y="2432"/>
                  </a:cubicBezTo>
                  <a:cubicBezTo>
                    <a:pt x="5608" y="2426"/>
                    <a:pt x="5597" y="2415"/>
                    <a:pt x="5592" y="2404"/>
                  </a:cubicBezTo>
                  <a:cubicBezTo>
                    <a:pt x="5574" y="2370"/>
                    <a:pt x="5579" y="2336"/>
                    <a:pt x="5597" y="2308"/>
                  </a:cubicBezTo>
                  <a:lnTo>
                    <a:pt x="5614" y="2284"/>
                  </a:lnTo>
                  <a:cubicBezTo>
                    <a:pt x="5626" y="2261"/>
                    <a:pt x="5637" y="2250"/>
                    <a:pt x="5642" y="2239"/>
                  </a:cubicBezTo>
                  <a:cubicBezTo>
                    <a:pt x="5648" y="2211"/>
                    <a:pt x="5654" y="2188"/>
                    <a:pt x="5660" y="2171"/>
                  </a:cubicBezTo>
                  <a:cubicBezTo>
                    <a:pt x="5671" y="2143"/>
                    <a:pt x="5682" y="2119"/>
                    <a:pt x="5699" y="2091"/>
                  </a:cubicBezTo>
                  <a:cubicBezTo>
                    <a:pt x="5728" y="2046"/>
                    <a:pt x="5757" y="2001"/>
                    <a:pt x="5802" y="1949"/>
                  </a:cubicBezTo>
                  <a:lnTo>
                    <a:pt x="5841" y="1904"/>
                  </a:lnTo>
                  <a:cubicBezTo>
                    <a:pt x="5904" y="1825"/>
                    <a:pt x="5967" y="1744"/>
                    <a:pt x="6006" y="1660"/>
                  </a:cubicBezTo>
                  <a:cubicBezTo>
                    <a:pt x="6023" y="1631"/>
                    <a:pt x="6035" y="1603"/>
                    <a:pt x="6040" y="1568"/>
                  </a:cubicBezTo>
                  <a:cubicBezTo>
                    <a:pt x="6046" y="1529"/>
                    <a:pt x="6046" y="1495"/>
                    <a:pt x="6040" y="1450"/>
                  </a:cubicBezTo>
                  <a:cubicBezTo>
                    <a:pt x="6035" y="1409"/>
                    <a:pt x="6029" y="1375"/>
                    <a:pt x="6017" y="1335"/>
                  </a:cubicBezTo>
                  <a:cubicBezTo>
                    <a:pt x="6001" y="1301"/>
                    <a:pt x="5983" y="1267"/>
                    <a:pt x="5967" y="1238"/>
                  </a:cubicBezTo>
                  <a:cubicBezTo>
                    <a:pt x="5944" y="1211"/>
                    <a:pt x="5915" y="1183"/>
                    <a:pt x="5886" y="1159"/>
                  </a:cubicBezTo>
                  <a:cubicBezTo>
                    <a:pt x="5847" y="1125"/>
                    <a:pt x="5807" y="1102"/>
                    <a:pt x="5762" y="1080"/>
                  </a:cubicBezTo>
                  <a:cubicBezTo>
                    <a:pt x="5710" y="1057"/>
                    <a:pt x="5654" y="1041"/>
                    <a:pt x="5597" y="1023"/>
                  </a:cubicBezTo>
                  <a:cubicBezTo>
                    <a:pt x="5552" y="1018"/>
                    <a:pt x="5511" y="1018"/>
                    <a:pt x="5477" y="1018"/>
                  </a:cubicBezTo>
                  <a:lnTo>
                    <a:pt x="5427" y="1018"/>
                  </a:lnTo>
                  <a:cubicBezTo>
                    <a:pt x="5301" y="1034"/>
                    <a:pt x="5194" y="1068"/>
                    <a:pt x="5109" y="1102"/>
                  </a:cubicBezTo>
                  <a:lnTo>
                    <a:pt x="5057" y="1120"/>
                  </a:lnTo>
                  <a:cubicBezTo>
                    <a:pt x="5018" y="1136"/>
                    <a:pt x="4973" y="1148"/>
                    <a:pt x="4932" y="1165"/>
                  </a:cubicBezTo>
                  <a:cubicBezTo>
                    <a:pt x="4910" y="1170"/>
                    <a:pt x="4881" y="1183"/>
                    <a:pt x="4858" y="1188"/>
                  </a:cubicBezTo>
                  <a:cubicBezTo>
                    <a:pt x="4836" y="1193"/>
                    <a:pt x="4808" y="1204"/>
                    <a:pt x="4784" y="1211"/>
                  </a:cubicBezTo>
                  <a:cubicBezTo>
                    <a:pt x="4761" y="1222"/>
                    <a:pt x="4745" y="1228"/>
                    <a:pt x="4722" y="1238"/>
                  </a:cubicBezTo>
                  <a:lnTo>
                    <a:pt x="4711" y="1251"/>
                  </a:lnTo>
                  <a:cubicBezTo>
                    <a:pt x="4700" y="1262"/>
                    <a:pt x="4688" y="1267"/>
                    <a:pt x="4682" y="1273"/>
                  </a:cubicBezTo>
                  <a:cubicBezTo>
                    <a:pt x="4666" y="1285"/>
                    <a:pt x="4648" y="1285"/>
                    <a:pt x="4632" y="1285"/>
                  </a:cubicBezTo>
                  <a:cubicBezTo>
                    <a:pt x="4603" y="1285"/>
                    <a:pt x="4574" y="1273"/>
                    <a:pt x="4557" y="1256"/>
                  </a:cubicBezTo>
                  <a:cubicBezTo>
                    <a:pt x="4546" y="1238"/>
                    <a:pt x="4535" y="1222"/>
                    <a:pt x="4529" y="1211"/>
                  </a:cubicBezTo>
                  <a:lnTo>
                    <a:pt x="4523" y="1193"/>
                  </a:lnTo>
                  <a:cubicBezTo>
                    <a:pt x="4512" y="1177"/>
                    <a:pt x="4506" y="1165"/>
                    <a:pt x="4495" y="1148"/>
                  </a:cubicBezTo>
                  <a:lnTo>
                    <a:pt x="4488" y="1136"/>
                  </a:lnTo>
                  <a:cubicBezTo>
                    <a:pt x="4472" y="1109"/>
                    <a:pt x="4467" y="1091"/>
                    <a:pt x="4461" y="1075"/>
                  </a:cubicBezTo>
                  <a:cubicBezTo>
                    <a:pt x="4433" y="1018"/>
                    <a:pt x="4420" y="966"/>
                    <a:pt x="4409" y="921"/>
                  </a:cubicBezTo>
                  <a:cubicBezTo>
                    <a:pt x="4404" y="863"/>
                    <a:pt x="4398" y="807"/>
                    <a:pt x="4393" y="756"/>
                  </a:cubicBezTo>
                  <a:cubicBezTo>
                    <a:pt x="4381" y="642"/>
                    <a:pt x="4364" y="529"/>
                    <a:pt x="4330" y="420"/>
                  </a:cubicBezTo>
                  <a:cubicBezTo>
                    <a:pt x="4313" y="386"/>
                    <a:pt x="4296" y="347"/>
                    <a:pt x="4268" y="307"/>
                  </a:cubicBezTo>
                  <a:cubicBezTo>
                    <a:pt x="4228" y="250"/>
                    <a:pt x="4182" y="199"/>
                    <a:pt x="4126" y="147"/>
                  </a:cubicBezTo>
                  <a:cubicBezTo>
                    <a:pt x="4079" y="113"/>
                    <a:pt x="4029" y="79"/>
                    <a:pt x="3984" y="57"/>
                  </a:cubicBezTo>
                  <a:cubicBezTo>
                    <a:pt x="3937" y="40"/>
                    <a:pt x="3892" y="23"/>
                    <a:pt x="3835" y="11"/>
                  </a:cubicBezTo>
                  <a:cubicBezTo>
                    <a:pt x="3801" y="6"/>
                    <a:pt x="3762" y="0"/>
                    <a:pt x="3722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7"/>
            <p:cNvSpPr/>
            <p:nvPr/>
          </p:nvSpPr>
          <p:spPr>
            <a:xfrm flipH="1">
              <a:off x="910082" y="3579807"/>
              <a:ext cx="4531" cy="12916"/>
            </a:xfrm>
            <a:custGeom>
              <a:avLst/>
              <a:gdLst/>
              <a:ahLst/>
              <a:cxnLst/>
              <a:rect l="l" t="t" r="r" b="b"/>
              <a:pathLst>
                <a:path w="154" h="439" extrusionOk="0">
                  <a:moveTo>
                    <a:pt x="114" y="388"/>
                  </a:moveTo>
                  <a:cubicBezTo>
                    <a:pt x="126" y="405"/>
                    <a:pt x="143" y="422"/>
                    <a:pt x="154" y="439"/>
                  </a:cubicBezTo>
                  <a:lnTo>
                    <a:pt x="154" y="439"/>
                  </a:lnTo>
                  <a:cubicBezTo>
                    <a:pt x="143" y="422"/>
                    <a:pt x="126" y="405"/>
                    <a:pt x="114" y="388"/>
                  </a:cubicBezTo>
                  <a:close/>
                  <a:moveTo>
                    <a:pt x="46" y="274"/>
                  </a:moveTo>
                  <a:cubicBezTo>
                    <a:pt x="58" y="302"/>
                    <a:pt x="69" y="325"/>
                    <a:pt x="92" y="354"/>
                  </a:cubicBezTo>
                  <a:cubicBezTo>
                    <a:pt x="69" y="325"/>
                    <a:pt x="58" y="302"/>
                    <a:pt x="46" y="274"/>
                  </a:cubicBezTo>
                  <a:close/>
                  <a:moveTo>
                    <a:pt x="1" y="1"/>
                  </a:moveTo>
                  <a:lnTo>
                    <a:pt x="1" y="115"/>
                  </a:lnTo>
                  <a:cubicBezTo>
                    <a:pt x="1" y="132"/>
                    <a:pt x="6" y="149"/>
                    <a:pt x="12" y="166"/>
                  </a:cubicBezTo>
                  <a:cubicBezTo>
                    <a:pt x="6" y="149"/>
                    <a:pt x="1" y="132"/>
                    <a:pt x="1" y="11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7"/>
            <p:cNvSpPr/>
            <p:nvPr/>
          </p:nvSpPr>
          <p:spPr>
            <a:xfrm flipH="1">
              <a:off x="898371" y="3592694"/>
              <a:ext cx="11740" cy="7738"/>
            </a:xfrm>
            <a:custGeom>
              <a:avLst/>
              <a:gdLst/>
              <a:ahLst/>
              <a:cxnLst/>
              <a:rect l="l" t="t" r="r" b="b"/>
              <a:pathLst>
                <a:path w="399" h="26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4"/>
                    <a:pt x="47" y="47"/>
                    <a:pt x="69" y="63"/>
                  </a:cubicBezTo>
                  <a:cubicBezTo>
                    <a:pt x="155" y="137"/>
                    <a:pt x="262" y="200"/>
                    <a:pt x="399" y="262"/>
                  </a:cubicBezTo>
                  <a:cubicBezTo>
                    <a:pt x="262" y="200"/>
                    <a:pt x="155" y="137"/>
                    <a:pt x="69" y="63"/>
                  </a:cubicBezTo>
                  <a:cubicBezTo>
                    <a:pt x="47" y="47"/>
                    <a:pt x="24" y="24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7"/>
            <p:cNvSpPr/>
            <p:nvPr/>
          </p:nvSpPr>
          <p:spPr>
            <a:xfrm flipH="1">
              <a:off x="894841" y="360187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7"/>
            <p:cNvSpPr/>
            <p:nvPr/>
          </p:nvSpPr>
          <p:spPr>
            <a:xfrm flipH="1">
              <a:off x="894841" y="3599873"/>
              <a:ext cx="4031" cy="2030"/>
            </a:xfrm>
            <a:custGeom>
              <a:avLst/>
              <a:gdLst/>
              <a:ahLst/>
              <a:cxnLst/>
              <a:rect l="l" t="t" r="r" b="b"/>
              <a:pathLst>
                <a:path w="137" h="69" extrusionOk="0">
                  <a:moveTo>
                    <a:pt x="0" y="1"/>
                  </a:moveTo>
                  <a:lnTo>
                    <a:pt x="6" y="8"/>
                  </a:lnTo>
                  <a:cubicBezTo>
                    <a:pt x="17" y="13"/>
                    <a:pt x="28" y="18"/>
                    <a:pt x="40" y="24"/>
                  </a:cubicBezTo>
                  <a:lnTo>
                    <a:pt x="42" y="24"/>
                  </a:lnTo>
                  <a:cubicBezTo>
                    <a:pt x="27" y="16"/>
                    <a:pt x="14" y="8"/>
                    <a:pt x="0" y="1"/>
                  </a:cubicBezTo>
                  <a:close/>
                  <a:moveTo>
                    <a:pt x="42" y="24"/>
                  </a:moveTo>
                  <a:cubicBezTo>
                    <a:pt x="43" y="25"/>
                    <a:pt x="44" y="25"/>
                    <a:pt x="45" y="26"/>
                  </a:cubicBezTo>
                  <a:lnTo>
                    <a:pt x="45" y="26"/>
                  </a:lnTo>
                  <a:lnTo>
                    <a:pt x="45" y="24"/>
                  </a:lnTo>
                  <a:close/>
                  <a:moveTo>
                    <a:pt x="45" y="26"/>
                  </a:moveTo>
                  <a:lnTo>
                    <a:pt x="45" y="29"/>
                  </a:lnTo>
                  <a:cubicBezTo>
                    <a:pt x="74" y="42"/>
                    <a:pt x="103" y="58"/>
                    <a:pt x="137" y="69"/>
                  </a:cubicBezTo>
                  <a:cubicBezTo>
                    <a:pt x="104" y="55"/>
                    <a:pt x="73" y="40"/>
                    <a:pt x="45" y="2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7"/>
            <p:cNvSpPr/>
            <p:nvPr/>
          </p:nvSpPr>
          <p:spPr>
            <a:xfrm flipH="1">
              <a:off x="893017" y="3601874"/>
              <a:ext cx="1854" cy="883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"/>
                    <a:pt x="40" y="19"/>
                    <a:pt x="62" y="30"/>
                  </a:cubicBezTo>
                  <a:cubicBezTo>
                    <a:pt x="40" y="19"/>
                    <a:pt x="23" y="13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7"/>
            <p:cNvSpPr/>
            <p:nvPr/>
          </p:nvSpPr>
          <p:spPr>
            <a:xfrm flipH="1">
              <a:off x="898371" y="3600226"/>
              <a:ext cx="177" cy="206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0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7"/>
            <p:cNvSpPr/>
            <p:nvPr/>
          </p:nvSpPr>
          <p:spPr>
            <a:xfrm flipH="1">
              <a:off x="886161" y="3603581"/>
              <a:ext cx="4355" cy="1559"/>
            </a:xfrm>
            <a:custGeom>
              <a:avLst/>
              <a:gdLst/>
              <a:ahLst/>
              <a:cxnLst/>
              <a:rect l="l" t="t" r="r" b="b"/>
              <a:pathLst>
                <a:path w="148" h="53" extrusionOk="0">
                  <a:moveTo>
                    <a:pt x="0" y="0"/>
                  </a:moveTo>
                  <a:cubicBezTo>
                    <a:pt x="50" y="18"/>
                    <a:pt x="97" y="34"/>
                    <a:pt x="147" y="52"/>
                  </a:cubicBezTo>
                  <a:cubicBezTo>
                    <a:pt x="97" y="34"/>
                    <a:pt x="50" y="18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7"/>
            <p:cNvSpPr/>
            <p:nvPr/>
          </p:nvSpPr>
          <p:spPr>
            <a:xfrm flipH="1">
              <a:off x="882984" y="360643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7"/>
            <p:cNvSpPr/>
            <p:nvPr/>
          </p:nvSpPr>
          <p:spPr>
            <a:xfrm flipH="1">
              <a:off x="882984" y="3605728"/>
              <a:ext cx="853" cy="736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1"/>
                  </a:moveTo>
                  <a:cubicBezTo>
                    <a:pt x="12" y="6"/>
                    <a:pt x="23" y="19"/>
                    <a:pt x="28" y="24"/>
                  </a:cubicBezTo>
                  <a:lnTo>
                    <a:pt x="28" y="24"/>
                  </a:lnTo>
                  <a:cubicBezTo>
                    <a:pt x="23" y="19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7"/>
            <p:cNvSpPr/>
            <p:nvPr/>
          </p:nvSpPr>
          <p:spPr>
            <a:xfrm flipH="1">
              <a:off x="882160" y="3607759"/>
              <a:ext cx="177" cy="1177"/>
            </a:xfrm>
            <a:custGeom>
              <a:avLst/>
              <a:gdLst/>
              <a:ahLst/>
              <a:cxnLst/>
              <a:rect l="l" t="t" r="r" b="b"/>
              <a:pathLst>
                <a:path w="6" h="40" extrusionOk="0">
                  <a:moveTo>
                    <a:pt x="0" y="0"/>
                  </a:moveTo>
                  <a:cubicBezTo>
                    <a:pt x="6" y="12"/>
                    <a:pt x="6" y="23"/>
                    <a:pt x="0" y="40"/>
                  </a:cubicBezTo>
                  <a:cubicBezTo>
                    <a:pt x="6" y="23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7"/>
            <p:cNvSpPr/>
            <p:nvPr/>
          </p:nvSpPr>
          <p:spPr>
            <a:xfrm flipH="1">
              <a:off x="884808" y="3617615"/>
              <a:ext cx="235" cy="2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8" y="1"/>
                  </a:ln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7"/>
            <p:cNvSpPr/>
            <p:nvPr/>
          </p:nvSpPr>
          <p:spPr>
            <a:xfrm flipH="1">
              <a:off x="884808" y="3617615"/>
              <a:ext cx="382" cy="4560"/>
            </a:xfrm>
            <a:custGeom>
              <a:avLst/>
              <a:gdLst/>
              <a:ahLst/>
              <a:cxnLst/>
              <a:rect l="l" t="t" r="r" b="b"/>
              <a:pathLst>
                <a:path w="13" h="155" extrusionOk="0">
                  <a:moveTo>
                    <a:pt x="6" y="1"/>
                  </a:moveTo>
                  <a:cubicBezTo>
                    <a:pt x="6" y="52"/>
                    <a:pt x="0" y="103"/>
                    <a:pt x="6" y="155"/>
                  </a:cubicBezTo>
                  <a:cubicBezTo>
                    <a:pt x="0" y="103"/>
                    <a:pt x="6" y="52"/>
                    <a:pt x="1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7"/>
            <p:cNvSpPr/>
            <p:nvPr/>
          </p:nvSpPr>
          <p:spPr>
            <a:xfrm flipH="1">
              <a:off x="884160" y="3614114"/>
              <a:ext cx="677" cy="3531"/>
            </a:xfrm>
            <a:custGeom>
              <a:avLst/>
              <a:gdLst/>
              <a:ahLst/>
              <a:cxnLst/>
              <a:rect l="l" t="t" r="r" b="b"/>
              <a:pathLst>
                <a:path w="23" h="120" extrusionOk="0">
                  <a:moveTo>
                    <a:pt x="23" y="1"/>
                  </a:moveTo>
                  <a:cubicBezTo>
                    <a:pt x="12" y="28"/>
                    <a:pt x="6" y="57"/>
                    <a:pt x="1" y="80"/>
                  </a:cubicBezTo>
                  <a:lnTo>
                    <a:pt x="1" y="120"/>
                  </a:lnTo>
                  <a:lnTo>
                    <a:pt x="1" y="120"/>
                  </a:lnTo>
                  <a:lnTo>
                    <a:pt x="1" y="80"/>
                  </a:lnTo>
                  <a:cubicBezTo>
                    <a:pt x="6" y="57"/>
                    <a:pt x="12" y="28"/>
                    <a:pt x="2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7"/>
            <p:cNvSpPr/>
            <p:nvPr/>
          </p:nvSpPr>
          <p:spPr>
            <a:xfrm flipH="1">
              <a:off x="773974" y="3627501"/>
              <a:ext cx="10062" cy="7209"/>
            </a:xfrm>
            <a:custGeom>
              <a:avLst/>
              <a:gdLst/>
              <a:ahLst/>
              <a:cxnLst/>
              <a:rect l="l" t="t" r="r" b="b"/>
              <a:pathLst>
                <a:path w="342" h="245" extrusionOk="0">
                  <a:moveTo>
                    <a:pt x="6" y="0"/>
                  </a:moveTo>
                  <a:cubicBezTo>
                    <a:pt x="6" y="34"/>
                    <a:pt x="0" y="68"/>
                    <a:pt x="0" y="108"/>
                  </a:cubicBezTo>
                  <a:cubicBezTo>
                    <a:pt x="6" y="68"/>
                    <a:pt x="6" y="34"/>
                    <a:pt x="6" y="0"/>
                  </a:cubicBezTo>
                  <a:close/>
                  <a:moveTo>
                    <a:pt x="262" y="160"/>
                  </a:moveTo>
                  <a:lnTo>
                    <a:pt x="262" y="160"/>
                  </a:lnTo>
                  <a:cubicBezTo>
                    <a:pt x="284" y="187"/>
                    <a:pt x="307" y="221"/>
                    <a:pt x="341" y="244"/>
                  </a:cubicBezTo>
                  <a:cubicBezTo>
                    <a:pt x="307" y="216"/>
                    <a:pt x="284" y="187"/>
                    <a:pt x="262" y="16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7"/>
            <p:cNvSpPr/>
            <p:nvPr/>
          </p:nvSpPr>
          <p:spPr>
            <a:xfrm flipH="1">
              <a:off x="879982" y="3632503"/>
              <a:ext cx="824" cy="883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0" y="0"/>
                  </a:moveTo>
                  <a:cubicBezTo>
                    <a:pt x="11" y="11"/>
                    <a:pt x="16" y="17"/>
                    <a:pt x="27" y="29"/>
                  </a:cubicBezTo>
                  <a:lnTo>
                    <a:pt x="27" y="29"/>
                  </a:lnTo>
                  <a:cubicBezTo>
                    <a:pt x="16" y="17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7"/>
            <p:cNvSpPr/>
            <p:nvPr/>
          </p:nvSpPr>
          <p:spPr>
            <a:xfrm flipH="1">
              <a:off x="871950" y="3633356"/>
              <a:ext cx="8062" cy="6679"/>
            </a:xfrm>
            <a:custGeom>
              <a:avLst/>
              <a:gdLst/>
              <a:ahLst/>
              <a:cxnLst/>
              <a:rect l="l" t="t" r="r" b="b"/>
              <a:pathLst>
                <a:path w="274" h="227" extrusionOk="0">
                  <a:moveTo>
                    <a:pt x="0" y="0"/>
                  </a:moveTo>
                  <a:lnTo>
                    <a:pt x="0" y="0"/>
                  </a:lnTo>
                  <a:cubicBezTo>
                    <a:pt x="29" y="40"/>
                    <a:pt x="69" y="79"/>
                    <a:pt x="115" y="119"/>
                  </a:cubicBezTo>
                  <a:cubicBezTo>
                    <a:pt x="165" y="158"/>
                    <a:pt x="223" y="192"/>
                    <a:pt x="273" y="226"/>
                  </a:cubicBezTo>
                  <a:cubicBezTo>
                    <a:pt x="223" y="192"/>
                    <a:pt x="165" y="158"/>
                    <a:pt x="115" y="119"/>
                  </a:cubicBezTo>
                  <a:cubicBezTo>
                    <a:pt x="69" y="79"/>
                    <a:pt x="29" y="40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7"/>
            <p:cNvSpPr/>
            <p:nvPr/>
          </p:nvSpPr>
          <p:spPr>
            <a:xfrm flipH="1">
              <a:off x="755908" y="3632974"/>
              <a:ext cx="100507" cy="11445"/>
            </a:xfrm>
            <a:custGeom>
              <a:avLst/>
              <a:gdLst/>
              <a:ahLst/>
              <a:cxnLst/>
              <a:rect l="l" t="t" r="r" b="b"/>
              <a:pathLst>
                <a:path w="3416" h="389" extrusionOk="0">
                  <a:moveTo>
                    <a:pt x="619" y="1"/>
                  </a:moveTo>
                  <a:lnTo>
                    <a:pt x="619" y="6"/>
                  </a:lnTo>
                  <a:lnTo>
                    <a:pt x="619" y="6"/>
                  </a:lnTo>
                  <a:cubicBezTo>
                    <a:pt x="621" y="5"/>
                    <a:pt x="623" y="3"/>
                    <a:pt x="625" y="1"/>
                  </a:cubicBezTo>
                  <a:close/>
                  <a:moveTo>
                    <a:pt x="619" y="6"/>
                  </a:moveTo>
                  <a:cubicBezTo>
                    <a:pt x="616" y="8"/>
                    <a:pt x="614" y="8"/>
                    <a:pt x="614" y="8"/>
                  </a:cubicBezTo>
                  <a:lnTo>
                    <a:pt x="619" y="8"/>
                  </a:lnTo>
                  <a:lnTo>
                    <a:pt x="619" y="6"/>
                  </a:lnTo>
                  <a:close/>
                  <a:moveTo>
                    <a:pt x="705" y="126"/>
                  </a:moveTo>
                  <a:cubicBezTo>
                    <a:pt x="659" y="212"/>
                    <a:pt x="603" y="286"/>
                    <a:pt x="535" y="349"/>
                  </a:cubicBezTo>
                  <a:cubicBezTo>
                    <a:pt x="569" y="320"/>
                    <a:pt x="596" y="297"/>
                    <a:pt x="619" y="268"/>
                  </a:cubicBezTo>
                  <a:cubicBezTo>
                    <a:pt x="643" y="239"/>
                    <a:pt x="664" y="218"/>
                    <a:pt x="688" y="189"/>
                  </a:cubicBezTo>
                  <a:cubicBezTo>
                    <a:pt x="693" y="171"/>
                    <a:pt x="705" y="160"/>
                    <a:pt x="711" y="144"/>
                  </a:cubicBezTo>
                  <a:cubicBezTo>
                    <a:pt x="711" y="137"/>
                    <a:pt x="705" y="132"/>
                    <a:pt x="705" y="126"/>
                  </a:cubicBezTo>
                  <a:close/>
                  <a:moveTo>
                    <a:pt x="2580" y="58"/>
                  </a:moveTo>
                  <a:cubicBezTo>
                    <a:pt x="2574" y="76"/>
                    <a:pt x="2568" y="98"/>
                    <a:pt x="2563" y="121"/>
                  </a:cubicBezTo>
                  <a:cubicBezTo>
                    <a:pt x="2608" y="178"/>
                    <a:pt x="2665" y="229"/>
                    <a:pt x="2733" y="263"/>
                  </a:cubicBezTo>
                  <a:cubicBezTo>
                    <a:pt x="2767" y="286"/>
                    <a:pt x="2812" y="308"/>
                    <a:pt x="2859" y="320"/>
                  </a:cubicBezTo>
                  <a:cubicBezTo>
                    <a:pt x="2898" y="336"/>
                    <a:pt x="2943" y="349"/>
                    <a:pt x="3006" y="354"/>
                  </a:cubicBezTo>
                  <a:cubicBezTo>
                    <a:pt x="3040" y="359"/>
                    <a:pt x="3074" y="359"/>
                    <a:pt x="3108" y="359"/>
                  </a:cubicBezTo>
                  <a:cubicBezTo>
                    <a:pt x="3153" y="359"/>
                    <a:pt x="3211" y="354"/>
                    <a:pt x="3273" y="349"/>
                  </a:cubicBezTo>
                  <a:cubicBezTo>
                    <a:pt x="3318" y="342"/>
                    <a:pt x="3365" y="331"/>
                    <a:pt x="3415" y="314"/>
                  </a:cubicBezTo>
                  <a:lnTo>
                    <a:pt x="3415" y="314"/>
                  </a:lnTo>
                  <a:cubicBezTo>
                    <a:pt x="3347" y="325"/>
                    <a:pt x="3284" y="331"/>
                    <a:pt x="3216" y="331"/>
                  </a:cubicBezTo>
                  <a:lnTo>
                    <a:pt x="3200" y="331"/>
                  </a:lnTo>
                  <a:cubicBezTo>
                    <a:pt x="3045" y="331"/>
                    <a:pt x="2887" y="297"/>
                    <a:pt x="2756" y="218"/>
                  </a:cubicBezTo>
                  <a:cubicBezTo>
                    <a:pt x="2688" y="178"/>
                    <a:pt x="2631" y="126"/>
                    <a:pt x="2586" y="64"/>
                  </a:cubicBezTo>
                  <a:cubicBezTo>
                    <a:pt x="2586" y="64"/>
                    <a:pt x="2586" y="58"/>
                    <a:pt x="2580" y="58"/>
                  </a:cubicBezTo>
                  <a:close/>
                  <a:moveTo>
                    <a:pt x="68" y="383"/>
                  </a:moveTo>
                  <a:cubicBezTo>
                    <a:pt x="45" y="383"/>
                    <a:pt x="23" y="388"/>
                    <a:pt x="0" y="388"/>
                  </a:cubicBezTo>
                  <a:cubicBezTo>
                    <a:pt x="23" y="388"/>
                    <a:pt x="45" y="388"/>
                    <a:pt x="68" y="38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7"/>
            <p:cNvSpPr/>
            <p:nvPr/>
          </p:nvSpPr>
          <p:spPr>
            <a:xfrm flipH="1">
              <a:off x="864742" y="3641212"/>
              <a:ext cx="5031" cy="1824"/>
            </a:xfrm>
            <a:custGeom>
              <a:avLst/>
              <a:gdLst/>
              <a:ahLst/>
              <a:cxnLst/>
              <a:rect l="l" t="t" r="r" b="b"/>
              <a:pathLst>
                <a:path w="171" h="62" extrusionOk="0">
                  <a:moveTo>
                    <a:pt x="0" y="0"/>
                  </a:moveTo>
                  <a:cubicBezTo>
                    <a:pt x="56" y="22"/>
                    <a:pt x="113" y="45"/>
                    <a:pt x="171" y="62"/>
                  </a:cubicBezTo>
                  <a:lnTo>
                    <a:pt x="171" y="62"/>
                  </a:lnTo>
                  <a:cubicBezTo>
                    <a:pt x="113" y="45"/>
                    <a:pt x="56" y="22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7"/>
            <p:cNvSpPr/>
            <p:nvPr/>
          </p:nvSpPr>
          <p:spPr>
            <a:xfrm flipH="1">
              <a:off x="858563" y="3643007"/>
              <a:ext cx="6208" cy="1236"/>
            </a:xfrm>
            <a:custGeom>
              <a:avLst/>
              <a:gdLst/>
              <a:ahLst/>
              <a:cxnLst/>
              <a:rect l="l" t="t" r="r" b="b"/>
              <a:pathLst>
                <a:path w="211" h="42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7"/>
                    <a:pt x="39" y="12"/>
                    <a:pt x="60" y="17"/>
                  </a:cubicBezTo>
                  <a:lnTo>
                    <a:pt x="60" y="17"/>
                  </a:lnTo>
                  <a:cubicBezTo>
                    <a:pt x="40" y="12"/>
                    <a:pt x="21" y="6"/>
                    <a:pt x="1" y="1"/>
                  </a:cubicBezTo>
                  <a:close/>
                  <a:moveTo>
                    <a:pt x="60" y="17"/>
                  </a:moveTo>
                  <a:cubicBezTo>
                    <a:pt x="83" y="23"/>
                    <a:pt x="106" y="29"/>
                    <a:pt x="130" y="35"/>
                  </a:cubicBezTo>
                  <a:cubicBezTo>
                    <a:pt x="159" y="35"/>
                    <a:pt x="187" y="42"/>
                    <a:pt x="211" y="42"/>
                  </a:cubicBezTo>
                  <a:lnTo>
                    <a:pt x="211" y="42"/>
                  </a:lnTo>
                  <a:cubicBezTo>
                    <a:pt x="187" y="42"/>
                    <a:pt x="159" y="35"/>
                    <a:pt x="130" y="29"/>
                  </a:cubicBezTo>
                  <a:cubicBezTo>
                    <a:pt x="106" y="27"/>
                    <a:pt x="83" y="22"/>
                    <a:pt x="60" y="17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7"/>
            <p:cNvSpPr/>
            <p:nvPr/>
          </p:nvSpPr>
          <p:spPr>
            <a:xfrm flipH="1">
              <a:off x="797217" y="3648862"/>
              <a:ext cx="18065" cy="50872"/>
            </a:xfrm>
            <a:custGeom>
              <a:avLst/>
              <a:gdLst/>
              <a:ahLst/>
              <a:cxnLst/>
              <a:rect l="l" t="t" r="r" b="b"/>
              <a:pathLst>
                <a:path w="614" h="1729" extrusionOk="0">
                  <a:moveTo>
                    <a:pt x="562" y="1"/>
                  </a:moveTo>
                  <a:cubicBezTo>
                    <a:pt x="540" y="1"/>
                    <a:pt x="517" y="13"/>
                    <a:pt x="506" y="35"/>
                  </a:cubicBezTo>
                  <a:cubicBezTo>
                    <a:pt x="522" y="24"/>
                    <a:pt x="546" y="13"/>
                    <a:pt x="562" y="1"/>
                  </a:cubicBezTo>
                  <a:close/>
                  <a:moveTo>
                    <a:pt x="0" y="109"/>
                  </a:moveTo>
                  <a:cubicBezTo>
                    <a:pt x="0" y="109"/>
                    <a:pt x="0" y="115"/>
                    <a:pt x="6" y="115"/>
                  </a:cubicBezTo>
                  <a:cubicBezTo>
                    <a:pt x="11" y="115"/>
                    <a:pt x="16" y="115"/>
                    <a:pt x="29" y="121"/>
                  </a:cubicBezTo>
                  <a:cubicBezTo>
                    <a:pt x="74" y="126"/>
                    <a:pt x="113" y="126"/>
                    <a:pt x="153" y="126"/>
                  </a:cubicBezTo>
                  <a:cubicBezTo>
                    <a:pt x="113" y="126"/>
                    <a:pt x="74" y="121"/>
                    <a:pt x="29" y="115"/>
                  </a:cubicBezTo>
                  <a:cubicBezTo>
                    <a:pt x="16" y="115"/>
                    <a:pt x="11" y="115"/>
                    <a:pt x="0" y="109"/>
                  </a:cubicBezTo>
                  <a:close/>
                  <a:moveTo>
                    <a:pt x="477" y="205"/>
                  </a:moveTo>
                  <a:lnTo>
                    <a:pt x="477" y="223"/>
                  </a:lnTo>
                  <a:cubicBezTo>
                    <a:pt x="472" y="291"/>
                    <a:pt x="472" y="365"/>
                    <a:pt x="466" y="433"/>
                  </a:cubicBezTo>
                  <a:cubicBezTo>
                    <a:pt x="460" y="530"/>
                    <a:pt x="460" y="615"/>
                    <a:pt x="460" y="700"/>
                  </a:cubicBezTo>
                  <a:cubicBezTo>
                    <a:pt x="460" y="632"/>
                    <a:pt x="466" y="564"/>
                    <a:pt x="466" y="490"/>
                  </a:cubicBezTo>
                  <a:cubicBezTo>
                    <a:pt x="472" y="422"/>
                    <a:pt x="472" y="354"/>
                    <a:pt x="477" y="286"/>
                  </a:cubicBezTo>
                  <a:lnTo>
                    <a:pt x="483" y="274"/>
                  </a:lnTo>
                  <a:lnTo>
                    <a:pt x="477" y="274"/>
                  </a:lnTo>
                  <a:cubicBezTo>
                    <a:pt x="477" y="252"/>
                    <a:pt x="483" y="229"/>
                    <a:pt x="483" y="205"/>
                  </a:cubicBezTo>
                  <a:close/>
                  <a:moveTo>
                    <a:pt x="614" y="1661"/>
                  </a:moveTo>
                  <a:cubicBezTo>
                    <a:pt x="540" y="1684"/>
                    <a:pt x="404" y="1711"/>
                    <a:pt x="160" y="1718"/>
                  </a:cubicBezTo>
                  <a:cubicBezTo>
                    <a:pt x="199" y="1723"/>
                    <a:pt x="233" y="1729"/>
                    <a:pt x="273" y="1729"/>
                  </a:cubicBezTo>
                  <a:cubicBezTo>
                    <a:pt x="301" y="1729"/>
                    <a:pt x="336" y="1723"/>
                    <a:pt x="364" y="1723"/>
                  </a:cubicBezTo>
                  <a:cubicBezTo>
                    <a:pt x="432" y="1718"/>
                    <a:pt x="506" y="1700"/>
                    <a:pt x="569" y="1677"/>
                  </a:cubicBezTo>
                  <a:cubicBezTo>
                    <a:pt x="585" y="1677"/>
                    <a:pt x="603" y="1671"/>
                    <a:pt x="614" y="166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7"/>
            <p:cNvSpPr/>
            <p:nvPr/>
          </p:nvSpPr>
          <p:spPr>
            <a:xfrm flipH="1">
              <a:off x="796364" y="3654893"/>
              <a:ext cx="17918" cy="44516"/>
            </a:xfrm>
            <a:custGeom>
              <a:avLst/>
              <a:gdLst/>
              <a:ahLst/>
              <a:cxnLst/>
              <a:rect l="l" t="t" r="r" b="b"/>
              <a:pathLst>
                <a:path w="609" h="1513" extrusionOk="0">
                  <a:moveTo>
                    <a:pt x="443" y="0"/>
                  </a:moveTo>
                  <a:cubicBezTo>
                    <a:pt x="404" y="13"/>
                    <a:pt x="364" y="24"/>
                    <a:pt x="330" y="35"/>
                  </a:cubicBezTo>
                  <a:cubicBezTo>
                    <a:pt x="307" y="40"/>
                    <a:pt x="284" y="40"/>
                    <a:pt x="262" y="47"/>
                  </a:cubicBezTo>
                  <a:lnTo>
                    <a:pt x="239" y="47"/>
                  </a:lnTo>
                  <a:cubicBezTo>
                    <a:pt x="228" y="52"/>
                    <a:pt x="216" y="52"/>
                    <a:pt x="205" y="52"/>
                  </a:cubicBezTo>
                  <a:cubicBezTo>
                    <a:pt x="176" y="52"/>
                    <a:pt x="147" y="58"/>
                    <a:pt x="126" y="58"/>
                  </a:cubicBezTo>
                  <a:lnTo>
                    <a:pt x="102" y="58"/>
                  </a:lnTo>
                  <a:cubicBezTo>
                    <a:pt x="97" y="223"/>
                    <a:pt x="92" y="388"/>
                    <a:pt x="79" y="558"/>
                  </a:cubicBezTo>
                  <a:cubicBezTo>
                    <a:pt x="68" y="677"/>
                    <a:pt x="57" y="797"/>
                    <a:pt x="45" y="916"/>
                  </a:cubicBezTo>
                  <a:cubicBezTo>
                    <a:pt x="34" y="1041"/>
                    <a:pt x="17" y="1172"/>
                    <a:pt x="0" y="1296"/>
                  </a:cubicBezTo>
                  <a:cubicBezTo>
                    <a:pt x="0" y="1314"/>
                    <a:pt x="0" y="1330"/>
                    <a:pt x="11" y="1342"/>
                  </a:cubicBezTo>
                  <a:cubicBezTo>
                    <a:pt x="6" y="1353"/>
                    <a:pt x="0" y="1364"/>
                    <a:pt x="0" y="1382"/>
                  </a:cubicBezTo>
                  <a:cubicBezTo>
                    <a:pt x="0" y="1411"/>
                    <a:pt x="6" y="1445"/>
                    <a:pt x="29" y="1466"/>
                  </a:cubicBezTo>
                  <a:cubicBezTo>
                    <a:pt x="51" y="1495"/>
                    <a:pt x="79" y="1501"/>
                    <a:pt x="108" y="1506"/>
                  </a:cubicBezTo>
                  <a:cubicBezTo>
                    <a:pt x="113" y="1513"/>
                    <a:pt x="119" y="1513"/>
                    <a:pt x="126" y="1513"/>
                  </a:cubicBezTo>
                  <a:cubicBezTo>
                    <a:pt x="370" y="1506"/>
                    <a:pt x="506" y="1479"/>
                    <a:pt x="580" y="1456"/>
                  </a:cubicBezTo>
                  <a:lnTo>
                    <a:pt x="585" y="1450"/>
                  </a:lnTo>
                  <a:cubicBezTo>
                    <a:pt x="596" y="1445"/>
                    <a:pt x="603" y="1432"/>
                    <a:pt x="608" y="1427"/>
                  </a:cubicBezTo>
                  <a:cubicBezTo>
                    <a:pt x="596" y="1416"/>
                    <a:pt x="585" y="1404"/>
                    <a:pt x="580" y="1393"/>
                  </a:cubicBezTo>
                  <a:cubicBezTo>
                    <a:pt x="557" y="1342"/>
                    <a:pt x="535" y="1285"/>
                    <a:pt x="517" y="1233"/>
                  </a:cubicBezTo>
                  <a:cubicBezTo>
                    <a:pt x="501" y="1165"/>
                    <a:pt x="483" y="1097"/>
                    <a:pt x="472" y="1029"/>
                  </a:cubicBezTo>
                  <a:cubicBezTo>
                    <a:pt x="449" y="905"/>
                    <a:pt x="438" y="779"/>
                    <a:pt x="432" y="654"/>
                  </a:cubicBezTo>
                  <a:cubicBezTo>
                    <a:pt x="426" y="603"/>
                    <a:pt x="426" y="551"/>
                    <a:pt x="426" y="495"/>
                  </a:cubicBezTo>
                  <a:cubicBezTo>
                    <a:pt x="426" y="410"/>
                    <a:pt x="426" y="325"/>
                    <a:pt x="432" y="228"/>
                  </a:cubicBezTo>
                  <a:cubicBezTo>
                    <a:pt x="438" y="160"/>
                    <a:pt x="438" y="86"/>
                    <a:pt x="443" y="1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7"/>
            <p:cNvSpPr/>
            <p:nvPr/>
          </p:nvSpPr>
          <p:spPr>
            <a:xfrm flipH="1">
              <a:off x="740726" y="3576335"/>
              <a:ext cx="173887" cy="76263"/>
            </a:xfrm>
            <a:custGeom>
              <a:avLst/>
              <a:gdLst/>
              <a:ahLst/>
              <a:cxnLst/>
              <a:rect l="l" t="t" r="r" b="b"/>
              <a:pathLst>
                <a:path w="5910" h="2592" extrusionOk="0">
                  <a:moveTo>
                    <a:pt x="2603" y="1926"/>
                  </a:moveTo>
                  <a:lnTo>
                    <a:pt x="2597" y="1933"/>
                  </a:lnTo>
                  <a:lnTo>
                    <a:pt x="2592" y="1933"/>
                  </a:lnTo>
                  <a:cubicBezTo>
                    <a:pt x="2592" y="1933"/>
                    <a:pt x="2597" y="1933"/>
                    <a:pt x="2603" y="1926"/>
                  </a:cubicBezTo>
                  <a:close/>
                  <a:moveTo>
                    <a:pt x="24" y="0"/>
                  </a:moveTo>
                  <a:cubicBezTo>
                    <a:pt x="17" y="17"/>
                    <a:pt x="12" y="34"/>
                    <a:pt x="12" y="57"/>
                  </a:cubicBezTo>
                  <a:cubicBezTo>
                    <a:pt x="6" y="79"/>
                    <a:pt x="1" y="97"/>
                    <a:pt x="1" y="119"/>
                  </a:cubicBezTo>
                  <a:lnTo>
                    <a:pt x="1" y="233"/>
                  </a:lnTo>
                  <a:cubicBezTo>
                    <a:pt x="1" y="250"/>
                    <a:pt x="6" y="267"/>
                    <a:pt x="12" y="284"/>
                  </a:cubicBezTo>
                  <a:cubicBezTo>
                    <a:pt x="17" y="313"/>
                    <a:pt x="24" y="341"/>
                    <a:pt x="35" y="364"/>
                  </a:cubicBezTo>
                  <a:cubicBezTo>
                    <a:pt x="35" y="375"/>
                    <a:pt x="40" y="381"/>
                    <a:pt x="46" y="392"/>
                  </a:cubicBezTo>
                  <a:cubicBezTo>
                    <a:pt x="58" y="420"/>
                    <a:pt x="69" y="443"/>
                    <a:pt x="92" y="472"/>
                  </a:cubicBezTo>
                  <a:cubicBezTo>
                    <a:pt x="92" y="478"/>
                    <a:pt x="98" y="483"/>
                    <a:pt x="103" y="488"/>
                  </a:cubicBezTo>
                  <a:cubicBezTo>
                    <a:pt x="103" y="494"/>
                    <a:pt x="109" y="501"/>
                    <a:pt x="114" y="506"/>
                  </a:cubicBezTo>
                  <a:cubicBezTo>
                    <a:pt x="126" y="523"/>
                    <a:pt x="143" y="540"/>
                    <a:pt x="154" y="557"/>
                  </a:cubicBezTo>
                  <a:cubicBezTo>
                    <a:pt x="177" y="580"/>
                    <a:pt x="200" y="603"/>
                    <a:pt x="222" y="619"/>
                  </a:cubicBezTo>
                  <a:cubicBezTo>
                    <a:pt x="308" y="693"/>
                    <a:pt x="415" y="756"/>
                    <a:pt x="552" y="818"/>
                  </a:cubicBezTo>
                  <a:lnTo>
                    <a:pt x="546" y="813"/>
                  </a:lnTo>
                  <a:lnTo>
                    <a:pt x="541" y="813"/>
                  </a:lnTo>
                  <a:lnTo>
                    <a:pt x="541" y="808"/>
                  </a:lnTo>
                  <a:lnTo>
                    <a:pt x="535" y="801"/>
                  </a:lnTo>
                  <a:lnTo>
                    <a:pt x="535" y="801"/>
                  </a:lnTo>
                  <a:cubicBezTo>
                    <a:pt x="575" y="824"/>
                    <a:pt x="620" y="847"/>
                    <a:pt x="672" y="869"/>
                  </a:cubicBezTo>
                  <a:cubicBezTo>
                    <a:pt x="694" y="881"/>
                    <a:pt x="711" y="887"/>
                    <a:pt x="733" y="898"/>
                  </a:cubicBezTo>
                  <a:cubicBezTo>
                    <a:pt x="751" y="903"/>
                    <a:pt x="767" y="910"/>
                    <a:pt x="785" y="915"/>
                  </a:cubicBezTo>
                  <a:cubicBezTo>
                    <a:pt x="796" y="915"/>
                    <a:pt x="808" y="921"/>
                    <a:pt x="819" y="926"/>
                  </a:cubicBezTo>
                  <a:cubicBezTo>
                    <a:pt x="869" y="944"/>
                    <a:pt x="916" y="960"/>
                    <a:pt x="966" y="978"/>
                  </a:cubicBezTo>
                  <a:cubicBezTo>
                    <a:pt x="990" y="983"/>
                    <a:pt x="1006" y="989"/>
                    <a:pt x="1029" y="994"/>
                  </a:cubicBezTo>
                  <a:cubicBezTo>
                    <a:pt x="1035" y="994"/>
                    <a:pt x="1040" y="1000"/>
                    <a:pt x="1047" y="1000"/>
                  </a:cubicBezTo>
                  <a:cubicBezTo>
                    <a:pt x="1058" y="1005"/>
                    <a:pt x="1069" y="1018"/>
                    <a:pt x="1074" y="1023"/>
                  </a:cubicBezTo>
                  <a:cubicBezTo>
                    <a:pt x="1081" y="1034"/>
                    <a:pt x="1086" y="1039"/>
                    <a:pt x="1092" y="1046"/>
                  </a:cubicBezTo>
                  <a:cubicBezTo>
                    <a:pt x="1092" y="1052"/>
                    <a:pt x="1097" y="1063"/>
                    <a:pt x="1097" y="1068"/>
                  </a:cubicBezTo>
                  <a:cubicBezTo>
                    <a:pt x="1103" y="1080"/>
                    <a:pt x="1103" y="1091"/>
                    <a:pt x="1097" y="1108"/>
                  </a:cubicBezTo>
                  <a:lnTo>
                    <a:pt x="1097" y="1120"/>
                  </a:lnTo>
                  <a:cubicBezTo>
                    <a:pt x="1069" y="1183"/>
                    <a:pt x="1052" y="1233"/>
                    <a:pt x="1035" y="1285"/>
                  </a:cubicBezTo>
                  <a:cubicBezTo>
                    <a:pt x="1024" y="1312"/>
                    <a:pt x="1018" y="1341"/>
                    <a:pt x="1013" y="1364"/>
                  </a:cubicBezTo>
                  <a:lnTo>
                    <a:pt x="1013" y="1404"/>
                  </a:lnTo>
                  <a:cubicBezTo>
                    <a:pt x="1006" y="1455"/>
                    <a:pt x="1000" y="1506"/>
                    <a:pt x="1006" y="1558"/>
                  </a:cubicBezTo>
                  <a:cubicBezTo>
                    <a:pt x="1013" y="1579"/>
                    <a:pt x="1013" y="1597"/>
                    <a:pt x="1018" y="1619"/>
                  </a:cubicBezTo>
                  <a:cubicBezTo>
                    <a:pt x="1024" y="1660"/>
                    <a:pt x="1035" y="1694"/>
                    <a:pt x="1047" y="1728"/>
                  </a:cubicBezTo>
                  <a:cubicBezTo>
                    <a:pt x="1074" y="1784"/>
                    <a:pt x="1103" y="1841"/>
                    <a:pt x="1137" y="1886"/>
                  </a:cubicBezTo>
                  <a:cubicBezTo>
                    <a:pt x="1142" y="1892"/>
                    <a:pt x="1142" y="1904"/>
                    <a:pt x="1149" y="1909"/>
                  </a:cubicBezTo>
                  <a:cubicBezTo>
                    <a:pt x="1160" y="1920"/>
                    <a:pt x="1165" y="1926"/>
                    <a:pt x="1176" y="1938"/>
                  </a:cubicBezTo>
                  <a:cubicBezTo>
                    <a:pt x="1205" y="1978"/>
                    <a:pt x="1245" y="2017"/>
                    <a:pt x="1291" y="2057"/>
                  </a:cubicBezTo>
                  <a:cubicBezTo>
                    <a:pt x="1341" y="2096"/>
                    <a:pt x="1399" y="2130"/>
                    <a:pt x="1449" y="2164"/>
                  </a:cubicBezTo>
                  <a:cubicBezTo>
                    <a:pt x="1478" y="2177"/>
                    <a:pt x="1501" y="2193"/>
                    <a:pt x="1524" y="2205"/>
                  </a:cubicBezTo>
                  <a:cubicBezTo>
                    <a:pt x="1580" y="2227"/>
                    <a:pt x="1637" y="2250"/>
                    <a:pt x="1695" y="2267"/>
                  </a:cubicBezTo>
                  <a:cubicBezTo>
                    <a:pt x="1734" y="2279"/>
                    <a:pt x="1779" y="2290"/>
                    <a:pt x="1824" y="2295"/>
                  </a:cubicBezTo>
                  <a:cubicBezTo>
                    <a:pt x="1853" y="2301"/>
                    <a:pt x="1881" y="2308"/>
                    <a:pt x="1905" y="2308"/>
                  </a:cubicBezTo>
                  <a:cubicBezTo>
                    <a:pt x="1933" y="2308"/>
                    <a:pt x="1955" y="2313"/>
                    <a:pt x="1978" y="2313"/>
                  </a:cubicBezTo>
                  <a:cubicBezTo>
                    <a:pt x="2001" y="2313"/>
                    <a:pt x="2023" y="2308"/>
                    <a:pt x="2046" y="2308"/>
                  </a:cubicBezTo>
                  <a:cubicBezTo>
                    <a:pt x="2097" y="2301"/>
                    <a:pt x="2149" y="2290"/>
                    <a:pt x="2194" y="2279"/>
                  </a:cubicBezTo>
                  <a:cubicBezTo>
                    <a:pt x="2217" y="2274"/>
                    <a:pt x="2233" y="2267"/>
                    <a:pt x="2256" y="2256"/>
                  </a:cubicBezTo>
                  <a:cubicBezTo>
                    <a:pt x="2267" y="2256"/>
                    <a:pt x="2280" y="2250"/>
                    <a:pt x="2296" y="2245"/>
                  </a:cubicBezTo>
                  <a:cubicBezTo>
                    <a:pt x="2301" y="2239"/>
                    <a:pt x="2301" y="2239"/>
                    <a:pt x="2308" y="2233"/>
                  </a:cubicBezTo>
                  <a:cubicBezTo>
                    <a:pt x="2336" y="2222"/>
                    <a:pt x="2364" y="2205"/>
                    <a:pt x="2393" y="2188"/>
                  </a:cubicBezTo>
                  <a:cubicBezTo>
                    <a:pt x="2398" y="2182"/>
                    <a:pt x="2404" y="2177"/>
                    <a:pt x="2411" y="2171"/>
                  </a:cubicBezTo>
                  <a:cubicBezTo>
                    <a:pt x="2450" y="2143"/>
                    <a:pt x="2484" y="2109"/>
                    <a:pt x="2518" y="2069"/>
                  </a:cubicBezTo>
                  <a:cubicBezTo>
                    <a:pt x="2540" y="2046"/>
                    <a:pt x="2558" y="2017"/>
                    <a:pt x="2574" y="1989"/>
                  </a:cubicBezTo>
                  <a:cubicBezTo>
                    <a:pt x="2586" y="1967"/>
                    <a:pt x="2597" y="1949"/>
                    <a:pt x="2608" y="1926"/>
                  </a:cubicBezTo>
                  <a:lnTo>
                    <a:pt x="2603" y="1926"/>
                  </a:lnTo>
                  <a:cubicBezTo>
                    <a:pt x="2615" y="1915"/>
                    <a:pt x="2621" y="1899"/>
                    <a:pt x="2626" y="1892"/>
                  </a:cubicBezTo>
                  <a:cubicBezTo>
                    <a:pt x="2626" y="1881"/>
                    <a:pt x="2631" y="1875"/>
                    <a:pt x="2631" y="1870"/>
                  </a:cubicBezTo>
                  <a:cubicBezTo>
                    <a:pt x="2642" y="1858"/>
                    <a:pt x="2660" y="1852"/>
                    <a:pt x="2676" y="1852"/>
                  </a:cubicBezTo>
                  <a:cubicBezTo>
                    <a:pt x="2694" y="1852"/>
                    <a:pt x="2711" y="1858"/>
                    <a:pt x="2723" y="1870"/>
                  </a:cubicBezTo>
                  <a:cubicBezTo>
                    <a:pt x="2723" y="1875"/>
                    <a:pt x="2728" y="1875"/>
                    <a:pt x="2728" y="1881"/>
                  </a:cubicBezTo>
                  <a:cubicBezTo>
                    <a:pt x="2791" y="2012"/>
                    <a:pt x="2847" y="2119"/>
                    <a:pt x="2904" y="2211"/>
                  </a:cubicBezTo>
                  <a:cubicBezTo>
                    <a:pt x="2967" y="2279"/>
                    <a:pt x="3035" y="2353"/>
                    <a:pt x="3109" y="2415"/>
                  </a:cubicBezTo>
                  <a:cubicBezTo>
                    <a:pt x="3195" y="2484"/>
                    <a:pt x="3279" y="2534"/>
                    <a:pt x="3376" y="2574"/>
                  </a:cubicBezTo>
                  <a:cubicBezTo>
                    <a:pt x="3387" y="2580"/>
                    <a:pt x="3392" y="2580"/>
                    <a:pt x="3405" y="2580"/>
                  </a:cubicBezTo>
                  <a:cubicBezTo>
                    <a:pt x="3450" y="2586"/>
                    <a:pt x="3489" y="2591"/>
                    <a:pt x="3529" y="2591"/>
                  </a:cubicBezTo>
                  <a:lnTo>
                    <a:pt x="3592" y="2591"/>
                  </a:lnTo>
                  <a:cubicBezTo>
                    <a:pt x="3654" y="2580"/>
                    <a:pt x="3712" y="2568"/>
                    <a:pt x="3774" y="2546"/>
                  </a:cubicBezTo>
                  <a:cubicBezTo>
                    <a:pt x="3785" y="2546"/>
                    <a:pt x="3796" y="2540"/>
                    <a:pt x="3808" y="2534"/>
                  </a:cubicBezTo>
                  <a:cubicBezTo>
                    <a:pt x="3830" y="2529"/>
                    <a:pt x="3853" y="2518"/>
                    <a:pt x="3877" y="2505"/>
                  </a:cubicBezTo>
                  <a:cubicBezTo>
                    <a:pt x="3877" y="2505"/>
                    <a:pt x="3877" y="2500"/>
                    <a:pt x="3882" y="2500"/>
                  </a:cubicBezTo>
                  <a:cubicBezTo>
                    <a:pt x="3893" y="2478"/>
                    <a:pt x="3916" y="2466"/>
                    <a:pt x="3938" y="2466"/>
                  </a:cubicBezTo>
                  <a:lnTo>
                    <a:pt x="3956" y="2466"/>
                  </a:lnTo>
                  <a:cubicBezTo>
                    <a:pt x="3967" y="2460"/>
                    <a:pt x="3979" y="2455"/>
                    <a:pt x="3990" y="2444"/>
                  </a:cubicBezTo>
                  <a:cubicBezTo>
                    <a:pt x="4013" y="2432"/>
                    <a:pt x="4035" y="2415"/>
                    <a:pt x="4058" y="2398"/>
                  </a:cubicBezTo>
                  <a:cubicBezTo>
                    <a:pt x="4074" y="2387"/>
                    <a:pt x="4092" y="2376"/>
                    <a:pt x="4103" y="2364"/>
                  </a:cubicBezTo>
                  <a:cubicBezTo>
                    <a:pt x="4160" y="2319"/>
                    <a:pt x="4211" y="2267"/>
                    <a:pt x="4257" y="2211"/>
                  </a:cubicBezTo>
                  <a:cubicBezTo>
                    <a:pt x="4291" y="2164"/>
                    <a:pt x="4325" y="2125"/>
                    <a:pt x="4347" y="2080"/>
                  </a:cubicBezTo>
                  <a:cubicBezTo>
                    <a:pt x="4359" y="2062"/>
                    <a:pt x="4365" y="2046"/>
                    <a:pt x="4376" y="2028"/>
                  </a:cubicBezTo>
                  <a:cubicBezTo>
                    <a:pt x="4381" y="2017"/>
                    <a:pt x="4388" y="2001"/>
                    <a:pt x="4393" y="1989"/>
                  </a:cubicBezTo>
                  <a:cubicBezTo>
                    <a:pt x="4410" y="1944"/>
                    <a:pt x="4428" y="1892"/>
                    <a:pt x="4438" y="1847"/>
                  </a:cubicBezTo>
                  <a:cubicBezTo>
                    <a:pt x="4438" y="1807"/>
                    <a:pt x="4444" y="1773"/>
                    <a:pt x="4444" y="1739"/>
                  </a:cubicBezTo>
                  <a:cubicBezTo>
                    <a:pt x="4444" y="1721"/>
                    <a:pt x="4456" y="1705"/>
                    <a:pt x="4467" y="1694"/>
                  </a:cubicBezTo>
                  <a:cubicBezTo>
                    <a:pt x="4473" y="1682"/>
                    <a:pt x="4478" y="1682"/>
                    <a:pt x="4483" y="1676"/>
                  </a:cubicBezTo>
                  <a:cubicBezTo>
                    <a:pt x="4496" y="1671"/>
                    <a:pt x="4501" y="1665"/>
                    <a:pt x="4512" y="1660"/>
                  </a:cubicBezTo>
                  <a:lnTo>
                    <a:pt x="4524" y="1660"/>
                  </a:lnTo>
                  <a:cubicBezTo>
                    <a:pt x="4530" y="1653"/>
                    <a:pt x="4535" y="1653"/>
                    <a:pt x="4541" y="1653"/>
                  </a:cubicBezTo>
                  <a:cubicBezTo>
                    <a:pt x="4569" y="1653"/>
                    <a:pt x="4598" y="1671"/>
                    <a:pt x="4609" y="1694"/>
                  </a:cubicBezTo>
                  <a:cubicBezTo>
                    <a:pt x="4614" y="1699"/>
                    <a:pt x="4614" y="1710"/>
                    <a:pt x="4620" y="1716"/>
                  </a:cubicBezTo>
                  <a:cubicBezTo>
                    <a:pt x="4627" y="1739"/>
                    <a:pt x="4632" y="1755"/>
                    <a:pt x="4638" y="1779"/>
                  </a:cubicBezTo>
                  <a:cubicBezTo>
                    <a:pt x="4643" y="1784"/>
                    <a:pt x="4643" y="1789"/>
                    <a:pt x="4643" y="1796"/>
                  </a:cubicBezTo>
                  <a:cubicBezTo>
                    <a:pt x="4661" y="1836"/>
                    <a:pt x="4677" y="1870"/>
                    <a:pt x="4700" y="1899"/>
                  </a:cubicBezTo>
                  <a:cubicBezTo>
                    <a:pt x="4722" y="1926"/>
                    <a:pt x="4745" y="1954"/>
                    <a:pt x="4779" y="1983"/>
                  </a:cubicBezTo>
                  <a:cubicBezTo>
                    <a:pt x="4813" y="2012"/>
                    <a:pt x="4848" y="2035"/>
                    <a:pt x="4887" y="2051"/>
                  </a:cubicBezTo>
                  <a:cubicBezTo>
                    <a:pt x="4893" y="2057"/>
                    <a:pt x="4905" y="2057"/>
                    <a:pt x="4910" y="2062"/>
                  </a:cubicBezTo>
                  <a:cubicBezTo>
                    <a:pt x="4939" y="2074"/>
                    <a:pt x="4973" y="2085"/>
                    <a:pt x="5013" y="2096"/>
                  </a:cubicBezTo>
                  <a:lnTo>
                    <a:pt x="5029" y="2096"/>
                  </a:lnTo>
                  <a:cubicBezTo>
                    <a:pt x="5041" y="2103"/>
                    <a:pt x="5047" y="2103"/>
                    <a:pt x="5052" y="2103"/>
                  </a:cubicBezTo>
                  <a:cubicBezTo>
                    <a:pt x="5104" y="2109"/>
                    <a:pt x="5149" y="2114"/>
                    <a:pt x="5194" y="2114"/>
                  </a:cubicBezTo>
                  <a:cubicBezTo>
                    <a:pt x="5223" y="2114"/>
                    <a:pt x="5251" y="2114"/>
                    <a:pt x="5280" y="2109"/>
                  </a:cubicBezTo>
                  <a:lnTo>
                    <a:pt x="5296" y="2109"/>
                  </a:lnTo>
                  <a:cubicBezTo>
                    <a:pt x="5393" y="2096"/>
                    <a:pt x="5490" y="2074"/>
                    <a:pt x="5587" y="2040"/>
                  </a:cubicBezTo>
                  <a:cubicBezTo>
                    <a:pt x="5598" y="2035"/>
                    <a:pt x="5609" y="2028"/>
                    <a:pt x="5621" y="2028"/>
                  </a:cubicBezTo>
                  <a:cubicBezTo>
                    <a:pt x="5632" y="2023"/>
                    <a:pt x="5637" y="2017"/>
                    <a:pt x="5649" y="2017"/>
                  </a:cubicBezTo>
                  <a:cubicBezTo>
                    <a:pt x="5723" y="1983"/>
                    <a:pt x="5797" y="1949"/>
                    <a:pt x="5865" y="1904"/>
                  </a:cubicBezTo>
                  <a:cubicBezTo>
                    <a:pt x="5876" y="1899"/>
                    <a:pt x="5894" y="1886"/>
                    <a:pt x="5904" y="1875"/>
                  </a:cubicBezTo>
                  <a:lnTo>
                    <a:pt x="5910" y="1875"/>
                  </a:lnTo>
                  <a:cubicBezTo>
                    <a:pt x="5888" y="1841"/>
                    <a:pt x="5865" y="1807"/>
                    <a:pt x="5842" y="1773"/>
                  </a:cubicBezTo>
                  <a:cubicBezTo>
                    <a:pt x="5791" y="1694"/>
                    <a:pt x="5752" y="1603"/>
                    <a:pt x="5729" y="1506"/>
                  </a:cubicBezTo>
                  <a:cubicBezTo>
                    <a:pt x="5723" y="1495"/>
                    <a:pt x="5723" y="1477"/>
                    <a:pt x="5718" y="1461"/>
                  </a:cubicBezTo>
                  <a:cubicBezTo>
                    <a:pt x="5700" y="1477"/>
                    <a:pt x="5684" y="1495"/>
                    <a:pt x="5666" y="1506"/>
                  </a:cubicBezTo>
                  <a:cubicBezTo>
                    <a:pt x="5621" y="1534"/>
                    <a:pt x="5574" y="1558"/>
                    <a:pt x="5529" y="1574"/>
                  </a:cubicBezTo>
                  <a:cubicBezTo>
                    <a:pt x="5484" y="1585"/>
                    <a:pt x="5433" y="1597"/>
                    <a:pt x="5382" y="1603"/>
                  </a:cubicBezTo>
                  <a:lnTo>
                    <a:pt x="5364" y="1603"/>
                  </a:lnTo>
                  <a:cubicBezTo>
                    <a:pt x="5314" y="1603"/>
                    <a:pt x="5268" y="1597"/>
                    <a:pt x="5217" y="1585"/>
                  </a:cubicBezTo>
                  <a:cubicBezTo>
                    <a:pt x="5138" y="1569"/>
                    <a:pt x="5070" y="1545"/>
                    <a:pt x="4989" y="1506"/>
                  </a:cubicBezTo>
                  <a:cubicBezTo>
                    <a:pt x="4893" y="1455"/>
                    <a:pt x="4803" y="1393"/>
                    <a:pt x="4717" y="1312"/>
                  </a:cubicBezTo>
                  <a:cubicBezTo>
                    <a:pt x="4620" y="1228"/>
                    <a:pt x="4535" y="1131"/>
                    <a:pt x="4467" y="1028"/>
                  </a:cubicBezTo>
                  <a:cubicBezTo>
                    <a:pt x="4456" y="1012"/>
                    <a:pt x="4433" y="1000"/>
                    <a:pt x="4410" y="1000"/>
                  </a:cubicBezTo>
                  <a:cubicBezTo>
                    <a:pt x="4376" y="1000"/>
                    <a:pt x="4354" y="1018"/>
                    <a:pt x="4336" y="1034"/>
                  </a:cubicBezTo>
                  <a:cubicBezTo>
                    <a:pt x="4268" y="1142"/>
                    <a:pt x="4218" y="1256"/>
                    <a:pt x="4166" y="1369"/>
                  </a:cubicBezTo>
                  <a:cubicBezTo>
                    <a:pt x="4137" y="1432"/>
                    <a:pt x="4115" y="1495"/>
                    <a:pt x="4081" y="1558"/>
                  </a:cubicBezTo>
                  <a:cubicBezTo>
                    <a:pt x="4040" y="1637"/>
                    <a:pt x="4001" y="1694"/>
                    <a:pt x="3956" y="1744"/>
                  </a:cubicBezTo>
                  <a:cubicBezTo>
                    <a:pt x="3927" y="1779"/>
                    <a:pt x="3898" y="1802"/>
                    <a:pt x="3864" y="1830"/>
                  </a:cubicBezTo>
                  <a:cubicBezTo>
                    <a:pt x="3830" y="1847"/>
                    <a:pt x="3802" y="1864"/>
                    <a:pt x="3767" y="1875"/>
                  </a:cubicBezTo>
                  <a:cubicBezTo>
                    <a:pt x="3722" y="1886"/>
                    <a:pt x="3672" y="1899"/>
                    <a:pt x="3620" y="1904"/>
                  </a:cubicBezTo>
                  <a:lnTo>
                    <a:pt x="3592" y="1904"/>
                  </a:lnTo>
                  <a:cubicBezTo>
                    <a:pt x="3552" y="1904"/>
                    <a:pt x="3518" y="1899"/>
                    <a:pt x="3478" y="1892"/>
                  </a:cubicBezTo>
                  <a:cubicBezTo>
                    <a:pt x="3439" y="1881"/>
                    <a:pt x="3399" y="1870"/>
                    <a:pt x="3365" y="1852"/>
                  </a:cubicBezTo>
                  <a:cubicBezTo>
                    <a:pt x="3319" y="1824"/>
                    <a:pt x="3274" y="1796"/>
                    <a:pt x="3234" y="1762"/>
                  </a:cubicBezTo>
                  <a:cubicBezTo>
                    <a:pt x="3182" y="1710"/>
                    <a:pt x="3132" y="1653"/>
                    <a:pt x="3086" y="1585"/>
                  </a:cubicBezTo>
                  <a:cubicBezTo>
                    <a:pt x="3035" y="1506"/>
                    <a:pt x="2996" y="1421"/>
                    <a:pt x="2961" y="1335"/>
                  </a:cubicBezTo>
                  <a:lnTo>
                    <a:pt x="2961" y="1324"/>
                  </a:lnTo>
                  <a:lnTo>
                    <a:pt x="2949" y="1296"/>
                  </a:lnTo>
                  <a:cubicBezTo>
                    <a:pt x="2949" y="1278"/>
                    <a:pt x="2938" y="1267"/>
                    <a:pt x="2933" y="1256"/>
                  </a:cubicBezTo>
                  <a:cubicBezTo>
                    <a:pt x="2922" y="1244"/>
                    <a:pt x="2910" y="1233"/>
                    <a:pt x="2893" y="1228"/>
                  </a:cubicBezTo>
                  <a:cubicBezTo>
                    <a:pt x="2881" y="1228"/>
                    <a:pt x="2876" y="1222"/>
                    <a:pt x="2865" y="1222"/>
                  </a:cubicBezTo>
                  <a:cubicBezTo>
                    <a:pt x="2841" y="1222"/>
                    <a:pt x="2820" y="1233"/>
                    <a:pt x="2807" y="1244"/>
                  </a:cubicBezTo>
                  <a:cubicBezTo>
                    <a:pt x="2734" y="1312"/>
                    <a:pt x="2660" y="1369"/>
                    <a:pt x="2586" y="1421"/>
                  </a:cubicBezTo>
                  <a:cubicBezTo>
                    <a:pt x="2501" y="1472"/>
                    <a:pt x="2421" y="1511"/>
                    <a:pt x="2342" y="1540"/>
                  </a:cubicBezTo>
                  <a:cubicBezTo>
                    <a:pt x="2285" y="1558"/>
                    <a:pt x="2228" y="1569"/>
                    <a:pt x="2183" y="1574"/>
                  </a:cubicBezTo>
                  <a:lnTo>
                    <a:pt x="2160" y="1574"/>
                  </a:lnTo>
                  <a:cubicBezTo>
                    <a:pt x="2120" y="1574"/>
                    <a:pt x="2081" y="1569"/>
                    <a:pt x="2046" y="1563"/>
                  </a:cubicBezTo>
                  <a:cubicBezTo>
                    <a:pt x="2001" y="1551"/>
                    <a:pt x="1967" y="1540"/>
                    <a:pt x="1926" y="1524"/>
                  </a:cubicBezTo>
                  <a:cubicBezTo>
                    <a:pt x="1881" y="1495"/>
                    <a:pt x="1836" y="1466"/>
                    <a:pt x="1797" y="1432"/>
                  </a:cubicBezTo>
                  <a:cubicBezTo>
                    <a:pt x="1756" y="1393"/>
                    <a:pt x="1729" y="1359"/>
                    <a:pt x="1700" y="1319"/>
                  </a:cubicBezTo>
                  <a:cubicBezTo>
                    <a:pt x="1677" y="1285"/>
                    <a:pt x="1660" y="1244"/>
                    <a:pt x="1643" y="1204"/>
                  </a:cubicBezTo>
                  <a:cubicBezTo>
                    <a:pt x="1632" y="1159"/>
                    <a:pt x="1620" y="1114"/>
                    <a:pt x="1620" y="1063"/>
                  </a:cubicBezTo>
                  <a:cubicBezTo>
                    <a:pt x="1614" y="966"/>
                    <a:pt x="1626" y="876"/>
                    <a:pt x="1632" y="784"/>
                  </a:cubicBezTo>
                  <a:cubicBezTo>
                    <a:pt x="1637" y="733"/>
                    <a:pt x="1643" y="688"/>
                    <a:pt x="1648" y="643"/>
                  </a:cubicBezTo>
                  <a:cubicBezTo>
                    <a:pt x="1648" y="619"/>
                    <a:pt x="1643" y="603"/>
                    <a:pt x="1626" y="585"/>
                  </a:cubicBezTo>
                  <a:cubicBezTo>
                    <a:pt x="1620" y="574"/>
                    <a:pt x="1609" y="569"/>
                    <a:pt x="1598" y="562"/>
                  </a:cubicBezTo>
                  <a:cubicBezTo>
                    <a:pt x="1585" y="557"/>
                    <a:pt x="1580" y="557"/>
                    <a:pt x="1569" y="557"/>
                  </a:cubicBezTo>
                  <a:lnTo>
                    <a:pt x="1558" y="557"/>
                  </a:lnTo>
                  <a:lnTo>
                    <a:pt x="1540" y="562"/>
                  </a:lnTo>
                  <a:lnTo>
                    <a:pt x="1540" y="557"/>
                  </a:lnTo>
                  <a:cubicBezTo>
                    <a:pt x="1438" y="562"/>
                    <a:pt x="1341" y="569"/>
                    <a:pt x="1251" y="569"/>
                  </a:cubicBezTo>
                  <a:cubicBezTo>
                    <a:pt x="1052" y="569"/>
                    <a:pt x="887" y="551"/>
                    <a:pt x="733" y="523"/>
                  </a:cubicBezTo>
                  <a:cubicBezTo>
                    <a:pt x="620" y="494"/>
                    <a:pt x="518" y="460"/>
                    <a:pt x="433" y="415"/>
                  </a:cubicBezTo>
                  <a:cubicBezTo>
                    <a:pt x="358" y="381"/>
                    <a:pt x="297" y="336"/>
                    <a:pt x="234" y="284"/>
                  </a:cubicBezTo>
                  <a:cubicBezTo>
                    <a:pt x="177" y="233"/>
                    <a:pt x="132" y="176"/>
                    <a:pt x="92" y="113"/>
                  </a:cubicBezTo>
                  <a:cubicBezTo>
                    <a:pt x="64" y="79"/>
                    <a:pt x="46" y="40"/>
                    <a:pt x="2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7"/>
            <p:cNvSpPr/>
            <p:nvPr/>
          </p:nvSpPr>
          <p:spPr>
            <a:xfrm flipH="1">
              <a:off x="702447" y="3491216"/>
              <a:ext cx="217491" cy="209076"/>
            </a:xfrm>
            <a:custGeom>
              <a:avLst/>
              <a:gdLst/>
              <a:ahLst/>
              <a:cxnLst/>
              <a:rect l="l" t="t" r="r" b="b"/>
              <a:pathLst>
                <a:path w="7392" h="7106" extrusionOk="0">
                  <a:moveTo>
                    <a:pt x="2778" y="4819"/>
                  </a:moveTo>
                  <a:lnTo>
                    <a:pt x="2778" y="4826"/>
                  </a:lnTo>
                  <a:lnTo>
                    <a:pt x="2784" y="4819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7"/>
                    <a:pt x="4011" y="182"/>
                  </a:cubicBezTo>
                  <a:cubicBezTo>
                    <a:pt x="4068" y="194"/>
                    <a:pt x="4113" y="211"/>
                    <a:pt x="4160" y="228"/>
                  </a:cubicBezTo>
                  <a:cubicBezTo>
                    <a:pt x="4205" y="250"/>
                    <a:pt x="4255" y="284"/>
                    <a:pt x="4302" y="318"/>
                  </a:cubicBezTo>
                  <a:cubicBezTo>
                    <a:pt x="4358" y="370"/>
                    <a:pt x="4404" y="421"/>
                    <a:pt x="4444" y="478"/>
                  </a:cubicBezTo>
                  <a:cubicBezTo>
                    <a:pt x="4472" y="518"/>
                    <a:pt x="4489" y="557"/>
                    <a:pt x="4506" y="591"/>
                  </a:cubicBezTo>
                  <a:cubicBezTo>
                    <a:pt x="4540" y="700"/>
                    <a:pt x="4557" y="813"/>
                    <a:pt x="4569" y="927"/>
                  </a:cubicBezTo>
                  <a:cubicBezTo>
                    <a:pt x="4574" y="984"/>
                    <a:pt x="4580" y="1034"/>
                    <a:pt x="4591" y="1092"/>
                  </a:cubicBezTo>
                  <a:cubicBezTo>
                    <a:pt x="4596" y="1137"/>
                    <a:pt x="4609" y="1189"/>
                    <a:pt x="4637" y="1246"/>
                  </a:cubicBezTo>
                  <a:cubicBezTo>
                    <a:pt x="4643" y="1262"/>
                    <a:pt x="4648" y="1280"/>
                    <a:pt x="4664" y="1307"/>
                  </a:cubicBezTo>
                  <a:lnTo>
                    <a:pt x="4671" y="1319"/>
                  </a:lnTo>
                  <a:cubicBezTo>
                    <a:pt x="4682" y="1336"/>
                    <a:pt x="4688" y="1348"/>
                    <a:pt x="4699" y="1364"/>
                  </a:cubicBezTo>
                  <a:lnTo>
                    <a:pt x="4705" y="1382"/>
                  </a:lnTo>
                  <a:cubicBezTo>
                    <a:pt x="4711" y="1399"/>
                    <a:pt x="4722" y="1409"/>
                    <a:pt x="4733" y="1427"/>
                  </a:cubicBezTo>
                  <a:cubicBezTo>
                    <a:pt x="4750" y="1444"/>
                    <a:pt x="4779" y="1456"/>
                    <a:pt x="4808" y="1456"/>
                  </a:cubicBezTo>
                  <a:cubicBezTo>
                    <a:pt x="4824" y="1456"/>
                    <a:pt x="4842" y="1456"/>
                    <a:pt x="4858" y="1444"/>
                  </a:cubicBezTo>
                  <a:cubicBezTo>
                    <a:pt x="4864" y="1438"/>
                    <a:pt x="4876" y="1433"/>
                    <a:pt x="4887" y="1422"/>
                  </a:cubicBezTo>
                  <a:lnTo>
                    <a:pt x="4898" y="1409"/>
                  </a:lnTo>
                  <a:cubicBezTo>
                    <a:pt x="4921" y="1399"/>
                    <a:pt x="4937" y="1393"/>
                    <a:pt x="4960" y="1382"/>
                  </a:cubicBezTo>
                  <a:cubicBezTo>
                    <a:pt x="4984" y="1375"/>
                    <a:pt x="5012" y="1364"/>
                    <a:pt x="5034" y="1359"/>
                  </a:cubicBezTo>
                  <a:cubicBezTo>
                    <a:pt x="5057" y="1354"/>
                    <a:pt x="5086" y="1341"/>
                    <a:pt x="5108" y="1336"/>
                  </a:cubicBezTo>
                  <a:cubicBezTo>
                    <a:pt x="5149" y="1319"/>
                    <a:pt x="5194" y="1307"/>
                    <a:pt x="5233" y="1291"/>
                  </a:cubicBezTo>
                  <a:lnTo>
                    <a:pt x="5285" y="1273"/>
                  </a:lnTo>
                  <a:cubicBezTo>
                    <a:pt x="5370" y="1239"/>
                    <a:pt x="5477" y="1205"/>
                    <a:pt x="5603" y="1189"/>
                  </a:cubicBezTo>
                  <a:lnTo>
                    <a:pt x="5653" y="1189"/>
                  </a:lnTo>
                  <a:cubicBezTo>
                    <a:pt x="5687" y="1189"/>
                    <a:pt x="5728" y="1189"/>
                    <a:pt x="5773" y="1194"/>
                  </a:cubicBezTo>
                  <a:cubicBezTo>
                    <a:pt x="5830" y="1212"/>
                    <a:pt x="5886" y="1228"/>
                    <a:pt x="5938" y="1251"/>
                  </a:cubicBezTo>
                  <a:cubicBezTo>
                    <a:pt x="5983" y="1273"/>
                    <a:pt x="6023" y="1296"/>
                    <a:pt x="6062" y="1330"/>
                  </a:cubicBezTo>
                  <a:cubicBezTo>
                    <a:pt x="6091" y="1354"/>
                    <a:pt x="6120" y="1382"/>
                    <a:pt x="6143" y="1416"/>
                  </a:cubicBezTo>
                  <a:cubicBezTo>
                    <a:pt x="6159" y="1438"/>
                    <a:pt x="6177" y="1472"/>
                    <a:pt x="6188" y="1506"/>
                  </a:cubicBezTo>
                  <a:cubicBezTo>
                    <a:pt x="6205" y="1546"/>
                    <a:pt x="6211" y="1580"/>
                    <a:pt x="6216" y="1621"/>
                  </a:cubicBezTo>
                  <a:cubicBezTo>
                    <a:pt x="6222" y="1666"/>
                    <a:pt x="6222" y="1700"/>
                    <a:pt x="6216" y="1739"/>
                  </a:cubicBezTo>
                  <a:cubicBezTo>
                    <a:pt x="6211" y="1774"/>
                    <a:pt x="6199" y="1802"/>
                    <a:pt x="6182" y="1831"/>
                  </a:cubicBezTo>
                  <a:cubicBezTo>
                    <a:pt x="6143" y="1915"/>
                    <a:pt x="6080" y="1996"/>
                    <a:pt x="6017" y="2075"/>
                  </a:cubicBezTo>
                  <a:lnTo>
                    <a:pt x="5978" y="2120"/>
                  </a:lnTo>
                  <a:cubicBezTo>
                    <a:pt x="5933" y="2172"/>
                    <a:pt x="5904" y="2217"/>
                    <a:pt x="5875" y="2262"/>
                  </a:cubicBezTo>
                  <a:cubicBezTo>
                    <a:pt x="5858" y="2290"/>
                    <a:pt x="5847" y="2314"/>
                    <a:pt x="5836" y="2342"/>
                  </a:cubicBezTo>
                  <a:cubicBezTo>
                    <a:pt x="5830" y="2364"/>
                    <a:pt x="5824" y="2382"/>
                    <a:pt x="5818" y="2410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3" y="2479"/>
                  </a:lnTo>
                  <a:cubicBezTo>
                    <a:pt x="5750" y="2507"/>
                    <a:pt x="5750" y="2541"/>
                    <a:pt x="5768" y="2575"/>
                  </a:cubicBezTo>
                  <a:cubicBezTo>
                    <a:pt x="5773" y="2586"/>
                    <a:pt x="5784" y="2597"/>
                    <a:pt x="5796" y="2603"/>
                  </a:cubicBezTo>
                  <a:cubicBezTo>
                    <a:pt x="5813" y="2615"/>
                    <a:pt x="5824" y="2620"/>
                    <a:pt x="5841" y="2620"/>
                  </a:cubicBezTo>
                  <a:cubicBezTo>
                    <a:pt x="5926" y="2631"/>
                    <a:pt x="6017" y="2644"/>
                    <a:pt x="6103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0" y="2665"/>
                    <a:pt x="6369" y="2678"/>
                    <a:pt x="6484" y="2694"/>
                  </a:cubicBezTo>
                  <a:cubicBezTo>
                    <a:pt x="6636" y="2723"/>
                    <a:pt x="6751" y="2757"/>
                    <a:pt x="6846" y="2802"/>
                  </a:cubicBezTo>
                  <a:cubicBezTo>
                    <a:pt x="6904" y="2830"/>
                    <a:pt x="6956" y="2859"/>
                    <a:pt x="7001" y="2893"/>
                  </a:cubicBezTo>
                  <a:cubicBezTo>
                    <a:pt x="7035" y="2922"/>
                    <a:pt x="7063" y="2956"/>
                    <a:pt x="7085" y="2985"/>
                  </a:cubicBezTo>
                  <a:cubicBezTo>
                    <a:pt x="7108" y="3019"/>
                    <a:pt x="7126" y="3058"/>
                    <a:pt x="7142" y="3092"/>
                  </a:cubicBezTo>
                  <a:cubicBezTo>
                    <a:pt x="7160" y="3143"/>
                    <a:pt x="7171" y="3200"/>
                    <a:pt x="7182" y="3263"/>
                  </a:cubicBezTo>
                  <a:cubicBezTo>
                    <a:pt x="7182" y="3319"/>
                    <a:pt x="7182" y="3371"/>
                    <a:pt x="7176" y="3421"/>
                  </a:cubicBezTo>
                  <a:cubicBezTo>
                    <a:pt x="7166" y="3462"/>
                    <a:pt x="7153" y="3496"/>
                    <a:pt x="7142" y="3523"/>
                  </a:cubicBezTo>
                  <a:cubicBezTo>
                    <a:pt x="7131" y="3546"/>
                    <a:pt x="7114" y="3575"/>
                    <a:pt x="7097" y="3604"/>
                  </a:cubicBezTo>
                  <a:cubicBezTo>
                    <a:pt x="7069" y="3626"/>
                    <a:pt x="7046" y="3654"/>
                    <a:pt x="7011" y="3672"/>
                  </a:cubicBezTo>
                  <a:cubicBezTo>
                    <a:pt x="6966" y="3706"/>
                    <a:pt x="6915" y="3735"/>
                    <a:pt x="6846" y="3756"/>
                  </a:cubicBezTo>
                  <a:cubicBezTo>
                    <a:pt x="6722" y="3803"/>
                    <a:pt x="6574" y="3825"/>
                    <a:pt x="6426" y="3853"/>
                  </a:cubicBezTo>
                  <a:cubicBezTo>
                    <a:pt x="6376" y="3859"/>
                    <a:pt x="6319" y="3871"/>
                    <a:pt x="6267" y="3882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3" y="3973"/>
                    <a:pt x="6199" y="4007"/>
                    <a:pt x="6222" y="4029"/>
                  </a:cubicBezTo>
                  <a:cubicBezTo>
                    <a:pt x="6250" y="4058"/>
                    <a:pt x="6279" y="4092"/>
                    <a:pt x="6313" y="4131"/>
                  </a:cubicBezTo>
                  <a:cubicBezTo>
                    <a:pt x="6330" y="4160"/>
                    <a:pt x="6347" y="4189"/>
                    <a:pt x="6358" y="4217"/>
                  </a:cubicBezTo>
                  <a:cubicBezTo>
                    <a:pt x="6364" y="4239"/>
                    <a:pt x="6369" y="4268"/>
                    <a:pt x="6376" y="4307"/>
                  </a:cubicBezTo>
                  <a:cubicBezTo>
                    <a:pt x="6376" y="4331"/>
                    <a:pt x="6376" y="4365"/>
                    <a:pt x="6369" y="4393"/>
                  </a:cubicBezTo>
                  <a:cubicBezTo>
                    <a:pt x="6364" y="4427"/>
                    <a:pt x="6353" y="4462"/>
                    <a:pt x="6335" y="4496"/>
                  </a:cubicBezTo>
                  <a:cubicBezTo>
                    <a:pt x="6319" y="4535"/>
                    <a:pt x="6290" y="4580"/>
                    <a:pt x="6256" y="4621"/>
                  </a:cubicBezTo>
                  <a:cubicBezTo>
                    <a:pt x="6205" y="4672"/>
                    <a:pt x="6154" y="4723"/>
                    <a:pt x="6085" y="4768"/>
                  </a:cubicBezTo>
                  <a:cubicBezTo>
                    <a:pt x="6001" y="4831"/>
                    <a:pt x="5904" y="4882"/>
                    <a:pt x="5802" y="4921"/>
                  </a:cubicBezTo>
                  <a:cubicBezTo>
                    <a:pt x="5700" y="4962"/>
                    <a:pt x="5585" y="4989"/>
                    <a:pt x="5477" y="5002"/>
                  </a:cubicBezTo>
                  <a:lnTo>
                    <a:pt x="5461" y="5002"/>
                  </a:lnTo>
                  <a:cubicBezTo>
                    <a:pt x="5432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89"/>
                  </a:cubicBezTo>
                  <a:cubicBezTo>
                    <a:pt x="5154" y="4978"/>
                    <a:pt x="5108" y="4962"/>
                    <a:pt x="5068" y="4944"/>
                  </a:cubicBezTo>
                  <a:cubicBezTo>
                    <a:pt x="5029" y="4928"/>
                    <a:pt x="4994" y="4905"/>
                    <a:pt x="4960" y="4876"/>
                  </a:cubicBezTo>
                  <a:cubicBezTo>
                    <a:pt x="4926" y="4853"/>
                    <a:pt x="4903" y="4819"/>
                    <a:pt x="4881" y="4792"/>
                  </a:cubicBezTo>
                  <a:cubicBezTo>
                    <a:pt x="4858" y="4757"/>
                    <a:pt x="4835" y="4717"/>
                    <a:pt x="4819" y="4672"/>
                  </a:cubicBezTo>
                  <a:cubicBezTo>
                    <a:pt x="4813" y="4648"/>
                    <a:pt x="4808" y="4632"/>
                    <a:pt x="4801" y="4609"/>
                  </a:cubicBezTo>
                  <a:cubicBezTo>
                    <a:pt x="4790" y="4575"/>
                    <a:pt x="4756" y="4546"/>
                    <a:pt x="4722" y="4546"/>
                  </a:cubicBezTo>
                  <a:cubicBezTo>
                    <a:pt x="4716" y="4546"/>
                    <a:pt x="4711" y="4546"/>
                    <a:pt x="4705" y="4553"/>
                  </a:cubicBezTo>
                  <a:cubicBezTo>
                    <a:pt x="4693" y="4553"/>
                    <a:pt x="4677" y="4558"/>
                    <a:pt x="4664" y="4569"/>
                  </a:cubicBezTo>
                  <a:cubicBezTo>
                    <a:pt x="4643" y="4580"/>
                    <a:pt x="4625" y="4609"/>
                    <a:pt x="4625" y="4632"/>
                  </a:cubicBezTo>
                  <a:cubicBezTo>
                    <a:pt x="4625" y="4666"/>
                    <a:pt x="4625" y="4700"/>
                    <a:pt x="4619" y="4740"/>
                  </a:cubicBezTo>
                  <a:cubicBezTo>
                    <a:pt x="4603" y="4802"/>
                    <a:pt x="4585" y="4860"/>
                    <a:pt x="4557" y="4921"/>
                  </a:cubicBezTo>
                  <a:cubicBezTo>
                    <a:pt x="4528" y="4978"/>
                    <a:pt x="4489" y="5041"/>
                    <a:pt x="4438" y="5104"/>
                  </a:cubicBezTo>
                  <a:cubicBezTo>
                    <a:pt x="4381" y="5172"/>
                    <a:pt x="4313" y="5235"/>
                    <a:pt x="4239" y="5291"/>
                  </a:cubicBezTo>
                  <a:cubicBezTo>
                    <a:pt x="4205" y="5314"/>
                    <a:pt x="4171" y="5337"/>
                    <a:pt x="4137" y="5359"/>
                  </a:cubicBezTo>
                  <a:lnTo>
                    <a:pt x="4119" y="5359"/>
                  </a:lnTo>
                  <a:cubicBezTo>
                    <a:pt x="4103" y="5371"/>
                    <a:pt x="4079" y="5382"/>
                    <a:pt x="4063" y="5393"/>
                  </a:cubicBezTo>
                  <a:cubicBezTo>
                    <a:pt x="4058" y="5393"/>
                    <a:pt x="4058" y="5398"/>
                    <a:pt x="4058" y="5398"/>
                  </a:cubicBezTo>
                  <a:cubicBezTo>
                    <a:pt x="4034" y="5411"/>
                    <a:pt x="4011" y="5422"/>
                    <a:pt x="3989" y="5427"/>
                  </a:cubicBezTo>
                  <a:cubicBezTo>
                    <a:pt x="3914" y="5456"/>
                    <a:pt x="3841" y="5473"/>
                    <a:pt x="3773" y="5484"/>
                  </a:cubicBezTo>
                  <a:lnTo>
                    <a:pt x="3710" y="5484"/>
                  </a:lnTo>
                  <a:cubicBezTo>
                    <a:pt x="3670" y="5484"/>
                    <a:pt x="3631" y="5484"/>
                    <a:pt x="3586" y="5479"/>
                  </a:cubicBezTo>
                  <a:cubicBezTo>
                    <a:pt x="3523" y="5461"/>
                    <a:pt x="3466" y="5445"/>
                    <a:pt x="3421" y="5422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80"/>
                    <a:pt x="3164" y="5222"/>
                    <a:pt x="3114" y="5149"/>
                  </a:cubicBezTo>
                  <a:cubicBezTo>
                    <a:pt x="3046" y="5047"/>
                    <a:pt x="2983" y="4933"/>
                    <a:pt x="2909" y="4774"/>
                  </a:cubicBezTo>
                  <a:cubicBezTo>
                    <a:pt x="2904" y="4757"/>
                    <a:pt x="2881" y="4745"/>
                    <a:pt x="2857" y="4745"/>
                  </a:cubicBezTo>
                  <a:cubicBezTo>
                    <a:pt x="2836" y="4745"/>
                    <a:pt x="2818" y="4757"/>
                    <a:pt x="2807" y="4785"/>
                  </a:cubicBezTo>
                  <a:cubicBezTo>
                    <a:pt x="2802" y="4792"/>
                    <a:pt x="2796" y="4808"/>
                    <a:pt x="2784" y="4819"/>
                  </a:cubicBezTo>
                  <a:lnTo>
                    <a:pt x="2789" y="4819"/>
                  </a:lnTo>
                  <a:cubicBezTo>
                    <a:pt x="2767" y="4871"/>
                    <a:pt x="2733" y="4916"/>
                    <a:pt x="2699" y="4962"/>
                  </a:cubicBezTo>
                  <a:cubicBezTo>
                    <a:pt x="2660" y="5012"/>
                    <a:pt x="2613" y="5052"/>
                    <a:pt x="2574" y="5081"/>
                  </a:cubicBezTo>
                  <a:cubicBezTo>
                    <a:pt x="2529" y="5109"/>
                    <a:pt x="2482" y="5132"/>
                    <a:pt x="2437" y="5149"/>
                  </a:cubicBezTo>
                  <a:cubicBezTo>
                    <a:pt x="2369" y="5177"/>
                    <a:pt x="2301" y="5194"/>
                    <a:pt x="2227" y="5201"/>
                  </a:cubicBezTo>
                  <a:cubicBezTo>
                    <a:pt x="2204" y="5206"/>
                    <a:pt x="2182" y="5206"/>
                    <a:pt x="2159" y="5206"/>
                  </a:cubicBezTo>
                  <a:cubicBezTo>
                    <a:pt x="2114" y="5206"/>
                    <a:pt x="2062" y="5201"/>
                    <a:pt x="2005" y="5194"/>
                  </a:cubicBezTo>
                  <a:cubicBezTo>
                    <a:pt x="1903" y="5172"/>
                    <a:pt x="1801" y="5138"/>
                    <a:pt x="1705" y="5098"/>
                  </a:cubicBezTo>
                  <a:cubicBezTo>
                    <a:pt x="1625" y="5057"/>
                    <a:pt x="1546" y="5007"/>
                    <a:pt x="1472" y="4950"/>
                  </a:cubicBezTo>
                  <a:cubicBezTo>
                    <a:pt x="1409" y="4894"/>
                    <a:pt x="1357" y="4837"/>
                    <a:pt x="1318" y="4779"/>
                  </a:cubicBezTo>
                  <a:cubicBezTo>
                    <a:pt x="1284" y="4734"/>
                    <a:pt x="1255" y="4677"/>
                    <a:pt x="1228" y="4621"/>
                  </a:cubicBezTo>
                  <a:cubicBezTo>
                    <a:pt x="1210" y="4569"/>
                    <a:pt x="1199" y="4512"/>
                    <a:pt x="1187" y="4451"/>
                  </a:cubicBezTo>
                  <a:cubicBezTo>
                    <a:pt x="1181" y="4393"/>
                    <a:pt x="1187" y="4325"/>
                    <a:pt x="1194" y="4257"/>
                  </a:cubicBezTo>
                  <a:cubicBezTo>
                    <a:pt x="1210" y="4183"/>
                    <a:pt x="1239" y="4103"/>
                    <a:pt x="1278" y="4013"/>
                  </a:cubicBezTo>
                  <a:cubicBezTo>
                    <a:pt x="1284" y="3990"/>
                    <a:pt x="1284" y="3966"/>
                    <a:pt x="1273" y="3939"/>
                  </a:cubicBezTo>
                  <a:cubicBezTo>
                    <a:pt x="1255" y="3916"/>
                    <a:pt x="1233" y="3893"/>
                    <a:pt x="1210" y="3887"/>
                  </a:cubicBezTo>
                  <a:cubicBezTo>
                    <a:pt x="1131" y="3864"/>
                    <a:pt x="1050" y="3837"/>
                    <a:pt x="966" y="3808"/>
                  </a:cubicBezTo>
                  <a:cubicBezTo>
                    <a:pt x="880" y="3780"/>
                    <a:pt x="819" y="3751"/>
                    <a:pt x="761" y="3722"/>
                  </a:cubicBezTo>
                  <a:lnTo>
                    <a:pt x="761" y="3717"/>
                  </a:lnTo>
                  <a:lnTo>
                    <a:pt x="756" y="3717"/>
                  </a:lnTo>
                  <a:cubicBezTo>
                    <a:pt x="744" y="3711"/>
                    <a:pt x="733" y="3706"/>
                    <a:pt x="722" y="3701"/>
                  </a:cubicBezTo>
                  <a:lnTo>
                    <a:pt x="722" y="3706"/>
                  </a:lnTo>
                  <a:lnTo>
                    <a:pt x="733" y="3711"/>
                  </a:lnTo>
                  <a:cubicBezTo>
                    <a:pt x="596" y="3649"/>
                    <a:pt x="489" y="3586"/>
                    <a:pt x="403" y="3512"/>
                  </a:cubicBezTo>
                  <a:cubicBezTo>
                    <a:pt x="352" y="3473"/>
                    <a:pt x="313" y="3428"/>
                    <a:pt x="284" y="3381"/>
                  </a:cubicBezTo>
                  <a:cubicBezTo>
                    <a:pt x="250" y="3342"/>
                    <a:pt x="227" y="3297"/>
                    <a:pt x="216" y="3257"/>
                  </a:cubicBezTo>
                  <a:cubicBezTo>
                    <a:pt x="198" y="3216"/>
                    <a:pt x="187" y="3177"/>
                    <a:pt x="182" y="3126"/>
                  </a:cubicBezTo>
                  <a:cubicBezTo>
                    <a:pt x="176" y="3064"/>
                    <a:pt x="182" y="3006"/>
                    <a:pt x="193" y="2950"/>
                  </a:cubicBezTo>
                  <a:cubicBezTo>
                    <a:pt x="198" y="2899"/>
                    <a:pt x="216" y="2854"/>
                    <a:pt x="232" y="2820"/>
                  </a:cubicBezTo>
                  <a:cubicBezTo>
                    <a:pt x="255" y="2773"/>
                    <a:pt x="279" y="2734"/>
                    <a:pt x="307" y="2694"/>
                  </a:cubicBezTo>
                  <a:cubicBezTo>
                    <a:pt x="347" y="2655"/>
                    <a:pt x="386" y="2615"/>
                    <a:pt x="431" y="2586"/>
                  </a:cubicBezTo>
                  <a:cubicBezTo>
                    <a:pt x="489" y="2547"/>
                    <a:pt x="546" y="2513"/>
                    <a:pt x="607" y="2490"/>
                  </a:cubicBezTo>
                  <a:cubicBezTo>
                    <a:pt x="699" y="2461"/>
                    <a:pt x="790" y="2439"/>
                    <a:pt x="887" y="2427"/>
                  </a:cubicBezTo>
                  <a:cubicBezTo>
                    <a:pt x="921" y="2421"/>
                    <a:pt x="960" y="2421"/>
                    <a:pt x="995" y="2421"/>
                  </a:cubicBezTo>
                  <a:cubicBezTo>
                    <a:pt x="1057" y="2421"/>
                    <a:pt x="1113" y="2427"/>
                    <a:pt x="1187" y="2439"/>
                  </a:cubicBezTo>
                  <a:cubicBezTo>
                    <a:pt x="1233" y="2450"/>
                    <a:pt x="1273" y="2455"/>
                    <a:pt x="1312" y="2466"/>
                  </a:cubicBezTo>
                  <a:cubicBezTo>
                    <a:pt x="1323" y="2473"/>
                    <a:pt x="1330" y="2473"/>
                    <a:pt x="1336" y="2473"/>
                  </a:cubicBezTo>
                  <a:cubicBezTo>
                    <a:pt x="1357" y="2473"/>
                    <a:pt x="1375" y="2466"/>
                    <a:pt x="1386" y="2450"/>
                  </a:cubicBezTo>
                  <a:cubicBezTo>
                    <a:pt x="1409" y="2432"/>
                    <a:pt x="1426" y="2393"/>
                    <a:pt x="1404" y="2359"/>
                  </a:cubicBezTo>
                  <a:cubicBezTo>
                    <a:pt x="1375" y="2314"/>
                    <a:pt x="1346" y="2262"/>
                    <a:pt x="1318" y="2188"/>
                  </a:cubicBezTo>
                  <a:cubicBezTo>
                    <a:pt x="1284" y="2080"/>
                    <a:pt x="1255" y="1967"/>
                    <a:pt x="1244" y="1847"/>
                  </a:cubicBezTo>
                  <a:cubicBezTo>
                    <a:pt x="1233" y="1734"/>
                    <a:pt x="1239" y="1621"/>
                    <a:pt x="1255" y="1512"/>
                  </a:cubicBezTo>
                  <a:cubicBezTo>
                    <a:pt x="1278" y="1399"/>
                    <a:pt x="1307" y="1296"/>
                    <a:pt x="1352" y="1199"/>
                  </a:cubicBezTo>
                  <a:cubicBezTo>
                    <a:pt x="1391" y="1126"/>
                    <a:pt x="1432" y="1052"/>
                    <a:pt x="1488" y="984"/>
                  </a:cubicBezTo>
                  <a:cubicBezTo>
                    <a:pt x="1546" y="921"/>
                    <a:pt x="1603" y="871"/>
                    <a:pt x="1671" y="824"/>
                  </a:cubicBezTo>
                  <a:cubicBezTo>
                    <a:pt x="1732" y="774"/>
                    <a:pt x="1795" y="745"/>
                    <a:pt x="1863" y="717"/>
                  </a:cubicBezTo>
                  <a:cubicBezTo>
                    <a:pt x="1915" y="700"/>
                    <a:pt x="1960" y="688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0" y="683"/>
                    <a:pt x="2159" y="688"/>
                  </a:cubicBezTo>
                  <a:cubicBezTo>
                    <a:pt x="2217" y="700"/>
                    <a:pt x="2267" y="717"/>
                    <a:pt x="2319" y="740"/>
                  </a:cubicBezTo>
                  <a:cubicBezTo>
                    <a:pt x="2387" y="774"/>
                    <a:pt x="2443" y="813"/>
                    <a:pt x="2495" y="858"/>
                  </a:cubicBezTo>
                  <a:cubicBezTo>
                    <a:pt x="2506" y="871"/>
                    <a:pt x="2523" y="876"/>
                    <a:pt x="2534" y="887"/>
                  </a:cubicBezTo>
                  <a:lnTo>
                    <a:pt x="2529" y="882"/>
                  </a:lnTo>
                  <a:lnTo>
                    <a:pt x="2529" y="876"/>
                  </a:lnTo>
                  <a:cubicBezTo>
                    <a:pt x="2626" y="955"/>
                    <a:pt x="2721" y="1052"/>
                    <a:pt x="2818" y="1171"/>
                  </a:cubicBezTo>
                  <a:cubicBezTo>
                    <a:pt x="2830" y="1183"/>
                    <a:pt x="2847" y="1189"/>
                    <a:pt x="2864" y="1189"/>
                  </a:cubicBezTo>
                  <a:lnTo>
                    <a:pt x="2875" y="1189"/>
                  </a:lnTo>
                  <a:cubicBezTo>
                    <a:pt x="2898" y="1189"/>
                    <a:pt x="2920" y="1171"/>
                    <a:pt x="2920" y="1149"/>
                  </a:cubicBezTo>
                  <a:cubicBezTo>
                    <a:pt x="2949" y="1000"/>
                    <a:pt x="2988" y="871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9"/>
                    <a:pt x="3369" y="353"/>
                  </a:cubicBezTo>
                  <a:cubicBezTo>
                    <a:pt x="3432" y="302"/>
                    <a:pt x="3505" y="268"/>
                    <a:pt x="3580" y="239"/>
                  </a:cubicBezTo>
                  <a:cubicBezTo>
                    <a:pt x="3665" y="205"/>
                    <a:pt x="3744" y="189"/>
                    <a:pt x="3830" y="177"/>
                  </a:cubicBezTo>
                  <a:cubicBezTo>
                    <a:pt x="3853" y="177"/>
                    <a:pt x="3875" y="171"/>
                    <a:pt x="3898" y="171"/>
                  </a:cubicBezTo>
                  <a:close/>
                  <a:moveTo>
                    <a:pt x="3921" y="1"/>
                  </a:moveTo>
                  <a:cubicBezTo>
                    <a:pt x="3903" y="1"/>
                    <a:pt x="3880" y="1"/>
                    <a:pt x="3858" y="6"/>
                  </a:cubicBezTo>
                  <a:cubicBezTo>
                    <a:pt x="3580" y="24"/>
                    <a:pt x="3313" y="155"/>
                    <a:pt x="3130" y="359"/>
                  </a:cubicBezTo>
                  <a:cubicBezTo>
                    <a:pt x="2972" y="535"/>
                    <a:pt x="2875" y="756"/>
                    <a:pt x="2823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5" y="557"/>
                    <a:pt x="2124" y="548"/>
                    <a:pt x="2062" y="548"/>
                  </a:cubicBezTo>
                  <a:cubicBezTo>
                    <a:pt x="1988" y="548"/>
                    <a:pt x="1913" y="561"/>
                    <a:pt x="1841" y="586"/>
                  </a:cubicBezTo>
                  <a:cubicBezTo>
                    <a:pt x="1698" y="632"/>
                    <a:pt x="1562" y="717"/>
                    <a:pt x="1454" y="824"/>
                  </a:cubicBezTo>
                  <a:cubicBezTo>
                    <a:pt x="1267" y="1007"/>
                    <a:pt x="1153" y="1251"/>
                    <a:pt x="1113" y="1506"/>
                  </a:cubicBezTo>
                  <a:cubicBezTo>
                    <a:pt x="1074" y="1757"/>
                    <a:pt x="1097" y="2023"/>
                    <a:pt x="1187" y="2269"/>
                  </a:cubicBezTo>
                  <a:lnTo>
                    <a:pt x="1194" y="2274"/>
                  </a:lnTo>
                  <a:cubicBezTo>
                    <a:pt x="1142" y="2269"/>
                    <a:pt x="1085" y="2262"/>
                    <a:pt x="1034" y="2262"/>
                  </a:cubicBezTo>
                  <a:cubicBezTo>
                    <a:pt x="1017" y="2261"/>
                    <a:pt x="999" y="2261"/>
                    <a:pt x="981" y="2261"/>
                  </a:cubicBezTo>
                  <a:cubicBezTo>
                    <a:pt x="884" y="2261"/>
                    <a:pt x="783" y="2273"/>
                    <a:pt x="688" y="2296"/>
                  </a:cubicBezTo>
                  <a:cubicBezTo>
                    <a:pt x="580" y="2319"/>
                    <a:pt x="471" y="2364"/>
                    <a:pt x="375" y="2427"/>
                  </a:cubicBezTo>
                  <a:cubicBezTo>
                    <a:pt x="279" y="2484"/>
                    <a:pt x="198" y="2563"/>
                    <a:pt x="130" y="2655"/>
                  </a:cubicBezTo>
                  <a:cubicBezTo>
                    <a:pt x="62" y="2757"/>
                    <a:pt x="28" y="2870"/>
                    <a:pt x="11" y="2990"/>
                  </a:cubicBezTo>
                  <a:cubicBezTo>
                    <a:pt x="0" y="3109"/>
                    <a:pt x="17" y="3234"/>
                    <a:pt x="62" y="3342"/>
                  </a:cubicBezTo>
                  <a:cubicBezTo>
                    <a:pt x="142" y="3557"/>
                    <a:pt x="329" y="3706"/>
                    <a:pt x="523" y="3814"/>
                  </a:cubicBezTo>
                  <a:cubicBezTo>
                    <a:pt x="625" y="3871"/>
                    <a:pt x="733" y="3921"/>
                    <a:pt x="840" y="3966"/>
                  </a:cubicBezTo>
                  <a:cubicBezTo>
                    <a:pt x="909" y="3990"/>
                    <a:pt x="971" y="4013"/>
                    <a:pt x="1034" y="4041"/>
                  </a:cubicBezTo>
                  <a:cubicBezTo>
                    <a:pt x="1011" y="4110"/>
                    <a:pt x="989" y="4178"/>
                    <a:pt x="977" y="4246"/>
                  </a:cubicBezTo>
                  <a:cubicBezTo>
                    <a:pt x="966" y="4342"/>
                    <a:pt x="966" y="4438"/>
                    <a:pt x="982" y="4530"/>
                  </a:cubicBezTo>
                  <a:cubicBezTo>
                    <a:pt x="995" y="4621"/>
                    <a:pt x="1029" y="4706"/>
                    <a:pt x="1068" y="4785"/>
                  </a:cubicBezTo>
                  <a:cubicBezTo>
                    <a:pt x="1108" y="4865"/>
                    <a:pt x="1165" y="4939"/>
                    <a:pt x="1221" y="5007"/>
                  </a:cubicBezTo>
                  <a:cubicBezTo>
                    <a:pt x="1346" y="5138"/>
                    <a:pt x="1506" y="5235"/>
                    <a:pt x="1676" y="5296"/>
                  </a:cubicBezTo>
                  <a:cubicBezTo>
                    <a:pt x="1806" y="5345"/>
                    <a:pt x="1941" y="5370"/>
                    <a:pt x="2079" y="5370"/>
                  </a:cubicBezTo>
                  <a:cubicBezTo>
                    <a:pt x="2117" y="5370"/>
                    <a:pt x="2155" y="5368"/>
                    <a:pt x="2193" y="5364"/>
                  </a:cubicBezTo>
                  <a:cubicBezTo>
                    <a:pt x="2272" y="5359"/>
                    <a:pt x="2346" y="5343"/>
                    <a:pt x="2427" y="5319"/>
                  </a:cubicBezTo>
                  <a:cubicBezTo>
                    <a:pt x="2500" y="5291"/>
                    <a:pt x="2568" y="5251"/>
                    <a:pt x="2637" y="5206"/>
                  </a:cubicBezTo>
                  <a:cubicBezTo>
                    <a:pt x="2733" y="5138"/>
                    <a:pt x="2807" y="5047"/>
                    <a:pt x="2864" y="4944"/>
                  </a:cubicBezTo>
                  <a:cubicBezTo>
                    <a:pt x="2949" y="5115"/>
                    <a:pt x="3040" y="5280"/>
                    <a:pt x="3177" y="5411"/>
                  </a:cubicBezTo>
                  <a:cubicBezTo>
                    <a:pt x="3256" y="5484"/>
                    <a:pt x="3353" y="5542"/>
                    <a:pt x="3449" y="5576"/>
                  </a:cubicBezTo>
                  <a:cubicBezTo>
                    <a:pt x="3444" y="5728"/>
                    <a:pt x="3426" y="5883"/>
                    <a:pt x="3398" y="6035"/>
                  </a:cubicBezTo>
                  <a:cubicBezTo>
                    <a:pt x="3369" y="6195"/>
                    <a:pt x="3335" y="6348"/>
                    <a:pt x="3290" y="6507"/>
                  </a:cubicBezTo>
                  <a:cubicBezTo>
                    <a:pt x="3267" y="6581"/>
                    <a:pt x="3250" y="6660"/>
                    <a:pt x="3222" y="6735"/>
                  </a:cubicBezTo>
                  <a:cubicBezTo>
                    <a:pt x="3198" y="6814"/>
                    <a:pt x="3171" y="6899"/>
                    <a:pt x="3148" y="6979"/>
                  </a:cubicBezTo>
                  <a:cubicBezTo>
                    <a:pt x="3137" y="7024"/>
                    <a:pt x="3148" y="7064"/>
                    <a:pt x="3187" y="7087"/>
                  </a:cubicBezTo>
                  <a:cubicBezTo>
                    <a:pt x="3205" y="7099"/>
                    <a:pt x="3221" y="7106"/>
                    <a:pt x="3240" y="7106"/>
                  </a:cubicBezTo>
                  <a:cubicBezTo>
                    <a:pt x="3247" y="7106"/>
                    <a:pt x="3254" y="7105"/>
                    <a:pt x="3261" y="7103"/>
                  </a:cubicBezTo>
                  <a:cubicBezTo>
                    <a:pt x="3279" y="7098"/>
                    <a:pt x="3308" y="7081"/>
                    <a:pt x="3318" y="7058"/>
                  </a:cubicBezTo>
                  <a:cubicBezTo>
                    <a:pt x="3342" y="7013"/>
                    <a:pt x="3363" y="6961"/>
                    <a:pt x="3381" y="6911"/>
                  </a:cubicBezTo>
                  <a:cubicBezTo>
                    <a:pt x="3403" y="6843"/>
                    <a:pt x="3421" y="6780"/>
                    <a:pt x="3444" y="6712"/>
                  </a:cubicBezTo>
                  <a:cubicBezTo>
                    <a:pt x="3483" y="6586"/>
                    <a:pt x="3512" y="6462"/>
                    <a:pt x="3534" y="6337"/>
                  </a:cubicBezTo>
                  <a:cubicBezTo>
                    <a:pt x="3557" y="6211"/>
                    <a:pt x="3573" y="6080"/>
                    <a:pt x="3586" y="5956"/>
                  </a:cubicBezTo>
                  <a:cubicBezTo>
                    <a:pt x="3597" y="5854"/>
                    <a:pt x="3602" y="5746"/>
                    <a:pt x="3608" y="5621"/>
                  </a:cubicBezTo>
                  <a:lnTo>
                    <a:pt x="3608" y="5615"/>
                  </a:lnTo>
                  <a:cubicBezTo>
                    <a:pt x="3642" y="5615"/>
                    <a:pt x="3676" y="5621"/>
                    <a:pt x="3717" y="5621"/>
                  </a:cubicBezTo>
                  <a:cubicBezTo>
                    <a:pt x="3756" y="5621"/>
                    <a:pt x="3796" y="5615"/>
                    <a:pt x="3841" y="5610"/>
                  </a:cubicBezTo>
                  <a:cubicBezTo>
                    <a:pt x="3898" y="5603"/>
                    <a:pt x="3966" y="5587"/>
                    <a:pt x="4034" y="5563"/>
                  </a:cubicBezTo>
                  <a:lnTo>
                    <a:pt x="4040" y="5563"/>
                  </a:lnTo>
                  <a:cubicBezTo>
                    <a:pt x="4040" y="5587"/>
                    <a:pt x="4034" y="5610"/>
                    <a:pt x="4034" y="5632"/>
                  </a:cubicBezTo>
                  <a:lnTo>
                    <a:pt x="4040" y="5632"/>
                  </a:lnTo>
                  <a:lnTo>
                    <a:pt x="4034" y="5644"/>
                  </a:lnTo>
                  <a:cubicBezTo>
                    <a:pt x="4029" y="5712"/>
                    <a:pt x="4029" y="5780"/>
                    <a:pt x="4023" y="5848"/>
                  </a:cubicBezTo>
                  <a:cubicBezTo>
                    <a:pt x="4017" y="5990"/>
                    <a:pt x="4017" y="6109"/>
                    <a:pt x="4023" y="6217"/>
                  </a:cubicBezTo>
                  <a:cubicBezTo>
                    <a:pt x="4029" y="6342"/>
                    <a:pt x="4040" y="6468"/>
                    <a:pt x="4063" y="6592"/>
                  </a:cubicBezTo>
                  <a:cubicBezTo>
                    <a:pt x="4074" y="6660"/>
                    <a:pt x="4092" y="6728"/>
                    <a:pt x="4108" y="6796"/>
                  </a:cubicBezTo>
                  <a:cubicBezTo>
                    <a:pt x="4126" y="6848"/>
                    <a:pt x="4148" y="6905"/>
                    <a:pt x="4171" y="6956"/>
                  </a:cubicBezTo>
                  <a:cubicBezTo>
                    <a:pt x="4184" y="6987"/>
                    <a:pt x="4222" y="7005"/>
                    <a:pt x="4257" y="7005"/>
                  </a:cubicBezTo>
                  <a:cubicBezTo>
                    <a:pt x="4267" y="7005"/>
                    <a:pt x="4276" y="7003"/>
                    <a:pt x="4284" y="7001"/>
                  </a:cubicBezTo>
                  <a:cubicBezTo>
                    <a:pt x="4341" y="6990"/>
                    <a:pt x="4381" y="6939"/>
                    <a:pt x="4364" y="6882"/>
                  </a:cubicBezTo>
                  <a:cubicBezTo>
                    <a:pt x="4347" y="6830"/>
                    <a:pt x="4330" y="6780"/>
                    <a:pt x="4313" y="6723"/>
                  </a:cubicBezTo>
                  <a:cubicBezTo>
                    <a:pt x="4296" y="6667"/>
                    <a:pt x="4279" y="6604"/>
                    <a:pt x="4268" y="6541"/>
                  </a:cubicBezTo>
                  <a:cubicBezTo>
                    <a:pt x="4239" y="6434"/>
                    <a:pt x="4221" y="6313"/>
                    <a:pt x="4210" y="6200"/>
                  </a:cubicBezTo>
                  <a:lnTo>
                    <a:pt x="4210" y="6189"/>
                  </a:lnTo>
                  <a:lnTo>
                    <a:pt x="4210" y="6183"/>
                  </a:lnTo>
                  <a:cubicBezTo>
                    <a:pt x="4199" y="6075"/>
                    <a:pt x="4194" y="5967"/>
                    <a:pt x="4194" y="5854"/>
                  </a:cubicBezTo>
                  <a:cubicBezTo>
                    <a:pt x="4187" y="5739"/>
                    <a:pt x="4187" y="5621"/>
                    <a:pt x="4199" y="5501"/>
                  </a:cubicBezTo>
                  <a:lnTo>
                    <a:pt x="4194" y="5495"/>
                  </a:lnTo>
                  <a:cubicBezTo>
                    <a:pt x="4296" y="5439"/>
                    <a:pt x="4392" y="5371"/>
                    <a:pt x="4478" y="5285"/>
                  </a:cubicBezTo>
                  <a:cubicBezTo>
                    <a:pt x="4596" y="5172"/>
                    <a:pt x="4688" y="5030"/>
                    <a:pt x="4739" y="4876"/>
                  </a:cubicBezTo>
                  <a:cubicBezTo>
                    <a:pt x="4745" y="4876"/>
                    <a:pt x="4745" y="4882"/>
                    <a:pt x="4745" y="4882"/>
                  </a:cubicBezTo>
                  <a:cubicBezTo>
                    <a:pt x="4790" y="4944"/>
                    <a:pt x="4847" y="4996"/>
                    <a:pt x="4915" y="5036"/>
                  </a:cubicBezTo>
                  <a:cubicBezTo>
                    <a:pt x="5046" y="5115"/>
                    <a:pt x="5204" y="5149"/>
                    <a:pt x="5359" y="5149"/>
                  </a:cubicBezTo>
                  <a:cubicBezTo>
                    <a:pt x="5529" y="5149"/>
                    <a:pt x="5694" y="5120"/>
                    <a:pt x="5847" y="5064"/>
                  </a:cubicBezTo>
                  <a:cubicBezTo>
                    <a:pt x="6006" y="5007"/>
                    <a:pt x="6154" y="4921"/>
                    <a:pt x="6285" y="4813"/>
                  </a:cubicBezTo>
                  <a:cubicBezTo>
                    <a:pt x="6347" y="4763"/>
                    <a:pt x="6403" y="4695"/>
                    <a:pt x="6450" y="4627"/>
                  </a:cubicBezTo>
                  <a:cubicBezTo>
                    <a:pt x="6471" y="4592"/>
                    <a:pt x="6495" y="4553"/>
                    <a:pt x="6506" y="4512"/>
                  </a:cubicBezTo>
                  <a:cubicBezTo>
                    <a:pt x="6523" y="4472"/>
                    <a:pt x="6534" y="4433"/>
                    <a:pt x="6540" y="4388"/>
                  </a:cubicBezTo>
                  <a:cubicBezTo>
                    <a:pt x="6557" y="4314"/>
                    <a:pt x="6546" y="4228"/>
                    <a:pt x="6518" y="4155"/>
                  </a:cubicBezTo>
                  <a:cubicBezTo>
                    <a:pt x="6506" y="4115"/>
                    <a:pt x="6489" y="4076"/>
                    <a:pt x="6466" y="4041"/>
                  </a:cubicBezTo>
                  <a:cubicBezTo>
                    <a:pt x="6626" y="4018"/>
                    <a:pt x="6778" y="3995"/>
                    <a:pt x="6927" y="3939"/>
                  </a:cubicBezTo>
                  <a:cubicBezTo>
                    <a:pt x="7029" y="3898"/>
                    <a:pt x="7126" y="3853"/>
                    <a:pt x="7205" y="3780"/>
                  </a:cubicBezTo>
                  <a:cubicBezTo>
                    <a:pt x="7284" y="3701"/>
                    <a:pt x="7341" y="3598"/>
                    <a:pt x="7365" y="3496"/>
                  </a:cubicBezTo>
                  <a:cubicBezTo>
                    <a:pt x="7392" y="3371"/>
                    <a:pt x="7386" y="3240"/>
                    <a:pt x="7358" y="3114"/>
                  </a:cubicBezTo>
                  <a:cubicBezTo>
                    <a:pt x="7336" y="3012"/>
                    <a:pt x="7284" y="2916"/>
                    <a:pt x="7216" y="2830"/>
                  </a:cubicBezTo>
                  <a:cubicBezTo>
                    <a:pt x="7153" y="2757"/>
                    <a:pt x="7074" y="2700"/>
                    <a:pt x="6990" y="2655"/>
                  </a:cubicBezTo>
                  <a:cubicBezTo>
                    <a:pt x="6898" y="2610"/>
                    <a:pt x="6801" y="2569"/>
                    <a:pt x="6699" y="2547"/>
                  </a:cubicBezTo>
                  <a:cubicBezTo>
                    <a:pt x="6552" y="2507"/>
                    <a:pt x="6398" y="2490"/>
                    <a:pt x="6250" y="2473"/>
                  </a:cubicBezTo>
                  <a:cubicBezTo>
                    <a:pt x="6165" y="2466"/>
                    <a:pt x="6085" y="2461"/>
                    <a:pt x="6006" y="2450"/>
                  </a:cubicBezTo>
                  <a:cubicBezTo>
                    <a:pt x="6006" y="2427"/>
                    <a:pt x="6012" y="2410"/>
                    <a:pt x="6023" y="2387"/>
                  </a:cubicBezTo>
                  <a:cubicBezTo>
                    <a:pt x="6057" y="2319"/>
                    <a:pt x="6103" y="2262"/>
                    <a:pt x="6154" y="2206"/>
                  </a:cubicBezTo>
                  <a:lnTo>
                    <a:pt x="6154" y="2200"/>
                  </a:lnTo>
                  <a:lnTo>
                    <a:pt x="6159" y="2194"/>
                  </a:lnTo>
                  <a:lnTo>
                    <a:pt x="6165" y="2188"/>
                  </a:lnTo>
                  <a:cubicBezTo>
                    <a:pt x="6222" y="2120"/>
                    <a:pt x="6285" y="2046"/>
                    <a:pt x="6330" y="1967"/>
                  </a:cubicBezTo>
                  <a:cubicBezTo>
                    <a:pt x="6358" y="1921"/>
                    <a:pt x="6381" y="1870"/>
                    <a:pt x="6392" y="1825"/>
                  </a:cubicBezTo>
                  <a:cubicBezTo>
                    <a:pt x="6410" y="1763"/>
                    <a:pt x="6416" y="1705"/>
                    <a:pt x="6416" y="1643"/>
                  </a:cubicBezTo>
                  <a:cubicBezTo>
                    <a:pt x="6410" y="1529"/>
                    <a:pt x="6381" y="1422"/>
                    <a:pt x="6319" y="1325"/>
                  </a:cubicBezTo>
                  <a:cubicBezTo>
                    <a:pt x="6256" y="1228"/>
                    <a:pt x="6171" y="1154"/>
                    <a:pt x="6075" y="1097"/>
                  </a:cubicBezTo>
                  <a:cubicBezTo>
                    <a:pt x="5955" y="1029"/>
                    <a:pt x="5824" y="995"/>
                    <a:pt x="5694" y="989"/>
                  </a:cubicBezTo>
                  <a:cubicBezTo>
                    <a:pt x="5677" y="988"/>
                    <a:pt x="5660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3"/>
                    <a:pt x="5375" y="1029"/>
                    <a:pt x="5312" y="1052"/>
                  </a:cubicBezTo>
                  <a:cubicBezTo>
                    <a:pt x="5251" y="1069"/>
                    <a:pt x="5194" y="1092"/>
                    <a:pt x="5136" y="1115"/>
                  </a:cubicBezTo>
                  <a:cubicBezTo>
                    <a:pt x="5068" y="1137"/>
                    <a:pt x="5000" y="1160"/>
                    <a:pt x="4932" y="1178"/>
                  </a:cubicBezTo>
                  <a:cubicBezTo>
                    <a:pt x="4903" y="1189"/>
                    <a:pt x="4869" y="1199"/>
                    <a:pt x="4842" y="1212"/>
                  </a:cubicBezTo>
                  <a:cubicBezTo>
                    <a:pt x="4829" y="1189"/>
                    <a:pt x="4819" y="1171"/>
                    <a:pt x="4808" y="1149"/>
                  </a:cubicBezTo>
                  <a:cubicBezTo>
                    <a:pt x="4767" y="1023"/>
                    <a:pt x="4761" y="893"/>
                    <a:pt x="4745" y="762"/>
                  </a:cubicBezTo>
                  <a:cubicBezTo>
                    <a:pt x="4733" y="693"/>
                    <a:pt x="4722" y="625"/>
                    <a:pt x="4699" y="564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5"/>
                    <a:pt x="4609" y="376"/>
                    <a:pt x="4580" y="342"/>
                  </a:cubicBezTo>
                  <a:cubicBezTo>
                    <a:pt x="4540" y="291"/>
                    <a:pt x="4489" y="239"/>
                    <a:pt x="4438" y="194"/>
                  </a:cubicBezTo>
                  <a:cubicBezTo>
                    <a:pt x="4381" y="148"/>
                    <a:pt x="4324" y="108"/>
                    <a:pt x="4255" y="74"/>
                  </a:cubicBezTo>
                  <a:cubicBezTo>
                    <a:pt x="4199" y="46"/>
                    <a:pt x="4137" y="29"/>
                    <a:pt x="4074" y="18"/>
                  </a:cubicBezTo>
                  <a:cubicBezTo>
                    <a:pt x="4023" y="6"/>
                    <a:pt x="3972" y="1"/>
                    <a:pt x="392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7"/>
            <p:cNvSpPr/>
            <p:nvPr/>
          </p:nvSpPr>
          <p:spPr>
            <a:xfrm flipH="1">
              <a:off x="653430" y="3652392"/>
              <a:ext cx="29305" cy="44634"/>
            </a:xfrm>
            <a:custGeom>
              <a:avLst/>
              <a:gdLst/>
              <a:ahLst/>
              <a:cxnLst/>
              <a:rect l="l" t="t" r="r" b="b"/>
              <a:pathLst>
                <a:path w="996" h="1517" extrusionOk="0">
                  <a:moveTo>
                    <a:pt x="780" y="1"/>
                  </a:moveTo>
                  <a:lnTo>
                    <a:pt x="780" y="6"/>
                  </a:lnTo>
                  <a:cubicBezTo>
                    <a:pt x="711" y="30"/>
                    <a:pt x="649" y="40"/>
                    <a:pt x="586" y="51"/>
                  </a:cubicBezTo>
                  <a:cubicBezTo>
                    <a:pt x="546" y="57"/>
                    <a:pt x="501" y="57"/>
                    <a:pt x="462" y="57"/>
                  </a:cubicBezTo>
                  <a:cubicBezTo>
                    <a:pt x="428" y="57"/>
                    <a:pt x="394" y="57"/>
                    <a:pt x="360" y="51"/>
                  </a:cubicBezTo>
                  <a:cubicBezTo>
                    <a:pt x="347" y="182"/>
                    <a:pt x="347" y="290"/>
                    <a:pt x="336" y="392"/>
                  </a:cubicBezTo>
                  <a:cubicBezTo>
                    <a:pt x="319" y="523"/>
                    <a:pt x="302" y="654"/>
                    <a:pt x="279" y="780"/>
                  </a:cubicBezTo>
                  <a:cubicBezTo>
                    <a:pt x="257" y="898"/>
                    <a:pt x="229" y="1024"/>
                    <a:pt x="189" y="1155"/>
                  </a:cubicBezTo>
                  <a:cubicBezTo>
                    <a:pt x="171" y="1216"/>
                    <a:pt x="69" y="1506"/>
                    <a:pt x="1" y="1506"/>
                  </a:cubicBezTo>
                  <a:cubicBezTo>
                    <a:pt x="130" y="1513"/>
                    <a:pt x="243" y="1516"/>
                    <a:pt x="342" y="1516"/>
                  </a:cubicBezTo>
                  <a:cubicBezTo>
                    <a:pt x="886" y="1516"/>
                    <a:pt x="995" y="1427"/>
                    <a:pt x="995" y="1427"/>
                  </a:cubicBezTo>
                  <a:cubicBezTo>
                    <a:pt x="973" y="1352"/>
                    <a:pt x="819" y="1086"/>
                    <a:pt x="808" y="1006"/>
                  </a:cubicBezTo>
                  <a:cubicBezTo>
                    <a:pt x="785" y="882"/>
                    <a:pt x="774" y="751"/>
                    <a:pt x="769" y="620"/>
                  </a:cubicBezTo>
                  <a:cubicBezTo>
                    <a:pt x="762" y="507"/>
                    <a:pt x="762" y="381"/>
                    <a:pt x="769" y="234"/>
                  </a:cubicBezTo>
                  <a:cubicBezTo>
                    <a:pt x="774" y="159"/>
                    <a:pt x="780" y="91"/>
                    <a:pt x="785" y="17"/>
                  </a:cubicBezTo>
                  <a:lnTo>
                    <a:pt x="785" y="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7"/>
            <p:cNvSpPr/>
            <p:nvPr/>
          </p:nvSpPr>
          <p:spPr>
            <a:xfrm flipH="1">
              <a:off x="567163" y="3493923"/>
              <a:ext cx="205987" cy="156351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648" y="0"/>
                  </a:moveTo>
                  <a:cubicBezTo>
                    <a:pt x="3569" y="11"/>
                    <a:pt x="3483" y="34"/>
                    <a:pt x="3398" y="63"/>
                  </a:cubicBezTo>
                  <a:cubicBezTo>
                    <a:pt x="3323" y="90"/>
                    <a:pt x="3250" y="131"/>
                    <a:pt x="3187" y="176"/>
                  </a:cubicBezTo>
                  <a:cubicBezTo>
                    <a:pt x="3126" y="221"/>
                    <a:pt x="3068" y="278"/>
                    <a:pt x="3011" y="341"/>
                  </a:cubicBezTo>
                  <a:cubicBezTo>
                    <a:pt x="2955" y="409"/>
                    <a:pt x="2909" y="488"/>
                    <a:pt x="2864" y="580"/>
                  </a:cubicBezTo>
                  <a:cubicBezTo>
                    <a:pt x="2812" y="693"/>
                    <a:pt x="2767" y="824"/>
                    <a:pt x="2738" y="977"/>
                  </a:cubicBezTo>
                  <a:cubicBezTo>
                    <a:pt x="2738" y="994"/>
                    <a:pt x="2717" y="1011"/>
                    <a:pt x="2699" y="1017"/>
                  </a:cubicBezTo>
                  <a:lnTo>
                    <a:pt x="2683" y="1017"/>
                  </a:lnTo>
                  <a:cubicBezTo>
                    <a:pt x="2665" y="1017"/>
                    <a:pt x="2648" y="1005"/>
                    <a:pt x="2636" y="994"/>
                  </a:cubicBezTo>
                  <a:cubicBezTo>
                    <a:pt x="2539" y="881"/>
                    <a:pt x="2444" y="784"/>
                    <a:pt x="2352" y="704"/>
                  </a:cubicBezTo>
                  <a:lnTo>
                    <a:pt x="2352" y="721"/>
                  </a:lnTo>
                  <a:cubicBezTo>
                    <a:pt x="2295" y="659"/>
                    <a:pt x="2222" y="608"/>
                    <a:pt x="2137" y="567"/>
                  </a:cubicBezTo>
                  <a:cubicBezTo>
                    <a:pt x="2085" y="540"/>
                    <a:pt x="2035" y="522"/>
                    <a:pt x="1977" y="511"/>
                  </a:cubicBezTo>
                  <a:cubicBezTo>
                    <a:pt x="1943" y="506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1"/>
                    <a:pt x="1733" y="522"/>
                    <a:pt x="1682" y="540"/>
                  </a:cubicBezTo>
                  <a:cubicBezTo>
                    <a:pt x="1619" y="567"/>
                    <a:pt x="1557" y="601"/>
                    <a:pt x="1489" y="648"/>
                  </a:cubicBezTo>
                  <a:cubicBezTo>
                    <a:pt x="1427" y="693"/>
                    <a:pt x="1364" y="745"/>
                    <a:pt x="1312" y="806"/>
                  </a:cubicBezTo>
                  <a:cubicBezTo>
                    <a:pt x="1256" y="881"/>
                    <a:pt x="1210" y="949"/>
                    <a:pt x="1170" y="1028"/>
                  </a:cubicBezTo>
                  <a:cubicBezTo>
                    <a:pt x="1131" y="1120"/>
                    <a:pt x="1096" y="1227"/>
                    <a:pt x="1073" y="1335"/>
                  </a:cubicBezTo>
                  <a:cubicBezTo>
                    <a:pt x="1057" y="1448"/>
                    <a:pt x="1051" y="1563"/>
                    <a:pt x="1062" y="1676"/>
                  </a:cubicBezTo>
                  <a:cubicBezTo>
                    <a:pt x="1073" y="1795"/>
                    <a:pt x="1102" y="1909"/>
                    <a:pt x="1141" y="2012"/>
                  </a:cubicBezTo>
                  <a:cubicBezTo>
                    <a:pt x="1170" y="2085"/>
                    <a:pt x="1193" y="2136"/>
                    <a:pt x="1227" y="2188"/>
                  </a:cubicBezTo>
                  <a:cubicBezTo>
                    <a:pt x="1244" y="2216"/>
                    <a:pt x="1233" y="2256"/>
                    <a:pt x="1210" y="2279"/>
                  </a:cubicBezTo>
                  <a:cubicBezTo>
                    <a:pt x="1193" y="2290"/>
                    <a:pt x="1176" y="2295"/>
                    <a:pt x="1159" y="2295"/>
                  </a:cubicBezTo>
                  <a:lnTo>
                    <a:pt x="1131" y="2295"/>
                  </a:lnTo>
                  <a:cubicBezTo>
                    <a:pt x="1091" y="2284"/>
                    <a:pt x="1051" y="2272"/>
                    <a:pt x="1005" y="2261"/>
                  </a:cubicBezTo>
                  <a:cubicBezTo>
                    <a:pt x="937" y="2250"/>
                    <a:pt x="876" y="2245"/>
                    <a:pt x="813" y="2245"/>
                  </a:cubicBezTo>
                  <a:cubicBezTo>
                    <a:pt x="779" y="2245"/>
                    <a:pt x="745" y="2250"/>
                    <a:pt x="705" y="2250"/>
                  </a:cubicBezTo>
                  <a:cubicBezTo>
                    <a:pt x="608" y="2261"/>
                    <a:pt x="517" y="2284"/>
                    <a:pt x="432" y="2318"/>
                  </a:cubicBezTo>
                  <a:cubicBezTo>
                    <a:pt x="370" y="2340"/>
                    <a:pt x="307" y="2369"/>
                    <a:pt x="250" y="2408"/>
                  </a:cubicBezTo>
                  <a:cubicBezTo>
                    <a:pt x="210" y="2437"/>
                    <a:pt x="165" y="2477"/>
                    <a:pt x="131" y="2518"/>
                  </a:cubicBezTo>
                  <a:cubicBezTo>
                    <a:pt x="97" y="2557"/>
                    <a:pt x="74" y="2602"/>
                    <a:pt x="50" y="2642"/>
                  </a:cubicBezTo>
                  <a:cubicBezTo>
                    <a:pt x="34" y="2681"/>
                    <a:pt x="23" y="2728"/>
                    <a:pt x="11" y="2773"/>
                  </a:cubicBezTo>
                  <a:cubicBezTo>
                    <a:pt x="0" y="2830"/>
                    <a:pt x="0" y="2886"/>
                    <a:pt x="0" y="2948"/>
                  </a:cubicBezTo>
                  <a:cubicBezTo>
                    <a:pt x="11" y="3000"/>
                    <a:pt x="23" y="3045"/>
                    <a:pt x="34" y="3085"/>
                  </a:cubicBezTo>
                  <a:cubicBezTo>
                    <a:pt x="50" y="3124"/>
                    <a:pt x="74" y="3165"/>
                    <a:pt x="102" y="3210"/>
                  </a:cubicBezTo>
                  <a:cubicBezTo>
                    <a:pt x="136" y="3255"/>
                    <a:pt x="176" y="3295"/>
                    <a:pt x="221" y="3341"/>
                  </a:cubicBezTo>
                  <a:cubicBezTo>
                    <a:pt x="312" y="3409"/>
                    <a:pt x="415" y="3478"/>
                    <a:pt x="551" y="3540"/>
                  </a:cubicBezTo>
                  <a:lnTo>
                    <a:pt x="535" y="3517"/>
                  </a:lnTo>
                  <a:lnTo>
                    <a:pt x="535" y="3517"/>
                  </a:lnTo>
                  <a:cubicBezTo>
                    <a:pt x="596" y="3557"/>
                    <a:pt x="676" y="3596"/>
                    <a:pt x="784" y="3630"/>
                  </a:cubicBezTo>
                  <a:cubicBezTo>
                    <a:pt x="869" y="3664"/>
                    <a:pt x="949" y="3688"/>
                    <a:pt x="1028" y="3711"/>
                  </a:cubicBezTo>
                  <a:cubicBezTo>
                    <a:pt x="1057" y="3722"/>
                    <a:pt x="1080" y="3738"/>
                    <a:pt x="1091" y="3767"/>
                  </a:cubicBezTo>
                  <a:cubicBezTo>
                    <a:pt x="1102" y="3790"/>
                    <a:pt x="1102" y="3819"/>
                    <a:pt x="1096" y="3840"/>
                  </a:cubicBezTo>
                  <a:cubicBezTo>
                    <a:pt x="1057" y="3932"/>
                    <a:pt x="1028" y="4011"/>
                    <a:pt x="1017" y="4086"/>
                  </a:cubicBezTo>
                  <a:cubicBezTo>
                    <a:pt x="1005" y="4154"/>
                    <a:pt x="1000" y="4215"/>
                    <a:pt x="1005" y="4278"/>
                  </a:cubicBezTo>
                  <a:cubicBezTo>
                    <a:pt x="1017" y="4341"/>
                    <a:pt x="1028" y="4393"/>
                    <a:pt x="1051" y="4443"/>
                  </a:cubicBezTo>
                  <a:cubicBezTo>
                    <a:pt x="1073" y="4500"/>
                    <a:pt x="1102" y="4556"/>
                    <a:pt x="1136" y="4608"/>
                  </a:cubicBezTo>
                  <a:cubicBezTo>
                    <a:pt x="1176" y="4665"/>
                    <a:pt x="1227" y="4721"/>
                    <a:pt x="1290" y="4773"/>
                  </a:cubicBezTo>
                  <a:cubicBezTo>
                    <a:pt x="1364" y="4836"/>
                    <a:pt x="1443" y="4881"/>
                    <a:pt x="1523" y="4920"/>
                  </a:cubicBezTo>
                  <a:cubicBezTo>
                    <a:pt x="1626" y="4965"/>
                    <a:pt x="1721" y="4994"/>
                    <a:pt x="1823" y="5017"/>
                  </a:cubicBezTo>
                  <a:cubicBezTo>
                    <a:pt x="1881" y="5023"/>
                    <a:pt x="1932" y="5028"/>
                    <a:pt x="1983" y="5028"/>
                  </a:cubicBezTo>
                  <a:lnTo>
                    <a:pt x="2046" y="5028"/>
                  </a:lnTo>
                  <a:cubicBezTo>
                    <a:pt x="2119" y="5017"/>
                    <a:pt x="2187" y="5000"/>
                    <a:pt x="2256" y="4978"/>
                  </a:cubicBezTo>
                  <a:cubicBezTo>
                    <a:pt x="2301" y="4960"/>
                    <a:pt x="2347" y="4938"/>
                    <a:pt x="2392" y="4904"/>
                  </a:cubicBezTo>
                  <a:cubicBezTo>
                    <a:pt x="2432" y="4875"/>
                    <a:pt x="2478" y="4836"/>
                    <a:pt x="2518" y="4790"/>
                  </a:cubicBezTo>
                  <a:cubicBezTo>
                    <a:pt x="2557" y="4745"/>
                    <a:pt x="2586" y="4693"/>
                    <a:pt x="2608" y="4642"/>
                  </a:cubicBezTo>
                  <a:lnTo>
                    <a:pt x="2608" y="4642"/>
                  </a:lnTo>
                  <a:lnTo>
                    <a:pt x="2604" y="4645"/>
                  </a:lnTo>
                  <a:lnTo>
                    <a:pt x="2604" y="4645"/>
                  </a:lnTo>
                  <a:cubicBezTo>
                    <a:pt x="2617" y="4633"/>
                    <a:pt x="2621" y="4617"/>
                    <a:pt x="2625" y="4608"/>
                  </a:cubicBezTo>
                  <a:cubicBezTo>
                    <a:pt x="2636" y="4585"/>
                    <a:pt x="2654" y="4569"/>
                    <a:pt x="2676" y="4569"/>
                  </a:cubicBezTo>
                  <a:cubicBezTo>
                    <a:pt x="2699" y="4569"/>
                    <a:pt x="2722" y="4580"/>
                    <a:pt x="2728" y="4597"/>
                  </a:cubicBezTo>
                  <a:cubicBezTo>
                    <a:pt x="2801" y="4755"/>
                    <a:pt x="2864" y="4870"/>
                    <a:pt x="2938" y="4978"/>
                  </a:cubicBezTo>
                  <a:cubicBezTo>
                    <a:pt x="2989" y="5046"/>
                    <a:pt x="3040" y="5109"/>
                    <a:pt x="3097" y="5159"/>
                  </a:cubicBezTo>
                  <a:cubicBezTo>
                    <a:pt x="3142" y="5193"/>
                    <a:pt x="3187" y="5222"/>
                    <a:pt x="3239" y="5245"/>
                  </a:cubicBezTo>
                  <a:cubicBezTo>
                    <a:pt x="3289" y="5267"/>
                    <a:pt x="3341" y="5285"/>
                    <a:pt x="3404" y="5301"/>
                  </a:cubicBezTo>
                  <a:cubicBezTo>
                    <a:pt x="3449" y="5306"/>
                    <a:pt x="3494" y="5313"/>
                    <a:pt x="3528" y="5313"/>
                  </a:cubicBezTo>
                  <a:cubicBezTo>
                    <a:pt x="3551" y="5313"/>
                    <a:pt x="3569" y="5306"/>
                    <a:pt x="3591" y="5306"/>
                  </a:cubicBezTo>
                  <a:cubicBezTo>
                    <a:pt x="3664" y="5301"/>
                    <a:pt x="3739" y="5279"/>
                    <a:pt x="3808" y="5256"/>
                  </a:cubicBezTo>
                  <a:cubicBezTo>
                    <a:pt x="3829" y="5245"/>
                    <a:pt x="3853" y="5238"/>
                    <a:pt x="3876" y="5227"/>
                  </a:cubicBezTo>
                  <a:cubicBezTo>
                    <a:pt x="3892" y="5199"/>
                    <a:pt x="3915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2"/>
                    <a:pt x="4199" y="5000"/>
                    <a:pt x="4262" y="4931"/>
                  </a:cubicBezTo>
                  <a:cubicBezTo>
                    <a:pt x="4307" y="4870"/>
                    <a:pt x="4346" y="4807"/>
                    <a:pt x="4375" y="4745"/>
                  </a:cubicBezTo>
                  <a:cubicBezTo>
                    <a:pt x="4404" y="4687"/>
                    <a:pt x="4421" y="4625"/>
                    <a:pt x="4438" y="4563"/>
                  </a:cubicBezTo>
                  <a:cubicBezTo>
                    <a:pt x="4443" y="4529"/>
                    <a:pt x="4443" y="4495"/>
                    <a:pt x="4443" y="4461"/>
                  </a:cubicBezTo>
                  <a:cubicBezTo>
                    <a:pt x="4443" y="4432"/>
                    <a:pt x="4461" y="4409"/>
                    <a:pt x="4483" y="4393"/>
                  </a:cubicBezTo>
                  <a:cubicBezTo>
                    <a:pt x="4500" y="4380"/>
                    <a:pt x="4511" y="4375"/>
                    <a:pt x="4524" y="4375"/>
                  </a:cubicBezTo>
                  <a:lnTo>
                    <a:pt x="4540" y="4375"/>
                  </a:lnTo>
                  <a:cubicBezTo>
                    <a:pt x="4580" y="4375"/>
                    <a:pt x="4608" y="4398"/>
                    <a:pt x="4619" y="4432"/>
                  </a:cubicBezTo>
                  <a:cubicBezTo>
                    <a:pt x="4626" y="4454"/>
                    <a:pt x="4631" y="4477"/>
                    <a:pt x="4637" y="4495"/>
                  </a:cubicBezTo>
                  <a:cubicBezTo>
                    <a:pt x="4653" y="4545"/>
                    <a:pt x="4676" y="4585"/>
                    <a:pt x="4700" y="4619"/>
                  </a:cubicBezTo>
                  <a:cubicBezTo>
                    <a:pt x="4721" y="4648"/>
                    <a:pt x="4750" y="4676"/>
                    <a:pt x="4779" y="4705"/>
                  </a:cubicBezTo>
                  <a:cubicBezTo>
                    <a:pt x="4813" y="4734"/>
                    <a:pt x="4847" y="4755"/>
                    <a:pt x="4886" y="4773"/>
                  </a:cubicBezTo>
                  <a:cubicBezTo>
                    <a:pt x="4926" y="4790"/>
                    <a:pt x="4972" y="4807"/>
                    <a:pt x="5035" y="4818"/>
                  </a:cubicBezTo>
                  <a:cubicBezTo>
                    <a:pt x="5091" y="4824"/>
                    <a:pt x="5143" y="4829"/>
                    <a:pt x="5193" y="4829"/>
                  </a:cubicBezTo>
                  <a:lnTo>
                    <a:pt x="5285" y="4829"/>
                  </a:lnTo>
                  <a:lnTo>
                    <a:pt x="5295" y="4824"/>
                  </a:lnTo>
                  <a:cubicBezTo>
                    <a:pt x="5403" y="4813"/>
                    <a:pt x="5518" y="4784"/>
                    <a:pt x="5620" y="4745"/>
                  </a:cubicBezTo>
                  <a:cubicBezTo>
                    <a:pt x="5728" y="4705"/>
                    <a:pt x="5819" y="4653"/>
                    <a:pt x="5904" y="4597"/>
                  </a:cubicBezTo>
                  <a:cubicBezTo>
                    <a:pt x="5972" y="4551"/>
                    <a:pt x="6029" y="4500"/>
                    <a:pt x="6074" y="4443"/>
                  </a:cubicBezTo>
                  <a:cubicBezTo>
                    <a:pt x="6108" y="4404"/>
                    <a:pt x="6137" y="4364"/>
                    <a:pt x="6160" y="4318"/>
                  </a:cubicBezTo>
                  <a:cubicBezTo>
                    <a:pt x="6171" y="4284"/>
                    <a:pt x="6182" y="4256"/>
                    <a:pt x="6194" y="4222"/>
                  </a:cubicBezTo>
                  <a:cubicBezTo>
                    <a:pt x="6194" y="4188"/>
                    <a:pt x="6200" y="4160"/>
                    <a:pt x="6194" y="4131"/>
                  </a:cubicBezTo>
                  <a:cubicBezTo>
                    <a:pt x="6187" y="4091"/>
                    <a:pt x="6182" y="4068"/>
                    <a:pt x="6176" y="4045"/>
                  </a:cubicBezTo>
                  <a:cubicBezTo>
                    <a:pt x="6166" y="4018"/>
                    <a:pt x="6148" y="3984"/>
                    <a:pt x="6131" y="3955"/>
                  </a:cubicBezTo>
                  <a:cubicBezTo>
                    <a:pt x="6103" y="3921"/>
                    <a:pt x="6074" y="3887"/>
                    <a:pt x="6040" y="3853"/>
                  </a:cubicBezTo>
                  <a:cubicBezTo>
                    <a:pt x="6017" y="3835"/>
                    <a:pt x="6011" y="3801"/>
                    <a:pt x="6024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42" y="3693"/>
                    <a:pt x="6194" y="3688"/>
                    <a:pt x="6245" y="3677"/>
                  </a:cubicBezTo>
                  <a:cubicBezTo>
                    <a:pt x="6392" y="3654"/>
                    <a:pt x="6541" y="3625"/>
                    <a:pt x="6671" y="3580"/>
                  </a:cubicBezTo>
                  <a:cubicBezTo>
                    <a:pt x="6733" y="3557"/>
                    <a:pt x="6790" y="3528"/>
                    <a:pt x="6835" y="3499"/>
                  </a:cubicBezTo>
                  <a:cubicBezTo>
                    <a:pt x="6864" y="3478"/>
                    <a:pt x="6892" y="3454"/>
                    <a:pt x="6916" y="3426"/>
                  </a:cubicBezTo>
                  <a:cubicBezTo>
                    <a:pt x="6937" y="3397"/>
                    <a:pt x="6950" y="3375"/>
                    <a:pt x="6961" y="3352"/>
                  </a:cubicBezTo>
                  <a:cubicBezTo>
                    <a:pt x="6978" y="3318"/>
                    <a:pt x="6989" y="3284"/>
                    <a:pt x="6995" y="3244"/>
                  </a:cubicBezTo>
                  <a:cubicBezTo>
                    <a:pt x="7000" y="3199"/>
                    <a:pt x="7000" y="3142"/>
                    <a:pt x="7000" y="3085"/>
                  </a:cubicBezTo>
                  <a:cubicBezTo>
                    <a:pt x="6995" y="3022"/>
                    <a:pt x="6978" y="2966"/>
                    <a:pt x="6961" y="2920"/>
                  </a:cubicBezTo>
                  <a:cubicBezTo>
                    <a:pt x="6944" y="2880"/>
                    <a:pt x="6927" y="2846"/>
                    <a:pt x="6903" y="2812"/>
                  </a:cubicBezTo>
                  <a:cubicBezTo>
                    <a:pt x="6882" y="2778"/>
                    <a:pt x="6853" y="2749"/>
                    <a:pt x="6819" y="2722"/>
                  </a:cubicBezTo>
                  <a:cubicBezTo>
                    <a:pt x="6774" y="2681"/>
                    <a:pt x="6727" y="2654"/>
                    <a:pt x="6665" y="2625"/>
                  </a:cubicBezTo>
                  <a:cubicBezTo>
                    <a:pt x="6569" y="2579"/>
                    <a:pt x="6455" y="2545"/>
                    <a:pt x="6302" y="2518"/>
                  </a:cubicBezTo>
                  <a:cubicBezTo>
                    <a:pt x="6187" y="2500"/>
                    <a:pt x="6069" y="2489"/>
                    <a:pt x="5961" y="2477"/>
                  </a:cubicBezTo>
                  <a:lnTo>
                    <a:pt x="5938" y="2477"/>
                  </a:lnTo>
                  <a:lnTo>
                    <a:pt x="5921" y="2471"/>
                  </a:lnTo>
                  <a:cubicBezTo>
                    <a:pt x="5836" y="2466"/>
                    <a:pt x="5751" y="2455"/>
                    <a:pt x="5665" y="2443"/>
                  </a:cubicBezTo>
                  <a:cubicBezTo>
                    <a:pt x="5649" y="2443"/>
                    <a:pt x="5631" y="2437"/>
                    <a:pt x="5620" y="2432"/>
                  </a:cubicBezTo>
                  <a:cubicBezTo>
                    <a:pt x="5602" y="2421"/>
                    <a:pt x="5591" y="2408"/>
                    <a:pt x="5586" y="2398"/>
                  </a:cubicBezTo>
                  <a:cubicBezTo>
                    <a:pt x="5568" y="2369"/>
                    <a:pt x="5574" y="2329"/>
                    <a:pt x="5591" y="2306"/>
                  </a:cubicBezTo>
                  <a:lnTo>
                    <a:pt x="5608" y="2279"/>
                  </a:lnTo>
                  <a:cubicBezTo>
                    <a:pt x="5626" y="2261"/>
                    <a:pt x="5631" y="2250"/>
                    <a:pt x="5636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14"/>
                    <a:pt x="5694" y="2091"/>
                  </a:cubicBezTo>
                  <a:cubicBezTo>
                    <a:pt x="5722" y="2040"/>
                    <a:pt x="5751" y="1999"/>
                    <a:pt x="5796" y="1949"/>
                  </a:cubicBezTo>
                  <a:lnTo>
                    <a:pt x="5836" y="1897"/>
                  </a:lnTo>
                  <a:cubicBezTo>
                    <a:pt x="5898" y="1818"/>
                    <a:pt x="5961" y="1744"/>
                    <a:pt x="6006" y="1653"/>
                  </a:cubicBezTo>
                  <a:cubicBezTo>
                    <a:pt x="6017" y="1624"/>
                    <a:pt x="6029" y="1597"/>
                    <a:pt x="6035" y="1563"/>
                  </a:cubicBezTo>
                  <a:cubicBezTo>
                    <a:pt x="6040" y="1529"/>
                    <a:pt x="6040" y="1488"/>
                    <a:pt x="6040" y="1448"/>
                  </a:cubicBezTo>
                  <a:cubicBezTo>
                    <a:pt x="6029" y="1403"/>
                    <a:pt x="6024" y="1369"/>
                    <a:pt x="6011" y="1335"/>
                  </a:cubicBezTo>
                  <a:cubicBezTo>
                    <a:pt x="5995" y="1296"/>
                    <a:pt x="5977" y="1267"/>
                    <a:pt x="5961" y="1238"/>
                  </a:cubicBezTo>
                  <a:cubicBezTo>
                    <a:pt x="5938" y="1210"/>
                    <a:pt x="5915" y="1181"/>
                    <a:pt x="5881" y="1154"/>
                  </a:cubicBezTo>
                  <a:cubicBezTo>
                    <a:pt x="5841" y="1125"/>
                    <a:pt x="5801" y="1097"/>
                    <a:pt x="5756" y="1073"/>
                  </a:cubicBezTo>
                  <a:cubicBezTo>
                    <a:pt x="5705" y="1052"/>
                    <a:pt x="5654" y="1034"/>
                    <a:pt x="5591" y="1023"/>
                  </a:cubicBezTo>
                  <a:cubicBezTo>
                    <a:pt x="5546" y="1017"/>
                    <a:pt x="5512" y="1011"/>
                    <a:pt x="5478" y="1011"/>
                  </a:cubicBezTo>
                  <a:lnTo>
                    <a:pt x="5421" y="1011"/>
                  </a:lnTo>
                  <a:cubicBezTo>
                    <a:pt x="5295" y="1028"/>
                    <a:pt x="5188" y="1068"/>
                    <a:pt x="5103" y="1097"/>
                  </a:cubicBezTo>
                  <a:lnTo>
                    <a:pt x="5051" y="1113"/>
                  </a:lnTo>
                  <a:cubicBezTo>
                    <a:pt x="5012" y="1131"/>
                    <a:pt x="4967" y="1147"/>
                    <a:pt x="4926" y="1159"/>
                  </a:cubicBezTo>
                  <a:cubicBezTo>
                    <a:pt x="4904" y="1170"/>
                    <a:pt x="4881" y="1176"/>
                    <a:pt x="4852" y="1181"/>
                  </a:cubicBezTo>
                  <a:cubicBezTo>
                    <a:pt x="4830" y="1193"/>
                    <a:pt x="4807" y="1199"/>
                    <a:pt x="4779" y="1204"/>
                  </a:cubicBezTo>
                  <a:cubicBezTo>
                    <a:pt x="4762" y="1215"/>
                    <a:pt x="4739" y="1227"/>
                    <a:pt x="4721" y="1238"/>
                  </a:cubicBezTo>
                  <a:lnTo>
                    <a:pt x="4705" y="1244"/>
                  </a:lnTo>
                  <a:cubicBezTo>
                    <a:pt x="4694" y="1256"/>
                    <a:pt x="4687" y="1262"/>
                    <a:pt x="4676" y="1272"/>
                  </a:cubicBezTo>
                  <a:cubicBezTo>
                    <a:pt x="4665" y="1278"/>
                    <a:pt x="4642" y="1283"/>
                    <a:pt x="4626" y="1283"/>
                  </a:cubicBezTo>
                  <a:cubicBezTo>
                    <a:pt x="4597" y="1283"/>
                    <a:pt x="4569" y="1272"/>
                    <a:pt x="4551" y="1249"/>
                  </a:cubicBezTo>
                  <a:cubicBezTo>
                    <a:pt x="4540" y="1238"/>
                    <a:pt x="4529" y="1222"/>
                    <a:pt x="4524" y="1204"/>
                  </a:cubicBezTo>
                  <a:lnTo>
                    <a:pt x="4517" y="1193"/>
                  </a:lnTo>
                  <a:cubicBezTo>
                    <a:pt x="4506" y="1176"/>
                    <a:pt x="4500" y="1159"/>
                    <a:pt x="4489" y="1147"/>
                  </a:cubicBezTo>
                  <a:lnTo>
                    <a:pt x="4483" y="1131"/>
                  </a:lnTo>
                  <a:cubicBezTo>
                    <a:pt x="4472" y="1102"/>
                    <a:pt x="4461" y="1091"/>
                    <a:pt x="4455" y="1073"/>
                  </a:cubicBezTo>
                  <a:cubicBezTo>
                    <a:pt x="4432" y="1011"/>
                    <a:pt x="4414" y="960"/>
                    <a:pt x="4409" y="915"/>
                  </a:cubicBezTo>
                  <a:cubicBezTo>
                    <a:pt x="4398" y="858"/>
                    <a:pt x="4393" y="806"/>
                    <a:pt x="4387" y="750"/>
                  </a:cubicBezTo>
                  <a:cubicBezTo>
                    <a:pt x="4375" y="636"/>
                    <a:pt x="4364" y="522"/>
                    <a:pt x="4324" y="420"/>
                  </a:cubicBezTo>
                  <a:cubicBezTo>
                    <a:pt x="4312" y="381"/>
                    <a:pt x="4290" y="341"/>
                    <a:pt x="4262" y="301"/>
                  </a:cubicBezTo>
                  <a:cubicBezTo>
                    <a:pt x="4222" y="250"/>
                    <a:pt x="4176" y="199"/>
                    <a:pt x="4120" y="147"/>
                  </a:cubicBezTo>
                  <a:cubicBezTo>
                    <a:pt x="4074" y="108"/>
                    <a:pt x="4029" y="79"/>
                    <a:pt x="3978" y="56"/>
                  </a:cubicBezTo>
                  <a:cubicBezTo>
                    <a:pt x="3932" y="34"/>
                    <a:pt x="3887" y="16"/>
                    <a:pt x="3835" y="6"/>
                  </a:cubicBezTo>
                  <a:cubicBezTo>
                    <a:pt x="3795" y="0"/>
                    <a:pt x="3756" y="0"/>
                    <a:pt x="3716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7"/>
            <p:cNvSpPr/>
            <p:nvPr/>
          </p:nvSpPr>
          <p:spPr>
            <a:xfrm flipH="1">
              <a:off x="687707" y="3628325"/>
              <a:ext cx="50018" cy="17094"/>
            </a:xfrm>
            <a:custGeom>
              <a:avLst/>
              <a:gdLst/>
              <a:ahLst/>
              <a:cxnLst/>
              <a:rect l="l" t="t" r="r" b="b"/>
              <a:pathLst>
                <a:path w="1700" h="581" extrusionOk="0">
                  <a:moveTo>
                    <a:pt x="1400" y="77"/>
                  </a:moveTo>
                  <a:lnTo>
                    <a:pt x="1387" y="85"/>
                  </a:lnTo>
                  <a:cubicBezTo>
                    <a:pt x="1392" y="83"/>
                    <a:pt x="1396" y="80"/>
                    <a:pt x="1400" y="77"/>
                  </a:cubicBezTo>
                  <a:close/>
                  <a:moveTo>
                    <a:pt x="1472" y="1"/>
                  </a:moveTo>
                  <a:cubicBezTo>
                    <a:pt x="1450" y="1"/>
                    <a:pt x="1432" y="17"/>
                    <a:pt x="1421" y="40"/>
                  </a:cubicBezTo>
                  <a:cubicBezTo>
                    <a:pt x="1417" y="49"/>
                    <a:pt x="1413" y="65"/>
                    <a:pt x="1400" y="77"/>
                  </a:cubicBezTo>
                  <a:lnTo>
                    <a:pt x="1400" y="77"/>
                  </a:lnTo>
                  <a:lnTo>
                    <a:pt x="1404" y="74"/>
                  </a:lnTo>
                  <a:lnTo>
                    <a:pt x="1404" y="74"/>
                  </a:lnTo>
                  <a:cubicBezTo>
                    <a:pt x="1382" y="125"/>
                    <a:pt x="1353" y="177"/>
                    <a:pt x="1314" y="222"/>
                  </a:cubicBezTo>
                  <a:cubicBezTo>
                    <a:pt x="1274" y="268"/>
                    <a:pt x="1228" y="307"/>
                    <a:pt x="1188" y="336"/>
                  </a:cubicBezTo>
                  <a:cubicBezTo>
                    <a:pt x="1143" y="370"/>
                    <a:pt x="1097" y="392"/>
                    <a:pt x="1052" y="410"/>
                  </a:cubicBezTo>
                  <a:cubicBezTo>
                    <a:pt x="983" y="432"/>
                    <a:pt x="915" y="449"/>
                    <a:pt x="842" y="460"/>
                  </a:cubicBezTo>
                  <a:lnTo>
                    <a:pt x="779" y="460"/>
                  </a:lnTo>
                  <a:cubicBezTo>
                    <a:pt x="728" y="460"/>
                    <a:pt x="677" y="455"/>
                    <a:pt x="619" y="449"/>
                  </a:cubicBezTo>
                  <a:cubicBezTo>
                    <a:pt x="517" y="426"/>
                    <a:pt x="422" y="397"/>
                    <a:pt x="319" y="352"/>
                  </a:cubicBezTo>
                  <a:cubicBezTo>
                    <a:pt x="239" y="313"/>
                    <a:pt x="160" y="268"/>
                    <a:pt x="86" y="205"/>
                  </a:cubicBezTo>
                  <a:cubicBezTo>
                    <a:pt x="81" y="200"/>
                    <a:pt x="68" y="187"/>
                    <a:pt x="57" y="182"/>
                  </a:cubicBezTo>
                  <a:cubicBezTo>
                    <a:pt x="40" y="200"/>
                    <a:pt x="23" y="211"/>
                    <a:pt x="0" y="227"/>
                  </a:cubicBezTo>
                  <a:cubicBezTo>
                    <a:pt x="0" y="227"/>
                    <a:pt x="6" y="227"/>
                    <a:pt x="6" y="234"/>
                  </a:cubicBezTo>
                  <a:cubicBezTo>
                    <a:pt x="81" y="302"/>
                    <a:pt x="160" y="363"/>
                    <a:pt x="244" y="415"/>
                  </a:cubicBezTo>
                  <a:cubicBezTo>
                    <a:pt x="341" y="472"/>
                    <a:pt x="427" y="512"/>
                    <a:pt x="512" y="534"/>
                  </a:cubicBezTo>
                  <a:cubicBezTo>
                    <a:pt x="619" y="562"/>
                    <a:pt x="716" y="580"/>
                    <a:pt x="808" y="580"/>
                  </a:cubicBezTo>
                  <a:cubicBezTo>
                    <a:pt x="865" y="580"/>
                    <a:pt x="910" y="580"/>
                    <a:pt x="960" y="568"/>
                  </a:cubicBezTo>
                  <a:cubicBezTo>
                    <a:pt x="1018" y="562"/>
                    <a:pt x="1069" y="546"/>
                    <a:pt x="1120" y="528"/>
                  </a:cubicBezTo>
                  <a:cubicBezTo>
                    <a:pt x="1177" y="507"/>
                    <a:pt x="1228" y="472"/>
                    <a:pt x="1274" y="444"/>
                  </a:cubicBezTo>
                  <a:cubicBezTo>
                    <a:pt x="1319" y="415"/>
                    <a:pt x="1359" y="381"/>
                    <a:pt x="1393" y="342"/>
                  </a:cubicBezTo>
                  <a:cubicBezTo>
                    <a:pt x="1416" y="318"/>
                    <a:pt x="1438" y="290"/>
                    <a:pt x="1461" y="261"/>
                  </a:cubicBezTo>
                  <a:cubicBezTo>
                    <a:pt x="1479" y="239"/>
                    <a:pt x="1489" y="216"/>
                    <a:pt x="1500" y="193"/>
                  </a:cubicBezTo>
                  <a:cubicBezTo>
                    <a:pt x="1513" y="182"/>
                    <a:pt x="1518" y="166"/>
                    <a:pt x="1529" y="148"/>
                  </a:cubicBezTo>
                  <a:cubicBezTo>
                    <a:pt x="1581" y="216"/>
                    <a:pt x="1637" y="290"/>
                    <a:pt x="1699" y="358"/>
                  </a:cubicBezTo>
                  <a:cubicBezTo>
                    <a:pt x="1642" y="268"/>
                    <a:pt x="1586" y="166"/>
                    <a:pt x="1524" y="29"/>
                  </a:cubicBezTo>
                  <a:cubicBezTo>
                    <a:pt x="1518" y="12"/>
                    <a:pt x="1495" y="1"/>
                    <a:pt x="147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7"/>
            <p:cNvSpPr/>
            <p:nvPr/>
          </p:nvSpPr>
          <p:spPr>
            <a:xfrm flipH="1">
              <a:off x="743727" y="3571481"/>
              <a:ext cx="34454" cy="47841"/>
            </a:xfrm>
            <a:custGeom>
              <a:avLst/>
              <a:gdLst/>
              <a:ahLst/>
              <a:cxnLst/>
              <a:rect l="l" t="t" r="r" b="b"/>
              <a:pathLst>
                <a:path w="1171" h="1626" extrusionOk="0">
                  <a:moveTo>
                    <a:pt x="114" y="0"/>
                  </a:moveTo>
                  <a:cubicBezTo>
                    <a:pt x="103" y="0"/>
                    <a:pt x="92" y="0"/>
                    <a:pt x="85" y="6"/>
                  </a:cubicBezTo>
                  <a:cubicBezTo>
                    <a:pt x="51" y="23"/>
                    <a:pt x="40" y="63"/>
                    <a:pt x="51" y="97"/>
                  </a:cubicBezTo>
                  <a:cubicBezTo>
                    <a:pt x="58" y="102"/>
                    <a:pt x="58" y="113"/>
                    <a:pt x="63" y="120"/>
                  </a:cubicBezTo>
                  <a:cubicBezTo>
                    <a:pt x="29" y="126"/>
                    <a:pt x="1" y="160"/>
                    <a:pt x="11" y="199"/>
                  </a:cubicBezTo>
                  <a:cubicBezTo>
                    <a:pt x="29" y="267"/>
                    <a:pt x="51" y="336"/>
                    <a:pt x="74" y="404"/>
                  </a:cubicBezTo>
                  <a:cubicBezTo>
                    <a:pt x="97" y="467"/>
                    <a:pt x="131" y="529"/>
                    <a:pt x="171" y="591"/>
                  </a:cubicBezTo>
                  <a:cubicBezTo>
                    <a:pt x="245" y="711"/>
                    <a:pt x="341" y="818"/>
                    <a:pt x="455" y="910"/>
                  </a:cubicBezTo>
                  <a:cubicBezTo>
                    <a:pt x="552" y="989"/>
                    <a:pt x="682" y="1057"/>
                    <a:pt x="830" y="1114"/>
                  </a:cubicBezTo>
                  <a:cubicBezTo>
                    <a:pt x="892" y="1136"/>
                    <a:pt x="966" y="1154"/>
                    <a:pt x="1052" y="1170"/>
                  </a:cubicBezTo>
                  <a:lnTo>
                    <a:pt x="1068" y="1177"/>
                  </a:lnTo>
                  <a:lnTo>
                    <a:pt x="1097" y="1183"/>
                  </a:lnTo>
                  <a:cubicBezTo>
                    <a:pt x="1081" y="1245"/>
                    <a:pt x="1068" y="1313"/>
                    <a:pt x="1063" y="1382"/>
                  </a:cubicBezTo>
                  <a:cubicBezTo>
                    <a:pt x="1057" y="1466"/>
                    <a:pt x="1063" y="1545"/>
                    <a:pt x="1081" y="1626"/>
                  </a:cubicBezTo>
                  <a:cubicBezTo>
                    <a:pt x="1086" y="1626"/>
                    <a:pt x="1086" y="1620"/>
                    <a:pt x="1092" y="1620"/>
                  </a:cubicBezTo>
                  <a:cubicBezTo>
                    <a:pt x="1108" y="1603"/>
                    <a:pt x="1120" y="1579"/>
                    <a:pt x="1131" y="1558"/>
                  </a:cubicBezTo>
                  <a:cubicBezTo>
                    <a:pt x="1142" y="1534"/>
                    <a:pt x="1154" y="1506"/>
                    <a:pt x="1160" y="1477"/>
                  </a:cubicBezTo>
                  <a:cubicBezTo>
                    <a:pt x="1171" y="1438"/>
                    <a:pt x="1171" y="1393"/>
                    <a:pt x="1171" y="1341"/>
                  </a:cubicBezTo>
                  <a:cubicBezTo>
                    <a:pt x="1165" y="1262"/>
                    <a:pt x="1142" y="1170"/>
                    <a:pt x="1115" y="1075"/>
                  </a:cubicBezTo>
                  <a:cubicBezTo>
                    <a:pt x="1108" y="1063"/>
                    <a:pt x="1108" y="1057"/>
                    <a:pt x="1102" y="1046"/>
                  </a:cubicBezTo>
                  <a:cubicBezTo>
                    <a:pt x="1057" y="1028"/>
                    <a:pt x="1006" y="1012"/>
                    <a:pt x="955" y="994"/>
                  </a:cubicBezTo>
                  <a:cubicBezTo>
                    <a:pt x="847" y="960"/>
                    <a:pt x="767" y="921"/>
                    <a:pt x="706" y="881"/>
                  </a:cubicBezTo>
                  <a:lnTo>
                    <a:pt x="706" y="881"/>
                  </a:lnTo>
                  <a:lnTo>
                    <a:pt x="722" y="904"/>
                  </a:lnTo>
                  <a:cubicBezTo>
                    <a:pt x="586" y="842"/>
                    <a:pt x="483" y="773"/>
                    <a:pt x="392" y="705"/>
                  </a:cubicBezTo>
                  <a:cubicBezTo>
                    <a:pt x="347" y="659"/>
                    <a:pt x="307" y="619"/>
                    <a:pt x="273" y="574"/>
                  </a:cubicBezTo>
                  <a:cubicBezTo>
                    <a:pt x="245" y="529"/>
                    <a:pt x="221" y="488"/>
                    <a:pt x="205" y="449"/>
                  </a:cubicBezTo>
                  <a:cubicBezTo>
                    <a:pt x="194" y="409"/>
                    <a:pt x="182" y="364"/>
                    <a:pt x="171" y="312"/>
                  </a:cubicBezTo>
                  <a:cubicBezTo>
                    <a:pt x="171" y="250"/>
                    <a:pt x="171" y="194"/>
                    <a:pt x="182" y="137"/>
                  </a:cubicBezTo>
                  <a:cubicBezTo>
                    <a:pt x="187" y="120"/>
                    <a:pt x="187" y="97"/>
                    <a:pt x="194" y="79"/>
                  </a:cubicBezTo>
                  <a:cubicBezTo>
                    <a:pt x="187" y="68"/>
                    <a:pt x="182" y="52"/>
                    <a:pt x="176" y="40"/>
                  </a:cubicBezTo>
                  <a:cubicBezTo>
                    <a:pt x="166" y="18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7"/>
            <p:cNvSpPr/>
            <p:nvPr/>
          </p:nvSpPr>
          <p:spPr>
            <a:xfrm flipH="1">
              <a:off x="739197" y="3602257"/>
              <a:ext cx="7209" cy="29275"/>
            </a:xfrm>
            <a:custGeom>
              <a:avLst/>
              <a:gdLst/>
              <a:ahLst/>
              <a:cxnLst/>
              <a:rect l="l" t="t" r="r" b="b"/>
              <a:pathLst>
                <a:path w="245" h="995" extrusionOk="0">
                  <a:moveTo>
                    <a:pt x="22" y="0"/>
                  </a:moveTo>
                  <a:lnTo>
                    <a:pt x="22" y="0"/>
                  </a:lnTo>
                  <a:cubicBezTo>
                    <a:pt x="28" y="11"/>
                    <a:pt x="28" y="17"/>
                    <a:pt x="35" y="29"/>
                  </a:cubicBezTo>
                  <a:cubicBezTo>
                    <a:pt x="62" y="124"/>
                    <a:pt x="85" y="216"/>
                    <a:pt x="91" y="295"/>
                  </a:cubicBezTo>
                  <a:cubicBezTo>
                    <a:pt x="91" y="347"/>
                    <a:pt x="91" y="392"/>
                    <a:pt x="80" y="431"/>
                  </a:cubicBezTo>
                  <a:cubicBezTo>
                    <a:pt x="74" y="460"/>
                    <a:pt x="62" y="488"/>
                    <a:pt x="51" y="512"/>
                  </a:cubicBezTo>
                  <a:cubicBezTo>
                    <a:pt x="40" y="533"/>
                    <a:pt x="28" y="557"/>
                    <a:pt x="12" y="574"/>
                  </a:cubicBezTo>
                  <a:cubicBezTo>
                    <a:pt x="6" y="574"/>
                    <a:pt x="6" y="580"/>
                    <a:pt x="1" y="580"/>
                  </a:cubicBezTo>
                  <a:cubicBezTo>
                    <a:pt x="6" y="596"/>
                    <a:pt x="6" y="614"/>
                    <a:pt x="12" y="625"/>
                  </a:cubicBezTo>
                  <a:cubicBezTo>
                    <a:pt x="35" y="722"/>
                    <a:pt x="74" y="813"/>
                    <a:pt x="125" y="892"/>
                  </a:cubicBezTo>
                  <a:cubicBezTo>
                    <a:pt x="148" y="926"/>
                    <a:pt x="171" y="960"/>
                    <a:pt x="193" y="994"/>
                  </a:cubicBezTo>
                  <a:cubicBezTo>
                    <a:pt x="211" y="977"/>
                    <a:pt x="227" y="966"/>
                    <a:pt x="245" y="949"/>
                  </a:cubicBezTo>
                  <a:cubicBezTo>
                    <a:pt x="239" y="943"/>
                    <a:pt x="232" y="932"/>
                    <a:pt x="227" y="926"/>
                  </a:cubicBezTo>
                  <a:cubicBezTo>
                    <a:pt x="193" y="874"/>
                    <a:pt x="164" y="818"/>
                    <a:pt x="142" y="761"/>
                  </a:cubicBezTo>
                  <a:cubicBezTo>
                    <a:pt x="119" y="711"/>
                    <a:pt x="108" y="659"/>
                    <a:pt x="96" y="596"/>
                  </a:cubicBezTo>
                  <a:cubicBezTo>
                    <a:pt x="91" y="533"/>
                    <a:pt x="96" y="472"/>
                    <a:pt x="108" y="404"/>
                  </a:cubicBezTo>
                  <a:cubicBezTo>
                    <a:pt x="119" y="329"/>
                    <a:pt x="148" y="250"/>
                    <a:pt x="187" y="158"/>
                  </a:cubicBezTo>
                  <a:cubicBezTo>
                    <a:pt x="193" y="137"/>
                    <a:pt x="193" y="108"/>
                    <a:pt x="182" y="85"/>
                  </a:cubicBezTo>
                  <a:cubicBezTo>
                    <a:pt x="171" y="56"/>
                    <a:pt x="148" y="40"/>
                    <a:pt x="119" y="29"/>
                  </a:cubicBezTo>
                  <a:cubicBezTo>
                    <a:pt x="85" y="22"/>
                    <a:pt x="57" y="11"/>
                    <a:pt x="22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7"/>
            <p:cNvSpPr/>
            <p:nvPr/>
          </p:nvSpPr>
          <p:spPr>
            <a:xfrm flipH="1">
              <a:off x="736019" y="3630178"/>
              <a:ext cx="4737" cy="4855"/>
            </a:xfrm>
            <a:custGeom>
              <a:avLst/>
              <a:gdLst/>
              <a:ahLst/>
              <a:cxnLst/>
              <a:rect l="l" t="t" r="r" b="b"/>
              <a:pathLst>
                <a:path w="161" h="165" extrusionOk="0">
                  <a:moveTo>
                    <a:pt x="53" y="0"/>
                  </a:moveTo>
                  <a:cubicBezTo>
                    <a:pt x="35" y="17"/>
                    <a:pt x="19" y="28"/>
                    <a:pt x="1" y="45"/>
                  </a:cubicBezTo>
                  <a:cubicBezTo>
                    <a:pt x="35" y="85"/>
                    <a:pt x="69" y="124"/>
                    <a:pt x="103" y="164"/>
                  </a:cubicBezTo>
                  <a:cubicBezTo>
                    <a:pt x="126" y="148"/>
                    <a:pt x="143" y="137"/>
                    <a:pt x="160" y="119"/>
                  </a:cubicBezTo>
                  <a:cubicBezTo>
                    <a:pt x="121" y="79"/>
                    <a:pt x="87" y="40"/>
                    <a:pt x="5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7"/>
            <p:cNvSpPr/>
            <p:nvPr/>
          </p:nvSpPr>
          <p:spPr>
            <a:xfrm flipH="1">
              <a:off x="564339" y="3577806"/>
              <a:ext cx="109511" cy="119397"/>
            </a:xfrm>
            <a:custGeom>
              <a:avLst/>
              <a:gdLst/>
              <a:ahLst/>
              <a:cxnLst/>
              <a:rect l="l" t="t" r="r" b="b"/>
              <a:pathLst>
                <a:path w="3722" h="4058" extrusionOk="0">
                  <a:moveTo>
                    <a:pt x="0" y="2445"/>
                  </a:moveTo>
                  <a:cubicBezTo>
                    <a:pt x="8" y="2445"/>
                    <a:pt x="13" y="2447"/>
                    <a:pt x="21" y="2449"/>
                  </a:cubicBezTo>
                  <a:lnTo>
                    <a:pt x="21" y="2449"/>
                  </a:lnTo>
                  <a:cubicBezTo>
                    <a:pt x="17" y="2448"/>
                    <a:pt x="14" y="2446"/>
                    <a:pt x="11" y="2445"/>
                  </a:cubicBezTo>
                  <a:close/>
                  <a:moveTo>
                    <a:pt x="3620" y="1"/>
                  </a:moveTo>
                  <a:cubicBezTo>
                    <a:pt x="3603" y="1"/>
                    <a:pt x="3580" y="13"/>
                    <a:pt x="3569" y="29"/>
                  </a:cubicBezTo>
                  <a:cubicBezTo>
                    <a:pt x="3575" y="42"/>
                    <a:pt x="3580" y="52"/>
                    <a:pt x="3586" y="69"/>
                  </a:cubicBezTo>
                  <a:cubicBezTo>
                    <a:pt x="3603" y="115"/>
                    <a:pt x="3620" y="171"/>
                    <a:pt x="3625" y="234"/>
                  </a:cubicBezTo>
                  <a:cubicBezTo>
                    <a:pt x="3625" y="291"/>
                    <a:pt x="3625" y="348"/>
                    <a:pt x="3620" y="393"/>
                  </a:cubicBezTo>
                  <a:cubicBezTo>
                    <a:pt x="3614" y="433"/>
                    <a:pt x="3603" y="467"/>
                    <a:pt x="3586" y="501"/>
                  </a:cubicBezTo>
                  <a:cubicBezTo>
                    <a:pt x="3575" y="524"/>
                    <a:pt x="3562" y="546"/>
                    <a:pt x="3541" y="575"/>
                  </a:cubicBezTo>
                  <a:cubicBezTo>
                    <a:pt x="3517" y="603"/>
                    <a:pt x="3489" y="627"/>
                    <a:pt x="3460" y="648"/>
                  </a:cubicBezTo>
                  <a:cubicBezTo>
                    <a:pt x="3415" y="677"/>
                    <a:pt x="3358" y="706"/>
                    <a:pt x="3296" y="729"/>
                  </a:cubicBezTo>
                  <a:cubicBezTo>
                    <a:pt x="3166" y="774"/>
                    <a:pt x="3017" y="803"/>
                    <a:pt x="2870" y="826"/>
                  </a:cubicBezTo>
                  <a:cubicBezTo>
                    <a:pt x="2819" y="837"/>
                    <a:pt x="2767" y="842"/>
                    <a:pt x="2710" y="853"/>
                  </a:cubicBezTo>
                  <a:cubicBezTo>
                    <a:pt x="2683" y="860"/>
                    <a:pt x="2654" y="882"/>
                    <a:pt x="2649" y="916"/>
                  </a:cubicBezTo>
                  <a:cubicBezTo>
                    <a:pt x="2636" y="950"/>
                    <a:pt x="2642" y="984"/>
                    <a:pt x="2665" y="1002"/>
                  </a:cubicBezTo>
                  <a:cubicBezTo>
                    <a:pt x="2699" y="1036"/>
                    <a:pt x="2728" y="1070"/>
                    <a:pt x="2756" y="1104"/>
                  </a:cubicBezTo>
                  <a:cubicBezTo>
                    <a:pt x="2773" y="1133"/>
                    <a:pt x="2791" y="1167"/>
                    <a:pt x="2801" y="1194"/>
                  </a:cubicBezTo>
                  <a:cubicBezTo>
                    <a:pt x="2807" y="1217"/>
                    <a:pt x="2812" y="1240"/>
                    <a:pt x="2819" y="1280"/>
                  </a:cubicBezTo>
                  <a:cubicBezTo>
                    <a:pt x="2825" y="1309"/>
                    <a:pt x="2819" y="1337"/>
                    <a:pt x="2819" y="1371"/>
                  </a:cubicBezTo>
                  <a:cubicBezTo>
                    <a:pt x="2807" y="1405"/>
                    <a:pt x="2796" y="1433"/>
                    <a:pt x="2785" y="1467"/>
                  </a:cubicBezTo>
                  <a:cubicBezTo>
                    <a:pt x="2762" y="1513"/>
                    <a:pt x="2733" y="1553"/>
                    <a:pt x="2699" y="1592"/>
                  </a:cubicBezTo>
                  <a:cubicBezTo>
                    <a:pt x="2654" y="1649"/>
                    <a:pt x="2597" y="1700"/>
                    <a:pt x="2529" y="1746"/>
                  </a:cubicBezTo>
                  <a:cubicBezTo>
                    <a:pt x="2444" y="1802"/>
                    <a:pt x="2353" y="1854"/>
                    <a:pt x="2245" y="1894"/>
                  </a:cubicBezTo>
                  <a:cubicBezTo>
                    <a:pt x="2143" y="1933"/>
                    <a:pt x="2028" y="1962"/>
                    <a:pt x="1920" y="1973"/>
                  </a:cubicBezTo>
                  <a:lnTo>
                    <a:pt x="1910" y="1978"/>
                  </a:lnTo>
                  <a:lnTo>
                    <a:pt x="1818" y="1978"/>
                  </a:lnTo>
                  <a:cubicBezTo>
                    <a:pt x="1768" y="1978"/>
                    <a:pt x="1716" y="1973"/>
                    <a:pt x="1660" y="1967"/>
                  </a:cubicBezTo>
                  <a:cubicBezTo>
                    <a:pt x="1597" y="1956"/>
                    <a:pt x="1551" y="1939"/>
                    <a:pt x="1511" y="1922"/>
                  </a:cubicBezTo>
                  <a:cubicBezTo>
                    <a:pt x="1472" y="1904"/>
                    <a:pt x="1438" y="1883"/>
                    <a:pt x="1404" y="1854"/>
                  </a:cubicBezTo>
                  <a:cubicBezTo>
                    <a:pt x="1375" y="1825"/>
                    <a:pt x="1346" y="1797"/>
                    <a:pt x="1325" y="1768"/>
                  </a:cubicBezTo>
                  <a:cubicBezTo>
                    <a:pt x="1301" y="1734"/>
                    <a:pt x="1278" y="1694"/>
                    <a:pt x="1262" y="1644"/>
                  </a:cubicBezTo>
                  <a:cubicBezTo>
                    <a:pt x="1256" y="1626"/>
                    <a:pt x="1251" y="1603"/>
                    <a:pt x="1244" y="1581"/>
                  </a:cubicBezTo>
                  <a:cubicBezTo>
                    <a:pt x="1233" y="1547"/>
                    <a:pt x="1205" y="1524"/>
                    <a:pt x="1165" y="1524"/>
                  </a:cubicBezTo>
                  <a:lnTo>
                    <a:pt x="1149" y="1524"/>
                  </a:lnTo>
                  <a:cubicBezTo>
                    <a:pt x="1136" y="1524"/>
                    <a:pt x="1125" y="1529"/>
                    <a:pt x="1108" y="1542"/>
                  </a:cubicBezTo>
                  <a:cubicBezTo>
                    <a:pt x="1086" y="1558"/>
                    <a:pt x="1068" y="1581"/>
                    <a:pt x="1068" y="1610"/>
                  </a:cubicBezTo>
                  <a:cubicBezTo>
                    <a:pt x="1068" y="1644"/>
                    <a:pt x="1068" y="1678"/>
                    <a:pt x="1063" y="1712"/>
                  </a:cubicBezTo>
                  <a:cubicBezTo>
                    <a:pt x="1046" y="1774"/>
                    <a:pt x="1029" y="1836"/>
                    <a:pt x="1000" y="1894"/>
                  </a:cubicBezTo>
                  <a:cubicBezTo>
                    <a:pt x="971" y="1956"/>
                    <a:pt x="932" y="2019"/>
                    <a:pt x="887" y="2080"/>
                  </a:cubicBezTo>
                  <a:cubicBezTo>
                    <a:pt x="824" y="2149"/>
                    <a:pt x="761" y="2211"/>
                    <a:pt x="682" y="2269"/>
                  </a:cubicBezTo>
                  <a:cubicBezTo>
                    <a:pt x="648" y="2292"/>
                    <a:pt x="614" y="2314"/>
                    <a:pt x="580" y="2337"/>
                  </a:cubicBezTo>
                  <a:lnTo>
                    <a:pt x="562" y="2337"/>
                  </a:lnTo>
                  <a:cubicBezTo>
                    <a:pt x="540" y="2337"/>
                    <a:pt x="517" y="2348"/>
                    <a:pt x="501" y="2376"/>
                  </a:cubicBezTo>
                  <a:cubicBezTo>
                    <a:pt x="478" y="2387"/>
                    <a:pt x="454" y="2394"/>
                    <a:pt x="433" y="2405"/>
                  </a:cubicBezTo>
                  <a:cubicBezTo>
                    <a:pt x="364" y="2428"/>
                    <a:pt x="289" y="2450"/>
                    <a:pt x="216" y="2455"/>
                  </a:cubicBezTo>
                  <a:cubicBezTo>
                    <a:pt x="194" y="2455"/>
                    <a:pt x="176" y="2462"/>
                    <a:pt x="153" y="2462"/>
                  </a:cubicBezTo>
                  <a:cubicBezTo>
                    <a:pt x="119" y="2462"/>
                    <a:pt x="74" y="2455"/>
                    <a:pt x="29" y="2450"/>
                  </a:cubicBezTo>
                  <a:cubicBezTo>
                    <a:pt x="26" y="2450"/>
                    <a:pt x="23" y="2450"/>
                    <a:pt x="21" y="2449"/>
                  </a:cubicBezTo>
                  <a:lnTo>
                    <a:pt x="21" y="2449"/>
                  </a:lnTo>
                  <a:cubicBezTo>
                    <a:pt x="53" y="2464"/>
                    <a:pt x="96" y="2474"/>
                    <a:pt x="137" y="2484"/>
                  </a:cubicBezTo>
                  <a:lnTo>
                    <a:pt x="137" y="2592"/>
                  </a:lnTo>
                  <a:lnTo>
                    <a:pt x="160" y="2592"/>
                  </a:lnTo>
                  <a:cubicBezTo>
                    <a:pt x="199" y="2592"/>
                    <a:pt x="244" y="2592"/>
                    <a:pt x="284" y="2586"/>
                  </a:cubicBezTo>
                  <a:cubicBezTo>
                    <a:pt x="347" y="2575"/>
                    <a:pt x="409" y="2565"/>
                    <a:pt x="478" y="2541"/>
                  </a:cubicBezTo>
                  <a:lnTo>
                    <a:pt x="478" y="2536"/>
                  </a:lnTo>
                  <a:lnTo>
                    <a:pt x="483" y="2541"/>
                  </a:lnTo>
                  <a:lnTo>
                    <a:pt x="483" y="2552"/>
                  </a:lnTo>
                  <a:cubicBezTo>
                    <a:pt x="478" y="2626"/>
                    <a:pt x="472" y="2694"/>
                    <a:pt x="467" y="2769"/>
                  </a:cubicBezTo>
                  <a:cubicBezTo>
                    <a:pt x="460" y="2916"/>
                    <a:pt x="460" y="3042"/>
                    <a:pt x="467" y="3155"/>
                  </a:cubicBezTo>
                  <a:cubicBezTo>
                    <a:pt x="472" y="3286"/>
                    <a:pt x="483" y="3417"/>
                    <a:pt x="506" y="3541"/>
                  </a:cubicBezTo>
                  <a:cubicBezTo>
                    <a:pt x="517" y="3593"/>
                    <a:pt x="585" y="3724"/>
                    <a:pt x="637" y="3831"/>
                  </a:cubicBezTo>
                  <a:cubicBezTo>
                    <a:pt x="654" y="3797"/>
                    <a:pt x="659" y="3758"/>
                    <a:pt x="643" y="3724"/>
                  </a:cubicBezTo>
                  <a:cubicBezTo>
                    <a:pt x="637" y="3695"/>
                    <a:pt x="625" y="3672"/>
                    <a:pt x="614" y="3649"/>
                  </a:cubicBezTo>
                  <a:cubicBezTo>
                    <a:pt x="591" y="3564"/>
                    <a:pt x="574" y="3485"/>
                    <a:pt x="569" y="3399"/>
                  </a:cubicBezTo>
                  <a:cubicBezTo>
                    <a:pt x="562" y="3354"/>
                    <a:pt x="569" y="3315"/>
                    <a:pt x="569" y="3274"/>
                  </a:cubicBezTo>
                  <a:cubicBezTo>
                    <a:pt x="574" y="3252"/>
                    <a:pt x="562" y="3234"/>
                    <a:pt x="557" y="3218"/>
                  </a:cubicBezTo>
                  <a:lnTo>
                    <a:pt x="557" y="3160"/>
                  </a:lnTo>
                  <a:cubicBezTo>
                    <a:pt x="551" y="2933"/>
                    <a:pt x="557" y="2701"/>
                    <a:pt x="580" y="2473"/>
                  </a:cubicBezTo>
                  <a:cubicBezTo>
                    <a:pt x="580" y="2455"/>
                    <a:pt x="574" y="2439"/>
                    <a:pt x="569" y="2428"/>
                  </a:cubicBezTo>
                  <a:cubicBezTo>
                    <a:pt x="596" y="2416"/>
                    <a:pt x="625" y="2405"/>
                    <a:pt x="648" y="2387"/>
                  </a:cubicBezTo>
                  <a:cubicBezTo>
                    <a:pt x="745" y="2337"/>
                    <a:pt x="829" y="2269"/>
                    <a:pt x="910" y="2189"/>
                  </a:cubicBezTo>
                  <a:cubicBezTo>
                    <a:pt x="1005" y="2087"/>
                    <a:pt x="1080" y="1978"/>
                    <a:pt x="1131" y="1865"/>
                  </a:cubicBezTo>
                  <a:cubicBezTo>
                    <a:pt x="1136" y="1876"/>
                    <a:pt x="1142" y="1883"/>
                    <a:pt x="1149" y="1888"/>
                  </a:cubicBezTo>
                  <a:cubicBezTo>
                    <a:pt x="1199" y="1962"/>
                    <a:pt x="1262" y="2019"/>
                    <a:pt x="1335" y="2059"/>
                  </a:cubicBezTo>
                  <a:cubicBezTo>
                    <a:pt x="1370" y="2075"/>
                    <a:pt x="1415" y="2098"/>
                    <a:pt x="1461" y="2114"/>
                  </a:cubicBezTo>
                  <a:cubicBezTo>
                    <a:pt x="1500" y="2127"/>
                    <a:pt x="1551" y="2138"/>
                    <a:pt x="1608" y="2143"/>
                  </a:cubicBezTo>
                  <a:cubicBezTo>
                    <a:pt x="1642" y="2149"/>
                    <a:pt x="1676" y="2155"/>
                    <a:pt x="1710" y="2155"/>
                  </a:cubicBezTo>
                  <a:cubicBezTo>
                    <a:pt x="1762" y="2155"/>
                    <a:pt x="1813" y="2149"/>
                    <a:pt x="1875" y="2138"/>
                  </a:cubicBezTo>
                  <a:cubicBezTo>
                    <a:pt x="1960" y="2127"/>
                    <a:pt x="2046" y="2104"/>
                    <a:pt x="2143" y="2069"/>
                  </a:cubicBezTo>
                  <a:cubicBezTo>
                    <a:pt x="2211" y="2041"/>
                    <a:pt x="2285" y="2007"/>
                    <a:pt x="2364" y="1956"/>
                  </a:cubicBezTo>
                  <a:cubicBezTo>
                    <a:pt x="2403" y="1933"/>
                    <a:pt x="2437" y="1910"/>
                    <a:pt x="2478" y="1888"/>
                  </a:cubicBezTo>
                  <a:lnTo>
                    <a:pt x="2489" y="1883"/>
                  </a:lnTo>
                  <a:cubicBezTo>
                    <a:pt x="2518" y="1859"/>
                    <a:pt x="2557" y="1836"/>
                    <a:pt x="2586" y="1802"/>
                  </a:cubicBezTo>
                  <a:cubicBezTo>
                    <a:pt x="2642" y="1752"/>
                    <a:pt x="2699" y="1689"/>
                    <a:pt x="2751" y="1621"/>
                  </a:cubicBezTo>
                  <a:cubicBezTo>
                    <a:pt x="2796" y="1564"/>
                    <a:pt x="2836" y="1495"/>
                    <a:pt x="2859" y="1422"/>
                  </a:cubicBezTo>
                  <a:cubicBezTo>
                    <a:pt x="2887" y="1354"/>
                    <a:pt x="2898" y="1285"/>
                    <a:pt x="2898" y="1223"/>
                  </a:cubicBezTo>
                  <a:cubicBezTo>
                    <a:pt x="2893" y="1154"/>
                    <a:pt x="2870" y="1086"/>
                    <a:pt x="2836" y="1030"/>
                  </a:cubicBezTo>
                  <a:cubicBezTo>
                    <a:pt x="2812" y="1002"/>
                    <a:pt x="2791" y="973"/>
                    <a:pt x="2762" y="944"/>
                  </a:cubicBezTo>
                  <a:lnTo>
                    <a:pt x="2762" y="944"/>
                  </a:lnTo>
                  <a:lnTo>
                    <a:pt x="2773" y="950"/>
                  </a:lnTo>
                  <a:lnTo>
                    <a:pt x="2807" y="950"/>
                  </a:lnTo>
                  <a:cubicBezTo>
                    <a:pt x="2875" y="944"/>
                    <a:pt x="2949" y="939"/>
                    <a:pt x="3017" y="928"/>
                  </a:cubicBezTo>
                  <a:cubicBezTo>
                    <a:pt x="3085" y="916"/>
                    <a:pt x="3148" y="899"/>
                    <a:pt x="3234" y="871"/>
                  </a:cubicBezTo>
                  <a:cubicBezTo>
                    <a:pt x="3290" y="848"/>
                    <a:pt x="3347" y="819"/>
                    <a:pt x="3410" y="779"/>
                  </a:cubicBezTo>
                  <a:cubicBezTo>
                    <a:pt x="3467" y="745"/>
                    <a:pt x="3517" y="706"/>
                    <a:pt x="3557" y="661"/>
                  </a:cubicBezTo>
                  <a:cubicBezTo>
                    <a:pt x="3586" y="638"/>
                    <a:pt x="3603" y="609"/>
                    <a:pt x="3625" y="580"/>
                  </a:cubicBezTo>
                  <a:cubicBezTo>
                    <a:pt x="3643" y="558"/>
                    <a:pt x="3654" y="530"/>
                    <a:pt x="3672" y="490"/>
                  </a:cubicBezTo>
                  <a:cubicBezTo>
                    <a:pt x="3717" y="383"/>
                    <a:pt x="3722" y="252"/>
                    <a:pt x="3688" y="110"/>
                  </a:cubicBezTo>
                  <a:lnTo>
                    <a:pt x="3688" y="76"/>
                  </a:lnTo>
                  <a:cubicBezTo>
                    <a:pt x="3688" y="42"/>
                    <a:pt x="3672" y="18"/>
                    <a:pt x="3643" y="7"/>
                  </a:cubicBezTo>
                  <a:cubicBezTo>
                    <a:pt x="3637" y="7"/>
                    <a:pt x="3631" y="1"/>
                    <a:pt x="3620" y="1"/>
                  </a:cubicBezTo>
                  <a:close/>
                  <a:moveTo>
                    <a:pt x="614" y="3996"/>
                  </a:moveTo>
                  <a:cubicBezTo>
                    <a:pt x="540" y="4018"/>
                    <a:pt x="404" y="4041"/>
                    <a:pt x="165" y="4047"/>
                  </a:cubicBezTo>
                  <a:cubicBezTo>
                    <a:pt x="199" y="4058"/>
                    <a:pt x="239" y="4058"/>
                    <a:pt x="273" y="4058"/>
                  </a:cubicBezTo>
                  <a:cubicBezTo>
                    <a:pt x="302" y="4058"/>
                    <a:pt x="336" y="4058"/>
                    <a:pt x="364" y="4052"/>
                  </a:cubicBezTo>
                  <a:cubicBezTo>
                    <a:pt x="433" y="4047"/>
                    <a:pt x="506" y="4036"/>
                    <a:pt x="574" y="4013"/>
                  </a:cubicBezTo>
                  <a:cubicBezTo>
                    <a:pt x="585" y="4007"/>
                    <a:pt x="603" y="4002"/>
                    <a:pt x="614" y="399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7"/>
            <p:cNvSpPr/>
            <p:nvPr/>
          </p:nvSpPr>
          <p:spPr>
            <a:xfrm flipH="1">
              <a:off x="654460" y="3652392"/>
              <a:ext cx="18389" cy="44487"/>
            </a:xfrm>
            <a:custGeom>
              <a:avLst/>
              <a:gdLst/>
              <a:ahLst/>
              <a:cxnLst/>
              <a:rect l="l" t="t" r="r" b="b"/>
              <a:pathLst>
                <a:path w="625" h="1512" extrusionOk="0">
                  <a:moveTo>
                    <a:pt x="444" y="1"/>
                  </a:moveTo>
                  <a:lnTo>
                    <a:pt x="444" y="6"/>
                  </a:lnTo>
                  <a:cubicBezTo>
                    <a:pt x="375" y="30"/>
                    <a:pt x="313" y="40"/>
                    <a:pt x="250" y="51"/>
                  </a:cubicBezTo>
                  <a:cubicBezTo>
                    <a:pt x="210" y="57"/>
                    <a:pt x="165" y="57"/>
                    <a:pt x="126" y="57"/>
                  </a:cubicBezTo>
                  <a:lnTo>
                    <a:pt x="103" y="57"/>
                  </a:lnTo>
                  <a:cubicBezTo>
                    <a:pt x="103" y="222"/>
                    <a:pt x="92" y="392"/>
                    <a:pt x="79" y="557"/>
                  </a:cubicBezTo>
                  <a:cubicBezTo>
                    <a:pt x="74" y="677"/>
                    <a:pt x="63" y="796"/>
                    <a:pt x="45" y="916"/>
                  </a:cubicBezTo>
                  <a:cubicBezTo>
                    <a:pt x="34" y="1046"/>
                    <a:pt x="17" y="1171"/>
                    <a:pt x="0" y="1302"/>
                  </a:cubicBezTo>
                  <a:cubicBezTo>
                    <a:pt x="0" y="1318"/>
                    <a:pt x="6" y="1331"/>
                    <a:pt x="11" y="1347"/>
                  </a:cubicBezTo>
                  <a:cubicBezTo>
                    <a:pt x="6" y="1359"/>
                    <a:pt x="0" y="1370"/>
                    <a:pt x="0" y="1381"/>
                  </a:cubicBezTo>
                  <a:cubicBezTo>
                    <a:pt x="0" y="1415"/>
                    <a:pt x="11" y="1444"/>
                    <a:pt x="29" y="1472"/>
                  </a:cubicBezTo>
                  <a:cubicBezTo>
                    <a:pt x="51" y="1496"/>
                    <a:pt x="79" y="1506"/>
                    <a:pt x="114" y="1512"/>
                  </a:cubicBezTo>
                  <a:lnTo>
                    <a:pt x="131" y="1512"/>
                  </a:lnTo>
                  <a:cubicBezTo>
                    <a:pt x="370" y="1506"/>
                    <a:pt x="506" y="1483"/>
                    <a:pt x="580" y="1461"/>
                  </a:cubicBezTo>
                  <a:lnTo>
                    <a:pt x="585" y="1455"/>
                  </a:lnTo>
                  <a:cubicBezTo>
                    <a:pt x="609" y="1433"/>
                    <a:pt x="625" y="1410"/>
                    <a:pt x="625" y="1376"/>
                  </a:cubicBezTo>
                  <a:cubicBezTo>
                    <a:pt x="625" y="1359"/>
                    <a:pt x="625" y="1341"/>
                    <a:pt x="614" y="1325"/>
                  </a:cubicBezTo>
                  <a:lnTo>
                    <a:pt x="614" y="1318"/>
                  </a:lnTo>
                  <a:cubicBezTo>
                    <a:pt x="609" y="1313"/>
                    <a:pt x="603" y="1302"/>
                    <a:pt x="596" y="1296"/>
                  </a:cubicBezTo>
                  <a:lnTo>
                    <a:pt x="603" y="1296"/>
                  </a:lnTo>
                  <a:cubicBezTo>
                    <a:pt x="551" y="1189"/>
                    <a:pt x="483" y="1058"/>
                    <a:pt x="472" y="1006"/>
                  </a:cubicBezTo>
                  <a:cubicBezTo>
                    <a:pt x="449" y="882"/>
                    <a:pt x="438" y="751"/>
                    <a:pt x="433" y="620"/>
                  </a:cubicBezTo>
                  <a:cubicBezTo>
                    <a:pt x="426" y="507"/>
                    <a:pt x="426" y="381"/>
                    <a:pt x="433" y="234"/>
                  </a:cubicBezTo>
                  <a:cubicBezTo>
                    <a:pt x="438" y="159"/>
                    <a:pt x="444" y="91"/>
                    <a:pt x="449" y="17"/>
                  </a:cubicBezTo>
                  <a:lnTo>
                    <a:pt x="449" y="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7"/>
            <p:cNvSpPr/>
            <p:nvPr/>
          </p:nvSpPr>
          <p:spPr>
            <a:xfrm flipH="1">
              <a:off x="567163" y="3573805"/>
              <a:ext cx="205987" cy="76469"/>
            </a:xfrm>
            <a:custGeom>
              <a:avLst/>
              <a:gdLst/>
              <a:ahLst/>
              <a:cxnLst/>
              <a:rect l="l" t="t" r="r" b="b"/>
              <a:pathLst>
                <a:path w="7001" h="2599" extrusionOk="0">
                  <a:moveTo>
                    <a:pt x="23" y="0"/>
                  </a:moveTo>
                  <a:cubicBezTo>
                    <a:pt x="16" y="18"/>
                    <a:pt x="16" y="41"/>
                    <a:pt x="11" y="58"/>
                  </a:cubicBezTo>
                  <a:cubicBezTo>
                    <a:pt x="0" y="115"/>
                    <a:pt x="0" y="171"/>
                    <a:pt x="0" y="233"/>
                  </a:cubicBezTo>
                  <a:cubicBezTo>
                    <a:pt x="11" y="285"/>
                    <a:pt x="23" y="330"/>
                    <a:pt x="34" y="370"/>
                  </a:cubicBezTo>
                  <a:cubicBezTo>
                    <a:pt x="50" y="409"/>
                    <a:pt x="74" y="450"/>
                    <a:pt x="102" y="495"/>
                  </a:cubicBezTo>
                  <a:cubicBezTo>
                    <a:pt x="136" y="540"/>
                    <a:pt x="176" y="580"/>
                    <a:pt x="221" y="626"/>
                  </a:cubicBezTo>
                  <a:cubicBezTo>
                    <a:pt x="312" y="694"/>
                    <a:pt x="415" y="763"/>
                    <a:pt x="551" y="825"/>
                  </a:cubicBezTo>
                  <a:lnTo>
                    <a:pt x="535" y="802"/>
                  </a:lnTo>
                  <a:lnTo>
                    <a:pt x="535" y="802"/>
                  </a:lnTo>
                  <a:cubicBezTo>
                    <a:pt x="596" y="842"/>
                    <a:pt x="676" y="881"/>
                    <a:pt x="784" y="915"/>
                  </a:cubicBezTo>
                  <a:cubicBezTo>
                    <a:pt x="835" y="933"/>
                    <a:pt x="886" y="949"/>
                    <a:pt x="931" y="967"/>
                  </a:cubicBezTo>
                  <a:cubicBezTo>
                    <a:pt x="966" y="978"/>
                    <a:pt x="994" y="989"/>
                    <a:pt x="1028" y="996"/>
                  </a:cubicBezTo>
                  <a:cubicBezTo>
                    <a:pt x="1057" y="1007"/>
                    <a:pt x="1080" y="1023"/>
                    <a:pt x="1091" y="1052"/>
                  </a:cubicBezTo>
                  <a:cubicBezTo>
                    <a:pt x="1102" y="1075"/>
                    <a:pt x="1102" y="1104"/>
                    <a:pt x="1096" y="1125"/>
                  </a:cubicBezTo>
                  <a:cubicBezTo>
                    <a:pt x="1057" y="1217"/>
                    <a:pt x="1028" y="1296"/>
                    <a:pt x="1017" y="1371"/>
                  </a:cubicBezTo>
                  <a:cubicBezTo>
                    <a:pt x="1005" y="1439"/>
                    <a:pt x="1000" y="1500"/>
                    <a:pt x="1005" y="1563"/>
                  </a:cubicBezTo>
                  <a:cubicBezTo>
                    <a:pt x="1017" y="1626"/>
                    <a:pt x="1028" y="1678"/>
                    <a:pt x="1051" y="1728"/>
                  </a:cubicBezTo>
                  <a:cubicBezTo>
                    <a:pt x="1073" y="1785"/>
                    <a:pt x="1102" y="1841"/>
                    <a:pt x="1136" y="1893"/>
                  </a:cubicBezTo>
                  <a:cubicBezTo>
                    <a:pt x="1141" y="1899"/>
                    <a:pt x="1148" y="1910"/>
                    <a:pt x="1154" y="1916"/>
                  </a:cubicBezTo>
                  <a:cubicBezTo>
                    <a:pt x="1188" y="1956"/>
                    <a:pt x="1222" y="1995"/>
                    <a:pt x="1261" y="2035"/>
                  </a:cubicBezTo>
                  <a:cubicBezTo>
                    <a:pt x="1272" y="2040"/>
                    <a:pt x="1285" y="2053"/>
                    <a:pt x="1290" y="2058"/>
                  </a:cubicBezTo>
                  <a:cubicBezTo>
                    <a:pt x="1364" y="2121"/>
                    <a:pt x="1443" y="2166"/>
                    <a:pt x="1523" y="2205"/>
                  </a:cubicBezTo>
                  <a:cubicBezTo>
                    <a:pt x="1626" y="2250"/>
                    <a:pt x="1721" y="2279"/>
                    <a:pt x="1823" y="2302"/>
                  </a:cubicBezTo>
                  <a:cubicBezTo>
                    <a:pt x="1881" y="2308"/>
                    <a:pt x="1932" y="2313"/>
                    <a:pt x="1983" y="2313"/>
                  </a:cubicBezTo>
                  <a:lnTo>
                    <a:pt x="2046" y="2313"/>
                  </a:lnTo>
                  <a:cubicBezTo>
                    <a:pt x="2119" y="2302"/>
                    <a:pt x="2187" y="2285"/>
                    <a:pt x="2256" y="2263"/>
                  </a:cubicBezTo>
                  <a:cubicBezTo>
                    <a:pt x="2301" y="2245"/>
                    <a:pt x="2347" y="2223"/>
                    <a:pt x="2392" y="2189"/>
                  </a:cubicBezTo>
                  <a:cubicBezTo>
                    <a:pt x="2432" y="2160"/>
                    <a:pt x="2478" y="2121"/>
                    <a:pt x="2518" y="2075"/>
                  </a:cubicBezTo>
                  <a:cubicBezTo>
                    <a:pt x="2557" y="2030"/>
                    <a:pt x="2586" y="1978"/>
                    <a:pt x="2608" y="1927"/>
                  </a:cubicBezTo>
                  <a:lnTo>
                    <a:pt x="2608" y="1927"/>
                  </a:lnTo>
                  <a:lnTo>
                    <a:pt x="2604" y="1930"/>
                  </a:lnTo>
                  <a:lnTo>
                    <a:pt x="2604" y="1930"/>
                  </a:lnTo>
                  <a:cubicBezTo>
                    <a:pt x="2617" y="1918"/>
                    <a:pt x="2621" y="1902"/>
                    <a:pt x="2625" y="1893"/>
                  </a:cubicBezTo>
                  <a:cubicBezTo>
                    <a:pt x="2636" y="1870"/>
                    <a:pt x="2654" y="1854"/>
                    <a:pt x="2676" y="1854"/>
                  </a:cubicBezTo>
                  <a:cubicBezTo>
                    <a:pt x="2699" y="1854"/>
                    <a:pt x="2722" y="1865"/>
                    <a:pt x="2728" y="1882"/>
                  </a:cubicBezTo>
                  <a:cubicBezTo>
                    <a:pt x="2790" y="2019"/>
                    <a:pt x="2846" y="2121"/>
                    <a:pt x="2903" y="2211"/>
                  </a:cubicBezTo>
                  <a:cubicBezTo>
                    <a:pt x="2972" y="2285"/>
                    <a:pt x="3040" y="2353"/>
                    <a:pt x="3113" y="2415"/>
                  </a:cubicBezTo>
                  <a:cubicBezTo>
                    <a:pt x="3194" y="2484"/>
                    <a:pt x="3284" y="2541"/>
                    <a:pt x="3375" y="2581"/>
                  </a:cubicBezTo>
                  <a:cubicBezTo>
                    <a:pt x="3386" y="2581"/>
                    <a:pt x="3392" y="2586"/>
                    <a:pt x="3404" y="2586"/>
                  </a:cubicBezTo>
                  <a:cubicBezTo>
                    <a:pt x="3449" y="2591"/>
                    <a:pt x="3494" y="2598"/>
                    <a:pt x="3528" y="2598"/>
                  </a:cubicBezTo>
                  <a:cubicBezTo>
                    <a:pt x="3551" y="2598"/>
                    <a:pt x="3569" y="2591"/>
                    <a:pt x="3591" y="2591"/>
                  </a:cubicBezTo>
                  <a:cubicBezTo>
                    <a:pt x="3664" y="2586"/>
                    <a:pt x="3739" y="2564"/>
                    <a:pt x="3808" y="2541"/>
                  </a:cubicBezTo>
                  <a:cubicBezTo>
                    <a:pt x="3829" y="2530"/>
                    <a:pt x="3853" y="2523"/>
                    <a:pt x="3876" y="2512"/>
                  </a:cubicBezTo>
                  <a:cubicBezTo>
                    <a:pt x="3892" y="2484"/>
                    <a:pt x="3915" y="2473"/>
                    <a:pt x="3937" y="2473"/>
                  </a:cubicBezTo>
                  <a:lnTo>
                    <a:pt x="3955" y="2473"/>
                  </a:lnTo>
                  <a:cubicBezTo>
                    <a:pt x="3989" y="2450"/>
                    <a:pt x="4023" y="2428"/>
                    <a:pt x="4057" y="2405"/>
                  </a:cubicBezTo>
                  <a:cubicBezTo>
                    <a:pt x="4136" y="2347"/>
                    <a:pt x="4199" y="2285"/>
                    <a:pt x="4262" y="2216"/>
                  </a:cubicBezTo>
                  <a:cubicBezTo>
                    <a:pt x="4307" y="2155"/>
                    <a:pt x="4346" y="2092"/>
                    <a:pt x="4375" y="2030"/>
                  </a:cubicBezTo>
                  <a:cubicBezTo>
                    <a:pt x="4404" y="1972"/>
                    <a:pt x="4421" y="1910"/>
                    <a:pt x="4438" y="1848"/>
                  </a:cubicBezTo>
                  <a:cubicBezTo>
                    <a:pt x="4443" y="1814"/>
                    <a:pt x="4443" y="1780"/>
                    <a:pt x="4443" y="1746"/>
                  </a:cubicBezTo>
                  <a:cubicBezTo>
                    <a:pt x="4443" y="1717"/>
                    <a:pt x="4461" y="1694"/>
                    <a:pt x="4483" y="1678"/>
                  </a:cubicBezTo>
                  <a:cubicBezTo>
                    <a:pt x="4500" y="1665"/>
                    <a:pt x="4511" y="1660"/>
                    <a:pt x="4524" y="1660"/>
                  </a:cubicBezTo>
                  <a:lnTo>
                    <a:pt x="4540" y="1660"/>
                  </a:lnTo>
                  <a:cubicBezTo>
                    <a:pt x="4580" y="1660"/>
                    <a:pt x="4608" y="1683"/>
                    <a:pt x="4619" y="1717"/>
                  </a:cubicBezTo>
                  <a:cubicBezTo>
                    <a:pt x="4626" y="1739"/>
                    <a:pt x="4631" y="1762"/>
                    <a:pt x="4637" y="1780"/>
                  </a:cubicBezTo>
                  <a:cubicBezTo>
                    <a:pt x="4653" y="1830"/>
                    <a:pt x="4676" y="1870"/>
                    <a:pt x="4700" y="1904"/>
                  </a:cubicBezTo>
                  <a:cubicBezTo>
                    <a:pt x="4721" y="1933"/>
                    <a:pt x="4750" y="1961"/>
                    <a:pt x="4779" y="1990"/>
                  </a:cubicBezTo>
                  <a:cubicBezTo>
                    <a:pt x="4813" y="2019"/>
                    <a:pt x="4847" y="2040"/>
                    <a:pt x="4886" y="2058"/>
                  </a:cubicBezTo>
                  <a:cubicBezTo>
                    <a:pt x="4926" y="2075"/>
                    <a:pt x="4972" y="2092"/>
                    <a:pt x="5035" y="2103"/>
                  </a:cubicBezTo>
                  <a:cubicBezTo>
                    <a:pt x="5091" y="2109"/>
                    <a:pt x="5143" y="2114"/>
                    <a:pt x="5193" y="2114"/>
                  </a:cubicBezTo>
                  <a:lnTo>
                    <a:pt x="5285" y="2114"/>
                  </a:lnTo>
                  <a:lnTo>
                    <a:pt x="5295" y="2109"/>
                  </a:lnTo>
                  <a:cubicBezTo>
                    <a:pt x="5403" y="2098"/>
                    <a:pt x="5518" y="2069"/>
                    <a:pt x="5620" y="2030"/>
                  </a:cubicBezTo>
                  <a:cubicBezTo>
                    <a:pt x="5728" y="1990"/>
                    <a:pt x="5819" y="1938"/>
                    <a:pt x="5904" y="1882"/>
                  </a:cubicBezTo>
                  <a:cubicBezTo>
                    <a:pt x="5972" y="1836"/>
                    <a:pt x="6029" y="1785"/>
                    <a:pt x="6074" y="1728"/>
                  </a:cubicBezTo>
                  <a:cubicBezTo>
                    <a:pt x="6108" y="1689"/>
                    <a:pt x="6137" y="1649"/>
                    <a:pt x="6160" y="1603"/>
                  </a:cubicBezTo>
                  <a:cubicBezTo>
                    <a:pt x="6171" y="1569"/>
                    <a:pt x="6182" y="1541"/>
                    <a:pt x="6194" y="1507"/>
                  </a:cubicBezTo>
                  <a:cubicBezTo>
                    <a:pt x="6194" y="1473"/>
                    <a:pt x="6200" y="1445"/>
                    <a:pt x="6194" y="1416"/>
                  </a:cubicBezTo>
                  <a:cubicBezTo>
                    <a:pt x="6187" y="1376"/>
                    <a:pt x="6182" y="1353"/>
                    <a:pt x="6176" y="1330"/>
                  </a:cubicBezTo>
                  <a:cubicBezTo>
                    <a:pt x="6166" y="1303"/>
                    <a:pt x="6148" y="1269"/>
                    <a:pt x="6131" y="1240"/>
                  </a:cubicBezTo>
                  <a:cubicBezTo>
                    <a:pt x="6103" y="1206"/>
                    <a:pt x="6074" y="1172"/>
                    <a:pt x="6040" y="1138"/>
                  </a:cubicBezTo>
                  <a:cubicBezTo>
                    <a:pt x="6017" y="1120"/>
                    <a:pt x="6011" y="1086"/>
                    <a:pt x="6024" y="1052"/>
                  </a:cubicBezTo>
                  <a:cubicBezTo>
                    <a:pt x="6029" y="1018"/>
                    <a:pt x="6058" y="996"/>
                    <a:pt x="6085" y="989"/>
                  </a:cubicBezTo>
                  <a:cubicBezTo>
                    <a:pt x="6142" y="978"/>
                    <a:pt x="6194" y="973"/>
                    <a:pt x="6245" y="962"/>
                  </a:cubicBezTo>
                  <a:cubicBezTo>
                    <a:pt x="6392" y="939"/>
                    <a:pt x="6541" y="910"/>
                    <a:pt x="6671" y="865"/>
                  </a:cubicBezTo>
                  <a:cubicBezTo>
                    <a:pt x="6733" y="842"/>
                    <a:pt x="6790" y="813"/>
                    <a:pt x="6835" y="784"/>
                  </a:cubicBezTo>
                  <a:cubicBezTo>
                    <a:pt x="6864" y="763"/>
                    <a:pt x="6892" y="739"/>
                    <a:pt x="6916" y="711"/>
                  </a:cubicBezTo>
                  <a:cubicBezTo>
                    <a:pt x="6937" y="682"/>
                    <a:pt x="6950" y="660"/>
                    <a:pt x="6961" y="637"/>
                  </a:cubicBezTo>
                  <a:cubicBezTo>
                    <a:pt x="6978" y="603"/>
                    <a:pt x="6989" y="569"/>
                    <a:pt x="6995" y="529"/>
                  </a:cubicBezTo>
                  <a:cubicBezTo>
                    <a:pt x="7000" y="484"/>
                    <a:pt x="7000" y="427"/>
                    <a:pt x="7000" y="370"/>
                  </a:cubicBezTo>
                  <a:cubicBezTo>
                    <a:pt x="6995" y="307"/>
                    <a:pt x="6978" y="251"/>
                    <a:pt x="6961" y="205"/>
                  </a:cubicBezTo>
                  <a:cubicBezTo>
                    <a:pt x="6955" y="188"/>
                    <a:pt x="6950" y="178"/>
                    <a:pt x="6944" y="165"/>
                  </a:cubicBezTo>
                  <a:cubicBezTo>
                    <a:pt x="6937" y="171"/>
                    <a:pt x="6937" y="178"/>
                    <a:pt x="6932" y="183"/>
                  </a:cubicBezTo>
                  <a:cubicBezTo>
                    <a:pt x="6916" y="246"/>
                    <a:pt x="6892" y="302"/>
                    <a:pt x="6869" y="359"/>
                  </a:cubicBezTo>
                  <a:cubicBezTo>
                    <a:pt x="6842" y="404"/>
                    <a:pt x="6813" y="450"/>
                    <a:pt x="6779" y="484"/>
                  </a:cubicBezTo>
                  <a:cubicBezTo>
                    <a:pt x="6751" y="519"/>
                    <a:pt x="6711" y="553"/>
                    <a:pt x="6671" y="580"/>
                  </a:cubicBezTo>
                  <a:cubicBezTo>
                    <a:pt x="6625" y="609"/>
                    <a:pt x="6580" y="632"/>
                    <a:pt x="6528" y="648"/>
                  </a:cubicBezTo>
                  <a:cubicBezTo>
                    <a:pt x="6460" y="671"/>
                    <a:pt x="6392" y="682"/>
                    <a:pt x="6318" y="689"/>
                  </a:cubicBezTo>
                  <a:lnTo>
                    <a:pt x="6273" y="689"/>
                  </a:lnTo>
                  <a:cubicBezTo>
                    <a:pt x="6205" y="689"/>
                    <a:pt x="6137" y="682"/>
                    <a:pt x="6069" y="671"/>
                  </a:cubicBezTo>
                  <a:cubicBezTo>
                    <a:pt x="5990" y="655"/>
                    <a:pt x="5915" y="626"/>
                    <a:pt x="5846" y="598"/>
                  </a:cubicBezTo>
                  <a:cubicBezTo>
                    <a:pt x="5825" y="587"/>
                    <a:pt x="5796" y="569"/>
                    <a:pt x="5773" y="553"/>
                  </a:cubicBezTo>
                  <a:cubicBezTo>
                    <a:pt x="5762" y="546"/>
                    <a:pt x="5739" y="540"/>
                    <a:pt x="5722" y="540"/>
                  </a:cubicBezTo>
                  <a:cubicBezTo>
                    <a:pt x="5705" y="540"/>
                    <a:pt x="5688" y="546"/>
                    <a:pt x="5671" y="558"/>
                  </a:cubicBezTo>
                  <a:cubicBezTo>
                    <a:pt x="5642" y="587"/>
                    <a:pt x="5631" y="626"/>
                    <a:pt x="5649" y="660"/>
                  </a:cubicBezTo>
                  <a:cubicBezTo>
                    <a:pt x="5688" y="750"/>
                    <a:pt x="5722" y="831"/>
                    <a:pt x="5751" y="910"/>
                  </a:cubicBezTo>
                  <a:cubicBezTo>
                    <a:pt x="5785" y="1012"/>
                    <a:pt x="5801" y="1098"/>
                    <a:pt x="5807" y="1183"/>
                  </a:cubicBezTo>
                  <a:cubicBezTo>
                    <a:pt x="5807" y="1228"/>
                    <a:pt x="5807" y="1274"/>
                    <a:pt x="5801" y="1314"/>
                  </a:cubicBezTo>
                  <a:cubicBezTo>
                    <a:pt x="5791" y="1342"/>
                    <a:pt x="5785" y="1371"/>
                    <a:pt x="5767" y="1398"/>
                  </a:cubicBezTo>
                  <a:cubicBezTo>
                    <a:pt x="5756" y="1421"/>
                    <a:pt x="5744" y="1439"/>
                    <a:pt x="5728" y="1455"/>
                  </a:cubicBezTo>
                  <a:cubicBezTo>
                    <a:pt x="5710" y="1479"/>
                    <a:pt x="5688" y="1495"/>
                    <a:pt x="5665" y="1513"/>
                  </a:cubicBezTo>
                  <a:cubicBezTo>
                    <a:pt x="5620" y="1541"/>
                    <a:pt x="5574" y="1558"/>
                    <a:pt x="5529" y="1575"/>
                  </a:cubicBezTo>
                  <a:cubicBezTo>
                    <a:pt x="5484" y="1592"/>
                    <a:pt x="5432" y="1597"/>
                    <a:pt x="5387" y="1603"/>
                  </a:cubicBezTo>
                  <a:lnTo>
                    <a:pt x="5364" y="1603"/>
                  </a:lnTo>
                  <a:cubicBezTo>
                    <a:pt x="5319" y="1603"/>
                    <a:pt x="5267" y="1597"/>
                    <a:pt x="5216" y="1592"/>
                  </a:cubicBezTo>
                  <a:cubicBezTo>
                    <a:pt x="5143" y="1575"/>
                    <a:pt x="5069" y="1547"/>
                    <a:pt x="4989" y="1507"/>
                  </a:cubicBezTo>
                  <a:cubicBezTo>
                    <a:pt x="4892" y="1455"/>
                    <a:pt x="4807" y="1393"/>
                    <a:pt x="4716" y="1319"/>
                  </a:cubicBezTo>
                  <a:cubicBezTo>
                    <a:pt x="4619" y="1234"/>
                    <a:pt x="4540" y="1138"/>
                    <a:pt x="4466" y="1035"/>
                  </a:cubicBezTo>
                  <a:cubicBezTo>
                    <a:pt x="4461" y="1018"/>
                    <a:pt x="4432" y="1007"/>
                    <a:pt x="4414" y="1007"/>
                  </a:cubicBezTo>
                  <a:lnTo>
                    <a:pt x="4409" y="1007"/>
                  </a:lnTo>
                  <a:cubicBezTo>
                    <a:pt x="4380" y="1007"/>
                    <a:pt x="4353" y="1018"/>
                    <a:pt x="4335" y="1041"/>
                  </a:cubicBezTo>
                  <a:cubicBezTo>
                    <a:pt x="4267" y="1143"/>
                    <a:pt x="4217" y="1262"/>
                    <a:pt x="4170" y="1371"/>
                  </a:cubicBezTo>
                  <a:cubicBezTo>
                    <a:pt x="4142" y="1439"/>
                    <a:pt x="4114" y="1500"/>
                    <a:pt x="4080" y="1563"/>
                  </a:cubicBezTo>
                  <a:cubicBezTo>
                    <a:pt x="4039" y="1637"/>
                    <a:pt x="4000" y="1700"/>
                    <a:pt x="3955" y="1751"/>
                  </a:cubicBezTo>
                  <a:cubicBezTo>
                    <a:pt x="3926" y="1780"/>
                    <a:pt x="3898" y="1807"/>
                    <a:pt x="3864" y="1830"/>
                  </a:cubicBezTo>
                  <a:cubicBezTo>
                    <a:pt x="3835" y="1848"/>
                    <a:pt x="3801" y="1865"/>
                    <a:pt x="3767" y="1875"/>
                  </a:cubicBezTo>
                  <a:cubicBezTo>
                    <a:pt x="3722" y="1893"/>
                    <a:pt x="3671" y="1899"/>
                    <a:pt x="3619" y="1904"/>
                  </a:cubicBezTo>
                  <a:lnTo>
                    <a:pt x="3591" y="1904"/>
                  </a:lnTo>
                  <a:cubicBezTo>
                    <a:pt x="3551" y="1904"/>
                    <a:pt x="3517" y="1904"/>
                    <a:pt x="3483" y="1893"/>
                  </a:cubicBezTo>
                  <a:cubicBezTo>
                    <a:pt x="3443" y="1888"/>
                    <a:pt x="3404" y="1870"/>
                    <a:pt x="3364" y="1854"/>
                  </a:cubicBezTo>
                  <a:cubicBezTo>
                    <a:pt x="3318" y="1830"/>
                    <a:pt x="3278" y="1802"/>
                    <a:pt x="3239" y="1762"/>
                  </a:cubicBezTo>
                  <a:cubicBezTo>
                    <a:pt x="3182" y="1717"/>
                    <a:pt x="3131" y="1660"/>
                    <a:pt x="3085" y="1586"/>
                  </a:cubicBezTo>
                  <a:cubicBezTo>
                    <a:pt x="3034" y="1507"/>
                    <a:pt x="2995" y="1427"/>
                    <a:pt x="2966" y="1337"/>
                  </a:cubicBezTo>
                  <a:lnTo>
                    <a:pt x="2961" y="1324"/>
                  </a:lnTo>
                  <a:lnTo>
                    <a:pt x="2948" y="1296"/>
                  </a:lnTo>
                  <a:cubicBezTo>
                    <a:pt x="2948" y="1285"/>
                    <a:pt x="2943" y="1269"/>
                    <a:pt x="2932" y="1256"/>
                  </a:cubicBezTo>
                  <a:cubicBezTo>
                    <a:pt x="2921" y="1245"/>
                    <a:pt x="2909" y="1240"/>
                    <a:pt x="2893" y="1234"/>
                  </a:cubicBezTo>
                  <a:cubicBezTo>
                    <a:pt x="2887" y="1228"/>
                    <a:pt x="2875" y="1228"/>
                    <a:pt x="2864" y="1228"/>
                  </a:cubicBezTo>
                  <a:cubicBezTo>
                    <a:pt x="2841" y="1228"/>
                    <a:pt x="2824" y="1234"/>
                    <a:pt x="2807" y="1245"/>
                  </a:cubicBezTo>
                  <a:cubicBezTo>
                    <a:pt x="2733" y="1314"/>
                    <a:pt x="2659" y="1371"/>
                    <a:pt x="2586" y="1421"/>
                  </a:cubicBezTo>
                  <a:cubicBezTo>
                    <a:pt x="2500" y="1479"/>
                    <a:pt x="2421" y="1518"/>
                    <a:pt x="2342" y="1547"/>
                  </a:cubicBezTo>
                  <a:cubicBezTo>
                    <a:pt x="2284" y="1563"/>
                    <a:pt x="2232" y="1575"/>
                    <a:pt x="2182" y="1575"/>
                  </a:cubicBezTo>
                  <a:lnTo>
                    <a:pt x="2159" y="1575"/>
                  </a:lnTo>
                  <a:cubicBezTo>
                    <a:pt x="2119" y="1575"/>
                    <a:pt x="2085" y="1575"/>
                    <a:pt x="2046" y="1569"/>
                  </a:cubicBezTo>
                  <a:cubicBezTo>
                    <a:pt x="2006" y="1558"/>
                    <a:pt x="1967" y="1541"/>
                    <a:pt x="1926" y="1524"/>
                  </a:cubicBezTo>
                  <a:cubicBezTo>
                    <a:pt x="1881" y="1500"/>
                    <a:pt x="1836" y="1466"/>
                    <a:pt x="1796" y="1432"/>
                  </a:cubicBezTo>
                  <a:cubicBezTo>
                    <a:pt x="1755" y="1398"/>
                    <a:pt x="1728" y="1359"/>
                    <a:pt x="1699" y="1319"/>
                  </a:cubicBezTo>
                  <a:cubicBezTo>
                    <a:pt x="1676" y="1285"/>
                    <a:pt x="1660" y="1251"/>
                    <a:pt x="1642" y="1211"/>
                  </a:cubicBezTo>
                  <a:cubicBezTo>
                    <a:pt x="1631" y="1166"/>
                    <a:pt x="1619" y="1114"/>
                    <a:pt x="1619" y="1064"/>
                  </a:cubicBezTo>
                  <a:cubicBezTo>
                    <a:pt x="1613" y="973"/>
                    <a:pt x="1626" y="876"/>
                    <a:pt x="1637" y="784"/>
                  </a:cubicBezTo>
                  <a:cubicBezTo>
                    <a:pt x="1637" y="739"/>
                    <a:pt x="1642" y="694"/>
                    <a:pt x="1647" y="643"/>
                  </a:cubicBezTo>
                  <a:cubicBezTo>
                    <a:pt x="1647" y="621"/>
                    <a:pt x="1642" y="603"/>
                    <a:pt x="1631" y="587"/>
                  </a:cubicBezTo>
                  <a:cubicBezTo>
                    <a:pt x="1619" y="574"/>
                    <a:pt x="1608" y="569"/>
                    <a:pt x="1597" y="564"/>
                  </a:cubicBezTo>
                  <a:cubicBezTo>
                    <a:pt x="1592" y="564"/>
                    <a:pt x="1579" y="558"/>
                    <a:pt x="1574" y="558"/>
                  </a:cubicBezTo>
                  <a:cubicBezTo>
                    <a:pt x="1568" y="558"/>
                    <a:pt x="1563" y="564"/>
                    <a:pt x="1557" y="564"/>
                  </a:cubicBezTo>
                  <a:lnTo>
                    <a:pt x="1540" y="564"/>
                  </a:lnTo>
                  <a:cubicBezTo>
                    <a:pt x="1437" y="569"/>
                    <a:pt x="1346" y="569"/>
                    <a:pt x="1251" y="569"/>
                  </a:cubicBezTo>
                  <a:cubicBezTo>
                    <a:pt x="1057" y="569"/>
                    <a:pt x="886" y="558"/>
                    <a:pt x="732" y="524"/>
                  </a:cubicBezTo>
                  <a:cubicBezTo>
                    <a:pt x="619" y="501"/>
                    <a:pt x="522" y="467"/>
                    <a:pt x="432" y="422"/>
                  </a:cubicBezTo>
                  <a:cubicBezTo>
                    <a:pt x="364" y="388"/>
                    <a:pt x="296" y="341"/>
                    <a:pt x="233" y="291"/>
                  </a:cubicBezTo>
                  <a:cubicBezTo>
                    <a:pt x="176" y="233"/>
                    <a:pt x="131" y="178"/>
                    <a:pt x="91" y="120"/>
                  </a:cubicBezTo>
                  <a:cubicBezTo>
                    <a:pt x="68" y="81"/>
                    <a:pt x="45" y="41"/>
                    <a:pt x="23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7"/>
            <p:cNvSpPr/>
            <p:nvPr/>
          </p:nvSpPr>
          <p:spPr>
            <a:xfrm flipH="1">
              <a:off x="560984" y="3488892"/>
              <a:ext cx="217521" cy="208900"/>
            </a:xfrm>
            <a:custGeom>
              <a:avLst/>
              <a:gdLst/>
              <a:ahLst/>
              <a:cxnLst/>
              <a:rect l="l" t="t" r="r" b="b"/>
              <a:pathLst>
                <a:path w="7393" h="7100" extrusionOk="0">
                  <a:moveTo>
                    <a:pt x="3898" y="171"/>
                  </a:moveTo>
                  <a:cubicBezTo>
                    <a:pt x="3938" y="171"/>
                    <a:pt x="3977" y="171"/>
                    <a:pt x="4017" y="177"/>
                  </a:cubicBezTo>
                  <a:cubicBezTo>
                    <a:pt x="4069" y="187"/>
                    <a:pt x="4114" y="205"/>
                    <a:pt x="4160" y="227"/>
                  </a:cubicBezTo>
                  <a:cubicBezTo>
                    <a:pt x="4211" y="250"/>
                    <a:pt x="4256" y="279"/>
                    <a:pt x="4302" y="318"/>
                  </a:cubicBezTo>
                  <a:cubicBezTo>
                    <a:pt x="4358" y="370"/>
                    <a:pt x="4404" y="421"/>
                    <a:pt x="4444" y="472"/>
                  </a:cubicBezTo>
                  <a:cubicBezTo>
                    <a:pt x="4472" y="512"/>
                    <a:pt x="4494" y="552"/>
                    <a:pt x="4506" y="591"/>
                  </a:cubicBezTo>
                  <a:cubicBezTo>
                    <a:pt x="4546" y="693"/>
                    <a:pt x="4557" y="807"/>
                    <a:pt x="4569" y="921"/>
                  </a:cubicBezTo>
                  <a:cubicBezTo>
                    <a:pt x="4575" y="977"/>
                    <a:pt x="4580" y="1034"/>
                    <a:pt x="4591" y="1086"/>
                  </a:cubicBezTo>
                  <a:cubicBezTo>
                    <a:pt x="4596" y="1131"/>
                    <a:pt x="4614" y="1182"/>
                    <a:pt x="4637" y="1244"/>
                  </a:cubicBezTo>
                  <a:cubicBezTo>
                    <a:pt x="4643" y="1262"/>
                    <a:pt x="4654" y="1278"/>
                    <a:pt x="4665" y="1302"/>
                  </a:cubicBezTo>
                  <a:lnTo>
                    <a:pt x="4671" y="1318"/>
                  </a:lnTo>
                  <a:cubicBezTo>
                    <a:pt x="4682" y="1330"/>
                    <a:pt x="4688" y="1347"/>
                    <a:pt x="4699" y="1364"/>
                  </a:cubicBezTo>
                  <a:lnTo>
                    <a:pt x="4706" y="1375"/>
                  </a:lnTo>
                  <a:cubicBezTo>
                    <a:pt x="4711" y="1393"/>
                    <a:pt x="4722" y="1409"/>
                    <a:pt x="4733" y="1420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30" y="1454"/>
                    <a:pt x="4847" y="1449"/>
                    <a:pt x="4858" y="1443"/>
                  </a:cubicBezTo>
                  <a:cubicBezTo>
                    <a:pt x="4869" y="1433"/>
                    <a:pt x="4876" y="1427"/>
                    <a:pt x="4887" y="1420"/>
                  </a:cubicBezTo>
                  <a:lnTo>
                    <a:pt x="4903" y="1409"/>
                  </a:lnTo>
                  <a:cubicBezTo>
                    <a:pt x="4921" y="1398"/>
                    <a:pt x="4944" y="1386"/>
                    <a:pt x="4961" y="1381"/>
                  </a:cubicBezTo>
                  <a:cubicBezTo>
                    <a:pt x="4989" y="1370"/>
                    <a:pt x="5012" y="1364"/>
                    <a:pt x="5034" y="1352"/>
                  </a:cubicBezTo>
                  <a:cubicBezTo>
                    <a:pt x="5063" y="1347"/>
                    <a:pt x="5086" y="1341"/>
                    <a:pt x="5108" y="1330"/>
                  </a:cubicBezTo>
                  <a:cubicBezTo>
                    <a:pt x="5149" y="1318"/>
                    <a:pt x="5194" y="1302"/>
                    <a:pt x="5233" y="1284"/>
                  </a:cubicBezTo>
                  <a:lnTo>
                    <a:pt x="5285" y="1268"/>
                  </a:lnTo>
                  <a:cubicBezTo>
                    <a:pt x="5370" y="1239"/>
                    <a:pt x="5477" y="1199"/>
                    <a:pt x="5603" y="1182"/>
                  </a:cubicBezTo>
                  <a:lnTo>
                    <a:pt x="5660" y="1182"/>
                  </a:lnTo>
                  <a:cubicBezTo>
                    <a:pt x="5694" y="1182"/>
                    <a:pt x="5728" y="1188"/>
                    <a:pt x="5773" y="1194"/>
                  </a:cubicBezTo>
                  <a:cubicBezTo>
                    <a:pt x="5836" y="1205"/>
                    <a:pt x="5887" y="1223"/>
                    <a:pt x="5938" y="1244"/>
                  </a:cubicBezTo>
                  <a:cubicBezTo>
                    <a:pt x="5983" y="1268"/>
                    <a:pt x="6023" y="1296"/>
                    <a:pt x="6063" y="1325"/>
                  </a:cubicBezTo>
                  <a:cubicBezTo>
                    <a:pt x="6097" y="1352"/>
                    <a:pt x="6120" y="1381"/>
                    <a:pt x="6143" y="1409"/>
                  </a:cubicBezTo>
                  <a:cubicBezTo>
                    <a:pt x="6159" y="1438"/>
                    <a:pt x="6177" y="1467"/>
                    <a:pt x="6193" y="1506"/>
                  </a:cubicBezTo>
                  <a:cubicBezTo>
                    <a:pt x="6206" y="1540"/>
                    <a:pt x="6211" y="1580"/>
                    <a:pt x="6222" y="1619"/>
                  </a:cubicBezTo>
                  <a:cubicBezTo>
                    <a:pt x="6222" y="1659"/>
                    <a:pt x="6222" y="1700"/>
                    <a:pt x="6217" y="1734"/>
                  </a:cubicBezTo>
                  <a:cubicBezTo>
                    <a:pt x="6211" y="1768"/>
                    <a:pt x="6199" y="1795"/>
                    <a:pt x="6188" y="1824"/>
                  </a:cubicBezTo>
                  <a:cubicBezTo>
                    <a:pt x="6143" y="1915"/>
                    <a:pt x="6080" y="1989"/>
                    <a:pt x="6018" y="2068"/>
                  </a:cubicBezTo>
                  <a:lnTo>
                    <a:pt x="5978" y="2120"/>
                  </a:lnTo>
                  <a:cubicBezTo>
                    <a:pt x="5933" y="2170"/>
                    <a:pt x="5904" y="2211"/>
                    <a:pt x="5876" y="2262"/>
                  </a:cubicBezTo>
                  <a:cubicBezTo>
                    <a:pt x="5858" y="2285"/>
                    <a:pt x="5847" y="2314"/>
                    <a:pt x="5836" y="2341"/>
                  </a:cubicBezTo>
                  <a:cubicBezTo>
                    <a:pt x="5831" y="2359"/>
                    <a:pt x="5824" y="2382"/>
                    <a:pt x="5818" y="2409"/>
                  </a:cubicBezTo>
                  <a:cubicBezTo>
                    <a:pt x="5813" y="2421"/>
                    <a:pt x="5808" y="2432"/>
                    <a:pt x="5790" y="2450"/>
                  </a:cubicBezTo>
                  <a:lnTo>
                    <a:pt x="5773" y="2477"/>
                  </a:lnTo>
                  <a:cubicBezTo>
                    <a:pt x="5756" y="2500"/>
                    <a:pt x="5756" y="2540"/>
                    <a:pt x="5768" y="2569"/>
                  </a:cubicBezTo>
                  <a:cubicBezTo>
                    <a:pt x="5779" y="2579"/>
                    <a:pt x="5784" y="2592"/>
                    <a:pt x="5797" y="2603"/>
                  </a:cubicBezTo>
                  <a:cubicBezTo>
                    <a:pt x="5813" y="2608"/>
                    <a:pt x="5831" y="2614"/>
                    <a:pt x="5847" y="2614"/>
                  </a:cubicBezTo>
                  <a:cubicBezTo>
                    <a:pt x="5933" y="2626"/>
                    <a:pt x="6018" y="2637"/>
                    <a:pt x="6103" y="2642"/>
                  </a:cubicBezTo>
                  <a:lnTo>
                    <a:pt x="6120" y="2648"/>
                  </a:lnTo>
                  <a:lnTo>
                    <a:pt x="6143" y="2648"/>
                  </a:lnTo>
                  <a:cubicBezTo>
                    <a:pt x="6251" y="2660"/>
                    <a:pt x="6369" y="2671"/>
                    <a:pt x="6484" y="2689"/>
                  </a:cubicBezTo>
                  <a:cubicBezTo>
                    <a:pt x="6637" y="2716"/>
                    <a:pt x="6751" y="2750"/>
                    <a:pt x="6847" y="2796"/>
                  </a:cubicBezTo>
                  <a:cubicBezTo>
                    <a:pt x="6909" y="2825"/>
                    <a:pt x="6956" y="2852"/>
                    <a:pt x="7001" y="2893"/>
                  </a:cubicBezTo>
                  <a:cubicBezTo>
                    <a:pt x="7035" y="2920"/>
                    <a:pt x="7064" y="2949"/>
                    <a:pt x="7085" y="2983"/>
                  </a:cubicBezTo>
                  <a:cubicBezTo>
                    <a:pt x="7109" y="3017"/>
                    <a:pt x="7126" y="3051"/>
                    <a:pt x="7143" y="3091"/>
                  </a:cubicBezTo>
                  <a:cubicBezTo>
                    <a:pt x="7160" y="3137"/>
                    <a:pt x="7177" y="3193"/>
                    <a:pt x="7182" y="3256"/>
                  </a:cubicBezTo>
                  <a:cubicBezTo>
                    <a:pt x="7182" y="3319"/>
                    <a:pt x="7182" y="3370"/>
                    <a:pt x="7177" y="3415"/>
                  </a:cubicBezTo>
                  <a:cubicBezTo>
                    <a:pt x="7171" y="3455"/>
                    <a:pt x="7160" y="3489"/>
                    <a:pt x="7143" y="3523"/>
                  </a:cubicBezTo>
                  <a:cubicBezTo>
                    <a:pt x="7132" y="3546"/>
                    <a:pt x="7119" y="3568"/>
                    <a:pt x="7098" y="3597"/>
                  </a:cubicBezTo>
                  <a:cubicBezTo>
                    <a:pt x="7074" y="3625"/>
                    <a:pt x="7046" y="3649"/>
                    <a:pt x="7017" y="3670"/>
                  </a:cubicBezTo>
                  <a:cubicBezTo>
                    <a:pt x="6972" y="3705"/>
                    <a:pt x="6915" y="3728"/>
                    <a:pt x="6853" y="3751"/>
                  </a:cubicBezTo>
                  <a:cubicBezTo>
                    <a:pt x="6723" y="3796"/>
                    <a:pt x="6574" y="3825"/>
                    <a:pt x="6427" y="3848"/>
                  </a:cubicBezTo>
                  <a:cubicBezTo>
                    <a:pt x="6376" y="3859"/>
                    <a:pt x="6319" y="3864"/>
                    <a:pt x="6267" y="3875"/>
                  </a:cubicBezTo>
                  <a:cubicBezTo>
                    <a:pt x="6240" y="3882"/>
                    <a:pt x="6211" y="3904"/>
                    <a:pt x="6206" y="3938"/>
                  </a:cubicBezTo>
                  <a:cubicBezTo>
                    <a:pt x="6193" y="3972"/>
                    <a:pt x="6199" y="4006"/>
                    <a:pt x="6222" y="4024"/>
                  </a:cubicBezTo>
                  <a:cubicBezTo>
                    <a:pt x="6256" y="4058"/>
                    <a:pt x="6285" y="4092"/>
                    <a:pt x="6313" y="4126"/>
                  </a:cubicBezTo>
                  <a:cubicBezTo>
                    <a:pt x="6330" y="4155"/>
                    <a:pt x="6348" y="4189"/>
                    <a:pt x="6358" y="4216"/>
                  </a:cubicBezTo>
                  <a:cubicBezTo>
                    <a:pt x="6364" y="4239"/>
                    <a:pt x="6369" y="4262"/>
                    <a:pt x="6382" y="4302"/>
                  </a:cubicBezTo>
                  <a:cubicBezTo>
                    <a:pt x="6382" y="4331"/>
                    <a:pt x="6376" y="4359"/>
                    <a:pt x="6376" y="4393"/>
                  </a:cubicBezTo>
                  <a:cubicBezTo>
                    <a:pt x="6364" y="4427"/>
                    <a:pt x="6353" y="4455"/>
                    <a:pt x="6342" y="4489"/>
                  </a:cubicBezTo>
                  <a:cubicBezTo>
                    <a:pt x="6319" y="4535"/>
                    <a:pt x="6290" y="4575"/>
                    <a:pt x="6256" y="4614"/>
                  </a:cubicBezTo>
                  <a:cubicBezTo>
                    <a:pt x="6211" y="4671"/>
                    <a:pt x="6154" y="4722"/>
                    <a:pt x="6086" y="4768"/>
                  </a:cubicBezTo>
                  <a:cubicBezTo>
                    <a:pt x="6001" y="4824"/>
                    <a:pt x="5910" y="4876"/>
                    <a:pt x="5802" y="4916"/>
                  </a:cubicBezTo>
                  <a:cubicBezTo>
                    <a:pt x="5700" y="4955"/>
                    <a:pt x="5585" y="4984"/>
                    <a:pt x="5477" y="4995"/>
                  </a:cubicBezTo>
                  <a:lnTo>
                    <a:pt x="5467" y="5000"/>
                  </a:lnTo>
                  <a:lnTo>
                    <a:pt x="5375" y="5000"/>
                  </a:lnTo>
                  <a:cubicBezTo>
                    <a:pt x="5325" y="5000"/>
                    <a:pt x="5273" y="5000"/>
                    <a:pt x="5217" y="4989"/>
                  </a:cubicBezTo>
                  <a:cubicBezTo>
                    <a:pt x="5154" y="4978"/>
                    <a:pt x="5108" y="4961"/>
                    <a:pt x="5068" y="4944"/>
                  </a:cubicBezTo>
                  <a:cubicBezTo>
                    <a:pt x="5029" y="4926"/>
                    <a:pt x="4995" y="4905"/>
                    <a:pt x="4961" y="4876"/>
                  </a:cubicBezTo>
                  <a:cubicBezTo>
                    <a:pt x="4932" y="4847"/>
                    <a:pt x="4903" y="4819"/>
                    <a:pt x="4882" y="4790"/>
                  </a:cubicBezTo>
                  <a:cubicBezTo>
                    <a:pt x="4858" y="4756"/>
                    <a:pt x="4835" y="4716"/>
                    <a:pt x="4819" y="4671"/>
                  </a:cubicBezTo>
                  <a:cubicBezTo>
                    <a:pt x="4813" y="4648"/>
                    <a:pt x="4808" y="4625"/>
                    <a:pt x="4801" y="4609"/>
                  </a:cubicBezTo>
                  <a:cubicBezTo>
                    <a:pt x="4790" y="4569"/>
                    <a:pt x="4762" y="4546"/>
                    <a:pt x="4722" y="4546"/>
                  </a:cubicBezTo>
                  <a:lnTo>
                    <a:pt x="4706" y="4546"/>
                  </a:lnTo>
                  <a:cubicBezTo>
                    <a:pt x="4693" y="4546"/>
                    <a:pt x="4682" y="4551"/>
                    <a:pt x="4665" y="4564"/>
                  </a:cubicBezTo>
                  <a:cubicBezTo>
                    <a:pt x="4643" y="4580"/>
                    <a:pt x="4625" y="4603"/>
                    <a:pt x="4625" y="4632"/>
                  </a:cubicBezTo>
                  <a:cubicBezTo>
                    <a:pt x="4625" y="4666"/>
                    <a:pt x="4625" y="4700"/>
                    <a:pt x="4620" y="4734"/>
                  </a:cubicBezTo>
                  <a:cubicBezTo>
                    <a:pt x="4603" y="4796"/>
                    <a:pt x="4586" y="4858"/>
                    <a:pt x="4557" y="4916"/>
                  </a:cubicBezTo>
                  <a:cubicBezTo>
                    <a:pt x="4528" y="4978"/>
                    <a:pt x="4489" y="5041"/>
                    <a:pt x="4444" y="5102"/>
                  </a:cubicBezTo>
                  <a:cubicBezTo>
                    <a:pt x="4381" y="5171"/>
                    <a:pt x="4318" y="5233"/>
                    <a:pt x="4239" y="5291"/>
                  </a:cubicBezTo>
                  <a:cubicBezTo>
                    <a:pt x="4205" y="5314"/>
                    <a:pt x="4171" y="5336"/>
                    <a:pt x="4137" y="5359"/>
                  </a:cubicBezTo>
                  <a:lnTo>
                    <a:pt x="4119" y="5359"/>
                  </a:lnTo>
                  <a:cubicBezTo>
                    <a:pt x="4103" y="5364"/>
                    <a:pt x="4080" y="5375"/>
                    <a:pt x="4063" y="5387"/>
                  </a:cubicBezTo>
                  <a:cubicBezTo>
                    <a:pt x="4063" y="5393"/>
                    <a:pt x="4058" y="5393"/>
                    <a:pt x="4058" y="5398"/>
                  </a:cubicBezTo>
                  <a:cubicBezTo>
                    <a:pt x="4035" y="5409"/>
                    <a:pt x="4011" y="5416"/>
                    <a:pt x="3990" y="5427"/>
                  </a:cubicBezTo>
                  <a:cubicBezTo>
                    <a:pt x="3921" y="5450"/>
                    <a:pt x="3846" y="5472"/>
                    <a:pt x="3773" y="5477"/>
                  </a:cubicBezTo>
                  <a:cubicBezTo>
                    <a:pt x="3751" y="5477"/>
                    <a:pt x="3733" y="5484"/>
                    <a:pt x="3710" y="5484"/>
                  </a:cubicBezTo>
                  <a:cubicBezTo>
                    <a:pt x="3676" y="5484"/>
                    <a:pt x="3631" y="5477"/>
                    <a:pt x="3586" y="5472"/>
                  </a:cubicBezTo>
                  <a:cubicBezTo>
                    <a:pt x="3523" y="5456"/>
                    <a:pt x="3471" y="5438"/>
                    <a:pt x="3421" y="5416"/>
                  </a:cubicBezTo>
                  <a:cubicBezTo>
                    <a:pt x="3369" y="5393"/>
                    <a:pt x="3324" y="5364"/>
                    <a:pt x="3279" y="5330"/>
                  </a:cubicBezTo>
                  <a:cubicBezTo>
                    <a:pt x="3222" y="5280"/>
                    <a:pt x="3171" y="5217"/>
                    <a:pt x="3120" y="5149"/>
                  </a:cubicBezTo>
                  <a:cubicBezTo>
                    <a:pt x="3046" y="5041"/>
                    <a:pt x="2983" y="4926"/>
                    <a:pt x="2910" y="4768"/>
                  </a:cubicBezTo>
                  <a:cubicBezTo>
                    <a:pt x="2904" y="4751"/>
                    <a:pt x="2881" y="4740"/>
                    <a:pt x="2858" y="4740"/>
                  </a:cubicBezTo>
                  <a:cubicBezTo>
                    <a:pt x="2836" y="4740"/>
                    <a:pt x="2818" y="4756"/>
                    <a:pt x="2807" y="4779"/>
                  </a:cubicBezTo>
                  <a:cubicBezTo>
                    <a:pt x="2802" y="4790"/>
                    <a:pt x="2796" y="4802"/>
                    <a:pt x="2784" y="4813"/>
                  </a:cubicBezTo>
                  <a:lnTo>
                    <a:pt x="2784" y="4819"/>
                  </a:lnTo>
                  <a:lnTo>
                    <a:pt x="2790" y="4813"/>
                  </a:lnTo>
                  <a:lnTo>
                    <a:pt x="2790" y="4813"/>
                  </a:lnTo>
                  <a:cubicBezTo>
                    <a:pt x="2768" y="4864"/>
                    <a:pt x="2739" y="4916"/>
                    <a:pt x="2700" y="4961"/>
                  </a:cubicBezTo>
                  <a:cubicBezTo>
                    <a:pt x="2660" y="5007"/>
                    <a:pt x="2614" y="5046"/>
                    <a:pt x="2574" y="5075"/>
                  </a:cubicBezTo>
                  <a:cubicBezTo>
                    <a:pt x="2529" y="5109"/>
                    <a:pt x="2483" y="5131"/>
                    <a:pt x="2438" y="5149"/>
                  </a:cubicBezTo>
                  <a:cubicBezTo>
                    <a:pt x="2369" y="5171"/>
                    <a:pt x="2301" y="5188"/>
                    <a:pt x="2228" y="5199"/>
                  </a:cubicBezTo>
                  <a:lnTo>
                    <a:pt x="2165" y="5199"/>
                  </a:lnTo>
                  <a:cubicBezTo>
                    <a:pt x="2114" y="5199"/>
                    <a:pt x="2063" y="5194"/>
                    <a:pt x="2005" y="5188"/>
                  </a:cubicBezTo>
                  <a:cubicBezTo>
                    <a:pt x="1903" y="5165"/>
                    <a:pt x="1808" y="5136"/>
                    <a:pt x="1705" y="5091"/>
                  </a:cubicBezTo>
                  <a:cubicBezTo>
                    <a:pt x="1625" y="5052"/>
                    <a:pt x="1546" y="5007"/>
                    <a:pt x="1472" y="4944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27"/>
                    <a:pt x="1255" y="4671"/>
                    <a:pt x="1233" y="4614"/>
                  </a:cubicBezTo>
                  <a:cubicBezTo>
                    <a:pt x="1210" y="4564"/>
                    <a:pt x="1199" y="4512"/>
                    <a:pt x="1187" y="4449"/>
                  </a:cubicBezTo>
                  <a:cubicBezTo>
                    <a:pt x="1182" y="4386"/>
                    <a:pt x="1187" y="4325"/>
                    <a:pt x="1194" y="4257"/>
                  </a:cubicBezTo>
                  <a:cubicBezTo>
                    <a:pt x="1210" y="4182"/>
                    <a:pt x="1239" y="4103"/>
                    <a:pt x="1278" y="4011"/>
                  </a:cubicBezTo>
                  <a:cubicBezTo>
                    <a:pt x="1284" y="3990"/>
                    <a:pt x="1284" y="3961"/>
                    <a:pt x="1273" y="3938"/>
                  </a:cubicBezTo>
                  <a:cubicBezTo>
                    <a:pt x="1262" y="3909"/>
                    <a:pt x="1239" y="3893"/>
                    <a:pt x="1210" y="3882"/>
                  </a:cubicBezTo>
                  <a:cubicBezTo>
                    <a:pt x="1131" y="3859"/>
                    <a:pt x="1051" y="3835"/>
                    <a:pt x="966" y="3801"/>
                  </a:cubicBezTo>
                  <a:cubicBezTo>
                    <a:pt x="887" y="3773"/>
                    <a:pt x="819" y="3745"/>
                    <a:pt x="762" y="3717"/>
                  </a:cubicBezTo>
                  <a:lnTo>
                    <a:pt x="756" y="3711"/>
                  </a:lnTo>
                  <a:cubicBezTo>
                    <a:pt x="744" y="3705"/>
                    <a:pt x="733" y="3705"/>
                    <a:pt x="728" y="3699"/>
                  </a:cubicBezTo>
                  <a:lnTo>
                    <a:pt x="728" y="3699"/>
                  </a:lnTo>
                  <a:lnTo>
                    <a:pt x="733" y="3705"/>
                  </a:lnTo>
                  <a:lnTo>
                    <a:pt x="733" y="3711"/>
                  </a:lnTo>
                  <a:cubicBezTo>
                    <a:pt x="597" y="3649"/>
                    <a:pt x="494" y="3586"/>
                    <a:pt x="403" y="3512"/>
                  </a:cubicBezTo>
                  <a:cubicBezTo>
                    <a:pt x="358" y="3466"/>
                    <a:pt x="318" y="3426"/>
                    <a:pt x="284" y="3381"/>
                  </a:cubicBezTo>
                  <a:cubicBezTo>
                    <a:pt x="256" y="3336"/>
                    <a:pt x="232" y="3295"/>
                    <a:pt x="216" y="3256"/>
                  </a:cubicBezTo>
                  <a:cubicBezTo>
                    <a:pt x="205" y="3216"/>
                    <a:pt x="193" y="3171"/>
                    <a:pt x="182" y="3119"/>
                  </a:cubicBezTo>
                  <a:cubicBezTo>
                    <a:pt x="182" y="3057"/>
                    <a:pt x="182" y="3001"/>
                    <a:pt x="193" y="2944"/>
                  </a:cubicBezTo>
                  <a:cubicBezTo>
                    <a:pt x="205" y="2893"/>
                    <a:pt x="216" y="2852"/>
                    <a:pt x="232" y="2813"/>
                  </a:cubicBezTo>
                  <a:cubicBezTo>
                    <a:pt x="256" y="2773"/>
                    <a:pt x="279" y="2728"/>
                    <a:pt x="313" y="2689"/>
                  </a:cubicBezTo>
                  <a:cubicBezTo>
                    <a:pt x="347" y="2648"/>
                    <a:pt x="392" y="2608"/>
                    <a:pt x="432" y="2579"/>
                  </a:cubicBezTo>
                  <a:cubicBezTo>
                    <a:pt x="489" y="2540"/>
                    <a:pt x="552" y="2511"/>
                    <a:pt x="614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7" y="2421"/>
                    <a:pt x="961" y="2416"/>
                    <a:pt x="995" y="2416"/>
                  </a:cubicBezTo>
                  <a:cubicBezTo>
                    <a:pt x="1058" y="2416"/>
                    <a:pt x="1119" y="2421"/>
                    <a:pt x="1187" y="2432"/>
                  </a:cubicBezTo>
                  <a:cubicBezTo>
                    <a:pt x="1233" y="2443"/>
                    <a:pt x="1273" y="2455"/>
                    <a:pt x="1313" y="2466"/>
                  </a:cubicBezTo>
                  <a:lnTo>
                    <a:pt x="1341" y="2466"/>
                  </a:lnTo>
                  <a:cubicBezTo>
                    <a:pt x="1358" y="2466"/>
                    <a:pt x="1375" y="2461"/>
                    <a:pt x="1392" y="2450"/>
                  </a:cubicBezTo>
                  <a:cubicBezTo>
                    <a:pt x="1415" y="2427"/>
                    <a:pt x="1426" y="2387"/>
                    <a:pt x="1409" y="2359"/>
                  </a:cubicBezTo>
                  <a:cubicBezTo>
                    <a:pt x="1375" y="2307"/>
                    <a:pt x="1352" y="2256"/>
                    <a:pt x="1323" y="2183"/>
                  </a:cubicBezTo>
                  <a:cubicBezTo>
                    <a:pt x="1284" y="2080"/>
                    <a:pt x="1255" y="1966"/>
                    <a:pt x="1244" y="1847"/>
                  </a:cubicBezTo>
                  <a:cubicBezTo>
                    <a:pt x="1233" y="1734"/>
                    <a:pt x="1239" y="1619"/>
                    <a:pt x="1255" y="1506"/>
                  </a:cubicBezTo>
                  <a:cubicBezTo>
                    <a:pt x="1278" y="1398"/>
                    <a:pt x="1313" y="1291"/>
                    <a:pt x="1352" y="1199"/>
                  </a:cubicBezTo>
                  <a:cubicBezTo>
                    <a:pt x="1392" y="1120"/>
                    <a:pt x="1438" y="1052"/>
                    <a:pt x="1494" y="977"/>
                  </a:cubicBezTo>
                  <a:cubicBezTo>
                    <a:pt x="1546" y="916"/>
                    <a:pt x="1609" y="864"/>
                    <a:pt x="1671" y="819"/>
                  </a:cubicBezTo>
                  <a:cubicBezTo>
                    <a:pt x="1739" y="772"/>
                    <a:pt x="1801" y="738"/>
                    <a:pt x="1864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59" y="682"/>
                  </a:cubicBezTo>
                  <a:cubicBezTo>
                    <a:pt x="2217" y="693"/>
                    <a:pt x="2267" y="711"/>
                    <a:pt x="2319" y="738"/>
                  </a:cubicBezTo>
                  <a:cubicBezTo>
                    <a:pt x="2387" y="772"/>
                    <a:pt x="2449" y="807"/>
                    <a:pt x="2495" y="858"/>
                  </a:cubicBezTo>
                  <a:cubicBezTo>
                    <a:pt x="2511" y="864"/>
                    <a:pt x="2524" y="875"/>
                    <a:pt x="2534" y="887"/>
                  </a:cubicBezTo>
                  <a:lnTo>
                    <a:pt x="2529" y="875"/>
                  </a:lnTo>
                  <a:lnTo>
                    <a:pt x="2534" y="875"/>
                  </a:lnTo>
                  <a:cubicBezTo>
                    <a:pt x="2626" y="955"/>
                    <a:pt x="2721" y="1052"/>
                    <a:pt x="2818" y="1165"/>
                  </a:cubicBezTo>
                  <a:cubicBezTo>
                    <a:pt x="2830" y="1176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2"/>
                    <a:pt x="2920" y="1165"/>
                    <a:pt x="2920" y="1148"/>
                  </a:cubicBezTo>
                  <a:cubicBezTo>
                    <a:pt x="2949" y="995"/>
                    <a:pt x="2994" y="864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2"/>
                    <a:pt x="3369" y="347"/>
                  </a:cubicBezTo>
                  <a:cubicBezTo>
                    <a:pt x="3432" y="302"/>
                    <a:pt x="3505" y="261"/>
                    <a:pt x="3580" y="234"/>
                  </a:cubicBezTo>
                  <a:cubicBezTo>
                    <a:pt x="3665" y="205"/>
                    <a:pt x="3751" y="182"/>
                    <a:pt x="3830" y="171"/>
                  </a:cubicBezTo>
                  <a:close/>
                  <a:moveTo>
                    <a:pt x="3859" y="1"/>
                  </a:moveTo>
                  <a:cubicBezTo>
                    <a:pt x="3586" y="22"/>
                    <a:pt x="3319" y="153"/>
                    <a:pt x="3130" y="358"/>
                  </a:cubicBezTo>
                  <a:cubicBezTo>
                    <a:pt x="2972" y="534"/>
                    <a:pt x="2875" y="751"/>
                    <a:pt x="2824" y="977"/>
                  </a:cubicBezTo>
                  <a:cubicBezTo>
                    <a:pt x="2660" y="807"/>
                    <a:pt x="2477" y="636"/>
                    <a:pt x="2244" y="568"/>
                  </a:cubicBezTo>
                  <a:cubicBezTo>
                    <a:pt x="2186" y="550"/>
                    <a:pt x="2125" y="541"/>
                    <a:pt x="2064" y="541"/>
                  </a:cubicBezTo>
                  <a:cubicBezTo>
                    <a:pt x="1989" y="541"/>
                    <a:pt x="1913" y="555"/>
                    <a:pt x="1842" y="580"/>
                  </a:cubicBezTo>
                  <a:cubicBezTo>
                    <a:pt x="1699" y="625"/>
                    <a:pt x="1562" y="717"/>
                    <a:pt x="1454" y="819"/>
                  </a:cubicBezTo>
                  <a:cubicBezTo>
                    <a:pt x="1268" y="1000"/>
                    <a:pt x="1160" y="1244"/>
                    <a:pt x="1113" y="1501"/>
                  </a:cubicBezTo>
                  <a:cubicBezTo>
                    <a:pt x="1074" y="1756"/>
                    <a:pt x="1103" y="2018"/>
                    <a:pt x="1194" y="2262"/>
                  </a:cubicBezTo>
                  <a:lnTo>
                    <a:pt x="1194" y="2273"/>
                  </a:lnTo>
                  <a:cubicBezTo>
                    <a:pt x="1142" y="2262"/>
                    <a:pt x="1092" y="2256"/>
                    <a:pt x="1034" y="2256"/>
                  </a:cubicBezTo>
                  <a:cubicBezTo>
                    <a:pt x="1016" y="2255"/>
                    <a:pt x="997" y="2255"/>
                    <a:pt x="978" y="2255"/>
                  </a:cubicBezTo>
                  <a:cubicBezTo>
                    <a:pt x="882" y="2255"/>
                    <a:pt x="783" y="2266"/>
                    <a:pt x="693" y="2290"/>
                  </a:cubicBezTo>
                  <a:cubicBezTo>
                    <a:pt x="580" y="2319"/>
                    <a:pt x="471" y="2364"/>
                    <a:pt x="376" y="2421"/>
                  </a:cubicBezTo>
                  <a:cubicBezTo>
                    <a:pt x="279" y="2484"/>
                    <a:pt x="198" y="2558"/>
                    <a:pt x="130" y="2654"/>
                  </a:cubicBezTo>
                  <a:cubicBezTo>
                    <a:pt x="62" y="2750"/>
                    <a:pt x="28" y="2864"/>
                    <a:pt x="17" y="2983"/>
                  </a:cubicBezTo>
                  <a:cubicBezTo>
                    <a:pt x="1" y="3103"/>
                    <a:pt x="17" y="3227"/>
                    <a:pt x="62" y="3342"/>
                  </a:cubicBezTo>
                  <a:cubicBezTo>
                    <a:pt x="148" y="3552"/>
                    <a:pt x="329" y="3699"/>
                    <a:pt x="523" y="3807"/>
                  </a:cubicBezTo>
                  <a:cubicBezTo>
                    <a:pt x="625" y="3870"/>
                    <a:pt x="733" y="3916"/>
                    <a:pt x="846" y="3961"/>
                  </a:cubicBezTo>
                  <a:cubicBezTo>
                    <a:pt x="909" y="3990"/>
                    <a:pt x="972" y="4011"/>
                    <a:pt x="1034" y="4035"/>
                  </a:cubicBezTo>
                  <a:cubicBezTo>
                    <a:pt x="1011" y="4103"/>
                    <a:pt x="995" y="4171"/>
                    <a:pt x="983" y="4245"/>
                  </a:cubicBezTo>
                  <a:cubicBezTo>
                    <a:pt x="966" y="4336"/>
                    <a:pt x="966" y="4433"/>
                    <a:pt x="983" y="4530"/>
                  </a:cubicBezTo>
                  <a:cubicBezTo>
                    <a:pt x="995" y="4614"/>
                    <a:pt x="1029" y="4706"/>
                    <a:pt x="1068" y="4785"/>
                  </a:cubicBezTo>
                  <a:cubicBezTo>
                    <a:pt x="1108" y="4864"/>
                    <a:pt x="1165" y="4939"/>
                    <a:pt x="1228" y="5000"/>
                  </a:cubicBezTo>
                  <a:cubicBezTo>
                    <a:pt x="1347" y="5131"/>
                    <a:pt x="1512" y="5233"/>
                    <a:pt x="1677" y="5296"/>
                  </a:cubicBezTo>
                  <a:cubicBezTo>
                    <a:pt x="1806" y="5341"/>
                    <a:pt x="1946" y="5364"/>
                    <a:pt x="2082" y="5364"/>
                  </a:cubicBezTo>
                  <a:cubicBezTo>
                    <a:pt x="2119" y="5364"/>
                    <a:pt x="2157" y="5362"/>
                    <a:pt x="2194" y="5359"/>
                  </a:cubicBezTo>
                  <a:cubicBezTo>
                    <a:pt x="2273" y="5353"/>
                    <a:pt x="2353" y="5341"/>
                    <a:pt x="2427" y="5314"/>
                  </a:cubicBezTo>
                  <a:cubicBezTo>
                    <a:pt x="2500" y="5285"/>
                    <a:pt x="2574" y="5251"/>
                    <a:pt x="2637" y="5205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5"/>
                    <a:pt x="3040" y="5280"/>
                    <a:pt x="3182" y="5409"/>
                  </a:cubicBezTo>
                  <a:cubicBezTo>
                    <a:pt x="3261" y="5477"/>
                    <a:pt x="3353" y="5535"/>
                    <a:pt x="3450" y="5569"/>
                  </a:cubicBezTo>
                  <a:cubicBezTo>
                    <a:pt x="3444" y="5723"/>
                    <a:pt x="3426" y="5876"/>
                    <a:pt x="3403" y="6030"/>
                  </a:cubicBezTo>
                  <a:cubicBezTo>
                    <a:pt x="3376" y="6188"/>
                    <a:pt x="3335" y="6347"/>
                    <a:pt x="3290" y="6500"/>
                  </a:cubicBezTo>
                  <a:cubicBezTo>
                    <a:pt x="3274" y="6581"/>
                    <a:pt x="3250" y="6654"/>
                    <a:pt x="3227" y="6728"/>
                  </a:cubicBezTo>
                  <a:cubicBezTo>
                    <a:pt x="3199" y="6814"/>
                    <a:pt x="3171" y="6893"/>
                    <a:pt x="3148" y="6978"/>
                  </a:cubicBezTo>
                  <a:cubicBezTo>
                    <a:pt x="3137" y="7018"/>
                    <a:pt x="3154" y="7063"/>
                    <a:pt x="3188" y="7087"/>
                  </a:cubicBezTo>
                  <a:cubicBezTo>
                    <a:pt x="3205" y="7095"/>
                    <a:pt x="3221" y="7100"/>
                    <a:pt x="3240" y="7100"/>
                  </a:cubicBezTo>
                  <a:cubicBezTo>
                    <a:pt x="3247" y="7100"/>
                    <a:pt x="3254" y="7099"/>
                    <a:pt x="3261" y="7098"/>
                  </a:cubicBezTo>
                  <a:cubicBezTo>
                    <a:pt x="3285" y="7092"/>
                    <a:pt x="3308" y="7080"/>
                    <a:pt x="3319" y="7058"/>
                  </a:cubicBezTo>
                  <a:cubicBezTo>
                    <a:pt x="3342" y="7006"/>
                    <a:pt x="3364" y="6956"/>
                    <a:pt x="3381" y="6904"/>
                  </a:cubicBezTo>
                  <a:cubicBezTo>
                    <a:pt x="3403" y="6841"/>
                    <a:pt x="3426" y="6773"/>
                    <a:pt x="3444" y="6712"/>
                  </a:cubicBezTo>
                  <a:cubicBezTo>
                    <a:pt x="3484" y="6581"/>
                    <a:pt x="3512" y="6455"/>
                    <a:pt x="3534" y="6337"/>
                  </a:cubicBezTo>
                  <a:cubicBezTo>
                    <a:pt x="3557" y="6211"/>
                    <a:pt x="3574" y="6080"/>
                    <a:pt x="3591" y="5949"/>
                  </a:cubicBezTo>
                  <a:cubicBezTo>
                    <a:pt x="3602" y="5847"/>
                    <a:pt x="3602" y="5745"/>
                    <a:pt x="3608" y="5621"/>
                  </a:cubicBezTo>
                  <a:cubicBezTo>
                    <a:pt x="3608" y="5614"/>
                    <a:pt x="3615" y="5614"/>
                    <a:pt x="3615" y="5608"/>
                  </a:cubicBezTo>
                  <a:cubicBezTo>
                    <a:pt x="3649" y="5614"/>
                    <a:pt x="3683" y="5614"/>
                    <a:pt x="3717" y="5614"/>
                  </a:cubicBezTo>
                  <a:cubicBezTo>
                    <a:pt x="3756" y="5614"/>
                    <a:pt x="3801" y="5614"/>
                    <a:pt x="3841" y="5608"/>
                  </a:cubicBezTo>
                  <a:cubicBezTo>
                    <a:pt x="3904" y="5597"/>
                    <a:pt x="3966" y="5587"/>
                    <a:pt x="4035" y="5563"/>
                  </a:cubicBezTo>
                  <a:lnTo>
                    <a:pt x="4035" y="5558"/>
                  </a:lnTo>
                  <a:lnTo>
                    <a:pt x="4040" y="5563"/>
                  </a:lnTo>
                  <a:lnTo>
                    <a:pt x="4040" y="5563"/>
                  </a:lnTo>
                  <a:cubicBezTo>
                    <a:pt x="4040" y="5584"/>
                    <a:pt x="4040" y="5605"/>
                    <a:pt x="4035" y="5626"/>
                  </a:cubicBezTo>
                  <a:lnTo>
                    <a:pt x="4040" y="5626"/>
                  </a:lnTo>
                  <a:lnTo>
                    <a:pt x="4040" y="5642"/>
                  </a:lnTo>
                  <a:cubicBezTo>
                    <a:pt x="4035" y="5711"/>
                    <a:pt x="4029" y="5779"/>
                    <a:pt x="4024" y="5847"/>
                  </a:cubicBezTo>
                  <a:cubicBezTo>
                    <a:pt x="4017" y="5983"/>
                    <a:pt x="4017" y="6109"/>
                    <a:pt x="4024" y="6217"/>
                  </a:cubicBezTo>
                  <a:cubicBezTo>
                    <a:pt x="4029" y="6342"/>
                    <a:pt x="4040" y="6466"/>
                    <a:pt x="4063" y="6586"/>
                  </a:cubicBezTo>
                  <a:cubicBezTo>
                    <a:pt x="4074" y="6654"/>
                    <a:pt x="4092" y="6723"/>
                    <a:pt x="4108" y="6791"/>
                  </a:cubicBezTo>
                  <a:cubicBezTo>
                    <a:pt x="4126" y="6848"/>
                    <a:pt x="4148" y="6898"/>
                    <a:pt x="4171" y="6950"/>
                  </a:cubicBezTo>
                  <a:cubicBezTo>
                    <a:pt x="4185" y="6983"/>
                    <a:pt x="4226" y="7004"/>
                    <a:pt x="4265" y="7004"/>
                  </a:cubicBezTo>
                  <a:cubicBezTo>
                    <a:pt x="4274" y="7004"/>
                    <a:pt x="4282" y="7003"/>
                    <a:pt x="4290" y="7001"/>
                  </a:cubicBezTo>
                  <a:cubicBezTo>
                    <a:pt x="4341" y="6990"/>
                    <a:pt x="4381" y="6933"/>
                    <a:pt x="4365" y="6882"/>
                  </a:cubicBezTo>
                  <a:cubicBezTo>
                    <a:pt x="4347" y="6825"/>
                    <a:pt x="4331" y="6773"/>
                    <a:pt x="4313" y="6723"/>
                  </a:cubicBezTo>
                  <a:cubicBezTo>
                    <a:pt x="4296" y="6660"/>
                    <a:pt x="4279" y="6603"/>
                    <a:pt x="4268" y="6541"/>
                  </a:cubicBezTo>
                  <a:cubicBezTo>
                    <a:pt x="4239" y="6427"/>
                    <a:pt x="4221" y="6313"/>
                    <a:pt x="4211" y="6193"/>
                  </a:cubicBezTo>
                  <a:lnTo>
                    <a:pt x="4211" y="6188"/>
                  </a:lnTo>
                  <a:lnTo>
                    <a:pt x="4211" y="6182"/>
                  </a:lnTo>
                  <a:cubicBezTo>
                    <a:pt x="4200" y="6069"/>
                    <a:pt x="4194" y="5962"/>
                    <a:pt x="4194" y="5852"/>
                  </a:cubicBezTo>
                  <a:cubicBezTo>
                    <a:pt x="4194" y="5734"/>
                    <a:pt x="4194" y="5614"/>
                    <a:pt x="4200" y="5501"/>
                  </a:cubicBezTo>
                  <a:lnTo>
                    <a:pt x="4200" y="5490"/>
                  </a:lnTo>
                  <a:cubicBezTo>
                    <a:pt x="4302" y="5438"/>
                    <a:pt x="4399" y="5364"/>
                    <a:pt x="4478" y="5285"/>
                  </a:cubicBezTo>
                  <a:cubicBezTo>
                    <a:pt x="4596" y="5171"/>
                    <a:pt x="4693" y="5029"/>
                    <a:pt x="4745" y="4871"/>
                  </a:cubicBezTo>
                  <a:cubicBezTo>
                    <a:pt x="4745" y="4876"/>
                    <a:pt x="4745" y="4876"/>
                    <a:pt x="4751" y="4876"/>
                  </a:cubicBezTo>
                  <a:cubicBezTo>
                    <a:pt x="4790" y="4939"/>
                    <a:pt x="4853" y="4989"/>
                    <a:pt x="4916" y="5029"/>
                  </a:cubicBezTo>
                  <a:cubicBezTo>
                    <a:pt x="5047" y="5115"/>
                    <a:pt x="5205" y="5143"/>
                    <a:pt x="5359" y="5149"/>
                  </a:cubicBezTo>
                  <a:cubicBezTo>
                    <a:pt x="5529" y="5149"/>
                    <a:pt x="5694" y="5115"/>
                    <a:pt x="5853" y="5057"/>
                  </a:cubicBezTo>
                  <a:cubicBezTo>
                    <a:pt x="6012" y="5000"/>
                    <a:pt x="6159" y="4921"/>
                    <a:pt x="6285" y="4813"/>
                  </a:cubicBezTo>
                  <a:cubicBezTo>
                    <a:pt x="6348" y="4756"/>
                    <a:pt x="6410" y="4693"/>
                    <a:pt x="6455" y="4620"/>
                  </a:cubicBezTo>
                  <a:cubicBezTo>
                    <a:pt x="6478" y="4586"/>
                    <a:pt x="6495" y="4551"/>
                    <a:pt x="6513" y="4512"/>
                  </a:cubicBezTo>
                  <a:cubicBezTo>
                    <a:pt x="6529" y="4472"/>
                    <a:pt x="6534" y="4427"/>
                    <a:pt x="6547" y="4386"/>
                  </a:cubicBezTo>
                  <a:cubicBezTo>
                    <a:pt x="6558" y="4307"/>
                    <a:pt x="6547" y="4228"/>
                    <a:pt x="6523" y="4155"/>
                  </a:cubicBezTo>
                  <a:cubicBezTo>
                    <a:pt x="6506" y="4114"/>
                    <a:pt x="6489" y="4074"/>
                    <a:pt x="6466" y="4035"/>
                  </a:cubicBezTo>
                  <a:cubicBezTo>
                    <a:pt x="6626" y="4018"/>
                    <a:pt x="6778" y="3990"/>
                    <a:pt x="6927" y="3938"/>
                  </a:cubicBezTo>
                  <a:cubicBezTo>
                    <a:pt x="7029" y="3898"/>
                    <a:pt x="7126" y="3848"/>
                    <a:pt x="7205" y="3773"/>
                  </a:cubicBezTo>
                  <a:cubicBezTo>
                    <a:pt x="7284" y="3699"/>
                    <a:pt x="7342" y="3597"/>
                    <a:pt x="7365" y="3489"/>
                  </a:cubicBezTo>
                  <a:cubicBezTo>
                    <a:pt x="7392" y="3364"/>
                    <a:pt x="7387" y="3234"/>
                    <a:pt x="7358" y="3114"/>
                  </a:cubicBezTo>
                  <a:cubicBezTo>
                    <a:pt x="7336" y="3006"/>
                    <a:pt x="7284" y="2915"/>
                    <a:pt x="7216" y="2830"/>
                  </a:cubicBezTo>
                  <a:cubicBezTo>
                    <a:pt x="7154" y="2757"/>
                    <a:pt x="7074" y="2694"/>
                    <a:pt x="6990" y="2648"/>
                  </a:cubicBezTo>
                  <a:cubicBezTo>
                    <a:pt x="6899" y="2603"/>
                    <a:pt x="6802" y="2569"/>
                    <a:pt x="6699" y="2540"/>
                  </a:cubicBezTo>
                  <a:cubicBezTo>
                    <a:pt x="6552" y="2506"/>
                    <a:pt x="6403" y="2484"/>
                    <a:pt x="6251" y="2472"/>
                  </a:cubicBezTo>
                  <a:cubicBezTo>
                    <a:pt x="6172" y="2461"/>
                    <a:pt x="6086" y="2455"/>
                    <a:pt x="6007" y="2443"/>
                  </a:cubicBezTo>
                  <a:cubicBezTo>
                    <a:pt x="6012" y="2427"/>
                    <a:pt x="6018" y="2404"/>
                    <a:pt x="6023" y="2387"/>
                  </a:cubicBezTo>
                  <a:cubicBezTo>
                    <a:pt x="6057" y="2319"/>
                    <a:pt x="6103" y="2256"/>
                    <a:pt x="6154" y="2199"/>
                  </a:cubicBezTo>
                  <a:cubicBezTo>
                    <a:pt x="6159" y="2194"/>
                    <a:pt x="6159" y="2194"/>
                    <a:pt x="6165" y="2188"/>
                  </a:cubicBezTo>
                  <a:cubicBezTo>
                    <a:pt x="6228" y="2114"/>
                    <a:pt x="6285" y="2041"/>
                    <a:pt x="6335" y="1960"/>
                  </a:cubicBezTo>
                  <a:cubicBezTo>
                    <a:pt x="6358" y="1915"/>
                    <a:pt x="6382" y="1870"/>
                    <a:pt x="6393" y="1818"/>
                  </a:cubicBezTo>
                  <a:cubicBezTo>
                    <a:pt x="6416" y="1761"/>
                    <a:pt x="6416" y="1700"/>
                    <a:pt x="6416" y="1643"/>
                  </a:cubicBezTo>
                  <a:cubicBezTo>
                    <a:pt x="6410" y="1529"/>
                    <a:pt x="6382" y="1415"/>
                    <a:pt x="6319" y="1318"/>
                  </a:cubicBezTo>
                  <a:cubicBezTo>
                    <a:pt x="6256" y="1223"/>
                    <a:pt x="6172" y="1148"/>
                    <a:pt x="6075" y="1092"/>
                  </a:cubicBezTo>
                  <a:cubicBezTo>
                    <a:pt x="5960" y="1029"/>
                    <a:pt x="5831" y="989"/>
                    <a:pt x="5694" y="984"/>
                  </a:cubicBezTo>
                  <a:cubicBezTo>
                    <a:pt x="5681" y="982"/>
                    <a:pt x="5668" y="982"/>
                    <a:pt x="5655" y="982"/>
                  </a:cubicBezTo>
                  <a:cubicBezTo>
                    <a:pt x="5605" y="982"/>
                    <a:pt x="5556" y="990"/>
                    <a:pt x="5506" y="995"/>
                  </a:cubicBezTo>
                  <a:cubicBezTo>
                    <a:pt x="5438" y="1006"/>
                    <a:pt x="5375" y="1029"/>
                    <a:pt x="5312" y="1045"/>
                  </a:cubicBezTo>
                  <a:cubicBezTo>
                    <a:pt x="5251" y="1068"/>
                    <a:pt x="5194" y="1086"/>
                    <a:pt x="5137" y="1108"/>
                  </a:cubicBezTo>
                  <a:cubicBezTo>
                    <a:pt x="5068" y="1131"/>
                    <a:pt x="5000" y="1154"/>
                    <a:pt x="4932" y="1176"/>
                  </a:cubicBezTo>
                  <a:cubicBezTo>
                    <a:pt x="4903" y="1182"/>
                    <a:pt x="4876" y="1194"/>
                    <a:pt x="4842" y="1210"/>
                  </a:cubicBezTo>
                  <a:cubicBezTo>
                    <a:pt x="4830" y="1188"/>
                    <a:pt x="4819" y="1165"/>
                    <a:pt x="4808" y="1142"/>
                  </a:cubicBezTo>
                  <a:cubicBezTo>
                    <a:pt x="4767" y="1018"/>
                    <a:pt x="4762" y="887"/>
                    <a:pt x="4745" y="756"/>
                  </a:cubicBezTo>
                  <a:cubicBezTo>
                    <a:pt x="4733" y="688"/>
                    <a:pt x="4722" y="625"/>
                    <a:pt x="4699" y="557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0"/>
                    <a:pt x="4609" y="376"/>
                    <a:pt x="4580" y="342"/>
                  </a:cubicBezTo>
                  <a:cubicBezTo>
                    <a:pt x="4541" y="284"/>
                    <a:pt x="4489" y="234"/>
                    <a:pt x="4438" y="187"/>
                  </a:cubicBezTo>
                  <a:cubicBezTo>
                    <a:pt x="4381" y="142"/>
                    <a:pt x="4324" y="103"/>
                    <a:pt x="4256" y="74"/>
                  </a:cubicBezTo>
                  <a:cubicBezTo>
                    <a:pt x="4200" y="46"/>
                    <a:pt x="4137" y="22"/>
                    <a:pt x="4074" y="11"/>
                  </a:cubicBezTo>
                  <a:cubicBezTo>
                    <a:pt x="4024" y="1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7"/>
            <p:cNvSpPr/>
            <p:nvPr/>
          </p:nvSpPr>
          <p:spPr>
            <a:xfrm flipH="1">
              <a:off x="1272359" y="3625471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0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0" y="1501"/>
                    <a:pt x="0" y="1501"/>
                  </a:cubicBezTo>
                  <a:close/>
                  <a:moveTo>
                    <a:pt x="779" y="1"/>
                  </a:moveTo>
                  <a:cubicBezTo>
                    <a:pt x="711" y="24"/>
                    <a:pt x="642" y="40"/>
                    <a:pt x="585" y="46"/>
                  </a:cubicBezTo>
                  <a:cubicBezTo>
                    <a:pt x="546" y="51"/>
                    <a:pt x="501" y="58"/>
                    <a:pt x="461" y="58"/>
                  </a:cubicBezTo>
                  <a:cubicBezTo>
                    <a:pt x="427" y="58"/>
                    <a:pt x="393" y="51"/>
                    <a:pt x="352" y="51"/>
                  </a:cubicBezTo>
                  <a:cubicBezTo>
                    <a:pt x="346" y="177"/>
                    <a:pt x="346" y="284"/>
                    <a:pt x="335" y="392"/>
                  </a:cubicBezTo>
                  <a:cubicBezTo>
                    <a:pt x="318" y="518"/>
                    <a:pt x="301" y="649"/>
                    <a:pt x="278" y="774"/>
                  </a:cubicBezTo>
                  <a:cubicBezTo>
                    <a:pt x="256" y="898"/>
                    <a:pt x="228" y="1024"/>
                    <a:pt x="188" y="1149"/>
                  </a:cubicBezTo>
                  <a:cubicBezTo>
                    <a:pt x="171" y="1217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38" y="1509"/>
                    <a:pt x="256" y="1513"/>
                    <a:pt x="359" y="1513"/>
                  </a:cubicBezTo>
                  <a:cubicBezTo>
                    <a:pt x="887" y="1513"/>
                    <a:pt x="994" y="1422"/>
                    <a:pt x="994" y="1422"/>
                  </a:cubicBezTo>
                  <a:cubicBezTo>
                    <a:pt x="972" y="1347"/>
                    <a:pt x="818" y="1081"/>
                    <a:pt x="807" y="1006"/>
                  </a:cubicBezTo>
                  <a:cubicBezTo>
                    <a:pt x="784" y="882"/>
                    <a:pt x="773" y="751"/>
                    <a:pt x="768" y="614"/>
                  </a:cubicBezTo>
                  <a:cubicBezTo>
                    <a:pt x="761" y="507"/>
                    <a:pt x="761" y="376"/>
                    <a:pt x="768" y="229"/>
                  </a:cubicBezTo>
                  <a:cubicBezTo>
                    <a:pt x="773" y="160"/>
                    <a:pt x="779" y="85"/>
                    <a:pt x="779" y="17"/>
                  </a:cubicBezTo>
                  <a:lnTo>
                    <a:pt x="784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7"/>
            <p:cNvSpPr/>
            <p:nvPr/>
          </p:nvSpPr>
          <p:spPr>
            <a:xfrm flipH="1">
              <a:off x="1186092" y="3466825"/>
              <a:ext cx="205987" cy="156351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716" y="1"/>
                  </a:moveTo>
                  <a:cubicBezTo>
                    <a:pt x="3693" y="1"/>
                    <a:pt x="3671" y="6"/>
                    <a:pt x="3648" y="6"/>
                  </a:cubicBezTo>
                  <a:cubicBezTo>
                    <a:pt x="3562" y="17"/>
                    <a:pt x="3483" y="35"/>
                    <a:pt x="3399" y="69"/>
                  </a:cubicBezTo>
                  <a:cubicBezTo>
                    <a:pt x="3324" y="97"/>
                    <a:pt x="3250" y="131"/>
                    <a:pt x="3187" y="182"/>
                  </a:cubicBezTo>
                  <a:cubicBezTo>
                    <a:pt x="3126" y="221"/>
                    <a:pt x="3069" y="279"/>
                    <a:pt x="3011" y="341"/>
                  </a:cubicBezTo>
                  <a:cubicBezTo>
                    <a:pt x="2955" y="410"/>
                    <a:pt x="2909" y="489"/>
                    <a:pt x="2864" y="580"/>
                  </a:cubicBezTo>
                  <a:cubicBezTo>
                    <a:pt x="2807" y="699"/>
                    <a:pt x="2767" y="830"/>
                    <a:pt x="2739" y="977"/>
                  </a:cubicBezTo>
                  <a:cubicBezTo>
                    <a:pt x="2739" y="1000"/>
                    <a:pt x="2717" y="1011"/>
                    <a:pt x="2694" y="1018"/>
                  </a:cubicBezTo>
                  <a:lnTo>
                    <a:pt x="2683" y="1018"/>
                  </a:lnTo>
                  <a:cubicBezTo>
                    <a:pt x="2665" y="1018"/>
                    <a:pt x="2649" y="1011"/>
                    <a:pt x="2636" y="1000"/>
                  </a:cubicBezTo>
                  <a:cubicBezTo>
                    <a:pt x="2539" y="882"/>
                    <a:pt x="2444" y="785"/>
                    <a:pt x="2353" y="704"/>
                  </a:cubicBezTo>
                  <a:lnTo>
                    <a:pt x="2353" y="727"/>
                  </a:lnTo>
                  <a:cubicBezTo>
                    <a:pt x="2295" y="665"/>
                    <a:pt x="2222" y="614"/>
                    <a:pt x="2137" y="568"/>
                  </a:cubicBezTo>
                  <a:cubicBezTo>
                    <a:pt x="2085" y="546"/>
                    <a:pt x="2035" y="528"/>
                    <a:pt x="1978" y="517"/>
                  </a:cubicBezTo>
                  <a:cubicBezTo>
                    <a:pt x="1943" y="512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7"/>
                    <a:pt x="1733" y="528"/>
                    <a:pt x="1682" y="546"/>
                  </a:cubicBezTo>
                  <a:cubicBezTo>
                    <a:pt x="1613" y="575"/>
                    <a:pt x="1558" y="602"/>
                    <a:pt x="1489" y="648"/>
                  </a:cubicBezTo>
                  <a:cubicBezTo>
                    <a:pt x="1421" y="699"/>
                    <a:pt x="1364" y="751"/>
                    <a:pt x="1312" y="813"/>
                  </a:cubicBezTo>
                  <a:cubicBezTo>
                    <a:pt x="1251" y="882"/>
                    <a:pt x="1210" y="955"/>
                    <a:pt x="1170" y="1029"/>
                  </a:cubicBezTo>
                  <a:cubicBezTo>
                    <a:pt x="1125" y="1126"/>
                    <a:pt x="1097" y="1228"/>
                    <a:pt x="1073" y="1341"/>
                  </a:cubicBezTo>
                  <a:cubicBezTo>
                    <a:pt x="1057" y="1449"/>
                    <a:pt x="1052" y="1563"/>
                    <a:pt x="1062" y="1677"/>
                  </a:cubicBezTo>
                  <a:cubicBezTo>
                    <a:pt x="1073" y="1795"/>
                    <a:pt x="1102" y="1910"/>
                    <a:pt x="1142" y="2018"/>
                  </a:cubicBezTo>
                  <a:cubicBezTo>
                    <a:pt x="1165" y="2091"/>
                    <a:pt x="1193" y="2143"/>
                    <a:pt x="1222" y="2188"/>
                  </a:cubicBezTo>
                  <a:cubicBezTo>
                    <a:pt x="1244" y="2222"/>
                    <a:pt x="1227" y="2262"/>
                    <a:pt x="1204" y="2279"/>
                  </a:cubicBezTo>
                  <a:cubicBezTo>
                    <a:pt x="1193" y="2296"/>
                    <a:pt x="1176" y="2301"/>
                    <a:pt x="1154" y="2301"/>
                  </a:cubicBezTo>
                  <a:cubicBezTo>
                    <a:pt x="1148" y="2301"/>
                    <a:pt x="1142" y="2301"/>
                    <a:pt x="1131" y="2296"/>
                  </a:cubicBezTo>
                  <a:cubicBezTo>
                    <a:pt x="1091" y="2285"/>
                    <a:pt x="1052" y="2273"/>
                    <a:pt x="1005" y="2267"/>
                  </a:cubicBezTo>
                  <a:cubicBezTo>
                    <a:pt x="932" y="2256"/>
                    <a:pt x="876" y="2251"/>
                    <a:pt x="813" y="2251"/>
                  </a:cubicBezTo>
                  <a:cubicBezTo>
                    <a:pt x="779" y="2251"/>
                    <a:pt x="745" y="2251"/>
                    <a:pt x="705" y="2256"/>
                  </a:cubicBezTo>
                  <a:cubicBezTo>
                    <a:pt x="608" y="2267"/>
                    <a:pt x="517" y="2290"/>
                    <a:pt x="432" y="2319"/>
                  </a:cubicBezTo>
                  <a:cubicBezTo>
                    <a:pt x="364" y="2341"/>
                    <a:pt x="307" y="2375"/>
                    <a:pt x="250" y="2416"/>
                  </a:cubicBezTo>
                  <a:cubicBezTo>
                    <a:pt x="205" y="2443"/>
                    <a:pt x="165" y="2477"/>
                    <a:pt x="131" y="2523"/>
                  </a:cubicBezTo>
                  <a:cubicBezTo>
                    <a:pt x="97" y="2563"/>
                    <a:pt x="74" y="2603"/>
                    <a:pt x="51" y="2648"/>
                  </a:cubicBezTo>
                  <a:cubicBezTo>
                    <a:pt x="34" y="2682"/>
                    <a:pt x="23" y="2728"/>
                    <a:pt x="11" y="2778"/>
                  </a:cubicBezTo>
                  <a:cubicBezTo>
                    <a:pt x="0" y="2836"/>
                    <a:pt x="0" y="2893"/>
                    <a:pt x="0" y="2954"/>
                  </a:cubicBezTo>
                  <a:cubicBezTo>
                    <a:pt x="6" y="3006"/>
                    <a:pt x="16" y="3046"/>
                    <a:pt x="34" y="3085"/>
                  </a:cubicBezTo>
                  <a:cubicBezTo>
                    <a:pt x="51" y="3125"/>
                    <a:pt x="74" y="3171"/>
                    <a:pt x="102" y="3211"/>
                  </a:cubicBezTo>
                  <a:cubicBezTo>
                    <a:pt x="136" y="3256"/>
                    <a:pt x="171" y="3302"/>
                    <a:pt x="221" y="3342"/>
                  </a:cubicBezTo>
                  <a:cubicBezTo>
                    <a:pt x="307" y="3415"/>
                    <a:pt x="415" y="3478"/>
                    <a:pt x="551" y="3541"/>
                  </a:cubicBezTo>
                  <a:lnTo>
                    <a:pt x="535" y="3523"/>
                  </a:lnTo>
                  <a:lnTo>
                    <a:pt x="535" y="3523"/>
                  </a:lnTo>
                  <a:cubicBezTo>
                    <a:pt x="596" y="3563"/>
                    <a:pt x="677" y="3597"/>
                    <a:pt x="784" y="3636"/>
                  </a:cubicBezTo>
                  <a:cubicBezTo>
                    <a:pt x="869" y="3665"/>
                    <a:pt x="949" y="3694"/>
                    <a:pt x="1028" y="3717"/>
                  </a:cubicBezTo>
                  <a:cubicBezTo>
                    <a:pt x="1052" y="3722"/>
                    <a:pt x="1080" y="3745"/>
                    <a:pt x="1091" y="3767"/>
                  </a:cubicBezTo>
                  <a:cubicBezTo>
                    <a:pt x="1102" y="3796"/>
                    <a:pt x="1102" y="3819"/>
                    <a:pt x="1097" y="3841"/>
                  </a:cubicBezTo>
                  <a:cubicBezTo>
                    <a:pt x="1057" y="3932"/>
                    <a:pt x="1028" y="4011"/>
                    <a:pt x="1012" y="4086"/>
                  </a:cubicBezTo>
                  <a:cubicBezTo>
                    <a:pt x="1005" y="4155"/>
                    <a:pt x="1000" y="4223"/>
                    <a:pt x="1005" y="4279"/>
                  </a:cubicBezTo>
                  <a:cubicBezTo>
                    <a:pt x="1017" y="4341"/>
                    <a:pt x="1028" y="4399"/>
                    <a:pt x="1046" y="4449"/>
                  </a:cubicBezTo>
                  <a:cubicBezTo>
                    <a:pt x="1073" y="4506"/>
                    <a:pt x="1102" y="4557"/>
                    <a:pt x="1136" y="4609"/>
                  </a:cubicBezTo>
                  <a:cubicBezTo>
                    <a:pt x="1176" y="4666"/>
                    <a:pt x="1227" y="4722"/>
                    <a:pt x="1290" y="4779"/>
                  </a:cubicBezTo>
                  <a:cubicBezTo>
                    <a:pt x="1364" y="4836"/>
                    <a:pt x="1443" y="4887"/>
                    <a:pt x="1523" y="4926"/>
                  </a:cubicBezTo>
                  <a:cubicBezTo>
                    <a:pt x="1619" y="4966"/>
                    <a:pt x="1721" y="5000"/>
                    <a:pt x="1823" y="5018"/>
                  </a:cubicBezTo>
                  <a:cubicBezTo>
                    <a:pt x="1881" y="5029"/>
                    <a:pt x="1933" y="5034"/>
                    <a:pt x="1978" y="5034"/>
                  </a:cubicBezTo>
                  <a:cubicBezTo>
                    <a:pt x="2001" y="5034"/>
                    <a:pt x="2023" y="5029"/>
                    <a:pt x="2046" y="5029"/>
                  </a:cubicBezTo>
                  <a:cubicBezTo>
                    <a:pt x="2119" y="5023"/>
                    <a:pt x="2188" y="5007"/>
                    <a:pt x="2256" y="4978"/>
                  </a:cubicBezTo>
                  <a:cubicBezTo>
                    <a:pt x="2301" y="4960"/>
                    <a:pt x="2347" y="4939"/>
                    <a:pt x="2392" y="4910"/>
                  </a:cubicBezTo>
                  <a:cubicBezTo>
                    <a:pt x="2432" y="4876"/>
                    <a:pt x="2478" y="4842"/>
                    <a:pt x="2518" y="4790"/>
                  </a:cubicBezTo>
                  <a:cubicBezTo>
                    <a:pt x="2552" y="4745"/>
                    <a:pt x="2586" y="4700"/>
                    <a:pt x="2608" y="4648"/>
                  </a:cubicBezTo>
                  <a:lnTo>
                    <a:pt x="2608" y="4648"/>
                  </a:lnTo>
                  <a:lnTo>
                    <a:pt x="2591" y="4654"/>
                  </a:lnTo>
                  <a:cubicBezTo>
                    <a:pt x="2608" y="4648"/>
                    <a:pt x="2620" y="4625"/>
                    <a:pt x="2625" y="4614"/>
                  </a:cubicBezTo>
                  <a:cubicBezTo>
                    <a:pt x="2636" y="4585"/>
                    <a:pt x="2654" y="4575"/>
                    <a:pt x="2676" y="4575"/>
                  </a:cubicBezTo>
                  <a:cubicBezTo>
                    <a:pt x="2699" y="4575"/>
                    <a:pt x="2722" y="4585"/>
                    <a:pt x="2728" y="4603"/>
                  </a:cubicBezTo>
                  <a:cubicBezTo>
                    <a:pt x="2801" y="4761"/>
                    <a:pt x="2864" y="4876"/>
                    <a:pt x="2938" y="4978"/>
                  </a:cubicBezTo>
                  <a:cubicBezTo>
                    <a:pt x="2983" y="5052"/>
                    <a:pt x="3040" y="5109"/>
                    <a:pt x="3097" y="5160"/>
                  </a:cubicBezTo>
                  <a:cubicBezTo>
                    <a:pt x="3142" y="5194"/>
                    <a:pt x="3187" y="5222"/>
                    <a:pt x="3239" y="5251"/>
                  </a:cubicBezTo>
                  <a:cubicBezTo>
                    <a:pt x="3284" y="5273"/>
                    <a:pt x="3341" y="5291"/>
                    <a:pt x="3404" y="5301"/>
                  </a:cubicBezTo>
                  <a:cubicBezTo>
                    <a:pt x="3449" y="5307"/>
                    <a:pt x="3494" y="5314"/>
                    <a:pt x="3528" y="5314"/>
                  </a:cubicBezTo>
                  <a:lnTo>
                    <a:pt x="3591" y="5314"/>
                  </a:lnTo>
                  <a:cubicBezTo>
                    <a:pt x="3665" y="5301"/>
                    <a:pt x="3740" y="5285"/>
                    <a:pt x="3808" y="5256"/>
                  </a:cubicBezTo>
                  <a:cubicBezTo>
                    <a:pt x="3830" y="5251"/>
                    <a:pt x="3853" y="5239"/>
                    <a:pt x="3876" y="5228"/>
                  </a:cubicBezTo>
                  <a:cubicBezTo>
                    <a:pt x="3887" y="5205"/>
                    <a:pt x="3910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3"/>
                    <a:pt x="4199" y="5000"/>
                    <a:pt x="4256" y="4932"/>
                  </a:cubicBezTo>
                  <a:cubicBezTo>
                    <a:pt x="4307" y="4870"/>
                    <a:pt x="4346" y="4808"/>
                    <a:pt x="4375" y="4750"/>
                  </a:cubicBezTo>
                  <a:cubicBezTo>
                    <a:pt x="4404" y="4688"/>
                    <a:pt x="4421" y="4632"/>
                    <a:pt x="4438" y="4564"/>
                  </a:cubicBezTo>
                  <a:cubicBezTo>
                    <a:pt x="4443" y="4530"/>
                    <a:pt x="4443" y="4495"/>
                    <a:pt x="4443" y="4461"/>
                  </a:cubicBezTo>
                  <a:cubicBezTo>
                    <a:pt x="4443" y="4438"/>
                    <a:pt x="4461" y="4410"/>
                    <a:pt x="4483" y="4399"/>
                  </a:cubicBezTo>
                  <a:cubicBezTo>
                    <a:pt x="4500" y="4386"/>
                    <a:pt x="4511" y="4381"/>
                    <a:pt x="4524" y="4381"/>
                  </a:cubicBezTo>
                  <a:cubicBezTo>
                    <a:pt x="4529" y="4375"/>
                    <a:pt x="4535" y="4375"/>
                    <a:pt x="4540" y="4375"/>
                  </a:cubicBezTo>
                  <a:cubicBezTo>
                    <a:pt x="4574" y="4375"/>
                    <a:pt x="4608" y="4404"/>
                    <a:pt x="4619" y="4438"/>
                  </a:cubicBezTo>
                  <a:cubicBezTo>
                    <a:pt x="4626" y="4461"/>
                    <a:pt x="4631" y="4478"/>
                    <a:pt x="4637" y="4501"/>
                  </a:cubicBezTo>
                  <a:cubicBezTo>
                    <a:pt x="4653" y="4546"/>
                    <a:pt x="4676" y="4585"/>
                    <a:pt x="4700" y="4620"/>
                  </a:cubicBezTo>
                  <a:cubicBezTo>
                    <a:pt x="4721" y="4648"/>
                    <a:pt x="4750" y="4677"/>
                    <a:pt x="4779" y="4705"/>
                  </a:cubicBezTo>
                  <a:cubicBezTo>
                    <a:pt x="4813" y="4734"/>
                    <a:pt x="4847" y="4756"/>
                    <a:pt x="4886" y="4774"/>
                  </a:cubicBezTo>
                  <a:cubicBezTo>
                    <a:pt x="4926" y="4790"/>
                    <a:pt x="4972" y="4808"/>
                    <a:pt x="5035" y="4819"/>
                  </a:cubicBezTo>
                  <a:cubicBezTo>
                    <a:pt x="5091" y="4830"/>
                    <a:pt x="5143" y="4836"/>
                    <a:pt x="5193" y="4836"/>
                  </a:cubicBezTo>
                  <a:cubicBezTo>
                    <a:pt x="5222" y="4836"/>
                    <a:pt x="5251" y="4836"/>
                    <a:pt x="5279" y="4830"/>
                  </a:cubicBezTo>
                  <a:lnTo>
                    <a:pt x="5296" y="4830"/>
                  </a:lnTo>
                  <a:cubicBezTo>
                    <a:pt x="5403" y="4819"/>
                    <a:pt x="5518" y="4790"/>
                    <a:pt x="5620" y="4750"/>
                  </a:cubicBezTo>
                  <a:cubicBezTo>
                    <a:pt x="5722" y="4711"/>
                    <a:pt x="5819" y="4659"/>
                    <a:pt x="5904" y="4598"/>
                  </a:cubicBezTo>
                  <a:cubicBezTo>
                    <a:pt x="5972" y="4551"/>
                    <a:pt x="6029" y="4501"/>
                    <a:pt x="6074" y="4449"/>
                  </a:cubicBezTo>
                  <a:cubicBezTo>
                    <a:pt x="6108" y="4410"/>
                    <a:pt x="6137" y="4365"/>
                    <a:pt x="6153" y="4325"/>
                  </a:cubicBezTo>
                  <a:cubicBezTo>
                    <a:pt x="6171" y="4291"/>
                    <a:pt x="6182" y="4257"/>
                    <a:pt x="6194" y="4223"/>
                  </a:cubicBezTo>
                  <a:cubicBezTo>
                    <a:pt x="6194" y="4194"/>
                    <a:pt x="6200" y="4160"/>
                    <a:pt x="6194" y="4137"/>
                  </a:cubicBezTo>
                  <a:cubicBezTo>
                    <a:pt x="6187" y="4097"/>
                    <a:pt x="6182" y="4069"/>
                    <a:pt x="6177" y="4045"/>
                  </a:cubicBezTo>
                  <a:cubicBezTo>
                    <a:pt x="6166" y="4018"/>
                    <a:pt x="6148" y="3989"/>
                    <a:pt x="6132" y="3961"/>
                  </a:cubicBezTo>
                  <a:cubicBezTo>
                    <a:pt x="6103" y="3921"/>
                    <a:pt x="6069" y="3887"/>
                    <a:pt x="6040" y="3859"/>
                  </a:cubicBezTo>
                  <a:cubicBezTo>
                    <a:pt x="6017" y="3835"/>
                    <a:pt x="6012" y="3801"/>
                    <a:pt x="6017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37" y="3699"/>
                    <a:pt x="6194" y="3688"/>
                    <a:pt x="6245" y="3683"/>
                  </a:cubicBezTo>
                  <a:cubicBezTo>
                    <a:pt x="6392" y="3654"/>
                    <a:pt x="6541" y="3631"/>
                    <a:pt x="6672" y="3586"/>
                  </a:cubicBezTo>
                  <a:cubicBezTo>
                    <a:pt x="6733" y="3563"/>
                    <a:pt x="6785" y="3534"/>
                    <a:pt x="6835" y="3500"/>
                  </a:cubicBezTo>
                  <a:cubicBezTo>
                    <a:pt x="6864" y="3484"/>
                    <a:pt x="6887" y="3455"/>
                    <a:pt x="6916" y="3432"/>
                  </a:cubicBezTo>
                  <a:cubicBezTo>
                    <a:pt x="6932" y="3404"/>
                    <a:pt x="6950" y="3376"/>
                    <a:pt x="6961" y="3353"/>
                  </a:cubicBezTo>
                  <a:cubicBezTo>
                    <a:pt x="6972" y="3324"/>
                    <a:pt x="6984" y="3290"/>
                    <a:pt x="6995" y="3250"/>
                  </a:cubicBezTo>
                  <a:cubicBezTo>
                    <a:pt x="7000" y="3200"/>
                    <a:pt x="7000" y="3148"/>
                    <a:pt x="7000" y="3091"/>
                  </a:cubicBezTo>
                  <a:cubicBezTo>
                    <a:pt x="6989" y="3023"/>
                    <a:pt x="6978" y="2972"/>
                    <a:pt x="6961" y="2920"/>
                  </a:cubicBezTo>
                  <a:cubicBezTo>
                    <a:pt x="6944" y="2881"/>
                    <a:pt x="6927" y="2847"/>
                    <a:pt x="6903" y="2813"/>
                  </a:cubicBezTo>
                  <a:cubicBezTo>
                    <a:pt x="6882" y="2784"/>
                    <a:pt x="6853" y="2750"/>
                    <a:pt x="6819" y="2723"/>
                  </a:cubicBezTo>
                  <a:cubicBezTo>
                    <a:pt x="6774" y="2688"/>
                    <a:pt x="6728" y="2660"/>
                    <a:pt x="6665" y="2631"/>
                  </a:cubicBezTo>
                  <a:cubicBezTo>
                    <a:pt x="6569" y="2586"/>
                    <a:pt x="6455" y="2552"/>
                    <a:pt x="6302" y="2523"/>
                  </a:cubicBezTo>
                  <a:cubicBezTo>
                    <a:pt x="6187" y="2506"/>
                    <a:pt x="6069" y="2495"/>
                    <a:pt x="5961" y="2484"/>
                  </a:cubicBezTo>
                  <a:lnTo>
                    <a:pt x="5938" y="2477"/>
                  </a:lnTo>
                  <a:lnTo>
                    <a:pt x="5922" y="2477"/>
                  </a:lnTo>
                  <a:cubicBezTo>
                    <a:pt x="5836" y="2466"/>
                    <a:pt x="5751" y="2461"/>
                    <a:pt x="5665" y="2450"/>
                  </a:cubicBezTo>
                  <a:cubicBezTo>
                    <a:pt x="5649" y="2450"/>
                    <a:pt x="5631" y="2443"/>
                    <a:pt x="5615" y="2432"/>
                  </a:cubicBezTo>
                  <a:cubicBezTo>
                    <a:pt x="5602" y="2427"/>
                    <a:pt x="5592" y="2416"/>
                    <a:pt x="5586" y="2398"/>
                  </a:cubicBezTo>
                  <a:cubicBezTo>
                    <a:pt x="5568" y="2369"/>
                    <a:pt x="5574" y="2335"/>
                    <a:pt x="5592" y="2307"/>
                  </a:cubicBezTo>
                  <a:lnTo>
                    <a:pt x="5608" y="2285"/>
                  </a:lnTo>
                  <a:cubicBezTo>
                    <a:pt x="5620" y="2262"/>
                    <a:pt x="5631" y="2251"/>
                    <a:pt x="5637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20"/>
                    <a:pt x="5694" y="2091"/>
                  </a:cubicBezTo>
                  <a:cubicBezTo>
                    <a:pt x="5722" y="2046"/>
                    <a:pt x="5751" y="2000"/>
                    <a:pt x="5796" y="1949"/>
                  </a:cubicBezTo>
                  <a:lnTo>
                    <a:pt x="5836" y="1904"/>
                  </a:lnTo>
                  <a:cubicBezTo>
                    <a:pt x="5898" y="1824"/>
                    <a:pt x="5961" y="1745"/>
                    <a:pt x="6006" y="1659"/>
                  </a:cubicBezTo>
                  <a:cubicBezTo>
                    <a:pt x="6017" y="1632"/>
                    <a:pt x="6029" y="1603"/>
                    <a:pt x="6035" y="1569"/>
                  </a:cubicBezTo>
                  <a:cubicBezTo>
                    <a:pt x="6040" y="1529"/>
                    <a:pt x="6040" y="1495"/>
                    <a:pt x="6040" y="1449"/>
                  </a:cubicBezTo>
                  <a:cubicBezTo>
                    <a:pt x="6029" y="1409"/>
                    <a:pt x="6024" y="1375"/>
                    <a:pt x="6012" y="1336"/>
                  </a:cubicBezTo>
                  <a:cubicBezTo>
                    <a:pt x="5995" y="1302"/>
                    <a:pt x="5977" y="1267"/>
                    <a:pt x="5961" y="1239"/>
                  </a:cubicBezTo>
                  <a:cubicBezTo>
                    <a:pt x="5938" y="1210"/>
                    <a:pt x="5915" y="1182"/>
                    <a:pt x="5881" y="1160"/>
                  </a:cubicBezTo>
                  <a:cubicBezTo>
                    <a:pt x="5841" y="1126"/>
                    <a:pt x="5802" y="1102"/>
                    <a:pt x="5757" y="1079"/>
                  </a:cubicBezTo>
                  <a:cubicBezTo>
                    <a:pt x="5705" y="1057"/>
                    <a:pt x="5649" y="1040"/>
                    <a:pt x="5592" y="1023"/>
                  </a:cubicBezTo>
                  <a:cubicBezTo>
                    <a:pt x="5546" y="1018"/>
                    <a:pt x="5506" y="1018"/>
                    <a:pt x="5478" y="1018"/>
                  </a:cubicBezTo>
                  <a:lnTo>
                    <a:pt x="5421" y="1018"/>
                  </a:lnTo>
                  <a:cubicBezTo>
                    <a:pt x="5296" y="1034"/>
                    <a:pt x="5188" y="1068"/>
                    <a:pt x="5103" y="1102"/>
                  </a:cubicBezTo>
                  <a:lnTo>
                    <a:pt x="5051" y="1120"/>
                  </a:lnTo>
                  <a:cubicBezTo>
                    <a:pt x="5012" y="1137"/>
                    <a:pt x="4967" y="1147"/>
                    <a:pt x="4926" y="1165"/>
                  </a:cubicBezTo>
                  <a:cubicBezTo>
                    <a:pt x="4904" y="1171"/>
                    <a:pt x="4876" y="1182"/>
                    <a:pt x="4852" y="1188"/>
                  </a:cubicBezTo>
                  <a:cubicBezTo>
                    <a:pt x="4831" y="1194"/>
                    <a:pt x="4802" y="1205"/>
                    <a:pt x="4779" y="1210"/>
                  </a:cubicBezTo>
                  <a:cubicBezTo>
                    <a:pt x="4756" y="1216"/>
                    <a:pt x="4739" y="1228"/>
                    <a:pt x="4716" y="1239"/>
                  </a:cubicBezTo>
                  <a:lnTo>
                    <a:pt x="4705" y="1250"/>
                  </a:lnTo>
                  <a:cubicBezTo>
                    <a:pt x="4694" y="1262"/>
                    <a:pt x="4682" y="1267"/>
                    <a:pt x="4676" y="1273"/>
                  </a:cubicBezTo>
                  <a:cubicBezTo>
                    <a:pt x="4660" y="1284"/>
                    <a:pt x="4642" y="1284"/>
                    <a:pt x="4626" y="1284"/>
                  </a:cubicBezTo>
                  <a:cubicBezTo>
                    <a:pt x="4597" y="1284"/>
                    <a:pt x="4569" y="1273"/>
                    <a:pt x="4551" y="1257"/>
                  </a:cubicBezTo>
                  <a:cubicBezTo>
                    <a:pt x="4540" y="1239"/>
                    <a:pt x="4529" y="1222"/>
                    <a:pt x="4524" y="1210"/>
                  </a:cubicBezTo>
                  <a:lnTo>
                    <a:pt x="4517" y="1194"/>
                  </a:lnTo>
                  <a:cubicBezTo>
                    <a:pt x="4506" y="1176"/>
                    <a:pt x="4500" y="1165"/>
                    <a:pt x="4490" y="1147"/>
                  </a:cubicBezTo>
                  <a:lnTo>
                    <a:pt x="4483" y="1137"/>
                  </a:lnTo>
                  <a:cubicBezTo>
                    <a:pt x="4466" y="1108"/>
                    <a:pt x="4461" y="1092"/>
                    <a:pt x="4455" y="1074"/>
                  </a:cubicBezTo>
                  <a:cubicBezTo>
                    <a:pt x="4432" y="1011"/>
                    <a:pt x="4415" y="966"/>
                    <a:pt x="4409" y="921"/>
                  </a:cubicBezTo>
                  <a:cubicBezTo>
                    <a:pt x="4398" y="864"/>
                    <a:pt x="4393" y="807"/>
                    <a:pt x="4387" y="756"/>
                  </a:cubicBezTo>
                  <a:cubicBezTo>
                    <a:pt x="4375" y="643"/>
                    <a:pt x="4359" y="528"/>
                    <a:pt x="4325" y="421"/>
                  </a:cubicBezTo>
                  <a:cubicBezTo>
                    <a:pt x="4307" y="381"/>
                    <a:pt x="4290" y="347"/>
                    <a:pt x="4262" y="307"/>
                  </a:cubicBezTo>
                  <a:cubicBezTo>
                    <a:pt x="4222" y="250"/>
                    <a:pt x="4176" y="200"/>
                    <a:pt x="4120" y="148"/>
                  </a:cubicBezTo>
                  <a:cubicBezTo>
                    <a:pt x="4074" y="114"/>
                    <a:pt x="4023" y="80"/>
                    <a:pt x="3978" y="56"/>
                  </a:cubicBezTo>
                  <a:cubicBezTo>
                    <a:pt x="3932" y="40"/>
                    <a:pt x="3887" y="22"/>
                    <a:pt x="3835" y="11"/>
                  </a:cubicBezTo>
                  <a:cubicBezTo>
                    <a:pt x="3795" y="6"/>
                    <a:pt x="3756" y="1"/>
                    <a:pt x="3716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7"/>
            <p:cNvSpPr/>
            <p:nvPr/>
          </p:nvSpPr>
          <p:spPr>
            <a:xfrm flipH="1">
              <a:off x="1274683" y="3668280"/>
              <a:ext cx="13417" cy="2060"/>
            </a:xfrm>
            <a:custGeom>
              <a:avLst/>
              <a:gdLst/>
              <a:ahLst/>
              <a:cxnLst/>
              <a:rect l="l" t="t" r="r" b="b"/>
              <a:pathLst>
                <a:path w="456" h="70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81" y="23"/>
                    <a:pt x="245" y="51"/>
                    <a:pt x="1" y="57"/>
                  </a:cubicBezTo>
                  <a:cubicBezTo>
                    <a:pt x="41" y="62"/>
                    <a:pt x="75" y="69"/>
                    <a:pt x="114" y="69"/>
                  </a:cubicBezTo>
                  <a:cubicBezTo>
                    <a:pt x="143" y="69"/>
                    <a:pt x="177" y="62"/>
                    <a:pt x="206" y="62"/>
                  </a:cubicBezTo>
                  <a:cubicBezTo>
                    <a:pt x="274" y="57"/>
                    <a:pt x="347" y="40"/>
                    <a:pt x="416" y="17"/>
                  </a:cubicBezTo>
                  <a:cubicBezTo>
                    <a:pt x="426" y="17"/>
                    <a:pt x="444" y="12"/>
                    <a:pt x="455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7"/>
            <p:cNvSpPr/>
            <p:nvPr/>
          </p:nvSpPr>
          <p:spPr>
            <a:xfrm flipH="1">
              <a:off x="1273859" y="3637004"/>
              <a:ext cx="17918" cy="32953"/>
            </a:xfrm>
            <a:custGeom>
              <a:avLst/>
              <a:gdLst/>
              <a:ahLst/>
              <a:cxnLst/>
              <a:rect l="l" t="t" r="r" b="b"/>
              <a:pathLst>
                <a:path w="609" h="1120" extrusionOk="0">
                  <a:moveTo>
                    <a:pt x="92" y="0"/>
                  </a:moveTo>
                  <a:cubicBezTo>
                    <a:pt x="85" y="57"/>
                    <a:pt x="85" y="109"/>
                    <a:pt x="80" y="165"/>
                  </a:cubicBezTo>
                  <a:cubicBezTo>
                    <a:pt x="74" y="285"/>
                    <a:pt x="63" y="404"/>
                    <a:pt x="45" y="524"/>
                  </a:cubicBezTo>
                  <a:cubicBezTo>
                    <a:pt x="35" y="648"/>
                    <a:pt x="17" y="779"/>
                    <a:pt x="0" y="904"/>
                  </a:cubicBezTo>
                  <a:cubicBezTo>
                    <a:pt x="0" y="921"/>
                    <a:pt x="6" y="938"/>
                    <a:pt x="11" y="949"/>
                  </a:cubicBezTo>
                  <a:cubicBezTo>
                    <a:pt x="6" y="962"/>
                    <a:pt x="0" y="973"/>
                    <a:pt x="0" y="989"/>
                  </a:cubicBezTo>
                  <a:cubicBezTo>
                    <a:pt x="0" y="1018"/>
                    <a:pt x="11" y="1052"/>
                    <a:pt x="29" y="1075"/>
                  </a:cubicBezTo>
                  <a:cubicBezTo>
                    <a:pt x="51" y="1103"/>
                    <a:pt x="80" y="1109"/>
                    <a:pt x="114" y="1114"/>
                  </a:cubicBezTo>
                  <a:cubicBezTo>
                    <a:pt x="119" y="1120"/>
                    <a:pt x="126" y="1120"/>
                    <a:pt x="126" y="1120"/>
                  </a:cubicBezTo>
                  <a:cubicBezTo>
                    <a:pt x="370" y="1114"/>
                    <a:pt x="506" y="1086"/>
                    <a:pt x="580" y="1064"/>
                  </a:cubicBezTo>
                  <a:cubicBezTo>
                    <a:pt x="586" y="1064"/>
                    <a:pt x="586" y="1057"/>
                    <a:pt x="586" y="1057"/>
                  </a:cubicBezTo>
                  <a:cubicBezTo>
                    <a:pt x="596" y="1052"/>
                    <a:pt x="603" y="1041"/>
                    <a:pt x="609" y="1035"/>
                  </a:cubicBezTo>
                  <a:cubicBezTo>
                    <a:pt x="596" y="1023"/>
                    <a:pt x="586" y="1012"/>
                    <a:pt x="580" y="1001"/>
                  </a:cubicBezTo>
                  <a:cubicBezTo>
                    <a:pt x="557" y="949"/>
                    <a:pt x="535" y="893"/>
                    <a:pt x="517" y="842"/>
                  </a:cubicBezTo>
                  <a:cubicBezTo>
                    <a:pt x="501" y="768"/>
                    <a:pt x="483" y="705"/>
                    <a:pt x="472" y="637"/>
                  </a:cubicBezTo>
                  <a:cubicBezTo>
                    <a:pt x="449" y="512"/>
                    <a:pt x="438" y="388"/>
                    <a:pt x="433" y="262"/>
                  </a:cubicBezTo>
                  <a:cubicBezTo>
                    <a:pt x="426" y="212"/>
                    <a:pt x="426" y="154"/>
                    <a:pt x="426" y="97"/>
                  </a:cubicBezTo>
                  <a:lnTo>
                    <a:pt x="426" y="86"/>
                  </a:lnTo>
                  <a:cubicBezTo>
                    <a:pt x="341" y="81"/>
                    <a:pt x="262" y="63"/>
                    <a:pt x="187" y="41"/>
                  </a:cubicBezTo>
                  <a:cubicBezTo>
                    <a:pt x="153" y="29"/>
                    <a:pt x="119" y="18"/>
                    <a:pt x="92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7"/>
            <p:cNvSpPr/>
            <p:nvPr/>
          </p:nvSpPr>
          <p:spPr>
            <a:xfrm flipH="1">
              <a:off x="1179913" y="3461823"/>
              <a:ext cx="217521" cy="209047"/>
            </a:xfrm>
            <a:custGeom>
              <a:avLst/>
              <a:gdLst/>
              <a:ahLst/>
              <a:cxnLst/>
              <a:rect l="l" t="t" r="r" b="b"/>
              <a:pathLst>
                <a:path w="7393" h="7105" extrusionOk="0">
                  <a:moveTo>
                    <a:pt x="2529" y="881"/>
                  </a:moveTo>
                  <a:lnTo>
                    <a:pt x="2535" y="886"/>
                  </a:lnTo>
                  <a:cubicBezTo>
                    <a:pt x="2533" y="885"/>
                    <a:pt x="2531" y="883"/>
                    <a:pt x="2529" y="881"/>
                  </a:cubicBezTo>
                  <a:close/>
                  <a:moveTo>
                    <a:pt x="2784" y="4818"/>
                  </a:moveTo>
                  <a:lnTo>
                    <a:pt x="2779" y="4824"/>
                  </a:lnTo>
                  <a:lnTo>
                    <a:pt x="2784" y="4824"/>
                  </a:lnTo>
                  <a:lnTo>
                    <a:pt x="2784" y="4818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6"/>
                    <a:pt x="4017" y="181"/>
                  </a:cubicBezTo>
                  <a:cubicBezTo>
                    <a:pt x="4069" y="192"/>
                    <a:pt x="4114" y="210"/>
                    <a:pt x="4160" y="226"/>
                  </a:cubicBezTo>
                  <a:cubicBezTo>
                    <a:pt x="4205" y="250"/>
                    <a:pt x="4256" y="284"/>
                    <a:pt x="4302" y="318"/>
                  </a:cubicBezTo>
                  <a:cubicBezTo>
                    <a:pt x="4358" y="370"/>
                    <a:pt x="4404" y="420"/>
                    <a:pt x="4444" y="477"/>
                  </a:cubicBezTo>
                  <a:cubicBezTo>
                    <a:pt x="4472" y="517"/>
                    <a:pt x="4494" y="556"/>
                    <a:pt x="4507" y="591"/>
                  </a:cubicBezTo>
                  <a:cubicBezTo>
                    <a:pt x="4541" y="698"/>
                    <a:pt x="4557" y="813"/>
                    <a:pt x="4569" y="926"/>
                  </a:cubicBezTo>
                  <a:cubicBezTo>
                    <a:pt x="4575" y="977"/>
                    <a:pt x="4580" y="1034"/>
                    <a:pt x="4591" y="1091"/>
                  </a:cubicBezTo>
                  <a:cubicBezTo>
                    <a:pt x="4597" y="1136"/>
                    <a:pt x="4614" y="1181"/>
                    <a:pt x="4637" y="1244"/>
                  </a:cubicBezTo>
                  <a:cubicBezTo>
                    <a:pt x="4643" y="1262"/>
                    <a:pt x="4654" y="1278"/>
                    <a:pt x="4665" y="1307"/>
                  </a:cubicBezTo>
                  <a:lnTo>
                    <a:pt x="4672" y="1317"/>
                  </a:lnTo>
                  <a:cubicBezTo>
                    <a:pt x="4682" y="1335"/>
                    <a:pt x="4688" y="1346"/>
                    <a:pt x="4699" y="1364"/>
                  </a:cubicBezTo>
                  <a:lnTo>
                    <a:pt x="4706" y="1380"/>
                  </a:lnTo>
                  <a:cubicBezTo>
                    <a:pt x="4711" y="1392"/>
                    <a:pt x="4722" y="1409"/>
                    <a:pt x="4733" y="1427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24" y="1454"/>
                    <a:pt x="4842" y="1454"/>
                    <a:pt x="4858" y="1443"/>
                  </a:cubicBezTo>
                  <a:cubicBezTo>
                    <a:pt x="4864" y="1437"/>
                    <a:pt x="4876" y="1432"/>
                    <a:pt x="4887" y="1420"/>
                  </a:cubicBezTo>
                  <a:lnTo>
                    <a:pt x="4898" y="1409"/>
                  </a:lnTo>
                  <a:cubicBezTo>
                    <a:pt x="4921" y="1398"/>
                    <a:pt x="4938" y="1392"/>
                    <a:pt x="4961" y="1380"/>
                  </a:cubicBezTo>
                  <a:cubicBezTo>
                    <a:pt x="4984" y="1375"/>
                    <a:pt x="5013" y="1364"/>
                    <a:pt x="5034" y="1358"/>
                  </a:cubicBezTo>
                  <a:cubicBezTo>
                    <a:pt x="5058" y="1352"/>
                    <a:pt x="5086" y="1341"/>
                    <a:pt x="5108" y="1335"/>
                  </a:cubicBezTo>
                  <a:cubicBezTo>
                    <a:pt x="5149" y="1317"/>
                    <a:pt x="5194" y="1307"/>
                    <a:pt x="5233" y="1290"/>
                  </a:cubicBezTo>
                  <a:lnTo>
                    <a:pt x="5285" y="1272"/>
                  </a:lnTo>
                  <a:cubicBezTo>
                    <a:pt x="5370" y="1238"/>
                    <a:pt x="5478" y="1204"/>
                    <a:pt x="5603" y="1188"/>
                  </a:cubicBezTo>
                  <a:lnTo>
                    <a:pt x="5660" y="1188"/>
                  </a:lnTo>
                  <a:cubicBezTo>
                    <a:pt x="5688" y="1188"/>
                    <a:pt x="5728" y="1188"/>
                    <a:pt x="5774" y="1193"/>
                  </a:cubicBezTo>
                  <a:cubicBezTo>
                    <a:pt x="5831" y="1210"/>
                    <a:pt x="5887" y="1227"/>
                    <a:pt x="5939" y="1249"/>
                  </a:cubicBezTo>
                  <a:cubicBezTo>
                    <a:pt x="5984" y="1272"/>
                    <a:pt x="6023" y="1296"/>
                    <a:pt x="6063" y="1330"/>
                  </a:cubicBezTo>
                  <a:cubicBezTo>
                    <a:pt x="6097" y="1352"/>
                    <a:pt x="6120" y="1380"/>
                    <a:pt x="6143" y="1414"/>
                  </a:cubicBezTo>
                  <a:cubicBezTo>
                    <a:pt x="6159" y="1437"/>
                    <a:pt x="6177" y="1472"/>
                    <a:pt x="6194" y="1506"/>
                  </a:cubicBezTo>
                  <a:cubicBezTo>
                    <a:pt x="6206" y="1545"/>
                    <a:pt x="6211" y="1579"/>
                    <a:pt x="6222" y="1619"/>
                  </a:cubicBezTo>
                  <a:cubicBezTo>
                    <a:pt x="6222" y="1665"/>
                    <a:pt x="6222" y="1699"/>
                    <a:pt x="6217" y="1739"/>
                  </a:cubicBezTo>
                  <a:cubicBezTo>
                    <a:pt x="6211" y="1773"/>
                    <a:pt x="6199" y="1802"/>
                    <a:pt x="6188" y="1829"/>
                  </a:cubicBezTo>
                  <a:cubicBezTo>
                    <a:pt x="6143" y="1915"/>
                    <a:pt x="6080" y="1994"/>
                    <a:pt x="6018" y="2074"/>
                  </a:cubicBezTo>
                  <a:lnTo>
                    <a:pt x="5978" y="2119"/>
                  </a:lnTo>
                  <a:cubicBezTo>
                    <a:pt x="5933" y="2170"/>
                    <a:pt x="5904" y="2216"/>
                    <a:pt x="5876" y="2261"/>
                  </a:cubicBezTo>
                  <a:cubicBezTo>
                    <a:pt x="5858" y="2290"/>
                    <a:pt x="5847" y="2313"/>
                    <a:pt x="5836" y="2340"/>
                  </a:cubicBezTo>
                  <a:cubicBezTo>
                    <a:pt x="5831" y="2363"/>
                    <a:pt x="5824" y="2381"/>
                    <a:pt x="5819" y="2408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4" y="2477"/>
                  </a:lnTo>
                  <a:cubicBezTo>
                    <a:pt x="5756" y="2505"/>
                    <a:pt x="5750" y="2539"/>
                    <a:pt x="5768" y="2573"/>
                  </a:cubicBezTo>
                  <a:cubicBezTo>
                    <a:pt x="5774" y="2586"/>
                    <a:pt x="5784" y="2597"/>
                    <a:pt x="5797" y="2602"/>
                  </a:cubicBezTo>
                  <a:cubicBezTo>
                    <a:pt x="5813" y="2613"/>
                    <a:pt x="5831" y="2620"/>
                    <a:pt x="5842" y="2620"/>
                  </a:cubicBezTo>
                  <a:cubicBezTo>
                    <a:pt x="5933" y="2631"/>
                    <a:pt x="6018" y="2636"/>
                    <a:pt x="6104" y="2647"/>
                  </a:cubicBezTo>
                  <a:lnTo>
                    <a:pt x="6120" y="2647"/>
                  </a:lnTo>
                  <a:lnTo>
                    <a:pt x="6143" y="2654"/>
                  </a:lnTo>
                  <a:cubicBezTo>
                    <a:pt x="6251" y="2665"/>
                    <a:pt x="6369" y="2676"/>
                    <a:pt x="6484" y="2693"/>
                  </a:cubicBezTo>
                  <a:cubicBezTo>
                    <a:pt x="6637" y="2722"/>
                    <a:pt x="6751" y="2756"/>
                    <a:pt x="6847" y="2801"/>
                  </a:cubicBezTo>
                  <a:cubicBezTo>
                    <a:pt x="6910" y="2830"/>
                    <a:pt x="6956" y="2858"/>
                    <a:pt x="7001" y="2893"/>
                  </a:cubicBezTo>
                  <a:cubicBezTo>
                    <a:pt x="7035" y="2920"/>
                    <a:pt x="7064" y="2954"/>
                    <a:pt x="7085" y="2983"/>
                  </a:cubicBezTo>
                  <a:cubicBezTo>
                    <a:pt x="7109" y="3017"/>
                    <a:pt x="7126" y="3051"/>
                    <a:pt x="7143" y="3090"/>
                  </a:cubicBezTo>
                  <a:cubicBezTo>
                    <a:pt x="7160" y="3142"/>
                    <a:pt x="7171" y="3199"/>
                    <a:pt x="7182" y="3261"/>
                  </a:cubicBezTo>
                  <a:cubicBezTo>
                    <a:pt x="7182" y="3318"/>
                    <a:pt x="7182" y="3370"/>
                    <a:pt x="7177" y="3420"/>
                  </a:cubicBezTo>
                  <a:cubicBezTo>
                    <a:pt x="7166" y="3460"/>
                    <a:pt x="7154" y="3494"/>
                    <a:pt x="7143" y="3523"/>
                  </a:cubicBezTo>
                  <a:cubicBezTo>
                    <a:pt x="7132" y="3546"/>
                    <a:pt x="7114" y="3574"/>
                    <a:pt x="7098" y="3602"/>
                  </a:cubicBezTo>
                  <a:cubicBezTo>
                    <a:pt x="7069" y="3625"/>
                    <a:pt x="7046" y="3654"/>
                    <a:pt x="7017" y="3670"/>
                  </a:cubicBezTo>
                  <a:cubicBezTo>
                    <a:pt x="6967" y="3704"/>
                    <a:pt x="6915" y="3733"/>
                    <a:pt x="6854" y="3756"/>
                  </a:cubicBezTo>
                  <a:cubicBezTo>
                    <a:pt x="6723" y="3801"/>
                    <a:pt x="6574" y="3824"/>
                    <a:pt x="6427" y="3853"/>
                  </a:cubicBezTo>
                  <a:cubicBezTo>
                    <a:pt x="6376" y="3858"/>
                    <a:pt x="6319" y="3869"/>
                    <a:pt x="6267" y="3881"/>
                  </a:cubicBezTo>
                  <a:cubicBezTo>
                    <a:pt x="6240" y="3881"/>
                    <a:pt x="6211" y="3903"/>
                    <a:pt x="6199" y="3937"/>
                  </a:cubicBezTo>
                  <a:cubicBezTo>
                    <a:pt x="6194" y="3971"/>
                    <a:pt x="6199" y="4005"/>
                    <a:pt x="6222" y="4029"/>
                  </a:cubicBezTo>
                  <a:cubicBezTo>
                    <a:pt x="6251" y="4057"/>
                    <a:pt x="6279" y="4091"/>
                    <a:pt x="6314" y="4131"/>
                  </a:cubicBezTo>
                  <a:cubicBezTo>
                    <a:pt x="6330" y="4159"/>
                    <a:pt x="6348" y="4188"/>
                    <a:pt x="6359" y="4215"/>
                  </a:cubicBezTo>
                  <a:cubicBezTo>
                    <a:pt x="6364" y="4239"/>
                    <a:pt x="6369" y="4267"/>
                    <a:pt x="6376" y="4307"/>
                  </a:cubicBezTo>
                  <a:cubicBezTo>
                    <a:pt x="6382" y="4330"/>
                    <a:pt x="6376" y="4364"/>
                    <a:pt x="6376" y="4393"/>
                  </a:cubicBezTo>
                  <a:cubicBezTo>
                    <a:pt x="6364" y="4427"/>
                    <a:pt x="6353" y="4461"/>
                    <a:pt x="6335" y="4495"/>
                  </a:cubicBezTo>
                  <a:cubicBezTo>
                    <a:pt x="6319" y="4535"/>
                    <a:pt x="6290" y="4580"/>
                    <a:pt x="6256" y="4619"/>
                  </a:cubicBezTo>
                  <a:cubicBezTo>
                    <a:pt x="6211" y="4671"/>
                    <a:pt x="6154" y="4721"/>
                    <a:pt x="6086" y="4768"/>
                  </a:cubicBezTo>
                  <a:cubicBezTo>
                    <a:pt x="6001" y="4829"/>
                    <a:pt x="5910" y="4881"/>
                    <a:pt x="5802" y="4920"/>
                  </a:cubicBezTo>
                  <a:cubicBezTo>
                    <a:pt x="5700" y="4960"/>
                    <a:pt x="5585" y="4989"/>
                    <a:pt x="5478" y="5000"/>
                  </a:cubicBezTo>
                  <a:lnTo>
                    <a:pt x="5461" y="5000"/>
                  </a:lnTo>
                  <a:cubicBezTo>
                    <a:pt x="5433" y="5006"/>
                    <a:pt x="5404" y="5006"/>
                    <a:pt x="5375" y="5006"/>
                  </a:cubicBezTo>
                  <a:cubicBezTo>
                    <a:pt x="5325" y="5006"/>
                    <a:pt x="5273" y="5000"/>
                    <a:pt x="5217" y="4989"/>
                  </a:cubicBezTo>
                  <a:cubicBezTo>
                    <a:pt x="5154" y="4978"/>
                    <a:pt x="5108" y="4960"/>
                    <a:pt x="5068" y="4944"/>
                  </a:cubicBezTo>
                  <a:cubicBezTo>
                    <a:pt x="5029" y="4926"/>
                    <a:pt x="4995" y="4904"/>
                    <a:pt x="4961" y="4875"/>
                  </a:cubicBezTo>
                  <a:cubicBezTo>
                    <a:pt x="4927" y="4852"/>
                    <a:pt x="4903" y="4818"/>
                    <a:pt x="4882" y="4790"/>
                  </a:cubicBezTo>
                  <a:cubicBezTo>
                    <a:pt x="4858" y="4755"/>
                    <a:pt x="4835" y="4716"/>
                    <a:pt x="4819" y="4671"/>
                  </a:cubicBezTo>
                  <a:cubicBezTo>
                    <a:pt x="4813" y="4648"/>
                    <a:pt x="4808" y="4631"/>
                    <a:pt x="4801" y="4608"/>
                  </a:cubicBezTo>
                  <a:cubicBezTo>
                    <a:pt x="4790" y="4574"/>
                    <a:pt x="4756" y="4545"/>
                    <a:pt x="4722" y="4545"/>
                  </a:cubicBezTo>
                  <a:cubicBezTo>
                    <a:pt x="4717" y="4545"/>
                    <a:pt x="4711" y="4545"/>
                    <a:pt x="4706" y="4551"/>
                  </a:cubicBezTo>
                  <a:cubicBezTo>
                    <a:pt x="4693" y="4551"/>
                    <a:pt x="4682" y="4556"/>
                    <a:pt x="4665" y="4569"/>
                  </a:cubicBezTo>
                  <a:cubicBezTo>
                    <a:pt x="4643" y="4580"/>
                    <a:pt x="4625" y="4608"/>
                    <a:pt x="4625" y="4631"/>
                  </a:cubicBezTo>
                  <a:cubicBezTo>
                    <a:pt x="4625" y="4665"/>
                    <a:pt x="4625" y="4700"/>
                    <a:pt x="4620" y="4739"/>
                  </a:cubicBezTo>
                  <a:cubicBezTo>
                    <a:pt x="4603" y="4802"/>
                    <a:pt x="4586" y="4858"/>
                    <a:pt x="4557" y="4920"/>
                  </a:cubicBezTo>
                  <a:cubicBezTo>
                    <a:pt x="4528" y="4978"/>
                    <a:pt x="4489" y="5040"/>
                    <a:pt x="4438" y="5102"/>
                  </a:cubicBezTo>
                  <a:cubicBezTo>
                    <a:pt x="4381" y="5170"/>
                    <a:pt x="4313" y="5233"/>
                    <a:pt x="4239" y="5290"/>
                  </a:cubicBezTo>
                  <a:cubicBezTo>
                    <a:pt x="4205" y="5313"/>
                    <a:pt x="4171" y="5335"/>
                    <a:pt x="4137" y="5358"/>
                  </a:cubicBezTo>
                  <a:lnTo>
                    <a:pt x="4119" y="5358"/>
                  </a:lnTo>
                  <a:cubicBezTo>
                    <a:pt x="4103" y="5369"/>
                    <a:pt x="4080" y="5381"/>
                    <a:pt x="4063" y="5392"/>
                  </a:cubicBezTo>
                  <a:cubicBezTo>
                    <a:pt x="4058" y="5392"/>
                    <a:pt x="4058" y="5398"/>
                    <a:pt x="4058" y="5398"/>
                  </a:cubicBezTo>
                  <a:cubicBezTo>
                    <a:pt x="4035" y="5409"/>
                    <a:pt x="4012" y="5421"/>
                    <a:pt x="3990" y="5426"/>
                  </a:cubicBezTo>
                  <a:cubicBezTo>
                    <a:pt x="3922" y="5455"/>
                    <a:pt x="3847" y="5471"/>
                    <a:pt x="3773" y="5484"/>
                  </a:cubicBezTo>
                  <a:lnTo>
                    <a:pt x="3710" y="5484"/>
                  </a:lnTo>
                  <a:cubicBezTo>
                    <a:pt x="3671" y="5484"/>
                    <a:pt x="3631" y="5484"/>
                    <a:pt x="3586" y="5477"/>
                  </a:cubicBezTo>
                  <a:cubicBezTo>
                    <a:pt x="3523" y="5461"/>
                    <a:pt x="3466" y="5443"/>
                    <a:pt x="3421" y="5421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79"/>
                    <a:pt x="3165" y="5222"/>
                    <a:pt x="3120" y="5148"/>
                  </a:cubicBezTo>
                  <a:cubicBezTo>
                    <a:pt x="3046" y="5046"/>
                    <a:pt x="2983" y="4931"/>
                    <a:pt x="2910" y="4773"/>
                  </a:cubicBezTo>
                  <a:cubicBezTo>
                    <a:pt x="2904" y="4755"/>
                    <a:pt x="2881" y="4745"/>
                    <a:pt x="2858" y="4745"/>
                  </a:cubicBezTo>
                  <a:cubicBezTo>
                    <a:pt x="2836" y="4745"/>
                    <a:pt x="2818" y="4755"/>
                    <a:pt x="2807" y="4784"/>
                  </a:cubicBezTo>
                  <a:cubicBezTo>
                    <a:pt x="2802" y="4790"/>
                    <a:pt x="2796" y="4807"/>
                    <a:pt x="2784" y="4818"/>
                  </a:cubicBezTo>
                  <a:lnTo>
                    <a:pt x="2790" y="4818"/>
                  </a:lnTo>
                  <a:cubicBezTo>
                    <a:pt x="2768" y="4870"/>
                    <a:pt x="2739" y="4915"/>
                    <a:pt x="2700" y="4960"/>
                  </a:cubicBezTo>
                  <a:cubicBezTo>
                    <a:pt x="2660" y="5012"/>
                    <a:pt x="2614" y="5051"/>
                    <a:pt x="2574" y="5080"/>
                  </a:cubicBezTo>
                  <a:cubicBezTo>
                    <a:pt x="2529" y="5109"/>
                    <a:pt x="2483" y="5130"/>
                    <a:pt x="2438" y="5148"/>
                  </a:cubicBezTo>
                  <a:cubicBezTo>
                    <a:pt x="2370" y="5177"/>
                    <a:pt x="2301" y="5193"/>
                    <a:pt x="2228" y="5199"/>
                  </a:cubicBezTo>
                  <a:cubicBezTo>
                    <a:pt x="2205" y="5199"/>
                    <a:pt x="2183" y="5204"/>
                    <a:pt x="2160" y="5204"/>
                  </a:cubicBezTo>
                  <a:cubicBezTo>
                    <a:pt x="2115" y="5204"/>
                    <a:pt x="2063" y="5199"/>
                    <a:pt x="2005" y="5188"/>
                  </a:cubicBezTo>
                  <a:cubicBezTo>
                    <a:pt x="1903" y="5170"/>
                    <a:pt x="1801" y="5136"/>
                    <a:pt x="1705" y="5096"/>
                  </a:cubicBezTo>
                  <a:cubicBezTo>
                    <a:pt x="1625" y="5057"/>
                    <a:pt x="1546" y="5006"/>
                    <a:pt x="1472" y="4949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34"/>
                    <a:pt x="1255" y="4676"/>
                    <a:pt x="1234" y="4619"/>
                  </a:cubicBezTo>
                  <a:cubicBezTo>
                    <a:pt x="1210" y="4569"/>
                    <a:pt x="1199" y="4511"/>
                    <a:pt x="1187" y="4449"/>
                  </a:cubicBezTo>
                  <a:cubicBezTo>
                    <a:pt x="1182" y="4393"/>
                    <a:pt x="1187" y="4325"/>
                    <a:pt x="1194" y="4256"/>
                  </a:cubicBezTo>
                  <a:cubicBezTo>
                    <a:pt x="1210" y="4181"/>
                    <a:pt x="1239" y="4102"/>
                    <a:pt x="1279" y="4011"/>
                  </a:cubicBezTo>
                  <a:cubicBezTo>
                    <a:pt x="1284" y="3989"/>
                    <a:pt x="1284" y="3966"/>
                    <a:pt x="1273" y="3937"/>
                  </a:cubicBezTo>
                  <a:cubicBezTo>
                    <a:pt x="1262" y="3915"/>
                    <a:pt x="1234" y="3892"/>
                    <a:pt x="1210" y="3887"/>
                  </a:cubicBezTo>
                  <a:cubicBezTo>
                    <a:pt x="1131" y="3864"/>
                    <a:pt x="1051" y="3835"/>
                    <a:pt x="966" y="3806"/>
                  </a:cubicBezTo>
                  <a:cubicBezTo>
                    <a:pt x="880" y="3779"/>
                    <a:pt x="819" y="3750"/>
                    <a:pt x="762" y="3722"/>
                  </a:cubicBezTo>
                  <a:lnTo>
                    <a:pt x="762" y="3716"/>
                  </a:lnTo>
                  <a:lnTo>
                    <a:pt x="756" y="3716"/>
                  </a:lnTo>
                  <a:cubicBezTo>
                    <a:pt x="744" y="3711"/>
                    <a:pt x="733" y="3704"/>
                    <a:pt x="728" y="3699"/>
                  </a:cubicBezTo>
                  <a:lnTo>
                    <a:pt x="728" y="3699"/>
                  </a:lnTo>
                  <a:lnTo>
                    <a:pt x="733" y="3711"/>
                  </a:lnTo>
                  <a:cubicBezTo>
                    <a:pt x="597" y="3648"/>
                    <a:pt x="489" y="3585"/>
                    <a:pt x="403" y="3512"/>
                  </a:cubicBezTo>
                  <a:cubicBezTo>
                    <a:pt x="353" y="3472"/>
                    <a:pt x="318" y="3426"/>
                    <a:pt x="284" y="3381"/>
                  </a:cubicBezTo>
                  <a:cubicBezTo>
                    <a:pt x="250" y="3341"/>
                    <a:pt x="233" y="3295"/>
                    <a:pt x="216" y="3255"/>
                  </a:cubicBezTo>
                  <a:cubicBezTo>
                    <a:pt x="198" y="3216"/>
                    <a:pt x="188" y="3176"/>
                    <a:pt x="182" y="3124"/>
                  </a:cubicBezTo>
                  <a:cubicBezTo>
                    <a:pt x="177" y="3063"/>
                    <a:pt x="182" y="3006"/>
                    <a:pt x="193" y="2948"/>
                  </a:cubicBezTo>
                  <a:cubicBezTo>
                    <a:pt x="205" y="2898"/>
                    <a:pt x="216" y="2852"/>
                    <a:pt x="233" y="2818"/>
                  </a:cubicBezTo>
                  <a:cubicBezTo>
                    <a:pt x="256" y="2773"/>
                    <a:pt x="279" y="2733"/>
                    <a:pt x="313" y="2693"/>
                  </a:cubicBezTo>
                  <a:cubicBezTo>
                    <a:pt x="347" y="2647"/>
                    <a:pt x="387" y="2613"/>
                    <a:pt x="432" y="2586"/>
                  </a:cubicBezTo>
                  <a:cubicBezTo>
                    <a:pt x="489" y="2545"/>
                    <a:pt x="546" y="2511"/>
                    <a:pt x="614" y="2489"/>
                  </a:cubicBezTo>
                  <a:cubicBezTo>
                    <a:pt x="699" y="2460"/>
                    <a:pt x="790" y="2437"/>
                    <a:pt x="887" y="2426"/>
                  </a:cubicBezTo>
                  <a:cubicBezTo>
                    <a:pt x="927" y="2421"/>
                    <a:pt x="961" y="2421"/>
                    <a:pt x="995" y="2421"/>
                  </a:cubicBezTo>
                  <a:cubicBezTo>
                    <a:pt x="1058" y="2421"/>
                    <a:pt x="1114" y="2426"/>
                    <a:pt x="1187" y="2437"/>
                  </a:cubicBezTo>
                  <a:cubicBezTo>
                    <a:pt x="1234" y="2449"/>
                    <a:pt x="1273" y="2455"/>
                    <a:pt x="1313" y="2466"/>
                  </a:cubicBezTo>
                  <a:cubicBezTo>
                    <a:pt x="1324" y="2471"/>
                    <a:pt x="1330" y="2471"/>
                    <a:pt x="1336" y="2471"/>
                  </a:cubicBezTo>
                  <a:cubicBezTo>
                    <a:pt x="1358" y="2471"/>
                    <a:pt x="1375" y="2466"/>
                    <a:pt x="1386" y="2449"/>
                  </a:cubicBezTo>
                  <a:cubicBezTo>
                    <a:pt x="1409" y="2432"/>
                    <a:pt x="1426" y="2392"/>
                    <a:pt x="1404" y="2358"/>
                  </a:cubicBezTo>
                  <a:cubicBezTo>
                    <a:pt x="1375" y="2313"/>
                    <a:pt x="1347" y="2261"/>
                    <a:pt x="1324" y="2188"/>
                  </a:cubicBezTo>
                  <a:cubicBezTo>
                    <a:pt x="1284" y="2080"/>
                    <a:pt x="1255" y="1965"/>
                    <a:pt x="1244" y="1847"/>
                  </a:cubicBezTo>
                  <a:cubicBezTo>
                    <a:pt x="1234" y="1733"/>
                    <a:pt x="1239" y="1619"/>
                    <a:pt x="1255" y="1511"/>
                  </a:cubicBezTo>
                  <a:cubicBezTo>
                    <a:pt x="1279" y="1398"/>
                    <a:pt x="1307" y="1296"/>
                    <a:pt x="1352" y="1199"/>
                  </a:cubicBezTo>
                  <a:cubicBezTo>
                    <a:pt x="1392" y="1125"/>
                    <a:pt x="1433" y="1052"/>
                    <a:pt x="1494" y="983"/>
                  </a:cubicBezTo>
                  <a:cubicBezTo>
                    <a:pt x="1546" y="921"/>
                    <a:pt x="1603" y="869"/>
                    <a:pt x="1671" y="824"/>
                  </a:cubicBezTo>
                  <a:cubicBezTo>
                    <a:pt x="1740" y="772"/>
                    <a:pt x="1795" y="745"/>
                    <a:pt x="1864" y="716"/>
                  </a:cubicBezTo>
                  <a:cubicBezTo>
                    <a:pt x="1915" y="698"/>
                    <a:pt x="1960" y="687"/>
                    <a:pt x="2012" y="676"/>
                  </a:cubicBezTo>
                  <a:lnTo>
                    <a:pt x="2057" y="676"/>
                  </a:lnTo>
                  <a:cubicBezTo>
                    <a:pt x="2091" y="676"/>
                    <a:pt x="2125" y="682"/>
                    <a:pt x="2160" y="682"/>
                  </a:cubicBezTo>
                  <a:cubicBezTo>
                    <a:pt x="2217" y="698"/>
                    <a:pt x="2267" y="716"/>
                    <a:pt x="2319" y="738"/>
                  </a:cubicBezTo>
                  <a:cubicBezTo>
                    <a:pt x="2387" y="772"/>
                    <a:pt x="2443" y="813"/>
                    <a:pt x="2495" y="858"/>
                  </a:cubicBezTo>
                  <a:cubicBezTo>
                    <a:pt x="2509" y="867"/>
                    <a:pt x="2520" y="872"/>
                    <a:pt x="2529" y="881"/>
                  </a:cubicBezTo>
                  <a:lnTo>
                    <a:pt x="2535" y="881"/>
                  </a:lnTo>
                  <a:lnTo>
                    <a:pt x="2535" y="874"/>
                  </a:lnTo>
                  <a:cubicBezTo>
                    <a:pt x="2626" y="955"/>
                    <a:pt x="2721" y="1052"/>
                    <a:pt x="2818" y="1170"/>
                  </a:cubicBezTo>
                  <a:cubicBezTo>
                    <a:pt x="2831" y="1181"/>
                    <a:pt x="2847" y="1188"/>
                    <a:pt x="2865" y="1188"/>
                  </a:cubicBezTo>
                  <a:lnTo>
                    <a:pt x="2876" y="1188"/>
                  </a:lnTo>
                  <a:cubicBezTo>
                    <a:pt x="2899" y="1181"/>
                    <a:pt x="2921" y="1170"/>
                    <a:pt x="2921" y="1147"/>
                  </a:cubicBezTo>
                  <a:cubicBezTo>
                    <a:pt x="2949" y="1000"/>
                    <a:pt x="2989" y="869"/>
                    <a:pt x="3046" y="750"/>
                  </a:cubicBezTo>
                  <a:cubicBezTo>
                    <a:pt x="3091" y="659"/>
                    <a:pt x="3137" y="580"/>
                    <a:pt x="3193" y="511"/>
                  </a:cubicBezTo>
                  <a:cubicBezTo>
                    <a:pt x="3251" y="449"/>
                    <a:pt x="3308" y="397"/>
                    <a:pt x="3369" y="352"/>
                  </a:cubicBezTo>
                  <a:cubicBezTo>
                    <a:pt x="3432" y="301"/>
                    <a:pt x="3506" y="267"/>
                    <a:pt x="3581" y="239"/>
                  </a:cubicBezTo>
                  <a:cubicBezTo>
                    <a:pt x="3665" y="205"/>
                    <a:pt x="3744" y="187"/>
                    <a:pt x="3830" y="176"/>
                  </a:cubicBezTo>
                  <a:cubicBezTo>
                    <a:pt x="3853" y="176"/>
                    <a:pt x="3875" y="171"/>
                    <a:pt x="3898" y="171"/>
                  </a:cubicBezTo>
                  <a:close/>
                  <a:moveTo>
                    <a:pt x="3927" y="0"/>
                  </a:moveTo>
                  <a:cubicBezTo>
                    <a:pt x="3904" y="0"/>
                    <a:pt x="3881" y="0"/>
                    <a:pt x="3859" y="6"/>
                  </a:cubicBezTo>
                  <a:cubicBezTo>
                    <a:pt x="3581" y="22"/>
                    <a:pt x="3319" y="153"/>
                    <a:pt x="3131" y="357"/>
                  </a:cubicBezTo>
                  <a:cubicBezTo>
                    <a:pt x="2972" y="533"/>
                    <a:pt x="2876" y="756"/>
                    <a:pt x="2824" y="983"/>
                  </a:cubicBezTo>
                  <a:cubicBezTo>
                    <a:pt x="2660" y="806"/>
                    <a:pt x="2477" y="642"/>
                    <a:pt x="2244" y="574"/>
                  </a:cubicBezTo>
                  <a:cubicBezTo>
                    <a:pt x="2186" y="556"/>
                    <a:pt x="2125" y="547"/>
                    <a:pt x="2064" y="547"/>
                  </a:cubicBezTo>
                  <a:cubicBezTo>
                    <a:pt x="1989" y="547"/>
                    <a:pt x="1913" y="560"/>
                    <a:pt x="1842" y="585"/>
                  </a:cubicBezTo>
                  <a:cubicBezTo>
                    <a:pt x="1699" y="630"/>
                    <a:pt x="1562" y="716"/>
                    <a:pt x="1454" y="824"/>
                  </a:cubicBezTo>
                  <a:cubicBezTo>
                    <a:pt x="1268" y="1000"/>
                    <a:pt x="1160" y="1249"/>
                    <a:pt x="1114" y="1500"/>
                  </a:cubicBezTo>
                  <a:cubicBezTo>
                    <a:pt x="1074" y="1755"/>
                    <a:pt x="1097" y="2022"/>
                    <a:pt x="1187" y="2267"/>
                  </a:cubicBezTo>
                  <a:cubicBezTo>
                    <a:pt x="1194" y="2267"/>
                    <a:pt x="1194" y="2272"/>
                    <a:pt x="1194" y="2272"/>
                  </a:cubicBezTo>
                  <a:cubicBezTo>
                    <a:pt x="1142" y="2267"/>
                    <a:pt x="1092" y="2261"/>
                    <a:pt x="1034" y="2256"/>
                  </a:cubicBezTo>
                  <a:cubicBezTo>
                    <a:pt x="921" y="2256"/>
                    <a:pt x="801" y="2267"/>
                    <a:pt x="694" y="2295"/>
                  </a:cubicBezTo>
                  <a:cubicBezTo>
                    <a:pt x="580" y="2318"/>
                    <a:pt x="471" y="2363"/>
                    <a:pt x="376" y="2426"/>
                  </a:cubicBezTo>
                  <a:cubicBezTo>
                    <a:pt x="279" y="2483"/>
                    <a:pt x="198" y="2563"/>
                    <a:pt x="130" y="2654"/>
                  </a:cubicBezTo>
                  <a:cubicBezTo>
                    <a:pt x="62" y="2756"/>
                    <a:pt x="28" y="2869"/>
                    <a:pt x="12" y="2988"/>
                  </a:cubicBezTo>
                  <a:cubicBezTo>
                    <a:pt x="1" y="3108"/>
                    <a:pt x="17" y="3234"/>
                    <a:pt x="62" y="3341"/>
                  </a:cubicBezTo>
                  <a:cubicBezTo>
                    <a:pt x="148" y="3551"/>
                    <a:pt x="329" y="3704"/>
                    <a:pt x="523" y="3813"/>
                  </a:cubicBezTo>
                  <a:cubicBezTo>
                    <a:pt x="625" y="3869"/>
                    <a:pt x="733" y="3921"/>
                    <a:pt x="846" y="3966"/>
                  </a:cubicBezTo>
                  <a:cubicBezTo>
                    <a:pt x="909" y="3989"/>
                    <a:pt x="972" y="4011"/>
                    <a:pt x="1034" y="4039"/>
                  </a:cubicBezTo>
                  <a:cubicBezTo>
                    <a:pt x="1011" y="4108"/>
                    <a:pt x="995" y="4176"/>
                    <a:pt x="983" y="4244"/>
                  </a:cubicBezTo>
                  <a:cubicBezTo>
                    <a:pt x="966" y="4341"/>
                    <a:pt x="966" y="4438"/>
                    <a:pt x="983" y="4529"/>
                  </a:cubicBezTo>
                  <a:cubicBezTo>
                    <a:pt x="995" y="4619"/>
                    <a:pt x="1029" y="4705"/>
                    <a:pt x="1069" y="4784"/>
                  </a:cubicBezTo>
                  <a:cubicBezTo>
                    <a:pt x="1108" y="4863"/>
                    <a:pt x="1165" y="4938"/>
                    <a:pt x="1221" y="5006"/>
                  </a:cubicBezTo>
                  <a:cubicBezTo>
                    <a:pt x="1347" y="5136"/>
                    <a:pt x="1506" y="5233"/>
                    <a:pt x="1677" y="5296"/>
                  </a:cubicBezTo>
                  <a:cubicBezTo>
                    <a:pt x="1806" y="5345"/>
                    <a:pt x="1942" y="5369"/>
                    <a:pt x="2079" y="5369"/>
                  </a:cubicBezTo>
                  <a:cubicBezTo>
                    <a:pt x="2117" y="5369"/>
                    <a:pt x="2155" y="5368"/>
                    <a:pt x="2194" y="5364"/>
                  </a:cubicBezTo>
                  <a:cubicBezTo>
                    <a:pt x="2273" y="5358"/>
                    <a:pt x="2346" y="5341"/>
                    <a:pt x="2427" y="5319"/>
                  </a:cubicBezTo>
                  <a:cubicBezTo>
                    <a:pt x="2500" y="5290"/>
                    <a:pt x="2574" y="5251"/>
                    <a:pt x="2637" y="5204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4"/>
                    <a:pt x="3041" y="5279"/>
                    <a:pt x="3182" y="5409"/>
                  </a:cubicBezTo>
                  <a:cubicBezTo>
                    <a:pt x="3261" y="5484"/>
                    <a:pt x="3353" y="5540"/>
                    <a:pt x="3450" y="5574"/>
                  </a:cubicBezTo>
                  <a:cubicBezTo>
                    <a:pt x="3444" y="5728"/>
                    <a:pt x="3426" y="5881"/>
                    <a:pt x="3398" y="6035"/>
                  </a:cubicBezTo>
                  <a:cubicBezTo>
                    <a:pt x="3369" y="6193"/>
                    <a:pt x="3335" y="6347"/>
                    <a:pt x="3290" y="6507"/>
                  </a:cubicBezTo>
                  <a:cubicBezTo>
                    <a:pt x="3274" y="6580"/>
                    <a:pt x="3251" y="6659"/>
                    <a:pt x="3227" y="6733"/>
                  </a:cubicBezTo>
                  <a:cubicBezTo>
                    <a:pt x="3199" y="6813"/>
                    <a:pt x="3171" y="6898"/>
                    <a:pt x="3148" y="6977"/>
                  </a:cubicBezTo>
                  <a:cubicBezTo>
                    <a:pt x="3137" y="7023"/>
                    <a:pt x="3148" y="7063"/>
                    <a:pt x="3188" y="7086"/>
                  </a:cubicBezTo>
                  <a:cubicBezTo>
                    <a:pt x="3205" y="7098"/>
                    <a:pt x="3222" y="7105"/>
                    <a:pt x="3241" y="7105"/>
                  </a:cubicBezTo>
                  <a:cubicBezTo>
                    <a:pt x="3248" y="7105"/>
                    <a:pt x="3254" y="7104"/>
                    <a:pt x="3261" y="7102"/>
                  </a:cubicBezTo>
                  <a:cubicBezTo>
                    <a:pt x="3279" y="7097"/>
                    <a:pt x="3308" y="7079"/>
                    <a:pt x="3319" y="7057"/>
                  </a:cubicBezTo>
                  <a:cubicBezTo>
                    <a:pt x="3342" y="7011"/>
                    <a:pt x="3364" y="6961"/>
                    <a:pt x="3381" y="6909"/>
                  </a:cubicBezTo>
                  <a:cubicBezTo>
                    <a:pt x="3403" y="6841"/>
                    <a:pt x="3426" y="6779"/>
                    <a:pt x="3444" y="6711"/>
                  </a:cubicBezTo>
                  <a:cubicBezTo>
                    <a:pt x="3484" y="6586"/>
                    <a:pt x="3512" y="6460"/>
                    <a:pt x="3534" y="6336"/>
                  </a:cubicBezTo>
                  <a:cubicBezTo>
                    <a:pt x="3557" y="6211"/>
                    <a:pt x="3574" y="6080"/>
                    <a:pt x="3591" y="5954"/>
                  </a:cubicBezTo>
                  <a:cubicBezTo>
                    <a:pt x="3602" y="5852"/>
                    <a:pt x="3602" y="5744"/>
                    <a:pt x="3608" y="5620"/>
                  </a:cubicBezTo>
                  <a:lnTo>
                    <a:pt x="3608" y="5613"/>
                  </a:lnTo>
                  <a:cubicBezTo>
                    <a:pt x="3642" y="5613"/>
                    <a:pt x="3683" y="5620"/>
                    <a:pt x="3717" y="5620"/>
                  </a:cubicBezTo>
                  <a:cubicBezTo>
                    <a:pt x="3757" y="5620"/>
                    <a:pt x="3802" y="5613"/>
                    <a:pt x="3841" y="5608"/>
                  </a:cubicBezTo>
                  <a:cubicBezTo>
                    <a:pt x="3898" y="5602"/>
                    <a:pt x="3967" y="5586"/>
                    <a:pt x="4035" y="5563"/>
                  </a:cubicBezTo>
                  <a:lnTo>
                    <a:pt x="4040" y="5563"/>
                  </a:lnTo>
                  <a:cubicBezTo>
                    <a:pt x="4040" y="5586"/>
                    <a:pt x="4040" y="5608"/>
                    <a:pt x="4035" y="5631"/>
                  </a:cubicBezTo>
                  <a:lnTo>
                    <a:pt x="4040" y="5631"/>
                  </a:lnTo>
                  <a:lnTo>
                    <a:pt x="4035" y="5642"/>
                  </a:lnTo>
                  <a:cubicBezTo>
                    <a:pt x="4035" y="5710"/>
                    <a:pt x="4029" y="5778"/>
                    <a:pt x="4024" y="5846"/>
                  </a:cubicBezTo>
                  <a:cubicBezTo>
                    <a:pt x="4017" y="5988"/>
                    <a:pt x="4017" y="6108"/>
                    <a:pt x="4024" y="6216"/>
                  </a:cubicBezTo>
                  <a:cubicBezTo>
                    <a:pt x="4029" y="6342"/>
                    <a:pt x="4040" y="6466"/>
                    <a:pt x="4063" y="6591"/>
                  </a:cubicBezTo>
                  <a:cubicBezTo>
                    <a:pt x="4074" y="6659"/>
                    <a:pt x="4092" y="6722"/>
                    <a:pt x="4108" y="6796"/>
                  </a:cubicBezTo>
                  <a:cubicBezTo>
                    <a:pt x="4126" y="6847"/>
                    <a:pt x="4148" y="6903"/>
                    <a:pt x="4171" y="6955"/>
                  </a:cubicBezTo>
                  <a:cubicBezTo>
                    <a:pt x="4184" y="6987"/>
                    <a:pt x="4223" y="7004"/>
                    <a:pt x="4258" y="7004"/>
                  </a:cubicBezTo>
                  <a:cubicBezTo>
                    <a:pt x="4267" y="7004"/>
                    <a:pt x="4276" y="7002"/>
                    <a:pt x="4284" y="7000"/>
                  </a:cubicBezTo>
                  <a:cubicBezTo>
                    <a:pt x="4342" y="6989"/>
                    <a:pt x="4381" y="6937"/>
                    <a:pt x="4365" y="6882"/>
                  </a:cubicBezTo>
                  <a:cubicBezTo>
                    <a:pt x="4347" y="6830"/>
                    <a:pt x="4331" y="6779"/>
                    <a:pt x="4313" y="6722"/>
                  </a:cubicBezTo>
                  <a:cubicBezTo>
                    <a:pt x="4297" y="6665"/>
                    <a:pt x="4279" y="6602"/>
                    <a:pt x="4268" y="6541"/>
                  </a:cubicBezTo>
                  <a:cubicBezTo>
                    <a:pt x="4239" y="6432"/>
                    <a:pt x="4222" y="6313"/>
                    <a:pt x="4211" y="6200"/>
                  </a:cubicBezTo>
                  <a:lnTo>
                    <a:pt x="4211" y="6187"/>
                  </a:lnTo>
                  <a:lnTo>
                    <a:pt x="4211" y="6182"/>
                  </a:lnTo>
                  <a:cubicBezTo>
                    <a:pt x="4200" y="6074"/>
                    <a:pt x="4194" y="5966"/>
                    <a:pt x="4194" y="5852"/>
                  </a:cubicBezTo>
                  <a:cubicBezTo>
                    <a:pt x="4194" y="5739"/>
                    <a:pt x="4194" y="5620"/>
                    <a:pt x="4200" y="5500"/>
                  </a:cubicBezTo>
                  <a:lnTo>
                    <a:pt x="4194" y="5495"/>
                  </a:lnTo>
                  <a:cubicBezTo>
                    <a:pt x="4302" y="5437"/>
                    <a:pt x="4392" y="5369"/>
                    <a:pt x="4478" y="5285"/>
                  </a:cubicBezTo>
                  <a:cubicBezTo>
                    <a:pt x="4597" y="5170"/>
                    <a:pt x="4693" y="5028"/>
                    <a:pt x="4745" y="4875"/>
                  </a:cubicBezTo>
                  <a:cubicBezTo>
                    <a:pt x="4745" y="4875"/>
                    <a:pt x="4745" y="4881"/>
                    <a:pt x="4751" y="4881"/>
                  </a:cubicBezTo>
                  <a:cubicBezTo>
                    <a:pt x="4790" y="4944"/>
                    <a:pt x="4853" y="4994"/>
                    <a:pt x="4916" y="5034"/>
                  </a:cubicBezTo>
                  <a:cubicBezTo>
                    <a:pt x="5047" y="5114"/>
                    <a:pt x="5205" y="5148"/>
                    <a:pt x="5359" y="5148"/>
                  </a:cubicBezTo>
                  <a:cubicBezTo>
                    <a:pt x="5529" y="5148"/>
                    <a:pt x="5694" y="5120"/>
                    <a:pt x="5853" y="5062"/>
                  </a:cubicBezTo>
                  <a:cubicBezTo>
                    <a:pt x="6007" y="5006"/>
                    <a:pt x="6159" y="4920"/>
                    <a:pt x="6285" y="4813"/>
                  </a:cubicBezTo>
                  <a:cubicBezTo>
                    <a:pt x="6348" y="4761"/>
                    <a:pt x="6404" y="4693"/>
                    <a:pt x="6450" y="4625"/>
                  </a:cubicBezTo>
                  <a:cubicBezTo>
                    <a:pt x="6472" y="4590"/>
                    <a:pt x="6495" y="4551"/>
                    <a:pt x="6513" y="4511"/>
                  </a:cubicBezTo>
                  <a:cubicBezTo>
                    <a:pt x="6529" y="4472"/>
                    <a:pt x="6534" y="4432"/>
                    <a:pt x="6540" y="4386"/>
                  </a:cubicBezTo>
                  <a:cubicBezTo>
                    <a:pt x="6558" y="4312"/>
                    <a:pt x="6547" y="4228"/>
                    <a:pt x="6518" y="4154"/>
                  </a:cubicBezTo>
                  <a:cubicBezTo>
                    <a:pt x="6506" y="4113"/>
                    <a:pt x="6489" y="4074"/>
                    <a:pt x="6466" y="4039"/>
                  </a:cubicBezTo>
                  <a:cubicBezTo>
                    <a:pt x="6626" y="4018"/>
                    <a:pt x="6779" y="3994"/>
                    <a:pt x="6927" y="3937"/>
                  </a:cubicBezTo>
                  <a:cubicBezTo>
                    <a:pt x="7030" y="3898"/>
                    <a:pt x="7126" y="3853"/>
                    <a:pt x="7205" y="3779"/>
                  </a:cubicBezTo>
                  <a:cubicBezTo>
                    <a:pt x="7285" y="3699"/>
                    <a:pt x="7342" y="3596"/>
                    <a:pt x="7365" y="3494"/>
                  </a:cubicBezTo>
                  <a:cubicBezTo>
                    <a:pt x="7392" y="3370"/>
                    <a:pt x="7387" y="3239"/>
                    <a:pt x="7358" y="3114"/>
                  </a:cubicBezTo>
                  <a:cubicBezTo>
                    <a:pt x="7336" y="3011"/>
                    <a:pt x="7285" y="2914"/>
                    <a:pt x="7216" y="2830"/>
                  </a:cubicBezTo>
                  <a:cubicBezTo>
                    <a:pt x="7154" y="2756"/>
                    <a:pt x="7075" y="2699"/>
                    <a:pt x="6990" y="2654"/>
                  </a:cubicBezTo>
                  <a:cubicBezTo>
                    <a:pt x="6899" y="2608"/>
                    <a:pt x="6802" y="2568"/>
                    <a:pt x="6699" y="2545"/>
                  </a:cubicBezTo>
                  <a:cubicBezTo>
                    <a:pt x="6552" y="2505"/>
                    <a:pt x="6404" y="2489"/>
                    <a:pt x="6251" y="2471"/>
                  </a:cubicBezTo>
                  <a:cubicBezTo>
                    <a:pt x="6172" y="2466"/>
                    <a:pt x="6086" y="2460"/>
                    <a:pt x="6007" y="2449"/>
                  </a:cubicBezTo>
                  <a:cubicBezTo>
                    <a:pt x="6007" y="2426"/>
                    <a:pt x="6018" y="2408"/>
                    <a:pt x="6023" y="2387"/>
                  </a:cubicBezTo>
                  <a:cubicBezTo>
                    <a:pt x="6057" y="2318"/>
                    <a:pt x="6104" y="2261"/>
                    <a:pt x="6154" y="2204"/>
                  </a:cubicBezTo>
                  <a:lnTo>
                    <a:pt x="6154" y="2198"/>
                  </a:lnTo>
                  <a:lnTo>
                    <a:pt x="6159" y="2193"/>
                  </a:lnTo>
                  <a:lnTo>
                    <a:pt x="6165" y="2188"/>
                  </a:lnTo>
                  <a:cubicBezTo>
                    <a:pt x="6222" y="2119"/>
                    <a:pt x="6285" y="2046"/>
                    <a:pt x="6330" y="1965"/>
                  </a:cubicBezTo>
                  <a:cubicBezTo>
                    <a:pt x="6359" y="1920"/>
                    <a:pt x="6382" y="1870"/>
                    <a:pt x="6393" y="1823"/>
                  </a:cubicBezTo>
                  <a:cubicBezTo>
                    <a:pt x="6410" y="1761"/>
                    <a:pt x="6416" y="1705"/>
                    <a:pt x="6416" y="1642"/>
                  </a:cubicBezTo>
                  <a:cubicBezTo>
                    <a:pt x="6410" y="1529"/>
                    <a:pt x="6382" y="1420"/>
                    <a:pt x="6319" y="1324"/>
                  </a:cubicBezTo>
                  <a:cubicBezTo>
                    <a:pt x="6256" y="1227"/>
                    <a:pt x="6172" y="1154"/>
                    <a:pt x="6075" y="1097"/>
                  </a:cubicBezTo>
                  <a:cubicBezTo>
                    <a:pt x="5955" y="1028"/>
                    <a:pt x="5831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1"/>
                    <a:pt x="5375" y="1028"/>
                    <a:pt x="5313" y="1052"/>
                  </a:cubicBezTo>
                  <a:cubicBezTo>
                    <a:pt x="5251" y="1068"/>
                    <a:pt x="5194" y="1091"/>
                    <a:pt x="5137" y="1113"/>
                  </a:cubicBezTo>
                  <a:cubicBezTo>
                    <a:pt x="5068" y="1136"/>
                    <a:pt x="5000" y="1159"/>
                    <a:pt x="4932" y="1176"/>
                  </a:cubicBezTo>
                  <a:cubicBezTo>
                    <a:pt x="4903" y="1188"/>
                    <a:pt x="4869" y="1199"/>
                    <a:pt x="4842" y="1210"/>
                  </a:cubicBezTo>
                  <a:cubicBezTo>
                    <a:pt x="4830" y="1188"/>
                    <a:pt x="4819" y="1170"/>
                    <a:pt x="4808" y="1147"/>
                  </a:cubicBezTo>
                  <a:cubicBezTo>
                    <a:pt x="4767" y="1023"/>
                    <a:pt x="4762" y="892"/>
                    <a:pt x="4745" y="761"/>
                  </a:cubicBezTo>
                  <a:cubicBezTo>
                    <a:pt x="4733" y="693"/>
                    <a:pt x="4722" y="625"/>
                    <a:pt x="4699" y="562"/>
                  </a:cubicBezTo>
                  <a:cubicBezTo>
                    <a:pt x="4688" y="522"/>
                    <a:pt x="4672" y="488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9"/>
                    <a:pt x="4489" y="239"/>
                    <a:pt x="4438" y="192"/>
                  </a:cubicBezTo>
                  <a:cubicBezTo>
                    <a:pt x="4381" y="147"/>
                    <a:pt x="4324" y="108"/>
                    <a:pt x="4256" y="74"/>
                  </a:cubicBezTo>
                  <a:cubicBezTo>
                    <a:pt x="4200" y="45"/>
                    <a:pt x="4137" y="29"/>
                    <a:pt x="4074" y="16"/>
                  </a:cubicBezTo>
                  <a:cubicBezTo>
                    <a:pt x="4024" y="6"/>
                    <a:pt x="3972" y="0"/>
                    <a:pt x="39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7"/>
            <p:cNvSpPr/>
            <p:nvPr/>
          </p:nvSpPr>
          <p:spPr>
            <a:xfrm flipH="1">
              <a:off x="2126872" y="3650892"/>
              <a:ext cx="29275" cy="44516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785" y="0"/>
                  </a:moveTo>
                  <a:cubicBezTo>
                    <a:pt x="716" y="23"/>
                    <a:pt x="648" y="34"/>
                    <a:pt x="592" y="46"/>
                  </a:cubicBezTo>
                  <a:cubicBezTo>
                    <a:pt x="546" y="52"/>
                    <a:pt x="506" y="52"/>
                    <a:pt x="467" y="52"/>
                  </a:cubicBezTo>
                  <a:cubicBezTo>
                    <a:pt x="433" y="52"/>
                    <a:pt x="393" y="52"/>
                    <a:pt x="359" y="46"/>
                  </a:cubicBezTo>
                  <a:cubicBezTo>
                    <a:pt x="354" y="176"/>
                    <a:pt x="354" y="285"/>
                    <a:pt x="341" y="387"/>
                  </a:cubicBezTo>
                  <a:cubicBezTo>
                    <a:pt x="325" y="517"/>
                    <a:pt x="307" y="648"/>
                    <a:pt x="286" y="773"/>
                  </a:cubicBezTo>
                  <a:cubicBezTo>
                    <a:pt x="262" y="892"/>
                    <a:pt x="234" y="1017"/>
                    <a:pt x="194" y="1148"/>
                  </a:cubicBezTo>
                  <a:cubicBezTo>
                    <a:pt x="171" y="1211"/>
                    <a:pt x="74" y="1500"/>
                    <a:pt x="1" y="1500"/>
                  </a:cubicBezTo>
                  <a:cubicBezTo>
                    <a:pt x="140" y="1509"/>
                    <a:pt x="261" y="1512"/>
                    <a:pt x="365" y="1512"/>
                  </a:cubicBezTo>
                  <a:cubicBezTo>
                    <a:pt x="892" y="1512"/>
                    <a:pt x="995" y="1421"/>
                    <a:pt x="995" y="1421"/>
                  </a:cubicBezTo>
                  <a:cubicBezTo>
                    <a:pt x="978" y="1347"/>
                    <a:pt x="824" y="1080"/>
                    <a:pt x="813" y="1007"/>
                  </a:cubicBezTo>
                  <a:cubicBezTo>
                    <a:pt x="790" y="876"/>
                    <a:pt x="779" y="745"/>
                    <a:pt x="774" y="614"/>
                  </a:cubicBezTo>
                  <a:cubicBezTo>
                    <a:pt x="768" y="501"/>
                    <a:pt x="768" y="375"/>
                    <a:pt x="774" y="228"/>
                  </a:cubicBezTo>
                  <a:cubicBezTo>
                    <a:pt x="779" y="154"/>
                    <a:pt x="785" y="86"/>
                    <a:pt x="785" y="12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7"/>
            <p:cNvSpPr/>
            <p:nvPr/>
          </p:nvSpPr>
          <p:spPr>
            <a:xfrm flipH="1">
              <a:off x="2040399" y="3492217"/>
              <a:ext cx="206193" cy="156351"/>
            </a:xfrm>
            <a:custGeom>
              <a:avLst/>
              <a:gdLst/>
              <a:ahLst/>
              <a:cxnLst/>
              <a:rect l="l" t="t" r="r" b="b"/>
              <a:pathLst>
                <a:path w="7008" h="5314" extrusionOk="0">
                  <a:moveTo>
                    <a:pt x="3654" y="1"/>
                  </a:moveTo>
                  <a:cubicBezTo>
                    <a:pt x="3570" y="12"/>
                    <a:pt x="3489" y="35"/>
                    <a:pt x="3405" y="64"/>
                  </a:cubicBezTo>
                  <a:cubicBezTo>
                    <a:pt x="3331" y="92"/>
                    <a:pt x="3257" y="132"/>
                    <a:pt x="3195" y="177"/>
                  </a:cubicBezTo>
                  <a:cubicBezTo>
                    <a:pt x="3132" y="223"/>
                    <a:pt x="3075" y="279"/>
                    <a:pt x="3019" y="342"/>
                  </a:cubicBezTo>
                  <a:cubicBezTo>
                    <a:pt x="2961" y="410"/>
                    <a:pt x="2916" y="489"/>
                    <a:pt x="2870" y="580"/>
                  </a:cubicBezTo>
                  <a:cubicBezTo>
                    <a:pt x="2814" y="694"/>
                    <a:pt x="2773" y="824"/>
                    <a:pt x="2746" y="979"/>
                  </a:cubicBezTo>
                  <a:cubicBezTo>
                    <a:pt x="2746" y="995"/>
                    <a:pt x="2723" y="1013"/>
                    <a:pt x="2699" y="1018"/>
                  </a:cubicBezTo>
                  <a:lnTo>
                    <a:pt x="2689" y="1018"/>
                  </a:lnTo>
                  <a:cubicBezTo>
                    <a:pt x="2671" y="1018"/>
                    <a:pt x="2654" y="1013"/>
                    <a:pt x="2644" y="995"/>
                  </a:cubicBezTo>
                  <a:cubicBezTo>
                    <a:pt x="2547" y="882"/>
                    <a:pt x="2450" y="785"/>
                    <a:pt x="2353" y="706"/>
                  </a:cubicBezTo>
                  <a:lnTo>
                    <a:pt x="2353" y="706"/>
                  </a:lnTo>
                  <a:lnTo>
                    <a:pt x="2359" y="722"/>
                  </a:lnTo>
                  <a:cubicBezTo>
                    <a:pt x="2303" y="659"/>
                    <a:pt x="2228" y="609"/>
                    <a:pt x="2143" y="569"/>
                  </a:cubicBezTo>
                  <a:cubicBezTo>
                    <a:pt x="2091" y="541"/>
                    <a:pt x="2041" y="523"/>
                    <a:pt x="1984" y="512"/>
                  </a:cubicBezTo>
                  <a:cubicBezTo>
                    <a:pt x="1949" y="507"/>
                    <a:pt x="1915" y="507"/>
                    <a:pt x="1881" y="507"/>
                  </a:cubicBezTo>
                  <a:lnTo>
                    <a:pt x="1836" y="507"/>
                  </a:lnTo>
                  <a:cubicBezTo>
                    <a:pt x="1784" y="512"/>
                    <a:pt x="1739" y="523"/>
                    <a:pt x="1689" y="541"/>
                  </a:cubicBezTo>
                  <a:cubicBezTo>
                    <a:pt x="1621" y="569"/>
                    <a:pt x="1558" y="604"/>
                    <a:pt x="1495" y="649"/>
                  </a:cubicBezTo>
                  <a:cubicBezTo>
                    <a:pt x="1427" y="694"/>
                    <a:pt x="1370" y="751"/>
                    <a:pt x="1319" y="808"/>
                  </a:cubicBezTo>
                  <a:cubicBezTo>
                    <a:pt x="1257" y="882"/>
                    <a:pt x="1217" y="950"/>
                    <a:pt x="1178" y="1029"/>
                  </a:cubicBezTo>
                  <a:cubicBezTo>
                    <a:pt x="1131" y="1120"/>
                    <a:pt x="1103" y="1228"/>
                    <a:pt x="1081" y="1336"/>
                  </a:cubicBezTo>
                  <a:cubicBezTo>
                    <a:pt x="1063" y="1450"/>
                    <a:pt x="1058" y="1564"/>
                    <a:pt x="1068" y="1677"/>
                  </a:cubicBezTo>
                  <a:cubicBezTo>
                    <a:pt x="1081" y="1797"/>
                    <a:pt x="1109" y="1910"/>
                    <a:pt x="1143" y="2012"/>
                  </a:cubicBezTo>
                  <a:cubicBezTo>
                    <a:pt x="1171" y="2086"/>
                    <a:pt x="1199" y="2138"/>
                    <a:pt x="1228" y="2188"/>
                  </a:cubicBezTo>
                  <a:cubicBezTo>
                    <a:pt x="1251" y="2217"/>
                    <a:pt x="1233" y="2256"/>
                    <a:pt x="1212" y="2280"/>
                  </a:cubicBezTo>
                  <a:cubicBezTo>
                    <a:pt x="1199" y="2291"/>
                    <a:pt x="1183" y="2296"/>
                    <a:pt x="1160" y="2296"/>
                  </a:cubicBezTo>
                  <a:lnTo>
                    <a:pt x="1137" y="2296"/>
                  </a:lnTo>
                  <a:cubicBezTo>
                    <a:pt x="1097" y="2285"/>
                    <a:pt x="1058" y="2274"/>
                    <a:pt x="1013" y="2262"/>
                  </a:cubicBezTo>
                  <a:cubicBezTo>
                    <a:pt x="939" y="2251"/>
                    <a:pt x="882" y="2246"/>
                    <a:pt x="819" y="2246"/>
                  </a:cubicBezTo>
                  <a:cubicBezTo>
                    <a:pt x="785" y="2246"/>
                    <a:pt x="745" y="2251"/>
                    <a:pt x="711" y="2251"/>
                  </a:cubicBezTo>
                  <a:cubicBezTo>
                    <a:pt x="614" y="2262"/>
                    <a:pt x="523" y="2285"/>
                    <a:pt x="433" y="2319"/>
                  </a:cubicBezTo>
                  <a:cubicBezTo>
                    <a:pt x="370" y="2342"/>
                    <a:pt x="313" y="2376"/>
                    <a:pt x="257" y="2411"/>
                  </a:cubicBezTo>
                  <a:cubicBezTo>
                    <a:pt x="211" y="2445"/>
                    <a:pt x="171" y="2479"/>
                    <a:pt x="132" y="2518"/>
                  </a:cubicBezTo>
                  <a:cubicBezTo>
                    <a:pt x="103" y="2558"/>
                    <a:pt x="80" y="2603"/>
                    <a:pt x="58" y="2644"/>
                  </a:cubicBezTo>
                  <a:cubicBezTo>
                    <a:pt x="40" y="2683"/>
                    <a:pt x="24" y="2728"/>
                    <a:pt x="18" y="2773"/>
                  </a:cubicBezTo>
                  <a:cubicBezTo>
                    <a:pt x="6" y="2831"/>
                    <a:pt x="1" y="2893"/>
                    <a:pt x="6" y="2956"/>
                  </a:cubicBezTo>
                  <a:cubicBezTo>
                    <a:pt x="12" y="3001"/>
                    <a:pt x="24" y="3046"/>
                    <a:pt x="40" y="3087"/>
                  </a:cubicBezTo>
                  <a:cubicBezTo>
                    <a:pt x="52" y="3126"/>
                    <a:pt x="74" y="3166"/>
                    <a:pt x="108" y="3211"/>
                  </a:cubicBezTo>
                  <a:cubicBezTo>
                    <a:pt x="137" y="3257"/>
                    <a:pt x="177" y="3297"/>
                    <a:pt x="228" y="3342"/>
                  </a:cubicBezTo>
                  <a:cubicBezTo>
                    <a:pt x="313" y="3416"/>
                    <a:pt x="421" y="3478"/>
                    <a:pt x="557" y="3541"/>
                  </a:cubicBezTo>
                  <a:lnTo>
                    <a:pt x="541" y="3518"/>
                  </a:lnTo>
                  <a:lnTo>
                    <a:pt x="541" y="3518"/>
                  </a:lnTo>
                  <a:cubicBezTo>
                    <a:pt x="603" y="3557"/>
                    <a:pt x="682" y="3598"/>
                    <a:pt x="790" y="3632"/>
                  </a:cubicBezTo>
                  <a:cubicBezTo>
                    <a:pt x="876" y="3667"/>
                    <a:pt x="955" y="3688"/>
                    <a:pt x="1034" y="3712"/>
                  </a:cubicBezTo>
                  <a:cubicBezTo>
                    <a:pt x="1058" y="3722"/>
                    <a:pt x="1081" y="3740"/>
                    <a:pt x="1097" y="3769"/>
                  </a:cubicBezTo>
                  <a:cubicBezTo>
                    <a:pt x="1109" y="3791"/>
                    <a:pt x="1109" y="3819"/>
                    <a:pt x="1103" y="3842"/>
                  </a:cubicBezTo>
                  <a:cubicBezTo>
                    <a:pt x="1063" y="3932"/>
                    <a:pt x="1034" y="4013"/>
                    <a:pt x="1018" y="4087"/>
                  </a:cubicBezTo>
                  <a:cubicBezTo>
                    <a:pt x="1013" y="4155"/>
                    <a:pt x="1007" y="4218"/>
                    <a:pt x="1013" y="4280"/>
                  </a:cubicBezTo>
                  <a:cubicBezTo>
                    <a:pt x="1023" y="4342"/>
                    <a:pt x="1034" y="4393"/>
                    <a:pt x="1052" y="4444"/>
                  </a:cubicBezTo>
                  <a:cubicBezTo>
                    <a:pt x="1081" y="4507"/>
                    <a:pt x="1109" y="4558"/>
                    <a:pt x="1143" y="4609"/>
                  </a:cubicBezTo>
                  <a:cubicBezTo>
                    <a:pt x="1183" y="4666"/>
                    <a:pt x="1233" y="4723"/>
                    <a:pt x="1296" y="4774"/>
                  </a:cubicBezTo>
                  <a:cubicBezTo>
                    <a:pt x="1370" y="4837"/>
                    <a:pt x="1450" y="4882"/>
                    <a:pt x="1529" y="4921"/>
                  </a:cubicBezTo>
                  <a:cubicBezTo>
                    <a:pt x="1626" y="4968"/>
                    <a:pt x="1728" y="4996"/>
                    <a:pt x="1831" y="5018"/>
                  </a:cubicBezTo>
                  <a:cubicBezTo>
                    <a:pt x="1887" y="5023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5" y="5018"/>
                    <a:pt x="2194" y="5002"/>
                    <a:pt x="2262" y="4978"/>
                  </a:cubicBezTo>
                  <a:cubicBezTo>
                    <a:pt x="2308" y="4962"/>
                    <a:pt x="2353" y="4939"/>
                    <a:pt x="2398" y="4905"/>
                  </a:cubicBezTo>
                  <a:cubicBezTo>
                    <a:pt x="2439" y="4876"/>
                    <a:pt x="2484" y="4837"/>
                    <a:pt x="2524" y="4792"/>
                  </a:cubicBezTo>
                  <a:cubicBezTo>
                    <a:pt x="2558" y="4745"/>
                    <a:pt x="2592" y="4700"/>
                    <a:pt x="2615" y="4648"/>
                  </a:cubicBezTo>
                  <a:lnTo>
                    <a:pt x="2615" y="4648"/>
                  </a:lnTo>
                  <a:lnTo>
                    <a:pt x="2597" y="4655"/>
                  </a:lnTo>
                  <a:cubicBezTo>
                    <a:pt x="2615" y="4643"/>
                    <a:pt x="2626" y="4621"/>
                    <a:pt x="2631" y="4609"/>
                  </a:cubicBezTo>
                  <a:cubicBezTo>
                    <a:pt x="2644" y="4587"/>
                    <a:pt x="2660" y="4569"/>
                    <a:pt x="2683" y="4569"/>
                  </a:cubicBezTo>
                  <a:cubicBezTo>
                    <a:pt x="2705" y="4569"/>
                    <a:pt x="2728" y="4580"/>
                    <a:pt x="2734" y="4598"/>
                  </a:cubicBezTo>
                  <a:cubicBezTo>
                    <a:pt x="2807" y="4758"/>
                    <a:pt x="2870" y="4876"/>
                    <a:pt x="2944" y="4978"/>
                  </a:cubicBezTo>
                  <a:cubicBezTo>
                    <a:pt x="2990" y="5047"/>
                    <a:pt x="3046" y="5109"/>
                    <a:pt x="3103" y="5160"/>
                  </a:cubicBezTo>
                  <a:cubicBezTo>
                    <a:pt x="3148" y="5194"/>
                    <a:pt x="3195" y="5223"/>
                    <a:pt x="3245" y="5251"/>
                  </a:cubicBezTo>
                  <a:cubicBezTo>
                    <a:pt x="3291" y="5269"/>
                    <a:pt x="3347" y="5291"/>
                    <a:pt x="3410" y="5303"/>
                  </a:cubicBezTo>
                  <a:cubicBezTo>
                    <a:pt x="3455" y="5309"/>
                    <a:pt x="3496" y="5314"/>
                    <a:pt x="3535" y="5314"/>
                  </a:cubicBezTo>
                  <a:cubicBezTo>
                    <a:pt x="3552" y="5314"/>
                    <a:pt x="3575" y="5309"/>
                    <a:pt x="3598" y="5309"/>
                  </a:cubicBezTo>
                  <a:cubicBezTo>
                    <a:pt x="3672" y="5303"/>
                    <a:pt x="3740" y="5280"/>
                    <a:pt x="3814" y="5257"/>
                  </a:cubicBezTo>
                  <a:cubicBezTo>
                    <a:pt x="3837" y="5246"/>
                    <a:pt x="3859" y="5240"/>
                    <a:pt x="3882" y="5228"/>
                  </a:cubicBezTo>
                  <a:cubicBezTo>
                    <a:pt x="3893" y="5201"/>
                    <a:pt x="3916" y="5188"/>
                    <a:pt x="3945" y="5188"/>
                  </a:cubicBezTo>
                  <a:lnTo>
                    <a:pt x="3961" y="5188"/>
                  </a:lnTo>
                  <a:cubicBezTo>
                    <a:pt x="3995" y="5167"/>
                    <a:pt x="4029" y="5143"/>
                    <a:pt x="4063" y="5120"/>
                  </a:cubicBezTo>
                  <a:cubicBezTo>
                    <a:pt x="4137" y="5064"/>
                    <a:pt x="4205" y="5002"/>
                    <a:pt x="4262" y="4933"/>
                  </a:cubicBezTo>
                  <a:cubicBezTo>
                    <a:pt x="4314" y="4871"/>
                    <a:pt x="4354" y="4808"/>
                    <a:pt x="4382" y="4745"/>
                  </a:cubicBezTo>
                  <a:cubicBezTo>
                    <a:pt x="4410" y="4689"/>
                    <a:pt x="4427" y="4627"/>
                    <a:pt x="4444" y="4564"/>
                  </a:cubicBezTo>
                  <a:cubicBezTo>
                    <a:pt x="4451" y="4530"/>
                    <a:pt x="4451" y="4496"/>
                    <a:pt x="4451" y="4462"/>
                  </a:cubicBezTo>
                  <a:cubicBezTo>
                    <a:pt x="4451" y="4433"/>
                    <a:pt x="4467" y="4410"/>
                    <a:pt x="4490" y="4393"/>
                  </a:cubicBezTo>
                  <a:cubicBezTo>
                    <a:pt x="4506" y="4383"/>
                    <a:pt x="4519" y="4376"/>
                    <a:pt x="4530" y="4376"/>
                  </a:cubicBezTo>
                  <a:lnTo>
                    <a:pt x="4546" y="4376"/>
                  </a:lnTo>
                  <a:cubicBezTo>
                    <a:pt x="4580" y="4376"/>
                    <a:pt x="4614" y="4399"/>
                    <a:pt x="4626" y="4438"/>
                  </a:cubicBezTo>
                  <a:cubicBezTo>
                    <a:pt x="4632" y="4456"/>
                    <a:pt x="4637" y="4478"/>
                    <a:pt x="4643" y="4501"/>
                  </a:cubicBezTo>
                  <a:cubicBezTo>
                    <a:pt x="4661" y="4546"/>
                    <a:pt x="4682" y="4587"/>
                    <a:pt x="4706" y="4621"/>
                  </a:cubicBezTo>
                  <a:cubicBezTo>
                    <a:pt x="4729" y="4648"/>
                    <a:pt x="4751" y="4677"/>
                    <a:pt x="4785" y="4706"/>
                  </a:cubicBezTo>
                  <a:cubicBezTo>
                    <a:pt x="4819" y="4734"/>
                    <a:pt x="4853" y="4758"/>
                    <a:pt x="4894" y="4774"/>
                  </a:cubicBezTo>
                  <a:cubicBezTo>
                    <a:pt x="4933" y="4792"/>
                    <a:pt x="4978" y="4808"/>
                    <a:pt x="5036" y="4819"/>
                  </a:cubicBezTo>
                  <a:cubicBezTo>
                    <a:pt x="5098" y="4831"/>
                    <a:pt x="5149" y="4831"/>
                    <a:pt x="5201" y="4831"/>
                  </a:cubicBezTo>
                  <a:lnTo>
                    <a:pt x="5285" y="4831"/>
                  </a:lnTo>
                  <a:lnTo>
                    <a:pt x="5303" y="4826"/>
                  </a:lnTo>
                  <a:cubicBezTo>
                    <a:pt x="5411" y="4813"/>
                    <a:pt x="5524" y="4785"/>
                    <a:pt x="5626" y="4745"/>
                  </a:cubicBezTo>
                  <a:cubicBezTo>
                    <a:pt x="5728" y="4706"/>
                    <a:pt x="5825" y="4655"/>
                    <a:pt x="5910" y="4598"/>
                  </a:cubicBezTo>
                  <a:cubicBezTo>
                    <a:pt x="5978" y="4553"/>
                    <a:pt x="6030" y="4501"/>
                    <a:pt x="6080" y="4444"/>
                  </a:cubicBezTo>
                  <a:cubicBezTo>
                    <a:pt x="6114" y="4404"/>
                    <a:pt x="6143" y="4365"/>
                    <a:pt x="6161" y="4320"/>
                  </a:cubicBezTo>
                  <a:cubicBezTo>
                    <a:pt x="6177" y="4286"/>
                    <a:pt x="6189" y="4257"/>
                    <a:pt x="6195" y="4223"/>
                  </a:cubicBezTo>
                  <a:cubicBezTo>
                    <a:pt x="6200" y="4189"/>
                    <a:pt x="6200" y="4160"/>
                    <a:pt x="6200" y="4132"/>
                  </a:cubicBezTo>
                  <a:cubicBezTo>
                    <a:pt x="6195" y="4092"/>
                    <a:pt x="6189" y="4069"/>
                    <a:pt x="6183" y="4047"/>
                  </a:cubicBezTo>
                  <a:cubicBezTo>
                    <a:pt x="6172" y="4018"/>
                    <a:pt x="6155" y="3990"/>
                    <a:pt x="6138" y="3961"/>
                  </a:cubicBezTo>
                  <a:cubicBezTo>
                    <a:pt x="6103" y="3922"/>
                    <a:pt x="6075" y="3887"/>
                    <a:pt x="6046" y="3859"/>
                  </a:cubicBezTo>
                  <a:cubicBezTo>
                    <a:pt x="6024" y="3837"/>
                    <a:pt x="6019" y="3803"/>
                    <a:pt x="6024" y="3769"/>
                  </a:cubicBezTo>
                  <a:cubicBezTo>
                    <a:pt x="6035" y="3735"/>
                    <a:pt x="6064" y="3712"/>
                    <a:pt x="6093" y="3706"/>
                  </a:cubicBezTo>
                  <a:cubicBezTo>
                    <a:pt x="6143" y="3694"/>
                    <a:pt x="6200" y="3688"/>
                    <a:pt x="6251" y="3677"/>
                  </a:cubicBezTo>
                  <a:cubicBezTo>
                    <a:pt x="6399" y="3654"/>
                    <a:pt x="6547" y="3626"/>
                    <a:pt x="6678" y="3581"/>
                  </a:cubicBezTo>
                  <a:cubicBezTo>
                    <a:pt x="6740" y="3557"/>
                    <a:pt x="6791" y="3536"/>
                    <a:pt x="6843" y="3502"/>
                  </a:cubicBezTo>
                  <a:cubicBezTo>
                    <a:pt x="6871" y="3478"/>
                    <a:pt x="6893" y="3455"/>
                    <a:pt x="6922" y="3428"/>
                  </a:cubicBezTo>
                  <a:cubicBezTo>
                    <a:pt x="6939" y="3399"/>
                    <a:pt x="6956" y="3376"/>
                    <a:pt x="6967" y="3353"/>
                  </a:cubicBezTo>
                  <a:cubicBezTo>
                    <a:pt x="6979" y="3326"/>
                    <a:pt x="6990" y="3292"/>
                    <a:pt x="7001" y="3245"/>
                  </a:cubicBezTo>
                  <a:cubicBezTo>
                    <a:pt x="7008" y="3200"/>
                    <a:pt x="7008" y="3148"/>
                    <a:pt x="7008" y="3087"/>
                  </a:cubicBezTo>
                  <a:cubicBezTo>
                    <a:pt x="6995" y="3024"/>
                    <a:pt x="6984" y="2967"/>
                    <a:pt x="6967" y="2922"/>
                  </a:cubicBezTo>
                  <a:cubicBezTo>
                    <a:pt x="6950" y="2882"/>
                    <a:pt x="6933" y="2848"/>
                    <a:pt x="6911" y="2814"/>
                  </a:cubicBezTo>
                  <a:cubicBezTo>
                    <a:pt x="6888" y="2780"/>
                    <a:pt x="6859" y="2751"/>
                    <a:pt x="6825" y="2723"/>
                  </a:cubicBezTo>
                  <a:cubicBezTo>
                    <a:pt x="6780" y="2689"/>
                    <a:pt x="6728" y="2655"/>
                    <a:pt x="6672" y="2626"/>
                  </a:cubicBezTo>
                  <a:cubicBezTo>
                    <a:pt x="6575" y="2581"/>
                    <a:pt x="6462" y="2547"/>
                    <a:pt x="6308" y="2524"/>
                  </a:cubicBezTo>
                  <a:cubicBezTo>
                    <a:pt x="6195" y="2501"/>
                    <a:pt x="6075" y="2490"/>
                    <a:pt x="5967" y="2479"/>
                  </a:cubicBezTo>
                  <a:lnTo>
                    <a:pt x="5927" y="2479"/>
                  </a:lnTo>
                  <a:cubicBezTo>
                    <a:pt x="5842" y="2466"/>
                    <a:pt x="5757" y="2456"/>
                    <a:pt x="5666" y="2445"/>
                  </a:cubicBezTo>
                  <a:cubicBezTo>
                    <a:pt x="5649" y="2445"/>
                    <a:pt x="5637" y="2439"/>
                    <a:pt x="5621" y="2432"/>
                  </a:cubicBezTo>
                  <a:cubicBezTo>
                    <a:pt x="5610" y="2421"/>
                    <a:pt x="5597" y="2411"/>
                    <a:pt x="5592" y="2398"/>
                  </a:cubicBezTo>
                  <a:cubicBezTo>
                    <a:pt x="5576" y="2371"/>
                    <a:pt x="5581" y="2330"/>
                    <a:pt x="5597" y="2308"/>
                  </a:cubicBezTo>
                  <a:lnTo>
                    <a:pt x="5615" y="2280"/>
                  </a:lnTo>
                  <a:cubicBezTo>
                    <a:pt x="5626" y="2262"/>
                    <a:pt x="5637" y="2251"/>
                    <a:pt x="5644" y="2240"/>
                  </a:cubicBezTo>
                  <a:cubicBezTo>
                    <a:pt x="5649" y="2211"/>
                    <a:pt x="5655" y="2188"/>
                    <a:pt x="5660" y="2172"/>
                  </a:cubicBezTo>
                  <a:cubicBezTo>
                    <a:pt x="5671" y="2143"/>
                    <a:pt x="5683" y="2115"/>
                    <a:pt x="5700" y="2091"/>
                  </a:cubicBezTo>
                  <a:cubicBezTo>
                    <a:pt x="5728" y="2041"/>
                    <a:pt x="5757" y="2001"/>
                    <a:pt x="5802" y="1950"/>
                  </a:cubicBezTo>
                  <a:lnTo>
                    <a:pt x="5842" y="1899"/>
                  </a:lnTo>
                  <a:cubicBezTo>
                    <a:pt x="5904" y="1819"/>
                    <a:pt x="5967" y="1745"/>
                    <a:pt x="6012" y="1655"/>
                  </a:cubicBezTo>
                  <a:cubicBezTo>
                    <a:pt x="6024" y="1626"/>
                    <a:pt x="6035" y="1598"/>
                    <a:pt x="6041" y="1564"/>
                  </a:cubicBezTo>
                  <a:cubicBezTo>
                    <a:pt x="6046" y="1530"/>
                    <a:pt x="6046" y="1490"/>
                    <a:pt x="6041" y="1450"/>
                  </a:cubicBezTo>
                  <a:cubicBezTo>
                    <a:pt x="6035" y="1410"/>
                    <a:pt x="6030" y="1370"/>
                    <a:pt x="6019" y="1336"/>
                  </a:cubicBezTo>
                  <a:cubicBezTo>
                    <a:pt x="6001" y="1302"/>
                    <a:pt x="5985" y="1268"/>
                    <a:pt x="5967" y="1239"/>
                  </a:cubicBezTo>
                  <a:cubicBezTo>
                    <a:pt x="5944" y="1212"/>
                    <a:pt x="5917" y="1183"/>
                    <a:pt x="5888" y="1155"/>
                  </a:cubicBezTo>
                  <a:cubicBezTo>
                    <a:pt x="5848" y="1126"/>
                    <a:pt x="5807" y="1097"/>
                    <a:pt x="5762" y="1075"/>
                  </a:cubicBezTo>
                  <a:cubicBezTo>
                    <a:pt x="5712" y="1052"/>
                    <a:pt x="5655" y="1035"/>
                    <a:pt x="5597" y="1024"/>
                  </a:cubicBezTo>
                  <a:cubicBezTo>
                    <a:pt x="5552" y="1018"/>
                    <a:pt x="5513" y="1013"/>
                    <a:pt x="5479" y="1013"/>
                  </a:cubicBezTo>
                  <a:cubicBezTo>
                    <a:pt x="5461" y="1013"/>
                    <a:pt x="5445" y="1013"/>
                    <a:pt x="5427" y="1018"/>
                  </a:cubicBezTo>
                  <a:cubicBezTo>
                    <a:pt x="5303" y="1029"/>
                    <a:pt x="5194" y="1069"/>
                    <a:pt x="5109" y="1097"/>
                  </a:cubicBezTo>
                  <a:lnTo>
                    <a:pt x="5057" y="1120"/>
                  </a:lnTo>
                  <a:cubicBezTo>
                    <a:pt x="5018" y="1131"/>
                    <a:pt x="4973" y="1149"/>
                    <a:pt x="4933" y="1160"/>
                  </a:cubicBezTo>
                  <a:cubicBezTo>
                    <a:pt x="4910" y="1171"/>
                    <a:pt x="4881" y="1178"/>
                    <a:pt x="4860" y="1183"/>
                  </a:cubicBezTo>
                  <a:cubicBezTo>
                    <a:pt x="4836" y="1194"/>
                    <a:pt x="4808" y="1200"/>
                    <a:pt x="4785" y="1212"/>
                  </a:cubicBezTo>
                  <a:cubicBezTo>
                    <a:pt x="4763" y="1217"/>
                    <a:pt x="4745" y="1228"/>
                    <a:pt x="4723" y="1239"/>
                  </a:cubicBezTo>
                  <a:lnTo>
                    <a:pt x="4711" y="1251"/>
                  </a:lnTo>
                  <a:cubicBezTo>
                    <a:pt x="4700" y="1257"/>
                    <a:pt x="4689" y="1268"/>
                    <a:pt x="4682" y="1273"/>
                  </a:cubicBezTo>
                  <a:cubicBezTo>
                    <a:pt x="4666" y="1280"/>
                    <a:pt x="4648" y="1285"/>
                    <a:pt x="4632" y="1285"/>
                  </a:cubicBezTo>
                  <a:cubicBezTo>
                    <a:pt x="4603" y="1285"/>
                    <a:pt x="4575" y="1273"/>
                    <a:pt x="4558" y="1251"/>
                  </a:cubicBezTo>
                  <a:cubicBezTo>
                    <a:pt x="4546" y="1239"/>
                    <a:pt x="4535" y="1223"/>
                    <a:pt x="4530" y="1205"/>
                  </a:cubicBezTo>
                  <a:lnTo>
                    <a:pt x="4524" y="1194"/>
                  </a:lnTo>
                  <a:cubicBezTo>
                    <a:pt x="4512" y="1178"/>
                    <a:pt x="4506" y="1160"/>
                    <a:pt x="4496" y="1149"/>
                  </a:cubicBezTo>
                  <a:lnTo>
                    <a:pt x="4490" y="1131"/>
                  </a:lnTo>
                  <a:cubicBezTo>
                    <a:pt x="4472" y="1110"/>
                    <a:pt x="4467" y="1092"/>
                    <a:pt x="4461" y="1075"/>
                  </a:cubicBezTo>
                  <a:cubicBezTo>
                    <a:pt x="4438" y="1013"/>
                    <a:pt x="4422" y="961"/>
                    <a:pt x="4416" y="916"/>
                  </a:cubicBezTo>
                  <a:cubicBezTo>
                    <a:pt x="4404" y="864"/>
                    <a:pt x="4399" y="808"/>
                    <a:pt x="4393" y="751"/>
                  </a:cubicBezTo>
                  <a:cubicBezTo>
                    <a:pt x="4382" y="638"/>
                    <a:pt x="4365" y="523"/>
                    <a:pt x="4331" y="421"/>
                  </a:cubicBezTo>
                  <a:cubicBezTo>
                    <a:pt x="4314" y="381"/>
                    <a:pt x="4296" y="342"/>
                    <a:pt x="4268" y="302"/>
                  </a:cubicBezTo>
                  <a:cubicBezTo>
                    <a:pt x="4228" y="250"/>
                    <a:pt x="4183" y="200"/>
                    <a:pt x="4126" y="148"/>
                  </a:cubicBezTo>
                  <a:cubicBezTo>
                    <a:pt x="4081" y="109"/>
                    <a:pt x="4029" y="80"/>
                    <a:pt x="3984" y="58"/>
                  </a:cubicBezTo>
                  <a:cubicBezTo>
                    <a:pt x="3939" y="35"/>
                    <a:pt x="3893" y="19"/>
                    <a:pt x="3837" y="6"/>
                  </a:cubicBezTo>
                  <a:cubicBezTo>
                    <a:pt x="3803" y="1"/>
                    <a:pt x="3762" y="1"/>
                    <a:pt x="3722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7"/>
            <p:cNvSpPr/>
            <p:nvPr/>
          </p:nvSpPr>
          <p:spPr>
            <a:xfrm flipH="1">
              <a:off x="2076176" y="3569774"/>
              <a:ext cx="175270" cy="119102"/>
            </a:xfrm>
            <a:custGeom>
              <a:avLst/>
              <a:gdLst/>
              <a:ahLst/>
              <a:cxnLst/>
              <a:rect l="l" t="t" r="r" b="b"/>
              <a:pathLst>
                <a:path w="5957" h="4048" extrusionOk="0">
                  <a:moveTo>
                    <a:pt x="5911" y="2059"/>
                  </a:moveTo>
                  <a:cubicBezTo>
                    <a:pt x="5870" y="2075"/>
                    <a:pt x="5831" y="2093"/>
                    <a:pt x="5791" y="2109"/>
                  </a:cubicBezTo>
                  <a:cubicBezTo>
                    <a:pt x="5689" y="2149"/>
                    <a:pt x="5576" y="2177"/>
                    <a:pt x="5468" y="2190"/>
                  </a:cubicBezTo>
                  <a:lnTo>
                    <a:pt x="5450" y="2195"/>
                  </a:lnTo>
                  <a:lnTo>
                    <a:pt x="5366" y="2195"/>
                  </a:lnTo>
                  <a:cubicBezTo>
                    <a:pt x="5314" y="2195"/>
                    <a:pt x="5263" y="2195"/>
                    <a:pt x="5201" y="2183"/>
                  </a:cubicBezTo>
                  <a:cubicBezTo>
                    <a:pt x="5143" y="2172"/>
                    <a:pt x="5098" y="2156"/>
                    <a:pt x="5059" y="2138"/>
                  </a:cubicBezTo>
                  <a:cubicBezTo>
                    <a:pt x="5041" y="2127"/>
                    <a:pt x="5025" y="2122"/>
                    <a:pt x="5012" y="2109"/>
                  </a:cubicBezTo>
                  <a:cubicBezTo>
                    <a:pt x="4928" y="2149"/>
                    <a:pt x="4847" y="2177"/>
                    <a:pt x="4757" y="2183"/>
                  </a:cubicBezTo>
                  <a:cubicBezTo>
                    <a:pt x="4797" y="2217"/>
                    <a:pt x="4836" y="2251"/>
                    <a:pt x="4881" y="2274"/>
                  </a:cubicBezTo>
                  <a:cubicBezTo>
                    <a:pt x="4916" y="2292"/>
                    <a:pt x="4962" y="2314"/>
                    <a:pt x="5007" y="2332"/>
                  </a:cubicBezTo>
                  <a:cubicBezTo>
                    <a:pt x="5046" y="2342"/>
                    <a:pt x="5098" y="2353"/>
                    <a:pt x="5154" y="2366"/>
                  </a:cubicBezTo>
                  <a:cubicBezTo>
                    <a:pt x="5188" y="2366"/>
                    <a:pt x="5222" y="2371"/>
                    <a:pt x="5257" y="2371"/>
                  </a:cubicBezTo>
                  <a:cubicBezTo>
                    <a:pt x="5303" y="2371"/>
                    <a:pt x="5359" y="2366"/>
                    <a:pt x="5422" y="2353"/>
                  </a:cubicBezTo>
                  <a:cubicBezTo>
                    <a:pt x="5507" y="2342"/>
                    <a:pt x="5592" y="2319"/>
                    <a:pt x="5689" y="2285"/>
                  </a:cubicBezTo>
                  <a:cubicBezTo>
                    <a:pt x="5757" y="2258"/>
                    <a:pt x="5825" y="2224"/>
                    <a:pt x="5911" y="2177"/>
                  </a:cubicBezTo>
                  <a:cubicBezTo>
                    <a:pt x="5927" y="2167"/>
                    <a:pt x="5945" y="2156"/>
                    <a:pt x="5956" y="2149"/>
                  </a:cubicBezTo>
                  <a:lnTo>
                    <a:pt x="5956" y="2143"/>
                  </a:lnTo>
                  <a:cubicBezTo>
                    <a:pt x="5938" y="2115"/>
                    <a:pt x="5927" y="2087"/>
                    <a:pt x="5911" y="2059"/>
                  </a:cubicBezTo>
                  <a:close/>
                  <a:moveTo>
                    <a:pt x="115" y="1"/>
                  </a:moveTo>
                  <a:cubicBezTo>
                    <a:pt x="103" y="1"/>
                    <a:pt x="92" y="8"/>
                    <a:pt x="87" y="8"/>
                  </a:cubicBezTo>
                  <a:cubicBezTo>
                    <a:pt x="52" y="24"/>
                    <a:pt x="35" y="64"/>
                    <a:pt x="52" y="98"/>
                  </a:cubicBezTo>
                  <a:cubicBezTo>
                    <a:pt x="58" y="110"/>
                    <a:pt x="58" y="115"/>
                    <a:pt x="63" y="121"/>
                  </a:cubicBezTo>
                  <a:cubicBezTo>
                    <a:pt x="29" y="126"/>
                    <a:pt x="1" y="160"/>
                    <a:pt x="13" y="200"/>
                  </a:cubicBezTo>
                  <a:cubicBezTo>
                    <a:pt x="29" y="268"/>
                    <a:pt x="47" y="336"/>
                    <a:pt x="74" y="405"/>
                  </a:cubicBezTo>
                  <a:cubicBezTo>
                    <a:pt x="97" y="467"/>
                    <a:pt x="132" y="530"/>
                    <a:pt x="171" y="593"/>
                  </a:cubicBezTo>
                  <a:cubicBezTo>
                    <a:pt x="245" y="711"/>
                    <a:pt x="336" y="819"/>
                    <a:pt x="449" y="911"/>
                  </a:cubicBezTo>
                  <a:cubicBezTo>
                    <a:pt x="552" y="990"/>
                    <a:pt x="682" y="1058"/>
                    <a:pt x="831" y="1115"/>
                  </a:cubicBezTo>
                  <a:cubicBezTo>
                    <a:pt x="892" y="1138"/>
                    <a:pt x="968" y="1155"/>
                    <a:pt x="1052" y="1172"/>
                  </a:cubicBezTo>
                  <a:lnTo>
                    <a:pt x="1070" y="1178"/>
                  </a:lnTo>
                  <a:lnTo>
                    <a:pt x="1097" y="1183"/>
                  </a:lnTo>
                  <a:cubicBezTo>
                    <a:pt x="1075" y="1251"/>
                    <a:pt x="1063" y="1320"/>
                    <a:pt x="1063" y="1382"/>
                  </a:cubicBezTo>
                  <a:cubicBezTo>
                    <a:pt x="1058" y="1485"/>
                    <a:pt x="1070" y="1582"/>
                    <a:pt x="1092" y="1672"/>
                  </a:cubicBezTo>
                  <a:cubicBezTo>
                    <a:pt x="1115" y="1768"/>
                    <a:pt x="1154" y="1860"/>
                    <a:pt x="1199" y="1939"/>
                  </a:cubicBezTo>
                  <a:cubicBezTo>
                    <a:pt x="1257" y="2025"/>
                    <a:pt x="1314" y="2098"/>
                    <a:pt x="1382" y="2167"/>
                  </a:cubicBezTo>
                  <a:cubicBezTo>
                    <a:pt x="1456" y="2240"/>
                    <a:pt x="1529" y="2297"/>
                    <a:pt x="1615" y="2348"/>
                  </a:cubicBezTo>
                  <a:cubicBezTo>
                    <a:pt x="1718" y="2405"/>
                    <a:pt x="1802" y="2445"/>
                    <a:pt x="1888" y="2468"/>
                  </a:cubicBezTo>
                  <a:cubicBezTo>
                    <a:pt x="1990" y="2502"/>
                    <a:pt x="2093" y="2513"/>
                    <a:pt x="2177" y="2513"/>
                  </a:cubicBezTo>
                  <a:lnTo>
                    <a:pt x="2183" y="2513"/>
                  </a:lnTo>
                  <a:cubicBezTo>
                    <a:pt x="2234" y="2513"/>
                    <a:pt x="2285" y="2513"/>
                    <a:pt x="2337" y="2502"/>
                  </a:cubicBezTo>
                  <a:cubicBezTo>
                    <a:pt x="2387" y="2497"/>
                    <a:pt x="2439" y="2479"/>
                    <a:pt x="2495" y="2462"/>
                  </a:cubicBezTo>
                  <a:cubicBezTo>
                    <a:pt x="2552" y="2439"/>
                    <a:pt x="2604" y="2405"/>
                    <a:pt x="2649" y="2377"/>
                  </a:cubicBezTo>
                  <a:cubicBezTo>
                    <a:pt x="2694" y="2348"/>
                    <a:pt x="2734" y="2314"/>
                    <a:pt x="2768" y="2274"/>
                  </a:cubicBezTo>
                  <a:cubicBezTo>
                    <a:pt x="2791" y="2251"/>
                    <a:pt x="2814" y="2224"/>
                    <a:pt x="2836" y="2195"/>
                  </a:cubicBezTo>
                  <a:cubicBezTo>
                    <a:pt x="2848" y="2177"/>
                    <a:pt x="2864" y="2149"/>
                    <a:pt x="2877" y="2127"/>
                  </a:cubicBezTo>
                  <a:cubicBezTo>
                    <a:pt x="2888" y="2115"/>
                    <a:pt x="2893" y="2098"/>
                    <a:pt x="2899" y="2081"/>
                  </a:cubicBezTo>
                  <a:cubicBezTo>
                    <a:pt x="2956" y="2156"/>
                    <a:pt x="3013" y="2224"/>
                    <a:pt x="3075" y="2297"/>
                  </a:cubicBezTo>
                  <a:cubicBezTo>
                    <a:pt x="3019" y="2201"/>
                    <a:pt x="2961" y="2098"/>
                    <a:pt x="2899" y="1962"/>
                  </a:cubicBezTo>
                  <a:cubicBezTo>
                    <a:pt x="2893" y="1944"/>
                    <a:pt x="2870" y="1933"/>
                    <a:pt x="2848" y="1933"/>
                  </a:cubicBezTo>
                  <a:cubicBezTo>
                    <a:pt x="2825" y="1933"/>
                    <a:pt x="2809" y="1951"/>
                    <a:pt x="2796" y="1973"/>
                  </a:cubicBezTo>
                  <a:cubicBezTo>
                    <a:pt x="2791" y="1985"/>
                    <a:pt x="2780" y="2007"/>
                    <a:pt x="2762" y="2019"/>
                  </a:cubicBezTo>
                  <a:lnTo>
                    <a:pt x="2780" y="2012"/>
                  </a:lnTo>
                  <a:lnTo>
                    <a:pt x="2780" y="2012"/>
                  </a:lnTo>
                  <a:cubicBezTo>
                    <a:pt x="2757" y="2064"/>
                    <a:pt x="2723" y="2109"/>
                    <a:pt x="2689" y="2156"/>
                  </a:cubicBezTo>
                  <a:cubicBezTo>
                    <a:pt x="2649" y="2201"/>
                    <a:pt x="2604" y="2240"/>
                    <a:pt x="2563" y="2269"/>
                  </a:cubicBezTo>
                  <a:cubicBezTo>
                    <a:pt x="2518" y="2303"/>
                    <a:pt x="2473" y="2326"/>
                    <a:pt x="2427" y="2342"/>
                  </a:cubicBezTo>
                  <a:cubicBezTo>
                    <a:pt x="2359" y="2366"/>
                    <a:pt x="2290" y="2382"/>
                    <a:pt x="2217" y="2394"/>
                  </a:cubicBezTo>
                  <a:lnTo>
                    <a:pt x="2149" y="2394"/>
                  </a:lnTo>
                  <a:cubicBezTo>
                    <a:pt x="2104" y="2394"/>
                    <a:pt x="2052" y="2387"/>
                    <a:pt x="1996" y="2382"/>
                  </a:cubicBezTo>
                  <a:cubicBezTo>
                    <a:pt x="1893" y="2360"/>
                    <a:pt x="1791" y="2332"/>
                    <a:pt x="1694" y="2285"/>
                  </a:cubicBezTo>
                  <a:cubicBezTo>
                    <a:pt x="1615" y="2246"/>
                    <a:pt x="1535" y="2201"/>
                    <a:pt x="1461" y="2138"/>
                  </a:cubicBezTo>
                  <a:cubicBezTo>
                    <a:pt x="1398" y="2087"/>
                    <a:pt x="1348" y="2030"/>
                    <a:pt x="1308" y="1973"/>
                  </a:cubicBezTo>
                  <a:cubicBezTo>
                    <a:pt x="1274" y="1922"/>
                    <a:pt x="1246" y="1871"/>
                    <a:pt x="1217" y="1808"/>
                  </a:cubicBezTo>
                  <a:cubicBezTo>
                    <a:pt x="1199" y="1757"/>
                    <a:pt x="1188" y="1706"/>
                    <a:pt x="1178" y="1644"/>
                  </a:cubicBezTo>
                  <a:cubicBezTo>
                    <a:pt x="1172" y="1582"/>
                    <a:pt x="1178" y="1519"/>
                    <a:pt x="1183" y="1451"/>
                  </a:cubicBezTo>
                  <a:cubicBezTo>
                    <a:pt x="1199" y="1377"/>
                    <a:pt x="1228" y="1296"/>
                    <a:pt x="1268" y="1206"/>
                  </a:cubicBezTo>
                  <a:cubicBezTo>
                    <a:pt x="1274" y="1183"/>
                    <a:pt x="1274" y="1155"/>
                    <a:pt x="1262" y="1133"/>
                  </a:cubicBezTo>
                  <a:cubicBezTo>
                    <a:pt x="1246" y="1104"/>
                    <a:pt x="1223" y="1086"/>
                    <a:pt x="1199" y="1076"/>
                  </a:cubicBezTo>
                  <a:cubicBezTo>
                    <a:pt x="1120" y="1052"/>
                    <a:pt x="1041" y="1031"/>
                    <a:pt x="955" y="996"/>
                  </a:cubicBezTo>
                  <a:cubicBezTo>
                    <a:pt x="847" y="962"/>
                    <a:pt x="768" y="921"/>
                    <a:pt x="706" y="882"/>
                  </a:cubicBezTo>
                  <a:lnTo>
                    <a:pt x="706" y="882"/>
                  </a:lnTo>
                  <a:lnTo>
                    <a:pt x="722" y="905"/>
                  </a:lnTo>
                  <a:cubicBezTo>
                    <a:pt x="586" y="842"/>
                    <a:pt x="478" y="780"/>
                    <a:pt x="393" y="706"/>
                  </a:cubicBezTo>
                  <a:cubicBezTo>
                    <a:pt x="342" y="661"/>
                    <a:pt x="302" y="621"/>
                    <a:pt x="273" y="575"/>
                  </a:cubicBezTo>
                  <a:cubicBezTo>
                    <a:pt x="239" y="530"/>
                    <a:pt x="217" y="490"/>
                    <a:pt x="205" y="451"/>
                  </a:cubicBezTo>
                  <a:cubicBezTo>
                    <a:pt x="189" y="410"/>
                    <a:pt x="177" y="365"/>
                    <a:pt x="171" y="320"/>
                  </a:cubicBezTo>
                  <a:cubicBezTo>
                    <a:pt x="166" y="257"/>
                    <a:pt x="171" y="195"/>
                    <a:pt x="183" y="137"/>
                  </a:cubicBezTo>
                  <a:cubicBezTo>
                    <a:pt x="183" y="121"/>
                    <a:pt x="189" y="98"/>
                    <a:pt x="194" y="81"/>
                  </a:cubicBezTo>
                  <a:cubicBezTo>
                    <a:pt x="189" y="69"/>
                    <a:pt x="183" y="53"/>
                    <a:pt x="177" y="42"/>
                  </a:cubicBezTo>
                  <a:cubicBezTo>
                    <a:pt x="166" y="19"/>
                    <a:pt x="142" y="1"/>
                    <a:pt x="115" y="1"/>
                  </a:cubicBezTo>
                  <a:close/>
                  <a:moveTo>
                    <a:pt x="3546" y="2660"/>
                  </a:moveTo>
                  <a:cubicBezTo>
                    <a:pt x="3548" y="2660"/>
                    <a:pt x="3549" y="2660"/>
                    <a:pt x="3551" y="2661"/>
                  </a:cubicBezTo>
                  <a:lnTo>
                    <a:pt x="3551" y="2661"/>
                  </a:lnTo>
                  <a:cubicBezTo>
                    <a:pt x="3549" y="2660"/>
                    <a:pt x="3548" y="2660"/>
                    <a:pt x="3546" y="2660"/>
                  </a:cubicBezTo>
                  <a:close/>
                  <a:moveTo>
                    <a:pt x="4530" y="2143"/>
                  </a:moveTo>
                  <a:cubicBezTo>
                    <a:pt x="4501" y="2195"/>
                    <a:pt x="4467" y="2246"/>
                    <a:pt x="4427" y="2297"/>
                  </a:cubicBezTo>
                  <a:cubicBezTo>
                    <a:pt x="4370" y="2366"/>
                    <a:pt x="4302" y="2428"/>
                    <a:pt x="4228" y="2484"/>
                  </a:cubicBezTo>
                  <a:cubicBezTo>
                    <a:pt x="4194" y="2507"/>
                    <a:pt x="4160" y="2531"/>
                    <a:pt x="4126" y="2552"/>
                  </a:cubicBezTo>
                  <a:lnTo>
                    <a:pt x="4110" y="2552"/>
                  </a:lnTo>
                  <a:cubicBezTo>
                    <a:pt x="4081" y="2552"/>
                    <a:pt x="4058" y="2565"/>
                    <a:pt x="4047" y="2592"/>
                  </a:cubicBezTo>
                  <a:cubicBezTo>
                    <a:pt x="4024" y="2604"/>
                    <a:pt x="4002" y="2610"/>
                    <a:pt x="3979" y="2621"/>
                  </a:cubicBezTo>
                  <a:cubicBezTo>
                    <a:pt x="3905" y="2644"/>
                    <a:pt x="3837" y="2667"/>
                    <a:pt x="3763" y="2673"/>
                  </a:cubicBezTo>
                  <a:cubicBezTo>
                    <a:pt x="3740" y="2673"/>
                    <a:pt x="3717" y="2678"/>
                    <a:pt x="3700" y="2678"/>
                  </a:cubicBezTo>
                  <a:cubicBezTo>
                    <a:pt x="3661" y="2678"/>
                    <a:pt x="3620" y="2673"/>
                    <a:pt x="3575" y="2667"/>
                  </a:cubicBezTo>
                  <a:cubicBezTo>
                    <a:pt x="3565" y="2667"/>
                    <a:pt x="3560" y="2662"/>
                    <a:pt x="3551" y="2661"/>
                  </a:cubicBezTo>
                  <a:lnTo>
                    <a:pt x="3551" y="2661"/>
                  </a:lnTo>
                  <a:cubicBezTo>
                    <a:pt x="3553" y="2661"/>
                    <a:pt x="3554" y="2663"/>
                    <a:pt x="3559" y="2667"/>
                  </a:cubicBezTo>
                  <a:cubicBezTo>
                    <a:pt x="3593" y="2678"/>
                    <a:pt x="3638" y="2689"/>
                    <a:pt x="3683" y="2701"/>
                  </a:cubicBezTo>
                  <a:lnTo>
                    <a:pt x="3683" y="2809"/>
                  </a:lnTo>
                  <a:lnTo>
                    <a:pt x="3706" y="2809"/>
                  </a:lnTo>
                  <a:cubicBezTo>
                    <a:pt x="3745" y="2809"/>
                    <a:pt x="3785" y="2809"/>
                    <a:pt x="3831" y="2803"/>
                  </a:cubicBezTo>
                  <a:cubicBezTo>
                    <a:pt x="3887" y="2791"/>
                    <a:pt x="3955" y="2780"/>
                    <a:pt x="4024" y="2757"/>
                  </a:cubicBezTo>
                  <a:lnTo>
                    <a:pt x="4029" y="2757"/>
                  </a:lnTo>
                  <a:lnTo>
                    <a:pt x="4024" y="2769"/>
                  </a:lnTo>
                  <a:cubicBezTo>
                    <a:pt x="4024" y="2843"/>
                    <a:pt x="4018" y="2911"/>
                    <a:pt x="4013" y="2985"/>
                  </a:cubicBezTo>
                  <a:cubicBezTo>
                    <a:pt x="4007" y="3132"/>
                    <a:pt x="4007" y="3258"/>
                    <a:pt x="4013" y="3371"/>
                  </a:cubicBezTo>
                  <a:cubicBezTo>
                    <a:pt x="4018" y="3502"/>
                    <a:pt x="4029" y="3633"/>
                    <a:pt x="4052" y="3764"/>
                  </a:cubicBezTo>
                  <a:cubicBezTo>
                    <a:pt x="4058" y="3809"/>
                    <a:pt x="4126" y="3939"/>
                    <a:pt x="4178" y="4047"/>
                  </a:cubicBezTo>
                  <a:cubicBezTo>
                    <a:pt x="4200" y="4013"/>
                    <a:pt x="4206" y="3974"/>
                    <a:pt x="4189" y="3939"/>
                  </a:cubicBezTo>
                  <a:cubicBezTo>
                    <a:pt x="4178" y="3916"/>
                    <a:pt x="4172" y="3888"/>
                    <a:pt x="4160" y="3866"/>
                  </a:cubicBezTo>
                  <a:cubicBezTo>
                    <a:pt x="4138" y="3780"/>
                    <a:pt x="4121" y="3701"/>
                    <a:pt x="4110" y="3615"/>
                  </a:cubicBezTo>
                  <a:cubicBezTo>
                    <a:pt x="4110" y="3570"/>
                    <a:pt x="4110" y="3530"/>
                    <a:pt x="4115" y="3491"/>
                  </a:cubicBezTo>
                  <a:cubicBezTo>
                    <a:pt x="4115" y="3468"/>
                    <a:pt x="4110" y="3451"/>
                    <a:pt x="4104" y="3433"/>
                  </a:cubicBezTo>
                  <a:cubicBezTo>
                    <a:pt x="4104" y="3417"/>
                    <a:pt x="4097" y="3399"/>
                    <a:pt x="4097" y="3376"/>
                  </a:cubicBezTo>
                  <a:cubicBezTo>
                    <a:pt x="4097" y="3150"/>
                    <a:pt x="4104" y="2917"/>
                    <a:pt x="4126" y="2689"/>
                  </a:cubicBezTo>
                  <a:cubicBezTo>
                    <a:pt x="4126" y="2673"/>
                    <a:pt x="4121" y="2660"/>
                    <a:pt x="4115" y="2644"/>
                  </a:cubicBezTo>
                  <a:cubicBezTo>
                    <a:pt x="4144" y="2633"/>
                    <a:pt x="4166" y="2621"/>
                    <a:pt x="4194" y="2604"/>
                  </a:cubicBezTo>
                  <a:cubicBezTo>
                    <a:pt x="4291" y="2552"/>
                    <a:pt x="4377" y="2484"/>
                    <a:pt x="4456" y="2405"/>
                  </a:cubicBezTo>
                  <a:cubicBezTo>
                    <a:pt x="4530" y="2332"/>
                    <a:pt x="4587" y="2258"/>
                    <a:pt x="4632" y="2172"/>
                  </a:cubicBezTo>
                  <a:cubicBezTo>
                    <a:pt x="4616" y="2172"/>
                    <a:pt x="4592" y="2167"/>
                    <a:pt x="4575" y="2161"/>
                  </a:cubicBezTo>
                  <a:cubicBezTo>
                    <a:pt x="4558" y="2156"/>
                    <a:pt x="4541" y="2149"/>
                    <a:pt x="4530" y="214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7"/>
            <p:cNvSpPr/>
            <p:nvPr/>
          </p:nvSpPr>
          <p:spPr>
            <a:xfrm flipH="1">
              <a:off x="2109984" y="3625971"/>
              <a:ext cx="2354" cy="382"/>
            </a:xfrm>
            <a:custGeom>
              <a:avLst/>
              <a:gdLst/>
              <a:ahLst/>
              <a:cxnLst/>
              <a:rect l="l" t="t" r="r" b="b"/>
              <a:pathLst>
                <a:path w="80" h="13" extrusionOk="0">
                  <a:moveTo>
                    <a:pt x="80" y="0"/>
                  </a:moveTo>
                  <a:cubicBezTo>
                    <a:pt x="63" y="0"/>
                    <a:pt x="51" y="7"/>
                    <a:pt x="40" y="7"/>
                  </a:cubicBezTo>
                  <a:cubicBezTo>
                    <a:pt x="24" y="12"/>
                    <a:pt x="12" y="12"/>
                    <a:pt x="1" y="12"/>
                  </a:cubicBezTo>
                  <a:lnTo>
                    <a:pt x="40" y="12"/>
                  </a:lnTo>
                  <a:cubicBezTo>
                    <a:pt x="51" y="7"/>
                    <a:pt x="63" y="0"/>
                    <a:pt x="8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7"/>
            <p:cNvSpPr/>
            <p:nvPr/>
          </p:nvSpPr>
          <p:spPr>
            <a:xfrm flipH="1">
              <a:off x="2066850" y="3620940"/>
              <a:ext cx="49018" cy="7591"/>
            </a:xfrm>
            <a:custGeom>
              <a:avLst/>
              <a:gdLst/>
              <a:ahLst/>
              <a:cxnLst/>
              <a:rect l="l" t="t" r="r" b="b"/>
              <a:pathLst>
                <a:path w="1666" h="258" extrusionOk="0">
                  <a:moveTo>
                    <a:pt x="87" y="1"/>
                  </a:moveTo>
                  <a:cubicBezTo>
                    <a:pt x="76" y="1"/>
                    <a:pt x="63" y="8"/>
                    <a:pt x="47" y="18"/>
                  </a:cubicBezTo>
                  <a:cubicBezTo>
                    <a:pt x="24" y="35"/>
                    <a:pt x="8" y="58"/>
                    <a:pt x="8" y="87"/>
                  </a:cubicBezTo>
                  <a:cubicBezTo>
                    <a:pt x="8" y="110"/>
                    <a:pt x="8" y="132"/>
                    <a:pt x="1" y="155"/>
                  </a:cubicBezTo>
                  <a:cubicBezTo>
                    <a:pt x="18" y="166"/>
                    <a:pt x="35" y="166"/>
                    <a:pt x="53" y="171"/>
                  </a:cubicBezTo>
                  <a:cubicBezTo>
                    <a:pt x="63" y="178"/>
                    <a:pt x="76" y="178"/>
                    <a:pt x="87" y="183"/>
                  </a:cubicBezTo>
                  <a:lnTo>
                    <a:pt x="121" y="183"/>
                  </a:lnTo>
                  <a:cubicBezTo>
                    <a:pt x="132" y="183"/>
                    <a:pt x="144" y="183"/>
                    <a:pt x="160" y="178"/>
                  </a:cubicBezTo>
                  <a:cubicBezTo>
                    <a:pt x="171" y="178"/>
                    <a:pt x="183" y="171"/>
                    <a:pt x="200" y="171"/>
                  </a:cubicBezTo>
                  <a:cubicBezTo>
                    <a:pt x="205" y="171"/>
                    <a:pt x="212" y="166"/>
                    <a:pt x="218" y="166"/>
                  </a:cubicBezTo>
                  <a:cubicBezTo>
                    <a:pt x="212" y="155"/>
                    <a:pt x="205" y="137"/>
                    <a:pt x="200" y="126"/>
                  </a:cubicBezTo>
                  <a:cubicBezTo>
                    <a:pt x="194" y="103"/>
                    <a:pt x="189" y="81"/>
                    <a:pt x="183" y="63"/>
                  </a:cubicBezTo>
                  <a:cubicBezTo>
                    <a:pt x="171" y="24"/>
                    <a:pt x="137" y="1"/>
                    <a:pt x="103" y="1"/>
                  </a:cubicBezTo>
                  <a:close/>
                  <a:moveTo>
                    <a:pt x="1603" y="110"/>
                  </a:moveTo>
                  <a:cubicBezTo>
                    <a:pt x="1576" y="137"/>
                    <a:pt x="1547" y="160"/>
                    <a:pt x="1519" y="183"/>
                  </a:cubicBezTo>
                  <a:lnTo>
                    <a:pt x="1519" y="189"/>
                  </a:lnTo>
                  <a:cubicBezTo>
                    <a:pt x="1524" y="200"/>
                    <a:pt x="1529" y="218"/>
                    <a:pt x="1535" y="228"/>
                  </a:cubicBezTo>
                  <a:cubicBezTo>
                    <a:pt x="1542" y="239"/>
                    <a:pt x="1547" y="246"/>
                    <a:pt x="1553" y="257"/>
                  </a:cubicBezTo>
                  <a:cubicBezTo>
                    <a:pt x="1592" y="218"/>
                    <a:pt x="1632" y="171"/>
                    <a:pt x="1666" y="121"/>
                  </a:cubicBezTo>
                  <a:cubicBezTo>
                    <a:pt x="1644" y="121"/>
                    <a:pt x="1621" y="115"/>
                    <a:pt x="1603" y="11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7"/>
            <p:cNvSpPr/>
            <p:nvPr/>
          </p:nvSpPr>
          <p:spPr>
            <a:xfrm flipH="1">
              <a:off x="2070175" y="3625471"/>
              <a:ext cx="48018" cy="8533"/>
            </a:xfrm>
            <a:custGeom>
              <a:avLst/>
              <a:gdLst/>
              <a:ahLst/>
              <a:cxnLst/>
              <a:rect l="l" t="t" r="r" b="b"/>
              <a:pathLst>
                <a:path w="1632" h="290" extrusionOk="0">
                  <a:moveTo>
                    <a:pt x="1598" y="29"/>
                  </a:moveTo>
                  <a:cubicBezTo>
                    <a:pt x="1580" y="46"/>
                    <a:pt x="1563" y="58"/>
                    <a:pt x="1546" y="69"/>
                  </a:cubicBezTo>
                  <a:cubicBezTo>
                    <a:pt x="1495" y="103"/>
                    <a:pt x="1438" y="137"/>
                    <a:pt x="1382" y="166"/>
                  </a:cubicBezTo>
                  <a:cubicBezTo>
                    <a:pt x="1398" y="194"/>
                    <a:pt x="1409" y="222"/>
                    <a:pt x="1427" y="250"/>
                  </a:cubicBezTo>
                  <a:lnTo>
                    <a:pt x="1427" y="256"/>
                  </a:lnTo>
                  <a:cubicBezTo>
                    <a:pt x="1450" y="239"/>
                    <a:pt x="1472" y="229"/>
                    <a:pt x="1495" y="211"/>
                  </a:cubicBezTo>
                  <a:lnTo>
                    <a:pt x="1506" y="205"/>
                  </a:lnTo>
                  <a:cubicBezTo>
                    <a:pt x="1535" y="182"/>
                    <a:pt x="1569" y="160"/>
                    <a:pt x="1603" y="126"/>
                  </a:cubicBezTo>
                  <a:cubicBezTo>
                    <a:pt x="1614" y="119"/>
                    <a:pt x="1621" y="109"/>
                    <a:pt x="1632" y="103"/>
                  </a:cubicBezTo>
                  <a:cubicBezTo>
                    <a:pt x="1626" y="92"/>
                    <a:pt x="1621" y="85"/>
                    <a:pt x="1614" y="74"/>
                  </a:cubicBezTo>
                  <a:cubicBezTo>
                    <a:pt x="1608" y="64"/>
                    <a:pt x="1603" y="46"/>
                    <a:pt x="1598" y="35"/>
                  </a:cubicBezTo>
                  <a:lnTo>
                    <a:pt x="1598" y="29"/>
                  </a:lnTo>
                  <a:close/>
                  <a:moveTo>
                    <a:pt x="80" y="1"/>
                  </a:moveTo>
                  <a:lnTo>
                    <a:pt x="80" y="35"/>
                  </a:lnTo>
                  <a:cubicBezTo>
                    <a:pt x="63" y="98"/>
                    <a:pt x="46" y="160"/>
                    <a:pt x="18" y="216"/>
                  </a:cubicBezTo>
                  <a:cubicBezTo>
                    <a:pt x="12" y="229"/>
                    <a:pt x="6" y="239"/>
                    <a:pt x="1" y="250"/>
                  </a:cubicBezTo>
                  <a:cubicBezTo>
                    <a:pt x="12" y="256"/>
                    <a:pt x="29" y="263"/>
                    <a:pt x="46" y="268"/>
                  </a:cubicBezTo>
                  <a:cubicBezTo>
                    <a:pt x="63" y="274"/>
                    <a:pt x="87" y="279"/>
                    <a:pt x="103" y="279"/>
                  </a:cubicBezTo>
                  <a:cubicBezTo>
                    <a:pt x="121" y="250"/>
                    <a:pt x="137" y="222"/>
                    <a:pt x="148" y="188"/>
                  </a:cubicBezTo>
                  <a:cubicBezTo>
                    <a:pt x="155" y="200"/>
                    <a:pt x="160" y="205"/>
                    <a:pt x="166" y="211"/>
                  </a:cubicBezTo>
                  <a:cubicBezTo>
                    <a:pt x="182" y="239"/>
                    <a:pt x="205" y="268"/>
                    <a:pt x="228" y="290"/>
                  </a:cubicBezTo>
                  <a:cubicBezTo>
                    <a:pt x="318" y="284"/>
                    <a:pt x="399" y="256"/>
                    <a:pt x="483" y="216"/>
                  </a:cubicBezTo>
                  <a:cubicBezTo>
                    <a:pt x="462" y="205"/>
                    <a:pt x="438" y="194"/>
                    <a:pt x="421" y="177"/>
                  </a:cubicBezTo>
                  <a:cubicBezTo>
                    <a:pt x="387" y="148"/>
                    <a:pt x="365" y="119"/>
                    <a:pt x="342" y="92"/>
                  </a:cubicBezTo>
                  <a:cubicBezTo>
                    <a:pt x="325" y="69"/>
                    <a:pt x="313" y="40"/>
                    <a:pt x="297" y="12"/>
                  </a:cubicBezTo>
                  <a:cubicBezTo>
                    <a:pt x="291" y="12"/>
                    <a:pt x="284" y="17"/>
                    <a:pt x="279" y="17"/>
                  </a:cubicBezTo>
                  <a:cubicBezTo>
                    <a:pt x="262" y="17"/>
                    <a:pt x="250" y="24"/>
                    <a:pt x="239" y="29"/>
                  </a:cubicBezTo>
                  <a:lnTo>
                    <a:pt x="166" y="29"/>
                  </a:lnTo>
                  <a:cubicBezTo>
                    <a:pt x="155" y="24"/>
                    <a:pt x="142" y="24"/>
                    <a:pt x="132" y="17"/>
                  </a:cubicBezTo>
                  <a:cubicBezTo>
                    <a:pt x="114" y="12"/>
                    <a:pt x="97" y="12"/>
                    <a:pt x="8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7"/>
            <p:cNvSpPr/>
            <p:nvPr/>
          </p:nvSpPr>
          <p:spPr>
            <a:xfrm flipH="1">
              <a:off x="2037575" y="3576159"/>
              <a:ext cx="31953" cy="29982"/>
            </a:xfrm>
            <a:custGeom>
              <a:avLst/>
              <a:gdLst/>
              <a:ahLst/>
              <a:cxnLst/>
              <a:rect l="l" t="t" r="r" b="b"/>
              <a:pathLst>
                <a:path w="1086" h="1019" extrusionOk="0">
                  <a:moveTo>
                    <a:pt x="983" y="1"/>
                  </a:moveTo>
                  <a:cubicBezTo>
                    <a:pt x="966" y="1"/>
                    <a:pt x="943" y="12"/>
                    <a:pt x="932" y="29"/>
                  </a:cubicBezTo>
                  <a:cubicBezTo>
                    <a:pt x="938" y="40"/>
                    <a:pt x="943" y="51"/>
                    <a:pt x="949" y="69"/>
                  </a:cubicBezTo>
                  <a:cubicBezTo>
                    <a:pt x="966" y="114"/>
                    <a:pt x="977" y="171"/>
                    <a:pt x="990" y="234"/>
                  </a:cubicBezTo>
                  <a:cubicBezTo>
                    <a:pt x="990" y="295"/>
                    <a:pt x="990" y="347"/>
                    <a:pt x="983" y="392"/>
                  </a:cubicBezTo>
                  <a:cubicBezTo>
                    <a:pt x="972" y="439"/>
                    <a:pt x="961" y="473"/>
                    <a:pt x="949" y="500"/>
                  </a:cubicBezTo>
                  <a:cubicBezTo>
                    <a:pt x="938" y="523"/>
                    <a:pt x="921" y="546"/>
                    <a:pt x="904" y="575"/>
                  </a:cubicBezTo>
                  <a:cubicBezTo>
                    <a:pt x="875" y="602"/>
                    <a:pt x="853" y="625"/>
                    <a:pt x="825" y="649"/>
                  </a:cubicBezTo>
                  <a:cubicBezTo>
                    <a:pt x="773" y="683"/>
                    <a:pt x="722" y="704"/>
                    <a:pt x="660" y="728"/>
                  </a:cubicBezTo>
                  <a:cubicBezTo>
                    <a:pt x="529" y="773"/>
                    <a:pt x="381" y="801"/>
                    <a:pt x="233" y="824"/>
                  </a:cubicBezTo>
                  <a:cubicBezTo>
                    <a:pt x="182" y="835"/>
                    <a:pt x="125" y="841"/>
                    <a:pt x="75" y="853"/>
                  </a:cubicBezTo>
                  <a:cubicBezTo>
                    <a:pt x="46" y="859"/>
                    <a:pt x="17" y="882"/>
                    <a:pt x="6" y="916"/>
                  </a:cubicBezTo>
                  <a:cubicBezTo>
                    <a:pt x="1" y="943"/>
                    <a:pt x="6" y="972"/>
                    <a:pt x="17" y="995"/>
                  </a:cubicBezTo>
                  <a:lnTo>
                    <a:pt x="28" y="995"/>
                  </a:lnTo>
                  <a:cubicBezTo>
                    <a:pt x="75" y="1006"/>
                    <a:pt x="120" y="1011"/>
                    <a:pt x="171" y="1018"/>
                  </a:cubicBezTo>
                  <a:cubicBezTo>
                    <a:pt x="177" y="1018"/>
                    <a:pt x="182" y="1011"/>
                    <a:pt x="188" y="1011"/>
                  </a:cubicBezTo>
                  <a:cubicBezTo>
                    <a:pt x="171" y="989"/>
                    <a:pt x="148" y="966"/>
                    <a:pt x="125" y="950"/>
                  </a:cubicBezTo>
                  <a:lnTo>
                    <a:pt x="171" y="950"/>
                  </a:lnTo>
                  <a:cubicBezTo>
                    <a:pt x="240" y="950"/>
                    <a:pt x="308" y="938"/>
                    <a:pt x="381" y="927"/>
                  </a:cubicBezTo>
                  <a:cubicBezTo>
                    <a:pt x="444" y="916"/>
                    <a:pt x="512" y="898"/>
                    <a:pt x="591" y="869"/>
                  </a:cubicBezTo>
                  <a:cubicBezTo>
                    <a:pt x="654" y="848"/>
                    <a:pt x="710" y="819"/>
                    <a:pt x="773" y="779"/>
                  </a:cubicBezTo>
                  <a:cubicBezTo>
                    <a:pt x="830" y="745"/>
                    <a:pt x="880" y="704"/>
                    <a:pt x="921" y="659"/>
                  </a:cubicBezTo>
                  <a:cubicBezTo>
                    <a:pt x="943" y="636"/>
                    <a:pt x="966" y="609"/>
                    <a:pt x="990" y="580"/>
                  </a:cubicBezTo>
                  <a:cubicBezTo>
                    <a:pt x="1000" y="557"/>
                    <a:pt x="1017" y="529"/>
                    <a:pt x="1035" y="494"/>
                  </a:cubicBezTo>
                  <a:cubicBezTo>
                    <a:pt x="1080" y="381"/>
                    <a:pt x="1085" y="256"/>
                    <a:pt x="1045" y="108"/>
                  </a:cubicBezTo>
                  <a:cubicBezTo>
                    <a:pt x="1051" y="98"/>
                    <a:pt x="1051" y="85"/>
                    <a:pt x="1051" y="74"/>
                  </a:cubicBezTo>
                  <a:cubicBezTo>
                    <a:pt x="1051" y="46"/>
                    <a:pt x="1035" y="17"/>
                    <a:pt x="1006" y="6"/>
                  </a:cubicBezTo>
                  <a:cubicBezTo>
                    <a:pt x="1000" y="6"/>
                    <a:pt x="995" y="1"/>
                    <a:pt x="983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7"/>
            <p:cNvSpPr/>
            <p:nvPr/>
          </p:nvSpPr>
          <p:spPr>
            <a:xfrm flipH="1">
              <a:off x="2063997" y="3620145"/>
              <a:ext cx="1177" cy="177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0" y="0"/>
                  </a:moveTo>
                  <a:cubicBezTo>
                    <a:pt x="11" y="0"/>
                    <a:pt x="29" y="6"/>
                    <a:pt x="40" y="6"/>
                  </a:cubicBezTo>
                  <a:cubicBezTo>
                    <a:pt x="29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1E7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7"/>
            <p:cNvSpPr/>
            <p:nvPr/>
          </p:nvSpPr>
          <p:spPr>
            <a:xfrm flipH="1">
              <a:off x="2061819" y="3605405"/>
              <a:ext cx="7209" cy="14917"/>
            </a:xfrm>
            <a:custGeom>
              <a:avLst/>
              <a:gdLst/>
              <a:ahLst/>
              <a:cxnLst/>
              <a:rect l="l" t="t" r="r" b="b"/>
              <a:pathLst>
                <a:path w="245" h="507" extrusionOk="0">
                  <a:moveTo>
                    <a:pt x="0" y="1"/>
                  </a:moveTo>
                  <a:cubicBezTo>
                    <a:pt x="6" y="1"/>
                    <a:pt x="6" y="6"/>
                    <a:pt x="11" y="12"/>
                  </a:cubicBezTo>
                  <a:cubicBezTo>
                    <a:pt x="40" y="40"/>
                    <a:pt x="68" y="75"/>
                    <a:pt x="103" y="114"/>
                  </a:cubicBezTo>
                  <a:cubicBezTo>
                    <a:pt x="120" y="143"/>
                    <a:pt x="137" y="171"/>
                    <a:pt x="148" y="200"/>
                  </a:cubicBezTo>
                  <a:cubicBezTo>
                    <a:pt x="154" y="222"/>
                    <a:pt x="160" y="245"/>
                    <a:pt x="165" y="285"/>
                  </a:cubicBezTo>
                  <a:cubicBezTo>
                    <a:pt x="165" y="313"/>
                    <a:pt x="165" y="342"/>
                    <a:pt x="160" y="376"/>
                  </a:cubicBezTo>
                  <a:cubicBezTo>
                    <a:pt x="154" y="410"/>
                    <a:pt x="142" y="439"/>
                    <a:pt x="126" y="473"/>
                  </a:cubicBezTo>
                  <a:cubicBezTo>
                    <a:pt x="126" y="484"/>
                    <a:pt x="120" y="489"/>
                    <a:pt x="113" y="501"/>
                  </a:cubicBezTo>
                  <a:lnTo>
                    <a:pt x="131" y="501"/>
                  </a:lnTo>
                  <a:cubicBezTo>
                    <a:pt x="142" y="501"/>
                    <a:pt x="160" y="501"/>
                    <a:pt x="171" y="507"/>
                  </a:cubicBezTo>
                  <a:cubicBezTo>
                    <a:pt x="182" y="478"/>
                    <a:pt x="194" y="455"/>
                    <a:pt x="205" y="426"/>
                  </a:cubicBezTo>
                  <a:cubicBezTo>
                    <a:pt x="233" y="358"/>
                    <a:pt x="244" y="290"/>
                    <a:pt x="239" y="229"/>
                  </a:cubicBezTo>
                  <a:cubicBezTo>
                    <a:pt x="239" y="160"/>
                    <a:pt x="216" y="92"/>
                    <a:pt x="182" y="35"/>
                  </a:cubicBezTo>
                  <a:cubicBezTo>
                    <a:pt x="176" y="30"/>
                    <a:pt x="171" y="24"/>
                    <a:pt x="171" y="17"/>
                  </a:cubicBezTo>
                  <a:cubicBezTo>
                    <a:pt x="165" y="17"/>
                    <a:pt x="160" y="24"/>
                    <a:pt x="154" y="24"/>
                  </a:cubicBezTo>
                  <a:cubicBezTo>
                    <a:pt x="103" y="17"/>
                    <a:pt x="58" y="12"/>
                    <a:pt x="1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7"/>
            <p:cNvSpPr/>
            <p:nvPr/>
          </p:nvSpPr>
          <p:spPr>
            <a:xfrm flipH="1">
              <a:off x="2063997" y="3620145"/>
              <a:ext cx="4708" cy="4355"/>
            </a:xfrm>
            <a:custGeom>
              <a:avLst/>
              <a:gdLst/>
              <a:ahLst/>
              <a:cxnLst/>
              <a:rect l="l" t="t" r="r" b="b"/>
              <a:pathLst>
                <a:path w="160" h="148" extrusionOk="0">
                  <a:moveTo>
                    <a:pt x="102" y="0"/>
                  </a:moveTo>
                  <a:cubicBezTo>
                    <a:pt x="86" y="35"/>
                    <a:pt x="63" y="62"/>
                    <a:pt x="34" y="96"/>
                  </a:cubicBezTo>
                  <a:cubicBezTo>
                    <a:pt x="23" y="114"/>
                    <a:pt x="12" y="125"/>
                    <a:pt x="0" y="137"/>
                  </a:cubicBezTo>
                  <a:cubicBezTo>
                    <a:pt x="18" y="142"/>
                    <a:pt x="41" y="148"/>
                    <a:pt x="63" y="148"/>
                  </a:cubicBezTo>
                  <a:cubicBezTo>
                    <a:pt x="75" y="142"/>
                    <a:pt x="81" y="130"/>
                    <a:pt x="86" y="125"/>
                  </a:cubicBezTo>
                  <a:cubicBezTo>
                    <a:pt x="115" y="90"/>
                    <a:pt x="137" y="45"/>
                    <a:pt x="160" y="6"/>
                  </a:cubicBezTo>
                  <a:cubicBezTo>
                    <a:pt x="149" y="6"/>
                    <a:pt x="131" y="0"/>
                    <a:pt x="12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7"/>
            <p:cNvSpPr/>
            <p:nvPr/>
          </p:nvSpPr>
          <p:spPr>
            <a:xfrm flipH="1">
              <a:off x="2129020" y="3693701"/>
              <a:ext cx="13417" cy="1854"/>
            </a:xfrm>
            <a:custGeom>
              <a:avLst/>
              <a:gdLst/>
              <a:ahLst/>
              <a:cxnLst/>
              <a:rect l="l" t="t" r="r" b="b"/>
              <a:pathLst>
                <a:path w="456" h="63" extrusionOk="0">
                  <a:moveTo>
                    <a:pt x="455" y="0"/>
                  </a:moveTo>
                  <a:lnTo>
                    <a:pt x="455" y="0"/>
                  </a:lnTo>
                  <a:cubicBezTo>
                    <a:pt x="381" y="23"/>
                    <a:pt x="245" y="45"/>
                    <a:pt x="1" y="57"/>
                  </a:cubicBezTo>
                  <a:cubicBezTo>
                    <a:pt x="40" y="63"/>
                    <a:pt x="75" y="63"/>
                    <a:pt x="114" y="63"/>
                  </a:cubicBezTo>
                  <a:cubicBezTo>
                    <a:pt x="143" y="63"/>
                    <a:pt x="177" y="63"/>
                    <a:pt x="205" y="57"/>
                  </a:cubicBezTo>
                  <a:cubicBezTo>
                    <a:pt x="274" y="51"/>
                    <a:pt x="347" y="40"/>
                    <a:pt x="410" y="17"/>
                  </a:cubicBezTo>
                  <a:cubicBezTo>
                    <a:pt x="426" y="11"/>
                    <a:pt x="444" y="6"/>
                    <a:pt x="455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7"/>
            <p:cNvSpPr/>
            <p:nvPr/>
          </p:nvSpPr>
          <p:spPr>
            <a:xfrm flipH="1">
              <a:off x="2127666" y="3650892"/>
              <a:ext cx="18448" cy="44516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444" y="0"/>
                  </a:moveTo>
                  <a:cubicBezTo>
                    <a:pt x="375" y="23"/>
                    <a:pt x="307" y="34"/>
                    <a:pt x="251" y="46"/>
                  </a:cubicBezTo>
                  <a:cubicBezTo>
                    <a:pt x="205" y="52"/>
                    <a:pt x="165" y="52"/>
                    <a:pt x="126" y="52"/>
                  </a:cubicBezTo>
                  <a:lnTo>
                    <a:pt x="103" y="52"/>
                  </a:lnTo>
                  <a:cubicBezTo>
                    <a:pt x="97" y="222"/>
                    <a:pt x="92" y="387"/>
                    <a:pt x="81" y="551"/>
                  </a:cubicBezTo>
                  <a:cubicBezTo>
                    <a:pt x="69" y="671"/>
                    <a:pt x="58" y="790"/>
                    <a:pt x="47" y="910"/>
                  </a:cubicBezTo>
                  <a:cubicBezTo>
                    <a:pt x="35" y="1041"/>
                    <a:pt x="18" y="1165"/>
                    <a:pt x="0" y="1296"/>
                  </a:cubicBezTo>
                  <a:cubicBezTo>
                    <a:pt x="0" y="1313"/>
                    <a:pt x="0" y="1324"/>
                    <a:pt x="13" y="1342"/>
                  </a:cubicBezTo>
                  <a:cubicBezTo>
                    <a:pt x="6" y="1353"/>
                    <a:pt x="0" y="1364"/>
                    <a:pt x="0" y="1376"/>
                  </a:cubicBezTo>
                  <a:cubicBezTo>
                    <a:pt x="0" y="1410"/>
                    <a:pt x="6" y="1437"/>
                    <a:pt x="29" y="1466"/>
                  </a:cubicBezTo>
                  <a:cubicBezTo>
                    <a:pt x="52" y="1489"/>
                    <a:pt x="81" y="1500"/>
                    <a:pt x="115" y="1506"/>
                  </a:cubicBezTo>
                  <a:cubicBezTo>
                    <a:pt x="120" y="1506"/>
                    <a:pt x="120" y="1506"/>
                    <a:pt x="126" y="1512"/>
                  </a:cubicBezTo>
                  <a:cubicBezTo>
                    <a:pt x="370" y="1500"/>
                    <a:pt x="506" y="1478"/>
                    <a:pt x="580" y="1455"/>
                  </a:cubicBezTo>
                  <a:cubicBezTo>
                    <a:pt x="580" y="1450"/>
                    <a:pt x="586" y="1450"/>
                    <a:pt x="586" y="1450"/>
                  </a:cubicBezTo>
                  <a:cubicBezTo>
                    <a:pt x="609" y="1427"/>
                    <a:pt x="626" y="1403"/>
                    <a:pt x="626" y="1376"/>
                  </a:cubicBezTo>
                  <a:cubicBezTo>
                    <a:pt x="626" y="1353"/>
                    <a:pt x="626" y="1335"/>
                    <a:pt x="614" y="1324"/>
                  </a:cubicBezTo>
                  <a:lnTo>
                    <a:pt x="614" y="1313"/>
                  </a:lnTo>
                  <a:cubicBezTo>
                    <a:pt x="609" y="1308"/>
                    <a:pt x="603" y="1296"/>
                    <a:pt x="598" y="1290"/>
                  </a:cubicBezTo>
                  <a:cubicBezTo>
                    <a:pt x="546" y="1182"/>
                    <a:pt x="478" y="1052"/>
                    <a:pt x="472" y="1007"/>
                  </a:cubicBezTo>
                  <a:cubicBezTo>
                    <a:pt x="449" y="876"/>
                    <a:pt x="438" y="745"/>
                    <a:pt x="433" y="614"/>
                  </a:cubicBezTo>
                  <a:cubicBezTo>
                    <a:pt x="427" y="501"/>
                    <a:pt x="427" y="375"/>
                    <a:pt x="433" y="228"/>
                  </a:cubicBezTo>
                  <a:cubicBezTo>
                    <a:pt x="438" y="154"/>
                    <a:pt x="444" y="86"/>
                    <a:pt x="444" y="12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7"/>
            <p:cNvSpPr/>
            <p:nvPr/>
          </p:nvSpPr>
          <p:spPr>
            <a:xfrm flipH="1">
              <a:off x="2040399" y="3572157"/>
              <a:ext cx="206193" cy="76410"/>
            </a:xfrm>
            <a:custGeom>
              <a:avLst/>
              <a:gdLst/>
              <a:ahLst/>
              <a:cxnLst/>
              <a:rect l="l" t="t" r="r" b="b"/>
              <a:pathLst>
                <a:path w="7008" h="2597" extrusionOk="0">
                  <a:moveTo>
                    <a:pt x="29" y="0"/>
                  </a:moveTo>
                  <a:cubicBezTo>
                    <a:pt x="24" y="17"/>
                    <a:pt x="18" y="40"/>
                    <a:pt x="18" y="56"/>
                  </a:cubicBezTo>
                  <a:cubicBezTo>
                    <a:pt x="6" y="114"/>
                    <a:pt x="1" y="176"/>
                    <a:pt x="6" y="239"/>
                  </a:cubicBezTo>
                  <a:cubicBezTo>
                    <a:pt x="12" y="284"/>
                    <a:pt x="24" y="329"/>
                    <a:pt x="40" y="370"/>
                  </a:cubicBezTo>
                  <a:cubicBezTo>
                    <a:pt x="52" y="409"/>
                    <a:pt x="74" y="449"/>
                    <a:pt x="108" y="494"/>
                  </a:cubicBezTo>
                  <a:cubicBezTo>
                    <a:pt x="137" y="540"/>
                    <a:pt x="177" y="580"/>
                    <a:pt x="228" y="625"/>
                  </a:cubicBezTo>
                  <a:cubicBezTo>
                    <a:pt x="313" y="699"/>
                    <a:pt x="421" y="761"/>
                    <a:pt x="557" y="824"/>
                  </a:cubicBezTo>
                  <a:lnTo>
                    <a:pt x="541" y="801"/>
                  </a:lnTo>
                  <a:lnTo>
                    <a:pt x="541" y="801"/>
                  </a:lnTo>
                  <a:cubicBezTo>
                    <a:pt x="603" y="840"/>
                    <a:pt x="682" y="881"/>
                    <a:pt x="790" y="915"/>
                  </a:cubicBezTo>
                  <a:cubicBezTo>
                    <a:pt x="876" y="950"/>
                    <a:pt x="955" y="971"/>
                    <a:pt x="1034" y="995"/>
                  </a:cubicBezTo>
                  <a:cubicBezTo>
                    <a:pt x="1058" y="1005"/>
                    <a:pt x="1081" y="1023"/>
                    <a:pt x="1097" y="1052"/>
                  </a:cubicBezTo>
                  <a:cubicBezTo>
                    <a:pt x="1109" y="1074"/>
                    <a:pt x="1109" y="1102"/>
                    <a:pt x="1103" y="1125"/>
                  </a:cubicBezTo>
                  <a:cubicBezTo>
                    <a:pt x="1063" y="1215"/>
                    <a:pt x="1034" y="1296"/>
                    <a:pt x="1018" y="1370"/>
                  </a:cubicBezTo>
                  <a:cubicBezTo>
                    <a:pt x="1013" y="1438"/>
                    <a:pt x="1007" y="1501"/>
                    <a:pt x="1013" y="1563"/>
                  </a:cubicBezTo>
                  <a:cubicBezTo>
                    <a:pt x="1023" y="1625"/>
                    <a:pt x="1034" y="1676"/>
                    <a:pt x="1052" y="1727"/>
                  </a:cubicBezTo>
                  <a:cubicBezTo>
                    <a:pt x="1081" y="1790"/>
                    <a:pt x="1109" y="1841"/>
                    <a:pt x="1143" y="1892"/>
                  </a:cubicBezTo>
                  <a:cubicBezTo>
                    <a:pt x="1183" y="1949"/>
                    <a:pt x="1233" y="2006"/>
                    <a:pt x="1296" y="2057"/>
                  </a:cubicBezTo>
                  <a:cubicBezTo>
                    <a:pt x="1370" y="2120"/>
                    <a:pt x="1450" y="2165"/>
                    <a:pt x="1529" y="2204"/>
                  </a:cubicBezTo>
                  <a:cubicBezTo>
                    <a:pt x="1626" y="2251"/>
                    <a:pt x="1728" y="2279"/>
                    <a:pt x="1831" y="2301"/>
                  </a:cubicBezTo>
                  <a:cubicBezTo>
                    <a:pt x="1887" y="2306"/>
                    <a:pt x="1939" y="2313"/>
                    <a:pt x="1984" y="2313"/>
                  </a:cubicBezTo>
                  <a:lnTo>
                    <a:pt x="2052" y="2313"/>
                  </a:lnTo>
                  <a:cubicBezTo>
                    <a:pt x="2125" y="2301"/>
                    <a:pt x="2194" y="2285"/>
                    <a:pt x="2262" y="2261"/>
                  </a:cubicBezTo>
                  <a:cubicBezTo>
                    <a:pt x="2308" y="2245"/>
                    <a:pt x="2353" y="2222"/>
                    <a:pt x="2398" y="2188"/>
                  </a:cubicBezTo>
                  <a:cubicBezTo>
                    <a:pt x="2439" y="2159"/>
                    <a:pt x="2484" y="2120"/>
                    <a:pt x="2524" y="2075"/>
                  </a:cubicBezTo>
                  <a:cubicBezTo>
                    <a:pt x="2558" y="2028"/>
                    <a:pt x="2592" y="1983"/>
                    <a:pt x="2615" y="1931"/>
                  </a:cubicBezTo>
                  <a:lnTo>
                    <a:pt x="2615" y="1931"/>
                  </a:lnTo>
                  <a:lnTo>
                    <a:pt x="2597" y="1938"/>
                  </a:lnTo>
                  <a:cubicBezTo>
                    <a:pt x="2615" y="1926"/>
                    <a:pt x="2626" y="1904"/>
                    <a:pt x="2631" y="1892"/>
                  </a:cubicBezTo>
                  <a:cubicBezTo>
                    <a:pt x="2644" y="1870"/>
                    <a:pt x="2660" y="1852"/>
                    <a:pt x="2683" y="1852"/>
                  </a:cubicBezTo>
                  <a:cubicBezTo>
                    <a:pt x="2705" y="1852"/>
                    <a:pt x="2728" y="1863"/>
                    <a:pt x="2734" y="1881"/>
                  </a:cubicBezTo>
                  <a:cubicBezTo>
                    <a:pt x="2796" y="2017"/>
                    <a:pt x="2854" y="2120"/>
                    <a:pt x="2910" y="2216"/>
                  </a:cubicBezTo>
                  <a:cubicBezTo>
                    <a:pt x="2972" y="2285"/>
                    <a:pt x="3040" y="2353"/>
                    <a:pt x="3114" y="2416"/>
                  </a:cubicBezTo>
                  <a:cubicBezTo>
                    <a:pt x="3200" y="2484"/>
                    <a:pt x="3285" y="2540"/>
                    <a:pt x="3381" y="2579"/>
                  </a:cubicBezTo>
                  <a:cubicBezTo>
                    <a:pt x="3394" y="2579"/>
                    <a:pt x="3399" y="2586"/>
                    <a:pt x="3410" y="2586"/>
                  </a:cubicBezTo>
                  <a:cubicBezTo>
                    <a:pt x="3455" y="2592"/>
                    <a:pt x="3496" y="2597"/>
                    <a:pt x="3535" y="2597"/>
                  </a:cubicBezTo>
                  <a:cubicBezTo>
                    <a:pt x="3552" y="2597"/>
                    <a:pt x="3575" y="2592"/>
                    <a:pt x="3598" y="2592"/>
                  </a:cubicBezTo>
                  <a:cubicBezTo>
                    <a:pt x="3672" y="2586"/>
                    <a:pt x="3740" y="2563"/>
                    <a:pt x="3814" y="2540"/>
                  </a:cubicBezTo>
                  <a:cubicBezTo>
                    <a:pt x="3837" y="2529"/>
                    <a:pt x="3859" y="2523"/>
                    <a:pt x="3882" y="2511"/>
                  </a:cubicBezTo>
                  <a:cubicBezTo>
                    <a:pt x="3893" y="2484"/>
                    <a:pt x="3916" y="2471"/>
                    <a:pt x="3945" y="2471"/>
                  </a:cubicBezTo>
                  <a:lnTo>
                    <a:pt x="3961" y="2471"/>
                  </a:lnTo>
                  <a:cubicBezTo>
                    <a:pt x="3995" y="2450"/>
                    <a:pt x="4029" y="2426"/>
                    <a:pt x="4063" y="2403"/>
                  </a:cubicBezTo>
                  <a:cubicBezTo>
                    <a:pt x="4137" y="2347"/>
                    <a:pt x="4205" y="2285"/>
                    <a:pt x="4262" y="2216"/>
                  </a:cubicBezTo>
                  <a:cubicBezTo>
                    <a:pt x="4302" y="2165"/>
                    <a:pt x="4336" y="2114"/>
                    <a:pt x="4365" y="2062"/>
                  </a:cubicBezTo>
                  <a:cubicBezTo>
                    <a:pt x="4370" y="2051"/>
                    <a:pt x="4376" y="2041"/>
                    <a:pt x="4382" y="2028"/>
                  </a:cubicBezTo>
                  <a:cubicBezTo>
                    <a:pt x="4410" y="1972"/>
                    <a:pt x="4427" y="1910"/>
                    <a:pt x="4444" y="1847"/>
                  </a:cubicBezTo>
                  <a:lnTo>
                    <a:pt x="4444" y="1813"/>
                  </a:lnTo>
                  <a:cubicBezTo>
                    <a:pt x="4451" y="1790"/>
                    <a:pt x="4451" y="1768"/>
                    <a:pt x="4451" y="1745"/>
                  </a:cubicBezTo>
                  <a:cubicBezTo>
                    <a:pt x="4451" y="1716"/>
                    <a:pt x="4467" y="1693"/>
                    <a:pt x="4490" y="1676"/>
                  </a:cubicBezTo>
                  <a:cubicBezTo>
                    <a:pt x="4506" y="1666"/>
                    <a:pt x="4519" y="1659"/>
                    <a:pt x="4530" y="1659"/>
                  </a:cubicBezTo>
                  <a:lnTo>
                    <a:pt x="4546" y="1659"/>
                  </a:lnTo>
                  <a:cubicBezTo>
                    <a:pt x="4580" y="1659"/>
                    <a:pt x="4614" y="1682"/>
                    <a:pt x="4626" y="1721"/>
                  </a:cubicBezTo>
                  <a:cubicBezTo>
                    <a:pt x="4632" y="1739"/>
                    <a:pt x="4637" y="1761"/>
                    <a:pt x="4643" y="1784"/>
                  </a:cubicBezTo>
                  <a:cubicBezTo>
                    <a:pt x="4648" y="1795"/>
                    <a:pt x="4655" y="1813"/>
                    <a:pt x="4661" y="1824"/>
                  </a:cubicBezTo>
                  <a:cubicBezTo>
                    <a:pt x="4677" y="1852"/>
                    <a:pt x="4689" y="1881"/>
                    <a:pt x="4706" y="1904"/>
                  </a:cubicBezTo>
                  <a:cubicBezTo>
                    <a:pt x="4729" y="1931"/>
                    <a:pt x="4751" y="1960"/>
                    <a:pt x="4785" y="1989"/>
                  </a:cubicBezTo>
                  <a:cubicBezTo>
                    <a:pt x="4802" y="2006"/>
                    <a:pt x="4826" y="2017"/>
                    <a:pt x="4847" y="2028"/>
                  </a:cubicBezTo>
                  <a:cubicBezTo>
                    <a:pt x="4860" y="2041"/>
                    <a:pt x="4876" y="2046"/>
                    <a:pt x="4894" y="2057"/>
                  </a:cubicBezTo>
                  <a:cubicBezTo>
                    <a:pt x="4933" y="2075"/>
                    <a:pt x="4978" y="2091"/>
                    <a:pt x="5036" y="2102"/>
                  </a:cubicBezTo>
                  <a:cubicBezTo>
                    <a:pt x="5098" y="2114"/>
                    <a:pt x="5149" y="2114"/>
                    <a:pt x="5201" y="2114"/>
                  </a:cubicBezTo>
                  <a:lnTo>
                    <a:pt x="5285" y="2114"/>
                  </a:lnTo>
                  <a:lnTo>
                    <a:pt x="5303" y="2109"/>
                  </a:lnTo>
                  <a:cubicBezTo>
                    <a:pt x="5411" y="2096"/>
                    <a:pt x="5524" y="2068"/>
                    <a:pt x="5626" y="2028"/>
                  </a:cubicBezTo>
                  <a:cubicBezTo>
                    <a:pt x="5666" y="2012"/>
                    <a:pt x="5705" y="1994"/>
                    <a:pt x="5746" y="1978"/>
                  </a:cubicBezTo>
                  <a:cubicBezTo>
                    <a:pt x="5802" y="1949"/>
                    <a:pt x="5859" y="1915"/>
                    <a:pt x="5910" y="1881"/>
                  </a:cubicBezTo>
                  <a:cubicBezTo>
                    <a:pt x="5927" y="1870"/>
                    <a:pt x="5944" y="1858"/>
                    <a:pt x="5962" y="1841"/>
                  </a:cubicBezTo>
                  <a:cubicBezTo>
                    <a:pt x="5990" y="1818"/>
                    <a:pt x="6019" y="1795"/>
                    <a:pt x="6046" y="1768"/>
                  </a:cubicBezTo>
                  <a:cubicBezTo>
                    <a:pt x="6058" y="1756"/>
                    <a:pt x="6069" y="1745"/>
                    <a:pt x="6080" y="1727"/>
                  </a:cubicBezTo>
                  <a:cubicBezTo>
                    <a:pt x="6109" y="1693"/>
                    <a:pt x="6132" y="1666"/>
                    <a:pt x="6148" y="1631"/>
                  </a:cubicBezTo>
                  <a:cubicBezTo>
                    <a:pt x="6155" y="1619"/>
                    <a:pt x="6161" y="1614"/>
                    <a:pt x="6161" y="1603"/>
                  </a:cubicBezTo>
                  <a:cubicBezTo>
                    <a:pt x="6177" y="1569"/>
                    <a:pt x="6189" y="1540"/>
                    <a:pt x="6195" y="1506"/>
                  </a:cubicBezTo>
                  <a:cubicBezTo>
                    <a:pt x="6200" y="1472"/>
                    <a:pt x="6200" y="1443"/>
                    <a:pt x="6200" y="1415"/>
                  </a:cubicBezTo>
                  <a:cubicBezTo>
                    <a:pt x="6195" y="1375"/>
                    <a:pt x="6189" y="1352"/>
                    <a:pt x="6183" y="1330"/>
                  </a:cubicBezTo>
                  <a:cubicBezTo>
                    <a:pt x="6172" y="1301"/>
                    <a:pt x="6155" y="1273"/>
                    <a:pt x="6138" y="1244"/>
                  </a:cubicBezTo>
                  <a:cubicBezTo>
                    <a:pt x="6103" y="1205"/>
                    <a:pt x="6075" y="1170"/>
                    <a:pt x="6046" y="1142"/>
                  </a:cubicBezTo>
                  <a:cubicBezTo>
                    <a:pt x="6041" y="1136"/>
                    <a:pt x="6041" y="1131"/>
                    <a:pt x="6035" y="1131"/>
                  </a:cubicBezTo>
                  <a:cubicBezTo>
                    <a:pt x="6024" y="1108"/>
                    <a:pt x="6019" y="1079"/>
                    <a:pt x="6024" y="1052"/>
                  </a:cubicBezTo>
                  <a:cubicBezTo>
                    <a:pt x="6035" y="1018"/>
                    <a:pt x="6064" y="995"/>
                    <a:pt x="6093" y="989"/>
                  </a:cubicBezTo>
                  <a:cubicBezTo>
                    <a:pt x="6143" y="977"/>
                    <a:pt x="6200" y="971"/>
                    <a:pt x="6251" y="960"/>
                  </a:cubicBezTo>
                  <a:cubicBezTo>
                    <a:pt x="6399" y="937"/>
                    <a:pt x="6547" y="909"/>
                    <a:pt x="6678" y="864"/>
                  </a:cubicBezTo>
                  <a:cubicBezTo>
                    <a:pt x="6740" y="840"/>
                    <a:pt x="6791" y="819"/>
                    <a:pt x="6843" y="785"/>
                  </a:cubicBezTo>
                  <a:cubicBezTo>
                    <a:pt x="6871" y="761"/>
                    <a:pt x="6893" y="738"/>
                    <a:pt x="6922" y="711"/>
                  </a:cubicBezTo>
                  <a:cubicBezTo>
                    <a:pt x="6939" y="682"/>
                    <a:pt x="6956" y="659"/>
                    <a:pt x="6967" y="636"/>
                  </a:cubicBezTo>
                  <a:cubicBezTo>
                    <a:pt x="6979" y="609"/>
                    <a:pt x="6990" y="575"/>
                    <a:pt x="7001" y="528"/>
                  </a:cubicBezTo>
                  <a:cubicBezTo>
                    <a:pt x="7008" y="483"/>
                    <a:pt x="7008" y="431"/>
                    <a:pt x="7008" y="370"/>
                  </a:cubicBezTo>
                  <a:cubicBezTo>
                    <a:pt x="6995" y="307"/>
                    <a:pt x="6984" y="250"/>
                    <a:pt x="6967" y="205"/>
                  </a:cubicBezTo>
                  <a:cubicBezTo>
                    <a:pt x="6961" y="187"/>
                    <a:pt x="6956" y="176"/>
                    <a:pt x="6950" y="165"/>
                  </a:cubicBezTo>
                  <a:cubicBezTo>
                    <a:pt x="6945" y="171"/>
                    <a:pt x="6939" y="176"/>
                    <a:pt x="6939" y="182"/>
                  </a:cubicBezTo>
                  <a:cubicBezTo>
                    <a:pt x="6922" y="244"/>
                    <a:pt x="6898" y="302"/>
                    <a:pt x="6871" y="358"/>
                  </a:cubicBezTo>
                  <a:cubicBezTo>
                    <a:pt x="6848" y="404"/>
                    <a:pt x="6819" y="449"/>
                    <a:pt x="6785" y="483"/>
                  </a:cubicBezTo>
                  <a:cubicBezTo>
                    <a:pt x="6751" y="517"/>
                    <a:pt x="6717" y="551"/>
                    <a:pt x="6678" y="580"/>
                  </a:cubicBezTo>
                  <a:cubicBezTo>
                    <a:pt x="6633" y="609"/>
                    <a:pt x="6581" y="630"/>
                    <a:pt x="6536" y="648"/>
                  </a:cubicBezTo>
                  <a:cubicBezTo>
                    <a:pt x="6468" y="670"/>
                    <a:pt x="6394" y="682"/>
                    <a:pt x="6319" y="688"/>
                  </a:cubicBezTo>
                  <a:cubicBezTo>
                    <a:pt x="6308" y="693"/>
                    <a:pt x="6292" y="693"/>
                    <a:pt x="6279" y="693"/>
                  </a:cubicBezTo>
                  <a:cubicBezTo>
                    <a:pt x="6211" y="693"/>
                    <a:pt x="6143" y="682"/>
                    <a:pt x="6075" y="670"/>
                  </a:cubicBezTo>
                  <a:cubicBezTo>
                    <a:pt x="5996" y="654"/>
                    <a:pt x="5922" y="630"/>
                    <a:pt x="5854" y="596"/>
                  </a:cubicBezTo>
                  <a:cubicBezTo>
                    <a:pt x="5831" y="585"/>
                    <a:pt x="5802" y="568"/>
                    <a:pt x="5780" y="551"/>
                  </a:cubicBezTo>
                  <a:cubicBezTo>
                    <a:pt x="5762" y="546"/>
                    <a:pt x="5746" y="540"/>
                    <a:pt x="5728" y="540"/>
                  </a:cubicBezTo>
                  <a:cubicBezTo>
                    <a:pt x="5712" y="540"/>
                    <a:pt x="5689" y="546"/>
                    <a:pt x="5678" y="557"/>
                  </a:cubicBezTo>
                  <a:cubicBezTo>
                    <a:pt x="5649" y="585"/>
                    <a:pt x="5637" y="625"/>
                    <a:pt x="5655" y="659"/>
                  </a:cubicBezTo>
                  <a:cubicBezTo>
                    <a:pt x="5694" y="750"/>
                    <a:pt x="5728" y="830"/>
                    <a:pt x="5757" y="909"/>
                  </a:cubicBezTo>
                  <a:cubicBezTo>
                    <a:pt x="5786" y="1011"/>
                    <a:pt x="5807" y="1097"/>
                    <a:pt x="5814" y="1181"/>
                  </a:cubicBezTo>
                  <a:cubicBezTo>
                    <a:pt x="5814" y="1228"/>
                    <a:pt x="5814" y="1273"/>
                    <a:pt x="5802" y="1312"/>
                  </a:cubicBezTo>
                  <a:cubicBezTo>
                    <a:pt x="5797" y="1341"/>
                    <a:pt x="5786" y="1370"/>
                    <a:pt x="5773" y="1398"/>
                  </a:cubicBezTo>
                  <a:cubicBezTo>
                    <a:pt x="5762" y="1420"/>
                    <a:pt x="5752" y="1438"/>
                    <a:pt x="5734" y="1454"/>
                  </a:cubicBezTo>
                  <a:cubicBezTo>
                    <a:pt x="5712" y="1477"/>
                    <a:pt x="5694" y="1495"/>
                    <a:pt x="5671" y="1511"/>
                  </a:cubicBezTo>
                  <a:cubicBezTo>
                    <a:pt x="5626" y="1540"/>
                    <a:pt x="5581" y="1563"/>
                    <a:pt x="5535" y="1574"/>
                  </a:cubicBezTo>
                  <a:cubicBezTo>
                    <a:pt x="5490" y="1591"/>
                    <a:pt x="5439" y="1603"/>
                    <a:pt x="5387" y="1603"/>
                  </a:cubicBezTo>
                  <a:lnTo>
                    <a:pt x="5371" y="1603"/>
                  </a:lnTo>
                  <a:cubicBezTo>
                    <a:pt x="5325" y="1603"/>
                    <a:pt x="5274" y="1603"/>
                    <a:pt x="5222" y="1591"/>
                  </a:cubicBezTo>
                  <a:cubicBezTo>
                    <a:pt x="5143" y="1574"/>
                    <a:pt x="5075" y="1546"/>
                    <a:pt x="4996" y="1506"/>
                  </a:cubicBezTo>
                  <a:cubicBezTo>
                    <a:pt x="4899" y="1454"/>
                    <a:pt x="4808" y="1398"/>
                    <a:pt x="4723" y="1318"/>
                  </a:cubicBezTo>
                  <a:cubicBezTo>
                    <a:pt x="4626" y="1233"/>
                    <a:pt x="4541" y="1136"/>
                    <a:pt x="4472" y="1034"/>
                  </a:cubicBezTo>
                  <a:cubicBezTo>
                    <a:pt x="4461" y="1018"/>
                    <a:pt x="4438" y="1005"/>
                    <a:pt x="4416" y="1005"/>
                  </a:cubicBezTo>
                  <a:cubicBezTo>
                    <a:pt x="4382" y="1005"/>
                    <a:pt x="4359" y="1018"/>
                    <a:pt x="4341" y="1040"/>
                  </a:cubicBezTo>
                  <a:cubicBezTo>
                    <a:pt x="4273" y="1142"/>
                    <a:pt x="4223" y="1262"/>
                    <a:pt x="4171" y="1370"/>
                  </a:cubicBezTo>
                  <a:cubicBezTo>
                    <a:pt x="4149" y="1438"/>
                    <a:pt x="4121" y="1501"/>
                    <a:pt x="4086" y="1563"/>
                  </a:cubicBezTo>
                  <a:cubicBezTo>
                    <a:pt x="4047" y="1637"/>
                    <a:pt x="4007" y="1700"/>
                    <a:pt x="3961" y="1750"/>
                  </a:cubicBezTo>
                  <a:cubicBezTo>
                    <a:pt x="3932" y="1779"/>
                    <a:pt x="3905" y="1807"/>
                    <a:pt x="3871" y="1829"/>
                  </a:cubicBezTo>
                  <a:cubicBezTo>
                    <a:pt x="3837" y="1847"/>
                    <a:pt x="3808" y="1863"/>
                    <a:pt x="3774" y="1876"/>
                  </a:cubicBezTo>
                  <a:cubicBezTo>
                    <a:pt x="3728" y="1892"/>
                    <a:pt x="3677" y="1897"/>
                    <a:pt x="3625" y="1904"/>
                  </a:cubicBezTo>
                  <a:lnTo>
                    <a:pt x="3598" y="1904"/>
                  </a:lnTo>
                  <a:cubicBezTo>
                    <a:pt x="3557" y="1904"/>
                    <a:pt x="3523" y="1904"/>
                    <a:pt x="3484" y="1897"/>
                  </a:cubicBezTo>
                  <a:cubicBezTo>
                    <a:pt x="3444" y="1886"/>
                    <a:pt x="3410" y="1870"/>
                    <a:pt x="3370" y="1852"/>
                  </a:cubicBezTo>
                  <a:cubicBezTo>
                    <a:pt x="3325" y="1829"/>
                    <a:pt x="3279" y="1802"/>
                    <a:pt x="3240" y="1768"/>
                  </a:cubicBezTo>
                  <a:cubicBezTo>
                    <a:pt x="3189" y="1716"/>
                    <a:pt x="3137" y="1659"/>
                    <a:pt x="3092" y="1585"/>
                  </a:cubicBezTo>
                  <a:cubicBezTo>
                    <a:pt x="3040" y="1511"/>
                    <a:pt x="3001" y="1427"/>
                    <a:pt x="2967" y="1335"/>
                  </a:cubicBezTo>
                  <a:lnTo>
                    <a:pt x="2967" y="1325"/>
                  </a:lnTo>
                  <a:lnTo>
                    <a:pt x="2956" y="1296"/>
                  </a:lnTo>
                  <a:cubicBezTo>
                    <a:pt x="2956" y="1284"/>
                    <a:pt x="2944" y="1267"/>
                    <a:pt x="2938" y="1256"/>
                  </a:cubicBezTo>
                  <a:cubicBezTo>
                    <a:pt x="2927" y="1244"/>
                    <a:pt x="2916" y="1239"/>
                    <a:pt x="2899" y="1233"/>
                  </a:cubicBezTo>
                  <a:cubicBezTo>
                    <a:pt x="2893" y="1228"/>
                    <a:pt x="2882" y="1228"/>
                    <a:pt x="2870" y="1228"/>
                  </a:cubicBezTo>
                  <a:cubicBezTo>
                    <a:pt x="2848" y="1228"/>
                    <a:pt x="2825" y="1233"/>
                    <a:pt x="2814" y="1250"/>
                  </a:cubicBezTo>
                  <a:cubicBezTo>
                    <a:pt x="2739" y="1312"/>
                    <a:pt x="2665" y="1370"/>
                    <a:pt x="2592" y="1427"/>
                  </a:cubicBezTo>
                  <a:cubicBezTo>
                    <a:pt x="2507" y="1477"/>
                    <a:pt x="2427" y="1517"/>
                    <a:pt x="2348" y="1546"/>
                  </a:cubicBezTo>
                  <a:cubicBezTo>
                    <a:pt x="2290" y="1563"/>
                    <a:pt x="2240" y="1574"/>
                    <a:pt x="2188" y="1580"/>
                  </a:cubicBezTo>
                  <a:lnTo>
                    <a:pt x="2166" y="1580"/>
                  </a:lnTo>
                  <a:cubicBezTo>
                    <a:pt x="2125" y="1580"/>
                    <a:pt x="2086" y="1574"/>
                    <a:pt x="2052" y="1569"/>
                  </a:cubicBezTo>
                  <a:cubicBezTo>
                    <a:pt x="2007" y="1556"/>
                    <a:pt x="1973" y="1540"/>
                    <a:pt x="1933" y="1522"/>
                  </a:cubicBezTo>
                  <a:cubicBezTo>
                    <a:pt x="1887" y="1501"/>
                    <a:pt x="1842" y="1466"/>
                    <a:pt x="1802" y="1432"/>
                  </a:cubicBezTo>
                  <a:cubicBezTo>
                    <a:pt x="1763" y="1398"/>
                    <a:pt x="1734" y="1359"/>
                    <a:pt x="1705" y="1318"/>
                  </a:cubicBezTo>
                  <a:cubicBezTo>
                    <a:pt x="1682" y="1284"/>
                    <a:pt x="1666" y="1250"/>
                    <a:pt x="1648" y="1210"/>
                  </a:cubicBezTo>
                  <a:cubicBezTo>
                    <a:pt x="1637" y="1165"/>
                    <a:pt x="1626" y="1120"/>
                    <a:pt x="1626" y="1063"/>
                  </a:cubicBezTo>
                  <a:cubicBezTo>
                    <a:pt x="1621" y="971"/>
                    <a:pt x="1632" y="875"/>
                    <a:pt x="1637" y="785"/>
                  </a:cubicBezTo>
                  <a:cubicBezTo>
                    <a:pt x="1643" y="738"/>
                    <a:pt x="1648" y="693"/>
                    <a:pt x="1655" y="643"/>
                  </a:cubicBezTo>
                  <a:cubicBezTo>
                    <a:pt x="1655" y="625"/>
                    <a:pt x="1648" y="602"/>
                    <a:pt x="1637" y="585"/>
                  </a:cubicBezTo>
                  <a:cubicBezTo>
                    <a:pt x="1626" y="580"/>
                    <a:pt x="1614" y="568"/>
                    <a:pt x="1603" y="562"/>
                  </a:cubicBezTo>
                  <a:lnTo>
                    <a:pt x="1546" y="562"/>
                  </a:lnTo>
                  <a:cubicBezTo>
                    <a:pt x="1443" y="568"/>
                    <a:pt x="1353" y="575"/>
                    <a:pt x="1257" y="575"/>
                  </a:cubicBezTo>
                  <a:cubicBezTo>
                    <a:pt x="1058" y="575"/>
                    <a:pt x="893" y="557"/>
                    <a:pt x="740" y="523"/>
                  </a:cubicBezTo>
                  <a:cubicBezTo>
                    <a:pt x="625" y="500"/>
                    <a:pt x="530" y="465"/>
                    <a:pt x="438" y="420"/>
                  </a:cubicBezTo>
                  <a:cubicBezTo>
                    <a:pt x="365" y="386"/>
                    <a:pt x="302" y="341"/>
                    <a:pt x="239" y="289"/>
                  </a:cubicBezTo>
                  <a:cubicBezTo>
                    <a:pt x="182" y="234"/>
                    <a:pt x="137" y="176"/>
                    <a:pt x="97" y="119"/>
                  </a:cubicBezTo>
                  <a:cubicBezTo>
                    <a:pt x="69" y="79"/>
                    <a:pt x="52" y="4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7"/>
            <p:cNvSpPr/>
            <p:nvPr/>
          </p:nvSpPr>
          <p:spPr>
            <a:xfrm flipH="1">
              <a:off x="2034220" y="3487215"/>
              <a:ext cx="217550" cy="208900"/>
            </a:xfrm>
            <a:custGeom>
              <a:avLst/>
              <a:gdLst/>
              <a:ahLst/>
              <a:cxnLst/>
              <a:rect l="l" t="t" r="r" b="b"/>
              <a:pathLst>
                <a:path w="7394" h="7100" extrusionOk="0">
                  <a:moveTo>
                    <a:pt x="722" y="3700"/>
                  </a:moveTo>
                  <a:cubicBezTo>
                    <a:pt x="725" y="3702"/>
                    <a:pt x="728" y="3703"/>
                    <a:pt x="731" y="3704"/>
                  </a:cubicBezTo>
                  <a:lnTo>
                    <a:pt x="731" y="3704"/>
                  </a:lnTo>
                  <a:lnTo>
                    <a:pt x="728" y="3700"/>
                  </a:lnTo>
                  <a:close/>
                  <a:moveTo>
                    <a:pt x="3898" y="171"/>
                  </a:moveTo>
                  <a:cubicBezTo>
                    <a:pt x="3938" y="171"/>
                    <a:pt x="3979" y="176"/>
                    <a:pt x="4018" y="176"/>
                  </a:cubicBezTo>
                  <a:cubicBezTo>
                    <a:pt x="4069" y="189"/>
                    <a:pt x="4115" y="205"/>
                    <a:pt x="4160" y="228"/>
                  </a:cubicBezTo>
                  <a:cubicBezTo>
                    <a:pt x="4205" y="250"/>
                    <a:pt x="4257" y="279"/>
                    <a:pt x="4302" y="318"/>
                  </a:cubicBezTo>
                  <a:cubicBezTo>
                    <a:pt x="4359" y="370"/>
                    <a:pt x="4404" y="420"/>
                    <a:pt x="4444" y="472"/>
                  </a:cubicBezTo>
                  <a:cubicBezTo>
                    <a:pt x="4472" y="512"/>
                    <a:pt x="4490" y="551"/>
                    <a:pt x="4507" y="591"/>
                  </a:cubicBezTo>
                  <a:cubicBezTo>
                    <a:pt x="4541" y="693"/>
                    <a:pt x="4558" y="808"/>
                    <a:pt x="4569" y="921"/>
                  </a:cubicBezTo>
                  <a:cubicBezTo>
                    <a:pt x="4575" y="978"/>
                    <a:pt x="4580" y="1034"/>
                    <a:pt x="4592" y="1086"/>
                  </a:cubicBezTo>
                  <a:cubicBezTo>
                    <a:pt x="4598" y="1131"/>
                    <a:pt x="4609" y="1183"/>
                    <a:pt x="4637" y="1245"/>
                  </a:cubicBezTo>
                  <a:cubicBezTo>
                    <a:pt x="4643" y="1262"/>
                    <a:pt x="4648" y="1280"/>
                    <a:pt x="4666" y="1301"/>
                  </a:cubicBezTo>
                  <a:lnTo>
                    <a:pt x="4672" y="1319"/>
                  </a:lnTo>
                  <a:cubicBezTo>
                    <a:pt x="4682" y="1330"/>
                    <a:pt x="4688" y="1348"/>
                    <a:pt x="4700" y="1364"/>
                  </a:cubicBezTo>
                  <a:lnTo>
                    <a:pt x="4706" y="1382"/>
                  </a:lnTo>
                  <a:cubicBezTo>
                    <a:pt x="4711" y="1393"/>
                    <a:pt x="4722" y="1409"/>
                    <a:pt x="4734" y="1421"/>
                  </a:cubicBezTo>
                  <a:cubicBezTo>
                    <a:pt x="4751" y="1443"/>
                    <a:pt x="4779" y="1455"/>
                    <a:pt x="4808" y="1455"/>
                  </a:cubicBezTo>
                  <a:cubicBezTo>
                    <a:pt x="4824" y="1455"/>
                    <a:pt x="4842" y="1450"/>
                    <a:pt x="4858" y="1443"/>
                  </a:cubicBezTo>
                  <a:cubicBezTo>
                    <a:pt x="4865" y="1438"/>
                    <a:pt x="4876" y="1427"/>
                    <a:pt x="4887" y="1421"/>
                  </a:cubicBezTo>
                  <a:lnTo>
                    <a:pt x="4899" y="1409"/>
                  </a:lnTo>
                  <a:cubicBezTo>
                    <a:pt x="4921" y="1398"/>
                    <a:pt x="4939" y="1387"/>
                    <a:pt x="4961" y="1382"/>
                  </a:cubicBezTo>
                  <a:cubicBezTo>
                    <a:pt x="4984" y="1370"/>
                    <a:pt x="5012" y="1364"/>
                    <a:pt x="5036" y="1353"/>
                  </a:cubicBezTo>
                  <a:cubicBezTo>
                    <a:pt x="5057" y="1348"/>
                    <a:pt x="5086" y="1341"/>
                    <a:pt x="5109" y="1330"/>
                  </a:cubicBezTo>
                  <a:cubicBezTo>
                    <a:pt x="5149" y="1319"/>
                    <a:pt x="5194" y="1301"/>
                    <a:pt x="5233" y="1290"/>
                  </a:cubicBezTo>
                  <a:lnTo>
                    <a:pt x="5285" y="1267"/>
                  </a:lnTo>
                  <a:cubicBezTo>
                    <a:pt x="5370" y="1239"/>
                    <a:pt x="5479" y="1199"/>
                    <a:pt x="5603" y="1188"/>
                  </a:cubicBezTo>
                  <a:cubicBezTo>
                    <a:pt x="5621" y="1183"/>
                    <a:pt x="5637" y="1183"/>
                    <a:pt x="5655" y="1183"/>
                  </a:cubicBezTo>
                  <a:cubicBezTo>
                    <a:pt x="5689" y="1183"/>
                    <a:pt x="5728" y="1188"/>
                    <a:pt x="5773" y="1194"/>
                  </a:cubicBezTo>
                  <a:cubicBezTo>
                    <a:pt x="5831" y="1205"/>
                    <a:pt x="5888" y="1222"/>
                    <a:pt x="5938" y="1251"/>
                  </a:cubicBezTo>
                  <a:cubicBezTo>
                    <a:pt x="5983" y="1267"/>
                    <a:pt x="6024" y="1296"/>
                    <a:pt x="6064" y="1325"/>
                  </a:cubicBezTo>
                  <a:cubicBezTo>
                    <a:pt x="6093" y="1353"/>
                    <a:pt x="6120" y="1382"/>
                    <a:pt x="6143" y="1409"/>
                  </a:cubicBezTo>
                  <a:cubicBezTo>
                    <a:pt x="6161" y="1438"/>
                    <a:pt x="6177" y="1472"/>
                    <a:pt x="6195" y="1506"/>
                  </a:cubicBezTo>
                  <a:cubicBezTo>
                    <a:pt x="6206" y="1540"/>
                    <a:pt x="6211" y="1580"/>
                    <a:pt x="6217" y="1620"/>
                  </a:cubicBezTo>
                  <a:cubicBezTo>
                    <a:pt x="6222" y="1660"/>
                    <a:pt x="6222" y="1700"/>
                    <a:pt x="6217" y="1734"/>
                  </a:cubicBezTo>
                  <a:cubicBezTo>
                    <a:pt x="6211" y="1768"/>
                    <a:pt x="6200" y="1796"/>
                    <a:pt x="6183" y="1825"/>
                  </a:cubicBezTo>
                  <a:cubicBezTo>
                    <a:pt x="6143" y="1915"/>
                    <a:pt x="6080" y="1989"/>
                    <a:pt x="6018" y="2069"/>
                  </a:cubicBezTo>
                  <a:lnTo>
                    <a:pt x="5978" y="2120"/>
                  </a:lnTo>
                  <a:cubicBezTo>
                    <a:pt x="5933" y="2171"/>
                    <a:pt x="5904" y="2211"/>
                    <a:pt x="5876" y="2261"/>
                  </a:cubicBezTo>
                  <a:cubicBezTo>
                    <a:pt x="5859" y="2285"/>
                    <a:pt x="5847" y="2313"/>
                    <a:pt x="5836" y="2342"/>
                  </a:cubicBezTo>
                  <a:cubicBezTo>
                    <a:pt x="5831" y="2358"/>
                    <a:pt x="5825" y="2381"/>
                    <a:pt x="5820" y="2410"/>
                  </a:cubicBezTo>
                  <a:cubicBezTo>
                    <a:pt x="5813" y="2421"/>
                    <a:pt x="5802" y="2432"/>
                    <a:pt x="5791" y="2450"/>
                  </a:cubicBezTo>
                  <a:lnTo>
                    <a:pt x="5773" y="2478"/>
                  </a:lnTo>
                  <a:cubicBezTo>
                    <a:pt x="5757" y="2500"/>
                    <a:pt x="5752" y="2541"/>
                    <a:pt x="5768" y="2568"/>
                  </a:cubicBezTo>
                  <a:cubicBezTo>
                    <a:pt x="5773" y="2581"/>
                    <a:pt x="5786" y="2591"/>
                    <a:pt x="5797" y="2602"/>
                  </a:cubicBezTo>
                  <a:cubicBezTo>
                    <a:pt x="5813" y="2609"/>
                    <a:pt x="5825" y="2615"/>
                    <a:pt x="5842" y="2615"/>
                  </a:cubicBezTo>
                  <a:cubicBezTo>
                    <a:pt x="5928" y="2631"/>
                    <a:pt x="6018" y="2636"/>
                    <a:pt x="6103" y="2649"/>
                  </a:cubicBezTo>
                  <a:lnTo>
                    <a:pt x="6143" y="2649"/>
                  </a:lnTo>
                  <a:cubicBezTo>
                    <a:pt x="6251" y="2660"/>
                    <a:pt x="6371" y="2671"/>
                    <a:pt x="6484" y="2688"/>
                  </a:cubicBezTo>
                  <a:cubicBezTo>
                    <a:pt x="6638" y="2722"/>
                    <a:pt x="6751" y="2751"/>
                    <a:pt x="6848" y="2796"/>
                  </a:cubicBezTo>
                  <a:cubicBezTo>
                    <a:pt x="6911" y="2825"/>
                    <a:pt x="6956" y="2859"/>
                    <a:pt x="7001" y="2893"/>
                  </a:cubicBezTo>
                  <a:cubicBezTo>
                    <a:pt x="7035" y="2921"/>
                    <a:pt x="7064" y="2950"/>
                    <a:pt x="7087" y="2984"/>
                  </a:cubicBezTo>
                  <a:cubicBezTo>
                    <a:pt x="7109" y="3018"/>
                    <a:pt x="7126" y="3052"/>
                    <a:pt x="7143" y="3092"/>
                  </a:cubicBezTo>
                  <a:cubicBezTo>
                    <a:pt x="7160" y="3137"/>
                    <a:pt x="7171" y="3194"/>
                    <a:pt x="7184" y="3262"/>
                  </a:cubicBezTo>
                  <a:cubicBezTo>
                    <a:pt x="7184" y="3318"/>
                    <a:pt x="7184" y="3370"/>
                    <a:pt x="7177" y="3415"/>
                  </a:cubicBezTo>
                  <a:cubicBezTo>
                    <a:pt x="7166" y="3462"/>
                    <a:pt x="7155" y="3496"/>
                    <a:pt x="7143" y="3523"/>
                  </a:cubicBezTo>
                  <a:cubicBezTo>
                    <a:pt x="7132" y="3546"/>
                    <a:pt x="7115" y="3569"/>
                    <a:pt x="7098" y="3598"/>
                  </a:cubicBezTo>
                  <a:cubicBezTo>
                    <a:pt x="7069" y="3625"/>
                    <a:pt x="7047" y="3648"/>
                    <a:pt x="7013" y="3672"/>
                  </a:cubicBezTo>
                  <a:cubicBezTo>
                    <a:pt x="6967" y="3706"/>
                    <a:pt x="6916" y="3727"/>
                    <a:pt x="6854" y="3751"/>
                  </a:cubicBezTo>
                  <a:cubicBezTo>
                    <a:pt x="6723" y="3796"/>
                    <a:pt x="6575" y="3824"/>
                    <a:pt x="6427" y="3847"/>
                  </a:cubicBezTo>
                  <a:cubicBezTo>
                    <a:pt x="6376" y="3858"/>
                    <a:pt x="6319" y="3864"/>
                    <a:pt x="6269" y="3876"/>
                  </a:cubicBezTo>
                  <a:cubicBezTo>
                    <a:pt x="6240" y="3882"/>
                    <a:pt x="6211" y="3905"/>
                    <a:pt x="6200" y="3939"/>
                  </a:cubicBezTo>
                  <a:cubicBezTo>
                    <a:pt x="6195" y="3973"/>
                    <a:pt x="6200" y="4007"/>
                    <a:pt x="6222" y="4029"/>
                  </a:cubicBezTo>
                  <a:cubicBezTo>
                    <a:pt x="6251" y="4057"/>
                    <a:pt x="6279" y="4092"/>
                    <a:pt x="6314" y="4131"/>
                  </a:cubicBezTo>
                  <a:cubicBezTo>
                    <a:pt x="6331" y="4160"/>
                    <a:pt x="6348" y="4188"/>
                    <a:pt x="6359" y="4217"/>
                  </a:cubicBezTo>
                  <a:cubicBezTo>
                    <a:pt x="6365" y="4239"/>
                    <a:pt x="6371" y="4262"/>
                    <a:pt x="6376" y="4302"/>
                  </a:cubicBezTo>
                  <a:lnTo>
                    <a:pt x="6376" y="4393"/>
                  </a:lnTo>
                  <a:cubicBezTo>
                    <a:pt x="6365" y="4427"/>
                    <a:pt x="6353" y="4456"/>
                    <a:pt x="6337" y="4490"/>
                  </a:cubicBezTo>
                  <a:cubicBezTo>
                    <a:pt x="6319" y="4535"/>
                    <a:pt x="6290" y="4574"/>
                    <a:pt x="6256" y="4614"/>
                  </a:cubicBezTo>
                  <a:cubicBezTo>
                    <a:pt x="6206" y="4671"/>
                    <a:pt x="6154" y="4723"/>
                    <a:pt x="6086" y="4768"/>
                  </a:cubicBezTo>
                  <a:cubicBezTo>
                    <a:pt x="6001" y="4825"/>
                    <a:pt x="5904" y="4876"/>
                    <a:pt x="5802" y="4915"/>
                  </a:cubicBezTo>
                  <a:cubicBezTo>
                    <a:pt x="5700" y="4955"/>
                    <a:pt x="5587" y="4983"/>
                    <a:pt x="5479" y="5001"/>
                  </a:cubicBezTo>
                  <a:lnTo>
                    <a:pt x="5377" y="5001"/>
                  </a:lnTo>
                  <a:cubicBezTo>
                    <a:pt x="5325" y="5001"/>
                    <a:pt x="5274" y="5001"/>
                    <a:pt x="5212" y="4989"/>
                  </a:cubicBezTo>
                  <a:cubicBezTo>
                    <a:pt x="5154" y="4978"/>
                    <a:pt x="5109" y="4962"/>
                    <a:pt x="5070" y="4944"/>
                  </a:cubicBezTo>
                  <a:cubicBezTo>
                    <a:pt x="5029" y="4928"/>
                    <a:pt x="4995" y="4904"/>
                    <a:pt x="4961" y="4876"/>
                  </a:cubicBezTo>
                  <a:cubicBezTo>
                    <a:pt x="4927" y="4847"/>
                    <a:pt x="4905" y="4818"/>
                    <a:pt x="4882" y="4791"/>
                  </a:cubicBezTo>
                  <a:cubicBezTo>
                    <a:pt x="4858" y="4757"/>
                    <a:pt x="4837" y="4716"/>
                    <a:pt x="4819" y="4671"/>
                  </a:cubicBezTo>
                  <a:cubicBezTo>
                    <a:pt x="4813" y="4648"/>
                    <a:pt x="4808" y="4626"/>
                    <a:pt x="4802" y="4608"/>
                  </a:cubicBezTo>
                  <a:cubicBezTo>
                    <a:pt x="4790" y="4569"/>
                    <a:pt x="4756" y="4546"/>
                    <a:pt x="4722" y="4546"/>
                  </a:cubicBezTo>
                  <a:lnTo>
                    <a:pt x="4706" y="4546"/>
                  </a:lnTo>
                  <a:cubicBezTo>
                    <a:pt x="4695" y="4546"/>
                    <a:pt x="4682" y="4553"/>
                    <a:pt x="4666" y="4563"/>
                  </a:cubicBezTo>
                  <a:cubicBezTo>
                    <a:pt x="4643" y="4580"/>
                    <a:pt x="4627" y="4603"/>
                    <a:pt x="4627" y="4632"/>
                  </a:cubicBezTo>
                  <a:cubicBezTo>
                    <a:pt x="4627" y="4666"/>
                    <a:pt x="4627" y="4700"/>
                    <a:pt x="4620" y="4734"/>
                  </a:cubicBezTo>
                  <a:cubicBezTo>
                    <a:pt x="4603" y="4797"/>
                    <a:pt x="4586" y="4859"/>
                    <a:pt x="4558" y="4915"/>
                  </a:cubicBezTo>
                  <a:cubicBezTo>
                    <a:pt x="4530" y="4978"/>
                    <a:pt x="4490" y="5041"/>
                    <a:pt x="4438" y="5103"/>
                  </a:cubicBezTo>
                  <a:cubicBezTo>
                    <a:pt x="4381" y="5172"/>
                    <a:pt x="4313" y="5234"/>
                    <a:pt x="4239" y="5290"/>
                  </a:cubicBezTo>
                  <a:cubicBezTo>
                    <a:pt x="4205" y="5313"/>
                    <a:pt x="4171" y="5337"/>
                    <a:pt x="4137" y="5358"/>
                  </a:cubicBezTo>
                  <a:lnTo>
                    <a:pt x="4121" y="5358"/>
                  </a:lnTo>
                  <a:cubicBezTo>
                    <a:pt x="4103" y="5371"/>
                    <a:pt x="4081" y="5376"/>
                    <a:pt x="4063" y="5387"/>
                  </a:cubicBezTo>
                  <a:cubicBezTo>
                    <a:pt x="4058" y="5393"/>
                    <a:pt x="4058" y="5393"/>
                    <a:pt x="4058" y="5398"/>
                  </a:cubicBezTo>
                  <a:cubicBezTo>
                    <a:pt x="4035" y="5410"/>
                    <a:pt x="4013" y="5416"/>
                    <a:pt x="3990" y="5427"/>
                  </a:cubicBezTo>
                  <a:cubicBezTo>
                    <a:pt x="3916" y="5450"/>
                    <a:pt x="3848" y="5473"/>
                    <a:pt x="3774" y="5479"/>
                  </a:cubicBezTo>
                  <a:cubicBezTo>
                    <a:pt x="3751" y="5484"/>
                    <a:pt x="3728" y="5484"/>
                    <a:pt x="3711" y="5484"/>
                  </a:cubicBezTo>
                  <a:cubicBezTo>
                    <a:pt x="3672" y="5484"/>
                    <a:pt x="3631" y="5479"/>
                    <a:pt x="3586" y="5473"/>
                  </a:cubicBezTo>
                  <a:cubicBezTo>
                    <a:pt x="3523" y="5461"/>
                    <a:pt x="3467" y="5439"/>
                    <a:pt x="3421" y="5421"/>
                  </a:cubicBezTo>
                  <a:cubicBezTo>
                    <a:pt x="3371" y="5393"/>
                    <a:pt x="3324" y="5364"/>
                    <a:pt x="3279" y="5330"/>
                  </a:cubicBezTo>
                  <a:cubicBezTo>
                    <a:pt x="3222" y="5279"/>
                    <a:pt x="3166" y="5217"/>
                    <a:pt x="3120" y="5148"/>
                  </a:cubicBezTo>
                  <a:cubicBezTo>
                    <a:pt x="3046" y="5046"/>
                    <a:pt x="2983" y="4928"/>
                    <a:pt x="2910" y="4768"/>
                  </a:cubicBezTo>
                  <a:cubicBezTo>
                    <a:pt x="2904" y="4750"/>
                    <a:pt x="2881" y="4739"/>
                    <a:pt x="2859" y="4739"/>
                  </a:cubicBezTo>
                  <a:cubicBezTo>
                    <a:pt x="2836" y="4739"/>
                    <a:pt x="2820" y="4757"/>
                    <a:pt x="2807" y="4779"/>
                  </a:cubicBezTo>
                  <a:cubicBezTo>
                    <a:pt x="2802" y="4791"/>
                    <a:pt x="2796" y="4802"/>
                    <a:pt x="2785" y="4813"/>
                  </a:cubicBezTo>
                  <a:lnTo>
                    <a:pt x="2779" y="4818"/>
                  </a:lnTo>
                  <a:lnTo>
                    <a:pt x="2791" y="4818"/>
                  </a:lnTo>
                  <a:cubicBezTo>
                    <a:pt x="2768" y="4870"/>
                    <a:pt x="2734" y="4915"/>
                    <a:pt x="2700" y="4962"/>
                  </a:cubicBezTo>
                  <a:cubicBezTo>
                    <a:pt x="2660" y="5007"/>
                    <a:pt x="2615" y="5046"/>
                    <a:pt x="2574" y="5075"/>
                  </a:cubicBezTo>
                  <a:cubicBezTo>
                    <a:pt x="2529" y="5109"/>
                    <a:pt x="2484" y="5132"/>
                    <a:pt x="2438" y="5148"/>
                  </a:cubicBezTo>
                  <a:cubicBezTo>
                    <a:pt x="2370" y="5177"/>
                    <a:pt x="2301" y="5188"/>
                    <a:pt x="2228" y="5200"/>
                  </a:cubicBezTo>
                  <a:lnTo>
                    <a:pt x="2160" y="5200"/>
                  </a:lnTo>
                  <a:cubicBezTo>
                    <a:pt x="2115" y="5200"/>
                    <a:pt x="2063" y="5193"/>
                    <a:pt x="2007" y="5188"/>
                  </a:cubicBezTo>
                  <a:cubicBezTo>
                    <a:pt x="1904" y="5172"/>
                    <a:pt x="1802" y="5138"/>
                    <a:pt x="1705" y="5091"/>
                  </a:cubicBezTo>
                  <a:cubicBezTo>
                    <a:pt x="1626" y="5052"/>
                    <a:pt x="1546" y="5007"/>
                    <a:pt x="1472" y="4944"/>
                  </a:cubicBezTo>
                  <a:cubicBezTo>
                    <a:pt x="1409" y="4893"/>
                    <a:pt x="1359" y="4836"/>
                    <a:pt x="1319" y="4779"/>
                  </a:cubicBezTo>
                  <a:cubicBezTo>
                    <a:pt x="1285" y="4728"/>
                    <a:pt x="1257" y="4677"/>
                    <a:pt x="1228" y="4614"/>
                  </a:cubicBezTo>
                  <a:cubicBezTo>
                    <a:pt x="1210" y="4563"/>
                    <a:pt x="1199" y="4512"/>
                    <a:pt x="1189" y="4450"/>
                  </a:cubicBezTo>
                  <a:cubicBezTo>
                    <a:pt x="1183" y="4388"/>
                    <a:pt x="1189" y="4325"/>
                    <a:pt x="1194" y="4257"/>
                  </a:cubicBezTo>
                  <a:cubicBezTo>
                    <a:pt x="1210" y="4183"/>
                    <a:pt x="1239" y="4102"/>
                    <a:pt x="1279" y="4012"/>
                  </a:cubicBezTo>
                  <a:cubicBezTo>
                    <a:pt x="1285" y="3989"/>
                    <a:pt x="1285" y="3961"/>
                    <a:pt x="1273" y="3939"/>
                  </a:cubicBezTo>
                  <a:cubicBezTo>
                    <a:pt x="1257" y="3910"/>
                    <a:pt x="1234" y="3892"/>
                    <a:pt x="1210" y="3882"/>
                  </a:cubicBezTo>
                  <a:cubicBezTo>
                    <a:pt x="1131" y="3858"/>
                    <a:pt x="1052" y="3837"/>
                    <a:pt x="966" y="3802"/>
                  </a:cubicBezTo>
                  <a:cubicBezTo>
                    <a:pt x="882" y="3774"/>
                    <a:pt x="819" y="3745"/>
                    <a:pt x="762" y="3717"/>
                  </a:cubicBezTo>
                  <a:cubicBezTo>
                    <a:pt x="756" y="3717"/>
                    <a:pt x="756" y="3711"/>
                    <a:pt x="756" y="3711"/>
                  </a:cubicBezTo>
                  <a:cubicBezTo>
                    <a:pt x="748" y="3707"/>
                    <a:pt x="739" y="3706"/>
                    <a:pt x="731" y="3704"/>
                  </a:cubicBezTo>
                  <a:lnTo>
                    <a:pt x="731" y="3704"/>
                  </a:lnTo>
                  <a:lnTo>
                    <a:pt x="733" y="3706"/>
                  </a:lnTo>
                  <a:lnTo>
                    <a:pt x="728" y="3706"/>
                  </a:lnTo>
                  <a:lnTo>
                    <a:pt x="733" y="3711"/>
                  </a:lnTo>
                  <a:cubicBezTo>
                    <a:pt x="597" y="3648"/>
                    <a:pt x="489" y="3586"/>
                    <a:pt x="404" y="3512"/>
                  </a:cubicBezTo>
                  <a:cubicBezTo>
                    <a:pt x="353" y="3467"/>
                    <a:pt x="313" y="3427"/>
                    <a:pt x="284" y="3381"/>
                  </a:cubicBezTo>
                  <a:cubicBezTo>
                    <a:pt x="250" y="3336"/>
                    <a:pt x="228" y="3296"/>
                    <a:pt x="216" y="3257"/>
                  </a:cubicBezTo>
                  <a:cubicBezTo>
                    <a:pt x="200" y="3216"/>
                    <a:pt x="188" y="3171"/>
                    <a:pt x="182" y="3126"/>
                  </a:cubicBezTo>
                  <a:cubicBezTo>
                    <a:pt x="177" y="3063"/>
                    <a:pt x="182" y="3001"/>
                    <a:pt x="194" y="2943"/>
                  </a:cubicBezTo>
                  <a:cubicBezTo>
                    <a:pt x="200" y="2898"/>
                    <a:pt x="216" y="2853"/>
                    <a:pt x="234" y="2814"/>
                  </a:cubicBezTo>
                  <a:cubicBezTo>
                    <a:pt x="256" y="2773"/>
                    <a:pt x="279" y="2728"/>
                    <a:pt x="308" y="2688"/>
                  </a:cubicBezTo>
                  <a:cubicBezTo>
                    <a:pt x="347" y="2649"/>
                    <a:pt x="387" y="2615"/>
                    <a:pt x="433" y="2581"/>
                  </a:cubicBezTo>
                  <a:cubicBezTo>
                    <a:pt x="489" y="2546"/>
                    <a:pt x="546" y="2512"/>
                    <a:pt x="609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1" y="2421"/>
                    <a:pt x="961" y="2416"/>
                    <a:pt x="995" y="2416"/>
                  </a:cubicBezTo>
                  <a:cubicBezTo>
                    <a:pt x="1058" y="2416"/>
                    <a:pt x="1115" y="2421"/>
                    <a:pt x="1189" y="2432"/>
                  </a:cubicBezTo>
                  <a:cubicBezTo>
                    <a:pt x="1234" y="2444"/>
                    <a:pt x="1273" y="2455"/>
                    <a:pt x="1313" y="2466"/>
                  </a:cubicBezTo>
                  <a:lnTo>
                    <a:pt x="1336" y="2466"/>
                  </a:lnTo>
                  <a:cubicBezTo>
                    <a:pt x="1359" y="2466"/>
                    <a:pt x="1375" y="2461"/>
                    <a:pt x="1388" y="2450"/>
                  </a:cubicBezTo>
                  <a:cubicBezTo>
                    <a:pt x="1409" y="2426"/>
                    <a:pt x="1427" y="2387"/>
                    <a:pt x="1404" y="2358"/>
                  </a:cubicBezTo>
                  <a:cubicBezTo>
                    <a:pt x="1375" y="2308"/>
                    <a:pt x="1347" y="2256"/>
                    <a:pt x="1319" y="2188"/>
                  </a:cubicBezTo>
                  <a:cubicBezTo>
                    <a:pt x="1285" y="2080"/>
                    <a:pt x="1257" y="1967"/>
                    <a:pt x="1244" y="1847"/>
                  </a:cubicBezTo>
                  <a:cubicBezTo>
                    <a:pt x="1234" y="1734"/>
                    <a:pt x="1239" y="1620"/>
                    <a:pt x="1257" y="1506"/>
                  </a:cubicBezTo>
                  <a:cubicBezTo>
                    <a:pt x="1279" y="1398"/>
                    <a:pt x="1307" y="1290"/>
                    <a:pt x="1354" y="1199"/>
                  </a:cubicBezTo>
                  <a:cubicBezTo>
                    <a:pt x="1393" y="1120"/>
                    <a:pt x="1433" y="1052"/>
                    <a:pt x="1495" y="978"/>
                  </a:cubicBezTo>
                  <a:cubicBezTo>
                    <a:pt x="1546" y="921"/>
                    <a:pt x="1603" y="864"/>
                    <a:pt x="1671" y="819"/>
                  </a:cubicBezTo>
                  <a:cubicBezTo>
                    <a:pt x="1734" y="774"/>
                    <a:pt x="1797" y="739"/>
                    <a:pt x="1865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60" y="682"/>
                  </a:cubicBezTo>
                  <a:cubicBezTo>
                    <a:pt x="2217" y="693"/>
                    <a:pt x="2267" y="711"/>
                    <a:pt x="2319" y="739"/>
                  </a:cubicBezTo>
                  <a:cubicBezTo>
                    <a:pt x="2387" y="774"/>
                    <a:pt x="2445" y="813"/>
                    <a:pt x="2495" y="858"/>
                  </a:cubicBezTo>
                  <a:cubicBezTo>
                    <a:pt x="2506" y="864"/>
                    <a:pt x="2524" y="876"/>
                    <a:pt x="2535" y="887"/>
                  </a:cubicBezTo>
                  <a:lnTo>
                    <a:pt x="2529" y="881"/>
                  </a:lnTo>
                  <a:lnTo>
                    <a:pt x="2529" y="876"/>
                  </a:lnTo>
                  <a:cubicBezTo>
                    <a:pt x="2626" y="955"/>
                    <a:pt x="2723" y="1052"/>
                    <a:pt x="2820" y="1165"/>
                  </a:cubicBezTo>
                  <a:cubicBezTo>
                    <a:pt x="2830" y="1183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3"/>
                    <a:pt x="2922" y="1165"/>
                    <a:pt x="2922" y="1149"/>
                  </a:cubicBezTo>
                  <a:cubicBezTo>
                    <a:pt x="2949" y="994"/>
                    <a:pt x="2990" y="870"/>
                    <a:pt x="3046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1" y="449"/>
                    <a:pt x="3308" y="393"/>
                    <a:pt x="3371" y="347"/>
                  </a:cubicBezTo>
                  <a:cubicBezTo>
                    <a:pt x="3433" y="302"/>
                    <a:pt x="3507" y="262"/>
                    <a:pt x="3581" y="234"/>
                  </a:cubicBezTo>
                  <a:cubicBezTo>
                    <a:pt x="3665" y="205"/>
                    <a:pt x="3746" y="182"/>
                    <a:pt x="3830" y="171"/>
                  </a:cubicBezTo>
                  <a:close/>
                  <a:moveTo>
                    <a:pt x="3859" y="0"/>
                  </a:moveTo>
                  <a:cubicBezTo>
                    <a:pt x="3581" y="23"/>
                    <a:pt x="3313" y="154"/>
                    <a:pt x="3132" y="359"/>
                  </a:cubicBezTo>
                  <a:cubicBezTo>
                    <a:pt x="2972" y="535"/>
                    <a:pt x="2875" y="750"/>
                    <a:pt x="2825" y="978"/>
                  </a:cubicBezTo>
                  <a:cubicBezTo>
                    <a:pt x="2660" y="808"/>
                    <a:pt x="2479" y="637"/>
                    <a:pt x="2245" y="569"/>
                  </a:cubicBezTo>
                  <a:cubicBezTo>
                    <a:pt x="2189" y="552"/>
                    <a:pt x="2130" y="544"/>
                    <a:pt x="2071" y="544"/>
                  </a:cubicBezTo>
                  <a:cubicBezTo>
                    <a:pt x="1994" y="544"/>
                    <a:pt x="1916" y="557"/>
                    <a:pt x="1842" y="580"/>
                  </a:cubicBezTo>
                  <a:cubicBezTo>
                    <a:pt x="1700" y="625"/>
                    <a:pt x="1564" y="716"/>
                    <a:pt x="1456" y="819"/>
                  </a:cubicBezTo>
                  <a:cubicBezTo>
                    <a:pt x="1268" y="1000"/>
                    <a:pt x="1154" y="1245"/>
                    <a:pt x="1115" y="1500"/>
                  </a:cubicBezTo>
                  <a:cubicBezTo>
                    <a:pt x="1074" y="1757"/>
                    <a:pt x="1097" y="2017"/>
                    <a:pt x="1189" y="2261"/>
                  </a:cubicBezTo>
                  <a:cubicBezTo>
                    <a:pt x="1189" y="2268"/>
                    <a:pt x="1194" y="2268"/>
                    <a:pt x="1194" y="2274"/>
                  </a:cubicBezTo>
                  <a:cubicBezTo>
                    <a:pt x="1142" y="2261"/>
                    <a:pt x="1092" y="2256"/>
                    <a:pt x="1034" y="2256"/>
                  </a:cubicBezTo>
                  <a:cubicBezTo>
                    <a:pt x="1020" y="2255"/>
                    <a:pt x="1006" y="2255"/>
                    <a:pt x="992" y="2255"/>
                  </a:cubicBezTo>
                  <a:cubicBezTo>
                    <a:pt x="892" y="2255"/>
                    <a:pt x="787" y="2271"/>
                    <a:pt x="688" y="2290"/>
                  </a:cubicBezTo>
                  <a:cubicBezTo>
                    <a:pt x="580" y="2319"/>
                    <a:pt x="473" y="2364"/>
                    <a:pt x="376" y="2421"/>
                  </a:cubicBezTo>
                  <a:cubicBezTo>
                    <a:pt x="279" y="2484"/>
                    <a:pt x="200" y="2557"/>
                    <a:pt x="132" y="2654"/>
                  </a:cubicBezTo>
                  <a:cubicBezTo>
                    <a:pt x="63" y="2751"/>
                    <a:pt x="29" y="2864"/>
                    <a:pt x="12" y="2984"/>
                  </a:cubicBezTo>
                  <a:cubicBezTo>
                    <a:pt x="1" y="3103"/>
                    <a:pt x="17" y="3228"/>
                    <a:pt x="63" y="3342"/>
                  </a:cubicBezTo>
                  <a:cubicBezTo>
                    <a:pt x="143" y="3552"/>
                    <a:pt x="331" y="3700"/>
                    <a:pt x="523" y="3813"/>
                  </a:cubicBezTo>
                  <a:cubicBezTo>
                    <a:pt x="625" y="3871"/>
                    <a:pt x="733" y="3916"/>
                    <a:pt x="842" y="3961"/>
                  </a:cubicBezTo>
                  <a:cubicBezTo>
                    <a:pt x="910" y="3989"/>
                    <a:pt x="972" y="4012"/>
                    <a:pt x="1034" y="4034"/>
                  </a:cubicBezTo>
                  <a:cubicBezTo>
                    <a:pt x="1013" y="4102"/>
                    <a:pt x="995" y="4171"/>
                    <a:pt x="984" y="4246"/>
                  </a:cubicBezTo>
                  <a:cubicBezTo>
                    <a:pt x="966" y="4336"/>
                    <a:pt x="966" y="4433"/>
                    <a:pt x="984" y="4529"/>
                  </a:cubicBezTo>
                  <a:cubicBezTo>
                    <a:pt x="995" y="4621"/>
                    <a:pt x="1029" y="4705"/>
                    <a:pt x="1069" y="4784"/>
                  </a:cubicBezTo>
                  <a:cubicBezTo>
                    <a:pt x="1108" y="4865"/>
                    <a:pt x="1165" y="4938"/>
                    <a:pt x="1223" y="5001"/>
                  </a:cubicBezTo>
                  <a:cubicBezTo>
                    <a:pt x="1347" y="5132"/>
                    <a:pt x="1506" y="5234"/>
                    <a:pt x="1677" y="5296"/>
                  </a:cubicBezTo>
                  <a:cubicBezTo>
                    <a:pt x="1805" y="5340"/>
                    <a:pt x="1941" y="5364"/>
                    <a:pt x="2077" y="5364"/>
                  </a:cubicBezTo>
                  <a:cubicBezTo>
                    <a:pt x="2116" y="5364"/>
                    <a:pt x="2155" y="5362"/>
                    <a:pt x="2194" y="5358"/>
                  </a:cubicBezTo>
                  <a:cubicBezTo>
                    <a:pt x="2274" y="5353"/>
                    <a:pt x="2348" y="5342"/>
                    <a:pt x="2427" y="5313"/>
                  </a:cubicBezTo>
                  <a:cubicBezTo>
                    <a:pt x="2500" y="5290"/>
                    <a:pt x="2569" y="5251"/>
                    <a:pt x="2637" y="5206"/>
                  </a:cubicBezTo>
                  <a:cubicBezTo>
                    <a:pt x="2734" y="5138"/>
                    <a:pt x="2807" y="5046"/>
                    <a:pt x="2865" y="4944"/>
                  </a:cubicBezTo>
                  <a:cubicBezTo>
                    <a:pt x="2949" y="5114"/>
                    <a:pt x="3040" y="5279"/>
                    <a:pt x="3182" y="5410"/>
                  </a:cubicBezTo>
                  <a:cubicBezTo>
                    <a:pt x="3256" y="5484"/>
                    <a:pt x="3353" y="5534"/>
                    <a:pt x="3450" y="5575"/>
                  </a:cubicBezTo>
                  <a:cubicBezTo>
                    <a:pt x="3444" y="5728"/>
                    <a:pt x="3426" y="5882"/>
                    <a:pt x="3399" y="6029"/>
                  </a:cubicBezTo>
                  <a:cubicBezTo>
                    <a:pt x="3371" y="6189"/>
                    <a:pt x="3336" y="6347"/>
                    <a:pt x="3290" y="6507"/>
                  </a:cubicBezTo>
                  <a:cubicBezTo>
                    <a:pt x="3274" y="6580"/>
                    <a:pt x="3251" y="6654"/>
                    <a:pt x="3229" y="6728"/>
                  </a:cubicBezTo>
                  <a:cubicBezTo>
                    <a:pt x="3200" y="6814"/>
                    <a:pt x="3171" y="6893"/>
                    <a:pt x="3148" y="6979"/>
                  </a:cubicBezTo>
                  <a:cubicBezTo>
                    <a:pt x="3137" y="7018"/>
                    <a:pt x="3148" y="7063"/>
                    <a:pt x="3188" y="7086"/>
                  </a:cubicBezTo>
                  <a:cubicBezTo>
                    <a:pt x="3205" y="7094"/>
                    <a:pt x="3222" y="7099"/>
                    <a:pt x="3241" y="7099"/>
                  </a:cubicBezTo>
                  <a:cubicBezTo>
                    <a:pt x="3248" y="7099"/>
                    <a:pt x="3255" y="7099"/>
                    <a:pt x="3263" y="7097"/>
                  </a:cubicBezTo>
                  <a:cubicBezTo>
                    <a:pt x="3279" y="7092"/>
                    <a:pt x="3308" y="7081"/>
                    <a:pt x="3319" y="7058"/>
                  </a:cubicBezTo>
                  <a:cubicBezTo>
                    <a:pt x="3342" y="7007"/>
                    <a:pt x="3365" y="6955"/>
                    <a:pt x="3381" y="6905"/>
                  </a:cubicBezTo>
                  <a:cubicBezTo>
                    <a:pt x="3405" y="6842"/>
                    <a:pt x="3421" y="6774"/>
                    <a:pt x="3444" y="6711"/>
                  </a:cubicBezTo>
                  <a:cubicBezTo>
                    <a:pt x="3484" y="6580"/>
                    <a:pt x="3512" y="6455"/>
                    <a:pt x="3536" y="6336"/>
                  </a:cubicBezTo>
                  <a:cubicBezTo>
                    <a:pt x="3557" y="6211"/>
                    <a:pt x="3575" y="6080"/>
                    <a:pt x="3591" y="5950"/>
                  </a:cubicBezTo>
                  <a:cubicBezTo>
                    <a:pt x="3597" y="5848"/>
                    <a:pt x="3604" y="5746"/>
                    <a:pt x="3609" y="5620"/>
                  </a:cubicBezTo>
                  <a:lnTo>
                    <a:pt x="3609" y="5609"/>
                  </a:lnTo>
                  <a:cubicBezTo>
                    <a:pt x="3643" y="5615"/>
                    <a:pt x="3683" y="5615"/>
                    <a:pt x="3717" y="5615"/>
                  </a:cubicBezTo>
                  <a:cubicBezTo>
                    <a:pt x="3756" y="5615"/>
                    <a:pt x="3796" y="5615"/>
                    <a:pt x="3842" y="5609"/>
                  </a:cubicBezTo>
                  <a:cubicBezTo>
                    <a:pt x="3898" y="5597"/>
                    <a:pt x="3966" y="5586"/>
                    <a:pt x="4035" y="5563"/>
                  </a:cubicBezTo>
                  <a:lnTo>
                    <a:pt x="4040" y="5558"/>
                  </a:lnTo>
                  <a:lnTo>
                    <a:pt x="4040" y="5558"/>
                  </a:lnTo>
                  <a:cubicBezTo>
                    <a:pt x="4040" y="5581"/>
                    <a:pt x="4035" y="5603"/>
                    <a:pt x="4035" y="5626"/>
                  </a:cubicBezTo>
                  <a:lnTo>
                    <a:pt x="4040" y="5626"/>
                  </a:lnTo>
                  <a:lnTo>
                    <a:pt x="4035" y="5644"/>
                  </a:lnTo>
                  <a:cubicBezTo>
                    <a:pt x="4035" y="5712"/>
                    <a:pt x="4029" y="5780"/>
                    <a:pt x="4024" y="5848"/>
                  </a:cubicBezTo>
                  <a:cubicBezTo>
                    <a:pt x="4018" y="5984"/>
                    <a:pt x="4018" y="6109"/>
                    <a:pt x="4024" y="6216"/>
                  </a:cubicBezTo>
                  <a:cubicBezTo>
                    <a:pt x="4029" y="6342"/>
                    <a:pt x="4040" y="6467"/>
                    <a:pt x="4063" y="6586"/>
                  </a:cubicBezTo>
                  <a:cubicBezTo>
                    <a:pt x="4074" y="6654"/>
                    <a:pt x="4092" y="6722"/>
                    <a:pt x="4108" y="6790"/>
                  </a:cubicBezTo>
                  <a:cubicBezTo>
                    <a:pt x="4126" y="6848"/>
                    <a:pt x="4149" y="6898"/>
                    <a:pt x="4171" y="6950"/>
                  </a:cubicBezTo>
                  <a:cubicBezTo>
                    <a:pt x="4186" y="6982"/>
                    <a:pt x="4226" y="7004"/>
                    <a:pt x="4262" y="7004"/>
                  </a:cubicBezTo>
                  <a:cubicBezTo>
                    <a:pt x="4270" y="7004"/>
                    <a:pt x="4278" y="7003"/>
                    <a:pt x="4286" y="7000"/>
                  </a:cubicBezTo>
                  <a:cubicBezTo>
                    <a:pt x="4342" y="6990"/>
                    <a:pt x="4381" y="6932"/>
                    <a:pt x="4365" y="6882"/>
                  </a:cubicBezTo>
                  <a:cubicBezTo>
                    <a:pt x="4347" y="6830"/>
                    <a:pt x="4331" y="6774"/>
                    <a:pt x="4313" y="6722"/>
                  </a:cubicBezTo>
                  <a:cubicBezTo>
                    <a:pt x="4297" y="6660"/>
                    <a:pt x="4279" y="6604"/>
                    <a:pt x="4268" y="6541"/>
                  </a:cubicBezTo>
                  <a:cubicBezTo>
                    <a:pt x="4239" y="6428"/>
                    <a:pt x="4223" y="6313"/>
                    <a:pt x="4211" y="6194"/>
                  </a:cubicBezTo>
                  <a:lnTo>
                    <a:pt x="4211" y="6189"/>
                  </a:lnTo>
                  <a:lnTo>
                    <a:pt x="4211" y="6182"/>
                  </a:lnTo>
                  <a:cubicBezTo>
                    <a:pt x="4200" y="6069"/>
                    <a:pt x="4194" y="5961"/>
                    <a:pt x="4194" y="5854"/>
                  </a:cubicBezTo>
                  <a:cubicBezTo>
                    <a:pt x="4189" y="5734"/>
                    <a:pt x="4194" y="5620"/>
                    <a:pt x="4200" y="5500"/>
                  </a:cubicBezTo>
                  <a:cubicBezTo>
                    <a:pt x="4200" y="5495"/>
                    <a:pt x="4194" y="5495"/>
                    <a:pt x="4194" y="5489"/>
                  </a:cubicBezTo>
                  <a:cubicBezTo>
                    <a:pt x="4297" y="5439"/>
                    <a:pt x="4393" y="5364"/>
                    <a:pt x="4478" y="5285"/>
                  </a:cubicBezTo>
                  <a:cubicBezTo>
                    <a:pt x="4598" y="5172"/>
                    <a:pt x="4695" y="5030"/>
                    <a:pt x="4745" y="4870"/>
                  </a:cubicBezTo>
                  <a:cubicBezTo>
                    <a:pt x="4745" y="4876"/>
                    <a:pt x="4745" y="4876"/>
                    <a:pt x="4751" y="4881"/>
                  </a:cubicBezTo>
                  <a:cubicBezTo>
                    <a:pt x="4790" y="4938"/>
                    <a:pt x="4853" y="4989"/>
                    <a:pt x="4916" y="5030"/>
                  </a:cubicBezTo>
                  <a:cubicBezTo>
                    <a:pt x="5047" y="5114"/>
                    <a:pt x="5206" y="5143"/>
                    <a:pt x="5359" y="5148"/>
                  </a:cubicBezTo>
                  <a:cubicBezTo>
                    <a:pt x="5529" y="5148"/>
                    <a:pt x="5694" y="5114"/>
                    <a:pt x="5854" y="5057"/>
                  </a:cubicBezTo>
                  <a:cubicBezTo>
                    <a:pt x="6007" y="5001"/>
                    <a:pt x="6154" y="4921"/>
                    <a:pt x="6285" y="4813"/>
                  </a:cubicBezTo>
                  <a:cubicBezTo>
                    <a:pt x="6348" y="4757"/>
                    <a:pt x="6405" y="4694"/>
                    <a:pt x="6450" y="4621"/>
                  </a:cubicBezTo>
                  <a:cubicBezTo>
                    <a:pt x="6473" y="4587"/>
                    <a:pt x="6495" y="4553"/>
                    <a:pt x="6513" y="4512"/>
                  </a:cubicBezTo>
                  <a:cubicBezTo>
                    <a:pt x="6524" y="4472"/>
                    <a:pt x="6536" y="4427"/>
                    <a:pt x="6541" y="4388"/>
                  </a:cubicBezTo>
                  <a:cubicBezTo>
                    <a:pt x="6558" y="4307"/>
                    <a:pt x="6547" y="4228"/>
                    <a:pt x="6518" y="4154"/>
                  </a:cubicBezTo>
                  <a:cubicBezTo>
                    <a:pt x="6507" y="4115"/>
                    <a:pt x="6489" y="4075"/>
                    <a:pt x="6468" y="4041"/>
                  </a:cubicBezTo>
                  <a:cubicBezTo>
                    <a:pt x="6626" y="4018"/>
                    <a:pt x="6780" y="3989"/>
                    <a:pt x="6927" y="3939"/>
                  </a:cubicBezTo>
                  <a:cubicBezTo>
                    <a:pt x="7029" y="3898"/>
                    <a:pt x="7126" y="3847"/>
                    <a:pt x="7205" y="3774"/>
                  </a:cubicBezTo>
                  <a:cubicBezTo>
                    <a:pt x="7286" y="3700"/>
                    <a:pt x="7342" y="3598"/>
                    <a:pt x="7365" y="3489"/>
                  </a:cubicBezTo>
                  <a:cubicBezTo>
                    <a:pt x="7394" y="3370"/>
                    <a:pt x="7388" y="3234"/>
                    <a:pt x="7360" y="3114"/>
                  </a:cubicBezTo>
                  <a:cubicBezTo>
                    <a:pt x="7336" y="3006"/>
                    <a:pt x="7286" y="2916"/>
                    <a:pt x="7218" y="2830"/>
                  </a:cubicBezTo>
                  <a:cubicBezTo>
                    <a:pt x="7155" y="2756"/>
                    <a:pt x="7074" y="2699"/>
                    <a:pt x="6990" y="2654"/>
                  </a:cubicBezTo>
                  <a:cubicBezTo>
                    <a:pt x="6899" y="2602"/>
                    <a:pt x="6802" y="2568"/>
                    <a:pt x="6699" y="2546"/>
                  </a:cubicBezTo>
                  <a:cubicBezTo>
                    <a:pt x="6552" y="2507"/>
                    <a:pt x="6405" y="2484"/>
                    <a:pt x="6251" y="2473"/>
                  </a:cubicBezTo>
                  <a:cubicBezTo>
                    <a:pt x="6166" y="2461"/>
                    <a:pt x="6086" y="2455"/>
                    <a:pt x="6007" y="2450"/>
                  </a:cubicBezTo>
                  <a:lnTo>
                    <a:pt x="6007" y="2444"/>
                  </a:lnTo>
                  <a:cubicBezTo>
                    <a:pt x="6007" y="2426"/>
                    <a:pt x="6012" y="2405"/>
                    <a:pt x="6024" y="2387"/>
                  </a:cubicBezTo>
                  <a:cubicBezTo>
                    <a:pt x="6058" y="2319"/>
                    <a:pt x="6103" y="2256"/>
                    <a:pt x="6154" y="2200"/>
                  </a:cubicBezTo>
                  <a:cubicBezTo>
                    <a:pt x="6154" y="2193"/>
                    <a:pt x="6161" y="2193"/>
                    <a:pt x="6161" y="2188"/>
                  </a:cubicBezTo>
                  <a:lnTo>
                    <a:pt x="6166" y="2188"/>
                  </a:lnTo>
                  <a:cubicBezTo>
                    <a:pt x="6222" y="2114"/>
                    <a:pt x="6285" y="2040"/>
                    <a:pt x="6331" y="1961"/>
                  </a:cubicBezTo>
                  <a:cubicBezTo>
                    <a:pt x="6359" y="1915"/>
                    <a:pt x="6382" y="1870"/>
                    <a:pt x="6393" y="1818"/>
                  </a:cubicBezTo>
                  <a:cubicBezTo>
                    <a:pt x="6410" y="1762"/>
                    <a:pt x="6416" y="1700"/>
                    <a:pt x="6416" y="1642"/>
                  </a:cubicBezTo>
                  <a:cubicBezTo>
                    <a:pt x="6410" y="1529"/>
                    <a:pt x="6382" y="1416"/>
                    <a:pt x="6319" y="1319"/>
                  </a:cubicBezTo>
                  <a:cubicBezTo>
                    <a:pt x="6256" y="1222"/>
                    <a:pt x="6172" y="1149"/>
                    <a:pt x="6075" y="1091"/>
                  </a:cubicBezTo>
                  <a:cubicBezTo>
                    <a:pt x="5956" y="1029"/>
                    <a:pt x="5825" y="989"/>
                    <a:pt x="5694" y="984"/>
                  </a:cubicBezTo>
                  <a:cubicBezTo>
                    <a:pt x="5632" y="984"/>
                    <a:pt x="5569" y="989"/>
                    <a:pt x="5506" y="1000"/>
                  </a:cubicBezTo>
                  <a:cubicBezTo>
                    <a:pt x="5438" y="1007"/>
                    <a:pt x="5377" y="1029"/>
                    <a:pt x="5314" y="1046"/>
                  </a:cubicBezTo>
                  <a:cubicBezTo>
                    <a:pt x="5251" y="1068"/>
                    <a:pt x="5194" y="1086"/>
                    <a:pt x="5138" y="1109"/>
                  </a:cubicBezTo>
                  <a:cubicBezTo>
                    <a:pt x="5070" y="1131"/>
                    <a:pt x="5002" y="1154"/>
                    <a:pt x="4933" y="1177"/>
                  </a:cubicBezTo>
                  <a:cubicBezTo>
                    <a:pt x="4905" y="1183"/>
                    <a:pt x="4871" y="1194"/>
                    <a:pt x="4842" y="1211"/>
                  </a:cubicBezTo>
                  <a:cubicBezTo>
                    <a:pt x="4831" y="1188"/>
                    <a:pt x="4819" y="1165"/>
                    <a:pt x="4808" y="1143"/>
                  </a:cubicBezTo>
                  <a:cubicBezTo>
                    <a:pt x="4768" y="1018"/>
                    <a:pt x="4763" y="887"/>
                    <a:pt x="4745" y="761"/>
                  </a:cubicBezTo>
                  <a:cubicBezTo>
                    <a:pt x="4734" y="693"/>
                    <a:pt x="4722" y="625"/>
                    <a:pt x="4700" y="557"/>
                  </a:cubicBezTo>
                  <a:cubicBezTo>
                    <a:pt x="4688" y="523"/>
                    <a:pt x="4672" y="489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4"/>
                    <a:pt x="4490" y="234"/>
                    <a:pt x="4438" y="189"/>
                  </a:cubicBezTo>
                  <a:cubicBezTo>
                    <a:pt x="4381" y="142"/>
                    <a:pt x="4325" y="103"/>
                    <a:pt x="4257" y="74"/>
                  </a:cubicBezTo>
                  <a:cubicBezTo>
                    <a:pt x="4200" y="45"/>
                    <a:pt x="4137" y="23"/>
                    <a:pt x="4074" y="11"/>
                  </a:cubicBezTo>
                  <a:cubicBezTo>
                    <a:pt x="4024" y="0"/>
                    <a:pt x="3972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7"/>
            <p:cNvSpPr/>
            <p:nvPr/>
          </p:nvSpPr>
          <p:spPr>
            <a:xfrm flipH="1">
              <a:off x="2855604" y="3159037"/>
              <a:ext cx="223582" cy="195307"/>
            </a:xfrm>
            <a:custGeom>
              <a:avLst/>
              <a:gdLst/>
              <a:ahLst/>
              <a:cxnLst/>
              <a:rect l="l" t="t" r="r" b="b"/>
              <a:pathLst>
                <a:path w="7599" h="6638" extrusionOk="0">
                  <a:moveTo>
                    <a:pt x="1677" y="949"/>
                  </a:moveTo>
                  <a:cubicBezTo>
                    <a:pt x="1695" y="949"/>
                    <a:pt x="1711" y="955"/>
                    <a:pt x="1729" y="960"/>
                  </a:cubicBezTo>
                  <a:cubicBezTo>
                    <a:pt x="1939" y="1080"/>
                    <a:pt x="2138" y="1256"/>
                    <a:pt x="2325" y="1495"/>
                  </a:cubicBezTo>
                  <a:cubicBezTo>
                    <a:pt x="2479" y="1687"/>
                    <a:pt x="2615" y="1915"/>
                    <a:pt x="2739" y="2182"/>
                  </a:cubicBezTo>
                  <a:cubicBezTo>
                    <a:pt x="2848" y="2415"/>
                    <a:pt x="2938" y="2670"/>
                    <a:pt x="3001" y="2932"/>
                  </a:cubicBezTo>
                  <a:cubicBezTo>
                    <a:pt x="3030" y="3051"/>
                    <a:pt x="3058" y="3176"/>
                    <a:pt x="3087" y="3324"/>
                  </a:cubicBezTo>
                  <a:cubicBezTo>
                    <a:pt x="3103" y="3426"/>
                    <a:pt x="3121" y="3535"/>
                    <a:pt x="3132" y="3643"/>
                  </a:cubicBezTo>
                  <a:lnTo>
                    <a:pt x="3143" y="3693"/>
                  </a:lnTo>
                  <a:cubicBezTo>
                    <a:pt x="3143" y="3716"/>
                    <a:pt x="3137" y="3740"/>
                    <a:pt x="3121" y="3761"/>
                  </a:cubicBezTo>
                  <a:cubicBezTo>
                    <a:pt x="3103" y="3779"/>
                    <a:pt x="3080" y="3796"/>
                    <a:pt x="3053" y="3796"/>
                  </a:cubicBezTo>
                  <a:cubicBezTo>
                    <a:pt x="2996" y="3796"/>
                    <a:pt x="2956" y="3761"/>
                    <a:pt x="2951" y="3711"/>
                  </a:cubicBezTo>
                  <a:cubicBezTo>
                    <a:pt x="2938" y="3637"/>
                    <a:pt x="2927" y="3562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6" y="3029"/>
                    <a:pt x="2728" y="2835"/>
                  </a:cubicBezTo>
                  <a:cubicBezTo>
                    <a:pt x="2649" y="2602"/>
                    <a:pt x="2563" y="2392"/>
                    <a:pt x="2461" y="2199"/>
                  </a:cubicBezTo>
                  <a:cubicBezTo>
                    <a:pt x="2330" y="1949"/>
                    <a:pt x="2177" y="1721"/>
                    <a:pt x="2007" y="1529"/>
                  </a:cubicBezTo>
                  <a:cubicBezTo>
                    <a:pt x="1933" y="1448"/>
                    <a:pt x="1870" y="1393"/>
                    <a:pt x="1813" y="1335"/>
                  </a:cubicBezTo>
                  <a:cubicBezTo>
                    <a:pt x="1745" y="1273"/>
                    <a:pt x="1671" y="1217"/>
                    <a:pt x="1598" y="1159"/>
                  </a:cubicBezTo>
                  <a:cubicBezTo>
                    <a:pt x="1575" y="1136"/>
                    <a:pt x="1564" y="1108"/>
                    <a:pt x="1558" y="1080"/>
                  </a:cubicBezTo>
                  <a:cubicBezTo>
                    <a:pt x="1558" y="1046"/>
                    <a:pt x="1569" y="1018"/>
                    <a:pt x="1587" y="989"/>
                  </a:cubicBezTo>
                  <a:cubicBezTo>
                    <a:pt x="1609" y="966"/>
                    <a:pt x="1643" y="949"/>
                    <a:pt x="1677" y="949"/>
                  </a:cubicBezTo>
                  <a:close/>
                  <a:moveTo>
                    <a:pt x="5632" y="2642"/>
                  </a:moveTo>
                  <a:cubicBezTo>
                    <a:pt x="5683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28" y="2859"/>
                    <a:pt x="5705" y="2880"/>
                    <a:pt x="5678" y="2893"/>
                  </a:cubicBezTo>
                  <a:cubicBezTo>
                    <a:pt x="5439" y="2972"/>
                    <a:pt x="5228" y="3040"/>
                    <a:pt x="5023" y="3126"/>
                  </a:cubicBezTo>
                  <a:cubicBezTo>
                    <a:pt x="4819" y="3210"/>
                    <a:pt x="4621" y="3302"/>
                    <a:pt x="4433" y="3399"/>
                  </a:cubicBezTo>
                  <a:cubicBezTo>
                    <a:pt x="4103" y="3575"/>
                    <a:pt x="3819" y="3745"/>
                    <a:pt x="3557" y="3932"/>
                  </a:cubicBezTo>
                  <a:cubicBezTo>
                    <a:pt x="3541" y="3944"/>
                    <a:pt x="3518" y="3955"/>
                    <a:pt x="3496" y="3955"/>
                  </a:cubicBezTo>
                  <a:cubicBezTo>
                    <a:pt x="3462" y="3955"/>
                    <a:pt x="3428" y="3937"/>
                    <a:pt x="3410" y="3910"/>
                  </a:cubicBezTo>
                  <a:cubicBezTo>
                    <a:pt x="3376" y="3858"/>
                    <a:pt x="3387" y="3796"/>
                    <a:pt x="3439" y="3761"/>
                  </a:cubicBezTo>
                  <a:cubicBezTo>
                    <a:pt x="3615" y="3630"/>
                    <a:pt x="3780" y="3517"/>
                    <a:pt x="3939" y="3420"/>
                  </a:cubicBezTo>
                  <a:cubicBezTo>
                    <a:pt x="4103" y="3318"/>
                    <a:pt x="4280" y="3221"/>
                    <a:pt x="4485" y="3114"/>
                  </a:cubicBezTo>
                  <a:cubicBezTo>
                    <a:pt x="4661" y="3024"/>
                    <a:pt x="4848" y="2938"/>
                    <a:pt x="5036" y="2859"/>
                  </a:cubicBezTo>
                  <a:cubicBezTo>
                    <a:pt x="5251" y="2767"/>
                    <a:pt x="5427" y="2699"/>
                    <a:pt x="5587" y="2649"/>
                  </a:cubicBezTo>
                  <a:cubicBezTo>
                    <a:pt x="5603" y="2649"/>
                    <a:pt x="5615" y="2642"/>
                    <a:pt x="5632" y="2642"/>
                  </a:cubicBezTo>
                  <a:close/>
                  <a:moveTo>
                    <a:pt x="2927" y="3944"/>
                  </a:moveTo>
                  <a:cubicBezTo>
                    <a:pt x="2967" y="3944"/>
                    <a:pt x="3006" y="3971"/>
                    <a:pt x="3024" y="4012"/>
                  </a:cubicBezTo>
                  <a:cubicBezTo>
                    <a:pt x="3041" y="4057"/>
                    <a:pt x="3012" y="4115"/>
                    <a:pt x="2961" y="4136"/>
                  </a:cubicBezTo>
                  <a:cubicBezTo>
                    <a:pt x="2848" y="4183"/>
                    <a:pt x="2728" y="4239"/>
                    <a:pt x="2575" y="4319"/>
                  </a:cubicBezTo>
                  <a:lnTo>
                    <a:pt x="2592" y="4312"/>
                  </a:lnTo>
                  <a:lnTo>
                    <a:pt x="2592" y="4312"/>
                  </a:lnTo>
                  <a:cubicBezTo>
                    <a:pt x="2256" y="4483"/>
                    <a:pt x="1939" y="4705"/>
                    <a:pt x="1648" y="4960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86" y="5597"/>
                    <a:pt x="1007" y="5722"/>
                  </a:cubicBezTo>
                  <a:cubicBezTo>
                    <a:pt x="995" y="5739"/>
                    <a:pt x="961" y="5751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4"/>
                    <a:pt x="864" y="5728"/>
                  </a:cubicBezTo>
                  <a:cubicBezTo>
                    <a:pt x="830" y="5699"/>
                    <a:pt x="819" y="5649"/>
                    <a:pt x="837" y="5608"/>
                  </a:cubicBezTo>
                  <a:cubicBezTo>
                    <a:pt x="887" y="5506"/>
                    <a:pt x="944" y="5410"/>
                    <a:pt x="1013" y="5308"/>
                  </a:cubicBezTo>
                  <a:cubicBezTo>
                    <a:pt x="1081" y="5206"/>
                    <a:pt x="1149" y="5120"/>
                    <a:pt x="1223" y="5041"/>
                  </a:cubicBezTo>
                  <a:cubicBezTo>
                    <a:pt x="1370" y="4876"/>
                    <a:pt x="1540" y="4721"/>
                    <a:pt x="1729" y="4585"/>
                  </a:cubicBezTo>
                  <a:cubicBezTo>
                    <a:pt x="1894" y="4466"/>
                    <a:pt x="2080" y="4346"/>
                    <a:pt x="2290" y="4233"/>
                  </a:cubicBezTo>
                  <a:cubicBezTo>
                    <a:pt x="2405" y="4171"/>
                    <a:pt x="2507" y="4120"/>
                    <a:pt x="2603" y="4074"/>
                  </a:cubicBezTo>
                  <a:cubicBezTo>
                    <a:pt x="2700" y="4034"/>
                    <a:pt x="2796" y="3989"/>
                    <a:pt x="2893" y="3950"/>
                  </a:cubicBezTo>
                  <a:cubicBezTo>
                    <a:pt x="2904" y="3944"/>
                    <a:pt x="2916" y="3944"/>
                    <a:pt x="2927" y="3944"/>
                  </a:cubicBezTo>
                  <a:close/>
                  <a:moveTo>
                    <a:pt x="2603" y="0"/>
                  </a:moveTo>
                  <a:cubicBezTo>
                    <a:pt x="2586" y="0"/>
                    <a:pt x="2569" y="6"/>
                    <a:pt x="2552" y="6"/>
                  </a:cubicBezTo>
                  <a:cubicBezTo>
                    <a:pt x="2529" y="11"/>
                    <a:pt x="2507" y="23"/>
                    <a:pt x="2490" y="29"/>
                  </a:cubicBezTo>
                  <a:cubicBezTo>
                    <a:pt x="2461" y="45"/>
                    <a:pt x="2427" y="68"/>
                    <a:pt x="2398" y="92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2"/>
                    <a:pt x="2194" y="398"/>
                    <a:pt x="2160" y="488"/>
                  </a:cubicBezTo>
                  <a:cubicBezTo>
                    <a:pt x="2138" y="562"/>
                    <a:pt x="2120" y="630"/>
                    <a:pt x="2115" y="698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1" y="801"/>
                  </a:cubicBezTo>
                  <a:cubicBezTo>
                    <a:pt x="2075" y="818"/>
                    <a:pt x="2046" y="835"/>
                    <a:pt x="2023" y="835"/>
                  </a:cubicBezTo>
                  <a:cubicBezTo>
                    <a:pt x="1973" y="835"/>
                    <a:pt x="1928" y="808"/>
                    <a:pt x="1915" y="767"/>
                  </a:cubicBezTo>
                  <a:cubicBezTo>
                    <a:pt x="1899" y="716"/>
                    <a:pt x="1881" y="664"/>
                    <a:pt x="1853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2"/>
                    <a:pt x="1501" y="187"/>
                    <a:pt x="1416" y="131"/>
                  </a:cubicBezTo>
                  <a:cubicBezTo>
                    <a:pt x="1348" y="85"/>
                    <a:pt x="1280" y="57"/>
                    <a:pt x="1217" y="34"/>
                  </a:cubicBezTo>
                  <a:cubicBezTo>
                    <a:pt x="1171" y="17"/>
                    <a:pt x="1131" y="11"/>
                    <a:pt x="1086" y="6"/>
                  </a:cubicBezTo>
                  <a:cubicBezTo>
                    <a:pt x="1052" y="6"/>
                    <a:pt x="1024" y="11"/>
                    <a:pt x="989" y="17"/>
                  </a:cubicBezTo>
                  <a:cubicBezTo>
                    <a:pt x="961" y="23"/>
                    <a:pt x="932" y="34"/>
                    <a:pt x="905" y="45"/>
                  </a:cubicBezTo>
                  <a:cubicBezTo>
                    <a:pt x="876" y="63"/>
                    <a:pt x="853" y="79"/>
                    <a:pt x="824" y="102"/>
                  </a:cubicBezTo>
                  <a:cubicBezTo>
                    <a:pt x="790" y="137"/>
                    <a:pt x="762" y="171"/>
                    <a:pt x="734" y="210"/>
                  </a:cubicBezTo>
                  <a:cubicBezTo>
                    <a:pt x="711" y="250"/>
                    <a:pt x="688" y="296"/>
                    <a:pt x="672" y="336"/>
                  </a:cubicBezTo>
                  <a:cubicBezTo>
                    <a:pt x="666" y="375"/>
                    <a:pt x="654" y="409"/>
                    <a:pt x="654" y="443"/>
                  </a:cubicBezTo>
                  <a:cubicBezTo>
                    <a:pt x="654" y="483"/>
                    <a:pt x="654" y="522"/>
                    <a:pt x="659" y="562"/>
                  </a:cubicBezTo>
                  <a:cubicBezTo>
                    <a:pt x="677" y="614"/>
                    <a:pt x="694" y="671"/>
                    <a:pt x="722" y="722"/>
                  </a:cubicBezTo>
                  <a:cubicBezTo>
                    <a:pt x="769" y="808"/>
                    <a:pt x="830" y="892"/>
                    <a:pt x="916" y="983"/>
                  </a:cubicBezTo>
                  <a:cubicBezTo>
                    <a:pt x="979" y="1052"/>
                    <a:pt x="1041" y="1114"/>
                    <a:pt x="1120" y="1188"/>
                  </a:cubicBezTo>
                  <a:lnTo>
                    <a:pt x="1189" y="1251"/>
                  </a:lnTo>
                  <a:cubicBezTo>
                    <a:pt x="1234" y="1290"/>
                    <a:pt x="1273" y="1330"/>
                    <a:pt x="1314" y="1369"/>
                  </a:cubicBezTo>
                  <a:cubicBezTo>
                    <a:pt x="1348" y="1403"/>
                    <a:pt x="1354" y="1443"/>
                    <a:pt x="1336" y="1477"/>
                  </a:cubicBezTo>
                  <a:cubicBezTo>
                    <a:pt x="1325" y="1506"/>
                    <a:pt x="1291" y="1529"/>
                    <a:pt x="1257" y="1529"/>
                  </a:cubicBezTo>
                  <a:cubicBezTo>
                    <a:pt x="1251" y="1529"/>
                    <a:pt x="1246" y="1523"/>
                    <a:pt x="1239" y="1523"/>
                  </a:cubicBezTo>
                  <a:cubicBezTo>
                    <a:pt x="1217" y="1523"/>
                    <a:pt x="1189" y="1517"/>
                    <a:pt x="1160" y="1517"/>
                  </a:cubicBezTo>
                  <a:lnTo>
                    <a:pt x="1126" y="1517"/>
                  </a:lnTo>
                  <a:cubicBezTo>
                    <a:pt x="1075" y="1517"/>
                    <a:pt x="1029" y="1517"/>
                    <a:pt x="979" y="1529"/>
                  </a:cubicBezTo>
                  <a:cubicBezTo>
                    <a:pt x="944" y="1540"/>
                    <a:pt x="910" y="1551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1"/>
                  </a:cubicBezTo>
                  <a:cubicBezTo>
                    <a:pt x="796" y="1642"/>
                    <a:pt x="790" y="1653"/>
                    <a:pt x="785" y="1671"/>
                  </a:cubicBezTo>
                  <a:cubicBezTo>
                    <a:pt x="779" y="1687"/>
                    <a:pt x="774" y="1710"/>
                    <a:pt x="774" y="1728"/>
                  </a:cubicBezTo>
                  <a:cubicBezTo>
                    <a:pt x="774" y="1755"/>
                    <a:pt x="774" y="1784"/>
                    <a:pt x="779" y="1818"/>
                  </a:cubicBezTo>
                  <a:cubicBezTo>
                    <a:pt x="790" y="1852"/>
                    <a:pt x="803" y="1892"/>
                    <a:pt x="819" y="1926"/>
                  </a:cubicBezTo>
                  <a:cubicBezTo>
                    <a:pt x="837" y="1960"/>
                    <a:pt x="859" y="1994"/>
                    <a:pt x="887" y="2023"/>
                  </a:cubicBezTo>
                  <a:cubicBezTo>
                    <a:pt x="932" y="2074"/>
                    <a:pt x="989" y="2119"/>
                    <a:pt x="1063" y="2164"/>
                  </a:cubicBezTo>
                  <a:cubicBezTo>
                    <a:pt x="1160" y="2233"/>
                    <a:pt x="1268" y="2284"/>
                    <a:pt x="1375" y="2335"/>
                  </a:cubicBezTo>
                  <a:lnTo>
                    <a:pt x="1427" y="2364"/>
                  </a:lnTo>
                  <a:cubicBezTo>
                    <a:pt x="1540" y="2421"/>
                    <a:pt x="1660" y="2484"/>
                    <a:pt x="1763" y="2563"/>
                  </a:cubicBezTo>
                  <a:cubicBezTo>
                    <a:pt x="1791" y="2586"/>
                    <a:pt x="1802" y="2631"/>
                    <a:pt x="1785" y="2670"/>
                  </a:cubicBezTo>
                  <a:cubicBezTo>
                    <a:pt x="1774" y="2694"/>
                    <a:pt x="1757" y="2710"/>
                    <a:pt x="1734" y="2717"/>
                  </a:cubicBezTo>
                  <a:cubicBezTo>
                    <a:pt x="1729" y="2717"/>
                    <a:pt x="1716" y="2722"/>
                    <a:pt x="1705" y="2722"/>
                  </a:cubicBezTo>
                  <a:cubicBezTo>
                    <a:pt x="1700" y="2722"/>
                    <a:pt x="1695" y="2722"/>
                    <a:pt x="1689" y="2717"/>
                  </a:cubicBezTo>
                  <a:cubicBezTo>
                    <a:pt x="1660" y="2717"/>
                    <a:pt x="1637" y="2717"/>
                    <a:pt x="1609" y="2710"/>
                  </a:cubicBezTo>
                  <a:lnTo>
                    <a:pt x="1540" y="2710"/>
                  </a:lnTo>
                  <a:cubicBezTo>
                    <a:pt x="1478" y="2710"/>
                    <a:pt x="1427" y="2717"/>
                    <a:pt x="1375" y="2722"/>
                  </a:cubicBezTo>
                  <a:cubicBezTo>
                    <a:pt x="1354" y="2733"/>
                    <a:pt x="1330" y="2739"/>
                    <a:pt x="1307" y="2751"/>
                  </a:cubicBezTo>
                  <a:cubicBezTo>
                    <a:pt x="1296" y="2756"/>
                    <a:pt x="1291" y="2762"/>
                    <a:pt x="1280" y="2767"/>
                  </a:cubicBezTo>
                  <a:cubicBezTo>
                    <a:pt x="1273" y="2767"/>
                    <a:pt x="1273" y="2773"/>
                    <a:pt x="1268" y="2778"/>
                  </a:cubicBezTo>
                  <a:lnTo>
                    <a:pt x="1262" y="2790"/>
                  </a:lnTo>
                  <a:lnTo>
                    <a:pt x="1262" y="2801"/>
                  </a:lnTo>
                  <a:lnTo>
                    <a:pt x="1262" y="2830"/>
                  </a:lnTo>
                  <a:cubicBezTo>
                    <a:pt x="1268" y="2846"/>
                    <a:pt x="1273" y="2870"/>
                    <a:pt x="1285" y="2887"/>
                  </a:cubicBezTo>
                  <a:cubicBezTo>
                    <a:pt x="1302" y="2921"/>
                    <a:pt x="1330" y="2961"/>
                    <a:pt x="1364" y="3000"/>
                  </a:cubicBezTo>
                  <a:cubicBezTo>
                    <a:pt x="1427" y="3063"/>
                    <a:pt x="1495" y="3119"/>
                    <a:pt x="1575" y="3176"/>
                  </a:cubicBezTo>
                  <a:cubicBezTo>
                    <a:pt x="1671" y="3234"/>
                    <a:pt x="1768" y="3284"/>
                    <a:pt x="1870" y="3318"/>
                  </a:cubicBezTo>
                  <a:cubicBezTo>
                    <a:pt x="1944" y="3347"/>
                    <a:pt x="2012" y="3358"/>
                    <a:pt x="2086" y="3365"/>
                  </a:cubicBezTo>
                  <a:cubicBezTo>
                    <a:pt x="2109" y="3370"/>
                    <a:pt x="2125" y="3386"/>
                    <a:pt x="2143" y="3410"/>
                  </a:cubicBezTo>
                  <a:cubicBezTo>
                    <a:pt x="2183" y="3420"/>
                    <a:pt x="2222" y="3426"/>
                    <a:pt x="2262" y="3438"/>
                  </a:cubicBezTo>
                  <a:cubicBezTo>
                    <a:pt x="2461" y="3501"/>
                    <a:pt x="2610" y="3580"/>
                    <a:pt x="2717" y="3682"/>
                  </a:cubicBezTo>
                  <a:cubicBezTo>
                    <a:pt x="2746" y="3711"/>
                    <a:pt x="2751" y="3756"/>
                    <a:pt x="2723" y="3785"/>
                  </a:cubicBezTo>
                  <a:cubicBezTo>
                    <a:pt x="2712" y="3801"/>
                    <a:pt x="2689" y="3808"/>
                    <a:pt x="2666" y="3808"/>
                  </a:cubicBezTo>
                  <a:cubicBezTo>
                    <a:pt x="2649" y="3808"/>
                    <a:pt x="2631" y="3801"/>
                    <a:pt x="2621" y="3790"/>
                  </a:cubicBezTo>
                  <a:cubicBezTo>
                    <a:pt x="2592" y="3767"/>
                    <a:pt x="2563" y="3740"/>
                    <a:pt x="2529" y="3716"/>
                  </a:cubicBezTo>
                  <a:cubicBezTo>
                    <a:pt x="2455" y="3671"/>
                    <a:pt x="2376" y="3630"/>
                    <a:pt x="2280" y="3596"/>
                  </a:cubicBezTo>
                  <a:cubicBezTo>
                    <a:pt x="2154" y="3557"/>
                    <a:pt x="2023" y="3535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1" y="3528"/>
                    <a:pt x="1603" y="3540"/>
                  </a:cubicBezTo>
                  <a:cubicBezTo>
                    <a:pt x="1564" y="3551"/>
                    <a:pt x="1529" y="3562"/>
                    <a:pt x="1501" y="3580"/>
                  </a:cubicBezTo>
                  <a:cubicBezTo>
                    <a:pt x="1484" y="3585"/>
                    <a:pt x="1472" y="3596"/>
                    <a:pt x="1456" y="3609"/>
                  </a:cubicBezTo>
                  <a:cubicBezTo>
                    <a:pt x="1450" y="3609"/>
                    <a:pt x="1450" y="3620"/>
                    <a:pt x="1444" y="3625"/>
                  </a:cubicBezTo>
                  <a:lnTo>
                    <a:pt x="1433" y="3643"/>
                  </a:lnTo>
                  <a:lnTo>
                    <a:pt x="1433" y="3659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0" y="3722"/>
                  </a:cubicBezTo>
                  <a:cubicBezTo>
                    <a:pt x="1467" y="3750"/>
                    <a:pt x="1484" y="3785"/>
                    <a:pt x="1519" y="3819"/>
                  </a:cubicBezTo>
                  <a:cubicBezTo>
                    <a:pt x="1575" y="3876"/>
                    <a:pt x="1637" y="3932"/>
                    <a:pt x="1723" y="3995"/>
                  </a:cubicBezTo>
                  <a:cubicBezTo>
                    <a:pt x="1757" y="4018"/>
                    <a:pt x="1763" y="4063"/>
                    <a:pt x="1745" y="4091"/>
                  </a:cubicBezTo>
                  <a:cubicBezTo>
                    <a:pt x="1734" y="4120"/>
                    <a:pt x="1700" y="4142"/>
                    <a:pt x="1671" y="4142"/>
                  </a:cubicBezTo>
                  <a:lnTo>
                    <a:pt x="1655" y="4142"/>
                  </a:lnTo>
                  <a:cubicBezTo>
                    <a:pt x="1501" y="4102"/>
                    <a:pt x="1341" y="4081"/>
                    <a:pt x="1194" y="4068"/>
                  </a:cubicBezTo>
                  <a:lnTo>
                    <a:pt x="1109" y="4068"/>
                  </a:lnTo>
                  <a:cubicBezTo>
                    <a:pt x="1018" y="4068"/>
                    <a:pt x="932" y="4074"/>
                    <a:pt x="859" y="4091"/>
                  </a:cubicBezTo>
                  <a:cubicBezTo>
                    <a:pt x="796" y="4102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4" y="4205"/>
                  </a:cubicBezTo>
                  <a:cubicBezTo>
                    <a:pt x="591" y="4222"/>
                    <a:pt x="569" y="4251"/>
                    <a:pt x="552" y="4273"/>
                  </a:cubicBezTo>
                  <a:cubicBezTo>
                    <a:pt x="541" y="4291"/>
                    <a:pt x="535" y="4307"/>
                    <a:pt x="530" y="4319"/>
                  </a:cubicBezTo>
                  <a:cubicBezTo>
                    <a:pt x="523" y="4330"/>
                    <a:pt x="523" y="4341"/>
                    <a:pt x="523" y="4346"/>
                  </a:cubicBezTo>
                  <a:lnTo>
                    <a:pt x="523" y="4364"/>
                  </a:lnTo>
                  <a:cubicBezTo>
                    <a:pt x="523" y="4375"/>
                    <a:pt x="530" y="4381"/>
                    <a:pt x="530" y="4387"/>
                  </a:cubicBezTo>
                  <a:cubicBezTo>
                    <a:pt x="535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3"/>
                  </a:cubicBezTo>
                  <a:cubicBezTo>
                    <a:pt x="632" y="4472"/>
                    <a:pt x="672" y="4490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8"/>
                    <a:pt x="921" y="4666"/>
                  </a:cubicBezTo>
                  <a:cubicBezTo>
                    <a:pt x="916" y="4716"/>
                    <a:pt x="871" y="4756"/>
                    <a:pt x="819" y="4756"/>
                  </a:cubicBezTo>
                  <a:cubicBezTo>
                    <a:pt x="790" y="4762"/>
                    <a:pt x="762" y="4762"/>
                    <a:pt x="734" y="4768"/>
                  </a:cubicBezTo>
                  <a:cubicBezTo>
                    <a:pt x="688" y="4779"/>
                    <a:pt x="643" y="4796"/>
                    <a:pt x="591" y="4818"/>
                  </a:cubicBezTo>
                  <a:cubicBezTo>
                    <a:pt x="546" y="4836"/>
                    <a:pt x="507" y="4852"/>
                    <a:pt x="462" y="4870"/>
                  </a:cubicBezTo>
                  <a:cubicBezTo>
                    <a:pt x="370" y="4921"/>
                    <a:pt x="279" y="4983"/>
                    <a:pt x="205" y="5046"/>
                  </a:cubicBezTo>
                  <a:cubicBezTo>
                    <a:pt x="155" y="5097"/>
                    <a:pt x="108" y="5143"/>
                    <a:pt x="80" y="5193"/>
                  </a:cubicBezTo>
                  <a:cubicBezTo>
                    <a:pt x="53" y="5227"/>
                    <a:pt x="35" y="5267"/>
                    <a:pt x="18" y="5313"/>
                  </a:cubicBezTo>
                  <a:cubicBezTo>
                    <a:pt x="12" y="5347"/>
                    <a:pt x="1" y="5376"/>
                    <a:pt x="1" y="5403"/>
                  </a:cubicBezTo>
                  <a:lnTo>
                    <a:pt x="1" y="5432"/>
                  </a:lnTo>
                  <a:lnTo>
                    <a:pt x="6" y="5444"/>
                  </a:lnTo>
                  <a:lnTo>
                    <a:pt x="12" y="5455"/>
                  </a:lnTo>
                  <a:cubicBezTo>
                    <a:pt x="24" y="5461"/>
                    <a:pt x="35" y="5466"/>
                    <a:pt x="40" y="5472"/>
                  </a:cubicBezTo>
                  <a:cubicBezTo>
                    <a:pt x="74" y="5478"/>
                    <a:pt x="114" y="5484"/>
                    <a:pt x="155" y="5489"/>
                  </a:cubicBezTo>
                  <a:lnTo>
                    <a:pt x="189" y="5489"/>
                  </a:lnTo>
                  <a:cubicBezTo>
                    <a:pt x="263" y="5489"/>
                    <a:pt x="342" y="5478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0" y="5461"/>
                    <a:pt x="614" y="5484"/>
                    <a:pt x="632" y="5518"/>
                  </a:cubicBezTo>
                  <a:cubicBezTo>
                    <a:pt x="643" y="5547"/>
                    <a:pt x="638" y="5581"/>
                    <a:pt x="614" y="5608"/>
                  </a:cubicBezTo>
                  <a:cubicBezTo>
                    <a:pt x="575" y="5654"/>
                    <a:pt x="541" y="5699"/>
                    <a:pt x="501" y="5744"/>
                  </a:cubicBezTo>
                  <a:lnTo>
                    <a:pt x="478" y="5773"/>
                  </a:lnTo>
                  <a:cubicBezTo>
                    <a:pt x="462" y="5791"/>
                    <a:pt x="449" y="5812"/>
                    <a:pt x="433" y="5830"/>
                  </a:cubicBezTo>
                  <a:lnTo>
                    <a:pt x="428" y="5847"/>
                  </a:lnTo>
                  <a:cubicBezTo>
                    <a:pt x="410" y="5864"/>
                    <a:pt x="393" y="5887"/>
                    <a:pt x="381" y="5909"/>
                  </a:cubicBezTo>
                  <a:cubicBezTo>
                    <a:pt x="302" y="6029"/>
                    <a:pt x="250" y="6132"/>
                    <a:pt x="216" y="6234"/>
                  </a:cubicBezTo>
                  <a:cubicBezTo>
                    <a:pt x="200" y="6284"/>
                    <a:pt x="189" y="6331"/>
                    <a:pt x="182" y="6376"/>
                  </a:cubicBezTo>
                  <a:cubicBezTo>
                    <a:pt x="182" y="6404"/>
                    <a:pt x="182" y="6433"/>
                    <a:pt x="189" y="6460"/>
                  </a:cubicBezTo>
                  <a:cubicBezTo>
                    <a:pt x="194" y="6478"/>
                    <a:pt x="200" y="6494"/>
                    <a:pt x="211" y="6512"/>
                  </a:cubicBezTo>
                  <a:cubicBezTo>
                    <a:pt x="216" y="6528"/>
                    <a:pt x="228" y="6541"/>
                    <a:pt x="239" y="6557"/>
                  </a:cubicBezTo>
                  <a:cubicBezTo>
                    <a:pt x="257" y="6575"/>
                    <a:pt x="273" y="6586"/>
                    <a:pt x="297" y="6603"/>
                  </a:cubicBezTo>
                  <a:cubicBezTo>
                    <a:pt x="313" y="6614"/>
                    <a:pt x="331" y="6620"/>
                    <a:pt x="347" y="6625"/>
                  </a:cubicBezTo>
                  <a:cubicBezTo>
                    <a:pt x="365" y="6631"/>
                    <a:pt x="381" y="6638"/>
                    <a:pt x="399" y="6638"/>
                  </a:cubicBezTo>
                  <a:cubicBezTo>
                    <a:pt x="428" y="6638"/>
                    <a:pt x="444" y="6638"/>
                    <a:pt x="467" y="6631"/>
                  </a:cubicBezTo>
                  <a:cubicBezTo>
                    <a:pt x="501" y="6625"/>
                    <a:pt x="535" y="6614"/>
                    <a:pt x="564" y="6597"/>
                  </a:cubicBezTo>
                  <a:cubicBezTo>
                    <a:pt x="625" y="6563"/>
                    <a:pt x="688" y="6518"/>
                    <a:pt x="756" y="6455"/>
                  </a:cubicBezTo>
                  <a:cubicBezTo>
                    <a:pt x="910" y="6318"/>
                    <a:pt x="1034" y="6148"/>
                    <a:pt x="1120" y="6040"/>
                  </a:cubicBezTo>
                  <a:cubicBezTo>
                    <a:pt x="1149" y="5995"/>
                    <a:pt x="1178" y="5956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8"/>
                    <a:pt x="1399" y="5671"/>
                    <a:pt x="1433" y="5671"/>
                  </a:cubicBezTo>
                  <a:cubicBezTo>
                    <a:pt x="1444" y="5671"/>
                    <a:pt x="1461" y="5676"/>
                    <a:pt x="1472" y="5683"/>
                  </a:cubicBezTo>
                  <a:cubicBezTo>
                    <a:pt x="1501" y="5694"/>
                    <a:pt x="1519" y="5722"/>
                    <a:pt x="1524" y="5762"/>
                  </a:cubicBezTo>
                  <a:cubicBezTo>
                    <a:pt x="1529" y="5791"/>
                    <a:pt x="1535" y="5825"/>
                    <a:pt x="1535" y="5859"/>
                  </a:cubicBezTo>
                  <a:cubicBezTo>
                    <a:pt x="1540" y="5881"/>
                    <a:pt x="1540" y="5898"/>
                    <a:pt x="1546" y="5922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5"/>
                    <a:pt x="1569" y="6148"/>
                    <a:pt x="1580" y="6211"/>
                  </a:cubicBezTo>
                  <a:cubicBezTo>
                    <a:pt x="1592" y="6256"/>
                    <a:pt x="1609" y="6297"/>
                    <a:pt x="1626" y="6331"/>
                  </a:cubicBezTo>
                  <a:cubicBezTo>
                    <a:pt x="1632" y="6347"/>
                    <a:pt x="1643" y="6365"/>
                    <a:pt x="1655" y="6381"/>
                  </a:cubicBezTo>
                  <a:cubicBezTo>
                    <a:pt x="1666" y="6387"/>
                    <a:pt x="1671" y="6392"/>
                    <a:pt x="1682" y="6404"/>
                  </a:cubicBezTo>
                  <a:cubicBezTo>
                    <a:pt x="1695" y="6410"/>
                    <a:pt x="1700" y="6410"/>
                    <a:pt x="1711" y="6415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5"/>
                    <a:pt x="1825" y="6410"/>
                    <a:pt x="1842" y="6404"/>
                  </a:cubicBezTo>
                  <a:cubicBezTo>
                    <a:pt x="1865" y="6392"/>
                    <a:pt x="1881" y="6376"/>
                    <a:pt x="1899" y="6365"/>
                  </a:cubicBezTo>
                  <a:cubicBezTo>
                    <a:pt x="1933" y="6331"/>
                    <a:pt x="1962" y="6297"/>
                    <a:pt x="1989" y="6256"/>
                  </a:cubicBezTo>
                  <a:cubicBezTo>
                    <a:pt x="2052" y="6153"/>
                    <a:pt x="2104" y="6035"/>
                    <a:pt x="2160" y="5881"/>
                  </a:cubicBezTo>
                  <a:cubicBezTo>
                    <a:pt x="2194" y="5773"/>
                    <a:pt x="2222" y="5654"/>
                    <a:pt x="2256" y="5506"/>
                  </a:cubicBezTo>
                  <a:cubicBezTo>
                    <a:pt x="2274" y="5450"/>
                    <a:pt x="2319" y="5410"/>
                    <a:pt x="2371" y="5403"/>
                  </a:cubicBezTo>
                  <a:cubicBezTo>
                    <a:pt x="2432" y="5403"/>
                    <a:pt x="2484" y="5437"/>
                    <a:pt x="2500" y="5489"/>
                  </a:cubicBezTo>
                  <a:cubicBezTo>
                    <a:pt x="2513" y="5523"/>
                    <a:pt x="2524" y="5557"/>
                    <a:pt x="2541" y="5592"/>
                  </a:cubicBezTo>
                  <a:cubicBezTo>
                    <a:pt x="2563" y="5626"/>
                    <a:pt x="2586" y="5660"/>
                    <a:pt x="2610" y="5688"/>
                  </a:cubicBezTo>
                  <a:cubicBezTo>
                    <a:pt x="2626" y="5705"/>
                    <a:pt x="2637" y="5717"/>
                    <a:pt x="2655" y="5728"/>
                  </a:cubicBezTo>
                  <a:cubicBezTo>
                    <a:pt x="2666" y="5739"/>
                    <a:pt x="2678" y="5739"/>
                    <a:pt x="2689" y="5744"/>
                  </a:cubicBezTo>
                  <a:cubicBezTo>
                    <a:pt x="2700" y="5751"/>
                    <a:pt x="2712" y="5751"/>
                    <a:pt x="2717" y="5751"/>
                  </a:cubicBezTo>
                  <a:lnTo>
                    <a:pt x="2746" y="5751"/>
                  </a:lnTo>
                  <a:cubicBezTo>
                    <a:pt x="2757" y="5744"/>
                    <a:pt x="2768" y="5744"/>
                    <a:pt x="2780" y="5739"/>
                  </a:cubicBezTo>
                  <a:cubicBezTo>
                    <a:pt x="2802" y="5722"/>
                    <a:pt x="2825" y="5710"/>
                    <a:pt x="2841" y="5694"/>
                  </a:cubicBezTo>
                  <a:cubicBezTo>
                    <a:pt x="2870" y="5665"/>
                    <a:pt x="2893" y="5637"/>
                    <a:pt x="2916" y="5608"/>
                  </a:cubicBezTo>
                  <a:cubicBezTo>
                    <a:pt x="2938" y="5568"/>
                    <a:pt x="2961" y="5529"/>
                    <a:pt x="2978" y="5478"/>
                  </a:cubicBezTo>
                  <a:cubicBezTo>
                    <a:pt x="3001" y="5398"/>
                    <a:pt x="3019" y="5301"/>
                    <a:pt x="3024" y="5193"/>
                  </a:cubicBezTo>
                  <a:cubicBezTo>
                    <a:pt x="3035" y="5001"/>
                    <a:pt x="3012" y="4790"/>
                    <a:pt x="2961" y="4540"/>
                  </a:cubicBezTo>
                  <a:lnTo>
                    <a:pt x="2956" y="4529"/>
                  </a:lnTo>
                  <a:cubicBezTo>
                    <a:pt x="2951" y="4483"/>
                    <a:pt x="2944" y="4456"/>
                    <a:pt x="2933" y="4421"/>
                  </a:cubicBezTo>
                  <a:cubicBezTo>
                    <a:pt x="2927" y="4393"/>
                    <a:pt x="2927" y="4370"/>
                    <a:pt x="2938" y="4346"/>
                  </a:cubicBezTo>
                  <a:cubicBezTo>
                    <a:pt x="2951" y="4325"/>
                    <a:pt x="2967" y="4307"/>
                    <a:pt x="2990" y="4301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098" y="4319"/>
                    <a:pt x="3114" y="4359"/>
                  </a:cubicBezTo>
                  <a:cubicBezTo>
                    <a:pt x="3155" y="4483"/>
                    <a:pt x="3182" y="4608"/>
                    <a:pt x="3206" y="4739"/>
                  </a:cubicBezTo>
                  <a:cubicBezTo>
                    <a:pt x="3268" y="4870"/>
                    <a:pt x="3326" y="5001"/>
                    <a:pt x="3376" y="5137"/>
                  </a:cubicBezTo>
                  <a:cubicBezTo>
                    <a:pt x="3421" y="5274"/>
                    <a:pt x="3473" y="5416"/>
                    <a:pt x="3512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3" y="5631"/>
                    <a:pt x="3740" y="5626"/>
                    <a:pt x="3842" y="5602"/>
                  </a:cubicBezTo>
                  <a:cubicBezTo>
                    <a:pt x="3990" y="5568"/>
                    <a:pt x="4144" y="5512"/>
                    <a:pt x="4320" y="5421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8" y="5075"/>
                    <a:pt x="4280" y="4960"/>
                    <a:pt x="4212" y="4852"/>
                  </a:cubicBezTo>
                  <a:cubicBezTo>
                    <a:pt x="4178" y="4796"/>
                    <a:pt x="4144" y="4739"/>
                    <a:pt x="4110" y="4687"/>
                  </a:cubicBezTo>
                  <a:cubicBezTo>
                    <a:pt x="4058" y="4660"/>
                    <a:pt x="4007" y="4631"/>
                    <a:pt x="3956" y="4597"/>
                  </a:cubicBezTo>
                  <a:cubicBezTo>
                    <a:pt x="3842" y="4524"/>
                    <a:pt x="3701" y="4398"/>
                    <a:pt x="3632" y="4217"/>
                  </a:cubicBezTo>
                  <a:cubicBezTo>
                    <a:pt x="3609" y="4149"/>
                    <a:pt x="3643" y="4068"/>
                    <a:pt x="3712" y="4046"/>
                  </a:cubicBezTo>
                  <a:cubicBezTo>
                    <a:pt x="3728" y="4040"/>
                    <a:pt x="3746" y="4034"/>
                    <a:pt x="3757" y="4034"/>
                  </a:cubicBezTo>
                  <a:cubicBezTo>
                    <a:pt x="3780" y="4034"/>
                    <a:pt x="3803" y="4040"/>
                    <a:pt x="3819" y="4052"/>
                  </a:cubicBezTo>
                  <a:cubicBezTo>
                    <a:pt x="3837" y="4057"/>
                    <a:pt x="3859" y="4074"/>
                    <a:pt x="3871" y="4091"/>
                  </a:cubicBezTo>
                  <a:cubicBezTo>
                    <a:pt x="3898" y="4142"/>
                    <a:pt x="3927" y="4188"/>
                    <a:pt x="3967" y="4233"/>
                  </a:cubicBezTo>
                  <a:cubicBezTo>
                    <a:pt x="4018" y="4285"/>
                    <a:pt x="4069" y="4330"/>
                    <a:pt x="4144" y="4381"/>
                  </a:cubicBezTo>
                  <a:cubicBezTo>
                    <a:pt x="4239" y="4443"/>
                    <a:pt x="4348" y="4495"/>
                    <a:pt x="4462" y="4535"/>
                  </a:cubicBezTo>
                  <a:cubicBezTo>
                    <a:pt x="4558" y="4563"/>
                    <a:pt x="4655" y="4585"/>
                    <a:pt x="4745" y="4592"/>
                  </a:cubicBezTo>
                  <a:lnTo>
                    <a:pt x="4792" y="4592"/>
                  </a:lnTo>
                  <a:cubicBezTo>
                    <a:pt x="4842" y="4592"/>
                    <a:pt x="4887" y="4592"/>
                    <a:pt x="4928" y="4580"/>
                  </a:cubicBezTo>
                  <a:cubicBezTo>
                    <a:pt x="4955" y="4574"/>
                    <a:pt x="4978" y="4569"/>
                    <a:pt x="5002" y="4558"/>
                  </a:cubicBezTo>
                  <a:cubicBezTo>
                    <a:pt x="5013" y="4551"/>
                    <a:pt x="5023" y="4540"/>
                    <a:pt x="5036" y="4529"/>
                  </a:cubicBezTo>
                  <a:cubicBezTo>
                    <a:pt x="5047" y="4524"/>
                    <a:pt x="5052" y="4511"/>
                    <a:pt x="5064" y="4501"/>
                  </a:cubicBezTo>
                  <a:cubicBezTo>
                    <a:pt x="5070" y="4490"/>
                    <a:pt x="5075" y="4477"/>
                    <a:pt x="5081" y="4466"/>
                  </a:cubicBezTo>
                  <a:cubicBezTo>
                    <a:pt x="5086" y="4449"/>
                    <a:pt x="5086" y="4427"/>
                    <a:pt x="5092" y="4409"/>
                  </a:cubicBezTo>
                  <a:cubicBezTo>
                    <a:pt x="5092" y="4375"/>
                    <a:pt x="5086" y="4346"/>
                    <a:pt x="5081" y="4312"/>
                  </a:cubicBezTo>
                  <a:cubicBezTo>
                    <a:pt x="5070" y="4251"/>
                    <a:pt x="5047" y="4194"/>
                    <a:pt x="5013" y="4126"/>
                  </a:cubicBezTo>
                  <a:cubicBezTo>
                    <a:pt x="4996" y="4091"/>
                    <a:pt x="5018" y="4040"/>
                    <a:pt x="5047" y="4018"/>
                  </a:cubicBezTo>
                  <a:cubicBezTo>
                    <a:pt x="5064" y="4006"/>
                    <a:pt x="5081" y="4000"/>
                    <a:pt x="5098" y="4000"/>
                  </a:cubicBezTo>
                  <a:cubicBezTo>
                    <a:pt x="5115" y="4000"/>
                    <a:pt x="5126" y="4006"/>
                    <a:pt x="5143" y="4012"/>
                  </a:cubicBezTo>
                  <a:cubicBezTo>
                    <a:pt x="5251" y="4057"/>
                    <a:pt x="5382" y="4115"/>
                    <a:pt x="5513" y="4160"/>
                  </a:cubicBezTo>
                  <a:cubicBezTo>
                    <a:pt x="5683" y="4217"/>
                    <a:pt x="5825" y="4244"/>
                    <a:pt x="5962" y="4256"/>
                  </a:cubicBezTo>
                  <a:lnTo>
                    <a:pt x="6001" y="4256"/>
                  </a:lnTo>
                  <a:cubicBezTo>
                    <a:pt x="6069" y="4256"/>
                    <a:pt x="6132" y="4251"/>
                    <a:pt x="6195" y="4239"/>
                  </a:cubicBezTo>
                  <a:cubicBezTo>
                    <a:pt x="6251" y="4222"/>
                    <a:pt x="6303" y="4205"/>
                    <a:pt x="6342" y="4183"/>
                  </a:cubicBezTo>
                  <a:cubicBezTo>
                    <a:pt x="6382" y="4160"/>
                    <a:pt x="6416" y="4136"/>
                    <a:pt x="6444" y="4115"/>
                  </a:cubicBezTo>
                  <a:cubicBezTo>
                    <a:pt x="6462" y="4097"/>
                    <a:pt x="6479" y="4074"/>
                    <a:pt x="6496" y="4057"/>
                  </a:cubicBezTo>
                  <a:cubicBezTo>
                    <a:pt x="6507" y="4040"/>
                    <a:pt x="6513" y="4023"/>
                    <a:pt x="6524" y="4000"/>
                  </a:cubicBezTo>
                  <a:cubicBezTo>
                    <a:pt x="6524" y="3984"/>
                    <a:pt x="6530" y="3966"/>
                    <a:pt x="6536" y="3950"/>
                  </a:cubicBezTo>
                  <a:cubicBezTo>
                    <a:pt x="6530" y="3926"/>
                    <a:pt x="6530" y="3910"/>
                    <a:pt x="6530" y="3887"/>
                  </a:cubicBezTo>
                  <a:cubicBezTo>
                    <a:pt x="6518" y="3858"/>
                    <a:pt x="6507" y="3835"/>
                    <a:pt x="6496" y="3808"/>
                  </a:cubicBezTo>
                  <a:cubicBezTo>
                    <a:pt x="6479" y="3774"/>
                    <a:pt x="6455" y="3740"/>
                    <a:pt x="6428" y="3711"/>
                  </a:cubicBezTo>
                  <a:cubicBezTo>
                    <a:pt x="6399" y="3677"/>
                    <a:pt x="6365" y="3648"/>
                    <a:pt x="6326" y="3625"/>
                  </a:cubicBezTo>
                  <a:cubicBezTo>
                    <a:pt x="6303" y="3609"/>
                    <a:pt x="6285" y="3596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4" y="3375"/>
                  </a:cubicBezTo>
                  <a:cubicBezTo>
                    <a:pt x="6138" y="3330"/>
                    <a:pt x="6183" y="3302"/>
                    <a:pt x="6234" y="3302"/>
                  </a:cubicBezTo>
                  <a:lnTo>
                    <a:pt x="6263" y="3302"/>
                  </a:lnTo>
                  <a:cubicBezTo>
                    <a:pt x="6337" y="3324"/>
                    <a:pt x="6421" y="3336"/>
                    <a:pt x="6536" y="3341"/>
                  </a:cubicBezTo>
                  <a:cubicBezTo>
                    <a:pt x="6575" y="3347"/>
                    <a:pt x="6620" y="3347"/>
                    <a:pt x="6660" y="3347"/>
                  </a:cubicBezTo>
                  <a:cubicBezTo>
                    <a:pt x="6825" y="3347"/>
                    <a:pt x="6985" y="3330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60"/>
                    <a:pt x="7512" y="3137"/>
                  </a:cubicBezTo>
                  <a:cubicBezTo>
                    <a:pt x="7530" y="3119"/>
                    <a:pt x="7546" y="3103"/>
                    <a:pt x="7564" y="3080"/>
                  </a:cubicBezTo>
                  <a:cubicBezTo>
                    <a:pt x="7570" y="3063"/>
                    <a:pt x="7580" y="3045"/>
                    <a:pt x="7587" y="3029"/>
                  </a:cubicBezTo>
                  <a:cubicBezTo>
                    <a:pt x="7593" y="3011"/>
                    <a:pt x="7598" y="2990"/>
                    <a:pt x="7598" y="2966"/>
                  </a:cubicBezTo>
                  <a:cubicBezTo>
                    <a:pt x="7598" y="2949"/>
                    <a:pt x="7598" y="2932"/>
                    <a:pt x="7593" y="2915"/>
                  </a:cubicBezTo>
                  <a:cubicBezTo>
                    <a:pt x="7593" y="2904"/>
                    <a:pt x="7587" y="2893"/>
                    <a:pt x="7580" y="2880"/>
                  </a:cubicBezTo>
                  <a:cubicBezTo>
                    <a:pt x="7570" y="2864"/>
                    <a:pt x="7564" y="2853"/>
                    <a:pt x="7553" y="2841"/>
                  </a:cubicBezTo>
                  <a:cubicBezTo>
                    <a:pt x="7535" y="2819"/>
                    <a:pt x="7512" y="2807"/>
                    <a:pt x="7496" y="2790"/>
                  </a:cubicBezTo>
                  <a:cubicBezTo>
                    <a:pt x="7444" y="2762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77" y="2625"/>
                  </a:cubicBezTo>
                  <a:cubicBezTo>
                    <a:pt x="6825" y="2620"/>
                    <a:pt x="6774" y="2620"/>
                    <a:pt x="6723" y="2614"/>
                  </a:cubicBezTo>
                  <a:lnTo>
                    <a:pt x="6667" y="2608"/>
                  </a:lnTo>
                  <a:cubicBezTo>
                    <a:pt x="6654" y="2608"/>
                    <a:pt x="6638" y="2608"/>
                    <a:pt x="6620" y="2602"/>
                  </a:cubicBezTo>
                  <a:cubicBezTo>
                    <a:pt x="6609" y="2602"/>
                    <a:pt x="6592" y="2597"/>
                    <a:pt x="6581" y="2597"/>
                  </a:cubicBezTo>
                  <a:cubicBezTo>
                    <a:pt x="6558" y="2597"/>
                    <a:pt x="6530" y="2591"/>
                    <a:pt x="6507" y="2591"/>
                  </a:cubicBezTo>
                  <a:cubicBezTo>
                    <a:pt x="6468" y="2586"/>
                    <a:pt x="6434" y="2539"/>
                    <a:pt x="6428" y="2505"/>
                  </a:cubicBezTo>
                  <a:cubicBezTo>
                    <a:pt x="6428" y="2471"/>
                    <a:pt x="6444" y="2437"/>
                    <a:pt x="6473" y="2415"/>
                  </a:cubicBezTo>
                  <a:cubicBezTo>
                    <a:pt x="6530" y="2376"/>
                    <a:pt x="6599" y="2342"/>
                    <a:pt x="6667" y="2313"/>
                  </a:cubicBezTo>
                  <a:lnTo>
                    <a:pt x="6701" y="2295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4" y="2159"/>
                  </a:cubicBezTo>
                  <a:lnTo>
                    <a:pt x="6985" y="2154"/>
                  </a:lnTo>
                  <a:cubicBezTo>
                    <a:pt x="7110" y="2091"/>
                    <a:pt x="7240" y="2017"/>
                    <a:pt x="7354" y="1920"/>
                  </a:cubicBezTo>
                  <a:cubicBezTo>
                    <a:pt x="7394" y="1886"/>
                    <a:pt x="7422" y="1852"/>
                    <a:pt x="7444" y="1818"/>
                  </a:cubicBezTo>
                  <a:cubicBezTo>
                    <a:pt x="7456" y="1802"/>
                    <a:pt x="7467" y="1784"/>
                    <a:pt x="7473" y="1762"/>
                  </a:cubicBezTo>
                  <a:cubicBezTo>
                    <a:pt x="7478" y="1750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6"/>
                  </a:cubicBezTo>
                  <a:cubicBezTo>
                    <a:pt x="7473" y="1660"/>
                    <a:pt x="7473" y="1648"/>
                    <a:pt x="7462" y="1631"/>
                  </a:cubicBezTo>
                  <a:cubicBezTo>
                    <a:pt x="7456" y="1619"/>
                    <a:pt x="7444" y="1608"/>
                    <a:pt x="7439" y="1592"/>
                  </a:cubicBezTo>
                  <a:cubicBezTo>
                    <a:pt x="7428" y="1579"/>
                    <a:pt x="7417" y="1574"/>
                    <a:pt x="7399" y="1563"/>
                  </a:cubicBezTo>
                  <a:cubicBezTo>
                    <a:pt x="7388" y="1551"/>
                    <a:pt x="7370" y="1545"/>
                    <a:pt x="7354" y="1540"/>
                  </a:cubicBezTo>
                  <a:cubicBezTo>
                    <a:pt x="7325" y="1529"/>
                    <a:pt x="7291" y="1529"/>
                    <a:pt x="7257" y="1523"/>
                  </a:cubicBezTo>
                  <a:lnTo>
                    <a:pt x="7234" y="1523"/>
                  </a:lnTo>
                  <a:cubicBezTo>
                    <a:pt x="7171" y="1523"/>
                    <a:pt x="7103" y="1529"/>
                    <a:pt x="7030" y="1545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6" y="1813"/>
                    <a:pt x="6279" y="1870"/>
                    <a:pt x="6189" y="1926"/>
                  </a:cubicBezTo>
                  <a:cubicBezTo>
                    <a:pt x="6109" y="1978"/>
                    <a:pt x="6041" y="2023"/>
                    <a:pt x="5973" y="2074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0" y="2171"/>
                  </a:cubicBezTo>
                  <a:cubicBezTo>
                    <a:pt x="5854" y="2193"/>
                    <a:pt x="5825" y="2205"/>
                    <a:pt x="5802" y="2205"/>
                  </a:cubicBezTo>
                  <a:cubicBezTo>
                    <a:pt x="5786" y="2205"/>
                    <a:pt x="5773" y="2199"/>
                    <a:pt x="5763" y="2193"/>
                  </a:cubicBezTo>
                  <a:cubicBezTo>
                    <a:pt x="5734" y="2177"/>
                    <a:pt x="5705" y="2137"/>
                    <a:pt x="5718" y="2096"/>
                  </a:cubicBezTo>
                  <a:cubicBezTo>
                    <a:pt x="5746" y="2006"/>
                    <a:pt x="5773" y="1899"/>
                    <a:pt x="5786" y="1796"/>
                  </a:cubicBezTo>
                  <a:cubicBezTo>
                    <a:pt x="5786" y="1768"/>
                    <a:pt x="5786" y="1744"/>
                    <a:pt x="5780" y="1721"/>
                  </a:cubicBezTo>
                  <a:cubicBezTo>
                    <a:pt x="5780" y="1716"/>
                    <a:pt x="5773" y="1710"/>
                    <a:pt x="5773" y="1699"/>
                  </a:cubicBezTo>
                  <a:lnTo>
                    <a:pt x="5752" y="1699"/>
                  </a:lnTo>
                  <a:cubicBezTo>
                    <a:pt x="5723" y="1705"/>
                    <a:pt x="5700" y="1716"/>
                    <a:pt x="5678" y="1721"/>
                  </a:cubicBezTo>
                  <a:cubicBezTo>
                    <a:pt x="5587" y="1773"/>
                    <a:pt x="5508" y="1836"/>
                    <a:pt x="5450" y="1886"/>
                  </a:cubicBezTo>
                  <a:cubicBezTo>
                    <a:pt x="5314" y="2017"/>
                    <a:pt x="5194" y="2154"/>
                    <a:pt x="5098" y="2301"/>
                  </a:cubicBezTo>
                  <a:cubicBezTo>
                    <a:pt x="5047" y="2381"/>
                    <a:pt x="5013" y="2444"/>
                    <a:pt x="4989" y="2505"/>
                  </a:cubicBezTo>
                  <a:cubicBezTo>
                    <a:pt x="4984" y="2529"/>
                    <a:pt x="4978" y="2546"/>
                    <a:pt x="4962" y="2563"/>
                  </a:cubicBezTo>
                  <a:lnTo>
                    <a:pt x="4950" y="2568"/>
                  </a:lnTo>
                  <a:lnTo>
                    <a:pt x="4939" y="2580"/>
                  </a:lnTo>
                  <a:cubicBezTo>
                    <a:pt x="4921" y="2597"/>
                    <a:pt x="4894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80"/>
                    <a:pt x="4774" y="2552"/>
                  </a:cubicBezTo>
                  <a:cubicBezTo>
                    <a:pt x="4758" y="2523"/>
                    <a:pt x="4751" y="2500"/>
                    <a:pt x="4751" y="2460"/>
                  </a:cubicBezTo>
                  <a:cubicBezTo>
                    <a:pt x="4758" y="2426"/>
                    <a:pt x="4758" y="2398"/>
                    <a:pt x="4763" y="2369"/>
                  </a:cubicBezTo>
                  <a:cubicBezTo>
                    <a:pt x="4768" y="2324"/>
                    <a:pt x="4774" y="2279"/>
                    <a:pt x="4774" y="2239"/>
                  </a:cubicBezTo>
                  <a:cubicBezTo>
                    <a:pt x="4779" y="2182"/>
                    <a:pt x="4779" y="2130"/>
                    <a:pt x="4768" y="2091"/>
                  </a:cubicBezTo>
                  <a:cubicBezTo>
                    <a:pt x="4768" y="2074"/>
                    <a:pt x="4763" y="2062"/>
                    <a:pt x="4758" y="2051"/>
                  </a:cubicBezTo>
                  <a:lnTo>
                    <a:pt x="4745" y="2035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7" y="2023"/>
                  </a:cubicBezTo>
                  <a:cubicBezTo>
                    <a:pt x="4614" y="2028"/>
                    <a:pt x="4598" y="2035"/>
                    <a:pt x="4580" y="2040"/>
                  </a:cubicBezTo>
                  <a:cubicBezTo>
                    <a:pt x="4553" y="2057"/>
                    <a:pt x="4530" y="2074"/>
                    <a:pt x="4507" y="2091"/>
                  </a:cubicBezTo>
                  <a:cubicBezTo>
                    <a:pt x="4472" y="2125"/>
                    <a:pt x="4438" y="2164"/>
                    <a:pt x="4410" y="2211"/>
                  </a:cubicBezTo>
                  <a:cubicBezTo>
                    <a:pt x="4354" y="2308"/>
                    <a:pt x="4302" y="2415"/>
                    <a:pt x="4252" y="2557"/>
                  </a:cubicBezTo>
                  <a:lnTo>
                    <a:pt x="4246" y="2574"/>
                  </a:lnTo>
                  <a:cubicBezTo>
                    <a:pt x="4212" y="2683"/>
                    <a:pt x="4178" y="2796"/>
                    <a:pt x="4149" y="2927"/>
                  </a:cubicBezTo>
                  <a:cubicBezTo>
                    <a:pt x="4137" y="2977"/>
                    <a:pt x="4126" y="3029"/>
                    <a:pt x="4121" y="3080"/>
                  </a:cubicBezTo>
                  <a:lnTo>
                    <a:pt x="4115" y="3114"/>
                  </a:lnTo>
                  <a:cubicBezTo>
                    <a:pt x="4110" y="3142"/>
                    <a:pt x="4097" y="3176"/>
                    <a:pt x="4087" y="3210"/>
                  </a:cubicBezTo>
                  <a:cubicBezTo>
                    <a:pt x="4081" y="3228"/>
                    <a:pt x="4069" y="3245"/>
                    <a:pt x="4052" y="3255"/>
                  </a:cubicBezTo>
                  <a:cubicBezTo>
                    <a:pt x="4042" y="3262"/>
                    <a:pt x="4018" y="3268"/>
                    <a:pt x="4001" y="3268"/>
                  </a:cubicBezTo>
                  <a:lnTo>
                    <a:pt x="3984" y="3268"/>
                  </a:lnTo>
                  <a:cubicBezTo>
                    <a:pt x="3945" y="3262"/>
                    <a:pt x="3911" y="3228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1"/>
                  </a:lnTo>
                  <a:cubicBezTo>
                    <a:pt x="3911" y="3011"/>
                    <a:pt x="3916" y="2887"/>
                    <a:pt x="3893" y="2773"/>
                  </a:cubicBezTo>
                  <a:cubicBezTo>
                    <a:pt x="3882" y="2744"/>
                    <a:pt x="3877" y="2722"/>
                    <a:pt x="3864" y="2694"/>
                  </a:cubicBezTo>
                  <a:cubicBezTo>
                    <a:pt x="3859" y="2688"/>
                    <a:pt x="3853" y="2676"/>
                    <a:pt x="3848" y="2665"/>
                  </a:cubicBezTo>
                  <a:cubicBezTo>
                    <a:pt x="3842" y="2659"/>
                    <a:pt x="3837" y="2659"/>
                    <a:pt x="3830" y="2654"/>
                  </a:cubicBezTo>
                  <a:cubicBezTo>
                    <a:pt x="3825" y="2649"/>
                    <a:pt x="3819" y="2649"/>
                    <a:pt x="3814" y="2642"/>
                  </a:cubicBezTo>
                  <a:lnTo>
                    <a:pt x="3735" y="2642"/>
                  </a:lnTo>
                  <a:cubicBezTo>
                    <a:pt x="3717" y="2649"/>
                    <a:pt x="3706" y="2654"/>
                    <a:pt x="3688" y="2659"/>
                  </a:cubicBezTo>
                  <a:cubicBezTo>
                    <a:pt x="3667" y="2670"/>
                    <a:pt x="3649" y="2688"/>
                    <a:pt x="3632" y="2699"/>
                  </a:cubicBezTo>
                  <a:cubicBezTo>
                    <a:pt x="3609" y="2722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1"/>
                  </a:cubicBezTo>
                  <a:cubicBezTo>
                    <a:pt x="3410" y="3171"/>
                    <a:pt x="3376" y="3341"/>
                    <a:pt x="3365" y="3517"/>
                  </a:cubicBezTo>
                  <a:lnTo>
                    <a:pt x="3365" y="3620"/>
                  </a:lnTo>
                  <a:cubicBezTo>
                    <a:pt x="3371" y="3654"/>
                    <a:pt x="3342" y="3688"/>
                    <a:pt x="3308" y="3688"/>
                  </a:cubicBezTo>
                  <a:cubicBezTo>
                    <a:pt x="3268" y="3688"/>
                    <a:pt x="3234" y="3659"/>
                    <a:pt x="3234" y="3625"/>
                  </a:cubicBezTo>
                  <a:cubicBezTo>
                    <a:pt x="3234" y="3551"/>
                    <a:pt x="3234" y="3467"/>
                    <a:pt x="3245" y="3370"/>
                  </a:cubicBezTo>
                  <a:cubicBezTo>
                    <a:pt x="3257" y="3262"/>
                    <a:pt x="3274" y="3165"/>
                    <a:pt x="3297" y="3074"/>
                  </a:cubicBezTo>
                  <a:cubicBezTo>
                    <a:pt x="3331" y="2943"/>
                    <a:pt x="3365" y="2853"/>
                    <a:pt x="3405" y="2773"/>
                  </a:cubicBezTo>
                  <a:cubicBezTo>
                    <a:pt x="3455" y="2676"/>
                    <a:pt x="3512" y="2608"/>
                    <a:pt x="3570" y="2563"/>
                  </a:cubicBezTo>
                  <a:cubicBezTo>
                    <a:pt x="3609" y="2534"/>
                    <a:pt x="3649" y="2512"/>
                    <a:pt x="3683" y="2500"/>
                  </a:cubicBezTo>
                  <a:cubicBezTo>
                    <a:pt x="3717" y="2494"/>
                    <a:pt x="3751" y="2489"/>
                    <a:pt x="3791" y="2489"/>
                  </a:cubicBezTo>
                  <a:lnTo>
                    <a:pt x="3837" y="2489"/>
                  </a:lnTo>
                  <a:cubicBezTo>
                    <a:pt x="3882" y="2500"/>
                    <a:pt x="3922" y="2518"/>
                    <a:pt x="3950" y="2546"/>
                  </a:cubicBezTo>
                  <a:cubicBezTo>
                    <a:pt x="3961" y="2557"/>
                    <a:pt x="3973" y="2568"/>
                    <a:pt x="3979" y="2580"/>
                  </a:cubicBezTo>
                  <a:cubicBezTo>
                    <a:pt x="4007" y="2478"/>
                    <a:pt x="4024" y="2376"/>
                    <a:pt x="4042" y="2274"/>
                  </a:cubicBezTo>
                  <a:cubicBezTo>
                    <a:pt x="4063" y="2148"/>
                    <a:pt x="4081" y="2035"/>
                    <a:pt x="4087" y="1933"/>
                  </a:cubicBezTo>
                  <a:cubicBezTo>
                    <a:pt x="4092" y="1796"/>
                    <a:pt x="4087" y="1671"/>
                    <a:pt x="4058" y="1545"/>
                  </a:cubicBezTo>
                  <a:cubicBezTo>
                    <a:pt x="4035" y="1427"/>
                    <a:pt x="3995" y="1312"/>
                    <a:pt x="3939" y="1210"/>
                  </a:cubicBezTo>
                  <a:cubicBezTo>
                    <a:pt x="3898" y="1142"/>
                    <a:pt x="3859" y="1080"/>
                    <a:pt x="3808" y="1023"/>
                  </a:cubicBezTo>
                  <a:cubicBezTo>
                    <a:pt x="3774" y="989"/>
                    <a:pt x="3746" y="960"/>
                    <a:pt x="3706" y="932"/>
                  </a:cubicBezTo>
                  <a:cubicBezTo>
                    <a:pt x="3677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3" y="910"/>
                  </a:cubicBezTo>
                  <a:cubicBezTo>
                    <a:pt x="3410" y="926"/>
                    <a:pt x="3381" y="944"/>
                    <a:pt x="3353" y="966"/>
                  </a:cubicBezTo>
                  <a:cubicBezTo>
                    <a:pt x="3313" y="1000"/>
                    <a:pt x="3279" y="1046"/>
                    <a:pt x="3245" y="1097"/>
                  </a:cubicBezTo>
                  <a:cubicBezTo>
                    <a:pt x="3206" y="1159"/>
                    <a:pt x="3171" y="1228"/>
                    <a:pt x="3137" y="1312"/>
                  </a:cubicBezTo>
                  <a:cubicBezTo>
                    <a:pt x="3121" y="1346"/>
                    <a:pt x="3080" y="1369"/>
                    <a:pt x="3041" y="1369"/>
                  </a:cubicBezTo>
                  <a:cubicBezTo>
                    <a:pt x="3024" y="1369"/>
                    <a:pt x="3006" y="1369"/>
                    <a:pt x="2996" y="1358"/>
                  </a:cubicBezTo>
                  <a:cubicBezTo>
                    <a:pt x="2967" y="1346"/>
                    <a:pt x="2951" y="1324"/>
                    <a:pt x="2938" y="1301"/>
                  </a:cubicBezTo>
                  <a:cubicBezTo>
                    <a:pt x="2933" y="1285"/>
                    <a:pt x="2933" y="1262"/>
                    <a:pt x="2938" y="1244"/>
                  </a:cubicBezTo>
                  <a:cubicBezTo>
                    <a:pt x="2938" y="1217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6"/>
                    <a:pt x="2956" y="983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8"/>
                    <a:pt x="2972" y="614"/>
                    <a:pt x="2938" y="426"/>
                  </a:cubicBezTo>
                  <a:cubicBezTo>
                    <a:pt x="2916" y="352"/>
                    <a:pt x="2899" y="289"/>
                    <a:pt x="2870" y="233"/>
                  </a:cubicBezTo>
                  <a:cubicBezTo>
                    <a:pt x="2841" y="182"/>
                    <a:pt x="2814" y="142"/>
                    <a:pt x="2780" y="102"/>
                  </a:cubicBezTo>
                  <a:cubicBezTo>
                    <a:pt x="2757" y="79"/>
                    <a:pt x="2734" y="57"/>
                    <a:pt x="2705" y="40"/>
                  </a:cubicBezTo>
                  <a:cubicBezTo>
                    <a:pt x="2689" y="29"/>
                    <a:pt x="2671" y="17"/>
                    <a:pt x="2649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7"/>
            <p:cNvSpPr/>
            <p:nvPr/>
          </p:nvSpPr>
          <p:spPr>
            <a:xfrm flipH="1">
              <a:off x="2924335" y="3284582"/>
              <a:ext cx="67260" cy="120250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308" y="257"/>
                  </a:moveTo>
                  <a:lnTo>
                    <a:pt x="308" y="257"/>
                  </a:lnTo>
                  <a:cubicBezTo>
                    <a:pt x="349" y="365"/>
                    <a:pt x="388" y="472"/>
                    <a:pt x="422" y="580"/>
                  </a:cubicBezTo>
                  <a:cubicBezTo>
                    <a:pt x="383" y="472"/>
                    <a:pt x="349" y="365"/>
                    <a:pt x="308" y="257"/>
                  </a:cubicBezTo>
                  <a:close/>
                  <a:moveTo>
                    <a:pt x="711" y="0"/>
                  </a:moveTo>
                  <a:cubicBezTo>
                    <a:pt x="677" y="0"/>
                    <a:pt x="649" y="0"/>
                    <a:pt x="614" y="6"/>
                  </a:cubicBezTo>
                  <a:cubicBezTo>
                    <a:pt x="564" y="11"/>
                    <a:pt x="512" y="18"/>
                    <a:pt x="462" y="29"/>
                  </a:cubicBezTo>
                  <a:lnTo>
                    <a:pt x="394" y="34"/>
                  </a:lnTo>
                  <a:cubicBezTo>
                    <a:pt x="314" y="45"/>
                    <a:pt x="223" y="58"/>
                    <a:pt x="132" y="58"/>
                  </a:cubicBezTo>
                  <a:cubicBezTo>
                    <a:pt x="76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3" y="199"/>
                    <a:pt x="1" y="244"/>
                    <a:pt x="13" y="279"/>
                  </a:cubicBezTo>
                  <a:cubicBezTo>
                    <a:pt x="223" y="808"/>
                    <a:pt x="444" y="1438"/>
                    <a:pt x="541" y="2103"/>
                  </a:cubicBezTo>
                  <a:cubicBezTo>
                    <a:pt x="593" y="2478"/>
                    <a:pt x="593" y="2836"/>
                    <a:pt x="553" y="3171"/>
                  </a:cubicBezTo>
                  <a:lnTo>
                    <a:pt x="553" y="3182"/>
                  </a:lnTo>
                  <a:cubicBezTo>
                    <a:pt x="535" y="3279"/>
                    <a:pt x="519" y="3381"/>
                    <a:pt x="496" y="3483"/>
                  </a:cubicBezTo>
                  <a:cubicBezTo>
                    <a:pt x="467" y="3586"/>
                    <a:pt x="439" y="3682"/>
                    <a:pt x="404" y="3774"/>
                  </a:cubicBezTo>
                  <a:cubicBezTo>
                    <a:pt x="376" y="3790"/>
                    <a:pt x="354" y="3819"/>
                    <a:pt x="349" y="3848"/>
                  </a:cubicBezTo>
                  <a:cubicBezTo>
                    <a:pt x="342" y="3876"/>
                    <a:pt x="342" y="3905"/>
                    <a:pt x="359" y="3932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4" y="4052"/>
                    <a:pt x="808" y="4086"/>
                    <a:pt x="1024" y="4086"/>
                  </a:cubicBezTo>
                  <a:cubicBezTo>
                    <a:pt x="1138" y="4086"/>
                    <a:pt x="1251" y="4081"/>
                    <a:pt x="1365" y="4063"/>
                  </a:cubicBezTo>
                  <a:cubicBezTo>
                    <a:pt x="1530" y="4034"/>
                    <a:pt x="1695" y="3989"/>
                    <a:pt x="1849" y="3921"/>
                  </a:cubicBezTo>
                  <a:cubicBezTo>
                    <a:pt x="2001" y="3858"/>
                    <a:pt x="2138" y="3768"/>
                    <a:pt x="2251" y="3666"/>
                  </a:cubicBezTo>
                  <a:cubicBezTo>
                    <a:pt x="2274" y="3648"/>
                    <a:pt x="2285" y="3620"/>
                    <a:pt x="2285" y="3591"/>
                  </a:cubicBezTo>
                  <a:cubicBezTo>
                    <a:pt x="2285" y="3564"/>
                    <a:pt x="2274" y="3535"/>
                    <a:pt x="2251" y="3512"/>
                  </a:cubicBezTo>
                  <a:cubicBezTo>
                    <a:pt x="2269" y="3381"/>
                    <a:pt x="2263" y="3245"/>
                    <a:pt x="2258" y="3132"/>
                  </a:cubicBezTo>
                  <a:cubicBezTo>
                    <a:pt x="2251" y="2972"/>
                    <a:pt x="2235" y="2814"/>
                    <a:pt x="2206" y="2643"/>
                  </a:cubicBezTo>
                  <a:cubicBezTo>
                    <a:pt x="2161" y="2342"/>
                    <a:pt x="2087" y="2035"/>
                    <a:pt x="1973" y="1728"/>
                  </a:cubicBezTo>
                  <a:cubicBezTo>
                    <a:pt x="1865" y="1432"/>
                    <a:pt x="1734" y="1136"/>
                    <a:pt x="1581" y="858"/>
                  </a:cubicBezTo>
                  <a:cubicBezTo>
                    <a:pt x="1433" y="598"/>
                    <a:pt x="1251" y="336"/>
                    <a:pt x="1036" y="86"/>
                  </a:cubicBezTo>
                  <a:lnTo>
                    <a:pt x="1018" y="63"/>
                  </a:lnTo>
                  <a:lnTo>
                    <a:pt x="1002" y="40"/>
                  </a:lnTo>
                  <a:cubicBezTo>
                    <a:pt x="984" y="24"/>
                    <a:pt x="955" y="11"/>
                    <a:pt x="928" y="11"/>
                  </a:cubicBezTo>
                  <a:cubicBezTo>
                    <a:pt x="910" y="11"/>
                    <a:pt x="894" y="18"/>
                    <a:pt x="876" y="24"/>
                  </a:cubicBezTo>
                  <a:cubicBezTo>
                    <a:pt x="871" y="18"/>
                    <a:pt x="860" y="18"/>
                    <a:pt x="848" y="11"/>
                  </a:cubicBezTo>
                  <a:cubicBezTo>
                    <a:pt x="803" y="6"/>
                    <a:pt x="758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7"/>
            <p:cNvSpPr/>
            <p:nvPr/>
          </p:nvSpPr>
          <p:spPr>
            <a:xfrm flipH="1">
              <a:off x="2847424" y="3152682"/>
              <a:ext cx="238616" cy="252210"/>
            </a:xfrm>
            <a:custGeom>
              <a:avLst/>
              <a:gdLst/>
              <a:ahLst/>
              <a:cxnLst/>
              <a:rect l="l" t="t" r="r" b="b"/>
              <a:pathLst>
                <a:path w="8110" h="8572" extrusionOk="0">
                  <a:moveTo>
                    <a:pt x="1910" y="1165"/>
                  </a:moveTo>
                  <a:cubicBezTo>
                    <a:pt x="1876" y="1165"/>
                    <a:pt x="1842" y="1182"/>
                    <a:pt x="1820" y="1205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4"/>
                    <a:pt x="1808" y="1352"/>
                    <a:pt x="1831" y="1375"/>
                  </a:cubicBezTo>
                  <a:cubicBezTo>
                    <a:pt x="1904" y="1433"/>
                    <a:pt x="1978" y="1489"/>
                    <a:pt x="2046" y="1551"/>
                  </a:cubicBezTo>
                  <a:cubicBezTo>
                    <a:pt x="2103" y="1609"/>
                    <a:pt x="2166" y="1664"/>
                    <a:pt x="2240" y="1745"/>
                  </a:cubicBezTo>
                  <a:cubicBezTo>
                    <a:pt x="2410" y="1937"/>
                    <a:pt x="2563" y="2165"/>
                    <a:pt x="2694" y="2415"/>
                  </a:cubicBezTo>
                  <a:cubicBezTo>
                    <a:pt x="2796" y="2608"/>
                    <a:pt x="2882" y="2818"/>
                    <a:pt x="2961" y="3051"/>
                  </a:cubicBezTo>
                  <a:cubicBezTo>
                    <a:pt x="3029" y="3245"/>
                    <a:pt x="3087" y="3455"/>
                    <a:pt x="3137" y="3694"/>
                  </a:cubicBezTo>
                  <a:lnTo>
                    <a:pt x="3143" y="3705"/>
                  </a:lnTo>
                  <a:cubicBezTo>
                    <a:pt x="3160" y="3778"/>
                    <a:pt x="3171" y="3853"/>
                    <a:pt x="3184" y="3927"/>
                  </a:cubicBezTo>
                  <a:cubicBezTo>
                    <a:pt x="3189" y="3977"/>
                    <a:pt x="3229" y="4012"/>
                    <a:pt x="3286" y="4012"/>
                  </a:cubicBezTo>
                  <a:cubicBezTo>
                    <a:pt x="3313" y="4012"/>
                    <a:pt x="3336" y="3995"/>
                    <a:pt x="3354" y="3972"/>
                  </a:cubicBezTo>
                  <a:cubicBezTo>
                    <a:pt x="3370" y="3956"/>
                    <a:pt x="3376" y="3932"/>
                    <a:pt x="3376" y="3909"/>
                  </a:cubicBezTo>
                  <a:lnTo>
                    <a:pt x="3365" y="3859"/>
                  </a:lnTo>
                  <a:cubicBezTo>
                    <a:pt x="3354" y="3751"/>
                    <a:pt x="3336" y="3642"/>
                    <a:pt x="3320" y="3534"/>
                  </a:cubicBezTo>
                  <a:cubicBezTo>
                    <a:pt x="3291" y="3392"/>
                    <a:pt x="3263" y="3267"/>
                    <a:pt x="3234" y="3148"/>
                  </a:cubicBezTo>
                  <a:cubicBezTo>
                    <a:pt x="3171" y="2886"/>
                    <a:pt x="3081" y="2631"/>
                    <a:pt x="2972" y="2398"/>
                  </a:cubicBezTo>
                  <a:cubicBezTo>
                    <a:pt x="2848" y="2131"/>
                    <a:pt x="2717" y="1903"/>
                    <a:pt x="2558" y="1711"/>
                  </a:cubicBezTo>
                  <a:cubicBezTo>
                    <a:pt x="2371" y="1472"/>
                    <a:pt x="2172" y="1296"/>
                    <a:pt x="1962" y="1176"/>
                  </a:cubicBezTo>
                  <a:cubicBezTo>
                    <a:pt x="1944" y="1171"/>
                    <a:pt x="1928" y="1165"/>
                    <a:pt x="1910" y="1165"/>
                  </a:cubicBezTo>
                  <a:close/>
                  <a:moveTo>
                    <a:pt x="5865" y="2858"/>
                  </a:moveTo>
                  <a:cubicBezTo>
                    <a:pt x="5848" y="2858"/>
                    <a:pt x="5836" y="2865"/>
                    <a:pt x="5820" y="2865"/>
                  </a:cubicBezTo>
                  <a:cubicBezTo>
                    <a:pt x="5660" y="2915"/>
                    <a:pt x="5484" y="2983"/>
                    <a:pt x="5269" y="3075"/>
                  </a:cubicBezTo>
                  <a:cubicBezTo>
                    <a:pt x="5081" y="3154"/>
                    <a:pt x="4894" y="3240"/>
                    <a:pt x="4718" y="3330"/>
                  </a:cubicBezTo>
                  <a:cubicBezTo>
                    <a:pt x="4513" y="3437"/>
                    <a:pt x="4336" y="3534"/>
                    <a:pt x="4172" y="3636"/>
                  </a:cubicBezTo>
                  <a:cubicBezTo>
                    <a:pt x="4013" y="3733"/>
                    <a:pt x="3848" y="3846"/>
                    <a:pt x="3672" y="3977"/>
                  </a:cubicBezTo>
                  <a:cubicBezTo>
                    <a:pt x="3620" y="4012"/>
                    <a:pt x="3609" y="4074"/>
                    <a:pt x="3643" y="4126"/>
                  </a:cubicBezTo>
                  <a:cubicBezTo>
                    <a:pt x="3661" y="4153"/>
                    <a:pt x="3695" y="4171"/>
                    <a:pt x="3729" y="4171"/>
                  </a:cubicBezTo>
                  <a:cubicBezTo>
                    <a:pt x="3751" y="4171"/>
                    <a:pt x="3774" y="4166"/>
                    <a:pt x="3790" y="4148"/>
                  </a:cubicBezTo>
                  <a:cubicBezTo>
                    <a:pt x="4052" y="3961"/>
                    <a:pt x="4336" y="3791"/>
                    <a:pt x="4666" y="3615"/>
                  </a:cubicBezTo>
                  <a:cubicBezTo>
                    <a:pt x="4854" y="3518"/>
                    <a:pt x="5052" y="3426"/>
                    <a:pt x="5256" y="3342"/>
                  </a:cubicBezTo>
                  <a:cubicBezTo>
                    <a:pt x="5461" y="3256"/>
                    <a:pt x="5672" y="3188"/>
                    <a:pt x="5911" y="3109"/>
                  </a:cubicBezTo>
                  <a:cubicBezTo>
                    <a:pt x="5938" y="3096"/>
                    <a:pt x="5961" y="3075"/>
                    <a:pt x="5979" y="3046"/>
                  </a:cubicBezTo>
                  <a:cubicBezTo>
                    <a:pt x="5996" y="3012"/>
                    <a:pt x="5996" y="2978"/>
                    <a:pt x="5985" y="2944"/>
                  </a:cubicBezTo>
                  <a:cubicBezTo>
                    <a:pt x="5967" y="2892"/>
                    <a:pt x="5916" y="2858"/>
                    <a:pt x="5865" y="2858"/>
                  </a:cubicBezTo>
                  <a:close/>
                  <a:moveTo>
                    <a:pt x="2819" y="4528"/>
                  </a:move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close/>
                  <a:moveTo>
                    <a:pt x="3160" y="4160"/>
                  </a:moveTo>
                  <a:cubicBezTo>
                    <a:pt x="3149" y="4160"/>
                    <a:pt x="3137" y="4160"/>
                    <a:pt x="3126" y="4166"/>
                  </a:cubicBezTo>
                  <a:cubicBezTo>
                    <a:pt x="3029" y="4205"/>
                    <a:pt x="2933" y="4250"/>
                    <a:pt x="2836" y="4290"/>
                  </a:cubicBezTo>
                  <a:cubicBezTo>
                    <a:pt x="2740" y="4336"/>
                    <a:pt x="2638" y="4387"/>
                    <a:pt x="2523" y="4449"/>
                  </a:cubicBezTo>
                  <a:cubicBezTo>
                    <a:pt x="2313" y="4562"/>
                    <a:pt x="2127" y="4682"/>
                    <a:pt x="1962" y="4801"/>
                  </a:cubicBezTo>
                  <a:cubicBezTo>
                    <a:pt x="1773" y="4937"/>
                    <a:pt x="1603" y="5092"/>
                    <a:pt x="1456" y="5257"/>
                  </a:cubicBezTo>
                  <a:cubicBezTo>
                    <a:pt x="1387" y="5336"/>
                    <a:pt x="1314" y="5422"/>
                    <a:pt x="1246" y="5524"/>
                  </a:cubicBezTo>
                  <a:cubicBezTo>
                    <a:pt x="1177" y="5626"/>
                    <a:pt x="1120" y="5722"/>
                    <a:pt x="1070" y="5824"/>
                  </a:cubicBezTo>
                  <a:cubicBezTo>
                    <a:pt x="1052" y="5865"/>
                    <a:pt x="1063" y="5915"/>
                    <a:pt x="1097" y="5944"/>
                  </a:cubicBezTo>
                  <a:cubicBezTo>
                    <a:pt x="1115" y="5960"/>
                    <a:pt x="1138" y="5973"/>
                    <a:pt x="1165" y="5973"/>
                  </a:cubicBezTo>
                  <a:lnTo>
                    <a:pt x="1172" y="5973"/>
                  </a:lnTo>
                  <a:cubicBezTo>
                    <a:pt x="1194" y="5967"/>
                    <a:pt x="1228" y="5955"/>
                    <a:pt x="1240" y="5938"/>
                  </a:cubicBezTo>
                  <a:cubicBezTo>
                    <a:pt x="1319" y="5813"/>
                    <a:pt x="1422" y="5671"/>
                    <a:pt x="1535" y="5535"/>
                  </a:cubicBezTo>
                  <a:cubicBezTo>
                    <a:pt x="1637" y="5415"/>
                    <a:pt x="1752" y="5296"/>
                    <a:pt x="1881" y="5176"/>
                  </a:cubicBezTo>
                  <a:cubicBezTo>
                    <a:pt x="2127" y="4955"/>
                    <a:pt x="2393" y="4767"/>
                    <a:pt x="2672" y="4614"/>
                  </a:cubicBezTo>
                  <a:cubicBezTo>
                    <a:pt x="2723" y="4586"/>
                    <a:pt x="2768" y="4557"/>
                    <a:pt x="2819" y="4528"/>
                  </a:cubicBezTo>
                  <a:lnTo>
                    <a:pt x="2819" y="4528"/>
                  </a:lnTo>
                  <a:lnTo>
                    <a:pt x="2808" y="4535"/>
                  </a:lnTo>
                  <a:cubicBezTo>
                    <a:pt x="2961" y="4455"/>
                    <a:pt x="3081" y="4399"/>
                    <a:pt x="3194" y="4352"/>
                  </a:cubicBezTo>
                  <a:cubicBezTo>
                    <a:pt x="3245" y="4331"/>
                    <a:pt x="3274" y="4273"/>
                    <a:pt x="3257" y="4228"/>
                  </a:cubicBezTo>
                  <a:cubicBezTo>
                    <a:pt x="3239" y="4187"/>
                    <a:pt x="3200" y="4160"/>
                    <a:pt x="3160" y="4160"/>
                  </a:cubicBezTo>
                  <a:close/>
                  <a:moveTo>
                    <a:pt x="4797" y="5750"/>
                  </a:moveTo>
                  <a:cubicBezTo>
                    <a:pt x="4860" y="5892"/>
                    <a:pt x="4915" y="6035"/>
                    <a:pt x="4962" y="6177"/>
                  </a:cubicBezTo>
                  <a:cubicBezTo>
                    <a:pt x="4847" y="6256"/>
                    <a:pt x="4740" y="6353"/>
                    <a:pt x="4632" y="6438"/>
                  </a:cubicBezTo>
                  <a:cubicBezTo>
                    <a:pt x="4506" y="6534"/>
                    <a:pt x="4382" y="6626"/>
                    <a:pt x="4240" y="6699"/>
                  </a:cubicBezTo>
                  <a:cubicBezTo>
                    <a:pt x="4144" y="6751"/>
                    <a:pt x="4036" y="6791"/>
                    <a:pt x="3927" y="6819"/>
                  </a:cubicBezTo>
                  <a:cubicBezTo>
                    <a:pt x="3916" y="6819"/>
                    <a:pt x="3910" y="6819"/>
                    <a:pt x="3900" y="6825"/>
                  </a:cubicBezTo>
                  <a:cubicBezTo>
                    <a:pt x="3900" y="6779"/>
                    <a:pt x="3900" y="6734"/>
                    <a:pt x="3893" y="6689"/>
                  </a:cubicBezTo>
                  <a:cubicBezTo>
                    <a:pt x="3882" y="6534"/>
                    <a:pt x="3871" y="6387"/>
                    <a:pt x="3842" y="6233"/>
                  </a:cubicBezTo>
                  <a:cubicBezTo>
                    <a:pt x="3837" y="6172"/>
                    <a:pt x="3819" y="6103"/>
                    <a:pt x="3808" y="6041"/>
                  </a:cubicBezTo>
                  <a:cubicBezTo>
                    <a:pt x="3876" y="6041"/>
                    <a:pt x="3945" y="6041"/>
                    <a:pt x="4018" y="6035"/>
                  </a:cubicBezTo>
                  <a:cubicBezTo>
                    <a:pt x="4120" y="6023"/>
                    <a:pt x="4217" y="6001"/>
                    <a:pt x="4320" y="5978"/>
                  </a:cubicBezTo>
                  <a:cubicBezTo>
                    <a:pt x="4411" y="5949"/>
                    <a:pt x="4495" y="5921"/>
                    <a:pt x="4581" y="5881"/>
                  </a:cubicBezTo>
                  <a:cubicBezTo>
                    <a:pt x="4660" y="5842"/>
                    <a:pt x="4729" y="5802"/>
                    <a:pt x="4797" y="5750"/>
                  </a:cubicBezTo>
                  <a:close/>
                  <a:moveTo>
                    <a:pt x="2836" y="216"/>
                  </a:moveTo>
                  <a:cubicBezTo>
                    <a:pt x="2854" y="222"/>
                    <a:pt x="2870" y="222"/>
                    <a:pt x="2882" y="227"/>
                  </a:cubicBezTo>
                  <a:cubicBezTo>
                    <a:pt x="2904" y="233"/>
                    <a:pt x="2922" y="245"/>
                    <a:pt x="2938" y="256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47" y="358"/>
                    <a:pt x="3074" y="398"/>
                    <a:pt x="3103" y="449"/>
                  </a:cubicBezTo>
                  <a:cubicBezTo>
                    <a:pt x="3132" y="505"/>
                    <a:pt x="3149" y="568"/>
                    <a:pt x="3171" y="642"/>
                  </a:cubicBezTo>
                  <a:cubicBezTo>
                    <a:pt x="3200" y="790"/>
                    <a:pt x="3200" y="943"/>
                    <a:pt x="3194" y="1063"/>
                  </a:cubicBezTo>
                  <a:cubicBezTo>
                    <a:pt x="3194" y="1092"/>
                    <a:pt x="3189" y="1119"/>
                    <a:pt x="3189" y="1142"/>
                  </a:cubicBezTo>
                  <a:lnTo>
                    <a:pt x="3194" y="1137"/>
                  </a:lnTo>
                  <a:lnTo>
                    <a:pt x="3194" y="1137"/>
                  </a:lnTo>
                  <a:cubicBezTo>
                    <a:pt x="3189" y="1199"/>
                    <a:pt x="3184" y="1262"/>
                    <a:pt x="3177" y="1324"/>
                  </a:cubicBezTo>
                  <a:lnTo>
                    <a:pt x="3177" y="1370"/>
                  </a:lnTo>
                  <a:cubicBezTo>
                    <a:pt x="3171" y="1404"/>
                    <a:pt x="3171" y="1433"/>
                    <a:pt x="3171" y="1460"/>
                  </a:cubicBezTo>
                  <a:cubicBezTo>
                    <a:pt x="3166" y="1478"/>
                    <a:pt x="3166" y="1501"/>
                    <a:pt x="3171" y="1517"/>
                  </a:cubicBezTo>
                  <a:cubicBezTo>
                    <a:pt x="3184" y="1540"/>
                    <a:pt x="3200" y="1562"/>
                    <a:pt x="3229" y="1574"/>
                  </a:cubicBezTo>
                  <a:cubicBezTo>
                    <a:pt x="3239" y="1585"/>
                    <a:pt x="3257" y="1585"/>
                    <a:pt x="3274" y="1585"/>
                  </a:cubicBezTo>
                  <a:cubicBezTo>
                    <a:pt x="3313" y="1585"/>
                    <a:pt x="3354" y="1562"/>
                    <a:pt x="3370" y="1528"/>
                  </a:cubicBezTo>
                  <a:cubicBezTo>
                    <a:pt x="3404" y="1444"/>
                    <a:pt x="3439" y="1375"/>
                    <a:pt x="3478" y="1313"/>
                  </a:cubicBezTo>
                  <a:cubicBezTo>
                    <a:pt x="3512" y="1262"/>
                    <a:pt x="3552" y="1216"/>
                    <a:pt x="3586" y="1182"/>
                  </a:cubicBezTo>
                  <a:cubicBezTo>
                    <a:pt x="3614" y="1160"/>
                    <a:pt x="3643" y="1142"/>
                    <a:pt x="3666" y="1126"/>
                  </a:cubicBezTo>
                  <a:cubicBezTo>
                    <a:pt x="3688" y="1114"/>
                    <a:pt x="3706" y="1108"/>
                    <a:pt x="3729" y="1103"/>
                  </a:cubicBezTo>
                  <a:cubicBezTo>
                    <a:pt x="3751" y="1097"/>
                    <a:pt x="3769" y="1097"/>
                    <a:pt x="3790" y="1097"/>
                  </a:cubicBezTo>
                  <a:cubicBezTo>
                    <a:pt x="3814" y="1097"/>
                    <a:pt x="3837" y="1103"/>
                    <a:pt x="3859" y="1108"/>
                  </a:cubicBezTo>
                  <a:cubicBezTo>
                    <a:pt x="3887" y="1119"/>
                    <a:pt x="3910" y="1131"/>
                    <a:pt x="3939" y="1148"/>
                  </a:cubicBezTo>
                  <a:cubicBezTo>
                    <a:pt x="3973" y="1176"/>
                    <a:pt x="4007" y="1205"/>
                    <a:pt x="4041" y="1239"/>
                  </a:cubicBezTo>
                  <a:cubicBezTo>
                    <a:pt x="4092" y="1296"/>
                    <a:pt x="4131" y="1358"/>
                    <a:pt x="4172" y="1426"/>
                  </a:cubicBezTo>
                  <a:cubicBezTo>
                    <a:pt x="4228" y="1535"/>
                    <a:pt x="4268" y="1643"/>
                    <a:pt x="4291" y="1767"/>
                  </a:cubicBezTo>
                  <a:cubicBezTo>
                    <a:pt x="4320" y="1887"/>
                    <a:pt x="4325" y="2012"/>
                    <a:pt x="4320" y="2142"/>
                  </a:cubicBezTo>
                  <a:cubicBezTo>
                    <a:pt x="4314" y="2251"/>
                    <a:pt x="4296" y="2364"/>
                    <a:pt x="4275" y="2490"/>
                  </a:cubicBezTo>
                  <a:cubicBezTo>
                    <a:pt x="4262" y="2574"/>
                    <a:pt x="4246" y="2665"/>
                    <a:pt x="4223" y="2750"/>
                  </a:cubicBezTo>
                  <a:cubicBezTo>
                    <a:pt x="4223" y="2768"/>
                    <a:pt x="4217" y="2779"/>
                    <a:pt x="4217" y="2790"/>
                  </a:cubicBezTo>
                  <a:lnTo>
                    <a:pt x="4212" y="2790"/>
                  </a:lnTo>
                  <a:lnTo>
                    <a:pt x="4212" y="2796"/>
                  </a:lnTo>
                  <a:cubicBezTo>
                    <a:pt x="4206" y="2784"/>
                    <a:pt x="4194" y="2773"/>
                    <a:pt x="4183" y="2762"/>
                  </a:cubicBezTo>
                  <a:cubicBezTo>
                    <a:pt x="4155" y="2734"/>
                    <a:pt x="4115" y="2716"/>
                    <a:pt x="4070" y="2705"/>
                  </a:cubicBezTo>
                  <a:lnTo>
                    <a:pt x="4024" y="2705"/>
                  </a:lnTo>
                  <a:cubicBezTo>
                    <a:pt x="3984" y="2705"/>
                    <a:pt x="3950" y="2710"/>
                    <a:pt x="3916" y="2716"/>
                  </a:cubicBezTo>
                  <a:cubicBezTo>
                    <a:pt x="3882" y="2728"/>
                    <a:pt x="3842" y="2750"/>
                    <a:pt x="3803" y="2779"/>
                  </a:cubicBezTo>
                  <a:cubicBezTo>
                    <a:pt x="3740" y="2824"/>
                    <a:pt x="3688" y="2892"/>
                    <a:pt x="3638" y="2989"/>
                  </a:cubicBezTo>
                  <a:cubicBezTo>
                    <a:pt x="3598" y="3069"/>
                    <a:pt x="3564" y="3159"/>
                    <a:pt x="3530" y="3290"/>
                  </a:cubicBezTo>
                  <a:cubicBezTo>
                    <a:pt x="3507" y="3381"/>
                    <a:pt x="3490" y="3478"/>
                    <a:pt x="3478" y="3586"/>
                  </a:cubicBezTo>
                  <a:cubicBezTo>
                    <a:pt x="3467" y="3683"/>
                    <a:pt x="3467" y="3767"/>
                    <a:pt x="3467" y="3841"/>
                  </a:cubicBezTo>
                  <a:cubicBezTo>
                    <a:pt x="3467" y="3875"/>
                    <a:pt x="3501" y="3904"/>
                    <a:pt x="3541" y="3904"/>
                  </a:cubicBezTo>
                  <a:cubicBezTo>
                    <a:pt x="3575" y="3904"/>
                    <a:pt x="3604" y="3870"/>
                    <a:pt x="3598" y="3836"/>
                  </a:cubicBezTo>
                  <a:lnTo>
                    <a:pt x="3598" y="3733"/>
                  </a:lnTo>
                  <a:cubicBezTo>
                    <a:pt x="3609" y="3557"/>
                    <a:pt x="3643" y="3387"/>
                    <a:pt x="3695" y="3227"/>
                  </a:cubicBezTo>
                  <a:cubicBezTo>
                    <a:pt x="3729" y="3131"/>
                    <a:pt x="3763" y="3057"/>
                    <a:pt x="3803" y="2994"/>
                  </a:cubicBezTo>
                  <a:cubicBezTo>
                    <a:pt x="3819" y="2960"/>
                    <a:pt x="3842" y="2938"/>
                    <a:pt x="3865" y="2915"/>
                  </a:cubicBezTo>
                  <a:cubicBezTo>
                    <a:pt x="3882" y="2904"/>
                    <a:pt x="3900" y="2886"/>
                    <a:pt x="3921" y="2875"/>
                  </a:cubicBezTo>
                  <a:cubicBezTo>
                    <a:pt x="3934" y="2870"/>
                    <a:pt x="3950" y="2865"/>
                    <a:pt x="3968" y="2858"/>
                  </a:cubicBezTo>
                  <a:lnTo>
                    <a:pt x="4047" y="2858"/>
                  </a:lnTo>
                  <a:cubicBezTo>
                    <a:pt x="4052" y="2865"/>
                    <a:pt x="4058" y="2865"/>
                    <a:pt x="4063" y="2870"/>
                  </a:cubicBezTo>
                  <a:cubicBezTo>
                    <a:pt x="4070" y="2875"/>
                    <a:pt x="4075" y="2875"/>
                    <a:pt x="4081" y="2881"/>
                  </a:cubicBezTo>
                  <a:cubicBezTo>
                    <a:pt x="4086" y="2892"/>
                    <a:pt x="4092" y="2904"/>
                    <a:pt x="4097" y="2910"/>
                  </a:cubicBezTo>
                  <a:cubicBezTo>
                    <a:pt x="4110" y="2938"/>
                    <a:pt x="4115" y="2960"/>
                    <a:pt x="4126" y="2989"/>
                  </a:cubicBezTo>
                  <a:cubicBezTo>
                    <a:pt x="4149" y="3103"/>
                    <a:pt x="4144" y="3227"/>
                    <a:pt x="4144" y="3347"/>
                  </a:cubicBezTo>
                  <a:lnTo>
                    <a:pt x="4144" y="3369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78" y="3478"/>
                    <a:pt x="4217" y="3484"/>
                  </a:cubicBezTo>
                  <a:lnTo>
                    <a:pt x="4234" y="3484"/>
                  </a:lnTo>
                  <a:cubicBezTo>
                    <a:pt x="4251" y="3484"/>
                    <a:pt x="4275" y="3478"/>
                    <a:pt x="4285" y="3471"/>
                  </a:cubicBezTo>
                  <a:cubicBezTo>
                    <a:pt x="4302" y="3461"/>
                    <a:pt x="4314" y="3444"/>
                    <a:pt x="4320" y="3426"/>
                  </a:cubicBezTo>
                  <a:cubicBezTo>
                    <a:pt x="4330" y="3392"/>
                    <a:pt x="4343" y="3358"/>
                    <a:pt x="4348" y="3330"/>
                  </a:cubicBezTo>
                  <a:lnTo>
                    <a:pt x="4354" y="3296"/>
                  </a:lnTo>
                  <a:cubicBezTo>
                    <a:pt x="4359" y="3245"/>
                    <a:pt x="4370" y="3193"/>
                    <a:pt x="4382" y="3143"/>
                  </a:cubicBezTo>
                  <a:cubicBezTo>
                    <a:pt x="4411" y="3012"/>
                    <a:pt x="4445" y="2899"/>
                    <a:pt x="4479" y="2790"/>
                  </a:cubicBezTo>
                  <a:lnTo>
                    <a:pt x="4485" y="2773"/>
                  </a:lnTo>
                  <a:cubicBezTo>
                    <a:pt x="4535" y="2631"/>
                    <a:pt x="4587" y="2524"/>
                    <a:pt x="4643" y="2427"/>
                  </a:cubicBezTo>
                  <a:cubicBezTo>
                    <a:pt x="4671" y="2380"/>
                    <a:pt x="4705" y="2341"/>
                    <a:pt x="4740" y="2307"/>
                  </a:cubicBezTo>
                  <a:cubicBezTo>
                    <a:pt x="4763" y="2290"/>
                    <a:pt x="4786" y="2273"/>
                    <a:pt x="4813" y="2256"/>
                  </a:cubicBezTo>
                  <a:cubicBezTo>
                    <a:pt x="4831" y="2251"/>
                    <a:pt x="4847" y="2244"/>
                    <a:pt x="4870" y="2239"/>
                  </a:cubicBezTo>
                  <a:cubicBezTo>
                    <a:pt x="4888" y="2233"/>
                    <a:pt x="4910" y="2233"/>
                    <a:pt x="4928" y="2233"/>
                  </a:cubicBezTo>
                  <a:cubicBezTo>
                    <a:pt x="4939" y="2233"/>
                    <a:pt x="4950" y="2239"/>
                    <a:pt x="4962" y="2239"/>
                  </a:cubicBezTo>
                  <a:lnTo>
                    <a:pt x="4973" y="2244"/>
                  </a:lnTo>
                  <a:lnTo>
                    <a:pt x="4978" y="2251"/>
                  </a:lnTo>
                  <a:lnTo>
                    <a:pt x="4991" y="2267"/>
                  </a:lnTo>
                  <a:cubicBezTo>
                    <a:pt x="4996" y="2278"/>
                    <a:pt x="5001" y="2290"/>
                    <a:pt x="5001" y="2307"/>
                  </a:cubicBezTo>
                  <a:cubicBezTo>
                    <a:pt x="5012" y="2346"/>
                    <a:pt x="5012" y="2398"/>
                    <a:pt x="5007" y="2455"/>
                  </a:cubicBezTo>
                  <a:cubicBezTo>
                    <a:pt x="5007" y="2495"/>
                    <a:pt x="5001" y="2540"/>
                    <a:pt x="4996" y="2585"/>
                  </a:cubicBezTo>
                  <a:cubicBezTo>
                    <a:pt x="4991" y="2614"/>
                    <a:pt x="4991" y="2642"/>
                    <a:pt x="4984" y="2676"/>
                  </a:cubicBezTo>
                  <a:cubicBezTo>
                    <a:pt x="4984" y="2716"/>
                    <a:pt x="4991" y="2739"/>
                    <a:pt x="5007" y="2768"/>
                  </a:cubicBezTo>
                  <a:cubicBezTo>
                    <a:pt x="5025" y="2796"/>
                    <a:pt x="5052" y="2813"/>
                    <a:pt x="5081" y="2818"/>
                  </a:cubicBezTo>
                  <a:lnTo>
                    <a:pt x="5104" y="2818"/>
                  </a:lnTo>
                  <a:cubicBezTo>
                    <a:pt x="5127" y="2818"/>
                    <a:pt x="5154" y="2813"/>
                    <a:pt x="5172" y="2796"/>
                  </a:cubicBezTo>
                  <a:lnTo>
                    <a:pt x="5183" y="2784"/>
                  </a:lnTo>
                  <a:lnTo>
                    <a:pt x="5195" y="2779"/>
                  </a:lnTo>
                  <a:cubicBezTo>
                    <a:pt x="5211" y="2762"/>
                    <a:pt x="5217" y="2745"/>
                    <a:pt x="5222" y="2721"/>
                  </a:cubicBezTo>
                  <a:cubicBezTo>
                    <a:pt x="5246" y="2660"/>
                    <a:pt x="5280" y="2597"/>
                    <a:pt x="5331" y="2517"/>
                  </a:cubicBezTo>
                  <a:cubicBezTo>
                    <a:pt x="5427" y="2370"/>
                    <a:pt x="5547" y="2233"/>
                    <a:pt x="5683" y="2102"/>
                  </a:cubicBezTo>
                  <a:cubicBezTo>
                    <a:pt x="5746" y="2052"/>
                    <a:pt x="5820" y="1989"/>
                    <a:pt x="5911" y="1937"/>
                  </a:cubicBezTo>
                  <a:cubicBezTo>
                    <a:pt x="5933" y="1932"/>
                    <a:pt x="5956" y="1921"/>
                    <a:pt x="5985" y="1915"/>
                  </a:cubicBezTo>
                  <a:lnTo>
                    <a:pt x="6006" y="1915"/>
                  </a:lnTo>
                  <a:cubicBezTo>
                    <a:pt x="6006" y="1926"/>
                    <a:pt x="6006" y="1932"/>
                    <a:pt x="6013" y="1937"/>
                  </a:cubicBezTo>
                  <a:cubicBezTo>
                    <a:pt x="6019" y="1960"/>
                    <a:pt x="6019" y="1984"/>
                    <a:pt x="6019" y="2012"/>
                  </a:cubicBezTo>
                  <a:cubicBezTo>
                    <a:pt x="6006" y="2115"/>
                    <a:pt x="5979" y="2222"/>
                    <a:pt x="5951" y="2312"/>
                  </a:cubicBezTo>
                  <a:cubicBezTo>
                    <a:pt x="5938" y="2353"/>
                    <a:pt x="5967" y="2393"/>
                    <a:pt x="5996" y="2409"/>
                  </a:cubicBezTo>
                  <a:cubicBezTo>
                    <a:pt x="6006" y="2415"/>
                    <a:pt x="6019" y="2415"/>
                    <a:pt x="6035" y="2415"/>
                  </a:cubicBezTo>
                  <a:cubicBezTo>
                    <a:pt x="6058" y="2415"/>
                    <a:pt x="6087" y="2409"/>
                    <a:pt x="6103" y="2387"/>
                  </a:cubicBezTo>
                  <a:cubicBezTo>
                    <a:pt x="6116" y="2370"/>
                    <a:pt x="6132" y="2359"/>
                    <a:pt x="6143" y="2341"/>
                  </a:cubicBezTo>
                  <a:lnTo>
                    <a:pt x="6206" y="2290"/>
                  </a:lnTo>
                  <a:cubicBezTo>
                    <a:pt x="6274" y="2239"/>
                    <a:pt x="6342" y="2194"/>
                    <a:pt x="6428" y="2142"/>
                  </a:cubicBezTo>
                  <a:cubicBezTo>
                    <a:pt x="6512" y="2086"/>
                    <a:pt x="6609" y="2029"/>
                    <a:pt x="6701" y="1984"/>
                  </a:cubicBezTo>
                  <a:cubicBezTo>
                    <a:pt x="6916" y="1869"/>
                    <a:pt x="7098" y="1801"/>
                    <a:pt x="7263" y="1761"/>
                  </a:cubicBezTo>
                  <a:cubicBezTo>
                    <a:pt x="7336" y="1745"/>
                    <a:pt x="7404" y="1739"/>
                    <a:pt x="7467" y="1739"/>
                  </a:cubicBezTo>
                  <a:lnTo>
                    <a:pt x="7490" y="1739"/>
                  </a:lnTo>
                  <a:cubicBezTo>
                    <a:pt x="7524" y="1739"/>
                    <a:pt x="7558" y="1745"/>
                    <a:pt x="7587" y="1756"/>
                  </a:cubicBezTo>
                  <a:cubicBezTo>
                    <a:pt x="7603" y="1761"/>
                    <a:pt x="7621" y="1767"/>
                    <a:pt x="7632" y="1779"/>
                  </a:cubicBezTo>
                  <a:cubicBezTo>
                    <a:pt x="7650" y="1790"/>
                    <a:pt x="7661" y="1795"/>
                    <a:pt x="7672" y="1808"/>
                  </a:cubicBezTo>
                  <a:cubicBezTo>
                    <a:pt x="7677" y="1824"/>
                    <a:pt x="7689" y="1835"/>
                    <a:pt x="7695" y="1847"/>
                  </a:cubicBezTo>
                  <a:cubicBezTo>
                    <a:pt x="7706" y="1864"/>
                    <a:pt x="7706" y="1876"/>
                    <a:pt x="7711" y="1892"/>
                  </a:cubicBezTo>
                  <a:cubicBezTo>
                    <a:pt x="7718" y="1903"/>
                    <a:pt x="7718" y="1921"/>
                    <a:pt x="7718" y="1932"/>
                  </a:cubicBezTo>
                  <a:cubicBezTo>
                    <a:pt x="7718" y="1950"/>
                    <a:pt x="7711" y="1966"/>
                    <a:pt x="7706" y="1978"/>
                  </a:cubicBezTo>
                  <a:cubicBezTo>
                    <a:pt x="7700" y="2000"/>
                    <a:pt x="7689" y="2018"/>
                    <a:pt x="7677" y="2034"/>
                  </a:cubicBezTo>
                  <a:cubicBezTo>
                    <a:pt x="7655" y="2068"/>
                    <a:pt x="7627" y="2102"/>
                    <a:pt x="7593" y="2136"/>
                  </a:cubicBezTo>
                  <a:cubicBezTo>
                    <a:pt x="7473" y="2233"/>
                    <a:pt x="7343" y="2307"/>
                    <a:pt x="7218" y="2370"/>
                  </a:cubicBezTo>
                  <a:lnTo>
                    <a:pt x="7207" y="2375"/>
                  </a:lnTo>
                  <a:cubicBezTo>
                    <a:pt x="7144" y="2409"/>
                    <a:pt x="7076" y="2443"/>
                    <a:pt x="7013" y="2472"/>
                  </a:cubicBezTo>
                  <a:lnTo>
                    <a:pt x="6995" y="2483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2" y="2558"/>
                    <a:pt x="6763" y="2592"/>
                    <a:pt x="6706" y="2631"/>
                  </a:cubicBezTo>
                  <a:cubicBezTo>
                    <a:pt x="6677" y="2653"/>
                    <a:pt x="6661" y="2687"/>
                    <a:pt x="6667" y="2721"/>
                  </a:cubicBezTo>
                  <a:cubicBezTo>
                    <a:pt x="6667" y="2762"/>
                    <a:pt x="6701" y="2807"/>
                    <a:pt x="6740" y="2807"/>
                  </a:cubicBezTo>
                  <a:cubicBezTo>
                    <a:pt x="6763" y="2807"/>
                    <a:pt x="6791" y="2813"/>
                    <a:pt x="6814" y="2813"/>
                  </a:cubicBezTo>
                  <a:cubicBezTo>
                    <a:pt x="6825" y="2813"/>
                    <a:pt x="6842" y="2818"/>
                    <a:pt x="6853" y="2818"/>
                  </a:cubicBezTo>
                  <a:cubicBezTo>
                    <a:pt x="6871" y="2818"/>
                    <a:pt x="6887" y="2824"/>
                    <a:pt x="6900" y="2824"/>
                  </a:cubicBezTo>
                  <a:lnTo>
                    <a:pt x="6956" y="2830"/>
                  </a:lnTo>
                  <a:cubicBezTo>
                    <a:pt x="7007" y="2836"/>
                    <a:pt x="7058" y="2836"/>
                    <a:pt x="7110" y="2841"/>
                  </a:cubicBezTo>
                  <a:cubicBezTo>
                    <a:pt x="7257" y="2858"/>
                    <a:pt x="7411" y="2881"/>
                    <a:pt x="7558" y="2926"/>
                  </a:cubicBezTo>
                  <a:cubicBezTo>
                    <a:pt x="7621" y="2949"/>
                    <a:pt x="7677" y="2978"/>
                    <a:pt x="7729" y="3006"/>
                  </a:cubicBezTo>
                  <a:cubicBezTo>
                    <a:pt x="7745" y="3023"/>
                    <a:pt x="7768" y="3035"/>
                    <a:pt x="7786" y="3057"/>
                  </a:cubicBezTo>
                  <a:cubicBezTo>
                    <a:pt x="7797" y="3069"/>
                    <a:pt x="7803" y="3080"/>
                    <a:pt x="7813" y="3096"/>
                  </a:cubicBezTo>
                  <a:cubicBezTo>
                    <a:pt x="7820" y="3109"/>
                    <a:pt x="7826" y="3120"/>
                    <a:pt x="7826" y="3131"/>
                  </a:cubicBezTo>
                  <a:cubicBezTo>
                    <a:pt x="7831" y="3148"/>
                    <a:pt x="7831" y="3165"/>
                    <a:pt x="7831" y="3182"/>
                  </a:cubicBezTo>
                  <a:cubicBezTo>
                    <a:pt x="7831" y="3206"/>
                    <a:pt x="7826" y="3227"/>
                    <a:pt x="7820" y="3245"/>
                  </a:cubicBezTo>
                  <a:cubicBezTo>
                    <a:pt x="7813" y="3261"/>
                    <a:pt x="7803" y="3279"/>
                    <a:pt x="7797" y="3296"/>
                  </a:cubicBezTo>
                  <a:cubicBezTo>
                    <a:pt x="7779" y="3319"/>
                    <a:pt x="7763" y="3335"/>
                    <a:pt x="7745" y="3353"/>
                  </a:cubicBezTo>
                  <a:cubicBezTo>
                    <a:pt x="7718" y="3376"/>
                    <a:pt x="7684" y="3398"/>
                    <a:pt x="7643" y="3421"/>
                  </a:cubicBezTo>
                  <a:cubicBezTo>
                    <a:pt x="7564" y="3461"/>
                    <a:pt x="7473" y="3495"/>
                    <a:pt x="7365" y="3518"/>
                  </a:cubicBezTo>
                  <a:cubicBezTo>
                    <a:pt x="7218" y="3546"/>
                    <a:pt x="7058" y="3563"/>
                    <a:pt x="6893" y="3563"/>
                  </a:cubicBezTo>
                  <a:cubicBezTo>
                    <a:pt x="6853" y="3563"/>
                    <a:pt x="6808" y="3563"/>
                    <a:pt x="6769" y="3557"/>
                  </a:cubicBezTo>
                  <a:cubicBezTo>
                    <a:pt x="6654" y="3552"/>
                    <a:pt x="6570" y="3540"/>
                    <a:pt x="6496" y="3518"/>
                  </a:cubicBezTo>
                  <a:lnTo>
                    <a:pt x="6467" y="3518"/>
                  </a:lnTo>
                  <a:cubicBezTo>
                    <a:pt x="6416" y="3518"/>
                    <a:pt x="6371" y="3546"/>
                    <a:pt x="6347" y="3591"/>
                  </a:cubicBezTo>
                  <a:cubicBezTo>
                    <a:pt x="6331" y="3626"/>
                    <a:pt x="6331" y="3665"/>
                    <a:pt x="6342" y="3699"/>
                  </a:cubicBezTo>
                  <a:cubicBezTo>
                    <a:pt x="6354" y="3728"/>
                    <a:pt x="6376" y="3762"/>
                    <a:pt x="6410" y="3773"/>
                  </a:cubicBezTo>
                  <a:lnTo>
                    <a:pt x="6457" y="3791"/>
                  </a:lnTo>
                  <a:lnTo>
                    <a:pt x="6496" y="3807"/>
                  </a:lnTo>
                  <a:cubicBezTo>
                    <a:pt x="6518" y="3812"/>
                    <a:pt x="6536" y="3825"/>
                    <a:pt x="6559" y="3841"/>
                  </a:cubicBezTo>
                  <a:cubicBezTo>
                    <a:pt x="6598" y="3864"/>
                    <a:pt x="6632" y="3893"/>
                    <a:pt x="6667" y="3927"/>
                  </a:cubicBezTo>
                  <a:cubicBezTo>
                    <a:pt x="6688" y="3956"/>
                    <a:pt x="6712" y="3990"/>
                    <a:pt x="6729" y="4024"/>
                  </a:cubicBezTo>
                  <a:cubicBezTo>
                    <a:pt x="6740" y="4051"/>
                    <a:pt x="6751" y="4074"/>
                    <a:pt x="6763" y="4103"/>
                  </a:cubicBezTo>
                  <a:cubicBezTo>
                    <a:pt x="6763" y="4126"/>
                    <a:pt x="6763" y="4142"/>
                    <a:pt x="6769" y="4166"/>
                  </a:cubicBezTo>
                  <a:cubicBezTo>
                    <a:pt x="6763" y="4182"/>
                    <a:pt x="6757" y="4200"/>
                    <a:pt x="6757" y="4216"/>
                  </a:cubicBezTo>
                  <a:cubicBezTo>
                    <a:pt x="6746" y="4239"/>
                    <a:pt x="6740" y="4256"/>
                    <a:pt x="6729" y="4273"/>
                  </a:cubicBezTo>
                  <a:cubicBezTo>
                    <a:pt x="6712" y="4290"/>
                    <a:pt x="6695" y="4313"/>
                    <a:pt x="6677" y="4331"/>
                  </a:cubicBezTo>
                  <a:cubicBezTo>
                    <a:pt x="6649" y="4352"/>
                    <a:pt x="6615" y="4376"/>
                    <a:pt x="6575" y="4399"/>
                  </a:cubicBezTo>
                  <a:cubicBezTo>
                    <a:pt x="6536" y="4421"/>
                    <a:pt x="6484" y="4438"/>
                    <a:pt x="6428" y="4455"/>
                  </a:cubicBezTo>
                  <a:cubicBezTo>
                    <a:pt x="6365" y="4467"/>
                    <a:pt x="6302" y="4472"/>
                    <a:pt x="6234" y="4472"/>
                  </a:cubicBezTo>
                  <a:lnTo>
                    <a:pt x="6195" y="4472"/>
                  </a:lnTo>
                  <a:cubicBezTo>
                    <a:pt x="6058" y="4460"/>
                    <a:pt x="5916" y="4433"/>
                    <a:pt x="5746" y="4376"/>
                  </a:cubicBezTo>
                  <a:cubicBezTo>
                    <a:pt x="5615" y="4331"/>
                    <a:pt x="5484" y="4273"/>
                    <a:pt x="5376" y="4228"/>
                  </a:cubicBezTo>
                  <a:cubicBezTo>
                    <a:pt x="5359" y="4222"/>
                    <a:pt x="5348" y="4216"/>
                    <a:pt x="5331" y="4216"/>
                  </a:cubicBezTo>
                  <a:cubicBezTo>
                    <a:pt x="5314" y="4216"/>
                    <a:pt x="5297" y="4222"/>
                    <a:pt x="5280" y="4234"/>
                  </a:cubicBezTo>
                  <a:cubicBezTo>
                    <a:pt x="5251" y="4256"/>
                    <a:pt x="5229" y="4307"/>
                    <a:pt x="5246" y="4342"/>
                  </a:cubicBezTo>
                  <a:cubicBezTo>
                    <a:pt x="5280" y="4410"/>
                    <a:pt x="5303" y="4467"/>
                    <a:pt x="5314" y="4528"/>
                  </a:cubicBezTo>
                  <a:cubicBezTo>
                    <a:pt x="5319" y="4562"/>
                    <a:pt x="5325" y="4591"/>
                    <a:pt x="5325" y="4625"/>
                  </a:cubicBezTo>
                  <a:cubicBezTo>
                    <a:pt x="5319" y="4643"/>
                    <a:pt x="5319" y="4665"/>
                    <a:pt x="5314" y="4682"/>
                  </a:cubicBezTo>
                  <a:cubicBezTo>
                    <a:pt x="5308" y="4693"/>
                    <a:pt x="5303" y="4706"/>
                    <a:pt x="5297" y="4717"/>
                  </a:cubicBezTo>
                  <a:cubicBezTo>
                    <a:pt x="5285" y="4727"/>
                    <a:pt x="5280" y="4740"/>
                    <a:pt x="5274" y="4745"/>
                  </a:cubicBezTo>
                  <a:cubicBezTo>
                    <a:pt x="5256" y="4756"/>
                    <a:pt x="5246" y="4767"/>
                    <a:pt x="5235" y="4774"/>
                  </a:cubicBezTo>
                  <a:cubicBezTo>
                    <a:pt x="5211" y="4785"/>
                    <a:pt x="5188" y="4790"/>
                    <a:pt x="5161" y="4796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1"/>
                    <a:pt x="4791" y="4779"/>
                    <a:pt x="4695" y="4751"/>
                  </a:cubicBezTo>
                  <a:cubicBezTo>
                    <a:pt x="4581" y="4711"/>
                    <a:pt x="4472" y="4659"/>
                    <a:pt x="4377" y="4597"/>
                  </a:cubicBezTo>
                  <a:cubicBezTo>
                    <a:pt x="4302" y="4546"/>
                    <a:pt x="4251" y="4501"/>
                    <a:pt x="4200" y="4449"/>
                  </a:cubicBezTo>
                  <a:cubicBezTo>
                    <a:pt x="4160" y="4404"/>
                    <a:pt x="4131" y="4358"/>
                    <a:pt x="4104" y="4307"/>
                  </a:cubicBezTo>
                  <a:cubicBezTo>
                    <a:pt x="4092" y="4290"/>
                    <a:pt x="4070" y="4273"/>
                    <a:pt x="4052" y="4268"/>
                  </a:cubicBezTo>
                  <a:cubicBezTo>
                    <a:pt x="4036" y="4256"/>
                    <a:pt x="4013" y="4250"/>
                    <a:pt x="3990" y="4250"/>
                  </a:cubicBezTo>
                  <a:cubicBezTo>
                    <a:pt x="3979" y="4250"/>
                    <a:pt x="3961" y="4256"/>
                    <a:pt x="3950" y="4262"/>
                  </a:cubicBezTo>
                  <a:cubicBezTo>
                    <a:pt x="3876" y="4284"/>
                    <a:pt x="3842" y="4365"/>
                    <a:pt x="3865" y="4433"/>
                  </a:cubicBezTo>
                  <a:cubicBezTo>
                    <a:pt x="3934" y="4614"/>
                    <a:pt x="4081" y="4740"/>
                    <a:pt x="4189" y="4813"/>
                  </a:cubicBezTo>
                  <a:cubicBezTo>
                    <a:pt x="4240" y="4847"/>
                    <a:pt x="4285" y="4876"/>
                    <a:pt x="4336" y="4903"/>
                  </a:cubicBezTo>
                  <a:lnTo>
                    <a:pt x="4343" y="4903"/>
                  </a:lnTo>
                  <a:cubicBezTo>
                    <a:pt x="4377" y="4961"/>
                    <a:pt x="4411" y="5012"/>
                    <a:pt x="4445" y="5068"/>
                  </a:cubicBezTo>
                  <a:cubicBezTo>
                    <a:pt x="4513" y="5176"/>
                    <a:pt x="4581" y="5291"/>
                    <a:pt x="4643" y="5404"/>
                  </a:cubicBezTo>
                  <a:cubicBezTo>
                    <a:pt x="4666" y="5449"/>
                    <a:pt x="4689" y="5501"/>
                    <a:pt x="4711" y="5551"/>
                  </a:cubicBezTo>
                  <a:lnTo>
                    <a:pt x="4621" y="5598"/>
                  </a:lnTo>
                  <a:lnTo>
                    <a:pt x="4553" y="5637"/>
                  </a:lnTo>
                  <a:cubicBezTo>
                    <a:pt x="4377" y="5728"/>
                    <a:pt x="4223" y="5784"/>
                    <a:pt x="4075" y="5818"/>
                  </a:cubicBezTo>
                  <a:cubicBezTo>
                    <a:pt x="3973" y="5842"/>
                    <a:pt x="3876" y="5853"/>
                    <a:pt x="3774" y="5853"/>
                  </a:cubicBezTo>
                  <a:lnTo>
                    <a:pt x="3769" y="5847"/>
                  </a:lnTo>
                  <a:lnTo>
                    <a:pt x="3763" y="5847"/>
                  </a:lnTo>
                  <a:lnTo>
                    <a:pt x="3751" y="5808"/>
                  </a:lnTo>
                  <a:lnTo>
                    <a:pt x="3745" y="5779"/>
                  </a:lnTo>
                  <a:cubicBezTo>
                    <a:pt x="3706" y="5632"/>
                    <a:pt x="3654" y="5490"/>
                    <a:pt x="3609" y="5353"/>
                  </a:cubicBezTo>
                  <a:cubicBezTo>
                    <a:pt x="3559" y="5223"/>
                    <a:pt x="3501" y="5092"/>
                    <a:pt x="3444" y="4966"/>
                  </a:cubicBezTo>
                  <a:cubicBezTo>
                    <a:pt x="3444" y="4961"/>
                    <a:pt x="3444" y="4955"/>
                    <a:pt x="3439" y="4955"/>
                  </a:cubicBezTo>
                  <a:lnTo>
                    <a:pt x="3439" y="4944"/>
                  </a:lnTo>
                  <a:cubicBezTo>
                    <a:pt x="3415" y="4819"/>
                    <a:pt x="3388" y="4693"/>
                    <a:pt x="3347" y="4575"/>
                  </a:cubicBezTo>
                  <a:cubicBezTo>
                    <a:pt x="3331" y="4535"/>
                    <a:pt x="3297" y="4512"/>
                    <a:pt x="3257" y="4512"/>
                  </a:cubicBezTo>
                  <a:cubicBezTo>
                    <a:pt x="3245" y="4512"/>
                    <a:pt x="3234" y="4512"/>
                    <a:pt x="3223" y="4517"/>
                  </a:cubicBezTo>
                  <a:cubicBezTo>
                    <a:pt x="3200" y="4523"/>
                    <a:pt x="3184" y="4541"/>
                    <a:pt x="3171" y="4562"/>
                  </a:cubicBezTo>
                  <a:cubicBezTo>
                    <a:pt x="3160" y="4586"/>
                    <a:pt x="3160" y="4609"/>
                    <a:pt x="3166" y="4637"/>
                  </a:cubicBezTo>
                  <a:cubicBezTo>
                    <a:pt x="3177" y="4672"/>
                    <a:pt x="3184" y="4699"/>
                    <a:pt x="3189" y="4745"/>
                  </a:cubicBezTo>
                  <a:lnTo>
                    <a:pt x="3194" y="4756"/>
                  </a:lnTo>
                  <a:cubicBezTo>
                    <a:pt x="3245" y="5006"/>
                    <a:pt x="3268" y="5217"/>
                    <a:pt x="3257" y="5409"/>
                  </a:cubicBezTo>
                  <a:cubicBezTo>
                    <a:pt x="3252" y="5517"/>
                    <a:pt x="3234" y="5614"/>
                    <a:pt x="3211" y="5694"/>
                  </a:cubicBezTo>
                  <a:cubicBezTo>
                    <a:pt x="3194" y="5745"/>
                    <a:pt x="3171" y="5784"/>
                    <a:pt x="3149" y="5824"/>
                  </a:cubicBezTo>
                  <a:cubicBezTo>
                    <a:pt x="3126" y="5853"/>
                    <a:pt x="3103" y="5881"/>
                    <a:pt x="3074" y="5910"/>
                  </a:cubicBezTo>
                  <a:cubicBezTo>
                    <a:pt x="3058" y="5926"/>
                    <a:pt x="3035" y="5938"/>
                    <a:pt x="3013" y="5955"/>
                  </a:cubicBezTo>
                  <a:cubicBezTo>
                    <a:pt x="3001" y="5960"/>
                    <a:pt x="2990" y="5960"/>
                    <a:pt x="2979" y="5967"/>
                  </a:cubicBezTo>
                  <a:lnTo>
                    <a:pt x="2950" y="5967"/>
                  </a:lnTo>
                  <a:cubicBezTo>
                    <a:pt x="2945" y="5967"/>
                    <a:pt x="2933" y="5967"/>
                    <a:pt x="2922" y="5960"/>
                  </a:cubicBezTo>
                  <a:cubicBezTo>
                    <a:pt x="2911" y="5955"/>
                    <a:pt x="2899" y="5949"/>
                    <a:pt x="2888" y="5944"/>
                  </a:cubicBezTo>
                  <a:cubicBezTo>
                    <a:pt x="2870" y="5933"/>
                    <a:pt x="2854" y="5921"/>
                    <a:pt x="2843" y="5904"/>
                  </a:cubicBezTo>
                  <a:cubicBezTo>
                    <a:pt x="2819" y="5876"/>
                    <a:pt x="2796" y="5842"/>
                    <a:pt x="2774" y="5808"/>
                  </a:cubicBezTo>
                  <a:cubicBezTo>
                    <a:pt x="2757" y="5773"/>
                    <a:pt x="2746" y="5739"/>
                    <a:pt x="2733" y="5705"/>
                  </a:cubicBezTo>
                  <a:cubicBezTo>
                    <a:pt x="2717" y="5653"/>
                    <a:pt x="2665" y="5619"/>
                    <a:pt x="2604" y="5619"/>
                  </a:cubicBezTo>
                  <a:cubicBezTo>
                    <a:pt x="2552" y="5626"/>
                    <a:pt x="2507" y="5666"/>
                    <a:pt x="2489" y="5722"/>
                  </a:cubicBezTo>
                  <a:cubicBezTo>
                    <a:pt x="2455" y="5870"/>
                    <a:pt x="2427" y="5989"/>
                    <a:pt x="2393" y="6097"/>
                  </a:cubicBezTo>
                  <a:cubicBezTo>
                    <a:pt x="2337" y="6251"/>
                    <a:pt x="2285" y="6369"/>
                    <a:pt x="2222" y="6466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4" y="6592"/>
                    <a:pt x="2093" y="6608"/>
                    <a:pt x="2075" y="6620"/>
                  </a:cubicBezTo>
                  <a:cubicBezTo>
                    <a:pt x="2058" y="6626"/>
                    <a:pt x="2046" y="6631"/>
                    <a:pt x="2030" y="6637"/>
                  </a:cubicBezTo>
                  <a:lnTo>
                    <a:pt x="1990" y="6637"/>
                  </a:lnTo>
                  <a:cubicBezTo>
                    <a:pt x="1973" y="6637"/>
                    <a:pt x="1962" y="6637"/>
                    <a:pt x="1944" y="6631"/>
                  </a:cubicBezTo>
                  <a:cubicBezTo>
                    <a:pt x="1933" y="6626"/>
                    <a:pt x="1928" y="6626"/>
                    <a:pt x="1915" y="6620"/>
                  </a:cubicBezTo>
                  <a:cubicBezTo>
                    <a:pt x="1904" y="6608"/>
                    <a:pt x="1899" y="6603"/>
                    <a:pt x="1888" y="6597"/>
                  </a:cubicBezTo>
                  <a:cubicBezTo>
                    <a:pt x="1876" y="6581"/>
                    <a:pt x="1865" y="6563"/>
                    <a:pt x="1859" y="6547"/>
                  </a:cubicBezTo>
                  <a:cubicBezTo>
                    <a:pt x="1842" y="6513"/>
                    <a:pt x="1825" y="6472"/>
                    <a:pt x="1813" y="6427"/>
                  </a:cubicBezTo>
                  <a:cubicBezTo>
                    <a:pt x="1802" y="6364"/>
                    <a:pt x="1797" y="6301"/>
                    <a:pt x="1791" y="6233"/>
                  </a:cubicBezTo>
                  <a:lnTo>
                    <a:pt x="1786" y="6188"/>
                  </a:lnTo>
                  <a:lnTo>
                    <a:pt x="1779" y="6138"/>
                  </a:lnTo>
                  <a:cubicBezTo>
                    <a:pt x="1773" y="6114"/>
                    <a:pt x="1773" y="6097"/>
                    <a:pt x="1768" y="6075"/>
                  </a:cubicBezTo>
                  <a:cubicBezTo>
                    <a:pt x="1768" y="6041"/>
                    <a:pt x="1762" y="6007"/>
                    <a:pt x="1757" y="5978"/>
                  </a:cubicBezTo>
                  <a:cubicBezTo>
                    <a:pt x="1752" y="5938"/>
                    <a:pt x="1734" y="5910"/>
                    <a:pt x="1705" y="5899"/>
                  </a:cubicBezTo>
                  <a:cubicBezTo>
                    <a:pt x="1694" y="5892"/>
                    <a:pt x="1677" y="5887"/>
                    <a:pt x="1666" y="5887"/>
                  </a:cubicBezTo>
                  <a:cubicBezTo>
                    <a:pt x="1632" y="5887"/>
                    <a:pt x="1608" y="5904"/>
                    <a:pt x="1592" y="5921"/>
                  </a:cubicBezTo>
                  <a:cubicBezTo>
                    <a:pt x="1540" y="5989"/>
                    <a:pt x="1490" y="6057"/>
                    <a:pt x="1438" y="6131"/>
                  </a:cubicBezTo>
                  <a:cubicBezTo>
                    <a:pt x="1411" y="6172"/>
                    <a:pt x="1382" y="6211"/>
                    <a:pt x="1353" y="6256"/>
                  </a:cubicBezTo>
                  <a:cubicBezTo>
                    <a:pt x="1267" y="6369"/>
                    <a:pt x="1143" y="6534"/>
                    <a:pt x="989" y="6671"/>
                  </a:cubicBezTo>
                  <a:cubicBezTo>
                    <a:pt x="921" y="6734"/>
                    <a:pt x="858" y="6779"/>
                    <a:pt x="797" y="6813"/>
                  </a:cubicBezTo>
                  <a:cubicBezTo>
                    <a:pt x="768" y="6830"/>
                    <a:pt x="734" y="6841"/>
                    <a:pt x="700" y="6847"/>
                  </a:cubicBezTo>
                  <a:cubicBezTo>
                    <a:pt x="677" y="6854"/>
                    <a:pt x="661" y="6854"/>
                    <a:pt x="632" y="6854"/>
                  </a:cubicBezTo>
                  <a:cubicBezTo>
                    <a:pt x="614" y="6854"/>
                    <a:pt x="598" y="6847"/>
                    <a:pt x="580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06" y="6802"/>
                    <a:pt x="490" y="6791"/>
                    <a:pt x="472" y="6773"/>
                  </a:cubicBezTo>
                  <a:cubicBezTo>
                    <a:pt x="461" y="6757"/>
                    <a:pt x="449" y="6744"/>
                    <a:pt x="444" y="6728"/>
                  </a:cubicBezTo>
                  <a:cubicBezTo>
                    <a:pt x="433" y="6710"/>
                    <a:pt x="427" y="6694"/>
                    <a:pt x="422" y="6676"/>
                  </a:cubicBezTo>
                  <a:cubicBezTo>
                    <a:pt x="415" y="6649"/>
                    <a:pt x="415" y="6620"/>
                    <a:pt x="415" y="6592"/>
                  </a:cubicBezTo>
                  <a:cubicBezTo>
                    <a:pt x="422" y="6547"/>
                    <a:pt x="433" y="6500"/>
                    <a:pt x="449" y="6450"/>
                  </a:cubicBezTo>
                  <a:cubicBezTo>
                    <a:pt x="483" y="6348"/>
                    <a:pt x="535" y="6245"/>
                    <a:pt x="614" y="6125"/>
                  </a:cubicBezTo>
                  <a:cubicBezTo>
                    <a:pt x="626" y="6103"/>
                    <a:pt x="643" y="6080"/>
                    <a:pt x="661" y="6063"/>
                  </a:cubicBezTo>
                  <a:lnTo>
                    <a:pt x="666" y="6046"/>
                  </a:lnTo>
                  <a:cubicBezTo>
                    <a:pt x="682" y="6028"/>
                    <a:pt x="695" y="6007"/>
                    <a:pt x="711" y="5989"/>
                  </a:cubicBezTo>
                  <a:lnTo>
                    <a:pt x="734" y="5960"/>
                  </a:lnTo>
                  <a:cubicBezTo>
                    <a:pt x="774" y="5915"/>
                    <a:pt x="808" y="5870"/>
                    <a:pt x="847" y="5824"/>
                  </a:cubicBezTo>
                  <a:cubicBezTo>
                    <a:pt x="871" y="5797"/>
                    <a:pt x="876" y="5768"/>
                    <a:pt x="865" y="5734"/>
                  </a:cubicBezTo>
                  <a:cubicBezTo>
                    <a:pt x="847" y="5700"/>
                    <a:pt x="813" y="5677"/>
                    <a:pt x="774" y="5677"/>
                  </a:cubicBezTo>
                  <a:cubicBezTo>
                    <a:pt x="729" y="5682"/>
                    <a:pt x="688" y="5682"/>
                    <a:pt x="643" y="5688"/>
                  </a:cubicBezTo>
                  <a:cubicBezTo>
                    <a:pt x="575" y="5694"/>
                    <a:pt x="496" y="5705"/>
                    <a:pt x="422" y="5705"/>
                  </a:cubicBezTo>
                  <a:lnTo>
                    <a:pt x="393" y="5705"/>
                  </a:lnTo>
                  <a:cubicBezTo>
                    <a:pt x="347" y="5700"/>
                    <a:pt x="307" y="5694"/>
                    <a:pt x="273" y="5688"/>
                  </a:cubicBezTo>
                  <a:cubicBezTo>
                    <a:pt x="268" y="5682"/>
                    <a:pt x="257" y="5677"/>
                    <a:pt x="245" y="5671"/>
                  </a:cubicBezTo>
                  <a:lnTo>
                    <a:pt x="239" y="5660"/>
                  </a:lnTo>
                  <a:lnTo>
                    <a:pt x="234" y="5648"/>
                  </a:lnTo>
                  <a:lnTo>
                    <a:pt x="234" y="5619"/>
                  </a:lnTo>
                  <a:cubicBezTo>
                    <a:pt x="234" y="5592"/>
                    <a:pt x="245" y="5563"/>
                    <a:pt x="251" y="5529"/>
                  </a:cubicBezTo>
                  <a:cubicBezTo>
                    <a:pt x="268" y="5483"/>
                    <a:pt x="286" y="5443"/>
                    <a:pt x="313" y="5409"/>
                  </a:cubicBezTo>
                  <a:cubicBezTo>
                    <a:pt x="347" y="5359"/>
                    <a:pt x="388" y="5313"/>
                    <a:pt x="438" y="5262"/>
                  </a:cubicBezTo>
                  <a:cubicBezTo>
                    <a:pt x="512" y="5199"/>
                    <a:pt x="603" y="5137"/>
                    <a:pt x="695" y="5086"/>
                  </a:cubicBezTo>
                  <a:cubicBezTo>
                    <a:pt x="740" y="5068"/>
                    <a:pt x="779" y="5052"/>
                    <a:pt x="824" y="5034"/>
                  </a:cubicBezTo>
                  <a:cubicBezTo>
                    <a:pt x="876" y="5012"/>
                    <a:pt x="921" y="5000"/>
                    <a:pt x="967" y="4984"/>
                  </a:cubicBezTo>
                  <a:cubicBezTo>
                    <a:pt x="995" y="4978"/>
                    <a:pt x="1023" y="4978"/>
                    <a:pt x="1052" y="4972"/>
                  </a:cubicBezTo>
                  <a:cubicBezTo>
                    <a:pt x="1104" y="4972"/>
                    <a:pt x="1149" y="4932"/>
                    <a:pt x="1154" y="4887"/>
                  </a:cubicBezTo>
                  <a:cubicBezTo>
                    <a:pt x="1165" y="4824"/>
                    <a:pt x="1126" y="4762"/>
                    <a:pt x="1070" y="4751"/>
                  </a:cubicBezTo>
                  <a:cubicBezTo>
                    <a:pt x="1029" y="4745"/>
                    <a:pt x="989" y="4733"/>
                    <a:pt x="955" y="4722"/>
                  </a:cubicBezTo>
                  <a:cubicBezTo>
                    <a:pt x="905" y="4706"/>
                    <a:pt x="865" y="4688"/>
                    <a:pt x="824" y="4659"/>
                  </a:cubicBezTo>
                  <a:cubicBezTo>
                    <a:pt x="808" y="4654"/>
                    <a:pt x="797" y="4643"/>
                    <a:pt x="785" y="4625"/>
                  </a:cubicBezTo>
                  <a:cubicBezTo>
                    <a:pt x="774" y="4620"/>
                    <a:pt x="768" y="4609"/>
                    <a:pt x="763" y="4603"/>
                  </a:cubicBezTo>
                  <a:cubicBezTo>
                    <a:pt x="763" y="4597"/>
                    <a:pt x="756" y="4591"/>
                    <a:pt x="756" y="4580"/>
                  </a:cubicBezTo>
                  <a:lnTo>
                    <a:pt x="756" y="4562"/>
                  </a:lnTo>
                  <a:cubicBezTo>
                    <a:pt x="756" y="4557"/>
                    <a:pt x="756" y="4546"/>
                    <a:pt x="763" y="4535"/>
                  </a:cubicBezTo>
                  <a:cubicBezTo>
                    <a:pt x="768" y="4523"/>
                    <a:pt x="774" y="4507"/>
                    <a:pt x="785" y="4489"/>
                  </a:cubicBezTo>
                  <a:cubicBezTo>
                    <a:pt x="802" y="4467"/>
                    <a:pt x="824" y="4438"/>
                    <a:pt x="847" y="4421"/>
                  </a:cubicBezTo>
                  <a:cubicBezTo>
                    <a:pt x="876" y="4392"/>
                    <a:pt x="905" y="4376"/>
                    <a:pt x="939" y="4358"/>
                  </a:cubicBezTo>
                  <a:cubicBezTo>
                    <a:pt x="984" y="4336"/>
                    <a:pt x="1029" y="4318"/>
                    <a:pt x="1092" y="4307"/>
                  </a:cubicBezTo>
                  <a:cubicBezTo>
                    <a:pt x="1165" y="4290"/>
                    <a:pt x="1251" y="4284"/>
                    <a:pt x="1342" y="4284"/>
                  </a:cubicBezTo>
                  <a:lnTo>
                    <a:pt x="1427" y="4284"/>
                  </a:lnTo>
                  <a:cubicBezTo>
                    <a:pt x="1574" y="4297"/>
                    <a:pt x="1734" y="4318"/>
                    <a:pt x="1888" y="4352"/>
                  </a:cubicBezTo>
                  <a:cubicBezTo>
                    <a:pt x="1893" y="4358"/>
                    <a:pt x="1899" y="4358"/>
                    <a:pt x="1904" y="4358"/>
                  </a:cubicBezTo>
                  <a:cubicBezTo>
                    <a:pt x="1933" y="4358"/>
                    <a:pt x="1967" y="4336"/>
                    <a:pt x="1978" y="4307"/>
                  </a:cubicBezTo>
                  <a:cubicBezTo>
                    <a:pt x="1996" y="4279"/>
                    <a:pt x="1990" y="4234"/>
                    <a:pt x="1956" y="4211"/>
                  </a:cubicBezTo>
                  <a:cubicBezTo>
                    <a:pt x="1870" y="4148"/>
                    <a:pt x="1808" y="4092"/>
                    <a:pt x="1752" y="4035"/>
                  </a:cubicBezTo>
                  <a:cubicBezTo>
                    <a:pt x="1717" y="4001"/>
                    <a:pt x="1700" y="3966"/>
                    <a:pt x="1683" y="3938"/>
                  </a:cubicBezTo>
                  <a:cubicBezTo>
                    <a:pt x="1677" y="3927"/>
                    <a:pt x="1671" y="3909"/>
                    <a:pt x="1666" y="3893"/>
                  </a:cubicBezTo>
                  <a:lnTo>
                    <a:pt x="1666" y="3875"/>
                  </a:lnTo>
                  <a:lnTo>
                    <a:pt x="1666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0"/>
                    <a:pt x="1683" y="3825"/>
                    <a:pt x="1689" y="3825"/>
                  </a:cubicBezTo>
                  <a:cubicBezTo>
                    <a:pt x="1705" y="3812"/>
                    <a:pt x="1717" y="3801"/>
                    <a:pt x="1734" y="3796"/>
                  </a:cubicBezTo>
                  <a:cubicBezTo>
                    <a:pt x="1762" y="3778"/>
                    <a:pt x="1797" y="3767"/>
                    <a:pt x="1836" y="3756"/>
                  </a:cubicBezTo>
                  <a:cubicBezTo>
                    <a:pt x="1904" y="3744"/>
                    <a:pt x="1973" y="3739"/>
                    <a:pt x="2046" y="3739"/>
                  </a:cubicBezTo>
                  <a:lnTo>
                    <a:pt x="2127" y="3739"/>
                  </a:lnTo>
                  <a:cubicBezTo>
                    <a:pt x="2256" y="3751"/>
                    <a:pt x="2387" y="3773"/>
                    <a:pt x="2513" y="3812"/>
                  </a:cubicBezTo>
                  <a:cubicBezTo>
                    <a:pt x="2609" y="3846"/>
                    <a:pt x="2688" y="3887"/>
                    <a:pt x="2762" y="3932"/>
                  </a:cubicBezTo>
                  <a:cubicBezTo>
                    <a:pt x="2796" y="3956"/>
                    <a:pt x="2825" y="3983"/>
                    <a:pt x="2854" y="4006"/>
                  </a:cubicBezTo>
                  <a:cubicBezTo>
                    <a:pt x="2864" y="4017"/>
                    <a:pt x="2882" y="4024"/>
                    <a:pt x="2899" y="4024"/>
                  </a:cubicBezTo>
                  <a:cubicBezTo>
                    <a:pt x="2922" y="4024"/>
                    <a:pt x="2945" y="4017"/>
                    <a:pt x="2956" y="4001"/>
                  </a:cubicBezTo>
                  <a:cubicBezTo>
                    <a:pt x="2984" y="3972"/>
                    <a:pt x="2979" y="3927"/>
                    <a:pt x="2950" y="3898"/>
                  </a:cubicBezTo>
                  <a:cubicBezTo>
                    <a:pt x="2843" y="3796"/>
                    <a:pt x="2688" y="3717"/>
                    <a:pt x="2495" y="3654"/>
                  </a:cubicBezTo>
                  <a:cubicBezTo>
                    <a:pt x="2455" y="3642"/>
                    <a:pt x="2416" y="3636"/>
                    <a:pt x="2376" y="3626"/>
                  </a:cubicBezTo>
                  <a:lnTo>
                    <a:pt x="2371" y="3626"/>
                  </a:lnTo>
                  <a:cubicBezTo>
                    <a:pt x="2358" y="3597"/>
                    <a:pt x="2342" y="3586"/>
                    <a:pt x="2319" y="3581"/>
                  </a:cubicBezTo>
                  <a:cubicBezTo>
                    <a:pt x="2245" y="3574"/>
                    <a:pt x="2177" y="3563"/>
                    <a:pt x="2103" y="3534"/>
                  </a:cubicBezTo>
                  <a:cubicBezTo>
                    <a:pt x="2001" y="3500"/>
                    <a:pt x="1904" y="3455"/>
                    <a:pt x="1808" y="3392"/>
                  </a:cubicBezTo>
                  <a:cubicBezTo>
                    <a:pt x="1728" y="3335"/>
                    <a:pt x="1660" y="3279"/>
                    <a:pt x="1597" y="3216"/>
                  </a:cubicBezTo>
                  <a:cubicBezTo>
                    <a:pt x="1563" y="3177"/>
                    <a:pt x="1535" y="3137"/>
                    <a:pt x="1518" y="3103"/>
                  </a:cubicBezTo>
                  <a:cubicBezTo>
                    <a:pt x="1506" y="3086"/>
                    <a:pt x="1501" y="3062"/>
                    <a:pt x="1495" y="3046"/>
                  </a:cubicBezTo>
                  <a:lnTo>
                    <a:pt x="1495" y="3017"/>
                  </a:lnTo>
                  <a:lnTo>
                    <a:pt x="1495" y="3006"/>
                  </a:lnTo>
                  <a:lnTo>
                    <a:pt x="1501" y="2994"/>
                  </a:lnTo>
                  <a:cubicBezTo>
                    <a:pt x="1506" y="2989"/>
                    <a:pt x="1506" y="2983"/>
                    <a:pt x="1513" y="2983"/>
                  </a:cubicBezTo>
                  <a:cubicBezTo>
                    <a:pt x="1524" y="2978"/>
                    <a:pt x="1529" y="2972"/>
                    <a:pt x="1540" y="2967"/>
                  </a:cubicBezTo>
                  <a:cubicBezTo>
                    <a:pt x="1563" y="2955"/>
                    <a:pt x="1587" y="2949"/>
                    <a:pt x="1608" y="2938"/>
                  </a:cubicBezTo>
                  <a:cubicBezTo>
                    <a:pt x="1660" y="2933"/>
                    <a:pt x="1711" y="2926"/>
                    <a:pt x="1773" y="2926"/>
                  </a:cubicBezTo>
                  <a:lnTo>
                    <a:pt x="1842" y="2926"/>
                  </a:lnTo>
                  <a:cubicBezTo>
                    <a:pt x="1870" y="2933"/>
                    <a:pt x="1893" y="2933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3"/>
                    <a:pt x="1967" y="2933"/>
                  </a:cubicBezTo>
                  <a:cubicBezTo>
                    <a:pt x="1990" y="2926"/>
                    <a:pt x="2007" y="2910"/>
                    <a:pt x="2018" y="2886"/>
                  </a:cubicBezTo>
                  <a:cubicBezTo>
                    <a:pt x="2035" y="2847"/>
                    <a:pt x="2024" y="2802"/>
                    <a:pt x="1996" y="2779"/>
                  </a:cubicBezTo>
                  <a:cubicBezTo>
                    <a:pt x="1893" y="2700"/>
                    <a:pt x="1773" y="2637"/>
                    <a:pt x="1660" y="2580"/>
                  </a:cubicBezTo>
                  <a:lnTo>
                    <a:pt x="1608" y="2551"/>
                  </a:lnTo>
                  <a:cubicBezTo>
                    <a:pt x="1506" y="2500"/>
                    <a:pt x="1393" y="2449"/>
                    <a:pt x="1296" y="2380"/>
                  </a:cubicBezTo>
                  <a:cubicBezTo>
                    <a:pt x="1222" y="2335"/>
                    <a:pt x="1165" y="2290"/>
                    <a:pt x="1120" y="2239"/>
                  </a:cubicBezTo>
                  <a:cubicBezTo>
                    <a:pt x="1092" y="2210"/>
                    <a:pt x="1070" y="2176"/>
                    <a:pt x="1052" y="2142"/>
                  </a:cubicBezTo>
                  <a:cubicBezTo>
                    <a:pt x="1036" y="2108"/>
                    <a:pt x="1023" y="2068"/>
                    <a:pt x="1012" y="2034"/>
                  </a:cubicBezTo>
                  <a:cubicBezTo>
                    <a:pt x="1007" y="2000"/>
                    <a:pt x="1007" y="1971"/>
                    <a:pt x="1007" y="1944"/>
                  </a:cubicBezTo>
                  <a:cubicBezTo>
                    <a:pt x="1007" y="1926"/>
                    <a:pt x="1012" y="1903"/>
                    <a:pt x="1018" y="1887"/>
                  </a:cubicBezTo>
                  <a:cubicBezTo>
                    <a:pt x="1023" y="1869"/>
                    <a:pt x="1029" y="1858"/>
                    <a:pt x="1036" y="1847"/>
                  </a:cubicBezTo>
                  <a:cubicBezTo>
                    <a:pt x="1047" y="1835"/>
                    <a:pt x="1052" y="1824"/>
                    <a:pt x="1063" y="1813"/>
                  </a:cubicBezTo>
                  <a:cubicBezTo>
                    <a:pt x="1081" y="1801"/>
                    <a:pt x="1097" y="1790"/>
                    <a:pt x="1115" y="1779"/>
                  </a:cubicBezTo>
                  <a:cubicBezTo>
                    <a:pt x="1143" y="1767"/>
                    <a:pt x="1177" y="1756"/>
                    <a:pt x="1212" y="1745"/>
                  </a:cubicBezTo>
                  <a:cubicBezTo>
                    <a:pt x="1262" y="1733"/>
                    <a:pt x="1308" y="1733"/>
                    <a:pt x="1359" y="1733"/>
                  </a:cubicBezTo>
                  <a:lnTo>
                    <a:pt x="1393" y="1733"/>
                  </a:lnTo>
                  <a:cubicBezTo>
                    <a:pt x="1422" y="1733"/>
                    <a:pt x="1450" y="1739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2"/>
                    <a:pt x="1569" y="1693"/>
                  </a:cubicBezTo>
                  <a:cubicBezTo>
                    <a:pt x="1587" y="1659"/>
                    <a:pt x="1581" y="1619"/>
                    <a:pt x="1547" y="1585"/>
                  </a:cubicBezTo>
                  <a:cubicBezTo>
                    <a:pt x="1506" y="1546"/>
                    <a:pt x="1467" y="1506"/>
                    <a:pt x="1422" y="1467"/>
                  </a:cubicBezTo>
                  <a:lnTo>
                    <a:pt x="1353" y="1404"/>
                  </a:lnTo>
                  <a:cubicBezTo>
                    <a:pt x="1274" y="1330"/>
                    <a:pt x="1212" y="1268"/>
                    <a:pt x="1149" y="1205"/>
                  </a:cubicBezTo>
                  <a:cubicBezTo>
                    <a:pt x="1063" y="1108"/>
                    <a:pt x="1002" y="1024"/>
                    <a:pt x="955" y="938"/>
                  </a:cubicBezTo>
                  <a:cubicBezTo>
                    <a:pt x="927" y="887"/>
                    <a:pt x="910" y="830"/>
                    <a:pt x="892" y="778"/>
                  </a:cubicBezTo>
                  <a:cubicBezTo>
                    <a:pt x="887" y="738"/>
                    <a:pt x="887" y="699"/>
                    <a:pt x="887" y="659"/>
                  </a:cubicBezTo>
                  <a:cubicBezTo>
                    <a:pt x="887" y="625"/>
                    <a:pt x="899" y="586"/>
                    <a:pt x="910" y="552"/>
                  </a:cubicBezTo>
                  <a:cubicBezTo>
                    <a:pt x="921" y="505"/>
                    <a:pt x="944" y="466"/>
                    <a:pt x="967" y="426"/>
                  </a:cubicBezTo>
                  <a:cubicBezTo>
                    <a:pt x="995" y="387"/>
                    <a:pt x="1023" y="353"/>
                    <a:pt x="1057" y="318"/>
                  </a:cubicBezTo>
                  <a:cubicBezTo>
                    <a:pt x="1086" y="295"/>
                    <a:pt x="1109" y="279"/>
                    <a:pt x="1138" y="261"/>
                  </a:cubicBezTo>
                  <a:cubicBezTo>
                    <a:pt x="1165" y="250"/>
                    <a:pt x="1194" y="239"/>
                    <a:pt x="1222" y="227"/>
                  </a:cubicBezTo>
                  <a:cubicBezTo>
                    <a:pt x="1257" y="227"/>
                    <a:pt x="1285" y="222"/>
                    <a:pt x="1319" y="222"/>
                  </a:cubicBezTo>
                  <a:cubicBezTo>
                    <a:pt x="1364" y="227"/>
                    <a:pt x="1404" y="233"/>
                    <a:pt x="1450" y="250"/>
                  </a:cubicBezTo>
                  <a:cubicBezTo>
                    <a:pt x="1513" y="273"/>
                    <a:pt x="1581" y="301"/>
                    <a:pt x="1649" y="347"/>
                  </a:cubicBezTo>
                  <a:cubicBezTo>
                    <a:pt x="1734" y="403"/>
                    <a:pt x="1820" y="478"/>
                    <a:pt x="1899" y="568"/>
                  </a:cubicBezTo>
                  <a:cubicBezTo>
                    <a:pt x="1978" y="654"/>
                    <a:pt x="2041" y="744"/>
                    <a:pt x="2086" y="835"/>
                  </a:cubicBezTo>
                  <a:cubicBezTo>
                    <a:pt x="2114" y="880"/>
                    <a:pt x="2132" y="932"/>
                    <a:pt x="2148" y="983"/>
                  </a:cubicBezTo>
                  <a:cubicBezTo>
                    <a:pt x="2161" y="1024"/>
                    <a:pt x="2206" y="1051"/>
                    <a:pt x="2256" y="1051"/>
                  </a:cubicBezTo>
                  <a:cubicBezTo>
                    <a:pt x="2279" y="1051"/>
                    <a:pt x="2308" y="1034"/>
                    <a:pt x="2324" y="1017"/>
                  </a:cubicBezTo>
                  <a:cubicBezTo>
                    <a:pt x="2342" y="995"/>
                    <a:pt x="2348" y="972"/>
                    <a:pt x="2348" y="943"/>
                  </a:cubicBezTo>
                  <a:lnTo>
                    <a:pt x="2348" y="914"/>
                  </a:lnTo>
                  <a:cubicBezTo>
                    <a:pt x="2353" y="846"/>
                    <a:pt x="2371" y="778"/>
                    <a:pt x="2393" y="704"/>
                  </a:cubicBezTo>
                  <a:cubicBezTo>
                    <a:pt x="2427" y="614"/>
                    <a:pt x="2468" y="528"/>
                    <a:pt x="2513" y="455"/>
                  </a:cubicBezTo>
                  <a:cubicBezTo>
                    <a:pt x="2552" y="398"/>
                    <a:pt x="2592" y="353"/>
                    <a:pt x="2631" y="308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0" y="239"/>
                    <a:pt x="2762" y="227"/>
                    <a:pt x="2785" y="222"/>
                  </a:cubicBezTo>
                  <a:cubicBezTo>
                    <a:pt x="2802" y="222"/>
                    <a:pt x="2819" y="216"/>
                    <a:pt x="2836" y="216"/>
                  </a:cubicBezTo>
                  <a:close/>
                  <a:moveTo>
                    <a:pt x="5036" y="6410"/>
                  </a:moveTo>
                  <a:cubicBezTo>
                    <a:pt x="5075" y="6552"/>
                    <a:pt x="5115" y="6699"/>
                    <a:pt x="5143" y="6841"/>
                  </a:cubicBezTo>
                  <a:cubicBezTo>
                    <a:pt x="5177" y="7006"/>
                    <a:pt x="5206" y="7171"/>
                    <a:pt x="5229" y="7336"/>
                  </a:cubicBezTo>
                  <a:cubicBezTo>
                    <a:pt x="5143" y="7370"/>
                    <a:pt x="5064" y="7399"/>
                    <a:pt x="4973" y="7421"/>
                  </a:cubicBezTo>
                  <a:cubicBezTo>
                    <a:pt x="4835" y="7447"/>
                    <a:pt x="4695" y="7456"/>
                    <a:pt x="4554" y="7456"/>
                  </a:cubicBezTo>
                  <a:cubicBezTo>
                    <a:pt x="4480" y="7456"/>
                    <a:pt x="4405" y="7453"/>
                    <a:pt x="4330" y="7450"/>
                  </a:cubicBezTo>
                  <a:cubicBezTo>
                    <a:pt x="4325" y="7450"/>
                    <a:pt x="4320" y="7450"/>
                    <a:pt x="4314" y="7444"/>
                  </a:cubicBezTo>
                  <a:lnTo>
                    <a:pt x="4314" y="7450"/>
                  </a:lnTo>
                  <a:cubicBezTo>
                    <a:pt x="4314" y="7444"/>
                    <a:pt x="4309" y="7444"/>
                    <a:pt x="4309" y="7444"/>
                  </a:cubicBezTo>
                  <a:lnTo>
                    <a:pt x="4314" y="7444"/>
                  </a:lnTo>
                  <a:cubicBezTo>
                    <a:pt x="4172" y="7439"/>
                    <a:pt x="4036" y="7426"/>
                    <a:pt x="3893" y="7421"/>
                  </a:cubicBezTo>
                  <a:cubicBezTo>
                    <a:pt x="3900" y="7331"/>
                    <a:pt x="3905" y="7240"/>
                    <a:pt x="3905" y="7148"/>
                  </a:cubicBezTo>
                  <a:lnTo>
                    <a:pt x="3905" y="7017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75" y="6933"/>
                    <a:pt x="4399" y="6870"/>
                    <a:pt x="4519" y="6807"/>
                  </a:cubicBezTo>
                  <a:cubicBezTo>
                    <a:pt x="4632" y="6744"/>
                    <a:pt x="4740" y="6665"/>
                    <a:pt x="4842" y="6586"/>
                  </a:cubicBezTo>
                  <a:cubicBezTo>
                    <a:pt x="4910" y="6529"/>
                    <a:pt x="4973" y="6472"/>
                    <a:pt x="5036" y="6410"/>
                  </a:cubicBezTo>
                  <a:close/>
                  <a:moveTo>
                    <a:pt x="2830" y="1"/>
                  </a:moveTo>
                  <a:cubicBezTo>
                    <a:pt x="2768" y="1"/>
                    <a:pt x="2706" y="12"/>
                    <a:pt x="2649" y="40"/>
                  </a:cubicBezTo>
                  <a:cubicBezTo>
                    <a:pt x="2547" y="85"/>
                    <a:pt x="2461" y="164"/>
                    <a:pt x="2393" y="250"/>
                  </a:cubicBezTo>
                  <a:cubicBezTo>
                    <a:pt x="2319" y="342"/>
                    <a:pt x="2263" y="444"/>
                    <a:pt x="2222" y="552"/>
                  </a:cubicBezTo>
                  <a:cubicBezTo>
                    <a:pt x="2211" y="573"/>
                    <a:pt x="2206" y="597"/>
                    <a:pt x="2195" y="620"/>
                  </a:cubicBezTo>
                  <a:cubicBezTo>
                    <a:pt x="2138" y="534"/>
                    <a:pt x="2064" y="455"/>
                    <a:pt x="1990" y="376"/>
                  </a:cubicBezTo>
                  <a:cubicBezTo>
                    <a:pt x="1910" y="295"/>
                    <a:pt x="1813" y="227"/>
                    <a:pt x="1717" y="164"/>
                  </a:cubicBezTo>
                  <a:cubicBezTo>
                    <a:pt x="1626" y="108"/>
                    <a:pt x="1524" y="69"/>
                    <a:pt x="1422" y="46"/>
                  </a:cubicBezTo>
                  <a:cubicBezTo>
                    <a:pt x="1387" y="40"/>
                    <a:pt x="1351" y="36"/>
                    <a:pt x="1315" y="36"/>
                  </a:cubicBezTo>
                  <a:cubicBezTo>
                    <a:pt x="1247" y="36"/>
                    <a:pt x="1178" y="48"/>
                    <a:pt x="1115" y="74"/>
                  </a:cubicBezTo>
                  <a:cubicBezTo>
                    <a:pt x="1007" y="114"/>
                    <a:pt x="921" y="188"/>
                    <a:pt x="853" y="279"/>
                  </a:cubicBezTo>
                  <a:cubicBezTo>
                    <a:pt x="774" y="381"/>
                    <a:pt x="722" y="505"/>
                    <a:pt x="711" y="636"/>
                  </a:cubicBezTo>
                  <a:cubicBezTo>
                    <a:pt x="706" y="762"/>
                    <a:pt x="734" y="875"/>
                    <a:pt x="790" y="989"/>
                  </a:cubicBezTo>
                  <a:cubicBezTo>
                    <a:pt x="865" y="1137"/>
                    <a:pt x="973" y="1268"/>
                    <a:pt x="1092" y="1386"/>
                  </a:cubicBezTo>
                  <a:cubicBezTo>
                    <a:pt x="1149" y="1444"/>
                    <a:pt x="1206" y="1501"/>
                    <a:pt x="1262" y="1551"/>
                  </a:cubicBezTo>
                  <a:cubicBezTo>
                    <a:pt x="1251" y="1557"/>
                    <a:pt x="1233" y="1557"/>
                    <a:pt x="1222" y="1557"/>
                  </a:cubicBezTo>
                  <a:cubicBezTo>
                    <a:pt x="1131" y="1569"/>
                    <a:pt x="1047" y="1596"/>
                    <a:pt x="973" y="1654"/>
                  </a:cubicBezTo>
                  <a:cubicBezTo>
                    <a:pt x="899" y="1705"/>
                    <a:pt x="847" y="1784"/>
                    <a:pt x="831" y="1869"/>
                  </a:cubicBezTo>
                  <a:cubicBezTo>
                    <a:pt x="819" y="1921"/>
                    <a:pt x="819" y="1978"/>
                    <a:pt x="824" y="2029"/>
                  </a:cubicBezTo>
                  <a:cubicBezTo>
                    <a:pt x="831" y="2086"/>
                    <a:pt x="847" y="2142"/>
                    <a:pt x="871" y="2194"/>
                  </a:cubicBezTo>
                  <a:cubicBezTo>
                    <a:pt x="955" y="2387"/>
                    <a:pt x="1131" y="2506"/>
                    <a:pt x="1308" y="2608"/>
                  </a:cubicBezTo>
                  <a:cubicBezTo>
                    <a:pt x="1404" y="2660"/>
                    <a:pt x="1506" y="2710"/>
                    <a:pt x="1608" y="2762"/>
                  </a:cubicBezTo>
                  <a:cubicBezTo>
                    <a:pt x="1569" y="2768"/>
                    <a:pt x="1529" y="2779"/>
                    <a:pt x="1490" y="2796"/>
                  </a:cubicBezTo>
                  <a:cubicBezTo>
                    <a:pt x="1450" y="2813"/>
                    <a:pt x="1416" y="2836"/>
                    <a:pt x="1387" y="2865"/>
                  </a:cubicBezTo>
                  <a:cubicBezTo>
                    <a:pt x="1336" y="2904"/>
                    <a:pt x="1319" y="2972"/>
                    <a:pt x="1319" y="3035"/>
                  </a:cubicBezTo>
                  <a:cubicBezTo>
                    <a:pt x="1319" y="3103"/>
                    <a:pt x="1353" y="3171"/>
                    <a:pt x="1387" y="3227"/>
                  </a:cubicBezTo>
                  <a:cubicBezTo>
                    <a:pt x="1432" y="3290"/>
                    <a:pt x="1484" y="3347"/>
                    <a:pt x="1540" y="3398"/>
                  </a:cubicBezTo>
                  <a:cubicBezTo>
                    <a:pt x="1608" y="3461"/>
                    <a:pt x="1689" y="3512"/>
                    <a:pt x="1768" y="3563"/>
                  </a:cubicBezTo>
                  <a:cubicBezTo>
                    <a:pt x="1791" y="3574"/>
                    <a:pt x="1813" y="3591"/>
                    <a:pt x="1842" y="3602"/>
                  </a:cubicBezTo>
                  <a:cubicBezTo>
                    <a:pt x="1808" y="3608"/>
                    <a:pt x="1773" y="3615"/>
                    <a:pt x="1745" y="3620"/>
                  </a:cubicBezTo>
                  <a:cubicBezTo>
                    <a:pt x="1683" y="3642"/>
                    <a:pt x="1626" y="3671"/>
                    <a:pt x="1574" y="3717"/>
                  </a:cubicBezTo>
                  <a:cubicBezTo>
                    <a:pt x="1529" y="3756"/>
                    <a:pt x="1506" y="3812"/>
                    <a:pt x="1506" y="3875"/>
                  </a:cubicBezTo>
                  <a:cubicBezTo>
                    <a:pt x="1501" y="3943"/>
                    <a:pt x="1535" y="4012"/>
                    <a:pt x="1569" y="4069"/>
                  </a:cubicBezTo>
                  <a:cubicBezTo>
                    <a:pt x="1581" y="4085"/>
                    <a:pt x="1597" y="4108"/>
                    <a:pt x="1615" y="4126"/>
                  </a:cubicBezTo>
                  <a:cubicBezTo>
                    <a:pt x="1547" y="4119"/>
                    <a:pt x="1479" y="4108"/>
                    <a:pt x="1411" y="4108"/>
                  </a:cubicBezTo>
                  <a:cubicBezTo>
                    <a:pt x="1373" y="4106"/>
                    <a:pt x="1335" y="4105"/>
                    <a:pt x="1297" y="4105"/>
                  </a:cubicBezTo>
                  <a:cubicBezTo>
                    <a:pt x="1150" y="4105"/>
                    <a:pt x="1001" y="4125"/>
                    <a:pt x="865" y="4187"/>
                  </a:cubicBezTo>
                  <a:cubicBezTo>
                    <a:pt x="774" y="4228"/>
                    <a:pt x="700" y="4284"/>
                    <a:pt x="643" y="4365"/>
                  </a:cubicBezTo>
                  <a:cubicBezTo>
                    <a:pt x="575" y="4444"/>
                    <a:pt x="541" y="4546"/>
                    <a:pt x="569" y="4648"/>
                  </a:cubicBezTo>
                  <a:cubicBezTo>
                    <a:pt x="586" y="4717"/>
                    <a:pt x="637" y="4779"/>
                    <a:pt x="688" y="4824"/>
                  </a:cubicBezTo>
                  <a:cubicBezTo>
                    <a:pt x="580" y="4864"/>
                    <a:pt x="478" y="4927"/>
                    <a:pt x="388" y="4995"/>
                  </a:cubicBezTo>
                  <a:cubicBezTo>
                    <a:pt x="291" y="5063"/>
                    <a:pt x="200" y="5149"/>
                    <a:pt x="131" y="5244"/>
                  </a:cubicBezTo>
                  <a:cubicBezTo>
                    <a:pt x="63" y="5336"/>
                    <a:pt x="18" y="5443"/>
                    <a:pt x="1" y="5558"/>
                  </a:cubicBezTo>
                  <a:lnTo>
                    <a:pt x="1" y="5637"/>
                  </a:lnTo>
                  <a:cubicBezTo>
                    <a:pt x="1" y="5660"/>
                    <a:pt x="6" y="5688"/>
                    <a:pt x="13" y="5711"/>
                  </a:cubicBezTo>
                  <a:cubicBezTo>
                    <a:pt x="18" y="5756"/>
                    <a:pt x="47" y="5797"/>
                    <a:pt x="74" y="5824"/>
                  </a:cubicBezTo>
                  <a:cubicBezTo>
                    <a:pt x="131" y="5881"/>
                    <a:pt x="205" y="5904"/>
                    <a:pt x="279" y="5910"/>
                  </a:cubicBezTo>
                  <a:cubicBezTo>
                    <a:pt x="294" y="5911"/>
                    <a:pt x="310" y="5911"/>
                    <a:pt x="325" y="5911"/>
                  </a:cubicBezTo>
                  <a:cubicBezTo>
                    <a:pt x="395" y="5911"/>
                    <a:pt x="465" y="5902"/>
                    <a:pt x="535" y="5892"/>
                  </a:cubicBezTo>
                  <a:cubicBezTo>
                    <a:pt x="558" y="5892"/>
                    <a:pt x="575" y="5887"/>
                    <a:pt x="592" y="5887"/>
                  </a:cubicBezTo>
                  <a:cubicBezTo>
                    <a:pt x="580" y="5899"/>
                    <a:pt x="569" y="5915"/>
                    <a:pt x="558" y="5933"/>
                  </a:cubicBezTo>
                  <a:cubicBezTo>
                    <a:pt x="501" y="6028"/>
                    <a:pt x="438" y="6120"/>
                    <a:pt x="381" y="6222"/>
                  </a:cubicBezTo>
                  <a:cubicBezTo>
                    <a:pt x="331" y="6319"/>
                    <a:pt x="291" y="6421"/>
                    <a:pt x="273" y="6534"/>
                  </a:cubicBezTo>
                  <a:cubicBezTo>
                    <a:pt x="268" y="6581"/>
                    <a:pt x="268" y="6631"/>
                    <a:pt x="273" y="6676"/>
                  </a:cubicBezTo>
                  <a:cubicBezTo>
                    <a:pt x="279" y="6728"/>
                    <a:pt x="296" y="6779"/>
                    <a:pt x="325" y="6825"/>
                  </a:cubicBezTo>
                  <a:cubicBezTo>
                    <a:pt x="347" y="6864"/>
                    <a:pt x="388" y="6899"/>
                    <a:pt x="422" y="6927"/>
                  </a:cubicBezTo>
                  <a:cubicBezTo>
                    <a:pt x="461" y="6961"/>
                    <a:pt x="501" y="6983"/>
                    <a:pt x="551" y="6995"/>
                  </a:cubicBezTo>
                  <a:cubicBezTo>
                    <a:pt x="585" y="7007"/>
                    <a:pt x="619" y="7012"/>
                    <a:pt x="654" y="7012"/>
                  </a:cubicBezTo>
                  <a:cubicBezTo>
                    <a:pt x="702" y="7012"/>
                    <a:pt x="750" y="7003"/>
                    <a:pt x="797" y="6990"/>
                  </a:cubicBezTo>
                  <a:cubicBezTo>
                    <a:pt x="887" y="6961"/>
                    <a:pt x="967" y="6909"/>
                    <a:pt x="1041" y="6854"/>
                  </a:cubicBezTo>
                  <a:cubicBezTo>
                    <a:pt x="1126" y="6791"/>
                    <a:pt x="1199" y="6710"/>
                    <a:pt x="1274" y="6637"/>
                  </a:cubicBezTo>
                  <a:cubicBezTo>
                    <a:pt x="1370" y="6529"/>
                    <a:pt x="1461" y="6416"/>
                    <a:pt x="1547" y="6301"/>
                  </a:cubicBezTo>
                  <a:cubicBezTo>
                    <a:pt x="1558" y="6285"/>
                    <a:pt x="1563" y="6274"/>
                    <a:pt x="1574" y="6262"/>
                  </a:cubicBezTo>
                  <a:cubicBezTo>
                    <a:pt x="1574" y="6319"/>
                    <a:pt x="1587" y="6382"/>
                    <a:pt x="1592" y="6444"/>
                  </a:cubicBezTo>
                  <a:cubicBezTo>
                    <a:pt x="1608" y="6540"/>
                    <a:pt x="1637" y="6649"/>
                    <a:pt x="1705" y="6728"/>
                  </a:cubicBezTo>
                  <a:cubicBezTo>
                    <a:pt x="1768" y="6813"/>
                    <a:pt x="1865" y="6870"/>
                    <a:pt x="1973" y="6875"/>
                  </a:cubicBezTo>
                  <a:lnTo>
                    <a:pt x="2052" y="6875"/>
                  </a:lnTo>
                  <a:cubicBezTo>
                    <a:pt x="2080" y="6870"/>
                    <a:pt x="2103" y="6864"/>
                    <a:pt x="2132" y="6859"/>
                  </a:cubicBezTo>
                  <a:cubicBezTo>
                    <a:pt x="2172" y="6841"/>
                    <a:pt x="2217" y="6819"/>
                    <a:pt x="2251" y="6791"/>
                  </a:cubicBezTo>
                  <a:cubicBezTo>
                    <a:pt x="2337" y="6734"/>
                    <a:pt x="2399" y="6649"/>
                    <a:pt x="2450" y="6563"/>
                  </a:cubicBezTo>
                  <a:cubicBezTo>
                    <a:pt x="2507" y="6479"/>
                    <a:pt x="2547" y="6387"/>
                    <a:pt x="2581" y="6296"/>
                  </a:cubicBezTo>
                  <a:cubicBezTo>
                    <a:pt x="2609" y="6222"/>
                    <a:pt x="2638" y="6149"/>
                    <a:pt x="2654" y="6075"/>
                  </a:cubicBezTo>
                  <a:cubicBezTo>
                    <a:pt x="2665" y="6086"/>
                    <a:pt x="2678" y="6091"/>
                    <a:pt x="2683" y="6103"/>
                  </a:cubicBezTo>
                  <a:cubicBezTo>
                    <a:pt x="2723" y="6138"/>
                    <a:pt x="2768" y="6172"/>
                    <a:pt x="2814" y="6188"/>
                  </a:cubicBezTo>
                  <a:cubicBezTo>
                    <a:pt x="2864" y="6211"/>
                    <a:pt x="2922" y="6217"/>
                    <a:pt x="2984" y="6217"/>
                  </a:cubicBezTo>
                  <a:cubicBezTo>
                    <a:pt x="3040" y="6211"/>
                    <a:pt x="3098" y="6188"/>
                    <a:pt x="3149" y="6159"/>
                  </a:cubicBezTo>
                  <a:cubicBezTo>
                    <a:pt x="3177" y="6143"/>
                    <a:pt x="3200" y="6125"/>
                    <a:pt x="3223" y="6103"/>
                  </a:cubicBezTo>
                  <a:cubicBezTo>
                    <a:pt x="3245" y="6080"/>
                    <a:pt x="3274" y="6057"/>
                    <a:pt x="3291" y="6028"/>
                  </a:cubicBezTo>
                  <a:cubicBezTo>
                    <a:pt x="3359" y="5949"/>
                    <a:pt x="3399" y="5858"/>
                    <a:pt x="3428" y="5763"/>
                  </a:cubicBezTo>
                  <a:cubicBezTo>
                    <a:pt x="3462" y="5671"/>
                    <a:pt x="3473" y="5574"/>
                    <a:pt x="3478" y="5478"/>
                  </a:cubicBezTo>
                  <a:lnTo>
                    <a:pt x="3478" y="5393"/>
                  </a:lnTo>
                  <a:cubicBezTo>
                    <a:pt x="3484" y="5415"/>
                    <a:pt x="3490" y="5438"/>
                    <a:pt x="3496" y="5461"/>
                  </a:cubicBezTo>
                  <a:cubicBezTo>
                    <a:pt x="3524" y="5592"/>
                    <a:pt x="3546" y="5722"/>
                    <a:pt x="3564" y="5853"/>
                  </a:cubicBezTo>
                  <a:cubicBezTo>
                    <a:pt x="3575" y="5926"/>
                    <a:pt x="3586" y="5994"/>
                    <a:pt x="3593" y="6069"/>
                  </a:cubicBezTo>
                  <a:cubicBezTo>
                    <a:pt x="3598" y="6143"/>
                    <a:pt x="3604" y="6217"/>
                    <a:pt x="3609" y="6290"/>
                  </a:cubicBezTo>
                  <a:cubicBezTo>
                    <a:pt x="3632" y="6569"/>
                    <a:pt x="3638" y="6854"/>
                    <a:pt x="3620" y="7137"/>
                  </a:cubicBezTo>
                  <a:cubicBezTo>
                    <a:pt x="3609" y="7347"/>
                    <a:pt x="3586" y="7563"/>
                    <a:pt x="3552" y="7774"/>
                  </a:cubicBezTo>
                  <a:cubicBezTo>
                    <a:pt x="3535" y="7882"/>
                    <a:pt x="3518" y="7990"/>
                    <a:pt x="3496" y="8097"/>
                  </a:cubicBezTo>
                  <a:cubicBezTo>
                    <a:pt x="3490" y="8149"/>
                    <a:pt x="3478" y="8200"/>
                    <a:pt x="3467" y="8245"/>
                  </a:cubicBezTo>
                  <a:cubicBezTo>
                    <a:pt x="3449" y="8302"/>
                    <a:pt x="3444" y="8354"/>
                    <a:pt x="3428" y="8410"/>
                  </a:cubicBezTo>
                  <a:cubicBezTo>
                    <a:pt x="3422" y="8444"/>
                    <a:pt x="3433" y="8483"/>
                    <a:pt x="3449" y="8512"/>
                  </a:cubicBezTo>
                  <a:cubicBezTo>
                    <a:pt x="3473" y="8541"/>
                    <a:pt x="3501" y="8564"/>
                    <a:pt x="3535" y="8569"/>
                  </a:cubicBezTo>
                  <a:cubicBezTo>
                    <a:pt x="3545" y="8570"/>
                    <a:pt x="3554" y="8571"/>
                    <a:pt x="3562" y="8571"/>
                  </a:cubicBezTo>
                  <a:cubicBezTo>
                    <a:pt x="3591" y="8571"/>
                    <a:pt x="3617" y="8564"/>
                    <a:pt x="3643" y="8546"/>
                  </a:cubicBezTo>
                  <a:cubicBezTo>
                    <a:pt x="3649" y="8541"/>
                    <a:pt x="3661" y="8530"/>
                    <a:pt x="3666" y="8524"/>
                  </a:cubicBezTo>
                  <a:cubicBezTo>
                    <a:pt x="3683" y="8506"/>
                    <a:pt x="3688" y="8490"/>
                    <a:pt x="3695" y="8467"/>
                  </a:cubicBezTo>
                  <a:cubicBezTo>
                    <a:pt x="3745" y="8331"/>
                    <a:pt x="3779" y="8194"/>
                    <a:pt x="3808" y="8052"/>
                  </a:cubicBezTo>
                  <a:cubicBezTo>
                    <a:pt x="3837" y="7916"/>
                    <a:pt x="3859" y="7780"/>
                    <a:pt x="3876" y="7638"/>
                  </a:cubicBezTo>
                  <a:cubicBezTo>
                    <a:pt x="4126" y="7654"/>
                    <a:pt x="4377" y="7694"/>
                    <a:pt x="4632" y="7694"/>
                  </a:cubicBezTo>
                  <a:cubicBezTo>
                    <a:pt x="4649" y="7694"/>
                    <a:pt x="4666" y="7694"/>
                    <a:pt x="4683" y="7694"/>
                  </a:cubicBezTo>
                  <a:cubicBezTo>
                    <a:pt x="4878" y="7694"/>
                    <a:pt x="5080" y="7665"/>
                    <a:pt x="5256" y="7586"/>
                  </a:cubicBezTo>
                  <a:cubicBezTo>
                    <a:pt x="5269" y="7745"/>
                    <a:pt x="5280" y="7898"/>
                    <a:pt x="5291" y="8058"/>
                  </a:cubicBezTo>
                  <a:cubicBezTo>
                    <a:pt x="5297" y="8115"/>
                    <a:pt x="5342" y="8165"/>
                    <a:pt x="5400" y="8176"/>
                  </a:cubicBezTo>
                  <a:cubicBezTo>
                    <a:pt x="5408" y="8178"/>
                    <a:pt x="5417" y="8179"/>
                    <a:pt x="5426" y="8179"/>
                  </a:cubicBezTo>
                  <a:cubicBezTo>
                    <a:pt x="5453" y="8179"/>
                    <a:pt x="5480" y="8171"/>
                    <a:pt x="5502" y="8155"/>
                  </a:cubicBezTo>
                  <a:cubicBezTo>
                    <a:pt x="5524" y="8137"/>
                    <a:pt x="5552" y="8103"/>
                    <a:pt x="5558" y="8074"/>
                  </a:cubicBezTo>
                  <a:cubicBezTo>
                    <a:pt x="5576" y="7762"/>
                    <a:pt x="5552" y="7450"/>
                    <a:pt x="5507" y="7148"/>
                  </a:cubicBezTo>
                  <a:cubicBezTo>
                    <a:pt x="5456" y="6836"/>
                    <a:pt x="5382" y="6529"/>
                    <a:pt x="5285" y="6228"/>
                  </a:cubicBezTo>
                  <a:cubicBezTo>
                    <a:pt x="5183" y="5933"/>
                    <a:pt x="5052" y="5648"/>
                    <a:pt x="4905" y="5375"/>
                  </a:cubicBezTo>
                  <a:cubicBezTo>
                    <a:pt x="4842" y="5257"/>
                    <a:pt x="4768" y="5142"/>
                    <a:pt x="4695" y="5034"/>
                  </a:cubicBezTo>
                  <a:lnTo>
                    <a:pt x="4695" y="5034"/>
                  </a:lnTo>
                  <a:cubicBezTo>
                    <a:pt x="4779" y="5052"/>
                    <a:pt x="4865" y="5058"/>
                    <a:pt x="4956" y="5058"/>
                  </a:cubicBezTo>
                  <a:cubicBezTo>
                    <a:pt x="4970" y="5058"/>
                    <a:pt x="4983" y="5059"/>
                    <a:pt x="4996" y="5059"/>
                  </a:cubicBezTo>
                  <a:cubicBezTo>
                    <a:pt x="5061" y="5059"/>
                    <a:pt x="5123" y="5048"/>
                    <a:pt x="5188" y="5029"/>
                  </a:cubicBezTo>
                  <a:cubicBezTo>
                    <a:pt x="5314" y="4995"/>
                    <a:pt x="5439" y="4903"/>
                    <a:pt x="5484" y="4779"/>
                  </a:cubicBezTo>
                  <a:cubicBezTo>
                    <a:pt x="5524" y="4682"/>
                    <a:pt x="5518" y="4586"/>
                    <a:pt x="5502" y="4489"/>
                  </a:cubicBezTo>
                  <a:lnTo>
                    <a:pt x="5502" y="4489"/>
                  </a:lnTo>
                  <a:cubicBezTo>
                    <a:pt x="5649" y="4557"/>
                    <a:pt x="5809" y="4609"/>
                    <a:pt x="5967" y="4648"/>
                  </a:cubicBezTo>
                  <a:cubicBezTo>
                    <a:pt x="6067" y="4668"/>
                    <a:pt x="6174" y="4678"/>
                    <a:pt x="6278" y="4678"/>
                  </a:cubicBezTo>
                  <a:cubicBezTo>
                    <a:pt x="6300" y="4678"/>
                    <a:pt x="6321" y="4678"/>
                    <a:pt x="6342" y="4677"/>
                  </a:cubicBezTo>
                  <a:cubicBezTo>
                    <a:pt x="6467" y="4672"/>
                    <a:pt x="6593" y="4637"/>
                    <a:pt x="6706" y="4575"/>
                  </a:cubicBezTo>
                  <a:cubicBezTo>
                    <a:pt x="6757" y="4546"/>
                    <a:pt x="6808" y="4512"/>
                    <a:pt x="6848" y="4472"/>
                  </a:cubicBezTo>
                  <a:cubicBezTo>
                    <a:pt x="6887" y="4438"/>
                    <a:pt x="6916" y="4399"/>
                    <a:pt x="6945" y="4352"/>
                  </a:cubicBezTo>
                  <a:cubicBezTo>
                    <a:pt x="6968" y="4313"/>
                    <a:pt x="6984" y="4262"/>
                    <a:pt x="6995" y="4216"/>
                  </a:cubicBezTo>
                  <a:cubicBezTo>
                    <a:pt x="7002" y="4166"/>
                    <a:pt x="7002" y="4114"/>
                    <a:pt x="6995" y="4063"/>
                  </a:cubicBezTo>
                  <a:cubicBezTo>
                    <a:pt x="6984" y="3983"/>
                    <a:pt x="6950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1" y="3812"/>
                    <a:pt x="7616" y="3739"/>
                  </a:cubicBezTo>
                  <a:cubicBezTo>
                    <a:pt x="7797" y="3683"/>
                    <a:pt x="7984" y="3568"/>
                    <a:pt x="8064" y="3381"/>
                  </a:cubicBezTo>
                  <a:cubicBezTo>
                    <a:pt x="8086" y="3342"/>
                    <a:pt x="8098" y="3290"/>
                    <a:pt x="8104" y="3245"/>
                  </a:cubicBezTo>
                  <a:cubicBezTo>
                    <a:pt x="8109" y="3182"/>
                    <a:pt x="8104" y="3125"/>
                    <a:pt x="8093" y="3069"/>
                  </a:cubicBezTo>
                  <a:cubicBezTo>
                    <a:pt x="8070" y="2978"/>
                    <a:pt x="8013" y="2904"/>
                    <a:pt x="7950" y="2847"/>
                  </a:cubicBezTo>
                  <a:cubicBezTo>
                    <a:pt x="7860" y="2773"/>
                    <a:pt x="7758" y="2728"/>
                    <a:pt x="7650" y="2700"/>
                  </a:cubicBezTo>
                  <a:cubicBezTo>
                    <a:pt x="7548" y="2665"/>
                    <a:pt x="7445" y="2648"/>
                    <a:pt x="7336" y="2637"/>
                  </a:cubicBezTo>
                  <a:cubicBezTo>
                    <a:pt x="7268" y="2626"/>
                    <a:pt x="7200" y="2619"/>
                    <a:pt x="7132" y="2619"/>
                  </a:cubicBezTo>
                  <a:cubicBezTo>
                    <a:pt x="7263" y="2551"/>
                    <a:pt x="7399" y="2483"/>
                    <a:pt x="7524" y="2398"/>
                  </a:cubicBezTo>
                  <a:cubicBezTo>
                    <a:pt x="7603" y="2346"/>
                    <a:pt x="7684" y="2285"/>
                    <a:pt x="7752" y="2210"/>
                  </a:cubicBezTo>
                  <a:cubicBezTo>
                    <a:pt x="7808" y="2154"/>
                    <a:pt x="7854" y="2074"/>
                    <a:pt x="7871" y="1995"/>
                  </a:cubicBezTo>
                  <a:cubicBezTo>
                    <a:pt x="7905" y="1835"/>
                    <a:pt x="7808" y="1677"/>
                    <a:pt x="7666" y="1614"/>
                  </a:cubicBezTo>
                  <a:cubicBezTo>
                    <a:pt x="7598" y="1585"/>
                    <a:pt x="7530" y="1580"/>
                    <a:pt x="7462" y="1580"/>
                  </a:cubicBezTo>
                  <a:cubicBezTo>
                    <a:pt x="7359" y="1580"/>
                    <a:pt x="7263" y="1596"/>
                    <a:pt x="7166" y="1625"/>
                  </a:cubicBezTo>
                  <a:cubicBezTo>
                    <a:pt x="7042" y="1654"/>
                    <a:pt x="6922" y="1699"/>
                    <a:pt x="6808" y="1750"/>
                  </a:cubicBezTo>
                  <a:cubicBezTo>
                    <a:pt x="6683" y="1808"/>
                    <a:pt x="6564" y="1869"/>
                    <a:pt x="6450" y="1937"/>
                  </a:cubicBezTo>
                  <a:cubicBezTo>
                    <a:pt x="6365" y="1984"/>
                    <a:pt x="6274" y="2040"/>
                    <a:pt x="6195" y="2097"/>
                  </a:cubicBezTo>
                  <a:cubicBezTo>
                    <a:pt x="6195" y="2080"/>
                    <a:pt x="6200" y="2057"/>
                    <a:pt x="6200" y="2040"/>
                  </a:cubicBezTo>
                  <a:cubicBezTo>
                    <a:pt x="6211" y="1971"/>
                    <a:pt x="6211" y="1892"/>
                    <a:pt x="6184" y="1830"/>
                  </a:cubicBezTo>
                  <a:cubicBezTo>
                    <a:pt x="6166" y="1795"/>
                    <a:pt x="6150" y="1767"/>
                    <a:pt x="6121" y="1750"/>
                  </a:cubicBezTo>
                  <a:cubicBezTo>
                    <a:pt x="6092" y="1727"/>
                    <a:pt x="6064" y="1716"/>
                    <a:pt x="6024" y="1711"/>
                  </a:cubicBezTo>
                  <a:cubicBezTo>
                    <a:pt x="6010" y="1708"/>
                    <a:pt x="5996" y="1707"/>
                    <a:pt x="5982" y="1707"/>
                  </a:cubicBezTo>
                  <a:cubicBezTo>
                    <a:pt x="5932" y="1707"/>
                    <a:pt x="5881" y="1723"/>
                    <a:pt x="5836" y="1745"/>
                  </a:cubicBezTo>
                  <a:cubicBezTo>
                    <a:pt x="5678" y="1808"/>
                    <a:pt x="5541" y="1926"/>
                    <a:pt x="5421" y="2046"/>
                  </a:cubicBezTo>
                  <a:cubicBezTo>
                    <a:pt x="5359" y="2108"/>
                    <a:pt x="5297" y="2176"/>
                    <a:pt x="5240" y="2244"/>
                  </a:cubicBezTo>
                  <a:cubicBezTo>
                    <a:pt x="5240" y="2244"/>
                    <a:pt x="5240" y="2239"/>
                    <a:pt x="5235" y="2233"/>
                  </a:cubicBezTo>
                  <a:cubicBezTo>
                    <a:pt x="5222" y="2176"/>
                    <a:pt x="5195" y="2125"/>
                    <a:pt x="5154" y="2080"/>
                  </a:cubicBezTo>
                  <a:cubicBezTo>
                    <a:pt x="5096" y="2021"/>
                    <a:pt x="5012" y="1997"/>
                    <a:pt x="4931" y="1997"/>
                  </a:cubicBezTo>
                  <a:cubicBezTo>
                    <a:pt x="4903" y="1997"/>
                    <a:pt x="4874" y="2000"/>
                    <a:pt x="4847" y="2005"/>
                  </a:cubicBezTo>
                  <a:cubicBezTo>
                    <a:pt x="4825" y="2012"/>
                    <a:pt x="4797" y="2018"/>
                    <a:pt x="4774" y="2023"/>
                  </a:cubicBezTo>
                  <a:cubicBezTo>
                    <a:pt x="4752" y="2034"/>
                    <a:pt x="4729" y="2046"/>
                    <a:pt x="4705" y="2057"/>
                  </a:cubicBezTo>
                  <a:cubicBezTo>
                    <a:pt x="4660" y="2080"/>
                    <a:pt x="4626" y="2115"/>
                    <a:pt x="4587" y="2142"/>
                  </a:cubicBezTo>
                  <a:cubicBezTo>
                    <a:pt x="4553" y="2176"/>
                    <a:pt x="4524" y="2210"/>
                    <a:pt x="4495" y="2251"/>
                  </a:cubicBezTo>
                  <a:cubicBezTo>
                    <a:pt x="4513" y="2125"/>
                    <a:pt x="4513" y="2000"/>
                    <a:pt x="4506" y="1876"/>
                  </a:cubicBezTo>
                  <a:cubicBezTo>
                    <a:pt x="4485" y="1637"/>
                    <a:pt x="4404" y="1399"/>
                    <a:pt x="4262" y="1199"/>
                  </a:cubicBezTo>
                  <a:cubicBezTo>
                    <a:pt x="4212" y="1119"/>
                    <a:pt x="4144" y="1045"/>
                    <a:pt x="4058" y="989"/>
                  </a:cubicBezTo>
                  <a:cubicBezTo>
                    <a:pt x="4024" y="961"/>
                    <a:pt x="3984" y="938"/>
                    <a:pt x="3939" y="927"/>
                  </a:cubicBezTo>
                  <a:cubicBezTo>
                    <a:pt x="3887" y="904"/>
                    <a:pt x="3842" y="898"/>
                    <a:pt x="3785" y="893"/>
                  </a:cubicBezTo>
                  <a:cubicBezTo>
                    <a:pt x="3688" y="893"/>
                    <a:pt x="3598" y="927"/>
                    <a:pt x="3518" y="977"/>
                  </a:cubicBezTo>
                  <a:cubicBezTo>
                    <a:pt x="3478" y="1000"/>
                    <a:pt x="3444" y="1034"/>
                    <a:pt x="3415" y="1063"/>
                  </a:cubicBezTo>
                  <a:cubicBezTo>
                    <a:pt x="3422" y="927"/>
                    <a:pt x="3415" y="790"/>
                    <a:pt x="3394" y="654"/>
                  </a:cubicBezTo>
                  <a:cubicBezTo>
                    <a:pt x="3370" y="512"/>
                    <a:pt x="3325" y="376"/>
                    <a:pt x="3245" y="256"/>
                  </a:cubicBezTo>
                  <a:cubicBezTo>
                    <a:pt x="3205" y="198"/>
                    <a:pt x="3160" y="153"/>
                    <a:pt x="3109" y="108"/>
                  </a:cubicBezTo>
                  <a:cubicBezTo>
                    <a:pt x="3064" y="69"/>
                    <a:pt x="3006" y="35"/>
                    <a:pt x="2945" y="17"/>
                  </a:cubicBezTo>
                  <a:cubicBezTo>
                    <a:pt x="2904" y="6"/>
                    <a:pt x="2870" y="1"/>
                    <a:pt x="283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7"/>
            <p:cNvSpPr/>
            <p:nvPr/>
          </p:nvSpPr>
          <p:spPr>
            <a:xfrm flipH="1">
              <a:off x="2812323" y="3209026"/>
              <a:ext cx="223729" cy="195277"/>
            </a:xfrm>
            <a:custGeom>
              <a:avLst/>
              <a:gdLst/>
              <a:ahLst/>
              <a:cxnLst/>
              <a:rect l="l" t="t" r="r" b="b"/>
              <a:pathLst>
                <a:path w="7604" h="6637" extrusionOk="0">
                  <a:moveTo>
                    <a:pt x="1682" y="950"/>
                  </a:moveTo>
                  <a:cubicBezTo>
                    <a:pt x="1700" y="950"/>
                    <a:pt x="1716" y="950"/>
                    <a:pt x="1729" y="960"/>
                  </a:cubicBezTo>
                  <a:cubicBezTo>
                    <a:pt x="1939" y="1074"/>
                    <a:pt x="2143" y="1256"/>
                    <a:pt x="2330" y="1488"/>
                  </a:cubicBezTo>
                  <a:cubicBezTo>
                    <a:pt x="2484" y="1682"/>
                    <a:pt x="2621" y="1910"/>
                    <a:pt x="2746" y="2177"/>
                  </a:cubicBezTo>
                  <a:cubicBezTo>
                    <a:pt x="2854" y="2409"/>
                    <a:pt x="2938" y="2665"/>
                    <a:pt x="3001" y="2927"/>
                  </a:cubicBezTo>
                  <a:cubicBezTo>
                    <a:pt x="3035" y="3051"/>
                    <a:pt x="3058" y="3177"/>
                    <a:pt x="3087" y="3318"/>
                  </a:cubicBezTo>
                  <a:cubicBezTo>
                    <a:pt x="3109" y="3421"/>
                    <a:pt x="3121" y="3534"/>
                    <a:pt x="3137" y="3636"/>
                  </a:cubicBezTo>
                  <a:lnTo>
                    <a:pt x="3143" y="3688"/>
                  </a:lnTo>
                  <a:cubicBezTo>
                    <a:pt x="3148" y="3711"/>
                    <a:pt x="3143" y="3733"/>
                    <a:pt x="3126" y="3756"/>
                  </a:cubicBezTo>
                  <a:cubicBezTo>
                    <a:pt x="3109" y="3779"/>
                    <a:pt x="3080" y="3790"/>
                    <a:pt x="3058" y="3796"/>
                  </a:cubicBezTo>
                  <a:lnTo>
                    <a:pt x="3053" y="3796"/>
                  </a:lnTo>
                  <a:cubicBezTo>
                    <a:pt x="3001" y="3796"/>
                    <a:pt x="2961" y="3756"/>
                    <a:pt x="2951" y="3704"/>
                  </a:cubicBezTo>
                  <a:cubicBezTo>
                    <a:pt x="2938" y="3631"/>
                    <a:pt x="2927" y="3557"/>
                    <a:pt x="2910" y="3483"/>
                  </a:cubicBezTo>
                  <a:lnTo>
                    <a:pt x="2910" y="3473"/>
                  </a:lnTo>
                  <a:cubicBezTo>
                    <a:pt x="2859" y="3234"/>
                    <a:pt x="2802" y="3022"/>
                    <a:pt x="2734" y="2830"/>
                  </a:cubicBezTo>
                  <a:cubicBezTo>
                    <a:pt x="2655" y="2602"/>
                    <a:pt x="2563" y="2387"/>
                    <a:pt x="2466" y="2199"/>
                  </a:cubicBezTo>
                  <a:cubicBezTo>
                    <a:pt x="2330" y="1944"/>
                    <a:pt x="2177" y="1721"/>
                    <a:pt x="2007" y="1529"/>
                  </a:cubicBezTo>
                  <a:cubicBezTo>
                    <a:pt x="1933" y="1449"/>
                    <a:pt x="1876" y="1386"/>
                    <a:pt x="1813" y="1336"/>
                  </a:cubicBezTo>
                  <a:cubicBezTo>
                    <a:pt x="1745" y="1273"/>
                    <a:pt x="1677" y="1210"/>
                    <a:pt x="1603" y="1154"/>
                  </a:cubicBezTo>
                  <a:cubicBezTo>
                    <a:pt x="1580" y="1136"/>
                    <a:pt x="1564" y="1108"/>
                    <a:pt x="1564" y="1074"/>
                  </a:cubicBezTo>
                  <a:cubicBezTo>
                    <a:pt x="1558" y="1045"/>
                    <a:pt x="1569" y="1011"/>
                    <a:pt x="1592" y="989"/>
                  </a:cubicBezTo>
                  <a:cubicBezTo>
                    <a:pt x="1609" y="960"/>
                    <a:pt x="1643" y="950"/>
                    <a:pt x="1682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1"/>
                    <a:pt x="5757" y="2722"/>
                  </a:cubicBezTo>
                  <a:cubicBezTo>
                    <a:pt x="5768" y="2757"/>
                    <a:pt x="5763" y="2796"/>
                    <a:pt x="5752" y="2825"/>
                  </a:cubicBezTo>
                  <a:cubicBezTo>
                    <a:pt x="5734" y="2859"/>
                    <a:pt x="5705" y="2881"/>
                    <a:pt x="5678" y="2886"/>
                  </a:cubicBezTo>
                  <a:cubicBezTo>
                    <a:pt x="5445" y="2967"/>
                    <a:pt x="5235" y="3040"/>
                    <a:pt x="5030" y="3125"/>
                  </a:cubicBezTo>
                  <a:cubicBezTo>
                    <a:pt x="4826" y="3211"/>
                    <a:pt x="4627" y="3302"/>
                    <a:pt x="4438" y="3398"/>
                  </a:cubicBezTo>
                  <a:cubicBezTo>
                    <a:pt x="4110" y="3568"/>
                    <a:pt x="3819" y="3745"/>
                    <a:pt x="3557" y="3932"/>
                  </a:cubicBezTo>
                  <a:cubicBezTo>
                    <a:pt x="3541" y="3943"/>
                    <a:pt x="3523" y="3950"/>
                    <a:pt x="3502" y="3950"/>
                  </a:cubicBezTo>
                  <a:cubicBezTo>
                    <a:pt x="3467" y="3950"/>
                    <a:pt x="3433" y="3932"/>
                    <a:pt x="3410" y="3903"/>
                  </a:cubicBezTo>
                  <a:cubicBezTo>
                    <a:pt x="3382" y="3858"/>
                    <a:pt x="3394" y="3790"/>
                    <a:pt x="3439" y="3756"/>
                  </a:cubicBezTo>
                  <a:cubicBezTo>
                    <a:pt x="3620" y="3625"/>
                    <a:pt x="3785" y="3518"/>
                    <a:pt x="3945" y="3415"/>
                  </a:cubicBezTo>
                  <a:cubicBezTo>
                    <a:pt x="4103" y="3318"/>
                    <a:pt x="4280" y="3216"/>
                    <a:pt x="4485" y="3114"/>
                  </a:cubicBezTo>
                  <a:cubicBezTo>
                    <a:pt x="4666" y="3017"/>
                    <a:pt x="4853" y="2932"/>
                    <a:pt x="5041" y="2852"/>
                  </a:cubicBezTo>
                  <a:cubicBezTo>
                    <a:pt x="5257" y="2762"/>
                    <a:pt x="5433" y="2699"/>
                    <a:pt x="5592" y="2647"/>
                  </a:cubicBezTo>
                  <a:cubicBezTo>
                    <a:pt x="5603" y="2642"/>
                    <a:pt x="5621" y="2642"/>
                    <a:pt x="5632" y="2642"/>
                  </a:cubicBezTo>
                  <a:close/>
                  <a:moveTo>
                    <a:pt x="2933" y="3943"/>
                  </a:moveTo>
                  <a:cubicBezTo>
                    <a:pt x="2972" y="3943"/>
                    <a:pt x="3012" y="3966"/>
                    <a:pt x="3024" y="4006"/>
                  </a:cubicBezTo>
                  <a:cubicBezTo>
                    <a:pt x="3041" y="4058"/>
                    <a:pt x="3019" y="4108"/>
                    <a:pt x="2967" y="4131"/>
                  </a:cubicBezTo>
                  <a:cubicBezTo>
                    <a:pt x="2854" y="4176"/>
                    <a:pt x="2728" y="4239"/>
                    <a:pt x="2581" y="4313"/>
                  </a:cubicBezTo>
                  <a:lnTo>
                    <a:pt x="2597" y="4313"/>
                  </a:lnTo>
                  <a:cubicBezTo>
                    <a:pt x="2256" y="4483"/>
                    <a:pt x="1939" y="4700"/>
                    <a:pt x="1655" y="4955"/>
                  </a:cubicBezTo>
                  <a:cubicBezTo>
                    <a:pt x="1524" y="5075"/>
                    <a:pt x="1410" y="5194"/>
                    <a:pt x="1307" y="5314"/>
                  </a:cubicBezTo>
                  <a:cubicBezTo>
                    <a:pt x="1189" y="5450"/>
                    <a:pt x="1092" y="5597"/>
                    <a:pt x="1013" y="5716"/>
                  </a:cubicBezTo>
                  <a:cubicBezTo>
                    <a:pt x="995" y="5739"/>
                    <a:pt x="961" y="5750"/>
                    <a:pt x="939" y="5750"/>
                  </a:cubicBezTo>
                  <a:lnTo>
                    <a:pt x="932" y="5757"/>
                  </a:lnTo>
                  <a:lnTo>
                    <a:pt x="932" y="5750"/>
                  </a:lnTo>
                  <a:cubicBezTo>
                    <a:pt x="910" y="5750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42" y="5603"/>
                  </a:cubicBezTo>
                  <a:cubicBezTo>
                    <a:pt x="887" y="5506"/>
                    <a:pt x="944" y="5404"/>
                    <a:pt x="1018" y="5301"/>
                  </a:cubicBezTo>
                  <a:cubicBezTo>
                    <a:pt x="1086" y="5204"/>
                    <a:pt x="1155" y="5120"/>
                    <a:pt x="1228" y="5034"/>
                  </a:cubicBezTo>
                  <a:cubicBezTo>
                    <a:pt x="1375" y="4870"/>
                    <a:pt x="1546" y="4722"/>
                    <a:pt x="1729" y="4585"/>
                  </a:cubicBezTo>
                  <a:cubicBezTo>
                    <a:pt x="1899" y="4461"/>
                    <a:pt x="2080" y="4347"/>
                    <a:pt x="2291" y="4234"/>
                  </a:cubicBezTo>
                  <a:cubicBezTo>
                    <a:pt x="2411" y="4171"/>
                    <a:pt x="2513" y="4120"/>
                    <a:pt x="2603" y="4074"/>
                  </a:cubicBezTo>
                  <a:cubicBezTo>
                    <a:pt x="2700" y="4029"/>
                    <a:pt x="2802" y="3989"/>
                    <a:pt x="2899" y="3950"/>
                  </a:cubicBezTo>
                  <a:cubicBezTo>
                    <a:pt x="2910" y="3943"/>
                    <a:pt x="2922" y="3943"/>
                    <a:pt x="2933" y="3943"/>
                  </a:cubicBezTo>
                  <a:close/>
                  <a:moveTo>
                    <a:pt x="2610" y="0"/>
                  </a:moveTo>
                  <a:cubicBezTo>
                    <a:pt x="2586" y="0"/>
                    <a:pt x="2569" y="0"/>
                    <a:pt x="2552" y="6"/>
                  </a:cubicBezTo>
                  <a:cubicBezTo>
                    <a:pt x="2529" y="11"/>
                    <a:pt x="2513" y="17"/>
                    <a:pt x="2490" y="29"/>
                  </a:cubicBezTo>
                  <a:cubicBezTo>
                    <a:pt x="2461" y="45"/>
                    <a:pt x="2432" y="63"/>
                    <a:pt x="2405" y="90"/>
                  </a:cubicBezTo>
                  <a:cubicBezTo>
                    <a:pt x="2359" y="131"/>
                    <a:pt x="2319" y="176"/>
                    <a:pt x="2285" y="234"/>
                  </a:cubicBezTo>
                  <a:cubicBezTo>
                    <a:pt x="2235" y="307"/>
                    <a:pt x="2194" y="392"/>
                    <a:pt x="2166" y="483"/>
                  </a:cubicBezTo>
                  <a:cubicBezTo>
                    <a:pt x="2138" y="562"/>
                    <a:pt x="2125" y="630"/>
                    <a:pt x="2120" y="699"/>
                  </a:cubicBezTo>
                  <a:lnTo>
                    <a:pt x="2120" y="722"/>
                  </a:lnTo>
                  <a:cubicBezTo>
                    <a:pt x="2120" y="756"/>
                    <a:pt x="2109" y="779"/>
                    <a:pt x="2091" y="795"/>
                  </a:cubicBezTo>
                  <a:cubicBezTo>
                    <a:pt x="2075" y="819"/>
                    <a:pt x="2052" y="830"/>
                    <a:pt x="2023" y="830"/>
                  </a:cubicBezTo>
                  <a:cubicBezTo>
                    <a:pt x="1973" y="830"/>
                    <a:pt x="1933" y="806"/>
                    <a:pt x="1921" y="767"/>
                  </a:cubicBezTo>
                  <a:cubicBezTo>
                    <a:pt x="1905" y="716"/>
                    <a:pt x="1881" y="665"/>
                    <a:pt x="1860" y="614"/>
                  </a:cubicBezTo>
                  <a:cubicBezTo>
                    <a:pt x="1808" y="523"/>
                    <a:pt x="1745" y="431"/>
                    <a:pt x="1671" y="347"/>
                  </a:cubicBezTo>
                  <a:cubicBezTo>
                    <a:pt x="1587" y="261"/>
                    <a:pt x="1506" y="187"/>
                    <a:pt x="1416" y="125"/>
                  </a:cubicBezTo>
                  <a:cubicBezTo>
                    <a:pt x="1348" y="85"/>
                    <a:pt x="1285" y="51"/>
                    <a:pt x="1217" y="29"/>
                  </a:cubicBezTo>
                  <a:cubicBezTo>
                    <a:pt x="1171" y="17"/>
                    <a:pt x="1131" y="6"/>
                    <a:pt x="1092" y="6"/>
                  </a:cubicBezTo>
                  <a:cubicBezTo>
                    <a:pt x="1058" y="6"/>
                    <a:pt x="1024" y="6"/>
                    <a:pt x="989" y="11"/>
                  </a:cubicBezTo>
                  <a:cubicBezTo>
                    <a:pt x="961" y="17"/>
                    <a:pt x="932" y="29"/>
                    <a:pt x="910" y="40"/>
                  </a:cubicBezTo>
                  <a:cubicBezTo>
                    <a:pt x="882" y="56"/>
                    <a:pt x="853" y="80"/>
                    <a:pt x="824" y="103"/>
                  </a:cubicBezTo>
                  <a:cubicBezTo>
                    <a:pt x="796" y="131"/>
                    <a:pt x="769" y="165"/>
                    <a:pt x="740" y="210"/>
                  </a:cubicBezTo>
                  <a:cubicBezTo>
                    <a:pt x="711" y="250"/>
                    <a:pt x="694" y="290"/>
                    <a:pt x="677" y="329"/>
                  </a:cubicBezTo>
                  <a:cubicBezTo>
                    <a:pt x="666" y="370"/>
                    <a:pt x="659" y="404"/>
                    <a:pt x="654" y="444"/>
                  </a:cubicBezTo>
                  <a:cubicBezTo>
                    <a:pt x="654" y="478"/>
                    <a:pt x="659" y="517"/>
                    <a:pt x="666" y="557"/>
                  </a:cubicBezTo>
                  <a:cubicBezTo>
                    <a:pt x="677" y="614"/>
                    <a:pt x="700" y="665"/>
                    <a:pt x="722" y="716"/>
                  </a:cubicBezTo>
                  <a:cubicBezTo>
                    <a:pt x="774" y="801"/>
                    <a:pt x="837" y="887"/>
                    <a:pt x="921" y="984"/>
                  </a:cubicBezTo>
                  <a:cubicBezTo>
                    <a:pt x="979" y="1045"/>
                    <a:pt x="1041" y="1108"/>
                    <a:pt x="1120" y="1181"/>
                  </a:cubicBezTo>
                  <a:lnTo>
                    <a:pt x="1194" y="1250"/>
                  </a:lnTo>
                  <a:cubicBezTo>
                    <a:pt x="1234" y="1291"/>
                    <a:pt x="1280" y="1325"/>
                    <a:pt x="1320" y="1370"/>
                  </a:cubicBezTo>
                  <a:cubicBezTo>
                    <a:pt x="1348" y="1398"/>
                    <a:pt x="1359" y="1438"/>
                    <a:pt x="1341" y="1472"/>
                  </a:cubicBezTo>
                  <a:cubicBezTo>
                    <a:pt x="1325" y="1506"/>
                    <a:pt x="1296" y="1522"/>
                    <a:pt x="1257" y="1522"/>
                  </a:cubicBezTo>
                  <a:lnTo>
                    <a:pt x="1246" y="1522"/>
                  </a:lnTo>
                  <a:cubicBezTo>
                    <a:pt x="1217" y="1517"/>
                    <a:pt x="1194" y="1517"/>
                    <a:pt x="1165" y="1511"/>
                  </a:cubicBezTo>
                  <a:lnTo>
                    <a:pt x="1131" y="1511"/>
                  </a:lnTo>
                  <a:cubicBezTo>
                    <a:pt x="1081" y="1511"/>
                    <a:pt x="1029" y="1517"/>
                    <a:pt x="984" y="1522"/>
                  </a:cubicBezTo>
                  <a:cubicBezTo>
                    <a:pt x="944" y="1535"/>
                    <a:pt x="916" y="1546"/>
                    <a:pt x="887" y="1556"/>
                  </a:cubicBezTo>
                  <a:cubicBezTo>
                    <a:pt x="864" y="1569"/>
                    <a:pt x="848" y="1580"/>
                    <a:pt x="830" y="1597"/>
                  </a:cubicBezTo>
                  <a:cubicBezTo>
                    <a:pt x="824" y="1603"/>
                    <a:pt x="814" y="1614"/>
                    <a:pt x="808" y="1625"/>
                  </a:cubicBezTo>
                  <a:cubicBezTo>
                    <a:pt x="796" y="1642"/>
                    <a:pt x="790" y="1653"/>
                    <a:pt x="785" y="1666"/>
                  </a:cubicBezTo>
                  <a:cubicBezTo>
                    <a:pt x="779" y="1687"/>
                    <a:pt x="779" y="1705"/>
                    <a:pt x="774" y="1721"/>
                  </a:cubicBezTo>
                  <a:cubicBezTo>
                    <a:pt x="774" y="1750"/>
                    <a:pt x="779" y="1779"/>
                    <a:pt x="785" y="1813"/>
                  </a:cubicBezTo>
                  <a:cubicBezTo>
                    <a:pt x="796" y="1852"/>
                    <a:pt x="808" y="1886"/>
                    <a:pt x="824" y="1926"/>
                  </a:cubicBezTo>
                  <a:cubicBezTo>
                    <a:pt x="842" y="1955"/>
                    <a:pt x="864" y="1989"/>
                    <a:pt x="893" y="2023"/>
                  </a:cubicBezTo>
                  <a:cubicBezTo>
                    <a:pt x="939" y="2068"/>
                    <a:pt x="989" y="2114"/>
                    <a:pt x="1063" y="2165"/>
                  </a:cubicBezTo>
                  <a:cubicBezTo>
                    <a:pt x="1165" y="2227"/>
                    <a:pt x="1273" y="2285"/>
                    <a:pt x="1375" y="2335"/>
                  </a:cubicBezTo>
                  <a:lnTo>
                    <a:pt x="1427" y="2358"/>
                  </a:lnTo>
                  <a:cubicBezTo>
                    <a:pt x="1540" y="2416"/>
                    <a:pt x="1660" y="2477"/>
                    <a:pt x="1768" y="2563"/>
                  </a:cubicBezTo>
                  <a:cubicBezTo>
                    <a:pt x="1797" y="2586"/>
                    <a:pt x="1808" y="2631"/>
                    <a:pt x="1791" y="2665"/>
                  </a:cubicBezTo>
                  <a:cubicBezTo>
                    <a:pt x="1779" y="2688"/>
                    <a:pt x="1757" y="2705"/>
                    <a:pt x="1740" y="2710"/>
                  </a:cubicBezTo>
                  <a:cubicBezTo>
                    <a:pt x="1729" y="2716"/>
                    <a:pt x="1716" y="2716"/>
                    <a:pt x="1705" y="2716"/>
                  </a:cubicBezTo>
                  <a:lnTo>
                    <a:pt x="1689" y="2716"/>
                  </a:lnTo>
                  <a:cubicBezTo>
                    <a:pt x="1666" y="2710"/>
                    <a:pt x="1637" y="2710"/>
                    <a:pt x="1614" y="2710"/>
                  </a:cubicBezTo>
                  <a:lnTo>
                    <a:pt x="1540" y="2710"/>
                  </a:lnTo>
                  <a:cubicBezTo>
                    <a:pt x="1485" y="2710"/>
                    <a:pt x="1427" y="2710"/>
                    <a:pt x="1382" y="2722"/>
                  </a:cubicBezTo>
                  <a:cubicBezTo>
                    <a:pt x="1354" y="2728"/>
                    <a:pt x="1330" y="2733"/>
                    <a:pt x="1307" y="2744"/>
                  </a:cubicBezTo>
                  <a:cubicBezTo>
                    <a:pt x="1302" y="2750"/>
                    <a:pt x="1291" y="2757"/>
                    <a:pt x="1285" y="2762"/>
                  </a:cubicBezTo>
                  <a:cubicBezTo>
                    <a:pt x="1280" y="2767"/>
                    <a:pt x="1273" y="2767"/>
                    <a:pt x="1273" y="2773"/>
                  </a:cubicBezTo>
                  <a:lnTo>
                    <a:pt x="1268" y="2784"/>
                  </a:lnTo>
                  <a:cubicBezTo>
                    <a:pt x="1268" y="2791"/>
                    <a:pt x="1262" y="2796"/>
                    <a:pt x="1262" y="2802"/>
                  </a:cubicBezTo>
                  <a:cubicBezTo>
                    <a:pt x="1262" y="2812"/>
                    <a:pt x="1262" y="2818"/>
                    <a:pt x="1268" y="2825"/>
                  </a:cubicBezTo>
                  <a:cubicBezTo>
                    <a:pt x="1273" y="2847"/>
                    <a:pt x="1280" y="2864"/>
                    <a:pt x="1285" y="2881"/>
                  </a:cubicBezTo>
                  <a:cubicBezTo>
                    <a:pt x="1307" y="2920"/>
                    <a:pt x="1336" y="2954"/>
                    <a:pt x="1370" y="2995"/>
                  </a:cubicBezTo>
                  <a:cubicBezTo>
                    <a:pt x="1427" y="3057"/>
                    <a:pt x="1495" y="3114"/>
                    <a:pt x="1580" y="3171"/>
                  </a:cubicBezTo>
                  <a:cubicBezTo>
                    <a:pt x="1671" y="3234"/>
                    <a:pt x="1774" y="3284"/>
                    <a:pt x="1870" y="3318"/>
                  </a:cubicBezTo>
                  <a:cubicBezTo>
                    <a:pt x="1944" y="3342"/>
                    <a:pt x="2018" y="3358"/>
                    <a:pt x="2086" y="3363"/>
                  </a:cubicBezTo>
                  <a:cubicBezTo>
                    <a:pt x="2109" y="3363"/>
                    <a:pt x="2132" y="3381"/>
                    <a:pt x="2143" y="3404"/>
                  </a:cubicBezTo>
                  <a:cubicBezTo>
                    <a:pt x="2183" y="3415"/>
                    <a:pt x="2222" y="3426"/>
                    <a:pt x="2262" y="3438"/>
                  </a:cubicBezTo>
                  <a:cubicBezTo>
                    <a:pt x="2461" y="3494"/>
                    <a:pt x="2610" y="3575"/>
                    <a:pt x="2717" y="3677"/>
                  </a:cubicBezTo>
                  <a:cubicBezTo>
                    <a:pt x="2746" y="3704"/>
                    <a:pt x="2751" y="3751"/>
                    <a:pt x="2723" y="3779"/>
                  </a:cubicBezTo>
                  <a:cubicBezTo>
                    <a:pt x="2712" y="3796"/>
                    <a:pt x="2689" y="3807"/>
                    <a:pt x="2666" y="3807"/>
                  </a:cubicBezTo>
                  <a:cubicBezTo>
                    <a:pt x="2649" y="3807"/>
                    <a:pt x="2637" y="3801"/>
                    <a:pt x="2626" y="3790"/>
                  </a:cubicBezTo>
                  <a:cubicBezTo>
                    <a:pt x="2597" y="3762"/>
                    <a:pt x="2563" y="3738"/>
                    <a:pt x="2529" y="3717"/>
                  </a:cubicBezTo>
                  <a:cubicBezTo>
                    <a:pt x="2461" y="3665"/>
                    <a:pt x="2376" y="3631"/>
                    <a:pt x="2280" y="3597"/>
                  </a:cubicBezTo>
                  <a:cubicBezTo>
                    <a:pt x="2154" y="3557"/>
                    <a:pt x="2023" y="3528"/>
                    <a:pt x="1899" y="3523"/>
                  </a:cubicBezTo>
                  <a:cubicBezTo>
                    <a:pt x="1870" y="3518"/>
                    <a:pt x="1842" y="3518"/>
                    <a:pt x="1819" y="3518"/>
                  </a:cubicBezTo>
                  <a:cubicBezTo>
                    <a:pt x="1740" y="3518"/>
                    <a:pt x="1671" y="3528"/>
                    <a:pt x="1609" y="3541"/>
                  </a:cubicBezTo>
                  <a:cubicBezTo>
                    <a:pt x="1569" y="3552"/>
                    <a:pt x="1535" y="3563"/>
                    <a:pt x="1501" y="3575"/>
                  </a:cubicBezTo>
                  <a:cubicBezTo>
                    <a:pt x="1490" y="3580"/>
                    <a:pt x="1472" y="3591"/>
                    <a:pt x="1461" y="3602"/>
                  </a:cubicBezTo>
                  <a:cubicBezTo>
                    <a:pt x="1456" y="3609"/>
                    <a:pt x="1450" y="3614"/>
                    <a:pt x="1444" y="3620"/>
                  </a:cubicBezTo>
                  <a:lnTo>
                    <a:pt x="1438" y="3636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04"/>
                    <a:pt x="1450" y="3722"/>
                  </a:cubicBezTo>
                  <a:cubicBezTo>
                    <a:pt x="1467" y="3751"/>
                    <a:pt x="1490" y="3779"/>
                    <a:pt x="1519" y="3813"/>
                  </a:cubicBezTo>
                  <a:cubicBezTo>
                    <a:pt x="1575" y="3869"/>
                    <a:pt x="1637" y="3927"/>
                    <a:pt x="1729" y="3989"/>
                  </a:cubicBezTo>
                  <a:cubicBezTo>
                    <a:pt x="1757" y="4011"/>
                    <a:pt x="1763" y="4063"/>
                    <a:pt x="1750" y="4092"/>
                  </a:cubicBezTo>
                  <a:cubicBezTo>
                    <a:pt x="1734" y="4120"/>
                    <a:pt x="1705" y="4137"/>
                    <a:pt x="1671" y="4137"/>
                  </a:cubicBezTo>
                  <a:lnTo>
                    <a:pt x="1660" y="4137"/>
                  </a:lnTo>
                  <a:cubicBezTo>
                    <a:pt x="1501" y="4097"/>
                    <a:pt x="1348" y="4074"/>
                    <a:pt x="1194" y="4063"/>
                  </a:cubicBezTo>
                  <a:lnTo>
                    <a:pt x="1109" y="4063"/>
                  </a:lnTo>
                  <a:cubicBezTo>
                    <a:pt x="1018" y="4063"/>
                    <a:pt x="939" y="4068"/>
                    <a:pt x="859" y="4086"/>
                  </a:cubicBezTo>
                  <a:cubicBezTo>
                    <a:pt x="803" y="4103"/>
                    <a:pt x="751" y="4120"/>
                    <a:pt x="706" y="4137"/>
                  </a:cubicBezTo>
                  <a:cubicBezTo>
                    <a:pt x="677" y="4154"/>
                    <a:pt x="643" y="4176"/>
                    <a:pt x="620" y="4199"/>
                  </a:cubicBezTo>
                  <a:cubicBezTo>
                    <a:pt x="598" y="4223"/>
                    <a:pt x="575" y="4244"/>
                    <a:pt x="552" y="4273"/>
                  </a:cubicBezTo>
                  <a:cubicBezTo>
                    <a:pt x="546" y="4291"/>
                    <a:pt x="535" y="4302"/>
                    <a:pt x="530" y="4318"/>
                  </a:cubicBezTo>
                  <a:cubicBezTo>
                    <a:pt x="530" y="4325"/>
                    <a:pt x="523" y="4336"/>
                    <a:pt x="523" y="4347"/>
                  </a:cubicBezTo>
                  <a:lnTo>
                    <a:pt x="523" y="4364"/>
                  </a:lnTo>
                  <a:cubicBezTo>
                    <a:pt x="530" y="4370"/>
                    <a:pt x="530" y="4375"/>
                    <a:pt x="535" y="4381"/>
                  </a:cubicBezTo>
                  <a:cubicBezTo>
                    <a:pt x="541" y="4393"/>
                    <a:pt x="546" y="4399"/>
                    <a:pt x="552" y="4409"/>
                  </a:cubicBezTo>
                  <a:cubicBezTo>
                    <a:pt x="564" y="4420"/>
                    <a:pt x="580" y="4433"/>
                    <a:pt x="591" y="4444"/>
                  </a:cubicBezTo>
                  <a:cubicBezTo>
                    <a:pt x="632" y="4467"/>
                    <a:pt x="672" y="4489"/>
                    <a:pt x="722" y="4506"/>
                  </a:cubicBezTo>
                  <a:cubicBezTo>
                    <a:pt x="762" y="4517"/>
                    <a:pt x="796" y="4523"/>
                    <a:pt x="837" y="4535"/>
                  </a:cubicBezTo>
                  <a:cubicBezTo>
                    <a:pt x="898" y="4546"/>
                    <a:pt x="939" y="4603"/>
                    <a:pt x="927" y="4666"/>
                  </a:cubicBezTo>
                  <a:cubicBezTo>
                    <a:pt x="916" y="4716"/>
                    <a:pt x="876" y="4750"/>
                    <a:pt x="824" y="4756"/>
                  </a:cubicBezTo>
                  <a:cubicBezTo>
                    <a:pt x="796" y="4756"/>
                    <a:pt x="769" y="4761"/>
                    <a:pt x="740" y="4768"/>
                  </a:cubicBezTo>
                  <a:cubicBezTo>
                    <a:pt x="694" y="4779"/>
                    <a:pt x="649" y="4790"/>
                    <a:pt x="591" y="4813"/>
                  </a:cubicBezTo>
                  <a:cubicBezTo>
                    <a:pt x="552" y="4829"/>
                    <a:pt x="507" y="4847"/>
                    <a:pt x="467" y="4870"/>
                  </a:cubicBezTo>
                  <a:cubicBezTo>
                    <a:pt x="370" y="4921"/>
                    <a:pt x="284" y="4978"/>
                    <a:pt x="205" y="5046"/>
                  </a:cubicBezTo>
                  <a:cubicBezTo>
                    <a:pt x="155" y="5091"/>
                    <a:pt x="114" y="5143"/>
                    <a:pt x="80" y="5188"/>
                  </a:cubicBezTo>
                  <a:cubicBezTo>
                    <a:pt x="58" y="5228"/>
                    <a:pt x="40" y="5267"/>
                    <a:pt x="24" y="5314"/>
                  </a:cubicBezTo>
                  <a:cubicBezTo>
                    <a:pt x="12" y="5341"/>
                    <a:pt x="6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8" y="5455"/>
                  </a:lnTo>
                  <a:cubicBezTo>
                    <a:pt x="29" y="5461"/>
                    <a:pt x="35" y="5461"/>
                    <a:pt x="46" y="5466"/>
                  </a:cubicBezTo>
                  <a:cubicBezTo>
                    <a:pt x="80" y="5477"/>
                    <a:pt x="114" y="5484"/>
                    <a:pt x="160" y="5484"/>
                  </a:cubicBezTo>
                  <a:lnTo>
                    <a:pt x="189" y="5484"/>
                  </a:lnTo>
                  <a:cubicBezTo>
                    <a:pt x="268" y="5484"/>
                    <a:pt x="347" y="5477"/>
                    <a:pt x="410" y="5472"/>
                  </a:cubicBezTo>
                  <a:cubicBezTo>
                    <a:pt x="455" y="5466"/>
                    <a:pt x="501" y="5461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4" y="5603"/>
                  </a:cubicBezTo>
                  <a:cubicBezTo>
                    <a:pt x="580" y="5648"/>
                    <a:pt x="541" y="5694"/>
                    <a:pt x="507" y="5739"/>
                  </a:cubicBezTo>
                  <a:lnTo>
                    <a:pt x="484" y="5768"/>
                  </a:lnTo>
                  <a:cubicBezTo>
                    <a:pt x="467" y="5791"/>
                    <a:pt x="449" y="5807"/>
                    <a:pt x="439" y="5830"/>
                  </a:cubicBezTo>
                  <a:lnTo>
                    <a:pt x="428" y="5841"/>
                  </a:lnTo>
                  <a:cubicBezTo>
                    <a:pt x="410" y="5865"/>
                    <a:pt x="399" y="5881"/>
                    <a:pt x="381" y="5904"/>
                  </a:cubicBezTo>
                  <a:cubicBezTo>
                    <a:pt x="308" y="6023"/>
                    <a:pt x="250" y="6125"/>
                    <a:pt x="216" y="6227"/>
                  </a:cubicBezTo>
                  <a:cubicBezTo>
                    <a:pt x="200" y="6279"/>
                    <a:pt x="189" y="6324"/>
                    <a:pt x="189" y="6376"/>
                  </a:cubicBezTo>
                  <a:cubicBezTo>
                    <a:pt x="189" y="6398"/>
                    <a:pt x="189" y="6426"/>
                    <a:pt x="194" y="6455"/>
                  </a:cubicBezTo>
                  <a:cubicBezTo>
                    <a:pt x="200" y="6478"/>
                    <a:pt x="205" y="6495"/>
                    <a:pt x="211" y="6512"/>
                  </a:cubicBezTo>
                  <a:cubicBezTo>
                    <a:pt x="223" y="6523"/>
                    <a:pt x="229" y="6541"/>
                    <a:pt x="239" y="6552"/>
                  </a:cubicBezTo>
                  <a:cubicBezTo>
                    <a:pt x="257" y="6568"/>
                    <a:pt x="279" y="6586"/>
                    <a:pt x="297" y="6597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7" y="6631"/>
                    <a:pt x="404" y="6636"/>
                  </a:cubicBezTo>
                  <a:cubicBezTo>
                    <a:pt x="428" y="6636"/>
                    <a:pt x="449" y="6631"/>
                    <a:pt x="467" y="6631"/>
                  </a:cubicBezTo>
                  <a:cubicBezTo>
                    <a:pt x="501" y="6620"/>
                    <a:pt x="535" y="6609"/>
                    <a:pt x="569" y="6591"/>
                  </a:cubicBezTo>
                  <a:cubicBezTo>
                    <a:pt x="625" y="6563"/>
                    <a:pt x="688" y="6518"/>
                    <a:pt x="762" y="6455"/>
                  </a:cubicBezTo>
                  <a:cubicBezTo>
                    <a:pt x="916" y="6313"/>
                    <a:pt x="1041" y="6148"/>
                    <a:pt x="1120" y="6035"/>
                  </a:cubicBezTo>
                  <a:cubicBezTo>
                    <a:pt x="1149" y="5995"/>
                    <a:pt x="1183" y="5955"/>
                    <a:pt x="1212" y="5910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2"/>
                    <a:pt x="1404" y="5671"/>
                    <a:pt x="1433" y="5671"/>
                  </a:cubicBezTo>
                  <a:cubicBezTo>
                    <a:pt x="1450" y="5671"/>
                    <a:pt x="1461" y="5671"/>
                    <a:pt x="1472" y="5676"/>
                  </a:cubicBezTo>
                  <a:cubicBezTo>
                    <a:pt x="1506" y="5694"/>
                    <a:pt x="1524" y="5723"/>
                    <a:pt x="1530" y="5757"/>
                  </a:cubicBezTo>
                  <a:cubicBezTo>
                    <a:pt x="1535" y="5791"/>
                    <a:pt x="1535" y="5825"/>
                    <a:pt x="1540" y="5852"/>
                  </a:cubicBezTo>
                  <a:cubicBezTo>
                    <a:pt x="1540" y="5875"/>
                    <a:pt x="1546" y="5899"/>
                    <a:pt x="1546" y="5920"/>
                  </a:cubicBezTo>
                  <a:lnTo>
                    <a:pt x="1553" y="5967"/>
                  </a:lnTo>
                  <a:lnTo>
                    <a:pt x="1558" y="6017"/>
                  </a:lnTo>
                  <a:cubicBezTo>
                    <a:pt x="1569" y="6085"/>
                    <a:pt x="1575" y="6148"/>
                    <a:pt x="1587" y="6211"/>
                  </a:cubicBezTo>
                  <a:cubicBezTo>
                    <a:pt x="1598" y="6256"/>
                    <a:pt x="1609" y="6295"/>
                    <a:pt x="1626" y="6330"/>
                  </a:cubicBezTo>
                  <a:cubicBezTo>
                    <a:pt x="1637" y="6347"/>
                    <a:pt x="1648" y="6358"/>
                    <a:pt x="1660" y="6376"/>
                  </a:cubicBezTo>
                  <a:cubicBezTo>
                    <a:pt x="1666" y="6381"/>
                    <a:pt x="1677" y="6392"/>
                    <a:pt x="1682" y="6398"/>
                  </a:cubicBezTo>
                  <a:cubicBezTo>
                    <a:pt x="1695" y="6405"/>
                    <a:pt x="1705" y="6410"/>
                    <a:pt x="1716" y="6410"/>
                  </a:cubicBezTo>
                  <a:cubicBezTo>
                    <a:pt x="1729" y="6416"/>
                    <a:pt x="1745" y="6421"/>
                    <a:pt x="1757" y="6421"/>
                  </a:cubicBezTo>
                  <a:cubicBezTo>
                    <a:pt x="1774" y="6421"/>
                    <a:pt x="1785" y="6421"/>
                    <a:pt x="1802" y="6416"/>
                  </a:cubicBezTo>
                  <a:cubicBezTo>
                    <a:pt x="1813" y="6416"/>
                    <a:pt x="1831" y="6410"/>
                    <a:pt x="1842" y="6398"/>
                  </a:cubicBezTo>
                  <a:cubicBezTo>
                    <a:pt x="1865" y="6387"/>
                    <a:pt x="1887" y="6376"/>
                    <a:pt x="1905" y="6358"/>
                  </a:cubicBezTo>
                  <a:cubicBezTo>
                    <a:pt x="1933" y="6330"/>
                    <a:pt x="1962" y="6295"/>
                    <a:pt x="1996" y="6250"/>
                  </a:cubicBezTo>
                  <a:cubicBezTo>
                    <a:pt x="2057" y="6148"/>
                    <a:pt x="2109" y="6035"/>
                    <a:pt x="2160" y="5875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43"/>
                    <a:pt x="2319" y="5409"/>
                    <a:pt x="2376" y="5404"/>
                  </a:cubicBezTo>
                  <a:cubicBezTo>
                    <a:pt x="2432" y="5404"/>
                    <a:pt x="2484" y="5432"/>
                    <a:pt x="2501" y="5484"/>
                  </a:cubicBezTo>
                  <a:cubicBezTo>
                    <a:pt x="2513" y="5518"/>
                    <a:pt x="2529" y="5552"/>
                    <a:pt x="2547" y="5586"/>
                  </a:cubicBezTo>
                  <a:cubicBezTo>
                    <a:pt x="2563" y="5626"/>
                    <a:pt x="2586" y="5655"/>
                    <a:pt x="2610" y="5682"/>
                  </a:cubicBezTo>
                  <a:cubicBezTo>
                    <a:pt x="2626" y="5700"/>
                    <a:pt x="2644" y="5716"/>
                    <a:pt x="2660" y="5728"/>
                  </a:cubicBezTo>
                  <a:cubicBezTo>
                    <a:pt x="2671" y="5734"/>
                    <a:pt x="2683" y="5739"/>
                    <a:pt x="2694" y="5745"/>
                  </a:cubicBezTo>
                  <a:cubicBezTo>
                    <a:pt x="2700" y="5745"/>
                    <a:pt x="2712" y="5750"/>
                    <a:pt x="2723" y="5750"/>
                  </a:cubicBezTo>
                  <a:cubicBezTo>
                    <a:pt x="2728" y="5750"/>
                    <a:pt x="2739" y="5750"/>
                    <a:pt x="2746" y="5745"/>
                  </a:cubicBezTo>
                  <a:cubicBezTo>
                    <a:pt x="2762" y="5745"/>
                    <a:pt x="2773" y="5739"/>
                    <a:pt x="2786" y="5734"/>
                  </a:cubicBezTo>
                  <a:cubicBezTo>
                    <a:pt x="2807" y="5723"/>
                    <a:pt x="2825" y="5705"/>
                    <a:pt x="2848" y="5689"/>
                  </a:cubicBezTo>
                  <a:cubicBezTo>
                    <a:pt x="2870" y="5665"/>
                    <a:pt x="2899" y="5637"/>
                    <a:pt x="2916" y="5608"/>
                  </a:cubicBezTo>
                  <a:cubicBezTo>
                    <a:pt x="2938" y="5569"/>
                    <a:pt x="2961" y="5524"/>
                    <a:pt x="2978" y="5472"/>
                  </a:cubicBezTo>
                  <a:cubicBezTo>
                    <a:pt x="3006" y="5393"/>
                    <a:pt x="3019" y="5301"/>
                    <a:pt x="3030" y="5188"/>
                  </a:cubicBezTo>
                  <a:cubicBezTo>
                    <a:pt x="3035" y="4994"/>
                    <a:pt x="3019" y="4784"/>
                    <a:pt x="2967" y="4535"/>
                  </a:cubicBezTo>
                  <a:lnTo>
                    <a:pt x="2961" y="4529"/>
                  </a:lnTo>
                  <a:lnTo>
                    <a:pt x="2961" y="4523"/>
                  </a:lnTo>
                  <a:cubicBezTo>
                    <a:pt x="2951" y="4483"/>
                    <a:pt x="2944" y="4449"/>
                    <a:pt x="2938" y="4420"/>
                  </a:cubicBezTo>
                  <a:cubicBezTo>
                    <a:pt x="2927" y="4386"/>
                    <a:pt x="2927" y="4370"/>
                    <a:pt x="2938" y="4347"/>
                  </a:cubicBezTo>
                  <a:cubicBezTo>
                    <a:pt x="2951" y="4325"/>
                    <a:pt x="2972" y="4307"/>
                    <a:pt x="2996" y="4296"/>
                  </a:cubicBezTo>
                  <a:cubicBezTo>
                    <a:pt x="3001" y="4296"/>
                    <a:pt x="3012" y="4291"/>
                    <a:pt x="3024" y="4291"/>
                  </a:cubicBezTo>
                  <a:cubicBezTo>
                    <a:pt x="3064" y="4291"/>
                    <a:pt x="3103" y="4318"/>
                    <a:pt x="3114" y="4352"/>
                  </a:cubicBezTo>
                  <a:cubicBezTo>
                    <a:pt x="3155" y="4478"/>
                    <a:pt x="3189" y="4609"/>
                    <a:pt x="3211" y="4734"/>
                  </a:cubicBezTo>
                  <a:cubicBezTo>
                    <a:pt x="3268" y="4864"/>
                    <a:pt x="3326" y="5000"/>
                    <a:pt x="3376" y="5136"/>
                  </a:cubicBezTo>
                  <a:cubicBezTo>
                    <a:pt x="3428" y="5267"/>
                    <a:pt x="3478" y="5416"/>
                    <a:pt x="3512" y="5558"/>
                  </a:cubicBezTo>
                  <a:lnTo>
                    <a:pt x="3523" y="5592"/>
                  </a:lnTo>
                  <a:lnTo>
                    <a:pt x="3536" y="5631"/>
                  </a:lnTo>
                  <a:lnTo>
                    <a:pt x="3547" y="5631"/>
                  </a:lnTo>
                  <a:cubicBezTo>
                    <a:pt x="3643" y="5631"/>
                    <a:pt x="3740" y="5620"/>
                    <a:pt x="3842" y="5603"/>
                  </a:cubicBezTo>
                  <a:cubicBezTo>
                    <a:pt x="3990" y="5569"/>
                    <a:pt x="4144" y="5506"/>
                    <a:pt x="4320" y="5416"/>
                  </a:cubicBezTo>
                  <a:lnTo>
                    <a:pt x="4388" y="5382"/>
                  </a:lnTo>
                  <a:lnTo>
                    <a:pt x="4478" y="5330"/>
                  </a:lnTo>
                  <a:cubicBezTo>
                    <a:pt x="4462" y="5280"/>
                    <a:pt x="4433" y="5233"/>
                    <a:pt x="4410" y="5183"/>
                  </a:cubicBezTo>
                  <a:cubicBezTo>
                    <a:pt x="4348" y="5068"/>
                    <a:pt x="4286" y="4955"/>
                    <a:pt x="4217" y="4847"/>
                  </a:cubicBezTo>
                  <a:cubicBezTo>
                    <a:pt x="4183" y="4790"/>
                    <a:pt x="4149" y="4739"/>
                    <a:pt x="4110" y="4688"/>
                  </a:cubicBezTo>
                  <a:cubicBezTo>
                    <a:pt x="4058" y="4659"/>
                    <a:pt x="4007" y="4632"/>
                    <a:pt x="3961" y="4598"/>
                  </a:cubicBezTo>
                  <a:cubicBezTo>
                    <a:pt x="3848" y="4523"/>
                    <a:pt x="3701" y="4393"/>
                    <a:pt x="3638" y="4210"/>
                  </a:cubicBezTo>
                  <a:cubicBezTo>
                    <a:pt x="3609" y="4142"/>
                    <a:pt x="3649" y="4068"/>
                    <a:pt x="3717" y="4040"/>
                  </a:cubicBezTo>
                  <a:cubicBezTo>
                    <a:pt x="3735" y="4034"/>
                    <a:pt x="3746" y="4034"/>
                    <a:pt x="3762" y="4034"/>
                  </a:cubicBezTo>
                  <a:cubicBezTo>
                    <a:pt x="3785" y="4034"/>
                    <a:pt x="3803" y="4040"/>
                    <a:pt x="3819" y="4045"/>
                  </a:cubicBezTo>
                  <a:cubicBezTo>
                    <a:pt x="3842" y="4058"/>
                    <a:pt x="3859" y="4068"/>
                    <a:pt x="3877" y="4092"/>
                  </a:cubicBezTo>
                  <a:cubicBezTo>
                    <a:pt x="3898" y="4137"/>
                    <a:pt x="3932" y="4188"/>
                    <a:pt x="3973" y="4234"/>
                  </a:cubicBezTo>
                  <a:cubicBezTo>
                    <a:pt x="4018" y="4279"/>
                    <a:pt x="4076" y="4330"/>
                    <a:pt x="4144" y="4375"/>
                  </a:cubicBezTo>
                  <a:cubicBezTo>
                    <a:pt x="4239" y="4438"/>
                    <a:pt x="4348" y="4489"/>
                    <a:pt x="4462" y="4529"/>
                  </a:cubicBezTo>
                  <a:cubicBezTo>
                    <a:pt x="4564" y="4564"/>
                    <a:pt x="4655" y="4580"/>
                    <a:pt x="4745" y="4591"/>
                  </a:cubicBezTo>
                  <a:lnTo>
                    <a:pt x="4797" y="4591"/>
                  </a:lnTo>
                  <a:cubicBezTo>
                    <a:pt x="4842" y="4591"/>
                    <a:pt x="4887" y="4585"/>
                    <a:pt x="4933" y="4580"/>
                  </a:cubicBezTo>
                  <a:cubicBezTo>
                    <a:pt x="4955" y="4574"/>
                    <a:pt x="4978" y="4564"/>
                    <a:pt x="5002" y="4551"/>
                  </a:cubicBezTo>
                  <a:cubicBezTo>
                    <a:pt x="5018" y="4546"/>
                    <a:pt x="5030" y="4540"/>
                    <a:pt x="5041" y="4529"/>
                  </a:cubicBezTo>
                  <a:cubicBezTo>
                    <a:pt x="5052" y="4517"/>
                    <a:pt x="5058" y="4512"/>
                    <a:pt x="5064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92" y="4341"/>
                    <a:pt x="5086" y="4307"/>
                  </a:cubicBezTo>
                  <a:cubicBezTo>
                    <a:pt x="5070" y="4250"/>
                    <a:pt x="5047" y="4188"/>
                    <a:pt x="5013" y="4126"/>
                  </a:cubicBezTo>
                  <a:cubicBezTo>
                    <a:pt x="4996" y="4086"/>
                    <a:pt x="5018" y="4040"/>
                    <a:pt x="5052" y="4018"/>
                  </a:cubicBezTo>
                  <a:cubicBezTo>
                    <a:pt x="5064" y="4006"/>
                    <a:pt x="5081" y="4000"/>
                    <a:pt x="5104" y="4000"/>
                  </a:cubicBezTo>
                  <a:cubicBezTo>
                    <a:pt x="5115" y="4000"/>
                    <a:pt x="5133" y="4000"/>
                    <a:pt x="5143" y="4006"/>
                  </a:cubicBezTo>
                  <a:cubicBezTo>
                    <a:pt x="5251" y="4058"/>
                    <a:pt x="5382" y="4113"/>
                    <a:pt x="5519" y="4160"/>
                  </a:cubicBezTo>
                  <a:cubicBezTo>
                    <a:pt x="5684" y="4210"/>
                    <a:pt x="5825" y="4244"/>
                    <a:pt x="5962" y="4250"/>
                  </a:cubicBezTo>
                  <a:lnTo>
                    <a:pt x="6007" y="4250"/>
                  </a:lnTo>
                  <a:cubicBezTo>
                    <a:pt x="6069" y="4250"/>
                    <a:pt x="6138" y="4244"/>
                    <a:pt x="6195" y="4234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7" y="4160"/>
                    <a:pt x="6421" y="4137"/>
                    <a:pt x="6450" y="4108"/>
                  </a:cubicBezTo>
                  <a:cubicBezTo>
                    <a:pt x="6468" y="4092"/>
                    <a:pt x="6484" y="4074"/>
                    <a:pt x="6496" y="4052"/>
                  </a:cubicBezTo>
                  <a:cubicBezTo>
                    <a:pt x="6507" y="4034"/>
                    <a:pt x="6518" y="4018"/>
                    <a:pt x="6524" y="4000"/>
                  </a:cubicBezTo>
                  <a:cubicBezTo>
                    <a:pt x="6530" y="3984"/>
                    <a:pt x="6536" y="3966"/>
                    <a:pt x="6536" y="3950"/>
                  </a:cubicBezTo>
                  <a:cubicBezTo>
                    <a:pt x="6536" y="3927"/>
                    <a:pt x="6536" y="3903"/>
                    <a:pt x="6530" y="3887"/>
                  </a:cubicBezTo>
                  <a:cubicBezTo>
                    <a:pt x="6524" y="3858"/>
                    <a:pt x="6513" y="3830"/>
                    <a:pt x="6502" y="3801"/>
                  </a:cubicBezTo>
                  <a:cubicBezTo>
                    <a:pt x="6479" y="3767"/>
                    <a:pt x="6455" y="3738"/>
                    <a:pt x="6434" y="3711"/>
                  </a:cubicBezTo>
                  <a:cubicBezTo>
                    <a:pt x="6399" y="3677"/>
                    <a:pt x="6365" y="3648"/>
                    <a:pt x="6331" y="3620"/>
                  </a:cubicBezTo>
                  <a:cubicBezTo>
                    <a:pt x="6308" y="3609"/>
                    <a:pt x="6285" y="3597"/>
                    <a:pt x="6263" y="3586"/>
                  </a:cubicBezTo>
                  <a:lnTo>
                    <a:pt x="6229" y="3575"/>
                  </a:lnTo>
                  <a:lnTo>
                    <a:pt x="6177" y="3557"/>
                  </a:lnTo>
                  <a:cubicBezTo>
                    <a:pt x="6149" y="3546"/>
                    <a:pt x="6121" y="3507"/>
                    <a:pt x="6109" y="3478"/>
                  </a:cubicBezTo>
                  <a:cubicBezTo>
                    <a:pt x="6098" y="3444"/>
                    <a:pt x="6098" y="3410"/>
                    <a:pt x="6114" y="3376"/>
                  </a:cubicBezTo>
                  <a:cubicBezTo>
                    <a:pt x="6138" y="3329"/>
                    <a:pt x="6189" y="3295"/>
                    <a:pt x="6234" y="3295"/>
                  </a:cubicBezTo>
                  <a:cubicBezTo>
                    <a:pt x="6245" y="3295"/>
                    <a:pt x="6258" y="3295"/>
                    <a:pt x="6263" y="3302"/>
                  </a:cubicBezTo>
                  <a:cubicBezTo>
                    <a:pt x="6337" y="3318"/>
                    <a:pt x="6428" y="3329"/>
                    <a:pt x="6536" y="3342"/>
                  </a:cubicBezTo>
                  <a:lnTo>
                    <a:pt x="6667" y="3342"/>
                  </a:lnTo>
                  <a:cubicBezTo>
                    <a:pt x="6825" y="3342"/>
                    <a:pt x="6985" y="3329"/>
                    <a:pt x="7132" y="3295"/>
                  </a:cubicBezTo>
                  <a:cubicBezTo>
                    <a:pt x="7240" y="3273"/>
                    <a:pt x="7331" y="3245"/>
                    <a:pt x="7417" y="3205"/>
                  </a:cubicBezTo>
                  <a:cubicBezTo>
                    <a:pt x="7451" y="3182"/>
                    <a:pt x="7485" y="3159"/>
                    <a:pt x="7519" y="3132"/>
                  </a:cubicBezTo>
                  <a:cubicBezTo>
                    <a:pt x="7536" y="3114"/>
                    <a:pt x="7546" y="3097"/>
                    <a:pt x="7564" y="3080"/>
                  </a:cubicBezTo>
                  <a:cubicBezTo>
                    <a:pt x="7575" y="3063"/>
                    <a:pt x="7581" y="3046"/>
                    <a:pt x="7587" y="3029"/>
                  </a:cubicBezTo>
                  <a:cubicBezTo>
                    <a:pt x="7593" y="3006"/>
                    <a:pt x="7598" y="2983"/>
                    <a:pt x="7604" y="2967"/>
                  </a:cubicBezTo>
                  <a:cubicBezTo>
                    <a:pt x="7604" y="2949"/>
                    <a:pt x="7598" y="2932"/>
                    <a:pt x="7598" y="2915"/>
                  </a:cubicBezTo>
                  <a:cubicBezTo>
                    <a:pt x="7593" y="2898"/>
                    <a:pt x="7587" y="2886"/>
                    <a:pt x="7581" y="2875"/>
                  </a:cubicBezTo>
                  <a:cubicBezTo>
                    <a:pt x="7575" y="2864"/>
                    <a:pt x="7564" y="2847"/>
                    <a:pt x="7559" y="2836"/>
                  </a:cubicBezTo>
                  <a:cubicBezTo>
                    <a:pt x="7536" y="2818"/>
                    <a:pt x="7519" y="2802"/>
                    <a:pt x="7496" y="2784"/>
                  </a:cubicBezTo>
                  <a:cubicBezTo>
                    <a:pt x="7444" y="2757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82" y="2626"/>
                  </a:cubicBezTo>
                  <a:cubicBezTo>
                    <a:pt x="6825" y="2620"/>
                    <a:pt x="6775" y="2613"/>
                    <a:pt x="6723" y="2608"/>
                  </a:cubicBezTo>
                  <a:lnTo>
                    <a:pt x="6672" y="2608"/>
                  </a:lnTo>
                  <a:cubicBezTo>
                    <a:pt x="6655" y="2602"/>
                    <a:pt x="6638" y="2602"/>
                    <a:pt x="6626" y="2602"/>
                  </a:cubicBezTo>
                  <a:cubicBezTo>
                    <a:pt x="6610" y="2597"/>
                    <a:pt x="6599" y="2597"/>
                    <a:pt x="6586" y="2597"/>
                  </a:cubicBezTo>
                  <a:cubicBezTo>
                    <a:pt x="6558" y="2592"/>
                    <a:pt x="6536" y="2592"/>
                    <a:pt x="6513" y="2586"/>
                  </a:cubicBezTo>
                  <a:cubicBezTo>
                    <a:pt x="6468" y="2586"/>
                    <a:pt x="6434" y="2540"/>
                    <a:pt x="6434" y="2500"/>
                  </a:cubicBezTo>
                  <a:cubicBezTo>
                    <a:pt x="6428" y="2466"/>
                    <a:pt x="6445" y="2432"/>
                    <a:pt x="6473" y="2416"/>
                  </a:cubicBezTo>
                  <a:cubicBezTo>
                    <a:pt x="6536" y="2369"/>
                    <a:pt x="6604" y="2341"/>
                    <a:pt x="6667" y="2307"/>
                  </a:cubicBezTo>
                  <a:lnTo>
                    <a:pt x="6701" y="2290"/>
                  </a:lnTo>
                  <a:lnTo>
                    <a:pt x="6762" y="2262"/>
                  </a:lnTo>
                  <a:lnTo>
                    <a:pt x="6780" y="2256"/>
                  </a:lnTo>
                  <a:cubicBezTo>
                    <a:pt x="6848" y="2222"/>
                    <a:pt x="6911" y="2193"/>
                    <a:pt x="6979" y="2159"/>
                  </a:cubicBezTo>
                  <a:lnTo>
                    <a:pt x="6990" y="2154"/>
                  </a:lnTo>
                  <a:cubicBezTo>
                    <a:pt x="7115" y="2086"/>
                    <a:pt x="7246" y="2017"/>
                    <a:pt x="7360" y="1915"/>
                  </a:cubicBezTo>
                  <a:cubicBezTo>
                    <a:pt x="7399" y="1881"/>
                    <a:pt x="7428" y="1847"/>
                    <a:pt x="7451" y="1818"/>
                  </a:cubicBezTo>
                  <a:cubicBezTo>
                    <a:pt x="7462" y="1795"/>
                    <a:pt x="7467" y="1779"/>
                    <a:pt x="7478" y="1761"/>
                  </a:cubicBezTo>
                  <a:cubicBezTo>
                    <a:pt x="7478" y="1745"/>
                    <a:pt x="7485" y="1727"/>
                    <a:pt x="7485" y="1716"/>
                  </a:cubicBezTo>
                  <a:lnTo>
                    <a:pt x="7485" y="1676"/>
                  </a:lnTo>
                  <a:cubicBezTo>
                    <a:pt x="7478" y="1659"/>
                    <a:pt x="7473" y="1642"/>
                    <a:pt x="7467" y="1631"/>
                  </a:cubicBezTo>
                  <a:cubicBezTo>
                    <a:pt x="7462" y="1614"/>
                    <a:pt x="7451" y="1603"/>
                    <a:pt x="7439" y="1591"/>
                  </a:cubicBezTo>
                  <a:cubicBezTo>
                    <a:pt x="7428" y="1580"/>
                    <a:pt x="7417" y="1569"/>
                    <a:pt x="7405" y="1563"/>
                  </a:cubicBezTo>
                  <a:cubicBezTo>
                    <a:pt x="7388" y="1551"/>
                    <a:pt x="7370" y="1540"/>
                    <a:pt x="7354" y="1535"/>
                  </a:cubicBezTo>
                  <a:cubicBezTo>
                    <a:pt x="7325" y="1529"/>
                    <a:pt x="7297" y="1522"/>
                    <a:pt x="7263" y="1517"/>
                  </a:cubicBezTo>
                  <a:lnTo>
                    <a:pt x="7234" y="1517"/>
                  </a:lnTo>
                  <a:cubicBezTo>
                    <a:pt x="7171" y="1517"/>
                    <a:pt x="7110" y="1529"/>
                    <a:pt x="7035" y="1546"/>
                  </a:cubicBezTo>
                  <a:cubicBezTo>
                    <a:pt x="6865" y="1585"/>
                    <a:pt x="6683" y="1653"/>
                    <a:pt x="6473" y="1761"/>
                  </a:cubicBezTo>
                  <a:cubicBezTo>
                    <a:pt x="6376" y="1813"/>
                    <a:pt x="6285" y="1863"/>
                    <a:pt x="6195" y="1921"/>
                  </a:cubicBezTo>
                  <a:cubicBezTo>
                    <a:pt x="6109" y="1972"/>
                    <a:pt x="6041" y="2017"/>
                    <a:pt x="5978" y="2075"/>
                  </a:cubicBezTo>
                  <a:lnTo>
                    <a:pt x="5917" y="2125"/>
                  </a:lnTo>
                  <a:cubicBezTo>
                    <a:pt x="5899" y="2136"/>
                    <a:pt x="5883" y="2154"/>
                    <a:pt x="5870" y="2170"/>
                  </a:cubicBezTo>
                  <a:cubicBezTo>
                    <a:pt x="5854" y="2188"/>
                    <a:pt x="5831" y="2199"/>
                    <a:pt x="5802" y="2199"/>
                  </a:cubicBezTo>
                  <a:cubicBezTo>
                    <a:pt x="5791" y="2199"/>
                    <a:pt x="5780" y="2193"/>
                    <a:pt x="5768" y="2193"/>
                  </a:cubicBezTo>
                  <a:cubicBezTo>
                    <a:pt x="5734" y="2177"/>
                    <a:pt x="5705" y="2131"/>
                    <a:pt x="5718" y="2097"/>
                  </a:cubicBezTo>
                  <a:cubicBezTo>
                    <a:pt x="5746" y="2006"/>
                    <a:pt x="5774" y="1897"/>
                    <a:pt x="5786" y="1790"/>
                  </a:cubicBezTo>
                  <a:cubicBezTo>
                    <a:pt x="5786" y="1768"/>
                    <a:pt x="5786" y="1745"/>
                    <a:pt x="5780" y="1721"/>
                  </a:cubicBezTo>
                  <a:cubicBezTo>
                    <a:pt x="5780" y="1711"/>
                    <a:pt x="5780" y="1705"/>
                    <a:pt x="5774" y="1700"/>
                  </a:cubicBezTo>
                  <a:cubicBezTo>
                    <a:pt x="5768" y="1693"/>
                    <a:pt x="5763" y="1693"/>
                    <a:pt x="5757" y="1693"/>
                  </a:cubicBezTo>
                  <a:cubicBezTo>
                    <a:pt x="5723" y="1700"/>
                    <a:pt x="5700" y="1711"/>
                    <a:pt x="5684" y="1721"/>
                  </a:cubicBezTo>
                  <a:cubicBezTo>
                    <a:pt x="5592" y="1768"/>
                    <a:pt x="5513" y="1836"/>
                    <a:pt x="5456" y="1886"/>
                  </a:cubicBezTo>
                  <a:cubicBezTo>
                    <a:pt x="5314" y="2012"/>
                    <a:pt x="5194" y="2154"/>
                    <a:pt x="5098" y="2301"/>
                  </a:cubicBezTo>
                  <a:cubicBezTo>
                    <a:pt x="5052" y="2375"/>
                    <a:pt x="5018" y="2443"/>
                    <a:pt x="4989" y="2500"/>
                  </a:cubicBezTo>
                  <a:cubicBezTo>
                    <a:pt x="4989" y="2523"/>
                    <a:pt x="4978" y="2540"/>
                    <a:pt x="4968" y="2557"/>
                  </a:cubicBezTo>
                  <a:lnTo>
                    <a:pt x="4955" y="2568"/>
                  </a:lnTo>
                  <a:lnTo>
                    <a:pt x="4944" y="2579"/>
                  </a:lnTo>
                  <a:cubicBezTo>
                    <a:pt x="4921" y="2592"/>
                    <a:pt x="4899" y="2597"/>
                    <a:pt x="4876" y="2597"/>
                  </a:cubicBezTo>
                  <a:lnTo>
                    <a:pt x="4853" y="2597"/>
                  </a:lnTo>
                  <a:cubicBezTo>
                    <a:pt x="4819" y="2592"/>
                    <a:pt x="4792" y="2574"/>
                    <a:pt x="4774" y="2545"/>
                  </a:cubicBezTo>
                  <a:cubicBezTo>
                    <a:pt x="4758" y="2523"/>
                    <a:pt x="4751" y="2495"/>
                    <a:pt x="4758" y="2455"/>
                  </a:cubicBezTo>
                  <a:cubicBezTo>
                    <a:pt x="4758" y="2427"/>
                    <a:pt x="4763" y="2392"/>
                    <a:pt x="4763" y="2364"/>
                  </a:cubicBezTo>
                  <a:cubicBezTo>
                    <a:pt x="4768" y="2319"/>
                    <a:pt x="4774" y="2279"/>
                    <a:pt x="4779" y="2233"/>
                  </a:cubicBezTo>
                  <a:cubicBezTo>
                    <a:pt x="4779" y="2177"/>
                    <a:pt x="4779" y="2131"/>
                    <a:pt x="4774" y="2086"/>
                  </a:cubicBezTo>
                  <a:cubicBezTo>
                    <a:pt x="4768" y="2075"/>
                    <a:pt x="4763" y="2057"/>
                    <a:pt x="4758" y="2046"/>
                  </a:cubicBezTo>
                  <a:lnTo>
                    <a:pt x="4751" y="2034"/>
                  </a:lnTo>
                  <a:lnTo>
                    <a:pt x="4740" y="2023"/>
                  </a:lnTo>
                  <a:lnTo>
                    <a:pt x="4729" y="2017"/>
                  </a:lnTo>
                  <a:cubicBezTo>
                    <a:pt x="4717" y="2017"/>
                    <a:pt x="4706" y="2017"/>
                    <a:pt x="4695" y="2012"/>
                  </a:cubicBezTo>
                  <a:cubicBezTo>
                    <a:pt x="4677" y="2012"/>
                    <a:pt x="4661" y="2017"/>
                    <a:pt x="4638" y="2017"/>
                  </a:cubicBezTo>
                  <a:cubicBezTo>
                    <a:pt x="4621" y="2023"/>
                    <a:pt x="4598" y="2028"/>
                    <a:pt x="4580" y="2041"/>
                  </a:cubicBezTo>
                  <a:cubicBezTo>
                    <a:pt x="4558" y="2057"/>
                    <a:pt x="4530" y="2075"/>
                    <a:pt x="4512" y="2091"/>
                  </a:cubicBezTo>
                  <a:cubicBezTo>
                    <a:pt x="4473" y="2125"/>
                    <a:pt x="4444" y="2165"/>
                    <a:pt x="4410" y="2211"/>
                  </a:cubicBezTo>
                  <a:cubicBezTo>
                    <a:pt x="4354" y="2301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83" y="2796"/>
                    <a:pt x="4155" y="2920"/>
                  </a:cubicBezTo>
                  <a:cubicBezTo>
                    <a:pt x="4144" y="2972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37"/>
                    <a:pt x="4103" y="3177"/>
                    <a:pt x="4092" y="3205"/>
                  </a:cubicBezTo>
                  <a:cubicBezTo>
                    <a:pt x="4081" y="3227"/>
                    <a:pt x="4069" y="3239"/>
                    <a:pt x="4058" y="3250"/>
                  </a:cubicBezTo>
                  <a:cubicBezTo>
                    <a:pt x="4042" y="3261"/>
                    <a:pt x="4024" y="3268"/>
                    <a:pt x="4001" y="3268"/>
                  </a:cubicBezTo>
                  <a:lnTo>
                    <a:pt x="3984" y="3268"/>
                  </a:lnTo>
                  <a:cubicBezTo>
                    <a:pt x="3950" y="3256"/>
                    <a:pt x="3911" y="3222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6" y="3012"/>
                    <a:pt x="3916" y="2886"/>
                    <a:pt x="3893" y="2767"/>
                  </a:cubicBezTo>
                  <a:cubicBezTo>
                    <a:pt x="3887" y="2739"/>
                    <a:pt x="3877" y="2716"/>
                    <a:pt x="3871" y="2694"/>
                  </a:cubicBezTo>
                  <a:cubicBezTo>
                    <a:pt x="3864" y="2682"/>
                    <a:pt x="3853" y="2671"/>
                    <a:pt x="3848" y="2665"/>
                  </a:cubicBezTo>
                  <a:cubicBezTo>
                    <a:pt x="3842" y="2660"/>
                    <a:pt x="3837" y="2654"/>
                    <a:pt x="3830" y="2647"/>
                  </a:cubicBezTo>
                  <a:cubicBezTo>
                    <a:pt x="3825" y="2647"/>
                    <a:pt x="3819" y="2642"/>
                    <a:pt x="3814" y="2642"/>
                  </a:cubicBezTo>
                  <a:cubicBezTo>
                    <a:pt x="3808" y="2637"/>
                    <a:pt x="3796" y="2637"/>
                    <a:pt x="3791" y="2637"/>
                  </a:cubicBezTo>
                  <a:cubicBezTo>
                    <a:pt x="3774" y="2637"/>
                    <a:pt x="3757" y="2637"/>
                    <a:pt x="3740" y="2642"/>
                  </a:cubicBezTo>
                  <a:cubicBezTo>
                    <a:pt x="3722" y="2647"/>
                    <a:pt x="3706" y="2654"/>
                    <a:pt x="3688" y="2660"/>
                  </a:cubicBezTo>
                  <a:cubicBezTo>
                    <a:pt x="3672" y="2671"/>
                    <a:pt x="3649" y="2682"/>
                    <a:pt x="3638" y="2699"/>
                  </a:cubicBezTo>
                  <a:cubicBezTo>
                    <a:pt x="3615" y="2716"/>
                    <a:pt x="3592" y="2744"/>
                    <a:pt x="3570" y="2773"/>
                  </a:cubicBezTo>
                  <a:cubicBezTo>
                    <a:pt x="3530" y="2836"/>
                    <a:pt x="3496" y="2909"/>
                    <a:pt x="3462" y="3006"/>
                  </a:cubicBezTo>
                  <a:cubicBezTo>
                    <a:pt x="3410" y="3166"/>
                    <a:pt x="3382" y="3336"/>
                    <a:pt x="3371" y="3512"/>
                  </a:cubicBezTo>
                  <a:lnTo>
                    <a:pt x="3371" y="3614"/>
                  </a:lnTo>
                  <a:cubicBezTo>
                    <a:pt x="3371" y="3654"/>
                    <a:pt x="3342" y="3683"/>
                    <a:pt x="3308" y="3688"/>
                  </a:cubicBezTo>
                  <a:cubicBezTo>
                    <a:pt x="3268" y="3688"/>
                    <a:pt x="3240" y="3659"/>
                    <a:pt x="3240" y="3625"/>
                  </a:cubicBezTo>
                  <a:cubicBezTo>
                    <a:pt x="3234" y="3552"/>
                    <a:pt x="3240" y="3466"/>
                    <a:pt x="3251" y="3363"/>
                  </a:cubicBezTo>
                  <a:cubicBezTo>
                    <a:pt x="3263" y="3256"/>
                    <a:pt x="3279" y="3159"/>
                    <a:pt x="3302" y="3069"/>
                  </a:cubicBezTo>
                  <a:cubicBezTo>
                    <a:pt x="3331" y="2943"/>
                    <a:pt x="3365" y="2847"/>
                    <a:pt x="3410" y="2767"/>
                  </a:cubicBezTo>
                  <a:cubicBezTo>
                    <a:pt x="3462" y="2671"/>
                    <a:pt x="3512" y="2602"/>
                    <a:pt x="3575" y="2557"/>
                  </a:cubicBezTo>
                  <a:cubicBezTo>
                    <a:pt x="3615" y="2529"/>
                    <a:pt x="3649" y="2511"/>
                    <a:pt x="3688" y="2500"/>
                  </a:cubicBezTo>
                  <a:cubicBezTo>
                    <a:pt x="3717" y="2489"/>
                    <a:pt x="3757" y="2484"/>
                    <a:pt x="3796" y="2484"/>
                  </a:cubicBezTo>
                  <a:cubicBezTo>
                    <a:pt x="3814" y="2484"/>
                    <a:pt x="3825" y="2484"/>
                    <a:pt x="3837" y="2489"/>
                  </a:cubicBezTo>
                  <a:cubicBezTo>
                    <a:pt x="3882" y="2495"/>
                    <a:pt x="3922" y="2518"/>
                    <a:pt x="3950" y="2540"/>
                  </a:cubicBezTo>
                  <a:cubicBezTo>
                    <a:pt x="3961" y="2552"/>
                    <a:pt x="3973" y="2563"/>
                    <a:pt x="3984" y="2574"/>
                  </a:cubicBezTo>
                  <a:cubicBezTo>
                    <a:pt x="4007" y="2472"/>
                    <a:pt x="4029" y="2369"/>
                    <a:pt x="4047" y="2267"/>
                  </a:cubicBezTo>
                  <a:cubicBezTo>
                    <a:pt x="4069" y="2143"/>
                    <a:pt x="4081" y="2028"/>
                    <a:pt x="4092" y="1926"/>
                  </a:cubicBezTo>
                  <a:cubicBezTo>
                    <a:pt x="4097" y="1795"/>
                    <a:pt x="4087" y="1666"/>
                    <a:pt x="4063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905" y="1136"/>
                    <a:pt x="3859" y="1074"/>
                    <a:pt x="3814" y="1023"/>
                  </a:cubicBezTo>
                  <a:cubicBezTo>
                    <a:pt x="3780" y="984"/>
                    <a:pt x="3746" y="955"/>
                    <a:pt x="3712" y="932"/>
                  </a:cubicBezTo>
                  <a:cubicBezTo>
                    <a:pt x="3683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75"/>
                  </a:cubicBezTo>
                  <a:cubicBezTo>
                    <a:pt x="3541" y="875"/>
                    <a:pt x="3518" y="881"/>
                    <a:pt x="3502" y="881"/>
                  </a:cubicBezTo>
                  <a:cubicBezTo>
                    <a:pt x="3478" y="892"/>
                    <a:pt x="3455" y="898"/>
                    <a:pt x="3439" y="903"/>
                  </a:cubicBezTo>
                  <a:cubicBezTo>
                    <a:pt x="3410" y="921"/>
                    <a:pt x="3387" y="937"/>
                    <a:pt x="3360" y="960"/>
                  </a:cubicBezTo>
                  <a:cubicBezTo>
                    <a:pt x="3319" y="1000"/>
                    <a:pt x="3285" y="1040"/>
                    <a:pt x="3245" y="1097"/>
                  </a:cubicBezTo>
                  <a:cubicBezTo>
                    <a:pt x="3211" y="1154"/>
                    <a:pt x="3177" y="1222"/>
                    <a:pt x="3137" y="1307"/>
                  </a:cubicBezTo>
                  <a:cubicBezTo>
                    <a:pt x="3121" y="1341"/>
                    <a:pt x="3087" y="1370"/>
                    <a:pt x="3041" y="1370"/>
                  </a:cubicBezTo>
                  <a:cubicBezTo>
                    <a:pt x="3024" y="1370"/>
                    <a:pt x="3012" y="1364"/>
                    <a:pt x="2996" y="1359"/>
                  </a:cubicBezTo>
                  <a:cubicBezTo>
                    <a:pt x="2972" y="1346"/>
                    <a:pt x="2956" y="1325"/>
                    <a:pt x="2944" y="1296"/>
                  </a:cubicBezTo>
                  <a:cubicBezTo>
                    <a:pt x="2938" y="1278"/>
                    <a:pt x="2938" y="1262"/>
                    <a:pt x="2938" y="1239"/>
                  </a:cubicBezTo>
                  <a:cubicBezTo>
                    <a:pt x="2938" y="1210"/>
                    <a:pt x="2944" y="1181"/>
                    <a:pt x="2944" y="1154"/>
                  </a:cubicBezTo>
                  <a:lnTo>
                    <a:pt x="2951" y="1108"/>
                  </a:lnTo>
                  <a:cubicBezTo>
                    <a:pt x="2956" y="1045"/>
                    <a:pt x="2956" y="984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1"/>
                    <a:pt x="2972" y="614"/>
                    <a:pt x="2938" y="420"/>
                  </a:cubicBezTo>
                  <a:cubicBezTo>
                    <a:pt x="2922" y="347"/>
                    <a:pt x="2899" y="290"/>
                    <a:pt x="2870" y="227"/>
                  </a:cubicBezTo>
                  <a:cubicBezTo>
                    <a:pt x="2848" y="182"/>
                    <a:pt x="2814" y="137"/>
                    <a:pt x="2780" y="97"/>
                  </a:cubicBezTo>
                  <a:cubicBezTo>
                    <a:pt x="2757" y="74"/>
                    <a:pt x="2734" y="51"/>
                    <a:pt x="2712" y="35"/>
                  </a:cubicBezTo>
                  <a:cubicBezTo>
                    <a:pt x="2689" y="22"/>
                    <a:pt x="2671" y="17"/>
                    <a:pt x="2655" y="11"/>
                  </a:cubicBezTo>
                  <a:cubicBezTo>
                    <a:pt x="2637" y="6"/>
                    <a:pt x="2621" y="0"/>
                    <a:pt x="261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7"/>
            <p:cNvSpPr/>
            <p:nvPr/>
          </p:nvSpPr>
          <p:spPr>
            <a:xfrm flipH="1">
              <a:off x="2881202" y="3334571"/>
              <a:ext cx="67260" cy="120250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621" y="1"/>
                  </a:moveTo>
                  <a:cubicBezTo>
                    <a:pt x="570" y="6"/>
                    <a:pt x="519" y="17"/>
                    <a:pt x="467" y="24"/>
                  </a:cubicBezTo>
                  <a:lnTo>
                    <a:pt x="394" y="35"/>
                  </a:lnTo>
                  <a:cubicBezTo>
                    <a:pt x="320" y="46"/>
                    <a:pt x="223" y="58"/>
                    <a:pt x="132" y="58"/>
                  </a:cubicBezTo>
                  <a:cubicBezTo>
                    <a:pt x="81" y="58"/>
                    <a:pt x="35" y="103"/>
                    <a:pt x="35" y="153"/>
                  </a:cubicBezTo>
                  <a:lnTo>
                    <a:pt x="29" y="171"/>
                  </a:lnTo>
                  <a:cubicBezTo>
                    <a:pt x="13" y="194"/>
                    <a:pt x="1" y="245"/>
                    <a:pt x="19" y="279"/>
                  </a:cubicBezTo>
                  <a:cubicBezTo>
                    <a:pt x="223" y="808"/>
                    <a:pt x="451" y="1433"/>
                    <a:pt x="546" y="2104"/>
                  </a:cubicBezTo>
                  <a:cubicBezTo>
                    <a:pt x="593" y="2472"/>
                    <a:pt x="598" y="2830"/>
                    <a:pt x="553" y="3166"/>
                  </a:cubicBezTo>
                  <a:lnTo>
                    <a:pt x="553" y="3182"/>
                  </a:lnTo>
                  <a:cubicBezTo>
                    <a:pt x="541" y="3279"/>
                    <a:pt x="519" y="3376"/>
                    <a:pt x="496" y="3478"/>
                  </a:cubicBezTo>
                  <a:cubicBezTo>
                    <a:pt x="473" y="3580"/>
                    <a:pt x="439" y="3677"/>
                    <a:pt x="410" y="3774"/>
                  </a:cubicBezTo>
                  <a:cubicBezTo>
                    <a:pt x="376" y="3790"/>
                    <a:pt x="360" y="3814"/>
                    <a:pt x="354" y="3842"/>
                  </a:cubicBezTo>
                  <a:cubicBezTo>
                    <a:pt x="342" y="3870"/>
                    <a:pt x="349" y="3904"/>
                    <a:pt x="360" y="3927"/>
                  </a:cubicBezTo>
                  <a:cubicBezTo>
                    <a:pt x="376" y="3955"/>
                    <a:pt x="399" y="3966"/>
                    <a:pt x="428" y="3979"/>
                  </a:cubicBezTo>
                  <a:cubicBezTo>
                    <a:pt x="609" y="4047"/>
                    <a:pt x="808" y="4086"/>
                    <a:pt x="1030" y="4086"/>
                  </a:cubicBezTo>
                  <a:cubicBezTo>
                    <a:pt x="1138" y="4086"/>
                    <a:pt x="1251" y="4074"/>
                    <a:pt x="1371" y="4058"/>
                  </a:cubicBezTo>
                  <a:cubicBezTo>
                    <a:pt x="1530" y="4035"/>
                    <a:pt x="1695" y="3990"/>
                    <a:pt x="1854" y="3921"/>
                  </a:cubicBezTo>
                  <a:cubicBezTo>
                    <a:pt x="2007" y="3853"/>
                    <a:pt x="2143" y="3767"/>
                    <a:pt x="2258" y="3665"/>
                  </a:cubicBezTo>
                  <a:cubicBezTo>
                    <a:pt x="2274" y="3643"/>
                    <a:pt x="2285" y="3620"/>
                    <a:pt x="2285" y="3591"/>
                  </a:cubicBezTo>
                  <a:cubicBezTo>
                    <a:pt x="2285" y="3557"/>
                    <a:pt x="2274" y="3529"/>
                    <a:pt x="2258" y="3507"/>
                  </a:cubicBezTo>
                  <a:cubicBezTo>
                    <a:pt x="2269" y="3376"/>
                    <a:pt x="2269" y="3240"/>
                    <a:pt x="2263" y="3126"/>
                  </a:cubicBezTo>
                  <a:cubicBezTo>
                    <a:pt x="2251" y="2967"/>
                    <a:pt x="2235" y="2807"/>
                    <a:pt x="2211" y="2637"/>
                  </a:cubicBezTo>
                  <a:cubicBezTo>
                    <a:pt x="2166" y="2342"/>
                    <a:pt x="2087" y="2035"/>
                    <a:pt x="1978" y="1722"/>
                  </a:cubicBezTo>
                  <a:cubicBezTo>
                    <a:pt x="1871" y="1427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36" y="80"/>
                  </a:cubicBezTo>
                  <a:lnTo>
                    <a:pt x="1018" y="58"/>
                  </a:lnTo>
                  <a:lnTo>
                    <a:pt x="1002" y="40"/>
                  </a:lnTo>
                  <a:cubicBezTo>
                    <a:pt x="984" y="17"/>
                    <a:pt x="962" y="6"/>
                    <a:pt x="934" y="6"/>
                  </a:cubicBezTo>
                  <a:cubicBezTo>
                    <a:pt x="916" y="6"/>
                    <a:pt x="894" y="12"/>
                    <a:pt x="882" y="24"/>
                  </a:cubicBezTo>
                  <a:cubicBezTo>
                    <a:pt x="871" y="17"/>
                    <a:pt x="865" y="12"/>
                    <a:pt x="853" y="12"/>
                  </a:cubicBezTo>
                  <a:cubicBezTo>
                    <a:pt x="803" y="1"/>
                    <a:pt x="758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7"/>
            <p:cNvSpPr/>
            <p:nvPr/>
          </p:nvSpPr>
          <p:spPr>
            <a:xfrm flipH="1">
              <a:off x="2804144" y="3202494"/>
              <a:ext cx="238764" cy="252357"/>
            </a:xfrm>
            <a:custGeom>
              <a:avLst/>
              <a:gdLst/>
              <a:ahLst/>
              <a:cxnLst/>
              <a:rect l="l" t="t" r="r" b="b"/>
              <a:pathLst>
                <a:path w="8115" h="8577" extrusionOk="0">
                  <a:moveTo>
                    <a:pt x="1915" y="1172"/>
                  </a:moveTo>
                  <a:cubicBezTo>
                    <a:pt x="1876" y="1172"/>
                    <a:pt x="1842" y="1182"/>
                    <a:pt x="1825" y="1211"/>
                  </a:cubicBezTo>
                  <a:cubicBezTo>
                    <a:pt x="1802" y="1233"/>
                    <a:pt x="1791" y="1267"/>
                    <a:pt x="1797" y="1296"/>
                  </a:cubicBezTo>
                  <a:cubicBezTo>
                    <a:pt x="1797" y="1330"/>
                    <a:pt x="1813" y="1358"/>
                    <a:pt x="1836" y="1376"/>
                  </a:cubicBezTo>
                  <a:cubicBezTo>
                    <a:pt x="1910" y="1432"/>
                    <a:pt x="1978" y="1495"/>
                    <a:pt x="2046" y="1558"/>
                  </a:cubicBezTo>
                  <a:cubicBezTo>
                    <a:pt x="2109" y="1608"/>
                    <a:pt x="2166" y="1671"/>
                    <a:pt x="2240" y="1751"/>
                  </a:cubicBezTo>
                  <a:cubicBezTo>
                    <a:pt x="2410" y="1943"/>
                    <a:pt x="2563" y="2166"/>
                    <a:pt x="2699" y="2421"/>
                  </a:cubicBezTo>
                  <a:cubicBezTo>
                    <a:pt x="2796" y="2609"/>
                    <a:pt x="2888" y="2824"/>
                    <a:pt x="2967" y="3052"/>
                  </a:cubicBezTo>
                  <a:cubicBezTo>
                    <a:pt x="3035" y="3244"/>
                    <a:pt x="3092" y="3456"/>
                    <a:pt x="3143" y="3695"/>
                  </a:cubicBezTo>
                  <a:lnTo>
                    <a:pt x="3143" y="3705"/>
                  </a:lnTo>
                  <a:cubicBezTo>
                    <a:pt x="3160" y="3779"/>
                    <a:pt x="3171" y="3853"/>
                    <a:pt x="3184" y="3926"/>
                  </a:cubicBezTo>
                  <a:cubicBezTo>
                    <a:pt x="3194" y="3978"/>
                    <a:pt x="3234" y="4018"/>
                    <a:pt x="3286" y="4018"/>
                  </a:cubicBezTo>
                  <a:lnTo>
                    <a:pt x="3291" y="4018"/>
                  </a:lnTo>
                  <a:cubicBezTo>
                    <a:pt x="3313" y="4012"/>
                    <a:pt x="3342" y="4001"/>
                    <a:pt x="3359" y="3978"/>
                  </a:cubicBezTo>
                  <a:cubicBezTo>
                    <a:pt x="3376" y="3955"/>
                    <a:pt x="3381" y="3933"/>
                    <a:pt x="3376" y="3910"/>
                  </a:cubicBezTo>
                  <a:lnTo>
                    <a:pt x="3370" y="3858"/>
                  </a:lnTo>
                  <a:cubicBezTo>
                    <a:pt x="3354" y="3756"/>
                    <a:pt x="3342" y="3643"/>
                    <a:pt x="3320" y="3540"/>
                  </a:cubicBezTo>
                  <a:cubicBezTo>
                    <a:pt x="3291" y="3399"/>
                    <a:pt x="3268" y="3273"/>
                    <a:pt x="3239" y="3149"/>
                  </a:cubicBezTo>
                  <a:cubicBezTo>
                    <a:pt x="3171" y="2887"/>
                    <a:pt x="3087" y="2631"/>
                    <a:pt x="2979" y="2399"/>
                  </a:cubicBezTo>
                  <a:cubicBezTo>
                    <a:pt x="2854" y="2132"/>
                    <a:pt x="2717" y="1904"/>
                    <a:pt x="2563" y="1710"/>
                  </a:cubicBezTo>
                  <a:cubicBezTo>
                    <a:pt x="2376" y="1478"/>
                    <a:pt x="2172" y="1296"/>
                    <a:pt x="1962" y="1182"/>
                  </a:cubicBezTo>
                  <a:cubicBezTo>
                    <a:pt x="1949" y="1172"/>
                    <a:pt x="1933" y="1172"/>
                    <a:pt x="1915" y="1172"/>
                  </a:cubicBezTo>
                  <a:close/>
                  <a:moveTo>
                    <a:pt x="5865" y="2864"/>
                  </a:moveTo>
                  <a:cubicBezTo>
                    <a:pt x="5854" y="2864"/>
                    <a:pt x="5836" y="2864"/>
                    <a:pt x="5825" y="2869"/>
                  </a:cubicBezTo>
                  <a:cubicBezTo>
                    <a:pt x="5666" y="2921"/>
                    <a:pt x="5490" y="2984"/>
                    <a:pt x="5274" y="3074"/>
                  </a:cubicBezTo>
                  <a:cubicBezTo>
                    <a:pt x="5086" y="3154"/>
                    <a:pt x="4899" y="3239"/>
                    <a:pt x="4718" y="3336"/>
                  </a:cubicBezTo>
                  <a:cubicBezTo>
                    <a:pt x="4513" y="3438"/>
                    <a:pt x="4336" y="3540"/>
                    <a:pt x="4178" y="3637"/>
                  </a:cubicBezTo>
                  <a:cubicBezTo>
                    <a:pt x="4018" y="3740"/>
                    <a:pt x="3853" y="3847"/>
                    <a:pt x="3672" y="3978"/>
                  </a:cubicBezTo>
                  <a:cubicBezTo>
                    <a:pt x="3627" y="4012"/>
                    <a:pt x="3615" y="4080"/>
                    <a:pt x="3643" y="4125"/>
                  </a:cubicBezTo>
                  <a:cubicBezTo>
                    <a:pt x="3666" y="4154"/>
                    <a:pt x="3700" y="4172"/>
                    <a:pt x="3735" y="4172"/>
                  </a:cubicBezTo>
                  <a:cubicBezTo>
                    <a:pt x="3756" y="4172"/>
                    <a:pt x="3774" y="4165"/>
                    <a:pt x="3790" y="4154"/>
                  </a:cubicBezTo>
                  <a:cubicBezTo>
                    <a:pt x="4052" y="3967"/>
                    <a:pt x="4343" y="3790"/>
                    <a:pt x="4671" y="3620"/>
                  </a:cubicBezTo>
                  <a:cubicBezTo>
                    <a:pt x="4860" y="3524"/>
                    <a:pt x="5059" y="3433"/>
                    <a:pt x="5263" y="3347"/>
                  </a:cubicBezTo>
                  <a:cubicBezTo>
                    <a:pt x="5468" y="3262"/>
                    <a:pt x="5678" y="3189"/>
                    <a:pt x="5911" y="3108"/>
                  </a:cubicBezTo>
                  <a:cubicBezTo>
                    <a:pt x="5945" y="3103"/>
                    <a:pt x="5967" y="3081"/>
                    <a:pt x="5985" y="3047"/>
                  </a:cubicBezTo>
                  <a:cubicBezTo>
                    <a:pt x="5996" y="3018"/>
                    <a:pt x="6001" y="2979"/>
                    <a:pt x="5990" y="2944"/>
                  </a:cubicBezTo>
                  <a:cubicBezTo>
                    <a:pt x="5967" y="2898"/>
                    <a:pt x="5922" y="2864"/>
                    <a:pt x="5865" y="2864"/>
                  </a:cubicBezTo>
                  <a:close/>
                  <a:moveTo>
                    <a:pt x="3166" y="4165"/>
                  </a:moveTo>
                  <a:cubicBezTo>
                    <a:pt x="3155" y="4165"/>
                    <a:pt x="3143" y="4165"/>
                    <a:pt x="3132" y="4172"/>
                  </a:cubicBezTo>
                  <a:cubicBezTo>
                    <a:pt x="3035" y="4211"/>
                    <a:pt x="2933" y="4251"/>
                    <a:pt x="2836" y="4296"/>
                  </a:cubicBezTo>
                  <a:cubicBezTo>
                    <a:pt x="2746" y="4342"/>
                    <a:pt x="2644" y="4393"/>
                    <a:pt x="2524" y="4456"/>
                  </a:cubicBezTo>
                  <a:cubicBezTo>
                    <a:pt x="2313" y="4569"/>
                    <a:pt x="2132" y="4683"/>
                    <a:pt x="1962" y="4807"/>
                  </a:cubicBezTo>
                  <a:cubicBezTo>
                    <a:pt x="1779" y="4944"/>
                    <a:pt x="1608" y="5092"/>
                    <a:pt x="1461" y="5256"/>
                  </a:cubicBezTo>
                  <a:cubicBezTo>
                    <a:pt x="1388" y="5342"/>
                    <a:pt x="1319" y="5426"/>
                    <a:pt x="1251" y="5523"/>
                  </a:cubicBezTo>
                  <a:cubicBezTo>
                    <a:pt x="1177" y="5626"/>
                    <a:pt x="1120" y="5728"/>
                    <a:pt x="1075" y="5825"/>
                  </a:cubicBezTo>
                  <a:cubicBezTo>
                    <a:pt x="1052" y="5870"/>
                    <a:pt x="1063" y="5922"/>
                    <a:pt x="1097" y="5950"/>
                  </a:cubicBezTo>
                  <a:cubicBezTo>
                    <a:pt x="1115" y="5967"/>
                    <a:pt x="1143" y="5972"/>
                    <a:pt x="1165" y="5972"/>
                  </a:cubicBezTo>
                  <a:lnTo>
                    <a:pt x="1165" y="5979"/>
                  </a:lnTo>
                  <a:lnTo>
                    <a:pt x="1172" y="5972"/>
                  </a:lnTo>
                  <a:cubicBezTo>
                    <a:pt x="1194" y="5972"/>
                    <a:pt x="1228" y="5961"/>
                    <a:pt x="1246" y="5938"/>
                  </a:cubicBezTo>
                  <a:cubicBezTo>
                    <a:pt x="1325" y="5819"/>
                    <a:pt x="1422" y="5672"/>
                    <a:pt x="1540" y="5536"/>
                  </a:cubicBezTo>
                  <a:cubicBezTo>
                    <a:pt x="1643" y="5416"/>
                    <a:pt x="1757" y="5297"/>
                    <a:pt x="1888" y="5177"/>
                  </a:cubicBezTo>
                  <a:cubicBezTo>
                    <a:pt x="2132" y="4961"/>
                    <a:pt x="2393" y="4773"/>
                    <a:pt x="2678" y="4615"/>
                  </a:cubicBezTo>
                  <a:cubicBezTo>
                    <a:pt x="2723" y="4586"/>
                    <a:pt x="2774" y="4558"/>
                    <a:pt x="2819" y="4535"/>
                  </a:cubicBezTo>
                  <a:lnTo>
                    <a:pt x="2814" y="4535"/>
                  </a:lnTo>
                  <a:cubicBezTo>
                    <a:pt x="2961" y="4461"/>
                    <a:pt x="3087" y="4398"/>
                    <a:pt x="3200" y="4353"/>
                  </a:cubicBezTo>
                  <a:cubicBezTo>
                    <a:pt x="3252" y="4330"/>
                    <a:pt x="3274" y="4280"/>
                    <a:pt x="3257" y="4228"/>
                  </a:cubicBezTo>
                  <a:cubicBezTo>
                    <a:pt x="3245" y="4188"/>
                    <a:pt x="3205" y="4165"/>
                    <a:pt x="3166" y="4165"/>
                  </a:cubicBezTo>
                  <a:close/>
                  <a:moveTo>
                    <a:pt x="4802" y="5751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62"/>
                    <a:pt x="4745" y="6359"/>
                    <a:pt x="4632" y="6444"/>
                  </a:cubicBezTo>
                  <a:cubicBezTo>
                    <a:pt x="4513" y="6541"/>
                    <a:pt x="4382" y="6627"/>
                    <a:pt x="4246" y="6700"/>
                  </a:cubicBezTo>
                  <a:cubicBezTo>
                    <a:pt x="4144" y="6751"/>
                    <a:pt x="4041" y="6797"/>
                    <a:pt x="3927" y="6819"/>
                  </a:cubicBezTo>
                  <a:cubicBezTo>
                    <a:pt x="3921" y="6824"/>
                    <a:pt x="3910" y="6824"/>
                    <a:pt x="3905" y="6824"/>
                  </a:cubicBezTo>
                  <a:cubicBezTo>
                    <a:pt x="3900" y="6779"/>
                    <a:pt x="3900" y="6740"/>
                    <a:pt x="3900" y="6695"/>
                  </a:cubicBezTo>
                  <a:cubicBezTo>
                    <a:pt x="3887" y="6541"/>
                    <a:pt x="3871" y="6388"/>
                    <a:pt x="3848" y="6234"/>
                  </a:cubicBezTo>
                  <a:cubicBezTo>
                    <a:pt x="3837" y="6171"/>
                    <a:pt x="3825" y="6108"/>
                    <a:pt x="3808" y="6047"/>
                  </a:cubicBezTo>
                  <a:cubicBezTo>
                    <a:pt x="3882" y="6047"/>
                    <a:pt x="3950" y="6040"/>
                    <a:pt x="4018" y="6035"/>
                  </a:cubicBezTo>
                  <a:cubicBezTo>
                    <a:pt x="4120" y="6024"/>
                    <a:pt x="4223" y="6006"/>
                    <a:pt x="4320" y="5979"/>
                  </a:cubicBezTo>
                  <a:cubicBezTo>
                    <a:pt x="4411" y="5956"/>
                    <a:pt x="4501" y="5922"/>
                    <a:pt x="4587" y="5882"/>
                  </a:cubicBezTo>
                  <a:cubicBezTo>
                    <a:pt x="4661" y="5848"/>
                    <a:pt x="4734" y="5802"/>
                    <a:pt x="4802" y="5751"/>
                  </a:cubicBezTo>
                  <a:close/>
                  <a:moveTo>
                    <a:pt x="2843" y="222"/>
                  </a:moveTo>
                  <a:cubicBezTo>
                    <a:pt x="2854" y="222"/>
                    <a:pt x="2870" y="228"/>
                    <a:pt x="2888" y="233"/>
                  </a:cubicBezTo>
                  <a:cubicBezTo>
                    <a:pt x="2904" y="239"/>
                    <a:pt x="2922" y="244"/>
                    <a:pt x="2945" y="257"/>
                  </a:cubicBezTo>
                  <a:cubicBezTo>
                    <a:pt x="2967" y="273"/>
                    <a:pt x="2990" y="296"/>
                    <a:pt x="3013" y="319"/>
                  </a:cubicBezTo>
                  <a:cubicBezTo>
                    <a:pt x="3047" y="359"/>
                    <a:pt x="3081" y="404"/>
                    <a:pt x="3103" y="449"/>
                  </a:cubicBezTo>
                  <a:cubicBezTo>
                    <a:pt x="3132" y="512"/>
                    <a:pt x="3155" y="569"/>
                    <a:pt x="3171" y="642"/>
                  </a:cubicBezTo>
                  <a:cubicBezTo>
                    <a:pt x="3200" y="797"/>
                    <a:pt x="3200" y="949"/>
                    <a:pt x="3194" y="1069"/>
                  </a:cubicBezTo>
                  <a:lnTo>
                    <a:pt x="3194" y="1143"/>
                  </a:lnTo>
                  <a:cubicBezTo>
                    <a:pt x="3189" y="1206"/>
                    <a:pt x="3189" y="1267"/>
                    <a:pt x="3184" y="1330"/>
                  </a:cubicBezTo>
                  <a:lnTo>
                    <a:pt x="3177" y="1376"/>
                  </a:lnTo>
                  <a:cubicBezTo>
                    <a:pt x="3177" y="1403"/>
                    <a:pt x="3171" y="1432"/>
                    <a:pt x="3171" y="1461"/>
                  </a:cubicBezTo>
                  <a:cubicBezTo>
                    <a:pt x="3166" y="1484"/>
                    <a:pt x="3171" y="1500"/>
                    <a:pt x="3177" y="1518"/>
                  </a:cubicBezTo>
                  <a:cubicBezTo>
                    <a:pt x="3189" y="1547"/>
                    <a:pt x="3205" y="1568"/>
                    <a:pt x="3229" y="1581"/>
                  </a:cubicBezTo>
                  <a:cubicBezTo>
                    <a:pt x="3245" y="1586"/>
                    <a:pt x="3257" y="1592"/>
                    <a:pt x="3274" y="1592"/>
                  </a:cubicBezTo>
                  <a:cubicBezTo>
                    <a:pt x="3320" y="1592"/>
                    <a:pt x="3354" y="1568"/>
                    <a:pt x="3370" y="1529"/>
                  </a:cubicBezTo>
                  <a:cubicBezTo>
                    <a:pt x="3410" y="1444"/>
                    <a:pt x="3444" y="1376"/>
                    <a:pt x="3478" y="1319"/>
                  </a:cubicBezTo>
                  <a:cubicBezTo>
                    <a:pt x="3518" y="1262"/>
                    <a:pt x="3552" y="1222"/>
                    <a:pt x="3593" y="1182"/>
                  </a:cubicBezTo>
                  <a:cubicBezTo>
                    <a:pt x="3620" y="1159"/>
                    <a:pt x="3643" y="1143"/>
                    <a:pt x="3672" y="1131"/>
                  </a:cubicBezTo>
                  <a:cubicBezTo>
                    <a:pt x="3688" y="1120"/>
                    <a:pt x="3711" y="1114"/>
                    <a:pt x="3735" y="1103"/>
                  </a:cubicBezTo>
                  <a:cubicBezTo>
                    <a:pt x="3751" y="1103"/>
                    <a:pt x="3774" y="1097"/>
                    <a:pt x="3790" y="1097"/>
                  </a:cubicBezTo>
                  <a:cubicBezTo>
                    <a:pt x="3814" y="1103"/>
                    <a:pt x="3837" y="1109"/>
                    <a:pt x="3859" y="1114"/>
                  </a:cubicBezTo>
                  <a:cubicBezTo>
                    <a:pt x="3887" y="1125"/>
                    <a:pt x="3916" y="1137"/>
                    <a:pt x="3945" y="1154"/>
                  </a:cubicBezTo>
                  <a:cubicBezTo>
                    <a:pt x="3979" y="1177"/>
                    <a:pt x="4013" y="1206"/>
                    <a:pt x="4047" y="1240"/>
                  </a:cubicBezTo>
                  <a:cubicBezTo>
                    <a:pt x="4092" y="1296"/>
                    <a:pt x="4138" y="1358"/>
                    <a:pt x="4178" y="1432"/>
                  </a:cubicBezTo>
                  <a:cubicBezTo>
                    <a:pt x="4228" y="1534"/>
                    <a:pt x="4268" y="1649"/>
                    <a:pt x="4296" y="1768"/>
                  </a:cubicBezTo>
                  <a:cubicBezTo>
                    <a:pt x="4320" y="1888"/>
                    <a:pt x="4330" y="2017"/>
                    <a:pt x="4325" y="2148"/>
                  </a:cubicBezTo>
                  <a:cubicBezTo>
                    <a:pt x="4314" y="2250"/>
                    <a:pt x="4302" y="2365"/>
                    <a:pt x="4280" y="2489"/>
                  </a:cubicBezTo>
                  <a:cubicBezTo>
                    <a:pt x="4262" y="2580"/>
                    <a:pt x="4246" y="2665"/>
                    <a:pt x="4228" y="2756"/>
                  </a:cubicBezTo>
                  <a:cubicBezTo>
                    <a:pt x="4223" y="2767"/>
                    <a:pt x="4223" y="2779"/>
                    <a:pt x="4217" y="2796"/>
                  </a:cubicBezTo>
                  <a:cubicBezTo>
                    <a:pt x="4206" y="2785"/>
                    <a:pt x="4194" y="2774"/>
                    <a:pt x="4183" y="2762"/>
                  </a:cubicBezTo>
                  <a:cubicBezTo>
                    <a:pt x="4155" y="2740"/>
                    <a:pt x="4115" y="2717"/>
                    <a:pt x="4070" y="2711"/>
                  </a:cubicBezTo>
                  <a:cubicBezTo>
                    <a:pt x="4058" y="2706"/>
                    <a:pt x="4047" y="2706"/>
                    <a:pt x="4029" y="2706"/>
                  </a:cubicBezTo>
                  <a:cubicBezTo>
                    <a:pt x="3990" y="2706"/>
                    <a:pt x="3950" y="2711"/>
                    <a:pt x="3921" y="2722"/>
                  </a:cubicBezTo>
                  <a:cubicBezTo>
                    <a:pt x="3882" y="2733"/>
                    <a:pt x="3848" y="2751"/>
                    <a:pt x="3808" y="2779"/>
                  </a:cubicBezTo>
                  <a:cubicBezTo>
                    <a:pt x="3745" y="2824"/>
                    <a:pt x="3695" y="2893"/>
                    <a:pt x="3643" y="2989"/>
                  </a:cubicBezTo>
                  <a:cubicBezTo>
                    <a:pt x="3598" y="3069"/>
                    <a:pt x="3564" y="3165"/>
                    <a:pt x="3535" y="3291"/>
                  </a:cubicBezTo>
                  <a:cubicBezTo>
                    <a:pt x="3512" y="3381"/>
                    <a:pt x="3496" y="3478"/>
                    <a:pt x="3484" y="3585"/>
                  </a:cubicBezTo>
                  <a:cubicBezTo>
                    <a:pt x="3473" y="3688"/>
                    <a:pt x="3467" y="3774"/>
                    <a:pt x="3473" y="3847"/>
                  </a:cubicBezTo>
                  <a:cubicBezTo>
                    <a:pt x="3473" y="3881"/>
                    <a:pt x="3501" y="3905"/>
                    <a:pt x="3541" y="3905"/>
                  </a:cubicBezTo>
                  <a:cubicBezTo>
                    <a:pt x="3575" y="3905"/>
                    <a:pt x="3604" y="3876"/>
                    <a:pt x="3604" y="3836"/>
                  </a:cubicBezTo>
                  <a:lnTo>
                    <a:pt x="3604" y="3734"/>
                  </a:lnTo>
                  <a:cubicBezTo>
                    <a:pt x="3615" y="3558"/>
                    <a:pt x="3643" y="3388"/>
                    <a:pt x="3695" y="3228"/>
                  </a:cubicBezTo>
                  <a:cubicBezTo>
                    <a:pt x="3729" y="3131"/>
                    <a:pt x="3763" y="3058"/>
                    <a:pt x="3803" y="2995"/>
                  </a:cubicBezTo>
                  <a:cubicBezTo>
                    <a:pt x="3825" y="2966"/>
                    <a:pt x="3848" y="2938"/>
                    <a:pt x="3871" y="2921"/>
                  </a:cubicBezTo>
                  <a:cubicBezTo>
                    <a:pt x="3882" y="2904"/>
                    <a:pt x="3905" y="2893"/>
                    <a:pt x="3921" y="2882"/>
                  </a:cubicBezTo>
                  <a:cubicBezTo>
                    <a:pt x="3939" y="2876"/>
                    <a:pt x="3955" y="2869"/>
                    <a:pt x="3973" y="2864"/>
                  </a:cubicBezTo>
                  <a:cubicBezTo>
                    <a:pt x="3990" y="2859"/>
                    <a:pt x="4007" y="2859"/>
                    <a:pt x="4024" y="2859"/>
                  </a:cubicBezTo>
                  <a:cubicBezTo>
                    <a:pt x="4029" y="2859"/>
                    <a:pt x="4041" y="2859"/>
                    <a:pt x="4047" y="2864"/>
                  </a:cubicBezTo>
                  <a:cubicBezTo>
                    <a:pt x="4052" y="2864"/>
                    <a:pt x="4058" y="2869"/>
                    <a:pt x="4070" y="2869"/>
                  </a:cubicBezTo>
                  <a:cubicBezTo>
                    <a:pt x="4070" y="2876"/>
                    <a:pt x="4075" y="2882"/>
                    <a:pt x="4081" y="2887"/>
                  </a:cubicBezTo>
                  <a:cubicBezTo>
                    <a:pt x="4086" y="2893"/>
                    <a:pt x="4092" y="2904"/>
                    <a:pt x="4104" y="2916"/>
                  </a:cubicBezTo>
                  <a:cubicBezTo>
                    <a:pt x="4110" y="2938"/>
                    <a:pt x="4120" y="2961"/>
                    <a:pt x="4126" y="2989"/>
                  </a:cubicBezTo>
                  <a:cubicBezTo>
                    <a:pt x="4149" y="3108"/>
                    <a:pt x="4149" y="3234"/>
                    <a:pt x="4144" y="3354"/>
                  </a:cubicBezTo>
                  <a:lnTo>
                    <a:pt x="4144" y="3375"/>
                  </a:lnTo>
                  <a:lnTo>
                    <a:pt x="4144" y="3393"/>
                  </a:lnTo>
                  <a:lnTo>
                    <a:pt x="4144" y="3404"/>
                  </a:lnTo>
                  <a:cubicBezTo>
                    <a:pt x="4144" y="3444"/>
                    <a:pt x="4183" y="3478"/>
                    <a:pt x="4217" y="3490"/>
                  </a:cubicBezTo>
                  <a:lnTo>
                    <a:pt x="4234" y="3490"/>
                  </a:lnTo>
                  <a:cubicBezTo>
                    <a:pt x="4257" y="3490"/>
                    <a:pt x="4275" y="3483"/>
                    <a:pt x="4291" y="3472"/>
                  </a:cubicBezTo>
                  <a:cubicBezTo>
                    <a:pt x="4302" y="3461"/>
                    <a:pt x="4314" y="3449"/>
                    <a:pt x="4325" y="3427"/>
                  </a:cubicBezTo>
                  <a:cubicBezTo>
                    <a:pt x="4336" y="3399"/>
                    <a:pt x="4343" y="3359"/>
                    <a:pt x="4348" y="3330"/>
                  </a:cubicBezTo>
                  <a:lnTo>
                    <a:pt x="4354" y="3302"/>
                  </a:lnTo>
                  <a:cubicBezTo>
                    <a:pt x="4365" y="3251"/>
                    <a:pt x="4377" y="3194"/>
                    <a:pt x="4388" y="3142"/>
                  </a:cubicBezTo>
                  <a:cubicBezTo>
                    <a:pt x="4416" y="3018"/>
                    <a:pt x="4445" y="2904"/>
                    <a:pt x="4479" y="2796"/>
                  </a:cubicBezTo>
                  <a:lnTo>
                    <a:pt x="4485" y="2779"/>
                  </a:lnTo>
                  <a:cubicBezTo>
                    <a:pt x="4535" y="2631"/>
                    <a:pt x="4587" y="2523"/>
                    <a:pt x="4643" y="2433"/>
                  </a:cubicBezTo>
                  <a:cubicBezTo>
                    <a:pt x="4677" y="2387"/>
                    <a:pt x="4706" y="2347"/>
                    <a:pt x="4745" y="2313"/>
                  </a:cubicBezTo>
                  <a:cubicBezTo>
                    <a:pt x="4763" y="2297"/>
                    <a:pt x="4791" y="2279"/>
                    <a:pt x="4813" y="2263"/>
                  </a:cubicBezTo>
                  <a:cubicBezTo>
                    <a:pt x="4831" y="2250"/>
                    <a:pt x="4854" y="2245"/>
                    <a:pt x="4876" y="2239"/>
                  </a:cubicBezTo>
                  <a:cubicBezTo>
                    <a:pt x="4894" y="2239"/>
                    <a:pt x="4910" y="2234"/>
                    <a:pt x="4928" y="2234"/>
                  </a:cubicBezTo>
                  <a:cubicBezTo>
                    <a:pt x="4939" y="2239"/>
                    <a:pt x="4950" y="2239"/>
                    <a:pt x="4962" y="2239"/>
                  </a:cubicBezTo>
                  <a:lnTo>
                    <a:pt x="4973" y="2245"/>
                  </a:lnTo>
                  <a:lnTo>
                    <a:pt x="4984" y="2256"/>
                  </a:lnTo>
                  <a:lnTo>
                    <a:pt x="4991" y="2268"/>
                  </a:lnTo>
                  <a:cubicBezTo>
                    <a:pt x="4996" y="2279"/>
                    <a:pt x="5001" y="2297"/>
                    <a:pt x="5007" y="2308"/>
                  </a:cubicBezTo>
                  <a:cubicBezTo>
                    <a:pt x="5012" y="2353"/>
                    <a:pt x="5012" y="2399"/>
                    <a:pt x="5012" y="2455"/>
                  </a:cubicBezTo>
                  <a:cubicBezTo>
                    <a:pt x="5007" y="2501"/>
                    <a:pt x="5001" y="2541"/>
                    <a:pt x="5001" y="2586"/>
                  </a:cubicBezTo>
                  <a:cubicBezTo>
                    <a:pt x="4996" y="2614"/>
                    <a:pt x="4991" y="2649"/>
                    <a:pt x="4991" y="2677"/>
                  </a:cubicBezTo>
                  <a:cubicBezTo>
                    <a:pt x="4984" y="2717"/>
                    <a:pt x="4991" y="2745"/>
                    <a:pt x="5007" y="2774"/>
                  </a:cubicBezTo>
                  <a:cubicBezTo>
                    <a:pt x="5025" y="2796"/>
                    <a:pt x="5052" y="2814"/>
                    <a:pt x="5086" y="2819"/>
                  </a:cubicBezTo>
                  <a:lnTo>
                    <a:pt x="5109" y="2819"/>
                  </a:lnTo>
                  <a:cubicBezTo>
                    <a:pt x="5132" y="2819"/>
                    <a:pt x="5154" y="2814"/>
                    <a:pt x="5177" y="2801"/>
                  </a:cubicBezTo>
                  <a:lnTo>
                    <a:pt x="5188" y="2790"/>
                  </a:lnTo>
                  <a:lnTo>
                    <a:pt x="5201" y="2779"/>
                  </a:lnTo>
                  <a:cubicBezTo>
                    <a:pt x="5211" y="2762"/>
                    <a:pt x="5222" y="2745"/>
                    <a:pt x="5229" y="2722"/>
                  </a:cubicBezTo>
                  <a:cubicBezTo>
                    <a:pt x="5251" y="2665"/>
                    <a:pt x="5280" y="2597"/>
                    <a:pt x="5331" y="2523"/>
                  </a:cubicBezTo>
                  <a:cubicBezTo>
                    <a:pt x="5427" y="2376"/>
                    <a:pt x="5547" y="2234"/>
                    <a:pt x="5689" y="2108"/>
                  </a:cubicBezTo>
                  <a:cubicBezTo>
                    <a:pt x="5746" y="2058"/>
                    <a:pt x="5825" y="1990"/>
                    <a:pt x="5917" y="1943"/>
                  </a:cubicBezTo>
                  <a:cubicBezTo>
                    <a:pt x="5933" y="1933"/>
                    <a:pt x="5956" y="1922"/>
                    <a:pt x="5990" y="1915"/>
                  </a:cubicBezTo>
                  <a:lnTo>
                    <a:pt x="6001" y="1915"/>
                  </a:lnTo>
                  <a:lnTo>
                    <a:pt x="6007" y="1922"/>
                  </a:lnTo>
                  <a:cubicBezTo>
                    <a:pt x="6013" y="1927"/>
                    <a:pt x="6013" y="1933"/>
                    <a:pt x="6013" y="1943"/>
                  </a:cubicBezTo>
                  <a:cubicBezTo>
                    <a:pt x="6019" y="1967"/>
                    <a:pt x="6019" y="1990"/>
                    <a:pt x="6019" y="2012"/>
                  </a:cubicBezTo>
                  <a:cubicBezTo>
                    <a:pt x="6007" y="2119"/>
                    <a:pt x="5979" y="2228"/>
                    <a:pt x="5951" y="2319"/>
                  </a:cubicBezTo>
                  <a:cubicBezTo>
                    <a:pt x="5938" y="2353"/>
                    <a:pt x="5967" y="2399"/>
                    <a:pt x="6001" y="2415"/>
                  </a:cubicBezTo>
                  <a:cubicBezTo>
                    <a:pt x="6013" y="2415"/>
                    <a:pt x="6024" y="2421"/>
                    <a:pt x="6035" y="2421"/>
                  </a:cubicBezTo>
                  <a:cubicBezTo>
                    <a:pt x="6064" y="2421"/>
                    <a:pt x="6087" y="2410"/>
                    <a:pt x="6103" y="2392"/>
                  </a:cubicBezTo>
                  <a:cubicBezTo>
                    <a:pt x="6116" y="2376"/>
                    <a:pt x="6132" y="2358"/>
                    <a:pt x="6150" y="2347"/>
                  </a:cubicBezTo>
                  <a:lnTo>
                    <a:pt x="6206" y="2297"/>
                  </a:lnTo>
                  <a:cubicBezTo>
                    <a:pt x="6274" y="2239"/>
                    <a:pt x="6342" y="2194"/>
                    <a:pt x="6428" y="2143"/>
                  </a:cubicBezTo>
                  <a:cubicBezTo>
                    <a:pt x="6518" y="2085"/>
                    <a:pt x="6609" y="2035"/>
                    <a:pt x="6706" y="1983"/>
                  </a:cubicBezTo>
                  <a:cubicBezTo>
                    <a:pt x="6922" y="1875"/>
                    <a:pt x="7098" y="1807"/>
                    <a:pt x="7268" y="1768"/>
                  </a:cubicBezTo>
                  <a:cubicBezTo>
                    <a:pt x="7343" y="1751"/>
                    <a:pt x="7404" y="1739"/>
                    <a:pt x="7467" y="1739"/>
                  </a:cubicBezTo>
                  <a:lnTo>
                    <a:pt x="7496" y="1739"/>
                  </a:lnTo>
                  <a:cubicBezTo>
                    <a:pt x="7530" y="1744"/>
                    <a:pt x="7558" y="1751"/>
                    <a:pt x="7587" y="1757"/>
                  </a:cubicBezTo>
                  <a:cubicBezTo>
                    <a:pt x="7603" y="1762"/>
                    <a:pt x="7621" y="1773"/>
                    <a:pt x="7638" y="1785"/>
                  </a:cubicBezTo>
                  <a:cubicBezTo>
                    <a:pt x="7650" y="1791"/>
                    <a:pt x="7661" y="1802"/>
                    <a:pt x="7672" y="1813"/>
                  </a:cubicBezTo>
                  <a:cubicBezTo>
                    <a:pt x="7684" y="1825"/>
                    <a:pt x="7689" y="1836"/>
                    <a:pt x="7700" y="1853"/>
                  </a:cubicBezTo>
                  <a:cubicBezTo>
                    <a:pt x="7706" y="1864"/>
                    <a:pt x="7711" y="1881"/>
                    <a:pt x="7718" y="1898"/>
                  </a:cubicBezTo>
                  <a:lnTo>
                    <a:pt x="7718" y="1938"/>
                  </a:lnTo>
                  <a:cubicBezTo>
                    <a:pt x="7718" y="1949"/>
                    <a:pt x="7711" y="1967"/>
                    <a:pt x="7711" y="1983"/>
                  </a:cubicBezTo>
                  <a:cubicBezTo>
                    <a:pt x="7700" y="2001"/>
                    <a:pt x="7695" y="2017"/>
                    <a:pt x="7684" y="2040"/>
                  </a:cubicBezTo>
                  <a:cubicBezTo>
                    <a:pt x="7661" y="2069"/>
                    <a:pt x="7632" y="2103"/>
                    <a:pt x="7593" y="2137"/>
                  </a:cubicBezTo>
                  <a:cubicBezTo>
                    <a:pt x="7479" y="2239"/>
                    <a:pt x="7348" y="2308"/>
                    <a:pt x="7223" y="2376"/>
                  </a:cubicBezTo>
                  <a:lnTo>
                    <a:pt x="7212" y="2381"/>
                  </a:lnTo>
                  <a:cubicBezTo>
                    <a:pt x="7144" y="2415"/>
                    <a:pt x="7081" y="2444"/>
                    <a:pt x="7013" y="2478"/>
                  </a:cubicBezTo>
                  <a:lnTo>
                    <a:pt x="6995" y="2484"/>
                  </a:lnTo>
                  <a:lnTo>
                    <a:pt x="6934" y="2512"/>
                  </a:lnTo>
                  <a:lnTo>
                    <a:pt x="6900" y="2529"/>
                  </a:lnTo>
                  <a:cubicBezTo>
                    <a:pt x="6837" y="2563"/>
                    <a:pt x="6769" y="2591"/>
                    <a:pt x="6706" y="2638"/>
                  </a:cubicBezTo>
                  <a:cubicBezTo>
                    <a:pt x="6678" y="2654"/>
                    <a:pt x="6667" y="2688"/>
                    <a:pt x="6667" y="2722"/>
                  </a:cubicBezTo>
                  <a:cubicBezTo>
                    <a:pt x="6667" y="2762"/>
                    <a:pt x="6701" y="2808"/>
                    <a:pt x="6746" y="2808"/>
                  </a:cubicBezTo>
                  <a:cubicBezTo>
                    <a:pt x="6769" y="2814"/>
                    <a:pt x="6791" y="2814"/>
                    <a:pt x="6819" y="2819"/>
                  </a:cubicBezTo>
                  <a:cubicBezTo>
                    <a:pt x="6832" y="2819"/>
                    <a:pt x="6843" y="2819"/>
                    <a:pt x="6859" y="2824"/>
                  </a:cubicBezTo>
                  <a:cubicBezTo>
                    <a:pt x="6871" y="2824"/>
                    <a:pt x="6888" y="2824"/>
                    <a:pt x="6905" y="2830"/>
                  </a:cubicBezTo>
                  <a:lnTo>
                    <a:pt x="6956" y="2830"/>
                  </a:lnTo>
                  <a:cubicBezTo>
                    <a:pt x="7008" y="2835"/>
                    <a:pt x="7058" y="2842"/>
                    <a:pt x="7115" y="2848"/>
                  </a:cubicBezTo>
                  <a:cubicBezTo>
                    <a:pt x="7257" y="2864"/>
                    <a:pt x="7411" y="2887"/>
                    <a:pt x="7558" y="2932"/>
                  </a:cubicBezTo>
                  <a:cubicBezTo>
                    <a:pt x="7621" y="2955"/>
                    <a:pt x="7677" y="2979"/>
                    <a:pt x="7729" y="3006"/>
                  </a:cubicBezTo>
                  <a:cubicBezTo>
                    <a:pt x="7752" y="3024"/>
                    <a:pt x="7769" y="3040"/>
                    <a:pt x="7792" y="3058"/>
                  </a:cubicBezTo>
                  <a:cubicBezTo>
                    <a:pt x="7797" y="3069"/>
                    <a:pt x="7808" y="3086"/>
                    <a:pt x="7814" y="3097"/>
                  </a:cubicBezTo>
                  <a:cubicBezTo>
                    <a:pt x="7820" y="3108"/>
                    <a:pt x="7826" y="3120"/>
                    <a:pt x="7831" y="3137"/>
                  </a:cubicBezTo>
                  <a:cubicBezTo>
                    <a:pt x="7831" y="3154"/>
                    <a:pt x="7837" y="3171"/>
                    <a:pt x="7837" y="3189"/>
                  </a:cubicBezTo>
                  <a:cubicBezTo>
                    <a:pt x="7831" y="3205"/>
                    <a:pt x="7831" y="3228"/>
                    <a:pt x="7820" y="3251"/>
                  </a:cubicBezTo>
                  <a:cubicBezTo>
                    <a:pt x="7814" y="3268"/>
                    <a:pt x="7808" y="3285"/>
                    <a:pt x="7797" y="3302"/>
                  </a:cubicBezTo>
                  <a:cubicBezTo>
                    <a:pt x="7786" y="3319"/>
                    <a:pt x="7769" y="3336"/>
                    <a:pt x="7752" y="3354"/>
                  </a:cubicBezTo>
                  <a:cubicBezTo>
                    <a:pt x="7718" y="3381"/>
                    <a:pt x="7684" y="3404"/>
                    <a:pt x="7650" y="3427"/>
                  </a:cubicBezTo>
                  <a:cubicBezTo>
                    <a:pt x="7564" y="3467"/>
                    <a:pt x="7473" y="3495"/>
                    <a:pt x="7365" y="3517"/>
                  </a:cubicBezTo>
                  <a:cubicBezTo>
                    <a:pt x="7218" y="3551"/>
                    <a:pt x="7058" y="3564"/>
                    <a:pt x="6900" y="3564"/>
                  </a:cubicBezTo>
                  <a:lnTo>
                    <a:pt x="6769" y="3564"/>
                  </a:lnTo>
                  <a:cubicBezTo>
                    <a:pt x="6661" y="3551"/>
                    <a:pt x="6570" y="3540"/>
                    <a:pt x="6496" y="3524"/>
                  </a:cubicBezTo>
                  <a:cubicBezTo>
                    <a:pt x="6491" y="3517"/>
                    <a:pt x="6478" y="3517"/>
                    <a:pt x="6467" y="3517"/>
                  </a:cubicBezTo>
                  <a:cubicBezTo>
                    <a:pt x="6422" y="3517"/>
                    <a:pt x="6371" y="3551"/>
                    <a:pt x="6347" y="3598"/>
                  </a:cubicBezTo>
                  <a:cubicBezTo>
                    <a:pt x="6331" y="3632"/>
                    <a:pt x="6331" y="3666"/>
                    <a:pt x="6342" y="3700"/>
                  </a:cubicBezTo>
                  <a:cubicBezTo>
                    <a:pt x="6354" y="3729"/>
                    <a:pt x="6382" y="3768"/>
                    <a:pt x="6410" y="3779"/>
                  </a:cubicBezTo>
                  <a:lnTo>
                    <a:pt x="6462" y="3797"/>
                  </a:lnTo>
                  <a:lnTo>
                    <a:pt x="6496" y="3808"/>
                  </a:lnTo>
                  <a:cubicBezTo>
                    <a:pt x="6518" y="3819"/>
                    <a:pt x="6541" y="3831"/>
                    <a:pt x="6564" y="3842"/>
                  </a:cubicBezTo>
                  <a:cubicBezTo>
                    <a:pt x="6598" y="3870"/>
                    <a:pt x="6632" y="3899"/>
                    <a:pt x="6667" y="3933"/>
                  </a:cubicBezTo>
                  <a:cubicBezTo>
                    <a:pt x="6688" y="3960"/>
                    <a:pt x="6712" y="3989"/>
                    <a:pt x="6735" y="4023"/>
                  </a:cubicBezTo>
                  <a:cubicBezTo>
                    <a:pt x="6746" y="4052"/>
                    <a:pt x="6757" y="4080"/>
                    <a:pt x="6763" y="4109"/>
                  </a:cubicBezTo>
                  <a:cubicBezTo>
                    <a:pt x="6769" y="4125"/>
                    <a:pt x="6769" y="4149"/>
                    <a:pt x="6769" y="4165"/>
                  </a:cubicBezTo>
                  <a:cubicBezTo>
                    <a:pt x="6769" y="4188"/>
                    <a:pt x="6763" y="4206"/>
                    <a:pt x="6757" y="4222"/>
                  </a:cubicBezTo>
                  <a:cubicBezTo>
                    <a:pt x="6751" y="4240"/>
                    <a:pt x="6740" y="4256"/>
                    <a:pt x="6729" y="4274"/>
                  </a:cubicBezTo>
                  <a:cubicBezTo>
                    <a:pt x="6717" y="4296"/>
                    <a:pt x="6701" y="4314"/>
                    <a:pt x="6683" y="4330"/>
                  </a:cubicBezTo>
                  <a:cubicBezTo>
                    <a:pt x="6654" y="4359"/>
                    <a:pt x="6620" y="4382"/>
                    <a:pt x="6581" y="4404"/>
                  </a:cubicBezTo>
                  <a:cubicBezTo>
                    <a:pt x="6536" y="4427"/>
                    <a:pt x="6484" y="4445"/>
                    <a:pt x="6428" y="4456"/>
                  </a:cubicBezTo>
                  <a:cubicBezTo>
                    <a:pt x="6371" y="4466"/>
                    <a:pt x="6308" y="4472"/>
                    <a:pt x="6240" y="4472"/>
                  </a:cubicBezTo>
                  <a:lnTo>
                    <a:pt x="6195" y="4472"/>
                  </a:lnTo>
                  <a:cubicBezTo>
                    <a:pt x="6058" y="4466"/>
                    <a:pt x="5917" y="4432"/>
                    <a:pt x="5752" y="4382"/>
                  </a:cubicBezTo>
                  <a:cubicBezTo>
                    <a:pt x="5615" y="4335"/>
                    <a:pt x="5484" y="4280"/>
                    <a:pt x="5376" y="4228"/>
                  </a:cubicBezTo>
                  <a:cubicBezTo>
                    <a:pt x="5366" y="4222"/>
                    <a:pt x="5348" y="4222"/>
                    <a:pt x="5337" y="4222"/>
                  </a:cubicBezTo>
                  <a:cubicBezTo>
                    <a:pt x="5314" y="4222"/>
                    <a:pt x="5297" y="4228"/>
                    <a:pt x="5285" y="4240"/>
                  </a:cubicBezTo>
                  <a:cubicBezTo>
                    <a:pt x="5251" y="4262"/>
                    <a:pt x="5229" y="4308"/>
                    <a:pt x="5246" y="4348"/>
                  </a:cubicBezTo>
                  <a:cubicBezTo>
                    <a:pt x="5280" y="4410"/>
                    <a:pt x="5303" y="4472"/>
                    <a:pt x="5319" y="4529"/>
                  </a:cubicBezTo>
                  <a:cubicBezTo>
                    <a:pt x="5325" y="4563"/>
                    <a:pt x="5325" y="4592"/>
                    <a:pt x="5325" y="4626"/>
                  </a:cubicBezTo>
                  <a:cubicBezTo>
                    <a:pt x="5325" y="4642"/>
                    <a:pt x="5319" y="4666"/>
                    <a:pt x="5314" y="4689"/>
                  </a:cubicBezTo>
                  <a:cubicBezTo>
                    <a:pt x="5308" y="4700"/>
                    <a:pt x="5303" y="4711"/>
                    <a:pt x="5297" y="4723"/>
                  </a:cubicBezTo>
                  <a:cubicBezTo>
                    <a:pt x="5291" y="4734"/>
                    <a:pt x="5285" y="4739"/>
                    <a:pt x="5274" y="4751"/>
                  </a:cubicBezTo>
                  <a:cubicBezTo>
                    <a:pt x="5263" y="4762"/>
                    <a:pt x="5251" y="4768"/>
                    <a:pt x="5235" y="4773"/>
                  </a:cubicBezTo>
                  <a:cubicBezTo>
                    <a:pt x="5211" y="4786"/>
                    <a:pt x="5188" y="4796"/>
                    <a:pt x="5166" y="4802"/>
                  </a:cubicBezTo>
                  <a:cubicBezTo>
                    <a:pt x="5120" y="4807"/>
                    <a:pt x="5075" y="4813"/>
                    <a:pt x="5030" y="4813"/>
                  </a:cubicBezTo>
                  <a:lnTo>
                    <a:pt x="4978" y="4813"/>
                  </a:lnTo>
                  <a:cubicBezTo>
                    <a:pt x="4888" y="4802"/>
                    <a:pt x="4797" y="4786"/>
                    <a:pt x="4695" y="4751"/>
                  </a:cubicBezTo>
                  <a:cubicBezTo>
                    <a:pt x="4581" y="4711"/>
                    <a:pt x="4472" y="4660"/>
                    <a:pt x="4377" y="4597"/>
                  </a:cubicBezTo>
                  <a:cubicBezTo>
                    <a:pt x="4309" y="4552"/>
                    <a:pt x="4251" y="4501"/>
                    <a:pt x="4206" y="4456"/>
                  </a:cubicBezTo>
                  <a:cubicBezTo>
                    <a:pt x="4165" y="4410"/>
                    <a:pt x="4131" y="4359"/>
                    <a:pt x="4110" y="4314"/>
                  </a:cubicBezTo>
                  <a:cubicBezTo>
                    <a:pt x="4092" y="4290"/>
                    <a:pt x="4075" y="4280"/>
                    <a:pt x="4052" y="4267"/>
                  </a:cubicBezTo>
                  <a:cubicBezTo>
                    <a:pt x="4036" y="4262"/>
                    <a:pt x="4018" y="4256"/>
                    <a:pt x="3995" y="4256"/>
                  </a:cubicBezTo>
                  <a:cubicBezTo>
                    <a:pt x="3979" y="4256"/>
                    <a:pt x="3968" y="4256"/>
                    <a:pt x="3950" y="4262"/>
                  </a:cubicBezTo>
                  <a:cubicBezTo>
                    <a:pt x="3882" y="4290"/>
                    <a:pt x="3842" y="4364"/>
                    <a:pt x="3871" y="4432"/>
                  </a:cubicBezTo>
                  <a:cubicBezTo>
                    <a:pt x="3934" y="4615"/>
                    <a:pt x="4081" y="4745"/>
                    <a:pt x="4194" y="4820"/>
                  </a:cubicBezTo>
                  <a:cubicBezTo>
                    <a:pt x="4240" y="4854"/>
                    <a:pt x="4291" y="4881"/>
                    <a:pt x="4336" y="4904"/>
                  </a:cubicBezTo>
                  <a:lnTo>
                    <a:pt x="4343" y="4904"/>
                  </a:lnTo>
                  <a:lnTo>
                    <a:pt x="4343" y="4910"/>
                  </a:lnTo>
                  <a:cubicBezTo>
                    <a:pt x="4382" y="4961"/>
                    <a:pt x="4416" y="5012"/>
                    <a:pt x="4450" y="5069"/>
                  </a:cubicBezTo>
                  <a:cubicBezTo>
                    <a:pt x="4519" y="5177"/>
                    <a:pt x="4581" y="5290"/>
                    <a:pt x="4643" y="5405"/>
                  </a:cubicBezTo>
                  <a:cubicBezTo>
                    <a:pt x="4666" y="5455"/>
                    <a:pt x="4689" y="5502"/>
                    <a:pt x="4711" y="5552"/>
                  </a:cubicBezTo>
                  <a:lnTo>
                    <a:pt x="4621" y="5604"/>
                  </a:lnTo>
                  <a:lnTo>
                    <a:pt x="4553" y="5638"/>
                  </a:lnTo>
                  <a:cubicBezTo>
                    <a:pt x="4377" y="5728"/>
                    <a:pt x="4223" y="5791"/>
                    <a:pt x="4075" y="5825"/>
                  </a:cubicBezTo>
                  <a:cubicBezTo>
                    <a:pt x="3973" y="5842"/>
                    <a:pt x="3876" y="5853"/>
                    <a:pt x="3780" y="5853"/>
                  </a:cubicBezTo>
                  <a:lnTo>
                    <a:pt x="3769" y="5853"/>
                  </a:lnTo>
                  <a:lnTo>
                    <a:pt x="3756" y="5814"/>
                  </a:lnTo>
                  <a:lnTo>
                    <a:pt x="3751" y="5780"/>
                  </a:lnTo>
                  <a:cubicBezTo>
                    <a:pt x="3711" y="5638"/>
                    <a:pt x="3661" y="5489"/>
                    <a:pt x="3609" y="5358"/>
                  </a:cubicBezTo>
                  <a:cubicBezTo>
                    <a:pt x="3564" y="5222"/>
                    <a:pt x="3507" y="5092"/>
                    <a:pt x="3449" y="4967"/>
                  </a:cubicBezTo>
                  <a:cubicBezTo>
                    <a:pt x="3444" y="4961"/>
                    <a:pt x="3444" y="4961"/>
                    <a:pt x="3444" y="4956"/>
                  </a:cubicBezTo>
                  <a:lnTo>
                    <a:pt x="3444" y="4949"/>
                  </a:lnTo>
                  <a:lnTo>
                    <a:pt x="3439" y="4949"/>
                  </a:lnTo>
                  <a:cubicBezTo>
                    <a:pt x="3422" y="4820"/>
                    <a:pt x="3388" y="4694"/>
                    <a:pt x="3347" y="4574"/>
                  </a:cubicBezTo>
                  <a:cubicBezTo>
                    <a:pt x="3336" y="4540"/>
                    <a:pt x="3297" y="4513"/>
                    <a:pt x="3257" y="4513"/>
                  </a:cubicBezTo>
                  <a:cubicBezTo>
                    <a:pt x="3245" y="4513"/>
                    <a:pt x="3234" y="4518"/>
                    <a:pt x="3229" y="4518"/>
                  </a:cubicBezTo>
                  <a:cubicBezTo>
                    <a:pt x="3205" y="4529"/>
                    <a:pt x="3184" y="4547"/>
                    <a:pt x="3171" y="4569"/>
                  </a:cubicBezTo>
                  <a:cubicBezTo>
                    <a:pt x="3160" y="4592"/>
                    <a:pt x="3160" y="4608"/>
                    <a:pt x="3171" y="4642"/>
                  </a:cubicBezTo>
                  <a:cubicBezTo>
                    <a:pt x="3177" y="4671"/>
                    <a:pt x="3189" y="4705"/>
                    <a:pt x="3194" y="4745"/>
                  </a:cubicBezTo>
                  <a:lnTo>
                    <a:pt x="3194" y="4751"/>
                  </a:lnTo>
                  <a:lnTo>
                    <a:pt x="3200" y="4757"/>
                  </a:lnTo>
                  <a:cubicBezTo>
                    <a:pt x="3252" y="5006"/>
                    <a:pt x="3268" y="5216"/>
                    <a:pt x="3263" y="5410"/>
                  </a:cubicBezTo>
                  <a:cubicBezTo>
                    <a:pt x="3252" y="5523"/>
                    <a:pt x="3239" y="5615"/>
                    <a:pt x="3211" y="5694"/>
                  </a:cubicBezTo>
                  <a:cubicBezTo>
                    <a:pt x="3194" y="5746"/>
                    <a:pt x="3171" y="5791"/>
                    <a:pt x="3149" y="5830"/>
                  </a:cubicBezTo>
                  <a:cubicBezTo>
                    <a:pt x="3126" y="5859"/>
                    <a:pt x="3103" y="5887"/>
                    <a:pt x="3081" y="5911"/>
                  </a:cubicBezTo>
                  <a:cubicBezTo>
                    <a:pt x="3058" y="5927"/>
                    <a:pt x="3040" y="5945"/>
                    <a:pt x="3019" y="5956"/>
                  </a:cubicBezTo>
                  <a:cubicBezTo>
                    <a:pt x="3006" y="5961"/>
                    <a:pt x="2995" y="5967"/>
                    <a:pt x="2979" y="5972"/>
                  </a:cubicBezTo>
                  <a:lnTo>
                    <a:pt x="2956" y="5972"/>
                  </a:lnTo>
                  <a:cubicBezTo>
                    <a:pt x="2945" y="5972"/>
                    <a:pt x="2933" y="5967"/>
                    <a:pt x="2927" y="5967"/>
                  </a:cubicBezTo>
                  <a:cubicBezTo>
                    <a:pt x="2916" y="5961"/>
                    <a:pt x="2904" y="5956"/>
                    <a:pt x="2893" y="5950"/>
                  </a:cubicBezTo>
                  <a:cubicBezTo>
                    <a:pt x="2877" y="5938"/>
                    <a:pt x="2859" y="5922"/>
                    <a:pt x="2843" y="5904"/>
                  </a:cubicBezTo>
                  <a:cubicBezTo>
                    <a:pt x="2819" y="5877"/>
                    <a:pt x="2796" y="5848"/>
                    <a:pt x="2780" y="5808"/>
                  </a:cubicBezTo>
                  <a:cubicBezTo>
                    <a:pt x="2762" y="5774"/>
                    <a:pt x="2746" y="5740"/>
                    <a:pt x="2734" y="5706"/>
                  </a:cubicBezTo>
                  <a:cubicBezTo>
                    <a:pt x="2717" y="5654"/>
                    <a:pt x="2665" y="5626"/>
                    <a:pt x="2609" y="5626"/>
                  </a:cubicBezTo>
                  <a:cubicBezTo>
                    <a:pt x="2552" y="5626"/>
                    <a:pt x="2507" y="5665"/>
                    <a:pt x="2495" y="5728"/>
                  </a:cubicBezTo>
                  <a:cubicBezTo>
                    <a:pt x="2461" y="5870"/>
                    <a:pt x="2427" y="5995"/>
                    <a:pt x="2393" y="6097"/>
                  </a:cubicBezTo>
                  <a:cubicBezTo>
                    <a:pt x="2342" y="6257"/>
                    <a:pt x="2285" y="6370"/>
                    <a:pt x="2229" y="6472"/>
                  </a:cubicBezTo>
                  <a:cubicBezTo>
                    <a:pt x="2195" y="6517"/>
                    <a:pt x="2166" y="6552"/>
                    <a:pt x="2138" y="6580"/>
                  </a:cubicBezTo>
                  <a:cubicBezTo>
                    <a:pt x="2120" y="6598"/>
                    <a:pt x="2098" y="6609"/>
                    <a:pt x="2075" y="6620"/>
                  </a:cubicBezTo>
                  <a:cubicBezTo>
                    <a:pt x="2064" y="6632"/>
                    <a:pt x="2046" y="6632"/>
                    <a:pt x="2035" y="6638"/>
                  </a:cubicBezTo>
                  <a:cubicBezTo>
                    <a:pt x="2018" y="6643"/>
                    <a:pt x="2007" y="6643"/>
                    <a:pt x="1990" y="6643"/>
                  </a:cubicBezTo>
                  <a:cubicBezTo>
                    <a:pt x="1978" y="6643"/>
                    <a:pt x="1962" y="6638"/>
                    <a:pt x="1949" y="6632"/>
                  </a:cubicBezTo>
                  <a:cubicBezTo>
                    <a:pt x="1938" y="6632"/>
                    <a:pt x="1928" y="6627"/>
                    <a:pt x="1915" y="6620"/>
                  </a:cubicBezTo>
                  <a:cubicBezTo>
                    <a:pt x="1910" y="6614"/>
                    <a:pt x="1899" y="6603"/>
                    <a:pt x="1893" y="6598"/>
                  </a:cubicBezTo>
                  <a:cubicBezTo>
                    <a:pt x="1881" y="6580"/>
                    <a:pt x="1870" y="6569"/>
                    <a:pt x="1859" y="6552"/>
                  </a:cubicBezTo>
                  <a:cubicBezTo>
                    <a:pt x="1842" y="6512"/>
                    <a:pt x="1831" y="6478"/>
                    <a:pt x="1820" y="6427"/>
                  </a:cubicBezTo>
                  <a:cubicBezTo>
                    <a:pt x="1808" y="6370"/>
                    <a:pt x="1802" y="6307"/>
                    <a:pt x="1791" y="6239"/>
                  </a:cubicBezTo>
                  <a:lnTo>
                    <a:pt x="1786" y="6189"/>
                  </a:lnTo>
                  <a:lnTo>
                    <a:pt x="1779" y="6142"/>
                  </a:lnTo>
                  <a:cubicBezTo>
                    <a:pt x="1779" y="6121"/>
                    <a:pt x="1773" y="6097"/>
                    <a:pt x="1773" y="6074"/>
                  </a:cubicBezTo>
                  <a:cubicBezTo>
                    <a:pt x="1768" y="6047"/>
                    <a:pt x="1768" y="6013"/>
                    <a:pt x="1763" y="5979"/>
                  </a:cubicBezTo>
                  <a:cubicBezTo>
                    <a:pt x="1757" y="5945"/>
                    <a:pt x="1739" y="5916"/>
                    <a:pt x="1705" y="5898"/>
                  </a:cubicBezTo>
                  <a:cubicBezTo>
                    <a:pt x="1694" y="5893"/>
                    <a:pt x="1683" y="5893"/>
                    <a:pt x="1666" y="5893"/>
                  </a:cubicBezTo>
                  <a:cubicBezTo>
                    <a:pt x="1637" y="5893"/>
                    <a:pt x="1608" y="5904"/>
                    <a:pt x="1592" y="5927"/>
                  </a:cubicBezTo>
                  <a:cubicBezTo>
                    <a:pt x="1540" y="5995"/>
                    <a:pt x="1490" y="6063"/>
                    <a:pt x="1445" y="6132"/>
                  </a:cubicBezTo>
                  <a:cubicBezTo>
                    <a:pt x="1416" y="6177"/>
                    <a:pt x="1382" y="6217"/>
                    <a:pt x="1353" y="6257"/>
                  </a:cubicBezTo>
                  <a:cubicBezTo>
                    <a:pt x="1274" y="6370"/>
                    <a:pt x="1149" y="6535"/>
                    <a:pt x="995" y="6677"/>
                  </a:cubicBezTo>
                  <a:cubicBezTo>
                    <a:pt x="921" y="6740"/>
                    <a:pt x="858" y="6785"/>
                    <a:pt x="802" y="6813"/>
                  </a:cubicBezTo>
                  <a:cubicBezTo>
                    <a:pt x="768" y="6831"/>
                    <a:pt x="734" y="6842"/>
                    <a:pt x="700" y="6853"/>
                  </a:cubicBezTo>
                  <a:cubicBezTo>
                    <a:pt x="682" y="6853"/>
                    <a:pt x="661" y="6858"/>
                    <a:pt x="637" y="6858"/>
                  </a:cubicBezTo>
                  <a:cubicBezTo>
                    <a:pt x="620" y="6853"/>
                    <a:pt x="598" y="6853"/>
                    <a:pt x="580" y="6848"/>
                  </a:cubicBezTo>
                  <a:cubicBezTo>
                    <a:pt x="564" y="6837"/>
                    <a:pt x="546" y="6831"/>
                    <a:pt x="530" y="6819"/>
                  </a:cubicBezTo>
                  <a:cubicBezTo>
                    <a:pt x="512" y="6808"/>
                    <a:pt x="490" y="6790"/>
                    <a:pt x="472" y="6774"/>
                  </a:cubicBezTo>
                  <a:cubicBezTo>
                    <a:pt x="462" y="6763"/>
                    <a:pt x="456" y="6745"/>
                    <a:pt x="444" y="6734"/>
                  </a:cubicBezTo>
                  <a:cubicBezTo>
                    <a:pt x="438" y="6717"/>
                    <a:pt x="433" y="6700"/>
                    <a:pt x="427" y="6677"/>
                  </a:cubicBezTo>
                  <a:cubicBezTo>
                    <a:pt x="422" y="6648"/>
                    <a:pt x="422" y="6620"/>
                    <a:pt x="422" y="6598"/>
                  </a:cubicBezTo>
                  <a:cubicBezTo>
                    <a:pt x="427" y="6546"/>
                    <a:pt x="433" y="6501"/>
                    <a:pt x="449" y="6449"/>
                  </a:cubicBezTo>
                  <a:cubicBezTo>
                    <a:pt x="483" y="6347"/>
                    <a:pt x="541" y="6245"/>
                    <a:pt x="614" y="6126"/>
                  </a:cubicBezTo>
                  <a:cubicBezTo>
                    <a:pt x="632" y="6103"/>
                    <a:pt x="643" y="6087"/>
                    <a:pt x="661" y="6063"/>
                  </a:cubicBezTo>
                  <a:lnTo>
                    <a:pt x="672" y="6052"/>
                  </a:lnTo>
                  <a:cubicBezTo>
                    <a:pt x="682" y="6029"/>
                    <a:pt x="700" y="6013"/>
                    <a:pt x="717" y="5990"/>
                  </a:cubicBezTo>
                  <a:lnTo>
                    <a:pt x="740" y="5961"/>
                  </a:lnTo>
                  <a:cubicBezTo>
                    <a:pt x="774" y="5916"/>
                    <a:pt x="813" y="5870"/>
                    <a:pt x="847" y="5825"/>
                  </a:cubicBezTo>
                  <a:cubicBezTo>
                    <a:pt x="871" y="5796"/>
                    <a:pt x="876" y="5767"/>
                    <a:pt x="865" y="5740"/>
                  </a:cubicBezTo>
                  <a:cubicBezTo>
                    <a:pt x="853" y="5706"/>
                    <a:pt x="819" y="5683"/>
                    <a:pt x="774" y="5683"/>
                  </a:cubicBezTo>
                  <a:cubicBezTo>
                    <a:pt x="734" y="5683"/>
                    <a:pt x="688" y="5688"/>
                    <a:pt x="643" y="5694"/>
                  </a:cubicBezTo>
                  <a:cubicBezTo>
                    <a:pt x="580" y="5699"/>
                    <a:pt x="501" y="5706"/>
                    <a:pt x="422" y="5706"/>
                  </a:cubicBezTo>
                  <a:lnTo>
                    <a:pt x="393" y="5706"/>
                  </a:lnTo>
                  <a:cubicBezTo>
                    <a:pt x="347" y="5706"/>
                    <a:pt x="313" y="5699"/>
                    <a:pt x="279" y="5688"/>
                  </a:cubicBezTo>
                  <a:cubicBezTo>
                    <a:pt x="268" y="5683"/>
                    <a:pt x="262" y="5683"/>
                    <a:pt x="251" y="5677"/>
                  </a:cubicBezTo>
                  <a:lnTo>
                    <a:pt x="239" y="5665"/>
                  </a:lnTo>
                  <a:lnTo>
                    <a:pt x="234" y="5654"/>
                  </a:lnTo>
                  <a:lnTo>
                    <a:pt x="234" y="5626"/>
                  </a:lnTo>
                  <a:cubicBezTo>
                    <a:pt x="239" y="5597"/>
                    <a:pt x="245" y="5563"/>
                    <a:pt x="257" y="5536"/>
                  </a:cubicBezTo>
                  <a:cubicBezTo>
                    <a:pt x="273" y="5489"/>
                    <a:pt x="291" y="5450"/>
                    <a:pt x="313" y="5410"/>
                  </a:cubicBezTo>
                  <a:cubicBezTo>
                    <a:pt x="347" y="5365"/>
                    <a:pt x="388" y="5313"/>
                    <a:pt x="438" y="5268"/>
                  </a:cubicBezTo>
                  <a:cubicBezTo>
                    <a:pt x="517" y="5200"/>
                    <a:pt x="603" y="5143"/>
                    <a:pt x="700" y="5092"/>
                  </a:cubicBezTo>
                  <a:cubicBezTo>
                    <a:pt x="740" y="5069"/>
                    <a:pt x="785" y="5051"/>
                    <a:pt x="824" y="5035"/>
                  </a:cubicBezTo>
                  <a:cubicBezTo>
                    <a:pt x="882" y="5017"/>
                    <a:pt x="927" y="5001"/>
                    <a:pt x="973" y="4990"/>
                  </a:cubicBezTo>
                  <a:cubicBezTo>
                    <a:pt x="1002" y="4983"/>
                    <a:pt x="1029" y="4978"/>
                    <a:pt x="1057" y="4978"/>
                  </a:cubicBezTo>
                  <a:cubicBezTo>
                    <a:pt x="1109" y="4972"/>
                    <a:pt x="1149" y="4938"/>
                    <a:pt x="1160" y="4888"/>
                  </a:cubicBezTo>
                  <a:cubicBezTo>
                    <a:pt x="1172" y="4825"/>
                    <a:pt x="1131" y="4768"/>
                    <a:pt x="1070" y="4757"/>
                  </a:cubicBezTo>
                  <a:cubicBezTo>
                    <a:pt x="1029" y="4745"/>
                    <a:pt x="995" y="4739"/>
                    <a:pt x="955" y="4728"/>
                  </a:cubicBezTo>
                  <a:cubicBezTo>
                    <a:pt x="905" y="4711"/>
                    <a:pt x="865" y="4689"/>
                    <a:pt x="824" y="4666"/>
                  </a:cubicBezTo>
                  <a:cubicBezTo>
                    <a:pt x="813" y="4655"/>
                    <a:pt x="797" y="4642"/>
                    <a:pt x="785" y="4631"/>
                  </a:cubicBezTo>
                  <a:cubicBezTo>
                    <a:pt x="779" y="4621"/>
                    <a:pt x="774" y="4615"/>
                    <a:pt x="768" y="4603"/>
                  </a:cubicBezTo>
                  <a:cubicBezTo>
                    <a:pt x="763" y="4597"/>
                    <a:pt x="763" y="4592"/>
                    <a:pt x="756" y="4586"/>
                  </a:cubicBezTo>
                  <a:lnTo>
                    <a:pt x="756" y="4569"/>
                  </a:lnTo>
                  <a:cubicBezTo>
                    <a:pt x="756" y="4558"/>
                    <a:pt x="763" y="4547"/>
                    <a:pt x="763" y="4540"/>
                  </a:cubicBezTo>
                  <a:cubicBezTo>
                    <a:pt x="768" y="4524"/>
                    <a:pt x="779" y="4513"/>
                    <a:pt x="785" y="4495"/>
                  </a:cubicBezTo>
                  <a:cubicBezTo>
                    <a:pt x="808" y="4466"/>
                    <a:pt x="831" y="4445"/>
                    <a:pt x="847" y="4421"/>
                  </a:cubicBezTo>
                  <a:cubicBezTo>
                    <a:pt x="876" y="4398"/>
                    <a:pt x="910" y="4376"/>
                    <a:pt x="939" y="4359"/>
                  </a:cubicBezTo>
                  <a:cubicBezTo>
                    <a:pt x="984" y="4342"/>
                    <a:pt x="1036" y="4325"/>
                    <a:pt x="1092" y="4308"/>
                  </a:cubicBezTo>
                  <a:cubicBezTo>
                    <a:pt x="1172" y="4290"/>
                    <a:pt x="1251" y="4285"/>
                    <a:pt x="1342" y="4285"/>
                  </a:cubicBezTo>
                  <a:lnTo>
                    <a:pt x="1427" y="4285"/>
                  </a:lnTo>
                  <a:cubicBezTo>
                    <a:pt x="1581" y="4296"/>
                    <a:pt x="1734" y="4319"/>
                    <a:pt x="1893" y="4359"/>
                  </a:cubicBezTo>
                  <a:lnTo>
                    <a:pt x="1904" y="4359"/>
                  </a:lnTo>
                  <a:cubicBezTo>
                    <a:pt x="1938" y="4359"/>
                    <a:pt x="1967" y="4342"/>
                    <a:pt x="1983" y="4314"/>
                  </a:cubicBezTo>
                  <a:cubicBezTo>
                    <a:pt x="1996" y="4285"/>
                    <a:pt x="1990" y="4233"/>
                    <a:pt x="1962" y="4211"/>
                  </a:cubicBezTo>
                  <a:cubicBezTo>
                    <a:pt x="1870" y="4149"/>
                    <a:pt x="1808" y="4091"/>
                    <a:pt x="1752" y="4035"/>
                  </a:cubicBezTo>
                  <a:cubicBezTo>
                    <a:pt x="1723" y="4001"/>
                    <a:pt x="1700" y="3973"/>
                    <a:pt x="1683" y="3944"/>
                  </a:cubicBezTo>
                  <a:cubicBezTo>
                    <a:pt x="1677" y="3926"/>
                    <a:pt x="1671" y="3915"/>
                    <a:pt x="1666" y="3899"/>
                  </a:cubicBezTo>
                  <a:lnTo>
                    <a:pt x="1666" y="3876"/>
                  </a:lnTo>
                  <a:lnTo>
                    <a:pt x="1671" y="3858"/>
                  </a:lnTo>
                  <a:lnTo>
                    <a:pt x="1671" y="3853"/>
                  </a:lnTo>
                  <a:lnTo>
                    <a:pt x="1677" y="3842"/>
                  </a:lnTo>
                  <a:cubicBezTo>
                    <a:pt x="1683" y="3836"/>
                    <a:pt x="1689" y="3831"/>
                    <a:pt x="1694" y="3824"/>
                  </a:cubicBezTo>
                  <a:cubicBezTo>
                    <a:pt x="1705" y="3813"/>
                    <a:pt x="1723" y="3808"/>
                    <a:pt x="1734" y="3797"/>
                  </a:cubicBezTo>
                  <a:cubicBezTo>
                    <a:pt x="1768" y="3785"/>
                    <a:pt x="1802" y="3774"/>
                    <a:pt x="1842" y="3763"/>
                  </a:cubicBezTo>
                  <a:cubicBezTo>
                    <a:pt x="1904" y="3750"/>
                    <a:pt x="1973" y="3740"/>
                    <a:pt x="2052" y="3740"/>
                  </a:cubicBezTo>
                  <a:cubicBezTo>
                    <a:pt x="2075" y="3740"/>
                    <a:pt x="2103" y="3740"/>
                    <a:pt x="2127" y="3745"/>
                  </a:cubicBezTo>
                  <a:cubicBezTo>
                    <a:pt x="2256" y="3750"/>
                    <a:pt x="2387" y="3779"/>
                    <a:pt x="2513" y="3819"/>
                  </a:cubicBezTo>
                  <a:cubicBezTo>
                    <a:pt x="2609" y="3853"/>
                    <a:pt x="2694" y="3887"/>
                    <a:pt x="2762" y="3939"/>
                  </a:cubicBezTo>
                  <a:cubicBezTo>
                    <a:pt x="2796" y="3960"/>
                    <a:pt x="2830" y="3984"/>
                    <a:pt x="2859" y="4012"/>
                  </a:cubicBezTo>
                  <a:cubicBezTo>
                    <a:pt x="2870" y="4023"/>
                    <a:pt x="2882" y="4029"/>
                    <a:pt x="2899" y="4029"/>
                  </a:cubicBezTo>
                  <a:cubicBezTo>
                    <a:pt x="2922" y="4029"/>
                    <a:pt x="2945" y="4018"/>
                    <a:pt x="2956" y="4001"/>
                  </a:cubicBezTo>
                  <a:cubicBezTo>
                    <a:pt x="2984" y="3973"/>
                    <a:pt x="2979" y="3926"/>
                    <a:pt x="2950" y="3899"/>
                  </a:cubicBezTo>
                  <a:cubicBezTo>
                    <a:pt x="2843" y="3797"/>
                    <a:pt x="2694" y="3716"/>
                    <a:pt x="2495" y="3660"/>
                  </a:cubicBezTo>
                  <a:cubicBezTo>
                    <a:pt x="2455" y="3648"/>
                    <a:pt x="2421" y="3637"/>
                    <a:pt x="2376" y="3626"/>
                  </a:cubicBezTo>
                  <a:cubicBezTo>
                    <a:pt x="2365" y="3603"/>
                    <a:pt x="2342" y="3585"/>
                    <a:pt x="2319" y="3585"/>
                  </a:cubicBezTo>
                  <a:cubicBezTo>
                    <a:pt x="2251" y="3580"/>
                    <a:pt x="2177" y="3564"/>
                    <a:pt x="2103" y="3540"/>
                  </a:cubicBezTo>
                  <a:cubicBezTo>
                    <a:pt x="2007" y="3506"/>
                    <a:pt x="1910" y="3456"/>
                    <a:pt x="1813" y="3393"/>
                  </a:cubicBezTo>
                  <a:cubicBezTo>
                    <a:pt x="1728" y="3336"/>
                    <a:pt x="1660" y="3279"/>
                    <a:pt x="1603" y="3217"/>
                  </a:cubicBezTo>
                  <a:cubicBezTo>
                    <a:pt x="1569" y="3176"/>
                    <a:pt x="1540" y="3142"/>
                    <a:pt x="1518" y="3103"/>
                  </a:cubicBezTo>
                  <a:cubicBezTo>
                    <a:pt x="1513" y="3086"/>
                    <a:pt x="1506" y="3069"/>
                    <a:pt x="1501" y="3047"/>
                  </a:cubicBezTo>
                  <a:cubicBezTo>
                    <a:pt x="1495" y="3040"/>
                    <a:pt x="1495" y="3029"/>
                    <a:pt x="1495" y="3024"/>
                  </a:cubicBezTo>
                  <a:cubicBezTo>
                    <a:pt x="1495" y="3018"/>
                    <a:pt x="1501" y="3013"/>
                    <a:pt x="1501" y="3006"/>
                  </a:cubicBezTo>
                  <a:lnTo>
                    <a:pt x="1506" y="2995"/>
                  </a:lnTo>
                  <a:cubicBezTo>
                    <a:pt x="1506" y="2989"/>
                    <a:pt x="1513" y="2989"/>
                    <a:pt x="1518" y="2984"/>
                  </a:cubicBezTo>
                  <a:cubicBezTo>
                    <a:pt x="1524" y="2979"/>
                    <a:pt x="1535" y="2972"/>
                    <a:pt x="1540" y="2966"/>
                  </a:cubicBezTo>
                  <a:cubicBezTo>
                    <a:pt x="1563" y="2955"/>
                    <a:pt x="1587" y="2950"/>
                    <a:pt x="1615" y="2944"/>
                  </a:cubicBezTo>
                  <a:cubicBezTo>
                    <a:pt x="1660" y="2932"/>
                    <a:pt x="1718" y="2932"/>
                    <a:pt x="1773" y="2932"/>
                  </a:cubicBezTo>
                  <a:lnTo>
                    <a:pt x="1847" y="2932"/>
                  </a:lnTo>
                  <a:cubicBezTo>
                    <a:pt x="1870" y="2932"/>
                    <a:pt x="1899" y="2932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8"/>
                    <a:pt x="1973" y="2932"/>
                  </a:cubicBezTo>
                  <a:cubicBezTo>
                    <a:pt x="1996" y="2927"/>
                    <a:pt x="2012" y="2910"/>
                    <a:pt x="2024" y="2887"/>
                  </a:cubicBezTo>
                  <a:cubicBezTo>
                    <a:pt x="2041" y="2853"/>
                    <a:pt x="2030" y="2808"/>
                    <a:pt x="2001" y="2785"/>
                  </a:cubicBezTo>
                  <a:cubicBezTo>
                    <a:pt x="1893" y="2699"/>
                    <a:pt x="1773" y="2638"/>
                    <a:pt x="1660" y="2580"/>
                  </a:cubicBezTo>
                  <a:lnTo>
                    <a:pt x="1608" y="2557"/>
                  </a:lnTo>
                  <a:cubicBezTo>
                    <a:pt x="1506" y="2507"/>
                    <a:pt x="1398" y="2449"/>
                    <a:pt x="1296" y="2387"/>
                  </a:cubicBezTo>
                  <a:cubicBezTo>
                    <a:pt x="1222" y="2336"/>
                    <a:pt x="1172" y="2290"/>
                    <a:pt x="1126" y="2245"/>
                  </a:cubicBezTo>
                  <a:cubicBezTo>
                    <a:pt x="1097" y="2211"/>
                    <a:pt x="1075" y="2177"/>
                    <a:pt x="1057" y="2148"/>
                  </a:cubicBezTo>
                  <a:cubicBezTo>
                    <a:pt x="1041" y="2108"/>
                    <a:pt x="1029" y="2074"/>
                    <a:pt x="1018" y="2035"/>
                  </a:cubicBezTo>
                  <a:cubicBezTo>
                    <a:pt x="1012" y="2001"/>
                    <a:pt x="1007" y="1972"/>
                    <a:pt x="1007" y="1943"/>
                  </a:cubicBezTo>
                  <a:cubicBezTo>
                    <a:pt x="1012" y="1927"/>
                    <a:pt x="1012" y="1909"/>
                    <a:pt x="1018" y="1888"/>
                  </a:cubicBezTo>
                  <a:cubicBezTo>
                    <a:pt x="1023" y="1875"/>
                    <a:pt x="1029" y="1864"/>
                    <a:pt x="1041" y="1847"/>
                  </a:cubicBezTo>
                  <a:cubicBezTo>
                    <a:pt x="1047" y="1836"/>
                    <a:pt x="1057" y="1825"/>
                    <a:pt x="1063" y="1819"/>
                  </a:cubicBezTo>
                  <a:cubicBezTo>
                    <a:pt x="1081" y="1802"/>
                    <a:pt x="1097" y="1791"/>
                    <a:pt x="1120" y="1778"/>
                  </a:cubicBezTo>
                  <a:cubicBezTo>
                    <a:pt x="1149" y="1768"/>
                    <a:pt x="1177" y="1757"/>
                    <a:pt x="1217" y="1744"/>
                  </a:cubicBezTo>
                  <a:cubicBezTo>
                    <a:pt x="1262" y="1739"/>
                    <a:pt x="1314" y="1733"/>
                    <a:pt x="1364" y="1733"/>
                  </a:cubicBezTo>
                  <a:lnTo>
                    <a:pt x="1398" y="1733"/>
                  </a:lnTo>
                  <a:cubicBezTo>
                    <a:pt x="1427" y="1739"/>
                    <a:pt x="1450" y="1739"/>
                    <a:pt x="1479" y="1744"/>
                  </a:cubicBezTo>
                  <a:lnTo>
                    <a:pt x="1490" y="1744"/>
                  </a:lnTo>
                  <a:cubicBezTo>
                    <a:pt x="1529" y="1744"/>
                    <a:pt x="1558" y="1728"/>
                    <a:pt x="1574" y="1694"/>
                  </a:cubicBezTo>
                  <a:cubicBezTo>
                    <a:pt x="1592" y="1660"/>
                    <a:pt x="1581" y="1620"/>
                    <a:pt x="1553" y="1592"/>
                  </a:cubicBezTo>
                  <a:cubicBezTo>
                    <a:pt x="1513" y="1547"/>
                    <a:pt x="1467" y="1513"/>
                    <a:pt x="1427" y="1472"/>
                  </a:cubicBezTo>
                  <a:lnTo>
                    <a:pt x="1353" y="1403"/>
                  </a:lnTo>
                  <a:cubicBezTo>
                    <a:pt x="1274" y="1330"/>
                    <a:pt x="1212" y="1267"/>
                    <a:pt x="1154" y="1206"/>
                  </a:cubicBezTo>
                  <a:cubicBezTo>
                    <a:pt x="1070" y="1109"/>
                    <a:pt x="1007" y="1023"/>
                    <a:pt x="955" y="938"/>
                  </a:cubicBezTo>
                  <a:cubicBezTo>
                    <a:pt x="933" y="887"/>
                    <a:pt x="910" y="836"/>
                    <a:pt x="899" y="779"/>
                  </a:cubicBezTo>
                  <a:cubicBezTo>
                    <a:pt x="892" y="739"/>
                    <a:pt x="887" y="700"/>
                    <a:pt x="887" y="666"/>
                  </a:cubicBezTo>
                  <a:cubicBezTo>
                    <a:pt x="892" y="626"/>
                    <a:pt x="899" y="592"/>
                    <a:pt x="910" y="551"/>
                  </a:cubicBezTo>
                  <a:cubicBezTo>
                    <a:pt x="927" y="512"/>
                    <a:pt x="944" y="472"/>
                    <a:pt x="973" y="432"/>
                  </a:cubicBezTo>
                  <a:cubicBezTo>
                    <a:pt x="1002" y="387"/>
                    <a:pt x="1029" y="353"/>
                    <a:pt x="1057" y="325"/>
                  </a:cubicBezTo>
                  <a:cubicBezTo>
                    <a:pt x="1086" y="302"/>
                    <a:pt x="1115" y="278"/>
                    <a:pt x="1143" y="262"/>
                  </a:cubicBezTo>
                  <a:cubicBezTo>
                    <a:pt x="1165" y="251"/>
                    <a:pt x="1194" y="239"/>
                    <a:pt x="1222" y="233"/>
                  </a:cubicBezTo>
                  <a:cubicBezTo>
                    <a:pt x="1257" y="228"/>
                    <a:pt x="1285" y="228"/>
                    <a:pt x="1325" y="228"/>
                  </a:cubicBezTo>
                  <a:cubicBezTo>
                    <a:pt x="1364" y="228"/>
                    <a:pt x="1404" y="239"/>
                    <a:pt x="1450" y="251"/>
                  </a:cubicBezTo>
                  <a:cubicBezTo>
                    <a:pt x="1518" y="273"/>
                    <a:pt x="1581" y="307"/>
                    <a:pt x="1649" y="347"/>
                  </a:cubicBezTo>
                  <a:cubicBezTo>
                    <a:pt x="1739" y="409"/>
                    <a:pt x="1820" y="483"/>
                    <a:pt x="1904" y="569"/>
                  </a:cubicBezTo>
                  <a:cubicBezTo>
                    <a:pt x="1978" y="653"/>
                    <a:pt x="2041" y="745"/>
                    <a:pt x="2093" y="836"/>
                  </a:cubicBezTo>
                  <a:cubicBezTo>
                    <a:pt x="2114" y="887"/>
                    <a:pt x="2138" y="938"/>
                    <a:pt x="2154" y="989"/>
                  </a:cubicBezTo>
                  <a:cubicBezTo>
                    <a:pt x="2166" y="1028"/>
                    <a:pt x="2206" y="1052"/>
                    <a:pt x="2256" y="1052"/>
                  </a:cubicBezTo>
                  <a:cubicBezTo>
                    <a:pt x="2285" y="1052"/>
                    <a:pt x="2308" y="1041"/>
                    <a:pt x="2324" y="1017"/>
                  </a:cubicBezTo>
                  <a:cubicBezTo>
                    <a:pt x="2342" y="1001"/>
                    <a:pt x="2353" y="978"/>
                    <a:pt x="2353" y="944"/>
                  </a:cubicBezTo>
                  <a:lnTo>
                    <a:pt x="2353" y="921"/>
                  </a:lnTo>
                  <a:cubicBezTo>
                    <a:pt x="2358" y="852"/>
                    <a:pt x="2371" y="784"/>
                    <a:pt x="2399" y="705"/>
                  </a:cubicBezTo>
                  <a:cubicBezTo>
                    <a:pt x="2427" y="614"/>
                    <a:pt x="2468" y="529"/>
                    <a:pt x="2518" y="456"/>
                  </a:cubicBezTo>
                  <a:cubicBezTo>
                    <a:pt x="2552" y="398"/>
                    <a:pt x="2592" y="353"/>
                    <a:pt x="2638" y="312"/>
                  </a:cubicBezTo>
                  <a:cubicBezTo>
                    <a:pt x="2665" y="285"/>
                    <a:pt x="2694" y="267"/>
                    <a:pt x="2723" y="251"/>
                  </a:cubicBezTo>
                  <a:cubicBezTo>
                    <a:pt x="2746" y="239"/>
                    <a:pt x="2762" y="233"/>
                    <a:pt x="2785" y="228"/>
                  </a:cubicBezTo>
                  <a:cubicBezTo>
                    <a:pt x="2802" y="222"/>
                    <a:pt x="2819" y="222"/>
                    <a:pt x="2843" y="222"/>
                  </a:cubicBezTo>
                  <a:close/>
                  <a:moveTo>
                    <a:pt x="5036" y="6415"/>
                  </a:moveTo>
                  <a:cubicBezTo>
                    <a:pt x="5075" y="6558"/>
                    <a:pt x="5115" y="6700"/>
                    <a:pt x="5149" y="6848"/>
                  </a:cubicBezTo>
                  <a:cubicBezTo>
                    <a:pt x="5183" y="7007"/>
                    <a:pt x="5206" y="7172"/>
                    <a:pt x="5229" y="7336"/>
                  </a:cubicBezTo>
                  <a:cubicBezTo>
                    <a:pt x="5149" y="7370"/>
                    <a:pt x="5064" y="7404"/>
                    <a:pt x="4978" y="7422"/>
                  </a:cubicBezTo>
                  <a:cubicBezTo>
                    <a:pt x="4846" y="7449"/>
                    <a:pt x="4714" y="7458"/>
                    <a:pt x="4581" y="7458"/>
                  </a:cubicBezTo>
                  <a:cubicBezTo>
                    <a:pt x="4498" y="7458"/>
                    <a:pt x="4414" y="7455"/>
                    <a:pt x="4330" y="7450"/>
                  </a:cubicBezTo>
                  <a:lnTo>
                    <a:pt x="4314" y="7450"/>
                  </a:lnTo>
                  <a:cubicBezTo>
                    <a:pt x="4178" y="7438"/>
                    <a:pt x="4036" y="7427"/>
                    <a:pt x="3900" y="7422"/>
                  </a:cubicBezTo>
                  <a:cubicBezTo>
                    <a:pt x="3905" y="7330"/>
                    <a:pt x="3905" y="7240"/>
                    <a:pt x="3910" y="7149"/>
                  </a:cubicBezTo>
                  <a:lnTo>
                    <a:pt x="3910" y="7018"/>
                  </a:lnTo>
                  <a:cubicBezTo>
                    <a:pt x="3990" y="7007"/>
                    <a:pt x="4070" y="6995"/>
                    <a:pt x="4149" y="6973"/>
                  </a:cubicBezTo>
                  <a:cubicBezTo>
                    <a:pt x="4280" y="6933"/>
                    <a:pt x="4404" y="6876"/>
                    <a:pt x="4519" y="6808"/>
                  </a:cubicBezTo>
                  <a:cubicBezTo>
                    <a:pt x="4632" y="6745"/>
                    <a:pt x="4745" y="6672"/>
                    <a:pt x="4847" y="6586"/>
                  </a:cubicBezTo>
                  <a:cubicBezTo>
                    <a:pt x="4916" y="6535"/>
                    <a:pt x="4978" y="6478"/>
                    <a:pt x="5036" y="6415"/>
                  </a:cubicBezTo>
                  <a:close/>
                  <a:moveTo>
                    <a:pt x="2830" y="0"/>
                  </a:moveTo>
                  <a:cubicBezTo>
                    <a:pt x="2768" y="0"/>
                    <a:pt x="2706" y="18"/>
                    <a:pt x="2649" y="46"/>
                  </a:cubicBezTo>
                  <a:cubicBezTo>
                    <a:pt x="2552" y="91"/>
                    <a:pt x="2468" y="165"/>
                    <a:pt x="2399" y="251"/>
                  </a:cubicBezTo>
                  <a:cubicBezTo>
                    <a:pt x="2324" y="341"/>
                    <a:pt x="2268" y="449"/>
                    <a:pt x="2222" y="558"/>
                  </a:cubicBezTo>
                  <a:cubicBezTo>
                    <a:pt x="2211" y="580"/>
                    <a:pt x="2206" y="603"/>
                    <a:pt x="2200" y="626"/>
                  </a:cubicBezTo>
                  <a:cubicBezTo>
                    <a:pt x="2138" y="535"/>
                    <a:pt x="2069" y="456"/>
                    <a:pt x="1996" y="381"/>
                  </a:cubicBezTo>
                  <a:cubicBezTo>
                    <a:pt x="1910" y="296"/>
                    <a:pt x="1820" y="228"/>
                    <a:pt x="1718" y="165"/>
                  </a:cubicBezTo>
                  <a:cubicBezTo>
                    <a:pt x="1632" y="115"/>
                    <a:pt x="1529" y="68"/>
                    <a:pt x="1422" y="52"/>
                  </a:cubicBezTo>
                  <a:cubicBezTo>
                    <a:pt x="1385" y="44"/>
                    <a:pt x="1348" y="40"/>
                    <a:pt x="1311" y="40"/>
                  </a:cubicBezTo>
                  <a:cubicBezTo>
                    <a:pt x="1246" y="40"/>
                    <a:pt x="1182" y="52"/>
                    <a:pt x="1120" y="74"/>
                  </a:cubicBezTo>
                  <a:cubicBezTo>
                    <a:pt x="1012" y="115"/>
                    <a:pt x="921" y="194"/>
                    <a:pt x="853" y="278"/>
                  </a:cubicBezTo>
                  <a:cubicBezTo>
                    <a:pt x="779" y="387"/>
                    <a:pt x="722" y="512"/>
                    <a:pt x="717" y="642"/>
                  </a:cubicBezTo>
                  <a:cubicBezTo>
                    <a:pt x="706" y="762"/>
                    <a:pt x="734" y="881"/>
                    <a:pt x="790" y="989"/>
                  </a:cubicBezTo>
                  <a:cubicBezTo>
                    <a:pt x="865" y="1143"/>
                    <a:pt x="978" y="1267"/>
                    <a:pt x="1092" y="1393"/>
                  </a:cubicBezTo>
                  <a:cubicBezTo>
                    <a:pt x="1149" y="1450"/>
                    <a:pt x="1206" y="1500"/>
                    <a:pt x="1262" y="1558"/>
                  </a:cubicBezTo>
                  <a:cubicBezTo>
                    <a:pt x="1251" y="1558"/>
                    <a:pt x="1240" y="1558"/>
                    <a:pt x="1228" y="1563"/>
                  </a:cubicBezTo>
                  <a:cubicBezTo>
                    <a:pt x="1138" y="1574"/>
                    <a:pt x="1047" y="1603"/>
                    <a:pt x="973" y="1654"/>
                  </a:cubicBezTo>
                  <a:cubicBezTo>
                    <a:pt x="899" y="1705"/>
                    <a:pt x="853" y="1785"/>
                    <a:pt x="831" y="1875"/>
                  </a:cubicBezTo>
                  <a:cubicBezTo>
                    <a:pt x="819" y="1927"/>
                    <a:pt x="819" y="1978"/>
                    <a:pt x="831" y="2029"/>
                  </a:cubicBezTo>
                  <a:cubicBezTo>
                    <a:pt x="837" y="2092"/>
                    <a:pt x="853" y="2148"/>
                    <a:pt x="876" y="2200"/>
                  </a:cubicBezTo>
                  <a:cubicBezTo>
                    <a:pt x="955" y="2387"/>
                    <a:pt x="1131" y="2512"/>
                    <a:pt x="1308" y="2609"/>
                  </a:cubicBezTo>
                  <a:cubicBezTo>
                    <a:pt x="1404" y="2665"/>
                    <a:pt x="1513" y="2711"/>
                    <a:pt x="1608" y="2762"/>
                  </a:cubicBezTo>
                  <a:cubicBezTo>
                    <a:pt x="1569" y="2774"/>
                    <a:pt x="1529" y="2779"/>
                    <a:pt x="1490" y="2796"/>
                  </a:cubicBezTo>
                  <a:cubicBezTo>
                    <a:pt x="1450" y="2814"/>
                    <a:pt x="1422" y="2835"/>
                    <a:pt x="1388" y="2864"/>
                  </a:cubicBezTo>
                  <a:cubicBezTo>
                    <a:pt x="1342" y="2910"/>
                    <a:pt x="1319" y="2972"/>
                    <a:pt x="1325" y="3034"/>
                  </a:cubicBezTo>
                  <a:cubicBezTo>
                    <a:pt x="1325" y="3103"/>
                    <a:pt x="1359" y="3171"/>
                    <a:pt x="1393" y="3228"/>
                  </a:cubicBezTo>
                  <a:cubicBezTo>
                    <a:pt x="1433" y="3291"/>
                    <a:pt x="1490" y="3347"/>
                    <a:pt x="1547" y="3399"/>
                  </a:cubicBezTo>
                  <a:cubicBezTo>
                    <a:pt x="1615" y="3467"/>
                    <a:pt x="1689" y="3517"/>
                    <a:pt x="1768" y="3564"/>
                  </a:cubicBezTo>
                  <a:cubicBezTo>
                    <a:pt x="1791" y="3580"/>
                    <a:pt x="1820" y="3592"/>
                    <a:pt x="1842" y="3603"/>
                  </a:cubicBezTo>
                  <a:cubicBezTo>
                    <a:pt x="1813" y="3609"/>
                    <a:pt x="1779" y="3614"/>
                    <a:pt x="1745" y="3626"/>
                  </a:cubicBezTo>
                  <a:cubicBezTo>
                    <a:pt x="1683" y="3643"/>
                    <a:pt x="1626" y="3671"/>
                    <a:pt x="1581" y="3716"/>
                  </a:cubicBezTo>
                  <a:cubicBezTo>
                    <a:pt x="1535" y="3763"/>
                    <a:pt x="1513" y="3819"/>
                    <a:pt x="1506" y="3881"/>
                  </a:cubicBezTo>
                  <a:cubicBezTo>
                    <a:pt x="1506" y="3950"/>
                    <a:pt x="1535" y="4012"/>
                    <a:pt x="1569" y="4070"/>
                  </a:cubicBezTo>
                  <a:cubicBezTo>
                    <a:pt x="1587" y="4091"/>
                    <a:pt x="1603" y="4109"/>
                    <a:pt x="1621" y="4131"/>
                  </a:cubicBezTo>
                  <a:cubicBezTo>
                    <a:pt x="1553" y="4120"/>
                    <a:pt x="1479" y="4115"/>
                    <a:pt x="1411" y="4109"/>
                  </a:cubicBezTo>
                  <a:cubicBezTo>
                    <a:pt x="1372" y="4107"/>
                    <a:pt x="1333" y="4105"/>
                    <a:pt x="1294" y="4105"/>
                  </a:cubicBezTo>
                  <a:cubicBezTo>
                    <a:pt x="1148" y="4105"/>
                    <a:pt x="1000" y="4126"/>
                    <a:pt x="865" y="4188"/>
                  </a:cubicBezTo>
                  <a:cubicBezTo>
                    <a:pt x="779" y="4228"/>
                    <a:pt x="706" y="4290"/>
                    <a:pt x="643" y="4364"/>
                  </a:cubicBezTo>
                  <a:cubicBezTo>
                    <a:pt x="580" y="4445"/>
                    <a:pt x="541" y="4552"/>
                    <a:pt x="569" y="4655"/>
                  </a:cubicBezTo>
                  <a:cubicBezTo>
                    <a:pt x="592" y="4723"/>
                    <a:pt x="637" y="4779"/>
                    <a:pt x="695" y="4825"/>
                  </a:cubicBezTo>
                  <a:cubicBezTo>
                    <a:pt x="586" y="4870"/>
                    <a:pt x="483" y="4927"/>
                    <a:pt x="388" y="4996"/>
                  </a:cubicBezTo>
                  <a:cubicBezTo>
                    <a:pt x="291" y="5064"/>
                    <a:pt x="205" y="5148"/>
                    <a:pt x="131" y="5245"/>
                  </a:cubicBezTo>
                  <a:cubicBezTo>
                    <a:pt x="69" y="5342"/>
                    <a:pt x="24" y="5450"/>
                    <a:pt x="6" y="5563"/>
                  </a:cubicBezTo>
                  <a:cubicBezTo>
                    <a:pt x="1" y="5586"/>
                    <a:pt x="1" y="5615"/>
                    <a:pt x="1" y="5638"/>
                  </a:cubicBezTo>
                  <a:cubicBezTo>
                    <a:pt x="1" y="5665"/>
                    <a:pt x="6" y="5688"/>
                    <a:pt x="13" y="5717"/>
                  </a:cubicBezTo>
                  <a:cubicBezTo>
                    <a:pt x="24" y="5757"/>
                    <a:pt x="52" y="5796"/>
                    <a:pt x="81" y="5830"/>
                  </a:cubicBezTo>
                  <a:cubicBezTo>
                    <a:pt x="131" y="5882"/>
                    <a:pt x="211" y="5904"/>
                    <a:pt x="286" y="5911"/>
                  </a:cubicBezTo>
                  <a:cubicBezTo>
                    <a:pt x="306" y="5912"/>
                    <a:pt x="327" y="5913"/>
                    <a:pt x="348" y="5913"/>
                  </a:cubicBezTo>
                  <a:cubicBezTo>
                    <a:pt x="412" y="5913"/>
                    <a:pt x="477" y="5906"/>
                    <a:pt x="541" y="5893"/>
                  </a:cubicBezTo>
                  <a:cubicBezTo>
                    <a:pt x="558" y="5893"/>
                    <a:pt x="575" y="5893"/>
                    <a:pt x="592" y="5887"/>
                  </a:cubicBezTo>
                  <a:lnTo>
                    <a:pt x="592" y="5887"/>
                  </a:lnTo>
                  <a:cubicBezTo>
                    <a:pt x="580" y="5904"/>
                    <a:pt x="575" y="5922"/>
                    <a:pt x="564" y="5932"/>
                  </a:cubicBezTo>
                  <a:cubicBezTo>
                    <a:pt x="501" y="6029"/>
                    <a:pt x="438" y="6126"/>
                    <a:pt x="388" y="6223"/>
                  </a:cubicBezTo>
                  <a:cubicBezTo>
                    <a:pt x="336" y="6320"/>
                    <a:pt x="296" y="6427"/>
                    <a:pt x="279" y="6535"/>
                  </a:cubicBezTo>
                  <a:cubicBezTo>
                    <a:pt x="268" y="6580"/>
                    <a:pt x="268" y="6632"/>
                    <a:pt x="273" y="6683"/>
                  </a:cubicBezTo>
                  <a:cubicBezTo>
                    <a:pt x="279" y="6734"/>
                    <a:pt x="302" y="6779"/>
                    <a:pt x="325" y="6831"/>
                  </a:cubicBezTo>
                  <a:cubicBezTo>
                    <a:pt x="354" y="6871"/>
                    <a:pt x="388" y="6905"/>
                    <a:pt x="422" y="6933"/>
                  </a:cubicBezTo>
                  <a:cubicBezTo>
                    <a:pt x="462" y="6961"/>
                    <a:pt x="507" y="6984"/>
                    <a:pt x="552" y="7002"/>
                  </a:cubicBezTo>
                  <a:cubicBezTo>
                    <a:pt x="585" y="7011"/>
                    <a:pt x="620" y="7015"/>
                    <a:pt x="655" y="7015"/>
                  </a:cubicBezTo>
                  <a:cubicBezTo>
                    <a:pt x="705" y="7015"/>
                    <a:pt x="755" y="7006"/>
                    <a:pt x="802" y="6989"/>
                  </a:cubicBezTo>
                  <a:cubicBezTo>
                    <a:pt x="887" y="6961"/>
                    <a:pt x="973" y="6910"/>
                    <a:pt x="1047" y="6853"/>
                  </a:cubicBezTo>
                  <a:cubicBezTo>
                    <a:pt x="1126" y="6790"/>
                    <a:pt x="1206" y="6717"/>
                    <a:pt x="1274" y="6638"/>
                  </a:cubicBezTo>
                  <a:cubicBezTo>
                    <a:pt x="1370" y="6530"/>
                    <a:pt x="1461" y="6415"/>
                    <a:pt x="1553" y="6302"/>
                  </a:cubicBezTo>
                  <a:cubicBezTo>
                    <a:pt x="1558" y="6291"/>
                    <a:pt x="1569" y="6279"/>
                    <a:pt x="1581" y="6262"/>
                  </a:cubicBezTo>
                  <a:cubicBezTo>
                    <a:pt x="1581" y="6325"/>
                    <a:pt x="1587" y="6381"/>
                    <a:pt x="1598" y="6444"/>
                  </a:cubicBezTo>
                  <a:cubicBezTo>
                    <a:pt x="1615" y="6546"/>
                    <a:pt x="1643" y="6648"/>
                    <a:pt x="1705" y="6734"/>
                  </a:cubicBezTo>
                  <a:cubicBezTo>
                    <a:pt x="1768" y="6819"/>
                    <a:pt x="1870" y="6871"/>
                    <a:pt x="1973" y="6876"/>
                  </a:cubicBezTo>
                  <a:cubicBezTo>
                    <a:pt x="1992" y="6876"/>
                    <a:pt x="2011" y="6879"/>
                    <a:pt x="2028" y="6879"/>
                  </a:cubicBezTo>
                  <a:cubicBezTo>
                    <a:pt x="2036" y="6879"/>
                    <a:pt x="2044" y="6878"/>
                    <a:pt x="2052" y="6876"/>
                  </a:cubicBezTo>
                  <a:cubicBezTo>
                    <a:pt x="2080" y="6876"/>
                    <a:pt x="2109" y="6865"/>
                    <a:pt x="2132" y="6858"/>
                  </a:cubicBezTo>
                  <a:cubicBezTo>
                    <a:pt x="2177" y="6848"/>
                    <a:pt x="2217" y="6824"/>
                    <a:pt x="2256" y="6797"/>
                  </a:cubicBezTo>
                  <a:cubicBezTo>
                    <a:pt x="2337" y="6740"/>
                    <a:pt x="2399" y="6654"/>
                    <a:pt x="2455" y="6569"/>
                  </a:cubicBezTo>
                  <a:cubicBezTo>
                    <a:pt x="2507" y="6483"/>
                    <a:pt x="2547" y="6393"/>
                    <a:pt x="2586" y="6297"/>
                  </a:cubicBezTo>
                  <a:cubicBezTo>
                    <a:pt x="2615" y="6223"/>
                    <a:pt x="2638" y="6149"/>
                    <a:pt x="2660" y="6074"/>
                  </a:cubicBezTo>
                  <a:cubicBezTo>
                    <a:pt x="2665" y="6087"/>
                    <a:pt x="2678" y="6097"/>
                    <a:pt x="2689" y="6103"/>
                  </a:cubicBezTo>
                  <a:cubicBezTo>
                    <a:pt x="2723" y="6142"/>
                    <a:pt x="2768" y="6171"/>
                    <a:pt x="2819" y="6189"/>
                  </a:cubicBezTo>
                  <a:cubicBezTo>
                    <a:pt x="2862" y="6207"/>
                    <a:pt x="2909" y="6219"/>
                    <a:pt x="2957" y="6219"/>
                  </a:cubicBezTo>
                  <a:cubicBezTo>
                    <a:pt x="2966" y="6219"/>
                    <a:pt x="2975" y="6218"/>
                    <a:pt x="2984" y="6217"/>
                  </a:cubicBezTo>
                  <a:cubicBezTo>
                    <a:pt x="3047" y="6217"/>
                    <a:pt x="3103" y="6189"/>
                    <a:pt x="3155" y="6160"/>
                  </a:cubicBezTo>
                  <a:cubicBezTo>
                    <a:pt x="3177" y="6142"/>
                    <a:pt x="3200" y="6126"/>
                    <a:pt x="3223" y="6108"/>
                  </a:cubicBezTo>
                  <a:cubicBezTo>
                    <a:pt x="3252" y="6081"/>
                    <a:pt x="3274" y="6058"/>
                    <a:pt x="3297" y="6029"/>
                  </a:cubicBezTo>
                  <a:cubicBezTo>
                    <a:pt x="3359" y="5956"/>
                    <a:pt x="3399" y="5864"/>
                    <a:pt x="3433" y="5767"/>
                  </a:cubicBezTo>
                  <a:cubicBezTo>
                    <a:pt x="3462" y="5672"/>
                    <a:pt x="3478" y="5575"/>
                    <a:pt x="3478" y="5478"/>
                  </a:cubicBezTo>
                  <a:cubicBezTo>
                    <a:pt x="3484" y="5450"/>
                    <a:pt x="3484" y="5421"/>
                    <a:pt x="3484" y="5392"/>
                  </a:cubicBezTo>
                  <a:cubicBezTo>
                    <a:pt x="3490" y="5416"/>
                    <a:pt x="3496" y="5444"/>
                    <a:pt x="3501" y="5467"/>
                  </a:cubicBezTo>
                  <a:cubicBezTo>
                    <a:pt x="3530" y="5597"/>
                    <a:pt x="3546" y="5728"/>
                    <a:pt x="3564" y="5859"/>
                  </a:cubicBezTo>
                  <a:cubicBezTo>
                    <a:pt x="3575" y="5927"/>
                    <a:pt x="3586" y="6001"/>
                    <a:pt x="3593" y="6074"/>
                  </a:cubicBezTo>
                  <a:cubicBezTo>
                    <a:pt x="3604" y="6142"/>
                    <a:pt x="3604" y="6217"/>
                    <a:pt x="3609" y="6291"/>
                  </a:cubicBezTo>
                  <a:cubicBezTo>
                    <a:pt x="3638" y="6575"/>
                    <a:pt x="3638" y="6858"/>
                    <a:pt x="3627" y="7138"/>
                  </a:cubicBezTo>
                  <a:cubicBezTo>
                    <a:pt x="3609" y="7353"/>
                    <a:pt x="3586" y="7563"/>
                    <a:pt x="3559" y="7774"/>
                  </a:cubicBezTo>
                  <a:cubicBezTo>
                    <a:pt x="3541" y="7888"/>
                    <a:pt x="3525" y="7996"/>
                    <a:pt x="3501" y="8104"/>
                  </a:cubicBezTo>
                  <a:cubicBezTo>
                    <a:pt x="3490" y="8149"/>
                    <a:pt x="3478" y="8200"/>
                    <a:pt x="3467" y="8251"/>
                  </a:cubicBezTo>
                  <a:cubicBezTo>
                    <a:pt x="3456" y="8303"/>
                    <a:pt x="3444" y="8359"/>
                    <a:pt x="3433" y="8410"/>
                  </a:cubicBezTo>
                  <a:cubicBezTo>
                    <a:pt x="3422" y="8444"/>
                    <a:pt x="3433" y="8489"/>
                    <a:pt x="3456" y="8518"/>
                  </a:cubicBezTo>
                  <a:cubicBezTo>
                    <a:pt x="3473" y="8547"/>
                    <a:pt x="3507" y="8563"/>
                    <a:pt x="3541" y="8575"/>
                  </a:cubicBezTo>
                  <a:cubicBezTo>
                    <a:pt x="3547" y="8576"/>
                    <a:pt x="3553" y="8577"/>
                    <a:pt x="3559" y="8577"/>
                  </a:cubicBezTo>
                  <a:cubicBezTo>
                    <a:pt x="3589" y="8577"/>
                    <a:pt x="3620" y="8567"/>
                    <a:pt x="3643" y="8552"/>
                  </a:cubicBezTo>
                  <a:cubicBezTo>
                    <a:pt x="3654" y="8541"/>
                    <a:pt x="3661" y="8536"/>
                    <a:pt x="3672" y="8524"/>
                  </a:cubicBezTo>
                  <a:cubicBezTo>
                    <a:pt x="3683" y="8513"/>
                    <a:pt x="3695" y="8489"/>
                    <a:pt x="3700" y="8468"/>
                  </a:cubicBezTo>
                  <a:cubicBezTo>
                    <a:pt x="3751" y="8337"/>
                    <a:pt x="3785" y="8195"/>
                    <a:pt x="3814" y="8059"/>
                  </a:cubicBezTo>
                  <a:cubicBezTo>
                    <a:pt x="3842" y="7922"/>
                    <a:pt x="3859" y="7779"/>
                    <a:pt x="3876" y="7643"/>
                  </a:cubicBezTo>
                  <a:cubicBezTo>
                    <a:pt x="4131" y="7660"/>
                    <a:pt x="4382" y="7694"/>
                    <a:pt x="4637" y="7700"/>
                  </a:cubicBezTo>
                  <a:cubicBezTo>
                    <a:pt x="4847" y="7700"/>
                    <a:pt x="5064" y="7677"/>
                    <a:pt x="5256" y="7592"/>
                  </a:cubicBezTo>
                  <a:cubicBezTo>
                    <a:pt x="5274" y="7745"/>
                    <a:pt x="5285" y="7904"/>
                    <a:pt x="5297" y="8059"/>
                  </a:cubicBezTo>
                  <a:cubicBezTo>
                    <a:pt x="5297" y="8120"/>
                    <a:pt x="5342" y="8172"/>
                    <a:pt x="5405" y="8183"/>
                  </a:cubicBezTo>
                  <a:cubicBezTo>
                    <a:pt x="5413" y="8184"/>
                    <a:pt x="5421" y="8185"/>
                    <a:pt x="5429" y="8185"/>
                  </a:cubicBezTo>
                  <a:cubicBezTo>
                    <a:pt x="5455" y="8185"/>
                    <a:pt x="5480" y="8177"/>
                    <a:pt x="5502" y="8161"/>
                  </a:cubicBezTo>
                  <a:cubicBezTo>
                    <a:pt x="5529" y="8143"/>
                    <a:pt x="5558" y="8109"/>
                    <a:pt x="5558" y="8075"/>
                  </a:cubicBezTo>
                  <a:cubicBezTo>
                    <a:pt x="5576" y="7763"/>
                    <a:pt x="5552" y="7456"/>
                    <a:pt x="5507" y="7149"/>
                  </a:cubicBezTo>
                  <a:cubicBezTo>
                    <a:pt x="5461" y="6837"/>
                    <a:pt x="5382" y="6530"/>
                    <a:pt x="5285" y="6234"/>
                  </a:cubicBezTo>
                  <a:cubicBezTo>
                    <a:pt x="5188" y="5938"/>
                    <a:pt x="5059" y="5654"/>
                    <a:pt x="4905" y="5376"/>
                  </a:cubicBezTo>
                  <a:cubicBezTo>
                    <a:pt x="4842" y="5263"/>
                    <a:pt x="4774" y="5148"/>
                    <a:pt x="4695" y="5035"/>
                  </a:cubicBezTo>
                  <a:lnTo>
                    <a:pt x="4695" y="5035"/>
                  </a:lnTo>
                  <a:cubicBezTo>
                    <a:pt x="4779" y="5051"/>
                    <a:pt x="4871" y="5058"/>
                    <a:pt x="4956" y="5064"/>
                  </a:cubicBezTo>
                  <a:cubicBezTo>
                    <a:pt x="5036" y="5064"/>
                    <a:pt x="5115" y="5051"/>
                    <a:pt x="5188" y="5035"/>
                  </a:cubicBezTo>
                  <a:cubicBezTo>
                    <a:pt x="5319" y="4996"/>
                    <a:pt x="5439" y="4910"/>
                    <a:pt x="5490" y="4779"/>
                  </a:cubicBezTo>
                  <a:cubicBezTo>
                    <a:pt x="5524" y="4689"/>
                    <a:pt x="5524" y="4592"/>
                    <a:pt x="5502" y="4495"/>
                  </a:cubicBezTo>
                  <a:lnTo>
                    <a:pt x="5502" y="4495"/>
                  </a:lnTo>
                  <a:cubicBezTo>
                    <a:pt x="5655" y="4558"/>
                    <a:pt x="5809" y="4615"/>
                    <a:pt x="5967" y="4649"/>
                  </a:cubicBezTo>
                  <a:cubicBezTo>
                    <a:pt x="6073" y="4672"/>
                    <a:pt x="6179" y="4685"/>
                    <a:pt x="6287" y="4685"/>
                  </a:cubicBezTo>
                  <a:cubicBezTo>
                    <a:pt x="6307" y="4685"/>
                    <a:pt x="6327" y="4684"/>
                    <a:pt x="6347" y="4683"/>
                  </a:cubicBezTo>
                  <a:cubicBezTo>
                    <a:pt x="6473" y="4671"/>
                    <a:pt x="6598" y="4637"/>
                    <a:pt x="6706" y="4581"/>
                  </a:cubicBezTo>
                  <a:cubicBezTo>
                    <a:pt x="6763" y="4552"/>
                    <a:pt x="6808" y="4518"/>
                    <a:pt x="6853" y="4479"/>
                  </a:cubicBezTo>
                  <a:cubicBezTo>
                    <a:pt x="6893" y="4438"/>
                    <a:pt x="6922" y="4398"/>
                    <a:pt x="6950" y="4353"/>
                  </a:cubicBezTo>
                  <a:cubicBezTo>
                    <a:pt x="6973" y="4314"/>
                    <a:pt x="6984" y="4267"/>
                    <a:pt x="6995" y="4222"/>
                  </a:cubicBezTo>
                  <a:cubicBezTo>
                    <a:pt x="7008" y="4172"/>
                    <a:pt x="7008" y="4120"/>
                    <a:pt x="6995" y="4070"/>
                  </a:cubicBezTo>
                  <a:cubicBezTo>
                    <a:pt x="6984" y="3989"/>
                    <a:pt x="6956" y="3915"/>
                    <a:pt x="6911" y="3847"/>
                  </a:cubicBezTo>
                  <a:lnTo>
                    <a:pt x="6979" y="3847"/>
                  </a:lnTo>
                  <a:cubicBezTo>
                    <a:pt x="7194" y="3842"/>
                    <a:pt x="7417" y="3813"/>
                    <a:pt x="7621" y="3745"/>
                  </a:cubicBezTo>
                  <a:cubicBezTo>
                    <a:pt x="7803" y="3682"/>
                    <a:pt x="7991" y="3569"/>
                    <a:pt x="8070" y="3388"/>
                  </a:cubicBezTo>
                  <a:cubicBezTo>
                    <a:pt x="8086" y="3341"/>
                    <a:pt x="8099" y="3296"/>
                    <a:pt x="8104" y="3251"/>
                  </a:cubicBezTo>
                  <a:cubicBezTo>
                    <a:pt x="8115" y="3189"/>
                    <a:pt x="8109" y="3131"/>
                    <a:pt x="8093" y="3069"/>
                  </a:cubicBezTo>
                  <a:cubicBezTo>
                    <a:pt x="8075" y="2984"/>
                    <a:pt x="8018" y="2910"/>
                    <a:pt x="7950" y="2848"/>
                  </a:cubicBezTo>
                  <a:cubicBezTo>
                    <a:pt x="7865" y="2774"/>
                    <a:pt x="7758" y="2733"/>
                    <a:pt x="7655" y="2699"/>
                  </a:cubicBezTo>
                  <a:cubicBezTo>
                    <a:pt x="7553" y="2665"/>
                    <a:pt x="7445" y="2649"/>
                    <a:pt x="7343" y="2638"/>
                  </a:cubicBezTo>
                  <a:cubicBezTo>
                    <a:pt x="7275" y="2631"/>
                    <a:pt x="7200" y="2625"/>
                    <a:pt x="7132" y="2620"/>
                  </a:cubicBezTo>
                  <a:cubicBezTo>
                    <a:pt x="7268" y="2552"/>
                    <a:pt x="7399" y="2484"/>
                    <a:pt x="7524" y="2404"/>
                  </a:cubicBezTo>
                  <a:cubicBezTo>
                    <a:pt x="7609" y="2347"/>
                    <a:pt x="7689" y="2284"/>
                    <a:pt x="7752" y="2216"/>
                  </a:cubicBezTo>
                  <a:cubicBezTo>
                    <a:pt x="7814" y="2153"/>
                    <a:pt x="7860" y="2080"/>
                    <a:pt x="7876" y="1995"/>
                  </a:cubicBezTo>
                  <a:cubicBezTo>
                    <a:pt x="7910" y="1841"/>
                    <a:pt x="7814" y="1676"/>
                    <a:pt x="7666" y="1620"/>
                  </a:cubicBezTo>
                  <a:cubicBezTo>
                    <a:pt x="7603" y="1592"/>
                    <a:pt x="7535" y="1581"/>
                    <a:pt x="7462" y="1581"/>
                  </a:cubicBezTo>
                  <a:cubicBezTo>
                    <a:pt x="7365" y="1581"/>
                    <a:pt x="7263" y="1603"/>
                    <a:pt x="7173" y="1626"/>
                  </a:cubicBezTo>
                  <a:cubicBezTo>
                    <a:pt x="7047" y="1660"/>
                    <a:pt x="6927" y="1705"/>
                    <a:pt x="6808" y="1757"/>
                  </a:cubicBezTo>
                  <a:cubicBezTo>
                    <a:pt x="6688" y="1813"/>
                    <a:pt x="6570" y="1870"/>
                    <a:pt x="6450" y="1938"/>
                  </a:cubicBezTo>
                  <a:cubicBezTo>
                    <a:pt x="6365" y="1990"/>
                    <a:pt x="6279" y="2040"/>
                    <a:pt x="6195" y="2098"/>
                  </a:cubicBezTo>
                  <a:cubicBezTo>
                    <a:pt x="6200" y="2080"/>
                    <a:pt x="6200" y="2063"/>
                    <a:pt x="6206" y="2046"/>
                  </a:cubicBezTo>
                  <a:cubicBezTo>
                    <a:pt x="6211" y="1978"/>
                    <a:pt x="6218" y="1893"/>
                    <a:pt x="6184" y="1830"/>
                  </a:cubicBezTo>
                  <a:cubicBezTo>
                    <a:pt x="6166" y="1802"/>
                    <a:pt x="6150" y="1773"/>
                    <a:pt x="6127" y="1751"/>
                  </a:cubicBezTo>
                  <a:cubicBezTo>
                    <a:pt x="6098" y="1733"/>
                    <a:pt x="6064" y="1717"/>
                    <a:pt x="6030" y="1710"/>
                  </a:cubicBezTo>
                  <a:cubicBezTo>
                    <a:pt x="6021" y="1710"/>
                    <a:pt x="6013" y="1709"/>
                    <a:pt x="6005" y="1709"/>
                  </a:cubicBezTo>
                  <a:cubicBezTo>
                    <a:pt x="5946" y="1709"/>
                    <a:pt x="5891" y="1725"/>
                    <a:pt x="5836" y="1744"/>
                  </a:cubicBezTo>
                  <a:cubicBezTo>
                    <a:pt x="5678" y="1813"/>
                    <a:pt x="5547" y="1927"/>
                    <a:pt x="5427" y="2046"/>
                  </a:cubicBezTo>
                  <a:cubicBezTo>
                    <a:pt x="5359" y="2108"/>
                    <a:pt x="5297" y="2177"/>
                    <a:pt x="5240" y="2250"/>
                  </a:cubicBezTo>
                  <a:lnTo>
                    <a:pt x="5240" y="2234"/>
                  </a:lnTo>
                  <a:cubicBezTo>
                    <a:pt x="5229" y="2177"/>
                    <a:pt x="5195" y="2126"/>
                    <a:pt x="5154" y="2085"/>
                  </a:cubicBezTo>
                  <a:cubicBezTo>
                    <a:pt x="5097" y="2024"/>
                    <a:pt x="5010" y="2000"/>
                    <a:pt x="4926" y="2000"/>
                  </a:cubicBezTo>
                  <a:cubicBezTo>
                    <a:pt x="4902" y="2000"/>
                    <a:pt x="4877" y="2002"/>
                    <a:pt x="4854" y="2006"/>
                  </a:cubicBezTo>
                  <a:cubicBezTo>
                    <a:pt x="4826" y="2012"/>
                    <a:pt x="4802" y="2017"/>
                    <a:pt x="4774" y="2029"/>
                  </a:cubicBezTo>
                  <a:cubicBezTo>
                    <a:pt x="4752" y="2035"/>
                    <a:pt x="4729" y="2046"/>
                    <a:pt x="4706" y="2063"/>
                  </a:cubicBezTo>
                  <a:cubicBezTo>
                    <a:pt x="4666" y="2085"/>
                    <a:pt x="4626" y="2114"/>
                    <a:pt x="4592" y="2148"/>
                  </a:cubicBezTo>
                  <a:cubicBezTo>
                    <a:pt x="4558" y="2177"/>
                    <a:pt x="4530" y="2216"/>
                    <a:pt x="4501" y="2256"/>
                  </a:cubicBezTo>
                  <a:cubicBezTo>
                    <a:pt x="4513" y="2132"/>
                    <a:pt x="4519" y="2006"/>
                    <a:pt x="4506" y="1881"/>
                  </a:cubicBezTo>
                  <a:cubicBezTo>
                    <a:pt x="4485" y="1637"/>
                    <a:pt x="4404" y="1398"/>
                    <a:pt x="4268" y="1199"/>
                  </a:cubicBezTo>
                  <a:cubicBezTo>
                    <a:pt x="4212" y="1120"/>
                    <a:pt x="4144" y="1046"/>
                    <a:pt x="4063" y="989"/>
                  </a:cubicBezTo>
                  <a:cubicBezTo>
                    <a:pt x="4024" y="967"/>
                    <a:pt x="3984" y="944"/>
                    <a:pt x="3945" y="926"/>
                  </a:cubicBezTo>
                  <a:cubicBezTo>
                    <a:pt x="3893" y="910"/>
                    <a:pt x="3842" y="899"/>
                    <a:pt x="3790" y="899"/>
                  </a:cubicBezTo>
                  <a:cubicBezTo>
                    <a:pt x="3782" y="898"/>
                    <a:pt x="3774" y="898"/>
                    <a:pt x="3766" y="898"/>
                  </a:cubicBezTo>
                  <a:cubicBezTo>
                    <a:pt x="3679" y="898"/>
                    <a:pt x="3591" y="931"/>
                    <a:pt x="3518" y="978"/>
                  </a:cubicBezTo>
                  <a:cubicBezTo>
                    <a:pt x="3484" y="1007"/>
                    <a:pt x="3449" y="1035"/>
                    <a:pt x="3415" y="1069"/>
                  </a:cubicBezTo>
                  <a:cubicBezTo>
                    <a:pt x="3422" y="933"/>
                    <a:pt x="3422" y="797"/>
                    <a:pt x="3399" y="660"/>
                  </a:cubicBezTo>
                  <a:cubicBezTo>
                    <a:pt x="3376" y="517"/>
                    <a:pt x="3325" y="381"/>
                    <a:pt x="3245" y="257"/>
                  </a:cubicBezTo>
                  <a:cubicBezTo>
                    <a:pt x="3211" y="205"/>
                    <a:pt x="3166" y="154"/>
                    <a:pt x="3115" y="115"/>
                  </a:cubicBezTo>
                  <a:cubicBezTo>
                    <a:pt x="3064" y="68"/>
                    <a:pt x="3006" y="40"/>
                    <a:pt x="2945" y="18"/>
                  </a:cubicBezTo>
                  <a:cubicBezTo>
                    <a:pt x="2911" y="6"/>
                    <a:pt x="2870" y="0"/>
                    <a:pt x="283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7"/>
            <p:cNvSpPr/>
            <p:nvPr/>
          </p:nvSpPr>
          <p:spPr>
            <a:xfrm flipH="1">
              <a:off x="2959935" y="3348459"/>
              <a:ext cx="223582" cy="195277"/>
            </a:xfrm>
            <a:custGeom>
              <a:avLst/>
              <a:gdLst/>
              <a:ahLst/>
              <a:cxnLst/>
              <a:rect l="l" t="t" r="r" b="b"/>
              <a:pathLst>
                <a:path w="7599" h="6637" extrusionOk="0">
                  <a:moveTo>
                    <a:pt x="1677" y="950"/>
                  </a:moveTo>
                  <a:cubicBezTo>
                    <a:pt x="1695" y="950"/>
                    <a:pt x="1711" y="955"/>
                    <a:pt x="1729" y="961"/>
                  </a:cubicBezTo>
                  <a:cubicBezTo>
                    <a:pt x="1939" y="1079"/>
                    <a:pt x="2138" y="1256"/>
                    <a:pt x="2325" y="1495"/>
                  </a:cubicBezTo>
                  <a:cubicBezTo>
                    <a:pt x="2484" y="1687"/>
                    <a:pt x="2615" y="1910"/>
                    <a:pt x="2739" y="2182"/>
                  </a:cubicBezTo>
                  <a:cubicBezTo>
                    <a:pt x="2848" y="2416"/>
                    <a:pt x="2938" y="2665"/>
                    <a:pt x="3001" y="2933"/>
                  </a:cubicBezTo>
                  <a:cubicBezTo>
                    <a:pt x="3030" y="3051"/>
                    <a:pt x="3059" y="3177"/>
                    <a:pt x="3087" y="3318"/>
                  </a:cubicBezTo>
                  <a:cubicBezTo>
                    <a:pt x="3104" y="3426"/>
                    <a:pt x="3121" y="3534"/>
                    <a:pt x="3138" y="3636"/>
                  </a:cubicBezTo>
                  <a:lnTo>
                    <a:pt x="3143" y="3693"/>
                  </a:lnTo>
                  <a:cubicBezTo>
                    <a:pt x="3143" y="3717"/>
                    <a:pt x="3138" y="3738"/>
                    <a:pt x="3121" y="3756"/>
                  </a:cubicBezTo>
                  <a:cubicBezTo>
                    <a:pt x="3104" y="3779"/>
                    <a:pt x="3080" y="3796"/>
                    <a:pt x="3053" y="3796"/>
                  </a:cubicBezTo>
                  <a:cubicBezTo>
                    <a:pt x="2996" y="3796"/>
                    <a:pt x="2956" y="3762"/>
                    <a:pt x="2951" y="3704"/>
                  </a:cubicBezTo>
                  <a:cubicBezTo>
                    <a:pt x="2938" y="3631"/>
                    <a:pt x="2928" y="3563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7" y="3029"/>
                    <a:pt x="2728" y="2830"/>
                  </a:cubicBezTo>
                  <a:cubicBezTo>
                    <a:pt x="2655" y="2602"/>
                    <a:pt x="2563" y="2392"/>
                    <a:pt x="2461" y="2199"/>
                  </a:cubicBezTo>
                  <a:cubicBezTo>
                    <a:pt x="2330" y="1949"/>
                    <a:pt x="2178" y="1722"/>
                    <a:pt x="2007" y="1529"/>
                  </a:cubicBezTo>
                  <a:cubicBezTo>
                    <a:pt x="1933" y="1449"/>
                    <a:pt x="1871" y="1393"/>
                    <a:pt x="1813" y="1336"/>
                  </a:cubicBezTo>
                  <a:cubicBezTo>
                    <a:pt x="1745" y="1273"/>
                    <a:pt x="1672" y="1216"/>
                    <a:pt x="1603" y="1154"/>
                  </a:cubicBezTo>
                  <a:cubicBezTo>
                    <a:pt x="1575" y="1136"/>
                    <a:pt x="1564" y="1108"/>
                    <a:pt x="1558" y="1079"/>
                  </a:cubicBezTo>
                  <a:cubicBezTo>
                    <a:pt x="1558" y="1045"/>
                    <a:pt x="1569" y="1011"/>
                    <a:pt x="1587" y="989"/>
                  </a:cubicBezTo>
                  <a:cubicBezTo>
                    <a:pt x="1609" y="966"/>
                    <a:pt x="1643" y="950"/>
                    <a:pt x="1677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34" y="2859"/>
                    <a:pt x="5706" y="2881"/>
                    <a:pt x="5678" y="2893"/>
                  </a:cubicBezTo>
                  <a:cubicBezTo>
                    <a:pt x="5445" y="2972"/>
                    <a:pt x="5235" y="3040"/>
                    <a:pt x="5024" y="3125"/>
                  </a:cubicBezTo>
                  <a:cubicBezTo>
                    <a:pt x="4819" y="3211"/>
                    <a:pt x="4621" y="3302"/>
                    <a:pt x="4439" y="3398"/>
                  </a:cubicBezTo>
                  <a:cubicBezTo>
                    <a:pt x="4103" y="3568"/>
                    <a:pt x="3819" y="3745"/>
                    <a:pt x="3558" y="3932"/>
                  </a:cubicBezTo>
                  <a:cubicBezTo>
                    <a:pt x="3541" y="3943"/>
                    <a:pt x="3518" y="3955"/>
                    <a:pt x="3502" y="3955"/>
                  </a:cubicBezTo>
                  <a:cubicBezTo>
                    <a:pt x="3462" y="3955"/>
                    <a:pt x="3428" y="3938"/>
                    <a:pt x="3410" y="3909"/>
                  </a:cubicBezTo>
                  <a:cubicBezTo>
                    <a:pt x="3376" y="3859"/>
                    <a:pt x="3387" y="3796"/>
                    <a:pt x="3439" y="3762"/>
                  </a:cubicBezTo>
                  <a:cubicBezTo>
                    <a:pt x="3615" y="3631"/>
                    <a:pt x="3780" y="3518"/>
                    <a:pt x="3939" y="3421"/>
                  </a:cubicBezTo>
                  <a:cubicBezTo>
                    <a:pt x="4103" y="3318"/>
                    <a:pt x="4280" y="3222"/>
                    <a:pt x="4485" y="3114"/>
                  </a:cubicBezTo>
                  <a:cubicBezTo>
                    <a:pt x="4661" y="3023"/>
                    <a:pt x="4848" y="2933"/>
                    <a:pt x="5036" y="2859"/>
                  </a:cubicBezTo>
                  <a:cubicBezTo>
                    <a:pt x="5251" y="2768"/>
                    <a:pt x="5427" y="2699"/>
                    <a:pt x="5587" y="2647"/>
                  </a:cubicBezTo>
                  <a:cubicBezTo>
                    <a:pt x="5603" y="2647"/>
                    <a:pt x="5616" y="2642"/>
                    <a:pt x="5632" y="2642"/>
                  </a:cubicBezTo>
                  <a:close/>
                  <a:moveTo>
                    <a:pt x="2928" y="3943"/>
                  </a:moveTo>
                  <a:cubicBezTo>
                    <a:pt x="2967" y="3943"/>
                    <a:pt x="3007" y="3972"/>
                    <a:pt x="3024" y="4006"/>
                  </a:cubicBezTo>
                  <a:cubicBezTo>
                    <a:pt x="3041" y="4058"/>
                    <a:pt x="3012" y="4114"/>
                    <a:pt x="2962" y="4137"/>
                  </a:cubicBezTo>
                  <a:cubicBezTo>
                    <a:pt x="2854" y="4182"/>
                    <a:pt x="2728" y="4239"/>
                    <a:pt x="2576" y="4318"/>
                  </a:cubicBezTo>
                  <a:lnTo>
                    <a:pt x="2592" y="4313"/>
                  </a:lnTo>
                  <a:lnTo>
                    <a:pt x="2592" y="4313"/>
                  </a:lnTo>
                  <a:cubicBezTo>
                    <a:pt x="2257" y="4483"/>
                    <a:pt x="1939" y="4700"/>
                    <a:pt x="1655" y="4955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92" y="5597"/>
                    <a:pt x="1007" y="5716"/>
                  </a:cubicBezTo>
                  <a:cubicBezTo>
                    <a:pt x="995" y="5739"/>
                    <a:pt x="961" y="5750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37" y="5608"/>
                  </a:cubicBezTo>
                  <a:cubicBezTo>
                    <a:pt x="887" y="5506"/>
                    <a:pt x="945" y="5409"/>
                    <a:pt x="1013" y="5301"/>
                  </a:cubicBezTo>
                  <a:cubicBezTo>
                    <a:pt x="1081" y="5205"/>
                    <a:pt x="1155" y="5120"/>
                    <a:pt x="1223" y="5041"/>
                  </a:cubicBezTo>
                  <a:cubicBezTo>
                    <a:pt x="1370" y="4876"/>
                    <a:pt x="1541" y="4722"/>
                    <a:pt x="1729" y="4585"/>
                  </a:cubicBezTo>
                  <a:cubicBezTo>
                    <a:pt x="1894" y="4461"/>
                    <a:pt x="2081" y="4347"/>
                    <a:pt x="2291" y="4234"/>
                  </a:cubicBezTo>
                  <a:cubicBezTo>
                    <a:pt x="2405" y="4171"/>
                    <a:pt x="2508" y="4120"/>
                    <a:pt x="2603" y="4074"/>
                  </a:cubicBezTo>
                  <a:cubicBezTo>
                    <a:pt x="2700" y="4029"/>
                    <a:pt x="2797" y="3989"/>
                    <a:pt x="2899" y="3950"/>
                  </a:cubicBezTo>
                  <a:cubicBezTo>
                    <a:pt x="2904" y="3943"/>
                    <a:pt x="2917" y="3943"/>
                    <a:pt x="2928" y="3943"/>
                  </a:cubicBezTo>
                  <a:close/>
                  <a:moveTo>
                    <a:pt x="2603" y="0"/>
                  </a:moveTo>
                  <a:cubicBezTo>
                    <a:pt x="2587" y="0"/>
                    <a:pt x="2569" y="0"/>
                    <a:pt x="2553" y="6"/>
                  </a:cubicBezTo>
                  <a:cubicBezTo>
                    <a:pt x="2529" y="11"/>
                    <a:pt x="2508" y="22"/>
                    <a:pt x="2490" y="29"/>
                  </a:cubicBezTo>
                  <a:cubicBezTo>
                    <a:pt x="2461" y="45"/>
                    <a:pt x="2433" y="69"/>
                    <a:pt x="2398" y="90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3"/>
                    <a:pt x="2194" y="397"/>
                    <a:pt x="2160" y="483"/>
                  </a:cubicBezTo>
                  <a:cubicBezTo>
                    <a:pt x="2138" y="562"/>
                    <a:pt x="2120" y="631"/>
                    <a:pt x="2115" y="699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2" y="801"/>
                  </a:cubicBezTo>
                  <a:cubicBezTo>
                    <a:pt x="2075" y="819"/>
                    <a:pt x="2047" y="835"/>
                    <a:pt x="2023" y="835"/>
                  </a:cubicBezTo>
                  <a:cubicBezTo>
                    <a:pt x="1973" y="835"/>
                    <a:pt x="1928" y="806"/>
                    <a:pt x="1916" y="767"/>
                  </a:cubicBezTo>
                  <a:cubicBezTo>
                    <a:pt x="1905" y="716"/>
                    <a:pt x="1882" y="665"/>
                    <a:pt x="1860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1"/>
                    <a:pt x="1501" y="187"/>
                    <a:pt x="1417" y="131"/>
                  </a:cubicBezTo>
                  <a:cubicBezTo>
                    <a:pt x="1348" y="85"/>
                    <a:pt x="1280" y="56"/>
                    <a:pt x="1217" y="29"/>
                  </a:cubicBezTo>
                  <a:cubicBezTo>
                    <a:pt x="1171" y="17"/>
                    <a:pt x="1132" y="11"/>
                    <a:pt x="1087" y="6"/>
                  </a:cubicBezTo>
                  <a:cubicBezTo>
                    <a:pt x="1052" y="6"/>
                    <a:pt x="1024" y="6"/>
                    <a:pt x="990" y="11"/>
                  </a:cubicBezTo>
                  <a:cubicBezTo>
                    <a:pt x="961" y="22"/>
                    <a:pt x="932" y="35"/>
                    <a:pt x="911" y="45"/>
                  </a:cubicBezTo>
                  <a:cubicBezTo>
                    <a:pt x="877" y="63"/>
                    <a:pt x="853" y="80"/>
                    <a:pt x="825" y="103"/>
                  </a:cubicBezTo>
                  <a:cubicBezTo>
                    <a:pt x="791" y="137"/>
                    <a:pt x="762" y="171"/>
                    <a:pt x="735" y="210"/>
                  </a:cubicBezTo>
                  <a:cubicBezTo>
                    <a:pt x="711" y="250"/>
                    <a:pt x="688" y="290"/>
                    <a:pt x="677" y="336"/>
                  </a:cubicBezTo>
                  <a:cubicBezTo>
                    <a:pt x="666" y="370"/>
                    <a:pt x="654" y="410"/>
                    <a:pt x="654" y="444"/>
                  </a:cubicBezTo>
                  <a:cubicBezTo>
                    <a:pt x="654" y="483"/>
                    <a:pt x="654" y="523"/>
                    <a:pt x="660" y="562"/>
                  </a:cubicBezTo>
                  <a:cubicBezTo>
                    <a:pt x="677" y="614"/>
                    <a:pt x="694" y="665"/>
                    <a:pt x="722" y="716"/>
                  </a:cubicBezTo>
                  <a:cubicBezTo>
                    <a:pt x="769" y="806"/>
                    <a:pt x="830" y="892"/>
                    <a:pt x="916" y="984"/>
                  </a:cubicBezTo>
                  <a:cubicBezTo>
                    <a:pt x="979" y="1052"/>
                    <a:pt x="1042" y="1113"/>
                    <a:pt x="1121" y="1188"/>
                  </a:cubicBezTo>
                  <a:lnTo>
                    <a:pt x="1189" y="1250"/>
                  </a:lnTo>
                  <a:cubicBezTo>
                    <a:pt x="1234" y="1291"/>
                    <a:pt x="1273" y="1330"/>
                    <a:pt x="1314" y="1370"/>
                  </a:cubicBezTo>
                  <a:cubicBezTo>
                    <a:pt x="1348" y="1404"/>
                    <a:pt x="1354" y="1438"/>
                    <a:pt x="1336" y="1477"/>
                  </a:cubicBezTo>
                  <a:cubicBezTo>
                    <a:pt x="1325" y="1506"/>
                    <a:pt x="1291" y="1522"/>
                    <a:pt x="1257" y="1522"/>
                  </a:cubicBezTo>
                  <a:lnTo>
                    <a:pt x="1239" y="1522"/>
                  </a:lnTo>
                  <a:cubicBezTo>
                    <a:pt x="1217" y="1517"/>
                    <a:pt x="1189" y="1517"/>
                    <a:pt x="1166" y="1517"/>
                  </a:cubicBezTo>
                  <a:lnTo>
                    <a:pt x="1126" y="1517"/>
                  </a:lnTo>
                  <a:cubicBezTo>
                    <a:pt x="1081" y="1517"/>
                    <a:pt x="1029" y="1517"/>
                    <a:pt x="979" y="1529"/>
                  </a:cubicBezTo>
                  <a:cubicBezTo>
                    <a:pt x="945" y="1540"/>
                    <a:pt x="911" y="1546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2"/>
                  </a:cubicBezTo>
                  <a:cubicBezTo>
                    <a:pt x="796" y="1642"/>
                    <a:pt x="791" y="1653"/>
                    <a:pt x="785" y="1671"/>
                  </a:cubicBezTo>
                  <a:cubicBezTo>
                    <a:pt x="780" y="1687"/>
                    <a:pt x="774" y="1705"/>
                    <a:pt x="774" y="1727"/>
                  </a:cubicBezTo>
                  <a:cubicBezTo>
                    <a:pt x="774" y="1756"/>
                    <a:pt x="774" y="1784"/>
                    <a:pt x="780" y="1818"/>
                  </a:cubicBezTo>
                  <a:cubicBezTo>
                    <a:pt x="791" y="1852"/>
                    <a:pt x="803" y="1892"/>
                    <a:pt x="819" y="1926"/>
                  </a:cubicBezTo>
                  <a:cubicBezTo>
                    <a:pt x="837" y="1960"/>
                    <a:pt x="859" y="1989"/>
                    <a:pt x="887" y="2023"/>
                  </a:cubicBezTo>
                  <a:cubicBezTo>
                    <a:pt x="932" y="2075"/>
                    <a:pt x="990" y="2120"/>
                    <a:pt x="1063" y="2165"/>
                  </a:cubicBezTo>
                  <a:cubicBezTo>
                    <a:pt x="1160" y="2227"/>
                    <a:pt x="1273" y="2285"/>
                    <a:pt x="1376" y="2335"/>
                  </a:cubicBezTo>
                  <a:lnTo>
                    <a:pt x="1427" y="2364"/>
                  </a:lnTo>
                  <a:cubicBezTo>
                    <a:pt x="1541" y="2421"/>
                    <a:pt x="1661" y="2484"/>
                    <a:pt x="1763" y="2563"/>
                  </a:cubicBezTo>
                  <a:cubicBezTo>
                    <a:pt x="1797" y="2586"/>
                    <a:pt x="1802" y="2631"/>
                    <a:pt x="1785" y="2671"/>
                  </a:cubicBezTo>
                  <a:cubicBezTo>
                    <a:pt x="1774" y="2688"/>
                    <a:pt x="1757" y="2705"/>
                    <a:pt x="1734" y="2716"/>
                  </a:cubicBezTo>
                  <a:cubicBezTo>
                    <a:pt x="1729" y="2716"/>
                    <a:pt x="1717" y="2723"/>
                    <a:pt x="1706" y="2723"/>
                  </a:cubicBezTo>
                  <a:cubicBezTo>
                    <a:pt x="1700" y="2723"/>
                    <a:pt x="1695" y="2723"/>
                    <a:pt x="1689" y="2716"/>
                  </a:cubicBezTo>
                  <a:cubicBezTo>
                    <a:pt x="1661" y="2716"/>
                    <a:pt x="1637" y="2716"/>
                    <a:pt x="1609" y="2710"/>
                  </a:cubicBezTo>
                  <a:lnTo>
                    <a:pt x="1541" y="2710"/>
                  </a:lnTo>
                  <a:cubicBezTo>
                    <a:pt x="1478" y="2710"/>
                    <a:pt x="1427" y="2716"/>
                    <a:pt x="1376" y="2723"/>
                  </a:cubicBezTo>
                  <a:cubicBezTo>
                    <a:pt x="1354" y="2733"/>
                    <a:pt x="1331" y="2739"/>
                    <a:pt x="1307" y="2750"/>
                  </a:cubicBezTo>
                  <a:cubicBezTo>
                    <a:pt x="1297" y="2750"/>
                    <a:pt x="1291" y="2757"/>
                    <a:pt x="1280" y="2768"/>
                  </a:cubicBezTo>
                  <a:cubicBezTo>
                    <a:pt x="1280" y="2768"/>
                    <a:pt x="1273" y="2773"/>
                    <a:pt x="1268" y="2778"/>
                  </a:cubicBezTo>
                  <a:lnTo>
                    <a:pt x="1262" y="2791"/>
                  </a:lnTo>
                  <a:lnTo>
                    <a:pt x="1262" y="2802"/>
                  </a:lnTo>
                  <a:lnTo>
                    <a:pt x="1262" y="2830"/>
                  </a:lnTo>
                  <a:cubicBezTo>
                    <a:pt x="1268" y="2847"/>
                    <a:pt x="1273" y="2870"/>
                    <a:pt x="1286" y="2886"/>
                  </a:cubicBezTo>
                  <a:cubicBezTo>
                    <a:pt x="1307" y="2920"/>
                    <a:pt x="1331" y="2961"/>
                    <a:pt x="1365" y="3001"/>
                  </a:cubicBezTo>
                  <a:cubicBezTo>
                    <a:pt x="1427" y="3063"/>
                    <a:pt x="1496" y="3119"/>
                    <a:pt x="1575" y="3177"/>
                  </a:cubicBezTo>
                  <a:cubicBezTo>
                    <a:pt x="1672" y="3234"/>
                    <a:pt x="1768" y="3284"/>
                    <a:pt x="1871" y="3318"/>
                  </a:cubicBezTo>
                  <a:cubicBezTo>
                    <a:pt x="1944" y="3342"/>
                    <a:pt x="2013" y="3358"/>
                    <a:pt x="2086" y="3363"/>
                  </a:cubicBezTo>
                  <a:cubicBezTo>
                    <a:pt x="2109" y="3370"/>
                    <a:pt x="2126" y="3381"/>
                    <a:pt x="2143" y="3410"/>
                  </a:cubicBezTo>
                  <a:cubicBezTo>
                    <a:pt x="2183" y="3415"/>
                    <a:pt x="2223" y="3426"/>
                    <a:pt x="2262" y="3438"/>
                  </a:cubicBezTo>
                  <a:cubicBezTo>
                    <a:pt x="2461" y="3500"/>
                    <a:pt x="2610" y="3580"/>
                    <a:pt x="2718" y="3683"/>
                  </a:cubicBezTo>
                  <a:cubicBezTo>
                    <a:pt x="2746" y="3711"/>
                    <a:pt x="2752" y="3756"/>
                    <a:pt x="2723" y="3785"/>
                  </a:cubicBezTo>
                  <a:cubicBezTo>
                    <a:pt x="2712" y="3801"/>
                    <a:pt x="2689" y="3807"/>
                    <a:pt x="2666" y="3807"/>
                  </a:cubicBezTo>
                  <a:cubicBezTo>
                    <a:pt x="2649" y="3807"/>
                    <a:pt x="2632" y="3801"/>
                    <a:pt x="2621" y="3790"/>
                  </a:cubicBezTo>
                  <a:cubicBezTo>
                    <a:pt x="2592" y="3767"/>
                    <a:pt x="2563" y="3738"/>
                    <a:pt x="2529" y="3717"/>
                  </a:cubicBezTo>
                  <a:cubicBezTo>
                    <a:pt x="2456" y="3670"/>
                    <a:pt x="2377" y="3631"/>
                    <a:pt x="2280" y="3597"/>
                  </a:cubicBezTo>
                  <a:cubicBezTo>
                    <a:pt x="2154" y="3557"/>
                    <a:pt x="2023" y="3534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2" y="3528"/>
                    <a:pt x="1603" y="3541"/>
                  </a:cubicBezTo>
                  <a:cubicBezTo>
                    <a:pt x="1564" y="3552"/>
                    <a:pt x="1530" y="3563"/>
                    <a:pt x="1501" y="3575"/>
                  </a:cubicBezTo>
                  <a:cubicBezTo>
                    <a:pt x="1485" y="3586"/>
                    <a:pt x="1472" y="3597"/>
                    <a:pt x="1462" y="3602"/>
                  </a:cubicBezTo>
                  <a:cubicBezTo>
                    <a:pt x="1451" y="3609"/>
                    <a:pt x="1451" y="3614"/>
                    <a:pt x="1444" y="3620"/>
                  </a:cubicBezTo>
                  <a:lnTo>
                    <a:pt x="1433" y="3643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1" y="3722"/>
                  </a:cubicBezTo>
                  <a:cubicBezTo>
                    <a:pt x="1467" y="3751"/>
                    <a:pt x="1490" y="3785"/>
                    <a:pt x="1519" y="3819"/>
                  </a:cubicBezTo>
                  <a:cubicBezTo>
                    <a:pt x="1575" y="3875"/>
                    <a:pt x="1637" y="3932"/>
                    <a:pt x="1729" y="3995"/>
                  </a:cubicBezTo>
                  <a:cubicBezTo>
                    <a:pt x="1757" y="4018"/>
                    <a:pt x="1763" y="4063"/>
                    <a:pt x="1745" y="4092"/>
                  </a:cubicBezTo>
                  <a:cubicBezTo>
                    <a:pt x="1734" y="4120"/>
                    <a:pt x="1700" y="4142"/>
                    <a:pt x="1672" y="4142"/>
                  </a:cubicBezTo>
                  <a:cubicBezTo>
                    <a:pt x="1666" y="4142"/>
                    <a:pt x="1661" y="4142"/>
                    <a:pt x="1655" y="4137"/>
                  </a:cubicBezTo>
                  <a:cubicBezTo>
                    <a:pt x="1501" y="4103"/>
                    <a:pt x="1342" y="4079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2" y="4074"/>
                    <a:pt x="859" y="4092"/>
                  </a:cubicBezTo>
                  <a:cubicBezTo>
                    <a:pt x="803" y="4103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5" y="4199"/>
                  </a:cubicBezTo>
                  <a:cubicBezTo>
                    <a:pt x="591" y="4223"/>
                    <a:pt x="570" y="4250"/>
                    <a:pt x="552" y="4273"/>
                  </a:cubicBezTo>
                  <a:cubicBezTo>
                    <a:pt x="541" y="4291"/>
                    <a:pt x="536" y="4307"/>
                    <a:pt x="530" y="4318"/>
                  </a:cubicBezTo>
                  <a:cubicBezTo>
                    <a:pt x="523" y="4330"/>
                    <a:pt x="523" y="4341"/>
                    <a:pt x="523" y="4347"/>
                  </a:cubicBezTo>
                  <a:lnTo>
                    <a:pt x="523" y="4364"/>
                  </a:lnTo>
                  <a:cubicBezTo>
                    <a:pt x="523" y="4370"/>
                    <a:pt x="530" y="4381"/>
                    <a:pt x="530" y="4386"/>
                  </a:cubicBezTo>
                  <a:cubicBezTo>
                    <a:pt x="536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4"/>
                  </a:cubicBezTo>
                  <a:cubicBezTo>
                    <a:pt x="632" y="4472"/>
                    <a:pt x="672" y="4489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9"/>
                    <a:pt x="922" y="4666"/>
                  </a:cubicBezTo>
                  <a:cubicBezTo>
                    <a:pt x="916" y="4716"/>
                    <a:pt x="871" y="4756"/>
                    <a:pt x="825" y="4756"/>
                  </a:cubicBezTo>
                  <a:cubicBezTo>
                    <a:pt x="791" y="4761"/>
                    <a:pt x="762" y="4761"/>
                    <a:pt x="735" y="4768"/>
                  </a:cubicBezTo>
                  <a:cubicBezTo>
                    <a:pt x="688" y="4779"/>
                    <a:pt x="643" y="4795"/>
                    <a:pt x="591" y="4819"/>
                  </a:cubicBezTo>
                  <a:cubicBezTo>
                    <a:pt x="546" y="4836"/>
                    <a:pt x="507" y="4853"/>
                    <a:pt x="462" y="4870"/>
                  </a:cubicBezTo>
                  <a:cubicBezTo>
                    <a:pt x="371" y="4921"/>
                    <a:pt x="279" y="4984"/>
                    <a:pt x="206" y="5046"/>
                  </a:cubicBezTo>
                  <a:cubicBezTo>
                    <a:pt x="155" y="5097"/>
                    <a:pt x="114" y="5143"/>
                    <a:pt x="80" y="5194"/>
                  </a:cubicBezTo>
                  <a:cubicBezTo>
                    <a:pt x="58" y="5228"/>
                    <a:pt x="35" y="5267"/>
                    <a:pt x="19" y="5314"/>
                  </a:cubicBezTo>
                  <a:cubicBezTo>
                    <a:pt x="12" y="5348"/>
                    <a:pt x="1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9" y="5455"/>
                  </a:lnTo>
                  <a:cubicBezTo>
                    <a:pt x="24" y="5461"/>
                    <a:pt x="35" y="5466"/>
                    <a:pt x="41" y="5466"/>
                  </a:cubicBezTo>
                  <a:cubicBezTo>
                    <a:pt x="75" y="5477"/>
                    <a:pt x="114" y="5484"/>
                    <a:pt x="161" y="5490"/>
                  </a:cubicBezTo>
                  <a:lnTo>
                    <a:pt x="189" y="5490"/>
                  </a:lnTo>
                  <a:cubicBezTo>
                    <a:pt x="263" y="5490"/>
                    <a:pt x="347" y="5477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5" y="5608"/>
                  </a:cubicBezTo>
                  <a:cubicBezTo>
                    <a:pt x="581" y="5655"/>
                    <a:pt x="541" y="5700"/>
                    <a:pt x="507" y="5745"/>
                  </a:cubicBezTo>
                  <a:lnTo>
                    <a:pt x="478" y="5773"/>
                  </a:lnTo>
                  <a:cubicBezTo>
                    <a:pt x="467" y="5791"/>
                    <a:pt x="450" y="5813"/>
                    <a:pt x="433" y="5830"/>
                  </a:cubicBezTo>
                  <a:lnTo>
                    <a:pt x="428" y="5841"/>
                  </a:lnTo>
                  <a:cubicBezTo>
                    <a:pt x="410" y="5865"/>
                    <a:pt x="394" y="5886"/>
                    <a:pt x="381" y="5904"/>
                  </a:cubicBezTo>
                  <a:cubicBezTo>
                    <a:pt x="302" y="6030"/>
                    <a:pt x="251" y="6132"/>
                    <a:pt x="216" y="6234"/>
                  </a:cubicBezTo>
                  <a:cubicBezTo>
                    <a:pt x="200" y="6285"/>
                    <a:pt x="189" y="6330"/>
                    <a:pt x="182" y="6376"/>
                  </a:cubicBezTo>
                  <a:cubicBezTo>
                    <a:pt x="182" y="6405"/>
                    <a:pt x="182" y="6432"/>
                    <a:pt x="189" y="6461"/>
                  </a:cubicBezTo>
                  <a:cubicBezTo>
                    <a:pt x="195" y="6478"/>
                    <a:pt x="200" y="6495"/>
                    <a:pt x="211" y="6512"/>
                  </a:cubicBezTo>
                  <a:cubicBezTo>
                    <a:pt x="216" y="6529"/>
                    <a:pt x="229" y="6541"/>
                    <a:pt x="240" y="6557"/>
                  </a:cubicBezTo>
                  <a:cubicBezTo>
                    <a:pt x="257" y="6575"/>
                    <a:pt x="274" y="6586"/>
                    <a:pt x="297" y="6602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1" y="6636"/>
                    <a:pt x="399" y="6636"/>
                  </a:cubicBezTo>
                  <a:cubicBezTo>
                    <a:pt x="428" y="6636"/>
                    <a:pt x="450" y="6636"/>
                    <a:pt x="467" y="6631"/>
                  </a:cubicBezTo>
                  <a:cubicBezTo>
                    <a:pt x="501" y="6626"/>
                    <a:pt x="536" y="6615"/>
                    <a:pt x="564" y="6597"/>
                  </a:cubicBezTo>
                  <a:cubicBezTo>
                    <a:pt x="626" y="6563"/>
                    <a:pt x="688" y="6518"/>
                    <a:pt x="756" y="6455"/>
                  </a:cubicBezTo>
                  <a:cubicBezTo>
                    <a:pt x="911" y="6313"/>
                    <a:pt x="1035" y="6148"/>
                    <a:pt x="1121" y="6041"/>
                  </a:cubicBezTo>
                  <a:cubicBezTo>
                    <a:pt x="1149" y="5996"/>
                    <a:pt x="1178" y="5955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6" y="5682"/>
                    <a:pt x="1404" y="5671"/>
                    <a:pt x="1433" y="5671"/>
                  </a:cubicBezTo>
                  <a:cubicBezTo>
                    <a:pt x="1444" y="5671"/>
                    <a:pt x="1462" y="5676"/>
                    <a:pt x="1472" y="5682"/>
                  </a:cubicBezTo>
                  <a:cubicBezTo>
                    <a:pt x="1501" y="5694"/>
                    <a:pt x="1519" y="5723"/>
                    <a:pt x="1524" y="5762"/>
                  </a:cubicBezTo>
                  <a:cubicBezTo>
                    <a:pt x="1530" y="5791"/>
                    <a:pt x="1535" y="5825"/>
                    <a:pt x="1541" y="5859"/>
                  </a:cubicBezTo>
                  <a:cubicBezTo>
                    <a:pt x="1541" y="5881"/>
                    <a:pt x="1541" y="5899"/>
                    <a:pt x="1546" y="5921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6"/>
                    <a:pt x="1569" y="6148"/>
                    <a:pt x="1587" y="6211"/>
                  </a:cubicBezTo>
                  <a:cubicBezTo>
                    <a:pt x="1598" y="6256"/>
                    <a:pt x="1609" y="6296"/>
                    <a:pt x="1627" y="6330"/>
                  </a:cubicBezTo>
                  <a:cubicBezTo>
                    <a:pt x="1637" y="6347"/>
                    <a:pt x="1643" y="6364"/>
                    <a:pt x="1655" y="6376"/>
                  </a:cubicBezTo>
                  <a:cubicBezTo>
                    <a:pt x="1666" y="6387"/>
                    <a:pt x="1672" y="6392"/>
                    <a:pt x="1682" y="6405"/>
                  </a:cubicBezTo>
                  <a:cubicBezTo>
                    <a:pt x="1695" y="6405"/>
                    <a:pt x="1706" y="6410"/>
                    <a:pt x="1711" y="6416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6"/>
                    <a:pt x="1831" y="6410"/>
                    <a:pt x="1842" y="6405"/>
                  </a:cubicBezTo>
                  <a:cubicBezTo>
                    <a:pt x="1865" y="6392"/>
                    <a:pt x="1882" y="6376"/>
                    <a:pt x="1899" y="6364"/>
                  </a:cubicBezTo>
                  <a:cubicBezTo>
                    <a:pt x="1933" y="6330"/>
                    <a:pt x="1962" y="6296"/>
                    <a:pt x="1989" y="6251"/>
                  </a:cubicBezTo>
                  <a:cubicBezTo>
                    <a:pt x="2052" y="6154"/>
                    <a:pt x="2109" y="6035"/>
                    <a:pt x="2160" y="5881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50"/>
                    <a:pt x="2319" y="5409"/>
                    <a:pt x="2371" y="5404"/>
                  </a:cubicBezTo>
                  <a:cubicBezTo>
                    <a:pt x="2433" y="5404"/>
                    <a:pt x="2484" y="5438"/>
                    <a:pt x="2501" y="5490"/>
                  </a:cubicBezTo>
                  <a:cubicBezTo>
                    <a:pt x="2513" y="5524"/>
                    <a:pt x="2524" y="5558"/>
                    <a:pt x="2542" y="5592"/>
                  </a:cubicBezTo>
                  <a:cubicBezTo>
                    <a:pt x="2563" y="5626"/>
                    <a:pt x="2587" y="5660"/>
                    <a:pt x="2610" y="5689"/>
                  </a:cubicBezTo>
                  <a:cubicBezTo>
                    <a:pt x="2626" y="5705"/>
                    <a:pt x="2637" y="5716"/>
                    <a:pt x="2655" y="5728"/>
                  </a:cubicBezTo>
                  <a:cubicBezTo>
                    <a:pt x="2666" y="5734"/>
                    <a:pt x="2678" y="5739"/>
                    <a:pt x="2689" y="5745"/>
                  </a:cubicBezTo>
                  <a:cubicBezTo>
                    <a:pt x="2700" y="5750"/>
                    <a:pt x="2712" y="5750"/>
                    <a:pt x="2718" y="5750"/>
                  </a:cubicBezTo>
                  <a:lnTo>
                    <a:pt x="2746" y="5750"/>
                  </a:lnTo>
                  <a:cubicBezTo>
                    <a:pt x="2757" y="5745"/>
                    <a:pt x="2768" y="5739"/>
                    <a:pt x="2780" y="5739"/>
                  </a:cubicBezTo>
                  <a:cubicBezTo>
                    <a:pt x="2802" y="5723"/>
                    <a:pt x="2825" y="5710"/>
                    <a:pt x="2842" y="5694"/>
                  </a:cubicBezTo>
                  <a:cubicBezTo>
                    <a:pt x="2870" y="5665"/>
                    <a:pt x="2893" y="5637"/>
                    <a:pt x="2917" y="5608"/>
                  </a:cubicBezTo>
                  <a:cubicBezTo>
                    <a:pt x="2938" y="5569"/>
                    <a:pt x="2962" y="5524"/>
                    <a:pt x="2978" y="5477"/>
                  </a:cubicBezTo>
                  <a:cubicBezTo>
                    <a:pt x="3001" y="5393"/>
                    <a:pt x="3019" y="5301"/>
                    <a:pt x="3024" y="5194"/>
                  </a:cubicBezTo>
                  <a:cubicBezTo>
                    <a:pt x="3035" y="4995"/>
                    <a:pt x="3012" y="4790"/>
                    <a:pt x="2962" y="4540"/>
                  </a:cubicBezTo>
                  <a:lnTo>
                    <a:pt x="2956" y="4529"/>
                  </a:lnTo>
                  <a:cubicBezTo>
                    <a:pt x="2951" y="4483"/>
                    <a:pt x="2944" y="4454"/>
                    <a:pt x="2933" y="4420"/>
                  </a:cubicBezTo>
                  <a:cubicBezTo>
                    <a:pt x="2928" y="4393"/>
                    <a:pt x="2928" y="4370"/>
                    <a:pt x="2938" y="4347"/>
                  </a:cubicBezTo>
                  <a:cubicBezTo>
                    <a:pt x="2951" y="4325"/>
                    <a:pt x="2967" y="4307"/>
                    <a:pt x="2990" y="4302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104" y="4318"/>
                    <a:pt x="3114" y="4359"/>
                  </a:cubicBezTo>
                  <a:cubicBezTo>
                    <a:pt x="3155" y="4483"/>
                    <a:pt x="3189" y="4609"/>
                    <a:pt x="3211" y="4739"/>
                  </a:cubicBezTo>
                  <a:cubicBezTo>
                    <a:pt x="3269" y="4870"/>
                    <a:pt x="3326" y="5000"/>
                    <a:pt x="3376" y="5136"/>
                  </a:cubicBezTo>
                  <a:cubicBezTo>
                    <a:pt x="3421" y="5273"/>
                    <a:pt x="3473" y="5416"/>
                    <a:pt x="3513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4" y="5631"/>
                    <a:pt x="3740" y="5626"/>
                    <a:pt x="3843" y="5603"/>
                  </a:cubicBezTo>
                  <a:cubicBezTo>
                    <a:pt x="3990" y="5569"/>
                    <a:pt x="4144" y="5511"/>
                    <a:pt x="4320" y="5416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9" y="5075"/>
                    <a:pt x="4280" y="4960"/>
                    <a:pt x="4212" y="4847"/>
                  </a:cubicBezTo>
                  <a:cubicBezTo>
                    <a:pt x="4178" y="4795"/>
                    <a:pt x="4144" y="4739"/>
                    <a:pt x="4110" y="4688"/>
                  </a:cubicBezTo>
                  <a:cubicBezTo>
                    <a:pt x="4058" y="4659"/>
                    <a:pt x="4008" y="4632"/>
                    <a:pt x="3956" y="4598"/>
                  </a:cubicBezTo>
                  <a:cubicBezTo>
                    <a:pt x="3848" y="4523"/>
                    <a:pt x="3701" y="4399"/>
                    <a:pt x="3633" y="4216"/>
                  </a:cubicBezTo>
                  <a:cubicBezTo>
                    <a:pt x="3609" y="4148"/>
                    <a:pt x="3644" y="4069"/>
                    <a:pt x="3717" y="4040"/>
                  </a:cubicBezTo>
                  <a:cubicBezTo>
                    <a:pt x="3728" y="4040"/>
                    <a:pt x="3746" y="4034"/>
                    <a:pt x="3762" y="4034"/>
                  </a:cubicBezTo>
                  <a:cubicBezTo>
                    <a:pt x="3780" y="4034"/>
                    <a:pt x="3803" y="4040"/>
                    <a:pt x="3819" y="4045"/>
                  </a:cubicBezTo>
                  <a:cubicBezTo>
                    <a:pt x="3843" y="4058"/>
                    <a:pt x="3859" y="4074"/>
                    <a:pt x="3871" y="4092"/>
                  </a:cubicBezTo>
                  <a:cubicBezTo>
                    <a:pt x="3899" y="4142"/>
                    <a:pt x="3927" y="4189"/>
                    <a:pt x="3967" y="4234"/>
                  </a:cubicBezTo>
                  <a:cubicBezTo>
                    <a:pt x="4019" y="4284"/>
                    <a:pt x="4076" y="4330"/>
                    <a:pt x="4144" y="4381"/>
                  </a:cubicBezTo>
                  <a:cubicBezTo>
                    <a:pt x="4240" y="4444"/>
                    <a:pt x="4349" y="4495"/>
                    <a:pt x="4462" y="4535"/>
                  </a:cubicBezTo>
                  <a:cubicBezTo>
                    <a:pt x="4559" y="4564"/>
                    <a:pt x="4655" y="4585"/>
                    <a:pt x="4745" y="4591"/>
                  </a:cubicBezTo>
                  <a:lnTo>
                    <a:pt x="4792" y="4591"/>
                  </a:lnTo>
                  <a:cubicBezTo>
                    <a:pt x="4842" y="4591"/>
                    <a:pt x="4887" y="4591"/>
                    <a:pt x="4928" y="4580"/>
                  </a:cubicBezTo>
                  <a:cubicBezTo>
                    <a:pt x="4955" y="4574"/>
                    <a:pt x="4979" y="4569"/>
                    <a:pt x="5002" y="4557"/>
                  </a:cubicBezTo>
                  <a:cubicBezTo>
                    <a:pt x="5013" y="4551"/>
                    <a:pt x="5024" y="4540"/>
                    <a:pt x="5041" y="4529"/>
                  </a:cubicBezTo>
                  <a:cubicBezTo>
                    <a:pt x="5047" y="4523"/>
                    <a:pt x="5058" y="4512"/>
                    <a:pt x="5065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86" y="4341"/>
                    <a:pt x="5081" y="4307"/>
                  </a:cubicBezTo>
                  <a:cubicBezTo>
                    <a:pt x="5070" y="4250"/>
                    <a:pt x="5047" y="4194"/>
                    <a:pt x="5013" y="4126"/>
                  </a:cubicBezTo>
                  <a:cubicBezTo>
                    <a:pt x="4996" y="4092"/>
                    <a:pt x="5018" y="4040"/>
                    <a:pt x="5047" y="4018"/>
                  </a:cubicBezTo>
                  <a:cubicBezTo>
                    <a:pt x="5065" y="4006"/>
                    <a:pt x="5081" y="4000"/>
                    <a:pt x="5099" y="4000"/>
                  </a:cubicBezTo>
                  <a:cubicBezTo>
                    <a:pt x="5115" y="4000"/>
                    <a:pt x="5126" y="4006"/>
                    <a:pt x="5144" y="4011"/>
                  </a:cubicBezTo>
                  <a:cubicBezTo>
                    <a:pt x="5251" y="4058"/>
                    <a:pt x="5382" y="4114"/>
                    <a:pt x="5513" y="4160"/>
                  </a:cubicBezTo>
                  <a:cubicBezTo>
                    <a:pt x="5684" y="4216"/>
                    <a:pt x="5826" y="4244"/>
                    <a:pt x="5962" y="4257"/>
                  </a:cubicBezTo>
                  <a:lnTo>
                    <a:pt x="6001" y="4257"/>
                  </a:lnTo>
                  <a:cubicBezTo>
                    <a:pt x="6070" y="4257"/>
                    <a:pt x="6132" y="4250"/>
                    <a:pt x="6195" y="4239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2" y="4160"/>
                    <a:pt x="6416" y="4137"/>
                    <a:pt x="6445" y="4114"/>
                  </a:cubicBezTo>
                  <a:cubicBezTo>
                    <a:pt x="6468" y="4097"/>
                    <a:pt x="6479" y="4074"/>
                    <a:pt x="6497" y="4058"/>
                  </a:cubicBezTo>
                  <a:cubicBezTo>
                    <a:pt x="6507" y="4040"/>
                    <a:pt x="6513" y="4024"/>
                    <a:pt x="6524" y="4000"/>
                  </a:cubicBezTo>
                  <a:cubicBezTo>
                    <a:pt x="6531" y="3984"/>
                    <a:pt x="6531" y="3966"/>
                    <a:pt x="6536" y="3950"/>
                  </a:cubicBezTo>
                  <a:cubicBezTo>
                    <a:pt x="6536" y="3927"/>
                    <a:pt x="6531" y="3909"/>
                    <a:pt x="6531" y="3887"/>
                  </a:cubicBezTo>
                  <a:cubicBezTo>
                    <a:pt x="6518" y="3859"/>
                    <a:pt x="6507" y="3830"/>
                    <a:pt x="6497" y="3807"/>
                  </a:cubicBezTo>
                  <a:cubicBezTo>
                    <a:pt x="6479" y="3773"/>
                    <a:pt x="6456" y="3738"/>
                    <a:pt x="6434" y="3711"/>
                  </a:cubicBezTo>
                  <a:cubicBezTo>
                    <a:pt x="6400" y="3677"/>
                    <a:pt x="6366" y="3648"/>
                    <a:pt x="6326" y="3625"/>
                  </a:cubicBezTo>
                  <a:cubicBezTo>
                    <a:pt x="6308" y="3609"/>
                    <a:pt x="6285" y="3597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5" y="3376"/>
                  </a:cubicBezTo>
                  <a:cubicBezTo>
                    <a:pt x="6138" y="3329"/>
                    <a:pt x="6183" y="3302"/>
                    <a:pt x="6235" y="3302"/>
                  </a:cubicBezTo>
                  <a:lnTo>
                    <a:pt x="6263" y="3302"/>
                  </a:lnTo>
                  <a:cubicBezTo>
                    <a:pt x="6337" y="3324"/>
                    <a:pt x="6422" y="3336"/>
                    <a:pt x="6536" y="3342"/>
                  </a:cubicBezTo>
                  <a:cubicBezTo>
                    <a:pt x="6576" y="3342"/>
                    <a:pt x="6621" y="3347"/>
                    <a:pt x="6660" y="3347"/>
                  </a:cubicBezTo>
                  <a:cubicBezTo>
                    <a:pt x="6825" y="3347"/>
                    <a:pt x="6985" y="3329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59"/>
                    <a:pt x="7513" y="3137"/>
                  </a:cubicBezTo>
                  <a:cubicBezTo>
                    <a:pt x="7530" y="3119"/>
                    <a:pt x="7547" y="3103"/>
                    <a:pt x="7564" y="3080"/>
                  </a:cubicBezTo>
                  <a:cubicBezTo>
                    <a:pt x="7570" y="3063"/>
                    <a:pt x="7581" y="3046"/>
                    <a:pt x="7588" y="3029"/>
                  </a:cubicBezTo>
                  <a:cubicBezTo>
                    <a:pt x="7593" y="3012"/>
                    <a:pt x="7598" y="2988"/>
                    <a:pt x="7598" y="2967"/>
                  </a:cubicBezTo>
                  <a:cubicBezTo>
                    <a:pt x="7598" y="2949"/>
                    <a:pt x="7598" y="2933"/>
                    <a:pt x="7593" y="2915"/>
                  </a:cubicBezTo>
                  <a:cubicBezTo>
                    <a:pt x="7593" y="2904"/>
                    <a:pt x="7588" y="2893"/>
                    <a:pt x="7581" y="2881"/>
                  </a:cubicBezTo>
                  <a:cubicBezTo>
                    <a:pt x="7575" y="2864"/>
                    <a:pt x="7564" y="2852"/>
                    <a:pt x="7553" y="2836"/>
                  </a:cubicBezTo>
                  <a:cubicBezTo>
                    <a:pt x="7536" y="2818"/>
                    <a:pt x="7513" y="2802"/>
                    <a:pt x="7496" y="2791"/>
                  </a:cubicBezTo>
                  <a:cubicBezTo>
                    <a:pt x="7444" y="2762"/>
                    <a:pt x="7388" y="2733"/>
                    <a:pt x="7326" y="2710"/>
                  </a:cubicBezTo>
                  <a:cubicBezTo>
                    <a:pt x="7178" y="2665"/>
                    <a:pt x="7024" y="2642"/>
                    <a:pt x="6877" y="2626"/>
                  </a:cubicBezTo>
                  <a:cubicBezTo>
                    <a:pt x="6825" y="2620"/>
                    <a:pt x="6775" y="2620"/>
                    <a:pt x="6723" y="2613"/>
                  </a:cubicBezTo>
                  <a:lnTo>
                    <a:pt x="6672" y="2608"/>
                  </a:lnTo>
                  <a:cubicBezTo>
                    <a:pt x="6655" y="2608"/>
                    <a:pt x="6638" y="2602"/>
                    <a:pt x="6621" y="2602"/>
                  </a:cubicBezTo>
                  <a:cubicBezTo>
                    <a:pt x="6610" y="2602"/>
                    <a:pt x="6599" y="2597"/>
                    <a:pt x="6581" y="2597"/>
                  </a:cubicBezTo>
                  <a:cubicBezTo>
                    <a:pt x="6558" y="2597"/>
                    <a:pt x="6531" y="2592"/>
                    <a:pt x="6507" y="2592"/>
                  </a:cubicBezTo>
                  <a:cubicBezTo>
                    <a:pt x="6468" y="2586"/>
                    <a:pt x="6434" y="2540"/>
                    <a:pt x="6434" y="2506"/>
                  </a:cubicBezTo>
                  <a:cubicBezTo>
                    <a:pt x="6428" y="2472"/>
                    <a:pt x="6445" y="2437"/>
                    <a:pt x="6473" y="2416"/>
                  </a:cubicBezTo>
                  <a:cubicBezTo>
                    <a:pt x="6531" y="2375"/>
                    <a:pt x="6599" y="2341"/>
                    <a:pt x="6667" y="2313"/>
                  </a:cubicBezTo>
                  <a:lnTo>
                    <a:pt x="6701" y="2296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9" y="2159"/>
                  </a:cubicBezTo>
                  <a:lnTo>
                    <a:pt x="6985" y="2154"/>
                  </a:lnTo>
                  <a:cubicBezTo>
                    <a:pt x="7116" y="2091"/>
                    <a:pt x="7240" y="2017"/>
                    <a:pt x="7360" y="1921"/>
                  </a:cubicBezTo>
                  <a:cubicBezTo>
                    <a:pt x="7394" y="1881"/>
                    <a:pt x="7423" y="1852"/>
                    <a:pt x="7444" y="1818"/>
                  </a:cubicBezTo>
                  <a:cubicBezTo>
                    <a:pt x="7457" y="1802"/>
                    <a:pt x="7468" y="1779"/>
                    <a:pt x="7473" y="1761"/>
                  </a:cubicBezTo>
                  <a:cubicBezTo>
                    <a:pt x="7478" y="1745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7"/>
                  </a:cubicBezTo>
                  <a:cubicBezTo>
                    <a:pt x="7478" y="1659"/>
                    <a:pt x="7473" y="1648"/>
                    <a:pt x="7462" y="1632"/>
                  </a:cubicBezTo>
                  <a:cubicBezTo>
                    <a:pt x="7457" y="1619"/>
                    <a:pt x="7451" y="1608"/>
                    <a:pt x="7439" y="1591"/>
                  </a:cubicBezTo>
                  <a:cubicBezTo>
                    <a:pt x="7428" y="1580"/>
                    <a:pt x="7417" y="1574"/>
                    <a:pt x="7405" y="1563"/>
                  </a:cubicBezTo>
                  <a:cubicBezTo>
                    <a:pt x="7388" y="1551"/>
                    <a:pt x="7371" y="1546"/>
                    <a:pt x="7354" y="1540"/>
                  </a:cubicBezTo>
                  <a:cubicBezTo>
                    <a:pt x="7326" y="1529"/>
                    <a:pt x="7297" y="1522"/>
                    <a:pt x="7258" y="1522"/>
                  </a:cubicBezTo>
                  <a:lnTo>
                    <a:pt x="7234" y="1522"/>
                  </a:lnTo>
                  <a:cubicBezTo>
                    <a:pt x="7172" y="1522"/>
                    <a:pt x="7103" y="1529"/>
                    <a:pt x="7035" y="1546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7" y="1813"/>
                    <a:pt x="6280" y="1870"/>
                    <a:pt x="6195" y="1926"/>
                  </a:cubicBezTo>
                  <a:cubicBezTo>
                    <a:pt x="6109" y="1978"/>
                    <a:pt x="6041" y="2023"/>
                    <a:pt x="5973" y="2075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1" y="2170"/>
                  </a:cubicBezTo>
                  <a:cubicBezTo>
                    <a:pt x="5854" y="2188"/>
                    <a:pt x="5826" y="2199"/>
                    <a:pt x="5802" y="2199"/>
                  </a:cubicBezTo>
                  <a:cubicBezTo>
                    <a:pt x="5786" y="2199"/>
                    <a:pt x="5774" y="2199"/>
                    <a:pt x="5763" y="2193"/>
                  </a:cubicBezTo>
                  <a:cubicBezTo>
                    <a:pt x="5734" y="2177"/>
                    <a:pt x="5706" y="2136"/>
                    <a:pt x="5718" y="2097"/>
                  </a:cubicBezTo>
                  <a:cubicBezTo>
                    <a:pt x="5746" y="2007"/>
                    <a:pt x="5774" y="1897"/>
                    <a:pt x="5786" y="1795"/>
                  </a:cubicBezTo>
                  <a:cubicBezTo>
                    <a:pt x="5786" y="1768"/>
                    <a:pt x="5786" y="1745"/>
                    <a:pt x="5781" y="1722"/>
                  </a:cubicBezTo>
                  <a:cubicBezTo>
                    <a:pt x="5781" y="1716"/>
                    <a:pt x="5774" y="1705"/>
                    <a:pt x="5774" y="1700"/>
                  </a:cubicBezTo>
                  <a:lnTo>
                    <a:pt x="5752" y="1700"/>
                  </a:lnTo>
                  <a:cubicBezTo>
                    <a:pt x="5723" y="1705"/>
                    <a:pt x="5700" y="1711"/>
                    <a:pt x="5678" y="1722"/>
                  </a:cubicBezTo>
                  <a:cubicBezTo>
                    <a:pt x="5587" y="1773"/>
                    <a:pt x="5513" y="1836"/>
                    <a:pt x="5451" y="1887"/>
                  </a:cubicBezTo>
                  <a:cubicBezTo>
                    <a:pt x="5314" y="2017"/>
                    <a:pt x="5194" y="2154"/>
                    <a:pt x="5099" y="2301"/>
                  </a:cubicBezTo>
                  <a:cubicBezTo>
                    <a:pt x="5047" y="2382"/>
                    <a:pt x="5013" y="2443"/>
                    <a:pt x="4990" y="2506"/>
                  </a:cubicBezTo>
                  <a:cubicBezTo>
                    <a:pt x="4984" y="2529"/>
                    <a:pt x="4979" y="2545"/>
                    <a:pt x="4962" y="2557"/>
                  </a:cubicBezTo>
                  <a:lnTo>
                    <a:pt x="4950" y="2568"/>
                  </a:lnTo>
                  <a:lnTo>
                    <a:pt x="4939" y="2579"/>
                  </a:lnTo>
                  <a:cubicBezTo>
                    <a:pt x="4921" y="2597"/>
                    <a:pt x="4900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79"/>
                    <a:pt x="4774" y="2552"/>
                  </a:cubicBezTo>
                  <a:cubicBezTo>
                    <a:pt x="4758" y="2523"/>
                    <a:pt x="4751" y="2495"/>
                    <a:pt x="4751" y="2461"/>
                  </a:cubicBezTo>
                  <a:cubicBezTo>
                    <a:pt x="4758" y="2427"/>
                    <a:pt x="4758" y="2398"/>
                    <a:pt x="4763" y="2364"/>
                  </a:cubicBezTo>
                  <a:cubicBezTo>
                    <a:pt x="4769" y="2324"/>
                    <a:pt x="4774" y="2279"/>
                    <a:pt x="4780" y="2238"/>
                  </a:cubicBezTo>
                  <a:cubicBezTo>
                    <a:pt x="4780" y="2182"/>
                    <a:pt x="4780" y="2131"/>
                    <a:pt x="4769" y="2086"/>
                  </a:cubicBezTo>
                  <a:cubicBezTo>
                    <a:pt x="4769" y="2075"/>
                    <a:pt x="4763" y="2062"/>
                    <a:pt x="4758" y="2052"/>
                  </a:cubicBezTo>
                  <a:lnTo>
                    <a:pt x="4745" y="2034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8" y="2023"/>
                  </a:cubicBezTo>
                  <a:cubicBezTo>
                    <a:pt x="4621" y="2028"/>
                    <a:pt x="4598" y="2034"/>
                    <a:pt x="4580" y="2041"/>
                  </a:cubicBezTo>
                  <a:cubicBezTo>
                    <a:pt x="4553" y="2057"/>
                    <a:pt x="4530" y="2075"/>
                    <a:pt x="4507" y="2091"/>
                  </a:cubicBezTo>
                  <a:cubicBezTo>
                    <a:pt x="4473" y="2125"/>
                    <a:pt x="4439" y="2165"/>
                    <a:pt x="4410" y="2211"/>
                  </a:cubicBezTo>
                  <a:cubicBezTo>
                    <a:pt x="4354" y="2307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78" y="2796"/>
                    <a:pt x="4150" y="2927"/>
                  </a:cubicBezTo>
                  <a:cubicBezTo>
                    <a:pt x="4137" y="2978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43"/>
                    <a:pt x="4098" y="3177"/>
                    <a:pt x="4087" y="3211"/>
                  </a:cubicBezTo>
                  <a:cubicBezTo>
                    <a:pt x="4081" y="3227"/>
                    <a:pt x="4069" y="3245"/>
                    <a:pt x="4053" y="3250"/>
                  </a:cubicBezTo>
                  <a:cubicBezTo>
                    <a:pt x="4042" y="3261"/>
                    <a:pt x="4019" y="3268"/>
                    <a:pt x="4001" y="3268"/>
                  </a:cubicBezTo>
                  <a:lnTo>
                    <a:pt x="3984" y="3268"/>
                  </a:lnTo>
                  <a:cubicBezTo>
                    <a:pt x="3950" y="3261"/>
                    <a:pt x="3911" y="3227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1" y="3012"/>
                    <a:pt x="3916" y="2886"/>
                    <a:pt x="3893" y="2768"/>
                  </a:cubicBezTo>
                  <a:cubicBezTo>
                    <a:pt x="3882" y="2744"/>
                    <a:pt x="3877" y="2723"/>
                    <a:pt x="3864" y="2694"/>
                  </a:cubicBezTo>
                  <a:cubicBezTo>
                    <a:pt x="3859" y="2682"/>
                    <a:pt x="3854" y="2676"/>
                    <a:pt x="3848" y="2665"/>
                  </a:cubicBezTo>
                  <a:cubicBezTo>
                    <a:pt x="3843" y="2660"/>
                    <a:pt x="3837" y="2660"/>
                    <a:pt x="3830" y="2654"/>
                  </a:cubicBezTo>
                  <a:cubicBezTo>
                    <a:pt x="3825" y="2647"/>
                    <a:pt x="3819" y="2647"/>
                    <a:pt x="3814" y="2642"/>
                  </a:cubicBezTo>
                  <a:cubicBezTo>
                    <a:pt x="3803" y="2642"/>
                    <a:pt x="3796" y="2642"/>
                    <a:pt x="3785" y="2637"/>
                  </a:cubicBezTo>
                  <a:cubicBezTo>
                    <a:pt x="3769" y="2637"/>
                    <a:pt x="3751" y="2642"/>
                    <a:pt x="3740" y="2642"/>
                  </a:cubicBezTo>
                  <a:cubicBezTo>
                    <a:pt x="3717" y="2647"/>
                    <a:pt x="3706" y="2654"/>
                    <a:pt x="3689" y="2660"/>
                  </a:cubicBezTo>
                  <a:cubicBezTo>
                    <a:pt x="3667" y="2671"/>
                    <a:pt x="3649" y="2682"/>
                    <a:pt x="3633" y="2699"/>
                  </a:cubicBezTo>
                  <a:cubicBezTo>
                    <a:pt x="3609" y="2723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2"/>
                  </a:cubicBezTo>
                  <a:cubicBezTo>
                    <a:pt x="3410" y="3171"/>
                    <a:pt x="3376" y="3342"/>
                    <a:pt x="3371" y="3518"/>
                  </a:cubicBezTo>
                  <a:cubicBezTo>
                    <a:pt x="3365" y="3552"/>
                    <a:pt x="3365" y="3586"/>
                    <a:pt x="3365" y="3614"/>
                  </a:cubicBezTo>
                  <a:cubicBezTo>
                    <a:pt x="3371" y="3654"/>
                    <a:pt x="3342" y="3688"/>
                    <a:pt x="3308" y="3688"/>
                  </a:cubicBezTo>
                  <a:cubicBezTo>
                    <a:pt x="3269" y="3688"/>
                    <a:pt x="3234" y="3659"/>
                    <a:pt x="3234" y="3625"/>
                  </a:cubicBezTo>
                  <a:cubicBezTo>
                    <a:pt x="3234" y="3552"/>
                    <a:pt x="3234" y="3466"/>
                    <a:pt x="3245" y="3370"/>
                  </a:cubicBezTo>
                  <a:cubicBezTo>
                    <a:pt x="3258" y="3261"/>
                    <a:pt x="3274" y="3159"/>
                    <a:pt x="3297" y="3069"/>
                  </a:cubicBezTo>
                  <a:cubicBezTo>
                    <a:pt x="3331" y="2943"/>
                    <a:pt x="3365" y="2852"/>
                    <a:pt x="3405" y="2773"/>
                  </a:cubicBezTo>
                  <a:cubicBezTo>
                    <a:pt x="3455" y="2671"/>
                    <a:pt x="3513" y="2608"/>
                    <a:pt x="3575" y="2563"/>
                  </a:cubicBezTo>
                  <a:cubicBezTo>
                    <a:pt x="3609" y="2529"/>
                    <a:pt x="3649" y="2511"/>
                    <a:pt x="3683" y="2500"/>
                  </a:cubicBezTo>
                  <a:cubicBezTo>
                    <a:pt x="3717" y="2495"/>
                    <a:pt x="3757" y="2484"/>
                    <a:pt x="3791" y="2484"/>
                  </a:cubicBezTo>
                  <a:cubicBezTo>
                    <a:pt x="3809" y="2484"/>
                    <a:pt x="3825" y="2489"/>
                    <a:pt x="3837" y="2489"/>
                  </a:cubicBezTo>
                  <a:cubicBezTo>
                    <a:pt x="3882" y="2500"/>
                    <a:pt x="3922" y="2518"/>
                    <a:pt x="3950" y="2545"/>
                  </a:cubicBezTo>
                  <a:cubicBezTo>
                    <a:pt x="3961" y="2557"/>
                    <a:pt x="3974" y="2568"/>
                    <a:pt x="3979" y="2579"/>
                  </a:cubicBezTo>
                  <a:cubicBezTo>
                    <a:pt x="4008" y="2477"/>
                    <a:pt x="4024" y="2375"/>
                    <a:pt x="4042" y="2272"/>
                  </a:cubicBezTo>
                  <a:cubicBezTo>
                    <a:pt x="4069" y="2143"/>
                    <a:pt x="4081" y="2034"/>
                    <a:pt x="4087" y="1926"/>
                  </a:cubicBezTo>
                  <a:cubicBezTo>
                    <a:pt x="4092" y="1795"/>
                    <a:pt x="4087" y="1671"/>
                    <a:pt x="4064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899" y="1142"/>
                    <a:pt x="3859" y="1074"/>
                    <a:pt x="3809" y="1023"/>
                  </a:cubicBezTo>
                  <a:cubicBezTo>
                    <a:pt x="3774" y="989"/>
                    <a:pt x="3746" y="961"/>
                    <a:pt x="3706" y="932"/>
                  </a:cubicBezTo>
                  <a:cubicBezTo>
                    <a:pt x="3678" y="916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8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4" y="909"/>
                  </a:cubicBezTo>
                  <a:cubicBezTo>
                    <a:pt x="3410" y="926"/>
                    <a:pt x="3382" y="943"/>
                    <a:pt x="3353" y="966"/>
                  </a:cubicBezTo>
                  <a:cubicBezTo>
                    <a:pt x="3319" y="1000"/>
                    <a:pt x="3279" y="1045"/>
                    <a:pt x="3245" y="1097"/>
                  </a:cubicBezTo>
                  <a:cubicBezTo>
                    <a:pt x="3206" y="1160"/>
                    <a:pt x="3172" y="1222"/>
                    <a:pt x="3138" y="1312"/>
                  </a:cubicBezTo>
                  <a:cubicBezTo>
                    <a:pt x="3121" y="1346"/>
                    <a:pt x="3080" y="1370"/>
                    <a:pt x="3041" y="1370"/>
                  </a:cubicBezTo>
                  <a:cubicBezTo>
                    <a:pt x="3024" y="1370"/>
                    <a:pt x="3007" y="1364"/>
                    <a:pt x="2996" y="1359"/>
                  </a:cubicBezTo>
                  <a:cubicBezTo>
                    <a:pt x="2973" y="1346"/>
                    <a:pt x="2951" y="1325"/>
                    <a:pt x="2944" y="1301"/>
                  </a:cubicBezTo>
                  <a:cubicBezTo>
                    <a:pt x="2933" y="1284"/>
                    <a:pt x="2933" y="1262"/>
                    <a:pt x="2938" y="1244"/>
                  </a:cubicBezTo>
                  <a:cubicBezTo>
                    <a:pt x="2938" y="1216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5"/>
                    <a:pt x="2956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6"/>
                    <a:pt x="2973" y="614"/>
                    <a:pt x="2938" y="426"/>
                  </a:cubicBezTo>
                  <a:cubicBezTo>
                    <a:pt x="2917" y="352"/>
                    <a:pt x="2899" y="290"/>
                    <a:pt x="2870" y="234"/>
                  </a:cubicBezTo>
                  <a:cubicBezTo>
                    <a:pt x="2842" y="182"/>
                    <a:pt x="2814" y="142"/>
                    <a:pt x="2780" y="103"/>
                  </a:cubicBezTo>
                  <a:cubicBezTo>
                    <a:pt x="2757" y="80"/>
                    <a:pt x="2734" y="56"/>
                    <a:pt x="2705" y="40"/>
                  </a:cubicBezTo>
                  <a:cubicBezTo>
                    <a:pt x="2689" y="29"/>
                    <a:pt x="2671" y="17"/>
                    <a:pt x="2655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7"/>
            <p:cNvSpPr/>
            <p:nvPr/>
          </p:nvSpPr>
          <p:spPr>
            <a:xfrm flipH="1">
              <a:off x="3028667" y="3474004"/>
              <a:ext cx="67230" cy="120250"/>
            </a:xfrm>
            <a:custGeom>
              <a:avLst/>
              <a:gdLst/>
              <a:ahLst/>
              <a:cxnLst/>
              <a:rect l="l" t="t" r="r" b="b"/>
              <a:pathLst>
                <a:path w="2285" h="4087" extrusionOk="0">
                  <a:moveTo>
                    <a:pt x="711" y="1"/>
                  </a:moveTo>
                  <a:cubicBezTo>
                    <a:pt x="676" y="1"/>
                    <a:pt x="648" y="1"/>
                    <a:pt x="614" y="6"/>
                  </a:cubicBezTo>
                  <a:cubicBezTo>
                    <a:pt x="563" y="12"/>
                    <a:pt x="511" y="17"/>
                    <a:pt x="461" y="24"/>
                  </a:cubicBezTo>
                  <a:lnTo>
                    <a:pt x="393" y="35"/>
                  </a:lnTo>
                  <a:cubicBezTo>
                    <a:pt x="314" y="46"/>
                    <a:pt x="222" y="58"/>
                    <a:pt x="131" y="58"/>
                  </a:cubicBezTo>
                  <a:cubicBezTo>
                    <a:pt x="75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2" y="200"/>
                    <a:pt x="0" y="245"/>
                    <a:pt x="12" y="279"/>
                  </a:cubicBezTo>
                  <a:cubicBezTo>
                    <a:pt x="222" y="808"/>
                    <a:pt x="450" y="1438"/>
                    <a:pt x="540" y="2104"/>
                  </a:cubicBezTo>
                  <a:cubicBezTo>
                    <a:pt x="592" y="2472"/>
                    <a:pt x="592" y="2830"/>
                    <a:pt x="552" y="3171"/>
                  </a:cubicBezTo>
                  <a:lnTo>
                    <a:pt x="552" y="3182"/>
                  </a:lnTo>
                  <a:cubicBezTo>
                    <a:pt x="535" y="3279"/>
                    <a:pt x="518" y="3381"/>
                    <a:pt x="495" y="3478"/>
                  </a:cubicBezTo>
                  <a:cubicBezTo>
                    <a:pt x="466" y="3586"/>
                    <a:pt x="438" y="3683"/>
                    <a:pt x="404" y="3774"/>
                  </a:cubicBezTo>
                  <a:cubicBezTo>
                    <a:pt x="375" y="3791"/>
                    <a:pt x="353" y="3819"/>
                    <a:pt x="348" y="3842"/>
                  </a:cubicBezTo>
                  <a:cubicBezTo>
                    <a:pt x="341" y="3876"/>
                    <a:pt x="341" y="3904"/>
                    <a:pt x="359" y="3927"/>
                  </a:cubicBezTo>
                  <a:cubicBezTo>
                    <a:pt x="375" y="3956"/>
                    <a:pt x="398" y="3966"/>
                    <a:pt x="427" y="3979"/>
                  </a:cubicBezTo>
                  <a:cubicBezTo>
                    <a:pt x="603" y="4052"/>
                    <a:pt x="807" y="4086"/>
                    <a:pt x="1023" y="4086"/>
                  </a:cubicBezTo>
                  <a:cubicBezTo>
                    <a:pt x="1137" y="4086"/>
                    <a:pt x="1251" y="4081"/>
                    <a:pt x="1364" y="4063"/>
                  </a:cubicBezTo>
                  <a:cubicBezTo>
                    <a:pt x="1529" y="4035"/>
                    <a:pt x="1694" y="3990"/>
                    <a:pt x="1848" y="3921"/>
                  </a:cubicBezTo>
                  <a:cubicBezTo>
                    <a:pt x="2006" y="3853"/>
                    <a:pt x="2137" y="3767"/>
                    <a:pt x="2250" y="3665"/>
                  </a:cubicBezTo>
                  <a:cubicBezTo>
                    <a:pt x="2273" y="3649"/>
                    <a:pt x="2284" y="3620"/>
                    <a:pt x="2284" y="3591"/>
                  </a:cubicBezTo>
                  <a:cubicBezTo>
                    <a:pt x="2284" y="3563"/>
                    <a:pt x="2273" y="3535"/>
                    <a:pt x="2250" y="3512"/>
                  </a:cubicBezTo>
                  <a:cubicBezTo>
                    <a:pt x="2268" y="3381"/>
                    <a:pt x="2263" y="3245"/>
                    <a:pt x="2257" y="3132"/>
                  </a:cubicBezTo>
                  <a:cubicBezTo>
                    <a:pt x="2250" y="2972"/>
                    <a:pt x="2234" y="2813"/>
                    <a:pt x="2205" y="2642"/>
                  </a:cubicBezTo>
                  <a:cubicBezTo>
                    <a:pt x="2160" y="2342"/>
                    <a:pt x="2087" y="2035"/>
                    <a:pt x="1972" y="1729"/>
                  </a:cubicBezTo>
                  <a:cubicBezTo>
                    <a:pt x="1870" y="1427"/>
                    <a:pt x="1733" y="1137"/>
                    <a:pt x="1581" y="858"/>
                  </a:cubicBezTo>
                  <a:cubicBezTo>
                    <a:pt x="1432" y="597"/>
                    <a:pt x="1251" y="336"/>
                    <a:pt x="1035" y="85"/>
                  </a:cubicBezTo>
                  <a:lnTo>
                    <a:pt x="1017" y="63"/>
                  </a:lnTo>
                  <a:lnTo>
                    <a:pt x="1001" y="40"/>
                  </a:lnTo>
                  <a:cubicBezTo>
                    <a:pt x="983" y="24"/>
                    <a:pt x="955" y="12"/>
                    <a:pt x="927" y="12"/>
                  </a:cubicBezTo>
                  <a:cubicBezTo>
                    <a:pt x="910" y="12"/>
                    <a:pt x="893" y="17"/>
                    <a:pt x="876" y="24"/>
                  </a:cubicBezTo>
                  <a:cubicBezTo>
                    <a:pt x="870" y="17"/>
                    <a:pt x="859" y="12"/>
                    <a:pt x="847" y="12"/>
                  </a:cubicBezTo>
                  <a:cubicBezTo>
                    <a:pt x="802" y="6"/>
                    <a:pt x="757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7"/>
            <p:cNvSpPr/>
            <p:nvPr/>
          </p:nvSpPr>
          <p:spPr>
            <a:xfrm flipH="1">
              <a:off x="2951756" y="3342074"/>
              <a:ext cx="238616" cy="252239"/>
            </a:xfrm>
            <a:custGeom>
              <a:avLst/>
              <a:gdLst/>
              <a:ahLst/>
              <a:cxnLst/>
              <a:rect l="l" t="t" r="r" b="b"/>
              <a:pathLst>
                <a:path w="8110" h="8573" extrusionOk="0">
                  <a:moveTo>
                    <a:pt x="1910" y="1167"/>
                  </a:moveTo>
                  <a:cubicBezTo>
                    <a:pt x="1876" y="1167"/>
                    <a:pt x="1842" y="1183"/>
                    <a:pt x="1820" y="1206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5"/>
                    <a:pt x="1808" y="1353"/>
                    <a:pt x="1836" y="1371"/>
                  </a:cubicBezTo>
                  <a:cubicBezTo>
                    <a:pt x="1905" y="1433"/>
                    <a:pt x="1978" y="1490"/>
                    <a:pt x="2046" y="1553"/>
                  </a:cubicBezTo>
                  <a:cubicBezTo>
                    <a:pt x="2104" y="1610"/>
                    <a:pt x="2166" y="1666"/>
                    <a:pt x="2240" y="1746"/>
                  </a:cubicBezTo>
                  <a:cubicBezTo>
                    <a:pt x="2411" y="1939"/>
                    <a:pt x="2563" y="2166"/>
                    <a:pt x="2694" y="2416"/>
                  </a:cubicBezTo>
                  <a:cubicBezTo>
                    <a:pt x="2796" y="2609"/>
                    <a:pt x="2888" y="2819"/>
                    <a:pt x="2961" y="3047"/>
                  </a:cubicBezTo>
                  <a:cubicBezTo>
                    <a:pt x="3030" y="3246"/>
                    <a:pt x="3087" y="3456"/>
                    <a:pt x="3137" y="3695"/>
                  </a:cubicBezTo>
                  <a:lnTo>
                    <a:pt x="3143" y="3706"/>
                  </a:lnTo>
                  <a:cubicBezTo>
                    <a:pt x="3161" y="3780"/>
                    <a:pt x="3171" y="3853"/>
                    <a:pt x="3184" y="3921"/>
                  </a:cubicBezTo>
                  <a:cubicBezTo>
                    <a:pt x="3189" y="3979"/>
                    <a:pt x="3229" y="4013"/>
                    <a:pt x="3286" y="4013"/>
                  </a:cubicBezTo>
                  <a:cubicBezTo>
                    <a:pt x="3313" y="4013"/>
                    <a:pt x="3337" y="3996"/>
                    <a:pt x="3354" y="3973"/>
                  </a:cubicBezTo>
                  <a:cubicBezTo>
                    <a:pt x="3371" y="3955"/>
                    <a:pt x="3376" y="3934"/>
                    <a:pt x="3376" y="3910"/>
                  </a:cubicBezTo>
                  <a:lnTo>
                    <a:pt x="3371" y="3853"/>
                  </a:lnTo>
                  <a:cubicBezTo>
                    <a:pt x="3354" y="3751"/>
                    <a:pt x="3337" y="3643"/>
                    <a:pt x="3320" y="3535"/>
                  </a:cubicBezTo>
                  <a:cubicBezTo>
                    <a:pt x="3292" y="3394"/>
                    <a:pt x="3263" y="3268"/>
                    <a:pt x="3234" y="3150"/>
                  </a:cubicBezTo>
                  <a:cubicBezTo>
                    <a:pt x="3171" y="2882"/>
                    <a:pt x="3081" y="2633"/>
                    <a:pt x="2972" y="2399"/>
                  </a:cubicBezTo>
                  <a:cubicBezTo>
                    <a:pt x="2848" y="2132"/>
                    <a:pt x="2717" y="1904"/>
                    <a:pt x="2558" y="1712"/>
                  </a:cubicBezTo>
                  <a:cubicBezTo>
                    <a:pt x="2371" y="1473"/>
                    <a:pt x="2172" y="1296"/>
                    <a:pt x="1962" y="1178"/>
                  </a:cubicBezTo>
                  <a:cubicBezTo>
                    <a:pt x="1944" y="1172"/>
                    <a:pt x="1928" y="1167"/>
                    <a:pt x="1910" y="1167"/>
                  </a:cubicBezTo>
                  <a:close/>
                  <a:moveTo>
                    <a:pt x="5865" y="2859"/>
                  </a:moveTo>
                  <a:cubicBezTo>
                    <a:pt x="5849" y="2859"/>
                    <a:pt x="5836" y="2864"/>
                    <a:pt x="5820" y="2864"/>
                  </a:cubicBezTo>
                  <a:cubicBezTo>
                    <a:pt x="5660" y="2916"/>
                    <a:pt x="5484" y="2985"/>
                    <a:pt x="5269" y="3076"/>
                  </a:cubicBezTo>
                  <a:cubicBezTo>
                    <a:pt x="5081" y="3150"/>
                    <a:pt x="4894" y="3240"/>
                    <a:pt x="4718" y="3331"/>
                  </a:cubicBezTo>
                  <a:cubicBezTo>
                    <a:pt x="4513" y="3439"/>
                    <a:pt x="4336" y="3535"/>
                    <a:pt x="4172" y="3638"/>
                  </a:cubicBezTo>
                  <a:cubicBezTo>
                    <a:pt x="4013" y="3735"/>
                    <a:pt x="3848" y="3848"/>
                    <a:pt x="3672" y="3979"/>
                  </a:cubicBezTo>
                  <a:cubicBezTo>
                    <a:pt x="3620" y="4013"/>
                    <a:pt x="3609" y="4076"/>
                    <a:pt x="3643" y="4126"/>
                  </a:cubicBezTo>
                  <a:cubicBezTo>
                    <a:pt x="3661" y="4149"/>
                    <a:pt x="3695" y="4172"/>
                    <a:pt x="3735" y="4172"/>
                  </a:cubicBezTo>
                  <a:cubicBezTo>
                    <a:pt x="3751" y="4172"/>
                    <a:pt x="3774" y="4160"/>
                    <a:pt x="3791" y="4149"/>
                  </a:cubicBezTo>
                  <a:cubicBezTo>
                    <a:pt x="4052" y="3962"/>
                    <a:pt x="4336" y="3785"/>
                    <a:pt x="4672" y="3615"/>
                  </a:cubicBezTo>
                  <a:cubicBezTo>
                    <a:pt x="4854" y="3519"/>
                    <a:pt x="5052" y="3428"/>
                    <a:pt x="5257" y="3342"/>
                  </a:cubicBezTo>
                  <a:cubicBezTo>
                    <a:pt x="5468" y="3257"/>
                    <a:pt x="5678" y="3189"/>
                    <a:pt x="5911" y="3110"/>
                  </a:cubicBezTo>
                  <a:cubicBezTo>
                    <a:pt x="5939" y="3098"/>
                    <a:pt x="5967" y="3076"/>
                    <a:pt x="5979" y="3047"/>
                  </a:cubicBezTo>
                  <a:cubicBezTo>
                    <a:pt x="5996" y="3013"/>
                    <a:pt x="5996" y="2979"/>
                    <a:pt x="5985" y="2945"/>
                  </a:cubicBezTo>
                  <a:cubicBezTo>
                    <a:pt x="5967" y="2893"/>
                    <a:pt x="5922" y="2859"/>
                    <a:pt x="5865" y="2859"/>
                  </a:cubicBezTo>
                  <a:close/>
                  <a:moveTo>
                    <a:pt x="3161" y="4160"/>
                  </a:moveTo>
                  <a:cubicBezTo>
                    <a:pt x="3150" y="4160"/>
                    <a:pt x="3137" y="4160"/>
                    <a:pt x="3132" y="4167"/>
                  </a:cubicBezTo>
                  <a:cubicBezTo>
                    <a:pt x="3030" y="4206"/>
                    <a:pt x="2933" y="4246"/>
                    <a:pt x="2836" y="4291"/>
                  </a:cubicBezTo>
                  <a:cubicBezTo>
                    <a:pt x="2741" y="4337"/>
                    <a:pt x="2638" y="4388"/>
                    <a:pt x="2524" y="4451"/>
                  </a:cubicBezTo>
                  <a:cubicBezTo>
                    <a:pt x="2314" y="4564"/>
                    <a:pt x="2127" y="4678"/>
                    <a:pt x="1962" y="4802"/>
                  </a:cubicBezTo>
                  <a:cubicBezTo>
                    <a:pt x="1774" y="4939"/>
                    <a:pt x="1603" y="5093"/>
                    <a:pt x="1456" y="5258"/>
                  </a:cubicBezTo>
                  <a:cubicBezTo>
                    <a:pt x="1388" y="5337"/>
                    <a:pt x="1314" y="5422"/>
                    <a:pt x="1246" y="5518"/>
                  </a:cubicBezTo>
                  <a:cubicBezTo>
                    <a:pt x="1178" y="5626"/>
                    <a:pt x="1120" y="5723"/>
                    <a:pt x="1070" y="5825"/>
                  </a:cubicBezTo>
                  <a:cubicBezTo>
                    <a:pt x="1052" y="5865"/>
                    <a:pt x="1063" y="5917"/>
                    <a:pt x="1097" y="5945"/>
                  </a:cubicBezTo>
                  <a:cubicBezTo>
                    <a:pt x="1115" y="5962"/>
                    <a:pt x="1138" y="5974"/>
                    <a:pt x="1165" y="5974"/>
                  </a:cubicBezTo>
                  <a:lnTo>
                    <a:pt x="1172" y="5974"/>
                  </a:lnTo>
                  <a:cubicBezTo>
                    <a:pt x="1194" y="5967"/>
                    <a:pt x="1228" y="5956"/>
                    <a:pt x="1240" y="5940"/>
                  </a:cubicBezTo>
                  <a:cubicBezTo>
                    <a:pt x="1325" y="5814"/>
                    <a:pt x="1422" y="5672"/>
                    <a:pt x="1535" y="5536"/>
                  </a:cubicBezTo>
                  <a:cubicBezTo>
                    <a:pt x="1637" y="5416"/>
                    <a:pt x="1752" y="5297"/>
                    <a:pt x="1888" y="5172"/>
                  </a:cubicBezTo>
                  <a:cubicBezTo>
                    <a:pt x="2127" y="4956"/>
                    <a:pt x="2393" y="4768"/>
                    <a:pt x="2672" y="4610"/>
                  </a:cubicBezTo>
                  <a:cubicBezTo>
                    <a:pt x="2723" y="4587"/>
                    <a:pt x="2768" y="4558"/>
                    <a:pt x="2820" y="4530"/>
                  </a:cubicBezTo>
                  <a:lnTo>
                    <a:pt x="2820" y="4530"/>
                  </a:lnTo>
                  <a:lnTo>
                    <a:pt x="2809" y="4535"/>
                  </a:lnTo>
                  <a:cubicBezTo>
                    <a:pt x="2961" y="4456"/>
                    <a:pt x="3087" y="4399"/>
                    <a:pt x="3195" y="4354"/>
                  </a:cubicBezTo>
                  <a:cubicBezTo>
                    <a:pt x="3245" y="4331"/>
                    <a:pt x="3274" y="4275"/>
                    <a:pt x="3257" y="4223"/>
                  </a:cubicBezTo>
                  <a:cubicBezTo>
                    <a:pt x="3240" y="4189"/>
                    <a:pt x="3200" y="4160"/>
                    <a:pt x="3161" y="4160"/>
                  </a:cubicBezTo>
                  <a:close/>
                  <a:moveTo>
                    <a:pt x="4797" y="5752"/>
                  </a:moveTo>
                  <a:cubicBezTo>
                    <a:pt x="4860" y="5888"/>
                    <a:pt x="4916" y="6030"/>
                    <a:pt x="4962" y="6178"/>
                  </a:cubicBezTo>
                  <a:cubicBezTo>
                    <a:pt x="4848" y="6258"/>
                    <a:pt x="4740" y="6354"/>
                    <a:pt x="4632" y="6439"/>
                  </a:cubicBezTo>
                  <a:cubicBezTo>
                    <a:pt x="4507" y="6536"/>
                    <a:pt x="4383" y="6627"/>
                    <a:pt x="4246" y="6701"/>
                  </a:cubicBezTo>
                  <a:cubicBezTo>
                    <a:pt x="4144" y="6751"/>
                    <a:pt x="4036" y="6792"/>
                    <a:pt x="3927" y="6819"/>
                  </a:cubicBezTo>
                  <a:cubicBezTo>
                    <a:pt x="3916" y="6819"/>
                    <a:pt x="3911" y="6819"/>
                    <a:pt x="3900" y="6826"/>
                  </a:cubicBezTo>
                  <a:cubicBezTo>
                    <a:pt x="3900" y="6780"/>
                    <a:pt x="3900" y="6735"/>
                    <a:pt x="3893" y="6690"/>
                  </a:cubicBezTo>
                  <a:cubicBezTo>
                    <a:pt x="3882" y="6536"/>
                    <a:pt x="3871" y="6388"/>
                    <a:pt x="3848" y="6234"/>
                  </a:cubicBezTo>
                  <a:cubicBezTo>
                    <a:pt x="3837" y="6172"/>
                    <a:pt x="3819" y="6103"/>
                    <a:pt x="3808" y="6042"/>
                  </a:cubicBezTo>
                  <a:cubicBezTo>
                    <a:pt x="3877" y="6042"/>
                    <a:pt x="3950" y="6042"/>
                    <a:pt x="4018" y="6035"/>
                  </a:cubicBezTo>
                  <a:cubicBezTo>
                    <a:pt x="4121" y="6024"/>
                    <a:pt x="4223" y="6001"/>
                    <a:pt x="4320" y="5974"/>
                  </a:cubicBezTo>
                  <a:cubicBezTo>
                    <a:pt x="4411" y="5951"/>
                    <a:pt x="4496" y="5917"/>
                    <a:pt x="4582" y="5877"/>
                  </a:cubicBezTo>
                  <a:cubicBezTo>
                    <a:pt x="4661" y="5843"/>
                    <a:pt x="4729" y="5797"/>
                    <a:pt x="4797" y="5752"/>
                  </a:cubicBezTo>
                  <a:close/>
                  <a:moveTo>
                    <a:pt x="2836" y="217"/>
                  </a:moveTo>
                  <a:cubicBezTo>
                    <a:pt x="2854" y="223"/>
                    <a:pt x="2870" y="223"/>
                    <a:pt x="2888" y="228"/>
                  </a:cubicBezTo>
                  <a:cubicBezTo>
                    <a:pt x="2904" y="234"/>
                    <a:pt x="2922" y="246"/>
                    <a:pt x="2938" y="257"/>
                  </a:cubicBezTo>
                  <a:cubicBezTo>
                    <a:pt x="2967" y="273"/>
                    <a:pt x="2990" y="297"/>
                    <a:pt x="3013" y="320"/>
                  </a:cubicBezTo>
                  <a:cubicBezTo>
                    <a:pt x="3047" y="359"/>
                    <a:pt x="3075" y="399"/>
                    <a:pt x="3103" y="451"/>
                  </a:cubicBezTo>
                  <a:cubicBezTo>
                    <a:pt x="3132" y="507"/>
                    <a:pt x="3155" y="569"/>
                    <a:pt x="3171" y="643"/>
                  </a:cubicBezTo>
                  <a:cubicBezTo>
                    <a:pt x="3200" y="792"/>
                    <a:pt x="3200" y="944"/>
                    <a:pt x="3195" y="1064"/>
                  </a:cubicBezTo>
                  <a:cubicBezTo>
                    <a:pt x="3195" y="1092"/>
                    <a:pt x="3195" y="1120"/>
                    <a:pt x="3189" y="1143"/>
                  </a:cubicBezTo>
                  <a:lnTo>
                    <a:pt x="3195" y="1138"/>
                  </a:lnTo>
                  <a:lnTo>
                    <a:pt x="3195" y="1138"/>
                  </a:lnTo>
                  <a:cubicBezTo>
                    <a:pt x="3189" y="1201"/>
                    <a:pt x="3184" y="1262"/>
                    <a:pt x="3177" y="1325"/>
                  </a:cubicBezTo>
                  <a:lnTo>
                    <a:pt x="3177" y="1371"/>
                  </a:lnTo>
                  <a:cubicBezTo>
                    <a:pt x="3171" y="1398"/>
                    <a:pt x="3171" y="1433"/>
                    <a:pt x="3171" y="1461"/>
                  </a:cubicBezTo>
                  <a:cubicBezTo>
                    <a:pt x="3166" y="1479"/>
                    <a:pt x="3166" y="1501"/>
                    <a:pt x="3177" y="1518"/>
                  </a:cubicBezTo>
                  <a:cubicBezTo>
                    <a:pt x="3184" y="1542"/>
                    <a:pt x="3206" y="1563"/>
                    <a:pt x="3229" y="1576"/>
                  </a:cubicBezTo>
                  <a:cubicBezTo>
                    <a:pt x="3240" y="1581"/>
                    <a:pt x="3257" y="1587"/>
                    <a:pt x="3274" y="1587"/>
                  </a:cubicBezTo>
                  <a:cubicBezTo>
                    <a:pt x="3313" y="1587"/>
                    <a:pt x="3354" y="1563"/>
                    <a:pt x="3371" y="1529"/>
                  </a:cubicBezTo>
                  <a:cubicBezTo>
                    <a:pt x="3405" y="1439"/>
                    <a:pt x="3439" y="1377"/>
                    <a:pt x="3478" y="1314"/>
                  </a:cubicBezTo>
                  <a:cubicBezTo>
                    <a:pt x="3512" y="1262"/>
                    <a:pt x="3552" y="1217"/>
                    <a:pt x="3586" y="1183"/>
                  </a:cubicBezTo>
                  <a:cubicBezTo>
                    <a:pt x="3615" y="1160"/>
                    <a:pt x="3643" y="1143"/>
                    <a:pt x="3667" y="1126"/>
                  </a:cubicBezTo>
                  <a:cubicBezTo>
                    <a:pt x="3688" y="1115"/>
                    <a:pt x="3706" y="1109"/>
                    <a:pt x="3729" y="1104"/>
                  </a:cubicBezTo>
                  <a:cubicBezTo>
                    <a:pt x="3751" y="1098"/>
                    <a:pt x="3769" y="1098"/>
                    <a:pt x="3791" y="1098"/>
                  </a:cubicBezTo>
                  <a:cubicBezTo>
                    <a:pt x="3814" y="1098"/>
                    <a:pt x="3837" y="1104"/>
                    <a:pt x="3859" y="1109"/>
                  </a:cubicBezTo>
                  <a:cubicBezTo>
                    <a:pt x="3887" y="1120"/>
                    <a:pt x="3911" y="1133"/>
                    <a:pt x="3939" y="1149"/>
                  </a:cubicBezTo>
                  <a:cubicBezTo>
                    <a:pt x="3979" y="1178"/>
                    <a:pt x="4007" y="1206"/>
                    <a:pt x="4042" y="1240"/>
                  </a:cubicBezTo>
                  <a:cubicBezTo>
                    <a:pt x="4092" y="1291"/>
                    <a:pt x="4132" y="1359"/>
                    <a:pt x="4178" y="1427"/>
                  </a:cubicBezTo>
                  <a:cubicBezTo>
                    <a:pt x="4228" y="1529"/>
                    <a:pt x="4268" y="1644"/>
                    <a:pt x="4297" y="1763"/>
                  </a:cubicBezTo>
                  <a:cubicBezTo>
                    <a:pt x="4320" y="1888"/>
                    <a:pt x="4325" y="2012"/>
                    <a:pt x="4320" y="2143"/>
                  </a:cubicBezTo>
                  <a:cubicBezTo>
                    <a:pt x="4314" y="2251"/>
                    <a:pt x="4302" y="2360"/>
                    <a:pt x="4275" y="2489"/>
                  </a:cubicBezTo>
                  <a:cubicBezTo>
                    <a:pt x="4263" y="2575"/>
                    <a:pt x="4246" y="2667"/>
                    <a:pt x="4223" y="2751"/>
                  </a:cubicBezTo>
                  <a:cubicBezTo>
                    <a:pt x="4223" y="2762"/>
                    <a:pt x="4217" y="2780"/>
                    <a:pt x="4217" y="2791"/>
                  </a:cubicBezTo>
                  <a:lnTo>
                    <a:pt x="4212" y="2791"/>
                  </a:lnTo>
                  <a:lnTo>
                    <a:pt x="4212" y="2796"/>
                  </a:lnTo>
                  <a:cubicBezTo>
                    <a:pt x="4207" y="2785"/>
                    <a:pt x="4194" y="2774"/>
                    <a:pt x="4183" y="2762"/>
                  </a:cubicBezTo>
                  <a:cubicBezTo>
                    <a:pt x="4155" y="2735"/>
                    <a:pt x="4115" y="2717"/>
                    <a:pt x="4070" y="2706"/>
                  </a:cubicBezTo>
                  <a:cubicBezTo>
                    <a:pt x="4058" y="2706"/>
                    <a:pt x="4042" y="2701"/>
                    <a:pt x="4024" y="2701"/>
                  </a:cubicBezTo>
                  <a:cubicBezTo>
                    <a:pt x="3990" y="2701"/>
                    <a:pt x="3950" y="2712"/>
                    <a:pt x="3916" y="2717"/>
                  </a:cubicBezTo>
                  <a:cubicBezTo>
                    <a:pt x="3882" y="2728"/>
                    <a:pt x="3842" y="2746"/>
                    <a:pt x="3808" y="2780"/>
                  </a:cubicBezTo>
                  <a:cubicBezTo>
                    <a:pt x="3746" y="2825"/>
                    <a:pt x="3688" y="2888"/>
                    <a:pt x="3638" y="2990"/>
                  </a:cubicBezTo>
                  <a:cubicBezTo>
                    <a:pt x="3598" y="3069"/>
                    <a:pt x="3564" y="3160"/>
                    <a:pt x="3530" y="3291"/>
                  </a:cubicBezTo>
                  <a:cubicBezTo>
                    <a:pt x="3507" y="3376"/>
                    <a:pt x="3491" y="3478"/>
                    <a:pt x="3478" y="3587"/>
                  </a:cubicBezTo>
                  <a:cubicBezTo>
                    <a:pt x="3467" y="3683"/>
                    <a:pt x="3467" y="3769"/>
                    <a:pt x="3467" y="3842"/>
                  </a:cubicBezTo>
                  <a:cubicBezTo>
                    <a:pt x="3473" y="3876"/>
                    <a:pt x="3502" y="3905"/>
                    <a:pt x="3541" y="3905"/>
                  </a:cubicBezTo>
                  <a:cubicBezTo>
                    <a:pt x="3575" y="3905"/>
                    <a:pt x="3604" y="3871"/>
                    <a:pt x="3598" y="3831"/>
                  </a:cubicBezTo>
                  <a:cubicBezTo>
                    <a:pt x="3598" y="3803"/>
                    <a:pt x="3598" y="3769"/>
                    <a:pt x="3604" y="3735"/>
                  </a:cubicBezTo>
                  <a:cubicBezTo>
                    <a:pt x="3609" y="3559"/>
                    <a:pt x="3643" y="3388"/>
                    <a:pt x="3695" y="3229"/>
                  </a:cubicBezTo>
                  <a:cubicBezTo>
                    <a:pt x="3729" y="3132"/>
                    <a:pt x="3763" y="3058"/>
                    <a:pt x="3803" y="2995"/>
                  </a:cubicBezTo>
                  <a:cubicBezTo>
                    <a:pt x="3825" y="2961"/>
                    <a:pt x="3842" y="2940"/>
                    <a:pt x="3866" y="2916"/>
                  </a:cubicBezTo>
                  <a:cubicBezTo>
                    <a:pt x="3882" y="2899"/>
                    <a:pt x="3900" y="2888"/>
                    <a:pt x="3922" y="2877"/>
                  </a:cubicBezTo>
                  <a:cubicBezTo>
                    <a:pt x="3939" y="2871"/>
                    <a:pt x="3950" y="2864"/>
                    <a:pt x="3973" y="2859"/>
                  </a:cubicBezTo>
                  <a:cubicBezTo>
                    <a:pt x="3984" y="2859"/>
                    <a:pt x="4002" y="2854"/>
                    <a:pt x="4018" y="2854"/>
                  </a:cubicBezTo>
                  <a:cubicBezTo>
                    <a:pt x="4029" y="2859"/>
                    <a:pt x="4036" y="2859"/>
                    <a:pt x="4047" y="2859"/>
                  </a:cubicBezTo>
                  <a:cubicBezTo>
                    <a:pt x="4052" y="2864"/>
                    <a:pt x="4058" y="2864"/>
                    <a:pt x="4063" y="2871"/>
                  </a:cubicBezTo>
                  <a:cubicBezTo>
                    <a:pt x="4070" y="2877"/>
                    <a:pt x="4076" y="2877"/>
                    <a:pt x="4081" y="2882"/>
                  </a:cubicBezTo>
                  <a:cubicBezTo>
                    <a:pt x="4087" y="2893"/>
                    <a:pt x="4092" y="2905"/>
                    <a:pt x="4097" y="2911"/>
                  </a:cubicBezTo>
                  <a:cubicBezTo>
                    <a:pt x="4110" y="2940"/>
                    <a:pt x="4115" y="2961"/>
                    <a:pt x="4126" y="2985"/>
                  </a:cubicBezTo>
                  <a:cubicBezTo>
                    <a:pt x="4149" y="3103"/>
                    <a:pt x="4144" y="3229"/>
                    <a:pt x="4144" y="3349"/>
                  </a:cubicBezTo>
                  <a:lnTo>
                    <a:pt x="4144" y="3370"/>
                  </a:lnTo>
                  <a:lnTo>
                    <a:pt x="4144" y="3388"/>
                  </a:lnTo>
                  <a:lnTo>
                    <a:pt x="4144" y="3399"/>
                  </a:lnTo>
                  <a:cubicBezTo>
                    <a:pt x="4144" y="3444"/>
                    <a:pt x="4178" y="3478"/>
                    <a:pt x="4217" y="3485"/>
                  </a:cubicBezTo>
                  <a:lnTo>
                    <a:pt x="4234" y="3485"/>
                  </a:lnTo>
                  <a:cubicBezTo>
                    <a:pt x="4252" y="3485"/>
                    <a:pt x="4275" y="3478"/>
                    <a:pt x="4286" y="3467"/>
                  </a:cubicBezTo>
                  <a:cubicBezTo>
                    <a:pt x="4302" y="3462"/>
                    <a:pt x="4314" y="3444"/>
                    <a:pt x="4320" y="3428"/>
                  </a:cubicBezTo>
                  <a:cubicBezTo>
                    <a:pt x="4331" y="3394"/>
                    <a:pt x="4343" y="3360"/>
                    <a:pt x="4348" y="3325"/>
                  </a:cubicBezTo>
                  <a:lnTo>
                    <a:pt x="4354" y="3297"/>
                  </a:lnTo>
                  <a:cubicBezTo>
                    <a:pt x="4365" y="3246"/>
                    <a:pt x="4370" y="3195"/>
                    <a:pt x="4383" y="3144"/>
                  </a:cubicBezTo>
                  <a:cubicBezTo>
                    <a:pt x="4411" y="3013"/>
                    <a:pt x="4445" y="2899"/>
                    <a:pt x="4479" y="2791"/>
                  </a:cubicBezTo>
                  <a:lnTo>
                    <a:pt x="4485" y="2774"/>
                  </a:lnTo>
                  <a:cubicBezTo>
                    <a:pt x="4535" y="2633"/>
                    <a:pt x="4587" y="2524"/>
                    <a:pt x="4643" y="2428"/>
                  </a:cubicBezTo>
                  <a:cubicBezTo>
                    <a:pt x="4672" y="2382"/>
                    <a:pt x="4706" y="2342"/>
                    <a:pt x="4740" y="2308"/>
                  </a:cubicBezTo>
                  <a:cubicBezTo>
                    <a:pt x="4763" y="2292"/>
                    <a:pt x="4786" y="2274"/>
                    <a:pt x="4813" y="2258"/>
                  </a:cubicBezTo>
                  <a:cubicBezTo>
                    <a:pt x="4831" y="2251"/>
                    <a:pt x="4848" y="2245"/>
                    <a:pt x="4871" y="2234"/>
                  </a:cubicBezTo>
                  <a:lnTo>
                    <a:pt x="4928" y="2234"/>
                  </a:lnTo>
                  <a:cubicBezTo>
                    <a:pt x="4939" y="2234"/>
                    <a:pt x="4950" y="2234"/>
                    <a:pt x="4962" y="2240"/>
                  </a:cubicBezTo>
                  <a:lnTo>
                    <a:pt x="4973" y="2245"/>
                  </a:lnTo>
                  <a:lnTo>
                    <a:pt x="4978" y="2251"/>
                  </a:lnTo>
                  <a:lnTo>
                    <a:pt x="4991" y="2269"/>
                  </a:lnTo>
                  <a:cubicBezTo>
                    <a:pt x="4996" y="2279"/>
                    <a:pt x="5002" y="2292"/>
                    <a:pt x="5002" y="2303"/>
                  </a:cubicBezTo>
                  <a:cubicBezTo>
                    <a:pt x="5013" y="2348"/>
                    <a:pt x="5013" y="2394"/>
                    <a:pt x="5013" y="2455"/>
                  </a:cubicBezTo>
                  <a:cubicBezTo>
                    <a:pt x="5007" y="2496"/>
                    <a:pt x="5002" y="2541"/>
                    <a:pt x="4996" y="2581"/>
                  </a:cubicBezTo>
                  <a:cubicBezTo>
                    <a:pt x="4996" y="2615"/>
                    <a:pt x="4991" y="2644"/>
                    <a:pt x="4984" y="2678"/>
                  </a:cubicBezTo>
                  <a:cubicBezTo>
                    <a:pt x="4984" y="2712"/>
                    <a:pt x="4991" y="2740"/>
                    <a:pt x="5007" y="2769"/>
                  </a:cubicBezTo>
                  <a:cubicBezTo>
                    <a:pt x="5025" y="2791"/>
                    <a:pt x="5052" y="2814"/>
                    <a:pt x="5081" y="2819"/>
                  </a:cubicBezTo>
                  <a:lnTo>
                    <a:pt x="5104" y="2819"/>
                  </a:lnTo>
                  <a:cubicBezTo>
                    <a:pt x="5133" y="2819"/>
                    <a:pt x="5154" y="2814"/>
                    <a:pt x="5172" y="2796"/>
                  </a:cubicBezTo>
                  <a:lnTo>
                    <a:pt x="5183" y="2785"/>
                  </a:lnTo>
                  <a:lnTo>
                    <a:pt x="5195" y="2774"/>
                  </a:lnTo>
                  <a:cubicBezTo>
                    <a:pt x="5212" y="2762"/>
                    <a:pt x="5217" y="2746"/>
                    <a:pt x="5223" y="2723"/>
                  </a:cubicBezTo>
                  <a:cubicBezTo>
                    <a:pt x="5246" y="2660"/>
                    <a:pt x="5280" y="2599"/>
                    <a:pt x="5332" y="2518"/>
                  </a:cubicBezTo>
                  <a:cubicBezTo>
                    <a:pt x="5427" y="2371"/>
                    <a:pt x="5547" y="2234"/>
                    <a:pt x="5684" y="2104"/>
                  </a:cubicBezTo>
                  <a:cubicBezTo>
                    <a:pt x="5746" y="2053"/>
                    <a:pt x="5820" y="1990"/>
                    <a:pt x="5911" y="1939"/>
                  </a:cubicBezTo>
                  <a:cubicBezTo>
                    <a:pt x="5933" y="1928"/>
                    <a:pt x="5956" y="1922"/>
                    <a:pt x="5985" y="1917"/>
                  </a:cubicBezTo>
                  <a:lnTo>
                    <a:pt x="6007" y="1917"/>
                  </a:lnTo>
                  <a:cubicBezTo>
                    <a:pt x="6007" y="1922"/>
                    <a:pt x="6014" y="1933"/>
                    <a:pt x="6014" y="1939"/>
                  </a:cubicBezTo>
                  <a:cubicBezTo>
                    <a:pt x="6019" y="1962"/>
                    <a:pt x="6019" y="1985"/>
                    <a:pt x="6019" y="2012"/>
                  </a:cubicBezTo>
                  <a:cubicBezTo>
                    <a:pt x="6007" y="2114"/>
                    <a:pt x="5979" y="2224"/>
                    <a:pt x="5951" y="2314"/>
                  </a:cubicBezTo>
                  <a:cubicBezTo>
                    <a:pt x="5939" y="2353"/>
                    <a:pt x="5967" y="2394"/>
                    <a:pt x="5996" y="2410"/>
                  </a:cubicBezTo>
                  <a:cubicBezTo>
                    <a:pt x="6007" y="2416"/>
                    <a:pt x="6024" y="2416"/>
                    <a:pt x="6035" y="2416"/>
                  </a:cubicBezTo>
                  <a:cubicBezTo>
                    <a:pt x="6059" y="2416"/>
                    <a:pt x="6087" y="2405"/>
                    <a:pt x="6104" y="2387"/>
                  </a:cubicBezTo>
                  <a:cubicBezTo>
                    <a:pt x="6116" y="2371"/>
                    <a:pt x="6132" y="2360"/>
                    <a:pt x="6143" y="2342"/>
                  </a:cubicBezTo>
                  <a:lnTo>
                    <a:pt x="6206" y="2292"/>
                  </a:lnTo>
                  <a:cubicBezTo>
                    <a:pt x="6274" y="2240"/>
                    <a:pt x="6342" y="2195"/>
                    <a:pt x="6428" y="2143"/>
                  </a:cubicBezTo>
                  <a:cubicBezTo>
                    <a:pt x="6513" y="2087"/>
                    <a:pt x="6610" y="2030"/>
                    <a:pt x="6701" y="1985"/>
                  </a:cubicBezTo>
                  <a:cubicBezTo>
                    <a:pt x="6916" y="1870"/>
                    <a:pt x="7098" y="1802"/>
                    <a:pt x="7268" y="1763"/>
                  </a:cubicBezTo>
                  <a:cubicBezTo>
                    <a:pt x="7336" y="1746"/>
                    <a:pt x="7405" y="1739"/>
                    <a:pt x="7467" y="1739"/>
                  </a:cubicBezTo>
                  <a:lnTo>
                    <a:pt x="7491" y="1739"/>
                  </a:lnTo>
                  <a:cubicBezTo>
                    <a:pt x="7530" y="1739"/>
                    <a:pt x="7559" y="1746"/>
                    <a:pt x="7587" y="1757"/>
                  </a:cubicBezTo>
                  <a:cubicBezTo>
                    <a:pt x="7604" y="1763"/>
                    <a:pt x="7621" y="1768"/>
                    <a:pt x="7638" y="1780"/>
                  </a:cubicBezTo>
                  <a:cubicBezTo>
                    <a:pt x="7650" y="1791"/>
                    <a:pt x="7661" y="1797"/>
                    <a:pt x="7672" y="1808"/>
                  </a:cubicBezTo>
                  <a:cubicBezTo>
                    <a:pt x="7684" y="1825"/>
                    <a:pt x="7690" y="1836"/>
                    <a:pt x="7695" y="1849"/>
                  </a:cubicBezTo>
                  <a:cubicBezTo>
                    <a:pt x="7706" y="1865"/>
                    <a:pt x="7711" y="1876"/>
                    <a:pt x="7711" y="1894"/>
                  </a:cubicBezTo>
                  <a:cubicBezTo>
                    <a:pt x="7718" y="1904"/>
                    <a:pt x="7718" y="1922"/>
                    <a:pt x="7718" y="1933"/>
                  </a:cubicBezTo>
                  <a:cubicBezTo>
                    <a:pt x="7718" y="1951"/>
                    <a:pt x="7711" y="1967"/>
                    <a:pt x="7706" y="1978"/>
                  </a:cubicBezTo>
                  <a:cubicBezTo>
                    <a:pt x="7701" y="1996"/>
                    <a:pt x="7690" y="2019"/>
                    <a:pt x="7677" y="2035"/>
                  </a:cubicBezTo>
                  <a:cubicBezTo>
                    <a:pt x="7656" y="2069"/>
                    <a:pt x="7627" y="2098"/>
                    <a:pt x="7593" y="2138"/>
                  </a:cubicBezTo>
                  <a:cubicBezTo>
                    <a:pt x="7480" y="2234"/>
                    <a:pt x="7349" y="2308"/>
                    <a:pt x="7218" y="2371"/>
                  </a:cubicBezTo>
                  <a:lnTo>
                    <a:pt x="7212" y="2376"/>
                  </a:lnTo>
                  <a:cubicBezTo>
                    <a:pt x="7144" y="2410"/>
                    <a:pt x="7076" y="2444"/>
                    <a:pt x="7013" y="2473"/>
                  </a:cubicBezTo>
                  <a:lnTo>
                    <a:pt x="6995" y="2484"/>
                  </a:lnTo>
                  <a:lnTo>
                    <a:pt x="6934" y="2513"/>
                  </a:lnTo>
                  <a:lnTo>
                    <a:pt x="6900" y="2530"/>
                  </a:lnTo>
                  <a:cubicBezTo>
                    <a:pt x="6832" y="2558"/>
                    <a:pt x="6764" y="2592"/>
                    <a:pt x="6706" y="2633"/>
                  </a:cubicBezTo>
                  <a:cubicBezTo>
                    <a:pt x="6678" y="2654"/>
                    <a:pt x="6661" y="2689"/>
                    <a:pt x="6667" y="2723"/>
                  </a:cubicBezTo>
                  <a:cubicBezTo>
                    <a:pt x="6667" y="2757"/>
                    <a:pt x="6701" y="2803"/>
                    <a:pt x="6740" y="2809"/>
                  </a:cubicBezTo>
                  <a:cubicBezTo>
                    <a:pt x="6764" y="2809"/>
                    <a:pt x="6791" y="2814"/>
                    <a:pt x="6814" y="2814"/>
                  </a:cubicBezTo>
                  <a:cubicBezTo>
                    <a:pt x="6832" y="2814"/>
                    <a:pt x="6843" y="2819"/>
                    <a:pt x="6854" y="2819"/>
                  </a:cubicBezTo>
                  <a:cubicBezTo>
                    <a:pt x="6871" y="2819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0"/>
                    <a:pt x="7058" y="2837"/>
                    <a:pt x="7110" y="2843"/>
                  </a:cubicBezTo>
                  <a:cubicBezTo>
                    <a:pt x="7257" y="2859"/>
                    <a:pt x="7411" y="2882"/>
                    <a:pt x="7559" y="2927"/>
                  </a:cubicBezTo>
                  <a:cubicBezTo>
                    <a:pt x="7621" y="2950"/>
                    <a:pt x="7677" y="2979"/>
                    <a:pt x="7729" y="3008"/>
                  </a:cubicBezTo>
                  <a:cubicBezTo>
                    <a:pt x="7746" y="3019"/>
                    <a:pt x="7769" y="3035"/>
                    <a:pt x="7786" y="3053"/>
                  </a:cubicBezTo>
                  <a:cubicBezTo>
                    <a:pt x="7797" y="3069"/>
                    <a:pt x="7808" y="3081"/>
                    <a:pt x="7814" y="3098"/>
                  </a:cubicBezTo>
                  <a:cubicBezTo>
                    <a:pt x="7821" y="3110"/>
                    <a:pt x="7826" y="3121"/>
                    <a:pt x="7831" y="3132"/>
                  </a:cubicBezTo>
                  <a:lnTo>
                    <a:pt x="7831" y="3184"/>
                  </a:lnTo>
                  <a:cubicBezTo>
                    <a:pt x="7831" y="3205"/>
                    <a:pt x="7826" y="3229"/>
                    <a:pt x="7821" y="3246"/>
                  </a:cubicBezTo>
                  <a:cubicBezTo>
                    <a:pt x="7814" y="3263"/>
                    <a:pt x="7803" y="3280"/>
                    <a:pt x="7797" y="3297"/>
                  </a:cubicBezTo>
                  <a:cubicBezTo>
                    <a:pt x="7780" y="3320"/>
                    <a:pt x="7763" y="3336"/>
                    <a:pt x="7746" y="3354"/>
                  </a:cubicBezTo>
                  <a:cubicBezTo>
                    <a:pt x="7718" y="3376"/>
                    <a:pt x="7684" y="3399"/>
                    <a:pt x="7643" y="3422"/>
                  </a:cubicBezTo>
                  <a:cubicBezTo>
                    <a:pt x="7564" y="3462"/>
                    <a:pt x="7473" y="3496"/>
                    <a:pt x="7365" y="3519"/>
                  </a:cubicBezTo>
                  <a:cubicBezTo>
                    <a:pt x="7218" y="3546"/>
                    <a:pt x="7058" y="3564"/>
                    <a:pt x="6893" y="3564"/>
                  </a:cubicBezTo>
                  <a:cubicBezTo>
                    <a:pt x="6854" y="3564"/>
                    <a:pt x="6809" y="3559"/>
                    <a:pt x="6769" y="3559"/>
                  </a:cubicBezTo>
                  <a:cubicBezTo>
                    <a:pt x="6655" y="3553"/>
                    <a:pt x="6570" y="3541"/>
                    <a:pt x="6496" y="3519"/>
                  </a:cubicBezTo>
                  <a:lnTo>
                    <a:pt x="6468" y="3519"/>
                  </a:lnTo>
                  <a:cubicBezTo>
                    <a:pt x="6416" y="3519"/>
                    <a:pt x="6371" y="3546"/>
                    <a:pt x="6348" y="3593"/>
                  </a:cubicBezTo>
                  <a:cubicBezTo>
                    <a:pt x="6331" y="3627"/>
                    <a:pt x="6331" y="3666"/>
                    <a:pt x="6342" y="3700"/>
                  </a:cubicBezTo>
                  <a:cubicBezTo>
                    <a:pt x="6354" y="3729"/>
                    <a:pt x="6376" y="3763"/>
                    <a:pt x="6410" y="3774"/>
                  </a:cubicBezTo>
                  <a:lnTo>
                    <a:pt x="6457" y="3792"/>
                  </a:lnTo>
                  <a:lnTo>
                    <a:pt x="6496" y="3808"/>
                  </a:lnTo>
                  <a:cubicBezTo>
                    <a:pt x="6518" y="3814"/>
                    <a:pt x="6536" y="3826"/>
                    <a:pt x="6559" y="3842"/>
                  </a:cubicBezTo>
                  <a:cubicBezTo>
                    <a:pt x="6599" y="3865"/>
                    <a:pt x="6633" y="3894"/>
                    <a:pt x="6667" y="3928"/>
                  </a:cubicBezTo>
                  <a:cubicBezTo>
                    <a:pt x="6689" y="3955"/>
                    <a:pt x="6712" y="3990"/>
                    <a:pt x="6730" y="4024"/>
                  </a:cubicBezTo>
                  <a:cubicBezTo>
                    <a:pt x="6740" y="4047"/>
                    <a:pt x="6751" y="4076"/>
                    <a:pt x="6764" y="4104"/>
                  </a:cubicBezTo>
                  <a:cubicBezTo>
                    <a:pt x="6764" y="4126"/>
                    <a:pt x="6769" y="4144"/>
                    <a:pt x="6769" y="4167"/>
                  </a:cubicBezTo>
                  <a:cubicBezTo>
                    <a:pt x="6764" y="4183"/>
                    <a:pt x="6764" y="4201"/>
                    <a:pt x="6757" y="4217"/>
                  </a:cubicBezTo>
                  <a:cubicBezTo>
                    <a:pt x="6746" y="4241"/>
                    <a:pt x="6740" y="4257"/>
                    <a:pt x="6730" y="4275"/>
                  </a:cubicBezTo>
                  <a:cubicBezTo>
                    <a:pt x="6712" y="4291"/>
                    <a:pt x="6701" y="4314"/>
                    <a:pt x="6678" y="4331"/>
                  </a:cubicBezTo>
                  <a:cubicBezTo>
                    <a:pt x="6649" y="4354"/>
                    <a:pt x="6615" y="4377"/>
                    <a:pt x="6581" y="4399"/>
                  </a:cubicBezTo>
                  <a:cubicBezTo>
                    <a:pt x="6536" y="4422"/>
                    <a:pt x="6484" y="4440"/>
                    <a:pt x="6428" y="4456"/>
                  </a:cubicBezTo>
                  <a:cubicBezTo>
                    <a:pt x="6365" y="4467"/>
                    <a:pt x="6303" y="4474"/>
                    <a:pt x="6234" y="4474"/>
                  </a:cubicBezTo>
                  <a:lnTo>
                    <a:pt x="6195" y="4474"/>
                  </a:lnTo>
                  <a:cubicBezTo>
                    <a:pt x="6059" y="4461"/>
                    <a:pt x="5917" y="4433"/>
                    <a:pt x="5746" y="4377"/>
                  </a:cubicBezTo>
                  <a:cubicBezTo>
                    <a:pt x="5615" y="4331"/>
                    <a:pt x="5484" y="4275"/>
                    <a:pt x="5377" y="4228"/>
                  </a:cubicBezTo>
                  <a:cubicBezTo>
                    <a:pt x="5359" y="4223"/>
                    <a:pt x="5348" y="4217"/>
                    <a:pt x="5332" y="4217"/>
                  </a:cubicBezTo>
                  <a:cubicBezTo>
                    <a:pt x="5314" y="4217"/>
                    <a:pt x="5298" y="4223"/>
                    <a:pt x="5280" y="4235"/>
                  </a:cubicBezTo>
                  <a:cubicBezTo>
                    <a:pt x="5251" y="4257"/>
                    <a:pt x="5229" y="4309"/>
                    <a:pt x="5246" y="4343"/>
                  </a:cubicBezTo>
                  <a:cubicBezTo>
                    <a:pt x="5280" y="4411"/>
                    <a:pt x="5303" y="4467"/>
                    <a:pt x="5314" y="4530"/>
                  </a:cubicBezTo>
                  <a:cubicBezTo>
                    <a:pt x="5319" y="4558"/>
                    <a:pt x="5325" y="4592"/>
                    <a:pt x="5325" y="4621"/>
                  </a:cubicBezTo>
                  <a:cubicBezTo>
                    <a:pt x="5325" y="4644"/>
                    <a:pt x="5319" y="4661"/>
                    <a:pt x="5314" y="4684"/>
                  </a:cubicBezTo>
                  <a:cubicBezTo>
                    <a:pt x="5308" y="4695"/>
                    <a:pt x="5303" y="4706"/>
                    <a:pt x="5298" y="4718"/>
                  </a:cubicBezTo>
                  <a:cubicBezTo>
                    <a:pt x="5291" y="4729"/>
                    <a:pt x="5280" y="4740"/>
                    <a:pt x="5274" y="4746"/>
                  </a:cubicBezTo>
                  <a:cubicBezTo>
                    <a:pt x="5257" y="4757"/>
                    <a:pt x="5246" y="4763"/>
                    <a:pt x="5235" y="4774"/>
                  </a:cubicBezTo>
                  <a:cubicBezTo>
                    <a:pt x="5212" y="4786"/>
                    <a:pt x="5188" y="4791"/>
                    <a:pt x="5161" y="4797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2"/>
                    <a:pt x="4792" y="4781"/>
                    <a:pt x="4695" y="4746"/>
                  </a:cubicBezTo>
                  <a:cubicBezTo>
                    <a:pt x="4582" y="4712"/>
                    <a:pt x="4473" y="4661"/>
                    <a:pt x="4377" y="4598"/>
                  </a:cubicBezTo>
                  <a:cubicBezTo>
                    <a:pt x="4309" y="4547"/>
                    <a:pt x="4252" y="4501"/>
                    <a:pt x="4200" y="4451"/>
                  </a:cubicBezTo>
                  <a:cubicBezTo>
                    <a:pt x="4160" y="4406"/>
                    <a:pt x="4132" y="4359"/>
                    <a:pt x="4104" y="4309"/>
                  </a:cubicBezTo>
                  <a:cubicBezTo>
                    <a:pt x="4092" y="4291"/>
                    <a:pt x="4076" y="4275"/>
                    <a:pt x="4052" y="4262"/>
                  </a:cubicBezTo>
                  <a:cubicBezTo>
                    <a:pt x="4036" y="4257"/>
                    <a:pt x="4013" y="4251"/>
                    <a:pt x="3995" y="4251"/>
                  </a:cubicBezTo>
                  <a:cubicBezTo>
                    <a:pt x="3979" y="4251"/>
                    <a:pt x="3961" y="4257"/>
                    <a:pt x="3950" y="4257"/>
                  </a:cubicBezTo>
                  <a:cubicBezTo>
                    <a:pt x="3877" y="4286"/>
                    <a:pt x="3842" y="4365"/>
                    <a:pt x="3866" y="4433"/>
                  </a:cubicBezTo>
                  <a:cubicBezTo>
                    <a:pt x="3934" y="4616"/>
                    <a:pt x="4081" y="4740"/>
                    <a:pt x="4189" y="4815"/>
                  </a:cubicBezTo>
                  <a:cubicBezTo>
                    <a:pt x="4241" y="4849"/>
                    <a:pt x="4286" y="4876"/>
                    <a:pt x="4336" y="4905"/>
                  </a:cubicBezTo>
                  <a:lnTo>
                    <a:pt x="4343" y="4905"/>
                  </a:lnTo>
                  <a:cubicBezTo>
                    <a:pt x="4377" y="4962"/>
                    <a:pt x="4411" y="5012"/>
                    <a:pt x="4445" y="5064"/>
                  </a:cubicBezTo>
                  <a:cubicBezTo>
                    <a:pt x="4513" y="5177"/>
                    <a:pt x="4582" y="5292"/>
                    <a:pt x="4643" y="5405"/>
                  </a:cubicBezTo>
                  <a:cubicBezTo>
                    <a:pt x="4666" y="5450"/>
                    <a:pt x="4689" y="5502"/>
                    <a:pt x="4711" y="5552"/>
                  </a:cubicBezTo>
                  <a:lnTo>
                    <a:pt x="4621" y="5599"/>
                  </a:lnTo>
                  <a:lnTo>
                    <a:pt x="4553" y="5633"/>
                  </a:lnTo>
                  <a:cubicBezTo>
                    <a:pt x="4377" y="5728"/>
                    <a:pt x="4223" y="5786"/>
                    <a:pt x="4076" y="5820"/>
                  </a:cubicBezTo>
                  <a:cubicBezTo>
                    <a:pt x="3973" y="5843"/>
                    <a:pt x="3877" y="5848"/>
                    <a:pt x="3774" y="5848"/>
                  </a:cubicBezTo>
                  <a:lnTo>
                    <a:pt x="3763" y="5848"/>
                  </a:lnTo>
                  <a:lnTo>
                    <a:pt x="3751" y="5809"/>
                  </a:lnTo>
                  <a:lnTo>
                    <a:pt x="3746" y="5780"/>
                  </a:lnTo>
                  <a:cubicBezTo>
                    <a:pt x="3706" y="5633"/>
                    <a:pt x="3654" y="5490"/>
                    <a:pt x="3609" y="5353"/>
                  </a:cubicBezTo>
                  <a:cubicBezTo>
                    <a:pt x="3559" y="5224"/>
                    <a:pt x="3507" y="5093"/>
                    <a:pt x="3444" y="4967"/>
                  </a:cubicBezTo>
                  <a:lnTo>
                    <a:pt x="3444" y="4962"/>
                  </a:lnTo>
                  <a:cubicBezTo>
                    <a:pt x="3444" y="4962"/>
                    <a:pt x="3444" y="4956"/>
                    <a:pt x="3439" y="4956"/>
                  </a:cubicBezTo>
                  <a:lnTo>
                    <a:pt x="3439" y="4944"/>
                  </a:lnTo>
                  <a:cubicBezTo>
                    <a:pt x="3416" y="4820"/>
                    <a:pt x="3388" y="4695"/>
                    <a:pt x="3347" y="4576"/>
                  </a:cubicBezTo>
                  <a:cubicBezTo>
                    <a:pt x="3337" y="4535"/>
                    <a:pt x="3297" y="4513"/>
                    <a:pt x="3257" y="4513"/>
                  </a:cubicBezTo>
                  <a:cubicBezTo>
                    <a:pt x="3245" y="4513"/>
                    <a:pt x="3234" y="4513"/>
                    <a:pt x="3223" y="4519"/>
                  </a:cubicBezTo>
                  <a:cubicBezTo>
                    <a:pt x="3200" y="4524"/>
                    <a:pt x="3184" y="4542"/>
                    <a:pt x="3171" y="4564"/>
                  </a:cubicBezTo>
                  <a:cubicBezTo>
                    <a:pt x="3161" y="4587"/>
                    <a:pt x="3161" y="4610"/>
                    <a:pt x="3166" y="4637"/>
                  </a:cubicBezTo>
                  <a:cubicBezTo>
                    <a:pt x="3177" y="4671"/>
                    <a:pt x="3184" y="4700"/>
                    <a:pt x="3189" y="4746"/>
                  </a:cubicBezTo>
                  <a:lnTo>
                    <a:pt x="3195" y="4757"/>
                  </a:lnTo>
                  <a:cubicBezTo>
                    <a:pt x="3245" y="5007"/>
                    <a:pt x="3268" y="5212"/>
                    <a:pt x="3257" y="5411"/>
                  </a:cubicBezTo>
                  <a:cubicBezTo>
                    <a:pt x="3252" y="5518"/>
                    <a:pt x="3234" y="5610"/>
                    <a:pt x="3211" y="5694"/>
                  </a:cubicBezTo>
                  <a:cubicBezTo>
                    <a:pt x="3195" y="5741"/>
                    <a:pt x="3171" y="5786"/>
                    <a:pt x="3150" y="5825"/>
                  </a:cubicBezTo>
                  <a:cubicBezTo>
                    <a:pt x="3126" y="5854"/>
                    <a:pt x="3103" y="5882"/>
                    <a:pt x="3075" y="5911"/>
                  </a:cubicBezTo>
                  <a:cubicBezTo>
                    <a:pt x="3058" y="5927"/>
                    <a:pt x="3035" y="5940"/>
                    <a:pt x="3013" y="5956"/>
                  </a:cubicBezTo>
                  <a:cubicBezTo>
                    <a:pt x="3001" y="5956"/>
                    <a:pt x="2990" y="5962"/>
                    <a:pt x="2979" y="5967"/>
                  </a:cubicBezTo>
                  <a:lnTo>
                    <a:pt x="2951" y="5967"/>
                  </a:lnTo>
                  <a:cubicBezTo>
                    <a:pt x="2945" y="5967"/>
                    <a:pt x="2933" y="5967"/>
                    <a:pt x="2922" y="5962"/>
                  </a:cubicBezTo>
                  <a:cubicBezTo>
                    <a:pt x="2911" y="5956"/>
                    <a:pt x="2899" y="5951"/>
                    <a:pt x="2888" y="5945"/>
                  </a:cubicBezTo>
                  <a:cubicBezTo>
                    <a:pt x="2870" y="5933"/>
                    <a:pt x="2859" y="5922"/>
                    <a:pt x="2843" y="5906"/>
                  </a:cubicBezTo>
                  <a:cubicBezTo>
                    <a:pt x="2820" y="5877"/>
                    <a:pt x="2796" y="5843"/>
                    <a:pt x="2775" y="5809"/>
                  </a:cubicBezTo>
                  <a:cubicBezTo>
                    <a:pt x="2757" y="5775"/>
                    <a:pt x="2746" y="5741"/>
                    <a:pt x="2734" y="5707"/>
                  </a:cubicBezTo>
                  <a:cubicBezTo>
                    <a:pt x="2717" y="5655"/>
                    <a:pt x="2666" y="5621"/>
                    <a:pt x="2604" y="5621"/>
                  </a:cubicBezTo>
                  <a:cubicBezTo>
                    <a:pt x="2552" y="5626"/>
                    <a:pt x="2507" y="5667"/>
                    <a:pt x="2490" y="5723"/>
                  </a:cubicBezTo>
                  <a:cubicBezTo>
                    <a:pt x="2456" y="5865"/>
                    <a:pt x="2427" y="5990"/>
                    <a:pt x="2393" y="6098"/>
                  </a:cubicBezTo>
                  <a:cubicBezTo>
                    <a:pt x="2342" y="6252"/>
                    <a:pt x="2285" y="6371"/>
                    <a:pt x="2222" y="6468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5" y="6593"/>
                    <a:pt x="2098" y="6609"/>
                    <a:pt x="2075" y="6622"/>
                  </a:cubicBezTo>
                  <a:cubicBezTo>
                    <a:pt x="2064" y="6627"/>
                    <a:pt x="2046" y="6633"/>
                    <a:pt x="2030" y="6638"/>
                  </a:cubicBezTo>
                  <a:lnTo>
                    <a:pt x="1990" y="6638"/>
                  </a:lnTo>
                  <a:cubicBezTo>
                    <a:pt x="1973" y="6638"/>
                    <a:pt x="1962" y="6638"/>
                    <a:pt x="1944" y="6633"/>
                  </a:cubicBezTo>
                  <a:cubicBezTo>
                    <a:pt x="1939" y="6627"/>
                    <a:pt x="1928" y="6622"/>
                    <a:pt x="1915" y="6622"/>
                  </a:cubicBezTo>
                  <a:cubicBezTo>
                    <a:pt x="1905" y="6609"/>
                    <a:pt x="1899" y="6604"/>
                    <a:pt x="1888" y="6593"/>
                  </a:cubicBezTo>
                  <a:cubicBezTo>
                    <a:pt x="1876" y="6581"/>
                    <a:pt x="1870" y="6564"/>
                    <a:pt x="1860" y="6547"/>
                  </a:cubicBezTo>
                  <a:cubicBezTo>
                    <a:pt x="1842" y="6513"/>
                    <a:pt x="1831" y="6473"/>
                    <a:pt x="1820" y="6428"/>
                  </a:cubicBezTo>
                  <a:cubicBezTo>
                    <a:pt x="1802" y="6365"/>
                    <a:pt x="1797" y="6303"/>
                    <a:pt x="1791" y="6234"/>
                  </a:cubicBezTo>
                  <a:lnTo>
                    <a:pt x="1786" y="6189"/>
                  </a:lnTo>
                  <a:lnTo>
                    <a:pt x="1779" y="6138"/>
                  </a:lnTo>
                  <a:cubicBezTo>
                    <a:pt x="1774" y="6116"/>
                    <a:pt x="1774" y="6098"/>
                    <a:pt x="1768" y="6076"/>
                  </a:cubicBezTo>
                  <a:cubicBezTo>
                    <a:pt x="1768" y="6042"/>
                    <a:pt x="1763" y="6008"/>
                    <a:pt x="1757" y="5979"/>
                  </a:cubicBezTo>
                  <a:cubicBezTo>
                    <a:pt x="1752" y="5940"/>
                    <a:pt x="1734" y="5911"/>
                    <a:pt x="1705" y="5899"/>
                  </a:cubicBezTo>
                  <a:cubicBezTo>
                    <a:pt x="1695" y="5893"/>
                    <a:pt x="1677" y="5888"/>
                    <a:pt x="1666" y="5888"/>
                  </a:cubicBezTo>
                  <a:cubicBezTo>
                    <a:pt x="1637" y="5888"/>
                    <a:pt x="1609" y="5899"/>
                    <a:pt x="1592" y="5922"/>
                  </a:cubicBezTo>
                  <a:cubicBezTo>
                    <a:pt x="1540" y="5990"/>
                    <a:pt x="1490" y="6058"/>
                    <a:pt x="1438" y="6132"/>
                  </a:cubicBezTo>
                  <a:cubicBezTo>
                    <a:pt x="1411" y="6172"/>
                    <a:pt x="1382" y="6213"/>
                    <a:pt x="1354" y="6258"/>
                  </a:cubicBezTo>
                  <a:cubicBezTo>
                    <a:pt x="1268" y="6365"/>
                    <a:pt x="1144" y="6530"/>
                    <a:pt x="989" y="6672"/>
                  </a:cubicBezTo>
                  <a:cubicBezTo>
                    <a:pt x="921" y="6735"/>
                    <a:pt x="859" y="6780"/>
                    <a:pt x="797" y="6814"/>
                  </a:cubicBezTo>
                  <a:cubicBezTo>
                    <a:pt x="769" y="6832"/>
                    <a:pt x="734" y="6843"/>
                    <a:pt x="700" y="6848"/>
                  </a:cubicBezTo>
                  <a:cubicBezTo>
                    <a:pt x="683" y="6853"/>
                    <a:pt x="661" y="6853"/>
                    <a:pt x="632" y="6853"/>
                  </a:cubicBezTo>
                  <a:cubicBezTo>
                    <a:pt x="614" y="6853"/>
                    <a:pt x="598" y="6848"/>
                    <a:pt x="580" y="6843"/>
                  </a:cubicBezTo>
                  <a:cubicBezTo>
                    <a:pt x="564" y="6837"/>
                    <a:pt x="546" y="6826"/>
                    <a:pt x="530" y="6819"/>
                  </a:cubicBezTo>
                  <a:cubicBezTo>
                    <a:pt x="507" y="6803"/>
                    <a:pt x="490" y="6792"/>
                    <a:pt x="473" y="6774"/>
                  </a:cubicBezTo>
                  <a:cubicBezTo>
                    <a:pt x="462" y="6758"/>
                    <a:pt x="449" y="6746"/>
                    <a:pt x="444" y="6729"/>
                  </a:cubicBezTo>
                  <a:cubicBezTo>
                    <a:pt x="433" y="6712"/>
                    <a:pt x="428" y="6695"/>
                    <a:pt x="422" y="6678"/>
                  </a:cubicBezTo>
                  <a:cubicBezTo>
                    <a:pt x="422" y="6649"/>
                    <a:pt x="415" y="6622"/>
                    <a:pt x="415" y="6593"/>
                  </a:cubicBezTo>
                  <a:cubicBezTo>
                    <a:pt x="422" y="6547"/>
                    <a:pt x="433" y="6502"/>
                    <a:pt x="449" y="6451"/>
                  </a:cubicBezTo>
                  <a:cubicBezTo>
                    <a:pt x="484" y="6349"/>
                    <a:pt x="535" y="6247"/>
                    <a:pt x="614" y="6121"/>
                  </a:cubicBezTo>
                  <a:cubicBezTo>
                    <a:pt x="627" y="6103"/>
                    <a:pt x="643" y="6082"/>
                    <a:pt x="661" y="6058"/>
                  </a:cubicBezTo>
                  <a:lnTo>
                    <a:pt x="666" y="6047"/>
                  </a:lnTo>
                  <a:cubicBezTo>
                    <a:pt x="683" y="6030"/>
                    <a:pt x="700" y="6008"/>
                    <a:pt x="711" y="5990"/>
                  </a:cubicBezTo>
                  <a:lnTo>
                    <a:pt x="740" y="5962"/>
                  </a:lnTo>
                  <a:cubicBezTo>
                    <a:pt x="774" y="5917"/>
                    <a:pt x="814" y="5872"/>
                    <a:pt x="848" y="5825"/>
                  </a:cubicBezTo>
                  <a:cubicBezTo>
                    <a:pt x="871" y="5797"/>
                    <a:pt x="876" y="5762"/>
                    <a:pt x="865" y="5735"/>
                  </a:cubicBezTo>
                  <a:cubicBezTo>
                    <a:pt x="853" y="5701"/>
                    <a:pt x="819" y="5678"/>
                    <a:pt x="774" y="5678"/>
                  </a:cubicBezTo>
                  <a:cubicBezTo>
                    <a:pt x="729" y="5683"/>
                    <a:pt x="688" y="5683"/>
                    <a:pt x="643" y="5689"/>
                  </a:cubicBezTo>
                  <a:cubicBezTo>
                    <a:pt x="575" y="5694"/>
                    <a:pt x="496" y="5707"/>
                    <a:pt x="422" y="5707"/>
                  </a:cubicBezTo>
                  <a:lnTo>
                    <a:pt x="394" y="5707"/>
                  </a:lnTo>
                  <a:cubicBezTo>
                    <a:pt x="347" y="5701"/>
                    <a:pt x="308" y="5694"/>
                    <a:pt x="274" y="5683"/>
                  </a:cubicBezTo>
                  <a:cubicBezTo>
                    <a:pt x="268" y="5683"/>
                    <a:pt x="257" y="5678"/>
                    <a:pt x="252" y="5672"/>
                  </a:cubicBezTo>
                  <a:lnTo>
                    <a:pt x="239" y="5660"/>
                  </a:lnTo>
                  <a:lnTo>
                    <a:pt x="234" y="5649"/>
                  </a:lnTo>
                  <a:lnTo>
                    <a:pt x="234" y="5621"/>
                  </a:lnTo>
                  <a:cubicBezTo>
                    <a:pt x="234" y="5592"/>
                    <a:pt x="245" y="5565"/>
                    <a:pt x="252" y="5531"/>
                  </a:cubicBezTo>
                  <a:cubicBezTo>
                    <a:pt x="268" y="5484"/>
                    <a:pt x="291" y="5445"/>
                    <a:pt x="313" y="5411"/>
                  </a:cubicBezTo>
                  <a:cubicBezTo>
                    <a:pt x="347" y="5360"/>
                    <a:pt x="388" y="5314"/>
                    <a:pt x="439" y="5263"/>
                  </a:cubicBezTo>
                  <a:cubicBezTo>
                    <a:pt x="512" y="5201"/>
                    <a:pt x="604" y="5138"/>
                    <a:pt x="695" y="5087"/>
                  </a:cubicBezTo>
                  <a:cubicBezTo>
                    <a:pt x="740" y="5070"/>
                    <a:pt x="779" y="5053"/>
                    <a:pt x="824" y="5036"/>
                  </a:cubicBezTo>
                  <a:cubicBezTo>
                    <a:pt x="876" y="5012"/>
                    <a:pt x="921" y="4996"/>
                    <a:pt x="968" y="4985"/>
                  </a:cubicBezTo>
                  <a:cubicBezTo>
                    <a:pt x="995" y="4978"/>
                    <a:pt x="1024" y="4978"/>
                    <a:pt x="1058" y="4973"/>
                  </a:cubicBezTo>
                  <a:cubicBezTo>
                    <a:pt x="1104" y="4973"/>
                    <a:pt x="1149" y="4933"/>
                    <a:pt x="1155" y="4883"/>
                  </a:cubicBezTo>
                  <a:cubicBezTo>
                    <a:pt x="1165" y="4826"/>
                    <a:pt x="1126" y="4763"/>
                    <a:pt x="1070" y="4752"/>
                  </a:cubicBezTo>
                  <a:cubicBezTo>
                    <a:pt x="1029" y="4746"/>
                    <a:pt x="989" y="4734"/>
                    <a:pt x="955" y="4723"/>
                  </a:cubicBezTo>
                  <a:cubicBezTo>
                    <a:pt x="905" y="4706"/>
                    <a:pt x="865" y="4689"/>
                    <a:pt x="824" y="4661"/>
                  </a:cubicBezTo>
                  <a:cubicBezTo>
                    <a:pt x="808" y="4655"/>
                    <a:pt x="797" y="4644"/>
                    <a:pt x="785" y="4626"/>
                  </a:cubicBezTo>
                  <a:cubicBezTo>
                    <a:pt x="774" y="4621"/>
                    <a:pt x="769" y="4610"/>
                    <a:pt x="763" y="4603"/>
                  </a:cubicBezTo>
                  <a:cubicBezTo>
                    <a:pt x="763" y="4598"/>
                    <a:pt x="756" y="4587"/>
                    <a:pt x="756" y="4581"/>
                  </a:cubicBezTo>
                  <a:lnTo>
                    <a:pt x="756" y="4564"/>
                  </a:lnTo>
                  <a:cubicBezTo>
                    <a:pt x="756" y="4558"/>
                    <a:pt x="756" y="4547"/>
                    <a:pt x="763" y="4535"/>
                  </a:cubicBezTo>
                  <a:cubicBezTo>
                    <a:pt x="769" y="4524"/>
                    <a:pt x="774" y="4508"/>
                    <a:pt x="785" y="4490"/>
                  </a:cubicBezTo>
                  <a:cubicBezTo>
                    <a:pt x="803" y="4467"/>
                    <a:pt x="824" y="4440"/>
                    <a:pt x="848" y="4416"/>
                  </a:cubicBezTo>
                  <a:cubicBezTo>
                    <a:pt x="876" y="4393"/>
                    <a:pt x="905" y="4377"/>
                    <a:pt x="939" y="4359"/>
                  </a:cubicBezTo>
                  <a:cubicBezTo>
                    <a:pt x="984" y="4337"/>
                    <a:pt x="1036" y="4320"/>
                    <a:pt x="1092" y="4309"/>
                  </a:cubicBezTo>
                  <a:cubicBezTo>
                    <a:pt x="1165" y="4291"/>
                    <a:pt x="1251" y="4286"/>
                    <a:pt x="1343" y="4286"/>
                  </a:cubicBezTo>
                  <a:lnTo>
                    <a:pt x="1427" y="4286"/>
                  </a:lnTo>
                  <a:cubicBezTo>
                    <a:pt x="1575" y="4296"/>
                    <a:pt x="1734" y="4320"/>
                    <a:pt x="1888" y="4354"/>
                  </a:cubicBezTo>
                  <a:cubicBezTo>
                    <a:pt x="1894" y="4359"/>
                    <a:pt x="1899" y="4359"/>
                    <a:pt x="1905" y="4359"/>
                  </a:cubicBezTo>
                  <a:cubicBezTo>
                    <a:pt x="1933" y="4359"/>
                    <a:pt x="1967" y="4337"/>
                    <a:pt x="1978" y="4309"/>
                  </a:cubicBezTo>
                  <a:cubicBezTo>
                    <a:pt x="1996" y="4280"/>
                    <a:pt x="1990" y="4235"/>
                    <a:pt x="1956" y="4212"/>
                  </a:cubicBezTo>
                  <a:cubicBezTo>
                    <a:pt x="1870" y="4144"/>
                    <a:pt x="1808" y="4092"/>
                    <a:pt x="1752" y="4036"/>
                  </a:cubicBezTo>
                  <a:cubicBezTo>
                    <a:pt x="1723" y="4002"/>
                    <a:pt x="1700" y="3968"/>
                    <a:pt x="1684" y="3939"/>
                  </a:cubicBezTo>
                  <a:cubicBezTo>
                    <a:pt x="1677" y="3928"/>
                    <a:pt x="1671" y="3910"/>
                    <a:pt x="1666" y="3894"/>
                  </a:cubicBezTo>
                  <a:lnTo>
                    <a:pt x="1666" y="3871"/>
                  </a:lnTo>
                  <a:lnTo>
                    <a:pt x="1666" y="3860"/>
                  </a:lnTo>
                  <a:lnTo>
                    <a:pt x="1671" y="3853"/>
                  </a:lnTo>
                  <a:lnTo>
                    <a:pt x="1677" y="3837"/>
                  </a:lnTo>
                  <a:cubicBezTo>
                    <a:pt x="1684" y="3831"/>
                    <a:pt x="1684" y="3826"/>
                    <a:pt x="1689" y="3819"/>
                  </a:cubicBezTo>
                  <a:cubicBezTo>
                    <a:pt x="1705" y="3814"/>
                    <a:pt x="1718" y="3803"/>
                    <a:pt x="1734" y="3792"/>
                  </a:cubicBezTo>
                  <a:cubicBezTo>
                    <a:pt x="1763" y="3780"/>
                    <a:pt x="1797" y="3769"/>
                    <a:pt x="1836" y="3758"/>
                  </a:cubicBezTo>
                  <a:cubicBezTo>
                    <a:pt x="1905" y="3745"/>
                    <a:pt x="1973" y="3740"/>
                    <a:pt x="2046" y="3740"/>
                  </a:cubicBezTo>
                  <a:lnTo>
                    <a:pt x="2127" y="3740"/>
                  </a:lnTo>
                  <a:cubicBezTo>
                    <a:pt x="2256" y="3751"/>
                    <a:pt x="2387" y="3774"/>
                    <a:pt x="2513" y="3814"/>
                  </a:cubicBezTo>
                  <a:cubicBezTo>
                    <a:pt x="2610" y="3848"/>
                    <a:pt x="2689" y="3887"/>
                    <a:pt x="2762" y="3934"/>
                  </a:cubicBezTo>
                  <a:cubicBezTo>
                    <a:pt x="2796" y="3955"/>
                    <a:pt x="2825" y="3984"/>
                    <a:pt x="2854" y="4007"/>
                  </a:cubicBezTo>
                  <a:cubicBezTo>
                    <a:pt x="2865" y="4018"/>
                    <a:pt x="2882" y="4024"/>
                    <a:pt x="2899" y="4024"/>
                  </a:cubicBezTo>
                  <a:cubicBezTo>
                    <a:pt x="2922" y="4024"/>
                    <a:pt x="2945" y="4018"/>
                    <a:pt x="2956" y="4002"/>
                  </a:cubicBezTo>
                  <a:cubicBezTo>
                    <a:pt x="2985" y="3973"/>
                    <a:pt x="2979" y="3928"/>
                    <a:pt x="2951" y="3900"/>
                  </a:cubicBezTo>
                  <a:cubicBezTo>
                    <a:pt x="2843" y="3797"/>
                    <a:pt x="2694" y="3717"/>
                    <a:pt x="2495" y="3655"/>
                  </a:cubicBezTo>
                  <a:cubicBezTo>
                    <a:pt x="2456" y="3643"/>
                    <a:pt x="2416" y="3632"/>
                    <a:pt x="2376" y="3627"/>
                  </a:cubicBezTo>
                  <a:lnTo>
                    <a:pt x="2376" y="3621"/>
                  </a:lnTo>
                  <a:lnTo>
                    <a:pt x="2371" y="3621"/>
                  </a:lnTo>
                  <a:cubicBezTo>
                    <a:pt x="2359" y="3598"/>
                    <a:pt x="2342" y="3587"/>
                    <a:pt x="2319" y="3580"/>
                  </a:cubicBezTo>
                  <a:cubicBezTo>
                    <a:pt x="2246" y="3575"/>
                    <a:pt x="2177" y="3559"/>
                    <a:pt x="2104" y="3535"/>
                  </a:cubicBezTo>
                  <a:cubicBezTo>
                    <a:pt x="2001" y="3501"/>
                    <a:pt x="1905" y="3451"/>
                    <a:pt x="1808" y="3394"/>
                  </a:cubicBezTo>
                  <a:cubicBezTo>
                    <a:pt x="1729" y="3336"/>
                    <a:pt x="1660" y="3280"/>
                    <a:pt x="1598" y="3218"/>
                  </a:cubicBezTo>
                  <a:cubicBezTo>
                    <a:pt x="1564" y="3178"/>
                    <a:pt x="1540" y="3137"/>
                    <a:pt x="1519" y="3103"/>
                  </a:cubicBezTo>
                  <a:cubicBezTo>
                    <a:pt x="1506" y="3087"/>
                    <a:pt x="1501" y="3064"/>
                    <a:pt x="1495" y="3047"/>
                  </a:cubicBezTo>
                  <a:lnTo>
                    <a:pt x="1495" y="3019"/>
                  </a:lnTo>
                  <a:lnTo>
                    <a:pt x="1495" y="3008"/>
                  </a:lnTo>
                  <a:lnTo>
                    <a:pt x="1501" y="2995"/>
                  </a:lnTo>
                  <a:cubicBezTo>
                    <a:pt x="1506" y="2990"/>
                    <a:pt x="1513" y="2985"/>
                    <a:pt x="1513" y="2985"/>
                  </a:cubicBezTo>
                  <a:cubicBezTo>
                    <a:pt x="1524" y="2974"/>
                    <a:pt x="1530" y="2974"/>
                    <a:pt x="1540" y="2967"/>
                  </a:cubicBezTo>
                  <a:cubicBezTo>
                    <a:pt x="1564" y="2956"/>
                    <a:pt x="1587" y="2950"/>
                    <a:pt x="1609" y="2940"/>
                  </a:cubicBezTo>
                  <a:cubicBezTo>
                    <a:pt x="1660" y="2933"/>
                    <a:pt x="1711" y="2927"/>
                    <a:pt x="1774" y="2927"/>
                  </a:cubicBezTo>
                  <a:lnTo>
                    <a:pt x="1842" y="2927"/>
                  </a:lnTo>
                  <a:cubicBezTo>
                    <a:pt x="1870" y="2933"/>
                    <a:pt x="1894" y="2933"/>
                    <a:pt x="1922" y="2933"/>
                  </a:cubicBezTo>
                  <a:cubicBezTo>
                    <a:pt x="1928" y="2940"/>
                    <a:pt x="1933" y="2940"/>
                    <a:pt x="1939" y="2940"/>
                  </a:cubicBezTo>
                  <a:cubicBezTo>
                    <a:pt x="1950" y="2940"/>
                    <a:pt x="1962" y="2933"/>
                    <a:pt x="1967" y="2933"/>
                  </a:cubicBezTo>
                  <a:cubicBezTo>
                    <a:pt x="1990" y="2922"/>
                    <a:pt x="2007" y="2905"/>
                    <a:pt x="2018" y="2888"/>
                  </a:cubicBezTo>
                  <a:cubicBezTo>
                    <a:pt x="2035" y="2848"/>
                    <a:pt x="2030" y="2803"/>
                    <a:pt x="1996" y="2780"/>
                  </a:cubicBezTo>
                  <a:cubicBezTo>
                    <a:pt x="1894" y="2701"/>
                    <a:pt x="1774" y="2638"/>
                    <a:pt x="1660" y="2581"/>
                  </a:cubicBezTo>
                  <a:lnTo>
                    <a:pt x="1609" y="2552"/>
                  </a:lnTo>
                  <a:cubicBezTo>
                    <a:pt x="1506" y="2502"/>
                    <a:pt x="1393" y="2450"/>
                    <a:pt x="1296" y="2382"/>
                  </a:cubicBezTo>
                  <a:cubicBezTo>
                    <a:pt x="1223" y="2337"/>
                    <a:pt x="1165" y="2292"/>
                    <a:pt x="1120" y="2240"/>
                  </a:cubicBezTo>
                  <a:cubicBezTo>
                    <a:pt x="1092" y="2211"/>
                    <a:pt x="1075" y="2177"/>
                    <a:pt x="1052" y="2143"/>
                  </a:cubicBezTo>
                  <a:cubicBezTo>
                    <a:pt x="1036" y="2109"/>
                    <a:pt x="1024" y="2069"/>
                    <a:pt x="1013" y="2030"/>
                  </a:cubicBezTo>
                  <a:cubicBezTo>
                    <a:pt x="1007" y="2001"/>
                    <a:pt x="1007" y="1973"/>
                    <a:pt x="1007" y="1944"/>
                  </a:cubicBezTo>
                  <a:cubicBezTo>
                    <a:pt x="1007" y="1922"/>
                    <a:pt x="1013" y="1904"/>
                    <a:pt x="1018" y="1888"/>
                  </a:cubicBezTo>
                  <a:cubicBezTo>
                    <a:pt x="1024" y="1870"/>
                    <a:pt x="1029" y="1859"/>
                    <a:pt x="1036" y="1849"/>
                  </a:cubicBezTo>
                  <a:cubicBezTo>
                    <a:pt x="1047" y="1836"/>
                    <a:pt x="1052" y="1825"/>
                    <a:pt x="1063" y="1814"/>
                  </a:cubicBezTo>
                  <a:cubicBezTo>
                    <a:pt x="1081" y="1802"/>
                    <a:pt x="1097" y="1791"/>
                    <a:pt x="1115" y="1780"/>
                  </a:cubicBezTo>
                  <a:cubicBezTo>
                    <a:pt x="1144" y="1768"/>
                    <a:pt x="1178" y="1757"/>
                    <a:pt x="1217" y="1746"/>
                  </a:cubicBezTo>
                  <a:cubicBezTo>
                    <a:pt x="1262" y="1734"/>
                    <a:pt x="1314" y="1734"/>
                    <a:pt x="1359" y="1734"/>
                  </a:cubicBezTo>
                  <a:lnTo>
                    <a:pt x="1399" y="1734"/>
                  </a:lnTo>
                  <a:cubicBezTo>
                    <a:pt x="1422" y="1734"/>
                    <a:pt x="1450" y="1734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3"/>
                    <a:pt x="1569" y="1694"/>
                  </a:cubicBezTo>
                  <a:cubicBezTo>
                    <a:pt x="1587" y="1660"/>
                    <a:pt x="1581" y="1621"/>
                    <a:pt x="1547" y="1587"/>
                  </a:cubicBezTo>
                  <a:cubicBezTo>
                    <a:pt x="1506" y="1547"/>
                    <a:pt x="1467" y="1508"/>
                    <a:pt x="1422" y="1467"/>
                  </a:cubicBezTo>
                  <a:lnTo>
                    <a:pt x="1354" y="1405"/>
                  </a:lnTo>
                  <a:cubicBezTo>
                    <a:pt x="1275" y="1330"/>
                    <a:pt x="1212" y="1262"/>
                    <a:pt x="1149" y="1201"/>
                  </a:cubicBezTo>
                  <a:cubicBezTo>
                    <a:pt x="1063" y="1109"/>
                    <a:pt x="1002" y="1023"/>
                    <a:pt x="955" y="933"/>
                  </a:cubicBezTo>
                  <a:cubicBezTo>
                    <a:pt x="927" y="882"/>
                    <a:pt x="910" y="831"/>
                    <a:pt x="893" y="779"/>
                  </a:cubicBezTo>
                  <a:cubicBezTo>
                    <a:pt x="887" y="740"/>
                    <a:pt x="887" y="700"/>
                    <a:pt x="887" y="661"/>
                  </a:cubicBezTo>
                  <a:cubicBezTo>
                    <a:pt x="887" y="627"/>
                    <a:pt x="899" y="587"/>
                    <a:pt x="910" y="553"/>
                  </a:cubicBezTo>
                  <a:cubicBezTo>
                    <a:pt x="921" y="507"/>
                    <a:pt x="944" y="467"/>
                    <a:pt x="968" y="427"/>
                  </a:cubicBezTo>
                  <a:cubicBezTo>
                    <a:pt x="995" y="388"/>
                    <a:pt x="1024" y="354"/>
                    <a:pt x="1058" y="320"/>
                  </a:cubicBezTo>
                  <a:cubicBezTo>
                    <a:pt x="1086" y="297"/>
                    <a:pt x="1110" y="280"/>
                    <a:pt x="1144" y="262"/>
                  </a:cubicBezTo>
                  <a:cubicBezTo>
                    <a:pt x="1165" y="252"/>
                    <a:pt x="1194" y="239"/>
                    <a:pt x="1223" y="228"/>
                  </a:cubicBezTo>
                  <a:cubicBezTo>
                    <a:pt x="1257" y="223"/>
                    <a:pt x="1285" y="223"/>
                    <a:pt x="1320" y="223"/>
                  </a:cubicBezTo>
                  <a:cubicBezTo>
                    <a:pt x="1365" y="228"/>
                    <a:pt x="1404" y="234"/>
                    <a:pt x="1450" y="252"/>
                  </a:cubicBezTo>
                  <a:cubicBezTo>
                    <a:pt x="1513" y="273"/>
                    <a:pt x="1581" y="302"/>
                    <a:pt x="1650" y="348"/>
                  </a:cubicBezTo>
                  <a:cubicBezTo>
                    <a:pt x="1734" y="404"/>
                    <a:pt x="1820" y="478"/>
                    <a:pt x="1899" y="569"/>
                  </a:cubicBezTo>
                  <a:cubicBezTo>
                    <a:pt x="1978" y="655"/>
                    <a:pt x="2041" y="745"/>
                    <a:pt x="2086" y="831"/>
                  </a:cubicBezTo>
                  <a:cubicBezTo>
                    <a:pt x="2115" y="882"/>
                    <a:pt x="2138" y="933"/>
                    <a:pt x="2149" y="984"/>
                  </a:cubicBezTo>
                  <a:cubicBezTo>
                    <a:pt x="2161" y="1023"/>
                    <a:pt x="2206" y="1052"/>
                    <a:pt x="2256" y="1052"/>
                  </a:cubicBezTo>
                  <a:cubicBezTo>
                    <a:pt x="2280" y="1052"/>
                    <a:pt x="2308" y="1036"/>
                    <a:pt x="2325" y="1018"/>
                  </a:cubicBezTo>
                  <a:cubicBezTo>
                    <a:pt x="2342" y="996"/>
                    <a:pt x="2348" y="973"/>
                    <a:pt x="2348" y="944"/>
                  </a:cubicBezTo>
                  <a:lnTo>
                    <a:pt x="2348" y="916"/>
                  </a:lnTo>
                  <a:cubicBezTo>
                    <a:pt x="2353" y="848"/>
                    <a:pt x="2371" y="779"/>
                    <a:pt x="2393" y="700"/>
                  </a:cubicBezTo>
                  <a:cubicBezTo>
                    <a:pt x="2427" y="614"/>
                    <a:pt x="2468" y="530"/>
                    <a:pt x="2513" y="456"/>
                  </a:cubicBezTo>
                  <a:cubicBezTo>
                    <a:pt x="2552" y="399"/>
                    <a:pt x="2592" y="354"/>
                    <a:pt x="2631" y="307"/>
                  </a:cubicBezTo>
                  <a:cubicBezTo>
                    <a:pt x="2666" y="286"/>
                    <a:pt x="2694" y="262"/>
                    <a:pt x="2723" y="246"/>
                  </a:cubicBezTo>
                  <a:cubicBezTo>
                    <a:pt x="2741" y="239"/>
                    <a:pt x="2762" y="228"/>
                    <a:pt x="2786" y="223"/>
                  </a:cubicBezTo>
                  <a:cubicBezTo>
                    <a:pt x="2802" y="217"/>
                    <a:pt x="2820" y="217"/>
                    <a:pt x="2836" y="217"/>
                  </a:cubicBezTo>
                  <a:close/>
                  <a:moveTo>
                    <a:pt x="5036" y="6410"/>
                  </a:moveTo>
                  <a:cubicBezTo>
                    <a:pt x="5075" y="6553"/>
                    <a:pt x="5115" y="6701"/>
                    <a:pt x="5143" y="6843"/>
                  </a:cubicBezTo>
                  <a:cubicBezTo>
                    <a:pt x="5178" y="7008"/>
                    <a:pt x="5206" y="7173"/>
                    <a:pt x="5229" y="7338"/>
                  </a:cubicBezTo>
                  <a:cubicBezTo>
                    <a:pt x="5149" y="7372"/>
                    <a:pt x="5064" y="7399"/>
                    <a:pt x="4978" y="7422"/>
                  </a:cubicBezTo>
                  <a:cubicBezTo>
                    <a:pt x="4838" y="7448"/>
                    <a:pt x="4698" y="7455"/>
                    <a:pt x="4557" y="7455"/>
                  </a:cubicBezTo>
                  <a:cubicBezTo>
                    <a:pt x="4482" y="7455"/>
                    <a:pt x="4406" y="7453"/>
                    <a:pt x="4331" y="7451"/>
                  </a:cubicBezTo>
                  <a:lnTo>
                    <a:pt x="4336" y="7451"/>
                  </a:lnTo>
                  <a:cubicBezTo>
                    <a:pt x="4333" y="7451"/>
                    <a:pt x="4331" y="7449"/>
                    <a:pt x="4327" y="7448"/>
                  </a:cubicBezTo>
                  <a:lnTo>
                    <a:pt x="4327" y="7448"/>
                  </a:lnTo>
                  <a:cubicBezTo>
                    <a:pt x="4323" y="7445"/>
                    <a:pt x="4319" y="7445"/>
                    <a:pt x="4314" y="7445"/>
                  </a:cubicBezTo>
                  <a:lnTo>
                    <a:pt x="4314" y="7445"/>
                  </a:lnTo>
                  <a:cubicBezTo>
                    <a:pt x="4314" y="7445"/>
                    <a:pt x="4314" y="7445"/>
                    <a:pt x="4314" y="7445"/>
                  </a:cubicBezTo>
                  <a:cubicBezTo>
                    <a:pt x="4172" y="7440"/>
                    <a:pt x="4036" y="7428"/>
                    <a:pt x="3893" y="7417"/>
                  </a:cubicBezTo>
                  <a:cubicBezTo>
                    <a:pt x="3900" y="7331"/>
                    <a:pt x="3905" y="7241"/>
                    <a:pt x="3905" y="7149"/>
                  </a:cubicBezTo>
                  <a:cubicBezTo>
                    <a:pt x="3911" y="7104"/>
                    <a:pt x="3905" y="7058"/>
                    <a:pt x="3905" y="7013"/>
                  </a:cubicBezTo>
                  <a:cubicBezTo>
                    <a:pt x="3990" y="7008"/>
                    <a:pt x="4070" y="6990"/>
                    <a:pt x="4149" y="6968"/>
                  </a:cubicBezTo>
                  <a:cubicBezTo>
                    <a:pt x="4275" y="6934"/>
                    <a:pt x="4399" y="6871"/>
                    <a:pt x="4519" y="6808"/>
                  </a:cubicBezTo>
                  <a:cubicBezTo>
                    <a:pt x="4632" y="6746"/>
                    <a:pt x="4740" y="6667"/>
                    <a:pt x="4842" y="6588"/>
                  </a:cubicBezTo>
                  <a:cubicBezTo>
                    <a:pt x="4910" y="6530"/>
                    <a:pt x="4978" y="6473"/>
                    <a:pt x="5036" y="6410"/>
                  </a:cubicBezTo>
                  <a:close/>
                  <a:moveTo>
                    <a:pt x="2831" y="1"/>
                  </a:moveTo>
                  <a:cubicBezTo>
                    <a:pt x="2768" y="1"/>
                    <a:pt x="2706" y="13"/>
                    <a:pt x="2649" y="42"/>
                  </a:cubicBezTo>
                  <a:cubicBezTo>
                    <a:pt x="2547" y="87"/>
                    <a:pt x="2461" y="166"/>
                    <a:pt x="2393" y="252"/>
                  </a:cubicBezTo>
                  <a:cubicBezTo>
                    <a:pt x="2319" y="342"/>
                    <a:pt x="2263" y="444"/>
                    <a:pt x="2222" y="553"/>
                  </a:cubicBezTo>
                  <a:cubicBezTo>
                    <a:pt x="2211" y="575"/>
                    <a:pt x="2206" y="598"/>
                    <a:pt x="2195" y="621"/>
                  </a:cubicBezTo>
                  <a:cubicBezTo>
                    <a:pt x="2138" y="535"/>
                    <a:pt x="2064" y="451"/>
                    <a:pt x="1990" y="376"/>
                  </a:cubicBezTo>
                  <a:cubicBezTo>
                    <a:pt x="1910" y="297"/>
                    <a:pt x="1813" y="223"/>
                    <a:pt x="1718" y="166"/>
                  </a:cubicBezTo>
                  <a:cubicBezTo>
                    <a:pt x="1626" y="110"/>
                    <a:pt x="1524" y="69"/>
                    <a:pt x="1422" y="47"/>
                  </a:cubicBezTo>
                  <a:cubicBezTo>
                    <a:pt x="1384" y="40"/>
                    <a:pt x="1346" y="37"/>
                    <a:pt x="1308" y="37"/>
                  </a:cubicBezTo>
                  <a:cubicBezTo>
                    <a:pt x="1242" y="37"/>
                    <a:pt x="1176" y="47"/>
                    <a:pt x="1115" y="69"/>
                  </a:cubicBezTo>
                  <a:cubicBezTo>
                    <a:pt x="1007" y="110"/>
                    <a:pt x="921" y="189"/>
                    <a:pt x="853" y="280"/>
                  </a:cubicBezTo>
                  <a:cubicBezTo>
                    <a:pt x="774" y="382"/>
                    <a:pt x="722" y="507"/>
                    <a:pt x="711" y="637"/>
                  </a:cubicBezTo>
                  <a:cubicBezTo>
                    <a:pt x="706" y="758"/>
                    <a:pt x="734" y="876"/>
                    <a:pt x="790" y="984"/>
                  </a:cubicBezTo>
                  <a:cubicBezTo>
                    <a:pt x="865" y="1138"/>
                    <a:pt x="973" y="1269"/>
                    <a:pt x="1092" y="1388"/>
                  </a:cubicBezTo>
                  <a:cubicBezTo>
                    <a:pt x="1149" y="1445"/>
                    <a:pt x="1206" y="1501"/>
                    <a:pt x="1262" y="1553"/>
                  </a:cubicBezTo>
                  <a:cubicBezTo>
                    <a:pt x="1251" y="1553"/>
                    <a:pt x="1234" y="1558"/>
                    <a:pt x="1223" y="1558"/>
                  </a:cubicBezTo>
                  <a:cubicBezTo>
                    <a:pt x="1131" y="1569"/>
                    <a:pt x="1047" y="1598"/>
                    <a:pt x="973" y="1649"/>
                  </a:cubicBezTo>
                  <a:cubicBezTo>
                    <a:pt x="899" y="1705"/>
                    <a:pt x="848" y="1786"/>
                    <a:pt x="831" y="1870"/>
                  </a:cubicBezTo>
                  <a:cubicBezTo>
                    <a:pt x="819" y="1922"/>
                    <a:pt x="819" y="1978"/>
                    <a:pt x="824" y="2030"/>
                  </a:cubicBezTo>
                  <a:cubicBezTo>
                    <a:pt x="837" y="2087"/>
                    <a:pt x="848" y="2143"/>
                    <a:pt x="871" y="2195"/>
                  </a:cubicBezTo>
                  <a:cubicBezTo>
                    <a:pt x="955" y="2387"/>
                    <a:pt x="1131" y="2507"/>
                    <a:pt x="1309" y="2604"/>
                  </a:cubicBezTo>
                  <a:cubicBezTo>
                    <a:pt x="1404" y="2660"/>
                    <a:pt x="1506" y="2712"/>
                    <a:pt x="1609" y="2762"/>
                  </a:cubicBezTo>
                  <a:cubicBezTo>
                    <a:pt x="1569" y="2769"/>
                    <a:pt x="1530" y="2780"/>
                    <a:pt x="1490" y="2796"/>
                  </a:cubicBezTo>
                  <a:cubicBezTo>
                    <a:pt x="1450" y="2814"/>
                    <a:pt x="1416" y="2830"/>
                    <a:pt x="1388" y="2864"/>
                  </a:cubicBezTo>
                  <a:cubicBezTo>
                    <a:pt x="1336" y="2905"/>
                    <a:pt x="1320" y="2974"/>
                    <a:pt x="1320" y="3035"/>
                  </a:cubicBezTo>
                  <a:cubicBezTo>
                    <a:pt x="1320" y="3103"/>
                    <a:pt x="1354" y="3171"/>
                    <a:pt x="1388" y="3223"/>
                  </a:cubicBezTo>
                  <a:cubicBezTo>
                    <a:pt x="1433" y="3291"/>
                    <a:pt x="1485" y="3349"/>
                    <a:pt x="1540" y="3399"/>
                  </a:cubicBezTo>
                  <a:cubicBezTo>
                    <a:pt x="1609" y="3462"/>
                    <a:pt x="1689" y="3512"/>
                    <a:pt x="1768" y="3564"/>
                  </a:cubicBezTo>
                  <a:cubicBezTo>
                    <a:pt x="1791" y="3575"/>
                    <a:pt x="1813" y="3587"/>
                    <a:pt x="1842" y="3604"/>
                  </a:cubicBezTo>
                  <a:cubicBezTo>
                    <a:pt x="1808" y="3609"/>
                    <a:pt x="1779" y="3615"/>
                    <a:pt x="1745" y="3621"/>
                  </a:cubicBezTo>
                  <a:cubicBezTo>
                    <a:pt x="1684" y="3643"/>
                    <a:pt x="1626" y="3672"/>
                    <a:pt x="1575" y="3717"/>
                  </a:cubicBezTo>
                  <a:cubicBezTo>
                    <a:pt x="1530" y="3758"/>
                    <a:pt x="1506" y="3814"/>
                    <a:pt x="1506" y="3876"/>
                  </a:cubicBezTo>
                  <a:cubicBezTo>
                    <a:pt x="1501" y="3945"/>
                    <a:pt x="1535" y="4013"/>
                    <a:pt x="1569" y="4065"/>
                  </a:cubicBezTo>
                  <a:cubicBezTo>
                    <a:pt x="1587" y="4086"/>
                    <a:pt x="1598" y="4110"/>
                    <a:pt x="1615" y="4126"/>
                  </a:cubicBezTo>
                  <a:cubicBezTo>
                    <a:pt x="1547" y="4115"/>
                    <a:pt x="1479" y="4110"/>
                    <a:pt x="1411" y="4110"/>
                  </a:cubicBezTo>
                  <a:cubicBezTo>
                    <a:pt x="1373" y="4107"/>
                    <a:pt x="1335" y="4106"/>
                    <a:pt x="1297" y="4106"/>
                  </a:cubicBezTo>
                  <a:cubicBezTo>
                    <a:pt x="1150" y="4106"/>
                    <a:pt x="1001" y="4126"/>
                    <a:pt x="865" y="4189"/>
                  </a:cubicBezTo>
                  <a:cubicBezTo>
                    <a:pt x="774" y="4228"/>
                    <a:pt x="700" y="4286"/>
                    <a:pt x="643" y="4365"/>
                  </a:cubicBezTo>
                  <a:cubicBezTo>
                    <a:pt x="575" y="4445"/>
                    <a:pt x="541" y="4547"/>
                    <a:pt x="569" y="4650"/>
                  </a:cubicBezTo>
                  <a:cubicBezTo>
                    <a:pt x="586" y="4718"/>
                    <a:pt x="638" y="4781"/>
                    <a:pt x="688" y="4826"/>
                  </a:cubicBezTo>
                  <a:cubicBezTo>
                    <a:pt x="580" y="4865"/>
                    <a:pt x="478" y="4922"/>
                    <a:pt x="388" y="4991"/>
                  </a:cubicBezTo>
                  <a:cubicBezTo>
                    <a:pt x="291" y="5064"/>
                    <a:pt x="200" y="5149"/>
                    <a:pt x="132" y="5246"/>
                  </a:cubicBezTo>
                  <a:cubicBezTo>
                    <a:pt x="64" y="5337"/>
                    <a:pt x="18" y="5445"/>
                    <a:pt x="1" y="5558"/>
                  </a:cubicBezTo>
                  <a:lnTo>
                    <a:pt x="1" y="5638"/>
                  </a:lnTo>
                  <a:cubicBezTo>
                    <a:pt x="1" y="5660"/>
                    <a:pt x="6" y="5689"/>
                    <a:pt x="13" y="5712"/>
                  </a:cubicBezTo>
                  <a:cubicBezTo>
                    <a:pt x="24" y="5757"/>
                    <a:pt x="47" y="5797"/>
                    <a:pt x="81" y="5825"/>
                  </a:cubicBezTo>
                  <a:cubicBezTo>
                    <a:pt x="132" y="5882"/>
                    <a:pt x="211" y="5906"/>
                    <a:pt x="279" y="5911"/>
                  </a:cubicBezTo>
                  <a:cubicBezTo>
                    <a:pt x="295" y="5912"/>
                    <a:pt x="310" y="5913"/>
                    <a:pt x="326" y="5913"/>
                  </a:cubicBezTo>
                  <a:cubicBezTo>
                    <a:pt x="398" y="5913"/>
                    <a:pt x="472" y="5903"/>
                    <a:pt x="541" y="5893"/>
                  </a:cubicBezTo>
                  <a:cubicBezTo>
                    <a:pt x="559" y="5888"/>
                    <a:pt x="575" y="5888"/>
                    <a:pt x="593" y="5882"/>
                  </a:cubicBezTo>
                  <a:lnTo>
                    <a:pt x="593" y="5882"/>
                  </a:lnTo>
                  <a:cubicBezTo>
                    <a:pt x="580" y="5899"/>
                    <a:pt x="569" y="5917"/>
                    <a:pt x="559" y="5933"/>
                  </a:cubicBezTo>
                  <a:cubicBezTo>
                    <a:pt x="501" y="6030"/>
                    <a:pt x="439" y="6121"/>
                    <a:pt x="388" y="6223"/>
                  </a:cubicBezTo>
                  <a:cubicBezTo>
                    <a:pt x="336" y="6320"/>
                    <a:pt x="291" y="6423"/>
                    <a:pt x="274" y="6536"/>
                  </a:cubicBezTo>
                  <a:cubicBezTo>
                    <a:pt x="268" y="6581"/>
                    <a:pt x="268" y="6633"/>
                    <a:pt x="274" y="6678"/>
                  </a:cubicBezTo>
                  <a:cubicBezTo>
                    <a:pt x="279" y="6729"/>
                    <a:pt x="297" y="6780"/>
                    <a:pt x="325" y="6826"/>
                  </a:cubicBezTo>
                  <a:cubicBezTo>
                    <a:pt x="347" y="6866"/>
                    <a:pt x="388" y="6900"/>
                    <a:pt x="422" y="6928"/>
                  </a:cubicBezTo>
                  <a:cubicBezTo>
                    <a:pt x="462" y="6963"/>
                    <a:pt x="501" y="6979"/>
                    <a:pt x="552" y="6997"/>
                  </a:cubicBezTo>
                  <a:cubicBezTo>
                    <a:pt x="585" y="7008"/>
                    <a:pt x="619" y="7013"/>
                    <a:pt x="654" y="7013"/>
                  </a:cubicBezTo>
                  <a:cubicBezTo>
                    <a:pt x="703" y="7013"/>
                    <a:pt x="752" y="7003"/>
                    <a:pt x="803" y="6990"/>
                  </a:cubicBezTo>
                  <a:cubicBezTo>
                    <a:pt x="887" y="6963"/>
                    <a:pt x="968" y="6911"/>
                    <a:pt x="1041" y="6853"/>
                  </a:cubicBezTo>
                  <a:cubicBezTo>
                    <a:pt x="1126" y="6785"/>
                    <a:pt x="1200" y="6712"/>
                    <a:pt x="1275" y="6633"/>
                  </a:cubicBezTo>
                  <a:cubicBezTo>
                    <a:pt x="1370" y="6530"/>
                    <a:pt x="1461" y="6417"/>
                    <a:pt x="1547" y="6303"/>
                  </a:cubicBezTo>
                  <a:cubicBezTo>
                    <a:pt x="1558" y="6286"/>
                    <a:pt x="1569" y="6274"/>
                    <a:pt x="1575" y="6263"/>
                  </a:cubicBezTo>
                  <a:cubicBezTo>
                    <a:pt x="1581" y="6320"/>
                    <a:pt x="1587" y="6383"/>
                    <a:pt x="1592" y="6439"/>
                  </a:cubicBezTo>
                  <a:cubicBezTo>
                    <a:pt x="1609" y="6541"/>
                    <a:pt x="1637" y="6649"/>
                    <a:pt x="1705" y="6729"/>
                  </a:cubicBezTo>
                  <a:cubicBezTo>
                    <a:pt x="1768" y="6814"/>
                    <a:pt x="1865" y="6866"/>
                    <a:pt x="1973" y="6877"/>
                  </a:cubicBezTo>
                  <a:lnTo>
                    <a:pt x="2052" y="6877"/>
                  </a:lnTo>
                  <a:cubicBezTo>
                    <a:pt x="2080" y="6871"/>
                    <a:pt x="2104" y="6866"/>
                    <a:pt x="2132" y="6860"/>
                  </a:cubicBezTo>
                  <a:cubicBezTo>
                    <a:pt x="2172" y="6843"/>
                    <a:pt x="2217" y="6819"/>
                    <a:pt x="2251" y="6792"/>
                  </a:cubicBezTo>
                  <a:cubicBezTo>
                    <a:pt x="2337" y="6735"/>
                    <a:pt x="2400" y="6649"/>
                    <a:pt x="2450" y="6564"/>
                  </a:cubicBezTo>
                  <a:cubicBezTo>
                    <a:pt x="2507" y="6478"/>
                    <a:pt x="2547" y="6388"/>
                    <a:pt x="2581" y="6297"/>
                  </a:cubicBezTo>
                  <a:cubicBezTo>
                    <a:pt x="2610" y="6223"/>
                    <a:pt x="2638" y="6150"/>
                    <a:pt x="2660" y="6076"/>
                  </a:cubicBezTo>
                  <a:cubicBezTo>
                    <a:pt x="2666" y="6082"/>
                    <a:pt x="2678" y="6092"/>
                    <a:pt x="2683" y="6103"/>
                  </a:cubicBezTo>
                  <a:cubicBezTo>
                    <a:pt x="2723" y="6138"/>
                    <a:pt x="2768" y="6166"/>
                    <a:pt x="2814" y="6189"/>
                  </a:cubicBezTo>
                  <a:cubicBezTo>
                    <a:pt x="2870" y="6213"/>
                    <a:pt x="2922" y="6218"/>
                    <a:pt x="2985" y="6218"/>
                  </a:cubicBezTo>
                  <a:cubicBezTo>
                    <a:pt x="3041" y="6213"/>
                    <a:pt x="3098" y="6189"/>
                    <a:pt x="3150" y="6155"/>
                  </a:cubicBezTo>
                  <a:cubicBezTo>
                    <a:pt x="3177" y="6144"/>
                    <a:pt x="3200" y="6121"/>
                    <a:pt x="3223" y="6103"/>
                  </a:cubicBezTo>
                  <a:cubicBezTo>
                    <a:pt x="3245" y="6082"/>
                    <a:pt x="3274" y="6058"/>
                    <a:pt x="3297" y="6030"/>
                  </a:cubicBezTo>
                  <a:cubicBezTo>
                    <a:pt x="3360" y="5951"/>
                    <a:pt x="3399" y="5859"/>
                    <a:pt x="3428" y="5762"/>
                  </a:cubicBezTo>
                  <a:cubicBezTo>
                    <a:pt x="3462" y="5672"/>
                    <a:pt x="3473" y="5576"/>
                    <a:pt x="3478" y="5479"/>
                  </a:cubicBezTo>
                  <a:lnTo>
                    <a:pt x="3478" y="5387"/>
                  </a:lnTo>
                  <a:cubicBezTo>
                    <a:pt x="3484" y="5416"/>
                    <a:pt x="3496" y="5439"/>
                    <a:pt x="3496" y="5462"/>
                  </a:cubicBezTo>
                  <a:cubicBezTo>
                    <a:pt x="3525" y="5592"/>
                    <a:pt x="3547" y="5723"/>
                    <a:pt x="3564" y="5854"/>
                  </a:cubicBezTo>
                  <a:cubicBezTo>
                    <a:pt x="3575" y="5927"/>
                    <a:pt x="3586" y="5996"/>
                    <a:pt x="3593" y="6069"/>
                  </a:cubicBezTo>
                  <a:cubicBezTo>
                    <a:pt x="3598" y="6144"/>
                    <a:pt x="3604" y="6218"/>
                    <a:pt x="3609" y="6292"/>
                  </a:cubicBezTo>
                  <a:cubicBezTo>
                    <a:pt x="3632" y="6570"/>
                    <a:pt x="3638" y="6853"/>
                    <a:pt x="3620" y="7138"/>
                  </a:cubicBezTo>
                  <a:cubicBezTo>
                    <a:pt x="3609" y="7349"/>
                    <a:pt x="3586" y="7564"/>
                    <a:pt x="3552" y="7774"/>
                  </a:cubicBezTo>
                  <a:cubicBezTo>
                    <a:pt x="3541" y="7883"/>
                    <a:pt x="3518" y="7991"/>
                    <a:pt x="3496" y="8099"/>
                  </a:cubicBezTo>
                  <a:cubicBezTo>
                    <a:pt x="3491" y="8149"/>
                    <a:pt x="3478" y="8201"/>
                    <a:pt x="3467" y="8246"/>
                  </a:cubicBezTo>
                  <a:cubicBezTo>
                    <a:pt x="3450" y="8303"/>
                    <a:pt x="3444" y="8354"/>
                    <a:pt x="3428" y="8411"/>
                  </a:cubicBezTo>
                  <a:cubicBezTo>
                    <a:pt x="3422" y="8445"/>
                    <a:pt x="3433" y="8485"/>
                    <a:pt x="3450" y="8513"/>
                  </a:cubicBezTo>
                  <a:cubicBezTo>
                    <a:pt x="3473" y="8542"/>
                    <a:pt x="3502" y="8565"/>
                    <a:pt x="3536" y="8570"/>
                  </a:cubicBezTo>
                  <a:cubicBezTo>
                    <a:pt x="3545" y="8572"/>
                    <a:pt x="3554" y="8572"/>
                    <a:pt x="3562" y="8572"/>
                  </a:cubicBezTo>
                  <a:cubicBezTo>
                    <a:pt x="3591" y="8572"/>
                    <a:pt x="3617" y="8565"/>
                    <a:pt x="3643" y="8547"/>
                  </a:cubicBezTo>
                  <a:cubicBezTo>
                    <a:pt x="3649" y="8542"/>
                    <a:pt x="3661" y="8531"/>
                    <a:pt x="3667" y="8524"/>
                  </a:cubicBezTo>
                  <a:cubicBezTo>
                    <a:pt x="3683" y="8508"/>
                    <a:pt x="3695" y="8485"/>
                    <a:pt x="3695" y="8468"/>
                  </a:cubicBezTo>
                  <a:cubicBezTo>
                    <a:pt x="3746" y="8332"/>
                    <a:pt x="3780" y="8195"/>
                    <a:pt x="3808" y="8054"/>
                  </a:cubicBezTo>
                  <a:cubicBezTo>
                    <a:pt x="3837" y="7917"/>
                    <a:pt x="3859" y="7781"/>
                    <a:pt x="3877" y="7638"/>
                  </a:cubicBezTo>
                  <a:cubicBezTo>
                    <a:pt x="4126" y="7655"/>
                    <a:pt x="4383" y="7695"/>
                    <a:pt x="4632" y="7695"/>
                  </a:cubicBezTo>
                  <a:cubicBezTo>
                    <a:pt x="4648" y="7695"/>
                    <a:pt x="4665" y="7696"/>
                    <a:pt x="4681" y="7696"/>
                  </a:cubicBezTo>
                  <a:cubicBezTo>
                    <a:pt x="4877" y="7696"/>
                    <a:pt x="5079" y="7665"/>
                    <a:pt x="5257" y="7587"/>
                  </a:cubicBezTo>
                  <a:cubicBezTo>
                    <a:pt x="5269" y="7747"/>
                    <a:pt x="5280" y="7899"/>
                    <a:pt x="5291" y="8059"/>
                  </a:cubicBezTo>
                  <a:cubicBezTo>
                    <a:pt x="5298" y="8115"/>
                    <a:pt x="5343" y="8167"/>
                    <a:pt x="5400" y="8178"/>
                  </a:cubicBezTo>
                  <a:cubicBezTo>
                    <a:pt x="5408" y="8179"/>
                    <a:pt x="5416" y="8180"/>
                    <a:pt x="5425" y="8180"/>
                  </a:cubicBezTo>
                  <a:cubicBezTo>
                    <a:pt x="5452" y="8180"/>
                    <a:pt x="5480" y="8173"/>
                    <a:pt x="5502" y="8156"/>
                  </a:cubicBezTo>
                  <a:cubicBezTo>
                    <a:pt x="5529" y="8138"/>
                    <a:pt x="5553" y="8104"/>
                    <a:pt x="5558" y="8070"/>
                  </a:cubicBezTo>
                  <a:cubicBezTo>
                    <a:pt x="5576" y="7763"/>
                    <a:pt x="5553" y="7451"/>
                    <a:pt x="5508" y="7144"/>
                  </a:cubicBezTo>
                  <a:cubicBezTo>
                    <a:pt x="5456" y="6837"/>
                    <a:pt x="5382" y="6530"/>
                    <a:pt x="5285" y="6229"/>
                  </a:cubicBezTo>
                  <a:cubicBezTo>
                    <a:pt x="5183" y="5933"/>
                    <a:pt x="5052" y="5649"/>
                    <a:pt x="4905" y="5377"/>
                  </a:cubicBezTo>
                  <a:cubicBezTo>
                    <a:pt x="4842" y="5258"/>
                    <a:pt x="4768" y="5143"/>
                    <a:pt x="4695" y="5030"/>
                  </a:cubicBezTo>
                  <a:lnTo>
                    <a:pt x="4695" y="5030"/>
                  </a:lnTo>
                  <a:cubicBezTo>
                    <a:pt x="4779" y="5053"/>
                    <a:pt x="4865" y="5059"/>
                    <a:pt x="4957" y="5059"/>
                  </a:cubicBezTo>
                  <a:cubicBezTo>
                    <a:pt x="4970" y="5060"/>
                    <a:pt x="4983" y="5060"/>
                    <a:pt x="4997" y="5060"/>
                  </a:cubicBezTo>
                  <a:cubicBezTo>
                    <a:pt x="5061" y="5060"/>
                    <a:pt x="5123" y="5049"/>
                    <a:pt x="5188" y="5030"/>
                  </a:cubicBezTo>
                  <a:cubicBezTo>
                    <a:pt x="5314" y="4996"/>
                    <a:pt x="5439" y="4905"/>
                    <a:pt x="5490" y="4781"/>
                  </a:cubicBezTo>
                  <a:cubicBezTo>
                    <a:pt x="5524" y="4684"/>
                    <a:pt x="5519" y="4587"/>
                    <a:pt x="5502" y="4490"/>
                  </a:cubicBezTo>
                  <a:lnTo>
                    <a:pt x="5502" y="4490"/>
                  </a:lnTo>
                  <a:cubicBezTo>
                    <a:pt x="5649" y="4558"/>
                    <a:pt x="5809" y="4610"/>
                    <a:pt x="5967" y="4644"/>
                  </a:cubicBezTo>
                  <a:cubicBezTo>
                    <a:pt x="6073" y="4667"/>
                    <a:pt x="6179" y="4680"/>
                    <a:pt x="6284" y="4680"/>
                  </a:cubicBezTo>
                  <a:cubicBezTo>
                    <a:pt x="6304" y="4680"/>
                    <a:pt x="6323" y="4679"/>
                    <a:pt x="6342" y="4678"/>
                  </a:cubicBezTo>
                  <a:cubicBezTo>
                    <a:pt x="6468" y="4671"/>
                    <a:pt x="6593" y="4637"/>
                    <a:pt x="6706" y="4576"/>
                  </a:cubicBezTo>
                  <a:cubicBezTo>
                    <a:pt x="6757" y="4547"/>
                    <a:pt x="6809" y="4513"/>
                    <a:pt x="6848" y="4474"/>
                  </a:cubicBezTo>
                  <a:cubicBezTo>
                    <a:pt x="6888" y="4440"/>
                    <a:pt x="6922" y="4399"/>
                    <a:pt x="6945" y="4354"/>
                  </a:cubicBezTo>
                  <a:cubicBezTo>
                    <a:pt x="6968" y="4314"/>
                    <a:pt x="6985" y="4262"/>
                    <a:pt x="6995" y="4217"/>
                  </a:cubicBezTo>
                  <a:cubicBezTo>
                    <a:pt x="7002" y="4167"/>
                    <a:pt x="7002" y="4115"/>
                    <a:pt x="6995" y="4065"/>
                  </a:cubicBezTo>
                  <a:cubicBezTo>
                    <a:pt x="6985" y="3984"/>
                    <a:pt x="6950" y="3910"/>
                    <a:pt x="6911" y="3842"/>
                  </a:cubicBezTo>
                  <a:lnTo>
                    <a:pt x="6979" y="3842"/>
                  </a:lnTo>
                  <a:cubicBezTo>
                    <a:pt x="7195" y="3842"/>
                    <a:pt x="7411" y="3814"/>
                    <a:pt x="7616" y="3740"/>
                  </a:cubicBezTo>
                  <a:cubicBezTo>
                    <a:pt x="7797" y="3677"/>
                    <a:pt x="7984" y="3570"/>
                    <a:pt x="8065" y="3383"/>
                  </a:cubicBezTo>
                  <a:cubicBezTo>
                    <a:pt x="8086" y="3342"/>
                    <a:pt x="8099" y="3291"/>
                    <a:pt x="8104" y="3246"/>
                  </a:cubicBezTo>
                  <a:cubicBezTo>
                    <a:pt x="8110" y="3184"/>
                    <a:pt x="8110" y="3126"/>
                    <a:pt x="8093" y="3069"/>
                  </a:cubicBezTo>
                  <a:cubicBezTo>
                    <a:pt x="8070" y="2979"/>
                    <a:pt x="8013" y="2905"/>
                    <a:pt x="7950" y="2848"/>
                  </a:cubicBezTo>
                  <a:cubicBezTo>
                    <a:pt x="7866" y="2774"/>
                    <a:pt x="7758" y="2728"/>
                    <a:pt x="7650" y="2701"/>
                  </a:cubicBezTo>
                  <a:cubicBezTo>
                    <a:pt x="7548" y="2667"/>
                    <a:pt x="7446" y="2649"/>
                    <a:pt x="7336" y="2638"/>
                  </a:cubicBezTo>
                  <a:cubicBezTo>
                    <a:pt x="7268" y="2626"/>
                    <a:pt x="7200" y="2620"/>
                    <a:pt x="7132" y="2620"/>
                  </a:cubicBezTo>
                  <a:cubicBezTo>
                    <a:pt x="7263" y="2552"/>
                    <a:pt x="7399" y="2479"/>
                    <a:pt x="7525" y="2399"/>
                  </a:cubicBezTo>
                  <a:cubicBezTo>
                    <a:pt x="7604" y="2348"/>
                    <a:pt x="7684" y="2285"/>
                    <a:pt x="7752" y="2211"/>
                  </a:cubicBezTo>
                  <a:cubicBezTo>
                    <a:pt x="7808" y="2149"/>
                    <a:pt x="7855" y="2075"/>
                    <a:pt x="7876" y="1996"/>
                  </a:cubicBezTo>
                  <a:cubicBezTo>
                    <a:pt x="7911" y="1836"/>
                    <a:pt x="7808" y="1678"/>
                    <a:pt x="7666" y="1615"/>
                  </a:cubicBezTo>
                  <a:cubicBezTo>
                    <a:pt x="7604" y="1587"/>
                    <a:pt x="7530" y="1581"/>
                    <a:pt x="7462" y="1581"/>
                  </a:cubicBezTo>
                  <a:cubicBezTo>
                    <a:pt x="7365" y="1581"/>
                    <a:pt x="7263" y="1598"/>
                    <a:pt x="7166" y="1626"/>
                  </a:cubicBezTo>
                  <a:cubicBezTo>
                    <a:pt x="7047" y="1655"/>
                    <a:pt x="6927" y="1700"/>
                    <a:pt x="6809" y="1752"/>
                  </a:cubicBezTo>
                  <a:cubicBezTo>
                    <a:pt x="6689" y="1808"/>
                    <a:pt x="6570" y="1870"/>
                    <a:pt x="6450" y="1939"/>
                  </a:cubicBezTo>
                  <a:cubicBezTo>
                    <a:pt x="6365" y="1985"/>
                    <a:pt x="6274" y="2041"/>
                    <a:pt x="6195" y="2098"/>
                  </a:cubicBezTo>
                  <a:cubicBezTo>
                    <a:pt x="6195" y="2080"/>
                    <a:pt x="6200" y="2059"/>
                    <a:pt x="6200" y="2041"/>
                  </a:cubicBezTo>
                  <a:cubicBezTo>
                    <a:pt x="6211" y="1973"/>
                    <a:pt x="6211" y="1894"/>
                    <a:pt x="6184" y="1825"/>
                  </a:cubicBezTo>
                  <a:cubicBezTo>
                    <a:pt x="6166" y="1797"/>
                    <a:pt x="6150" y="1768"/>
                    <a:pt x="6121" y="1752"/>
                  </a:cubicBezTo>
                  <a:cubicBezTo>
                    <a:pt x="6093" y="1728"/>
                    <a:pt x="6064" y="1718"/>
                    <a:pt x="6030" y="1712"/>
                  </a:cubicBezTo>
                  <a:cubicBezTo>
                    <a:pt x="6014" y="1709"/>
                    <a:pt x="5999" y="1708"/>
                    <a:pt x="5984" y="1708"/>
                  </a:cubicBezTo>
                  <a:cubicBezTo>
                    <a:pt x="5931" y="1708"/>
                    <a:pt x="5881" y="1723"/>
                    <a:pt x="5836" y="1739"/>
                  </a:cubicBezTo>
                  <a:cubicBezTo>
                    <a:pt x="5678" y="1808"/>
                    <a:pt x="5547" y="1928"/>
                    <a:pt x="5422" y="2046"/>
                  </a:cubicBezTo>
                  <a:cubicBezTo>
                    <a:pt x="5359" y="2109"/>
                    <a:pt x="5298" y="2177"/>
                    <a:pt x="5240" y="2245"/>
                  </a:cubicBezTo>
                  <a:cubicBezTo>
                    <a:pt x="5240" y="2240"/>
                    <a:pt x="5240" y="2240"/>
                    <a:pt x="5235" y="2234"/>
                  </a:cubicBezTo>
                  <a:cubicBezTo>
                    <a:pt x="5223" y="2177"/>
                    <a:pt x="5195" y="2127"/>
                    <a:pt x="5154" y="2080"/>
                  </a:cubicBezTo>
                  <a:cubicBezTo>
                    <a:pt x="5096" y="2022"/>
                    <a:pt x="5016" y="1998"/>
                    <a:pt x="4935" y="1998"/>
                  </a:cubicBezTo>
                  <a:cubicBezTo>
                    <a:pt x="4906" y="1998"/>
                    <a:pt x="4876" y="2001"/>
                    <a:pt x="4848" y="2007"/>
                  </a:cubicBezTo>
                  <a:cubicBezTo>
                    <a:pt x="4826" y="2012"/>
                    <a:pt x="4797" y="2019"/>
                    <a:pt x="4774" y="2024"/>
                  </a:cubicBezTo>
                  <a:cubicBezTo>
                    <a:pt x="4752" y="2035"/>
                    <a:pt x="4729" y="2046"/>
                    <a:pt x="4706" y="2059"/>
                  </a:cubicBezTo>
                  <a:cubicBezTo>
                    <a:pt x="4661" y="2080"/>
                    <a:pt x="4627" y="2109"/>
                    <a:pt x="4593" y="2143"/>
                  </a:cubicBezTo>
                  <a:cubicBezTo>
                    <a:pt x="4553" y="2177"/>
                    <a:pt x="4524" y="2211"/>
                    <a:pt x="4496" y="2251"/>
                  </a:cubicBezTo>
                  <a:cubicBezTo>
                    <a:pt x="4513" y="2127"/>
                    <a:pt x="4519" y="2001"/>
                    <a:pt x="4507" y="1876"/>
                  </a:cubicBezTo>
                  <a:cubicBezTo>
                    <a:pt x="4485" y="1637"/>
                    <a:pt x="4404" y="1393"/>
                    <a:pt x="4268" y="1201"/>
                  </a:cubicBezTo>
                  <a:cubicBezTo>
                    <a:pt x="4212" y="1120"/>
                    <a:pt x="4144" y="1041"/>
                    <a:pt x="4058" y="989"/>
                  </a:cubicBezTo>
                  <a:cubicBezTo>
                    <a:pt x="4024" y="962"/>
                    <a:pt x="3984" y="939"/>
                    <a:pt x="3939" y="928"/>
                  </a:cubicBezTo>
                  <a:cubicBezTo>
                    <a:pt x="3887" y="905"/>
                    <a:pt x="3842" y="899"/>
                    <a:pt x="3785" y="894"/>
                  </a:cubicBezTo>
                  <a:cubicBezTo>
                    <a:pt x="3688" y="894"/>
                    <a:pt x="3598" y="921"/>
                    <a:pt x="3518" y="978"/>
                  </a:cubicBezTo>
                  <a:cubicBezTo>
                    <a:pt x="3478" y="1002"/>
                    <a:pt x="3444" y="1030"/>
                    <a:pt x="3416" y="1064"/>
                  </a:cubicBezTo>
                  <a:cubicBezTo>
                    <a:pt x="3422" y="928"/>
                    <a:pt x="3416" y="792"/>
                    <a:pt x="3394" y="655"/>
                  </a:cubicBezTo>
                  <a:cubicBezTo>
                    <a:pt x="3371" y="512"/>
                    <a:pt x="3326" y="376"/>
                    <a:pt x="3245" y="257"/>
                  </a:cubicBezTo>
                  <a:cubicBezTo>
                    <a:pt x="3206" y="200"/>
                    <a:pt x="3161" y="149"/>
                    <a:pt x="3109" y="110"/>
                  </a:cubicBezTo>
                  <a:cubicBezTo>
                    <a:pt x="3064" y="69"/>
                    <a:pt x="3006" y="35"/>
                    <a:pt x="2945" y="18"/>
                  </a:cubicBezTo>
                  <a:cubicBezTo>
                    <a:pt x="2911" y="7"/>
                    <a:pt x="2870" y="1"/>
                    <a:pt x="28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7"/>
            <p:cNvSpPr/>
            <p:nvPr/>
          </p:nvSpPr>
          <p:spPr>
            <a:xfrm flipH="1">
              <a:off x="3079155" y="3418984"/>
              <a:ext cx="223729" cy="195336"/>
            </a:xfrm>
            <a:custGeom>
              <a:avLst/>
              <a:gdLst/>
              <a:ahLst/>
              <a:cxnLst/>
              <a:rect l="l" t="t" r="r" b="b"/>
              <a:pathLst>
                <a:path w="7604" h="6639" extrusionOk="0">
                  <a:moveTo>
                    <a:pt x="1682" y="950"/>
                  </a:moveTo>
                  <a:cubicBezTo>
                    <a:pt x="1700" y="950"/>
                    <a:pt x="1716" y="956"/>
                    <a:pt x="1729" y="961"/>
                  </a:cubicBezTo>
                  <a:cubicBezTo>
                    <a:pt x="1939" y="1081"/>
                    <a:pt x="2143" y="1257"/>
                    <a:pt x="2330" y="1496"/>
                  </a:cubicBezTo>
                  <a:cubicBezTo>
                    <a:pt x="2484" y="1689"/>
                    <a:pt x="2621" y="1916"/>
                    <a:pt x="2746" y="2183"/>
                  </a:cubicBezTo>
                  <a:cubicBezTo>
                    <a:pt x="2854" y="2416"/>
                    <a:pt x="2938" y="2671"/>
                    <a:pt x="3007" y="2933"/>
                  </a:cubicBezTo>
                  <a:cubicBezTo>
                    <a:pt x="3035" y="3053"/>
                    <a:pt x="3064" y="3177"/>
                    <a:pt x="3087" y="3326"/>
                  </a:cubicBezTo>
                  <a:cubicBezTo>
                    <a:pt x="3109" y="3428"/>
                    <a:pt x="3127" y="3536"/>
                    <a:pt x="3137" y="3644"/>
                  </a:cubicBezTo>
                  <a:lnTo>
                    <a:pt x="3143" y="3694"/>
                  </a:lnTo>
                  <a:cubicBezTo>
                    <a:pt x="3148" y="3717"/>
                    <a:pt x="3143" y="3740"/>
                    <a:pt x="3127" y="3762"/>
                  </a:cubicBezTo>
                  <a:cubicBezTo>
                    <a:pt x="3109" y="3780"/>
                    <a:pt x="3080" y="3796"/>
                    <a:pt x="3058" y="3796"/>
                  </a:cubicBezTo>
                  <a:cubicBezTo>
                    <a:pt x="3001" y="3796"/>
                    <a:pt x="2962" y="3762"/>
                    <a:pt x="2951" y="3712"/>
                  </a:cubicBezTo>
                  <a:cubicBezTo>
                    <a:pt x="2944" y="3638"/>
                    <a:pt x="2927" y="3564"/>
                    <a:pt x="2917" y="3489"/>
                  </a:cubicBezTo>
                  <a:lnTo>
                    <a:pt x="2910" y="3478"/>
                  </a:lnTo>
                  <a:cubicBezTo>
                    <a:pt x="2859" y="3240"/>
                    <a:pt x="2802" y="3030"/>
                    <a:pt x="2734" y="2836"/>
                  </a:cubicBezTo>
                  <a:cubicBezTo>
                    <a:pt x="2655" y="2603"/>
                    <a:pt x="2563" y="2393"/>
                    <a:pt x="2466" y="2201"/>
                  </a:cubicBezTo>
                  <a:cubicBezTo>
                    <a:pt x="2337" y="1950"/>
                    <a:pt x="2177" y="1723"/>
                    <a:pt x="2007" y="1530"/>
                  </a:cubicBezTo>
                  <a:cubicBezTo>
                    <a:pt x="1939" y="1451"/>
                    <a:pt x="1876" y="1393"/>
                    <a:pt x="1819" y="1336"/>
                  </a:cubicBezTo>
                  <a:cubicBezTo>
                    <a:pt x="1745" y="1273"/>
                    <a:pt x="1677" y="1217"/>
                    <a:pt x="1603" y="1160"/>
                  </a:cubicBezTo>
                  <a:cubicBezTo>
                    <a:pt x="1580" y="1137"/>
                    <a:pt x="1564" y="1110"/>
                    <a:pt x="1564" y="1081"/>
                  </a:cubicBezTo>
                  <a:cubicBezTo>
                    <a:pt x="1558" y="1047"/>
                    <a:pt x="1569" y="1018"/>
                    <a:pt x="1592" y="990"/>
                  </a:cubicBezTo>
                  <a:cubicBezTo>
                    <a:pt x="1614" y="966"/>
                    <a:pt x="1648" y="950"/>
                    <a:pt x="1682" y="950"/>
                  </a:cubicBezTo>
                  <a:close/>
                  <a:moveTo>
                    <a:pt x="5632" y="2644"/>
                  </a:moveTo>
                  <a:cubicBezTo>
                    <a:pt x="5689" y="2644"/>
                    <a:pt x="5739" y="2678"/>
                    <a:pt x="5757" y="2728"/>
                  </a:cubicBezTo>
                  <a:cubicBezTo>
                    <a:pt x="5768" y="2763"/>
                    <a:pt x="5763" y="2797"/>
                    <a:pt x="5752" y="2831"/>
                  </a:cubicBezTo>
                  <a:cubicBezTo>
                    <a:pt x="5734" y="2859"/>
                    <a:pt x="5712" y="2883"/>
                    <a:pt x="5678" y="2893"/>
                  </a:cubicBezTo>
                  <a:cubicBezTo>
                    <a:pt x="5445" y="2973"/>
                    <a:pt x="5235" y="3041"/>
                    <a:pt x="5030" y="3127"/>
                  </a:cubicBezTo>
                  <a:cubicBezTo>
                    <a:pt x="4826" y="3211"/>
                    <a:pt x="4627" y="3303"/>
                    <a:pt x="4438" y="3399"/>
                  </a:cubicBezTo>
                  <a:cubicBezTo>
                    <a:pt x="4110" y="3575"/>
                    <a:pt x="3819" y="3746"/>
                    <a:pt x="3564" y="3933"/>
                  </a:cubicBezTo>
                  <a:cubicBezTo>
                    <a:pt x="3547" y="3950"/>
                    <a:pt x="3523" y="3956"/>
                    <a:pt x="3502" y="3956"/>
                  </a:cubicBezTo>
                  <a:cubicBezTo>
                    <a:pt x="3467" y="3956"/>
                    <a:pt x="3433" y="3939"/>
                    <a:pt x="3416" y="3911"/>
                  </a:cubicBezTo>
                  <a:cubicBezTo>
                    <a:pt x="3382" y="3859"/>
                    <a:pt x="3394" y="3796"/>
                    <a:pt x="3439" y="3762"/>
                  </a:cubicBezTo>
                  <a:cubicBezTo>
                    <a:pt x="3620" y="3633"/>
                    <a:pt x="3785" y="3518"/>
                    <a:pt x="3945" y="3421"/>
                  </a:cubicBezTo>
                  <a:cubicBezTo>
                    <a:pt x="4103" y="3319"/>
                    <a:pt x="4286" y="3223"/>
                    <a:pt x="4485" y="3114"/>
                  </a:cubicBezTo>
                  <a:cubicBezTo>
                    <a:pt x="4666" y="3024"/>
                    <a:pt x="4853" y="2938"/>
                    <a:pt x="5041" y="2859"/>
                  </a:cubicBezTo>
                  <a:cubicBezTo>
                    <a:pt x="5257" y="2768"/>
                    <a:pt x="5433" y="2700"/>
                    <a:pt x="5592" y="2649"/>
                  </a:cubicBezTo>
                  <a:cubicBezTo>
                    <a:pt x="5603" y="2649"/>
                    <a:pt x="5621" y="2644"/>
                    <a:pt x="5632" y="2644"/>
                  </a:cubicBezTo>
                  <a:close/>
                  <a:moveTo>
                    <a:pt x="2933" y="3945"/>
                  </a:moveTo>
                  <a:cubicBezTo>
                    <a:pt x="2972" y="3945"/>
                    <a:pt x="3012" y="3974"/>
                    <a:pt x="3024" y="4013"/>
                  </a:cubicBezTo>
                  <a:cubicBezTo>
                    <a:pt x="3041" y="4058"/>
                    <a:pt x="3019" y="4115"/>
                    <a:pt x="2967" y="4137"/>
                  </a:cubicBezTo>
                  <a:cubicBezTo>
                    <a:pt x="2854" y="4184"/>
                    <a:pt x="2734" y="4239"/>
                    <a:pt x="2581" y="4320"/>
                  </a:cubicBezTo>
                  <a:lnTo>
                    <a:pt x="2597" y="4314"/>
                  </a:lnTo>
                  <a:lnTo>
                    <a:pt x="2597" y="4314"/>
                  </a:lnTo>
                  <a:cubicBezTo>
                    <a:pt x="2256" y="4485"/>
                    <a:pt x="1944" y="4706"/>
                    <a:pt x="1655" y="4962"/>
                  </a:cubicBezTo>
                  <a:cubicBezTo>
                    <a:pt x="1524" y="5081"/>
                    <a:pt x="1410" y="5201"/>
                    <a:pt x="1307" y="5320"/>
                  </a:cubicBezTo>
                  <a:cubicBezTo>
                    <a:pt x="1194" y="5456"/>
                    <a:pt x="1092" y="5598"/>
                    <a:pt x="1013" y="5723"/>
                  </a:cubicBezTo>
                  <a:cubicBezTo>
                    <a:pt x="995" y="5740"/>
                    <a:pt x="966" y="5752"/>
                    <a:pt x="945" y="5757"/>
                  </a:cubicBezTo>
                  <a:lnTo>
                    <a:pt x="939" y="5757"/>
                  </a:lnTo>
                  <a:cubicBezTo>
                    <a:pt x="910" y="5757"/>
                    <a:pt x="887" y="5746"/>
                    <a:pt x="871" y="5734"/>
                  </a:cubicBezTo>
                  <a:cubicBezTo>
                    <a:pt x="830" y="5700"/>
                    <a:pt x="825" y="5650"/>
                    <a:pt x="842" y="5610"/>
                  </a:cubicBezTo>
                  <a:cubicBezTo>
                    <a:pt x="887" y="5508"/>
                    <a:pt x="945" y="5411"/>
                    <a:pt x="1018" y="5309"/>
                  </a:cubicBezTo>
                  <a:cubicBezTo>
                    <a:pt x="1086" y="5206"/>
                    <a:pt x="1155" y="5120"/>
                    <a:pt x="1228" y="5041"/>
                  </a:cubicBezTo>
                  <a:cubicBezTo>
                    <a:pt x="1375" y="4876"/>
                    <a:pt x="1546" y="4724"/>
                    <a:pt x="1729" y="4587"/>
                  </a:cubicBezTo>
                  <a:cubicBezTo>
                    <a:pt x="1899" y="4467"/>
                    <a:pt x="2081" y="4349"/>
                    <a:pt x="2296" y="4234"/>
                  </a:cubicBezTo>
                  <a:cubicBezTo>
                    <a:pt x="2411" y="4171"/>
                    <a:pt x="2513" y="4121"/>
                    <a:pt x="2610" y="4076"/>
                  </a:cubicBezTo>
                  <a:cubicBezTo>
                    <a:pt x="2705" y="4035"/>
                    <a:pt x="2802" y="3990"/>
                    <a:pt x="2899" y="3950"/>
                  </a:cubicBezTo>
                  <a:cubicBezTo>
                    <a:pt x="2910" y="3950"/>
                    <a:pt x="2922" y="3945"/>
                    <a:pt x="2933" y="3945"/>
                  </a:cubicBezTo>
                  <a:close/>
                  <a:moveTo>
                    <a:pt x="2610" y="1"/>
                  </a:moveTo>
                  <a:cubicBezTo>
                    <a:pt x="2592" y="1"/>
                    <a:pt x="2576" y="6"/>
                    <a:pt x="2558" y="6"/>
                  </a:cubicBezTo>
                  <a:cubicBezTo>
                    <a:pt x="2535" y="12"/>
                    <a:pt x="2513" y="24"/>
                    <a:pt x="2490" y="30"/>
                  </a:cubicBezTo>
                  <a:cubicBezTo>
                    <a:pt x="2461" y="46"/>
                    <a:pt x="2432" y="69"/>
                    <a:pt x="2405" y="98"/>
                  </a:cubicBezTo>
                  <a:cubicBezTo>
                    <a:pt x="2359" y="137"/>
                    <a:pt x="2319" y="182"/>
                    <a:pt x="2285" y="240"/>
                  </a:cubicBezTo>
                  <a:cubicBezTo>
                    <a:pt x="2235" y="313"/>
                    <a:pt x="2194" y="399"/>
                    <a:pt x="2166" y="489"/>
                  </a:cubicBezTo>
                  <a:cubicBezTo>
                    <a:pt x="2143" y="564"/>
                    <a:pt x="2126" y="632"/>
                    <a:pt x="2120" y="701"/>
                  </a:cubicBezTo>
                  <a:lnTo>
                    <a:pt x="2120" y="728"/>
                  </a:lnTo>
                  <a:cubicBezTo>
                    <a:pt x="2120" y="756"/>
                    <a:pt x="2109" y="780"/>
                    <a:pt x="2098" y="803"/>
                  </a:cubicBezTo>
                  <a:cubicBezTo>
                    <a:pt x="2075" y="819"/>
                    <a:pt x="2052" y="837"/>
                    <a:pt x="2023" y="837"/>
                  </a:cubicBezTo>
                  <a:cubicBezTo>
                    <a:pt x="1978" y="837"/>
                    <a:pt x="1933" y="808"/>
                    <a:pt x="1921" y="769"/>
                  </a:cubicBezTo>
                  <a:cubicBezTo>
                    <a:pt x="1905" y="717"/>
                    <a:pt x="1887" y="666"/>
                    <a:pt x="1860" y="620"/>
                  </a:cubicBezTo>
                  <a:cubicBezTo>
                    <a:pt x="1813" y="530"/>
                    <a:pt x="1745" y="439"/>
                    <a:pt x="1671" y="353"/>
                  </a:cubicBezTo>
                  <a:cubicBezTo>
                    <a:pt x="1587" y="263"/>
                    <a:pt x="1506" y="189"/>
                    <a:pt x="1416" y="132"/>
                  </a:cubicBezTo>
                  <a:cubicBezTo>
                    <a:pt x="1354" y="87"/>
                    <a:pt x="1285" y="58"/>
                    <a:pt x="1217" y="35"/>
                  </a:cubicBezTo>
                  <a:cubicBezTo>
                    <a:pt x="1178" y="19"/>
                    <a:pt x="1131" y="12"/>
                    <a:pt x="1092" y="6"/>
                  </a:cubicBezTo>
                  <a:cubicBezTo>
                    <a:pt x="1058" y="6"/>
                    <a:pt x="1024" y="12"/>
                    <a:pt x="995" y="19"/>
                  </a:cubicBezTo>
                  <a:cubicBezTo>
                    <a:pt x="961" y="24"/>
                    <a:pt x="932" y="35"/>
                    <a:pt x="910" y="46"/>
                  </a:cubicBezTo>
                  <a:cubicBezTo>
                    <a:pt x="882" y="64"/>
                    <a:pt x="853" y="80"/>
                    <a:pt x="830" y="103"/>
                  </a:cubicBezTo>
                  <a:cubicBezTo>
                    <a:pt x="796" y="137"/>
                    <a:pt x="769" y="171"/>
                    <a:pt x="740" y="211"/>
                  </a:cubicBezTo>
                  <a:cubicBezTo>
                    <a:pt x="711" y="250"/>
                    <a:pt x="694" y="297"/>
                    <a:pt x="677" y="336"/>
                  </a:cubicBezTo>
                  <a:cubicBezTo>
                    <a:pt x="666" y="376"/>
                    <a:pt x="659" y="410"/>
                    <a:pt x="654" y="444"/>
                  </a:cubicBezTo>
                  <a:cubicBezTo>
                    <a:pt x="654" y="484"/>
                    <a:pt x="659" y="523"/>
                    <a:pt x="666" y="564"/>
                  </a:cubicBezTo>
                  <a:cubicBezTo>
                    <a:pt x="677" y="615"/>
                    <a:pt x="700" y="672"/>
                    <a:pt x="722" y="722"/>
                  </a:cubicBezTo>
                  <a:cubicBezTo>
                    <a:pt x="774" y="808"/>
                    <a:pt x="837" y="893"/>
                    <a:pt x="921" y="990"/>
                  </a:cubicBezTo>
                  <a:cubicBezTo>
                    <a:pt x="979" y="1052"/>
                    <a:pt x="1047" y="1115"/>
                    <a:pt x="1120" y="1189"/>
                  </a:cubicBezTo>
                  <a:lnTo>
                    <a:pt x="1194" y="1251"/>
                  </a:lnTo>
                  <a:cubicBezTo>
                    <a:pt x="1234" y="1291"/>
                    <a:pt x="1280" y="1331"/>
                    <a:pt x="1320" y="1370"/>
                  </a:cubicBezTo>
                  <a:cubicBezTo>
                    <a:pt x="1354" y="1404"/>
                    <a:pt x="1359" y="1444"/>
                    <a:pt x="1341" y="1478"/>
                  </a:cubicBezTo>
                  <a:cubicBezTo>
                    <a:pt x="1325" y="1507"/>
                    <a:pt x="1296" y="1530"/>
                    <a:pt x="1262" y="1530"/>
                  </a:cubicBezTo>
                  <a:cubicBezTo>
                    <a:pt x="1257" y="1530"/>
                    <a:pt x="1251" y="1524"/>
                    <a:pt x="1246" y="1524"/>
                  </a:cubicBezTo>
                  <a:cubicBezTo>
                    <a:pt x="1217" y="1524"/>
                    <a:pt x="1194" y="1519"/>
                    <a:pt x="1165" y="1519"/>
                  </a:cubicBezTo>
                  <a:lnTo>
                    <a:pt x="1131" y="1519"/>
                  </a:lnTo>
                  <a:cubicBezTo>
                    <a:pt x="1081" y="1519"/>
                    <a:pt x="1035" y="1524"/>
                    <a:pt x="984" y="1530"/>
                  </a:cubicBezTo>
                  <a:cubicBezTo>
                    <a:pt x="945" y="1541"/>
                    <a:pt x="916" y="1553"/>
                    <a:pt x="887" y="1564"/>
                  </a:cubicBezTo>
                  <a:cubicBezTo>
                    <a:pt x="871" y="1575"/>
                    <a:pt x="848" y="1587"/>
                    <a:pt x="837" y="1598"/>
                  </a:cubicBezTo>
                  <a:cubicBezTo>
                    <a:pt x="825" y="1609"/>
                    <a:pt x="814" y="1621"/>
                    <a:pt x="808" y="1632"/>
                  </a:cubicBezTo>
                  <a:cubicBezTo>
                    <a:pt x="803" y="1643"/>
                    <a:pt x="790" y="1661"/>
                    <a:pt x="785" y="1672"/>
                  </a:cubicBezTo>
                  <a:cubicBezTo>
                    <a:pt x="785" y="1689"/>
                    <a:pt x="780" y="1711"/>
                    <a:pt x="780" y="1729"/>
                  </a:cubicBezTo>
                  <a:cubicBezTo>
                    <a:pt x="780" y="1757"/>
                    <a:pt x="780" y="1785"/>
                    <a:pt x="785" y="1819"/>
                  </a:cubicBezTo>
                  <a:cubicBezTo>
                    <a:pt x="796" y="1853"/>
                    <a:pt x="808" y="1894"/>
                    <a:pt x="825" y="1928"/>
                  </a:cubicBezTo>
                  <a:cubicBezTo>
                    <a:pt x="842" y="1962"/>
                    <a:pt x="864" y="1996"/>
                    <a:pt x="893" y="2023"/>
                  </a:cubicBezTo>
                  <a:cubicBezTo>
                    <a:pt x="939" y="2075"/>
                    <a:pt x="995" y="2120"/>
                    <a:pt x="1063" y="2167"/>
                  </a:cubicBezTo>
                  <a:cubicBezTo>
                    <a:pt x="1165" y="2235"/>
                    <a:pt x="1273" y="2285"/>
                    <a:pt x="1382" y="2337"/>
                  </a:cubicBezTo>
                  <a:lnTo>
                    <a:pt x="1427" y="2364"/>
                  </a:lnTo>
                  <a:cubicBezTo>
                    <a:pt x="1540" y="2422"/>
                    <a:pt x="1660" y="2484"/>
                    <a:pt x="1768" y="2563"/>
                  </a:cubicBezTo>
                  <a:cubicBezTo>
                    <a:pt x="1797" y="2587"/>
                    <a:pt x="1808" y="2632"/>
                    <a:pt x="1791" y="2671"/>
                  </a:cubicBezTo>
                  <a:cubicBezTo>
                    <a:pt x="1779" y="2694"/>
                    <a:pt x="1763" y="2712"/>
                    <a:pt x="1740" y="2718"/>
                  </a:cubicBezTo>
                  <a:cubicBezTo>
                    <a:pt x="1729" y="2723"/>
                    <a:pt x="1716" y="2723"/>
                    <a:pt x="1711" y="2723"/>
                  </a:cubicBezTo>
                  <a:lnTo>
                    <a:pt x="1695" y="2723"/>
                  </a:lnTo>
                  <a:cubicBezTo>
                    <a:pt x="1666" y="2718"/>
                    <a:pt x="1643" y="2718"/>
                    <a:pt x="1614" y="2712"/>
                  </a:cubicBezTo>
                  <a:lnTo>
                    <a:pt x="1540" y="2712"/>
                  </a:lnTo>
                  <a:cubicBezTo>
                    <a:pt x="1485" y="2712"/>
                    <a:pt x="1427" y="2718"/>
                    <a:pt x="1382" y="2723"/>
                  </a:cubicBezTo>
                  <a:cubicBezTo>
                    <a:pt x="1354" y="2734"/>
                    <a:pt x="1330" y="2739"/>
                    <a:pt x="1307" y="2752"/>
                  </a:cubicBezTo>
                  <a:cubicBezTo>
                    <a:pt x="1302" y="2757"/>
                    <a:pt x="1291" y="2763"/>
                    <a:pt x="1285" y="2768"/>
                  </a:cubicBezTo>
                  <a:cubicBezTo>
                    <a:pt x="1280" y="2768"/>
                    <a:pt x="1280" y="2773"/>
                    <a:pt x="1273" y="2780"/>
                  </a:cubicBezTo>
                  <a:lnTo>
                    <a:pt x="1268" y="2791"/>
                  </a:lnTo>
                  <a:cubicBezTo>
                    <a:pt x="1268" y="2797"/>
                    <a:pt x="1268" y="2802"/>
                    <a:pt x="1262" y="2802"/>
                  </a:cubicBezTo>
                  <a:cubicBezTo>
                    <a:pt x="1262" y="2814"/>
                    <a:pt x="1268" y="2825"/>
                    <a:pt x="1268" y="2831"/>
                  </a:cubicBezTo>
                  <a:cubicBezTo>
                    <a:pt x="1273" y="2854"/>
                    <a:pt x="1280" y="2870"/>
                    <a:pt x="1285" y="2888"/>
                  </a:cubicBezTo>
                  <a:cubicBezTo>
                    <a:pt x="1307" y="2922"/>
                    <a:pt x="1336" y="2962"/>
                    <a:pt x="1370" y="3001"/>
                  </a:cubicBezTo>
                  <a:cubicBezTo>
                    <a:pt x="1427" y="3064"/>
                    <a:pt x="1501" y="3121"/>
                    <a:pt x="1580" y="3177"/>
                  </a:cubicBezTo>
                  <a:cubicBezTo>
                    <a:pt x="1677" y="3240"/>
                    <a:pt x="1774" y="3285"/>
                    <a:pt x="1876" y="3319"/>
                  </a:cubicBezTo>
                  <a:cubicBezTo>
                    <a:pt x="1950" y="3348"/>
                    <a:pt x="2018" y="3360"/>
                    <a:pt x="2086" y="3365"/>
                  </a:cubicBezTo>
                  <a:cubicBezTo>
                    <a:pt x="2109" y="3371"/>
                    <a:pt x="2132" y="3387"/>
                    <a:pt x="2143" y="3410"/>
                  </a:cubicBezTo>
                  <a:cubicBezTo>
                    <a:pt x="2183" y="3421"/>
                    <a:pt x="2222" y="3428"/>
                    <a:pt x="2262" y="3439"/>
                  </a:cubicBezTo>
                  <a:cubicBezTo>
                    <a:pt x="2461" y="3502"/>
                    <a:pt x="2610" y="3581"/>
                    <a:pt x="2717" y="3683"/>
                  </a:cubicBezTo>
                  <a:cubicBezTo>
                    <a:pt x="2751" y="3712"/>
                    <a:pt x="2751" y="3757"/>
                    <a:pt x="2728" y="3785"/>
                  </a:cubicBezTo>
                  <a:cubicBezTo>
                    <a:pt x="2712" y="3803"/>
                    <a:pt x="2694" y="3809"/>
                    <a:pt x="2671" y="3809"/>
                  </a:cubicBezTo>
                  <a:cubicBezTo>
                    <a:pt x="2655" y="3809"/>
                    <a:pt x="2637" y="3803"/>
                    <a:pt x="2626" y="3791"/>
                  </a:cubicBezTo>
                  <a:cubicBezTo>
                    <a:pt x="2597" y="3769"/>
                    <a:pt x="2563" y="3740"/>
                    <a:pt x="2529" y="3717"/>
                  </a:cubicBezTo>
                  <a:cubicBezTo>
                    <a:pt x="2461" y="3672"/>
                    <a:pt x="2382" y="3633"/>
                    <a:pt x="2280" y="3599"/>
                  </a:cubicBezTo>
                  <a:cubicBezTo>
                    <a:pt x="2154" y="3558"/>
                    <a:pt x="2030" y="3536"/>
                    <a:pt x="1899" y="3524"/>
                  </a:cubicBezTo>
                  <a:lnTo>
                    <a:pt x="1819" y="3524"/>
                  </a:lnTo>
                  <a:cubicBezTo>
                    <a:pt x="1740" y="3524"/>
                    <a:pt x="1671" y="3530"/>
                    <a:pt x="1609" y="3541"/>
                  </a:cubicBezTo>
                  <a:cubicBezTo>
                    <a:pt x="1569" y="3552"/>
                    <a:pt x="1535" y="3564"/>
                    <a:pt x="1506" y="3581"/>
                  </a:cubicBezTo>
                  <a:cubicBezTo>
                    <a:pt x="1490" y="3586"/>
                    <a:pt x="1472" y="3599"/>
                    <a:pt x="1461" y="3609"/>
                  </a:cubicBezTo>
                  <a:cubicBezTo>
                    <a:pt x="1456" y="3615"/>
                    <a:pt x="1450" y="3620"/>
                    <a:pt x="1444" y="3626"/>
                  </a:cubicBezTo>
                  <a:lnTo>
                    <a:pt x="1438" y="3644"/>
                  </a:lnTo>
                  <a:lnTo>
                    <a:pt x="1433" y="3660"/>
                  </a:lnTo>
                  <a:cubicBezTo>
                    <a:pt x="1433" y="3667"/>
                    <a:pt x="1433" y="3672"/>
                    <a:pt x="1438" y="3678"/>
                  </a:cubicBezTo>
                  <a:cubicBezTo>
                    <a:pt x="1438" y="3694"/>
                    <a:pt x="1444" y="3712"/>
                    <a:pt x="1456" y="3723"/>
                  </a:cubicBezTo>
                  <a:cubicBezTo>
                    <a:pt x="1467" y="3757"/>
                    <a:pt x="1490" y="3785"/>
                    <a:pt x="1519" y="3819"/>
                  </a:cubicBezTo>
                  <a:cubicBezTo>
                    <a:pt x="1575" y="3877"/>
                    <a:pt x="1643" y="3933"/>
                    <a:pt x="1729" y="3995"/>
                  </a:cubicBezTo>
                  <a:cubicBezTo>
                    <a:pt x="1763" y="4019"/>
                    <a:pt x="1763" y="4064"/>
                    <a:pt x="1751" y="4098"/>
                  </a:cubicBezTo>
                  <a:cubicBezTo>
                    <a:pt x="1734" y="4121"/>
                    <a:pt x="1705" y="4144"/>
                    <a:pt x="1677" y="4144"/>
                  </a:cubicBezTo>
                  <a:lnTo>
                    <a:pt x="1660" y="4144"/>
                  </a:lnTo>
                  <a:cubicBezTo>
                    <a:pt x="1501" y="4103"/>
                    <a:pt x="1348" y="4081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9" y="4076"/>
                    <a:pt x="859" y="4092"/>
                  </a:cubicBezTo>
                  <a:cubicBezTo>
                    <a:pt x="803" y="4103"/>
                    <a:pt x="751" y="4121"/>
                    <a:pt x="706" y="4144"/>
                  </a:cubicBezTo>
                  <a:cubicBezTo>
                    <a:pt x="677" y="4160"/>
                    <a:pt x="649" y="4178"/>
                    <a:pt x="620" y="4205"/>
                  </a:cubicBezTo>
                  <a:cubicBezTo>
                    <a:pt x="598" y="4223"/>
                    <a:pt x="575" y="4252"/>
                    <a:pt x="552" y="4274"/>
                  </a:cubicBezTo>
                  <a:cubicBezTo>
                    <a:pt x="546" y="4291"/>
                    <a:pt x="541" y="4308"/>
                    <a:pt x="530" y="4320"/>
                  </a:cubicBezTo>
                  <a:cubicBezTo>
                    <a:pt x="530" y="4331"/>
                    <a:pt x="530" y="4342"/>
                    <a:pt x="523" y="4349"/>
                  </a:cubicBezTo>
                  <a:lnTo>
                    <a:pt x="530" y="4365"/>
                  </a:lnTo>
                  <a:cubicBezTo>
                    <a:pt x="530" y="4376"/>
                    <a:pt x="530" y="4383"/>
                    <a:pt x="535" y="4388"/>
                  </a:cubicBezTo>
                  <a:cubicBezTo>
                    <a:pt x="541" y="4394"/>
                    <a:pt x="546" y="4404"/>
                    <a:pt x="552" y="4410"/>
                  </a:cubicBezTo>
                  <a:cubicBezTo>
                    <a:pt x="564" y="4428"/>
                    <a:pt x="580" y="4439"/>
                    <a:pt x="598" y="4451"/>
                  </a:cubicBezTo>
                  <a:cubicBezTo>
                    <a:pt x="632" y="4473"/>
                    <a:pt x="677" y="4490"/>
                    <a:pt x="722" y="4507"/>
                  </a:cubicBezTo>
                  <a:cubicBezTo>
                    <a:pt x="762" y="4519"/>
                    <a:pt x="803" y="4530"/>
                    <a:pt x="837" y="4535"/>
                  </a:cubicBezTo>
                  <a:cubicBezTo>
                    <a:pt x="898" y="4546"/>
                    <a:pt x="939" y="4609"/>
                    <a:pt x="927" y="4672"/>
                  </a:cubicBezTo>
                  <a:cubicBezTo>
                    <a:pt x="916" y="4717"/>
                    <a:pt x="876" y="4758"/>
                    <a:pt x="825" y="4758"/>
                  </a:cubicBezTo>
                  <a:cubicBezTo>
                    <a:pt x="796" y="4763"/>
                    <a:pt x="769" y="4763"/>
                    <a:pt x="740" y="4769"/>
                  </a:cubicBezTo>
                  <a:cubicBezTo>
                    <a:pt x="694" y="4785"/>
                    <a:pt x="649" y="4797"/>
                    <a:pt x="591" y="4819"/>
                  </a:cubicBezTo>
                  <a:cubicBezTo>
                    <a:pt x="552" y="4837"/>
                    <a:pt x="507" y="4853"/>
                    <a:pt x="467" y="4871"/>
                  </a:cubicBezTo>
                  <a:cubicBezTo>
                    <a:pt x="370" y="4921"/>
                    <a:pt x="284" y="4984"/>
                    <a:pt x="205" y="5052"/>
                  </a:cubicBezTo>
                  <a:cubicBezTo>
                    <a:pt x="155" y="5099"/>
                    <a:pt x="114" y="5144"/>
                    <a:pt x="80" y="5194"/>
                  </a:cubicBezTo>
                  <a:cubicBezTo>
                    <a:pt x="58" y="5228"/>
                    <a:pt x="40" y="5269"/>
                    <a:pt x="24" y="5314"/>
                  </a:cubicBezTo>
                  <a:cubicBezTo>
                    <a:pt x="12" y="5348"/>
                    <a:pt x="6" y="5377"/>
                    <a:pt x="1" y="5405"/>
                  </a:cubicBezTo>
                  <a:cubicBezTo>
                    <a:pt x="1" y="5416"/>
                    <a:pt x="1" y="5427"/>
                    <a:pt x="6" y="5433"/>
                  </a:cubicBezTo>
                  <a:lnTo>
                    <a:pt x="6" y="5445"/>
                  </a:lnTo>
                  <a:lnTo>
                    <a:pt x="19" y="5456"/>
                  </a:lnTo>
                  <a:cubicBezTo>
                    <a:pt x="29" y="5461"/>
                    <a:pt x="35" y="5467"/>
                    <a:pt x="46" y="5474"/>
                  </a:cubicBezTo>
                  <a:cubicBezTo>
                    <a:pt x="80" y="5479"/>
                    <a:pt x="121" y="5485"/>
                    <a:pt x="160" y="5490"/>
                  </a:cubicBezTo>
                  <a:lnTo>
                    <a:pt x="189" y="5490"/>
                  </a:lnTo>
                  <a:cubicBezTo>
                    <a:pt x="268" y="5490"/>
                    <a:pt x="347" y="5479"/>
                    <a:pt x="415" y="5474"/>
                  </a:cubicBezTo>
                  <a:cubicBezTo>
                    <a:pt x="455" y="5467"/>
                    <a:pt x="501" y="5467"/>
                    <a:pt x="546" y="5461"/>
                  </a:cubicBezTo>
                  <a:cubicBezTo>
                    <a:pt x="586" y="5461"/>
                    <a:pt x="620" y="5485"/>
                    <a:pt x="632" y="5519"/>
                  </a:cubicBezTo>
                  <a:cubicBezTo>
                    <a:pt x="643" y="5553"/>
                    <a:pt x="638" y="5581"/>
                    <a:pt x="620" y="5610"/>
                  </a:cubicBezTo>
                  <a:cubicBezTo>
                    <a:pt x="580" y="5655"/>
                    <a:pt x="546" y="5700"/>
                    <a:pt x="507" y="5746"/>
                  </a:cubicBezTo>
                  <a:lnTo>
                    <a:pt x="484" y="5774"/>
                  </a:lnTo>
                  <a:cubicBezTo>
                    <a:pt x="467" y="5791"/>
                    <a:pt x="449" y="5815"/>
                    <a:pt x="439" y="5831"/>
                  </a:cubicBezTo>
                  <a:lnTo>
                    <a:pt x="428" y="5849"/>
                  </a:lnTo>
                  <a:cubicBezTo>
                    <a:pt x="415" y="5865"/>
                    <a:pt x="399" y="5888"/>
                    <a:pt x="387" y="5910"/>
                  </a:cubicBezTo>
                  <a:cubicBezTo>
                    <a:pt x="308" y="6030"/>
                    <a:pt x="257" y="6132"/>
                    <a:pt x="216" y="6235"/>
                  </a:cubicBezTo>
                  <a:cubicBezTo>
                    <a:pt x="200" y="6285"/>
                    <a:pt x="194" y="6331"/>
                    <a:pt x="189" y="6376"/>
                  </a:cubicBezTo>
                  <a:cubicBezTo>
                    <a:pt x="189" y="6405"/>
                    <a:pt x="189" y="6434"/>
                    <a:pt x="194" y="6462"/>
                  </a:cubicBezTo>
                  <a:cubicBezTo>
                    <a:pt x="200" y="6479"/>
                    <a:pt x="205" y="6496"/>
                    <a:pt x="211" y="6513"/>
                  </a:cubicBezTo>
                  <a:cubicBezTo>
                    <a:pt x="223" y="6531"/>
                    <a:pt x="234" y="6541"/>
                    <a:pt x="245" y="6558"/>
                  </a:cubicBezTo>
                  <a:cubicBezTo>
                    <a:pt x="263" y="6576"/>
                    <a:pt x="279" y="6586"/>
                    <a:pt x="297" y="6604"/>
                  </a:cubicBezTo>
                  <a:cubicBezTo>
                    <a:pt x="313" y="6615"/>
                    <a:pt x="331" y="6621"/>
                    <a:pt x="353" y="6626"/>
                  </a:cubicBezTo>
                  <a:cubicBezTo>
                    <a:pt x="370" y="6633"/>
                    <a:pt x="387" y="6638"/>
                    <a:pt x="404" y="6638"/>
                  </a:cubicBezTo>
                  <a:cubicBezTo>
                    <a:pt x="433" y="6638"/>
                    <a:pt x="449" y="6638"/>
                    <a:pt x="473" y="6633"/>
                  </a:cubicBezTo>
                  <a:cubicBezTo>
                    <a:pt x="507" y="6626"/>
                    <a:pt x="535" y="6615"/>
                    <a:pt x="569" y="6599"/>
                  </a:cubicBezTo>
                  <a:cubicBezTo>
                    <a:pt x="632" y="6565"/>
                    <a:pt x="688" y="6518"/>
                    <a:pt x="762" y="6456"/>
                  </a:cubicBezTo>
                  <a:cubicBezTo>
                    <a:pt x="916" y="6319"/>
                    <a:pt x="1041" y="6156"/>
                    <a:pt x="1120" y="6041"/>
                  </a:cubicBezTo>
                  <a:cubicBezTo>
                    <a:pt x="1155" y="6001"/>
                    <a:pt x="1183" y="5956"/>
                    <a:pt x="1212" y="5917"/>
                  </a:cubicBezTo>
                  <a:cubicBezTo>
                    <a:pt x="1262" y="5842"/>
                    <a:pt x="1307" y="5774"/>
                    <a:pt x="1365" y="5706"/>
                  </a:cubicBezTo>
                  <a:cubicBezTo>
                    <a:pt x="1375" y="5689"/>
                    <a:pt x="1404" y="5671"/>
                    <a:pt x="1433" y="5671"/>
                  </a:cubicBezTo>
                  <a:cubicBezTo>
                    <a:pt x="1450" y="5671"/>
                    <a:pt x="1461" y="5678"/>
                    <a:pt x="1478" y="5684"/>
                  </a:cubicBezTo>
                  <a:cubicBezTo>
                    <a:pt x="1506" y="5700"/>
                    <a:pt x="1524" y="5723"/>
                    <a:pt x="1530" y="5763"/>
                  </a:cubicBezTo>
                  <a:cubicBezTo>
                    <a:pt x="1535" y="5791"/>
                    <a:pt x="1540" y="5826"/>
                    <a:pt x="1540" y="5860"/>
                  </a:cubicBezTo>
                  <a:cubicBezTo>
                    <a:pt x="1546" y="5883"/>
                    <a:pt x="1546" y="5899"/>
                    <a:pt x="1546" y="5922"/>
                  </a:cubicBezTo>
                  <a:lnTo>
                    <a:pt x="1553" y="5973"/>
                  </a:lnTo>
                  <a:lnTo>
                    <a:pt x="1558" y="6019"/>
                  </a:lnTo>
                  <a:cubicBezTo>
                    <a:pt x="1569" y="6087"/>
                    <a:pt x="1575" y="6149"/>
                    <a:pt x="1587" y="6211"/>
                  </a:cubicBezTo>
                  <a:cubicBezTo>
                    <a:pt x="1598" y="6258"/>
                    <a:pt x="1614" y="6297"/>
                    <a:pt x="1626" y="6331"/>
                  </a:cubicBezTo>
                  <a:cubicBezTo>
                    <a:pt x="1637" y="6348"/>
                    <a:pt x="1648" y="6366"/>
                    <a:pt x="1660" y="6382"/>
                  </a:cubicBezTo>
                  <a:cubicBezTo>
                    <a:pt x="1671" y="6387"/>
                    <a:pt x="1677" y="6394"/>
                    <a:pt x="1689" y="6405"/>
                  </a:cubicBezTo>
                  <a:cubicBezTo>
                    <a:pt x="1695" y="6411"/>
                    <a:pt x="1705" y="6411"/>
                    <a:pt x="1716" y="6416"/>
                  </a:cubicBezTo>
                  <a:cubicBezTo>
                    <a:pt x="1729" y="6421"/>
                    <a:pt x="1745" y="6421"/>
                    <a:pt x="1757" y="6428"/>
                  </a:cubicBezTo>
                  <a:cubicBezTo>
                    <a:pt x="1774" y="6428"/>
                    <a:pt x="1785" y="6421"/>
                    <a:pt x="1802" y="6421"/>
                  </a:cubicBezTo>
                  <a:cubicBezTo>
                    <a:pt x="1819" y="6416"/>
                    <a:pt x="1831" y="6411"/>
                    <a:pt x="1847" y="6405"/>
                  </a:cubicBezTo>
                  <a:cubicBezTo>
                    <a:pt x="1865" y="6394"/>
                    <a:pt x="1887" y="6376"/>
                    <a:pt x="1905" y="6366"/>
                  </a:cubicBezTo>
                  <a:cubicBezTo>
                    <a:pt x="1933" y="6337"/>
                    <a:pt x="1962" y="6297"/>
                    <a:pt x="1996" y="6258"/>
                  </a:cubicBezTo>
                  <a:cubicBezTo>
                    <a:pt x="2057" y="6156"/>
                    <a:pt x="2109" y="6036"/>
                    <a:pt x="2160" y="5883"/>
                  </a:cubicBezTo>
                  <a:cubicBezTo>
                    <a:pt x="2194" y="5774"/>
                    <a:pt x="2228" y="5655"/>
                    <a:pt x="2262" y="5508"/>
                  </a:cubicBezTo>
                  <a:cubicBezTo>
                    <a:pt x="2280" y="5450"/>
                    <a:pt x="2319" y="5411"/>
                    <a:pt x="2376" y="5405"/>
                  </a:cubicBezTo>
                  <a:cubicBezTo>
                    <a:pt x="2439" y="5405"/>
                    <a:pt x="2484" y="5440"/>
                    <a:pt x="2501" y="5490"/>
                  </a:cubicBezTo>
                  <a:cubicBezTo>
                    <a:pt x="2518" y="5524"/>
                    <a:pt x="2529" y="5558"/>
                    <a:pt x="2547" y="5592"/>
                  </a:cubicBezTo>
                  <a:cubicBezTo>
                    <a:pt x="2569" y="5626"/>
                    <a:pt x="2586" y="5661"/>
                    <a:pt x="2615" y="5689"/>
                  </a:cubicBezTo>
                  <a:cubicBezTo>
                    <a:pt x="2626" y="5706"/>
                    <a:pt x="2644" y="5718"/>
                    <a:pt x="2660" y="5734"/>
                  </a:cubicBezTo>
                  <a:cubicBezTo>
                    <a:pt x="2671" y="5740"/>
                    <a:pt x="2683" y="5740"/>
                    <a:pt x="2694" y="5746"/>
                  </a:cubicBezTo>
                  <a:cubicBezTo>
                    <a:pt x="2705" y="5752"/>
                    <a:pt x="2712" y="5752"/>
                    <a:pt x="2723" y="5752"/>
                  </a:cubicBezTo>
                  <a:lnTo>
                    <a:pt x="2751" y="5752"/>
                  </a:lnTo>
                  <a:cubicBezTo>
                    <a:pt x="2762" y="5746"/>
                    <a:pt x="2773" y="5746"/>
                    <a:pt x="2786" y="5740"/>
                  </a:cubicBezTo>
                  <a:cubicBezTo>
                    <a:pt x="2807" y="5723"/>
                    <a:pt x="2831" y="5712"/>
                    <a:pt x="2848" y="5695"/>
                  </a:cubicBezTo>
                  <a:cubicBezTo>
                    <a:pt x="2876" y="5666"/>
                    <a:pt x="2899" y="5644"/>
                    <a:pt x="2917" y="5610"/>
                  </a:cubicBezTo>
                  <a:cubicBezTo>
                    <a:pt x="2944" y="5569"/>
                    <a:pt x="2962" y="5530"/>
                    <a:pt x="2978" y="5479"/>
                  </a:cubicBezTo>
                  <a:cubicBezTo>
                    <a:pt x="3007" y="5399"/>
                    <a:pt x="3024" y="5303"/>
                    <a:pt x="3030" y="5194"/>
                  </a:cubicBezTo>
                  <a:cubicBezTo>
                    <a:pt x="3035" y="5002"/>
                    <a:pt x="3019" y="4792"/>
                    <a:pt x="2967" y="4541"/>
                  </a:cubicBezTo>
                  <a:lnTo>
                    <a:pt x="2962" y="4530"/>
                  </a:lnTo>
                  <a:cubicBezTo>
                    <a:pt x="2956" y="4485"/>
                    <a:pt x="2944" y="4456"/>
                    <a:pt x="2938" y="4422"/>
                  </a:cubicBezTo>
                  <a:cubicBezTo>
                    <a:pt x="2927" y="4394"/>
                    <a:pt x="2933" y="4370"/>
                    <a:pt x="2938" y="4349"/>
                  </a:cubicBezTo>
                  <a:cubicBezTo>
                    <a:pt x="2951" y="4325"/>
                    <a:pt x="2972" y="4308"/>
                    <a:pt x="2996" y="4302"/>
                  </a:cubicBezTo>
                  <a:cubicBezTo>
                    <a:pt x="3007" y="4297"/>
                    <a:pt x="3012" y="4297"/>
                    <a:pt x="3024" y="4297"/>
                  </a:cubicBezTo>
                  <a:cubicBezTo>
                    <a:pt x="3069" y="4297"/>
                    <a:pt x="3103" y="4320"/>
                    <a:pt x="3114" y="4359"/>
                  </a:cubicBezTo>
                  <a:cubicBezTo>
                    <a:pt x="3161" y="4485"/>
                    <a:pt x="3189" y="4609"/>
                    <a:pt x="3211" y="4740"/>
                  </a:cubicBezTo>
                  <a:cubicBezTo>
                    <a:pt x="3274" y="4871"/>
                    <a:pt x="3326" y="5002"/>
                    <a:pt x="3376" y="5138"/>
                  </a:cubicBezTo>
                  <a:cubicBezTo>
                    <a:pt x="3428" y="5275"/>
                    <a:pt x="3478" y="5416"/>
                    <a:pt x="3518" y="5564"/>
                  </a:cubicBezTo>
                  <a:lnTo>
                    <a:pt x="3523" y="5592"/>
                  </a:lnTo>
                  <a:lnTo>
                    <a:pt x="3536" y="5632"/>
                  </a:lnTo>
                  <a:lnTo>
                    <a:pt x="3547" y="5637"/>
                  </a:lnTo>
                  <a:cubicBezTo>
                    <a:pt x="3649" y="5637"/>
                    <a:pt x="3746" y="5626"/>
                    <a:pt x="3842" y="5603"/>
                  </a:cubicBezTo>
                  <a:cubicBezTo>
                    <a:pt x="3995" y="5569"/>
                    <a:pt x="4144" y="5513"/>
                    <a:pt x="4325" y="5422"/>
                  </a:cubicBezTo>
                  <a:lnTo>
                    <a:pt x="4393" y="5382"/>
                  </a:lnTo>
                  <a:lnTo>
                    <a:pt x="4485" y="5337"/>
                  </a:lnTo>
                  <a:cubicBezTo>
                    <a:pt x="4462" y="5285"/>
                    <a:pt x="4438" y="5235"/>
                    <a:pt x="4410" y="5189"/>
                  </a:cubicBezTo>
                  <a:cubicBezTo>
                    <a:pt x="4348" y="5075"/>
                    <a:pt x="4286" y="4962"/>
                    <a:pt x="4218" y="4853"/>
                  </a:cubicBezTo>
                  <a:cubicBezTo>
                    <a:pt x="4183" y="4797"/>
                    <a:pt x="4149" y="4740"/>
                    <a:pt x="4110" y="4690"/>
                  </a:cubicBezTo>
                  <a:cubicBezTo>
                    <a:pt x="4058" y="4666"/>
                    <a:pt x="4013" y="4632"/>
                    <a:pt x="3961" y="4598"/>
                  </a:cubicBezTo>
                  <a:cubicBezTo>
                    <a:pt x="3848" y="4524"/>
                    <a:pt x="3701" y="4399"/>
                    <a:pt x="3638" y="4218"/>
                  </a:cubicBezTo>
                  <a:cubicBezTo>
                    <a:pt x="3609" y="4149"/>
                    <a:pt x="3649" y="4069"/>
                    <a:pt x="3717" y="4047"/>
                  </a:cubicBezTo>
                  <a:cubicBezTo>
                    <a:pt x="3735" y="4042"/>
                    <a:pt x="3746" y="4035"/>
                    <a:pt x="3762" y="4035"/>
                  </a:cubicBezTo>
                  <a:cubicBezTo>
                    <a:pt x="3785" y="4035"/>
                    <a:pt x="3803" y="4042"/>
                    <a:pt x="3825" y="4053"/>
                  </a:cubicBezTo>
                  <a:cubicBezTo>
                    <a:pt x="3842" y="4058"/>
                    <a:pt x="3859" y="4076"/>
                    <a:pt x="3877" y="4092"/>
                  </a:cubicBezTo>
                  <a:cubicBezTo>
                    <a:pt x="3898" y="4144"/>
                    <a:pt x="3933" y="4189"/>
                    <a:pt x="3973" y="4234"/>
                  </a:cubicBezTo>
                  <a:cubicBezTo>
                    <a:pt x="4018" y="4286"/>
                    <a:pt x="4076" y="4331"/>
                    <a:pt x="4144" y="4383"/>
                  </a:cubicBezTo>
                  <a:cubicBezTo>
                    <a:pt x="4239" y="4444"/>
                    <a:pt x="4348" y="4496"/>
                    <a:pt x="4462" y="4535"/>
                  </a:cubicBezTo>
                  <a:cubicBezTo>
                    <a:pt x="4564" y="4564"/>
                    <a:pt x="4661" y="4587"/>
                    <a:pt x="4751" y="4593"/>
                  </a:cubicBezTo>
                  <a:lnTo>
                    <a:pt x="4797" y="4593"/>
                  </a:lnTo>
                  <a:cubicBezTo>
                    <a:pt x="4848" y="4593"/>
                    <a:pt x="4887" y="4593"/>
                    <a:pt x="4934" y="4580"/>
                  </a:cubicBezTo>
                  <a:cubicBezTo>
                    <a:pt x="4955" y="4575"/>
                    <a:pt x="4984" y="4570"/>
                    <a:pt x="5002" y="4559"/>
                  </a:cubicBezTo>
                  <a:cubicBezTo>
                    <a:pt x="5018" y="4553"/>
                    <a:pt x="5030" y="4541"/>
                    <a:pt x="5041" y="4535"/>
                  </a:cubicBezTo>
                  <a:cubicBezTo>
                    <a:pt x="5052" y="4524"/>
                    <a:pt x="5058" y="4512"/>
                    <a:pt x="5064" y="4501"/>
                  </a:cubicBezTo>
                  <a:cubicBezTo>
                    <a:pt x="5075" y="4490"/>
                    <a:pt x="5081" y="4478"/>
                    <a:pt x="5086" y="4467"/>
                  </a:cubicBezTo>
                  <a:cubicBezTo>
                    <a:pt x="5086" y="4451"/>
                    <a:pt x="5092" y="4428"/>
                    <a:pt x="5092" y="4410"/>
                  </a:cubicBezTo>
                  <a:cubicBezTo>
                    <a:pt x="5092" y="4376"/>
                    <a:pt x="5092" y="4349"/>
                    <a:pt x="5086" y="4314"/>
                  </a:cubicBezTo>
                  <a:cubicBezTo>
                    <a:pt x="5070" y="4252"/>
                    <a:pt x="5052" y="4194"/>
                    <a:pt x="5018" y="4126"/>
                  </a:cubicBezTo>
                  <a:cubicBezTo>
                    <a:pt x="5002" y="4092"/>
                    <a:pt x="5018" y="4042"/>
                    <a:pt x="5052" y="4019"/>
                  </a:cubicBezTo>
                  <a:cubicBezTo>
                    <a:pt x="5064" y="4008"/>
                    <a:pt x="5086" y="4001"/>
                    <a:pt x="5104" y="4001"/>
                  </a:cubicBezTo>
                  <a:cubicBezTo>
                    <a:pt x="5115" y="4001"/>
                    <a:pt x="5133" y="4008"/>
                    <a:pt x="5144" y="4013"/>
                  </a:cubicBezTo>
                  <a:cubicBezTo>
                    <a:pt x="5251" y="4064"/>
                    <a:pt x="5382" y="4115"/>
                    <a:pt x="5519" y="4160"/>
                  </a:cubicBezTo>
                  <a:cubicBezTo>
                    <a:pt x="5684" y="4218"/>
                    <a:pt x="5825" y="4246"/>
                    <a:pt x="5967" y="4257"/>
                  </a:cubicBezTo>
                  <a:lnTo>
                    <a:pt x="6007" y="4257"/>
                  </a:lnTo>
                  <a:cubicBezTo>
                    <a:pt x="6075" y="4257"/>
                    <a:pt x="6138" y="4252"/>
                    <a:pt x="6200" y="4239"/>
                  </a:cubicBezTo>
                  <a:cubicBezTo>
                    <a:pt x="6251" y="4223"/>
                    <a:pt x="6303" y="4205"/>
                    <a:pt x="6348" y="4184"/>
                  </a:cubicBezTo>
                  <a:cubicBezTo>
                    <a:pt x="6387" y="4160"/>
                    <a:pt x="6421" y="4137"/>
                    <a:pt x="6450" y="4115"/>
                  </a:cubicBezTo>
                  <a:cubicBezTo>
                    <a:pt x="6468" y="4098"/>
                    <a:pt x="6484" y="4076"/>
                    <a:pt x="6502" y="4058"/>
                  </a:cubicBezTo>
                  <a:cubicBezTo>
                    <a:pt x="6507" y="4042"/>
                    <a:pt x="6518" y="4024"/>
                    <a:pt x="6524" y="4008"/>
                  </a:cubicBezTo>
                  <a:cubicBezTo>
                    <a:pt x="6530" y="3984"/>
                    <a:pt x="6536" y="3967"/>
                    <a:pt x="6536" y="3950"/>
                  </a:cubicBezTo>
                  <a:cubicBezTo>
                    <a:pt x="6536" y="3933"/>
                    <a:pt x="6536" y="3911"/>
                    <a:pt x="6530" y="3888"/>
                  </a:cubicBezTo>
                  <a:cubicBezTo>
                    <a:pt x="6524" y="3859"/>
                    <a:pt x="6513" y="3837"/>
                    <a:pt x="6502" y="3809"/>
                  </a:cubicBezTo>
                  <a:cubicBezTo>
                    <a:pt x="6479" y="3774"/>
                    <a:pt x="6462" y="3740"/>
                    <a:pt x="6434" y="3712"/>
                  </a:cubicBezTo>
                  <a:cubicBezTo>
                    <a:pt x="6405" y="3678"/>
                    <a:pt x="6371" y="3649"/>
                    <a:pt x="6331" y="3626"/>
                  </a:cubicBezTo>
                  <a:cubicBezTo>
                    <a:pt x="6308" y="3609"/>
                    <a:pt x="6285" y="3599"/>
                    <a:pt x="6263" y="3592"/>
                  </a:cubicBezTo>
                  <a:lnTo>
                    <a:pt x="6229" y="3575"/>
                  </a:lnTo>
                  <a:lnTo>
                    <a:pt x="6183" y="3558"/>
                  </a:lnTo>
                  <a:cubicBezTo>
                    <a:pt x="6149" y="3547"/>
                    <a:pt x="6121" y="3513"/>
                    <a:pt x="6109" y="3484"/>
                  </a:cubicBezTo>
                  <a:cubicBezTo>
                    <a:pt x="6098" y="3450"/>
                    <a:pt x="6104" y="3410"/>
                    <a:pt x="6115" y="3376"/>
                  </a:cubicBezTo>
                  <a:cubicBezTo>
                    <a:pt x="6138" y="3331"/>
                    <a:pt x="6190" y="3303"/>
                    <a:pt x="6240" y="3303"/>
                  </a:cubicBezTo>
                  <a:lnTo>
                    <a:pt x="6263" y="3303"/>
                  </a:lnTo>
                  <a:cubicBezTo>
                    <a:pt x="6342" y="3326"/>
                    <a:pt x="6428" y="3337"/>
                    <a:pt x="6536" y="3342"/>
                  </a:cubicBezTo>
                  <a:cubicBezTo>
                    <a:pt x="6581" y="3348"/>
                    <a:pt x="6620" y="3348"/>
                    <a:pt x="6667" y="3348"/>
                  </a:cubicBezTo>
                  <a:cubicBezTo>
                    <a:pt x="6830" y="3348"/>
                    <a:pt x="6985" y="3331"/>
                    <a:pt x="7132" y="3303"/>
                  </a:cubicBezTo>
                  <a:cubicBezTo>
                    <a:pt x="7240" y="3279"/>
                    <a:pt x="7336" y="3245"/>
                    <a:pt x="7417" y="3206"/>
                  </a:cubicBezTo>
                  <a:cubicBezTo>
                    <a:pt x="7451" y="3183"/>
                    <a:pt x="7485" y="3166"/>
                    <a:pt x="7519" y="3138"/>
                  </a:cubicBezTo>
                  <a:cubicBezTo>
                    <a:pt x="7536" y="3121"/>
                    <a:pt x="7553" y="3103"/>
                    <a:pt x="7564" y="3080"/>
                  </a:cubicBezTo>
                  <a:cubicBezTo>
                    <a:pt x="7575" y="3064"/>
                    <a:pt x="7581" y="3046"/>
                    <a:pt x="7593" y="3030"/>
                  </a:cubicBezTo>
                  <a:cubicBezTo>
                    <a:pt x="7598" y="3012"/>
                    <a:pt x="7598" y="2990"/>
                    <a:pt x="7604" y="2967"/>
                  </a:cubicBezTo>
                  <a:cubicBezTo>
                    <a:pt x="7604" y="2951"/>
                    <a:pt x="7604" y="2933"/>
                    <a:pt x="7598" y="2917"/>
                  </a:cubicBezTo>
                  <a:cubicBezTo>
                    <a:pt x="7593" y="2904"/>
                    <a:pt x="7593" y="2893"/>
                    <a:pt x="7587" y="2883"/>
                  </a:cubicBezTo>
                  <a:cubicBezTo>
                    <a:pt x="7575" y="2865"/>
                    <a:pt x="7570" y="2854"/>
                    <a:pt x="7559" y="2842"/>
                  </a:cubicBezTo>
                  <a:cubicBezTo>
                    <a:pt x="7536" y="2820"/>
                    <a:pt x="7519" y="2808"/>
                    <a:pt x="7496" y="2791"/>
                  </a:cubicBezTo>
                  <a:cubicBezTo>
                    <a:pt x="7451" y="2763"/>
                    <a:pt x="7394" y="2734"/>
                    <a:pt x="7326" y="2712"/>
                  </a:cubicBezTo>
                  <a:cubicBezTo>
                    <a:pt x="7184" y="2666"/>
                    <a:pt x="7024" y="2644"/>
                    <a:pt x="6882" y="2626"/>
                  </a:cubicBezTo>
                  <a:cubicBezTo>
                    <a:pt x="6830" y="2621"/>
                    <a:pt x="6775" y="2621"/>
                    <a:pt x="6723" y="2615"/>
                  </a:cubicBezTo>
                  <a:lnTo>
                    <a:pt x="6672" y="2610"/>
                  </a:lnTo>
                  <a:cubicBezTo>
                    <a:pt x="6655" y="2610"/>
                    <a:pt x="6644" y="2610"/>
                    <a:pt x="6626" y="2603"/>
                  </a:cubicBezTo>
                  <a:cubicBezTo>
                    <a:pt x="6615" y="2603"/>
                    <a:pt x="6599" y="2598"/>
                    <a:pt x="6586" y="2598"/>
                  </a:cubicBezTo>
                  <a:cubicBezTo>
                    <a:pt x="6558" y="2598"/>
                    <a:pt x="6536" y="2592"/>
                    <a:pt x="6513" y="2592"/>
                  </a:cubicBezTo>
                  <a:cubicBezTo>
                    <a:pt x="6468" y="2592"/>
                    <a:pt x="6439" y="2547"/>
                    <a:pt x="6434" y="2508"/>
                  </a:cubicBezTo>
                  <a:cubicBezTo>
                    <a:pt x="6434" y="2473"/>
                    <a:pt x="6445" y="2439"/>
                    <a:pt x="6473" y="2416"/>
                  </a:cubicBezTo>
                  <a:cubicBezTo>
                    <a:pt x="6536" y="2377"/>
                    <a:pt x="6604" y="2342"/>
                    <a:pt x="6667" y="2314"/>
                  </a:cubicBezTo>
                  <a:lnTo>
                    <a:pt x="6701" y="2296"/>
                  </a:lnTo>
                  <a:lnTo>
                    <a:pt x="6762" y="2269"/>
                  </a:lnTo>
                  <a:lnTo>
                    <a:pt x="6780" y="2257"/>
                  </a:lnTo>
                  <a:cubicBezTo>
                    <a:pt x="6848" y="2228"/>
                    <a:pt x="6916" y="2194"/>
                    <a:pt x="6979" y="2160"/>
                  </a:cubicBezTo>
                  <a:lnTo>
                    <a:pt x="6990" y="2154"/>
                  </a:lnTo>
                  <a:cubicBezTo>
                    <a:pt x="7116" y="2092"/>
                    <a:pt x="7246" y="2018"/>
                    <a:pt x="7360" y="1921"/>
                  </a:cubicBezTo>
                  <a:cubicBezTo>
                    <a:pt x="7399" y="1887"/>
                    <a:pt x="7428" y="1853"/>
                    <a:pt x="7451" y="1819"/>
                  </a:cubicBezTo>
                  <a:cubicBezTo>
                    <a:pt x="7462" y="1802"/>
                    <a:pt x="7473" y="1785"/>
                    <a:pt x="7478" y="1763"/>
                  </a:cubicBezTo>
                  <a:cubicBezTo>
                    <a:pt x="7485" y="1751"/>
                    <a:pt x="7485" y="1734"/>
                    <a:pt x="7491" y="1717"/>
                  </a:cubicBezTo>
                  <a:cubicBezTo>
                    <a:pt x="7491" y="1706"/>
                    <a:pt x="7485" y="1695"/>
                    <a:pt x="7485" y="1677"/>
                  </a:cubicBezTo>
                  <a:cubicBezTo>
                    <a:pt x="7478" y="1661"/>
                    <a:pt x="7473" y="1648"/>
                    <a:pt x="7467" y="1632"/>
                  </a:cubicBezTo>
                  <a:cubicBezTo>
                    <a:pt x="7462" y="1621"/>
                    <a:pt x="7451" y="1609"/>
                    <a:pt x="7439" y="1592"/>
                  </a:cubicBezTo>
                  <a:cubicBezTo>
                    <a:pt x="7433" y="1580"/>
                    <a:pt x="7417" y="1575"/>
                    <a:pt x="7405" y="1564"/>
                  </a:cubicBezTo>
                  <a:cubicBezTo>
                    <a:pt x="7388" y="1553"/>
                    <a:pt x="7371" y="1546"/>
                    <a:pt x="7354" y="1541"/>
                  </a:cubicBezTo>
                  <a:cubicBezTo>
                    <a:pt x="7326" y="1530"/>
                    <a:pt x="7297" y="1530"/>
                    <a:pt x="7263" y="1524"/>
                  </a:cubicBezTo>
                  <a:lnTo>
                    <a:pt x="7240" y="1524"/>
                  </a:lnTo>
                  <a:cubicBezTo>
                    <a:pt x="7178" y="1524"/>
                    <a:pt x="7110" y="1530"/>
                    <a:pt x="7035" y="1546"/>
                  </a:cubicBezTo>
                  <a:cubicBezTo>
                    <a:pt x="6865" y="1587"/>
                    <a:pt x="6689" y="1655"/>
                    <a:pt x="6473" y="1768"/>
                  </a:cubicBezTo>
                  <a:cubicBezTo>
                    <a:pt x="6376" y="1813"/>
                    <a:pt x="6285" y="1871"/>
                    <a:pt x="6195" y="1928"/>
                  </a:cubicBezTo>
                  <a:cubicBezTo>
                    <a:pt x="6109" y="1978"/>
                    <a:pt x="6041" y="2023"/>
                    <a:pt x="5978" y="2075"/>
                  </a:cubicBezTo>
                  <a:lnTo>
                    <a:pt x="5917" y="2126"/>
                  </a:lnTo>
                  <a:cubicBezTo>
                    <a:pt x="5899" y="2143"/>
                    <a:pt x="5888" y="2154"/>
                    <a:pt x="5870" y="2172"/>
                  </a:cubicBezTo>
                  <a:cubicBezTo>
                    <a:pt x="5854" y="2194"/>
                    <a:pt x="5831" y="2206"/>
                    <a:pt x="5802" y="2206"/>
                  </a:cubicBezTo>
                  <a:cubicBezTo>
                    <a:pt x="5791" y="2206"/>
                    <a:pt x="5780" y="2201"/>
                    <a:pt x="5768" y="2194"/>
                  </a:cubicBezTo>
                  <a:cubicBezTo>
                    <a:pt x="5734" y="2177"/>
                    <a:pt x="5705" y="2138"/>
                    <a:pt x="5718" y="2098"/>
                  </a:cubicBezTo>
                  <a:cubicBezTo>
                    <a:pt x="5746" y="2007"/>
                    <a:pt x="5780" y="1899"/>
                    <a:pt x="5786" y="1797"/>
                  </a:cubicBezTo>
                  <a:lnTo>
                    <a:pt x="5786" y="1723"/>
                  </a:lnTo>
                  <a:cubicBezTo>
                    <a:pt x="5780" y="1717"/>
                    <a:pt x="5780" y="1711"/>
                    <a:pt x="5774" y="1700"/>
                  </a:cubicBezTo>
                  <a:lnTo>
                    <a:pt x="5757" y="1700"/>
                  </a:lnTo>
                  <a:cubicBezTo>
                    <a:pt x="5723" y="1706"/>
                    <a:pt x="5700" y="1717"/>
                    <a:pt x="5684" y="1723"/>
                  </a:cubicBezTo>
                  <a:cubicBezTo>
                    <a:pt x="5592" y="1774"/>
                    <a:pt x="5513" y="1837"/>
                    <a:pt x="5456" y="1887"/>
                  </a:cubicBezTo>
                  <a:cubicBezTo>
                    <a:pt x="5319" y="2018"/>
                    <a:pt x="5201" y="2154"/>
                    <a:pt x="5099" y="2303"/>
                  </a:cubicBezTo>
                  <a:cubicBezTo>
                    <a:pt x="5052" y="2382"/>
                    <a:pt x="5018" y="2445"/>
                    <a:pt x="4996" y="2508"/>
                  </a:cubicBezTo>
                  <a:cubicBezTo>
                    <a:pt x="4989" y="2529"/>
                    <a:pt x="4979" y="2547"/>
                    <a:pt x="4968" y="2563"/>
                  </a:cubicBezTo>
                  <a:lnTo>
                    <a:pt x="4955" y="2569"/>
                  </a:lnTo>
                  <a:lnTo>
                    <a:pt x="4944" y="2581"/>
                  </a:lnTo>
                  <a:cubicBezTo>
                    <a:pt x="4921" y="2598"/>
                    <a:pt x="4899" y="2603"/>
                    <a:pt x="4876" y="2603"/>
                  </a:cubicBezTo>
                  <a:lnTo>
                    <a:pt x="4853" y="2603"/>
                  </a:lnTo>
                  <a:cubicBezTo>
                    <a:pt x="4819" y="2598"/>
                    <a:pt x="4797" y="2581"/>
                    <a:pt x="4774" y="2553"/>
                  </a:cubicBezTo>
                  <a:cubicBezTo>
                    <a:pt x="4758" y="2529"/>
                    <a:pt x="4751" y="2501"/>
                    <a:pt x="4758" y="2461"/>
                  </a:cubicBezTo>
                  <a:cubicBezTo>
                    <a:pt x="4758" y="2427"/>
                    <a:pt x="4763" y="2398"/>
                    <a:pt x="4768" y="2371"/>
                  </a:cubicBezTo>
                  <a:cubicBezTo>
                    <a:pt x="4774" y="2325"/>
                    <a:pt x="4774" y="2285"/>
                    <a:pt x="4779" y="2240"/>
                  </a:cubicBezTo>
                  <a:cubicBezTo>
                    <a:pt x="4785" y="2183"/>
                    <a:pt x="4779" y="2132"/>
                    <a:pt x="4774" y="2092"/>
                  </a:cubicBezTo>
                  <a:cubicBezTo>
                    <a:pt x="4768" y="2075"/>
                    <a:pt x="4763" y="2064"/>
                    <a:pt x="4763" y="2052"/>
                  </a:cubicBezTo>
                  <a:lnTo>
                    <a:pt x="4751" y="2036"/>
                  </a:lnTo>
                  <a:lnTo>
                    <a:pt x="4740" y="2030"/>
                  </a:lnTo>
                  <a:lnTo>
                    <a:pt x="4729" y="2023"/>
                  </a:lnTo>
                  <a:cubicBezTo>
                    <a:pt x="4717" y="2023"/>
                    <a:pt x="4706" y="2018"/>
                    <a:pt x="4695" y="2018"/>
                  </a:cubicBezTo>
                  <a:cubicBezTo>
                    <a:pt x="4677" y="2018"/>
                    <a:pt x="4661" y="2018"/>
                    <a:pt x="4643" y="2023"/>
                  </a:cubicBezTo>
                  <a:cubicBezTo>
                    <a:pt x="4621" y="2030"/>
                    <a:pt x="4603" y="2036"/>
                    <a:pt x="4580" y="2041"/>
                  </a:cubicBezTo>
                  <a:cubicBezTo>
                    <a:pt x="4558" y="2057"/>
                    <a:pt x="4535" y="2075"/>
                    <a:pt x="4512" y="2092"/>
                  </a:cubicBezTo>
                  <a:cubicBezTo>
                    <a:pt x="4478" y="2126"/>
                    <a:pt x="4444" y="2167"/>
                    <a:pt x="4417" y="2212"/>
                  </a:cubicBezTo>
                  <a:cubicBezTo>
                    <a:pt x="4354" y="2308"/>
                    <a:pt x="4302" y="2416"/>
                    <a:pt x="4252" y="2558"/>
                  </a:cubicBezTo>
                  <a:lnTo>
                    <a:pt x="4252" y="2576"/>
                  </a:lnTo>
                  <a:cubicBezTo>
                    <a:pt x="4212" y="2683"/>
                    <a:pt x="4183" y="2797"/>
                    <a:pt x="4155" y="2928"/>
                  </a:cubicBezTo>
                  <a:cubicBezTo>
                    <a:pt x="4144" y="2978"/>
                    <a:pt x="4132" y="3030"/>
                    <a:pt x="4121" y="3080"/>
                  </a:cubicBezTo>
                  <a:lnTo>
                    <a:pt x="4115" y="3114"/>
                  </a:lnTo>
                  <a:cubicBezTo>
                    <a:pt x="4110" y="3143"/>
                    <a:pt x="4103" y="3177"/>
                    <a:pt x="4092" y="3211"/>
                  </a:cubicBezTo>
                  <a:cubicBezTo>
                    <a:pt x="4081" y="3229"/>
                    <a:pt x="4076" y="3245"/>
                    <a:pt x="4058" y="3258"/>
                  </a:cubicBezTo>
                  <a:cubicBezTo>
                    <a:pt x="4042" y="3263"/>
                    <a:pt x="4024" y="3274"/>
                    <a:pt x="4008" y="3274"/>
                  </a:cubicBezTo>
                  <a:cubicBezTo>
                    <a:pt x="3995" y="3274"/>
                    <a:pt x="3990" y="3268"/>
                    <a:pt x="3990" y="3268"/>
                  </a:cubicBezTo>
                  <a:cubicBezTo>
                    <a:pt x="3950" y="3263"/>
                    <a:pt x="3911" y="3229"/>
                    <a:pt x="3911" y="3183"/>
                  </a:cubicBezTo>
                  <a:lnTo>
                    <a:pt x="3911" y="3172"/>
                  </a:lnTo>
                  <a:lnTo>
                    <a:pt x="3911" y="3155"/>
                  </a:lnTo>
                  <a:lnTo>
                    <a:pt x="3911" y="3132"/>
                  </a:lnTo>
                  <a:cubicBezTo>
                    <a:pt x="3916" y="3012"/>
                    <a:pt x="3916" y="2888"/>
                    <a:pt x="3893" y="2773"/>
                  </a:cubicBezTo>
                  <a:cubicBezTo>
                    <a:pt x="3888" y="2746"/>
                    <a:pt x="3882" y="2723"/>
                    <a:pt x="3871" y="2700"/>
                  </a:cubicBezTo>
                  <a:cubicBezTo>
                    <a:pt x="3864" y="2689"/>
                    <a:pt x="3859" y="2678"/>
                    <a:pt x="3848" y="2666"/>
                  </a:cubicBezTo>
                  <a:cubicBezTo>
                    <a:pt x="3842" y="2660"/>
                    <a:pt x="3842" y="2660"/>
                    <a:pt x="3837" y="2655"/>
                  </a:cubicBezTo>
                  <a:cubicBezTo>
                    <a:pt x="3830" y="2649"/>
                    <a:pt x="3825" y="2649"/>
                    <a:pt x="3814" y="2644"/>
                  </a:cubicBezTo>
                  <a:lnTo>
                    <a:pt x="3740" y="2644"/>
                  </a:lnTo>
                  <a:cubicBezTo>
                    <a:pt x="3722" y="2649"/>
                    <a:pt x="3706" y="2655"/>
                    <a:pt x="3688" y="2660"/>
                  </a:cubicBezTo>
                  <a:cubicBezTo>
                    <a:pt x="3672" y="2671"/>
                    <a:pt x="3654" y="2689"/>
                    <a:pt x="3638" y="2700"/>
                  </a:cubicBezTo>
                  <a:cubicBezTo>
                    <a:pt x="3615" y="2723"/>
                    <a:pt x="3592" y="2746"/>
                    <a:pt x="3570" y="2780"/>
                  </a:cubicBezTo>
                  <a:cubicBezTo>
                    <a:pt x="3530" y="2842"/>
                    <a:pt x="3496" y="2917"/>
                    <a:pt x="3462" y="3012"/>
                  </a:cubicBezTo>
                  <a:cubicBezTo>
                    <a:pt x="3410" y="3172"/>
                    <a:pt x="3382" y="3342"/>
                    <a:pt x="3371" y="3518"/>
                  </a:cubicBezTo>
                  <a:lnTo>
                    <a:pt x="3371" y="3620"/>
                  </a:lnTo>
                  <a:cubicBezTo>
                    <a:pt x="3371" y="3654"/>
                    <a:pt x="3347" y="3689"/>
                    <a:pt x="3308" y="3689"/>
                  </a:cubicBezTo>
                  <a:cubicBezTo>
                    <a:pt x="3274" y="3689"/>
                    <a:pt x="3240" y="3660"/>
                    <a:pt x="3240" y="3626"/>
                  </a:cubicBezTo>
                  <a:cubicBezTo>
                    <a:pt x="3234" y="3552"/>
                    <a:pt x="3240" y="3468"/>
                    <a:pt x="3251" y="3371"/>
                  </a:cubicBezTo>
                  <a:cubicBezTo>
                    <a:pt x="3263" y="3263"/>
                    <a:pt x="3279" y="3166"/>
                    <a:pt x="3302" y="3075"/>
                  </a:cubicBezTo>
                  <a:cubicBezTo>
                    <a:pt x="3337" y="2944"/>
                    <a:pt x="3365" y="2854"/>
                    <a:pt x="3410" y="2773"/>
                  </a:cubicBezTo>
                  <a:cubicBezTo>
                    <a:pt x="3462" y="2678"/>
                    <a:pt x="3512" y="2610"/>
                    <a:pt x="3575" y="2563"/>
                  </a:cubicBezTo>
                  <a:cubicBezTo>
                    <a:pt x="3615" y="2535"/>
                    <a:pt x="3649" y="2513"/>
                    <a:pt x="3688" y="2501"/>
                  </a:cubicBezTo>
                  <a:cubicBezTo>
                    <a:pt x="3722" y="2495"/>
                    <a:pt x="3757" y="2490"/>
                    <a:pt x="3796" y="2490"/>
                  </a:cubicBezTo>
                  <a:lnTo>
                    <a:pt x="3837" y="2490"/>
                  </a:lnTo>
                  <a:cubicBezTo>
                    <a:pt x="3882" y="2501"/>
                    <a:pt x="3927" y="2518"/>
                    <a:pt x="3956" y="2547"/>
                  </a:cubicBezTo>
                  <a:cubicBezTo>
                    <a:pt x="3967" y="2558"/>
                    <a:pt x="3973" y="2569"/>
                    <a:pt x="3984" y="2581"/>
                  </a:cubicBezTo>
                  <a:cubicBezTo>
                    <a:pt x="4008" y="2479"/>
                    <a:pt x="4029" y="2377"/>
                    <a:pt x="4047" y="2274"/>
                  </a:cubicBezTo>
                  <a:cubicBezTo>
                    <a:pt x="4069" y="2149"/>
                    <a:pt x="4087" y="2036"/>
                    <a:pt x="4092" y="1933"/>
                  </a:cubicBezTo>
                  <a:cubicBezTo>
                    <a:pt x="4098" y="1797"/>
                    <a:pt x="4087" y="1672"/>
                    <a:pt x="4063" y="1553"/>
                  </a:cubicBezTo>
                  <a:cubicBezTo>
                    <a:pt x="4035" y="1427"/>
                    <a:pt x="3995" y="1320"/>
                    <a:pt x="3945" y="1217"/>
                  </a:cubicBezTo>
                  <a:cubicBezTo>
                    <a:pt x="3905" y="1144"/>
                    <a:pt x="3859" y="1081"/>
                    <a:pt x="3814" y="1024"/>
                  </a:cubicBezTo>
                  <a:cubicBezTo>
                    <a:pt x="3780" y="990"/>
                    <a:pt x="3746" y="961"/>
                    <a:pt x="3712" y="939"/>
                  </a:cubicBezTo>
                  <a:cubicBezTo>
                    <a:pt x="3683" y="921"/>
                    <a:pt x="3654" y="905"/>
                    <a:pt x="3626" y="893"/>
                  </a:cubicBezTo>
                  <a:cubicBezTo>
                    <a:pt x="3604" y="887"/>
                    <a:pt x="3586" y="882"/>
                    <a:pt x="3564" y="882"/>
                  </a:cubicBezTo>
                  <a:lnTo>
                    <a:pt x="3557" y="882"/>
                  </a:lnTo>
                  <a:cubicBezTo>
                    <a:pt x="3541" y="882"/>
                    <a:pt x="3518" y="882"/>
                    <a:pt x="3502" y="887"/>
                  </a:cubicBezTo>
                  <a:cubicBezTo>
                    <a:pt x="3478" y="893"/>
                    <a:pt x="3455" y="898"/>
                    <a:pt x="3439" y="911"/>
                  </a:cubicBezTo>
                  <a:cubicBezTo>
                    <a:pt x="3410" y="927"/>
                    <a:pt x="3387" y="945"/>
                    <a:pt x="3360" y="966"/>
                  </a:cubicBezTo>
                  <a:cubicBezTo>
                    <a:pt x="3319" y="1001"/>
                    <a:pt x="3285" y="1047"/>
                    <a:pt x="3251" y="1097"/>
                  </a:cubicBezTo>
                  <a:cubicBezTo>
                    <a:pt x="3211" y="1160"/>
                    <a:pt x="3177" y="1228"/>
                    <a:pt x="3137" y="1314"/>
                  </a:cubicBezTo>
                  <a:cubicBezTo>
                    <a:pt x="3127" y="1348"/>
                    <a:pt x="3087" y="1370"/>
                    <a:pt x="3041" y="1370"/>
                  </a:cubicBezTo>
                  <a:cubicBezTo>
                    <a:pt x="3030" y="1370"/>
                    <a:pt x="3012" y="1370"/>
                    <a:pt x="3001" y="1359"/>
                  </a:cubicBezTo>
                  <a:cubicBezTo>
                    <a:pt x="2972" y="1348"/>
                    <a:pt x="2956" y="1325"/>
                    <a:pt x="2944" y="1302"/>
                  </a:cubicBezTo>
                  <a:cubicBezTo>
                    <a:pt x="2938" y="1286"/>
                    <a:pt x="2938" y="1262"/>
                    <a:pt x="2938" y="1246"/>
                  </a:cubicBezTo>
                  <a:cubicBezTo>
                    <a:pt x="2944" y="1217"/>
                    <a:pt x="2944" y="1189"/>
                    <a:pt x="2944" y="1155"/>
                  </a:cubicBezTo>
                  <a:lnTo>
                    <a:pt x="2951" y="1110"/>
                  </a:lnTo>
                  <a:cubicBezTo>
                    <a:pt x="2956" y="1047"/>
                    <a:pt x="2962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8"/>
                    <a:pt x="2978" y="615"/>
                    <a:pt x="2938" y="428"/>
                  </a:cubicBezTo>
                  <a:cubicBezTo>
                    <a:pt x="2922" y="353"/>
                    <a:pt x="2899" y="291"/>
                    <a:pt x="2870" y="234"/>
                  </a:cubicBezTo>
                  <a:cubicBezTo>
                    <a:pt x="2848" y="182"/>
                    <a:pt x="2820" y="143"/>
                    <a:pt x="2780" y="103"/>
                  </a:cubicBezTo>
                  <a:cubicBezTo>
                    <a:pt x="2757" y="80"/>
                    <a:pt x="2734" y="58"/>
                    <a:pt x="2712" y="40"/>
                  </a:cubicBezTo>
                  <a:cubicBezTo>
                    <a:pt x="2694" y="30"/>
                    <a:pt x="2671" y="19"/>
                    <a:pt x="2655" y="12"/>
                  </a:cubicBezTo>
                  <a:cubicBezTo>
                    <a:pt x="2637" y="6"/>
                    <a:pt x="2626" y="6"/>
                    <a:pt x="261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7"/>
            <p:cNvSpPr/>
            <p:nvPr/>
          </p:nvSpPr>
          <p:spPr>
            <a:xfrm flipH="1">
              <a:off x="3148033" y="3544559"/>
              <a:ext cx="67260" cy="120220"/>
            </a:xfrm>
            <a:custGeom>
              <a:avLst/>
              <a:gdLst/>
              <a:ahLst/>
              <a:cxnLst/>
              <a:rect l="l" t="t" r="r" b="b"/>
              <a:pathLst>
                <a:path w="2286" h="4086" extrusionOk="0">
                  <a:moveTo>
                    <a:pt x="308" y="256"/>
                  </a:moveTo>
                  <a:cubicBezTo>
                    <a:pt x="354" y="364"/>
                    <a:pt x="388" y="472"/>
                    <a:pt x="422" y="580"/>
                  </a:cubicBezTo>
                  <a:cubicBezTo>
                    <a:pt x="388" y="472"/>
                    <a:pt x="349" y="364"/>
                    <a:pt x="308" y="256"/>
                  </a:cubicBezTo>
                  <a:close/>
                  <a:moveTo>
                    <a:pt x="711" y="0"/>
                  </a:moveTo>
                  <a:cubicBezTo>
                    <a:pt x="683" y="0"/>
                    <a:pt x="649" y="6"/>
                    <a:pt x="621" y="6"/>
                  </a:cubicBezTo>
                  <a:cubicBezTo>
                    <a:pt x="570" y="12"/>
                    <a:pt x="519" y="18"/>
                    <a:pt x="467" y="29"/>
                  </a:cubicBezTo>
                  <a:lnTo>
                    <a:pt x="399" y="34"/>
                  </a:lnTo>
                  <a:cubicBezTo>
                    <a:pt x="320" y="46"/>
                    <a:pt x="229" y="57"/>
                    <a:pt x="132" y="57"/>
                  </a:cubicBezTo>
                  <a:cubicBezTo>
                    <a:pt x="81" y="57"/>
                    <a:pt x="35" y="102"/>
                    <a:pt x="35" y="160"/>
                  </a:cubicBezTo>
                  <a:lnTo>
                    <a:pt x="30" y="171"/>
                  </a:lnTo>
                  <a:cubicBezTo>
                    <a:pt x="13" y="199"/>
                    <a:pt x="1" y="244"/>
                    <a:pt x="19" y="278"/>
                  </a:cubicBezTo>
                  <a:cubicBezTo>
                    <a:pt x="223" y="807"/>
                    <a:pt x="451" y="1438"/>
                    <a:pt x="546" y="2103"/>
                  </a:cubicBezTo>
                  <a:cubicBezTo>
                    <a:pt x="593" y="2478"/>
                    <a:pt x="598" y="2835"/>
                    <a:pt x="559" y="3171"/>
                  </a:cubicBezTo>
                  <a:lnTo>
                    <a:pt x="553" y="3183"/>
                  </a:lnTo>
                  <a:cubicBezTo>
                    <a:pt x="541" y="3279"/>
                    <a:pt x="519" y="3381"/>
                    <a:pt x="496" y="3483"/>
                  </a:cubicBezTo>
                  <a:cubicBezTo>
                    <a:pt x="473" y="3585"/>
                    <a:pt x="439" y="3682"/>
                    <a:pt x="410" y="3774"/>
                  </a:cubicBezTo>
                  <a:cubicBezTo>
                    <a:pt x="376" y="3790"/>
                    <a:pt x="360" y="3819"/>
                    <a:pt x="354" y="3847"/>
                  </a:cubicBezTo>
                  <a:cubicBezTo>
                    <a:pt x="342" y="3876"/>
                    <a:pt x="349" y="3905"/>
                    <a:pt x="365" y="3933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9" y="4052"/>
                    <a:pt x="808" y="4086"/>
                    <a:pt x="1031" y="4086"/>
                  </a:cubicBezTo>
                  <a:cubicBezTo>
                    <a:pt x="1138" y="4086"/>
                    <a:pt x="1251" y="4080"/>
                    <a:pt x="1371" y="4063"/>
                  </a:cubicBezTo>
                  <a:cubicBezTo>
                    <a:pt x="1535" y="4041"/>
                    <a:pt x="1695" y="3989"/>
                    <a:pt x="1854" y="3921"/>
                  </a:cubicBezTo>
                  <a:cubicBezTo>
                    <a:pt x="2007" y="3858"/>
                    <a:pt x="2143" y="3768"/>
                    <a:pt x="2258" y="3666"/>
                  </a:cubicBezTo>
                  <a:cubicBezTo>
                    <a:pt x="2274" y="3648"/>
                    <a:pt x="2285" y="3620"/>
                    <a:pt x="2285" y="3592"/>
                  </a:cubicBezTo>
                  <a:cubicBezTo>
                    <a:pt x="2285" y="3564"/>
                    <a:pt x="2274" y="3535"/>
                    <a:pt x="2258" y="3512"/>
                  </a:cubicBezTo>
                  <a:cubicBezTo>
                    <a:pt x="2269" y="3381"/>
                    <a:pt x="2269" y="3244"/>
                    <a:pt x="2263" y="3131"/>
                  </a:cubicBezTo>
                  <a:cubicBezTo>
                    <a:pt x="2251" y="2972"/>
                    <a:pt x="2235" y="2814"/>
                    <a:pt x="2212" y="2643"/>
                  </a:cubicBezTo>
                  <a:cubicBezTo>
                    <a:pt x="2167" y="2342"/>
                    <a:pt x="2087" y="2035"/>
                    <a:pt x="1978" y="1728"/>
                  </a:cubicBezTo>
                  <a:cubicBezTo>
                    <a:pt x="1871" y="1432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41" y="86"/>
                  </a:cubicBezTo>
                  <a:lnTo>
                    <a:pt x="1024" y="63"/>
                  </a:lnTo>
                  <a:lnTo>
                    <a:pt x="1002" y="40"/>
                  </a:lnTo>
                  <a:cubicBezTo>
                    <a:pt x="984" y="23"/>
                    <a:pt x="962" y="12"/>
                    <a:pt x="934" y="12"/>
                  </a:cubicBezTo>
                  <a:cubicBezTo>
                    <a:pt x="916" y="12"/>
                    <a:pt x="900" y="18"/>
                    <a:pt x="882" y="23"/>
                  </a:cubicBezTo>
                  <a:cubicBezTo>
                    <a:pt x="871" y="18"/>
                    <a:pt x="865" y="18"/>
                    <a:pt x="853" y="12"/>
                  </a:cubicBezTo>
                  <a:cubicBezTo>
                    <a:pt x="808" y="6"/>
                    <a:pt x="763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7"/>
            <p:cNvSpPr/>
            <p:nvPr/>
          </p:nvSpPr>
          <p:spPr>
            <a:xfrm flipH="1">
              <a:off x="3070975" y="3412658"/>
              <a:ext cx="238764" cy="252180"/>
            </a:xfrm>
            <a:custGeom>
              <a:avLst/>
              <a:gdLst/>
              <a:ahLst/>
              <a:cxnLst/>
              <a:rect l="l" t="t" r="r" b="b"/>
              <a:pathLst>
                <a:path w="8115" h="8571" extrusionOk="0">
                  <a:moveTo>
                    <a:pt x="1915" y="1165"/>
                  </a:moveTo>
                  <a:cubicBezTo>
                    <a:pt x="1881" y="1165"/>
                    <a:pt x="1847" y="1181"/>
                    <a:pt x="1825" y="1205"/>
                  </a:cubicBezTo>
                  <a:cubicBezTo>
                    <a:pt x="1802" y="1233"/>
                    <a:pt x="1791" y="1262"/>
                    <a:pt x="1797" y="1296"/>
                  </a:cubicBezTo>
                  <a:cubicBezTo>
                    <a:pt x="1797" y="1325"/>
                    <a:pt x="1813" y="1352"/>
                    <a:pt x="1836" y="1375"/>
                  </a:cubicBezTo>
                  <a:cubicBezTo>
                    <a:pt x="1910" y="1432"/>
                    <a:pt x="1978" y="1488"/>
                    <a:pt x="2052" y="1551"/>
                  </a:cubicBezTo>
                  <a:cubicBezTo>
                    <a:pt x="2109" y="1608"/>
                    <a:pt x="2172" y="1671"/>
                    <a:pt x="2240" y="1745"/>
                  </a:cubicBezTo>
                  <a:cubicBezTo>
                    <a:pt x="2410" y="1938"/>
                    <a:pt x="2570" y="2165"/>
                    <a:pt x="2699" y="2416"/>
                  </a:cubicBezTo>
                  <a:cubicBezTo>
                    <a:pt x="2796" y="2608"/>
                    <a:pt x="2888" y="2818"/>
                    <a:pt x="2967" y="3051"/>
                  </a:cubicBezTo>
                  <a:cubicBezTo>
                    <a:pt x="3035" y="3245"/>
                    <a:pt x="3092" y="3455"/>
                    <a:pt x="3143" y="3693"/>
                  </a:cubicBezTo>
                  <a:lnTo>
                    <a:pt x="3150" y="3704"/>
                  </a:lnTo>
                  <a:cubicBezTo>
                    <a:pt x="3160" y="3779"/>
                    <a:pt x="3177" y="3853"/>
                    <a:pt x="3184" y="3927"/>
                  </a:cubicBezTo>
                  <a:cubicBezTo>
                    <a:pt x="3195" y="3977"/>
                    <a:pt x="3234" y="4011"/>
                    <a:pt x="3291" y="4011"/>
                  </a:cubicBezTo>
                  <a:cubicBezTo>
                    <a:pt x="3313" y="4011"/>
                    <a:pt x="3342" y="3995"/>
                    <a:pt x="3360" y="3972"/>
                  </a:cubicBezTo>
                  <a:cubicBezTo>
                    <a:pt x="3376" y="3955"/>
                    <a:pt x="3381" y="3932"/>
                    <a:pt x="3376" y="3909"/>
                  </a:cubicBezTo>
                  <a:lnTo>
                    <a:pt x="3370" y="3859"/>
                  </a:lnTo>
                  <a:cubicBezTo>
                    <a:pt x="3360" y="3751"/>
                    <a:pt x="3342" y="3643"/>
                    <a:pt x="3320" y="3541"/>
                  </a:cubicBezTo>
                  <a:cubicBezTo>
                    <a:pt x="3297" y="3392"/>
                    <a:pt x="3268" y="3268"/>
                    <a:pt x="3240" y="3148"/>
                  </a:cubicBezTo>
                  <a:cubicBezTo>
                    <a:pt x="3171" y="2886"/>
                    <a:pt x="3087" y="2631"/>
                    <a:pt x="2979" y="2398"/>
                  </a:cubicBezTo>
                  <a:cubicBezTo>
                    <a:pt x="2854" y="2131"/>
                    <a:pt x="2717" y="1904"/>
                    <a:pt x="2563" y="1711"/>
                  </a:cubicBezTo>
                  <a:cubicBezTo>
                    <a:pt x="2376" y="1472"/>
                    <a:pt x="2172" y="1296"/>
                    <a:pt x="1962" y="1176"/>
                  </a:cubicBezTo>
                  <a:cubicBezTo>
                    <a:pt x="1949" y="1171"/>
                    <a:pt x="1933" y="1165"/>
                    <a:pt x="1915" y="1165"/>
                  </a:cubicBezTo>
                  <a:close/>
                  <a:moveTo>
                    <a:pt x="5865" y="2859"/>
                  </a:moveTo>
                  <a:cubicBezTo>
                    <a:pt x="5854" y="2859"/>
                    <a:pt x="5836" y="2864"/>
                    <a:pt x="5825" y="2864"/>
                  </a:cubicBezTo>
                  <a:cubicBezTo>
                    <a:pt x="5666" y="2915"/>
                    <a:pt x="5490" y="2983"/>
                    <a:pt x="5274" y="3074"/>
                  </a:cubicBezTo>
                  <a:cubicBezTo>
                    <a:pt x="5086" y="3153"/>
                    <a:pt x="4899" y="3239"/>
                    <a:pt x="4718" y="3329"/>
                  </a:cubicBezTo>
                  <a:cubicBezTo>
                    <a:pt x="4519" y="3438"/>
                    <a:pt x="4336" y="3534"/>
                    <a:pt x="4178" y="3636"/>
                  </a:cubicBezTo>
                  <a:cubicBezTo>
                    <a:pt x="4018" y="3733"/>
                    <a:pt x="3853" y="3848"/>
                    <a:pt x="3672" y="3977"/>
                  </a:cubicBezTo>
                  <a:cubicBezTo>
                    <a:pt x="3627" y="4011"/>
                    <a:pt x="3615" y="4074"/>
                    <a:pt x="3649" y="4126"/>
                  </a:cubicBezTo>
                  <a:cubicBezTo>
                    <a:pt x="3666" y="4154"/>
                    <a:pt x="3700" y="4171"/>
                    <a:pt x="3735" y="4171"/>
                  </a:cubicBezTo>
                  <a:cubicBezTo>
                    <a:pt x="3756" y="4171"/>
                    <a:pt x="3780" y="4165"/>
                    <a:pt x="3797" y="4148"/>
                  </a:cubicBezTo>
                  <a:cubicBezTo>
                    <a:pt x="4052" y="3961"/>
                    <a:pt x="4343" y="3790"/>
                    <a:pt x="4671" y="3614"/>
                  </a:cubicBezTo>
                  <a:cubicBezTo>
                    <a:pt x="4860" y="3518"/>
                    <a:pt x="5059" y="3426"/>
                    <a:pt x="5263" y="3342"/>
                  </a:cubicBezTo>
                  <a:cubicBezTo>
                    <a:pt x="5468" y="3256"/>
                    <a:pt x="5678" y="3188"/>
                    <a:pt x="5911" y="3108"/>
                  </a:cubicBezTo>
                  <a:cubicBezTo>
                    <a:pt x="5945" y="3098"/>
                    <a:pt x="5967" y="3074"/>
                    <a:pt x="5985" y="3046"/>
                  </a:cubicBezTo>
                  <a:cubicBezTo>
                    <a:pt x="5996" y="3012"/>
                    <a:pt x="6001" y="2978"/>
                    <a:pt x="5990" y="2943"/>
                  </a:cubicBezTo>
                  <a:cubicBezTo>
                    <a:pt x="5972" y="2893"/>
                    <a:pt x="5922" y="2859"/>
                    <a:pt x="5865" y="2859"/>
                  </a:cubicBezTo>
                  <a:close/>
                  <a:moveTo>
                    <a:pt x="2819" y="4532"/>
                  </a:moveTo>
                  <a:cubicBezTo>
                    <a:pt x="2819" y="4535"/>
                    <a:pt x="2818" y="4535"/>
                    <a:pt x="2815" y="4535"/>
                  </a:cubicBezTo>
                  <a:lnTo>
                    <a:pt x="2815" y="4535"/>
                  </a:lnTo>
                  <a:cubicBezTo>
                    <a:pt x="2816" y="4534"/>
                    <a:pt x="2818" y="4533"/>
                    <a:pt x="2819" y="4532"/>
                  </a:cubicBezTo>
                  <a:close/>
                  <a:moveTo>
                    <a:pt x="3166" y="4160"/>
                  </a:moveTo>
                  <a:cubicBezTo>
                    <a:pt x="3155" y="4160"/>
                    <a:pt x="3143" y="4160"/>
                    <a:pt x="3132" y="4165"/>
                  </a:cubicBezTo>
                  <a:cubicBezTo>
                    <a:pt x="3035" y="4205"/>
                    <a:pt x="2938" y="4250"/>
                    <a:pt x="2843" y="4291"/>
                  </a:cubicBezTo>
                  <a:cubicBezTo>
                    <a:pt x="2746" y="4336"/>
                    <a:pt x="2644" y="4386"/>
                    <a:pt x="2529" y="4449"/>
                  </a:cubicBezTo>
                  <a:cubicBezTo>
                    <a:pt x="2314" y="4564"/>
                    <a:pt x="2132" y="4682"/>
                    <a:pt x="1962" y="4802"/>
                  </a:cubicBezTo>
                  <a:cubicBezTo>
                    <a:pt x="1779" y="4939"/>
                    <a:pt x="1608" y="5091"/>
                    <a:pt x="1461" y="5256"/>
                  </a:cubicBezTo>
                  <a:cubicBezTo>
                    <a:pt x="1388" y="5335"/>
                    <a:pt x="1319" y="5421"/>
                    <a:pt x="1251" y="5524"/>
                  </a:cubicBezTo>
                  <a:cubicBezTo>
                    <a:pt x="1178" y="5626"/>
                    <a:pt x="1120" y="5723"/>
                    <a:pt x="1075" y="5825"/>
                  </a:cubicBezTo>
                  <a:cubicBezTo>
                    <a:pt x="1058" y="5865"/>
                    <a:pt x="1063" y="5915"/>
                    <a:pt x="1104" y="5949"/>
                  </a:cubicBezTo>
                  <a:cubicBezTo>
                    <a:pt x="1120" y="5961"/>
                    <a:pt x="1143" y="5972"/>
                    <a:pt x="1172" y="5972"/>
                  </a:cubicBezTo>
                  <a:lnTo>
                    <a:pt x="1178" y="5972"/>
                  </a:lnTo>
                  <a:cubicBezTo>
                    <a:pt x="1199" y="5967"/>
                    <a:pt x="1228" y="5955"/>
                    <a:pt x="1246" y="5938"/>
                  </a:cubicBezTo>
                  <a:cubicBezTo>
                    <a:pt x="1325" y="5813"/>
                    <a:pt x="1427" y="5671"/>
                    <a:pt x="1540" y="5535"/>
                  </a:cubicBezTo>
                  <a:cubicBezTo>
                    <a:pt x="1643" y="5416"/>
                    <a:pt x="1757" y="5296"/>
                    <a:pt x="1888" y="5177"/>
                  </a:cubicBezTo>
                  <a:cubicBezTo>
                    <a:pt x="2132" y="4955"/>
                    <a:pt x="2393" y="4768"/>
                    <a:pt x="2678" y="4614"/>
                  </a:cubicBezTo>
                  <a:cubicBezTo>
                    <a:pt x="2720" y="4587"/>
                    <a:pt x="2768" y="4561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4" y="4535"/>
                    <a:pt x="2814" y="4535"/>
                  </a:cubicBezTo>
                  <a:cubicBezTo>
                    <a:pt x="2814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9" y="4535"/>
                    <a:pt x="2820" y="4535"/>
                    <a:pt x="2825" y="4529"/>
                  </a:cubicBezTo>
                  <a:lnTo>
                    <a:pt x="2825" y="4529"/>
                  </a:lnTo>
                  <a:cubicBezTo>
                    <a:pt x="2823" y="4530"/>
                    <a:pt x="2821" y="4531"/>
                    <a:pt x="2819" y="4532"/>
                  </a:cubicBezTo>
                  <a:lnTo>
                    <a:pt x="2819" y="4532"/>
                  </a:lnTo>
                  <a:cubicBezTo>
                    <a:pt x="2819" y="4532"/>
                    <a:pt x="2819" y="4532"/>
                    <a:pt x="2819" y="4532"/>
                  </a:cubicBezTo>
                  <a:lnTo>
                    <a:pt x="2819" y="4532"/>
                  </a:lnTo>
                  <a:cubicBezTo>
                    <a:pt x="2970" y="4453"/>
                    <a:pt x="3088" y="4398"/>
                    <a:pt x="3200" y="4352"/>
                  </a:cubicBezTo>
                  <a:cubicBezTo>
                    <a:pt x="3252" y="4330"/>
                    <a:pt x="3274" y="4273"/>
                    <a:pt x="3257" y="4228"/>
                  </a:cubicBezTo>
                  <a:cubicBezTo>
                    <a:pt x="3245" y="4189"/>
                    <a:pt x="3205" y="4160"/>
                    <a:pt x="3166" y="4160"/>
                  </a:cubicBezTo>
                  <a:close/>
                  <a:moveTo>
                    <a:pt x="4802" y="5750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56"/>
                    <a:pt x="4745" y="6353"/>
                    <a:pt x="4632" y="6444"/>
                  </a:cubicBezTo>
                  <a:cubicBezTo>
                    <a:pt x="4513" y="6534"/>
                    <a:pt x="4382" y="6626"/>
                    <a:pt x="4246" y="6699"/>
                  </a:cubicBezTo>
                  <a:cubicBezTo>
                    <a:pt x="4144" y="6751"/>
                    <a:pt x="4041" y="6791"/>
                    <a:pt x="3927" y="6819"/>
                  </a:cubicBezTo>
                  <a:cubicBezTo>
                    <a:pt x="3921" y="6819"/>
                    <a:pt x="3910" y="6819"/>
                    <a:pt x="3905" y="6825"/>
                  </a:cubicBezTo>
                  <a:cubicBezTo>
                    <a:pt x="3905" y="6780"/>
                    <a:pt x="3900" y="6733"/>
                    <a:pt x="3900" y="6688"/>
                  </a:cubicBezTo>
                  <a:cubicBezTo>
                    <a:pt x="3887" y="6541"/>
                    <a:pt x="3871" y="6387"/>
                    <a:pt x="3848" y="6234"/>
                  </a:cubicBezTo>
                  <a:cubicBezTo>
                    <a:pt x="3837" y="6171"/>
                    <a:pt x="3825" y="6103"/>
                    <a:pt x="3814" y="6041"/>
                  </a:cubicBezTo>
                  <a:cubicBezTo>
                    <a:pt x="3882" y="6041"/>
                    <a:pt x="3950" y="6041"/>
                    <a:pt x="4018" y="6035"/>
                  </a:cubicBezTo>
                  <a:cubicBezTo>
                    <a:pt x="4121" y="6023"/>
                    <a:pt x="4223" y="6001"/>
                    <a:pt x="4325" y="5978"/>
                  </a:cubicBezTo>
                  <a:cubicBezTo>
                    <a:pt x="4411" y="5949"/>
                    <a:pt x="4501" y="5921"/>
                    <a:pt x="4587" y="5881"/>
                  </a:cubicBezTo>
                  <a:cubicBezTo>
                    <a:pt x="4661" y="5841"/>
                    <a:pt x="4734" y="5802"/>
                    <a:pt x="4802" y="5750"/>
                  </a:cubicBezTo>
                  <a:close/>
                  <a:moveTo>
                    <a:pt x="2843" y="216"/>
                  </a:moveTo>
                  <a:cubicBezTo>
                    <a:pt x="2854" y="221"/>
                    <a:pt x="2870" y="221"/>
                    <a:pt x="2888" y="227"/>
                  </a:cubicBezTo>
                  <a:cubicBezTo>
                    <a:pt x="2904" y="234"/>
                    <a:pt x="2927" y="245"/>
                    <a:pt x="2945" y="255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53" y="358"/>
                    <a:pt x="3081" y="397"/>
                    <a:pt x="3103" y="449"/>
                  </a:cubicBezTo>
                  <a:cubicBezTo>
                    <a:pt x="3132" y="506"/>
                    <a:pt x="3155" y="568"/>
                    <a:pt x="3171" y="643"/>
                  </a:cubicBezTo>
                  <a:cubicBezTo>
                    <a:pt x="3200" y="790"/>
                    <a:pt x="3205" y="943"/>
                    <a:pt x="3195" y="1063"/>
                  </a:cubicBezTo>
                  <a:lnTo>
                    <a:pt x="3195" y="1136"/>
                  </a:lnTo>
                  <a:cubicBezTo>
                    <a:pt x="3195" y="1199"/>
                    <a:pt x="3189" y="1262"/>
                    <a:pt x="3184" y="1325"/>
                  </a:cubicBezTo>
                  <a:lnTo>
                    <a:pt x="3177" y="1370"/>
                  </a:lnTo>
                  <a:cubicBezTo>
                    <a:pt x="3177" y="1404"/>
                    <a:pt x="3177" y="1432"/>
                    <a:pt x="3171" y="1461"/>
                  </a:cubicBezTo>
                  <a:cubicBezTo>
                    <a:pt x="3171" y="1477"/>
                    <a:pt x="3171" y="1501"/>
                    <a:pt x="3177" y="1517"/>
                  </a:cubicBezTo>
                  <a:cubicBezTo>
                    <a:pt x="3189" y="1540"/>
                    <a:pt x="3205" y="1563"/>
                    <a:pt x="3229" y="1574"/>
                  </a:cubicBezTo>
                  <a:cubicBezTo>
                    <a:pt x="3245" y="1585"/>
                    <a:pt x="3263" y="1585"/>
                    <a:pt x="3274" y="1585"/>
                  </a:cubicBezTo>
                  <a:cubicBezTo>
                    <a:pt x="3320" y="1585"/>
                    <a:pt x="3360" y="1563"/>
                    <a:pt x="3370" y="1529"/>
                  </a:cubicBezTo>
                  <a:cubicBezTo>
                    <a:pt x="3410" y="1443"/>
                    <a:pt x="3444" y="1375"/>
                    <a:pt x="3484" y="1312"/>
                  </a:cubicBezTo>
                  <a:cubicBezTo>
                    <a:pt x="3518" y="1262"/>
                    <a:pt x="3552" y="1222"/>
                    <a:pt x="3593" y="1181"/>
                  </a:cubicBezTo>
                  <a:cubicBezTo>
                    <a:pt x="3620" y="1160"/>
                    <a:pt x="3643" y="1142"/>
                    <a:pt x="3672" y="1126"/>
                  </a:cubicBezTo>
                  <a:cubicBezTo>
                    <a:pt x="3688" y="1113"/>
                    <a:pt x="3711" y="1108"/>
                    <a:pt x="3735" y="1102"/>
                  </a:cubicBezTo>
                  <a:cubicBezTo>
                    <a:pt x="3751" y="1097"/>
                    <a:pt x="3774" y="1097"/>
                    <a:pt x="3797" y="1097"/>
                  </a:cubicBezTo>
                  <a:cubicBezTo>
                    <a:pt x="3814" y="1097"/>
                    <a:pt x="3842" y="1102"/>
                    <a:pt x="3859" y="1108"/>
                  </a:cubicBezTo>
                  <a:cubicBezTo>
                    <a:pt x="3887" y="1120"/>
                    <a:pt x="3916" y="1136"/>
                    <a:pt x="3945" y="1154"/>
                  </a:cubicBezTo>
                  <a:cubicBezTo>
                    <a:pt x="3979" y="1176"/>
                    <a:pt x="4013" y="1205"/>
                    <a:pt x="4047" y="1239"/>
                  </a:cubicBezTo>
                  <a:cubicBezTo>
                    <a:pt x="4092" y="1296"/>
                    <a:pt x="4138" y="1359"/>
                    <a:pt x="4178" y="1432"/>
                  </a:cubicBezTo>
                  <a:cubicBezTo>
                    <a:pt x="4228" y="1535"/>
                    <a:pt x="4275" y="1642"/>
                    <a:pt x="4296" y="1768"/>
                  </a:cubicBezTo>
                  <a:cubicBezTo>
                    <a:pt x="4320" y="1887"/>
                    <a:pt x="4331" y="2012"/>
                    <a:pt x="4325" y="2148"/>
                  </a:cubicBezTo>
                  <a:cubicBezTo>
                    <a:pt x="4320" y="2251"/>
                    <a:pt x="4302" y="2364"/>
                    <a:pt x="4280" y="2489"/>
                  </a:cubicBezTo>
                  <a:cubicBezTo>
                    <a:pt x="4262" y="2574"/>
                    <a:pt x="4246" y="2665"/>
                    <a:pt x="4228" y="2750"/>
                  </a:cubicBezTo>
                  <a:cubicBezTo>
                    <a:pt x="4223" y="2768"/>
                    <a:pt x="4223" y="2778"/>
                    <a:pt x="4217" y="2791"/>
                  </a:cubicBezTo>
                  <a:lnTo>
                    <a:pt x="4217" y="2796"/>
                  </a:lnTo>
                  <a:cubicBezTo>
                    <a:pt x="4206" y="2784"/>
                    <a:pt x="4200" y="2773"/>
                    <a:pt x="4189" y="2762"/>
                  </a:cubicBezTo>
                  <a:cubicBezTo>
                    <a:pt x="4160" y="2733"/>
                    <a:pt x="4115" y="2716"/>
                    <a:pt x="4070" y="2705"/>
                  </a:cubicBezTo>
                  <a:lnTo>
                    <a:pt x="4029" y="2705"/>
                  </a:lnTo>
                  <a:cubicBezTo>
                    <a:pt x="3990" y="2705"/>
                    <a:pt x="3955" y="2710"/>
                    <a:pt x="3921" y="2716"/>
                  </a:cubicBezTo>
                  <a:cubicBezTo>
                    <a:pt x="3882" y="2728"/>
                    <a:pt x="3848" y="2750"/>
                    <a:pt x="3808" y="2778"/>
                  </a:cubicBezTo>
                  <a:cubicBezTo>
                    <a:pt x="3745" y="2825"/>
                    <a:pt x="3695" y="2893"/>
                    <a:pt x="3643" y="2988"/>
                  </a:cubicBezTo>
                  <a:cubicBezTo>
                    <a:pt x="3598" y="3069"/>
                    <a:pt x="3570" y="3159"/>
                    <a:pt x="3535" y="3290"/>
                  </a:cubicBezTo>
                  <a:cubicBezTo>
                    <a:pt x="3512" y="3381"/>
                    <a:pt x="3496" y="3478"/>
                    <a:pt x="3484" y="3586"/>
                  </a:cubicBezTo>
                  <a:cubicBezTo>
                    <a:pt x="3473" y="3683"/>
                    <a:pt x="3467" y="3767"/>
                    <a:pt x="3473" y="3841"/>
                  </a:cubicBezTo>
                  <a:cubicBezTo>
                    <a:pt x="3473" y="3875"/>
                    <a:pt x="3507" y="3904"/>
                    <a:pt x="3541" y="3904"/>
                  </a:cubicBezTo>
                  <a:cubicBezTo>
                    <a:pt x="3580" y="3904"/>
                    <a:pt x="3604" y="3869"/>
                    <a:pt x="3604" y="3835"/>
                  </a:cubicBezTo>
                  <a:lnTo>
                    <a:pt x="3604" y="3733"/>
                  </a:lnTo>
                  <a:cubicBezTo>
                    <a:pt x="3615" y="3557"/>
                    <a:pt x="3643" y="3387"/>
                    <a:pt x="3695" y="3227"/>
                  </a:cubicBezTo>
                  <a:cubicBezTo>
                    <a:pt x="3729" y="3132"/>
                    <a:pt x="3763" y="3057"/>
                    <a:pt x="3803" y="2995"/>
                  </a:cubicBezTo>
                  <a:cubicBezTo>
                    <a:pt x="3825" y="2961"/>
                    <a:pt x="3848" y="2938"/>
                    <a:pt x="3871" y="2915"/>
                  </a:cubicBezTo>
                  <a:cubicBezTo>
                    <a:pt x="3887" y="2904"/>
                    <a:pt x="3905" y="2886"/>
                    <a:pt x="3921" y="2875"/>
                  </a:cubicBezTo>
                  <a:cubicBezTo>
                    <a:pt x="3939" y="2870"/>
                    <a:pt x="3955" y="2864"/>
                    <a:pt x="3973" y="2859"/>
                  </a:cubicBezTo>
                  <a:lnTo>
                    <a:pt x="4024" y="2859"/>
                  </a:lnTo>
                  <a:cubicBezTo>
                    <a:pt x="4029" y="2859"/>
                    <a:pt x="4041" y="2859"/>
                    <a:pt x="4047" y="2864"/>
                  </a:cubicBezTo>
                  <a:cubicBezTo>
                    <a:pt x="4058" y="2864"/>
                    <a:pt x="4063" y="2864"/>
                    <a:pt x="4070" y="2870"/>
                  </a:cubicBezTo>
                  <a:cubicBezTo>
                    <a:pt x="4075" y="2875"/>
                    <a:pt x="4075" y="2875"/>
                    <a:pt x="4081" y="2881"/>
                  </a:cubicBezTo>
                  <a:cubicBezTo>
                    <a:pt x="4092" y="2893"/>
                    <a:pt x="4097" y="2904"/>
                    <a:pt x="4104" y="2915"/>
                  </a:cubicBezTo>
                  <a:cubicBezTo>
                    <a:pt x="4115" y="2938"/>
                    <a:pt x="4121" y="2961"/>
                    <a:pt x="4126" y="2988"/>
                  </a:cubicBezTo>
                  <a:cubicBezTo>
                    <a:pt x="4149" y="3108"/>
                    <a:pt x="4149" y="3227"/>
                    <a:pt x="4144" y="3347"/>
                  </a:cubicBezTo>
                  <a:lnTo>
                    <a:pt x="4144" y="3370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83" y="3478"/>
                    <a:pt x="4223" y="3483"/>
                  </a:cubicBezTo>
                  <a:lnTo>
                    <a:pt x="4241" y="3483"/>
                  </a:lnTo>
                  <a:cubicBezTo>
                    <a:pt x="4257" y="3483"/>
                    <a:pt x="4275" y="3478"/>
                    <a:pt x="4291" y="3473"/>
                  </a:cubicBezTo>
                  <a:cubicBezTo>
                    <a:pt x="4309" y="3460"/>
                    <a:pt x="4314" y="3444"/>
                    <a:pt x="4325" y="3426"/>
                  </a:cubicBezTo>
                  <a:cubicBezTo>
                    <a:pt x="4336" y="3392"/>
                    <a:pt x="4343" y="3358"/>
                    <a:pt x="4348" y="3329"/>
                  </a:cubicBezTo>
                  <a:lnTo>
                    <a:pt x="4354" y="3295"/>
                  </a:lnTo>
                  <a:cubicBezTo>
                    <a:pt x="4365" y="3245"/>
                    <a:pt x="4377" y="3193"/>
                    <a:pt x="4388" y="3143"/>
                  </a:cubicBezTo>
                  <a:cubicBezTo>
                    <a:pt x="4416" y="3017"/>
                    <a:pt x="4445" y="2898"/>
                    <a:pt x="4485" y="2791"/>
                  </a:cubicBezTo>
                  <a:lnTo>
                    <a:pt x="4490" y="2773"/>
                  </a:lnTo>
                  <a:cubicBezTo>
                    <a:pt x="4535" y="2631"/>
                    <a:pt x="4587" y="2523"/>
                    <a:pt x="4650" y="2427"/>
                  </a:cubicBezTo>
                  <a:cubicBezTo>
                    <a:pt x="4677" y="2382"/>
                    <a:pt x="4711" y="2341"/>
                    <a:pt x="4745" y="2307"/>
                  </a:cubicBezTo>
                  <a:cubicBezTo>
                    <a:pt x="4768" y="2290"/>
                    <a:pt x="4791" y="2272"/>
                    <a:pt x="4813" y="2262"/>
                  </a:cubicBezTo>
                  <a:cubicBezTo>
                    <a:pt x="4836" y="2251"/>
                    <a:pt x="4854" y="2245"/>
                    <a:pt x="4876" y="2238"/>
                  </a:cubicBezTo>
                  <a:cubicBezTo>
                    <a:pt x="4894" y="2233"/>
                    <a:pt x="4910" y="2233"/>
                    <a:pt x="4928" y="2233"/>
                  </a:cubicBezTo>
                  <a:cubicBezTo>
                    <a:pt x="4939" y="2233"/>
                    <a:pt x="4950" y="2238"/>
                    <a:pt x="4962" y="2238"/>
                  </a:cubicBezTo>
                  <a:lnTo>
                    <a:pt x="4973" y="2245"/>
                  </a:lnTo>
                  <a:lnTo>
                    <a:pt x="4984" y="2251"/>
                  </a:lnTo>
                  <a:lnTo>
                    <a:pt x="4996" y="2267"/>
                  </a:lnTo>
                  <a:cubicBezTo>
                    <a:pt x="4996" y="2279"/>
                    <a:pt x="5001" y="2290"/>
                    <a:pt x="5007" y="2307"/>
                  </a:cubicBezTo>
                  <a:cubicBezTo>
                    <a:pt x="5012" y="2347"/>
                    <a:pt x="5018" y="2398"/>
                    <a:pt x="5012" y="2455"/>
                  </a:cubicBezTo>
                  <a:cubicBezTo>
                    <a:pt x="5012" y="2495"/>
                    <a:pt x="5007" y="2540"/>
                    <a:pt x="5001" y="2586"/>
                  </a:cubicBezTo>
                  <a:cubicBezTo>
                    <a:pt x="4996" y="2613"/>
                    <a:pt x="4996" y="2642"/>
                    <a:pt x="4991" y="2676"/>
                  </a:cubicBezTo>
                  <a:cubicBezTo>
                    <a:pt x="4984" y="2716"/>
                    <a:pt x="4991" y="2744"/>
                    <a:pt x="5007" y="2768"/>
                  </a:cubicBezTo>
                  <a:cubicBezTo>
                    <a:pt x="5030" y="2796"/>
                    <a:pt x="5052" y="2813"/>
                    <a:pt x="5086" y="2818"/>
                  </a:cubicBezTo>
                  <a:lnTo>
                    <a:pt x="5109" y="2818"/>
                  </a:lnTo>
                  <a:cubicBezTo>
                    <a:pt x="5132" y="2818"/>
                    <a:pt x="5161" y="2813"/>
                    <a:pt x="5177" y="2796"/>
                  </a:cubicBezTo>
                  <a:lnTo>
                    <a:pt x="5188" y="2784"/>
                  </a:lnTo>
                  <a:lnTo>
                    <a:pt x="5201" y="2778"/>
                  </a:lnTo>
                  <a:cubicBezTo>
                    <a:pt x="5212" y="2762"/>
                    <a:pt x="5222" y="2744"/>
                    <a:pt x="5229" y="2723"/>
                  </a:cubicBezTo>
                  <a:cubicBezTo>
                    <a:pt x="5251" y="2660"/>
                    <a:pt x="5285" y="2597"/>
                    <a:pt x="5332" y="2518"/>
                  </a:cubicBezTo>
                  <a:cubicBezTo>
                    <a:pt x="5434" y="2369"/>
                    <a:pt x="5552" y="2233"/>
                    <a:pt x="5689" y="2102"/>
                  </a:cubicBezTo>
                  <a:cubicBezTo>
                    <a:pt x="5746" y="2052"/>
                    <a:pt x="5825" y="1989"/>
                    <a:pt x="5917" y="1938"/>
                  </a:cubicBezTo>
                  <a:cubicBezTo>
                    <a:pt x="5933" y="1932"/>
                    <a:pt x="5956" y="1921"/>
                    <a:pt x="5990" y="1915"/>
                  </a:cubicBezTo>
                  <a:lnTo>
                    <a:pt x="6007" y="1915"/>
                  </a:lnTo>
                  <a:cubicBezTo>
                    <a:pt x="6013" y="1926"/>
                    <a:pt x="6013" y="1932"/>
                    <a:pt x="6019" y="1938"/>
                  </a:cubicBezTo>
                  <a:lnTo>
                    <a:pt x="6019" y="2012"/>
                  </a:lnTo>
                  <a:cubicBezTo>
                    <a:pt x="6013" y="2114"/>
                    <a:pt x="5979" y="2222"/>
                    <a:pt x="5951" y="2313"/>
                  </a:cubicBezTo>
                  <a:cubicBezTo>
                    <a:pt x="5938" y="2353"/>
                    <a:pt x="5967" y="2392"/>
                    <a:pt x="6001" y="2409"/>
                  </a:cubicBezTo>
                  <a:cubicBezTo>
                    <a:pt x="6013" y="2416"/>
                    <a:pt x="6024" y="2416"/>
                    <a:pt x="6035" y="2416"/>
                  </a:cubicBezTo>
                  <a:cubicBezTo>
                    <a:pt x="6064" y="2416"/>
                    <a:pt x="6087" y="2409"/>
                    <a:pt x="6103" y="2387"/>
                  </a:cubicBezTo>
                  <a:cubicBezTo>
                    <a:pt x="6121" y="2369"/>
                    <a:pt x="6132" y="2358"/>
                    <a:pt x="6150" y="2341"/>
                  </a:cubicBezTo>
                  <a:lnTo>
                    <a:pt x="6211" y="2290"/>
                  </a:lnTo>
                  <a:cubicBezTo>
                    <a:pt x="6274" y="2238"/>
                    <a:pt x="6342" y="2193"/>
                    <a:pt x="6428" y="2143"/>
                  </a:cubicBezTo>
                  <a:cubicBezTo>
                    <a:pt x="6518" y="2086"/>
                    <a:pt x="6609" y="2028"/>
                    <a:pt x="6706" y="1983"/>
                  </a:cubicBezTo>
                  <a:cubicBezTo>
                    <a:pt x="6922" y="1870"/>
                    <a:pt x="7098" y="1802"/>
                    <a:pt x="7268" y="1761"/>
                  </a:cubicBezTo>
                  <a:cubicBezTo>
                    <a:pt x="7343" y="1745"/>
                    <a:pt x="7411" y="1739"/>
                    <a:pt x="7473" y="1739"/>
                  </a:cubicBezTo>
                  <a:lnTo>
                    <a:pt x="7496" y="1739"/>
                  </a:lnTo>
                  <a:cubicBezTo>
                    <a:pt x="7530" y="1745"/>
                    <a:pt x="7559" y="1750"/>
                    <a:pt x="7587" y="1756"/>
                  </a:cubicBezTo>
                  <a:cubicBezTo>
                    <a:pt x="7604" y="1761"/>
                    <a:pt x="7621" y="1768"/>
                    <a:pt x="7638" y="1779"/>
                  </a:cubicBezTo>
                  <a:cubicBezTo>
                    <a:pt x="7650" y="1790"/>
                    <a:pt x="7666" y="1795"/>
                    <a:pt x="7672" y="1807"/>
                  </a:cubicBezTo>
                  <a:cubicBezTo>
                    <a:pt x="7684" y="1824"/>
                    <a:pt x="7695" y="1836"/>
                    <a:pt x="7700" y="1847"/>
                  </a:cubicBezTo>
                  <a:cubicBezTo>
                    <a:pt x="7706" y="1863"/>
                    <a:pt x="7711" y="1876"/>
                    <a:pt x="7718" y="1892"/>
                  </a:cubicBezTo>
                  <a:cubicBezTo>
                    <a:pt x="7718" y="1910"/>
                    <a:pt x="7724" y="1921"/>
                    <a:pt x="7724" y="1932"/>
                  </a:cubicBezTo>
                  <a:cubicBezTo>
                    <a:pt x="7718" y="1949"/>
                    <a:pt x="7718" y="1966"/>
                    <a:pt x="7711" y="1978"/>
                  </a:cubicBezTo>
                  <a:cubicBezTo>
                    <a:pt x="7706" y="2000"/>
                    <a:pt x="7695" y="2017"/>
                    <a:pt x="7684" y="2034"/>
                  </a:cubicBezTo>
                  <a:cubicBezTo>
                    <a:pt x="7661" y="2068"/>
                    <a:pt x="7632" y="2102"/>
                    <a:pt x="7593" y="2136"/>
                  </a:cubicBezTo>
                  <a:cubicBezTo>
                    <a:pt x="7479" y="2233"/>
                    <a:pt x="7349" y="2307"/>
                    <a:pt x="7223" y="2369"/>
                  </a:cubicBezTo>
                  <a:lnTo>
                    <a:pt x="7212" y="2375"/>
                  </a:lnTo>
                  <a:cubicBezTo>
                    <a:pt x="7149" y="2409"/>
                    <a:pt x="7081" y="2443"/>
                    <a:pt x="7013" y="2472"/>
                  </a:cubicBezTo>
                  <a:lnTo>
                    <a:pt x="6995" y="2484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7" y="2557"/>
                    <a:pt x="6769" y="2592"/>
                    <a:pt x="6706" y="2631"/>
                  </a:cubicBezTo>
                  <a:cubicBezTo>
                    <a:pt x="6678" y="2654"/>
                    <a:pt x="6667" y="2688"/>
                    <a:pt x="6667" y="2723"/>
                  </a:cubicBezTo>
                  <a:cubicBezTo>
                    <a:pt x="6672" y="2762"/>
                    <a:pt x="6701" y="2807"/>
                    <a:pt x="6746" y="2807"/>
                  </a:cubicBezTo>
                  <a:cubicBezTo>
                    <a:pt x="6769" y="2807"/>
                    <a:pt x="6791" y="2813"/>
                    <a:pt x="6819" y="2813"/>
                  </a:cubicBezTo>
                  <a:cubicBezTo>
                    <a:pt x="6832" y="2813"/>
                    <a:pt x="6848" y="2818"/>
                    <a:pt x="6859" y="2818"/>
                  </a:cubicBezTo>
                  <a:cubicBezTo>
                    <a:pt x="6877" y="2825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6"/>
                    <a:pt x="7063" y="2836"/>
                    <a:pt x="7115" y="2841"/>
                  </a:cubicBezTo>
                  <a:cubicBezTo>
                    <a:pt x="7257" y="2859"/>
                    <a:pt x="7417" y="2881"/>
                    <a:pt x="7559" y="2927"/>
                  </a:cubicBezTo>
                  <a:cubicBezTo>
                    <a:pt x="7627" y="2949"/>
                    <a:pt x="7684" y="2978"/>
                    <a:pt x="7729" y="3006"/>
                  </a:cubicBezTo>
                  <a:cubicBezTo>
                    <a:pt x="7752" y="3023"/>
                    <a:pt x="7769" y="3035"/>
                    <a:pt x="7792" y="3057"/>
                  </a:cubicBezTo>
                  <a:cubicBezTo>
                    <a:pt x="7803" y="3069"/>
                    <a:pt x="7808" y="3080"/>
                    <a:pt x="7820" y="3098"/>
                  </a:cubicBezTo>
                  <a:cubicBezTo>
                    <a:pt x="7826" y="3108"/>
                    <a:pt x="7826" y="3119"/>
                    <a:pt x="7831" y="3132"/>
                  </a:cubicBezTo>
                  <a:cubicBezTo>
                    <a:pt x="7837" y="3148"/>
                    <a:pt x="7837" y="3166"/>
                    <a:pt x="7837" y="3182"/>
                  </a:cubicBezTo>
                  <a:cubicBezTo>
                    <a:pt x="7831" y="3205"/>
                    <a:pt x="7831" y="3227"/>
                    <a:pt x="7826" y="3245"/>
                  </a:cubicBezTo>
                  <a:cubicBezTo>
                    <a:pt x="7814" y="3261"/>
                    <a:pt x="7808" y="3279"/>
                    <a:pt x="7797" y="3295"/>
                  </a:cubicBezTo>
                  <a:cubicBezTo>
                    <a:pt x="7786" y="3318"/>
                    <a:pt x="7769" y="3336"/>
                    <a:pt x="7752" y="3353"/>
                  </a:cubicBezTo>
                  <a:cubicBezTo>
                    <a:pt x="7718" y="3381"/>
                    <a:pt x="7689" y="3398"/>
                    <a:pt x="7650" y="3421"/>
                  </a:cubicBezTo>
                  <a:cubicBezTo>
                    <a:pt x="7569" y="3460"/>
                    <a:pt x="7473" y="3494"/>
                    <a:pt x="7365" y="3518"/>
                  </a:cubicBezTo>
                  <a:cubicBezTo>
                    <a:pt x="7218" y="3546"/>
                    <a:pt x="7063" y="3563"/>
                    <a:pt x="6900" y="3563"/>
                  </a:cubicBezTo>
                  <a:cubicBezTo>
                    <a:pt x="6853" y="3563"/>
                    <a:pt x="6814" y="3563"/>
                    <a:pt x="6769" y="3557"/>
                  </a:cubicBezTo>
                  <a:cubicBezTo>
                    <a:pt x="6661" y="3552"/>
                    <a:pt x="6575" y="3541"/>
                    <a:pt x="6496" y="3518"/>
                  </a:cubicBezTo>
                  <a:lnTo>
                    <a:pt x="6473" y="3518"/>
                  </a:lnTo>
                  <a:cubicBezTo>
                    <a:pt x="6423" y="3518"/>
                    <a:pt x="6371" y="3546"/>
                    <a:pt x="6348" y="3591"/>
                  </a:cubicBezTo>
                  <a:cubicBezTo>
                    <a:pt x="6337" y="3625"/>
                    <a:pt x="6331" y="3665"/>
                    <a:pt x="6342" y="3699"/>
                  </a:cubicBezTo>
                  <a:cubicBezTo>
                    <a:pt x="6354" y="3728"/>
                    <a:pt x="6382" y="3762"/>
                    <a:pt x="6416" y="3773"/>
                  </a:cubicBezTo>
                  <a:lnTo>
                    <a:pt x="6462" y="3790"/>
                  </a:lnTo>
                  <a:lnTo>
                    <a:pt x="6496" y="3807"/>
                  </a:lnTo>
                  <a:cubicBezTo>
                    <a:pt x="6518" y="3814"/>
                    <a:pt x="6541" y="3824"/>
                    <a:pt x="6564" y="3841"/>
                  </a:cubicBezTo>
                  <a:cubicBezTo>
                    <a:pt x="6604" y="3864"/>
                    <a:pt x="6638" y="3893"/>
                    <a:pt x="6667" y="3927"/>
                  </a:cubicBezTo>
                  <a:cubicBezTo>
                    <a:pt x="6695" y="3955"/>
                    <a:pt x="6712" y="3989"/>
                    <a:pt x="6735" y="4024"/>
                  </a:cubicBezTo>
                  <a:cubicBezTo>
                    <a:pt x="6746" y="4052"/>
                    <a:pt x="6757" y="4074"/>
                    <a:pt x="6763" y="4103"/>
                  </a:cubicBezTo>
                  <a:cubicBezTo>
                    <a:pt x="6769" y="4126"/>
                    <a:pt x="6769" y="4148"/>
                    <a:pt x="6769" y="4165"/>
                  </a:cubicBezTo>
                  <a:cubicBezTo>
                    <a:pt x="6769" y="4182"/>
                    <a:pt x="6763" y="4199"/>
                    <a:pt x="6757" y="4223"/>
                  </a:cubicBezTo>
                  <a:cubicBezTo>
                    <a:pt x="6751" y="4239"/>
                    <a:pt x="6740" y="4257"/>
                    <a:pt x="6735" y="4273"/>
                  </a:cubicBezTo>
                  <a:cubicBezTo>
                    <a:pt x="6717" y="4291"/>
                    <a:pt x="6701" y="4313"/>
                    <a:pt x="6683" y="4330"/>
                  </a:cubicBezTo>
                  <a:cubicBezTo>
                    <a:pt x="6654" y="4352"/>
                    <a:pt x="6620" y="4375"/>
                    <a:pt x="6581" y="4399"/>
                  </a:cubicBezTo>
                  <a:cubicBezTo>
                    <a:pt x="6536" y="4420"/>
                    <a:pt x="6484" y="4438"/>
                    <a:pt x="6433" y="4454"/>
                  </a:cubicBezTo>
                  <a:cubicBezTo>
                    <a:pt x="6371" y="4467"/>
                    <a:pt x="6308" y="4472"/>
                    <a:pt x="6240" y="4472"/>
                  </a:cubicBezTo>
                  <a:lnTo>
                    <a:pt x="6200" y="4472"/>
                  </a:lnTo>
                  <a:cubicBezTo>
                    <a:pt x="6058" y="4461"/>
                    <a:pt x="5917" y="4433"/>
                    <a:pt x="5752" y="4375"/>
                  </a:cubicBezTo>
                  <a:cubicBezTo>
                    <a:pt x="5615" y="4330"/>
                    <a:pt x="5490" y="4279"/>
                    <a:pt x="5377" y="4228"/>
                  </a:cubicBezTo>
                  <a:cubicBezTo>
                    <a:pt x="5366" y="4223"/>
                    <a:pt x="5348" y="4223"/>
                    <a:pt x="5337" y="4223"/>
                  </a:cubicBezTo>
                  <a:cubicBezTo>
                    <a:pt x="5319" y="4223"/>
                    <a:pt x="5297" y="4228"/>
                    <a:pt x="5285" y="4234"/>
                  </a:cubicBezTo>
                  <a:cubicBezTo>
                    <a:pt x="5251" y="4257"/>
                    <a:pt x="5235" y="4307"/>
                    <a:pt x="5251" y="4341"/>
                  </a:cubicBezTo>
                  <a:cubicBezTo>
                    <a:pt x="5285" y="4409"/>
                    <a:pt x="5303" y="4467"/>
                    <a:pt x="5319" y="4529"/>
                  </a:cubicBezTo>
                  <a:cubicBezTo>
                    <a:pt x="5325" y="4564"/>
                    <a:pt x="5332" y="4591"/>
                    <a:pt x="5325" y="4625"/>
                  </a:cubicBezTo>
                  <a:cubicBezTo>
                    <a:pt x="5325" y="4643"/>
                    <a:pt x="5325" y="4666"/>
                    <a:pt x="5319" y="4682"/>
                  </a:cubicBezTo>
                  <a:cubicBezTo>
                    <a:pt x="5314" y="4693"/>
                    <a:pt x="5308" y="4705"/>
                    <a:pt x="5297" y="4716"/>
                  </a:cubicBezTo>
                  <a:cubicBezTo>
                    <a:pt x="5291" y="4727"/>
                    <a:pt x="5285" y="4739"/>
                    <a:pt x="5274" y="4750"/>
                  </a:cubicBezTo>
                  <a:cubicBezTo>
                    <a:pt x="5263" y="4756"/>
                    <a:pt x="5251" y="4768"/>
                    <a:pt x="5235" y="4774"/>
                  </a:cubicBezTo>
                  <a:cubicBezTo>
                    <a:pt x="5217" y="4785"/>
                    <a:pt x="5188" y="4790"/>
                    <a:pt x="5167" y="4795"/>
                  </a:cubicBezTo>
                  <a:cubicBezTo>
                    <a:pt x="5120" y="4808"/>
                    <a:pt x="5081" y="4808"/>
                    <a:pt x="5030" y="4808"/>
                  </a:cubicBezTo>
                  <a:lnTo>
                    <a:pt x="4984" y="4808"/>
                  </a:lnTo>
                  <a:cubicBezTo>
                    <a:pt x="4894" y="4802"/>
                    <a:pt x="4797" y="4779"/>
                    <a:pt x="4695" y="4750"/>
                  </a:cubicBezTo>
                  <a:cubicBezTo>
                    <a:pt x="4581" y="4711"/>
                    <a:pt x="4472" y="4659"/>
                    <a:pt x="4377" y="4598"/>
                  </a:cubicBezTo>
                  <a:cubicBezTo>
                    <a:pt x="4309" y="4546"/>
                    <a:pt x="4251" y="4501"/>
                    <a:pt x="4206" y="4449"/>
                  </a:cubicBezTo>
                  <a:cubicBezTo>
                    <a:pt x="4166" y="4404"/>
                    <a:pt x="4131" y="4359"/>
                    <a:pt x="4110" y="4307"/>
                  </a:cubicBezTo>
                  <a:cubicBezTo>
                    <a:pt x="4092" y="4291"/>
                    <a:pt x="4075" y="4273"/>
                    <a:pt x="4058" y="4268"/>
                  </a:cubicBezTo>
                  <a:cubicBezTo>
                    <a:pt x="4036" y="4257"/>
                    <a:pt x="4018" y="4250"/>
                    <a:pt x="3995" y="4250"/>
                  </a:cubicBezTo>
                  <a:cubicBezTo>
                    <a:pt x="3979" y="4250"/>
                    <a:pt x="3968" y="4257"/>
                    <a:pt x="3950" y="4262"/>
                  </a:cubicBezTo>
                  <a:cubicBezTo>
                    <a:pt x="3882" y="4284"/>
                    <a:pt x="3848" y="4364"/>
                    <a:pt x="3871" y="4433"/>
                  </a:cubicBezTo>
                  <a:cubicBezTo>
                    <a:pt x="3934" y="4614"/>
                    <a:pt x="4081" y="4739"/>
                    <a:pt x="4194" y="4813"/>
                  </a:cubicBezTo>
                  <a:cubicBezTo>
                    <a:pt x="4241" y="4847"/>
                    <a:pt x="4291" y="4876"/>
                    <a:pt x="4336" y="4905"/>
                  </a:cubicBezTo>
                  <a:lnTo>
                    <a:pt x="4343" y="4905"/>
                  </a:lnTo>
                  <a:cubicBezTo>
                    <a:pt x="4382" y="4960"/>
                    <a:pt x="4416" y="5012"/>
                    <a:pt x="4451" y="5068"/>
                  </a:cubicBezTo>
                  <a:cubicBezTo>
                    <a:pt x="4519" y="5177"/>
                    <a:pt x="4581" y="5290"/>
                    <a:pt x="4643" y="5404"/>
                  </a:cubicBezTo>
                  <a:cubicBezTo>
                    <a:pt x="4671" y="5450"/>
                    <a:pt x="4695" y="5500"/>
                    <a:pt x="4718" y="5552"/>
                  </a:cubicBezTo>
                  <a:lnTo>
                    <a:pt x="4626" y="5597"/>
                  </a:lnTo>
                  <a:lnTo>
                    <a:pt x="4558" y="5637"/>
                  </a:lnTo>
                  <a:cubicBezTo>
                    <a:pt x="4377" y="5728"/>
                    <a:pt x="4228" y="5784"/>
                    <a:pt x="4075" y="5818"/>
                  </a:cubicBezTo>
                  <a:cubicBezTo>
                    <a:pt x="3979" y="5841"/>
                    <a:pt x="3882" y="5852"/>
                    <a:pt x="3780" y="5852"/>
                  </a:cubicBezTo>
                  <a:lnTo>
                    <a:pt x="3769" y="5847"/>
                  </a:lnTo>
                  <a:lnTo>
                    <a:pt x="3756" y="5807"/>
                  </a:lnTo>
                  <a:lnTo>
                    <a:pt x="3751" y="5779"/>
                  </a:lnTo>
                  <a:cubicBezTo>
                    <a:pt x="3711" y="5631"/>
                    <a:pt x="3661" y="5490"/>
                    <a:pt x="3609" y="5353"/>
                  </a:cubicBezTo>
                  <a:cubicBezTo>
                    <a:pt x="3564" y="5222"/>
                    <a:pt x="3507" y="5091"/>
                    <a:pt x="3450" y="4966"/>
                  </a:cubicBezTo>
                  <a:cubicBezTo>
                    <a:pt x="3450" y="4960"/>
                    <a:pt x="3444" y="4960"/>
                    <a:pt x="3444" y="4955"/>
                  </a:cubicBezTo>
                  <a:lnTo>
                    <a:pt x="3444" y="4944"/>
                  </a:lnTo>
                  <a:cubicBezTo>
                    <a:pt x="3422" y="4819"/>
                    <a:pt x="3388" y="4693"/>
                    <a:pt x="3347" y="4574"/>
                  </a:cubicBezTo>
                  <a:cubicBezTo>
                    <a:pt x="3336" y="4535"/>
                    <a:pt x="3302" y="4512"/>
                    <a:pt x="3257" y="4512"/>
                  </a:cubicBezTo>
                  <a:cubicBezTo>
                    <a:pt x="3245" y="4512"/>
                    <a:pt x="3240" y="4512"/>
                    <a:pt x="3229" y="4517"/>
                  </a:cubicBezTo>
                  <a:cubicBezTo>
                    <a:pt x="3205" y="4523"/>
                    <a:pt x="3184" y="4540"/>
                    <a:pt x="3171" y="4564"/>
                  </a:cubicBezTo>
                  <a:cubicBezTo>
                    <a:pt x="3166" y="4585"/>
                    <a:pt x="3160" y="4609"/>
                    <a:pt x="3171" y="4637"/>
                  </a:cubicBezTo>
                  <a:cubicBezTo>
                    <a:pt x="3177" y="4671"/>
                    <a:pt x="3189" y="4705"/>
                    <a:pt x="3195" y="4745"/>
                  </a:cubicBezTo>
                  <a:lnTo>
                    <a:pt x="3195" y="4750"/>
                  </a:lnTo>
                  <a:lnTo>
                    <a:pt x="3200" y="4756"/>
                  </a:lnTo>
                  <a:cubicBezTo>
                    <a:pt x="3252" y="5007"/>
                    <a:pt x="3268" y="5217"/>
                    <a:pt x="3263" y="5409"/>
                  </a:cubicBezTo>
                  <a:cubicBezTo>
                    <a:pt x="3257" y="5518"/>
                    <a:pt x="3240" y="5614"/>
                    <a:pt x="3211" y="5694"/>
                  </a:cubicBezTo>
                  <a:cubicBezTo>
                    <a:pt x="3195" y="5745"/>
                    <a:pt x="3177" y="5784"/>
                    <a:pt x="3150" y="5825"/>
                  </a:cubicBezTo>
                  <a:cubicBezTo>
                    <a:pt x="3132" y="5852"/>
                    <a:pt x="3109" y="5881"/>
                    <a:pt x="3081" y="5910"/>
                  </a:cubicBezTo>
                  <a:cubicBezTo>
                    <a:pt x="3064" y="5927"/>
                    <a:pt x="3040" y="5938"/>
                    <a:pt x="3019" y="5955"/>
                  </a:cubicBezTo>
                  <a:cubicBezTo>
                    <a:pt x="3006" y="5961"/>
                    <a:pt x="2995" y="5961"/>
                    <a:pt x="2979" y="5967"/>
                  </a:cubicBezTo>
                  <a:lnTo>
                    <a:pt x="2956" y="5967"/>
                  </a:lnTo>
                  <a:cubicBezTo>
                    <a:pt x="2945" y="5967"/>
                    <a:pt x="2938" y="5967"/>
                    <a:pt x="2927" y="5961"/>
                  </a:cubicBezTo>
                  <a:cubicBezTo>
                    <a:pt x="2916" y="5955"/>
                    <a:pt x="2904" y="5955"/>
                    <a:pt x="2893" y="5949"/>
                  </a:cubicBezTo>
                  <a:cubicBezTo>
                    <a:pt x="2877" y="5933"/>
                    <a:pt x="2859" y="5921"/>
                    <a:pt x="2848" y="5904"/>
                  </a:cubicBezTo>
                  <a:cubicBezTo>
                    <a:pt x="2819" y="5876"/>
                    <a:pt x="2802" y="5841"/>
                    <a:pt x="2780" y="5807"/>
                  </a:cubicBezTo>
                  <a:cubicBezTo>
                    <a:pt x="2762" y="5773"/>
                    <a:pt x="2751" y="5739"/>
                    <a:pt x="2734" y="5705"/>
                  </a:cubicBezTo>
                  <a:cubicBezTo>
                    <a:pt x="2717" y="5655"/>
                    <a:pt x="2672" y="5620"/>
                    <a:pt x="2609" y="5620"/>
                  </a:cubicBezTo>
                  <a:cubicBezTo>
                    <a:pt x="2552" y="5626"/>
                    <a:pt x="2513" y="5665"/>
                    <a:pt x="2495" y="5723"/>
                  </a:cubicBezTo>
                  <a:cubicBezTo>
                    <a:pt x="2461" y="5870"/>
                    <a:pt x="2427" y="5989"/>
                    <a:pt x="2393" y="6098"/>
                  </a:cubicBezTo>
                  <a:cubicBezTo>
                    <a:pt x="2342" y="6251"/>
                    <a:pt x="2290" y="6371"/>
                    <a:pt x="2229" y="6473"/>
                  </a:cubicBezTo>
                  <a:cubicBezTo>
                    <a:pt x="2195" y="6512"/>
                    <a:pt x="2166" y="6552"/>
                    <a:pt x="2138" y="6581"/>
                  </a:cubicBezTo>
                  <a:cubicBezTo>
                    <a:pt x="2120" y="6591"/>
                    <a:pt x="2098" y="6609"/>
                    <a:pt x="2080" y="6620"/>
                  </a:cubicBezTo>
                  <a:cubicBezTo>
                    <a:pt x="2064" y="6626"/>
                    <a:pt x="2052" y="6631"/>
                    <a:pt x="2035" y="6636"/>
                  </a:cubicBezTo>
                  <a:cubicBezTo>
                    <a:pt x="2018" y="6636"/>
                    <a:pt x="2007" y="6643"/>
                    <a:pt x="1990" y="6643"/>
                  </a:cubicBezTo>
                  <a:cubicBezTo>
                    <a:pt x="1978" y="6636"/>
                    <a:pt x="1962" y="6636"/>
                    <a:pt x="1949" y="6631"/>
                  </a:cubicBezTo>
                  <a:cubicBezTo>
                    <a:pt x="1938" y="6626"/>
                    <a:pt x="1928" y="6626"/>
                    <a:pt x="1922" y="6620"/>
                  </a:cubicBezTo>
                  <a:cubicBezTo>
                    <a:pt x="1910" y="6609"/>
                    <a:pt x="1904" y="6602"/>
                    <a:pt x="1893" y="6597"/>
                  </a:cubicBezTo>
                  <a:cubicBezTo>
                    <a:pt x="1881" y="6581"/>
                    <a:pt x="1870" y="6563"/>
                    <a:pt x="1859" y="6546"/>
                  </a:cubicBezTo>
                  <a:cubicBezTo>
                    <a:pt x="1847" y="6512"/>
                    <a:pt x="1831" y="6473"/>
                    <a:pt x="1820" y="6426"/>
                  </a:cubicBezTo>
                  <a:cubicBezTo>
                    <a:pt x="1808" y="6364"/>
                    <a:pt x="1802" y="6302"/>
                    <a:pt x="1791" y="6234"/>
                  </a:cubicBezTo>
                  <a:lnTo>
                    <a:pt x="1786" y="6188"/>
                  </a:lnTo>
                  <a:lnTo>
                    <a:pt x="1779" y="6137"/>
                  </a:lnTo>
                  <a:cubicBezTo>
                    <a:pt x="1779" y="6114"/>
                    <a:pt x="1773" y="6098"/>
                    <a:pt x="1773" y="6075"/>
                  </a:cubicBezTo>
                  <a:cubicBezTo>
                    <a:pt x="1773" y="6041"/>
                    <a:pt x="1768" y="6006"/>
                    <a:pt x="1763" y="5978"/>
                  </a:cubicBezTo>
                  <a:cubicBezTo>
                    <a:pt x="1757" y="5938"/>
                    <a:pt x="1739" y="5915"/>
                    <a:pt x="1711" y="5899"/>
                  </a:cubicBezTo>
                  <a:cubicBezTo>
                    <a:pt x="1694" y="5893"/>
                    <a:pt x="1683" y="5886"/>
                    <a:pt x="1666" y="5886"/>
                  </a:cubicBezTo>
                  <a:cubicBezTo>
                    <a:pt x="1637" y="5886"/>
                    <a:pt x="1608" y="5904"/>
                    <a:pt x="1598" y="5921"/>
                  </a:cubicBezTo>
                  <a:cubicBezTo>
                    <a:pt x="1540" y="5989"/>
                    <a:pt x="1495" y="6057"/>
                    <a:pt x="1445" y="6132"/>
                  </a:cubicBezTo>
                  <a:cubicBezTo>
                    <a:pt x="1416" y="6171"/>
                    <a:pt x="1388" y="6211"/>
                    <a:pt x="1353" y="6256"/>
                  </a:cubicBezTo>
                  <a:cubicBezTo>
                    <a:pt x="1274" y="6371"/>
                    <a:pt x="1149" y="6534"/>
                    <a:pt x="995" y="6671"/>
                  </a:cubicBezTo>
                  <a:cubicBezTo>
                    <a:pt x="921" y="6733"/>
                    <a:pt x="865" y="6780"/>
                    <a:pt x="802" y="6814"/>
                  </a:cubicBezTo>
                  <a:cubicBezTo>
                    <a:pt x="768" y="6830"/>
                    <a:pt x="740" y="6841"/>
                    <a:pt x="706" y="6848"/>
                  </a:cubicBezTo>
                  <a:cubicBezTo>
                    <a:pt x="682" y="6853"/>
                    <a:pt x="666" y="6853"/>
                    <a:pt x="637" y="6853"/>
                  </a:cubicBezTo>
                  <a:cubicBezTo>
                    <a:pt x="620" y="6853"/>
                    <a:pt x="603" y="6848"/>
                    <a:pt x="586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12" y="6801"/>
                    <a:pt x="496" y="6791"/>
                    <a:pt x="478" y="6773"/>
                  </a:cubicBezTo>
                  <a:cubicBezTo>
                    <a:pt x="467" y="6756"/>
                    <a:pt x="456" y="6746"/>
                    <a:pt x="444" y="6728"/>
                  </a:cubicBezTo>
                  <a:cubicBezTo>
                    <a:pt x="438" y="6711"/>
                    <a:pt x="433" y="6694"/>
                    <a:pt x="427" y="6677"/>
                  </a:cubicBezTo>
                  <a:cubicBezTo>
                    <a:pt x="422" y="6649"/>
                    <a:pt x="422" y="6620"/>
                    <a:pt x="422" y="6591"/>
                  </a:cubicBezTo>
                  <a:cubicBezTo>
                    <a:pt x="427" y="6546"/>
                    <a:pt x="433" y="6500"/>
                    <a:pt x="449" y="6450"/>
                  </a:cubicBezTo>
                  <a:cubicBezTo>
                    <a:pt x="490" y="6347"/>
                    <a:pt x="541" y="6245"/>
                    <a:pt x="620" y="6125"/>
                  </a:cubicBezTo>
                  <a:cubicBezTo>
                    <a:pt x="632" y="6103"/>
                    <a:pt x="648" y="6080"/>
                    <a:pt x="661" y="6064"/>
                  </a:cubicBezTo>
                  <a:lnTo>
                    <a:pt x="672" y="6046"/>
                  </a:lnTo>
                  <a:cubicBezTo>
                    <a:pt x="682" y="6030"/>
                    <a:pt x="700" y="6006"/>
                    <a:pt x="717" y="5989"/>
                  </a:cubicBezTo>
                  <a:lnTo>
                    <a:pt x="740" y="5961"/>
                  </a:lnTo>
                  <a:cubicBezTo>
                    <a:pt x="779" y="5915"/>
                    <a:pt x="813" y="5870"/>
                    <a:pt x="853" y="5825"/>
                  </a:cubicBezTo>
                  <a:cubicBezTo>
                    <a:pt x="871" y="5796"/>
                    <a:pt x="876" y="5768"/>
                    <a:pt x="865" y="5734"/>
                  </a:cubicBezTo>
                  <a:cubicBezTo>
                    <a:pt x="853" y="5700"/>
                    <a:pt x="819" y="5676"/>
                    <a:pt x="779" y="5676"/>
                  </a:cubicBezTo>
                  <a:cubicBezTo>
                    <a:pt x="734" y="5682"/>
                    <a:pt x="688" y="5682"/>
                    <a:pt x="648" y="5689"/>
                  </a:cubicBezTo>
                  <a:cubicBezTo>
                    <a:pt x="580" y="5694"/>
                    <a:pt x="501" y="5705"/>
                    <a:pt x="422" y="5705"/>
                  </a:cubicBezTo>
                  <a:lnTo>
                    <a:pt x="393" y="5705"/>
                  </a:lnTo>
                  <a:cubicBezTo>
                    <a:pt x="354" y="5700"/>
                    <a:pt x="313" y="5694"/>
                    <a:pt x="279" y="5689"/>
                  </a:cubicBezTo>
                  <a:cubicBezTo>
                    <a:pt x="268" y="5682"/>
                    <a:pt x="262" y="5676"/>
                    <a:pt x="252" y="5671"/>
                  </a:cubicBezTo>
                  <a:lnTo>
                    <a:pt x="239" y="5660"/>
                  </a:lnTo>
                  <a:lnTo>
                    <a:pt x="239" y="5648"/>
                  </a:lnTo>
                  <a:cubicBezTo>
                    <a:pt x="234" y="5642"/>
                    <a:pt x="234" y="5631"/>
                    <a:pt x="234" y="5626"/>
                  </a:cubicBezTo>
                  <a:cubicBezTo>
                    <a:pt x="239" y="5592"/>
                    <a:pt x="245" y="5563"/>
                    <a:pt x="257" y="5529"/>
                  </a:cubicBezTo>
                  <a:cubicBezTo>
                    <a:pt x="273" y="5484"/>
                    <a:pt x="291" y="5443"/>
                    <a:pt x="313" y="5409"/>
                  </a:cubicBezTo>
                  <a:cubicBezTo>
                    <a:pt x="347" y="5359"/>
                    <a:pt x="388" y="5314"/>
                    <a:pt x="438" y="5267"/>
                  </a:cubicBezTo>
                  <a:cubicBezTo>
                    <a:pt x="517" y="5199"/>
                    <a:pt x="603" y="5136"/>
                    <a:pt x="700" y="5086"/>
                  </a:cubicBezTo>
                  <a:cubicBezTo>
                    <a:pt x="740" y="5068"/>
                    <a:pt x="785" y="5052"/>
                    <a:pt x="824" y="5034"/>
                  </a:cubicBezTo>
                  <a:cubicBezTo>
                    <a:pt x="882" y="5012"/>
                    <a:pt x="927" y="5000"/>
                    <a:pt x="973" y="4984"/>
                  </a:cubicBezTo>
                  <a:cubicBezTo>
                    <a:pt x="1002" y="4978"/>
                    <a:pt x="1029" y="4978"/>
                    <a:pt x="1058" y="4973"/>
                  </a:cubicBezTo>
                  <a:cubicBezTo>
                    <a:pt x="1109" y="4973"/>
                    <a:pt x="1149" y="4932"/>
                    <a:pt x="1160" y="4887"/>
                  </a:cubicBezTo>
                  <a:cubicBezTo>
                    <a:pt x="1172" y="4824"/>
                    <a:pt x="1131" y="4761"/>
                    <a:pt x="1070" y="4750"/>
                  </a:cubicBezTo>
                  <a:cubicBezTo>
                    <a:pt x="1036" y="4745"/>
                    <a:pt x="995" y="4734"/>
                    <a:pt x="955" y="4722"/>
                  </a:cubicBezTo>
                  <a:cubicBezTo>
                    <a:pt x="910" y="4705"/>
                    <a:pt x="865" y="4688"/>
                    <a:pt x="831" y="4666"/>
                  </a:cubicBezTo>
                  <a:cubicBezTo>
                    <a:pt x="813" y="4654"/>
                    <a:pt x="797" y="4643"/>
                    <a:pt x="785" y="4632"/>
                  </a:cubicBezTo>
                  <a:cubicBezTo>
                    <a:pt x="779" y="4619"/>
                    <a:pt x="774" y="4609"/>
                    <a:pt x="768" y="4603"/>
                  </a:cubicBezTo>
                  <a:cubicBezTo>
                    <a:pt x="763" y="4598"/>
                    <a:pt x="763" y="4591"/>
                    <a:pt x="763" y="4580"/>
                  </a:cubicBezTo>
                  <a:lnTo>
                    <a:pt x="756" y="4564"/>
                  </a:lnTo>
                  <a:cubicBezTo>
                    <a:pt x="763" y="4557"/>
                    <a:pt x="763" y="4546"/>
                    <a:pt x="763" y="4535"/>
                  </a:cubicBezTo>
                  <a:cubicBezTo>
                    <a:pt x="774" y="4523"/>
                    <a:pt x="779" y="4506"/>
                    <a:pt x="790" y="4489"/>
                  </a:cubicBezTo>
                  <a:cubicBezTo>
                    <a:pt x="808" y="4467"/>
                    <a:pt x="831" y="4438"/>
                    <a:pt x="853" y="4420"/>
                  </a:cubicBezTo>
                  <a:cubicBezTo>
                    <a:pt x="882" y="4393"/>
                    <a:pt x="910" y="4375"/>
                    <a:pt x="939" y="4359"/>
                  </a:cubicBezTo>
                  <a:cubicBezTo>
                    <a:pt x="984" y="4336"/>
                    <a:pt x="1036" y="4318"/>
                    <a:pt x="1092" y="4307"/>
                  </a:cubicBezTo>
                  <a:cubicBezTo>
                    <a:pt x="1172" y="4291"/>
                    <a:pt x="1251" y="4284"/>
                    <a:pt x="1343" y="4284"/>
                  </a:cubicBezTo>
                  <a:lnTo>
                    <a:pt x="1427" y="4284"/>
                  </a:lnTo>
                  <a:cubicBezTo>
                    <a:pt x="1581" y="4296"/>
                    <a:pt x="1734" y="4318"/>
                    <a:pt x="1893" y="4359"/>
                  </a:cubicBezTo>
                  <a:lnTo>
                    <a:pt x="1910" y="4359"/>
                  </a:lnTo>
                  <a:cubicBezTo>
                    <a:pt x="1938" y="4359"/>
                    <a:pt x="1967" y="4336"/>
                    <a:pt x="1984" y="4313"/>
                  </a:cubicBezTo>
                  <a:cubicBezTo>
                    <a:pt x="1996" y="4279"/>
                    <a:pt x="1990" y="4234"/>
                    <a:pt x="1962" y="4210"/>
                  </a:cubicBezTo>
                  <a:cubicBezTo>
                    <a:pt x="1870" y="4148"/>
                    <a:pt x="1808" y="4092"/>
                    <a:pt x="1752" y="4034"/>
                  </a:cubicBezTo>
                  <a:cubicBezTo>
                    <a:pt x="1723" y="4000"/>
                    <a:pt x="1700" y="3966"/>
                    <a:pt x="1689" y="3938"/>
                  </a:cubicBezTo>
                  <a:cubicBezTo>
                    <a:pt x="1677" y="3927"/>
                    <a:pt x="1671" y="3909"/>
                    <a:pt x="1671" y="3893"/>
                  </a:cubicBezTo>
                  <a:cubicBezTo>
                    <a:pt x="1666" y="3887"/>
                    <a:pt x="1666" y="3882"/>
                    <a:pt x="1666" y="3875"/>
                  </a:cubicBezTo>
                  <a:lnTo>
                    <a:pt x="1671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5"/>
                    <a:pt x="1689" y="3830"/>
                    <a:pt x="1694" y="3824"/>
                  </a:cubicBezTo>
                  <a:cubicBezTo>
                    <a:pt x="1705" y="3814"/>
                    <a:pt x="1723" y="3801"/>
                    <a:pt x="1739" y="3796"/>
                  </a:cubicBezTo>
                  <a:cubicBezTo>
                    <a:pt x="1768" y="3779"/>
                    <a:pt x="1802" y="3767"/>
                    <a:pt x="1842" y="3756"/>
                  </a:cubicBezTo>
                  <a:cubicBezTo>
                    <a:pt x="1904" y="3745"/>
                    <a:pt x="1973" y="3739"/>
                    <a:pt x="2052" y="3739"/>
                  </a:cubicBezTo>
                  <a:lnTo>
                    <a:pt x="2132" y="3739"/>
                  </a:lnTo>
                  <a:cubicBezTo>
                    <a:pt x="2263" y="3751"/>
                    <a:pt x="2387" y="3773"/>
                    <a:pt x="2518" y="3814"/>
                  </a:cubicBezTo>
                  <a:cubicBezTo>
                    <a:pt x="2615" y="3848"/>
                    <a:pt x="2694" y="3887"/>
                    <a:pt x="2762" y="3932"/>
                  </a:cubicBezTo>
                  <a:cubicBezTo>
                    <a:pt x="2802" y="3955"/>
                    <a:pt x="2830" y="3984"/>
                    <a:pt x="2859" y="4006"/>
                  </a:cubicBezTo>
                  <a:cubicBezTo>
                    <a:pt x="2870" y="4018"/>
                    <a:pt x="2888" y="4024"/>
                    <a:pt x="2904" y="4024"/>
                  </a:cubicBezTo>
                  <a:cubicBezTo>
                    <a:pt x="2927" y="4024"/>
                    <a:pt x="2945" y="4018"/>
                    <a:pt x="2961" y="4000"/>
                  </a:cubicBezTo>
                  <a:cubicBezTo>
                    <a:pt x="2984" y="3972"/>
                    <a:pt x="2984" y="3927"/>
                    <a:pt x="2950" y="3898"/>
                  </a:cubicBezTo>
                  <a:cubicBezTo>
                    <a:pt x="2843" y="3796"/>
                    <a:pt x="2694" y="3717"/>
                    <a:pt x="2495" y="3654"/>
                  </a:cubicBezTo>
                  <a:cubicBezTo>
                    <a:pt x="2461" y="3643"/>
                    <a:pt x="2421" y="3636"/>
                    <a:pt x="2382" y="3625"/>
                  </a:cubicBezTo>
                  <a:lnTo>
                    <a:pt x="2376" y="3625"/>
                  </a:lnTo>
                  <a:cubicBezTo>
                    <a:pt x="2365" y="3597"/>
                    <a:pt x="2342" y="3586"/>
                    <a:pt x="2319" y="3580"/>
                  </a:cubicBezTo>
                  <a:cubicBezTo>
                    <a:pt x="2251" y="3575"/>
                    <a:pt x="2183" y="3563"/>
                    <a:pt x="2109" y="3534"/>
                  </a:cubicBezTo>
                  <a:cubicBezTo>
                    <a:pt x="2007" y="3500"/>
                    <a:pt x="1910" y="3455"/>
                    <a:pt x="1813" y="3392"/>
                  </a:cubicBezTo>
                  <a:cubicBezTo>
                    <a:pt x="1734" y="3336"/>
                    <a:pt x="1660" y="3279"/>
                    <a:pt x="1603" y="3216"/>
                  </a:cubicBezTo>
                  <a:cubicBezTo>
                    <a:pt x="1569" y="3177"/>
                    <a:pt x="1540" y="3143"/>
                    <a:pt x="1524" y="3103"/>
                  </a:cubicBezTo>
                  <a:cubicBezTo>
                    <a:pt x="1513" y="3085"/>
                    <a:pt x="1506" y="3069"/>
                    <a:pt x="1501" y="3046"/>
                  </a:cubicBezTo>
                  <a:cubicBezTo>
                    <a:pt x="1495" y="3040"/>
                    <a:pt x="1495" y="3029"/>
                    <a:pt x="1495" y="3017"/>
                  </a:cubicBezTo>
                  <a:cubicBezTo>
                    <a:pt x="1495" y="3017"/>
                    <a:pt x="1501" y="3012"/>
                    <a:pt x="1501" y="3006"/>
                  </a:cubicBezTo>
                  <a:lnTo>
                    <a:pt x="1506" y="2995"/>
                  </a:lnTo>
                  <a:cubicBezTo>
                    <a:pt x="1513" y="2988"/>
                    <a:pt x="1513" y="2983"/>
                    <a:pt x="1518" y="2983"/>
                  </a:cubicBezTo>
                  <a:cubicBezTo>
                    <a:pt x="1524" y="2978"/>
                    <a:pt x="1535" y="2972"/>
                    <a:pt x="1540" y="2967"/>
                  </a:cubicBezTo>
                  <a:cubicBezTo>
                    <a:pt x="1563" y="2954"/>
                    <a:pt x="1592" y="2949"/>
                    <a:pt x="1615" y="2938"/>
                  </a:cubicBezTo>
                  <a:cubicBezTo>
                    <a:pt x="1660" y="2933"/>
                    <a:pt x="1718" y="2927"/>
                    <a:pt x="1773" y="2927"/>
                  </a:cubicBezTo>
                  <a:lnTo>
                    <a:pt x="1847" y="2927"/>
                  </a:lnTo>
                  <a:cubicBezTo>
                    <a:pt x="1876" y="2933"/>
                    <a:pt x="1899" y="2933"/>
                    <a:pt x="1928" y="2938"/>
                  </a:cubicBezTo>
                  <a:lnTo>
                    <a:pt x="1944" y="2938"/>
                  </a:lnTo>
                  <a:cubicBezTo>
                    <a:pt x="1949" y="2938"/>
                    <a:pt x="1962" y="2938"/>
                    <a:pt x="1973" y="2933"/>
                  </a:cubicBezTo>
                  <a:cubicBezTo>
                    <a:pt x="1996" y="2927"/>
                    <a:pt x="2012" y="2909"/>
                    <a:pt x="2024" y="2886"/>
                  </a:cubicBezTo>
                  <a:cubicBezTo>
                    <a:pt x="2041" y="2847"/>
                    <a:pt x="2030" y="2802"/>
                    <a:pt x="2001" y="2778"/>
                  </a:cubicBezTo>
                  <a:cubicBezTo>
                    <a:pt x="1893" y="2699"/>
                    <a:pt x="1773" y="2637"/>
                    <a:pt x="1660" y="2579"/>
                  </a:cubicBezTo>
                  <a:lnTo>
                    <a:pt x="1615" y="2552"/>
                  </a:lnTo>
                  <a:cubicBezTo>
                    <a:pt x="1506" y="2500"/>
                    <a:pt x="1398" y="2450"/>
                    <a:pt x="1296" y="2382"/>
                  </a:cubicBezTo>
                  <a:cubicBezTo>
                    <a:pt x="1228" y="2335"/>
                    <a:pt x="1172" y="2290"/>
                    <a:pt x="1126" y="2238"/>
                  </a:cubicBezTo>
                  <a:cubicBezTo>
                    <a:pt x="1097" y="2211"/>
                    <a:pt x="1075" y="2177"/>
                    <a:pt x="1058" y="2143"/>
                  </a:cubicBezTo>
                  <a:cubicBezTo>
                    <a:pt x="1041" y="2109"/>
                    <a:pt x="1029" y="2068"/>
                    <a:pt x="1018" y="2034"/>
                  </a:cubicBezTo>
                  <a:cubicBezTo>
                    <a:pt x="1013" y="2000"/>
                    <a:pt x="1013" y="1972"/>
                    <a:pt x="1013" y="1944"/>
                  </a:cubicBezTo>
                  <a:cubicBezTo>
                    <a:pt x="1013" y="1926"/>
                    <a:pt x="1013" y="1904"/>
                    <a:pt x="1018" y="1887"/>
                  </a:cubicBezTo>
                  <a:cubicBezTo>
                    <a:pt x="1023" y="1876"/>
                    <a:pt x="1036" y="1858"/>
                    <a:pt x="1041" y="1847"/>
                  </a:cubicBezTo>
                  <a:cubicBezTo>
                    <a:pt x="1047" y="1836"/>
                    <a:pt x="1058" y="1824"/>
                    <a:pt x="1063" y="1813"/>
                  </a:cubicBezTo>
                  <a:cubicBezTo>
                    <a:pt x="1081" y="1802"/>
                    <a:pt x="1104" y="1790"/>
                    <a:pt x="1120" y="1779"/>
                  </a:cubicBezTo>
                  <a:cubicBezTo>
                    <a:pt x="1149" y="1768"/>
                    <a:pt x="1178" y="1756"/>
                    <a:pt x="1217" y="1745"/>
                  </a:cubicBezTo>
                  <a:cubicBezTo>
                    <a:pt x="1268" y="1739"/>
                    <a:pt x="1314" y="1734"/>
                    <a:pt x="1364" y="1734"/>
                  </a:cubicBezTo>
                  <a:lnTo>
                    <a:pt x="1398" y="1734"/>
                  </a:lnTo>
                  <a:cubicBezTo>
                    <a:pt x="1427" y="1734"/>
                    <a:pt x="1450" y="1739"/>
                    <a:pt x="1479" y="1739"/>
                  </a:cubicBezTo>
                  <a:cubicBezTo>
                    <a:pt x="1484" y="1739"/>
                    <a:pt x="1490" y="1745"/>
                    <a:pt x="1495" y="1745"/>
                  </a:cubicBezTo>
                  <a:cubicBezTo>
                    <a:pt x="1529" y="1745"/>
                    <a:pt x="1558" y="1722"/>
                    <a:pt x="1574" y="1693"/>
                  </a:cubicBezTo>
                  <a:cubicBezTo>
                    <a:pt x="1592" y="1659"/>
                    <a:pt x="1587" y="1619"/>
                    <a:pt x="1553" y="1585"/>
                  </a:cubicBezTo>
                  <a:cubicBezTo>
                    <a:pt x="1513" y="1546"/>
                    <a:pt x="1467" y="1506"/>
                    <a:pt x="1427" y="1466"/>
                  </a:cubicBezTo>
                  <a:lnTo>
                    <a:pt x="1353" y="1404"/>
                  </a:lnTo>
                  <a:cubicBezTo>
                    <a:pt x="1280" y="1330"/>
                    <a:pt x="1212" y="1267"/>
                    <a:pt x="1154" y="1205"/>
                  </a:cubicBezTo>
                  <a:cubicBezTo>
                    <a:pt x="1070" y="1108"/>
                    <a:pt x="1007" y="1023"/>
                    <a:pt x="961" y="937"/>
                  </a:cubicBezTo>
                  <a:cubicBezTo>
                    <a:pt x="933" y="887"/>
                    <a:pt x="910" y="830"/>
                    <a:pt x="899" y="779"/>
                  </a:cubicBezTo>
                  <a:cubicBezTo>
                    <a:pt x="892" y="738"/>
                    <a:pt x="887" y="699"/>
                    <a:pt x="887" y="659"/>
                  </a:cubicBezTo>
                  <a:cubicBezTo>
                    <a:pt x="892" y="625"/>
                    <a:pt x="899" y="591"/>
                    <a:pt x="910" y="551"/>
                  </a:cubicBezTo>
                  <a:cubicBezTo>
                    <a:pt x="927" y="512"/>
                    <a:pt x="944" y="465"/>
                    <a:pt x="973" y="426"/>
                  </a:cubicBezTo>
                  <a:cubicBezTo>
                    <a:pt x="1002" y="386"/>
                    <a:pt x="1029" y="352"/>
                    <a:pt x="1058" y="318"/>
                  </a:cubicBezTo>
                  <a:cubicBezTo>
                    <a:pt x="1086" y="295"/>
                    <a:pt x="1115" y="279"/>
                    <a:pt x="1143" y="261"/>
                  </a:cubicBezTo>
                  <a:cubicBezTo>
                    <a:pt x="1165" y="250"/>
                    <a:pt x="1194" y="239"/>
                    <a:pt x="1228" y="234"/>
                  </a:cubicBezTo>
                  <a:cubicBezTo>
                    <a:pt x="1257" y="227"/>
                    <a:pt x="1291" y="221"/>
                    <a:pt x="1325" y="221"/>
                  </a:cubicBezTo>
                  <a:cubicBezTo>
                    <a:pt x="1364" y="227"/>
                    <a:pt x="1411" y="234"/>
                    <a:pt x="1450" y="250"/>
                  </a:cubicBezTo>
                  <a:cubicBezTo>
                    <a:pt x="1518" y="273"/>
                    <a:pt x="1587" y="302"/>
                    <a:pt x="1649" y="347"/>
                  </a:cubicBezTo>
                  <a:cubicBezTo>
                    <a:pt x="1739" y="404"/>
                    <a:pt x="1820" y="478"/>
                    <a:pt x="1904" y="568"/>
                  </a:cubicBezTo>
                  <a:cubicBezTo>
                    <a:pt x="1978" y="654"/>
                    <a:pt x="2046" y="745"/>
                    <a:pt x="2093" y="835"/>
                  </a:cubicBezTo>
                  <a:cubicBezTo>
                    <a:pt x="2120" y="881"/>
                    <a:pt x="2138" y="932"/>
                    <a:pt x="2154" y="984"/>
                  </a:cubicBezTo>
                  <a:cubicBezTo>
                    <a:pt x="2166" y="1023"/>
                    <a:pt x="2211" y="1052"/>
                    <a:pt x="2256" y="1052"/>
                  </a:cubicBezTo>
                  <a:cubicBezTo>
                    <a:pt x="2285" y="1052"/>
                    <a:pt x="2308" y="1034"/>
                    <a:pt x="2331" y="1018"/>
                  </a:cubicBezTo>
                  <a:cubicBezTo>
                    <a:pt x="2342" y="995"/>
                    <a:pt x="2353" y="971"/>
                    <a:pt x="2353" y="943"/>
                  </a:cubicBezTo>
                  <a:lnTo>
                    <a:pt x="2353" y="916"/>
                  </a:lnTo>
                  <a:cubicBezTo>
                    <a:pt x="2359" y="847"/>
                    <a:pt x="2376" y="779"/>
                    <a:pt x="2399" y="704"/>
                  </a:cubicBezTo>
                  <a:cubicBezTo>
                    <a:pt x="2427" y="614"/>
                    <a:pt x="2468" y="528"/>
                    <a:pt x="2518" y="455"/>
                  </a:cubicBezTo>
                  <a:cubicBezTo>
                    <a:pt x="2558" y="397"/>
                    <a:pt x="2592" y="352"/>
                    <a:pt x="2638" y="313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6" y="239"/>
                    <a:pt x="2768" y="227"/>
                    <a:pt x="2791" y="221"/>
                  </a:cubicBezTo>
                  <a:cubicBezTo>
                    <a:pt x="2809" y="221"/>
                    <a:pt x="2825" y="216"/>
                    <a:pt x="2843" y="216"/>
                  </a:cubicBezTo>
                  <a:close/>
                  <a:moveTo>
                    <a:pt x="5036" y="6410"/>
                  </a:moveTo>
                  <a:cubicBezTo>
                    <a:pt x="5081" y="6552"/>
                    <a:pt x="5115" y="6699"/>
                    <a:pt x="5149" y="6841"/>
                  </a:cubicBezTo>
                  <a:cubicBezTo>
                    <a:pt x="5183" y="7006"/>
                    <a:pt x="5212" y="7171"/>
                    <a:pt x="5229" y="7336"/>
                  </a:cubicBezTo>
                  <a:cubicBezTo>
                    <a:pt x="5149" y="7370"/>
                    <a:pt x="5064" y="7399"/>
                    <a:pt x="4978" y="7421"/>
                  </a:cubicBezTo>
                  <a:cubicBezTo>
                    <a:pt x="4843" y="7447"/>
                    <a:pt x="4702" y="7456"/>
                    <a:pt x="4562" y="7456"/>
                  </a:cubicBezTo>
                  <a:cubicBezTo>
                    <a:pt x="4485" y="7456"/>
                    <a:pt x="4407" y="7454"/>
                    <a:pt x="4331" y="7449"/>
                  </a:cubicBezTo>
                  <a:lnTo>
                    <a:pt x="4320" y="7449"/>
                  </a:lnTo>
                  <a:cubicBezTo>
                    <a:pt x="4314" y="7449"/>
                    <a:pt x="4314" y="7449"/>
                    <a:pt x="4309" y="7444"/>
                  </a:cubicBezTo>
                  <a:lnTo>
                    <a:pt x="4309" y="7444"/>
                  </a:lnTo>
                  <a:lnTo>
                    <a:pt x="4314" y="7449"/>
                  </a:lnTo>
                  <a:cubicBezTo>
                    <a:pt x="4178" y="7438"/>
                    <a:pt x="4036" y="7427"/>
                    <a:pt x="3900" y="7421"/>
                  </a:cubicBezTo>
                  <a:cubicBezTo>
                    <a:pt x="3905" y="7331"/>
                    <a:pt x="3910" y="7239"/>
                    <a:pt x="3910" y="7148"/>
                  </a:cubicBezTo>
                  <a:lnTo>
                    <a:pt x="3910" y="7018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80" y="6932"/>
                    <a:pt x="4404" y="6870"/>
                    <a:pt x="4519" y="6807"/>
                  </a:cubicBezTo>
                  <a:cubicBezTo>
                    <a:pt x="4637" y="6746"/>
                    <a:pt x="4745" y="6665"/>
                    <a:pt x="4847" y="6586"/>
                  </a:cubicBezTo>
                  <a:cubicBezTo>
                    <a:pt x="4916" y="6529"/>
                    <a:pt x="4978" y="6473"/>
                    <a:pt x="5036" y="6410"/>
                  </a:cubicBezTo>
                  <a:close/>
                  <a:moveTo>
                    <a:pt x="2836" y="0"/>
                  </a:moveTo>
                  <a:cubicBezTo>
                    <a:pt x="2774" y="0"/>
                    <a:pt x="2712" y="11"/>
                    <a:pt x="2654" y="40"/>
                  </a:cubicBezTo>
                  <a:cubicBezTo>
                    <a:pt x="2552" y="85"/>
                    <a:pt x="2468" y="165"/>
                    <a:pt x="2399" y="250"/>
                  </a:cubicBezTo>
                  <a:cubicBezTo>
                    <a:pt x="2324" y="341"/>
                    <a:pt x="2269" y="444"/>
                    <a:pt x="2222" y="551"/>
                  </a:cubicBezTo>
                  <a:cubicBezTo>
                    <a:pt x="2217" y="575"/>
                    <a:pt x="2206" y="596"/>
                    <a:pt x="2200" y="620"/>
                  </a:cubicBezTo>
                  <a:cubicBezTo>
                    <a:pt x="2138" y="534"/>
                    <a:pt x="2069" y="455"/>
                    <a:pt x="1996" y="375"/>
                  </a:cubicBezTo>
                  <a:cubicBezTo>
                    <a:pt x="1910" y="295"/>
                    <a:pt x="1820" y="227"/>
                    <a:pt x="1723" y="165"/>
                  </a:cubicBezTo>
                  <a:cubicBezTo>
                    <a:pt x="1632" y="108"/>
                    <a:pt x="1529" y="69"/>
                    <a:pt x="1422" y="45"/>
                  </a:cubicBezTo>
                  <a:cubicBezTo>
                    <a:pt x="1389" y="40"/>
                    <a:pt x="1354" y="37"/>
                    <a:pt x="1319" y="37"/>
                  </a:cubicBezTo>
                  <a:cubicBezTo>
                    <a:pt x="1252" y="37"/>
                    <a:pt x="1184" y="48"/>
                    <a:pt x="1120" y="74"/>
                  </a:cubicBezTo>
                  <a:cubicBezTo>
                    <a:pt x="1013" y="114"/>
                    <a:pt x="921" y="187"/>
                    <a:pt x="858" y="279"/>
                  </a:cubicBezTo>
                  <a:cubicBezTo>
                    <a:pt x="779" y="381"/>
                    <a:pt x="722" y="506"/>
                    <a:pt x="717" y="636"/>
                  </a:cubicBezTo>
                  <a:cubicBezTo>
                    <a:pt x="711" y="761"/>
                    <a:pt x="740" y="875"/>
                    <a:pt x="790" y="989"/>
                  </a:cubicBezTo>
                  <a:cubicBezTo>
                    <a:pt x="865" y="1136"/>
                    <a:pt x="978" y="1267"/>
                    <a:pt x="1097" y="1386"/>
                  </a:cubicBezTo>
                  <a:cubicBezTo>
                    <a:pt x="1149" y="1443"/>
                    <a:pt x="1206" y="1501"/>
                    <a:pt x="1262" y="1551"/>
                  </a:cubicBezTo>
                  <a:cubicBezTo>
                    <a:pt x="1251" y="1556"/>
                    <a:pt x="1240" y="1556"/>
                    <a:pt x="1228" y="1556"/>
                  </a:cubicBezTo>
                  <a:cubicBezTo>
                    <a:pt x="1138" y="1569"/>
                    <a:pt x="1047" y="1597"/>
                    <a:pt x="973" y="1653"/>
                  </a:cubicBezTo>
                  <a:cubicBezTo>
                    <a:pt x="899" y="1705"/>
                    <a:pt x="853" y="1784"/>
                    <a:pt x="831" y="1870"/>
                  </a:cubicBezTo>
                  <a:cubicBezTo>
                    <a:pt x="819" y="1921"/>
                    <a:pt x="824" y="1978"/>
                    <a:pt x="831" y="2028"/>
                  </a:cubicBezTo>
                  <a:cubicBezTo>
                    <a:pt x="837" y="2086"/>
                    <a:pt x="853" y="2143"/>
                    <a:pt x="876" y="2193"/>
                  </a:cubicBezTo>
                  <a:cubicBezTo>
                    <a:pt x="955" y="2387"/>
                    <a:pt x="1138" y="2506"/>
                    <a:pt x="1308" y="2608"/>
                  </a:cubicBezTo>
                  <a:cubicBezTo>
                    <a:pt x="1411" y="2665"/>
                    <a:pt x="1513" y="2710"/>
                    <a:pt x="1615" y="2762"/>
                  </a:cubicBezTo>
                  <a:cubicBezTo>
                    <a:pt x="1569" y="2768"/>
                    <a:pt x="1529" y="2778"/>
                    <a:pt x="1490" y="2796"/>
                  </a:cubicBezTo>
                  <a:cubicBezTo>
                    <a:pt x="1450" y="2813"/>
                    <a:pt x="1422" y="2836"/>
                    <a:pt x="1388" y="2864"/>
                  </a:cubicBezTo>
                  <a:cubicBezTo>
                    <a:pt x="1343" y="2904"/>
                    <a:pt x="1325" y="2972"/>
                    <a:pt x="1325" y="3035"/>
                  </a:cubicBezTo>
                  <a:cubicBezTo>
                    <a:pt x="1325" y="3103"/>
                    <a:pt x="1359" y="3171"/>
                    <a:pt x="1393" y="3227"/>
                  </a:cubicBezTo>
                  <a:cubicBezTo>
                    <a:pt x="1433" y="3290"/>
                    <a:pt x="1490" y="3347"/>
                    <a:pt x="1547" y="3398"/>
                  </a:cubicBezTo>
                  <a:cubicBezTo>
                    <a:pt x="1615" y="3460"/>
                    <a:pt x="1694" y="3512"/>
                    <a:pt x="1773" y="3563"/>
                  </a:cubicBezTo>
                  <a:cubicBezTo>
                    <a:pt x="1797" y="3575"/>
                    <a:pt x="1820" y="3591"/>
                    <a:pt x="1842" y="3602"/>
                  </a:cubicBezTo>
                  <a:cubicBezTo>
                    <a:pt x="1813" y="3609"/>
                    <a:pt x="1779" y="3614"/>
                    <a:pt x="1752" y="3625"/>
                  </a:cubicBezTo>
                  <a:cubicBezTo>
                    <a:pt x="1689" y="3643"/>
                    <a:pt x="1626" y="3670"/>
                    <a:pt x="1581" y="3717"/>
                  </a:cubicBezTo>
                  <a:cubicBezTo>
                    <a:pt x="1535" y="3756"/>
                    <a:pt x="1513" y="3814"/>
                    <a:pt x="1506" y="3875"/>
                  </a:cubicBezTo>
                  <a:cubicBezTo>
                    <a:pt x="1506" y="3943"/>
                    <a:pt x="1535" y="4011"/>
                    <a:pt x="1574" y="4069"/>
                  </a:cubicBezTo>
                  <a:cubicBezTo>
                    <a:pt x="1587" y="4086"/>
                    <a:pt x="1603" y="4108"/>
                    <a:pt x="1621" y="4126"/>
                  </a:cubicBezTo>
                  <a:cubicBezTo>
                    <a:pt x="1553" y="4120"/>
                    <a:pt x="1484" y="4108"/>
                    <a:pt x="1411" y="4108"/>
                  </a:cubicBezTo>
                  <a:cubicBezTo>
                    <a:pt x="1373" y="4106"/>
                    <a:pt x="1336" y="4105"/>
                    <a:pt x="1298" y="4105"/>
                  </a:cubicBezTo>
                  <a:cubicBezTo>
                    <a:pt x="1151" y="4105"/>
                    <a:pt x="1002" y="4125"/>
                    <a:pt x="871" y="4189"/>
                  </a:cubicBezTo>
                  <a:cubicBezTo>
                    <a:pt x="779" y="4228"/>
                    <a:pt x="706" y="4284"/>
                    <a:pt x="643" y="4364"/>
                  </a:cubicBezTo>
                  <a:cubicBezTo>
                    <a:pt x="580" y="4444"/>
                    <a:pt x="541" y="4546"/>
                    <a:pt x="569" y="4648"/>
                  </a:cubicBezTo>
                  <a:cubicBezTo>
                    <a:pt x="592" y="4716"/>
                    <a:pt x="637" y="4779"/>
                    <a:pt x="695" y="4824"/>
                  </a:cubicBezTo>
                  <a:cubicBezTo>
                    <a:pt x="586" y="4864"/>
                    <a:pt x="483" y="4926"/>
                    <a:pt x="388" y="4995"/>
                  </a:cubicBezTo>
                  <a:cubicBezTo>
                    <a:pt x="291" y="5063"/>
                    <a:pt x="205" y="5149"/>
                    <a:pt x="137" y="5245"/>
                  </a:cubicBezTo>
                  <a:cubicBezTo>
                    <a:pt x="69" y="5335"/>
                    <a:pt x="24" y="5443"/>
                    <a:pt x="6" y="5558"/>
                  </a:cubicBezTo>
                  <a:cubicBezTo>
                    <a:pt x="1" y="5586"/>
                    <a:pt x="1" y="5608"/>
                    <a:pt x="1" y="5637"/>
                  </a:cubicBezTo>
                  <a:cubicBezTo>
                    <a:pt x="1" y="5660"/>
                    <a:pt x="6" y="5689"/>
                    <a:pt x="13" y="5710"/>
                  </a:cubicBezTo>
                  <a:cubicBezTo>
                    <a:pt x="24" y="5757"/>
                    <a:pt x="52" y="5796"/>
                    <a:pt x="81" y="5825"/>
                  </a:cubicBezTo>
                  <a:cubicBezTo>
                    <a:pt x="132" y="5881"/>
                    <a:pt x="211" y="5904"/>
                    <a:pt x="286" y="5910"/>
                  </a:cubicBezTo>
                  <a:cubicBezTo>
                    <a:pt x="301" y="5911"/>
                    <a:pt x="317" y="5911"/>
                    <a:pt x="332" y="5911"/>
                  </a:cubicBezTo>
                  <a:cubicBezTo>
                    <a:pt x="402" y="5911"/>
                    <a:pt x="472" y="5902"/>
                    <a:pt x="541" y="5893"/>
                  </a:cubicBezTo>
                  <a:cubicBezTo>
                    <a:pt x="558" y="5893"/>
                    <a:pt x="575" y="5886"/>
                    <a:pt x="592" y="5886"/>
                  </a:cubicBezTo>
                  <a:cubicBezTo>
                    <a:pt x="586" y="5899"/>
                    <a:pt x="575" y="5915"/>
                    <a:pt x="564" y="5933"/>
                  </a:cubicBezTo>
                  <a:cubicBezTo>
                    <a:pt x="501" y="6030"/>
                    <a:pt x="438" y="6120"/>
                    <a:pt x="388" y="6222"/>
                  </a:cubicBezTo>
                  <a:cubicBezTo>
                    <a:pt x="336" y="6319"/>
                    <a:pt x="297" y="6426"/>
                    <a:pt x="279" y="6534"/>
                  </a:cubicBezTo>
                  <a:cubicBezTo>
                    <a:pt x="268" y="6581"/>
                    <a:pt x="268" y="6631"/>
                    <a:pt x="273" y="6677"/>
                  </a:cubicBezTo>
                  <a:cubicBezTo>
                    <a:pt x="286" y="6728"/>
                    <a:pt x="302" y="6780"/>
                    <a:pt x="331" y="6825"/>
                  </a:cubicBezTo>
                  <a:cubicBezTo>
                    <a:pt x="354" y="6864"/>
                    <a:pt x="388" y="6898"/>
                    <a:pt x="427" y="6927"/>
                  </a:cubicBezTo>
                  <a:cubicBezTo>
                    <a:pt x="462" y="6961"/>
                    <a:pt x="507" y="6984"/>
                    <a:pt x="552" y="6995"/>
                  </a:cubicBezTo>
                  <a:cubicBezTo>
                    <a:pt x="587" y="7007"/>
                    <a:pt x="623" y="7012"/>
                    <a:pt x="658" y="7012"/>
                  </a:cubicBezTo>
                  <a:cubicBezTo>
                    <a:pt x="707" y="7012"/>
                    <a:pt x="756" y="7002"/>
                    <a:pt x="802" y="6990"/>
                  </a:cubicBezTo>
                  <a:cubicBezTo>
                    <a:pt x="892" y="6961"/>
                    <a:pt x="973" y="6909"/>
                    <a:pt x="1047" y="6853"/>
                  </a:cubicBezTo>
                  <a:cubicBezTo>
                    <a:pt x="1126" y="6791"/>
                    <a:pt x="1206" y="6711"/>
                    <a:pt x="1274" y="6636"/>
                  </a:cubicBezTo>
                  <a:cubicBezTo>
                    <a:pt x="1377" y="6529"/>
                    <a:pt x="1467" y="6416"/>
                    <a:pt x="1553" y="6302"/>
                  </a:cubicBezTo>
                  <a:cubicBezTo>
                    <a:pt x="1563" y="6285"/>
                    <a:pt x="1569" y="6274"/>
                    <a:pt x="1581" y="6261"/>
                  </a:cubicBezTo>
                  <a:cubicBezTo>
                    <a:pt x="1581" y="6319"/>
                    <a:pt x="1587" y="6381"/>
                    <a:pt x="1598" y="6444"/>
                  </a:cubicBezTo>
                  <a:cubicBezTo>
                    <a:pt x="1615" y="6541"/>
                    <a:pt x="1643" y="6649"/>
                    <a:pt x="1705" y="6728"/>
                  </a:cubicBezTo>
                  <a:cubicBezTo>
                    <a:pt x="1768" y="6814"/>
                    <a:pt x="1870" y="6870"/>
                    <a:pt x="1973" y="6875"/>
                  </a:cubicBezTo>
                  <a:lnTo>
                    <a:pt x="2059" y="6875"/>
                  </a:lnTo>
                  <a:cubicBezTo>
                    <a:pt x="2080" y="6870"/>
                    <a:pt x="2109" y="6864"/>
                    <a:pt x="2132" y="6859"/>
                  </a:cubicBezTo>
                  <a:cubicBezTo>
                    <a:pt x="2177" y="6841"/>
                    <a:pt x="2217" y="6819"/>
                    <a:pt x="2256" y="6796"/>
                  </a:cubicBezTo>
                  <a:cubicBezTo>
                    <a:pt x="2342" y="6733"/>
                    <a:pt x="2399" y="6649"/>
                    <a:pt x="2455" y="6563"/>
                  </a:cubicBezTo>
                  <a:cubicBezTo>
                    <a:pt x="2507" y="6478"/>
                    <a:pt x="2547" y="6387"/>
                    <a:pt x="2586" y="6296"/>
                  </a:cubicBezTo>
                  <a:cubicBezTo>
                    <a:pt x="2615" y="6222"/>
                    <a:pt x="2638" y="6148"/>
                    <a:pt x="2660" y="6075"/>
                  </a:cubicBezTo>
                  <a:cubicBezTo>
                    <a:pt x="2672" y="6086"/>
                    <a:pt x="2678" y="6091"/>
                    <a:pt x="2689" y="6103"/>
                  </a:cubicBezTo>
                  <a:cubicBezTo>
                    <a:pt x="2723" y="6137"/>
                    <a:pt x="2768" y="6171"/>
                    <a:pt x="2819" y="6188"/>
                  </a:cubicBezTo>
                  <a:cubicBezTo>
                    <a:pt x="2861" y="6207"/>
                    <a:pt x="2908" y="6218"/>
                    <a:pt x="2955" y="6218"/>
                  </a:cubicBezTo>
                  <a:cubicBezTo>
                    <a:pt x="2965" y="6218"/>
                    <a:pt x="2975" y="6217"/>
                    <a:pt x="2984" y="6216"/>
                  </a:cubicBezTo>
                  <a:cubicBezTo>
                    <a:pt x="3047" y="6211"/>
                    <a:pt x="3103" y="6188"/>
                    <a:pt x="3155" y="6159"/>
                  </a:cubicBezTo>
                  <a:cubicBezTo>
                    <a:pt x="3184" y="6143"/>
                    <a:pt x="3205" y="6125"/>
                    <a:pt x="3223" y="6103"/>
                  </a:cubicBezTo>
                  <a:cubicBezTo>
                    <a:pt x="3252" y="6080"/>
                    <a:pt x="3274" y="6057"/>
                    <a:pt x="3297" y="6030"/>
                  </a:cubicBezTo>
                  <a:cubicBezTo>
                    <a:pt x="3365" y="5949"/>
                    <a:pt x="3405" y="5859"/>
                    <a:pt x="3433" y="5762"/>
                  </a:cubicBezTo>
                  <a:cubicBezTo>
                    <a:pt x="3462" y="5671"/>
                    <a:pt x="3478" y="5574"/>
                    <a:pt x="3484" y="5477"/>
                  </a:cubicBezTo>
                  <a:lnTo>
                    <a:pt x="3484" y="5393"/>
                  </a:lnTo>
                  <a:cubicBezTo>
                    <a:pt x="3490" y="5416"/>
                    <a:pt x="3496" y="5438"/>
                    <a:pt x="3501" y="5461"/>
                  </a:cubicBezTo>
                  <a:cubicBezTo>
                    <a:pt x="3530" y="5592"/>
                    <a:pt x="3546" y="5723"/>
                    <a:pt x="3570" y="5852"/>
                  </a:cubicBezTo>
                  <a:cubicBezTo>
                    <a:pt x="3575" y="5927"/>
                    <a:pt x="3586" y="6001"/>
                    <a:pt x="3598" y="6069"/>
                  </a:cubicBezTo>
                  <a:cubicBezTo>
                    <a:pt x="3604" y="6143"/>
                    <a:pt x="3609" y="6216"/>
                    <a:pt x="3615" y="6290"/>
                  </a:cubicBezTo>
                  <a:cubicBezTo>
                    <a:pt x="3638" y="6568"/>
                    <a:pt x="3638" y="6853"/>
                    <a:pt x="3627" y="7137"/>
                  </a:cubicBezTo>
                  <a:cubicBezTo>
                    <a:pt x="3609" y="7352"/>
                    <a:pt x="3586" y="7564"/>
                    <a:pt x="3559" y="7774"/>
                  </a:cubicBezTo>
                  <a:cubicBezTo>
                    <a:pt x="3541" y="7882"/>
                    <a:pt x="3525" y="7989"/>
                    <a:pt x="3501" y="8097"/>
                  </a:cubicBezTo>
                  <a:cubicBezTo>
                    <a:pt x="3490" y="8149"/>
                    <a:pt x="3478" y="8199"/>
                    <a:pt x="3467" y="8246"/>
                  </a:cubicBezTo>
                  <a:cubicBezTo>
                    <a:pt x="3456" y="8302"/>
                    <a:pt x="3444" y="8359"/>
                    <a:pt x="3433" y="8409"/>
                  </a:cubicBezTo>
                  <a:cubicBezTo>
                    <a:pt x="3422" y="8443"/>
                    <a:pt x="3433" y="8484"/>
                    <a:pt x="3456" y="8512"/>
                  </a:cubicBezTo>
                  <a:cubicBezTo>
                    <a:pt x="3473" y="8540"/>
                    <a:pt x="3507" y="8563"/>
                    <a:pt x="3541" y="8569"/>
                  </a:cubicBezTo>
                  <a:cubicBezTo>
                    <a:pt x="3549" y="8570"/>
                    <a:pt x="3557" y="8571"/>
                    <a:pt x="3565" y="8571"/>
                  </a:cubicBezTo>
                  <a:cubicBezTo>
                    <a:pt x="3593" y="8571"/>
                    <a:pt x="3621" y="8564"/>
                    <a:pt x="3643" y="8546"/>
                  </a:cubicBezTo>
                  <a:cubicBezTo>
                    <a:pt x="3654" y="8540"/>
                    <a:pt x="3661" y="8529"/>
                    <a:pt x="3672" y="8524"/>
                  </a:cubicBezTo>
                  <a:cubicBezTo>
                    <a:pt x="3683" y="8506"/>
                    <a:pt x="3695" y="8490"/>
                    <a:pt x="3700" y="8467"/>
                  </a:cubicBezTo>
                  <a:cubicBezTo>
                    <a:pt x="3751" y="8330"/>
                    <a:pt x="3785" y="8194"/>
                    <a:pt x="3814" y="8052"/>
                  </a:cubicBezTo>
                  <a:cubicBezTo>
                    <a:pt x="3842" y="7916"/>
                    <a:pt x="3865" y="7779"/>
                    <a:pt x="3882" y="7637"/>
                  </a:cubicBezTo>
                  <a:cubicBezTo>
                    <a:pt x="4131" y="7654"/>
                    <a:pt x="4382" y="7693"/>
                    <a:pt x="4637" y="7693"/>
                  </a:cubicBezTo>
                  <a:cubicBezTo>
                    <a:pt x="4657" y="7694"/>
                    <a:pt x="4677" y="7694"/>
                    <a:pt x="4696" y="7694"/>
                  </a:cubicBezTo>
                  <a:cubicBezTo>
                    <a:pt x="4888" y="7694"/>
                    <a:pt x="5082" y="7664"/>
                    <a:pt x="5257" y="7586"/>
                  </a:cubicBezTo>
                  <a:cubicBezTo>
                    <a:pt x="5274" y="7745"/>
                    <a:pt x="5285" y="7898"/>
                    <a:pt x="5297" y="8058"/>
                  </a:cubicBezTo>
                  <a:cubicBezTo>
                    <a:pt x="5303" y="8115"/>
                    <a:pt x="5348" y="8165"/>
                    <a:pt x="5405" y="8178"/>
                  </a:cubicBezTo>
                  <a:cubicBezTo>
                    <a:pt x="5413" y="8179"/>
                    <a:pt x="5421" y="8179"/>
                    <a:pt x="5430" y="8179"/>
                  </a:cubicBezTo>
                  <a:cubicBezTo>
                    <a:pt x="5457" y="8179"/>
                    <a:pt x="5485" y="8172"/>
                    <a:pt x="5507" y="8154"/>
                  </a:cubicBezTo>
                  <a:cubicBezTo>
                    <a:pt x="5529" y="8137"/>
                    <a:pt x="5558" y="8103"/>
                    <a:pt x="5558" y="8075"/>
                  </a:cubicBezTo>
                  <a:cubicBezTo>
                    <a:pt x="5581" y="7762"/>
                    <a:pt x="5552" y="7449"/>
                    <a:pt x="5507" y="7148"/>
                  </a:cubicBezTo>
                  <a:cubicBezTo>
                    <a:pt x="5461" y="6836"/>
                    <a:pt x="5387" y="6529"/>
                    <a:pt x="5285" y="6227"/>
                  </a:cubicBezTo>
                  <a:cubicBezTo>
                    <a:pt x="5188" y="5933"/>
                    <a:pt x="5059" y="5648"/>
                    <a:pt x="4910" y="5375"/>
                  </a:cubicBezTo>
                  <a:cubicBezTo>
                    <a:pt x="4842" y="5256"/>
                    <a:pt x="4774" y="5143"/>
                    <a:pt x="4700" y="5034"/>
                  </a:cubicBezTo>
                  <a:lnTo>
                    <a:pt x="4700" y="5034"/>
                  </a:lnTo>
                  <a:cubicBezTo>
                    <a:pt x="4786" y="5052"/>
                    <a:pt x="4871" y="5057"/>
                    <a:pt x="4956" y="5057"/>
                  </a:cubicBezTo>
                  <a:cubicBezTo>
                    <a:pt x="4970" y="5058"/>
                    <a:pt x="4983" y="5059"/>
                    <a:pt x="4997" y="5059"/>
                  </a:cubicBezTo>
                  <a:cubicBezTo>
                    <a:pt x="5062" y="5059"/>
                    <a:pt x="5127" y="5048"/>
                    <a:pt x="5188" y="5029"/>
                  </a:cubicBezTo>
                  <a:cubicBezTo>
                    <a:pt x="5319" y="4995"/>
                    <a:pt x="5445" y="4905"/>
                    <a:pt x="5490" y="4779"/>
                  </a:cubicBezTo>
                  <a:cubicBezTo>
                    <a:pt x="5524" y="4682"/>
                    <a:pt x="5524" y="4585"/>
                    <a:pt x="5502" y="4489"/>
                  </a:cubicBezTo>
                  <a:lnTo>
                    <a:pt x="5502" y="4489"/>
                  </a:lnTo>
                  <a:cubicBezTo>
                    <a:pt x="5655" y="4557"/>
                    <a:pt x="5809" y="4609"/>
                    <a:pt x="5967" y="4648"/>
                  </a:cubicBezTo>
                  <a:cubicBezTo>
                    <a:pt x="6071" y="4667"/>
                    <a:pt x="6179" y="4678"/>
                    <a:pt x="6284" y="4678"/>
                  </a:cubicBezTo>
                  <a:cubicBezTo>
                    <a:pt x="6305" y="4678"/>
                    <a:pt x="6326" y="4678"/>
                    <a:pt x="6348" y="4677"/>
                  </a:cubicBezTo>
                  <a:cubicBezTo>
                    <a:pt x="6473" y="4671"/>
                    <a:pt x="6598" y="4637"/>
                    <a:pt x="6712" y="4574"/>
                  </a:cubicBezTo>
                  <a:cubicBezTo>
                    <a:pt x="6763" y="4546"/>
                    <a:pt x="6808" y="4517"/>
                    <a:pt x="6853" y="4472"/>
                  </a:cubicBezTo>
                  <a:cubicBezTo>
                    <a:pt x="6893" y="4438"/>
                    <a:pt x="6922" y="4399"/>
                    <a:pt x="6950" y="4352"/>
                  </a:cubicBezTo>
                  <a:cubicBezTo>
                    <a:pt x="6973" y="4313"/>
                    <a:pt x="6990" y="4262"/>
                    <a:pt x="6995" y="4216"/>
                  </a:cubicBezTo>
                  <a:cubicBezTo>
                    <a:pt x="7008" y="4165"/>
                    <a:pt x="7008" y="4114"/>
                    <a:pt x="6995" y="4063"/>
                  </a:cubicBezTo>
                  <a:cubicBezTo>
                    <a:pt x="6984" y="3984"/>
                    <a:pt x="6956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7" y="3814"/>
                    <a:pt x="7621" y="3739"/>
                  </a:cubicBezTo>
                  <a:cubicBezTo>
                    <a:pt x="7803" y="3683"/>
                    <a:pt x="7991" y="3568"/>
                    <a:pt x="8070" y="3381"/>
                  </a:cubicBezTo>
                  <a:cubicBezTo>
                    <a:pt x="8086" y="3342"/>
                    <a:pt x="8104" y="3290"/>
                    <a:pt x="8104" y="3245"/>
                  </a:cubicBezTo>
                  <a:cubicBezTo>
                    <a:pt x="8115" y="3182"/>
                    <a:pt x="8109" y="3125"/>
                    <a:pt x="8099" y="3069"/>
                  </a:cubicBezTo>
                  <a:cubicBezTo>
                    <a:pt x="8075" y="2983"/>
                    <a:pt x="8018" y="2904"/>
                    <a:pt x="7950" y="2847"/>
                  </a:cubicBezTo>
                  <a:cubicBezTo>
                    <a:pt x="7865" y="2773"/>
                    <a:pt x="7763" y="2728"/>
                    <a:pt x="7655" y="2699"/>
                  </a:cubicBezTo>
                  <a:cubicBezTo>
                    <a:pt x="7553" y="2665"/>
                    <a:pt x="7445" y="2648"/>
                    <a:pt x="7343" y="2637"/>
                  </a:cubicBezTo>
                  <a:cubicBezTo>
                    <a:pt x="7275" y="2626"/>
                    <a:pt x="7207" y="2620"/>
                    <a:pt x="7132" y="2620"/>
                  </a:cubicBezTo>
                  <a:cubicBezTo>
                    <a:pt x="7268" y="2552"/>
                    <a:pt x="7399" y="2484"/>
                    <a:pt x="7530" y="2398"/>
                  </a:cubicBezTo>
                  <a:cubicBezTo>
                    <a:pt x="7609" y="2347"/>
                    <a:pt x="7689" y="2285"/>
                    <a:pt x="7758" y="2211"/>
                  </a:cubicBezTo>
                  <a:cubicBezTo>
                    <a:pt x="7814" y="2154"/>
                    <a:pt x="7860" y="2075"/>
                    <a:pt x="7876" y="1994"/>
                  </a:cubicBezTo>
                  <a:cubicBezTo>
                    <a:pt x="7910" y="1836"/>
                    <a:pt x="7814" y="1677"/>
                    <a:pt x="7672" y="1614"/>
                  </a:cubicBezTo>
                  <a:cubicBezTo>
                    <a:pt x="7604" y="1591"/>
                    <a:pt x="7535" y="1580"/>
                    <a:pt x="7467" y="1580"/>
                  </a:cubicBezTo>
                  <a:cubicBezTo>
                    <a:pt x="7365" y="1580"/>
                    <a:pt x="7263" y="1597"/>
                    <a:pt x="7173" y="1625"/>
                  </a:cubicBezTo>
                  <a:cubicBezTo>
                    <a:pt x="7047" y="1653"/>
                    <a:pt x="6927" y="1705"/>
                    <a:pt x="6814" y="1756"/>
                  </a:cubicBezTo>
                  <a:cubicBezTo>
                    <a:pt x="6688" y="1807"/>
                    <a:pt x="6570" y="1870"/>
                    <a:pt x="6457" y="1938"/>
                  </a:cubicBezTo>
                  <a:cubicBezTo>
                    <a:pt x="6365" y="1989"/>
                    <a:pt x="6279" y="2041"/>
                    <a:pt x="6195" y="2097"/>
                  </a:cubicBezTo>
                  <a:cubicBezTo>
                    <a:pt x="6200" y="2080"/>
                    <a:pt x="6200" y="2062"/>
                    <a:pt x="6206" y="2041"/>
                  </a:cubicBezTo>
                  <a:cubicBezTo>
                    <a:pt x="6211" y="1972"/>
                    <a:pt x="6218" y="1892"/>
                    <a:pt x="6184" y="1829"/>
                  </a:cubicBezTo>
                  <a:cubicBezTo>
                    <a:pt x="6172" y="1795"/>
                    <a:pt x="6155" y="1768"/>
                    <a:pt x="6127" y="1750"/>
                  </a:cubicBezTo>
                  <a:cubicBezTo>
                    <a:pt x="6098" y="1727"/>
                    <a:pt x="6064" y="1716"/>
                    <a:pt x="6030" y="1711"/>
                  </a:cubicBezTo>
                  <a:cubicBezTo>
                    <a:pt x="6016" y="1708"/>
                    <a:pt x="6003" y="1707"/>
                    <a:pt x="5989" y="1707"/>
                  </a:cubicBezTo>
                  <a:cubicBezTo>
                    <a:pt x="5938" y="1707"/>
                    <a:pt x="5886" y="1722"/>
                    <a:pt x="5836" y="1745"/>
                  </a:cubicBezTo>
                  <a:cubicBezTo>
                    <a:pt x="5683" y="1807"/>
                    <a:pt x="5547" y="1926"/>
                    <a:pt x="5427" y="2046"/>
                  </a:cubicBezTo>
                  <a:cubicBezTo>
                    <a:pt x="5359" y="2109"/>
                    <a:pt x="5303" y="2177"/>
                    <a:pt x="5246" y="2245"/>
                  </a:cubicBezTo>
                  <a:cubicBezTo>
                    <a:pt x="5240" y="2245"/>
                    <a:pt x="5240" y="2238"/>
                    <a:pt x="5240" y="2233"/>
                  </a:cubicBezTo>
                  <a:cubicBezTo>
                    <a:pt x="5229" y="2177"/>
                    <a:pt x="5195" y="2125"/>
                    <a:pt x="5154" y="2080"/>
                  </a:cubicBezTo>
                  <a:cubicBezTo>
                    <a:pt x="5100" y="2021"/>
                    <a:pt x="5020" y="1997"/>
                    <a:pt x="4941" y="1997"/>
                  </a:cubicBezTo>
                  <a:cubicBezTo>
                    <a:pt x="4911" y="1997"/>
                    <a:pt x="4882" y="2000"/>
                    <a:pt x="4854" y="2007"/>
                  </a:cubicBezTo>
                  <a:cubicBezTo>
                    <a:pt x="4826" y="2012"/>
                    <a:pt x="4802" y="2017"/>
                    <a:pt x="4779" y="2023"/>
                  </a:cubicBezTo>
                  <a:cubicBezTo>
                    <a:pt x="4752" y="2034"/>
                    <a:pt x="4729" y="2046"/>
                    <a:pt x="4706" y="2057"/>
                  </a:cubicBezTo>
                  <a:cubicBezTo>
                    <a:pt x="4666" y="2080"/>
                    <a:pt x="4626" y="2114"/>
                    <a:pt x="4592" y="2143"/>
                  </a:cubicBezTo>
                  <a:cubicBezTo>
                    <a:pt x="4558" y="2177"/>
                    <a:pt x="4530" y="2211"/>
                    <a:pt x="4501" y="2251"/>
                  </a:cubicBezTo>
                  <a:cubicBezTo>
                    <a:pt x="4519" y="2125"/>
                    <a:pt x="4519" y="2000"/>
                    <a:pt x="4506" y="1876"/>
                  </a:cubicBezTo>
                  <a:cubicBezTo>
                    <a:pt x="4490" y="1637"/>
                    <a:pt x="4411" y="1398"/>
                    <a:pt x="4268" y="1199"/>
                  </a:cubicBezTo>
                  <a:cubicBezTo>
                    <a:pt x="4212" y="1120"/>
                    <a:pt x="4144" y="1045"/>
                    <a:pt x="4063" y="989"/>
                  </a:cubicBezTo>
                  <a:cubicBezTo>
                    <a:pt x="4024" y="961"/>
                    <a:pt x="3984" y="943"/>
                    <a:pt x="3945" y="926"/>
                  </a:cubicBezTo>
                  <a:cubicBezTo>
                    <a:pt x="3893" y="903"/>
                    <a:pt x="3842" y="898"/>
                    <a:pt x="3790" y="892"/>
                  </a:cubicBezTo>
                  <a:cubicBezTo>
                    <a:pt x="3695" y="892"/>
                    <a:pt x="3604" y="926"/>
                    <a:pt x="3525" y="977"/>
                  </a:cubicBezTo>
                  <a:cubicBezTo>
                    <a:pt x="3484" y="1000"/>
                    <a:pt x="3450" y="1034"/>
                    <a:pt x="3415" y="1063"/>
                  </a:cubicBezTo>
                  <a:cubicBezTo>
                    <a:pt x="3422" y="926"/>
                    <a:pt x="3422" y="790"/>
                    <a:pt x="3399" y="654"/>
                  </a:cubicBezTo>
                  <a:cubicBezTo>
                    <a:pt x="3376" y="512"/>
                    <a:pt x="3331" y="375"/>
                    <a:pt x="3245" y="255"/>
                  </a:cubicBezTo>
                  <a:cubicBezTo>
                    <a:pt x="3211" y="200"/>
                    <a:pt x="3166" y="153"/>
                    <a:pt x="3115" y="108"/>
                  </a:cubicBezTo>
                  <a:cubicBezTo>
                    <a:pt x="3064" y="69"/>
                    <a:pt x="3006" y="35"/>
                    <a:pt x="2950" y="17"/>
                  </a:cubicBezTo>
                  <a:cubicBezTo>
                    <a:pt x="2911" y="6"/>
                    <a:pt x="2870" y="0"/>
                    <a:pt x="28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7"/>
            <p:cNvSpPr/>
            <p:nvPr/>
          </p:nvSpPr>
          <p:spPr>
            <a:xfrm flipH="1">
              <a:off x="1825940" y="3654422"/>
              <a:ext cx="34925" cy="61052"/>
            </a:xfrm>
            <a:custGeom>
              <a:avLst/>
              <a:gdLst/>
              <a:ahLst/>
              <a:cxnLst/>
              <a:rect l="l" t="t" r="r" b="b"/>
              <a:pathLst>
                <a:path w="1187" h="2075" extrusionOk="0">
                  <a:moveTo>
                    <a:pt x="216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1" y="1897"/>
                    <a:pt x="1187" y="2074"/>
                    <a:pt x="1187" y="2074"/>
                  </a:cubicBezTo>
                  <a:cubicBezTo>
                    <a:pt x="989" y="1778"/>
                    <a:pt x="1034" y="0"/>
                    <a:pt x="1034" y="0"/>
                  </a:cubicBezTo>
                  <a:lnTo>
                    <a:pt x="1034" y="0"/>
                  </a:lnTo>
                  <a:cubicBezTo>
                    <a:pt x="1034" y="0"/>
                    <a:pt x="806" y="124"/>
                    <a:pt x="620" y="171"/>
                  </a:cubicBezTo>
                  <a:cubicBezTo>
                    <a:pt x="603" y="174"/>
                    <a:pt x="587" y="175"/>
                    <a:pt x="570" y="175"/>
                  </a:cubicBezTo>
                  <a:cubicBezTo>
                    <a:pt x="396" y="175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7"/>
            <p:cNvSpPr/>
            <p:nvPr/>
          </p:nvSpPr>
          <p:spPr>
            <a:xfrm flipH="1">
              <a:off x="1751324" y="3494217"/>
              <a:ext cx="183773" cy="164384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54" y="1"/>
                  </a:moveTo>
                  <a:cubicBezTo>
                    <a:pt x="2909" y="6"/>
                    <a:pt x="2864" y="19"/>
                    <a:pt x="2818" y="30"/>
                  </a:cubicBezTo>
                  <a:cubicBezTo>
                    <a:pt x="2762" y="53"/>
                    <a:pt x="2716" y="75"/>
                    <a:pt x="2665" y="109"/>
                  </a:cubicBezTo>
                  <a:cubicBezTo>
                    <a:pt x="2608" y="155"/>
                    <a:pt x="2551" y="206"/>
                    <a:pt x="2500" y="263"/>
                  </a:cubicBezTo>
                  <a:cubicBezTo>
                    <a:pt x="2421" y="360"/>
                    <a:pt x="2358" y="462"/>
                    <a:pt x="2301" y="581"/>
                  </a:cubicBezTo>
                  <a:cubicBezTo>
                    <a:pt x="2227" y="728"/>
                    <a:pt x="2176" y="887"/>
                    <a:pt x="2142" y="1047"/>
                  </a:cubicBezTo>
                  <a:cubicBezTo>
                    <a:pt x="2125" y="1155"/>
                    <a:pt x="2120" y="1246"/>
                    <a:pt x="2120" y="1336"/>
                  </a:cubicBezTo>
                  <a:cubicBezTo>
                    <a:pt x="2120" y="1370"/>
                    <a:pt x="2107" y="1399"/>
                    <a:pt x="2086" y="1422"/>
                  </a:cubicBezTo>
                  <a:cubicBezTo>
                    <a:pt x="2057" y="1451"/>
                    <a:pt x="2017" y="1467"/>
                    <a:pt x="1978" y="1467"/>
                  </a:cubicBezTo>
                  <a:cubicBezTo>
                    <a:pt x="1937" y="1467"/>
                    <a:pt x="1897" y="1451"/>
                    <a:pt x="1876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1" y="1144"/>
                    <a:pt x="1517" y="1092"/>
                    <a:pt x="1438" y="1052"/>
                  </a:cubicBezTo>
                  <a:cubicBezTo>
                    <a:pt x="1386" y="1029"/>
                    <a:pt x="1336" y="1013"/>
                    <a:pt x="1284" y="1001"/>
                  </a:cubicBezTo>
                  <a:cubicBezTo>
                    <a:pt x="1255" y="995"/>
                    <a:pt x="1228" y="995"/>
                    <a:pt x="1199" y="995"/>
                  </a:cubicBezTo>
                  <a:lnTo>
                    <a:pt x="1181" y="995"/>
                  </a:lnTo>
                  <a:cubicBezTo>
                    <a:pt x="1153" y="995"/>
                    <a:pt x="1126" y="1001"/>
                    <a:pt x="1097" y="1013"/>
                  </a:cubicBezTo>
                  <a:cubicBezTo>
                    <a:pt x="1068" y="1024"/>
                    <a:pt x="1045" y="1035"/>
                    <a:pt x="1016" y="1052"/>
                  </a:cubicBezTo>
                  <a:cubicBezTo>
                    <a:pt x="982" y="1076"/>
                    <a:pt x="955" y="1103"/>
                    <a:pt x="926" y="1137"/>
                  </a:cubicBezTo>
                  <a:cubicBezTo>
                    <a:pt x="892" y="1178"/>
                    <a:pt x="864" y="1217"/>
                    <a:pt x="846" y="1257"/>
                  </a:cubicBezTo>
                  <a:cubicBezTo>
                    <a:pt x="830" y="1297"/>
                    <a:pt x="812" y="1336"/>
                    <a:pt x="801" y="1382"/>
                  </a:cubicBezTo>
                  <a:cubicBezTo>
                    <a:pt x="796" y="1438"/>
                    <a:pt x="790" y="1501"/>
                    <a:pt x="796" y="1569"/>
                  </a:cubicBezTo>
                  <a:cubicBezTo>
                    <a:pt x="806" y="1666"/>
                    <a:pt x="830" y="1763"/>
                    <a:pt x="869" y="1871"/>
                  </a:cubicBezTo>
                  <a:cubicBezTo>
                    <a:pt x="926" y="2018"/>
                    <a:pt x="995" y="2167"/>
                    <a:pt x="1085" y="2314"/>
                  </a:cubicBezTo>
                  <a:cubicBezTo>
                    <a:pt x="1113" y="2359"/>
                    <a:pt x="1091" y="2427"/>
                    <a:pt x="1057" y="2461"/>
                  </a:cubicBezTo>
                  <a:cubicBezTo>
                    <a:pt x="1034" y="2479"/>
                    <a:pt x="1006" y="2490"/>
                    <a:pt x="971" y="2490"/>
                  </a:cubicBezTo>
                  <a:cubicBezTo>
                    <a:pt x="961" y="2490"/>
                    <a:pt x="948" y="2490"/>
                    <a:pt x="937" y="2484"/>
                  </a:cubicBezTo>
                  <a:cubicBezTo>
                    <a:pt x="880" y="2467"/>
                    <a:pt x="824" y="2456"/>
                    <a:pt x="761" y="2439"/>
                  </a:cubicBezTo>
                  <a:cubicBezTo>
                    <a:pt x="699" y="2433"/>
                    <a:pt x="630" y="2427"/>
                    <a:pt x="573" y="2427"/>
                  </a:cubicBezTo>
                  <a:lnTo>
                    <a:pt x="512" y="2427"/>
                  </a:lnTo>
                  <a:cubicBezTo>
                    <a:pt x="444" y="2433"/>
                    <a:pt x="386" y="2450"/>
                    <a:pt x="329" y="2467"/>
                  </a:cubicBezTo>
                  <a:cubicBezTo>
                    <a:pt x="284" y="2484"/>
                    <a:pt x="245" y="2508"/>
                    <a:pt x="205" y="2529"/>
                  </a:cubicBezTo>
                  <a:cubicBezTo>
                    <a:pt x="171" y="2558"/>
                    <a:pt x="142" y="2587"/>
                    <a:pt x="114" y="2615"/>
                  </a:cubicBezTo>
                  <a:cubicBezTo>
                    <a:pt x="90" y="2644"/>
                    <a:pt x="69" y="2678"/>
                    <a:pt x="51" y="2712"/>
                  </a:cubicBezTo>
                  <a:cubicBezTo>
                    <a:pt x="35" y="2752"/>
                    <a:pt x="22" y="2791"/>
                    <a:pt x="11" y="2836"/>
                  </a:cubicBezTo>
                  <a:cubicBezTo>
                    <a:pt x="6" y="2876"/>
                    <a:pt x="0" y="2928"/>
                    <a:pt x="6" y="2973"/>
                  </a:cubicBezTo>
                  <a:cubicBezTo>
                    <a:pt x="11" y="3024"/>
                    <a:pt x="22" y="3069"/>
                    <a:pt x="40" y="3121"/>
                  </a:cubicBezTo>
                  <a:cubicBezTo>
                    <a:pt x="56" y="3172"/>
                    <a:pt x="85" y="3224"/>
                    <a:pt x="114" y="3274"/>
                  </a:cubicBezTo>
                  <a:cubicBezTo>
                    <a:pt x="159" y="3326"/>
                    <a:pt x="205" y="3376"/>
                    <a:pt x="255" y="3428"/>
                  </a:cubicBezTo>
                  <a:cubicBezTo>
                    <a:pt x="324" y="3484"/>
                    <a:pt x="397" y="3530"/>
                    <a:pt x="489" y="3575"/>
                  </a:cubicBezTo>
                  <a:cubicBezTo>
                    <a:pt x="528" y="3592"/>
                    <a:pt x="573" y="3609"/>
                    <a:pt x="620" y="3626"/>
                  </a:cubicBezTo>
                  <a:cubicBezTo>
                    <a:pt x="665" y="3644"/>
                    <a:pt x="699" y="3689"/>
                    <a:pt x="693" y="3740"/>
                  </a:cubicBezTo>
                  <a:cubicBezTo>
                    <a:pt x="693" y="3785"/>
                    <a:pt x="659" y="3843"/>
                    <a:pt x="607" y="3848"/>
                  </a:cubicBezTo>
                  <a:cubicBezTo>
                    <a:pt x="557" y="3854"/>
                    <a:pt x="512" y="3864"/>
                    <a:pt x="471" y="3877"/>
                  </a:cubicBezTo>
                  <a:cubicBezTo>
                    <a:pt x="437" y="3888"/>
                    <a:pt x="403" y="3905"/>
                    <a:pt x="369" y="3927"/>
                  </a:cubicBezTo>
                  <a:cubicBezTo>
                    <a:pt x="347" y="3945"/>
                    <a:pt x="318" y="3967"/>
                    <a:pt x="295" y="3995"/>
                  </a:cubicBezTo>
                  <a:cubicBezTo>
                    <a:pt x="279" y="4019"/>
                    <a:pt x="261" y="4047"/>
                    <a:pt x="245" y="4076"/>
                  </a:cubicBezTo>
                  <a:cubicBezTo>
                    <a:pt x="227" y="4115"/>
                    <a:pt x="216" y="4150"/>
                    <a:pt x="210" y="4184"/>
                  </a:cubicBezTo>
                  <a:cubicBezTo>
                    <a:pt x="205" y="4223"/>
                    <a:pt x="205" y="4263"/>
                    <a:pt x="205" y="4308"/>
                  </a:cubicBezTo>
                  <a:cubicBezTo>
                    <a:pt x="210" y="4354"/>
                    <a:pt x="221" y="4399"/>
                    <a:pt x="239" y="4444"/>
                  </a:cubicBezTo>
                  <a:cubicBezTo>
                    <a:pt x="255" y="4490"/>
                    <a:pt x="279" y="4541"/>
                    <a:pt x="313" y="4587"/>
                  </a:cubicBezTo>
                  <a:cubicBezTo>
                    <a:pt x="335" y="4621"/>
                    <a:pt x="369" y="4655"/>
                    <a:pt x="403" y="4690"/>
                  </a:cubicBezTo>
                  <a:cubicBezTo>
                    <a:pt x="437" y="4717"/>
                    <a:pt x="478" y="4740"/>
                    <a:pt x="517" y="4763"/>
                  </a:cubicBezTo>
                  <a:cubicBezTo>
                    <a:pt x="568" y="4785"/>
                    <a:pt x="620" y="4803"/>
                    <a:pt x="675" y="4814"/>
                  </a:cubicBezTo>
                  <a:cubicBezTo>
                    <a:pt x="738" y="4826"/>
                    <a:pt x="801" y="4831"/>
                    <a:pt x="875" y="4831"/>
                  </a:cubicBezTo>
                  <a:cubicBezTo>
                    <a:pt x="909" y="4831"/>
                    <a:pt x="943" y="4826"/>
                    <a:pt x="982" y="4826"/>
                  </a:cubicBezTo>
                  <a:cubicBezTo>
                    <a:pt x="1187" y="4808"/>
                    <a:pt x="1386" y="4758"/>
                    <a:pt x="1574" y="4711"/>
                  </a:cubicBezTo>
                  <a:cubicBezTo>
                    <a:pt x="1585" y="4706"/>
                    <a:pt x="1591" y="4706"/>
                    <a:pt x="1596" y="4706"/>
                  </a:cubicBezTo>
                  <a:cubicBezTo>
                    <a:pt x="1637" y="4706"/>
                    <a:pt x="1671" y="4729"/>
                    <a:pt x="1687" y="4763"/>
                  </a:cubicBezTo>
                  <a:cubicBezTo>
                    <a:pt x="1705" y="4792"/>
                    <a:pt x="1705" y="4831"/>
                    <a:pt x="1682" y="4865"/>
                  </a:cubicBezTo>
                  <a:cubicBezTo>
                    <a:pt x="1676" y="4876"/>
                    <a:pt x="1664" y="4894"/>
                    <a:pt x="1659" y="4905"/>
                  </a:cubicBezTo>
                  <a:cubicBezTo>
                    <a:pt x="1637" y="4955"/>
                    <a:pt x="1619" y="5002"/>
                    <a:pt x="1608" y="5047"/>
                  </a:cubicBezTo>
                  <a:cubicBezTo>
                    <a:pt x="1603" y="5086"/>
                    <a:pt x="1603" y="5120"/>
                    <a:pt x="1603" y="5160"/>
                  </a:cubicBezTo>
                  <a:cubicBezTo>
                    <a:pt x="1608" y="5189"/>
                    <a:pt x="1614" y="5223"/>
                    <a:pt x="1625" y="5257"/>
                  </a:cubicBezTo>
                  <a:cubicBezTo>
                    <a:pt x="1637" y="5286"/>
                    <a:pt x="1653" y="5320"/>
                    <a:pt x="1671" y="5343"/>
                  </a:cubicBezTo>
                  <a:cubicBezTo>
                    <a:pt x="1698" y="5382"/>
                    <a:pt x="1727" y="5411"/>
                    <a:pt x="1756" y="5440"/>
                  </a:cubicBezTo>
                  <a:cubicBezTo>
                    <a:pt x="1795" y="5467"/>
                    <a:pt x="1842" y="5496"/>
                    <a:pt x="1887" y="5519"/>
                  </a:cubicBezTo>
                  <a:cubicBezTo>
                    <a:pt x="1937" y="5547"/>
                    <a:pt x="1994" y="5564"/>
                    <a:pt x="2057" y="5576"/>
                  </a:cubicBezTo>
                  <a:cubicBezTo>
                    <a:pt x="2097" y="5581"/>
                    <a:pt x="2142" y="5587"/>
                    <a:pt x="2182" y="5587"/>
                  </a:cubicBezTo>
                  <a:cubicBezTo>
                    <a:pt x="2199" y="5587"/>
                    <a:pt x="2210" y="5587"/>
                    <a:pt x="2227" y="5581"/>
                  </a:cubicBezTo>
                  <a:cubicBezTo>
                    <a:pt x="2272" y="5576"/>
                    <a:pt x="2319" y="5569"/>
                    <a:pt x="2364" y="5553"/>
                  </a:cubicBezTo>
                  <a:cubicBezTo>
                    <a:pt x="2398" y="5542"/>
                    <a:pt x="2432" y="5524"/>
                    <a:pt x="2461" y="5501"/>
                  </a:cubicBezTo>
                  <a:cubicBezTo>
                    <a:pt x="2489" y="5479"/>
                    <a:pt x="2511" y="5461"/>
                    <a:pt x="2534" y="5440"/>
                  </a:cubicBezTo>
                  <a:cubicBezTo>
                    <a:pt x="2557" y="5406"/>
                    <a:pt x="2579" y="5377"/>
                    <a:pt x="2592" y="5348"/>
                  </a:cubicBezTo>
                  <a:cubicBezTo>
                    <a:pt x="2608" y="5309"/>
                    <a:pt x="2626" y="5262"/>
                    <a:pt x="2637" y="5223"/>
                  </a:cubicBezTo>
                  <a:cubicBezTo>
                    <a:pt x="2637" y="5201"/>
                    <a:pt x="2642" y="5183"/>
                    <a:pt x="2642" y="5167"/>
                  </a:cubicBezTo>
                  <a:cubicBezTo>
                    <a:pt x="2647" y="5110"/>
                    <a:pt x="2687" y="5070"/>
                    <a:pt x="2739" y="5070"/>
                  </a:cubicBezTo>
                  <a:cubicBezTo>
                    <a:pt x="2767" y="5075"/>
                    <a:pt x="2796" y="5086"/>
                    <a:pt x="2812" y="5104"/>
                  </a:cubicBezTo>
                  <a:cubicBezTo>
                    <a:pt x="2830" y="5126"/>
                    <a:pt x="2836" y="5144"/>
                    <a:pt x="2836" y="5172"/>
                  </a:cubicBezTo>
                  <a:cubicBezTo>
                    <a:pt x="2841" y="5212"/>
                    <a:pt x="2852" y="5257"/>
                    <a:pt x="2864" y="5303"/>
                  </a:cubicBezTo>
                  <a:cubicBezTo>
                    <a:pt x="2875" y="5325"/>
                    <a:pt x="2886" y="5348"/>
                    <a:pt x="2904" y="5371"/>
                  </a:cubicBezTo>
                  <a:cubicBezTo>
                    <a:pt x="2915" y="5393"/>
                    <a:pt x="2933" y="5411"/>
                    <a:pt x="2949" y="5427"/>
                  </a:cubicBezTo>
                  <a:cubicBezTo>
                    <a:pt x="2967" y="5440"/>
                    <a:pt x="2988" y="5451"/>
                    <a:pt x="3006" y="5461"/>
                  </a:cubicBezTo>
                  <a:cubicBezTo>
                    <a:pt x="3028" y="5474"/>
                    <a:pt x="3051" y="5479"/>
                    <a:pt x="3074" y="5485"/>
                  </a:cubicBezTo>
                  <a:cubicBezTo>
                    <a:pt x="3096" y="5490"/>
                    <a:pt x="3119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11" y="5479"/>
                    <a:pt x="3239" y="5474"/>
                  </a:cubicBezTo>
                  <a:cubicBezTo>
                    <a:pt x="3261" y="5461"/>
                    <a:pt x="3284" y="5451"/>
                    <a:pt x="3308" y="5433"/>
                  </a:cubicBezTo>
                  <a:cubicBezTo>
                    <a:pt x="3324" y="5422"/>
                    <a:pt x="3342" y="5406"/>
                    <a:pt x="3358" y="5388"/>
                  </a:cubicBezTo>
                  <a:cubicBezTo>
                    <a:pt x="3369" y="5377"/>
                    <a:pt x="3381" y="5359"/>
                    <a:pt x="3392" y="5337"/>
                  </a:cubicBezTo>
                  <a:cubicBezTo>
                    <a:pt x="3398" y="5314"/>
                    <a:pt x="3410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5" y="5167"/>
                    <a:pt x="3410" y="5144"/>
                    <a:pt x="3403" y="5120"/>
                  </a:cubicBezTo>
                  <a:cubicBezTo>
                    <a:pt x="3387" y="5092"/>
                    <a:pt x="3376" y="5070"/>
                    <a:pt x="3363" y="5041"/>
                  </a:cubicBezTo>
                  <a:cubicBezTo>
                    <a:pt x="3335" y="4979"/>
                    <a:pt x="3358" y="4910"/>
                    <a:pt x="3415" y="4882"/>
                  </a:cubicBezTo>
                  <a:cubicBezTo>
                    <a:pt x="3432" y="4876"/>
                    <a:pt x="3449" y="4871"/>
                    <a:pt x="3466" y="4871"/>
                  </a:cubicBezTo>
                  <a:cubicBezTo>
                    <a:pt x="3512" y="4871"/>
                    <a:pt x="3552" y="4894"/>
                    <a:pt x="3573" y="4934"/>
                  </a:cubicBezTo>
                  <a:cubicBezTo>
                    <a:pt x="3591" y="4968"/>
                    <a:pt x="3608" y="5002"/>
                    <a:pt x="3631" y="5036"/>
                  </a:cubicBezTo>
                  <a:cubicBezTo>
                    <a:pt x="3665" y="5086"/>
                    <a:pt x="3704" y="5133"/>
                    <a:pt x="3751" y="5172"/>
                  </a:cubicBezTo>
                  <a:cubicBezTo>
                    <a:pt x="3790" y="5206"/>
                    <a:pt x="3835" y="5235"/>
                    <a:pt x="3887" y="5257"/>
                  </a:cubicBezTo>
                  <a:cubicBezTo>
                    <a:pt x="3932" y="5280"/>
                    <a:pt x="3983" y="5296"/>
                    <a:pt x="4040" y="5309"/>
                  </a:cubicBezTo>
                  <a:cubicBezTo>
                    <a:pt x="4092" y="5320"/>
                    <a:pt x="4137" y="5320"/>
                    <a:pt x="4187" y="5320"/>
                  </a:cubicBezTo>
                  <a:lnTo>
                    <a:pt x="4244" y="5320"/>
                  </a:lnTo>
                  <a:cubicBezTo>
                    <a:pt x="4324" y="5309"/>
                    <a:pt x="4404" y="5291"/>
                    <a:pt x="4478" y="5269"/>
                  </a:cubicBezTo>
                  <a:cubicBezTo>
                    <a:pt x="4546" y="5241"/>
                    <a:pt x="4609" y="5206"/>
                    <a:pt x="4664" y="5167"/>
                  </a:cubicBezTo>
                  <a:cubicBezTo>
                    <a:pt x="4716" y="5133"/>
                    <a:pt x="4756" y="5092"/>
                    <a:pt x="4795" y="5052"/>
                  </a:cubicBezTo>
                  <a:cubicBezTo>
                    <a:pt x="4824" y="5018"/>
                    <a:pt x="4847" y="4984"/>
                    <a:pt x="4864" y="4950"/>
                  </a:cubicBezTo>
                  <a:cubicBezTo>
                    <a:pt x="4876" y="4916"/>
                    <a:pt x="4887" y="4887"/>
                    <a:pt x="4892" y="4860"/>
                  </a:cubicBezTo>
                  <a:cubicBezTo>
                    <a:pt x="4898" y="4831"/>
                    <a:pt x="4898" y="4808"/>
                    <a:pt x="4898" y="4780"/>
                  </a:cubicBezTo>
                  <a:cubicBezTo>
                    <a:pt x="4892" y="4745"/>
                    <a:pt x="4887" y="4711"/>
                    <a:pt x="4876" y="4683"/>
                  </a:cubicBezTo>
                  <a:cubicBezTo>
                    <a:pt x="4864" y="4649"/>
                    <a:pt x="4847" y="4609"/>
                    <a:pt x="4819" y="4575"/>
                  </a:cubicBezTo>
                  <a:cubicBezTo>
                    <a:pt x="4801" y="4553"/>
                    <a:pt x="4784" y="4530"/>
                    <a:pt x="4767" y="4512"/>
                  </a:cubicBezTo>
                  <a:cubicBezTo>
                    <a:pt x="4722" y="4462"/>
                    <a:pt x="4716" y="4383"/>
                    <a:pt x="4756" y="4320"/>
                  </a:cubicBezTo>
                  <a:cubicBezTo>
                    <a:pt x="4784" y="4280"/>
                    <a:pt x="4835" y="4246"/>
                    <a:pt x="4887" y="4246"/>
                  </a:cubicBezTo>
                  <a:cubicBezTo>
                    <a:pt x="4903" y="4246"/>
                    <a:pt x="4921" y="4252"/>
                    <a:pt x="4932" y="4257"/>
                  </a:cubicBezTo>
                  <a:cubicBezTo>
                    <a:pt x="5018" y="4291"/>
                    <a:pt x="5102" y="4315"/>
                    <a:pt x="5194" y="4331"/>
                  </a:cubicBezTo>
                  <a:cubicBezTo>
                    <a:pt x="5290" y="4349"/>
                    <a:pt x="5387" y="4360"/>
                    <a:pt x="5477" y="4360"/>
                  </a:cubicBezTo>
                  <a:cubicBezTo>
                    <a:pt x="5511" y="4360"/>
                    <a:pt x="5545" y="4354"/>
                    <a:pt x="5580" y="4354"/>
                  </a:cubicBezTo>
                  <a:cubicBezTo>
                    <a:pt x="5676" y="4342"/>
                    <a:pt x="5768" y="4325"/>
                    <a:pt x="5852" y="4297"/>
                  </a:cubicBezTo>
                  <a:cubicBezTo>
                    <a:pt x="5910" y="4268"/>
                    <a:pt x="5967" y="4240"/>
                    <a:pt x="6017" y="4212"/>
                  </a:cubicBezTo>
                  <a:cubicBezTo>
                    <a:pt x="6057" y="4178"/>
                    <a:pt x="6091" y="4150"/>
                    <a:pt x="6125" y="4110"/>
                  </a:cubicBezTo>
                  <a:cubicBezTo>
                    <a:pt x="6154" y="4076"/>
                    <a:pt x="6177" y="4042"/>
                    <a:pt x="6193" y="4001"/>
                  </a:cubicBezTo>
                  <a:cubicBezTo>
                    <a:pt x="6216" y="3961"/>
                    <a:pt x="6227" y="3916"/>
                    <a:pt x="6240" y="3871"/>
                  </a:cubicBezTo>
                  <a:cubicBezTo>
                    <a:pt x="6245" y="3830"/>
                    <a:pt x="6245" y="3791"/>
                    <a:pt x="6245" y="3751"/>
                  </a:cubicBezTo>
                  <a:cubicBezTo>
                    <a:pt x="6240" y="3701"/>
                    <a:pt x="6227" y="3654"/>
                    <a:pt x="6211" y="3604"/>
                  </a:cubicBezTo>
                  <a:cubicBezTo>
                    <a:pt x="6188" y="3547"/>
                    <a:pt x="6159" y="3496"/>
                    <a:pt x="6125" y="3444"/>
                  </a:cubicBezTo>
                  <a:cubicBezTo>
                    <a:pt x="6080" y="3382"/>
                    <a:pt x="6028" y="3331"/>
                    <a:pt x="5972" y="3274"/>
                  </a:cubicBezTo>
                  <a:cubicBezTo>
                    <a:pt x="5899" y="3217"/>
                    <a:pt x="5830" y="3172"/>
                    <a:pt x="5768" y="3138"/>
                  </a:cubicBezTo>
                  <a:cubicBezTo>
                    <a:pt x="5705" y="3109"/>
                    <a:pt x="5637" y="3093"/>
                    <a:pt x="5569" y="3075"/>
                  </a:cubicBezTo>
                  <a:lnTo>
                    <a:pt x="5551" y="3075"/>
                  </a:lnTo>
                  <a:cubicBezTo>
                    <a:pt x="5524" y="3069"/>
                    <a:pt x="5495" y="3058"/>
                    <a:pt x="5477" y="3035"/>
                  </a:cubicBezTo>
                  <a:cubicBezTo>
                    <a:pt x="5455" y="3019"/>
                    <a:pt x="5443" y="2985"/>
                    <a:pt x="5443" y="2956"/>
                  </a:cubicBezTo>
                  <a:cubicBezTo>
                    <a:pt x="5449" y="2910"/>
                    <a:pt x="5483" y="2865"/>
                    <a:pt x="5535" y="2854"/>
                  </a:cubicBezTo>
                  <a:cubicBezTo>
                    <a:pt x="5619" y="2836"/>
                    <a:pt x="5687" y="2814"/>
                    <a:pt x="5750" y="2797"/>
                  </a:cubicBezTo>
                  <a:cubicBezTo>
                    <a:pt x="5824" y="2763"/>
                    <a:pt x="5899" y="2728"/>
                    <a:pt x="5967" y="2683"/>
                  </a:cubicBezTo>
                  <a:cubicBezTo>
                    <a:pt x="6012" y="2649"/>
                    <a:pt x="6051" y="2615"/>
                    <a:pt x="6091" y="2576"/>
                  </a:cubicBezTo>
                  <a:cubicBezTo>
                    <a:pt x="6114" y="2542"/>
                    <a:pt x="6131" y="2513"/>
                    <a:pt x="6148" y="2479"/>
                  </a:cubicBezTo>
                  <a:cubicBezTo>
                    <a:pt x="6159" y="2450"/>
                    <a:pt x="6171" y="2422"/>
                    <a:pt x="6177" y="2388"/>
                  </a:cubicBezTo>
                  <a:cubicBezTo>
                    <a:pt x="6182" y="2353"/>
                    <a:pt x="6188" y="2319"/>
                    <a:pt x="6182" y="2285"/>
                  </a:cubicBezTo>
                  <a:cubicBezTo>
                    <a:pt x="6182" y="2251"/>
                    <a:pt x="6171" y="2212"/>
                    <a:pt x="6159" y="2178"/>
                  </a:cubicBezTo>
                  <a:cubicBezTo>
                    <a:pt x="6143" y="2138"/>
                    <a:pt x="6120" y="2098"/>
                    <a:pt x="6096" y="2058"/>
                  </a:cubicBezTo>
                  <a:cubicBezTo>
                    <a:pt x="6062" y="2018"/>
                    <a:pt x="6028" y="1978"/>
                    <a:pt x="5983" y="1939"/>
                  </a:cubicBezTo>
                  <a:cubicBezTo>
                    <a:pt x="5933" y="1894"/>
                    <a:pt x="5875" y="1860"/>
                    <a:pt x="5807" y="1826"/>
                  </a:cubicBezTo>
                  <a:cubicBezTo>
                    <a:pt x="5734" y="1792"/>
                    <a:pt x="5653" y="1763"/>
                    <a:pt x="5569" y="1745"/>
                  </a:cubicBezTo>
                  <a:cubicBezTo>
                    <a:pt x="5500" y="1734"/>
                    <a:pt x="5427" y="1729"/>
                    <a:pt x="5359" y="1729"/>
                  </a:cubicBezTo>
                  <a:cubicBezTo>
                    <a:pt x="5325" y="1729"/>
                    <a:pt x="5285" y="1729"/>
                    <a:pt x="5251" y="1734"/>
                  </a:cubicBezTo>
                  <a:cubicBezTo>
                    <a:pt x="5149" y="1745"/>
                    <a:pt x="5052" y="1768"/>
                    <a:pt x="4949" y="1797"/>
                  </a:cubicBezTo>
                  <a:cubicBezTo>
                    <a:pt x="4944" y="1802"/>
                    <a:pt x="4932" y="1802"/>
                    <a:pt x="4926" y="1802"/>
                  </a:cubicBezTo>
                  <a:cubicBezTo>
                    <a:pt x="4898" y="1802"/>
                    <a:pt x="4864" y="1785"/>
                    <a:pt x="4847" y="1757"/>
                  </a:cubicBezTo>
                  <a:cubicBezTo>
                    <a:pt x="4824" y="1729"/>
                    <a:pt x="4819" y="1695"/>
                    <a:pt x="4829" y="1666"/>
                  </a:cubicBezTo>
                  <a:cubicBezTo>
                    <a:pt x="4864" y="1580"/>
                    <a:pt x="4903" y="1496"/>
                    <a:pt x="4949" y="1399"/>
                  </a:cubicBezTo>
                  <a:cubicBezTo>
                    <a:pt x="5018" y="1246"/>
                    <a:pt x="5097" y="1076"/>
                    <a:pt x="5136" y="893"/>
                  </a:cubicBezTo>
                  <a:cubicBezTo>
                    <a:pt x="5142" y="830"/>
                    <a:pt x="5149" y="774"/>
                    <a:pt x="5149" y="722"/>
                  </a:cubicBezTo>
                  <a:cubicBezTo>
                    <a:pt x="5142" y="683"/>
                    <a:pt x="5131" y="643"/>
                    <a:pt x="5120" y="615"/>
                  </a:cubicBezTo>
                  <a:cubicBezTo>
                    <a:pt x="5108" y="581"/>
                    <a:pt x="5097" y="557"/>
                    <a:pt x="5074" y="530"/>
                  </a:cubicBezTo>
                  <a:cubicBezTo>
                    <a:pt x="5057" y="501"/>
                    <a:pt x="5034" y="478"/>
                    <a:pt x="5000" y="450"/>
                  </a:cubicBezTo>
                  <a:cubicBezTo>
                    <a:pt x="4971" y="421"/>
                    <a:pt x="4937" y="405"/>
                    <a:pt x="4903" y="381"/>
                  </a:cubicBezTo>
                  <a:cubicBezTo>
                    <a:pt x="4869" y="371"/>
                    <a:pt x="4842" y="360"/>
                    <a:pt x="4801" y="347"/>
                  </a:cubicBezTo>
                  <a:cubicBezTo>
                    <a:pt x="4774" y="347"/>
                    <a:pt x="4750" y="342"/>
                    <a:pt x="4722" y="342"/>
                  </a:cubicBezTo>
                  <a:lnTo>
                    <a:pt x="4688" y="342"/>
                  </a:lnTo>
                  <a:cubicBezTo>
                    <a:pt x="4630" y="353"/>
                    <a:pt x="4585" y="365"/>
                    <a:pt x="4528" y="381"/>
                  </a:cubicBezTo>
                  <a:cubicBezTo>
                    <a:pt x="4454" y="410"/>
                    <a:pt x="4381" y="450"/>
                    <a:pt x="4307" y="501"/>
                  </a:cubicBezTo>
                  <a:cubicBezTo>
                    <a:pt x="4216" y="570"/>
                    <a:pt x="4126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41" y="1063"/>
                    <a:pt x="3801" y="1081"/>
                    <a:pt x="3773" y="1092"/>
                  </a:cubicBezTo>
                  <a:lnTo>
                    <a:pt x="3751" y="1092"/>
                  </a:lnTo>
                  <a:cubicBezTo>
                    <a:pt x="3733" y="1092"/>
                    <a:pt x="3722" y="1092"/>
                    <a:pt x="3704" y="1087"/>
                  </a:cubicBezTo>
                  <a:cubicBezTo>
                    <a:pt x="3665" y="1076"/>
                    <a:pt x="3636" y="1042"/>
                    <a:pt x="3620" y="995"/>
                  </a:cubicBezTo>
                  <a:cubicBezTo>
                    <a:pt x="3591" y="893"/>
                    <a:pt x="3568" y="796"/>
                    <a:pt x="3546" y="694"/>
                  </a:cubicBezTo>
                  <a:lnTo>
                    <a:pt x="3546" y="683"/>
                  </a:lnTo>
                  <a:cubicBezTo>
                    <a:pt x="3523" y="570"/>
                    <a:pt x="3494" y="455"/>
                    <a:pt x="3455" y="347"/>
                  </a:cubicBezTo>
                  <a:cubicBezTo>
                    <a:pt x="3432" y="285"/>
                    <a:pt x="3403" y="229"/>
                    <a:pt x="3369" y="177"/>
                  </a:cubicBezTo>
                  <a:cubicBezTo>
                    <a:pt x="3347" y="148"/>
                    <a:pt x="3324" y="121"/>
                    <a:pt x="3301" y="98"/>
                  </a:cubicBezTo>
                  <a:cubicBezTo>
                    <a:pt x="3273" y="75"/>
                    <a:pt x="3245" y="58"/>
                    <a:pt x="3216" y="46"/>
                  </a:cubicBezTo>
                  <a:cubicBezTo>
                    <a:pt x="3182" y="30"/>
                    <a:pt x="3143" y="19"/>
                    <a:pt x="3103" y="6"/>
                  </a:cubicBezTo>
                  <a:cubicBezTo>
                    <a:pt x="3069" y="1"/>
                    <a:pt x="3028" y="1"/>
                    <a:pt x="298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7"/>
            <p:cNvSpPr/>
            <p:nvPr/>
          </p:nvSpPr>
          <p:spPr>
            <a:xfrm flipH="1">
              <a:off x="1759210" y="3619145"/>
              <a:ext cx="170386" cy="42633"/>
            </a:xfrm>
            <a:custGeom>
              <a:avLst/>
              <a:gdLst/>
              <a:ahLst/>
              <a:cxnLst/>
              <a:rect l="l" t="t" r="r" b="b"/>
              <a:pathLst>
                <a:path w="5791" h="1449" extrusionOk="0">
                  <a:moveTo>
                    <a:pt x="0" y="352"/>
                  </a:moveTo>
                  <a:cubicBezTo>
                    <a:pt x="0" y="352"/>
                    <a:pt x="0" y="358"/>
                    <a:pt x="6" y="358"/>
                  </a:cubicBezTo>
                  <a:cubicBezTo>
                    <a:pt x="11" y="363"/>
                    <a:pt x="18" y="375"/>
                    <a:pt x="23" y="381"/>
                  </a:cubicBezTo>
                  <a:cubicBezTo>
                    <a:pt x="23" y="375"/>
                    <a:pt x="18" y="369"/>
                    <a:pt x="18" y="358"/>
                  </a:cubicBezTo>
                  <a:cubicBezTo>
                    <a:pt x="11" y="358"/>
                    <a:pt x="6" y="352"/>
                    <a:pt x="0" y="352"/>
                  </a:cubicBezTo>
                  <a:close/>
                  <a:moveTo>
                    <a:pt x="313" y="505"/>
                  </a:moveTo>
                  <a:lnTo>
                    <a:pt x="313" y="505"/>
                  </a:lnTo>
                  <a:cubicBezTo>
                    <a:pt x="313" y="534"/>
                    <a:pt x="307" y="562"/>
                    <a:pt x="307" y="591"/>
                  </a:cubicBezTo>
                  <a:cubicBezTo>
                    <a:pt x="313" y="562"/>
                    <a:pt x="313" y="534"/>
                    <a:pt x="313" y="505"/>
                  </a:cubicBezTo>
                  <a:close/>
                  <a:moveTo>
                    <a:pt x="1427" y="460"/>
                  </a:moveTo>
                  <a:cubicBezTo>
                    <a:pt x="1427" y="494"/>
                    <a:pt x="1421" y="523"/>
                    <a:pt x="1421" y="557"/>
                  </a:cubicBezTo>
                  <a:cubicBezTo>
                    <a:pt x="1421" y="654"/>
                    <a:pt x="1421" y="750"/>
                    <a:pt x="1416" y="853"/>
                  </a:cubicBezTo>
                  <a:cubicBezTo>
                    <a:pt x="1421" y="835"/>
                    <a:pt x="1421" y="819"/>
                    <a:pt x="1421" y="801"/>
                  </a:cubicBezTo>
                  <a:cubicBezTo>
                    <a:pt x="1432" y="756"/>
                    <a:pt x="1450" y="709"/>
                    <a:pt x="1472" y="659"/>
                  </a:cubicBezTo>
                  <a:cubicBezTo>
                    <a:pt x="1477" y="648"/>
                    <a:pt x="1489" y="630"/>
                    <a:pt x="1495" y="619"/>
                  </a:cubicBezTo>
                  <a:cubicBezTo>
                    <a:pt x="1518" y="585"/>
                    <a:pt x="1518" y="546"/>
                    <a:pt x="1500" y="517"/>
                  </a:cubicBezTo>
                  <a:cubicBezTo>
                    <a:pt x="1484" y="489"/>
                    <a:pt x="1455" y="465"/>
                    <a:pt x="1427" y="460"/>
                  </a:cubicBezTo>
                  <a:close/>
                  <a:moveTo>
                    <a:pt x="4700" y="0"/>
                  </a:moveTo>
                  <a:cubicBezTo>
                    <a:pt x="4648" y="0"/>
                    <a:pt x="4597" y="34"/>
                    <a:pt x="4569" y="74"/>
                  </a:cubicBezTo>
                  <a:cubicBezTo>
                    <a:pt x="4529" y="137"/>
                    <a:pt x="4535" y="216"/>
                    <a:pt x="4580" y="266"/>
                  </a:cubicBezTo>
                  <a:cubicBezTo>
                    <a:pt x="4597" y="284"/>
                    <a:pt x="4614" y="307"/>
                    <a:pt x="4632" y="329"/>
                  </a:cubicBezTo>
                  <a:cubicBezTo>
                    <a:pt x="4660" y="363"/>
                    <a:pt x="4677" y="403"/>
                    <a:pt x="4689" y="437"/>
                  </a:cubicBezTo>
                  <a:cubicBezTo>
                    <a:pt x="4700" y="465"/>
                    <a:pt x="4705" y="499"/>
                    <a:pt x="4711" y="534"/>
                  </a:cubicBezTo>
                  <a:cubicBezTo>
                    <a:pt x="4711" y="562"/>
                    <a:pt x="4711" y="585"/>
                    <a:pt x="4705" y="614"/>
                  </a:cubicBezTo>
                  <a:cubicBezTo>
                    <a:pt x="4700" y="641"/>
                    <a:pt x="4689" y="670"/>
                    <a:pt x="4677" y="704"/>
                  </a:cubicBezTo>
                  <a:cubicBezTo>
                    <a:pt x="4660" y="738"/>
                    <a:pt x="4637" y="772"/>
                    <a:pt x="4608" y="806"/>
                  </a:cubicBezTo>
                  <a:cubicBezTo>
                    <a:pt x="4569" y="846"/>
                    <a:pt x="4529" y="887"/>
                    <a:pt x="4477" y="921"/>
                  </a:cubicBezTo>
                  <a:cubicBezTo>
                    <a:pt x="4422" y="960"/>
                    <a:pt x="4359" y="995"/>
                    <a:pt x="4291" y="1023"/>
                  </a:cubicBezTo>
                  <a:cubicBezTo>
                    <a:pt x="4217" y="1045"/>
                    <a:pt x="4137" y="1063"/>
                    <a:pt x="4057" y="1074"/>
                  </a:cubicBezTo>
                  <a:lnTo>
                    <a:pt x="4000" y="1074"/>
                  </a:lnTo>
                  <a:cubicBezTo>
                    <a:pt x="3950" y="1074"/>
                    <a:pt x="3905" y="1074"/>
                    <a:pt x="3853" y="1063"/>
                  </a:cubicBezTo>
                  <a:cubicBezTo>
                    <a:pt x="3796" y="1050"/>
                    <a:pt x="3745" y="1034"/>
                    <a:pt x="3700" y="1011"/>
                  </a:cubicBezTo>
                  <a:cubicBezTo>
                    <a:pt x="3648" y="989"/>
                    <a:pt x="3603" y="960"/>
                    <a:pt x="3564" y="926"/>
                  </a:cubicBezTo>
                  <a:cubicBezTo>
                    <a:pt x="3517" y="887"/>
                    <a:pt x="3478" y="840"/>
                    <a:pt x="3444" y="790"/>
                  </a:cubicBezTo>
                  <a:cubicBezTo>
                    <a:pt x="3421" y="756"/>
                    <a:pt x="3404" y="722"/>
                    <a:pt x="3386" y="688"/>
                  </a:cubicBezTo>
                  <a:cubicBezTo>
                    <a:pt x="3365" y="648"/>
                    <a:pt x="3325" y="625"/>
                    <a:pt x="3279" y="625"/>
                  </a:cubicBezTo>
                  <a:cubicBezTo>
                    <a:pt x="3262" y="625"/>
                    <a:pt x="3245" y="630"/>
                    <a:pt x="3228" y="636"/>
                  </a:cubicBezTo>
                  <a:cubicBezTo>
                    <a:pt x="3171" y="664"/>
                    <a:pt x="3148" y="733"/>
                    <a:pt x="3176" y="795"/>
                  </a:cubicBezTo>
                  <a:cubicBezTo>
                    <a:pt x="3189" y="824"/>
                    <a:pt x="3200" y="846"/>
                    <a:pt x="3216" y="874"/>
                  </a:cubicBezTo>
                  <a:cubicBezTo>
                    <a:pt x="3223" y="898"/>
                    <a:pt x="3228" y="921"/>
                    <a:pt x="3228" y="943"/>
                  </a:cubicBezTo>
                  <a:cubicBezTo>
                    <a:pt x="3228" y="971"/>
                    <a:pt x="3228" y="1000"/>
                    <a:pt x="3223" y="1023"/>
                  </a:cubicBezTo>
                  <a:cubicBezTo>
                    <a:pt x="3223" y="1045"/>
                    <a:pt x="3211" y="1068"/>
                    <a:pt x="3205" y="1091"/>
                  </a:cubicBezTo>
                  <a:cubicBezTo>
                    <a:pt x="3194" y="1113"/>
                    <a:pt x="3182" y="1131"/>
                    <a:pt x="3171" y="1142"/>
                  </a:cubicBezTo>
                  <a:cubicBezTo>
                    <a:pt x="3155" y="1160"/>
                    <a:pt x="3137" y="1176"/>
                    <a:pt x="3121" y="1187"/>
                  </a:cubicBezTo>
                  <a:cubicBezTo>
                    <a:pt x="3097" y="1205"/>
                    <a:pt x="3074" y="1215"/>
                    <a:pt x="3052" y="1228"/>
                  </a:cubicBezTo>
                  <a:cubicBezTo>
                    <a:pt x="3024" y="1233"/>
                    <a:pt x="2995" y="1239"/>
                    <a:pt x="2966" y="1244"/>
                  </a:cubicBezTo>
                  <a:lnTo>
                    <a:pt x="2950" y="1244"/>
                  </a:lnTo>
                  <a:cubicBezTo>
                    <a:pt x="2932" y="1244"/>
                    <a:pt x="2909" y="1244"/>
                    <a:pt x="2887" y="1239"/>
                  </a:cubicBezTo>
                  <a:cubicBezTo>
                    <a:pt x="2864" y="1233"/>
                    <a:pt x="2841" y="1228"/>
                    <a:pt x="2819" y="1215"/>
                  </a:cubicBezTo>
                  <a:cubicBezTo>
                    <a:pt x="2801" y="1205"/>
                    <a:pt x="2780" y="1194"/>
                    <a:pt x="2762" y="1181"/>
                  </a:cubicBezTo>
                  <a:cubicBezTo>
                    <a:pt x="2746" y="1165"/>
                    <a:pt x="2728" y="1147"/>
                    <a:pt x="2717" y="1125"/>
                  </a:cubicBezTo>
                  <a:cubicBezTo>
                    <a:pt x="2699" y="1102"/>
                    <a:pt x="2688" y="1079"/>
                    <a:pt x="2677" y="1057"/>
                  </a:cubicBezTo>
                  <a:cubicBezTo>
                    <a:pt x="2665" y="1011"/>
                    <a:pt x="2654" y="966"/>
                    <a:pt x="2649" y="926"/>
                  </a:cubicBezTo>
                  <a:cubicBezTo>
                    <a:pt x="2649" y="898"/>
                    <a:pt x="2643" y="880"/>
                    <a:pt x="2625" y="858"/>
                  </a:cubicBezTo>
                  <a:cubicBezTo>
                    <a:pt x="2609" y="840"/>
                    <a:pt x="2580" y="829"/>
                    <a:pt x="2552" y="824"/>
                  </a:cubicBezTo>
                  <a:cubicBezTo>
                    <a:pt x="2500" y="824"/>
                    <a:pt x="2460" y="864"/>
                    <a:pt x="2455" y="921"/>
                  </a:cubicBezTo>
                  <a:cubicBezTo>
                    <a:pt x="2455" y="937"/>
                    <a:pt x="2450" y="955"/>
                    <a:pt x="2450" y="977"/>
                  </a:cubicBezTo>
                  <a:cubicBezTo>
                    <a:pt x="2439" y="1016"/>
                    <a:pt x="2421" y="1063"/>
                    <a:pt x="2405" y="1102"/>
                  </a:cubicBezTo>
                  <a:cubicBezTo>
                    <a:pt x="2392" y="1131"/>
                    <a:pt x="2370" y="1160"/>
                    <a:pt x="2347" y="1194"/>
                  </a:cubicBezTo>
                  <a:cubicBezTo>
                    <a:pt x="2324" y="1215"/>
                    <a:pt x="2302" y="1233"/>
                    <a:pt x="2274" y="1255"/>
                  </a:cubicBezTo>
                  <a:cubicBezTo>
                    <a:pt x="2245" y="1278"/>
                    <a:pt x="2211" y="1296"/>
                    <a:pt x="2177" y="1307"/>
                  </a:cubicBezTo>
                  <a:cubicBezTo>
                    <a:pt x="2132" y="1323"/>
                    <a:pt x="2085" y="1330"/>
                    <a:pt x="2040" y="1335"/>
                  </a:cubicBezTo>
                  <a:cubicBezTo>
                    <a:pt x="2023" y="1341"/>
                    <a:pt x="2012" y="1341"/>
                    <a:pt x="1995" y="1341"/>
                  </a:cubicBezTo>
                  <a:cubicBezTo>
                    <a:pt x="1955" y="1341"/>
                    <a:pt x="1910" y="1335"/>
                    <a:pt x="1870" y="1330"/>
                  </a:cubicBezTo>
                  <a:cubicBezTo>
                    <a:pt x="1807" y="1318"/>
                    <a:pt x="1750" y="1301"/>
                    <a:pt x="1700" y="1273"/>
                  </a:cubicBezTo>
                  <a:cubicBezTo>
                    <a:pt x="1655" y="1250"/>
                    <a:pt x="1608" y="1221"/>
                    <a:pt x="1569" y="1194"/>
                  </a:cubicBezTo>
                  <a:cubicBezTo>
                    <a:pt x="1540" y="1165"/>
                    <a:pt x="1511" y="1136"/>
                    <a:pt x="1484" y="1097"/>
                  </a:cubicBezTo>
                  <a:cubicBezTo>
                    <a:pt x="1466" y="1074"/>
                    <a:pt x="1450" y="1040"/>
                    <a:pt x="1438" y="1011"/>
                  </a:cubicBezTo>
                  <a:cubicBezTo>
                    <a:pt x="1427" y="977"/>
                    <a:pt x="1421" y="943"/>
                    <a:pt x="1416" y="914"/>
                  </a:cubicBezTo>
                  <a:lnTo>
                    <a:pt x="1416" y="1125"/>
                  </a:lnTo>
                  <a:cubicBezTo>
                    <a:pt x="1416" y="1147"/>
                    <a:pt x="1409" y="1170"/>
                    <a:pt x="1409" y="1194"/>
                  </a:cubicBezTo>
                  <a:cubicBezTo>
                    <a:pt x="1427" y="1210"/>
                    <a:pt x="1438" y="1228"/>
                    <a:pt x="1455" y="1250"/>
                  </a:cubicBezTo>
                  <a:cubicBezTo>
                    <a:pt x="1489" y="1284"/>
                    <a:pt x="1529" y="1318"/>
                    <a:pt x="1563" y="1341"/>
                  </a:cubicBezTo>
                  <a:cubicBezTo>
                    <a:pt x="1608" y="1375"/>
                    <a:pt x="1655" y="1398"/>
                    <a:pt x="1700" y="1415"/>
                  </a:cubicBezTo>
                  <a:cubicBezTo>
                    <a:pt x="1739" y="1432"/>
                    <a:pt x="1791" y="1443"/>
                    <a:pt x="1847" y="1449"/>
                  </a:cubicBezTo>
                  <a:lnTo>
                    <a:pt x="1899" y="1449"/>
                  </a:lnTo>
                  <a:cubicBezTo>
                    <a:pt x="1933" y="1449"/>
                    <a:pt x="1967" y="1449"/>
                    <a:pt x="1995" y="1443"/>
                  </a:cubicBezTo>
                  <a:cubicBezTo>
                    <a:pt x="2046" y="1438"/>
                    <a:pt x="2098" y="1420"/>
                    <a:pt x="2125" y="1409"/>
                  </a:cubicBezTo>
                  <a:cubicBezTo>
                    <a:pt x="2177" y="1386"/>
                    <a:pt x="2222" y="1364"/>
                    <a:pt x="2256" y="1341"/>
                  </a:cubicBezTo>
                  <a:cubicBezTo>
                    <a:pt x="2308" y="1307"/>
                    <a:pt x="2342" y="1278"/>
                    <a:pt x="2370" y="1250"/>
                  </a:cubicBezTo>
                  <a:cubicBezTo>
                    <a:pt x="2387" y="1239"/>
                    <a:pt x="2398" y="1221"/>
                    <a:pt x="2410" y="1205"/>
                  </a:cubicBezTo>
                  <a:cubicBezTo>
                    <a:pt x="2426" y="1181"/>
                    <a:pt x="2444" y="1165"/>
                    <a:pt x="2455" y="1142"/>
                  </a:cubicBezTo>
                  <a:cubicBezTo>
                    <a:pt x="2473" y="1113"/>
                    <a:pt x="2489" y="1085"/>
                    <a:pt x="2500" y="1050"/>
                  </a:cubicBezTo>
                  <a:cubicBezTo>
                    <a:pt x="2507" y="1068"/>
                    <a:pt x="2518" y="1085"/>
                    <a:pt x="2534" y="1097"/>
                  </a:cubicBezTo>
                  <a:cubicBezTo>
                    <a:pt x="2568" y="1142"/>
                    <a:pt x="2615" y="1181"/>
                    <a:pt x="2670" y="1210"/>
                  </a:cubicBezTo>
                  <a:cubicBezTo>
                    <a:pt x="2717" y="1239"/>
                    <a:pt x="2773" y="1262"/>
                    <a:pt x="2830" y="1273"/>
                  </a:cubicBezTo>
                  <a:cubicBezTo>
                    <a:pt x="2841" y="1278"/>
                    <a:pt x="2859" y="1278"/>
                    <a:pt x="2870" y="1284"/>
                  </a:cubicBezTo>
                  <a:lnTo>
                    <a:pt x="2870" y="1370"/>
                  </a:lnTo>
                  <a:cubicBezTo>
                    <a:pt x="2882" y="1375"/>
                    <a:pt x="2893" y="1375"/>
                    <a:pt x="2904" y="1375"/>
                  </a:cubicBezTo>
                  <a:cubicBezTo>
                    <a:pt x="2921" y="1375"/>
                    <a:pt x="2938" y="1370"/>
                    <a:pt x="2956" y="1370"/>
                  </a:cubicBezTo>
                  <a:cubicBezTo>
                    <a:pt x="3121" y="1330"/>
                    <a:pt x="3313" y="1228"/>
                    <a:pt x="3359" y="1205"/>
                  </a:cubicBezTo>
                  <a:lnTo>
                    <a:pt x="3359" y="1199"/>
                  </a:lnTo>
                  <a:cubicBezTo>
                    <a:pt x="3370" y="1125"/>
                    <a:pt x="3386" y="1057"/>
                    <a:pt x="3410" y="989"/>
                  </a:cubicBezTo>
                  <a:cubicBezTo>
                    <a:pt x="3427" y="1000"/>
                    <a:pt x="3444" y="1011"/>
                    <a:pt x="3461" y="1023"/>
                  </a:cubicBezTo>
                  <a:cubicBezTo>
                    <a:pt x="3564" y="1074"/>
                    <a:pt x="3671" y="1113"/>
                    <a:pt x="3779" y="1142"/>
                  </a:cubicBezTo>
                  <a:cubicBezTo>
                    <a:pt x="3858" y="1160"/>
                    <a:pt x="3944" y="1170"/>
                    <a:pt x="4018" y="1170"/>
                  </a:cubicBezTo>
                  <a:cubicBezTo>
                    <a:pt x="4047" y="1170"/>
                    <a:pt x="4068" y="1165"/>
                    <a:pt x="4097" y="1165"/>
                  </a:cubicBezTo>
                  <a:cubicBezTo>
                    <a:pt x="4154" y="1160"/>
                    <a:pt x="4212" y="1153"/>
                    <a:pt x="4262" y="1142"/>
                  </a:cubicBezTo>
                  <a:cubicBezTo>
                    <a:pt x="4330" y="1125"/>
                    <a:pt x="4393" y="1097"/>
                    <a:pt x="4443" y="1079"/>
                  </a:cubicBezTo>
                  <a:cubicBezTo>
                    <a:pt x="4546" y="1034"/>
                    <a:pt x="4637" y="977"/>
                    <a:pt x="4711" y="909"/>
                  </a:cubicBezTo>
                  <a:cubicBezTo>
                    <a:pt x="4773" y="853"/>
                    <a:pt x="4825" y="772"/>
                    <a:pt x="4853" y="688"/>
                  </a:cubicBezTo>
                  <a:cubicBezTo>
                    <a:pt x="4870" y="648"/>
                    <a:pt x="4876" y="607"/>
                    <a:pt x="4881" y="573"/>
                  </a:cubicBezTo>
                  <a:cubicBezTo>
                    <a:pt x="4887" y="534"/>
                    <a:pt x="4893" y="494"/>
                    <a:pt x="4893" y="449"/>
                  </a:cubicBezTo>
                  <a:cubicBezTo>
                    <a:pt x="4893" y="381"/>
                    <a:pt x="4887" y="318"/>
                    <a:pt x="4881" y="250"/>
                  </a:cubicBezTo>
                  <a:lnTo>
                    <a:pt x="4881" y="250"/>
                  </a:lnTo>
                  <a:cubicBezTo>
                    <a:pt x="4928" y="266"/>
                    <a:pt x="4983" y="284"/>
                    <a:pt x="5064" y="295"/>
                  </a:cubicBezTo>
                  <a:cubicBezTo>
                    <a:pt x="5114" y="300"/>
                    <a:pt x="5159" y="307"/>
                    <a:pt x="5211" y="307"/>
                  </a:cubicBezTo>
                  <a:cubicBezTo>
                    <a:pt x="5262" y="307"/>
                    <a:pt x="5319" y="300"/>
                    <a:pt x="5387" y="295"/>
                  </a:cubicBezTo>
                  <a:cubicBezTo>
                    <a:pt x="5534" y="279"/>
                    <a:pt x="5671" y="232"/>
                    <a:pt x="5791" y="164"/>
                  </a:cubicBezTo>
                  <a:cubicBezTo>
                    <a:pt x="5751" y="159"/>
                    <a:pt x="5717" y="159"/>
                    <a:pt x="5678" y="159"/>
                  </a:cubicBezTo>
                  <a:cubicBezTo>
                    <a:pt x="5665" y="176"/>
                    <a:pt x="5643" y="187"/>
                    <a:pt x="5620" y="193"/>
                  </a:cubicBezTo>
                  <a:lnTo>
                    <a:pt x="5603" y="193"/>
                  </a:lnTo>
                  <a:cubicBezTo>
                    <a:pt x="5586" y="193"/>
                    <a:pt x="5563" y="187"/>
                    <a:pt x="5552" y="176"/>
                  </a:cubicBezTo>
                  <a:cubicBezTo>
                    <a:pt x="5518" y="159"/>
                    <a:pt x="5507" y="124"/>
                    <a:pt x="5507" y="90"/>
                  </a:cubicBezTo>
                  <a:cubicBezTo>
                    <a:pt x="5473" y="96"/>
                    <a:pt x="5432" y="103"/>
                    <a:pt x="5393" y="108"/>
                  </a:cubicBezTo>
                  <a:cubicBezTo>
                    <a:pt x="5358" y="108"/>
                    <a:pt x="5324" y="114"/>
                    <a:pt x="5290" y="114"/>
                  </a:cubicBezTo>
                  <a:cubicBezTo>
                    <a:pt x="5200" y="114"/>
                    <a:pt x="5103" y="103"/>
                    <a:pt x="5007" y="85"/>
                  </a:cubicBezTo>
                  <a:cubicBezTo>
                    <a:pt x="4915" y="69"/>
                    <a:pt x="4831" y="45"/>
                    <a:pt x="4745" y="11"/>
                  </a:cubicBezTo>
                  <a:cubicBezTo>
                    <a:pt x="4734" y="6"/>
                    <a:pt x="4716" y="0"/>
                    <a:pt x="470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7"/>
            <p:cNvSpPr/>
            <p:nvPr/>
          </p:nvSpPr>
          <p:spPr>
            <a:xfrm flipH="1">
              <a:off x="1759210" y="3620793"/>
              <a:ext cx="3354" cy="3178"/>
            </a:xfrm>
            <a:custGeom>
              <a:avLst/>
              <a:gdLst/>
              <a:ahLst/>
              <a:cxnLst/>
              <a:rect l="l" t="t" r="r" b="b"/>
              <a:pathLst>
                <a:path w="114" h="108" extrusionOk="0">
                  <a:moveTo>
                    <a:pt x="46" y="0"/>
                  </a:moveTo>
                  <a:cubicBezTo>
                    <a:pt x="35" y="29"/>
                    <a:pt x="17" y="63"/>
                    <a:pt x="6" y="92"/>
                  </a:cubicBezTo>
                  <a:cubicBezTo>
                    <a:pt x="1" y="97"/>
                    <a:pt x="1" y="97"/>
                    <a:pt x="1" y="103"/>
                  </a:cubicBezTo>
                  <a:cubicBezTo>
                    <a:pt x="40" y="103"/>
                    <a:pt x="74" y="103"/>
                    <a:pt x="114" y="108"/>
                  </a:cubicBezTo>
                  <a:cubicBezTo>
                    <a:pt x="85" y="74"/>
                    <a:pt x="62" y="34"/>
                    <a:pt x="4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7"/>
            <p:cNvSpPr/>
            <p:nvPr/>
          </p:nvSpPr>
          <p:spPr>
            <a:xfrm flipH="1">
              <a:off x="1761211" y="3619939"/>
              <a:ext cx="6355" cy="4884"/>
            </a:xfrm>
            <a:custGeom>
              <a:avLst/>
              <a:gdLst/>
              <a:ahLst/>
              <a:cxnLst/>
              <a:rect l="l" t="t" r="r" b="b"/>
              <a:pathLst>
                <a:path w="216" h="166" extrusionOk="0">
                  <a:moveTo>
                    <a:pt x="205" y="1"/>
                  </a:moveTo>
                  <a:cubicBezTo>
                    <a:pt x="187" y="7"/>
                    <a:pt x="176" y="13"/>
                    <a:pt x="158" y="24"/>
                  </a:cubicBezTo>
                  <a:cubicBezTo>
                    <a:pt x="108" y="42"/>
                    <a:pt x="56" y="52"/>
                    <a:pt x="0" y="63"/>
                  </a:cubicBezTo>
                  <a:cubicBezTo>
                    <a:pt x="0" y="97"/>
                    <a:pt x="11" y="132"/>
                    <a:pt x="45" y="149"/>
                  </a:cubicBezTo>
                  <a:cubicBezTo>
                    <a:pt x="56" y="160"/>
                    <a:pt x="79" y="166"/>
                    <a:pt x="96" y="166"/>
                  </a:cubicBezTo>
                  <a:lnTo>
                    <a:pt x="113" y="166"/>
                  </a:lnTo>
                  <a:cubicBezTo>
                    <a:pt x="136" y="160"/>
                    <a:pt x="158" y="149"/>
                    <a:pt x="171" y="132"/>
                  </a:cubicBezTo>
                  <a:cubicBezTo>
                    <a:pt x="171" y="126"/>
                    <a:pt x="171" y="126"/>
                    <a:pt x="176" y="121"/>
                  </a:cubicBezTo>
                  <a:cubicBezTo>
                    <a:pt x="187" y="92"/>
                    <a:pt x="205" y="58"/>
                    <a:pt x="216" y="29"/>
                  </a:cubicBezTo>
                  <a:cubicBezTo>
                    <a:pt x="210" y="18"/>
                    <a:pt x="210" y="13"/>
                    <a:pt x="20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7"/>
            <p:cNvSpPr/>
            <p:nvPr/>
          </p:nvSpPr>
          <p:spPr>
            <a:xfrm flipH="1">
              <a:off x="1911206" y="3633974"/>
              <a:ext cx="9356" cy="5414"/>
            </a:xfrm>
            <a:custGeom>
              <a:avLst/>
              <a:gdLst/>
              <a:ahLst/>
              <a:cxnLst/>
              <a:rect l="l" t="t" r="r" b="b"/>
              <a:pathLst>
                <a:path w="318" h="184" extrusionOk="0">
                  <a:moveTo>
                    <a:pt x="6" y="1"/>
                  </a:moveTo>
                  <a:cubicBezTo>
                    <a:pt x="6" y="30"/>
                    <a:pt x="6" y="58"/>
                    <a:pt x="0" y="87"/>
                  </a:cubicBezTo>
                  <a:cubicBezTo>
                    <a:pt x="52" y="110"/>
                    <a:pt x="91" y="126"/>
                    <a:pt x="136" y="144"/>
                  </a:cubicBezTo>
                  <a:cubicBezTo>
                    <a:pt x="194" y="160"/>
                    <a:pt x="250" y="171"/>
                    <a:pt x="307" y="184"/>
                  </a:cubicBezTo>
                  <a:lnTo>
                    <a:pt x="318" y="76"/>
                  </a:lnTo>
                  <a:cubicBezTo>
                    <a:pt x="273" y="76"/>
                    <a:pt x="228" y="69"/>
                    <a:pt x="181" y="64"/>
                  </a:cubicBezTo>
                  <a:cubicBezTo>
                    <a:pt x="126" y="53"/>
                    <a:pt x="74" y="35"/>
                    <a:pt x="23" y="13"/>
                  </a:cubicBezTo>
                  <a:cubicBezTo>
                    <a:pt x="18" y="8"/>
                    <a:pt x="11" y="8"/>
                    <a:pt x="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7"/>
            <p:cNvSpPr/>
            <p:nvPr/>
          </p:nvSpPr>
          <p:spPr>
            <a:xfrm flipH="1">
              <a:off x="1893935" y="3633974"/>
              <a:ext cx="17624" cy="5914"/>
            </a:xfrm>
            <a:custGeom>
              <a:avLst/>
              <a:gdLst/>
              <a:ahLst/>
              <a:cxnLst/>
              <a:rect l="l" t="t" r="r" b="b"/>
              <a:pathLst>
                <a:path w="599" h="201" extrusionOk="0">
                  <a:moveTo>
                    <a:pt x="598" y="1"/>
                  </a:moveTo>
                  <a:lnTo>
                    <a:pt x="598" y="1"/>
                  </a:lnTo>
                  <a:cubicBezTo>
                    <a:pt x="462" y="35"/>
                    <a:pt x="319" y="64"/>
                    <a:pt x="182" y="76"/>
                  </a:cubicBezTo>
                  <a:cubicBezTo>
                    <a:pt x="143" y="76"/>
                    <a:pt x="109" y="81"/>
                    <a:pt x="75" y="81"/>
                  </a:cubicBezTo>
                  <a:cubicBezTo>
                    <a:pt x="53" y="81"/>
                    <a:pt x="35" y="76"/>
                    <a:pt x="12" y="76"/>
                  </a:cubicBezTo>
                  <a:lnTo>
                    <a:pt x="1" y="184"/>
                  </a:lnTo>
                  <a:cubicBezTo>
                    <a:pt x="58" y="189"/>
                    <a:pt x="114" y="195"/>
                    <a:pt x="171" y="195"/>
                  </a:cubicBezTo>
                  <a:cubicBezTo>
                    <a:pt x="195" y="200"/>
                    <a:pt x="211" y="200"/>
                    <a:pt x="229" y="200"/>
                  </a:cubicBezTo>
                  <a:cubicBezTo>
                    <a:pt x="360" y="200"/>
                    <a:pt x="484" y="178"/>
                    <a:pt x="591" y="144"/>
                  </a:cubicBezTo>
                  <a:cubicBezTo>
                    <a:pt x="591" y="98"/>
                    <a:pt x="591" y="53"/>
                    <a:pt x="598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7"/>
            <p:cNvSpPr/>
            <p:nvPr/>
          </p:nvSpPr>
          <p:spPr>
            <a:xfrm flipH="1">
              <a:off x="1887609" y="3629649"/>
              <a:ext cx="41486" cy="24627"/>
            </a:xfrm>
            <a:custGeom>
              <a:avLst/>
              <a:gdLst/>
              <a:ahLst/>
              <a:cxnLst/>
              <a:rect l="l" t="t" r="r" b="b"/>
              <a:pathLst>
                <a:path w="1410" h="837" extrusionOk="0">
                  <a:moveTo>
                    <a:pt x="1" y="1"/>
                  </a:moveTo>
                  <a:cubicBezTo>
                    <a:pt x="1" y="12"/>
                    <a:pt x="6" y="18"/>
                    <a:pt x="6" y="24"/>
                  </a:cubicBezTo>
                  <a:cubicBezTo>
                    <a:pt x="46" y="74"/>
                    <a:pt x="96" y="114"/>
                    <a:pt x="143" y="148"/>
                  </a:cubicBezTo>
                  <a:cubicBezTo>
                    <a:pt x="177" y="177"/>
                    <a:pt x="216" y="200"/>
                    <a:pt x="261" y="223"/>
                  </a:cubicBezTo>
                  <a:cubicBezTo>
                    <a:pt x="274" y="228"/>
                    <a:pt x="285" y="228"/>
                    <a:pt x="290" y="234"/>
                  </a:cubicBezTo>
                  <a:cubicBezTo>
                    <a:pt x="290" y="205"/>
                    <a:pt x="296" y="177"/>
                    <a:pt x="296" y="148"/>
                  </a:cubicBezTo>
                  <a:cubicBezTo>
                    <a:pt x="261" y="132"/>
                    <a:pt x="227" y="108"/>
                    <a:pt x="199" y="87"/>
                  </a:cubicBezTo>
                  <a:cubicBezTo>
                    <a:pt x="182" y="69"/>
                    <a:pt x="165" y="52"/>
                    <a:pt x="154" y="35"/>
                  </a:cubicBezTo>
                  <a:cubicBezTo>
                    <a:pt x="103" y="29"/>
                    <a:pt x="51" y="18"/>
                    <a:pt x="1" y="1"/>
                  </a:cubicBezTo>
                  <a:close/>
                  <a:moveTo>
                    <a:pt x="1392" y="103"/>
                  </a:moveTo>
                  <a:cubicBezTo>
                    <a:pt x="1387" y="103"/>
                    <a:pt x="1381" y="103"/>
                    <a:pt x="1370" y="108"/>
                  </a:cubicBezTo>
                  <a:cubicBezTo>
                    <a:pt x="1313" y="121"/>
                    <a:pt x="1250" y="137"/>
                    <a:pt x="1194" y="148"/>
                  </a:cubicBezTo>
                  <a:cubicBezTo>
                    <a:pt x="1187" y="200"/>
                    <a:pt x="1187" y="245"/>
                    <a:pt x="1187" y="291"/>
                  </a:cubicBezTo>
                  <a:cubicBezTo>
                    <a:pt x="1211" y="279"/>
                    <a:pt x="1234" y="273"/>
                    <a:pt x="1250" y="262"/>
                  </a:cubicBezTo>
                  <a:lnTo>
                    <a:pt x="1250" y="262"/>
                  </a:lnTo>
                  <a:cubicBezTo>
                    <a:pt x="1245" y="291"/>
                    <a:pt x="1245" y="325"/>
                    <a:pt x="1245" y="370"/>
                  </a:cubicBezTo>
                  <a:cubicBezTo>
                    <a:pt x="1250" y="472"/>
                    <a:pt x="1268" y="557"/>
                    <a:pt x="1297" y="638"/>
                  </a:cubicBezTo>
                  <a:cubicBezTo>
                    <a:pt x="1313" y="693"/>
                    <a:pt x="1336" y="734"/>
                    <a:pt x="1352" y="774"/>
                  </a:cubicBezTo>
                  <a:cubicBezTo>
                    <a:pt x="1370" y="796"/>
                    <a:pt x="1381" y="813"/>
                    <a:pt x="1392" y="837"/>
                  </a:cubicBezTo>
                  <a:cubicBezTo>
                    <a:pt x="1392" y="813"/>
                    <a:pt x="1399" y="790"/>
                    <a:pt x="1399" y="768"/>
                  </a:cubicBezTo>
                  <a:lnTo>
                    <a:pt x="1399" y="552"/>
                  </a:lnTo>
                  <a:lnTo>
                    <a:pt x="1399" y="496"/>
                  </a:lnTo>
                  <a:cubicBezTo>
                    <a:pt x="1404" y="393"/>
                    <a:pt x="1404" y="297"/>
                    <a:pt x="1404" y="200"/>
                  </a:cubicBezTo>
                  <a:cubicBezTo>
                    <a:pt x="1404" y="166"/>
                    <a:pt x="1410" y="137"/>
                    <a:pt x="1410" y="103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7"/>
            <p:cNvSpPr/>
            <p:nvPr/>
          </p:nvSpPr>
          <p:spPr>
            <a:xfrm flipH="1">
              <a:off x="1917385" y="3570980"/>
              <a:ext cx="22420" cy="35954"/>
            </a:xfrm>
            <a:custGeom>
              <a:avLst/>
              <a:gdLst/>
              <a:ahLst/>
              <a:cxnLst/>
              <a:rect l="l" t="t" r="r" b="b"/>
              <a:pathLst>
                <a:path w="762" h="1222" extrusionOk="0">
                  <a:moveTo>
                    <a:pt x="132" y="1"/>
                  </a:moveTo>
                  <a:cubicBezTo>
                    <a:pt x="92" y="1"/>
                    <a:pt x="58" y="23"/>
                    <a:pt x="46" y="62"/>
                  </a:cubicBezTo>
                  <a:cubicBezTo>
                    <a:pt x="30" y="119"/>
                    <a:pt x="12" y="177"/>
                    <a:pt x="6" y="239"/>
                  </a:cubicBezTo>
                  <a:cubicBezTo>
                    <a:pt x="1" y="301"/>
                    <a:pt x="6" y="369"/>
                    <a:pt x="12" y="415"/>
                  </a:cubicBezTo>
                  <a:cubicBezTo>
                    <a:pt x="17" y="460"/>
                    <a:pt x="35" y="518"/>
                    <a:pt x="51" y="574"/>
                  </a:cubicBezTo>
                  <a:cubicBezTo>
                    <a:pt x="75" y="631"/>
                    <a:pt x="103" y="688"/>
                    <a:pt x="137" y="744"/>
                  </a:cubicBezTo>
                  <a:cubicBezTo>
                    <a:pt x="166" y="790"/>
                    <a:pt x="205" y="835"/>
                    <a:pt x="245" y="880"/>
                  </a:cubicBezTo>
                  <a:cubicBezTo>
                    <a:pt x="290" y="932"/>
                    <a:pt x="342" y="977"/>
                    <a:pt x="387" y="1017"/>
                  </a:cubicBezTo>
                  <a:cubicBezTo>
                    <a:pt x="433" y="1051"/>
                    <a:pt x="478" y="1080"/>
                    <a:pt x="523" y="1108"/>
                  </a:cubicBezTo>
                  <a:cubicBezTo>
                    <a:pt x="489" y="1131"/>
                    <a:pt x="450" y="1171"/>
                    <a:pt x="415" y="1210"/>
                  </a:cubicBezTo>
                  <a:cubicBezTo>
                    <a:pt x="439" y="1216"/>
                    <a:pt x="460" y="1221"/>
                    <a:pt x="484" y="1221"/>
                  </a:cubicBezTo>
                  <a:cubicBezTo>
                    <a:pt x="512" y="1221"/>
                    <a:pt x="535" y="1221"/>
                    <a:pt x="557" y="1216"/>
                  </a:cubicBezTo>
                  <a:cubicBezTo>
                    <a:pt x="580" y="1210"/>
                    <a:pt x="604" y="1200"/>
                    <a:pt x="620" y="1187"/>
                  </a:cubicBezTo>
                  <a:cubicBezTo>
                    <a:pt x="643" y="1176"/>
                    <a:pt x="665" y="1160"/>
                    <a:pt x="683" y="1142"/>
                  </a:cubicBezTo>
                  <a:cubicBezTo>
                    <a:pt x="706" y="1119"/>
                    <a:pt x="717" y="1103"/>
                    <a:pt x="733" y="1080"/>
                  </a:cubicBezTo>
                  <a:cubicBezTo>
                    <a:pt x="745" y="1058"/>
                    <a:pt x="756" y="1035"/>
                    <a:pt x="762" y="1011"/>
                  </a:cubicBezTo>
                  <a:cubicBezTo>
                    <a:pt x="722" y="1000"/>
                    <a:pt x="683" y="983"/>
                    <a:pt x="649" y="966"/>
                  </a:cubicBezTo>
                  <a:cubicBezTo>
                    <a:pt x="557" y="921"/>
                    <a:pt x="484" y="875"/>
                    <a:pt x="415" y="819"/>
                  </a:cubicBezTo>
                  <a:cubicBezTo>
                    <a:pt x="365" y="767"/>
                    <a:pt x="319" y="717"/>
                    <a:pt x="274" y="665"/>
                  </a:cubicBezTo>
                  <a:cubicBezTo>
                    <a:pt x="245" y="615"/>
                    <a:pt x="216" y="563"/>
                    <a:pt x="200" y="512"/>
                  </a:cubicBezTo>
                  <a:cubicBezTo>
                    <a:pt x="182" y="460"/>
                    <a:pt x="171" y="415"/>
                    <a:pt x="166" y="364"/>
                  </a:cubicBezTo>
                  <a:cubicBezTo>
                    <a:pt x="160" y="319"/>
                    <a:pt x="166" y="267"/>
                    <a:pt x="171" y="227"/>
                  </a:cubicBezTo>
                  <a:cubicBezTo>
                    <a:pt x="182" y="182"/>
                    <a:pt x="195" y="143"/>
                    <a:pt x="211" y="103"/>
                  </a:cubicBezTo>
                  <a:cubicBezTo>
                    <a:pt x="211" y="96"/>
                    <a:pt x="216" y="91"/>
                    <a:pt x="222" y="85"/>
                  </a:cubicBezTo>
                  <a:cubicBezTo>
                    <a:pt x="216" y="74"/>
                    <a:pt x="216" y="62"/>
                    <a:pt x="211" y="51"/>
                  </a:cubicBezTo>
                  <a:cubicBezTo>
                    <a:pt x="200" y="28"/>
                    <a:pt x="182" y="12"/>
                    <a:pt x="160" y="6"/>
                  </a:cubicBezTo>
                  <a:cubicBezTo>
                    <a:pt x="148" y="1"/>
                    <a:pt x="137" y="1"/>
                    <a:pt x="132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7"/>
            <p:cNvSpPr/>
            <p:nvPr/>
          </p:nvSpPr>
          <p:spPr>
            <a:xfrm flipH="1">
              <a:off x="1931066" y="3619292"/>
              <a:ext cx="1854" cy="1677"/>
            </a:xfrm>
            <a:custGeom>
              <a:avLst/>
              <a:gdLst/>
              <a:ahLst/>
              <a:cxnLst/>
              <a:rect l="l" t="t" r="r" b="b"/>
              <a:pathLst>
                <a:path w="63" h="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6"/>
                    <a:pt x="6" y="6"/>
                    <a:pt x="11" y="12"/>
                  </a:cubicBezTo>
                  <a:cubicBezTo>
                    <a:pt x="29" y="29"/>
                    <a:pt x="45" y="40"/>
                    <a:pt x="63" y="57"/>
                  </a:cubicBezTo>
                  <a:lnTo>
                    <a:pt x="63" y="57"/>
                  </a:ln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7"/>
            <p:cNvSpPr/>
            <p:nvPr/>
          </p:nvSpPr>
          <p:spPr>
            <a:xfrm flipH="1">
              <a:off x="1929742" y="3620940"/>
              <a:ext cx="1353" cy="883"/>
            </a:xfrm>
            <a:custGeom>
              <a:avLst/>
              <a:gdLst/>
              <a:ahLst/>
              <a:cxnLst/>
              <a:rect l="l" t="t" r="r" b="b"/>
              <a:pathLst>
                <a:path w="46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"/>
                    <a:pt x="28" y="18"/>
                    <a:pt x="46" y="29"/>
                  </a:cubicBezTo>
                  <a:cubicBezTo>
                    <a:pt x="28" y="18"/>
                    <a:pt x="17" y="8"/>
                    <a:pt x="1" y="1"/>
                  </a:cubicBezTo>
                  <a:close/>
                </a:path>
              </a:pathLst>
            </a:custGeom>
            <a:solidFill>
              <a:srgbClr val="09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7"/>
            <p:cNvSpPr/>
            <p:nvPr/>
          </p:nvSpPr>
          <p:spPr>
            <a:xfrm flipH="1">
              <a:off x="1914531" y="3600727"/>
              <a:ext cx="18389" cy="21626"/>
            </a:xfrm>
            <a:custGeom>
              <a:avLst/>
              <a:gdLst/>
              <a:ahLst/>
              <a:cxnLst/>
              <a:rect l="l" t="t" r="r" b="b"/>
              <a:pathLst>
                <a:path w="625" h="735" extrusionOk="0">
                  <a:moveTo>
                    <a:pt x="528" y="0"/>
                  </a:moveTo>
                  <a:cubicBezTo>
                    <a:pt x="522" y="24"/>
                    <a:pt x="511" y="47"/>
                    <a:pt x="499" y="69"/>
                  </a:cubicBezTo>
                  <a:cubicBezTo>
                    <a:pt x="483" y="92"/>
                    <a:pt x="472" y="108"/>
                    <a:pt x="449" y="131"/>
                  </a:cubicBezTo>
                  <a:cubicBezTo>
                    <a:pt x="431" y="149"/>
                    <a:pt x="409" y="165"/>
                    <a:pt x="386" y="176"/>
                  </a:cubicBezTo>
                  <a:cubicBezTo>
                    <a:pt x="370" y="189"/>
                    <a:pt x="346" y="199"/>
                    <a:pt x="323" y="205"/>
                  </a:cubicBezTo>
                  <a:cubicBezTo>
                    <a:pt x="301" y="210"/>
                    <a:pt x="278" y="210"/>
                    <a:pt x="250" y="210"/>
                  </a:cubicBezTo>
                  <a:cubicBezTo>
                    <a:pt x="226" y="210"/>
                    <a:pt x="205" y="205"/>
                    <a:pt x="181" y="199"/>
                  </a:cubicBezTo>
                  <a:cubicBezTo>
                    <a:pt x="102" y="291"/>
                    <a:pt x="45" y="393"/>
                    <a:pt x="16" y="501"/>
                  </a:cubicBezTo>
                  <a:cubicBezTo>
                    <a:pt x="6" y="540"/>
                    <a:pt x="0" y="585"/>
                    <a:pt x="0" y="632"/>
                  </a:cubicBezTo>
                  <a:cubicBezTo>
                    <a:pt x="0" y="637"/>
                    <a:pt x="6" y="637"/>
                    <a:pt x="11" y="643"/>
                  </a:cubicBezTo>
                  <a:cubicBezTo>
                    <a:pt x="29" y="660"/>
                    <a:pt x="45" y="671"/>
                    <a:pt x="63" y="688"/>
                  </a:cubicBezTo>
                  <a:cubicBezTo>
                    <a:pt x="79" y="695"/>
                    <a:pt x="90" y="705"/>
                    <a:pt x="108" y="716"/>
                  </a:cubicBezTo>
                  <a:cubicBezTo>
                    <a:pt x="119" y="722"/>
                    <a:pt x="131" y="729"/>
                    <a:pt x="136" y="734"/>
                  </a:cubicBezTo>
                  <a:cubicBezTo>
                    <a:pt x="136" y="716"/>
                    <a:pt x="131" y="700"/>
                    <a:pt x="131" y="688"/>
                  </a:cubicBezTo>
                  <a:cubicBezTo>
                    <a:pt x="131" y="643"/>
                    <a:pt x="131" y="603"/>
                    <a:pt x="136" y="564"/>
                  </a:cubicBezTo>
                  <a:cubicBezTo>
                    <a:pt x="142" y="530"/>
                    <a:pt x="153" y="495"/>
                    <a:pt x="171" y="456"/>
                  </a:cubicBezTo>
                  <a:cubicBezTo>
                    <a:pt x="187" y="427"/>
                    <a:pt x="205" y="399"/>
                    <a:pt x="221" y="375"/>
                  </a:cubicBezTo>
                  <a:cubicBezTo>
                    <a:pt x="244" y="347"/>
                    <a:pt x="273" y="325"/>
                    <a:pt x="295" y="307"/>
                  </a:cubicBezTo>
                  <a:cubicBezTo>
                    <a:pt x="329" y="285"/>
                    <a:pt x="363" y="268"/>
                    <a:pt x="397" y="257"/>
                  </a:cubicBezTo>
                  <a:cubicBezTo>
                    <a:pt x="438" y="244"/>
                    <a:pt x="483" y="234"/>
                    <a:pt x="533" y="228"/>
                  </a:cubicBezTo>
                  <a:cubicBezTo>
                    <a:pt x="585" y="223"/>
                    <a:pt x="619" y="165"/>
                    <a:pt x="619" y="120"/>
                  </a:cubicBezTo>
                  <a:cubicBezTo>
                    <a:pt x="625" y="69"/>
                    <a:pt x="591" y="24"/>
                    <a:pt x="546" y="6"/>
                  </a:cubicBezTo>
                  <a:cubicBezTo>
                    <a:pt x="540" y="6"/>
                    <a:pt x="533" y="6"/>
                    <a:pt x="528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7"/>
            <p:cNvSpPr/>
            <p:nvPr/>
          </p:nvSpPr>
          <p:spPr>
            <a:xfrm flipH="1">
              <a:off x="1924564" y="3619292"/>
              <a:ext cx="8356" cy="11387"/>
            </a:xfrm>
            <a:custGeom>
              <a:avLst/>
              <a:gdLst/>
              <a:ahLst/>
              <a:cxnLst/>
              <a:rect l="l" t="t" r="r" b="b"/>
              <a:pathLst>
                <a:path w="284" h="387" extrusionOk="0">
                  <a:moveTo>
                    <a:pt x="0" y="1"/>
                  </a:moveTo>
                  <a:cubicBezTo>
                    <a:pt x="0" y="69"/>
                    <a:pt x="11" y="137"/>
                    <a:pt x="29" y="193"/>
                  </a:cubicBezTo>
                  <a:cubicBezTo>
                    <a:pt x="40" y="222"/>
                    <a:pt x="51" y="250"/>
                    <a:pt x="68" y="274"/>
                  </a:cubicBezTo>
                  <a:cubicBezTo>
                    <a:pt x="79" y="302"/>
                    <a:pt x="97" y="324"/>
                    <a:pt x="113" y="347"/>
                  </a:cubicBezTo>
                  <a:cubicBezTo>
                    <a:pt x="119" y="347"/>
                    <a:pt x="124" y="353"/>
                    <a:pt x="131" y="353"/>
                  </a:cubicBezTo>
                  <a:cubicBezTo>
                    <a:pt x="181" y="370"/>
                    <a:pt x="233" y="381"/>
                    <a:pt x="284" y="387"/>
                  </a:cubicBezTo>
                  <a:cubicBezTo>
                    <a:pt x="267" y="370"/>
                    <a:pt x="250" y="353"/>
                    <a:pt x="239" y="336"/>
                  </a:cubicBezTo>
                  <a:cubicBezTo>
                    <a:pt x="205" y="290"/>
                    <a:pt x="181" y="239"/>
                    <a:pt x="165" y="193"/>
                  </a:cubicBezTo>
                  <a:cubicBezTo>
                    <a:pt x="153" y="159"/>
                    <a:pt x="142" y="132"/>
                    <a:pt x="136" y="103"/>
                  </a:cubicBezTo>
                  <a:cubicBezTo>
                    <a:pt x="131" y="98"/>
                    <a:pt x="119" y="91"/>
                    <a:pt x="108" y="85"/>
                  </a:cubicBezTo>
                  <a:cubicBezTo>
                    <a:pt x="90" y="74"/>
                    <a:pt x="79" y="64"/>
                    <a:pt x="63" y="57"/>
                  </a:cubicBez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7"/>
            <p:cNvSpPr/>
            <p:nvPr/>
          </p:nvSpPr>
          <p:spPr>
            <a:xfrm flipH="1">
              <a:off x="1747000" y="3588193"/>
              <a:ext cx="12240" cy="16741"/>
            </a:xfrm>
            <a:custGeom>
              <a:avLst/>
              <a:gdLst/>
              <a:ahLst/>
              <a:cxnLst/>
              <a:rect l="l" t="t" r="r" b="b"/>
              <a:pathLst>
                <a:path w="416" h="569" extrusionOk="0">
                  <a:moveTo>
                    <a:pt x="85" y="1"/>
                  </a:moveTo>
                  <a:cubicBezTo>
                    <a:pt x="58" y="1"/>
                    <a:pt x="29" y="12"/>
                    <a:pt x="12" y="40"/>
                  </a:cubicBezTo>
                  <a:cubicBezTo>
                    <a:pt x="6" y="51"/>
                    <a:pt x="1" y="75"/>
                    <a:pt x="1" y="91"/>
                  </a:cubicBezTo>
                  <a:cubicBezTo>
                    <a:pt x="29" y="114"/>
                    <a:pt x="51" y="137"/>
                    <a:pt x="74" y="159"/>
                  </a:cubicBezTo>
                  <a:cubicBezTo>
                    <a:pt x="80" y="159"/>
                    <a:pt x="80" y="159"/>
                    <a:pt x="85" y="154"/>
                  </a:cubicBezTo>
                  <a:cubicBezTo>
                    <a:pt x="98" y="148"/>
                    <a:pt x="109" y="143"/>
                    <a:pt x="126" y="143"/>
                  </a:cubicBezTo>
                  <a:cubicBezTo>
                    <a:pt x="160" y="143"/>
                    <a:pt x="182" y="166"/>
                    <a:pt x="188" y="200"/>
                  </a:cubicBezTo>
                  <a:cubicBezTo>
                    <a:pt x="194" y="234"/>
                    <a:pt x="200" y="268"/>
                    <a:pt x="205" y="302"/>
                  </a:cubicBezTo>
                  <a:cubicBezTo>
                    <a:pt x="222" y="358"/>
                    <a:pt x="239" y="398"/>
                    <a:pt x="263" y="444"/>
                  </a:cubicBezTo>
                  <a:cubicBezTo>
                    <a:pt x="274" y="466"/>
                    <a:pt x="290" y="489"/>
                    <a:pt x="308" y="507"/>
                  </a:cubicBezTo>
                  <a:cubicBezTo>
                    <a:pt x="319" y="523"/>
                    <a:pt x="336" y="534"/>
                    <a:pt x="353" y="546"/>
                  </a:cubicBezTo>
                  <a:cubicBezTo>
                    <a:pt x="370" y="552"/>
                    <a:pt x="387" y="557"/>
                    <a:pt x="399" y="563"/>
                  </a:cubicBezTo>
                  <a:cubicBezTo>
                    <a:pt x="404" y="563"/>
                    <a:pt x="404" y="568"/>
                    <a:pt x="410" y="568"/>
                  </a:cubicBezTo>
                  <a:lnTo>
                    <a:pt x="410" y="518"/>
                  </a:lnTo>
                  <a:cubicBezTo>
                    <a:pt x="415" y="415"/>
                    <a:pt x="392" y="308"/>
                    <a:pt x="347" y="222"/>
                  </a:cubicBezTo>
                  <a:cubicBezTo>
                    <a:pt x="302" y="137"/>
                    <a:pt x="229" y="64"/>
                    <a:pt x="137" y="12"/>
                  </a:cubicBezTo>
                  <a:cubicBezTo>
                    <a:pt x="119" y="1"/>
                    <a:pt x="103" y="1"/>
                    <a:pt x="85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7"/>
            <p:cNvSpPr/>
            <p:nvPr/>
          </p:nvSpPr>
          <p:spPr>
            <a:xfrm flipH="1">
              <a:off x="1747177" y="3592371"/>
              <a:ext cx="10210" cy="28805"/>
            </a:xfrm>
            <a:custGeom>
              <a:avLst/>
              <a:gdLst/>
              <a:ahLst/>
              <a:cxnLst/>
              <a:rect l="l" t="t" r="r" b="b"/>
              <a:pathLst>
                <a:path w="347" h="979" extrusionOk="0">
                  <a:moveTo>
                    <a:pt x="63" y="1"/>
                  </a:moveTo>
                  <a:cubicBezTo>
                    <a:pt x="46" y="1"/>
                    <a:pt x="35" y="6"/>
                    <a:pt x="22" y="12"/>
                  </a:cubicBezTo>
                  <a:cubicBezTo>
                    <a:pt x="17" y="17"/>
                    <a:pt x="17" y="17"/>
                    <a:pt x="11" y="17"/>
                  </a:cubicBezTo>
                  <a:cubicBezTo>
                    <a:pt x="40" y="46"/>
                    <a:pt x="63" y="80"/>
                    <a:pt x="85" y="108"/>
                  </a:cubicBezTo>
                  <a:cubicBezTo>
                    <a:pt x="119" y="160"/>
                    <a:pt x="148" y="211"/>
                    <a:pt x="171" y="268"/>
                  </a:cubicBezTo>
                  <a:cubicBezTo>
                    <a:pt x="187" y="318"/>
                    <a:pt x="200" y="365"/>
                    <a:pt x="205" y="415"/>
                  </a:cubicBezTo>
                  <a:cubicBezTo>
                    <a:pt x="205" y="455"/>
                    <a:pt x="205" y="494"/>
                    <a:pt x="200" y="535"/>
                  </a:cubicBezTo>
                  <a:cubicBezTo>
                    <a:pt x="187" y="580"/>
                    <a:pt x="176" y="625"/>
                    <a:pt x="153" y="665"/>
                  </a:cubicBezTo>
                  <a:cubicBezTo>
                    <a:pt x="137" y="706"/>
                    <a:pt x="114" y="740"/>
                    <a:pt x="85" y="774"/>
                  </a:cubicBezTo>
                  <a:cubicBezTo>
                    <a:pt x="56" y="808"/>
                    <a:pt x="29" y="835"/>
                    <a:pt x="0" y="859"/>
                  </a:cubicBezTo>
                  <a:cubicBezTo>
                    <a:pt x="6" y="887"/>
                    <a:pt x="22" y="916"/>
                    <a:pt x="40" y="938"/>
                  </a:cubicBezTo>
                  <a:cubicBezTo>
                    <a:pt x="51" y="955"/>
                    <a:pt x="56" y="966"/>
                    <a:pt x="69" y="979"/>
                  </a:cubicBezTo>
                  <a:cubicBezTo>
                    <a:pt x="80" y="972"/>
                    <a:pt x="85" y="961"/>
                    <a:pt x="97" y="955"/>
                  </a:cubicBezTo>
                  <a:cubicBezTo>
                    <a:pt x="131" y="921"/>
                    <a:pt x="171" y="876"/>
                    <a:pt x="205" y="824"/>
                  </a:cubicBezTo>
                  <a:cubicBezTo>
                    <a:pt x="239" y="779"/>
                    <a:pt x="261" y="728"/>
                    <a:pt x="284" y="677"/>
                  </a:cubicBezTo>
                  <a:cubicBezTo>
                    <a:pt x="318" y="603"/>
                    <a:pt x="336" y="518"/>
                    <a:pt x="347" y="426"/>
                  </a:cubicBezTo>
                  <a:cubicBezTo>
                    <a:pt x="341" y="426"/>
                    <a:pt x="341" y="421"/>
                    <a:pt x="336" y="421"/>
                  </a:cubicBezTo>
                  <a:cubicBezTo>
                    <a:pt x="324" y="415"/>
                    <a:pt x="307" y="410"/>
                    <a:pt x="290" y="404"/>
                  </a:cubicBezTo>
                  <a:cubicBezTo>
                    <a:pt x="273" y="392"/>
                    <a:pt x="256" y="381"/>
                    <a:pt x="245" y="365"/>
                  </a:cubicBezTo>
                  <a:cubicBezTo>
                    <a:pt x="227" y="347"/>
                    <a:pt x="211" y="324"/>
                    <a:pt x="200" y="302"/>
                  </a:cubicBezTo>
                  <a:cubicBezTo>
                    <a:pt x="176" y="256"/>
                    <a:pt x="159" y="216"/>
                    <a:pt x="142" y="160"/>
                  </a:cubicBezTo>
                  <a:cubicBezTo>
                    <a:pt x="137" y="126"/>
                    <a:pt x="131" y="92"/>
                    <a:pt x="125" y="58"/>
                  </a:cubicBezTo>
                  <a:cubicBezTo>
                    <a:pt x="119" y="24"/>
                    <a:pt x="97" y="1"/>
                    <a:pt x="6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7"/>
            <p:cNvSpPr/>
            <p:nvPr/>
          </p:nvSpPr>
          <p:spPr>
            <a:xfrm flipH="1">
              <a:off x="1755356" y="3617615"/>
              <a:ext cx="6208" cy="6355"/>
            </a:xfrm>
            <a:custGeom>
              <a:avLst/>
              <a:gdLst/>
              <a:ahLst/>
              <a:cxnLst/>
              <a:rect l="l" t="t" r="r" b="b"/>
              <a:pathLst>
                <a:path w="211" h="216" extrusionOk="0">
                  <a:moveTo>
                    <a:pt x="142" y="1"/>
                  </a:moveTo>
                  <a:cubicBezTo>
                    <a:pt x="130" y="6"/>
                    <a:pt x="125" y="11"/>
                    <a:pt x="119" y="18"/>
                  </a:cubicBezTo>
                  <a:cubicBezTo>
                    <a:pt x="80" y="40"/>
                    <a:pt x="40" y="63"/>
                    <a:pt x="1" y="80"/>
                  </a:cubicBezTo>
                  <a:cubicBezTo>
                    <a:pt x="6" y="92"/>
                    <a:pt x="6" y="97"/>
                    <a:pt x="12" y="108"/>
                  </a:cubicBezTo>
                  <a:cubicBezTo>
                    <a:pt x="28" y="142"/>
                    <a:pt x="51" y="182"/>
                    <a:pt x="80" y="216"/>
                  </a:cubicBezTo>
                  <a:cubicBezTo>
                    <a:pt x="125" y="189"/>
                    <a:pt x="171" y="155"/>
                    <a:pt x="211" y="121"/>
                  </a:cubicBezTo>
                  <a:cubicBezTo>
                    <a:pt x="198" y="108"/>
                    <a:pt x="193" y="97"/>
                    <a:pt x="182" y="80"/>
                  </a:cubicBezTo>
                  <a:cubicBezTo>
                    <a:pt x="164" y="58"/>
                    <a:pt x="148" y="29"/>
                    <a:pt x="142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7"/>
            <p:cNvSpPr/>
            <p:nvPr/>
          </p:nvSpPr>
          <p:spPr>
            <a:xfrm flipH="1">
              <a:off x="1826264" y="3699027"/>
              <a:ext cx="3178" cy="14594"/>
            </a:xfrm>
            <a:custGeom>
              <a:avLst/>
              <a:gdLst/>
              <a:ahLst/>
              <a:cxnLst/>
              <a:rect l="l" t="t" r="r" b="b"/>
              <a:pathLst>
                <a:path w="108" h="496" extrusionOk="0">
                  <a:moveTo>
                    <a:pt x="0" y="1"/>
                  </a:moveTo>
                  <a:cubicBezTo>
                    <a:pt x="17" y="211"/>
                    <a:pt x="45" y="388"/>
                    <a:pt x="85" y="496"/>
                  </a:cubicBezTo>
                  <a:cubicBezTo>
                    <a:pt x="102" y="478"/>
                    <a:pt x="108" y="456"/>
                    <a:pt x="102" y="427"/>
                  </a:cubicBezTo>
                  <a:cubicBezTo>
                    <a:pt x="92" y="354"/>
                    <a:pt x="68" y="273"/>
                    <a:pt x="51" y="200"/>
                  </a:cubicBezTo>
                  <a:cubicBezTo>
                    <a:pt x="34" y="142"/>
                    <a:pt x="23" y="92"/>
                    <a:pt x="6" y="35"/>
                  </a:cubicBezTo>
                  <a:cubicBezTo>
                    <a:pt x="6" y="24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7"/>
            <p:cNvSpPr/>
            <p:nvPr/>
          </p:nvSpPr>
          <p:spPr>
            <a:xfrm flipH="1">
              <a:off x="1826941" y="3654570"/>
              <a:ext cx="22744" cy="59904"/>
            </a:xfrm>
            <a:custGeom>
              <a:avLst/>
              <a:gdLst/>
              <a:ahLst/>
              <a:cxnLst/>
              <a:rect l="l" t="t" r="r" b="b"/>
              <a:pathLst>
                <a:path w="773" h="2036" extrusionOk="0">
                  <a:moveTo>
                    <a:pt x="643" y="1"/>
                  </a:moveTo>
                  <a:lnTo>
                    <a:pt x="643" y="1"/>
                  </a:lnTo>
                  <a:cubicBezTo>
                    <a:pt x="597" y="24"/>
                    <a:pt x="405" y="126"/>
                    <a:pt x="240" y="166"/>
                  </a:cubicBezTo>
                  <a:cubicBezTo>
                    <a:pt x="222" y="166"/>
                    <a:pt x="205" y="171"/>
                    <a:pt x="188" y="171"/>
                  </a:cubicBezTo>
                  <a:cubicBezTo>
                    <a:pt x="177" y="171"/>
                    <a:pt x="166" y="171"/>
                    <a:pt x="154" y="166"/>
                  </a:cubicBezTo>
                  <a:cubicBezTo>
                    <a:pt x="148" y="279"/>
                    <a:pt x="143" y="392"/>
                    <a:pt x="137" y="506"/>
                  </a:cubicBezTo>
                  <a:cubicBezTo>
                    <a:pt x="137" y="620"/>
                    <a:pt x="125" y="733"/>
                    <a:pt x="120" y="842"/>
                  </a:cubicBezTo>
                  <a:cubicBezTo>
                    <a:pt x="114" y="903"/>
                    <a:pt x="109" y="966"/>
                    <a:pt x="103" y="1023"/>
                  </a:cubicBezTo>
                  <a:lnTo>
                    <a:pt x="98" y="1057"/>
                  </a:lnTo>
                  <a:cubicBezTo>
                    <a:pt x="91" y="1092"/>
                    <a:pt x="91" y="1126"/>
                    <a:pt x="85" y="1154"/>
                  </a:cubicBezTo>
                  <a:cubicBezTo>
                    <a:pt x="75" y="1194"/>
                    <a:pt x="69" y="1233"/>
                    <a:pt x="64" y="1273"/>
                  </a:cubicBezTo>
                  <a:cubicBezTo>
                    <a:pt x="51" y="1307"/>
                    <a:pt x="46" y="1347"/>
                    <a:pt x="35" y="1387"/>
                  </a:cubicBezTo>
                  <a:cubicBezTo>
                    <a:pt x="17" y="1495"/>
                    <a:pt x="1" y="1603"/>
                    <a:pt x="12" y="1705"/>
                  </a:cubicBezTo>
                  <a:cubicBezTo>
                    <a:pt x="17" y="1756"/>
                    <a:pt x="30" y="1790"/>
                    <a:pt x="51" y="1818"/>
                  </a:cubicBezTo>
                  <a:cubicBezTo>
                    <a:pt x="64" y="1836"/>
                    <a:pt x="80" y="1852"/>
                    <a:pt x="103" y="1870"/>
                  </a:cubicBezTo>
                  <a:cubicBezTo>
                    <a:pt x="109" y="1876"/>
                    <a:pt x="125" y="1881"/>
                    <a:pt x="132" y="1887"/>
                  </a:cubicBezTo>
                  <a:cubicBezTo>
                    <a:pt x="137" y="1887"/>
                    <a:pt x="148" y="1892"/>
                    <a:pt x="154" y="1892"/>
                  </a:cubicBezTo>
                  <a:cubicBezTo>
                    <a:pt x="205" y="1904"/>
                    <a:pt x="250" y="1910"/>
                    <a:pt x="295" y="1915"/>
                  </a:cubicBezTo>
                  <a:cubicBezTo>
                    <a:pt x="324" y="1915"/>
                    <a:pt x="342" y="1921"/>
                    <a:pt x="358" y="1921"/>
                  </a:cubicBezTo>
                  <a:cubicBezTo>
                    <a:pt x="387" y="1921"/>
                    <a:pt x="415" y="1926"/>
                    <a:pt x="444" y="1926"/>
                  </a:cubicBezTo>
                  <a:cubicBezTo>
                    <a:pt x="495" y="1938"/>
                    <a:pt x="546" y="1955"/>
                    <a:pt x="609" y="1983"/>
                  </a:cubicBezTo>
                  <a:cubicBezTo>
                    <a:pt x="636" y="1994"/>
                    <a:pt x="654" y="2007"/>
                    <a:pt x="677" y="2018"/>
                  </a:cubicBezTo>
                  <a:cubicBezTo>
                    <a:pt x="688" y="2028"/>
                    <a:pt x="705" y="2035"/>
                    <a:pt x="717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2" y="2018"/>
                    <a:pt x="767" y="2012"/>
                    <a:pt x="773" y="2007"/>
                  </a:cubicBezTo>
                  <a:cubicBezTo>
                    <a:pt x="733" y="1899"/>
                    <a:pt x="705" y="1722"/>
                    <a:pt x="688" y="1512"/>
                  </a:cubicBezTo>
                  <a:cubicBezTo>
                    <a:pt x="677" y="1461"/>
                    <a:pt x="665" y="1409"/>
                    <a:pt x="660" y="1359"/>
                  </a:cubicBezTo>
                  <a:cubicBezTo>
                    <a:pt x="649" y="1302"/>
                    <a:pt x="643" y="1251"/>
                    <a:pt x="643" y="1194"/>
                  </a:cubicBezTo>
                  <a:cubicBezTo>
                    <a:pt x="620" y="978"/>
                    <a:pt x="609" y="779"/>
                    <a:pt x="602" y="596"/>
                  </a:cubicBezTo>
                  <a:cubicBezTo>
                    <a:pt x="602" y="370"/>
                    <a:pt x="615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7"/>
            <p:cNvSpPr/>
            <p:nvPr/>
          </p:nvSpPr>
          <p:spPr>
            <a:xfrm flipH="1">
              <a:off x="1751324" y="3573481"/>
              <a:ext cx="183773" cy="85119"/>
            </a:xfrm>
            <a:custGeom>
              <a:avLst/>
              <a:gdLst/>
              <a:ahLst/>
              <a:cxnLst/>
              <a:rect l="l" t="t" r="r" b="b"/>
              <a:pathLst>
                <a:path w="6246" h="2893" extrusionOk="0">
                  <a:moveTo>
                    <a:pt x="62" y="0"/>
                  </a:moveTo>
                  <a:cubicBezTo>
                    <a:pt x="56" y="6"/>
                    <a:pt x="51" y="11"/>
                    <a:pt x="51" y="18"/>
                  </a:cubicBezTo>
                  <a:cubicBezTo>
                    <a:pt x="35" y="58"/>
                    <a:pt x="22" y="97"/>
                    <a:pt x="11" y="142"/>
                  </a:cubicBezTo>
                  <a:cubicBezTo>
                    <a:pt x="6" y="182"/>
                    <a:pt x="0" y="234"/>
                    <a:pt x="6" y="279"/>
                  </a:cubicBezTo>
                  <a:cubicBezTo>
                    <a:pt x="11" y="330"/>
                    <a:pt x="22" y="375"/>
                    <a:pt x="40" y="427"/>
                  </a:cubicBezTo>
                  <a:cubicBezTo>
                    <a:pt x="56" y="478"/>
                    <a:pt x="85" y="530"/>
                    <a:pt x="114" y="580"/>
                  </a:cubicBezTo>
                  <a:cubicBezTo>
                    <a:pt x="159" y="632"/>
                    <a:pt x="205" y="682"/>
                    <a:pt x="255" y="734"/>
                  </a:cubicBezTo>
                  <a:cubicBezTo>
                    <a:pt x="324" y="790"/>
                    <a:pt x="397" y="836"/>
                    <a:pt x="489" y="881"/>
                  </a:cubicBezTo>
                  <a:cubicBezTo>
                    <a:pt x="523" y="898"/>
                    <a:pt x="562" y="915"/>
                    <a:pt x="602" y="926"/>
                  </a:cubicBezTo>
                  <a:cubicBezTo>
                    <a:pt x="607" y="932"/>
                    <a:pt x="614" y="932"/>
                    <a:pt x="620" y="932"/>
                  </a:cubicBezTo>
                  <a:cubicBezTo>
                    <a:pt x="665" y="950"/>
                    <a:pt x="699" y="995"/>
                    <a:pt x="693" y="1046"/>
                  </a:cubicBezTo>
                  <a:cubicBezTo>
                    <a:pt x="693" y="1091"/>
                    <a:pt x="659" y="1149"/>
                    <a:pt x="607" y="1154"/>
                  </a:cubicBezTo>
                  <a:cubicBezTo>
                    <a:pt x="557" y="1160"/>
                    <a:pt x="512" y="1170"/>
                    <a:pt x="471" y="1183"/>
                  </a:cubicBezTo>
                  <a:cubicBezTo>
                    <a:pt x="437" y="1194"/>
                    <a:pt x="403" y="1211"/>
                    <a:pt x="369" y="1233"/>
                  </a:cubicBezTo>
                  <a:cubicBezTo>
                    <a:pt x="347" y="1251"/>
                    <a:pt x="318" y="1273"/>
                    <a:pt x="295" y="1301"/>
                  </a:cubicBezTo>
                  <a:cubicBezTo>
                    <a:pt x="279" y="1325"/>
                    <a:pt x="261" y="1353"/>
                    <a:pt x="245" y="1382"/>
                  </a:cubicBezTo>
                  <a:cubicBezTo>
                    <a:pt x="227" y="1421"/>
                    <a:pt x="216" y="1456"/>
                    <a:pt x="210" y="1490"/>
                  </a:cubicBezTo>
                  <a:cubicBezTo>
                    <a:pt x="205" y="1529"/>
                    <a:pt x="205" y="1569"/>
                    <a:pt x="205" y="1614"/>
                  </a:cubicBezTo>
                  <a:cubicBezTo>
                    <a:pt x="205" y="1626"/>
                    <a:pt x="210" y="1642"/>
                    <a:pt x="210" y="1660"/>
                  </a:cubicBezTo>
                  <a:cubicBezTo>
                    <a:pt x="216" y="1689"/>
                    <a:pt x="227" y="1716"/>
                    <a:pt x="239" y="1750"/>
                  </a:cubicBezTo>
                  <a:cubicBezTo>
                    <a:pt x="255" y="1796"/>
                    <a:pt x="279" y="1847"/>
                    <a:pt x="313" y="1893"/>
                  </a:cubicBezTo>
                  <a:cubicBezTo>
                    <a:pt x="324" y="1910"/>
                    <a:pt x="341" y="1927"/>
                    <a:pt x="358" y="1944"/>
                  </a:cubicBezTo>
                  <a:cubicBezTo>
                    <a:pt x="369" y="1961"/>
                    <a:pt x="386" y="1978"/>
                    <a:pt x="403" y="1996"/>
                  </a:cubicBezTo>
                  <a:cubicBezTo>
                    <a:pt x="431" y="2017"/>
                    <a:pt x="465" y="2041"/>
                    <a:pt x="500" y="2057"/>
                  </a:cubicBezTo>
                  <a:cubicBezTo>
                    <a:pt x="505" y="2064"/>
                    <a:pt x="512" y="2064"/>
                    <a:pt x="517" y="2069"/>
                  </a:cubicBezTo>
                  <a:cubicBezTo>
                    <a:pt x="568" y="2091"/>
                    <a:pt x="620" y="2109"/>
                    <a:pt x="675" y="2120"/>
                  </a:cubicBezTo>
                  <a:cubicBezTo>
                    <a:pt x="722" y="2125"/>
                    <a:pt x="767" y="2132"/>
                    <a:pt x="812" y="2132"/>
                  </a:cubicBezTo>
                  <a:cubicBezTo>
                    <a:pt x="835" y="2132"/>
                    <a:pt x="853" y="2137"/>
                    <a:pt x="875" y="2137"/>
                  </a:cubicBezTo>
                  <a:cubicBezTo>
                    <a:pt x="909" y="2137"/>
                    <a:pt x="943" y="2132"/>
                    <a:pt x="982" y="2132"/>
                  </a:cubicBezTo>
                  <a:cubicBezTo>
                    <a:pt x="1119" y="2120"/>
                    <a:pt x="1262" y="2091"/>
                    <a:pt x="1398" y="2057"/>
                  </a:cubicBezTo>
                  <a:cubicBezTo>
                    <a:pt x="1454" y="2046"/>
                    <a:pt x="1517" y="2030"/>
                    <a:pt x="1574" y="2017"/>
                  </a:cubicBezTo>
                  <a:cubicBezTo>
                    <a:pt x="1585" y="2012"/>
                    <a:pt x="1591" y="2012"/>
                    <a:pt x="1596" y="2012"/>
                  </a:cubicBezTo>
                  <a:lnTo>
                    <a:pt x="1614" y="2012"/>
                  </a:lnTo>
                  <a:cubicBezTo>
                    <a:pt x="1642" y="2017"/>
                    <a:pt x="1671" y="2041"/>
                    <a:pt x="1687" y="2069"/>
                  </a:cubicBezTo>
                  <a:cubicBezTo>
                    <a:pt x="1705" y="2098"/>
                    <a:pt x="1705" y="2137"/>
                    <a:pt x="1682" y="2171"/>
                  </a:cubicBezTo>
                  <a:cubicBezTo>
                    <a:pt x="1676" y="2182"/>
                    <a:pt x="1664" y="2200"/>
                    <a:pt x="1659" y="2211"/>
                  </a:cubicBezTo>
                  <a:cubicBezTo>
                    <a:pt x="1637" y="2261"/>
                    <a:pt x="1619" y="2308"/>
                    <a:pt x="1608" y="2353"/>
                  </a:cubicBezTo>
                  <a:cubicBezTo>
                    <a:pt x="1608" y="2371"/>
                    <a:pt x="1608" y="2387"/>
                    <a:pt x="1603" y="2405"/>
                  </a:cubicBezTo>
                  <a:lnTo>
                    <a:pt x="1603" y="2461"/>
                  </a:lnTo>
                  <a:lnTo>
                    <a:pt x="1603" y="2466"/>
                  </a:lnTo>
                  <a:cubicBezTo>
                    <a:pt x="1608" y="2495"/>
                    <a:pt x="1614" y="2529"/>
                    <a:pt x="1625" y="2563"/>
                  </a:cubicBezTo>
                  <a:cubicBezTo>
                    <a:pt x="1637" y="2592"/>
                    <a:pt x="1653" y="2626"/>
                    <a:pt x="1671" y="2649"/>
                  </a:cubicBezTo>
                  <a:cubicBezTo>
                    <a:pt x="1698" y="2688"/>
                    <a:pt x="1727" y="2717"/>
                    <a:pt x="1756" y="2746"/>
                  </a:cubicBezTo>
                  <a:cubicBezTo>
                    <a:pt x="1795" y="2773"/>
                    <a:pt x="1842" y="2802"/>
                    <a:pt x="1887" y="2825"/>
                  </a:cubicBezTo>
                  <a:cubicBezTo>
                    <a:pt x="1937" y="2853"/>
                    <a:pt x="1994" y="2870"/>
                    <a:pt x="2057" y="2882"/>
                  </a:cubicBezTo>
                  <a:cubicBezTo>
                    <a:pt x="2097" y="2887"/>
                    <a:pt x="2142" y="2893"/>
                    <a:pt x="2182" y="2893"/>
                  </a:cubicBezTo>
                  <a:cubicBezTo>
                    <a:pt x="2199" y="2893"/>
                    <a:pt x="2210" y="2893"/>
                    <a:pt x="2227" y="2887"/>
                  </a:cubicBezTo>
                  <a:cubicBezTo>
                    <a:pt x="2272" y="2882"/>
                    <a:pt x="2319" y="2875"/>
                    <a:pt x="2364" y="2859"/>
                  </a:cubicBezTo>
                  <a:cubicBezTo>
                    <a:pt x="2398" y="2848"/>
                    <a:pt x="2432" y="2830"/>
                    <a:pt x="2461" y="2807"/>
                  </a:cubicBezTo>
                  <a:cubicBezTo>
                    <a:pt x="2489" y="2785"/>
                    <a:pt x="2511" y="2767"/>
                    <a:pt x="2534" y="2746"/>
                  </a:cubicBezTo>
                  <a:cubicBezTo>
                    <a:pt x="2557" y="2712"/>
                    <a:pt x="2579" y="2683"/>
                    <a:pt x="2592" y="2654"/>
                  </a:cubicBezTo>
                  <a:cubicBezTo>
                    <a:pt x="2608" y="2615"/>
                    <a:pt x="2626" y="2568"/>
                    <a:pt x="2637" y="2529"/>
                  </a:cubicBezTo>
                  <a:cubicBezTo>
                    <a:pt x="2637" y="2507"/>
                    <a:pt x="2642" y="2489"/>
                    <a:pt x="2642" y="2473"/>
                  </a:cubicBezTo>
                  <a:cubicBezTo>
                    <a:pt x="2647" y="2416"/>
                    <a:pt x="2687" y="2376"/>
                    <a:pt x="2739" y="2376"/>
                  </a:cubicBezTo>
                  <a:cubicBezTo>
                    <a:pt x="2767" y="2381"/>
                    <a:pt x="2796" y="2392"/>
                    <a:pt x="2812" y="2410"/>
                  </a:cubicBezTo>
                  <a:cubicBezTo>
                    <a:pt x="2830" y="2432"/>
                    <a:pt x="2836" y="2450"/>
                    <a:pt x="2836" y="2478"/>
                  </a:cubicBezTo>
                  <a:cubicBezTo>
                    <a:pt x="2841" y="2518"/>
                    <a:pt x="2852" y="2563"/>
                    <a:pt x="2864" y="2609"/>
                  </a:cubicBezTo>
                  <a:cubicBezTo>
                    <a:pt x="2875" y="2631"/>
                    <a:pt x="2886" y="2654"/>
                    <a:pt x="2904" y="2677"/>
                  </a:cubicBezTo>
                  <a:cubicBezTo>
                    <a:pt x="2915" y="2699"/>
                    <a:pt x="2933" y="2717"/>
                    <a:pt x="2949" y="2733"/>
                  </a:cubicBezTo>
                  <a:cubicBezTo>
                    <a:pt x="2967" y="2746"/>
                    <a:pt x="2988" y="2757"/>
                    <a:pt x="3006" y="2767"/>
                  </a:cubicBezTo>
                  <a:cubicBezTo>
                    <a:pt x="3028" y="2780"/>
                    <a:pt x="3051" y="2785"/>
                    <a:pt x="3074" y="2791"/>
                  </a:cubicBezTo>
                  <a:cubicBezTo>
                    <a:pt x="3096" y="2796"/>
                    <a:pt x="3119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11" y="2785"/>
                    <a:pt x="3239" y="2780"/>
                  </a:cubicBezTo>
                  <a:cubicBezTo>
                    <a:pt x="3261" y="2767"/>
                    <a:pt x="3284" y="2757"/>
                    <a:pt x="3308" y="2739"/>
                  </a:cubicBezTo>
                  <a:cubicBezTo>
                    <a:pt x="3324" y="2728"/>
                    <a:pt x="3342" y="2712"/>
                    <a:pt x="3358" y="2694"/>
                  </a:cubicBezTo>
                  <a:cubicBezTo>
                    <a:pt x="3369" y="2683"/>
                    <a:pt x="3381" y="2665"/>
                    <a:pt x="3392" y="2643"/>
                  </a:cubicBezTo>
                  <a:cubicBezTo>
                    <a:pt x="3398" y="2620"/>
                    <a:pt x="3410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5" y="2473"/>
                    <a:pt x="3410" y="2450"/>
                    <a:pt x="3403" y="2426"/>
                  </a:cubicBezTo>
                  <a:cubicBezTo>
                    <a:pt x="3387" y="2398"/>
                    <a:pt x="3376" y="2376"/>
                    <a:pt x="3363" y="2347"/>
                  </a:cubicBezTo>
                  <a:cubicBezTo>
                    <a:pt x="3335" y="2285"/>
                    <a:pt x="3358" y="2216"/>
                    <a:pt x="3415" y="2188"/>
                  </a:cubicBezTo>
                  <a:cubicBezTo>
                    <a:pt x="3432" y="2182"/>
                    <a:pt x="3449" y="2177"/>
                    <a:pt x="3466" y="2177"/>
                  </a:cubicBezTo>
                  <a:cubicBezTo>
                    <a:pt x="3512" y="2177"/>
                    <a:pt x="3552" y="2200"/>
                    <a:pt x="3573" y="2240"/>
                  </a:cubicBezTo>
                  <a:cubicBezTo>
                    <a:pt x="3591" y="2274"/>
                    <a:pt x="3608" y="2308"/>
                    <a:pt x="3631" y="2342"/>
                  </a:cubicBezTo>
                  <a:cubicBezTo>
                    <a:pt x="3665" y="2392"/>
                    <a:pt x="3704" y="2439"/>
                    <a:pt x="3751" y="2478"/>
                  </a:cubicBezTo>
                  <a:cubicBezTo>
                    <a:pt x="3790" y="2512"/>
                    <a:pt x="3835" y="2541"/>
                    <a:pt x="3887" y="2563"/>
                  </a:cubicBezTo>
                  <a:cubicBezTo>
                    <a:pt x="3932" y="2586"/>
                    <a:pt x="3983" y="2602"/>
                    <a:pt x="4040" y="2615"/>
                  </a:cubicBezTo>
                  <a:cubicBezTo>
                    <a:pt x="4092" y="2626"/>
                    <a:pt x="4137" y="2626"/>
                    <a:pt x="4187" y="2626"/>
                  </a:cubicBezTo>
                  <a:lnTo>
                    <a:pt x="4244" y="2626"/>
                  </a:lnTo>
                  <a:cubicBezTo>
                    <a:pt x="4324" y="2615"/>
                    <a:pt x="4404" y="2597"/>
                    <a:pt x="4478" y="2575"/>
                  </a:cubicBezTo>
                  <a:cubicBezTo>
                    <a:pt x="4546" y="2547"/>
                    <a:pt x="4609" y="2512"/>
                    <a:pt x="4664" y="2473"/>
                  </a:cubicBezTo>
                  <a:cubicBezTo>
                    <a:pt x="4716" y="2439"/>
                    <a:pt x="4756" y="2398"/>
                    <a:pt x="4795" y="2358"/>
                  </a:cubicBezTo>
                  <a:cubicBezTo>
                    <a:pt x="4824" y="2324"/>
                    <a:pt x="4847" y="2290"/>
                    <a:pt x="4864" y="2256"/>
                  </a:cubicBezTo>
                  <a:cubicBezTo>
                    <a:pt x="4876" y="2222"/>
                    <a:pt x="4887" y="2193"/>
                    <a:pt x="4892" y="2166"/>
                  </a:cubicBezTo>
                  <a:cubicBezTo>
                    <a:pt x="4898" y="2137"/>
                    <a:pt x="4898" y="2114"/>
                    <a:pt x="4898" y="2086"/>
                  </a:cubicBezTo>
                  <a:cubicBezTo>
                    <a:pt x="4892" y="2051"/>
                    <a:pt x="4887" y="2017"/>
                    <a:pt x="4876" y="1989"/>
                  </a:cubicBezTo>
                  <a:cubicBezTo>
                    <a:pt x="4864" y="1955"/>
                    <a:pt x="4847" y="1915"/>
                    <a:pt x="4819" y="1881"/>
                  </a:cubicBezTo>
                  <a:cubicBezTo>
                    <a:pt x="4801" y="1859"/>
                    <a:pt x="4784" y="1836"/>
                    <a:pt x="4767" y="1818"/>
                  </a:cubicBezTo>
                  <a:cubicBezTo>
                    <a:pt x="4722" y="1768"/>
                    <a:pt x="4716" y="1689"/>
                    <a:pt x="4756" y="1626"/>
                  </a:cubicBezTo>
                  <a:cubicBezTo>
                    <a:pt x="4784" y="1586"/>
                    <a:pt x="4835" y="1552"/>
                    <a:pt x="4887" y="1552"/>
                  </a:cubicBezTo>
                  <a:cubicBezTo>
                    <a:pt x="4903" y="1552"/>
                    <a:pt x="4921" y="1558"/>
                    <a:pt x="4932" y="1563"/>
                  </a:cubicBezTo>
                  <a:cubicBezTo>
                    <a:pt x="5018" y="1597"/>
                    <a:pt x="5102" y="1621"/>
                    <a:pt x="5194" y="1637"/>
                  </a:cubicBezTo>
                  <a:cubicBezTo>
                    <a:pt x="5290" y="1655"/>
                    <a:pt x="5387" y="1666"/>
                    <a:pt x="5477" y="1666"/>
                  </a:cubicBezTo>
                  <a:cubicBezTo>
                    <a:pt x="5511" y="1666"/>
                    <a:pt x="5545" y="1660"/>
                    <a:pt x="5580" y="1660"/>
                  </a:cubicBezTo>
                  <a:cubicBezTo>
                    <a:pt x="5619" y="1655"/>
                    <a:pt x="5660" y="1648"/>
                    <a:pt x="5694" y="1642"/>
                  </a:cubicBezTo>
                  <a:cubicBezTo>
                    <a:pt x="5750" y="1631"/>
                    <a:pt x="5802" y="1621"/>
                    <a:pt x="5852" y="1603"/>
                  </a:cubicBezTo>
                  <a:cubicBezTo>
                    <a:pt x="5870" y="1592"/>
                    <a:pt x="5881" y="1586"/>
                    <a:pt x="5899" y="1580"/>
                  </a:cubicBezTo>
                  <a:cubicBezTo>
                    <a:pt x="5938" y="1563"/>
                    <a:pt x="5978" y="1540"/>
                    <a:pt x="6017" y="1518"/>
                  </a:cubicBezTo>
                  <a:cubicBezTo>
                    <a:pt x="6023" y="1511"/>
                    <a:pt x="6028" y="1506"/>
                    <a:pt x="6040" y="1501"/>
                  </a:cubicBezTo>
                  <a:cubicBezTo>
                    <a:pt x="6069" y="1477"/>
                    <a:pt x="6096" y="1450"/>
                    <a:pt x="6125" y="1416"/>
                  </a:cubicBezTo>
                  <a:cubicBezTo>
                    <a:pt x="6154" y="1382"/>
                    <a:pt x="6177" y="1348"/>
                    <a:pt x="6193" y="1307"/>
                  </a:cubicBezTo>
                  <a:cubicBezTo>
                    <a:pt x="6216" y="1267"/>
                    <a:pt x="6227" y="1222"/>
                    <a:pt x="6240" y="1177"/>
                  </a:cubicBezTo>
                  <a:cubicBezTo>
                    <a:pt x="6245" y="1136"/>
                    <a:pt x="6245" y="1097"/>
                    <a:pt x="6245" y="1057"/>
                  </a:cubicBezTo>
                  <a:cubicBezTo>
                    <a:pt x="6240" y="1007"/>
                    <a:pt x="6227" y="960"/>
                    <a:pt x="6211" y="910"/>
                  </a:cubicBezTo>
                  <a:cubicBezTo>
                    <a:pt x="6188" y="853"/>
                    <a:pt x="6159" y="802"/>
                    <a:pt x="6125" y="750"/>
                  </a:cubicBezTo>
                  <a:cubicBezTo>
                    <a:pt x="6103" y="722"/>
                    <a:pt x="6080" y="688"/>
                    <a:pt x="6051" y="659"/>
                  </a:cubicBezTo>
                  <a:cubicBezTo>
                    <a:pt x="6028" y="637"/>
                    <a:pt x="6006" y="614"/>
                    <a:pt x="5978" y="591"/>
                  </a:cubicBezTo>
                  <a:lnTo>
                    <a:pt x="5978" y="591"/>
                  </a:lnTo>
                  <a:cubicBezTo>
                    <a:pt x="5978" y="609"/>
                    <a:pt x="5983" y="625"/>
                    <a:pt x="6001" y="643"/>
                  </a:cubicBezTo>
                  <a:cubicBezTo>
                    <a:pt x="5994" y="666"/>
                    <a:pt x="5994" y="688"/>
                    <a:pt x="5994" y="711"/>
                  </a:cubicBezTo>
                  <a:cubicBezTo>
                    <a:pt x="5983" y="745"/>
                    <a:pt x="5972" y="779"/>
                    <a:pt x="5960" y="813"/>
                  </a:cubicBezTo>
                  <a:cubicBezTo>
                    <a:pt x="5938" y="864"/>
                    <a:pt x="5910" y="905"/>
                    <a:pt x="5875" y="944"/>
                  </a:cubicBezTo>
                  <a:cubicBezTo>
                    <a:pt x="5836" y="995"/>
                    <a:pt x="5784" y="1041"/>
                    <a:pt x="5734" y="1080"/>
                  </a:cubicBezTo>
                  <a:cubicBezTo>
                    <a:pt x="5676" y="1120"/>
                    <a:pt x="5608" y="1149"/>
                    <a:pt x="5535" y="1183"/>
                  </a:cubicBezTo>
                  <a:cubicBezTo>
                    <a:pt x="5438" y="1217"/>
                    <a:pt x="5335" y="1239"/>
                    <a:pt x="5228" y="1251"/>
                  </a:cubicBezTo>
                  <a:cubicBezTo>
                    <a:pt x="5183" y="1251"/>
                    <a:pt x="5142" y="1256"/>
                    <a:pt x="5097" y="1256"/>
                  </a:cubicBezTo>
                  <a:cubicBezTo>
                    <a:pt x="5005" y="1256"/>
                    <a:pt x="4910" y="1245"/>
                    <a:pt x="4813" y="1233"/>
                  </a:cubicBezTo>
                  <a:cubicBezTo>
                    <a:pt x="4745" y="1222"/>
                    <a:pt x="4671" y="1205"/>
                    <a:pt x="4596" y="1183"/>
                  </a:cubicBezTo>
                  <a:cubicBezTo>
                    <a:pt x="4540" y="1165"/>
                    <a:pt x="4489" y="1149"/>
                    <a:pt x="4433" y="1131"/>
                  </a:cubicBezTo>
                  <a:lnTo>
                    <a:pt x="4358" y="1102"/>
                  </a:lnTo>
                  <a:cubicBezTo>
                    <a:pt x="4352" y="1102"/>
                    <a:pt x="4341" y="1097"/>
                    <a:pt x="4336" y="1097"/>
                  </a:cubicBezTo>
                  <a:cubicBezTo>
                    <a:pt x="4313" y="1097"/>
                    <a:pt x="4289" y="1109"/>
                    <a:pt x="4273" y="1125"/>
                  </a:cubicBezTo>
                  <a:cubicBezTo>
                    <a:pt x="4262" y="1131"/>
                    <a:pt x="4255" y="1149"/>
                    <a:pt x="4250" y="1160"/>
                  </a:cubicBezTo>
                  <a:cubicBezTo>
                    <a:pt x="4244" y="1177"/>
                    <a:pt x="4244" y="1211"/>
                    <a:pt x="4255" y="1228"/>
                  </a:cubicBezTo>
                  <a:cubicBezTo>
                    <a:pt x="4341" y="1348"/>
                    <a:pt x="4433" y="1466"/>
                    <a:pt x="4489" y="1608"/>
                  </a:cubicBezTo>
                  <a:cubicBezTo>
                    <a:pt x="4506" y="1648"/>
                    <a:pt x="4512" y="1689"/>
                    <a:pt x="4517" y="1728"/>
                  </a:cubicBezTo>
                  <a:cubicBezTo>
                    <a:pt x="4523" y="1762"/>
                    <a:pt x="4523" y="1791"/>
                    <a:pt x="4517" y="1818"/>
                  </a:cubicBezTo>
                  <a:cubicBezTo>
                    <a:pt x="4512" y="1841"/>
                    <a:pt x="4506" y="1870"/>
                    <a:pt x="4494" y="1893"/>
                  </a:cubicBezTo>
                  <a:cubicBezTo>
                    <a:pt x="4478" y="1915"/>
                    <a:pt x="4467" y="1944"/>
                    <a:pt x="4444" y="1967"/>
                  </a:cubicBezTo>
                  <a:cubicBezTo>
                    <a:pt x="4415" y="2001"/>
                    <a:pt x="4386" y="2023"/>
                    <a:pt x="4358" y="2046"/>
                  </a:cubicBezTo>
                  <a:cubicBezTo>
                    <a:pt x="4318" y="2075"/>
                    <a:pt x="4279" y="2098"/>
                    <a:pt x="4239" y="2114"/>
                  </a:cubicBezTo>
                  <a:cubicBezTo>
                    <a:pt x="4187" y="2132"/>
                    <a:pt x="4142" y="2143"/>
                    <a:pt x="4097" y="2148"/>
                  </a:cubicBezTo>
                  <a:lnTo>
                    <a:pt x="4045" y="2148"/>
                  </a:lnTo>
                  <a:cubicBezTo>
                    <a:pt x="4011" y="2148"/>
                    <a:pt x="3983" y="2148"/>
                    <a:pt x="3955" y="2143"/>
                  </a:cubicBezTo>
                  <a:cubicBezTo>
                    <a:pt x="3914" y="2137"/>
                    <a:pt x="3880" y="2125"/>
                    <a:pt x="3835" y="2109"/>
                  </a:cubicBezTo>
                  <a:cubicBezTo>
                    <a:pt x="3801" y="2091"/>
                    <a:pt x="3773" y="2069"/>
                    <a:pt x="3744" y="2046"/>
                  </a:cubicBezTo>
                  <a:cubicBezTo>
                    <a:pt x="3722" y="2023"/>
                    <a:pt x="3699" y="2001"/>
                    <a:pt x="3676" y="1978"/>
                  </a:cubicBezTo>
                  <a:cubicBezTo>
                    <a:pt x="3642" y="1921"/>
                    <a:pt x="3614" y="1859"/>
                    <a:pt x="3597" y="1818"/>
                  </a:cubicBezTo>
                  <a:cubicBezTo>
                    <a:pt x="3568" y="1757"/>
                    <a:pt x="3534" y="1694"/>
                    <a:pt x="3505" y="1631"/>
                  </a:cubicBezTo>
                  <a:cubicBezTo>
                    <a:pt x="3489" y="1603"/>
                    <a:pt x="3466" y="1586"/>
                    <a:pt x="3432" y="1586"/>
                  </a:cubicBezTo>
                  <a:cubicBezTo>
                    <a:pt x="3403" y="1586"/>
                    <a:pt x="3381" y="1597"/>
                    <a:pt x="3358" y="1626"/>
                  </a:cubicBezTo>
                  <a:cubicBezTo>
                    <a:pt x="3308" y="1700"/>
                    <a:pt x="3290" y="1791"/>
                    <a:pt x="3267" y="1876"/>
                  </a:cubicBezTo>
                  <a:cubicBezTo>
                    <a:pt x="3261" y="1927"/>
                    <a:pt x="3245" y="1989"/>
                    <a:pt x="3222" y="2046"/>
                  </a:cubicBezTo>
                  <a:cubicBezTo>
                    <a:pt x="3216" y="2064"/>
                    <a:pt x="3205" y="2080"/>
                    <a:pt x="3193" y="2098"/>
                  </a:cubicBezTo>
                  <a:cubicBezTo>
                    <a:pt x="3188" y="2103"/>
                    <a:pt x="3177" y="2114"/>
                    <a:pt x="3171" y="2120"/>
                  </a:cubicBezTo>
                  <a:cubicBezTo>
                    <a:pt x="3153" y="2125"/>
                    <a:pt x="3143" y="2137"/>
                    <a:pt x="3125" y="2143"/>
                  </a:cubicBezTo>
                  <a:lnTo>
                    <a:pt x="3091" y="2143"/>
                  </a:lnTo>
                  <a:cubicBezTo>
                    <a:pt x="3074" y="2125"/>
                    <a:pt x="3069" y="2109"/>
                    <a:pt x="3062" y="2098"/>
                  </a:cubicBezTo>
                  <a:cubicBezTo>
                    <a:pt x="3046" y="2041"/>
                    <a:pt x="3035" y="1983"/>
                    <a:pt x="3028" y="1927"/>
                  </a:cubicBezTo>
                  <a:lnTo>
                    <a:pt x="3023" y="1881"/>
                  </a:lnTo>
                  <a:cubicBezTo>
                    <a:pt x="3017" y="1836"/>
                    <a:pt x="3012" y="1802"/>
                    <a:pt x="3001" y="1768"/>
                  </a:cubicBezTo>
                  <a:cubicBezTo>
                    <a:pt x="2988" y="1728"/>
                    <a:pt x="2960" y="1700"/>
                    <a:pt x="2926" y="1689"/>
                  </a:cubicBezTo>
                  <a:cubicBezTo>
                    <a:pt x="2920" y="1689"/>
                    <a:pt x="2909" y="1682"/>
                    <a:pt x="2898" y="1682"/>
                  </a:cubicBezTo>
                  <a:cubicBezTo>
                    <a:pt x="2864" y="1682"/>
                    <a:pt x="2841" y="1694"/>
                    <a:pt x="2823" y="1711"/>
                  </a:cubicBezTo>
                  <a:cubicBezTo>
                    <a:pt x="2789" y="1750"/>
                    <a:pt x="2762" y="1784"/>
                    <a:pt x="2733" y="1825"/>
                  </a:cubicBezTo>
                  <a:lnTo>
                    <a:pt x="2710" y="1847"/>
                  </a:lnTo>
                  <a:cubicBezTo>
                    <a:pt x="2694" y="1870"/>
                    <a:pt x="2671" y="1893"/>
                    <a:pt x="2653" y="1921"/>
                  </a:cubicBezTo>
                  <a:cubicBezTo>
                    <a:pt x="2585" y="2001"/>
                    <a:pt x="2506" y="2091"/>
                    <a:pt x="2403" y="2171"/>
                  </a:cubicBezTo>
                  <a:cubicBezTo>
                    <a:pt x="2369" y="2188"/>
                    <a:pt x="2346" y="2206"/>
                    <a:pt x="2319" y="2216"/>
                  </a:cubicBezTo>
                  <a:cubicBezTo>
                    <a:pt x="2301" y="2222"/>
                    <a:pt x="2285" y="2227"/>
                    <a:pt x="2267" y="2227"/>
                  </a:cubicBezTo>
                  <a:lnTo>
                    <a:pt x="2233" y="2227"/>
                  </a:lnTo>
                  <a:cubicBezTo>
                    <a:pt x="2227" y="2227"/>
                    <a:pt x="2217" y="2222"/>
                    <a:pt x="2204" y="2216"/>
                  </a:cubicBezTo>
                  <a:cubicBezTo>
                    <a:pt x="2193" y="2211"/>
                    <a:pt x="2182" y="2206"/>
                    <a:pt x="2170" y="2193"/>
                  </a:cubicBezTo>
                  <a:cubicBezTo>
                    <a:pt x="2148" y="2177"/>
                    <a:pt x="2131" y="2154"/>
                    <a:pt x="2114" y="2132"/>
                  </a:cubicBezTo>
                  <a:cubicBezTo>
                    <a:pt x="2102" y="2120"/>
                    <a:pt x="2097" y="2109"/>
                    <a:pt x="2091" y="2098"/>
                  </a:cubicBezTo>
                  <a:cubicBezTo>
                    <a:pt x="2086" y="2080"/>
                    <a:pt x="2080" y="2064"/>
                    <a:pt x="2080" y="2051"/>
                  </a:cubicBezTo>
                  <a:cubicBezTo>
                    <a:pt x="2073" y="1983"/>
                    <a:pt x="2080" y="1915"/>
                    <a:pt x="2086" y="1847"/>
                  </a:cubicBezTo>
                  <a:lnTo>
                    <a:pt x="2091" y="1773"/>
                  </a:lnTo>
                  <a:cubicBezTo>
                    <a:pt x="2091" y="1723"/>
                    <a:pt x="2091" y="1676"/>
                    <a:pt x="2086" y="1637"/>
                  </a:cubicBezTo>
                  <a:cubicBezTo>
                    <a:pt x="2080" y="1597"/>
                    <a:pt x="2068" y="1563"/>
                    <a:pt x="2046" y="1540"/>
                  </a:cubicBezTo>
                  <a:cubicBezTo>
                    <a:pt x="2023" y="1511"/>
                    <a:pt x="1989" y="1501"/>
                    <a:pt x="1955" y="1501"/>
                  </a:cubicBezTo>
                  <a:cubicBezTo>
                    <a:pt x="1903" y="1501"/>
                    <a:pt x="1847" y="1524"/>
                    <a:pt x="1801" y="1546"/>
                  </a:cubicBezTo>
                  <a:cubicBezTo>
                    <a:pt x="1761" y="1569"/>
                    <a:pt x="1727" y="1586"/>
                    <a:pt x="1693" y="1608"/>
                  </a:cubicBezTo>
                  <a:lnTo>
                    <a:pt x="1676" y="1621"/>
                  </a:lnTo>
                  <a:lnTo>
                    <a:pt x="1653" y="1631"/>
                  </a:lnTo>
                  <a:cubicBezTo>
                    <a:pt x="1630" y="1642"/>
                    <a:pt x="1614" y="1655"/>
                    <a:pt x="1591" y="1666"/>
                  </a:cubicBezTo>
                  <a:cubicBezTo>
                    <a:pt x="1511" y="1694"/>
                    <a:pt x="1420" y="1711"/>
                    <a:pt x="1318" y="1723"/>
                  </a:cubicBezTo>
                  <a:lnTo>
                    <a:pt x="1307" y="1728"/>
                  </a:lnTo>
                  <a:lnTo>
                    <a:pt x="1187" y="1728"/>
                  </a:lnTo>
                  <a:cubicBezTo>
                    <a:pt x="1126" y="1728"/>
                    <a:pt x="1068" y="1728"/>
                    <a:pt x="1011" y="1716"/>
                  </a:cubicBezTo>
                  <a:cubicBezTo>
                    <a:pt x="948" y="1705"/>
                    <a:pt x="898" y="1689"/>
                    <a:pt x="853" y="1671"/>
                  </a:cubicBezTo>
                  <a:cubicBezTo>
                    <a:pt x="824" y="1655"/>
                    <a:pt x="796" y="1637"/>
                    <a:pt x="772" y="1621"/>
                  </a:cubicBezTo>
                  <a:cubicBezTo>
                    <a:pt x="756" y="1608"/>
                    <a:pt x="744" y="1592"/>
                    <a:pt x="733" y="1574"/>
                  </a:cubicBezTo>
                  <a:cubicBezTo>
                    <a:pt x="722" y="1563"/>
                    <a:pt x="716" y="1546"/>
                    <a:pt x="710" y="1535"/>
                  </a:cubicBezTo>
                  <a:cubicBezTo>
                    <a:pt x="699" y="1511"/>
                    <a:pt x="693" y="1490"/>
                    <a:pt x="693" y="1466"/>
                  </a:cubicBezTo>
                  <a:lnTo>
                    <a:pt x="693" y="1393"/>
                  </a:lnTo>
                  <a:cubicBezTo>
                    <a:pt x="704" y="1341"/>
                    <a:pt x="722" y="1296"/>
                    <a:pt x="744" y="1245"/>
                  </a:cubicBezTo>
                  <a:cubicBezTo>
                    <a:pt x="767" y="1194"/>
                    <a:pt x="801" y="1143"/>
                    <a:pt x="841" y="1091"/>
                  </a:cubicBezTo>
                  <a:cubicBezTo>
                    <a:pt x="880" y="1046"/>
                    <a:pt x="921" y="1007"/>
                    <a:pt x="961" y="960"/>
                  </a:cubicBezTo>
                  <a:cubicBezTo>
                    <a:pt x="1011" y="915"/>
                    <a:pt x="1057" y="864"/>
                    <a:pt x="1102" y="813"/>
                  </a:cubicBezTo>
                  <a:cubicBezTo>
                    <a:pt x="1108" y="802"/>
                    <a:pt x="1108" y="785"/>
                    <a:pt x="1108" y="774"/>
                  </a:cubicBezTo>
                  <a:cubicBezTo>
                    <a:pt x="1102" y="756"/>
                    <a:pt x="1091" y="745"/>
                    <a:pt x="1074" y="734"/>
                  </a:cubicBezTo>
                  <a:cubicBezTo>
                    <a:pt x="989" y="700"/>
                    <a:pt x="898" y="693"/>
                    <a:pt x="812" y="688"/>
                  </a:cubicBezTo>
                  <a:cubicBezTo>
                    <a:pt x="767" y="688"/>
                    <a:pt x="722" y="682"/>
                    <a:pt x="682" y="677"/>
                  </a:cubicBezTo>
                  <a:cubicBezTo>
                    <a:pt x="625" y="666"/>
                    <a:pt x="562" y="643"/>
                    <a:pt x="483" y="609"/>
                  </a:cubicBezTo>
                  <a:cubicBezTo>
                    <a:pt x="403" y="569"/>
                    <a:pt x="329" y="523"/>
                    <a:pt x="261" y="472"/>
                  </a:cubicBezTo>
                  <a:cubicBezTo>
                    <a:pt x="205" y="420"/>
                    <a:pt x="159" y="375"/>
                    <a:pt x="125" y="325"/>
                  </a:cubicBezTo>
                  <a:cubicBezTo>
                    <a:pt x="103" y="291"/>
                    <a:pt x="80" y="250"/>
                    <a:pt x="62" y="210"/>
                  </a:cubicBezTo>
                  <a:cubicBezTo>
                    <a:pt x="51" y="176"/>
                    <a:pt x="45" y="142"/>
                    <a:pt x="40" y="108"/>
                  </a:cubicBezTo>
                  <a:lnTo>
                    <a:pt x="40" y="86"/>
                  </a:lnTo>
                  <a:cubicBezTo>
                    <a:pt x="45" y="69"/>
                    <a:pt x="51" y="52"/>
                    <a:pt x="56" y="29"/>
                  </a:cubicBezTo>
                  <a:cubicBezTo>
                    <a:pt x="56" y="24"/>
                    <a:pt x="62" y="11"/>
                    <a:pt x="6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7"/>
            <p:cNvSpPr/>
            <p:nvPr/>
          </p:nvSpPr>
          <p:spPr>
            <a:xfrm flipH="1">
              <a:off x="1742998" y="3486038"/>
              <a:ext cx="199632" cy="231173"/>
            </a:xfrm>
            <a:custGeom>
              <a:avLst/>
              <a:gdLst/>
              <a:ahLst/>
              <a:cxnLst/>
              <a:rect l="l" t="t" r="r" b="b"/>
              <a:pathLst>
                <a:path w="6785" h="7857" extrusionOk="0">
                  <a:moveTo>
                    <a:pt x="3244" y="279"/>
                  </a:moveTo>
                  <a:cubicBezTo>
                    <a:pt x="3284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2" y="324"/>
                  </a:cubicBezTo>
                  <a:cubicBezTo>
                    <a:pt x="3501" y="336"/>
                    <a:pt x="3529" y="353"/>
                    <a:pt x="3557" y="376"/>
                  </a:cubicBezTo>
                  <a:cubicBezTo>
                    <a:pt x="3580" y="399"/>
                    <a:pt x="3609" y="426"/>
                    <a:pt x="3625" y="455"/>
                  </a:cubicBezTo>
                  <a:cubicBezTo>
                    <a:pt x="3659" y="507"/>
                    <a:pt x="3688" y="563"/>
                    <a:pt x="3711" y="625"/>
                  </a:cubicBezTo>
                  <a:cubicBezTo>
                    <a:pt x="3750" y="733"/>
                    <a:pt x="3779" y="848"/>
                    <a:pt x="3802" y="961"/>
                  </a:cubicBezTo>
                  <a:lnTo>
                    <a:pt x="3802" y="972"/>
                  </a:lnTo>
                  <a:cubicBezTo>
                    <a:pt x="3824" y="1074"/>
                    <a:pt x="3847" y="1171"/>
                    <a:pt x="3876" y="1268"/>
                  </a:cubicBezTo>
                  <a:cubicBezTo>
                    <a:pt x="3892" y="1320"/>
                    <a:pt x="3921" y="1354"/>
                    <a:pt x="3960" y="1365"/>
                  </a:cubicBezTo>
                  <a:cubicBezTo>
                    <a:pt x="3978" y="1370"/>
                    <a:pt x="3989" y="1370"/>
                    <a:pt x="4007" y="1370"/>
                  </a:cubicBezTo>
                  <a:lnTo>
                    <a:pt x="4029" y="1370"/>
                  </a:lnTo>
                  <a:cubicBezTo>
                    <a:pt x="4063" y="1359"/>
                    <a:pt x="4097" y="1341"/>
                    <a:pt x="4109" y="1313"/>
                  </a:cubicBezTo>
                  <a:cubicBezTo>
                    <a:pt x="4159" y="1205"/>
                    <a:pt x="4222" y="1108"/>
                    <a:pt x="4296" y="1024"/>
                  </a:cubicBezTo>
                  <a:cubicBezTo>
                    <a:pt x="4382" y="927"/>
                    <a:pt x="4472" y="848"/>
                    <a:pt x="4563" y="779"/>
                  </a:cubicBezTo>
                  <a:cubicBezTo>
                    <a:pt x="4637" y="728"/>
                    <a:pt x="4710" y="688"/>
                    <a:pt x="4784" y="659"/>
                  </a:cubicBezTo>
                  <a:cubicBezTo>
                    <a:pt x="4841" y="643"/>
                    <a:pt x="4886" y="631"/>
                    <a:pt x="4944" y="620"/>
                  </a:cubicBezTo>
                  <a:lnTo>
                    <a:pt x="4978" y="620"/>
                  </a:lnTo>
                  <a:cubicBezTo>
                    <a:pt x="5006" y="620"/>
                    <a:pt x="5030" y="625"/>
                    <a:pt x="5057" y="625"/>
                  </a:cubicBezTo>
                  <a:cubicBezTo>
                    <a:pt x="5098" y="638"/>
                    <a:pt x="5125" y="649"/>
                    <a:pt x="5159" y="659"/>
                  </a:cubicBezTo>
                  <a:cubicBezTo>
                    <a:pt x="5193" y="683"/>
                    <a:pt x="5227" y="699"/>
                    <a:pt x="5256" y="728"/>
                  </a:cubicBezTo>
                  <a:cubicBezTo>
                    <a:pt x="5290" y="756"/>
                    <a:pt x="5313" y="779"/>
                    <a:pt x="5330" y="808"/>
                  </a:cubicBezTo>
                  <a:cubicBezTo>
                    <a:pt x="5347" y="835"/>
                    <a:pt x="5364" y="859"/>
                    <a:pt x="5376" y="893"/>
                  </a:cubicBezTo>
                  <a:cubicBezTo>
                    <a:pt x="5387" y="921"/>
                    <a:pt x="5398" y="961"/>
                    <a:pt x="5405" y="1000"/>
                  </a:cubicBezTo>
                  <a:cubicBezTo>
                    <a:pt x="5405" y="1052"/>
                    <a:pt x="5398" y="1108"/>
                    <a:pt x="5392" y="1171"/>
                  </a:cubicBezTo>
                  <a:cubicBezTo>
                    <a:pt x="5353" y="1354"/>
                    <a:pt x="5274" y="1524"/>
                    <a:pt x="5200" y="1677"/>
                  </a:cubicBezTo>
                  <a:cubicBezTo>
                    <a:pt x="5159" y="1774"/>
                    <a:pt x="5120" y="1853"/>
                    <a:pt x="5085" y="1944"/>
                  </a:cubicBezTo>
                  <a:cubicBezTo>
                    <a:pt x="5075" y="1973"/>
                    <a:pt x="5080" y="2007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cubicBezTo>
                    <a:pt x="5188" y="2080"/>
                    <a:pt x="5200" y="2080"/>
                    <a:pt x="5205" y="2075"/>
                  </a:cubicBezTo>
                  <a:cubicBezTo>
                    <a:pt x="5308" y="2046"/>
                    <a:pt x="5405" y="2023"/>
                    <a:pt x="5507" y="2012"/>
                  </a:cubicBezTo>
                  <a:cubicBezTo>
                    <a:pt x="5541" y="2007"/>
                    <a:pt x="5581" y="2007"/>
                    <a:pt x="5615" y="2007"/>
                  </a:cubicBezTo>
                  <a:cubicBezTo>
                    <a:pt x="5683" y="2007"/>
                    <a:pt x="5756" y="2012"/>
                    <a:pt x="5825" y="2023"/>
                  </a:cubicBezTo>
                  <a:cubicBezTo>
                    <a:pt x="5909" y="2041"/>
                    <a:pt x="5990" y="2070"/>
                    <a:pt x="6063" y="2104"/>
                  </a:cubicBezTo>
                  <a:cubicBezTo>
                    <a:pt x="6131" y="2138"/>
                    <a:pt x="6189" y="2172"/>
                    <a:pt x="6245" y="2217"/>
                  </a:cubicBezTo>
                  <a:cubicBezTo>
                    <a:pt x="6284" y="2256"/>
                    <a:pt x="6318" y="2296"/>
                    <a:pt x="6352" y="2336"/>
                  </a:cubicBezTo>
                  <a:cubicBezTo>
                    <a:pt x="6376" y="2376"/>
                    <a:pt x="6399" y="2416"/>
                    <a:pt x="6415" y="2456"/>
                  </a:cubicBezTo>
                  <a:cubicBezTo>
                    <a:pt x="6427" y="2490"/>
                    <a:pt x="6433" y="2529"/>
                    <a:pt x="6438" y="2563"/>
                  </a:cubicBezTo>
                  <a:cubicBezTo>
                    <a:pt x="6444" y="2597"/>
                    <a:pt x="6438" y="2631"/>
                    <a:pt x="6433" y="2666"/>
                  </a:cubicBezTo>
                  <a:cubicBezTo>
                    <a:pt x="6427" y="2700"/>
                    <a:pt x="6415" y="2728"/>
                    <a:pt x="6404" y="2757"/>
                  </a:cubicBezTo>
                  <a:cubicBezTo>
                    <a:pt x="6387" y="2791"/>
                    <a:pt x="6370" y="2820"/>
                    <a:pt x="6347" y="2854"/>
                  </a:cubicBezTo>
                  <a:cubicBezTo>
                    <a:pt x="6307" y="2893"/>
                    <a:pt x="6268" y="2927"/>
                    <a:pt x="6223" y="2961"/>
                  </a:cubicBezTo>
                  <a:cubicBezTo>
                    <a:pt x="6155" y="3006"/>
                    <a:pt x="6080" y="3041"/>
                    <a:pt x="6006" y="3075"/>
                  </a:cubicBezTo>
                  <a:cubicBezTo>
                    <a:pt x="5943" y="3098"/>
                    <a:pt x="5875" y="3114"/>
                    <a:pt x="5791" y="3132"/>
                  </a:cubicBezTo>
                  <a:cubicBezTo>
                    <a:pt x="5739" y="3143"/>
                    <a:pt x="5705" y="3188"/>
                    <a:pt x="5699" y="3234"/>
                  </a:cubicBezTo>
                  <a:cubicBezTo>
                    <a:pt x="5699" y="3263"/>
                    <a:pt x="5711" y="3297"/>
                    <a:pt x="5733" y="3313"/>
                  </a:cubicBezTo>
                  <a:cubicBezTo>
                    <a:pt x="5751" y="3336"/>
                    <a:pt x="5773" y="3347"/>
                    <a:pt x="5807" y="3353"/>
                  </a:cubicBezTo>
                  <a:lnTo>
                    <a:pt x="5825" y="3353"/>
                  </a:lnTo>
                  <a:cubicBezTo>
                    <a:pt x="5893" y="3371"/>
                    <a:pt x="5961" y="3387"/>
                    <a:pt x="6024" y="3416"/>
                  </a:cubicBezTo>
                  <a:cubicBezTo>
                    <a:pt x="6086" y="3450"/>
                    <a:pt x="6155" y="3495"/>
                    <a:pt x="6228" y="3552"/>
                  </a:cubicBezTo>
                  <a:cubicBezTo>
                    <a:pt x="6284" y="3609"/>
                    <a:pt x="6336" y="3660"/>
                    <a:pt x="6381" y="3722"/>
                  </a:cubicBezTo>
                  <a:cubicBezTo>
                    <a:pt x="6415" y="3774"/>
                    <a:pt x="6444" y="3825"/>
                    <a:pt x="6467" y="3882"/>
                  </a:cubicBezTo>
                  <a:cubicBezTo>
                    <a:pt x="6483" y="3932"/>
                    <a:pt x="6496" y="3979"/>
                    <a:pt x="6501" y="4029"/>
                  </a:cubicBezTo>
                  <a:cubicBezTo>
                    <a:pt x="6501" y="4069"/>
                    <a:pt x="6501" y="4108"/>
                    <a:pt x="6496" y="4149"/>
                  </a:cubicBezTo>
                  <a:cubicBezTo>
                    <a:pt x="6483" y="4194"/>
                    <a:pt x="6472" y="4239"/>
                    <a:pt x="6449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47" y="4428"/>
                    <a:pt x="6313" y="4456"/>
                    <a:pt x="6273" y="4490"/>
                  </a:cubicBezTo>
                  <a:cubicBezTo>
                    <a:pt x="6223" y="4518"/>
                    <a:pt x="6166" y="4546"/>
                    <a:pt x="6108" y="4575"/>
                  </a:cubicBezTo>
                  <a:cubicBezTo>
                    <a:pt x="6024" y="4603"/>
                    <a:pt x="5932" y="4620"/>
                    <a:pt x="5836" y="4632"/>
                  </a:cubicBezTo>
                  <a:cubicBezTo>
                    <a:pt x="5801" y="4632"/>
                    <a:pt x="5767" y="4638"/>
                    <a:pt x="5733" y="4638"/>
                  </a:cubicBezTo>
                  <a:cubicBezTo>
                    <a:pt x="5643" y="4638"/>
                    <a:pt x="5546" y="4627"/>
                    <a:pt x="5450" y="4609"/>
                  </a:cubicBezTo>
                  <a:cubicBezTo>
                    <a:pt x="5358" y="4593"/>
                    <a:pt x="5274" y="4569"/>
                    <a:pt x="5188" y="4535"/>
                  </a:cubicBezTo>
                  <a:cubicBezTo>
                    <a:pt x="5177" y="4530"/>
                    <a:pt x="5159" y="4530"/>
                    <a:pt x="5143" y="4530"/>
                  </a:cubicBezTo>
                  <a:cubicBezTo>
                    <a:pt x="5091" y="4530"/>
                    <a:pt x="5040" y="4558"/>
                    <a:pt x="5012" y="4598"/>
                  </a:cubicBezTo>
                  <a:cubicBezTo>
                    <a:pt x="4972" y="4661"/>
                    <a:pt x="4978" y="4740"/>
                    <a:pt x="5023" y="4790"/>
                  </a:cubicBezTo>
                  <a:cubicBezTo>
                    <a:pt x="5040" y="4808"/>
                    <a:pt x="5057" y="4831"/>
                    <a:pt x="5075" y="4853"/>
                  </a:cubicBezTo>
                  <a:cubicBezTo>
                    <a:pt x="5098" y="4887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8"/>
                  </a:cubicBezTo>
                  <a:cubicBezTo>
                    <a:pt x="5154" y="5086"/>
                    <a:pt x="5154" y="5109"/>
                    <a:pt x="5148" y="5138"/>
                  </a:cubicBezTo>
                  <a:cubicBezTo>
                    <a:pt x="5143" y="5165"/>
                    <a:pt x="5132" y="5194"/>
                    <a:pt x="5120" y="5223"/>
                  </a:cubicBezTo>
                  <a:cubicBezTo>
                    <a:pt x="5103" y="5262"/>
                    <a:pt x="5080" y="5296"/>
                    <a:pt x="5051" y="5330"/>
                  </a:cubicBezTo>
                  <a:cubicBezTo>
                    <a:pt x="5012" y="5370"/>
                    <a:pt x="4972" y="5411"/>
                    <a:pt x="4920" y="5445"/>
                  </a:cubicBezTo>
                  <a:cubicBezTo>
                    <a:pt x="4865" y="5484"/>
                    <a:pt x="4802" y="5519"/>
                    <a:pt x="4734" y="5547"/>
                  </a:cubicBezTo>
                  <a:cubicBezTo>
                    <a:pt x="4660" y="5569"/>
                    <a:pt x="4580" y="5587"/>
                    <a:pt x="4500" y="5598"/>
                  </a:cubicBezTo>
                  <a:lnTo>
                    <a:pt x="4443" y="5598"/>
                  </a:lnTo>
                  <a:cubicBezTo>
                    <a:pt x="4393" y="5598"/>
                    <a:pt x="4348" y="5598"/>
                    <a:pt x="4296" y="5587"/>
                  </a:cubicBezTo>
                  <a:cubicBezTo>
                    <a:pt x="4239" y="5574"/>
                    <a:pt x="4188" y="5558"/>
                    <a:pt x="4143" y="5535"/>
                  </a:cubicBezTo>
                  <a:cubicBezTo>
                    <a:pt x="4091" y="5513"/>
                    <a:pt x="4046" y="5484"/>
                    <a:pt x="4007" y="5450"/>
                  </a:cubicBezTo>
                  <a:cubicBezTo>
                    <a:pt x="3960" y="5411"/>
                    <a:pt x="3921" y="5364"/>
                    <a:pt x="3887" y="5314"/>
                  </a:cubicBezTo>
                  <a:cubicBezTo>
                    <a:pt x="3864" y="5280"/>
                    <a:pt x="3847" y="5246"/>
                    <a:pt x="3829" y="5212"/>
                  </a:cubicBezTo>
                  <a:cubicBezTo>
                    <a:pt x="3808" y="5172"/>
                    <a:pt x="3768" y="5149"/>
                    <a:pt x="3722" y="5149"/>
                  </a:cubicBezTo>
                  <a:cubicBezTo>
                    <a:pt x="3705" y="5149"/>
                    <a:pt x="3688" y="5154"/>
                    <a:pt x="3671" y="5160"/>
                  </a:cubicBezTo>
                  <a:cubicBezTo>
                    <a:pt x="3614" y="5188"/>
                    <a:pt x="3591" y="5257"/>
                    <a:pt x="3619" y="5319"/>
                  </a:cubicBezTo>
                  <a:cubicBezTo>
                    <a:pt x="3632" y="5348"/>
                    <a:pt x="3643" y="5370"/>
                    <a:pt x="3659" y="5398"/>
                  </a:cubicBezTo>
                  <a:cubicBezTo>
                    <a:pt x="3666" y="5422"/>
                    <a:pt x="3671" y="5445"/>
                    <a:pt x="3671" y="5467"/>
                  </a:cubicBezTo>
                  <a:cubicBezTo>
                    <a:pt x="3671" y="5495"/>
                    <a:pt x="3671" y="5524"/>
                    <a:pt x="3666" y="5547"/>
                  </a:cubicBezTo>
                  <a:cubicBezTo>
                    <a:pt x="3659" y="5569"/>
                    <a:pt x="3654" y="5592"/>
                    <a:pt x="3648" y="5615"/>
                  </a:cubicBezTo>
                  <a:cubicBezTo>
                    <a:pt x="3637" y="5637"/>
                    <a:pt x="3625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0" y="5729"/>
                    <a:pt x="3517" y="5739"/>
                    <a:pt x="3495" y="5752"/>
                  </a:cubicBezTo>
                  <a:cubicBezTo>
                    <a:pt x="3467" y="5757"/>
                    <a:pt x="3438" y="5763"/>
                    <a:pt x="3409" y="5768"/>
                  </a:cubicBezTo>
                  <a:lnTo>
                    <a:pt x="3393" y="5768"/>
                  </a:lnTo>
                  <a:cubicBezTo>
                    <a:pt x="3375" y="5768"/>
                    <a:pt x="3352" y="5768"/>
                    <a:pt x="3330" y="5763"/>
                  </a:cubicBezTo>
                  <a:cubicBezTo>
                    <a:pt x="3307" y="5757"/>
                    <a:pt x="3284" y="5752"/>
                    <a:pt x="3262" y="5739"/>
                  </a:cubicBezTo>
                  <a:cubicBezTo>
                    <a:pt x="3244" y="5729"/>
                    <a:pt x="3223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2" y="5626"/>
                    <a:pt x="3131" y="5603"/>
                    <a:pt x="3120" y="5581"/>
                  </a:cubicBezTo>
                  <a:cubicBezTo>
                    <a:pt x="3108" y="5535"/>
                    <a:pt x="3097" y="5490"/>
                    <a:pt x="3092" y="5450"/>
                  </a:cubicBezTo>
                  <a:cubicBezTo>
                    <a:pt x="3092" y="5422"/>
                    <a:pt x="3086" y="5404"/>
                    <a:pt x="3068" y="5382"/>
                  </a:cubicBezTo>
                  <a:cubicBezTo>
                    <a:pt x="3052" y="5359"/>
                    <a:pt x="3023" y="5353"/>
                    <a:pt x="2995" y="5348"/>
                  </a:cubicBezTo>
                  <a:cubicBezTo>
                    <a:pt x="2943" y="5348"/>
                    <a:pt x="2903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64" y="5587"/>
                    <a:pt x="2848" y="5626"/>
                  </a:cubicBezTo>
                  <a:cubicBezTo>
                    <a:pt x="2835" y="5655"/>
                    <a:pt x="2813" y="5684"/>
                    <a:pt x="2790" y="5718"/>
                  </a:cubicBezTo>
                  <a:cubicBezTo>
                    <a:pt x="2767" y="5739"/>
                    <a:pt x="2745" y="5757"/>
                    <a:pt x="2717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28" y="5854"/>
                    <a:pt x="2483" y="5859"/>
                  </a:cubicBezTo>
                  <a:cubicBezTo>
                    <a:pt x="2466" y="5865"/>
                    <a:pt x="2455" y="5865"/>
                    <a:pt x="2438" y="5865"/>
                  </a:cubicBezTo>
                  <a:cubicBezTo>
                    <a:pt x="2398" y="5865"/>
                    <a:pt x="2353" y="5859"/>
                    <a:pt x="2313" y="5854"/>
                  </a:cubicBezTo>
                  <a:cubicBezTo>
                    <a:pt x="2250" y="5842"/>
                    <a:pt x="2193" y="5825"/>
                    <a:pt x="2143" y="5797"/>
                  </a:cubicBezTo>
                  <a:cubicBezTo>
                    <a:pt x="2098" y="5774"/>
                    <a:pt x="2051" y="5745"/>
                    <a:pt x="2012" y="5718"/>
                  </a:cubicBezTo>
                  <a:cubicBezTo>
                    <a:pt x="1983" y="5689"/>
                    <a:pt x="1954" y="5660"/>
                    <a:pt x="1927" y="5621"/>
                  </a:cubicBezTo>
                  <a:cubicBezTo>
                    <a:pt x="1909" y="5598"/>
                    <a:pt x="1893" y="5564"/>
                    <a:pt x="1881" y="5535"/>
                  </a:cubicBezTo>
                  <a:cubicBezTo>
                    <a:pt x="1870" y="5501"/>
                    <a:pt x="1864" y="5467"/>
                    <a:pt x="1859" y="5438"/>
                  </a:cubicBezTo>
                  <a:cubicBezTo>
                    <a:pt x="1859" y="5398"/>
                    <a:pt x="1859" y="5364"/>
                    <a:pt x="1864" y="5325"/>
                  </a:cubicBezTo>
                  <a:cubicBezTo>
                    <a:pt x="1875" y="5280"/>
                    <a:pt x="1893" y="5233"/>
                    <a:pt x="1915" y="5183"/>
                  </a:cubicBezTo>
                  <a:cubicBezTo>
                    <a:pt x="1920" y="5172"/>
                    <a:pt x="1932" y="5154"/>
                    <a:pt x="1938" y="5143"/>
                  </a:cubicBezTo>
                  <a:cubicBezTo>
                    <a:pt x="1961" y="5109"/>
                    <a:pt x="1961" y="5070"/>
                    <a:pt x="1943" y="5041"/>
                  </a:cubicBezTo>
                  <a:cubicBezTo>
                    <a:pt x="1927" y="5007"/>
                    <a:pt x="1893" y="4984"/>
                    <a:pt x="1852" y="4984"/>
                  </a:cubicBezTo>
                  <a:cubicBezTo>
                    <a:pt x="1847" y="4984"/>
                    <a:pt x="1841" y="4984"/>
                    <a:pt x="1836" y="4989"/>
                  </a:cubicBezTo>
                  <a:cubicBezTo>
                    <a:pt x="1642" y="5036"/>
                    <a:pt x="1443" y="5086"/>
                    <a:pt x="1238" y="5104"/>
                  </a:cubicBezTo>
                  <a:cubicBezTo>
                    <a:pt x="1199" y="5104"/>
                    <a:pt x="1165" y="5109"/>
                    <a:pt x="1131" y="5109"/>
                  </a:cubicBezTo>
                  <a:cubicBezTo>
                    <a:pt x="1057" y="5109"/>
                    <a:pt x="994" y="5104"/>
                    <a:pt x="931" y="5092"/>
                  </a:cubicBezTo>
                  <a:cubicBezTo>
                    <a:pt x="876" y="5081"/>
                    <a:pt x="824" y="5063"/>
                    <a:pt x="773" y="5041"/>
                  </a:cubicBezTo>
                  <a:cubicBezTo>
                    <a:pt x="734" y="5018"/>
                    <a:pt x="693" y="4995"/>
                    <a:pt x="659" y="4968"/>
                  </a:cubicBezTo>
                  <a:cubicBezTo>
                    <a:pt x="625" y="4933"/>
                    <a:pt x="591" y="4899"/>
                    <a:pt x="569" y="4865"/>
                  </a:cubicBezTo>
                  <a:cubicBezTo>
                    <a:pt x="535" y="4819"/>
                    <a:pt x="511" y="4768"/>
                    <a:pt x="495" y="4722"/>
                  </a:cubicBezTo>
                  <a:cubicBezTo>
                    <a:pt x="477" y="4677"/>
                    <a:pt x="466" y="4632"/>
                    <a:pt x="461" y="4586"/>
                  </a:cubicBezTo>
                  <a:cubicBezTo>
                    <a:pt x="461" y="4541"/>
                    <a:pt x="461" y="4501"/>
                    <a:pt x="466" y="4456"/>
                  </a:cubicBezTo>
                  <a:cubicBezTo>
                    <a:pt x="472" y="4428"/>
                    <a:pt x="483" y="4393"/>
                    <a:pt x="501" y="4354"/>
                  </a:cubicBezTo>
                  <a:cubicBezTo>
                    <a:pt x="517" y="4325"/>
                    <a:pt x="535" y="4297"/>
                    <a:pt x="551" y="4273"/>
                  </a:cubicBezTo>
                  <a:cubicBezTo>
                    <a:pt x="574" y="4245"/>
                    <a:pt x="603" y="4223"/>
                    <a:pt x="625" y="4205"/>
                  </a:cubicBezTo>
                  <a:cubicBezTo>
                    <a:pt x="659" y="4183"/>
                    <a:pt x="693" y="4166"/>
                    <a:pt x="727" y="4155"/>
                  </a:cubicBezTo>
                  <a:cubicBezTo>
                    <a:pt x="768" y="4142"/>
                    <a:pt x="813" y="4132"/>
                    <a:pt x="863" y="4126"/>
                  </a:cubicBezTo>
                  <a:cubicBezTo>
                    <a:pt x="915" y="4121"/>
                    <a:pt x="949" y="4063"/>
                    <a:pt x="949" y="4018"/>
                  </a:cubicBezTo>
                  <a:cubicBezTo>
                    <a:pt x="955" y="3967"/>
                    <a:pt x="921" y="3922"/>
                    <a:pt x="876" y="3904"/>
                  </a:cubicBezTo>
                  <a:cubicBezTo>
                    <a:pt x="829" y="3887"/>
                    <a:pt x="784" y="3870"/>
                    <a:pt x="745" y="3853"/>
                  </a:cubicBezTo>
                  <a:cubicBezTo>
                    <a:pt x="653" y="3808"/>
                    <a:pt x="580" y="3762"/>
                    <a:pt x="511" y="3706"/>
                  </a:cubicBezTo>
                  <a:cubicBezTo>
                    <a:pt x="461" y="3654"/>
                    <a:pt x="409" y="3604"/>
                    <a:pt x="370" y="3552"/>
                  </a:cubicBezTo>
                  <a:cubicBezTo>
                    <a:pt x="341" y="3502"/>
                    <a:pt x="312" y="3450"/>
                    <a:pt x="296" y="3399"/>
                  </a:cubicBezTo>
                  <a:cubicBezTo>
                    <a:pt x="278" y="3347"/>
                    <a:pt x="267" y="3302"/>
                    <a:pt x="262" y="3251"/>
                  </a:cubicBezTo>
                  <a:cubicBezTo>
                    <a:pt x="256" y="3206"/>
                    <a:pt x="262" y="3154"/>
                    <a:pt x="267" y="3114"/>
                  </a:cubicBezTo>
                  <a:cubicBezTo>
                    <a:pt x="278" y="3069"/>
                    <a:pt x="291" y="3030"/>
                    <a:pt x="307" y="2990"/>
                  </a:cubicBezTo>
                  <a:cubicBezTo>
                    <a:pt x="325" y="2956"/>
                    <a:pt x="346" y="2922"/>
                    <a:pt x="370" y="2893"/>
                  </a:cubicBezTo>
                  <a:cubicBezTo>
                    <a:pt x="398" y="2865"/>
                    <a:pt x="427" y="2836"/>
                    <a:pt x="461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2" y="2728"/>
                    <a:pt x="700" y="2711"/>
                    <a:pt x="768" y="2705"/>
                  </a:cubicBezTo>
                  <a:lnTo>
                    <a:pt x="829" y="2705"/>
                  </a:lnTo>
                  <a:cubicBezTo>
                    <a:pt x="886" y="2705"/>
                    <a:pt x="955" y="2711"/>
                    <a:pt x="1017" y="2717"/>
                  </a:cubicBezTo>
                  <a:cubicBezTo>
                    <a:pt x="1080" y="2734"/>
                    <a:pt x="1136" y="2745"/>
                    <a:pt x="1193" y="2762"/>
                  </a:cubicBezTo>
                  <a:cubicBezTo>
                    <a:pt x="1204" y="2768"/>
                    <a:pt x="1217" y="2768"/>
                    <a:pt x="1227" y="2768"/>
                  </a:cubicBezTo>
                  <a:cubicBezTo>
                    <a:pt x="1262" y="2768"/>
                    <a:pt x="1290" y="2757"/>
                    <a:pt x="1313" y="2739"/>
                  </a:cubicBezTo>
                  <a:cubicBezTo>
                    <a:pt x="1353" y="2705"/>
                    <a:pt x="1369" y="2637"/>
                    <a:pt x="1341" y="2592"/>
                  </a:cubicBezTo>
                  <a:cubicBezTo>
                    <a:pt x="1251" y="2445"/>
                    <a:pt x="1182" y="2296"/>
                    <a:pt x="1125" y="2149"/>
                  </a:cubicBezTo>
                  <a:cubicBezTo>
                    <a:pt x="1086" y="2041"/>
                    <a:pt x="1062" y="1944"/>
                    <a:pt x="1052" y="1847"/>
                  </a:cubicBezTo>
                  <a:cubicBezTo>
                    <a:pt x="1046" y="1779"/>
                    <a:pt x="1052" y="1716"/>
                    <a:pt x="1057" y="1660"/>
                  </a:cubicBezTo>
                  <a:cubicBezTo>
                    <a:pt x="1068" y="1614"/>
                    <a:pt x="1086" y="1575"/>
                    <a:pt x="1102" y="1535"/>
                  </a:cubicBezTo>
                  <a:cubicBezTo>
                    <a:pt x="1120" y="1495"/>
                    <a:pt x="1148" y="1456"/>
                    <a:pt x="1182" y="1415"/>
                  </a:cubicBezTo>
                  <a:cubicBezTo>
                    <a:pt x="1211" y="1381"/>
                    <a:pt x="1238" y="1354"/>
                    <a:pt x="1272" y="1330"/>
                  </a:cubicBezTo>
                  <a:cubicBezTo>
                    <a:pt x="1301" y="1313"/>
                    <a:pt x="1324" y="1302"/>
                    <a:pt x="1353" y="1291"/>
                  </a:cubicBezTo>
                  <a:cubicBezTo>
                    <a:pt x="1382" y="1279"/>
                    <a:pt x="1409" y="1273"/>
                    <a:pt x="1437" y="1273"/>
                  </a:cubicBezTo>
                  <a:lnTo>
                    <a:pt x="1455" y="1273"/>
                  </a:lnTo>
                  <a:cubicBezTo>
                    <a:pt x="1484" y="1273"/>
                    <a:pt x="1511" y="1273"/>
                    <a:pt x="1540" y="1279"/>
                  </a:cubicBezTo>
                  <a:cubicBezTo>
                    <a:pt x="1592" y="1291"/>
                    <a:pt x="1642" y="1307"/>
                    <a:pt x="1694" y="1330"/>
                  </a:cubicBezTo>
                  <a:cubicBezTo>
                    <a:pt x="1773" y="1370"/>
                    <a:pt x="1847" y="1422"/>
                    <a:pt x="1927" y="1490"/>
                  </a:cubicBezTo>
                  <a:cubicBezTo>
                    <a:pt x="2001" y="1551"/>
                    <a:pt x="2069" y="1626"/>
                    <a:pt x="2132" y="1700"/>
                  </a:cubicBezTo>
                  <a:cubicBezTo>
                    <a:pt x="2153" y="1729"/>
                    <a:pt x="2193" y="1745"/>
                    <a:pt x="2234" y="1745"/>
                  </a:cubicBezTo>
                  <a:cubicBezTo>
                    <a:pt x="2273" y="1745"/>
                    <a:pt x="2313" y="1729"/>
                    <a:pt x="2342" y="1700"/>
                  </a:cubicBezTo>
                  <a:cubicBezTo>
                    <a:pt x="2363" y="1677"/>
                    <a:pt x="2376" y="1648"/>
                    <a:pt x="2376" y="1614"/>
                  </a:cubicBezTo>
                  <a:cubicBezTo>
                    <a:pt x="2376" y="1524"/>
                    <a:pt x="2381" y="1433"/>
                    <a:pt x="2398" y="1325"/>
                  </a:cubicBezTo>
                  <a:cubicBezTo>
                    <a:pt x="2432" y="1165"/>
                    <a:pt x="2483" y="1006"/>
                    <a:pt x="2557" y="859"/>
                  </a:cubicBezTo>
                  <a:cubicBezTo>
                    <a:pt x="2614" y="740"/>
                    <a:pt x="2677" y="638"/>
                    <a:pt x="2756" y="541"/>
                  </a:cubicBezTo>
                  <a:cubicBezTo>
                    <a:pt x="2807" y="484"/>
                    <a:pt x="2864" y="433"/>
                    <a:pt x="2921" y="387"/>
                  </a:cubicBezTo>
                  <a:cubicBezTo>
                    <a:pt x="2972" y="353"/>
                    <a:pt x="3018" y="331"/>
                    <a:pt x="3074" y="308"/>
                  </a:cubicBezTo>
                  <a:cubicBezTo>
                    <a:pt x="3120" y="297"/>
                    <a:pt x="3165" y="284"/>
                    <a:pt x="3210" y="279"/>
                  </a:cubicBezTo>
                  <a:close/>
                  <a:moveTo>
                    <a:pt x="3244" y="1"/>
                  </a:moveTo>
                  <a:cubicBezTo>
                    <a:pt x="3176" y="1"/>
                    <a:pt x="3103" y="12"/>
                    <a:pt x="3029" y="29"/>
                  </a:cubicBezTo>
                  <a:cubicBezTo>
                    <a:pt x="2909" y="63"/>
                    <a:pt x="2801" y="126"/>
                    <a:pt x="2704" y="205"/>
                  </a:cubicBezTo>
                  <a:cubicBezTo>
                    <a:pt x="2609" y="279"/>
                    <a:pt x="2528" y="370"/>
                    <a:pt x="2460" y="467"/>
                  </a:cubicBezTo>
                  <a:cubicBezTo>
                    <a:pt x="2387" y="575"/>
                    <a:pt x="2324" y="688"/>
                    <a:pt x="2273" y="801"/>
                  </a:cubicBezTo>
                  <a:cubicBezTo>
                    <a:pt x="2216" y="932"/>
                    <a:pt x="2171" y="1069"/>
                    <a:pt x="2143" y="1205"/>
                  </a:cubicBezTo>
                  <a:cubicBezTo>
                    <a:pt x="2132" y="1234"/>
                    <a:pt x="2125" y="1262"/>
                    <a:pt x="2119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6" y="995"/>
                  </a:cubicBezTo>
                  <a:cubicBezTo>
                    <a:pt x="1448" y="995"/>
                    <a:pt x="1420" y="997"/>
                    <a:pt x="1392" y="1000"/>
                  </a:cubicBezTo>
                  <a:cubicBezTo>
                    <a:pt x="1267" y="1013"/>
                    <a:pt x="1148" y="1074"/>
                    <a:pt x="1052" y="1160"/>
                  </a:cubicBezTo>
                  <a:cubicBezTo>
                    <a:pt x="994" y="1205"/>
                    <a:pt x="949" y="1268"/>
                    <a:pt x="910" y="1330"/>
                  </a:cubicBezTo>
                  <a:cubicBezTo>
                    <a:pt x="870" y="1388"/>
                    <a:pt x="836" y="1456"/>
                    <a:pt x="818" y="1524"/>
                  </a:cubicBezTo>
                  <a:cubicBezTo>
                    <a:pt x="773" y="1660"/>
                    <a:pt x="779" y="1808"/>
                    <a:pt x="795" y="1950"/>
                  </a:cubicBezTo>
                  <a:cubicBezTo>
                    <a:pt x="818" y="2091"/>
                    <a:pt x="870" y="2228"/>
                    <a:pt x="926" y="2359"/>
                  </a:cubicBezTo>
                  <a:cubicBezTo>
                    <a:pt x="944" y="2398"/>
                    <a:pt x="960" y="2432"/>
                    <a:pt x="978" y="2466"/>
                  </a:cubicBezTo>
                  <a:cubicBezTo>
                    <a:pt x="931" y="2461"/>
                    <a:pt x="883" y="2458"/>
                    <a:pt x="836" y="2458"/>
                  </a:cubicBezTo>
                  <a:cubicBezTo>
                    <a:pt x="739" y="2458"/>
                    <a:pt x="642" y="2470"/>
                    <a:pt x="551" y="2501"/>
                  </a:cubicBezTo>
                  <a:cubicBezTo>
                    <a:pt x="370" y="2558"/>
                    <a:pt x="205" y="2676"/>
                    <a:pt x="113" y="2847"/>
                  </a:cubicBezTo>
                  <a:cubicBezTo>
                    <a:pt x="23" y="3012"/>
                    <a:pt x="0" y="3206"/>
                    <a:pt x="45" y="3387"/>
                  </a:cubicBezTo>
                  <a:cubicBezTo>
                    <a:pt x="68" y="3484"/>
                    <a:pt x="108" y="3575"/>
                    <a:pt x="160" y="3654"/>
                  </a:cubicBezTo>
                  <a:cubicBezTo>
                    <a:pt x="222" y="3751"/>
                    <a:pt x="301" y="3830"/>
                    <a:pt x="386" y="3904"/>
                  </a:cubicBezTo>
                  <a:cubicBezTo>
                    <a:pt x="432" y="3938"/>
                    <a:pt x="477" y="3972"/>
                    <a:pt x="529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4" y="4121"/>
                    <a:pt x="296" y="4234"/>
                    <a:pt x="262" y="4347"/>
                  </a:cubicBezTo>
                  <a:cubicBezTo>
                    <a:pt x="181" y="4603"/>
                    <a:pt x="278" y="4882"/>
                    <a:pt x="449" y="5075"/>
                  </a:cubicBezTo>
                  <a:cubicBezTo>
                    <a:pt x="618" y="5255"/>
                    <a:pt x="867" y="5325"/>
                    <a:pt x="1109" y="5325"/>
                  </a:cubicBezTo>
                  <a:cubicBezTo>
                    <a:pt x="1118" y="5325"/>
                    <a:pt x="1127" y="5325"/>
                    <a:pt x="1136" y="5325"/>
                  </a:cubicBezTo>
                  <a:cubicBezTo>
                    <a:pt x="1324" y="5319"/>
                    <a:pt x="1506" y="5285"/>
                    <a:pt x="1682" y="5240"/>
                  </a:cubicBezTo>
                  <a:lnTo>
                    <a:pt x="1682" y="5240"/>
                  </a:lnTo>
                  <a:cubicBezTo>
                    <a:pt x="1676" y="5268"/>
                    <a:pt x="1671" y="5302"/>
                    <a:pt x="1665" y="5336"/>
                  </a:cubicBezTo>
                  <a:cubicBezTo>
                    <a:pt x="1654" y="5416"/>
                    <a:pt x="1665" y="5506"/>
                    <a:pt x="1694" y="5587"/>
                  </a:cubicBezTo>
                  <a:cubicBezTo>
                    <a:pt x="1750" y="5752"/>
                    <a:pt x="1875" y="5881"/>
                    <a:pt x="2029" y="5956"/>
                  </a:cubicBezTo>
                  <a:cubicBezTo>
                    <a:pt x="2153" y="6025"/>
                    <a:pt x="2296" y="6057"/>
                    <a:pt x="2441" y="6057"/>
                  </a:cubicBezTo>
                  <a:cubicBezTo>
                    <a:pt x="2474" y="6057"/>
                    <a:pt x="2507" y="6055"/>
                    <a:pt x="2541" y="6052"/>
                  </a:cubicBezTo>
                  <a:cubicBezTo>
                    <a:pt x="2670" y="6035"/>
                    <a:pt x="2790" y="5978"/>
                    <a:pt x="2887" y="5894"/>
                  </a:cubicBezTo>
                  <a:lnTo>
                    <a:pt x="2887" y="5894"/>
                  </a:lnTo>
                  <a:cubicBezTo>
                    <a:pt x="2864" y="6269"/>
                    <a:pt x="2819" y="6638"/>
                    <a:pt x="2751" y="7006"/>
                  </a:cubicBezTo>
                  <a:cubicBezTo>
                    <a:pt x="2717" y="7195"/>
                    <a:pt x="2677" y="7381"/>
                    <a:pt x="2636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54" y="7672"/>
                    <a:pt x="2677" y="7688"/>
                    <a:pt x="2704" y="7695"/>
                  </a:cubicBezTo>
                  <a:cubicBezTo>
                    <a:pt x="2713" y="7698"/>
                    <a:pt x="2723" y="7700"/>
                    <a:pt x="2733" y="7700"/>
                  </a:cubicBezTo>
                  <a:cubicBezTo>
                    <a:pt x="2775" y="7700"/>
                    <a:pt x="2822" y="7673"/>
                    <a:pt x="2835" y="7632"/>
                  </a:cubicBezTo>
                  <a:cubicBezTo>
                    <a:pt x="2853" y="7559"/>
                    <a:pt x="2869" y="7478"/>
                    <a:pt x="2887" y="7405"/>
                  </a:cubicBezTo>
                  <a:lnTo>
                    <a:pt x="2882" y="7405"/>
                  </a:lnTo>
                  <a:cubicBezTo>
                    <a:pt x="2932" y="7166"/>
                    <a:pt x="2966" y="6911"/>
                    <a:pt x="2995" y="6626"/>
                  </a:cubicBezTo>
                  <a:cubicBezTo>
                    <a:pt x="3011" y="6461"/>
                    <a:pt x="3029" y="6297"/>
                    <a:pt x="3034" y="6120"/>
                  </a:cubicBezTo>
                  <a:cubicBezTo>
                    <a:pt x="3040" y="6024"/>
                    <a:pt x="3045" y="5928"/>
                    <a:pt x="3052" y="5831"/>
                  </a:cubicBezTo>
                  <a:cubicBezTo>
                    <a:pt x="3068" y="5842"/>
                    <a:pt x="3086" y="5859"/>
                    <a:pt x="3103" y="5870"/>
                  </a:cubicBezTo>
                  <a:cubicBezTo>
                    <a:pt x="3148" y="5910"/>
                    <a:pt x="3205" y="5939"/>
                    <a:pt x="3273" y="5956"/>
                  </a:cubicBezTo>
                  <a:cubicBezTo>
                    <a:pt x="3313" y="5962"/>
                    <a:pt x="3352" y="5967"/>
                    <a:pt x="3386" y="5967"/>
                  </a:cubicBezTo>
                  <a:cubicBezTo>
                    <a:pt x="3420" y="5967"/>
                    <a:pt x="3454" y="5962"/>
                    <a:pt x="3489" y="5956"/>
                  </a:cubicBezTo>
                  <a:cubicBezTo>
                    <a:pt x="3551" y="5944"/>
                    <a:pt x="3619" y="5922"/>
                    <a:pt x="3677" y="5881"/>
                  </a:cubicBezTo>
                  <a:cubicBezTo>
                    <a:pt x="3688" y="5870"/>
                    <a:pt x="3700" y="5859"/>
                    <a:pt x="3711" y="5854"/>
                  </a:cubicBezTo>
                  <a:lnTo>
                    <a:pt x="3711" y="5854"/>
                  </a:lnTo>
                  <a:cubicBezTo>
                    <a:pt x="3705" y="6109"/>
                    <a:pt x="3693" y="6393"/>
                    <a:pt x="3705" y="6678"/>
                  </a:cubicBezTo>
                  <a:cubicBezTo>
                    <a:pt x="3711" y="6882"/>
                    <a:pt x="3727" y="7064"/>
                    <a:pt x="3750" y="7240"/>
                  </a:cubicBezTo>
                  <a:cubicBezTo>
                    <a:pt x="3761" y="7320"/>
                    <a:pt x="3779" y="7399"/>
                    <a:pt x="3790" y="7478"/>
                  </a:cubicBezTo>
                  <a:cubicBezTo>
                    <a:pt x="3819" y="7586"/>
                    <a:pt x="3853" y="7695"/>
                    <a:pt x="3892" y="7791"/>
                  </a:cubicBezTo>
                  <a:cubicBezTo>
                    <a:pt x="3911" y="7833"/>
                    <a:pt x="3954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37"/>
                    <a:pt x="4120" y="7774"/>
                    <a:pt x="4109" y="7717"/>
                  </a:cubicBezTo>
                  <a:cubicBezTo>
                    <a:pt x="4063" y="7546"/>
                    <a:pt x="4018" y="7381"/>
                    <a:pt x="3978" y="7205"/>
                  </a:cubicBezTo>
                  <a:cubicBezTo>
                    <a:pt x="3944" y="7035"/>
                    <a:pt x="3915" y="6859"/>
                    <a:pt x="3898" y="6689"/>
                  </a:cubicBezTo>
                  <a:lnTo>
                    <a:pt x="3898" y="6683"/>
                  </a:lnTo>
                  <a:cubicBezTo>
                    <a:pt x="3870" y="6348"/>
                    <a:pt x="3870" y="6007"/>
                    <a:pt x="3876" y="5666"/>
                  </a:cubicBezTo>
                  <a:lnTo>
                    <a:pt x="3876" y="5666"/>
                  </a:lnTo>
                  <a:cubicBezTo>
                    <a:pt x="3939" y="5718"/>
                    <a:pt x="4007" y="5757"/>
                    <a:pt x="4080" y="5791"/>
                  </a:cubicBezTo>
                  <a:cubicBezTo>
                    <a:pt x="4177" y="5836"/>
                    <a:pt x="4273" y="5859"/>
                    <a:pt x="4375" y="5870"/>
                  </a:cubicBezTo>
                  <a:cubicBezTo>
                    <a:pt x="4402" y="5873"/>
                    <a:pt x="4429" y="5875"/>
                    <a:pt x="4457" y="5875"/>
                  </a:cubicBezTo>
                  <a:cubicBezTo>
                    <a:pt x="4529" y="5875"/>
                    <a:pt x="4603" y="5866"/>
                    <a:pt x="4676" y="5854"/>
                  </a:cubicBezTo>
                  <a:cubicBezTo>
                    <a:pt x="4773" y="5836"/>
                    <a:pt x="4870" y="5808"/>
                    <a:pt x="4961" y="5763"/>
                  </a:cubicBezTo>
                  <a:cubicBezTo>
                    <a:pt x="5046" y="5723"/>
                    <a:pt x="5132" y="5671"/>
                    <a:pt x="5205" y="5609"/>
                  </a:cubicBezTo>
                  <a:cubicBezTo>
                    <a:pt x="5274" y="5547"/>
                    <a:pt x="5330" y="5479"/>
                    <a:pt x="5376" y="5398"/>
                  </a:cubicBezTo>
                  <a:cubicBezTo>
                    <a:pt x="5426" y="5308"/>
                    <a:pt x="5455" y="5217"/>
                    <a:pt x="5466" y="5115"/>
                  </a:cubicBezTo>
                  <a:cubicBezTo>
                    <a:pt x="5473" y="5075"/>
                    <a:pt x="5466" y="5023"/>
                    <a:pt x="5466" y="4978"/>
                  </a:cubicBezTo>
                  <a:cubicBezTo>
                    <a:pt x="5461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3" y="4938"/>
                    <a:pt x="5613" y="4945"/>
                    <a:pt x="5694" y="4945"/>
                  </a:cubicBezTo>
                  <a:cubicBezTo>
                    <a:pt x="5737" y="4945"/>
                    <a:pt x="5781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55" y="4876"/>
                    <a:pt x="6223" y="4853"/>
                  </a:cubicBezTo>
                  <a:cubicBezTo>
                    <a:pt x="6342" y="4808"/>
                    <a:pt x="6449" y="4734"/>
                    <a:pt x="6541" y="4648"/>
                  </a:cubicBezTo>
                  <a:cubicBezTo>
                    <a:pt x="6637" y="4546"/>
                    <a:pt x="6711" y="4422"/>
                    <a:pt x="6751" y="4286"/>
                  </a:cubicBezTo>
                  <a:cubicBezTo>
                    <a:pt x="6785" y="4149"/>
                    <a:pt x="6785" y="3995"/>
                    <a:pt x="6740" y="3859"/>
                  </a:cubicBezTo>
                  <a:cubicBezTo>
                    <a:pt x="6700" y="3728"/>
                    <a:pt x="6625" y="3609"/>
                    <a:pt x="6535" y="3502"/>
                  </a:cubicBezTo>
                  <a:cubicBezTo>
                    <a:pt x="6483" y="3450"/>
                    <a:pt x="6433" y="3399"/>
                    <a:pt x="6370" y="3353"/>
                  </a:cubicBezTo>
                  <a:cubicBezTo>
                    <a:pt x="6318" y="3308"/>
                    <a:pt x="6257" y="3274"/>
                    <a:pt x="6189" y="3245"/>
                  </a:cubicBezTo>
                  <a:cubicBezTo>
                    <a:pt x="6182" y="3240"/>
                    <a:pt x="6182" y="3240"/>
                    <a:pt x="6176" y="3234"/>
                  </a:cubicBezTo>
                  <a:cubicBezTo>
                    <a:pt x="6291" y="3182"/>
                    <a:pt x="6393" y="3114"/>
                    <a:pt x="6478" y="3024"/>
                  </a:cubicBezTo>
                  <a:cubicBezTo>
                    <a:pt x="6541" y="2956"/>
                    <a:pt x="6591" y="2876"/>
                    <a:pt x="6620" y="2786"/>
                  </a:cubicBezTo>
                  <a:cubicBezTo>
                    <a:pt x="6648" y="2700"/>
                    <a:pt x="6654" y="2615"/>
                    <a:pt x="6643" y="2524"/>
                  </a:cubicBezTo>
                  <a:cubicBezTo>
                    <a:pt x="6637" y="2445"/>
                    <a:pt x="6603" y="2364"/>
                    <a:pt x="6569" y="2291"/>
                  </a:cubicBezTo>
                  <a:cubicBezTo>
                    <a:pt x="6523" y="2211"/>
                    <a:pt x="6467" y="2143"/>
                    <a:pt x="6404" y="2080"/>
                  </a:cubicBezTo>
                  <a:cubicBezTo>
                    <a:pt x="6325" y="2012"/>
                    <a:pt x="6239" y="1960"/>
                    <a:pt x="6148" y="1915"/>
                  </a:cubicBezTo>
                  <a:cubicBezTo>
                    <a:pt x="6046" y="1870"/>
                    <a:pt x="5943" y="1842"/>
                    <a:pt x="5841" y="1819"/>
                  </a:cubicBezTo>
                  <a:cubicBezTo>
                    <a:pt x="5770" y="1806"/>
                    <a:pt x="5700" y="1800"/>
                    <a:pt x="5629" y="1800"/>
                  </a:cubicBezTo>
                  <a:cubicBezTo>
                    <a:pt x="5541" y="1800"/>
                    <a:pt x="5452" y="1809"/>
                    <a:pt x="5364" y="1824"/>
                  </a:cubicBezTo>
                  <a:cubicBezTo>
                    <a:pt x="5392" y="1774"/>
                    <a:pt x="5416" y="1716"/>
                    <a:pt x="5439" y="1666"/>
                  </a:cubicBezTo>
                  <a:cubicBezTo>
                    <a:pt x="5500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2" y="876"/>
                  </a:cubicBezTo>
                  <a:cubicBezTo>
                    <a:pt x="5586" y="814"/>
                    <a:pt x="5557" y="751"/>
                    <a:pt x="5523" y="694"/>
                  </a:cubicBezTo>
                  <a:cubicBezTo>
                    <a:pt x="5478" y="631"/>
                    <a:pt x="5426" y="575"/>
                    <a:pt x="5371" y="529"/>
                  </a:cubicBezTo>
                  <a:cubicBezTo>
                    <a:pt x="5268" y="444"/>
                    <a:pt x="5137" y="404"/>
                    <a:pt x="5006" y="392"/>
                  </a:cubicBezTo>
                  <a:cubicBezTo>
                    <a:pt x="4998" y="392"/>
                    <a:pt x="4989" y="392"/>
                    <a:pt x="4980" y="392"/>
                  </a:cubicBezTo>
                  <a:cubicBezTo>
                    <a:pt x="4863" y="392"/>
                    <a:pt x="4742" y="424"/>
                    <a:pt x="4637" y="473"/>
                  </a:cubicBezTo>
                  <a:cubicBezTo>
                    <a:pt x="4511" y="523"/>
                    <a:pt x="4404" y="604"/>
                    <a:pt x="4301" y="683"/>
                  </a:cubicBezTo>
                  <a:cubicBezTo>
                    <a:pt x="4217" y="756"/>
                    <a:pt x="4136" y="842"/>
                    <a:pt x="4063" y="927"/>
                  </a:cubicBezTo>
                  <a:lnTo>
                    <a:pt x="4052" y="876"/>
                  </a:lnTo>
                  <a:cubicBezTo>
                    <a:pt x="4029" y="745"/>
                    <a:pt x="3994" y="620"/>
                    <a:pt x="3949" y="501"/>
                  </a:cubicBezTo>
                  <a:cubicBezTo>
                    <a:pt x="3910" y="387"/>
                    <a:pt x="3847" y="279"/>
                    <a:pt x="3761" y="194"/>
                  </a:cubicBezTo>
                  <a:cubicBezTo>
                    <a:pt x="3716" y="148"/>
                    <a:pt x="3666" y="114"/>
                    <a:pt x="3609" y="85"/>
                  </a:cubicBezTo>
                  <a:cubicBezTo>
                    <a:pt x="3574" y="69"/>
                    <a:pt x="3546" y="51"/>
                    <a:pt x="3512" y="40"/>
                  </a:cubicBezTo>
                  <a:cubicBezTo>
                    <a:pt x="3467" y="29"/>
                    <a:pt x="3427" y="17"/>
                    <a:pt x="3386" y="12"/>
                  </a:cubicBezTo>
                  <a:cubicBezTo>
                    <a:pt x="3341" y="6"/>
                    <a:pt x="3296" y="1"/>
                    <a:pt x="32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7"/>
            <p:cNvSpPr/>
            <p:nvPr/>
          </p:nvSpPr>
          <p:spPr>
            <a:xfrm flipH="1">
              <a:off x="1371306" y="3652569"/>
              <a:ext cx="34836" cy="61228"/>
            </a:xfrm>
            <a:custGeom>
              <a:avLst/>
              <a:gdLst/>
              <a:ahLst/>
              <a:cxnLst/>
              <a:rect l="l" t="t" r="r" b="b"/>
              <a:pathLst>
                <a:path w="1184" h="2081" extrusionOk="0">
                  <a:moveTo>
                    <a:pt x="211" y="0"/>
                  </a:moveTo>
                  <a:lnTo>
                    <a:pt x="1" y="1899"/>
                  </a:lnTo>
                  <a:cubicBezTo>
                    <a:pt x="13" y="1898"/>
                    <a:pt x="25" y="1898"/>
                    <a:pt x="37" y="1898"/>
                  </a:cubicBezTo>
                  <a:cubicBezTo>
                    <a:pt x="435" y="1898"/>
                    <a:pt x="1183" y="2080"/>
                    <a:pt x="1183" y="2080"/>
                  </a:cubicBezTo>
                  <a:cubicBezTo>
                    <a:pt x="990" y="1779"/>
                    <a:pt x="1029" y="1"/>
                    <a:pt x="1029" y="0"/>
                  </a:cubicBezTo>
                  <a:lnTo>
                    <a:pt x="1029" y="0"/>
                  </a:lnTo>
                  <a:cubicBezTo>
                    <a:pt x="1029" y="0"/>
                    <a:pt x="801" y="126"/>
                    <a:pt x="614" y="171"/>
                  </a:cubicBezTo>
                  <a:cubicBezTo>
                    <a:pt x="597" y="175"/>
                    <a:pt x="580" y="177"/>
                    <a:pt x="562" y="177"/>
                  </a:cubicBezTo>
                  <a:cubicBezTo>
                    <a:pt x="393" y="177"/>
                    <a:pt x="211" y="0"/>
                    <a:pt x="2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7"/>
            <p:cNvSpPr/>
            <p:nvPr/>
          </p:nvSpPr>
          <p:spPr>
            <a:xfrm flipH="1">
              <a:off x="1296602" y="3492393"/>
              <a:ext cx="183773" cy="164384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49" y="0"/>
                  </a:moveTo>
                  <a:cubicBezTo>
                    <a:pt x="2904" y="6"/>
                    <a:pt x="2859" y="18"/>
                    <a:pt x="2813" y="34"/>
                  </a:cubicBezTo>
                  <a:cubicBezTo>
                    <a:pt x="2757" y="52"/>
                    <a:pt x="2711" y="81"/>
                    <a:pt x="2660" y="115"/>
                  </a:cubicBezTo>
                  <a:cubicBezTo>
                    <a:pt x="2603" y="160"/>
                    <a:pt x="2547" y="210"/>
                    <a:pt x="2495" y="268"/>
                  </a:cubicBezTo>
                  <a:cubicBezTo>
                    <a:pt x="2422" y="359"/>
                    <a:pt x="2353" y="467"/>
                    <a:pt x="2296" y="580"/>
                  </a:cubicBezTo>
                  <a:cubicBezTo>
                    <a:pt x="2222" y="734"/>
                    <a:pt x="2172" y="887"/>
                    <a:pt x="2143" y="1046"/>
                  </a:cubicBezTo>
                  <a:cubicBezTo>
                    <a:pt x="2120" y="1159"/>
                    <a:pt x="2115" y="1251"/>
                    <a:pt x="2115" y="1342"/>
                  </a:cubicBezTo>
                  <a:cubicBezTo>
                    <a:pt x="2115" y="1369"/>
                    <a:pt x="2104" y="1404"/>
                    <a:pt x="2081" y="1427"/>
                  </a:cubicBezTo>
                  <a:cubicBezTo>
                    <a:pt x="2052" y="1455"/>
                    <a:pt x="2012" y="1472"/>
                    <a:pt x="1973" y="1472"/>
                  </a:cubicBezTo>
                  <a:cubicBezTo>
                    <a:pt x="1933" y="1472"/>
                    <a:pt x="1899" y="1455"/>
                    <a:pt x="1871" y="1427"/>
                  </a:cubicBezTo>
                  <a:cubicBezTo>
                    <a:pt x="1813" y="1353"/>
                    <a:pt x="1745" y="1279"/>
                    <a:pt x="1671" y="1211"/>
                  </a:cubicBezTo>
                  <a:cubicBezTo>
                    <a:pt x="1586" y="1149"/>
                    <a:pt x="1512" y="1097"/>
                    <a:pt x="1433" y="1052"/>
                  </a:cubicBezTo>
                  <a:cubicBezTo>
                    <a:pt x="1381" y="1029"/>
                    <a:pt x="1336" y="1012"/>
                    <a:pt x="1279" y="1001"/>
                  </a:cubicBezTo>
                  <a:cubicBezTo>
                    <a:pt x="1251" y="1001"/>
                    <a:pt x="1223" y="994"/>
                    <a:pt x="1194" y="994"/>
                  </a:cubicBezTo>
                  <a:lnTo>
                    <a:pt x="1176" y="994"/>
                  </a:lnTo>
                  <a:cubicBezTo>
                    <a:pt x="1149" y="1001"/>
                    <a:pt x="1120" y="1007"/>
                    <a:pt x="1092" y="1012"/>
                  </a:cubicBezTo>
                  <a:cubicBezTo>
                    <a:pt x="1063" y="1023"/>
                    <a:pt x="1040" y="1041"/>
                    <a:pt x="1018" y="1052"/>
                  </a:cubicBezTo>
                  <a:cubicBezTo>
                    <a:pt x="984" y="1080"/>
                    <a:pt x="950" y="1109"/>
                    <a:pt x="921" y="1138"/>
                  </a:cubicBezTo>
                  <a:cubicBezTo>
                    <a:pt x="887" y="1177"/>
                    <a:pt x="864" y="1222"/>
                    <a:pt x="842" y="1262"/>
                  </a:cubicBezTo>
                  <a:cubicBezTo>
                    <a:pt x="825" y="1296"/>
                    <a:pt x="814" y="1335"/>
                    <a:pt x="801" y="1382"/>
                  </a:cubicBezTo>
                  <a:cubicBezTo>
                    <a:pt x="790" y="1444"/>
                    <a:pt x="790" y="1506"/>
                    <a:pt x="790" y="1569"/>
                  </a:cubicBezTo>
                  <a:cubicBezTo>
                    <a:pt x="801" y="1665"/>
                    <a:pt x="825" y="1768"/>
                    <a:pt x="864" y="1875"/>
                  </a:cubicBezTo>
                  <a:cubicBezTo>
                    <a:pt x="921" y="2024"/>
                    <a:pt x="995" y="2171"/>
                    <a:pt x="1081" y="2313"/>
                  </a:cubicBezTo>
                  <a:cubicBezTo>
                    <a:pt x="1108" y="2365"/>
                    <a:pt x="1092" y="2426"/>
                    <a:pt x="1052" y="2460"/>
                  </a:cubicBezTo>
                  <a:cubicBezTo>
                    <a:pt x="1029" y="2484"/>
                    <a:pt x="1000" y="2495"/>
                    <a:pt x="972" y="2495"/>
                  </a:cubicBezTo>
                  <a:cubicBezTo>
                    <a:pt x="961" y="2495"/>
                    <a:pt x="945" y="2495"/>
                    <a:pt x="932" y="2489"/>
                  </a:cubicBezTo>
                  <a:cubicBezTo>
                    <a:pt x="876" y="2473"/>
                    <a:pt x="819" y="2455"/>
                    <a:pt x="762" y="2444"/>
                  </a:cubicBezTo>
                  <a:cubicBezTo>
                    <a:pt x="694" y="2433"/>
                    <a:pt x="631" y="2426"/>
                    <a:pt x="570" y="2426"/>
                  </a:cubicBezTo>
                  <a:cubicBezTo>
                    <a:pt x="546" y="2426"/>
                    <a:pt x="529" y="2426"/>
                    <a:pt x="507" y="2433"/>
                  </a:cubicBezTo>
                  <a:cubicBezTo>
                    <a:pt x="444" y="2439"/>
                    <a:pt x="381" y="2450"/>
                    <a:pt x="324" y="2467"/>
                  </a:cubicBezTo>
                  <a:cubicBezTo>
                    <a:pt x="279" y="2489"/>
                    <a:pt x="240" y="2507"/>
                    <a:pt x="205" y="2535"/>
                  </a:cubicBezTo>
                  <a:cubicBezTo>
                    <a:pt x="171" y="2557"/>
                    <a:pt x="137" y="2586"/>
                    <a:pt x="109" y="2615"/>
                  </a:cubicBezTo>
                  <a:cubicBezTo>
                    <a:pt x="85" y="2643"/>
                    <a:pt x="69" y="2677"/>
                    <a:pt x="46" y="2717"/>
                  </a:cubicBezTo>
                  <a:cubicBezTo>
                    <a:pt x="29" y="2751"/>
                    <a:pt x="17" y="2796"/>
                    <a:pt x="6" y="2835"/>
                  </a:cubicBezTo>
                  <a:cubicBezTo>
                    <a:pt x="1" y="2882"/>
                    <a:pt x="1" y="2927"/>
                    <a:pt x="1" y="2972"/>
                  </a:cubicBezTo>
                  <a:cubicBezTo>
                    <a:pt x="6" y="3024"/>
                    <a:pt x="17" y="3074"/>
                    <a:pt x="35" y="3120"/>
                  </a:cubicBezTo>
                  <a:cubicBezTo>
                    <a:pt x="51" y="3176"/>
                    <a:pt x="80" y="3223"/>
                    <a:pt x="114" y="3273"/>
                  </a:cubicBezTo>
                  <a:cubicBezTo>
                    <a:pt x="154" y="3331"/>
                    <a:pt x="200" y="3381"/>
                    <a:pt x="256" y="3427"/>
                  </a:cubicBezTo>
                  <a:cubicBezTo>
                    <a:pt x="319" y="3483"/>
                    <a:pt x="399" y="3530"/>
                    <a:pt x="484" y="3575"/>
                  </a:cubicBezTo>
                  <a:cubicBezTo>
                    <a:pt x="523" y="3598"/>
                    <a:pt x="570" y="3614"/>
                    <a:pt x="615" y="3632"/>
                  </a:cubicBezTo>
                  <a:cubicBezTo>
                    <a:pt x="665" y="3648"/>
                    <a:pt x="694" y="3695"/>
                    <a:pt x="694" y="3745"/>
                  </a:cubicBezTo>
                  <a:cubicBezTo>
                    <a:pt x="688" y="3790"/>
                    <a:pt x="654" y="3842"/>
                    <a:pt x="604" y="3847"/>
                  </a:cubicBezTo>
                  <a:cubicBezTo>
                    <a:pt x="552" y="3853"/>
                    <a:pt x="507" y="3865"/>
                    <a:pt x="467" y="3876"/>
                  </a:cubicBezTo>
                  <a:cubicBezTo>
                    <a:pt x="433" y="3892"/>
                    <a:pt x="399" y="3910"/>
                    <a:pt x="370" y="3926"/>
                  </a:cubicBezTo>
                  <a:cubicBezTo>
                    <a:pt x="342" y="3950"/>
                    <a:pt x="319" y="3973"/>
                    <a:pt x="297" y="3995"/>
                  </a:cubicBezTo>
                  <a:cubicBezTo>
                    <a:pt x="274" y="4023"/>
                    <a:pt x="256" y="4046"/>
                    <a:pt x="240" y="4081"/>
                  </a:cubicBezTo>
                  <a:cubicBezTo>
                    <a:pt x="222" y="4115"/>
                    <a:pt x="211" y="4149"/>
                    <a:pt x="205" y="4183"/>
                  </a:cubicBezTo>
                  <a:cubicBezTo>
                    <a:pt x="200" y="4222"/>
                    <a:pt x="200" y="4267"/>
                    <a:pt x="200" y="4308"/>
                  </a:cubicBezTo>
                  <a:cubicBezTo>
                    <a:pt x="205" y="4353"/>
                    <a:pt x="216" y="4398"/>
                    <a:pt x="234" y="4445"/>
                  </a:cubicBezTo>
                  <a:cubicBezTo>
                    <a:pt x="250" y="4495"/>
                    <a:pt x="279" y="4540"/>
                    <a:pt x="308" y="4592"/>
                  </a:cubicBezTo>
                  <a:cubicBezTo>
                    <a:pt x="336" y="4626"/>
                    <a:pt x="365" y="4660"/>
                    <a:pt x="399" y="4689"/>
                  </a:cubicBezTo>
                  <a:cubicBezTo>
                    <a:pt x="433" y="4717"/>
                    <a:pt x="473" y="4745"/>
                    <a:pt x="512" y="4762"/>
                  </a:cubicBezTo>
                  <a:cubicBezTo>
                    <a:pt x="563" y="4786"/>
                    <a:pt x="615" y="4802"/>
                    <a:pt x="677" y="4813"/>
                  </a:cubicBezTo>
                  <a:cubicBezTo>
                    <a:pt x="733" y="4825"/>
                    <a:pt x="801" y="4831"/>
                    <a:pt x="870" y="4831"/>
                  </a:cubicBezTo>
                  <a:cubicBezTo>
                    <a:pt x="904" y="4831"/>
                    <a:pt x="938" y="4831"/>
                    <a:pt x="979" y="4825"/>
                  </a:cubicBezTo>
                  <a:cubicBezTo>
                    <a:pt x="1183" y="4807"/>
                    <a:pt x="1388" y="4762"/>
                    <a:pt x="1575" y="4711"/>
                  </a:cubicBezTo>
                  <a:lnTo>
                    <a:pt x="1598" y="4711"/>
                  </a:lnTo>
                  <a:cubicBezTo>
                    <a:pt x="1632" y="4711"/>
                    <a:pt x="1666" y="4728"/>
                    <a:pt x="1682" y="4762"/>
                  </a:cubicBezTo>
                  <a:cubicBezTo>
                    <a:pt x="1700" y="4797"/>
                    <a:pt x="1700" y="4831"/>
                    <a:pt x="1677" y="4865"/>
                  </a:cubicBezTo>
                  <a:cubicBezTo>
                    <a:pt x="1671" y="4881"/>
                    <a:pt x="1661" y="4893"/>
                    <a:pt x="1654" y="4910"/>
                  </a:cubicBezTo>
                  <a:cubicBezTo>
                    <a:pt x="1632" y="4956"/>
                    <a:pt x="1614" y="5007"/>
                    <a:pt x="1609" y="5052"/>
                  </a:cubicBezTo>
                  <a:cubicBezTo>
                    <a:pt x="1603" y="5092"/>
                    <a:pt x="1598" y="5127"/>
                    <a:pt x="1598" y="5161"/>
                  </a:cubicBezTo>
                  <a:cubicBezTo>
                    <a:pt x="1603" y="5195"/>
                    <a:pt x="1609" y="5229"/>
                    <a:pt x="1620" y="5263"/>
                  </a:cubicBezTo>
                  <a:cubicBezTo>
                    <a:pt x="1637" y="5290"/>
                    <a:pt x="1648" y="5319"/>
                    <a:pt x="1666" y="5348"/>
                  </a:cubicBezTo>
                  <a:cubicBezTo>
                    <a:pt x="1695" y="5382"/>
                    <a:pt x="1722" y="5410"/>
                    <a:pt x="1751" y="5439"/>
                  </a:cubicBezTo>
                  <a:cubicBezTo>
                    <a:pt x="1790" y="5473"/>
                    <a:pt x="1836" y="5495"/>
                    <a:pt x="1881" y="5523"/>
                  </a:cubicBezTo>
                  <a:cubicBezTo>
                    <a:pt x="1939" y="5547"/>
                    <a:pt x="1995" y="5563"/>
                    <a:pt x="2052" y="5575"/>
                  </a:cubicBezTo>
                  <a:cubicBezTo>
                    <a:pt x="2097" y="5586"/>
                    <a:pt x="2138" y="5586"/>
                    <a:pt x="2177" y="5586"/>
                  </a:cubicBezTo>
                  <a:lnTo>
                    <a:pt x="2222" y="5586"/>
                  </a:lnTo>
                  <a:cubicBezTo>
                    <a:pt x="2274" y="5581"/>
                    <a:pt x="2314" y="5570"/>
                    <a:pt x="2359" y="5558"/>
                  </a:cubicBezTo>
                  <a:cubicBezTo>
                    <a:pt x="2393" y="5541"/>
                    <a:pt x="2427" y="5523"/>
                    <a:pt x="2456" y="5507"/>
                  </a:cubicBezTo>
                  <a:cubicBezTo>
                    <a:pt x="2484" y="5484"/>
                    <a:pt x="2513" y="5461"/>
                    <a:pt x="2529" y="5439"/>
                  </a:cubicBezTo>
                  <a:cubicBezTo>
                    <a:pt x="2552" y="5410"/>
                    <a:pt x="2574" y="5376"/>
                    <a:pt x="2592" y="5348"/>
                  </a:cubicBezTo>
                  <a:cubicBezTo>
                    <a:pt x="2608" y="5308"/>
                    <a:pt x="2621" y="5268"/>
                    <a:pt x="2632" y="5222"/>
                  </a:cubicBezTo>
                  <a:cubicBezTo>
                    <a:pt x="2632" y="5206"/>
                    <a:pt x="2637" y="5182"/>
                    <a:pt x="2637" y="5166"/>
                  </a:cubicBezTo>
                  <a:cubicBezTo>
                    <a:pt x="2642" y="5114"/>
                    <a:pt x="2683" y="5075"/>
                    <a:pt x="2734" y="5075"/>
                  </a:cubicBezTo>
                  <a:cubicBezTo>
                    <a:pt x="2762" y="5075"/>
                    <a:pt x="2791" y="5086"/>
                    <a:pt x="2807" y="5109"/>
                  </a:cubicBezTo>
                  <a:cubicBezTo>
                    <a:pt x="2825" y="5127"/>
                    <a:pt x="2831" y="5148"/>
                    <a:pt x="2831" y="5172"/>
                  </a:cubicBezTo>
                  <a:cubicBezTo>
                    <a:pt x="2836" y="5217"/>
                    <a:pt x="2847" y="5263"/>
                    <a:pt x="2859" y="5303"/>
                  </a:cubicBezTo>
                  <a:cubicBezTo>
                    <a:pt x="2870" y="5331"/>
                    <a:pt x="2881" y="5353"/>
                    <a:pt x="2899" y="5376"/>
                  </a:cubicBezTo>
                  <a:cubicBezTo>
                    <a:pt x="2910" y="5393"/>
                    <a:pt x="2927" y="5410"/>
                    <a:pt x="2944" y="5427"/>
                  </a:cubicBezTo>
                  <a:cubicBezTo>
                    <a:pt x="2962" y="5444"/>
                    <a:pt x="2983" y="5455"/>
                    <a:pt x="3001" y="5468"/>
                  </a:cubicBezTo>
                  <a:cubicBezTo>
                    <a:pt x="3024" y="5478"/>
                    <a:pt x="3046" y="5484"/>
                    <a:pt x="3069" y="5489"/>
                  </a:cubicBezTo>
                  <a:cubicBezTo>
                    <a:pt x="3092" y="5489"/>
                    <a:pt x="3114" y="5495"/>
                    <a:pt x="3132" y="5495"/>
                  </a:cubicBezTo>
                  <a:lnTo>
                    <a:pt x="3154" y="5495"/>
                  </a:lnTo>
                  <a:cubicBezTo>
                    <a:pt x="3177" y="5489"/>
                    <a:pt x="3206" y="5484"/>
                    <a:pt x="3234" y="5473"/>
                  </a:cubicBezTo>
                  <a:cubicBezTo>
                    <a:pt x="3256" y="5461"/>
                    <a:pt x="3279" y="5450"/>
                    <a:pt x="3303" y="5439"/>
                  </a:cubicBezTo>
                  <a:cubicBezTo>
                    <a:pt x="3319" y="5427"/>
                    <a:pt x="3337" y="5410"/>
                    <a:pt x="3353" y="5393"/>
                  </a:cubicBezTo>
                  <a:cubicBezTo>
                    <a:pt x="3365" y="5376"/>
                    <a:pt x="3376" y="5358"/>
                    <a:pt x="3387" y="5342"/>
                  </a:cubicBezTo>
                  <a:cubicBezTo>
                    <a:pt x="3393" y="5319"/>
                    <a:pt x="3405" y="5297"/>
                    <a:pt x="3410" y="5274"/>
                  </a:cubicBezTo>
                  <a:cubicBezTo>
                    <a:pt x="3410" y="5245"/>
                    <a:pt x="3416" y="5222"/>
                    <a:pt x="3410" y="5188"/>
                  </a:cubicBezTo>
                  <a:cubicBezTo>
                    <a:pt x="3410" y="5166"/>
                    <a:pt x="3405" y="5143"/>
                    <a:pt x="3399" y="5120"/>
                  </a:cubicBezTo>
                  <a:cubicBezTo>
                    <a:pt x="3387" y="5098"/>
                    <a:pt x="3371" y="5069"/>
                    <a:pt x="3358" y="5046"/>
                  </a:cubicBezTo>
                  <a:cubicBezTo>
                    <a:pt x="3331" y="4983"/>
                    <a:pt x="3353" y="4915"/>
                    <a:pt x="3410" y="4888"/>
                  </a:cubicBezTo>
                  <a:cubicBezTo>
                    <a:pt x="3427" y="4876"/>
                    <a:pt x="3444" y="4870"/>
                    <a:pt x="3461" y="4870"/>
                  </a:cubicBezTo>
                  <a:cubicBezTo>
                    <a:pt x="3507" y="4870"/>
                    <a:pt x="3552" y="4899"/>
                    <a:pt x="3570" y="4933"/>
                  </a:cubicBezTo>
                  <a:cubicBezTo>
                    <a:pt x="3586" y="4972"/>
                    <a:pt x="3604" y="5007"/>
                    <a:pt x="3626" y="5041"/>
                  </a:cubicBezTo>
                  <a:cubicBezTo>
                    <a:pt x="3660" y="5086"/>
                    <a:pt x="3699" y="5132"/>
                    <a:pt x="3746" y="5172"/>
                  </a:cubicBezTo>
                  <a:cubicBezTo>
                    <a:pt x="3791" y="5206"/>
                    <a:pt x="3836" y="5234"/>
                    <a:pt x="3882" y="5263"/>
                  </a:cubicBezTo>
                  <a:cubicBezTo>
                    <a:pt x="3927" y="5285"/>
                    <a:pt x="3979" y="5303"/>
                    <a:pt x="4035" y="5313"/>
                  </a:cubicBezTo>
                  <a:cubicBezTo>
                    <a:pt x="4087" y="5319"/>
                    <a:pt x="4132" y="5324"/>
                    <a:pt x="4183" y="5324"/>
                  </a:cubicBezTo>
                  <a:lnTo>
                    <a:pt x="4239" y="5324"/>
                  </a:lnTo>
                  <a:cubicBezTo>
                    <a:pt x="4320" y="5313"/>
                    <a:pt x="4399" y="5297"/>
                    <a:pt x="4473" y="5268"/>
                  </a:cubicBezTo>
                  <a:cubicBezTo>
                    <a:pt x="4541" y="5245"/>
                    <a:pt x="4604" y="5211"/>
                    <a:pt x="4666" y="5172"/>
                  </a:cubicBezTo>
                  <a:cubicBezTo>
                    <a:pt x="4711" y="5137"/>
                    <a:pt x="4756" y="5098"/>
                    <a:pt x="4790" y="5052"/>
                  </a:cubicBezTo>
                  <a:cubicBezTo>
                    <a:pt x="4819" y="5017"/>
                    <a:pt x="4842" y="4983"/>
                    <a:pt x="4859" y="4949"/>
                  </a:cubicBezTo>
                  <a:cubicBezTo>
                    <a:pt x="4876" y="4922"/>
                    <a:pt x="4882" y="4893"/>
                    <a:pt x="4893" y="4859"/>
                  </a:cubicBezTo>
                  <a:lnTo>
                    <a:pt x="4893" y="4779"/>
                  </a:lnTo>
                  <a:cubicBezTo>
                    <a:pt x="4887" y="4745"/>
                    <a:pt x="4882" y="4711"/>
                    <a:pt x="4871" y="4683"/>
                  </a:cubicBezTo>
                  <a:cubicBezTo>
                    <a:pt x="4859" y="4649"/>
                    <a:pt x="4842" y="4615"/>
                    <a:pt x="4814" y="4574"/>
                  </a:cubicBezTo>
                  <a:cubicBezTo>
                    <a:pt x="4803" y="4558"/>
                    <a:pt x="4785" y="4535"/>
                    <a:pt x="4763" y="4513"/>
                  </a:cubicBezTo>
                  <a:cubicBezTo>
                    <a:pt x="4717" y="4461"/>
                    <a:pt x="4711" y="4382"/>
                    <a:pt x="4751" y="4325"/>
                  </a:cubicBezTo>
                  <a:cubicBezTo>
                    <a:pt x="4779" y="4280"/>
                    <a:pt x="4831" y="4251"/>
                    <a:pt x="4882" y="4251"/>
                  </a:cubicBezTo>
                  <a:cubicBezTo>
                    <a:pt x="4899" y="4251"/>
                    <a:pt x="4916" y="4257"/>
                    <a:pt x="4934" y="4262"/>
                  </a:cubicBezTo>
                  <a:cubicBezTo>
                    <a:pt x="5013" y="4291"/>
                    <a:pt x="5097" y="4319"/>
                    <a:pt x="5194" y="4336"/>
                  </a:cubicBezTo>
                  <a:cubicBezTo>
                    <a:pt x="5285" y="4353"/>
                    <a:pt x="5382" y="4359"/>
                    <a:pt x="5472" y="4359"/>
                  </a:cubicBezTo>
                  <a:lnTo>
                    <a:pt x="5575" y="4359"/>
                  </a:lnTo>
                  <a:cubicBezTo>
                    <a:pt x="5671" y="4348"/>
                    <a:pt x="5763" y="4325"/>
                    <a:pt x="5847" y="4296"/>
                  </a:cubicBezTo>
                  <a:cubicBezTo>
                    <a:pt x="5910" y="4274"/>
                    <a:pt x="5962" y="4246"/>
                    <a:pt x="6012" y="4212"/>
                  </a:cubicBezTo>
                  <a:cubicBezTo>
                    <a:pt x="6052" y="4183"/>
                    <a:pt x="6086" y="4149"/>
                    <a:pt x="6120" y="4115"/>
                  </a:cubicBezTo>
                  <a:cubicBezTo>
                    <a:pt x="6149" y="4081"/>
                    <a:pt x="6172" y="4041"/>
                    <a:pt x="6195" y="4007"/>
                  </a:cubicBezTo>
                  <a:cubicBezTo>
                    <a:pt x="6211" y="3967"/>
                    <a:pt x="6222" y="3921"/>
                    <a:pt x="6235" y="3876"/>
                  </a:cubicBezTo>
                  <a:cubicBezTo>
                    <a:pt x="6240" y="3836"/>
                    <a:pt x="6245" y="3797"/>
                    <a:pt x="6240" y="3751"/>
                  </a:cubicBezTo>
                  <a:cubicBezTo>
                    <a:pt x="6235" y="3706"/>
                    <a:pt x="6222" y="3661"/>
                    <a:pt x="6206" y="3609"/>
                  </a:cubicBezTo>
                  <a:cubicBezTo>
                    <a:pt x="6183" y="3551"/>
                    <a:pt x="6154" y="3496"/>
                    <a:pt x="6120" y="3444"/>
                  </a:cubicBezTo>
                  <a:cubicBezTo>
                    <a:pt x="6075" y="3388"/>
                    <a:pt x="6025" y="3331"/>
                    <a:pt x="5967" y="3279"/>
                  </a:cubicBezTo>
                  <a:cubicBezTo>
                    <a:pt x="5894" y="3223"/>
                    <a:pt x="5831" y="3176"/>
                    <a:pt x="5763" y="3142"/>
                  </a:cubicBezTo>
                  <a:cubicBezTo>
                    <a:pt x="5700" y="3115"/>
                    <a:pt x="5637" y="3092"/>
                    <a:pt x="5564" y="3081"/>
                  </a:cubicBezTo>
                  <a:lnTo>
                    <a:pt x="5547" y="3074"/>
                  </a:lnTo>
                  <a:cubicBezTo>
                    <a:pt x="5519" y="3069"/>
                    <a:pt x="5490" y="3063"/>
                    <a:pt x="5472" y="3040"/>
                  </a:cubicBezTo>
                  <a:cubicBezTo>
                    <a:pt x="5450" y="3018"/>
                    <a:pt x="5438" y="2990"/>
                    <a:pt x="5445" y="2961"/>
                  </a:cubicBezTo>
                  <a:cubicBezTo>
                    <a:pt x="5445" y="2910"/>
                    <a:pt x="5485" y="2870"/>
                    <a:pt x="5530" y="2859"/>
                  </a:cubicBezTo>
                  <a:cubicBezTo>
                    <a:pt x="5615" y="2835"/>
                    <a:pt x="5684" y="2819"/>
                    <a:pt x="5745" y="2796"/>
                  </a:cubicBezTo>
                  <a:cubicBezTo>
                    <a:pt x="5825" y="2767"/>
                    <a:pt x="5894" y="2728"/>
                    <a:pt x="5962" y="2688"/>
                  </a:cubicBezTo>
                  <a:cubicBezTo>
                    <a:pt x="6007" y="2654"/>
                    <a:pt x="6046" y="2615"/>
                    <a:pt x="6086" y="2575"/>
                  </a:cubicBezTo>
                  <a:cubicBezTo>
                    <a:pt x="6109" y="2546"/>
                    <a:pt x="6127" y="2512"/>
                    <a:pt x="6143" y="2484"/>
                  </a:cubicBezTo>
                  <a:cubicBezTo>
                    <a:pt x="6161" y="2455"/>
                    <a:pt x="6166" y="2421"/>
                    <a:pt x="6177" y="2392"/>
                  </a:cubicBezTo>
                  <a:cubicBezTo>
                    <a:pt x="6183" y="2353"/>
                    <a:pt x="6183" y="2319"/>
                    <a:pt x="6177" y="2285"/>
                  </a:cubicBezTo>
                  <a:cubicBezTo>
                    <a:pt x="6177" y="2250"/>
                    <a:pt x="6166" y="2216"/>
                    <a:pt x="6154" y="2177"/>
                  </a:cubicBezTo>
                  <a:cubicBezTo>
                    <a:pt x="6138" y="2137"/>
                    <a:pt x="6120" y="2103"/>
                    <a:pt x="6093" y="2064"/>
                  </a:cubicBezTo>
                  <a:cubicBezTo>
                    <a:pt x="6064" y="2017"/>
                    <a:pt x="6025" y="1978"/>
                    <a:pt x="5984" y="1938"/>
                  </a:cubicBezTo>
                  <a:cubicBezTo>
                    <a:pt x="5928" y="1899"/>
                    <a:pt x="5870" y="1859"/>
                    <a:pt x="5808" y="1825"/>
                  </a:cubicBezTo>
                  <a:cubicBezTo>
                    <a:pt x="5729" y="1791"/>
                    <a:pt x="5650" y="1768"/>
                    <a:pt x="5564" y="1751"/>
                  </a:cubicBezTo>
                  <a:cubicBezTo>
                    <a:pt x="5495" y="1739"/>
                    <a:pt x="5427" y="1734"/>
                    <a:pt x="5354" y="1734"/>
                  </a:cubicBezTo>
                  <a:lnTo>
                    <a:pt x="5246" y="1734"/>
                  </a:lnTo>
                  <a:cubicBezTo>
                    <a:pt x="5149" y="1751"/>
                    <a:pt x="5047" y="1768"/>
                    <a:pt x="4950" y="1802"/>
                  </a:cubicBezTo>
                  <a:lnTo>
                    <a:pt x="4921" y="1802"/>
                  </a:lnTo>
                  <a:cubicBezTo>
                    <a:pt x="4893" y="1802"/>
                    <a:pt x="4859" y="1785"/>
                    <a:pt x="4842" y="1757"/>
                  </a:cubicBezTo>
                  <a:cubicBezTo>
                    <a:pt x="4819" y="1728"/>
                    <a:pt x="4814" y="1694"/>
                    <a:pt x="4824" y="1665"/>
                  </a:cubicBezTo>
                  <a:cubicBezTo>
                    <a:pt x="4859" y="1581"/>
                    <a:pt x="4899" y="1495"/>
                    <a:pt x="4944" y="1404"/>
                  </a:cubicBezTo>
                  <a:cubicBezTo>
                    <a:pt x="5013" y="1251"/>
                    <a:pt x="5092" y="1080"/>
                    <a:pt x="5131" y="899"/>
                  </a:cubicBezTo>
                  <a:cubicBezTo>
                    <a:pt x="5144" y="836"/>
                    <a:pt x="5144" y="773"/>
                    <a:pt x="5144" y="722"/>
                  </a:cubicBezTo>
                  <a:cubicBezTo>
                    <a:pt x="5138" y="682"/>
                    <a:pt x="5126" y="648"/>
                    <a:pt x="5120" y="614"/>
                  </a:cubicBezTo>
                  <a:cubicBezTo>
                    <a:pt x="5104" y="585"/>
                    <a:pt x="5092" y="558"/>
                    <a:pt x="5075" y="529"/>
                  </a:cubicBezTo>
                  <a:cubicBezTo>
                    <a:pt x="5052" y="506"/>
                    <a:pt x="5029" y="478"/>
                    <a:pt x="5002" y="449"/>
                  </a:cubicBezTo>
                  <a:cubicBezTo>
                    <a:pt x="4968" y="427"/>
                    <a:pt x="4939" y="404"/>
                    <a:pt x="4905" y="388"/>
                  </a:cubicBezTo>
                  <a:cubicBezTo>
                    <a:pt x="4871" y="370"/>
                    <a:pt x="4837" y="359"/>
                    <a:pt x="4797" y="353"/>
                  </a:cubicBezTo>
                  <a:cubicBezTo>
                    <a:pt x="4774" y="347"/>
                    <a:pt x="4745" y="347"/>
                    <a:pt x="4717" y="347"/>
                  </a:cubicBezTo>
                  <a:lnTo>
                    <a:pt x="4683" y="347"/>
                  </a:lnTo>
                  <a:cubicBezTo>
                    <a:pt x="4632" y="353"/>
                    <a:pt x="4580" y="364"/>
                    <a:pt x="4530" y="381"/>
                  </a:cubicBezTo>
                  <a:cubicBezTo>
                    <a:pt x="4449" y="415"/>
                    <a:pt x="4381" y="449"/>
                    <a:pt x="4302" y="506"/>
                  </a:cubicBezTo>
                  <a:cubicBezTo>
                    <a:pt x="4211" y="574"/>
                    <a:pt x="4121" y="653"/>
                    <a:pt x="4035" y="745"/>
                  </a:cubicBezTo>
                  <a:cubicBezTo>
                    <a:pt x="3967" y="836"/>
                    <a:pt x="3904" y="933"/>
                    <a:pt x="3853" y="1035"/>
                  </a:cubicBezTo>
                  <a:cubicBezTo>
                    <a:pt x="3836" y="1063"/>
                    <a:pt x="3802" y="1086"/>
                    <a:pt x="3768" y="1091"/>
                  </a:cubicBezTo>
                  <a:cubicBezTo>
                    <a:pt x="3762" y="1091"/>
                    <a:pt x="3751" y="1097"/>
                    <a:pt x="3746" y="1097"/>
                  </a:cubicBezTo>
                  <a:cubicBezTo>
                    <a:pt x="3728" y="1097"/>
                    <a:pt x="3717" y="1091"/>
                    <a:pt x="3706" y="1091"/>
                  </a:cubicBezTo>
                  <a:cubicBezTo>
                    <a:pt x="3660" y="1075"/>
                    <a:pt x="3631" y="1046"/>
                    <a:pt x="3620" y="994"/>
                  </a:cubicBezTo>
                  <a:cubicBezTo>
                    <a:pt x="3586" y="899"/>
                    <a:pt x="3563" y="797"/>
                    <a:pt x="3541" y="694"/>
                  </a:cubicBezTo>
                  <a:lnTo>
                    <a:pt x="3541" y="682"/>
                  </a:lnTo>
                  <a:cubicBezTo>
                    <a:pt x="3518" y="574"/>
                    <a:pt x="3489" y="461"/>
                    <a:pt x="3455" y="353"/>
                  </a:cubicBezTo>
                  <a:cubicBezTo>
                    <a:pt x="3427" y="285"/>
                    <a:pt x="3399" y="233"/>
                    <a:pt x="3365" y="176"/>
                  </a:cubicBezTo>
                  <a:cubicBezTo>
                    <a:pt x="3348" y="149"/>
                    <a:pt x="3319" y="126"/>
                    <a:pt x="3297" y="97"/>
                  </a:cubicBezTo>
                  <a:cubicBezTo>
                    <a:pt x="3268" y="81"/>
                    <a:pt x="3245" y="63"/>
                    <a:pt x="3217" y="47"/>
                  </a:cubicBezTo>
                  <a:cubicBezTo>
                    <a:pt x="3177" y="29"/>
                    <a:pt x="3137" y="18"/>
                    <a:pt x="3098" y="13"/>
                  </a:cubicBezTo>
                  <a:cubicBezTo>
                    <a:pt x="3064" y="6"/>
                    <a:pt x="3024" y="0"/>
                    <a:pt x="298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7"/>
            <p:cNvSpPr/>
            <p:nvPr/>
          </p:nvSpPr>
          <p:spPr>
            <a:xfrm flipH="1">
              <a:off x="1459956" y="3574158"/>
              <a:ext cx="20419" cy="29599"/>
            </a:xfrm>
            <a:custGeom>
              <a:avLst/>
              <a:gdLst/>
              <a:ahLst/>
              <a:cxnLst/>
              <a:rect l="l" t="t" r="r" b="b"/>
              <a:pathLst>
                <a:path w="694" h="1006" extrusionOk="0">
                  <a:moveTo>
                    <a:pt x="649" y="869"/>
                  </a:moveTo>
                  <a:cubicBezTo>
                    <a:pt x="677" y="892"/>
                    <a:pt x="694" y="927"/>
                    <a:pt x="694" y="966"/>
                  </a:cubicBezTo>
                  <a:cubicBezTo>
                    <a:pt x="694" y="977"/>
                    <a:pt x="688" y="995"/>
                    <a:pt x="683" y="1006"/>
                  </a:cubicBezTo>
                  <a:cubicBezTo>
                    <a:pt x="688" y="995"/>
                    <a:pt x="694" y="977"/>
                    <a:pt x="694" y="966"/>
                  </a:cubicBezTo>
                  <a:cubicBezTo>
                    <a:pt x="694" y="927"/>
                    <a:pt x="677" y="892"/>
                    <a:pt x="649" y="869"/>
                  </a:cubicBezTo>
                  <a:close/>
                  <a:moveTo>
                    <a:pt x="370" y="733"/>
                  </a:moveTo>
                  <a:cubicBezTo>
                    <a:pt x="399" y="751"/>
                    <a:pt x="433" y="772"/>
                    <a:pt x="473" y="790"/>
                  </a:cubicBezTo>
                  <a:cubicBezTo>
                    <a:pt x="433" y="772"/>
                    <a:pt x="399" y="751"/>
                    <a:pt x="370" y="733"/>
                  </a:cubicBezTo>
                  <a:close/>
                  <a:moveTo>
                    <a:pt x="132" y="523"/>
                  </a:moveTo>
                  <a:cubicBezTo>
                    <a:pt x="166" y="568"/>
                    <a:pt x="205" y="609"/>
                    <a:pt x="256" y="648"/>
                  </a:cubicBezTo>
                  <a:cubicBezTo>
                    <a:pt x="263" y="654"/>
                    <a:pt x="268" y="659"/>
                    <a:pt x="274" y="665"/>
                  </a:cubicBezTo>
                  <a:cubicBezTo>
                    <a:pt x="268" y="659"/>
                    <a:pt x="263" y="654"/>
                    <a:pt x="256" y="648"/>
                  </a:cubicBezTo>
                  <a:cubicBezTo>
                    <a:pt x="205" y="609"/>
                    <a:pt x="166" y="568"/>
                    <a:pt x="132" y="523"/>
                  </a:cubicBezTo>
                  <a:close/>
                  <a:moveTo>
                    <a:pt x="46" y="370"/>
                  </a:moveTo>
                  <a:cubicBezTo>
                    <a:pt x="58" y="404"/>
                    <a:pt x="80" y="444"/>
                    <a:pt x="98" y="478"/>
                  </a:cubicBezTo>
                  <a:cubicBezTo>
                    <a:pt x="80" y="444"/>
                    <a:pt x="58" y="404"/>
                    <a:pt x="46" y="370"/>
                  </a:cubicBezTo>
                  <a:close/>
                  <a:moveTo>
                    <a:pt x="24" y="1"/>
                  </a:moveTo>
                  <a:cubicBezTo>
                    <a:pt x="17" y="17"/>
                    <a:pt x="12" y="40"/>
                    <a:pt x="6" y="56"/>
                  </a:cubicBezTo>
                  <a:cubicBezTo>
                    <a:pt x="1" y="103"/>
                    <a:pt x="1" y="148"/>
                    <a:pt x="1" y="193"/>
                  </a:cubicBezTo>
                  <a:cubicBezTo>
                    <a:pt x="1" y="221"/>
                    <a:pt x="6" y="245"/>
                    <a:pt x="12" y="268"/>
                  </a:cubicBezTo>
                  <a:cubicBezTo>
                    <a:pt x="6" y="245"/>
                    <a:pt x="1" y="221"/>
                    <a:pt x="1" y="193"/>
                  </a:cubicBezTo>
                  <a:cubicBezTo>
                    <a:pt x="1" y="148"/>
                    <a:pt x="1" y="103"/>
                    <a:pt x="6" y="56"/>
                  </a:cubicBezTo>
                  <a:cubicBezTo>
                    <a:pt x="12" y="40"/>
                    <a:pt x="17" y="17"/>
                    <a:pt x="2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7"/>
            <p:cNvSpPr/>
            <p:nvPr/>
          </p:nvSpPr>
          <p:spPr>
            <a:xfrm flipH="1">
              <a:off x="1296603" y="3601874"/>
              <a:ext cx="353" cy="4060"/>
            </a:xfrm>
            <a:custGeom>
              <a:avLst/>
              <a:gdLst/>
              <a:ahLst/>
              <a:cxnLst/>
              <a:rect l="l" t="t" r="r" b="b"/>
              <a:pathLst>
                <a:path w="12" h="138" extrusionOk="0">
                  <a:moveTo>
                    <a:pt x="1" y="1"/>
                  </a:moveTo>
                  <a:cubicBezTo>
                    <a:pt x="6" y="13"/>
                    <a:pt x="6" y="19"/>
                    <a:pt x="6" y="30"/>
                  </a:cubicBezTo>
                  <a:cubicBezTo>
                    <a:pt x="11" y="69"/>
                    <a:pt x="6" y="103"/>
                    <a:pt x="6" y="137"/>
                  </a:cubicBezTo>
                  <a:lnTo>
                    <a:pt x="6" y="137"/>
                  </a:lnTo>
                  <a:cubicBezTo>
                    <a:pt x="6" y="103"/>
                    <a:pt x="11" y="69"/>
                    <a:pt x="6" y="30"/>
                  </a:cubicBezTo>
                  <a:cubicBezTo>
                    <a:pt x="6" y="19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7"/>
            <p:cNvSpPr/>
            <p:nvPr/>
          </p:nvSpPr>
          <p:spPr>
            <a:xfrm flipH="1">
              <a:off x="1461427" y="3605110"/>
              <a:ext cx="10062" cy="4678"/>
            </a:xfrm>
            <a:custGeom>
              <a:avLst/>
              <a:gdLst/>
              <a:ahLst/>
              <a:cxnLst/>
              <a:rect l="l" t="t" r="r" b="b"/>
              <a:pathLst>
                <a:path w="342" h="159" extrusionOk="0">
                  <a:moveTo>
                    <a:pt x="51" y="113"/>
                  </a:moveTo>
                  <a:cubicBezTo>
                    <a:pt x="29" y="124"/>
                    <a:pt x="17" y="142"/>
                    <a:pt x="0" y="158"/>
                  </a:cubicBezTo>
                  <a:lnTo>
                    <a:pt x="0" y="158"/>
                  </a:lnTo>
                  <a:cubicBezTo>
                    <a:pt x="17" y="142"/>
                    <a:pt x="29" y="124"/>
                    <a:pt x="51" y="113"/>
                  </a:cubicBezTo>
                  <a:close/>
                  <a:moveTo>
                    <a:pt x="341" y="0"/>
                  </a:moveTo>
                  <a:cubicBezTo>
                    <a:pt x="329" y="11"/>
                    <a:pt x="318" y="16"/>
                    <a:pt x="302" y="16"/>
                  </a:cubicBezTo>
                  <a:cubicBezTo>
                    <a:pt x="278" y="22"/>
                    <a:pt x="255" y="22"/>
                    <a:pt x="239" y="27"/>
                  </a:cubicBezTo>
                  <a:cubicBezTo>
                    <a:pt x="255" y="22"/>
                    <a:pt x="278" y="22"/>
                    <a:pt x="302" y="16"/>
                  </a:cubicBezTo>
                  <a:cubicBezTo>
                    <a:pt x="318" y="16"/>
                    <a:pt x="329" y="11"/>
                    <a:pt x="341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7"/>
            <p:cNvSpPr/>
            <p:nvPr/>
          </p:nvSpPr>
          <p:spPr>
            <a:xfrm flipH="1">
              <a:off x="1471460" y="3609759"/>
              <a:ext cx="206" cy="17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cubicBezTo>
                    <a:pt x="1" y="0"/>
                    <a:pt x="1" y="6"/>
                    <a:pt x="1" y="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7"/>
            <p:cNvSpPr/>
            <p:nvPr/>
          </p:nvSpPr>
          <p:spPr>
            <a:xfrm flipH="1">
              <a:off x="1474314" y="3620469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7"/>
            <p:cNvSpPr/>
            <p:nvPr/>
          </p:nvSpPr>
          <p:spPr>
            <a:xfrm flipH="1">
              <a:off x="1474167" y="3614614"/>
              <a:ext cx="353" cy="5885"/>
            </a:xfrm>
            <a:custGeom>
              <a:avLst/>
              <a:gdLst/>
              <a:ahLst/>
              <a:cxnLst/>
              <a:rect l="l" t="t" r="r" b="b"/>
              <a:pathLst>
                <a:path w="12" h="200" extrusionOk="0">
                  <a:moveTo>
                    <a:pt x="12" y="0"/>
                  </a:moveTo>
                  <a:lnTo>
                    <a:pt x="12" y="0"/>
                  </a:lnTo>
                  <a:cubicBezTo>
                    <a:pt x="12" y="11"/>
                    <a:pt x="6" y="18"/>
                    <a:pt x="6" y="29"/>
                  </a:cubicBezTo>
                  <a:cubicBezTo>
                    <a:pt x="12" y="18"/>
                    <a:pt x="12" y="11"/>
                    <a:pt x="12" y="0"/>
                  </a:cubicBezTo>
                  <a:close/>
                  <a:moveTo>
                    <a:pt x="1" y="154"/>
                  </a:moveTo>
                  <a:cubicBezTo>
                    <a:pt x="1" y="171"/>
                    <a:pt x="6" y="182"/>
                    <a:pt x="6" y="199"/>
                  </a:cubicBezTo>
                  <a:cubicBezTo>
                    <a:pt x="6" y="182"/>
                    <a:pt x="6" y="171"/>
                    <a:pt x="1" y="154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7"/>
            <p:cNvSpPr/>
            <p:nvPr/>
          </p:nvSpPr>
          <p:spPr>
            <a:xfrm flipH="1">
              <a:off x="1473843" y="3620469"/>
              <a:ext cx="500" cy="1501"/>
            </a:xfrm>
            <a:custGeom>
              <a:avLst/>
              <a:gdLst/>
              <a:ahLst/>
              <a:cxnLst/>
              <a:rect l="l" t="t" r="r" b="b"/>
              <a:pathLst>
                <a:path w="17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17"/>
                    <a:pt x="11" y="34"/>
                    <a:pt x="17" y="51"/>
                  </a:cubicBezTo>
                  <a:cubicBezTo>
                    <a:pt x="11" y="34"/>
                    <a:pt x="6" y="17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7"/>
            <p:cNvSpPr/>
            <p:nvPr/>
          </p:nvSpPr>
          <p:spPr>
            <a:xfrm flipH="1">
              <a:off x="1335735" y="3617468"/>
              <a:ext cx="3354" cy="706"/>
            </a:xfrm>
            <a:custGeom>
              <a:avLst/>
              <a:gdLst/>
              <a:ahLst/>
              <a:cxnLst/>
              <a:rect l="l" t="t" r="r" b="b"/>
              <a:pathLst>
                <a:path w="114" h="24" extrusionOk="0">
                  <a:moveTo>
                    <a:pt x="80" y="0"/>
                  </a:moveTo>
                  <a:cubicBezTo>
                    <a:pt x="51" y="0"/>
                    <a:pt x="22" y="11"/>
                    <a:pt x="1" y="23"/>
                  </a:cubicBezTo>
                  <a:cubicBezTo>
                    <a:pt x="22" y="11"/>
                    <a:pt x="51" y="0"/>
                    <a:pt x="80" y="0"/>
                  </a:cubicBezTo>
                  <a:cubicBezTo>
                    <a:pt x="91" y="0"/>
                    <a:pt x="103" y="0"/>
                    <a:pt x="114" y="6"/>
                  </a:cubicBezTo>
                  <a:cubicBezTo>
                    <a:pt x="103" y="0"/>
                    <a:pt x="91" y="0"/>
                    <a:pt x="8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7"/>
            <p:cNvSpPr/>
            <p:nvPr/>
          </p:nvSpPr>
          <p:spPr>
            <a:xfrm flipH="1">
              <a:off x="1315139" y="3619292"/>
              <a:ext cx="15270" cy="1353"/>
            </a:xfrm>
            <a:custGeom>
              <a:avLst/>
              <a:gdLst/>
              <a:ahLst/>
              <a:cxnLst/>
              <a:rect l="l" t="t" r="r" b="b"/>
              <a:pathLst>
                <a:path w="519" h="46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6"/>
                    <a:pt x="63" y="17"/>
                    <a:pt x="97" y="23"/>
                  </a:cubicBezTo>
                  <a:cubicBezTo>
                    <a:pt x="188" y="40"/>
                    <a:pt x="285" y="46"/>
                    <a:pt x="375" y="46"/>
                  </a:cubicBezTo>
                  <a:lnTo>
                    <a:pt x="478" y="46"/>
                  </a:lnTo>
                  <a:cubicBezTo>
                    <a:pt x="495" y="40"/>
                    <a:pt x="506" y="40"/>
                    <a:pt x="518" y="40"/>
                  </a:cubicBezTo>
                  <a:cubicBezTo>
                    <a:pt x="506" y="40"/>
                    <a:pt x="495" y="40"/>
                    <a:pt x="478" y="46"/>
                  </a:cubicBezTo>
                  <a:lnTo>
                    <a:pt x="375" y="46"/>
                  </a:lnTo>
                  <a:cubicBezTo>
                    <a:pt x="285" y="46"/>
                    <a:pt x="188" y="40"/>
                    <a:pt x="97" y="23"/>
                  </a:cubicBezTo>
                  <a:cubicBezTo>
                    <a:pt x="63" y="17"/>
                    <a:pt x="29" y="6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7"/>
            <p:cNvSpPr/>
            <p:nvPr/>
          </p:nvSpPr>
          <p:spPr>
            <a:xfrm flipH="1">
              <a:off x="1330380" y="3619145"/>
              <a:ext cx="677" cy="17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0" y="0"/>
                  </a:moveTo>
                  <a:cubicBezTo>
                    <a:pt x="6" y="0"/>
                    <a:pt x="17" y="6"/>
                    <a:pt x="22" y="6"/>
                  </a:cubicBezTo>
                  <a:lnTo>
                    <a:pt x="22" y="6"/>
                  </a:lnTo>
                  <a:cubicBezTo>
                    <a:pt x="17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7"/>
            <p:cNvSpPr/>
            <p:nvPr/>
          </p:nvSpPr>
          <p:spPr>
            <a:xfrm flipH="1">
              <a:off x="1339059" y="3622940"/>
              <a:ext cx="2207" cy="3560"/>
            </a:xfrm>
            <a:custGeom>
              <a:avLst/>
              <a:gdLst/>
              <a:ahLst/>
              <a:cxnLst/>
              <a:rect l="l" t="t" r="r" b="b"/>
              <a:pathLst>
                <a:path w="75" h="121" extrusionOk="0">
                  <a:moveTo>
                    <a:pt x="1" y="1"/>
                  </a:moveTo>
                  <a:cubicBezTo>
                    <a:pt x="6" y="30"/>
                    <a:pt x="17" y="58"/>
                    <a:pt x="35" y="76"/>
                  </a:cubicBezTo>
                  <a:cubicBezTo>
                    <a:pt x="51" y="92"/>
                    <a:pt x="62" y="110"/>
                    <a:pt x="75" y="121"/>
                  </a:cubicBezTo>
                  <a:cubicBezTo>
                    <a:pt x="62" y="110"/>
                    <a:pt x="51" y="92"/>
                    <a:pt x="35" y="76"/>
                  </a:cubicBezTo>
                  <a:cubicBezTo>
                    <a:pt x="17" y="58"/>
                    <a:pt x="6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7"/>
            <p:cNvSpPr/>
            <p:nvPr/>
          </p:nvSpPr>
          <p:spPr>
            <a:xfrm flipH="1">
              <a:off x="1472137" y="3625147"/>
              <a:ext cx="530" cy="1030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1" y="1"/>
                  </a:moveTo>
                  <a:cubicBezTo>
                    <a:pt x="6" y="12"/>
                    <a:pt x="12" y="23"/>
                    <a:pt x="17" y="35"/>
                  </a:cubicBezTo>
                  <a:cubicBezTo>
                    <a:pt x="12" y="23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7"/>
            <p:cNvSpPr/>
            <p:nvPr/>
          </p:nvSpPr>
          <p:spPr>
            <a:xfrm flipH="1">
              <a:off x="1467311" y="3629178"/>
              <a:ext cx="2530" cy="2177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1"/>
                  </a:moveTo>
                  <a:cubicBezTo>
                    <a:pt x="13" y="12"/>
                    <a:pt x="24" y="28"/>
                    <a:pt x="41" y="45"/>
                  </a:cubicBezTo>
                  <a:cubicBezTo>
                    <a:pt x="57" y="56"/>
                    <a:pt x="68" y="62"/>
                    <a:pt x="86" y="74"/>
                  </a:cubicBezTo>
                  <a:lnTo>
                    <a:pt x="86" y="74"/>
                  </a:lnTo>
                  <a:cubicBezTo>
                    <a:pt x="68" y="62"/>
                    <a:pt x="57" y="56"/>
                    <a:pt x="41" y="40"/>
                  </a:cubicBezTo>
                  <a:cubicBezTo>
                    <a:pt x="24" y="28"/>
                    <a:pt x="13" y="12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7"/>
            <p:cNvSpPr/>
            <p:nvPr/>
          </p:nvSpPr>
          <p:spPr>
            <a:xfrm flipH="1">
              <a:off x="1469812" y="3628501"/>
              <a:ext cx="677" cy="706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0"/>
                  </a:moveTo>
                  <a:cubicBezTo>
                    <a:pt x="6" y="6"/>
                    <a:pt x="11" y="16"/>
                    <a:pt x="22" y="23"/>
                  </a:cubicBezTo>
                  <a:lnTo>
                    <a:pt x="22" y="23"/>
                  </a:lnTo>
                  <a:cubicBezTo>
                    <a:pt x="11" y="1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7"/>
            <p:cNvSpPr/>
            <p:nvPr/>
          </p:nvSpPr>
          <p:spPr>
            <a:xfrm flipH="1">
              <a:off x="1336205" y="3632974"/>
              <a:ext cx="97183" cy="11269"/>
            </a:xfrm>
            <a:custGeom>
              <a:avLst/>
              <a:gdLst/>
              <a:ahLst/>
              <a:cxnLst/>
              <a:rect l="l" t="t" r="r" b="b"/>
              <a:pathLst>
                <a:path w="3303" h="383" extrusionOk="0">
                  <a:moveTo>
                    <a:pt x="3296" y="1"/>
                  </a:moveTo>
                  <a:lnTo>
                    <a:pt x="3296" y="76"/>
                  </a:lnTo>
                  <a:cubicBezTo>
                    <a:pt x="3296" y="53"/>
                    <a:pt x="3302" y="29"/>
                    <a:pt x="3296" y="1"/>
                  </a:cubicBezTo>
                  <a:close/>
                  <a:moveTo>
                    <a:pt x="1137" y="297"/>
                  </a:moveTo>
                  <a:lnTo>
                    <a:pt x="1137" y="297"/>
                  </a:lnTo>
                  <a:cubicBezTo>
                    <a:pt x="1103" y="297"/>
                    <a:pt x="1080" y="314"/>
                    <a:pt x="1063" y="336"/>
                  </a:cubicBezTo>
                  <a:cubicBezTo>
                    <a:pt x="1080" y="314"/>
                    <a:pt x="1108" y="297"/>
                    <a:pt x="1137" y="297"/>
                  </a:cubicBezTo>
                  <a:close/>
                  <a:moveTo>
                    <a:pt x="12" y="274"/>
                  </a:moveTo>
                  <a:cubicBezTo>
                    <a:pt x="1" y="314"/>
                    <a:pt x="1" y="349"/>
                    <a:pt x="1" y="383"/>
                  </a:cubicBezTo>
                  <a:cubicBezTo>
                    <a:pt x="1" y="349"/>
                    <a:pt x="6" y="314"/>
                    <a:pt x="12" y="27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7"/>
            <p:cNvSpPr/>
            <p:nvPr/>
          </p:nvSpPr>
          <p:spPr>
            <a:xfrm flipH="1">
              <a:off x="1373836" y="3656423"/>
              <a:ext cx="21272" cy="56197"/>
            </a:xfrm>
            <a:custGeom>
              <a:avLst/>
              <a:gdLst/>
              <a:ahLst/>
              <a:cxnLst/>
              <a:rect l="l" t="t" r="r" b="b"/>
              <a:pathLst>
                <a:path w="723" h="1910" extrusionOk="0">
                  <a:moveTo>
                    <a:pt x="552" y="0"/>
                  </a:moveTo>
                  <a:cubicBezTo>
                    <a:pt x="541" y="11"/>
                    <a:pt x="529" y="22"/>
                    <a:pt x="518" y="29"/>
                  </a:cubicBezTo>
                  <a:cubicBezTo>
                    <a:pt x="460" y="68"/>
                    <a:pt x="399" y="97"/>
                    <a:pt x="331" y="108"/>
                  </a:cubicBezTo>
                  <a:cubicBezTo>
                    <a:pt x="297" y="113"/>
                    <a:pt x="263" y="119"/>
                    <a:pt x="229" y="119"/>
                  </a:cubicBezTo>
                  <a:cubicBezTo>
                    <a:pt x="205" y="119"/>
                    <a:pt x="177" y="113"/>
                    <a:pt x="148" y="108"/>
                  </a:cubicBezTo>
                  <a:cubicBezTo>
                    <a:pt x="148" y="205"/>
                    <a:pt x="143" y="295"/>
                    <a:pt x="143" y="381"/>
                  </a:cubicBezTo>
                  <a:cubicBezTo>
                    <a:pt x="137" y="494"/>
                    <a:pt x="126" y="608"/>
                    <a:pt x="119" y="722"/>
                  </a:cubicBezTo>
                  <a:cubicBezTo>
                    <a:pt x="114" y="784"/>
                    <a:pt x="109" y="840"/>
                    <a:pt x="103" y="903"/>
                  </a:cubicBezTo>
                  <a:lnTo>
                    <a:pt x="98" y="932"/>
                  </a:lnTo>
                  <a:cubicBezTo>
                    <a:pt x="92" y="966"/>
                    <a:pt x="92" y="1000"/>
                    <a:pt x="85" y="1034"/>
                  </a:cubicBezTo>
                  <a:cubicBezTo>
                    <a:pt x="80" y="1074"/>
                    <a:pt x="69" y="1108"/>
                    <a:pt x="64" y="1147"/>
                  </a:cubicBezTo>
                  <a:cubicBezTo>
                    <a:pt x="51" y="1188"/>
                    <a:pt x="46" y="1228"/>
                    <a:pt x="40" y="1262"/>
                  </a:cubicBezTo>
                  <a:cubicBezTo>
                    <a:pt x="17" y="1375"/>
                    <a:pt x="1" y="1477"/>
                    <a:pt x="12" y="1585"/>
                  </a:cubicBezTo>
                  <a:cubicBezTo>
                    <a:pt x="24" y="1631"/>
                    <a:pt x="35" y="1671"/>
                    <a:pt x="51" y="1699"/>
                  </a:cubicBezTo>
                  <a:cubicBezTo>
                    <a:pt x="64" y="1716"/>
                    <a:pt x="80" y="1734"/>
                    <a:pt x="103" y="1750"/>
                  </a:cubicBezTo>
                  <a:cubicBezTo>
                    <a:pt x="109" y="1755"/>
                    <a:pt x="126" y="1761"/>
                    <a:pt x="132" y="1761"/>
                  </a:cubicBezTo>
                  <a:cubicBezTo>
                    <a:pt x="143" y="1768"/>
                    <a:pt x="148" y="1768"/>
                    <a:pt x="154" y="1773"/>
                  </a:cubicBezTo>
                  <a:cubicBezTo>
                    <a:pt x="205" y="1784"/>
                    <a:pt x="250" y="1789"/>
                    <a:pt x="297" y="1789"/>
                  </a:cubicBezTo>
                  <a:cubicBezTo>
                    <a:pt x="324" y="1795"/>
                    <a:pt x="342" y="1795"/>
                    <a:pt x="358" y="1795"/>
                  </a:cubicBezTo>
                  <a:cubicBezTo>
                    <a:pt x="387" y="1802"/>
                    <a:pt x="415" y="1802"/>
                    <a:pt x="444" y="1807"/>
                  </a:cubicBezTo>
                  <a:cubicBezTo>
                    <a:pt x="495" y="1813"/>
                    <a:pt x="552" y="1836"/>
                    <a:pt x="615" y="1858"/>
                  </a:cubicBezTo>
                  <a:cubicBezTo>
                    <a:pt x="638" y="1870"/>
                    <a:pt x="660" y="1886"/>
                    <a:pt x="677" y="1897"/>
                  </a:cubicBezTo>
                  <a:cubicBezTo>
                    <a:pt x="694" y="1904"/>
                    <a:pt x="706" y="1910"/>
                    <a:pt x="722" y="1910"/>
                  </a:cubicBezTo>
                  <a:cubicBezTo>
                    <a:pt x="688" y="1818"/>
                    <a:pt x="660" y="1721"/>
                    <a:pt x="638" y="1631"/>
                  </a:cubicBezTo>
                  <a:cubicBezTo>
                    <a:pt x="620" y="1545"/>
                    <a:pt x="604" y="1466"/>
                    <a:pt x="591" y="1386"/>
                  </a:cubicBezTo>
                  <a:cubicBezTo>
                    <a:pt x="570" y="1215"/>
                    <a:pt x="552" y="1029"/>
                    <a:pt x="546" y="824"/>
                  </a:cubicBezTo>
                  <a:cubicBezTo>
                    <a:pt x="535" y="546"/>
                    <a:pt x="546" y="255"/>
                    <a:pt x="552" y="6"/>
                  </a:cubicBezTo>
                  <a:lnTo>
                    <a:pt x="552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7"/>
            <p:cNvSpPr/>
            <p:nvPr/>
          </p:nvSpPr>
          <p:spPr>
            <a:xfrm flipH="1">
              <a:off x="1296602" y="3571804"/>
              <a:ext cx="183773" cy="84972"/>
            </a:xfrm>
            <a:custGeom>
              <a:avLst/>
              <a:gdLst/>
              <a:ahLst/>
              <a:cxnLst/>
              <a:rect l="l" t="t" r="r" b="b"/>
              <a:pathLst>
                <a:path w="6246" h="2888" extrusionOk="0">
                  <a:moveTo>
                    <a:pt x="58" y="0"/>
                  </a:moveTo>
                  <a:cubicBezTo>
                    <a:pt x="51" y="7"/>
                    <a:pt x="51" y="12"/>
                    <a:pt x="46" y="18"/>
                  </a:cubicBezTo>
                  <a:cubicBezTo>
                    <a:pt x="40" y="34"/>
                    <a:pt x="29" y="57"/>
                    <a:pt x="24" y="81"/>
                  </a:cubicBezTo>
                  <a:cubicBezTo>
                    <a:pt x="17" y="97"/>
                    <a:pt x="12" y="120"/>
                    <a:pt x="6" y="136"/>
                  </a:cubicBezTo>
                  <a:cubicBezTo>
                    <a:pt x="1" y="183"/>
                    <a:pt x="1" y="228"/>
                    <a:pt x="1" y="273"/>
                  </a:cubicBezTo>
                  <a:cubicBezTo>
                    <a:pt x="1" y="301"/>
                    <a:pt x="6" y="325"/>
                    <a:pt x="12" y="348"/>
                  </a:cubicBezTo>
                  <a:cubicBezTo>
                    <a:pt x="17" y="375"/>
                    <a:pt x="24" y="398"/>
                    <a:pt x="35" y="421"/>
                  </a:cubicBezTo>
                  <a:cubicBezTo>
                    <a:pt x="35" y="432"/>
                    <a:pt x="40" y="443"/>
                    <a:pt x="46" y="450"/>
                  </a:cubicBezTo>
                  <a:cubicBezTo>
                    <a:pt x="58" y="484"/>
                    <a:pt x="80" y="524"/>
                    <a:pt x="98" y="558"/>
                  </a:cubicBezTo>
                  <a:cubicBezTo>
                    <a:pt x="103" y="563"/>
                    <a:pt x="109" y="569"/>
                    <a:pt x="114" y="574"/>
                  </a:cubicBezTo>
                  <a:cubicBezTo>
                    <a:pt x="120" y="587"/>
                    <a:pt x="126" y="592"/>
                    <a:pt x="132" y="603"/>
                  </a:cubicBezTo>
                  <a:cubicBezTo>
                    <a:pt x="166" y="648"/>
                    <a:pt x="205" y="689"/>
                    <a:pt x="256" y="728"/>
                  </a:cubicBezTo>
                  <a:cubicBezTo>
                    <a:pt x="263" y="734"/>
                    <a:pt x="268" y="739"/>
                    <a:pt x="274" y="745"/>
                  </a:cubicBezTo>
                  <a:cubicBezTo>
                    <a:pt x="302" y="768"/>
                    <a:pt x="336" y="791"/>
                    <a:pt x="370" y="813"/>
                  </a:cubicBezTo>
                  <a:cubicBezTo>
                    <a:pt x="399" y="831"/>
                    <a:pt x="433" y="852"/>
                    <a:pt x="473" y="870"/>
                  </a:cubicBezTo>
                  <a:cubicBezTo>
                    <a:pt x="473" y="870"/>
                    <a:pt x="478" y="876"/>
                    <a:pt x="484" y="876"/>
                  </a:cubicBezTo>
                  <a:cubicBezTo>
                    <a:pt x="523" y="899"/>
                    <a:pt x="570" y="915"/>
                    <a:pt x="615" y="933"/>
                  </a:cubicBezTo>
                  <a:cubicBezTo>
                    <a:pt x="625" y="938"/>
                    <a:pt x="638" y="944"/>
                    <a:pt x="649" y="949"/>
                  </a:cubicBezTo>
                  <a:cubicBezTo>
                    <a:pt x="677" y="972"/>
                    <a:pt x="694" y="1007"/>
                    <a:pt x="694" y="1046"/>
                  </a:cubicBezTo>
                  <a:cubicBezTo>
                    <a:pt x="694" y="1057"/>
                    <a:pt x="688" y="1075"/>
                    <a:pt x="683" y="1086"/>
                  </a:cubicBezTo>
                  <a:cubicBezTo>
                    <a:pt x="672" y="1103"/>
                    <a:pt x="660" y="1120"/>
                    <a:pt x="643" y="1132"/>
                  </a:cubicBezTo>
                  <a:cubicBezTo>
                    <a:pt x="631" y="1143"/>
                    <a:pt x="620" y="1148"/>
                    <a:pt x="604" y="1148"/>
                  </a:cubicBezTo>
                  <a:cubicBezTo>
                    <a:pt x="580" y="1154"/>
                    <a:pt x="557" y="1154"/>
                    <a:pt x="541" y="1159"/>
                  </a:cubicBezTo>
                  <a:cubicBezTo>
                    <a:pt x="512" y="1166"/>
                    <a:pt x="489" y="1172"/>
                    <a:pt x="467" y="1182"/>
                  </a:cubicBezTo>
                  <a:cubicBezTo>
                    <a:pt x="433" y="1193"/>
                    <a:pt x="399" y="1211"/>
                    <a:pt x="370" y="1227"/>
                  </a:cubicBezTo>
                  <a:cubicBezTo>
                    <a:pt x="365" y="1234"/>
                    <a:pt x="358" y="1240"/>
                    <a:pt x="353" y="1245"/>
                  </a:cubicBezTo>
                  <a:cubicBezTo>
                    <a:pt x="331" y="1256"/>
                    <a:pt x="319" y="1274"/>
                    <a:pt x="302" y="1290"/>
                  </a:cubicBezTo>
                  <a:lnTo>
                    <a:pt x="297" y="1296"/>
                  </a:lnTo>
                  <a:cubicBezTo>
                    <a:pt x="285" y="1308"/>
                    <a:pt x="274" y="1324"/>
                    <a:pt x="263" y="1342"/>
                  </a:cubicBezTo>
                  <a:cubicBezTo>
                    <a:pt x="256" y="1353"/>
                    <a:pt x="245" y="1364"/>
                    <a:pt x="240" y="1382"/>
                  </a:cubicBezTo>
                  <a:cubicBezTo>
                    <a:pt x="229" y="1405"/>
                    <a:pt x="222" y="1432"/>
                    <a:pt x="211" y="1455"/>
                  </a:cubicBezTo>
                  <a:cubicBezTo>
                    <a:pt x="211" y="1466"/>
                    <a:pt x="211" y="1473"/>
                    <a:pt x="205" y="1484"/>
                  </a:cubicBezTo>
                  <a:cubicBezTo>
                    <a:pt x="200" y="1523"/>
                    <a:pt x="200" y="1568"/>
                    <a:pt x="200" y="1609"/>
                  </a:cubicBezTo>
                  <a:cubicBezTo>
                    <a:pt x="205" y="1626"/>
                    <a:pt x="205" y="1637"/>
                    <a:pt x="205" y="1654"/>
                  </a:cubicBezTo>
                  <a:cubicBezTo>
                    <a:pt x="211" y="1671"/>
                    <a:pt x="216" y="1688"/>
                    <a:pt x="222" y="1705"/>
                  </a:cubicBezTo>
                  <a:cubicBezTo>
                    <a:pt x="222" y="1717"/>
                    <a:pt x="229" y="1733"/>
                    <a:pt x="234" y="1746"/>
                  </a:cubicBezTo>
                  <a:cubicBezTo>
                    <a:pt x="240" y="1768"/>
                    <a:pt x="250" y="1791"/>
                    <a:pt x="263" y="1814"/>
                  </a:cubicBezTo>
                  <a:cubicBezTo>
                    <a:pt x="268" y="1825"/>
                    <a:pt x="274" y="1836"/>
                    <a:pt x="279" y="1848"/>
                  </a:cubicBezTo>
                  <a:cubicBezTo>
                    <a:pt x="290" y="1859"/>
                    <a:pt x="297" y="1875"/>
                    <a:pt x="308" y="1893"/>
                  </a:cubicBezTo>
                  <a:cubicBezTo>
                    <a:pt x="319" y="1904"/>
                    <a:pt x="324" y="1916"/>
                    <a:pt x="336" y="1927"/>
                  </a:cubicBezTo>
                  <a:cubicBezTo>
                    <a:pt x="342" y="1933"/>
                    <a:pt x="347" y="1943"/>
                    <a:pt x="358" y="1950"/>
                  </a:cubicBezTo>
                  <a:cubicBezTo>
                    <a:pt x="370" y="1961"/>
                    <a:pt x="381" y="1978"/>
                    <a:pt x="399" y="1990"/>
                  </a:cubicBezTo>
                  <a:cubicBezTo>
                    <a:pt x="415" y="2006"/>
                    <a:pt x="426" y="2012"/>
                    <a:pt x="444" y="2024"/>
                  </a:cubicBezTo>
                  <a:cubicBezTo>
                    <a:pt x="467" y="2040"/>
                    <a:pt x="489" y="2053"/>
                    <a:pt x="512" y="2063"/>
                  </a:cubicBezTo>
                  <a:cubicBezTo>
                    <a:pt x="518" y="2069"/>
                    <a:pt x="518" y="2069"/>
                    <a:pt x="523" y="2069"/>
                  </a:cubicBezTo>
                  <a:cubicBezTo>
                    <a:pt x="570" y="2092"/>
                    <a:pt x="620" y="2103"/>
                    <a:pt x="677" y="2114"/>
                  </a:cubicBezTo>
                  <a:cubicBezTo>
                    <a:pt x="733" y="2126"/>
                    <a:pt x="801" y="2132"/>
                    <a:pt x="870" y="2132"/>
                  </a:cubicBezTo>
                  <a:cubicBezTo>
                    <a:pt x="904" y="2132"/>
                    <a:pt x="938" y="2132"/>
                    <a:pt x="979" y="2126"/>
                  </a:cubicBezTo>
                  <a:cubicBezTo>
                    <a:pt x="1120" y="2114"/>
                    <a:pt x="1257" y="2087"/>
                    <a:pt x="1393" y="2058"/>
                  </a:cubicBezTo>
                  <a:cubicBezTo>
                    <a:pt x="1456" y="2040"/>
                    <a:pt x="1512" y="2029"/>
                    <a:pt x="1575" y="2012"/>
                  </a:cubicBezTo>
                  <a:lnTo>
                    <a:pt x="1598" y="2012"/>
                  </a:lnTo>
                  <a:cubicBezTo>
                    <a:pt x="1620" y="2012"/>
                    <a:pt x="1648" y="2024"/>
                    <a:pt x="1666" y="2040"/>
                  </a:cubicBezTo>
                  <a:cubicBezTo>
                    <a:pt x="1671" y="2046"/>
                    <a:pt x="1677" y="2058"/>
                    <a:pt x="1682" y="2063"/>
                  </a:cubicBezTo>
                  <a:cubicBezTo>
                    <a:pt x="1688" y="2074"/>
                    <a:pt x="1695" y="2080"/>
                    <a:pt x="1695" y="2092"/>
                  </a:cubicBezTo>
                  <a:lnTo>
                    <a:pt x="1695" y="2121"/>
                  </a:lnTo>
                  <a:cubicBezTo>
                    <a:pt x="1695" y="2137"/>
                    <a:pt x="1688" y="2155"/>
                    <a:pt x="1677" y="2166"/>
                  </a:cubicBezTo>
                  <a:cubicBezTo>
                    <a:pt x="1671" y="2182"/>
                    <a:pt x="1661" y="2194"/>
                    <a:pt x="1654" y="2211"/>
                  </a:cubicBezTo>
                  <a:cubicBezTo>
                    <a:pt x="1648" y="2228"/>
                    <a:pt x="1637" y="2245"/>
                    <a:pt x="1632" y="2263"/>
                  </a:cubicBezTo>
                  <a:cubicBezTo>
                    <a:pt x="1620" y="2297"/>
                    <a:pt x="1614" y="2325"/>
                    <a:pt x="1609" y="2353"/>
                  </a:cubicBezTo>
                  <a:cubicBezTo>
                    <a:pt x="1603" y="2393"/>
                    <a:pt x="1598" y="2428"/>
                    <a:pt x="1598" y="2462"/>
                  </a:cubicBezTo>
                  <a:cubicBezTo>
                    <a:pt x="1603" y="2478"/>
                    <a:pt x="1603" y="2496"/>
                    <a:pt x="1609" y="2512"/>
                  </a:cubicBezTo>
                  <a:cubicBezTo>
                    <a:pt x="1614" y="2530"/>
                    <a:pt x="1614" y="2546"/>
                    <a:pt x="1620" y="2564"/>
                  </a:cubicBezTo>
                  <a:cubicBezTo>
                    <a:pt x="1637" y="2591"/>
                    <a:pt x="1648" y="2620"/>
                    <a:pt x="1666" y="2649"/>
                  </a:cubicBezTo>
                  <a:cubicBezTo>
                    <a:pt x="1677" y="2659"/>
                    <a:pt x="1688" y="2672"/>
                    <a:pt x="1695" y="2683"/>
                  </a:cubicBezTo>
                  <a:cubicBezTo>
                    <a:pt x="1711" y="2706"/>
                    <a:pt x="1734" y="2722"/>
                    <a:pt x="1751" y="2740"/>
                  </a:cubicBezTo>
                  <a:cubicBezTo>
                    <a:pt x="1763" y="2751"/>
                    <a:pt x="1774" y="2756"/>
                    <a:pt x="1785" y="2769"/>
                  </a:cubicBezTo>
                  <a:cubicBezTo>
                    <a:pt x="1813" y="2785"/>
                    <a:pt x="1847" y="2808"/>
                    <a:pt x="1881" y="2819"/>
                  </a:cubicBezTo>
                  <a:cubicBezTo>
                    <a:pt x="1892" y="2824"/>
                    <a:pt x="1905" y="2830"/>
                    <a:pt x="1916" y="2837"/>
                  </a:cubicBezTo>
                  <a:cubicBezTo>
                    <a:pt x="1961" y="2853"/>
                    <a:pt x="2007" y="2871"/>
                    <a:pt x="2052" y="2876"/>
                  </a:cubicBezTo>
                  <a:cubicBezTo>
                    <a:pt x="2063" y="2882"/>
                    <a:pt x="2070" y="2882"/>
                    <a:pt x="2081" y="2882"/>
                  </a:cubicBezTo>
                  <a:cubicBezTo>
                    <a:pt x="2091" y="2882"/>
                    <a:pt x="2109" y="2887"/>
                    <a:pt x="2120" y="2887"/>
                  </a:cubicBezTo>
                  <a:lnTo>
                    <a:pt x="2222" y="2887"/>
                  </a:lnTo>
                  <a:cubicBezTo>
                    <a:pt x="2262" y="2882"/>
                    <a:pt x="2296" y="2876"/>
                    <a:pt x="2325" y="2864"/>
                  </a:cubicBezTo>
                  <a:cubicBezTo>
                    <a:pt x="2336" y="2864"/>
                    <a:pt x="2348" y="2859"/>
                    <a:pt x="2359" y="2859"/>
                  </a:cubicBezTo>
                  <a:cubicBezTo>
                    <a:pt x="2393" y="2842"/>
                    <a:pt x="2427" y="2824"/>
                    <a:pt x="2456" y="2808"/>
                  </a:cubicBezTo>
                  <a:cubicBezTo>
                    <a:pt x="2479" y="2790"/>
                    <a:pt x="2495" y="2774"/>
                    <a:pt x="2513" y="2756"/>
                  </a:cubicBezTo>
                  <a:cubicBezTo>
                    <a:pt x="2518" y="2751"/>
                    <a:pt x="2524" y="2745"/>
                    <a:pt x="2529" y="2740"/>
                  </a:cubicBezTo>
                  <a:cubicBezTo>
                    <a:pt x="2535" y="2740"/>
                    <a:pt x="2535" y="2734"/>
                    <a:pt x="2535" y="2734"/>
                  </a:cubicBezTo>
                  <a:cubicBezTo>
                    <a:pt x="2558" y="2706"/>
                    <a:pt x="2574" y="2677"/>
                    <a:pt x="2592" y="2649"/>
                  </a:cubicBezTo>
                  <a:cubicBezTo>
                    <a:pt x="2603" y="2620"/>
                    <a:pt x="2615" y="2591"/>
                    <a:pt x="2621" y="2557"/>
                  </a:cubicBezTo>
                  <a:cubicBezTo>
                    <a:pt x="2626" y="2546"/>
                    <a:pt x="2626" y="2535"/>
                    <a:pt x="2632" y="2523"/>
                  </a:cubicBezTo>
                  <a:cubicBezTo>
                    <a:pt x="2632" y="2507"/>
                    <a:pt x="2637" y="2483"/>
                    <a:pt x="2637" y="2467"/>
                  </a:cubicBezTo>
                  <a:cubicBezTo>
                    <a:pt x="2637" y="2462"/>
                    <a:pt x="2642" y="2449"/>
                    <a:pt x="2642" y="2444"/>
                  </a:cubicBezTo>
                  <a:cubicBezTo>
                    <a:pt x="2649" y="2433"/>
                    <a:pt x="2655" y="2421"/>
                    <a:pt x="2660" y="2415"/>
                  </a:cubicBezTo>
                  <a:cubicBezTo>
                    <a:pt x="2677" y="2393"/>
                    <a:pt x="2700" y="2376"/>
                    <a:pt x="2734" y="2376"/>
                  </a:cubicBezTo>
                  <a:cubicBezTo>
                    <a:pt x="2752" y="2376"/>
                    <a:pt x="2762" y="2376"/>
                    <a:pt x="2773" y="2381"/>
                  </a:cubicBezTo>
                  <a:cubicBezTo>
                    <a:pt x="2779" y="2387"/>
                    <a:pt x="2791" y="2393"/>
                    <a:pt x="2797" y="2393"/>
                  </a:cubicBezTo>
                  <a:cubicBezTo>
                    <a:pt x="2797" y="2399"/>
                    <a:pt x="2802" y="2404"/>
                    <a:pt x="2807" y="2410"/>
                  </a:cubicBezTo>
                  <a:cubicBezTo>
                    <a:pt x="2825" y="2428"/>
                    <a:pt x="2831" y="2449"/>
                    <a:pt x="2831" y="2473"/>
                  </a:cubicBezTo>
                  <a:cubicBezTo>
                    <a:pt x="2836" y="2507"/>
                    <a:pt x="2842" y="2541"/>
                    <a:pt x="2854" y="2575"/>
                  </a:cubicBezTo>
                  <a:cubicBezTo>
                    <a:pt x="2854" y="2586"/>
                    <a:pt x="2859" y="2591"/>
                    <a:pt x="2859" y="2604"/>
                  </a:cubicBezTo>
                  <a:cubicBezTo>
                    <a:pt x="2870" y="2632"/>
                    <a:pt x="2881" y="2654"/>
                    <a:pt x="2899" y="2677"/>
                  </a:cubicBezTo>
                  <a:cubicBezTo>
                    <a:pt x="2904" y="2683"/>
                    <a:pt x="2910" y="2694"/>
                    <a:pt x="2915" y="2700"/>
                  </a:cubicBezTo>
                  <a:cubicBezTo>
                    <a:pt x="2927" y="2711"/>
                    <a:pt x="2933" y="2722"/>
                    <a:pt x="2944" y="2728"/>
                  </a:cubicBezTo>
                  <a:lnTo>
                    <a:pt x="2949" y="2734"/>
                  </a:lnTo>
                  <a:cubicBezTo>
                    <a:pt x="2967" y="2745"/>
                    <a:pt x="2983" y="2756"/>
                    <a:pt x="3001" y="2769"/>
                  </a:cubicBezTo>
                  <a:cubicBezTo>
                    <a:pt x="3024" y="2779"/>
                    <a:pt x="3046" y="2785"/>
                    <a:pt x="3069" y="2790"/>
                  </a:cubicBezTo>
                  <a:lnTo>
                    <a:pt x="3086" y="2790"/>
                  </a:lnTo>
                  <a:cubicBezTo>
                    <a:pt x="3103" y="2790"/>
                    <a:pt x="3120" y="2796"/>
                    <a:pt x="3132" y="2796"/>
                  </a:cubicBezTo>
                  <a:lnTo>
                    <a:pt x="3154" y="2796"/>
                  </a:lnTo>
                  <a:cubicBezTo>
                    <a:pt x="3166" y="2790"/>
                    <a:pt x="3177" y="2790"/>
                    <a:pt x="3195" y="2785"/>
                  </a:cubicBezTo>
                  <a:cubicBezTo>
                    <a:pt x="3206" y="2785"/>
                    <a:pt x="3217" y="2779"/>
                    <a:pt x="3234" y="2774"/>
                  </a:cubicBezTo>
                  <a:cubicBezTo>
                    <a:pt x="3256" y="2762"/>
                    <a:pt x="3279" y="2751"/>
                    <a:pt x="3303" y="2740"/>
                  </a:cubicBezTo>
                  <a:cubicBezTo>
                    <a:pt x="3308" y="2734"/>
                    <a:pt x="3319" y="2728"/>
                    <a:pt x="3324" y="2722"/>
                  </a:cubicBezTo>
                  <a:cubicBezTo>
                    <a:pt x="3337" y="2711"/>
                    <a:pt x="3342" y="2706"/>
                    <a:pt x="3353" y="2694"/>
                  </a:cubicBezTo>
                  <a:cubicBezTo>
                    <a:pt x="3353" y="2694"/>
                    <a:pt x="3353" y="2688"/>
                    <a:pt x="3358" y="2688"/>
                  </a:cubicBezTo>
                  <a:cubicBezTo>
                    <a:pt x="3371" y="2672"/>
                    <a:pt x="3376" y="2659"/>
                    <a:pt x="3387" y="2643"/>
                  </a:cubicBezTo>
                  <a:cubicBezTo>
                    <a:pt x="3393" y="2620"/>
                    <a:pt x="3405" y="2598"/>
                    <a:pt x="3410" y="2575"/>
                  </a:cubicBezTo>
                  <a:lnTo>
                    <a:pt x="3410" y="2552"/>
                  </a:lnTo>
                  <a:cubicBezTo>
                    <a:pt x="3416" y="2530"/>
                    <a:pt x="3416" y="2512"/>
                    <a:pt x="3410" y="2489"/>
                  </a:cubicBezTo>
                  <a:cubicBezTo>
                    <a:pt x="3410" y="2478"/>
                    <a:pt x="3410" y="2462"/>
                    <a:pt x="3405" y="2449"/>
                  </a:cubicBezTo>
                  <a:cubicBezTo>
                    <a:pt x="3405" y="2438"/>
                    <a:pt x="3399" y="2433"/>
                    <a:pt x="3399" y="2421"/>
                  </a:cubicBezTo>
                  <a:cubicBezTo>
                    <a:pt x="3387" y="2399"/>
                    <a:pt x="3371" y="2370"/>
                    <a:pt x="3358" y="2347"/>
                  </a:cubicBezTo>
                  <a:cubicBezTo>
                    <a:pt x="3331" y="2284"/>
                    <a:pt x="3353" y="2216"/>
                    <a:pt x="3410" y="2189"/>
                  </a:cubicBezTo>
                  <a:cubicBezTo>
                    <a:pt x="3421" y="2182"/>
                    <a:pt x="3433" y="2177"/>
                    <a:pt x="3444" y="2177"/>
                  </a:cubicBezTo>
                  <a:cubicBezTo>
                    <a:pt x="3450" y="2177"/>
                    <a:pt x="3455" y="2171"/>
                    <a:pt x="3461" y="2171"/>
                  </a:cubicBezTo>
                  <a:cubicBezTo>
                    <a:pt x="3502" y="2171"/>
                    <a:pt x="3536" y="2194"/>
                    <a:pt x="3558" y="2223"/>
                  </a:cubicBezTo>
                  <a:cubicBezTo>
                    <a:pt x="3563" y="2223"/>
                    <a:pt x="3563" y="2228"/>
                    <a:pt x="3570" y="2234"/>
                  </a:cubicBezTo>
                  <a:cubicBezTo>
                    <a:pt x="3586" y="2273"/>
                    <a:pt x="3604" y="2308"/>
                    <a:pt x="3626" y="2342"/>
                  </a:cubicBezTo>
                  <a:cubicBezTo>
                    <a:pt x="3643" y="2359"/>
                    <a:pt x="3654" y="2376"/>
                    <a:pt x="3672" y="2393"/>
                  </a:cubicBezTo>
                  <a:cubicBezTo>
                    <a:pt x="3694" y="2421"/>
                    <a:pt x="3717" y="2449"/>
                    <a:pt x="3746" y="2473"/>
                  </a:cubicBezTo>
                  <a:cubicBezTo>
                    <a:pt x="3751" y="2478"/>
                    <a:pt x="3757" y="2478"/>
                    <a:pt x="3757" y="2483"/>
                  </a:cubicBezTo>
                  <a:cubicBezTo>
                    <a:pt x="3796" y="2512"/>
                    <a:pt x="3836" y="2541"/>
                    <a:pt x="3882" y="2564"/>
                  </a:cubicBezTo>
                  <a:cubicBezTo>
                    <a:pt x="3911" y="2575"/>
                    <a:pt x="3945" y="2591"/>
                    <a:pt x="3984" y="2598"/>
                  </a:cubicBezTo>
                  <a:cubicBezTo>
                    <a:pt x="4001" y="2604"/>
                    <a:pt x="4018" y="2609"/>
                    <a:pt x="4035" y="2614"/>
                  </a:cubicBezTo>
                  <a:cubicBezTo>
                    <a:pt x="4087" y="2620"/>
                    <a:pt x="4132" y="2625"/>
                    <a:pt x="4183" y="2625"/>
                  </a:cubicBezTo>
                  <a:lnTo>
                    <a:pt x="4239" y="2625"/>
                  </a:lnTo>
                  <a:cubicBezTo>
                    <a:pt x="4268" y="2620"/>
                    <a:pt x="4291" y="2614"/>
                    <a:pt x="4320" y="2614"/>
                  </a:cubicBezTo>
                  <a:cubicBezTo>
                    <a:pt x="4370" y="2604"/>
                    <a:pt x="4422" y="2586"/>
                    <a:pt x="4473" y="2569"/>
                  </a:cubicBezTo>
                  <a:cubicBezTo>
                    <a:pt x="4541" y="2546"/>
                    <a:pt x="4604" y="2512"/>
                    <a:pt x="4666" y="2473"/>
                  </a:cubicBezTo>
                  <a:cubicBezTo>
                    <a:pt x="4672" y="2467"/>
                    <a:pt x="4677" y="2462"/>
                    <a:pt x="4683" y="2455"/>
                  </a:cubicBezTo>
                  <a:cubicBezTo>
                    <a:pt x="4722" y="2421"/>
                    <a:pt x="4763" y="2393"/>
                    <a:pt x="4790" y="2353"/>
                  </a:cubicBezTo>
                  <a:cubicBezTo>
                    <a:pt x="4808" y="2336"/>
                    <a:pt x="4819" y="2318"/>
                    <a:pt x="4837" y="2297"/>
                  </a:cubicBezTo>
                  <a:cubicBezTo>
                    <a:pt x="4842" y="2279"/>
                    <a:pt x="4853" y="2268"/>
                    <a:pt x="4859" y="2250"/>
                  </a:cubicBezTo>
                  <a:cubicBezTo>
                    <a:pt x="4871" y="2223"/>
                    <a:pt x="4882" y="2194"/>
                    <a:pt x="4893" y="2160"/>
                  </a:cubicBezTo>
                  <a:lnTo>
                    <a:pt x="4893" y="2155"/>
                  </a:lnTo>
                  <a:lnTo>
                    <a:pt x="4893" y="2080"/>
                  </a:lnTo>
                  <a:cubicBezTo>
                    <a:pt x="4893" y="2058"/>
                    <a:pt x="4887" y="2035"/>
                    <a:pt x="4882" y="2012"/>
                  </a:cubicBezTo>
                  <a:cubicBezTo>
                    <a:pt x="4876" y="2001"/>
                    <a:pt x="4876" y="1995"/>
                    <a:pt x="4871" y="1984"/>
                  </a:cubicBezTo>
                  <a:cubicBezTo>
                    <a:pt x="4859" y="1950"/>
                    <a:pt x="4842" y="1916"/>
                    <a:pt x="4814" y="1875"/>
                  </a:cubicBezTo>
                  <a:cubicBezTo>
                    <a:pt x="4814" y="1870"/>
                    <a:pt x="4808" y="1864"/>
                    <a:pt x="4803" y="1859"/>
                  </a:cubicBezTo>
                  <a:cubicBezTo>
                    <a:pt x="4790" y="1848"/>
                    <a:pt x="4779" y="1830"/>
                    <a:pt x="4763" y="1814"/>
                  </a:cubicBezTo>
                  <a:cubicBezTo>
                    <a:pt x="4745" y="1796"/>
                    <a:pt x="4734" y="1768"/>
                    <a:pt x="4729" y="1739"/>
                  </a:cubicBezTo>
                  <a:cubicBezTo>
                    <a:pt x="4717" y="1699"/>
                    <a:pt x="4729" y="1660"/>
                    <a:pt x="4751" y="1626"/>
                  </a:cubicBezTo>
                  <a:cubicBezTo>
                    <a:pt x="4763" y="1603"/>
                    <a:pt x="4779" y="1586"/>
                    <a:pt x="4803" y="1575"/>
                  </a:cubicBezTo>
                  <a:cubicBezTo>
                    <a:pt x="4824" y="1563"/>
                    <a:pt x="4853" y="1552"/>
                    <a:pt x="4882" y="1552"/>
                  </a:cubicBezTo>
                  <a:cubicBezTo>
                    <a:pt x="4893" y="1552"/>
                    <a:pt x="4905" y="1552"/>
                    <a:pt x="4916" y="1558"/>
                  </a:cubicBezTo>
                  <a:lnTo>
                    <a:pt x="4934" y="1558"/>
                  </a:lnTo>
                  <a:cubicBezTo>
                    <a:pt x="4979" y="1581"/>
                    <a:pt x="5024" y="1592"/>
                    <a:pt x="5075" y="1609"/>
                  </a:cubicBezTo>
                  <a:cubicBezTo>
                    <a:pt x="5081" y="1609"/>
                    <a:pt x="5092" y="1615"/>
                    <a:pt x="5097" y="1615"/>
                  </a:cubicBezTo>
                  <a:cubicBezTo>
                    <a:pt x="5126" y="1620"/>
                    <a:pt x="5160" y="1631"/>
                    <a:pt x="5194" y="1637"/>
                  </a:cubicBezTo>
                  <a:cubicBezTo>
                    <a:pt x="5285" y="1654"/>
                    <a:pt x="5382" y="1660"/>
                    <a:pt x="5472" y="1660"/>
                  </a:cubicBezTo>
                  <a:lnTo>
                    <a:pt x="5575" y="1660"/>
                  </a:lnTo>
                  <a:cubicBezTo>
                    <a:pt x="5592" y="1654"/>
                    <a:pt x="5603" y="1654"/>
                    <a:pt x="5615" y="1654"/>
                  </a:cubicBezTo>
                  <a:cubicBezTo>
                    <a:pt x="5700" y="1643"/>
                    <a:pt x="5774" y="1620"/>
                    <a:pt x="5847" y="1597"/>
                  </a:cubicBezTo>
                  <a:cubicBezTo>
                    <a:pt x="5910" y="1575"/>
                    <a:pt x="5962" y="1547"/>
                    <a:pt x="6012" y="1513"/>
                  </a:cubicBezTo>
                  <a:cubicBezTo>
                    <a:pt x="6030" y="1500"/>
                    <a:pt x="6041" y="1489"/>
                    <a:pt x="6059" y="1478"/>
                  </a:cubicBezTo>
                  <a:cubicBezTo>
                    <a:pt x="6086" y="1376"/>
                    <a:pt x="6138" y="1274"/>
                    <a:pt x="6217" y="1182"/>
                  </a:cubicBezTo>
                  <a:cubicBezTo>
                    <a:pt x="6222" y="1177"/>
                    <a:pt x="6229" y="1172"/>
                    <a:pt x="6240" y="1159"/>
                  </a:cubicBezTo>
                  <a:cubicBezTo>
                    <a:pt x="6240" y="1125"/>
                    <a:pt x="6245" y="1091"/>
                    <a:pt x="6240" y="1052"/>
                  </a:cubicBezTo>
                  <a:cubicBezTo>
                    <a:pt x="6240" y="1041"/>
                    <a:pt x="6240" y="1035"/>
                    <a:pt x="6235" y="1023"/>
                  </a:cubicBezTo>
                  <a:cubicBezTo>
                    <a:pt x="6222" y="1012"/>
                    <a:pt x="6206" y="1001"/>
                    <a:pt x="6195" y="989"/>
                  </a:cubicBezTo>
                  <a:cubicBezTo>
                    <a:pt x="6143" y="949"/>
                    <a:pt x="6093" y="904"/>
                    <a:pt x="6046" y="852"/>
                  </a:cubicBezTo>
                  <a:cubicBezTo>
                    <a:pt x="6025" y="825"/>
                    <a:pt x="5996" y="791"/>
                    <a:pt x="5973" y="762"/>
                  </a:cubicBezTo>
                  <a:cubicBezTo>
                    <a:pt x="5967" y="779"/>
                    <a:pt x="5962" y="797"/>
                    <a:pt x="5956" y="813"/>
                  </a:cubicBezTo>
                  <a:cubicBezTo>
                    <a:pt x="5933" y="859"/>
                    <a:pt x="5905" y="904"/>
                    <a:pt x="5870" y="944"/>
                  </a:cubicBezTo>
                  <a:cubicBezTo>
                    <a:pt x="5831" y="989"/>
                    <a:pt x="5779" y="1035"/>
                    <a:pt x="5729" y="1075"/>
                  </a:cubicBezTo>
                  <a:cubicBezTo>
                    <a:pt x="5671" y="1114"/>
                    <a:pt x="5609" y="1148"/>
                    <a:pt x="5530" y="1177"/>
                  </a:cubicBezTo>
                  <a:cubicBezTo>
                    <a:pt x="5433" y="1211"/>
                    <a:pt x="5330" y="1234"/>
                    <a:pt x="5223" y="1245"/>
                  </a:cubicBezTo>
                  <a:cubicBezTo>
                    <a:pt x="5178" y="1251"/>
                    <a:pt x="5138" y="1251"/>
                    <a:pt x="5092" y="1251"/>
                  </a:cubicBezTo>
                  <a:cubicBezTo>
                    <a:pt x="5002" y="1251"/>
                    <a:pt x="4905" y="1245"/>
                    <a:pt x="4814" y="1227"/>
                  </a:cubicBezTo>
                  <a:cubicBezTo>
                    <a:pt x="4740" y="1217"/>
                    <a:pt x="4666" y="1200"/>
                    <a:pt x="4593" y="1182"/>
                  </a:cubicBezTo>
                  <a:cubicBezTo>
                    <a:pt x="4541" y="1166"/>
                    <a:pt x="4484" y="1148"/>
                    <a:pt x="4433" y="1125"/>
                  </a:cubicBezTo>
                  <a:lnTo>
                    <a:pt x="4354" y="1103"/>
                  </a:lnTo>
                  <a:cubicBezTo>
                    <a:pt x="4347" y="1098"/>
                    <a:pt x="4336" y="1098"/>
                    <a:pt x="4331" y="1098"/>
                  </a:cubicBezTo>
                  <a:cubicBezTo>
                    <a:pt x="4308" y="1098"/>
                    <a:pt x="4286" y="1103"/>
                    <a:pt x="4273" y="1120"/>
                  </a:cubicBezTo>
                  <a:cubicBezTo>
                    <a:pt x="4257" y="1132"/>
                    <a:pt x="4252" y="1143"/>
                    <a:pt x="4245" y="1154"/>
                  </a:cubicBezTo>
                  <a:cubicBezTo>
                    <a:pt x="4239" y="1177"/>
                    <a:pt x="4239" y="1206"/>
                    <a:pt x="4252" y="1222"/>
                  </a:cubicBezTo>
                  <a:cubicBezTo>
                    <a:pt x="4342" y="1342"/>
                    <a:pt x="4428" y="1466"/>
                    <a:pt x="4484" y="1603"/>
                  </a:cubicBezTo>
                  <a:cubicBezTo>
                    <a:pt x="4501" y="1649"/>
                    <a:pt x="4512" y="1688"/>
                    <a:pt x="4518" y="1728"/>
                  </a:cubicBezTo>
                  <a:cubicBezTo>
                    <a:pt x="4518" y="1762"/>
                    <a:pt x="4518" y="1791"/>
                    <a:pt x="4512" y="1819"/>
                  </a:cubicBezTo>
                  <a:cubicBezTo>
                    <a:pt x="4507" y="1841"/>
                    <a:pt x="4501" y="1864"/>
                    <a:pt x="4490" y="1888"/>
                  </a:cubicBezTo>
                  <a:cubicBezTo>
                    <a:pt x="4478" y="1916"/>
                    <a:pt x="4462" y="1938"/>
                    <a:pt x="4439" y="1967"/>
                  </a:cubicBezTo>
                  <a:cubicBezTo>
                    <a:pt x="4410" y="1995"/>
                    <a:pt x="4381" y="2024"/>
                    <a:pt x="4354" y="2046"/>
                  </a:cubicBezTo>
                  <a:cubicBezTo>
                    <a:pt x="4320" y="2069"/>
                    <a:pt x="4279" y="2092"/>
                    <a:pt x="4234" y="2108"/>
                  </a:cubicBezTo>
                  <a:cubicBezTo>
                    <a:pt x="4183" y="2126"/>
                    <a:pt x="4137" y="2137"/>
                    <a:pt x="4092" y="2143"/>
                  </a:cubicBezTo>
                  <a:cubicBezTo>
                    <a:pt x="4069" y="2143"/>
                    <a:pt x="4058" y="2148"/>
                    <a:pt x="4040" y="2148"/>
                  </a:cubicBezTo>
                  <a:cubicBezTo>
                    <a:pt x="4013" y="2148"/>
                    <a:pt x="3979" y="2143"/>
                    <a:pt x="3950" y="2137"/>
                  </a:cubicBezTo>
                  <a:cubicBezTo>
                    <a:pt x="3911" y="2132"/>
                    <a:pt x="3877" y="2121"/>
                    <a:pt x="3836" y="2103"/>
                  </a:cubicBezTo>
                  <a:cubicBezTo>
                    <a:pt x="3796" y="2087"/>
                    <a:pt x="3768" y="2069"/>
                    <a:pt x="3740" y="2046"/>
                  </a:cubicBezTo>
                  <a:cubicBezTo>
                    <a:pt x="3717" y="2024"/>
                    <a:pt x="3694" y="2001"/>
                    <a:pt x="3678" y="1972"/>
                  </a:cubicBezTo>
                  <a:cubicBezTo>
                    <a:pt x="3638" y="1916"/>
                    <a:pt x="3609" y="1859"/>
                    <a:pt x="3592" y="1819"/>
                  </a:cubicBezTo>
                  <a:cubicBezTo>
                    <a:pt x="3563" y="1751"/>
                    <a:pt x="3536" y="1688"/>
                    <a:pt x="3502" y="1626"/>
                  </a:cubicBezTo>
                  <a:cubicBezTo>
                    <a:pt x="3489" y="1603"/>
                    <a:pt x="3461" y="1586"/>
                    <a:pt x="3427" y="1581"/>
                  </a:cubicBezTo>
                  <a:cubicBezTo>
                    <a:pt x="3399" y="1581"/>
                    <a:pt x="3376" y="1597"/>
                    <a:pt x="3358" y="1620"/>
                  </a:cubicBezTo>
                  <a:cubicBezTo>
                    <a:pt x="3303" y="1694"/>
                    <a:pt x="3285" y="1785"/>
                    <a:pt x="3268" y="1870"/>
                  </a:cubicBezTo>
                  <a:cubicBezTo>
                    <a:pt x="3256" y="1927"/>
                    <a:pt x="3240" y="1990"/>
                    <a:pt x="3217" y="2046"/>
                  </a:cubicBezTo>
                  <a:cubicBezTo>
                    <a:pt x="3211" y="2063"/>
                    <a:pt x="3200" y="2080"/>
                    <a:pt x="3188" y="2092"/>
                  </a:cubicBezTo>
                  <a:cubicBezTo>
                    <a:pt x="3182" y="2103"/>
                    <a:pt x="3172" y="2108"/>
                    <a:pt x="3166" y="2114"/>
                  </a:cubicBezTo>
                  <a:cubicBezTo>
                    <a:pt x="3148" y="2126"/>
                    <a:pt x="3137" y="2132"/>
                    <a:pt x="3120" y="2137"/>
                  </a:cubicBezTo>
                  <a:cubicBezTo>
                    <a:pt x="3114" y="2143"/>
                    <a:pt x="3109" y="2143"/>
                    <a:pt x="3109" y="2143"/>
                  </a:cubicBezTo>
                  <a:lnTo>
                    <a:pt x="3086" y="2143"/>
                  </a:lnTo>
                  <a:cubicBezTo>
                    <a:pt x="3075" y="2121"/>
                    <a:pt x="3069" y="2108"/>
                    <a:pt x="3058" y="2098"/>
                  </a:cubicBezTo>
                  <a:cubicBezTo>
                    <a:pt x="3041" y="2040"/>
                    <a:pt x="3035" y="1978"/>
                    <a:pt x="3024" y="1927"/>
                  </a:cubicBezTo>
                  <a:lnTo>
                    <a:pt x="3017" y="1882"/>
                  </a:lnTo>
                  <a:cubicBezTo>
                    <a:pt x="3012" y="1836"/>
                    <a:pt x="3007" y="1796"/>
                    <a:pt x="2996" y="1762"/>
                  </a:cubicBezTo>
                  <a:cubicBezTo>
                    <a:pt x="2983" y="1723"/>
                    <a:pt x="2962" y="1694"/>
                    <a:pt x="2927" y="1688"/>
                  </a:cubicBezTo>
                  <a:cubicBezTo>
                    <a:pt x="2915" y="1683"/>
                    <a:pt x="2904" y="1683"/>
                    <a:pt x="2893" y="1683"/>
                  </a:cubicBezTo>
                  <a:cubicBezTo>
                    <a:pt x="2865" y="1683"/>
                    <a:pt x="2836" y="1694"/>
                    <a:pt x="2820" y="1712"/>
                  </a:cubicBezTo>
                  <a:cubicBezTo>
                    <a:pt x="2786" y="1746"/>
                    <a:pt x="2757" y="1785"/>
                    <a:pt x="2728" y="1819"/>
                  </a:cubicBezTo>
                  <a:lnTo>
                    <a:pt x="2705" y="1848"/>
                  </a:lnTo>
                  <a:cubicBezTo>
                    <a:pt x="2689" y="1870"/>
                    <a:pt x="2671" y="1893"/>
                    <a:pt x="2649" y="1916"/>
                  </a:cubicBezTo>
                  <a:cubicBezTo>
                    <a:pt x="2581" y="1995"/>
                    <a:pt x="2501" y="2092"/>
                    <a:pt x="2398" y="2166"/>
                  </a:cubicBezTo>
                  <a:cubicBezTo>
                    <a:pt x="2370" y="2189"/>
                    <a:pt x="2342" y="2205"/>
                    <a:pt x="2314" y="2216"/>
                  </a:cubicBezTo>
                  <a:cubicBezTo>
                    <a:pt x="2296" y="2223"/>
                    <a:pt x="2280" y="2223"/>
                    <a:pt x="2262" y="2228"/>
                  </a:cubicBezTo>
                  <a:lnTo>
                    <a:pt x="2233" y="2228"/>
                  </a:lnTo>
                  <a:cubicBezTo>
                    <a:pt x="2222" y="2223"/>
                    <a:pt x="2211" y="2223"/>
                    <a:pt x="2199" y="2216"/>
                  </a:cubicBezTo>
                  <a:cubicBezTo>
                    <a:pt x="2188" y="2211"/>
                    <a:pt x="2177" y="2200"/>
                    <a:pt x="2165" y="2194"/>
                  </a:cubicBezTo>
                  <a:cubicBezTo>
                    <a:pt x="2143" y="2171"/>
                    <a:pt x="2126" y="2155"/>
                    <a:pt x="2109" y="2132"/>
                  </a:cubicBezTo>
                  <a:cubicBezTo>
                    <a:pt x="2097" y="2121"/>
                    <a:pt x="2091" y="2108"/>
                    <a:pt x="2086" y="2092"/>
                  </a:cubicBezTo>
                  <a:cubicBezTo>
                    <a:pt x="2081" y="2080"/>
                    <a:pt x="2081" y="2063"/>
                    <a:pt x="2075" y="2046"/>
                  </a:cubicBezTo>
                  <a:cubicBezTo>
                    <a:pt x="2070" y="1978"/>
                    <a:pt x="2075" y="1909"/>
                    <a:pt x="2081" y="1848"/>
                  </a:cubicBezTo>
                  <a:lnTo>
                    <a:pt x="2086" y="1773"/>
                  </a:lnTo>
                  <a:cubicBezTo>
                    <a:pt x="2086" y="1717"/>
                    <a:pt x="2086" y="1678"/>
                    <a:pt x="2081" y="1637"/>
                  </a:cubicBezTo>
                  <a:cubicBezTo>
                    <a:pt x="2081" y="1597"/>
                    <a:pt x="2063" y="1558"/>
                    <a:pt x="2041" y="1534"/>
                  </a:cubicBezTo>
                  <a:cubicBezTo>
                    <a:pt x="2018" y="1513"/>
                    <a:pt x="1989" y="1500"/>
                    <a:pt x="1950" y="1500"/>
                  </a:cubicBezTo>
                  <a:cubicBezTo>
                    <a:pt x="1899" y="1500"/>
                    <a:pt x="1842" y="1523"/>
                    <a:pt x="1797" y="1547"/>
                  </a:cubicBezTo>
                  <a:cubicBezTo>
                    <a:pt x="1763" y="1563"/>
                    <a:pt x="1722" y="1586"/>
                    <a:pt x="1688" y="1603"/>
                  </a:cubicBezTo>
                  <a:lnTo>
                    <a:pt x="1671" y="1615"/>
                  </a:lnTo>
                  <a:lnTo>
                    <a:pt x="1648" y="1631"/>
                  </a:lnTo>
                  <a:cubicBezTo>
                    <a:pt x="1626" y="1643"/>
                    <a:pt x="1609" y="1654"/>
                    <a:pt x="1586" y="1660"/>
                  </a:cubicBezTo>
                  <a:cubicBezTo>
                    <a:pt x="1506" y="1688"/>
                    <a:pt x="1422" y="1712"/>
                    <a:pt x="1313" y="1723"/>
                  </a:cubicBezTo>
                  <a:lnTo>
                    <a:pt x="1302" y="1723"/>
                  </a:lnTo>
                  <a:cubicBezTo>
                    <a:pt x="1286" y="1723"/>
                    <a:pt x="1262" y="1728"/>
                    <a:pt x="1245" y="1728"/>
                  </a:cubicBezTo>
                  <a:lnTo>
                    <a:pt x="1183" y="1728"/>
                  </a:lnTo>
                  <a:cubicBezTo>
                    <a:pt x="1126" y="1728"/>
                    <a:pt x="1063" y="1723"/>
                    <a:pt x="1006" y="1712"/>
                  </a:cubicBezTo>
                  <a:cubicBezTo>
                    <a:pt x="945" y="1699"/>
                    <a:pt x="893" y="1688"/>
                    <a:pt x="848" y="1665"/>
                  </a:cubicBezTo>
                  <a:cubicBezTo>
                    <a:pt x="819" y="1654"/>
                    <a:pt x="790" y="1637"/>
                    <a:pt x="767" y="1620"/>
                  </a:cubicBezTo>
                  <a:cubicBezTo>
                    <a:pt x="756" y="1603"/>
                    <a:pt x="740" y="1592"/>
                    <a:pt x="728" y="1575"/>
                  </a:cubicBezTo>
                  <a:cubicBezTo>
                    <a:pt x="717" y="1563"/>
                    <a:pt x="711" y="1547"/>
                    <a:pt x="706" y="1529"/>
                  </a:cubicBezTo>
                  <a:cubicBezTo>
                    <a:pt x="694" y="1507"/>
                    <a:pt x="688" y="1484"/>
                    <a:pt x="688" y="1466"/>
                  </a:cubicBezTo>
                  <a:cubicBezTo>
                    <a:pt x="688" y="1439"/>
                    <a:pt x="688" y="1416"/>
                    <a:pt x="694" y="1387"/>
                  </a:cubicBezTo>
                  <a:cubicBezTo>
                    <a:pt x="699" y="1342"/>
                    <a:pt x="717" y="1290"/>
                    <a:pt x="740" y="1240"/>
                  </a:cubicBezTo>
                  <a:cubicBezTo>
                    <a:pt x="767" y="1188"/>
                    <a:pt x="796" y="1137"/>
                    <a:pt x="835" y="1091"/>
                  </a:cubicBezTo>
                  <a:cubicBezTo>
                    <a:pt x="876" y="1046"/>
                    <a:pt x="916" y="1001"/>
                    <a:pt x="955" y="962"/>
                  </a:cubicBezTo>
                  <a:cubicBezTo>
                    <a:pt x="1006" y="910"/>
                    <a:pt x="1052" y="865"/>
                    <a:pt x="1097" y="807"/>
                  </a:cubicBezTo>
                  <a:cubicBezTo>
                    <a:pt x="1103" y="797"/>
                    <a:pt x="1108" y="779"/>
                    <a:pt x="1103" y="768"/>
                  </a:cubicBezTo>
                  <a:cubicBezTo>
                    <a:pt x="1097" y="750"/>
                    <a:pt x="1092" y="739"/>
                    <a:pt x="1069" y="734"/>
                  </a:cubicBezTo>
                  <a:cubicBezTo>
                    <a:pt x="984" y="694"/>
                    <a:pt x="893" y="689"/>
                    <a:pt x="808" y="682"/>
                  </a:cubicBezTo>
                  <a:cubicBezTo>
                    <a:pt x="762" y="682"/>
                    <a:pt x="717" y="682"/>
                    <a:pt x="677" y="677"/>
                  </a:cubicBezTo>
                  <a:cubicBezTo>
                    <a:pt x="620" y="666"/>
                    <a:pt x="557" y="642"/>
                    <a:pt x="478" y="608"/>
                  </a:cubicBezTo>
                  <a:cubicBezTo>
                    <a:pt x="399" y="569"/>
                    <a:pt x="324" y="518"/>
                    <a:pt x="256" y="467"/>
                  </a:cubicBezTo>
                  <a:cubicBezTo>
                    <a:pt x="200" y="416"/>
                    <a:pt x="160" y="370"/>
                    <a:pt x="120" y="319"/>
                  </a:cubicBezTo>
                  <a:cubicBezTo>
                    <a:pt x="98" y="285"/>
                    <a:pt x="74" y="251"/>
                    <a:pt x="58" y="205"/>
                  </a:cubicBezTo>
                  <a:cubicBezTo>
                    <a:pt x="46" y="177"/>
                    <a:pt x="40" y="143"/>
                    <a:pt x="35" y="109"/>
                  </a:cubicBezTo>
                  <a:lnTo>
                    <a:pt x="35" y="86"/>
                  </a:lnTo>
                  <a:cubicBezTo>
                    <a:pt x="40" y="63"/>
                    <a:pt x="46" y="46"/>
                    <a:pt x="51" y="29"/>
                  </a:cubicBezTo>
                  <a:cubicBezTo>
                    <a:pt x="58" y="18"/>
                    <a:pt x="58" y="7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7"/>
            <p:cNvSpPr/>
            <p:nvPr/>
          </p:nvSpPr>
          <p:spPr>
            <a:xfrm flipH="1">
              <a:off x="1288246" y="3484214"/>
              <a:ext cx="199808" cy="231143"/>
            </a:xfrm>
            <a:custGeom>
              <a:avLst/>
              <a:gdLst/>
              <a:ahLst/>
              <a:cxnLst/>
              <a:rect l="l" t="t" r="r" b="b"/>
              <a:pathLst>
                <a:path w="6791" h="7856" extrusionOk="0">
                  <a:moveTo>
                    <a:pt x="3244" y="278"/>
                  </a:moveTo>
                  <a:cubicBezTo>
                    <a:pt x="3285" y="278"/>
                    <a:pt x="3325" y="284"/>
                    <a:pt x="3359" y="291"/>
                  </a:cubicBezTo>
                  <a:cubicBezTo>
                    <a:pt x="3398" y="296"/>
                    <a:pt x="3438" y="307"/>
                    <a:pt x="3478" y="325"/>
                  </a:cubicBezTo>
                  <a:cubicBezTo>
                    <a:pt x="3506" y="341"/>
                    <a:pt x="3529" y="359"/>
                    <a:pt x="3558" y="375"/>
                  </a:cubicBezTo>
                  <a:cubicBezTo>
                    <a:pt x="3580" y="404"/>
                    <a:pt x="3609" y="427"/>
                    <a:pt x="3626" y="454"/>
                  </a:cubicBezTo>
                  <a:cubicBezTo>
                    <a:pt x="3660" y="511"/>
                    <a:pt x="3688" y="563"/>
                    <a:pt x="3716" y="631"/>
                  </a:cubicBezTo>
                  <a:cubicBezTo>
                    <a:pt x="3750" y="739"/>
                    <a:pt x="3779" y="852"/>
                    <a:pt x="3802" y="960"/>
                  </a:cubicBezTo>
                  <a:lnTo>
                    <a:pt x="3802" y="972"/>
                  </a:lnTo>
                  <a:cubicBezTo>
                    <a:pt x="3824" y="1075"/>
                    <a:pt x="3847" y="1177"/>
                    <a:pt x="3881" y="1272"/>
                  </a:cubicBezTo>
                  <a:cubicBezTo>
                    <a:pt x="3892" y="1324"/>
                    <a:pt x="3921" y="1353"/>
                    <a:pt x="3967" y="1369"/>
                  </a:cubicBezTo>
                  <a:cubicBezTo>
                    <a:pt x="3978" y="1369"/>
                    <a:pt x="3989" y="1375"/>
                    <a:pt x="4007" y="1375"/>
                  </a:cubicBezTo>
                  <a:cubicBezTo>
                    <a:pt x="4012" y="1375"/>
                    <a:pt x="4023" y="1369"/>
                    <a:pt x="4029" y="1369"/>
                  </a:cubicBezTo>
                  <a:cubicBezTo>
                    <a:pt x="4063" y="1364"/>
                    <a:pt x="4097" y="1347"/>
                    <a:pt x="4114" y="1313"/>
                  </a:cubicBezTo>
                  <a:cubicBezTo>
                    <a:pt x="4165" y="1211"/>
                    <a:pt x="4228" y="1114"/>
                    <a:pt x="4296" y="1023"/>
                  </a:cubicBezTo>
                  <a:cubicBezTo>
                    <a:pt x="4382" y="931"/>
                    <a:pt x="4472" y="852"/>
                    <a:pt x="4563" y="784"/>
                  </a:cubicBezTo>
                  <a:cubicBezTo>
                    <a:pt x="4642" y="727"/>
                    <a:pt x="4710" y="687"/>
                    <a:pt x="4791" y="659"/>
                  </a:cubicBezTo>
                  <a:cubicBezTo>
                    <a:pt x="4841" y="642"/>
                    <a:pt x="4893" y="631"/>
                    <a:pt x="4944" y="625"/>
                  </a:cubicBezTo>
                  <a:lnTo>
                    <a:pt x="4978" y="625"/>
                  </a:lnTo>
                  <a:cubicBezTo>
                    <a:pt x="5006" y="625"/>
                    <a:pt x="5035" y="625"/>
                    <a:pt x="5058" y="631"/>
                  </a:cubicBezTo>
                  <a:cubicBezTo>
                    <a:pt x="5098" y="637"/>
                    <a:pt x="5132" y="648"/>
                    <a:pt x="5160" y="666"/>
                  </a:cubicBezTo>
                  <a:cubicBezTo>
                    <a:pt x="5200" y="682"/>
                    <a:pt x="5229" y="705"/>
                    <a:pt x="5263" y="727"/>
                  </a:cubicBezTo>
                  <a:cubicBezTo>
                    <a:pt x="5290" y="756"/>
                    <a:pt x="5313" y="784"/>
                    <a:pt x="5336" y="807"/>
                  </a:cubicBezTo>
                  <a:cubicBezTo>
                    <a:pt x="5353" y="836"/>
                    <a:pt x="5365" y="863"/>
                    <a:pt x="5376" y="892"/>
                  </a:cubicBezTo>
                  <a:cubicBezTo>
                    <a:pt x="5387" y="926"/>
                    <a:pt x="5399" y="960"/>
                    <a:pt x="5405" y="1000"/>
                  </a:cubicBezTo>
                  <a:cubicBezTo>
                    <a:pt x="5405" y="1051"/>
                    <a:pt x="5405" y="1114"/>
                    <a:pt x="5392" y="1177"/>
                  </a:cubicBezTo>
                  <a:cubicBezTo>
                    <a:pt x="5353" y="1358"/>
                    <a:pt x="5274" y="1529"/>
                    <a:pt x="5205" y="1682"/>
                  </a:cubicBezTo>
                  <a:cubicBezTo>
                    <a:pt x="5160" y="1773"/>
                    <a:pt x="5120" y="1859"/>
                    <a:pt x="5085" y="1943"/>
                  </a:cubicBezTo>
                  <a:cubicBezTo>
                    <a:pt x="5075" y="1972"/>
                    <a:pt x="5080" y="2006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lnTo>
                    <a:pt x="5211" y="2080"/>
                  </a:lnTo>
                  <a:cubicBezTo>
                    <a:pt x="5308" y="2046"/>
                    <a:pt x="5410" y="2022"/>
                    <a:pt x="5507" y="2012"/>
                  </a:cubicBezTo>
                  <a:lnTo>
                    <a:pt x="5615" y="2012"/>
                  </a:lnTo>
                  <a:cubicBezTo>
                    <a:pt x="5688" y="2012"/>
                    <a:pt x="5756" y="2017"/>
                    <a:pt x="5830" y="2029"/>
                  </a:cubicBezTo>
                  <a:cubicBezTo>
                    <a:pt x="5911" y="2046"/>
                    <a:pt x="5990" y="2069"/>
                    <a:pt x="6063" y="2103"/>
                  </a:cubicBezTo>
                  <a:cubicBezTo>
                    <a:pt x="6131" y="2137"/>
                    <a:pt x="6189" y="2177"/>
                    <a:pt x="6245" y="2216"/>
                  </a:cubicBezTo>
                  <a:cubicBezTo>
                    <a:pt x="6286" y="2256"/>
                    <a:pt x="6325" y="2295"/>
                    <a:pt x="6354" y="2342"/>
                  </a:cubicBezTo>
                  <a:cubicBezTo>
                    <a:pt x="6381" y="2381"/>
                    <a:pt x="6399" y="2415"/>
                    <a:pt x="6415" y="2455"/>
                  </a:cubicBezTo>
                  <a:cubicBezTo>
                    <a:pt x="6427" y="2494"/>
                    <a:pt x="6438" y="2528"/>
                    <a:pt x="6444" y="2568"/>
                  </a:cubicBezTo>
                  <a:cubicBezTo>
                    <a:pt x="6444" y="2597"/>
                    <a:pt x="6444" y="2631"/>
                    <a:pt x="6438" y="2670"/>
                  </a:cubicBezTo>
                  <a:cubicBezTo>
                    <a:pt x="6427" y="2699"/>
                    <a:pt x="6422" y="2733"/>
                    <a:pt x="6404" y="2762"/>
                  </a:cubicBezTo>
                  <a:cubicBezTo>
                    <a:pt x="6388" y="2790"/>
                    <a:pt x="6370" y="2824"/>
                    <a:pt x="6347" y="2853"/>
                  </a:cubicBezTo>
                  <a:cubicBezTo>
                    <a:pt x="6307" y="2893"/>
                    <a:pt x="6268" y="2932"/>
                    <a:pt x="6223" y="2966"/>
                  </a:cubicBezTo>
                  <a:cubicBezTo>
                    <a:pt x="6155" y="3006"/>
                    <a:pt x="6086" y="3045"/>
                    <a:pt x="6006" y="3074"/>
                  </a:cubicBezTo>
                  <a:cubicBezTo>
                    <a:pt x="5945" y="3097"/>
                    <a:pt x="5876" y="3113"/>
                    <a:pt x="5791" y="3137"/>
                  </a:cubicBezTo>
                  <a:cubicBezTo>
                    <a:pt x="5746" y="3148"/>
                    <a:pt x="5706" y="3188"/>
                    <a:pt x="5706" y="3239"/>
                  </a:cubicBezTo>
                  <a:cubicBezTo>
                    <a:pt x="5699" y="3268"/>
                    <a:pt x="5711" y="3296"/>
                    <a:pt x="5733" y="3318"/>
                  </a:cubicBezTo>
                  <a:cubicBezTo>
                    <a:pt x="5751" y="3341"/>
                    <a:pt x="5780" y="3347"/>
                    <a:pt x="5808" y="3352"/>
                  </a:cubicBezTo>
                  <a:lnTo>
                    <a:pt x="5825" y="3359"/>
                  </a:lnTo>
                  <a:cubicBezTo>
                    <a:pt x="5898" y="3370"/>
                    <a:pt x="5961" y="3393"/>
                    <a:pt x="6024" y="3420"/>
                  </a:cubicBezTo>
                  <a:cubicBezTo>
                    <a:pt x="6086" y="3454"/>
                    <a:pt x="6155" y="3501"/>
                    <a:pt x="6228" y="3557"/>
                  </a:cubicBezTo>
                  <a:cubicBezTo>
                    <a:pt x="6286" y="3609"/>
                    <a:pt x="6336" y="3666"/>
                    <a:pt x="6381" y="3722"/>
                  </a:cubicBezTo>
                  <a:cubicBezTo>
                    <a:pt x="6415" y="3774"/>
                    <a:pt x="6444" y="3829"/>
                    <a:pt x="6467" y="3887"/>
                  </a:cubicBezTo>
                  <a:cubicBezTo>
                    <a:pt x="6483" y="3939"/>
                    <a:pt x="6496" y="3984"/>
                    <a:pt x="6501" y="4029"/>
                  </a:cubicBezTo>
                  <a:cubicBezTo>
                    <a:pt x="6506" y="4075"/>
                    <a:pt x="6501" y="4114"/>
                    <a:pt x="6496" y="4154"/>
                  </a:cubicBezTo>
                  <a:cubicBezTo>
                    <a:pt x="6483" y="4199"/>
                    <a:pt x="6472" y="4239"/>
                    <a:pt x="6456" y="4285"/>
                  </a:cubicBezTo>
                  <a:cubicBezTo>
                    <a:pt x="6433" y="4319"/>
                    <a:pt x="6410" y="4353"/>
                    <a:pt x="6381" y="4393"/>
                  </a:cubicBezTo>
                  <a:cubicBezTo>
                    <a:pt x="6347" y="4427"/>
                    <a:pt x="6313" y="4461"/>
                    <a:pt x="6273" y="4490"/>
                  </a:cubicBezTo>
                  <a:cubicBezTo>
                    <a:pt x="6223" y="4524"/>
                    <a:pt x="6171" y="4552"/>
                    <a:pt x="6108" y="4574"/>
                  </a:cubicBezTo>
                  <a:cubicBezTo>
                    <a:pt x="6024" y="4603"/>
                    <a:pt x="5932" y="4626"/>
                    <a:pt x="5836" y="4637"/>
                  </a:cubicBezTo>
                  <a:lnTo>
                    <a:pt x="5733" y="4637"/>
                  </a:lnTo>
                  <a:cubicBezTo>
                    <a:pt x="5643" y="4637"/>
                    <a:pt x="5546" y="4631"/>
                    <a:pt x="5455" y="4614"/>
                  </a:cubicBezTo>
                  <a:cubicBezTo>
                    <a:pt x="5358" y="4597"/>
                    <a:pt x="5274" y="4569"/>
                    <a:pt x="5195" y="4535"/>
                  </a:cubicBezTo>
                  <a:cubicBezTo>
                    <a:pt x="5177" y="4535"/>
                    <a:pt x="5160" y="4529"/>
                    <a:pt x="5143" y="4529"/>
                  </a:cubicBezTo>
                  <a:cubicBezTo>
                    <a:pt x="5092" y="4529"/>
                    <a:pt x="5040" y="4558"/>
                    <a:pt x="5012" y="4603"/>
                  </a:cubicBezTo>
                  <a:cubicBezTo>
                    <a:pt x="4972" y="4660"/>
                    <a:pt x="4978" y="4739"/>
                    <a:pt x="5024" y="4791"/>
                  </a:cubicBezTo>
                  <a:cubicBezTo>
                    <a:pt x="5046" y="4813"/>
                    <a:pt x="5064" y="4836"/>
                    <a:pt x="5075" y="4852"/>
                  </a:cubicBezTo>
                  <a:cubicBezTo>
                    <a:pt x="5103" y="4893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7"/>
                  </a:cubicBezTo>
                  <a:cubicBezTo>
                    <a:pt x="5160" y="5085"/>
                    <a:pt x="5154" y="5114"/>
                    <a:pt x="5154" y="5137"/>
                  </a:cubicBezTo>
                  <a:cubicBezTo>
                    <a:pt x="5143" y="5171"/>
                    <a:pt x="5132" y="5200"/>
                    <a:pt x="5120" y="5227"/>
                  </a:cubicBezTo>
                  <a:cubicBezTo>
                    <a:pt x="5103" y="5261"/>
                    <a:pt x="5080" y="5295"/>
                    <a:pt x="5051" y="5330"/>
                  </a:cubicBezTo>
                  <a:cubicBezTo>
                    <a:pt x="5017" y="5376"/>
                    <a:pt x="4972" y="5415"/>
                    <a:pt x="4927" y="5450"/>
                  </a:cubicBezTo>
                  <a:cubicBezTo>
                    <a:pt x="4865" y="5489"/>
                    <a:pt x="4802" y="5523"/>
                    <a:pt x="4734" y="5546"/>
                  </a:cubicBezTo>
                  <a:cubicBezTo>
                    <a:pt x="4660" y="5575"/>
                    <a:pt x="4581" y="5591"/>
                    <a:pt x="4500" y="5602"/>
                  </a:cubicBezTo>
                  <a:lnTo>
                    <a:pt x="4444" y="5602"/>
                  </a:lnTo>
                  <a:cubicBezTo>
                    <a:pt x="4393" y="5602"/>
                    <a:pt x="4348" y="5597"/>
                    <a:pt x="4296" y="5591"/>
                  </a:cubicBezTo>
                  <a:cubicBezTo>
                    <a:pt x="4240" y="5581"/>
                    <a:pt x="4188" y="5563"/>
                    <a:pt x="4143" y="5541"/>
                  </a:cubicBezTo>
                  <a:cubicBezTo>
                    <a:pt x="4097" y="5512"/>
                    <a:pt x="4052" y="5484"/>
                    <a:pt x="4007" y="5450"/>
                  </a:cubicBezTo>
                  <a:cubicBezTo>
                    <a:pt x="3960" y="5410"/>
                    <a:pt x="3921" y="5364"/>
                    <a:pt x="3887" y="5319"/>
                  </a:cubicBezTo>
                  <a:cubicBezTo>
                    <a:pt x="3865" y="5285"/>
                    <a:pt x="3847" y="5250"/>
                    <a:pt x="3831" y="5211"/>
                  </a:cubicBezTo>
                  <a:cubicBezTo>
                    <a:pt x="3813" y="5177"/>
                    <a:pt x="3768" y="5148"/>
                    <a:pt x="3722" y="5148"/>
                  </a:cubicBezTo>
                  <a:cubicBezTo>
                    <a:pt x="3705" y="5148"/>
                    <a:pt x="3688" y="5154"/>
                    <a:pt x="3671" y="5166"/>
                  </a:cubicBezTo>
                  <a:cubicBezTo>
                    <a:pt x="3614" y="5193"/>
                    <a:pt x="3592" y="5261"/>
                    <a:pt x="3619" y="5324"/>
                  </a:cubicBezTo>
                  <a:cubicBezTo>
                    <a:pt x="3632" y="5347"/>
                    <a:pt x="3648" y="5376"/>
                    <a:pt x="3660" y="5398"/>
                  </a:cubicBezTo>
                  <a:cubicBezTo>
                    <a:pt x="3666" y="5421"/>
                    <a:pt x="3671" y="5444"/>
                    <a:pt x="3671" y="5466"/>
                  </a:cubicBezTo>
                  <a:cubicBezTo>
                    <a:pt x="3677" y="5500"/>
                    <a:pt x="3671" y="5523"/>
                    <a:pt x="3671" y="5552"/>
                  </a:cubicBezTo>
                  <a:cubicBezTo>
                    <a:pt x="3666" y="5575"/>
                    <a:pt x="3654" y="5597"/>
                    <a:pt x="3648" y="5620"/>
                  </a:cubicBezTo>
                  <a:cubicBezTo>
                    <a:pt x="3637" y="5636"/>
                    <a:pt x="3626" y="5654"/>
                    <a:pt x="3614" y="5671"/>
                  </a:cubicBezTo>
                  <a:cubicBezTo>
                    <a:pt x="3598" y="5688"/>
                    <a:pt x="3580" y="5705"/>
                    <a:pt x="3564" y="5717"/>
                  </a:cubicBezTo>
                  <a:cubicBezTo>
                    <a:pt x="3540" y="5728"/>
                    <a:pt x="3517" y="5739"/>
                    <a:pt x="3495" y="5751"/>
                  </a:cubicBezTo>
                  <a:cubicBezTo>
                    <a:pt x="3467" y="5762"/>
                    <a:pt x="3438" y="5767"/>
                    <a:pt x="3415" y="5773"/>
                  </a:cubicBezTo>
                  <a:lnTo>
                    <a:pt x="3393" y="5773"/>
                  </a:lnTo>
                  <a:cubicBezTo>
                    <a:pt x="3375" y="5773"/>
                    <a:pt x="3353" y="5767"/>
                    <a:pt x="3330" y="5767"/>
                  </a:cubicBezTo>
                  <a:cubicBezTo>
                    <a:pt x="3307" y="5762"/>
                    <a:pt x="3285" y="5756"/>
                    <a:pt x="3262" y="5746"/>
                  </a:cubicBezTo>
                  <a:cubicBezTo>
                    <a:pt x="3244" y="5733"/>
                    <a:pt x="3223" y="5722"/>
                    <a:pt x="3205" y="5705"/>
                  </a:cubicBezTo>
                  <a:cubicBezTo>
                    <a:pt x="3188" y="5688"/>
                    <a:pt x="3171" y="5671"/>
                    <a:pt x="3160" y="5654"/>
                  </a:cubicBezTo>
                  <a:cubicBezTo>
                    <a:pt x="3142" y="5631"/>
                    <a:pt x="3131" y="5609"/>
                    <a:pt x="3120" y="5581"/>
                  </a:cubicBezTo>
                  <a:cubicBezTo>
                    <a:pt x="3108" y="5541"/>
                    <a:pt x="3097" y="5495"/>
                    <a:pt x="3092" y="5450"/>
                  </a:cubicBezTo>
                  <a:cubicBezTo>
                    <a:pt x="3092" y="5426"/>
                    <a:pt x="3086" y="5405"/>
                    <a:pt x="3068" y="5387"/>
                  </a:cubicBezTo>
                  <a:cubicBezTo>
                    <a:pt x="3052" y="5364"/>
                    <a:pt x="3023" y="5353"/>
                    <a:pt x="2995" y="5353"/>
                  </a:cubicBezTo>
                  <a:cubicBezTo>
                    <a:pt x="2944" y="5353"/>
                    <a:pt x="2903" y="5392"/>
                    <a:pt x="2898" y="5444"/>
                  </a:cubicBezTo>
                  <a:cubicBezTo>
                    <a:pt x="2898" y="5460"/>
                    <a:pt x="2893" y="5484"/>
                    <a:pt x="2893" y="5500"/>
                  </a:cubicBezTo>
                  <a:cubicBezTo>
                    <a:pt x="2882" y="5546"/>
                    <a:pt x="2869" y="5586"/>
                    <a:pt x="2853" y="5626"/>
                  </a:cubicBezTo>
                  <a:cubicBezTo>
                    <a:pt x="2835" y="5654"/>
                    <a:pt x="2813" y="5688"/>
                    <a:pt x="2790" y="5717"/>
                  </a:cubicBezTo>
                  <a:cubicBezTo>
                    <a:pt x="2774" y="5739"/>
                    <a:pt x="2745" y="5762"/>
                    <a:pt x="2717" y="5785"/>
                  </a:cubicBezTo>
                  <a:cubicBezTo>
                    <a:pt x="2688" y="5801"/>
                    <a:pt x="2654" y="5819"/>
                    <a:pt x="2620" y="5836"/>
                  </a:cubicBezTo>
                  <a:cubicBezTo>
                    <a:pt x="2575" y="5848"/>
                    <a:pt x="2535" y="5859"/>
                    <a:pt x="2483" y="5864"/>
                  </a:cubicBezTo>
                  <a:lnTo>
                    <a:pt x="2438" y="5864"/>
                  </a:lnTo>
                  <a:cubicBezTo>
                    <a:pt x="2399" y="5864"/>
                    <a:pt x="2358" y="5864"/>
                    <a:pt x="2313" y="5853"/>
                  </a:cubicBezTo>
                  <a:cubicBezTo>
                    <a:pt x="2256" y="5841"/>
                    <a:pt x="2200" y="5825"/>
                    <a:pt x="2142" y="5796"/>
                  </a:cubicBezTo>
                  <a:cubicBezTo>
                    <a:pt x="2097" y="5773"/>
                    <a:pt x="2051" y="5751"/>
                    <a:pt x="2012" y="5717"/>
                  </a:cubicBezTo>
                  <a:cubicBezTo>
                    <a:pt x="1983" y="5688"/>
                    <a:pt x="1956" y="5660"/>
                    <a:pt x="1927" y="5626"/>
                  </a:cubicBezTo>
                  <a:cubicBezTo>
                    <a:pt x="1909" y="5597"/>
                    <a:pt x="1898" y="5568"/>
                    <a:pt x="1881" y="5541"/>
                  </a:cubicBezTo>
                  <a:cubicBezTo>
                    <a:pt x="1870" y="5507"/>
                    <a:pt x="1864" y="5473"/>
                    <a:pt x="1859" y="5439"/>
                  </a:cubicBezTo>
                  <a:cubicBezTo>
                    <a:pt x="1859" y="5405"/>
                    <a:pt x="1859" y="5370"/>
                    <a:pt x="1870" y="5330"/>
                  </a:cubicBezTo>
                  <a:cubicBezTo>
                    <a:pt x="1875" y="5285"/>
                    <a:pt x="1893" y="5234"/>
                    <a:pt x="1915" y="5188"/>
                  </a:cubicBezTo>
                  <a:cubicBezTo>
                    <a:pt x="1922" y="5171"/>
                    <a:pt x="1932" y="5159"/>
                    <a:pt x="1938" y="5143"/>
                  </a:cubicBezTo>
                  <a:cubicBezTo>
                    <a:pt x="1961" y="5109"/>
                    <a:pt x="1961" y="5075"/>
                    <a:pt x="1943" y="5040"/>
                  </a:cubicBezTo>
                  <a:cubicBezTo>
                    <a:pt x="1927" y="5006"/>
                    <a:pt x="1893" y="4989"/>
                    <a:pt x="1859" y="4989"/>
                  </a:cubicBezTo>
                  <a:lnTo>
                    <a:pt x="1836" y="4989"/>
                  </a:lnTo>
                  <a:cubicBezTo>
                    <a:pt x="1642" y="5040"/>
                    <a:pt x="1444" y="5085"/>
                    <a:pt x="1240" y="5103"/>
                  </a:cubicBezTo>
                  <a:cubicBezTo>
                    <a:pt x="1199" y="5109"/>
                    <a:pt x="1165" y="5109"/>
                    <a:pt x="1131" y="5109"/>
                  </a:cubicBezTo>
                  <a:cubicBezTo>
                    <a:pt x="1062" y="5109"/>
                    <a:pt x="994" y="5103"/>
                    <a:pt x="938" y="5091"/>
                  </a:cubicBezTo>
                  <a:cubicBezTo>
                    <a:pt x="876" y="5080"/>
                    <a:pt x="824" y="5064"/>
                    <a:pt x="773" y="5040"/>
                  </a:cubicBezTo>
                  <a:cubicBezTo>
                    <a:pt x="734" y="5023"/>
                    <a:pt x="694" y="4995"/>
                    <a:pt x="660" y="4972"/>
                  </a:cubicBezTo>
                  <a:cubicBezTo>
                    <a:pt x="626" y="4938"/>
                    <a:pt x="597" y="4904"/>
                    <a:pt x="569" y="4870"/>
                  </a:cubicBezTo>
                  <a:cubicBezTo>
                    <a:pt x="540" y="4818"/>
                    <a:pt x="511" y="4773"/>
                    <a:pt x="495" y="4723"/>
                  </a:cubicBezTo>
                  <a:cubicBezTo>
                    <a:pt x="477" y="4676"/>
                    <a:pt x="466" y="4631"/>
                    <a:pt x="461" y="4586"/>
                  </a:cubicBezTo>
                  <a:cubicBezTo>
                    <a:pt x="461" y="4545"/>
                    <a:pt x="461" y="4500"/>
                    <a:pt x="466" y="4461"/>
                  </a:cubicBezTo>
                  <a:cubicBezTo>
                    <a:pt x="472" y="4427"/>
                    <a:pt x="483" y="4393"/>
                    <a:pt x="501" y="4359"/>
                  </a:cubicBezTo>
                  <a:cubicBezTo>
                    <a:pt x="517" y="4324"/>
                    <a:pt x="535" y="4301"/>
                    <a:pt x="558" y="4273"/>
                  </a:cubicBezTo>
                  <a:cubicBezTo>
                    <a:pt x="580" y="4251"/>
                    <a:pt x="603" y="4228"/>
                    <a:pt x="631" y="4204"/>
                  </a:cubicBezTo>
                  <a:cubicBezTo>
                    <a:pt x="660" y="4188"/>
                    <a:pt x="694" y="4170"/>
                    <a:pt x="728" y="4159"/>
                  </a:cubicBezTo>
                  <a:cubicBezTo>
                    <a:pt x="768" y="4143"/>
                    <a:pt x="813" y="4131"/>
                    <a:pt x="865" y="4125"/>
                  </a:cubicBezTo>
                  <a:cubicBezTo>
                    <a:pt x="915" y="4120"/>
                    <a:pt x="949" y="4068"/>
                    <a:pt x="955" y="4023"/>
                  </a:cubicBezTo>
                  <a:cubicBezTo>
                    <a:pt x="955" y="3973"/>
                    <a:pt x="926" y="3926"/>
                    <a:pt x="876" y="3910"/>
                  </a:cubicBezTo>
                  <a:cubicBezTo>
                    <a:pt x="831" y="3892"/>
                    <a:pt x="784" y="3876"/>
                    <a:pt x="745" y="3853"/>
                  </a:cubicBezTo>
                  <a:cubicBezTo>
                    <a:pt x="653" y="3808"/>
                    <a:pt x="580" y="3761"/>
                    <a:pt x="517" y="3705"/>
                  </a:cubicBezTo>
                  <a:cubicBezTo>
                    <a:pt x="461" y="3659"/>
                    <a:pt x="415" y="3609"/>
                    <a:pt x="375" y="3551"/>
                  </a:cubicBezTo>
                  <a:cubicBezTo>
                    <a:pt x="341" y="3501"/>
                    <a:pt x="312" y="3454"/>
                    <a:pt x="296" y="3398"/>
                  </a:cubicBezTo>
                  <a:cubicBezTo>
                    <a:pt x="278" y="3352"/>
                    <a:pt x="267" y="3302"/>
                    <a:pt x="262" y="3250"/>
                  </a:cubicBezTo>
                  <a:cubicBezTo>
                    <a:pt x="262" y="3205"/>
                    <a:pt x="262" y="3160"/>
                    <a:pt x="267" y="3113"/>
                  </a:cubicBezTo>
                  <a:cubicBezTo>
                    <a:pt x="278" y="3074"/>
                    <a:pt x="290" y="3029"/>
                    <a:pt x="307" y="2995"/>
                  </a:cubicBezTo>
                  <a:cubicBezTo>
                    <a:pt x="330" y="2955"/>
                    <a:pt x="346" y="2921"/>
                    <a:pt x="370" y="2893"/>
                  </a:cubicBezTo>
                  <a:cubicBezTo>
                    <a:pt x="398" y="2864"/>
                    <a:pt x="432" y="2835"/>
                    <a:pt x="466" y="2813"/>
                  </a:cubicBezTo>
                  <a:cubicBezTo>
                    <a:pt x="501" y="2785"/>
                    <a:pt x="540" y="2767"/>
                    <a:pt x="585" y="2751"/>
                  </a:cubicBezTo>
                  <a:cubicBezTo>
                    <a:pt x="642" y="2728"/>
                    <a:pt x="705" y="2717"/>
                    <a:pt x="768" y="2704"/>
                  </a:cubicBezTo>
                  <a:lnTo>
                    <a:pt x="831" y="2704"/>
                  </a:lnTo>
                  <a:cubicBezTo>
                    <a:pt x="892" y="2704"/>
                    <a:pt x="955" y="2711"/>
                    <a:pt x="1023" y="2722"/>
                  </a:cubicBezTo>
                  <a:cubicBezTo>
                    <a:pt x="1080" y="2733"/>
                    <a:pt x="1137" y="2751"/>
                    <a:pt x="1193" y="2767"/>
                  </a:cubicBezTo>
                  <a:cubicBezTo>
                    <a:pt x="1206" y="2773"/>
                    <a:pt x="1222" y="2773"/>
                    <a:pt x="1233" y="2773"/>
                  </a:cubicBezTo>
                  <a:cubicBezTo>
                    <a:pt x="1261" y="2773"/>
                    <a:pt x="1290" y="2762"/>
                    <a:pt x="1313" y="2738"/>
                  </a:cubicBezTo>
                  <a:cubicBezTo>
                    <a:pt x="1353" y="2704"/>
                    <a:pt x="1369" y="2643"/>
                    <a:pt x="1342" y="2591"/>
                  </a:cubicBezTo>
                  <a:cubicBezTo>
                    <a:pt x="1256" y="2449"/>
                    <a:pt x="1182" y="2302"/>
                    <a:pt x="1125" y="2153"/>
                  </a:cubicBezTo>
                  <a:cubicBezTo>
                    <a:pt x="1086" y="2046"/>
                    <a:pt x="1062" y="1943"/>
                    <a:pt x="1051" y="1847"/>
                  </a:cubicBezTo>
                  <a:cubicBezTo>
                    <a:pt x="1051" y="1784"/>
                    <a:pt x="1051" y="1722"/>
                    <a:pt x="1062" y="1660"/>
                  </a:cubicBezTo>
                  <a:cubicBezTo>
                    <a:pt x="1075" y="1613"/>
                    <a:pt x="1086" y="1574"/>
                    <a:pt x="1103" y="1540"/>
                  </a:cubicBezTo>
                  <a:cubicBezTo>
                    <a:pt x="1125" y="1500"/>
                    <a:pt x="1148" y="1455"/>
                    <a:pt x="1182" y="1416"/>
                  </a:cubicBezTo>
                  <a:cubicBezTo>
                    <a:pt x="1211" y="1387"/>
                    <a:pt x="1245" y="1358"/>
                    <a:pt x="1279" y="1335"/>
                  </a:cubicBezTo>
                  <a:cubicBezTo>
                    <a:pt x="1301" y="1319"/>
                    <a:pt x="1324" y="1307"/>
                    <a:pt x="1353" y="1290"/>
                  </a:cubicBezTo>
                  <a:cubicBezTo>
                    <a:pt x="1381" y="1285"/>
                    <a:pt x="1410" y="1279"/>
                    <a:pt x="1437" y="1272"/>
                  </a:cubicBezTo>
                  <a:lnTo>
                    <a:pt x="1455" y="1272"/>
                  </a:lnTo>
                  <a:cubicBezTo>
                    <a:pt x="1484" y="1272"/>
                    <a:pt x="1512" y="1272"/>
                    <a:pt x="1540" y="1279"/>
                  </a:cubicBezTo>
                  <a:cubicBezTo>
                    <a:pt x="1592" y="1290"/>
                    <a:pt x="1642" y="1307"/>
                    <a:pt x="1694" y="1335"/>
                  </a:cubicBezTo>
                  <a:cubicBezTo>
                    <a:pt x="1773" y="1375"/>
                    <a:pt x="1847" y="1427"/>
                    <a:pt x="1932" y="1489"/>
                  </a:cubicBezTo>
                  <a:cubicBezTo>
                    <a:pt x="2006" y="1557"/>
                    <a:pt x="2074" y="1631"/>
                    <a:pt x="2132" y="1705"/>
                  </a:cubicBezTo>
                  <a:cubicBezTo>
                    <a:pt x="2160" y="1733"/>
                    <a:pt x="2194" y="1750"/>
                    <a:pt x="2234" y="1750"/>
                  </a:cubicBezTo>
                  <a:cubicBezTo>
                    <a:pt x="2273" y="1750"/>
                    <a:pt x="2313" y="1733"/>
                    <a:pt x="2342" y="1705"/>
                  </a:cubicBezTo>
                  <a:cubicBezTo>
                    <a:pt x="2365" y="1682"/>
                    <a:pt x="2376" y="1647"/>
                    <a:pt x="2376" y="1620"/>
                  </a:cubicBezTo>
                  <a:cubicBezTo>
                    <a:pt x="2376" y="1529"/>
                    <a:pt x="2381" y="1437"/>
                    <a:pt x="2404" y="1324"/>
                  </a:cubicBezTo>
                  <a:cubicBezTo>
                    <a:pt x="2433" y="1165"/>
                    <a:pt x="2483" y="1012"/>
                    <a:pt x="2557" y="858"/>
                  </a:cubicBezTo>
                  <a:cubicBezTo>
                    <a:pt x="2614" y="745"/>
                    <a:pt x="2683" y="637"/>
                    <a:pt x="2756" y="546"/>
                  </a:cubicBezTo>
                  <a:cubicBezTo>
                    <a:pt x="2808" y="488"/>
                    <a:pt x="2864" y="438"/>
                    <a:pt x="2921" y="393"/>
                  </a:cubicBezTo>
                  <a:cubicBezTo>
                    <a:pt x="2972" y="359"/>
                    <a:pt x="3018" y="330"/>
                    <a:pt x="3074" y="312"/>
                  </a:cubicBezTo>
                  <a:cubicBezTo>
                    <a:pt x="3120" y="296"/>
                    <a:pt x="3165" y="284"/>
                    <a:pt x="3210" y="278"/>
                  </a:cubicBezTo>
                  <a:close/>
                  <a:moveTo>
                    <a:pt x="3251" y="0"/>
                  </a:moveTo>
                  <a:cubicBezTo>
                    <a:pt x="3176" y="0"/>
                    <a:pt x="3103" y="11"/>
                    <a:pt x="3029" y="34"/>
                  </a:cubicBezTo>
                  <a:cubicBezTo>
                    <a:pt x="2910" y="68"/>
                    <a:pt x="2808" y="131"/>
                    <a:pt x="2706" y="205"/>
                  </a:cubicBezTo>
                  <a:cubicBezTo>
                    <a:pt x="2614" y="278"/>
                    <a:pt x="2528" y="375"/>
                    <a:pt x="2460" y="472"/>
                  </a:cubicBezTo>
                  <a:cubicBezTo>
                    <a:pt x="2387" y="574"/>
                    <a:pt x="2324" y="687"/>
                    <a:pt x="2273" y="802"/>
                  </a:cubicBezTo>
                  <a:cubicBezTo>
                    <a:pt x="2216" y="931"/>
                    <a:pt x="2171" y="1068"/>
                    <a:pt x="2142" y="1204"/>
                  </a:cubicBezTo>
                  <a:cubicBezTo>
                    <a:pt x="2137" y="1233"/>
                    <a:pt x="2132" y="1261"/>
                    <a:pt x="2126" y="1290"/>
                  </a:cubicBezTo>
                  <a:cubicBezTo>
                    <a:pt x="2012" y="1193"/>
                    <a:pt x="1893" y="1114"/>
                    <a:pt x="1757" y="1057"/>
                  </a:cubicBezTo>
                  <a:cubicBezTo>
                    <a:pt x="1664" y="1016"/>
                    <a:pt x="1564" y="997"/>
                    <a:pt x="1463" y="997"/>
                  </a:cubicBezTo>
                  <a:cubicBezTo>
                    <a:pt x="1440" y="997"/>
                    <a:pt x="1416" y="998"/>
                    <a:pt x="1392" y="1000"/>
                  </a:cubicBezTo>
                  <a:cubicBezTo>
                    <a:pt x="1267" y="1017"/>
                    <a:pt x="1154" y="1075"/>
                    <a:pt x="1057" y="1159"/>
                  </a:cubicBezTo>
                  <a:cubicBezTo>
                    <a:pt x="1001" y="1211"/>
                    <a:pt x="949" y="1267"/>
                    <a:pt x="910" y="1330"/>
                  </a:cubicBezTo>
                  <a:cubicBezTo>
                    <a:pt x="870" y="1387"/>
                    <a:pt x="841" y="1461"/>
                    <a:pt x="818" y="1529"/>
                  </a:cubicBezTo>
                  <a:cubicBezTo>
                    <a:pt x="773" y="1665"/>
                    <a:pt x="779" y="1812"/>
                    <a:pt x="802" y="1954"/>
                  </a:cubicBezTo>
                  <a:cubicBezTo>
                    <a:pt x="824" y="2097"/>
                    <a:pt x="870" y="2234"/>
                    <a:pt x="933" y="2363"/>
                  </a:cubicBezTo>
                  <a:cubicBezTo>
                    <a:pt x="944" y="2398"/>
                    <a:pt x="960" y="2432"/>
                    <a:pt x="983" y="2466"/>
                  </a:cubicBezTo>
                  <a:cubicBezTo>
                    <a:pt x="943" y="2463"/>
                    <a:pt x="902" y="2461"/>
                    <a:pt x="861" y="2461"/>
                  </a:cubicBezTo>
                  <a:cubicBezTo>
                    <a:pt x="755" y="2461"/>
                    <a:pt x="650" y="2473"/>
                    <a:pt x="551" y="2507"/>
                  </a:cubicBezTo>
                  <a:cubicBezTo>
                    <a:pt x="370" y="2563"/>
                    <a:pt x="205" y="2683"/>
                    <a:pt x="115" y="2853"/>
                  </a:cubicBezTo>
                  <a:cubicBezTo>
                    <a:pt x="23" y="3018"/>
                    <a:pt x="0" y="3205"/>
                    <a:pt x="46" y="3393"/>
                  </a:cubicBezTo>
                  <a:cubicBezTo>
                    <a:pt x="68" y="3483"/>
                    <a:pt x="108" y="3574"/>
                    <a:pt x="160" y="3654"/>
                  </a:cubicBezTo>
                  <a:cubicBezTo>
                    <a:pt x="222" y="3750"/>
                    <a:pt x="301" y="3836"/>
                    <a:pt x="393" y="3904"/>
                  </a:cubicBezTo>
                  <a:cubicBezTo>
                    <a:pt x="432" y="3944"/>
                    <a:pt x="477" y="3973"/>
                    <a:pt x="529" y="4000"/>
                  </a:cubicBezTo>
                  <a:cubicBezTo>
                    <a:pt x="506" y="4018"/>
                    <a:pt x="483" y="4034"/>
                    <a:pt x="461" y="4052"/>
                  </a:cubicBezTo>
                  <a:cubicBezTo>
                    <a:pt x="364" y="4125"/>
                    <a:pt x="296" y="4233"/>
                    <a:pt x="262" y="4348"/>
                  </a:cubicBezTo>
                  <a:cubicBezTo>
                    <a:pt x="188" y="4603"/>
                    <a:pt x="278" y="4886"/>
                    <a:pt x="456" y="5075"/>
                  </a:cubicBezTo>
                  <a:cubicBezTo>
                    <a:pt x="619" y="5260"/>
                    <a:pt x="866" y="5324"/>
                    <a:pt x="1107" y="5324"/>
                  </a:cubicBezTo>
                  <a:cubicBezTo>
                    <a:pt x="1117" y="5324"/>
                    <a:pt x="1127" y="5324"/>
                    <a:pt x="1137" y="5324"/>
                  </a:cubicBezTo>
                  <a:cubicBezTo>
                    <a:pt x="1324" y="5324"/>
                    <a:pt x="1506" y="5290"/>
                    <a:pt x="1683" y="5240"/>
                  </a:cubicBezTo>
                  <a:lnTo>
                    <a:pt x="1683" y="5240"/>
                  </a:lnTo>
                  <a:cubicBezTo>
                    <a:pt x="1676" y="5274"/>
                    <a:pt x="1671" y="5302"/>
                    <a:pt x="1665" y="5336"/>
                  </a:cubicBezTo>
                  <a:cubicBezTo>
                    <a:pt x="1654" y="5421"/>
                    <a:pt x="1665" y="5512"/>
                    <a:pt x="1694" y="5591"/>
                  </a:cubicBezTo>
                  <a:cubicBezTo>
                    <a:pt x="1751" y="5756"/>
                    <a:pt x="1875" y="5882"/>
                    <a:pt x="2029" y="5961"/>
                  </a:cubicBezTo>
                  <a:cubicBezTo>
                    <a:pt x="2156" y="6024"/>
                    <a:pt x="2295" y="6059"/>
                    <a:pt x="2436" y="6059"/>
                  </a:cubicBezTo>
                  <a:cubicBezTo>
                    <a:pt x="2471" y="6059"/>
                    <a:pt x="2506" y="6057"/>
                    <a:pt x="2541" y="6052"/>
                  </a:cubicBezTo>
                  <a:cubicBezTo>
                    <a:pt x="2672" y="6035"/>
                    <a:pt x="2790" y="5984"/>
                    <a:pt x="2887" y="5898"/>
                  </a:cubicBezTo>
                  <a:lnTo>
                    <a:pt x="2887" y="5898"/>
                  </a:lnTo>
                  <a:cubicBezTo>
                    <a:pt x="2864" y="6268"/>
                    <a:pt x="2819" y="6643"/>
                    <a:pt x="2751" y="7007"/>
                  </a:cubicBezTo>
                  <a:cubicBezTo>
                    <a:pt x="2717" y="7194"/>
                    <a:pt x="2677" y="7382"/>
                    <a:pt x="2638" y="7569"/>
                  </a:cubicBezTo>
                  <a:cubicBezTo>
                    <a:pt x="2631" y="7597"/>
                    <a:pt x="2631" y="7621"/>
                    <a:pt x="2643" y="7648"/>
                  </a:cubicBezTo>
                  <a:cubicBezTo>
                    <a:pt x="2654" y="7671"/>
                    <a:pt x="2677" y="7689"/>
                    <a:pt x="2706" y="7700"/>
                  </a:cubicBezTo>
                  <a:cubicBezTo>
                    <a:pt x="2715" y="7703"/>
                    <a:pt x="2726" y="7704"/>
                    <a:pt x="2736" y="7704"/>
                  </a:cubicBezTo>
                  <a:cubicBezTo>
                    <a:pt x="2779" y="7704"/>
                    <a:pt x="2822" y="7678"/>
                    <a:pt x="2835" y="7632"/>
                  </a:cubicBezTo>
                  <a:cubicBezTo>
                    <a:pt x="2853" y="7558"/>
                    <a:pt x="2869" y="7484"/>
                    <a:pt x="2887" y="7404"/>
                  </a:cubicBezTo>
                  <a:lnTo>
                    <a:pt x="2882" y="7404"/>
                  </a:lnTo>
                  <a:cubicBezTo>
                    <a:pt x="2932" y="7171"/>
                    <a:pt x="2966" y="6916"/>
                    <a:pt x="3000" y="6625"/>
                  </a:cubicBezTo>
                  <a:cubicBezTo>
                    <a:pt x="3018" y="6467"/>
                    <a:pt x="3029" y="6296"/>
                    <a:pt x="3040" y="6121"/>
                  </a:cubicBezTo>
                  <a:cubicBezTo>
                    <a:pt x="3047" y="6024"/>
                    <a:pt x="3047" y="5932"/>
                    <a:pt x="3052" y="5836"/>
                  </a:cubicBezTo>
                  <a:lnTo>
                    <a:pt x="3052" y="5830"/>
                  </a:lnTo>
                  <a:cubicBezTo>
                    <a:pt x="3068" y="5848"/>
                    <a:pt x="3086" y="5864"/>
                    <a:pt x="3103" y="5875"/>
                  </a:cubicBezTo>
                  <a:cubicBezTo>
                    <a:pt x="3149" y="5909"/>
                    <a:pt x="3210" y="5943"/>
                    <a:pt x="3273" y="5956"/>
                  </a:cubicBezTo>
                  <a:cubicBezTo>
                    <a:pt x="3313" y="5966"/>
                    <a:pt x="3353" y="5972"/>
                    <a:pt x="3388" y="5972"/>
                  </a:cubicBezTo>
                  <a:cubicBezTo>
                    <a:pt x="3422" y="5972"/>
                    <a:pt x="3456" y="5966"/>
                    <a:pt x="3490" y="5961"/>
                  </a:cubicBezTo>
                  <a:cubicBezTo>
                    <a:pt x="3558" y="5950"/>
                    <a:pt x="3619" y="5921"/>
                    <a:pt x="3677" y="5882"/>
                  </a:cubicBezTo>
                  <a:cubicBezTo>
                    <a:pt x="3688" y="5875"/>
                    <a:pt x="3700" y="5864"/>
                    <a:pt x="3711" y="5853"/>
                  </a:cubicBezTo>
                  <a:lnTo>
                    <a:pt x="3711" y="5859"/>
                  </a:lnTo>
                  <a:cubicBezTo>
                    <a:pt x="3705" y="6108"/>
                    <a:pt x="3694" y="6399"/>
                    <a:pt x="3705" y="6677"/>
                  </a:cubicBezTo>
                  <a:cubicBezTo>
                    <a:pt x="3711" y="6882"/>
                    <a:pt x="3729" y="7068"/>
                    <a:pt x="3750" y="7239"/>
                  </a:cubicBezTo>
                  <a:cubicBezTo>
                    <a:pt x="3763" y="7319"/>
                    <a:pt x="3779" y="7398"/>
                    <a:pt x="3797" y="7484"/>
                  </a:cubicBezTo>
                  <a:cubicBezTo>
                    <a:pt x="3819" y="7587"/>
                    <a:pt x="3853" y="7694"/>
                    <a:pt x="3899" y="7797"/>
                  </a:cubicBezTo>
                  <a:cubicBezTo>
                    <a:pt x="3912" y="7834"/>
                    <a:pt x="3953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42"/>
                    <a:pt x="4125" y="7779"/>
                    <a:pt x="4109" y="7716"/>
                  </a:cubicBezTo>
                  <a:cubicBezTo>
                    <a:pt x="4063" y="7546"/>
                    <a:pt x="4018" y="7382"/>
                    <a:pt x="3978" y="7212"/>
                  </a:cubicBezTo>
                  <a:cubicBezTo>
                    <a:pt x="3944" y="7041"/>
                    <a:pt x="3915" y="6864"/>
                    <a:pt x="3904" y="6688"/>
                  </a:cubicBezTo>
                  <a:cubicBezTo>
                    <a:pt x="3876" y="6347"/>
                    <a:pt x="3876" y="6006"/>
                    <a:pt x="3881" y="5665"/>
                  </a:cubicBezTo>
                  <a:lnTo>
                    <a:pt x="3881" y="5665"/>
                  </a:lnTo>
                  <a:cubicBezTo>
                    <a:pt x="3944" y="5717"/>
                    <a:pt x="4012" y="5762"/>
                    <a:pt x="4086" y="5796"/>
                  </a:cubicBezTo>
                  <a:cubicBezTo>
                    <a:pt x="4177" y="5836"/>
                    <a:pt x="4274" y="5859"/>
                    <a:pt x="4376" y="5870"/>
                  </a:cubicBezTo>
                  <a:cubicBezTo>
                    <a:pt x="4412" y="5874"/>
                    <a:pt x="4448" y="5876"/>
                    <a:pt x="4484" y="5876"/>
                  </a:cubicBezTo>
                  <a:cubicBezTo>
                    <a:pt x="4550" y="5876"/>
                    <a:pt x="4615" y="5869"/>
                    <a:pt x="4676" y="5859"/>
                  </a:cubicBezTo>
                  <a:cubicBezTo>
                    <a:pt x="4773" y="5841"/>
                    <a:pt x="4870" y="5807"/>
                    <a:pt x="4961" y="5767"/>
                  </a:cubicBezTo>
                  <a:cubicBezTo>
                    <a:pt x="5046" y="5728"/>
                    <a:pt x="5132" y="5671"/>
                    <a:pt x="5205" y="5609"/>
                  </a:cubicBezTo>
                  <a:cubicBezTo>
                    <a:pt x="5274" y="5552"/>
                    <a:pt x="5336" y="5478"/>
                    <a:pt x="5381" y="5398"/>
                  </a:cubicBezTo>
                  <a:cubicBezTo>
                    <a:pt x="5426" y="5313"/>
                    <a:pt x="5460" y="5222"/>
                    <a:pt x="5467" y="5120"/>
                  </a:cubicBezTo>
                  <a:cubicBezTo>
                    <a:pt x="5473" y="5075"/>
                    <a:pt x="5467" y="5030"/>
                    <a:pt x="5467" y="4983"/>
                  </a:cubicBezTo>
                  <a:cubicBezTo>
                    <a:pt x="5460" y="4967"/>
                    <a:pt x="5460" y="4949"/>
                    <a:pt x="5455" y="4933"/>
                  </a:cubicBezTo>
                  <a:lnTo>
                    <a:pt x="5455" y="4933"/>
                  </a:lnTo>
                  <a:cubicBezTo>
                    <a:pt x="5535" y="4943"/>
                    <a:pt x="5611" y="4947"/>
                    <a:pt x="5689" y="4947"/>
                  </a:cubicBezTo>
                  <a:cubicBezTo>
                    <a:pt x="5734" y="4947"/>
                    <a:pt x="5779" y="4946"/>
                    <a:pt x="5825" y="4944"/>
                  </a:cubicBezTo>
                  <a:cubicBezTo>
                    <a:pt x="5893" y="4938"/>
                    <a:pt x="5956" y="4927"/>
                    <a:pt x="6024" y="4915"/>
                  </a:cubicBezTo>
                  <a:cubicBezTo>
                    <a:pt x="6092" y="4899"/>
                    <a:pt x="6155" y="4875"/>
                    <a:pt x="6223" y="4852"/>
                  </a:cubicBezTo>
                  <a:cubicBezTo>
                    <a:pt x="6341" y="4807"/>
                    <a:pt x="6449" y="4739"/>
                    <a:pt x="6541" y="4648"/>
                  </a:cubicBezTo>
                  <a:cubicBezTo>
                    <a:pt x="6637" y="4552"/>
                    <a:pt x="6711" y="4421"/>
                    <a:pt x="6751" y="4290"/>
                  </a:cubicBezTo>
                  <a:cubicBezTo>
                    <a:pt x="6790" y="4149"/>
                    <a:pt x="6785" y="4000"/>
                    <a:pt x="6740" y="3864"/>
                  </a:cubicBezTo>
                  <a:cubicBezTo>
                    <a:pt x="6700" y="3727"/>
                    <a:pt x="6626" y="3609"/>
                    <a:pt x="6535" y="3506"/>
                  </a:cubicBezTo>
                  <a:cubicBezTo>
                    <a:pt x="6490" y="3449"/>
                    <a:pt x="6433" y="3398"/>
                    <a:pt x="6376" y="3352"/>
                  </a:cubicBezTo>
                  <a:cubicBezTo>
                    <a:pt x="6320" y="3313"/>
                    <a:pt x="6257" y="3273"/>
                    <a:pt x="6189" y="3244"/>
                  </a:cubicBezTo>
                  <a:cubicBezTo>
                    <a:pt x="6189" y="3244"/>
                    <a:pt x="6183" y="3239"/>
                    <a:pt x="6176" y="3239"/>
                  </a:cubicBezTo>
                  <a:cubicBezTo>
                    <a:pt x="6291" y="3188"/>
                    <a:pt x="6393" y="3120"/>
                    <a:pt x="6478" y="3029"/>
                  </a:cubicBezTo>
                  <a:cubicBezTo>
                    <a:pt x="6541" y="2955"/>
                    <a:pt x="6592" y="2875"/>
                    <a:pt x="6620" y="2790"/>
                  </a:cubicBezTo>
                  <a:cubicBezTo>
                    <a:pt x="6648" y="2704"/>
                    <a:pt x="6654" y="2614"/>
                    <a:pt x="6648" y="2528"/>
                  </a:cubicBezTo>
                  <a:cubicBezTo>
                    <a:pt x="6637" y="2444"/>
                    <a:pt x="6609" y="2363"/>
                    <a:pt x="6569" y="2290"/>
                  </a:cubicBezTo>
                  <a:cubicBezTo>
                    <a:pt x="6524" y="2216"/>
                    <a:pt x="6467" y="2142"/>
                    <a:pt x="6404" y="2085"/>
                  </a:cubicBezTo>
                  <a:cubicBezTo>
                    <a:pt x="6325" y="2017"/>
                    <a:pt x="6239" y="1961"/>
                    <a:pt x="6149" y="1915"/>
                  </a:cubicBezTo>
                  <a:cubicBezTo>
                    <a:pt x="6052" y="1870"/>
                    <a:pt x="5950" y="1841"/>
                    <a:pt x="5842" y="1825"/>
                  </a:cubicBezTo>
                  <a:cubicBezTo>
                    <a:pt x="5765" y="1810"/>
                    <a:pt x="5686" y="1803"/>
                    <a:pt x="5606" y="1803"/>
                  </a:cubicBezTo>
                  <a:cubicBezTo>
                    <a:pt x="5526" y="1803"/>
                    <a:pt x="5447" y="1810"/>
                    <a:pt x="5370" y="1825"/>
                  </a:cubicBezTo>
                  <a:cubicBezTo>
                    <a:pt x="5392" y="1773"/>
                    <a:pt x="5415" y="1722"/>
                    <a:pt x="5444" y="1671"/>
                  </a:cubicBezTo>
                  <a:cubicBezTo>
                    <a:pt x="5501" y="1545"/>
                    <a:pt x="5552" y="1416"/>
                    <a:pt x="5586" y="1285"/>
                  </a:cubicBezTo>
                  <a:cubicBezTo>
                    <a:pt x="5620" y="1154"/>
                    <a:pt x="5631" y="1012"/>
                    <a:pt x="5604" y="881"/>
                  </a:cubicBezTo>
                  <a:cubicBezTo>
                    <a:pt x="5586" y="813"/>
                    <a:pt x="5557" y="750"/>
                    <a:pt x="5523" y="693"/>
                  </a:cubicBezTo>
                  <a:cubicBezTo>
                    <a:pt x="5484" y="631"/>
                    <a:pt x="5426" y="580"/>
                    <a:pt x="5370" y="529"/>
                  </a:cubicBezTo>
                  <a:cubicBezTo>
                    <a:pt x="5268" y="449"/>
                    <a:pt x="5137" y="404"/>
                    <a:pt x="5012" y="398"/>
                  </a:cubicBezTo>
                  <a:cubicBezTo>
                    <a:pt x="4996" y="397"/>
                    <a:pt x="4980" y="396"/>
                    <a:pt x="4964" y="396"/>
                  </a:cubicBezTo>
                  <a:cubicBezTo>
                    <a:pt x="4849" y="396"/>
                    <a:pt x="4737" y="432"/>
                    <a:pt x="4637" y="472"/>
                  </a:cubicBezTo>
                  <a:cubicBezTo>
                    <a:pt x="4513" y="522"/>
                    <a:pt x="4404" y="603"/>
                    <a:pt x="4301" y="687"/>
                  </a:cubicBezTo>
                  <a:cubicBezTo>
                    <a:pt x="4217" y="761"/>
                    <a:pt x="4138" y="841"/>
                    <a:pt x="4069" y="931"/>
                  </a:cubicBezTo>
                  <a:lnTo>
                    <a:pt x="4057" y="876"/>
                  </a:lnTo>
                  <a:cubicBezTo>
                    <a:pt x="4029" y="750"/>
                    <a:pt x="4001" y="625"/>
                    <a:pt x="3955" y="501"/>
                  </a:cubicBezTo>
                  <a:cubicBezTo>
                    <a:pt x="3910" y="386"/>
                    <a:pt x="3847" y="278"/>
                    <a:pt x="3763" y="194"/>
                  </a:cubicBezTo>
                  <a:cubicBezTo>
                    <a:pt x="3716" y="154"/>
                    <a:pt x="3666" y="113"/>
                    <a:pt x="3609" y="86"/>
                  </a:cubicBezTo>
                  <a:cubicBezTo>
                    <a:pt x="3580" y="68"/>
                    <a:pt x="3546" y="57"/>
                    <a:pt x="3512" y="45"/>
                  </a:cubicBezTo>
                  <a:cubicBezTo>
                    <a:pt x="3472" y="29"/>
                    <a:pt x="3427" y="23"/>
                    <a:pt x="3388" y="18"/>
                  </a:cubicBezTo>
                  <a:cubicBezTo>
                    <a:pt x="3341" y="5"/>
                    <a:pt x="3296" y="0"/>
                    <a:pt x="325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7"/>
            <p:cNvSpPr/>
            <p:nvPr/>
          </p:nvSpPr>
          <p:spPr>
            <a:xfrm flipH="1">
              <a:off x="1195772" y="3654422"/>
              <a:ext cx="34807" cy="61052"/>
            </a:xfrm>
            <a:custGeom>
              <a:avLst/>
              <a:gdLst/>
              <a:ahLst/>
              <a:cxnLst/>
              <a:rect l="l" t="t" r="r" b="b"/>
              <a:pathLst>
                <a:path w="1183" h="2075" extrusionOk="0">
                  <a:moveTo>
                    <a:pt x="210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0" y="1897"/>
                    <a:pt x="1183" y="2074"/>
                    <a:pt x="1183" y="2074"/>
                  </a:cubicBezTo>
                  <a:cubicBezTo>
                    <a:pt x="989" y="1778"/>
                    <a:pt x="1028" y="0"/>
                    <a:pt x="1028" y="0"/>
                  </a:cubicBezTo>
                  <a:lnTo>
                    <a:pt x="1028" y="0"/>
                  </a:lnTo>
                  <a:cubicBezTo>
                    <a:pt x="1028" y="0"/>
                    <a:pt x="801" y="124"/>
                    <a:pt x="614" y="171"/>
                  </a:cubicBezTo>
                  <a:cubicBezTo>
                    <a:pt x="598" y="174"/>
                    <a:pt x="582" y="175"/>
                    <a:pt x="566" y="175"/>
                  </a:cubicBezTo>
                  <a:cubicBezTo>
                    <a:pt x="396" y="175"/>
                    <a:pt x="210" y="0"/>
                    <a:pt x="21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7"/>
            <p:cNvSpPr/>
            <p:nvPr/>
          </p:nvSpPr>
          <p:spPr>
            <a:xfrm flipH="1">
              <a:off x="1121068" y="3494217"/>
              <a:ext cx="183744" cy="164384"/>
            </a:xfrm>
            <a:custGeom>
              <a:avLst/>
              <a:gdLst/>
              <a:ahLst/>
              <a:cxnLst/>
              <a:rect l="l" t="t" r="r" b="b"/>
              <a:pathLst>
                <a:path w="6245" h="5587" extrusionOk="0">
                  <a:moveTo>
                    <a:pt x="2949" y="1"/>
                  </a:moveTo>
                  <a:cubicBezTo>
                    <a:pt x="2904" y="6"/>
                    <a:pt x="2859" y="19"/>
                    <a:pt x="2812" y="30"/>
                  </a:cubicBezTo>
                  <a:cubicBezTo>
                    <a:pt x="2762" y="53"/>
                    <a:pt x="2710" y="75"/>
                    <a:pt x="2660" y="109"/>
                  </a:cubicBezTo>
                  <a:cubicBezTo>
                    <a:pt x="2602" y="155"/>
                    <a:pt x="2546" y="206"/>
                    <a:pt x="2495" y="263"/>
                  </a:cubicBezTo>
                  <a:cubicBezTo>
                    <a:pt x="2421" y="360"/>
                    <a:pt x="2353" y="462"/>
                    <a:pt x="2295" y="581"/>
                  </a:cubicBezTo>
                  <a:cubicBezTo>
                    <a:pt x="2227" y="728"/>
                    <a:pt x="2171" y="887"/>
                    <a:pt x="2143" y="1047"/>
                  </a:cubicBezTo>
                  <a:cubicBezTo>
                    <a:pt x="2120" y="1155"/>
                    <a:pt x="2114" y="1246"/>
                    <a:pt x="2114" y="1336"/>
                  </a:cubicBezTo>
                  <a:cubicBezTo>
                    <a:pt x="2114" y="1370"/>
                    <a:pt x="2103" y="1399"/>
                    <a:pt x="2080" y="1422"/>
                  </a:cubicBezTo>
                  <a:cubicBezTo>
                    <a:pt x="2051" y="1451"/>
                    <a:pt x="2012" y="1467"/>
                    <a:pt x="1972" y="1467"/>
                  </a:cubicBezTo>
                  <a:cubicBezTo>
                    <a:pt x="1933" y="1467"/>
                    <a:pt x="1899" y="1451"/>
                    <a:pt x="1875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2" y="1144"/>
                    <a:pt x="1511" y="1092"/>
                    <a:pt x="1432" y="1052"/>
                  </a:cubicBezTo>
                  <a:cubicBezTo>
                    <a:pt x="1380" y="1029"/>
                    <a:pt x="1335" y="1013"/>
                    <a:pt x="1278" y="1001"/>
                  </a:cubicBezTo>
                  <a:cubicBezTo>
                    <a:pt x="1251" y="995"/>
                    <a:pt x="1228" y="995"/>
                    <a:pt x="1194" y="995"/>
                  </a:cubicBezTo>
                  <a:lnTo>
                    <a:pt x="1176" y="995"/>
                  </a:lnTo>
                  <a:cubicBezTo>
                    <a:pt x="1149" y="995"/>
                    <a:pt x="1120" y="1001"/>
                    <a:pt x="1091" y="1013"/>
                  </a:cubicBezTo>
                  <a:cubicBezTo>
                    <a:pt x="1063" y="1024"/>
                    <a:pt x="1039" y="1035"/>
                    <a:pt x="1018" y="1052"/>
                  </a:cubicBezTo>
                  <a:cubicBezTo>
                    <a:pt x="984" y="1076"/>
                    <a:pt x="949" y="1103"/>
                    <a:pt x="921" y="1137"/>
                  </a:cubicBezTo>
                  <a:cubicBezTo>
                    <a:pt x="887" y="1178"/>
                    <a:pt x="864" y="1217"/>
                    <a:pt x="842" y="1257"/>
                  </a:cubicBezTo>
                  <a:cubicBezTo>
                    <a:pt x="824" y="1297"/>
                    <a:pt x="813" y="1336"/>
                    <a:pt x="801" y="1382"/>
                  </a:cubicBezTo>
                  <a:cubicBezTo>
                    <a:pt x="790" y="1438"/>
                    <a:pt x="790" y="1501"/>
                    <a:pt x="790" y="1569"/>
                  </a:cubicBezTo>
                  <a:cubicBezTo>
                    <a:pt x="801" y="1666"/>
                    <a:pt x="824" y="1763"/>
                    <a:pt x="864" y="1871"/>
                  </a:cubicBezTo>
                  <a:cubicBezTo>
                    <a:pt x="921" y="2018"/>
                    <a:pt x="994" y="2167"/>
                    <a:pt x="1080" y="2314"/>
                  </a:cubicBezTo>
                  <a:cubicBezTo>
                    <a:pt x="1108" y="2359"/>
                    <a:pt x="1091" y="2427"/>
                    <a:pt x="1052" y="2461"/>
                  </a:cubicBezTo>
                  <a:cubicBezTo>
                    <a:pt x="1034" y="2479"/>
                    <a:pt x="1000" y="2490"/>
                    <a:pt x="971" y="2490"/>
                  </a:cubicBezTo>
                  <a:cubicBezTo>
                    <a:pt x="960" y="2490"/>
                    <a:pt x="944" y="2490"/>
                    <a:pt x="932" y="2484"/>
                  </a:cubicBezTo>
                  <a:cubicBezTo>
                    <a:pt x="876" y="2467"/>
                    <a:pt x="819" y="2456"/>
                    <a:pt x="761" y="2439"/>
                  </a:cubicBezTo>
                  <a:cubicBezTo>
                    <a:pt x="693" y="2433"/>
                    <a:pt x="630" y="2427"/>
                    <a:pt x="569" y="2427"/>
                  </a:cubicBezTo>
                  <a:lnTo>
                    <a:pt x="506" y="2427"/>
                  </a:lnTo>
                  <a:cubicBezTo>
                    <a:pt x="443" y="2433"/>
                    <a:pt x="381" y="2450"/>
                    <a:pt x="323" y="2467"/>
                  </a:cubicBezTo>
                  <a:cubicBezTo>
                    <a:pt x="284" y="2484"/>
                    <a:pt x="239" y="2508"/>
                    <a:pt x="205" y="2529"/>
                  </a:cubicBezTo>
                  <a:cubicBezTo>
                    <a:pt x="171" y="2558"/>
                    <a:pt x="137" y="2587"/>
                    <a:pt x="113" y="2615"/>
                  </a:cubicBezTo>
                  <a:cubicBezTo>
                    <a:pt x="85" y="2644"/>
                    <a:pt x="68" y="2678"/>
                    <a:pt x="45" y="2712"/>
                  </a:cubicBezTo>
                  <a:cubicBezTo>
                    <a:pt x="29" y="2752"/>
                    <a:pt x="17" y="2791"/>
                    <a:pt x="6" y="2836"/>
                  </a:cubicBezTo>
                  <a:cubicBezTo>
                    <a:pt x="0" y="2876"/>
                    <a:pt x="0" y="2928"/>
                    <a:pt x="0" y="2973"/>
                  </a:cubicBezTo>
                  <a:cubicBezTo>
                    <a:pt x="6" y="3024"/>
                    <a:pt x="17" y="3069"/>
                    <a:pt x="34" y="3121"/>
                  </a:cubicBezTo>
                  <a:cubicBezTo>
                    <a:pt x="51" y="3172"/>
                    <a:pt x="79" y="3224"/>
                    <a:pt x="113" y="3274"/>
                  </a:cubicBezTo>
                  <a:cubicBezTo>
                    <a:pt x="153" y="3326"/>
                    <a:pt x="199" y="3376"/>
                    <a:pt x="255" y="3428"/>
                  </a:cubicBezTo>
                  <a:cubicBezTo>
                    <a:pt x="323" y="3484"/>
                    <a:pt x="398" y="3530"/>
                    <a:pt x="483" y="3575"/>
                  </a:cubicBezTo>
                  <a:cubicBezTo>
                    <a:pt x="523" y="3592"/>
                    <a:pt x="569" y="3609"/>
                    <a:pt x="614" y="3626"/>
                  </a:cubicBezTo>
                  <a:cubicBezTo>
                    <a:pt x="664" y="3644"/>
                    <a:pt x="693" y="3689"/>
                    <a:pt x="693" y="3740"/>
                  </a:cubicBezTo>
                  <a:cubicBezTo>
                    <a:pt x="688" y="3785"/>
                    <a:pt x="654" y="3843"/>
                    <a:pt x="603" y="3848"/>
                  </a:cubicBezTo>
                  <a:cubicBezTo>
                    <a:pt x="551" y="3854"/>
                    <a:pt x="506" y="3864"/>
                    <a:pt x="467" y="3877"/>
                  </a:cubicBezTo>
                  <a:cubicBezTo>
                    <a:pt x="433" y="3888"/>
                    <a:pt x="398" y="3905"/>
                    <a:pt x="370" y="3927"/>
                  </a:cubicBezTo>
                  <a:cubicBezTo>
                    <a:pt x="341" y="3945"/>
                    <a:pt x="318" y="3967"/>
                    <a:pt x="296" y="3995"/>
                  </a:cubicBezTo>
                  <a:cubicBezTo>
                    <a:pt x="273" y="4019"/>
                    <a:pt x="255" y="4047"/>
                    <a:pt x="239" y="4076"/>
                  </a:cubicBezTo>
                  <a:cubicBezTo>
                    <a:pt x="228" y="4115"/>
                    <a:pt x="216" y="4150"/>
                    <a:pt x="205" y="4184"/>
                  </a:cubicBezTo>
                  <a:cubicBezTo>
                    <a:pt x="199" y="4223"/>
                    <a:pt x="199" y="4263"/>
                    <a:pt x="199" y="4308"/>
                  </a:cubicBezTo>
                  <a:cubicBezTo>
                    <a:pt x="205" y="4354"/>
                    <a:pt x="216" y="4399"/>
                    <a:pt x="233" y="4444"/>
                  </a:cubicBezTo>
                  <a:cubicBezTo>
                    <a:pt x="250" y="4490"/>
                    <a:pt x="278" y="4541"/>
                    <a:pt x="307" y="4587"/>
                  </a:cubicBezTo>
                  <a:cubicBezTo>
                    <a:pt x="336" y="4621"/>
                    <a:pt x="364" y="4655"/>
                    <a:pt x="398" y="4690"/>
                  </a:cubicBezTo>
                  <a:cubicBezTo>
                    <a:pt x="438" y="4717"/>
                    <a:pt x="472" y="4740"/>
                    <a:pt x="517" y="4763"/>
                  </a:cubicBezTo>
                  <a:cubicBezTo>
                    <a:pt x="562" y="4785"/>
                    <a:pt x="619" y="4803"/>
                    <a:pt x="677" y="4814"/>
                  </a:cubicBezTo>
                  <a:cubicBezTo>
                    <a:pt x="739" y="4826"/>
                    <a:pt x="801" y="4831"/>
                    <a:pt x="869" y="4831"/>
                  </a:cubicBezTo>
                  <a:cubicBezTo>
                    <a:pt x="903" y="4831"/>
                    <a:pt x="944" y="4826"/>
                    <a:pt x="978" y="4826"/>
                  </a:cubicBezTo>
                  <a:cubicBezTo>
                    <a:pt x="1183" y="4808"/>
                    <a:pt x="1387" y="4758"/>
                    <a:pt x="1574" y="4711"/>
                  </a:cubicBezTo>
                  <a:cubicBezTo>
                    <a:pt x="1580" y="4706"/>
                    <a:pt x="1585" y="4706"/>
                    <a:pt x="1597" y="4706"/>
                  </a:cubicBezTo>
                  <a:cubicBezTo>
                    <a:pt x="1631" y="4706"/>
                    <a:pt x="1665" y="4729"/>
                    <a:pt x="1682" y="4763"/>
                  </a:cubicBezTo>
                  <a:cubicBezTo>
                    <a:pt x="1700" y="4792"/>
                    <a:pt x="1700" y="4831"/>
                    <a:pt x="1676" y="4865"/>
                  </a:cubicBezTo>
                  <a:cubicBezTo>
                    <a:pt x="1671" y="4876"/>
                    <a:pt x="1665" y="4894"/>
                    <a:pt x="1653" y="4905"/>
                  </a:cubicBezTo>
                  <a:cubicBezTo>
                    <a:pt x="1631" y="4955"/>
                    <a:pt x="1614" y="5002"/>
                    <a:pt x="1608" y="5047"/>
                  </a:cubicBezTo>
                  <a:cubicBezTo>
                    <a:pt x="1603" y="5086"/>
                    <a:pt x="1597" y="5120"/>
                    <a:pt x="1603" y="5160"/>
                  </a:cubicBezTo>
                  <a:cubicBezTo>
                    <a:pt x="1603" y="5189"/>
                    <a:pt x="1614" y="5223"/>
                    <a:pt x="1626" y="5257"/>
                  </a:cubicBezTo>
                  <a:cubicBezTo>
                    <a:pt x="1637" y="5286"/>
                    <a:pt x="1648" y="5320"/>
                    <a:pt x="1671" y="5343"/>
                  </a:cubicBezTo>
                  <a:cubicBezTo>
                    <a:pt x="1694" y="5382"/>
                    <a:pt x="1721" y="5411"/>
                    <a:pt x="1755" y="5440"/>
                  </a:cubicBezTo>
                  <a:cubicBezTo>
                    <a:pt x="1790" y="5467"/>
                    <a:pt x="1836" y="5496"/>
                    <a:pt x="1881" y="5519"/>
                  </a:cubicBezTo>
                  <a:cubicBezTo>
                    <a:pt x="1938" y="5547"/>
                    <a:pt x="1994" y="5564"/>
                    <a:pt x="2057" y="5576"/>
                  </a:cubicBezTo>
                  <a:cubicBezTo>
                    <a:pt x="2096" y="5581"/>
                    <a:pt x="2137" y="5587"/>
                    <a:pt x="2177" y="5587"/>
                  </a:cubicBezTo>
                  <a:cubicBezTo>
                    <a:pt x="2193" y="5587"/>
                    <a:pt x="2211" y="5587"/>
                    <a:pt x="2222" y="5581"/>
                  </a:cubicBezTo>
                  <a:cubicBezTo>
                    <a:pt x="2274" y="5576"/>
                    <a:pt x="2313" y="5569"/>
                    <a:pt x="2358" y="5553"/>
                  </a:cubicBezTo>
                  <a:cubicBezTo>
                    <a:pt x="2392" y="5542"/>
                    <a:pt x="2426" y="5524"/>
                    <a:pt x="2460" y="5501"/>
                  </a:cubicBezTo>
                  <a:cubicBezTo>
                    <a:pt x="2484" y="5479"/>
                    <a:pt x="2512" y="5461"/>
                    <a:pt x="2534" y="5440"/>
                  </a:cubicBezTo>
                  <a:cubicBezTo>
                    <a:pt x="2557" y="5406"/>
                    <a:pt x="2574" y="5377"/>
                    <a:pt x="2591" y="5348"/>
                  </a:cubicBezTo>
                  <a:cubicBezTo>
                    <a:pt x="2608" y="5309"/>
                    <a:pt x="2620" y="5262"/>
                    <a:pt x="2631" y="5223"/>
                  </a:cubicBezTo>
                  <a:cubicBezTo>
                    <a:pt x="2631" y="5201"/>
                    <a:pt x="2636" y="5183"/>
                    <a:pt x="2636" y="5167"/>
                  </a:cubicBezTo>
                  <a:cubicBezTo>
                    <a:pt x="2642" y="5110"/>
                    <a:pt x="2683" y="5070"/>
                    <a:pt x="2733" y="5070"/>
                  </a:cubicBezTo>
                  <a:cubicBezTo>
                    <a:pt x="2767" y="5075"/>
                    <a:pt x="2791" y="5086"/>
                    <a:pt x="2807" y="5104"/>
                  </a:cubicBezTo>
                  <a:cubicBezTo>
                    <a:pt x="2825" y="5126"/>
                    <a:pt x="2830" y="5144"/>
                    <a:pt x="2830" y="5172"/>
                  </a:cubicBezTo>
                  <a:cubicBezTo>
                    <a:pt x="2836" y="5212"/>
                    <a:pt x="2846" y="5257"/>
                    <a:pt x="2859" y="5303"/>
                  </a:cubicBezTo>
                  <a:cubicBezTo>
                    <a:pt x="2870" y="5325"/>
                    <a:pt x="2881" y="5348"/>
                    <a:pt x="2898" y="5371"/>
                  </a:cubicBezTo>
                  <a:cubicBezTo>
                    <a:pt x="2909" y="5393"/>
                    <a:pt x="2927" y="5411"/>
                    <a:pt x="2943" y="5427"/>
                  </a:cubicBezTo>
                  <a:cubicBezTo>
                    <a:pt x="2961" y="5440"/>
                    <a:pt x="2983" y="5451"/>
                    <a:pt x="3006" y="5461"/>
                  </a:cubicBezTo>
                  <a:cubicBezTo>
                    <a:pt x="3024" y="5474"/>
                    <a:pt x="3046" y="5479"/>
                    <a:pt x="3074" y="5485"/>
                  </a:cubicBezTo>
                  <a:cubicBezTo>
                    <a:pt x="3092" y="5490"/>
                    <a:pt x="3114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05" y="5479"/>
                    <a:pt x="3234" y="5474"/>
                  </a:cubicBezTo>
                  <a:cubicBezTo>
                    <a:pt x="3256" y="5461"/>
                    <a:pt x="3279" y="5451"/>
                    <a:pt x="3302" y="5433"/>
                  </a:cubicBezTo>
                  <a:cubicBezTo>
                    <a:pt x="3318" y="5422"/>
                    <a:pt x="3336" y="5406"/>
                    <a:pt x="3352" y="5388"/>
                  </a:cubicBezTo>
                  <a:cubicBezTo>
                    <a:pt x="3365" y="5377"/>
                    <a:pt x="3376" y="5359"/>
                    <a:pt x="3386" y="5337"/>
                  </a:cubicBezTo>
                  <a:cubicBezTo>
                    <a:pt x="3399" y="5314"/>
                    <a:pt x="3404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0" y="5167"/>
                    <a:pt x="3404" y="5144"/>
                    <a:pt x="3399" y="5120"/>
                  </a:cubicBezTo>
                  <a:cubicBezTo>
                    <a:pt x="3386" y="5092"/>
                    <a:pt x="3376" y="5070"/>
                    <a:pt x="3358" y="5041"/>
                  </a:cubicBezTo>
                  <a:cubicBezTo>
                    <a:pt x="3331" y="4979"/>
                    <a:pt x="3352" y="4910"/>
                    <a:pt x="3410" y="4882"/>
                  </a:cubicBezTo>
                  <a:cubicBezTo>
                    <a:pt x="3426" y="4876"/>
                    <a:pt x="3444" y="4871"/>
                    <a:pt x="3467" y="4871"/>
                  </a:cubicBezTo>
                  <a:cubicBezTo>
                    <a:pt x="3512" y="4871"/>
                    <a:pt x="3551" y="4894"/>
                    <a:pt x="3569" y="4934"/>
                  </a:cubicBezTo>
                  <a:cubicBezTo>
                    <a:pt x="3586" y="4968"/>
                    <a:pt x="3609" y="5002"/>
                    <a:pt x="3631" y="5036"/>
                  </a:cubicBezTo>
                  <a:cubicBezTo>
                    <a:pt x="3665" y="5086"/>
                    <a:pt x="3699" y="5133"/>
                    <a:pt x="3745" y="5172"/>
                  </a:cubicBezTo>
                  <a:cubicBezTo>
                    <a:pt x="3790" y="5206"/>
                    <a:pt x="3835" y="5235"/>
                    <a:pt x="3882" y="5257"/>
                  </a:cubicBezTo>
                  <a:cubicBezTo>
                    <a:pt x="3927" y="5280"/>
                    <a:pt x="3978" y="5296"/>
                    <a:pt x="4034" y="5309"/>
                  </a:cubicBezTo>
                  <a:cubicBezTo>
                    <a:pt x="4086" y="5320"/>
                    <a:pt x="4137" y="5320"/>
                    <a:pt x="4183" y="5320"/>
                  </a:cubicBezTo>
                  <a:lnTo>
                    <a:pt x="4244" y="5320"/>
                  </a:lnTo>
                  <a:cubicBezTo>
                    <a:pt x="4319" y="5309"/>
                    <a:pt x="4398" y="5291"/>
                    <a:pt x="4477" y="5269"/>
                  </a:cubicBezTo>
                  <a:cubicBezTo>
                    <a:pt x="4540" y="5241"/>
                    <a:pt x="4603" y="5206"/>
                    <a:pt x="4666" y="5167"/>
                  </a:cubicBezTo>
                  <a:cubicBezTo>
                    <a:pt x="4711" y="5133"/>
                    <a:pt x="4756" y="5092"/>
                    <a:pt x="4797" y="5052"/>
                  </a:cubicBezTo>
                  <a:cubicBezTo>
                    <a:pt x="4818" y="5018"/>
                    <a:pt x="4842" y="4984"/>
                    <a:pt x="4865" y="4950"/>
                  </a:cubicBezTo>
                  <a:cubicBezTo>
                    <a:pt x="4876" y="4916"/>
                    <a:pt x="4881" y="4887"/>
                    <a:pt x="4892" y="4860"/>
                  </a:cubicBezTo>
                  <a:cubicBezTo>
                    <a:pt x="4892" y="4831"/>
                    <a:pt x="4899" y="4808"/>
                    <a:pt x="4899" y="4780"/>
                  </a:cubicBezTo>
                  <a:cubicBezTo>
                    <a:pt x="4892" y="4745"/>
                    <a:pt x="4881" y="4711"/>
                    <a:pt x="4876" y="4683"/>
                  </a:cubicBezTo>
                  <a:cubicBezTo>
                    <a:pt x="4858" y="4649"/>
                    <a:pt x="4842" y="4609"/>
                    <a:pt x="4818" y="4575"/>
                  </a:cubicBezTo>
                  <a:cubicBezTo>
                    <a:pt x="4802" y="4553"/>
                    <a:pt x="4784" y="4530"/>
                    <a:pt x="4768" y="4512"/>
                  </a:cubicBezTo>
                  <a:cubicBezTo>
                    <a:pt x="4716" y="4462"/>
                    <a:pt x="4711" y="4383"/>
                    <a:pt x="4750" y="4320"/>
                  </a:cubicBezTo>
                  <a:cubicBezTo>
                    <a:pt x="4779" y="4280"/>
                    <a:pt x="4831" y="4246"/>
                    <a:pt x="4881" y="4246"/>
                  </a:cubicBezTo>
                  <a:cubicBezTo>
                    <a:pt x="4899" y="4246"/>
                    <a:pt x="4915" y="4252"/>
                    <a:pt x="4933" y="4257"/>
                  </a:cubicBezTo>
                  <a:cubicBezTo>
                    <a:pt x="5012" y="4291"/>
                    <a:pt x="5103" y="4315"/>
                    <a:pt x="5193" y="4331"/>
                  </a:cubicBezTo>
                  <a:cubicBezTo>
                    <a:pt x="5290" y="4349"/>
                    <a:pt x="5382" y="4360"/>
                    <a:pt x="5472" y="4360"/>
                  </a:cubicBezTo>
                  <a:cubicBezTo>
                    <a:pt x="5506" y="4360"/>
                    <a:pt x="5540" y="4354"/>
                    <a:pt x="5574" y="4354"/>
                  </a:cubicBezTo>
                  <a:cubicBezTo>
                    <a:pt x="5671" y="4342"/>
                    <a:pt x="5768" y="4325"/>
                    <a:pt x="5854" y="4297"/>
                  </a:cubicBezTo>
                  <a:cubicBezTo>
                    <a:pt x="5909" y="4268"/>
                    <a:pt x="5961" y="4240"/>
                    <a:pt x="6012" y="4212"/>
                  </a:cubicBezTo>
                  <a:cubicBezTo>
                    <a:pt x="6051" y="4178"/>
                    <a:pt x="6092" y="4150"/>
                    <a:pt x="6119" y="4110"/>
                  </a:cubicBezTo>
                  <a:cubicBezTo>
                    <a:pt x="6148" y="4076"/>
                    <a:pt x="6171" y="4042"/>
                    <a:pt x="6194" y="4001"/>
                  </a:cubicBezTo>
                  <a:cubicBezTo>
                    <a:pt x="6211" y="3961"/>
                    <a:pt x="6229" y="3916"/>
                    <a:pt x="6239" y="3871"/>
                  </a:cubicBezTo>
                  <a:cubicBezTo>
                    <a:pt x="6239" y="3830"/>
                    <a:pt x="6245" y="3791"/>
                    <a:pt x="6239" y="3751"/>
                  </a:cubicBezTo>
                  <a:cubicBezTo>
                    <a:pt x="6234" y="3701"/>
                    <a:pt x="6222" y="3654"/>
                    <a:pt x="6205" y="3604"/>
                  </a:cubicBezTo>
                  <a:cubicBezTo>
                    <a:pt x="6182" y="3547"/>
                    <a:pt x="6154" y="3496"/>
                    <a:pt x="6119" y="3444"/>
                  </a:cubicBezTo>
                  <a:cubicBezTo>
                    <a:pt x="6080" y="3382"/>
                    <a:pt x="6029" y="3331"/>
                    <a:pt x="5967" y="3274"/>
                  </a:cubicBezTo>
                  <a:cubicBezTo>
                    <a:pt x="5893" y="3217"/>
                    <a:pt x="5830" y="3172"/>
                    <a:pt x="5762" y="3138"/>
                  </a:cubicBezTo>
                  <a:cubicBezTo>
                    <a:pt x="5699" y="3109"/>
                    <a:pt x="5637" y="3093"/>
                    <a:pt x="5568" y="3075"/>
                  </a:cubicBezTo>
                  <a:lnTo>
                    <a:pt x="5547" y="3075"/>
                  </a:lnTo>
                  <a:cubicBezTo>
                    <a:pt x="5518" y="3069"/>
                    <a:pt x="5495" y="3058"/>
                    <a:pt x="5472" y="3035"/>
                  </a:cubicBezTo>
                  <a:cubicBezTo>
                    <a:pt x="5450" y="3019"/>
                    <a:pt x="5444" y="2985"/>
                    <a:pt x="5444" y="2956"/>
                  </a:cubicBezTo>
                  <a:cubicBezTo>
                    <a:pt x="5444" y="2910"/>
                    <a:pt x="5484" y="2865"/>
                    <a:pt x="5529" y="2854"/>
                  </a:cubicBezTo>
                  <a:cubicBezTo>
                    <a:pt x="5620" y="2836"/>
                    <a:pt x="5683" y="2814"/>
                    <a:pt x="5744" y="2797"/>
                  </a:cubicBezTo>
                  <a:cubicBezTo>
                    <a:pt x="5825" y="2763"/>
                    <a:pt x="5899" y="2728"/>
                    <a:pt x="5961" y="2683"/>
                  </a:cubicBezTo>
                  <a:cubicBezTo>
                    <a:pt x="6006" y="2649"/>
                    <a:pt x="6051" y="2615"/>
                    <a:pt x="6085" y="2576"/>
                  </a:cubicBezTo>
                  <a:cubicBezTo>
                    <a:pt x="6109" y="2542"/>
                    <a:pt x="6132" y="2513"/>
                    <a:pt x="6148" y="2479"/>
                  </a:cubicBezTo>
                  <a:cubicBezTo>
                    <a:pt x="6160" y="2450"/>
                    <a:pt x="6171" y="2422"/>
                    <a:pt x="6177" y="2388"/>
                  </a:cubicBezTo>
                  <a:cubicBezTo>
                    <a:pt x="6182" y="2353"/>
                    <a:pt x="6182" y="2319"/>
                    <a:pt x="6182" y="2285"/>
                  </a:cubicBezTo>
                  <a:cubicBezTo>
                    <a:pt x="6177" y="2251"/>
                    <a:pt x="6166" y="2212"/>
                    <a:pt x="6154" y="2178"/>
                  </a:cubicBezTo>
                  <a:cubicBezTo>
                    <a:pt x="6137" y="2138"/>
                    <a:pt x="6119" y="2098"/>
                    <a:pt x="6092" y="2058"/>
                  </a:cubicBezTo>
                  <a:cubicBezTo>
                    <a:pt x="6064" y="2018"/>
                    <a:pt x="6024" y="1978"/>
                    <a:pt x="5983" y="1939"/>
                  </a:cubicBezTo>
                  <a:cubicBezTo>
                    <a:pt x="5927" y="1894"/>
                    <a:pt x="5870" y="1860"/>
                    <a:pt x="5807" y="1826"/>
                  </a:cubicBezTo>
                  <a:cubicBezTo>
                    <a:pt x="5728" y="1792"/>
                    <a:pt x="5649" y="1763"/>
                    <a:pt x="5568" y="1745"/>
                  </a:cubicBezTo>
                  <a:cubicBezTo>
                    <a:pt x="5495" y="1734"/>
                    <a:pt x="5427" y="1729"/>
                    <a:pt x="5353" y="1729"/>
                  </a:cubicBezTo>
                  <a:cubicBezTo>
                    <a:pt x="5319" y="1729"/>
                    <a:pt x="5285" y="1729"/>
                    <a:pt x="5245" y="1734"/>
                  </a:cubicBezTo>
                  <a:cubicBezTo>
                    <a:pt x="5148" y="1745"/>
                    <a:pt x="5046" y="1768"/>
                    <a:pt x="4949" y="1797"/>
                  </a:cubicBezTo>
                  <a:cubicBezTo>
                    <a:pt x="4938" y="1802"/>
                    <a:pt x="4933" y="1802"/>
                    <a:pt x="4921" y="1802"/>
                  </a:cubicBezTo>
                  <a:cubicBezTo>
                    <a:pt x="4892" y="1802"/>
                    <a:pt x="4858" y="1785"/>
                    <a:pt x="4842" y="1757"/>
                  </a:cubicBezTo>
                  <a:cubicBezTo>
                    <a:pt x="4824" y="1729"/>
                    <a:pt x="4818" y="1695"/>
                    <a:pt x="4831" y="1666"/>
                  </a:cubicBezTo>
                  <a:cubicBezTo>
                    <a:pt x="4865" y="1580"/>
                    <a:pt x="4899" y="1496"/>
                    <a:pt x="4944" y="1399"/>
                  </a:cubicBezTo>
                  <a:cubicBezTo>
                    <a:pt x="5012" y="1246"/>
                    <a:pt x="5097" y="1076"/>
                    <a:pt x="5131" y="893"/>
                  </a:cubicBezTo>
                  <a:cubicBezTo>
                    <a:pt x="5143" y="830"/>
                    <a:pt x="5143" y="774"/>
                    <a:pt x="5143" y="722"/>
                  </a:cubicBezTo>
                  <a:cubicBezTo>
                    <a:pt x="5138" y="683"/>
                    <a:pt x="5131" y="643"/>
                    <a:pt x="5120" y="615"/>
                  </a:cubicBezTo>
                  <a:cubicBezTo>
                    <a:pt x="5103" y="581"/>
                    <a:pt x="5091" y="557"/>
                    <a:pt x="5075" y="530"/>
                  </a:cubicBezTo>
                  <a:cubicBezTo>
                    <a:pt x="5052" y="501"/>
                    <a:pt x="5028" y="478"/>
                    <a:pt x="5001" y="450"/>
                  </a:cubicBezTo>
                  <a:cubicBezTo>
                    <a:pt x="4967" y="421"/>
                    <a:pt x="4938" y="405"/>
                    <a:pt x="4904" y="381"/>
                  </a:cubicBezTo>
                  <a:cubicBezTo>
                    <a:pt x="4870" y="371"/>
                    <a:pt x="4836" y="360"/>
                    <a:pt x="4802" y="347"/>
                  </a:cubicBezTo>
                  <a:cubicBezTo>
                    <a:pt x="4773" y="347"/>
                    <a:pt x="4745" y="342"/>
                    <a:pt x="4716" y="342"/>
                  </a:cubicBezTo>
                  <a:lnTo>
                    <a:pt x="4682" y="342"/>
                  </a:lnTo>
                  <a:cubicBezTo>
                    <a:pt x="4632" y="353"/>
                    <a:pt x="4580" y="365"/>
                    <a:pt x="4529" y="381"/>
                  </a:cubicBezTo>
                  <a:cubicBezTo>
                    <a:pt x="4456" y="410"/>
                    <a:pt x="4381" y="450"/>
                    <a:pt x="4302" y="501"/>
                  </a:cubicBezTo>
                  <a:cubicBezTo>
                    <a:pt x="4210" y="570"/>
                    <a:pt x="4120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35" y="1063"/>
                    <a:pt x="3801" y="1081"/>
                    <a:pt x="3774" y="1092"/>
                  </a:cubicBezTo>
                  <a:lnTo>
                    <a:pt x="3745" y="1092"/>
                  </a:lnTo>
                  <a:cubicBezTo>
                    <a:pt x="3733" y="1092"/>
                    <a:pt x="3717" y="1092"/>
                    <a:pt x="3706" y="1087"/>
                  </a:cubicBezTo>
                  <a:cubicBezTo>
                    <a:pt x="3665" y="1076"/>
                    <a:pt x="3637" y="1042"/>
                    <a:pt x="3620" y="995"/>
                  </a:cubicBezTo>
                  <a:cubicBezTo>
                    <a:pt x="3586" y="893"/>
                    <a:pt x="3562" y="796"/>
                    <a:pt x="3546" y="694"/>
                  </a:cubicBezTo>
                  <a:lnTo>
                    <a:pt x="3541" y="683"/>
                  </a:lnTo>
                  <a:cubicBezTo>
                    <a:pt x="3517" y="570"/>
                    <a:pt x="3494" y="455"/>
                    <a:pt x="3455" y="347"/>
                  </a:cubicBezTo>
                  <a:cubicBezTo>
                    <a:pt x="3426" y="285"/>
                    <a:pt x="3404" y="229"/>
                    <a:pt x="3370" y="177"/>
                  </a:cubicBezTo>
                  <a:cubicBezTo>
                    <a:pt x="3347" y="148"/>
                    <a:pt x="3324" y="121"/>
                    <a:pt x="3296" y="98"/>
                  </a:cubicBezTo>
                  <a:cubicBezTo>
                    <a:pt x="3268" y="75"/>
                    <a:pt x="3245" y="58"/>
                    <a:pt x="3216" y="46"/>
                  </a:cubicBezTo>
                  <a:cubicBezTo>
                    <a:pt x="3176" y="30"/>
                    <a:pt x="3137" y="19"/>
                    <a:pt x="3097" y="6"/>
                  </a:cubicBezTo>
                  <a:cubicBezTo>
                    <a:pt x="3063" y="1"/>
                    <a:pt x="3029" y="1"/>
                    <a:pt x="299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7"/>
            <p:cNvSpPr/>
            <p:nvPr/>
          </p:nvSpPr>
          <p:spPr>
            <a:xfrm flipH="1">
              <a:off x="1155493" y="3632650"/>
              <a:ext cx="118543" cy="29128"/>
            </a:xfrm>
            <a:custGeom>
              <a:avLst/>
              <a:gdLst/>
              <a:ahLst/>
              <a:cxnLst/>
              <a:rect l="l" t="t" r="r" b="b"/>
              <a:pathLst>
                <a:path w="4029" h="990" extrusionOk="0">
                  <a:moveTo>
                    <a:pt x="551" y="1"/>
                  </a:moveTo>
                  <a:cubicBezTo>
                    <a:pt x="539" y="1"/>
                    <a:pt x="534" y="1"/>
                    <a:pt x="528" y="6"/>
                  </a:cubicBezTo>
                  <a:cubicBezTo>
                    <a:pt x="358" y="46"/>
                    <a:pt x="182" y="92"/>
                    <a:pt x="0" y="114"/>
                  </a:cubicBezTo>
                  <a:cubicBezTo>
                    <a:pt x="0" y="155"/>
                    <a:pt x="0" y="200"/>
                    <a:pt x="6" y="245"/>
                  </a:cubicBezTo>
                  <a:cubicBezTo>
                    <a:pt x="153" y="240"/>
                    <a:pt x="284" y="211"/>
                    <a:pt x="403" y="160"/>
                  </a:cubicBezTo>
                  <a:lnTo>
                    <a:pt x="403" y="160"/>
                  </a:lnTo>
                  <a:cubicBezTo>
                    <a:pt x="403" y="189"/>
                    <a:pt x="397" y="223"/>
                    <a:pt x="403" y="268"/>
                  </a:cubicBezTo>
                  <a:cubicBezTo>
                    <a:pt x="403" y="370"/>
                    <a:pt x="420" y="455"/>
                    <a:pt x="449" y="536"/>
                  </a:cubicBezTo>
                  <a:cubicBezTo>
                    <a:pt x="471" y="591"/>
                    <a:pt x="488" y="632"/>
                    <a:pt x="512" y="672"/>
                  </a:cubicBezTo>
                  <a:cubicBezTo>
                    <a:pt x="534" y="711"/>
                    <a:pt x="562" y="751"/>
                    <a:pt x="596" y="791"/>
                  </a:cubicBezTo>
                  <a:cubicBezTo>
                    <a:pt x="625" y="825"/>
                    <a:pt x="664" y="859"/>
                    <a:pt x="699" y="882"/>
                  </a:cubicBezTo>
                  <a:cubicBezTo>
                    <a:pt x="744" y="916"/>
                    <a:pt x="790" y="939"/>
                    <a:pt x="840" y="956"/>
                  </a:cubicBezTo>
                  <a:cubicBezTo>
                    <a:pt x="874" y="973"/>
                    <a:pt x="926" y="984"/>
                    <a:pt x="982" y="990"/>
                  </a:cubicBezTo>
                  <a:lnTo>
                    <a:pt x="1034" y="990"/>
                  </a:lnTo>
                  <a:cubicBezTo>
                    <a:pt x="1068" y="990"/>
                    <a:pt x="1102" y="990"/>
                    <a:pt x="1136" y="984"/>
                  </a:cubicBezTo>
                  <a:cubicBezTo>
                    <a:pt x="1187" y="979"/>
                    <a:pt x="1233" y="961"/>
                    <a:pt x="1267" y="950"/>
                  </a:cubicBezTo>
                  <a:cubicBezTo>
                    <a:pt x="1318" y="927"/>
                    <a:pt x="1357" y="905"/>
                    <a:pt x="1398" y="882"/>
                  </a:cubicBezTo>
                  <a:cubicBezTo>
                    <a:pt x="1443" y="848"/>
                    <a:pt x="1477" y="819"/>
                    <a:pt x="1506" y="791"/>
                  </a:cubicBezTo>
                  <a:cubicBezTo>
                    <a:pt x="1522" y="780"/>
                    <a:pt x="1534" y="762"/>
                    <a:pt x="1545" y="746"/>
                  </a:cubicBezTo>
                  <a:cubicBezTo>
                    <a:pt x="1562" y="722"/>
                    <a:pt x="1580" y="706"/>
                    <a:pt x="1590" y="683"/>
                  </a:cubicBezTo>
                  <a:cubicBezTo>
                    <a:pt x="1614" y="654"/>
                    <a:pt x="1625" y="626"/>
                    <a:pt x="1637" y="591"/>
                  </a:cubicBezTo>
                  <a:cubicBezTo>
                    <a:pt x="1648" y="609"/>
                    <a:pt x="1659" y="626"/>
                    <a:pt x="1671" y="638"/>
                  </a:cubicBezTo>
                  <a:cubicBezTo>
                    <a:pt x="1710" y="683"/>
                    <a:pt x="1755" y="722"/>
                    <a:pt x="1807" y="751"/>
                  </a:cubicBezTo>
                  <a:cubicBezTo>
                    <a:pt x="1852" y="780"/>
                    <a:pt x="1910" y="803"/>
                    <a:pt x="1965" y="814"/>
                  </a:cubicBezTo>
                  <a:cubicBezTo>
                    <a:pt x="1983" y="819"/>
                    <a:pt x="1994" y="819"/>
                    <a:pt x="2012" y="825"/>
                  </a:cubicBezTo>
                  <a:lnTo>
                    <a:pt x="2005" y="911"/>
                  </a:lnTo>
                  <a:cubicBezTo>
                    <a:pt x="2017" y="916"/>
                    <a:pt x="2028" y="916"/>
                    <a:pt x="2039" y="916"/>
                  </a:cubicBezTo>
                  <a:cubicBezTo>
                    <a:pt x="2057" y="916"/>
                    <a:pt x="2073" y="911"/>
                    <a:pt x="2091" y="911"/>
                  </a:cubicBezTo>
                  <a:cubicBezTo>
                    <a:pt x="2256" y="871"/>
                    <a:pt x="2455" y="769"/>
                    <a:pt x="2495" y="746"/>
                  </a:cubicBezTo>
                  <a:lnTo>
                    <a:pt x="2495" y="740"/>
                  </a:lnTo>
                  <a:cubicBezTo>
                    <a:pt x="2511" y="666"/>
                    <a:pt x="2529" y="598"/>
                    <a:pt x="2545" y="530"/>
                  </a:cubicBezTo>
                  <a:cubicBezTo>
                    <a:pt x="2563" y="541"/>
                    <a:pt x="2579" y="552"/>
                    <a:pt x="2602" y="564"/>
                  </a:cubicBezTo>
                  <a:cubicBezTo>
                    <a:pt x="2699" y="615"/>
                    <a:pt x="2807" y="654"/>
                    <a:pt x="2920" y="683"/>
                  </a:cubicBezTo>
                  <a:cubicBezTo>
                    <a:pt x="3001" y="701"/>
                    <a:pt x="3080" y="711"/>
                    <a:pt x="3159" y="711"/>
                  </a:cubicBezTo>
                  <a:cubicBezTo>
                    <a:pt x="3182" y="711"/>
                    <a:pt x="3211" y="706"/>
                    <a:pt x="3232" y="706"/>
                  </a:cubicBezTo>
                  <a:cubicBezTo>
                    <a:pt x="3290" y="701"/>
                    <a:pt x="3347" y="694"/>
                    <a:pt x="3397" y="683"/>
                  </a:cubicBezTo>
                  <a:cubicBezTo>
                    <a:pt x="3466" y="666"/>
                    <a:pt x="3534" y="638"/>
                    <a:pt x="3580" y="620"/>
                  </a:cubicBezTo>
                  <a:cubicBezTo>
                    <a:pt x="3682" y="575"/>
                    <a:pt x="3772" y="518"/>
                    <a:pt x="3846" y="450"/>
                  </a:cubicBezTo>
                  <a:cubicBezTo>
                    <a:pt x="3909" y="394"/>
                    <a:pt x="3961" y="313"/>
                    <a:pt x="3995" y="229"/>
                  </a:cubicBezTo>
                  <a:cubicBezTo>
                    <a:pt x="4006" y="189"/>
                    <a:pt x="4017" y="148"/>
                    <a:pt x="4023" y="114"/>
                  </a:cubicBezTo>
                  <a:cubicBezTo>
                    <a:pt x="4029" y="80"/>
                    <a:pt x="4029" y="46"/>
                    <a:pt x="4029" y="6"/>
                  </a:cubicBezTo>
                  <a:lnTo>
                    <a:pt x="4029" y="6"/>
                  </a:lnTo>
                  <a:cubicBezTo>
                    <a:pt x="3972" y="46"/>
                    <a:pt x="3909" y="75"/>
                    <a:pt x="3853" y="98"/>
                  </a:cubicBezTo>
                  <a:cubicBezTo>
                    <a:pt x="3853" y="114"/>
                    <a:pt x="3846" y="132"/>
                    <a:pt x="3846" y="155"/>
                  </a:cubicBezTo>
                  <a:cubicBezTo>
                    <a:pt x="3835" y="182"/>
                    <a:pt x="3830" y="211"/>
                    <a:pt x="3819" y="245"/>
                  </a:cubicBezTo>
                  <a:cubicBezTo>
                    <a:pt x="3796" y="279"/>
                    <a:pt x="3772" y="313"/>
                    <a:pt x="3751" y="347"/>
                  </a:cubicBezTo>
                  <a:cubicBezTo>
                    <a:pt x="3710" y="387"/>
                    <a:pt x="3665" y="428"/>
                    <a:pt x="3620" y="462"/>
                  </a:cubicBezTo>
                  <a:cubicBezTo>
                    <a:pt x="3557" y="501"/>
                    <a:pt x="3494" y="536"/>
                    <a:pt x="3431" y="564"/>
                  </a:cubicBezTo>
                  <a:cubicBezTo>
                    <a:pt x="3352" y="586"/>
                    <a:pt x="3273" y="604"/>
                    <a:pt x="3198" y="615"/>
                  </a:cubicBezTo>
                  <a:lnTo>
                    <a:pt x="3137" y="615"/>
                  </a:lnTo>
                  <a:cubicBezTo>
                    <a:pt x="3091" y="615"/>
                    <a:pt x="3040" y="615"/>
                    <a:pt x="2988" y="604"/>
                  </a:cubicBezTo>
                  <a:cubicBezTo>
                    <a:pt x="2932" y="591"/>
                    <a:pt x="2881" y="575"/>
                    <a:pt x="2836" y="552"/>
                  </a:cubicBezTo>
                  <a:cubicBezTo>
                    <a:pt x="2789" y="530"/>
                    <a:pt x="2744" y="501"/>
                    <a:pt x="2699" y="467"/>
                  </a:cubicBezTo>
                  <a:cubicBezTo>
                    <a:pt x="2653" y="428"/>
                    <a:pt x="2619" y="381"/>
                    <a:pt x="2585" y="331"/>
                  </a:cubicBezTo>
                  <a:cubicBezTo>
                    <a:pt x="2563" y="297"/>
                    <a:pt x="2540" y="263"/>
                    <a:pt x="2523" y="229"/>
                  </a:cubicBezTo>
                  <a:cubicBezTo>
                    <a:pt x="2505" y="189"/>
                    <a:pt x="2466" y="166"/>
                    <a:pt x="2421" y="166"/>
                  </a:cubicBezTo>
                  <a:cubicBezTo>
                    <a:pt x="2398" y="166"/>
                    <a:pt x="2380" y="171"/>
                    <a:pt x="2364" y="177"/>
                  </a:cubicBezTo>
                  <a:cubicBezTo>
                    <a:pt x="2306" y="205"/>
                    <a:pt x="2285" y="274"/>
                    <a:pt x="2312" y="336"/>
                  </a:cubicBezTo>
                  <a:cubicBezTo>
                    <a:pt x="2330" y="365"/>
                    <a:pt x="2340" y="387"/>
                    <a:pt x="2353" y="415"/>
                  </a:cubicBezTo>
                  <a:cubicBezTo>
                    <a:pt x="2358" y="439"/>
                    <a:pt x="2364" y="462"/>
                    <a:pt x="2369" y="484"/>
                  </a:cubicBezTo>
                  <a:cubicBezTo>
                    <a:pt x="2369" y="512"/>
                    <a:pt x="2369" y="541"/>
                    <a:pt x="2364" y="564"/>
                  </a:cubicBezTo>
                  <a:cubicBezTo>
                    <a:pt x="2358" y="586"/>
                    <a:pt x="2353" y="609"/>
                    <a:pt x="2340" y="632"/>
                  </a:cubicBezTo>
                  <a:cubicBezTo>
                    <a:pt x="2330" y="654"/>
                    <a:pt x="2319" y="672"/>
                    <a:pt x="2306" y="683"/>
                  </a:cubicBezTo>
                  <a:cubicBezTo>
                    <a:pt x="2290" y="701"/>
                    <a:pt x="2272" y="717"/>
                    <a:pt x="2256" y="728"/>
                  </a:cubicBezTo>
                  <a:cubicBezTo>
                    <a:pt x="2233" y="746"/>
                    <a:pt x="2210" y="756"/>
                    <a:pt x="2188" y="769"/>
                  </a:cubicBezTo>
                  <a:cubicBezTo>
                    <a:pt x="2159" y="774"/>
                    <a:pt x="2136" y="780"/>
                    <a:pt x="2107" y="785"/>
                  </a:cubicBezTo>
                  <a:lnTo>
                    <a:pt x="2091" y="785"/>
                  </a:lnTo>
                  <a:cubicBezTo>
                    <a:pt x="2068" y="785"/>
                    <a:pt x="2046" y="785"/>
                    <a:pt x="2028" y="780"/>
                  </a:cubicBezTo>
                  <a:cubicBezTo>
                    <a:pt x="2000" y="774"/>
                    <a:pt x="1978" y="769"/>
                    <a:pt x="1960" y="756"/>
                  </a:cubicBezTo>
                  <a:cubicBezTo>
                    <a:pt x="1937" y="746"/>
                    <a:pt x="1915" y="735"/>
                    <a:pt x="1897" y="722"/>
                  </a:cubicBezTo>
                  <a:cubicBezTo>
                    <a:pt x="1881" y="706"/>
                    <a:pt x="1863" y="688"/>
                    <a:pt x="1852" y="666"/>
                  </a:cubicBezTo>
                  <a:cubicBezTo>
                    <a:pt x="1835" y="643"/>
                    <a:pt x="1824" y="620"/>
                    <a:pt x="1813" y="598"/>
                  </a:cubicBezTo>
                  <a:cubicBezTo>
                    <a:pt x="1800" y="552"/>
                    <a:pt x="1790" y="507"/>
                    <a:pt x="1784" y="467"/>
                  </a:cubicBezTo>
                  <a:cubicBezTo>
                    <a:pt x="1784" y="439"/>
                    <a:pt x="1779" y="421"/>
                    <a:pt x="1761" y="399"/>
                  </a:cubicBezTo>
                  <a:cubicBezTo>
                    <a:pt x="1745" y="381"/>
                    <a:pt x="1721" y="370"/>
                    <a:pt x="1687" y="365"/>
                  </a:cubicBezTo>
                  <a:cubicBezTo>
                    <a:pt x="1637" y="365"/>
                    <a:pt x="1596" y="405"/>
                    <a:pt x="1590" y="462"/>
                  </a:cubicBezTo>
                  <a:cubicBezTo>
                    <a:pt x="1590" y="478"/>
                    <a:pt x="1585" y="496"/>
                    <a:pt x="1585" y="518"/>
                  </a:cubicBezTo>
                  <a:cubicBezTo>
                    <a:pt x="1574" y="557"/>
                    <a:pt x="1562" y="604"/>
                    <a:pt x="1545" y="643"/>
                  </a:cubicBezTo>
                  <a:cubicBezTo>
                    <a:pt x="1528" y="672"/>
                    <a:pt x="1511" y="701"/>
                    <a:pt x="1488" y="735"/>
                  </a:cubicBezTo>
                  <a:cubicBezTo>
                    <a:pt x="1466" y="756"/>
                    <a:pt x="1438" y="774"/>
                    <a:pt x="1414" y="796"/>
                  </a:cubicBezTo>
                  <a:cubicBezTo>
                    <a:pt x="1380" y="819"/>
                    <a:pt x="1346" y="837"/>
                    <a:pt x="1312" y="848"/>
                  </a:cubicBezTo>
                  <a:cubicBezTo>
                    <a:pt x="1267" y="864"/>
                    <a:pt x="1228" y="871"/>
                    <a:pt x="1176" y="876"/>
                  </a:cubicBezTo>
                  <a:cubicBezTo>
                    <a:pt x="1165" y="882"/>
                    <a:pt x="1147" y="882"/>
                    <a:pt x="1131" y="882"/>
                  </a:cubicBezTo>
                  <a:cubicBezTo>
                    <a:pt x="1091" y="882"/>
                    <a:pt x="1050" y="876"/>
                    <a:pt x="1011" y="871"/>
                  </a:cubicBezTo>
                  <a:cubicBezTo>
                    <a:pt x="948" y="859"/>
                    <a:pt x="892" y="842"/>
                    <a:pt x="835" y="814"/>
                  </a:cubicBezTo>
                  <a:cubicBezTo>
                    <a:pt x="790" y="791"/>
                    <a:pt x="744" y="762"/>
                    <a:pt x="709" y="735"/>
                  </a:cubicBezTo>
                  <a:cubicBezTo>
                    <a:pt x="675" y="706"/>
                    <a:pt x="648" y="677"/>
                    <a:pt x="625" y="638"/>
                  </a:cubicBezTo>
                  <a:cubicBezTo>
                    <a:pt x="602" y="615"/>
                    <a:pt x="591" y="581"/>
                    <a:pt x="580" y="552"/>
                  </a:cubicBezTo>
                  <a:cubicBezTo>
                    <a:pt x="568" y="518"/>
                    <a:pt x="557" y="484"/>
                    <a:pt x="557" y="455"/>
                  </a:cubicBezTo>
                  <a:cubicBezTo>
                    <a:pt x="551" y="415"/>
                    <a:pt x="557" y="381"/>
                    <a:pt x="562" y="342"/>
                  </a:cubicBezTo>
                  <a:cubicBezTo>
                    <a:pt x="568" y="297"/>
                    <a:pt x="585" y="250"/>
                    <a:pt x="607" y="200"/>
                  </a:cubicBezTo>
                  <a:cubicBezTo>
                    <a:pt x="619" y="189"/>
                    <a:pt x="625" y="171"/>
                    <a:pt x="630" y="160"/>
                  </a:cubicBezTo>
                  <a:cubicBezTo>
                    <a:pt x="654" y="126"/>
                    <a:pt x="654" y="87"/>
                    <a:pt x="636" y="58"/>
                  </a:cubicBezTo>
                  <a:cubicBezTo>
                    <a:pt x="619" y="24"/>
                    <a:pt x="585" y="1"/>
                    <a:pt x="55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7"/>
            <p:cNvSpPr/>
            <p:nvPr/>
          </p:nvSpPr>
          <p:spPr>
            <a:xfrm flipH="1">
              <a:off x="1152463" y="3621616"/>
              <a:ext cx="3413" cy="2560"/>
            </a:xfrm>
            <a:custGeom>
              <a:avLst/>
              <a:gdLst/>
              <a:ahLst/>
              <a:cxnLst/>
              <a:rect l="l" t="t" r="r" b="b"/>
              <a:pathLst>
                <a:path w="116" h="87" extrusionOk="0">
                  <a:moveTo>
                    <a:pt x="115" y="1"/>
                  </a:moveTo>
                  <a:cubicBezTo>
                    <a:pt x="81" y="30"/>
                    <a:pt x="41" y="58"/>
                    <a:pt x="1" y="87"/>
                  </a:cubicBezTo>
                  <a:cubicBezTo>
                    <a:pt x="41" y="58"/>
                    <a:pt x="81" y="30"/>
                    <a:pt x="115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7"/>
            <p:cNvSpPr/>
            <p:nvPr/>
          </p:nvSpPr>
          <p:spPr>
            <a:xfrm flipH="1">
              <a:off x="1152463" y="3619145"/>
              <a:ext cx="13770" cy="9209"/>
            </a:xfrm>
            <a:custGeom>
              <a:avLst/>
              <a:gdLst/>
              <a:ahLst/>
              <a:cxnLst/>
              <a:rect l="l" t="t" r="r" b="b"/>
              <a:pathLst>
                <a:path w="468" h="313" extrusionOk="0">
                  <a:moveTo>
                    <a:pt x="171" y="0"/>
                  </a:moveTo>
                  <a:cubicBezTo>
                    <a:pt x="121" y="0"/>
                    <a:pt x="69" y="34"/>
                    <a:pt x="40" y="74"/>
                  </a:cubicBezTo>
                  <a:cubicBezTo>
                    <a:pt x="1" y="137"/>
                    <a:pt x="6" y="216"/>
                    <a:pt x="58" y="266"/>
                  </a:cubicBezTo>
                  <a:cubicBezTo>
                    <a:pt x="69" y="279"/>
                    <a:pt x="80" y="295"/>
                    <a:pt x="92" y="313"/>
                  </a:cubicBezTo>
                  <a:cubicBezTo>
                    <a:pt x="103" y="307"/>
                    <a:pt x="121" y="300"/>
                    <a:pt x="132" y="295"/>
                  </a:cubicBezTo>
                  <a:cubicBezTo>
                    <a:pt x="211" y="261"/>
                    <a:pt x="284" y="216"/>
                    <a:pt x="353" y="171"/>
                  </a:cubicBezTo>
                  <a:cubicBezTo>
                    <a:pt x="393" y="142"/>
                    <a:pt x="433" y="114"/>
                    <a:pt x="467" y="85"/>
                  </a:cubicBezTo>
                  <a:cubicBezTo>
                    <a:pt x="381" y="69"/>
                    <a:pt x="297" y="40"/>
                    <a:pt x="223" y="11"/>
                  </a:cubicBezTo>
                  <a:cubicBezTo>
                    <a:pt x="205" y="6"/>
                    <a:pt x="189" y="0"/>
                    <a:pt x="171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7"/>
            <p:cNvSpPr/>
            <p:nvPr/>
          </p:nvSpPr>
          <p:spPr>
            <a:xfrm flipH="1">
              <a:off x="1148814" y="3621616"/>
              <a:ext cx="14711" cy="13917"/>
            </a:xfrm>
            <a:custGeom>
              <a:avLst/>
              <a:gdLst/>
              <a:ahLst/>
              <a:cxnLst/>
              <a:rect l="l" t="t" r="r" b="b"/>
              <a:pathLst>
                <a:path w="500" h="473" extrusionOk="0">
                  <a:moveTo>
                    <a:pt x="375" y="1"/>
                  </a:moveTo>
                  <a:cubicBezTo>
                    <a:pt x="341" y="30"/>
                    <a:pt x="301" y="58"/>
                    <a:pt x="261" y="87"/>
                  </a:cubicBezTo>
                  <a:cubicBezTo>
                    <a:pt x="192" y="132"/>
                    <a:pt x="119" y="177"/>
                    <a:pt x="40" y="211"/>
                  </a:cubicBezTo>
                  <a:cubicBezTo>
                    <a:pt x="29" y="216"/>
                    <a:pt x="11" y="223"/>
                    <a:pt x="0" y="229"/>
                  </a:cubicBezTo>
                  <a:cubicBezTo>
                    <a:pt x="6" y="234"/>
                    <a:pt x="11" y="240"/>
                    <a:pt x="16" y="245"/>
                  </a:cubicBezTo>
                  <a:cubicBezTo>
                    <a:pt x="40" y="279"/>
                    <a:pt x="56" y="319"/>
                    <a:pt x="74" y="353"/>
                  </a:cubicBezTo>
                  <a:cubicBezTo>
                    <a:pt x="79" y="381"/>
                    <a:pt x="90" y="415"/>
                    <a:pt x="97" y="450"/>
                  </a:cubicBezTo>
                  <a:lnTo>
                    <a:pt x="97" y="473"/>
                  </a:lnTo>
                  <a:cubicBezTo>
                    <a:pt x="153" y="450"/>
                    <a:pt x="216" y="421"/>
                    <a:pt x="273" y="381"/>
                  </a:cubicBezTo>
                  <a:lnTo>
                    <a:pt x="273" y="365"/>
                  </a:lnTo>
                  <a:cubicBezTo>
                    <a:pt x="278" y="297"/>
                    <a:pt x="273" y="234"/>
                    <a:pt x="261" y="166"/>
                  </a:cubicBezTo>
                  <a:lnTo>
                    <a:pt x="261" y="166"/>
                  </a:lnTo>
                  <a:cubicBezTo>
                    <a:pt x="312" y="182"/>
                    <a:pt x="370" y="200"/>
                    <a:pt x="449" y="211"/>
                  </a:cubicBezTo>
                  <a:cubicBezTo>
                    <a:pt x="465" y="211"/>
                    <a:pt x="483" y="216"/>
                    <a:pt x="499" y="216"/>
                  </a:cubicBezTo>
                  <a:cubicBezTo>
                    <a:pt x="483" y="189"/>
                    <a:pt x="465" y="160"/>
                    <a:pt x="449" y="126"/>
                  </a:cubicBezTo>
                  <a:cubicBezTo>
                    <a:pt x="426" y="87"/>
                    <a:pt x="409" y="46"/>
                    <a:pt x="397" y="6"/>
                  </a:cubicBezTo>
                  <a:cubicBezTo>
                    <a:pt x="391" y="6"/>
                    <a:pt x="391" y="1"/>
                    <a:pt x="39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7"/>
            <p:cNvSpPr/>
            <p:nvPr/>
          </p:nvSpPr>
          <p:spPr>
            <a:xfrm flipH="1">
              <a:off x="1116891" y="3588193"/>
              <a:ext cx="11387" cy="26127"/>
            </a:xfrm>
            <a:custGeom>
              <a:avLst/>
              <a:gdLst/>
              <a:ahLst/>
              <a:cxnLst/>
              <a:rect l="l" t="t" r="r" b="b"/>
              <a:pathLst>
                <a:path w="387" h="888" extrusionOk="0">
                  <a:moveTo>
                    <a:pt x="58" y="1"/>
                  </a:moveTo>
                  <a:cubicBezTo>
                    <a:pt x="40" y="1"/>
                    <a:pt x="24" y="6"/>
                    <a:pt x="12" y="12"/>
                  </a:cubicBezTo>
                  <a:cubicBezTo>
                    <a:pt x="6" y="46"/>
                    <a:pt x="6" y="80"/>
                    <a:pt x="1" y="114"/>
                  </a:cubicBezTo>
                  <a:cubicBezTo>
                    <a:pt x="46" y="159"/>
                    <a:pt x="85" y="205"/>
                    <a:pt x="119" y="250"/>
                  </a:cubicBezTo>
                  <a:cubicBezTo>
                    <a:pt x="154" y="302"/>
                    <a:pt x="182" y="353"/>
                    <a:pt x="205" y="410"/>
                  </a:cubicBezTo>
                  <a:cubicBezTo>
                    <a:pt x="222" y="460"/>
                    <a:pt x="234" y="507"/>
                    <a:pt x="239" y="557"/>
                  </a:cubicBezTo>
                  <a:cubicBezTo>
                    <a:pt x="245" y="597"/>
                    <a:pt x="239" y="636"/>
                    <a:pt x="239" y="677"/>
                  </a:cubicBezTo>
                  <a:cubicBezTo>
                    <a:pt x="229" y="722"/>
                    <a:pt x="211" y="767"/>
                    <a:pt x="194" y="807"/>
                  </a:cubicBezTo>
                  <a:cubicBezTo>
                    <a:pt x="188" y="814"/>
                    <a:pt x="188" y="819"/>
                    <a:pt x="188" y="819"/>
                  </a:cubicBezTo>
                  <a:cubicBezTo>
                    <a:pt x="216" y="848"/>
                    <a:pt x="250" y="870"/>
                    <a:pt x="290" y="887"/>
                  </a:cubicBezTo>
                  <a:cubicBezTo>
                    <a:pt x="302" y="864"/>
                    <a:pt x="308" y="841"/>
                    <a:pt x="319" y="819"/>
                  </a:cubicBezTo>
                  <a:cubicBezTo>
                    <a:pt x="358" y="733"/>
                    <a:pt x="381" y="631"/>
                    <a:pt x="387" y="518"/>
                  </a:cubicBezTo>
                  <a:cubicBezTo>
                    <a:pt x="387" y="415"/>
                    <a:pt x="365" y="308"/>
                    <a:pt x="324" y="222"/>
                  </a:cubicBezTo>
                  <a:cubicBezTo>
                    <a:pt x="279" y="137"/>
                    <a:pt x="205" y="64"/>
                    <a:pt x="109" y="12"/>
                  </a:cubicBezTo>
                  <a:cubicBezTo>
                    <a:pt x="92" y="1"/>
                    <a:pt x="74" y="1"/>
                    <a:pt x="5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7"/>
            <p:cNvSpPr/>
            <p:nvPr/>
          </p:nvSpPr>
          <p:spPr>
            <a:xfrm flipH="1">
              <a:off x="1140812" y="3625971"/>
              <a:ext cx="1648" cy="1854"/>
            </a:xfrm>
            <a:custGeom>
              <a:avLst/>
              <a:gdLst/>
              <a:ahLst/>
              <a:cxnLst/>
              <a:rect l="l" t="t" r="r" b="b"/>
              <a:pathLst>
                <a:path w="56" h="63" extrusionOk="0">
                  <a:moveTo>
                    <a:pt x="0" y="0"/>
                  </a:moveTo>
                  <a:cubicBezTo>
                    <a:pt x="16" y="23"/>
                    <a:pt x="34" y="41"/>
                    <a:pt x="56" y="63"/>
                  </a:cubicBezTo>
                  <a:lnTo>
                    <a:pt x="56" y="63"/>
                  </a:lnTo>
                  <a:cubicBezTo>
                    <a:pt x="34" y="41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7"/>
            <p:cNvSpPr/>
            <p:nvPr/>
          </p:nvSpPr>
          <p:spPr>
            <a:xfrm flipH="1">
              <a:off x="1119745" y="3588516"/>
              <a:ext cx="24891" cy="39308"/>
            </a:xfrm>
            <a:custGeom>
              <a:avLst/>
              <a:gdLst/>
              <a:ahLst/>
              <a:cxnLst/>
              <a:rect l="l" t="t" r="r" b="b"/>
              <a:pathLst>
                <a:path w="846" h="1336" extrusionOk="0">
                  <a:moveTo>
                    <a:pt x="568" y="1"/>
                  </a:moveTo>
                  <a:lnTo>
                    <a:pt x="568" y="1"/>
                  </a:lnTo>
                  <a:cubicBezTo>
                    <a:pt x="557" y="12"/>
                    <a:pt x="551" y="19"/>
                    <a:pt x="546" y="29"/>
                  </a:cubicBezTo>
                  <a:cubicBezTo>
                    <a:pt x="534" y="40"/>
                    <a:pt x="528" y="64"/>
                    <a:pt x="528" y="80"/>
                  </a:cubicBezTo>
                  <a:cubicBezTo>
                    <a:pt x="539" y="87"/>
                    <a:pt x="551" y="98"/>
                    <a:pt x="557" y="103"/>
                  </a:cubicBezTo>
                  <a:cubicBezTo>
                    <a:pt x="562" y="69"/>
                    <a:pt x="562" y="35"/>
                    <a:pt x="568" y="1"/>
                  </a:cubicBezTo>
                  <a:close/>
                  <a:moveTo>
                    <a:pt x="744" y="808"/>
                  </a:moveTo>
                  <a:cubicBezTo>
                    <a:pt x="722" y="842"/>
                    <a:pt x="704" y="876"/>
                    <a:pt x="675" y="905"/>
                  </a:cubicBezTo>
                  <a:cubicBezTo>
                    <a:pt x="648" y="945"/>
                    <a:pt x="607" y="973"/>
                    <a:pt x="568" y="1007"/>
                  </a:cubicBezTo>
                  <a:cubicBezTo>
                    <a:pt x="517" y="1035"/>
                    <a:pt x="465" y="1063"/>
                    <a:pt x="410" y="1092"/>
                  </a:cubicBezTo>
                  <a:cubicBezTo>
                    <a:pt x="324" y="1120"/>
                    <a:pt x="227" y="1137"/>
                    <a:pt x="130" y="1149"/>
                  </a:cubicBezTo>
                  <a:cubicBezTo>
                    <a:pt x="96" y="1149"/>
                    <a:pt x="62" y="1155"/>
                    <a:pt x="28" y="1155"/>
                  </a:cubicBezTo>
                  <a:lnTo>
                    <a:pt x="0" y="1155"/>
                  </a:lnTo>
                  <a:cubicBezTo>
                    <a:pt x="17" y="1183"/>
                    <a:pt x="34" y="1217"/>
                    <a:pt x="56" y="1246"/>
                  </a:cubicBezTo>
                  <a:cubicBezTo>
                    <a:pt x="62" y="1257"/>
                    <a:pt x="69" y="1262"/>
                    <a:pt x="74" y="1273"/>
                  </a:cubicBezTo>
                  <a:cubicBezTo>
                    <a:pt x="90" y="1296"/>
                    <a:pt x="108" y="1314"/>
                    <a:pt x="130" y="1336"/>
                  </a:cubicBezTo>
                  <a:cubicBezTo>
                    <a:pt x="347" y="1314"/>
                    <a:pt x="546" y="1223"/>
                    <a:pt x="688" y="1086"/>
                  </a:cubicBezTo>
                  <a:cubicBezTo>
                    <a:pt x="727" y="1052"/>
                    <a:pt x="761" y="1007"/>
                    <a:pt x="795" y="955"/>
                  </a:cubicBezTo>
                  <a:cubicBezTo>
                    <a:pt x="812" y="932"/>
                    <a:pt x="830" y="905"/>
                    <a:pt x="846" y="876"/>
                  </a:cubicBezTo>
                  <a:cubicBezTo>
                    <a:pt x="806" y="859"/>
                    <a:pt x="772" y="837"/>
                    <a:pt x="744" y="808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7"/>
            <p:cNvSpPr/>
            <p:nvPr/>
          </p:nvSpPr>
          <p:spPr>
            <a:xfrm flipH="1">
              <a:off x="1140812" y="3621793"/>
              <a:ext cx="11063" cy="6414"/>
            </a:xfrm>
            <a:custGeom>
              <a:avLst/>
              <a:gdLst/>
              <a:ahLst/>
              <a:cxnLst/>
              <a:rect l="l" t="t" r="r" b="b"/>
              <a:pathLst>
                <a:path w="376" h="218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0"/>
                    <a:pt x="30" y="81"/>
                    <a:pt x="53" y="120"/>
                  </a:cubicBezTo>
                  <a:cubicBezTo>
                    <a:pt x="69" y="154"/>
                    <a:pt x="87" y="183"/>
                    <a:pt x="103" y="210"/>
                  </a:cubicBezTo>
                  <a:cubicBezTo>
                    <a:pt x="137" y="210"/>
                    <a:pt x="166" y="217"/>
                    <a:pt x="200" y="217"/>
                  </a:cubicBezTo>
                  <a:cubicBezTo>
                    <a:pt x="252" y="217"/>
                    <a:pt x="308" y="210"/>
                    <a:pt x="370" y="205"/>
                  </a:cubicBezTo>
                  <a:lnTo>
                    <a:pt x="376" y="205"/>
                  </a:lnTo>
                  <a:cubicBezTo>
                    <a:pt x="354" y="183"/>
                    <a:pt x="336" y="165"/>
                    <a:pt x="320" y="142"/>
                  </a:cubicBezTo>
                  <a:cubicBezTo>
                    <a:pt x="315" y="131"/>
                    <a:pt x="308" y="126"/>
                    <a:pt x="302" y="115"/>
                  </a:cubicBezTo>
                  <a:cubicBezTo>
                    <a:pt x="280" y="86"/>
                    <a:pt x="263" y="52"/>
                    <a:pt x="246" y="24"/>
                  </a:cubicBezTo>
                  <a:cubicBezTo>
                    <a:pt x="166" y="18"/>
                    <a:pt x="81" y="1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7"/>
            <p:cNvSpPr/>
            <p:nvPr/>
          </p:nvSpPr>
          <p:spPr>
            <a:xfrm flipH="1">
              <a:off x="1296073" y="3624147"/>
              <a:ext cx="5561" cy="8533"/>
            </a:xfrm>
            <a:custGeom>
              <a:avLst/>
              <a:gdLst/>
              <a:ahLst/>
              <a:cxnLst/>
              <a:rect l="l" t="t" r="r" b="b"/>
              <a:pathLst>
                <a:path w="189" h="290" extrusionOk="0">
                  <a:moveTo>
                    <a:pt x="74" y="1"/>
                  </a:moveTo>
                  <a:cubicBezTo>
                    <a:pt x="52" y="17"/>
                    <a:pt x="23" y="35"/>
                    <a:pt x="0" y="46"/>
                  </a:cubicBezTo>
                  <a:cubicBezTo>
                    <a:pt x="5" y="69"/>
                    <a:pt x="18" y="91"/>
                    <a:pt x="29" y="109"/>
                  </a:cubicBezTo>
                  <a:cubicBezTo>
                    <a:pt x="45" y="137"/>
                    <a:pt x="63" y="164"/>
                    <a:pt x="79" y="188"/>
                  </a:cubicBezTo>
                  <a:cubicBezTo>
                    <a:pt x="108" y="227"/>
                    <a:pt x="142" y="261"/>
                    <a:pt x="176" y="290"/>
                  </a:cubicBezTo>
                  <a:cubicBezTo>
                    <a:pt x="181" y="245"/>
                    <a:pt x="188" y="199"/>
                    <a:pt x="188" y="154"/>
                  </a:cubicBezTo>
                  <a:cubicBezTo>
                    <a:pt x="165" y="114"/>
                    <a:pt x="142" y="69"/>
                    <a:pt x="125" y="28"/>
                  </a:cubicBezTo>
                  <a:cubicBezTo>
                    <a:pt x="108" y="17"/>
                    <a:pt x="91" y="12"/>
                    <a:pt x="7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7"/>
            <p:cNvSpPr/>
            <p:nvPr/>
          </p:nvSpPr>
          <p:spPr>
            <a:xfrm flipH="1">
              <a:off x="1288894" y="3633356"/>
              <a:ext cx="2883" cy="3678"/>
            </a:xfrm>
            <a:custGeom>
              <a:avLst/>
              <a:gdLst/>
              <a:ahLst/>
              <a:cxnLst/>
              <a:rect l="l" t="t" r="r" b="b"/>
              <a:pathLst>
                <a:path w="98" h="125" extrusionOk="0">
                  <a:moveTo>
                    <a:pt x="6" y="0"/>
                  </a:moveTo>
                  <a:cubicBezTo>
                    <a:pt x="6" y="29"/>
                    <a:pt x="6" y="56"/>
                    <a:pt x="0" y="85"/>
                  </a:cubicBezTo>
                  <a:cubicBezTo>
                    <a:pt x="6" y="90"/>
                    <a:pt x="17" y="90"/>
                    <a:pt x="24" y="97"/>
                  </a:cubicBezTo>
                  <a:cubicBezTo>
                    <a:pt x="45" y="108"/>
                    <a:pt x="69" y="119"/>
                    <a:pt x="92" y="124"/>
                  </a:cubicBezTo>
                  <a:cubicBezTo>
                    <a:pt x="92" y="97"/>
                    <a:pt x="92" y="68"/>
                    <a:pt x="97" y="40"/>
                  </a:cubicBezTo>
                  <a:cubicBezTo>
                    <a:pt x="85" y="40"/>
                    <a:pt x="80" y="34"/>
                    <a:pt x="74" y="34"/>
                  </a:cubicBezTo>
                  <a:cubicBezTo>
                    <a:pt x="51" y="22"/>
                    <a:pt x="29" y="11"/>
                    <a:pt x="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7"/>
            <p:cNvSpPr/>
            <p:nvPr/>
          </p:nvSpPr>
          <p:spPr>
            <a:xfrm flipH="1">
              <a:off x="1284716" y="3578660"/>
              <a:ext cx="21626" cy="24244"/>
            </a:xfrm>
            <a:custGeom>
              <a:avLst/>
              <a:gdLst/>
              <a:ahLst/>
              <a:cxnLst/>
              <a:rect l="l" t="t" r="r" b="b"/>
              <a:pathLst>
                <a:path w="735" h="824" extrusionOk="0">
                  <a:moveTo>
                    <a:pt x="58" y="0"/>
                  </a:moveTo>
                  <a:cubicBezTo>
                    <a:pt x="35" y="13"/>
                    <a:pt x="18" y="23"/>
                    <a:pt x="0" y="29"/>
                  </a:cubicBezTo>
                  <a:cubicBezTo>
                    <a:pt x="7" y="29"/>
                    <a:pt x="13" y="34"/>
                    <a:pt x="13" y="34"/>
                  </a:cubicBezTo>
                  <a:cubicBezTo>
                    <a:pt x="29" y="40"/>
                    <a:pt x="41" y="47"/>
                    <a:pt x="52" y="52"/>
                  </a:cubicBezTo>
                  <a:cubicBezTo>
                    <a:pt x="52" y="34"/>
                    <a:pt x="52" y="18"/>
                    <a:pt x="58" y="0"/>
                  </a:cubicBezTo>
                  <a:close/>
                  <a:moveTo>
                    <a:pt x="587" y="722"/>
                  </a:moveTo>
                  <a:lnTo>
                    <a:pt x="587" y="722"/>
                  </a:lnTo>
                  <a:cubicBezTo>
                    <a:pt x="592" y="756"/>
                    <a:pt x="592" y="784"/>
                    <a:pt x="598" y="819"/>
                  </a:cubicBezTo>
                  <a:cubicBezTo>
                    <a:pt x="621" y="819"/>
                    <a:pt x="648" y="824"/>
                    <a:pt x="677" y="824"/>
                  </a:cubicBezTo>
                  <a:lnTo>
                    <a:pt x="706" y="824"/>
                  </a:lnTo>
                  <a:cubicBezTo>
                    <a:pt x="716" y="819"/>
                    <a:pt x="723" y="819"/>
                    <a:pt x="734" y="819"/>
                  </a:cubicBezTo>
                  <a:cubicBezTo>
                    <a:pt x="723" y="790"/>
                    <a:pt x="700" y="768"/>
                    <a:pt x="666" y="756"/>
                  </a:cubicBezTo>
                  <a:cubicBezTo>
                    <a:pt x="637" y="745"/>
                    <a:pt x="609" y="739"/>
                    <a:pt x="587" y="72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7"/>
            <p:cNvSpPr/>
            <p:nvPr/>
          </p:nvSpPr>
          <p:spPr>
            <a:xfrm flipH="1">
              <a:off x="1279038" y="3636357"/>
              <a:ext cx="235" cy="3207"/>
            </a:xfrm>
            <a:custGeom>
              <a:avLst/>
              <a:gdLst/>
              <a:ahLst/>
              <a:cxnLst/>
              <a:rect l="l" t="t" r="r" b="b"/>
              <a:pathLst>
                <a:path w="8" h="109" extrusionOk="0">
                  <a:moveTo>
                    <a:pt x="1" y="0"/>
                  </a:moveTo>
                  <a:lnTo>
                    <a:pt x="1" y="108"/>
                  </a:lnTo>
                  <a:cubicBezTo>
                    <a:pt x="1" y="74"/>
                    <a:pt x="1" y="34"/>
                    <a:pt x="8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7"/>
            <p:cNvSpPr/>
            <p:nvPr/>
          </p:nvSpPr>
          <p:spPr>
            <a:xfrm flipH="1">
              <a:off x="1279244" y="3634504"/>
              <a:ext cx="9857" cy="5061"/>
            </a:xfrm>
            <a:custGeom>
              <a:avLst/>
              <a:gdLst/>
              <a:ahLst/>
              <a:cxnLst/>
              <a:rect l="l" t="t" r="r" b="b"/>
              <a:pathLst>
                <a:path w="335" h="172" extrusionOk="0">
                  <a:moveTo>
                    <a:pt x="6" y="1"/>
                  </a:moveTo>
                  <a:cubicBezTo>
                    <a:pt x="1" y="29"/>
                    <a:pt x="1" y="58"/>
                    <a:pt x="1" y="85"/>
                  </a:cubicBezTo>
                  <a:cubicBezTo>
                    <a:pt x="28" y="103"/>
                    <a:pt x="62" y="114"/>
                    <a:pt x="96" y="126"/>
                  </a:cubicBezTo>
                  <a:cubicBezTo>
                    <a:pt x="171" y="148"/>
                    <a:pt x="250" y="166"/>
                    <a:pt x="335" y="171"/>
                  </a:cubicBezTo>
                  <a:lnTo>
                    <a:pt x="335" y="63"/>
                  </a:lnTo>
                  <a:cubicBezTo>
                    <a:pt x="267" y="63"/>
                    <a:pt x="205" y="58"/>
                    <a:pt x="143" y="46"/>
                  </a:cubicBezTo>
                  <a:cubicBezTo>
                    <a:pt x="91" y="35"/>
                    <a:pt x="46" y="24"/>
                    <a:pt x="6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7"/>
            <p:cNvSpPr/>
            <p:nvPr/>
          </p:nvSpPr>
          <p:spPr>
            <a:xfrm flipH="1">
              <a:off x="1284393" y="3602727"/>
              <a:ext cx="4531" cy="5061"/>
            </a:xfrm>
            <a:custGeom>
              <a:avLst/>
              <a:gdLst/>
              <a:ahLst/>
              <a:cxnLst/>
              <a:rect l="l" t="t" r="r" b="b"/>
              <a:pathLst>
                <a:path w="154" h="172" extrusionOk="0">
                  <a:moveTo>
                    <a:pt x="6" y="1"/>
                  </a:moveTo>
                  <a:cubicBezTo>
                    <a:pt x="11" y="58"/>
                    <a:pt x="11" y="115"/>
                    <a:pt x="0" y="171"/>
                  </a:cubicBezTo>
                  <a:cubicBezTo>
                    <a:pt x="22" y="166"/>
                    <a:pt x="40" y="160"/>
                    <a:pt x="63" y="160"/>
                  </a:cubicBezTo>
                  <a:cubicBezTo>
                    <a:pt x="114" y="155"/>
                    <a:pt x="148" y="97"/>
                    <a:pt x="153" y="52"/>
                  </a:cubicBezTo>
                  <a:cubicBezTo>
                    <a:pt x="153" y="35"/>
                    <a:pt x="148" y="18"/>
                    <a:pt x="142" y="1"/>
                  </a:cubicBezTo>
                  <a:cubicBezTo>
                    <a:pt x="131" y="1"/>
                    <a:pt x="124" y="1"/>
                    <a:pt x="114" y="6"/>
                  </a:cubicBezTo>
                  <a:lnTo>
                    <a:pt x="85" y="6"/>
                  </a:lnTo>
                  <a:cubicBezTo>
                    <a:pt x="56" y="6"/>
                    <a:pt x="29" y="1"/>
                    <a:pt x="6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7"/>
            <p:cNvSpPr/>
            <p:nvPr/>
          </p:nvSpPr>
          <p:spPr>
            <a:xfrm flipH="1">
              <a:off x="1273859" y="3623470"/>
              <a:ext cx="25627" cy="16418"/>
            </a:xfrm>
            <a:custGeom>
              <a:avLst/>
              <a:gdLst/>
              <a:ahLst/>
              <a:cxnLst/>
              <a:rect l="l" t="t" r="r" b="b"/>
              <a:pathLst>
                <a:path w="871" h="558" extrusionOk="0">
                  <a:moveTo>
                    <a:pt x="35" y="1"/>
                  </a:moveTo>
                  <a:cubicBezTo>
                    <a:pt x="24" y="6"/>
                    <a:pt x="13" y="17"/>
                    <a:pt x="1" y="24"/>
                  </a:cubicBezTo>
                  <a:cubicBezTo>
                    <a:pt x="18" y="35"/>
                    <a:pt x="35" y="40"/>
                    <a:pt x="52" y="51"/>
                  </a:cubicBezTo>
                  <a:cubicBezTo>
                    <a:pt x="47" y="35"/>
                    <a:pt x="40" y="17"/>
                    <a:pt x="35" y="1"/>
                  </a:cubicBezTo>
                  <a:close/>
                  <a:moveTo>
                    <a:pt x="115" y="177"/>
                  </a:moveTo>
                  <a:cubicBezTo>
                    <a:pt x="115" y="222"/>
                    <a:pt x="108" y="268"/>
                    <a:pt x="103" y="313"/>
                  </a:cubicBezTo>
                  <a:cubicBezTo>
                    <a:pt x="121" y="331"/>
                    <a:pt x="142" y="347"/>
                    <a:pt x="160" y="358"/>
                  </a:cubicBezTo>
                  <a:cubicBezTo>
                    <a:pt x="189" y="381"/>
                    <a:pt x="223" y="404"/>
                    <a:pt x="262" y="421"/>
                  </a:cubicBezTo>
                  <a:cubicBezTo>
                    <a:pt x="268" y="392"/>
                    <a:pt x="268" y="365"/>
                    <a:pt x="268" y="336"/>
                  </a:cubicBezTo>
                  <a:cubicBezTo>
                    <a:pt x="252" y="318"/>
                    <a:pt x="234" y="307"/>
                    <a:pt x="217" y="297"/>
                  </a:cubicBezTo>
                  <a:cubicBezTo>
                    <a:pt x="183" y="262"/>
                    <a:pt x="155" y="228"/>
                    <a:pt x="126" y="194"/>
                  </a:cubicBezTo>
                  <a:cubicBezTo>
                    <a:pt x="126" y="187"/>
                    <a:pt x="121" y="182"/>
                    <a:pt x="115" y="177"/>
                  </a:cubicBezTo>
                  <a:close/>
                  <a:moveTo>
                    <a:pt x="865" y="426"/>
                  </a:moveTo>
                  <a:cubicBezTo>
                    <a:pt x="842" y="426"/>
                    <a:pt x="819" y="433"/>
                    <a:pt x="797" y="433"/>
                  </a:cubicBezTo>
                  <a:cubicBezTo>
                    <a:pt x="763" y="433"/>
                    <a:pt x="729" y="438"/>
                    <a:pt x="695" y="438"/>
                  </a:cubicBezTo>
                  <a:cubicBezTo>
                    <a:pt x="688" y="472"/>
                    <a:pt x="688" y="512"/>
                    <a:pt x="688" y="546"/>
                  </a:cubicBezTo>
                  <a:cubicBezTo>
                    <a:pt x="722" y="552"/>
                    <a:pt x="756" y="552"/>
                    <a:pt x="790" y="552"/>
                  </a:cubicBezTo>
                  <a:cubicBezTo>
                    <a:pt x="808" y="557"/>
                    <a:pt x="824" y="557"/>
                    <a:pt x="848" y="557"/>
                  </a:cubicBezTo>
                  <a:lnTo>
                    <a:pt x="871" y="557"/>
                  </a:lnTo>
                  <a:cubicBezTo>
                    <a:pt x="865" y="512"/>
                    <a:pt x="865" y="467"/>
                    <a:pt x="865" y="426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7"/>
            <p:cNvSpPr/>
            <p:nvPr/>
          </p:nvSpPr>
          <p:spPr>
            <a:xfrm flipH="1">
              <a:off x="1303958" y="3570980"/>
              <a:ext cx="4708" cy="23273"/>
            </a:xfrm>
            <a:custGeom>
              <a:avLst/>
              <a:gdLst/>
              <a:ahLst/>
              <a:cxnLst/>
              <a:rect l="l" t="t" r="r" b="b"/>
              <a:pathLst>
                <a:path w="160" h="791" extrusionOk="0">
                  <a:moveTo>
                    <a:pt x="97" y="1"/>
                  </a:moveTo>
                  <a:cubicBezTo>
                    <a:pt x="63" y="1"/>
                    <a:pt x="29" y="23"/>
                    <a:pt x="11" y="62"/>
                  </a:cubicBezTo>
                  <a:cubicBezTo>
                    <a:pt x="11" y="69"/>
                    <a:pt x="6" y="74"/>
                    <a:pt x="6" y="85"/>
                  </a:cubicBezTo>
                  <a:cubicBezTo>
                    <a:pt x="24" y="74"/>
                    <a:pt x="40" y="62"/>
                    <a:pt x="58" y="57"/>
                  </a:cubicBezTo>
                  <a:cubicBezTo>
                    <a:pt x="79" y="46"/>
                    <a:pt x="103" y="28"/>
                    <a:pt x="126" y="17"/>
                  </a:cubicBezTo>
                  <a:cubicBezTo>
                    <a:pt x="131" y="12"/>
                    <a:pt x="131" y="12"/>
                    <a:pt x="137" y="6"/>
                  </a:cubicBezTo>
                  <a:lnTo>
                    <a:pt x="126" y="6"/>
                  </a:lnTo>
                  <a:cubicBezTo>
                    <a:pt x="114" y="1"/>
                    <a:pt x="108" y="1"/>
                    <a:pt x="97" y="1"/>
                  </a:cubicBezTo>
                  <a:close/>
                  <a:moveTo>
                    <a:pt x="0" y="518"/>
                  </a:moveTo>
                  <a:lnTo>
                    <a:pt x="0" y="518"/>
                  </a:lnTo>
                  <a:cubicBezTo>
                    <a:pt x="6" y="534"/>
                    <a:pt x="18" y="552"/>
                    <a:pt x="24" y="574"/>
                  </a:cubicBezTo>
                  <a:cubicBezTo>
                    <a:pt x="45" y="631"/>
                    <a:pt x="74" y="688"/>
                    <a:pt x="108" y="744"/>
                  </a:cubicBezTo>
                  <a:cubicBezTo>
                    <a:pt x="114" y="762"/>
                    <a:pt x="126" y="773"/>
                    <a:pt x="137" y="790"/>
                  </a:cubicBezTo>
                  <a:cubicBezTo>
                    <a:pt x="142" y="773"/>
                    <a:pt x="148" y="756"/>
                    <a:pt x="154" y="739"/>
                  </a:cubicBezTo>
                  <a:cubicBezTo>
                    <a:pt x="154" y="717"/>
                    <a:pt x="160" y="688"/>
                    <a:pt x="160" y="665"/>
                  </a:cubicBezTo>
                  <a:cubicBezTo>
                    <a:pt x="148" y="654"/>
                    <a:pt x="137" y="636"/>
                    <a:pt x="137" y="615"/>
                  </a:cubicBezTo>
                  <a:lnTo>
                    <a:pt x="131" y="608"/>
                  </a:lnTo>
                  <a:cubicBezTo>
                    <a:pt x="97" y="580"/>
                    <a:pt x="63" y="552"/>
                    <a:pt x="29" y="529"/>
                  </a:cubicBezTo>
                  <a:cubicBezTo>
                    <a:pt x="18" y="523"/>
                    <a:pt x="11" y="523"/>
                    <a:pt x="0" y="518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7"/>
            <p:cNvSpPr/>
            <p:nvPr/>
          </p:nvSpPr>
          <p:spPr>
            <a:xfrm flipH="1">
              <a:off x="1301928" y="3590693"/>
              <a:ext cx="1030" cy="10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3"/>
                    <a:pt x="22" y="24"/>
                    <a:pt x="34" y="35"/>
                  </a:cubicBezTo>
                  <a:cubicBezTo>
                    <a:pt x="22" y="24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7"/>
            <p:cNvSpPr/>
            <p:nvPr/>
          </p:nvSpPr>
          <p:spPr>
            <a:xfrm flipH="1">
              <a:off x="1302958" y="3589046"/>
              <a:ext cx="1707" cy="1677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7"/>
                    <a:pt x="40" y="35"/>
                    <a:pt x="58" y="56"/>
                  </a:cubicBezTo>
                  <a:lnTo>
                    <a:pt x="58" y="56"/>
                  </a:lnTo>
                  <a:cubicBezTo>
                    <a:pt x="40" y="35"/>
                    <a:pt x="24" y="17"/>
                    <a:pt x="1" y="1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7"/>
            <p:cNvSpPr/>
            <p:nvPr/>
          </p:nvSpPr>
          <p:spPr>
            <a:xfrm flipH="1">
              <a:off x="1296750" y="3601403"/>
              <a:ext cx="559" cy="6385"/>
            </a:xfrm>
            <a:custGeom>
              <a:avLst/>
              <a:gdLst/>
              <a:ahLst/>
              <a:cxnLst/>
              <a:rect l="l" t="t" r="r" b="b"/>
              <a:pathLst>
                <a:path w="19" h="217" extrusionOk="0">
                  <a:moveTo>
                    <a:pt x="18" y="153"/>
                  </a:moveTo>
                  <a:lnTo>
                    <a:pt x="18" y="153"/>
                  </a:lnTo>
                  <a:cubicBezTo>
                    <a:pt x="18" y="160"/>
                    <a:pt x="13" y="166"/>
                    <a:pt x="13" y="171"/>
                  </a:cubicBezTo>
                  <a:cubicBezTo>
                    <a:pt x="13" y="187"/>
                    <a:pt x="7" y="200"/>
                    <a:pt x="0" y="216"/>
                  </a:cubicBezTo>
                  <a:cubicBezTo>
                    <a:pt x="7" y="200"/>
                    <a:pt x="13" y="187"/>
                    <a:pt x="13" y="171"/>
                  </a:cubicBezTo>
                  <a:cubicBezTo>
                    <a:pt x="13" y="166"/>
                    <a:pt x="18" y="160"/>
                    <a:pt x="18" y="153"/>
                  </a:cubicBezTo>
                  <a:close/>
                  <a:moveTo>
                    <a:pt x="13" y="1"/>
                  </a:move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7"/>
            <p:cNvSpPr/>
            <p:nvPr/>
          </p:nvSpPr>
          <p:spPr>
            <a:xfrm flipH="1">
              <a:off x="1300604" y="3613937"/>
              <a:ext cx="353" cy="382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11" y="0"/>
                  </a:moveTo>
                  <a:cubicBezTo>
                    <a:pt x="6" y="0"/>
                    <a:pt x="0" y="7"/>
                    <a:pt x="0" y="12"/>
                  </a:cubicBezTo>
                  <a:cubicBezTo>
                    <a:pt x="0" y="7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7"/>
            <p:cNvSpPr/>
            <p:nvPr/>
          </p:nvSpPr>
          <p:spPr>
            <a:xfrm flipH="1">
              <a:off x="1296750" y="3589046"/>
              <a:ext cx="7915" cy="26274"/>
            </a:xfrm>
            <a:custGeom>
              <a:avLst/>
              <a:gdLst/>
              <a:ahLst/>
              <a:cxnLst/>
              <a:rect l="l" t="t" r="r" b="b"/>
              <a:pathLst>
                <a:path w="269" h="893" extrusionOk="0">
                  <a:moveTo>
                    <a:pt x="1" y="1"/>
                  </a:moveTo>
                  <a:cubicBezTo>
                    <a:pt x="1" y="22"/>
                    <a:pt x="12" y="40"/>
                    <a:pt x="24" y="51"/>
                  </a:cubicBezTo>
                  <a:cubicBezTo>
                    <a:pt x="24" y="74"/>
                    <a:pt x="18" y="103"/>
                    <a:pt x="18" y="125"/>
                  </a:cubicBezTo>
                  <a:cubicBezTo>
                    <a:pt x="12" y="142"/>
                    <a:pt x="6" y="159"/>
                    <a:pt x="1" y="176"/>
                  </a:cubicBezTo>
                  <a:cubicBezTo>
                    <a:pt x="24" y="205"/>
                    <a:pt x="53" y="239"/>
                    <a:pt x="74" y="266"/>
                  </a:cubicBezTo>
                  <a:cubicBezTo>
                    <a:pt x="121" y="318"/>
                    <a:pt x="171" y="363"/>
                    <a:pt x="223" y="403"/>
                  </a:cubicBezTo>
                  <a:cubicBezTo>
                    <a:pt x="234" y="415"/>
                    <a:pt x="250" y="426"/>
                    <a:pt x="263" y="437"/>
                  </a:cubicBezTo>
                  <a:lnTo>
                    <a:pt x="263" y="421"/>
                  </a:lnTo>
                  <a:cubicBezTo>
                    <a:pt x="257" y="392"/>
                    <a:pt x="245" y="358"/>
                    <a:pt x="234" y="324"/>
                  </a:cubicBezTo>
                  <a:cubicBezTo>
                    <a:pt x="211" y="266"/>
                    <a:pt x="182" y="211"/>
                    <a:pt x="148" y="159"/>
                  </a:cubicBezTo>
                  <a:cubicBezTo>
                    <a:pt x="132" y="137"/>
                    <a:pt x="114" y="114"/>
                    <a:pt x="92" y="91"/>
                  </a:cubicBezTo>
                  <a:cubicBezTo>
                    <a:pt x="80" y="80"/>
                    <a:pt x="69" y="69"/>
                    <a:pt x="58" y="56"/>
                  </a:cubicBezTo>
                  <a:cubicBezTo>
                    <a:pt x="40" y="35"/>
                    <a:pt x="24" y="17"/>
                    <a:pt x="1" y="1"/>
                  </a:cubicBezTo>
                  <a:close/>
                  <a:moveTo>
                    <a:pt x="268" y="573"/>
                  </a:moveTo>
                  <a:cubicBezTo>
                    <a:pt x="257" y="586"/>
                    <a:pt x="250" y="591"/>
                    <a:pt x="245" y="596"/>
                  </a:cubicBezTo>
                  <a:cubicBezTo>
                    <a:pt x="166" y="688"/>
                    <a:pt x="114" y="790"/>
                    <a:pt x="87" y="892"/>
                  </a:cubicBezTo>
                  <a:cubicBezTo>
                    <a:pt x="98" y="880"/>
                    <a:pt x="108" y="869"/>
                    <a:pt x="126" y="858"/>
                  </a:cubicBezTo>
                  <a:cubicBezTo>
                    <a:pt x="126" y="853"/>
                    <a:pt x="132" y="846"/>
                    <a:pt x="137" y="846"/>
                  </a:cubicBezTo>
                  <a:cubicBezTo>
                    <a:pt x="137" y="841"/>
                    <a:pt x="143" y="835"/>
                    <a:pt x="148" y="830"/>
                  </a:cubicBezTo>
                  <a:cubicBezTo>
                    <a:pt x="177" y="790"/>
                    <a:pt x="200" y="756"/>
                    <a:pt x="223" y="722"/>
                  </a:cubicBezTo>
                  <a:cubicBezTo>
                    <a:pt x="234" y="693"/>
                    <a:pt x="245" y="665"/>
                    <a:pt x="250" y="636"/>
                  </a:cubicBezTo>
                  <a:cubicBezTo>
                    <a:pt x="257" y="620"/>
                    <a:pt x="263" y="607"/>
                    <a:pt x="263" y="591"/>
                  </a:cubicBezTo>
                  <a:cubicBezTo>
                    <a:pt x="263" y="586"/>
                    <a:pt x="268" y="580"/>
                    <a:pt x="268" y="573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7"/>
            <p:cNvSpPr/>
            <p:nvPr/>
          </p:nvSpPr>
          <p:spPr>
            <a:xfrm flipH="1">
              <a:off x="1288571" y="3571157"/>
              <a:ext cx="21096" cy="54343"/>
            </a:xfrm>
            <a:custGeom>
              <a:avLst/>
              <a:gdLst/>
              <a:ahLst/>
              <a:cxnLst/>
              <a:rect l="l" t="t" r="r" b="b"/>
              <a:pathLst>
                <a:path w="717" h="1847" extrusionOk="0">
                  <a:moveTo>
                    <a:pt x="171" y="0"/>
                  </a:moveTo>
                  <a:cubicBezTo>
                    <a:pt x="165" y="6"/>
                    <a:pt x="165" y="6"/>
                    <a:pt x="160" y="11"/>
                  </a:cubicBezTo>
                  <a:cubicBezTo>
                    <a:pt x="137" y="22"/>
                    <a:pt x="113" y="40"/>
                    <a:pt x="92" y="51"/>
                  </a:cubicBezTo>
                  <a:cubicBezTo>
                    <a:pt x="74" y="56"/>
                    <a:pt x="58" y="68"/>
                    <a:pt x="40" y="79"/>
                  </a:cubicBezTo>
                  <a:cubicBezTo>
                    <a:pt x="29" y="124"/>
                    <a:pt x="18" y="176"/>
                    <a:pt x="11" y="233"/>
                  </a:cubicBezTo>
                  <a:cubicBezTo>
                    <a:pt x="0" y="295"/>
                    <a:pt x="6" y="363"/>
                    <a:pt x="18" y="409"/>
                  </a:cubicBezTo>
                  <a:cubicBezTo>
                    <a:pt x="18" y="438"/>
                    <a:pt x="29" y="472"/>
                    <a:pt x="34" y="512"/>
                  </a:cubicBezTo>
                  <a:cubicBezTo>
                    <a:pt x="45" y="517"/>
                    <a:pt x="52" y="517"/>
                    <a:pt x="63" y="523"/>
                  </a:cubicBezTo>
                  <a:cubicBezTo>
                    <a:pt x="97" y="546"/>
                    <a:pt x="131" y="574"/>
                    <a:pt x="165" y="602"/>
                  </a:cubicBezTo>
                  <a:lnTo>
                    <a:pt x="171" y="609"/>
                  </a:lnTo>
                  <a:cubicBezTo>
                    <a:pt x="194" y="625"/>
                    <a:pt x="210" y="643"/>
                    <a:pt x="228" y="664"/>
                  </a:cubicBezTo>
                  <a:cubicBezTo>
                    <a:pt x="239" y="677"/>
                    <a:pt x="250" y="688"/>
                    <a:pt x="262" y="699"/>
                  </a:cubicBezTo>
                  <a:cubicBezTo>
                    <a:pt x="284" y="722"/>
                    <a:pt x="302" y="745"/>
                    <a:pt x="318" y="767"/>
                  </a:cubicBezTo>
                  <a:cubicBezTo>
                    <a:pt x="352" y="819"/>
                    <a:pt x="381" y="874"/>
                    <a:pt x="404" y="932"/>
                  </a:cubicBezTo>
                  <a:cubicBezTo>
                    <a:pt x="415" y="966"/>
                    <a:pt x="427" y="1000"/>
                    <a:pt x="433" y="1029"/>
                  </a:cubicBezTo>
                  <a:lnTo>
                    <a:pt x="433" y="1045"/>
                  </a:lnTo>
                  <a:cubicBezTo>
                    <a:pt x="467" y="1063"/>
                    <a:pt x="495" y="1086"/>
                    <a:pt x="529" y="1102"/>
                  </a:cubicBezTo>
                  <a:cubicBezTo>
                    <a:pt x="495" y="1125"/>
                    <a:pt x="467" y="1147"/>
                    <a:pt x="438" y="1181"/>
                  </a:cubicBezTo>
                  <a:cubicBezTo>
                    <a:pt x="438" y="1188"/>
                    <a:pt x="433" y="1194"/>
                    <a:pt x="433" y="1199"/>
                  </a:cubicBezTo>
                  <a:cubicBezTo>
                    <a:pt x="433" y="1215"/>
                    <a:pt x="427" y="1228"/>
                    <a:pt x="420" y="1244"/>
                  </a:cubicBezTo>
                  <a:cubicBezTo>
                    <a:pt x="415" y="1273"/>
                    <a:pt x="404" y="1301"/>
                    <a:pt x="393" y="1330"/>
                  </a:cubicBezTo>
                  <a:cubicBezTo>
                    <a:pt x="370" y="1364"/>
                    <a:pt x="347" y="1398"/>
                    <a:pt x="318" y="1438"/>
                  </a:cubicBezTo>
                  <a:cubicBezTo>
                    <a:pt x="313" y="1443"/>
                    <a:pt x="307" y="1449"/>
                    <a:pt x="307" y="1454"/>
                  </a:cubicBezTo>
                  <a:cubicBezTo>
                    <a:pt x="302" y="1454"/>
                    <a:pt x="296" y="1461"/>
                    <a:pt x="296" y="1466"/>
                  </a:cubicBezTo>
                  <a:cubicBezTo>
                    <a:pt x="278" y="1477"/>
                    <a:pt x="268" y="1488"/>
                    <a:pt x="257" y="1500"/>
                  </a:cubicBezTo>
                  <a:lnTo>
                    <a:pt x="257" y="1506"/>
                  </a:lnTo>
                  <a:cubicBezTo>
                    <a:pt x="228" y="1614"/>
                    <a:pt x="228" y="1727"/>
                    <a:pt x="268" y="1829"/>
                  </a:cubicBezTo>
                  <a:cubicBezTo>
                    <a:pt x="268" y="1836"/>
                    <a:pt x="268" y="1841"/>
                    <a:pt x="273" y="1847"/>
                  </a:cubicBezTo>
                  <a:cubicBezTo>
                    <a:pt x="296" y="1836"/>
                    <a:pt x="325" y="1818"/>
                    <a:pt x="347" y="1802"/>
                  </a:cubicBezTo>
                  <a:cubicBezTo>
                    <a:pt x="359" y="1795"/>
                    <a:pt x="370" y="1784"/>
                    <a:pt x="381" y="1779"/>
                  </a:cubicBezTo>
                  <a:cubicBezTo>
                    <a:pt x="375" y="1750"/>
                    <a:pt x="370" y="1721"/>
                    <a:pt x="364" y="1693"/>
                  </a:cubicBezTo>
                  <a:cubicBezTo>
                    <a:pt x="364" y="1648"/>
                    <a:pt x="364" y="1608"/>
                    <a:pt x="370" y="1569"/>
                  </a:cubicBezTo>
                  <a:cubicBezTo>
                    <a:pt x="381" y="1535"/>
                    <a:pt x="393" y="1500"/>
                    <a:pt x="404" y="1461"/>
                  </a:cubicBezTo>
                  <a:cubicBezTo>
                    <a:pt x="420" y="1432"/>
                    <a:pt x="438" y="1404"/>
                    <a:pt x="461" y="1380"/>
                  </a:cubicBezTo>
                  <a:cubicBezTo>
                    <a:pt x="483" y="1352"/>
                    <a:pt x="506" y="1330"/>
                    <a:pt x="535" y="1312"/>
                  </a:cubicBezTo>
                  <a:cubicBezTo>
                    <a:pt x="563" y="1290"/>
                    <a:pt x="598" y="1273"/>
                    <a:pt x="632" y="1262"/>
                  </a:cubicBezTo>
                  <a:cubicBezTo>
                    <a:pt x="653" y="1256"/>
                    <a:pt x="677" y="1249"/>
                    <a:pt x="705" y="1244"/>
                  </a:cubicBezTo>
                  <a:cubicBezTo>
                    <a:pt x="716" y="1188"/>
                    <a:pt x="716" y="1131"/>
                    <a:pt x="711" y="1074"/>
                  </a:cubicBezTo>
                  <a:cubicBezTo>
                    <a:pt x="705" y="1039"/>
                    <a:pt x="705" y="1011"/>
                    <a:pt x="700" y="977"/>
                  </a:cubicBezTo>
                  <a:cubicBezTo>
                    <a:pt x="682" y="971"/>
                    <a:pt x="666" y="966"/>
                    <a:pt x="648" y="960"/>
                  </a:cubicBezTo>
                  <a:cubicBezTo>
                    <a:pt x="563" y="915"/>
                    <a:pt x="488" y="869"/>
                    <a:pt x="420" y="813"/>
                  </a:cubicBezTo>
                  <a:cubicBezTo>
                    <a:pt x="364" y="761"/>
                    <a:pt x="318" y="711"/>
                    <a:pt x="278" y="659"/>
                  </a:cubicBezTo>
                  <a:cubicBezTo>
                    <a:pt x="244" y="609"/>
                    <a:pt x="216" y="557"/>
                    <a:pt x="199" y="506"/>
                  </a:cubicBezTo>
                  <a:cubicBezTo>
                    <a:pt x="182" y="454"/>
                    <a:pt x="171" y="409"/>
                    <a:pt x="165" y="358"/>
                  </a:cubicBezTo>
                  <a:lnTo>
                    <a:pt x="165" y="307"/>
                  </a:lnTo>
                  <a:cubicBezTo>
                    <a:pt x="154" y="302"/>
                    <a:pt x="142" y="295"/>
                    <a:pt x="126" y="289"/>
                  </a:cubicBezTo>
                  <a:cubicBezTo>
                    <a:pt x="126" y="289"/>
                    <a:pt x="120" y="284"/>
                    <a:pt x="113" y="284"/>
                  </a:cubicBezTo>
                  <a:cubicBezTo>
                    <a:pt x="131" y="278"/>
                    <a:pt x="148" y="268"/>
                    <a:pt x="171" y="255"/>
                  </a:cubicBezTo>
                  <a:lnTo>
                    <a:pt x="171" y="221"/>
                  </a:lnTo>
                  <a:cubicBezTo>
                    <a:pt x="182" y="176"/>
                    <a:pt x="194" y="137"/>
                    <a:pt x="210" y="97"/>
                  </a:cubicBezTo>
                  <a:cubicBezTo>
                    <a:pt x="216" y="90"/>
                    <a:pt x="216" y="85"/>
                    <a:pt x="223" y="79"/>
                  </a:cubicBezTo>
                  <a:cubicBezTo>
                    <a:pt x="223" y="68"/>
                    <a:pt x="216" y="56"/>
                    <a:pt x="210" y="45"/>
                  </a:cubicBezTo>
                  <a:cubicBezTo>
                    <a:pt x="205" y="22"/>
                    <a:pt x="188" y="11"/>
                    <a:pt x="17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7"/>
            <p:cNvSpPr/>
            <p:nvPr/>
          </p:nvSpPr>
          <p:spPr>
            <a:xfrm flipH="1">
              <a:off x="1195978" y="3699027"/>
              <a:ext cx="3354" cy="14594"/>
            </a:xfrm>
            <a:custGeom>
              <a:avLst/>
              <a:gdLst/>
              <a:ahLst/>
              <a:cxnLst/>
              <a:rect l="l" t="t" r="r" b="b"/>
              <a:pathLst>
                <a:path w="114" h="496" extrusionOk="0">
                  <a:moveTo>
                    <a:pt x="1" y="1"/>
                  </a:moveTo>
                  <a:cubicBezTo>
                    <a:pt x="24" y="211"/>
                    <a:pt x="52" y="388"/>
                    <a:pt x="92" y="496"/>
                  </a:cubicBezTo>
                  <a:cubicBezTo>
                    <a:pt x="103" y="478"/>
                    <a:pt x="114" y="456"/>
                    <a:pt x="108" y="427"/>
                  </a:cubicBezTo>
                  <a:cubicBezTo>
                    <a:pt x="92" y="354"/>
                    <a:pt x="69" y="273"/>
                    <a:pt x="52" y="200"/>
                  </a:cubicBezTo>
                  <a:cubicBezTo>
                    <a:pt x="40" y="142"/>
                    <a:pt x="24" y="92"/>
                    <a:pt x="11" y="35"/>
                  </a:cubicBezTo>
                  <a:cubicBezTo>
                    <a:pt x="6" y="24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7"/>
            <p:cNvSpPr/>
            <p:nvPr/>
          </p:nvSpPr>
          <p:spPr>
            <a:xfrm flipH="1">
              <a:off x="1196626" y="3654570"/>
              <a:ext cx="22920" cy="59904"/>
            </a:xfrm>
            <a:custGeom>
              <a:avLst/>
              <a:gdLst/>
              <a:ahLst/>
              <a:cxnLst/>
              <a:rect l="l" t="t" r="r" b="b"/>
              <a:pathLst>
                <a:path w="779" h="2036" extrusionOk="0">
                  <a:moveTo>
                    <a:pt x="643" y="1"/>
                  </a:moveTo>
                  <a:cubicBezTo>
                    <a:pt x="603" y="24"/>
                    <a:pt x="404" y="126"/>
                    <a:pt x="239" y="166"/>
                  </a:cubicBezTo>
                  <a:cubicBezTo>
                    <a:pt x="221" y="166"/>
                    <a:pt x="205" y="171"/>
                    <a:pt x="187" y="171"/>
                  </a:cubicBezTo>
                  <a:cubicBezTo>
                    <a:pt x="176" y="171"/>
                    <a:pt x="165" y="171"/>
                    <a:pt x="153" y="166"/>
                  </a:cubicBezTo>
                  <a:cubicBezTo>
                    <a:pt x="148" y="279"/>
                    <a:pt x="148" y="392"/>
                    <a:pt x="142" y="506"/>
                  </a:cubicBezTo>
                  <a:cubicBezTo>
                    <a:pt x="137" y="620"/>
                    <a:pt x="131" y="733"/>
                    <a:pt x="119" y="842"/>
                  </a:cubicBezTo>
                  <a:cubicBezTo>
                    <a:pt x="113" y="903"/>
                    <a:pt x="108" y="966"/>
                    <a:pt x="103" y="1023"/>
                  </a:cubicBezTo>
                  <a:lnTo>
                    <a:pt x="97" y="1057"/>
                  </a:lnTo>
                  <a:cubicBezTo>
                    <a:pt x="97" y="1092"/>
                    <a:pt x="92" y="1126"/>
                    <a:pt x="85" y="1154"/>
                  </a:cubicBezTo>
                  <a:cubicBezTo>
                    <a:pt x="79" y="1194"/>
                    <a:pt x="68" y="1233"/>
                    <a:pt x="63" y="1273"/>
                  </a:cubicBezTo>
                  <a:cubicBezTo>
                    <a:pt x="51" y="1307"/>
                    <a:pt x="45" y="1347"/>
                    <a:pt x="40" y="1387"/>
                  </a:cubicBezTo>
                  <a:cubicBezTo>
                    <a:pt x="17" y="1495"/>
                    <a:pt x="0" y="1603"/>
                    <a:pt x="17" y="1705"/>
                  </a:cubicBezTo>
                  <a:cubicBezTo>
                    <a:pt x="23" y="1756"/>
                    <a:pt x="34" y="1790"/>
                    <a:pt x="51" y="1818"/>
                  </a:cubicBezTo>
                  <a:cubicBezTo>
                    <a:pt x="63" y="1836"/>
                    <a:pt x="79" y="1852"/>
                    <a:pt x="103" y="1870"/>
                  </a:cubicBezTo>
                  <a:cubicBezTo>
                    <a:pt x="108" y="1876"/>
                    <a:pt x="126" y="1881"/>
                    <a:pt x="131" y="1887"/>
                  </a:cubicBezTo>
                  <a:cubicBezTo>
                    <a:pt x="142" y="1887"/>
                    <a:pt x="148" y="1892"/>
                    <a:pt x="160" y="1892"/>
                  </a:cubicBezTo>
                  <a:cubicBezTo>
                    <a:pt x="205" y="1904"/>
                    <a:pt x="250" y="1910"/>
                    <a:pt x="296" y="1915"/>
                  </a:cubicBezTo>
                  <a:cubicBezTo>
                    <a:pt x="323" y="1915"/>
                    <a:pt x="341" y="1921"/>
                    <a:pt x="358" y="1921"/>
                  </a:cubicBezTo>
                  <a:cubicBezTo>
                    <a:pt x="386" y="1921"/>
                    <a:pt x="415" y="1926"/>
                    <a:pt x="443" y="1926"/>
                  </a:cubicBezTo>
                  <a:cubicBezTo>
                    <a:pt x="494" y="1938"/>
                    <a:pt x="551" y="1955"/>
                    <a:pt x="614" y="1983"/>
                  </a:cubicBezTo>
                  <a:cubicBezTo>
                    <a:pt x="637" y="1994"/>
                    <a:pt x="659" y="2007"/>
                    <a:pt x="682" y="2018"/>
                  </a:cubicBezTo>
                  <a:cubicBezTo>
                    <a:pt x="693" y="2028"/>
                    <a:pt x="705" y="2035"/>
                    <a:pt x="722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7" y="2018"/>
                    <a:pt x="773" y="2012"/>
                    <a:pt x="779" y="2007"/>
                  </a:cubicBezTo>
                  <a:cubicBezTo>
                    <a:pt x="739" y="1899"/>
                    <a:pt x="711" y="1722"/>
                    <a:pt x="688" y="1512"/>
                  </a:cubicBezTo>
                  <a:cubicBezTo>
                    <a:pt x="682" y="1461"/>
                    <a:pt x="671" y="1409"/>
                    <a:pt x="659" y="1359"/>
                  </a:cubicBezTo>
                  <a:cubicBezTo>
                    <a:pt x="653" y="1302"/>
                    <a:pt x="648" y="1251"/>
                    <a:pt x="643" y="1194"/>
                  </a:cubicBezTo>
                  <a:cubicBezTo>
                    <a:pt x="619" y="978"/>
                    <a:pt x="608" y="779"/>
                    <a:pt x="608" y="596"/>
                  </a:cubicBezTo>
                  <a:cubicBezTo>
                    <a:pt x="603" y="370"/>
                    <a:pt x="614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7"/>
            <p:cNvSpPr/>
            <p:nvPr/>
          </p:nvSpPr>
          <p:spPr>
            <a:xfrm flipH="1">
              <a:off x="1121068" y="3573481"/>
              <a:ext cx="183744" cy="85119"/>
            </a:xfrm>
            <a:custGeom>
              <a:avLst/>
              <a:gdLst/>
              <a:ahLst/>
              <a:cxnLst/>
              <a:rect l="l" t="t" r="r" b="b"/>
              <a:pathLst>
                <a:path w="6245" h="2893" extrusionOk="0">
                  <a:moveTo>
                    <a:pt x="58" y="0"/>
                  </a:moveTo>
                  <a:cubicBezTo>
                    <a:pt x="51" y="6"/>
                    <a:pt x="51" y="11"/>
                    <a:pt x="45" y="18"/>
                  </a:cubicBezTo>
                  <a:cubicBezTo>
                    <a:pt x="29" y="58"/>
                    <a:pt x="17" y="97"/>
                    <a:pt x="6" y="142"/>
                  </a:cubicBezTo>
                  <a:lnTo>
                    <a:pt x="6" y="176"/>
                  </a:lnTo>
                  <a:cubicBezTo>
                    <a:pt x="0" y="194"/>
                    <a:pt x="0" y="210"/>
                    <a:pt x="0" y="228"/>
                  </a:cubicBezTo>
                  <a:lnTo>
                    <a:pt x="0" y="279"/>
                  </a:lnTo>
                  <a:cubicBezTo>
                    <a:pt x="6" y="330"/>
                    <a:pt x="17" y="375"/>
                    <a:pt x="34" y="427"/>
                  </a:cubicBezTo>
                  <a:cubicBezTo>
                    <a:pt x="51" y="478"/>
                    <a:pt x="79" y="530"/>
                    <a:pt x="113" y="580"/>
                  </a:cubicBezTo>
                  <a:cubicBezTo>
                    <a:pt x="153" y="632"/>
                    <a:pt x="199" y="682"/>
                    <a:pt x="255" y="734"/>
                  </a:cubicBezTo>
                  <a:cubicBezTo>
                    <a:pt x="323" y="790"/>
                    <a:pt x="398" y="836"/>
                    <a:pt x="483" y="881"/>
                  </a:cubicBezTo>
                  <a:cubicBezTo>
                    <a:pt x="501" y="887"/>
                    <a:pt x="517" y="892"/>
                    <a:pt x="535" y="898"/>
                  </a:cubicBezTo>
                  <a:cubicBezTo>
                    <a:pt x="557" y="915"/>
                    <a:pt x="585" y="921"/>
                    <a:pt x="614" y="932"/>
                  </a:cubicBezTo>
                  <a:cubicBezTo>
                    <a:pt x="648" y="944"/>
                    <a:pt x="671" y="966"/>
                    <a:pt x="682" y="995"/>
                  </a:cubicBezTo>
                  <a:cubicBezTo>
                    <a:pt x="688" y="1012"/>
                    <a:pt x="693" y="1029"/>
                    <a:pt x="693" y="1046"/>
                  </a:cubicBezTo>
                  <a:cubicBezTo>
                    <a:pt x="688" y="1091"/>
                    <a:pt x="654" y="1149"/>
                    <a:pt x="603" y="1154"/>
                  </a:cubicBezTo>
                  <a:cubicBezTo>
                    <a:pt x="580" y="1154"/>
                    <a:pt x="562" y="1160"/>
                    <a:pt x="540" y="1165"/>
                  </a:cubicBezTo>
                  <a:cubicBezTo>
                    <a:pt x="512" y="1170"/>
                    <a:pt x="488" y="1177"/>
                    <a:pt x="467" y="1183"/>
                  </a:cubicBezTo>
                  <a:cubicBezTo>
                    <a:pt x="433" y="1194"/>
                    <a:pt x="398" y="1211"/>
                    <a:pt x="370" y="1233"/>
                  </a:cubicBezTo>
                  <a:cubicBezTo>
                    <a:pt x="341" y="1251"/>
                    <a:pt x="318" y="1273"/>
                    <a:pt x="296" y="1301"/>
                  </a:cubicBezTo>
                  <a:cubicBezTo>
                    <a:pt x="273" y="1325"/>
                    <a:pt x="255" y="1353"/>
                    <a:pt x="239" y="1382"/>
                  </a:cubicBezTo>
                  <a:cubicBezTo>
                    <a:pt x="228" y="1421"/>
                    <a:pt x="216" y="1456"/>
                    <a:pt x="205" y="1490"/>
                  </a:cubicBezTo>
                  <a:cubicBezTo>
                    <a:pt x="199" y="1529"/>
                    <a:pt x="199" y="1569"/>
                    <a:pt x="199" y="1614"/>
                  </a:cubicBezTo>
                  <a:cubicBezTo>
                    <a:pt x="205" y="1642"/>
                    <a:pt x="210" y="1671"/>
                    <a:pt x="216" y="1700"/>
                  </a:cubicBezTo>
                  <a:cubicBezTo>
                    <a:pt x="221" y="1716"/>
                    <a:pt x="228" y="1734"/>
                    <a:pt x="233" y="1750"/>
                  </a:cubicBezTo>
                  <a:cubicBezTo>
                    <a:pt x="250" y="1791"/>
                    <a:pt x="273" y="1836"/>
                    <a:pt x="296" y="1876"/>
                  </a:cubicBezTo>
                  <a:cubicBezTo>
                    <a:pt x="302" y="1881"/>
                    <a:pt x="307" y="1886"/>
                    <a:pt x="307" y="1893"/>
                  </a:cubicBezTo>
                  <a:cubicBezTo>
                    <a:pt x="336" y="1927"/>
                    <a:pt x="364" y="1961"/>
                    <a:pt x="398" y="1996"/>
                  </a:cubicBezTo>
                  <a:cubicBezTo>
                    <a:pt x="415" y="2006"/>
                    <a:pt x="433" y="2017"/>
                    <a:pt x="449" y="2035"/>
                  </a:cubicBezTo>
                  <a:cubicBezTo>
                    <a:pt x="472" y="2046"/>
                    <a:pt x="494" y="2057"/>
                    <a:pt x="517" y="2069"/>
                  </a:cubicBezTo>
                  <a:cubicBezTo>
                    <a:pt x="523" y="2069"/>
                    <a:pt x="528" y="2075"/>
                    <a:pt x="540" y="2075"/>
                  </a:cubicBezTo>
                  <a:cubicBezTo>
                    <a:pt x="580" y="2098"/>
                    <a:pt x="625" y="2109"/>
                    <a:pt x="677" y="2120"/>
                  </a:cubicBezTo>
                  <a:cubicBezTo>
                    <a:pt x="739" y="2132"/>
                    <a:pt x="801" y="2137"/>
                    <a:pt x="869" y="2137"/>
                  </a:cubicBezTo>
                  <a:lnTo>
                    <a:pt x="876" y="2137"/>
                  </a:lnTo>
                  <a:cubicBezTo>
                    <a:pt x="910" y="2137"/>
                    <a:pt x="944" y="2132"/>
                    <a:pt x="978" y="2132"/>
                  </a:cubicBezTo>
                  <a:cubicBezTo>
                    <a:pt x="1000" y="2132"/>
                    <a:pt x="1023" y="2125"/>
                    <a:pt x="1046" y="2125"/>
                  </a:cubicBezTo>
                  <a:cubicBezTo>
                    <a:pt x="1228" y="2103"/>
                    <a:pt x="1404" y="2057"/>
                    <a:pt x="1574" y="2017"/>
                  </a:cubicBezTo>
                  <a:cubicBezTo>
                    <a:pt x="1580" y="2012"/>
                    <a:pt x="1585" y="2012"/>
                    <a:pt x="1597" y="2012"/>
                  </a:cubicBezTo>
                  <a:cubicBezTo>
                    <a:pt x="1631" y="2012"/>
                    <a:pt x="1665" y="2035"/>
                    <a:pt x="1682" y="2069"/>
                  </a:cubicBezTo>
                  <a:cubicBezTo>
                    <a:pt x="1700" y="2098"/>
                    <a:pt x="1700" y="2137"/>
                    <a:pt x="1676" y="2171"/>
                  </a:cubicBezTo>
                  <a:cubicBezTo>
                    <a:pt x="1671" y="2182"/>
                    <a:pt x="1665" y="2200"/>
                    <a:pt x="1653" y="2211"/>
                  </a:cubicBezTo>
                  <a:cubicBezTo>
                    <a:pt x="1631" y="2261"/>
                    <a:pt x="1614" y="2308"/>
                    <a:pt x="1608" y="2353"/>
                  </a:cubicBezTo>
                  <a:cubicBezTo>
                    <a:pt x="1603" y="2392"/>
                    <a:pt x="1597" y="2426"/>
                    <a:pt x="1603" y="2466"/>
                  </a:cubicBezTo>
                  <a:cubicBezTo>
                    <a:pt x="1603" y="2495"/>
                    <a:pt x="1614" y="2529"/>
                    <a:pt x="1626" y="2563"/>
                  </a:cubicBezTo>
                  <a:cubicBezTo>
                    <a:pt x="1637" y="2592"/>
                    <a:pt x="1648" y="2626"/>
                    <a:pt x="1671" y="2649"/>
                  </a:cubicBezTo>
                  <a:cubicBezTo>
                    <a:pt x="1694" y="2688"/>
                    <a:pt x="1721" y="2717"/>
                    <a:pt x="1755" y="2746"/>
                  </a:cubicBezTo>
                  <a:cubicBezTo>
                    <a:pt x="1790" y="2773"/>
                    <a:pt x="1836" y="2802"/>
                    <a:pt x="1881" y="2825"/>
                  </a:cubicBezTo>
                  <a:cubicBezTo>
                    <a:pt x="1938" y="2853"/>
                    <a:pt x="1994" y="2870"/>
                    <a:pt x="2057" y="2882"/>
                  </a:cubicBezTo>
                  <a:cubicBezTo>
                    <a:pt x="2096" y="2887"/>
                    <a:pt x="2137" y="2893"/>
                    <a:pt x="2177" y="2893"/>
                  </a:cubicBezTo>
                  <a:cubicBezTo>
                    <a:pt x="2193" y="2893"/>
                    <a:pt x="2211" y="2893"/>
                    <a:pt x="2222" y="2887"/>
                  </a:cubicBezTo>
                  <a:cubicBezTo>
                    <a:pt x="2274" y="2882"/>
                    <a:pt x="2313" y="2875"/>
                    <a:pt x="2358" y="2859"/>
                  </a:cubicBezTo>
                  <a:cubicBezTo>
                    <a:pt x="2392" y="2848"/>
                    <a:pt x="2426" y="2830"/>
                    <a:pt x="2460" y="2807"/>
                  </a:cubicBezTo>
                  <a:cubicBezTo>
                    <a:pt x="2484" y="2785"/>
                    <a:pt x="2512" y="2767"/>
                    <a:pt x="2534" y="2746"/>
                  </a:cubicBezTo>
                  <a:cubicBezTo>
                    <a:pt x="2557" y="2712"/>
                    <a:pt x="2574" y="2683"/>
                    <a:pt x="2591" y="2654"/>
                  </a:cubicBezTo>
                  <a:cubicBezTo>
                    <a:pt x="2608" y="2615"/>
                    <a:pt x="2620" y="2568"/>
                    <a:pt x="2631" y="2529"/>
                  </a:cubicBezTo>
                  <a:cubicBezTo>
                    <a:pt x="2631" y="2507"/>
                    <a:pt x="2636" y="2489"/>
                    <a:pt x="2636" y="2473"/>
                  </a:cubicBezTo>
                  <a:cubicBezTo>
                    <a:pt x="2642" y="2416"/>
                    <a:pt x="2683" y="2376"/>
                    <a:pt x="2733" y="2376"/>
                  </a:cubicBezTo>
                  <a:cubicBezTo>
                    <a:pt x="2767" y="2381"/>
                    <a:pt x="2791" y="2392"/>
                    <a:pt x="2807" y="2410"/>
                  </a:cubicBezTo>
                  <a:cubicBezTo>
                    <a:pt x="2825" y="2432"/>
                    <a:pt x="2830" y="2450"/>
                    <a:pt x="2830" y="2478"/>
                  </a:cubicBezTo>
                  <a:cubicBezTo>
                    <a:pt x="2836" y="2518"/>
                    <a:pt x="2846" y="2563"/>
                    <a:pt x="2859" y="2609"/>
                  </a:cubicBezTo>
                  <a:cubicBezTo>
                    <a:pt x="2870" y="2631"/>
                    <a:pt x="2881" y="2654"/>
                    <a:pt x="2898" y="2677"/>
                  </a:cubicBezTo>
                  <a:cubicBezTo>
                    <a:pt x="2909" y="2699"/>
                    <a:pt x="2927" y="2717"/>
                    <a:pt x="2943" y="2733"/>
                  </a:cubicBezTo>
                  <a:cubicBezTo>
                    <a:pt x="2961" y="2746"/>
                    <a:pt x="2983" y="2757"/>
                    <a:pt x="3006" y="2767"/>
                  </a:cubicBezTo>
                  <a:cubicBezTo>
                    <a:pt x="3024" y="2780"/>
                    <a:pt x="3046" y="2785"/>
                    <a:pt x="3074" y="2791"/>
                  </a:cubicBezTo>
                  <a:cubicBezTo>
                    <a:pt x="3092" y="2796"/>
                    <a:pt x="3114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05" y="2785"/>
                    <a:pt x="3234" y="2780"/>
                  </a:cubicBezTo>
                  <a:cubicBezTo>
                    <a:pt x="3256" y="2767"/>
                    <a:pt x="3279" y="2757"/>
                    <a:pt x="3302" y="2739"/>
                  </a:cubicBezTo>
                  <a:cubicBezTo>
                    <a:pt x="3318" y="2728"/>
                    <a:pt x="3336" y="2712"/>
                    <a:pt x="3352" y="2694"/>
                  </a:cubicBezTo>
                  <a:cubicBezTo>
                    <a:pt x="3365" y="2683"/>
                    <a:pt x="3376" y="2665"/>
                    <a:pt x="3386" y="2643"/>
                  </a:cubicBezTo>
                  <a:cubicBezTo>
                    <a:pt x="3399" y="2620"/>
                    <a:pt x="3404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0" y="2473"/>
                    <a:pt x="3404" y="2450"/>
                    <a:pt x="3399" y="2426"/>
                  </a:cubicBezTo>
                  <a:cubicBezTo>
                    <a:pt x="3386" y="2398"/>
                    <a:pt x="3376" y="2376"/>
                    <a:pt x="3358" y="2347"/>
                  </a:cubicBezTo>
                  <a:cubicBezTo>
                    <a:pt x="3331" y="2285"/>
                    <a:pt x="3352" y="2216"/>
                    <a:pt x="3410" y="2188"/>
                  </a:cubicBezTo>
                  <a:cubicBezTo>
                    <a:pt x="3426" y="2182"/>
                    <a:pt x="3444" y="2177"/>
                    <a:pt x="3467" y="2177"/>
                  </a:cubicBezTo>
                  <a:cubicBezTo>
                    <a:pt x="3512" y="2177"/>
                    <a:pt x="3551" y="2200"/>
                    <a:pt x="3569" y="2240"/>
                  </a:cubicBezTo>
                  <a:cubicBezTo>
                    <a:pt x="3586" y="2274"/>
                    <a:pt x="3609" y="2308"/>
                    <a:pt x="3631" y="2342"/>
                  </a:cubicBezTo>
                  <a:cubicBezTo>
                    <a:pt x="3665" y="2392"/>
                    <a:pt x="3699" y="2439"/>
                    <a:pt x="3745" y="2478"/>
                  </a:cubicBezTo>
                  <a:cubicBezTo>
                    <a:pt x="3790" y="2512"/>
                    <a:pt x="3835" y="2541"/>
                    <a:pt x="3882" y="2563"/>
                  </a:cubicBezTo>
                  <a:cubicBezTo>
                    <a:pt x="3927" y="2586"/>
                    <a:pt x="3978" y="2602"/>
                    <a:pt x="4034" y="2615"/>
                  </a:cubicBezTo>
                  <a:cubicBezTo>
                    <a:pt x="4086" y="2626"/>
                    <a:pt x="4137" y="2626"/>
                    <a:pt x="4183" y="2626"/>
                  </a:cubicBezTo>
                  <a:lnTo>
                    <a:pt x="4244" y="2626"/>
                  </a:lnTo>
                  <a:cubicBezTo>
                    <a:pt x="4319" y="2615"/>
                    <a:pt x="4398" y="2597"/>
                    <a:pt x="4477" y="2575"/>
                  </a:cubicBezTo>
                  <a:cubicBezTo>
                    <a:pt x="4540" y="2547"/>
                    <a:pt x="4603" y="2512"/>
                    <a:pt x="4666" y="2473"/>
                  </a:cubicBezTo>
                  <a:cubicBezTo>
                    <a:pt x="4711" y="2439"/>
                    <a:pt x="4756" y="2398"/>
                    <a:pt x="4797" y="2358"/>
                  </a:cubicBezTo>
                  <a:cubicBezTo>
                    <a:pt x="4818" y="2324"/>
                    <a:pt x="4842" y="2290"/>
                    <a:pt x="4865" y="2256"/>
                  </a:cubicBezTo>
                  <a:cubicBezTo>
                    <a:pt x="4876" y="2222"/>
                    <a:pt x="4881" y="2193"/>
                    <a:pt x="4892" y="2166"/>
                  </a:cubicBezTo>
                  <a:cubicBezTo>
                    <a:pt x="4892" y="2143"/>
                    <a:pt x="4899" y="2125"/>
                    <a:pt x="4899" y="2109"/>
                  </a:cubicBezTo>
                  <a:lnTo>
                    <a:pt x="4899" y="2086"/>
                  </a:lnTo>
                  <a:cubicBezTo>
                    <a:pt x="4892" y="2051"/>
                    <a:pt x="4881" y="2017"/>
                    <a:pt x="4876" y="1989"/>
                  </a:cubicBezTo>
                  <a:cubicBezTo>
                    <a:pt x="4858" y="1955"/>
                    <a:pt x="4842" y="1915"/>
                    <a:pt x="4818" y="1881"/>
                  </a:cubicBezTo>
                  <a:cubicBezTo>
                    <a:pt x="4813" y="1876"/>
                    <a:pt x="4808" y="1870"/>
                    <a:pt x="4802" y="1865"/>
                  </a:cubicBezTo>
                  <a:cubicBezTo>
                    <a:pt x="4790" y="1847"/>
                    <a:pt x="4779" y="1831"/>
                    <a:pt x="4768" y="1818"/>
                  </a:cubicBezTo>
                  <a:cubicBezTo>
                    <a:pt x="4716" y="1768"/>
                    <a:pt x="4711" y="1689"/>
                    <a:pt x="4750" y="1626"/>
                  </a:cubicBezTo>
                  <a:cubicBezTo>
                    <a:pt x="4779" y="1586"/>
                    <a:pt x="4831" y="1552"/>
                    <a:pt x="4881" y="1552"/>
                  </a:cubicBezTo>
                  <a:cubicBezTo>
                    <a:pt x="4899" y="1552"/>
                    <a:pt x="4915" y="1558"/>
                    <a:pt x="4933" y="1563"/>
                  </a:cubicBezTo>
                  <a:cubicBezTo>
                    <a:pt x="5007" y="1592"/>
                    <a:pt x="5091" y="1621"/>
                    <a:pt x="5177" y="1637"/>
                  </a:cubicBezTo>
                  <a:lnTo>
                    <a:pt x="5193" y="1637"/>
                  </a:lnTo>
                  <a:cubicBezTo>
                    <a:pt x="5193" y="1637"/>
                    <a:pt x="5193" y="1642"/>
                    <a:pt x="5199" y="1642"/>
                  </a:cubicBezTo>
                  <a:cubicBezTo>
                    <a:pt x="5279" y="1655"/>
                    <a:pt x="5364" y="1660"/>
                    <a:pt x="5444" y="1666"/>
                  </a:cubicBezTo>
                  <a:lnTo>
                    <a:pt x="5472" y="1666"/>
                  </a:lnTo>
                  <a:cubicBezTo>
                    <a:pt x="5506" y="1666"/>
                    <a:pt x="5540" y="1660"/>
                    <a:pt x="5574" y="1660"/>
                  </a:cubicBezTo>
                  <a:cubicBezTo>
                    <a:pt x="5671" y="1648"/>
                    <a:pt x="5768" y="1631"/>
                    <a:pt x="5854" y="1603"/>
                  </a:cubicBezTo>
                  <a:cubicBezTo>
                    <a:pt x="5909" y="1574"/>
                    <a:pt x="5961" y="1546"/>
                    <a:pt x="6012" y="1518"/>
                  </a:cubicBezTo>
                  <a:cubicBezTo>
                    <a:pt x="6051" y="1484"/>
                    <a:pt x="6092" y="1456"/>
                    <a:pt x="6119" y="1416"/>
                  </a:cubicBezTo>
                  <a:cubicBezTo>
                    <a:pt x="6148" y="1387"/>
                    <a:pt x="6166" y="1353"/>
                    <a:pt x="6188" y="1319"/>
                  </a:cubicBezTo>
                  <a:cubicBezTo>
                    <a:pt x="6188" y="1319"/>
                    <a:pt x="6188" y="1314"/>
                    <a:pt x="6194" y="1307"/>
                  </a:cubicBezTo>
                  <a:cubicBezTo>
                    <a:pt x="6211" y="1267"/>
                    <a:pt x="6229" y="1222"/>
                    <a:pt x="6239" y="1177"/>
                  </a:cubicBezTo>
                  <a:cubicBezTo>
                    <a:pt x="6239" y="1136"/>
                    <a:pt x="6245" y="1097"/>
                    <a:pt x="6239" y="1057"/>
                  </a:cubicBezTo>
                  <a:cubicBezTo>
                    <a:pt x="6234" y="1007"/>
                    <a:pt x="6222" y="960"/>
                    <a:pt x="6205" y="910"/>
                  </a:cubicBezTo>
                  <a:cubicBezTo>
                    <a:pt x="6182" y="853"/>
                    <a:pt x="6154" y="802"/>
                    <a:pt x="6119" y="750"/>
                  </a:cubicBezTo>
                  <a:cubicBezTo>
                    <a:pt x="6085" y="705"/>
                    <a:pt x="6046" y="659"/>
                    <a:pt x="6001" y="614"/>
                  </a:cubicBezTo>
                  <a:cubicBezTo>
                    <a:pt x="5995" y="609"/>
                    <a:pt x="5983" y="598"/>
                    <a:pt x="5972" y="591"/>
                  </a:cubicBezTo>
                  <a:lnTo>
                    <a:pt x="5972" y="591"/>
                  </a:lnTo>
                  <a:cubicBezTo>
                    <a:pt x="5978" y="609"/>
                    <a:pt x="5983" y="625"/>
                    <a:pt x="5995" y="643"/>
                  </a:cubicBezTo>
                  <a:cubicBezTo>
                    <a:pt x="5995" y="666"/>
                    <a:pt x="5990" y="688"/>
                    <a:pt x="5990" y="711"/>
                  </a:cubicBezTo>
                  <a:cubicBezTo>
                    <a:pt x="5983" y="745"/>
                    <a:pt x="5972" y="779"/>
                    <a:pt x="5956" y="813"/>
                  </a:cubicBezTo>
                  <a:cubicBezTo>
                    <a:pt x="5933" y="864"/>
                    <a:pt x="5904" y="905"/>
                    <a:pt x="5870" y="944"/>
                  </a:cubicBezTo>
                  <a:cubicBezTo>
                    <a:pt x="5830" y="995"/>
                    <a:pt x="5785" y="1041"/>
                    <a:pt x="5728" y="1080"/>
                  </a:cubicBezTo>
                  <a:cubicBezTo>
                    <a:pt x="5671" y="1120"/>
                    <a:pt x="5608" y="1149"/>
                    <a:pt x="5534" y="1183"/>
                  </a:cubicBezTo>
                  <a:cubicBezTo>
                    <a:pt x="5432" y="1217"/>
                    <a:pt x="5330" y="1239"/>
                    <a:pt x="5222" y="1251"/>
                  </a:cubicBezTo>
                  <a:cubicBezTo>
                    <a:pt x="5183" y="1251"/>
                    <a:pt x="5138" y="1256"/>
                    <a:pt x="5091" y="1256"/>
                  </a:cubicBezTo>
                  <a:cubicBezTo>
                    <a:pt x="5001" y="1256"/>
                    <a:pt x="4910" y="1245"/>
                    <a:pt x="4813" y="1233"/>
                  </a:cubicBezTo>
                  <a:cubicBezTo>
                    <a:pt x="4739" y="1222"/>
                    <a:pt x="4666" y="1205"/>
                    <a:pt x="4592" y="1183"/>
                  </a:cubicBezTo>
                  <a:cubicBezTo>
                    <a:pt x="4540" y="1165"/>
                    <a:pt x="4483" y="1149"/>
                    <a:pt x="4432" y="1131"/>
                  </a:cubicBezTo>
                  <a:lnTo>
                    <a:pt x="4353" y="1102"/>
                  </a:lnTo>
                  <a:cubicBezTo>
                    <a:pt x="4347" y="1102"/>
                    <a:pt x="4341" y="1097"/>
                    <a:pt x="4330" y="1097"/>
                  </a:cubicBezTo>
                  <a:cubicBezTo>
                    <a:pt x="4307" y="1097"/>
                    <a:pt x="4291" y="1109"/>
                    <a:pt x="4273" y="1125"/>
                  </a:cubicBezTo>
                  <a:cubicBezTo>
                    <a:pt x="4262" y="1131"/>
                    <a:pt x="4251" y="1149"/>
                    <a:pt x="4251" y="1160"/>
                  </a:cubicBezTo>
                  <a:cubicBezTo>
                    <a:pt x="4239" y="1177"/>
                    <a:pt x="4239" y="1211"/>
                    <a:pt x="4257" y="1228"/>
                  </a:cubicBezTo>
                  <a:cubicBezTo>
                    <a:pt x="4341" y="1348"/>
                    <a:pt x="4427" y="1466"/>
                    <a:pt x="4483" y="1608"/>
                  </a:cubicBezTo>
                  <a:cubicBezTo>
                    <a:pt x="4501" y="1648"/>
                    <a:pt x="4512" y="1689"/>
                    <a:pt x="4517" y="1728"/>
                  </a:cubicBezTo>
                  <a:cubicBezTo>
                    <a:pt x="4517" y="1762"/>
                    <a:pt x="4517" y="1791"/>
                    <a:pt x="4512" y="1818"/>
                  </a:cubicBezTo>
                  <a:cubicBezTo>
                    <a:pt x="4506" y="1841"/>
                    <a:pt x="4501" y="1870"/>
                    <a:pt x="4490" y="1893"/>
                  </a:cubicBezTo>
                  <a:cubicBezTo>
                    <a:pt x="4477" y="1915"/>
                    <a:pt x="4461" y="1944"/>
                    <a:pt x="4438" y="1967"/>
                  </a:cubicBezTo>
                  <a:cubicBezTo>
                    <a:pt x="4415" y="2001"/>
                    <a:pt x="4387" y="2023"/>
                    <a:pt x="4353" y="2046"/>
                  </a:cubicBezTo>
                  <a:cubicBezTo>
                    <a:pt x="4319" y="2075"/>
                    <a:pt x="4278" y="2098"/>
                    <a:pt x="4233" y="2114"/>
                  </a:cubicBezTo>
                  <a:cubicBezTo>
                    <a:pt x="4183" y="2132"/>
                    <a:pt x="4137" y="2143"/>
                    <a:pt x="4092" y="2148"/>
                  </a:cubicBezTo>
                  <a:lnTo>
                    <a:pt x="4040" y="2148"/>
                  </a:lnTo>
                  <a:cubicBezTo>
                    <a:pt x="4012" y="2148"/>
                    <a:pt x="3984" y="2148"/>
                    <a:pt x="3950" y="2143"/>
                  </a:cubicBezTo>
                  <a:cubicBezTo>
                    <a:pt x="3916" y="2137"/>
                    <a:pt x="3876" y="2125"/>
                    <a:pt x="3835" y="2109"/>
                  </a:cubicBezTo>
                  <a:cubicBezTo>
                    <a:pt x="3801" y="2091"/>
                    <a:pt x="3767" y="2069"/>
                    <a:pt x="3740" y="2046"/>
                  </a:cubicBezTo>
                  <a:cubicBezTo>
                    <a:pt x="3717" y="2023"/>
                    <a:pt x="3693" y="2001"/>
                    <a:pt x="3677" y="1978"/>
                  </a:cubicBezTo>
                  <a:cubicBezTo>
                    <a:pt x="3637" y="1921"/>
                    <a:pt x="3609" y="1859"/>
                    <a:pt x="3591" y="1818"/>
                  </a:cubicBezTo>
                  <a:cubicBezTo>
                    <a:pt x="3562" y="1757"/>
                    <a:pt x="3535" y="1694"/>
                    <a:pt x="3501" y="1631"/>
                  </a:cubicBezTo>
                  <a:cubicBezTo>
                    <a:pt x="3489" y="1603"/>
                    <a:pt x="3460" y="1586"/>
                    <a:pt x="3433" y="1586"/>
                  </a:cubicBezTo>
                  <a:cubicBezTo>
                    <a:pt x="3399" y="1586"/>
                    <a:pt x="3376" y="1597"/>
                    <a:pt x="3358" y="1626"/>
                  </a:cubicBezTo>
                  <a:cubicBezTo>
                    <a:pt x="3302" y="1700"/>
                    <a:pt x="3284" y="1791"/>
                    <a:pt x="3268" y="1876"/>
                  </a:cubicBezTo>
                  <a:cubicBezTo>
                    <a:pt x="3256" y="1927"/>
                    <a:pt x="3245" y="1989"/>
                    <a:pt x="3216" y="2046"/>
                  </a:cubicBezTo>
                  <a:cubicBezTo>
                    <a:pt x="3211" y="2064"/>
                    <a:pt x="3200" y="2080"/>
                    <a:pt x="3187" y="2098"/>
                  </a:cubicBezTo>
                  <a:cubicBezTo>
                    <a:pt x="3182" y="2103"/>
                    <a:pt x="3176" y="2114"/>
                    <a:pt x="3166" y="2120"/>
                  </a:cubicBezTo>
                  <a:cubicBezTo>
                    <a:pt x="3153" y="2125"/>
                    <a:pt x="3137" y="2137"/>
                    <a:pt x="3119" y="2143"/>
                  </a:cubicBezTo>
                  <a:lnTo>
                    <a:pt x="3085" y="2143"/>
                  </a:lnTo>
                  <a:cubicBezTo>
                    <a:pt x="3074" y="2125"/>
                    <a:pt x="3069" y="2109"/>
                    <a:pt x="3063" y="2098"/>
                  </a:cubicBezTo>
                  <a:cubicBezTo>
                    <a:pt x="3040" y="2041"/>
                    <a:pt x="3035" y="1983"/>
                    <a:pt x="3024" y="1927"/>
                  </a:cubicBezTo>
                  <a:lnTo>
                    <a:pt x="3017" y="1881"/>
                  </a:lnTo>
                  <a:cubicBezTo>
                    <a:pt x="3011" y="1836"/>
                    <a:pt x="3006" y="1802"/>
                    <a:pt x="2995" y="1768"/>
                  </a:cubicBezTo>
                  <a:cubicBezTo>
                    <a:pt x="2983" y="1728"/>
                    <a:pt x="2961" y="1700"/>
                    <a:pt x="2927" y="1689"/>
                  </a:cubicBezTo>
                  <a:cubicBezTo>
                    <a:pt x="2915" y="1689"/>
                    <a:pt x="2904" y="1682"/>
                    <a:pt x="2893" y="1682"/>
                  </a:cubicBezTo>
                  <a:cubicBezTo>
                    <a:pt x="2864" y="1682"/>
                    <a:pt x="2836" y="1694"/>
                    <a:pt x="2819" y="1711"/>
                  </a:cubicBezTo>
                  <a:cubicBezTo>
                    <a:pt x="2791" y="1750"/>
                    <a:pt x="2756" y="1784"/>
                    <a:pt x="2728" y="1825"/>
                  </a:cubicBezTo>
                  <a:lnTo>
                    <a:pt x="2705" y="1847"/>
                  </a:lnTo>
                  <a:cubicBezTo>
                    <a:pt x="2688" y="1870"/>
                    <a:pt x="2671" y="1893"/>
                    <a:pt x="2649" y="1921"/>
                  </a:cubicBezTo>
                  <a:cubicBezTo>
                    <a:pt x="2586" y="2001"/>
                    <a:pt x="2500" y="2091"/>
                    <a:pt x="2398" y="2171"/>
                  </a:cubicBezTo>
                  <a:cubicBezTo>
                    <a:pt x="2369" y="2188"/>
                    <a:pt x="2342" y="2206"/>
                    <a:pt x="2313" y="2216"/>
                  </a:cubicBezTo>
                  <a:cubicBezTo>
                    <a:pt x="2295" y="2222"/>
                    <a:pt x="2285" y="2227"/>
                    <a:pt x="2261" y="2227"/>
                  </a:cubicBezTo>
                  <a:lnTo>
                    <a:pt x="2233" y="2227"/>
                  </a:lnTo>
                  <a:cubicBezTo>
                    <a:pt x="2222" y="2227"/>
                    <a:pt x="2211" y="2222"/>
                    <a:pt x="2205" y="2216"/>
                  </a:cubicBezTo>
                  <a:cubicBezTo>
                    <a:pt x="2188" y="2211"/>
                    <a:pt x="2177" y="2206"/>
                    <a:pt x="2165" y="2193"/>
                  </a:cubicBezTo>
                  <a:cubicBezTo>
                    <a:pt x="2143" y="2177"/>
                    <a:pt x="2125" y="2154"/>
                    <a:pt x="2109" y="2132"/>
                  </a:cubicBezTo>
                  <a:cubicBezTo>
                    <a:pt x="2096" y="2120"/>
                    <a:pt x="2091" y="2109"/>
                    <a:pt x="2085" y="2098"/>
                  </a:cubicBezTo>
                  <a:cubicBezTo>
                    <a:pt x="2080" y="2080"/>
                    <a:pt x="2080" y="2064"/>
                    <a:pt x="2075" y="2051"/>
                  </a:cubicBezTo>
                  <a:cubicBezTo>
                    <a:pt x="2075" y="1983"/>
                    <a:pt x="2075" y="1915"/>
                    <a:pt x="2080" y="1847"/>
                  </a:cubicBezTo>
                  <a:lnTo>
                    <a:pt x="2085" y="1773"/>
                  </a:lnTo>
                  <a:cubicBezTo>
                    <a:pt x="2091" y="1723"/>
                    <a:pt x="2085" y="1676"/>
                    <a:pt x="2085" y="1637"/>
                  </a:cubicBezTo>
                  <a:cubicBezTo>
                    <a:pt x="2080" y="1597"/>
                    <a:pt x="2062" y="1563"/>
                    <a:pt x="2040" y="1540"/>
                  </a:cubicBezTo>
                  <a:cubicBezTo>
                    <a:pt x="2017" y="1511"/>
                    <a:pt x="1989" y="1501"/>
                    <a:pt x="1949" y="1501"/>
                  </a:cubicBezTo>
                  <a:cubicBezTo>
                    <a:pt x="1899" y="1501"/>
                    <a:pt x="1847" y="1524"/>
                    <a:pt x="1796" y="1546"/>
                  </a:cubicBezTo>
                  <a:cubicBezTo>
                    <a:pt x="1762" y="1569"/>
                    <a:pt x="1721" y="1586"/>
                    <a:pt x="1687" y="1608"/>
                  </a:cubicBezTo>
                  <a:lnTo>
                    <a:pt x="1671" y="1621"/>
                  </a:lnTo>
                  <a:lnTo>
                    <a:pt x="1648" y="1631"/>
                  </a:lnTo>
                  <a:cubicBezTo>
                    <a:pt x="1631" y="1642"/>
                    <a:pt x="1608" y="1655"/>
                    <a:pt x="1585" y="1666"/>
                  </a:cubicBezTo>
                  <a:cubicBezTo>
                    <a:pt x="1506" y="1694"/>
                    <a:pt x="1421" y="1711"/>
                    <a:pt x="1319" y="1723"/>
                  </a:cubicBezTo>
                  <a:lnTo>
                    <a:pt x="1301" y="1728"/>
                  </a:lnTo>
                  <a:lnTo>
                    <a:pt x="1183" y="1728"/>
                  </a:lnTo>
                  <a:cubicBezTo>
                    <a:pt x="1125" y="1728"/>
                    <a:pt x="1063" y="1728"/>
                    <a:pt x="1005" y="1716"/>
                  </a:cubicBezTo>
                  <a:cubicBezTo>
                    <a:pt x="944" y="1705"/>
                    <a:pt x="892" y="1689"/>
                    <a:pt x="847" y="1671"/>
                  </a:cubicBezTo>
                  <a:cubicBezTo>
                    <a:pt x="819" y="1655"/>
                    <a:pt x="795" y="1637"/>
                    <a:pt x="774" y="1621"/>
                  </a:cubicBezTo>
                  <a:cubicBezTo>
                    <a:pt x="756" y="1608"/>
                    <a:pt x="739" y="1592"/>
                    <a:pt x="727" y="1574"/>
                  </a:cubicBezTo>
                  <a:cubicBezTo>
                    <a:pt x="722" y="1563"/>
                    <a:pt x="711" y="1546"/>
                    <a:pt x="705" y="1535"/>
                  </a:cubicBezTo>
                  <a:cubicBezTo>
                    <a:pt x="693" y="1511"/>
                    <a:pt x="693" y="1490"/>
                    <a:pt x="688" y="1466"/>
                  </a:cubicBezTo>
                  <a:cubicBezTo>
                    <a:pt x="688" y="1443"/>
                    <a:pt x="688" y="1416"/>
                    <a:pt x="693" y="1393"/>
                  </a:cubicBezTo>
                  <a:cubicBezTo>
                    <a:pt x="699" y="1341"/>
                    <a:pt x="716" y="1296"/>
                    <a:pt x="739" y="1245"/>
                  </a:cubicBezTo>
                  <a:cubicBezTo>
                    <a:pt x="767" y="1194"/>
                    <a:pt x="795" y="1143"/>
                    <a:pt x="835" y="1091"/>
                  </a:cubicBezTo>
                  <a:cubicBezTo>
                    <a:pt x="876" y="1046"/>
                    <a:pt x="915" y="1007"/>
                    <a:pt x="960" y="960"/>
                  </a:cubicBezTo>
                  <a:cubicBezTo>
                    <a:pt x="1005" y="915"/>
                    <a:pt x="1057" y="864"/>
                    <a:pt x="1097" y="813"/>
                  </a:cubicBezTo>
                  <a:cubicBezTo>
                    <a:pt x="1108" y="802"/>
                    <a:pt x="1108" y="785"/>
                    <a:pt x="1102" y="774"/>
                  </a:cubicBezTo>
                  <a:cubicBezTo>
                    <a:pt x="1102" y="756"/>
                    <a:pt x="1091" y="745"/>
                    <a:pt x="1068" y="734"/>
                  </a:cubicBezTo>
                  <a:cubicBezTo>
                    <a:pt x="989" y="700"/>
                    <a:pt x="898" y="693"/>
                    <a:pt x="808" y="688"/>
                  </a:cubicBezTo>
                  <a:cubicBezTo>
                    <a:pt x="761" y="688"/>
                    <a:pt x="722" y="682"/>
                    <a:pt x="677" y="677"/>
                  </a:cubicBezTo>
                  <a:cubicBezTo>
                    <a:pt x="619" y="666"/>
                    <a:pt x="557" y="643"/>
                    <a:pt x="478" y="609"/>
                  </a:cubicBezTo>
                  <a:cubicBezTo>
                    <a:pt x="398" y="569"/>
                    <a:pt x="323" y="523"/>
                    <a:pt x="255" y="472"/>
                  </a:cubicBezTo>
                  <a:cubicBezTo>
                    <a:pt x="199" y="420"/>
                    <a:pt x="160" y="375"/>
                    <a:pt x="119" y="325"/>
                  </a:cubicBezTo>
                  <a:cubicBezTo>
                    <a:pt x="97" y="291"/>
                    <a:pt x="79" y="250"/>
                    <a:pt x="63" y="210"/>
                  </a:cubicBezTo>
                  <a:cubicBezTo>
                    <a:pt x="51" y="176"/>
                    <a:pt x="40" y="142"/>
                    <a:pt x="34" y="108"/>
                  </a:cubicBezTo>
                  <a:lnTo>
                    <a:pt x="34" y="86"/>
                  </a:lnTo>
                  <a:cubicBezTo>
                    <a:pt x="40" y="69"/>
                    <a:pt x="45" y="52"/>
                    <a:pt x="51" y="29"/>
                  </a:cubicBezTo>
                  <a:cubicBezTo>
                    <a:pt x="58" y="24"/>
                    <a:pt x="58" y="11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7"/>
            <p:cNvSpPr/>
            <p:nvPr/>
          </p:nvSpPr>
          <p:spPr>
            <a:xfrm flipH="1">
              <a:off x="1112712" y="3486038"/>
              <a:ext cx="199808" cy="231173"/>
            </a:xfrm>
            <a:custGeom>
              <a:avLst/>
              <a:gdLst/>
              <a:ahLst/>
              <a:cxnLst/>
              <a:rect l="l" t="t" r="r" b="b"/>
              <a:pathLst>
                <a:path w="6791" h="7857" extrusionOk="0">
                  <a:moveTo>
                    <a:pt x="3252" y="279"/>
                  </a:moveTo>
                  <a:cubicBezTo>
                    <a:pt x="3286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8" y="324"/>
                  </a:cubicBezTo>
                  <a:cubicBezTo>
                    <a:pt x="3507" y="336"/>
                    <a:pt x="3530" y="353"/>
                    <a:pt x="3558" y="376"/>
                  </a:cubicBezTo>
                  <a:cubicBezTo>
                    <a:pt x="3586" y="399"/>
                    <a:pt x="3609" y="426"/>
                    <a:pt x="3632" y="455"/>
                  </a:cubicBezTo>
                  <a:cubicBezTo>
                    <a:pt x="3666" y="507"/>
                    <a:pt x="3688" y="563"/>
                    <a:pt x="3717" y="625"/>
                  </a:cubicBezTo>
                  <a:cubicBezTo>
                    <a:pt x="3751" y="733"/>
                    <a:pt x="3779" y="848"/>
                    <a:pt x="3803" y="961"/>
                  </a:cubicBezTo>
                  <a:lnTo>
                    <a:pt x="3808" y="972"/>
                  </a:lnTo>
                  <a:cubicBezTo>
                    <a:pt x="3824" y="1074"/>
                    <a:pt x="3848" y="1171"/>
                    <a:pt x="3882" y="1268"/>
                  </a:cubicBezTo>
                  <a:cubicBezTo>
                    <a:pt x="3899" y="1320"/>
                    <a:pt x="3927" y="1354"/>
                    <a:pt x="3968" y="1365"/>
                  </a:cubicBezTo>
                  <a:cubicBezTo>
                    <a:pt x="3979" y="1370"/>
                    <a:pt x="3995" y="1370"/>
                    <a:pt x="4007" y="1370"/>
                  </a:cubicBezTo>
                  <a:lnTo>
                    <a:pt x="4036" y="1370"/>
                  </a:lnTo>
                  <a:cubicBezTo>
                    <a:pt x="4063" y="1359"/>
                    <a:pt x="4097" y="1341"/>
                    <a:pt x="4115" y="1313"/>
                  </a:cubicBezTo>
                  <a:cubicBezTo>
                    <a:pt x="4165" y="1205"/>
                    <a:pt x="4228" y="1108"/>
                    <a:pt x="4302" y="1024"/>
                  </a:cubicBezTo>
                  <a:cubicBezTo>
                    <a:pt x="4382" y="927"/>
                    <a:pt x="4472" y="848"/>
                    <a:pt x="4564" y="779"/>
                  </a:cubicBezTo>
                  <a:cubicBezTo>
                    <a:pt x="4643" y="728"/>
                    <a:pt x="4718" y="688"/>
                    <a:pt x="4791" y="659"/>
                  </a:cubicBezTo>
                  <a:cubicBezTo>
                    <a:pt x="4842" y="643"/>
                    <a:pt x="4894" y="631"/>
                    <a:pt x="4944" y="620"/>
                  </a:cubicBezTo>
                  <a:lnTo>
                    <a:pt x="4978" y="620"/>
                  </a:lnTo>
                  <a:cubicBezTo>
                    <a:pt x="5007" y="620"/>
                    <a:pt x="5035" y="625"/>
                    <a:pt x="5064" y="625"/>
                  </a:cubicBezTo>
                  <a:cubicBezTo>
                    <a:pt x="5098" y="638"/>
                    <a:pt x="5132" y="649"/>
                    <a:pt x="5166" y="659"/>
                  </a:cubicBezTo>
                  <a:cubicBezTo>
                    <a:pt x="5200" y="683"/>
                    <a:pt x="5229" y="699"/>
                    <a:pt x="5263" y="728"/>
                  </a:cubicBezTo>
                  <a:cubicBezTo>
                    <a:pt x="5290" y="756"/>
                    <a:pt x="5314" y="779"/>
                    <a:pt x="5337" y="808"/>
                  </a:cubicBezTo>
                  <a:cubicBezTo>
                    <a:pt x="5353" y="835"/>
                    <a:pt x="5365" y="859"/>
                    <a:pt x="5382" y="893"/>
                  </a:cubicBezTo>
                  <a:cubicBezTo>
                    <a:pt x="5393" y="921"/>
                    <a:pt x="5400" y="961"/>
                    <a:pt x="5405" y="1000"/>
                  </a:cubicBezTo>
                  <a:cubicBezTo>
                    <a:pt x="5405" y="1052"/>
                    <a:pt x="5405" y="1108"/>
                    <a:pt x="5393" y="1171"/>
                  </a:cubicBezTo>
                  <a:cubicBezTo>
                    <a:pt x="5359" y="1354"/>
                    <a:pt x="5274" y="1524"/>
                    <a:pt x="5206" y="1677"/>
                  </a:cubicBezTo>
                  <a:cubicBezTo>
                    <a:pt x="5161" y="1774"/>
                    <a:pt x="5120" y="1853"/>
                    <a:pt x="5093" y="1944"/>
                  </a:cubicBezTo>
                  <a:cubicBezTo>
                    <a:pt x="5080" y="1973"/>
                    <a:pt x="5086" y="2007"/>
                    <a:pt x="5104" y="2035"/>
                  </a:cubicBezTo>
                  <a:cubicBezTo>
                    <a:pt x="5120" y="2063"/>
                    <a:pt x="5154" y="2080"/>
                    <a:pt x="5183" y="2080"/>
                  </a:cubicBezTo>
                  <a:cubicBezTo>
                    <a:pt x="5195" y="2080"/>
                    <a:pt x="5200" y="2080"/>
                    <a:pt x="5211" y="2075"/>
                  </a:cubicBezTo>
                  <a:cubicBezTo>
                    <a:pt x="5308" y="2046"/>
                    <a:pt x="5410" y="2023"/>
                    <a:pt x="5507" y="2012"/>
                  </a:cubicBezTo>
                  <a:cubicBezTo>
                    <a:pt x="5547" y="2007"/>
                    <a:pt x="5581" y="2007"/>
                    <a:pt x="5615" y="2007"/>
                  </a:cubicBezTo>
                  <a:cubicBezTo>
                    <a:pt x="5689" y="2007"/>
                    <a:pt x="5757" y="2012"/>
                    <a:pt x="5830" y="2023"/>
                  </a:cubicBezTo>
                  <a:cubicBezTo>
                    <a:pt x="5911" y="2041"/>
                    <a:pt x="5990" y="2070"/>
                    <a:pt x="6069" y="2104"/>
                  </a:cubicBezTo>
                  <a:cubicBezTo>
                    <a:pt x="6132" y="2138"/>
                    <a:pt x="6189" y="2172"/>
                    <a:pt x="6245" y="2217"/>
                  </a:cubicBezTo>
                  <a:cubicBezTo>
                    <a:pt x="6286" y="2256"/>
                    <a:pt x="6326" y="2296"/>
                    <a:pt x="6354" y="2336"/>
                  </a:cubicBezTo>
                  <a:cubicBezTo>
                    <a:pt x="6381" y="2376"/>
                    <a:pt x="6399" y="2416"/>
                    <a:pt x="6416" y="2456"/>
                  </a:cubicBezTo>
                  <a:cubicBezTo>
                    <a:pt x="6428" y="2490"/>
                    <a:pt x="6439" y="2529"/>
                    <a:pt x="6444" y="2563"/>
                  </a:cubicBezTo>
                  <a:cubicBezTo>
                    <a:pt x="6444" y="2597"/>
                    <a:pt x="6444" y="2631"/>
                    <a:pt x="6439" y="2666"/>
                  </a:cubicBezTo>
                  <a:cubicBezTo>
                    <a:pt x="6433" y="2700"/>
                    <a:pt x="6422" y="2728"/>
                    <a:pt x="6410" y="2757"/>
                  </a:cubicBezTo>
                  <a:cubicBezTo>
                    <a:pt x="6394" y="2791"/>
                    <a:pt x="6371" y="2820"/>
                    <a:pt x="6347" y="2854"/>
                  </a:cubicBezTo>
                  <a:cubicBezTo>
                    <a:pt x="6313" y="2893"/>
                    <a:pt x="6268" y="2927"/>
                    <a:pt x="6223" y="2961"/>
                  </a:cubicBezTo>
                  <a:cubicBezTo>
                    <a:pt x="6161" y="3006"/>
                    <a:pt x="6087" y="3041"/>
                    <a:pt x="6006" y="3075"/>
                  </a:cubicBezTo>
                  <a:cubicBezTo>
                    <a:pt x="5945" y="3098"/>
                    <a:pt x="5882" y="3114"/>
                    <a:pt x="5791" y="3132"/>
                  </a:cubicBezTo>
                  <a:cubicBezTo>
                    <a:pt x="5746" y="3143"/>
                    <a:pt x="5706" y="3188"/>
                    <a:pt x="5706" y="3234"/>
                  </a:cubicBezTo>
                  <a:cubicBezTo>
                    <a:pt x="5706" y="3263"/>
                    <a:pt x="5712" y="3297"/>
                    <a:pt x="5734" y="3313"/>
                  </a:cubicBezTo>
                  <a:cubicBezTo>
                    <a:pt x="5751" y="3336"/>
                    <a:pt x="5780" y="3347"/>
                    <a:pt x="5809" y="3353"/>
                  </a:cubicBezTo>
                  <a:lnTo>
                    <a:pt x="5830" y="3353"/>
                  </a:lnTo>
                  <a:cubicBezTo>
                    <a:pt x="5899" y="3371"/>
                    <a:pt x="5961" y="3387"/>
                    <a:pt x="6024" y="3416"/>
                  </a:cubicBezTo>
                  <a:cubicBezTo>
                    <a:pt x="6092" y="3450"/>
                    <a:pt x="6155" y="3495"/>
                    <a:pt x="6229" y="3552"/>
                  </a:cubicBezTo>
                  <a:cubicBezTo>
                    <a:pt x="6291" y="3609"/>
                    <a:pt x="6342" y="3660"/>
                    <a:pt x="6381" y="3722"/>
                  </a:cubicBezTo>
                  <a:cubicBezTo>
                    <a:pt x="6416" y="3774"/>
                    <a:pt x="6444" y="3825"/>
                    <a:pt x="6467" y="3882"/>
                  </a:cubicBezTo>
                  <a:cubicBezTo>
                    <a:pt x="6484" y="3932"/>
                    <a:pt x="6496" y="3979"/>
                    <a:pt x="6501" y="4029"/>
                  </a:cubicBezTo>
                  <a:cubicBezTo>
                    <a:pt x="6507" y="4069"/>
                    <a:pt x="6501" y="4108"/>
                    <a:pt x="6501" y="4149"/>
                  </a:cubicBezTo>
                  <a:cubicBezTo>
                    <a:pt x="6491" y="4194"/>
                    <a:pt x="6473" y="4239"/>
                    <a:pt x="6456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54" y="4428"/>
                    <a:pt x="6313" y="4456"/>
                    <a:pt x="6274" y="4490"/>
                  </a:cubicBezTo>
                  <a:cubicBezTo>
                    <a:pt x="6223" y="4518"/>
                    <a:pt x="6171" y="4546"/>
                    <a:pt x="6116" y="4575"/>
                  </a:cubicBezTo>
                  <a:cubicBezTo>
                    <a:pt x="6030" y="4603"/>
                    <a:pt x="5933" y="4620"/>
                    <a:pt x="5836" y="4632"/>
                  </a:cubicBezTo>
                  <a:cubicBezTo>
                    <a:pt x="5802" y="4632"/>
                    <a:pt x="5768" y="4638"/>
                    <a:pt x="5734" y="4638"/>
                  </a:cubicBezTo>
                  <a:cubicBezTo>
                    <a:pt x="5644" y="4638"/>
                    <a:pt x="5552" y="4627"/>
                    <a:pt x="5455" y="4609"/>
                  </a:cubicBezTo>
                  <a:cubicBezTo>
                    <a:pt x="5365" y="4593"/>
                    <a:pt x="5274" y="4569"/>
                    <a:pt x="5195" y="4535"/>
                  </a:cubicBezTo>
                  <a:cubicBezTo>
                    <a:pt x="5177" y="4530"/>
                    <a:pt x="5161" y="4530"/>
                    <a:pt x="5143" y="4530"/>
                  </a:cubicBezTo>
                  <a:cubicBezTo>
                    <a:pt x="5093" y="4530"/>
                    <a:pt x="5041" y="4558"/>
                    <a:pt x="5012" y="4598"/>
                  </a:cubicBezTo>
                  <a:cubicBezTo>
                    <a:pt x="4973" y="4661"/>
                    <a:pt x="4978" y="4740"/>
                    <a:pt x="5030" y="4790"/>
                  </a:cubicBezTo>
                  <a:cubicBezTo>
                    <a:pt x="5046" y="4808"/>
                    <a:pt x="5064" y="4831"/>
                    <a:pt x="5080" y="4853"/>
                  </a:cubicBezTo>
                  <a:cubicBezTo>
                    <a:pt x="5104" y="4887"/>
                    <a:pt x="5120" y="4927"/>
                    <a:pt x="5138" y="4961"/>
                  </a:cubicBezTo>
                  <a:cubicBezTo>
                    <a:pt x="5143" y="4989"/>
                    <a:pt x="5154" y="5023"/>
                    <a:pt x="5161" y="5058"/>
                  </a:cubicBezTo>
                  <a:cubicBezTo>
                    <a:pt x="5161" y="5086"/>
                    <a:pt x="5154" y="5109"/>
                    <a:pt x="5154" y="5138"/>
                  </a:cubicBezTo>
                  <a:cubicBezTo>
                    <a:pt x="5143" y="5165"/>
                    <a:pt x="5138" y="5194"/>
                    <a:pt x="5120" y="5223"/>
                  </a:cubicBezTo>
                  <a:cubicBezTo>
                    <a:pt x="5104" y="5262"/>
                    <a:pt x="5080" y="5296"/>
                    <a:pt x="5059" y="5330"/>
                  </a:cubicBezTo>
                  <a:cubicBezTo>
                    <a:pt x="5018" y="5370"/>
                    <a:pt x="4973" y="5411"/>
                    <a:pt x="4928" y="5445"/>
                  </a:cubicBezTo>
                  <a:cubicBezTo>
                    <a:pt x="4865" y="5484"/>
                    <a:pt x="4802" y="5519"/>
                    <a:pt x="4739" y="5547"/>
                  </a:cubicBezTo>
                  <a:cubicBezTo>
                    <a:pt x="4660" y="5569"/>
                    <a:pt x="4581" y="5587"/>
                    <a:pt x="4506" y="5598"/>
                  </a:cubicBezTo>
                  <a:lnTo>
                    <a:pt x="4445" y="5598"/>
                  </a:lnTo>
                  <a:cubicBezTo>
                    <a:pt x="4399" y="5598"/>
                    <a:pt x="4348" y="5598"/>
                    <a:pt x="4296" y="5587"/>
                  </a:cubicBezTo>
                  <a:cubicBezTo>
                    <a:pt x="4240" y="5574"/>
                    <a:pt x="4189" y="5558"/>
                    <a:pt x="4144" y="5535"/>
                  </a:cubicBezTo>
                  <a:cubicBezTo>
                    <a:pt x="4097" y="5513"/>
                    <a:pt x="4052" y="5484"/>
                    <a:pt x="4007" y="5450"/>
                  </a:cubicBezTo>
                  <a:cubicBezTo>
                    <a:pt x="3961" y="5411"/>
                    <a:pt x="3927" y="5364"/>
                    <a:pt x="3893" y="5314"/>
                  </a:cubicBezTo>
                  <a:cubicBezTo>
                    <a:pt x="3871" y="5280"/>
                    <a:pt x="3848" y="5246"/>
                    <a:pt x="3831" y="5212"/>
                  </a:cubicBezTo>
                  <a:cubicBezTo>
                    <a:pt x="3813" y="5172"/>
                    <a:pt x="3774" y="5149"/>
                    <a:pt x="3729" y="5149"/>
                  </a:cubicBezTo>
                  <a:cubicBezTo>
                    <a:pt x="3706" y="5149"/>
                    <a:pt x="3688" y="5154"/>
                    <a:pt x="3672" y="5160"/>
                  </a:cubicBezTo>
                  <a:cubicBezTo>
                    <a:pt x="3614" y="5188"/>
                    <a:pt x="3593" y="5257"/>
                    <a:pt x="3620" y="5319"/>
                  </a:cubicBezTo>
                  <a:cubicBezTo>
                    <a:pt x="3638" y="5348"/>
                    <a:pt x="3648" y="5370"/>
                    <a:pt x="3661" y="5398"/>
                  </a:cubicBezTo>
                  <a:cubicBezTo>
                    <a:pt x="3666" y="5422"/>
                    <a:pt x="3672" y="5445"/>
                    <a:pt x="3677" y="5467"/>
                  </a:cubicBezTo>
                  <a:cubicBezTo>
                    <a:pt x="3677" y="5495"/>
                    <a:pt x="3677" y="5524"/>
                    <a:pt x="3672" y="5547"/>
                  </a:cubicBezTo>
                  <a:cubicBezTo>
                    <a:pt x="3666" y="5569"/>
                    <a:pt x="3661" y="5592"/>
                    <a:pt x="3648" y="5615"/>
                  </a:cubicBezTo>
                  <a:cubicBezTo>
                    <a:pt x="3638" y="5637"/>
                    <a:pt x="3627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1" y="5729"/>
                    <a:pt x="3518" y="5739"/>
                    <a:pt x="3496" y="5752"/>
                  </a:cubicBezTo>
                  <a:cubicBezTo>
                    <a:pt x="3467" y="5757"/>
                    <a:pt x="3444" y="5763"/>
                    <a:pt x="3415" y="5768"/>
                  </a:cubicBezTo>
                  <a:lnTo>
                    <a:pt x="3399" y="5768"/>
                  </a:lnTo>
                  <a:cubicBezTo>
                    <a:pt x="3376" y="5768"/>
                    <a:pt x="3354" y="5768"/>
                    <a:pt x="3336" y="5763"/>
                  </a:cubicBezTo>
                  <a:cubicBezTo>
                    <a:pt x="3308" y="5757"/>
                    <a:pt x="3286" y="5752"/>
                    <a:pt x="3268" y="5739"/>
                  </a:cubicBezTo>
                  <a:cubicBezTo>
                    <a:pt x="3245" y="5729"/>
                    <a:pt x="3228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3" y="5626"/>
                    <a:pt x="3132" y="5603"/>
                    <a:pt x="3121" y="5581"/>
                  </a:cubicBezTo>
                  <a:cubicBezTo>
                    <a:pt x="3108" y="5535"/>
                    <a:pt x="3098" y="5490"/>
                    <a:pt x="3092" y="5450"/>
                  </a:cubicBezTo>
                  <a:cubicBezTo>
                    <a:pt x="3092" y="5422"/>
                    <a:pt x="3087" y="5404"/>
                    <a:pt x="3069" y="5382"/>
                  </a:cubicBezTo>
                  <a:cubicBezTo>
                    <a:pt x="3053" y="5359"/>
                    <a:pt x="3029" y="5353"/>
                    <a:pt x="2995" y="5348"/>
                  </a:cubicBezTo>
                  <a:cubicBezTo>
                    <a:pt x="2945" y="5348"/>
                    <a:pt x="2904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70" y="5587"/>
                    <a:pt x="2853" y="5626"/>
                  </a:cubicBezTo>
                  <a:cubicBezTo>
                    <a:pt x="2836" y="5655"/>
                    <a:pt x="2819" y="5684"/>
                    <a:pt x="2796" y="5718"/>
                  </a:cubicBezTo>
                  <a:cubicBezTo>
                    <a:pt x="2774" y="5739"/>
                    <a:pt x="2746" y="5757"/>
                    <a:pt x="2722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36" y="5854"/>
                    <a:pt x="2484" y="5859"/>
                  </a:cubicBezTo>
                  <a:cubicBezTo>
                    <a:pt x="2473" y="5865"/>
                    <a:pt x="2455" y="5865"/>
                    <a:pt x="2439" y="5865"/>
                  </a:cubicBezTo>
                  <a:cubicBezTo>
                    <a:pt x="2399" y="5865"/>
                    <a:pt x="2358" y="5859"/>
                    <a:pt x="2313" y="5854"/>
                  </a:cubicBezTo>
                  <a:cubicBezTo>
                    <a:pt x="2256" y="5842"/>
                    <a:pt x="2200" y="5825"/>
                    <a:pt x="2143" y="5797"/>
                  </a:cubicBezTo>
                  <a:cubicBezTo>
                    <a:pt x="2098" y="5774"/>
                    <a:pt x="2052" y="5745"/>
                    <a:pt x="2017" y="5718"/>
                  </a:cubicBezTo>
                  <a:cubicBezTo>
                    <a:pt x="1983" y="5689"/>
                    <a:pt x="1956" y="5660"/>
                    <a:pt x="1933" y="5621"/>
                  </a:cubicBezTo>
                  <a:cubicBezTo>
                    <a:pt x="1910" y="5598"/>
                    <a:pt x="1899" y="5564"/>
                    <a:pt x="1888" y="5535"/>
                  </a:cubicBezTo>
                  <a:cubicBezTo>
                    <a:pt x="1876" y="5501"/>
                    <a:pt x="1865" y="5467"/>
                    <a:pt x="1865" y="5438"/>
                  </a:cubicBezTo>
                  <a:cubicBezTo>
                    <a:pt x="1859" y="5398"/>
                    <a:pt x="1865" y="5364"/>
                    <a:pt x="1870" y="5325"/>
                  </a:cubicBezTo>
                  <a:cubicBezTo>
                    <a:pt x="1881" y="5280"/>
                    <a:pt x="1893" y="5233"/>
                    <a:pt x="1915" y="5183"/>
                  </a:cubicBezTo>
                  <a:cubicBezTo>
                    <a:pt x="1927" y="5172"/>
                    <a:pt x="1933" y="5154"/>
                    <a:pt x="1944" y="5143"/>
                  </a:cubicBezTo>
                  <a:cubicBezTo>
                    <a:pt x="1962" y="5109"/>
                    <a:pt x="1962" y="5070"/>
                    <a:pt x="1944" y="5041"/>
                  </a:cubicBezTo>
                  <a:cubicBezTo>
                    <a:pt x="1927" y="5007"/>
                    <a:pt x="1893" y="4984"/>
                    <a:pt x="1859" y="4984"/>
                  </a:cubicBezTo>
                  <a:cubicBezTo>
                    <a:pt x="1847" y="4984"/>
                    <a:pt x="1842" y="4984"/>
                    <a:pt x="1836" y="4989"/>
                  </a:cubicBezTo>
                  <a:cubicBezTo>
                    <a:pt x="1649" y="5036"/>
                    <a:pt x="1445" y="5086"/>
                    <a:pt x="1240" y="5104"/>
                  </a:cubicBezTo>
                  <a:cubicBezTo>
                    <a:pt x="1206" y="5104"/>
                    <a:pt x="1165" y="5109"/>
                    <a:pt x="1131" y="5109"/>
                  </a:cubicBezTo>
                  <a:cubicBezTo>
                    <a:pt x="1063" y="5109"/>
                    <a:pt x="1001" y="5104"/>
                    <a:pt x="939" y="5092"/>
                  </a:cubicBezTo>
                  <a:cubicBezTo>
                    <a:pt x="881" y="5081"/>
                    <a:pt x="824" y="5063"/>
                    <a:pt x="779" y="5041"/>
                  </a:cubicBezTo>
                  <a:cubicBezTo>
                    <a:pt x="734" y="5018"/>
                    <a:pt x="700" y="4995"/>
                    <a:pt x="660" y="4968"/>
                  </a:cubicBezTo>
                  <a:cubicBezTo>
                    <a:pt x="626" y="4933"/>
                    <a:pt x="598" y="4899"/>
                    <a:pt x="569" y="4865"/>
                  </a:cubicBezTo>
                  <a:cubicBezTo>
                    <a:pt x="540" y="4819"/>
                    <a:pt x="512" y="4768"/>
                    <a:pt x="495" y="4722"/>
                  </a:cubicBezTo>
                  <a:cubicBezTo>
                    <a:pt x="478" y="4677"/>
                    <a:pt x="467" y="4632"/>
                    <a:pt x="461" y="4586"/>
                  </a:cubicBezTo>
                  <a:cubicBezTo>
                    <a:pt x="461" y="4541"/>
                    <a:pt x="461" y="4501"/>
                    <a:pt x="467" y="4456"/>
                  </a:cubicBezTo>
                  <a:cubicBezTo>
                    <a:pt x="478" y="4428"/>
                    <a:pt x="490" y="4393"/>
                    <a:pt x="501" y="4354"/>
                  </a:cubicBezTo>
                  <a:cubicBezTo>
                    <a:pt x="517" y="4325"/>
                    <a:pt x="535" y="4297"/>
                    <a:pt x="558" y="4273"/>
                  </a:cubicBezTo>
                  <a:cubicBezTo>
                    <a:pt x="580" y="4245"/>
                    <a:pt x="603" y="4223"/>
                    <a:pt x="632" y="4205"/>
                  </a:cubicBezTo>
                  <a:cubicBezTo>
                    <a:pt x="660" y="4183"/>
                    <a:pt x="695" y="4166"/>
                    <a:pt x="729" y="4155"/>
                  </a:cubicBezTo>
                  <a:cubicBezTo>
                    <a:pt x="768" y="4142"/>
                    <a:pt x="813" y="4132"/>
                    <a:pt x="865" y="4126"/>
                  </a:cubicBezTo>
                  <a:cubicBezTo>
                    <a:pt x="916" y="4121"/>
                    <a:pt x="955" y="4063"/>
                    <a:pt x="955" y="4018"/>
                  </a:cubicBezTo>
                  <a:cubicBezTo>
                    <a:pt x="955" y="3967"/>
                    <a:pt x="926" y="3922"/>
                    <a:pt x="876" y="3904"/>
                  </a:cubicBezTo>
                  <a:cubicBezTo>
                    <a:pt x="831" y="3887"/>
                    <a:pt x="785" y="3870"/>
                    <a:pt x="745" y="3853"/>
                  </a:cubicBezTo>
                  <a:cubicBezTo>
                    <a:pt x="660" y="3808"/>
                    <a:pt x="585" y="3762"/>
                    <a:pt x="517" y="3706"/>
                  </a:cubicBezTo>
                  <a:cubicBezTo>
                    <a:pt x="461" y="3654"/>
                    <a:pt x="415" y="3604"/>
                    <a:pt x="375" y="3552"/>
                  </a:cubicBezTo>
                  <a:cubicBezTo>
                    <a:pt x="341" y="3502"/>
                    <a:pt x="313" y="3450"/>
                    <a:pt x="296" y="3399"/>
                  </a:cubicBezTo>
                  <a:cubicBezTo>
                    <a:pt x="279" y="3347"/>
                    <a:pt x="268" y="3302"/>
                    <a:pt x="262" y="3251"/>
                  </a:cubicBezTo>
                  <a:cubicBezTo>
                    <a:pt x="262" y="3206"/>
                    <a:pt x="262" y="3154"/>
                    <a:pt x="268" y="3114"/>
                  </a:cubicBezTo>
                  <a:cubicBezTo>
                    <a:pt x="279" y="3069"/>
                    <a:pt x="291" y="3030"/>
                    <a:pt x="307" y="2990"/>
                  </a:cubicBezTo>
                  <a:cubicBezTo>
                    <a:pt x="330" y="2956"/>
                    <a:pt x="354" y="2922"/>
                    <a:pt x="375" y="2893"/>
                  </a:cubicBezTo>
                  <a:cubicBezTo>
                    <a:pt x="399" y="2865"/>
                    <a:pt x="433" y="2836"/>
                    <a:pt x="467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3" y="2728"/>
                    <a:pt x="705" y="2711"/>
                    <a:pt x="768" y="2705"/>
                  </a:cubicBezTo>
                  <a:lnTo>
                    <a:pt x="831" y="2705"/>
                  </a:lnTo>
                  <a:cubicBezTo>
                    <a:pt x="892" y="2705"/>
                    <a:pt x="955" y="2711"/>
                    <a:pt x="1023" y="2717"/>
                  </a:cubicBezTo>
                  <a:cubicBezTo>
                    <a:pt x="1081" y="2734"/>
                    <a:pt x="1138" y="2745"/>
                    <a:pt x="1194" y="2762"/>
                  </a:cubicBezTo>
                  <a:cubicBezTo>
                    <a:pt x="1206" y="2768"/>
                    <a:pt x="1222" y="2768"/>
                    <a:pt x="1233" y="2768"/>
                  </a:cubicBezTo>
                  <a:cubicBezTo>
                    <a:pt x="1262" y="2768"/>
                    <a:pt x="1296" y="2757"/>
                    <a:pt x="1314" y="2739"/>
                  </a:cubicBezTo>
                  <a:cubicBezTo>
                    <a:pt x="1353" y="2705"/>
                    <a:pt x="1370" y="2637"/>
                    <a:pt x="1342" y="2592"/>
                  </a:cubicBezTo>
                  <a:cubicBezTo>
                    <a:pt x="1256" y="2445"/>
                    <a:pt x="1183" y="2296"/>
                    <a:pt x="1126" y="2149"/>
                  </a:cubicBezTo>
                  <a:cubicBezTo>
                    <a:pt x="1086" y="2041"/>
                    <a:pt x="1063" y="1944"/>
                    <a:pt x="1052" y="1847"/>
                  </a:cubicBezTo>
                  <a:cubicBezTo>
                    <a:pt x="1052" y="1779"/>
                    <a:pt x="1052" y="1716"/>
                    <a:pt x="1063" y="1660"/>
                  </a:cubicBezTo>
                  <a:cubicBezTo>
                    <a:pt x="1075" y="1614"/>
                    <a:pt x="1086" y="1575"/>
                    <a:pt x="1104" y="1535"/>
                  </a:cubicBezTo>
                  <a:cubicBezTo>
                    <a:pt x="1126" y="1495"/>
                    <a:pt x="1149" y="1456"/>
                    <a:pt x="1183" y="1415"/>
                  </a:cubicBezTo>
                  <a:cubicBezTo>
                    <a:pt x="1211" y="1381"/>
                    <a:pt x="1246" y="1354"/>
                    <a:pt x="1280" y="1330"/>
                  </a:cubicBezTo>
                  <a:cubicBezTo>
                    <a:pt x="1301" y="1313"/>
                    <a:pt x="1325" y="1302"/>
                    <a:pt x="1353" y="1291"/>
                  </a:cubicBezTo>
                  <a:cubicBezTo>
                    <a:pt x="1382" y="1279"/>
                    <a:pt x="1411" y="1273"/>
                    <a:pt x="1438" y="1273"/>
                  </a:cubicBezTo>
                  <a:lnTo>
                    <a:pt x="1456" y="1273"/>
                  </a:lnTo>
                  <a:cubicBezTo>
                    <a:pt x="1490" y="1273"/>
                    <a:pt x="1513" y="1273"/>
                    <a:pt x="1540" y="1279"/>
                  </a:cubicBezTo>
                  <a:cubicBezTo>
                    <a:pt x="1597" y="1291"/>
                    <a:pt x="1649" y="1307"/>
                    <a:pt x="1694" y="1330"/>
                  </a:cubicBezTo>
                  <a:cubicBezTo>
                    <a:pt x="1773" y="1370"/>
                    <a:pt x="1854" y="1422"/>
                    <a:pt x="1933" y="1490"/>
                  </a:cubicBezTo>
                  <a:cubicBezTo>
                    <a:pt x="2007" y="1551"/>
                    <a:pt x="2075" y="1626"/>
                    <a:pt x="2137" y="1700"/>
                  </a:cubicBezTo>
                  <a:cubicBezTo>
                    <a:pt x="2161" y="1729"/>
                    <a:pt x="2195" y="1745"/>
                    <a:pt x="2234" y="1745"/>
                  </a:cubicBezTo>
                  <a:cubicBezTo>
                    <a:pt x="2274" y="1745"/>
                    <a:pt x="2313" y="1729"/>
                    <a:pt x="2342" y="1700"/>
                  </a:cubicBezTo>
                  <a:cubicBezTo>
                    <a:pt x="2365" y="1677"/>
                    <a:pt x="2376" y="1648"/>
                    <a:pt x="2376" y="1614"/>
                  </a:cubicBezTo>
                  <a:cubicBezTo>
                    <a:pt x="2376" y="1524"/>
                    <a:pt x="2382" y="1433"/>
                    <a:pt x="2405" y="1325"/>
                  </a:cubicBezTo>
                  <a:cubicBezTo>
                    <a:pt x="2433" y="1165"/>
                    <a:pt x="2489" y="1006"/>
                    <a:pt x="2557" y="859"/>
                  </a:cubicBezTo>
                  <a:cubicBezTo>
                    <a:pt x="2615" y="740"/>
                    <a:pt x="2683" y="638"/>
                    <a:pt x="2757" y="541"/>
                  </a:cubicBezTo>
                  <a:cubicBezTo>
                    <a:pt x="2808" y="484"/>
                    <a:pt x="2864" y="433"/>
                    <a:pt x="2922" y="387"/>
                  </a:cubicBezTo>
                  <a:cubicBezTo>
                    <a:pt x="2972" y="353"/>
                    <a:pt x="3024" y="331"/>
                    <a:pt x="3074" y="308"/>
                  </a:cubicBezTo>
                  <a:cubicBezTo>
                    <a:pt x="3121" y="297"/>
                    <a:pt x="3166" y="284"/>
                    <a:pt x="3211" y="279"/>
                  </a:cubicBezTo>
                  <a:close/>
                  <a:moveTo>
                    <a:pt x="3252" y="1"/>
                  </a:moveTo>
                  <a:cubicBezTo>
                    <a:pt x="3177" y="1"/>
                    <a:pt x="3103" y="12"/>
                    <a:pt x="3035" y="29"/>
                  </a:cubicBezTo>
                  <a:cubicBezTo>
                    <a:pt x="2911" y="63"/>
                    <a:pt x="2808" y="126"/>
                    <a:pt x="2712" y="205"/>
                  </a:cubicBezTo>
                  <a:cubicBezTo>
                    <a:pt x="2615" y="279"/>
                    <a:pt x="2536" y="370"/>
                    <a:pt x="2461" y="467"/>
                  </a:cubicBezTo>
                  <a:cubicBezTo>
                    <a:pt x="2387" y="575"/>
                    <a:pt x="2331" y="688"/>
                    <a:pt x="2274" y="801"/>
                  </a:cubicBezTo>
                  <a:cubicBezTo>
                    <a:pt x="2217" y="932"/>
                    <a:pt x="2172" y="1069"/>
                    <a:pt x="2143" y="1205"/>
                  </a:cubicBezTo>
                  <a:cubicBezTo>
                    <a:pt x="2137" y="1234"/>
                    <a:pt x="2132" y="1262"/>
                    <a:pt x="2127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7" y="995"/>
                  </a:cubicBezTo>
                  <a:cubicBezTo>
                    <a:pt x="1449" y="995"/>
                    <a:pt x="1421" y="997"/>
                    <a:pt x="1393" y="1000"/>
                  </a:cubicBezTo>
                  <a:cubicBezTo>
                    <a:pt x="1267" y="1013"/>
                    <a:pt x="1154" y="1074"/>
                    <a:pt x="1057" y="1160"/>
                  </a:cubicBezTo>
                  <a:cubicBezTo>
                    <a:pt x="1001" y="1205"/>
                    <a:pt x="950" y="1268"/>
                    <a:pt x="910" y="1330"/>
                  </a:cubicBezTo>
                  <a:cubicBezTo>
                    <a:pt x="871" y="1388"/>
                    <a:pt x="842" y="1456"/>
                    <a:pt x="819" y="1524"/>
                  </a:cubicBezTo>
                  <a:cubicBezTo>
                    <a:pt x="779" y="1660"/>
                    <a:pt x="779" y="1808"/>
                    <a:pt x="802" y="1950"/>
                  </a:cubicBezTo>
                  <a:cubicBezTo>
                    <a:pt x="824" y="2091"/>
                    <a:pt x="876" y="2228"/>
                    <a:pt x="933" y="2359"/>
                  </a:cubicBezTo>
                  <a:cubicBezTo>
                    <a:pt x="950" y="2398"/>
                    <a:pt x="967" y="2432"/>
                    <a:pt x="984" y="2466"/>
                  </a:cubicBezTo>
                  <a:cubicBezTo>
                    <a:pt x="935" y="2461"/>
                    <a:pt x="886" y="2458"/>
                    <a:pt x="838" y="2458"/>
                  </a:cubicBezTo>
                  <a:cubicBezTo>
                    <a:pt x="739" y="2458"/>
                    <a:pt x="643" y="2470"/>
                    <a:pt x="551" y="2501"/>
                  </a:cubicBezTo>
                  <a:cubicBezTo>
                    <a:pt x="370" y="2558"/>
                    <a:pt x="205" y="2676"/>
                    <a:pt x="115" y="2847"/>
                  </a:cubicBezTo>
                  <a:cubicBezTo>
                    <a:pt x="24" y="3012"/>
                    <a:pt x="0" y="3206"/>
                    <a:pt x="47" y="3387"/>
                  </a:cubicBezTo>
                  <a:cubicBezTo>
                    <a:pt x="69" y="3484"/>
                    <a:pt x="108" y="3575"/>
                    <a:pt x="160" y="3654"/>
                  </a:cubicBezTo>
                  <a:cubicBezTo>
                    <a:pt x="223" y="3751"/>
                    <a:pt x="302" y="3830"/>
                    <a:pt x="393" y="3904"/>
                  </a:cubicBezTo>
                  <a:cubicBezTo>
                    <a:pt x="433" y="3938"/>
                    <a:pt x="483" y="3972"/>
                    <a:pt x="530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5" y="4121"/>
                    <a:pt x="296" y="4234"/>
                    <a:pt x="262" y="4347"/>
                  </a:cubicBezTo>
                  <a:cubicBezTo>
                    <a:pt x="189" y="4603"/>
                    <a:pt x="279" y="4882"/>
                    <a:pt x="456" y="5075"/>
                  </a:cubicBezTo>
                  <a:cubicBezTo>
                    <a:pt x="620" y="5255"/>
                    <a:pt x="873" y="5325"/>
                    <a:pt x="1116" y="5325"/>
                  </a:cubicBezTo>
                  <a:cubicBezTo>
                    <a:pt x="1125" y="5325"/>
                    <a:pt x="1134" y="5325"/>
                    <a:pt x="1143" y="5325"/>
                  </a:cubicBezTo>
                  <a:cubicBezTo>
                    <a:pt x="1325" y="5319"/>
                    <a:pt x="1506" y="5285"/>
                    <a:pt x="1683" y="5240"/>
                  </a:cubicBezTo>
                  <a:lnTo>
                    <a:pt x="1683" y="5240"/>
                  </a:lnTo>
                  <a:cubicBezTo>
                    <a:pt x="1676" y="5268"/>
                    <a:pt x="1671" y="5302"/>
                    <a:pt x="1666" y="5336"/>
                  </a:cubicBezTo>
                  <a:cubicBezTo>
                    <a:pt x="1655" y="5416"/>
                    <a:pt x="1666" y="5506"/>
                    <a:pt x="1694" y="5587"/>
                  </a:cubicBezTo>
                  <a:cubicBezTo>
                    <a:pt x="1751" y="5752"/>
                    <a:pt x="1876" y="5881"/>
                    <a:pt x="2030" y="5956"/>
                  </a:cubicBezTo>
                  <a:cubicBezTo>
                    <a:pt x="2158" y="6025"/>
                    <a:pt x="2299" y="6057"/>
                    <a:pt x="2442" y="6057"/>
                  </a:cubicBezTo>
                  <a:cubicBezTo>
                    <a:pt x="2475" y="6057"/>
                    <a:pt x="2508" y="6055"/>
                    <a:pt x="2541" y="6052"/>
                  </a:cubicBezTo>
                  <a:cubicBezTo>
                    <a:pt x="2672" y="6035"/>
                    <a:pt x="2791" y="5978"/>
                    <a:pt x="2888" y="5894"/>
                  </a:cubicBezTo>
                  <a:lnTo>
                    <a:pt x="2888" y="5894"/>
                  </a:lnTo>
                  <a:cubicBezTo>
                    <a:pt x="2870" y="6269"/>
                    <a:pt x="2819" y="6638"/>
                    <a:pt x="2751" y="7006"/>
                  </a:cubicBezTo>
                  <a:lnTo>
                    <a:pt x="2757" y="7006"/>
                  </a:lnTo>
                  <a:cubicBezTo>
                    <a:pt x="2717" y="7195"/>
                    <a:pt x="2677" y="7381"/>
                    <a:pt x="2638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60" y="7672"/>
                    <a:pt x="2677" y="7688"/>
                    <a:pt x="2706" y="7695"/>
                  </a:cubicBezTo>
                  <a:cubicBezTo>
                    <a:pt x="2716" y="7698"/>
                    <a:pt x="2726" y="7700"/>
                    <a:pt x="2736" y="7700"/>
                  </a:cubicBezTo>
                  <a:cubicBezTo>
                    <a:pt x="2781" y="7700"/>
                    <a:pt x="2827" y="7673"/>
                    <a:pt x="2836" y="7632"/>
                  </a:cubicBezTo>
                  <a:cubicBezTo>
                    <a:pt x="2853" y="7559"/>
                    <a:pt x="2870" y="7478"/>
                    <a:pt x="2888" y="7405"/>
                  </a:cubicBezTo>
                  <a:lnTo>
                    <a:pt x="2882" y="7405"/>
                  </a:lnTo>
                  <a:cubicBezTo>
                    <a:pt x="2933" y="7166"/>
                    <a:pt x="2972" y="6911"/>
                    <a:pt x="3001" y="6626"/>
                  </a:cubicBezTo>
                  <a:cubicBezTo>
                    <a:pt x="3018" y="6461"/>
                    <a:pt x="3029" y="6297"/>
                    <a:pt x="3040" y="6120"/>
                  </a:cubicBezTo>
                  <a:cubicBezTo>
                    <a:pt x="3047" y="6024"/>
                    <a:pt x="3047" y="5928"/>
                    <a:pt x="3053" y="5831"/>
                  </a:cubicBezTo>
                  <a:cubicBezTo>
                    <a:pt x="3069" y="5842"/>
                    <a:pt x="3087" y="5859"/>
                    <a:pt x="3103" y="5870"/>
                  </a:cubicBezTo>
                  <a:cubicBezTo>
                    <a:pt x="3149" y="5910"/>
                    <a:pt x="3211" y="5939"/>
                    <a:pt x="3273" y="5956"/>
                  </a:cubicBezTo>
                  <a:cubicBezTo>
                    <a:pt x="3313" y="5962"/>
                    <a:pt x="3354" y="5967"/>
                    <a:pt x="3393" y="5967"/>
                  </a:cubicBezTo>
                  <a:cubicBezTo>
                    <a:pt x="3422" y="5967"/>
                    <a:pt x="3456" y="5962"/>
                    <a:pt x="3490" y="5956"/>
                  </a:cubicBezTo>
                  <a:cubicBezTo>
                    <a:pt x="3558" y="5944"/>
                    <a:pt x="3620" y="5922"/>
                    <a:pt x="3683" y="5881"/>
                  </a:cubicBezTo>
                  <a:cubicBezTo>
                    <a:pt x="3695" y="5870"/>
                    <a:pt x="3700" y="5859"/>
                    <a:pt x="3711" y="5854"/>
                  </a:cubicBezTo>
                  <a:lnTo>
                    <a:pt x="3711" y="5859"/>
                  </a:lnTo>
                  <a:lnTo>
                    <a:pt x="3717" y="5854"/>
                  </a:lnTo>
                  <a:lnTo>
                    <a:pt x="3717" y="5854"/>
                  </a:lnTo>
                  <a:cubicBezTo>
                    <a:pt x="3706" y="6109"/>
                    <a:pt x="3700" y="6393"/>
                    <a:pt x="3706" y="6678"/>
                  </a:cubicBezTo>
                  <a:cubicBezTo>
                    <a:pt x="3717" y="6882"/>
                    <a:pt x="3729" y="7064"/>
                    <a:pt x="3751" y="7240"/>
                  </a:cubicBezTo>
                  <a:cubicBezTo>
                    <a:pt x="3763" y="7320"/>
                    <a:pt x="3779" y="7399"/>
                    <a:pt x="3797" y="7478"/>
                  </a:cubicBezTo>
                  <a:cubicBezTo>
                    <a:pt x="3819" y="7586"/>
                    <a:pt x="3853" y="7695"/>
                    <a:pt x="3899" y="7791"/>
                  </a:cubicBezTo>
                  <a:cubicBezTo>
                    <a:pt x="3913" y="7833"/>
                    <a:pt x="3958" y="7856"/>
                    <a:pt x="3998" y="7856"/>
                  </a:cubicBezTo>
                  <a:cubicBezTo>
                    <a:pt x="4007" y="7856"/>
                    <a:pt x="4016" y="7855"/>
                    <a:pt x="4024" y="7853"/>
                  </a:cubicBezTo>
                  <a:cubicBezTo>
                    <a:pt x="4081" y="7837"/>
                    <a:pt x="4126" y="7774"/>
                    <a:pt x="4109" y="7717"/>
                  </a:cubicBezTo>
                  <a:cubicBezTo>
                    <a:pt x="4070" y="7546"/>
                    <a:pt x="4018" y="7381"/>
                    <a:pt x="3984" y="7205"/>
                  </a:cubicBezTo>
                  <a:cubicBezTo>
                    <a:pt x="3944" y="7035"/>
                    <a:pt x="3921" y="6859"/>
                    <a:pt x="3905" y="6689"/>
                  </a:cubicBezTo>
                  <a:lnTo>
                    <a:pt x="3905" y="6683"/>
                  </a:lnTo>
                  <a:cubicBezTo>
                    <a:pt x="3876" y="6348"/>
                    <a:pt x="3876" y="6007"/>
                    <a:pt x="3882" y="5666"/>
                  </a:cubicBezTo>
                  <a:lnTo>
                    <a:pt x="3882" y="5666"/>
                  </a:lnTo>
                  <a:cubicBezTo>
                    <a:pt x="3944" y="5718"/>
                    <a:pt x="4013" y="5757"/>
                    <a:pt x="4086" y="5791"/>
                  </a:cubicBezTo>
                  <a:cubicBezTo>
                    <a:pt x="4178" y="5836"/>
                    <a:pt x="4280" y="5859"/>
                    <a:pt x="4377" y="5870"/>
                  </a:cubicBezTo>
                  <a:cubicBezTo>
                    <a:pt x="4405" y="5873"/>
                    <a:pt x="4434" y="5875"/>
                    <a:pt x="4462" y="5875"/>
                  </a:cubicBezTo>
                  <a:cubicBezTo>
                    <a:pt x="4536" y="5875"/>
                    <a:pt x="4608" y="5866"/>
                    <a:pt x="4677" y="5854"/>
                  </a:cubicBezTo>
                  <a:cubicBezTo>
                    <a:pt x="4774" y="5836"/>
                    <a:pt x="4870" y="5808"/>
                    <a:pt x="4962" y="5763"/>
                  </a:cubicBezTo>
                  <a:cubicBezTo>
                    <a:pt x="5052" y="5723"/>
                    <a:pt x="5132" y="5671"/>
                    <a:pt x="5206" y="5609"/>
                  </a:cubicBezTo>
                  <a:cubicBezTo>
                    <a:pt x="5274" y="5547"/>
                    <a:pt x="5337" y="5479"/>
                    <a:pt x="5382" y="5398"/>
                  </a:cubicBezTo>
                  <a:cubicBezTo>
                    <a:pt x="5427" y="5308"/>
                    <a:pt x="5461" y="5217"/>
                    <a:pt x="5473" y="5115"/>
                  </a:cubicBezTo>
                  <a:cubicBezTo>
                    <a:pt x="5473" y="5075"/>
                    <a:pt x="5473" y="5023"/>
                    <a:pt x="5468" y="4978"/>
                  </a:cubicBezTo>
                  <a:cubicBezTo>
                    <a:pt x="5468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7" y="4938"/>
                    <a:pt x="5619" y="4945"/>
                    <a:pt x="5699" y="4945"/>
                  </a:cubicBezTo>
                  <a:cubicBezTo>
                    <a:pt x="5741" y="4945"/>
                    <a:pt x="5784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61" y="4876"/>
                    <a:pt x="6223" y="4853"/>
                  </a:cubicBezTo>
                  <a:cubicBezTo>
                    <a:pt x="6342" y="4808"/>
                    <a:pt x="6456" y="4734"/>
                    <a:pt x="6541" y="4648"/>
                  </a:cubicBezTo>
                  <a:cubicBezTo>
                    <a:pt x="6643" y="4546"/>
                    <a:pt x="6717" y="4422"/>
                    <a:pt x="6751" y="4286"/>
                  </a:cubicBezTo>
                  <a:cubicBezTo>
                    <a:pt x="6791" y="4149"/>
                    <a:pt x="6785" y="3995"/>
                    <a:pt x="6740" y="3859"/>
                  </a:cubicBezTo>
                  <a:cubicBezTo>
                    <a:pt x="6701" y="3728"/>
                    <a:pt x="6627" y="3609"/>
                    <a:pt x="6536" y="3502"/>
                  </a:cubicBezTo>
                  <a:cubicBezTo>
                    <a:pt x="6491" y="3450"/>
                    <a:pt x="6433" y="3399"/>
                    <a:pt x="6376" y="3353"/>
                  </a:cubicBezTo>
                  <a:cubicBezTo>
                    <a:pt x="6320" y="3308"/>
                    <a:pt x="6257" y="3274"/>
                    <a:pt x="6195" y="3245"/>
                  </a:cubicBezTo>
                  <a:cubicBezTo>
                    <a:pt x="6189" y="3240"/>
                    <a:pt x="6184" y="3240"/>
                    <a:pt x="6177" y="3234"/>
                  </a:cubicBezTo>
                  <a:cubicBezTo>
                    <a:pt x="6291" y="3182"/>
                    <a:pt x="6394" y="3114"/>
                    <a:pt x="6478" y="3024"/>
                  </a:cubicBezTo>
                  <a:cubicBezTo>
                    <a:pt x="6541" y="2956"/>
                    <a:pt x="6593" y="2876"/>
                    <a:pt x="6627" y="2786"/>
                  </a:cubicBezTo>
                  <a:cubicBezTo>
                    <a:pt x="6654" y="2700"/>
                    <a:pt x="6654" y="2615"/>
                    <a:pt x="6649" y="2524"/>
                  </a:cubicBezTo>
                  <a:cubicBezTo>
                    <a:pt x="6638" y="2445"/>
                    <a:pt x="6609" y="2364"/>
                    <a:pt x="6570" y="2291"/>
                  </a:cubicBezTo>
                  <a:cubicBezTo>
                    <a:pt x="6525" y="2211"/>
                    <a:pt x="6467" y="2143"/>
                    <a:pt x="6405" y="2080"/>
                  </a:cubicBezTo>
                  <a:cubicBezTo>
                    <a:pt x="6326" y="2012"/>
                    <a:pt x="6240" y="1960"/>
                    <a:pt x="6150" y="1915"/>
                  </a:cubicBezTo>
                  <a:cubicBezTo>
                    <a:pt x="6053" y="1870"/>
                    <a:pt x="5950" y="1842"/>
                    <a:pt x="5843" y="1819"/>
                  </a:cubicBezTo>
                  <a:cubicBezTo>
                    <a:pt x="5774" y="1806"/>
                    <a:pt x="5703" y="1800"/>
                    <a:pt x="5632" y="1800"/>
                  </a:cubicBezTo>
                  <a:cubicBezTo>
                    <a:pt x="5544" y="1800"/>
                    <a:pt x="5456" y="1809"/>
                    <a:pt x="5371" y="1824"/>
                  </a:cubicBezTo>
                  <a:cubicBezTo>
                    <a:pt x="5393" y="1774"/>
                    <a:pt x="5421" y="1716"/>
                    <a:pt x="5445" y="1666"/>
                  </a:cubicBezTo>
                  <a:cubicBezTo>
                    <a:pt x="5502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4" y="876"/>
                  </a:cubicBezTo>
                  <a:cubicBezTo>
                    <a:pt x="5592" y="814"/>
                    <a:pt x="5563" y="751"/>
                    <a:pt x="5524" y="694"/>
                  </a:cubicBezTo>
                  <a:cubicBezTo>
                    <a:pt x="5484" y="631"/>
                    <a:pt x="5427" y="575"/>
                    <a:pt x="5371" y="529"/>
                  </a:cubicBezTo>
                  <a:cubicBezTo>
                    <a:pt x="5269" y="444"/>
                    <a:pt x="5138" y="404"/>
                    <a:pt x="5012" y="392"/>
                  </a:cubicBezTo>
                  <a:cubicBezTo>
                    <a:pt x="5003" y="392"/>
                    <a:pt x="4994" y="392"/>
                    <a:pt x="4985" y="392"/>
                  </a:cubicBezTo>
                  <a:cubicBezTo>
                    <a:pt x="4864" y="392"/>
                    <a:pt x="4749" y="424"/>
                    <a:pt x="4637" y="473"/>
                  </a:cubicBezTo>
                  <a:cubicBezTo>
                    <a:pt x="4519" y="523"/>
                    <a:pt x="4404" y="604"/>
                    <a:pt x="4302" y="683"/>
                  </a:cubicBezTo>
                  <a:cubicBezTo>
                    <a:pt x="4217" y="756"/>
                    <a:pt x="4144" y="842"/>
                    <a:pt x="4070" y="927"/>
                  </a:cubicBezTo>
                  <a:lnTo>
                    <a:pt x="4058" y="876"/>
                  </a:lnTo>
                  <a:cubicBezTo>
                    <a:pt x="4029" y="745"/>
                    <a:pt x="4002" y="620"/>
                    <a:pt x="3955" y="501"/>
                  </a:cubicBezTo>
                  <a:cubicBezTo>
                    <a:pt x="3910" y="387"/>
                    <a:pt x="3848" y="279"/>
                    <a:pt x="3763" y="194"/>
                  </a:cubicBezTo>
                  <a:cubicBezTo>
                    <a:pt x="3717" y="148"/>
                    <a:pt x="3666" y="114"/>
                    <a:pt x="3614" y="85"/>
                  </a:cubicBezTo>
                  <a:cubicBezTo>
                    <a:pt x="3580" y="69"/>
                    <a:pt x="3546" y="51"/>
                    <a:pt x="3512" y="40"/>
                  </a:cubicBezTo>
                  <a:cubicBezTo>
                    <a:pt x="3473" y="29"/>
                    <a:pt x="3428" y="17"/>
                    <a:pt x="3388" y="12"/>
                  </a:cubicBezTo>
                  <a:cubicBezTo>
                    <a:pt x="3342" y="6"/>
                    <a:pt x="3297" y="1"/>
                    <a:pt x="325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7"/>
            <p:cNvSpPr/>
            <p:nvPr/>
          </p:nvSpPr>
          <p:spPr>
            <a:xfrm flipH="1">
              <a:off x="5258228" y="4192783"/>
              <a:ext cx="4073425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78" name="Google Shape;2278;p27"/>
            <p:cNvSpPr/>
            <p:nvPr/>
          </p:nvSpPr>
          <p:spPr>
            <a:xfrm flipH="1">
              <a:off x="4963470" y="3229813"/>
              <a:ext cx="4408700" cy="53750"/>
            </a:xfrm>
            <a:custGeom>
              <a:avLst/>
              <a:gdLst/>
              <a:ahLst/>
              <a:cxnLst/>
              <a:rect l="l" t="t" r="r" b="b"/>
              <a:pathLst>
                <a:path w="176348" h="2150" extrusionOk="0">
                  <a:moveTo>
                    <a:pt x="176348" y="0"/>
                  </a:moveTo>
                  <a:cubicBezTo>
                    <a:pt x="166710" y="239"/>
                    <a:pt x="136562" y="1393"/>
                    <a:pt x="118521" y="1433"/>
                  </a:cubicBezTo>
                  <a:cubicBezTo>
                    <a:pt x="100480" y="1473"/>
                    <a:pt x="85347" y="358"/>
                    <a:pt x="68102" y="239"/>
                  </a:cubicBezTo>
                  <a:cubicBezTo>
                    <a:pt x="50858" y="120"/>
                    <a:pt x="26404" y="399"/>
                    <a:pt x="15054" y="717"/>
                  </a:cubicBezTo>
                  <a:cubicBezTo>
                    <a:pt x="3704" y="1036"/>
                    <a:pt x="2509" y="1911"/>
                    <a:pt x="0" y="215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79" name="Google Shape;2279;p27"/>
            <p:cNvSpPr/>
            <p:nvPr/>
          </p:nvSpPr>
          <p:spPr>
            <a:xfrm flipH="1">
              <a:off x="6028020" y="3648726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80" name="Google Shape;2280;p27"/>
            <p:cNvSpPr/>
            <p:nvPr/>
          </p:nvSpPr>
          <p:spPr>
            <a:xfrm>
              <a:off x="7999395" y="35228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81" name="Google Shape;2281;p27"/>
            <p:cNvSpPr/>
            <p:nvPr/>
          </p:nvSpPr>
          <p:spPr>
            <a:xfrm rot="10800000" flipH="1">
              <a:off x="7115270" y="3814275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82" name="Google Shape;2282;p27"/>
            <p:cNvSpPr/>
            <p:nvPr/>
          </p:nvSpPr>
          <p:spPr>
            <a:xfrm flipH="1">
              <a:off x="8166641" y="3697300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83" name="Google Shape;2283;p27"/>
            <p:cNvSpPr/>
            <p:nvPr/>
          </p:nvSpPr>
          <p:spPr>
            <a:xfrm rot="10800000">
              <a:off x="6108041" y="3591800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84" name="Google Shape;2284;p27"/>
            <p:cNvSpPr/>
            <p:nvPr/>
          </p:nvSpPr>
          <p:spPr>
            <a:xfrm flipH="1">
              <a:off x="7440096" y="396450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TITLE_ONLY_3"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p28"/>
          <p:cNvSpPr/>
          <p:nvPr/>
        </p:nvSpPr>
        <p:spPr>
          <a:xfrm>
            <a:off x="8197974" y="97625"/>
            <a:ext cx="802292" cy="347401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7" name="Google Shape;2287;p28"/>
          <p:cNvGrpSpPr/>
          <p:nvPr/>
        </p:nvGrpSpPr>
        <p:grpSpPr>
          <a:xfrm flipH="1">
            <a:off x="-1424225" y="4602610"/>
            <a:ext cx="11901687" cy="1362260"/>
            <a:chOff x="0" y="4694675"/>
            <a:chExt cx="10045313" cy="1149780"/>
          </a:xfrm>
        </p:grpSpPr>
        <p:sp>
          <p:nvSpPr>
            <p:cNvPr id="2288" name="Google Shape;2288;p28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89" name="Google Shape;2289;p28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2290" name="Google Shape;2290;p28"/>
          <p:cNvSpPr txBox="1">
            <a:spLocks noGrp="1"/>
          </p:cNvSpPr>
          <p:nvPr>
            <p:ph type="title" hasCustomPrompt="1"/>
          </p:nvPr>
        </p:nvSpPr>
        <p:spPr>
          <a:xfrm>
            <a:off x="1135050" y="1319175"/>
            <a:ext cx="1506300" cy="46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91" name="Google Shape;2291;p28"/>
          <p:cNvSpPr txBox="1">
            <a:spLocks noGrp="1"/>
          </p:cNvSpPr>
          <p:nvPr>
            <p:ph type="title" idx="2" hasCustomPrompt="1"/>
          </p:nvPr>
        </p:nvSpPr>
        <p:spPr>
          <a:xfrm>
            <a:off x="3817650" y="1319175"/>
            <a:ext cx="1508700" cy="46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92" name="Google Shape;2292;p28"/>
          <p:cNvSpPr txBox="1">
            <a:spLocks noGrp="1"/>
          </p:cNvSpPr>
          <p:nvPr>
            <p:ph type="title" idx="3" hasCustomPrompt="1"/>
          </p:nvPr>
        </p:nvSpPr>
        <p:spPr>
          <a:xfrm>
            <a:off x="6501450" y="1319175"/>
            <a:ext cx="1508700" cy="46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93" name="Google Shape;2293;p28"/>
          <p:cNvSpPr txBox="1">
            <a:spLocks noGrp="1"/>
          </p:cNvSpPr>
          <p:nvPr>
            <p:ph type="title" idx="4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294" name="Google Shape;2294;p28"/>
          <p:cNvSpPr txBox="1">
            <a:spLocks noGrp="1"/>
          </p:cNvSpPr>
          <p:nvPr>
            <p:ph type="title" idx="5"/>
          </p:nvPr>
        </p:nvSpPr>
        <p:spPr>
          <a:xfrm>
            <a:off x="720000" y="3416788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295" name="Google Shape;2295;p28"/>
          <p:cNvSpPr txBox="1">
            <a:spLocks noGrp="1"/>
          </p:cNvSpPr>
          <p:nvPr>
            <p:ph type="subTitle" idx="1"/>
          </p:nvPr>
        </p:nvSpPr>
        <p:spPr>
          <a:xfrm>
            <a:off x="720000" y="36985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"/>
          <p:cNvSpPr txBox="1">
            <a:spLocks noGrp="1"/>
          </p:cNvSpPr>
          <p:nvPr>
            <p:ph type="title" idx="6"/>
          </p:nvPr>
        </p:nvSpPr>
        <p:spPr>
          <a:xfrm>
            <a:off x="3403800" y="3416788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297" name="Google Shape;2297;p28"/>
          <p:cNvSpPr txBox="1">
            <a:spLocks noGrp="1"/>
          </p:cNvSpPr>
          <p:nvPr>
            <p:ph type="subTitle" idx="7"/>
          </p:nvPr>
        </p:nvSpPr>
        <p:spPr>
          <a:xfrm>
            <a:off x="3403800" y="36985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8" name="Google Shape;2298;p28"/>
          <p:cNvSpPr txBox="1">
            <a:spLocks noGrp="1"/>
          </p:cNvSpPr>
          <p:nvPr>
            <p:ph type="title" idx="8"/>
          </p:nvPr>
        </p:nvSpPr>
        <p:spPr>
          <a:xfrm>
            <a:off x="6087600" y="3416788"/>
            <a:ext cx="2336400" cy="2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299" name="Google Shape;2299;p28"/>
          <p:cNvSpPr txBox="1">
            <a:spLocks noGrp="1"/>
          </p:cNvSpPr>
          <p:nvPr>
            <p:ph type="subTitle" idx="9"/>
          </p:nvPr>
        </p:nvSpPr>
        <p:spPr>
          <a:xfrm>
            <a:off x="6087600" y="36985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_1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9"/>
          <p:cNvSpPr txBox="1">
            <a:spLocks noGrp="1"/>
          </p:cNvSpPr>
          <p:nvPr>
            <p:ph type="ctrTitle"/>
          </p:nvPr>
        </p:nvSpPr>
        <p:spPr>
          <a:xfrm>
            <a:off x="2430000" y="51742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02" name="Google Shape;2302;p29"/>
          <p:cNvSpPr txBox="1">
            <a:spLocks noGrp="1"/>
          </p:cNvSpPr>
          <p:nvPr>
            <p:ph type="subTitle" idx="1"/>
          </p:nvPr>
        </p:nvSpPr>
        <p:spPr>
          <a:xfrm>
            <a:off x="2425050" y="1517350"/>
            <a:ext cx="42939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03" name="Google Shape;2303;p29"/>
          <p:cNvSpPr txBox="1"/>
          <p:nvPr/>
        </p:nvSpPr>
        <p:spPr>
          <a:xfrm>
            <a:off x="1899450" y="3568430"/>
            <a:ext cx="5345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CREDITS:</a:t>
            </a:r>
            <a:r>
              <a:rPr lang="en" sz="11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This presentation template was created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</a:t>
            </a:r>
            <a:r>
              <a:rPr lang="en" sz="11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including icons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and infographics &amp; images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chemeClr val="dk1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2304" name="Google Shape;2304;p29"/>
          <p:cNvGrpSpPr/>
          <p:nvPr/>
        </p:nvGrpSpPr>
        <p:grpSpPr>
          <a:xfrm>
            <a:off x="-3065570" y="3773066"/>
            <a:ext cx="15698195" cy="5779413"/>
            <a:chOff x="-3065570" y="3773066"/>
            <a:chExt cx="15698195" cy="5779413"/>
          </a:xfrm>
        </p:grpSpPr>
        <p:sp>
          <p:nvSpPr>
            <p:cNvPr id="2305" name="Google Shape;2305;p29"/>
            <p:cNvSpPr/>
            <p:nvPr/>
          </p:nvSpPr>
          <p:spPr>
            <a:xfrm>
              <a:off x="-275950" y="4520050"/>
              <a:ext cx="4901200" cy="2461900"/>
            </a:xfrm>
            <a:custGeom>
              <a:avLst/>
              <a:gdLst/>
              <a:ahLst/>
              <a:cxnLst/>
              <a:rect l="l" t="t" r="r" b="b"/>
              <a:pathLst>
                <a:path w="196048" h="98476" extrusionOk="0">
                  <a:moveTo>
                    <a:pt x="184273" y="1718"/>
                  </a:moveTo>
                  <a:lnTo>
                    <a:pt x="156614" y="2253"/>
                  </a:lnTo>
                  <a:lnTo>
                    <a:pt x="118306" y="0"/>
                  </a:lnTo>
                  <a:lnTo>
                    <a:pt x="41914" y="3605"/>
                  </a:lnTo>
                  <a:lnTo>
                    <a:pt x="8337" y="5633"/>
                  </a:lnTo>
                  <a:lnTo>
                    <a:pt x="8563" y="46421"/>
                  </a:lnTo>
                  <a:lnTo>
                    <a:pt x="1802" y="72336"/>
                  </a:lnTo>
                  <a:lnTo>
                    <a:pt x="0" y="98476"/>
                  </a:lnTo>
                  <a:lnTo>
                    <a:pt x="182754" y="95771"/>
                  </a:lnTo>
                  <a:lnTo>
                    <a:pt x="196048" y="1042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306" name="Google Shape;2306;p29"/>
            <p:cNvSpPr/>
            <p:nvPr/>
          </p:nvSpPr>
          <p:spPr>
            <a:xfrm>
              <a:off x="-3065570" y="4824648"/>
              <a:ext cx="15275100" cy="2708700"/>
            </a:xfrm>
            <a:prstGeom prst="roundRect">
              <a:avLst>
                <a:gd name="adj" fmla="val 26207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9"/>
            <p:cNvSpPr/>
            <p:nvPr/>
          </p:nvSpPr>
          <p:spPr>
            <a:xfrm>
              <a:off x="-2642475" y="6843780"/>
              <a:ext cx="15275100" cy="2708700"/>
            </a:xfrm>
            <a:prstGeom prst="roundRect">
              <a:avLst>
                <a:gd name="adj" fmla="val 16667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9"/>
            <p:cNvSpPr/>
            <p:nvPr/>
          </p:nvSpPr>
          <p:spPr>
            <a:xfrm>
              <a:off x="-2638562" y="6134033"/>
              <a:ext cx="7110836" cy="1822177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309" name="Google Shape;2309;p29"/>
            <p:cNvSpPr/>
            <p:nvPr/>
          </p:nvSpPr>
          <p:spPr>
            <a:xfrm>
              <a:off x="4284041" y="4531870"/>
              <a:ext cx="4961974" cy="2075955"/>
            </a:xfrm>
            <a:custGeom>
              <a:avLst/>
              <a:gdLst/>
              <a:ahLst/>
              <a:cxnLst/>
              <a:rect l="l" t="t" r="r" b="b"/>
              <a:pathLst>
                <a:path w="105602" h="44181" extrusionOk="0">
                  <a:moveTo>
                    <a:pt x="26753" y="5825"/>
                  </a:moveTo>
                  <a:cubicBezTo>
                    <a:pt x="26793" y="5825"/>
                    <a:pt x="26839" y="5848"/>
                    <a:pt x="26861" y="5870"/>
                  </a:cubicBezTo>
                  <a:cubicBezTo>
                    <a:pt x="26900" y="5899"/>
                    <a:pt x="26918" y="5944"/>
                    <a:pt x="26923" y="5996"/>
                  </a:cubicBezTo>
                  <a:cubicBezTo>
                    <a:pt x="26923" y="6041"/>
                    <a:pt x="26913" y="6087"/>
                    <a:pt x="26878" y="6121"/>
                  </a:cubicBezTo>
                  <a:cubicBezTo>
                    <a:pt x="26861" y="6148"/>
                    <a:pt x="26832" y="6166"/>
                    <a:pt x="26798" y="6177"/>
                  </a:cubicBezTo>
                  <a:lnTo>
                    <a:pt x="26771" y="6182"/>
                  </a:lnTo>
                  <a:cubicBezTo>
                    <a:pt x="26231" y="6279"/>
                    <a:pt x="25667" y="6337"/>
                    <a:pt x="25043" y="6347"/>
                  </a:cubicBezTo>
                  <a:cubicBezTo>
                    <a:pt x="24935" y="6353"/>
                    <a:pt x="24827" y="6353"/>
                    <a:pt x="24713" y="6353"/>
                  </a:cubicBezTo>
                  <a:cubicBezTo>
                    <a:pt x="24350" y="6353"/>
                    <a:pt x="23934" y="6342"/>
                    <a:pt x="23451" y="6319"/>
                  </a:cubicBezTo>
                  <a:lnTo>
                    <a:pt x="23184" y="6308"/>
                  </a:lnTo>
                  <a:cubicBezTo>
                    <a:pt x="22793" y="6292"/>
                    <a:pt x="22310" y="6268"/>
                    <a:pt x="21843" y="6263"/>
                  </a:cubicBezTo>
                  <a:lnTo>
                    <a:pt x="21662" y="6263"/>
                  </a:lnTo>
                  <a:cubicBezTo>
                    <a:pt x="21458" y="6263"/>
                    <a:pt x="21248" y="6268"/>
                    <a:pt x="21009" y="6274"/>
                  </a:cubicBezTo>
                  <a:cubicBezTo>
                    <a:pt x="20781" y="6292"/>
                    <a:pt x="20559" y="6313"/>
                    <a:pt x="20332" y="6353"/>
                  </a:cubicBezTo>
                  <a:cubicBezTo>
                    <a:pt x="19656" y="6489"/>
                    <a:pt x="19025" y="6740"/>
                    <a:pt x="18423" y="6984"/>
                  </a:cubicBezTo>
                  <a:lnTo>
                    <a:pt x="18332" y="7018"/>
                  </a:lnTo>
                  <a:cubicBezTo>
                    <a:pt x="18185" y="7076"/>
                    <a:pt x="18043" y="7132"/>
                    <a:pt x="17894" y="7189"/>
                  </a:cubicBezTo>
                  <a:cubicBezTo>
                    <a:pt x="17519" y="7325"/>
                    <a:pt x="17081" y="7485"/>
                    <a:pt x="16627" y="7587"/>
                  </a:cubicBezTo>
                  <a:cubicBezTo>
                    <a:pt x="16378" y="7643"/>
                    <a:pt x="16155" y="7677"/>
                    <a:pt x="15956" y="7700"/>
                  </a:cubicBezTo>
                  <a:cubicBezTo>
                    <a:pt x="15792" y="7717"/>
                    <a:pt x="15599" y="7724"/>
                    <a:pt x="15389" y="7724"/>
                  </a:cubicBezTo>
                  <a:lnTo>
                    <a:pt x="15332" y="7724"/>
                  </a:lnTo>
                  <a:cubicBezTo>
                    <a:pt x="14183" y="7717"/>
                    <a:pt x="13092" y="7485"/>
                    <a:pt x="11888" y="7212"/>
                  </a:cubicBezTo>
                  <a:lnTo>
                    <a:pt x="11553" y="7132"/>
                  </a:lnTo>
                  <a:cubicBezTo>
                    <a:pt x="10524" y="6893"/>
                    <a:pt x="9467" y="6649"/>
                    <a:pt x="8405" y="6570"/>
                  </a:cubicBezTo>
                  <a:lnTo>
                    <a:pt x="8405" y="6570"/>
                  </a:lnTo>
                  <a:lnTo>
                    <a:pt x="8416" y="6592"/>
                  </a:lnTo>
                  <a:cubicBezTo>
                    <a:pt x="8269" y="6564"/>
                    <a:pt x="8064" y="6552"/>
                    <a:pt x="7815" y="6552"/>
                  </a:cubicBezTo>
                  <a:cubicBezTo>
                    <a:pt x="7377" y="6552"/>
                    <a:pt x="6962" y="6586"/>
                    <a:pt x="6575" y="6654"/>
                  </a:cubicBezTo>
                  <a:cubicBezTo>
                    <a:pt x="6092" y="6751"/>
                    <a:pt x="5638" y="6898"/>
                    <a:pt x="5211" y="7103"/>
                  </a:cubicBezTo>
                  <a:cubicBezTo>
                    <a:pt x="5069" y="7171"/>
                    <a:pt x="4917" y="7257"/>
                    <a:pt x="4752" y="7359"/>
                  </a:cubicBezTo>
                  <a:cubicBezTo>
                    <a:pt x="4728" y="7370"/>
                    <a:pt x="4712" y="7376"/>
                    <a:pt x="4689" y="7376"/>
                  </a:cubicBezTo>
                  <a:cubicBezTo>
                    <a:pt x="4649" y="7376"/>
                    <a:pt x="4615" y="7359"/>
                    <a:pt x="4592" y="7325"/>
                  </a:cubicBezTo>
                  <a:cubicBezTo>
                    <a:pt x="4581" y="7302"/>
                    <a:pt x="4576" y="7273"/>
                    <a:pt x="4581" y="7239"/>
                  </a:cubicBezTo>
                  <a:cubicBezTo>
                    <a:pt x="4587" y="7212"/>
                    <a:pt x="4603" y="7189"/>
                    <a:pt x="4626" y="7171"/>
                  </a:cubicBezTo>
                  <a:cubicBezTo>
                    <a:pt x="5121" y="6871"/>
                    <a:pt x="5638" y="6649"/>
                    <a:pt x="6155" y="6512"/>
                  </a:cubicBezTo>
                  <a:cubicBezTo>
                    <a:pt x="6655" y="6382"/>
                    <a:pt x="7189" y="6313"/>
                    <a:pt x="7734" y="6308"/>
                  </a:cubicBezTo>
                  <a:lnTo>
                    <a:pt x="7842" y="6308"/>
                  </a:lnTo>
                  <a:cubicBezTo>
                    <a:pt x="8985" y="6308"/>
                    <a:pt x="10133" y="6536"/>
                    <a:pt x="11206" y="6774"/>
                  </a:cubicBezTo>
                  <a:lnTo>
                    <a:pt x="11411" y="6819"/>
                  </a:lnTo>
                  <a:lnTo>
                    <a:pt x="11502" y="6837"/>
                  </a:lnTo>
                  <a:lnTo>
                    <a:pt x="11649" y="6871"/>
                  </a:lnTo>
                  <a:lnTo>
                    <a:pt x="11660" y="6871"/>
                  </a:lnTo>
                  <a:cubicBezTo>
                    <a:pt x="12633" y="7087"/>
                    <a:pt x="13638" y="7308"/>
                    <a:pt x="14644" y="7393"/>
                  </a:cubicBezTo>
                  <a:lnTo>
                    <a:pt x="14667" y="7393"/>
                  </a:lnTo>
                  <a:cubicBezTo>
                    <a:pt x="14922" y="7410"/>
                    <a:pt x="15127" y="7417"/>
                    <a:pt x="15287" y="7417"/>
                  </a:cubicBezTo>
                  <a:cubicBezTo>
                    <a:pt x="15337" y="7417"/>
                    <a:pt x="15389" y="7417"/>
                    <a:pt x="15439" y="7410"/>
                  </a:cubicBezTo>
                  <a:cubicBezTo>
                    <a:pt x="15735" y="7404"/>
                    <a:pt x="16013" y="7376"/>
                    <a:pt x="16292" y="7331"/>
                  </a:cubicBezTo>
                  <a:cubicBezTo>
                    <a:pt x="16713" y="7246"/>
                    <a:pt x="17144" y="7115"/>
                    <a:pt x="17661" y="6916"/>
                  </a:cubicBezTo>
                  <a:cubicBezTo>
                    <a:pt x="17878" y="6830"/>
                    <a:pt x="18093" y="6746"/>
                    <a:pt x="18269" y="6667"/>
                  </a:cubicBezTo>
                  <a:lnTo>
                    <a:pt x="18287" y="6660"/>
                  </a:lnTo>
                  <a:lnTo>
                    <a:pt x="18303" y="6654"/>
                  </a:lnTo>
                  <a:lnTo>
                    <a:pt x="18315" y="6649"/>
                  </a:lnTo>
                  <a:lnTo>
                    <a:pt x="18360" y="6633"/>
                  </a:lnTo>
                  <a:cubicBezTo>
                    <a:pt x="18570" y="6547"/>
                    <a:pt x="18780" y="6462"/>
                    <a:pt x="18985" y="6382"/>
                  </a:cubicBezTo>
                  <a:cubicBezTo>
                    <a:pt x="19656" y="6132"/>
                    <a:pt x="20178" y="5996"/>
                    <a:pt x="20668" y="5938"/>
                  </a:cubicBezTo>
                  <a:cubicBezTo>
                    <a:pt x="20991" y="5899"/>
                    <a:pt x="21350" y="5893"/>
                    <a:pt x="21657" y="5893"/>
                  </a:cubicBezTo>
                  <a:lnTo>
                    <a:pt x="21707" y="5893"/>
                  </a:lnTo>
                  <a:cubicBezTo>
                    <a:pt x="22048" y="5893"/>
                    <a:pt x="22366" y="5899"/>
                    <a:pt x="22673" y="5917"/>
                  </a:cubicBezTo>
                  <a:cubicBezTo>
                    <a:pt x="22861" y="5922"/>
                    <a:pt x="23054" y="5933"/>
                    <a:pt x="23247" y="5938"/>
                  </a:cubicBezTo>
                  <a:lnTo>
                    <a:pt x="23286" y="5944"/>
                  </a:lnTo>
                  <a:lnTo>
                    <a:pt x="23383" y="5944"/>
                  </a:lnTo>
                  <a:lnTo>
                    <a:pt x="23435" y="5951"/>
                  </a:lnTo>
                  <a:cubicBezTo>
                    <a:pt x="23815" y="5967"/>
                    <a:pt x="24253" y="5985"/>
                    <a:pt x="24662" y="5990"/>
                  </a:cubicBezTo>
                  <a:lnTo>
                    <a:pt x="24713" y="5990"/>
                  </a:lnTo>
                  <a:cubicBezTo>
                    <a:pt x="25066" y="5990"/>
                    <a:pt x="25384" y="5978"/>
                    <a:pt x="25680" y="5956"/>
                  </a:cubicBezTo>
                  <a:cubicBezTo>
                    <a:pt x="26026" y="5927"/>
                    <a:pt x="26383" y="5882"/>
                    <a:pt x="26737" y="5831"/>
                  </a:cubicBezTo>
                  <a:cubicBezTo>
                    <a:pt x="26742" y="5825"/>
                    <a:pt x="26748" y="5825"/>
                    <a:pt x="26753" y="5825"/>
                  </a:cubicBezTo>
                  <a:close/>
                  <a:moveTo>
                    <a:pt x="42431" y="7194"/>
                  </a:moveTo>
                  <a:cubicBezTo>
                    <a:pt x="42772" y="7194"/>
                    <a:pt x="43129" y="7228"/>
                    <a:pt x="43511" y="7302"/>
                  </a:cubicBezTo>
                  <a:cubicBezTo>
                    <a:pt x="43999" y="7393"/>
                    <a:pt x="44510" y="7535"/>
                    <a:pt x="44914" y="7648"/>
                  </a:cubicBezTo>
                  <a:lnTo>
                    <a:pt x="44936" y="7655"/>
                  </a:lnTo>
                  <a:lnTo>
                    <a:pt x="45067" y="7689"/>
                  </a:lnTo>
                  <a:lnTo>
                    <a:pt x="45250" y="7740"/>
                  </a:lnTo>
                  <a:cubicBezTo>
                    <a:pt x="45515" y="7814"/>
                    <a:pt x="45822" y="7899"/>
                    <a:pt x="46113" y="7962"/>
                  </a:cubicBezTo>
                  <a:cubicBezTo>
                    <a:pt x="46425" y="8030"/>
                    <a:pt x="46721" y="8075"/>
                    <a:pt x="46999" y="8099"/>
                  </a:cubicBezTo>
                  <a:lnTo>
                    <a:pt x="47028" y="8099"/>
                  </a:lnTo>
                  <a:cubicBezTo>
                    <a:pt x="47198" y="8109"/>
                    <a:pt x="47340" y="8109"/>
                    <a:pt x="47471" y="8109"/>
                  </a:cubicBezTo>
                  <a:cubicBezTo>
                    <a:pt x="47875" y="8109"/>
                    <a:pt x="48284" y="8081"/>
                    <a:pt x="48681" y="8047"/>
                  </a:cubicBezTo>
                  <a:lnTo>
                    <a:pt x="48704" y="8047"/>
                  </a:lnTo>
                  <a:lnTo>
                    <a:pt x="48727" y="8041"/>
                  </a:lnTo>
                  <a:lnTo>
                    <a:pt x="48783" y="8041"/>
                  </a:lnTo>
                  <a:cubicBezTo>
                    <a:pt x="49119" y="8013"/>
                    <a:pt x="49470" y="7984"/>
                    <a:pt x="49824" y="7973"/>
                  </a:cubicBezTo>
                  <a:cubicBezTo>
                    <a:pt x="49874" y="7973"/>
                    <a:pt x="49914" y="8007"/>
                    <a:pt x="49914" y="8052"/>
                  </a:cubicBezTo>
                  <a:cubicBezTo>
                    <a:pt x="49914" y="8081"/>
                    <a:pt x="49908" y="8104"/>
                    <a:pt x="49892" y="8120"/>
                  </a:cubicBezTo>
                  <a:cubicBezTo>
                    <a:pt x="49874" y="8138"/>
                    <a:pt x="49858" y="8144"/>
                    <a:pt x="49835" y="8149"/>
                  </a:cubicBezTo>
                  <a:cubicBezTo>
                    <a:pt x="49483" y="8160"/>
                    <a:pt x="49113" y="8189"/>
                    <a:pt x="48817" y="8217"/>
                  </a:cubicBezTo>
                  <a:lnTo>
                    <a:pt x="48767" y="8217"/>
                  </a:lnTo>
                  <a:lnTo>
                    <a:pt x="48744" y="8223"/>
                  </a:lnTo>
                  <a:lnTo>
                    <a:pt x="48720" y="8223"/>
                  </a:lnTo>
                  <a:lnTo>
                    <a:pt x="48664" y="8228"/>
                  </a:lnTo>
                  <a:lnTo>
                    <a:pt x="48625" y="8235"/>
                  </a:lnTo>
                  <a:lnTo>
                    <a:pt x="48568" y="8240"/>
                  </a:lnTo>
                  <a:cubicBezTo>
                    <a:pt x="48397" y="8251"/>
                    <a:pt x="48203" y="8269"/>
                    <a:pt x="48022" y="8280"/>
                  </a:cubicBezTo>
                  <a:cubicBezTo>
                    <a:pt x="47807" y="8296"/>
                    <a:pt x="47602" y="8303"/>
                    <a:pt x="47397" y="8303"/>
                  </a:cubicBezTo>
                  <a:cubicBezTo>
                    <a:pt x="47306" y="8303"/>
                    <a:pt x="47215" y="8303"/>
                    <a:pt x="47125" y="8296"/>
                  </a:cubicBezTo>
                  <a:cubicBezTo>
                    <a:pt x="46829" y="8285"/>
                    <a:pt x="46533" y="8251"/>
                    <a:pt x="46244" y="8194"/>
                  </a:cubicBezTo>
                  <a:cubicBezTo>
                    <a:pt x="45822" y="8115"/>
                    <a:pt x="45386" y="8002"/>
                    <a:pt x="45033" y="7910"/>
                  </a:cubicBezTo>
                  <a:lnTo>
                    <a:pt x="45022" y="7905"/>
                  </a:lnTo>
                  <a:lnTo>
                    <a:pt x="45004" y="7899"/>
                  </a:lnTo>
                  <a:lnTo>
                    <a:pt x="44982" y="7894"/>
                  </a:lnTo>
                  <a:lnTo>
                    <a:pt x="44948" y="7887"/>
                  </a:lnTo>
                  <a:lnTo>
                    <a:pt x="44862" y="7865"/>
                  </a:lnTo>
                  <a:cubicBezTo>
                    <a:pt x="44755" y="7837"/>
                    <a:pt x="44652" y="7808"/>
                    <a:pt x="44550" y="7779"/>
                  </a:cubicBezTo>
                  <a:cubicBezTo>
                    <a:pt x="44049" y="7648"/>
                    <a:pt x="43459" y="7501"/>
                    <a:pt x="42829" y="7451"/>
                  </a:cubicBezTo>
                  <a:cubicBezTo>
                    <a:pt x="42703" y="7444"/>
                    <a:pt x="42601" y="7444"/>
                    <a:pt x="42522" y="7444"/>
                  </a:cubicBezTo>
                  <a:cubicBezTo>
                    <a:pt x="42266" y="7444"/>
                    <a:pt x="42022" y="7462"/>
                    <a:pt x="41783" y="7507"/>
                  </a:cubicBezTo>
                  <a:cubicBezTo>
                    <a:pt x="41544" y="7558"/>
                    <a:pt x="41300" y="7627"/>
                    <a:pt x="41038" y="7729"/>
                  </a:cubicBezTo>
                  <a:cubicBezTo>
                    <a:pt x="40862" y="7792"/>
                    <a:pt x="40686" y="7865"/>
                    <a:pt x="40527" y="7939"/>
                  </a:cubicBezTo>
                  <a:lnTo>
                    <a:pt x="40511" y="7944"/>
                  </a:lnTo>
                  <a:lnTo>
                    <a:pt x="40351" y="8013"/>
                  </a:lnTo>
                  <a:cubicBezTo>
                    <a:pt x="39908" y="8194"/>
                    <a:pt x="39430" y="8371"/>
                    <a:pt x="38942" y="8411"/>
                  </a:cubicBezTo>
                  <a:cubicBezTo>
                    <a:pt x="38867" y="8416"/>
                    <a:pt x="38794" y="8416"/>
                    <a:pt x="38709" y="8416"/>
                  </a:cubicBezTo>
                  <a:cubicBezTo>
                    <a:pt x="38232" y="8416"/>
                    <a:pt x="37760" y="8314"/>
                    <a:pt x="37317" y="8206"/>
                  </a:cubicBezTo>
                  <a:lnTo>
                    <a:pt x="37152" y="8160"/>
                  </a:lnTo>
                  <a:lnTo>
                    <a:pt x="37141" y="8160"/>
                  </a:lnTo>
                  <a:cubicBezTo>
                    <a:pt x="36692" y="8052"/>
                    <a:pt x="36237" y="7939"/>
                    <a:pt x="35765" y="7899"/>
                  </a:cubicBezTo>
                  <a:cubicBezTo>
                    <a:pt x="35657" y="7894"/>
                    <a:pt x="35572" y="7887"/>
                    <a:pt x="35492" y="7887"/>
                  </a:cubicBezTo>
                  <a:cubicBezTo>
                    <a:pt x="35418" y="7887"/>
                    <a:pt x="35345" y="7894"/>
                    <a:pt x="35271" y="7899"/>
                  </a:cubicBezTo>
                  <a:cubicBezTo>
                    <a:pt x="35083" y="7910"/>
                    <a:pt x="34907" y="7939"/>
                    <a:pt x="34736" y="7962"/>
                  </a:cubicBezTo>
                  <a:cubicBezTo>
                    <a:pt x="34430" y="8013"/>
                    <a:pt x="34112" y="8070"/>
                    <a:pt x="33737" y="8138"/>
                  </a:cubicBezTo>
                  <a:lnTo>
                    <a:pt x="33703" y="8144"/>
                  </a:lnTo>
                  <a:lnTo>
                    <a:pt x="33504" y="8183"/>
                  </a:lnTo>
                  <a:lnTo>
                    <a:pt x="33453" y="8194"/>
                  </a:lnTo>
                  <a:lnTo>
                    <a:pt x="33322" y="8217"/>
                  </a:lnTo>
                  <a:lnTo>
                    <a:pt x="33294" y="8223"/>
                  </a:lnTo>
                  <a:cubicBezTo>
                    <a:pt x="33071" y="8269"/>
                    <a:pt x="32470" y="8388"/>
                    <a:pt x="31941" y="8467"/>
                  </a:cubicBezTo>
                  <a:cubicBezTo>
                    <a:pt x="31390" y="8547"/>
                    <a:pt x="30844" y="8587"/>
                    <a:pt x="30333" y="8587"/>
                  </a:cubicBezTo>
                  <a:cubicBezTo>
                    <a:pt x="30196" y="8587"/>
                    <a:pt x="30066" y="8587"/>
                    <a:pt x="29941" y="8581"/>
                  </a:cubicBezTo>
                  <a:cubicBezTo>
                    <a:pt x="29913" y="8581"/>
                    <a:pt x="29879" y="8576"/>
                    <a:pt x="29845" y="8547"/>
                  </a:cubicBezTo>
                  <a:cubicBezTo>
                    <a:pt x="29816" y="8524"/>
                    <a:pt x="29798" y="8490"/>
                    <a:pt x="29798" y="8456"/>
                  </a:cubicBezTo>
                  <a:cubicBezTo>
                    <a:pt x="29798" y="8422"/>
                    <a:pt x="29811" y="8382"/>
                    <a:pt x="29839" y="8354"/>
                  </a:cubicBezTo>
                  <a:cubicBezTo>
                    <a:pt x="29861" y="8330"/>
                    <a:pt x="29890" y="8314"/>
                    <a:pt x="29918" y="8314"/>
                  </a:cubicBezTo>
                  <a:cubicBezTo>
                    <a:pt x="30026" y="8319"/>
                    <a:pt x="30134" y="8319"/>
                    <a:pt x="30236" y="8319"/>
                  </a:cubicBezTo>
                  <a:cubicBezTo>
                    <a:pt x="30526" y="8319"/>
                    <a:pt x="30828" y="8309"/>
                    <a:pt x="31140" y="8280"/>
                  </a:cubicBezTo>
                  <a:cubicBezTo>
                    <a:pt x="31492" y="8246"/>
                    <a:pt x="31838" y="8194"/>
                    <a:pt x="32213" y="8126"/>
                  </a:cubicBezTo>
                  <a:cubicBezTo>
                    <a:pt x="32560" y="8058"/>
                    <a:pt x="32913" y="7979"/>
                    <a:pt x="33202" y="7916"/>
                  </a:cubicBezTo>
                  <a:lnTo>
                    <a:pt x="33249" y="7905"/>
                  </a:lnTo>
                  <a:lnTo>
                    <a:pt x="33283" y="7899"/>
                  </a:lnTo>
                  <a:lnTo>
                    <a:pt x="33304" y="7894"/>
                  </a:lnTo>
                  <a:lnTo>
                    <a:pt x="33333" y="7882"/>
                  </a:lnTo>
                  <a:lnTo>
                    <a:pt x="33419" y="7865"/>
                  </a:lnTo>
                  <a:cubicBezTo>
                    <a:pt x="33521" y="7842"/>
                    <a:pt x="33629" y="7814"/>
                    <a:pt x="33737" y="7792"/>
                  </a:cubicBezTo>
                  <a:cubicBezTo>
                    <a:pt x="34044" y="7724"/>
                    <a:pt x="34305" y="7672"/>
                    <a:pt x="34544" y="7632"/>
                  </a:cubicBezTo>
                  <a:cubicBezTo>
                    <a:pt x="34810" y="7580"/>
                    <a:pt x="35095" y="7530"/>
                    <a:pt x="35390" y="7530"/>
                  </a:cubicBezTo>
                  <a:lnTo>
                    <a:pt x="35452" y="7530"/>
                  </a:lnTo>
                  <a:cubicBezTo>
                    <a:pt x="35725" y="7530"/>
                    <a:pt x="35992" y="7553"/>
                    <a:pt x="36237" y="7598"/>
                  </a:cubicBezTo>
                  <a:cubicBezTo>
                    <a:pt x="36504" y="7638"/>
                    <a:pt x="36760" y="7700"/>
                    <a:pt x="36999" y="7763"/>
                  </a:cubicBezTo>
                  <a:lnTo>
                    <a:pt x="37135" y="7797"/>
                  </a:lnTo>
                  <a:cubicBezTo>
                    <a:pt x="37385" y="7865"/>
                    <a:pt x="37572" y="7910"/>
                    <a:pt x="37771" y="7955"/>
                  </a:cubicBezTo>
                  <a:cubicBezTo>
                    <a:pt x="37964" y="8002"/>
                    <a:pt x="38260" y="8064"/>
                    <a:pt x="38549" y="8086"/>
                  </a:cubicBezTo>
                  <a:cubicBezTo>
                    <a:pt x="38607" y="8092"/>
                    <a:pt x="38669" y="8092"/>
                    <a:pt x="38731" y="8092"/>
                  </a:cubicBezTo>
                  <a:cubicBezTo>
                    <a:pt x="38890" y="8092"/>
                    <a:pt x="39061" y="8081"/>
                    <a:pt x="39237" y="8052"/>
                  </a:cubicBezTo>
                  <a:cubicBezTo>
                    <a:pt x="39578" y="7984"/>
                    <a:pt x="39902" y="7865"/>
                    <a:pt x="40283" y="7711"/>
                  </a:cubicBezTo>
                  <a:lnTo>
                    <a:pt x="40419" y="7661"/>
                  </a:lnTo>
                  <a:lnTo>
                    <a:pt x="40430" y="7655"/>
                  </a:lnTo>
                  <a:lnTo>
                    <a:pt x="40442" y="7655"/>
                  </a:lnTo>
                  <a:lnTo>
                    <a:pt x="40464" y="7643"/>
                  </a:lnTo>
                  <a:lnTo>
                    <a:pt x="40487" y="7632"/>
                  </a:lnTo>
                  <a:lnTo>
                    <a:pt x="40498" y="7627"/>
                  </a:lnTo>
                  <a:cubicBezTo>
                    <a:pt x="40663" y="7564"/>
                    <a:pt x="40823" y="7501"/>
                    <a:pt x="40981" y="7444"/>
                  </a:cubicBezTo>
                  <a:cubicBezTo>
                    <a:pt x="41226" y="7365"/>
                    <a:pt x="41442" y="7302"/>
                    <a:pt x="41641" y="7268"/>
                  </a:cubicBezTo>
                  <a:cubicBezTo>
                    <a:pt x="41675" y="7257"/>
                    <a:pt x="41709" y="7252"/>
                    <a:pt x="41743" y="7252"/>
                  </a:cubicBezTo>
                  <a:lnTo>
                    <a:pt x="41754" y="7246"/>
                  </a:lnTo>
                  <a:cubicBezTo>
                    <a:pt x="41948" y="7218"/>
                    <a:pt x="42158" y="7200"/>
                    <a:pt x="42386" y="7194"/>
                  </a:cubicBezTo>
                  <a:close/>
                  <a:moveTo>
                    <a:pt x="20298" y="10178"/>
                  </a:moveTo>
                  <a:cubicBezTo>
                    <a:pt x="20480" y="10178"/>
                    <a:pt x="20645" y="10189"/>
                    <a:pt x="20787" y="10206"/>
                  </a:cubicBezTo>
                  <a:cubicBezTo>
                    <a:pt x="21576" y="10302"/>
                    <a:pt x="22332" y="10604"/>
                    <a:pt x="22969" y="10887"/>
                  </a:cubicBezTo>
                  <a:cubicBezTo>
                    <a:pt x="23168" y="10979"/>
                    <a:pt x="23361" y="11070"/>
                    <a:pt x="23559" y="11160"/>
                  </a:cubicBezTo>
                  <a:lnTo>
                    <a:pt x="23577" y="11172"/>
                  </a:lnTo>
                  <a:cubicBezTo>
                    <a:pt x="24009" y="11377"/>
                    <a:pt x="24497" y="11603"/>
                    <a:pt x="25009" y="11786"/>
                  </a:cubicBezTo>
                  <a:lnTo>
                    <a:pt x="25025" y="11792"/>
                  </a:lnTo>
                  <a:lnTo>
                    <a:pt x="25025" y="11768"/>
                  </a:lnTo>
                  <a:lnTo>
                    <a:pt x="25032" y="11792"/>
                  </a:lnTo>
                  <a:cubicBezTo>
                    <a:pt x="25258" y="11871"/>
                    <a:pt x="25452" y="11928"/>
                    <a:pt x="25639" y="11968"/>
                  </a:cubicBezTo>
                  <a:cubicBezTo>
                    <a:pt x="25850" y="12013"/>
                    <a:pt x="26055" y="12041"/>
                    <a:pt x="26252" y="12059"/>
                  </a:cubicBezTo>
                  <a:cubicBezTo>
                    <a:pt x="26333" y="12064"/>
                    <a:pt x="26417" y="12070"/>
                    <a:pt x="26498" y="12070"/>
                  </a:cubicBezTo>
                  <a:cubicBezTo>
                    <a:pt x="26696" y="12070"/>
                    <a:pt x="26913" y="12053"/>
                    <a:pt x="27133" y="12013"/>
                  </a:cubicBezTo>
                  <a:cubicBezTo>
                    <a:pt x="27327" y="11973"/>
                    <a:pt x="27526" y="11917"/>
                    <a:pt x="27691" y="11865"/>
                  </a:cubicBezTo>
                  <a:cubicBezTo>
                    <a:pt x="27901" y="11802"/>
                    <a:pt x="28106" y="11740"/>
                    <a:pt x="28316" y="11672"/>
                  </a:cubicBezTo>
                  <a:lnTo>
                    <a:pt x="28720" y="11542"/>
                  </a:lnTo>
                  <a:lnTo>
                    <a:pt x="28822" y="11508"/>
                  </a:lnTo>
                  <a:lnTo>
                    <a:pt x="28969" y="11462"/>
                  </a:lnTo>
                  <a:lnTo>
                    <a:pt x="29105" y="11417"/>
                  </a:lnTo>
                  <a:cubicBezTo>
                    <a:pt x="29231" y="11377"/>
                    <a:pt x="29355" y="11337"/>
                    <a:pt x="29480" y="11297"/>
                  </a:cubicBezTo>
                  <a:cubicBezTo>
                    <a:pt x="30310" y="11036"/>
                    <a:pt x="31009" y="10837"/>
                    <a:pt x="31736" y="10724"/>
                  </a:cubicBezTo>
                  <a:cubicBezTo>
                    <a:pt x="32134" y="10661"/>
                    <a:pt x="32533" y="10627"/>
                    <a:pt x="32908" y="10621"/>
                  </a:cubicBezTo>
                  <a:lnTo>
                    <a:pt x="33003" y="10621"/>
                  </a:lnTo>
                  <a:cubicBezTo>
                    <a:pt x="33396" y="10621"/>
                    <a:pt x="33776" y="10649"/>
                    <a:pt x="34140" y="10701"/>
                  </a:cubicBezTo>
                  <a:cubicBezTo>
                    <a:pt x="34390" y="10735"/>
                    <a:pt x="34623" y="10774"/>
                    <a:pt x="34851" y="10826"/>
                  </a:cubicBezTo>
                  <a:cubicBezTo>
                    <a:pt x="35038" y="10866"/>
                    <a:pt x="35260" y="10916"/>
                    <a:pt x="35521" y="10984"/>
                  </a:cubicBezTo>
                  <a:cubicBezTo>
                    <a:pt x="35793" y="11058"/>
                    <a:pt x="36066" y="11133"/>
                    <a:pt x="36339" y="11212"/>
                  </a:cubicBezTo>
                  <a:lnTo>
                    <a:pt x="36441" y="11241"/>
                  </a:lnTo>
                  <a:lnTo>
                    <a:pt x="36543" y="11269"/>
                  </a:lnTo>
                  <a:lnTo>
                    <a:pt x="36663" y="11297"/>
                  </a:lnTo>
                  <a:cubicBezTo>
                    <a:pt x="36742" y="11325"/>
                    <a:pt x="36828" y="11348"/>
                    <a:pt x="36913" y="11372"/>
                  </a:cubicBezTo>
                  <a:cubicBezTo>
                    <a:pt x="37947" y="11650"/>
                    <a:pt x="38822" y="11854"/>
                    <a:pt x="39737" y="11922"/>
                  </a:cubicBezTo>
                  <a:cubicBezTo>
                    <a:pt x="39987" y="11939"/>
                    <a:pt x="40175" y="11944"/>
                    <a:pt x="40322" y="11944"/>
                  </a:cubicBezTo>
                  <a:cubicBezTo>
                    <a:pt x="40414" y="11944"/>
                    <a:pt x="40504" y="11944"/>
                    <a:pt x="40595" y="11939"/>
                  </a:cubicBezTo>
                  <a:cubicBezTo>
                    <a:pt x="40857" y="11928"/>
                    <a:pt x="41130" y="11899"/>
                    <a:pt x="41402" y="11860"/>
                  </a:cubicBezTo>
                  <a:cubicBezTo>
                    <a:pt x="41419" y="11860"/>
                    <a:pt x="41424" y="11871"/>
                    <a:pt x="41424" y="11883"/>
                  </a:cubicBezTo>
                  <a:cubicBezTo>
                    <a:pt x="41431" y="11899"/>
                    <a:pt x="41419" y="11910"/>
                    <a:pt x="41402" y="11910"/>
                  </a:cubicBezTo>
                  <a:cubicBezTo>
                    <a:pt x="41044" y="11968"/>
                    <a:pt x="40658" y="12002"/>
                    <a:pt x="40265" y="12002"/>
                  </a:cubicBezTo>
                  <a:cubicBezTo>
                    <a:pt x="39999" y="12002"/>
                    <a:pt x="39726" y="11985"/>
                    <a:pt x="39447" y="11957"/>
                  </a:cubicBezTo>
                  <a:cubicBezTo>
                    <a:pt x="38879" y="11899"/>
                    <a:pt x="38266" y="11792"/>
                    <a:pt x="37516" y="11616"/>
                  </a:cubicBezTo>
                  <a:cubicBezTo>
                    <a:pt x="37163" y="11530"/>
                    <a:pt x="36787" y="11427"/>
                    <a:pt x="36509" y="11359"/>
                  </a:cubicBezTo>
                  <a:lnTo>
                    <a:pt x="36459" y="11343"/>
                  </a:lnTo>
                  <a:lnTo>
                    <a:pt x="36430" y="11337"/>
                  </a:lnTo>
                  <a:lnTo>
                    <a:pt x="36407" y="11331"/>
                  </a:lnTo>
                  <a:lnTo>
                    <a:pt x="36322" y="11309"/>
                  </a:lnTo>
                  <a:cubicBezTo>
                    <a:pt x="36089" y="11246"/>
                    <a:pt x="35851" y="11189"/>
                    <a:pt x="35617" y="11126"/>
                  </a:cubicBezTo>
                  <a:lnTo>
                    <a:pt x="35601" y="11126"/>
                  </a:lnTo>
                  <a:lnTo>
                    <a:pt x="35583" y="11121"/>
                  </a:lnTo>
                  <a:lnTo>
                    <a:pt x="35567" y="11115"/>
                  </a:lnTo>
                  <a:cubicBezTo>
                    <a:pt x="35316" y="11052"/>
                    <a:pt x="34975" y="10968"/>
                    <a:pt x="34657" y="10911"/>
                  </a:cubicBezTo>
                  <a:cubicBezTo>
                    <a:pt x="34350" y="10853"/>
                    <a:pt x="34055" y="10814"/>
                    <a:pt x="33742" y="10792"/>
                  </a:cubicBezTo>
                  <a:lnTo>
                    <a:pt x="33742" y="10792"/>
                  </a:lnTo>
                  <a:lnTo>
                    <a:pt x="33760" y="10814"/>
                  </a:lnTo>
                  <a:cubicBezTo>
                    <a:pt x="33606" y="10785"/>
                    <a:pt x="33401" y="10769"/>
                    <a:pt x="33163" y="10769"/>
                  </a:cubicBezTo>
                  <a:cubicBezTo>
                    <a:pt x="32987" y="10769"/>
                    <a:pt x="32827" y="10774"/>
                    <a:pt x="32680" y="10785"/>
                  </a:cubicBezTo>
                  <a:cubicBezTo>
                    <a:pt x="32344" y="10808"/>
                    <a:pt x="32003" y="10853"/>
                    <a:pt x="31657" y="10916"/>
                  </a:cubicBezTo>
                  <a:cubicBezTo>
                    <a:pt x="31356" y="10973"/>
                    <a:pt x="31060" y="11042"/>
                    <a:pt x="30776" y="11121"/>
                  </a:cubicBezTo>
                  <a:cubicBezTo>
                    <a:pt x="30162" y="11286"/>
                    <a:pt x="29566" y="11496"/>
                    <a:pt x="28987" y="11695"/>
                  </a:cubicBezTo>
                  <a:lnTo>
                    <a:pt x="28958" y="11700"/>
                  </a:lnTo>
                  <a:lnTo>
                    <a:pt x="28946" y="11706"/>
                  </a:lnTo>
                  <a:cubicBezTo>
                    <a:pt x="28775" y="11768"/>
                    <a:pt x="28605" y="11826"/>
                    <a:pt x="28434" y="11883"/>
                  </a:cubicBezTo>
                  <a:cubicBezTo>
                    <a:pt x="28214" y="11957"/>
                    <a:pt x="27991" y="12036"/>
                    <a:pt x="27770" y="12104"/>
                  </a:cubicBezTo>
                  <a:lnTo>
                    <a:pt x="27731" y="12122"/>
                  </a:lnTo>
                  <a:cubicBezTo>
                    <a:pt x="27582" y="12167"/>
                    <a:pt x="27378" y="12235"/>
                    <a:pt x="27191" y="12269"/>
                  </a:cubicBezTo>
                  <a:cubicBezTo>
                    <a:pt x="26975" y="12314"/>
                    <a:pt x="26793" y="12337"/>
                    <a:pt x="26617" y="12343"/>
                  </a:cubicBezTo>
                  <a:cubicBezTo>
                    <a:pt x="26559" y="12348"/>
                    <a:pt x="26498" y="12348"/>
                    <a:pt x="26441" y="12348"/>
                  </a:cubicBezTo>
                  <a:cubicBezTo>
                    <a:pt x="26333" y="12348"/>
                    <a:pt x="26213" y="12343"/>
                    <a:pt x="26094" y="12332"/>
                  </a:cubicBezTo>
                  <a:cubicBezTo>
                    <a:pt x="25764" y="12308"/>
                    <a:pt x="25400" y="12235"/>
                    <a:pt x="25032" y="12122"/>
                  </a:cubicBezTo>
                  <a:cubicBezTo>
                    <a:pt x="24702" y="12019"/>
                    <a:pt x="24361" y="11888"/>
                    <a:pt x="23980" y="11729"/>
                  </a:cubicBezTo>
                  <a:cubicBezTo>
                    <a:pt x="23821" y="11661"/>
                    <a:pt x="23668" y="11587"/>
                    <a:pt x="23509" y="11519"/>
                  </a:cubicBezTo>
                  <a:lnTo>
                    <a:pt x="23423" y="11479"/>
                  </a:lnTo>
                  <a:lnTo>
                    <a:pt x="23349" y="11445"/>
                  </a:lnTo>
                  <a:cubicBezTo>
                    <a:pt x="22934" y="11257"/>
                    <a:pt x="22423" y="11024"/>
                    <a:pt x="21906" y="10848"/>
                  </a:cubicBezTo>
                  <a:cubicBezTo>
                    <a:pt x="21452" y="10695"/>
                    <a:pt x="21025" y="10604"/>
                    <a:pt x="20616" y="10564"/>
                  </a:cubicBezTo>
                  <a:cubicBezTo>
                    <a:pt x="20508" y="10559"/>
                    <a:pt x="20406" y="10553"/>
                    <a:pt x="20315" y="10553"/>
                  </a:cubicBezTo>
                  <a:cubicBezTo>
                    <a:pt x="20230" y="10553"/>
                    <a:pt x="20150" y="10559"/>
                    <a:pt x="20071" y="10564"/>
                  </a:cubicBezTo>
                  <a:cubicBezTo>
                    <a:pt x="19923" y="10575"/>
                    <a:pt x="19764" y="10593"/>
                    <a:pt x="19593" y="10621"/>
                  </a:cubicBezTo>
                  <a:cubicBezTo>
                    <a:pt x="19286" y="10683"/>
                    <a:pt x="18974" y="10774"/>
                    <a:pt x="18639" y="10900"/>
                  </a:cubicBezTo>
                  <a:cubicBezTo>
                    <a:pt x="18400" y="10984"/>
                    <a:pt x="18150" y="11087"/>
                    <a:pt x="17968" y="11160"/>
                  </a:cubicBezTo>
                  <a:lnTo>
                    <a:pt x="17934" y="11178"/>
                  </a:lnTo>
                  <a:lnTo>
                    <a:pt x="17912" y="11183"/>
                  </a:lnTo>
                  <a:lnTo>
                    <a:pt x="17781" y="11235"/>
                  </a:lnTo>
                  <a:lnTo>
                    <a:pt x="17650" y="11291"/>
                  </a:lnTo>
                  <a:cubicBezTo>
                    <a:pt x="17314" y="11422"/>
                    <a:pt x="16923" y="11576"/>
                    <a:pt x="16530" y="11684"/>
                  </a:cubicBezTo>
                  <a:cubicBezTo>
                    <a:pt x="16155" y="11786"/>
                    <a:pt x="15780" y="11865"/>
                    <a:pt x="15417" y="11917"/>
                  </a:cubicBezTo>
                  <a:cubicBezTo>
                    <a:pt x="14894" y="11996"/>
                    <a:pt x="14320" y="12036"/>
                    <a:pt x="13706" y="12036"/>
                  </a:cubicBezTo>
                  <a:cubicBezTo>
                    <a:pt x="13451" y="12036"/>
                    <a:pt x="13229" y="12030"/>
                    <a:pt x="13036" y="12019"/>
                  </a:cubicBezTo>
                  <a:cubicBezTo>
                    <a:pt x="12354" y="11991"/>
                    <a:pt x="11626" y="11928"/>
                    <a:pt x="10684" y="11808"/>
                  </a:cubicBezTo>
                  <a:cubicBezTo>
                    <a:pt x="10638" y="11802"/>
                    <a:pt x="10592" y="11768"/>
                    <a:pt x="10569" y="11734"/>
                  </a:cubicBezTo>
                  <a:cubicBezTo>
                    <a:pt x="10542" y="11689"/>
                    <a:pt x="10535" y="11644"/>
                    <a:pt x="10542" y="11592"/>
                  </a:cubicBezTo>
                  <a:cubicBezTo>
                    <a:pt x="10553" y="11547"/>
                    <a:pt x="10582" y="11501"/>
                    <a:pt x="10621" y="11474"/>
                  </a:cubicBezTo>
                  <a:cubicBezTo>
                    <a:pt x="10650" y="11456"/>
                    <a:pt x="10684" y="11451"/>
                    <a:pt x="10723" y="11451"/>
                  </a:cubicBezTo>
                  <a:lnTo>
                    <a:pt x="10763" y="11451"/>
                  </a:lnTo>
                  <a:cubicBezTo>
                    <a:pt x="11326" y="11513"/>
                    <a:pt x="11797" y="11564"/>
                    <a:pt x="12263" y="11598"/>
                  </a:cubicBezTo>
                  <a:lnTo>
                    <a:pt x="12281" y="11598"/>
                  </a:lnTo>
                  <a:cubicBezTo>
                    <a:pt x="12286" y="11598"/>
                    <a:pt x="12292" y="11598"/>
                    <a:pt x="12315" y="11603"/>
                  </a:cubicBezTo>
                  <a:lnTo>
                    <a:pt x="12303" y="11582"/>
                  </a:lnTo>
                  <a:lnTo>
                    <a:pt x="12303" y="11582"/>
                  </a:lnTo>
                  <a:cubicBezTo>
                    <a:pt x="12751" y="11632"/>
                    <a:pt x="13178" y="11655"/>
                    <a:pt x="13632" y="11655"/>
                  </a:cubicBezTo>
                  <a:cubicBezTo>
                    <a:pt x="13769" y="11655"/>
                    <a:pt x="13905" y="11655"/>
                    <a:pt x="14036" y="11650"/>
                  </a:cubicBezTo>
                  <a:cubicBezTo>
                    <a:pt x="14626" y="11632"/>
                    <a:pt x="15167" y="11576"/>
                    <a:pt x="15690" y="11479"/>
                  </a:cubicBezTo>
                  <a:lnTo>
                    <a:pt x="15741" y="11467"/>
                  </a:lnTo>
                  <a:cubicBezTo>
                    <a:pt x="16223" y="11372"/>
                    <a:pt x="16690" y="11241"/>
                    <a:pt x="17128" y="11070"/>
                  </a:cubicBezTo>
                  <a:cubicBezTo>
                    <a:pt x="17293" y="11007"/>
                    <a:pt x="17456" y="10945"/>
                    <a:pt x="17621" y="10876"/>
                  </a:cubicBezTo>
                  <a:lnTo>
                    <a:pt x="17661" y="10860"/>
                  </a:lnTo>
                  <a:lnTo>
                    <a:pt x="17689" y="10848"/>
                  </a:lnTo>
                  <a:lnTo>
                    <a:pt x="17718" y="10837"/>
                  </a:lnTo>
                  <a:cubicBezTo>
                    <a:pt x="17917" y="10758"/>
                    <a:pt x="18127" y="10672"/>
                    <a:pt x="18332" y="10593"/>
                  </a:cubicBezTo>
                  <a:cubicBezTo>
                    <a:pt x="18798" y="10422"/>
                    <a:pt x="19161" y="10315"/>
                    <a:pt x="19502" y="10252"/>
                  </a:cubicBezTo>
                  <a:cubicBezTo>
                    <a:pt x="19730" y="10212"/>
                    <a:pt x="19968" y="10184"/>
                    <a:pt x="20202" y="10178"/>
                  </a:cubicBezTo>
                  <a:close/>
                  <a:moveTo>
                    <a:pt x="54324" y="1"/>
                  </a:moveTo>
                  <a:cubicBezTo>
                    <a:pt x="50800" y="103"/>
                    <a:pt x="47141" y="171"/>
                    <a:pt x="43448" y="194"/>
                  </a:cubicBezTo>
                  <a:cubicBezTo>
                    <a:pt x="41675" y="205"/>
                    <a:pt x="39578" y="216"/>
                    <a:pt x="37038" y="216"/>
                  </a:cubicBezTo>
                  <a:cubicBezTo>
                    <a:pt x="34532" y="216"/>
                    <a:pt x="31799" y="205"/>
                    <a:pt x="29952" y="200"/>
                  </a:cubicBezTo>
                  <a:lnTo>
                    <a:pt x="29350" y="200"/>
                  </a:lnTo>
                  <a:lnTo>
                    <a:pt x="28885" y="194"/>
                  </a:lnTo>
                  <a:lnTo>
                    <a:pt x="27810" y="194"/>
                  </a:lnTo>
                  <a:cubicBezTo>
                    <a:pt x="25339" y="182"/>
                    <a:pt x="23577" y="177"/>
                    <a:pt x="21696" y="177"/>
                  </a:cubicBezTo>
                  <a:lnTo>
                    <a:pt x="21036" y="177"/>
                  </a:lnTo>
                  <a:cubicBezTo>
                    <a:pt x="17144" y="177"/>
                    <a:pt x="13928" y="216"/>
                    <a:pt x="10923" y="297"/>
                  </a:cubicBezTo>
                  <a:cubicBezTo>
                    <a:pt x="9103" y="347"/>
                    <a:pt x="7291" y="421"/>
                    <a:pt x="5541" y="512"/>
                  </a:cubicBezTo>
                  <a:cubicBezTo>
                    <a:pt x="4529" y="564"/>
                    <a:pt x="3671" y="609"/>
                    <a:pt x="2853" y="666"/>
                  </a:cubicBezTo>
                  <a:cubicBezTo>
                    <a:pt x="2387" y="693"/>
                    <a:pt x="1922" y="727"/>
                    <a:pt x="1455" y="762"/>
                  </a:cubicBezTo>
                  <a:lnTo>
                    <a:pt x="1405" y="762"/>
                  </a:lnTo>
                  <a:lnTo>
                    <a:pt x="1303" y="774"/>
                  </a:lnTo>
                  <a:lnTo>
                    <a:pt x="1211" y="779"/>
                  </a:lnTo>
                  <a:lnTo>
                    <a:pt x="1069" y="790"/>
                  </a:lnTo>
                  <a:cubicBezTo>
                    <a:pt x="1109" y="910"/>
                    <a:pt x="1166" y="1034"/>
                    <a:pt x="1256" y="1212"/>
                  </a:cubicBezTo>
                  <a:cubicBezTo>
                    <a:pt x="1324" y="1348"/>
                    <a:pt x="1285" y="1506"/>
                    <a:pt x="1159" y="1580"/>
                  </a:cubicBezTo>
                  <a:cubicBezTo>
                    <a:pt x="1120" y="1603"/>
                    <a:pt x="1069" y="1614"/>
                    <a:pt x="1023" y="1614"/>
                  </a:cubicBezTo>
                  <a:cubicBezTo>
                    <a:pt x="921" y="1614"/>
                    <a:pt x="831" y="1563"/>
                    <a:pt x="791" y="1484"/>
                  </a:cubicBezTo>
                  <a:lnTo>
                    <a:pt x="779" y="1472"/>
                  </a:lnTo>
                  <a:lnTo>
                    <a:pt x="779" y="1472"/>
                  </a:lnTo>
                  <a:cubicBezTo>
                    <a:pt x="831" y="3955"/>
                    <a:pt x="836" y="6371"/>
                    <a:pt x="797" y="8860"/>
                  </a:cubicBezTo>
                  <a:cubicBezTo>
                    <a:pt x="745" y="12484"/>
                    <a:pt x="603" y="16001"/>
                    <a:pt x="438" y="19895"/>
                  </a:cubicBezTo>
                  <a:cubicBezTo>
                    <a:pt x="1069" y="19712"/>
                    <a:pt x="1654" y="19457"/>
                    <a:pt x="2171" y="19235"/>
                  </a:cubicBezTo>
                  <a:cubicBezTo>
                    <a:pt x="2774" y="18974"/>
                    <a:pt x="3325" y="18741"/>
                    <a:pt x="3910" y="18571"/>
                  </a:cubicBezTo>
                  <a:cubicBezTo>
                    <a:pt x="4251" y="18469"/>
                    <a:pt x="4558" y="18400"/>
                    <a:pt x="4848" y="18354"/>
                  </a:cubicBezTo>
                  <a:cubicBezTo>
                    <a:pt x="5143" y="18309"/>
                    <a:pt x="5478" y="18286"/>
                    <a:pt x="5893" y="18280"/>
                  </a:cubicBezTo>
                  <a:cubicBezTo>
                    <a:pt x="5961" y="18275"/>
                    <a:pt x="6029" y="18275"/>
                    <a:pt x="6092" y="18275"/>
                  </a:cubicBezTo>
                  <a:cubicBezTo>
                    <a:pt x="6689" y="18275"/>
                    <a:pt x="7285" y="18309"/>
                    <a:pt x="7978" y="18388"/>
                  </a:cubicBezTo>
                  <a:cubicBezTo>
                    <a:pt x="8240" y="18411"/>
                    <a:pt x="8496" y="18445"/>
                    <a:pt x="8757" y="18474"/>
                  </a:cubicBezTo>
                  <a:lnTo>
                    <a:pt x="8843" y="18485"/>
                  </a:lnTo>
                  <a:lnTo>
                    <a:pt x="8877" y="18485"/>
                  </a:lnTo>
                  <a:lnTo>
                    <a:pt x="8916" y="18490"/>
                  </a:lnTo>
                  <a:lnTo>
                    <a:pt x="8985" y="18503"/>
                  </a:lnTo>
                  <a:cubicBezTo>
                    <a:pt x="9286" y="18537"/>
                    <a:pt x="9638" y="18576"/>
                    <a:pt x="9962" y="18610"/>
                  </a:cubicBezTo>
                  <a:cubicBezTo>
                    <a:pt x="10564" y="18661"/>
                    <a:pt x="11059" y="18689"/>
                    <a:pt x="11490" y="18689"/>
                  </a:cubicBezTo>
                  <a:cubicBezTo>
                    <a:pt x="11621" y="18689"/>
                    <a:pt x="11769" y="18684"/>
                    <a:pt x="11928" y="18679"/>
                  </a:cubicBezTo>
                  <a:cubicBezTo>
                    <a:pt x="12286" y="18661"/>
                    <a:pt x="12627" y="18634"/>
                    <a:pt x="12968" y="18576"/>
                  </a:cubicBezTo>
                  <a:cubicBezTo>
                    <a:pt x="13309" y="18524"/>
                    <a:pt x="13655" y="18451"/>
                    <a:pt x="14020" y="18348"/>
                  </a:cubicBezTo>
                  <a:lnTo>
                    <a:pt x="14041" y="18348"/>
                  </a:lnTo>
                  <a:cubicBezTo>
                    <a:pt x="14110" y="18348"/>
                    <a:pt x="14178" y="18406"/>
                    <a:pt x="14190" y="18474"/>
                  </a:cubicBezTo>
                  <a:cubicBezTo>
                    <a:pt x="14196" y="18514"/>
                    <a:pt x="14183" y="18553"/>
                    <a:pt x="14167" y="18587"/>
                  </a:cubicBezTo>
                  <a:cubicBezTo>
                    <a:pt x="14138" y="18621"/>
                    <a:pt x="14104" y="18639"/>
                    <a:pt x="14065" y="18650"/>
                  </a:cubicBezTo>
                  <a:cubicBezTo>
                    <a:pt x="13928" y="18689"/>
                    <a:pt x="13837" y="18713"/>
                    <a:pt x="13752" y="18736"/>
                  </a:cubicBezTo>
                  <a:cubicBezTo>
                    <a:pt x="13087" y="18899"/>
                    <a:pt x="12376" y="18991"/>
                    <a:pt x="11649" y="19002"/>
                  </a:cubicBezTo>
                  <a:cubicBezTo>
                    <a:pt x="11570" y="19009"/>
                    <a:pt x="11484" y="19009"/>
                    <a:pt x="11405" y="19009"/>
                  </a:cubicBezTo>
                  <a:cubicBezTo>
                    <a:pt x="10894" y="19009"/>
                    <a:pt x="10337" y="18974"/>
                    <a:pt x="9661" y="18906"/>
                  </a:cubicBezTo>
                  <a:cubicBezTo>
                    <a:pt x="9388" y="18878"/>
                    <a:pt x="9116" y="18849"/>
                    <a:pt x="8843" y="18815"/>
                  </a:cubicBezTo>
                  <a:lnTo>
                    <a:pt x="8820" y="18815"/>
                  </a:lnTo>
                  <a:cubicBezTo>
                    <a:pt x="8570" y="18786"/>
                    <a:pt x="8098" y="18729"/>
                    <a:pt x="7666" y="18689"/>
                  </a:cubicBezTo>
                  <a:cubicBezTo>
                    <a:pt x="7092" y="18639"/>
                    <a:pt x="6575" y="18616"/>
                    <a:pt x="6087" y="18616"/>
                  </a:cubicBezTo>
                  <a:cubicBezTo>
                    <a:pt x="5916" y="18616"/>
                    <a:pt x="5751" y="18616"/>
                    <a:pt x="5604" y="18621"/>
                  </a:cubicBezTo>
                  <a:lnTo>
                    <a:pt x="5575" y="18621"/>
                  </a:lnTo>
                  <a:cubicBezTo>
                    <a:pt x="5268" y="18639"/>
                    <a:pt x="4972" y="18673"/>
                    <a:pt x="4717" y="18724"/>
                  </a:cubicBezTo>
                  <a:cubicBezTo>
                    <a:pt x="4439" y="18775"/>
                    <a:pt x="4177" y="18844"/>
                    <a:pt x="3905" y="18928"/>
                  </a:cubicBezTo>
                  <a:cubicBezTo>
                    <a:pt x="3695" y="18991"/>
                    <a:pt x="3478" y="19064"/>
                    <a:pt x="3257" y="19156"/>
                  </a:cubicBezTo>
                  <a:cubicBezTo>
                    <a:pt x="2950" y="19274"/>
                    <a:pt x="2638" y="19405"/>
                    <a:pt x="2347" y="19531"/>
                  </a:cubicBezTo>
                  <a:lnTo>
                    <a:pt x="2325" y="19542"/>
                  </a:lnTo>
                  <a:lnTo>
                    <a:pt x="2313" y="19542"/>
                  </a:lnTo>
                  <a:lnTo>
                    <a:pt x="2291" y="19560"/>
                  </a:lnTo>
                  <a:cubicBezTo>
                    <a:pt x="2064" y="19656"/>
                    <a:pt x="1780" y="19775"/>
                    <a:pt x="1518" y="19883"/>
                  </a:cubicBezTo>
                  <a:cubicBezTo>
                    <a:pt x="1143" y="20025"/>
                    <a:pt x="791" y="20150"/>
                    <a:pt x="433" y="20258"/>
                  </a:cubicBezTo>
                  <a:lnTo>
                    <a:pt x="416" y="20491"/>
                  </a:lnTo>
                  <a:lnTo>
                    <a:pt x="409" y="20661"/>
                  </a:lnTo>
                  <a:lnTo>
                    <a:pt x="393" y="20991"/>
                  </a:lnTo>
                  <a:cubicBezTo>
                    <a:pt x="325" y="22673"/>
                    <a:pt x="251" y="24469"/>
                    <a:pt x="188" y="26247"/>
                  </a:cubicBezTo>
                  <a:cubicBezTo>
                    <a:pt x="63" y="29714"/>
                    <a:pt x="7" y="32476"/>
                    <a:pt x="0" y="34941"/>
                  </a:cubicBezTo>
                  <a:cubicBezTo>
                    <a:pt x="0" y="36368"/>
                    <a:pt x="18" y="37828"/>
                    <a:pt x="52" y="39282"/>
                  </a:cubicBezTo>
                  <a:cubicBezTo>
                    <a:pt x="75" y="40152"/>
                    <a:pt x="97" y="40863"/>
                    <a:pt x="120" y="41448"/>
                  </a:cubicBezTo>
                  <a:lnTo>
                    <a:pt x="126" y="41493"/>
                  </a:lnTo>
                  <a:lnTo>
                    <a:pt x="126" y="41516"/>
                  </a:lnTo>
                  <a:cubicBezTo>
                    <a:pt x="154" y="41545"/>
                    <a:pt x="178" y="41566"/>
                    <a:pt x="188" y="41590"/>
                  </a:cubicBezTo>
                  <a:cubicBezTo>
                    <a:pt x="217" y="41629"/>
                    <a:pt x="233" y="41669"/>
                    <a:pt x="233" y="41708"/>
                  </a:cubicBezTo>
                  <a:lnTo>
                    <a:pt x="228" y="41817"/>
                  </a:lnTo>
                  <a:lnTo>
                    <a:pt x="223" y="41885"/>
                  </a:lnTo>
                  <a:lnTo>
                    <a:pt x="217" y="42015"/>
                  </a:lnTo>
                  <a:cubicBezTo>
                    <a:pt x="1689" y="42300"/>
                    <a:pt x="3262" y="42567"/>
                    <a:pt x="4893" y="42811"/>
                  </a:cubicBezTo>
                  <a:cubicBezTo>
                    <a:pt x="10138" y="43590"/>
                    <a:pt x="15366" y="44039"/>
                    <a:pt x="20429" y="44147"/>
                  </a:cubicBezTo>
                  <a:cubicBezTo>
                    <a:pt x="21445" y="44170"/>
                    <a:pt x="22378" y="44181"/>
                    <a:pt x="23202" y="44181"/>
                  </a:cubicBezTo>
                  <a:cubicBezTo>
                    <a:pt x="24867" y="44181"/>
                    <a:pt x="26538" y="44147"/>
                    <a:pt x="28179" y="44073"/>
                  </a:cubicBezTo>
                  <a:cubicBezTo>
                    <a:pt x="30787" y="43958"/>
                    <a:pt x="33373" y="43761"/>
                    <a:pt x="35856" y="43481"/>
                  </a:cubicBezTo>
                  <a:cubicBezTo>
                    <a:pt x="40141" y="42998"/>
                    <a:pt x="44311" y="42277"/>
                    <a:pt x="48261" y="41340"/>
                  </a:cubicBezTo>
                  <a:cubicBezTo>
                    <a:pt x="50364" y="40834"/>
                    <a:pt x="52402" y="40283"/>
                    <a:pt x="54324" y="39686"/>
                  </a:cubicBezTo>
                  <a:cubicBezTo>
                    <a:pt x="56255" y="39090"/>
                    <a:pt x="58177" y="38430"/>
                    <a:pt x="60046" y="37714"/>
                  </a:cubicBezTo>
                  <a:cubicBezTo>
                    <a:pt x="61069" y="37322"/>
                    <a:pt x="62182" y="36874"/>
                    <a:pt x="63438" y="36339"/>
                  </a:cubicBezTo>
                  <a:cubicBezTo>
                    <a:pt x="64296" y="35970"/>
                    <a:pt x="65154" y="35600"/>
                    <a:pt x="66013" y="35230"/>
                  </a:cubicBezTo>
                  <a:lnTo>
                    <a:pt x="66921" y="34839"/>
                  </a:lnTo>
                  <a:cubicBezTo>
                    <a:pt x="69171" y="33873"/>
                    <a:pt x="71570" y="32851"/>
                    <a:pt x="73967" y="31918"/>
                  </a:cubicBezTo>
                  <a:cubicBezTo>
                    <a:pt x="76690" y="30855"/>
                    <a:pt x="78951" y="30077"/>
                    <a:pt x="81088" y="29469"/>
                  </a:cubicBezTo>
                  <a:cubicBezTo>
                    <a:pt x="82525" y="29054"/>
                    <a:pt x="83713" y="28759"/>
                    <a:pt x="84820" y="28526"/>
                  </a:cubicBezTo>
                  <a:cubicBezTo>
                    <a:pt x="85593" y="28367"/>
                    <a:pt x="86378" y="28219"/>
                    <a:pt x="87156" y="28099"/>
                  </a:cubicBezTo>
                  <a:cubicBezTo>
                    <a:pt x="87088" y="28078"/>
                    <a:pt x="87025" y="28071"/>
                    <a:pt x="86957" y="28065"/>
                  </a:cubicBezTo>
                  <a:lnTo>
                    <a:pt x="86871" y="28060"/>
                  </a:lnTo>
                  <a:lnTo>
                    <a:pt x="86787" y="28054"/>
                  </a:lnTo>
                  <a:lnTo>
                    <a:pt x="86729" y="28049"/>
                  </a:lnTo>
                  <a:cubicBezTo>
                    <a:pt x="86304" y="28015"/>
                    <a:pt x="85911" y="27997"/>
                    <a:pt x="85531" y="27997"/>
                  </a:cubicBezTo>
                  <a:lnTo>
                    <a:pt x="85418" y="27997"/>
                  </a:lnTo>
                  <a:cubicBezTo>
                    <a:pt x="85098" y="27997"/>
                    <a:pt x="84736" y="28003"/>
                    <a:pt x="84343" y="28015"/>
                  </a:cubicBezTo>
                  <a:lnTo>
                    <a:pt x="84117" y="28020"/>
                  </a:lnTo>
                  <a:lnTo>
                    <a:pt x="83889" y="28026"/>
                  </a:lnTo>
                  <a:lnTo>
                    <a:pt x="83871" y="28031"/>
                  </a:lnTo>
                  <a:lnTo>
                    <a:pt x="83792" y="28031"/>
                  </a:lnTo>
                  <a:cubicBezTo>
                    <a:pt x="83530" y="28043"/>
                    <a:pt x="83241" y="28049"/>
                    <a:pt x="82963" y="28054"/>
                  </a:cubicBezTo>
                  <a:cubicBezTo>
                    <a:pt x="82724" y="28060"/>
                    <a:pt x="82491" y="28065"/>
                    <a:pt x="82258" y="28065"/>
                  </a:cubicBezTo>
                  <a:cubicBezTo>
                    <a:pt x="82042" y="28065"/>
                    <a:pt x="81900" y="28060"/>
                    <a:pt x="81764" y="28054"/>
                  </a:cubicBezTo>
                  <a:cubicBezTo>
                    <a:pt x="81104" y="28037"/>
                    <a:pt x="80366" y="27968"/>
                    <a:pt x="79439" y="27855"/>
                  </a:cubicBezTo>
                  <a:cubicBezTo>
                    <a:pt x="79234" y="27827"/>
                    <a:pt x="79024" y="27805"/>
                    <a:pt x="78820" y="27776"/>
                  </a:cubicBezTo>
                  <a:lnTo>
                    <a:pt x="78798" y="27771"/>
                  </a:lnTo>
                  <a:lnTo>
                    <a:pt x="78780" y="27771"/>
                  </a:lnTo>
                  <a:lnTo>
                    <a:pt x="78757" y="27764"/>
                  </a:lnTo>
                  <a:lnTo>
                    <a:pt x="78707" y="27758"/>
                  </a:lnTo>
                  <a:lnTo>
                    <a:pt x="78678" y="27758"/>
                  </a:lnTo>
                  <a:cubicBezTo>
                    <a:pt x="78138" y="27685"/>
                    <a:pt x="77530" y="27606"/>
                    <a:pt x="76923" y="27554"/>
                  </a:cubicBezTo>
                  <a:cubicBezTo>
                    <a:pt x="76570" y="27525"/>
                    <a:pt x="76155" y="27498"/>
                    <a:pt x="75757" y="27491"/>
                  </a:cubicBezTo>
                  <a:lnTo>
                    <a:pt x="75177" y="27491"/>
                  </a:lnTo>
                  <a:cubicBezTo>
                    <a:pt x="75001" y="27498"/>
                    <a:pt x="74820" y="27509"/>
                    <a:pt x="74626" y="27520"/>
                  </a:cubicBezTo>
                  <a:cubicBezTo>
                    <a:pt x="74371" y="27537"/>
                    <a:pt x="74047" y="27566"/>
                    <a:pt x="73582" y="27611"/>
                  </a:cubicBezTo>
                  <a:lnTo>
                    <a:pt x="73535" y="27617"/>
                  </a:lnTo>
                  <a:lnTo>
                    <a:pt x="73507" y="27617"/>
                  </a:lnTo>
                  <a:lnTo>
                    <a:pt x="73382" y="27627"/>
                  </a:lnTo>
                  <a:lnTo>
                    <a:pt x="73257" y="27640"/>
                  </a:lnTo>
                  <a:cubicBezTo>
                    <a:pt x="73172" y="27651"/>
                    <a:pt x="73092" y="27656"/>
                    <a:pt x="73007" y="27662"/>
                  </a:cubicBezTo>
                  <a:lnTo>
                    <a:pt x="72990" y="27662"/>
                  </a:lnTo>
                  <a:cubicBezTo>
                    <a:pt x="72632" y="27696"/>
                    <a:pt x="72143" y="27742"/>
                    <a:pt x="71660" y="27753"/>
                  </a:cubicBezTo>
                  <a:cubicBezTo>
                    <a:pt x="71490" y="27764"/>
                    <a:pt x="71314" y="27764"/>
                    <a:pt x="71127" y="27764"/>
                  </a:cubicBezTo>
                  <a:cubicBezTo>
                    <a:pt x="70739" y="27764"/>
                    <a:pt x="70416" y="27747"/>
                    <a:pt x="70120" y="27719"/>
                  </a:cubicBezTo>
                  <a:cubicBezTo>
                    <a:pt x="69899" y="27696"/>
                    <a:pt x="69661" y="27674"/>
                    <a:pt x="69433" y="27662"/>
                  </a:cubicBezTo>
                  <a:cubicBezTo>
                    <a:pt x="69155" y="27651"/>
                    <a:pt x="68825" y="27640"/>
                    <a:pt x="68421" y="27627"/>
                  </a:cubicBezTo>
                  <a:lnTo>
                    <a:pt x="68371" y="27627"/>
                  </a:lnTo>
                  <a:lnTo>
                    <a:pt x="68319" y="27622"/>
                  </a:lnTo>
                  <a:lnTo>
                    <a:pt x="68274" y="27622"/>
                  </a:lnTo>
                  <a:cubicBezTo>
                    <a:pt x="67574" y="27606"/>
                    <a:pt x="66779" y="27582"/>
                    <a:pt x="66024" y="27503"/>
                  </a:cubicBezTo>
                  <a:cubicBezTo>
                    <a:pt x="65728" y="27469"/>
                    <a:pt x="65460" y="27435"/>
                    <a:pt x="65222" y="27389"/>
                  </a:cubicBezTo>
                  <a:cubicBezTo>
                    <a:pt x="65035" y="27355"/>
                    <a:pt x="64819" y="27310"/>
                    <a:pt x="64608" y="27236"/>
                  </a:cubicBezTo>
                  <a:cubicBezTo>
                    <a:pt x="64335" y="27134"/>
                    <a:pt x="64046" y="26997"/>
                    <a:pt x="63944" y="26725"/>
                  </a:cubicBezTo>
                  <a:cubicBezTo>
                    <a:pt x="63921" y="26673"/>
                    <a:pt x="63910" y="26611"/>
                    <a:pt x="63915" y="26560"/>
                  </a:cubicBezTo>
                  <a:cubicBezTo>
                    <a:pt x="63915" y="26497"/>
                    <a:pt x="63921" y="26378"/>
                    <a:pt x="63960" y="26281"/>
                  </a:cubicBezTo>
                  <a:cubicBezTo>
                    <a:pt x="64012" y="26161"/>
                    <a:pt x="64057" y="26066"/>
                    <a:pt x="64125" y="25975"/>
                  </a:cubicBezTo>
                  <a:cubicBezTo>
                    <a:pt x="64199" y="25878"/>
                    <a:pt x="64285" y="25770"/>
                    <a:pt x="64387" y="25673"/>
                  </a:cubicBezTo>
                  <a:cubicBezTo>
                    <a:pt x="64631" y="25440"/>
                    <a:pt x="64888" y="25248"/>
                    <a:pt x="65188" y="25025"/>
                  </a:cubicBezTo>
                  <a:lnTo>
                    <a:pt x="65245" y="24980"/>
                  </a:lnTo>
                  <a:cubicBezTo>
                    <a:pt x="65449" y="24832"/>
                    <a:pt x="65665" y="24674"/>
                    <a:pt x="65848" y="24480"/>
                  </a:cubicBezTo>
                  <a:cubicBezTo>
                    <a:pt x="66142" y="24110"/>
                    <a:pt x="66375" y="23719"/>
                    <a:pt x="66580" y="23355"/>
                  </a:cubicBezTo>
                  <a:cubicBezTo>
                    <a:pt x="66729" y="23093"/>
                    <a:pt x="66887" y="22815"/>
                    <a:pt x="67052" y="22502"/>
                  </a:cubicBezTo>
                  <a:lnTo>
                    <a:pt x="67081" y="22452"/>
                  </a:lnTo>
                  <a:cubicBezTo>
                    <a:pt x="66813" y="22366"/>
                    <a:pt x="66620" y="22241"/>
                    <a:pt x="66512" y="22070"/>
                  </a:cubicBezTo>
                  <a:cubicBezTo>
                    <a:pt x="66399" y="21889"/>
                    <a:pt x="66399" y="21650"/>
                    <a:pt x="66506" y="21451"/>
                  </a:cubicBezTo>
                  <a:cubicBezTo>
                    <a:pt x="66620" y="21252"/>
                    <a:pt x="66831" y="21094"/>
                    <a:pt x="67086" y="21026"/>
                  </a:cubicBezTo>
                  <a:cubicBezTo>
                    <a:pt x="67206" y="20991"/>
                    <a:pt x="67336" y="20974"/>
                    <a:pt x="67472" y="20974"/>
                  </a:cubicBezTo>
                  <a:cubicBezTo>
                    <a:pt x="67586" y="20974"/>
                    <a:pt x="67689" y="20986"/>
                    <a:pt x="67791" y="21002"/>
                  </a:cubicBezTo>
                  <a:cubicBezTo>
                    <a:pt x="67751" y="20769"/>
                    <a:pt x="67745" y="20570"/>
                    <a:pt x="67768" y="20406"/>
                  </a:cubicBezTo>
                  <a:cubicBezTo>
                    <a:pt x="67773" y="20292"/>
                    <a:pt x="67807" y="20179"/>
                    <a:pt x="67854" y="20071"/>
                  </a:cubicBezTo>
                  <a:cubicBezTo>
                    <a:pt x="67881" y="20025"/>
                    <a:pt x="67899" y="19990"/>
                    <a:pt x="67922" y="19963"/>
                  </a:cubicBezTo>
                  <a:cubicBezTo>
                    <a:pt x="67949" y="19929"/>
                    <a:pt x="67978" y="19888"/>
                    <a:pt x="68017" y="19854"/>
                  </a:cubicBezTo>
                  <a:lnTo>
                    <a:pt x="68030" y="19849"/>
                  </a:lnTo>
                  <a:cubicBezTo>
                    <a:pt x="68052" y="19827"/>
                    <a:pt x="68069" y="19815"/>
                    <a:pt x="68086" y="19798"/>
                  </a:cubicBezTo>
                  <a:cubicBezTo>
                    <a:pt x="68114" y="19786"/>
                    <a:pt x="68143" y="19775"/>
                    <a:pt x="68166" y="19764"/>
                  </a:cubicBezTo>
                  <a:cubicBezTo>
                    <a:pt x="68206" y="19746"/>
                    <a:pt x="68251" y="19735"/>
                    <a:pt x="68297" y="19735"/>
                  </a:cubicBezTo>
                  <a:cubicBezTo>
                    <a:pt x="68308" y="19730"/>
                    <a:pt x="68324" y="19730"/>
                    <a:pt x="68337" y="19730"/>
                  </a:cubicBezTo>
                  <a:cubicBezTo>
                    <a:pt x="68416" y="19730"/>
                    <a:pt x="68502" y="19752"/>
                    <a:pt x="68581" y="19793"/>
                  </a:cubicBezTo>
                  <a:cubicBezTo>
                    <a:pt x="68683" y="19843"/>
                    <a:pt x="68780" y="19922"/>
                    <a:pt x="68859" y="20025"/>
                  </a:cubicBezTo>
                  <a:cubicBezTo>
                    <a:pt x="68877" y="20048"/>
                    <a:pt x="68888" y="20065"/>
                    <a:pt x="68904" y="20087"/>
                  </a:cubicBezTo>
                  <a:lnTo>
                    <a:pt x="68922" y="20053"/>
                  </a:lnTo>
                  <a:cubicBezTo>
                    <a:pt x="68979" y="19917"/>
                    <a:pt x="69013" y="19838"/>
                    <a:pt x="69047" y="19759"/>
                  </a:cubicBezTo>
                  <a:cubicBezTo>
                    <a:pt x="69103" y="19644"/>
                    <a:pt x="69149" y="19554"/>
                    <a:pt x="69200" y="19479"/>
                  </a:cubicBezTo>
                  <a:cubicBezTo>
                    <a:pt x="69263" y="19389"/>
                    <a:pt x="69320" y="19315"/>
                    <a:pt x="69388" y="19258"/>
                  </a:cubicBezTo>
                  <a:lnTo>
                    <a:pt x="69399" y="19247"/>
                  </a:lnTo>
                  <a:cubicBezTo>
                    <a:pt x="69433" y="19219"/>
                    <a:pt x="69467" y="19195"/>
                    <a:pt x="69501" y="19172"/>
                  </a:cubicBezTo>
                  <a:cubicBezTo>
                    <a:pt x="69558" y="19150"/>
                    <a:pt x="69603" y="19133"/>
                    <a:pt x="69661" y="19127"/>
                  </a:cubicBezTo>
                  <a:lnTo>
                    <a:pt x="69688" y="19127"/>
                  </a:lnTo>
                  <a:cubicBezTo>
                    <a:pt x="69768" y="19127"/>
                    <a:pt x="69848" y="19161"/>
                    <a:pt x="69921" y="19219"/>
                  </a:cubicBezTo>
                  <a:cubicBezTo>
                    <a:pt x="69973" y="19258"/>
                    <a:pt x="70024" y="19321"/>
                    <a:pt x="70070" y="19405"/>
                  </a:cubicBezTo>
                  <a:lnTo>
                    <a:pt x="70126" y="19321"/>
                  </a:lnTo>
                  <a:lnTo>
                    <a:pt x="70160" y="19264"/>
                  </a:lnTo>
                  <a:lnTo>
                    <a:pt x="70206" y="19190"/>
                  </a:lnTo>
                  <a:cubicBezTo>
                    <a:pt x="70296" y="19054"/>
                    <a:pt x="70388" y="18946"/>
                    <a:pt x="70479" y="18865"/>
                  </a:cubicBezTo>
                  <a:cubicBezTo>
                    <a:pt x="70581" y="18770"/>
                    <a:pt x="70677" y="18702"/>
                    <a:pt x="70768" y="18661"/>
                  </a:cubicBezTo>
                  <a:cubicBezTo>
                    <a:pt x="70854" y="18621"/>
                    <a:pt x="70956" y="18582"/>
                    <a:pt x="71070" y="18582"/>
                  </a:cubicBezTo>
                  <a:lnTo>
                    <a:pt x="71086" y="18582"/>
                  </a:lnTo>
                  <a:cubicBezTo>
                    <a:pt x="71149" y="18587"/>
                    <a:pt x="71200" y="18593"/>
                    <a:pt x="71240" y="18605"/>
                  </a:cubicBezTo>
                  <a:lnTo>
                    <a:pt x="71251" y="18610"/>
                  </a:lnTo>
                  <a:lnTo>
                    <a:pt x="71263" y="18616"/>
                  </a:lnTo>
                  <a:cubicBezTo>
                    <a:pt x="71290" y="18627"/>
                    <a:pt x="71308" y="18634"/>
                    <a:pt x="71325" y="18644"/>
                  </a:cubicBezTo>
                  <a:cubicBezTo>
                    <a:pt x="71353" y="18661"/>
                    <a:pt x="71376" y="18679"/>
                    <a:pt x="71400" y="18695"/>
                  </a:cubicBezTo>
                  <a:cubicBezTo>
                    <a:pt x="71490" y="18770"/>
                    <a:pt x="71547" y="18883"/>
                    <a:pt x="71575" y="18968"/>
                  </a:cubicBezTo>
                  <a:cubicBezTo>
                    <a:pt x="71586" y="18996"/>
                    <a:pt x="71592" y="19025"/>
                    <a:pt x="71597" y="19054"/>
                  </a:cubicBezTo>
                  <a:cubicBezTo>
                    <a:pt x="72695" y="18519"/>
                    <a:pt x="73826" y="18093"/>
                    <a:pt x="74962" y="17787"/>
                  </a:cubicBezTo>
                  <a:cubicBezTo>
                    <a:pt x="76036" y="17491"/>
                    <a:pt x="77217" y="17252"/>
                    <a:pt x="78576" y="17053"/>
                  </a:cubicBezTo>
                  <a:cubicBezTo>
                    <a:pt x="79667" y="16888"/>
                    <a:pt x="80786" y="16764"/>
                    <a:pt x="81684" y="16662"/>
                  </a:cubicBezTo>
                  <a:lnTo>
                    <a:pt x="81718" y="16656"/>
                  </a:lnTo>
                  <a:lnTo>
                    <a:pt x="82365" y="16581"/>
                  </a:lnTo>
                  <a:cubicBezTo>
                    <a:pt x="82530" y="16559"/>
                    <a:pt x="82696" y="16536"/>
                    <a:pt x="82861" y="16520"/>
                  </a:cubicBezTo>
                  <a:lnTo>
                    <a:pt x="82877" y="16520"/>
                  </a:lnTo>
                  <a:lnTo>
                    <a:pt x="83031" y="16497"/>
                  </a:lnTo>
                  <a:lnTo>
                    <a:pt x="83162" y="16486"/>
                  </a:lnTo>
                  <a:cubicBezTo>
                    <a:pt x="83394" y="16457"/>
                    <a:pt x="83627" y="16428"/>
                    <a:pt x="83860" y="16400"/>
                  </a:cubicBezTo>
                  <a:cubicBezTo>
                    <a:pt x="84235" y="16355"/>
                    <a:pt x="84502" y="16321"/>
                    <a:pt x="84775" y="16281"/>
                  </a:cubicBezTo>
                  <a:cubicBezTo>
                    <a:pt x="85292" y="16201"/>
                    <a:pt x="85969" y="16070"/>
                    <a:pt x="86588" y="15809"/>
                  </a:cubicBezTo>
                  <a:cubicBezTo>
                    <a:pt x="86815" y="15712"/>
                    <a:pt x="87002" y="15599"/>
                    <a:pt x="87173" y="15474"/>
                  </a:cubicBezTo>
                  <a:cubicBezTo>
                    <a:pt x="87275" y="15388"/>
                    <a:pt x="87366" y="15298"/>
                    <a:pt x="87440" y="15206"/>
                  </a:cubicBezTo>
                  <a:cubicBezTo>
                    <a:pt x="87497" y="15122"/>
                    <a:pt x="87542" y="15041"/>
                    <a:pt x="87576" y="14962"/>
                  </a:cubicBezTo>
                  <a:cubicBezTo>
                    <a:pt x="87605" y="14889"/>
                    <a:pt x="87628" y="14803"/>
                    <a:pt x="87645" y="14706"/>
                  </a:cubicBezTo>
                  <a:cubicBezTo>
                    <a:pt x="87650" y="14598"/>
                    <a:pt x="87650" y="14485"/>
                    <a:pt x="87634" y="14360"/>
                  </a:cubicBezTo>
                  <a:cubicBezTo>
                    <a:pt x="87610" y="14257"/>
                    <a:pt x="87587" y="14160"/>
                    <a:pt x="87553" y="14076"/>
                  </a:cubicBezTo>
                  <a:cubicBezTo>
                    <a:pt x="87508" y="13984"/>
                    <a:pt x="87463" y="13900"/>
                    <a:pt x="87400" y="13819"/>
                  </a:cubicBezTo>
                  <a:cubicBezTo>
                    <a:pt x="87327" y="13729"/>
                    <a:pt x="87235" y="13644"/>
                    <a:pt x="87133" y="13559"/>
                  </a:cubicBezTo>
                  <a:cubicBezTo>
                    <a:pt x="86957" y="13439"/>
                    <a:pt x="86758" y="13331"/>
                    <a:pt x="86519" y="13234"/>
                  </a:cubicBezTo>
                  <a:cubicBezTo>
                    <a:pt x="86008" y="13035"/>
                    <a:pt x="85486" y="12922"/>
                    <a:pt x="84980" y="12814"/>
                  </a:cubicBezTo>
                  <a:lnTo>
                    <a:pt x="84962" y="12809"/>
                  </a:lnTo>
                  <a:cubicBezTo>
                    <a:pt x="84820" y="12775"/>
                    <a:pt x="84696" y="12746"/>
                    <a:pt x="84576" y="12723"/>
                  </a:cubicBezTo>
                  <a:cubicBezTo>
                    <a:pt x="84201" y="12633"/>
                    <a:pt x="83917" y="12565"/>
                    <a:pt x="83621" y="12463"/>
                  </a:cubicBezTo>
                  <a:cubicBezTo>
                    <a:pt x="83377" y="12377"/>
                    <a:pt x="83116" y="12280"/>
                    <a:pt x="82895" y="12133"/>
                  </a:cubicBezTo>
                  <a:cubicBezTo>
                    <a:pt x="82780" y="12059"/>
                    <a:pt x="82667" y="11973"/>
                    <a:pt x="82575" y="11876"/>
                  </a:cubicBezTo>
                  <a:cubicBezTo>
                    <a:pt x="82485" y="11781"/>
                    <a:pt x="82405" y="11689"/>
                    <a:pt x="82331" y="11587"/>
                  </a:cubicBezTo>
                  <a:cubicBezTo>
                    <a:pt x="82258" y="11485"/>
                    <a:pt x="82195" y="11377"/>
                    <a:pt x="82139" y="11257"/>
                  </a:cubicBezTo>
                  <a:cubicBezTo>
                    <a:pt x="82098" y="11167"/>
                    <a:pt x="82059" y="11070"/>
                    <a:pt x="82042" y="10979"/>
                  </a:cubicBezTo>
                  <a:cubicBezTo>
                    <a:pt x="82019" y="10876"/>
                    <a:pt x="81996" y="10769"/>
                    <a:pt x="82008" y="10656"/>
                  </a:cubicBezTo>
                  <a:cubicBezTo>
                    <a:pt x="82014" y="10564"/>
                    <a:pt x="82019" y="10478"/>
                    <a:pt x="82048" y="10394"/>
                  </a:cubicBezTo>
                  <a:cubicBezTo>
                    <a:pt x="82076" y="10286"/>
                    <a:pt x="82110" y="10206"/>
                    <a:pt x="82145" y="10137"/>
                  </a:cubicBezTo>
                  <a:cubicBezTo>
                    <a:pt x="82190" y="10053"/>
                    <a:pt x="82241" y="9974"/>
                    <a:pt x="82297" y="9906"/>
                  </a:cubicBezTo>
                  <a:cubicBezTo>
                    <a:pt x="82423" y="9746"/>
                    <a:pt x="82575" y="9599"/>
                    <a:pt x="82775" y="9455"/>
                  </a:cubicBezTo>
                  <a:cubicBezTo>
                    <a:pt x="82951" y="9326"/>
                    <a:pt x="83155" y="9206"/>
                    <a:pt x="83366" y="9098"/>
                  </a:cubicBezTo>
                  <a:cubicBezTo>
                    <a:pt x="83844" y="8865"/>
                    <a:pt x="84361" y="8660"/>
                    <a:pt x="84957" y="8484"/>
                  </a:cubicBezTo>
                  <a:cubicBezTo>
                    <a:pt x="85889" y="8206"/>
                    <a:pt x="86905" y="7984"/>
                    <a:pt x="88258" y="7763"/>
                  </a:cubicBezTo>
                  <a:lnTo>
                    <a:pt x="88571" y="7711"/>
                  </a:lnTo>
                  <a:cubicBezTo>
                    <a:pt x="89048" y="7632"/>
                    <a:pt x="89394" y="7569"/>
                    <a:pt x="89753" y="7507"/>
                  </a:cubicBezTo>
                  <a:cubicBezTo>
                    <a:pt x="91099" y="7263"/>
                    <a:pt x="92202" y="7035"/>
                    <a:pt x="93213" y="6796"/>
                  </a:cubicBezTo>
                  <a:cubicBezTo>
                    <a:pt x="94474" y="6496"/>
                    <a:pt x="95583" y="6189"/>
                    <a:pt x="96606" y="5859"/>
                  </a:cubicBezTo>
                  <a:cubicBezTo>
                    <a:pt x="97725" y="5501"/>
                    <a:pt x="98822" y="5091"/>
                    <a:pt x="99861" y="4643"/>
                  </a:cubicBezTo>
                  <a:lnTo>
                    <a:pt x="99873" y="4637"/>
                  </a:lnTo>
                  <a:lnTo>
                    <a:pt x="99907" y="4626"/>
                  </a:lnTo>
                  <a:lnTo>
                    <a:pt x="99884" y="4614"/>
                  </a:lnTo>
                  <a:cubicBezTo>
                    <a:pt x="100516" y="4359"/>
                    <a:pt x="101112" y="4081"/>
                    <a:pt x="101702" y="3762"/>
                  </a:cubicBezTo>
                  <a:cubicBezTo>
                    <a:pt x="102237" y="3484"/>
                    <a:pt x="102748" y="3194"/>
                    <a:pt x="103220" y="2899"/>
                  </a:cubicBezTo>
                  <a:cubicBezTo>
                    <a:pt x="104021" y="2405"/>
                    <a:pt x="104822" y="1859"/>
                    <a:pt x="105601" y="1268"/>
                  </a:cubicBezTo>
                  <a:lnTo>
                    <a:pt x="105601" y="1268"/>
                  </a:lnTo>
                  <a:cubicBezTo>
                    <a:pt x="104618" y="1773"/>
                    <a:pt x="103618" y="2211"/>
                    <a:pt x="102554" y="2609"/>
                  </a:cubicBezTo>
                  <a:cubicBezTo>
                    <a:pt x="100311" y="3444"/>
                    <a:pt x="97980" y="4018"/>
                    <a:pt x="95594" y="4575"/>
                  </a:cubicBezTo>
                  <a:cubicBezTo>
                    <a:pt x="92719" y="5251"/>
                    <a:pt x="89810" y="5859"/>
                    <a:pt x="87002" y="6450"/>
                  </a:cubicBezTo>
                  <a:lnTo>
                    <a:pt x="86963" y="6455"/>
                  </a:lnTo>
                  <a:lnTo>
                    <a:pt x="86905" y="6467"/>
                  </a:lnTo>
                  <a:lnTo>
                    <a:pt x="86850" y="6478"/>
                  </a:lnTo>
                  <a:lnTo>
                    <a:pt x="86832" y="6484"/>
                  </a:lnTo>
                  <a:lnTo>
                    <a:pt x="86803" y="6489"/>
                  </a:lnTo>
                  <a:lnTo>
                    <a:pt x="86719" y="6507"/>
                  </a:lnTo>
                  <a:lnTo>
                    <a:pt x="86639" y="6523"/>
                  </a:lnTo>
                  <a:cubicBezTo>
                    <a:pt x="85656" y="6728"/>
                    <a:pt x="84673" y="6939"/>
                    <a:pt x="83684" y="7149"/>
                  </a:cubicBezTo>
                  <a:cubicBezTo>
                    <a:pt x="83462" y="7194"/>
                    <a:pt x="83218" y="7246"/>
                    <a:pt x="82968" y="7280"/>
                  </a:cubicBezTo>
                  <a:cubicBezTo>
                    <a:pt x="82775" y="7308"/>
                    <a:pt x="82559" y="7336"/>
                    <a:pt x="82320" y="7365"/>
                  </a:cubicBezTo>
                  <a:cubicBezTo>
                    <a:pt x="82087" y="7393"/>
                    <a:pt x="81854" y="7422"/>
                    <a:pt x="81621" y="7444"/>
                  </a:cubicBezTo>
                  <a:lnTo>
                    <a:pt x="81599" y="7451"/>
                  </a:lnTo>
                  <a:lnTo>
                    <a:pt x="81576" y="7451"/>
                  </a:lnTo>
                  <a:cubicBezTo>
                    <a:pt x="81274" y="7485"/>
                    <a:pt x="80973" y="7524"/>
                    <a:pt x="80673" y="7558"/>
                  </a:cubicBezTo>
                  <a:cubicBezTo>
                    <a:pt x="79570" y="7695"/>
                    <a:pt x="78297" y="7871"/>
                    <a:pt x="77110" y="8240"/>
                  </a:cubicBezTo>
                  <a:cubicBezTo>
                    <a:pt x="76570" y="8411"/>
                    <a:pt x="76144" y="8598"/>
                    <a:pt x="75780" y="8825"/>
                  </a:cubicBezTo>
                  <a:cubicBezTo>
                    <a:pt x="75575" y="8956"/>
                    <a:pt x="75399" y="9098"/>
                    <a:pt x="75252" y="9251"/>
                  </a:cubicBezTo>
                  <a:cubicBezTo>
                    <a:pt x="75184" y="9337"/>
                    <a:pt x="75143" y="9387"/>
                    <a:pt x="75116" y="9434"/>
                  </a:cubicBezTo>
                  <a:cubicBezTo>
                    <a:pt x="75087" y="9479"/>
                    <a:pt x="75053" y="9536"/>
                    <a:pt x="75013" y="9610"/>
                  </a:cubicBezTo>
                  <a:cubicBezTo>
                    <a:pt x="74962" y="9717"/>
                    <a:pt x="74928" y="9785"/>
                    <a:pt x="74904" y="9859"/>
                  </a:cubicBezTo>
                  <a:cubicBezTo>
                    <a:pt x="74888" y="9916"/>
                    <a:pt x="74870" y="9974"/>
                    <a:pt x="74859" y="10024"/>
                  </a:cubicBezTo>
                  <a:cubicBezTo>
                    <a:pt x="74843" y="10121"/>
                    <a:pt x="74831" y="10212"/>
                    <a:pt x="74831" y="10297"/>
                  </a:cubicBezTo>
                  <a:cubicBezTo>
                    <a:pt x="74843" y="10394"/>
                    <a:pt x="74859" y="10485"/>
                    <a:pt x="74883" y="10564"/>
                  </a:cubicBezTo>
                  <a:cubicBezTo>
                    <a:pt x="74911" y="10643"/>
                    <a:pt x="74951" y="10729"/>
                    <a:pt x="75001" y="10814"/>
                  </a:cubicBezTo>
                  <a:cubicBezTo>
                    <a:pt x="75075" y="10922"/>
                    <a:pt x="75166" y="11024"/>
                    <a:pt x="75279" y="11133"/>
                  </a:cubicBezTo>
                  <a:cubicBezTo>
                    <a:pt x="75479" y="11303"/>
                    <a:pt x="75706" y="11451"/>
                    <a:pt x="75995" y="11598"/>
                  </a:cubicBezTo>
                  <a:cubicBezTo>
                    <a:pt x="76422" y="11815"/>
                    <a:pt x="76860" y="11973"/>
                    <a:pt x="77309" y="12133"/>
                  </a:cubicBezTo>
                  <a:cubicBezTo>
                    <a:pt x="77661" y="12258"/>
                    <a:pt x="77973" y="12377"/>
                    <a:pt x="78274" y="12524"/>
                  </a:cubicBezTo>
                  <a:cubicBezTo>
                    <a:pt x="78439" y="12610"/>
                    <a:pt x="78581" y="12689"/>
                    <a:pt x="78712" y="12786"/>
                  </a:cubicBezTo>
                  <a:cubicBezTo>
                    <a:pt x="78769" y="12825"/>
                    <a:pt x="78820" y="12865"/>
                    <a:pt x="78872" y="12911"/>
                  </a:cubicBezTo>
                  <a:cubicBezTo>
                    <a:pt x="78917" y="12951"/>
                    <a:pt x="78962" y="12996"/>
                    <a:pt x="79002" y="13042"/>
                  </a:cubicBezTo>
                  <a:cubicBezTo>
                    <a:pt x="79087" y="13144"/>
                    <a:pt x="79150" y="13240"/>
                    <a:pt x="79184" y="13342"/>
                  </a:cubicBezTo>
                  <a:cubicBezTo>
                    <a:pt x="79200" y="13399"/>
                    <a:pt x="79218" y="13444"/>
                    <a:pt x="79218" y="13479"/>
                  </a:cubicBezTo>
                  <a:lnTo>
                    <a:pt x="79223" y="13519"/>
                  </a:lnTo>
                  <a:cubicBezTo>
                    <a:pt x="79223" y="13559"/>
                    <a:pt x="79229" y="13593"/>
                    <a:pt x="79223" y="13627"/>
                  </a:cubicBezTo>
                  <a:cubicBezTo>
                    <a:pt x="79218" y="13667"/>
                    <a:pt x="79212" y="13717"/>
                    <a:pt x="79200" y="13764"/>
                  </a:cubicBezTo>
                  <a:cubicBezTo>
                    <a:pt x="79184" y="13809"/>
                    <a:pt x="79161" y="13854"/>
                    <a:pt x="79139" y="13900"/>
                  </a:cubicBezTo>
                  <a:cubicBezTo>
                    <a:pt x="79092" y="13990"/>
                    <a:pt x="79030" y="14076"/>
                    <a:pt x="78951" y="14150"/>
                  </a:cubicBezTo>
                  <a:cubicBezTo>
                    <a:pt x="78854" y="14246"/>
                    <a:pt x="78741" y="14331"/>
                    <a:pt x="78599" y="14417"/>
                  </a:cubicBezTo>
                  <a:cubicBezTo>
                    <a:pt x="78445" y="14508"/>
                    <a:pt x="78303" y="14582"/>
                    <a:pt x="78156" y="14645"/>
                  </a:cubicBezTo>
                  <a:cubicBezTo>
                    <a:pt x="77826" y="14786"/>
                    <a:pt x="77451" y="14910"/>
                    <a:pt x="76979" y="15036"/>
                  </a:cubicBezTo>
                  <a:cubicBezTo>
                    <a:pt x="76110" y="15264"/>
                    <a:pt x="75177" y="15440"/>
                    <a:pt x="74201" y="15558"/>
                  </a:cubicBezTo>
                  <a:cubicBezTo>
                    <a:pt x="72866" y="15723"/>
                    <a:pt x="71507" y="15791"/>
                    <a:pt x="70194" y="15860"/>
                  </a:cubicBezTo>
                  <a:cubicBezTo>
                    <a:pt x="69648" y="15888"/>
                    <a:pt x="69069" y="15917"/>
                    <a:pt x="68507" y="15951"/>
                  </a:cubicBezTo>
                  <a:cubicBezTo>
                    <a:pt x="67676" y="16008"/>
                    <a:pt x="66688" y="16082"/>
                    <a:pt x="65677" y="16224"/>
                  </a:cubicBezTo>
                  <a:cubicBezTo>
                    <a:pt x="64597" y="16377"/>
                    <a:pt x="63734" y="16559"/>
                    <a:pt x="62950" y="16798"/>
                  </a:cubicBezTo>
                  <a:cubicBezTo>
                    <a:pt x="62620" y="16906"/>
                    <a:pt x="62284" y="17024"/>
                    <a:pt x="61956" y="17161"/>
                  </a:cubicBezTo>
                  <a:cubicBezTo>
                    <a:pt x="61636" y="17349"/>
                    <a:pt x="61364" y="17543"/>
                    <a:pt x="61109" y="17758"/>
                  </a:cubicBezTo>
                  <a:cubicBezTo>
                    <a:pt x="60926" y="17918"/>
                    <a:pt x="60773" y="18076"/>
                    <a:pt x="60631" y="18235"/>
                  </a:cubicBezTo>
                  <a:cubicBezTo>
                    <a:pt x="60483" y="18411"/>
                    <a:pt x="60341" y="18593"/>
                    <a:pt x="60222" y="18770"/>
                  </a:cubicBezTo>
                  <a:cubicBezTo>
                    <a:pt x="60063" y="19002"/>
                    <a:pt x="59921" y="19240"/>
                    <a:pt x="59801" y="19474"/>
                  </a:cubicBezTo>
                  <a:cubicBezTo>
                    <a:pt x="59671" y="19725"/>
                    <a:pt x="59551" y="19940"/>
                    <a:pt x="59404" y="20127"/>
                  </a:cubicBezTo>
                  <a:cubicBezTo>
                    <a:pt x="59296" y="20263"/>
                    <a:pt x="59165" y="20389"/>
                    <a:pt x="59011" y="20514"/>
                  </a:cubicBezTo>
                  <a:cubicBezTo>
                    <a:pt x="58977" y="20543"/>
                    <a:pt x="58943" y="20565"/>
                    <a:pt x="58909" y="20593"/>
                  </a:cubicBezTo>
                  <a:lnTo>
                    <a:pt x="58887" y="20616"/>
                  </a:lnTo>
                  <a:lnTo>
                    <a:pt x="58853" y="20638"/>
                  </a:lnTo>
                  <a:lnTo>
                    <a:pt x="58819" y="20661"/>
                  </a:lnTo>
                  <a:lnTo>
                    <a:pt x="58790" y="20690"/>
                  </a:lnTo>
                  <a:lnTo>
                    <a:pt x="58773" y="20701"/>
                  </a:lnTo>
                  <a:cubicBezTo>
                    <a:pt x="58670" y="20775"/>
                    <a:pt x="58580" y="20850"/>
                    <a:pt x="58483" y="20923"/>
                  </a:cubicBezTo>
                  <a:cubicBezTo>
                    <a:pt x="58205" y="21178"/>
                    <a:pt x="57967" y="21469"/>
                    <a:pt x="57733" y="21747"/>
                  </a:cubicBezTo>
                  <a:lnTo>
                    <a:pt x="57687" y="21804"/>
                  </a:lnTo>
                  <a:lnTo>
                    <a:pt x="57653" y="21844"/>
                  </a:lnTo>
                  <a:cubicBezTo>
                    <a:pt x="57608" y="21894"/>
                    <a:pt x="57568" y="21946"/>
                    <a:pt x="57529" y="21997"/>
                  </a:cubicBezTo>
                  <a:cubicBezTo>
                    <a:pt x="57375" y="22179"/>
                    <a:pt x="57204" y="22372"/>
                    <a:pt x="57005" y="22547"/>
                  </a:cubicBezTo>
                  <a:cubicBezTo>
                    <a:pt x="56847" y="22691"/>
                    <a:pt x="56682" y="22820"/>
                    <a:pt x="56511" y="22929"/>
                  </a:cubicBezTo>
                  <a:cubicBezTo>
                    <a:pt x="55835" y="23360"/>
                    <a:pt x="55040" y="23679"/>
                    <a:pt x="54148" y="23877"/>
                  </a:cubicBezTo>
                  <a:cubicBezTo>
                    <a:pt x="53432" y="24031"/>
                    <a:pt x="52716" y="24110"/>
                    <a:pt x="52022" y="24110"/>
                  </a:cubicBezTo>
                  <a:cubicBezTo>
                    <a:pt x="51846" y="24110"/>
                    <a:pt x="51659" y="24105"/>
                    <a:pt x="51471" y="24094"/>
                  </a:cubicBezTo>
                  <a:cubicBezTo>
                    <a:pt x="51017" y="24071"/>
                    <a:pt x="50630" y="24020"/>
                    <a:pt x="50261" y="23934"/>
                  </a:cubicBezTo>
                  <a:cubicBezTo>
                    <a:pt x="50181" y="23924"/>
                    <a:pt x="50107" y="23906"/>
                    <a:pt x="50034" y="23884"/>
                  </a:cubicBezTo>
                  <a:lnTo>
                    <a:pt x="50010" y="23877"/>
                  </a:lnTo>
                  <a:lnTo>
                    <a:pt x="49982" y="23872"/>
                  </a:lnTo>
                  <a:lnTo>
                    <a:pt x="49960" y="23866"/>
                  </a:lnTo>
                  <a:cubicBezTo>
                    <a:pt x="49835" y="23838"/>
                    <a:pt x="49682" y="23804"/>
                    <a:pt x="49533" y="23775"/>
                  </a:cubicBezTo>
                  <a:cubicBezTo>
                    <a:pt x="49278" y="23730"/>
                    <a:pt x="49034" y="23701"/>
                    <a:pt x="48806" y="23685"/>
                  </a:cubicBezTo>
                  <a:cubicBezTo>
                    <a:pt x="48596" y="23673"/>
                    <a:pt x="48408" y="23667"/>
                    <a:pt x="48255" y="23667"/>
                  </a:cubicBezTo>
                  <a:cubicBezTo>
                    <a:pt x="48085" y="23667"/>
                    <a:pt x="47914" y="23673"/>
                    <a:pt x="47755" y="23679"/>
                  </a:cubicBezTo>
                  <a:cubicBezTo>
                    <a:pt x="47414" y="23701"/>
                    <a:pt x="47073" y="23730"/>
                    <a:pt x="46772" y="23759"/>
                  </a:cubicBezTo>
                  <a:lnTo>
                    <a:pt x="46641" y="23769"/>
                  </a:lnTo>
                  <a:lnTo>
                    <a:pt x="46551" y="23775"/>
                  </a:lnTo>
                  <a:lnTo>
                    <a:pt x="46533" y="23775"/>
                  </a:lnTo>
                  <a:lnTo>
                    <a:pt x="46511" y="23782"/>
                  </a:lnTo>
                  <a:cubicBezTo>
                    <a:pt x="46334" y="23793"/>
                    <a:pt x="46011" y="23821"/>
                    <a:pt x="45715" y="23821"/>
                  </a:cubicBezTo>
                  <a:cubicBezTo>
                    <a:pt x="45612" y="23821"/>
                    <a:pt x="45522" y="23821"/>
                    <a:pt x="45442" y="23816"/>
                  </a:cubicBezTo>
                  <a:cubicBezTo>
                    <a:pt x="45215" y="23798"/>
                    <a:pt x="45038" y="23782"/>
                    <a:pt x="44875" y="23759"/>
                  </a:cubicBezTo>
                  <a:cubicBezTo>
                    <a:pt x="44681" y="23724"/>
                    <a:pt x="44493" y="23690"/>
                    <a:pt x="44311" y="23651"/>
                  </a:cubicBezTo>
                  <a:cubicBezTo>
                    <a:pt x="43942" y="23559"/>
                    <a:pt x="43572" y="23452"/>
                    <a:pt x="43243" y="23355"/>
                  </a:cubicBezTo>
                  <a:lnTo>
                    <a:pt x="43226" y="23355"/>
                  </a:lnTo>
                  <a:lnTo>
                    <a:pt x="43209" y="23349"/>
                  </a:lnTo>
                  <a:lnTo>
                    <a:pt x="43197" y="23344"/>
                  </a:lnTo>
                  <a:lnTo>
                    <a:pt x="43181" y="23338"/>
                  </a:lnTo>
                  <a:lnTo>
                    <a:pt x="43170" y="23338"/>
                  </a:lnTo>
                  <a:lnTo>
                    <a:pt x="43147" y="23326"/>
                  </a:lnTo>
                  <a:lnTo>
                    <a:pt x="43123" y="23321"/>
                  </a:lnTo>
                  <a:lnTo>
                    <a:pt x="43102" y="23315"/>
                  </a:lnTo>
                  <a:lnTo>
                    <a:pt x="43078" y="23310"/>
                  </a:lnTo>
                  <a:lnTo>
                    <a:pt x="43044" y="23298"/>
                  </a:lnTo>
                  <a:cubicBezTo>
                    <a:pt x="42720" y="23202"/>
                    <a:pt x="42391" y="23105"/>
                    <a:pt x="42067" y="23032"/>
                  </a:cubicBezTo>
                  <a:lnTo>
                    <a:pt x="41817" y="22974"/>
                  </a:lnTo>
                  <a:lnTo>
                    <a:pt x="41686" y="22940"/>
                  </a:lnTo>
                  <a:lnTo>
                    <a:pt x="41641" y="22929"/>
                  </a:lnTo>
                  <a:lnTo>
                    <a:pt x="41612" y="22923"/>
                  </a:lnTo>
                  <a:lnTo>
                    <a:pt x="41499" y="22901"/>
                  </a:lnTo>
                  <a:lnTo>
                    <a:pt x="41447" y="22883"/>
                  </a:lnTo>
                  <a:lnTo>
                    <a:pt x="41431" y="22883"/>
                  </a:lnTo>
                  <a:lnTo>
                    <a:pt x="41379" y="22867"/>
                  </a:lnTo>
                  <a:lnTo>
                    <a:pt x="41363" y="22867"/>
                  </a:lnTo>
                  <a:lnTo>
                    <a:pt x="41311" y="22849"/>
                  </a:lnTo>
                  <a:cubicBezTo>
                    <a:pt x="41180" y="22820"/>
                    <a:pt x="41049" y="22786"/>
                    <a:pt x="40920" y="22764"/>
                  </a:cubicBezTo>
                  <a:cubicBezTo>
                    <a:pt x="40579" y="22684"/>
                    <a:pt x="40170" y="22605"/>
                    <a:pt x="39737" y="22565"/>
                  </a:cubicBezTo>
                  <a:cubicBezTo>
                    <a:pt x="39624" y="22560"/>
                    <a:pt x="39527" y="22554"/>
                    <a:pt x="39441" y="22554"/>
                  </a:cubicBezTo>
                  <a:cubicBezTo>
                    <a:pt x="39379" y="22554"/>
                    <a:pt x="39323" y="22554"/>
                    <a:pt x="39265" y="22560"/>
                  </a:cubicBezTo>
                  <a:cubicBezTo>
                    <a:pt x="39118" y="22565"/>
                    <a:pt x="38969" y="22582"/>
                    <a:pt x="38799" y="22610"/>
                  </a:cubicBezTo>
                  <a:cubicBezTo>
                    <a:pt x="38397" y="22696"/>
                    <a:pt x="37998" y="22833"/>
                    <a:pt x="37652" y="22951"/>
                  </a:cubicBezTo>
                  <a:cubicBezTo>
                    <a:pt x="37243" y="23093"/>
                    <a:pt x="36834" y="23229"/>
                    <a:pt x="36425" y="23310"/>
                  </a:cubicBezTo>
                  <a:cubicBezTo>
                    <a:pt x="36192" y="23355"/>
                    <a:pt x="35981" y="23378"/>
                    <a:pt x="35788" y="23383"/>
                  </a:cubicBezTo>
                  <a:lnTo>
                    <a:pt x="35612" y="23383"/>
                  </a:lnTo>
                  <a:cubicBezTo>
                    <a:pt x="35431" y="23383"/>
                    <a:pt x="35253" y="23383"/>
                    <a:pt x="35090" y="23373"/>
                  </a:cubicBezTo>
                  <a:cubicBezTo>
                    <a:pt x="34629" y="23349"/>
                    <a:pt x="34162" y="23310"/>
                    <a:pt x="33703" y="23247"/>
                  </a:cubicBezTo>
                  <a:cubicBezTo>
                    <a:pt x="32919" y="23145"/>
                    <a:pt x="32134" y="22998"/>
                    <a:pt x="31447" y="22872"/>
                  </a:cubicBezTo>
                  <a:lnTo>
                    <a:pt x="31361" y="22854"/>
                  </a:lnTo>
                  <a:lnTo>
                    <a:pt x="31208" y="22827"/>
                  </a:lnTo>
                  <a:lnTo>
                    <a:pt x="31140" y="22815"/>
                  </a:lnTo>
                  <a:lnTo>
                    <a:pt x="31067" y="22798"/>
                  </a:lnTo>
                  <a:lnTo>
                    <a:pt x="30844" y="22759"/>
                  </a:lnTo>
                  <a:cubicBezTo>
                    <a:pt x="29952" y="22594"/>
                    <a:pt x="28992" y="22434"/>
                    <a:pt x="28014" y="22361"/>
                  </a:cubicBezTo>
                  <a:lnTo>
                    <a:pt x="28004" y="22361"/>
                  </a:lnTo>
                  <a:lnTo>
                    <a:pt x="27855" y="22355"/>
                  </a:lnTo>
                  <a:cubicBezTo>
                    <a:pt x="27605" y="22377"/>
                    <a:pt x="27356" y="22406"/>
                    <a:pt x="27105" y="22440"/>
                  </a:cubicBezTo>
                  <a:lnTo>
                    <a:pt x="26855" y="22468"/>
                  </a:lnTo>
                  <a:lnTo>
                    <a:pt x="26839" y="22468"/>
                  </a:lnTo>
                  <a:lnTo>
                    <a:pt x="26810" y="22474"/>
                  </a:lnTo>
                  <a:lnTo>
                    <a:pt x="26793" y="22474"/>
                  </a:lnTo>
                  <a:cubicBezTo>
                    <a:pt x="26207" y="22542"/>
                    <a:pt x="25549" y="22622"/>
                    <a:pt x="24912" y="22650"/>
                  </a:cubicBezTo>
                  <a:cubicBezTo>
                    <a:pt x="24662" y="22667"/>
                    <a:pt x="24435" y="22673"/>
                    <a:pt x="24180" y="22673"/>
                  </a:cubicBezTo>
                  <a:cubicBezTo>
                    <a:pt x="24025" y="22673"/>
                    <a:pt x="23907" y="22667"/>
                    <a:pt x="23805" y="22662"/>
                  </a:cubicBezTo>
                  <a:cubicBezTo>
                    <a:pt x="23451" y="22650"/>
                    <a:pt x="23082" y="22616"/>
                    <a:pt x="22866" y="22594"/>
                  </a:cubicBezTo>
                  <a:lnTo>
                    <a:pt x="22838" y="22594"/>
                  </a:lnTo>
                  <a:lnTo>
                    <a:pt x="22827" y="22588"/>
                  </a:lnTo>
                  <a:lnTo>
                    <a:pt x="22753" y="22582"/>
                  </a:lnTo>
                  <a:cubicBezTo>
                    <a:pt x="22412" y="22554"/>
                    <a:pt x="22071" y="22520"/>
                    <a:pt x="21730" y="22486"/>
                  </a:cubicBezTo>
                  <a:lnTo>
                    <a:pt x="21321" y="22452"/>
                  </a:lnTo>
                  <a:lnTo>
                    <a:pt x="21253" y="22445"/>
                  </a:lnTo>
                  <a:lnTo>
                    <a:pt x="21230" y="22440"/>
                  </a:lnTo>
                  <a:lnTo>
                    <a:pt x="21002" y="22418"/>
                  </a:lnTo>
                  <a:cubicBezTo>
                    <a:pt x="20844" y="22406"/>
                    <a:pt x="20679" y="22389"/>
                    <a:pt x="20519" y="22377"/>
                  </a:cubicBezTo>
                  <a:cubicBezTo>
                    <a:pt x="18025" y="22145"/>
                    <a:pt x="15366" y="21923"/>
                    <a:pt x="12729" y="21923"/>
                  </a:cubicBezTo>
                  <a:cubicBezTo>
                    <a:pt x="12349" y="21923"/>
                    <a:pt x="11979" y="21928"/>
                    <a:pt x="11644" y="21934"/>
                  </a:cubicBezTo>
                  <a:cubicBezTo>
                    <a:pt x="10933" y="21957"/>
                    <a:pt x="10354" y="21986"/>
                    <a:pt x="9814" y="22031"/>
                  </a:cubicBezTo>
                  <a:cubicBezTo>
                    <a:pt x="9229" y="22082"/>
                    <a:pt x="8660" y="22138"/>
                    <a:pt x="8132" y="22213"/>
                  </a:cubicBezTo>
                  <a:lnTo>
                    <a:pt x="8104" y="22213"/>
                  </a:lnTo>
                  <a:cubicBezTo>
                    <a:pt x="7996" y="22213"/>
                    <a:pt x="7905" y="22138"/>
                    <a:pt x="7894" y="22036"/>
                  </a:cubicBezTo>
                  <a:cubicBezTo>
                    <a:pt x="7883" y="21980"/>
                    <a:pt x="7899" y="21923"/>
                    <a:pt x="7933" y="21878"/>
                  </a:cubicBezTo>
                  <a:cubicBezTo>
                    <a:pt x="7962" y="21832"/>
                    <a:pt x="8012" y="21804"/>
                    <a:pt x="8064" y="21797"/>
                  </a:cubicBezTo>
                  <a:cubicBezTo>
                    <a:pt x="9360" y="21616"/>
                    <a:pt x="10700" y="21514"/>
                    <a:pt x="12166" y="21485"/>
                  </a:cubicBezTo>
                  <a:cubicBezTo>
                    <a:pt x="12399" y="21480"/>
                    <a:pt x="12695" y="21480"/>
                    <a:pt x="13099" y="21480"/>
                  </a:cubicBezTo>
                  <a:cubicBezTo>
                    <a:pt x="14144" y="21480"/>
                    <a:pt x="15224" y="21508"/>
                    <a:pt x="16297" y="21571"/>
                  </a:cubicBezTo>
                  <a:cubicBezTo>
                    <a:pt x="17490" y="21634"/>
                    <a:pt x="18770" y="21729"/>
                    <a:pt x="20440" y="21878"/>
                  </a:cubicBezTo>
                  <a:cubicBezTo>
                    <a:pt x="20752" y="21907"/>
                    <a:pt x="21070" y="21934"/>
                    <a:pt x="21389" y="21962"/>
                  </a:cubicBezTo>
                  <a:lnTo>
                    <a:pt x="21639" y="21986"/>
                  </a:lnTo>
                  <a:lnTo>
                    <a:pt x="21684" y="21986"/>
                  </a:lnTo>
                  <a:lnTo>
                    <a:pt x="21707" y="21991"/>
                  </a:lnTo>
                  <a:lnTo>
                    <a:pt x="22549" y="22065"/>
                  </a:lnTo>
                  <a:lnTo>
                    <a:pt x="23026" y="22111"/>
                  </a:lnTo>
                  <a:lnTo>
                    <a:pt x="23071" y="22111"/>
                  </a:lnTo>
                  <a:lnTo>
                    <a:pt x="23179" y="22122"/>
                  </a:lnTo>
                  <a:lnTo>
                    <a:pt x="23207" y="22127"/>
                  </a:lnTo>
                  <a:lnTo>
                    <a:pt x="23236" y="22127"/>
                  </a:lnTo>
                  <a:cubicBezTo>
                    <a:pt x="23361" y="22138"/>
                    <a:pt x="23480" y="22151"/>
                    <a:pt x="23593" y="22156"/>
                  </a:cubicBezTo>
                  <a:cubicBezTo>
                    <a:pt x="23826" y="22167"/>
                    <a:pt x="24049" y="22172"/>
                    <a:pt x="24253" y="22172"/>
                  </a:cubicBezTo>
                  <a:cubicBezTo>
                    <a:pt x="24332" y="22172"/>
                    <a:pt x="24406" y="22172"/>
                    <a:pt x="24486" y="22167"/>
                  </a:cubicBezTo>
                  <a:cubicBezTo>
                    <a:pt x="25310" y="22145"/>
                    <a:pt x="26128" y="22048"/>
                    <a:pt x="26855" y="21962"/>
                  </a:cubicBezTo>
                  <a:lnTo>
                    <a:pt x="26873" y="21957"/>
                  </a:lnTo>
                  <a:lnTo>
                    <a:pt x="26889" y="21957"/>
                  </a:lnTo>
                  <a:cubicBezTo>
                    <a:pt x="27668" y="21866"/>
                    <a:pt x="28469" y="21770"/>
                    <a:pt x="29276" y="21752"/>
                  </a:cubicBezTo>
                  <a:lnTo>
                    <a:pt x="29554" y="21752"/>
                  </a:lnTo>
                  <a:cubicBezTo>
                    <a:pt x="29929" y="21752"/>
                    <a:pt x="30259" y="21763"/>
                    <a:pt x="30571" y="21797"/>
                  </a:cubicBezTo>
                  <a:cubicBezTo>
                    <a:pt x="30753" y="21815"/>
                    <a:pt x="30941" y="21838"/>
                    <a:pt x="31122" y="21860"/>
                  </a:cubicBezTo>
                  <a:lnTo>
                    <a:pt x="31230" y="21872"/>
                  </a:lnTo>
                  <a:lnTo>
                    <a:pt x="31361" y="21883"/>
                  </a:lnTo>
                  <a:lnTo>
                    <a:pt x="31379" y="21889"/>
                  </a:lnTo>
                  <a:lnTo>
                    <a:pt x="31707" y="21923"/>
                  </a:lnTo>
                  <a:cubicBezTo>
                    <a:pt x="32402" y="22002"/>
                    <a:pt x="32976" y="22054"/>
                    <a:pt x="33549" y="22054"/>
                  </a:cubicBezTo>
                  <a:lnTo>
                    <a:pt x="33674" y="22054"/>
                  </a:lnTo>
                  <a:lnTo>
                    <a:pt x="33669" y="22031"/>
                  </a:lnTo>
                  <a:lnTo>
                    <a:pt x="33679" y="22031"/>
                  </a:lnTo>
                  <a:cubicBezTo>
                    <a:pt x="34282" y="22031"/>
                    <a:pt x="34896" y="21952"/>
                    <a:pt x="35515" y="21792"/>
                  </a:cubicBezTo>
                  <a:cubicBezTo>
                    <a:pt x="35617" y="21770"/>
                    <a:pt x="35720" y="21742"/>
                    <a:pt x="35822" y="21713"/>
                  </a:cubicBezTo>
                  <a:lnTo>
                    <a:pt x="35840" y="21707"/>
                  </a:lnTo>
                  <a:lnTo>
                    <a:pt x="35856" y="21707"/>
                  </a:lnTo>
                  <a:cubicBezTo>
                    <a:pt x="36095" y="21645"/>
                    <a:pt x="36328" y="21582"/>
                    <a:pt x="36561" y="21531"/>
                  </a:cubicBezTo>
                  <a:cubicBezTo>
                    <a:pt x="36918" y="21456"/>
                    <a:pt x="37203" y="21401"/>
                    <a:pt x="37464" y="21361"/>
                  </a:cubicBezTo>
                  <a:cubicBezTo>
                    <a:pt x="38413" y="21212"/>
                    <a:pt x="39407" y="21144"/>
                    <a:pt x="40504" y="21144"/>
                  </a:cubicBezTo>
                  <a:cubicBezTo>
                    <a:pt x="40737" y="21144"/>
                    <a:pt x="40959" y="21144"/>
                    <a:pt x="41175" y="21150"/>
                  </a:cubicBezTo>
                  <a:cubicBezTo>
                    <a:pt x="42266" y="21178"/>
                    <a:pt x="43278" y="21259"/>
                    <a:pt x="44261" y="21332"/>
                  </a:cubicBezTo>
                  <a:lnTo>
                    <a:pt x="44288" y="21338"/>
                  </a:lnTo>
                  <a:lnTo>
                    <a:pt x="44306" y="21338"/>
                  </a:lnTo>
                  <a:cubicBezTo>
                    <a:pt x="44545" y="21354"/>
                    <a:pt x="44778" y="21372"/>
                    <a:pt x="45011" y="21388"/>
                  </a:cubicBezTo>
                  <a:cubicBezTo>
                    <a:pt x="45709" y="21440"/>
                    <a:pt x="46294" y="21474"/>
                    <a:pt x="46879" y="21503"/>
                  </a:cubicBezTo>
                  <a:cubicBezTo>
                    <a:pt x="47363" y="21519"/>
                    <a:pt x="47773" y="21525"/>
                    <a:pt x="48130" y="21525"/>
                  </a:cubicBezTo>
                  <a:cubicBezTo>
                    <a:pt x="48340" y="21525"/>
                    <a:pt x="48544" y="21525"/>
                    <a:pt x="48744" y="21519"/>
                  </a:cubicBezTo>
                  <a:lnTo>
                    <a:pt x="48778" y="21519"/>
                  </a:lnTo>
                  <a:cubicBezTo>
                    <a:pt x="49465" y="21497"/>
                    <a:pt x="50084" y="21451"/>
                    <a:pt x="50670" y="21377"/>
                  </a:cubicBezTo>
                  <a:cubicBezTo>
                    <a:pt x="50988" y="21332"/>
                    <a:pt x="51318" y="21286"/>
                    <a:pt x="51613" y="21241"/>
                  </a:cubicBezTo>
                  <a:lnTo>
                    <a:pt x="51631" y="21241"/>
                  </a:lnTo>
                  <a:lnTo>
                    <a:pt x="51665" y="21236"/>
                  </a:lnTo>
                  <a:lnTo>
                    <a:pt x="51715" y="21230"/>
                  </a:lnTo>
                  <a:cubicBezTo>
                    <a:pt x="52300" y="21139"/>
                    <a:pt x="53068" y="21013"/>
                    <a:pt x="53813" y="20803"/>
                  </a:cubicBezTo>
                  <a:cubicBezTo>
                    <a:pt x="54353" y="20638"/>
                    <a:pt x="54784" y="20462"/>
                    <a:pt x="55164" y="20241"/>
                  </a:cubicBezTo>
                  <a:cubicBezTo>
                    <a:pt x="55386" y="20105"/>
                    <a:pt x="55573" y="19963"/>
                    <a:pt x="55733" y="19809"/>
                  </a:cubicBezTo>
                  <a:cubicBezTo>
                    <a:pt x="55846" y="19684"/>
                    <a:pt x="55943" y="19560"/>
                    <a:pt x="56029" y="19423"/>
                  </a:cubicBezTo>
                  <a:cubicBezTo>
                    <a:pt x="56091" y="19298"/>
                    <a:pt x="56142" y="19172"/>
                    <a:pt x="56176" y="19043"/>
                  </a:cubicBezTo>
                  <a:cubicBezTo>
                    <a:pt x="56216" y="18865"/>
                    <a:pt x="56233" y="18707"/>
                    <a:pt x="56233" y="18542"/>
                  </a:cubicBezTo>
                  <a:cubicBezTo>
                    <a:pt x="56221" y="18422"/>
                    <a:pt x="56205" y="18314"/>
                    <a:pt x="56181" y="18218"/>
                  </a:cubicBezTo>
                  <a:cubicBezTo>
                    <a:pt x="56147" y="18110"/>
                    <a:pt x="56108" y="18013"/>
                    <a:pt x="56050" y="17918"/>
                  </a:cubicBezTo>
                  <a:cubicBezTo>
                    <a:pt x="55977" y="17803"/>
                    <a:pt x="55898" y="17695"/>
                    <a:pt x="55801" y="17598"/>
                  </a:cubicBezTo>
                  <a:cubicBezTo>
                    <a:pt x="55620" y="17433"/>
                    <a:pt x="55415" y="17292"/>
                    <a:pt x="55148" y="17139"/>
                  </a:cubicBezTo>
                  <a:cubicBezTo>
                    <a:pt x="54869" y="16985"/>
                    <a:pt x="54574" y="16848"/>
                    <a:pt x="54353" y="16752"/>
                  </a:cubicBezTo>
                  <a:lnTo>
                    <a:pt x="54335" y="16741"/>
                  </a:lnTo>
                  <a:cubicBezTo>
                    <a:pt x="54199" y="16678"/>
                    <a:pt x="54073" y="16622"/>
                    <a:pt x="53954" y="16565"/>
                  </a:cubicBezTo>
                  <a:cubicBezTo>
                    <a:pt x="53613" y="16400"/>
                    <a:pt x="53255" y="16224"/>
                    <a:pt x="52942" y="15980"/>
                  </a:cubicBezTo>
                  <a:cubicBezTo>
                    <a:pt x="52716" y="15797"/>
                    <a:pt x="52528" y="15626"/>
                    <a:pt x="52375" y="15463"/>
                  </a:cubicBezTo>
                  <a:cubicBezTo>
                    <a:pt x="52221" y="15303"/>
                    <a:pt x="52113" y="15161"/>
                    <a:pt x="52027" y="15025"/>
                  </a:cubicBezTo>
                  <a:cubicBezTo>
                    <a:pt x="51966" y="14928"/>
                    <a:pt x="51925" y="14855"/>
                    <a:pt x="51886" y="14774"/>
                  </a:cubicBezTo>
                  <a:cubicBezTo>
                    <a:pt x="51857" y="14700"/>
                    <a:pt x="51830" y="14616"/>
                    <a:pt x="51801" y="14525"/>
                  </a:cubicBezTo>
                  <a:cubicBezTo>
                    <a:pt x="51767" y="14383"/>
                    <a:pt x="51749" y="14241"/>
                    <a:pt x="51761" y="14099"/>
                  </a:cubicBezTo>
                  <a:cubicBezTo>
                    <a:pt x="51783" y="13832"/>
                    <a:pt x="51903" y="13554"/>
                    <a:pt x="52096" y="13320"/>
                  </a:cubicBezTo>
                  <a:cubicBezTo>
                    <a:pt x="52244" y="13144"/>
                    <a:pt x="52426" y="12974"/>
                    <a:pt x="52636" y="12825"/>
                  </a:cubicBezTo>
                  <a:cubicBezTo>
                    <a:pt x="52858" y="12667"/>
                    <a:pt x="53102" y="12524"/>
                    <a:pt x="53386" y="12377"/>
                  </a:cubicBezTo>
                  <a:cubicBezTo>
                    <a:pt x="54068" y="12036"/>
                    <a:pt x="54767" y="11786"/>
                    <a:pt x="55363" y="11592"/>
                  </a:cubicBezTo>
                  <a:cubicBezTo>
                    <a:pt x="56426" y="11241"/>
                    <a:pt x="57489" y="10945"/>
                    <a:pt x="58512" y="10661"/>
                  </a:cubicBezTo>
                  <a:lnTo>
                    <a:pt x="58539" y="10649"/>
                  </a:lnTo>
                  <a:lnTo>
                    <a:pt x="58552" y="10649"/>
                  </a:lnTo>
                  <a:lnTo>
                    <a:pt x="58580" y="10638"/>
                  </a:lnTo>
                  <a:lnTo>
                    <a:pt x="58625" y="10627"/>
                  </a:lnTo>
                  <a:lnTo>
                    <a:pt x="58659" y="10615"/>
                  </a:lnTo>
                  <a:lnTo>
                    <a:pt x="58744" y="10593"/>
                  </a:lnTo>
                  <a:lnTo>
                    <a:pt x="58773" y="10587"/>
                  </a:lnTo>
                  <a:lnTo>
                    <a:pt x="58796" y="10581"/>
                  </a:lnTo>
                  <a:cubicBezTo>
                    <a:pt x="59182" y="10473"/>
                    <a:pt x="59767" y="10308"/>
                    <a:pt x="60307" y="10150"/>
                  </a:cubicBezTo>
                  <a:lnTo>
                    <a:pt x="60278" y="10137"/>
                  </a:lnTo>
                  <a:cubicBezTo>
                    <a:pt x="61120" y="9916"/>
                    <a:pt x="61864" y="9678"/>
                    <a:pt x="62557" y="9416"/>
                  </a:cubicBezTo>
                  <a:cubicBezTo>
                    <a:pt x="63057" y="9229"/>
                    <a:pt x="63711" y="8967"/>
                    <a:pt x="64324" y="8603"/>
                  </a:cubicBezTo>
                  <a:cubicBezTo>
                    <a:pt x="64649" y="8416"/>
                    <a:pt x="64893" y="8228"/>
                    <a:pt x="65103" y="8024"/>
                  </a:cubicBezTo>
                  <a:cubicBezTo>
                    <a:pt x="65216" y="7899"/>
                    <a:pt x="65313" y="7774"/>
                    <a:pt x="65387" y="7643"/>
                  </a:cubicBezTo>
                  <a:cubicBezTo>
                    <a:pt x="65439" y="7546"/>
                    <a:pt x="65478" y="7451"/>
                    <a:pt x="65507" y="7354"/>
                  </a:cubicBezTo>
                  <a:cubicBezTo>
                    <a:pt x="65523" y="7257"/>
                    <a:pt x="65535" y="7166"/>
                    <a:pt x="65535" y="7081"/>
                  </a:cubicBezTo>
                  <a:cubicBezTo>
                    <a:pt x="65529" y="6973"/>
                    <a:pt x="65512" y="6877"/>
                    <a:pt x="65484" y="6774"/>
                  </a:cubicBezTo>
                  <a:cubicBezTo>
                    <a:pt x="65439" y="6638"/>
                    <a:pt x="65381" y="6502"/>
                    <a:pt x="65297" y="6365"/>
                  </a:cubicBezTo>
                  <a:cubicBezTo>
                    <a:pt x="65154" y="6137"/>
                    <a:pt x="64967" y="5910"/>
                    <a:pt x="64710" y="5655"/>
                  </a:cubicBezTo>
                  <a:cubicBezTo>
                    <a:pt x="64603" y="5552"/>
                    <a:pt x="64513" y="5479"/>
                    <a:pt x="64427" y="5416"/>
                  </a:cubicBezTo>
                  <a:cubicBezTo>
                    <a:pt x="64319" y="5342"/>
                    <a:pt x="64211" y="5269"/>
                    <a:pt x="64091" y="5206"/>
                  </a:cubicBezTo>
                  <a:cubicBezTo>
                    <a:pt x="63432" y="4847"/>
                    <a:pt x="62699" y="4643"/>
                    <a:pt x="62011" y="4472"/>
                  </a:cubicBezTo>
                  <a:cubicBezTo>
                    <a:pt x="61319" y="4307"/>
                    <a:pt x="60614" y="4171"/>
                    <a:pt x="59994" y="4052"/>
                  </a:cubicBezTo>
                  <a:lnTo>
                    <a:pt x="59949" y="4041"/>
                  </a:lnTo>
                  <a:lnTo>
                    <a:pt x="59937" y="4041"/>
                  </a:lnTo>
                  <a:lnTo>
                    <a:pt x="59915" y="4035"/>
                  </a:lnTo>
                  <a:lnTo>
                    <a:pt x="59892" y="4035"/>
                  </a:lnTo>
                  <a:lnTo>
                    <a:pt x="59858" y="4024"/>
                  </a:lnTo>
                  <a:cubicBezTo>
                    <a:pt x="59182" y="3893"/>
                    <a:pt x="58421" y="3745"/>
                    <a:pt x="57687" y="3564"/>
                  </a:cubicBezTo>
                  <a:cubicBezTo>
                    <a:pt x="57062" y="3410"/>
                    <a:pt x="56404" y="3223"/>
                    <a:pt x="55795" y="2944"/>
                  </a:cubicBezTo>
                  <a:cubicBezTo>
                    <a:pt x="55392" y="2757"/>
                    <a:pt x="54880" y="2489"/>
                    <a:pt x="54500" y="2057"/>
                  </a:cubicBezTo>
                  <a:cubicBezTo>
                    <a:pt x="54199" y="1716"/>
                    <a:pt x="54028" y="1330"/>
                    <a:pt x="54005" y="973"/>
                  </a:cubicBezTo>
                  <a:cubicBezTo>
                    <a:pt x="53994" y="774"/>
                    <a:pt x="54028" y="586"/>
                    <a:pt x="54096" y="421"/>
                  </a:cubicBezTo>
                  <a:cubicBezTo>
                    <a:pt x="54159" y="273"/>
                    <a:pt x="54238" y="137"/>
                    <a:pt x="54329" y="24"/>
                  </a:cubicBezTo>
                  <a:lnTo>
                    <a:pt x="54324" y="6"/>
                  </a:lnTo>
                  <a:lnTo>
                    <a:pt x="543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9"/>
            <p:cNvSpPr/>
            <p:nvPr/>
          </p:nvSpPr>
          <p:spPr>
            <a:xfrm>
              <a:off x="4284041" y="5750306"/>
              <a:ext cx="4095290" cy="857522"/>
            </a:xfrm>
            <a:custGeom>
              <a:avLst/>
              <a:gdLst/>
              <a:ahLst/>
              <a:cxnLst/>
              <a:rect l="l" t="t" r="r" b="b"/>
              <a:pathLst>
                <a:path w="87157" h="18250" extrusionOk="0">
                  <a:moveTo>
                    <a:pt x="32282" y="0"/>
                  </a:moveTo>
                  <a:cubicBezTo>
                    <a:pt x="28062" y="0"/>
                    <a:pt x="23948" y="1933"/>
                    <a:pt x="19696" y="2317"/>
                  </a:cubicBezTo>
                  <a:cubicBezTo>
                    <a:pt x="19122" y="2368"/>
                    <a:pt x="18549" y="2391"/>
                    <a:pt x="17977" y="2391"/>
                  </a:cubicBezTo>
                  <a:cubicBezTo>
                    <a:pt x="13857" y="2391"/>
                    <a:pt x="9769" y="1202"/>
                    <a:pt x="5638" y="833"/>
                  </a:cubicBezTo>
                  <a:cubicBezTo>
                    <a:pt x="5001" y="776"/>
                    <a:pt x="4352" y="746"/>
                    <a:pt x="3699" y="746"/>
                  </a:cubicBezTo>
                  <a:cubicBezTo>
                    <a:pt x="2516" y="746"/>
                    <a:pt x="1320" y="845"/>
                    <a:pt x="160" y="1061"/>
                  </a:cubicBezTo>
                  <a:cubicBezTo>
                    <a:pt x="57" y="4180"/>
                    <a:pt x="7" y="6726"/>
                    <a:pt x="0" y="9010"/>
                  </a:cubicBezTo>
                  <a:cubicBezTo>
                    <a:pt x="0" y="10437"/>
                    <a:pt x="18" y="11897"/>
                    <a:pt x="52" y="13351"/>
                  </a:cubicBezTo>
                  <a:cubicBezTo>
                    <a:pt x="75" y="14221"/>
                    <a:pt x="97" y="14932"/>
                    <a:pt x="120" y="15517"/>
                  </a:cubicBezTo>
                  <a:lnTo>
                    <a:pt x="126" y="15562"/>
                  </a:lnTo>
                  <a:lnTo>
                    <a:pt x="126" y="15585"/>
                  </a:lnTo>
                  <a:cubicBezTo>
                    <a:pt x="154" y="15614"/>
                    <a:pt x="178" y="15635"/>
                    <a:pt x="188" y="15659"/>
                  </a:cubicBezTo>
                  <a:cubicBezTo>
                    <a:pt x="217" y="15698"/>
                    <a:pt x="233" y="15738"/>
                    <a:pt x="233" y="15777"/>
                  </a:cubicBezTo>
                  <a:lnTo>
                    <a:pt x="228" y="15886"/>
                  </a:lnTo>
                  <a:lnTo>
                    <a:pt x="223" y="15954"/>
                  </a:lnTo>
                  <a:lnTo>
                    <a:pt x="217" y="16084"/>
                  </a:lnTo>
                  <a:cubicBezTo>
                    <a:pt x="1689" y="16369"/>
                    <a:pt x="3262" y="16636"/>
                    <a:pt x="4893" y="16880"/>
                  </a:cubicBezTo>
                  <a:cubicBezTo>
                    <a:pt x="10138" y="17659"/>
                    <a:pt x="15366" y="18108"/>
                    <a:pt x="20429" y="18216"/>
                  </a:cubicBezTo>
                  <a:cubicBezTo>
                    <a:pt x="21445" y="18239"/>
                    <a:pt x="22378" y="18250"/>
                    <a:pt x="23202" y="18250"/>
                  </a:cubicBezTo>
                  <a:cubicBezTo>
                    <a:pt x="24867" y="18250"/>
                    <a:pt x="26538" y="18216"/>
                    <a:pt x="28179" y="18142"/>
                  </a:cubicBezTo>
                  <a:cubicBezTo>
                    <a:pt x="30787" y="18027"/>
                    <a:pt x="33373" y="17830"/>
                    <a:pt x="35856" y="17550"/>
                  </a:cubicBezTo>
                  <a:cubicBezTo>
                    <a:pt x="40141" y="17067"/>
                    <a:pt x="44311" y="16346"/>
                    <a:pt x="48261" y="15409"/>
                  </a:cubicBezTo>
                  <a:cubicBezTo>
                    <a:pt x="50364" y="14903"/>
                    <a:pt x="52402" y="14352"/>
                    <a:pt x="54324" y="13755"/>
                  </a:cubicBezTo>
                  <a:cubicBezTo>
                    <a:pt x="56255" y="13159"/>
                    <a:pt x="58177" y="12499"/>
                    <a:pt x="60046" y="11783"/>
                  </a:cubicBezTo>
                  <a:cubicBezTo>
                    <a:pt x="61069" y="11391"/>
                    <a:pt x="62182" y="10943"/>
                    <a:pt x="63438" y="10408"/>
                  </a:cubicBezTo>
                  <a:cubicBezTo>
                    <a:pt x="64296" y="10039"/>
                    <a:pt x="65154" y="9669"/>
                    <a:pt x="66013" y="9299"/>
                  </a:cubicBezTo>
                  <a:lnTo>
                    <a:pt x="66921" y="8908"/>
                  </a:lnTo>
                  <a:cubicBezTo>
                    <a:pt x="69171" y="7942"/>
                    <a:pt x="71570" y="6920"/>
                    <a:pt x="73967" y="5987"/>
                  </a:cubicBezTo>
                  <a:cubicBezTo>
                    <a:pt x="76690" y="4924"/>
                    <a:pt x="78951" y="4146"/>
                    <a:pt x="81088" y="3538"/>
                  </a:cubicBezTo>
                  <a:cubicBezTo>
                    <a:pt x="82525" y="3123"/>
                    <a:pt x="83713" y="2828"/>
                    <a:pt x="84820" y="2595"/>
                  </a:cubicBezTo>
                  <a:cubicBezTo>
                    <a:pt x="85593" y="2436"/>
                    <a:pt x="86378" y="2288"/>
                    <a:pt x="87156" y="2168"/>
                  </a:cubicBezTo>
                  <a:cubicBezTo>
                    <a:pt x="87088" y="2147"/>
                    <a:pt x="87025" y="2140"/>
                    <a:pt x="86957" y="2134"/>
                  </a:cubicBezTo>
                  <a:lnTo>
                    <a:pt x="86871" y="2129"/>
                  </a:lnTo>
                  <a:lnTo>
                    <a:pt x="86787" y="2123"/>
                  </a:lnTo>
                  <a:lnTo>
                    <a:pt x="86729" y="2118"/>
                  </a:lnTo>
                  <a:cubicBezTo>
                    <a:pt x="86304" y="2084"/>
                    <a:pt x="85911" y="2066"/>
                    <a:pt x="85531" y="2066"/>
                  </a:cubicBezTo>
                  <a:lnTo>
                    <a:pt x="85418" y="2066"/>
                  </a:lnTo>
                  <a:cubicBezTo>
                    <a:pt x="85098" y="2066"/>
                    <a:pt x="84736" y="2072"/>
                    <a:pt x="84343" y="2084"/>
                  </a:cubicBezTo>
                  <a:lnTo>
                    <a:pt x="84117" y="2089"/>
                  </a:lnTo>
                  <a:lnTo>
                    <a:pt x="83889" y="2095"/>
                  </a:lnTo>
                  <a:lnTo>
                    <a:pt x="83871" y="2100"/>
                  </a:lnTo>
                  <a:lnTo>
                    <a:pt x="83792" y="2100"/>
                  </a:lnTo>
                  <a:cubicBezTo>
                    <a:pt x="83530" y="2112"/>
                    <a:pt x="83241" y="2118"/>
                    <a:pt x="82963" y="2123"/>
                  </a:cubicBezTo>
                  <a:cubicBezTo>
                    <a:pt x="82724" y="2129"/>
                    <a:pt x="82491" y="2134"/>
                    <a:pt x="82258" y="2134"/>
                  </a:cubicBezTo>
                  <a:cubicBezTo>
                    <a:pt x="82042" y="2134"/>
                    <a:pt x="81900" y="2129"/>
                    <a:pt x="81764" y="2123"/>
                  </a:cubicBezTo>
                  <a:cubicBezTo>
                    <a:pt x="81104" y="2106"/>
                    <a:pt x="80366" y="2037"/>
                    <a:pt x="79439" y="1924"/>
                  </a:cubicBezTo>
                  <a:cubicBezTo>
                    <a:pt x="79234" y="1896"/>
                    <a:pt x="79024" y="1874"/>
                    <a:pt x="78820" y="1845"/>
                  </a:cubicBezTo>
                  <a:lnTo>
                    <a:pt x="78798" y="1840"/>
                  </a:lnTo>
                  <a:lnTo>
                    <a:pt x="78780" y="1840"/>
                  </a:lnTo>
                  <a:lnTo>
                    <a:pt x="78757" y="1833"/>
                  </a:lnTo>
                  <a:lnTo>
                    <a:pt x="78707" y="1827"/>
                  </a:lnTo>
                  <a:lnTo>
                    <a:pt x="78678" y="1827"/>
                  </a:lnTo>
                  <a:cubicBezTo>
                    <a:pt x="78138" y="1754"/>
                    <a:pt x="77530" y="1675"/>
                    <a:pt x="76923" y="1623"/>
                  </a:cubicBezTo>
                  <a:cubicBezTo>
                    <a:pt x="76570" y="1594"/>
                    <a:pt x="76155" y="1567"/>
                    <a:pt x="75757" y="1560"/>
                  </a:cubicBezTo>
                  <a:lnTo>
                    <a:pt x="75177" y="1560"/>
                  </a:lnTo>
                  <a:cubicBezTo>
                    <a:pt x="75001" y="1567"/>
                    <a:pt x="74820" y="1578"/>
                    <a:pt x="74626" y="1589"/>
                  </a:cubicBezTo>
                  <a:cubicBezTo>
                    <a:pt x="74371" y="1606"/>
                    <a:pt x="74047" y="1635"/>
                    <a:pt x="73582" y="1680"/>
                  </a:cubicBezTo>
                  <a:lnTo>
                    <a:pt x="73535" y="1686"/>
                  </a:lnTo>
                  <a:lnTo>
                    <a:pt x="73507" y="1686"/>
                  </a:lnTo>
                  <a:lnTo>
                    <a:pt x="73382" y="1696"/>
                  </a:lnTo>
                  <a:lnTo>
                    <a:pt x="73257" y="1709"/>
                  </a:lnTo>
                  <a:cubicBezTo>
                    <a:pt x="73172" y="1720"/>
                    <a:pt x="73092" y="1725"/>
                    <a:pt x="73007" y="1731"/>
                  </a:cubicBezTo>
                  <a:lnTo>
                    <a:pt x="72990" y="1731"/>
                  </a:lnTo>
                  <a:cubicBezTo>
                    <a:pt x="72632" y="1765"/>
                    <a:pt x="72143" y="1811"/>
                    <a:pt x="71660" y="1822"/>
                  </a:cubicBezTo>
                  <a:cubicBezTo>
                    <a:pt x="71490" y="1833"/>
                    <a:pt x="71314" y="1833"/>
                    <a:pt x="71127" y="1833"/>
                  </a:cubicBezTo>
                  <a:cubicBezTo>
                    <a:pt x="70739" y="1833"/>
                    <a:pt x="70416" y="1816"/>
                    <a:pt x="70120" y="1788"/>
                  </a:cubicBezTo>
                  <a:cubicBezTo>
                    <a:pt x="69899" y="1765"/>
                    <a:pt x="69661" y="1743"/>
                    <a:pt x="69433" y="1731"/>
                  </a:cubicBezTo>
                  <a:cubicBezTo>
                    <a:pt x="69155" y="1720"/>
                    <a:pt x="68825" y="1709"/>
                    <a:pt x="68421" y="1696"/>
                  </a:cubicBezTo>
                  <a:lnTo>
                    <a:pt x="68371" y="1696"/>
                  </a:lnTo>
                  <a:lnTo>
                    <a:pt x="68319" y="1691"/>
                  </a:lnTo>
                  <a:lnTo>
                    <a:pt x="68274" y="1691"/>
                  </a:lnTo>
                  <a:cubicBezTo>
                    <a:pt x="68177" y="1691"/>
                    <a:pt x="68075" y="1686"/>
                    <a:pt x="67978" y="1686"/>
                  </a:cubicBezTo>
                  <a:cubicBezTo>
                    <a:pt x="66359" y="2242"/>
                    <a:pt x="64744" y="2787"/>
                    <a:pt x="63040" y="2884"/>
                  </a:cubicBezTo>
                  <a:cubicBezTo>
                    <a:pt x="62891" y="2893"/>
                    <a:pt x="62743" y="2897"/>
                    <a:pt x="62596" y="2897"/>
                  </a:cubicBezTo>
                  <a:cubicBezTo>
                    <a:pt x="59598" y="2897"/>
                    <a:pt x="56708" y="1253"/>
                    <a:pt x="53727" y="1253"/>
                  </a:cubicBezTo>
                  <a:cubicBezTo>
                    <a:pt x="53461" y="1253"/>
                    <a:pt x="53194" y="1266"/>
                    <a:pt x="52926" y="1294"/>
                  </a:cubicBezTo>
                  <a:cubicBezTo>
                    <a:pt x="50852" y="1510"/>
                    <a:pt x="48971" y="2646"/>
                    <a:pt x="46908" y="2981"/>
                  </a:cubicBezTo>
                  <a:cubicBezTo>
                    <a:pt x="46443" y="3056"/>
                    <a:pt x="45982" y="3090"/>
                    <a:pt x="45523" y="3090"/>
                  </a:cubicBezTo>
                  <a:cubicBezTo>
                    <a:pt x="41547" y="3090"/>
                    <a:pt x="37752" y="536"/>
                    <a:pt x="33703" y="78"/>
                  </a:cubicBezTo>
                  <a:cubicBezTo>
                    <a:pt x="33228" y="24"/>
                    <a:pt x="32754" y="0"/>
                    <a:pt x="3228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9"/>
            <p:cNvSpPr/>
            <p:nvPr/>
          </p:nvSpPr>
          <p:spPr>
            <a:xfrm>
              <a:off x="7393485" y="3792848"/>
              <a:ext cx="4568877" cy="1896791"/>
            </a:xfrm>
            <a:custGeom>
              <a:avLst/>
              <a:gdLst/>
              <a:ahLst/>
              <a:cxnLst/>
              <a:rect l="l" t="t" r="r" b="b"/>
              <a:pathLst>
                <a:path w="97236" h="40368" extrusionOk="0">
                  <a:moveTo>
                    <a:pt x="59727" y="0"/>
                  </a:moveTo>
                  <a:cubicBezTo>
                    <a:pt x="59528" y="6"/>
                    <a:pt x="59324" y="22"/>
                    <a:pt x="59126" y="51"/>
                  </a:cubicBezTo>
                  <a:cubicBezTo>
                    <a:pt x="58880" y="90"/>
                    <a:pt x="58670" y="142"/>
                    <a:pt x="58484" y="200"/>
                  </a:cubicBezTo>
                  <a:cubicBezTo>
                    <a:pt x="58301" y="255"/>
                    <a:pt x="58125" y="318"/>
                    <a:pt x="57944" y="392"/>
                  </a:cubicBezTo>
                  <a:cubicBezTo>
                    <a:pt x="57545" y="568"/>
                    <a:pt x="57176" y="779"/>
                    <a:pt x="56853" y="1011"/>
                  </a:cubicBezTo>
                  <a:cubicBezTo>
                    <a:pt x="56528" y="1239"/>
                    <a:pt x="56194" y="1495"/>
                    <a:pt x="55778" y="1813"/>
                  </a:cubicBezTo>
                  <a:lnTo>
                    <a:pt x="55767" y="1824"/>
                  </a:lnTo>
                  <a:lnTo>
                    <a:pt x="55756" y="1836"/>
                  </a:lnTo>
                  <a:cubicBezTo>
                    <a:pt x="55221" y="2256"/>
                    <a:pt x="54694" y="2694"/>
                    <a:pt x="54188" y="3137"/>
                  </a:cubicBezTo>
                  <a:cubicBezTo>
                    <a:pt x="51977" y="5080"/>
                    <a:pt x="49931" y="7257"/>
                    <a:pt x="47954" y="9364"/>
                  </a:cubicBezTo>
                  <a:lnTo>
                    <a:pt x="47902" y="9421"/>
                  </a:lnTo>
                  <a:cubicBezTo>
                    <a:pt x="47289" y="10074"/>
                    <a:pt x="46658" y="10751"/>
                    <a:pt x="46027" y="11404"/>
                  </a:cubicBezTo>
                  <a:lnTo>
                    <a:pt x="45777" y="11666"/>
                  </a:lnTo>
                  <a:cubicBezTo>
                    <a:pt x="45772" y="11689"/>
                    <a:pt x="45767" y="11711"/>
                    <a:pt x="45754" y="11729"/>
                  </a:cubicBezTo>
                  <a:cubicBezTo>
                    <a:pt x="45732" y="11779"/>
                    <a:pt x="45686" y="11813"/>
                    <a:pt x="45630" y="11836"/>
                  </a:cubicBezTo>
                  <a:lnTo>
                    <a:pt x="45612" y="11836"/>
                  </a:lnTo>
                  <a:cubicBezTo>
                    <a:pt x="44159" y="13347"/>
                    <a:pt x="43005" y="14462"/>
                    <a:pt x="41880" y="15456"/>
                  </a:cubicBezTo>
                  <a:cubicBezTo>
                    <a:pt x="40283" y="16871"/>
                    <a:pt x="38799" y="17996"/>
                    <a:pt x="37345" y="18905"/>
                  </a:cubicBezTo>
                  <a:cubicBezTo>
                    <a:pt x="36459" y="19456"/>
                    <a:pt x="35623" y="19922"/>
                    <a:pt x="34794" y="20315"/>
                  </a:cubicBezTo>
                  <a:cubicBezTo>
                    <a:pt x="33748" y="20814"/>
                    <a:pt x="32675" y="21257"/>
                    <a:pt x="31612" y="21632"/>
                  </a:cubicBezTo>
                  <a:cubicBezTo>
                    <a:pt x="29583" y="22354"/>
                    <a:pt x="27361" y="22946"/>
                    <a:pt x="24815" y="23445"/>
                  </a:cubicBezTo>
                  <a:cubicBezTo>
                    <a:pt x="23986" y="23610"/>
                    <a:pt x="23259" y="23741"/>
                    <a:pt x="22588" y="23854"/>
                  </a:cubicBezTo>
                  <a:cubicBezTo>
                    <a:pt x="22208" y="23917"/>
                    <a:pt x="21702" y="24002"/>
                    <a:pt x="21207" y="24099"/>
                  </a:cubicBezTo>
                  <a:cubicBezTo>
                    <a:pt x="20519" y="24236"/>
                    <a:pt x="19968" y="24360"/>
                    <a:pt x="19475" y="24491"/>
                  </a:cubicBezTo>
                  <a:cubicBezTo>
                    <a:pt x="18815" y="24667"/>
                    <a:pt x="18281" y="24849"/>
                    <a:pt x="17797" y="25054"/>
                  </a:cubicBezTo>
                  <a:cubicBezTo>
                    <a:pt x="17395" y="25230"/>
                    <a:pt x="17081" y="25406"/>
                    <a:pt x="16809" y="25610"/>
                  </a:cubicBezTo>
                  <a:cubicBezTo>
                    <a:pt x="16685" y="25713"/>
                    <a:pt x="16577" y="25820"/>
                    <a:pt x="16491" y="25928"/>
                  </a:cubicBezTo>
                  <a:cubicBezTo>
                    <a:pt x="16440" y="26002"/>
                    <a:pt x="16394" y="26077"/>
                    <a:pt x="16360" y="26150"/>
                  </a:cubicBezTo>
                  <a:cubicBezTo>
                    <a:pt x="16344" y="26206"/>
                    <a:pt x="16326" y="26264"/>
                    <a:pt x="16315" y="26326"/>
                  </a:cubicBezTo>
                  <a:cubicBezTo>
                    <a:pt x="16309" y="26394"/>
                    <a:pt x="16309" y="26457"/>
                    <a:pt x="16315" y="26520"/>
                  </a:cubicBezTo>
                  <a:cubicBezTo>
                    <a:pt x="16331" y="26594"/>
                    <a:pt x="16354" y="26673"/>
                    <a:pt x="16389" y="26752"/>
                  </a:cubicBezTo>
                  <a:cubicBezTo>
                    <a:pt x="16440" y="26861"/>
                    <a:pt x="16509" y="26969"/>
                    <a:pt x="16593" y="27076"/>
                  </a:cubicBezTo>
                  <a:cubicBezTo>
                    <a:pt x="16685" y="27190"/>
                    <a:pt x="16769" y="27275"/>
                    <a:pt x="16855" y="27349"/>
                  </a:cubicBezTo>
                  <a:cubicBezTo>
                    <a:pt x="16997" y="27446"/>
                    <a:pt x="17150" y="27530"/>
                    <a:pt x="17349" y="27616"/>
                  </a:cubicBezTo>
                  <a:cubicBezTo>
                    <a:pt x="17821" y="27798"/>
                    <a:pt x="18321" y="27911"/>
                    <a:pt x="18809" y="28013"/>
                  </a:cubicBezTo>
                  <a:cubicBezTo>
                    <a:pt x="18929" y="28042"/>
                    <a:pt x="19042" y="28065"/>
                    <a:pt x="19150" y="28088"/>
                  </a:cubicBezTo>
                  <a:cubicBezTo>
                    <a:pt x="19509" y="28173"/>
                    <a:pt x="19827" y="28246"/>
                    <a:pt x="20144" y="28349"/>
                  </a:cubicBezTo>
                  <a:cubicBezTo>
                    <a:pt x="20412" y="28435"/>
                    <a:pt x="20690" y="28531"/>
                    <a:pt x="20946" y="28679"/>
                  </a:cubicBezTo>
                  <a:cubicBezTo>
                    <a:pt x="21224" y="28838"/>
                    <a:pt x="21440" y="29014"/>
                    <a:pt x="21599" y="29213"/>
                  </a:cubicBezTo>
                  <a:cubicBezTo>
                    <a:pt x="21679" y="29309"/>
                    <a:pt x="21741" y="29411"/>
                    <a:pt x="21799" y="29531"/>
                  </a:cubicBezTo>
                  <a:cubicBezTo>
                    <a:pt x="21861" y="29662"/>
                    <a:pt x="21906" y="29786"/>
                    <a:pt x="21923" y="29901"/>
                  </a:cubicBezTo>
                  <a:lnTo>
                    <a:pt x="21930" y="29929"/>
                  </a:lnTo>
                  <a:cubicBezTo>
                    <a:pt x="21940" y="30003"/>
                    <a:pt x="21957" y="30088"/>
                    <a:pt x="21957" y="30173"/>
                  </a:cubicBezTo>
                  <a:cubicBezTo>
                    <a:pt x="21964" y="30253"/>
                    <a:pt x="21964" y="30321"/>
                    <a:pt x="21957" y="30389"/>
                  </a:cubicBezTo>
                  <a:cubicBezTo>
                    <a:pt x="21946" y="30543"/>
                    <a:pt x="21917" y="30673"/>
                    <a:pt x="21878" y="30782"/>
                  </a:cubicBezTo>
                  <a:cubicBezTo>
                    <a:pt x="21827" y="30895"/>
                    <a:pt x="21781" y="31014"/>
                    <a:pt x="21702" y="31123"/>
                  </a:cubicBezTo>
                  <a:cubicBezTo>
                    <a:pt x="21634" y="31218"/>
                    <a:pt x="21554" y="31327"/>
                    <a:pt x="21452" y="31417"/>
                  </a:cubicBezTo>
                  <a:cubicBezTo>
                    <a:pt x="21321" y="31537"/>
                    <a:pt x="21196" y="31627"/>
                    <a:pt x="21077" y="31702"/>
                  </a:cubicBezTo>
                  <a:cubicBezTo>
                    <a:pt x="20957" y="31776"/>
                    <a:pt x="20826" y="31839"/>
                    <a:pt x="20684" y="31907"/>
                  </a:cubicBezTo>
                  <a:cubicBezTo>
                    <a:pt x="20417" y="32025"/>
                    <a:pt x="20128" y="32122"/>
                    <a:pt x="19809" y="32201"/>
                  </a:cubicBezTo>
                  <a:cubicBezTo>
                    <a:pt x="19156" y="32366"/>
                    <a:pt x="18497" y="32445"/>
                    <a:pt x="17941" y="32508"/>
                  </a:cubicBezTo>
                  <a:cubicBezTo>
                    <a:pt x="17729" y="32531"/>
                    <a:pt x="17519" y="32555"/>
                    <a:pt x="17309" y="32576"/>
                  </a:cubicBezTo>
                  <a:cubicBezTo>
                    <a:pt x="17162" y="32594"/>
                    <a:pt x="17020" y="32610"/>
                    <a:pt x="16884" y="32628"/>
                  </a:cubicBezTo>
                  <a:cubicBezTo>
                    <a:pt x="16496" y="32668"/>
                    <a:pt x="16110" y="32713"/>
                    <a:pt x="15724" y="32752"/>
                  </a:cubicBezTo>
                  <a:lnTo>
                    <a:pt x="15581" y="32765"/>
                  </a:lnTo>
                  <a:lnTo>
                    <a:pt x="15247" y="32804"/>
                  </a:lnTo>
                  <a:cubicBezTo>
                    <a:pt x="14047" y="32930"/>
                    <a:pt x="12963" y="33048"/>
                    <a:pt x="11872" y="33213"/>
                  </a:cubicBezTo>
                  <a:lnTo>
                    <a:pt x="11888" y="33213"/>
                  </a:lnTo>
                  <a:cubicBezTo>
                    <a:pt x="10734" y="33389"/>
                    <a:pt x="9843" y="33565"/>
                    <a:pt x="9008" y="33787"/>
                  </a:cubicBezTo>
                  <a:cubicBezTo>
                    <a:pt x="8456" y="33929"/>
                    <a:pt x="8007" y="34066"/>
                    <a:pt x="7581" y="34207"/>
                  </a:cubicBezTo>
                  <a:cubicBezTo>
                    <a:pt x="7149" y="34362"/>
                    <a:pt x="6724" y="34520"/>
                    <a:pt x="6320" y="34696"/>
                  </a:cubicBezTo>
                  <a:lnTo>
                    <a:pt x="6336" y="34690"/>
                  </a:lnTo>
                  <a:lnTo>
                    <a:pt x="6336" y="34690"/>
                  </a:lnTo>
                  <a:cubicBezTo>
                    <a:pt x="6055" y="34814"/>
                    <a:pt x="5758" y="34949"/>
                    <a:pt x="5455" y="35105"/>
                  </a:cubicBezTo>
                  <a:cubicBezTo>
                    <a:pt x="5444" y="35282"/>
                    <a:pt x="5410" y="35463"/>
                    <a:pt x="5353" y="35650"/>
                  </a:cubicBezTo>
                  <a:cubicBezTo>
                    <a:pt x="5337" y="35708"/>
                    <a:pt x="5303" y="35747"/>
                    <a:pt x="5258" y="35776"/>
                  </a:cubicBezTo>
                  <a:cubicBezTo>
                    <a:pt x="5229" y="35793"/>
                    <a:pt x="5195" y="35804"/>
                    <a:pt x="5155" y="35804"/>
                  </a:cubicBezTo>
                  <a:cubicBezTo>
                    <a:pt x="5143" y="35804"/>
                    <a:pt x="5127" y="35804"/>
                    <a:pt x="5109" y="35799"/>
                  </a:cubicBezTo>
                  <a:cubicBezTo>
                    <a:pt x="5053" y="35787"/>
                    <a:pt x="5007" y="35747"/>
                    <a:pt x="4985" y="35702"/>
                  </a:cubicBezTo>
                  <a:cubicBezTo>
                    <a:pt x="4956" y="35657"/>
                    <a:pt x="4951" y="35605"/>
                    <a:pt x="4962" y="35555"/>
                  </a:cubicBezTo>
                  <a:cubicBezTo>
                    <a:pt x="5012" y="35390"/>
                    <a:pt x="5041" y="35248"/>
                    <a:pt x="5059" y="35112"/>
                  </a:cubicBezTo>
                  <a:cubicBezTo>
                    <a:pt x="5069" y="35020"/>
                    <a:pt x="5069" y="34934"/>
                    <a:pt x="5059" y="34861"/>
                  </a:cubicBezTo>
                  <a:cubicBezTo>
                    <a:pt x="5053" y="34821"/>
                    <a:pt x="5046" y="34787"/>
                    <a:pt x="5035" y="34758"/>
                  </a:cubicBezTo>
                  <a:cubicBezTo>
                    <a:pt x="5024" y="34742"/>
                    <a:pt x="5019" y="34730"/>
                    <a:pt x="5007" y="34713"/>
                  </a:cubicBezTo>
                  <a:cubicBezTo>
                    <a:pt x="4996" y="34702"/>
                    <a:pt x="4990" y="34696"/>
                    <a:pt x="4978" y="34690"/>
                  </a:cubicBezTo>
                  <a:cubicBezTo>
                    <a:pt x="4973" y="34685"/>
                    <a:pt x="4962" y="34679"/>
                    <a:pt x="4951" y="34674"/>
                  </a:cubicBezTo>
                  <a:cubicBezTo>
                    <a:pt x="4939" y="34668"/>
                    <a:pt x="4928" y="34668"/>
                    <a:pt x="4917" y="34662"/>
                  </a:cubicBezTo>
                  <a:lnTo>
                    <a:pt x="4854" y="34662"/>
                  </a:lnTo>
                  <a:cubicBezTo>
                    <a:pt x="4820" y="34674"/>
                    <a:pt x="4786" y="34679"/>
                    <a:pt x="4752" y="34696"/>
                  </a:cubicBezTo>
                  <a:cubicBezTo>
                    <a:pt x="4700" y="34719"/>
                    <a:pt x="4644" y="34753"/>
                    <a:pt x="4598" y="34792"/>
                  </a:cubicBezTo>
                  <a:cubicBezTo>
                    <a:pt x="4524" y="34850"/>
                    <a:pt x="4456" y="34918"/>
                    <a:pt x="4388" y="35002"/>
                  </a:cubicBezTo>
                  <a:cubicBezTo>
                    <a:pt x="4303" y="35122"/>
                    <a:pt x="4223" y="35259"/>
                    <a:pt x="4160" y="35406"/>
                  </a:cubicBezTo>
                  <a:cubicBezTo>
                    <a:pt x="4120" y="35508"/>
                    <a:pt x="4086" y="35623"/>
                    <a:pt x="4058" y="35731"/>
                  </a:cubicBezTo>
                  <a:cubicBezTo>
                    <a:pt x="4041" y="35804"/>
                    <a:pt x="3973" y="35862"/>
                    <a:pt x="3894" y="35862"/>
                  </a:cubicBezTo>
                  <a:cubicBezTo>
                    <a:pt x="3826" y="35862"/>
                    <a:pt x="3740" y="35815"/>
                    <a:pt x="3723" y="35736"/>
                  </a:cubicBezTo>
                  <a:cubicBezTo>
                    <a:pt x="3700" y="35623"/>
                    <a:pt x="3672" y="35474"/>
                    <a:pt x="3614" y="35338"/>
                  </a:cubicBezTo>
                  <a:cubicBezTo>
                    <a:pt x="3592" y="35298"/>
                    <a:pt x="3575" y="35264"/>
                    <a:pt x="3553" y="35230"/>
                  </a:cubicBezTo>
                  <a:cubicBezTo>
                    <a:pt x="3541" y="35219"/>
                    <a:pt x="3535" y="35207"/>
                    <a:pt x="3524" y="35202"/>
                  </a:cubicBezTo>
                  <a:lnTo>
                    <a:pt x="3512" y="35196"/>
                  </a:lnTo>
                  <a:lnTo>
                    <a:pt x="3496" y="35196"/>
                  </a:lnTo>
                  <a:cubicBezTo>
                    <a:pt x="3472" y="35207"/>
                    <a:pt x="3462" y="35214"/>
                    <a:pt x="3444" y="35225"/>
                  </a:cubicBezTo>
                  <a:cubicBezTo>
                    <a:pt x="3417" y="35253"/>
                    <a:pt x="3382" y="35288"/>
                    <a:pt x="3348" y="35333"/>
                  </a:cubicBezTo>
                  <a:cubicBezTo>
                    <a:pt x="3262" y="35446"/>
                    <a:pt x="3194" y="35577"/>
                    <a:pt x="3126" y="35742"/>
                  </a:cubicBezTo>
                  <a:cubicBezTo>
                    <a:pt x="3052" y="35923"/>
                    <a:pt x="3001" y="36106"/>
                    <a:pt x="2973" y="36287"/>
                  </a:cubicBezTo>
                  <a:cubicBezTo>
                    <a:pt x="2956" y="36361"/>
                    <a:pt x="2877" y="36413"/>
                    <a:pt x="2808" y="36413"/>
                  </a:cubicBezTo>
                  <a:cubicBezTo>
                    <a:pt x="2757" y="36413"/>
                    <a:pt x="2688" y="36384"/>
                    <a:pt x="2660" y="36327"/>
                  </a:cubicBezTo>
                  <a:cubicBezTo>
                    <a:pt x="2591" y="36190"/>
                    <a:pt x="2530" y="36083"/>
                    <a:pt x="2455" y="35986"/>
                  </a:cubicBezTo>
                  <a:cubicBezTo>
                    <a:pt x="2410" y="35930"/>
                    <a:pt x="2365" y="35883"/>
                    <a:pt x="2319" y="35844"/>
                  </a:cubicBezTo>
                  <a:cubicBezTo>
                    <a:pt x="2291" y="35828"/>
                    <a:pt x="2257" y="35810"/>
                    <a:pt x="2229" y="35793"/>
                  </a:cubicBezTo>
                  <a:cubicBezTo>
                    <a:pt x="2211" y="35787"/>
                    <a:pt x="2195" y="35787"/>
                    <a:pt x="2177" y="35781"/>
                  </a:cubicBezTo>
                  <a:lnTo>
                    <a:pt x="2137" y="35781"/>
                  </a:lnTo>
                  <a:cubicBezTo>
                    <a:pt x="2121" y="35787"/>
                    <a:pt x="2109" y="35787"/>
                    <a:pt x="2098" y="35793"/>
                  </a:cubicBezTo>
                  <a:cubicBezTo>
                    <a:pt x="2087" y="35799"/>
                    <a:pt x="2075" y="35804"/>
                    <a:pt x="2064" y="35815"/>
                  </a:cubicBezTo>
                  <a:cubicBezTo>
                    <a:pt x="2041" y="35833"/>
                    <a:pt x="2024" y="35849"/>
                    <a:pt x="2012" y="35867"/>
                  </a:cubicBezTo>
                  <a:cubicBezTo>
                    <a:pt x="1985" y="35901"/>
                    <a:pt x="1967" y="35935"/>
                    <a:pt x="1951" y="35975"/>
                  </a:cubicBezTo>
                  <a:cubicBezTo>
                    <a:pt x="1927" y="36043"/>
                    <a:pt x="1904" y="36117"/>
                    <a:pt x="1899" y="36190"/>
                  </a:cubicBezTo>
                  <a:cubicBezTo>
                    <a:pt x="1888" y="36293"/>
                    <a:pt x="1888" y="36407"/>
                    <a:pt x="1904" y="36515"/>
                  </a:cubicBezTo>
                  <a:cubicBezTo>
                    <a:pt x="1927" y="36646"/>
                    <a:pt x="1961" y="36782"/>
                    <a:pt x="2012" y="36906"/>
                  </a:cubicBezTo>
                  <a:cubicBezTo>
                    <a:pt x="2035" y="36958"/>
                    <a:pt x="2006" y="37026"/>
                    <a:pt x="1972" y="37060"/>
                  </a:cubicBezTo>
                  <a:cubicBezTo>
                    <a:pt x="1944" y="37089"/>
                    <a:pt x="1899" y="37111"/>
                    <a:pt x="1859" y="37111"/>
                  </a:cubicBezTo>
                  <a:cubicBezTo>
                    <a:pt x="1848" y="37111"/>
                    <a:pt x="1831" y="37105"/>
                    <a:pt x="1820" y="37105"/>
                  </a:cubicBezTo>
                  <a:cubicBezTo>
                    <a:pt x="1694" y="37060"/>
                    <a:pt x="1569" y="37032"/>
                    <a:pt x="1445" y="37014"/>
                  </a:cubicBezTo>
                  <a:cubicBezTo>
                    <a:pt x="1398" y="37009"/>
                    <a:pt x="1348" y="37009"/>
                    <a:pt x="1296" y="37009"/>
                  </a:cubicBezTo>
                  <a:cubicBezTo>
                    <a:pt x="1235" y="37009"/>
                    <a:pt x="1172" y="37009"/>
                    <a:pt x="1115" y="37014"/>
                  </a:cubicBezTo>
                  <a:cubicBezTo>
                    <a:pt x="1035" y="37032"/>
                    <a:pt x="955" y="37055"/>
                    <a:pt x="881" y="37082"/>
                  </a:cubicBezTo>
                  <a:cubicBezTo>
                    <a:pt x="825" y="37111"/>
                    <a:pt x="774" y="37139"/>
                    <a:pt x="723" y="37179"/>
                  </a:cubicBezTo>
                  <a:cubicBezTo>
                    <a:pt x="689" y="37208"/>
                    <a:pt x="655" y="37242"/>
                    <a:pt x="626" y="37276"/>
                  </a:cubicBezTo>
                  <a:cubicBezTo>
                    <a:pt x="603" y="37310"/>
                    <a:pt x="587" y="37344"/>
                    <a:pt x="569" y="37373"/>
                  </a:cubicBezTo>
                  <a:cubicBezTo>
                    <a:pt x="564" y="37401"/>
                    <a:pt x="553" y="37430"/>
                    <a:pt x="546" y="37457"/>
                  </a:cubicBezTo>
                  <a:cubicBezTo>
                    <a:pt x="546" y="37486"/>
                    <a:pt x="546" y="37509"/>
                    <a:pt x="553" y="37532"/>
                  </a:cubicBezTo>
                  <a:cubicBezTo>
                    <a:pt x="558" y="37554"/>
                    <a:pt x="564" y="37577"/>
                    <a:pt x="569" y="37600"/>
                  </a:cubicBezTo>
                  <a:cubicBezTo>
                    <a:pt x="580" y="37628"/>
                    <a:pt x="598" y="37651"/>
                    <a:pt x="614" y="37669"/>
                  </a:cubicBezTo>
                  <a:cubicBezTo>
                    <a:pt x="637" y="37696"/>
                    <a:pt x="660" y="37725"/>
                    <a:pt x="689" y="37748"/>
                  </a:cubicBezTo>
                  <a:cubicBezTo>
                    <a:pt x="740" y="37782"/>
                    <a:pt x="797" y="37810"/>
                    <a:pt x="860" y="37839"/>
                  </a:cubicBezTo>
                  <a:cubicBezTo>
                    <a:pt x="955" y="37873"/>
                    <a:pt x="1064" y="37900"/>
                    <a:pt x="1188" y="37918"/>
                  </a:cubicBezTo>
                  <a:lnTo>
                    <a:pt x="1211" y="37918"/>
                  </a:lnTo>
                  <a:lnTo>
                    <a:pt x="1228" y="37924"/>
                  </a:lnTo>
                  <a:cubicBezTo>
                    <a:pt x="1274" y="37924"/>
                    <a:pt x="1314" y="37935"/>
                    <a:pt x="1342" y="37963"/>
                  </a:cubicBezTo>
                  <a:cubicBezTo>
                    <a:pt x="1371" y="37992"/>
                    <a:pt x="1387" y="38031"/>
                    <a:pt x="1387" y="38071"/>
                  </a:cubicBezTo>
                  <a:cubicBezTo>
                    <a:pt x="1387" y="38112"/>
                    <a:pt x="1371" y="38157"/>
                    <a:pt x="1342" y="38185"/>
                  </a:cubicBezTo>
                  <a:cubicBezTo>
                    <a:pt x="1319" y="38207"/>
                    <a:pt x="1280" y="38230"/>
                    <a:pt x="1245" y="38230"/>
                  </a:cubicBezTo>
                  <a:lnTo>
                    <a:pt x="1200" y="38225"/>
                  </a:lnTo>
                  <a:cubicBezTo>
                    <a:pt x="1143" y="38322"/>
                    <a:pt x="1091" y="38419"/>
                    <a:pt x="1041" y="38514"/>
                  </a:cubicBezTo>
                  <a:cubicBezTo>
                    <a:pt x="894" y="38787"/>
                    <a:pt x="729" y="39088"/>
                    <a:pt x="558" y="39384"/>
                  </a:cubicBezTo>
                  <a:lnTo>
                    <a:pt x="540" y="39418"/>
                  </a:lnTo>
                  <a:cubicBezTo>
                    <a:pt x="375" y="39697"/>
                    <a:pt x="205" y="39992"/>
                    <a:pt x="0" y="40253"/>
                  </a:cubicBezTo>
                  <a:cubicBezTo>
                    <a:pt x="438" y="40305"/>
                    <a:pt x="808" y="40339"/>
                    <a:pt x="1160" y="40367"/>
                  </a:cubicBezTo>
                  <a:cubicBezTo>
                    <a:pt x="1177" y="40344"/>
                    <a:pt x="1194" y="40321"/>
                    <a:pt x="1211" y="40299"/>
                  </a:cubicBezTo>
                  <a:lnTo>
                    <a:pt x="1222" y="40282"/>
                  </a:lnTo>
                  <a:lnTo>
                    <a:pt x="1235" y="40265"/>
                  </a:lnTo>
                  <a:lnTo>
                    <a:pt x="1285" y="40192"/>
                  </a:lnTo>
                  <a:lnTo>
                    <a:pt x="1337" y="40123"/>
                  </a:lnTo>
                  <a:cubicBezTo>
                    <a:pt x="1405" y="40037"/>
                    <a:pt x="1466" y="39953"/>
                    <a:pt x="1529" y="39867"/>
                  </a:cubicBezTo>
                  <a:cubicBezTo>
                    <a:pt x="1637" y="39714"/>
                    <a:pt x="1746" y="39560"/>
                    <a:pt x="1854" y="39407"/>
                  </a:cubicBezTo>
                  <a:lnTo>
                    <a:pt x="1916" y="39321"/>
                  </a:lnTo>
                  <a:lnTo>
                    <a:pt x="2092" y="39066"/>
                  </a:lnTo>
                  <a:cubicBezTo>
                    <a:pt x="2234" y="38862"/>
                    <a:pt x="2381" y="38657"/>
                    <a:pt x="2523" y="38453"/>
                  </a:cubicBezTo>
                  <a:cubicBezTo>
                    <a:pt x="2313" y="38424"/>
                    <a:pt x="2103" y="38390"/>
                    <a:pt x="1904" y="38350"/>
                  </a:cubicBezTo>
                  <a:cubicBezTo>
                    <a:pt x="1848" y="38344"/>
                    <a:pt x="1802" y="38327"/>
                    <a:pt x="1768" y="38282"/>
                  </a:cubicBezTo>
                  <a:cubicBezTo>
                    <a:pt x="1734" y="38248"/>
                    <a:pt x="1717" y="38191"/>
                    <a:pt x="1723" y="38139"/>
                  </a:cubicBezTo>
                  <a:cubicBezTo>
                    <a:pt x="1723" y="38089"/>
                    <a:pt x="1746" y="38037"/>
                    <a:pt x="1791" y="38003"/>
                  </a:cubicBezTo>
                  <a:cubicBezTo>
                    <a:pt x="1820" y="37981"/>
                    <a:pt x="1865" y="37958"/>
                    <a:pt x="1910" y="37958"/>
                  </a:cubicBezTo>
                  <a:lnTo>
                    <a:pt x="1933" y="37958"/>
                  </a:lnTo>
                  <a:cubicBezTo>
                    <a:pt x="2405" y="38044"/>
                    <a:pt x="2830" y="38094"/>
                    <a:pt x="3228" y="38105"/>
                  </a:cubicBezTo>
                  <a:lnTo>
                    <a:pt x="3558" y="38105"/>
                  </a:lnTo>
                  <a:cubicBezTo>
                    <a:pt x="3808" y="38105"/>
                    <a:pt x="4070" y="38100"/>
                    <a:pt x="4325" y="38089"/>
                  </a:cubicBezTo>
                  <a:cubicBezTo>
                    <a:pt x="5024" y="38037"/>
                    <a:pt x="5746" y="37941"/>
                    <a:pt x="6383" y="37855"/>
                  </a:cubicBezTo>
                  <a:lnTo>
                    <a:pt x="6643" y="37821"/>
                  </a:lnTo>
                  <a:lnTo>
                    <a:pt x="6666" y="37816"/>
                  </a:lnTo>
                  <a:cubicBezTo>
                    <a:pt x="7070" y="37764"/>
                    <a:pt x="7490" y="37708"/>
                    <a:pt x="7905" y="37674"/>
                  </a:cubicBezTo>
                  <a:cubicBezTo>
                    <a:pt x="8172" y="37645"/>
                    <a:pt x="8456" y="37622"/>
                    <a:pt x="8735" y="37622"/>
                  </a:cubicBezTo>
                  <a:cubicBezTo>
                    <a:pt x="8775" y="37622"/>
                    <a:pt x="8809" y="37628"/>
                    <a:pt x="8843" y="37628"/>
                  </a:cubicBezTo>
                  <a:cubicBezTo>
                    <a:pt x="9274" y="37635"/>
                    <a:pt x="9661" y="37669"/>
                    <a:pt x="10024" y="37725"/>
                  </a:cubicBezTo>
                  <a:cubicBezTo>
                    <a:pt x="10338" y="37771"/>
                    <a:pt x="10627" y="37821"/>
                    <a:pt x="10905" y="37884"/>
                  </a:cubicBezTo>
                  <a:cubicBezTo>
                    <a:pt x="11230" y="37952"/>
                    <a:pt x="11558" y="38031"/>
                    <a:pt x="11877" y="38105"/>
                  </a:cubicBezTo>
                  <a:cubicBezTo>
                    <a:pt x="12235" y="38191"/>
                    <a:pt x="12672" y="38299"/>
                    <a:pt x="13099" y="38385"/>
                  </a:cubicBezTo>
                  <a:cubicBezTo>
                    <a:pt x="13866" y="38526"/>
                    <a:pt x="14616" y="38611"/>
                    <a:pt x="15332" y="38640"/>
                  </a:cubicBezTo>
                  <a:cubicBezTo>
                    <a:pt x="15649" y="38651"/>
                    <a:pt x="15985" y="38657"/>
                    <a:pt x="16320" y="38657"/>
                  </a:cubicBezTo>
                  <a:cubicBezTo>
                    <a:pt x="16713" y="38657"/>
                    <a:pt x="17105" y="38651"/>
                    <a:pt x="17519" y="38634"/>
                  </a:cubicBezTo>
                  <a:cubicBezTo>
                    <a:pt x="17980" y="38616"/>
                    <a:pt x="18440" y="38595"/>
                    <a:pt x="18912" y="38566"/>
                  </a:cubicBezTo>
                  <a:cubicBezTo>
                    <a:pt x="19213" y="38548"/>
                    <a:pt x="19514" y="38537"/>
                    <a:pt x="19821" y="38521"/>
                  </a:cubicBezTo>
                  <a:cubicBezTo>
                    <a:pt x="20645" y="38487"/>
                    <a:pt x="21463" y="38435"/>
                    <a:pt x="22247" y="38385"/>
                  </a:cubicBezTo>
                  <a:lnTo>
                    <a:pt x="22195" y="38385"/>
                  </a:lnTo>
                  <a:cubicBezTo>
                    <a:pt x="23952" y="38270"/>
                    <a:pt x="25736" y="38117"/>
                    <a:pt x="27464" y="37963"/>
                  </a:cubicBezTo>
                  <a:lnTo>
                    <a:pt x="27532" y="37958"/>
                  </a:lnTo>
                  <a:cubicBezTo>
                    <a:pt x="28662" y="37855"/>
                    <a:pt x="29771" y="37759"/>
                    <a:pt x="30855" y="37674"/>
                  </a:cubicBezTo>
                  <a:cubicBezTo>
                    <a:pt x="33225" y="37486"/>
                    <a:pt x="36021" y="37294"/>
                    <a:pt x="38788" y="37294"/>
                  </a:cubicBezTo>
                  <a:cubicBezTo>
                    <a:pt x="38987" y="37294"/>
                    <a:pt x="39192" y="37294"/>
                    <a:pt x="39391" y="37299"/>
                  </a:cubicBezTo>
                  <a:cubicBezTo>
                    <a:pt x="40601" y="37310"/>
                    <a:pt x="41828" y="37355"/>
                    <a:pt x="43016" y="37401"/>
                  </a:cubicBezTo>
                  <a:lnTo>
                    <a:pt x="43073" y="37407"/>
                  </a:lnTo>
                  <a:lnTo>
                    <a:pt x="43511" y="37423"/>
                  </a:lnTo>
                  <a:lnTo>
                    <a:pt x="44322" y="37452"/>
                  </a:lnTo>
                  <a:cubicBezTo>
                    <a:pt x="45357" y="37491"/>
                    <a:pt x="46533" y="37543"/>
                    <a:pt x="47658" y="37577"/>
                  </a:cubicBezTo>
                  <a:cubicBezTo>
                    <a:pt x="49124" y="37617"/>
                    <a:pt x="50335" y="37640"/>
                    <a:pt x="51477" y="37640"/>
                  </a:cubicBezTo>
                  <a:cubicBezTo>
                    <a:pt x="53091" y="37640"/>
                    <a:pt x="54534" y="37594"/>
                    <a:pt x="55898" y="37509"/>
                  </a:cubicBezTo>
                  <a:lnTo>
                    <a:pt x="55943" y="37509"/>
                  </a:lnTo>
                  <a:lnTo>
                    <a:pt x="55955" y="37504"/>
                  </a:lnTo>
                  <a:cubicBezTo>
                    <a:pt x="56467" y="37470"/>
                    <a:pt x="56892" y="37435"/>
                    <a:pt x="57296" y="37396"/>
                  </a:cubicBezTo>
                  <a:cubicBezTo>
                    <a:pt x="57687" y="37355"/>
                    <a:pt x="58103" y="37310"/>
                    <a:pt x="58683" y="37242"/>
                  </a:cubicBezTo>
                  <a:cubicBezTo>
                    <a:pt x="59699" y="37116"/>
                    <a:pt x="60597" y="37021"/>
                    <a:pt x="61421" y="36946"/>
                  </a:cubicBezTo>
                  <a:cubicBezTo>
                    <a:pt x="64319" y="36673"/>
                    <a:pt x="67296" y="36515"/>
                    <a:pt x="70530" y="36447"/>
                  </a:cubicBezTo>
                  <a:cubicBezTo>
                    <a:pt x="71865" y="36418"/>
                    <a:pt x="73252" y="36400"/>
                    <a:pt x="74768" y="36400"/>
                  </a:cubicBezTo>
                  <a:cubicBezTo>
                    <a:pt x="76331" y="36400"/>
                    <a:pt x="77996" y="36418"/>
                    <a:pt x="79866" y="36447"/>
                  </a:cubicBezTo>
                  <a:cubicBezTo>
                    <a:pt x="81560" y="36475"/>
                    <a:pt x="83281" y="36515"/>
                    <a:pt x="84946" y="36554"/>
                  </a:cubicBezTo>
                  <a:lnTo>
                    <a:pt x="85156" y="36554"/>
                  </a:lnTo>
                  <a:cubicBezTo>
                    <a:pt x="86496" y="36589"/>
                    <a:pt x="87838" y="36617"/>
                    <a:pt x="89179" y="36639"/>
                  </a:cubicBezTo>
                  <a:cubicBezTo>
                    <a:pt x="90548" y="36668"/>
                    <a:pt x="92174" y="36696"/>
                    <a:pt x="93793" y="36702"/>
                  </a:cubicBezTo>
                  <a:cubicBezTo>
                    <a:pt x="94288" y="36707"/>
                    <a:pt x="94781" y="36707"/>
                    <a:pt x="95271" y="36707"/>
                  </a:cubicBezTo>
                  <a:lnTo>
                    <a:pt x="97186" y="36707"/>
                  </a:lnTo>
                  <a:cubicBezTo>
                    <a:pt x="97225" y="35821"/>
                    <a:pt x="97236" y="35139"/>
                    <a:pt x="97231" y="34498"/>
                  </a:cubicBezTo>
                  <a:cubicBezTo>
                    <a:pt x="97220" y="33753"/>
                    <a:pt x="97180" y="32998"/>
                    <a:pt x="97117" y="32259"/>
                  </a:cubicBezTo>
                  <a:cubicBezTo>
                    <a:pt x="97060" y="31674"/>
                    <a:pt x="96992" y="31076"/>
                    <a:pt x="96902" y="30486"/>
                  </a:cubicBezTo>
                  <a:cubicBezTo>
                    <a:pt x="96890" y="30418"/>
                    <a:pt x="96884" y="30355"/>
                    <a:pt x="96873" y="30292"/>
                  </a:cubicBezTo>
                  <a:cubicBezTo>
                    <a:pt x="96834" y="30053"/>
                    <a:pt x="96800" y="29804"/>
                    <a:pt x="96782" y="29554"/>
                  </a:cubicBezTo>
                  <a:cubicBezTo>
                    <a:pt x="96766" y="29282"/>
                    <a:pt x="96766" y="28997"/>
                    <a:pt x="96787" y="28713"/>
                  </a:cubicBezTo>
                  <a:cubicBezTo>
                    <a:pt x="96816" y="28304"/>
                    <a:pt x="96884" y="27884"/>
                    <a:pt x="96941" y="27509"/>
                  </a:cubicBezTo>
                  <a:cubicBezTo>
                    <a:pt x="96963" y="27349"/>
                    <a:pt x="96986" y="27195"/>
                    <a:pt x="97010" y="27037"/>
                  </a:cubicBezTo>
                  <a:cubicBezTo>
                    <a:pt x="97072" y="26570"/>
                    <a:pt x="97141" y="25957"/>
                    <a:pt x="97094" y="25338"/>
                  </a:cubicBezTo>
                  <a:cubicBezTo>
                    <a:pt x="97038" y="24792"/>
                    <a:pt x="96913" y="24257"/>
                    <a:pt x="96787" y="23741"/>
                  </a:cubicBezTo>
                  <a:cubicBezTo>
                    <a:pt x="96645" y="23132"/>
                    <a:pt x="96498" y="22508"/>
                    <a:pt x="96470" y="21871"/>
                  </a:cubicBezTo>
                  <a:cubicBezTo>
                    <a:pt x="96452" y="21582"/>
                    <a:pt x="96459" y="21270"/>
                    <a:pt x="96480" y="20905"/>
                  </a:cubicBezTo>
                  <a:cubicBezTo>
                    <a:pt x="96498" y="20604"/>
                    <a:pt x="96527" y="20292"/>
                    <a:pt x="96561" y="19967"/>
                  </a:cubicBezTo>
                  <a:cubicBezTo>
                    <a:pt x="96577" y="19803"/>
                    <a:pt x="96600" y="19633"/>
                    <a:pt x="96622" y="19463"/>
                  </a:cubicBezTo>
                  <a:cubicBezTo>
                    <a:pt x="96446" y="19382"/>
                    <a:pt x="96270" y="19292"/>
                    <a:pt x="96129" y="19217"/>
                  </a:cubicBezTo>
                  <a:cubicBezTo>
                    <a:pt x="95845" y="19070"/>
                    <a:pt x="95578" y="18922"/>
                    <a:pt x="95321" y="18768"/>
                  </a:cubicBezTo>
                  <a:cubicBezTo>
                    <a:pt x="94815" y="18462"/>
                    <a:pt x="94304" y="18121"/>
                    <a:pt x="93758" y="17724"/>
                  </a:cubicBezTo>
                  <a:cubicBezTo>
                    <a:pt x="91736" y="16263"/>
                    <a:pt x="89952" y="14569"/>
                    <a:pt x="88003" y="12678"/>
                  </a:cubicBezTo>
                  <a:cubicBezTo>
                    <a:pt x="87799" y="12479"/>
                    <a:pt x="87594" y="12280"/>
                    <a:pt x="87390" y="12081"/>
                  </a:cubicBezTo>
                  <a:lnTo>
                    <a:pt x="87343" y="12036"/>
                  </a:lnTo>
                  <a:cubicBezTo>
                    <a:pt x="86656" y="11370"/>
                    <a:pt x="85945" y="10677"/>
                    <a:pt x="85235" y="10006"/>
                  </a:cubicBezTo>
                  <a:lnTo>
                    <a:pt x="84901" y="9699"/>
                  </a:lnTo>
                  <a:lnTo>
                    <a:pt x="84764" y="9575"/>
                  </a:lnTo>
                  <a:lnTo>
                    <a:pt x="84571" y="9387"/>
                  </a:lnTo>
                  <a:lnTo>
                    <a:pt x="84526" y="9353"/>
                  </a:lnTo>
                  <a:cubicBezTo>
                    <a:pt x="84332" y="9166"/>
                    <a:pt x="84133" y="8983"/>
                    <a:pt x="83934" y="8802"/>
                  </a:cubicBezTo>
                  <a:cubicBezTo>
                    <a:pt x="83577" y="8478"/>
                    <a:pt x="83139" y="8097"/>
                    <a:pt x="82656" y="7756"/>
                  </a:cubicBezTo>
                  <a:cubicBezTo>
                    <a:pt x="82235" y="7467"/>
                    <a:pt x="81832" y="7257"/>
                    <a:pt x="81434" y="7108"/>
                  </a:cubicBezTo>
                  <a:cubicBezTo>
                    <a:pt x="81116" y="6995"/>
                    <a:pt x="80786" y="6927"/>
                    <a:pt x="80456" y="6898"/>
                  </a:cubicBezTo>
                  <a:cubicBezTo>
                    <a:pt x="80377" y="6893"/>
                    <a:pt x="80291" y="6887"/>
                    <a:pt x="80212" y="6887"/>
                  </a:cubicBezTo>
                  <a:cubicBezTo>
                    <a:pt x="79963" y="6887"/>
                    <a:pt x="79701" y="6916"/>
                    <a:pt x="79439" y="6961"/>
                  </a:cubicBezTo>
                  <a:cubicBezTo>
                    <a:pt x="79059" y="7035"/>
                    <a:pt x="78696" y="7155"/>
                    <a:pt x="78348" y="7318"/>
                  </a:cubicBezTo>
                  <a:cubicBezTo>
                    <a:pt x="77912" y="7530"/>
                    <a:pt x="77468" y="7824"/>
                    <a:pt x="77002" y="8217"/>
                  </a:cubicBezTo>
                  <a:cubicBezTo>
                    <a:pt x="76541" y="8608"/>
                    <a:pt x="76116" y="9035"/>
                    <a:pt x="75706" y="9455"/>
                  </a:cubicBezTo>
                  <a:cubicBezTo>
                    <a:pt x="75348" y="9814"/>
                    <a:pt x="74990" y="10182"/>
                    <a:pt x="74610" y="10518"/>
                  </a:cubicBezTo>
                  <a:cubicBezTo>
                    <a:pt x="75513" y="11388"/>
                    <a:pt x="76309" y="12183"/>
                    <a:pt x="77047" y="12951"/>
                  </a:cubicBezTo>
                  <a:cubicBezTo>
                    <a:pt x="77571" y="13489"/>
                    <a:pt x="77968" y="13916"/>
                    <a:pt x="78332" y="14320"/>
                  </a:cubicBezTo>
                  <a:cubicBezTo>
                    <a:pt x="78689" y="14723"/>
                    <a:pt x="79053" y="15144"/>
                    <a:pt x="79371" y="15513"/>
                  </a:cubicBezTo>
                  <a:lnTo>
                    <a:pt x="79399" y="15547"/>
                  </a:lnTo>
                  <a:lnTo>
                    <a:pt x="79446" y="15603"/>
                  </a:lnTo>
                  <a:cubicBezTo>
                    <a:pt x="79803" y="16019"/>
                    <a:pt x="80173" y="16450"/>
                    <a:pt x="80548" y="16854"/>
                  </a:cubicBezTo>
                  <a:cubicBezTo>
                    <a:pt x="80946" y="17274"/>
                    <a:pt x="81321" y="17643"/>
                    <a:pt x="81712" y="17990"/>
                  </a:cubicBezTo>
                  <a:cubicBezTo>
                    <a:pt x="81752" y="18031"/>
                    <a:pt x="81781" y="18087"/>
                    <a:pt x="81781" y="18149"/>
                  </a:cubicBezTo>
                  <a:cubicBezTo>
                    <a:pt x="81786" y="18217"/>
                    <a:pt x="81757" y="18286"/>
                    <a:pt x="81712" y="18331"/>
                  </a:cubicBezTo>
                  <a:cubicBezTo>
                    <a:pt x="81667" y="18372"/>
                    <a:pt x="81610" y="18399"/>
                    <a:pt x="81547" y="18399"/>
                  </a:cubicBezTo>
                  <a:cubicBezTo>
                    <a:pt x="81474" y="18399"/>
                    <a:pt x="81429" y="18372"/>
                    <a:pt x="81377" y="18331"/>
                  </a:cubicBezTo>
                  <a:cubicBezTo>
                    <a:pt x="80951" y="18002"/>
                    <a:pt x="80542" y="17632"/>
                    <a:pt x="80167" y="17240"/>
                  </a:cubicBezTo>
                  <a:cubicBezTo>
                    <a:pt x="79855" y="16916"/>
                    <a:pt x="79530" y="16558"/>
                    <a:pt x="79184" y="16149"/>
                  </a:cubicBezTo>
                  <a:cubicBezTo>
                    <a:pt x="79059" y="16007"/>
                    <a:pt x="78940" y="15859"/>
                    <a:pt x="78820" y="15718"/>
                  </a:cubicBezTo>
                  <a:lnTo>
                    <a:pt x="78764" y="15655"/>
                  </a:lnTo>
                  <a:cubicBezTo>
                    <a:pt x="78559" y="15411"/>
                    <a:pt x="78343" y="15160"/>
                    <a:pt x="78133" y="14916"/>
                  </a:cubicBezTo>
                  <a:cubicBezTo>
                    <a:pt x="77803" y="14541"/>
                    <a:pt x="77456" y="14155"/>
                    <a:pt x="77076" y="13746"/>
                  </a:cubicBezTo>
                  <a:cubicBezTo>
                    <a:pt x="75484" y="12030"/>
                    <a:pt x="73803" y="10410"/>
                    <a:pt x="72371" y="9057"/>
                  </a:cubicBezTo>
                  <a:cubicBezTo>
                    <a:pt x="71951" y="8660"/>
                    <a:pt x="71529" y="8262"/>
                    <a:pt x="71109" y="7864"/>
                  </a:cubicBezTo>
                  <a:lnTo>
                    <a:pt x="70791" y="7575"/>
                  </a:lnTo>
                  <a:cubicBezTo>
                    <a:pt x="70553" y="7347"/>
                    <a:pt x="70309" y="7121"/>
                    <a:pt x="70070" y="6893"/>
                  </a:cubicBezTo>
                  <a:cubicBezTo>
                    <a:pt x="69638" y="6478"/>
                    <a:pt x="69200" y="6051"/>
                    <a:pt x="68785" y="5631"/>
                  </a:cubicBezTo>
                  <a:lnTo>
                    <a:pt x="68489" y="5341"/>
                  </a:lnTo>
                  <a:cubicBezTo>
                    <a:pt x="67377" y="4239"/>
                    <a:pt x="66183" y="3080"/>
                    <a:pt x="64888" y="2091"/>
                  </a:cubicBezTo>
                  <a:lnTo>
                    <a:pt x="64875" y="2080"/>
                  </a:lnTo>
                  <a:lnTo>
                    <a:pt x="64859" y="2068"/>
                  </a:lnTo>
                  <a:cubicBezTo>
                    <a:pt x="63881" y="1341"/>
                    <a:pt x="63006" y="830"/>
                    <a:pt x="62119" y="465"/>
                  </a:cubicBezTo>
                  <a:lnTo>
                    <a:pt x="62108" y="465"/>
                  </a:lnTo>
                  <a:cubicBezTo>
                    <a:pt x="61785" y="336"/>
                    <a:pt x="61506" y="245"/>
                    <a:pt x="61233" y="176"/>
                  </a:cubicBezTo>
                  <a:cubicBezTo>
                    <a:pt x="60972" y="114"/>
                    <a:pt x="60705" y="63"/>
                    <a:pt x="60449" y="29"/>
                  </a:cubicBezTo>
                  <a:cubicBezTo>
                    <a:pt x="60228" y="6"/>
                    <a:pt x="60046" y="0"/>
                    <a:pt x="59869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9"/>
            <p:cNvSpPr/>
            <p:nvPr/>
          </p:nvSpPr>
          <p:spPr>
            <a:xfrm>
              <a:off x="7414864" y="4701683"/>
              <a:ext cx="1682904" cy="898777"/>
            </a:xfrm>
            <a:custGeom>
              <a:avLst/>
              <a:gdLst/>
              <a:ahLst/>
              <a:cxnLst/>
              <a:rect l="l" t="t" r="r" b="b"/>
              <a:pathLst>
                <a:path w="35816" h="19128" extrusionOk="0">
                  <a:moveTo>
                    <a:pt x="35658" y="1"/>
                  </a:moveTo>
                  <a:cubicBezTo>
                    <a:pt x="35634" y="1"/>
                    <a:pt x="35617" y="6"/>
                    <a:pt x="35600" y="18"/>
                  </a:cubicBezTo>
                  <a:cubicBezTo>
                    <a:pt x="35521" y="63"/>
                    <a:pt x="35446" y="108"/>
                    <a:pt x="35367" y="148"/>
                  </a:cubicBezTo>
                  <a:cubicBezTo>
                    <a:pt x="35356" y="148"/>
                    <a:pt x="35338" y="142"/>
                    <a:pt x="35322" y="142"/>
                  </a:cubicBezTo>
                  <a:cubicBezTo>
                    <a:pt x="35299" y="142"/>
                    <a:pt x="35276" y="148"/>
                    <a:pt x="35259" y="160"/>
                  </a:cubicBezTo>
                  <a:cubicBezTo>
                    <a:pt x="35105" y="234"/>
                    <a:pt x="34958" y="318"/>
                    <a:pt x="34816" y="399"/>
                  </a:cubicBezTo>
                  <a:cubicBezTo>
                    <a:pt x="34793" y="381"/>
                    <a:pt x="34764" y="370"/>
                    <a:pt x="34737" y="370"/>
                  </a:cubicBezTo>
                  <a:cubicBezTo>
                    <a:pt x="34714" y="370"/>
                    <a:pt x="34691" y="376"/>
                    <a:pt x="34669" y="386"/>
                  </a:cubicBezTo>
                  <a:cubicBezTo>
                    <a:pt x="34242" y="637"/>
                    <a:pt x="33788" y="871"/>
                    <a:pt x="33282" y="1097"/>
                  </a:cubicBezTo>
                  <a:cubicBezTo>
                    <a:pt x="32862" y="1291"/>
                    <a:pt x="32401" y="1477"/>
                    <a:pt x="31821" y="1689"/>
                  </a:cubicBezTo>
                  <a:cubicBezTo>
                    <a:pt x="30668" y="2109"/>
                    <a:pt x="29474" y="2461"/>
                    <a:pt x="28355" y="2785"/>
                  </a:cubicBezTo>
                  <a:cubicBezTo>
                    <a:pt x="28179" y="2836"/>
                    <a:pt x="27997" y="2888"/>
                    <a:pt x="27821" y="2938"/>
                  </a:cubicBezTo>
                  <a:cubicBezTo>
                    <a:pt x="27400" y="3058"/>
                    <a:pt x="26969" y="3182"/>
                    <a:pt x="26542" y="3302"/>
                  </a:cubicBezTo>
                  <a:cubicBezTo>
                    <a:pt x="25866" y="3484"/>
                    <a:pt x="25191" y="3649"/>
                    <a:pt x="24617" y="3785"/>
                  </a:cubicBezTo>
                  <a:cubicBezTo>
                    <a:pt x="24032" y="3921"/>
                    <a:pt x="23434" y="4058"/>
                    <a:pt x="22860" y="4189"/>
                  </a:cubicBezTo>
                  <a:cubicBezTo>
                    <a:pt x="22167" y="4341"/>
                    <a:pt x="21451" y="4506"/>
                    <a:pt x="20752" y="4671"/>
                  </a:cubicBezTo>
                  <a:cubicBezTo>
                    <a:pt x="20639" y="4700"/>
                    <a:pt x="20525" y="4729"/>
                    <a:pt x="20411" y="4757"/>
                  </a:cubicBezTo>
                  <a:cubicBezTo>
                    <a:pt x="20229" y="4802"/>
                    <a:pt x="20048" y="4847"/>
                    <a:pt x="19865" y="4887"/>
                  </a:cubicBezTo>
                  <a:cubicBezTo>
                    <a:pt x="19639" y="4944"/>
                    <a:pt x="19400" y="4989"/>
                    <a:pt x="19173" y="5035"/>
                  </a:cubicBezTo>
                  <a:lnTo>
                    <a:pt x="19122" y="5041"/>
                  </a:lnTo>
                  <a:cubicBezTo>
                    <a:pt x="18559" y="5154"/>
                    <a:pt x="18087" y="5251"/>
                    <a:pt x="17615" y="5416"/>
                  </a:cubicBezTo>
                  <a:cubicBezTo>
                    <a:pt x="17349" y="5507"/>
                    <a:pt x="17116" y="5610"/>
                    <a:pt x="16899" y="5728"/>
                  </a:cubicBezTo>
                  <a:cubicBezTo>
                    <a:pt x="16684" y="5848"/>
                    <a:pt x="16474" y="5996"/>
                    <a:pt x="16292" y="6171"/>
                  </a:cubicBezTo>
                  <a:cubicBezTo>
                    <a:pt x="16156" y="6292"/>
                    <a:pt x="16036" y="6428"/>
                    <a:pt x="15939" y="6564"/>
                  </a:cubicBezTo>
                  <a:cubicBezTo>
                    <a:pt x="15860" y="6683"/>
                    <a:pt x="15797" y="6808"/>
                    <a:pt x="15769" y="6932"/>
                  </a:cubicBezTo>
                  <a:cubicBezTo>
                    <a:pt x="15706" y="7171"/>
                    <a:pt x="15752" y="7422"/>
                    <a:pt x="15889" y="7627"/>
                  </a:cubicBezTo>
                  <a:cubicBezTo>
                    <a:pt x="16020" y="7826"/>
                    <a:pt x="16206" y="7989"/>
                    <a:pt x="16479" y="8149"/>
                  </a:cubicBezTo>
                  <a:cubicBezTo>
                    <a:pt x="16757" y="8314"/>
                    <a:pt x="17059" y="8433"/>
                    <a:pt x="17292" y="8519"/>
                  </a:cubicBezTo>
                  <a:cubicBezTo>
                    <a:pt x="17593" y="8632"/>
                    <a:pt x="17900" y="8723"/>
                    <a:pt x="18189" y="8808"/>
                  </a:cubicBezTo>
                  <a:cubicBezTo>
                    <a:pt x="18320" y="8842"/>
                    <a:pt x="18457" y="8883"/>
                    <a:pt x="18587" y="8922"/>
                  </a:cubicBezTo>
                  <a:cubicBezTo>
                    <a:pt x="18735" y="8962"/>
                    <a:pt x="18877" y="9001"/>
                    <a:pt x="19025" y="9041"/>
                  </a:cubicBezTo>
                  <a:lnTo>
                    <a:pt x="19065" y="9053"/>
                  </a:lnTo>
                  <a:cubicBezTo>
                    <a:pt x="19246" y="9109"/>
                    <a:pt x="19434" y="9161"/>
                    <a:pt x="19605" y="9240"/>
                  </a:cubicBezTo>
                  <a:cubicBezTo>
                    <a:pt x="19888" y="9365"/>
                    <a:pt x="20167" y="9541"/>
                    <a:pt x="20434" y="9757"/>
                  </a:cubicBezTo>
                  <a:cubicBezTo>
                    <a:pt x="20684" y="9961"/>
                    <a:pt x="20900" y="10184"/>
                    <a:pt x="21065" y="10417"/>
                  </a:cubicBezTo>
                  <a:cubicBezTo>
                    <a:pt x="21168" y="10564"/>
                    <a:pt x="21247" y="10706"/>
                    <a:pt x="21304" y="10853"/>
                  </a:cubicBezTo>
                  <a:cubicBezTo>
                    <a:pt x="21338" y="10950"/>
                    <a:pt x="21360" y="11041"/>
                    <a:pt x="21372" y="11133"/>
                  </a:cubicBezTo>
                  <a:cubicBezTo>
                    <a:pt x="21372" y="11201"/>
                    <a:pt x="21372" y="11269"/>
                    <a:pt x="21365" y="11337"/>
                  </a:cubicBezTo>
                  <a:cubicBezTo>
                    <a:pt x="21349" y="11399"/>
                    <a:pt x="21331" y="11461"/>
                    <a:pt x="21310" y="11519"/>
                  </a:cubicBezTo>
                  <a:cubicBezTo>
                    <a:pt x="21275" y="11587"/>
                    <a:pt x="21236" y="11650"/>
                    <a:pt x="21189" y="11712"/>
                  </a:cubicBezTo>
                  <a:cubicBezTo>
                    <a:pt x="21116" y="11792"/>
                    <a:pt x="21037" y="11865"/>
                    <a:pt x="20940" y="11939"/>
                  </a:cubicBezTo>
                  <a:cubicBezTo>
                    <a:pt x="20764" y="12059"/>
                    <a:pt x="20570" y="12156"/>
                    <a:pt x="20303" y="12263"/>
                  </a:cubicBezTo>
                  <a:cubicBezTo>
                    <a:pt x="20274" y="12274"/>
                    <a:pt x="20253" y="12297"/>
                    <a:pt x="20235" y="12319"/>
                  </a:cubicBezTo>
                  <a:cubicBezTo>
                    <a:pt x="20145" y="12332"/>
                    <a:pt x="20053" y="12348"/>
                    <a:pt x="19957" y="12366"/>
                  </a:cubicBezTo>
                  <a:cubicBezTo>
                    <a:pt x="19820" y="12387"/>
                    <a:pt x="19684" y="12411"/>
                    <a:pt x="19548" y="12434"/>
                  </a:cubicBezTo>
                  <a:lnTo>
                    <a:pt x="19445" y="12445"/>
                  </a:lnTo>
                  <a:cubicBezTo>
                    <a:pt x="19138" y="12497"/>
                    <a:pt x="18826" y="12547"/>
                    <a:pt x="18514" y="12592"/>
                  </a:cubicBezTo>
                  <a:cubicBezTo>
                    <a:pt x="17775" y="12701"/>
                    <a:pt x="17093" y="12780"/>
                    <a:pt x="16440" y="12843"/>
                  </a:cubicBezTo>
                  <a:lnTo>
                    <a:pt x="16502" y="12843"/>
                  </a:lnTo>
                  <a:cubicBezTo>
                    <a:pt x="16201" y="12865"/>
                    <a:pt x="15899" y="12888"/>
                    <a:pt x="15604" y="12911"/>
                  </a:cubicBezTo>
                  <a:cubicBezTo>
                    <a:pt x="15314" y="12928"/>
                    <a:pt x="15031" y="12951"/>
                    <a:pt x="14746" y="12974"/>
                  </a:cubicBezTo>
                  <a:cubicBezTo>
                    <a:pt x="14172" y="13030"/>
                    <a:pt x="13610" y="13093"/>
                    <a:pt x="13081" y="13166"/>
                  </a:cubicBezTo>
                  <a:cubicBezTo>
                    <a:pt x="12018" y="13320"/>
                    <a:pt x="10979" y="13530"/>
                    <a:pt x="9985" y="13803"/>
                  </a:cubicBezTo>
                  <a:cubicBezTo>
                    <a:pt x="9120" y="14036"/>
                    <a:pt x="8217" y="14343"/>
                    <a:pt x="7297" y="14713"/>
                  </a:cubicBezTo>
                  <a:cubicBezTo>
                    <a:pt x="6581" y="15007"/>
                    <a:pt x="5819" y="15360"/>
                    <a:pt x="4979" y="15797"/>
                  </a:cubicBezTo>
                  <a:lnTo>
                    <a:pt x="4979" y="15746"/>
                  </a:lnTo>
                  <a:cubicBezTo>
                    <a:pt x="4966" y="15667"/>
                    <a:pt x="4944" y="15592"/>
                    <a:pt x="4921" y="15531"/>
                  </a:cubicBezTo>
                  <a:cubicBezTo>
                    <a:pt x="4898" y="15474"/>
                    <a:pt x="4859" y="15416"/>
                    <a:pt x="4803" y="15354"/>
                  </a:cubicBezTo>
                  <a:cubicBezTo>
                    <a:pt x="4756" y="15303"/>
                    <a:pt x="4694" y="15258"/>
                    <a:pt x="4632" y="15230"/>
                  </a:cubicBezTo>
                  <a:cubicBezTo>
                    <a:pt x="4598" y="15212"/>
                    <a:pt x="4564" y="15195"/>
                    <a:pt x="4523" y="15190"/>
                  </a:cubicBezTo>
                  <a:cubicBezTo>
                    <a:pt x="4473" y="15172"/>
                    <a:pt x="4421" y="15167"/>
                    <a:pt x="4387" y="15167"/>
                  </a:cubicBezTo>
                  <a:lnTo>
                    <a:pt x="4347" y="15167"/>
                  </a:lnTo>
                  <a:cubicBezTo>
                    <a:pt x="4291" y="15167"/>
                    <a:pt x="4216" y="15172"/>
                    <a:pt x="4148" y="15195"/>
                  </a:cubicBezTo>
                  <a:cubicBezTo>
                    <a:pt x="3995" y="15235"/>
                    <a:pt x="3859" y="15314"/>
                    <a:pt x="3746" y="15434"/>
                  </a:cubicBezTo>
                  <a:cubicBezTo>
                    <a:pt x="3649" y="15531"/>
                    <a:pt x="3563" y="15655"/>
                    <a:pt x="3478" y="15809"/>
                  </a:cubicBezTo>
                  <a:cubicBezTo>
                    <a:pt x="3461" y="15849"/>
                    <a:pt x="3444" y="15883"/>
                    <a:pt x="3427" y="15922"/>
                  </a:cubicBezTo>
                  <a:cubicBezTo>
                    <a:pt x="3364" y="15865"/>
                    <a:pt x="3285" y="15831"/>
                    <a:pt x="3200" y="15831"/>
                  </a:cubicBezTo>
                  <a:cubicBezTo>
                    <a:pt x="3172" y="15831"/>
                    <a:pt x="3148" y="15838"/>
                    <a:pt x="3120" y="15843"/>
                  </a:cubicBezTo>
                  <a:cubicBezTo>
                    <a:pt x="3017" y="15860"/>
                    <a:pt x="2933" y="15922"/>
                    <a:pt x="2847" y="15985"/>
                  </a:cubicBezTo>
                  <a:cubicBezTo>
                    <a:pt x="2779" y="16030"/>
                    <a:pt x="2716" y="16093"/>
                    <a:pt x="2642" y="16184"/>
                  </a:cubicBezTo>
                  <a:cubicBezTo>
                    <a:pt x="2558" y="16286"/>
                    <a:pt x="2490" y="16389"/>
                    <a:pt x="2427" y="16491"/>
                  </a:cubicBezTo>
                  <a:cubicBezTo>
                    <a:pt x="2359" y="16610"/>
                    <a:pt x="2302" y="16730"/>
                    <a:pt x="2267" y="16843"/>
                  </a:cubicBezTo>
                  <a:cubicBezTo>
                    <a:pt x="2257" y="16826"/>
                    <a:pt x="2246" y="16803"/>
                    <a:pt x="2233" y="16786"/>
                  </a:cubicBezTo>
                  <a:cubicBezTo>
                    <a:pt x="2188" y="16724"/>
                    <a:pt x="2126" y="16638"/>
                    <a:pt x="2041" y="16581"/>
                  </a:cubicBezTo>
                  <a:cubicBezTo>
                    <a:pt x="2029" y="16570"/>
                    <a:pt x="2023" y="16554"/>
                    <a:pt x="2012" y="16541"/>
                  </a:cubicBezTo>
                  <a:cubicBezTo>
                    <a:pt x="1966" y="16479"/>
                    <a:pt x="1853" y="16342"/>
                    <a:pt x="1688" y="16342"/>
                  </a:cubicBezTo>
                  <a:cubicBezTo>
                    <a:pt x="1666" y="16342"/>
                    <a:pt x="1637" y="16342"/>
                    <a:pt x="1614" y="16355"/>
                  </a:cubicBezTo>
                  <a:cubicBezTo>
                    <a:pt x="1483" y="16389"/>
                    <a:pt x="1393" y="16507"/>
                    <a:pt x="1336" y="16712"/>
                  </a:cubicBezTo>
                  <a:cubicBezTo>
                    <a:pt x="1318" y="16780"/>
                    <a:pt x="1336" y="16854"/>
                    <a:pt x="1386" y="16906"/>
                  </a:cubicBezTo>
                  <a:lnTo>
                    <a:pt x="1381" y="16916"/>
                  </a:lnTo>
                  <a:lnTo>
                    <a:pt x="1381" y="16929"/>
                  </a:lnTo>
                  <a:cubicBezTo>
                    <a:pt x="1352" y="17024"/>
                    <a:pt x="1347" y="17133"/>
                    <a:pt x="1352" y="17236"/>
                  </a:cubicBezTo>
                  <a:cubicBezTo>
                    <a:pt x="1359" y="17365"/>
                    <a:pt x="1381" y="17485"/>
                    <a:pt x="1427" y="17611"/>
                  </a:cubicBezTo>
                  <a:cubicBezTo>
                    <a:pt x="1352" y="17570"/>
                    <a:pt x="1268" y="17542"/>
                    <a:pt x="1176" y="17519"/>
                  </a:cubicBezTo>
                  <a:cubicBezTo>
                    <a:pt x="1080" y="17496"/>
                    <a:pt x="972" y="17485"/>
                    <a:pt x="870" y="17485"/>
                  </a:cubicBezTo>
                  <a:cubicBezTo>
                    <a:pt x="790" y="17485"/>
                    <a:pt x="705" y="17491"/>
                    <a:pt x="625" y="17508"/>
                  </a:cubicBezTo>
                  <a:cubicBezTo>
                    <a:pt x="460" y="17542"/>
                    <a:pt x="308" y="17627"/>
                    <a:pt x="200" y="17747"/>
                  </a:cubicBezTo>
                  <a:cubicBezTo>
                    <a:pt x="137" y="17821"/>
                    <a:pt x="91" y="17900"/>
                    <a:pt x="51" y="17997"/>
                  </a:cubicBezTo>
                  <a:cubicBezTo>
                    <a:pt x="23" y="18076"/>
                    <a:pt x="6" y="18173"/>
                    <a:pt x="1" y="18293"/>
                  </a:cubicBezTo>
                  <a:cubicBezTo>
                    <a:pt x="1" y="18343"/>
                    <a:pt x="17" y="18383"/>
                    <a:pt x="46" y="18417"/>
                  </a:cubicBezTo>
                  <a:cubicBezTo>
                    <a:pt x="80" y="18456"/>
                    <a:pt x="125" y="18474"/>
                    <a:pt x="171" y="18479"/>
                  </a:cubicBezTo>
                  <a:lnTo>
                    <a:pt x="182" y="18479"/>
                  </a:lnTo>
                  <a:cubicBezTo>
                    <a:pt x="188" y="18490"/>
                    <a:pt x="200" y="18503"/>
                    <a:pt x="211" y="18513"/>
                  </a:cubicBezTo>
                  <a:cubicBezTo>
                    <a:pt x="376" y="18655"/>
                    <a:pt x="546" y="18770"/>
                    <a:pt x="739" y="18854"/>
                  </a:cubicBezTo>
                  <a:cubicBezTo>
                    <a:pt x="932" y="18940"/>
                    <a:pt x="1137" y="19002"/>
                    <a:pt x="1359" y="19048"/>
                  </a:cubicBezTo>
                  <a:cubicBezTo>
                    <a:pt x="1625" y="19099"/>
                    <a:pt x="1910" y="19127"/>
                    <a:pt x="2222" y="19127"/>
                  </a:cubicBezTo>
                  <a:cubicBezTo>
                    <a:pt x="2393" y="19127"/>
                    <a:pt x="2563" y="19116"/>
                    <a:pt x="2750" y="19104"/>
                  </a:cubicBezTo>
                  <a:cubicBezTo>
                    <a:pt x="3172" y="19070"/>
                    <a:pt x="3615" y="19008"/>
                    <a:pt x="4189" y="18899"/>
                  </a:cubicBezTo>
                  <a:cubicBezTo>
                    <a:pt x="4353" y="18865"/>
                    <a:pt x="4523" y="18831"/>
                    <a:pt x="4688" y="18797"/>
                  </a:cubicBezTo>
                  <a:cubicBezTo>
                    <a:pt x="4927" y="18752"/>
                    <a:pt x="5171" y="18702"/>
                    <a:pt x="5410" y="18655"/>
                  </a:cubicBezTo>
                  <a:cubicBezTo>
                    <a:pt x="5734" y="18599"/>
                    <a:pt x="6075" y="18553"/>
                    <a:pt x="6427" y="18519"/>
                  </a:cubicBezTo>
                  <a:cubicBezTo>
                    <a:pt x="6836" y="18485"/>
                    <a:pt x="7251" y="18468"/>
                    <a:pt x="7660" y="18468"/>
                  </a:cubicBezTo>
                  <a:cubicBezTo>
                    <a:pt x="7956" y="18468"/>
                    <a:pt x="8262" y="18474"/>
                    <a:pt x="8558" y="18497"/>
                  </a:cubicBezTo>
                  <a:cubicBezTo>
                    <a:pt x="8899" y="18513"/>
                    <a:pt x="9246" y="18553"/>
                    <a:pt x="9621" y="18605"/>
                  </a:cubicBezTo>
                  <a:cubicBezTo>
                    <a:pt x="9797" y="18627"/>
                    <a:pt x="9967" y="18655"/>
                    <a:pt x="10143" y="18684"/>
                  </a:cubicBezTo>
                  <a:cubicBezTo>
                    <a:pt x="10229" y="18695"/>
                    <a:pt x="10314" y="18713"/>
                    <a:pt x="10399" y="18723"/>
                  </a:cubicBezTo>
                  <a:cubicBezTo>
                    <a:pt x="10428" y="18729"/>
                    <a:pt x="10455" y="18736"/>
                    <a:pt x="10489" y="18736"/>
                  </a:cubicBezTo>
                  <a:lnTo>
                    <a:pt x="10552" y="18747"/>
                  </a:lnTo>
                  <a:cubicBezTo>
                    <a:pt x="10575" y="18752"/>
                    <a:pt x="10599" y="18752"/>
                    <a:pt x="10615" y="18752"/>
                  </a:cubicBezTo>
                  <a:lnTo>
                    <a:pt x="10660" y="18752"/>
                  </a:lnTo>
                  <a:cubicBezTo>
                    <a:pt x="10678" y="18752"/>
                    <a:pt x="10694" y="18758"/>
                    <a:pt x="10712" y="18758"/>
                  </a:cubicBezTo>
                  <a:cubicBezTo>
                    <a:pt x="10728" y="18758"/>
                    <a:pt x="10735" y="18758"/>
                    <a:pt x="10746" y="18752"/>
                  </a:cubicBezTo>
                  <a:cubicBezTo>
                    <a:pt x="10751" y="18763"/>
                    <a:pt x="10757" y="18775"/>
                    <a:pt x="10769" y="18781"/>
                  </a:cubicBezTo>
                  <a:cubicBezTo>
                    <a:pt x="10803" y="18820"/>
                    <a:pt x="10854" y="18843"/>
                    <a:pt x="10905" y="18843"/>
                  </a:cubicBezTo>
                  <a:cubicBezTo>
                    <a:pt x="10950" y="18843"/>
                    <a:pt x="10990" y="18826"/>
                    <a:pt x="11024" y="18797"/>
                  </a:cubicBezTo>
                  <a:cubicBezTo>
                    <a:pt x="11252" y="18582"/>
                    <a:pt x="11478" y="18354"/>
                    <a:pt x="11695" y="18133"/>
                  </a:cubicBezTo>
                  <a:cubicBezTo>
                    <a:pt x="11837" y="17986"/>
                    <a:pt x="11984" y="17832"/>
                    <a:pt x="12133" y="17684"/>
                  </a:cubicBezTo>
                  <a:cubicBezTo>
                    <a:pt x="12558" y="17270"/>
                    <a:pt x="12928" y="16956"/>
                    <a:pt x="13292" y="16712"/>
                  </a:cubicBezTo>
                  <a:cubicBezTo>
                    <a:pt x="13626" y="16496"/>
                    <a:pt x="13979" y="16326"/>
                    <a:pt x="14331" y="16201"/>
                  </a:cubicBezTo>
                  <a:cubicBezTo>
                    <a:pt x="14785" y="16053"/>
                    <a:pt x="15291" y="15962"/>
                    <a:pt x="15923" y="15917"/>
                  </a:cubicBezTo>
                  <a:cubicBezTo>
                    <a:pt x="16201" y="15899"/>
                    <a:pt x="16490" y="15888"/>
                    <a:pt x="16809" y="15888"/>
                  </a:cubicBezTo>
                  <a:cubicBezTo>
                    <a:pt x="17479" y="15888"/>
                    <a:pt x="18150" y="15933"/>
                    <a:pt x="18781" y="15980"/>
                  </a:cubicBezTo>
                  <a:cubicBezTo>
                    <a:pt x="19178" y="16008"/>
                    <a:pt x="19571" y="16042"/>
                    <a:pt x="19968" y="16070"/>
                  </a:cubicBezTo>
                  <a:cubicBezTo>
                    <a:pt x="20604" y="16127"/>
                    <a:pt x="21258" y="16179"/>
                    <a:pt x="21905" y="16218"/>
                  </a:cubicBezTo>
                  <a:cubicBezTo>
                    <a:pt x="22422" y="16247"/>
                    <a:pt x="22872" y="16263"/>
                    <a:pt x="23287" y="16263"/>
                  </a:cubicBezTo>
                  <a:cubicBezTo>
                    <a:pt x="23877" y="16263"/>
                    <a:pt x="24412" y="16229"/>
                    <a:pt x="24911" y="16172"/>
                  </a:cubicBezTo>
                  <a:cubicBezTo>
                    <a:pt x="25395" y="16116"/>
                    <a:pt x="25826" y="16025"/>
                    <a:pt x="26235" y="15906"/>
                  </a:cubicBezTo>
                  <a:cubicBezTo>
                    <a:pt x="26684" y="15763"/>
                    <a:pt x="27071" y="15599"/>
                    <a:pt x="27418" y="15382"/>
                  </a:cubicBezTo>
                  <a:cubicBezTo>
                    <a:pt x="27605" y="15269"/>
                    <a:pt x="27787" y="15144"/>
                    <a:pt x="27946" y="15007"/>
                  </a:cubicBezTo>
                  <a:cubicBezTo>
                    <a:pt x="28094" y="14883"/>
                    <a:pt x="28241" y="14734"/>
                    <a:pt x="28396" y="14553"/>
                  </a:cubicBezTo>
                  <a:cubicBezTo>
                    <a:pt x="28509" y="14422"/>
                    <a:pt x="28611" y="14280"/>
                    <a:pt x="28690" y="14144"/>
                  </a:cubicBezTo>
                  <a:cubicBezTo>
                    <a:pt x="28771" y="13997"/>
                    <a:pt x="28832" y="13848"/>
                    <a:pt x="28873" y="13712"/>
                  </a:cubicBezTo>
                  <a:cubicBezTo>
                    <a:pt x="28947" y="13433"/>
                    <a:pt x="28947" y="13155"/>
                    <a:pt x="28866" y="12899"/>
                  </a:cubicBezTo>
                  <a:cubicBezTo>
                    <a:pt x="28827" y="12763"/>
                    <a:pt x="28771" y="12633"/>
                    <a:pt x="28702" y="12518"/>
                  </a:cubicBezTo>
                  <a:cubicBezTo>
                    <a:pt x="28627" y="12400"/>
                    <a:pt x="28537" y="12280"/>
                    <a:pt x="28441" y="12167"/>
                  </a:cubicBezTo>
                  <a:cubicBezTo>
                    <a:pt x="28327" y="12036"/>
                    <a:pt x="28202" y="11928"/>
                    <a:pt x="28094" y="11837"/>
                  </a:cubicBezTo>
                  <a:cubicBezTo>
                    <a:pt x="27986" y="11740"/>
                    <a:pt x="27866" y="11650"/>
                    <a:pt x="27714" y="11547"/>
                  </a:cubicBezTo>
                  <a:cubicBezTo>
                    <a:pt x="27457" y="11371"/>
                    <a:pt x="27168" y="11206"/>
                    <a:pt x="26799" y="11024"/>
                  </a:cubicBezTo>
                  <a:cubicBezTo>
                    <a:pt x="26054" y="10649"/>
                    <a:pt x="25286" y="10360"/>
                    <a:pt x="24633" y="10126"/>
                  </a:cubicBezTo>
                  <a:cubicBezTo>
                    <a:pt x="24338" y="10019"/>
                    <a:pt x="24042" y="9922"/>
                    <a:pt x="23741" y="9820"/>
                  </a:cubicBezTo>
                  <a:cubicBezTo>
                    <a:pt x="23542" y="9746"/>
                    <a:pt x="23337" y="9678"/>
                    <a:pt x="23133" y="9604"/>
                  </a:cubicBezTo>
                  <a:cubicBezTo>
                    <a:pt x="22962" y="9547"/>
                    <a:pt x="22736" y="9468"/>
                    <a:pt x="22514" y="9376"/>
                  </a:cubicBezTo>
                  <a:cubicBezTo>
                    <a:pt x="22383" y="9331"/>
                    <a:pt x="22218" y="9263"/>
                    <a:pt x="22060" y="9183"/>
                  </a:cubicBezTo>
                  <a:cubicBezTo>
                    <a:pt x="21866" y="9093"/>
                    <a:pt x="21685" y="8978"/>
                    <a:pt x="21530" y="8883"/>
                  </a:cubicBezTo>
                  <a:cubicBezTo>
                    <a:pt x="21310" y="8739"/>
                    <a:pt x="21116" y="8603"/>
                    <a:pt x="20940" y="8450"/>
                  </a:cubicBezTo>
                  <a:cubicBezTo>
                    <a:pt x="20786" y="8314"/>
                    <a:pt x="20667" y="8183"/>
                    <a:pt x="20576" y="8047"/>
                  </a:cubicBezTo>
                  <a:cubicBezTo>
                    <a:pt x="20525" y="7962"/>
                    <a:pt x="20479" y="7882"/>
                    <a:pt x="20452" y="7797"/>
                  </a:cubicBezTo>
                  <a:cubicBezTo>
                    <a:pt x="20434" y="7740"/>
                    <a:pt x="20423" y="7677"/>
                    <a:pt x="20418" y="7621"/>
                  </a:cubicBezTo>
                  <a:cubicBezTo>
                    <a:pt x="20411" y="7564"/>
                    <a:pt x="20418" y="7507"/>
                    <a:pt x="20423" y="7451"/>
                  </a:cubicBezTo>
                  <a:cubicBezTo>
                    <a:pt x="20439" y="7383"/>
                    <a:pt x="20463" y="7314"/>
                    <a:pt x="20491" y="7252"/>
                  </a:cubicBezTo>
                  <a:cubicBezTo>
                    <a:pt x="20542" y="7160"/>
                    <a:pt x="20599" y="7076"/>
                    <a:pt x="20673" y="6984"/>
                  </a:cubicBezTo>
                  <a:cubicBezTo>
                    <a:pt x="20814" y="6830"/>
                    <a:pt x="20985" y="6688"/>
                    <a:pt x="21213" y="6541"/>
                  </a:cubicBezTo>
                  <a:cubicBezTo>
                    <a:pt x="21491" y="6360"/>
                    <a:pt x="21809" y="6189"/>
                    <a:pt x="22212" y="6012"/>
                  </a:cubicBezTo>
                  <a:cubicBezTo>
                    <a:pt x="22559" y="5859"/>
                    <a:pt x="22941" y="5717"/>
                    <a:pt x="23411" y="5558"/>
                  </a:cubicBezTo>
                  <a:lnTo>
                    <a:pt x="23411" y="5558"/>
                  </a:lnTo>
                  <a:lnTo>
                    <a:pt x="23377" y="5563"/>
                  </a:lnTo>
                  <a:cubicBezTo>
                    <a:pt x="23877" y="5398"/>
                    <a:pt x="24394" y="5246"/>
                    <a:pt x="24895" y="5098"/>
                  </a:cubicBezTo>
                  <a:cubicBezTo>
                    <a:pt x="25139" y="5023"/>
                    <a:pt x="25388" y="4950"/>
                    <a:pt x="25634" y="4870"/>
                  </a:cubicBezTo>
                  <a:cubicBezTo>
                    <a:pt x="27253" y="4370"/>
                    <a:pt x="28480" y="3955"/>
                    <a:pt x="29605" y="3518"/>
                  </a:cubicBezTo>
                  <a:cubicBezTo>
                    <a:pt x="30458" y="3182"/>
                    <a:pt x="31281" y="2825"/>
                    <a:pt x="32044" y="2455"/>
                  </a:cubicBezTo>
                  <a:cubicBezTo>
                    <a:pt x="32787" y="2091"/>
                    <a:pt x="33510" y="1700"/>
                    <a:pt x="34185" y="1291"/>
                  </a:cubicBezTo>
                  <a:cubicBezTo>
                    <a:pt x="34192" y="1291"/>
                    <a:pt x="34197" y="1291"/>
                    <a:pt x="34202" y="1285"/>
                  </a:cubicBezTo>
                  <a:cubicBezTo>
                    <a:pt x="34402" y="1177"/>
                    <a:pt x="34601" y="1041"/>
                    <a:pt x="34850" y="847"/>
                  </a:cubicBezTo>
                  <a:lnTo>
                    <a:pt x="34861" y="842"/>
                  </a:lnTo>
                  <a:lnTo>
                    <a:pt x="34884" y="824"/>
                  </a:lnTo>
                  <a:cubicBezTo>
                    <a:pt x="34969" y="768"/>
                    <a:pt x="35055" y="706"/>
                    <a:pt x="35134" y="648"/>
                  </a:cubicBezTo>
                  <a:cubicBezTo>
                    <a:pt x="35214" y="591"/>
                    <a:pt x="35288" y="535"/>
                    <a:pt x="35362" y="478"/>
                  </a:cubicBezTo>
                  <a:cubicBezTo>
                    <a:pt x="35480" y="404"/>
                    <a:pt x="35600" y="331"/>
                    <a:pt x="35726" y="257"/>
                  </a:cubicBezTo>
                  <a:cubicBezTo>
                    <a:pt x="35787" y="216"/>
                    <a:pt x="35816" y="142"/>
                    <a:pt x="35782" y="74"/>
                  </a:cubicBezTo>
                  <a:cubicBezTo>
                    <a:pt x="35760" y="35"/>
                    <a:pt x="35708" y="1"/>
                    <a:pt x="356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9"/>
            <p:cNvSpPr/>
            <p:nvPr/>
          </p:nvSpPr>
          <p:spPr>
            <a:xfrm>
              <a:off x="9080383" y="3782417"/>
              <a:ext cx="2861163" cy="1212982"/>
            </a:xfrm>
            <a:custGeom>
              <a:avLst/>
              <a:gdLst/>
              <a:ahLst/>
              <a:cxnLst/>
              <a:rect l="l" t="t" r="r" b="b"/>
              <a:pathLst>
                <a:path w="60892" h="25815" extrusionOk="0">
                  <a:moveTo>
                    <a:pt x="45499" y="18633"/>
                  </a:moveTo>
                  <a:lnTo>
                    <a:pt x="45499" y="18633"/>
                  </a:lnTo>
                  <a:cubicBezTo>
                    <a:pt x="45539" y="18662"/>
                    <a:pt x="45578" y="18689"/>
                    <a:pt x="45618" y="18718"/>
                  </a:cubicBezTo>
                  <a:cubicBezTo>
                    <a:pt x="45851" y="18883"/>
                    <a:pt x="46061" y="19071"/>
                    <a:pt x="46221" y="19224"/>
                  </a:cubicBezTo>
                  <a:cubicBezTo>
                    <a:pt x="46170" y="19189"/>
                    <a:pt x="46113" y="19150"/>
                    <a:pt x="46056" y="19116"/>
                  </a:cubicBezTo>
                  <a:cubicBezTo>
                    <a:pt x="45880" y="18990"/>
                    <a:pt x="45720" y="18849"/>
                    <a:pt x="45578" y="18712"/>
                  </a:cubicBezTo>
                  <a:lnTo>
                    <a:pt x="45499" y="18633"/>
                  </a:lnTo>
                  <a:close/>
                  <a:moveTo>
                    <a:pt x="23963" y="0"/>
                  </a:moveTo>
                  <a:cubicBezTo>
                    <a:pt x="23878" y="0"/>
                    <a:pt x="23792" y="6"/>
                    <a:pt x="23708" y="6"/>
                  </a:cubicBezTo>
                  <a:cubicBezTo>
                    <a:pt x="23275" y="29"/>
                    <a:pt x="22809" y="126"/>
                    <a:pt x="22292" y="307"/>
                  </a:cubicBezTo>
                  <a:cubicBezTo>
                    <a:pt x="21861" y="461"/>
                    <a:pt x="21406" y="677"/>
                    <a:pt x="20917" y="972"/>
                  </a:cubicBezTo>
                  <a:cubicBezTo>
                    <a:pt x="20480" y="1233"/>
                    <a:pt x="20036" y="1540"/>
                    <a:pt x="19577" y="1904"/>
                  </a:cubicBezTo>
                  <a:cubicBezTo>
                    <a:pt x="18854" y="2473"/>
                    <a:pt x="18127" y="3142"/>
                    <a:pt x="17275" y="4029"/>
                  </a:cubicBezTo>
                  <a:cubicBezTo>
                    <a:pt x="16968" y="4348"/>
                    <a:pt x="16672" y="4666"/>
                    <a:pt x="16372" y="4996"/>
                  </a:cubicBezTo>
                  <a:cubicBezTo>
                    <a:pt x="15895" y="5518"/>
                    <a:pt x="15405" y="6035"/>
                    <a:pt x="14928" y="6546"/>
                  </a:cubicBezTo>
                  <a:cubicBezTo>
                    <a:pt x="12945" y="8649"/>
                    <a:pt x="10905" y="10700"/>
                    <a:pt x="8865" y="12638"/>
                  </a:cubicBezTo>
                  <a:cubicBezTo>
                    <a:pt x="7825" y="13621"/>
                    <a:pt x="6763" y="14598"/>
                    <a:pt x="5701" y="15547"/>
                  </a:cubicBezTo>
                  <a:cubicBezTo>
                    <a:pt x="5211" y="15985"/>
                    <a:pt x="4678" y="16451"/>
                    <a:pt x="4081" y="16968"/>
                  </a:cubicBezTo>
                  <a:cubicBezTo>
                    <a:pt x="3826" y="17183"/>
                    <a:pt x="3540" y="17434"/>
                    <a:pt x="3257" y="17666"/>
                  </a:cubicBezTo>
                  <a:lnTo>
                    <a:pt x="3081" y="17815"/>
                  </a:lnTo>
                  <a:cubicBezTo>
                    <a:pt x="2864" y="17996"/>
                    <a:pt x="2649" y="18178"/>
                    <a:pt x="2439" y="18366"/>
                  </a:cubicBezTo>
                  <a:cubicBezTo>
                    <a:pt x="2291" y="18502"/>
                    <a:pt x="2160" y="18633"/>
                    <a:pt x="2040" y="18769"/>
                  </a:cubicBezTo>
                  <a:lnTo>
                    <a:pt x="2019" y="18791"/>
                  </a:lnTo>
                  <a:cubicBezTo>
                    <a:pt x="1995" y="18814"/>
                    <a:pt x="1984" y="18825"/>
                    <a:pt x="1972" y="18843"/>
                  </a:cubicBezTo>
                  <a:lnTo>
                    <a:pt x="1967" y="18854"/>
                  </a:lnTo>
                  <a:lnTo>
                    <a:pt x="1956" y="18859"/>
                  </a:lnTo>
                  <a:cubicBezTo>
                    <a:pt x="1671" y="19105"/>
                    <a:pt x="1416" y="19320"/>
                    <a:pt x="1166" y="19548"/>
                  </a:cubicBezTo>
                  <a:cubicBezTo>
                    <a:pt x="887" y="19803"/>
                    <a:pt x="660" y="20042"/>
                    <a:pt x="472" y="20275"/>
                  </a:cubicBezTo>
                  <a:cubicBezTo>
                    <a:pt x="267" y="20530"/>
                    <a:pt x="131" y="20776"/>
                    <a:pt x="63" y="21007"/>
                  </a:cubicBezTo>
                  <a:cubicBezTo>
                    <a:pt x="0" y="21224"/>
                    <a:pt x="7" y="21445"/>
                    <a:pt x="92" y="21655"/>
                  </a:cubicBezTo>
                  <a:cubicBezTo>
                    <a:pt x="183" y="21894"/>
                    <a:pt x="416" y="22003"/>
                    <a:pt x="552" y="22042"/>
                  </a:cubicBezTo>
                  <a:cubicBezTo>
                    <a:pt x="682" y="22087"/>
                    <a:pt x="831" y="22105"/>
                    <a:pt x="1018" y="22105"/>
                  </a:cubicBezTo>
                  <a:cubicBezTo>
                    <a:pt x="1114" y="22105"/>
                    <a:pt x="1206" y="22098"/>
                    <a:pt x="1308" y="22093"/>
                  </a:cubicBezTo>
                  <a:cubicBezTo>
                    <a:pt x="1432" y="22087"/>
                    <a:pt x="1558" y="22077"/>
                    <a:pt x="1683" y="22064"/>
                  </a:cubicBezTo>
                  <a:lnTo>
                    <a:pt x="1705" y="22064"/>
                  </a:lnTo>
                  <a:cubicBezTo>
                    <a:pt x="1864" y="22053"/>
                    <a:pt x="2024" y="22037"/>
                    <a:pt x="2182" y="22030"/>
                  </a:cubicBezTo>
                  <a:lnTo>
                    <a:pt x="2205" y="22037"/>
                  </a:lnTo>
                  <a:cubicBezTo>
                    <a:pt x="2365" y="22037"/>
                    <a:pt x="2489" y="22048"/>
                    <a:pt x="2609" y="22071"/>
                  </a:cubicBezTo>
                  <a:cubicBezTo>
                    <a:pt x="2745" y="22111"/>
                    <a:pt x="2864" y="22156"/>
                    <a:pt x="2979" y="22213"/>
                  </a:cubicBezTo>
                  <a:cubicBezTo>
                    <a:pt x="3058" y="22258"/>
                    <a:pt x="3126" y="22310"/>
                    <a:pt x="3189" y="22360"/>
                  </a:cubicBezTo>
                  <a:cubicBezTo>
                    <a:pt x="3239" y="22417"/>
                    <a:pt x="3285" y="22473"/>
                    <a:pt x="3325" y="22536"/>
                  </a:cubicBezTo>
                  <a:cubicBezTo>
                    <a:pt x="3370" y="22622"/>
                    <a:pt x="3410" y="22707"/>
                    <a:pt x="3444" y="22803"/>
                  </a:cubicBezTo>
                  <a:cubicBezTo>
                    <a:pt x="3506" y="23026"/>
                    <a:pt x="3530" y="23264"/>
                    <a:pt x="3558" y="23491"/>
                  </a:cubicBezTo>
                  <a:cubicBezTo>
                    <a:pt x="3569" y="23611"/>
                    <a:pt x="3580" y="23724"/>
                    <a:pt x="3598" y="23837"/>
                  </a:cubicBezTo>
                  <a:cubicBezTo>
                    <a:pt x="3626" y="24008"/>
                    <a:pt x="3666" y="24178"/>
                    <a:pt x="3729" y="24343"/>
                  </a:cubicBezTo>
                  <a:cubicBezTo>
                    <a:pt x="3791" y="24519"/>
                    <a:pt x="3894" y="24684"/>
                    <a:pt x="4030" y="24826"/>
                  </a:cubicBezTo>
                  <a:cubicBezTo>
                    <a:pt x="4376" y="25190"/>
                    <a:pt x="4893" y="25321"/>
                    <a:pt x="5353" y="25400"/>
                  </a:cubicBezTo>
                  <a:cubicBezTo>
                    <a:pt x="5598" y="25446"/>
                    <a:pt x="5859" y="25463"/>
                    <a:pt x="6183" y="25463"/>
                  </a:cubicBezTo>
                  <a:lnTo>
                    <a:pt x="6297" y="25463"/>
                  </a:lnTo>
                  <a:cubicBezTo>
                    <a:pt x="6580" y="25457"/>
                    <a:pt x="6899" y="25434"/>
                    <a:pt x="7251" y="25395"/>
                  </a:cubicBezTo>
                  <a:cubicBezTo>
                    <a:pt x="7876" y="25315"/>
                    <a:pt x="8502" y="25185"/>
                    <a:pt x="9098" y="25059"/>
                  </a:cubicBezTo>
                  <a:lnTo>
                    <a:pt x="9116" y="25054"/>
                  </a:lnTo>
                  <a:lnTo>
                    <a:pt x="9184" y="25043"/>
                  </a:lnTo>
                  <a:lnTo>
                    <a:pt x="9212" y="25037"/>
                  </a:lnTo>
                  <a:cubicBezTo>
                    <a:pt x="9473" y="24980"/>
                    <a:pt x="9735" y="24923"/>
                    <a:pt x="10002" y="24872"/>
                  </a:cubicBezTo>
                  <a:cubicBezTo>
                    <a:pt x="10269" y="24820"/>
                    <a:pt x="10535" y="24775"/>
                    <a:pt x="10802" y="24730"/>
                  </a:cubicBezTo>
                  <a:lnTo>
                    <a:pt x="11104" y="24673"/>
                  </a:lnTo>
                  <a:cubicBezTo>
                    <a:pt x="12554" y="24417"/>
                    <a:pt x="14099" y="24162"/>
                    <a:pt x="15678" y="24110"/>
                  </a:cubicBezTo>
                  <a:cubicBezTo>
                    <a:pt x="15814" y="24110"/>
                    <a:pt x="15951" y="24104"/>
                    <a:pt x="16087" y="24104"/>
                  </a:cubicBezTo>
                  <a:cubicBezTo>
                    <a:pt x="16412" y="24104"/>
                    <a:pt x="16729" y="24117"/>
                    <a:pt x="17036" y="24133"/>
                  </a:cubicBezTo>
                  <a:cubicBezTo>
                    <a:pt x="17258" y="24151"/>
                    <a:pt x="17479" y="24173"/>
                    <a:pt x="17695" y="24201"/>
                  </a:cubicBezTo>
                  <a:cubicBezTo>
                    <a:pt x="17894" y="24230"/>
                    <a:pt x="18111" y="24269"/>
                    <a:pt x="18389" y="24338"/>
                  </a:cubicBezTo>
                  <a:cubicBezTo>
                    <a:pt x="18861" y="24458"/>
                    <a:pt x="19338" y="24610"/>
                    <a:pt x="19798" y="24758"/>
                  </a:cubicBezTo>
                  <a:lnTo>
                    <a:pt x="19816" y="24765"/>
                  </a:lnTo>
                  <a:cubicBezTo>
                    <a:pt x="20081" y="24855"/>
                    <a:pt x="20361" y="24940"/>
                    <a:pt x="20634" y="25025"/>
                  </a:cubicBezTo>
                  <a:cubicBezTo>
                    <a:pt x="21048" y="25150"/>
                    <a:pt x="21429" y="25242"/>
                    <a:pt x="21809" y="25315"/>
                  </a:cubicBezTo>
                  <a:cubicBezTo>
                    <a:pt x="22168" y="25384"/>
                    <a:pt x="22554" y="25423"/>
                    <a:pt x="22952" y="25440"/>
                  </a:cubicBezTo>
                  <a:cubicBezTo>
                    <a:pt x="23054" y="25440"/>
                    <a:pt x="23150" y="25446"/>
                    <a:pt x="23247" y="25446"/>
                  </a:cubicBezTo>
                  <a:cubicBezTo>
                    <a:pt x="23804" y="25446"/>
                    <a:pt x="24406" y="25384"/>
                    <a:pt x="25127" y="25258"/>
                  </a:cubicBezTo>
                  <a:cubicBezTo>
                    <a:pt x="25452" y="25201"/>
                    <a:pt x="25770" y="25133"/>
                    <a:pt x="26082" y="25071"/>
                  </a:cubicBezTo>
                  <a:lnTo>
                    <a:pt x="26315" y="25020"/>
                  </a:lnTo>
                  <a:cubicBezTo>
                    <a:pt x="26702" y="24940"/>
                    <a:pt x="27128" y="24894"/>
                    <a:pt x="27611" y="24878"/>
                  </a:cubicBezTo>
                  <a:lnTo>
                    <a:pt x="27747" y="24878"/>
                  </a:lnTo>
                  <a:cubicBezTo>
                    <a:pt x="28276" y="24878"/>
                    <a:pt x="28844" y="24917"/>
                    <a:pt x="29486" y="25009"/>
                  </a:cubicBezTo>
                  <a:cubicBezTo>
                    <a:pt x="30044" y="25082"/>
                    <a:pt x="30616" y="25185"/>
                    <a:pt x="31128" y="25281"/>
                  </a:cubicBezTo>
                  <a:lnTo>
                    <a:pt x="31481" y="25344"/>
                  </a:lnTo>
                  <a:cubicBezTo>
                    <a:pt x="31838" y="25405"/>
                    <a:pt x="32140" y="25457"/>
                    <a:pt x="32430" y="25508"/>
                  </a:cubicBezTo>
                  <a:cubicBezTo>
                    <a:pt x="32753" y="25560"/>
                    <a:pt x="33078" y="25594"/>
                    <a:pt x="33378" y="25633"/>
                  </a:cubicBezTo>
                  <a:lnTo>
                    <a:pt x="33390" y="25633"/>
                  </a:lnTo>
                  <a:cubicBezTo>
                    <a:pt x="33873" y="25690"/>
                    <a:pt x="34379" y="25746"/>
                    <a:pt x="34867" y="25787"/>
                  </a:cubicBezTo>
                  <a:cubicBezTo>
                    <a:pt x="35169" y="25804"/>
                    <a:pt x="35465" y="25815"/>
                    <a:pt x="35737" y="25815"/>
                  </a:cubicBezTo>
                  <a:cubicBezTo>
                    <a:pt x="35992" y="25815"/>
                    <a:pt x="36242" y="25809"/>
                    <a:pt x="36481" y="25793"/>
                  </a:cubicBezTo>
                  <a:cubicBezTo>
                    <a:pt x="37021" y="25746"/>
                    <a:pt x="37510" y="25633"/>
                    <a:pt x="37936" y="25452"/>
                  </a:cubicBezTo>
                  <a:cubicBezTo>
                    <a:pt x="38146" y="25360"/>
                    <a:pt x="38356" y="25235"/>
                    <a:pt x="38538" y="25088"/>
                  </a:cubicBezTo>
                  <a:cubicBezTo>
                    <a:pt x="38623" y="25020"/>
                    <a:pt x="38697" y="24935"/>
                    <a:pt x="38759" y="24860"/>
                  </a:cubicBezTo>
                  <a:cubicBezTo>
                    <a:pt x="38833" y="24775"/>
                    <a:pt x="38885" y="24668"/>
                    <a:pt x="38930" y="24571"/>
                  </a:cubicBezTo>
                  <a:cubicBezTo>
                    <a:pt x="38993" y="24440"/>
                    <a:pt x="39032" y="24287"/>
                    <a:pt x="39066" y="24156"/>
                  </a:cubicBezTo>
                  <a:lnTo>
                    <a:pt x="39089" y="24059"/>
                  </a:lnTo>
                  <a:cubicBezTo>
                    <a:pt x="39152" y="23821"/>
                    <a:pt x="39231" y="23611"/>
                    <a:pt x="39328" y="23423"/>
                  </a:cubicBezTo>
                  <a:cubicBezTo>
                    <a:pt x="39396" y="23304"/>
                    <a:pt x="39475" y="23202"/>
                    <a:pt x="39561" y="23105"/>
                  </a:cubicBezTo>
                  <a:cubicBezTo>
                    <a:pt x="39646" y="23026"/>
                    <a:pt x="39732" y="22958"/>
                    <a:pt x="39829" y="22889"/>
                  </a:cubicBezTo>
                  <a:cubicBezTo>
                    <a:pt x="39947" y="22821"/>
                    <a:pt x="40073" y="22764"/>
                    <a:pt x="40209" y="22719"/>
                  </a:cubicBezTo>
                  <a:cubicBezTo>
                    <a:pt x="40414" y="22662"/>
                    <a:pt x="40635" y="22628"/>
                    <a:pt x="40886" y="22617"/>
                  </a:cubicBezTo>
                  <a:lnTo>
                    <a:pt x="40936" y="22617"/>
                  </a:lnTo>
                  <a:cubicBezTo>
                    <a:pt x="41646" y="22617"/>
                    <a:pt x="42345" y="22775"/>
                    <a:pt x="43027" y="22929"/>
                  </a:cubicBezTo>
                  <a:cubicBezTo>
                    <a:pt x="43272" y="22985"/>
                    <a:pt x="43584" y="23053"/>
                    <a:pt x="43879" y="23110"/>
                  </a:cubicBezTo>
                  <a:cubicBezTo>
                    <a:pt x="43920" y="23116"/>
                    <a:pt x="43965" y="23128"/>
                    <a:pt x="44010" y="23133"/>
                  </a:cubicBezTo>
                  <a:lnTo>
                    <a:pt x="44073" y="23144"/>
                  </a:lnTo>
                  <a:cubicBezTo>
                    <a:pt x="44175" y="23162"/>
                    <a:pt x="44277" y="23178"/>
                    <a:pt x="44374" y="23202"/>
                  </a:cubicBezTo>
                  <a:lnTo>
                    <a:pt x="44663" y="23258"/>
                  </a:lnTo>
                  <a:lnTo>
                    <a:pt x="45027" y="23333"/>
                  </a:lnTo>
                  <a:cubicBezTo>
                    <a:pt x="45618" y="23446"/>
                    <a:pt x="46102" y="23530"/>
                    <a:pt x="46556" y="23593"/>
                  </a:cubicBezTo>
                  <a:cubicBezTo>
                    <a:pt x="47112" y="23667"/>
                    <a:pt x="47602" y="23708"/>
                    <a:pt x="48062" y="23708"/>
                  </a:cubicBezTo>
                  <a:lnTo>
                    <a:pt x="48158" y="23708"/>
                  </a:lnTo>
                  <a:cubicBezTo>
                    <a:pt x="48420" y="23701"/>
                    <a:pt x="48652" y="23684"/>
                    <a:pt x="48880" y="23656"/>
                  </a:cubicBezTo>
                  <a:cubicBezTo>
                    <a:pt x="49102" y="23627"/>
                    <a:pt x="49329" y="23571"/>
                    <a:pt x="49562" y="23491"/>
                  </a:cubicBezTo>
                  <a:cubicBezTo>
                    <a:pt x="49738" y="23428"/>
                    <a:pt x="49908" y="23338"/>
                    <a:pt x="50073" y="23213"/>
                  </a:cubicBezTo>
                  <a:cubicBezTo>
                    <a:pt x="50141" y="23168"/>
                    <a:pt x="50209" y="23105"/>
                    <a:pt x="50272" y="23031"/>
                  </a:cubicBezTo>
                  <a:cubicBezTo>
                    <a:pt x="50330" y="22968"/>
                    <a:pt x="50369" y="22900"/>
                    <a:pt x="50414" y="22821"/>
                  </a:cubicBezTo>
                  <a:cubicBezTo>
                    <a:pt x="50443" y="22764"/>
                    <a:pt x="50459" y="22701"/>
                    <a:pt x="50471" y="22651"/>
                  </a:cubicBezTo>
                  <a:lnTo>
                    <a:pt x="50477" y="22622"/>
                  </a:lnTo>
                  <a:cubicBezTo>
                    <a:pt x="50488" y="22565"/>
                    <a:pt x="50488" y="22507"/>
                    <a:pt x="50482" y="22452"/>
                  </a:cubicBezTo>
                  <a:lnTo>
                    <a:pt x="50482" y="22423"/>
                  </a:lnTo>
                  <a:cubicBezTo>
                    <a:pt x="50482" y="22360"/>
                    <a:pt x="50466" y="22310"/>
                    <a:pt x="50454" y="22269"/>
                  </a:cubicBezTo>
                  <a:lnTo>
                    <a:pt x="50454" y="22269"/>
                  </a:lnTo>
                  <a:cubicBezTo>
                    <a:pt x="50550" y="22337"/>
                    <a:pt x="50647" y="22412"/>
                    <a:pt x="50744" y="22480"/>
                  </a:cubicBezTo>
                  <a:lnTo>
                    <a:pt x="50960" y="22633"/>
                  </a:lnTo>
                  <a:cubicBezTo>
                    <a:pt x="51182" y="22787"/>
                    <a:pt x="51471" y="22992"/>
                    <a:pt x="51772" y="23184"/>
                  </a:cubicBezTo>
                  <a:cubicBezTo>
                    <a:pt x="52085" y="23383"/>
                    <a:pt x="52346" y="23530"/>
                    <a:pt x="52596" y="23650"/>
                  </a:cubicBezTo>
                  <a:cubicBezTo>
                    <a:pt x="52897" y="23792"/>
                    <a:pt x="53147" y="23884"/>
                    <a:pt x="53391" y="23929"/>
                  </a:cubicBezTo>
                  <a:cubicBezTo>
                    <a:pt x="53511" y="23952"/>
                    <a:pt x="53624" y="23963"/>
                    <a:pt x="53732" y="23963"/>
                  </a:cubicBezTo>
                  <a:cubicBezTo>
                    <a:pt x="53868" y="23963"/>
                    <a:pt x="53994" y="23946"/>
                    <a:pt x="54107" y="23912"/>
                  </a:cubicBezTo>
                  <a:cubicBezTo>
                    <a:pt x="54238" y="23866"/>
                    <a:pt x="54363" y="23798"/>
                    <a:pt x="54482" y="23701"/>
                  </a:cubicBezTo>
                  <a:cubicBezTo>
                    <a:pt x="54568" y="23633"/>
                    <a:pt x="54647" y="23537"/>
                    <a:pt x="54733" y="23406"/>
                  </a:cubicBezTo>
                  <a:cubicBezTo>
                    <a:pt x="54818" y="23281"/>
                    <a:pt x="54880" y="23144"/>
                    <a:pt x="54943" y="23013"/>
                  </a:cubicBezTo>
                  <a:cubicBezTo>
                    <a:pt x="54988" y="22917"/>
                    <a:pt x="55028" y="22838"/>
                    <a:pt x="55074" y="22758"/>
                  </a:cubicBezTo>
                  <a:cubicBezTo>
                    <a:pt x="55114" y="22685"/>
                    <a:pt x="55159" y="22610"/>
                    <a:pt x="55205" y="22548"/>
                  </a:cubicBezTo>
                  <a:cubicBezTo>
                    <a:pt x="55261" y="22480"/>
                    <a:pt x="55318" y="22417"/>
                    <a:pt x="55381" y="22366"/>
                  </a:cubicBezTo>
                  <a:cubicBezTo>
                    <a:pt x="55444" y="22321"/>
                    <a:pt x="55512" y="22281"/>
                    <a:pt x="55585" y="22247"/>
                  </a:cubicBezTo>
                  <a:cubicBezTo>
                    <a:pt x="55675" y="22213"/>
                    <a:pt x="55778" y="22190"/>
                    <a:pt x="55887" y="22173"/>
                  </a:cubicBezTo>
                  <a:cubicBezTo>
                    <a:pt x="55932" y="22167"/>
                    <a:pt x="55977" y="22167"/>
                    <a:pt x="56023" y="22167"/>
                  </a:cubicBezTo>
                  <a:cubicBezTo>
                    <a:pt x="56085" y="22167"/>
                    <a:pt x="56147" y="22173"/>
                    <a:pt x="56215" y="22179"/>
                  </a:cubicBezTo>
                  <a:cubicBezTo>
                    <a:pt x="56386" y="22207"/>
                    <a:pt x="56569" y="22258"/>
                    <a:pt x="56779" y="22344"/>
                  </a:cubicBezTo>
                  <a:cubicBezTo>
                    <a:pt x="56926" y="22405"/>
                    <a:pt x="57080" y="22473"/>
                    <a:pt x="57210" y="22536"/>
                  </a:cubicBezTo>
                  <a:cubicBezTo>
                    <a:pt x="57335" y="22599"/>
                    <a:pt x="57477" y="22667"/>
                    <a:pt x="57619" y="22724"/>
                  </a:cubicBezTo>
                  <a:cubicBezTo>
                    <a:pt x="57920" y="22855"/>
                    <a:pt x="58245" y="22958"/>
                    <a:pt x="58580" y="23031"/>
                  </a:cubicBezTo>
                  <a:cubicBezTo>
                    <a:pt x="58869" y="23094"/>
                    <a:pt x="59187" y="23139"/>
                    <a:pt x="59546" y="23168"/>
                  </a:cubicBezTo>
                  <a:cubicBezTo>
                    <a:pt x="59688" y="23178"/>
                    <a:pt x="59847" y="23184"/>
                    <a:pt x="60018" y="23189"/>
                  </a:cubicBezTo>
                  <a:lnTo>
                    <a:pt x="60159" y="23189"/>
                  </a:lnTo>
                  <a:cubicBezTo>
                    <a:pt x="60278" y="23189"/>
                    <a:pt x="60398" y="23184"/>
                    <a:pt x="60517" y="23184"/>
                  </a:cubicBezTo>
                  <a:lnTo>
                    <a:pt x="60540" y="23184"/>
                  </a:lnTo>
                  <a:cubicBezTo>
                    <a:pt x="60637" y="23178"/>
                    <a:pt x="60716" y="23105"/>
                    <a:pt x="60716" y="23013"/>
                  </a:cubicBezTo>
                  <a:cubicBezTo>
                    <a:pt x="60716" y="22974"/>
                    <a:pt x="60705" y="22940"/>
                    <a:pt x="60682" y="22906"/>
                  </a:cubicBezTo>
                  <a:cubicBezTo>
                    <a:pt x="60660" y="22389"/>
                    <a:pt x="60710" y="21867"/>
                    <a:pt x="60762" y="21382"/>
                  </a:cubicBezTo>
                  <a:lnTo>
                    <a:pt x="60784" y="21172"/>
                  </a:lnTo>
                  <a:cubicBezTo>
                    <a:pt x="60813" y="20968"/>
                    <a:pt x="60836" y="20763"/>
                    <a:pt x="60852" y="20559"/>
                  </a:cubicBezTo>
                  <a:cubicBezTo>
                    <a:pt x="60875" y="20286"/>
                    <a:pt x="60892" y="20002"/>
                    <a:pt x="60841" y="19724"/>
                  </a:cubicBezTo>
                  <a:cubicBezTo>
                    <a:pt x="60847" y="19627"/>
                    <a:pt x="60784" y="19541"/>
                    <a:pt x="60694" y="19520"/>
                  </a:cubicBezTo>
                  <a:cubicBezTo>
                    <a:pt x="60574" y="19491"/>
                    <a:pt x="60455" y="19451"/>
                    <a:pt x="60330" y="19400"/>
                  </a:cubicBezTo>
                  <a:cubicBezTo>
                    <a:pt x="60034" y="19275"/>
                    <a:pt x="59733" y="19087"/>
                    <a:pt x="59381" y="18825"/>
                  </a:cubicBezTo>
                  <a:cubicBezTo>
                    <a:pt x="59006" y="18531"/>
                    <a:pt x="58636" y="18201"/>
                    <a:pt x="58307" y="17905"/>
                  </a:cubicBezTo>
                  <a:cubicBezTo>
                    <a:pt x="58137" y="17752"/>
                    <a:pt x="57972" y="17598"/>
                    <a:pt x="57802" y="17451"/>
                  </a:cubicBezTo>
                  <a:cubicBezTo>
                    <a:pt x="57511" y="17196"/>
                    <a:pt x="57272" y="17007"/>
                    <a:pt x="57039" y="16848"/>
                  </a:cubicBezTo>
                  <a:cubicBezTo>
                    <a:pt x="56978" y="16803"/>
                    <a:pt x="56910" y="16758"/>
                    <a:pt x="56841" y="16712"/>
                  </a:cubicBezTo>
                  <a:cubicBezTo>
                    <a:pt x="56745" y="16650"/>
                    <a:pt x="56653" y="16582"/>
                    <a:pt x="56556" y="16519"/>
                  </a:cubicBezTo>
                  <a:cubicBezTo>
                    <a:pt x="56391" y="16399"/>
                    <a:pt x="56215" y="16275"/>
                    <a:pt x="56040" y="16139"/>
                  </a:cubicBezTo>
                  <a:cubicBezTo>
                    <a:pt x="55499" y="15723"/>
                    <a:pt x="54925" y="15246"/>
                    <a:pt x="54250" y="14639"/>
                  </a:cubicBezTo>
                  <a:cubicBezTo>
                    <a:pt x="53716" y="14161"/>
                    <a:pt x="53187" y="13672"/>
                    <a:pt x="52557" y="13087"/>
                  </a:cubicBezTo>
                  <a:cubicBezTo>
                    <a:pt x="52198" y="12757"/>
                    <a:pt x="51864" y="12405"/>
                    <a:pt x="51528" y="12048"/>
                  </a:cubicBezTo>
                  <a:cubicBezTo>
                    <a:pt x="51358" y="11859"/>
                    <a:pt x="51182" y="11678"/>
                    <a:pt x="51011" y="11490"/>
                  </a:cubicBezTo>
                  <a:cubicBezTo>
                    <a:pt x="50800" y="11263"/>
                    <a:pt x="50590" y="11036"/>
                    <a:pt x="50375" y="10808"/>
                  </a:cubicBezTo>
                  <a:cubicBezTo>
                    <a:pt x="49641" y="10036"/>
                    <a:pt x="48754" y="9132"/>
                    <a:pt x="47744" y="8365"/>
                  </a:cubicBezTo>
                  <a:cubicBezTo>
                    <a:pt x="47254" y="7996"/>
                    <a:pt x="46795" y="7705"/>
                    <a:pt x="46328" y="7479"/>
                  </a:cubicBezTo>
                  <a:cubicBezTo>
                    <a:pt x="45811" y="7228"/>
                    <a:pt x="45305" y="7063"/>
                    <a:pt x="44823" y="6989"/>
                  </a:cubicBezTo>
                  <a:cubicBezTo>
                    <a:pt x="44607" y="6961"/>
                    <a:pt x="44403" y="6944"/>
                    <a:pt x="44204" y="6944"/>
                  </a:cubicBezTo>
                  <a:lnTo>
                    <a:pt x="44039" y="6944"/>
                  </a:lnTo>
                  <a:cubicBezTo>
                    <a:pt x="43777" y="6961"/>
                    <a:pt x="43498" y="7002"/>
                    <a:pt x="43220" y="7075"/>
                  </a:cubicBezTo>
                  <a:cubicBezTo>
                    <a:pt x="42948" y="7143"/>
                    <a:pt x="42664" y="7246"/>
                    <a:pt x="42339" y="7393"/>
                  </a:cubicBezTo>
                  <a:cubicBezTo>
                    <a:pt x="42090" y="7506"/>
                    <a:pt x="41828" y="7649"/>
                    <a:pt x="41544" y="7831"/>
                  </a:cubicBezTo>
                  <a:cubicBezTo>
                    <a:pt x="41072" y="8127"/>
                    <a:pt x="40595" y="8495"/>
                    <a:pt x="40005" y="9019"/>
                  </a:cubicBezTo>
                  <a:cubicBezTo>
                    <a:pt x="39595" y="9376"/>
                    <a:pt x="39203" y="9763"/>
                    <a:pt x="38817" y="10131"/>
                  </a:cubicBezTo>
                  <a:lnTo>
                    <a:pt x="38806" y="10144"/>
                  </a:lnTo>
                  <a:lnTo>
                    <a:pt x="38594" y="10343"/>
                  </a:lnTo>
                  <a:cubicBezTo>
                    <a:pt x="38442" y="10496"/>
                    <a:pt x="38282" y="10643"/>
                    <a:pt x="38124" y="10792"/>
                  </a:cubicBezTo>
                  <a:cubicBezTo>
                    <a:pt x="37487" y="10115"/>
                    <a:pt x="36987" y="9586"/>
                    <a:pt x="36493" y="9087"/>
                  </a:cubicBezTo>
                  <a:cubicBezTo>
                    <a:pt x="35913" y="8495"/>
                    <a:pt x="35373" y="7962"/>
                    <a:pt x="34828" y="7450"/>
                  </a:cubicBezTo>
                  <a:cubicBezTo>
                    <a:pt x="34686" y="7314"/>
                    <a:pt x="34544" y="7183"/>
                    <a:pt x="34401" y="7052"/>
                  </a:cubicBezTo>
                  <a:lnTo>
                    <a:pt x="34322" y="6978"/>
                  </a:lnTo>
                  <a:cubicBezTo>
                    <a:pt x="34225" y="6887"/>
                    <a:pt x="34128" y="6803"/>
                    <a:pt x="34038" y="6711"/>
                  </a:cubicBezTo>
                  <a:cubicBezTo>
                    <a:pt x="33839" y="6524"/>
                    <a:pt x="33617" y="6307"/>
                    <a:pt x="33367" y="6058"/>
                  </a:cubicBezTo>
                  <a:cubicBezTo>
                    <a:pt x="33010" y="5706"/>
                    <a:pt x="32657" y="5336"/>
                    <a:pt x="32310" y="4983"/>
                  </a:cubicBezTo>
                  <a:lnTo>
                    <a:pt x="32294" y="4967"/>
                  </a:lnTo>
                  <a:cubicBezTo>
                    <a:pt x="31759" y="4411"/>
                    <a:pt x="31203" y="3842"/>
                    <a:pt x="30634" y="3302"/>
                  </a:cubicBezTo>
                  <a:cubicBezTo>
                    <a:pt x="29525" y="2239"/>
                    <a:pt x="28549" y="1489"/>
                    <a:pt x="27571" y="938"/>
                  </a:cubicBezTo>
                  <a:cubicBezTo>
                    <a:pt x="27225" y="745"/>
                    <a:pt x="26861" y="569"/>
                    <a:pt x="26452" y="404"/>
                  </a:cubicBezTo>
                  <a:cubicBezTo>
                    <a:pt x="26213" y="307"/>
                    <a:pt x="25997" y="233"/>
                    <a:pt x="25787" y="165"/>
                  </a:cubicBezTo>
                  <a:cubicBezTo>
                    <a:pt x="25543" y="92"/>
                    <a:pt x="25292" y="40"/>
                    <a:pt x="25043" y="23"/>
                  </a:cubicBezTo>
                  <a:lnTo>
                    <a:pt x="25025" y="23"/>
                  </a:lnTo>
                  <a:cubicBezTo>
                    <a:pt x="24957" y="23"/>
                    <a:pt x="24889" y="52"/>
                    <a:pt x="24838" y="108"/>
                  </a:cubicBezTo>
                  <a:cubicBezTo>
                    <a:pt x="24702" y="74"/>
                    <a:pt x="24555" y="46"/>
                    <a:pt x="24411" y="29"/>
                  </a:cubicBezTo>
                  <a:cubicBezTo>
                    <a:pt x="24275" y="12"/>
                    <a:pt x="24128" y="0"/>
                    <a:pt x="2396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9"/>
            <p:cNvSpPr/>
            <p:nvPr/>
          </p:nvSpPr>
          <p:spPr>
            <a:xfrm>
              <a:off x="6737493" y="3932495"/>
              <a:ext cx="2782694" cy="1538418"/>
            </a:xfrm>
            <a:custGeom>
              <a:avLst/>
              <a:gdLst/>
              <a:ahLst/>
              <a:cxnLst/>
              <a:rect l="l" t="t" r="r" b="b"/>
              <a:pathLst>
                <a:path w="59222" h="32741" extrusionOk="0">
                  <a:moveTo>
                    <a:pt x="47999" y="0"/>
                  </a:moveTo>
                  <a:cubicBezTo>
                    <a:pt x="47669" y="0"/>
                    <a:pt x="47323" y="34"/>
                    <a:pt x="46959" y="97"/>
                  </a:cubicBezTo>
                  <a:cubicBezTo>
                    <a:pt x="46311" y="228"/>
                    <a:pt x="45641" y="454"/>
                    <a:pt x="44919" y="795"/>
                  </a:cubicBezTo>
                  <a:cubicBezTo>
                    <a:pt x="43504" y="1482"/>
                    <a:pt x="42209" y="2432"/>
                    <a:pt x="40998" y="3347"/>
                  </a:cubicBezTo>
                  <a:cubicBezTo>
                    <a:pt x="40868" y="3444"/>
                    <a:pt x="40732" y="3551"/>
                    <a:pt x="40595" y="3654"/>
                  </a:cubicBezTo>
                  <a:lnTo>
                    <a:pt x="40544" y="3688"/>
                  </a:lnTo>
                  <a:lnTo>
                    <a:pt x="40527" y="3705"/>
                  </a:lnTo>
                  <a:cubicBezTo>
                    <a:pt x="40111" y="4018"/>
                    <a:pt x="39686" y="4341"/>
                    <a:pt x="39259" y="4653"/>
                  </a:cubicBezTo>
                  <a:cubicBezTo>
                    <a:pt x="38703" y="5051"/>
                    <a:pt x="38128" y="5455"/>
                    <a:pt x="37617" y="5812"/>
                  </a:cubicBezTo>
                  <a:lnTo>
                    <a:pt x="37294" y="6046"/>
                  </a:lnTo>
                  <a:cubicBezTo>
                    <a:pt x="35760" y="7131"/>
                    <a:pt x="34100" y="8274"/>
                    <a:pt x="32406" y="9274"/>
                  </a:cubicBezTo>
                  <a:cubicBezTo>
                    <a:pt x="31486" y="9819"/>
                    <a:pt x="30651" y="10268"/>
                    <a:pt x="29849" y="10654"/>
                  </a:cubicBezTo>
                  <a:cubicBezTo>
                    <a:pt x="29372" y="10887"/>
                    <a:pt x="28946" y="11075"/>
                    <a:pt x="28548" y="11240"/>
                  </a:cubicBezTo>
                  <a:cubicBezTo>
                    <a:pt x="28139" y="11416"/>
                    <a:pt x="27713" y="11574"/>
                    <a:pt x="27242" y="11734"/>
                  </a:cubicBezTo>
                  <a:cubicBezTo>
                    <a:pt x="27218" y="11745"/>
                    <a:pt x="27197" y="11745"/>
                    <a:pt x="27173" y="11745"/>
                  </a:cubicBezTo>
                  <a:cubicBezTo>
                    <a:pt x="27082" y="11745"/>
                    <a:pt x="26992" y="11683"/>
                    <a:pt x="26963" y="11597"/>
                  </a:cubicBezTo>
                  <a:cubicBezTo>
                    <a:pt x="26929" y="11484"/>
                    <a:pt x="26992" y="11359"/>
                    <a:pt x="27105" y="11319"/>
                  </a:cubicBezTo>
                  <a:cubicBezTo>
                    <a:pt x="27861" y="11057"/>
                    <a:pt x="28645" y="10734"/>
                    <a:pt x="29503" y="10325"/>
                  </a:cubicBezTo>
                  <a:lnTo>
                    <a:pt x="29503" y="10325"/>
                  </a:lnTo>
                  <a:lnTo>
                    <a:pt x="29463" y="10336"/>
                  </a:lnTo>
                  <a:cubicBezTo>
                    <a:pt x="30986" y="9609"/>
                    <a:pt x="32571" y="8689"/>
                    <a:pt x="34446" y="7438"/>
                  </a:cubicBezTo>
                  <a:cubicBezTo>
                    <a:pt x="35168" y="6961"/>
                    <a:pt x="35936" y="6433"/>
                    <a:pt x="36851" y="5785"/>
                  </a:cubicBezTo>
                  <a:cubicBezTo>
                    <a:pt x="37152" y="5574"/>
                    <a:pt x="37452" y="5364"/>
                    <a:pt x="37748" y="5154"/>
                  </a:cubicBezTo>
                  <a:lnTo>
                    <a:pt x="38010" y="4967"/>
                  </a:lnTo>
                  <a:lnTo>
                    <a:pt x="38311" y="4755"/>
                  </a:lnTo>
                  <a:cubicBezTo>
                    <a:pt x="38543" y="4592"/>
                    <a:pt x="38816" y="4404"/>
                    <a:pt x="39083" y="4210"/>
                  </a:cubicBezTo>
                  <a:lnTo>
                    <a:pt x="39101" y="4194"/>
                  </a:lnTo>
                  <a:lnTo>
                    <a:pt x="39112" y="4188"/>
                  </a:lnTo>
                  <a:cubicBezTo>
                    <a:pt x="39095" y="4176"/>
                    <a:pt x="39072" y="4170"/>
                    <a:pt x="39054" y="4165"/>
                  </a:cubicBezTo>
                  <a:cubicBezTo>
                    <a:pt x="38873" y="4120"/>
                    <a:pt x="38692" y="4063"/>
                    <a:pt x="38509" y="3989"/>
                  </a:cubicBezTo>
                  <a:cubicBezTo>
                    <a:pt x="38197" y="3864"/>
                    <a:pt x="37879" y="3705"/>
                    <a:pt x="37475" y="3472"/>
                  </a:cubicBezTo>
                  <a:cubicBezTo>
                    <a:pt x="37328" y="3386"/>
                    <a:pt x="37179" y="3302"/>
                    <a:pt x="37032" y="3210"/>
                  </a:cubicBezTo>
                  <a:cubicBezTo>
                    <a:pt x="36510" y="2903"/>
                    <a:pt x="35975" y="2586"/>
                    <a:pt x="35395" y="2376"/>
                  </a:cubicBezTo>
                  <a:cubicBezTo>
                    <a:pt x="35078" y="2261"/>
                    <a:pt x="34731" y="2193"/>
                    <a:pt x="34378" y="2159"/>
                  </a:cubicBezTo>
                  <a:cubicBezTo>
                    <a:pt x="34270" y="2148"/>
                    <a:pt x="34157" y="2148"/>
                    <a:pt x="34049" y="2148"/>
                  </a:cubicBezTo>
                  <a:cubicBezTo>
                    <a:pt x="33743" y="2148"/>
                    <a:pt x="33429" y="2177"/>
                    <a:pt x="33111" y="2239"/>
                  </a:cubicBezTo>
                  <a:cubicBezTo>
                    <a:pt x="32600" y="2342"/>
                    <a:pt x="32083" y="2518"/>
                    <a:pt x="31532" y="2773"/>
                  </a:cubicBezTo>
                  <a:lnTo>
                    <a:pt x="31520" y="2778"/>
                  </a:lnTo>
                  <a:lnTo>
                    <a:pt x="31503" y="2790"/>
                  </a:lnTo>
                  <a:cubicBezTo>
                    <a:pt x="30906" y="3079"/>
                    <a:pt x="30287" y="3460"/>
                    <a:pt x="29610" y="3949"/>
                  </a:cubicBezTo>
                  <a:cubicBezTo>
                    <a:pt x="28855" y="4490"/>
                    <a:pt x="28133" y="5096"/>
                    <a:pt x="27428" y="5683"/>
                  </a:cubicBezTo>
                  <a:lnTo>
                    <a:pt x="27423" y="5688"/>
                  </a:lnTo>
                  <a:lnTo>
                    <a:pt x="27042" y="6006"/>
                  </a:lnTo>
                  <a:cubicBezTo>
                    <a:pt x="26696" y="6296"/>
                    <a:pt x="26292" y="6631"/>
                    <a:pt x="25883" y="6937"/>
                  </a:cubicBezTo>
                  <a:cubicBezTo>
                    <a:pt x="25411" y="7291"/>
                    <a:pt x="24905" y="7653"/>
                    <a:pt x="24338" y="8052"/>
                  </a:cubicBezTo>
                  <a:cubicBezTo>
                    <a:pt x="23127" y="8893"/>
                    <a:pt x="22036" y="9569"/>
                    <a:pt x="20997" y="10120"/>
                  </a:cubicBezTo>
                  <a:cubicBezTo>
                    <a:pt x="20371" y="10449"/>
                    <a:pt x="19786" y="10734"/>
                    <a:pt x="19206" y="10978"/>
                  </a:cubicBezTo>
                  <a:cubicBezTo>
                    <a:pt x="18894" y="11115"/>
                    <a:pt x="18587" y="11233"/>
                    <a:pt x="18291" y="11342"/>
                  </a:cubicBezTo>
                  <a:cubicBezTo>
                    <a:pt x="18025" y="11438"/>
                    <a:pt x="17735" y="11535"/>
                    <a:pt x="17354" y="11655"/>
                  </a:cubicBezTo>
                  <a:cubicBezTo>
                    <a:pt x="17331" y="11660"/>
                    <a:pt x="17309" y="11666"/>
                    <a:pt x="17286" y="11666"/>
                  </a:cubicBezTo>
                  <a:cubicBezTo>
                    <a:pt x="17189" y="11666"/>
                    <a:pt x="17105" y="11603"/>
                    <a:pt x="17076" y="11513"/>
                  </a:cubicBezTo>
                  <a:cubicBezTo>
                    <a:pt x="17058" y="11461"/>
                    <a:pt x="17064" y="11398"/>
                    <a:pt x="17087" y="11348"/>
                  </a:cubicBezTo>
                  <a:cubicBezTo>
                    <a:pt x="17116" y="11291"/>
                    <a:pt x="17161" y="11256"/>
                    <a:pt x="17218" y="11233"/>
                  </a:cubicBezTo>
                  <a:cubicBezTo>
                    <a:pt x="17638" y="11097"/>
                    <a:pt x="18087" y="10933"/>
                    <a:pt x="18553" y="10745"/>
                  </a:cubicBezTo>
                  <a:cubicBezTo>
                    <a:pt x="18968" y="10575"/>
                    <a:pt x="19395" y="10388"/>
                    <a:pt x="19820" y="10183"/>
                  </a:cubicBezTo>
                  <a:lnTo>
                    <a:pt x="19832" y="10176"/>
                  </a:lnTo>
                  <a:lnTo>
                    <a:pt x="19843" y="10171"/>
                  </a:lnTo>
                  <a:cubicBezTo>
                    <a:pt x="20349" y="9927"/>
                    <a:pt x="20843" y="9672"/>
                    <a:pt x="21320" y="9399"/>
                  </a:cubicBezTo>
                  <a:cubicBezTo>
                    <a:pt x="22343" y="8819"/>
                    <a:pt x="23429" y="8125"/>
                    <a:pt x="24627" y="7273"/>
                  </a:cubicBezTo>
                  <a:cubicBezTo>
                    <a:pt x="25070" y="6961"/>
                    <a:pt x="25542" y="6625"/>
                    <a:pt x="25991" y="6273"/>
                  </a:cubicBezTo>
                  <a:cubicBezTo>
                    <a:pt x="25611" y="6092"/>
                    <a:pt x="25236" y="5893"/>
                    <a:pt x="24850" y="5654"/>
                  </a:cubicBezTo>
                  <a:cubicBezTo>
                    <a:pt x="24730" y="5586"/>
                    <a:pt x="24611" y="5512"/>
                    <a:pt x="24491" y="5437"/>
                  </a:cubicBezTo>
                  <a:cubicBezTo>
                    <a:pt x="24286" y="5308"/>
                    <a:pt x="24026" y="5143"/>
                    <a:pt x="23775" y="5001"/>
                  </a:cubicBezTo>
                  <a:cubicBezTo>
                    <a:pt x="23474" y="4841"/>
                    <a:pt x="23219" y="4734"/>
                    <a:pt x="22962" y="4665"/>
                  </a:cubicBezTo>
                  <a:cubicBezTo>
                    <a:pt x="22888" y="4648"/>
                    <a:pt x="22798" y="4631"/>
                    <a:pt x="22707" y="4619"/>
                  </a:cubicBezTo>
                  <a:cubicBezTo>
                    <a:pt x="22633" y="4614"/>
                    <a:pt x="22560" y="4608"/>
                    <a:pt x="22485" y="4608"/>
                  </a:cubicBezTo>
                  <a:lnTo>
                    <a:pt x="22445" y="4608"/>
                  </a:lnTo>
                  <a:cubicBezTo>
                    <a:pt x="22355" y="4614"/>
                    <a:pt x="22241" y="4626"/>
                    <a:pt x="22138" y="4648"/>
                  </a:cubicBezTo>
                  <a:cubicBezTo>
                    <a:pt x="22065" y="4665"/>
                    <a:pt x="21997" y="4682"/>
                    <a:pt x="21928" y="4700"/>
                  </a:cubicBezTo>
                  <a:cubicBezTo>
                    <a:pt x="21747" y="4762"/>
                    <a:pt x="21611" y="4818"/>
                    <a:pt x="21485" y="4881"/>
                  </a:cubicBezTo>
                  <a:cubicBezTo>
                    <a:pt x="21367" y="4938"/>
                    <a:pt x="21247" y="5006"/>
                    <a:pt x="21133" y="5075"/>
                  </a:cubicBezTo>
                  <a:cubicBezTo>
                    <a:pt x="20861" y="5245"/>
                    <a:pt x="20593" y="5444"/>
                    <a:pt x="20344" y="5631"/>
                  </a:cubicBezTo>
                  <a:cubicBezTo>
                    <a:pt x="20201" y="5739"/>
                    <a:pt x="20071" y="5836"/>
                    <a:pt x="19935" y="5932"/>
                  </a:cubicBezTo>
                  <a:cubicBezTo>
                    <a:pt x="19519" y="6228"/>
                    <a:pt x="19144" y="6489"/>
                    <a:pt x="18786" y="6717"/>
                  </a:cubicBezTo>
                  <a:cubicBezTo>
                    <a:pt x="17991" y="7239"/>
                    <a:pt x="17247" y="7677"/>
                    <a:pt x="16518" y="8057"/>
                  </a:cubicBezTo>
                  <a:cubicBezTo>
                    <a:pt x="14991" y="8854"/>
                    <a:pt x="13320" y="9541"/>
                    <a:pt x="11553" y="10097"/>
                  </a:cubicBezTo>
                  <a:lnTo>
                    <a:pt x="11393" y="10149"/>
                  </a:lnTo>
                  <a:lnTo>
                    <a:pt x="11377" y="10155"/>
                  </a:lnTo>
                  <a:cubicBezTo>
                    <a:pt x="11132" y="10228"/>
                    <a:pt x="10882" y="10307"/>
                    <a:pt x="10632" y="10370"/>
                  </a:cubicBezTo>
                  <a:cubicBezTo>
                    <a:pt x="10491" y="10410"/>
                    <a:pt x="10337" y="10444"/>
                    <a:pt x="10155" y="10483"/>
                  </a:cubicBezTo>
                  <a:cubicBezTo>
                    <a:pt x="9859" y="10546"/>
                    <a:pt x="9558" y="10609"/>
                    <a:pt x="9263" y="10671"/>
                  </a:cubicBezTo>
                  <a:lnTo>
                    <a:pt x="8881" y="10745"/>
                  </a:lnTo>
                  <a:cubicBezTo>
                    <a:pt x="7677" y="11001"/>
                    <a:pt x="6665" y="11222"/>
                    <a:pt x="5660" y="11518"/>
                  </a:cubicBezTo>
                  <a:lnTo>
                    <a:pt x="5642" y="11524"/>
                  </a:lnTo>
                  <a:lnTo>
                    <a:pt x="5632" y="11524"/>
                  </a:lnTo>
                  <a:lnTo>
                    <a:pt x="5603" y="11529"/>
                  </a:lnTo>
                  <a:lnTo>
                    <a:pt x="5632" y="11529"/>
                  </a:lnTo>
                  <a:cubicBezTo>
                    <a:pt x="5104" y="11683"/>
                    <a:pt x="4700" y="11820"/>
                    <a:pt x="4325" y="11967"/>
                  </a:cubicBezTo>
                  <a:cubicBezTo>
                    <a:pt x="3887" y="12143"/>
                    <a:pt x="3535" y="12308"/>
                    <a:pt x="3229" y="12489"/>
                  </a:cubicBezTo>
                  <a:cubicBezTo>
                    <a:pt x="2983" y="12643"/>
                    <a:pt x="2791" y="12791"/>
                    <a:pt x="2626" y="12950"/>
                  </a:cubicBezTo>
                  <a:cubicBezTo>
                    <a:pt x="2534" y="13047"/>
                    <a:pt x="2461" y="13143"/>
                    <a:pt x="2398" y="13245"/>
                  </a:cubicBezTo>
                  <a:cubicBezTo>
                    <a:pt x="2359" y="13325"/>
                    <a:pt x="2330" y="13399"/>
                    <a:pt x="2308" y="13473"/>
                  </a:cubicBezTo>
                  <a:cubicBezTo>
                    <a:pt x="2296" y="13546"/>
                    <a:pt x="2285" y="13609"/>
                    <a:pt x="2285" y="13677"/>
                  </a:cubicBezTo>
                  <a:cubicBezTo>
                    <a:pt x="2290" y="13751"/>
                    <a:pt x="2301" y="13824"/>
                    <a:pt x="2324" y="13899"/>
                  </a:cubicBezTo>
                  <a:cubicBezTo>
                    <a:pt x="2359" y="14007"/>
                    <a:pt x="2404" y="14115"/>
                    <a:pt x="2466" y="14223"/>
                  </a:cubicBezTo>
                  <a:cubicBezTo>
                    <a:pt x="2552" y="14354"/>
                    <a:pt x="2649" y="14479"/>
                    <a:pt x="2768" y="14598"/>
                  </a:cubicBezTo>
                  <a:cubicBezTo>
                    <a:pt x="2944" y="14763"/>
                    <a:pt x="3154" y="14910"/>
                    <a:pt x="3405" y="15059"/>
                  </a:cubicBezTo>
                  <a:cubicBezTo>
                    <a:pt x="4126" y="15445"/>
                    <a:pt x="4916" y="15672"/>
                    <a:pt x="5671" y="15859"/>
                  </a:cubicBezTo>
                  <a:cubicBezTo>
                    <a:pt x="6024" y="15945"/>
                    <a:pt x="6399" y="16030"/>
                    <a:pt x="6819" y="16115"/>
                  </a:cubicBezTo>
                  <a:cubicBezTo>
                    <a:pt x="7126" y="16177"/>
                    <a:pt x="7433" y="16240"/>
                    <a:pt x="7740" y="16297"/>
                  </a:cubicBezTo>
                  <a:lnTo>
                    <a:pt x="7848" y="16320"/>
                  </a:lnTo>
                  <a:cubicBezTo>
                    <a:pt x="8165" y="16381"/>
                    <a:pt x="8485" y="16444"/>
                    <a:pt x="8797" y="16512"/>
                  </a:cubicBezTo>
                  <a:cubicBezTo>
                    <a:pt x="9484" y="16654"/>
                    <a:pt x="10058" y="16785"/>
                    <a:pt x="10632" y="16956"/>
                  </a:cubicBezTo>
                  <a:cubicBezTo>
                    <a:pt x="11058" y="17081"/>
                    <a:pt x="11616" y="17262"/>
                    <a:pt x="12127" y="17553"/>
                  </a:cubicBezTo>
                  <a:cubicBezTo>
                    <a:pt x="12371" y="17695"/>
                    <a:pt x="12553" y="17820"/>
                    <a:pt x="12694" y="17957"/>
                  </a:cubicBezTo>
                  <a:cubicBezTo>
                    <a:pt x="12854" y="18098"/>
                    <a:pt x="12973" y="18222"/>
                    <a:pt x="13082" y="18348"/>
                  </a:cubicBezTo>
                  <a:cubicBezTo>
                    <a:pt x="13314" y="18615"/>
                    <a:pt x="13484" y="18859"/>
                    <a:pt x="13599" y="19103"/>
                  </a:cubicBezTo>
                  <a:cubicBezTo>
                    <a:pt x="13655" y="19234"/>
                    <a:pt x="13701" y="19360"/>
                    <a:pt x="13730" y="19491"/>
                  </a:cubicBezTo>
                  <a:cubicBezTo>
                    <a:pt x="13757" y="19599"/>
                    <a:pt x="13769" y="19712"/>
                    <a:pt x="13775" y="19837"/>
                  </a:cubicBezTo>
                  <a:cubicBezTo>
                    <a:pt x="13785" y="20257"/>
                    <a:pt x="13593" y="20690"/>
                    <a:pt x="13234" y="21065"/>
                  </a:cubicBezTo>
                  <a:cubicBezTo>
                    <a:pt x="13053" y="21251"/>
                    <a:pt x="12836" y="21427"/>
                    <a:pt x="12598" y="21587"/>
                  </a:cubicBezTo>
                  <a:cubicBezTo>
                    <a:pt x="12337" y="21763"/>
                    <a:pt x="12052" y="21922"/>
                    <a:pt x="11763" y="22064"/>
                  </a:cubicBezTo>
                  <a:cubicBezTo>
                    <a:pt x="11178" y="22348"/>
                    <a:pt x="10530" y="22604"/>
                    <a:pt x="9666" y="22888"/>
                  </a:cubicBezTo>
                  <a:cubicBezTo>
                    <a:pt x="8587" y="23252"/>
                    <a:pt x="7467" y="23559"/>
                    <a:pt x="6387" y="23866"/>
                  </a:cubicBezTo>
                  <a:cubicBezTo>
                    <a:pt x="5876" y="24008"/>
                    <a:pt x="5291" y="24173"/>
                    <a:pt x="4734" y="24332"/>
                  </a:cubicBezTo>
                  <a:cubicBezTo>
                    <a:pt x="4052" y="24537"/>
                    <a:pt x="3319" y="24758"/>
                    <a:pt x="2597" y="25025"/>
                  </a:cubicBezTo>
                  <a:cubicBezTo>
                    <a:pt x="2097" y="25212"/>
                    <a:pt x="1517" y="25445"/>
                    <a:pt x="966" y="25769"/>
                  </a:cubicBezTo>
                  <a:cubicBezTo>
                    <a:pt x="706" y="25935"/>
                    <a:pt x="507" y="26087"/>
                    <a:pt x="336" y="26252"/>
                  </a:cubicBezTo>
                  <a:cubicBezTo>
                    <a:pt x="245" y="26355"/>
                    <a:pt x="171" y="26446"/>
                    <a:pt x="114" y="26548"/>
                  </a:cubicBezTo>
                  <a:cubicBezTo>
                    <a:pt x="74" y="26622"/>
                    <a:pt x="46" y="26695"/>
                    <a:pt x="24" y="26769"/>
                  </a:cubicBezTo>
                  <a:cubicBezTo>
                    <a:pt x="12" y="26837"/>
                    <a:pt x="1" y="26906"/>
                    <a:pt x="1" y="26974"/>
                  </a:cubicBezTo>
                  <a:cubicBezTo>
                    <a:pt x="6" y="27047"/>
                    <a:pt x="17" y="27121"/>
                    <a:pt x="40" y="27196"/>
                  </a:cubicBezTo>
                  <a:cubicBezTo>
                    <a:pt x="74" y="27304"/>
                    <a:pt x="119" y="27406"/>
                    <a:pt x="182" y="27514"/>
                  </a:cubicBezTo>
                  <a:cubicBezTo>
                    <a:pt x="297" y="27690"/>
                    <a:pt x="438" y="27860"/>
                    <a:pt x="620" y="28042"/>
                  </a:cubicBezTo>
                  <a:cubicBezTo>
                    <a:pt x="727" y="28151"/>
                    <a:pt x="848" y="28253"/>
                    <a:pt x="961" y="28343"/>
                  </a:cubicBezTo>
                  <a:cubicBezTo>
                    <a:pt x="1120" y="28474"/>
                    <a:pt x="1302" y="28599"/>
                    <a:pt x="1517" y="28718"/>
                  </a:cubicBezTo>
                  <a:cubicBezTo>
                    <a:pt x="1756" y="28849"/>
                    <a:pt x="2007" y="28962"/>
                    <a:pt x="2251" y="29077"/>
                  </a:cubicBezTo>
                  <a:cubicBezTo>
                    <a:pt x="2495" y="29190"/>
                    <a:pt x="2751" y="29303"/>
                    <a:pt x="2995" y="29434"/>
                  </a:cubicBezTo>
                  <a:cubicBezTo>
                    <a:pt x="3229" y="29565"/>
                    <a:pt x="3455" y="29690"/>
                    <a:pt x="3654" y="29855"/>
                  </a:cubicBezTo>
                  <a:cubicBezTo>
                    <a:pt x="3814" y="29979"/>
                    <a:pt x="4018" y="30155"/>
                    <a:pt x="4155" y="30378"/>
                  </a:cubicBezTo>
                  <a:lnTo>
                    <a:pt x="4171" y="30406"/>
                  </a:lnTo>
                  <a:cubicBezTo>
                    <a:pt x="4205" y="30462"/>
                    <a:pt x="4245" y="30530"/>
                    <a:pt x="4279" y="30599"/>
                  </a:cubicBezTo>
                  <a:cubicBezTo>
                    <a:pt x="4307" y="30656"/>
                    <a:pt x="4331" y="30719"/>
                    <a:pt x="4354" y="30781"/>
                  </a:cubicBezTo>
                  <a:cubicBezTo>
                    <a:pt x="4399" y="30923"/>
                    <a:pt x="4427" y="31054"/>
                    <a:pt x="4433" y="31178"/>
                  </a:cubicBezTo>
                  <a:cubicBezTo>
                    <a:pt x="4438" y="31315"/>
                    <a:pt x="4444" y="31474"/>
                    <a:pt x="4422" y="31634"/>
                  </a:cubicBezTo>
                  <a:cubicBezTo>
                    <a:pt x="4399" y="31765"/>
                    <a:pt x="4376" y="31917"/>
                    <a:pt x="4325" y="32059"/>
                  </a:cubicBezTo>
                  <a:cubicBezTo>
                    <a:pt x="4228" y="32316"/>
                    <a:pt x="4092" y="32554"/>
                    <a:pt x="3921" y="32741"/>
                  </a:cubicBezTo>
                  <a:cubicBezTo>
                    <a:pt x="4024" y="32696"/>
                    <a:pt x="4126" y="32639"/>
                    <a:pt x="4234" y="32571"/>
                  </a:cubicBezTo>
                  <a:cubicBezTo>
                    <a:pt x="4813" y="32242"/>
                    <a:pt x="5387" y="31878"/>
                    <a:pt x="5938" y="31531"/>
                  </a:cubicBezTo>
                  <a:lnTo>
                    <a:pt x="6484" y="31190"/>
                  </a:lnTo>
                  <a:cubicBezTo>
                    <a:pt x="7189" y="30753"/>
                    <a:pt x="7944" y="30292"/>
                    <a:pt x="8740" y="29900"/>
                  </a:cubicBezTo>
                  <a:cubicBezTo>
                    <a:pt x="9604" y="29473"/>
                    <a:pt x="10394" y="29173"/>
                    <a:pt x="11160" y="28974"/>
                  </a:cubicBezTo>
                  <a:cubicBezTo>
                    <a:pt x="12030" y="28752"/>
                    <a:pt x="12967" y="28582"/>
                    <a:pt x="13945" y="28463"/>
                  </a:cubicBezTo>
                  <a:cubicBezTo>
                    <a:pt x="15235" y="28309"/>
                    <a:pt x="16552" y="28241"/>
                    <a:pt x="17826" y="28172"/>
                  </a:cubicBezTo>
                  <a:lnTo>
                    <a:pt x="17877" y="28172"/>
                  </a:lnTo>
                  <a:cubicBezTo>
                    <a:pt x="18456" y="28138"/>
                    <a:pt x="19054" y="28110"/>
                    <a:pt x="19639" y="28070"/>
                  </a:cubicBezTo>
                  <a:cubicBezTo>
                    <a:pt x="21338" y="27957"/>
                    <a:pt x="23332" y="27758"/>
                    <a:pt x="25201" y="27184"/>
                  </a:cubicBezTo>
                  <a:cubicBezTo>
                    <a:pt x="25514" y="27081"/>
                    <a:pt x="25872" y="26951"/>
                    <a:pt x="26208" y="26746"/>
                  </a:cubicBezTo>
                  <a:cubicBezTo>
                    <a:pt x="26310" y="26678"/>
                    <a:pt x="26389" y="26616"/>
                    <a:pt x="26457" y="26541"/>
                  </a:cubicBezTo>
                  <a:cubicBezTo>
                    <a:pt x="26492" y="26502"/>
                    <a:pt x="26515" y="26468"/>
                    <a:pt x="26537" y="26434"/>
                  </a:cubicBezTo>
                  <a:cubicBezTo>
                    <a:pt x="26549" y="26405"/>
                    <a:pt x="26554" y="26383"/>
                    <a:pt x="26560" y="26360"/>
                  </a:cubicBezTo>
                  <a:cubicBezTo>
                    <a:pt x="26565" y="26349"/>
                    <a:pt x="26565" y="26331"/>
                    <a:pt x="26565" y="26320"/>
                  </a:cubicBezTo>
                  <a:cubicBezTo>
                    <a:pt x="26560" y="26297"/>
                    <a:pt x="26560" y="26275"/>
                    <a:pt x="26554" y="26252"/>
                  </a:cubicBezTo>
                  <a:cubicBezTo>
                    <a:pt x="26542" y="26218"/>
                    <a:pt x="26526" y="26184"/>
                    <a:pt x="26502" y="26155"/>
                  </a:cubicBezTo>
                  <a:cubicBezTo>
                    <a:pt x="26468" y="26105"/>
                    <a:pt x="26429" y="26059"/>
                    <a:pt x="26372" y="26003"/>
                  </a:cubicBezTo>
                  <a:cubicBezTo>
                    <a:pt x="26230" y="25883"/>
                    <a:pt x="26065" y="25775"/>
                    <a:pt x="25838" y="25655"/>
                  </a:cubicBezTo>
                  <a:cubicBezTo>
                    <a:pt x="25650" y="25565"/>
                    <a:pt x="25458" y="25479"/>
                    <a:pt x="25270" y="25411"/>
                  </a:cubicBezTo>
                  <a:cubicBezTo>
                    <a:pt x="25162" y="25371"/>
                    <a:pt x="25060" y="25332"/>
                    <a:pt x="24952" y="25292"/>
                  </a:cubicBezTo>
                  <a:lnTo>
                    <a:pt x="24923" y="25280"/>
                  </a:lnTo>
                  <a:cubicBezTo>
                    <a:pt x="24708" y="25201"/>
                    <a:pt x="24469" y="25116"/>
                    <a:pt x="24236" y="25019"/>
                  </a:cubicBezTo>
                  <a:cubicBezTo>
                    <a:pt x="23940" y="24894"/>
                    <a:pt x="23719" y="24792"/>
                    <a:pt x="23514" y="24678"/>
                  </a:cubicBezTo>
                  <a:cubicBezTo>
                    <a:pt x="23310" y="24571"/>
                    <a:pt x="23071" y="24434"/>
                    <a:pt x="22867" y="24252"/>
                  </a:cubicBezTo>
                  <a:cubicBezTo>
                    <a:pt x="22781" y="24178"/>
                    <a:pt x="22689" y="24099"/>
                    <a:pt x="22610" y="24008"/>
                  </a:cubicBezTo>
                  <a:cubicBezTo>
                    <a:pt x="22531" y="23911"/>
                    <a:pt x="22463" y="23821"/>
                    <a:pt x="22411" y="23729"/>
                  </a:cubicBezTo>
                  <a:cubicBezTo>
                    <a:pt x="22355" y="23627"/>
                    <a:pt x="22314" y="23530"/>
                    <a:pt x="22280" y="23428"/>
                  </a:cubicBezTo>
                  <a:cubicBezTo>
                    <a:pt x="22246" y="23320"/>
                    <a:pt x="22230" y="23212"/>
                    <a:pt x="22224" y="23092"/>
                  </a:cubicBezTo>
                  <a:cubicBezTo>
                    <a:pt x="22219" y="22979"/>
                    <a:pt x="22224" y="22859"/>
                    <a:pt x="22246" y="22735"/>
                  </a:cubicBezTo>
                  <a:cubicBezTo>
                    <a:pt x="22275" y="22599"/>
                    <a:pt x="22314" y="22468"/>
                    <a:pt x="22366" y="22348"/>
                  </a:cubicBezTo>
                  <a:cubicBezTo>
                    <a:pt x="22429" y="22218"/>
                    <a:pt x="22479" y="22104"/>
                    <a:pt x="22548" y="22001"/>
                  </a:cubicBezTo>
                  <a:cubicBezTo>
                    <a:pt x="22599" y="21922"/>
                    <a:pt x="22655" y="21849"/>
                    <a:pt x="22723" y="21775"/>
                  </a:cubicBezTo>
                  <a:cubicBezTo>
                    <a:pt x="22860" y="21616"/>
                    <a:pt x="23014" y="21474"/>
                    <a:pt x="23190" y="21354"/>
                  </a:cubicBezTo>
                  <a:cubicBezTo>
                    <a:pt x="23389" y="21217"/>
                    <a:pt x="23588" y="21099"/>
                    <a:pt x="23780" y="21007"/>
                  </a:cubicBezTo>
                  <a:cubicBezTo>
                    <a:pt x="24207" y="20803"/>
                    <a:pt x="24695" y="20627"/>
                    <a:pt x="25270" y="20480"/>
                  </a:cubicBezTo>
                  <a:cubicBezTo>
                    <a:pt x="26434" y="20178"/>
                    <a:pt x="27674" y="20019"/>
                    <a:pt x="28742" y="19900"/>
                  </a:cubicBezTo>
                  <a:cubicBezTo>
                    <a:pt x="28901" y="19877"/>
                    <a:pt x="29065" y="19859"/>
                    <a:pt x="29230" y="19843"/>
                  </a:cubicBezTo>
                  <a:lnTo>
                    <a:pt x="29259" y="19837"/>
                  </a:lnTo>
                  <a:lnTo>
                    <a:pt x="29321" y="19832"/>
                  </a:lnTo>
                  <a:cubicBezTo>
                    <a:pt x="29651" y="19798"/>
                    <a:pt x="29992" y="19757"/>
                    <a:pt x="30321" y="19717"/>
                  </a:cubicBezTo>
                  <a:cubicBezTo>
                    <a:pt x="30583" y="19683"/>
                    <a:pt x="30764" y="19654"/>
                    <a:pt x="30963" y="19620"/>
                  </a:cubicBezTo>
                  <a:cubicBezTo>
                    <a:pt x="31071" y="19604"/>
                    <a:pt x="31179" y="19581"/>
                    <a:pt x="31288" y="19559"/>
                  </a:cubicBezTo>
                  <a:lnTo>
                    <a:pt x="32004" y="19405"/>
                  </a:lnTo>
                  <a:cubicBezTo>
                    <a:pt x="32605" y="19279"/>
                    <a:pt x="33208" y="19155"/>
                    <a:pt x="33804" y="19030"/>
                  </a:cubicBezTo>
                  <a:lnTo>
                    <a:pt x="34231" y="18945"/>
                  </a:lnTo>
                  <a:cubicBezTo>
                    <a:pt x="35424" y="18694"/>
                    <a:pt x="36696" y="18434"/>
                    <a:pt x="37970" y="18167"/>
                  </a:cubicBezTo>
                  <a:cubicBezTo>
                    <a:pt x="39612" y="17813"/>
                    <a:pt x="41776" y="17348"/>
                    <a:pt x="43913" y="16837"/>
                  </a:cubicBezTo>
                  <a:cubicBezTo>
                    <a:pt x="45403" y="16478"/>
                    <a:pt x="47158" y="16035"/>
                    <a:pt x="48891" y="15495"/>
                  </a:cubicBezTo>
                  <a:lnTo>
                    <a:pt x="48891" y="15495"/>
                  </a:lnTo>
                  <a:lnTo>
                    <a:pt x="48846" y="15507"/>
                  </a:lnTo>
                  <a:cubicBezTo>
                    <a:pt x="51272" y="14745"/>
                    <a:pt x="53142" y="13927"/>
                    <a:pt x="54727" y="12922"/>
                  </a:cubicBezTo>
                  <a:lnTo>
                    <a:pt x="54738" y="12916"/>
                  </a:lnTo>
                  <a:lnTo>
                    <a:pt x="54738" y="12916"/>
                  </a:lnTo>
                  <a:lnTo>
                    <a:pt x="54721" y="12922"/>
                  </a:lnTo>
                  <a:cubicBezTo>
                    <a:pt x="54766" y="12898"/>
                    <a:pt x="54813" y="12870"/>
                    <a:pt x="54858" y="12836"/>
                  </a:cubicBezTo>
                  <a:cubicBezTo>
                    <a:pt x="55687" y="12143"/>
                    <a:pt x="56505" y="11398"/>
                    <a:pt x="57357" y="10575"/>
                  </a:cubicBezTo>
                  <a:cubicBezTo>
                    <a:pt x="57949" y="10000"/>
                    <a:pt x="58556" y="9392"/>
                    <a:pt x="59222" y="8710"/>
                  </a:cubicBezTo>
                  <a:cubicBezTo>
                    <a:pt x="58897" y="8484"/>
                    <a:pt x="58585" y="8251"/>
                    <a:pt x="58290" y="8012"/>
                  </a:cubicBezTo>
                  <a:cubicBezTo>
                    <a:pt x="57517" y="7381"/>
                    <a:pt x="56790" y="6677"/>
                    <a:pt x="56187" y="6080"/>
                  </a:cubicBezTo>
                  <a:cubicBezTo>
                    <a:pt x="56033" y="5927"/>
                    <a:pt x="55886" y="5778"/>
                    <a:pt x="55733" y="5631"/>
                  </a:cubicBezTo>
                  <a:lnTo>
                    <a:pt x="55647" y="5540"/>
                  </a:lnTo>
                  <a:cubicBezTo>
                    <a:pt x="55488" y="5381"/>
                    <a:pt x="55329" y="5227"/>
                    <a:pt x="55175" y="5069"/>
                  </a:cubicBezTo>
                  <a:cubicBezTo>
                    <a:pt x="55057" y="4955"/>
                    <a:pt x="54942" y="4836"/>
                    <a:pt x="54824" y="4721"/>
                  </a:cubicBezTo>
                  <a:lnTo>
                    <a:pt x="54789" y="4687"/>
                  </a:lnTo>
                  <a:cubicBezTo>
                    <a:pt x="54624" y="4529"/>
                    <a:pt x="54459" y="4364"/>
                    <a:pt x="54294" y="4204"/>
                  </a:cubicBezTo>
                  <a:cubicBezTo>
                    <a:pt x="54079" y="3984"/>
                    <a:pt x="53863" y="3756"/>
                    <a:pt x="53647" y="3535"/>
                  </a:cubicBezTo>
                  <a:cubicBezTo>
                    <a:pt x="52812" y="2665"/>
                    <a:pt x="51949" y="1773"/>
                    <a:pt x="50948" y="1057"/>
                  </a:cubicBezTo>
                  <a:cubicBezTo>
                    <a:pt x="50431" y="698"/>
                    <a:pt x="49943" y="438"/>
                    <a:pt x="49448" y="255"/>
                  </a:cubicBezTo>
                  <a:cubicBezTo>
                    <a:pt x="49067" y="126"/>
                    <a:pt x="48687" y="40"/>
                    <a:pt x="48312" y="5"/>
                  </a:cubicBezTo>
                  <a:cubicBezTo>
                    <a:pt x="48204" y="0"/>
                    <a:pt x="48102" y="0"/>
                    <a:pt x="47999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9"/>
            <p:cNvSpPr/>
            <p:nvPr/>
          </p:nvSpPr>
          <p:spPr>
            <a:xfrm>
              <a:off x="7437324" y="5575841"/>
              <a:ext cx="66205" cy="19312"/>
            </a:xfrm>
            <a:custGeom>
              <a:avLst/>
              <a:gdLst/>
              <a:ahLst/>
              <a:cxnLst/>
              <a:rect l="l" t="t" r="r" b="b"/>
              <a:pathLst>
                <a:path w="1409" h="411" extrusionOk="0">
                  <a:moveTo>
                    <a:pt x="704" y="1"/>
                  </a:moveTo>
                  <a:cubicBezTo>
                    <a:pt x="596" y="1"/>
                    <a:pt x="488" y="17"/>
                    <a:pt x="381" y="40"/>
                  </a:cubicBezTo>
                  <a:cubicBezTo>
                    <a:pt x="278" y="57"/>
                    <a:pt x="176" y="91"/>
                    <a:pt x="79" y="137"/>
                  </a:cubicBezTo>
                  <a:cubicBezTo>
                    <a:pt x="51" y="148"/>
                    <a:pt x="34" y="166"/>
                    <a:pt x="17" y="193"/>
                  </a:cubicBezTo>
                  <a:cubicBezTo>
                    <a:pt x="0" y="216"/>
                    <a:pt x="0" y="250"/>
                    <a:pt x="11" y="279"/>
                  </a:cubicBezTo>
                  <a:cubicBezTo>
                    <a:pt x="17" y="308"/>
                    <a:pt x="40" y="329"/>
                    <a:pt x="63" y="342"/>
                  </a:cubicBezTo>
                  <a:cubicBezTo>
                    <a:pt x="77" y="349"/>
                    <a:pt x="98" y="356"/>
                    <a:pt x="117" y="356"/>
                  </a:cubicBezTo>
                  <a:cubicBezTo>
                    <a:pt x="128" y="356"/>
                    <a:pt x="139" y="353"/>
                    <a:pt x="147" y="347"/>
                  </a:cubicBezTo>
                  <a:cubicBezTo>
                    <a:pt x="221" y="313"/>
                    <a:pt x="302" y="290"/>
                    <a:pt x="381" y="279"/>
                  </a:cubicBezTo>
                  <a:cubicBezTo>
                    <a:pt x="444" y="268"/>
                    <a:pt x="507" y="264"/>
                    <a:pt x="571" y="264"/>
                  </a:cubicBezTo>
                  <a:cubicBezTo>
                    <a:pt x="611" y="264"/>
                    <a:pt x="652" y="266"/>
                    <a:pt x="693" y="268"/>
                  </a:cubicBezTo>
                  <a:cubicBezTo>
                    <a:pt x="779" y="279"/>
                    <a:pt x="858" y="295"/>
                    <a:pt x="943" y="319"/>
                  </a:cubicBezTo>
                  <a:cubicBezTo>
                    <a:pt x="1039" y="347"/>
                    <a:pt x="1125" y="392"/>
                    <a:pt x="1228" y="410"/>
                  </a:cubicBezTo>
                  <a:cubicBezTo>
                    <a:pt x="1233" y="410"/>
                    <a:pt x="1239" y="411"/>
                    <a:pt x="1245" y="411"/>
                  </a:cubicBezTo>
                  <a:cubicBezTo>
                    <a:pt x="1302" y="411"/>
                    <a:pt x="1354" y="387"/>
                    <a:pt x="1380" y="336"/>
                  </a:cubicBezTo>
                  <a:cubicBezTo>
                    <a:pt x="1409" y="284"/>
                    <a:pt x="1403" y="205"/>
                    <a:pt x="1352" y="166"/>
                  </a:cubicBezTo>
                  <a:cubicBezTo>
                    <a:pt x="1312" y="132"/>
                    <a:pt x="1267" y="103"/>
                    <a:pt x="1215" y="80"/>
                  </a:cubicBezTo>
                  <a:cubicBezTo>
                    <a:pt x="1165" y="64"/>
                    <a:pt x="1108" y="46"/>
                    <a:pt x="1052" y="35"/>
                  </a:cubicBezTo>
                  <a:cubicBezTo>
                    <a:pt x="943" y="12"/>
                    <a:pt x="829" y="6"/>
                    <a:pt x="716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9"/>
            <p:cNvSpPr/>
            <p:nvPr/>
          </p:nvSpPr>
          <p:spPr>
            <a:xfrm>
              <a:off x="4320362" y="4601270"/>
              <a:ext cx="1410" cy="59627"/>
            </a:xfrm>
            <a:custGeom>
              <a:avLst/>
              <a:gdLst/>
              <a:ahLst/>
              <a:cxnLst/>
              <a:rect l="l" t="t" r="r" b="b"/>
              <a:pathLst>
                <a:path w="30" h="1269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74"/>
                    <a:pt x="13" y="547"/>
                    <a:pt x="19" y="822"/>
                  </a:cubicBezTo>
                  <a:lnTo>
                    <a:pt x="19" y="822"/>
                  </a:lnTo>
                  <a:cubicBezTo>
                    <a:pt x="14" y="548"/>
                    <a:pt x="8" y="273"/>
                    <a:pt x="0" y="1"/>
                  </a:cubicBezTo>
                  <a:close/>
                  <a:moveTo>
                    <a:pt x="19" y="822"/>
                  </a:moveTo>
                  <a:cubicBezTo>
                    <a:pt x="21" y="926"/>
                    <a:pt x="22" y="1029"/>
                    <a:pt x="24" y="1132"/>
                  </a:cubicBezTo>
                  <a:cubicBezTo>
                    <a:pt x="25" y="1142"/>
                    <a:pt x="26" y="1151"/>
                    <a:pt x="26" y="1161"/>
                  </a:cubicBezTo>
                  <a:lnTo>
                    <a:pt x="26" y="1161"/>
                  </a:lnTo>
                  <a:cubicBezTo>
                    <a:pt x="24" y="1048"/>
                    <a:pt x="21" y="935"/>
                    <a:pt x="19" y="822"/>
                  </a:cubicBezTo>
                  <a:close/>
                  <a:moveTo>
                    <a:pt x="26" y="1161"/>
                  </a:moveTo>
                  <a:cubicBezTo>
                    <a:pt x="27" y="1197"/>
                    <a:pt x="28" y="1233"/>
                    <a:pt x="29" y="1269"/>
                  </a:cubicBezTo>
                  <a:cubicBezTo>
                    <a:pt x="29" y="1232"/>
                    <a:pt x="29" y="1197"/>
                    <a:pt x="26" y="116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9"/>
            <p:cNvSpPr/>
            <p:nvPr/>
          </p:nvSpPr>
          <p:spPr>
            <a:xfrm>
              <a:off x="7738467" y="6027862"/>
              <a:ext cx="86833" cy="33972"/>
            </a:xfrm>
            <a:custGeom>
              <a:avLst/>
              <a:gdLst/>
              <a:ahLst/>
              <a:cxnLst/>
              <a:rect l="l" t="t" r="r" b="b"/>
              <a:pathLst>
                <a:path w="1848" h="723" extrusionOk="0">
                  <a:moveTo>
                    <a:pt x="1842" y="1"/>
                  </a:moveTo>
                  <a:cubicBezTo>
                    <a:pt x="1231" y="238"/>
                    <a:pt x="620" y="476"/>
                    <a:pt x="9" y="719"/>
                  </a:cubicBezTo>
                  <a:lnTo>
                    <a:pt x="9" y="719"/>
                  </a:lnTo>
                  <a:cubicBezTo>
                    <a:pt x="17" y="716"/>
                    <a:pt x="24" y="715"/>
                    <a:pt x="29" y="711"/>
                  </a:cubicBezTo>
                  <a:cubicBezTo>
                    <a:pt x="636" y="473"/>
                    <a:pt x="1239" y="234"/>
                    <a:pt x="1847" y="1"/>
                  </a:cubicBezTo>
                  <a:close/>
                  <a:moveTo>
                    <a:pt x="9" y="719"/>
                  </a:moveTo>
                  <a:cubicBezTo>
                    <a:pt x="6" y="720"/>
                    <a:pt x="4" y="721"/>
                    <a:pt x="1" y="722"/>
                  </a:cubicBezTo>
                  <a:cubicBezTo>
                    <a:pt x="4" y="721"/>
                    <a:pt x="6" y="720"/>
                    <a:pt x="9" y="719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9"/>
            <p:cNvSpPr/>
            <p:nvPr/>
          </p:nvSpPr>
          <p:spPr>
            <a:xfrm>
              <a:off x="7738984" y="6027862"/>
              <a:ext cx="86551" cy="33972"/>
            </a:xfrm>
            <a:custGeom>
              <a:avLst/>
              <a:gdLst/>
              <a:ahLst/>
              <a:cxnLst/>
              <a:rect l="l" t="t" r="r" b="b"/>
              <a:pathLst>
                <a:path w="1842" h="723" extrusionOk="0">
                  <a:moveTo>
                    <a:pt x="1836" y="1"/>
                  </a:moveTo>
                  <a:cubicBezTo>
                    <a:pt x="1223" y="234"/>
                    <a:pt x="614" y="478"/>
                    <a:pt x="1" y="722"/>
                  </a:cubicBezTo>
                  <a:cubicBezTo>
                    <a:pt x="614" y="478"/>
                    <a:pt x="1228" y="234"/>
                    <a:pt x="184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9"/>
            <p:cNvSpPr/>
            <p:nvPr/>
          </p:nvSpPr>
          <p:spPr>
            <a:xfrm>
              <a:off x="4291794" y="5758999"/>
              <a:ext cx="7658587" cy="1451444"/>
            </a:xfrm>
            <a:custGeom>
              <a:avLst/>
              <a:gdLst/>
              <a:ahLst/>
              <a:cxnLst/>
              <a:rect l="l" t="t" r="r" b="b"/>
              <a:pathLst>
                <a:path w="162992" h="30890" extrusionOk="0">
                  <a:moveTo>
                    <a:pt x="127802" y="0"/>
                  </a:moveTo>
                  <a:cubicBezTo>
                    <a:pt x="126801" y="0"/>
                    <a:pt x="125744" y="40"/>
                    <a:pt x="124471" y="120"/>
                  </a:cubicBezTo>
                  <a:lnTo>
                    <a:pt x="124489" y="131"/>
                  </a:lnTo>
                  <a:cubicBezTo>
                    <a:pt x="123676" y="176"/>
                    <a:pt x="122772" y="250"/>
                    <a:pt x="122176" y="296"/>
                  </a:cubicBezTo>
                  <a:lnTo>
                    <a:pt x="122137" y="302"/>
                  </a:lnTo>
                  <a:lnTo>
                    <a:pt x="122051" y="307"/>
                  </a:lnTo>
                  <a:cubicBezTo>
                    <a:pt x="121363" y="365"/>
                    <a:pt x="120642" y="420"/>
                    <a:pt x="119937" y="472"/>
                  </a:cubicBezTo>
                  <a:cubicBezTo>
                    <a:pt x="118738" y="557"/>
                    <a:pt x="117443" y="637"/>
                    <a:pt x="116129" y="637"/>
                  </a:cubicBezTo>
                  <a:cubicBezTo>
                    <a:pt x="115993" y="637"/>
                    <a:pt x="115857" y="637"/>
                    <a:pt x="115727" y="632"/>
                  </a:cubicBezTo>
                  <a:cubicBezTo>
                    <a:pt x="114760" y="620"/>
                    <a:pt x="113800" y="564"/>
                    <a:pt x="112869" y="501"/>
                  </a:cubicBezTo>
                  <a:lnTo>
                    <a:pt x="112817" y="501"/>
                  </a:lnTo>
                  <a:cubicBezTo>
                    <a:pt x="112454" y="478"/>
                    <a:pt x="111902" y="444"/>
                    <a:pt x="111356" y="415"/>
                  </a:cubicBezTo>
                  <a:cubicBezTo>
                    <a:pt x="110652" y="375"/>
                    <a:pt x="109897" y="341"/>
                    <a:pt x="109135" y="341"/>
                  </a:cubicBezTo>
                  <a:lnTo>
                    <a:pt x="109038" y="341"/>
                  </a:lnTo>
                  <a:cubicBezTo>
                    <a:pt x="108374" y="341"/>
                    <a:pt x="107754" y="359"/>
                    <a:pt x="107141" y="399"/>
                  </a:cubicBezTo>
                  <a:cubicBezTo>
                    <a:pt x="106430" y="449"/>
                    <a:pt x="105828" y="517"/>
                    <a:pt x="105287" y="609"/>
                  </a:cubicBezTo>
                  <a:cubicBezTo>
                    <a:pt x="104981" y="659"/>
                    <a:pt x="104663" y="716"/>
                    <a:pt x="104327" y="785"/>
                  </a:cubicBezTo>
                  <a:cubicBezTo>
                    <a:pt x="104265" y="802"/>
                    <a:pt x="104196" y="819"/>
                    <a:pt x="104128" y="836"/>
                  </a:cubicBezTo>
                  <a:lnTo>
                    <a:pt x="104010" y="858"/>
                  </a:lnTo>
                  <a:lnTo>
                    <a:pt x="104004" y="864"/>
                  </a:lnTo>
                  <a:lnTo>
                    <a:pt x="103941" y="876"/>
                  </a:lnTo>
                  <a:cubicBezTo>
                    <a:pt x="103811" y="905"/>
                    <a:pt x="103680" y="932"/>
                    <a:pt x="103549" y="961"/>
                  </a:cubicBezTo>
                  <a:cubicBezTo>
                    <a:pt x="102913" y="1091"/>
                    <a:pt x="102339" y="1177"/>
                    <a:pt x="101794" y="1233"/>
                  </a:cubicBezTo>
                  <a:cubicBezTo>
                    <a:pt x="101230" y="1291"/>
                    <a:pt x="100713" y="1330"/>
                    <a:pt x="100220" y="1348"/>
                  </a:cubicBezTo>
                  <a:cubicBezTo>
                    <a:pt x="99777" y="1364"/>
                    <a:pt x="99305" y="1370"/>
                    <a:pt x="98765" y="1370"/>
                  </a:cubicBezTo>
                  <a:cubicBezTo>
                    <a:pt x="98287" y="1370"/>
                    <a:pt x="97787" y="1364"/>
                    <a:pt x="97316" y="1359"/>
                  </a:cubicBezTo>
                  <a:lnTo>
                    <a:pt x="97230" y="1359"/>
                  </a:lnTo>
                  <a:lnTo>
                    <a:pt x="97112" y="1353"/>
                  </a:lnTo>
                  <a:lnTo>
                    <a:pt x="96827" y="1353"/>
                  </a:lnTo>
                  <a:cubicBezTo>
                    <a:pt x="96384" y="1341"/>
                    <a:pt x="96008" y="1341"/>
                    <a:pt x="95651" y="1341"/>
                  </a:cubicBezTo>
                  <a:cubicBezTo>
                    <a:pt x="94793" y="1341"/>
                    <a:pt x="94077" y="1359"/>
                    <a:pt x="93412" y="1398"/>
                  </a:cubicBezTo>
                  <a:cubicBezTo>
                    <a:pt x="92611" y="1461"/>
                    <a:pt x="91820" y="1563"/>
                    <a:pt x="91088" y="1666"/>
                  </a:cubicBezTo>
                  <a:lnTo>
                    <a:pt x="90894" y="1694"/>
                  </a:lnTo>
                  <a:lnTo>
                    <a:pt x="90878" y="1694"/>
                  </a:lnTo>
                  <a:lnTo>
                    <a:pt x="90844" y="1700"/>
                  </a:lnTo>
                  <a:cubicBezTo>
                    <a:pt x="90225" y="1791"/>
                    <a:pt x="89520" y="1887"/>
                    <a:pt x="88838" y="1938"/>
                  </a:cubicBezTo>
                  <a:cubicBezTo>
                    <a:pt x="88696" y="1944"/>
                    <a:pt x="88554" y="1955"/>
                    <a:pt x="88411" y="1962"/>
                  </a:cubicBezTo>
                  <a:cubicBezTo>
                    <a:pt x="88400" y="1996"/>
                    <a:pt x="88395" y="2017"/>
                    <a:pt x="88384" y="2035"/>
                  </a:cubicBezTo>
                  <a:cubicBezTo>
                    <a:pt x="88361" y="2069"/>
                    <a:pt x="88326" y="2103"/>
                    <a:pt x="88287" y="2103"/>
                  </a:cubicBezTo>
                  <a:cubicBezTo>
                    <a:pt x="87167" y="2251"/>
                    <a:pt x="86037" y="2450"/>
                    <a:pt x="84912" y="2699"/>
                  </a:cubicBezTo>
                  <a:cubicBezTo>
                    <a:pt x="83747" y="2956"/>
                    <a:pt x="82701" y="3223"/>
                    <a:pt x="81712" y="3507"/>
                  </a:cubicBezTo>
                  <a:cubicBezTo>
                    <a:pt x="79690" y="4086"/>
                    <a:pt x="77553" y="4813"/>
                    <a:pt x="75177" y="5723"/>
                  </a:cubicBezTo>
                  <a:lnTo>
                    <a:pt x="75206" y="5723"/>
                  </a:lnTo>
                  <a:cubicBezTo>
                    <a:pt x="72313" y="6819"/>
                    <a:pt x="69438" y="8057"/>
                    <a:pt x="66666" y="9258"/>
                  </a:cubicBezTo>
                  <a:lnTo>
                    <a:pt x="66632" y="9274"/>
                  </a:lnTo>
                  <a:lnTo>
                    <a:pt x="66609" y="9279"/>
                  </a:lnTo>
                  <a:lnTo>
                    <a:pt x="65466" y="9774"/>
                  </a:lnTo>
                  <a:lnTo>
                    <a:pt x="65324" y="9837"/>
                  </a:lnTo>
                  <a:lnTo>
                    <a:pt x="65284" y="9854"/>
                  </a:lnTo>
                  <a:lnTo>
                    <a:pt x="65250" y="9864"/>
                  </a:lnTo>
                  <a:cubicBezTo>
                    <a:pt x="63836" y="10473"/>
                    <a:pt x="62376" y="11104"/>
                    <a:pt x="60897" y="11684"/>
                  </a:cubicBezTo>
                  <a:cubicBezTo>
                    <a:pt x="59352" y="12285"/>
                    <a:pt x="57847" y="12837"/>
                    <a:pt x="56420" y="13308"/>
                  </a:cubicBezTo>
                  <a:cubicBezTo>
                    <a:pt x="50976" y="15127"/>
                    <a:pt x="45266" y="16479"/>
                    <a:pt x="39436" y="17331"/>
                  </a:cubicBezTo>
                  <a:cubicBezTo>
                    <a:pt x="34083" y="18115"/>
                    <a:pt x="28594" y="18508"/>
                    <a:pt x="23105" y="18508"/>
                  </a:cubicBezTo>
                  <a:cubicBezTo>
                    <a:pt x="22741" y="18508"/>
                    <a:pt x="22384" y="18508"/>
                    <a:pt x="22019" y="18502"/>
                  </a:cubicBezTo>
                  <a:cubicBezTo>
                    <a:pt x="16229" y="18451"/>
                    <a:pt x="10370" y="17979"/>
                    <a:pt x="4608" y="17110"/>
                  </a:cubicBezTo>
                  <a:cubicBezTo>
                    <a:pt x="3069" y="16877"/>
                    <a:pt x="1534" y="16615"/>
                    <a:pt x="52" y="16337"/>
                  </a:cubicBezTo>
                  <a:cubicBezTo>
                    <a:pt x="34" y="16513"/>
                    <a:pt x="34" y="16683"/>
                    <a:pt x="29" y="16843"/>
                  </a:cubicBezTo>
                  <a:cubicBezTo>
                    <a:pt x="40" y="17058"/>
                    <a:pt x="47" y="17281"/>
                    <a:pt x="58" y="17501"/>
                  </a:cubicBezTo>
                  <a:cubicBezTo>
                    <a:pt x="58" y="17542"/>
                    <a:pt x="47" y="17582"/>
                    <a:pt x="18" y="17616"/>
                  </a:cubicBezTo>
                  <a:cubicBezTo>
                    <a:pt x="0" y="18826"/>
                    <a:pt x="18" y="20042"/>
                    <a:pt x="34" y="21218"/>
                  </a:cubicBezTo>
                  <a:lnTo>
                    <a:pt x="34" y="21259"/>
                  </a:lnTo>
                  <a:lnTo>
                    <a:pt x="34" y="21286"/>
                  </a:lnTo>
                  <a:lnTo>
                    <a:pt x="34" y="21327"/>
                  </a:lnTo>
                  <a:lnTo>
                    <a:pt x="34" y="21400"/>
                  </a:lnTo>
                  <a:lnTo>
                    <a:pt x="40" y="21576"/>
                  </a:lnTo>
                  <a:cubicBezTo>
                    <a:pt x="47" y="22219"/>
                    <a:pt x="68" y="23407"/>
                    <a:pt x="63" y="24480"/>
                  </a:cubicBezTo>
                  <a:lnTo>
                    <a:pt x="58" y="24668"/>
                  </a:lnTo>
                  <a:cubicBezTo>
                    <a:pt x="86" y="24702"/>
                    <a:pt x="97" y="24742"/>
                    <a:pt x="108" y="24792"/>
                  </a:cubicBezTo>
                  <a:cubicBezTo>
                    <a:pt x="194" y="25253"/>
                    <a:pt x="251" y="25736"/>
                    <a:pt x="278" y="26219"/>
                  </a:cubicBezTo>
                  <a:cubicBezTo>
                    <a:pt x="302" y="26622"/>
                    <a:pt x="307" y="27060"/>
                    <a:pt x="296" y="27606"/>
                  </a:cubicBezTo>
                  <a:cubicBezTo>
                    <a:pt x="291" y="27889"/>
                    <a:pt x="285" y="28173"/>
                    <a:pt x="278" y="28463"/>
                  </a:cubicBezTo>
                  <a:cubicBezTo>
                    <a:pt x="273" y="28639"/>
                    <a:pt x="268" y="28815"/>
                    <a:pt x="262" y="28991"/>
                  </a:cubicBezTo>
                  <a:cubicBezTo>
                    <a:pt x="262" y="29168"/>
                    <a:pt x="257" y="29344"/>
                    <a:pt x="251" y="29520"/>
                  </a:cubicBezTo>
                  <a:lnTo>
                    <a:pt x="251" y="29543"/>
                  </a:lnTo>
                  <a:lnTo>
                    <a:pt x="251" y="29605"/>
                  </a:lnTo>
                  <a:cubicBezTo>
                    <a:pt x="244" y="29867"/>
                    <a:pt x="244" y="30128"/>
                    <a:pt x="233" y="30383"/>
                  </a:cubicBezTo>
                  <a:cubicBezTo>
                    <a:pt x="233" y="30457"/>
                    <a:pt x="223" y="30514"/>
                    <a:pt x="183" y="30559"/>
                  </a:cubicBezTo>
                  <a:cubicBezTo>
                    <a:pt x="1552" y="30498"/>
                    <a:pt x="2932" y="30464"/>
                    <a:pt x="4274" y="30464"/>
                  </a:cubicBezTo>
                  <a:cubicBezTo>
                    <a:pt x="4655" y="30464"/>
                    <a:pt x="5030" y="30464"/>
                    <a:pt x="5393" y="30469"/>
                  </a:cubicBezTo>
                  <a:cubicBezTo>
                    <a:pt x="7467" y="30498"/>
                    <a:pt x="9559" y="30583"/>
                    <a:pt x="11581" y="30662"/>
                  </a:cubicBezTo>
                  <a:lnTo>
                    <a:pt x="11649" y="30662"/>
                  </a:lnTo>
                  <a:lnTo>
                    <a:pt x="12525" y="30696"/>
                  </a:lnTo>
                  <a:cubicBezTo>
                    <a:pt x="13928" y="30753"/>
                    <a:pt x="15002" y="30793"/>
                    <a:pt x="16121" y="30821"/>
                  </a:cubicBezTo>
                  <a:cubicBezTo>
                    <a:pt x="17314" y="30844"/>
                    <a:pt x="18497" y="30866"/>
                    <a:pt x="19746" y="30879"/>
                  </a:cubicBezTo>
                  <a:cubicBezTo>
                    <a:pt x="20849" y="30884"/>
                    <a:pt x="21878" y="30889"/>
                    <a:pt x="22814" y="30889"/>
                  </a:cubicBezTo>
                  <a:cubicBezTo>
                    <a:pt x="23997" y="30889"/>
                    <a:pt x="25298" y="30884"/>
                    <a:pt x="26679" y="30866"/>
                  </a:cubicBezTo>
                  <a:cubicBezTo>
                    <a:pt x="33464" y="30793"/>
                    <a:pt x="40311" y="30548"/>
                    <a:pt x="46931" y="30310"/>
                  </a:cubicBezTo>
                  <a:lnTo>
                    <a:pt x="47062" y="30310"/>
                  </a:lnTo>
                  <a:cubicBezTo>
                    <a:pt x="50744" y="30173"/>
                    <a:pt x="55324" y="30008"/>
                    <a:pt x="59693" y="29895"/>
                  </a:cubicBezTo>
                  <a:cubicBezTo>
                    <a:pt x="62478" y="29822"/>
                    <a:pt x="65256" y="29770"/>
                    <a:pt x="67944" y="29741"/>
                  </a:cubicBezTo>
                  <a:cubicBezTo>
                    <a:pt x="70791" y="29707"/>
                    <a:pt x="73575" y="29673"/>
                    <a:pt x="76218" y="29633"/>
                  </a:cubicBezTo>
                  <a:cubicBezTo>
                    <a:pt x="80627" y="29571"/>
                    <a:pt x="85269" y="29492"/>
                    <a:pt x="89003" y="29423"/>
                  </a:cubicBezTo>
                  <a:lnTo>
                    <a:pt x="89497" y="29418"/>
                  </a:lnTo>
                  <a:lnTo>
                    <a:pt x="89900" y="29407"/>
                  </a:lnTo>
                  <a:lnTo>
                    <a:pt x="92764" y="29361"/>
                  </a:lnTo>
                  <a:cubicBezTo>
                    <a:pt x="103674" y="29174"/>
                    <a:pt x="114363" y="29003"/>
                    <a:pt x="125159" y="29003"/>
                  </a:cubicBezTo>
                  <a:lnTo>
                    <a:pt x="125880" y="29003"/>
                  </a:lnTo>
                  <a:cubicBezTo>
                    <a:pt x="132063" y="29003"/>
                    <a:pt x="137479" y="29059"/>
                    <a:pt x="142433" y="29168"/>
                  </a:cubicBezTo>
                  <a:cubicBezTo>
                    <a:pt x="147775" y="29282"/>
                    <a:pt x="153008" y="29457"/>
                    <a:pt x="157986" y="29685"/>
                  </a:cubicBezTo>
                  <a:lnTo>
                    <a:pt x="158020" y="29685"/>
                  </a:lnTo>
                  <a:cubicBezTo>
                    <a:pt x="158037" y="29685"/>
                    <a:pt x="158059" y="29691"/>
                    <a:pt x="158082" y="29691"/>
                  </a:cubicBezTo>
                  <a:lnTo>
                    <a:pt x="158657" y="29719"/>
                  </a:lnTo>
                  <a:lnTo>
                    <a:pt x="158678" y="29719"/>
                  </a:lnTo>
                  <a:cubicBezTo>
                    <a:pt x="159486" y="29753"/>
                    <a:pt x="160299" y="29775"/>
                    <a:pt x="161083" y="29793"/>
                  </a:cubicBezTo>
                  <a:lnTo>
                    <a:pt x="161185" y="29793"/>
                  </a:lnTo>
                  <a:lnTo>
                    <a:pt x="161338" y="29798"/>
                  </a:lnTo>
                  <a:lnTo>
                    <a:pt x="161492" y="29798"/>
                  </a:lnTo>
                  <a:lnTo>
                    <a:pt x="161639" y="29804"/>
                  </a:lnTo>
                  <a:cubicBezTo>
                    <a:pt x="161941" y="29809"/>
                    <a:pt x="162231" y="29816"/>
                    <a:pt x="162526" y="29827"/>
                  </a:cubicBezTo>
                  <a:lnTo>
                    <a:pt x="162538" y="29775"/>
                  </a:lnTo>
                  <a:lnTo>
                    <a:pt x="162543" y="29753"/>
                  </a:lnTo>
                  <a:lnTo>
                    <a:pt x="162549" y="29719"/>
                  </a:lnTo>
                  <a:lnTo>
                    <a:pt x="162554" y="29685"/>
                  </a:lnTo>
                  <a:cubicBezTo>
                    <a:pt x="162475" y="29662"/>
                    <a:pt x="162407" y="29622"/>
                    <a:pt x="162367" y="29565"/>
                  </a:cubicBezTo>
                  <a:cubicBezTo>
                    <a:pt x="162339" y="29520"/>
                    <a:pt x="162321" y="29481"/>
                    <a:pt x="162321" y="29434"/>
                  </a:cubicBezTo>
                  <a:cubicBezTo>
                    <a:pt x="162367" y="28020"/>
                    <a:pt x="162401" y="26900"/>
                    <a:pt x="162418" y="25815"/>
                  </a:cubicBezTo>
                  <a:cubicBezTo>
                    <a:pt x="162441" y="24622"/>
                    <a:pt x="162452" y="23446"/>
                    <a:pt x="162452" y="22219"/>
                  </a:cubicBezTo>
                  <a:cubicBezTo>
                    <a:pt x="162452" y="20821"/>
                    <a:pt x="162446" y="19360"/>
                    <a:pt x="162436" y="18183"/>
                  </a:cubicBezTo>
                  <a:lnTo>
                    <a:pt x="162436" y="17952"/>
                  </a:lnTo>
                  <a:lnTo>
                    <a:pt x="162436" y="17883"/>
                  </a:lnTo>
                  <a:lnTo>
                    <a:pt x="162436" y="17837"/>
                  </a:lnTo>
                  <a:lnTo>
                    <a:pt x="162436" y="17792"/>
                  </a:lnTo>
                  <a:cubicBezTo>
                    <a:pt x="162418" y="15474"/>
                    <a:pt x="162407" y="13069"/>
                    <a:pt x="162441" y="10700"/>
                  </a:cubicBezTo>
                  <a:cubicBezTo>
                    <a:pt x="162497" y="6961"/>
                    <a:pt x="162674" y="3905"/>
                    <a:pt x="162992" y="1068"/>
                  </a:cubicBezTo>
                  <a:cubicBezTo>
                    <a:pt x="162924" y="1063"/>
                    <a:pt x="162867" y="1034"/>
                    <a:pt x="162827" y="989"/>
                  </a:cubicBezTo>
                  <a:cubicBezTo>
                    <a:pt x="162793" y="950"/>
                    <a:pt x="162777" y="898"/>
                    <a:pt x="162782" y="847"/>
                  </a:cubicBezTo>
                  <a:lnTo>
                    <a:pt x="162793" y="671"/>
                  </a:lnTo>
                  <a:lnTo>
                    <a:pt x="162793" y="671"/>
                  </a:lnTo>
                  <a:cubicBezTo>
                    <a:pt x="162168" y="677"/>
                    <a:pt x="161508" y="693"/>
                    <a:pt x="160980" y="711"/>
                  </a:cubicBezTo>
                  <a:lnTo>
                    <a:pt x="160907" y="711"/>
                  </a:lnTo>
                  <a:lnTo>
                    <a:pt x="160855" y="716"/>
                  </a:lnTo>
                  <a:lnTo>
                    <a:pt x="160702" y="722"/>
                  </a:lnTo>
                  <a:lnTo>
                    <a:pt x="160288" y="734"/>
                  </a:lnTo>
                  <a:lnTo>
                    <a:pt x="160254" y="734"/>
                  </a:lnTo>
                  <a:lnTo>
                    <a:pt x="159958" y="745"/>
                  </a:lnTo>
                  <a:lnTo>
                    <a:pt x="159662" y="750"/>
                  </a:lnTo>
                  <a:lnTo>
                    <a:pt x="159373" y="761"/>
                  </a:lnTo>
                  <a:lnTo>
                    <a:pt x="159315" y="761"/>
                  </a:lnTo>
                  <a:lnTo>
                    <a:pt x="159253" y="768"/>
                  </a:lnTo>
                  <a:cubicBezTo>
                    <a:pt x="158599" y="785"/>
                    <a:pt x="157962" y="808"/>
                    <a:pt x="157327" y="819"/>
                  </a:cubicBezTo>
                  <a:cubicBezTo>
                    <a:pt x="156622" y="836"/>
                    <a:pt x="155696" y="853"/>
                    <a:pt x="154724" y="853"/>
                  </a:cubicBezTo>
                  <a:lnTo>
                    <a:pt x="154372" y="853"/>
                  </a:lnTo>
                  <a:cubicBezTo>
                    <a:pt x="151980" y="842"/>
                    <a:pt x="150025" y="734"/>
                    <a:pt x="148229" y="517"/>
                  </a:cubicBezTo>
                  <a:cubicBezTo>
                    <a:pt x="147973" y="489"/>
                    <a:pt x="147700" y="455"/>
                    <a:pt x="147434" y="415"/>
                  </a:cubicBezTo>
                  <a:lnTo>
                    <a:pt x="147264" y="393"/>
                  </a:lnTo>
                  <a:lnTo>
                    <a:pt x="147167" y="375"/>
                  </a:lnTo>
                  <a:lnTo>
                    <a:pt x="147133" y="370"/>
                  </a:lnTo>
                  <a:cubicBezTo>
                    <a:pt x="146973" y="347"/>
                    <a:pt x="146814" y="325"/>
                    <a:pt x="146650" y="307"/>
                  </a:cubicBezTo>
                  <a:cubicBezTo>
                    <a:pt x="146155" y="245"/>
                    <a:pt x="145740" y="210"/>
                    <a:pt x="145342" y="189"/>
                  </a:cubicBezTo>
                  <a:cubicBezTo>
                    <a:pt x="144985" y="176"/>
                    <a:pt x="144649" y="165"/>
                    <a:pt x="144332" y="165"/>
                  </a:cubicBezTo>
                  <a:cubicBezTo>
                    <a:pt x="144178" y="165"/>
                    <a:pt x="144030" y="171"/>
                    <a:pt x="143882" y="171"/>
                  </a:cubicBezTo>
                  <a:cubicBezTo>
                    <a:pt x="143479" y="182"/>
                    <a:pt x="143070" y="200"/>
                    <a:pt x="142632" y="228"/>
                  </a:cubicBezTo>
                  <a:cubicBezTo>
                    <a:pt x="141775" y="291"/>
                    <a:pt x="140899" y="375"/>
                    <a:pt x="140131" y="455"/>
                  </a:cubicBezTo>
                  <a:lnTo>
                    <a:pt x="140086" y="455"/>
                  </a:lnTo>
                  <a:lnTo>
                    <a:pt x="140052" y="461"/>
                  </a:lnTo>
                  <a:lnTo>
                    <a:pt x="140036" y="461"/>
                  </a:lnTo>
                  <a:lnTo>
                    <a:pt x="139973" y="467"/>
                  </a:lnTo>
                  <a:lnTo>
                    <a:pt x="139934" y="472"/>
                  </a:lnTo>
                  <a:cubicBezTo>
                    <a:pt x="139263" y="540"/>
                    <a:pt x="138342" y="637"/>
                    <a:pt x="137490" y="688"/>
                  </a:cubicBezTo>
                  <a:cubicBezTo>
                    <a:pt x="136858" y="722"/>
                    <a:pt x="136342" y="740"/>
                    <a:pt x="135853" y="740"/>
                  </a:cubicBezTo>
                  <a:cubicBezTo>
                    <a:pt x="135461" y="740"/>
                    <a:pt x="135114" y="727"/>
                    <a:pt x="134785" y="711"/>
                  </a:cubicBezTo>
                  <a:cubicBezTo>
                    <a:pt x="134274" y="677"/>
                    <a:pt x="133858" y="637"/>
                    <a:pt x="133483" y="585"/>
                  </a:cubicBezTo>
                  <a:cubicBezTo>
                    <a:pt x="133296" y="557"/>
                    <a:pt x="133013" y="517"/>
                    <a:pt x="132728" y="461"/>
                  </a:cubicBezTo>
                  <a:lnTo>
                    <a:pt x="132563" y="427"/>
                  </a:lnTo>
                  <a:lnTo>
                    <a:pt x="132478" y="415"/>
                  </a:lnTo>
                  <a:lnTo>
                    <a:pt x="132365" y="393"/>
                  </a:lnTo>
                  <a:lnTo>
                    <a:pt x="132331" y="381"/>
                  </a:lnTo>
                  <a:cubicBezTo>
                    <a:pt x="131620" y="250"/>
                    <a:pt x="130960" y="160"/>
                    <a:pt x="130319" y="108"/>
                  </a:cubicBezTo>
                  <a:cubicBezTo>
                    <a:pt x="129654" y="52"/>
                    <a:pt x="129024" y="18"/>
                    <a:pt x="128449" y="6"/>
                  </a:cubicBezTo>
                  <a:cubicBezTo>
                    <a:pt x="128233" y="0"/>
                    <a:pt x="128017" y="0"/>
                    <a:pt x="12780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9"/>
            <p:cNvSpPr/>
            <p:nvPr/>
          </p:nvSpPr>
          <p:spPr>
            <a:xfrm>
              <a:off x="5515677" y="4670483"/>
              <a:ext cx="3632839" cy="1114403"/>
            </a:xfrm>
            <a:custGeom>
              <a:avLst/>
              <a:gdLst/>
              <a:ahLst/>
              <a:cxnLst/>
              <a:rect l="l" t="t" r="r" b="b"/>
              <a:pathLst>
                <a:path w="77315" h="23717" extrusionOk="0">
                  <a:moveTo>
                    <a:pt x="77133" y="0"/>
                  </a:moveTo>
                  <a:cubicBezTo>
                    <a:pt x="77105" y="0"/>
                    <a:pt x="77076" y="6"/>
                    <a:pt x="77048" y="17"/>
                  </a:cubicBezTo>
                  <a:cubicBezTo>
                    <a:pt x="76786" y="119"/>
                    <a:pt x="76525" y="221"/>
                    <a:pt x="76263" y="318"/>
                  </a:cubicBezTo>
                  <a:cubicBezTo>
                    <a:pt x="75723" y="512"/>
                    <a:pt x="75172" y="699"/>
                    <a:pt x="74621" y="869"/>
                  </a:cubicBezTo>
                  <a:cubicBezTo>
                    <a:pt x="74031" y="1057"/>
                    <a:pt x="73434" y="1221"/>
                    <a:pt x="72831" y="1386"/>
                  </a:cubicBezTo>
                  <a:cubicBezTo>
                    <a:pt x="71689" y="1693"/>
                    <a:pt x="70530" y="1966"/>
                    <a:pt x="69371" y="2222"/>
                  </a:cubicBezTo>
                  <a:cubicBezTo>
                    <a:pt x="68212" y="2482"/>
                    <a:pt x="67047" y="2721"/>
                    <a:pt x="65882" y="2954"/>
                  </a:cubicBezTo>
                  <a:cubicBezTo>
                    <a:pt x="64700" y="3187"/>
                    <a:pt x="63523" y="3421"/>
                    <a:pt x="62348" y="3670"/>
                  </a:cubicBezTo>
                  <a:cubicBezTo>
                    <a:pt x="61626" y="3824"/>
                    <a:pt x="60910" y="3983"/>
                    <a:pt x="60194" y="4137"/>
                  </a:cubicBezTo>
                  <a:cubicBezTo>
                    <a:pt x="59615" y="4262"/>
                    <a:pt x="59035" y="4392"/>
                    <a:pt x="58461" y="4546"/>
                  </a:cubicBezTo>
                  <a:cubicBezTo>
                    <a:pt x="57836" y="4711"/>
                    <a:pt x="57216" y="4910"/>
                    <a:pt x="56614" y="5149"/>
                  </a:cubicBezTo>
                  <a:cubicBezTo>
                    <a:pt x="56069" y="5364"/>
                    <a:pt x="55545" y="5637"/>
                    <a:pt x="55068" y="5989"/>
                  </a:cubicBezTo>
                  <a:cubicBezTo>
                    <a:pt x="54910" y="6109"/>
                    <a:pt x="54761" y="6245"/>
                    <a:pt x="54632" y="6392"/>
                  </a:cubicBezTo>
                  <a:cubicBezTo>
                    <a:pt x="54488" y="6552"/>
                    <a:pt x="54364" y="6722"/>
                    <a:pt x="54273" y="6915"/>
                  </a:cubicBezTo>
                  <a:cubicBezTo>
                    <a:pt x="54228" y="7006"/>
                    <a:pt x="54188" y="7097"/>
                    <a:pt x="54160" y="7194"/>
                  </a:cubicBezTo>
                  <a:cubicBezTo>
                    <a:pt x="54126" y="7302"/>
                    <a:pt x="54108" y="7421"/>
                    <a:pt x="54091" y="7535"/>
                  </a:cubicBezTo>
                  <a:cubicBezTo>
                    <a:pt x="54079" y="7625"/>
                    <a:pt x="54086" y="7716"/>
                    <a:pt x="54091" y="7808"/>
                  </a:cubicBezTo>
                  <a:cubicBezTo>
                    <a:pt x="54097" y="7932"/>
                    <a:pt x="54113" y="8052"/>
                    <a:pt x="54147" y="8176"/>
                  </a:cubicBezTo>
                  <a:cubicBezTo>
                    <a:pt x="54199" y="8393"/>
                    <a:pt x="54296" y="8603"/>
                    <a:pt x="54404" y="8802"/>
                  </a:cubicBezTo>
                  <a:cubicBezTo>
                    <a:pt x="54467" y="8915"/>
                    <a:pt x="54540" y="9023"/>
                    <a:pt x="54614" y="9131"/>
                  </a:cubicBezTo>
                  <a:cubicBezTo>
                    <a:pt x="54716" y="9274"/>
                    <a:pt x="54824" y="9410"/>
                    <a:pt x="54944" y="9547"/>
                  </a:cubicBezTo>
                  <a:cubicBezTo>
                    <a:pt x="55052" y="9665"/>
                    <a:pt x="55177" y="9762"/>
                    <a:pt x="55301" y="9864"/>
                  </a:cubicBezTo>
                  <a:cubicBezTo>
                    <a:pt x="55438" y="9978"/>
                    <a:pt x="55592" y="10074"/>
                    <a:pt x="55739" y="10166"/>
                  </a:cubicBezTo>
                  <a:cubicBezTo>
                    <a:pt x="55949" y="10290"/>
                    <a:pt x="56171" y="10399"/>
                    <a:pt x="56363" y="10552"/>
                  </a:cubicBezTo>
                  <a:cubicBezTo>
                    <a:pt x="56392" y="10575"/>
                    <a:pt x="56415" y="10597"/>
                    <a:pt x="56439" y="10625"/>
                  </a:cubicBezTo>
                  <a:cubicBezTo>
                    <a:pt x="56444" y="10643"/>
                    <a:pt x="56455" y="10659"/>
                    <a:pt x="56460" y="10677"/>
                  </a:cubicBezTo>
                  <a:cubicBezTo>
                    <a:pt x="56466" y="10683"/>
                    <a:pt x="56466" y="10688"/>
                    <a:pt x="56466" y="10699"/>
                  </a:cubicBezTo>
                  <a:lnTo>
                    <a:pt x="56466" y="10745"/>
                  </a:lnTo>
                  <a:cubicBezTo>
                    <a:pt x="56449" y="10814"/>
                    <a:pt x="56426" y="10876"/>
                    <a:pt x="56404" y="10938"/>
                  </a:cubicBezTo>
                  <a:cubicBezTo>
                    <a:pt x="56318" y="11097"/>
                    <a:pt x="56222" y="11251"/>
                    <a:pt x="56114" y="11393"/>
                  </a:cubicBezTo>
                  <a:cubicBezTo>
                    <a:pt x="56017" y="11495"/>
                    <a:pt x="55909" y="11592"/>
                    <a:pt x="55796" y="11677"/>
                  </a:cubicBezTo>
                  <a:cubicBezTo>
                    <a:pt x="55529" y="11847"/>
                    <a:pt x="55245" y="11978"/>
                    <a:pt x="54949" y="12086"/>
                  </a:cubicBezTo>
                  <a:cubicBezTo>
                    <a:pt x="54443" y="12267"/>
                    <a:pt x="53921" y="12393"/>
                    <a:pt x="53397" y="12495"/>
                  </a:cubicBezTo>
                  <a:cubicBezTo>
                    <a:pt x="52807" y="12615"/>
                    <a:pt x="52211" y="12694"/>
                    <a:pt x="51614" y="12768"/>
                  </a:cubicBezTo>
                  <a:cubicBezTo>
                    <a:pt x="51125" y="12831"/>
                    <a:pt x="50636" y="12881"/>
                    <a:pt x="50148" y="12938"/>
                  </a:cubicBezTo>
                  <a:cubicBezTo>
                    <a:pt x="49914" y="12967"/>
                    <a:pt x="49688" y="13006"/>
                    <a:pt x="49460" y="13035"/>
                  </a:cubicBezTo>
                  <a:cubicBezTo>
                    <a:pt x="49130" y="13075"/>
                    <a:pt x="48807" y="13109"/>
                    <a:pt x="48477" y="13143"/>
                  </a:cubicBezTo>
                  <a:cubicBezTo>
                    <a:pt x="48469" y="13143"/>
                    <a:pt x="48458" y="13143"/>
                    <a:pt x="48446" y="13145"/>
                  </a:cubicBezTo>
                  <a:lnTo>
                    <a:pt x="48446" y="13145"/>
                  </a:lnTo>
                  <a:cubicBezTo>
                    <a:pt x="48447" y="13144"/>
                    <a:pt x="48447" y="13144"/>
                    <a:pt x="48448" y="13143"/>
                  </a:cubicBezTo>
                  <a:lnTo>
                    <a:pt x="48448" y="13143"/>
                  </a:lnTo>
                  <a:cubicBezTo>
                    <a:pt x="48446" y="13144"/>
                    <a:pt x="48443" y="13145"/>
                    <a:pt x="48440" y="13146"/>
                  </a:cubicBezTo>
                  <a:lnTo>
                    <a:pt x="48440" y="13146"/>
                  </a:lnTo>
                  <a:cubicBezTo>
                    <a:pt x="48439" y="13146"/>
                    <a:pt x="48438" y="13147"/>
                    <a:pt x="48437" y="13147"/>
                  </a:cubicBezTo>
                  <a:lnTo>
                    <a:pt x="48437" y="13147"/>
                  </a:lnTo>
                  <a:cubicBezTo>
                    <a:pt x="48430" y="13148"/>
                    <a:pt x="48424" y="13148"/>
                    <a:pt x="48420" y="13148"/>
                  </a:cubicBezTo>
                  <a:lnTo>
                    <a:pt x="48432" y="13148"/>
                  </a:lnTo>
                  <a:cubicBezTo>
                    <a:pt x="46783" y="13302"/>
                    <a:pt x="45130" y="13376"/>
                    <a:pt x="43483" y="13557"/>
                  </a:cubicBezTo>
                  <a:cubicBezTo>
                    <a:pt x="42636" y="13654"/>
                    <a:pt x="41800" y="13780"/>
                    <a:pt x="40971" y="13961"/>
                  </a:cubicBezTo>
                  <a:cubicBezTo>
                    <a:pt x="40142" y="14142"/>
                    <a:pt x="39323" y="14393"/>
                    <a:pt x="38539" y="14722"/>
                  </a:cubicBezTo>
                  <a:cubicBezTo>
                    <a:pt x="37800" y="15036"/>
                    <a:pt x="37107" y="15445"/>
                    <a:pt x="36465" y="15928"/>
                  </a:cubicBezTo>
                  <a:cubicBezTo>
                    <a:pt x="36153" y="16166"/>
                    <a:pt x="35857" y="16434"/>
                    <a:pt x="35584" y="16717"/>
                  </a:cubicBezTo>
                  <a:cubicBezTo>
                    <a:pt x="35424" y="16877"/>
                    <a:pt x="35272" y="17040"/>
                    <a:pt x="35118" y="17205"/>
                  </a:cubicBezTo>
                  <a:cubicBezTo>
                    <a:pt x="34970" y="17365"/>
                    <a:pt x="34823" y="17525"/>
                    <a:pt x="34669" y="17683"/>
                  </a:cubicBezTo>
                  <a:cubicBezTo>
                    <a:pt x="33686" y="18723"/>
                    <a:pt x="32675" y="19768"/>
                    <a:pt x="31498" y="20604"/>
                  </a:cubicBezTo>
                  <a:cubicBezTo>
                    <a:pt x="31209" y="20803"/>
                    <a:pt x="30913" y="20984"/>
                    <a:pt x="30601" y="21149"/>
                  </a:cubicBezTo>
                  <a:cubicBezTo>
                    <a:pt x="30276" y="21325"/>
                    <a:pt x="29941" y="21473"/>
                    <a:pt x="29594" y="21604"/>
                  </a:cubicBezTo>
                  <a:cubicBezTo>
                    <a:pt x="28884" y="21848"/>
                    <a:pt x="28157" y="22002"/>
                    <a:pt x="27412" y="22075"/>
                  </a:cubicBezTo>
                  <a:cubicBezTo>
                    <a:pt x="26983" y="22113"/>
                    <a:pt x="26556" y="22130"/>
                    <a:pt x="26129" y="22130"/>
                  </a:cubicBezTo>
                  <a:cubicBezTo>
                    <a:pt x="25849" y="22130"/>
                    <a:pt x="25569" y="22123"/>
                    <a:pt x="25288" y="22110"/>
                  </a:cubicBezTo>
                  <a:cubicBezTo>
                    <a:pt x="24861" y="22093"/>
                    <a:pt x="24441" y="22041"/>
                    <a:pt x="24021" y="22036"/>
                  </a:cubicBezTo>
                  <a:cubicBezTo>
                    <a:pt x="23970" y="22035"/>
                    <a:pt x="23918" y="22034"/>
                    <a:pt x="23867" y="22034"/>
                  </a:cubicBezTo>
                  <a:cubicBezTo>
                    <a:pt x="23464" y="22034"/>
                    <a:pt x="23066" y="22071"/>
                    <a:pt x="22668" y="22120"/>
                  </a:cubicBezTo>
                  <a:cubicBezTo>
                    <a:pt x="21826" y="22223"/>
                    <a:pt x="21003" y="22440"/>
                    <a:pt x="20179" y="22644"/>
                  </a:cubicBezTo>
                  <a:cubicBezTo>
                    <a:pt x="19332" y="22854"/>
                    <a:pt x="18474" y="23053"/>
                    <a:pt x="17606" y="23150"/>
                  </a:cubicBezTo>
                  <a:cubicBezTo>
                    <a:pt x="17333" y="23172"/>
                    <a:pt x="17060" y="23184"/>
                    <a:pt x="16787" y="23184"/>
                  </a:cubicBezTo>
                  <a:cubicBezTo>
                    <a:pt x="16457" y="23184"/>
                    <a:pt x="16133" y="23156"/>
                    <a:pt x="15810" y="23104"/>
                  </a:cubicBezTo>
                  <a:cubicBezTo>
                    <a:pt x="15600" y="23070"/>
                    <a:pt x="15400" y="23019"/>
                    <a:pt x="15196" y="22962"/>
                  </a:cubicBezTo>
                  <a:cubicBezTo>
                    <a:pt x="14946" y="22888"/>
                    <a:pt x="14701" y="22791"/>
                    <a:pt x="14457" y="22695"/>
                  </a:cubicBezTo>
                  <a:cubicBezTo>
                    <a:pt x="14008" y="22513"/>
                    <a:pt x="13565" y="22314"/>
                    <a:pt x="13116" y="22144"/>
                  </a:cubicBezTo>
                  <a:cubicBezTo>
                    <a:pt x="12912" y="22065"/>
                    <a:pt x="12702" y="22002"/>
                    <a:pt x="12492" y="21945"/>
                  </a:cubicBezTo>
                  <a:cubicBezTo>
                    <a:pt x="12246" y="21876"/>
                    <a:pt x="11997" y="21831"/>
                    <a:pt x="11752" y="21786"/>
                  </a:cubicBezTo>
                  <a:cubicBezTo>
                    <a:pt x="11270" y="21700"/>
                    <a:pt x="10780" y="21650"/>
                    <a:pt x="10297" y="21616"/>
                  </a:cubicBezTo>
                  <a:cubicBezTo>
                    <a:pt x="9941" y="21592"/>
                    <a:pt x="9586" y="21582"/>
                    <a:pt x="9230" y="21582"/>
                  </a:cubicBezTo>
                  <a:cubicBezTo>
                    <a:pt x="8569" y="21582"/>
                    <a:pt x="7910" y="21617"/>
                    <a:pt x="7252" y="21661"/>
                  </a:cubicBezTo>
                  <a:cubicBezTo>
                    <a:pt x="6254" y="21733"/>
                    <a:pt x="5263" y="21839"/>
                    <a:pt x="4266" y="21935"/>
                  </a:cubicBezTo>
                  <a:lnTo>
                    <a:pt x="4266" y="21935"/>
                  </a:lnTo>
                  <a:cubicBezTo>
                    <a:pt x="3146" y="22040"/>
                    <a:pt x="2020" y="22131"/>
                    <a:pt x="892" y="22131"/>
                  </a:cubicBezTo>
                  <a:cubicBezTo>
                    <a:pt x="673" y="22131"/>
                    <a:pt x="453" y="22128"/>
                    <a:pt x="234" y="22120"/>
                  </a:cubicBezTo>
                  <a:cubicBezTo>
                    <a:pt x="231" y="22120"/>
                    <a:pt x="228" y="22120"/>
                    <a:pt x="225" y="22120"/>
                  </a:cubicBezTo>
                  <a:cubicBezTo>
                    <a:pt x="110" y="22120"/>
                    <a:pt x="6" y="22215"/>
                    <a:pt x="6" y="22337"/>
                  </a:cubicBezTo>
                  <a:cubicBezTo>
                    <a:pt x="1" y="22456"/>
                    <a:pt x="98" y="22564"/>
                    <a:pt x="223" y="22564"/>
                  </a:cubicBezTo>
                  <a:cubicBezTo>
                    <a:pt x="486" y="22575"/>
                    <a:pt x="750" y="22580"/>
                    <a:pt x="1013" y="22580"/>
                  </a:cubicBezTo>
                  <a:cubicBezTo>
                    <a:pt x="2478" y="22580"/>
                    <a:pt x="3946" y="22420"/>
                    <a:pt x="5405" y="22280"/>
                  </a:cubicBezTo>
                  <a:lnTo>
                    <a:pt x="5405" y="22280"/>
                  </a:lnTo>
                  <a:lnTo>
                    <a:pt x="5343" y="22285"/>
                  </a:lnTo>
                  <a:cubicBezTo>
                    <a:pt x="6572" y="22170"/>
                    <a:pt x="7814" y="22057"/>
                    <a:pt x="9052" y="22057"/>
                  </a:cubicBezTo>
                  <a:cubicBezTo>
                    <a:pt x="9868" y="22057"/>
                    <a:pt x="10683" y="22106"/>
                    <a:pt x="11491" y="22235"/>
                  </a:cubicBezTo>
                  <a:cubicBezTo>
                    <a:pt x="11695" y="22269"/>
                    <a:pt x="11900" y="22314"/>
                    <a:pt x="12099" y="22359"/>
                  </a:cubicBezTo>
                  <a:cubicBezTo>
                    <a:pt x="12355" y="22416"/>
                    <a:pt x="12599" y="22490"/>
                    <a:pt x="12843" y="22581"/>
                  </a:cubicBezTo>
                  <a:cubicBezTo>
                    <a:pt x="13344" y="22757"/>
                    <a:pt x="13821" y="22985"/>
                    <a:pt x="14309" y="23190"/>
                  </a:cubicBezTo>
                  <a:cubicBezTo>
                    <a:pt x="14769" y="23382"/>
                    <a:pt x="15253" y="23547"/>
                    <a:pt x="15752" y="23627"/>
                  </a:cubicBezTo>
                  <a:cubicBezTo>
                    <a:pt x="16003" y="23667"/>
                    <a:pt x="16258" y="23689"/>
                    <a:pt x="16515" y="23706"/>
                  </a:cubicBezTo>
                  <a:cubicBezTo>
                    <a:pt x="16627" y="23714"/>
                    <a:pt x="16740" y="23717"/>
                    <a:pt x="16853" y="23717"/>
                  </a:cubicBezTo>
                  <a:cubicBezTo>
                    <a:pt x="16991" y="23717"/>
                    <a:pt x="17129" y="23712"/>
                    <a:pt x="17270" y="23706"/>
                  </a:cubicBezTo>
                  <a:cubicBezTo>
                    <a:pt x="18212" y="23661"/>
                    <a:pt x="19140" y="23450"/>
                    <a:pt x="20054" y="23235"/>
                  </a:cubicBezTo>
                  <a:cubicBezTo>
                    <a:pt x="20549" y="23116"/>
                    <a:pt x="21042" y="22996"/>
                    <a:pt x="21537" y="22888"/>
                  </a:cubicBezTo>
                  <a:cubicBezTo>
                    <a:pt x="22038" y="22780"/>
                    <a:pt x="22532" y="22695"/>
                    <a:pt x="23037" y="22639"/>
                  </a:cubicBezTo>
                  <a:cubicBezTo>
                    <a:pt x="23320" y="22615"/>
                    <a:pt x="23601" y="22602"/>
                    <a:pt x="23882" y="22602"/>
                  </a:cubicBezTo>
                  <a:cubicBezTo>
                    <a:pt x="24008" y="22602"/>
                    <a:pt x="24133" y="22605"/>
                    <a:pt x="24259" y="22610"/>
                  </a:cubicBezTo>
                  <a:cubicBezTo>
                    <a:pt x="24475" y="22621"/>
                    <a:pt x="24685" y="22650"/>
                    <a:pt x="24902" y="22660"/>
                  </a:cubicBezTo>
                  <a:cubicBezTo>
                    <a:pt x="25099" y="22678"/>
                    <a:pt x="25304" y="22689"/>
                    <a:pt x="25503" y="22700"/>
                  </a:cubicBezTo>
                  <a:cubicBezTo>
                    <a:pt x="25727" y="22710"/>
                    <a:pt x="25951" y="22716"/>
                    <a:pt x="26175" y="22716"/>
                  </a:cubicBezTo>
                  <a:cubicBezTo>
                    <a:pt x="26692" y="22716"/>
                    <a:pt x="27209" y="22688"/>
                    <a:pt x="27719" y="22632"/>
                  </a:cubicBezTo>
                  <a:cubicBezTo>
                    <a:pt x="28351" y="22564"/>
                    <a:pt x="28975" y="22434"/>
                    <a:pt x="29578" y="22235"/>
                  </a:cubicBezTo>
                  <a:cubicBezTo>
                    <a:pt x="30134" y="22052"/>
                    <a:pt x="30664" y="21814"/>
                    <a:pt x="31168" y="21530"/>
                  </a:cubicBezTo>
                  <a:cubicBezTo>
                    <a:pt x="31674" y="21234"/>
                    <a:pt x="32157" y="20888"/>
                    <a:pt x="32612" y="20525"/>
                  </a:cubicBezTo>
                  <a:cubicBezTo>
                    <a:pt x="33106" y="20121"/>
                    <a:pt x="33572" y="19683"/>
                    <a:pt x="34027" y="19229"/>
                  </a:cubicBezTo>
                  <a:cubicBezTo>
                    <a:pt x="34543" y="18723"/>
                    <a:pt x="35038" y="18194"/>
                    <a:pt x="35539" y="17666"/>
                  </a:cubicBezTo>
                  <a:cubicBezTo>
                    <a:pt x="35794" y="17399"/>
                    <a:pt x="36044" y="17126"/>
                    <a:pt x="36311" y="16870"/>
                  </a:cubicBezTo>
                  <a:cubicBezTo>
                    <a:pt x="36578" y="16620"/>
                    <a:pt x="36869" y="16393"/>
                    <a:pt x="37169" y="16183"/>
                  </a:cubicBezTo>
                  <a:cubicBezTo>
                    <a:pt x="37516" y="15944"/>
                    <a:pt x="37879" y="15734"/>
                    <a:pt x="38254" y="15547"/>
                  </a:cubicBezTo>
                  <a:cubicBezTo>
                    <a:pt x="38613" y="15364"/>
                    <a:pt x="38982" y="15212"/>
                    <a:pt x="39363" y="15070"/>
                  </a:cubicBezTo>
                  <a:cubicBezTo>
                    <a:pt x="40965" y="14501"/>
                    <a:pt x="42652" y="14257"/>
                    <a:pt x="44341" y="14097"/>
                  </a:cubicBezTo>
                  <a:cubicBezTo>
                    <a:pt x="45954" y="13945"/>
                    <a:pt x="47574" y="13870"/>
                    <a:pt x="49182" y="13694"/>
                  </a:cubicBezTo>
                  <a:cubicBezTo>
                    <a:pt x="49511" y="13654"/>
                    <a:pt x="49835" y="13609"/>
                    <a:pt x="50165" y="13563"/>
                  </a:cubicBezTo>
                  <a:cubicBezTo>
                    <a:pt x="50438" y="13529"/>
                    <a:pt x="50716" y="13502"/>
                    <a:pt x="50994" y="13467"/>
                  </a:cubicBezTo>
                  <a:cubicBezTo>
                    <a:pt x="51682" y="13387"/>
                    <a:pt x="52375" y="13308"/>
                    <a:pt x="53056" y="13195"/>
                  </a:cubicBezTo>
                  <a:cubicBezTo>
                    <a:pt x="53733" y="13080"/>
                    <a:pt x="54404" y="12933"/>
                    <a:pt x="55052" y="12711"/>
                  </a:cubicBezTo>
                  <a:cubicBezTo>
                    <a:pt x="55335" y="12621"/>
                    <a:pt x="55608" y="12506"/>
                    <a:pt x="55870" y="12364"/>
                  </a:cubicBezTo>
                  <a:cubicBezTo>
                    <a:pt x="56108" y="12240"/>
                    <a:pt x="56342" y="12075"/>
                    <a:pt x="56534" y="11876"/>
                  </a:cubicBezTo>
                  <a:cubicBezTo>
                    <a:pt x="56636" y="11768"/>
                    <a:pt x="56722" y="11643"/>
                    <a:pt x="56807" y="11517"/>
                  </a:cubicBezTo>
                  <a:cubicBezTo>
                    <a:pt x="56916" y="11365"/>
                    <a:pt x="56995" y="11200"/>
                    <a:pt x="57063" y="11029"/>
                  </a:cubicBezTo>
                  <a:cubicBezTo>
                    <a:pt x="57086" y="10961"/>
                    <a:pt x="57103" y="10882"/>
                    <a:pt x="57108" y="10814"/>
                  </a:cubicBezTo>
                  <a:cubicBezTo>
                    <a:pt x="57114" y="10740"/>
                    <a:pt x="57114" y="10683"/>
                    <a:pt x="57108" y="10609"/>
                  </a:cubicBezTo>
                  <a:cubicBezTo>
                    <a:pt x="57097" y="10494"/>
                    <a:pt x="57052" y="10381"/>
                    <a:pt x="56989" y="10284"/>
                  </a:cubicBezTo>
                  <a:cubicBezTo>
                    <a:pt x="56859" y="10074"/>
                    <a:pt x="56643" y="9938"/>
                    <a:pt x="56432" y="9813"/>
                  </a:cubicBezTo>
                  <a:cubicBezTo>
                    <a:pt x="56295" y="9728"/>
                    <a:pt x="56159" y="9649"/>
                    <a:pt x="56023" y="9568"/>
                  </a:cubicBezTo>
                  <a:cubicBezTo>
                    <a:pt x="55886" y="9484"/>
                    <a:pt x="55757" y="9393"/>
                    <a:pt x="55637" y="9296"/>
                  </a:cubicBezTo>
                  <a:cubicBezTo>
                    <a:pt x="55540" y="9211"/>
                    <a:pt x="55450" y="9120"/>
                    <a:pt x="55364" y="9023"/>
                  </a:cubicBezTo>
                  <a:cubicBezTo>
                    <a:pt x="55285" y="8933"/>
                    <a:pt x="55217" y="8836"/>
                    <a:pt x="55143" y="8734"/>
                  </a:cubicBezTo>
                  <a:cubicBezTo>
                    <a:pt x="55028" y="8558"/>
                    <a:pt x="54926" y="8375"/>
                    <a:pt x="54847" y="8176"/>
                  </a:cubicBezTo>
                  <a:cubicBezTo>
                    <a:pt x="54807" y="8063"/>
                    <a:pt x="54784" y="7950"/>
                    <a:pt x="54768" y="7830"/>
                  </a:cubicBezTo>
                  <a:cubicBezTo>
                    <a:pt x="54761" y="7733"/>
                    <a:pt x="54761" y="7637"/>
                    <a:pt x="54773" y="7535"/>
                  </a:cubicBezTo>
                  <a:cubicBezTo>
                    <a:pt x="54795" y="7438"/>
                    <a:pt x="54824" y="7341"/>
                    <a:pt x="54863" y="7245"/>
                  </a:cubicBezTo>
                  <a:cubicBezTo>
                    <a:pt x="54926" y="7126"/>
                    <a:pt x="55000" y="7011"/>
                    <a:pt x="55080" y="6909"/>
                  </a:cubicBezTo>
                  <a:cubicBezTo>
                    <a:pt x="55238" y="6733"/>
                    <a:pt x="55416" y="6580"/>
                    <a:pt x="55608" y="6437"/>
                  </a:cubicBezTo>
                  <a:cubicBezTo>
                    <a:pt x="56108" y="6096"/>
                    <a:pt x="56670" y="5852"/>
                    <a:pt x="57239" y="5642"/>
                  </a:cubicBezTo>
                  <a:cubicBezTo>
                    <a:pt x="58251" y="5285"/>
                    <a:pt x="59296" y="5034"/>
                    <a:pt x="60347" y="4808"/>
                  </a:cubicBezTo>
                  <a:cubicBezTo>
                    <a:pt x="60921" y="4682"/>
                    <a:pt x="61495" y="4557"/>
                    <a:pt x="62069" y="4433"/>
                  </a:cubicBezTo>
                  <a:cubicBezTo>
                    <a:pt x="63103" y="4205"/>
                    <a:pt x="64144" y="3983"/>
                    <a:pt x="65177" y="3756"/>
                  </a:cubicBezTo>
                  <a:cubicBezTo>
                    <a:pt x="67223" y="3301"/>
                    <a:pt x="69269" y="2852"/>
                    <a:pt x="71286" y="2296"/>
                  </a:cubicBezTo>
                  <a:cubicBezTo>
                    <a:pt x="72298" y="2017"/>
                    <a:pt x="73303" y="1716"/>
                    <a:pt x="74297" y="1375"/>
                  </a:cubicBezTo>
                  <a:cubicBezTo>
                    <a:pt x="75275" y="1045"/>
                    <a:pt x="76247" y="693"/>
                    <a:pt x="77202" y="313"/>
                  </a:cubicBezTo>
                  <a:cubicBezTo>
                    <a:pt x="77286" y="279"/>
                    <a:pt x="77315" y="164"/>
                    <a:pt x="77275" y="90"/>
                  </a:cubicBezTo>
                  <a:cubicBezTo>
                    <a:pt x="77252" y="51"/>
                    <a:pt x="77218" y="17"/>
                    <a:pt x="77173" y="6"/>
                  </a:cubicBezTo>
                  <a:cubicBezTo>
                    <a:pt x="77161" y="0"/>
                    <a:pt x="77144" y="0"/>
                    <a:pt x="7713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9"/>
            <p:cNvSpPr/>
            <p:nvPr/>
          </p:nvSpPr>
          <p:spPr>
            <a:xfrm>
              <a:off x="4947833" y="5247961"/>
              <a:ext cx="1745351" cy="151488"/>
            </a:xfrm>
            <a:custGeom>
              <a:avLst/>
              <a:gdLst/>
              <a:ahLst/>
              <a:cxnLst/>
              <a:rect l="l" t="t" r="r" b="b"/>
              <a:pathLst>
                <a:path w="37145" h="3224" extrusionOk="0">
                  <a:moveTo>
                    <a:pt x="25395" y="1"/>
                  </a:moveTo>
                  <a:cubicBezTo>
                    <a:pt x="24808" y="18"/>
                    <a:pt x="24195" y="86"/>
                    <a:pt x="23531" y="205"/>
                  </a:cubicBezTo>
                  <a:cubicBezTo>
                    <a:pt x="22951" y="307"/>
                    <a:pt x="22348" y="467"/>
                    <a:pt x="21752" y="666"/>
                  </a:cubicBezTo>
                  <a:cubicBezTo>
                    <a:pt x="21530" y="740"/>
                    <a:pt x="21309" y="819"/>
                    <a:pt x="21110" y="892"/>
                  </a:cubicBezTo>
                  <a:lnTo>
                    <a:pt x="20922" y="966"/>
                  </a:lnTo>
                  <a:cubicBezTo>
                    <a:pt x="20661" y="1063"/>
                    <a:pt x="20383" y="1160"/>
                    <a:pt x="20064" y="1273"/>
                  </a:cubicBezTo>
                  <a:cubicBezTo>
                    <a:pt x="18917" y="1671"/>
                    <a:pt x="17546" y="2103"/>
                    <a:pt x="16087" y="2296"/>
                  </a:cubicBezTo>
                  <a:cubicBezTo>
                    <a:pt x="15547" y="2364"/>
                    <a:pt x="14996" y="2398"/>
                    <a:pt x="14456" y="2398"/>
                  </a:cubicBezTo>
                  <a:lnTo>
                    <a:pt x="14404" y="2398"/>
                  </a:lnTo>
                  <a:cubicBezTo>
                    <a:pt x="13864" y="2398"/>
                    <a:pt x="13291" y="2358"/>
                    <a:pt x="12666" y="2279"/>
                  </a:cubicBezTo>
                  <a:cubicBezTo>
                    <a:pt x="11648" y="2143"/>
                    <a:pt x="10672" y="1904"/>
                    <a:pt x="9671" y="1655"/>
                  </a:cubicBezTo>
                  <a:lnTo>
                    <a:pt x="9660" y="1655"/>
                  </a:lnTo>
                  <a:cubicBezTo>
                    <a:pt x="8637" y="1398"/>
                    <a:pt x="7586" y="1131"/>
                    <a:pt x="6534" y="944"/>
                  </a:cubicBezTo>
                  <a:cubicBezTo>
                    <a:pt x="5506" y="756"/>
                    <a:pt x="4603" y="666"/>
                    <a:pt x="3767" y="666"/>
                  </a:cubicBezTo>
                  <a:cubicBezTo>
                    <a:pt x="3643" y="666"/>
                    <a:pt x="3517" y="666"/>
                    <a:pt x="3397" y="671"/>
                  </a:cubicBezTo>
                  <a:cubicBezTo>
                    <a:pt x="2306" y="711"/>
                    <a:pt x="1239" y="926"/>
                    <a:pt x="221" y="1319"/>
                  </a:cubicBezTo>
                  <a:cubicBezTo>
                    <a:pt x="148" y="1348"/>
                    <a:pt x="85" y="1382"/>
                    <a:pt x="45" y="1456"/>
                  </a:cubicBezTo>
                  <a:cubicBezTo>
                    <a:pt x="6" y="1518"/>
                    <a:pt x="0" y="1597"/>
                    <a:pt x="17" y="1671"/>
                  </a:cubicBezTo>
                  <a:cubicBezTo>
                    <a:pt x="34" y="1745"/>
                    <a:pt x="85" y="1807"/>
                    <a:pt x="153" y="1847"/>
                  </a:cubicBezTo>
                  <a:cubicBezTo>
                    <a:pt x="199" y="1870"/>
                    <a:pt x="250" y="1887"/>
                    <a:pt x="302" y="1887"/>
                  </a:cubicBezTo>
                  <a:cubicBezTo>
                    <a:pt x="329" y="1887"/>
                    <a:pt x="352" y="1881"/>
                    <a:pt x="370" y="1876"/>
                  </a:cubicBezTo>
                  <a:cubicBezTo>
                    <a:pt x="1029" y="1621"/>
                    <a:pt x="1734" y="1443"/>
                    <a:pt x="2450" y="1348"/>
                  </a:cubicBezTo>
                  <a:cubicBezTo>
                    <a:pt x="2846" y="1302"/>
                    <a:pt x="3256" y="1273"/>
                    <a:pt x="3670" y="1273"/>
                  </a:cubicBezTo>
                  <a:cubicBezTo>
                    <a:pt x="4176" y="1273"/>
                    <a:pt x="4711" y="1314"/>
                    <a:pt x="5262" y="1382"/>
                  </a:cubicBezTo>
                  <a:cubicBezTo>
                    <a:pt x="6507" y="1546"/>
                    <a:pt x="7727" y="1865"/>
                    <a:pt x="8779" y="2148"/>
                  </a:cubicBezTo>
                  <a:lnTo>
                    <a:pt x="9228" y="2274"/>
                  </a:lnTo>
                  <a:cubicBezTo>
                    <a:pt x="10228" y="2552"/>
                    <a:pt x="11262" y="2836"/>
                    <a:pt x="12314" y="3006"/>
                  </a:cubicBezTo>
                  <a:cubicBezTo>
                    <a:pt x="13171" y="3148"/>
                    <a:pt x="14013" y="3223"/>
                    <a:pt x="14808" y="3223"/>
                  </a:cubicBezTo>
                  <a:cubicBezTo>
                    <a:pt x="15036" y="3223"/>
                    <a:pt x="15257" y="3216"/>
                    <a:pt x="15479" y="3205"/>
                  </a:cubicBezTo>
                  <a:cubicBezTo>
                    <a:pt x="16405" y="3160"/>
                    <a:pt x="17394" y="3006"/>
                    <a:pt x="18501" y="2739"/>
                  </a:cubicBezTo>
                  <a:cubicBezTo>
                    <a:pt x="19434" y="2518"/>
                    <a:pt x="20337" y="2228"/>
                    <a:pt x="21173" y="1944"/>
                  </a:cubicBezTo>
                  <a:cubicBezTo>
                    <a:pt x="21252" y="1921"/>
                    <a:pt x="21331" y="1893"/>
                    <a:pt x="21411" y="1865"/>
                  </a:cubicBezTo>
                  <a:lnTo>
                    <a:pt x="21456" y="1852"/>
                  </a:lnTo>
                  <a:cubicBezTo>
                    <a:pt x="21593" y="1802"/>
                    <a:pt x="21729" y="1757"/>
                    <a:pt x="21871" y="1711"/>
                  </a:cubicBezTo>
                  <a:cubicBezTo>
                    <a:pt x="22110" y="1637"/>
                    <a:pt x="22371" y="1563"/>
                    <a:pt x="22655" y="1490"/>
                  </a:cubicBezTo>
                  <a:cubicBezTo>
                    <a:pt x="23138" y="1364"/>
                    <a:pt x="23627" y="1267"/>
                    <a:pt x="24110" y="1205"/>
                  </a:cubicBezTo>
                  <a:cubicBezTo>
                    <a:pt x="24593" y="1149"/>
                    <a:pt x="25070" y="1120"/>
                    <a:pt x="25537" y="1120"/>
                  </a:cubicBezTo>
                  <a:cubicBezTo>
                    <a:pt x="25985" y="1120"/>
                    <a:pt x="26439" y="1149"/>
                    <a:pt x="26877" y="1199"/>
                  </a:cubicBezTo>
                  <a:cubicBezTo>
                    <a:pt x="27292" y="1262"/>
                    <a:pt x="27706" y="1341"/>
                    <a:pt x="28110" y="1443"/>
                  </a:cubicBezTo>
                  <a:cubicBezTo>
                    <a:pt x="28548" y="1552"/>
                    <a:pt x="28968" y="1700"/>
                    <a:pt x="29372" y="1842"/>
                  </a:cubicBezTo>
                  <a:cubicBezTo>
                    <a:pt x="30087" y="2091"/>
                    <a:pt x="30934" y="2376"/>
                    <a:pt x="31776" y="2597"/>
                  </a:cubicBezTo>
                  <a:cubicBezTo>
                    <a:pt x="32610" y="2819"/>
                    <a:pt x="33441" y="2956"/>
                    <a:pt x="34236" y="2995"/>
                  </a:cubicBezTo>
                  <a:cubicBezTo>
                    <a:pt x="34378" y="3006"/>
                    <a:pt x="34520" y="3006"/>
                    <a:pt x="34656" y="3006"/>
                  </a:cubicBezTo>
                  <a:cubicBezTo>
                    <a:pt x="34923" y="3006"/>
                    <a:pt x="35202" y="2995"/>
                    <a:pt x="35480" y="2972"/>
                  </a:cubicBezTo>
                  <a:cubicBezTo>
                    <a:pt x="35991" y="2922"/>
                    <a:pt x="36434" y="2841"/>
                    <a:pt x="36822" y="2723"/>
                  </a:cubicBezTo>
                  <a:cubicBezTo>
                    <a:pt x="37014" y="2665"/>
                    <a:pt x="37145" y="2500"/>
                    <a:pt x="37145" y="2308"/>
                  </a:cubicBezTo>
                  <a:cubicBezTo>
                    <a:pt x="37145" y="2193"/>
                    <a:pt x="37100" y="2086"/>
                    <a:pt x="37021" y="2001"/>
                  </a:cubicBezTo>
                  <a:cubicBezTo>
                    <a:pt x="36958" y="1938"/>
                    <a:pt x="36844" y="1876"/>
                    <a:pt x="36741" y="1876"/>
                  </a:cubicBezTo>
                  <a:lnTo>
                    <a:pt x="36714" y="1876"/>
                  </a:lnTo>
                  <a:cubicBezTo>
                    <a:pt x="36230" y="1938"/>
                    <a:pt x="35759" y="1989"/>
                    <a:pt x="35275" y="2001"/>
                  </a:cubicBezTo>
                  <a:cubicBezTo>
                    <a:pt x="35207" y="2007"/>
                    <a:pt x="35139" y="2007"/>
                    <a:pt x="35071" y="2007"/>
                  </a:cubicBezTo>
                  <a:cubicBezTo>
                    <a:pt x="34719" y="2007"/>
                    <a:pt x="34338" y="1983"/>
                    <a:pt x="33952" y="1933"/>
                  </a:cubicBezTo>
                  <a:cubicBezTo>
                    <a:pt x="32752" y="1768"/>
                    <a:pt x="31605" y="1404"/>
                    <a:pt x="30741" y="1102"/>
                  </a:cubicBezTo>
                  <a:cubicBezTo>
                    <a:pt x="30514" y="1023"/>
                    <a:pt x="30287" y="944"/>
                    <a:pt x="30053" y="858"/>
                  </a:cubicBezTo>
                  <a:cubicBezTo>
                    <a:pt x="29747" y="745"/>
                    <a:pt x="29389" y="620"/>
                    <a:pt x="29048" y="506"/>
                  </a:cubicBezTo>
                  <a:cubicBezTo>
                    <a:pt x="28491" y="325"/>
                    <a:pt x="27889" y="189"/>
                    <a:pt x="27263" y="103"/>
                  </a:cubicBezTo>
                  <a:cubicBezTo>
                    <a:pt x="26724" y="35"/>
                    <a:pt x="26195" y="1"/>
                    <a:pt x="2568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9"/>
            <p:cNvSpPr/>
            <p:nvPr/>
          </p:nvSpPr>
          <p:spPr>
            <a:xfrm>
              <a:off x="4744894" y="5049297"/>
              <a:ext cx="1752352" cy="125551"/>
            </a:xfrm>
            <a:custGeom>
              <a:avLst/>
              <a:gdLst/>
              <a:ahLst/>
              <a:cxnLst/>
              <a:rect l="l" t="t" r="r" b="b"/>
              <a:pathLst>
                <a:path w="37294" h="2672" extrusionOk="0">
                  <a:moveTo>
                    <a:pt x="11058" y="1"/>
                  </a:moveTo>
                  <a:cubicBezTo>
                    <a:pt x="10973" y="1"/>
                    <a:pt x="10887" y="1"/>
                    <a:pt x="10797" y="6"/>
                  </a:cubicBezTo>
                  <a:cubicBezTo>
                    <a:pt x="10376" y="24"/>
                    <a:pt x="9927" y="98"/>
                    <a:pt x="9416" y="234"/>
                  </a:cubicBezTo>
                  <a:cubicBezTo>
                    <a:pt x="8944" y="353"/>
                    <a:pt x="8461" y="501"/>
                    <a:pt x="8036" y="625"/>
                  </a:cubicBezTo>
                  <a:lnTo>
                    <a:pt x="7962" y="649"/>
                  </a:lnTo>
                  <a:cubicBezTo>
                    <a:pt x="6803" y="995"/>
                    <a:pt x="5609" y="1354"/>
                    <a:pt x="4370" y="1519"/>
                  </a:cubicBezTo>
                  <a:lnTo>
                    <a:pt x="4359" y="1524"/>
                  </a:lnTo>
                  <a:lnTo>
                    <a:pt x="4325" y="1524"/>
                  </a:lnTo>
                  <a:lnTo>
                    <a:pt x="4341" y="1530"/>
                  </a:lnTo>
                  <a:cubicBezTo>
                    <a:pt x="3950" y="1569"/>
                    <a:pt x="3591" y="1592"/>
                    <a:pt x="3245" y="1592"/>
                  </a:cubicBezTo>
                  <a:cubicBezTo>
                    <a:pt x="2943" y="1592"/>
                    <a:pt x="2649" y="1575"/>
                    <a:pt x="2364" y="1541"/>
                  </a:cubicBezTo>
                  <a:cubicBezTo>
                    <a:pt x="1870" y="1467"/>
                    <a:pt x="1398" y="1341"/>
                    <a:pt x="955" y="1166"/>
                  </a:cubicBezTo>
                  <a:cubicBezTo>
                    <a:pt x="756" y="1086"/>
                    <a:pt x="569" y="990"/>
                    <a:pt x="393" y="893"/>
                  </a:cubicBezTo>
                  <a:cubicBezTo>
                    <a:pt x="352" y="871"/>
                    <a:pt x="307" y="859"/>
                    <a:pt x="268" y="859"/>
                  </a:cubicBezTo>
                  <a:cubicBezTo>
                    <a:pt x="171" y="859"/>
                    <a:pt x="86" y="910"/>
                    <a:pt x="40" y="990"/>
                  </a:cubicBezTo>
                  <a:cubicBezTo>
                    <a:pt x="11" y="1047"/>
                    <a:pt x="0" y="1121"/>
                    <a:pt x="18" y="1189"/>
                  </a:cubicBezTo>
                  <a:cubicBezTo>
                    <a:pt x="40" y="1251"/>
                    <a:pt x="79" y="1307"/>
                    <a:pt x="137" y="1336"/>
                  </a:cubicBezTo>
                  <a:cubicBezTo>
                    <a:pt x="529" y="1553"/>
                    <a:pt x="939" y="1723"/>
                    <a:pt x="1359" y="1847"/>
                  </a:cubicBezTo>
                  <a:cubicBezTo>
                    <a:pt x="1750" y="1967"/>
                    <a:pt x="2182" y="2041"/>
                    <a:pt x="2683" y="2086"/>
                  </a:cubicBezTo>
                  <a:cubicBezTo>
                    <a:pt x="2875" y="2104"/>
                    <a:pt x="3080" y="2109"/>
                    <a:pt x="3284" y="2109"/>
                  </a:cubicBezTo>
                  <a:cubicBezTo>
                    <a:pt x="3887" y="2109"/>
                    <a:pt x="4535" y="2041"/>
                    <a:pt x="5314" y="1894"/>
                  </a:cubicBezTo>
                  <a:cubicBezTo>
                    <a:pt x="6177" y="1734"/>
                    <a:pt x="7029" y="1490"/>
                    <a:pt x="7853" y="1251"/>
                  </a:cubicBezTo>
                  <a:lnTo>
                    <a:pt x="7921" y="1234"/>
                  </a:lnTo>
                  <a:lnTo>
                    <a:pt x="8194" y="1160"/>
                  </a:lnTo>
                  <a:cubicBezTo>
                    <a:pt x="8501" y="1069"/>
                    <a:pt x="8831" y="979"/>
                    <a:pt x="9155" y="887"/>
                  </a:cubicBezTo>
                  <a:cubicBezTo>
                    <a:pt x="9575" y="774"/>
                    <a:pt x="9956" y="677"/>
                    <a:pt x="10349" y="625"/>
                  </a:cubicBezTo>
                  <a:cubicBezTo>
                    <a:pt x="10569" y="598"/>
                    <a:pt x="10792" y="586"/>
                    <a:pt x="11018" y="586"/>
                  </a:cubicBezTo>
                  <a:cubicBezTo>
                    <a:pt x="11257" y="586"/>
                    <a:pt x="11501" y="604"/>
                    <a:pt x="11740" y="632"/>
                  </a:cubicBezTo>
                  <a:cubicBezTo>
                    <a:pt x="12633" y="756"/>
                    <a:pt x="13478" y="1063"/>
                    <a:pt x="14257" y="1382"/>
                  </a:cubicBezTo>
                  <a:cubicBezTo>
                    <a:pt x="14422" y="1451"/>
                    <a:pt x="14587" y="1519"/>
                    <a:pt x="14747" y="1587"/>
                  </a:cubicBezTo>
                  <a:cubicBezTo>
                    <a:pt x="15348" y="1842"/>
                    <a:pt x="15962" y="2098"/>
                    <a:pt x="16581" y="2291"/>
                  </a:cubicBezTo>
                  <a:cubicBezTo>
                    <a:pt x="17372" y="2547"/>
                    <a:pt x="18149" y="2671"/>
                    <a:pt x="18883" y="2671"/>
                  </a:cubicBezTo>
                  <a:cubicBezTo>
                    <a:pt x="18974" y="2671"/>
                    <a:pt x="19059" y="2671"/>
                    <a:pt x="19150" y="2666"/>
                  </a:cubicBezTo>
                  <a:cubicBezTo>
                    <a:pt x="20168" y="2626"/>
                    <a:pt x="21144" y="2348"/>
                    <a:pt x="21883" y="2109"/>
                  </a:cubicBezTo>
                  <a:cubicBezTo>
                    <a:pt x="22036" y="2057"/>
                    <a:pt x="22190" y="2007"/>
                    <a:pt x="22350" y="1955"/>
                  </a:cubicBezTo>
                  <a:lnTo>
                    <a:pt x="22434" y="1928"/>
                  </a:lnTo>
                  <a:cubicBezTo>
                    <a:pt x="23087" y="1711"/>
                    <a:pt x="23764" y="1490"/>
                    <a:pt x="24451" y="1341"/>
                  </a:cubicBezTo>
                  <a:cubicBezTo>
                    <a:pt x="24622" y="1307"/>
                    <a:pt x="24797" y="1280"/>
                    <a:pt x="24986" y="1251"/>
                  </a:cubicBezTo>
                  <a:cubicBezTo>
                    <a:pt x="25235" y="1223"/>
                    <a:pt x="25492" y="1212"/>
                    <a:pt x="25736" y="1212"/>
                  </a:cubicBezTo>
                  <a:cubicBezTo>
                    <a:pt x="25974" y="1212"/>
                    <a:pt x="26213" y="1223"/>
                    <a:pt x="26441" y="1251"/>
                  </a:cubicBezTo>
                  <a:cubicBezTo>
                    <a:pt x="26622" y="1273"/>
                    <a:pt x="26804" y="1307"/>
                    <a:pt x="26997" y="1354"/>
                  </a:cubicBezTo>
                  <a:cubicBezTo>
                    <a:pt x="27173" y="1393"/>
                    <a:pt x="27349" y="1444"/>
                    <a:pt x="27498" y="1490"/>
                  </a:cubicBezTo>
                  <a:cubicBezTo>
                    <a:pt x="27559" y="1506"/>
                    <a:pt x="27627" y="1524"/>
                    <a:pt x="27690" y="1541"/>
                  </a:cubicBezTo>
                  <a:cubicBezTo>
                    <a:pt x="28162" y="1677"/>
                    <a:pt x="28611" y="1791"/>
                    <a:pt x="29048" y="1899"/>
                  </a:cubicBezTo>
                  <a:cubicBezTo>
                    <a:pt x="29969" y="2126"/>
                    <a:pt x="30793" y="2285"/>
                    <a:pt x="31560" y="2387"/>
                  </a:cubicBezTo>
                  <a:cubicBezTo>
                    <a:pt x="32298" y="2484"/>
                    <a:pt x="33026" y="2535"/>
                    <a:pt x="33725" y="2535"/>
                  </a:cubicBezTo>
                  <a:cubicBezTo>
                    <a:pt x="33861" y="2535"/>
                    <a:pt x="33997" y="2535"/>
                    <a:pt x="34134" y="2529"/>
                  </a:cubicBezTo>
                  <a:cubicBezTo>
                    <a:pt x="35032" y="2507"/>
                    <a:pt x="35993" y="2393"/>
                    <a:pt x="36981" y="2206"/>
                  </a:cubicBezTo>
                  <a:cubicBezTo>
                    <a:pt x="37071" y="2188"/>
                    <a:pt x="37157" y="2126"/>
                    <a:pt x="37214" y="2041"/>
                  </a:cubicBezTo>
                  <a:cubicBezTo>
                    <a:pt x="37270" y="1944"/>
                    <a:pt x="37294" y="1819"/>
                    <a:pt x="37265" y="1716"/>
                  </a:cubicBezTo>
                  <a:cubicBezTo>
                    <a:pt x="37242" y="1614"/>
                    <a:pt x="37168" y="1524"/>
                    <a:pt x="37078" y="1472"/>
                  </a:cubicBezTo>
                  <a:cubicBezTo>
                    <a:pt x="37021" y="1438"/>
                    <a:pt x="36958" y="1422"/>
                    <a:pt x="36884" y="1422"/>
                  </a:cubicBezTo>
                  <a:cubicBezTo>
                    <a:pt x="36850" y="1422"/>
                    <a:pt x="36816" y="1427"/>
                    <a:pt x="36782" y="1433"/>
                  </a:cubicBezTo>
                  <a:cubicBezTo>
                    <a:pt x="36396" y="1501"/>
                    <a:pt x="36055" y="1553"/>
                    <a:pt x="35736" y="1592"/>
                  </a:cubicBezTo>
                  <a:cubicBezTo>
                    <a:pt x="35060" y="1677"/>
                    <a:pt x="34390" y="1716"/>
                    <a:pt x="33753" y="1716"/>
                  </a:cubicBezTo>
                  <a:lnTo>
                    <a:pt x="33714" y="1716"/>
                  </a:lnTo>
                  <a:cubicBezTo>
                    <a:pt x="33100" y="1716"/>
                    <a:pt x="32441" y="1671"/>
                    <a:pt x="31770" y="1587"/>
                  </a:cubicBezTo>
                  <a:cubicBezTo>
                    <a:pt x="30929" y="1472"/>
                    <a:pt x="30014" y="1286"/>
                    <a:pt x="28901" y="1007"/>
                  </a:cubicBezTo>
                  <a:cubicBezTo>
                    <a:pt x="28616" y="932"/>
                    <a:pt x="28338" y="859"/>
                    <a:pt x="28060" y="785"/>
                  </a:cubicBezTo>
                  <a:cubicBezTo>
                    <a:pt x="27815" y="717"/>
                    <a:pt x="27571" y="654"/>
                    <a:pt x="27327" y="591"/>
                  </a:cubicBezTo>
                  <a:cubicBezTo>
                    <a:pt x="26850" y="467"/>
                    <a:pt x="26344" y="405"/>
                    <a:pt x="25815" y="399"/>
                  </a:cubicBezTo>
                  <a:lnTo>
                    <a:pt x="25759" y="399"/>
                  </a:lnTo>
                  <a:cubicBezTo>
                    <a:pt x="24980" y="399"/>
                    <a:pt x="24139" y="552"/>
                    <a:pt x="23116" y="882"/>
                  </a:cubicBezTo>
                  <a:cubicBezTo>
                    <a:pt x="22820" y="973"/>
                    <a:pt x="22531" y="1076"/>
                    <a:pt x="22213" y="1183"/>
                  </a:cubicBezTo>
                  <a:cubicBezTo>
                    <a:pt x="21668" y="1376"/>
                    <a:pt x="21104" y="1569"/>
                    <a:pt x="20543" y="1716"/>
                  </a:cubicBezTo>
                  <a:cubicBezTo>
                    <a:pt x="20202" y="1808"/>
                    <a:pt x="19854" y="1876"/>
                    <a:pt x="19520" y="1921"/>
                  </a:cubicBezTo>
                  <a:cubicBezTo>
                    <a:pt x="19269" y="1955"/>
                    <a:pt x="19014" y="1967"/>
                    <a:pt x="18763" y="1967"/>
                  </a:cubicBezTo>
                  <a:cubicBezTo>
                    <a:pt x="18508" y="1967"/>
                    <a:pt x="18246" y="1950"/>
                    <a:pt x="17991" y="1921"/>
                  </a:cubicBezTo>
                  <a:cubicBezTo>
                    <a:pt x="17121" y="1797"/>
                    <a:pt x="16303" y="1512"/>
                    <a:pt x="15621" y="1251"/>
                  </a:cubicBezTo>
                  <a:cubicBezTo>
                    <a:pt x="15428" y="1178"/>
                    <a:pt x="15235" y="1097"/>
                    <a:pt x="15036" y="1018"/>
                  </a:cubicBezTo>
                  <a:lnTo>
                    <a:pt x="14944" y="979"/>
                  </a:lnTo>
                  <a:cubicBezTo>
                    <a:pt x="14411" y="769"/>
                    <a:pt x="13866" y="546"/>
                    <a:pt x="13302" y="370"/>
                  </a:cubicBezTo>
                  <a:cubicBezTo>
                    <a:pt x="12513" y="126"/>
                    <a:pt x="11757" y="1"/>
                    <a:pt x="1105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9"/>
            <p:cNvSpPr/>
            <p:nvPr/>
          </p:nvSpPr>
          <p:spPr>
            <a:xfrm>
              <a:off x="5316262" y="4876806"/>
              <a:ext cx="1421560" cy="123389"/>
            </a:xfrm>
            <a:custGeom>
              <a:avLst/>
              <a:gdLst/>
              <a:ahLst/>
              <a:cxnLst/>
              <a:rect l="l" t="t" r="r" b="b"/>
              <a:pathLst>
                <a:path w="30254" h="2626" extrusionOk="0">
                  <a:moveTo>
                    <a:pt x="21320" y="1"/>
                  </a:moveTo>
                  <a:cubicBezTo>
                    <a:pt x="20502" y="13"/>
                    <a:pt x="19724" y="268"/>
                    <a:pt x="18968" y="524"/>
                  </a:cubicBezTo>
                  <a:cubicBezTo>
                    <a:pt x="18383" y="717"/>
                    <a:pt x="17786" y="916"/>
                    <a:pt x="17172" y="1002"/>
                  </a:cubicBezTo>
                  <a:cubicBezTo>
                    <a:pt x="16922" y="1030"/>
                    <a:pt x="16655" y="1041"/>
                    <a:pt x="16377" y="1041"/>
                  </a:cubicBezTo>
                  <a:cubicBezTo>
                    <a:pt x="15939" y="1041"/>
                    <a:pt x="15462" y="1007"/>
                    <a:pt x="14888" y="933"/>
                  </a:cubicBezTo>
                  <a:cubicBezTo>
                    <a:pt x="14644" y="905"/>
                    <a:pt x="14399" y="871"/>
                    <a:pt x="14161" y="831"/>
                  </a:cubicBezTo>
                  <a:cubicBezTo>
                    <a:pt x="13683" y="763"/>
                    <a:pt x="13143" y="683"/>
                    <a:pt x="12621" y="638"/>
                  </a:cubicBezTo>
                  <a:cubicBezTo>
                    <a:pt x="12303" y="603"/>
                    <a:pt x="11990" y="593"/>
                    <a:pt x="11695" y="593"/>
                  </a:cubicBezTo>
                  <a:cubicBezTo>
                    <a:pt x="11155" y="593"/>
                    <a:pt x="10633" y="643"/>
                    <a:pt x="10149" y="740"/>
                  </a:cubicBezTo>
                  <a:cubicBezTo>
                    <a:pt x="9820" y="808"/>
                    <a:pt x="9490" y="910"/>
                    <a:pt x="9178" y="1013"/>
                  </a:cubicBezTo>
                  <a:cubicBezTo>
                    <a:pt x="9081" y="1047"/>
                    <a:pt x="8984" y="1075"/>
                    <a:pt x="8894" y="1104"/>
                  </a:cubicBezTo>
                  <a:cubicBezTo>
                    <a:pt x="8451" y="1240"/>
                    <a:pt x="8013" y="1371"/>
                    <a:pt x="7592" y="1484"/>
                  </a:cubicBezTo>
                  <a:cubicBezTo>
                    <a:pt x="6728" y="1723"/>
                    <a:pt x="5962" y="1883"/>
                    <a:pt x="5257" y="1973"/>
                  </a:cubicBezTo>
                  <a:cubicBezTo>
                    <a:pt x="4796" y="2030"/>
                    <a:pt x="4325" y="2059"/>
                    <a:pt x="3864" y="2059"/>
                  </a:cubicBezTo>
                  <a:cubicBezTo>
                    <a:pt x="3398" y="2059"/>
                    <a:pt x="2938" y="2030"/>
                    <a:pt x="2484" y="1973"/>
                  </a:cubicBezTo>
                  <a:cubicBezTo>
                    <a:pt x="1802" y="1883"/>
                    <a:pt x="1114" y="1729"/>
                    <a:pt x="371" y="1513"/>
                  </a:cubicBezTo>
                  <a:cubicBezTo>
                    <a:pt x="347" y="1508"/>
                    <a:pt x="324" y="1501"/>
                    <a:pt x="302" y="1501"/>
                  </a:cubicBezTo>
                  <a:cubicBezTo>
                    <a:pt x="182" y="1501"/>
                    <a:pt x="69" y="1587"/>
                    <a:pt x="40" y="1705"/>
                  </a:cubicBezTo>
                  <a:cubicBezTo>
                    <a:pt x="1" y="1849"/>
                    <a:pt x="85" y="1990"/>
                    <a:pt x="234" y="2030"/>
                  </a:cubicBezTo>
                  <a:cubicBezTo>
                    <a:pt x="1176" y="2308"/>
                    <a:pt x="2057" y="2484"/>
                    <a:pt x="2921" y="2575"/>
                  </a:cubicBezTo>
                  <a:cubicBezTo>
                    <a:pt x="3274" y="2610"/>
                    <a:pt x="3631" y="2626"/>
                    <a:pt x="3995" y="2626"/>
                  </a:cubicBezTo>
                  <a:cubicBezTo>
                    <a:pt x="4449" y="2626"/>
                    <a:pt x="4921" y="2599"/>
                    <a:pt x="5393" y="2541"/>
                  </a:cubicBezTo>
                  <a:cubicBezTo>
                    <a:pt x="6160" y="2450"/>
                    <a:pt x="6967" y="2292"/>
                    <a:pt x="7939" y="2035"/>
                  </a:cubicBezTo>
                  <a:cubicBezTo>
                    <a:pt x="8376" y="1922"/>
                    <a:pt x="8808" y="1797"/>
                    <a:pt x="9325" y="1644"/>
                  </a:cubicBezTo>
                  <a:lnTo>
                    <a:pt x="9450" y="1603"/>
                  </a:lnTo>
                  <a:lnTo>
                    <a:pt x="9461" y="1603"/>
                  </a:lnTo>
                  <a:cubicBezTo>
                    <a:pt x="9637" y="1547"/>
                    <a:pt x="9820" y="1495"/>
                    <a:pt x="9996" y="1450"/>
                  </a:cubicBezTo>
                  <a:cubicBezTo>
                    <a:pt x="10206" y="1398"/>
                    <a:pt x="10416" y="1359"/>
                    <a:pt x="10655" y="1330"/>
                  </a:cubicBezTo>
                  <a:cubicBezTo>
                    <a:pt x="10922" y="1296"/>
                    <a:pt x="11212" y="1280"/>
                    <a:pt x="11501" y="1280"/>
                  </a:cubicBezTo>
                  <a:cubicBezTo>
                    <a:pt x="11900" y="1280"/>
                    <a:pt x="12314" y="1308"/>
                    <a:pt x="12768" y="1364"/>
                  </a:cubicBezTo>
                  <a:cubicBezTo>
                    <a:pt x="13190" y="1422"/>
                    <a:pt x="13626" y="1501"/>
                    <a:pt x="13979" y="1564"/>
                  </a:cubicBezTo>
                  <a:cubicBezTo>
                    <a:pt x="14832" y="1712"/>
                    <a:pt x="15713" y="1865"/>
                    <a:pt x="16599" y="1865"/>
                  </a:cubicBezTo>
                  <a:cubicBezTo>
                    <a:pt x="16707" y="1865"/>
                    <a:pt x="16815" y="1859"/>
                    <a:pt x="16928" y="1854"/>
                  </a:cubicBezTo>
                  <a:cubicBezTo>
                    <a:pt x="17297" y="1836"/>
                    <a:pt x="17678" y="1791"/>
                    <a:pt x="18065" y="1712"/>
                  </a:cubicBezTo>
                  <a:cubicBezTo>
                    <a:pt x="18417" y="1637"/>
                    <a:pt x="18774" y="1542"/>
                    <a:pt x="19088" y="1450"/>
                  </a:cubicBezTo>
                  <a:lnTo>
                    <a:pt x="19144" y="1433"/>
                  </a:lnTo>
                  <a:cubicBezTo>
                    <a:pt x="19252" y="1405"/>
                    <a:pt x="19354" y="1377"/>
                    <a:pt x="19463" y="1343"/>
                  </a:cubicBezTo>
                  <a:cubicBezTo>
                    <a:pt x="19899" y="1217"/>
                    <a:pt x="20355" y="1086"/>
                    <a:pt x="20815" y="1018"/>
                  </a:cubicBezTo>
                  <a:cubicBezTo>
                    <a:pt x="20974" y="1002"/>
                    <a:pt x="21145" y="989"/>
                    <a:pt x="21310" y="989"/>
                  </a:cubicBezTo>
                  <a:cubicBezTo>
                    <a:pt x="21502" y="989"/>
                    <a:pt x="21696" y="1007"/>
                    <a:pt x="21895" y="1030"/>
                  </a:cubicBezTo>
                  <a:cubicBezTo>
                    <a:pt x="22349" y="1098"/>
                    <a:pt x="22797" y="1223"/>
                    <a:pt x="23235" y="1343"/>
                  </a:cubicBezTo>
                  <a:cubicBezTo>
                    <a:pt x="23411" y="1393"/>
                    <a:pt x="23582" y="1439"/>
                    <a:pt x="23752" y="1484"/>
                  </a:cubicBezTo>
                  <a:cubicBezTo>
                    <a:pt x="24480" y="1678"/>
                    <a:pt x="25128" y="1808"/>
                    <a:pt x="25736" y="1899"/>
                  </a:cubicBezTo>
                  <a:cubicBezTo>
                    <a:pt x="26309" y="1978"/>
                    <a:pt x="26861" y="2019"/>
                    <a:pt x="27384" y="2019"/>
                  </a:cubicBezTo>
                  <a:cubicBezTo>
                    <a:pt x="28299" y="2019"/>
                    <a:pt x="29157" y="1894"/>
                    <a:pt x="29930" y="1637"/>
                  </a:cubicBezTo>
                  <a:cubicBezTo>
                    <a:pt x="30049" y="1598"/>
                    <a:pt x="30134" y="1535"/>
                    <a:pt x="30185" y="1445"/>
                  </a:cubicBezTo>
                  <a:cubicBezTo>
                    <a:pt x="30237" y="1353"/>
                    <a:pt x="30253" y="1240"/>
                    <a:pt x="30224" y="1138"/>
                  </a:cubicBezTo>
                  <a:cubicBezTo>
                    <a:pt x="30179" y="955"/>
                    <a:pt x="30014" y="831"/>
                    <a:pt x="29821" y="831"/>
                  </a:cubicBezTo>
                  <a:cubicBezTo>
                    <a:pt x="29787" y="831"/>
                    <a:pt x="29753" y="831"/>
                    <a:pt x="29725" y="842"/>
                  </a:cubicBezTo>
                  <a:cubicBezTo>
                    <a:pt x="29378" y="921"/>
                    <a:pt x="29043" y="984"/>
                    <a:pt x="28719" y="1030"/>
                  </a:cubicBezTo>
                  <a:cubicBezTo>
                    <a:pt x="28338" y="1075"/>
                    <a:pt x="27969" y="1098"/>
                    <a:pt x="27611" y="1098"/>
                  </a:cubicBezTo>
                  <a:lnTo>
                    <a:pt x="27509" y="1092"/>
                  </a:lnTo>
                  <a:cubicBezTo>
                    <a:pt x="27156" y="1092"/>
                    <a:pt x="26776" y="1064"/>
                    <a:pt x="26355" y="1013"/>
                  </a:cubicBezTo>
                  <a:cubicBezTo>
                    <a:pt x="25406" y="876"/>
                    <a:pt x="24497" y="648"/>
                    <a:pt x="23804" y="462"/>
                  </a:cubicBezTo>
                  <a:cubicBezTo>
                    <a:pt x="23691" y="428"/>
                    <a:pt x="23576" y="393"/>
                    <a:pt x="23463" y="365"/>
                  </a:cubicBezTo>
                  <a:cubicBezTo>
                    <a:pt x="23156" y="273"/>
                    <a:pt x="22838" y="183"/>
                    <a:pt x="22519" y="121"/>
                  </a:cubicBezTo>
                  <a:cubicBezTo>
                    <a:pt x="22122" y="42"/>
                    <a:pt x="21735" y="1"/>
                    <a:pt x="2137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9"/>
            <p:cNvSpPr/>
            <p:nvPr/>
          </p:nvSpPr>
          <p:spPr>
            <a:xfrm>
              <a:off x="4564697" y="5716851"/>
              <a:ext cx="2787158" cy="493040"/>
            </a:xfrm>
            <a:custGeom>
              <a:avLst/>
              <a:gdLst/>
              <a:ahLst/>
              <a:cxnLst/>
              <a:rect l="l" t="t" r="r" b="b"/>
              <a:pathLst>
                <a:path w="59317" h="10493" extrusionOk="0">
                  <a:moveTo>
                    <a:pt x="3995" y="0"/>
                  </a:moveTo>
                  <a:cubicBezTo>
                    <a:pt x="3028" y="0"/>
                    <a:pt x="2068" y="113"/>
                    <a:pt x="1131" y="352"/>
                  </a:cubicBezTo>
                  <a:cubicBezTo>
                    <a:pt x="819" y="431"/>
                    <a:pt x="505" y="522"/>
                    <a:pt x="198" y="630"/>
                  </a:cubicBezTo>
                  <a:cubicBezTo>
                    <a:pt x="125" y="653"/>
                    <a:pt x="56" y="738"/>
                    <a:pt x="28" y="813"/>
                  </a:cubicBezTo>
                  <a:cubicBezTo>
                    <a:pt x="0" y="892"/>
                    <a:pt x="6" y="977"/>
                    <a:pt x="40" y="1052"/>
                  </a:cubicBezTo>
                  <a:cubicBezTo>
                    <a:pt x="74" y="1131"/>
                    <a:pt x="142" y="1193"/>
                    <a:pt x="221" y="1222"/>
                  </a:cubicBezTo>
                  <a:cubicBezTo>
                    <a:pt x="258" y="1237"/>
                    <a:pt x="292" y="1243"/>
                    <a:pt x="326" y="1243"/>
                  </a:cubicBezTo>
                  <a:cubicBezTo>
                    <a:pt x="372" y="1243"/>
                    <a:pt x="417" y="1232"/>
                    <a:pt x="466" y="1215"/>
                  </a:cubicBezTo>
                  <a:cubicBezTo>
                    <a:pt x="573" y="1181"/>
                    <a:pt x="682" y="1147"/>
                    <a:pt x="790" y="1113"/>
                  </a:cubicBezTo>
                  <a:cubicBezTo>
                    <a:pt x="1671" y="852"/>
                    <a:pt x="2579" y="698"/>
                    <a:pt x="3500" y="659"/>
                  </a:cubicBezTo>
                  <a:cubicBezTo>
                    <a:pt x="3631" y="654"/>
                    <a:pt x="3761" y="652"/>
                    <a:pt x="3892" y="652"/>
                  </a:cubicBezTo>
                  <a:cubicBezTo>
                    <a:pt x="4931" y="652"/>
                    <a:pt x="5963" y="789"/>
                    <a:pt x="6977" y="1011"/>
                  </a:cubicBezTo>
                  <a:cubicBezTo>
                    <a:pt x="8086" y="1267"/>
                    <a:pt x="9165" y="1619"/>
                    <a:pt x="10234" y="1994"/>
                  </a:cubicBezTo>
                  <a:cubicBezTo>
                    <a:pt x="10785" y="2188"/>
                    <a:pt x="11336" y="2392"/>
                    <a:pt x="11881" y="2597"/>
                  </a:cubicBezTo>
                  <a:cubicBezTo>
                    <a:pt x="12450" y="2801"/>
                    <a:pt x="13017" y="3006"/>
                    <a:pt x="13597" y="3171"/>
                  </a:cubicBezTo>
                  <a:cubicBezTo>
                    <a:pt x="14711" y="3489"/>
                    <a:pt x="15865" y="3688"/>
                    <a:pt x="17024" y="3750"/>
                  </a:cubicBezTo>
                  <a:cubicBezTo>
                    <a:pt x="17258" y="3762"/>
                    <a:pt x="17493" y="3767"/>
                    <a:pt x="17727" y="3767"/>
                  </a:cubicBezTo>
                  <a:cubicBezTo>
                    <a:pt x="18653" y="3767"/>
                    <a:pt x="19578" y="3680"/>
                    <a:pt x="20484" y="3517"/>
                  </a:cubicBezTo>
                  <a:cubicBezTo>
                    <a:pt x="20961" y="3431"/>
                    <a:pt x="21428" y="3318"/>
                    <a:pt x="21900" y="3193"/>
                  </a:cubicBezTo>
                  <a:cubicBezTo>
                    <a:pt x="22359" y="3069"/>
                    <a:pt x="22820" y="2938"/>
                    <a:pt x="23287" y="2830"/>
                  </a:cubicBezTo>
                  <a:cubicBezTo>
                    <a:pt x="24121" y="2631"/>
                    <a:pt x="24974" y="2500"/>
                    <a:pt x="25831" y="2460"/>
                  </a:cubicBezTo>
                  <a:cubicBezTo>
                    <a:pt x="25926" y="2458"/>
                    <a:pt x="26020" y="2457"/>
                    <a:pt x="26115" y="2457"/>
                  </a:cubicBezTo>
                  <a:cubicBezTo>
                    <a:pt x="26906" y="2457"/>
                    <a:pt x="27692" y="2543"/>
                    <a:pt x="28469" y="2710"/>
                  </a:cubicBezTo>
                  <a:cubicBezTo>
                    <a:pt x="28962" y="2824"/>
                    <a:pt x="29451" y="2972"/>
                    <a:pt x="29928" y="3131"/>
                  </a:cubicBezTo>
                  <a:cubicBezTo>
                    <a:pt x="30486" y="3324"/>
                    <a:pt x="31031" y="3557"/>
                    <a:pt x="31593" y="3745"/>
                  </a:cubicBezTo>
                  <a:cubicBezTo>
                    <a:pt x="32156" y="3926"/>
                    <a:pt x="32741" y="4063"/>
                    <a:pt x="33327" y="4113"/>
                  </a:cubicBezTo>
                  <a:cubicBezTo>
                    <a:pt x="33449" y="4123"/>
                    <a:pt x="33570" y="4128"/>
                    <a:pt x="33691" y="4128"/>
                  </a:cubicBezTo>
                  <a:cubicBezTo>
                    <a:pt x="33856" y="4128"/>
                    <a:pt x="34020" y="4119"/>
                    <a:pt x="34184" y="4102"/>
                  </a:cubicBezTo>
                  <a:cubicBezTo>
                    <a:pt x="34503" y="4079"/>
                    <a:pt x="34810" y="4005"/>
                    <a:pt x="35110" y="3909"/>
                  </a:cubicBezTo>
                  <a:cubicBezTo>
                    <a:pt x="35168" y="3881"/>
                    <a:pt x="35213" y="3847"/>
                    <a:pt x="35247" y="3795"/>
                  </a:cubicBezTo>
                  <a:cubicBezTo>
                    <a:pt x="35304" y="3722"/>
                    <a:pt x="35322" y="3630"/>
                    <a:pt x="35309" y="3546"/>
                  </a:cubicBezTo>
                  <a:cubicBezTo>
                    <a:pt x="35284" y="3389"/>
                    <a:pt x="35138" y="3254"/>
                    <a:pt x="34978" y="3254"/>
                  </a:cubicBezTo>
                  <a:cubicBezTo>
                    <a:pt x="34958" y="3254"/>
                    <a:pt x="34938" y="3256"/>
                    <a:pt x="34918" y="3261"/>
                  </a:cubicBezTo>
                  <a:cubicBezTo>
                    <a:pt x="34633" y="3329"/>
                    <a:pt x="34344" y="3370"/>
                    <a:pt x="34053" y="3386"/>
                  </a:cubicBezTo>
                  <a:cubicBezTo>
                    <a:pt x="34016" y="3387"/>
                    <a:pt x="33978" y="3388"/>
                    <a:pt x="33940" y="3388"/>
                  </a:cubicBezTo>
                  <a:cubicBezTo>
                    <a:pt x="33524" y="3388"/>
                    <a:pt x="33108" y="3333"/>
                    <a:pt x="32696" y="3244"/>
                  </a:cubicBezTo>
                  <a:cubicBezTo>
                    <a:pt x="32139" y="3108"/>
                    <a:pt x="31599" y="2920"/>
                    <a:pt x="31065" y="2715"/>
                  </a:cubicBezTo>
                  <a:cubicBezTo>
                    <a:pt x="30525" y="2505"/>
                    <a:pt x="29985" y="2306"/>
                    <a:pt x="29423" y="2143"/>
                  </a:cubicBezTo>
                  <a:cubicBezTo>
                    <a:pt x="28417" y="1852"/>
                    <a:pt x="27378" y="1682"/>
                    <a:pt x="26332" y="1671"/>
                  </a:cubicBezTo>
                  <a:cubicBezTo>
                    <a:pt x="26292" y="1670"/>
                    <a:pt x="26252" y="1670"/>
                    <a:pt x="26212" y="1670"/>
                  </a:cubicBezTo>
                  <a:cubicBezTo>
                    <a:pt x="25178" y="1670"/>
                    <a:pt x="24156" y="1822"/>
                    <a:pt x="23156" y="2057"/>
                  </a:cubicBezTo>
                  <a:cubicBezTo>
                    <a:pt x="22571" y="2193"/>
                    <a:pt x="21996" y="2374"/>
                    <a:pt x="21411" y="2523"/>
                  </a:cubicBezTo>
                  <a:cubicBezTo>
                    <a:pt x="20837" y="2670"/>
                    <a:pt x="20252" y="2784"/>
                    <a:pt x="19660" y="2869"/>
                  </a:cubicBezTo>
                  <a:cubicBezTo>
                    <a:pt x="19178" y="2938"/>
                    <a:pt x="18689" y="2977"/>
                    <a:pt x="18207" y="3000"/>
                  </a:cubicBezTo>
                  <a:cubicBezTo>
                    <a:pt x="18057" y="3005"/>
                    <a:pt x="17908" y="3007"/>
                    <a:pt x="17759" y="3007"/>
                  </a:cubicBezTo>
                  <a:cubicBezTo>
                    <a:pt x="16677" y="3007"/>
                    <a:pt x="15606" y="2883"/>
                    <a:pt x="14552" y="2654"/>
                  </a:cubicBezTo>
                  <a:cubicBezTo>
                    <a:pt x="13990" y="2523"/>
                    <a:pt x="13433" y="2363"/>
                    <a:pt x="12881" y="2182"/>
                  </a:cubicBezTo>
                  <a:cubicBezTo>
                    <a:pt x="12319" y="1994"/>
                    <a:pt x="11763" y="1784"/>
                    <a:pt x="11200" y="1590"/>
                  </a:cubicBezTo>
                  <a:cubicBezTo>
                    <a:pt x="10120" y="1204"/>
                    <a:pt x="9029" y="840"/>
                    <a:pt x="7916" y="551"/>
                  </a:cubicBezTo>
                  <a:cubicBezTo>
                    <a:pt x="6825" y="273"/>
                    <a:pt x="5711" y="68"/>
                    <a:pt x="4580" y="11"/>
                  </a:cubicBezTo>
                  <a:cubicBezTo>
                    <a:pt x="4386" y="6"/>
                    <a:pt x="4187" y="0"/>
                    <a:pt x="3995" y="0"/>
                  </a:cubicBezTo>
                  <a:close/>
                  <a:moveTo>
                    <a:pt x="48509" y="2995"/>
                  </a:moveTo>
                  <a:cubicBezTo>
                    <a:pt x="48168" y="2995"/>
                    <a:pt x="47834" y="3017"/>
                    <a:pt x="47493" y="3063"/>
                  </a:cubicBezTo>
                  <a:cubicBezTo>
                    <a:pt x="46697" y="3176"/>
                    <a:pt x="45918" y="3426"/>
                    <a:pt x="45175" y="3727"/>
                  </a:cubicBezTo>
                  <a:cubicBezTo>
                    <a:pt x="44299" y="4086"/>
                    <a:pt x="43458" y="4522"/>
                    <a:pt x="42611" y="4949"/>
                  </a:cubicBezTo>
                  <a:cubicBezTo>
                    <a:pt x="42175" y="5165"/>
                    <a:pt x="41737" y="5375"/>
                    <a:pt x="41288" y="5574"/>
                  </a:cubicBezTo>
                  <a:cubicBezTo>
                    <a:pt x="40833" y="5778"/>
                    <a:pt x="40373" y="5977"/>
                    <a:pt x="39896" y="6125"/>
                  </a:cubicBezTo>
                  <a:cubicBezTo>
                    <a:pt x="39270" y="6307"/>
                    <a:pt x="38629" y="6404"/>
                    <a:pt x="37981" y="6432"/>
                  </a:cubicBezTo>
                  <a:cubicBezTo>
                    <a:pt x="37885" y="6434"/>
                    <a:pt x="37789" y="6436"/>
                    <a:pt x="37693" y="6436"/>
                  </a:cubicBezTo>
                  <a:cubicBezTo>
                    <a:pt x="36971" y="6436"/>
                    <a:pt x="36250" y="6362"/>
                    <a:pt x="35537" y="6256"/>
                  </a:cubicBezTo>
                  <a:cubicBezTo>
                    <a:pt x="34701" y="6125"/>
                    <a:pt x="33883" y="5943"/>
                    <a:pt x="33059" y="5784"/>
                  </a:cubicBezTo>
                  <a:cubicBezTo>
                    <a:pt x="31925" y="5557"/>
                    <a:pt x="30761" y="5359"/>
                    <a:pt x="29597" y="5359"/>
                  </a:cubicBezTo>
                  <a:cubicBezTo>
                    <a:pt x="29129" y="5359"/>
                    <a:pt x="28662" y="5391"/>
                    <a:pt x="28196" y="5466"/>
                  </a:cubicBezTo>
                  <a:cubicBezTo>
                    <a:pt x="27576" y="5568"/>
                    <a:pt x="26962" y="5767"/>
                    <a:pt x="26389" y="6035"/>
                  </a:cubicBezTo>
                  <a:cubicBezTo>
                    <a:pt x="26269" y="6091"/>
                    <a:pt x="26212" y="6234"/>
                    <a:pt x="26269" y="6358"/>
                  </a:cubicBezTo>
                  <a:cubicBezTo>
                    <a:pt x="26308" y="6447"/>
                    <a:pt x="26399" y="6505"/>
                    <a:pt x="26495" y="6505"/>
                  </a:cubicBezTo>
                  <a:cubicBezTo>
                    <a:pt x="26528" y="6505"/>
                    <a:pt x="26562" y="6498"/>
                    <a:pt x="26594" y="6483"/>
                  </a:cubicBezTo>
                  <a:cubicBezTo>
                    <a:pt x="26854" y="6358"/>
                    <a:pt x="27127" y="6250"/>
                    <a:pt x="27405" y="6166"/>
                  </a:cubicBezTo>
                  <a:cubicBezTo>
                    <a:pt x="27957" y="6001"/>
                    <a:pt x="28525" y="5915"/>
                    <a:pt x="29099" y="5886"/>
                  </a:cubicBezTo>
                  <a:cubicBezTo>
                    <a:pt x="29186" y="5883"/>
                    <a:pt x="29273" y="5882"/>
                    <a:pt x="29360" y="5882"/>
                  </a:cubicBezTo>
                  <a:cubicBezTo>
                    <a:pt x="30509" y="5882"/>
                    <a:pt x="31644" y="6117"/>
                    <a:pt x="32770" y="6370"/>
                  </a:cubicBezTo>
                  <a:cubicBezTo>
                    <a:pt x="33583" y="6552"/>
                    <a:pt x="34401" y="6751"/>
                    <a:pt x="35225" y="6909"/>
                  </a:cubicBezTo>
                  <a:cubicBezTo>
                    <a:pt x="36043" y="7068"/>
                    <a:pt x="36872" y="7182"/>
                    <a:pt x="37714" y="7188"/>
                  </a:cubicBezTo>
                  <a:cubicBezTo>
                    <a:pt x="37748" y="7189"/>
                    <a:pt x="37783" y="7189"/>
                    <a:pt x="37818" y="7189"/>
                  </a:cubicBezTo>
                  <a:cubicBezTo>
                    <a:pt x="38215" y="7189"/>
                    <a:pt x="38617" y="7161"/>
                    <a:pt x="39015" y="7108"/>
                  </a:cubicBezTo>
                  <a:cubicBezTo>
                    <a:pt x="39458" y="7052"/>
                    <a:pt x="39890" y="6943"/>
                    <a:pt x="40316" y="6813"/>
                  </a:cubicBezTo>
                  <a:cubicBezTo>
                    <a:pt x="40730" y="6688"/>
                    <a:pt x="41134" y="6528"/>
                    <a:pt x="41527" y="6358"/>
                  </a:cubicBezTo>
                  <a:cubicBezTo>
                    <a:pt x="41918" y="6193"/>
                    <a:pt x="42299" y="6017"/>
                    <a:pt x="42679" y="5836"/>
                  </a:cubicBezTo>
                  <a:cubicBezTo>
                    <a:pt x="43913" y="5251"/>
                    <a:pt x="45128" y="4597"/>
                    <a:pt x="46436" y="4194"/>
                  </a:cubicBezTo>
                  <a:cubicBezTo>
                    <a:pt x="47027" y="4018"/>
                    <a:pt x="47635" y="3903"/>
                    <a:pt x="48249" y="3869"/>
                  </a:cubicBezTo>
                  <a:cubicBezTo>
                    <a:pt x="48300" y="3868"/>
                    <a:pt x="48350" y="3867"/>
                    <a:pt x="48401" y="3867"/>
                  </a:cubicBezTo>
                  <a:cubicBezTo>
                    <a:pt x="48878" y="3867"/>
                    <a:pt x="49355" y="3914"/>
                    <a:pt x="49822" y="4018"/>
                  </a:cubicBezTo>
                  <a:cubicBezTo>
                    <a:pt x="50174" y="4097"/>
                    <a:pt x="50515" y="4210"/>
                    <a:pt x="50856" y="4341"/>
                  </a:cubicBezTo>
                  <a:cubicBezTo>
                    <a:pt x="51231" y="4488"/>
                    <a:pt x="51606" y="4653"/>
                    <a:pt x="51981" y="4807"/>
                  </a:cubicBezTo>
                  <a:cubicBezTo>
                    <a:pt x="52715" y="5102"/>
                    <a:pt x="53453" y="5381"/>
                    <a:pt x="54215" y="5602"/>
                  </a:cubicBezTo>
                  <a:cubicBezTo>
                    <a:pt x="54971" y="5825"/>
                    <a:pt x="55755" y="5977"/>
                    <a:pt x="56544" y="6012"/>
                  </a:cubicBezTo>
                  <a:cubicBezTo>
                    <a:pt x="56650" y="6016"/>
                    <a:pt x="56756" y="6018"/>
                    <a:pt x="56862" y="6018"/>
                  </a:cubicBezTo>
                  <a:cubicBezTo>
                    <a:pt x="57167" y="6018"/>
                    <a:pt x="57474" y="6000"/>
                    <a:pt x="57777" y="5966"/>
                  </a:cubicBezTo>
                  <a:cubicBezTo>
                    <a:pt x="58233" y="5915"/>
                    <a:pt x="58676" y="5812"/>
                    <a:pt x="59107" y="5676"/>
                  </a:cubicBezTo>
                  <a:cubicBezTo>
                    <a:pt x="59164" y="5647"/>
                    <a:pt x="59209" y="5613"/>
                    <a:pt x="59243" y="5563"/>
                  </a:cubicBezTo>
                  <a:cubicBezTo>
                    <a:pt x="59301" y="5489"/>
                    <a:pt x="59317" y="5398"/>
                    <a:pt x="59306" y="5306"/>
                  </a:cubicBezTo>
                  <a:cubicBezTo>
                    <a:pt x="59281" y="5150"/>
                    <a:pt x="59134" y="5016"/>
                    <a:pt x="58975" y="5016"/>
                  </a:cubicBezTo>
                  <a:cubicBezTo>
                    <a:pt x="58955" y="5016"/>
                    <a:pt x="58935" y="5018"/>
                    <a:pt x="58915" y="5023"/>
                  </a:cubicBezTo>
                  <a:cubicBezTo>
                    <a:pt x="58391" y="5143"/>
                    <a:pt x="57869" y="5222"/>
                    <a:pt x="57339" y="5245"/>
                  </a:cubicBezTo>
                  <a:cubicBezTo>
                    <a:pt x="57261" y="5248"/>
                    <a:pt x="57182" y="5249"/>
                    <a:pt x="57103" y="5249"/>
                  </a:cubicBezTo>
                  <a:cubicBezTo>
                    <a:pt x="56501" y="5249"/>
                    <a:pt x="55906" y="5176"/>
                    <a:pt x="55322" y="5046"/>
                  </a:cubicBezTo>
                  <a:cubicBezTo>
                    <a:pt x="54425" y="4841"/>
                    <a:pt x="53555" y="4517"/>
                    <a:pt x="52710" y="4160"/>
                  </a:cubicBezTo>
                  <a:cubicBezTo>
                    <a:pt x="52259" y="3977"/>
                    <a:pt x="51823" y="3784"/>
                    <a:pt x="51373" y="3596"/>
                  </a:cubicBezTo>
                  <a:cubicBezTo>
                    <a:pt x="50924" y="3409"/>
                    <a:pt x="50470" y="3261"/>
                    <a:pt x="49993" y="3153"/>
                  </a:cubicBezTo>
                  <a:cubicBezTo>
                    <a:pt x="49505" y="3045"/>
                    <a:pt x="49010" y="2995"/>
                    <a:pt x="48509" y="2995"/>
                  </a:cubicBezTo>
                  <a:close/>
                  <a:moveTo>
                    <a:pt x="6216" y="4915"/>
                  </a:moveTo>
                  <a:cubicBezTo>
                    <a:pt x="4971" y="4915"/>
                    <a:pt x="3733" y="5199"/>
                    <a:pt x="2613" y="5744"/>
                  </a:cubicBezTo>
                  <a:cubicBezTo>
                    <a:pt x="2489" y="5801"/>
                    <a:pt x="2427" y="5949"/>
                    <a:pt x="2482" y="6080"/>
                  </a:cubicBezTo>
                  <a:cubicBezTo>
                    <a:pt x="2525" y="6168"/>
                    <a:pt x="2620" y="6229"/>
                    <a:pt x="2717" y="6229"/>
                  </a:cubicBezTo>
                  <a:cubicBezTo>
                    <a:pt x="2751" y="6229"/>
                    <a:pt x="2786" y="6221"/>
                    <a:pt x="2818" y="6205"/>
                  </a:cubicBezTo>
                  <a:cubicBezTo>
                    <a:pt x="3182" y="6029"/>
                    <a:pt x="3563" y="5881"/>
                    <a:pt x="3949" y="5762"/>
                  </a:cubicBezTo>
                  <a:cubicBezTo>
                    <a:pt x="4574" y="5574"/>
                    <a:pt x="5210" y="5471"/>
                    <a:pt x="5858" y="5437"/>
                  </a:cubicBezTo>
                  <a:cubicBezTo>
                    <a:pt x="5948" y="5435"/>
                    <a:pt x="6038" y="5433"/>
                    <a:pt x="6128" y="5433"/>
                  </a:cubicBezTo>
                  <a:cubicBezTo>
                    <a:pt x="6725" y="5433"/>
                    <a:pt x="7316" y="5496"/>
                    <a:pt x="7898" y="5626"/>
                  </a:cubicBezTo>
                  <a:cubicBezTo>
                    <a:pt x="8598" y="5791"/>
                    <a:pt x="9274" y="6040"/>
                    <a:pt x="9909" y="6376"/>
                  </a:cubicBezTo>
                  <a:cubicBezTo>
                    <a:pt x="10177" y="6517"/>
                    <a:pt x="10444" y="6659"/>
                    <a:pt x="10717" y="6796"/>
                  </a:cubicBezTo>
                  <a:cubicBezTo>
                    <a:pt x="10972" y="6921"/>
                    <a:pt x="11239" y="7040"/>
                    <a:pt x="11506" y="7142"/>
                  </a:cubicBezTo>
                  <a:cubicBezTo>
                    <a:pt x="11984" y="7325"/>
                    <a:pt x="12479" y="7454"/>
                    <a:pt x="12978" y="7517"/>
                  </a:cubicBezTo>
                  <a:cubicBezTo>
                    <a:pt x="13221" y="7545"/>
                    <a:pt x="13465" y="7557"/>
                    <a:pt x="13708" y="7557"/>
                  </a:cubicBezTo>
                  <a:cubicBezTo>
                    <a:pt x="13965" y="7557"/>
                    <a:pt x="14222" y="7544"/>
                    <a:pt x="14478" y="7523"/>
                  </a:cubicBezTo>
                  <a:cubicBezTo>
                    <a:pt x="15109" y="7478"/>
                    <a:pt x="15740" y="7381"/>
                    <a:pt x="16359" y="7284"/>
                  </a:cubicBezTo>
                  <a:cubicBezTo>
                    <a:pt x="16507" y="7262"/>
                    <a:pt x="16610" y="7113"/>
                    <a:pt x="16586" y="6972"/>
                  </a:cubicBezTo>
                  <a:cubicBezTo>
                    <a:pt x="16566" y="6834"/>
                    <a:pt x="16448" y="6742"/>
                    <a:pt x="16318" y="6742"/>
                  </a:cubicBezTo>
                  <a:cubicBezTo>
                    <a:pt x="16303" y="6742"/>
                    <a:pt x="16289" y="6743"/>
                    <a:pt x="16274" y="6745"/>
                  </a:cubicBezTo>
                  <a:cubicBezTo>
                    <a:pt x="15553" y="6841"/>
                    <a:pt x="14831" y="6950"/>
                    <a:pt x="14103" y="6977"/>
                  </a:cubicBezTo>
                  <a:cubicBezTo>
                    <a:pt x="14016" y="6980"/>
                    <a:pt x="13929" y="6981"/>
                    <a:pt x="13842" y="6981"/>
                  </a:cubicBezTo>
                  <a:cubicBezTo>
                    <a:pt x="13402" y="6981"/>
                    <a:pt x="12967" y="6943"/>
                    <a:pt x="12540" y="6853"/>
                  </a:cubicBezTo>
                  <a:cubicBezTo>
                    <a:pt x="11785" y="6677"/>
                    <a:pt x="11074" y="6358"/>
                    <a:pt x="10387" y="5995"/>
                  </a:cubicBezTo>
                  <a:lnTo>
                    <a:pt x="10387" y="5995"/>
                  </a:lnTo>
                  <a:lnTo>
                    <a:pt x="10392" y="6001"/>
                  </a:lnTo>
                  <a:cubicBezTo>
                    <a:pt x="10098" y="5841"/>
                    <a:pt x="9796" y="5688"/>
                    <a:pt x="9489" y="5563"/>
                  </a:cubicBezTo>
                  <a:cubicBezTo>
                    <a:pt x="9177" y="5432"/>
                    <a:pt x="8853" y="5324"/>
                    <a:pt x="8524" y="5233"/>
                  </a:cubicBezTo>
                  <a:cubicBezTo>
                    <a:pt x="7882" y="5051"/>
                    <a:pt x="7222" y="4949"/>
                    <a:pt x="6557" y="4921"/>
                  </a:cubicBezTo>
                  <a:cubicBezTo>
                    <a:pt x="6444" y="4921"/>
                    <a:pt x="6330" y="4915"/>
                    <a:pt x="6216" y="4915"/>
                  </a:cubicBezTo>
                  <a:close/>
                  <a:moveTo>
                    <a:pt x="22348" y="7569"/>
                  </a:moveTo>
                  <a:cubicBezTo>
                    <a:pt x="22241" y="7569"/>
                    <a:pt x="22133" y="7569"/>
                    <a:pt x="22025" y="7580"/>
                  </a:cubicBezTo>
                  <a:cubicBezTo>
                    <a:pt x="21445" y="7619"/>
                    <a:pt x="20882" y="7813"/>
                    <a:pt x="20348" y="8023"/>
                  </a:cubicBezTo>
                  <a:cubicBezTo>
                    <a:pt x="19843" y="8228"/>
                    <a:pt x="19348" y="8455"/>
                    <a:pt x="18831" y="8620"/>
                  </a:cubicBezTo>
                  <a:cubicBezTo>
                    <a:pt x="18564" y="8699"/>
                    <a:pt x="18286" y="8750"/>
                    <a:pt x="18007" y="8768"/>
                  </a:cubicBezTo>
                  <a:cubicBezTo>
                    <a:pt x="17791" y="8768"/>
                    <a:pt x="17581" y="8750"/>
                    <a:pt x="17365" y="8705"/>
                  </a:cubicBezTo>
                  <a:cubicBezTo>
                    <a:pt x="17320" y="8694"/>
                    <a:pt x="17268" y="8682"/>
                    <a:pt x="17218" y="8665"/>
                  </a:cubicBezTo>
                  <a:cubicBezTo>
                    <a:pt x="17182" y="8657"/>
                    <a:pt x="17147" y="8651"/>
                    <a:pt x="17112" y="8651"/>
                  </a:cubicBezTo>
                  <a:cubicBezTo>
                    <a:pt x="17073" y="8651"/>
                    <a:pt x="17034" y="8658"/>
                    <a:pt x="16996" y="8676"/>
                  </a:cubicBezTo>
                  <a:cubicBezTo>
                    <a:pt x="16927" y="8705"/>
                    <a:pt x="16870" y="8768"/>
                    <a:pt x="16843" y="8841"/>
                  </a:cubicBezTo>
                  <a:cubicBezTo>
                    <a:pt x="16791" y="8983"/>
                    <a:pt x="16865" y="9171"/>
                    <a:pt x="17019" y="9216"/>
                  </a:cubicBezTo>
                  <a:cubicBezTo>
                    <a:pt x="17195" y="9268"/>
                    <a:pt x="17376" y="9308"/>
                    <a:pt x="17564" y="9330"/>
                  </a:cubicBezTo>
                  <a:cubicBezTo>
                    <a:pt x="17693" y="9345"/>
                    <a:pt x="17823" y="9353"/>
                    <a:pt x="17951" y="9353"/>
                  </a:cubicBezTo>
                  <a:cubicBezTo>
                    <a:pt x="18014" y="9353"/>
                    <a:pt x="18077" y="9351"/>
                    <a:pt x="18138" y="9347"/>
                  </a:cubicBezTo>
                  <a:cubicBezTo>
                    <a:pt x="18507" y="9330"/>
                    <a:pt x="18865" y="9250"/>
                    <a:pt x="19217" y="9143"/>
                  </a:cubicBezTo>
                  <a:cubicBezTo>
                    <a:pt x="19883" y="8938"/>
                    <a:pt x="20507" y="8626"/>
                    <a:pt x="21173" y="8421"/>
                  </a:cubicBezTo>
                  <a:cubicBezTo>
                    <a:pt x="21496" y="8324"/>
                    <a:pt x="21831" y="8262"/>
                    <a:pt x="22172" y="8239"/>
                  </a:cubicBezTo>
                  <a:cubicBezTo>
                    <a:pt x="22422" y="8239"/>
                    <a:pt x="22666" y="8262"/>
                    <a:pt x="22912" y="8307"/>
                  </a:cubicBezTo>
                  <a:cubicBezTo>
                    <a:pt x="23321" y="8409"/>
                    <a:pt x="23707" y="8569"/>
                    <a:pt x="24076" y="8762"/>
                  </a:cubicBezTo>
                  <a:cubicBezTo>
                    <a:pt x="24627" y="9064"/>
                    <a:pt x="25155" y="9405"/>
                    <a:pt x="25724" y="9683"/>
                  </a:cubicBezTo>
                  <a:cubicBezTo>
                    <a:pt x="26389" y="10000"/>
                    <a:pt x="27098" y="10216"/>
                    <a:pt x="27826" y="10352"/>
                  </a:cubicBezTo>
                  <a:cubicBezTo>
                    <a:pt x="28364" y="10451"/>
                    <a:pt x="28909" y="10493"/>
                    <a:pt x="29456" y="10493"/>
                  </a:cubicBezTo>
                  <a:cubicBezTo>
                    <a:pt x="29607" y="10493"/>
                    <a:pt x="29760" y="10489"/>
                    <a:pt x="29912" y="10483"/>
                  </a:cubicBezTo>
                  <a:cubicBezTo>
                    <a:pt x="30644" y="10455"/>
                    <a:pt x="31378" y="10376"/>
                    <a:pt x="32105" y="10262"/>
                  </a:cubicBezTo>
                  <a:cubicBezTo>
                    <a:pt x="32287" y="10234"/>
                    <a:pt x="32411" y="10058"/>
                    <a:pt x="32377" y="9875"/>
                  </a:cubicBezTo>
                  <a:cubicBezTo>
                    <a:pt x="32351" y="9704"/>
                    <a:pt x="32201" y="9594"/>
                    <a:pt x="32036" y="9594"/>
                  </a:cubicBezTo>
                  <a:cubicBezTo>
                    <a:pt x="32021" y="9594"/>
                    <a:pt x="32006" y="9595"/>
                    <a:pt x="31991" y="9597"/>
                  </a:cubicBezTo>
                  <a:cubicBezTo>
                    <a:pt x="31355" y="9683"/>
                    <a:pt x="30719" y="9756"/>
                    <a:pt x="30077" y="9780"/>
                  </a:cubicBezTo>
                  <a:cubicBezTo>
                    <a:pt x="29940" y="9784"/>
                    <a:pt x="29804" y="9787"/>
                    <a:pt x="29668" y="9787"/>
                  </a:cubicBezTo>
                  <a:cubicBezTo>
                    <a:pt x="28993" y="9787"/>
                    <a:pt x="28323" y="9728"/>
                    <a:pt x="27661" y="9586"/>
                  </a:cubicBezTo>
                  <a:cubicBezTo>
                    <a:pt x="26985" y="9426"/>
                    <a:pt x="26332" y="9188"/>
                    <a:pt x="25713" y="8864"/>
                  </a:cubicBezTo>
                  <a:cubicBezTo>
                    <a:pt x="25139" y="8558"/>
                    <a:pt x="24588" y="8199"/>
                    <a:pt x="23990" y="7932"/>
                  </a:cubicBezTo>
                  <a:cubicBezTo>
                    <a:pt x="23672" y="7795"/>
                    <a:pt x="23348" y="7693"/>
                    <a:pt x="23007" y="7625"/>
                  </a:cubicBezTo>
                  <a:cubicBezTo>
                    <a:pt x="22792" y="7585"/>
                    <a:pt x="22571" y="7569"/>
                    <a:pt x="22348" y="756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9"/>
            <p:cNvSpPr/>
            <p:nvPr/>
          </p:nvSpPr>
          <p:spPr>
            <a:xfrm>
              <a:off x="4453854" y="4783394"/>
              <a:ext cx="1384957" cy="155670"/>
            </a:xfrm>
            <a:custGeom>
              <a:avLst/>
              <a:gdLst/>
              <a:ahLst/>
              <a:cxnLst/>
              <a:rect l="l" t="t" r="r" b="b"/>
              <a:pathLst>
                <a:path w="29475" h="3313" extrusionOk="0">
                  <a:moveTo>
                    <a:pt x="28355" y="0"/>
                  </a:moveTo>
                  <a:cubicBezTo>
                    <a:pt x="28128" y="0"/>
                    <a:pt x="27896" y="11"/>
                    <a:pt x="27668" y="34"/>
                  </a:cubicBezTo>
                  <a:cubicBezTo>
                    <a:pt x="27253" y="74"/>
                    <a:pt x="26827" y="142"/>
                    <a:pt x="26321" y="257"/>
                  </a:cubicBezTo>
                  <a:cubicBezTo>
                    <a:pt x="25866" y="359"/>
                    <a:pt x="25418" y="478"/>
                    <a:pt x="24991" y="585"/>
                  </a:cubicBezTo>
                  <a:lnTo>
                    <a:pt x="24872" y="619"/>
                  </a:lnTo>
                  <a:lnTo>
                    <a:pt x="24793" y="643"/>
                  </a:lnTo>
                  <a:cubicBezTo>
                    <a:pt x="24639" y="682"/>
                    <a:pt x="24486" y="722"/>
                    <a:pt x="24332" y="761"/>
                  </a:cubicBezTo>
                  <a:cubicBezTo>
                    <a:pt x="24122" y="819"/>
                    <a:pt x="23894" y="858"/>
                    <a:pt x="23645" y="898"/>
                  </a:cubicBezTo>
                  <a:cubicBezTo>
                    <a:pt x="23367" y="926"/>
                    <a:pt x="23082" y="944"/>
                    <a:pt x="22775" y="944"/>
                  </a:cubicBezTo>
                  <a:cubicBezTo>
                    <a:pt x="22253" y="944"/>
                    <a:pt x="21759" y="898"/>
                    <a:pt x="21337" y="858"/>
                  </a:cubicBezTo>
                  <a:lnTo>
                    <a:pt x="21020" y="829"/>
                  </a:lnTo>
                  <a:cubicBezTo>
                    <a:pt x="20422" y="774"/>
                    <a:pt x="19809" y="711"/>
                    <a:pt x="19202" y="711"/>
                  </a:cubicBezTo>
                  <a:lnTo>
                    <a:pt x="19019" y="711"/>
                  </a:lnTo>
                  <a:cubicBezTo>
                    <a:pt x="18633" y="722"/>
                    <a:pt x="18229" y="761"/>
                    <a:pt x="17815" y="842"/>
                  </a:cubicBezTo>
                  <a:cubicBezTo>
                    <a:pt x="17497" y="904"/>
                    <a:pt x="17156" y="1000"/>
                    <a:pt x="16747" y="1154"/>
                  </a:cubicBezTo>
                  <a:cubicBezTo>
                    <a:pt x="16365" y="1301"/>
                    <a:pt x="15985" y="1477"/>
                    <a:pt x="15615" y="1648"/>
                  </a:cubicBezTo>
                  <a:lnTo>
                    <a:pt x="15599" y="1655"/>
                  </a:lnTo>
                  <a:cubicBezTo>
                    <a:pt x="15308" y="1791"/>
                    <a:pt x="15008" y="1927"/>
                    <a:pt x="14707" y="2051"/>
                  </a:cubicBezTo>
                  <a:cubicBezTo>
                    <a:pt x="14206" y="2250"/>
                    <a:pt x="13752" y="2376"/>
                    <a:pt x="13320" y="2432"/>
                  </a:cubicBezTo>
                  <a:cubicBezTo>
                    <a:pt x="13058" y="2466"/>
                    <a:pt x="12785" y="2478"/>
                    <a:pt x="12507" y="2478"/>
                  </a:cubicBezTo>
                  <a:cubicBezTo>
                    <a:pt x="12103" y="2478"/>
                    <a:pt x="11683" y="2450"/>
                    <a:pt x="11212" y="2392"/>
                  </a:cubicBezTo>
                  <a:cubicBezTo>
                    <a:pt x="10228" y="2256"/>
                    <a:pt x="9246" y="2023"/>
                    <a:pt x="8297" y="1802"/>
                  </a:cubicBezTo>
                  <a:cubicBezTo>
                    <a:pt x="7416" y="1592"/>
                    <a:pt x="6507" y="1375"/>
                    <a:pt x="5598" y="1239"/>
                  </a:cubicBezTo>
                  <a:cubicBezTo>
                    <a:pt x="5109" y="1165"/>
                    <a:pt x="4660" y="1120"/>
                    <a:pt x="4222" y="1102"/>
                  </a:cubicBezTo>
                  <a:cubicBezTo>
                    <a:pt x="4132" y="1097"/>
                    <a:pt x="4036" y="1097"/>
                    <a:pt x="3939" y="1097"/>
                  </a:cubicBezTo>
                  <a:cubicBezTo>
                    <a:pt x="3580" y="1097"/>
                    <a:pt x="3212" y="1125"/>
                    <a:pt x="2819" y="1177"/>
                  </a:cubicBezTo>
                  <a:cubicBezTo>
                    <a:pt x="1882" y="1301"/>
                    <a:pt x="973" y="1660"/>
                    <a:pt x="194" y="2222"/>
                  </a:cubicBezTo>
                  <a:cubicBezTo>
                    <a:pt x="120" y="2274"/>
                    <a:pt x="52" y="2336"/>
                    <a:pt x="23" y="2444"/>
                  </a:cubicBezTo>
                  <a:cubicBezTo>
                    <a:pt x="0" y="2534"/>
                    <a:pt x="12" y="2636"/>
                    <a:pt x="57" y="2717"/>
                  </a:cubicBezTo>
                  <a:cubicBezTo>
                    <a:pt x="102" y="2801"/>
                    <a:pt x="188" y="2864"/>
                    <a:pt x="280" y="2887"/>
                  </a:cubicBezTo>
                  <a:cubicBezTo>
                    <a:pt x="314" y="2898"/>
                    <a:pt x="348" y="2904"/>
                    <a:pt x="382" y="2904"/>
                  </a:cubicBezTo>
                  <a:cubicBezTo>
                    <a:pt x="450" y="2904"/>
                    <a:pt x="512" y="2887"/>
                    <a:pt x="552" y="2853"/>
                  </a:cubicBezTo>
                  <a:cubicBezTo>
                    <a:pt x="899" y="2602"/>
                    <a:pt x="1274" y="2398"/>
                    <a:pt x="1654" y="2234"/>
                  </a:cubicBezTo>
                  <a:cubicBezTo>
                    <a:pt x="2080" y="2069"/>
                    <a:pt x="2541" y="1949"/>
                    <a:pt x="3018" y="1886"/>
                  </a:cubicBezTo>
                  <a:cubicBezTo>
                    <a:pt x="3291" y="1852"/>
                    <a:pt x="3575" y="1841"/>
                    <a:pt x="3865" y="1841"/>
                  </a:cubicBezTo>
                  <a:cubicBezTo>
                    <a:pt x="4262" y="1841"/>
                    <a:pt x="4671" y="1870"/>
                    <a:pt x="5127" y="1920"/>
                  </a:cubicBezTo>
                  <a:cubicBezTo>
                    <a:pt x="6155" y="2064"/>
                    <a:pt x="7172" y="2319"/>
                    <a:pt x="8155" y="2563"/>
                  </a:cubicBezTo>
                  <a:cubicBezTo>
                    <a:pt x="9024" y="2785"/>
                    <a:pt x="9921" y="3006"/>
                    <a:pt x="10820" y="3155"/>
                  </a:cubicBezTo>
                  <a:cubicBezTo>
                    <a:pt x="11343" y="3239"/>
                    <a:pt x="11814" y="3284"/>
                    <a:pt x="12258" y="3307"/>
                  </a:cubicBezTo>
                  <a:cubicBezTo>
                    <a:pt x="12360" y="3307"/>
                    <a:pt x="12457" y="3313"/>
                    <a:pt x="12559" y="3313"/>
                  </a:cubicBezTo>
                  <a:cubicBezTo>
                    <a:pt x="12922" y="3313"/>
                    <a:pt x="13309" y="3284"/>
                    <a:pt x="13690" y="3228"/>
                  </a:cubicBezTo>
                  <a:cubicBezTo>
                    <a:pt x="14258" y="3148"/>
                    <a:pt x="14791" y="2943"/>
                    <a:pt x="15292" y="2746"/>
                  </a:cubicBezTo>
                  <a:cubicBezTo>
                    <a:pt x="15531" y="2643"/>
                    <a:pt x="15769" y="2534"/>
                    <a:pt x="16008" y="2432"/>
                  </a:cubicBezTo>
                  <a:lnTo>
                    <a:pt x="16042" y="2416"/>
                  </a:lnTo>
                  <a:lnTo>
                    <a:pt x="16082" y="2398"/>
                  </a:lnTo>
                  <a:cubicBezTo>
                    <a:pt x="16315" y="2295"/>
                    <a:pt x="16553" y="2188"/>
                    <a:pt x="16792" y="2091"/>
                  </a:cubicBezTo>
                  <a:cubicBezTo>
                    <a:pt x="17036" y="1995"/>
                    <a:pt x="17264" y="1915"/>
                    <a:pt x="17490" y="1847"/>
                  </a:cubicBezTo>
                  <a:cubicBezTo>
                    <a:pt x="17747" y="1773"/>
                    <a:pt x="18025" y="1710"/>
                    <a:pt x="18343" y="1665"/>
                  </a:cubicBezTo>
                  <a:cubicBezTo>
                    <a:pt x="18610" y="1637"/>
                    <a:pt x="18888" y="1626"/>
                    <a:pt x="19190" y="1626"/>
                  </a:cubicBezTo>
                  <a:cubicBezTo>
                    <a:pt x="19787" y="1626"/>
                    <a:pt x="20395" y="1682"/>
                    <a:pt x="20980" y="1739"/>
                  </a:cubicBezTo>
                  <a:cubicBezTo>
                    <a:pt x="21565" y="1791"/>
                    <a:pt x="22168" y="1852"/>
                    <a:pt x="22769" y="1852"/>
                  </a:cubicBezTo>
                  <a:cubicBezTo>
                    <a:pt x="22872" y="1852"/>
                    <a:pt x="22979" y="1847"/>
                    <a:pt x="23082" y="1847"/>
                  </a:cubicBezTo>
                  <a:cubicBezTo>
                    <a:pt x="23485" y="1830"/>
                    <a:pt x="23894" y="1779"/>
                    <a:pt x="24304" y="1694"/>
                  </a:cubicBezTo>
                  <a:cubicBezTo>
                    <a:pt x="24628" y="1626"/>
                    <a:pt x="24957" y="1529"/>
                    <a:pt x="25276" y="1432"/>
                  </a:cubicBezTo>
                  <a:cubicBezTo>
                    <a:pt x="25366" y="1404"/>
                    <a:pt x="25452" y="1382"/>
                    <a:pt x="25536" y="1353"/>
                  </a:cubicBezTo>
                  <a:cubicBezTo>
                    <a:pt x="25611" y="1330"/>
                    <a:pt x="25691" y="1307"/>
                    <a:pt x="25770" y="1285"/>
                  </a:cubicBezTo>
                  <a:lnTo>
                    <a:pt x="25804" y="1273"/>
                  </a:lnTo>
                  <a:lnTo>
                    <a:pt x="25827" y="1267"/>
                  </a:lnTo>
                  <a:cubicBezTo>
                    <a:pt x="26082" y="1194"/>
                    <a:pt x="26344" y="1114"/>
                    <a:pt x="26606" y="1046"/>
                  </a:cubicBezTo>
                  <a:cubicBezTo>
                    <a:pt x="26986" y="944"/>
                    <a:pt x="27361" y="870"/>
                    <a:pt x="27718" y="824"/>
                  </a:cubicBezTo>
                  <a:cubicBezTo>
                    <a:pt x="28048" y="784"/>
                    <a:pt x="28384" y="761"/>
                    <a:pt x="28714" y="761"/>
                  </a:cubicBezTo>
                  <a:cubicBezTo>
                    <a:pt x="28844" y="761"/>
                    <a:pt x="28974" y="768"/>
                    <a:pt x="29105" y="774"/>
                  </a:cubicBezTo>
                  <a:lnTo>
                    <a:pt x="29123" y="774"/>
                  </a:lnTo>
                  <a:cubicBezTo>
                    <a:pt x="29310" y="774"/>
                    <a:pt x="29475" y="603"/>
                    <a:pt x="29475" y="404"/>
                  </a:cubicBezTo>
                  <a:cubicBezTo>
                    <a:pt x="29475" y="313"/>
                    <a:pt x="29435" y="216"/>
                    <a:pt x="29367" y="148"/>
                  </a:cubicBezTo>
                  <a:cubicBezTo>
                    <a:pt x="29287" y="68"/>
                    <a:pt x="29197" y="45"/>
                    <a:pt x="29105" y="40"/>
                  </a:cubicBezTo>
                  <a:cubicBezTo>
                    <a:pt x="28856" y="11"/>
                    <a:pt x="28599" y="0"/>
                    <a:pt x="2835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9"/>
            <p:cNvSpPr/>
            <p:nvPr/>
          </p:nvSpPr>
          <p:spPr>
            <a:xfrm>
              <a:off x="6179986" y="4726821"/>
              <a:ext cx="548720" cy="89981"/>
            </a:xfrm>
            <a:custGeom>
              <a:avLst/>
              <a:gdLst/>
              <a:ahLst/>
              <a:cxnLst/>
              <a:rect l="l" t="t" r="r" b="b"/>
              <a:pathLst>
                <a:path w="11678" h="1915" extrusionOk="0">
                  <a:moveTo>
                    <a:pt x="2188" y="0"/>
                  </a:moveTo>
                  <a:cubicBezTo>
                    <a:pt x="2120" y="0"/>
                    <a:pt x="2052" y="0"/>
                    <a:pt x="1978" y="6"/>
                  </a:cubicBezTo>
                  <a:cubicBezTo>
                    <a:pt x="1415" y="29"/>
                    <a:pt x="836" y="153"/>
                    <a:pt x="211" y="381"/>
                  </a:cubicBezTo>
                  <a:cubicBezTo>
                    <a:pt x="126" y="409"/>
                    <a:pt x="80" y="443"/>
                    <a:pt x="46" y="506"/>
                  </a:cubicBezTo>
                  <a:cubicBezTo>
                    <a:pt x="6" y="562"/>
                    <a:pt x="1" y="636"/>
                    <a:pt x="17" y="704"/>
                  </a:cubicBezTo>
                  <a:cubicBezTo>
                    <a:pt x="46" y="818"/>
                    <a:pt x="161" y="908"/>
                    <a:pt x="274" y="908"/>
                  </a:cubicBezTo>
                  <a:cubicBezTo>
                    <a:pt x="297" y="908"/>
                    <a:pt x="319" y="908"/>
                    <a:pt x="342" y="897"/>
                  </a:cubicBezTo>
                  <a:cubicBezTo>
                    <a:pt x="756" y="750"/>
                    <a:pt x="1137" y="653"/>
                    <a:pt x="1524" y="602"/>
                  </a:cubicBezTo>
                  <a:cubicBezTo>
                    <a:pt x="1682" y="585"/>
                    <a:pt x="1847" y="574"/>
                    <a:pt x="2012" y="574"/>
                  </a:cubicBezTo>
                  <a:cubicBezTo>
                    <a:pt x="2206" y="574"/>
                    <a:pt x="2398" y="585"/>
                    <a:pt x="2598" y="614"/>
                  </a:cubicBezTo>
                  <a:cubicBezTo>
                    <a:pt x="3217" y="698"/>
                    <a:pt x="3825" y="903"/>
                    <a:pt x="4347" y="1091"/>
                  </a:cubicBezTo>
                  <a:cubicBezTo>
                    <a:pt x="4677" y="1210"/>
                    <a:pt x="5007" y="1324"/>
                    <a:pt x="5336" y="1438"/>
                  </a:cubicBezTo>
                  <a:cubicBezTo>
                    <a:pt x="5729" y="1568"/>
                    <a:pt x="6132" y="1676"/>
                    <a:pt x="6536" y="1750"/>
                  </a:cubicBezTo>
                  <a:cubicBezTo>
                    <a:pt x="7116" y="1863"/>
                    <a:pt x="7729" y="1915"/>
                    <a:pt x="8365" y="1915"/>
                  </a:cubicBezTo>
                  <a:cubicBezTo>
                    <a:pt x="8559" y="1915"/>
                    <a:pt x="8752" y="1915"/>
                    <a:pt x="8944" y="1904"/>
                  </a:cubicBezTo>
                  <a:cubicBezTo>
                    <a:pt x="9291" y="1886"/>
                    <a:pt x="9673" y="1847"/>
                    <a:pt x="10150" y="1784"/>
                  </a:cubicBezTo>
                  <a:cubicBezTo>
                    <a:pt x="10610" y="1727"/>
                    <a:pt x="11008" y="1653"/>
                    <a:pt x="11365" y="1563"/>
                  </a:cubicBezTo>
                  <a:cubicBezTo>
                    <a:pt x="11467" y="1534"/>
                    <a:pt x="11553" y="1466"/>
                    <a:pt x="11609" y="1375"/>
                  </a:cubicBezTo>
                  <a:cubicBezTo>
                    <a:pt x="11661" y="1283"/>
                    <a:pt x="11677" y="1176"/>
                    <a:pt x="11650" y="1073"/>
                  </a:cubicBezTo>
                  <a:cubicBezTo>
                    <a:pt x="11627" y="971"/>
                    <a:pt x="11559" y="881"/>
                    <a:pt x="11462" y="829"/>
                  </a:cubicBezTo>
                  <a:lnTo>
                    <a:pt x="11417" y="813"/>
                  </a:lnTo>
                  <a:lnTo>
                    <a:pt x="11371" y="790"/>
                  </a:lnTo>
                  <a:cubicBezTo>
                    <a:pt x="11336" y="784"/>
                    <a:pt x="11302" y="779"/>
                    <a:pt x="11268" y="779"/>
                  </a:cubicBezTo>
                  <a:cubicBezTo>
                    <a:pt x="11229" y="779"/>
                    <a:pt x="11200" y="784"/>
                    <a:pt x="11166" y="790"/>
                  </a:cubicBezTo>
                  <a:cubicBezTo>
                    <a:pt x="10974" y="813"/>
                    <a:pt x="10786" y="840"/>
                    <a:pt x="10593" y="869"/>
                  </a:cubicBezTo>
                  <a:lnTo>
                    <a:pt x="10541" y="881"/>
                  </a:lnTo>
                  <a:cubicBezTo>
                    <a:pt x="10348" y="908"/>
                    <a:pt x="10155" y="937"/>
                    <a:pt x="9962" y="960"/>
                  </a:cubicBezTo>
                  <a:cubicBezTo>
                    <a:pt x="9314" y="1039"/>
                    <a:pt x="8724" y="1079"/>
                    <a:pt x="8160" y="1079"/>
                  </a:cubicBezTo>
                  <a:cubicBezTo>
                    <a:pt x="7712" y="1079"/>
                    <a:pt x="7268" y="1052"/>
                    <a:pt x="6859" y="1005"/>
                  </a:cubicBezTo>
                  <a:cubicBezTo>
                    <a:pt x="6563" y="960"/>
                    <a:pt x="6263" y="908"/>
                    <a:pt x="5973" y="840"/>
                  </a:cubicBezTo>
                  <a:cubicBezTo>
                    <a:pt x="5723" y="779"/>
                    <a:pt x="5485" y="704"/>
                    <a:pt x="5246" y="636"/>
                  </a:cubicBezTo>
                  <a:lnTo>
                    <a:pt x="5070" y="580"/>
                  </a:lnTo>
                  <a:lnTo>
                    <a:pt x="4939" y="546"/>
                  </a:lnTo>
                  <a:lnTo>
                    <a:pt x="4916" y="533"/>
                  </a:lnTo>
                  <a:cubicBezTo>
                    <a:pt x="4456" y="397"/>
                    <a:pt x="3979" y="255"/>
                    <a:pt x="3507" y="153"/>
                  </a:cubicBezTo>
                  <a:cubicBezTo>
                    <a:pt x="3035" y="51"/>
                    <a:pt x="2603" y="0"/>
                    <a:pt x="218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9"/>
            <p:cNvSpPr/>
            <p:nvPr/>
          </p:nvSpPr>
          <p:spPr>
            <a:xfrm>
              <a:off x="7297677" y="5643926"/>
              <a:ext cx="4659891" cy="208296"/>
            </a:xfrm>
            <a:custGeom>
              <a:avLst/>
              <a:gdLst/>
              <a:ahLst/>
              <a:cxnLst/>
              <a:rect l="l" t="t" r="r" b="b"/>
              <a:pathLst>
                <a:path w="99173" h="4433" extrusionOk="0">
                  <a:moveTo>
                    <a:pt x="96377" y="0"/>
                  </a:moveTo>
                  <a:cubicBezTo>
                    <a:pt x="95718" y="0"/>
                    <a:pt x="95002" y="40"/>
                    <a:pt x="94116" y="137"/>
                  </a:cubicBezTo>
                  <a:cubicBezTo>
                    <a:pt x="93389" y="210"/>
                    <a:pt x="92650" y="319"/>
                    <a:pt x="91939" y="422"/>
                  </a:cubicBezTo>
                  <a:lnTo>
                    <a:pt x="91747" y="449"/>
                  </a:lnTo>
                  <a:cubicBezTo>
                    <a:pt x="91564" y="477"/>
                    <a:pt x="91383" y="506"/>
                    <a:pt x="91202" y="529"/>
                  </a:cubicBezTo>
                  <a:cubicBezTo>
                    <a:pt x="90615" y="619"/>
                    <a:pt x="90014" y="711"/>
                    <a:pt x="89416" y="779"/>
                  </a:cubicBezTo>
                  <a:cubicBezTo>
                    <a:pt x="88786" y="852"/>
                    <a:pt x="88207" y="899"/>
                    <a:pt x="87644" y="926"/>
                  </a:cubicBezTo>
                  <a:cubicBezTo>
                    <a:pt x="87240" y="949"/>
                    <a:pt x="86814" y="960"/>
                    <a:pt x="86343" y="960"/>
                  </a:cubicBezTo>
                  <a:cubicBezTo>
                    <a:pt x="86167" y="960"/>
                    <a:pt x="85996" y="955"/>
                    <a:pt x="85820" y="955"/>
                  </a:cubicBezTo>
                  <a:cubicBezTo>
                    <a:pt x="84593" y="938"/>
                    <a:pt x="83371" y="852"/>
                    <a:pt x="82217" y="762"/>
                  </a:cubicBezTo>
                  <a:lnTo>
                    <a:pt x="82183" y="762"/>
                  </a:lnTo>
                  <a:lnTo>
                    <a:pt x="82047" y="750"/>
                  </a:lnTo>
                  <a:lnTo>
                    <a:pt x="81921" y="739"/>
                  </a:lnTo>
                  <a:lnTo>
                    <a:pt x="81887" y="739"/>
                  </a:lnTo>
                  <a:lnTo>
                    <a:pt x="81257" y="687"/>
                  </a:lnTo>
                  <a:cubicBezTo>
                    <a:pt x="80632" y="637"/>
                    <a:pt x="79990" y="585"/>
                    <a:pt x="79353" y="540"/>
                  </a:cubicBezTo>
                  <a:cubicBezTo>
                    <a:pt x="79325" y="506"/>
                    <a:pt x="79280" y="467"/>
                    <a:pt x="79222" y="461"/>
                  </a:cubicBezTo>
                  <a:cubicBezTo>
                    <a:pt x="78905" y="427"/>
                    <a:pt x="78575" y="415"/>
                    <a:pt x="78296" y="415"/>
                  </a:cubicBezTo>
                  <a:cubicBezTo>
                    <a:pt x="78223" y="415"/>
                    <a:pt x="78155" y="409"/>
                    <a:pt x="78081" y="409"/>
                  </a:cubicBezTo>
                  <a:cubicBezTo>
                    <a:pt x="77864" y="409"/>
                    <a:pt x="77638" y="415"/>
                    <a:pt x="77387" y="427"/>
                  </a:cubicBezTo>
                  <a:cubicBezTo>
                    <a:pt x="77331" y="427"/>
                    <a:pt x="77274" y="427"/>
                    <a:pt x="77216" y="432"/>
                  </a:cubicBezTo>
                  <a:cubicBezTo>
                    <a:pt x="76888" y="422"/>
                    <a:pt x="76558" y="415"/>
                    <a:pt x="76245" y="415"/>
                  </a:cubicBezTo>
                  <a:cubicBezTo>
                    <a:pt x="75109" y="415"/>
                    <a:pt x="74074" y="477"/>
                    <a:pt x="73085" y="603"/>
                  </a:cubicBezTo>
                  <a:cubicBezTo>
                    <a:pt x="73006" y="614"/>
                    <a:pt x="72955" y="677"/>
                    <a:pt x="72955" y="750"/>
                  </a:cubicBezTo>
                  <a:cubicBezTo>
                    <a:pt x="72961" y="756"/>
                    <a:pt x="72961" y="768"/>
                    <a:pt x="72961" y="773"/>
                  </a:cubicBezTo>
                  <a:cubicBezTo>
                    <a:pt x="72648" y="784"/>
                    <a:pt x="72324" y="797"/>
                    <a:pt x="71994" y="797"/>
                  </a:cubicBezTo>
                  <a:lnTo>
                    <a:pt x="71921" y="802"/>
                  </a:lnTo>
                  <a:cubicBezTo>
                    <a:pt x="71768" y="802"/>
                    <a:pt x="71625" y="797"/>
                    <a:pt x="71489" y="784"/>
                  </a:cubicBezTo>
                  <a:cubicBezTo>
                    <a:pt x="71120" y="756"/>
                    <a:pt x="70745" y="694"/>
                    <a:pt x="70426" y="642"/>
                  </a:cubicBezTo>
                  <a:cubicBezTo>
                    <a:pt x="70284" y="614"/>
                    <a:pt x="70142" y="592"/>
                    <a:pt x="70001" y="563"/>
                  </a:cubicBezTo>
                  <a:lnTo>
                    <a:pt x="69875" y="540"/>
                  </a:lnTo>
                  <a:cubicBezTo>
                    <a:pt x="69716" y="512"/>
                    <a:pt x="69557" y="490"/>
                    <a:pt x="69392" y="461"/>
                  </a:cubicBezTo>
                  <a:lnTo>
                    <a:pt x="69290" y="443"/>
                  </a:lnTo>
                  <a:cubicBezTo>
                    <a:pt x="68886" y="375"/>
                    <a:pt x="68517" y="336"/>
                    <a:pt x="68160" y="325"/>
                  </a:cubicBezTo>
                  <a:cubicBezTo>
                    <a:pt x="68091" y="319"/>
                    <a:pt x="68023" y="319"/>
                    <a:pt x="67955" y="319"/>
                  </a:cubicBezTo>
                  <a:cubicBezTo>
                    <a:pt x="67847" y="319"/>
                    <a:pt x="67738" y="325"/>
                    <a:pt x="67630" y="330"/>
                  </a:cubicBezTo>
                  <a:cubicBezTo>
                    <a:pt x="67370" y="302"/>
                    <a:pt x="67097" y="291"/>
                    <a:pt x="66801" y="291"/>
                  </a:cubicBezTo>
                  <a:cubicBezTo>
                    <a:pt x="66102" y="291"/>
                    <a:pt x="65409" y="364"/>
                    <a:pt x="64738" y="432"/>
                  </a:cubicBezTo>
                  <a:cubicBezTo>
                    <a:pt x="64273" y="483"/>
                    <a:pt x="63744" y="540"/>
                    <a:pt x="63221" y="569"/>
                  </a:cubicBezTo>
                  <a:cubicBezTo>
                    <a:pt x="63022" y="574"/>
                    <a:pt x="62818" y="580"/>
                    <a:pt x="62590" y="580"/>
                  </a:cubicBezTo>
                  <a:cubicBezTo>
                    <a:pt x="62335" y="580"/>
                    <a:pt x="62062" y="574"/>
                    <a:pt x="61727" y="563"/>
                  </a:cubicBezTo>
                  <a:lnTo>
                    <a:pt x="61704" y="563"/>
                  </a:lnTo>
                  <a:cubicBezTo>
                    <a:pt x="61698" y="563"/>
                    <a:pt x="61693" y="563"/>
                    <a:pt x="61687" y="558"/>
                  </a:cubicBezTo>
                  <a:cubicBezTo>
                    <a:pt x="61005" y="529"/>
                    <a:pt x="60306" y="467"/>
                    <a:pt x="59631" y="409"/>
                  </a:cubicBezTo>
                  <a:cubicBezTo>
                    <a:pt x="59028" y="359"/>
                    <a:pt x="58403" y="302"/>
                    <a:pt x="57790" y="267"/>
                  </a:cubicBezTo>
                  <a:cubicBezTo>
                    <a:pt x="57483" y="257"/>
                    <a:pt x="57164" y="244"/>
                    <a:pt x="56823" y="244"/>
                  </a:cubicBezTo>
                  <a:cubicBezTo>
                    <a:pt x="56499" y="244"/>
                    <a:pt x="56169" y="251"/>
                    <a:pt x="55800" y="267"/>
                  </a:cubicBezTo>
                  <a:cubicBezTo>
                    <a:pt x="55346" y="285"/>
                    <a:pt x="54885" y="319"/>
                    <a:pt x="54442" y="341"/>
                  </a:cubicBezTo>
                  <a:cubicBezTo>
                    <a:pt x="54232" y="359"/>
                    <a:pt x="54027" y="370"/>
                    <a:pt x="53817" y="381"/>
                  </a:cubicBezTo>
                  <a:cubicBezTo>
                    <a:pt x="53555" y="398"/>
                    <a:pt x="53289" y="409"/>
                    <a:pt x="53027" y="422"/>
                  </a:cubicBezTo>
                  <a:cubicBezTo>
                    <a:pt x="52828" y="432"/>
                    <a:pt x="52629" y="438"/>
                    <a:pt x="52430" y="438"/>
                  </a:cubicBezTo>
                  <a:lnTo>
                    <a:pt x="52191" y="443"/>
                  </a:lnTo>
                  <a:cubicBezTo>
                    <a:pt x="51590" y="461"/>
                    <a:pt x="50982" y="495"/>
                    <a:pt x="50521" y="517"/>
                  </a:cubicBezTo>
                  <a:cubicBezTo>
                    <a:pt x="50316" y="529"/>
                    <a:pt x="50106" y="540"/>
                    <a:pt x="49902" y="551"/>
                  </a:cubicBezTo>
                  <a:lnTo>
                    <a:pt x="49686" y="563"/>
                  </a:lnTo>
                  <a:cubicBezTo>
                    <a:pt x="49487" y="580"/>
                    <a:pt x="49293" y="580"/>
                    <a:pt x="49072" y="580"/>
                  </a:cubicBezTo>
                  <a:lnTo>
                    <a:pt x="48936" y="580"/>
                  </a:lnTo>
                  <a:cubicBezTo>
                    <a:pt x="48567" y="580"/>
                    <a:pt x="48209" y="585"/>
                    <a:pt x="47861" y="660"/>
                  </a:cubicBezTo>
                  <a:cubicBezTo>
                    <a:pt x="47282" y="687"/>
                    <a:pt x="46799" y="700"/>
                    <a:pt x="46345" y="705"/>
                  </a:cubicBezTo>
                  <a:cubicBezTo>
                    <a:pt x="45975" y="711"/>
                    <a:pt x="45606" y="711"/>
                    <a:pt x="45236" y="711"/>
                  </a:cubicBezTo>
                  <a:lnTo>
                    <a:pt x="44595" y="711"/>
                  </a:lnTo>
                  <a:cubicBezTo>
                    <a:pt x="44391" y="716"/>
                    <a:pt x="44192" y="716"/>
                    <a:pt x="43987" y="722"/>
                  </a:cubicBezTo>
                  <a:cubicBezTo>
                    <a:pt x="43743" y="722"/>
                    <a:pt x="43492" y="728"/>
                    <a:pt x="43242" y="728"/>
                  </a:cubicBezTo>
                  <a:lnTo>
                    <a:pt x="42975" y="728"/>
                  </a:lnTo>
                  <a:cubicBezTo>
                    <a:pt x="42731" y="722"/>
                    <a:pt x="42487" y="716"/>
                    <a:pt x="42243" y="711"/>
                  </a:cubicBezTo>
                  <a:cubicBezTo>
                    <a:pt x="41976" y="705"/>
                    <a:pt x="41714" y="700"/>
                    <a:pt x="41446" y="700"/>
                  </a:cubicBezTo>
                  <a:lnTo>
                    <a:pt x="41168" y="700"/>
                  </a:lnTo>
                  <a:cubicBezTo>
                    <a:pt x="40373" y="700"/>
                    <a:pt x="39440" y="734"/>
                    <a:pt x="38561" y="989"/>
                  </a:cubicBezTo>
                  <a:lnTo>
                    <a:pt x="37782" y="989"/>
                  </a:lnTo>
                  <a:cubicBezTo>
                    <a:pt x="37470" y="989"/>
                    <a:pt x="37140" y="994"/>
                    <a:pt x="36776" y="1007"/>
                  </a:cubicBezTo>
                  <a:cubicBezTo>
                    <a:pt x="36174" y="1023"/>
                    <a:pt x="35514" y="1057"/>
                    <a:pt x="34764" y="1103"/>
                  </a:cubicBezTo>
                  <a:cubicBezTo>
                    <a:pt x="34184" y="1137"/>
                    <a:pt x="33542" y="1183"/>
                    <a:pt x="32752" y="1245"/>
                  </a:cubicBezTo>
                  <a:cubicBezTo>
                    <a:pt x="32485" y="1262"/>
                    <a:pt x="32225" y="1285"/>
                    <a:pt x="31957" y="1308"/>
                  </a:cubicBezTo>
                  <a:cubicBezTo>
                    <a:pt x="31554" y="1342"/>
                    <a:pt x="31150" y="1376"/>
                    <a:pt x="30741" y="1403"/>
                  </a:cubicBezTo>
                  <a:cubicBezTo>
                    <a:pt x="29792" y="1472"/>
                    <a:pt x="28826" y="1518"/>
                    <a:pt x="27889" y="1558"/>
                  </a:cubicBezTo>
                  <a:cubicBezTo>
                    <a:pt x="27656" y="1568"/>
                    <a:pt x="27428" y="1574"/>
                    <a:pt x="27201" y="1586"/>
                  </a:cubicBezTo>
                  <a:lnTo>
                    <a:pt x="27098" y="1592"/>
                  </a:lnTo>
                  <a:cubicBezTo>
                    <a:pt x="27019" y="1597"/>
                    <a:pt x="26940" y="1603"/>
                    <a:pt x="26860" y="1603"/>
                  </a:cubicBezTo>
                  <a:lnTo>
                    <a:pt x="26547" y="1603"/>
                  </a:lnTo>
                  <a:lnTo>
                    <a:pt x="26416" y="1597"/>
                  </a:lnTo>
                  <a:cubicBezTo>
                    <a:pt x="26287" y="1592"/>
                    <a:pt x="26161" y="1592"/>
                    <a:pt x="26036" y="1592"/>
                  </a:cubicBezTo>
                  <a:lnTo>
                    <a:pt x="25912" y="1592"/>
                  </a:lnTo>
                  <a:cubicBezTo>
                    <a:pt x="25878" y="1592"/>
                    <a:pt x="25844" y="1592"/>
                    <a:pt x="25810" y="1597"/>
                  </a:cubicBezTo>
                  <a:cubicBezTo>
                    <a:pt x="25797" y="1592"/>
                    <a:pt x="25786" y="1592"/>
                    <a:pt x="25781" y="1592"/>
                  </a:cubicBezTo>
                  <a:cubicBezTo>
                    <a:pt x="25474" y="1547"/>
                    <a:pt x="25173" y="1523"/>
                    <a:pt x="24889" y="1506"/>
                  </a:cubicBezTo>
                  <a:cubicBezTo>
                    <a:pt x="24575" y="1484"/>
                    <a:pt x="24258" y="1466"/>
                    <a:pt x="23951" y="1461"/>
                  </a:cubicBezTo>
                  <a:lnTo>
                    <a:pt x="23599" y="1461"/>
                  </a:lnTo>
                  <a:cubicBezTo>
                    <a:pt x="23088" y="1461"/>
                    <a:pt x="22571" y="1484"/>
                    <a:pt x="22065" y="1523"/>
                  </a:cubicBezTo>
                  <a:cubicBezTo>
                    <a:pt x="21774" y="1547"/>
                    <a:pt x="21485" y="1581"/>
                    <a:pt x="21178" y="1626"/>
                  </a:cubicBezTo>
                  <a:cubicBezTo>
                    <a:pt x="20911" y="1660"/>
                    <a:pt x="20593" y="1710"/>
                    <a:pt x="20274" y="1785"/>
                  </a:cubicBezTo>
                  <a:cubicBezTo>
                    <a:pt x="20121" y="1819"/>
                    <a:pt x="19973" y="1859"/>
                    <a:pt x="19820" y="1898"/>
                  </a:cubicBezTo>
                  <a:cubicBezTo>
                    <a:pt x="19411" y="2001"/>
                    <a:pt x="18991" y="2108"/>
                    <a:pt x="18559" y="2137"/>
                  </a:cubicBezTo>
                  <a:lnTo>
                    <a:pt x="18490" y="2137"/>
                  </a:lnTo>
                  <a:cubicBezTo>
                    <a:pt x="18246" y="2137"/>
                    <a:pt x="17995" y="2108"/>
                    <a:pt x="17712" y="2051"/>
                  </a:cubicBezTo>
                  <a:cubicBezTo>
                    <a:pt x="17331" y="1961"/>
                    <a:pt x="16951" y="1830"/>
                    <a:pt x="16587" y="1705"/>
                  </a:cubicBezTo>
                  <a:cubicBezTo>
                    <a:pt x="16439" y="1654"/>
                    <a:pt x="16291" y="1603"/>
                    <a:pt x="16138" y="1558"/>
                  </a:cubicBezTo>
                  <a:cubicBezTo>
                    <a:pt x="15871" y="1472"/>
                    <a:pt x="15598" y="1403"/>
                    <a:pt x="15331" y="1358"/>
                  </a:cubicBezTo>
                  <a:cubicBezTo>
                    <a:pt x="15075" y="1313"/>
                    <a:pt x="14797" y="1290"/>
                    <a:pt x="14484" y="1285"/>
                  </a:cubicBezTo>
                  <a:lnTo>
                    <a:pt x="14360" y="1285"/>
                  </a:lnTo>
                  <a:cubicBezTo>
                    <a:pt x="13762" y="1285"/>
                    <a:pt x="13161" y="1358"/>
                    <a:pt x="12574" y="1427"/>
                  </a:cubicBezTo>
                  <a:cubicBezTo>
                    <a:pt x="12126" y="1484"/>
                    <a:pt x="11661" y="1534"/>
                    <a:pt x="11194" y="1558"/>
                  </a:cubicBezTo>
                  <a:lnTo>
                    <a:pt x="11183" y="1558"/>
                  </a:lnTo>
                  <a:cubicBezTo>
                    <a:pt x="11081" y="1563"/>
                    <a:pt x="10984" y="1563"/>
                    <a:pt x="10882" y="1563"/>
                  </a:cubicBezTo>
                  <a:cubicBezTo>
                    <a:pt x="10626" y="1563"/>
                    <a:pt x="10387" y="1552"/>
                    <a:pt x="10154" y="1523"/>
                  </a:cubicBezTo>
                  <a:cubicBezTo>
                    <a:pt x="9983" y="1506"/>
                    <a:pt x="9820" y="1478"/>
                    <a:pt x="9637" y="1438"/>
                  </a:cubicBezTo>
                  <a:cubicBezTo>
                    <a:pt x="9461" y="1410"/>
                    <a:pt x="9274" y="1376"/>
                    <a:pt x="9046" y="1348"/>
                  </a:cubicBezTo>
                  <a:cubicBezTo>
                    <a:pt x="8302" y="1251"/>
                    <a:pt x="7541" y="1233"/>
                    <a:pt x="6802" y="1211"/>
                  </a:cubicBezTo>
                  <a:lnTo>
                    <a:pt x="6778" y="1211"/>
                  </a:lnTo>
                  <a:lnTo>
                    <a:pt x="6484" y="1206"/>
                  </a:lnTo>
                  <a:cubicBezTo>
                    <a:pt x="6193" y="1199"/>
                    <a:pt x="5899" y="1188"/>
                    <a:pt x="5603" y="1183"/>
                  </a:cubicBezTo>
                  <a:cubicBezTo>
                    <a:pt x="5205" y="1177"/>
                    <a:pt x="4813" y="1177"/>
                    <a:pt x="4415" y="1177"/>
                  </a:cubicBezTo>
                  <a:lnTo>
                    <a:pt x="4318" y="1177"/>
                  </a:lnTo>
                  <a:cubicBezTo>
                    <a:pt x="4160" y="1172"/>
                    <a:pt x="4000" y="1172"/>
                    <a:pt x="3846" y="1172"/>
                  </a:cubicBezTo>
                  <a:cubicBezTo>
                    <a:pt x="3660" y="1165"/>
                    <a:pt x="3478" y="1154"/>
                    <a:pt x="3290" y="1137"/>
                  </a:cubicBezTo>
                  <a:lnTo>
                    <a:pt x="3125" y="1120"/>
                  </a:lnTo>
                  <a:cubicBezTo>
                    <a:pt x="2852" y="1097"/>
                    <a:pt x="2568" y="1069"/>
                    <a:pt x="2290" y="1069"/>
                  </a:cubicBezTo>
                  <a:lnTo>
                    <a:pt x="2204" y="1069"/>
                  </a:lnTo>
                  <a:cubicBezTo>
                    <a:pt x="2102" y="1075"/>
                    <a:pt x="2005" y="1080"/>
                    <a:pt x="1915" y="1091"/>
                  </a:cubicBezTo>
                  <a:cubicBezTo>
                    <a:pt x="1910" y="1080"/>
                    <a:pt x="1903" y="1069"/>
                    <a:pt x="1898" y="1062"/>
                  </a:cubicBezTo>
                  <a:cubicBezTo>
                    <a:pt x="1863" y="1023"/>
                    <a:pt x="1813" y="1001"/>
                    <a:pt x="1761" y="1001"/>
                  </a:cubicBezTo>
                  <a:cubicBezTo>
                    <a:pt x="1716" y="1001"/>
                    <a:pt x="1682" y="1012"/>
                    <a:pt x="1659" y="1041"/>
                  </a:cubicBezTo>
                  <a:cubicBezTo>
                    <a:pt x="1562" y="1137"/>
                    <a:pt x="1454" y="1222"/>
                    <a:pt x="1352" y="1301"/>
                  </a:cubicBezTo>
                  <a:lnTo>
                    <a:pt x="1296" y="1348"/>
                  </a:lnTo>
                  <a:cubicBezTo>
                    <a:pt x="1137" y="1472"/>
                    <a:pt x="955" y="1620"/>
                    <a:pt x="778" y="1768"/>
                  </a:cubicBezTo>
                  <a:cubicBezTo>
                    <a:pt x="580" y="1943"/>
                    <a:pt x="426" y="2098"/>
                    <a:pt x="295" y="2263"/>
                  </a:cubicBezTo>
                  <a:cubicBezTo>
                    <a:pt x="239" y="2336"/>
                    <a:pt x="182" y="2415"/>
                    <a:pt x="142" y="2494"/>
                  </a:cubicBezTo>
                  <a:cubicBezTo>
                    <a:pt x="114" y="2546"/>
                    <a:pt x="91" y="2586"/>
                    <a:pt x="80" y="2631"/>
                  </a:cubicBezTo>
                  <a:cubicBezTo>
                    <a:pt x="56" y="2683"/>
                    <a:pt x="46" y="2733"/>
                    <a:pt x="35" y="2785"/>
                  </a:cubicBezTo>
                  <a:cubicBezTo>
                    <a:pt x="1" y="2961"/>
                    <a:pt x="56" y="3154"/>
                    <a:pt x="182" y="3291"/>
                  </a:cubicBezTo>
                  <a:cubicBezTo>
                    <a:pt x="256" y="3370"/>
                    <a:pt x="347" y="3427"/>
                    <a:pt x="437" y="3467"/>
                  </a:cubicBezTo>
                  <a:cubicBezTo>
                    <a:pt x="552" y="3524"/>
                    <a:pt x="676" y="3551"/>
                    <a:pt x="785" y="3575"/>
                  </a:cubicBezTo>
                  <a:cubicBezTo>
                    <a:pt x="1034" y="3626"/>
                    <a:pt x="1289" y="3648"/>
                    <a:pt x="1512" y="3660"/>
                  </a:cubicBezTo>
                  <a:lnTo>
                    <a:pt x="1608" y="3666"/>
                  </a:lnTo>
                  <a:cubicBezTo>
                    <a:pt x="1671" y="3671"/>
                    <a:pt x="1739" y="3671"/>
                    <a:pt x="1801" y="3677"/>
                  </a:cubicBezTo>
                  <a:cubicBezTo>
                    <a:pt x="1898" y="3682"/>
                    <a:pt x="1994" y="3695"/>
                    <a:pt x="2097" y="3705"/>
                  </a:cubicBezTo>
                  <a:cubicBezTo>
                    <a:pt x="2165" y="3711"/>
                    <a:pt x="2228" y="3716"/>
                    <a:pt x="2296" y="3722"/>
                  </a:cubicBezTo>
                  <a:cubicBezTo>
                    <a:pt x="3119" y="3797"/>
                    <a:pt x="4000" y="3831"/>
                    <a:pt x="4984" y="3831"/>
                  </a:cubicBezTo>
                  <a:cubicBezTo>
                    <a:pt x="5938" y="3831"/>
                    <a:pt x="6888" y="3797"/>
                    <a:pt x="7609" y="3768"/>
                  </a:cubicBezTo>
                  <a:lnTo>
                    <a:pt x="7631" y="3768"/>
                  </a:lnTo>
                  <a:lnTo>
                    <a:pt x="7654" y="3763"/>
                  </a:lnTo>
                  <a:lnTo>
                    <a:pt x="7711" y="3763"/>
                  </a:lnTo>
                  <a:lnTo>
                    <a:pt x="7774" y="3756"/>
                  </a:lnTo>
                  <a:cubicBezTo>
                    <a:pt x="7972" y="3750"/>
                    <a:pt x="8171" y="3745"/>
                    <a:pt x="8370" y="3734"/>
                  </a:cubicBezTo>
                  <a:lnTo>
                    <a:pt x="8347" y="3734"/>
                  </a:lnTo>
                  <a:lnTo>
                    <a:pt x="8512" y="3729"/>
                  </a:lnTo>
                  <a:lnTo>
                    <a:pt x="8865" y="3716"/>
                  </a:lnTo>
                  <a:lnTo>
                    <a:pt x="8881" y="3716"/>
                  </a:lnTo>
                  <a:cubicBezTo>
                    <a:pt x="9757" y="3682"/>
                    <a:pt x="10495" y="3654"/>
                    <a:pt x="11245" y="3648"/>
                  </a:cubicBezTo>
                  <a:cubicBezTo>
                    <a:pt x="11449" y="3643"/>
                    <a:pt x="11661" y="3643"/>
                    <a:pt x="11871" y="3643"/>
                  </a:cubicBezTo>
                  <a:cubicBezTo>
                    <a:pt x="12524" y="3643"/>
                    <a:pt x="13098" y="3660"/>
                    <a:pt x="13626" y="3688"/>
                  </a:cubicBezTo>
                  <a:cubicBezTo>
                    <a:pt x="14415" y="3740"/>
                    <a:pt x="15223" y="3847"/>
                    <a:pt x="15996" y="3950"/>
                  </a:cubicBezTo>
                  <a:cubicBezTo>
                    <a:pt x="16734" y="4052"/>
                    <a:pt x="17502" y="4154"/>
                    <a:pt x="18263" y="4206"/>
                  </a:cubicBezTo>
                  <a:cubicBezTo>
                    <a:pt x="18485" y="4222"/>
                    <a:pt x="18724" y="4233"/>
                    <a:pt x="18962" y="4240"/>
                  </a:cubicBezTo>
                  <a:lnTo>
                    <a:pt x="19723" y="4240"/>
                  </a:lnTo>
                  <a:cubicBezTo>
                    <a:pt x="20190" y="4245"/>
                    <a:pt x="20661" y="4285"/>
                    <a:pt x="21116" y="4319"/>
                  </a:cubicBezTo>
                  <a:lnTo>
                    <a:pt x="21207" y="4325"/>
                  </a:lnTo>
                  <a:lnTo>
                    <a:pt x="21405" y="4342"/>
                  </a:lnTo>
                  <a:cubicBezTo>
                    <a:pt x="21826" y="4376"/>
                    <a:pt x="22264" y="4404"/>
                    <a:pt x="22689" y="4421"/>
                  </a:cubicBezTo>
                  <a:cubicBezTo>
                    <a:pt x="22831" y="4427"/>
                    <a:pt x="22973" y="4432"/>
                    <a:pt x="23116" y="4432"/>
                  </a:cubicBezTo>
                  <a:cubicBezTo>
                    <a:pt x="23229" y="4432"/>
                    <a:pt x="23343" y="4427"/>
                    <a:pt x="23457" y="4427"/>
                  </a:cubicBezTo>
                  <a:lnTo>
                    <a:pt x="23468" y="4427"/>
                  </a:lnTo>
                  <a:cubicBezTo>
                    <a:pt x="23718" y="4416"/>
                    <a:pt x="23979" y="4411"/>
                    <a:pt x="24229" y="4364"/>
                  </a:cubicBezTo>
                  <a:cubicBezTo>
                    <a:pt x="24297" y="4353"/>
                    <a:pt x="24354" y="4314"/>
                    <a:pt x="24383" y="4256"/>
                  </a:cubicBezTo>
                  <a:cubicBezTo>
                    <a:pt x="24575" y="4217"/>
                    <a:pt x="24769" y="4183"/>
                    <a:pt x="24963" y="4143"/>
                  </a:cubicBezTo>
                  <a:cubicBezTo>
                    <a:pt x="26116" y="3939"/>
                    <a:pt x="27371" y="3802"/>
                    <a:pt x="28905" y="3722"/>
                  </a:cubicBezTo>
                  <a:cubicBezTo>
                    <a:pt x="30190" y="3660"/>
                    <a:pt x="31503" y="3643"/>
                    <a:pt x="32770" y="3632"/>
                  </a:cubicBezTo>
                  <a:lnTo>
                    <a:pt x="32923" y="3626"/>
                  </a:lnTo>
                  <a:lnTo>
                    <a:pt x="33486" y="3620"/>
                  </a:lnTo>
                  <a:cubicBezTo>
                    <a:pt x="33924" y="3614"/>
                    <a:pt x="34360" y="3609"/>
                    <a:pt x="34793" y="3609"/>
                  </a:cubicBezTo>
                  <a:cubicBezTo>
                    <a:pt x="35464" y="3598"/>
                    <a:pt x="36111" y="3592"/>
                    <a:pt x="36759" y="3564"/>
                  </a:cubicBezTo>
                  <a:cubicBezTo>
                    <a:pt x="37475" y="3524"/>
                    <a:pt x="38111" y="3461"/>
                    <a:pt x="38713" y="3365"/>
                  </a:cubicBezTo>
                  <a:cubicBezTo>
                    <a:pt x="38963" y="3325"/>
                    <a:pt x="39214" y="3273"/>
                    <a:pt x="39453" y="3228"/>
                  </a:cubicBezTo>
                  <a:lnTo>
                    <a:pt x="39686" y="3183"/>
                  </a:lnTo>
                  <a:cubicBezTo>
                    <a:pt x="39993" y="3120"/>
                    <a:pt x="40293" y="3063"/>
                    <a:pt x="40599" y="3006"/>
                  </a:cubicBezTo>
                  <a:lnTo>
                    <a:pt x="40617" y="3006"/>
                  </a:lnTo>
                  <a:lnTo>
                    <a:pt x="40640" y="3000"/>
                  </a:lnTo>
                  <a:cubicBezTo>
                    <a:pt x="41656" y="2819"/>
                    <a:pt x="42447" y="2699"/>
                    <a:pt x="43197" y="2631"/>
                  </a:cubicBezTo>
                  <a:cubicBezTo>
                    <a:pt x="43634" y="2586"/>
                    <a:pt x="44072" y="2557"/>
                    <a:pt x="44504" y="2546"/>
                  </a:cubicBezTo>
                  <a:lnTo>
                    <a:pt x="45504" y="2546"/>
                  </a:lnTo>
                  <a:lnTo>
                    <a:pt x="45679" y="2552"/>
                  </a:lnTo>
                  <a:lnTo>
                    <a:pt x="45868" y="2552"/>
                  </a:lnTo>
                  <a:cubicBezTo>
                    <a:pt x="45891" y="2552"/>
                    <a:pt x="45913" y="2546"/>
                    <a:pt x="45930" y="2541"/>
                  </a:cubicBezTo>
                  <a:cubicBezTo>
                    <a:pt x="46322" y="2529"/>
                    <a:pt x="46720" y="2518"/>
                    <a:pt x="47152" y="2518"/>
                  </a:cubicBezTo>
                  <a:cubicBezTo>
                    <a:pt x="48129" y="2518"/>
                    <a:pt x="49101" y="2557"/>
                    <a:pt x="50004" y="2597"/>
                  </a:cubicBezTo>
                  <a:lnTo>
                    <a:pt x="50363" y="2609"/>
                  </a:lnTo>
                  <a:cubicBezTo>
                    <a:pt x="51561" y="2659"/>
                    <a:pt x="52800" y="2711"/>
                    <a:pt x="54016" y="2711"/>
                  </a:cubicBezTo>
                  <a:lnTo>
                    <a:pt x="54334" y="2711"/>
                  </a:lnTo>
                  <a:cubicBezTo>
                    <a:pt x="55123" y="2706"/>
                    <a:pt x="55902" y="2665"/>
                    <a:pt x="56487" y="2625"/>
                  </a:cubicBezTo>
                  <a:cubicBezTo>
                    <a:pt x="57203" y="2586"/>
                    <a:pt x="57931" y="2529"/>
                    <a:pt x="58635" y="2473"/>
                  </a:cubicBezTo>
                  <a:cubicBezTo>
                    <a:pt x="60033" y="2370"/>
                    <a:pt x="61472" y="2256"/>
                    <a:pt x="62926" y="2239"/>
                  </a:cubicBezTo>
                  <a:cubicBezTo>
                    <a:pt x="63074" y="2234"/>
                    <a:pt x="63221" y="2234"/>
                    <a:pt x="63369" y="2234"/>
                  </a:cubicBezTo>
                  <a:cubicBezTo>
                    <a:pt x="63790" y="2234"/>
                    <a:pt x="64205" y="2245"/>
                    <a:pt x="64608" y="2263"/>
                  </a:cubicBezTo>
                  <a:lnTo>
                    <a:pt x="64567" y="2256"/>
                  </a:lnTo>
                  <a:lnTo>
                    <a:pt x="64567" y="2256"/>
                  </a:lnTo>
                  <a:cubicBezTo>
                    <a:pt x="65045" y="2279"/>
                    <a:pt x="65529" y="2319"/>
                    <a:pt x="65999" y="2358"/>
                  </a:cubicBezTo>
                  <a:lnTo>
                    <a:pt x="66091" y="2370"/>
                  </a:lnTo>
                  <a:cubicBezTo>
                    <a:pt x="66313" y="2387"/>
                    <a:pt x="66574" y="2410"/>
                    <a:pt x="66846" y="2439"/>
                  </a:cubicBezTo>
                  <a:cubicBezTo>
                    <a:pt x="66972" y="2455"/>
                    <a:pt x="67097" y="2473"/>
                    <a:pt x="67221" y="2484"/>
                  </a:cubicBezTo>
                  <a:lnTo>
                    <a:pt x="67324" y="2501"/>
                  </a:lnTo>
                  <a:cubicBezTo>
                    <a:pt x="67415" y="2512"/>
                    <a:pt x="67506" y="2529"/>
                    <a:pt x="67596" y="2535"/>
                  </a:cubicBezTo>
                  <a:lnTo>
                    <a:pt x="67625" y="2535"/>
                  </a:lnTo>
                  <a:cubicBezTo>
                    <a:pt x="67636" y="2535"/>
                    <a:pt x="67654" y="2535"/>
                    <a:pt x="67665" y="2529"/>
                  </a:cubicBezTo>
                  <a:cubicBezTo>
                    <a:pt x="67858" y="2597"/>
                    <a:pt x="68063" y="2659"/>
                    <a:pt x="68312" y="2728"/>
                  </a:cubicBezTo>
                  <a:cubicBezTo>
                    <a:pt x="68739" y="2848"/>
                    <a:pt x="69204" y="2944"/>
                    <a:pt x="69728" y="3018"/>
                  </a:cubicBezTo>
                  <a:cubicBezTo>
                    <a:pt x="70444" y="3126"/>
                    <a:pt x="71199" y="3176"/>
                    <a:pt x="72046" y="3176"/>
                  </a:cubicBezTo>
                  <a:cubicBezTo>
                    <a:pt x="72233" y="3176"/>
                    <a:pt x="72427" y="3171"/>
                    <a:pt x="72626" y="3165"/>
                  </a:cubicBezTo>
                  <a:cubicBezTo>
                    <a:pt x="74069" y="3126"/>
                    <a:pt x="75524" y="2950"/>
                    <a:pt x="76927" y="2779"/>
                  </a:cubicBezTo>
                  <a:cubicBezTo>
                    <a:pt x="77421" y="2717"/>
                    <a:pt x="77932" y="2654"/>
                    <a:pt x="78438" y="2604"/>
                  </a:cubicBezTo>
                  <a:cubicBezTo>
                    <a:pt x="79166" y="2518"/>
                    <a:pt x="79927" y="2484"/>
                    <a:pt x="80780" y="2484"/>
                  </a:cubicBezTo>
                  <a:cubicBezTo>
                    <a:pt x="82030" y="2484"/>
                    <a:pt x="83274" y="2569"/>
                    <a:pt x="84661" y="2672"/>
                  </a:cubicBezTo>
                  <a:lnTo>
                    <a:pt x="84803" y="2677"/>
                  </a:lnTo>
                  <a:cubicBezTo>
                    <a:pt x="85280" y="2717"/>
                    <a:pt x="85752" y="2751"/>
                    <a:pt x="86224" y="2779"/>
                  </a:cubicBezTo>
                  <a:cubicBezTo>
                    <a:pt x="86712" y="2814"/>
                    <a:pt x="87224" y="2835"/>
                    <a:pt x="87785" y="2853"/>
                  </a:cubicBezTo>
                  <a:cubicBezTo>
                    <a:pt x="88417" y="2869"/>
                    <a:pt x="89088" y="2882"/>
                    <a:pt x="89831" y="2882"/>
                  </a:cubicBezTo>
                  <a:cubicBezTo>
                    <a:pt x="90195" y="2882"/>
                    <a:pt x="90559" y="2876"/>
                    <a:pt x="90922" y="2876"/>
                  </a:cubicBezTo>
                  <a:cubicBezTo>
                    <a:pt x="91440" y="2869"/>
                    <a:pt x="91957" y="2859"/>
                    <a:pt x="92474" y="2853"/>
                  </a:cubicBezTo>
                  <a:cubicBezTo>
                    <a:pt x="93332" y="2842"/>
                    <a:pt x="94218" y="2824"/>
                    <a:pt x="95094" y="2824"/>
                  </a:cubicBezTo>
                  <a:cubicBezTo>
                    <a:pt x="96508" y="2824"/>
                    <a:pt x="97667" y="2864"/>
                    <a:pt x="98742" y="2938"/>
                  </a:cubicBezTo>
                  <a:cubicBezTo>
                    <a:pt x="98787" y="2938"/>
                    <a:pt x="98832" y="2910"/>
                    <a:pt x="98855" y="2882"/>
                  </a:cubicBezTo>
                  <a:cubicBezTo>
                    <a:pt x="98889" y="2848"/>
                    <a:pt x="98907" y="2801"/>
                    <a:pt x="98900" y="2762"/>
                  </a:cubicBezTo>
                  <a:cubicBezTo>
                    <a:pt x="98900" y="2740"/>
                    <a:pt x="98895" y="2722"/>
                    <a:pt x="98889" y="2699"/>
                  </a:cubicBezTo>
                  <a:cubicBezTo>
                    <a:pt x="98968" y="2518"/>
                    <a:pt x="99015" y="2324"/>
                    <a:pt x="99049" y="2160"/>
                  </a:cubicBezTo>
                  <a:cubicBezTo>
                    <a:pt x="99083" y="1990"/>
                    <a:pt x="99111" y="1802"/>
                    <a:pt x="99133" y="1581"/>
                  </a:cubicBezTo>
                  <a:cubicBezTo>
                    <a:pt x="99162" y="1342"/>
                    <a:pt x="99173" y="1154"/>
                    <a:pt x="99173" y="978"/>
                  </a:cubicBezTo>
                  <a:cubicBezTo>
                    <a:pt x="99173" y="790"/>
                    <a:pt x="99151" y="592"/>
                    <a:pt x="99105" y="370"/>
                  </a:cubicBezTo>
                  <a:cubicBezTo>
                    <a:pt x="99094" y="319"/>
                    <a:pt x="99043" y="273"/>
                    <a:pt x="99002" y="251"/>
                  </a:cubicBezTo>
                  <a:cubicBezTo>
                    <a:pt x="98968" y="233"/>
                    <a:pt x="98941" y="228"/>
                    <a:pt x="98907" y="228"/>
                  </a:cubicBezTo>
                  <a:cubicBezTo>
                    <a:pt x="98889" y="228"/>
                    <a:pt x="98866" y="233"/>
                    <a:pt x="98844" y="239"/>
                  </a:cubicBezTo>
                  <a:cubicBezTo>
                    <a:pt x="98815" y="244"/>
                    <a:pt x="98787" y="262"/>
                    <a:pt x="98764" y="285"/>
                  </a:cubicBezTo>
                  <a:cubicBezTo>
                    <a:pt x="98600" y="217"/>
                    <a:pt x="98435" y="165"/>
                    <a:pt x="98270" y="131"/>
                  </a:cubicBezTo>
                  <a:cubicBezTo>
                    <a:pt x="98076" y="97"/>
                    <a:pt x="97884" y="74"/>
                    <a:pt x="97673" y="57"/>
                  </a:cubicBezTo>
                  <a:cubicBezTo>
                    <a:pt x="97281" y="23"/>
                    <a:pt x="96883" y="0"/>
                    <a:pt x="9648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9"/>
            <p:cNvSpPr/>
            <p:nvPr/>
          </p:nvSpPr>
          <p:spPr>
            <a:xfrm>
              <a:off x="6724947" y="4466463"/>
              <a:ext cx="751612" cy="1015165"/>
            </a:xfrm>
            <a:custGeom>
              <a:avLst/>
              <a:gdLst/>
              <a:ahLst/>
              <a:cxnLst/>
              <a:rect l="l" t="t" r="r" b="b"/>
              <a:pathLst>
                <a:path w="15996" h="21605" extrusionOk="0">
                  <a:moveTo>
                    <a:pt x="5172" y="0"/>
                  </a:moveTo>
                  <a:cubicBezTo>
                    <a:pt x="5148" y="0"/>
                    <a:pt x="5125" y="12"/>
                    <a:pt x="5109" y="23"/>
                  </a:cubicBezTo>
                  <a:lnTo>
                    <a:pt x="5046" y="63"/>
                  </a:lnTo>
                  <a:lnTo>
                    <a:pt x="5023" y="63"/>
                  </a:lnTo>
                  <a:cubicBezTo>
                    <a:pt x="5007" y="63"/>
                    <a:pt x="4989" y="63"/>
                    <a:pt x="4973" y="74"/>
                  </a:cubicBezTo>
                  <a:cubicBezTo>
                    <a:pt x="4540" y="228"/>
                    <a:pt x="4194" y="381"/>
                    <a:pt x="3882" y="551"/>
                  </a:cubicBezTo>
                  <a:cubicBezTo>
                    <a:pt x="3427" y="797"/>
                    <a:pt x="3103" y="1046"/>
                    <a:pt x="2864" y="1335"/>
                  </a:cubicBezTo>
                  <a:cubicBezTo>
                    <a:pt x="2733" y="1489"/>
                    <a:pt x="2636" y="1671"/>
                    <a:pt x="2581" y="1854"/>
                  </a:cubicBezTo>
                  <a:cubicBezTo>
                    <a:pt x="2518" y="2046"/>
                    <a:pt x="2500" y="2250"/>
                    <a:pt x="2534" y="2455"/>
                  </a:cubicBezTo>
                  <a:cubicBezTo>
                    <a:pt x="2557" y="2614"/>
                    <a:pt x="2609" y="2780"/>
                    <a:pt x="2694" y="2927"/>
                  </a:cubicBezTo>
                  <a:cubicBezTo>
                    <a:pt x="2739" y="3006"/>
                    <a:pt x="2785" y="3074"/>
                    <a:pt x="2836" y="3137"/>
                  </a:cubicBezTo>
                  <a:cubicBezTo>
                    <a:pt x="2893" y="3217"/>
                    <a:pt x="2961" y="3285"/>
                    <a:pt x="3024" y="3341"/>
                  </a:cubicBezTo>
                  <a:cubicBezTo>
                    <a:pt x="3137" y="3449"/>
                    <a:pt x="3273" y="3558"/>
                    <a:pt x="3438" y="3660"/>
                  </a:cubicBezTo>
                  <a:cubicBezTo>
                    <a:pt x="3603" y="3756"/>
                    <a:pt x="3774" y="3847"/>
                    <a:pt x="3966" y="3933"/>
                  </a:cubicBezTo>
                  <a:cubicBezTo>
                    <a:pt x="4364" y="4104"/>
                    <a:pt x="4779" y="4222"/>
                    <a:pt x="5132" y="4314"/>
                  </a:cubicBezTo>
                  <a:cubicBezTo>
                    <a:pt x="5484" y="4404"/>
                    <a:pt x="5825" y="4479"/>
                    <a:pt x="6234" y="4563"/>
                  </a:cubicBezTo>
                  <a:cubicBezTo>
                    <a:pt x="6444" y="4608"/>
                    <a:pt x="6677" y="4655"/>
                    <a:pt x="6955" y="4723"/>
                  </a:cubicBezTo>
                  <a:lnTo>
                    <a:pt x="7013" y="4734"/>
                  </a:lnTo>
                  <a:cubicBezTo>
                    <a:pt x="7661" y="4881"/>
                    <a:pt x="8325" y="5035"/>
                    <a:pt x="8978" y="5211"/>
                  </a:cubicBezTo>
                  <a:cubicBezTo>
                    <a:pt x="9638" y="5387"/>
                    <a:pt x="10218" y="5575"/>
                    <a:pt x="10763" y="5774"/>
                  </a:cubicBezTo>
                  <a:cubicBezTo>
                    <a:pt x="11456" y="6029"/>
                    <a:pt x="12001" y="6279"/>
                    <a:pt x="12484" y="6564"/>
                  </a:cubicBezTo>
                  <a:cubicBezTo>
                    <a:pt x="12859" y="6785"/>
                    <a:pt x="13155" y="7013"/>
                    <a:pt x="13388" y="7251"/>
                  </a:cubicBezTo>
                  <a:cubicBezTo>
                    <a:pt x="13525" y="7393"/>
                    <a:pt x="13632" y="7535"/>
                    <a:pt x="13717" y="7684"/>
                  </a:cubicBezTo>
                  <a:cubicBezTo>
                    <a:pt x="13774" y="7791"/>
                    <a:pt x="13826" y="7904"/>
                    <a:pt x="13853" y="8018"/>
                  </a:cubicBezTo>
                  <a:cubicBezTo>
                    <a:pt x="13882" y="8120"/>
                    <a:pt x="13894" y="8229"/>
                    <a:pt x="13900" y="8331"/>
                  </a:cubicBezTo>
                  <a:cubicBezTo>
                    <a:pt x="13894" y="8450"/>
                    <a:pt x="13877" y="8563"/>
                    <a:pt x="13848" y="8678"/>
                  </a:cubicBezTo>
                  <a:cubicBezTo>
                    <a:pt x="13808" y="8836"/>
                    <a:pt x="13740" y="8990"/>
                    <a:pt x="13649" y="9150"/>
                  </a:cubicBezTo>
                  <a:cubicBezTo>
                    <a:pt x="13525" y="9354"/>
                    <a:pt x="13371" y="9546"/>
                    <a:pt x="13195" y="9722"/>
                  </a:cubicBezTo>
                  <a:cubicBezTo>
                    <a:pt x="12961" y="9945"/>
                    <a:pt x="12683" y="10144"/>
                    <a:pt x="12353" y="10336"/>
                  </a:cubicBezTo>
                  <a:cubicBezTo>
                    <a:pt x="11962" y="10558"/>
                    <a:pt x="11519" y="10752"/>
                    <a:pt x="10962" y="10944"/>
                  </a:cubicBezTo>
                  <a:cubicBezTo>
                    <a:pt x="10535" y="11098"/>
                    <a:pt x="10076" y="11235"/>
                    <a:pt x="9462" y="11400"/>
                  </a:cubicBezTo>
                  <a:lnTo>
                    <a:pt x="9444" y="11405"/>
                  </a:lnTo>
                  <a:cubicBezTo>
                    <a:pt x="9195" y="11468"/>
                    <a:pt x="8956" y="11529"/>
                    <a:pt x="8712" y="11592"/>
                  </a:cubicBezTo>
                  <a:cubicBezTo>
                    <a:pt x="8524" y="11644"/>
                    <a:pt x="8330" y="11689"/>
                    <a:pt x="8143" y="11741"/>
                  </a:cubicBezTo>
                  <a:cubicBezTo>
                    <a:pt x="7916" y="11797"/>
                    <a:pt x="7711" y="11854"/>
                    <a:pt x="7519" y="11904"/>
                  </a:cubicBezTo>
                  <a:cubicBezTo>
                    <a:pt x="7307" y="11967"/>
                    <a:pt x="7103" y="12035"/>
                    <a:pt x="6893" y="12103"/>
                  </a:cubicBezTo>
                  <a:cubicBezTo>
                    <a:pt x="5671" y="12496"/>
                    <a:pt x="4359" y="12934"/>
                    <a:pt x="3046" y="13411"/>
                  </a:cubicBezTo>
                  <a:cubicBezTo>
                    <a:pt x="2893" y="13467"/>
                    <a:pt x="2739" y="13519"/>
                    <a:pt x="2586" y="13564"/>
                  </a:cubicBezTo>
                  <a:lnTo>
                    <a:pt x="2500" y="13593"/>
                  </a:lnTo>
                  <a:cubicBezTo>
                    <a:pt x="2296" y="13661"/>
                    <a:pt x="2080" y="13729"/>
                    <a:pt x="1875" y="13803"/>
                  </a:cubicBezTo>
                  <a:cubicBezTo>
                    <a:pt x="1518" y="13934"/>
                    <a:pt x="1057" y="14120"/>
                    <a:pt x="677" y="14416"/>
                  </a:cubicBezTo>
                  <a:cubicBezTo>
                    <a:pt x="501" y="14553"/>
                    <a:pt x="359" y="14700"/>
                    <a:pt x="257" y="14865"/>
                  </a:cubicBezTo>
                  <a:cubicBezTo>
                    <a:pt x="171" y="15001"/>
                    <a:pt x="103" y="15150"/>
                    <a:pt x="63" y="15321"/>
                  </a:cubicBezTo>
                  <a:cubicBezTo>
                    <a:pt x="0" y="15547"/>
                    <a:pt x="24" y="15786"/>
                    <a:pt x="114" y="16002"/>
                  </a:cubicBezTo>
                  <a:cubicBezTo>
                    <a:pt x="194" y="16195"/>
                    <a:pt x="341" y="16383"/>
                    <a:pt x="551" y="16564"/>
                  </a:cubicBezTo>
                  <a:cubicBezTo>
                    <a:pt x="761" y="16746"/>
                    <a:pt x="1007" y="16889"/>
                    <a:pt x="1233" y="17018"/>
                  </a:cubicBezTo>
                  <a:cubicBezTo>
                    <a:pt x="1529" y="17183"/>
                    <a:pt x="1841" y="17338"/>
                    <a:pt x="2137" y="17485"/>
                  </a:cubicBezTo>
                  <a:cubicBezTo>
                    <a:pt x="2387" y="17605"/>
                    <a:pt x="2649" y="17729"/>
                    <a:pt x="2898" y="17865"/>
                  </a:cubicBezTo>
                  <a:cubicBezTo>
                    <a:pt x="2990" y="17912"/>
                    <a:pt x="3074" y="17962"/>
                    <a:pt x="3166" y="18014"/>
                  </a:cubicBezTo>
                  <a:cubicBezTo>
                    <a:pt x="3530" y="18235"/>
                    <a:pt x="3796" y="18434"/>
                    <a:pt x="4012" y="18655"/>
                  </a:cubicBezTo>
                  <a:cubicBezTo>
                    <a:pt x="4137" y="18780"/>
                    <a:pt x="4233" y="18911"/>
                    <a:pt x="4314" y="19048"/>
                  </a:cubicBezTo>
                  <a:cubicBezTo>
                    <a:pt x="4375" y="19161"/>
                    <a:pt x="4427" y="19281"/>
                    <a:pt x="4461" y="19400"/>
                  </a:cubicBezTo>
                  <a:cubicBezTo>
                    <a:pt x="4490" y="19514"/>
                    <a:pt x="4501" y="19633"/>
                    <a:pt x="4506" y="19758"/>
                  </a:cubicBezTo>
                  <a:cubicBezTo>
                    <a:pt x="4501" y="19900"/>
                    <a:pt x="4484" y="20042"/>
                    <a:pt x="4443" y="20196"/>
                  </a:cubicBezTo>
                  <a:cubicBezTo>
                    <a:pt x="4393" y="20354"/>
                    <a:pt x="4330" y="20514"/>
                    <a:pt x="4246" y="20661"/>
                  </a:cubicBezTo>
                  <a:cubicBezTo>
                    <a:pt x="4217" y="20707"/>
                    <a:pt x="4188" y="20752"/>
                    <a:pt x="4154" y="20797"/>
                  </a:cubicBezTo>
                  <a:lnTo>
                    <a:pt x="4149" y="20810"/>
                  </a:lnTo>
                  <a:cubicBezTo>
                    <a:pt x="4120" y="20849"/>
                    <a:pt x="4092" y="20889"/>
                    <a:pt x="4057" y="20923"/>
                  </a:cubicBezTo>
                  <a:cubicBezTo>
                    <a:pt x="4041" y="20939"/>
                    <a:pt x="4018" y="20957"/>
                    <a:pt x="4000" y="20973"/>
                  </a:cubicBezTo>
                  <a:cubicBezTo>
                    <a:pt x="3932" y="21025"/>
                    <a:pt x="3916" y="21122"/>
                    <a:pt x="3966" y="21190"/>
                  </a:cubicBezTo>
                  <a:cubicBezTo>
                    <a:pt x="3939" y="21207"/>
                    <a:pt x="3910" y="21230"/>
                    <a:pt x="3876" y="21246"/>
                  </a:cubicBezTo>
                  <a:cubicBezTo>
                    <a:pt x="3871" y="21253"/>
                    <a:pt x="3871" y="21253"/>
                    <a:pt x="3864" y="21253"/>
                  </a:cubicBezTo>
                  <a:lnTo>
                    <a:pt x="3858" y="21258"/>
                  </a:lnTo>
                  <a:cubicBezTo>
                    <a:pt x="3819" y="21280"/>
                    <a:pt x="3796" y="21303"/>
                    <a:pt x="3779" y="21348"/>
                  </a:cubicBezTo>
                  <a:cubicBezTo>
                    <a:pt x="3756" y="21389"/>
                    <a:pt x="3756" y="21445"/>
                    <a:pt x="3774" y="21485"/>
                  </a:cubicBezTo>
                  <a:cubicBezTo>
                    <a:pt x="3802" y="21553"/>
                    <a:pt x="3876" y="21605"/>
                    <a:pt x="3950" y="21605"/>
                  </a:cubicBezTo>
                  <a:cubicBezTo>
                    <a:pt x="3973" y="21605"/>
                    <a:pt x="3995" y="21599"/>
                    <a:pt x="4018" y="21587"/>
                  </a:cubicBezTo>
                  <a:cubicBezTo>
                    <a:pt x="4461" y="21382"/>
                    <a:pt x="4870" y="21059"/>
                    <a:pt x="5188" y="20650"/>
                  </a:cubicBezTo>
                  <a:cubicBezTo>
                    <a:pt x="5342" y="20451"/>
                    <a:pt x="5473" y="20230"/>
                    <a:pt x="5575" y="19997"/>
                  </a:cubicBezTo>
                  <a:cubicBezTo>
                    <a:pt x="5678" y="19764"/>
                    <a:pt x="5746" y="19507"/>
                    <a:pt x="5762" y="19263"/>
                  </a:cubicBezTo>
                  <a:cubicBezTo>
                    <a:pt x="5773" y="19150"/>
                    <a:pt x="5773" y="19030"/>
                    <a:pt x="5762" y="18900"/>
                  </a:cubicBezTo>
                  <a:cubicBezTo>
                    <a:pt x="5751" y="18791"/>
                    <a:pt x="5728" y="18667"/>
                    <a:pt x="5683" y="18519"/>
                  </a:cubicBezTo>
                  <a:cubicBezTo>
                    <a:pt x="5654" y="18416"/>
                    <a:pt x="5609" y="18309"/>
                    <a:pt x="5547" y="18201"/>
                  </a:cubicBezTo>
                  <a:cubicBezTo>
                    <a:pt x="5479" y="18070"/>
                    <a:pt x="5405" y="17962"/>
                    <a:pt x="5324" y="17860"/>
                  </a:cubicBezTo>
                  <a:cubicBezTo>
                    <a:pt x="5143" y="17644"/>
                    <a:pt x="4893" y="17485"/>
                    <a:pt x="4637" y="17338"/>
                  </a:cubicBezTo>
                  <a:cubicBezTo>
                    <a:pt x="4438" y="17218"/>
                    <a:pt x="4228" y="17104"/>
                    <a:pt x="4029" y="16997"/>
                  </a:cubicBezTo>
                  <a:cubicBezTo>
                    <a:pt x="3853" y="16900"/>
                    <a:pt x="3677" y="16803"/>
                    <a:pt x="3501" y="16701"/>
                  </a:cubicBezTo>
                  <a:cubicBezTo>
                    <a:pt x="3223" y="16536"/>
                    <a:pt x="2932" y="16349"/>
                    <a:pt x="2694" y="16116"/>
                  </a:cubicBezTo>
                  <a:cubicBezTo>
                    <a:pt x="2620" y="16037"/>
                    <a:pt x="2563" y="15956"/>
                    <a:pt x="2512" y="15882"/>
                  </a:cubicBezTo>
                  <a:cubicBezTo>
                    <a:pt x="2489" y="15837"/>
                    <a:pt x="2473" y="15786"/>
                    <a:pt x="2455" y="15741"/>
                  </a:cubicBezTo>
                  <a:cubicBezTo>
                    <a:pt x="2444" y="15696"/>
                    <a:pt x="2444" y="15662"/>
                    <a:pt x="2439" y="15621"/>
                  </a:cubicBezTo>
                  <a:cubicBezTo>
                    <a:pt x="2444" y="15581"/>
                    <a:pt x="2444" y="15542"/>
                    <a:pt x="2455" y="15497"/>
                  </a:cubicBezTo>
                  <a:cubicBezTo>
                    <a:pt x="2473" y="15445"/>
                    <a:pt x="2495" y="15389"/>
                    <a:pt x="2529" y="15337"/>
                  </a:cubicBezTo>
                  <a:cubicBezTo>
                    <a:pt x="2581" y="15252"/>
                    <a:pt x="2643" y="15172"/>
                    <a:pt x="2717" y="15093"/>
                  </a:cubicBezTo>
                  <a:cubicBezTo>
                    <a:pt x="2819" y="15001"/>
                    <a:pt x="2932" y="14917"/>
                    <a:pt x="3069" y="14836"/>
                  </a:cubicBezTo>
                  <a:cubicBezTo>
                    <a:pt x="3297" y="14712"/>
                    <a:pt x="3552" y="14616"/>
                    <a:pt x="3882" y="14524"/>
                  </a:cubicBezTo>
                  <a:cubicBezTo>
                    <a:pt x="4512" y="14359"/>
                    <a:pt x="5172" y="14291"/>
                    <a:pt x="5814" y="14217"/>
                  </a:cubicBezTo>
                  <a:cubicBezTo>
                    <a:pt x="6040" y="14195"/>
                    <a:pt x="6274" y="14172"/>
                    <a:pt x="6501" y="14138"/>
                  </a:cubicBezTo>
                  <a:cubicBezTo>
                    <a:pt x="6717" y="14115"/>
                    <a:pt x="6927" y="14075"/>
                    <a:pt x="7171" y="14030"/>
                  </a:cubicBezTo>
                  <a:cubicBezTo>
                    <a:pt x="7524" y="13968"/>
                    <a:pt x="7847" y="13905"/>
                    <a:pt x="8160" y="13842"/>
                  </a:cubicBezTo>
                  <a:cubicBezTo>
                    <a:pt x="8870" y="13700"/>
                    <a:pt x="9513" y="13548"/>
                    <a:pt x="10137" y="13370"/>
                  </a:cubicBezTo>
                  <a:cubicBezTo>
                    <a:pt x="10803" y="13189"/>
                    <a:pt x="11445" y="12974"/>
                    <a:pt x="12046" y="12735"/>
                  </a:cubicBezTo>
                  <a:cubicBezTo>
                    <a:pt x="12541" y="12536"/>
                    <a:pt x="12974" y="12342"/>
                    <a:pt x="13360" y="12138"/>
                  </a:cubicBezTo>
                  <a:cubicBezTo>
                    <a:pt x="14382" y="11604"/>
                    <a:pt x="15059" y="11036"/>
                    <a:pt x="15484" y="10354"/>
                  </a:cubicBezTo>
                  <a:cubicBezTo>
                    <a:pt x="15615" y="10149"/>
                    <a:pt x="15718" y="9934"/>
                    <a:pt x="15791" y="9729"/>
                  </a:cubicBezTo>
                  <a:cubicBezTo>
                    <a:pt x="15877" y="9501"/>
                    <a:pt x="15933" y="9263"/>
                    <a:pt x="15962" y="9019"/>
                  </a:cubicBezTo>
                  <a:cubicBezTo>
                    <a:pt x="15996" y="8780"/>
                    <a:pt x="15996" y="8518"/>
                    <a:pt x="15974" y="8235"/>
                  </a:cubicBezTo>
                  <a:cubicBezTo>
                    <a:pt x="15956" y="8018"/>
                    <a:pt x="15911" y="7797"/>
                    <a:pt x="15838" y="7558"/>
                  </a:cubicBezTo>
                  <a:cubicBezTo>
                    <a:pt x="15723" y="7172"/>
                    <a:pt x="15508" y="6797"/>
                    <a:pt x="15224" y="6473"/>
                  </a:cubicBezTo>
                  <a:cubicBezTo>
                    <a:pt x="14968" y="6183"/>
                    <a:pt x="14644" y="5916"/>
                    <a:pt x="14262" y="5677"/>
                  </a:cubicBezTo>
                  <a:cubicBezTo>
                    <a:pt x="13478" y="5200"/>
                    <a:pt x="12604" y="4922"/>
                    <a:pt x="11849" y="4711"/>
                  </a:cubicBezTo>
                  <a:cubicBezTo>
                    <a:pt x="11337" y="4569"/>
                    <a:pt x="10729" y="4404"/>
                    <a:pt x="10098" y="4285"/>
                  </a:cubicBezTo>
                  <a:cubicBezTo>
                    <a:pt x="9898" y="4246"/>
                    <a:pt x="9701" y="4206"/>
                    <a:pt x="9496" y="4165"/>
                  </a:cubicBezTo>
                  <a:cubicBezTo>
                    <a:pt x="9195" y="4109"/>
                    <a:pt x="8893" y="4052"/>
                    <a:pt x="8587" y="3989"/>
                  </a:cubicBezTo>
                  <a:cubicBezTo>
                    <a:pt x="7962" y="3865"/>
                    <a:pt x="7404" y="3734"/>
                    <a:pt x="6887" y="3592"/>
                  </a:cubicBezTo>
                  <a:cubicBezTo>
                    <a:pt x="6455" y="3478"/>
                    <a:pt x="6098" y="3365"/>
                    <a:pt x="5762" y="3239"/>
                  </a:cubicBezTo>
                  <a:cubicBezTo>
                    <a:pt x="5405" y="3103"/>
                    <a:pt x="5098" y="2961"/>
                    <a:pt x="4836" y="2808"/>
                  </a:cubicBezTo>
                  <a:cubicBezTo>
                    <a:pt x="4621" y="2677"/>
                    <a:pt x="4461" y="2557"/>
                    <a:pt x="4325" y="2421"/>
                  </a:cubicBezTo>
                  <a:cubicBezTo>
                    <a:pt x="4239" y="2336"/>
                    <a:pt x="4171" y="2245"/>
                    <a:pt x="4120" y="2154"/>
                  </a:cubicBezTo>
                  <a:cubicBezTo>
                    <a:pt x="4086" y="2092"/>
                    <a:pt x="4057" y="2024"/>
                    <a:pt x="4041" y="1961"/>
                  </a:cubicBezTo>
                  <a:cubicBezTo>
                    <a:pt x="4023" y="1899"/>
                    <a:pt x="4012" y="1830"/>
                    <a:pt x="4012" y="1768"/>
                  </a:cubicBezTo>
                  <a:cubicBezTo>
                    <a:pt x="4012" y="1689"/>
                    <a:pt x="4023" y="1615"/>
                    <a:pt x="4041" y="1540"/>
                  </a:cubicBezTo>
                  <a:cubicBezTo>
                    <a:pt x="4075" y="1438"/>
                    <a:pt x="4120" y="1335"/>
                    <a:pt x="4183" y="1222"/>
                  </a:cubicBezTo>
                  <a:cubicBezTo>
                    <a:pt x="4285" y="1057"/>
                    <a:pt x="4416" y="892"/>
                    <a:pt x="4592" y="722"/>
                  </a:cubicBezTo>
                  <a:cubicBezTo>
                    <a:pt x="4598" y="722"/>
                    <a:pt x="4598" y="716"/>
                    <a:pt x="4603" y="711"/>
                  </a:cubicBezTo>
                  <a:lnTo>
                    <a:pt x="4598" y="711"/>
                  </a:lnTo>
                  <a:lnTo>
                    <a:pt x="4608" y="705"/>
                  </a:lnTo>
                  <a:lnTo>
                    <a:pt x="4603" y="711"/>
                  </a:lnTo>
                  <a:cubicBezTo>
                    <a:pt x="4728" y="592"/>
                    <a:pt x="4865" y="472"/>
                    <a:pt x="5023" y="353"/>
                  </a:cubicBezTo>
                  <a:lnTo>
                    <a:pt x="5052" y="341"/>
                  </a:lnTo>
                  <a:lnTo>
                    <a:pt x="5080" y="330"/>
                  </a:lnTo>
                  <a:cubicBezTo>
                    <a:pt x="5114" y="319"/>
                    <a:pt x="5143" y="291"/>
                    <a:pt x="5154" y="257"/>
                  </a:cubicBezTo>
                  <a:lnTo>
                    <a:pt x="5234" y="194"/>
                  </a:lnTo>
                  <a:cubicBezTo>
                    <a:pt x="5256" y="183"/>
                    <a:pt x="5274" y="154"/>
                    <a:pt x="5279" y="126"/>
                  </a:cubicBezTo>
                  <a:cubicBezTo>
                    <a:pt x="5285" y="97"/>
                    <a:pt x="5274" y="68"/>
                    <a:pt x="5256" y="47"/>
                  </a:cubicBezTo>
                  <a:cubicBezTo>
                    <a:pt x="5240" y="18"/>
                    <a:pt x="5206" y="0"/>
                    <a:pt x="517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9"/>
            <p:cNvSpPr/>
            <p:nvPr/>
          </p:nvSpPr>
          <p:spPr>
            <a:xfrm>
              <a:off x="6968436" y="4541220"/>
              <a:ext cx="2345616" cy="899858"/>
            </a:xfrm>
            <a:custGeom>
              <a:avLst/>
              <a:gdLst/>
              <a:ahLst/>
              <a:cxnLst/>
              <a:rect l="l" t="t" r="r" b="b"/>
              <a:pathLst>
                <a:path w="49920" h="19151" extrusionOk="0">
                  <a:moveTo>
                    <a:pt x="49829" y="1"/>
                  </a:moveTo>
                  <a:cubicBezTo>
                    <a:pt x="49812" y="1"/>
                    <a:pt x="49795" y="6"/>
                    <a:pt x="49778" y="12"/>
                  </a:cubicBezTo>
                  <a:cubicBezTo>
                    <a:pt x="48391" y="552"/>
                    <a:pt x="46903" y="1052"/>
                    <a:pt x="45238" y="1535"/>
                  </a:cubicBezTo>
                  <a:cubicBezTo>
                    <a:pt x="43885" y="1926"/>
                    <a:pt x="42442" y="2301"/>
                    <a:pt x="40703" y="2705"/>
                  </a:cubicBezTo>
                  <a:cubicBezTo>
                    <a:pt x="39180" y="3064"/>
                    <a:pt x="37595" y="3405"/>
                    <a:pt x="35993" y="3717"/>
                  </a:cubicBezTo>
                  <a:cubicBezTo>
                    <a:pt x="33123" y="4279"/>
                    <a:pt x="30191" y="4763"/>
                    <a:pt x="27355" y="5240"/>
                  </a:cubicBezTo>
                  <a:lnTo>
                    <a:pt x="26361" y="5404"/>
                  </a:lnTo>
                  <a:cubicBezTo>
                    <a:pt x="25555" y="5535"/>
                    <a:pt x="24753" y="5671"/>
                    <a:pt x="23945" y="5808"/>
                  </a:cubicBezTo>
                  <a:lnTo>
                    <a:pt x="23559" y="5876"/>
                  </a:lnTo>
                  <a:cubicBezTo>
                    <a:pt x="23213" y="5938"/>
                    <a:pt x="22854" y="6001"/>
                    <a:pt x="22503" y="6052"/>
                  </a:cubicBezTo>
                  <a:lnTo>
                    <a:pt x="22377" y="6075"/>
                  </a:lnTo>
                  <a:cubicBezTo>
                    <a:pt x="21668" y="6183"/>
                    <a:pt x="20929" y="6290"/>
                    <a:pt x="20213" y="6439"/>
                  </a:cubicBezTo>
                  <a:cubicBezTo>
                    <a:pt x="19179" y="6644"/>
                    <a:pt x="18343" y="6877"/>
                    <a:pt x="17598" y="7171"/>
                  </a:cubicBezTo>
                  <a:cubicBezTo>
                    <a:pt x="17178" y="7331"/>
                    <a:pt x="16798" y="7525"/>
                    <a:pt x="16457" y="7735"/>
                  </a:cubicBezTo>
                  <a:cubicBezTo>
                    <a:pt x="16292" y="7837"/>
                    <a:pt x="16145" y="7939"/>
                    <a:pt x="16002" y="8052"/>
                  </a:cubicBezTo>
                  <a:cubicBezTo>
                    <a:pt x="15865" y="8160"/>
                    <a:pt x="15729" y="8291"/>
                    <a:pt x="15587" y="8456"/>
                  </a:cubicBezTo>
                  <a:cubicBezTo>
                    <a:pt x="15382" y="8677"/>
                    <a:pt x="15224" y="8950"/>
                    <a:pt x="15122" y="9240"/>
                  </a:cubicBezTo>
                  <a:cubicBezTo>
                    <a:pt x="15076" y="9371"/>
                    <a:pt x="15041" y="9524"/>
                    <a:pt x="15025" y="9694"/>
                  </a:cubicBezTo>
                  <a:cubicBezTo>
                    <a:pt x="15002" y="9870"/>
                    <a:pt x="15007" y="10047"/>
                    <a:pt x="15047" y="10218"/>
                  </a:cubicBezTo>
                  <a:cubicBezTo>
                    <a:pt x="15110" y="10502"/>
                    <a:pt x="15269" y="10798"/>
                    <a:pt x="15524" y="11104"/>
                  </a:cubicBezTo>
                  <a:cubicBezTo>
                    <a:pt x="15712" y="11325"/>
                    <a:pt x="15928" y="11530"/>
                    <a:pt x="16138" y="11723"/>
                  </a:cubicBezTo>
                  <a:lnTo>
                    <a:pt x="16274" y="11848"/>
                  </a:lnTo>
                  <a:lnTo>
                    <a:pt x="16229" y="11803"/>
                  </a:lnTo>
                  <a:lnTo>
                    <a:pt x="16229" y="11803"/>
                  </a:lnTo>
                  <a:cubicBezTo>
                    <a:pt x="16428" y="11996"/>
                    <a:pt x="16638" y="12195"/>
                    <a:pt x="16792" y="12427"/>
                  </a:cubicBezTo>
                  <a:cubicBezTo>
                    <a:pt x="16827" y="12490"/>
                    <a:pt x="16854" y="12547"/>
                    <a:pt x="16877" y="12610"/>
                  </a:cubicBezTo>
                  <a:cubicBezTo>
                    <a:pt x="16882" y="12649"/>
                    <a:pt x="16888" y="12684"/>
                    <a:pt x="16895" y="12723"/>
                  </a:cubicBezTo>
                  <a:cubicBezTo>
                    <a:pt x="16895" y="12752"/>
                    <a:pt x="16888" y="12780"/>
                    <a:pt x="16882" y="12814"/>
                  </a:cubicBezTo>
                  <a:cubicBezTo>
                    <a:pt x="16872" y="12849"/>
                    <a:pt x="16861" y="12888"/>
                    <a:pt x="16843" y="12928"/>
                  </a:cubicBezTo>
                  <a:cubicBezTo>
                    <a:pt x="16803" y="12990"/>
                    <a:pt x="16752" y="13053"/>
                    <a:pt x="16696" y="13121"/>
                  </a:cubicBezTo>
                  <a:cubicBezTo>
                    <a:pt x="16576" y="13240"/>
                    <a:pt x="16428" y="13355"/>
                    <a:pt x="16247" y="13473"/>
                  </a:cubicBezTo>
                  <a:cubicBezTo>
                    <a:pt x="16070" y="13570"/>
                    <a:pt x="15877" y="13655"/>
                    <a:pt x="15661" y="13723"/>
                  </a:cubicBezTo>
                  <a:cubicBezTo>
                    <a:pt x="14951" y="13916"/>
                    <a:pt x="14207" y="13945"/>
                    <a:pt x="13491" y="13968"/>
                  </a:cubicBezTo>
                  <a:cubicBezTo>
                    <a:pt x="13082" y="13985"/>
                    <a:pt x="12660" y="13996"/>
                    <a:pt x="12251" y="14047"/>
                  </a:cubicBezTo>
                  <a:lnTo>
                    <a:pt x="12115" y="14058"/>
                  </a:lnTo>
                  <a:cubicBezTo>
                    <a:pt x="10632" y="14223"/>
                    <a:pt x="9104" y="14394"/>
                    <a:pt x="7638" y="14758"/>
                  </a:cubicBezTo>
                  <a:cubicBezTo>
                    <a:pt x="6950" y="14928"/>
                    <a:pt x="6251" y="15155"/>
                    <a:pt x="5558" y="15440"/>
                  </a:cubicBezTo>
                  <a:cubicBezTo>
                    <a:pt x="4939" y="15689"/>
                    <a:pt x="4314" y="15991"/>
                    <a:pt x="3649" y="16371"/>
                  </a:cubicBezTo>
                  <a:cubicBezTo>
                    <a:pt x="3080" y="16689"/>
                    <a:pt x="2495" y="17053"/>
                    <a:pt x="1865" y="17491"/>
                  </a:cubicBezTo>
                  <a:cubicBezTo>
                    <a:pt x="1285" y="17889"/>
                    <a:pt x="711" y="18320"/>
                    <a:pt x="160" y="18769"/>
                  </a:cubicBezTo>
                  <a:lnTo>
                    <a:pt x="126" y="18797"/>
                  </a:lnTo>
                  <a:lnTo>
                    <a:pt x="92" y="18820"/>
                  </a:lnTo>
                  <a:cubicBezTo>
                    <a:pt x="11" y="18889"/>
                    <a:pt x="1" y="19002"/>
                    <a:pt x="63" y="19082"/>
                  </a:cubicBezTo>
                  <a:cubicBezTo>
                    <a:pt x="97" y="19122"/>
                    <a:pt x="142" y="19144"/>
                    <a:pt x="189" y="19150"/>
                  </a:cubicBezTo>
                  <a:lnTo>
                    <a:pt x="205" y="19150"/>
                  </a:lnTo>
                  <a:cubicBezTo>
                    <a:pt x="245" y="19150"/>
                    <a:pt x="279" y="19138"/>
                    <a:pt x="325" y="19110"/>
                  </a:cubicBezTo>
                  <a:cubicBezTo>
                    <a:pt x="517" y="18973"/>
                    <a:pt x="706" y="18844"/>
                    <a:pt x="898" y="18707"/>
                  </a:cubicBezTo>
                  <a:lnTo>
                    <a:pt x="1109" y="18559"/>
                  </a:lnTo>
                  <a:cubicBezTo>
                    <a:pt x="1728" y="18235"/>
                    <a:pt x="2353" y="17934"/>
                    <a:pt x="2972" y="17672"/>
                  </a:cubicBezTo>
                  <a:cubicBezTo>
                    <a:pt x="3837" y="17297"/>
                    <a:pt x="4763" y="16968"/>
                    <a:pt x="5717" y="16689"/>
                  </a:cubicBezTo>
                  <a:cubicBezTo>
                    <a:pt x="6360" y="16508"/>
                    <a:pt x="7018" y="16348"/>
                    <a:pt x="7683" y="16212"/>
                  </a:cubicBezTo>
                  <a:cubicBezTo>
                    <a:pt x="8330" y="16088"/>
                    <a:pt x="9007" y="15980"/>
                    <a:pt x="9746" y="15899"/>
                  </a:cubicBezTo>
                  <a:cubicBezTo>
                    <a:pt x="10069" y="15860"/>
                    <a:pt x="10410" y="15826"/>
                    <a:pt x="10751" y="15802"/>
                  </a:cubicBezTo>
                  <a:cubicBezTo>
                    <a:pt x="10848" y="15797"/>
                    <a:pt x="10945" y="15797"/>
                    <a:pt x="11042" y="15792"/>
                  </a:cubicBezTo>
                  <a:lnTo>
                    <a:pt x="11235" y="15781"/>
                  </a:lnTo>
                  <a:cubicBezTo>
                    <a:pt x="12655" y="15707"/>
                    <a:pt x="13929" y="15616"/>
                    <a:pt x="15127" y="15508"/>
                  </a:cubicBezTo>
                  <a:cubicBezTo>
                    <a:pt x="16025" y="15427"/>
                    <a:pt x="16814" y="15343"/>
                    <a:pt x="17543" y="15241"/>
                  </a:cubicBezTo>
                  <a:cubicBezTo>
                    <a:pt x="18400" y="15127"/>
                    <a:pt x="19099" y="15002"/>
                    <a:pt x="19746" y="14860"/>
                  </a:cubicBezTo>
                  <a:cubicBezTo>
                    <a:pt x="20071" y="14786"/>
                    <a:pt x="20383" y="14701"/>
                    <a:pt x="20672" y="14609"/>
                  </a:cubicBezTo>
                  <a:cubicBezTo>
                    <a:pt x="20945" y="14525"/>
                    <a:pt x="21178" y="14433"/>
                    <a:pt x="21377" y="14336"/>
                  </a:cubicBezTo>
                  <a:cubicBezTo>
                    <a:pt x="21673" y="14189"/>
                    <a:pt x="22070" y="13951"/>
                    <a:pt x="22122" y="13536"/>
                  </a:cubicBezTo>
                  <a:cubicBezTo>
                    <a:pt x="22138" y="13428"/>
                    <a:pt x="22117" y="13297"/>
                    <a:pt x="22059" y="13150"/>
                  </a:cubicBezTo>
                  <a:cubicBezTo>
                    <a:pt x="21991" y="12985"/>
                    <a:pt x="21866" y="12854"/>
                    <a:pt x="21758" y="12763"/>
                  </a:cubicBezTo>
                  <a:cubicBezTo>
                    <a:pt x="21639" y="12655"/>
                    <a:pt x="21491" y="12576"/>
                    <a:pt x="21349" y="12508"/>
                  </a:cubicBezTo>
                  <a:cubicBezTo>
                    <a:pt x="21178" y="12422"/>
                    <a:pt x="20997" y="12359"/>
                    <a:pt x="20826" y="12303"/>
                  </a:cubicBezTo>
                  <a:cubicBezTo>
                    <a:pt x="20554" y="12212"/>
                    <a:pt x="20263" y="12133"/>
                    <a:pt x="19985" y="12064"/>
                  </a:cubicBezTo>
                  <a:cubicBezTo>
                    <a:pt x="19457" y="11923"/>
                    <a:pt x="18899" y="11774"/>
                    <a:pt x="18400" y="11519"/>
                  </a:cubicBezTo>
                  <a:cubicBezTo>
                    <a:pt x="18230" y="11422"/>
                    <a:pt x="18088" y="11325"/>
                    <a:pt x="17963" y="11212"/>
                  </a:cubicBezTo>
                  <a:cubicBezTo>
                    <a:pt x="17889" y="11138"/>
                    <a:pt x="17821" y="11053"/>
                    <a:pt x="17763" y="10968"/>
                  </a:cubicBezTo>
                  <a:cubicBezTo>
                    <a:pt x="17713" y="10888"/>
                    <a:pt x="17679" y="10803"/>
                    <a:pt x="17650" y="10712"/>
                  </a:cubicBezTo>
                  <a:cubicBezTo>
                    <a:pt x="17622" y="10609"/>
                    <a:pt x="17611" y="10512"/>
                    <a:pt x="17604" y="10410"/>
                  </a:cubicBezTo>
                  <a:cubicBezTo>
                    <a:pt x="17604" y="10263"/>
                    <a:pt x="17622" y="10103"/>
                    <a:pt x="17661" y="9938"/>
                  </a:cubicBezTo>
                  <a:cubicBezTo>
                    <a:pt x="17713" y="9723"/>
                    <a:pt x="17781" y="9536"/>
                    <a:pt x="17871" y="9359"/>
                  </a:cubicBezTo>
                  <a:cubicBezTo>
                    <a:pt x="17963" y="9183"/>
                    <a:pt x="18088" y="9018"/>
                    <a:pt x="18230" y="8860"/>
                  </a:cubicBezTo>
                  <a:cubicBezTo>
                    <a:pt x="18411" y="8671"/>
                    <a:pt x="18627" y="8501"/>
                    <a:pt x="18878" y="8343"/>
                  </a:cubicBezTo>
                  <a:cubicBezTo>
                    <a:pt x="19281" y="8104"/>
                    <a:pt x="19752" y="7905"/>
                    <a:pt x="20321" y="7735"/>
                  </a:cubicBezTo>
                  <a:lnTo>
                    <a:pt x="20344" y="7722"/>
                  </a:lnTo>
                  <a:cubicBezTo>
                    <a:pt x="21281" y="7462"/>
                    <a:pt x="22253" y="7320"/>
                    <a:pt x="23082" y="7223"/>
                  </a:cubicBezTo>
                  <a:cubicBezTo>
                    <a:pt x="23389" y="7184"/>
                    <a:pt x="23701" y="7149"/>
                    <a:pt x="24008" y="7115"/>
                  </a:cubicBezTo>
                  <a:lnTo>
                    <a:pt x="24417" y="7069"/>
                  </a:lnTo>
                  <a:cubicBezTo>
                    <a:pt x="24787" y="7029"/>
                    <a:pt x="25173" y="6984"/>
                    <a:pt x="25560" y="6922"/>
                  </a:cubicBezTo>
                  <a:cubicBezTo>
                    <a:pt x="25741" y="6893"/>
                    <a:pt x="25923" y="6854"/>
                    <a:pt x="26106" y="6819"/>
                  </a:cubicBezTo>
                  <a:lnTo>
                    <a:pt x="26242" y="6791"/>
                  </a:lnTo>
                  <a:cubicBezTo>
                    <a:pt x="26646" y="6706"/>
                    <a:pt x="27048" y="6626"/>
                    <a:pt x="27452" y="6547"/>
                  </a:cubicBezTo>
                  <a:cubicBezTo>
                    <a:pt x="28241" y="6387"/>
                    <a:pt x="29025" y="6234"/>
                    <a:pt x="29810" y="6080"/>
                  </a:cubicBezTo>
                  <a:cubicBezTo>
                    <a:pt x="31396" y="5768"/>
                    <a:pt x="32946" y="5461"/>
                    <a:pt x="34509" y="5143"/>
                  </a:cubicBezTo>
                  <a:cubicBezTo>
                    <a:pt x="35600" y="4916"/>
                    <a:pt x="36765" y="4666"/>
                    <a:pt x="38180" y="4354"/>
                  </a:cubicBezTo>
                  <a:cubicBezTo>
                    <a:pt x="39594" y="4047"/>
                    <a:pt x="40737" y="3774"/>
                    <a:pt x="41776" y="3507"/>
                  </a:cubicBezTo>
                  <a:cubicBezTo>
                    <a:pt x="43045" y="3177"/>
                    <a:pt x="44192" y="2830"/>
                    <a:pt x="45288" y="2450"/>
                  </a:cubicBezTo>
                  <a:cubicBezTo>
                    <a:pt x="45925" y="2228"/>
                    <a:pt x="46476" y="2007"/>
                    <a:pt x="46971" y="1779"/>
                  </a:cubicBezTo>
                  <a:cubicBezTo>
                    <a:pt x="47249" y="1654"/>
                    <a:pt x="47516" y="1517"/>
                    <a:pt x="47772" y="1375"/>
                  </a:cubicBezTo>
                  <a:cubicBezTo>
                    <a:pt x="47868" y="1325"/>
                    <a:pt x="47965" y="1262"/>
                    <a:pt x="48062" y="1205"/>
                  </a:cubicBezTo>
                  <a:lnTo>
                    <a:pt x="48130" y="1160"/>
                  </a:lnTo>
                  <a:cubicBezTo>
                    <a:pt x="48209" y="1108"/>
                    <a:pt x="48288" y="1058"/>
                    <a:pt x="48363" y="1000"/>
                  </a:cubicBezTo>
                  <a:cubicBezTo>
                    <a:pt x="48403" y="972"/>
                    <a:pt x="48437" y="950"/>
                    <a:pt x="48477" y="921"/>
                  </a:cubicBezTo>
                  <a:lnTo>
                    <a:pt x="48505" y="903"/>
                  </a:lnTo>
                  <a:lnTo>
                    <a:pt x="48534" y="887"/>
                  </a:lnTo>
                  <a:cubicBezTo>
                    <a:pt x="48584" y="864"/>
                    <a:pt x="48613" y="835"/>
                    <a:pt x="48624" y="790"/>
                  </a:cubicBezTo>
                  <a:cubicBezTo>
                    <a:pt x="48636" y="774"/>
                    <a:pt x="48636" y="751"/>
                    <a:pt x="48636" y="728"/>
                  </a:cubicBezTo>
                  <a:cubicBezTo>
                    <a:pt x="48931" y="620"/>
                    <a:pt x="49221" y="512"/>
                    <a:pt x="49505" y="399"/>
                  </a:cubicBezTo>
                  <a:cubicBezTo>
                    <a:pt x="49647" y="279"/>
                    <a:pt x="49788" y="153"/>
                    <a:pt x="49919" y="40"/>
                  </a:cubicBezTo>
                  <a:cubicBezTo>
                    <a:pt x="49898" y="17"/>
                    <a:pt x="49864" y="1"/>
                    <a:pt x="49829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9"/>
            <p:cNvSpPr/>
            <p:nvPr/>
          </p:nvSpPr>
          <p:spPr>
            <a:xfrm>
              <a:off x="11210513" y="4638954"/>
              <a:ext cx="66816" cy="74193"/>
            </a:xfrm>
            <a:custGeom>
              <a:avLst/>
              <a:gdLst/>
              <a:ahLst/>
              <a:cxnLst/>
              <a:rect l="l" t="t" r="r" b="b"/>
              <a:pathLst>
                <a:path w="1422" h="1579" extrusionOk="0">
                  <a:moveTo>
                    <a:pt x="239" y="0"/>
                  </a:moveTo>
                  <a:cubicBezTo>
                    <a:pt x="171" y="6"/>
                    <a:pt x="113" y="34"/>
                    <a:pt x="68" y="80"/>
                  </a:cubicBezTo>
                  <a:cubicBezTo>
                    <a:pt x="23" y="131"/>
                    <a:pt x="0" y="200"/>
                    <a:pt x="6" y="262"/>
                  </a:cubicBezTo>
                  <a:cubicBezTo>
                    <a:pt x="11" y="318"/>
                    <a:pt x="34" y="392"/>
                    <a:pt x="86" y="433"/>
                  </a:cubicBezTo>
                  <a:cubicBezTo>
                    <a:pt x="199" y="517"/>
                    <a:pt x="301" y="614"/>
                    <a:pt x="393" y="722"/>
                  </a:cubicBezTo>
                  <a:cubicBezTo>
                    <a:pt x="488" y="842"/>
                    <a:pt x="580" y="971"/>
                    <a:pt x="671" y="1102"/>
                  </a:cubicBezTo>
                  <a:cubicBezTo>
                    <a:pt x="773" y="1244"/>
                    <a:pt x="870" y="1393"/>
                    <a:pt x="994" y="1511"/>
                  </a:cubicBezTo>
                  <a:cubicBezTo>
                    <a:pt x="1039" y="1557"/>
                    <a:pt x="1100" y="1578"/>
                    <a:pt x="1161" y="1578"/>
                  </a:cubicBezTo>
                  <a:cubicBezTo>
                    <a:pt x="1208" y="1578"/>
                    <a:pt x="1256" y="1565"/>
                    <a:pt x="1296" y="1540"/>
                  </a:cubicBezTo>
                  <a:cubicBezTo>
                    <a:pt x="1353" y="1506"/>
                    <a:pt x="1392" y="1449"/>
                    <a:pt x="1403" y="1381"/>
                  </a:cubicBezTo>
                  <a:cubicBezTo>
                    <a:pt x="1421" y="1312"/>
                    <a:pt x="1403" y="1256"/>
                    <a:pt x="1369" y="1199"/>
                  </a:cubicBezTo>
                  <a:cubicBezTo>
                    <a:pt x="1319" y="1097"/>
                    <a:pt x="1251" y="1005"/>
                    <a:pt x="1188" y="915"/>
                  </a:cubicBezTo>
                  <a:cubicBezTo>
                    <a:pt x="1120" y="813"/>
                    <a:pt x="1041" y="711"/>
                    <a:pt x="966" y="614"/>
                  </a:cubicBezTo>
                  <a:cubicBezTo>
                    <a:pt x="802" y="410"/>
                    <a:pt x="625" y="221"/>
                    <a:pt x="415" y="69"/>
                  </a:cubicBezTo>
                  <a:cubicBezTo>
                    <a:pt x="364" y="29"/>
                    <a:pt x="312" y="0"/>
                    <a:pt x="250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9"/>
            <p:cNvSpPr/>
            <p:nvPr/>
          </p:nvSpPr>
          <p:spPr>
            <a:xfrm>
              <a:off x="11243640" y="4678988"/>
              <a:ext cx="564" cy="329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1"/>
                  </a:moveTo>
                  <a:cubicBezTo>
                    <a:pt x="6" y="1"/>
                    <a:pt x="6" y="6"/>
                    <a:pt x="11" y="6"/>
                  </a:cubicBezTo>
                  <a:cubicBezTo>
                    <a:pt x="6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9"/>
            <p:cNvSpPr/>
            <p:nvPr/>
          </p:nvSpPr>
          <p:spPr>
            <a:xfrm>
              <a:off x="7244488" y="3928454"/>
              <a:ext cx="2281854" cy="686252"/>
            </a:xfrm>
            <a:custGeom>
              <a:avLst/>
              <a:gdLst/>
              <a:ahLst/>
              <a:cxnLst/>
              <a:rect l="l" t="t" r="r" b="b"/>
              <a:pathLst>
                <a:path w="48563" h="14605" extrusionOk="0">
                  <a:moveTo>
                    <a:pt x="37385" y="0"/>
                  </a:moveTo>
                  <a:cubicBezTo>
                    <a:pt x="37220" y="0"/>
                    <a:pt x="37044" y="12"/>
                    <a:pt x="36845" y="29"/>
                  </a:cubicBezTo>
                  <a:cubicBezTo>
                    <a:pt x="36357" y="75"/>
                    <a:pt x="35851" y="177"/>
                    <a:pt x="35305" y="336"/>
                  </a:cubicBezTo>
                  <a:cubicBezTo>
                    <a:pt x="34817" y="477"/>
                    <a:pt x="34299" y="671"/>
                    <a:pt x="33732" y="927"/>
                  </a:cubicBezTo>
                  <a:cubicBezTo>
                    <a:pt x="33249" y="1148"/>
                    <a:pt x="32748" y="1410"/>
                    <a:pt x="32208" y="1728"/>
                  </a:cubicBezTo>
                  <a:cubicBezTo>
                    <a:pt x="31487" y="2148"/>
                    <a:pt x="30766" y="2638"/>
                    <a:pt x="30010" y="3223"/>
                  </a:cubicBezTo>
                  <a:cubicBezTo>
                    <a:pt x="29601" y="3535"/>
                    <a:pt x="29214" y="3853"/>
                    <a:pt x="28856" y="4166"/>
                  </a:cubicBezTo>
                  <a:cubicBezTo>
                    <a:pt x="28833" y="4160"/>
                    <a:pt x="28817" y="4149"/>
                    <a:pt x="28799" y="4143"/>
                  </a:cubicBezTo>
                  <a:lnTo>
                    <a:pt x="28765" y="4132"/>
                  </a:lnTo>
                  <a:cubicBezTo>
                    <a:pt x="28225" y="3910"/>
                    <a:pt x="27703" y="3621"/>
                    <a:pt x="27197" y="3348"/>
                  </a:cubicBezTo>
                  <a:lnTo>
                    <a:pt x="27134" y="3314"/>
                  </a:lnTo>
                  <a:cubicBezTo>
                    <a:pt x="26606" y="3024"/>
                    <a:pt x="26032" y="2722"/>
                    <a:pt x="25429" y="2484"/>
                  </a:cubicBezTo>
                  <a:cubicBezTo>
                    <a:pt x="25122" y="2365"/>
                    <a:pt x="24844" y="2273"/>
                    <a:pt x="24566" y="2211"/>
                  </a:cubicBezTo>
                  <a:cubicBezTo>
                    <a:pt x="24430" y="2182"/>
                    <a:pt x="24293" y="2160"/>
                    <a:pt x="24157" y="2137"/>
                  </a:cubicBezTo>
                  <a:lnTo>
                    <a:pt x="24134" y="2132"/>
                  </a:lnTo>
                  <a:cubicBezTo>
                    <a:pt x="23963" y="2108"/>
                    <a:pt x="23805" y="2087"/>
                    <a:pt x="23656" y="2074"/>
                  </a:cubicBezTo>
                  <a:cubicBezTo>
                    <a:pt x="23549" y="2063"/>
                    <a:pt x="23430" y="2063"/>
                    <a:pt x="23315" y="2063"/>
                  </a:cubicBezTo>
                  <a:cubicBezTo>
                    <a:pt x="22901" y="2063"/>
                    <a:pt x="22458" y="2121"/>
                    <a:pt x="21998" y="2239"/>
                  </a:cubicBezTo>
                  <a:cubicBezTo>
                    <a:pt x="21503" y="2370"/>
                    <a:pt x="20986" y="2586"/>
                    <a:pt x="20417" y="2893"/>
                  </a:cubicBezTo>
                  <a:cubicBezTo>
                    <a:pt x="19969" y="3131"/>
                    <a:pt x="19491" y="3427"/>
                    <a:pt x="18923" y="3831"/>
                  </a:cubicBezTo>
                  <a:cubicBezTo>
                    <a:pt x="18469" y="4149"/>
                    <a:pt x="18020" y="4495"/>
                    <a:pt x="17582" y="4825"/>
                  </a:cubicBezTo>
                  <a:cubicBezTo>
                    <a:pt x="17105" y="5189"/>
                    <a:pt x="16611" y="5564"/>
                    <a:pt x="16111" y="5911"/>
                  </a:cubicBezTo>
                  <a:cubicBezTo>
                    <a:pt x="15872" y="6076"/>
                    <a:pt x="15673" y="6212"/>
                    <a:pt x="15479" y="6325"/>
                  </a:cubicBezTo>
                  <a:cubicBezTo>
                    <a:pt x="15247" y="6223"/>
                    <a:pt x="15009" y="6103"/>
                    <a:pt x="14752" y="5956"/>
                  </a:cubicBezTo>
                  <a:cubicBezTo>
                    <a:pt x="14582" y="5853"/>
                    <a:pt x="14411" y="5740"/>
                    <a:pt x="14241" y="5632"/>
                  </a:cubicBezTo>
                  <a:cubicBezTo>
                    <a:pt x="14162" y="5581"/>
                    <a:pt x="14081" y="5530"/>
                    <a:pt x="14002" y="5478"/>
                  </a:cubicBezTo>
                  <a:cubicBezTo>
                    <a:pt x="13536" y="5189"/>
                    <a:pt x="12990" y="4865"/>
                    <a:pt x="12384" y="4734"/>
                  </a:cubicBezTo>
                  <a:cubicBezTo>
                    <a:pt x="12253" y="4705"/>
                    <a:pt x="12104" y="4683"/>
                    <a:pt x="11940" y="4678"/>
                  </a:cubicBezTo>
                  <a:cubicBezTo>
                    <a:pt x="11906" y="4671"/>
                    <a:pt x="11872" y="4671"/>
                    <a:pt x="11838" y="4671"/>
                  </a:cubicBezTo>
                  <a:cubicBezTo>
                    <a:pt x="11723" y="4671"/>
                    <a:pt x="11605" y="4683"/>
                    <a:pt x="11445" y="4705"/>
                  </a:cubicBezTo>
                  <a:cubicBezTo>
                    <a:pt x="11190" y="4739"/>
                    <a:pt x="10911" y="4831"/>
                    <a:pt x="10582" y="4985"/>
                  </a:cubicBezTo>
                  <a:cubicBezTo>
                    <a:pt x="10133" y="5195"/>
                    <a:pt x="9724" y="5496"/>
                    <a:pt x="9331" y="5791"/>
                  </a:cubicBezTo>
                  <a:cubicBezTo>
                    <a:pt x="9252" y="5848"/>
                    <a:pt x="9172" y="5905"/>
                    <a:pt x="9093" y="5967"/>
                  </a:cubicBezTo>
                  <a:cubicBezTo>
                    <a:pt x="8075" y="6700"/>
                    <a:pt x="6934" y="7280"/>
                    <a:pt x="5831" y="7836"/>
                  </a:cubicBezTo>
                  <a:lnTo>
                    <a:pt x="5552" y="7978"/>
                  </a:lnTo>
                  <a:cubicBezTo>
                    <a:pt x="5235" y="8138"/>
                    <a:pt x="4967" y="8274"/>
                    <a:pt x="4700" y="8416"/>
                  </a:cubicBezTo>
                  <a:cubicBezTo>
                    <a:pt x="4542" y="8502"/>
                    <a:pt x="4377" y="8586"/>
                    <a:pt x="4217" y="8678"/>
                  </a:cubicBezTo>
                  <a:lnTo>
                    <a:pt x="3996" y="8796"/>
                  </a:lnTo>
                  <a:cubicBezTo>
                    <a:pt x="3496" y="9069"/>
                    <a:pt x="2956" y="9360"/>
                    <a:pt x="2405" y="9593"/>
                  </a:cubicBezTo>
                  <a:cubicBezTo>
                    <a:pt x="2371" y="9609"/>
                    <a:pt x="2337" y="9621"/>
                    <a:pt x="2308" y="9638"/>
                  </a:cubicBezTo>
                  <a:lnTo>
                    <a:pt x="2331" y="9627"/>
                  </a:lnTo>
                  <a:lnTo>
                    <a:pt x="2353" y="9621"/>
                  </a:lnTo>
                  <a:lnTo>
                    <a:pt x="2353" y="9621"/>
                  </a:lnTo>
                  <a:cubicBezTo>
                    <a:pt x="1814" y="9837"/>
                    <a:pt x="1364" y="9968"/>
                    <a:pt x="939" y="10031"/>
                  </a:cubicBezTo>
                  <a:cubicBezTo>
                    <a:pt x="792" y="10052"/>
                    <a:pt x="648" y="10058"/>
                    <a:pt x="512" y="10058"/>
                  </a:cubicBezTo>
                  <a:cubicBezTo>
                    <a:pt x="433" y="10058"/>
                    <a:pt x="354" y="10058"/>
                    <a:pt x="273" y="10052"/>
                  </a:cubicBezTo>
                  <a:lnTo>
                    <a:pt x="262" y="10052"/>
                  </a:lnTo>
                  <a:cubicBezTo>
                    <a:pt x="183" y="10052"/>
                    <a:pt x="121" y="10110"/>
                    <a:pt x="97" y="10172"/>
                  </a:cubicBezTo>
                  <a:lnTo>
                    <a:pt x="87" y="10178"/>
                  </a:lnTo>
                  <a:cubicBezTo>
                    <a:pt x="47" y="10201"/>
                    <a:pt x="24" y="10235"/>
                    <a:pt x="13" y="10280"/>
                  </a:cubicBezTo>
                  <a:cubicBezTo>
                    <a:pt x="1" y="10320"/>
                    <a:pt x="7" y="10359"/>
                    <a:pt x="29" y="10388"/>
                  </a:cubicBezTo>
                  <a:cubicBezTo>
                    <a:pt x="92" y="10490"/>
                    <a:pt x="166" y="10587"/>
                    <a:pt x="246" y="10678"/>
                  </a:cubicBezTo>
                  <a:cubicBezTo>
                    <a:pt x="336" y="10781"/>
                    <a:pt x="444" y="10865"/>
                    <a:pt x="541" y="10939"/>
                  </a:cubicBezTo>
                  <a:cubicBezTo>
                    <a:pt x="734" y="11081"/>
                    <a:pt x="973" y="11190"/>
                    <a:pt x="1274" y="11269"/>
                  </a:cubicBezTo>
                  <a:cubicBezTo>
                    <a:pt x="1495" y="11326"/>
                    <a:pt x="1746" y="11360"/>
                    <a:pt x="2064" y="11371"/>
                  </a:cubicBezTo>
                  <a:cubicBezTo>
                    <a:pt x="2114" y="11377"/>
                    <a:pt x="2166" y="11377"/>
                    <a:pt x="2211" y="11377"/>
                  </a:cubicBezTo>
                  <a:cubicBezTo>
                    <a:pt x="2439" y="11377"/>
                    <a:pt x="2683" y="11360"/>
                    <a:pt x="2985" y="11319"/>
                  </a:cubicBezTo>
                  <a:cubicBezTo>
                    <a:pt x="3553" y="11251"/>
                    <a:pt x="4104" y="11127"/>
                    <a:pt x="4671" y="10996"/>
                  </a:cubicBezTo>
                  <a:cubicBezTo>
                    <a:pt x="4757" y="10973"/>
                    <a:pt x="4842" y="10957"/>
                    <a:pt x="4933" y="10939"/>
                  </a:cubicBezTo>
                  <a:cubicBezTo>
                    <a:pt x="5059" y="10910"/>
                    <a:pt x="5183" y="10883"/>
                    <a:pt x="5308" y="10849"/>
                  </a:cubicBezTo>
                  <a:cubicBezTo>
                    <a:pt x="5570" y="10786"/>
                    <a:pt x="5843" y="10718"/>
                    <a:pt x="6121" y="10678"/>
                  </a:cubicBezTo>
                  <a:cubicBezTo>
                    <a:pt x="6258" y="10661"/>
                    <a:pt x="6365" y="10655"/>
                    <a:pt x="6468" y="10655"/>
                  </a:cubicBezTo>
                  <a:cubicBezTo>
                    <a:pt x="6519" y="10655"/>
                    <a:pt x="6570" y="10655"/>
                    <a:pt x="6622" y="10661"/>
                  </a:cubicBezTo>
                  <a:cubicBezTo>
                    <a:pt x="6678" y="10671"/>
                    <a:pt x="6724" y="10684"/>
                    <a:pt x="6769" y="10695"/>
                  </a:cubicBezTo>
                  <a:cubicBezTo>
                    <a:pt x="6792" y="10706"/>
                    <a:pt x="6814" y="10718"/>
                    <a:pt x="6837" y="10729"/>
                  </a:cubicBezTo>
                  <a:cubicBezTo>
                    <a:pt x="6853" y="10746"/>
                    <a:pt x="6871" y="10757"/>
                    <a:pt x="6888" y="10774"/>
                  </a:cubicBezTo>
                  <a:cubicBezTo>
                    <a:pt x="6871" y="10791"/>
                    <a:pt x="6860" y="10808"/>
                    <a:pt x="6848" y="10826"/>
                  </a:cubicBezTo>
                  <a:lnTo>
                    <a:pt x="6832" y="10849"/>
                  </a:lnTo>
                  <a:cubicBezTo>
                    <a:pt x="6808" y="10876"/>
                    <a:pt x="6798" y="10922"/>
                    <a:pt x="6785" y="10957"/>
                  </a:cubicBezTo>
                  <a:lnTo>
                    <a:pt x="6780" y="10973"/>
                  </a:lnTo>
                  <a:lnTo>
                    <a:pt x="6763" y="10991"/>
                  </a:lnTo>
                  <a:cubicBezTo>
                    <a:pt x="6724" y="11012"/>
                    <a:pt x="6690" y="11036"/>
                    <a:pt x="6649" y="11059"/>
                  </a:cubicBezTo>
                  <a:cubicBezTo>
                    <a:pt x="6570" y="11098"/>
                    <a:pt x="6496" y="11138"/>
                    <a:pt x="6439" y="11190"/>
                  </a:cubicBezTo>
                  <a:cubicBezTo>
                    <a:pt x="6376" y="11246"/>
                    <a:pt x="6337" y="11303"/>
                    <a:pt x="6308" y="11366"/>
                  </a:cubicBezTo>
                  <a:cubicBezTo>
                    <a:pt x="6274" y="11439"/>
                    <a:pt x="6263" y="11513"/>
                    <a:pt x="6268" y="11604"/>
                  </a:cubicBezTo>
                  <a:cubicBezTo>
                    <a:pt x="6292" y="11933"/>
                    <a:pt x="6598" y="12121"/>
                    <a:pt x="6853" y="12223"/>
                  </a:cubicBezTo>
                  <a:cubicBezTo>
                    <a:pt x="7121" y="12331"/>
                    <a:pt x="7399" y="12383"/>
                    <a:pt x="7672" y="12428"/>
                  </a:cubicBezTo>
                  <a:lnTo>
                    <a:pt x="7706" y="12433"/>
                  </a:lnTo>
                  <a:cubicBezTo>
                    <a:pt x="7968" y="12478"/>
                    <a:pt x="8246" y="12513"/>
                    <a:pt x="8531" y="12525"/>
                  </a:cubicBezTo>
                  <a:cubicBezTo>
                    <a:pt x="8605" y="12530"/>
                    <a:pt x="8684" y="12530"/>
                    <a:pt x="8763" y="12530"/>
                  </a:cubicBezTo>
                  <a:cubicBezTo>
                    <a:pt x="8945" y="12530"/>
                    <a:pt x="9145" y="12519"/>
                    <a:pt x="9376" y="12502"/>
                  </a:cubicBezTo>
                  <a:cubicBezTo>
                    <a:pt x="10297" y="12428"/>
                    <a:pt x="11207" y="12184"/>
                    <a:pt x="12082" y="11945"/>
                  </a:cubicBezTo>
                  <a:cubicBezTo>
                    <a:pt x="12247" y="11899"/>
                    <a:pt x="12418" y="11854"/>
                    <a:pt x="12581" y="11809"/>
                  </a:cubicBezTo>
                  <a:cubicBezTo>
                    <a:pt x="12883" y="11728"/>
                    <a:pt x="13207" y="11649"/>
                    <a:pt x="13570" y="11565"/>
                  </a:cubicBezTo>
                  <a:cubicBezTo>
                    <a:pt x="13871" y="11497"/>
                    <a:pt x="14150" y="11445"/>
                    <a:pt x="14429" y="11405"/>
                  </a:cubicBezTo>
                  <a:cubicBezTo>
                    <a:pt x="14661" y="11377"/>
                    <a:pt x="14849" y="11360"/>
                    <a:pt x="15025" y="11360"/>
                  </a:cubicBezTo>
                  <a:cubicBezTo>
                    <a:pt x="15122" y="11360"/>
                    <a:pt x="15219" y="11366"/>
                    <a:pt x="15309" y="11377"/>
                  </a:cubicBezTo>
                  <a:cubicBezTo>
                    <a:pt x="15406" y="11387"/>
                    <a:pt x="15486" y="11411"/>
                    <a:pt x="15565" y="11434"/>
                  </a:cubicBezTo>
                  <a:cubicBezTo>
                    <a:pt x="15605" y="11456"/>
                    <a:pt x="15644" y="11473"/>
                    <a:pt x="15673" y="11497"/>
                  </a:cubicBezTo>
                  <a:cubicBezTo>
                    <a:pt x="15691" y="11513"/>
                    <a:pt x="15707" y="11524"/>
                    <a:pt x="15725" y="11542"/>
                  </a:cubicBezTo>
                  <a:cubicBezTo>
                    <a:pt x="15730" y="11552"/>
                    <a:pt x="15736" y="11570"/>
                    <a:pt x="15747" y="11581"/>
                  </a:cubicBezTo>
                  <a:cubicBezTo>
                    <a:pt x="15752" y="11604"/>
                    <a:pt x="15759" y="11626"/>
                    <a:pt x="15764" y="11644"/>
                  </a:cubicBezTo>
                  <a:lnTo>
                    <a:pt x="15764" y="11762"/>
                  </a:lnTo>
                  <a:cubicBezTo>
                    <a:pt x="15759" y="11791"/>
                    <a:pt x="15747" y="11825"/>
                    <a:pt x="15741" y="11859"/>
                  </a:cubicBezTo>
                  <a:cubicBezTo>
                    <a:pt x="15712" y="11911"/>
                    <a:pt x="15678" y="11962"/>
                    <a:pt x="15639" y="12019"/>
                  </a:cubicBezTo>
                  <a:lnTo>
                    <a:pt x="15616" y="12053"/>
                  </a:lnTo>
                  <a:lnTo>
                    <a:pt x="15565" y="12116"/>
                  </a:lnTo>
                  <a:cubicBezTo>
                    <a:pt x="15497" y="12200"/>
                    <a:pt x="15429" y="12281"/>
                    <a:pt x="15372" y="12360"/>
                  </a:cubicBezTo>
                  <a:cubicBezTo>
                    <a:pt x="15281" y="12502"/>
                    <a:pt x="15235" y="12683"/>
                    <a:pt x="15253" y="12848"/>
                  </a:cubicBezTo>
                  <a:cubicBezTo>
                    <a:pt x="15281" y="13099"/>
                    <a:pt x="15418" y="13309"/>
                    <a:pt x="15537" y="13462"/>
                  </a:cubicBezTo>
                  <a:cubicBezTo>
                    <a:pt x="15599" y="13542"/>
                    <a:pt x="15662" y="13616"/>
                    <a:pt x="15736" y="13684"/>
                  </a:cubicBezTo>
                  <a:cubicBezTo>
                    <a:pt x="15827" y="13774"/>
                    <a:pt x="15922" y="13849"/>
                    <a:pt x="16014" y="13910"/>
                  </a:cubicBezTo>
                  <a:cubicBezTo>
                    <a:pt x="16161" y="14013"/>
                    <a:pt x="16338" y="14104"/>
                    <a:pt x="16577" y="14195"/>
                  </a:cubicBezTo>
                  <a:cubicBezTo>
                    <a:pt x="16793" y="14280"/>
                    <a:pt x="17026" y="14354"/>
                    <a:pt x="17286" y="14411"/>
                  </a:cubicBezTo>
                  <a:cubicBezTo>
                    <a:pt x="17708" y="14508"/>
                    <a:pt x="18185" y="14565"/>
                    <a:pt x="18786" y="14592"/>
                  </a:cubicBezTo>
                  <a:cubicBezTo>
                    <a:pt x="18969" y="14605"/>
                    <a:pt x="19168" y="14605"/>
                    <a:pt x="19366" y="14605"/>
                  </a:cubicBezTo>
                  <a:cubicBezTo>
                    <a:pt x="19605" y="14605"/>
                    <a:pt x="19861" y="14599"/>
                    <a:pt x="20150" y="14587"/>
                  </a:cubicBezTo>
                  <a:cubicBezTo>
                    <a:pt x="20742" y="14558"/>
                    <a:pt x="21356" y="14497"/>
                    <a:pt x="21986" y="14395"/>
                  </a:cubicBezTo>
                  <a:cubicBezTo>
                    <a:pt x="23396" y="14167"/>
                    <a:pt x="24799" y="13747"/>
                    <a:pt x="26037" y="13372"/>
                  </a:cubicBezTo>
                  <a:lnTo>
                    <a:pt x="26202" y="13325"/>
                  </a:lnTo>
                  <a:lnTo>
                    <a:pt x="26226" y="13314"/>
                  </a:lnTo>
                  <a:cubicBezTo>
                    <a:pt x="27168" y="13036"/>
                    <a:pt x="28140" y="12740"/>
                    <a:pt x="29111" y="12507"/>
                  </a:cubicBezTo>
                  <a:cubicBezTo>
                    <a:pt x="29567" y="12399"/>
                    <a:pt x="30015" y="12315"/>
                    <a:pt x="30391" y="12240"/>
                  </a:cubicBezTo>
                  <a:cubicBezTo>
                    <a:pt x="30629" y="12195"/>
                    <a:pt x="30913" y="12144"/>
                    <a:pt x="31196" y="12110"/>
                  </a:cubicBezTo>
                  <a:cubicBezTo>
                    <a:pt x="31537" y="12064"/>
                    <a:pt x="31810" y="12048"/>
                    <a:pt x="32061" y="12048"/>
                  </a:cubicBezTo>
                  <a:cubicBezTo>
                    <a:pt x="32214" y="12048"/>
                    <a:pt x="32356" y="12053"/>
                    <a:pt x="32487" y="12069"/>
                  </a:cubicBezTo>
                  <a:cubicBezTo>
                    <a:pt x="32635" y="12087"/>
                    <a:pt x="32759" y="12121"/>
                    <a:pt x="32874" y="12161"/>
                  </a:cubicBezTo>
                  <a:cubicBezTo>
                    <a:pt x="32930" y="12184"/>
                    <a:pt x="32987" y="12213"/>
                    <a:pt x="33038" y="12247"/>
                  </a:cubicBezTo>
                  <a:cubicBezTo>
                    <a:pt x="33066" y="12268"/>
                    <a:pt x="33089" y="12297"/>
                    <a:pt x="33118" y="12326"/>
                  </a:cubicBezTo>
                  <a:cubicBezTo>
                    <a:pt x="33129" y="12349"/>
                    <a:pt x="33147" y="12376"/>
                    <a:pt x="33158" y="12405"/>
                  </a:cubicBezTo>
                  <a:cubicBezTo>
                    <a:pt x="33163" y="12417"/>
                    <a:pt x="33168" y="12433"/>
                    <a:pt x="33174" y="12451"/>
                  </a:cubicBezTo>
                  <a:lnTo>
                    <a:pt x="33174" y="12478"/>
                  </a:lnTo>
                  <a:cubicBezTo>
                    <a:pt x="33168" y="12496"/>
                    <a:pt x="33168" y="12507"/>
                    <a:pt x="33163" y="12519"/>
                  </a:cubicBezTo>
                  <a:cubicBezTo>
                    <a:pt x="33140" y="12570"/>
                    <a:pt x="33106" y="12622"/>
                    <a:pt x="33066" y="12678"/>
                  </a:cubicBezTo>
                  <a:lnTo>
                    <a:pt x="33044" y="12706"/>
                  </a:lnTo>
                  <a:cubicBezTo>
                    <a:pt x="32976" y="12798"/>
                    <a:pt x="32908" y="12882"/>
                    <a:pt x="32856" y="12979"/>
                  </a:cubicBezTo>
                  <a:cubicBezTo>
                    <a:pt x="32793" y="13081"/>
                    <a:pt x="32765" y="13212"/>
                    <a:pt x="32765" y="13377"/>
                  </a:cubicBezTo>
                  <a:cubicBezTo>
                    <a:pt x="32765" y="13621"/>
                    <a:pt x="32862" y="13849"/>
                    <a:pt x="33032" y="14002"/>
                  </a:cubicBezTo>
                  <a:cubicBezTo>
                    <a:pt x="33106" y="14070"/>
                    <a:pt x="33208" y="14127"/>
                    <a:pt x="33323" y="14167"/>
                  </a:cubicBezTo>
                  <a:cubicBezTo>
                    <a:pt x="33425" y="14206"/>
                    <a:pt x="33533" y="14224"/>
                    <a:pt x="33658" y="14235"/>
                  </a:cubicBezTo>
                  <a:cubicBezTo>
                    <a:pt x="33703" y="14240"/>
                    <a:pt x="33748" y="14240"/>
                    <a:pt x="33800" y="14240"/>
                  </a:cubicBezTo>
                  <a:cubicBezTo>
                    <a:pt x="33879" y="14240"/>
                    <a:pt x="33958" y="14235"/>
                    <a:pt x="34015" y="14230"/>
                  </a:cubicBezTo>
                  <a:cubicBezTo>
                    <a:pt x="34146" y="14224"/>
                    <a:pt x="34283" y="14201"/>
                    <a:pt x="34459" y="14167"/>
                  </a:cubicBezTo>
                  <a:cubicBezTo>
                    <a:pt x="34624" y="14133"/>
                    <a:pt x="34800" y="14088"/>
                    <a:pt x="34999" y="14030"/>
                  </a:cubicBezTo>
                  <a:cubicBezTo>
                    <a:pt x="35760" y="13939"/>
                    <a:pt x="36402" y="13854"/>
                    <a:pt x="37021" y="13763"/>
                  </a:cubicBezTo>
                  <a:cubicBezTo>
                    <a:pt x="38056" y="13610"/>
                    <a:pt x="38977" y="13445"/>
                    <a:pt x="39840" y="13252"/>
                  </a:cubicBezTo>
                  <a:cubicBezTo>
                    <a:pt x="40845" y="13031"/>
                    <a:pt x="41744" y="12785"/>
                    <a:pt x="42591" y="12507"/>
                  </a:cubicBezTo>
                  <a:cubicBezTo>
                    <a:pt x="43102" y="12342"/>
                    <a:pt x="43538" y="12189"/>
                    <a:pt x="43937" y="12030"/>
                  </a:cubicBezTo>
                  <a:cubicBezTo>
                    <a:pt x="44159" y="11945"/>
                    <a:pt x="44380" y="11854"/>
                    <a:pt x="44619" y="11752"/>
                  </a:cubicBezTo>
                  <a:cubicBezTo>
                    <a:pt x="44732" y="11701"/>
                    <a:pt x="44846" y="11649"/>
                    <a:pt x="44954" y="11599"/>
                  </a:cubicBezTo>
                  <a:lnTo>
                    <a:pt x="44988" y="11581"/>
                  </a:lnTo>
                  <a:lnTo>
                    <a:pt x="45011" y="11570"/>
                  </a:lnTo>
                  <a:cubicBezTo>
                    <a:pt x="45096" y="11531"/>
                    <a:pt x="45182" y="11490"/>
                    <a:pt x="45261" y="11456"/>
                  </a:cubicBezTo>
                  <a:lnTo>
                    <a:pt x="45397" y="11394"/>
                  </a:lnTo>
                  <a:lnTo>
                    <a:pt x="45414" y="11387"/>
                  </a:lnTo>
                  <a:lnTo>
                    <a:pt x="45573" y="11326"/>
                  </a:lnTo>
                  <a:cubicBezTo>
                    <a:pt x="45778" y="11246"/>
                    <a:pt x="45982" y="11167"/>
                    <a:pt x="46176" y="11064"/>
                  </a:cubicBezTo>
                  <a:cubicBezTo>
                    <a:pt x="46312" y="10996"/>
                    <a:pt x="46443" y="10910"/>
                    <a:pt x="46562" y="10802"/>
                  </a:cubicBezTo>
                  <a:cubicBezTo>
                    <a:pt x="46659" y="10723"/>
                    <a:pt x="46750" y="10626"/>
                    <a:pt x="46852" y="10496"/>
                  </a:cubicBezTo>
                  <a:cubicBezTo>
                    <a:pt x="46908" y="10445"/>
                    <a:pt x="46971" y="10399"/>
                    <a:pt x="47028" y="10348"/>
                  </a:cubicBezTo>
                  <a:cubicBezTo>
                    <a:pt x="47193" y="10212"/>
                    <a:pt x="47357" y="10065"/>
                    <a:pt x="47545" y="9887"/>
                  </a:cubicBezTo>
                  <a:cubicBezTo>
                    <a:pt x="47847" y="9598"/>
                    <a:pt x="48130" y="9286"/>
                    <a:pt x="48408" y="8979"/>
                  </a:cubicBezTo>
                  <a:lnTo>
                    <a:pt x="48511" y="8871"/>
                  </a:lnTo>
                  <a:cubicBezTo>
                    <a:pt x="48563" y="8809"/>
                    <a:pt x="48563" y="8717"/>
                    <a:pt x="48505" y="8667"/>
                  </a:cubicBezTo>
                  <a:cubicBezTo>
                    <a:pt x="48477" y="8638"/>
                    <a:pt x="48443" y="8626"/>
                    <a:pt x="48403" y="8626"/>
                  </a:cubicBezTo>
                  <a:cubicBezTo>
                    <a:pt x="48363" y="8626"/>
                    <a:pt x="48324" y="8638"/>
                    <a:pt x="48301" y="8667"/>
                  </a:cubicBezTo>
                  <a:lnTo>
                    <a:pt x="48278" y="8689"/>
                  </a:lnTo>
                  <a:lnTo>
                    <a:pt x="48261" y="8712"/>
                  </a:lnTo>
                  <a:cubicBezTo>
                    <a:pt x="48261" y="8706"/>
                    <a:pt x="48256" y="8701"/>
                    <a:pt x="48250" y="8694"/>
                  </a:cubicBezTo>
                  <a:cubicBezTo>
                    <a:pt x="48170" y="8620"/>
                    <a:pt x="48096" y="8541"/>
                    <a:pt x="48017" y="8468"/>
                  </a:cubicBezTo>
                  <a:cubicBezTo>
                    <a:pt x="47971" y="8421"/>
                    <a:pt x="47926" y="8376"/>
                    <a:pt x="47881" y="8331"/>
                  </a:cubicBezTo>
                  <a:cubicBezTo>
                    <a:pt x="47750" y="8195"/>
                    <a:pt x="47613" y="8064"/>
                    <a:pt x="47477" y="7933"/>
                  </a:cubicBezTo>
                  <a:cubicBezTo>
                    <a:pt x="47215" y="7684"/>
                    <a:pt x="46960" y="7433"/>
                    <a:pt x="46698" y="7183"/>
                  </a:cubicBezTo>
                  <a:cubicBezTo>
                    <a:pt x="46250" y="6745"/>
                    <a:pt x="45885" y="6370"/>
                    <a:pt x="45545" y="6001"/>
                  </a:cubicBezTo>
                  <a:cubicBezTo>
                    <a:pt x="45209" y="5632"/>
                    <a:pt x="44875" y="5251"/>
                    <a:pt x="44550" y="4882"/>
                  </a:cubicBezTo>
                  <a:cubicBezTo>
                    <a:pt x="44193" y="4473"/>
                    <a:pt x="43823" y="4052"/>
                    <a:pt x="43454" y="3643"/>
                  </a:cubicBezTo>
                  <a:cubicBezTo>
                    <a:pt x="43045" y="3199"/>
                    <a:pt x="42670" y="2819"/>
                    <a:pt x="42306" y="2467"/>
                  </a:cubicBezTo>
                  <a:cubicBezTo>
                    <a:pt x="41897" y="2080"/>
                    <a:pt x="41476" y="1723"/>
                    <a:pt x="41050" y="1405"/>
                  </a:cubicBezTo>
                  <a:cubicBezTo>
                    <a:pt x="40129" y="711"/>
                    <a:pt x="39215" y="273"/>
                    <a:pt x="38317" y="97"/>
                  </a:cubicBezTo>
                  <a:cubicBezTo>
                    <a:pt x="38073" y="46"/>
                    <a:pt x="37823" y="18"/>
                    <a:pt x="37567" y="7"/>
                  </a:cubicBezTo>
                  <a:cubicBezTo>
                    <a:pt x="37504" y="7"/>
                    <a:pt x="37448" y="0"/>
                    <a:pt x="37385" y="0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9"/>
            <p:cNvSpPr/>
            <p:nvPr/>
          </p:nvSpPr>
          <p:spPr>
            <a:xfrm>
              <a:off x="9440025" y="4293689"/>
              <a:ext cx="82275" cy="50934"/>
            </a:xfrm>
            <a:custGeom>
              <a:avLst/>
              <a:gdLst/>
              <a:ahLst/>
              <a:cxnLst/>
              <a:rect l="l" t="t" r="r" b="b"/>
              <a:pathLst>
                <a:path w="1751" h="1084" extrusionOk="0">
                  <a:moveTo>
                    <a:pt x="211" y="1"/>
                  </a:moveTo>
                  <a:cubicBezTo>
                    <a:pt x="160" y="1"/>
                    <a:pt x="114" y="24"/>
                    <a:pt x="75" y="58"/>
                  </a:cubicBezTo>
                  <a:cubicBezTo>
                    <a:pt x="1" y="131"/>
                    <a:pt x="1" y="257"/>
                    <a:pt x="75" y="331"/>
                  </a:cubicBezTo>
                  <a:cubicBezTo>
                    <a:pt x="245" y="496"/>
                    <a:pt x="439" y="621"/>
                    <a:pt x="643" y="729"/>
                  </a:cubicBezTo>
                  <a:cubicBezTo>
                    <a:pt x="853" y="831"/>
                    <a:pt x="1069" y="916"/>
                    <a:pt x="1286" y="1002"/>
                  </a:cubicBezTo>
                  <a:cubicBezTo>
                    <a:pt x="1347" y="1023"/>
                    <a:pt x="1415" y="1052"/>
                    <a:pt x="1478" y="1075"/>
                  </a:cubicBezTo>
                  <a:cubicBezTo>
                    <a:pt x="1495" y="1081"/>
                    <a:pt x="1512" y="1083"/>
                    <a:pt x="1529" y="1083"/>
                  </a:cubicBezTo>
                  <a:cubicBezTo>
                    <a:pt x="1546" y="1083"/>
                    <a:pt x="1563" y="1081"/>
                    <a:pt x="1580" y="1075"/>
                  </a:cubicBezTo>
                  <a:cubicBezTo>
                    <a:pt x="1627" y="1064"/>
                    <a:pt x="1672" y="1030"/>
                    <a:pt x="1700" y="984"/>
                  </a:cubicBezTo>
                  <a:cubicBezTo>
                    <a:pt x="1751" y="887"/>
                    <a:pt x="1711" y="774"/>
                    <a:pt x="1627" y="716"/>
                  </a:cubicBezTo>
                  <a:cubicBezTo>
                    <a:pt x="1422" y="592"/>
                    <a:pt x="1194" y="519"/>
                    <a:pt x="972" y="433"/>
                  </a:cubicBezTo>
                  <a:cubicBezTo>
                    <a:pt x="796" y="359"/>
                    <a:pt x="631" y="280"/>
                    <a:pt x="478" y="171"/>
                  </a:cubicBezTo>
                  <a:cubicBezTo>
                    <a:pt x="433" y="137"/>
                    <a:pt x="387" y="97"/>
                    <a:pt x="347" y="58"/>
                  </a:cubicBezTo>
                  <a:cubicBezTo>
                    <a:pt x="308" y="24"/>
                    <a:pt x="263" y="1"/>
                    <a:pt x="211" y="1"/>
                  </a:cubicBezTo>
                  <a:close/>
                </a:path>
              </a:pathLst>
            </a:custGeom>
            <a:solidFill>
              <a:srgbClr val="168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9"/>
            <p:cNvSpPr/>
            <p:nvPr/>
          </p:nvSpPr>
          <p:spPr>
            <a:xfrm>
              <a:off x="5634508" y="5358006"/>
              <a:ext cx="1508581" cy="298512"/>
            </a:xfrm>
            <a:custGeom>
              <a:avLst/>
              <a:gdLst/>
              <a:ahLst/>
              <a:cxnLst/>
              <a:rect l="l" t="t" r="r" b="b"/>
              <a:pathLst>
                <a:path w="32106" h="6353" extrusionOk="0">
                  <a:moveTo>
                    <a:pt x="9137" y="4432"/>
                  </a:moveTo>
                  <a:lnTo>
                    <a:pt x="9137" y="4432"/>
                  </a:lnTo>
                  <a:cubicBezTo>
                    <a:pt x="9134" y="4433"/>
                    <a:pt x="9129" y="4434"/>
                    <a:pt x="9125" y="4435"/>
                  </a:cubicBezTo>
                  <a:lnTo>
                    <a:pt x="9125" y="4435"/>
                  </a:lnTo>
                  <a:lnTo>
                    <a:pt x="9137" y="4432"/>
                  </a:lnTo>
                  <a:close/>
                  <a:moveTo>
                    <a:pt x="4753" y="5210"/>
                  </a:moveTo>
                  <a:cubicBezTo>
                    <a:pt x="4762" y="5211"/>
                    <a:pt x="4771" y="5211"/>
                    <a:pt x="4780" y="5211"/>
                  </a:cubicBezTo>
                  <a:lnTo>
                    <a:pt x="4757" y="5211"/>
                  </a:lnTo>
                  <a:lnTo>
                    <a:pt x="4753" y="5210"/>
                  </a:lnTo>
                  <a:close/>
                  <a:moveTo>
                    <a:pt x="31980" y="0"/>
                  </a:moveTo>
                  <a:cubicBezTo>
                    <a:pt x="31946" y="0"/>
                    <a:pt x="31924" y="11"/>
                    <a:pt x="31901" y="34"/>
                  </a:cubicBezTo>
                  <a:cubicBezTo>
                    <a:pt x="31810" y="102"/>
                    <a:pt x="31725" y="176"/>
                    <a:pt x="31639" y="255"/>
                  </a:cubicBezTo>
                  <a:cubicBezTo>
                    <a:pt x="31544" y="295"/>
                    <a:pt x="31453" y="341"/>
                    <a:pt x="31361" y="386"/>
                  </a:cubicBezTo>
                  <a:cubicBezTo>
                    <a:pt x="31237" y="454"/>
                    <a:pt x="31112" y="528"/>
                    <a:pt x="30981" y="601"/>
                  </a:cubicBezTo>
                  <a:cubicBezTo>
                    <a:pt x="30742" y="738"/>
                    <a:pt x="30503" y="881"/>
                    <a:pt x="30265" y="1023"/>
                  </a:cubicBezTo>
                  <a:lnTo>
                    <a:pt x="30152" y="1091"/>
                  </a:lnTo>
                  <a:cubicBezTo>
                    <a:pt x="29719" y="1346"/>
                    <a:pt x="29276" y="1613"/>
                    <a:pt x="28827" y="1857"/>
                  </a:cubicBezTo>
                  <a:cubicBezTo>
                    <a:pt x="28424" y="2080"/>
                    <a:pt x="27998" y="2284"/>
                    <a:pt x="27589" y="2483"/>
                  </a:cubicBezTo>
                  <a:cubicBezTo>
                    <a:pt x="27083" y="2728"/>
                    <a:pt x="26559" y="2983"/>
                    <a:pt x="26066" y="3268"/>
                  </a:cubicBezTo>
                  <a:cubicBezTo>
                    <a:pt x="25987" y="3302"/>
                    <a:pt x="25901" y="3329"/>
                    <a:pt x="25822" y="3358"/>
                  </a:cubicBezTo>
                  <a:cubicBezTo>
                    <a:pt x="25714" y="3397"/>
                    <a:pt x="25605" y="3438"/>
                    <a:pt x="25497" y="3472"/>
                  </a:cubicBezTo>
                  <a:cubicBezTo>
                    <a:pt x="25230" y="3562"/>
                    <a:pt x="24941" y="3654"/>
                    <a:pt x="24639" y="3733"/>
                  </a:cubicBezTo>
                  <a:cubicBezTo>
                    <a:pt x="24133" y="3869"/>
                    <a:pt x="23600" y="3984"/>
                    <a:pt x="23014" y="4079"/>
                  </a:cubicBezTo>
                  <a:cubicBezTo>
                    <a:pt x="22066" y="4222"/>
                    <a:pt x="21054" y="4296"/>
                    <a:pt x="19929" y="4296"/>
                  </a:cubicBezTo>
                  <a:cubicBezTo>
                    <a:pt x="19407" y="4296"/>
                    <a:pt x="18861" y="4278"/>
                    <a:pt x="18258" y="4250"/>
                  </a:cubicBezTo>
                  <a:cubicBezTo>
                    <a:pt x="17429" y="4205"/>
                    <a:pt x="16616" y="4142"/>
                    <a:pt x="15849" y="4074"/>
                  </a:cubicBezTo>
                  <a:cubicBezTo>
                    <a:pt x="15649" y="4057"/>
                    <a:pt x="15452" y="4040"/>
                    <a:pt x="15253" y="4023"/>
                  </a:cubicBezTo>
                  <a:cubicBezTo>
                    <a:pt x="14644" y="3971"/>
                    <a:pt x="14020" y="3915"/>
                    <a:pt x="13399" y="3874"/>
                  </a:cubicBezTo>
                  <a:cubicBezTo>
                    <a:pt x="12997" y="3853"/>
                    <a:pt x="12581" y="3835"/>
                    <a:pt x="12172" y="3835"/>
                  </a:cubicBezTo>
                  <a:cubicBezTo>
                    <a:pt x="11388" y="3835"/>
                    <a:pt x="10582" y="3887"/>
                    <a:pt x="9780" y="3989"/>
                  </a:cubicBezTo>
                  <a:cubicBezTo>
                    <a:pt x="9229" y="4052"/>
                    <a:pt x="8649" y="4147"/>
                    <a:pt x="8012" y="4273"/>
                  </a:cubicBezTo>
                  <a:cubicBezTo>
                    <a:pt x="7740" y="4330"/>
                    <a:pt x="7445" y="4393"/>
                    <a:pt x="7110" y="4466"/>
                  </a:cubicBezTo>
                  <a:cubicBezTo>
                    <a:pt x="7041" y="4483"/>
                    <a:pt x="6968" y="4500"/>
                    <a:pt x="6894" y="4517"/>
                  </a:cubicBezTo>
                  <a:cubicBezTo>
                    <a:pt x="6690" y="4563"/>
                    <a:pt x="6473" y="4614"/>
                    <a:pt x="6263" y="4648"/>
                  </a:cubicBezTo>
                  <a:lnTo>
                    <a:pt x="6246" y="4653"/>
                  </a:lnTo>
                  <a:cubicBezTo>
                    <a:pt x="5864" y="4705"/>
                    <a:pt x="5455" y="4734"/>
                    <a:pt x="4990" y="4734"/>
                  </a:cubicBezTo>
                  <a:cubicBezTo>
                    <a:pt x="4859" y="4734"/>
                    <a:pt x="4734" y="4734"/>
                    <a:pt x="4603" y="4727"/>
                  </a:cubicBezTo>
                  <a:cubicBezTo>
                    <a:pt x="4052" y="4710"/>
                    <a:pt x="3496" y="4665"/>
                    <a:pt x="2973" y="4614"/>
                  </a:cubicBezTo>
                  <a:cubicBezTo>
                    <a:pt x="2706" y="4585"/>
                    <a:pt x="2433" y="4540"/>
                    <a:pt x="2177" y="4495"/>
                  </a:cubicBezTo>
                  <a:cubicBezTo>
                    <a:pt x="1985" y="4461"/>
                    <a:pt x="1791" y="4432"/>
                    <a:pt x="1592" y="4404"/>
                  </a:cubicBezTo>
                  <a:cubicBezTo>
                    <a:pt x="1330" y="4370"/>
                    <a:pt x="1098" y="4346"/>
                    <a:pt x="876" y="4341"/>
                  </a:cubicBezTo>
                  <a:lnTo>
                    <a:pt x="797" y="4341"/>
                  </a:lnTo>
                  <a:cubicBezTo>
                    <a:pt x="626" y="4341"/>
                    <a:pt x="444" y="4352"/>
                    <a:pt x="268" y="4386"/>
                  </a:cubicBezTo>
                  <a:lnTo>
                    <a:pt x="246" y="4375"/>
                  </a:lnTo>
                  <a:lnTo>
                    <a:pt x="223" y="4370"/>
                  </a:lnTo>
                  <a:lnTo>
                    <a:pt x="183" y="4370"/>
                  </a:lnTo>
                  <a:cubicBezTo>
                    <a:pt x="109" y="4370"/>
                    <a:pt x="34" y="4427"/>
                    <a:pt x="18" y="4500"/>
                  </a:cubicBezTo>
                  <a:cubicBezTo>
                    <a:pt x="0" y="4574"/>
                    <a:pt x="41" y="4659"/>
                    <a:pt x="115" y="4693"/>
                  </a:cubicBezTo>
                  <a:cubicBezTo>
                    <a:pt x="126" y="4700"/>
                    <a:pt x="144" y="4710"/>
                    <a:pt x="154" y="4721"/>
                  </a:cubicBezTo>
                  <a:cubicBezTo>
                    <a:pt x="183" y="4734"/>
                    <a:pt x="205" y="4739"/>
                    <a:pt x="234" y="4739"/>
                  </a:cubicBezTo>
                  <a:cubicBezTo>
                    <a:pt x="251" y="4739"/>
                    <a:pt x="262" y="4739"/>
                    <a:pt x="280" y="4734"/>
                  </a:cubicBezTo>
                  <a:cubicBezTo>
                    <a:pt x="2211" y="5211"/>
                    <a:pt x="3797" y="5495"/>
                    <a:pt x="5263" y="5613"/>
                  </a:cubicBezTo>
                  <a:cubicBezTo>
                    <a:pt x="5689" y="5654"/>
                    <a:pt x="6110" y="5671"/>
                    <a:pt x="6525" y="5676"/>
                  </a:cubicBezTo>
                  <a:lnTo>
                    <a:pt x="6609" y="5676"/>
                  </a:lnTo>
                  <a:cubicBezTo>
                    <a:pt x="6797" y="5676"/>
                    <a:pt x="6973" y="5671"/>
                    <a:pt x="7144" y="5654"/>
                  </a:cubicBezTo>
                  <a:cubicBezTo>
                    <a:pt x="7337" y="5636"/>
                    <a:pt x="7535" y="5602"/>
                    <a:pt x="7781" y="5552"/>
                  </a:cubicBezTo>
                  <a:cubicBezTo>
                    <a:pt x="8149" y="5477"/>
                    <a:pt x="8513" y="5369"/>
                    <a:pt x="8872" y="5261"/>
                  </a:cubicBezTo>
                  <a:cubicBezTo>
                    <a:pt x="9286" y="5136"/>
                    <a:pt x="9724" y="5012"/>
                    <a:pt x="10160" y="4938"/>
                  </a:cubicBezTo>
                  <a:cubicBezTo>
                    <a:pt x="10417" y="4897"/>
                    <a:pt x="10679" y="4881"/>
                    <a:pt x="10951" y="4881"/>
                  </a:cubicBezTo>
                  <a:cubicBezTo>
                    <a:pt x="11138" y="4881"/>
                    <a:pt x="11337" y="4892"/>
                    <a:pt x="11536" y="4910"/>
                  </a:cubicBezTo>
                  <a:cubicBezTo>
                    <a:pt x="12213" y="4978"/>
                    <a:pt x="12871" y="5136"/>
                    <a:pt x="13650" y="5347"/>
                  </a:cubicBezTo>
                  <a:cubicBezTo>
                    <a:pt x="13894" y="5416"/>
                    <a:pt x="14144" y="5489"/>
                    <a:pt x="14382" y="5563"/>
                  </a:cubicBezTo>
                  <a:cubicBezTo>
                    <a:pt x="14826" y="5694"/>
                    <a:pt x="15287" y="5830"/>
                    <a:pt x="15752" y="5932"/>
                  </a:cubicBezTo>
                  <a:cubicBezTo>
                    <a:pt x="16093" y="6001"/>
                    <a:pt x="16440" y="6046"/>
                    <a:pt x="16787" y="6063"/>
                  </a:cubicBezTo>
                  <a:cubicBezTo>
                    <a:pt x="16877" y="6069"/>
                    <a:pt x="16968" y="6069"/>
                    <a:pt x="17060" y="6069"/>
                  </a:cubicBezTo>
                  <a:cubicBezTo>
                    <a:pt x="17354" y="6069"/>
                    <a:pt x="17650" y="6046"/>
                    <a:pt x="17900" y="6029"/>
                  </a:cubicBezTo>
                  <a:cubicBezTo>
                    <a:pt x="18036" y="6017"/>
                    <a:pt x="18172" y="6001"/>
                    <a:pt x="18316" y="5988"/>
                  </a:cubicBezTo>
                  <a:cubicBezTo>
                    <a:pt x="18536" y="5966"/>
                    <a:pt x="18770" y="5949"/>
                    <a:pt x="18997" y="5932"/>
                  </a:cubicBezTo>
                  <a:cubicBezTo>
                    <a:pt x="19173" y="5920"/>
                    <a:pt x="19344" y="5915"/>
                    <a:pt x="19509" y="5915"/>
                  </a:cubicBezTo>
                  <a:cubicBezTo>
                    <a:pt x="19696" y="5915"/>
                    <a:pt x="19884" y="5920"/>
                    <a:pt x="20060" y="5938"/>
                  </a:cubicBezTo>
                  <a:cubicBezTo>
                    <a:pt x="20218" y="5954"/>
                    <a:pt x="20378" y="5983"/>
                    <a:pt x="20532" y="6011"/>
                  </a:cubicBezTo>
                  <a:lnTo>
                    <a:pt x="20588" y="6017"/>
                  </a:lnTo>
                  <a:cubicBezTo>
                    <a:pt x="20776" y="6051"/>
                    <a:pt x="20963" y="6080"/>
                    <a:pt x="21145" y="6108"/>
                  </a:cubicBezTo>
                  <a:cubicBezTo>
                    <a:pt x="21571" y="6177"/>
                    <a:pt x="21940" y="6227"/>
                    <a:pt x="22281" y="6268"/>
                  </a:cubicBezTo>
                  <a:cubicBezTo>
                    <a:pt x="22821" y="6324"/>
                    <a:pt x="23299" y="6352"/>
                    <a:pt x="23747" y="6352"/>
                  </a:cubicBezTo>
                  <a:cubicBezTo>
                    <a:pt x="24026" y="6352"/>
                    <a:pt x="24304" y="6342"/>
                    <a:pt x="24560" y="6318"/>
                  </a:cubicBezTo>
                  <a:cubicBezTo>
                    <a:pt x="24923" y="6284"/>
                    <a:pt x="25287" y="6222"/>
                    <a:pt x="25639" y="6137"/>
                  </a:cubicBezTo>
                  <a:cubicBezTo>
                    <a:pt x="25987" y="6046"/>
                    <a:pt x="26349" y="5915"/>
                    <a:pt x="26719" y="5744"/>
                  </a:cubicBezTo>
                  <a:cubicBezTo>
                    <a:pt x="27037" y="5591"/>
                    <a:pt x="27372" y="5381"/>
                    <a:pt x="27736" y="5109"/>
                  </a:cubicBezTo>
                  <a:cubicBezTo>
                    <a:pt x="27907" y="4983"/>
                    <a:pt x="28072" y="4847"/>
                    <a:pt x="28225" y="4721"/>
                  </a:cubicBezTo>
                  <a:cubicBezTo>
                    <a:pt x="28361" y="4608"/>
                    <a:pt x="28526" y="4472"/>
                    <a:pt x="28686" y="4330"/>
                  </a:cubicBezTo>
                  <a:cubicBezTo>
                    <a:pt x="28720" y="4296"/>
                    <a:pt x="28741" y="4250"/>
                    <a:pt x="28741" y="4199"/>
                  </a:cubicBezTo>
                  <a:cubicBezTo>
                    <a:pt x="28759" y="4188"/>
                    <a:pt x="28776" y="4170"/>
                    <a:pt x="28788" y="4147"/>
                  </a:cubicBezTo>
                  <a:lnTo>
                    <a:pt x="28833" y="4097"/>
                  </a:lnTo>
                  <a:cubicBezTo>
                    <a:pt x="28946" y="3949"/>
                    <a:pt x="29055" y="3824"/>
                    <a:pt x="29168" y="3699"/>
                  </a:cubicBezTo>
                  <a:cubicBezTo>
                    <a:pt x="29294" y="3562"/>
                    <a:pt x="29423" y="3431"/>
                    <a:pt x="29567" y="3284"/>
                  </a:cubicBezTo>
                  <a:cubicBezTo>
                    <a:pt x="29811" y="3034"/>
                    <a:pt x="30083" y="2756"/>
                    <a:pt x="30333" y="2460"/>
                  </a:cubicBezTo>
                  <a:cubicBezTo>
                    <a:pt x="30453" y="2318"/>
                    <a:pt x="30566" y="2177"/>
                    <a:pt x="30674" y="2028"/>
                  </a:cubicBezTo>
                  <a:cubicBezTo>
                    <a:pt x="30771" y="1892"/>
                    <a:pt x="30855" y="1755"/>
                    <a:pt x="30958" y="1590"/>
                  </a:cubicBezTo>
                  <a:lnTo>
                    <a:pt x="30992" y="1534"/>
                  </a:lnTo>
                  <a:cubicBezTo>
                    <a:pt x="31162" y="1267"/>
                    <a:pt x="31339" y="989"/>
                    <a:pt x="31537" y="732"/>
                  </a:cubicBezTo>
                  <a:cubicBezTo>
                    <a:pt x="31560" y="704"/>
                    <a:pt x="31583" y="682"/>
                    <a:pt x="31605" y="653"/>
                  </a:cubicBezTo>
                  <a:cubicBezTo>
                    <a:pt x="31686" y="601"/>
                    <a:pt x="31783" y="540"/>
                    <a:pt x="31867" y="465"/>
                  </a:cubicBezTo>
                  <a:cubicBezTo>
                    <a:pt x="31907" y="438"/>
                    <a:pt x="31924" y="386"/>
                    <a:pt x="31912" y="336"/>
                  </a:cubicBezTo>
                  <a:cubicBezTo>
                    <a:pt x="31959" y="295"/>
                    <a:pt x="32014" y="250"/>
                    <a:pt x="32066" y="210"/>
                  </a:cubicBezTo>
                  <a:cubicBezTo>
                    <a:pt x="32089" y="192"/>
                    <a:pt x="32100" y="165"/>
                    <a:pt x="32106" y="136"/>
                  </a:cubicBezTo>
                  <a:cubicBezTo>
                    <a:pt x="32106" y="102"/>
                    <a:pt x="32095" y="63"/>
                    <a:pt x="32072" y="40"/>
                  </a:cubicBezTo>
                  <a:cubicBezTo>
                    <a:pt x="32049" y="11"/>
                    <a:pt x="32014" y="0"/>
                    <a:pt x="3198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9"/>
            <p:cNvSpPr/>
            <p:nvPr/>
          </p:nvSpPr>
          <p:spPr>
            <a:xfrm>
              <a:off x="7367078" y="5515509"/>
              <a:ext cx="4596928" cy="261391"/>
            </a:xfrm>
            <a:custGeom>
              <a:avLst/>
              <a:gdLst/>
              <a:ahLst/>
              <a:cxnLst/>
              <a:rect l="l" t="t" r="r" b="b"/>
              <a:pathLst>
                <a:path w="97833" h="5563" extrusionOk="0">
                  <a:moveTo>
                    <a:pt x="76877" y="0"/>
                  </a:moveTo>
                  <a:cubicBezTo>
                    <a:pt x="76132" y="0"/>
                    <a:pt x="75445" y="6"/>
                    <a:pt x="74779" y="11"/>
                  </a:cubicBezTo>
                  <a:cubicBezTo>
                    <a:pt x="72575" y="40"/>
                    <a:pt x="70580" y="108"/>
                    <a:pt x="68689" y="233"/>
                  </a:cubicBezTo>
                  <a:cubicBezTo>
                    <a:pt x="68637" y="239"/>
                    <a:pt x="68592" y="278"/>
                    <a:pt x="68563" y="312"/>
                  </a:cubicBezTo>
                  <a:cubicBezTo>
                    <a:pt x="68131" y="325"/>
                    <a:pt x="67700" y="336"/>
                    <a:pt x="67273" y="352"/>
                  </a:cubicBezTo>
                  <a:cubicBezTo>
                    <a:pt x="66631" y="375"/>
                    <a:pt x="65954" y="409"/>
                    <a:pt x="65080" y="461"/>
                  </a:cubicBezTo>
                  <a:cubicBezTo>
                    <a:pt x="63363" y="551"/>
                    <a:pt x="61965" y="653"/>
                    <a:pt x="60693" y="779"/>
                  </a:cubicBezTo>
                  <a:cubicBezTo>
                    <a:pt x="60040" y="847"/>
                    <a:pt x="59374" y="921"/>
                    <a:pt x="58733" y="994"/>
                  </a:cubicBezTo>
                  <a:cubicBezTo>
                    <a:pt x="58392" y="1034"/>
                    <a:pt x="58051" y="1080"/>
                    <a:pt x="57710" y="1120"/>
                  </a:cubicBezTo>
                  <a:cubicBezTo>
                    <a:pt x="57533" y="1125"/>
                    <a:pt x="57363" y="1136"/>
                    <a:pt x="57192" y="1143"/>
                  </a:cubicBezTo>
                  <a:cubicBezTo>
                    <a:pt x="57108" y="1148"/>
                    <a:pt x="57022" y="1154"/>
                    <a:pt x="56937" y="1159"/>
                  </a:cubicBezTo>
                  <a:cubicBezTo>
                    <a:pt x="56636" y="1170"/>
                    <a:pt x="56358" y="1177"/>
                    <a:pt x="56090" y="1183"/>
                  </a:cubicBezTo>
                  <a:cubicBezTo>
                    <a:pt x="55568" y="1199"/>
                    <a:pt x="55022" y="1204"/>
                    <a:pt x="54459" y="1204"/>
                  </a:cubicBezTo>
                  <a:lnTo>
                    <a:pt x="54210" y="1204"/>
                  </a:lnTo>
                  <a:cubicBezTo>
                    <a:pt x="53113" y="1204"/>
                    <a:pt x="52028" y="1183"/>
                    <a:pt x="51204" y="1154"/>
                  </a:cubicBezTo>
                  <a:cubicBezTo>
                    <a:pt x="50129" y="1125"/>
                    <a:pt x="49044" y="1086"/>
                    <a:pt x="47987" y="1046"/>
                  </a:cubicBezTo>
                  <a:cubicBezTo>
                    <a:pt x="46908" y="1000"/>
                    <a:pt x="45783" y="960"/>
                    <a:pt x="44680" y="926"/>
                  </a:cubicBezTo>
                  <a:cubicBezTo>
                    <a:pt x="43811" y="904"/>
                    <a:pt x="42959" y="892"/>
                    <a:pt x="42146" y="892"/>
                  </a:cubicBezTo>
                  <a:lnTo>
                    <a:pt x="41555" y="892"/>
                  </a:lnTo>
                  <a:cubicBezTo>
                    <a:pt x="40595" y="898"/>
                    <a:pt x="39578" y="926"/>
                    <a:pt x="38441" y="973"/>
                  </a:cubicBezTo>
                  <a:cubicBezTo>
                    <a:pt x="37498" y="1012"/>
                    <a:pt x="36486" y="1068"/>
                    <a:pt x="35345" y="1143"/>
                  </a:cubicBezTo>
                  <a:cubicBezTo>
                    <a:pt x="34816" y="1177"/>
                    <a:pt x="34281" y="1217"/>
                    <a:pt x="33787" y="1256"/>
                  </a:cubicBezTo>
                  <a:cubicBezTo>
                    <a:pt x="33599" y="1273"/>
                    <a:pt x="33407" y="1290"/>
                    <a:pt x="33219" y="1307"/>
                  </a:cubicBezTo>
                  <a:cubicBezTo>
                    <a:pt x="32878" y="1335"/>
                    <a:pt x="32526" y="1364"/>
                    <a:pt x="32185" y="1387"/>
                  </a:cubicBezTo>
                  <a:lnTo>
                    <a:pt x="32196" y="1387"/>
                  </a:lnTo>
                  <a:cubicBezTo>
                    <a:pt x="31412" y="1432"/>
                    <a:pt x="30617" y="1438"/>
                    <a:pt x="29844" y="1450"/>
                  </a:cubicBezTo>
                  <a:cubicBezTo>
                    <a:pt x="28480" y="1466"/>
                    <a:pt x="27066" y="1484"/>
                    <a:pt x="25696" y="1699"/>
                  </a:cubicBezTo>
                  <a:lnTo>
                    <a:pt x="25668" y="1699"/>
                  </a:lnTo>
                  <a:cubicBezTo>
                    <a:pt x="25497" y="1694"/>
                    <a:pt x="25332" y="1694"/>
                    <a:pt x="25162" y="1694"/>
                  </a:cubicBezTo>
                  <a:cubicBezTo>
                    <a:pt x="23814" y="1694"/>
                    <a:pt x="22457" y="1825"/>
                    <a:pt x="21257" y="1944"/>
                  </a:cubicBezTo>
                  <a:lnTo>
                    <a:pt x="20871" y="1983"/>
                  </a:lnTo>
                  <a:cubicBezTo>
                    <a:pt x="19547" y="2114"/>
                    <a:pt x="18178" y="2250"/>
                    <a:pt x="16825" y="2279"/>
                  </a:cubicBezTo>
                  <a:lnTo>
                    <a:pt x="16423" y="2279"/>
                  </a:lnTo>
                  <a:cubicBezTo>
                    <a:pt x="15479" y="2279"/>
                    <a:pt x="14627" y="2216"/>
                    <a:pt x="13819" y="2091"/>
                  </a:cubicBezTo>
                  <a:cubicBezTo>
                    <a:pt x="13507" y="2040"/>
                    <a:pt x="13200" y="1983"/>
                    <a:pt x="12904" y="1909"/>
                  </a:cubicBezTo>
                  <a:cubicBezTo>
                    <a:pt x="12741" y="1875"/>
                    <a:pt x="12581" y="1830"/>
                    <a:pt x="12416" y="1791"/>
                  </a:cubicBezTo>
                  <a:cubicBezTo>
                    <a:pt x="12269" y="1750"/>
                    <a:pt x="12115" y="1710"/>
                    <a:pt x="11962" y="1671"/>
                  </a:cubicBezTo>
                  <a:cubicBezTo>
                    <a:pt x="11309" y="1518"/>
                    <a:pt x="10701" y="1409"/>
                    <a:pt x="10109" y="1341"/>
                  </a:cubicBezTo>
                  <a:cubicBezTo>
                    <a:pt x="9728" y="1301"/>
                    <a:pt x="9342" y="1279"/>
                    <a:pt x="8956" y="1279"/>
                  </a:cubicBezTo>
                  <a:cubicBezTo>
                    <a:pt x="8718" y="1279"/>
                    <a:pt x="8479" y="1290"/>
                    <a:pt x="8240" y="1301"/>
                  </a:cubicBezTo>
                  <a:cubicBezTo>
                    <a:pt x="7955" y="1324"/>
                    <a:pt x="7648" y="1353"/>
                    <a:pt x="7252" y="1409"/>
                  </a:cubicBezTo>
                  <a:cubicBezTo>
                    <a:pt x="6945" y="1455"/>
                    <a:pt x="6604" y="1495"/>
                    <a:pt x="6211" y="1534"/>
                  </a:cubicBezTo>
                  <a:lnTo>
                    <a:pt x="6229" y="1540"/>
                  </a:lnTo>
                  <a:lnTo>
                    <a:pt x="6206" y="1534"/>
                  </a:lnTo>
                  <a:lnTo>
                    <a:pt x="6188" y="1540"/>
                  </a:lnTo>
                  <a:cubicBezTo>
                    <a:pt x="5813" y="1574"/>
                    <a:pt x="5438" y="1603"/>
                    <a:pt x="5057" y="1620"/>
                  </a:cubicBezTo>
                  <a:cubicBezTo>
                    <a:pt x="4876" y="1631"/>
                    <a:pt x="4705" y="1637"/>
                    <a:pt x="4535" y="1637"/>
                  </a:cubicBezTo>
                  <a:lnTo>
                    <a:pt x="4524" y="1637"/>
                  </a:lnTo>
                  <a:cubicBezTo>
                    <a:pt x="4341" y="1637"/>
                    <a:pt x="4160" y="1626"/>
                    <a:pt x="3989" y="1608"/>
                  </a:cubicBezTo>
                  <a:cubicBezTo>
                    <a:pt x="3801" y="1592"/>
                    <a:pt x="3614" y="1568"/>
                    <a:pt x="3439" y="1545"/>
                  </a:cubicBezTo>
                  <a:cubicBezTo>
                    <a:pt x="3268" y="1529"/>
                    <a:pt x="3103" y="1506"/>
                    <a:pt x="2933" y="1489"/>
                  </a:cubicBezTo>
                  <a:cubicBezTo>
                    <a:pt x="2728" y="1472"/>
                    <a:pt x="2534" y="1461"/>
                    <a:pt x="2358" y="1461"/>
                  </a:cubicBezTo>
                  <a:cubicBezTo>
                    <a:pt x="2193" y="1461"/>
                    <a:pt x="2041" y="1472"/>
                    <a:pt x="1892" y="1489"/>
                  </a:cubicBezTo>
                  <a:cubicBezTo>
                    <a:pt x="1865" y="1489"/>
                    <a:pt x="1831" y="1511"/>
                    <a:pt x="1807" y="1540"/>
                  </a:cubicBezTo>
                  <a:cubicBezTo>
                    <a:pt x="1790" y="1545"/>
                    <a:pt x="1773" y="1552"/>
                    <a:pt x="1762" y="1563"/>
                  </a:cubicBezTo>
                  <a:cubicBezTo>
                    <a:pt x="1671" y="1642"/>
                    <a:pt x="1597" y="1739"/>
                    <a:pt x="1529" y="1830"/>
                  </a:cubicBezTo>
                  <a:lnTo>
                    <a:pt x="1524" y="1847"/>
                  </a:lnTo>
                  <a:cubicBezTo>
                    <a:pt x="1467" y="1920"/>
                    <a:pt x="1409" y="2001"/>
                    <a:pt x="1359" y="2080"/>
                  </a:cubicBezTo>
                  <a:lnTo>
                    <a:pt x="1312" y="2143"/>
                  </a:lnTo>
                  <a:cubicBezTo>
                    <a:pt x="1176" y="2347"/>
                    <a:pt x="1034" y="2557"/>
                    <a:pt x="892" y="2762"/>
                  </a:cubicBezTo>
                  <a:cubicBezTo>
                    <a:pt x="631" y="3160"/>
                    <a:pt x="365" y="3546"/>
                    <a:pt x="80" y="3916"/>
                  </a:cubicBezTo>
                  <a:cubicBezTo>
                    <a:pt x="35" y="3950"/>
                    <a:pt x="6" y="4007"/>
                    <a:pt x="0" y="4063"/>
                  </a:cubicBezTo>
                  <a:cubicBezTo>
                    <a:pt x="0" y="4109"/>
                    <a:pt x="17" y="4154"/>
                    <a:pt x="51" y="4188"/>
                  </a:cubicBezTo>
                  <a:cubicBezTo>
                    <a:pt x="80" y="4222"/>
                    <a:pt x="119" y="4239"/>
                    <a:pt x="176" y="4246"/>
                  </a:cubicBezTo>
                  <a:cubicBezTo>
                    <a:pt x="2086" y="4461"/>
                    <a:pt x="4081" y="4626"/>
                    <a:pt x="6274" y="4745"/>
                  </a:cubicBezTo>
                  <a:cubicBezTo>
                    <a:pt x="8506" y="4865"/>
                    <a:pt x="10717" y="4927"/>
                    <a:pt x="12400" y="4967"/>
                  </a:cubicBezTo>
                  <a:cubicBezTo>
                    <a:pt x="12707" y="4972"/>
                    <a:pt x="13013" y="4983"/>
                    <a:pt x="13313" y="4989"/>
                  </a:cubicBezTo>
                  <a:lnTo>
                    <a:pt x="13922" y="5001"/>
                  </a:lnTo>
                  <a:cubicBezTo>
                    <a:pt x="14365" y="5012"/>
                    <a:pt x="14842" y="5046"/>
                    <a:pt x="15434" y="5103"/>
                  </a:cubicBezTo>
                  <a:cubicBezTo>
                    <a:pt x="15967" y="5154"/>
                    <a:pt x="16507" y="5217"/>
                    <a:pt x="17030" y="5285"/>
                  </a:cubicBezTo>
                  <a:cubicBezTo>
                    <a:pt x="17491" y="5342"/>
                    <a:pt x="17968" y="5398"/>
                    <a:pt x="18434" y="5450"/>
                  </a:cubicBezTo>
                  <a:cubicBezTo>
                    <a:pt x="18968" y="5500"/>
                    <a:pt x="19463" y="5534"/>
                    <a:pt x="19940" y="5552"/>
                  </a:cubicBezTo>
                  <a:cubicBezTo>
                    <a:pt x="20121" y="5557"/>
                    <a:pt x="20320" y="5563"/>
                    <a:pt x="20525" y="5563"/>
                  </a:cubicBezTo>
                  <a:cubicBezTo>
                    <a:pt x="20809" y="5563"/>
                    <a:pt x="21110" y="5557"/>
                    <a:pt x="21456" y="5547"/>
                  </a:cubicBezTo>
                  <a:cubicBezTo>
                    <a:pt x="22571" y="5507"/>
                    <a:pt x="23678" y="5392"/>
                    <a:pt x="24514" y="5302"/>
                  </a:cubicBezTo>
                  <a:cubicBezTo>
                    <a:pt x="25162" y="5227"/>
                    <a:pt x="25815" y="5148"/>
                    <a:pt x="26446" y="5069"/>
                  </a:cubicBezTo>
                  <a:cubicBezTo>
                    <a:pt x="26861" y="5017"/>
                    <a:pt x="27270" y="4967"/>
                    <a:pt x="27679" y="4915"/>
                  </a:cubicBezTo>
                  <a:cubicBezTo>
                    <a:pt x="27906" y="4886"/>
                    <a:pt x="28139" y="4859"/>
                    <a:pt x="28372" y="4836"/>
                  </a:cubicBezTo>
                  <a:cubicBezTo>
                    <a:pt x="28663" y="4802"/>
                    <a:pt x="28957" y="4768"/>
                    <a:pt x="29253" y="4728"/>
                  </a:cubicBezTo>
                  <a:lnTo>
                    <a:pt x="29327" y="4723"/>
                  </a:lnTo>
                  <a:cubicBezTo>
                    <a:pt x="29799" y="4666"/>
                    <a:pt x="30292" y="4603"/>
                    <a:pt x="30776" y="4552"/>
                  </a:cubicBezTo>
                  <a:cubicBezTo>
                    <a:pt x="30845" y="4546"/>
                    <a:pt x="30918" y="4540"/>
                    <a:pt x="30992" y="4535"/>
                  </a:cubicBezTo>
                  <a:cubicBezTo>
                    <a:pt x="31157" y="4518"/>
                    <a:pt x="31327" y="4501"/>
                    <a:pt x="31492" y="4477"/>
                  </a:cubicBezTo>
                  <a:cubicBezTo>
                    <a:pt x="31537" y="4472"/>
                    <a:pt x="31571" y="4450"/>
                    <a:pt x="31605" y="4421"/>
                  </a:cubicBezTo>
                  <a:cubicBezTo>
                    <a:pt x="31640" y="4393"/>
                    <a:pt x="31663" y="4348"/>
                    <a:pt x="31674" y="4301"/>
                  </a:cubicBezTo>
                  <a:cubicBezTo>
                    <a:pt x="31826" y="4296"/>
                    <a:pt x="31986" y="4291"/>
                    <a:pt x="32156" y="4291"/>
                  </a:cubicBezTo>
                  <a:cubicBezTo>
                    <a:pt x="32458" y="4291"/>
                    <a:pt x="32765" y="4301"/>
                    <a:pt x="33061" y="4314"/>
                  </a:cubicBezTo>
                  <a:lnTo>
                    <a:pt x="33134" y="4314"/>
                  </a:lnTo>
                  <a:cubicBezTo>
                    <a:pt x="33344" y="4319"/>
                    <a:pt x="33594" y="4330"/>
                    <a:pt x="33845" y="4330"/>
                  </a:cubicBezTo>
                  <a:lnTo>
                    <a:pt x="33861" y="4330"/>
                  </a:lnTo>
                  <a:cubicBezTo>
                    <a:pt x="34105" y="4330"/>
                    <a:pt x="34356" y="4319"/>
                    <a:pt x="34600" y="4314"/>
                  </a:cubicBezTo>
                  <a:lnTo>
                    <a:pt x="34793" y="4307"/>
                  </a:lnTo>
                  <a:cubicBezTo>
                    <a:pt x="35878" y="4273"/>
                    <a:pt x="36981" y="4222"/>
                    <a:pt x="38044" y="4171"/>
                  </a:cubicBezTo>
                  <a:lnTo>
                    <a:pt x="38708" y="4136"/>
                  </a:lnTo>
                  <a:cubicBezTo>
                    <a:pt x="39282" y="4115"/>
                    <a:pt x="39964" y="4081"/>
                    <a:pt x="40664" y="4057"/>
                  </a:cubicBezTo>
                  <a:cubicBezTo>
                    <a:pt x="41270" y="4034"/>
                    <a:pt x="41891" y="4018"/>
                    <a:pt x="42487" y="4000"/>
                  </a:cubicBezTo>
                  <a:lnTo>
                    <a:pt x="42618" y="3995"/>
                  </a:lnTo>
                  <a:cubicBezTo>
                    <a:pt x="43942" y="3961"/>
                    <a:pt x="45238" y="3921"/>
                    <a:pt x="46521" y="3898"/>
                  </a:cubicBezTo>
                  <a:cubicBezTo>
                    <a:pt x="48044" y="3870"/>
                    <a:pt x="49289" y="3858"/>
                    <a:pt x="50436" y="3858"/>
                  </a:cubicBezTo>
                  <a:cubicBezTo>
                    <a:pt x="51448" y="3858"/>
                    <a:pt x="52476" y="3876"/>
                    <a:pt x="53476" y="3892"/>
                  </a:cubicBezTo>
                  <a:lnTo>
                    <a:pt x="54317" y="3910"/>
                  </a:lnTo>
                  <a:cubicBezTo>
                    <a:pt x="56040" y="3939"/>
                    <a:pt x="57881" y="3961"/>
                    <a:pt x="59710" y="3961"/>
                  </a:cubicBezTo>
                  <a:cubicBezTo>
                    <a:pt x="60540" y="3961"/>
                    <a:pt x="61301" y="3955"/>
                    <a:pt x="62046" y="3944"/>
                  </a:cubicBezTo>
                  <a:cubicBezTo>
                    <a:pt x="63125" y="3932"/>
                    <a:pt x="64126" y="3905"/>
                    <a:pt x="65102" y="3864"/>
                  </a:cubicBezTo>
                  <a:cubicBezTo>
                    <a:pt x="65136" y="3881"/>
                    <a:pt x="65177" y="3892"/>
                    <a:pt x="65217" y="3892"/>
                  </a:cubicBezTo>
                  <a:cubicBezTo>
                    <a:pt x="65227" y="3892"/>
                    <a:pt x="65245" y="3892"/>
                    <a:pt x="65256" y="3887"/>
                  </a:cubicBezTo>
                  <a:cubicBezTo>
                    <a:pt x="65347" y="3876"/>
                    <a:pt x="65443" y="3864"/>
                    <a:pt x="65534" y="3853"/>
                  </a:cubicBezTo>
                  <a:lnTo>
                    <a:pt x="65563" y="3847"/>
                  </a:lnTo>
                  <a:cubicBezTo>
                    <a:pt x="66171" y="3819"/>
                    <a:pt x="66773" y="3790"/>
                    <a:pt x="67352" y="3750"/>
                  </a:cubicBezTo>
                  <a:lnTo>
                    <a:pt x="67318" y="3750"/>
                  </a:lnTo>
                  <a:cubicBezTo>
                    <a:pt x="67671" y="3734"/>
                    <a:pt x="68018" y="3711"/>
                    <a:pt x="68364" y="3688"/>
                  </a:cubicBezTo>
                  <a:lnTo>
                    <a:pt x="68443" y="3682"/>
                  </a:lnTo>
                  <a:cubicBezTo>
                    <a:pt x="68796" y="3654"/>
                    <a:pt x="69159" y="3632"/>
                    <a:pt x="69512" y="3580"/>
                  </a:cubicBezTo>
                  <a:cubicBezTo>
                    <a:pt x="69529" y="3575"/>
                    <a:pt x="69546" y="3569"/>
                    <a:pt x="69563" y="3564"/>
                  </a:cubicBezTo>
                  <a:lnTo>
                    <a:pt x="70012" y="3564"/>
                  </a:lnTo>
                  <a:cubicBezTo>
                    <a:pt x="71330" y="3564"/>
                    <a:pt x="72649" y="3620"/>
                    <a:pt x="73769" y="3677"/>
                  </a:cubicBezTo>
                  <a:cubicBezTo>
                    <a:pt x="74359" y="3705"/>
                    <a:pt x="74955" y="3740"/>
                    <a:pt x="75547" y="3774"/>
                  </a:cubicBezTo>
                  <a:cubicBezTo>
                    <a:pt x="76950" y="3847"/>
                    <a:pt x="78399" y="3932"/>
                    <a:pt x="79825" y="3961"/>
                  </a:cubicBezTo>
                  <a:cubicBezTo>
                    <a:pt x="80206" y="3966"/>
                    <a:pt x="80587" y="3973"/>
                    <a:pt x="80968" y="3973"/>
                  </a:cubicBezTo>
                  <a:lnTo>
                    <a:pt x="81372" y="3978"/>
                  </a:lnTo>
                  <a:cubicBezTo>
                    <a:pt x="81768" y="3984"/>
                    <a:pt x="82167" y="3984"/>
                    <a:pt x="82565" y="3989"/>
                  </a:cubicBezTo>
                  <a:lnTo>
                    <a:pt x="82967" y="3995"/>
                  </a:lnTo>
                  <a:cubicBezTo>
                    <a:pt x="84099" y="4007"/>
                    <a:pt x="85122" y="4018"/>
                    <a:pt x="86161" y="4018"/>
                  </a:cubicBezTo>
                  <a:cubicBezTo>
                    <a:pt x="86360" y="4023"/>
                    <a:pt x="86559" y="4023"/>
                    <a:pt x="86752" y="4023"/>
                  </a:cubicBezTo>
                  <a:cubicBezTo>
                    <a:pt x="87645" y="4023"/>
                    <a:pt x="88519" y="4012"/>
                    <a:pt x="89355" y="4000"/>
                  </a:cubicBezTo>
                  <a:lnTo>
                    <a:pt x="89639" y="3995"/>
                  </a:lnTo>
                  <a:cubicBezTo>
                    <a:pt x="89917" y="3989"/>
                    <a:pt x="90202" y="3984"/>
                    <a:pt x="90480" y="3984"/>
                  </a:cubicBezTo>
                  <a:cubicBezTo>
                    <a:pt x="90604" y="3984"/>
                    <a:pt x="90730" y="3989"/>
                    <a:pt x="90861" y="3989"/>
                  </a:cubicBezTo>
                  <a:cubicBezTo>
                    <a:pt x="91338" y="4000"/>
                    <a:pt x="91810" y="4023"/>
                    <a:pt x="92327" y="4046"/>
                  </a:cubicBezTo>
                  <a:lnTo>
                    <a:pt x="92588" y="4063"/>
                  </a:lnTo>
                  <a:cubicBezTo>
                    <a:pt x="93304" y="4097"/>
                    <a:pt x="94037" y="4136"/>
                    <a:pt x="94764" y="4136"/>
                  </a:cubicBezTo>
                  <a:cubicBezTo>
                    <a:pt x="95781" y="4136"/>
                    <a:pt x="96612" y="4063"/>
                    <a:pt x="97383" y="3905"/>
                  </a:cubicBezTo>
                  <a:cubicBezTo>
                    <a:pt x="97457" y="3887"/>
                    <a:pt x="97520" y="3847"/>
                    <a:pt x="97559" y="3790"/>
                  </a:cubicBezTo>
                  <a:cubicBezTo>
                    <a:pt x="97606" y="3756"/>
                    <a:pt x="97662" y="3705"/>
                    <a:pt x="97674" y="3648"/>
                  </a:cubicBezTo>
                  <a:cubicBezTo>
                    <a:pt x="97703" y="3512"/>
                    <a:pt x="97719" y="3375"/>
                    <a:pt x="97730" y="3216"/>
                  </a:cubicBezTo>
                  <a:cubicBezTo>
                    <a:pt x="97737" y="3092"/>
                    <a:pt x="97742" y="2972"/>
                    <a:pt x="97742" y="2825"/>
                  </a:cubicBezTo>
                  <a:cubicBezTo>
                    <a:pt x="97748" y="2568"/>
                    <a:pt x="97748" y="2308"/>
                    <a:pt x="97742" y="2051"/>
                  </a:cubicBezTo>
                  <a:lnTo>
                    <a:pt x="97742" y="1920"/>
                  </a:lnTo>
                  <a:cubicBezTo>
                    <a:pt x="97737" y="1710"/>
                    <a:pt x="97730" y="1495"/>
                    <a:pt x="97737" y="1279"/>
                  </a:cubicBezTo>
                  <a:cubicBezTo>
                    <a:pt x="97742" y="1023"/>
                    <a:pt x="97776" y="756"/>
                    <a:pt x="97821" y="495"/>
                  </a:cubicBezTo>
                  <a:cubicBezTo>
                    <a:pt x="97832" y="443"/>
                    <a:pt x="97805" y="386"/>
                    <a:pt x="97776" y="352"/>
                  </a:cubicBezTo>
                  <a:cubicBezTo>
                    <a:pt x="97742" y="312"/>
                    <a:pt x="97690" y="284"/>
                    <a:pt x="97640" y="284"/>
                  </a:cubicBezTo>
                  <a:lnTo>
                    <a:pt x="97628" y="284"/>
                  </a:lnTo>
                  <a:cubicBezTo>
                    <a:pt x="97577" y="284"/>
                    <a:pt x="97532" y="302"/>
                    <a:pt x="97498" y="330"/>
                  </a:cubicBezTo>
                  <a:cubicBezTo>
                    <a:pt x="97486" y="341"/>
                    <a:pt x="97475" y="352"/>
                    <a:pt x="97464" y="364"/>
                  </a:cubicBezTo>
                  <a:cubicBezTo>
                    <a:pt x="97457" y="359"/>
                    <a:pt x="97452" y="359"/>
                    <a:pt x="97446" y="359"/>
                  </a:cubicBezTo>
                  <a:cubicBezTo>
                    <a:pt x="97396" y="341"/>
                    <a:pt x="97338" y="330"/>
                    <a:pt x="97287" y="325"/>
                  </a:cubicBezTo>
                  <a:cubicBezTo>
                    <a:pt x="97139" y="291"/>
                    <a:pt x="96992" y="284"/>
                    <a:pt x="96861" y="284"/>
                  </a:cubicBezTo>
                  <a:lnTo>
                    <a:pt x="95969" y="284"/>
                  </a:lnTo>
                  <a:lnTo>
                    <a:pt x="95793" y="278"/>
                  </a:lnTo>
                  <a:cubicBezTo>
                    <a:pt x="95401" y="278"/>
                    <a:pt x="94997" y="273"/>
                    <a:pt x="94605" y="257"/>
                  </a:cubicBezTo>
                  <a:cubicBezTo>
                    <a:pt x="94395" y="250"/>
                    <a:pt x="94184" y="239"/>
                    <a:pt x="93974" y="233"/>
                  </a:cubicBezTo>
                  <a:cubicBezTo>
                    <a:pt x="93730" y="222"/>
                    <a:pt x="93491" y="210"/>
                    <a:pt x="93247" y="205"/>
                  </a:cubicBezTo>
                  <a:cubicBezTo>
                    <a:pt x="92815" y="188"/>
                    <a:pt x="92395" y="182"/>
                    <a:pt x="91889" y="182"/>
                  </a:cubicBezTo>
                  <a:cubicBezTo>
                    <a:pt x="90008" y="182"/>
                    <a:pt x="88088" y="165"/>
                    <a:pt x="86184" y="131"/>
                  </a:cubicBezTo>
                  <a:cubicBezTo>
                    <a:pt x="84808" y="108"/>
                    <a:pt x="83434" y="86"/>
                    <a:pt x="82053" y="63"/>
                  </a:cubicBezTo>
                  <a:lnTo>
                    <a:pt x="80485" y="34"/>
                  </a:lnTo>
                  <a:cubicBezTo>
                    <a:pt x="79251" y="11"/>
                    <a:pt x="78036" y="0"/>
                    <a:pt x="76877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9"/>
            <p:cNvSpPr/>
            <p:nvPr/>
          </p:nvSpPr>
          <p:spPr>
            <a:xfrm>
              <a:off x="3702806" y="3773066"/>
              <a:ext cx="8417670" cy="2856041"/>
            </a:xfrm>
            <a:custGeom>
              <a:avLst/>
              <a:gdLst/>
              <a:ahLst/>
              <a:cxnLst/>
              <a:rect l="l" t="t" r="r" b="b"/>
              <a:pathLst>
                <a:path w="179147" h="60783" extrusionOk="0">
                  <a:moveTo>
                    <a:pt x="143411" y="2501"/>
                  </a:moveTo>
                  <a:lnTo>
                    <a:pt x="143416" y="2507"/>
                  </a:lnTo>
                  <a:lnTo>
                    <a:pt x="143416" y="2501"/>
                  </a:lnTo>
                  <a:close/>
                  <a:moveTo>
                    <a:pt x="119312" y="16312"/>
                  </a:moveTo>
                  <a:cubicBezTo>
                    <a:pt x="119308" y="16314"/>
                    <a:pt x="119304" y="16317"/>
                    <a:pt x="119301" y="16320"/>
                  </a:cubicBezTo>
                  <a:cubicBezTo>
                    <a:pt x="119305" y="16317"/>
                    <a:pt x="119308" y="16315"/>
                    <a:pt x="119312" y="16312"/>
                  </a:cubicBezTo>
                  <a:close/>
                  <a:moveTo>
                    <a:pt x="39107" y="21963"/>
                  </a:moveTo>
                  <a:cubicBezTo>
                    <a:pt x="38753" y="22025"/>
                    <a:pt x="38402" y="22066"/>
                    <a:pt x="38050" y="22093"/>
                  </a:cubicBezTo>
                  <a:cubicBezTo>
                    <a:pt x="37709" y="22116"/>
                    <a:pt x="37368" y="22121"/>
                    <a:pt x="37032" y="22121"/>
                  </a:cubicBezTo>
                  <a:cubicBezTo>
                    <a:pt x="36367" y="22121"/>
                    <a:pt x="35703" y="22076"/>
                    <a:pt x="35043" y="22053"/>
                  </a:cubicBezTo>
                  <a:cubicBezTo>
                    <a:pt x="34702" y="22037"/>
                    <a:pt x="34368" y="22031"/>
                    <a:pt x="34027" y="22031"/>
                  </a:cubicBezTo>
                  <a:cubicBezTo>
                    <a:pt x="33697" y="22031"/>
                    <a:pt x="33367" y="22037"/>
                    <a:pt x="33038" y="22076"/>
                  </a:cubicBezTo>
                  <a:cubicBezTo>
                    <a:pt x="32458" y="22145"/>
                    <a:pt x="31895" y="22315"/>
                    <a:pt x="31350" y="22525"/>
                  </a:cubicBezTo>
                  <a:cubicBezTo>
                    <a:pt x="30906" y="22690"/>
                    <a:pt x="30469" y="22884"/>
                    <a:pt x="30025" y="23054"/>
                  </a:cubicBezTo>
                  <a:cubicBezTo>
                    <a:pt x="29582" y="23225"/>
                    <a:pt x="29128" y="23372"/>
                    <a:pt x="28662" y="23469"/>
                  </a:cubicBezTo>
                  <a:cubicBezTo>
                    <a:pt x="28383" y="23514"/>
                    <a:pt x="28100" y="23542"/>
                    <a:pt x="27815" y="23548"/>
                  </a:cubicBezTo>
                  <a:cubicBezTo>
                    <a:pt x="27751" y="23549"/>
                    <a:pt x="27687" y="23550"/>
                    <a:pt x="27622" y="23550"/>
                  </a:cubicBezTo>
                  <a:cubicBezTo>
                    <a:pt x="27429" y="23550"/>
                    <a:pt x="27233" y="23544"/>
                    <a:pt x="27037" y="23532"/>
                  </a:cubicBezTo>
                  <a:lnTo>
                    <a:pt x="27048" y="23532"/>
                  </a:lnTo>
                  <a:cubicBezTo>
                    <a:pt x="27045" y="23532"/>
                    <a:pt x="27041" y="23532"/>
                    <a:pt x="27035" y="23529"/>
                  </a:cubicBezTo>
                  <a:lnTo>
                    <a:pt x="27035" y="23529"/>
                  </a:lnTo>
                  <a:cubicBezTo>
                    <a:pt x="27034" y="23529"/>
                    <a:pt x="27034" y="23528"/>
                    <a:pt x="27033" y="23528"/>
                  </a:cubicBezTo>
                  <a:lnTo>
                    <a:pt x="27033" y="23528"/>
                  </a:lnTo>
                  <a:cubicBezTo>
                    <a:pt x="27034" y="23528"/>
                    <a:pt x="27034" y="23529"/>
                    <a:pt x="27035" y="23529"/>
                  </a:cubicBezTo>
                  <a:lnTo>
                    <a:pt x="27035" y="23529"/>
                  </a:lnTo>
                  <a:cubicBezTo>
                    <a:pt x="27032" y="23528"/>
                    <a:pt x="27029" y="23527"/>
                    <a:pt x="27026" y="23525"/>
                  </a:cubicBezTo>
                  <a:lnTo>
                    <a:pt x="27026" y="23525"/>
                  </a:lnTo>
                  <a:cubicBezTo>
                    <a:pt x="27028" y="23525"/>
                    <a:pt x="27030" y="23526"/>
                    <a:pt x="27033" y="23528"/>
                  </a:cubicBezTo>
                  <a:lnTo>
                    <a:pt x="27033" y="23528"/>
                  </a:lnTo>
                  <a:cubicBezTo>
                    <a:pt x="27030" y="23526"/>
                    <a:pt x="27028" y="23525"/>
                    <a:pt x="27025" y="23525"/>
                  </a:cubicBezTo>
                  <a:lnTo>
                    <a:pt x="27025" y="23525"/>
                  </a:lnTo>
                  <a:cubicBezTo>
                    <a:pt x="27025" y="23525"/>
                    <a:pt x="27026" y="23525"/>
                    <a:pt x="27026" y="23525"/>
                  </a:cubicBezTo>
                  <a:lnTo>
                    <a:pt x="27026" y="23525"/>
                  </a:lnTo>
                  <a:cubicBezTo>
                    <a:pt x="27024" y="23525"/>
                    <a:pt x="27022" y="23525"/>
                    <a:pt x="27020" y="23525"/>
                  </a:cubicBezTo>
                  <a:cubicBezTo>
                    <a:pt x="25855" y="23435"/>
                    <a:pt x="24719" y="23157"/>
                    <a:pt x="23576" y="22911"/>
                  </a:cubicBezTo>
                  <a:cubicBezTo>
                    <a:pt x="22481" y="22670"/>
                    <a:pt x="21364" y="22445"/>
                    <a:pt x="20231" y="22445"/>
                  </a:cubicBezTo>
                  <a:cubicBezTo>
                    <a:pt x="20189" y="22445"/>
                    <a:pt x="20146" y="22445"/>
                    <a:pt x="20104" y="22446"/>
                  </a:cubicBezTo>
                  <a:cubicBezTo>
                    <a:pt x="19571" y="22451"/>
                    <a:pt x="19042" y="22520"/>
                    <a:pt x="18519" y="22651"/>
                  </a:cubicBezTo>
                  <a:cubicBezTo>
                    <a:pt x="17979" y="22792"/>
                    <a:pt x="17468" y="23020"/>
                    <a:pt x="16991" y="23309"/>
                  </a:cubicBezTo>
                  <a:cubicBezTo>
                    <a:pt x="16933" y="23349"/>
                    <a:pt x="16922" y="23429"/>
                    <a:pt x="16957" y="23480"/>
                  </a:cubicBezTo>
                  <a:cubicBezTo>
                    <a:pt x="16981" y="23518"/>
                    <a:pt x="17017" y="23537"/>
                    <a:pt x="17056" y="23537"/>
                  </a:cubicBezTo>
                  <a:cubicBezTo>
                    <a:pt x="17080" y="23537"/>
                    <a:pt x="17105" y="23529"/>
                    <a:pt x="17127" y="23514"/>
                  </a:cubicBezTo>
                  <a:cubicBezTo>
                    <a:pt x="17274" y="23422"/>
                    <a:pt x="17428" y="23338"/>
                    <a:pt x="17587" y="23264"/>
                  </a:cubicBezTo>
                  <a:cubicBezTo>
                    <a:pt x="18019" y="23054"/>
                    <a:pt x="18473" y="22906"/>
                    <a:pt x="18945" y="22816"/>
                  </a:cubicBezTo>
                  <a:cubicBezTo>
                    <a:pt x="19348" y="22743"/>
                    <a:pt x="19756" y="22712"/>
                    <a:pt x="20165" y="22712"/>
                  </a:cubicBezTo>
                  <a:cubicBezTo>
                    <a:pt x="20373" y="22712"/>
                    <a:pt x="20582" y="22720"/>
                    <a:pt x="20791" y="22735"/>
                  </a:cubicBezTo>
                  <a:cubicBezTo>
                    <a:pt x="21963" y="22821"/>
                    <a:pt x="23110" y="23105"/>
                    <a:pt x="24253" y="23367"/>
                  </a:cubicBezTo>
                  <a:cubicBezTo>
                    <a:pt x="25383" y="23627"/>
                    <a:pt x="26531" y="23878"/>
                    <a:pt x="27702" y="23883"/>
                  </a:cubicBezTo>
                  <a:cubicBezTo>
                    <a:pt x="27738" y="23884"/>
                    <a:pt x="27775" y="23885"/>
                    <a:pt x="27812" y="23885"/>
                  </a:cubicBezTo>
                  <a:cubicBezTo>
                    <a:pt x="27985" y="23885"/>
                    <a:pt x="28158" y="23875"/>
                    <a:pt x="28326" y="23860"/>
                  </a:cubicBezTo>
                  <a:cubicBezTo>
                    <a:pt x="28554" y="23838"/>
                    <a:pt x="28782" y="23792"/>
                    <a:pt x="29003" y="23747"/>
                  </a:cubicBezTo>
                  <a:cubicBezTo>
                    <a:pt x="29435" y="23650"/>
                    <a:pt x="29855" y="23503"/>
                    <a:pt x="30269" y="23343"/>
                  </a:cubicBezTo>
                  <a:cubicBezTo>
                    <a:pt x="31071" y="23042"/>
                    <a:pt x="31856" y="22685"/>
                    <a:pt x="32702" y="22514"/>
                  </a:cubicBezTo>
                  <a:cubicBezTo>
                    <a:pt x="32929" y="22475"/>
                    <a:pt x="33151" y="22446"/>
                    <a:pt x="33379" y="22434"/>
                  </a:cubicBezTo>
                  <a:cubicBezTo>
                    <a:pt x="33657" y="22423"/>
                    <a:pt x="33935" y="22423"/>
                    <a:pt x="34213" y="22423"/>
                  </a:cubicBezTo>
                  <a:cubicBezTo>
                    <a:pt x="34748" y="22428"/>
                    <a:pt x="35281" y="22457"/>
                    <a:pt x="35821" y="22480"/>
                  </a:cubicBezTo>
                  <a:cubicBezTo>
                    <a:pt x="36285" y="22499"/>
                    <a:pt x="36752" y="22515"/>
                    <a:pt x="37216" y="22515"/>
                  </a:cubicBezTo>
                  <a:cubicBezTo>
                    <a:pt x="37282" y="22515"/>
                    <a:pt x="37347" y="22515"/>
                    <a:pt x="37413" y="22514"/>
                  </a:cubicBezTo>
                  <a:cubicBezTo>
                    <a:pt x="37987" y="22496"/>
                    <a:pt x="38561" y="22451"/>
                    <a:pt x="39123" y="22344"/>
                  </a:cubicBezTo>
                  <a:cubicBezTo>
                    <a:pt x="39141" y="22344"/>
                    <a:pt x="39157" y="22338"/>
                    <a:pt x="39175" y="22338"/>
                  </a:cubicBezTo>
                  <a:cubicBezTo>
                    <a:pt x="39209" y="22326"/>
                    <a:pt x="39236" y="22310"/>
                    <a:pt x="39259" y="22281"/>
                  </a:cubicBezTo>
                  <a:cubicBezTo>
                    <a:pt x="39288" y="22241"/>
                    <a:pt x="39304" y="22195"/>
                    <a:pt x="39304" y="22145"/>
                  </a:cubicBezTo>
                  <a:cubicBezTo>
                    <a:pt x="39299" y="22093"/>
                    <a:pt x="39277" y="22042"/>
                    <a:pt x="39243" y="22008"/>
                  </a:cubicBezTo>
                  <a:cubicBezTo>
                    <a:pt x="39209" y="21985"/>
                    <a:pt x="39163" y="21963"/>
                    <a:pt x="39123" y="21963"/>
                  </a:cubicBezTo>
                  <a:close/>
                  <a:moveTo>
                    <a:pt x="54801" y="23332"/>
                  </a:moveTo>
                  <a:cubicBezTo>
                    <a:pt x="54573" y="23332"/>
                    <a:pt x="54347" y="23349"/>
                    <a:pt x="54124" y="23383"/>
                  </a:cubicBezTo>
                  <a:cubicBezTo>
                    <a:pt x="53857" y="23422"/>
                    <a:pt x="53602" y="23497"/>
                    <a:pt x="53346" y="23582"/>
                  </a:cubicBezTo>
                  <a:cubicBezTo>
                    <a:pt x="53112" y="23668"/>
                    <a:pt x="52881" y="23758"/>
                    <a:pt x="52653" y="23855"/>
                  </a:cubicBezTo>
                  <a:cubicBezTo>
                    <a:pt x="52312" y="23991"/>
                    <a:pt x="51965" y="24117"/>
                    <a:pt x="51607" y="24185"/>
                  </a:cubicBezTo>
                  <a:cubicBezTo>
                    <a:pt x="51439" y="24214"/>
                    <a:pt x="51268" y="24231"/>
                    <a:pt x="51098" y="24231"/>
                  </a:cubicBezTo>
                  <a:cubicBezTo>
                    <a:pt x="51038" y="24231"/>
                    <a:pt x="50979" y="24229"/>
                    <a:pt x="50919" y="24224"/>
                  </a:cubicBezTo>
                  <a:cubicBezTo>
                    <a:pt x="50658" y="24201"/>
                    <a:pt x="50403" y="24151"/>
                    <a:pt x="50146" y="24093"/>
                  </a:cubicBezTo>
                  <a:cubicBezTo>
                    <a:pt x="49886" y="24036"/>
                    <a:pt x="49629" y="23968"/>
                    <a:pt x="49374" y="23900"/>
                  </a:cubicBezTo>
                  <a:cubicBezTo>
                    <a:pt x="49118" y="23838"/>
                    <a:pt x="48868" y="23776"/>
                    <a:pt x="48607" y="23729"/>
                  </a:cubicBezTo>
                  <a:cubicBezTo>
                    <a:pt x="48328" y="23684"/>
                    <a:pt x="48045" y="23661"/>
                    <a:pt x="47760" y="23661"/>
                  </a:cubicBezTo>
                  <a:cubicBezTo>
                    <a:pt x="47476" y="23668"/>
                    <a:pt x="47192" y="23713"/>
                    <a:pt x="46914" y="23763"/>
                  </a:cubicBezTo>
                  <a:cubicBezTo>
                    <a:pt x="46641" y="23815"/>
                    <a:pt x="46374" y="23873"/>
                    <a:pt x="46107" y="23928"/>
                  </a:cubicBezTo>
                  <a:cubicBezTo>
                    <a:pt x="45595" y="24043"/>
                    <a:pt x="45095" y="24167"/>
                    <a:pt x="44583" y="24264"/>
                  </a:cubicBezTo>
                  <a:cubicBezTo>
                    <a:pt x="44226" y="24327"/>
                    <a:pt x="43867" y="24384"/>
                    <a:pt x="43510" y="24418"/>
                  </a:cubicBezTo>
                  <a:cubicBezTo>
                    <a:pt x="43223" y="24446"/>
                    <a:pt x="42933" y="24457"/>
                    <a:pt x="42644" y="24457"/>
                  </a:cubicBezTo>
                  <a:cubicBezTo>
                    <a:pt x="42527" y="24457"/>
                    <a:pt x="42410" y="24455"/>
                    <a:pt x="42294" y="24452"/>
                  </a:cubicBezTo>
                  <a:cubicBezTo>
                    <a:pt x="42215" y="24452"/>
                    <a:pt x="42152" y="24531"/>
                    <a:pt x="42157" y="24605"/>
                  </a:cubicBezTo>
                  <a:cubicBezTo>
                    <a:pt x="42157" y="24644"/>
                    <a:pt x="42175" y="24678"/>
                    <a:pt x="42209" y="24707"/>
                  </a:cubicBezTo>
                  <a:cubicBezTo>
                    <a:pt x="42236" y="24736"/>
                    <a:pt x="42271" y="24741"/>
                    <a:pt x="42311" y="24741"/>
                  </a:cubicBezTo>
                  <a:cubicBezTo>
                    <a:pt x="42446" y="24747"/>
                    <a:pt x="42580" y="24750"/>
                    <a:pt x="42714" y="24750"/>
                  </a:cubicBezTo>
                  <a:cubicBezTo>
                    <a:pt x="43249" y="24750"/>
                    <a:pt x="43784" y="24705"/>
                    <a:pt x="44311" y="24628"/>
                  </a:cubicBezTo>
                  <a:cubicBezTo>
                    <a:pt x="44919" y="24537"/>
                    <a:pt x="45516" y="24411"/>
                    <a:pt x="46112" y="24298"/>
                  </a:cubicBezTo>
                  <a:lnTo>
                    <a:pt x="46107" y="24298"/>
                  </a:lnTo>
                  <a:cubicBezTo>
                    <a:pt x="46442" y="24235"/>
                    <a:pt x="46771" y="24179"/>
                    <a:pt x="47106" y="24122"/>
                  </a:cubicBezTo>
                  <a:cubicBezTo>
                    <a:pt x="47282" y="24093"/>
                    <a:pt x="47460" y="24070"/>
                    <a:pt x="47641" y="24059"/>
                  </a:cubicBezTo>
                  <a:cubicBezTo>
                    <a:pt x="47723" y="24054"/>
                    <a:pt x="47806" y="24051"/>
                    <a:pt x="47888" y="24051"/>
                  </a:cubicBezTo>
                  <a:cubicBezTo>
                    <a:pt x="47971" y="24051"/>
                    <a:pt x="48053" y="24054"/>
                    <a:pt x="48135" y="24059"/>
                  </a:cubicBezTo>
                  <a:cubicBezTo>
                    <a:pt x="48664" y="24099"/>
                    <a:pt x="49170" y="24235"/>
                    <a:pt x="49681" y="24366"/>
                  </a:cubicBezTo>
                  <a:cubicBezTo>
                    <a:pt x="50143" y="24475"/>
                    <a:pt x="50614" y="24578"/>
                    <a:pt x="51091" y="24578"/>
                  </a:cubicBezTo>
                  <a:cubicBezTo>
                    <a:pt x="51165" y="24578"/>
                    <a:pt x="51238" y="24576"/>
                    <a:pt x="51312" y="24571"/>
                  </a:cubicBezTo>
                  <a:cubicBezTo>
                    <a:pt x="51806" y="24531"/>
                    <a:pt x="52272" y="24361"/>
                    <a:pt x="52721" y="24173"/>
                  </a:cubicBezTo>
                  <a:cubicBezTo>
                    <a:pt x="52954" y="24070"/>
                    <a:pt x="53181" y="23975"/>
                    <a:pt x="53414" y="23883"/>
                  </a:cubicBezTo>
                  <a:cubicBezTo>
                    <a:pt x="53652" y="23792"/>
                    <a:pt x="53903" y="23718"/>
                    <a:pt x="54153" y="23668"/>
                  </a:cubicBezTo>
                  <a:cubicBezTo>
                    <a:pt x="54393" y="23624"/>
                    <a:pt x="54633" y="23605"/>
                    <a:pt x="54875" y="23605"/>
                  </a:cubicBezTo>
                  <a:cubicBezTo>
                    <a:pt x="54983" y="23605"/>
                    <a:pt x="55090" y="23609"/>
                    <a:pt x="55199" y="23616"/>
                  </a:cubicBezTo>
                  <a:cubicBezTo>
                    <a:pt x="55784" y="23656"/>
                    <a:pt x="56351" y="23792"/>
                    <a:pt x="56915" y="23941"/>
                  </a:cubicBezTo>
                  <a:cubicBezTo>
                    <a:pt x="57476" y="24088"/>
                    <a:pt x="58040" y="24248"/>
                    <a:pt x="58608" y="24355"/>
                  </a:cubicBezTo>
                  <a:cubicBezTo>
                    <a:pt x="58903" y="24411"/>
                    <a:pt x="59193" y="24445"/>
                    <a:pt x="59495" y="24458"/>
                  </a:cubicBezTo>
                  <a:cubicBezTo>
                    <a:pt x="59592" y="24461"/>
                    <a:pt x="59689" y="24463"/>
                    <a:pt x="59787" y="24463"/>
                  </a:cubicBezTo>
                  <a:cubicBezTo>
                    <a:pt x="59988" y="24463"/>
                    <a:pt x="60190" y="24455"/>
                    <a:pt x="60392" y="24440"/>
                  </a:cubicBezTo>
                  <a:cubicBezTo>
                    <a:pt x="60995" y="24400"/>
                    <a:pt x="61596" y="24327"/>
                    <a:pt x="62205" y="24309"/>
                  </a:cubicBezTo>
                  <a:cubicBezTo>
                    <a:pt x="62256" y="24303"/>
                    <a:pt x="62301" y="24258"/>
                    <a:pt x="62296" y="24201"/>
                  </a:cubicBezTo>
                  <a:cubicBezTo>
                    <a:pt x="62296" y="24151"/>
                    <a:pt x="62244" y="24111"/>
                    <a:pt x="62194" y="24111"/>
                  </a:cubicBezTo>
                  <a:cubicBezTo>
                    <a:pt x="61407" y="24134"/>
                    <a:pt x="60626" y="24250"/>
                    <a:pt x="59841" y="24250"/>
                  </a:cubicBezTo>
                  <a:cubicBezTo>
                    <a:pt x="59690" y="24250"/>
                    <a:pt x="59538" y="24245"/>
                    <a:pt x="59386" y="24235"/>
                  </a:cubicBezTo>
                  <a:cubicBezTo>
                    <a:pt x="59079" y="24213"/>
                    <a:pt x="58784" y="24162"/>
                    <a:pt x="58483" y="24099"/>
                  </a:cubicBezTo>
                  <a:cubicBezTo>
                    <a:pt x="58192" y="24036"/>
                    <a:pt x="57909" y="23963"/>
                    <a:pt x="57625" y="23883"/>
                  </a:cubicBezTo>
                  <a:cubicBezTo>
                    <a:pt x="57045" y="23724"/>
                    <a:pt x="56471" y="23548"/>
                    <a:pt x="55881" y="23440"/>
                  </a:cubicBezTo>
                  <a:cubicBezTo>
                    <a:pt x="55522" y="23372"/>
                    <a:pt x="55158" y="23332"/>
                    <a:pt x="54801" y="23332"/>
                  </a:cubicBezTo>
                  <a:close/>
                  <a:moveTo>
                    <a:pt x="72618" y="26308"/>
                  </a:moveTo>
                  <a:cubicBezTo>
                    <a:pt x="72617" y="26309"/>
                    <a:pt x="72615" y="26309"/>
                    <a:pt x="72614" y="26310"/>
                  </a:cubicBezTo>
                  <a:cubicBezTo>
                    <a:pt x="72615" y="26309"/>
                    <a:pt x="72617" y="26309"/>
                    <a:pt x="72618" y="26308"/>
                  </a:cubicBezTo>
                  <a:close/>
                  <a:moveTo>
                    <a:pt x="32668" y="26315"/>
                  </a:moveTo>
                  <a:cubicBezTo>
                    <a:pt x="32401" y="26315"/>
                    <a:pt x="32134" y="26338"/>
                    <a:pt x="31872" y="26389"/>
                  </a:cubicBezTo>
                  <a:cubicBezTo>
                    <a:pt x="31470" y="26464"/>
                    <a:pt x="31082" y="26588"/>
                    <a:pt x="30696" y="26736"/>
                  </a:cubicBezTo>
                  <a:cubicBezTo>
                    <a:pt x="30293" y="26889"/>
                    <a:pt x="29894" y="27060"/>
                    <a:pt x="29492" y="27214"/>
                  </a:cubicBezTo>
                  <a:cubicBezTo>
                    <a:pt x="29042" y="27384"/>
                    <a:pt x="28577" y="27514"/>
                    <a:pt x="28105" y="27605"/>
                  </a:cubicBezTo>
                  <a:cubicBezTo>
                    <a:pt x="28087" y="27611"/>
                    <a:pt x="28071" y="27616"/>
                    <a:pt x="28048" y="27616"/>
                  </a:cubicBezTo>
                  <a:lnTo>
                    <a:pt x="28060" y="27616"/>
                  </a:lnTo>
                  <a:cubicBezTo>
                    <a:pt x="27515" y="27718"/>
                    <a:pt x="26962" y="27770"/>
                    <a:pt x="26406" y="27786"/>
                  </a:cubicBezTo>
                  <a:cubicBezTo>
                    <a:pt x="26272" y="27791"/>
                    <a:pt x="26138" y="27793"/>
                    <a:pt x="26004" y="27793"/>
                  </a:cubicBezTo>
                  <a:cubicBezTo>
                    <a:pt x="25562" y="27793"/>
                    <a:pt x="25118" y="27772"/>
                    <a:pt x="24678" y="27741"/>
                  </a:cubicBezTo>
                  <a:cubicBezTo>
                    <a:pt x="24161" y="27702"/>
                    <a:pt x="23644" y="27645"/>
                    <a:pt x="23133" y="27589"/>
                  </a:cubicBezTo>
                  <a:cubicBezTo>
                    <a:pt x="23117" y="27587"/>
                    <a:pt x="23102" y="27585"/>
                    <a:pt x="23086" y="27585"/>
                  </a:cubicBezTo>
                  <a:cubicBezTo>
                    <a:pt x="23051" y="27585"/>
                    <a:pt x="23017" y="27592"/>
                    <a:pt x="22986" y="27616"/>
                  </a:cubicBezTo>
                  <a:cubicBezTo>
                    <a:pt x="22946" y="27645"/>
                    <a:pt x="22912" y="27691"/>
                    <a:pt x="22900" y="27741"/>
                  </a:cubicBezTo>
                  <a:cubicBezTo>
                    <a:pt x="22894" y="27793"/>
                    <a:pt x="22900" y="27844"/>
                    <a:pt x="22928" y="27889"/>
                  </a:cubicBezTo>
                  <a:cubicBezTo>
                    <a:pt x="22957" y="27930"/>
                    <a:pt x="23008" y="27964"/>
                    <a:pt x="23054" y="27969"/>
                  </a:cubicBezTo>
                  <a:cubicBezTo>
                    <a:pt x="23838" y="28066"/>
                    <a:pt x="24617" y="28145"/>
                    <a:pt x="25406" y="28185"/>
                  </a:cubicBezTo>
                  <a:cubicBezTo>
                    <a:pt x="25623" y="28194"/>
                    <a:pt x="25841" y="28199"/>
                    <a:pt x="26058" y="28199"/>
                  </a:cubicBezTo>
                  <a:cubicBezTo>
                    <a:pt x="26638" y="28199"/>
                    <a:pt x="27217" y="28163"/>
                    <a:pt x="27787" y="28077"/>
                  </a:cubicBezTo>
                  <a:cubicBezTo>
                    <a:pt x="28168" y="28025"/>
                    <a:pt x="28538" y="27946"/>
                    <a:pt x="28906" y="27844"/>
                  </a:cubicBezTo>
                  <a:cubicBezTo>
                    <a:pt x="29288" y="27736"/>
                    <a:pt x="29656" y="27600"/>
                    <a:pt x="30020" y="27452"/>
                  </a:cubicBezTo>
                  <a:cubicBezTo>
                    <a:pt x="30350" y="27321"/>
                    <a:pt x="30679" y="27180"/>
                    <a:pt x="31009" y="27060"/>
                  </a:cubicBezTo>
                  <a:cubicBezTo>
                    <a:pt x="31321" y="26946"/>
                    <a:pt x="31640" y="26850"/>
                    <a:pt x="31963" y="26781"/>
                  </a:cubicBezTo>
                  <a:cubicBezTo>
                    <a:pt x="32123" y="26758"/>
                    <a:pt x="32281" y="26736"/>
                    <a:pt x="32441" y="26724"/>
                  </a:cubicBezTo>
                  <a:cubicBezTo>
                    <a:pt x="32531" y="26719"/>
                    <a:pt x="32622" y="26716"/>
                    <a:pt x="32713" y="26716"/>
                  </a:cubicBezTo>
                  <a:cubicBezTo>
                    <a:pt x="32804" y="26716"/>
                    <a:pt x="32895" y="26719"/>
                    <a:pt x="32986" y="26724"/>
                  </a:cubicBezTo>
                  <a:cubicBezTo>
                    <a:pt x="33424" y="26764"/>
                    <a:pt x="33856" y="26866"/>
                    <a:pt x="34271" y="27009"/>
                  </a:cubicBezTo>
                  <a:cubicBezTo>
                    <a:pt x="34981" y="27253"/>
                    <a:pt x="35656" y="27589"/>
                    <a:pt x="36345" y="27883"/>
                  </a:cubicBezTo>
                  <a:cubicBezTo>
                    <a:pt x="36691" y="28032"/>
                    <a:pt x="37038" y="28168"/>
                    <a:pt x="37395" y="28276"/>
                  </a:cubicBezTo>
                  <a:cubicBezTo>
                    <a:pt x="37743" y="28389"/>
                    <a:pt x="38100" y="28463"/>
                    <a:pt x="38464" y="28497"/>
                  </a:cubicBezTo>
                  <a:cubicBezTo>
                    <a:pt x="38571" y="28504"/>
                    <a:pt x="38678" y="28509"/>
                    <a:pt x="38783" y="28509"/>
                  </a:cubicBezTo>
                  <a:cubicBezTo>
                    <a:pt x="38851" y="28509"/>
                    <a:pt x="38919" y="28507"/>
                    <a:pt x="38987" y="28502"/>
                  </a:cubicBezTo>
                  <a:cubicBezTo>
                    <a:pt x="39180" y="28497"/>
                    <a:pt x="39373" y="28468"/>
                    <a:pt x="39566" y="28429"/>
                  </a:cubicBezTo>
                  <a:cubicBezTo>
                    <a:pt x="39760" y="28389"/>
                    <a:pt x="39952" y="28327"/>
                    <a:pt x="40140" y="28264"/>
                  </a:cubicBezTo>
                  <a:cubicBezTo>
                    <a:pt x="40368" y="28190"/>
                    <a:pt x="40589" y="28117"/>
                    <a:pt x="40811" y="28043"/>
                  </a:cubicBezTo>
                  <a:cubicBezTo>
                    <a:pt x="41589" y="27776"/>
                    <a:pt x="42356" y="27497"/>
                    <a:pt x="43146" y="27282"/>
                  </a:cubicBezTo>
                  <a:cubicBezTo>
                    <a:pt x="43442" y="27201"/>
                    <a:pt x="43731" y="27133"/>
                    <a:pt x="44027" y="27077"/>
                  </a:cubicBezTo>
                  <a:cubicBezTo>
                    <a:pt x="44368" y="27015"/>
                    <a:pt x="44703" y="26968"/>
                    <a:pt x="45050" y="26946"/>
                  </a:cubicBezTo>
                  <a:cubicBezTo>
                    <a:pt x="45208" y="26936"/>
                    <a:pt x="45366" y="26932"/>
                    <a:pt x="45524" y="26932"/>
                  </a:cubicBezTo>
                  <a:cubicBezTo>
                    <a:pt x="45724" y="26932"/>
                    <a:pt x="45924" y="26939"/>
                    <a:pt x="46123" y="26952"/>
                  </a:cubicBezTo>
                  <a:cubicBezTo>
                    <a:pt x="46425" y="26975"/>
                    <a:pt x="46726" y="27015"/>
                    <a:pt x="47027" y="27071"/>
                  </a:cubicBezTo>
                  <a:cubicBezTo>
                    <a:pt x="47345" y="27128"/>
                    <a:pt x="47664" y="27207"/>
                    <a:pt x="47982" y="27287"/>
                  </a:cubicBezTo>
                  <a:cubicBezTo>
                    <a:pt x="48619" y="27446"/>
                    <a:pt x="49249" y="27623"/>
                    <a:pt x="49886" y="27770"/>
                  </a:cubicBezTo>
                  <a:cubicBezTo>
                    <a:pt x="50521" y="27923"/>
                    <a:pt x="51164" y="28054"/>
                    <a:pt x="51817" y="28117"/>
                  </a:cubicBezTo>
                  <a:cubicBezTo>
                    <a:pt x="52094" y="28146"/>
                    <a:pt x="52373" y="28161"/>
                    <a:pt x="52652" y="28161"/>
                  </a:cubicBezTo>
                  <a:cubicBezTo>
                    <a:pt x="53027" y="28161"/>
                    <a:pt x="53402" y="28133"/>
                    <a:pt x="53772" y="28071"/>
                  </a:cubicBezTo>
                  <a:cubicBezTo>
                    <a:pt x="53794" y="28066"/>
                    <a:pt x="53812" y="28054"/>
                    <a:pt x="53812" y="28032"/>
                  </a:cubicBezTo>
                  <a:cubicBezTo>
                    <a:pt x="53812" y="28016"/>
                    <a:pt x="53794" y="27997"/>
                    <a:pt x="53779" y="27997"/>
                  </a:cubicBezTo>
                  <a:cubicBezTo>
                    <a:pt x="53777" y="27997"/>
                    <a:pt x="53774" y="27997"/>
                    <a:pt x="53772" y="27998"/>
                  </a:cubicBezTo>
                  <a:cubicBezTo>
                    <a:pt x="53505" y="28037"/>
                    <a:pt x="53238" y="28066"/>
                    <a:pt x="52965" y="28077"/>
                  </a:cubicBezTo>
                  <a:cubicBezTo>
                    <a:pt x="52872" y="28081"/>
                    <a:pt x="52778" y="28082"/>
                    <a:pt x="52685" y="28082"/>
                  </a:cubicBezTo>
                  <a:cubicBezTo>
                    <a:pt x="52494" y="28082"/>
                    <a:pt x="52303" y="28075"/>
                    <a:pt x="52113" y="28059"/>
                  </a:cubicBezTo>
                  <a:lnTo>
                    <a:pt x="52118" y="28059"/>
                  </a:lnTo>
                  <a:cubicBezTo>
                    <a:pt x="51153" y="27986"/>
                    <a:pt x="50214" y="27759"/>
                    <a:pt x="49288" y="27508"/>
                  </a:cubicBezTo>
                  <a:cubicBezTo>
                    <a:pt x="48823" y="27384"/>
                    <a:pt x="48362" y="27248"/>
                    <a:pt x="47896" y="27128"/>
                  </a:cubicBezTo>
                  <a:cubicBezTo>
                    <a:pt x="47675" y="27065"/>
                    <a:pt x="47447" y="27009"/>
                    <a:pt x="47221" y="26963"/>
                  </a:cubicBezTo>
                  <a:cubicBezTo>
                    <a:pt x="46988" y="26912"/>
                    <a:pt x="46749" y="26866"/>
                    <a:pt x="46510" y="26839"/>
                  </a:cubicBezTo>
                  <a:cubicBezTo>
                    <a:pt x="46134" y="26786"/>
                    <a:pt x="45758" y="26758"/>
                    <a:pt x="45378" y="26758"/>
                  </a:cubicBezTo>
                  <a:cubicBezTo>
                    <a:pt x="45344" y="26758"/>
                    <a:pt x="45311" y="26758"/>
                    <a:pt x="45278" y="26758"/>
                  </a:cubicBezTo>
                  <a:cubicBezTo>
                    <a:pt x="44885" y="26764"/>
                    <a:pt x="44493" y="26798"/>
                    <a:pt x="44106" y="26860"/>
                  </a:cubicBezTo>
                  <a:cubicBezTo>
                    <a:pt x="43334" y="26980"/>
                    <a:pt x="42584" y="27201"/>
                    <a:pt x="41845" y="27440"/>
                  </a:cubicBezTo>
                  <a:cubicBezTo>
                    <a:pt x="41459" y="27560"/>
                    <a:pt x="41066" y="27691"/>
                    <a:pt x="40680" y="27810"/>
                  </a:cubicBezTo>
                  <a:cubicBezTo>
                    <a:pt x="40476" y="27878"/>
                    <a:pt x="40266" y="27941"/>
                    <a:pt x="40054" y="28003"/>
                  </a:cubicBezTo>
                  <a:cubicBezTo>
                    <a:pt x="39873" y="28059"/>
                    <a:pt x="39692" y="28111"/>
                    <a:pt x="39503" y="28151"/>
                  </a:cubicBezTo>
                  <a:cubicBezTo>
                    <a:pt x="39300" y="28187"/>
                    <a:pt x="39094" y="28206"/>
                    <a:pt x="38887" y="28206"/>
                  </a:cubicBezTo>
                  <a:cubicBezTo>
                    <a:pt x="38799" y="28206"/>
                    <a:pt x="38711" y="28202"/>
                    <a:pt x="38622" y="28196"/>
                  </a:cubicBezTo>
                  <a:cubicBezTo>
                    <a:pt x="38418" y="28179"/>
                    <a:pt x="38213" y="28151"/>
                    <a:pt x="38009" y="28106"/>
                  </a:cubicBezTo>
                  <a:cubicBezTo>
                    <a:pt x="37811" y="28059"/>
                    <a:pt x="37612" y="28003"/>
                    <a:pt x="37418" y="27935"/>
                  </a:cubicBezTo>
                  <a:cubicBezTo>
                    <a:pt x="37402" y="27935"/>
                    <a:pt x="37390" y="27930"/>
                    <a:pt x="37379" y="27923"/>
                  </a:cubicBezTo>
                  <a:lnTo>
                    <a:pt x="37379" y="27923"/>
                  </a:lnTo>
                  <a:cubicBezTo>
                    <a:pt x="37384" y="27923"/>
                    <a:pt x="37395" y="27930"/>
                    <a:pt x="37402" y="27930"/>
                  </a:cubicBezTo>
                  <a:cubicBezTo>
                    <a:pt x="36691" y="27684"/>
                    <a:pt x="36026" y="27332"/>
                    <a:pt x="35344" y="27025"/>
                  </a:cubicBezTo>
                  <a:cubicBezTo>
                    <a:pt x="34646" y="26713"/>
                    <a:pt x="33918" y="26435"/>
                    <a:pt x="33157" y="26344"/>
                  </a:cubicBezTo>
                  <a:cubicBezTo>
                    <a:pt x="32992" y="26327"/>
                    <a:pt x="32827" y="26315"/>
                    <a:pt x="32668" y="26315"/>
                  </a:cubicBezTo>
                  <a:close/>
                  <a:moveTo>
                    <a:pt x="71143" y="35498"/>
                  </a:moveTo>
                  <a:cubicBezTo>
                    <a:pt x="71143" y="35504"/>
                    <a:pt x="71143" y="35509"/>
                    <a:pt x="71138" y="35509"/>
                  </a:cubicBezTo>
                  <a:lnTo>
                    <a:pt x="71138" y="35509"/>
                  </a:lnTo>
                  <a:cubicBezTo>
                    <a:pt x="71140" y="35506"/>
                    <a:pt x="71141" y="35502"/>
                    <a:pt x="71143" y="35498"/>
                  </a:cubicBezTo>
                  <a:close/>
                  <a:moveTo>
                    <a:pt x="112576" y="3394"/>
                  </a:moveTo>
                  <a:cubicBezTo>
                    <a:pt x="112683" y="3394"/>
                    <a:pt x="112790" y="3397"/>
                    <a:pt x="112897" y="3404"/>
                  </a:cubicBezTo>
                  <a:cubicBezTo>
                    <a:pt x="113283" y="3438"/>
                    <a:pt x="113663" y="3524"/>
                    <a:pt x="114027" y="3648"/>
                  </a:cubicBezTo>
                  <a:cubicBezTo>
                    <a:pt x="114567" y="3847"/>
                    <a:pt x="115061" y="4125"/>
                    <a:pt x="115533" y="4455"/>
                  </a:cubicBezTo>
                  <a:cubicBezTo>
                    <a:pt x="116783" y="5342"/>
                    <a:pt x="117806" y="6506"/>
                    <a:pt x="118879" y="7597"/>
                  </a:cubicBezTo>
                  <a:cubicBezTo>
                    <a:pt x="119170" y="7888"/>
                    <a:pt x="119466" y="8177"/>
                    <a:pt x="119760" y="8468"/>
                  </a:cubicBezTo>
                  <a:cubicBezTo>
                    <a:pt x="120096" y="8803"/>
                    <a:pt x="120431" y="9137"/>
                    <a:pt x="120767" y="9473"/>
                  </a:cubicBezTo>
                  <a:cubicBezTo>
                    <a:pt x="121443" y="10144"/>
                    <a:pt x="122136" y="10802"/>
                    <a:pt x="122875" y="11405"/>
                  </a:cubicBezTo>
                  <a:cubicBezTo>
                    <a:pt x="123175" y="11649"/>
                    <a:pt x="123482" y="11877"/>
                    <a:pt x="123801" y="12098"/>
                  </a:cubicBezTo>
                  <a:cubicBezTo>
                    <a:pt x="123193" y="12729"/>
                    <a:pt x="122574" y="13354"/>
                    <a:pt x="121942" y="13962"/>
                  </a:cubicBezTo>
                  <a:cubicBezTo>
                    <a:pt x="121136" y="14746"/>
                    <a:pt x="120306" y="15502"/>
                    <a:pt x="119448" y="16223"/>
                  </a:cubicBezTo>
                  <a:cubicBezTo>
                    <a:pt x="119401" y="16250"/>
                    <a:pt x="119358" y="16281"/>
                    <a:pt x="119312" y="16312"/>
                  </a:cubicBezTo>
                  <a:lnTo>
                    <a:pt x="119312" y="16312"/>
                  </a:lnTo>
                  <a:cubicBezTo>
                    <a:pt x="119316" y="16310"/>
                    <a:pt x="119320" y="16309"/>
                    <a:pt x="119323" y="16309"/>
                  </a:cubicBezTo>
                  <a:lnTo>
                    <a:pt x="119323" y="16309"/>
                  </a:lnTo>
                  <a:cubicBezTo>
                    <a:pt x="117499" y="17463"/>
                    <a:pt x="115482" y="18258"/>
                    <a:pt x="113431" y="18900"/>
                  </a:cubicBezTo>
                  <a:cubicBezTo>
                    <a:pt x="113433" y="18900"/>
                    <a:pt x="113436" y="18900"/>
                    <a:pt x="113438" y="18900"/>
                  </a:cubicBezTo>
                  <a:lnTo>
                    <a:pt x="113438" y="18900"/>
                  </a:lnTo>
                  <a:cubicBezTo>
                    <a:pt x="111808" y="19406"/>
                    <a:pt x="110156" y="19829"/>
                    <a:pt x="108498" y="20224"/>
                  </a:cubicBezTo>
                  <a:cubicBezTo>
                    <a:pt x="106521" y="20702"/>
                    <a:pt x="104538" y="21133"/>
                    <a:pt x="102555" y="21554"/>
                  </a:cubicBezTo>
                  <a:cubicBezTo>
                    <a:pt x="100566" y="21974"/>
                    <a:pt x="98577" y="22383"/>
                    <a:pt x="96589" y="22798"/>
                  </a:cubicBezTo>
                  <a:cubicBezTo>
                    <a:pt x="96350" y="22850"/>
                    <a:pt x="96112" y="22895"/>
                    <a:pt x="95873" y="22945"/>
                  </a:cubicBezTo>
                  <a:cubicBezTo>
                    <a:pt x="95764" y="22968"/>
                    <a:pt x="95656" y="22992"/>
                    <a:pt x="95548" y="23013"/>
                  </a:cubicBezTo>
                  <a:cubicBezTo>
                    <a:pt x="95338" y="23047"/>
                    <a:pt x="95123" y="23076"/>
                    <a:pt x="94906" y="23105"/>
                  </a:cubicBezTo>
                  <a:cubicBezTo>
                    <a:pt x="94378" y="23173"/>
                    <a:pt x="93854" y="23230"/>
                    <a:pt x="93327" y="23286"/>
                  </a:cubicBezTo>
                  <a:cubicBezTo>
                    <a:pt x="92162" y="23422"/>
                    <a:pt x="90991" y="23577"/>
                    <a:pt x="89855" y="23873"/>
                  </a:cubicBezTo>
                  <a:cubicBezTo>
                    <a:pt x="89343" y="24002"/>
                    <a:pt x="88843" y="24167"/>
                    <a:pt x="88365" y="24395"/>
                  </a:cubicBezTo>
                  <a:cubicBezTo>
                    <a:pt x="88161" y="24497"/>
                    <a:pt x="87963" y="24616"/>
                    <a:pt x="87769" y="24747"/>
                  </a:cubicBezTo>
                  <a:cubicBezTo>
                    <a:pt x="87599" y="24867"/>
                    <a:pt x="87439" y="25009"/>
                    <a:pt x="87303" y="25161"/>
                  </a:cubicBezTo>
                  <a:cubicBezTo>
                    <a:pt x="87240" y="25236"/>
                    <a:pt x="87184" y="25315"/>
                    <a:pt x="87127" y="25394"/>
                  </a:cubicBezTo>
                  <a:cubicBezTo>
                    <a:pt x="87059" y="25502"/>
                    <a:pt x="87002" y="25622"/>
                    <a:pt x="86951" y="25741"/>
                  </a:cubicBezTo>
                  <a:cubicBezTo>
                    <a:pt x="86894" y="25861"/>
                    <a:pt x="86854" y="25992"/>
                    <a:pt x="86831" y="26128"/>
                  </a:cubicBezTo>
                  <a:cubicBezTo>
                    <a:pt x="86809" y="26247"/>
                    <a:pt x="86797" y="26361"/>
                    <a:pt x="86804" y="26485"/>
                  </a:cubicBezTo>
                  <a:cubicBezTo>
                    <a:pt x="86809" y="26600"/>
                    <a:pt x="86831" y="26708"/>
                    <a:pt x="86865" y="26821"/>
                  </a:cubicBezTo>
                  <a:cubicBezTo>
                    <a:pt x="86894" y="26929"/>
                    <a:pt x="86940" y="27025"/>
                    <a:pt x="86996" y="27122"/>
                  </a:cubicBezTo>
                  <a:cubicBezTo>
                    <a:pt x="87053" y="27225"/>
                    <a:pt x="87122" y="27316"/>
                    <a:pt x="87195" y="27401"/>
                  </a:cubicBezTo>
                  <a:cubicBezTo>
                    <a:pt x="87274" y="27492"/>
                    <a:pt x="87360" y="27571"/>
                    <a:pt x="87452" y="27645"/>
                  </a:cubicBezTo>
                  <a:cubicBezTo>
                    <a:pt x="87644" y="27815"/>
                    <a:pt x="87872" y="27951"/>
                    <a:pt x="88093" y="28077"/>
                  </a:cubicBezTo>
                  <a:cubicBezTo>
                    <a:pt x="88331" y="28202"/>
                    <a:pt x="88577" y="28310"/>
                    <a:pt x="88821" y="28412"/>
                  </a:cubicBezTo>
                  <a:cubicBezTo>
                    <a:pt x="89054" y="28509"/>
                    <a:pt x="89298" y="28599"/>
                    <a:pt x="89537" y="28685"/>
                  </a:cubicBezTo>
                  <a:cubicBezTo>
                    <a:pt x="89645" y="28725"/>
                    <a:pt x="89747" y="28764"/>
                    <a:pt x="89855" y="28804"/>
                  </a:cubicBezTo>
                  <a:cubicBezTo>
                    <a:pt x="90048" y="28877"/>
                    <a:pt x="90235" y="28958"/>
                    <a:pt x="90423" y="29048"/>
                  </a:cubicBezTo>
                  <a:cubicBezTo>
                    <a:pt x="90616" y="29150"/>
                    <a:pt x="90793" y="29259"/>
                    <a:pt x="90957" y="29396"/>
                  </a:cubicBezTo>
                  <a:cubicBezTo>
                    <a:pt x="91003" y="29446"/>
                    <a:pt x="91048" y="29491"/>
                    <a:pt x="91087" y="29548"/>
                  </a:cubicBezTo>
                  <a:cubicBezTo>
                    <a:pt x="91105" y="29583"/>
                    <a:pt x="91122" y="29611"/>
                    <a:pt x="91139" y="29651"/>
                  </a:cubicBezTo>
                  <a:cubicBezTo>
                    <a:pt x="91139" y="29668"/>
                    <a:pt x="91145" y="29690"/>
                    <a:pt x="91145" y="29713"/>
                  </a:cubicBezTo>
                  <a:lnTo>
                    <a:pt x="91145" y="29753"/>
                  </a:lnTo>
                  <a:cubicBezTo>
                    <a:pt x="91139" y="29776"/>
                    <a:pt x="91127" y="29798"/>
                    <a:pt x="91116" y="29827"/>
                  </a:cubicBezTo>
                  <a:cubicBezTo>
                    <a:pt x="91093" y="29861"/>
                    <a:pt x="91071" y="29900"/>
                    <a:pt x="91042" y="29934"/>
                  </a:cubicBezTo>
                  <a:cubicBezTo>
                    <a:pt x="90963" y="30015"/>
                    <a:pt x="90883" y="30078"/>
                    <a:pt x="90793" y="30139"/>
                  </a:cubicBezTo>
                  <a:cubicBezTo>
                    <a:pt x="90479" y="30333"/>
                    <a:pt x="90133" y="30464"/>
                    <a:pt x="89786" y="30577"/>
                  </a:cubicBezTo>
                  <a:cubicBezTo>
                    <a:pt x="87985" y="31128"/>
                    <a:pt x="86093" y="31332"/>
                    <a:pt x="84224" y="31458"/>
                  </a:cubicBezTo>
                  <a:cubicBezTo>
                    <a:pt x="82325" y="31589"/>
                    <a:pt x="80422" y="31634"/>
                    <a:pt x="78530" y="31856"/>
                  </a:cubicBezTo>
                  <a:cubicBezTo>
                    <a:pt x="77592" y="31964"/>
                    <a:pt x="76660" y="32129"/>
                    <a:pt x="75745" y="32367"/>
                  </a:cubicBezTo>
                  <a:cubicBezTo>
                    <a:pt x="74911" y="32583"/>
                    <a:pt x="74103" y="32907"/>
                    <a:pt x="73325" y="33288"/>
                  </a:cubicBezTo>
                  <a:cubicBezTo>
                    <a:pt x="72546" y="33674"/>
                    <a:pt x="71808" y="34122"/>
                    <a:pt x="71069" y="34583"/>
                  </a:cubicBezTo>
                  <a:cubicBezTo>
                    <a:pt x="70324" y="35048"/>
                    <a:pt x="69580" y="35526"/>
                    <a:pt x="68819" y="35964"/>
                  </a:cubicBezTo>
                  <a:cubicBezTo>
                    <a:pt x="68716" y="36026"/>
                    <a:pt x="68609" y="36084"/>
                    <a:pt x="68501" y="36139"/>
                  </a:cubicBezTo>
                  <a:cubicBezTo>
                    <a:pt x="68682" y="35942"/>
                    <a:pt x="68819" y="35703"/>
                    <a:pt x="68910" y="35452"/>
                  </a:cubicBezTo>
                  <a:cubicBezTo>
                    <a:pt x="68961" y="35316"/>
                    <a:pt x="68984" y="35168"/>
                    <a:pt x="69007" y="35027"/>
                  </a:cubicBezTo>
                  <a:cubicBezTo>
                    <a:pt x="69029" y="34873"/>
                    <a:pt x="69029" y="34725"/>
                    <a:pt x="69018" y="34571"/>
                  </a:cubicBezTo>
                  <a:cubicBezTo>
                    <a:pt x="69012" y="34442"/>
                    <a:pt x="68984" y="34305"/>
                    <a:pt x="68939" y="34174"/>
                  </a:cubicBezTo>
                  <a:cubicBezTo>
                    <a:pt x="68916" y="34112"/>
                    <a:pt x="68892" y="34049"/>
                    <a:pt x="68864" y="33986"/>
                  </a:cubicBezTo>
                  <a:cubicBezTo>
                    <a:pt x="68830" y="33912"/>
                    <a:pt x="68785" y="33839"/>
                    <a:pt x="68740" y="33771"/>
                  </a:cubicBezTo>
                  <a:cubicBezTo>
                    <a:pt x="68614" y="33566"/>
                    <a:pt x="68427" y="33396"/>
                    <a:pt x="68239" y="33241"/>
                  </a:cubicBezTo>
                  <a:cubicBezTo>
                    <a:pt x="68040" y="33078"/>
                    <a:pt x="67807" y="32952"/>
                    <a:pt x="67580" y="32827"/>
                  </a:cubicBezTo>
                  <a:cubicBezTo>
                    <a:pt x="67098" y="32566"/>
                    <a:pt x="66586" y="32367"/>
                    <a:pt x="66102" y="32105"/>
                  </a:cubicBezTo>
                  <a:cubicBezTo>
                    <a:pt x="65904" y="31998"/>
                    <a:pt x="65722" y="31878"/>
                    <a:pt x="65546" y="31736"/>
                  </a:cubicBezTo>
                  <a:cubicBezTo>
                    <a:pt x="65427" y="31639"/>
                    <a:pt x="65312" y="31537"/>
                    <a:pt x="65205" y="31435"/>
                  </a:cubicBezTo>
                  <a:cubicBezTo>
                    <a:pt x="65045" y="31271"/>
                    <a:pt x="64892" y="31100"/>
                    <a:pt x="64772" y="30907"/>
                  </a:cubicBezTo>
                  <a:cubicBezTo>
                    <a:pt x="64711" y="30804"/>
                    <a:pt x="64659" y="30702"/>
                    <a:pt x="64625" y="30589"/>
                  </a:cubicBezTo>
                  <a:cubicBezTo>
                    <a:pt x="64609" y="30514"/>
                    <a:pt x="64597" y="30440"/>
                    <a:pt x="64591" y="30367"/>
                  </a:cubicBezTo>
                  <a:cubicBezTo>
                    <a:pt x="64591" y="30299"/>
                    <a:pt x="64597" y="30230"/>
                    <a:pt x="64614" y="30162"/>
                  </a:cubicBezTo>
                  <a:cubicBezTo>
                    <a:pt x="64631" y="30083"/>
                    <a:pt x="64665" y="30015"/>
                    <a:pt x="64699" y="29941"/>
                  </a:cubicBezTo>
                  <a:cubicBezTo>
                    <a:pt x="64762" y="29832"/>
                    <a:pt x="64841" y="29737"/>
                    <a:pt x="64927" y="29645"/>
                  </a:cubicBezTo>
                  <a:cubicBezTo>
                    <a:pt x="65113" y="29457"/>
                    <a:pt x="65330" y="29304"/>
                    <a:pt x="65551" y="29168"/>
                  </a:cubicBezTo>
                  <a:cubicBezTo>
                    <a:pt x="66068" y="28861"/>
                    <a:pt x="66626" y="28628"/>
                    <a:pt x="67182" y="28423"/>
                  </a:cubicBezTo>
                  <a:cubicBezTo>
                    <a:pt x="67887" y="28156"/>
                    <a:pt x="68609" y="27941"/>
                    <a:pt x="69330" y="27725"/>
                  </a:cubicBezTo>
                  <a:lnTo>
                    <a:pt x="69330" y="27725"/>
                  </a:lnTo>
                  <a:lnTo>
                    <a:pt x="69319" y="27731"/>
                  </a:lnTo>
                  <a:cubicBezTo>
                    <a:pt x="70961" y="27248"/>
                    <a:pt x="72626" y="26826"/>
                    <a:pt x="74251" y="26286"/>
                  </a:cubicBezTo>
                  <a:cubicBezTo>
                    <a:pt x="74967" y="26048"/>
                    <a:pt x="75672" y="25787"/>
                    <a:pt x="76348" y="25457"/>
                  </a:cubicBezTo>
                  <a:cubicBezTo>
                    <a:pt x="76637" y="25321"/>
                    <a:pt x="76917" y="25161"/>
                    <a:pt x="77183" y="24985"/>
                  </a:cubicBezTo>
                  <a:cubicBezTo>
                    <a:pt x="77416" y="24833"/>
                    <a:pt x="77633" y="24657"/>
                    <a:pt x="77825" y="24458"/>
                  </a:cubicBezTo>
                  <a:cubicBezTo>
                    <a:pt x="78144" y="24128"/>
                    <a:pt x="78370" y="23695"/>
                    <a:pt x="78360" y="23230"/>
                  </a:cubicBezTo>
                  <a:cubicBezTo>
                    <a:pt x="78360" y="23110"/>
                    <a:pt x="78349" y="22997"/>
                    <a:pt x="78320" y="22884"/>
                  </a:cubicBezTo>
                  <a:cubicBezTo>
                    <a:pt x="78286" y="22753"/>
                    <a:pt x="78240" y="22622"/>
                    <a:pt x="78184" y="22496"/>
                  </a:cubicBezTo>
                  <a:cubicBezTo>
                    <a:pt x="78053" y="22218"/>
                    <a:pt x="77871" y="21969"/>
                    <a:pt x="77667" y="21741"/>
                  </a:cubicBezTo>
                  <a:cubicBezTo>
                    <a:pt x="77547" y="21599"/>
                    <a:pt x="77416" y="21474"/>
                    <a:pt x="77279" y="21343"/>
                  </a:cubicBezTo>
                  <a:cubicBezTo>
                    <a:pt x="77114" y="21190"/>
                    <a:pt x="76917" y="21059"/>
                    <a:pt x="76712" y="20946"/>
                  </a:cubicBezTo>
                  <a:cubicBezTo>
                    <a:pt x="76246" y="20679"/>
                    <a:pt x="75734" y="20497"/>
                    <a:pt x="75217" y="20343"/>
                  </a:cubicBezTo>
                  <a:cubicBezTo>
                    <a:pt x="74615" y="20167"/>
                    <a:pt x="74001" y="20031"/>
                    <a:pt x="73382" y="19900"/>
                  </a:cubicBezTo>
                  <a:cubicBezTo>
                    <a:pt x="72729" y="19764"/>
                    <a:pt x="72063" y="19645"/>
                    <a:pt x="71410" y="19508"/>
                  </a:cubicBezTo>
                  <a:cubicBezTo>
                    <a:pt x="71024" y="19428"/>
                    <a:pt x="70637" y="19343"/>
                    <a:pt x="70256" y="19252"/>
                  </a:cubicBezTo>
                  <a:cubicBezTo>
                    <a:pt x="69477" y="19058"/>
                    <a:pt x="68693" y="18832"/>
                    <a:pt x="67990" y="18445"/>
                  </a:cubicBezTo>
                  <a:cubicBezTo>
                    <a:pt x="67762" y="18315"/>
                    <a:pt x="67546" y="18167"/>
                    <a:pt x="67358" y="17991"/>
                  </a:cubicBezTo>
                  <a:cubicBezTo>
                    <a:pt x="67239" y="17872"/>
                    <a:pt x="67143" y="17752"/>
                    <a:pt x="67051" y="17616"/>
                  </a:cubicBezTo>
                  <a:cubicBezTo>
                    <a:pt x="66995" y="17513"/>
                    <a:pt x="66949" y="17406"/>
                    <a:pt x="66909" y="17292"/>
                  </a:cubicBezTo>
                  <a:cubicBezTo>
                    <a:pt x="66893" y="17217"/>
                    <a:pt x="66881" y="17144"/>
                    <a:pt x="66875" y="17070"/>
                  </a:cubicBezTo>
                  <a:cubicBezTo>
                    <a:pt x="66875" y="17002"/>
                    <a:pt x="66881" y="16934"/>
                    <a:pt x="66893" y="16866"/>
                  </a:cubicBezTo>
                  <a:cubicBezTo>
                    <a:pt x="66920" y="16786"/>
                    <a:pt x="66949" y="16713"/>
                    <a:pt x="66983" y="16638"/>
                  </a:cubicBezTo>
                  <a:cubicBezTo>
                    <a:pt x="67051" y="16536"/>
                    <a:pt x="67125" y="16440"/>
                    <a:pt x="67211" y="16349"/>
                  </a:cubicBezTo>
                  <a:cubicBezTo>
                    <a:pt x="67392" y="16167"/>
                    <a:pt x="67597" y="16019"/>
                    <a:pt x="67814" y="15888"/>
                  </a:cubicBezTo>
                  <a:cubicBezTo>
                    <a:pt x="68165" y="15683"/>
                    <a:pt x="68535" y="15513"/>
                    <a:pt x="68910" y="15365"/>
                  </a:cubicBezTo>
                  <a:cubicBezTo>
                    <a:pt x="69336" y="15195"/>
                    <a:pt x="69773" y="15053"/>
                    <a:pt x="70217" y="14922"/>
                  </a:cubicBezTo>
                  <a:cubicBezTo>
                    <a:pt x="70217" y="14917"/>
                    <a:pt x="70222" y="14917"/>
                    <a:pt x="70227" y="14917"/>
                  </a:cubicBezTo>
                  <a:lnTo>
                    <a:pt x="70227" y="14917"/>
                  </a:lnTo>
                  <a:cubicBezTo>
                    <a:pt x="70222" y="14917"/>
                    <a:pt x="70222" y="14917"/>
                    <a:pt x="70217" y="14922"/>
                  </a:cubicBezTo>
                  <a:cubicBezTo>
                    <a:pt x="70222" y="14917"/>
                    <a:pt x="70227" y="14917"/>
                    <a:pt x="70234" y="14917"/>
                  </a:cubicBezTo>
                  <a:lnTo>
                    <a:pt x="70227" y="14917"/>
                  </a:lnTo>
                  <a:cubicBezTo>
                    <a:pt x="70234" y="14917"/>
                    <a:pt x="70234" y="14917"/>
                    <a:pt x="70240" y="14911"/>
                  </a:cubicBezTo>
                  <a:cubicBezTo>
                    <a:pt x="71302" y="14604"/>
                    <a:pt x="72388" y="14366"/>
                    <a:pt x="73473" y="14143"/>
                  </a:cubicBezTo>
                  <a:cubicBezTo>
                    <a:pt x="73893" y="14059"/>
                    <a:pt x="74319" y="13973"/>
                    <a:pt x="74740" y="13883"/>
                  </a:cubicBezTo>
                  <a:cubicBezTo>
                    <a:pt x="74898" y="13842"/>
                    <a:pt x="75058" y="13808"/>
                    <a:pt x="75217" y="13768"/>
                  </a:cubicBezTo>
                  <a:cubicBezTo>
                    <a:pt x="75530" y="13689"/>
                    <a:pt x="75837" y="13587"/>
                    <a:pt x="76138" y="13490"/>
                  </a:cubicBezTo>
                  <a:cubicBezTo>
                    <a:pt x="77848" y="12956"/>
                    <a:pt x="79513" y="12281"/>
                    <a:pt x="81103" y="11450"/>
                  </a:cubicBezTo>
                  <a:cubicBezTo>
                    <a:pt x="81882" y="11046"/>
                    <a:pt x="82638" y="10592"/>
                    <a:pt x="83371" y="10115"/>
                  </a:cubicBezTo>
                  <a:cubicBezTo>
                    <a:pt x="83763" y="9860"/>
                    <a:pt x="84145" y="9598"/>
                    <a:pt x="84520" y="9325"/>
                  </a:cubicBezTo>
                  <a:cubicBezTo>
                    <a:pt x="84922" y="9042"/>
                    <a:pt x="85304" y="8728"/>
                    <a:pt x="85718" y="8468"/>
                  </a:cubicBezTo>
                  <a:cubicBezTo>
                    <a:pt x="85832" y="8399"/>
                    <a:pt x="85952" y="8337"/>
                    <a:pt x="86070" y="8274"/>
                  </a:cubicBezTo>
                  <a:cubicBezTo>
                    <a:pt x="86212" y="8200"/>
                    <a:pt x="86366" y="8143"/>
                    <a:pt x="86513" y="8098"/>
                  </a:cubicBezTo>
                  <a:cubicBezTo>
                    <a:pt x="86582" y="8075"/>
                    <a:pt x="86650" y="8058"/>
                    <a:pt x="86723" y="8046"/>
                  </a:cubicBezTo>
                  <a:cubicBezTo>
                    <a:pt x="86826" y="8024"/>
                    <a:pt x="86928" y="8012"/>
                    <a:pt x="87030" y="8007"/>
                  </a:cubicBezTo>
                  <a:cubicBezTo>
                    <a:pt x="87122" y="8007"/>
                    <a:pt x="87206" y="8007"/>
                    <a:pt x="87292" y="8019"/>
                  </a:cubicBezTo>
                  <a:cubicBezTo>
                    <a:pt x="87383" y="8024"/>
                    <a:pt x="87463" y="8041"/>
                    <a:pt x="87547" y="8058"/>
                  </a:cubicBezTo>
                  <a:cubicBezTo>
                    <a:pt x="87832" y="8138"/>
                    <a:pt x="88099" y="8258"/>
                    <a:pt x="88354" y="8399"/>
                  </a:cubicBezTo>
                  <a:cubicBezTo>
                    <a:pt x="88724" y="8604"/>
                    <a:pt x="89070" y="8830"/>
                    <a:pt x="89429" y="9053"/>
                  </a:cubicBezTo>
                  <a:cubicBezTo>
                    <a:pt x="89797" y="9274"/>
                    <a:pt x="90179" y="9485"/>
                    <a:pt x="90571" y="9666"/>
                  </a:cubicBezTo>
                  <a:cubicBezTo>
                    <a:pt x="90133" y="10013"/>
                    <a:pt x="89673" y="10337"/>
                    <a:pt x="89212" y="10666"/>
                  </a:cubicBezTo>
                  <a:cubicBezTo>
                    <a:pt x="88144" y="11421"/>
                    <a:pt x="87048" y="12144"/>
                    <a:pt x="85905" y="12792"/>
                  </a:cubicBezTo>
                  <a:cubicBezTo>
                    <a:pt x="85411" y="13070"/>
                    <a:pt x="84911" y="13331"/>
                    <a:pt x="84405" y="13576"/>
                  </a:cubicBezTo>
                  <a:cubicBezTo>
                    <a:pt x="83985" y="13774"/>
                    <a:pt x="83565" y="13962"/>
                    <a:pt x="83138" y="14133"/>
                  </a:cubicBezTo>
                  <a:cubicBezTo>
                    <a:pt x="82700" y="14314"/>
                    <a:pt x="82252" y="14479"/>
                    <a:pt x="81803" y="14626"/>
                  </a:cubicBezTo>
                  <a:cubicBezTo>
                    <a:pt x="81683" y="14667"/>
                    <a:pt x="81622" y="14791"/>
                    <a:pt x="81661" y="14906"/>
                  </a:cubicBezTo>
                  <a:cubicBezTo>
                    <a:pt x="81688" y="15000"/>
                    <a:pt x="81777" y="15059"/>
                    <a:pt x="81869" y="15059"/>
                  </a:cubicBezTo>
                  <a:cubicBezTo>
                    <a:pt x="81893" y="15059"/>
                    <a:pt x="81916" y="15056"/>
                    <a:pt x="81939" y="15048"/>
                  </a:cubicBezTo>
                  <a:cubicBezTo>
                    <a:pt x="82257" y="14951"/>
                    <a:pt x="82569" y="14849"/>
                    <a:pt x="82883" y="14735"/>
                  </a:cubicBezTo>
                  <a:cubicBezTo>
                    <a:pt x="83190" y="14621"/>
                    <a:pt x="83490" y="14502"/>
                    <a:pt x="83797" y="14371"/>
                  </a:cubicBezTo>
                  <a:cubicBezTo>
                    <a:pt x="84405" y="14115"/>
                    <a:pt x="84997" y="13826"/>
                    <a:pt x="85582" y="13513"/>
                  </a:cubicBezTo>
                  <a:cubicBezTo>
                    <a:pt x="86741" y="12900"/>
                    <a:pt x="87849" y="12195"/>
                    <a:pt x="88923" y="11450"/>
                  </a:cubicBezTo>
                  <a:cubicBezTo>
                    <a:pt x="89445" y="11087"/>
                    <a:pt x="89962" y="10718"/>
                    <a:pt x="90468" y="10337"/>
                  </a:cubicBezTo>
                  <a:cubicBezTo>
                    <a:pt x="90867" y="10036"/>
                    <a:pt x="91247" y="9717"/>
                    <a:pt x="91627" y="9404"/>
                  </a:cubicBezTo>
                  <a:cubicBezTo>
                    <a:pt x="92474" y="8701"/>
                    <a:pt x="93304" y="7985"/>
                    <a:pt x="94195" y="7342"/>
                  </a:cubicBezTo>
                  <a:cubicBezTo>
                    <a:pt x="94793" y="6910"/>
                    <a:pt x="95423" y="6512"/>
                    <a:pt x="96088" y="6183"/>
                  </a:cubicBezTo>
                  <a:cubicBezTo>
                    <a:pt x="96094" y="6183"/>
                    <a:pt x="96099" y="6178"/>
                    <a:pt x="96099" y="6178"/>
                  </a:cubicBezTo>
                  <a:lnTo>
                    <a:pt x="96099" y="6178"/>
                  </a:lnTo>
                  <a:lnTo>
                    <a:pt x="96094" y="6183"/>
                  </a:lnTo>
                  <a:cubicBezTo>
                    <a:pt x="96105" y="6178"/>
                    <a:pt x="96117" y="6171"/>
                    <a:pt x="96128" y="6166"/>
                  </a:cubicBezTo>
                  <a:lnTo>
                    <a:pt x="96128" y="6166"/>
                  </a:lnTo>
                  <a:cubicBezTo>
                    <a:pt x="96121" y="6169"/>
                    <a:pt x="96117" y="6170"/>
                    <a:pt x="96111" y="6172"/>
                  </a:cubicBezTo>
                  <a:lnTo>
                    <a:pt x="96111" y="6172"/>
                  </a:lnTo>
                  <a:cubicBezTo>
                    <a:pt x="96619" y="5936"/>
                    <a:pt x="97150" y="5745"/>
                    <a:pt x="97696" y="5632"/>
                  </a:cubicBezTo>
                  <a:cubicBezTo>
                    <a:pt x="98010" y="5572"/>
                    <a:pt x="98324" y="5541"/>
                    <a:pt x="98641" y="5541"/>
                  </a:cubicBezTo>
                  <a:cubicBezTo>
                    <a:pt x="98748" y="5541"/>
                    <a:pt x="98855" y="5545"/>
                    <a:pt x="98963" y="5552"/>
                  </a:cubicBezTo>
                  <a:cubicBezTo>
                    <a:pt x="99310" y="5586"/>
                    <a:pt x="99650" y="5654"/>
                    <a:pt x="99980" y="5769"/>
                  </a:cubicBezTo>
                  <a:cubicBezTo>
                    <a:pt x="100720" y="6035"/>
                    <a:pt x="101378" y="6478"/>
                    <a:pt x="102055" y="6865"/>
                  </a:cubicBezTo>
                  <a:cubicBezTo>
                    <a:pt x="102390" y="7057"/>
                    <a:pt x="102737" y="7240"/>
                    <a:pt x="103094" y="7382"/>
                  </a:cubicBezTo>
                  <a:cubicBezTo>
                    <a:pt x="103271" y="7456"/>
                    <a:pt x="103453" y="7513"/>
                    <a:pt x="103639" y="7563"/>
                  </a:cubicBezTo>
                  <a:cubicBezTo>
                    <a:pt x="103657" y="7569"/>
                    <a:pt x="103680" y="7569"/>
                    <a:pt x="103697" y="7576"/>
                  </a:cubicBezTo>
                  <a:cubicBezTo>
                    <a:pt x="103686" y="7587"/>
                    <a:pt x="103674" y="7592"/>
                    <a:pt x="103663" y="7597"/>
                  </a:cubicBezTo>
                  <a:cubicBezTo>
                    <a:pt x="103311" y="7854"/>
                    <a:pt x="102952" y="8103"/>
                    <a:pt x="102600" y="8353"/>
                  </a:cubicBezTo>
                  <a:cubicBezTo>
                    <a:pt x="102214" y="8633"/>
                    <a:pt x="101827" y="8905"/>
                    <a:pt x="101436" y="9178"/>
                  </a:cubicBezTo>
                  <a:cubicBezTo>
                    <a:pt x="100639" y="9740"/>
                    <a:pt x="99844" y="10291"/>
                    <a:pt x="99031" y="10831"/>
                  </a:cubicBezTo>
                  <a:cubicBezTo>
                    <a:pt x="97441" y="11888"/>
                    <a:pt x="95798" y="12887"/>
                    <a:pt x="94071" y="13718"/>
                  </a:cubicBezTo>
                  <a:cubicBezTo>
                    <a:pt x="93298" y="14093"/>
                    <a:pt x="92503" y="14429"/>
                    <a:pt x="91690" y="14712"/>
                  </a:cubicBezTo>
                  <a:cubicBezTo>
                    <a:pt x="91577" y="14752"/>
                    <a:pt x="91509" y="14877"/>
                    <a:pt x="91548" y="14990"/>
                  </a:cubicBezTo>
                  <a:cubicBezTo>
                    <a:pt x="91580" y="15082"/>
                    <a:pt x="91668" y="15144"/>
                    <a:pt x="91760" y="15144"/>
                  </a:cubicBezTo>
                  <a:cubicBezTo>
                    <a:pt x="91782" y="15144"/>
                    <a:pt x="91805" y="15140"/>
                    <a:pt x="91827" y="15132"/>
                  </a:cubicBezTo>
                  <a:cubicBezTo>
                    <a:pt x="92270" y="14979"/>
                    <a:pt x="92708" y="14814"/>
                    <a:pt x="93139" y="14639"/>
                  </a:cubicBezTo>
                  <a:cubicBezTo>
                    <a:pt x="93576" y="14456"/>
                    <a:pt x="94009" y="14258"/>
                    <a:pt x="94434" y="14047"/>
                  </a:cubicBezTo>
                  <a:cubicBezTo>
                    <a:pt x="95310" y="13627"/>
                    <a:pt x="96162" y="13160"/>
                    <a:pt x="96998" y="12667"/>
                  </a:cubicBezTo>
                  <a:cubicBezTo>
                    <a:pt x="98674" y="11672"/>
                    <a:pt x="100287" y="10564"/>
                    <a:pt x="101879" y="9439"/>
                  </a:cubicBezTo>
                  <a:cubicBezTo>
                    <a:pt x="102538" y="8979"/>
                    <a:pt x="103196" y="8518"/>
                    <a:pt x="103844" y="8046"/>
                  </a:cubicBezTo>
                  <a:cubicBezTo>
                    <a:pt x="104436" y="7621"/>
                    <a:pt x="105010" y="7177"/>
                    <a:pt x="105590" y="6740"/>
                  </a:cubicBezTo>
                  <a:cubicBezTo>
                    <a:pt x="106828" y="5803"/>
                    <a:pt x="108100" y="4875"/>
                    <a:pt x="109504" y="4194"/>
                  </a:cubicBezTo>
                  <a:cubicBezTo>
                    <a:pt x="110158" y="3881"/>
                    <a:pt x="110833" y="3632"/>
                    <a:pt x="111544" y="3490"/>
                  </a:cubicBezTo>
                  <a:cubicBezTo>
                    <a:pt x="111883" y="3428"/>
                    <a:pt x="112229" y="3394"/>
                    <a:pt x="112576" y="3394"/>
                  </a:cubicBezTo>
                  <a:close/>
                  <a:moveTo>
                    <a:pt x="72876" y="34020"/>
                  </a:moveTo>
                  <a:lnTo>
                    <a:pt x="72876" y="34020"/>
                  </a:lnTo>
                  <a:cubicBezTo>
                    <a:pt x="72831" y="34067"/>
                    <a:pt x="72785" y="34112"/>
                    <a:pt x="72745" y="34157"/>
                  </a:cubicBezTo>
                  <a:cubicBezTo>
                    <a:pt x="72506" y="34407"/>
                    <a:pt x="72307" y="34680"/>
                    <a:pt x="72120" y="34969"/>
                  </a:cubicBezTo>
                  <a:cubicBezTo>
                    <a:pt x="72018" y="35129"/>
                    <a:pt x="71921" y="35294"/>
                    <a:pt x="71830" y="35458"/>
                  </a:cubicBezTo>
                  <a:cubicBezTo>
                    <a:pt x="71745" y="35617"/>
                    <a:pt x="71659" y="35771"/>
                    <a:pt x="71564" y="35924"/>
                  </a:cubicBezTo>
                  <a:cubicBezTo>
                    <a:pt x="71518" y="35987"/>
                    <a:pt x="71467" y="36049"/>
                    <a:pt x="71415" y="36112"/>
                  </a:cubicBezTo>
                  <a:cubicBezTo>
                    <a:pt x="71359" y="36180"/>
                    <a:pt x="71297" y="36242"/>
                    <a:pt x="71228" y="36304"/>
                  </a:cubicBezTo>
                  <a:cubicBezTo>
                    <a:pt x="71092" y="36419"/>
                    <a:pt x="70943" y="36527"/>
                    <a:pt x="70802" y="36634"/>
                  </a:cubicBezTo>
                  <a:cubicBezTo>
                    <a:pt x="70762" y="36669"/>
                    <a:pt x="70717" y="36708"/>
                    <a:pt x="70671" y="36742"/>
                  </a:cubicBezTo>
                  <a:cubicBezTo>
                    <a:pt x="70712" y="36645"/>
                    <a:pt x="70751" y="36555"/>
                    <a:pt x="70785" y="36459"/>
                  </a:cubicBezTo>
                  <a:cubicBezTo>
                    <a:pt x="70841" y="36299"/>
                    <a:pt x="70904" y="36139"/>
                    <a:pt x="70961" y="35981"/>
                  </a:cubicBezTo>
                  <a:cubicBezTo>
                    <a:pt x="71017" y="35820"/>
                    <a:pt x="71077" y="35664"/>
                    <a:pt x="71138" y="35509"/>
                  </a:cubicBezTo>
                  <a:lnTo>
                    <a:pt x="71138" y="35509"/>
                  </a:lnTo>
                  <a:cubicBezTo>
                    <a:pt x="71143" y="35509"/>
                    <a:pt x="71143" y="35504"/>
                    <a:pt x="71148" y="35498"/>
                  </a:cubicBezTo>
                  <a:lnTo>
                    <a:pt x="71148" y="35492"/>
                  </a:lnTo>
                  <a:cubicBezTo>
                    <a:pt x="71194" y="35384"/>
                    <a:pt x="71245" y="35271"/>
                    <a:pt x="71297" y="35163"/>
                  </a:cubicBezTo>
                  <a:cubicBezTo>
                    <a:pt x="71347" y="35048"/>
                    <a:pt x="71399" y="34946"/>
                    <a:pt x="71462" y="34844"/>
                  </a:cubicBezTo>
                  <a:cubicBezTo>
                    <a:pt x="71927" y="34555"/>
                    <a:pt x="72399" y="34282"/>
                    <a:pt x="72876" y="34020"/>
                  </a:cubicBezTo>
                  <a:close/>
                  <a:moveTo>
                    <a:pt x="18263" y="34413"/>
                  </a:moveTo>
                  <a:cubicBezTo>
                    <a:pt x="17911" y="34418"/>
                    <a:pt x="17565" y="34442"/>
                    <a:pt x="17218" y="34492"/>
                  </a:cubicBezTo>
                  <a:cubicBezTo>
                    <a:pt x="16899" y="34537"/>
                    <a:pt x="16581" y="34618"/>
                    <a:pt x="16275" y="34708"/>
                  </a:cubicBezTo>
                  <a:cubicBezTo>
                    <a:pt x="15684" y="34885"/>
                    <a:pt x="15110" y="35123"/>
                    <a:pt x="14541" y="35368"/>
                  </a:cubicBezTo>
                  <a:cubicBezTo>
                    <a:pt x="13973" y="35617"/>
                    <a:pt x="13400" y="35861"/>
                    <a:pt x="12808" y="36049"/>
                  </a:cubicBezTo>
                  <a:cubicBezTo>
                    <a:pt x="12803" y="36049"/>
                    <a:pt x="12797" y="36055"/>
                    <a:pt x="12797" y="36055"/>
                  </a:cubicBezTo>
                  <a:cubicBezTo>
                    <a:pt x="11751" y="36373"/>
                    <a:pt x="10660" y="36532"/>
                    <a:pt x="9569" y="36583"/>
                  </a:cubicBezTo>
                  <a:lnTo>
                    <a:pt x="9547" y="36583"/>
                  </a:lnTo>
                  <a:cubicBezTo>
                    <a:pt x="9337" y="36591"/>
                    <a:pt x="9127" y="36596"/>
                    <a:pt x="8917" y="36596"/>
                  </a:cubicBezTo>
                  <a:cubicBezTo>
                    <a:pt x="8007" y="36596"/>
                    <a:pt x="7097" y="36512"/>
                    <a:pt x="6206" y="36322"/>
                  </a:cubicBezTo>
                  <a:cubicBezTo>
                    <a:pt x="5438" y="36152"/>
                    <a:pt x="4694" y="35908"/>
                    <a:pt x="3995" y="35554"/>
                  </a:cubicBezTo>
                  <a:cubicBezTo>
                    <a:pt x="3574" y="35339"/>
                    <a:pt x="3177" y="35083"/>
                    <a:pt x="2813" y="34776"/>
                  </a:cubicBezTo>
                  <a:cubicBezTo>
                    <a:pt x="2789" y="34758"/>
                    <a:pt x="2761" y="34750"/>
                    <a:pt x="2731" y="34750"/>
                  </a:cubicBezTo>
                  <a:cubicBezTo>
                    <a:pt x="2677" y="34750"/>
                    <a:pt x="2621" y="34778"/>
                    <a:pt x="2592" y="34822"/>
                  </a:cubicBezTo>
                  <a:cubicBezTo>
                    <a:pt x="2569" y="34856"/>
                    <a:pt x="2558" y="34896"/>
                    <a:pt x="2563" y="34935"/>
                  </a:cubicBezTo>
                  <a:cubicBezTo>
                    <a:pt x="2574" y="34980"/>
                    <a:pt x="2598" y="35014"/>
                    <a:pt x="2632" y="35043"/>
                  </a:cubicBezTo>
                  <a:cubicBezTo>
                    <a:pt x="3461" y="35730"/>
                    <a:pt x="4467" y="36191"/>
                    <a:pt x="5501" y="36487"/>
                  </a:cubicBezTo>
                  <a:cubicBezTo>
                    <a:pt x="6608" y="36800"/>
                    <a:pt x="7762" y="36930"/>
                    <a:pt x="8910" y="36936"/>
                  </a:cubicBezTo>
                  <a:cubicBezTo>
                    <a:pt x="8959" y="36936"/>
                    <a:pt x="9007" y="36937"/>
                    <a:pt x="9055" y="36937"/>
                  </a:cubicBezTo>
                  <a:cubicBezTo>
                    <a:pt x="10109" y="36937"/>
                    <a:pt x="11168" y="36823"/>
                    <a:pt x="12194" y="36583"/>
                  </a:cubicBezTo>
                  <a:cubicBezTo>
                    <a:pt x="12774" y="36446"/>
                    <a:pt x="13337" y="36259"/>
                    <a:pt x="13894" y="36037"/>
                  </a:cubicBezTo>
                  <a:cubicBezTo>
                    <a:pt x="14473" y="35805"/>
                    <a:pt x="15047" y="35538"/>
                    <a:pt x="15632" y="35310"/>
                  </a:cubicBezTo>
                  <a:cubicBezTo>
                    <a:pt x="15848" y="35231"/>
                    <a:pt x="16065" y="35151"/>
                    <a:pt x="16280" y="35083"/>
                  </a:cubicBezTo>
                  <a:cubicBezTo>
                    <a:pt x="16547" y="35003"/>
                    <a:pt x="16815" y="34935"/>
                    <a:pt x="17087" y="34885"/>
                  </a:cubicBezTo>
                  <a:cubicBezTo>
                    <a:pt x="17377" y="34828"/>
                    <a:pt x="17672" y="34799"/>
                    <a:pt x="17974" y="34783"/>
                  </a:cubicBezTo>
                  <a:cubicBezTo>
                    <a:pt x="18123" y="34778"/>
                    <a:pt x="18271" y="34775"/>
                    <a:pt x="18420" y="34775"/>
                  </a:cubicBezTo>
                  <a:cubicBezTo>
                    <a:pt x="18959" y="34775"/>
                    <a:pt x="19497" y="34806"/>
                    <a:pt x="20036" y="34851"/>
                  </a:cubicBezTo>
                  <a:cubicBezTo>
                    <a:pt x="20701" y="34912"/>
                    <a:pt x="21366" y="34998"/>
                    <a:pt x="22031" y="35066"/>
                  </a:cubicBezTo>
                  <a:cubicBezTo>
                    <a:pt x="22624" y="35128"/>
                    <a:pt x="23222" y="35170"/>
                    <a:pt x="23819" y="35170"/>
                  </a:cubicBezTo>
                  <a:cubicBezTo>
                    <a:pt x="23886" y="35170"/>
                    <a:pt x="23953" y="35170"/>
                    <a:pt x="24019" y="35168"/>
                  </a:cubicBezTo>
                  <a:cubicBezTo>
                    <a:pt x="24730" y="35151"/>
                    <a:pt x="25440" y="35066"/>
                    <a:pt x="26128" y="34890"/>
                  </a:cubicBezTo>
                  <a:cubicBezTo>
                    <a:pt x="26230" y="34867"/>
                    <a:pt x="26332" y="34838"/>
                    <a:pt x="26440" y="34810"/>
                  </a:cubicBezTo>
                  <a:cubicBezTo>
                    <a:pt x="26480" y="34793"/>
                    <a:pt x="26514" y="34776"/>
                    <a:pt x="26542" y="34742"/>
                  </a:cubicBezTo>
                  <a:cubicBezTo>
                    <a:pt x="26566" y="34708"/>
                    <a:pt x="26576" y="34663"/>
                    <a:pt x="26571" y="34623"/>
                  </a:cubicBezTo>
                  <a:cubicBezTo>
                    <a:pt x="26555" y="34554"/>
                    <a:pt x="26489" y="34488"/>
                    <a:pt x="26415" y="34488"/>
                  </a:cubicBezTo>
                  <a:cubicBezTo>
                    <a:pt x="26404" y="34488"/>
                    <a:pt x="26394" y="34489"/>
                    <a:pt x="26383" y="34492"/>
                  </a:cubicBezTo>
                  <a:cubicBezTo>
                    <a:pt x="26036" y="34583"/>
                    <a:pt x="25690" y="34657"/>
                    <a:pt x="25338" y="34714"/>
                  </a:cubicBezTo>
                  <a:cubicBezTo>
                    <a:pt x="24992" y="34770"/>
                    <a:pt x="24644" y="34799"/>
                    <a:pt x="24298" y="34817"/>
                  </a:cubicBezTo>
                  <a:cubicBezTo>
                    <a:pt x="24153" y="34823"/>
                    <a:pt x="24008" y="34825"/>
                    <a:pt x="23864" y="34825"/>
                  </a:cubicBezTo>
                  <a:cubicBezTo>
                    <a:pt x="23352" y="34825"/>
                    <a:pt x="22842" y="34791"/>
                    <a:pt x="22332" y="34742"/>
                  </a:cubicBezTo>
                  <a:cubicBezTo>
                    <a:pt x="21672" y="34680"/>
                    <a:pt x="21014" y="34594"/>
                    <a:pt x="20348" y="34521"/>
                  </a:cubicBezTo>
                  <a:cubicBezTo>
                    <a:pt x="19724" y="34458"/>
                    <a:pt x="19094" y="34413"/>
                    <a:pt x="18462" y="34413"/>
                  </a:cubicBezTo>
                  <a:close/>
                  <a:moveTo>
                    <a:pt x="134473" y="37925"/>
                  </a:moveTo>
                  <a:cubicBezTo>
                    <a:pt x="134472" y="37925"/>
                    <a:pt x="134471" y="37925"/>
                    <a:pt x="134470" y="37925"/>
                  </a:cubicBezTo>
                  <a:lnTo>
                    <a:pt x="134470" y="37925"/>
                  </a:lnTo>
                  <a:cubicBezTo>
                    <a:pt x="134471" y="37925"/>
                    <a:pt x="134471" y="37925"/>
                    <a:pt x="134472" y="37925"/>
                  </a:cubicBezTo>
                  <a:lnTo>
                    <a:pt x="134472" y="37925"/>
                  </a:lnTo>
                  <a:cubicBezTo>
                    <a:pt x="134472" y="37925"/>
                    <a:pt x="134472" y="37925"/>
                    <a:pt x="134473" y="37925"/>
                  </a:cubicBezTo>
                  <a:close/>
                  <a:moveTo>
                    <a:pt x="52834" y="37760"/>
                  </a:moveTo>
                  <a:cubicBezTo>
                    <a:pt x="52778" y="37822"/>
                    <a:pt x="52721" y="37891"/>
                    <a:pt x="52664" y="37959"/>
                  </a:cubicBezTo>
                  <a:cubicBezTo>
                    <a:pt x="52595" y="38038"/>
                    <a:pt x="52527" y="38124"/>
                    <a:pt x="52465" y="38208"/>
                  </a:cubicBezTo>
                  <a:cubicBezTo>
                    <a:pt x="52425" y="38260"/>
                    <a:pt x="52385" y="38311"/>
                    <a:pt x="52351" y="38362"/>
                  </a:cubicBezTo>
                  <a:cubicBezTo>
                    <a:pt x="52170" y="38345"/>
                    <a:pt x="51987" y="38339"/>
                    <a:pt x="51800" y="38339"/>
                  </a:cubicBezTo>
                  <a:cubicBezTo>
                    <a:pt x="51635" y="38339"/>
                    <a:pt x="51470" y="38350"/>
                    <a:pt x="51305" y="38379"/>
                  </a:cubicBezTo>
                  <a:cubicBezTo>
                    <a:pt x="51374" y="38282"/>
                    <a:pt x="51442" y="38185"/>
                    <a:pt x="51504" y="38095"/>
                  </a:cubicBezTo>
                  <a:cubicBezTo>
                    <a:pt x="51573" y="37993"/>
                    <a:pt x="51641" y="37891"/>
                    <a:pt x="51709" y="37794"/>
                  </a:cubicBezTo>
                  <a:cubicBezTo>
                    <a:pt x="51931" y="37776"/>
                    <a:pt x="52158" y="37765"/>
                    <a:pt x="52380" y="37760"/>
                  </a:cubicBezTo>
                  <a:close/>
                  <a:moveTo>
                    <a:pt x="53215" y="37754"/>
                  </a:moveTo>
                  <a:cubicBezTo>
                    <a:pt x="53584" y="37760"/>
                    <a:pt x="53954" y="37771"/>
                    <a:pt x="54323" y="37788"/>
                  </a:cubicBezTo>
                  <a:cubicBezTo>
                    <a:pt x="54221" y="37912"/>
                    <a:pt x="54119" y="38038"/>
                    <a:pt x="54011" y="38163"/>
                  </a:cubicBezTo>
                  <a:cubicBezTo>
                    <a:pt x="53943" y="38242"/>
                    <a:pt x="53875" y="38316"/>
                    <a:pt x="53807" y="38396"/>
                  </a:cubicBezTo>
                  <a:cubicBezTo>
                    <a:pt x="53772" y="38436"/>
                    <a:pt x="53738" y="38476"/>
                    <a:pt x="53704" y="38515"/>
                  </a:cubicBezTo>
                  <a:cubicBezTo>
                    <a:pt x="53686" y="38538"/>
                    <a:pt x="53670" y="38560"/>
                    <a:pt x="53652" y="38583"/>
                  </a:cubicBezTo>
                  <a:cubicBezTo>
                    <a:pt x="53448" y="38538"/>
                    <a:pt x="53238" y="38492"/>
                    <a:pt x="53033" y="38452"/>
                  </a:cubicBezTo>
                  <a:cubicBezTo>
                    <a:pt x="52926" y="38436"/>
                    <a:pt x="52823" y="38418"/>
                    <a:pt x="52716" y="38402"/>
                  </a:cubicBezTo>
                  <a:cubicBezTo>
                    <a:pt x="52721" y="38396"/>
                    <a:pt x="52726" y="38390"/>
                    <a:pt x="52732" y="38379"/>
                  </a:cubicBezTo>
                  <a:cubicBezTo>
                    <a:pt x="52800" y="38294"/>
                    <a:pt x="52868" y="38208"/>
                    <a:pt x="52942" y="38117"/>
                  </a:cubicBezTo>
                  <a:cubicBezTo>
                    <a:pt x="53033" y="37998"/>
                    <a:pt x="53125" y="37878"/>
                    <a:pt x="53215" y="37754"/>
                  </a:cubicBezTo>
                  <a:close/>
                  <a:moveTo>
                    <a:pt x="41623" y="38413"/>
                  </a:moveTo>
                  <a:cubicBezTo>
                    <a:pt x="41827" y="38413"/>
                    <a:pt x="42032" y="38413"/>
                    <a:pt x="42236" y="38418"/>
                  </a:cubicBezTo>
                  <a:cubicBezTo>
                    <a:pt x="42498" y="38424"/>
                    <a:pt x="42760" y="38447"/>
                    <a:pt x="43021" y="38470"/>
                  </a:cubicBezTo>
                  <a:cubicBezTo>
                    <a:pt x="43101" y="38481"/>
                    <a:pt x="43180" y="38486"/>
                    <a:pt x="43254" y="38499"/>
                  </a:cubicBezTo>
                  <a:cubicBezTo>
                    <a:pt x="43209" y="38533"/>
                    <a:pt x="43169" y="38572"/>
                    <a:pt x="43123" y="38606"/>
                  </a:cubicBezTo>
                  <a:cubicBezTo>
                    <a:pt x="43112" y="38623"/>
                    <a:pt x="43101" y="38641"/>
                    <a:pt x="43101" y="38657"/>
                  </a:cubicBezTo>
                  <a:cubicBezTo>
                    <a:pt x="42850" y="38612"/>
                    <a:pt x="42601" y="38572"/>
                    <a:pt x="42351" y="38533"/>
                  </a:cubicBezTo>
                  <a:cubicBezTo>
                    <a:pt x="42073" y="38492"/>
                    <a:pt x="41793" y="38452"/>
                    <a:pt x="41515" y="38418"/>
                  </a:cubicBezTo>
                  <a:cubicBezTo>
                    <a:pt x="41549" y="38418"/>
                    <a:pt x="41583" y="38413"/>
                    <a:pt x="41623" y="38413"/>
                  </a:cubicBezTo>
                  <a:close/>
                  <a:moveTo>
                    <a:pt x="43539" y="38526"/>
                  </a:moveTo>
                  <a:cubicBezTo>
                    <a:pt x="43817" y="38560"/>
                    <a:pt x="44095" y="38589"/>
                    <a:pt x="44373" y="38617"/>
                  </a:cubicBezTo>
                  <a:cubicBezTo>
                    <a:pt x="44459" y="38628"/>
                    <a:pt x="44549" y="38635"/>
                    <a:pt x="44641" y="38646"/>
                  </a:cubicBezTo>
                  <a:cubicBezTo>
                    <a:pt x="44555" y="38703"/>
                    <a:pt x="44470" y="38765"/>
                    <a:pt x="44384" y="38822"/>
                  </a:cubicBezTo>
                  <a:cubicBezTo>
                    <a:pt x="44368" y="38833"/>
                    <a:pt x="44350" y="38851"/>
                    <a:pt x="44345" y="38874"/>
                  </a:cubicBezTo>
                  <a:cubicBezTo>
                    <a:pt x="43998" y="38811"/>
                    <a:pt x="43657" y="38754"/>
                    <a:pt x="43311" y="38691"/>
                  </a:cubicBezTo>
                  <a:cubicBezTo>
                    <a:pt x="43334" y="38675"/>
                    <a:pt x="43356" y="38651"/>
                    <a:pt x="43385" y="38635"/>
                  </a:cubicBezTo>
                  <a:cubicBezTo>
                    <a:pt x="43430" y="38594"/>
                    <a:pt x="43482" y="38560"/>
                    <a:pt x="43539" y="38526"/>
                  </a:cubicBezTo>
                  <a:close/>
                  <a:moveTo>
                    <a:pt x="54647" y="37799"/>
                  </a:moveTo>
                  <a:cubicBezTo>
                    <a:pt x="54926" y="37817"/>
                    <a:pt x="55204" y="37828"/>
                    <a:pt x="55477" y="37844"/>
                  </a:cubicBezTo>
                  <a:cubicBezTo>
                    <a:pt x="55574" y="37851"/>
                    <a:pt x="55669" y="37862"/>
                    <a:pt x="55761" y="37867"/>
                  </a:cubicBezTo>
                  <a:cubicBezTo>
                    <a:pt x="55761" y="37867"/>
                    <a:pt x="55761" y="37873"/>
                    <a:pt x="55755" y="37873"/>
                  </a:cubicBezTo>
                  <a:cubicBezTo>
                    <a:pt x="55619" y="38049"/>
                    <a:pt x="55483" y="38219"/>
                    <a:pt x="55341" y="38384"/>
                  </a:cubicBezTo>
                  <a:cubicBezTo>
                    <a:pt x="55267" y="38476"/>
                    <a:pt x="55192" y="38560"/>
                    <a:pt x="55118" y="38651"/>
                  </a:cubicBezTo>
                  <a:cubicBezTo>
                    <a:pt x="55079" y="38696"/>
                    <a:pt x="55039" y="38748"/>
                    <a:pt x="55005" y="38799"/>
                  </a:cubicBezTo>
                  <a:cubicBezTo>
                    <a:pt x="54977" y="38827"/>
                    <a:pt x="54953" y="38862"/>
                    <a:pt x="54937" y="38896"/>
                  </a:cubicBezTo>
                  <a:cubicBezTo>
                    <a:pt x="54919" y="38890"/>
                    <a:pt x="54903" y="38885"/>
                    <a:pt x="54892" y="38885"/>
                  </a:cubicBezTo>
                  <a:cubicBezTo>
                    <a:pt x="54681" y="38822"/>
                    <a:pt x="54471" y="38777"/>
                    <a:pt x="54261" y="38725"/>
                  </a:cubicBezTo>
                  <a:cubicBezTo>
                    <a:pt x="54176" y="38709"/>
                    <a:pt x="54090" y="38686"/>
                    <a:pt x="53999" y="38662"/>
                  </a:cubicBezTo>
                  <a:lnTo>
                    <a:pt x="54051" y="38612"/>
                  </a:lnTo>
                  <a:cubicBezTo>
                    <a:pt x="54135" y="38504"/>
                    <a:pt x="54221" y="38396"/>
                    <a:pt x="54300" y="38287"/>
                  </a:cubicBezTo>
                  <a:cubicBezTo>
                    <a:pt x="54415" y="38129"/>
                    <a:pt x="54528" y="37964"/>
                    <a:pt x="54647" y="37799"/>
                  </a:cubicBezTo>
                  <a:close/>
                  <a:moveTo>
                    <a:pt x="51420" y="37810"/>
                  </a:moveTo>
                  <a:lnTo>
                    <a:pt x="51420" y="37810"/>
                  </a:lnTo>
                  <a:cubicBezTo>
                    <a:pt x="51368" y="37873"/>
                    <a:pt x="51318" y="37936"/>
                    <a:pt x="51266" y="37993"/>
                  </a:cubicBezTo>
                  <a:cubicBezTo>
                    <a:pt x="51158" y="38117"/>
                    <a:pt x="51050" y="38242"/>
                    <a:pt x="50959" y="38379"/>
                  </a:cubicBezTo>
                  <a:cubicBezTo>
                    <a:pt x="50943" y="38402"/>
                    <a:pt x="50937" y="38424"/>
                    <a:pt x="50937" y="38447"/>
                  </a:cubicBezTo>
                  <a:cubicBezTo>
                    <a:pt x="50857" y="38465"/>
                    <a:pt x="50778" y="38486"/>
                    <a:pt x="50704" y="38510"/>
                  </a:cubicBezTo>
                  <a:cubicBezTo>
                    <a:pt x="50358" y="38606"/>
                    <a:pt x="50022" y="38743"/>
                    <a:pt x="49687" y="38867"/>
                  </a:cubicBezTo>
                  <a:cubicBezTo>
                    <a:pt x="49658" y="38879"/>
                    <a:pt x="49629" y="38890"/>
                    <a:pt x="49601" y="38901"/>
                  </a:cubicBezTo>
                  <a:cubicBezTo>
                    <a:pt x="49676" y="38799"/>
                    <a:pt x="49744" y="38696"/>
                    <a:pt x="49812" y="38594"/>
                  </a:cubicBezTo>
                  <a:cubicBezTo>
                    <a:pt x="49948" y="38390"/>
                    <a:pt x="50085" y="38180"/>
                    <a:pt x="50238" y="37987"/>
                  </a:cubicBezTo>
                  <a:cubicBezTo>
                    <a:pt x="50248" y="37970"/>
                    <a:pt x="50266" y="37946"/>
                    <a:pt x="50283" y="37930"/>
                  </a:cubicBezTo>
                  <a:cubicBezTo>
                    <a:pt x="50658" y="37878"/>
                    <a:pt x="51039" y="37839"/>
                    <a:pt x="51420" y="37810"/>
                  </a:cubicBezTo>
                  <a:close/>
                  <a:moveTo>
                    <a:pt x="44958" y="38669"/>
                  </a:moveTo>
                  <a:cubicBezTo>
                    <a:pt x="45163" y="38686"/>
                    <a:pt x="45373" y="38696"/>
                    <a:pt x="45578" y="38703"/>
                  </a:cubicBezTo>
                  <a:cubicBezTo>
                    <a:pt x="45721" y="38703"/>
                    <a:pt x="45863" y="38703"/>
                    <a:pt x="46004" y="38696"/>
                  </a:cubicBezTo>
                  <a:lnTo>
                    <a:pt x="46004" y="38696"/>
                  </a:lnTo>
                  <a:cubicBezTo>
                    <a:pt x="45999" y="38703"/>
                    <a:pt x="45999" y="38709"/>
                    <a:pt x="45994" y="38709"/>
                  </a:cubicBezTo>
                  <a:cubicBezTo>
                    <a:pt x="45879" y="38811"/>
                    <a:pt x="45766" y="38913"/>
                    <a:pt x="45658" y="39021"/>
                  </a:cubicBezTo>
                  <a:cubicBezTo>
                    <a:pt x="45640" y="39032"/>
                    <a:pt x="45635" y="39055"/>
                    <a:pt x="45629" y="39072"/>
                  </a:cubicBezTo>
                  <a:cubicBezTo>
                    <a:pt x="45294" y="39027"/>
                    <a:pt x="44953" y="38976"/>
                    <a:pt x="44618" y="38919"/>
                  </a:cubicBezTo>
                  <a:cubicBezTo>
                    <a:pt x="44732" y="38840"/>
                    <a:pt x="44851" y="38759"/>
                    <a:pt x="44958" y="38669"/>
                  </a:cubicBezTo>
                  <a:close/>
                  <a:moveTo>
                    <a:pt x="71114" y="35055"/>
                  </a:moveTo>
                  <a:lnTo>
                    <a:pt x="71114" y="35055"/>
                  </a:lnTo>
                  <a:cubicBezTo>
                    <a:pt x="71069" y="35140"/>
                    <a:pt x="71024" y="35231"/>
                    <a:pt x="70978" y="35321"/>
                  </a:cubicBezTo>
                  <a:cubicBezTo>
                    <a:pt x="70870" y="35538"/>
                    <a:pt x="70768" y="35754"/>
                    <a:pt x="70665" y="35976"/>
                  </a:cubicBezTo>
                  <a:cubicBezTo>
                    <a:pt x="70568" y="36186"/>
                    <a:pt x="70478" y="36401"/>
                    <a:pt x="70376" y="36611"/>
                  </a:cubicBezTo>
                  <a:cubicBezTo>
                    <a:pt x="70324" y="36726"/>
                    <a:pt x="70279" y="36834"/>
                    <a:pt x="70227" y="36947"/>
                  </a:cubicBezTo>
                  <a:cubicBezTo>
                    <a:pt x="70206" y="36999"/>
                    <a:pt x="70182" y="37049"/>
                    <a:pt x="70166" y="37101"/>
                  </a:cubicBezTo>
                  <a:cubicBezTo>
                    <a:pt x="70137" y="37169"/>
                    <a:pt x="70109" y="37230"/>
                    <a:pt x="70091" y="37299"/>
                  </a:cubicBezTo>
                  <a:cubicBezTo>
                    <a:pt x="70086" y="37311"/>
                    <a:pt x="70086" y="37327"/>
                    <a:pt x="70086" y="37345"/>
                  </a:cubicBezTo>
                  <a:cubicBezTo>
                    <a:pt x="69927" y="37526"/>
                    <a:pt x="69779" y="37715"/>
                    <a:pt x="69626" y="37901"/>
                  </a:cubicBezTo>
                  <a:cubicBezTo>
                    <a:pt x="69443" y="38124"/>
                    <a:pt x="69251" y="38339"/>
                    <a:pt x="69041" y="38526"/>
                  </a:cubicBezTo>
                  <a:cubicBezTo>
                    <a:pt x="68740" y="38782"/>
                    <a:pt x="68393" y="38987"/>
                    <a:pt x="68040" y="39157"/>
                  </a:cubicBezTo>
                  <a:cubicBezTo>
                    <a:pt x="68052" y="39140"/>
                    <a:pt x="68063" y="39123"/>
                    <a:pt x="68074" y="39100"/>
                  </a:cubicBezTo>
                  <a:cubicBezTo>
                    <a:pt x="68165" y="38947"/>
                    <a:pt x="68250" y="38793"/>
                    <a:pt x="68336" y="38635"/>
                  </a:cubicBezTo>
                  <a:cubicBezTo>
                    <a:pt x="68495" y="38328"/>
                    <a:pt x="68648" y="38015"/>
                    <a:pt x="68796" y="37697"/>
                  </a:cubicBezTo>
                  <a:cubicBezTo>
                    <a:pt x="68944" y="37385"/>
                    <a:pt x="69091" y="37067"/>
                    <a:pt x="69233" y="36753"/>
                  </a:cubicBezTo>
                  <a:cubicBezTo>
                    <a:pt x="69353" y="36493"/>
                    <a:pt x="69477" y="36236"/>
                    <a:pt x="69603" y="35981"/>
                  </a:cubicBezTo>
                  <a:cubicBezTo>
                    <a:pt x="70114" y="35680"/>
                    <a:pt x="70615" y="35362"/>
                    <a:pt x="71114" y="35055"/>
                  </a:cubicBezTo>
                  <a:close/>
                  <a:moveTo>
                    <a:pt x="118391" y="39152"/>
                  </a:moveTo>
                  <a:lnTo>
                    <a:pt x="118391" y="39152"/>
                  </a:lnTo>
                  <a:cubicBezTo>
                    <a:pt x="118389" y="39156"/>
                    <a:pt x="118386" y="39160"/>
                    <a:pt x="118384" y="39164"/>
                  </a:cubicBezTo>
                  <a:lnTo>
                    <a:pt x="118384" y="39164"/>
                  </a:lnTo>
                  <a:cubicBezTo>
                    <a:pt x="118387" y="39160"/>
                    <a:pt x="118389" y="39156"/>
                    <a:pt x="118391" y="39152"/>
                  </a:cubicBezTo>
                  <a:close/>
                  <a:moveTo>
                    <a:pt x="47266" y="38578"/>
                  </a:moveTo>
                  <a:lnTo>
                    <a:pt x="47266" y="38578"/>
                  </a:lnTo>
                  <a:cubicBezTo>
                    <a:pt x="47232" y="38617"/>
                    <a:pt x="47198" y="38657"/>
                    <a:pt x="47169" y="38696"/>
                  </a:cubicBezTo>
                  <a:cubicBezTo>
                    <a:pt x="47106" y="38765"/>
                    <a:pt x="47050" y="38840"/>
                    <a:pt x="46988" y="38913"/>
                  </a:cubicBezTo>
                  <a:cubicBezTo>
                    <a:pt x="46930" y="38987"/>
                    <a:pt x="46880" y="39061"/>
                    <a:pt x="46823" y="39134"/>
                  </a:cubicBezTo>
                  <a:lnTo>
                    <a:pt x="46823" y="39129"/>
                  </a:lnTo>
                  <a:cubicBezTo>
                    <a:pt x="46805" y="39152"/>
                    <a:pt x="46783" y="39181"/>
                    <a:pt x="46765" y="39202"/>
                  </a:cubicBezTo>
                  <a:cubicBezTo>
                    <a:pt x="46459" y="39174"/>
                    <a:pt x="46157" y="39147"/>
                    <a:pt x="45857" y="39106"/>
                  </a:cubicBezTo>
                  <a:cubicBezTo>
                    <a:pt x="45942" y="39027"/>
                    <a:pt x="46033" y="38947"/>
                    <a:pt x="46118" y="38867"/>
                  </a:cubicBezTo>
                  <a:cubicBezTo>
                    <a:pt x="46186" y="38806"/>
                    <a:pt x="46254" y="38748"/>
                    <a:pt x="46317" y="38686"/>
                  </a:cubicBezTo>
                  <a:cubicBezTo>
                    <a:pt x="46459" y="38675"/>
                    <a:pt x="46607" y="38669"/>
                    <a:pt x="46749" y="38651"/>
                  </a:cubicBezTo>
                  <a:cubicBezTo>
                    <a:pt x="46920" y="38635"/>
                    <a:pt x="47095" y="38606"/>
                    <a:pt x="47266" y="38578"/>
                  </a:cubicBezTo>
                  <a:close/>
                  <a:moveTo>
                    <a:pt x="48346" y="38321"/>
                  </a:moveTo>
                  <a:lnTo>
                    <a:pt x="48346" y="38321"/>
                  </a:lnTo>
                  <a:cubicBezTo>
                    <a:pt x="48283" y="38418"/>
                    <a:pt x="48215" y="38510"/>
                    <a:pt x="48147" y="38601"/>
                  </a:cubicBezTo>
                  <a:cubicBezTo>
                    <a:pt x="48066" y="38703"/>
                    <a:pt x="47987" y="38806"/>
                    <a:pt x="47903" y="38901"/>
                  </a:cubicBezTo>
                  <a:cubicBezTo>
                    <a:pt x="47817" y="39003"/>
                    <a:pt x="47720" y="39100"/>
                    <a:pt x="47641" y="39202"/>
                  </a:cubicBezTo>
                  <a:cubicBezTo>
                    <a:pt x="47630" y="39215"/>
                    <a:pt x="47618" y="39231"/>
                    <a:pt x="47612" y="39249"/>
                  </a:cubicBezTo>
                  <a:cubicBezTo>
                    <a:pt x="47391" y="39242"/>
                    <a:pt x="47175" y="39231"/>
                    <a:pt x="46959" y="39220"/>
                  </a:cubicBezTo>
                  <a:cubicBezTo>
                    <a:pt x="46941" y="39220"/>
                    <a:pt x="46925" y="39215"/>
                    <a:pt x="46914" y="39215"/>
                  </a:cubicBezTo>
                  <a:cubicBezTo>
                    <a:pt x="46941" y="39181"/>
                    <a:pt x="46975" y="39147"/>
                    <a:pt x="47004" y="39118"/>
                  </a:cubicBezTo>
                  <a:cubicBezTo>
                    <a:pt x="47085" y="39037"/>
                    <a:pt x="47158" y="38964"/>
                    <a:pt x="47232" y="38885"/>
                  </a:cubicBezTo>
                  <a:cubicBezTo>
                    <a:pt x="47311" y="38811"/>
                    <a:pt x="47385" y="38731"/>
                    <a:pt x="47460" y="38657"/>
                  </a:cubicBezTo>
                  <a:cubicBezTo>
                    <a:pt x="47505" y="38612"/>
                    <a:pt x="47550" y="38560"/>
                    <a:pt x="47589" y="38510"/>
                  </a:cubicBezTo>
                  <a:cubicBezTo>
                    <a:pt x="47760" y="38476"/>
                    <a:pt x="47925" y="38436"/>
                    <a:pt x="48090" y="38396"/>
                  </a:cubicBezTo>
                  <a:cubicBezTo>
                    <a:pt x="48176" y="38373"/>
                    <a:pt x="48260" y="38350"/>
                    <a:pt x="48346" y="38321"/>
                  </a:cubicBezTo>
                  <a:close/>
                  <a:moveTo>
                    <a:pt x="49902" y="37987"/>
                  </a:moveTo>
                  <a:cubicBezTo>
                    <a:pt x="49805" y="38111"/>
                    <a:pt x="49715" y="38237"/>
                    <a:pt x="49624" y="38362"/>
                  </a:cubicBezTo>
                  <a:cubicBezTo>
                    <a:pt x="49459" y="38589"/>
                    <a:pt x="49294" y="38811"/>
                    <a:pt x="49130" y="39037"/>
                  </a:cubicBezTo>
                  <a:cubicBezTo>
                    <a:pt x="49123" y="39044"/>
                    <a:pt x="49123" y="39055"/>
                    <a:pt x="49118" y="39066"/>
                  </a:cubicBezTo>
                  <a:cubicBezTo>
                    <a:pt x="48971" y="39112"/>
                    <a:pt x="48817" y="39152"/>
                    <a:pt x="48664" y="39181"/>
                  </a:cubicBezTo>
                  <a:cubicBezTo>
                    <a:pt x="48533" y="39208"/>
                    <a:pt x="48397" y="39226"/>
                    <a:pt x="48266" y="39237"/>
                  </a:cubicBezTo>
                  <a:cubicBezTo>
                    <a:pt x="48169" y="39242"/>
                    <a:pt x="48079" y="39249"/>
                    <a:pt x="47982" y="39249"/>
                  </a:cubicBezTo>
                  <a:cubicBezTo>
                    <a:pt x="48021" y="39202"/>
                    <a:pt x="48061" y="39152"/>
                    <a:pt x="48101" y="39106"/>
                  </a:cubicBezTo>
                  <a:cubicBezTo>
                    <a:pt x="48186" y="38998"/>
                    <a:pt x="48266" y="38890"/>
                    <a:pt x="48346" y="38782"/>
                  </a:cubicBezTo>
                  <a:cubicBezTo>
                    <a:pt x="48476" y="38601"/>
                    <a:pt x="48596" y="38413"/>
                    <a:pt x="48721" y="38226"/>
                  </a:cubicBezTo>
                  <a:cubicBezTo>
                    <a:pt x="48727" y="38226"/>
                    <a:pt x="48737" y="38219"/>
                    <a:pt x="48748" y="38219"/>
                  </a:cubicBezTo>
                  <a:cubicBezTo>
                    <a:pt x="49005" y="38158"/>
                    <a:pt x="49260" y="38106"/>
                    <a:pt x="49522" y="38056"/>
                  </a:cubicBezTo>
                  <a:cubicBezTo>
                    <a:pt x="49653" y="38027"/>
                    <a:pt x="49778" y="38009"/>
                    <a:pt x="49902" y="37987"/>
                  </a:cubicBezTo>
                  <a:close/>
                  <a:moveTo>
                    <a:pt x="56079" y="37891"/>
                  </a:moveTo>
                  <a:cubicBezTo>
                    <a:pt x="56454" y="37912"/>
                    <a:pt x="56829" y="37941"/>
                    <a:pt x="57204" y="37970"/>
                  </a:cubicBezTo>
                  <a:cubicBezTo>
                    <a:pt x="57062" y="38124"/>
                    <a:pt x="56920" y="38276"/>
                    <a:pt x="56784" y="38436"/>
                  </a:cubicBezTo>
                  <a:cubicBezTo>
                    <a:pt x="56665" y="38567"/>
                    <a:pt x="56550" y="38696"/>
                    <a:pt x="56443" y="38833"/>
                  </a:cubicBezTo>
                  <a:cubicBezTo>
                    <a:pt x="56380" y="38913"/>
                    <a:pt x="56324" y="38992"/>
                    <a:pt x="56261" y="39078"/>
                  </a:cubicBezTo>
                  <a:cubicBezTo>
                    <a:pt x="56227" y="39134"/>
                    <a:pt x="56188" y="39192"/>
                    <a:pt x="56159" y="39254"/>
                  </a:cubicBezTo>
                  <a:cubicBezTo>
                    <a:pt x="55926" y="39186"/>
                    <a:pt x="55687" y="39118"/>
                    <a:pt x="55454" y="39044"/>
                  </a:cubicBezTo>
                  <a:cubicBezTo>
                    <a:pt x="55380" y="39021"/>
                    <a:pt x="55307" y="39003"/>
                    <a:pt x="55233" y="38982"/>
                  </a:cubicBezTo>
                  <a:cubicBezTo>
                    <a:pt x="55278" y="38930"/>
                    <a:pt x="55323" y="38879"/>
                    <a:pt x="55363" y="38827"/>
                  </a:cubicBezTo>
                  <a:cubicBezTo>
                    <a:pt x="55459" y="38714"/>
                    <a:pt x="55556" y="38594"/>
                    <a:pt x="55648" y="38470"/>
                  </a:cubicBezTo>
                  <a:cubicBezTo>
                    <a:pt x="55795" y="38282"/>
                    <a:pt x="55937" y="38083"/>
                    <a:pt x="56079" y="37891"/>
                  </a:cubicBezTo>
                  <a:close/>
                  <a:moveTo>
                    <a:pt x="62529" y="38106"/>
                  </a:moveTo>
                  <a:cubicBezTo>
                    <a:pt x="62438" y="38237"/>
                    <a:pt x="62346" y="38368"/>
                    <a:pt x="62244" y="38492"/>
                  </a:cubicBezTo>
                  <a:cubicBezTo>
                    <a:pt x="62120" y="38662"/>
                    <a:pt x="61984" y="38822"/>
                    <a:pt x="61853" y="38987"/>
                  </a:cubicBezTo>
                  <a:cubicBezTo>
                    <a:pt x="61784" y="39066"/>
                    <a:pt x="61722" y="39152"/>
                    <a:pt x="61654" y="39237"/>
                  </a:cubicBezTo>
                  <a:cubicBezTo>
                    <a:pt x="61591" y="39322"/>
                    <a:pt x="61534" y="39407"/>
                    <a:pt x="61489" y="39498"/>
                  </a:cubicBezTo>
                  <a:cubicBezTo>
                    <a:pt x="61324" y="39481"/>
                    <a:pt x="61159" y="39464"/>
                    <a:pt x="60988" y="39459"/>
                  </a:cubicBezTo>
                  <a:cubicBezTo>
                    <a:pt x="60818" y="39447"/>
                    <a:pt x="60647" y="39447"/>
                    <a:pt x="60477" y="39447"/>
                  </a:cubicBezTo>
                  <a:cubicBezTo>
                    <a:pt x="60528" y="39385"/>
                    <a:pt x="60579" y="39317"/>
                    <a:pt x="60631" y="39254"/>
                  </a:cubicBezTo>
                  <a:cubicBezTo>
                    <a:pt x="60744" y="39112"/>
                    <a:pt x="60864" y="38964"/>
                    <a:pt x="60977" y="38822"/>
                  </a:cubicBezTo>
                  <a:cubicBezTo>
                    <a:pt x="61176" y="38583"/>
                    <a:pt x="61386" y="38350"/>
                    <a:pt x="61614" y="38135"/>
                  </a:cubicBezTo>
                  <a:cubicBezTo>
                    <a:pt x="61921" y="38135"/>
                    <a:pt x="62228" y="38124"/>
                    <a:pt x="62529" y="38106"/>
                  </a:cubicBezTo>
                  <a:close/>
                  <a:moveTo>
                    <a:pt x="60301" y="38101"/>
                  </a:moveTo>
                  <a:cubicBezTo>
                    <a:pt x="60552" y="38117"/>
                    <a:pt x="60807" y="38124"/>
                    <a:pt x="61063" y="38129"/>
                  </a:cubicBezTo>
                  <a:cubicBezTo>
                    <a:pt x="61094" y="38132"/>
                    <a:pt x="61126" y="38132"/>
                    <a:pt x="61159" y="38132"/>
                  </a:cubicBezTo>
                  <a:cubicBezTo>
                    <a:pt x="61191" y="38132"/>
                    <a:pt x="61224" y="38132"/>
                    <a:pt x="61255" y="38135"/>
                  </a:cubicBezTo>
                  <a:cubicBezTo>
                    <a:pt x="61097" y="38294"/>
                    <a:pt x="60943" y="38465"/>
                    <a:pt x="60801" y="38641"/>
                  </a:cubicBezTo>
                  <a:cubicBezTo>
                    <a:pt x="60681" y="38782"/>
                    <a:pt x="60563" y="38924"/>
                    <a:pt x="60449" y="39072"/>
                  </a:cubicBezTo>
                  <a:cubicBezTo>
                    <a:pt x="60353" y="39197"/>
                    <a:pt x="60250" y="39322"/>
                    <a:pt x="60153" y="39453"/>
                  </a:cubicBezTo>
                  <a:cubicBezTo>
                    <a:pt x="59931" y="39464"/>
                    <a:pt x="59716" y="39475"/>
                    <a:pt x="59495" y="39493"/>
                  </a:cubicBezTo>
                  <a:cubicBezTo>
                    <a:pt x="59380" y="39504"/>
                    <a:pt x="59267" y="39509"/>
                    <a:pt x="59147" y="39522"/>
                  </a:cubicBezTo>
                  <a:cubicBezTo>
                    <a:pt x="59181" y="39475"/>
                    <a:pt x="59222" y="39430"/>
                    <a:pt x="59256" y="39385"/>
                  </a:cubicBezTo>
                  <a:cubicBezTo>
                    <a:pt x="59369" y="39226"/>
                    <a:pt x="59488" y="39072"/>
                    <a:pt x="59602" y="38913"/>
                  </a:cubicBezTo>
                  <a:cubicBezTo>
                    <a:pt x="59795" y="38646"/>
                    <a:pt x="59988" y="38379"/>
                    <a:pt x="60170" y="38106"/>
                  </a:cubicBezTo>
                  <a:lnTo>
                    <a:pt x="60238" y="38106"/>
                  </a:lnTo>
                  <a:cubicBezTo>
                    <a:pt x="60261" y="38101"/>
                    <a:pt x="60279" y="38101"/>
                    <a:pt x="60301" y="38101"/>
                  </a:cubicBezTo>
                  <a:close/>
                  <a:moveTo>
                    <a:pt x="57659" y="37998"/>
                  </a:moveTo>
                  <a:cubicBezTo>
                    <a:pt x="57966" y="38021"/>
                    <a:pt x="58273" y="38038"/>
                    <a:pt x="58580" y="38056"/>
                  </a:cubicBezTo>
                  <a:cubicBezTo>
                    <a:pt x="58619" y="38056"/>
                    <a:pt x="58659" y="38056"/>
                    <a:pt x="58704" y="38061"/>
                  </a:cubicBezTo>
                  <a:cubicBezTo>
                    <a:pt x="58499" y="38316"/>
                    <a:pt x="58289" y="38567"/>
                    <a:pt x="58079" y="38816"/>
                  </a:cubicBezTo>
                  <a:cubicBezTo>
                    <a:pt x="57971" y="38947"/>
                    <a:pt x="57864" y="39078"/>
                    <a:pt x="57761" y="39208"/>
                  </a:cubicBezTo>
                  <a:lnTo>
                    <a:pt x="57607" y="39412"/>
                  </a:lnTo>
                  <a:cubicBezTo>
                    <a:pt x="57573" y="39459"/>
                    <a:pt x="57545" y="39498"/>
                    <a:pt x="57517" y="39543"/>
                  </a:cubicBezTo>
                  <a:cubicBezTo>
                    <a:pt x="57221" y="39509"/>
                    <a:pt x="56925" y="39453"/>
                    <a:pt x="56631" y="39378"/>
                  </a:cubicBezTo>
                  <a:cubicBezTo>
                    <a:pt x="56608" y="39373"/>
                    <a:pt x="56579" y="39367"/>
                    <a:pt x="56556" y="39362"/>
                  </a:cubicBezTo>
                  <a:cubicBezTo>
                    <a:pt x="56597" y="39322"/>
                    <a:pt x="56636" y="39283"/>
                    <a:pt x="56676" y="39249"/>
                  </a:cubicBezTo>
                  <a:cubicBezTo>
                    <a:pt x="56778" y="39140"/>
                    <a:pt x="56870" y="39032"/>
                    <a:pt x="56954" y="38919"/>
                  </a:cubicBezTo>
                  <a:cubicBezTo>
                    <a:pt x="57130" y="38696"/>
                    <a:pt x="57290" y="38465"/>
                    <a:pt x="57460" y="38242"/>
                  </a:cubicBezTo>
                  <a:cubicBezTo>
                    <a:pt x="57528" y="38158"/>
                    <a:pt x="57591" y="38077"/>
                    <a:pt x="57659" y="37998"/>
                  </a:cubicBezTo>
                  <a:close/>
                  <a:moveTo>
                    <a:pt x="58989" y="38072"/>
                  </a:moveTo>
                  <a:cubicBezTo>
                    <a:pt x="59272" y="38083"/>
                    <a:pt x="59556" y="38095"/>
                    <a:pt x="59847" y="38101"/>
                  </a:cubicBezTo>
                  <a:cubicBezTo>
                    <a:pt x="59687" y="38316"/>
                    <a:pt x="59529" y="38533"/>
                    <a:pt x="59364" y="38748"/>
                  </a:cubicBezTo>
                  <a:cubicBezTo>
                    <a:pt x="59249" y="38896"/>
                    <a:pt x="59142" y="39044"/>
                    <a:pt x="59028" y="39192"/>
                  </a:cubicBezTo>
                  <a:cubicBezTo>
                    <a:pt x="58971" y="39271"/>
                    <a:pt x="58908" y="39344"/>
                    <a:pt x="58852" y="39425"/>
                  </a:cubicBezTo>
                  <a:cubicBezTo>
                    <a:pt x="58824" y="39470"/>
                    <a:pt x="58795" y="39509"/>
                    <a:pt x="58766" y="39549"/>
                  </a:cubicBezTo>
                  <a:cubicBezTo>
                    <a:pt x="58732" y="39556"/>
                    <a:pt x="58693" y="39556"/>
                    <a:pt x="58659" y="39561"/>
                  </a:cubicBezTo>
                  <a:cubicBezTo>
                    <a:pt x="58522" y="39572"/>
                    <a:pt x="58386" y="39577"/>
                    <a:pt x="58250" y="39583"/>
                  </a:cubicBezTo>
                  <a:cubicBezTo>
                    <a:pt x="58209" y="39585"/>
                    <a:pt x="58168" y="39586"/>
                    <a:pt x="58127" y="39586"/>
                  </a:cubicBezTo>
                  <a:cubicBezTo>
                    <a:pt x="58031" y="39586"/>
                    <a:pt x="57934" y="39581"/>
                    <a:pt x="57835" y="39577"/>
                  </a:cubicBezTo>
                  <a:cubicBezTo>
                    <a:pt x="57898" y="39498"/>
                    <a:pt x="57954" y="39425"/>
                    <a:pt x="58016" y="39344"/>
                  </a:cubicBezTo>
                  <a:cubicBezTo>
                    <a:pt x="58136" y="39197"/>
                    <a:pt x="58250" y="39044"/>
                    <a:pt x="58370" y="38890"/>
                  </a:cubicBezTo>
                  <a:cubicBezTo>
                    <a:pt x="58580" y="38617"/>
                    <a:pt x="58784" y="38345"/>
                    <a:pt x="58989" y="38072"/>
                  </a:cubicBezTo>
                  <a:close/>
                  <a:moveTo>
                    <a:pt x="69267" y="36180"/>
                  </a:moveTo>
                  <a:lnTo>
                    <a:pt x="69267" y="36180"/>
                  </a:lnTo>
                  <a:cubicBezTo>
                    <a:pt x="69194" y="36328"/>
                    <a:pt x="69120" y="36469"/>
                    <a:pt x="69046" y="36617"/>
                  </a:cubicBezTo>
                  <a:cubicBezTo>
                    <a:pt x="68892" y="36924"/>
                    <a:pt x="68745" y="37243"/>
                    <a:pt x="68586" y="37550"/>
                  </a:cubicBezTo>
                  <a:cubicBezTo>
                    <a:pt x="68427" y="37856"/>
                    <a:pt x="68262" y="38163"/>
                    <a:pt x="68092" y="38470"/>
                  </a:cubicBezTo>
                  <a:cubicBezTo>
                    <a:pt x="68006" y="38623"/>
                    <a:pt x="67916" y="38777"/>
                    <a:pt x="67825" y="38930"/>
                  </a:cubicBezTo>
                  <a:cubicBezTo>
                    <a:pt x="67785" y="39003"/>
                    <a:pt x="67739" y="39078"/>
                    <a:pt x="67694" y="39152"/>
                  </a:cubicBezTo>
                  <a:cubicBezTo>
                    <a:pt x="67654" y="39220"/>
                    <a:pt x="67609" y="39288"/>
                    <a:pt x="67568" y="39357"/>
                  </a:cubicBezTo>
                  <a:cubicBezTo>
                    <a:pt x="67222" y="39493"/>
                    <a:pt x="66870" y="39595"/>
                    <a:pt x="66506" y="39680"/>
                  </a:cubicBezTo>
                  <a:cubicBezTo>
                    <a:pt x="66518" y="39663"/>
                    <a:pt x="66534" y="39640"/>
                    <a:pt x="66545" y="39624"/>
                  </a:cubicBezTo>
                  <a:cubicBezTo>
                    <a:pt x="66626" y="39493"/>
                    <a:pt x="66705" y="39357"/>
                    <a:pt x="66779" y="39220"/>
                  </a:cubicBezTo>
                  <a:cubicBezTo>
                    <a:pt x="66938" y="38947"/>
                    <a:pt x="67098" y="38669"/>
                    <a:pt x="67245" y="38384"/>
                  </a:cubicBezTo>
                  <a:cubicBezTo>
                    <a:pt x="67392" y="38101"/>
                    <a:pt x="67546" y="37822"/>
                    <a:pt x="67688" y="37537"/>
                  </a:cubicBezTo>
                  <a:cubicBezTo>
                    <a:pt x="67807" y="37305"/>
                    <a:pt x="67921" y="37067"/>
                    <a:pt x="68029" y="36828"/>
                  </a:cubicBezTo>
                  <a:cubicBezTo>
                    <a:pt x="68189" y="36753"/>
                    <a:pt x="68347" y="36679"/>
                    <a:pt x="68501" y="36600"/>
                  </a:cubicBezTo>
                  <a:cubicBezTo>
                    <a:pt x="68761" y="36469"/>
                    <a:pt x="69012" y="36328"/>
                    <a:pt x="69267" y="36180"/>
                  </a:cubicBezTo>
                  <a:close/>
                  <a:moveTo>
                    <a:pt x="134848" y="38413"/>
                  </a:moveTo>
                  <a:lnTo>
                    <a:pt x="134848" y="38413"/>
                  </a:lnTo>
                  <a:cubicBezTo>
                    <a:pt x="134733" y="38567"/>
                    <a:pt x="134620" y="38725"/>
                    <a:pt x="134501" y="38874"/>
                  </a:cubicBezTo>
                  <a:cubicBezTo>
                    <a:pt x="134302" y="39134"/>
                    <a:pt x="134080" y="39385"/>
                    <a:pt x="133870" y="39635"/>
                  </a:cubicBezTo>
                  <a:cubicBezTo>
                    <a:pt x="133853" y="39651"/>
                    <a:pt x="133847" y="39674"/>
                    <a:pt x="133841" y="39697"/>
                  </a:cubicBezTo>
                  <a:cubicBezTo>
                    <a:pt x="133512" y="39685"/>
                    <a:pt x="133182" y="39680"/>
                    <a:pt x="132852" y="39674"/>
                  </a:cubicBezTo>
                  <a:lnTo>
                    <a:pt x="132784" y="39674"/>
                  </a:lnTo>
                  <a:cubicBezTo>
                    <a:pt x="132773" y="39674"/>
                    <a:pt x="132762" y="39680"/>
                    <a:pt x="132750" y="39680"/>
                  </a:cubicBezTo>
                  <a:lnTo>
                    <a:pt x="132750" y="39669"/>
                  </a:lnTo>
                  <a:cubicBezTo>
                    <a:pt x="132865" y="39538"/>
                    <a:pt x="132967" y="39402"/>
                    <a:pt x="133069" y="39265"/>
                  </a:cubicBezTo>
                  <a:cubicBezTo>
                    <a:pt x="133172" y="39123"/>
                    <a:pt x="133279" y="38987"/>
                    <a:pt x="133382" y="38851"/>
                  </a:cubicBezTo>
                  <a:cubicBezTo>
                    <a:pt x="133472" y="38731"/>
                    <a:pt x="133563" y="38612"/>
                    <a:pt x="133654" y="38492"/>
                  </a:cubicBezTo>
                  <a:cubicBezTo>
                    <a:pt x="134051" y="38470"/>
                    <a:pt x="134449" y="38441"/>
                    <a:pt x="134848" y="38413"/>
                  </a:cubicBezTo>
                  <a:close/>
                  <a:moveTo>
                    <a:pt x="133251" y="38510"/>
                  </a:moveTo>
                  <a:cubicBezTo>
                    <a:pt x="133222" y="38549"/>
                    <a:pt x="133188" y="38583"/>
                    <a:pt x="133159" y="38623"/>
                  </a:cubicBezTo>
                  <a:cubicBezTo>
                    <a:pt x="133051" y="38754"/>
                    <a:pt x="132944" y="38890"/>
                    <a:pt x="132831" y="39021"/>
                  </a:cubicBezTo>
                  <a:cubicBezTo>
                    <a:pt x="132721" y="39157"/>
                    <a:pt x="132608" y="39283"/>
                    <a:pt x="132495" y="39412"/>
                  </a:cubicBezTo>
                  <a:cubicBezTo>
                    <a:pt x="132421" y="39504"/>
                    <a:pt x="132341" y="39590"/>
                    <a:pt x="132273" y="39685"/>
                  </a:cubicBezTo>
                  <a:cubicBezTo>
                    <a:pt x="131932" y="39697"/>
                    <a:pt x="131596" y="39714"/>
                    <a:pt x="131262" y="39737"/>
                  </a:cubicBezTo>
                  <a:cubicBezTo>
                    <a:pt x="131223" y="39742"/>
                    <a:pt x="131185" y="39747"/>
                    <a:pt x="131148" y="39748"/>
                  </a:cubicBezTo>
                  <a:lnTo>
                    <a:pt x="131148" y="39748"/>
                  </a:lnTo>
                  <a:cubicBezTo>
                    <a:pt x="131262" y="39617"/>
                    <a:pt x="131365" y="39481"/>
                    <a:pt x="131467" y="39344"/>
                  </a:cubicBezTo>
                  <a:cubicBezTo>
                    <a:pt x="131654" y="39089"/>
                    <a:pt x="131819" y="38822"/>
                    <a:pt x="131995" y="38555"/>
                  </a:cubicBezTo>
                  <a:cubicBezTo>
                    <a:pt x="132415" y="38544"/>
                    <a:pt x="132836" y="38533"/>
                    <a:pt x="133251" y="38510"/>
                  </a:cubicBezTo>
                  <a:close/>
                  <a:moveTo>
                    <a:pt x="64234" y="37941"/>
                  </a:moveTo>
                  <a:lnTo>
                    <a:pt x="64234" y="37941"/>
                  </a:lnTo>
                  <a:cubicBezTo>
                    <a:pt x="64029" y="38248"/>
                    <a:pt x="63812" y="38549"/>
                    <a:pt x="63586" y="38840"/>
                  </a:cubicBezTo>
                  <a:cubicBezTo>
                    <a:pt x="63455" y="39010"/>
                    <a:pt x="63319" y="39181"/>
                    <a:pt x="63193" y="39351"/>
                  </a:cubicBezTo>
                  <a:cubicBezTo>
                    <a:pt x="63130" y="39441"/>
                    <a:pt x="63068" y="39532"/>
                    <a:pt x="63006" y="39624"/>
                  </a:cubicBezTo>
                  <a:cubicBezTo>
                    <a:pt x="62978" y="39669"/>
                    <a:pt x="62949" y="39719"/>
                    <a:pt x="62926" y="39766"/>
                  </a:cubicBezTo>
                  <a:cubicBezTo>
                    <a:pt x="62926" y="39771"/>
                    <a:pt x="62920" y="39777"/>
                    <a:pt x="62920" y="39782"/>
                  </a:cubicBezTo>
                  <a:cubicBezTo>
                    <a:pt x="62818" y="39760"/>
                    <a:pt x="62710" y="39737"/>
                    <a:pt x="62608" y="39714"/>
                  </a:cubicBezTo>
                  <a:cubicBezTo>
                    <a:pt x="62483" y="39685"/>
                    <a:pt x="62364" y="39651"/>
                    <a:pt x="62239" y="39624"/>
                  </a:cubicBezTo>
                  <a:cubicBezTo>
                    <a:pt x="62097" y="39590"/>
                    <a:pt x="61955" y="39567"/>
                    <a:pt x="61806" y="39543"/>
                  </a:cubicBezTo>
                  <a:cubicBezTo>
                    <a:pt x="61819" y="39532"/>
                    <a:pt x="61824" y="39522"/>
                    <a:pt x="61835" y="39509"/>
                  </a:cubicBezTo>
                  <a:cubicBezTo>
                    <a:pt x="61892" y="39436"/>
                    <a:pt x="61943" y="39362"/>
                    <a:pt x="62000" y="39294"/>
                  </a:cubicBezTo>
                  <a:cubicBezTo>
                    <a:pt x="62102" y="39157"/>
                    <a:pt x="62199" y="39021"/>
                    <a:pt x="62296" y="38885"/>
                  </a:cubicBezTo>
                  <a:cubicBezTo>
                    <a:pt x="62488" y="38617"/>
                    <a:pt x="62682" y="38356"/>
                    <a:pt x="62858" y="38090"/>
                  </a:cubicBezTo>
                  <a:cubicBezTo>
                    <a:pt x="62989" y="38077"/>
                    <a:pt x="63120" y="38072"/>
                    <a:pt x="63251" y="38061"/>
                  </a:cubicBezTo>
                  <a:cubicBezTo>
                    <a:pt x="63579" y="38032"/>
                    <a:pt x="63904" y="37987"/>
                    <a:pt x="64234" y="37941"/>
                  </a:cubicBezTo>
                  <a:close/>
                  <a:moveTo>
                    <a:pt x="136785" y="38226"/>
                  </a:moveTo>
                  <a:lnTo>
                    <a:pt x="136785" y="38226"/>
                  </a:lnTo>
                  <a:cubicBezTo>
                    <a:pt x="136739" y="38282"/>
                    <a:pt x="136694" y="38334"/>
                    <a:pt x="136649" y="38390"/>
                  </a:cubicBezTo>
                  <a:cubicBezTo>
                    <a:pt x="136506" y="38555"/>
                    <a:pt x="136359" y="38720"/>
                    <a:pt x="136206" y="38879"/>
                  </a:cubicBezTo>
                  <a:cubicBezTo>
                    <a:pt x="136057" y="39037"/>
                    <a:pt x="135904" y="39197"/>
                    <a:pt x="135756" y="39362"/>
                  </a:cubicBezTo>
                  <a:cubicBezTo>
                    <a:pt x="135682" y="39447"/>
                    <a:pt x="135614" y="39532"/>
                    <a:pt x="135546" y="39617"/>
                  </a:cubicBezTo>
                  <a:cubicBezTo>
                    <a:pt x="135506" y="39674"/>
                    <a:pt x="135467" y="39726"/>
                    <a:pt x="135427" y="39782"/>
                  </a:cubicBezTo>
                  <a:cubicBezTo>
                    <a:pt x="135081" y="39760"/>
                    <a:pt x="134728" y="39737"/>
                    <a:pt x="134381" y="39719"/>
                  </a:cubicBezTo>
                  <a:cubicBezTo>
                    <a:pt x="134308" y="39714"/>
                    <a:pt x="134234" y="39714"/>
                    <a:pt x="134160" y="39708"/>
                  </a:cubicBezTo>
                  <a:cubicBezTo>
                    <a:pt x="134353" y="39498"/>
                    <a:pt x="134535" y="39276"/>
                    <a:pt x="134706" y="39050"/>
                  </a:cubicBezTo>
                  <a:cubicBezTo>
                    <a:pt x="134869" y="38833"/>
                    <a:pt x="135023" y="38612"/>
                    <a:pt x="135176" y="38390"/>
                  </a:cubicBezTo>
                  <a:cubicBezTo>
                    <a:pt x="135257" y="38379"/>
                    <a:pt x="135336" y="38373"/>
                    <a:pt x="135415" y="38368"/>
                  </a:cubicBezTo>
                  <a:cubicBezTo>
                    <a:pt x="135876" y="38328"/>
                    <a:pt x="136330" y="38282"/>
                    <a:pt x="136785" y="38226"/>
                  </a:cubicBezTo>
                  <a:close/>
                  <a:moveTo>
                    <a:pt x="145729" y="37442"/>
                  </a:moveTo>
                  <a:lnTo>
                    <a:pt x="145729" y="37442"/>
                  </a:lnTo>
                  <a:cubicBezTo>
                    <a:pt x="145417" y="37844"/>
                    <a:pt x="145070" y="38226"/>
                    <a:pt x="144712" y="38594"/>
                  </a:cubicBezTo>
                  <a:cubicBezTo>
                    <a:pt x="144507" y="38811"/>
                    <a:pt x="144292" y="39021"/>
                    <a:pt x="144082" y="39237"/>
                  </a:cubicBezTo>
                  <a:cubicBezTo>
                    <a:pt x="143899" y="39419"/>
                    <a:pt x="143717" y="39601"/>
                    <a:pt x="143541" y="39787"/>
                  </a:cubicBezTo>
                  <a:cubicBezTo>
                    <a:pt x="143297" y="39777"/>
                    <a:pt x="143046" y="39771"/>
                    <a:pt x="142797" y="39771"/>
                  </a:cubicBezTo>
                  <a:cubicBezTo>
                    <a:pt x="142765" y="39771"/>
                    <a:pt x="142732" y="39770"/>
                    <a:pt x="142700" y="39770"/>
                  </a:cubicBezTo>
                  <a:cubicBezTo>
                    <a:pt x="142425" y="39770"/>
                    <a:pt x="142150" y="39790"/>
                    <a:pt x="141871" y="39811"/>
                  </a:cubicBezTo>
                  <a:cubicBezTo>
                    <a:pt x="141865" y="39811"/>
                    <a:pt x="141853" y="39811"/>
                    <a:pt x="141848" y="39816"/>
                  </a:cubicBezTo>
                  <a:cubicBezTo>
                    <a:pt x="141945" y="39714"/>
                    <a:pt x="142041" y="39612"/>
                    <a:pt x="142131" y="39504"/>
                  </a:cubicBezTo>
                  <a:cubicBezTo>
                    <a:pt x="142330" y="39283"/>
                    <a:pt x="142519" y="39055"/>
                    <a:pt x="142700" y="38822"/>
                  </a:cubicBezTo>
                  <a:cubicBezTo>
                    <a:pt x="143041" y="38402"/>
                    <a:pt x="143366" y="37970"/>
                    <a:pt x="143700" y="37550"/>
                  </a:cubicBezTo>
                  <a:cubicBezTo>
                    <a:pt x="144376" y="37510"/>
                    <a:pt x="145053" y="37469"/>
                    <a:pt x="145729" y="37442"/>
                  </a:cubicBezTo>
                  <a:close/>
                  <a:moveTo>
                    <a:pt x="174732" y="37550"/>
                  </a:moveTo>
                  <a:cubicBezTo>
                    <a:pt x="175168" y="37550"/>
                    <a:pt x="175606" y="37550"/>
                    <a:pt x="176038" y="37555"/>
                  </a:cubicBezTo>
                  <a:cubicBezTo>
                    <a:pt x="175726" y="38049"/>
                    <a:pt x="175396" y="38526"/>
                    <a:pt x="175050" y="39003"/>
                  </a:cubicBezTo>
                  <a:cubicBezTo>
                    <a:pt x="174856" y="39265"/>
                    <a:pt x="174657" y="39527"/>
                    <a:pt x="174459" y="39787"/>
                  </a:cubicBezTo>
                  <a:cubicBezTo>
                    <a:pt x="173799" y="39787"/>
                    <a:pt x="173140" y="39800"/>
                    <a:pt x="172482" y="39822"/>
                  </a:cubicBezTo>
                  <a:cubicBezTo>
                    <a:pt x="172589" y="39663"/>
                    <a:pt x="172692" y="39504"/>
                    <a:pt x="172794" y="39344"/>
                  </a:cubicBezTo>
                  <a:cubicBezTo>
                    <a:pt x="172925" y="39152"/>
                    <a:pt x="173061" y="38964"/>
                    <a:pt x="173198" y="38782"/>
                  </a:cubicBezTo>
                  <a:cubicBezTo>
                    <a:pt x="173374" y="38538"/>
                    <a:pt x="173560" y="38300"/>
                    <a:pt x="173749" y="38066"/>
                  </a:cubicBezTo>
                  <a:cubicBezTo>
                    <a:pt x="173896" y="37891"/>
                    <a:pt x="174038" y="37715"/>
                    <a:pt x="174192" y="37550"/>
                  </a:cubicBezTo>
                  <a:close/>
                  <a:moveTo>
                    <a:pt x="138654" y="37993"/>
                  </a:moveTo>
                  <a:lnTo>
                    <a:pt x="138654" y="37993"/>
                  </a:lnTo>
                  <a:cubicBezTo>
                    <a:pt x="138449" y="38294"/>
                    <a:pt x="138228" y="38578"/>
                    <a:pt x="138001" y="38856"/>
                  </a:cubicBezTo>
                  <a:cubicBezTo>
                    <a:pt x="137842" y="39055"/>
                    <a:pt x="137677" y="39249"/>
                    <a:pt x="137512" y="39441"/>
                  </a:cubicBezTo>
                  <a:cubicBezTo>
                    <a:pt x="137387" y="39590"/>
                    <a:pt x="137256" y="39742"/>
                    <a:pt x="137137" y="39902"/>
                  </a:cubicBezTo>
                  <a:cubicBezTo>
                    <a:pt x="136689" y="39873"/>
                    <a:pt x="136240" y="39839"/>
                    <a:pt x="135797" y="39811"/>
                  </a:cubicBezTo>
                  <a:cubicBezTo>
                    <a:pt x="135865" y="39732"/>
                    <a:pt x="135933" y="39651"/>
                    <a:pt x="136001" y="39572"/>
                  </a:cubicBezTo>
                  <a:cubicBezTo>
                    <a:pt x="136149" y="39407"/>
                    <a:pt x="136290" y="39242"/>
                    <a:pt x="136438" y="39078"/>
                  </a:cubicBezTo>
                  <a:cubicBezTo>
                    <a:pt x="136581" y="38919"/>
                    <a:pt x="136717" y="38759"/>
                    <a:pt x="136854" y="38594"/>
                  </a:cubicBezTo>
                  <a:cubicBezTo>
                    <a:pt x="136961" y="38458"/>
                    <a:pt x="137064" y="38321"/>
                    <a:pt x="137166" y="38174"/>
                  </a:cubicBezTo>
                  <a:cubicBezTo>
                    <a:pt x="137216" y="38169"/>
                    <a:pt x="137274" y="38163"/>
                    <a:pt x="137331" y="38158"/>
                  </a:cubicBezTo>
                  <a:cubicBezTo>
                    <a:pt x="137767" y="38101"/>
                    <a:pt x="138211" y="38043"/>
                    <a:pt x="138654" y="37993"/>
                  </a:cubicBezTo>
                  <a:close/>
                  <a:moveTo>
                    <a:pt x="155810" y="37271"/>
                  </a:moveTo>
                  <a:cubicBezTo>
                    <a:pt x="156485" y="37277"/>
                    <a:pt x="157161" y="37282"/>
                    <a:pt x="157838" y="37293"/>
                  </a:cubicBezTo>
                  <a:cubicBezTo>
                    <a:pt x="157486" y="37702"/>
                    <a:pt x="157127" y="38111"/>
                    <a:pt x="156752" y="38510"/>
                  </a:cubicBezTo>
                  <a:cubicBezTo>
                    <a:pt x="156526" y="38748"/>
                    <a:pt x="156298" y="38987"/>
                    <a:pt x="156065" y="39226"/>
                  </a:cubicBezTo>
                  <a:cubicBezTo>
                    <a:pt x="155855" y="39447"/>
                    <a:pt x="155633" y="39669"/>
                    <a:pt x="155435" y="39902"/>
                  </a:cubicBezTo>
                  <a:cubicBezTo>
                    <a:pt x="154837" y="39868"/>
                    <a:pt x="154235" y="39839"/>
                    <a:pt x="153639" y="39834"/>
                  </a:cubicBezTo>
                  <a:cubicBezTo>
                    <a:pt x="153667" y="39811"/>
                    <a:pt x="153696" y="39782"/>
                    <a:pt x="153718" y="39760"/>
                  </a:cubicBezTo>
                  <a:cubicBezTo>
                    <a:pt x="153838" y="39646"/>
                    <a:pt x="153946" y="39522"/>
                    <a:pt x="154059" y="39396"/>
                  </a:cubicBezTo>
                  <a:cubicBezTo>
                    <a:pt x="154281" y="39140"/>
                    <a:pt x="154491" y="38874"/>
                    <a:pt x="154696" y="38601"/>
                  </a:cubicBezTo>
                  <a:cubicBezTo>
                    <a:pt x="155053" y="38146"/>
                    <a:pt x="155406" y="37686"/>
                    <a:pt x="155810" y="37271"/>
                  </a:cubicBezTo>
                  <a:close/>
                  <a:moveTo>
                    <a:pt x="67665" y="36992"/>
                  </a:moveTo>
                  <a:lnTo>
                    <a:pt x="67665" y="36992"/>
                  </a:lnTo>
                  <a:cubicBezTo>
                    <a:pt x="67597" y="37117"/>
                    <a:pt x="67529" y="37248"/>
                    <a:pt x="67460" y="37374"/>
                  </a:cubicBezTo>
                  <a:cubicBezTo>
                    <a:pt x="67302" y="37652"/>
                    <a:pt x="67143" y="37925"/>
                    <a:pt x="66978" y="38197"/>
                  </a:cubicBezTo>
                  <a:cubicBezTo>
                    <a:pt x="66807" y="38470"/>
                    <a:pt x="66637" y="38737"/>
                    <a:pt x="66466" y="39010"/>
                  </a:cubicBezTo>
                  <a:cubicBezTo>
                    <a:pt x="66387" y="39140"/>
                    <a:pt x="66307" y="39271"/>
                    <a:pt x="66228" y="39407"/>
                  </a:cubicBezTo>
                  <a:cubicBezTo>
                    <a:pt x="66188" y="39475"/>
                    <a:pt x="66148" y="39549"/>
                    <a:pt x="66114" y="39624"/>
                  </a:cubicBezTo>
                  <a:cubicBezTo>
                    <a:pt x="66091" y="39674"/>
                    <a:pt x="66063" y="39719"/>
                    <a:pt x="66046" y="39771"/>
                  </a:cubicBezTo>
                  <a:cubicBezTo>
                    <a:pt x="65603" y="39850"/>
                    <a:pt x="65160" y="39897"/>
                    <a:pt x="64717" y="39908"/>
                  </a:cubicBezTo>
                  <a:cubicBezTo>
                    <a:pt x="64738" y="39879"/>
                    <a:pt x="64762" y="39850"/>
                    <a:pt x="64785" y="39816"/>
                  </a:cubicBezTo>
                  <a:cubicBezTo>
                    <a:pt x="64875" y="39703"/>
                    <a:pt x="64961" y="39577"/>
                    <a:pt x="65045" y="39459"/>
                  </a:cubicBezTo>
                  <a:cubicBezTo>
                    <a:pt x="65210" y="39220"/>
                    <a:pt x="65375" y="38982"/>
                    <a:pt x="65535" y="38737"/>
                  </a:cubicBezTo>
                  <a:cubicBezTo>
                    <a:pt x="65818" y="38316"/>
                    <a:pt x="66097" y="37885"/>
                    <a:pt x="66375" y="37458"/>
                  </a:cubicBezTo>
                  <a:cubicBezTo>
                    <a:pt x="66762" y="37340"/>
                    <a:pt x="67137" y="37203"/>
                    <a:pt x="67512" y="37055"/>
                  </a:cubicBezTo>
                  <a:cubicBezTo>
                    <a:pt x="67563" y="37033"/>
                    <a:pt x="67615" y="37015"/>
                    <a:pt x="67665" y="36992"/>
                  </a:cubicBezTo>
                  <a:close/>
                  <a:moveTo>
                    <a:pt x="171992" y="37537"/>
                  </a:moveTo>
                  <a:cubicBezTo>
                    <a:pt x="172220" y="37544"/>
                    <a:pt x="172453" y="37544"/>
                    <a:pt x="172679" y="37550"/>
                  </a:cubicBezTo>
                  <a:lnTo>
                    <a:pt x="173880" y="37550"/>
                  </a:lnTo>
                  <a:cubicBezTo>
                    <a:pt x="173788" y="37640"/>
                    <a:pt x="173702" y="37731"/>
                    <a:pt x="173618" y="37828"/>
                  </a:cubicBezTo>
                  <a:cubicBezTo>
                    <a:pt x="173436" y="38027"/>
                    <a:pt x="173259" y="38231"/>
                    <a:pt x="173083" y="38441"/>
                  </a:cubicBezTo>
                  <a:cubicBezTo>
                    <a:pt x="172913" y="38651"/>
                    <a:pt x="172742" y="38867"/>
                    <a:pt x="172577" y="39078"/>
                  </a:cubicBezTo>
                  <a:cubicBezTo>
                    <a:pt x="172407" y="39299"/>
                    <a:pt x="172231" y="39509"/>
                    <a:pt x="172073" y="39732"/>
                  </a:cubicBezTo>
                  <a:cubicBezTo>
                    <a:pt x="172055" y="39760"/>
                    <a:pt x="172049" y="39800"/>
                    <a:pt x="172049" y="39834"/>
                  </a:cubicBezTo>
                  <a:cubicBezTo>
                    <a:pt x="171680" y="39845"/>
                    <a:pt x="171310" y="39856"/>
                    <a:pt x="170941" y="39873"/>
                  </a:cubicBezTo>
                  <a:cubicBezTo>
                    <a:pt x="170691" y="39884"/>
                    <a:pt x="170442" y="39897"/>
                    <a:pt x="170197" y="39908"/>
                  </a:cubicBezTo>
                  <a:cubicBezTo>
                    <a:pt x="170203" y="39902"/>
                    <a:pt x="170208" y="39890"/>
                    <a:pt x="170214" y="39884"/>
                  </a:cubicBezTo>
                  <a:cubicBezTo>
                    <a:pt x="170305" y="39766"/>
                    <a:pt x="170395" y="39651"/>
                    <a:pt x="170487" y="39532"/>
                  </a:cubicBezTo>
                  <a:cubicBezTo>
                    <a:pt x="170657" y="39305"/>
                    <a:pt x="170833" y="39078"/>
                    <a:pt x="171003" y="38856"/>
                  </a:cubicBezTo>
                  <a:cubicBezTo>
                    <a:pt x="171339" y="38418"/>
                    <a:pt x="171663" y="37981"/>
                    <a:pt x="171992" y="37537"/>
                  </a:cubicBezTo>
                  <a:close/>
                  <a:moveTo>
                    <a:pt x="66041" y="37555"/>
                  </a:moveTo>
                  <a:lnTo>
                    <a:pt x="66041" y="37555"/>
                  </a:lnTo>
                  <a:cubicBezTo>
                    <a:pt x="65808" y="37901"/>
                    <a:pt x="65569" y="38248"/>
                    <a:pt x="65325" y="38589"/>
                  </a:cubicBezTo>
                  <a:cubicBezTo>
                    <a:pt x="65154" y="38822"/>
                    <a:pt x="64977" y="39055"/>
                    <a:pt x="64801" y="39288"/>
                  </a:cubicBezTo>
                  <a:cubicBezTo>
                    <a:pt x="64717" y="39402"/>
                    <a:pt x="64631" y="39509"/>
                    <a:pt x="64546" y="39624"/>
                  </a:cubicBezTo>
                  <a:cubicBezTo>
                    <a:pt x="64472" y="39719"/>
                    <a:pt x="64397" y="39816"/>
                    <a:pt x="64329" y="39913"/>
                  </a:cubicBezTo>
                  <a:cubicBezTo>
                    <a:pt x="64153" y="39913"/>
                    <a:pt x="63983" y="39908"/>
                    <a:pt x="63807" y="39897"/>
                  </a:cubicBezTo>
                  <a:cubicBezTo>
                    <a:pt x="63654" y="39884"/>
                    <a:pt x="63495" y="39868"/>
                    <a:pt x="63341" y="39845"/>
                  </a:cubicBezTo>
                  <a:cubicBezTo>
                    <a:pt x="63347" y="39839"/>
                    <a:pt x="63353" y="39834"/>
                    <a:pt x="63358" y="39828"/>
                  </a:cubicBezTo>
                  <a:cubicBezTo>
                    <a:pt x="63432" y="39732"/>
                    <a:pt x="63500" y="39635"/>
                    <a:pt x="63563" y="39538"/>
                  </a:cubicBezTo>
                  <a:cubicBezTo>
                    <a:pt x="63694" y="39339"/>
                    <a:pt x="63818" y="39140"/>
                    <a:pt x="63943" y="38942"/>
                  </a:cubicBezTo>
                  <a:cubicBezTo>
                    <a:pt x="64159" y="38589"/>
                    <a:pt x="64370" y="38237"/>
                    <a:pt x="64575" y="37885"/>
                  </a:cubicBezTo>
                  <a:cubicBezTo>
                    <a:pt x="64864" y="37833"/>
                    <a:pt x="65147" y="37776"/>
                    <a:pt x="65438" y="37715"/>
                  </a:cubicBezTo>
                  <a:cubicBezTo>
                    <a:pt x="65637" y="37663"/>
                    <a:pt x="65842" y="37612"/>
                    <a:pt x="66041" y="37555"/>
                  </a:cubicBezTo>
                  <a:close/>
                  <a:moveTo>
                    <a:pt x="131625" y="38567"/>
                  </a:moveTo>
                  <a:cubicBezTo>
                    <a:pt x="131501" y="38754"/>
                    <a:pt x="131370" y="38935"/>
                    <a:pt x="131239" y="39118"/>
                  </a:cubicBezTo>
                  <a:cubicBezTo>
                    <a:pt x="131142" y="39249"/>
                    <a:pt x="131040" y="39378"/>
                    <a:pt x="130932" y="39504"/>
                  </a:cubicBezTo>
                  <a:cubicBezTo>
                    <a:pt x="130846" y="39601"/>
                    <a:pt x="130762" y="39697"/>
                    <a:pt x="130676" y="39794"/>
                  </a:cubicBezTo>
                  <a:cubicBezTo>
                    <a:pt x="130614" y="39805"/>
                    <a:pt x="130552" y="39811"/>
                    <a:pt x="130494" y="39816"/>
                  </a:cubicBezTo>
                  <a:cubicBezTo>
                    <a:pt x="130233" y="39850"/>
                    <a:pt x="129972" y="39873"/>
                    <a:pt x="129710" y="39902"/>
                  </a:cubicBezTo>
                  <a:cubicBezTo>
                    <a:pt x="129558" y="39913"/>
                    <a:pt x="129403" y="39924"/>
                    <a:pt x="129251" y="39942"/>
                  </a:cubicBezTo>
                  <a:cubicBezTo>
                    <a:pt x="129256" y="39936"/>
                    <a:pt x="129262" y="39931"/>
                    <a:pt x="129262" y="39931"/>
                  </a:cubicBezTo>
                  <a:cubicBezTo>
                    <a:pt x="129387" y="39771"/>
                    <a:pt x="129506" y="39612"/>
                    <a:pt x="129626" y="39453"/>
                  </a:cubicBezTo>
                  <a:cubicBezTo>
                    <a:pt x="129830" y="39168"/>
                    <a:pt x="130028" y="38879"/>
                    <a:pt x="130222" y="38583"/>
                  </a:cubicBezTo>
                  <a:cubicBezTo>
                    <a:pt x="130688" y="38583"/>
                    <a:pt x="131160" y="38578"/>
                    <a:pt x="131625" y="38567"/>
                  </a:cubicBezTo>
                  <a:close/>
                  <a:moveTo>
                    <a:pt x="153309" y="37265"/>
                  </a:moveTo>
                  <a:cubicBezTo>
                    <a:pt x="154008" y="37265"/>
                    <a:pt x="154712" y="37265"/>
                    <a:pt x="155417" y="37271"/>
                  </a:cubicBezTo>
                  <a:cubicBezTo>
                    <a:pt x="155082" y="37623"/>
                    <a:pt x="154764" y="37993"/>
                    <a:pt x="154452" y="38362"/>
                  </a:cubicBezTo>
                  <a:cubicBezTo>
                    <a:pt x="154235" y="38617"/>
                    <a:pt x="154019" y="38867"/>
                    <a:pt x="153798" y="39118"/>
                  </a:cubicBezTo>
                  <a:cubicBezTo>
                    <a:pt x="153689" y="39237"/>
                    <a:pt x="153581" y="39362"/>
                    <a:pt x="153468" y="39481"/>
                  </a:cubicBezTo>
                  <a:cubicBezTo>
                    <a:pt x="153416" y="39543"/>
                    <a:pt x="153361" y="39606"/>
                    <a:pt x="153309" y="39669"/>
                  </a:cubicBezTo>
                  <a:cubicBezTo>
                    <a:pt x="153258" y="39719"/>
                    <a:pt x="153212" y="39777"/>
                    <a:pt x="153172" y="39828"/>
                  </a:cubicBezTo>
                  <a:cubicBezTo>
                    <a:pt x="153020" y="39828"/>
                    <a:pt x="152860" y="39834"/>
                    <a:pt x="152707" y="39834"/>
                  </a:cubicBezTo>
                  <a:cubicBezTo>
                    <a:pt x="152121" y="39845"/>
                    <a:pt x="151536" y="39884"/>
                    <a:pt x="150956" y="39947"/>
                  </a:cubicBezTo>
                  <a:cubicBezTo>
                    <a:pt x="150928" y="39947"/>
                    <a:pt x="150900" y="39953"/>
                    <a:pt x="150872" y="39958"/>
                  </a:cubicBezTo>
                  <a:cubicBezTo>
                    <a:pt x="151003" y="39811"/>
                    <a:pt x="151132" y="39669"/>
                    <a:pt x="151263" y="39527"/>
                  </a:cubicBezTo>
                  <a:cubicBezTo>
                    <a:pt x="151496" y="39271"/>
                    <a:pt x="151735" y="39016"/>
                    <a:pt x="151974" y="38754"/>
                  </a:cubicBezTo>
                  <a:cubicBezTo>
                    <a:pt x="152422" y="38266"/>
                    <a:pt x="152871" y="37771"/>
                    <a:pt x="153309" y="37265"/>
                  </a:cubicBezTo>
                  <a:close/>
                  <a:moveTo>
                    <a:pt x="140990" y="37760"/>
                  </a:moveTo>
                  <a:lnTo>
                    <a:pt x="140990" y="37760"/>
                  </a:lnTo>
                  <a:cubicBezTo>
                    <a:pt x="140699" y="38083"/>
                    <a:pt x="140416" y="38413"/>
                    <a:pt x="140138" y="38748"/>
                  </a:cubicBezTo>
                  <a:cubicBezTo>
                    <a:pt x="139808" y="39147"/>
                    <a:pt x="139495" y="39549"/>
                    <a:pt x="139217" y="39981"/>
                  </a:cubicBezTo>
                  <a:lnTo>
                    <a:pt x="139131" y="39981"/>
                  </a:lnTo>
                  <a:cubicBezTo>
                    <a:pt x="138632" y="39981"/>
                    <a:pt x="138131" y="39958"/>
                    <a:pt x="137638" y="39931"/>
                  </a:cubicBezTo>
                  <a:cubicBezTo>
                    <a:pt x="137688" y="39879"/>
                    <a:pt x="137740" y="39822"/>
                    <a:pt x="137796" y="39766"/>
                  </a:cubicBezTo>
                  <a:cubicBezTo>
                    <a:pt x="137972" y="39572"/>
                    <a:pt x="138149" y="39373"/>
                    <a:pt x="138313" y="39168"/>
                  </a:cubicBezTo>
                  <a:cubicBezTo>
                    <a:pt x="138643" y="38777"/>
                    <a:pt x="138944" y="38362"/>
                    <a:pt x="139217" y="37930"/>
                  </a:cubicBezTo>
                  <a:cubicBezTo>
                    <a:pt x="139257" y="37930"/>
                    <a:pt x="139291" y="37925"/>
                    <a:pt x="139330" y="37919"/>
                  </a:cubicBezTo>
                  <a:cubicBezTo>
                    <a:pt x="139881" y="37862"/>
                    <a:pt x="140439" y="37805"/>
                    <a:pt x="140990" y="37760"/>
                  </a:cubicBezTo>
                  <a:close/>
                  <a:moveTo>
                    <a:pt x="143376" y="37571"/>
                  </a:moveTo>
                  <a:lnTo>
                    <a:pt x="143376" y="37571"/>
                  </a:lnTo>
                  <a:cubicBezTo>
                    <a:pt x="143093" y="37919"/>
                    <a:pt x="142808" y="38271"/>
                    <a:pt x="142524" y="38617"/>
                  </a:cubicBezTo>
                  <a:cubicBezTo>
                    <a:pt x="142330" y="38845"/>
                    <a:pt x="142138" y="39072"/>
                    <a:pt x="141939" y="39288"/>
                  </a:cubicBezTo>
                  <a:cubicBezTo>
                    <a:pt x="141763" y="39481"/>
                    <a:pt x="141580" y="39669"/>
                    <a:pt x="141410" y="39862"/>
                  </a:cubicBezTo>
                  <a:cubicBezTo>
                    <a:pt x="141388" y="39868"/>
                    <a:pt x="141359" y="39868"/>
                    <a:pt x="141336" y="39873"/>
                  </a:cubicBezTo>
                  <a:cubicBezTo>
                    <a:pt x="141098" y="39902"/>
                    <a:pt x="140864" y="39924"/>
                    <a:pt x="140626" y="39942"/>
                  </a:cubicBezTo>
                  <a:cubicBezTo>
                    <a:pt x="140268" y="39965"/>
                    <a:pt x="139915" y="39976"/>
                    <a:pt x="139563" y="39981"/>
                  </a:cubicBezTo>
                  <a:cubicBezTo>
                    <a:pt x="139603" y="39924"/>
                    <a:pt x="139643" y="39868"/>
                    <a:pt x="139683" y="39811"/>
                  </a:cubicBezTo>
                  <a:cubicBezTo>
                    <a:pt x="140222" y="39078"/>
                    <a:pt x="140836" y="38402"/>
                    <a:pt x="141439" y="37720"/>
                  </a:cubicBezTo>
                  <a:cubicBezTo>
                    <a:pt x="142081" y="37663"/>
                    <a:pt x="142729" y="37618"/>
                    <a:pt x="143376" y="37571"/>
                  </a:cubicBezTo>
                  <a:close/>
                  <a:moveTo>
                    <a:pt x="148002" y="37350"/>
                  </a:moveTo>
                  <a:lnTo>
                    <a:pt x="148002" y="37350"/>
                  </a:lnTo>
                  <a:cubicBezTo>
                    <a:pt x="147644" y="37776"/>
                    <a:pt x="147269" y="38185"/>
                    <a:pt x="146888" y="38594"/>
                  </a:cubicBezTo>
                  <a:cubicBezTo>
                    <a:pt x="146655" y="38845"/>
                    <a:pt x="146416" y="39095"/>
                    <a:pt x="146178" y="39351"/>
                  </a:cubicBezTo>
                  <a:cubicBezTo>
                    <a:pt x="145979" y="39556"/>
                    <a:pt x="145779" y="39766"/>
                    <a:pt x="145593" y="39981"/>
                  </a:cubicBezTo>
                  <a:cubicBezTo>
                    <a:pt x="145359" y="39953"/>
                    <a:pt x="145121" y="39924"/>
                    <a:pt x="144888" y="39902"/>
                  </a:cubicBezTo>
                  <a:cubicBezTo>
                    <a:pt x="144559" y="39862"/>
                    <a:pt x="144229" y="39834"/>
                    <a:pt x="143893" y="39811"/>
                  </a:cubicBezTo>
                  <a:cubicBezTo>
                    <a:pt x="144024" y="39674"/>
                    <a:pt x="144150" y="39532"/>
                    <a:pt x="144279" y="39396"/>
                  </a:cubicBezTo>
                  <a:cubicBezTo>
                    <a:pt x="144502" y="39157"/>
                    <a:pt x="144723" y="38924"/>
                    <a:pt x="144939" y="38691"/>
                  </a:cubicBezTo>
                  <a:cubicBezTo>
                    <a:pt x="145149" y="38458"/>
                    <a:pt x="145359" y="38226"/>
                    <a:pt x="145564" y="37981"/>
                  </a:cubicBezTo>
                  <a:cubicBezTo>
                    <a:pt x="145711" y="37805"/>
                    <a:pt x="145854" y="37618"/>
                    <a:pt x="145996" y="37424"/>
                  </a:cubicBezTo>
                  <a:cubicBezTo>
                    <a:pt x="146666" y="37395"/>
                    <a:pt x="147337" y="37374"/>
                    <a:pt x="148002" y="37350"/>
                  </a:cubicBezTo>
                  <a:close/>
                  <a:moveTo>
                    <a:pt x="169618" y="37510"/>
                  </a:moveTo>
                  <a:cubicBezTo>
                    <a:pt x="170277" y="37521"/>
                    <a:pt x="170930" y="37526"/>
                    <a:pt x="171588" y="37537"/>
                  </a:cubicBezTo>
                  <a:cubicBezTo>
                    <a:pt x="171310" y="37891"/>
                    <a:pt x="171016" y="38242"/>
                    <a:pt x="170725" y="38589"/>
                  </a:cubicBezTo>
                  <a:cubicBezTo>
                    <a:pt x="170544" y="38806"/>
                    <a:pt x="170361" y="39027"/>
                    <a:pt x="170185" y="39249"/>
                  </a:cubicBezTo>
                  <a:cubicBezTo>
                    <a:pt x="170095" y="39362"/>
                    <a:pt x="170004" y="39475"/>
                    <a:pt x="169912" y="39595"/>
                  </a:cubicBezTo>
                  <a:cubicBezTo>
                    <a:pt x="169833" y="39703"/>
                    <a:pt x="169747" y="39816"/>
                    <a:pt x="169679" y="39931"/>
                  </a:cubicBezTo>
                  <a:cubicBezTo>
                    <a:pt x="168997" y="39965"/>
                    <a:pt x="168315" y="40004"/>
                    <a:pt x="167634" y="40044"/>
                  </a:cubicBezTo>
                  <a:cubicBezTo>
                    <a:pt x="167940" y="39692"/>
                    <a:pt x="168247" y="39339"/>
                    <a:pt x="168549" y="38976"/>
                  </a:cubicBezTo>
                  <a:cubicBezTo>
                    <a:pt x="168941" y="38510"/>
                    <a:pt x="169311" y="38032"/>
                    <a:pt x="169618" y="37510"/>
                  </a:cubicBezTo>
                  <a:close/>
                  <a:moveTo>
                    <a:pt x="158179" y="37299"/>
                  </a:moveTo>
                  <a:cubicBezTo>
                    <a:pt x="158850" y="37305"/>
                    <a:pt x="159514" y="37316"/>
                    <a:pt x="160185" y="37327"/>
                  </a:cubicBezTo>
                  <a:cubicBezTo>
                    <a:pt x="159781" y="37742"/>
                    <a:pt x="159390" y="38158"/>
                    <a:pt x="158997" y="38578"/>
                  </a:cubicBezTo>
                  <a:cubicBezTo>
                    <a:pt x="158753" y="38833"/>
                    <a:pt x="158514" y="39100"/>
                    <a:pt x="158275" y="39362"/>
                  </a:cubicBezTo>
                  <a:cubicBezTo>
                    <a:pt x="158071" y="39595"/>
                    <a:pt x="157866" y="39834"/>
                    <a:pt x="157673" y="40073"/>
                  </a:cubicBezTo>
                  <a:cubicBezTo>
                    <a:pt x="157190" y="40033"/>
                    <a:pt x="156707" y="39992"/>
                    <a:pt x="156224" y="39953"/>
                  </a:cubicBezTo>
                  <a:cubicBezTo>
                    <a:pt x="156110" y="39947"/>
                    <a:pt x="156002" y="39942"/>
                    <a:pt x="155894" y="39931"/>
                  </a:cubicBezTo>
                  <a:cubicBezTo>
                    <a:pt x="156031" y="39787"/>
                    <a:pt x="156162" y="39635"/>
                    <a:pt x="156298" y="39487"/>
                  </a:cubicBezTo>
                  <a:cubicBezTo>
                    <a:pt x="156514" y="39237"/>
                    <a:pt x="156736" y="38987"/>
                    <a:pt x="156951" y="38737"/>
                  </a:cubicBezTo>
                  <a:cubicBezTo>
                    <a:pt x="157366" y="38260"/>
                    <a:pt x="157775" y="37783"/>
                    <a:pt x="158179" y="37299"/>
                  </a:cubicBezTo>
                  <a:close/>
                  <a:moveTo>
                    <a:pt x="128307" y="38572"/>
                  </a:moveTo>
                  <a:cubicBezTo>
                    <a:pt x="128824" y="38583"/>
                    <a:pt x="129341" y="38583"/>
                    <a:pt x="129858" y="38583"/>
                  </a:cubicBezTo>
                  <a:cubicBezTo>
                    <a:pt x="129705" y="38799"/>
                    <a:pt x="129551" y="39010"/>
                    <a:pt x="129393" y="39220"/>
                  </a:cubicBezTo>
                  <a:cubicBezTo>
                    <a:pt x="129278" y="39367"/>
                    <a:pt x="129159" y="39515"/>
                    <a:pt x="129039" y="39658"/>
                  </a:cubicBezTo>
                  <a:lnTo>
                    <a:pt x="128847" y="39884"/>
                  </a:lnTo>
                  <a:cubicBezTo>
                    <a:pt x="128818" y="39918"/>
                    <a:pt x="128795" y="39947"/>
                    <a:pt x="128767" y="39981"/>
                  </a:cubicBezTo>
                  <a:cubicBezTo>
                    <a:pt x="128512" y="40004"/>
                    <a:pt x="128262" y="40021"/>
                    <a:pt x="128006" y="40038"/>
                  </a:cubicBezTo>
                  <a:cubicBezTo>
                    <a:pt x="127670" y="40060"/>
                    <a:pt x="127341" y="40078"/>
                    <a:pt x="127006" y="40094"/>
                  </a:cubicBezTo>
                  <a:cubicBezTo>
                    <a:pt x="127046" y="40044"/>
                    <a:pt x="127085" y="39999"/>
                    <a:pt x="127125" y="39947"/>
                  </a:cubicBezTo>
                  <a:cubicBezTo>
                    <a:pt x="127261" y="39782"/>
                    <a:pt x="127403" y="39617"/>
                    <a:pt x="127539" y="39453"/>
                  </a:cubicBezTo>
                  <a:cubicBezTo>
                    <a:pt x="127790" y="39152"/>
                    <a:pt x="128045" y="38856"/>
                    <a:pt x="128307" y="38572"/>
                  </a:cubicBezTo>
                  <a:close/>
                  <a:moveTo>
                    <a:pt x="126443" y="38526"/>
                  </a:moveTo>
                  <a:cubicBezTo>
                    <a:pt x="126836" y="38538"/>
                    <a:pt x="127232" y="38549"/>
                    <a:pt x="127625" y="38560"/>
                  </a:cubicBezTo>
                  <a:cubicBezTo>
                    <a:pt x="127704" y="38560"/>
                    <a:pt x="127785" y="38560"/>
                    <a:pt x="127869" y="38567"/>
                  </a:cubicBezTo>
                  <a:cubicBezTo>
                    <a:pt x="127665" y="38777"/>
                    <a:pt x="127466" y="38998"/>
                    <a:pt x="127266" y="39220"/>
                  </a:cubicBezTo>
                  <a:cubicBezTo>
                    <a:pt x="127130" y="39373"/>
                    <a:pt x="126994" y="39527"/>
                    <a:pt x="126864" y="39685"/>
                  </a:cubicBezTo>
                  <a:cubicBezTo>
                    <a:pt x="126744" y="39822"/>
                    <a:pt x="126613" y="39965"/>
                    <a:pt x="126511" y="40118"/>
                  </a:cubicBezTo>
                  <a:cubicBezTo>
                    <a:pt x="126073" y="40135"/>
                    <a:pt x="125637" y="40152"/>
                    <a:pt x="125194" y="40163"/>
                  </a:cubicBezTo>
                  <a:cubicBezTo>
                    <a:pt x="125215" y="40141"/>
                    <a:pt x="125239" y="40118"/>
                    <a:pt x="125262" y="40089"/>
                  </a:cubicBezTo>
                  <a:cubicBezTo>
                    <a:pt x="125414" y="39918"/>
                    <a:pt x="125562" y="39737"/>
                    <a:pt x="125710" y="39549"/>
                  </a:cubicBezTo>
                  <a:cubicBezTo>
                    <a:pt x="125965" y="39220"/>
                    <a:pt x="126210" y="38874"/>
                    <a:pt x="126443" y="38526"/>
                  </a:cubicBezTo>
                  <a:close/>
                  <a:moveTo>
                    <a:pt x="150360" y="37293"/>
                  </a:moveTo>
                  <a:lnTo>
                    <a:pt x="150360" y="37293"/>
                  </a:lnTo>
                  <a:cubicBezTo>
                    <a:pt x="150224" y="37430"/>
                    <a:pt x="150093" y="37566"/>
                    <a:pt x="149962" y="37708"/>
                  </a:cubicBezTo>
                  <a:cubicBezTo>
                    <a:pt x="149689" y="37993"/>
                    <a:pt x="149427" y="38287"/>
                    <a:pt x="149167" y="38583"/>
                  </a:cubicBezTo>
                  <a:cubicBezTo>
                    <a:pt x="148905" y="38879"/>
                    <a:pt x="148650" y="39181"/>
                    <a:pt x="148399" y="39481"/>
                  </a:cubicBezTo>
                  <a:cubicBezTo>
                    <a:pt x="148275" y="39629"/>
                    <a:pt x="148150" y="39771"/>
                    <a:pt x="148030" y="39924"/>
                  </a:cubicBezTo>
                  <a:lnTo>
                    <a:pt x="147825" y="40180"/>
                  </a:lnTo>
                  <a:cubicBezTo>
                    <a:pt x="147547" y="40169"/>
                    <a:pt x="147274" y="40146"/>
                    <a:pt x="146996" y="40123"/>
                  </a:cubicBezTo>
                  <a:cubicBezTo>
                    <a:pt x="146660" y="40094"/>
                    <a:pt x="146319" y="40060"/>
                    <a:pt x="145984" y="40021"/>
                  </a:cubicBezTo>
                  <a:cubicBezTo>
                    <a:pt x="146127" y="39873"/>
                    <a:pt x="146269" y="39726"/>
                    <a:pt x="146411" y="39572"/>
                  </a:cubicBezTo>
                  <a:cubicBezTo>
                    <a:pt x="146649" y="39322"/>
                    <a:pt x="146883" y="39066"/>
                    <a:pt x="147116" y="38811"/>
                  </a:cubicBezTo>
                  <a:cubicBezTo>
                    <a:pt x="147559" y="38334"/>
                    <a:pt x="147985" y="37839"/>
                    <a:pt x="148399" y="37340"/>
                  </a:cubicBezTo>
                  <a:cubicBezTo>
                    <a:pt x="149052" y="37322"/>
                    <a:pt x="149707" y="37305"/>
                    <a:pt x="150360" y="37293"/>
                  </a:cubicBezTo>
                  <a:close/>
                  <a:moveTo>
                    <a:pt x="167554" y="37476"/>
                  </a:moveTo>
                  <a:cubicBezTo>
                    <a:pt x="167913" y="37481"/>
                    <a:pt x="168270" y="37492"/>
                    <a:pt x="168622" y="37498"/>
                  </a:cubicBezTo>
                  <a:cubicBezTo>
                    <a:pt x="168845" y="37498"/>
                    <a:pt x="169066" y="37503"/>
                    <a:pt x="169288" y="37503"/>
                  </a:cubicBezTo>
                  <a:cubicBezTo>
                    <a:pt x="169180" y="37680"/>
                    <a:pt x="169066" y="37844"/>
                    <a:pt x="168947" y="38009"/>
                  </a:cubicBezTo>
                  <a:cubicBezTo>
                    <a:pt x="168669" y="38384"/>
                    <a:pt x="168362" y="38748"/>
                    <a:pt x="168055" y="39100"/>
                  </a:cubicBezTo>
                  <a:cubicBezTo>
                    <a:pt x="167777" y="39419"/>
                    <a:pt x="167486" y="39737"/>
                    <a:pt x="167219" y="40073"/>
                  </a:cubicBezTo>
                  <a:cubicBezTo>
                    <a:pt x="166600" y="40107"/>
                    <a:pt x="165981" y="40146"/>
                    <a:pt x="165356" y="40186"/>
                  </a:cubicBezTo>
                  <a:cubicBezTo>
                    <a:pt x="165367" y="40169"/>
                    <a:pt x="165383" y="40152"/>
                    <a:pt x="165396" y="40141"/>
                  </a:cubicBezTo>
                  <a:cubicBezTo>
                    <a:pt x="165503" y="40010"/>
                    <a:pt x="165611" y="39879"/>
                    <a:pt x="165713" y="39748"/>
                  </a:cubicBezTo>
                  <a:cubicBezTo>
                    <a:pt x="165913" y="39493"/>
                    <a:pt x="166117" y="39231"/>
                    <a:pt x="166316" y="38976"/>
                  </a:cubicBezTo>
                  <a:cubicBezTo>
                    <a:pt x="166720" y="38470"/>
                    <a:pt x="167122" y="37959"/>
                    <a:pt x="167554" y="37476"/>
                  </a:cubicBezTo>
                  <a:close/>
                  <a:moveTo>
                    <a:pt x="152946" y="37265"/>
                  </a:moveTo>
                  <a:cubicBezTo>
                    <a:pt x="152564" y="37697"/>
                    <a:pt x="152178" y="38117"/>
                    <a:pt x="151787" y="38538"/>
                  </a:cubicBezTo>
                  <a:cubicBezTo>
                    <a:pt x="151326" y="39027"/>
                    <a:pt x="150859" y="39509"/>
                    <a:pt x="150416" y="40010"/>
                  </a:cubicBezTo>
                  <a:cubicBezTo>
                    <a:pt x="150280" y="40033"/>
                    <a:pt x="150143" y="40049"/>
                    <a:pt x="150007" y="40073"/>
                  </a:cubicBezTo>
                  <a:cubicBezTo>
                    <a:pt x="149718" y="40118"/>
                    <a:pt x="149422" y="40146"/>
                    <a:pt x="149127" y="40169"/>
                  </a:cubicBezTo>
                  <a:cubicBezTo>
                    <a:pt x="148918" y="40182"/>
                    <a:pt x="148709" y="40188"/>
                    <a:pt x="148498" y="40188"/>
                  </a:cubicBezTo>
                  <a:cubicBezTo>
                    <a:pt x="148427" y="40188"/>
                    <a:pt x="148357" y="40187"/>
                    <a:pt x="148286" y="40186"/>
                  </a:cubicBezTo>
                  <a:cubicBezTo>
                    <a:pt x="148291" y="40186"/>
                    <a:pt x="148297" y="40180"/>
                    <a:pt x="148297" y="40175"/>
                  </a:cubicBezTo>
                  <a:cubicBezTo>
                    <a:pt x="148422" y="40033"/>
                    <a:pt x="148541" y="39879"/>
                    <a:pt x="148661" y="39732"/>
                  </a:cubicBezTo>
                  <a:cubicBezTo>
                    <a:pt x="148911" y="39430"/>
                    <a:pt x="149167" y="39123"/>
                    <a:pt x="149417" y="38822"/>
                  </a:cubicBezTo>
                  <a:cubicBezTo>
                    <a:pt x="149865" y="38300"/>
                    <a:pt x="150321" y="37783"/>
                    <a:pt x="150803" y="37288"/>
                  </a:cubicBezTo>
                  <a:cubicBezTo>
                    <a:pt x="151514" y="37277"/>
                    <a:pt x="152230" y="37271"/>
                    <a:pt x="152946" y="37265"/>
                  </a:cubicBezTo>
                  <a:close/>
                  <a:moveTo>
                    <a:pt x="124675" y="38465"/>
                  </a:moveTo>
                  <a:cubicBezTo>
                    <a:pt x="125131" y="38481"/>
                    <a:pt x="125585" y="38499"/>
                    <a:pt x="126039" y="38515"/>
                  </a:cubicBezTo>
                  <a:cubicBezTo>
                    <a:pt x="125847" y="38788"/>
                    <a:pt x="125653" y="39061"/>
                    <a:pt x="125443" y="39328"/>
                  </a:cubicBezTo>
                  <a:cubicBezTo>
                    <a:pt x="125307" y="39504"/>
                    <a:pt x="125159" y="39674"/>
                    <a:pt x="125016" y="39850"/>
                  </a:cubicBezTo>
                  <a:cubicBezTo>
                    <a:pt x="124948" y="39936"/>
                    <a:pt x="124880" y="40026"/>
                    <a:pt x="124806" y="40112"/>
                  </a:cubicBezTo>
                  <a:cubicBezTo>
                    <a:pt x="124790" y="40135"/>
                    <a:pt x="124772" y="40152"/>
                    <a:pt x="124761" y="40175"/>
                  </a:cubicBezTo>
                  <a:cubicBezTo>
                    <a:pt x="124266" y="40186"/>
                    <a:pt x="123778" y="40197"/>
                    <a:pt x="123290" y="40209"/>
                  </a:cubicBezTo>
                  <a:cubicBezTo>
                    <a:pt x="123352" y="40141"/>
                    <a:pt x="123408" y="40073"/>
                    <a:pt x="123466" y="40004"/>
                  </a:cubicBezTo>
                  <a:cubicBezTo>
                    <a:pt x="123625" y="39828"/>
                    <a:pt x="123778" y="39651"/>
                    <a:pt x="123932" y="39475"/>
                  </a:cubicBezTo>
                  <a:cubicBezTo>
                    <a:pt x="124198" y="39157"/>
                    <a:pt x="124460" y="38822"/>
                    <a:pt x="124675" y="38465"/>
                  </a:cubicBezTo>
                  <a:close/>
                  <a:moveTo>
                    <a:pt x="122902" y="38396"/>
                  </a:moveTo>
                  <a:cubicBezTo>
                    <a:pt x="123369" y="38413"/>
                    <a:pt x="123841" y="38431"/>
                    <a:pt x="124307" y="38452"/>
                  </a:cubicBezTo>
                  <a:cubicBezTo>
                    <a:pt x="124096" y="38771"/>
                    <a:pt x="123846" y="39066"/>
                    <a:pt x="123597" y="39357"/>
                  </a:cubicBezTo>
                  <a:cubicBezTo>
                    <a:pt x="123460" y="39515"/>
                    <a:pt x="123318" y="39669"/>
                    <a:pt x="123187" y="39834"/>
                  </a:cubicBezTo>
                  <a:cubicBezTo>
                    <a:pt x="123085" y="39953"/>
                    <a:pt x="122988" y="40078"/>
                    <a:pt x="122897" y="40214"/>
                  </a:cubicBezTo>
                  <a:cubicBezTo>
                    <a:pt x="122414" y="40220"/>
                    <a:pt x="121931" y="40225"/>
                    <a:pt x="121449" y="40231"/>
                  </a:cubicBezTo>
                  <a:cubicBezTo>
                    <a:pt x="121505" y="40163"/>
                    <a:pt x="121562" y="40089"/>
                    <a:pt x="121619" y="40021"/>
                  </a:cubicBezTo>
                  <a:cubicBezTo>
                    <a:pt x="121766" y="39834"/>
                    <a:pt x="121908" y="39646"/>
                    <a:pt x="122057" y="39459"/>
                  </a:cubicBezTo>
                  <a:cubicBezTo>
                    <a:pt x="122335" y="39100"/>
                    <a:pt x="122619" y="38748"/>
                    <a:pt x="122902" y="38396"/>
                  </a:cubicBezTo>
                  <a:close/>
                  <a:moveTo>
                    <a:pt x="160576" y="37333"/>
                  </a:moveTo>
                  <a:cubicBezTo>
                    <a:pt x="161184" y="37345"/>
                    <a:pt x="161798" y="37356"/>
                    <a:pt x="162412" y="37374"/>
                  </a:cubicBezTo>
                  <a:cubicBezTo>
                    <a:pt x="162264" y="37537"/>
                    <a:pt x="162110" y="37702"/>
                    <a:pt x="161958" y="37867"/>
                  </a:cubicBezTo>
                  <a:cubicBezTo>
                    <a:pt x="161714" y="38129"/>
                    <a:pt x="161475" y="38390"/>
                    <a:pt x="161231" y="38657"/>
                  </a:cubicBezTo>
                  <a:cubicBezTo>
                    <a:pt x="160985" y="38919"/>
                    <a:pt x="160753" y="39186"/>
                    <a:pt x="160520" y="39459"/>
                  </a:cubicBezTo>
                  <a:cubicBezTo>
                    <a:pt x="160406" y="39590"/>
                    <a:pt x="160292" y="39719"/>
                    <a:pt x="160185" y="39862"/>
                  </a:cubicBezTo>
                  <a:cubicBezTo>
                    <a:pt x="160127" y="39931"/>
                    <a:pt x="160072" y="40010"/>
                    <a:pt x="160020" y="40083"/>
                  </a:cubicBezTo>
                  <a:cubicBezTo>
                    <a:pt x="159997" y="40118"/>
                    <a:pt x="159969" y="40152"/>
                    <a:pt x="159946" y="40186"/>
                  </a:cubicBezTo>
                  <a:cubicBezTo>
                    <a:pt x="159935" y="40209"/>
                    <a:pt x="159917" y="40225"/>
                    <a:pt x="159907" y="40243"/>
                  </a:cubicBezTo>
                  <a:cubicBezTo>
                    <a:pt x="159849" y="40243"/>
                    <a:pt x="159792" y="40238"/>
                    <a:pt x="159736" y="40238"/>
                  </a:cubicBezTo>
                  <a:cubicBezTo>
                    <a:pt x="159191" y="40197"/>
                    <a:pt x="158645" y="40157"/>
                    <a:pt x="158094" y="40112"/>
                  </a:cubicBezTo>
                  <a:cubicBezTo>
                    <a:pt x="158236" y="39936"/>
                    <a:pt x="158378" y="39766"/>
                    <a:pt x="158520" y="39595"/>
                  </a:cubicBezTo>
                  <a:cubicBezTo>
                    <a:pt x="158747" y="39322"/>
                    <a:pt x="158981" y="39055"/>
                    <a:pt x="159219" y="38788"/>
                  </a:cubicBezTo>
                  <a:cubicBezTo>
                    <a:pt x="159656" y="38294"/>
                    <a:pt x="160117" y="37810"/>
                    <a:pt x="160576" y="37333"/>
                  </a:cubicBezTo>
                  <a:close/>
                  <a:moveTo>
                    <a:pt x="120954" y="38311"/>
                  </a:moveTo>
                  <a:cubicBezTo>
                    <a:pt x="121454" y="38334"/>
                    <a:pt x="121948" y="38356"/>
                    <a:pt x="122448" y="38373"/>
                  </a:cubicBezTo>
                  <a:cubicBezTo>
                    <a:pt x="122227" y="38646"/>
                    <a:pt x="122000" y="38913"/>
                    <a:pt x="121772" y="39181"/>
                  </a:cubicBezTo>
                  <a:cubicBezTo>
                    <a:pt x="121619" y="39357"/>
                    <a:pt x="121465" y="39538"/>
                    <a:pt x="121323" y="39726"/>
                  </a:cubicBezTo>
                  <a:cubicBezTo>
                    <a:pt x="121250" y="39822"/>
                    <a:pt x="121181" y="39913"/>
                    <a:pt x="121113" y="40015"/>
                  </a:cubicBezTo>
                  <a:cubicBezTo>
                    <a:pt x="121061" y="40083"/>
                    <a:pt x="121011" y="40163"/>
                    <a:pt x="120971" y="40243"/>
                  </a:cubicBezTo>
                  <a:cubicBezTo>
                    <a:pt x="120448" y="40248"/>
                    <a:pt x="119925" y="40254"/>
                    <a:pt x="119403" y="40265"/>
                  </a:cubicBezTo>
                  <a:cubicBezTo>
                    <a:pt x="119471" y="40191"/>
                    <a:pt x="119539" y="40118"/>
                    <a:pt x="119608" y="40044"/>
                  </a:cubicBezTo>
                  <a:cubicBezTo>
                    <a:pt x="119789" y="39834"/>
                    <a:pt x="119970" y="39612"/>
                    <a:pt x="120141" y="39396"/>
                  </a:cubicBezTo>
                  <a:cubicBezTo>
                    <a:pt x="120311" y="39181"/>
                    <a:pt x="120482" y="38964"/>
                    <a:pt x="120647" y="38748"/>
                  </a:cubicBezTo>
                  <a:cubicBezTo>
                    <a:pt x="120749" y="38606"/>
                    <a:pt x="120851" y="38458"/>
                    <a:pt x="120954" y="38311"/>
                  </a:cubicBezTo>
                  <a:close/>
                  <a:moveTo>
                    <a:pt x="118988" y="38242"/>
                  </a:moveTo>
                  <a:cubicBezTo>
                    <a:pt x="119175" y="38248"/>
                    <a:pt x="119369" y="38253"/>
                    <a:pt x="119556" y="38260"/>
                  </a:cubicBezTo>
                  <a:cubicBezTo>
                    <a:pt x="119931" y="38271"/>
                    <a:pt x="120311" y="38287"/>
                    <a:pt x="120693" y="38305"/>
                  </a:cubicBezTo>
                  <a:cubicBezTo>
                    <a:pt x="120618" y="38390"/>
                    <a:pt x="120545" y="38481"/>
                    <a:pt x="120476" y="38572"/>
                  </a:cubicBezTo>
                  <a:cubicBezTo>
                    <a:pt x="120300" y="38782"/>
                    <a:pt x="120124" y="38987"/>
                    <a:pt x="119936" y="39186"/>
                  </a:cubicBezTo>
                  <a:cubicBezTo>
                    <a:pt x="119749" y="39391"/>
                    <a:pt x="119561" y="39583"/>
                    <a:pt x="119374" y="39787"/>
                  </a:cubicBezTo>
                  <a:cubicBezTo>
                    <a:pt x="119283" y="39884"/>
                    <a:pt x="119193" y="39987"/>
                    <a:pt x="119102" y="40089"/>
                  </a:cubicBezTo>
                  <a:cubicBezTo>
                    <a:pt x="119044" y="40152"/>
                    <a:pt x="118994" y="40214"/>
                    <a:pt x="118942" y="40277"/>
                  </a:cubicBezTo>
                  <a:cubicBezTo>
                    <a:pt x="118721" y="40283"/>
                    <a:pt x="118504" y="40283"/>
                    <a:pt x="118283" y="40288"/>
                  </a:cubicBezTo>
                  <a:cubicBezTo>
                    <a:pt x="118050" y="40293"/>
                    <a:pt x="117817" y="40306"/>
                    <a:pt x="117584" y="40311"/>
                  </a:cubicBezTo>
                  <a:cubicBezTo>
                    <a:pt x="117681" y="40197"/>
                    <a:pt x="117772" y="40073"/>
                    <a:pt x="117863" y="39953"/>
                  </a:cubicBezTo>
                  <a:cubicBezTo>
                    <a:pt x="118047" y="39696"/>
                    <a:pt x="118216" y="39427"/>
                    <a:pt x="118384" y="39164"/>
                  </a:cubicBezTo>
                  <a:lnTo>
                    <a:pt x="118384" y="39164"/>
                  </a:lnTo>
                  <a:cubicBezTo>
                    <a:pt x="118381" y="39168"/>
                    <a:pt x="118377" y="39172"/>
                    <a:pt x="118374" y="39177"/>
                  </a:cubicBezTo>
                  <a:lnTo>
                    <a:pt x="118374" y="39177"/>
                  </a:lnTo>
                  <a:cubicBezTo>
                    <a:pt x="118576" y="38861"/>
                    <a:pt x="118774" y="38546"/>
                    <a:pt x="118988" y="38242"/>
                  </a:cubicBezTo>
                  <a:close/>
                  <a:moveTo>
                    <a:pt x="165197" y="37430"/>
                  </a:moveTo>
                  <a:cubicBezTo>
                    <a:pt x="165833" y="37442"/>
                    <a:pt x="166474" y="37453"/>
                    <a:pt x="167117" y="37469"/>
                  </a:cubicBezTo>
                  <a:cubicBezTo>
                    <a:pt x="166747" y="37873"/>
                    <a:pt x="166384" y="38287"/>
                    <a:pt x="166038" y="38709"/>
                  </a:cubicBezTo>
                  <a:cubicBezTo>
                    <a:pt x="165827" y="38958"/>
                    <a:pt x="165617" y="39208"/>
                    <a:pt x="165412" y="39459"/>
                  </a:cubicBezTo>
                  <a:cubicBezTo>
                    <a:pt x="165315" y="39583"/>
                    <a:pt x="165220" y="39708"/>
                    <a:pt x="165123" y="39834"/>
                  </a:cubicBezTo>
                  <a:cubicBezTo>
                    <a:pt x="165066" y="39908"/>
                    <a:pt x="165015" y="39981"/>
                    <a:pt x="164963" y="40055"/>
                  </a:cubicBezTo>
                  <a:cubicBezTo>
                    <a:pt x="164929" y="40107"/>
                    <a:pt x="164895" y="40157"/>
                    <a:pt x="164867" y="40214"/>
                  </a:cubicBezTo>
                  <a:cubicBezTo>
                    <a:pt x="164355" y="40243"/>
                    <a:pt x="163844" y="40272"/>
                    <a:pt x="163327" y="40299"/>
                  </a:cubicBezTo>
                  <a:cubicBezTo>
                    <a:pt x="163185" y="40306"/>
                    <a:pt x="163043" y="40311"/>
                    <a:pt x="162901" y="40317"/>
                  </a:cubicBezTo>
                  <a:cubicBezTo>
                    <a:pt x="162918" y="40299"/>
                    <a:pt x="162929" y="40283"/>
                    <a:pt x="162946" y="40265"/>
                  </a:cubicBezTo>
                  <a:cubicBezTo>
                    <a:pt x="163065" y="40135"/>
                    <a:pt x="163185" y="39999"/>
                    <a:pt x="163304" y="39862"/>
                  </a:cubicBezTo>
                  <a:cubicBezTo>
                    <a:pt x="163537" y="39595"/>
                    <a:pt x="163765" y="39322"/>
                    <a:pt x="163986" y="39050"/>
                  </a:cubicBezTo>
                  <a:cubicBezTo>
                    <a:pt x="164418" y="38533"/>
                    <a:pt x="164827" y="37998"/>
                    <a:pt x="165197" y="37430"/>
                  </a:cubicBezTo>
                  <a:close/>
                  <a:moveTo>
                    <a:pt x="162833" y="37379"/>
                  </a:moveTo>
                  <a:cubicBezTo>
                    <a:pt x="163486" y="37395"/>
                    <a:pt x="164145" y="37408"/>
                    <a:pt x="164798" y="37419"/>
                  </a:cubicBezTo>
                  <a:cubicBezTo>
                    <a:pt x="164730" y="37526"/>
                    <a:pt x="164656" y="37629"/>
                    <a:pt x="164583" y="37731"/>
                  </a:cubicBezTo>
                  <a:cubicBezTo>
                    <a:pt x="164236" y="38197"/>
                    <a:pt x="163861" y="38635"/>
                    <a:pt x="163481" y="39066"/>
                  </a:cubicBezTo>
                  <a:cubicBezTo>
                    <a:pt x="163282" y="39283"/>
                    <a:pt x="163088" y="39504"/>
                    <a:pt x="162901" y="39719"/>
                  </a:cubicBezTo>
                  <a:cubicBezTo>
                    <a:pt x="162799" y="39839"/>
                    <a:pt x="162702" y="39953"/>
                    <a:pt x="162611" y="40073"/>
                  </a:cubicBezTo>
                  <a:cubicBezTo>
                    <a:pt x="162543" y="40152"/>
                    <a:pt x="162480" y="40238"/>
                    <a:pt x="162417" y="40322"/>
                  </a:cubicBezTo>
                  <a:cubicBezTo>
                    <a:pt x="162299" y="40324"/>
                    <a:pt x="162180" y="40325"/>
                    <a:pt x="162062" y="40325"/>
                  </a:cubicBezTo>
                  <a:cubicBezTo>
                    <a:pt x="161497" y="40325"/>
                    <a:pt x="160930" y="40304"/>
                    <a:pt x="160366" y="40272"/>
                  </a:cubicBezTo>
                  <a:cubicBezTo>
                    <a:pt x="160400" y="40238"/>
                    <a:pt x="160434" y="40203"/>
                    <a:pt x="160463" y="40169"/>
                  </a:cubicBezTo>
                  <a:cubicBezTo>
                    <a:pt x="160576" y="40038"/>
                    <a:pt x="160691" y="39908"/>
                    <a:pt x="160804" y="39777"/>
                  </a:cubicBezTo>
                  <a:cubicBezTo>
                    <a:pt x="161032" y="39498"/>
                    <a:pt x="161258" y="39220"/>
                    <a:pt x="161486" y="38947"/>
                  </a:cubicBezTo>
                  <a:cubicBezTo>
                    <a:pt x="161714" y="38669"/>
                    <a:pt x="161947" y="38396"/>
                    <a:pt x="162179" y="38124"/>
                  </a:cubicBezTo>
                  <a:cubicBezTo>
                    <a:pt x="162395" y="37873"/>
                    <a:pt x="162611" y="37623"/>
                    <a:pt x="162833" y="37379"/>
                  </a:cubicBezTo>
                  <a:close/>
                  <a:moveTo>
                    <a:pt x="117533" y="38214"/>
                  </a:moveTo>
                  <a:cubicBezTo>
                    <a:pt x="117903" y="38214"/>
                    <a:pt x="118273" y="38226"/>
                    <a:pt x="118648" y="38231"/>
                  </a:cubicBezTo>
                  <a:cubicBezTo>
                    <a:pt x="118579" y="38328"/>
                    <a:pt x="118511" y="38418"/>
                    <a:pt x="118448" y="38515"/>
                  </a:cubicBezTo>
                  <a:cubicBezTo>
                    <a:pt x="118294" y="38737"/>
                    <a:pt x="118147" y="38964"/>
                    <a:pt x="117993" y="39186"/>
                  </a:cubicBezTo>
                  <a:cubicBezTo>
                    <a:pt x="117840" y="39402"/>
                    <a:pt x="117686" y="39624"/>
                    <a:pt x="117522" y="39834"/>
                  </a:cubicBezTo>
                  <a:cubicBezTo>
                    <a:pt x="117442" y="39942"/>
                    <a:pt x="117357" y="40049"/>
                    <a:pt x="117277" y="40152"/>
                  </a:cubicBezTo>
                  <a:cubicBezTo>
                    <a:pt x="117237" y="40203"/>
                    <a:pt x="117198" y="40248"/>
                    <a:pt x="117158" y="40299"/>
                  </a:cubicBezTo>
                  <a:cubicBezTo>
                    <a:pt x="117153" y="40306"/>
                    <a:pt x="117147" y="40317"/>
                    <a:pt x="117135" y="40328"/>
                  </a:cubicBezTo>
                  <a:cubicBezTo>
                    <a:pt x="116738" y="40345"/>
                    <a:pt x="116340" y="40362"/>
                    <a:pt x="115936" y="40379"/>
                  </a:cubicBezTo>
                  <a:cubicBezTo>
                    <a:pt x="115658" y="40396"/>
                    <a:pt x="115385" y="40413"/>
                    <a:pt x="115107" y="40430"/>
                  </a:cubicBezTo>
                  <a:cubicBezTo>
                    <a:pt x="115215" y="40299"/>
                    <a:pt x="115317" y="40169"/>
                    <a:pt x="115425" y="40038"/>
                  </a:cubicBezTo>
                  <a:cubicBezTo>
                    <a:pt x="115613" y="39805"/>
                    <a:pt x="115805" y="39572"/>
                    <a:pt x="116005" y="39339"/>
                  </a:cubicBezTo>
                  <a:cubicBezTo>
                    <a:pt x="116198" y="39106"/>
                    <a:pt x="116391" y="38874"/>
                    <a:pt x="116590" y="38641"/>
                  </a:cubicBezTo>
                  <a:cubicBezTo>
                    <a:pt x="116710" y="38499"/>
                    <a:pt x="116828" y="38356"/>
                    <a:pt x="116948" y="38214"/>
                  </a:cubicBezTo>
                  <a:close/>
                  <a:moveTo>
                    <a:pt x="116715" y="38214"/>
                  </a:moveTo>
                  <a:lnTo>
                    <a:pt x="116715" y="38214"/>
                  </a:lnTo>
                  <a:cubicBezTo>
                    <a:pt x="116629" y="38311"/>
                    <a:pt x="116545" y="38407"/>
                    <a:pt x="116459" y="38504"/>
                  </a:cubicBezTo>
                  <a:cubicBezTo>
                    <a:pt x="116261" y="38731"/>
                    <a:pt x="116056" y="38953"/>
                    <a:pt x="115852" y="39181"/>
                  </a:cubicBezTo>
                  <a:cubicBezTo>
                    <a:pt x="115653" y="39407"/>
                    <a:pt x="115448" y="39635"/>
                    <a:pt x="115244" y="39862"/>
                  </a:cubicBezTo>
                  <a:cubicBezTo>
                    <a:pt x="115068" y="40055"/>
                    <a:pt x="114890" y="40254"/>
                    <a:pt x="114727" y="40458"/>
                  </a:cubicBezTo>
                  <a:cubicBezTo>
                    <a:pt x="114323" y="40487"/>
                    <a:pt x="113919" y="40516"/>
                    <a:pt x="113521" y="40550"/>
                  </a:cubicBezTo>
                  <a:cubicBezTo>
                    <a:pt x="113363" y="40561"/>
                    <a:pt x="113209" y="40572"/>
                    <a:pt x="113049" y="40584"/>
                  </a:cubicBezTo>
                  <a:cubicBezTo>
                    <a:pt x="113124" y="40498"/>
                    <a:pt x="113193" y="40408"/>
                    <a:pt x="113266" y="40311"/>
                  </a:cubicBezTo>
                  <a:cubicBezTo>
                    <a:pt x="113448" y="40073"/>
                    <a:pt x="113629" y="39828"/>
                    <a:pt x="113806" y="39577"/>
                  </a:cubicBezTo>
                  <a:cubicBezTo>
                    <a:pt x="114101" y="39157"/>
                    <a:pt x="114379" y="38720"/>
                    <a:pt x="114612" y="38260"/>
                  </a:cubicBezTo>
                  <a:cubicBezTo>
                    <a:pt x="114897" y="38248"/>
                    <a:pt x="115181" y="38242"/>
                    <a:pt x="115465" y="38231"/>
                  </a:cubicBezTo>
                  <a:cubicBezTo>
                    <a:pt x="115879" y="38226"/>
                    <a:pt x="116301" y="38219"/>
                    <a:pt x="116715" y="38214"/>
                  </a:cubicBezTo>
                  <a:close/>
                  <a:moveTo>
                    <a:pt x="114345" y="38271"/>
                  </a:moveTo>
                  <a:lnTo>
                    <a:pt x="114345" y="38271"/>
                  </a:lnTo>
                  <a:cubicBezTo>
                    <a:pt x="114284" y="38384"/>
                    <a:pt x="114215" y="38504"/>
                    <a:pt x="114140" y="38617"/>
                  </a:cubicBezTo>
                  <a:cubicBezTo>
                    <a:pt x="113896" y="38998"/>
                    <a:pt x="113623" y="39367"/>
                    <a:pt x="113345" y="39726"/>
                  </a:cubicBezTo>
                  <a:cubicBezTo>
                    <a:pt x="113203" y="39908"/>
                    <a:pt x="113062" y="40089"/>
                    <a:pt x="112920" y="40272"/>
                  </a:cubicBezTo>
                  <a:cubicBezTo>
                    <a:pt x="112852" y="40362"/>
                    <a:pt x="112783" y="40453"/>
                    <a:pt x="112715" y="40544"/>
                  </a:cubicBezTo>
                  <a:cubicBezTo>
                    <a:pt x="112697" y="40566"/>
                    <a:pt x="112681" y="40595"/>
                    <a:pt x="112663" y="40618"/>
                  </a:cubicBezTo>
                  <a:cubicBezTo>
                    <a:pt x="112073" y="40663"/>
                    <a:pt x="111481" y="40708"/>
                    <a:pt x="110896" y="40754"/>
                  </a:cubicBezTo>
                  <a:cubicBezTo>
                    <a:pt x="110901" y="40749"/>
                    <a:pt x="110901" y="40742"/>
                    <a:pt x="110908" y="40737"/>
                  </a:cubicBezTo>
                  <a:cubicBezTo>
                    <a:pt x="110993" y="40600"/>
                    <a:pt x="111084" y="40464"/>
                    <a:pt x="111169" y="40328"/>
                  </a:cubicBezTo>
                  <a:cubicBezTo>
                    <a:pt x="111345" y="40049"/>
                    <a:pt x="111527" y="39777"/>
                    <a:pt x="111709" y="39504"/>
                  </a:cubicBezTo>
                  <a:cubicBezTo>
                    <a:pt x="111856" y="39294"/>
                    <a:pt x="112005" y="39084"/>
                    <a:pt x="112152" y="38879"/>
                  </a:cubicBezTo>
                  <a:cubicBezTo>
                    <a:pt x="112283" y="38703"/>
                    <a:pt x="112414" y="38526"/>
                    <a:pt x="112550" y="38356"/>
                  </a:cubicBezTo>
                  <a:cubicBezTo>
                    <a:pt x="113146" y="38321"/>
                    <a:pt x="113749" y="38294"/>
                    <a:pt x="114345" y="38271"/>
                  </a:cubicBezTo>
                  <a:close/>
                  <a:moveTo>
                    <a:pt x="86172" y="38538"/>
                  </a:moveTo>
                  <a:lnTo>
                    <a:pt x="86172" y="38538"/>
                  </a:lnTo>
                  <a:cubicBezTo>
                    <a:pt x="85973" y="38901"/>
                    <a:pt x="85752" y="39249"/>
                    <a:pt x="85514" y="39583"/>
                  </a:cubicBezTo>
                  <a:cubicBezTo>
                    <a:pt x="85360" y="39800"/>
                    <a:pt x="85201" y="40015"/>
                    <a:pt x="85042" y="40231"/>
                  </a:cubicBezTo>
                  <a:cubicBezTo>
                    <a:pt x="84963" y="40333"/>
                    <a:pt x="84882" y="40442"/>
                    <a:pt x="84803" y="40550"/>
                  </a:cubicBezTo>
                  <a:cubicBezTo>
                    <a:pt x="84764" y="40600"/>
                    <a:pt x="84724" y="40658"/>
                    <a:pt x="84683" y="40715"/>
                  </a:cubicBezTo>
                  <a:cubicBezTo>
                    <a:pt x="84678" y="40726"/>
                    <a:pt x="84672" y="40731"/>
                    <a:pt x="84667" y="40737"/>
                  </a:cubicBezTo>
                  <a:cubicBezTo>
                    <a:pt x="84604" y="40737"/>
                    <a:pt x="84541" y="40731"/>
                    <a:pt x="84486" y="40731"/>
                  </a:cubicBezTo>
                  <a:cubicBezTo>
                    <a:pt x="84059" y="40731"/>
                    <a:pt x="83639" y="40776"/>
                    <a:pt x="83217" y="40810"/>
                  </a:cubicBezTo>
                  <a:cubicBezTo>
                    <a:pt x="83303" y="40697"/>
                    <a:pt x="83382" y="40589"/>
                    <a:pt x="83463" y="40476"/>
                  </a:cubicBezTo>
                  <a:cubicBezTo>
                    <a:pt x="83610" y="40277"/>
                    <a:pt x="83752" y="40073"/>
                    <a:pt x="83894" y="39873"/>
                  </a:cubicBezTo>
                  <a:cubicBezTo>
                    <a:pt x="84155" y="39493"/>
                    <a:pt x="84411" y="39106"/>
                    <a:pt x="84667" y="38725"/>
                  </a:cubicBezTo>
                  <a:cubicBezTo>
                    <a:pt x="84809" y="38709"/>
                    <a:pt x="84945" y="38686"/>
                    <a:pt x="85087" y="38669"/>
                  </a:cubicBezTo>
                  <a:cubicBezTo>
                    <a:pt x="85451" y="38623"/>
                    <a:pt x="85808" y="38578"/>
                    <a:pt x="86172" y="38538"/>
                  </a:cubicBezTo>
                  <a:close/>
                  <a:moveTo>
                    <a:pt x="81320" y="38896"/>
                  </a:moveTo>
                  <a:cubicBezTo>
                    <a:pt x="81525" y="38913"/>
                    <a:pt x="81729" y="38924"/>
                    <a:pt x="81934" y="38930"/>
                  </a:cubicBezTo>
                  <a:cubicBezTo>
                    <a:pt x="81984" y="38931"/>
                    <a:pt x="82033" y="38932"/>
                    <a:pt x="82083" y="38932"/>
                  </a:cubicBezTo>
                  <a:cubicBezTo>
                    <a:pt x="82202" y="38932"/>
                    <a:pt x="82319" y="38928"/>
                    <a:pt x="82440" y="38924"/>
                  </a:cubicBezTo>
                  <a:lnTo>
                    <a:pt x="82440" y="38924"/>
                  </a:lnTo>
                  <a:cubicBezTo>
                    <a:pt x="82257" y="39220"/>
                    <a:pt x="82076" y="39515"/>
                    <a:pt x="81882" y="39800"/>
                  </a:cubicBezTo>
                  <a:cubicBezTo>
                    <a:pt x="81763" y="39987"/>
                    <a:pt x="81638" y="40169"/>
                    <a:pt x="81513" y="40351"/>
                  </a:cubicBezTo>
                  <a:cubicBezTo>
                    <a:pt x="81451" y="40442"/>
                    <a:pt x="81388" y="40532"/>
                    <a:pt x="81326" y="40623"/>
                  </a:cubicBezTo>
                  <a:cubicBezTo>
                    <a:pt x="81297" y="40668"/>
                    <a:pt x="81268" y="40708"/>
                    <a:pt x="81240" y="40749"/>
                  </a:cubicBezTo>
                  <a:cubicBezTo>
                    <a:pt x="81218" y="40783"/>
                    <a:pt x="81195" y="40817"/>
                    <a:pt x="81178" y="40857"/>
                  </a:cubicBezTo>
                  <a:cubicBezTo>
                    <a:pt x="81076" y="40851"/>
                    <a:pt x="80967" y="40851"/>
                    <a:pt x="80865" y="40851"/>
                  </a:cubicBezTo>
                  <a:cubicBezTo>
                    <a:pt x="80599" y="40839"/>
                    <a:pt x="80326" y="40828"/>
                    <a:pt x="80059" y="40810"/>
                  </a:cubicBezTo>
                  <a:cubicBezTo>
                    <a:pt x="80075" y="40788"/>
                    <a:pt x="80093" y="40771"/>
                    <a:pt x="80104" y="40754"/>
                  </a:cubicBezTo>
                  <a:cubicBezTo>
                    <a:pt x="80183" y="40658"/>
                    <a:pt x="80258" y="40561"/>
                    <a:pt x="80326" y="40464"/>
                  </a:cubicBezTo>
                  <a:cubicBezTo>
                    <a:pt x="80456" y="40283"/>
                    <a:pt x="80576" y="40094"/>
                    <a:pt x="80689" y="39908"/>
                  </a:cubicBezTo>
                  <a:cubicBezTo>
                    <a:pt x="80893" y="39567"/>
                    <a:pt x="81092" y="39220"/>
                    <a:pt x="81320" y="38896"/>
                  </a:cubicBezTo>
                  <a:close/>
                  <a:moveTo>
                    <a:pt x="84308" y="38771"/>
                  </a:moveTo>
                  <a:cubicBezTo>
                    <a:pt x="84093" y="39084"/>
                    <a:pt x="83883" y="39396"/>
                    <a:pt x="83667" y="39703"/>
                  </a:cubicBezTo>
                  <a:cubicBezTo>
                    <a:pt x="83531" y="39902"/>
                    <a:pt x="83395" y="40094"/>
                    <a:pt x="83258" y="40293"/>
                  </a:cubicBezTo>
                  <a:cubicBezTo>
                    <a:pt x="83133" y="40469"/>
                    <a:pt x="83013" y="40647"/>
                    <a:pt x="82894" y="40828"/>
                  </a:cubicBezTo>
                  <a:cubicBezTo>
                    <a:pt x="82445" y="40851"/>
                    <a:pt x="81990" y="40862"/>
                    <a:pt x="81536" y="40862"/>
                  </a:cubicBezTo>
                  <a:cubicBezTo>
                    <a:pt x="81547" y="40839"/>
                    <a:pt x="81564" y="40823"/>
                    <a:pt x="81575" y="40805"/>
                  </a:cubicBezTo>
                  <a:cubicBezTo>
                    <a:pt x="81643" y="40720"/>
                    <a:pt x="81706" y="40629"/>
                    <a:pt x="81769" y="40538"/>
                  </a:cubicBezTo>
                  <a:cubicBezTo>
                    <a:pt x="81894" y="40356"/>
                    <a:pt x="82013" y="40169"/>
                    <a:pt x="82126" y="39981"/>
                  </a:cubicBezTo>
                  <a:cubicBezTo>
                    <a:pt x="82349" y="39629"/>
                    <a:pt x="82553" y="39265"/>
                    <a:pt x="82763" y="38913"/>
                  </a:cubicBezTo>
                  <a:cubicBezTo>
                    <a:pt x="82996" y="38901"/>
                    <a:pt x="83224" y="38885"/>
                    <a:pt x="83450" y="38862"/>
                  </a:cubicBezTo>
                  <a:cubicBezTo>
                    <a:pt x="83735" y="38840"/>
                    <a:pt x="84019" y="38806"/>
                    <a:pt x="84308" y="38771"/>
                  </a:cubicBezTo>
                  <a:close/>
                  <a:moveTo>
                    <a:pt x="112288" y="38368"/>
                  </a:moveTo>
                  <a:lnTo>
                    <a:pt x="112288" y="38368"/>
                  </a:lnTo>
                  <a:cubicBezTo>
                    <a:pt x="112175" y="38515"/>
                    <a:pt x="112055" y="38662"/>
                    <a:pt x="111942" y="38811"/>
                  </a:cubicBezTo>
                  <a:cubicBezTo>
                    <a:pt x="111766" y="39044"/>
                    <a:pt x="111601" y="39288"/>
                    <a:pt x="111425" y="39522"/>
                  </a:cubicBezTo>
                  <a:cubicBezTo>
                    <a:pt x="111255" y="39760"/>
                    <a:pt x="111084" y="39999"/>
                    <a:pt x="110919" y="40238"/>
                  </a:cubicBezTo>
                  <a:cubicBezTo>
                    <a:pt x="110833" y="40356"/>
                    <a:pt x="110754" y="40476"/>
                    <a:pt x="110670" y="40595"/>
                  </a:cubicBezTo>
                  <a:cubicBezTo>
                    <a:pt x="110623" y="40658"/>
                    <a:pt x="110584" y="40720"/>
                    <a:pt x="110544" y="40783"/>
                  </a:cubicBezTo>
                  <a:cubicBezTo>
                    <a:pt x="110061" y="40817"/>
                    <a:pt x="109584" y="40851"/>
                    <a:pt x="109101" y="40885"/>
                  </a:cubicBezTo>
                  <a:cubicBezTo>
                    <a:pt x="109152" y="40805"/>
                    <a:pt x="109209" y="40720"/>
                    <a:pt x="109259" y="40640"/>
                  </a:cubicBezTo>
                  <a:cubicBezTo>
                    <a:pt x="109362" y="40487"/>
                    <a:pt x="109459" y="40340"/>
                    <a:pt x="109561" y="40191"/>
                  </a:cubicBezTo>
                  <a:cubicBezTo>
                    <a:pt x="109959" y="39612"/>
                    <a:pt x="110385" y="39050"/>
                    <a:pt x="110783" y="38470"/>
                  </a:cubicBezTo>
                  <a:cubicBezTo>
                    <a:pt x="110976" y="38452"/>
                    <a:pt x="111169" y="38441"/>
                    <a:pt x="111362" y="38424"/>
                  </a:cubicBezTo>
                  <a:cubicBezTo>
                    <a:pt x="111669" y="38407"/>
                    <a:pt x="111982" y="38390"/>
                    <a:pt x="112288" y="38368"/>
                  </a:cubicBezTo>
                  <a:close/>
                  <a:moveTo>
                    <a:pt x="87190" y="38470"/>
                  </a:moveTo>
                  <a:cubicBezTo>
                    <a:pt x="87418" y="38470"/>
                    <a:pt x="87644" y="38481"/>
                    <a:pt x="87877" y="38499"/>
                  </a:cubicBezTo>
                  <a:cubicBezTo>
                    <a:pt x="87895" y="38499"/>
                    <a:pt x="87917" y="38504"/>
                    <a:pt x="87940" y="38504"/>
                  </a:cubicBezTo>
                  <a:cubicBezTo>
                    <a:pt x="87696" y="38908"/>
                    <a:pt x="87428" y="39299"/>
                    <a:pt x="87156" y="39685"/>
                  </a:cubicBezTo>
                  <a:cubicBezTo>
                    <a:pt x="86996" y="39913"/>
                    <a:pt x="86831" y="40135"/>
                    <a:pt x="86678" y="40362"/>
                  </a:cubicBezTo>
                  <a:cubicBezTo>
                    <a:pt x="86599" y="40476"/>
                    <a:pt x="86524" y="40595"/>
                    <a:pt x="86451" y="40708"/>
                  </a:cubicBezTo>
                  <a:cubicBezTo>
                    <a:pt x="86417" y="40765"/>
                    <a:pt x="86377" y="40828"/>
                    <a:pt x="86343" y="40885"/>
                  </a:cubicBezTo>
                  <a:cubicBezTo>
                    <a:pt x="86337" y="40902"/>
                    <a:pt x="86327" y="40913"/>
                    <a:pt x="86320" y="40925"/>
                  </a:cubicBezTo>
                  <a:cubicBezTo>
                    <a:pt x="86127" y="40891"/>
                    <a:pt x="85928" y="40862"/>
                    <a:pt x="85735" y="40833"/>
                  </a:cubicBezTo>
                  <a:cubicBezTo>
                    <a:pt x="85496" y="40794"/>
                    <a:pt x="85263" y="40771"/>
                    <a:pt x="85024" y="40754"/>
                  </a:cubicBezTo>
                  <a:lnTo>
                    <a:pt x="85036" y="40742"/>
                  </a:lnTo>
                  <a:cubicBezTo>
                    <a:pt x="85116" y="40634"/>
                    <a:pt x="85195" y="40532"/>
                    <a:pt x="85275" y="40424"/>
                  </a:cubicBezTo>
                  <a:cubicBezTo>
                    <a:pt x="85433" y="40203"/>
                    <a:pt x="85593" y="39976"/>
                    <a:pt x="85740" y="39748"/>
                  </a:cubicBezTo>
                  <a:cubicBezTo>
                    <a:pt x="86002" y="39344"/>
                    <a:pt x="86252" y="38935"/>
                    <a:pt x="86468" y="38510"/>
                  </a:cubicBezTo>
                  <a:cubicBezTo>
                    <a:pt x="86548" y="38504"/>
                    <a:pt x="86621" y="38499"/>
                    <a:pt x="86695" y="38492"/>
                  </a:cubicBezTo>
                  <a:cubicBezTo>
                    <a:pt x="86860" y="38481"/>
                    <a:pt x="87025" y="38476"/>
                    <a:pt x="87190" y="38470"/>
                  </a:cubicBezTo>
                  <a:close/>
                  <a:moveTo>
                    <a:pt x="90912" y="39095"/>
                  </a:moveTo>
                  <a:cubicBezTo>
                    <a:pt x="91122" y="39140"/>
                    <a:pt x="91338" y="39192"/>
                    <a:pt x="91548" y="39231"/>
                  </a:cubicBezTo>
                  <a:cubicBezTo>
                    <a:pt x="91685" y="39260"/>
                    <a:pt x="91816" y="39283"/>
                    <a:pt x="91952" y="39305"/>
                  </a:cubicBezTo>
                  <a:cubicBezTo>
                    <a:pt x="91809" y="39556"/>
                    <a:pt x="91638" y="39787"/>
                    <a:pt x="91462" y="40015"/>
                  </a:cubicBezTo>
                  <a:cubicBezTo>
                    <a:pt x="91355" y="40152"/>
                    <a:pt x="91247" y="40283"/>
                    <a:pt x="91145" y="40419"/>
                  </a:cubicBezTo>
                  <a:cubicBezTo>
                    <a:pt x="91087" y="40487"/>
                    <a:pt x="91037" y="40555"/>
                    <a:pt x="90991" y="40623"/>
                  </a:cubicBezTo>
                  <a:cubicBezTo>
                    <a:pt x="90957" y="40668"/>
                    <a:pt x="90929" y="40715"/>
                    <a:pt x="90895" y="40765"/>
                  </a:cubicBezTo>
                  <a:cubicBezTo>
                    <a:pt x="90536" y="40765"/>
                    <a:pt x="90179" y="40828"/>
                    <a:pt x="89826" y="40902"/>
                  </a:cubicBezTo>
                  <a:cubicBezTo>
                    <a:pt x="89758" y="40913"/>
                    <a:pt x="89690" y="40930"/>
                    <a:pt x="89627" y="40941"/>
                  </a:cubicBezTo>
                  <a:cubicBezTo>
                    <a:pt x="89673" y="40891"/>
                    <a:pt x="89718" y="40839"/>
                    <a:pt x="89763" y="40783"/>
                  </a:cubicBezTo>
                  <a:cubicBezTo>
                    <a:pt x="89912" y="40600"/>
                    <a:pt x="90054" y="40419"/>
                    <a:pt x="90190" y="40225"/>
                  </a:cubicBezTo>
                  <a:cubicBezTo>
                    <a:pt x="90452" y="39862"/>
                    <a:pt x="90696" y="39487"/>
                    <a:pt x="90912" y="39095"/>
                  </a:cubicBezTo>
                  <a:close/>
                  <a:moveTo>
                    <a:pt x="92157" y="39339"/>
                  </a:moveTo>
                  <a:cubicBezTo>
                    <a:pt x="92537" y="39396"/>
                    <a:pt x="92923" y="39436"/>
                    <a:pt x="93309" y="39470"/>
                  </a:cubicBezTo>
                  <a:cubicBezTo>
                    <a:pt x="93190" y="39703"/>
                    <a:pt x="93049" y="39931"/>
                    <a:pt x="92907" y="40152"/>
                  </a:cubicBezTo>
                  <a:cubicBezTo>
                    <a:pt x="92810" y="40306"/>
                    <a:pt x="92713" y="40453"/>
                    <a:pt x="92616" y="40606"/>
                  </a:cubicBezTo>
                  <a:cubicBezTo>
                    <a:pt x="92537" y="40737"/>
                    <a:pt x="92463" y="40873"/>
                    <a:pt x="92395" y="41015"/>
                  </a:cubicBezTo>
                  <a:lnTo>
                    <a:pt x="92037" y="40913"/>
                  </a:lnTo>
                  <a:cubicBezTo>
                    <a:pt x="91803" y="40857"/>
                    <a:pt x="91565" y="40817"/>
                    <a:pt x="91326" y="40783"/>
                  </a:cubicBezTo>
                  <a:cubicBezTo>
                    <a:pt x="91281" y="40776"/>
                    <a:pt x="91236" y="40776"/>
                    <a:pt x="91190" y="40771"/>
                  </a:cubicBezTo>
                  <a:cubicBezTo>
                    <a:pt x="91236" y="40708"/>
                    <a:pt x="91281" y="40640"/>
                    <a:pt x="91332" y="40578"/>
                  </a:cubicBezTo>
                  <a:cubicBezTo>
                    <a:pt x="91434" y="40435"/>
                    <a:pt x="91536" y="40288"/>
                    <a:pt x="91645" y="40146"/>
                  </a:cubicBezTo>
                  <a:cubicBezTo>
                    <a:pt x="91741" y="40010"/>
                    <a:pt x="91843" y="39868"/>
                    <a:pt x="91934" y="39726"/>
                  </a:cubicBezTo>
                  <a:cubicBezTo>
                    <a:pt x="92013" y="39601"/>
                    <a:pt x="92082" y="39470"/>
                    <a:pt x="92157" y="39339"/>
                  </a:cubicBezTo>
                  <a:close/>
                  <a:moveTo>
                    <a:pt x="110419" y="38492"/>
                  </a:moveTo>
                  <a:lnTo>
                    <a:pt x="110419" y="38492"/>
                  </a:lnTo>
                  <a:cubicBezTo>
                    <a:pt x="110158" y="38856"/>
                    <a:pt x="109891" y="39208"/>
                    <a:pt x="109629" y="39572"/>
                  </a:cubicBezTo>
                  <a:cubicBezTo>
                    <a:pt x="109469" y="39794"/>
                    <a:pt x="109306" y="40021"/>
                    <a:pt x="109157" y="40248"/>
                  </a:cubicBezTo>
                  <a:cubicBezTo>
                    <a:pt x="109084" y="40362"/>
                    <a:pt x="109010" y="40476"/>
                    <a:pt x="108942" y="40589"/>
                  </a:cubicBezTo>
                  <a:cubicBezTo>
                    <a:pt x="108884" y="40692"/>
                    <a:pt x="108822" y="40799"/>
                    <a:pt x="108777" y="40907"/>
                  </a:cubicBezTo>
                  <a:cubicBezTo>
                    <a:pt x="108754" y="40907"/>
                    <a:pt x="108732" y="40913"/>
                    <a:pt x="108708" y="40913"/>
                  </a:cubicBezTo>
                  <a:lnTo>
                    <a:pt x="108732" y="40913"/>
                  </a:lnTo>
                  <a:cubicBezTo>
                    <a:pt x="108152" y="40947"/>
                    <a:pt x="107572" y="40981"/>
                    <a:pt x="106987" y="41015"/>
                  </a:cubicBezTo>
                  <a:cubicBezTo>
                    <a:pt x="107027" y="40964"/>
                    <a:pt x="107067" y="40913"/>
                    <a:pt x="107101" y="40862"/>
                  </a:cubicBezTo>
                  <a:cubicBezTo>
                    <a:pt x="107185" y="40749"/>
                    <a:pt x="107266" y="40634"/>
                    <a:pt x="107350" y="40521"/>
                  </a:cubicBezTo>
                  <a:cubicBezTo>
                    <a:pt x="107510" y="40299"/>
                    <a:pt x="107675" y="40078"/>
                    <a:pt x="107840" y="39862"/>
                  </a:cubicBezTo>
                  <a:cubicBezTo>
                    <a:pt x="108140" y="39459"/>
                    <a:pt x="108436" y="39055"/>
                    <a:pt x="108698" y="38628"/>
                  </a:cubicBezTo>
                  <a:cubicBezTo>
                    <a:pt x="109272" y="38578"/>
                    <a:pt x="109845" y="38538"/>
                    <a:pt x="110419" y="38492"/>
                  </a:cubicBezTo>
                  <a:close/>
                  <a:moveTo>
                    <a:pt x="108299" y="38657"/>
                  </a:moveTo>
                  <a:lnTo>
                    <a:pt x="108299" y="38657"/>
                  </a:lnTo>
                  <a:cubicBezTo>
                    <a:pt x="108283" y="38686"/>
                    <a:pt x="108265" y="38714"/>
                    <a:pt x="108242" y="38743"/>
                  </a:cubicBezTo>
                  <a:cubicBezTo>
                    <a:pt x="107987" y="39123"/>
                    <a:pt x="107697" y="39481"/>
                    <a:pt x="107413" y="39839"/>
                  </a:cubicBezTo>
                  <a:cubicBezTo>
                    <a:pt x="107266" y="40021"/>
                    <a:pt x="107124" y="40203"/>
                    <a:pt x="106981" y="40390"/>
                  </a:cubicBezTo>
                  <a:cubicBezTo>
                    <a:pt x="106907" y="40482"/>
                    <a:pt x="106839" y="40578"/>
                    <a:pt x="106771" y="40674"/>
                  </a:cubicBezTo>
                  <a:cubicBezTo>
                    <a:pt x="106708" y="40776"/>
                    <a:pt x="106640" y="40873"/>
                    <a:pt x="106595" y="40988"/>
                  </a:cubicBezTo>
                  <a:cubicBezTo>
                    <a:pt x="106589" y="41004"/>
                    <a:pt x="106589" y="41015"/>
                    <a:pt x="106584" y="41033"/>
                  </a:cubicBezTo>
                  <a:cubicBezTo>
                    <a:pt x="106094" y="41056"/>
                    <a:pt x="105606" y="41078"/>
                    <a:pt x="105112" y="41090"/>
                  </a:cubicBezTo>
                  <a:cubicBezTo>
                    <a:pt x="105134" y="41061"/>
                    <a:pt x="105157" y="41027"/>
                    <a:pt x="105180" y="40999"/>
                  </a:cubicBezTo>
                  <a:cubicBezTo>
                    <a:pt x="105254" y="40891"/>
                    <a:pt x="105322" y="40776"/>
                    <a:pt x="105396" y="40668"/>
                  </a:cubicBezTo>
                  <a:cubicBezTo>
                    <a:pt x="105464" y="40555"/>
                    <a:pt x="105538" y="40448"/>
                    <a:pt x="105606" y="40333"/>
                  </a:cubicBezTo>
                  <a:cubicBezTo>
                    <a:pt x="105680" y="40214"/>
                    <a:pt x="105753" y="40101"/>
                    <a:pt x="105834" y="39981"/>
                  </a:cubicBezTo>
                  <a:cubicBezTo>
                    <a:pt x="105981" y="39753"/>
                    <a:pt x="106128" y="39532"/>
                    <a:pt x="106277" y="39305"/>
                  </a:cubicBezTo>
                  <a:cubicBezTo>
                    <a:pt x="106390" y="39134"/>
                    <a:pt x="106498" y="38969"/>
                    <a:pt x="106612" y="38799"/>
                  </a:cubicBezTo>
                  <a:cubicBezTo>
                    <a:pt x="107174" y="38754"/>
                    <a:pt x="107738" y="38703"/>
                    <a:pt x="108299" y="38657"/>
                  </a:cubicBezTo>
                  <a:close/>
                  <a:moveTo>
                    <a:pt x="102663" y="39129"/>
                  </a:moveTo>
                  <a:lnTo>
                    <a:pt x="102663" y="39129"/>
                  </a:lnTo>
                  <a:cubicBezTo>
                    <a:pt x="102527" y="39447"/>
                    <a:pt x="102351" y="39748"/>
                    <a:pt x="102168" y="40038"/>
                  </a:cubicBezTo>
                  <a:cubicBezTo>
                    <a:pt x="102044" y="40238"/>
                    <a:pt x="101918" y="40424"/>
                    <a:pt x="101793" y="40618"/>
                  </a:cubicBezTo>
                  <a:cubicBezTo>
                    <a:pt x="101730" y="40715"/>
                    <a:pt x="101669" y="40810"/>
                    <a:pt x="101606" y="40913"/>
                  </a:cubicBezTo>
                  <a:cubicBezTo>
                    <a:pt x="101567" y="40981"/>
                    <a:pt x="101532" y="41049"/>
                    <a:pt x="101498" y="41124"/>
                  </a:cubicBezTo>
                  <a:cubicBezTo>
                    <a:pt x="101140" y="41112"/>
                    <a:pt x="100788" y="41106"/>
                    <a:pt x="100429" y="41095"/>
                  </a:cubicBezTo>
                  <a:lnTo>
                    <a:pt x="100373" y="41095"/>
                  </a:lnTo>
                  <a:cubicBezTo>
                    <a:pt x="100379" y="41083"/>
                    <a:pt x="100390" y="41072"/>
                    <a:pt x="100395" y="41056"/>
                  </a:cubicBezTo>
                  <a:cubicBezTo>
                    <a:pt x="100458" y="40964"/>
                    <a:pt x="100515" y="40873"/>
                    <a:pt x="100578" y="40783"/>
                  </a:cubicBezTo>
                  <a:cubicBezTo>
                    <a:pt x="100696" y="40595"/>
                    <a:pt x="100822" y="40401"/>
                    <a:pt x="100941" y="40214"/>
                  </a:cubicBezTo>
                  <a:cubicBezTo>
                    <a:pt x="101061" y="40026"/>
                    <a:pt x="101174" y="39845"/>
                    <a:pt x="101281" y="39651"/>
                  </a:cubicBezTo>
                  <a:cubicBezTo>
                    <a:pt x="101367" y="39509"/>
                    <a:pt x="101441" y="39362"/>
                    <a:pt x="101515" y="39208"/>
                  </a:cubicBezTo>
                  <a:cubicBezTo>
                    <a:pt x="101895" y="39181"/>
                    <a:pt x="102282" y="39157"/>
                    <a:pt x="102663" y="39129"/>
                  </a:cubicBezTo>
                  <a:close/>
                  <a:moveTo>
                    <a:pt x="106435" y="38816"/>
                  </a:moveTo>
                  <a:lnTo>
                    <a:pt x="106435" y="38816"/>
                  </a:lnTo>
                  <a:cubicBezTo>
                    <a:pt x="106356" y="38924"/>
                    <a:pt x="106271" y="39032"/>
                    <a:pt x="106191" y="39134"/>
                  </a:cubicBezTo>
                  <a:cubicBezTo>
                    <a:pt x="106021" y="39357"/>
                    <a:pt x="105862" y="39583"/>
                    <a:pt x="105697" y="39811"/>
                  </a:cubicBezTo>
                  <a:cubicBezTo>
                    <a:pt x="105611" y="39918"/>
                    <a:pt x="105532" y="40033"/>
                    <a:pt x="105446" y="40146"/>
                  </a:cubicBezTo>
                  <a:cubicBezTo>
                    <a:pt x="105362" y="40254"/>
                    <a:pt x="105276" y="40362"/>
                    <a:pt x="105191" y="40469"/>
                  </a:cubicBezTo>
                  <a:cubicBezTo>
                    <a:pt x="105105" y="40584"/>
                    <a:pt x="105015" y="40692"/>
                    <a:pt x="104930" y="40799"/>
                  </a:cubicBezTo>
                  <a:cubicBezTo>
                    <a:pt x="104856" y="40896"/>
                    <a:pt x="104782" y="40999"/>
                    <a:pt x="104714" y="41101"/>
                  </a:cubicBezTo>
                  <a:cubicBezTo>
                    <a:pt x="104299" y="41112"/>
                    <a:pt x="103878" y="41124"/>
                    <a:pt x="103464" y="41129"/>
                  </a:cubicBezTo>
                  <a:cubicBezTo>
                    <a:pt x="103537" y="41015"/>
                    <a:pt x="103618" y="40902"/>
                    <a:pt x="103697" y="40788"/>
                  </a:cubicBezTo>
                  <a:cubicBezTo>
                    <a:pt x="103851" y="40561"/>
                    <a:pt x="103998" y="40322"/>
                    <a:pt x="104145" y="40089"/>
                  </a:cubicBezTo>
                  <a:cubicBezTo>
                    <a:pt x="104294" y="39862"/>
                    <a:pt x="104436" y="39635"/>
                    <a:pt x="104578" y="39407"/>
                  </a:cubicBezTo>
                  <a:cubicBezTo>
                    <a:pt x="104675" y="39254"/>
                    <a:pt x="104765" y="39100"/>
                    <a:pt x="104856" y="38947"/>
                  </a:cubicBezTo>
                  <a:cubicBezTo>
                    <a:pt x="105385" y="38908"/>
                    <a:pt x="105907" y="38862"/>
                    <a:pt x="106435" y="38816"/>
                  </a:cubicBezTo>
                  <a:close/>
                  <a:moveTo>
                    <a:pt x="104594" y="38969"/>
                  </a:moveTo>
                  <a:cubicBezTo>
                    <a:pt x="104544" y="39055"/>
                    <a:pt x="104486" y="39140"/>
                    <a:pt x="104430" y="39226"/>
                  </a:cubicBezTo>
                  <a:cubicBezTo>
                    <a:pt x="104299" y="39425"/>
                    <a:pt x="104169" y="39624"/>
                    <a:pt x="104032" y="39822"/>
                  </a:cubicBezTo>
                  <a:cubicBezTo>
                    <a:pt x="103867" y="40067"/>
                    <a:pt x="103691" y="40311"/>
                    <a:pt x="103515" y="40550"/>
                  </a:cubicBezTo>
                  <a:cubicBezTo>
                    <a:pt x="103429" y="40674"/>
                    <a:pt x="103339" y="40794"/>
                    <a:pt x="103253" y="40919"/>
                  </a:cubicBezTo>
                  <a:cubicBezTo>
                    <a:pt x="103203" y="40988"/>
                    <a:pt x="103151" y="41061"/>
                    <a:pt x="103101" y="41129"/>
                  </a:cubicBezTo>
                  <a:cubicBezTo>
                    <a:pt x="102916" y="41132"/>
                    <a:pt x="102731" y="41134"/>
                    <a:pt x="102546" y="41134"/>
                  </a:cubicBezTo>
                  <a:cubicBezTo>
                    <a:pt x="102362" y="41134"/>
                    <a:pt x="102177" y="41132"/>
                    <a:pt x="101992" y="41129"/>
                  </a:cubicBezTo>
                  <a:lnTo>
                    <a:pt x="101827" y="41129"/>
                  </a:lnTo>
                  <a:cubicBezTo>
                    <a:pt x="101832" y="41117"/>
                    <a:pt x="101839" y="41112"/>
                    <a:pt x="101845" y="41106"/>
                  </a:cubicBezTo>
                  <a:cubicBezTo>
                    <a:pt x="101913" y="41015"/>
                    <a:pt x="101981" y="40919"/>
                    <a:pt x="102049" y="40823"/>
                  </a:cubicBezTo>
                  <a:cubicBezTo>
                    <a:pt x="102191" y="40623"/>
                    <a:pt x="102327" y="40419"/>
                    <a:pt x="102458" y="40214"/>
                  </a:cubicBezTo>
                  <a:cubicBezTo>
                    <a:pt x="102679" y="39862"/>
                    <a:pt x="102884" y="39493"/>
                    <a:pt x="103038" y="39095"/>
                  </a:cubicBezTo>
                  <a:cubicBezTo>
                    <a:pt x="103555" y="39055"/>
                    <a:pt x="104077" y="39016"/>
                    <a:pt x="104594" y="38969"/>
                  </a:cubicBezTo>
                  <a:close/>
                  <a:moveTo>
                    <a:pt x="88247" y="38533"/>
                  </a:moveTo>
                  <a:cubicBezTo>
                    <a:pt x="88509" y="38567"/>
                    <a:pt x="88764" y="38606"/>
                    <a:pt x="89020" y="38657"/>
                  </a:cubicBezTo>
                  <a:cubicBezTo>
                    <a:pt x="89128" y="38675"/>
                    <a:pt x="89230" y="38703"/>
                    <a:pt x="89338" y="38725"/>
                  </a:cubicBezTo>
                  <a:cubicBezTo>
                    <a:pt x="89110" y="39140"/>
                    <a:pt x="88860" y="39543"/>
                    <a:pt x="88593" y="39942"/>
                  </a:cubicBezTo>
                  <a:cubicBezTo>
                    <a:pt x="88440" y="40169"/>
                    <a:pt x="88286" y="40396"/>
                    <a:pt x="88127" y="40623"/>
                  </a:cubicBezTo>
                  <a:cubicBezTo>
                    <a:pt x="88048" y="40737"/>
                    <a:pt x="87969" y="40844"/>
                    <a:pt x="87895" y="40959"/>
                  </a:cubicBezTo>
                  <a:cubicBezTo>
                    <a:pt x="87849" y="41022"/>
                    <a:pt x="87809" y="41083"/>
                    <a:pt x="87769" y="41146"/>
                  </a:cubicBezTo>
                  <a:cubicBezTo>
                    <a:pt x="87759" y="41140"/>
                    <a:pt x="87746" y="41140"/>
                    <a:pt x="87730" y="41140"/>
                  </a:cubicBezTo>
                  <a:cubicBezTo>
                    <a:pt x="87491" y="41117"/>
                    <a:pt x="87247" y="41072"/>
                    <a:pt x="87008" y="41038"/>
                  </a:cubicBezTo>
                  <a:cubicBezTo>
                    <a:pt x="86872" y="41015"/>
                    <a:pt x="86736" y="40993"/>
                    <a:pt x="86599" y="40970"/>
                  </a:cubicBezTo>
                  <a:cubicBezTo>
                    <a:pt x="86616" y="40941"/>
                    <a:pt x="86633" y="40913"/>
                    <a:pt x="86655" y="40885"/>
                  </a:cubicBezTo>
                  <a:cubicBezTo>
                    <a:pt x="86736" y="40771"/>
                    <a:pt x="86815" y="40663"/>
                    <a:pt x="86894" y="40550"/>
                  </a:cubicBezTo>
                  <a:cubicBezTo>
                    <a:pt x="87059" y="40317"/>
                    <a:pt x="87224" y="40083"/>
                    <a:pt x="87389" y="39850"/>
                  </a:cubicBezTo>
                  <a:cubicBezTo>
                    <a:pt x="87690" y="39425"/>
                    <a:pt x="87985" y="38987"/>
                    <a:pt x="88247" y="38533"/>
                  </a:cubicBezTo>
                  <a:close/>
                  <a:moveTo>
                    <a:pt x="89621" y="38782"/>
                  </a:moveTo>
                  <a:cubicBezTo>
                    <a:pt x="89797" y="38822"/>
                    <a:pt x="89968" y="38867"/>
                    <a:pt x="90145" y="38908"/>
                  </a:cubicBezTo>
                  <a:cubicBezTo>
                    <a:pt x="90309" y="38947"/>
                    <a:pt x="90479" y="38987"/>
                    <a:pt x="90650" y="39032"/>
                  </a:cubicBezTo>
                  <a:cubicBezTo>
                    <a:pt x="90309" y="39635"/>
                    <a:pt x="89894" y="40203"/>
                    <a:pt x="89463" y="40742"/>
                  </a:cubicBezTo>
                  <a:cubicBezTo>
                    <a:pt x="89383" y="40839"/>
                    <a:pt x="89304" y="40941"/>
                    <a:pt x="89225" y="41038"/>
                  </a:cubicBezTo>
                  <a:cubicBezTo>
                    <a:pt x="89190" y="41044"/>
                    <a:pt x="89150" y="41056"/>
                    <a:pt x="89115" y="41061"/>
                  </a:cubicBezTo>
                  <a:cubicBezTo>
                    <a:pt x="88877" y="41117"/>
                    <a:pt x="88633" y="41146"/>
                    <a:pt x="88389" y="41169"/>
                  </a:cubicBezTo>
                  <a:lnTo>
                    <a:pt x="88116" y="41169"/>
                  </a:lnTo>
                  <a:cubicBezTo>
                    <a:pt x="88116" y="41164"/>
                    <a:pt x="88121" y="41164"/>
                    <a:pt x="88121" y="41158"/>
                  </a:cubicBezTo>
                  <a:cubicBezTo>
                    <a:pt x="88202" y="41049"/>
                    <a:pt x="88281" y="40936"/>
                    <a:pt x="88360" y="40823"/>
                  </a:cubicBezTo>
                  <a:cubicBezTo>
                    <a:pt x="88525" y="40589"/>
                    <a:pt x="88685" y="40356"/>
                    <a:pt x="88837" y="40118"/>
                  </a:cubicBezTo>
                  <a:cubicBezTo>
                    <a:pt x="89115" y="39685"/>
                    <a:pt x="89377" y="39237"/>
                    <a:pt x="89621" y="38782"/>
                  </a:cubicBezTo>
                  <a:close/>
                  <a:moveTo>
                    <a:pt x="101231" y="39231"/>
                  </a:moveTo>
                  <a:cubicBezTo>
                    <a:pt x="101179" y="39328"/>
                    <a:pt x="101123" y="39425"/>
                    <a:pt x="101066" y="39515"/>
                  </a:cubicBezTo>
                  <a:cubicBezTo>
                    <a:pt x="100953" y="39703"/>
                    <a:pt x="100833" y="39884"/>
                    <a:pt x="100707" y="40067"/>
                  </a:cubicBezTo>
                  <a:cubicBezTo>
                    <a:pt x="100589" y="40243"/>
                    <a:pt x="100463" y="40419"/>
                    <a:pt x="100339" y="40595"/>
                  </a:cubicBezTo>
                  <a:cubicBezTo>
                    <a:pt x="100276" y="40692"/>
                    <a:pt x="100214" y="40783"/>
                    <a:pt x="100151" y="40878"/>
                  </a:cubicBezTo>
                  <a:cubicBezTo>
                    <a:pt x="100100" y="40953"/>
                    <a:pt x="100060" y="41027"/>
                    <a:pt x="100015" y="41106"/>
                  </a:cubicBezTo>
                  <a:cubicBezTo>
                    <a:pt x="99957" y="41106"/>
                    <a:pt x="99901" y="41112"/>
                    <a:pt x="99839" y="41112"/>
                  </a:cubicBezTo>
                  <a:cubicBezTo>
                    <a:pt x="99543" y="41135"/>
                    <a:pt x="99254" y="41164"/>
                    <a:pt x="98958" y="41203"/>
                  </a:cubicBezTo>
                  <a:cubicBezTo>
                    <a:pt x="98913" y="41209"/>
                    <a:pt x="98873" y="41214"/>
                    <a:pt x="98827" y="41219"/>
                  </a:cubicBezTo>
                  <a:cubicBezTo>
                    <a:pt x="98889" y="41135"/>
                    <a:pt x="98947" y="41049"/>
                    <a:pt x="99009" y="40959"/>
                  </a:cubicBezTo>
                  <a:cubicBezTo>
                    <a:pt x="99134" y="40765"/>
                    <a:pt x="99259" y="40566"/>
                    <a:pt x="99378" y="40362"/>
                  </a:cubicBezTo>
                  <a:cubicBezTo>
                    <a:pt x="99577" y="40021"/>
                    <a:pt x="99760" y="39669"/>
                    <a:pt x="99923" y="39310"/>
                  </a:cubicBezTo>
                  <a:cubicBezTo>
                    <a:pt x="100356" y="39288"/>
                    <a:pt x="100793" y="39260"/>
                    <a:pt x="101231" y="39231"/>
                  </a:cubicBezTo>
                  <a:close/>
                  <a:moveTo>
                    <a:pt x="93582" y="39487"/>
                  </a:moveTo>
                  <a:cubicBezTo>
                    <a:pt x="93786" y="39498"/>
                    <a:pt x="93985" y="39509"/>
                    <a:pt x="94185" y="39515"/>
                  </a:cubicBezTo>
                  <a:cubicBezTo>
                    <a:pt x="94429" y="39527"/>
                    <a:pt x="94673" y="39527"/>
                    <a:pt x="94918" y="39527"/>
                  </a:cubicBezTo>
                  <a:cubicBezTo>
                    <a:pt x="94861" y="39624"/>
                    <a:pt x="94798" y="39719"/>
                    <a:pt x="94741" y="39816"/>
                  </a:cubicBezTo>
                  <a:cubicBezTo>
                    <a:pt x="94617" y="40010"/>
                    <a:pt x="94497" y="40203"/>
                    <a:pt x="94373" y="40396"/>
                  </a:cubicBezTo>
                  <a:cubicBezTo>
                    <a:pt x="94247" y="40589"/>
                    <a:pt x="94127" y="40783"/>
                    <a:pt x="94009" y="40975"/>
                  </a:cubicBezTo>
                  <a:cubicBezTo>
                    <a:pt x="93957" y="41072"/>
                    <a:pt x="93901" y="41169"/>
                    <a:pt x="93849" y="41266"/>
                  </a:cubicBezTo>
                  <a:cubicBezTo>
                    <a:pt x="93820" y="41322"/>
                    <a:pt x="93793" y="41384"/>
                    <a:pt x="93764" y="41447"/>
                  </a:cubicBezTo>
                  <a:cubicBezTo>
                    <a:pt x="93725" y="41436"/>
                    <a:pt x="93691" y="41424"/>
                    <a:pt x="93657" y="41419"/>
                  </a:cubicBezTo>
                  <a:cubicBezTo>
                    <a:pt x="93384" y="41339"/>
                    <a:pt x="93117" y="41243"/>
                    <a:pt x="92849" y="41158"/>
                  </a:cubicBezTo>
                  <a:cubicBezTo>
                    <a:pt x="92787" y="41135"/>
                    <a:pt x="92724" y="41117"/>
                    <a:pt x="92661" y="41095"/>
                  </a:cubicBezTo>
                  <a:cubicBezTo>
                    <a:pt x="92729" y="40975"/>
                    <a:pt x="92804" y="40857"/>
                    <a:pt x="92878" y="40737"/>
                  </a:cubicBezTo>
                  <a:cubicBezTo>
                    <a:pt x="92968" y="40584"/>
                    <a:pt x="93065" y="40430"/>
                    <a:pt x="93156" y="40277"/>
                  </a:cubicBezTo>
                  <a:cubicBezTo>
                    <a:pt x="93316" y="40021"/>
                    <a:pt x="93458" y="39760"/>
                    <a:pt x="93582" y="39487"/>
                  </a:cubicBezTo>
                  <a:close/>
                  <a:moveTo>
                    <a:pt x="99582" y="39333"/>
                  </a:moveTo>
                  <a:lnTo>
                    <a:pt x="99582" y="39333"/>
                  </a:lnTo>
                  <a:cubicBezTo>
                    <a:pt x="99440" y="39629"/>
                    <a:pt x="99275" y="39913"/>
                    <a:pt x="99105" y="40197"/>
                  </a:cubicBezTo>
                  <a:cubicBezTo>
                    <a:pt x="98992" y="40390"/>
                    <a:pt x="98866" y="40578"/>
                    <a:pt x="98742" y="40765"/>
                  </a:cubicBezTo>
                  <a:cubicBezTo>
                    <a:pt x="98679" y="40857"/>
                    <a:pt x="98617" y="40953"/>
                    <a:pt x="98559" y="41044"/>
                  </a:cubicBezTo>
                  <a:cubicBezTo>
                    <a:pt x="98509" y="41124"/>
                    <a:pt x="98452" y="41203"/>
                    <a:pt x="98407" y="41288"/>
                  </a:cubicBezTo>
                  <a:cubicBezTo>
                    <a:pt x="98066" y="41339"/>
                    <a:pt x="97725" y="41402"/>
                    <a:pt x="97384" y="41465"/>
                  </a:cubicBezTo>
                  <a:cubicBezTo>
                    <a:pt x="97350" y="41470"/>
                    <a:pt x="97310" y="41476"/>
                    <a:pt x="97276" y="41481"/>
                  </a:cubicBezTo>
                  <a:cubicBezTo>
                    <a:pt x="97327" y="41390"/>
                    <a:pt x="97384" y="41305"/>
                    <a:pt x="97434" y="41219"/>
                  </a:cubicBezTo>
                  <a:cubicBezTo>
                    <a:pt x="97571" y="41004"/>
                    <a:pt x="97702" y="40783"/>
                    <a:pt x="97827" y="40561"/>
                  </a:cubicBezTo>
                  <a:cubicBezTo>
                    <a:pt x="97953" y="40340"/>
                    <a:pt x="98071" y="40112"/>
                    <a:pt x="98184" y="39884"/>
                  </a:cubicBezTo>
                  <a:cubicBezTo>
                    <a:pt x="98242" y="39777"/>
                    <a:pt x="98299" y="39669"/>
                    <a:pt x="98349" y="39556"/>
                  </a:cubicBezTo>
                  <a:cubicBezTo>
                    <a:pt x="98373" y="39498"/>
                    <a:pt x="98401" y="39441"/>
                    <a:pt x="98423" y="39391"/>
                  </a:cubicBezTo>
                  <a:cubicBezTo>
                    <a:pt x="98810" y="39367"/>
                    <a:pt x="99196" y="39351"/>
                    <a:pt x="99582" y="39333"/>
                  </a:cubicBezTo>
                  <a:close/>
                  <a:moveTo>
                    <a:pt x="96662" y="39475"/>
                  </a:moveTo>
                  <a:lnTo>
                    <a:pt x="96662" y="39475"/>
                  </a:lnTo>
                  <a:cubicBezTo>
                    <a:pt x="96440" y="39771"/>
                    <a:pt x="96241" y="40083"/>
                    <a:pt x="96043" y="40396"/>
                  </a:cubicBezTo>
                  <a:cubicBezTo>
                    <a:pt x="95907" y="40613"/>
                    <a:pt x="95776" y="40833"/>
                    <a:pt x="95645" y="41056"/>
                  </a:cubicBezTo>
                  <a:cubicBezTo>
                    <a:pt x="95525" y="41260"/>
                    <a:pt x="95401" y="41458"/>
                    <a:pt x="95281" y="41663"/>
                  </a:cubicBezTo>
                  <a:lnTo>
                    <a:pt x="95150" y="41663"/>
                  </a:lnTo>
                  <a:cubicBezTo>
                    <a:pt x="94861" y="41657"/>
                    <a:pt x="94570" y="41623"/>
                    <a:pt x="94287" y="41573"/>
                  </a:cubicBezTo>
                  <a:cubicBezTo>
                    <a:pt x="94224" y="41560"/>
                    <a:pt x="94161" y="41544"/>
                    <a:pt x="94105" y="41533"/>
                  </a:cubicBezTo>
                  <a:cubicBezTo>
                    <a:pt x="94122" y="41504"/>
                    <a:pt x="94140" y="41476"/>
                    <a:pt x="94150" y="41447"/>
                  </a:cubicBezTo>
                  <a:cubicBezTo>
                    <a:pt x="94213" y="41345"/>
                    <a:pt x="94270" y="41243"/>
                    <a:pt x="94326" y="41135"/>
                  </a:cubicBezTo>
                  <a:cubicBezTo>
                    <a:pt x="94434" y="40936"/>
                    <a:pt x="94543" y="40737"/>
                    <a:pt x="94651" y="40532"/>
                  </a:cubicBezTo>
                  <a:cubicBezTo>
                    <a:pt x="94759" y="40333"/>
                    <a:pt x="94872" y="40135"/>
                    <a:pt x="94980" y="39936"/>
                  </a:cubicBezTo>
                  <a:cubicBezTo>
                    <a:pt x="95055" y="39800"/>
                    <a:pt x="95134" y="39663"/>
                    <a:pt x="95213" y="39527"/>
                  </a:cubicBezTo>
                  <a:cubicBezTo>
                    <a:pt x="95696" y="39515"/>
                    <a:pt x="96180" y="39498"/>
                    <a:pt x="96662" y="39475"/>
                  </a:cubicBezTo>
                  <a:close/>
                  <a:moveTo>
                    <a:pt x="98191" y="39402"/>
                  </a:moveTo>
                  <a:cubicBezTo>
                    <a:pt x="98128" y="39522"/>
                    <a:pt x="98060" y="39640"/>
                    <a:pt x="97992" y="39760"/>
                  </a:cubicBezTo>
                  <a:cubicBezTo>
                    <a:pt x="97861" y="39981"/>
                    <a:pt x="97719" y="40197"/>
                    <a:pt x="97583" y="40413"/>
                  </a:cubicBezTo>
                  <a:cubicBezTo>
                    <a:pt x="97441" y="40623"/>
                    <a:pt x="97298" y="40839"/>
                    <a:pt x="97162" y="41056"/>
                  </a:cubicBezTo>
                  <a:cubicBezTo>
                    <a:pt x="97093" y="41158"/>
                    <a:pt x="97032" y="41260"/>
                    <a:pt x="96964" y="41368"/>
                  </a:cubicBezTo>
                  <a:cubicBezTo>
                    <a:pt x="96930" y="41424"/>
                    <a:pt x="96896" y="41481"/>
                    <a:pt x="96855" y="41544"/>
                  </a:cubicBezTo>
                  <a:cubicBezTo>
                    <a:pt x="96526" y="41589"/>
                    <a:pt x="96196" y="41629"/>
                    <a:pt x="95861" y="41657"/>
                  </a:cubicBezTo>
                  <a:cubicBezTo>
                    <a:pt x="95792" y="41657"/>
                    <a:pt x="95730" y="41657"/>
                    <a:pt x="95661" y="41663"/>
                  </a:cubicBezTo>
                  <a:cubicBezTo>
                    <a:pt x="95724" y="41560"/>
                    <a:pt x="95787" y="41458"/>
                    <a:pt x="95844" y="41356"/>
                  </a:cubicBezTo>
                  <a:cubicBezTo>
                    <a:pt x="95952" y="41169"/>
                    <a:pt x="96054" y="40981"/>
                    <a:pt x="96157" y="40799"/>
                  </a:cubicBezTo>
                  <a:cubicBezTo>
                    <a:pt x="96350" y="40442"/>
                    <a:pt x="96555" y="40083"/>
                    <a:pt x="96781" y="39748"/>
                  </a:cubicBezTo>
                  <a:cubicBezTo>
                    <a:pt x="96849" y="39651"/>
                    <a:pt x="96923" y="39556"/>
                    <a:pt x="96991" y="39459"/>
                  </a:cubicBezTo>
                  <a:cubicBezTo>
                    <a:pt x="97378" y="39441"/>
                    <a:pt x="97764" y="39419"/>
                    <a:pt x="98150" y="39402"/>
                  </a:cubicBezTo>
                  <a:close/>
                  <a:moveTo>
                    <a:pt x="138438" y="0"/>
                  </a:moveTo>
                  <a:cubicBezTo>
                    <a:pt x="138257" y="0"/>
                    <a:pt x="138074" y="7"/>
                    <a:pt x="137893" y="23"/>
                  </a:cubicBezTo>
                  <a:cubicBezTo>
                    <a:pt x="137529" y="63"/>
                    <a:pt x="137171" y="143"/>
                    <a:pt x="136820" y="251"/>
                  </a:cubicBezTo>
                  <a:cubicBezTo>
                    <a:pt x="136410" y="382"/>
                    <a:pt x="136023" y="569"/>
                    <a:pt x="135654" y="784"/>
                  </a:cubicBezTo>
                  <a:cubicBezTo>
                    <a:pt x="135262" y="1012"/>
                    <a:pt x="134903" y="1296"/>
                    <a:pt x="134546" y="1568"/>
                  </a:cubicBezTo>
                  <a:cubicBezTo>
                    <a:pt x="134166" y="1859"/>
                    <a:pt x="133796" y="2160"/>
                    <a:pt x="133427" y="2467"/>
                  </a:cubicBezTo>
                  <a:cubicBezTo>
                    <a:pt x="131944" y="3694"/>
                    <a:pt x="130552" y="5040"/>
                    <a:pt x="129204" y="6416"/>
                  </a:cubicBezTo>
                  <a:cubicBezTo>
                    <a:pt x="127846" y="7802"/>
                    <a:pt x="126529" y="9229"/>
                    <a:pt x="125199" y="10644"/>
                  </a:cubicBezTo>
                  <a:cubicBezTo>
                    <a:pt x="124835" y="11025"/>
                    <a:pt x="124471" y="11405"/>
                    <a:pt x="124108" y="11786"/>
                  </a:cubicBezTo>
                  <a:cubicBezTo>
                    <a:pt x="124074" y="11762"/>
                    <a:pt x="124040" y="11741"/>
                    <a:pt x="124006" y="11717"/>
                  </a:cubicBezTo>
                  <a:cubicBezTo>
                    <a:pt x="122454" y="10621"/>
                    <a:pt x="121170" y="9212"/>
                    <a:pt x="119834" y="7883"/>
                  </a:cubicBezTo>
                  <a:cubicBezTo>
                    <a:pt x="119561" y="7610"/>
                    <a:pt x="119288" y="7337"/>
                    <a:pt x="119016" y="7057"/>
                  </a:cubicBezTo>
                  <a:cubicBezTo>
                    <a:pt x="118755" y="6785"/>
                    <a:pt x="118499" y="6512"/>
                    <a:pt x="118238" y="6239"/>
                  </a:cubicBezTo>
                  <a:cubicBezTo>
                    <a:pt x="117693" y="5677"/>
                    <a:pt x="117135" y="5121"/>
                    <a:pt x="116534" y="4615"/>
                  </a:cubicBezTo>
                  <a:cubicBezTo>
                    <a:pt x="115947" y="4120"/>
                    <a:pt x="115306" y="3671"/>
                    <a:pt x="114607" y="3359"/>
                  </a:cubicBezTo>
                  <a:cubicBezTo>
                    <a:pt x="114260" y="3205"/>
                    <a:pt x="113902" y="3086"/>
                    <a:pt x="113533" y="3007"/>
                  </a:cubicBezTo>
                  <a:cubicBezTo>
                    <a:pt x="113227" y="2944"/>
                    <a:pt x="112907" y="2916"/>
                    <a:pt x="112595" y="2916"/>
                  </a:cubicBezTo>
                  <a:cubicBezTo>
                    <a:pt x="112527" y="2916"/>
                    <a:pt x="112459" y="2916"/>
                    <a:pt x="112391" y="2921"/>
                  </a:cubicBezTo>
                  <a:cubicBezTo>
                    <a:pt x="111583" y="2950"/>
                    <a:pt x="110788" y="3154"/>
                    <a:pt x="110044" y="3450"/>
                  </a:cubicBezTo>
                  <a:cubicBezTo>
                    <a:pt x="109243" y="3763"/>
                    <a:pt x="108488" y="4177"/>
                    <a:pt x="107765" y="4631"/>
                  </a:cubicBezTo>
                  <a:cubicBezTo>
                    <a:pt x="106481" y="5439"/>
                    <a:pt x="105305" y="6382"/>
                    <a:pt x="104095" y="7285"/>
                  </a:cubicBezTo>
                  <a:cubicBezTo>
                    <a:pt x="103867" y="7257"/>
                    <a:pt x="103646" y="7201"/>
                    <a:pt x="103429" y="7126"/>
                  </a:cubicBezTo>
                  <a:cubicBezTo>
                    <a:pt x="102356" y="6740"/>
                    <a:pt x="101464" y="5984"/>
                    <a:pt x="100424" y="5523"/>
                  </a:cubicBezTo>
                  <a:cubicBezTo>
                    <a:pt x="100162" y="5410"/>
                    <a:pt x="99901" y="5313"/>
                    <a:pt x="99629" y="5250"/>
                  </a:cubicBezTo>
                  <a:cubicBezTo>
                    <a:pt x="99367" y="5189"/>
                    <a:pt x="99105" y="5155"/>
                    <a:pt x="98839" y="5137"/>
                  </a:cubicBezTo>
                  <a:cubicBezTo>
                    <a:pt x="98742" y="5132"/>
                    <a:pt x="98645" y="5126"/>
                    <a:pt x="98549" y="5126"/>
                  </a:cubicBezTo>
                  <a:cubicBezTo>
                    <a:pt x="98134" y="5126"/>
                    <a:pt x="97719" y="5189"/>
                    <a:pt x="97316" y="5279"/>
                  </a:cubicBezTo>
                  <a:cubicBezTo>
                    <a:pt x="96799" y="5405"/>
                    <a:pt x="96304" y="5598"/>
                    <a:pt x="95832" y="5825"/>
                  </a:cubicBezTo>
                  <a:cubicBezTo>
                    <a:pt x="95338" y="6063"/>
                    <a:pt x="94872" y="6341"/>
                    <a:pt x="94418" y="6643"/>
                  </a:cubicBezTo>
                  <a:cubicBezTo>
                    <a:pt x="93497" y="7257"/>
                    <a:pt x="92645" y="7962"/>
                    <a:pt x="91793" y="8667"/>
                  </a:cubicBezTo>
                  <a:cubicBezTo>
                    <a:pt x="91486" y="8922"/>
                    <a:pt x="91173" y="9178"/>
                    <a:pt x="90867" y="9428"/>
                  </a:cubicBezTo>
                  <a:cubicBezTo>
                    <a:pt x="90616" y="9320"/>
                    <a:pt x="90377" y="9205"/>
                    <a:pt x="90145" y="9076"/>
                  </a:cubicBezTo>
                  <a:cubicBezTo>
                    <a:pt x="89831" y="8905"/>
                    <a:pt x="89531" y="8717"/>
                    <a:pt x="89230" y="8523"/>
                  </a:cubicBezTo>
                  <a:cubicBezTo>
                    <a:pt x="88968" y="8365"/>
                    <a:pt x="88713" y="8195"/>
                    <a:pt x="88446" y="8053"/>
                  </a:cubicBezTo>
                  <a:cubicBezTo>
                    <a:pt x="88195" y="7917"/>
                    <a:pt x="87940" y="7797"/>
                    <a:pt x="87667" y="7723"/>
                  </a:cubicBezTo>
                  <a:cubicBezTo>
                    <a:pt x="87531" y="7683"/>
                    <a:pt x="87394" y="7660"/>
                    <a:pt x="87258" y="7649"/>
                  </a:cubicBezTo>
                  <a:cubicBezTo>
                    <a:pt x="87206" y="7644"/>
                    <a:pt x="87150" y="7644"/>
                    <a:pt x="87098" y="7644"/>
                  </a:cubicBezTo>
                  <a:cubicBezTo>
                    <a:pt x="87008" y="7644"/>
                    <a:pt x="86917" y="7649"/>
                    <a:pt x="86826" y="7655"/>
                  </a:cubicBezTo>
                  <a:cubicBezTo>
                    <a:pt x="86684" y="7666"/>
                    <a:pt x="86548" y="7700"/>
                    <a:pt x="86411" y="7739"/>
                  </a:cubicBezTo>
                  <a:cubicBezTo>
                    <a:pt x="86241" y="7786"/>
                    <a:pt x="86081" y="7854"/>
                    <a:pt x="85917" y="7928"/>
                  </a:cubicBezTo>
                  <a:cubicBezTo>
                    <a:pt x="85496" y="8114"/>
                    <a:pt x="85121" y="8387"/>
                    <a:pt x="84751" y="8660"/>
                  </a:cubicBezTo>
                  <a:cubicBezTo>
                    <a:pt x="84048" y="9171"/>
                    <a:pt x="83314" y="9655"/>
                    <a:pt x="82569" y="10110"/>
                  </a:cubicBezTo>
                  <a:cubicBezTo>
                    <a:pt x="82031" y="10433"/>
                    <a:pt x="81478" y="10740"/>
                    <a:pt x="80917" y="11036"/>
                  </a:cubicBezTo>
                  <a:cubicBezTo>
                    <a:pt x="80360" y="11326"/>
                    <a:pt x="79786" y="11592"/>
                    <a:pt x="79212" y="11843"/>
                  </a:cubicBezTo>
                  <a:cubicBezTo>
                    <a:pt x="77967" y="12388"/>
                    <a:pt x="76683" y="12826"/>
                    <a:pt x="75388" y="13212"/>
                  </a:cubicBezTo>
                  <a:cubicBezTo>
                    <a:pt x="75035" y="13314"/>
                    <a:pt x="74677" y="13393"/>
                    <a:pt x="74319" y="13462"/>
                  </a:cubicBezTo>
                  <a:cubicBezTo>
                    <a:pt x="73814" y="13569"/>
                    <a:pt x="73308" y="13666"/>
                    <a:pt x="72808" y="13774"/>
                  </a:cubicBezTo>
                  <a:cubicBezTo>
                    <a:pt x="71620" y="14019"/>
                    <a:pt x="70439" y="14298"/>
                    <a:pt x="69291" y="14684"/>
                  </a:cubicBezTo>
                  <a:cubicBezTo>
                    <a:pt x="68774" y="14859"/>
                    <a:pt x="68262" y="15064"/>
                    <a:pt x="67780" y="15320"/>
                  </a:cubicBezTo>
                  <a:cubicBezTo>
                    <a:pt x="67580" y="15428"/>
                    <a:pt x="67387" y="15547"/>
                    <a:pt x="67205" y="15678"/>
                  </a:cubicBezTo>
                  <a:cubicBezTo>
                    <a:pt x="67148" y="15724"/>
                    <a:pt x="67091" y="15769"/>
                    <a:pt x="67035" y="15814"/>
                  </a:cubicBezTo>
                  <a:cubicBezTo>
                    <a:pt x="63443" y="15922"/>
                    <a:pt x="59852" y="15974"/>
                    <a:pt x="56261" y="15997"/>
                  </a:cubicBezTo>
                  <a:cubicBezTo>
                    <a:pt x="54579" y="16007"/>
                    <a:pt x="52895" y="16011"/>
                    <a:pt x="51211" y="16011"/>
                  </a:cubicBezTo>
                  <a:cubicBezTo>
                    <a:pt x="49271" y="16011"/>
                    <a:pt x="47331" y="16006"/>
                    <a:pt x="45391" y="15997"/>
                  </a:cubicBezTo>
                  <a:cubicBezTo>
                    <a:pt x="41766" y="15979"/>
                    <a:pt x="38140" y="15956"/>
                    <a:pt x="34515" y="15945"/>
                  </a:cubicBezTo>
                  <a:cubicBezTo>
                    <a:pt x="33937" y="15944"/>
                    <a:pt x="33359" y="15944"/>
                    <a:pt x="32781" y="15944"/>
                  </a:cubicBezTo>
                  <a:cubicBezTo>
                    <a:pt x="29768" y="15944"/>
                    <a:pt x="26754" y="15960"/>
                    <a:pt x="23741" y="16036"/>
                  </a:cubicBezTo>
                  <a:cubicBezTo>
                    <a:pt x="21871" y="16081"/>
                    <a:pt x="20002" y="16150"/>
                    <a:pt x="18139" y="16246"/>
                  </a:cubicBezTo>
                  <a:cubicBezTo>
                    <a:pt x="17206" y="16297"/>
                    <a:pt x="16275" y="16354"/>
                    <a:pt x="15343" y="16422"/>
                  </a:cubicBezTo>
                  <a:cubicBezTo>
                    <a:pt x="14399" y="16491"/>
                    <a:pt x="13450" y="16564"/>
                    <a:pt x="12507" y="16656"/>
                  </a:cubicBezTo>
                  <a:cubicBezTo>
                    <a:pt x="12473" y="16661"/>
                    <a:pt x="12445" y="16679"/>
                    <a:pt x="12422" y="16701"/>
                  </a:cubicBezTo>
                  <a:cubicBezTo>
                    <a:pt x="12388" y="16735"/>
                    <a:pt x="12365" y="16781"/>
                    <a:pt x="12365" y="16826"/>
                  </a:cubicBezTo>
                  <a:cubicBezTo>
                    <a:pt x="12359" y="16876"/>
                    <a:pt x="12382" y="16923"/>
                    <a:pt x="12411" y="16962"/>
                  </a:cubicBezTo>
                  <a:cubicBezTo>
                    <a:pt x="12445" y="16991"/>
                    <a:pt x="12496" y="17020"/>
                    <a:pt x="12541" y="17020"/>
                  </a:cubicBezTo>
                  <a:cubicBezTo>
                    <a:pt x="12968" y="16986"/>
                    <a:pt x="13400" y="16951"/>
                    <a:pt x="13825" y="16923"/>
                  </a:cubicBezTo>
                  <a:cubicBezTo>
                    <a:pt x="14292" y="16889"/>
                    <a:pt x="14757" y="16855"/>
                    <a:pt x="15223" y="16826"/>
                  </a:cubicBezTo>
                  <a:cubicBezTo>
                    <a:pt x="16115" y="16769"/>
                    <a:pt x="17014" y="16718"/>
                    <a:pt x="17911" y="16672"/>
                  </a:cubicBezTo>
                  <a:cubicBezTo>
                    <a:pt x="19700" y="16576"/>
                    <a:pt x="21496" y="16508"/>
                    <a:pt x="23293" y="16456"/>
                  </a:cubicBezTo>
                  <a:cubicBezTo>
                    <a:pt x="26883" y="16360"/>
                    <a:pt x="30474" y="16338"/>
                    <a:pt x="34066" y="16338"/>
                  </a:cubicBezTo>
                  <a:cubicBezTo>
                    <a:pt x="39223" y="16342"/>
                    <a:pt x="44380" y="16375"/>
                    <a:pt x="49538" y="16375"/>
                  </a:cubicBezTo>
                  <a:cubicBezTo>
                    <a:pt x="51631" y="16375"/>
                    <a:pt x="53725" y="16369"/>
                    <a:pt x="55818" y="16354"/>
                  </a:cubicBezTo>
                  <a:cubicBezTo>
                    <a:pt x="59443" y="16326"/>
                    <a:pt x="63068" y="16270"/>
                    <a:pt x="66694" y="16160"/>
                  </a:cubicBezTo>
                  <a:lnTo>
                    <a:pt x="66694" y="16160"/>
                  </a:lnTo>
                  <a:cubicBezTo>
                    <a:pt x="66597" y="16286"/>
                    <a:pt x="66518" y="16422"/>
                    <a:pt x="66455" y="16564"/>
                  </a:cubicBezTo>
                  <a:cubicBezTo>
                    <a:pt x="66382" y="16740"/>
                    <a:pt x="66353" y="16934"/>
                    <a:pt x="66364" y="17122"/>
                  </a:cubicBezTo>
                  <a:cubicBezTo>
                    <a:pt x="66387" y="17531"/>
                    <a:pt x="66597" y="17917"/>
                    <a:pt x="66864" y="18218"/>
                  </a:cubicBezTo>
                  <a:cubicBezTo>
                    <a:pt x="67211" y="18615"/>
                    <a:pt x="67683" y="18883"/>
                    <a:pt x="68160" y="19105"/>
                  </a:cubicBezTo>
                  <a:cubicBezTo>
                    <a:pt x="68761" y="19383"/>
                    <a:pt x="69409" y="19564"/>
                    <a:pt x="70057" y="19724"/>
                  </a:cubicBezTo>
                  <a:cubicBezTo>
                    <a:pt x="71483" y="20076"/>
                    <a:pt x="72944" y="20293"/>
                    <a:pt x="74376" y="20634"/>
                  </a:cubicBezTo>
                  <a:cubicBezTo>
                    <a:pt x="75087" y="20810"/>
                    <a:pt x="75808" y="21014"/>
                    <a:pt x="76456" y="21360"/>
                  </a:cubicBezTo>
                  <a:cubicBezTo>
                    <a:pt x="76569" y="21429"/>
                    <a:pt x="76683" y="21497"/>
                    <a:pt x="76791" y="21576"/>
                  </a:cubicBezTo>
                  <a:cubicBezTo>
                    <a:pt x="76893" y="21644"/>
                    <a:pt x="76985" y="21730"/>
                    <a:pt x="77075" y="21815"/>
                  </a:cubicBezTo>
                  <a:cubicBezTo>
                    <a:pt x="77292" y="22031"/>
                    <a:pt x="77496" y="22258"/>
                    <a:pt x="77660" y="22520"/>
                  </a:cubicBezTo>
                  <a:cubicBezTo>
                    <a:pt x="77735" y="22651"/>
                    <a:pt x="77796" y="22787"/>
                    <a:pt x="77843" y="22929"/>
                  </a:cubicBezTo>
                  <a:cubicBezTo>
                    <a:pt x="77871" y="23031"/>
                    <a:pt x="77888" y="23128"/>
                    <a:pt x="77893" y="23230"/>
                  </a:cubicBezTo>
                  <a:cubicBezTo>
                    <a:pt x="77893" y="23320"/>
                    <a:pt x="77882" y="23412"/>
                    <a:pt x="77864" y="23503"/>
                  </a:cubicBezTo>
                  <a:cubicBezTo>
                    <a:pt x="77837" y="23600"/>
                    <a:pt x="77796" y="23695"/>
                    <a:pt x="77751" y="23787"/>
                  </a:cubicBezTo>
                  <a:cubicBezTo>
                    <a:pt x="77667" y="23923"/>
                    <a:pt x="77570" y="24048"/>
                    <a:pt x="77462" y="24162"/>
                  </a:cubicBezTo>
                  <a:cubicBezTo>
                    <a:pt x="77234" y="24389"/>
                    <a:pt x="76967" y="24576"/>
                    <a:pt x="76694" y="24747"/>
                  </a:cubicBezTo>
                  <a:cubicBezTo>
                    <a:pt x="76133" y="25077"/>
                    <a:pt x="75530" y="25326"/>
                    <a:pt x="74922" y="25554"/>
                  </a:cubicBezTo>
                  <a:cubicBezTo>
                    <a:pt x="74167" y="25837"/>
                    <a:pt x="73390" y="26076"/>
                    <a:pt x="72618" y="26308"/>
                  </a:cubicBezTo>
                  <a:lnTo>
                    <a:pt x="72618" y="26308"/>
                  </a:lnTo>
                  <a:cubicBezTo>
                    <a:pt x="72627" y="26306"/>
                    <a:pt x="72636" y="26303"/>
                    <a:pt x="72646" y="26301"/>
                  </a:cubicBezTo>
                  <a:lnTo>
                    <a:pt x="72646" y="26301"/>
                  </a:lnTo>
                  <a:cubicBezTo>
                    <a:pt x="71007" y="26780"/>
                    <a:pt x="69350" y="27193"/>
                    <a:pt x="67728" y="27731"/>
                  </a:cubicBezTo>
                  <a:cubicBezTo>
                    <a:pt x="67057" y="27951"/>
                    <a:pt x="66387" y="28196"/>
                    <a:pt x="65756" y="28520"/>
                  </a:cubicBezTo>
                  <a:cubicBezTo>
                    <a:pt x="65495" y="28651"/>
                    <a:pt x="65239" y="28798"/>
                    <a:pt x="65000" y="28969"/>
                  </a:cubicBezTo>
                  <a:cubicBezTo>
                    <a:pt x="64796" y="29111"/>
                    <a:pt x="64614" y="29276"/>
                    <a:pt x="64455" y="29464"/>
                  </a:cubicBezTo>
                  <a:cubicBezTo>
                    <a:pt x="64273" y="29685"/>
                    <a:pt x="64142" y="29963"/>
                    <a:pt x="64119" y="30248"/>
                  </a:cubicBezTo>
                  <a:cubicBezTo>
                    <a:pt x="64108" y="30395"/>
                    <a:pt x="64125" y="30537"/>
                    <a:pt x="64166" y="30679"/>
                  </a:cubicBezTo>
                  <a:cubicBezTo>
                    <a:pt x="64187" y="30765"/>
                    <a:pt x="64216" y="30844"/>
                    <a:pt x="64250" y="30930"/>
                  </a:cubicBezTo>
                  <a:cubicBezTo>
                    <a:pt x="64290" y="31014"/>
                    <a:pt x="64336" y="31094"/>
                    <a:pt x="64387" y="31179"/>
                  </a:cubicBezTo>
                  <a:cubicBezTo>
                    <a:pt x="64483" y="31339"/>
                    <a:pt x="64609" y="31481"/>
                    <a:pt x="64733" y="31623"/>
                  </a:cubicBezTo>
                  <a:cubicBezTo>
                    <a:pt x="64909" y="31804"/>
                    <a:pt x="65102" y="31975"/>
                    <a:pt x="65307" y="32134"/>
                  </a:cubicBezTo>
                  <a:cubicBezTo>
                    <a:pt x="65614" y="32378"/>
                    <a:pt x="65966" y="32554"/>
                    <a:pt x="66319" y="32725"/>
                  </a:cubicBezTo>
                  <a:cubicBezTo>
                    <a:pt x="66716" y="32913"/>
                    <a:pt x="67125" y="33083"/>
                    <a:pt x="67512" y="33293"/>
                  </a:cubicBezTo>
                  <a:cubicBezTo>
                    <a:pt x="67745" y="33430"/>
                    <a:pt x="67961" y="33577"/>
                    <a:pt x="68160" y="33753"/>
                  </a:cubicBezTo>
                  <a:cubicBezTo>
                    <a:pt x="68257" y="33855"/>
                    <a:pt x="68341" y="33957"/>
                    <a:pt x="68415" y="34072"/>
                  </a:cubicBezTo>
                  <a:cubicBezTo>
                    <a:pt x="68467" y="34169"/>
                    <a:pt x="68506" y="34264"/>
                    <a:pt x="68541" y="34373"/>
                  </a:cubicBezTo>
                  <a:cubicBezTo>
                    <a:pt x="68569" y="34476"/>
                    <a:pt x="68586" y="34583"/>
                    <a:pt x="68591" y="34691"/>
                  </a:cubicBezTo>
                  <a:cubicBezTo>
                    <a:pt x="68591" y="34856"/>
                    <a:pt x="68575" y="35021"/>
                    <a:pt x="68541" y="35185"/>
                  </a:cubicBezTo>
                  <a:cubicBezTo>
                    <a:pt x="68501" y="35316"/>
                    <a:pt x="68449" y="35441"/>
                    <a:pt x="68386" y="35567"/>
                  </a:cubicBezTo>
                  <a:cubicBezTo>
                    <a:pt x="68302" y="35703"/>
                    <a:pt x="68205" y="35827"/>
                    <a:pt x="68097" y="35947"/>
                  </a:cubicBezTo>
                  <a:cubicBezTo>
                    <a:pt x="67921" y="36118"/>
                    <a:pt x="67733" y="36254"/>
                    <a:pt x="67529" y="36385"/>
                  </a:cubicBezTo>
                  <a:cubicBezTo>
                    <a:pt x="67103" y="36629"/>
                    <a:pt x="66648" y="36800"/>
                    <a:pt x="66177" y="36941"/>
                  </a:cubicBezTo>
                  <a:cubicBezTo>
                    <a:pt x="65488" y="37135"/>
                    <a:pt x="64790" y="37259"/>
                    <a:pt x="64085" y="37367"/>
                  </a:cubicBezTo>
                  <a:cubicBezTo>
                    <a:pt x="63733" y="37419"/>
                    <a:pt x="63387" y="37469"/>
                    <a:pt x="63040" y="37515"/>
                  </a:cubicBezTo>
                  <a:cubicBezTo>
                    <a:pt x="62409" y="37595"/>
                    <a:pt x="61779" y="37634"/>
                    <a:pt x="61148" y="37657"/>
                  </a:cubicBezTo>
                  <a:cubicBezTo>
                    <a:pt x="60950" y="37661"/>
                    <a:pt x="60753" y="37663"/>
                    <a:pt x="60556" y="37663"/>
                  </a:cubicBezTo>
                  <a:cubicBezTo>
                    <a:pt x="60122" y="37663"/>
                    <a:pt x="59687" y="37654"/>
                    <a:pt x="59249" y="37634"/>
                  </a:cubicBezTo>
                  <a:cubicBezTo>
                    <a:pt x="58630" y="37612"/>
                    <a:pt x="58006" y="37571"/>
                    <a:pt x="57381" y="37526"/>
                  </a:cubicBezTo>
                  <a:cubicBezTo>
                    <a:pt x="56102" y="37435"/>
                    <a:pt x="54829" y="37322"/>
                    <a:pt x="53545" y="37288"/>
                  </a:cubicBezTo>
                  <a:cubicBezTo>
                    <a:pt x="53322" y="37282"/>
                    <a:pt x="53099" y="37278"/>
                    <a:pt x="52876" y="37278"/>
                  </a:cubicBezTo>
                  <a:cubicBezTo>
                    <a:pt x="51859" y="37278"/>
                    <a:pt x="50841" y="37345"/>
                    <a:pt x="49834" y="37498"/>
                  </a:cubicBezTo>
                  <a:cubicBezTo>
                    <a:pt x="49527" y="37544"/>
                    <a:pt x="49226" y="37605"/>
                    <a:pt x="48931" y="37668"/>
                  </a:cubicBezTo>
                  <a:cubicBezTo>
                    <a:pt x="48572" y="37742"/>
                    <a:pt x="48231" y="37844"/>
                    <a:pt x="47880" y="37930"/>
                  </a:cubicBezTo>
                  <a:cubicBezTo>
                    <a:pt x="47282" y="38083"/>
                    <a:pt x="46669" y="38169"/>
                    <a:pt x="46055" y="38185"/>
                  </a:cubicBezTo>
                  <a:cubicBezTo>
                    <a:pt x="45999" y="38186"/>
                    <a:pt x="45942" y="38187"/>
                    <a:pt x="45886" y="38187"/>
                  </a:cubicBezTo>
                  <a:cubicBezTo>
                    <a:pt x="45279" y="38187"/>
                    <a:pt x="44677" y="38128"/>
                    <a:pt x="44077" y="38061"/>
                  </a:cubicBezTo>
                  <a:cubicBezTo>
                    <a:pt x="43697" y="38021"/>
                    <a:pt x="43322" y="37975"/>
                    <a:pt x="42941" y="37936"/>
                  </a:cubicBezTo>
                  <a:cubicBezTo>
                    <a:pt x="42613" y="37901"/>
                    <a:pt x="42285" y="37886"/>
                    <a:pt x="41957" y="37886"/>
                  </a:cubicBezTo>
                  <a:cubicBezTo>
                    <a:pt x="41854" y="37886"/>
                    <a:pt x="41750" y="37888"/>
                    <a:pt x="41646" y="37891"/>
                  </a:cubicBezTo>
                  <a:cubicBezTo>
                    <a:pt x="40845" y="37907"/>
                    <a:pt x="40054" y="37998"/>
                    <a:pt x="39265" y="38095"/>
                  </a:cubicBezTo>
                  <a:cubicBezTo>
                    <a:pt x="38464" y="38185"/>
                    <a:pt x="37662" y="38282"/>
                    <a:pt x="36856" y="38305"/>
                  </a:cubicBezTo>
                  <a:cubicBezTo>
                    <a:pt x="36777" y="38307"/>
                    <a:pt x="36697" y="38307"/>
                    <a:pt x="36618" y="38307"/>
                  </a:cubicBezTo>
                  <a:cubicBezTo>
                    <a:pt x="36399" y="38307"/>
                    <a:pt x="36180" y="38302"/>
                    <a:pt x="35963" y="38294"/>
                  </a:cubicBezTo>
                  <a:cubicBezTo>
                    <a:pt x="35787" y="38282"/>
                    <a:pt x="35611" y="38266"/>
                    <a:pt x="35441" y="38248"/>
                  </a:cubicBezTo>
                  <a:cubicBezTo>
                    <a:pt x="35265" y="38231"/>
                    <a:pt x="35094" y="38219"/>
                    <a:pt x="34919" y="38203"/>
                  </a:cubicBezTo>
                  <a:cubicBezTo>
                    <a:pt x="34213" y="38140"/>
                    <a:pt x="33515" y="38072"/>
                    <a:pt x="32810" y="38015"/>
                  </a:cubicBezTo>
                  <a:cubicBezTo>
                    <a:pt x="31429" y="37891"/>
                    <a:pt x="30054" y="37783"/>
                    <a:pt x="28674" y="37708"/>
                  </a:cubicBezTo>
                  <a:cubicBezTo>
                    <a:pt x="27619" y="37647"/>
                    <a:pt x="26564" y="37613"/>
                    <a:pt x="25512" y="37613"/>
                  </a:cubicBezTo>
                  <a:cubicBezTo>
                    <a:pt x="25186" y="37613"/>
                    <a:pt x="24861" y="37616"/>
                    <a:pt x="24536" y="37623"/>
                  </a:cubicBezTo>
                  <a:cubicBezTo>
                    <a:pt x="23162" y="37646"/>
                    <a:pt x="21792" y="37742"/>
                    <a:pt x="20434" y="37930"/>
                  </a:cubicBezTo>
                  <a:cubicBezTo>
                    <a:pt x="20314" y="37946"/>
                    <a:pt x="20230" y="38066"/>
                    <a:pt x="20253" y="38185"/>
                  </a:cubicBezTo>
                  <a:cubicBezTo>
                    <a:pt x="20268" y="38300"/>
                    <a:pt x="20363" y="38375"/>
                    <a:pt x="20471" y="38375"/>
                  </a:cubicBezTo>
                  <a:cubicBezTo>
                    <a:pt x="20481" y="38375"/>
                    <a:pt x="20492" y="38375"/>
                    <a:pt x="20502" y="38373"/>
                  </a:cubicBezTo>
                  <a:cubicBezTo>
                    <a:pt x="21064" y="38300"/>
                    <a:pt x="21622" y="38237"/>
                    <a:pt x="22184" y="38192"/>
                  </a:cubicBezTo>
                  <a:cubicBezTo>
                    <a:pt x="22787" y="38140"/>
                    <a:pt x="23395" y="38117"/>
                    <a:pt x="23996" y="38095"/>
                  </a:cubicBezTo>
                  <a:cubicBezTo>
                    <a:pt x="24345" y="38087"/>
                    <a:pt x="24693" y="38083"/>
                    <a:pt x="25041" y="38083"/>
                  </a:cubicBezTo>
                  <a:cubicBezTo>
                    <a:pt x="27664" y="38083"/>
                    <a:pt x="30282" y="38298"/>
                    <a:pt x="32889" y="38538"/>
                  </a:cubicBezTo>
                  <a:cubicBezTo>
                    <a:pt x="33634" y="38606"/>
                    <a:pt x="34378" y="38675"/>
                    <a:pt x="35123" y="38743"/>
                  </a:cubicBezTo>
                  <a:cubicBezTo>
                    <a:pt x="35475" y="38777"/>
                    <a:pt x="35821" y="38811"/>
                    <a:pt x="36175" y="38827"/>
                  </a:cubicBezTo>
                  <a:cubicBezTo>
                    <a:pt x="36279" y="38831"/>
                    <a:pt x="36383" y="38832"/>
                    <a:pt x="36488" y="38832"/>
                  </a:cubicBezTo>
                  <a:cubicBezTo>
                    <a:pt x="36752" y="38832"/>
                    <a:pt x="37017" y="38823"/>
                    <a:pt x="37282" y="38811"/>
                  </a:cubicBezTo>
                  <a:cubicBezTo>
                    <a:pt x="38016" y="38777"/>
                    <a:pt x="38748" y="38686"/>
                    <a:pt x="39475" y="38601"/>
                  </a:cubicBezTo>
                  <a:cubicBezTo>
                    <a:pt x="39726" y="38567"/>
                    <a:pt x="39981" y="38544"/>
                    <a:pt x="40232" y="38515"/>
                  </a:cubicBezTo>
                  <a:cubicBezTo>
                    <a:pt x="40277" y="38515"/>
                    <a:pt x="40316" y="38521"/>
                    <a:pt x="40361" y="38521"/>
                  </a:cubicBezTo>
                  <a:cubicBezTo>
                    <a:pt x="41323" y="38589"/>
                    <a:pt x="42271" y="38748"/>
                    <a:pt x="43214" y="38919"/>
                  </a:cubicBezTo>
                  <a:cubicBezTo>
                    <a:pt x="44163" y="39095"/>
                    <a:pt x="45113" y="39283"/>
                    <a:pt x="46073" y="39407"/>
                  </a:cubicBezTo>
                  <a:cubicBezTo>
                    <a:pt x="46532" y="39470"/>
                    <a:pt x="46993" y="39509"/>
                    <a:pt x="47460" y="39532"/>
                  </a:cubicBezTo>
                  <a:cubicBezTo>
                    <a:pt x="47629" y="39540"/>
                    <a:pt x="47800" y="39546"/>
                    <a:pt x="47970" y="39546"/>
                  </a:cubicBezTo>
                  <a:cubicBezTo>
                    <a:pt x="48033" y="39546"/>
                    <a:pt x="48095" y="39545"/>
                    <a:pt x="48158" y="39543"/>
                  </a:cubicBezTo>
                  <a:cubicBezTo>
                    <a:pt x="48373" y="39538"/>
                    <a:pt x="48590" y="39509"/>
                    <a:pt x="48800" y="39470"/>
                  </a:cubicBezTo>
                  <a:cubicBezTo>
                    <a:pt x="49209" y="39391"/>
                    <a:pt x="49608" y="39254"/>
                    <a:pt x="50004" y="39118"/>
                  </a:cubicBezTo>
                  <a:cubicBezTo>
                    <a:pt x="50392" y="38987"/>
                    <a:pt x="50772" y="38851"/>
                    <a:pt x="51169" y="38771"/>
                  </a:cubicBezTo>
                  <a:cubicBezTo>
                    <a:pt x="51323" y="38748"/>
                    <a:pt x="51476" y="38731"/>
                    <a:pt x="51635" y="38720"/>
                  </a:cubicBezTo>
                  <a:cubicBezTo>
                    <a:pt x="51696" y="38716"/>
                    <a:pt x="51757" y="38714"/>
                    <a:pt x="51818" y="38714"/>
                  </a:cubicBezTo>
                  <a:cubicBezTo>
                    <a:pt x="51916" y="38714"/>
                    <a:pt x="52014" y="38718"/>
                    <a:pt x="52113" y="38725"/>
                  </a:cubicBezTo>
                  <a:cubicBezTo>
                    <a:pt x="52505" y="38759"/>
                    <a:pt x="52897" y="38833"/>
                    <a:pt x="53283" y="38919"/>
                  </a:cubicBezTo>
                  <a:cubicBezTo>
                    <a:pt x="53476" y="38964"/>
                    <a:pt x="53670" y="39010"/>
                    <a:pt x="53862" y="39055"/>
                  </a:cubicBezTo>
                  <a:cubicBezTo>
                    <a:pt x="54056" y="39100"/>
                    <a:pt x="54244" y="39147"/>
                    <a:pt x="54431" y="39192"/>
                  </a:cubicBezTo>
                  <a:cubicBezTo>
                    <a:pt x="55187" y="39367"/>
                    <a:pt x="55920" y="39629"/>
                    <a:pt x="56676" y="39805"/>
                  </a:cubicBezTo>
                  <a:cubicBezTo>
                    <a:pt x="56863" y="39850"/>
                    <a:pt x="57056" y="39884"/>
                    <a:pt x="57245" y="39918"/>
                  </a:cubicBezTo>
                  <a:cubicBezTo>
                    <a:pt x="57431" y="39947"/>
                    <a:pt x="57625" y="39965"/>
                    <a:pt x="57812" y="39976"/>
                  </a:cubicBezTo>
                  <a:cubicBezTo>
                    <a:pt x="57909" y="39983"/>
                    <a:pt x="58007" y="39986"/>
                    <a:pt x="58104" y="39986"/>
                  </a:cubicBezTo>
                  <a:cubicBezTo>
                    <a:pt x="58408" y="39986"/>
                    <a:pt x="58711" y="39957"/>
                    <a:pt x="59017" y="39931"/>
                  </a:cubicBezTo>
                  <a:cubicBezTo>
                    <a:pt x="59380" y="39897"/>
                    <a:pt x="59750" y="39862"/>
                    <a:pt x="60125" y="39839"/>
                  </a:cubicBezTo>
                  <a:cubicBezTo>
                    <a:pt x="60286" y="39831"/>
                    <a:pt x="60449" y="39827"/>
                    <a:pt x="60613" y="39827"/>
                  </a:cubicBezTo>
                  <a:cubicBezTo>
                    <a:pt x="60800" y="39827"/>
                    <a:pt x="60989" y="39832"/>
                    <a:pt x="61176" y="39845"/>
                  </a:cubicBezTo>
                  <a:cubicBezTo>
                    <a:pt x="61420" y="39862"/>
                    <a:pt x="61659" y="39897"/>
                    <a:pt x="61903" y="39936"/>
                  </a:cubicBezTo>
                  <a:cubicBezTo>
                    <a:pt x="62147" y="39981"/>
                    <a:pt x="62380" y="40044"/>
                    <a:pt x="62625" y="40094"/>
                  </a:cubicBezTo>
                  <a:cubicBezTo>
                    <a:pt x="63023" y="40186"/>
                    <a:pt x="63432" y="40231"/>
                    <a:pt x="63841" y="40254"/>
                  </a:cubicBezTo>
                  <a:cubicBezTo>
                    <a:pt x="64026" y="40266"/>
                    <a:pt x="64212" y="40271"/>
                    <a:pt x="64397" y="40271"/>
                  </a:cubicBezTo>
                  <a:cubicBezTo>
                    <a:pt x="65110" y="40271"/>
                    <a:pt x="65823" y="40187"/>
                    <a:pt x="66518" y="40038"/>
                  </a:cubicBezTo>
                  <a:cubicBezTo>
                    <a:pt x="67353" y="39856"/>
                    <a:pt x="68171" y="39549"/>
                    <a:pt x="68887" y="39089"/>
                  </a:cubicBezTo>
                  <a:cubicBezTo>
                    <a:pt x="69063" y="38969"/>
                    <a:pt x="69228" y="38845"/>
                    <a:pt x="69387" y="38703"/>
                  </a:cubicBezTo>
                  <a:cubicBezTo>
                    <a:pt x="69574" y="38538"/>
                    <a:pt x="69745" y="38345"/>
                    <a:pt x="69904" y="38151"/>
                  </a:cubicBezTo>
                  <a:cubicBezTo>
                    <a:pt x="70211" y="37788"/>
                    <a:pt x="70500" y="37401"/>
                    <a:pt x="70864" y="37083"/>
                  </a:cubicBezTo>
                  <a:cubicBezTo>
                    <a:pt x="71035" y="36941"/>
                    <a:pt x="71216" y="36810"/>
                    <a:pt x="71387" y="36674"/>
                  </a:cubicBezTo>
                  <a:cubicBezTo>
                    <a:pt x="71535" y="36555"/>
                    <a:pt x="71666" y="36430"/>
                    <a:pt x="71779" y="36283"/>
                  </a:cubicBezTo>
                  <a:cubicBezTo>
                    <a:pt x="71939" y="36084"/>
                    <a:pt x="72063" y="35856"/>
                    <a:pt x="72183" y="35628"/>
                  </a:cubicBezTo>
                  <a:cubicBezTo>
                    <a:pt x="72307" y="35389"/>
                    <a:pt x="72450" y="35151"/>
                    <a:pt x="72603" y="34924"/>
                  </a:cubicBezTo>
                  <a:cubicBezTo>
                    <a:pt x="72729" y="34742"/>
                    <a:pt x="72865" y="34560"/>
                    <a:pt x="73012" y="34395"/>
                  </a:cubicBezTo>
                  <a:cubicBezTo>
                    <a:pt x="73160" y="34219"/>
                    <a:pt x="73319" y="34067"/>
                    <a:pt x="73490" y="33912"/>
                  </a:cubicBezTo>
                  <a:cubicBezTo>
                    <a:pt x="73751" y="33692"/>
                    <a:pt x="74041" y="33498"/>
                    <a:pt x="74336" y="33316"/>
                  </a:cubicBezTo>
                  <a:cubicBezTo>
                    <a:pt x="74660" y="33186"/>
                    <a:pt x="74990" y="33066"/>
                    <a:pt x="75325" y="32958"/>
                  </a:cubicBezTo>
                  <a:cubicBezTo>
                    <a:pt x="76212" y="32685"/>
                    <a:pt x="77127" y="32515"/>
                    <a:pt x="78047" y="32384"/>
                  </a:cubicBezTo>
                  <a:cubicBezTo>
                    <a:pt x="78984" y="32247"/>
                    <a:pt x="79933" y="32174"/>
                    <a:pt x="80877" y="32111"/>
                  </a:cubicBezTo>
                  <a:cubicBezTo>
                    <a:pt x="82774" y="31992"/>
                    <a:pt x="84683" y="31953"/>
                    <a:pt x="86571" y="31720"/>
                  </a:cubicBezTo>
                  <a:cubicBezTo>
                    <a:pt x="87508" y="31605"/>
                    <a:pt x="88440" y="31435"/>
                    <a:pt x="89354" y="31190"/>
                  </a:cubicBezTo>
                  <a:cubicBezTo>
                    <a:pt x="89752" y="31088"/>
                    <a:pt x="90151" y="30964"/>
                    <a:pt x="90531" y="30804"/>
                  </a:cubicBezTo>
                  <a:cubicBezTo>
                    <a:pt x="90684" y="30736"/>
                    <a:pt x="90832" y="30663"/>
                    <a:pt x="90974" y="30577"/>
                  </a:cubicBezTo>
                  <a:cubicBezTo>
                    <a:pt x="91100" y="30498"/>
                    <a:pt x="91224" y="30412"/>
                    <a:pt x="91332" y="30304"/>
                  </a:cubicBezTo>
                  <a:cubicBezTo>
                    <a:pt x="91407" y="30230"/>
                    <a:pt x="91468" y="30146"/>
                    <a:pt x="91520" y="30054"/>
                  </a:cubicBezTo>
                  <a:cubicBezTo>
                    <a:pt x="91543" y="30009"/>
                    <a:pt x="91559" y="29963"/>
                    <a:pt x="91577" y="29918"/>
                  </a:cubicBezTo>
                  <a:cubicBezTo>
                    <a:pt x="91593" y="29873"/>
                    <a:pt x="91599" y="29821"/>
                    <a:pt x="91604" y="29776"/>
                  </a:cubicBezTo>
                  <a:cubicBezTo>
                    <a:pt x="91611" y="29724"/>
                    <a:pt x="91604" y="29679"/>
                    <a:pt x="91599" y="29634"/>
                  </a:cubicBezTo>
                  <a:cubicBezTo>
                    <a:pt x="91599" y="29583"/>
                    <a:pt x="91582" y="29532"/>
                    <a:pt x="91565" y="29491"/>
                  </a:cubicBezTo>
                  <a:cubicBezTo>
                    <a:pt x="91525" y="29373"/>
                    <a:pt x="91457" y="29276"/>
                    <a:pt x="91378" y="29179"/>
                  </a:cubicBezTo>
                  <a:cubicBezTo>
                    <a:pt x="91338" y="29134"/>
                    <a:pt x="91292" y="29094"/>
                    <a:pt x="91247" y="29055"/>
                  </a:cubicBezTo>
                  <a:cubicBezTo>
                    <a:pt x="91195" y="29008"/>
                    <a:pt x="91145" y="28963"/>
                    <a:pt x="91087" y="28924"/>
                  </a:cubicBezTo>
                  <a:cubicBezTo>
                    <a:pt x="90957" y="28822"/>
                    <a:pt x="90804" y="28741"/>
                    <a:pt x="90650" y="28667"/>
                  </a:cubicBezTo>
                  <a:cubicBezTo>
                    <a:pt x="90337" y="28509"/>
                    <a:pt x="90014" y="28389"/>
                    <a:pt x="89684" y="28271"/>
                  </a:cubicBezTo>
                  <a:cubicBezTo>
                    <a:pt x="89235" y="28117"/>
                    <a:pt x="88792" y="27951"/>
                    <a:pt x="88372" y="27741"/>
                  </a:cubicBezTo>
                  <a:cubicBezTo>
                    <a:pt x="88116" y="27605"/>
                    <a:pt x="87877" y="27458"/>
                    <a:pt x="87656" y="27270"/>
                  </a:cubicBezTo>
                  <a:cubicBezTo>
                    <a:pt x="87554" y="27173"/>
                    <a:pt x="87463" y="27071"/>
                    <a:pt x="87383" y="26957"/>
                  </a:cubicBezTo>
                  <a:cubicBezTo>
                    <a:pt x="87332" y="26878"/>
                    <a:pt x="87292" y="26798"/>
                    <a:pt x="87263" y="26708"/>
                  </a:cubicBezTo>
                  <a:cubicBezTo>
                    <a:pt x="87235" y="26622"/>
                    <a:pt x="87224" y="26537"/>
                    <a:pt x="87213" y="26446"/>
                  </a:cubicBezTo>
                  <a:cubicBezTo>
                    <a:pt x="87213" y="26355"/>
                    <a:pt x="87224" y="26270"/>
                    <a:pt x="87240" y="26179"/>
                  </a:cubicBezTo>
                  <a:cubicBezTo>
                    <a:pt x="87253" y="26123"/>
                    <a:pt x="87269" y="26071"/>
                    <a:pt x="87287" y="26014"/>
                  </a:cubicBezTo>
                  <a:cubicBezTo>
                    <a:pt x="87315" y="25929"/>
                    <a:pt x="87349" y="25843"/>
                    <a:pt x="87389" y="25764"/>
                  </a:cubicBezTo>
                  <a:cubicBezTo>
                    <a:pt x="87423" y="25701"/>
                    <a:pt x="87457" y="25645"/>
                    <a:pt x="87497" y="25588"/>
                  </a:cubicBezTo>
                  <a:cubicBezTo>
                    <a:pt x="87536" y="25525"/>
                    <a:pt x="87581" y="25468"/>
                    <a:pt x="87633" y="25412"/>
                  </a:cubicBezTo>
                  <a:cubicBezTo>
                    <a:pt x="87786" y="25247"/>
                    <a:pt x="87963" y="25105"/>
                    <a:pt x="88155" y="24980"/>
                  </a:cubicBezTo>
                  <a:cubicBezTo>
                    <a:pt x="88570" y="24725"/>
                    <a:pt x="89025" y="24548"/>
                    <a:pt x="89485" y="24400"/>
                  </a:cubicBezTo>
                  <a:cubicBezTo>
                    <a:pt x="90639" y="24043"/>
                    <a:pt x="91843" y="23866"/>
                    <a:pt x="93043" y="23718"/>
                  </a:cubicBezTo>
                  <a:cubicBezTo>
                    <a:pt x="93589" y="23650"/>
                    <a:pt x="94140" y="23593"/>
                    <a:pt x="94690" y="23525"/>
                  </a:cubicBezTo>
                  <a:cubicBezTo>
                    <a:pt x="94906" y="23503"/>
                    <a:pt x="95123" y="23474"/>
                    <a:pt x="95338" y="23440"/>
                  </a:cubicBezTo>
                  <a:cubicBezTo>
                    <a:pt x="95582" y="23406"/>
                    <a:pt x="95821" y="23354"/>
                    <a:pt x="96060" y="23304"/>
                  </a:cubicBezTo>
                  <a:cubicBezTo>
                    <a:pt x="100032" y="22462"/>
                    <a:pt x="104014" y="21662"/>
                    <a:pt x="107969" y="20736"/>
                  </a:cubicBezTo>
                  <a:cubicBezTo>
                    <a:pt x="110316" y="20184"/>
                    <a:pt x="112669" y="19611"/>
                    <a:pt x="114931" y="18764"/>
                  </a:cubicBezTo>
                  <a:cubicBezTo>
                    <a:pt x="115965" y="18377"/>
                    <a:pt x="116982" y="17933"/>
                    <a:pt x="117959" y="17411"/>
                  </a:cubicBezTo>
                  <a:lnTo>
                    <a:pt x="117959" y="17411"/>
                  </a:lnTo>
                  <a:cubicBezTo>
                    <a:pt x="117192" y="17985"/>
                    <a:pt x="116403" y="18536"/>
                    <a:pt x="115590" y="19037"/>
                  </a:cubicBezTo>
                  <a:cubicBezTo>
                    <a:pt x="115095" y="19343"/>
                    <a:pt x="114584" y="19633"/>
                    <a:pt x="114072" y="19905"/>
                  </a:cubicBezTo>
                  <a:cubicBezTo>
                    <a:pt x="113476" y="20218"/>
                    <a:pt x="112868" y="20503"/>
                    <a:pt x="112254" y="20770"/>
                  </a:cubicBezTo>
                  <a:cubicBezTo>
                    <a:pt x="112256" y="20770"/>
                    <a:pt x="112258" y="20770"/>
                    <a:pt x="112260" y="20770"/>
                  </a:cubicBezTo>
                  <a:lnTo>
                    <a:pt x="112260" y="20770"/>
                  </a:lnTo>
                  <a:cubicBezTo>
                    <a:pt x="112255" y="20772"/>
                    <a:pt x="112252" y="20773"/>
                    <a:pt x="112249" y="20774"/>
                  </a:cubicBezTo>
                  <a:lnTo>
                    <a:pt x="112249" y="20774"/>
                  </a:lnTo>
                  <a:cubicBezTo>
                    <a:pt x="112251" y="20773"/>
                    <a:pt x="112253" y="20772"/>
                    <a:pt x="112254" y="20770"/>
                  </a:cubicBezTo>
                  <a:lnTo>
                    <a:pt x="112254" y="20770"/>
                  </a:lnTo>
                  <a:cubicBezTo>
                    <a:pt x="112249" y="20775"/>
                    <a:pt x="112243" y="20775"/>
                    <a:pt x="112243" y="20775"/>
                  </a:cubicBezTo>
                  <a:cubicBezTo>
                    <a:pt x="112245" y="20775"/>
                    <a:pt x="112247" y="20775"/>
                    <a:pt x="112249" y="20774"/>
                  </a:cubicBezTo>
                  <a:lnTo>
                    <a:pt x="112249" y="20774"/>
                  </a:lnTo>
                  <a:cubicBezTo>
                    <a:pt x="112243" y="20778"/>
                    <a:pt x="112236" y="20781"/>
                    <a:pt x="112231" y="20781"/>
                  </a:cubicBezTo>
                  <a:cubicBezTo>
                    <a:pt x="112231" y="20781"/>
                    <a:pt x="112238" y="20781"/>
                    <a:pt x="112243" y="20775"/>
                  </a:cubicBezTo>
                  <a:lnTo>
                    <a:pt x="112243" y="20775"/>
                  </a:lnTo>
                  <a:cubicBezTo>
                    <a:pt x="112232" y="20780"/>
                    <a:pt x="112227" y="20781"/>
                    <a:pt x="112222" y="20785"/>
                  </a:cubicBezTo>
                  <a:lnTo>
                    <a:pt x="112222" y="20785"/>
                  </a:lnTo>
                  <a:cubicBezTo>
                    <a:pt x="111157" y="21243"/>
                    <a:pt x="110075" y="21645"/>
                    <a:pt x="108976" y="21997"/>
                  </a:cubicBezTo>
                  <a:cubicBezTo>
                    <a:pt x="107856" y="22355"/>
                    <a:pt x="106720" y="22661"/>
                    <a:pt x="105583" y="22934"/>
                  </a:cubicBezTo>
                  <a:cubicBezTo>
                    <a:pt x="104436" y="23202"/>
                    <a:pt x="103282" y="23435"/>
                    <a:pt x="102123" y="23645"/>
                  </a:cubicBezTo>
                  <a:cubicBezTo>
                    <a:pt x="101622" y="23736"/>
                    <a:pt x="101123" y="23815"/>
                    <a:pt x="100623" y="23894"/>
                  </a:cubicBezTo>
                  <a:cubicBezTo>
                    <a:pt x="99514" y="24083"/>
                    <a:pt x="98407" y="24298"/>
                    <a:pt x="97321" y="24623"/>
                  </a:cubicBezTo>
                  <a:cubicBezTo>
                    <a:pt x="96781" y="24786"/>
                    <a:pt x="96241" y="24980"/>
                    <a:pt x="95736" y="25236"/>
                  </a:cubicBezTo>
                  <a:cubicBezTo>
                    <a:pt x="95525" y="25339"/>
                    <a:pt x="95327" y="25463"/>
                    <a:pt x="95134" y="25599"/>
                  </a:cubicBezTo>
                  <a:cubicBezTo>
                    <a:pt x="94958" y="25724"/>
                    <a:pt x="94793" y="25872"/>
                    <a:pt x="94662" y="26048"/>
                  </a:cubicBezTo>
                  <a:cubicBezTo>
                    <a:pt x="94605" y="26123"/>
                    <a:pt x="94549" y="26196"/>
                    <a:pt x="94509" y="26281"/>
                  </a:cubicBezTo>
                  <a:cubicBezTo>
                    <a:pt x="94463" y="26361"/>
                    <a:pt x="94429" y="26451"/>
                    <a:pt x="94407" y="26537"/>
                  </a:cubicBezTo>
                  <a:cubicBezTo>
                    <a:pt x="94378" y="26622"/>
                    <a:pt x="94373" y="26719"/>
                    <a:pt x="94366" y="26805"/>
                  </a:cubicBezTo>
                  <a:cubicBezTo>
                    <a:pt x="94355" y="26912"/>
                    <a:pt x="94378" y="27020"/>
                    <a:pt x="94395" y="27128"/>
                  </a:cubicBezTo>
                  <a:cubicBezTo>
                    <a:pt x="94418" y="27225"/>
                    <a:pt x="94457" y="27321"/>
                    <a:pt x="94497" y="27411"/>
                  </a:cubicBezTo>
                  <a:cubicBezTo>
                    <a:pt x="94554" y="27526"/>
                    <a:pt x="94617" y="27639"/>
                    <a:pt x="94696" y="27741"/>
                  </a:cubicBezTo>
                  <a:cubicBezTo>
                    <a:pt x="94764" y="27844"/>
                    <a:pt x="94850" y="27941"/>
                    <a:pt x="94935" y="28032"/>
                  </a:cubicBezTo>
                  <a:cubicBezTo>
                    <a:pt x="95031" y="28134"/>
                    <a:pt x="95145" y="28213"/>
                    <a:pt x="95265" y="28292"/>
                  </a:cubicBezTo>
                  <a:cubicBezTo>
                    <a:pt x="95480" y="28441"/>
                    <a:pt x="95736" y="28531"/>
                    <a:pt x="95986" y="28622"/>
                  </a:cubicBezTo>
                  <a:cubicBezTo>
                    <a:pt x="96298" y="28730"/>
                    <a:pt x="96616" y="28804"/>
                    <a:pt x="96941" y="28877"/>
                  </a:cubicBezTo>
                  <a:cubicBezTo>
                    <a:pt x="97594" y="29032"/>
                    <a:pt x="98259" y="29150"/>
                    <a:pt x="98884" y="29389"/>
                  </a:cubicBezTo>
                  <a:cubicBezTo>
                    <a:pt x="99099" y="29480"/>
                    <a:pt x="99304" y="29583"/>
                    <a:pt x="99498" y="29719"/>
                  </a:cubicBezTo>
                  <a:cubicBezTo>
                    <a:pt x="99595" y="29798"/>
                    <a:pt x="99679" y="29878"/>
                    <a:pt x="99760" y="29975"/>
                  </a:cubicBezTo>
                  <a:cubicBezTo>
                    <a:pt x="99821" y="30054"/>
                    <a:pt x="99867" y="30139"/>
                    <a:pt x="99912" y="30230"/>
                  </a:cubicBezTo>
                  <a:cubicBezTo>
                    <a:pt x="99946" y="30322"/>
                    <a:pt x="99975" y="30412"/>
                    <a:pt x="99991" y="30509"/>
                  </a:cubicBezTo>
                  <a:cubicBezTo>
                    <a:pt x="100009" y="30623"/>
                    <a:pt x="100015" y="30736"/>
                    <a:pt x="100004" y="30855"/>
                  </a:cubicBezTo>
                  <a:cubicBezTo>
                    <a:pt x="99991" y="30941"/>
                    <a:pt x="99970" y="31025"/>
                    <a:pt x="99941" y="31106"/>
                  </a:cubicBezTo>
                  <a:cubicBezTo>
                    <a:pt x="99901" y="31190"/>
                    <a:pt x="99855" y="31271"/>
                    <a:pt x="99805" y="31345"/>
                  </a:cubicBezTo>
                  <a:cubicBezTo>
                    <a:pt x="99725" y="31447"/>
                    <a:pt x="99634" y="31531"/>
                    <a:pt x="99532" y="31617"/>
                  </a:cubicBezTo>
                  <a:cubicBezTo>
                    <a:pt x="99350" y="31754"/>
                    <a:pt x="99157" y="31856"/>
                    <a:pt x="98952" y="31953"/>
                  </a:cubicBezTo>
                  <a:cubicBezTo>
                    <a:pt x="98378" y="32191"/>
                    <a:pt x="97759" y="32321"/>
                    <a:pt x="97145" y="32418"/>
                  </a:cubicBezTo>
                  <a:cubicBezTo>
                    <a:pt x="96838" y="32464"/>
                    <a:pt x="96537" y="32498"/>
                    <a:pt x="96230" y="32538"/>
                  </a:cubicBezTo>
                  <a:cubicBezTo>
                    <a:pt x="95730" y="32594"/>
                    <a:pt x="95236" y="32656"/>
                    <a:pt x="94735" y="32714"/>
                  </a:cubicBezTo>
                  <a:cubicBezTo>
                    <a:pt x="93469" y="32861"/>
                    <a:pt x="92202" y="33003"/>
                    <a:pt x="90940" y="33191"/>
                  </a:cubicBezTo>
                  <a:cubicBezTo>
                    <a:pt x="89724" y="33367"/>
                    <a:pt x="88519" y="33600"/>
                    <a:pt x="87332" y="33923"/>
                  </a:cubicBezTo>
                  <a:cubicBezTo>
                    <a:pt x="86172" y="34237"/>
                    <a:pt x="85053" y="34663"/>
                    <a:pt x="83980" y="35197"/>
                  </a:cubicBezTo>
                  <a:cubicBezTo>
                    <a:pt x="83974" y="35168"/>
                    <a:pt x="83967" y="35140"/>
                    <a:pt x="83956" y="35111"/>
                  </a:cubicBezTo>
                  <a:cubicBezTo>
                    <a:pt x="83922" y="35009"/>
                    <a:pt x="83865" y="34907"/>
                    <a:pt x="83775" y="34838"/>
                  </a:cubicBezTo>
                  <a:cubicBezTo>
                    <a:pt x="83752" y="34817"/>
                    <a:pt x="83729" y="34799"/>
                    <a:pt x="83701" y="34783"/>
                  </a:cubicBezTo>
                  <a:cubicBezTo>
                    <a:pt x="83673" y="34770"/>
                    <a:pt x="83644" y="34759"/>
                    <a:pt x="83615" y="34748"/>
                  </a:cubicBezTo>
                  <a:cubicBezTo>
                    <a:pt x="83565" y="34725"/>
                    <a:pt x="83508" y="34725"/>
                    <a:pt x="83456" y="34720"/>
                  </a:cubicBezTo>
                  <a:lnTo>
                    <a:pt x="83440" y="34720"/>
                  </a:lnTo>
                  <a:cubicBezTo>
                    <a:pt x="83332" y="34720"/>
                    <a:pt x="83229" y="34759"/>
                    <a:pt x="83133" y="34799"/>
                  </a:cubicBezTo>
                  <a:cubicBezTo>
                    <a:pt x="83025" y="34851"/>
                    <a:pt x="82928" y="34924"/>
                    <a:pt x="82837" y="35003"/>
                  </a:cubicBezTo>
                  <a:cubicBezTo>
                    <a:pt x="82734" y="35100"/>
                    <a:pt x="82644" y="35219"/>
                    <a:pt x="82564" y="35333"/>
                  </a:cubicBezTo>
                  <a:cubicBezTo>
                    <a:pt x="82519" y="35407"/>
                    <a:pt x="82479" y="35475"/>
                    <a:pt x="82445" y="35549"/>
                  </a:cubicBezTo>
                  <a:cubicBezTo>
                    <a:pt x="82411" y="35481"/>
                    <a:pt x="82359" y="35407"/>
                    <a:pt x="82297" y="35362"/>
                  </a:cubicBezTo>
                  <a:cubicBezTo>
                    <a:pt x="82228" y="35303"/>
                    <a:pt x="82138" y="35265"/>
                    <a:pt x="82048" y="35265"/>
                  </a:cubicBezTo>
                  <a:cubicBezTo>
                    <a:pt x="82043" y="35265"/>
                    <a:pt x="82037" y="35265"/>
                    <a:pt x="82031" y="35265"/>
                  </a:cubicBezTo>
                  <a:cubicBezTo>
                    <a:pt x="81968" y="35271"/>
                    <a:pt x="81922" y="35287"/>
                    <a:pt x="81871" y="35316"/>
                  </a:cubicBezTo>
                  <a:cubicBezTo>
                    <a:pt x="81826" y="35333"/>
                    <a:pt x="81785" y="35368"/>
                    <a:pt x="81751" y="35396"/>
                  </a:cubicBezTo>
                  <a:cubicBezTo>
                    <a:pt x="81678" y="35458"/>
                    <a:pt x="81615" y="35543"/>
                    <a:pt x="81564" y="35623"/>
                  </a:cubicBezTo>
                  <a:cubicBezTo>
                    <a:pt x="81502" y="35709"/>
                    <a:pt x="81451" y="35811"/>
                    <a:pt x="81405" y="35908"/>
                  </a:cubicBezTo>
                  <a:cubicBezTo>
                    <a:pt x="81360" y="36010"/>
                    <a:pt x="81320" y="36118"/>
                    <a:pt x="81286" y="36225"/>
                  </a:cubicBezTo>
                  <a:cubicBezTo>
                    <a:pt x="81268" y="36202"/>
                    <a:pt x="81252" y="36186"/>
                    <a:pt x="81234" y="36168"/>
                  </a:cubicBezTo>
                  <a:cubicBezTo>
                    <a:pt x="81161" y="36071"/>
                    <a:pt x="81064" y="35987"/>
                    <a:pt x="80956" y="35929"/>
                  </a:cubicBezTo>
                  <a:cubicBezTo>
                    <a:pt x="80879" y="35893"/>
                    <a:pt x="80786" y="35866"/>
                    <a:pt x="80692" y="35866"/>
                  </a:cubicBezTo>
                  <a:cubicBezTo>
                    <a:pt x="80684" y="35866"/>
                    <a:pt x="80675" y="35866"/>
                    <a:pt x="80667" y="35867"/>
                  </a:cubicBezTo>
                  <a:cubicBezTo>
                    <a:pt x="80621" y="35874"/>
                    <a:pt x="80576" y="35884"/>
                    <a:pt x="80536" y="35901"/>
                  </a:cubicBezTo>
                  <a:cubicBezTo>
                    <a:pt x="80507" y="35913"/>
                    <a:pt x="80479" y="35924"/>
                    <a:pt x="80450" y="35942"/>
                  </a:cubicBezTo>
                  <a:cubicBezTo>
                    <a:pt x="80428" y="35958"/>
                    <a:pt x="80405" y="35976"/>
                    <a:pt x="80382" y="35998"/>
                  </a:cubicBezTo>
                  <a:cubicBezTo>
                    <a:pt x="80342" y="36026"/>
                    <a:pt x="80308" y="36066"/>
                    <a:pt x="80280" y="36105"/>
                  </a:cubicBezTo>
                  <a:cubicBezTo>
                    <a:pt x="80258" y="36139"/>
                    <a:pt x="80235" y="36180"/>
                    <a:pt x="80217" y="36220"/>
                  </a:cubicBezTo>
                  <a:cubicBezTo>
                    <a:pt x="80167" y="36322"/>
                    <a:pt x="80138" y="36435"/>
                    <a:pt x="80121" y="36555"/>
                  </a:cubicBezTo>
                  <a:cubicBezTo>
                    <a:pt x="80098" y="36748"/>
                    <a:pt x="80115" y="36947"/>
                    <a:pt x="80161" y="37140"/>
                  </a:cubicBezTo>
                  <a:cubicBezTo>
                    <a:pt x="80056" y="37119"/>
                    <a:pt x="79948" y="37108"/>
                    <a:pt x="79841" y="37108"/>
                  </a:cubicBezTo>
                  <a:cubicBezTo>
                    <a:pt x="79711" y="37108"/>
                    <a:pt x="79581" y="37125"/>
                    <a:pt x="79456" y="37162"/>
                  </a:cubicBezTo>
                  <a:cubicBezTo>
                    <a:pt x="79217" y="37230"/>
                    <a:pt x="78990" y="37379"/>
                    <a:pt x="78865" y="37595"/>
                  </a:cubicBezTo>
                  <a:cubicBezTo>
                    <a:pt x="78758" y="37794"/>
                    <a:pt x="78758" y="38032"/>
                    <a:pt x="78876" y="38226"/>
                  </a:cubicBezTo>
                  <a:cubicBezTo>
                    <a:pt x="79002" y="38424"/>
                    <a:pt x="79217" y="38538"/>
                    <a:pt x="79445" y="38594"/>
                  </a:cubicBezTo>
                  <a:cubicBezTo>
                    <a:pt x="79280" y="38896"/>
                    <a:pt x="79115" y="39197"/>
                    <a:pt x="78945" y="39498"/>
                  </a:cubicBezTo>
                  <a:cubicBezTo>
                    <a:pt x="78724" y="39884"/>
                    <a:pt x="78490" y="40272"/>
                    <a:pt x="78205" y="40618"/>
                  </a:cubicBezTo>
                  <a:cubicBezTo>
                    <a:pt x="78013" y="40828"/>
                    <a:pt x="77780" y="40993"/>
                    <a:pt x="77552" y="41164"/>
                  </a:cubicBezTo>
                  <a:cubicBezTo>
                    <a:pt x="77274" y="41368"/>
                    <a:pt x="76996" y="41578"/>
                    <a:pt x="76752" y="41817"/>
                  </a:cubicBezTo>
                  <a:cubicBezTo>
                    <a:pt x="76655" y="41908"/>
                    <a:pt x="76569" y="42010"/>
                    <a:pt x="76490" y="42113"/>
                  </a:cubicBezTo>
                  <a:cubicBezTo>
                    <a:pt x="76416" y="42208"/>
                    <a:pt x="76364" y="42317"/>
                    <a:pt x="76319" y="42430"/>
                  </a:cubicBezTo>
                  <a:cubicBezTo>
                    <a:pt x="76285" y="42510"/>
                    <a:pt x="76274" y="42617"/>
                    <a:pt x="76269" y="42709"/>
                  </a:cubicBezTo>
                  <a:cubicBezTo>
                    <a:pt x="76269" y="42766"/>
                    <a:pt x="76280" y="42822"/>
                    <a:pt x="76303" y="42879"/>
                  </a:cubicBezTo>
                  <a:cubicBezTo>
                    <a:pt x="76411" y="43157"/>
                    <a:pt x="76705" y="43294"/>
                    <a:pt x="76973" y="43396"/>
                  </a:cubicBezTo>
                  <a:cubicBezTo>
                    <a:pt x="77172" y="43464"/>
                    <a:pt x="77382" y="43511"/>
                    <a:pt x="77592" y="43550"/>
                  </a:cubicBezTo>
                  <a:cubicBezTo>
                    <a:pt x="77859" y="43601"/>
                    <a:pt x="78126" y="43635"/>
                    <a:pt x="78394" y="43663"/>
                  </a:cubicBezTo>
                  <a:cubicBezTo>
                    <a:pt x="79524" y="43783"/>
                    <a:pt x="80667" y="43771"/>
                    <a:pt x="81803" y="43823"/>
                  </a:cubicBezTo>
                  <a:cubicBezTo>
                    <a:pt x="82031" y="43834"/>
                    <a:pt x="82263" y="43857"/>
                    <a:pt x="82490" y="43879"/>
                  </a:cubicBezTo>
                  <a:cubicBezTo>
                    <a:pt x="82841" y="43914"/>
                    <a:pt x="83194" y="43925"/>
                    <a:pt x="83546" y="43925"/>
                  </a:cubicBezTo>
                  <a:cubicBezTo>
                    <a:pt x="83708" y="43925"/>
                    <a:pt x="83869" y="43923"/>
                    <a:pt x="84030" y="43920"/>
                  </a:cubicBezTo>
                  <a:cubicBezTo>
                    <a:pt x="84479" y="43902"/>
                    <a:pt x="84929" y="43862"/>
                    <a:pt x="85377" y="43823"/>
                  </a:cubicBezTo>
                  <a:cubicBezTo>
                    <a:pt x="85917" y="43776"/>
                    <a:pt x="86456" y="43721"/>
                    <a:pt x="86996" y="43681"/>
                  </a:cubicBezTo>
                  <a:cubicBezTo>
                    <a:pt x="87179" y="43669"/>
                    <a:pt x="87366" y="43663"/>
                    <a:pt x="87547" y="43652"/>
                  </a:cubicBezTo>
                  <a:cubicBezTo>
                    <a:pt x="87612" y="43651"/>
                    <a:pt x="87676" y="43650"/>
                    <a:pt x="87741" y="43650"/>
                  </a:cubicBezTo>
                  <a:cubicBezTo>
                    <a:pt x="87870" y="43650"/>
                    <a:pt x="87999" y="43652"/>
                    <a:pt x="88127" y="43652"/>
                  </a:cubicBezTo>
                  <a:cubicBezTo>
                    <a:pt x="88519" y="43658"/>
                    <a:pt x="88905" y="43686"/>
                    <a:pt x="89293" y="43721"/>
                  </a:cubicBezTo>
                  <a:cubicBezTo>
                    <a:pt x="90133" y="43789"/>
                    <a:pt x="90974" y="43913"/>
                    <a:pt x="91809" y="44015"/>
                  </a:cubicBezTo>
                  <a:cubicBezTo>
                    <a:pt x="92582" y="44112"/>
                    <a:pt x="93355" y="44192"/>
                    <a:pt x="94134" y="44214"/>
                  </a:cubicBezTo>
                  <a:cubicBezTo>
                    <a:pt x="94315" y="44222"/>
                    <a:pt x="94497" y="44226"/>
                    <a:pt x="94680" y="44226"/>
                  </a:cubicBezTo>
                  <a:cubicBezTo>
                    <a:pt x="94898" y="44226"/>
                    <a:pt x="95116" y="44221"/>
                    <a:pt x="95333" y="44214"/>
                  </a:cubicBezTo>
                  <a:cubicBezTo>
                    <a:pt x="95792" y="44209"/>
                    <a:pt x="96253" y="44186"/>
                    <a:pt x="96713" y="44175"/>
                  </a:cubicBezTo>
                  <a:cubicBezTo>
                    <a:pt x="97111" y="44164"/>
                    <a:pt x="97503" y="44158"/>
                    <a:pt x="97901" y="44158"/>
                  </a:cubicBezTo>
                  <a:cubicBezTo>
                    <a:pt x="98299" y="44158"/>
                    <a:pt x="98703" y="44180"/>
                    <a:pt x="99099" y="44209"/>
                  </a:cubicBezTo>
                  <a:cubicBezTo>
                    <a:pt x="99248" y="44220"/>
                    <a:pt x="99395" y="44232"/>
                    <a:pt x="99543" y="44237"/>
                  </a:cubicBezTo>
                  <a:cubicBezTo>
                    <a:pt x="98753" y="44356"/>
                    <a:pt x="97969" y="44499"/>
                    <a:pt x="97190" y="44663"/>
                  </a:cubicBezTo>
                  <a:cubicBezTo>
                    <a:pt x="95929" y="44925"/>
                    <a:pt x="94685" y="45255"/>
                    <a:pt x="93452" y="45607"/>
                  </a:cubicBezTo>
                  <a:cubicBezTo>
                    <a:pt x="91037" y="46299"/>
                    <a:pt x="88672" y="47146"/>
                    <a:pt x="86332" y="48056"/>
                  </a:cubicBezTo>
                  <a:cubicBezTo>
                    <a:pt x="83962" y="48976"/>
                    <a:pt x="81622" y="49976"/>
                    <a:pt x="79286" y="50983"/>
                  </a:cubicBezTo>
                  <a:cubicBezTo>
                    <a:pt x="78126" y="51482"/>
                    <a:pt x="76967" y="51982"/>
                    <a:pt x="75802" y="52477"/>
                  </a:cubicBezTo>
                  <a:cubicBezTo>
                    <a:pt x="74677" y="52955"/>
                    <a:pt x="73552" y="53420"/>
                    <a:pt x="72409" y="53857"/>
                  </a:cubicBezTo>
                  <a:cubicBezTo>
                    <a:pt x="70523" y="54573"/>
                    <a:pt x="68620" y="55232"/>
                    <a:pt x="66689" y="55824"/>
                  </a:cubicBezTo>
                  <a:cubicBezTo>
                    <a:pt x="64688" y="56443"/>
                    <a:pt x="62665" y="56988"/>
                    <a:pt x="60625" y="57471"/>
                  </a:cubicBezTo>
                  <a:cubicBezTo>
                    <a:pt x="56545" y="58449"/>
                    <a:pt x="52396" y="59147"/>
                    <a:pt x="48226" y="59619"/>
                  </a:cubicBezTo>
                  <a:cubicBezTo>
                    <a:pt x="45674" y="59903"/>
                    <a:pt x="43117" y="60096"/>
                    <a:pt x="40549" y="60210"/>
                  </a:cubicBezTo>
                  <a:cubicBezTo>
                    <a:pt x="38906" y="60283"/>
                    <a:pt x="37261" y="60316"/>
                    <a:pt x="35615" y="60316"/>
                  </a:cubicBezTo>
                  <a:cubicBezTo>
                    <a:pt x="34676" y="60316"/>
                    <a:pt x="33738" y="60305"/>
                    <a:pt x="32799" y="60285"/>
                  </a:cubicBezTo>
                  <a:cubicBezTo>
                    <a:pt x="27599" y="60170"/>
                    <a:pt x="22406" y="59711"/>
                    <a:pt x="17258" y="58948"/>
                  </a:cubicBezTo>
                  <a:lnTo>
                    <a:pt x="17263" y="58948"/>
                  </a:lnTo>
                  <a:cubicBezTo>
                    <a:pt x="14382" y="58517"/>
                    <a:pt x="11518" y="57994"/>
                    <a:pt x="8672" y="57374"/>
                  </a:cubicBezTo>
                  <a:cubicBezTo>
                    <a:pt x="7256" y="57062"/>
                    <a:pt x="5847" y="56732"/>
                    <a:pt x="4444" y="56375"/>
                  </a:cubicBezTo>
                  <a:cubicBezTo>
                    <a:pt x="3052" y="56023"/>
                    <a:pt x="1665" y="55641"/>
                    <a:pt x="279" y="55244"/>
                  </a:cubicBezTo>
                  <a:cubicBezTo>
                    <a:pt x="262" y="55240"/>
                    <a:pt x="244" y="55237"/>
                    <a:pt x="227" y="55237"/>
                  </a:cubicBezTo>
                  <a:cubicBezTo>
                    <a:pt x="138" y="55237"/>
                    <a:pt x="57" y="55296"/>
                    <a:pt x="28" y="55386"/>
                  </a:cubicBezTo>
                  <a:cubicBezTo>
                    <a:pt x="1" y="55488"/>
                    <a:pt x="62" y="55602"/>
                    <a:pt x="171" y="55636"/>
                  </a:cubicBezTo>
                  <a:cubicBezTo>
                    <a:pt x="2939" y="56448"/>
                    <a:pt x="5734" y="57164"/>
                    <a:pt x="8552" y="57789"/>
                  </a:cubicBezTo>
                  <a:cubicBezTo>
                    <a:pt x="11394" y="58415"/>
                    <a:pt x="14263" y="58943"/>
                    <a:pt x="17143" y="59381"/>
                  </a:cubicBezTo>
                  <a:cubicBezTo>
                    <a:pt x="22905" y="60251"/>
                    <a:pt x="28724" y="60721"/>
                    <a:pt x="34554" y="60778"/>
                  </a:cubicBezTo>
                  <a:cubicBezTo>
                    <a:pt x="34898" y="60781"/>
                    <a:pt x="35241" y="60783"/>
                    <a:pt x="35585" y="60783"/>
                  </a:cubicBezTo>
                  <a:cubicBezTo>
                    <a:pt x="41066" y="60783"/>
                    <a:pt x="46549" y="60393"/>
                    <a:pt x="51971" y="59603"/>
                  </a:cubicBezTo>
                  <a:cubicBezTo>
                    <a:pt x="57733" y="58761"/>
                    <a:pt x="63432" y="57426"/>
                    <a:pt x="68955" y="55580"/>
                  </a:cubicBezTo>
                  <a:cubicBezTo>
                    <a:pt x="70466" y="55079"/>
                    <a:pt x="71955" y="54534"/>
                    <a:pt x="73432" y="53954"/>
                  </a:cubicBezTo>
                  <a:cubicBezTo>
                    <a:pt x="74973" y="53351"/>
                    <a:pt x="76490" y="52698"/>
                    <a:pt x="78008" y="52045"/>
                  </a:cubicBezTo>
                  <a:cubicBezTo>
                    <a:pt x="81229" y="50658"/>
                    <a:pt x="84451" y="49249"/>
                    <a:pt x="87724" y="47988"/>
                  </a:cubicBezTo>
                  <a:cubicBezTo>
                    <a:pt x="89872" y="47169"/>
                    <a:pt x="92042" y="46414"/>
                    <a:pt x="94253" y="45777"/>
                  </a:cubicBezTo>
                  <a:cubicBezTo>
                    <a:pt x="95310" y="45470"/>
                    <a:pt x="96377" y="45208"/>
                    <a:pt x="97452" y="44970"/>
                  </a:cubicBezTo>
                  <a:cubicBezTo>
                    <a:pt x="99487" y="44521"/>
                    <a:pt x="101567" y="44227"/>
                    <a:pt x="103623" y="43936"/>
                  </a:cubicBezTo>
                  <a:cubicBezTo>
                    <a:pt x="104396" y="43828"/>
                    <a:pt x="105168" y="43731"/>
                    <a:pt x="105947" y="43674"/>
                  </a:cubicBezTo>
                  <a:cubicBezTo>
                    <a:pt x="106670" y="43627"/>
                    <a:pt x="107397" y="43612"/>
                    <a:pt x="108122" y="43612"/>
                  </a:cubicBezTo>
                  <a:cubicBezTo>
                    <a:pt x="108536" y="43612"/>
                    <a:pt x="108949" y="43617"/>
                    <a:pt x="109362" y="43624"/>
                  </a:cubicBezTo>
                  <a:cubicBezTo>
                    <a:pt x="109986" y="43633"/>
                    <a:pt x="110610" y="43642"/>
                    <a:pt x="111235" y="43642"/>
                  </a:cubicBezTo>
                  <a:cubicBezTo>
                    <a:pt x="111742" y="43642"/>
                    <a:pt x="112248" y="43636"/>
                    <a:pt x="112755" y="43618"/>
                  </a:cubicBezTo>
                  <a:cubicBezTo>
                    <a:pt x="113283" y="43601"/>
                    <a:pt x="113806" y="43561"/>
                    <a:pt x="114329" y="43504"/>
                  </a:cubicBezTo>
                  <a:cubicBezTo>
                    <a:pt x="114919" y="43448"/>
                    <a:pt x="115504" y="43351"/>
                    <a:pt x="116084" y="43231"/>
                  </a:cubicBezTo>
                  <a:cubicBezTo>
                    <a:pt x="116346" y="43181"/>
                    <a:pt x="116607" y="43118"/>
                    <a:pt x="116868" y="43060"/>
                  </a:cubicBezTo>
                  <a:cubicBezTo>
                    <a:pt x="117187" y="42987"/>
                    <a:pt x="117505" y="42936"/>
                    <a:pt x="117822" y="42879"/>
                  </a:cubicBezTo>
                  <a:cubicBezTo>
                    <a:pt x="118436" y="42782"/>
                    <a:pt x="119057" y="42714"/>
                    <a:pt x="119676" y="42669"/>
                  </a:cubicBezTo>
                  <a:cubicBezTo>
                    <a:pt x="120340" y="42630"/>
                    <a:pt x="121005" y="42612"/>
                    <a:pt x="121670" y="42612"/>
                  </a:cubicBezTo>
                  <a:cubicBezTo>
                    <a:pt x="122409" y="42617"/>
                    <a:pt x="123153" y="42646"/>
                    <a:pt x="123891" y="42685"/>
                  </a:cubicBezTo>
                  <a:cubicBezTo>
                    <a:pt x="125346" y="42760"/>
                    <a:pt x="126801" y="42885"/>
                    <a:pt x="128262" y="42908"/>
                  </a:cubicBezTo>
                  <a:cubicBezTo>
                    <a:pt x="128386" y="42909"/>
                    <a:pt x="128511" y="42910"/>
                    <a:pt x="128635" y="42910"/>
                  </a:cubicBezTo>
                  <a:cubicBezTo>
                    <a:pt x="129914" y="42910"/>
                    <a:pt x="131193" y="42836"/>
                    <a:pt x="132472" y="42743"/>
                  </a:cubicBezTo>
                  <a:cubicBezTo>
                    <a:pt x="134001" y="42635"/>
                    <a:pt x="135524" y="42493"/>
                    <a:pt x="137046" y="42391"/>
                  </a:cubicBezTo>
                  <a:cubicBezTo>
                    <a:pt x="138153" y="42318"/>
                    <a:pt x="139259" y="42271"/>
                    <a:pt x="140365" y="42271"/>
                  </a:cubicBezTo>
                  <a:cubicBezTo>
                    <a:pt x="140571" y="42271"/>
                    <a:pt x="140778" y="42273"/>
                    <a:pt x="140984" y="42276"/>
                  </a:cubicBezTo>
                  <a:cubicBezTo>
                    <a:pt x="141609" y="42289"/>
                    <a:pt x="142234" y="42328"/>
                    <a:pt x="142854" y="42379"/>
                  </a:cubicBezTo>
                  <a:cubicBezTo>
                    <a:pt x="143529" y="42436"/>
                    <a:pt x="144200" y="42533"/>
                    <a:pt x="144866" y="42658"/>
                  </a:cubicBezTo>
                  <a:cubicBezTo>
                    <a:pt x="144995" y="42680"/>
                    <a:pt x="145132" y="42709"/>
                    <a:pt x="145263" y="42732"/>
                  </a:cubicBezTo>
                  <a:cubicBezTo>
                    <a:pt x="145513" y="42782"/>
                    <a:pt x="145769" y="42816"/>
                    <a:pt x="146018" y="42856"/>
                  </a:cubicBezTo>
                  <a:cubicBezTo>
                    <a:pt x="146450" y="42919"/>
                    <a:pt x="146883" y="42953"/>
                    <a:pt x="147320" y="42981"/>
                  </a:cubicBezTo>
                  <a:cubicBezTo>
                    <a:pt x="147669" y="43004"/>
                    <a:pt x="148018" y="43013"/>
                    <a:pt x="148368" y="43013"/>
                  </a:cubicBezTo>
                  <a:cubicBezTo>
                    <a:pt x="148919" y="43013"/>
                    <a:pt x="149472" y="42990"/>
                    <a:pt x="150025" y="42958"/>
                  </a:cubicBezTo>
                  <a:cubicBezTo>
                    <a:pt x="150877" y="42908"/>
                    <a:pt x="151724" y="42822"/>
                    <a:pt x="152571" y="42737"/>
                  </a:cubicBezTo>
                  <a:cubicBezTo>
                    <a:pt x="153434" y="42646"/>
                    <a:pt x="154303" y="42561"/>
                    <a:pt x="155167" y="42499"/>
                  </a:cubicBezTo>
                  <a:cubicBezTo>
                    <a:pt x="155582" y="42475"/>
                    <a:pt x="156002" y="42454"/>
                    <a:pt x="156417" y="42441"/>
                  </a:cubicBezTo>
                  <a:cubicBezTo>
                    <a:pt x="156547" y="42438"/>
                    <a:pt x="156676" y="42437"/>
                    <a:pt x="156805" y="42437"/>
                  </a:cubicBezTo>
                  <a:cubicBezTo>
                    <a:pt x="157163" y="42437"/>
                    <a:pt x="157519" y="42448"/>
                    <a:pt x="157877" y="42465"/>
                  </a:cubicBezTo>
                  <a:cubicBezTo>
                    <a:pt x="158315" y="42481"/>
                    <a:pt x="158753" y="42527"/>
                    <a:pt x="159185" y="42578"/>
                  </a:cubicBezTo>
                  <a:cubicBezTo>
                    <a:pt x="159446" y="42606"/>
                    <a:pt x="159707" y="42651"/>
                    <a:pt x="159969" y="42685"/>
                  </a:cubicBezTo>
                  <a:cubicBezTo>
                    <a:pt x="160230" y="42726"/>
                    <a:pt x="160497" y="42760"/>
                    <a:pt x="160764" y="42788"/>
                  </a:cubicBezTo>
                  <a:cubicBezTo>
                    <a:pt x="162805" y="43039"/>
                    <a:pt x="164856" y="43118"/>
                    <a:pt x="166907" y="43123"/>
                  </a:cubicBezTo>
                  <a:cubicBezTo>
                    <a:pt x="167036" y="43124"/>
                    <a:pt x="167165" y="43124"/>
                    <a:pt x="167295" y="43124"/>
                  </a:cubicBezTo>
                  <a:cubicBezTo>
                    <a:pt x="168153" y="43124"/>
                    <a:pt x="169007" y="43109"/>
                    <a:pt x="169862" y="43089"/>
                  </a:cubicBezTo>
                  <a:cubicBezTo>
                    <a:pt x="170851" y="43067"/>
                    <a:pt x="171839" y="43033"/>
                    <a:pt x="172828" y="43005"/>
                  </a:cubicBezTo>
                  <a:cubicBezTo>
                    <a:pt x="173817" y="42976"/>
                    <a:pt x="174811" y="42942"/>
                    <a:pt x="175805" y="42924"/>
                  </a:cubicBezTo>
                  <a:cubicBezTo>
                    <a:pt x="176334" y="42919"/>
                    <a:pt x="176868" y="42913"/>
                    <a:pt x="177402" y="42913"/>
                  </a:cubicBezTo>
                  <a:cubicBezTo>
                    <a:pt x="177908" y="42913"/>
                    <a:pt x="178419" y="42924"/>
                    <a:pt x="178925" y="42931"/>
                  </a:cubicBezTo>
                  <a:cubicBezTo>
                    <a:pt x="178929" y="42931"/>
                    <a:pt x="178932" y="42931"/>
                    <a:pt x="178936" y="42931"/>
                  </a:cubicBezTo>
                  <a:cubicBezTo>
                    <a:pt x="179039" y="42931"/>
                    <a:pt x="179130" y="42852"/>
                    <a:pt x="179141" y="42743"/>
                  </a:cubicBezTo>
                  <a:cubicBezTo>
                    <a:pt x="179146" y="42640"/>
                    <a:pt x="179062" y="42538"/>
                    <a:pt x="178953" y="42533"/>
                  </a:cubicBezTo>
                  <a:cubicBezTo>
                    <a:pt x="177714" y="42493"/>
                    <a:pt x="176476" y="42470"/>
                    <a:pt x="175236" y="42465"/>
                  </a:cubicBezTo>
                  <a:cubicBezTo>
                    <a:pt x="175066" y="42464"/>
                    <a:pt x="174895" y="42463"/>
                    <a:pt x="174725" y="42463"/>
                  </a:cubicBezTo>
                  <a:cubicBezTo>
                    <a:pt x="173642" y="42463"/>
                    <a:pt x="172560" y="42477"/>
                    <a:pt x="171475" y="42488"/>
                  </a:cubicBezTo>
                  <a:cubicBezTo>
                    <a:pt x="170232" y="42499"/>
                    <a:pt x="168981" y="42522"/>
                    <a:pt x="167736" y="42522"/>
                  </a:cubicBezTo>
                  <a:cubicBezTo>
                    <a:pt x="166487" y="42522"/>
                    <a:pt x="165236" y="42493"/>
                    <a:pt x="163986" y="42436"/>
                  </a:cubicBezTo>
                  <a:cubicBezTo>
                    <a:pt x="162719" y="42373"/>
                    <a:pt x="161457" y="42265"/>
                    <a:pt x="160208" y="42106"/>
                  </a:cubicBezTo>
                  <a:cubicBezTo>
                    <a:pt x="159941" y="42079"/>
                    <a:pt x="159679" y="42038"/>
                    <a:pt x="159411" y="41998"/>
                  </a:cubicBezTo>
                  <a:cubicBezTo>
                    <a:pt x="159099" y="41959"/>
                    <a:pt x="158787" y="41930"/>
                    <a:pt x="158475" y="41908"/>
                  </a:cubicBezTo>
                  <a:cubicBezTo>
                    <a:pt x="158054" y="41873"/>
                    <a:pt x="157633" y="41861"/>
                    <a:pt x="157213" y="41861"/>
                  </a:cubicBezTo>
                  <a:cubicBezTo>
                    <a:pt x="157020" y="41861"/>
                    <a:pt x="156827" y="41864"/>
                    <a:pt x="156634" y="41867"/>
                  </a:cubicBezTo>
                  <a:cubicBezTo>
                    <a:pt x="155537" y="41885"/>
                    <a:pt x="154439" y="41993"/>
                    <a:pt x="153348" y="42113"/>
                  </a:cubicBezTo>
                  <a:cubicBezTo>
                    <a:pt x="152763" y="42181"/>
                    <a:pt x="152173" y="42249"/>
                    <a:pt x="151588" y="42310"/>
                  </a:cubicBezTo>
                  <a:cubicBezTo>
                    <a:pt x="151019" y="42373"/>
                    <a:pt x="150445" y="42425"/>
                    <a:pt x="149877" y="42465"/>
                  </a:cubicBezTo>
                  <a:cubicBezTo>
                    <a:pt x="149341" y="42498"/>
                    <a:pt x="148808" y="42516"/>
                    <a:pt x="148274" y="42516"/>
                  </a:cubicBezTo>
                  <a:cubicBezTo>
                    <a:pt x="148089" y="42516"/>
                    <a:pt x="147903" y="42514"/>
                    <a:pt x="147717" y="42510"/>
                  </a:cubicBezTo>
                  <a:cubicBezTo>
                    <a:pt x="146967" y="42488"/>
                    <a:pt x="146223" y="42413"/>
                    <a:pt x="145485" y="42289"/>
                  </a:cubicBezTo>
                  <a:cubicBezTo>
                    <a:pt x="145297" y="42260"/>
                    <a:pt x="145110" y="42220"/>
                    <a:pt x="144922" y="42186"/>
                  </a:cubicBezTo>
                  <a:cubicBezTo>
                    <a:pt x="144735" y="42152"/>
                    <a:pt x="144552" y="42124"/>
                    <a:pt x="144371" y="42090"/>
                  </a:cubicBezTo>
                  <a:cubicBezTo>
                    <a:pt x="144001" y="42032"/>
                    <a:pt x="143626" y="41987"/>
                    <a:pt x="143256" y="41948"/>
                  </a:cubicBezTo>
                  <a:cubicBezTo>
                    <a:pt x="142450" y="41862"/>
                    <a:pt x="141638" y="41822"/>
                    <a:pt x="140825" y="41811"/>
                  </a:cubicBezTo>
                  <a:cubicBezTo>
                    <a:pt x="140694" y="41810"/>
                    <a:pt x="140563" y="41809"/>
                    <a:pt x="140432" y="41809"/>
                  </a:cubicBezTo>
                  <a:cubicBezTo>
                    <a:pt x="139086" y="41809"/>
                    <a:pt x="137739" y="41889"/>
                    <a:pt x="136393" y="41987"/>
                  </a:cubicBezTo>
                  <a:cubicBezTo>
                    <a:pt x="134808" y="42106"/>
                    <a:pt x="133217" y="42260"/>
                    <a:pt x="131630" y="42362"/>
                  </a:cubicBezTo>
                  <a:cubicBezTo>
                    <a:pt x="130893" y="42413"/>
                    <a:pt x="130154" y="42447"/>
                    <a:pt x="129414" y="42465"/>
                  </a:cubicBezTo>
                  <a:cubicBezTo>
                    <a:pt x="129143" y="42473"/>
                    <a:pt x="128871" y="42477"/>
                    <a:pt x="128600" y="42477"/>
                  </a:cubicBezTo>
                  <a:cubicBezTo>
                    <a:pt x="128122" y="42477"/>
                    <a:pt x="127645" y="42465"/>
                    <a:pt x="127171" y="42447"/>
                  </a:cubicBezTo>
                  <a:cubicBezTo>
                    <a:pt x="126778" y="42430"/>
                    <a:pt x="126392" y="42402"/>
                    <a:pt x="126005" y="42379"/>
                  </a:cubicBezTo>
                  <a:cubicBezTo>
                    <a:pt x="125624" y="42362"/>
                    <a:pt x="125244" y="42334"/>
                    <a:pt x="124858" y="42310"/>
                  </a:cubicBezTo>
                  <a:cubicBezTo>
                    <a:pt x="124051" y="42265"/>
                    <a:pt x="123243" y="42226"/>
                    <a:pt x="122432" y="42203"/>
                  </a:cubicBezTo>
                  <a:cubicBezTo>
                    <a:pt x="122169" y="42197"/>
                    <a:pt x="121907" y="42194"/>
                    <a:pt x="121644" y="42194"/>
                  </a:cubicBezTo>
                  <a:cubicBezTo>
                    <a:pt x="121168" y="42194"/>
                    <a:pt x="120693" y="42204"/>
                    <a:pt x="120221" y="42226"/>
                  </a:cubicBezTo>
                  <a:cubicBezTo>
                    <a:pt x="119516" y="42255"/>
                    <a:pt x="118818" y="42323"/>
                    <a:pt x="118118" y="42420"/>
                  </a:cubicBezTo>
                  <a:cubicBezTo>
                    <a:pt x="117738" y="42475"/>
                    <a:pt x="117357" y="42544"/>
                    <a:pt x="116982" y="42617"/>
                  </a:cubicBezTo>
                  <a:cubicBezTo>
                    <a:pt x="116590" y="42698"/>
                    <a:pt x="116204" y="42795"/>
                    <a:pt x="115811" y="42874"/>
                  </a:cubicBezTo>
                  <a:cubicBezTo>
                    <a:pt x="114982" y="43044"/>
                    <a:pt x="114147" y="43136"/>
                    <a:pt x="113306" y="43191"/>
                  </a:cubicBezTo>
                  <a:cubicBezTo>
                    <a:pt x="112574" y="43234"/>
                    <a:pt x="111840" y="43248"/>
                    <a:pt x="111104" y="43248"/>
                  </a:cubicBezTo>
                  <a:cubicBezTo>
                    <a:pt x="110846" y="43248"/>
                    <a:pt x="110587" y="43246"/>
                    <a:pt x="110329" y="43243"/>
                  </a:cubicBezTo>
                  <a:cubicBezTo>
                    <a:pt x="109642" y="43235"/>
                    <a:pt x="108954" y="43224"/>
                    <a:pt x="108267" y="43224"/>
                  </a:cubicBezTo>
                  <a:cubicBezTo>
                    <a:pt x="107877" y="43224"/>
                    <a:pt x="107489" y="43227"/>
                    <a:pt x="107101" y="43238"/>
                  </a:cubicBezTo>
                  <a:cubicBezTo>
                    <a:pt x="106629" y="43249"/>
                    <a:pt x="106162" y="43277"/>
                    <a:pt x="105692" y="43311"/>
                  </a:cubicBezTo>
                  <a:cubicBezTo>
                    <a:pt x="105152" y="43351"/>
                    <a:pt x="104612" y="43419"/>
                    <a:pt x="104072" y="43493"/>
                  </a:cubicBezTo>
                  <a:cubicBezTo>
                    <a:pt x="103612" y="43556"/>
                    <a:pt x="103151" y="43618"/>
                    <a:pt x="102685" y="43681"/>
                  </a:cubicBezTo>
                  <a:cubicBezTo>
                    <a:pt x="102180" y="43749"/>
                    <a:pt x="101669" y="43805"/>
                    <a:pt x="101157" y="43839"/>
                  </a:cubicBezTo>
                  <a:lnTo>
                    <a:pt x="101168" y="43839"/>
                  </a:lnTo>
                  <a:cubicBezTo>
                    <a:pt x="100867" y="43857"/>
                    <a:pt x="100566" y="43868"/>
                    <a:pt x="100264" y="43868"/>
                  </a:cubicBezTo>
                  <a:cubicBezTo>
                    <a:pt x="99952" y="43868"/>
                    <a:pt x="99634" y="43857"/>
                    <a:pt x="99322" y="43834"/>
                  </a:cubicBezTo>
                  <a:cubicBezTo>
                    <a:pt x="99191" y="43823"/>
                    <a:pt x="99054" y="43811"/>
                    <a:pt x="98924" y="43800"/>
                  </a:cubicBezTo>
                  <a:cubicBezTo>
                    <a:pt x="98724" y="43783"/>
                    <a:pt x="98520" y="43776"/>
                    <a:pt x="98321" y="43766"/>
                  </a:cubicBezTo>
                  <a:cubicBezTo>
                    <a:pt x="98073" y="43755"/>
                    <a:pt x="97822" y="43751"/>
                    <a:pt x="97570" y="43751"/>
                  </a:cubicBezTo>
                  <a:cubicBezTo>
                    <a:pt x="97425" y="43751"/>
                    <a:pt x="97280" y="43753"/>
                    <a:pt x="97134" y="43755"/>
                  </a:cubicBezTo>
                  <a:cubicBezTo>
                    <a:pt x="96406" y="43760"/>
                    <a:pt x="95685" y="43794"/>
                    <a:pt x="94958" y="43800"/>
                  </a:cubicBezTo>
                  <a:cubicBezTo>
                    <a:pt x="94628" y="43800"/>
                    <a:pt x="94298" y="43794"/>
                    <a:pt x="93969" y="43783"/>
                  </a:cubicBezTo>
                  <a:cubicBezTo>
                    <a:pt x="93582" y="43766"/>
                    <a:pt x="93196" y="43731"/>
                    <a:pt x="92810" y="43692"/>
                  </a:cubicBezTo>
                  <a:cubicBezTo>
                    <a:pt x="92094" y="43618"/>
                    <a:pt x="91389" y="43516"/>
                    <a:pt x="90678" y="43419"/>
                  </a:cubicBezTo>
                  <a:cubicBezTo>
                    <a:pt x="89968" y="43328"/>
                    <a:pt x="89259" y="43254"/>
                    <a:pt x="88548" y="43215"/>
                  </a:cubicBezTo>
                  <a:cubicBezTo>
                    <a:pt x="88224" y="43197"/>
                    <a:pt x="87900" y="43197"/>
                    <a:pt x="87576" y="43197"/>
                  </a:cubicBezTo>
                  <a:cubicBezTo>
                    <a:pt x="87240" y="43204"/>
                    <a:pt x="86906" y="43231"/>
                    <a:pt x="86571" y="43260"/>
                  </a:cubicBezTo>
                  <a:cubicBezTo>
                    <a:pt x="85900" y="43317"/>
                    <a:pt x="85236" y="43391"/>
                    <a:pt x="84559" y="43442"/>
                  </a:cubicBezTo>
                  <a:cubicBezTo>
                    <a:pt x="84145" y="43470"/>
                    <a:pt x="83723" y="43482"/>
                    <a:pt x="83303" y="43482"/>
                  </a:cubicBezTo>
                  <a:cubicBezTo>
                    <a:pt x="83041" y="43482"/>
                    <a:pt x="82781" y="43464"/>
                    <a:pt x="82519" y="43442"/>
                  </a:cubicBezTo>
                  <a:cubicBezTo>
                    <a:pt x="82388" y="43436"/>
                    <a:pt x="82257" y="43419"/>
                    <a:pt x="82133" y="43408"/>
                  </a:cubicBezTo>
                  <a:cubicBezTo>
                    <a:pt x="81678" y="43380"/>
                    <a:pt x="81229" y="43380"/>
                    <a:pt x="80775" y="43374"/>
                  </a:cubicBezTo>
                  <a:cubicBezTo>
                    <a:pt x="80212" y="43362"/>
                    <a:pt x="79650" y="43351"/>
                    <a:pt x="79086" y="43322"/>
                  </a:cubicBezTo>
                  <a:cubicBezTo>
                    <a:pt x="78564" y="43299"/>
                    <a:pt x="78042" y="43260"/>
                    <a:pt x="77530" y="43163"/>
                  </a:cubicBezTo>
                  <a:cubicBezTo>
                    <a:pt x="77303" y="43118"/>
                    <a:pt x="77075" y="43060"/>
                    <a:pt x="76859" y="42965"/>
                  </a:cubicBezTo>
                  <a:cubicBezTo>
                    <a:pt x="76802" y="42931"/>
                    <a:pt x="76752" y="42902"/>
                    <a:pt x="76700" y="42863"/>
                  </a:cubicBezTo>
                  <a:cubicBezTo>
                    <a:pt x="76678" y="42840"/>
                    <a:pt x="76660" y="42816"/>
                    <a:pt x="76637" y="42788"/>
                  </a:cubicBezTo>
                  <a:cubicBezTo>
                    <a:pt x="76632" y="42777"/>
                    <a:pt x="76626" y="42760"/>
                    <a:pt x="76621" y="42748"/>
                  </a:cubicBezTo>
                  <a:cubicBezTo>
                    <a:pt x="76615" y="42737"/>
                    <a:pt x="76615" y="42720"/>
                    <a:pt x="76615" y="42709"/>
                  </a:cubicBezTo>
                  <a:cubicBezTo>
                    <a:pt x="76615" y="42680"/>
                    <a:pt x="76615" y="42651"/>
                    <a:pt x="76621" y="42630"/>
                  </a:cubicBezTo>
                  <a:cubicBezTo>
                    <a:pt x="76632" y="42567"/>
                    <a:pt x="76655" y="42504"/>
                    <a:pt x="76678" y="42447"/>
                  </a:cubicBezTo>
                  <a:cubicBezTo>
                    <a:pt x="76705" y="42396"/>
                    <a:pt x="76734" y="42345"/>
                    <a:pt x="76768" y="42300"/>
                  </a:cubicBezTo>
                  <a:cubicBezTo>
                    <a:pt x="76808" y="42249"/>
                    <a:pt x="76848" y="42197"/>
                    <a:pt x="76888" y="42147"/>
                  </a:cubicBezTo>
                  <a:cubicBezTo>
                    <a:pt x="77001" y="42027"/>
                    <a:pt x="77121" y="41919"/>
                    <a:pt x="77245" y="41811"/>
                  </a:cubicBezTo>
                  <a:cubicBezTo>
                    <a:pt x="77376" y="41697"/>
                    <a:pt x="77518" y="41589"/>
                    <a:pt x="77654" y="41487"/>
                  </a:cubicBezTo>
                  <a:cubicBezTo>
                    <a:pt x="77791" y="41384"/>
                    <a:pt x="77922" y="41282"/>
                    <a:pt x="78053" y="41180"/>
                  </a:cubicBezTo>
                  <a:cubicBezTo>
                    <a:pt x="78144" y="41106"/>
                    <a:pt x="78240" y="41027"/>
                    <a:pt x="78325" y="40941"/>
                  </a:cubicBezTo>
                  <a:cubicBezTo>
                    <a:pt x="78354" y="40988"/>
                    <a:pt x="78399" y="41015"/>
                    <a:pt x="78456" y="41022"/>
                  </a:cubicBezTo>
                  <a:cubicBezTo>
                    <a:pt x="79365" y="41117"/>
                    <a:pt x="80280" y="41192"/>
                    <a:pt x="81200" y="41226"/>
                  </a:cubicBezTo>
                  <a:cubicBezTo>
                    <a:pt x="81410" y="41231"/>
                    <a:pt x="81620" y="41234"/>
                    <a:pt x="81830" y="41234"/>
                  </a:cubicBezTo>
                  <a:cubicBezTo>
                    <a:pt x="82097" y="41234"/>
                    <a:pt x="82365" y="41229"/>
                    <a:pt x="82632" y="41219"/>
                  </a:cubicBezTo>
                  <a:cubicBezTo>
                    <a:pt x="83075" y="41203"/>
                    <a:pt x="83519" y="41169"/>
                    <a:pt x="83962" y="41135"/>
                  </a:cubicBezTo>
                  <a:cubicBezTo>
                    <a:pt x="84098" y="41129"/>
                    <a:pt x="84235" y="41127"/>
                    <a:pt x="84371" y="41127"/>
                  </a:cubicBezTo>
                  <a:cubicBezTo>
                    <a:pt x="84507" y="41127"/>
                    <a:pt x="84644" y="41129"/>
                    <a:pt x="84780" y="41135"/>
                  </a:cubicBezTo>
                  <a:cubicBezTo>
                    <a:pt x="85042" y="41146"/>
                    <a:pt x="85297" y="41174"/>
                    <a:pt x="85559" y="41209"/>
                  </a:cubicBezTo>
                  <a:cubicBezTo>
                    <a:pt x="85815" y="41243"/>
                    <a:pt x="86070" y="41288"/>
                    <a:pt x="86327" y="41329"/>
                  </a:cubicBezTo>
                  <a:cubicBezTo>
                    <a:pt x="86661" y="41384"/>
                    <a:pt x="86996" y="41442"/>
                    <a:pt x="87332" y="41492"/>
                  </a:cubicBezTo>
                  <a:cubicBezTo>
                    <a:pt x="87457" y="41510"/>
                    <a:pt x="87581" y="41526"/>
                    <a:pt x="87707" y="41544"/>
                  </a:cubicBezTo>
                  <a:cubicBezTo>
                    <a:pt x="87883" y="41567"/>
                    <a:pt x="88053" y="41573"/>
                    <a:pt x="88229" y="41578"/>
                  </a:cubicBezTo>
                  <a:cubicBezTo>
                    <a:pt x="88354" y="41578"/>
                    <a:pt x="88480" y="41567"/>
                    <a:pt x="88604" y="41555"/>
                  </a:cubicBezTo>
                  <a:cubicBezTo>
                    <a:pt x="88753" y="41544"/>
                    <a:pt x="88900" y="41515"/>
                    <a:pt x="89047" y="41492"/>
                  </a:cubicBezTo>
                  <a:cubicBezTo>
                    <a:pt x="89286" y="41447"/>
                    <a:pt x="89525" y="41384"/>
                    <a:pt x="89758" y="41334"/>
                  </a:cubicBezTo>
                  <a:cubicBezTo>
                    <a:pt x="89906" y="41300"/>
                    <a:pt x="90054" y="41266"/>
                    <a:pt x="90196" y="41237"/>
                  </a:cubicBezTo>
                  <a:cubicBezTo>
                    <a:pt x="90355" y="41209"/>
                    <a:pt x="90508" y="41192"/>
                    <a:pt x="90662" y="41174"/>
                  </a:cubicBezTo>
                  <a:cubicBezTo>
                    <a:pt x="90701" y="41174"/>
                    <a:pt x="90741" y="41169"/>
                    <a:pt x="90781" y="41169"/>
                  </a:cubicBezTo>
                  <a:cubicBezTo>
                    <a:pt x="90838" y="41166"/>
                    <a:pt x="90896" y="41165"/>
                    <a:pt x="90954" y="41165"/>
                  </a:cubicBezTo>
                  <a:cubicBezTo>
                    <a:pt x="91012" y="41165"/>
                    <a:pt x="91070" y="41166"/>
                    <a:pt x="91127" y="41169"/>
                  </a:cubicBezTo>
                  <a:cubicBezTo>
                    <a:pt x="91297" y="41174"/>
                    <a:pt x="91462" y="41203"/>
                    <a:pt x="91627" y="41232"/>
                  </a:cubicBezTo>
                  <a:cubicBezTo>
                    <a:pt x="91775" y="41260"/>
                    <a:pt x="91929" y="41294"/>
                    <a:pt x="92076" y="41334"/>
                  </a:cubicBezTo>
                  <a:cubicBezTo>
                    <a:pt x="92241" y="41374"/>
                    <a:pt x="92401" y="41424"/>
                    <a:pt x="92559" y="41476"/>
                  </a:cubicBezTo>
                  <a:cubicBezTo>
                    <a:pt x="92884" y="41578"/>
                    <a:pt x="93207" y="41691"/>
                    <a:pt x="93531" y="41794"/>
                  </a:cubicBezTo>
                  <a:cubicBezTo>
                    <a:pt x="93820" y="41879"/>
                    <a:pt x="94116" y="41942"/>
                    <a:pt x="94412" y="41998"/>
                  </a:cubicBezTo>
                  <a:cubicBezTo>
                    <a:pt x="94764" y="42055"/>
                    <a:pt x="95128" y="42066"/>
                    <a:pt x="95480" y="42066"/>
                  </a:cubicBezTo>
                  <a:cubicBezTo>
                    <a:pt x="95792" y="42066"/>
                    <a:pt x="96105" y="42038"/>
                    <a:pt x="96412" y="42010"/>
                  </a:cubicBezTo>
                  <a:cubicBezTo>
                    <a:pt x="96765" y="41976"/>
                    <a:pt x="97117" y="41919"/>
                    <a:pt x="97463" y="41862"/>
                  </a:cubicBezTo>
                  <a:cubicBezTo>
                    <a:pt x="97809" y="41806"/>
                    <a:pt x="98163" y="41743"/>
                    <a:pt x="98509" y="41686"/>
                  </a:cubicBezTo>
                  <a:cubicBezTo>
                    <a:pt x="98918" y="41618"/>
                    <a:pt x="99322" y="41567"/>
                    <a:pt x="99736" y="41533"/>
                  </a:cubicBezTo>
                  <a:cubicBezTo>
                    <a:pt x="99946" y="41520"/>
                    <a:pt x="100159" y="41513"/>
                    <a:pt x="100373" y="41513"/>
                  </a:cubicBezTo>
                  <a:cubicBezTo>
                    <a:pt x="100443" y="41513"/>
                    <a:pt x="100513" y="41514"/>
                    <a:pt x="100583" y="41515"/>
                  </a:cubicBezTo>
                  <a:cubicBezTo>
                    <a:pt x="100912" y="41526"/>
                    <a:pt x="101242" y="41539"/>
                    <a:pt x="101572" y="41549"/>
                  </a:cubicBezTo>
                  <a:cubicBezTo>
                    <a:pt x="102040" y="41557"/>
                    <a:pt x="102512" y="41563"/>
                    <a:pt x="102982" y="41563"/>
                  </a:cubicBezTo>
                  <a:cubicBezTo>
                    <a:pt x="103162" y="41563"/>
                    <a:pt x="103341" y="41562"/>
                    <a:pt x="103521" y="41560"/>
                  </a:cubicBezTo>
                  <a:cubicBezTo>
                    <a:pt x="104805" y="41555"/>
                    <a:pt x="106083" y="41504"/>
                    <a:pt x="107362" y="41436"/>
                  </a:cubicBezTo>
                  <a:cubicBezTo>
                    <a:pt x="108601" y="41374"/>
                    <a:pt x="109834" y="41282"/>
                    <a:pt x="111066" y="41192"/>
                  </a:cubicBezTo>
                  <a:cubicBezTo>
                    <a:pt x="111720" y="41140"/>
                    <a:pt x="112367" y="41090"/>
                    <a:pt x="113015" y="41038"/>
                  </a:cubicBezTo>
                  <a:cubicBezTo>
                    <a:pt x="113738" y="40981"/>
                    <a:pt x="114459" y="40919"/>
                    <a:pt x="115181" y="40868"/>
                  </a:cubicBezTo>
                  <a:cubicBezTo>
                    <a:pt x="117885" y="40697"/>
                    <a:pt x="120602" y="40697"/>
                    <a:pt x="123318" y="40658"/>
                  </a:cubicBezTo>
                  <a:cubicBezTo>
                    <a:pt x="124682" y="40634"/>
                    <a:pt x="126046" y="40600"/>
                    <a:pt x="127403" y="40532"/>
                  </a:cubicBezTo>
                  <a:cubicBezTo>
                    <a:pt x="128074" y="40498"/>
                    <a:pt x="128745" y="40448"/>
                    <a:pt x="129409" y="40390"/>
                  </a:cubicBezTo>
                  <a:cubicBezTo>
                    <a:pt x="129739" y="40367"/>
                    <a:pt x="130062" y="40333"/>
                    <a:pt x="130387" y="40299"/>
                  </a:cubicBezTo>
                  <a:cubicBezTo>
                    <a:pt x="130580" y="40277"/>
                    <a:pt x="130773" y="40254"/>
                    <a:pt x="130972" y="40238"/>
                  </a:cubicBezTo>
                  <a:cubicBezTo>
                    <a:pt x="131148" y="40214"/>
                    <a:pt x="131324" y="40203"/>
                    <a:pt x="131506" y="40191"/>
                  </a:cubicBezTo>
                  <a:cubicBezTo>
                    <a:pt x="131944" y="40163"/>
                    <a:pt x="132381" y="40152"/>
                    <a:pt x="132818" y="40152"/>
                  </a:cubicBezTo>
                  <a:cubicBezTo>
                    <a:pt x="133267" y="40152"/>
                    <a:pt x="133710" y="40169"/>
                    <a:pt x="134160" y="40191"/>
                  </a:cubicBezTo>
                  <a:cubicBezTo>
                    <a:pt x="135108" y="40238"/>
                    <a:pt x="136063" y="40317"/>
                    <a:pt x="137017" y="40379"/>
                  </a:cubicBezTo>
                  <a:cubicBezTo>
                    <a:pt x="137790" y="40434"/>
                    <a:pt x="138567" y="40472"/>
                    <a:pt x="139345" y="40472"/>
                  </a:cubicBezTo>
                  <a:cubicBezTo>
                    <a:pt x="139454" y="40472"/>
                    <a:pt x="139563" y="40471"/>
                    <a:pt x="139671" y="40469"/>
                  </a:cubicBezTo>
                  <a:cubicBezTo>
                    <a:pt x="140069" y="40464"/>
                    <a:pt x="140468" y="40442"/>
                    <a:pt x="140864" y="40408"/>
                  </a:cubicBezTo>
                  <a:cubicBezTo>
                    <a:pt x="141121" y="40390"/>
                    <a:pt x="141370" y="40356"/>
                    <a:pt x="141620" y="40322"/>
                  </a:cubicBezTo>
                  <a:cubicBezTo>
                    <a:pt x="141831" y="40299"/>
                    <a:pt x="142041" y="40277"/>
                    <a:pt x="142251" y="40259"/>
                  </a:cubicBezTo>
                  <a:cubicBezTo>
                    <a:pt x="142471" y="40249"/>
                    <a:pt x="142691" y="40245"/>
                    <a:pt x="142910" y="40245"/>
                  </a:cubicBezTo>
                  <a:cubicBezTo>
                    <a:pt x="143037" y="40245"/>
                    <a:pt x="143164" y="40246"/>
                    <a:pt x="143291" y="40248"/>
                  </a:cubicBezTo>
                  <a:cubicBezTo>
                    <a:pt x="143694" y="40259"/>
                    <a:pt x="144103" y="40293"/>
                    <a:pt x="144507" y="40333"/>
                  </a:cubicBezTo>
                  <a:cubicBezTo>
                    <a:pt x="145325" y="40413"/>
                    <a:pt x="146144" y="40521"/>
                    <a:pt x="146967" y="40595"/>
                  </a:cubicBezTo>
                  <a:cubicBezTo>
                    <a:pt x="147229" y="40618"/>
                    <a:pt x="147484" y="40634"/>
                    <a:pt x="147746" y="40647"/>
                  </a:cubicBezTo>
                  <a:cubicBezTo>
                    <a:pt x="147763" y="40653"/>
                    <a:pt x="147781" y="40656"/>
                    <a:pt x="147800" y="40656"/>
                  </a:cubicBezTo>
                  <a:cubicBezTo>
                    <a:pt x="147813" y="40656"/>
                    <a:pt x="147825" y="40654"/>
                    <a:pt x="147837" y="40652"/>
                  </a:cubicBezTo>
                  <a:cubicBezTo>
                    <a:pt x="148030" y="40659"/>
                    <a:pt x="148224" y="40663"/>
                    <a:pt x="148417" y="40663"/>
                  </a:cubicBezTo>
                  <a:cubicBezTo>
                    <a:pt x="148672" y="40663"/>
                    <a:pt x="148928" y="40656"/>
                    <a:pt x="149183" y="40640"/>
                  </a:cubicBezTo>
                  <a:cubicBezTo>
                    <a:pt x="149366" y="40623"/>
                    <a:pt x="149547" y="40606"/>
                    <a:pt x="149729" y="40589"/>
                  </a:cubicBezTo>
                  <a:cubicBezTo>
                    <a:pt x="149980" y="40561"/>
                    <a:pt x="150229" y="40516"/>
                    <a:pt x="150479" y="40482"/>
                  </a:cubicBezTo>
                  <a:cubicBezTo>
                    <a:pt x="150906" y="40424"/>
                    <a:pt x="151337" y="40385"/>
                    <a:pt x="151764" y="40351"/>
                  </a:cubicBezTo>
                  <a:cubicBezTo>
                    <a:pt x="152257" y="40322"/>
                    <a:pt x="152747" y="40311"/>
                    <a:pt x="153235" y="40306"/>
                  </a:cubicBezTo>
                  <a:cubicBezTo>
                    <a:pt x="153791" y="40306"/>
                    <a:pt x="154349" y="40328"/>
                    <a:pt x="154900" y="40356"/>
                  </a:cubicBezTo>
                  <a:cubicBezTo>
                    <a:pt x="155952" y="40408"/>
                    <a:pt x="156991" y="40503"/>
                    <a:pt x="158037" y="40589"/>
                  </a:cubicBezTo>
                  <a:cubicBezTo>
                    <a:pt x="159094" y="40681"/>
                    <a:pt x="160151" y="40760"/>
                    <a:pt x="161208" y="40794"/>
                  </a:cubicBezTo>
                  <a:cubicBezTo>
                    <a:pt x="161492" y="40802"/>
                    <a:pt x="161776" y="40806"/>
                    <a:pt x="162060" y="40806"/>
                  </a:cubicBezTo>
                  <a:cubicBezTo>
                    <a:pt x="162344" y="40806"/>
                    <a:pt x="162628" y="40802"/>
                    <a:pt x="162912" y="40794"/>
                  </a:cubicBezTo>
                  <a:cubicBezTo>
                    <a:pt x="163497" y="40783"/>
                    <a:pt x="164077" y="40737"/>
                    <a:pt x="164656" y="40703"/>
                  </a:cubicBezTo>
                  <a:cubicBezTo>
                    <a:pt x="166935" y="40572"/>
                    <a:pt x="169214" y="40464"/>
                    <a:pt x="171498" y="40401"/>
                  </a:cubicBezTo>
                  <a:cubicBezTo>
                    <a:pt x="172606" y="40374"/>
                    <a:pt x="173715" y="40362"/>
                    <a:pt x="174822" y="40362"/>
                  </a:cubicBezTo>
                  <a:cubicBezTo>
                    <a:pt x="175999" y="40362"/>
                    <a:pt x="177169" y="40390"/>
                    <a:pt x="178346" y="40390"/>
                  </a:cubicBezTo>
                  <a:cubicBezTo>
                    <a:pt x="178402" y="40390"/>
                    <a:pt x="178459" y="40379"/>
                    <a:pt x="178504" y="40340"/>
                  </a:cubicBezTo>
                  <a:cubicBezTo>
                    <a:pt x="178550" y="40299"/>
                    <a:pt x="178578" y="40243"/>
                    <a:pt x="178585" y="40180"/>
                  </a:cubicBezTo>
                  <a:cubicBezTo>
                    <a:pt x="178590" y="40055"/>
                    <a:pt x="178493" y="39958"/>
                    <a:pt x="178373" y="39942"/>
                  </a:cubicBezTo>
                  <a:cubicBezTo>
                    <a:pt x="177203" y="39822"/>
                    <a:pt x="176027" y="39794"/>
                    <a:pt x="174856" y="39787"/>
                  </a:cubicBezTo>
                  <a:cubicBezTo>
                    <a:pt x="175123" y="39481"/>
                    <a:pt x="175380" y="39168"/>
                    <a:pt x="175618" y="38840"/>
                  </a:cubicBezTo>
                  <a:cubicBezTo>
                    <a:pt x="175925" y="38431"/>
                    <a:pt x="176214" y="37998"/>
                    <a:pt x="176487" y="37560"/>
                  </a:cubicBezTo>
                  <a:cubicBezTo>
                    <a:pt x="176663" y="37566"/>
                    <a:pt x="176833" y="37571"/>
                    <a:pt x="177009" y="37578"/>
                  </a:cubicBezTo>
                  <a:cubicBezTo>
                    <a:pt x="177013" y="37578"/>
                    <a:pt x="177017" y="37578"/>
                    <a:pt x="177020" y="37578"/>
                  </a:cubicBezTo>
                  <a:cubicBezTo>
                    <a:pt x="177130" y="37578"/>
                    <a:pt x="177221" y="37500"/>
                    <a:pt x="177232" y="37390"/>
                  </a:cubicBezTo>
                  <a:cubicBezTo>
                    <a:pt x="177237" y="37277"/>
                    <a:pt x="177146" y="37175"/>
                    <a:pt x="177038" y="37169"/>
                  </a:cubicBezTo>
                  <a:cubicBezTo>
                    <a:pt x="176277" y="37128"/>
                    <a:pt x="175522" y="37123"/>
                    <a:pt x="174759" y="37123"/>
                  </a:cubicBezTo>
                  <a:cubicBezTo>
                    <a:pt x="174356" y="37125"/>
                    <a:pt x="173953" y="37127"/>
                    <a:pt x="173549" y="37127"/>
                  </a:cubicBezTo>
                  <a:cubicBezTo>
                    <a:pt x="173146" y="37127"/>
                    <a:pt x="172742" y="37125"/>
                    <a:pt x="172339" y="37123"/>
                  </a:cubicBezTo>
                  <a:cubicBezTo>
                    <a:pt x="170804" y="37112"/>
                    <a:pt x="169265" y="37089"/>
                    <a:pt x="167725" y="37060"/>
                  </a:cubicBezTo>
                  <a:cubicBezTo>
                    <a:pt x="164622" y="37004"/>
                    <a:pt x="161514" y="36918"/>
                    <a:pt x="158412" y="36868"/>
                  </a:cubicBezTo>
                  <a:cubicBezTo>
                    <a:pt x="156713" y="36839"/>
                    <a:pt x="155013" y="36821"/>
                    <a:pt x="153314" y="36821"/>
                  </a:cubicBezTo>
                  <a:cubicBezTo>
                    <a:pt x="151900" y="36821"/>
                    <a:pt x="150491" y="36834"/>
                    <a:pt x="149076" y="36862"/>
                  </a:cubicBezTo>
                  <a:cubicBezTo>
                    <a:pt x="146036" y="36930"/>
                    <a:pt x="142996" y="37083"/>
                    <a:pt x="139967" y="37361"/>
                  </a:cubicBezTo>
                  <a:cubicBezTo>
                    <a:pt x="139052" y="37447"/>
                    <a:pt x="138142" y="37550"/>
                    <a:pt x="137229" y="37657"/>
                  </a:cubicBezTo>
                  <a:cubicBezTo>
                    <a:pt x="136768" y="37715"/>
                    <a:pt x="136301" y="37771"/>
                    <a:pt x="135842" y="37817"/>
                  </a:cubicBezTo>
                  <a:cubicBezTo>
                    <a:pt x="135388" y="37862"/>
                    <a:pt x="134938" y="37896"/>
                    <a:pt x="134483" y="37925"/>
                  </a:cubicBezTo>
                  <a:cubicBezTo>
                    <a:pt x="134480" y="37925"/>
                    <a:pt x="134476" y="37925"/>
                    <a:pt x="134472" y="37925"/>
                  </a:cubicBezTo>
                  <a:lnTo>
                    <a:pt x="134472" y="37925"/>
                  </a:lnTo>
                  <a:cubicBezTo>
                    <a:pt x="134467" y="37927"/>
                    <a:pt x="134462" y="37928"/>
                    <a:pt x="134458" y="37929"/>
                  </a:cubicBezTo>
                  <a:lnTo>
                    <a:pt x="134458" y="37929"/>
                  </a:lnTo>
                  <a:cubicBezTo>
                    <a:pt x="134463" y="37928"/>
                    <a:pt x="134467" y="37926"/>
                    <a:pt x="134470" y="37925"/>
                  </a:cubicBezTo>
                  <a:lnTo>
                    <a:pt x="134470" y="37925"/>
                  </a:lnTo>
                  <a:cubicBezTo>
                    <a:pt x="134463" y="37925"/>
                    <a:pt x="134456" y="37927"/>
                    <a:pt x="134450" y="37930"/>
                  </a:cubicBezTo>
                  <a:lnTo>
                    <a:pt x="134450" y="37930"/>
                  </a:lnTo>
                  <a:cubicBezTo>
                    <a:pt x="134446" y="37930"/>
                    <a:pt x="134442" y="37930"/>
                    <a:pt x="134438" y="37930"/>
                  </a:cubicBezTo>
                  <a:lnTo>
                    <a:pt x="134449" y="37930"/>
                  </a:lnTo>
                  <a:cubicBezTo>
                    <a:pt x="132986" y="38024"/>
                    <a:pt x="131520" y="38060"/>
                    <a:pt x="130054" y="38060"/>
                  </a:cubicBezTo>
                  <a:cubicBezTo>
                    <a:pt x="128771" y="38060"/>
                    <a:pt x="127488" y="38032"/>
                    <a:pt x="126204" y="37993"/>
                  </a:cubicBezTo>
                  <a:cubicBezTo>
                    <a:pt x="124824" y="37953"/>
                    <a:pt x="123437" y="37896"/>
                    <a:pt x="122057" y="37839"/>
                  </a:cubicBezTo>
                  <a:cubicBezTo>
                    <a:pt x="120686" y="37788"/>
                    <a:pt x="119312" y="37725"/>
                    <a:pt x="117937" y="37715"/>
                  </a:cubicBezTo>
                  <a:cubicBezTo>
                    <a:pt x="117737" y="37713"/>
                    <a:pt x="117538" y="37712"/>
                    <a:pt x="117338" y="37712"/>
                  </a:cubicBezTo>
                  <a:cubicBezTo>
                    <a:pt x="114691" y="37712"/>
                    <a:pt x="112044" y="37883"/>
                    <a:pt x="109401" y="38095"/>
                  </a:cubicBezTo>
                  <a:cubicBezTo>
                    <a:pt x="106516" y="38321"/>
                    <a:pt x="103634" y="38612"/>
                    <a:pt x="100741" y="38806"/>
                  </a:cubicBezTo>
                  <a:lnTo>
                    <a:pt x="100799" y="38806"/>
                  </a:lnTo>
                  <a:cubicBezTo>
                    <a:pt x="99991" y="38856"/>
                    <a:pt x="99180" y="38901"/>
                    <a:pt x="98367" y="38942"/>
                  </a:cubicBezTo>
                  <a:cubicBezTo>
                    <a:pt x="97599" y="38976"/>
                    <a:pt x="96833" y="39021"/>
                    <a:pt x="96065" y="39055"/>
                  </a:cubicBezTo>
                  <a:cubicBezTo>
                    <a:pt x="95667" y="39071"/>
                    <a:pt x="95268" y="39080"/>
                    <a:pt x="94868" y="39080"/>
                  </a:cubicBezTo>
                  <a:cubicBezTo>
                    <a:pt x="94537" y="39080"/>
                    <a:pt x="94207" y="39074"/>
                    <a:pt x="93878" y="39061"/>
                  </a:cubicBezTo>
                  <a:cubicBezTo>
                    <a:pt x="93128" y="39027"/>
                    <a:pt x="92383" y="38935"/>
                    <a:pt x="91645" y="38806"/>
                  </a:cubicBezTo>
                  <a:cubicBezTo>
                    <a:pt x="90912" y="38657"/>
                    <a:pt x="90185" y="38458"/>
                    <a:pt x="89451" y="38300"/>
                  </a:cubicBezTo>
                  <a:cubicBezTo>
                    <a:pt x="89156" y="38237"/>
                    <a:pt x="88866" y="38185"/>
                    <a:pt x="88570" y="38140"/>
                  </a:cubicBezTo>
                  <a:cubicBezTo>
                    <a:pt x="88179" y="38083"/>
                    <a:pt x="87786" y="38056"/>
                    <a:pt x="87389" y="38043"/>
                  </a:cubicBezTo>
                  <a:cubicBezTo>
                    <a:pt x="87358" y="38043"/>
                    <a:pt x="87327" y="38042"/>
                    <a:pt x="87296" y="38042"/>
                  </a:cubicBezTo>
                  <a:cubicBezTo>
                    <a:pt x="87014" y="38042"/>
                    <a:pt x="86732" y="38064"/>
                    <a:pt x="86451" y="38090"/>
                  </a:cubicBezTo>
                  <a:cubicBezTo>
                    <a:pt x="86031" y="38129"/>
                    <a:pt x="85611" y="38185"/>
                    <a:pt x="85189" y="38237"/>
                  </a:cubicBezTo>
                  <a:cubicBezTo>
                    <a:pt x="84417" y="38339"/>
                    <a:pt x="83650" y="38447"/>
                    <a:pt x="82871" y="38504"/>
                  </a:cubicBezTo>
                  <a:cubicBezTo>
                    <a:pt x="82629" y="38519"/>
                    <a:pt x="82384" y="38527"/>
                    <a:pt x="82140" y="38527"/>
                  </a:cubicBezTo>
                  <a:cubicBezTo>
                    <a:pt x="82018" y="38527"/>
                    <a:pt x="81896" y="38525"/>
                    <a:pt x="81774" y="38521"/>
                  </a:cubicBezTo>
                  <a:cubicBezTo>
                    <a:pt x="81337" y="38510"/>
                    <a:pt x="80906" y="38452"/>
                    <a:pt x="80479" y="38373"/>
                  </a:cubicBezTo>
                  <a:cubicBezTo>
                    <a:pt x="80475" y="38373"/>
                    <a:pt x="80470" y="38373"/>
                    <a:pt x="80466" y="38373"/>
                  </a:cubicBezTo>
                  <a:cubicBezTo>
                    <a:pt x="80419" y="38373"/>
                    <a:pt x="80368" y="38399"/>
                    <a:pt x="80332" y="38424"/>
                  </a:cubicBezTo>
                  <a:cubicBezTo>
                    <a:pt x="80292" y="38458"/>
                    <a:pt x="80269" y="38510"/>
                    <a:pt x="80263" y="38560"/>
                  </a:cubicBezTo>
                  <a:cubicBezTo>
                    <a:pt x="80263" y="38617"/>
                    <a:pt x="80280" y="38669"/>
                    <a:pt x="80314" y="38709"/>
                  </a:cubicBezTo>
                  <a:cubicBezTo>
                    <a:pt x="80348" y="38754"/>
                    <a:pt x="80394" y="38765"/>
                    <a:pt x="80450" y="38777"/>
                  </a:cubicBezTo>
                  <a:cubicBezTo>
                    <a:pt x="80660" y="38816"/>
                    <a:pt x="80865" y="38845"/>
                    <a:pt x="81076" y="38867"/>
                  </a:cubicBezTo>
                  <a:cubicBezTo>
                    <a:pt x="80865" y="39157"/>
                    <a:pt x="80660" y="39453"/>
                    <a:pt x="80456" y="39742"/>
                  </a:cubicBezTo>
                  <a:cubicBezTo>
                    <a:pt x="80332" y="39924"/>
                    <a:pt x="80206" y="40107"/>
                    <a:pt x="80075" y="40288"/>
                  </a:cubicBezTo>
                  <a:cubicBezTo>
                    <a:pt x="80012" y="40374"/>
                    <a:pt x="79944" y="40458"/>
                    <a:pt x="79883" y="40544"/>
                  </a:cubicBezTo>
                  <a:cubicBezTo>
                    <a:pt x="79849" y="40589"/>
                    <a:pt x="79815" y="40634"/>
                    <a:pt x="79781" y="40681"/>
                  </a:cubicBezTo>
                  <a:cubicBezTo>
                    <a:pt x="79757" y="40715"/>
                    <a:pt x="79729" y="40749"/>
                    <a:pt x="79706" y="40783"/>
                  </a:cubicBezTo>
                  <a:cubicBezTo>
                    <a:pt x="79320" y="40754"/>
                    <a:pt x="78934" y="40720"/>
                    <a:pt x="78546" y="40674"/>
                  </a:cubicBezTo>
                  <a:cubicBezTo>
                    <a:pt x="78758" y="40401"/>
                    <a:pt x="78934" y="40101"/>
                    <a:pt x="79110" y="39805"/>
                  </a:cubicBezTo>
                  <a:cubicBezTo>
                    <a:pt x="79331" y="39425"/>
                    <a:pt x="79535" y="39032"/>
                    <a:pt x="79746" y="38646"/>
                  </a:cubicBezTo>
                  <a:cubicBezTo>
                    <a:pt x="79757" y="38651"/>
                    <a:pt x="79768" y="38651"/>
                    <a:pt x="79786" y="38651"/>
                  </a:cubicBezTo>
                  <a:cubicBezTo>
                    <a:pt x="79790" y="38652"/>
                    <a:pt x="79793" y="38652"/>
                    <a:pt x="79797" y="38652"/>
                  </a:cubicBezTo>
                  <a:cubicBezTo>
                    <a:pt x="79829" y="38652"/>
                    <a:pt x="79868" y="38632"/>
                    <a:pt x="79894" y="38606"/>
                  </a:cubicBezTo>
                  <a:cubicBezTo>
                    <a:pt x="79922" y="38578"/>
                    <a:pt x="79939" y="38533"/>
                    <a:pt x="79939" y="38492"/>
                  </a:cubicBezTo>
                  <a:cubicBezTo>
                    <a:pt x="79933" y="38452"/>
                    <a:pt x="79917" y="38413"/>
                    <a:pt x="79888" y="38384"/>
                  </a:cubicBezTo>
                  <a:cubicBezTo>
                    <a:pt x="79860" y="38350"/>
                    <a:pt x="79820" y="38345"/>
                    <a:pt x="79774" y="38339"/>
                  </a:cubicBezTo>
                  <a:cubicBezTo>
                    <a:pt x="79763" y="38339"/>
                    <a:pt x="79752" y="38339"/>
                    <a:pt x="79734" y="38334"/>
                  </a:cubicBezTo>
                  <a:cubicBezTo>
                    <a:pt x="79621" y="38321"/>
                    <a:pt x="79513" y="38300"/>
                    <a:pt x="79406" y="38260"/>
                  </a:cubicBezTo>
                  <a:cubicBezTo>
                    <a:pt x="79343" y="38231"/>
                    <a:pt x="79291" y="38203"/>
                    <a:pt x="79241" y="38163"/>
                  </a:cubicBezTo>
                  <a:cubicBezTo>
                    <a:pt x="79212" y="38140"/>
                    <a:pt x="79183" y="38117"/>
                    <a:pt x="79160" y="38090"/>
                  </a:cubicBezTo>
                  <a:cubicBezTo>
                    <a:pt x="79144" y="38066"/>
                    <a:pt x="79133" y="38043"/>
                    <a:pt x="79121" y="38021"/>
                  </a:cubicBezTo>
                  <a:cubicBezTo>
                    <a:pt x="79110" y="37998"/>
                    <a:pt x="79104" y="37975"/>
                    <a:pt x="79099" y="37953"/>
                  </a:cubicBezTo>
                  <a:lnTo>
                    <a:pt x="79099" y="37878"/>
                  </a:lnTo>
                  <a:cubicBezTo>
                    <a:pt x="79104" y="37851"/>
                    <a:pt x="79110" y="37822"/>
                    <a:pt x="79121" y="37794"/>
                  </a:cubicBezTo>
                  <a:cubicBezTo>
                    <a:pt x="79133" y="37760"/>
                    <a:pt x="79155" y="37731"/>
                    <a:pt x="79172" y="37697"/>
                  </a:cubicBezTo>
                  <a:cubicBezTo>
                    <a:pt x="79206" y="37663"/>
                    <a:pt x="79235" y="37629"/>
                    <a:pt x="79275" y="37600"/>
                  </a:cubicBezTo>
                  <a:cubicBezTo>
                    <a:pt x="79320" y="37566"/>
                    <a:pt x="79371" y="37532"/>
                    <a:pt x="79427" y="37510"/>
                  </a:cubicBezTo>
                  <a:cubicBezTo>
                    <a:pt x="79508" y="37476"/>
                    <a:pt x="79581" y="37453"/>
                    <a:pt x="79661" y="37442"/>
                  </a:cubicBezTo>
                  <a:cubicBezTo>
                    <a:pt x="79724" y="37432"/>
                    <a:pt x="79786" y="37428"/>
                    <a:pt x="79847" y="37428"/>
                  </a:cubicBezTo>
                  <a:cubicBezTo>
                    <a:pt x="79896" y="37428"/>
                    <a:pt x="79943" y="37430"/>
                    <a:pt x="79991" y="37435"/>
                  </a:cubicBezTo>
                  <a:cubicBezTo>
                    <a:pt x="80121" y="37453"/>
                    <a:pt x="80246" y="37487"/>
                    <a:pt x="80366" y="37526"/>
                  </a:cubicBezTo>
                  <a:cubicBezTo>
                    <a:pt x="80379" y="37531"/>
                    <a:pt x="80392" y="37532"/>
                    <a:pt x="80405" y="37532"/>
                  </a:cubicBezTo>
                  <a:cubicBezTo>
                    <a:pt x="80449" y="37532"/>
                    <a:pt x="80493" y="37512"/>
                    <a:pt x="80524" y="37481"/>
                  </a:cubicBezTo>
                  <a:cubicBezTo>
                    <a:pt x="80558" y="37447"/>
                    <a:pt x="80581" y="37379"/>
                    <a:pt x="80565" y="37327"/>
                  </a:cubicBezTo>
                  <a:cubicBezTo>
                    <a:pt x="80513" y="37196"/>
                    <a:pt x="80473" y="37072"/>
                    <a:pt x="80450" y="36936"/>
                  </a:cubicBezTo>
                  <a:cubicBezTo>
                    <a:pt x="80439" y="36828"/>
                    <a:pt x="80434" y="36719"/>
                    <a:pt x="80445" y="36611"/>
                  </a:cubicBezTo>
                  <a:cubicBezTo>
                    <a:pt x="80456" y="36538"/>
                    <a:pt x="80473" y="36469"/>
                    <a:pt x="80497" y="36401"/>
                  </a:cubicBezTo>
                  <a:cubicBezTo>
                    <a:pt x="80513" y="36362"/>
                    <a:pt x="80536" y="36322"/>
                    <a:pt x="80558" y="36288"/>
                  </a:cubicBezTo>
                  <a:lnTo>
                    <a:pt x="80610" y="36236"/>
                  </a:lnTo>
                  <a:cubicBezTo>
                    <a:pt x="80621" y="36231"/>
                    <a:pt x="80633" y="36220"/>
                    <a:pt x="80644" y="36214"/>
                  </a:cubicBezTo>
                  <a:cubicBezTo>
                    <a:pt x="80655" y="36208"/>
                    <a:pt x="80667" y="36208"/>
                    <a:pt x="80683" y="36202"/>
                  </a:cubicBezTo>
                  <a:lnTo>
                    <a:pt x="80723" y="36202"/>
                  </a:lnTo>
                  <a:cubicBezTo>
                    <a:pt x="80741" y="36208"/>
                    <a:pt x="80757" y="36214"/>
                    <a:pt x="80775" y="36220"/>
                  </a:cubicBezTo>
                  <a:cubicBezTo>
                    <a:pt x="80809" y="36231"/>
                    <a:pt x="80837" y="36249"/>
                    <a:pt x="80859" y="36270"/>
                  </a:cubicBezTo>
                  <a:cubicBezTo>
                    <a:pt x="80911" y="36310"/>
                    <a:pt x="80956" y="36356"/>
                    <a:pt x="81001" y="36407"/>
                  </a:cubicBezTo>
                  <a:cubicBezTo>
                    <a:pt x="81082" y="36514"/>
                    <a:pt x="81144" y="36629"/>
                    <a:pt x="81206" y="36753"/>
                  </a:cubicBezTo>
                  <a:cubicBezTo>
                    <a:pt x="81227" y="36801"/>
                    <a:pt x="81288" y="36834"/>
                    <a:pt x="81342" y="36834"/>
                  </a:cubicBezTo>
                  <a:cubicBezTo>
                    <a:pt x="81346" y="36834"/>
                    <a:pt x="81350" y="36834"/>
                    <a:pt x="81354" y="36834"/>
                  </a:cubicBezTo>
                  <a:cubicBezTo>
                    <a:pt x="81428" y="36834"/>
                    <a:pt x="81507" y="36782"/>
                    <a:pt x="81519" y="36708"/>
                  </a:cubicBezTo>
                  <a:cubicBezTo>
                    <a:pt x="81553" y="36521"/>
                    <a:pt x="81604" y="36339"/>
                    <a:pt x="81672" y="36163"/>
                  </a:cubicBezTo>
                  <a:cubicBezTo>
                    <a:pt x="81735" y="36021"/>
                    <a:pt x="81803" y="35879"/>
                    <a:pt x="81894" y="35754"/>
                  </a:cubicBezTo>
                  <a:cubicBezTo>
                    <a:pt x="81922" y="35714"/>
                    <a:pt x="81956" y="35680"/>
                    <a:pt x="81997" y="35646"/>
                  </a:cubicBezTo>
                  <a:cubicBezTo>
                    <a:pt x="82008" y="35640"/>
                    <a:pt x="82018" y="35628"/>
                    <a:pt x="82036" y="35623"/>
                  </a:cubicBezTo>
                  <a:cubicBezTo>
                    <a:pt x="82042" y="35617"/>
                    <a:pt x="82047" y="35617"/>
                    <a:pt x="82053" y="35617"/>
                  </a:cubicBezTo>
                  <a:lnTo>
                    <a:pt x="82058" y="35617"/>
                  </a:lnTo>
                  <a:cubicBezTo>
                    <a:pt x="82058" y="35617"/>
                    <a:pt x="82065" y="35623"/>
                    <a:pt x="82070" y="35623"/>
                  </a:cubicBezTo>
                  <a:cubicBezTo>
                    <a:pt x="82076" y="35635"/>
                    <a:pt x="82087" y="35640"/>
                    <a:pt x="82092" y="35651"/>
                  </a:cubicBezTo>
                  <a:cubicBezTo>
                    <a:pt x="82121" y="35685"/>
                    <a:pt x="82138" y="35719"/>
                    <a:pt x="82155" y="35759"/>
                  </a:cubicBezTo>
                  <a:cubicBezTo>
                    <a:pt x="82207" y="35884"/>
                    <a:pt x="82241" y="36021"/>
                    <a:pt x="82269" y="36157"/>
                  </a:cubicBezTo>
                  <a:cubicBezTo>
                    <a:pt x="82280" y="36236"/>
                    <a:pt x="82365" y="36288"/>
                    <a:pt x="82440" y="36288"/>
                  </a:cubicBezTo>
                  <a:cubicBezTo>
                    <a:pt x="82519" y="36288"/>
                    <a:pt x="82593" y="36231"/>
                    <a:pt x="82610" y="36152"/>
                  </a:cubicBezTo>
                  <a:cubicBezTo>
                    <a:pt x="82632" y="36044"/>
                    <a:pt x="82666" y="35935"/>
                    <a:pt x="82713" y="35827"/>
                  </a:cubicBezTo>
                  <a:cubicBezTo>
                    <a:pt x="82769" y="35685"/>
                    <a:pt x="82842" y="35549"/>
                    <a:pt x="82939" y="35423"/>
                  </a:cubicBezTo>
                  <a:cubicBezTo>
                    <a:pt x="82996" y="35350"/>
                    <a:pt x="83064" y="35276"/>
                    <a:pt x="83144" y="35213"/>
                  </a:cubicBezTo>
                  <a:cubicBezTo>
                    <a:pt x="83190" y="35179"/>
                    <a:pt x="83240" y="35145"/>
                    <a:pt x="83298" y="35117"/>
                  </a:cubicBezTo>
                  <a:cubicBezTo>
                    <a:pt x="83332" y="35106"/>
                    <a:pt x="83366" y="35095"/>
                    <a:pt x="83400" y="35089"/>
                  </a:cubicBezTo>
                  <a:cubicBezTo>
                    <a:pt x="83415" y="35089"/>
                    <a:pt x="83427" y="35086"/>
                    <a:pt x="83441" y="35086"/>
                  </a:cubicBezTo>
                  <a:cubicBezTo>
                    <a:pt x="83448" y="35086"/>
                    <a:pt x="83455" y="35087"/>
                    <a:pt x="83463" y="35089"/>
                  </a:cubicBezTo>
                  <a:cubicBezTo>
                    <a:pt x="83474" y="35089"/>
                    <a:pt x="83485" y="35095"/>
                    <a:pt x="83497" y="35095"/>
                  </a:cubicBezTo>
                  <a:cubicBezTo>
                    <a:pt x="83508" y="35100"/>
                    <a:pt x="83519" y="35106"/>
                    <a:pt x="83524" y="35111"/>
                  </a:cubicBezTo>
                  <a:cubicBezTo>
                    <a:pt x="83536" y="35117"/>
                    <a:pt x="83542" y="35129"/>
                    <a:pt x="83553" y="35134"/>
                  </a:cubicBezTo>
                  <a:cubicBezTo>
                    <a:pt x="83558" y="35151"/>
                    <a:pt x="83570" y="35168"/>
                    <a:pt x="83576" y="35179"/>
                  </a:cubicBezTo>
                  <a:cubicBezTo>
                    <a:pt x="83587" y="35213"/>
                    <a:pt x="83599" y="35248"/>
                    <a:pt x="83605" y="35282"/>
                  </a:cubicBezTo>
                  <a:cubicBezTo>
                    <a:pt x="83615" y="35368"/>
                    <a:pt x="83610" y="35447"/>
                    <a:pt x="83605" y="35533"/>
                  </a:cubicBezTo>
                  <a:cubicBezTo>
                    <a:pt x="83581" y="35685"/>
                    <a:pt x="83547" y="35833"/>
                    <a:pt x="83508" y="35976"/>
                  </a:cubicBezTo>
                  <a:cubicBezTo>
                    <a:pt x="83474" y="36084"/>
                    <a:pt x="83547" y="36197"/>
                    <a:pt x="83655" y="36220"/>
                  </a:cubicBezTo>
                  <a:cubicBezTo>
                    <a:pt x="83671" y="36225"/>
                    <a:pt x="83688" y="36228"/>
                    <a:pt x="83705" y="36228"/>
                  </a:cubicBezTo>
                  <a:cubicBezTo>
                    <a:pt x="83741" y="36228"/>
                    <a:pt x="83777" y="36216"/>
                    <a:pt x="83809" y="36197"/>
                  </a:cubicBezTo>
                  <a:cubicBezTo>
                    <a:pt x="83854" y="36168"/>
                    <a:pt x="83883" y="36129"/>
                    <a:pt x="83899" y="36078"/>
                  </a:cubicBezTo>
                  <a:cubicBezTo>
                    <a:pt x="83956" y="35895"/>
                    <a:pt x="83990" y="35714"/>
                    <a:pt x="84001" y="35526"/>
                  </a:cubicBezTo>
                  <a:cubicBezTo>
                    <a:pt x="84292" y="35378"/>
                    <a:pt x="84588" y="35242"/>
                    <a:pt x="84882" y="35111"/>
                  </a:cubicBezTo>
                  <a:cubicBezTo>
                    <a:pt x="85291" y="34935"/>
                    <a:pt x="85706" y="34776"/>
                    <a:pt x="86127" y="34634"/>
                  </a:cubicBezTo>
                  <a:cubicBezTo>
                    <a:pt x="86599" y="34469"/>
                    <a:pt x="87077" y="34332"/>
                    <a:pt x="87554" y="34208"/>
                  </a:cubicBezTo>
                  <a:cubicBezTo>
                    <a:pt x="88509" y="33957"/>
                    <a:pt x="89485" y="33782"/>
                    <a:pt x="90463" y="33629"/>
                  </a:cubicBezTo>
                  <a:cubicBezTo>
                    <a:pt x="90445" y="33629"/>
                    <a:pt x="90429" y="33634"/>
                    <a:pt x="90418" y="33634"/>
                  </a:cubicBezTo>
                  <a:cubicBezTo>
                    <a:pt x="91536" y="33464"/>
                    <a:pt x="92661" y="33344"/>
                    <a:pt x="93793" y="33225"/>
                  </a:cubicBezTo>
                  <a:cubicBezTo>
                    <a:pt x="94339" y="33168"/>
                    <a:pt x="94884" y="33112"/>
                    <a:pt x="95430" y="33049"/>
                  </a:cubicBezTo>
                  <a:cubicBezTo>
                    <a:pt x="95781" y="33010"/>
                    <a:pt x="96133" y="32969"/>
                    <a:pt x="96487" y="32929"/>
                  </a:cubicBezTo>
                  <a:cubicBezTo>
                    <a:pt x="97117" y="32861"/>
                    <a:pt x="97741" y="32776"/>
                    <a:pt x="98355" y="32622"/>
                  </a:cubicBezTo>
                  <a:cubicBezTo>
                    <a:pt x="98656" y="32549"/>
                    <a:pt x="98952" y="32452"/>
                    <a:pt x="99230" y="32328"/>
                  </a:cubicBezTo>
                  <a:cubicBezTo>
                    <a:pt x="99367" y="32265"/>
                    <a:pt x="99498" y="32202"/>
                    <a:pt x="99623" y="32123"/>
                  </a:cubicBezTo>
                  <a:cubicBezTo>
                    <a:pt x="99760" y="32043"/>
                    <a:pt x="99884" y="31940"/>
                    <a:pt x="99998" y="31838"/>
                  </a:cubicBezTo>
                  <a:cubicBezTo>
                    <a:pt x="100094" y="31754"/>
                    <a:pt x="100174" y="31646"/>
                    <a:pt x="100253" y="31544"/>
                  </a:cubicBezTo>
                  <a:cubicBezTo>
                    <a:pt x="100327" y="31441"/>
                    <a:pt x="100379" y="31321"/>
                    <a:pt x="100424" y="31203"/>
                  </a:cubicBezTo>
                  <a:cubicBezTo>
                    <a:pt x="100469" y="31077"/>
                    <a:pt x="100492" y="30941"/>
                    <a:pt x="100503" y="30810"/>
                  </a:cubicBezTo>
                  <a:cubicBezTo>
                    <a:pt x="100510" y="30742"/>
                    <a:pt x="100510" y="30668"/>
                    <a:pt x="100510" y="30594"/>
                  </a:cubicBezTo>
                  <a:cubicBezTo>
                    <a:pt x="100503" y="30503"/>
                    <a:pt x="100486" y="30412"/>
                    <a:pt x="100469" y="30322"/>
                  </a:cubicBezTo>
                  <a:cubicBezTo>
                    <a:pt x="100452" y="30191"/>
                    <a:pt x="100401" y="30065"/>
                    <a:pt x="100345" y="29947"/>
                  </a:cubicBezTo>
                  <a:cubicBezTo>
                    <a:pt x="100293" y="29832"/>
                    <a:pt x="100225" y="29730"/>
                    <a:pt x="100145" y="29628"/>
                  </a:cubicBezTo>
                  <a:cubicBezTo>
                    <a:pt x="99970" y="29407"/>
                    <a:pt x="99742" y="29236"/>
                    <a:pt x="99492" y="29100"/>
                  </a:cubicBezTo>
                  <a:cubicBezTo>
                    <a:pt x="99241" y="28958"/>
                    <a:pt x="98963" y="28856"/>
                    <a:pt x="98690" y="28764"/>
                  </a:cubicBezTo>
                  <a:cubicBezTo>
                    <a:pt x="98367" y="28662"/>
                    <a:pt x="98032" y="28583"/>
                    <a:pt x="97696" y="28509"/>
                  </a:cubicBezTo>
                  <a:cubicBezTo>
                    <a:pt x="97088" y="28373"/>
                    <a:pt x="96474" y="28258"/>
                    <a:pt x="95895" y="28037"/>
                  </a:cubicBezTo>
                  <a:cubicBezTo>
                    <a:pt x="95719" y="27964"/>
                    <a:pt x="95559" y="27878"/>
                    <a:pt x="95406" y="27770"/>
                  </a:cubicBezTo>
                  <a:cubicBezTo>
                    <a:pt x="95304" y="27684"/>
                    <a:pt x="95218" y="27594"/>
                    <a:pt x="95139" y="27497"/>
                  </a:cubicBezTo>
                  <a:cubicBezTo>
                    <a:pt x="95060" y="27395"/>
                    <a:pt x="94992" y="27287"/>
                    <a:pt x="94935" y="27173"/>
                  </a:cubicBezTo>
                  <a:cubicBezTo>
                    <a:pt x="94906" y="27094"/>
                    <a:pt x="94884" y="27020"/>
                    <a:pt x="94866" y="26941"/>
                  </a:cubicBezTo>
                  <a:cubicBezTo>
                    <a:pt x="94861" y="26878"/>
                    <a:pt x="94861" y="26815"/>
                    <a:pt x="94861" y="26753"/>
                  </a:cubicBezTo>
                  <a:cubicBezTo>
                    <a:pt x="94872" y="26690"/>
                    <a:pt x="94890" y="26634"/>
                    <a:pt x="94911" y="26571"/>
                  </a:cubicBezTo>
                  <a:cubicBezTo>
                    <a:pt x="94945" y="26498"/>
                    <a:pt x="94986" y="26423"/>
                    <a:pt x="95037" y="26349"/>
                  </a:cubicBezTo>
                  <a:cubicBezTo>
                    <a:pt x="95134" y="26236"/>
                    <a:pt x="95241" y="26128"/>
                    <a:pt x="95361" y="26031"/>
                  </a:cubicBezTo>
                  <a:cubicBezTo>
                    <a:pt x="95661" y="25804"/>
                    <a:pt x="95997" y="25628"/>
                    <a:pt x="96350" y="25475"/>
                  </a:cubicBezTo>
                  <a:cubicBezTo>
                    <a:pt x="96889" y="25247"/>
                    <a:pt x="97452" y="25071"/>
                    <a:pt x="98021" y="24917"/>
                  </a:cubicBezTo>
                  <a:cubicBezTo>
                    <a:pt x="98588" y="24759"/>
                    <a:pt x="99168" y="24633"/>
                    <a:pt x="99753" y="24520"/>
                  </a:cubicBezTo>
                  <a:cubicBezTo>
                    <a:pt x="100208" y="24429"/>
                    <a:pt x="100668" y="24355"/>
                    <a:pt x="101134" y="24275"/>
                  </a:cubicBezTo>
                  <a:cubicBezTo>
                    <a:pt x="101879" y="24156"/>
                    <a:pt x="102623" y="24014"/>
                    <a:pt x="103361" y="23873"/>
                  </a:cubicBezTo>
                  <a:cubicBezTo>
                    <a:pt x="105663" y="23417"/>
                    <a:pt x="107948" y="22843"/>
                    <a:pt x="110164" y="22059"/>
                  </a:cubicBezTo>
                  <a:cubicBezTo>
                    <a:pt x="111242" y="21673"/>
                    <a:pt x="112306" y="21230"/>
                    <a:pt x="113340" y="20736"/>
                  </a:cubicBezTo>
                  <a:cubicBezTo>
                    <a:pt x="114221" y="20320"/>
                    <a:pt x="115068" y="19843"/>
                    <a:pt x="115891" y="19326"/>
                  </a:cubicBezTo>
                  <a:cubicBezTo>
                    <a:pt x="117505" y="18321"/>
                    <a:pt x="119005" y="17138"/>
                    <a:pt x="120431" y="15877"/>
                  </a:cubicBezTo>
                  <a:cubicBezTo>
                    <a:pt x="121880" y="14592"/>
                    <a:pt x="123238" y="13223"/>
                    <a:pt x="124573" y="11825"/>
                  </a:cubicBezTo>
                  <a:cubicBezTo>
                    <a:pt x="127250" y="9029"/>
                    <a:pt x="129823" y="6121"/>
                    <a:pt x="132739" y="3558"/>
                  </a:cubicBezTo>
                  <a:cubicBezTo>
                    <a:pt x="133251" y="3115"/>
                    <a:pt x="133773" y="2677"/>
                    <a:pt x="134302" y="2257"/>
                  </a:cubicBezTo>
                  <a:cubicBezTo>
                    <a:pt x="134665" y="1972"/>
                    <a:pt x="135023" y="1699"/>
                    <a:pt x="135399" y="1432"/>
                  </a:cubicBezTo>
                  <a:cubicBezTo>
                    <a:pt x="135739" y="1188"/>
                    <a:pt x="136109" y="983"/>
                    <a:pt x="136490" y="818"/>
                  </a:cubicBezTo>
                  <a:cubicBezTo>
                    <a:pt x="136665" y="745"/>
                    <a:pt x="136847" y="676"/>
                    <a:pt x="137030" y="626"/>
                  </a:cubicBezTo>
                  <a:cubicBezTo>
                    <a:pt x="137240" y="558"/>
                    <a:pt x="137455" y="511"/>
                    <a:pt x="137672" y="477"/>
                  </a:cubicBezTo>
                  <a:cubicBezTo>
                    <a:pt x="137870" y="450"/>
                    <a:pt x="138069" y="432"/>
                    <a:pt x="138273" y="421"/>
                  </a:cubicBezTo>
                  <a:cubicBezTo>
                    <a:pt x="138313" y="421"/>
                    <a:pt x="138352" y="420"/>
                    <a:pt x="138392" y="420"/>
                  </a:cubicBezTo>
                  <a:cubicBezTo>
                    <a:pt x="138593" y="420"/>
                    <a:pt x="138796" y="432"/>
                    <a:pt x="138995" y="456"/>
                  </a:cubicBezTo>
                  <a:cubicBezTo>
                    <a:pt x="139257" y="484"/>
                    <a:pt x="139518" y="535"/>
                    <a:pt x="139779" y="597"/>
                  </a:cubicBezTo>
                  <a:cubicBezTo>
                    <a:pt x="140080" y="676"/>
                    <a:pt x="140376" y="779"/>
                    <a:pt x="140665" y="886"/>
                  </a:cubicBezTo>
                  <a:cubicBezTo>
                    <a:pt x="141654" y="1296"/>
                    <a:pt x="142558" y="1864"/>
                    <a:pt x="143411" y="2501"/>
                  </a:cubicBezTo>
                  <a:cubicBezTo>
                    <a:pt x="143405" y="2496"/>
                    <a:pt x="143400" y="2489"/>
                    <a:pt x="143393" y="2484"/>
                  </a:cubicBezTo>
                  <a:lnTo>
                    <a:pt x="143393" y="2484"/>
                  </a:lnTo>
                  <a:cubicBezTo>
                    <a:pt x="143400" y="2489"/>
                    <a:pt x="143405" y="2496"/>
                    <a:pt x="143416" y="2501"/>
                  </a:cubicBezTo>
                  <a:cubicBezTo>
                    <a:pt x="143421" y="2507"/>
                    <a:pt x="143427" y="2512"/>
                    <a:pt x="143434" y="2517"/>
                  </a:cubicBezTo>
                  <a:lnTo>
                    <a:pt x="143434" y="2517"/>
                  </a:lnTo>
                  <a:cubicBezTo>
                    <a:pt x="143427" y="2512"/>
                    <a:pt x="143421" y="2507"/>
                    <a:pt x="143416" y="2507"/>
                  </a:cubicBezTo>
                  <a:lnTo>
                    <a:pt x="143416" y="2507"/>
                  </a:lnTo>
                  <a:cubicBezTo>
                    <a:pt x="144712" y="3490"/>
                    <a:pt x="145882" y="4620"/>
                    <a:pt x="147030" y="5762"/>
                  </a:cubicBezTo>
                  <a:cubicBezTo>
                    <a:pt x="147559" y="6286"/>
                    <a:pt x="148081" y="6808"/>
                    <a:pt x="148616" y="7319"/>
                  </a:cubicBezTo>
                  <a:cubicBezTo>
                    <a:pt x="148957" y="7644"/>
                    <a:pt x="149303" y="7967"/>
                    <a:pt x="149650" y="8292"/>
                  </a:cubicBezTo>
                  <a:cubicBezTo>
                    <a:pt x="150070" y="8683"/>
                    <a:pt x="150491" y="9081"/>
                    <a:pt x="150911" y="9478"/>
                  </a:cubicBezTo>
                  <a:cubicBezTo>
                    <a:pt x="152525" y="11001"/>
                    <a:pt x="154116" y="12541"/>
                    <a:pt x="155622" y="14167"/>
                  </a:cubicBezTo>
                  <a:cubicBezTo>
                    <a:pt x="155980" y="14553"/>
                    <a:pt x="156332" y="14940"/>
                    <a:pt x="156673" y="15337"/>
                  </a:cubicBezTo>
                  <a:cubicBezTo>
                    <a:pt x="157030" y="15746"/>
                    <a:pt x="157378" y="16160"/>
                    <a:pt x="157725" y="16570"/>
                  </a:cubicBezTo>
                  <a:cubicBezTo>
                    <a:pt x="158042" y="16945"/>
                    <a:pt x="158372" y="17309"/>
                    <a:pt x="158713" y="17661"/>
                  </a:cubicBezTo>
                  <a:cubicBezTo>
                    <a:pt x="159088" y="18053"/>
                    <a:pt x="159492" y="18417"/>
                    <a:pt x="159917" y="18752"/>
                  </a:cubicBezTo>
                  <a:cubicBezTo>
                    <a:pt x="159975" y="18798"/>
                    <a:pt x="160025" y="18827"/>
                    <a:pt x="160093" y="18827"/>
                  </a:cubicBezTo>
                  <a:cubicBezTo>
                    <a:pt x="160156" y="18820"/>
                    <a:pt x="160219" y="18798"/>
                    <a:pt x="160258" y="18752"/>
                  </a:cubicBezTo>
                  <a:cubicBezTo>
                    <a:pt x="160350" y="18662"/>
                    <a:pt x="160355" y="18497"/>
                    <a:pt x="160258" y="18411"/>
                  </a:cubicBezTo>
                  <a:cubicBezTo>
                    <a:pt x="159855" y="18048"/>
                    <a:pt x="159469" y="17667"/>
                    <a:pt x="159094" y="17269"/>
                  </a:cubicBezTo>
                  <a:cubicBezTo>
                    <a:pt x="158701" y="16849"/>
                    <a:pt x="158320" y="16406"/>
                    <a:pt x="157945" y="15968"/>
                  </a:cubicBezTo>
                  <a:cubicBezTo>
                    <a:pt x="157594" y="15554"/>
                    <a:pt x="157242" y="15144"/>
                    <a:pt x="156878" y="14741"/>
                  </a:cubicBezTo>
                  <a:cubicBezTo>
                    <a:pt x="156458" y="14274"/>
                    <a:pt x="156031" y="13820"/>
                    <a:pt x="155593" y="13372"/>
                  </a:cubicBezTo>
                  <a:cubicBezTo>
                    <a:pt x="154798" y="12541"/>
                    <a:pt x="153985" y="11735"/>
                    <a:pt x="153156" y="10944"/>
                  </a:cubicBezTo>
                  <a:cubicBezTo>
                    <a:pt x="153980" y="10206"/>
                    <a:pt x="154701" y="9359"/>
                    <a:pt x="155548" y="8638"/>
                  </a:cubicBezTo>
                  <a:cubicBezTo>
                    <a:pt x="155963" y="8292"/>
                    <a:pt x="156406" y="7978"/>
                    <a:pt x="156894" y="7739"/>
                  </a:cubicBezTo>
                  <a:cubicBezTo>
                    <a:pt x="157242" y="7576"/>
                    <a:pt x="157610" y="7461"/>
                    <a:pt x="157985" y="7382"/>
                  </a:cubicBezTo>
                  <a:cubicBezTo>
                    <a:pt x="158241" y="7338"/>
                    <a:pt x="158501" y="7311"/>
                    <a:pt x="158761" y="7311"/>
                  </a:cubicBezTo>
                  <a:cubicBezTo>
                    <a:pt x="158841" y="7311"/>
                    <a:pt x="158922" y="7314"/>
                    <a:pt x="159002" y="7319"/>
                  </a:cubicBezTo>
                  <a:cubicBezTo>
                    <a:pt x="159338" y="7348"/>
                    <a:pt x="159662" y="7422"/>
                    <a:pt x="159980" y="7529"/>
                  </a:cubicBezTo>
                  <a:cubicBezTo>
                    <a:pt x="160412" y="7689"/>
                    <a:pt x="160815" y="7917"/>
                    <a:pt x="161202" y="8177"/>
                  </a:cubicBezTo>
                  <a:cubicBezTo>
                    <a:pt x="161651" y="8496"/>
                    <a:pt x="162071" y="8854"/>
                    <a:pt x="162480" y="9229"/>
                  </a:cubicBezTo>
                  <a:cubicBezTo>
                    <a:pt x="162690" y="9422"/>
                    <a:pt x="162901" y="9614"/>
                    <a:pt x="163111" y="9814"/>
                  </a:cubicBezTo>
                  <a:cubicBezTo>
                    <a:pt x="163332" y="10018"/>
                    <a:pt x="163555" y="10223"/>
                    <a:pt x="163776" y="10433"/>
                  </a:cubicBezTo>
                  <a:cubicBezTo>
                    <a:pt x="164714" y="11308"/>
                    <a:pt x="165629" y="12206"/>
                    <a:pt x="166543" y="13099"/>
                  </a:cubicBezTo>
                  <a:cubicBezTo>
                    <a:pt x="168378" y="14877"/>
                    <a:pt x="170232" y="16650"/>
                    <a:pt x="172299" y="18150"/>
                  </a:cubicBezTo>
                  <a:cubicBezTo>
                    <a:pt x="172810" y="18513"/>
                    <a:pt x="173327" y="18866"/>
                    <a:pt x="173867" y="19189"/>
                  </a:cubicBezTo>
                  <a:cubicBezTo>
                    <a:pt x="174129" y="19349"/>
                    <a:pt x="174402" y="19496"/>
                    <a:pt x="174675" y="19638"/>
                  </a:cubicBezTo>
                  <a:cubicBezTo>
                    <a:pt x="174953" y="19787"/>
                    <a:pt x="175236" y="19929"/>
                    <a:pt x="175538" y="20025"/>
                  </a:cubicBezTo>
                  <a:cubicBezTo>
                    <a:pt x="175552" y="20031"/>
                    <a:pt x="175567" y="20033"/>
                    <a:pt x="175582" y="20033"/>
                  </a:cubicBezTo>
                  <a:cubicBezTo>
                    <a:pt x="175651" y="20033"/>
                    <a:pt x="175721" y="19983"/>
                    <a:pt x="175755" y="19923"/>
                  </a:cubicBezTo>
                  <a:cubicBezTo>
                    <a:pt x="175794" y="19849"/>
                    <a:pt x="175782" y="19740"/>
                    <a:pt x="175708" y="19684"/>
                  </a:cubicBezTo>
                  <a:cubicBezTo>
                    <a:pt x="175504" y="19525"/>
                    <a:pt x="175271" y="19388"/>
                    <a:pt x="175050" y="19247"/>
                  </a:cubicBezTo>
                  <a:cubicBezTo>
                    <a:pt x="174822" y="19105"/>
                    <a:pt x="174596" y="18963"/>
                    <a:pt x="174368" y="18814"/>
                  </a:cubicBezTo>
                  <a:cubicBezTo>
                    <a:pt x="173930" y="18531"/>
                    <a:pt x="173498" y="18247"/>
                    <a:pt x="173072" y="17946"/>
                  </a:cubicBezTo>
                  <a:cubicBezTo>
                    <a:pt x="172032" y="17217"/>
                    <a:pt x="171032" y="16433"/>
                    <a:pt x="170072" y="15610"/>
                  </a:cubicBezTo>
                  <a:cubicBezTo>
                    <a:pt x="169100" y="14780"/>
                    <a:pt x="168157" y="13910"/>
                    <a:pt x="167231" y="13031"/>
                  </a:cubicBezTo>
                  <a:cubicBezTo>
                    <a:pt x="166298" y="12155"/>
                    <a:pt x="165372" y="11269"/>
                    <a:pt x="164436" y="10393"/>
                  </a:cubicBezTo>
                  <a:cubicBezTo>
                    <a:pt x="163998" y="9979"/>
                    <a:pt x="163549" y="9564"/>
                    <a:pt x="163099" y="9155"/>
                  </a:cubicBezTo>
                  <a:cubicBezTo>
                    <a:pt x="162685" y="8774"/>
                    <a:pt x="162264" y="8405"/>
                    <a:pt x="161816" y="8064"/>
                  </a:cubicBezTo>
                  <a:cubicBezTo>
                    <a:pt x="161389" y="7739"/>
                    <a:pt x="160929" y="7450"/>
                    <a:pt x="160429" y="7246"/>
                  </a:cubicBezTo>
                  <a:cubicBezTo>
                    <a:pt x="160185" y="7143"/>
                    <a:pt x="159928" y="7057"/>
                    <a:pt x="159668" y="7002"/>
                  </a:cubicBezTo>
                  <a:cubicBezTo>
                    <a:pt x="159401" y="6944"/>
                    <a:pt x="159128" y="6916"/>
                    <a:pt x="158855" y="6910"/>
                  </a:cubicBezTo>
                  <a:lnTo>
                    <a:pt x="158792" y="6910"/>
                  </a:lnTo>
                  <a:cubicBezTo>
                    <a:pt x="158525" y="6910"/>
                    <a:pt x="158258" y="6939"/>
                    <a:pt x="157992" y="6996"/>
                  </a:cubicBezTo>
                  <a:cubicBezTo>
                    <a:pt x="157696" y="7052"/>
                    <a:pt x="157400" y="7138"/>
                    <a:pt x="157116" y="7251"/>
                  </a:cubicBezTo>
                  <a:cubicBezTo>
                    <a:pt x="156587" y="7461"/>
                    <a:pt x="156104" y="7773"/>
                    <a:pt x="155667" y="8127"/>
                  </a:cubicBezTo>
                  <a:cubicBezTo>
                    <a:pt x="155162" y="8536"/>
                    <a:pt x="154701" y="8990"/>
                    <a:pt x="154252" y="9456"/>
                  </a:cubicBezTo>
                  <a:cubicBezTo>
                    <a:pt x="153826" y="9894"/>
                    <a:pt x="153406" y="10337"/>
                    <a:pt x="152951" y="10746"/>
                  </a:cubicBezTo>
                  <a:cubicBezTo>
                    <a:pt x="152105" y="9939"/>
                    <a:pt x="151252" y="9149"/>
                    <a:pt x="150389" y="8360"/>
                  </a:cubicBezTo>
                  <a:cubicBezTo>
                    <a:pt x="149962" y="7973"/>
                    <a:pt x="149537" y="7581"/>
                    <a:pt x="149110" y="7188"/>
                  </a:cubicBezTo>
                  <a:cubicBezTo>
                    <a:pt x="148821" y="6921"/>
                    <a:pt x="148530" y="6643"/>
                    <a:pt x="148246" y="6370"/>
                  </a:cubicBezTo>
                  <a:cubicBezTo>
                    <a:pt x="147638" y="5780"/>
                    <a:pt x="147041" y="5177"/>
                    <a:pt x="146427" y="4592"/>
                  </a:cubicBezTo>
                  <a:cubicBezTo>
                    <a:pt x="145166" y="3375"/>
                    <a:pt x="143848" y="2189"/>
                    <a:pt x="142348" y="1268"/>
                  </a:cubicBezTo>
                  <a:cubicBezTo>
                    <a:pt x="141661" y="841"/>
                    <a:pt x="140927" y="495"/>
                    <a:pt x="140154" y="256"/>
                  </a:cubicBezTo>
                  <a:cubicBezTo>
                    <a:pt x="139598" y="86"/>
                    <a:pt x="139018" y="0"/>
                    <a:pt x="13843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9"/>
            <p:cNvSpPr/>
            <p:nvPr/>
          </p:nvSpPr>
          <p:spPr>
            <a:xfrm>
              <a:off x="5698082" y="5932007"/>
              <a:ext cx="342868" cy="178365"/>
            </a:xfrm>
            <a:custGeom>
              <a:avLst/>
              <a:gdLst/>
              <a:ahLst/>
              <a:cxnLst/>
              <a:rect l="l" t="t" r="r" b="b"/>
              <a:pathLst>
                <a:path w="7297" h="3796" extrusionOk="0">
                  <a:moveTo>
                    <a:pt x="2591" y="535"/>
                  </a:moveTo>
                  <a:cubicBezTo>
                    <a:pt x="2625" y="535"/>
                    <a:pt x="2659" y="535"/>
                    <a:pt x="2699" y="541"/>
                  </a:cubicBezTo>
                  <a:cubicBezTo>
                    <a:pt x="2893" y="552"/>
                    <a:pt x="3063" y="603"/>
                    <a:pt x="3210" y="682"/>
                  </a:cubicBezTo>
                  <a:cubicBezTo>
                    <a:pt x="3370" y="774"/>
                    <a:pt x="3495" y="905"/>
                    <a:pt x="3564" y="1052"/>
                  </a:cubicBezTo>
                  <a:cubicBezTo>
                    <a:pt x="3603" y="1137"/>
                    <a:pt x="3625" y="1228"/>
                    <a:pt x="3637" y="1319"/>
                  </a:cubicBezTo>
                  <a:cubicBezTo>
                    <a:pt x="3648" y="1433"/>
                    <a:pt x="3643" y="1546"/>
                    <a:pt x="3620" y="1655"/>
                  </a:cubicBezTo>
                  <a:cubicBezTo>
                    <a:pt x="3580" y="1853"/>
                    <a:pt x="3478" y="2041"/>
                    <a:pt x="3330" y="2177"/>
                  </a:cubicBezTo>
                  <a:cubicBezTo>
                    <a:pt x="3189" y="2313"/>
                    <a:pt x="3006" y="2416"/>
                    <a:pt x="2807" y="2461"/>
                  </a:cubicBezTo>
                  <a:cubicBezTo>
                    <a:pt x="2704" y="2484"/>
                    <a:pt x="2602" y="2495"/>
                    <a:pt x="2500" y="2495"/>
                  </a:cubicBezTo>
                  <a:cubicBezTo>
                    <a:pt x="2398" y="2495"/>
                    <a:pt x="2295" y="2484"/>
                    <a:pt x="2205" y="2461"/>
                  </a:cubicBezTo>
                  <a:cubicBezTo>
                    <a:pt x="2098" y="2432"/>
                    <a:pt x="2006" y="2393"/>
                    <a:pt x="1920" y="2342"/>
                  </a:cubicBezTo>
                  <a:cubicBezTo>
                    <a:pt x="1870" y="2313"/>
                    <a:pt x="1818" y="2279"/>
                    <a:pt x="1762" y="2228"/>
                  </a:cubicBezTo>
                  <a:cubicBezTo>
                    <a:pt x="1694" y="2172"/>
                    <a:pt x="1642" y="2120"/>
                    <a:pt x="1603" y="2069"/>
                  </a:cubicBezTo>
                  <a:cubicBezTo>
                    <a:pt x="1574" y="2041"/>
                    <a:pt x="1574" y="1996"/>
                    <a:pt x="1603" y="1967"/>
                  </a:cubicBezTo>
                  <a:cubicBezTo>
                    <a:pt x="1620" y="1955"/>
                    <a:pt x="1637" y="1944"/>
                    <a:pt x="1654" y="1944"/>
                  </a:cubicBezTo>
                  <a:cubicBezTo>
                    <a:pt x="1682" y="1949"/>
                    <a:pt x="1694" y="1962"/>
                    <a:pt x="1710" y="1973"/>
                  </a:cubicBezTo>
                  <a:lnTo>
                    <a:pt x="1762" y="2012"/>
                  </a:lnTo>
                  <a:lnTo>
                    <a:pt x="1791" y="2046"/>
                  </a:lnTo>
                  <a:cubicBezTo>
                    <a:pt x="1836" y="2080"/>
                    <a:pt x="1886" y="2120"/>
                    <a:pt x="1944" y="2154"/>
                  </a:cubicBezTo>
                  <a:cubicBezTo>
                    <a:pt x="1972" y="2172"/>
                    <a:pt x="2001" y="2183"/>
                    <a:pt x="2035" y="2200"/>
                  </a:cubicBezTo>
                  <a:cubicBezTo>
                    <a:pt x="2114" y="2234"/>
                    <a:pt x="2200" y="2262"/>
                    <a:pt x="2290" y="2279"/>
                  </a:cubicBezTo>
                  <a:cubicBezTo>
                    <a:pt x="2353" y="2290"/>
                    <a:pt x="2421" y="2296"/>
                    <a:pt x="2484" y="2296"/>
                  </a:cubicBezTo>
                  <a:cubicBezTo>
                    <a:pt x="2518" y="2296"/>
                    <a:pt x="2552" y="2296"/>
                    <a:pt x="2586" y="2290"/>
                  </a:cubicBezTo>
                  <a:cubicBezTo>
                    <a:pt x="2665" y="2279"/>
                    <a:pt x="2739" y="2262"/>
                    <a:pt x="2814" y="2240"/>
                  </a:cubicBezTo>
                  <a:cubicBezTo>
                    <a:pt x="2762" y="2222"/>
                    <a:pt x="2711" y="2211"/>
                    <a:pt x="2654" y="2188"/>
                  </a:cubicBezTo>
                  <a:cubicBezTo>
                    <a:pt x="2500" y="2138"/>
                    <a:pt x="2342" y="2057"/>
                    <a:pt x="2154" y="1944"/>
                  </a:cubicBezTo>
                  <a:cubicBezTo>
                    <a:pt x="2137" y="1933"/>
                    <a:pt x="2125" y="1915"/>
                    <a:pt x="2119" y="1899"/>
                  </a:cubicBezTo>
                  <a:cubicBezTo>
                    <a:pt x="2114" y="1876"/>
                    <a:pt x="2119" y="1853"/>
                    <a:pt x="2132" y="1836"/>
                  </a:cubicBezTo>
                  <a:cubicBezTo>
                    <a:pt x="2143" y="1813"/>
                    <a:pt x="2166" y="1802"/>
                    <a:pt x="2193" y="1802"/>
                  </a:cubicBezTo>
                  <a:cubicBezTo>
                    <a:pt x="2211" y="1802"/>
                    <a:pt x="2222" y="1808"/>
                    <a:pt x="2234" y="1813"/>
                  </a:cubicBezTo>
                  <a:cubicBezTo>
                    <a:pt x="2290" y="1847"/>
                    <a:pt x="2353" y="1881"/>
                    <a:pt x="2415" y="1910"/>
                  </a:cubicBezTo>
                  <a:cubicBezTo>
                    <a:pt x="2546" y="1967"/>
                    <a:pt x="2694" y="2012"/>
                    <a:pt x="2841" y="2041"/>
                  </a:cubicBezTo>
                  <a:cubicBezTo>
                    <a:pt x="2909" y="2052"/>
                    <a:pt x="2977" y="2064"/>
                    <a:pt x="3052" y="2069"/>
                  </a:cubicBezTo>
                  <a:lnTo>
                    <a:pt x="3120" y="2075"/>
                  </a:lnTo>
                  <a:cubicBezTo>
                    <a:pt x="3171" y="2041"/>
                    <a:pt x="3210" y="1996"/>
                    <a:pt x="3250" y="1949"/>
                  </a:cubicBezTo>
                  <a:cubicBezTo>
                    <a:pt x="3296" y="1893"/>
                    <a:pt x="3336" y="1836"/>
                    <a:pt x="3365" y="1773"/>
                  </a:cubicBezTo>
                  <a:cubicBezTo>
                    <a:pt x="3381" y="1734"/>
                    <a:pt x="3393" y="1700"/>
                    <a:pt x="3404" y="1660"/>
                  </a:cubicBezTo>
                  <a:lnTo>
                    <a:pt x="3404" y="1660"/>
                  </a:lnTo>
                  <a:cubicBezTo>
                    <a:pt x="3291" y="1682"/>
                    <a:pt x="3182" y="1689"/>
                    <a:pt x="3074" y="1689"/>
                  </a:cubicBezTo>
                  <a:cubicBezTo>
                    <a:pt x="3011" y="1689"/>
                    <a:pt x="2950" y="1689"/>
                    <a:pt x="2893" y="1682"/>
                  </a:cubicBezTo>
                  <a:cubicBezTo>
                    <a:pt x="2694" y="1660"/>
                    <a:pt x="2489" y="1614"/>
                    <a:pt x="2284" y="1546"/>
                  </a:cubicBezTo>
                  <a:cubicBezTo>
                    <a:pt x="2239" y="1529"/>
                    <a:pt x="2211" y="1484"/>
                    <a:pt x="2227" y="1438"/>
                  </a:cubicBezTo>
                  <a:cubicBezTo>
                    <a:pt x="2239" y="1398"/>
                    <a:pt x="2274" y="1375"/>
                    <a:pt x="2313" y="1375"/>
                  </a:cubicBezTo>
                  <a:lnTo>
                    <a:pt x="2336" y="1375"/>
                  </a:lnTo>
                  <a:cubicBezTo>
                    <a:pt x="2494" y="1433"/>
                    <a:pt x="2636" y="1467"/>
                    <a:pt x="2785" y="1495"/>
                  </a:cubicBezTo>
                  <a:cubicBezTo>
                    <a:pt x="2916" y="1518"/>
                    <a:pt x="3035" y="1529"/>
                    <a:pt x="3148" y="1529"/>
                  </a:cubicBezTo>
                  <a:cubicBezTo>
                    <a:pt x="3200" y="1529"/>
                    <a:pt x="3250" y="1524"/>
                    <a:pt x="3302" y="1518"/>
                  </a:cubicBezTo>
                  <a:cubicBezTo>
                    <a:pt x="3347" y="1518"/>
                    <a:pt x="3393" y="1506"/>
                    <a:pt x="3438" y="1501"/>
                  </a:cubicBezTo>
                  <a:cubicBezTo>
                    <a:pt x="3444" y="1450"/>
                    <a:pt x="3444" y="1393"/>
                    <a:pt x="3438" y="1341"/>
                  </a:cubicBezTo>
                  <a:cubicBezTo>
                    <a:pt x="3433" y="1280"/>
                    <a:pt x="3415" y="1222"/>
                    <a:pt x="3399" y="1165"/>
                  </a:cubicBezTo>
                  <a:cubicBezTo>
                    <a:pt x="3381" y="1120"/>
                    <a:pt x="3352" y="1075"/>
                    <a:pt x="3325" y="1029"/>
                  </a:cubicBezTo>
                  <a:cubicBezTo>
                    <a:pt x="3307" y="1007"/>
                    <a:pt x="3291" y="989"/>
                    <a:pt x="3273" y="966"/>
                  </a:cubicBezTo>
                  <a:lnTo>
                    <a:pt x="3228" y="966"/>
                  </a:lnTo>
                  <a:cubicBezTo>
                    <a:pt x="3182" y="966"/>
                    <a:pt x="3137" y="966"/>
                    <a:pt x="3092" y="973"/>
                  </a:cubicBezTo>
                  <a:cubicBezTo>
                    <a:pt x="2977" y="984"/>
                    <a:pt x="2870" y="1007"/>
                    <a:pt x="2762" y="1047"/>
                  </a:cubicBezTo>
                  <a:cubicBezTo>
                    <a:pt x="2704" y="1068"/>
                    <a:pt x="2649" y="1097"/>
                    <a:pt x="2586" y="1137"/>
                  </a:cubicBezTo>
                  <a:cubicBezTo>
                    <a:pt x="2575" y="1143"/>
                    <a:pt x="2563" y="1149"/>
                    <a:pt x="2552" y="1149"/>
                  </a:cubicBezTo>
                  <a:cubicBezTo>
                    <a:pt x="2518" y="1149"/>
                    <a:pt x="2489" y="1131"/>
                    <a:pt x="2478" y="1102"/>
                  </a:cubicBezTo>
                  <a:cubicBezTo>
                    <a:pt x="2455" y="1063"/>
                    <a:pt x="2473" y="1018"/>
                    <a:pt x="2512" y="995"/>
                  </a:cubicBezTo>
                  <a:cubicBezTo>
                    <a:pt x="2631" y="921"/>
                    <a:pt x="2762" y="864"/>
                    <a:pt x="2898" y="830"/>
                  </a:cubicBezTo>
                  <a:cubicBezTo>
                    <a:pt x="2938" y="819"/>
                    <a:pt x="2984" y="808"/>
                    <a:pt x="3029" y="802"/>
                  </a:cubicBezTo>
                  <a:cubicBezTo>
                    <a:pt x="2955" y="768"/>
                    <a:pt x="2875" y="740"/>
                    <a:pt x="2785" y="722"/>
                  </a:cubicBezTo>
                  <a:lnTo>
                    <a:pt x="2773" y="722"/>
                  </a:lnTo>
                  <a:cubicBezTo>
                    <a:pt x="2711" y="711"/>
                    <a:pt x="2643" y="706"/>
                    <a:pt x="2568" y="706"/>
                  </a:cubicBezTo>
                  <a:cubicBezTo>
                    <a:pt x="2529" y="706"/>
                    <a:pt x="2484" y="711"/>
                    <a:pt x="2444" y="711"/>
                  </a:cubicBezTo>
                  <a:cubicBezTo>
                    <a:pt x="2329" y="722"/>
                    <a:pt x="2222" y="751"/>
                    <a:pt x="2119" y="785"/>
                  </a:cubicBezTo>
                  <a:cubicBezTo>
                    <a:pt x="2029" y="824"/>
                    <a:pt x="1954" y="858"/>
                    <a:pt x="1893" y="910"/>
                  </a:cubicBezTo>
                  <a:cubicBezTo>
                    <a:pt x="1859" y="927"/>
                    <a:pt x="1830" y="950"/>
                    <a:pt x="1807" y="973"/>
                  </a:cubicBezTo>
                  <a:cubicBezTo>
                    <a:pt x="1791" y="989"/>
                    <a:pt x="1773" y="995"/>
                    <a:pt x="1750" y="995"/>
                  </a:cubicBezTo>
                  <a:cubicBezTo>
                    <a:pt x="1728" y="995"/>
                    <a:pt x="1705" y="989"/>
                    <a:pt x="1694" y="973"/>
                  </a:cubicBezTo>
                  <a:cubicBezTo>
                    <a:pt x="1676" y="955"/>
                    <a:pt x="1671" y="932"/>
                    <a:pt x="1671" y="910"/>
                  </a:cubicBezTo>
                  <a:cubicBezTo>
                    <a:pt x="1671" y="892"/>
                    <a:pt x="1682" y="871"/>
                    <a:pt x="1699" y="858"/>
                  </a:cubicBezTo>
                  <a:cubicBezTo>
                    <a:pt x="1825" y="740"/>
                    <a:pt x="1978" y="654"/>
                    <a:pt x="2159" y="598"/>
                  </a:cubicBezTo>
                  <a:cubicBezTo>
                    <a:pt x="2302" y="557"/>
                    <a:pt x="2444" y="535"/>
                    <a:pt x="2591" y="535"/>
                  </a:cubicBezTo>
                  <a:close/>
                  <a:moveTo>
                    <a:pt x="2159" y="1"/>
                  </a:moveTo>
                  <a:cubicBezTo>
                    <a:pt x="1961" y="1"/>
                    <a:pt x="1762" y="6"/>
                    <a:pt x="1563" y="24"/>
                  </a:cubicBezTo>
                  <a:lnTo>
                    <a:pt x="1574" y="29"/>
                  </a:lnTo>
                  <a:lnTo>
                    <a:pt x="1592" y="29"/>
                  </a:lnTo>
                  <a:cubicBezTo>
                    <a:pt x="1136" y="69"/>
                    <a:pt x="693" y="160"/>
                    <a:pt x="273" y="296"/>
                  </a:cubicBezTo>
                  <a:cubicBezTo>
                    <a:pt x="443" y="530"/>
                    <a:pt x="563" y="790"/>
                    <a:pt x="637" y="1075"/>
                  </a:cubicBezTo>
                  <a:cubicBezTo>
                    <a:pt x="756" y="1529"/>
                    <a:pt x="750" y="2018"/>
                    <a:pt x="632" y="2484"/>
                  </a:cubicBezTo>
                  <a:cubicBezTo>
                    <a:pt x="563" y="2723"/>
                    <a:pt x="472" y="2938"/>
                    <a:pt x="359" y="3132"/>
                  </a:cubicBezTo>
                  <a:cubicBezTo>
                    <a:pt x="296" y="3229"/>
                    <a:pt x="228" y="3325"/>
                    <a:pt x="147" y="3410"/>
                  </a:cubicBezTo>
                  <a:cubicBezTo>
                    <a:pt x="97" y="3462"/>
                    <a:pt x="52" y="3512"/>
                    <a:pt x="0" y="3552"/>
                  </a:cubicBezTo>
                  <a:cubicBezTo>
                    <a:pt x="194" y="3609"/>
                    <a:pt x="398" y="3654"/>
                    <a:pt x="614" y="3694"/>
                  </a:cubicBezTo>
                  <a:lnTo>
                    <a:pt x="625" y="3700"/>
                  </a:lnTo>
                  <a:cubicBezTo>
                    <a:pt x="926" y="3745"/>
                    <a:pt x="1222" y="3780"/>
                    <a:pt x="1506" y="3790"/>
                  </a:cubicBezTo>
                  <a:cubicBezTo>
                    <a:pt x="1603" y="3790"/>
                    <a:pt x="1694" y="3796"/>
                    <a:pt x="1791" y="3796"/>
                  </a:cubicBezTo>
                  <a:cubicBezTo>
                    <a:pt x="1961" y="3796"/>
                    <a:pt x="2125" y="3785"/>
                    <a:pt x="2279" y="3774"/>
                  </a:cubicBezTo>
                  <a:cubicBezTo>
                    <a:pt x="2955" y="3706"/>
                    <a:pt x="3625" y="3546"/>
                    <a:pt x="4273" y="3308"/>
                  </a:cubicBezTo>
                  <a:cubicBezTo>
                    <a:pt x="4511" y="3216"/>
                    <a:pt x="4739" y="3109"/>
                    <a:pt x="4967" y="2995"/>
                  </a:cubicBezTo>
                  <a:cubicBezTo>
                    <a:pt x="5075" y="2938"/>
                    <a:pt x="5182" y="2875"/>
                    <a:pt x="5285" y="2814"/>
                  </a:cubicBezTo>
                  <a:cubicBezTo>
                    <a:pt x="5342" y="2780"/>
                    <a:pt x="5392" y="2746"/>
                    <a:pt x="5444" y="2712"/>
                  </a:cubicBezTo>
                  <a:lnTo>
                    <a:pt x="5495" y="2678"/>
                  </a:lnTo>
                  <a:lnTo>
                    <a:pt x="5518" y="2665"/>
                  </a:lnTo>
                  <a:cubicBezTo>
                    <a:pt x="5534" y="2654"/>
                    <a:pt x="5552" y="2644"/>
                    <a:pt x="5568" y="2631"/>
                  </a:cubicBezTo>
                  <a:lnTo>
                    <a:pt x="5581" y="2620"/>
                  </a:lnTo>
                  <a:lnTo>
                    <a:pt x="5592" y="2615"/>
                  </a:lnTo>
                  <a:cubicBezTo>
                    <a:pt x="5615" y="2597"/>
                    <a:pt x="5637" y="2586"/>
                    <a:pt x="5665" y="2586"/>
                  </a:cubicBezTo>
                  <a:cubicBezTo>
                    <a:pt x="5694" y="2586"/>
                    <a:pt x="5717" y="2597"/>
                    <a:pt x="5733" y="2620"/>
                  </a:cubicBezTo>
                  <a:cubicBezTo>
                    <a:pt x="5746" y="2631"/>
                    <a:pt x="5757" y="2649"/>
                    <a:pt x="5762" y="2665"/>
                  </a:cubicBezTo>
                  <a:cubicBezTo>
                    <a:pt x="5807" y="2712"/>
                    <a:pt x="5859" y="2757"/>
                    <a:pt x="5909" y="2802"/>
                  </a:cubicBezTo>
                  <a:cubicBezTo>
                    <a:pt x="6092" y="2956"/>
                    <a:pt x="6308" y="3087"/>
                    <a:pt x="6557" y="3205"/>
                  </a:cubicBezTo>
                  <a:lnTo>
                    <a:pt x="6546" y="3194"/>
                  </a:lnTo>
                  <a:lnTo>
                    <a:pt x="6546" y="3194"/>
                  </a:lnTo>
                  <a:cubicBezTo>
                    <a:pt x="6683" y="3263"/>
                    <a:pt x="6824" y="3313"/>
                    <a:pt x="6950" y="3365"/>
                  </a:cubicBezTo>
                  <a:cubicBezTo>
                    <a:pt x="6995" y="3381"/>
                    <a:pt x="7041" y="3394"/>
                    <a:pt x="7081" y="3410"/>
                  </a:cubicBezTo>
                  <a:cubicBezTo>
                    <a:pt x="7131" y="3428"/>
                    <a:pt x="7178" y="3444"/>
                    <a:pt x="7228" y="3462"/>
                  </a:cubicBezTo>
                  <a:cubicBezTo>
                    <a:pt x="7228" y="3433"/>
                    <a:pt x="7234" y="3399"/>
                    <a:pt x="7234" y="3370"/>
                  </a:cubicBezTo>
                  <a:lnTo>
                    <a:pt x="7239" y="3319"/>
                  </a:lnTo>
                  <a:lnTo>
                    <a:pt x="7246" y="3245"/>
                  </a:lnTo>
                  <a:cubicBezTo>
                    <a:pt x="7251" y="3166"/>
                    <a:pt x="7257" y="3092"/>
                    <a:pt x="7262" y="3012"/>
                  </a:cubicBezTo>
                  <a:lnTo>
                    <a:pt x="7268" y="2972"/>
                  </a:lnTo>
                  <a:lnTo>
                    <a:pt x="7251" y="2972"/>
                  </a:lnTo>
                  <a:cubicBezTo>
                    <a:pt x="7212" y="2972"/>
                    <a:pt x="7178" y="2967"/>
                    <a:pt x="7144" y="2961"/>
                  </a:cubicBezTo>
                  <a:cubicBezTo>
                    <a:pt x="7058" y="2950"/>
                    <a:pt x="6978" y="2933"/>
                    <a:pt x="6905" y="2916"/>
                  </a:cubicBezTo>
                  <a:cubicBezTo>
                    <a:pt x="6774" y="2882"/>
                    <a:pt x="6638" y="2841"/>
                    <a:pt x="6467" y="2785"/>
                  </a:cubicBezTo>
                  <a:cubicBezTo>
                    <a:pt x="6399" y="2762"/>
                    <a:pt x="6365" y="2694"/>
                    <a:pt x="6381" y="2626"/>
                  </a:cubicBezTo>
                  <a:cubicBezTo>
                    <a:pt x="6399" y="2575"/>
                    <a:pt x="6449" y="2541"/>
                    <a:pt x="6507" y="2541"/>
                  </a:cubicBezTo>
                  <a:cubicBezTo>
                    <a:pt x="6518" y="2541"/>
                    <a:pt x="6530" y="2541"/>
                    <a:pt x="6541" y="2547"/>
                  </a:cubicBezTo>
                  <a:cubicBezTo>
                    <a:pt x="6688" y="2592"/>
                    <a:pt x="6842" y="2631"/>
                    <a:pt x="7007" y="2660"/>
                  </a:cubicBezTo>
                  <a:lnTo>
                    <a:pt x="7075" y="2671"/>
                  </a:lnTo>
                  <a:cubicBezTo>
                    <a:pt x="7144" y="2683"/>
                    <a:pt x="7212" y="2694"/>
                    <a:pt x="7280" y="2712"/>
                  </a:cubicBezTo>
                  <a:cubicBezTo>
                    <a:pt x="7285" y="2597"/>
                    <a:pt x="7291" y="2489"/>
                    <a:pt x="7291" y="2376"/>
                  </a:cubicBezTo>
                  <a:cubicBezTo>
                    <a:pt x="7291" y="2313"/>
                    <a:pt x="7296" y="2256"/>
                    <a:pt x="7296" y="2193"/>
                  </a:cubicBezTo>
                  <a:cubicBezTo>
                    <a:pt x="7268" y="2188"/>
                    <a:pt x="7239" y="2188"/>
                    <a:pt x="7217" y="2183"/>
                  </a:cubicBezTo>
                  <a:cubicBezTo>
                    <a:pt x="7165" y="2177"/>
                    <a:pt x="7109" y="2166"/>
                    <a:pt x="7058" y="2154"/>
                  </a:cubicBezTo>
                  <a:lnTo>
                    <a:pt x="7029" y="2148"/>
                  </a:lnTo>
                  <a:cubicBezTo>
                    <a:pt x="6955" y="2138"/>
                    <a:pt x="6887" y="2132"/>
                    <a:pt x="6819" y="2132"/>
                  </a:cubicBezTo>
                  <a:cubicBezTo>
                    <a:pt x="6779" y="2132"/>
                    <a:pt x="6745" y="2138"/>
                    <a:pt x="6706" y="2138"/>
                  </a:cubicBezTo>
                  <a:cubicBezTo>
                    <a:pt x="6683" y="2143"/>
                    <a:pt x="6654" y="2143"/>
                    <a:pt x="6625" y="2148"/>
                  </a:cubicBezTo>
                  <a:cubicBezTo>
                    <a:pt x="6620" y="2148"/>
                    <a:pt x="6609" y="2154"/>
                    <a:pt x="6603" y="2154"/>
                  </a:cubicBezTo>
                  <a:cubicBezTo>
                    <a:pt x="6586" y="2154"/>
                    <a:pt x="6564" y="2148"/>
                    <a:pt x="6546" y="2138"/>
                  </a:cubicBezTo>
                  <a:cubicBezTo>
                    <a:pt x="6530" y="2120"/>
                    <a:pt x="6512" y="2098"/>
                    <a:pt x="6507" y="2075"/>
                  </a:cubicBezTo>
                  <a:cubicBezTo>
                    <a:pt x="6501" y="2046"/>
                    <a:pt x="6507" y="2018"/>
                    <a:pt x="6523" y="1989"/>
                  </a:cubicBezTo>
                  <a:cubicBezTo>
                    <a:pt x="6535" y="1973"/>
                    <a:pt x="6557" y="1955"/>
                    <a:pt x="6580" y="1955"/>
                  </a:cubicBezTo>
                  <a:cubicBezTo>
                    <a:pt x="6711" y="1933"/>
                    <a:pt x="6858" y="1915"/>
                    <a:pt x="7013" y="1910"/>
                  </a:cubicBezTo>
                  <a:cubicBezTo>
                    <a:pt x="7052" y="1904"/>
                    <a:pt x="7092" y="1904"/>
                    <a:pt x="7131" y="1904"/>
                  </a:cubicBezTo>
                  <a:cubicBezTo>
                    <a:pt x="7165" y="1904"/>
                    <a:pt x="7194" y="1904"/>
                    <a:pt x="7228" y="1910"/>
                  </a:cubicBezTo>
                  <a:cubicBezTo>
                    <a:pt x="7246" y="1910"/>
                    <a:pt x="7268" y="1915"/>
                    <a:pt x="7291" y="1921"/>
                  </a:cubicBezTo>
                  <a:cubicBezTo>
                    <a:pt x="7291" y="1734"/>
                    <a:pt x="7280" y="1546"/>
                    <a:pt x="7268" y="1359"/>
                  </a:cubicBezTo>
                  <a:lnTo>
                    <a:pt x="7251" y="1364"/>
                  </a:lnTo>
                  <a:cubicBezTo>
                    <a:pt x="7205" y="1382"/>
                    <a:pt x="7160" y="1398"/>
                    <a:pt x="7115" y="1416"/>
                  </a:cubicBezTo>
                  <a:cubicBezTo>
                    <a:pt x="7041" y="1443"/>
                    <a:pt x="6966" y="1467"/>
                    <a:pt x="6893" y="1495"/>
                  </a:cubicBezTo>
                  <a:cubicBezTo>
                    <a:pt x="6819" y="1524"/>
                    <a:pt x="6740" y="1558"/>
                    <a:pt x="6666" y="1587"/>
                  </a:cubicBezTo>
                  <a:cubicBezTo>
                    <a:pt x="6643" y="1598"/>
                    <a:pt x="6620" y="1603"/>
                    <a:pt x="6591" y="1603"/>
                  </a:cubicBezTo>
                  <a:cubicBezTo>
                    <a:pt x="6580" y="1603"/>
                    <a:pt x="6569" y="1603"/>
                    <a:pt x="6557" y="1598"/>
                  </a:cubicBezTo>
                  <a:cubicBezTo>
                    <a:pt x="6518" y="1587"/>
                    <a:pt x="6489" y="1563"/>
                    <a:pt x="6473" y="1529"/>
                  </a:cubicBezTo>
                  <a:cubicBezTo>
                    <a:pt x="6455" y="1495"/>
                    <a:pt x="6455" y="1456"/>
                    <a:pt x="6467" y="1422"/>
                  </a:cubicBezTo>
                  <a:cubicBezTo>
                    <a:pt x="6473" y="1393"/>
                    <a:pt x="6501" y="1353"/>
                    <a:pt x="6530" y="1341"/>
                  </a:cubicBezTo>
                  <a:cubicBezTo>
                    <a:pt x="6654" y="1291"/>
                    <a:pt x="6803" y="1233"/>
                    <a:pt x="6950" y="1188"/>
                  </a:cubicBezTo>
                  <a:lnTo>
                    <a:pt x="6961" y="1183"/>
                  </a:lnTo>
                  <a:cubicBezTo>
                    <a:pt x="7018" y="1165"/>
                    <a:pt x="7081" y="1149"/>
                    <a:pt x="7144" y="1137"/>
                  </a:cubicBezTo>
                  <a:lnTo>
                    <a:pt x="7160" y="1131"/>
                  </a:lnTo>
                  <a:cubicBezTo>
                    <a:pt x="7189" y="1126"/>
                    <a:pt x="7217" y="1120"/>
                    <a:pt x="7246" y="1120"/>
                  </a:cubicBezTo>
                  <a:lnTo>
                    <a:pt x="7246" y="1097"/>
                  </a:lnTo>
                  <a:cubicBezTo>
                    <a:pt x="7223" y="853"/>
                    <a:pt x="7189" y="637"/>
                    <a:pt x="7154" y="444"/>
                  </a:cubicBezTo>
                  <a:cubicBezTo>
                    <a:pt x="7115" y="467"/>
                    <a:pt x="7086" y="489"/>
                    <a:pt x="7052" y="517"/>
                  </a:cubicBezTo>
                  <a:cubicBezTo>
                    <a:pt x="6995" y="557"/>
                    <a:pt x="6944" y="598"/>
                    <a:pt x="6893" y="637"/>
                  </a:cubicBezTo>
                  <a:cubicBezTo>
                    <a:pt x="6785" y="727"/>
                    <a:pt x="6672" y="824"/>
                    <a:pt x="6552" y="932"/>
                  </a:cubicBezTo>
                  <a:cubicBezTo>
                    <a:pt x="6353" y="1115"/>
                    <a:pt x="6160" y="1302"/>
                    <a:pt x="5984" y="1478"/>
                  </a:cubicBezTo>
                  <a:cubicBezTo>
                    <a:pt x="5990" y="1524"/>
                    <a:pt x="5967" y="1580"/>
                    <a:pt x="5922" y="1603"/>
                  </a:cubicBezTo>
                  <a:cubicBezTo>
                    <a:pt x="5904" y="1608"/>
                    <a:pt x="5887" y="1614"/>
                    <a:pt x="5870" y="1614"/>
                  </a:cubicBezTo>
                  <a:cubicBezTo>
                    <a:pt x="5859" y="1614"/>
                    <a:pt x="5848" y="1614"/>
                    <a:pt x="5836" y="1608"/>
                  </a:cubicBezTo>
                  <a:cubicBezTo>
                    <a:pt x="5802" y="1598"/>
                    <a:pt x="5785" y="1574"/>
                    <a:pt x="5767" y="1558"/>
                  </a:cubicBezTo>
                  <a:lnTo>
                    <a:pt x="5757" y="1535"/>
                  </a:lnTo>
                  <a:lnTo>
                    <a:pt x="5722" y="1490"/>
                  </a:lnTo>
                  <a:lnTo>
                    <a:pt x="5705" y="1472"/>
                  </a:lnTo>
                  <a:cubicBezTo>
                    <a:pt x="5671" y="1433"/>
                    <a:pt x="5643" y="1393"/>
                    <a:pt x="5609" y="1359"/>
                  </a:cubicBezTo>
                  <a:cubicBezTo>
                    <a:pt x="5568" y="1314"/>
                    <a:pt x="5534" y="1267"/>
                    <a:pt x="5489" y="1228"/>
                  </a:cubicBezTo>
                  <a:cubicBezTo>
                    <a:pt x="5416" y="1149"/>
                    <a:pt x="5330" y="1068"/>
                    <a:pt x="5234" y="989"/>
                  </a:cubicBezTo>
                  <a:cubicBezTo>
                    <a:pt x="4989" y="785"/>
                    <a:pt x="4705" y="609"/>
                    <a:pt x="4393" y="462"/>
                  </a:cubicBezTo>
                  <a:cubicBezTo>
                    <a:pt x="4018" y="291"/>
                    <a:pt x="3609" y="160"/>
                    <a:pt x="3176" y="80"/>
                  </a:cubicBezTo>
                  <a:lnTo>
                    <a:pt x="3165" y="80"/>
                  </a:lnTo>
                  <a:cubicBezTo>
                    <a:pt x="2835" y="24"/>
                    <a:pt x="2494" y="1"/>
                    <a:pt x="2159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9"/>
            <p:cNvSpPr/>
            <p:nvPr/>
          </p:nvSpPr>
          <p:spPr>
            <a:xfrm>
              <a:off x="5599268" y="5949628"/>
              <a:ext cx="121792" cy="147165"/>
            </a:xfrm>
            <a:custGeom>
              <a:avLst/>
              <a:gdLst/>
              <a:ahLst/>
              <a:cxnLst/>
              <a:rect l="l" t="t" r="r" b="b"/>
              <a:pathLst>
                <a:path w="2592" h="3132" extrusionOk="0">
                  <a:moveTo>
                    <a:pt x="1836" y="950"/>
                  </a:moveTo>
                  <a:cubicBezTo>
                    <a:pt x="1893" y="950"/>
                    <a:pt x="1944" y="973"/>
                    <a:pt x="1990" y="1018"/>
                  </a:cubicBezTo>
                  <a:cubicBezTo>
                    <a:pt x="2030" y="1063"/>
                    <a:pt x="2053" y="1120"/>
                    <a:pt x="2053" y="1183"/>
                  </a:cubicBezTo>
                  <a:cubicBezTo>
                    <a:pt x="2046" y="1302"/>
                    <a:pt x="1944" y="1398"/>
                    <a:pt x="1820" y="1398"/>
                  </a:cubicBezTo>
                  <a:cubicBezTo>
                    <a:pt x="1762" y="1398"/>
                    <a:pt x="1712" y="1375"/>
                    <a:pt x="1671" y="1330"/>
                  </a:cubicBezTo>
                  <a:cubicBezTo>
                    <a:pt x="1626" y="1285"/>
                    <a:pt x="1603" y="1228"/>
                    <a:pt x="1603" y="1171"/>
                  </a:cubicBezTo>
                  <a:cubicBezTo>
                    <a:pt x="1609" y="1047"/>
                    <a:pt x="1712" y="950"/>
                    <a:pt x="1836" y="950"/>
                  </a:cubicBezTo>
                  <a:close/>
                  <a:moveTo>
                    <a:pt x="2143" y="1"/>
                  </a:moveTo>
                  <a:cubicBezTo>
                    <a:pt x="1728" y="160"/>
                    <a:pt x="1353" y="352"/>
                    <a:pt x="1030" y="586"/>
                  </a:cubicBezTo>
                  <a:cubicBezTo>
                    <a:pt x="763" y="779"/>
                    <a:pt x="524" y="1000"/>
                    <a:pt x="325" y="1233"/>
                  </a:cubicBezTo>
                  <a:cubicBezTo>
                    <a:pt x="199" y="1388"/>
                    <a:pt x="92" y="1540"/>
                    <a:pt x="0" y="1700"/>
                  </a:cubicBezTo>
                  <a:cubicBezTo>
                    <a:pt x="47" y="1818"/>
                    <a:pt x="109" y="1933"/>
                    <a:pt x="188" y="2035"/>
                  </a:cubicBezTo>
                  <a:cubicBezTo>
                    <a:pt x="285" y="2177"/>
                    <a:pt x="416" y="2314"/>
                    <a:pt x="558" y="2439"/>
                  </a:cubicBezTo>
                  <a:cubicBezTo>
                    <a:pt x="768" y="2609"/>
                    <a:pt x="1012" y="2762"/>
                    <a:pt x="1279" y="2888"/>
                  </a:cubicBezTo>
                  <a:lnTo>
                    <a:pt x="1296" y="2893"/>
                  </a:lnTo>
                  <a:cubicBezTo>
                    <a:pt x="1495" y="2984"/>
                    <a:pt x="1705" y="3064"/>
                    <a:pt x="1927" y="3132"/>
                  </a:cubicBezTo>
                  <a:cubicBezTo>
                    <a:pt x="1995" y="3046"/>
                    <a:pt x="2075" y="2950"/>
                    <a:pt x="2143" y="2841"/>
                  </a:cubicBezTo>
                  <a:cubicBezTo>
                    <a:pt x="2211" y="2723"/>
                    <a:pt x="2279" y="2609"/>
                    <a:pt x="2331" y="2500"/>
                  </a:cubicBezTo>
                  <a:cubicBezTo>
                    <a:pt x="2428" y="2279"/>
                    <a:pt x="2501" y="2046"/>
                    <a:pt x="2541" y="1808"/>
                  </a:cubicBezTo>
                  <a:cubicBezTo>
                    <a:pt x="2580" y="1574"/>
                    <a:pt x="2591" y="1336"/>
                    <a:pt x="2570" y="1103"/>
                  </a:cubicBezTo>
                  <a:cubicBezTo>
                    <a:pt x="2546" y="892"/>
                    <a:pt x="2501" y="688"/>
                    <a:pt x="2428" y="496"/>
                  </a:cubicBezTo>
                  <a:lnTo>
                    <a:pt x="2428" y="507"/>
                  </a:lnTo>
                  <a:cubicBezTo>
                    <a:pt x="2376" y="359"/>
                    <a:pt x="2302" y="216"/>
                    <a:pt x="2211" y="87"/>
                  </a:cubicBezTo>
                  <a:cubicBezTo>
                    <a:pt x="2189" y="58"/>
                    <a:pt x="2166" y="29"/>
                    <a:pt x="2148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9"/>
            <p:cNvSpPr/>
            <p:nvPr/>
          </p:nvSpPr>
          <p:spPr>
            <a:xfrm>
              <a:off x="5588367" y="5920542"/>
              <a:ext cx="464894" cy="203268"/>
            </a:xfrm>
            <a:custGeom>
              <a:avLst/>
              <a:gdLst/>
              <a:ahLst/>
              <a:cxnLst/>
              <a:rect l="l" t="t" r="r" b="b"/>
              <a:pathLst>
                <a:path w="9894" h="4326" extrusionOk="0">
                  <a:moveTo>
                    <a:pt x="2068" y="1563"/>
                  </a:moveTo>
                  <a:cubicBezTo>
                    <a:pt x="1944" y="1563"/>
                    <a:pt x="1835" y="1653"/>
                    <a:pt x="1835" y="1784"/>
                  </a:cubicBezTo>
                  <a:cubicBezTo>
                    <a:pt x="1829" y="1904"/>
                    <a:pt x="1926" y="2023"/>
                    <a:pt x="2052" y="2023"/>
                  </a:cubicBezTo>
                  <a:cubicBezTo>
                    <a:pt x="2176" y="2023"/>
                    <a:pt x="2285" y="1926"/>
                    <a:pt x="2290" y="1802"/>
                  </a:cubicBezTo>
                  <a:cubicBezTo>
                    <a:pt x="2296" y="1682"/>
                    <a:pt x="2193" y="1563"/>
                    <a:pt x="2068" y="1563"/>
                  </a:cubicBezTo>
                  <a:close/>
                  <a:moveTo>
                    <a:pt x="4926" y="779"/>
                  </a:moveTo>
                  <a:cubicBezTo>
                    <a:pt x="4779" y="779"/>
                    <a:pt x="4630" y="801"/>
                    <a:pt x="4494" y="842"/>
                  </a:cubicBezTo>
                  <a:cubicBezTo>
                    <a:pt x="4324" y="892"/>
                    <a:pt x="4165" y="978"/>
                    <a:pt x="4029" y="1097"/>
                  </a:cubicBezTo>
                  <a:cubicBezTo>
                    <a:pt x="3995" y="1131"/>
                    <a:pt x="3995" y="1183"/>
                    <a:pt x="4029" y="1217"/>
                  </a:cubicBezTo>
                  <a:cubicBezTo>
                    <a:pt x="4044" y="1235"/>
                    <a:pt x="4065" y="1243"/>
                    <a:pt x="4086" y="1243"/>
                  </a:cubicBezTo>
                  <a:cubicBezTo>
                    <a:pt x="4106" y="1243"/>
                    <a:pt x="4126" y="1236"/>
                    <a:pt x="4142" y="1222"/>
                  </a:cubicBezTo>
                  <a:cubicBezTo>
                    <a:pt x="4171" y="1199"/>
                    <a:pt x="4199" y="1176"/>
                    <a:pt x="4228" y="1154"/>
                  </a:cubicBezTo>
                  <a:cubicBezTo>
                    <a:pt x="4296" y="1102"/>
                    <a:pt x="4375" y="1063"/>
                    <a:pt x="4454" y="1034"/>
                  </a:cubicBezTo>
                  <a:lnTo>
                    <a:pt x="4460" y="1034"/>
                  </a:lnTo>
                  <a:lnTo>
                    <a:pt x="4467" y="1029"/>
                  </a:lnTo>
                  <a:lnTo>
                    <a:pt x="4460" y="1029"/>
                  </a:lnTo>
                  <a:cubicBezTo>
                    <a:pt x="4562" y="995"/>
                    <a:pt x="4664" y="971"/>
                    <a:pt x="4779" y="961"/>
                  </a:cubicBezTo>
                  <a:cubicBezTo>
                    <a:pt x="4827" y="956"/>
                    <a:pt x="4877" y="953"/>
                    <a:pt x="4927" y="953"/>
                  </a:cubicBezTo>
                  <a:cubicBezTo>
                    <a:pt x="4989" y="953"/>
                    <a:pt x="5051" y="957"/>
                    <a:pt x="5115" y="966"/>
                  </a:cubicBezTo>
                  <a:cubicBezTo>
                    <a:pt x="5120" y="971"/>
                    <a:pt x="5125" y="971"/>
                    <a:pt x="5131" y="971"/>
                  </a:cubicBezTo>
                  <a:lnTo>
                    <a:pt x="5115" y="971"/>
                  </a:lnTo>
                  <a:cubicBezTo>
                    <a:pt x="5199" y="984"/>
                    <a:pt x="5285" y="1012"/>
                    <a:pt x="5364" y="1046"/>
                  </a:cubicBezTo>
                  <a:cubicBezTo>
                    <a:pt x="5319" y="1052"/>
                    <a:pt x="5273" y="1063"/>
                    <a:pt x="5233" y="1074"/>
                  </a:cubicBezTo>
                  <a:cubicBezTo>
                    <a:pt x="5097" y="1108"/>
                    <a:pt x="4966" y="1165"/>
                    <a:pt x="4847" y="1239"/>
                  </a:cubicBezTo>
                  <a:cubicBezTo>
                    <a:pt x="4808" y="1262"/>
                    <a:pt x="4790" y="1307"/>
                    <a:pt x="4813" y="1346"/>
                  </a:cubicBezTo>
                  <a:cubicBezTo>
                    <a:pt x="4824" y="1375"/>
                    <a:pt x="4852" y="1391"/>
                    <a:pt x="4882" y="1391"/>
                  </a:cubicBezTo>
                  <a:cubicBezTo>
                    <a:pt x="4895" y="1391"/>
                    <a:pt x="4909" y="1388"/>
                    <a:pt x="4921" y="1381"/>
                  </a:cubicBezTo>
                  <a:cubicBezTo>
                    <a:pt x="4978" y="1346"/>
                    <a:pt x="5039" y="1319"/>
                    <a:pt x="5097" y="1291"/>
                  </a:cubicBezTo>
                  <a:cubicBezTo>
                    <a:pt x="5205" y="1256"/>
                    <a:pt x="5312" y="1228"/>
                    <a:pt x="5427" y="1217"/>
                  </a:cubicBezTo>
                  <a:cubicBezTo>
                    <a:pt x="5490" y="1210"/>
                    <a:pt x="5545" y="1210"/>
                    <a:pt x="5603" y="1210"/>
                  </a:cubicBezTo>
                  <a:cubicBezTo>
                    <a:pt x="5626" y="1233"/>
                    <a:pt x="5642" y="1256"/>
                    <a:pt x="5660" y="1273"/>
                  </a:cubicBezTo>
                  <a:cubicBezTo>
                    <a:pt x="5687" y="1319"/>
                    <a:pt x="5710" y="1364"/>
                    <a:pt x="5734" y="1409"/>
                  </a:cubicBezTo>
                  <a:cubicBezTo>
                    <a:pt x="5750" y="1466"/>
                    <a:pt x="5762" y="1524"/>
                    <a:pt x="5773" y="1585"/>
                  </a:cubicBezTo>
                  <a:cubicBezTo>
                    <a:pt x="5773" y="1637"/>
                    <a:pt x="5773" y="1687"/>
                    <a:pt x="5768" y="1739"/>
                  </a:cubicBezTo>
                  <a:cubicBezTo>
                    <a:pt x="5721" y="1750"/>
                    <a:pt x="5682" y="1756"/>
                    <a:pt x="5637" y="1762"/>
                  </a:cubicBezTo>
                  <a:cubicBezTo>
                    <a:pt x="5581" y="1768"/>
                    <a:pt x="5526" y="1770"/>
                    <a:pt x="5471" y="1770"/>
                  </a:cubicBezTo>
                  <a:cubicBezTo>
                    <a:pt x="5353" y="1770"/>
                    <a:pt x="5236" y="1759"/>
                    <a:pt x="5120" y="1739"/>
                  </a:cubicBezTo>
                  <a:cubicBezTo>
                    <a:pt x="4966" y="1711"/>
                    <a:pt x="4819" y="1671"/>
                    <a:pt x="4671" y="1619"/>
                  </a:cubicBezTo>
                  <a:cubicBezTo>
                    <a:pt x="4664" y="1619"/>
                    <a:pt x="4654" y="1614"/>
                    <a:pt x="4648" y="1614"/>
                  </a:cubicBezTo>
                  <a:cubicBezTo>
                    <a:pt x="4609" y="1614"/>
                    <a:pt x="4574" y="1642"/>
                    <a:pt x="4557" y="1677"/>
                  </a:cubicBezTo>
                  <a:cubicBezTo>
                    <a:pt x="4546" y="1728"/>
                    <a:pt x="4574" y="1779"/>
                    <a:pt x="4619" y="1790"/>
                  </a:cubicBezTo>
                  <a:cubicBezTo>
                    <a:pt x="4819" y="1858"/>
                    <a:pt x="5018" y="1904"/>
                    <a:pt x="5228" y="1926"/>
                  </a:cubicBezTo>
                  <a:cubicBezTo>
                    <a:pt x="5290" y="1933"/>
                    <a:pt x="5353" y="1936"/>
                    <a:pt x="5415" y="1936"/>
                  </a:cubicBezTo>
                  <a:cubicBezTo>
                    <a:pt x="5523" y="1936"/>
                    <a:pt x="5631" y="1926"/>
                    <a:pt x="5739" y="1904"/>
                  </a:cubicBezTo>
                  <a:lnTo>
                    <a:pt x="5739" y="1904"/>
                  </a:lnTo>
                  <a:cubicBezTo>
                    <a:pt x="5728" y="1938"/>
                    <a:pt x="5716" y="1978"/>
                    <a:pt x="5700" y="2012"/>
                  </a:cubicBezTo>
                  <a:cubicBezTo>
                    <a:pt x="5671" y="2080"/>
                    <a:pt x="5631" y="2137"/>
                    <a:pt x="5585" y="2193"/>
                  </a:cubicBezTo>
                  <a:cubicBezTo>
                    <a:pt x="5545" y="2240"/>
                    <a:pt x="5500" y="2279"/>
                    <a:pt x="5455" y="2319"/>
                  </a:cubicBezTo>
                  <a:cubicBezTo>
                    <a:pt x="5359" y="2308"/>
                    <a:pt x="5267" y="2301"/>
                    <a:pt x="5176" y="2285"/>
                  </a:cubicBezTo>
                  <a:cubicBezTo>
                    <a:pt x="5029" y="2256"/>
                    <a:pt x="4887" y="2211"/>
                    <a:pt x="4756" y="2154"/>
                  </a:cubicBezTo>
                  <a:lnTo>
                    <a:pt x="4750" y="2154"/>
                  </a:lnTo>
                  <a:cubicBezTo>
                    <a:pt x="4688" y="2125"/>
                    <a:pt x="4630" y="2091"/>
                    <a:pt x="4574" y="2057"/>
                  </a:cubicBezTo>
                  <a:cubicBezTo>
                    <a:pt x="4557" y="2046"/>
                    <a:pt x="4546" y="2046"/>
                    <a:pt x="4528" y="2046"/>
                  </a:cubicBezTo>
                  <a:cubicBezTo>
                    <a:pt x="4506" y="2046"/>
                    <a:pt x="4478" y="2057"/>
                    <a:pt x="4460" y="2080"/>
                  </a:cubicBezTo>
                  <a:cubicBezTo>
                    <a:pt x="4438" y="2114"/>
                    <a:pt x="4449" y="2165"/>
                    <a:pt x="4489" y="2188"/>
                  </a:cubicBezTo>
                  <a:cubicBezTo>
                    <a:pt x="4648" y="2285"/>
                    <a:pt x="4813" y="2376"/>
                    <a:pt x="4989" y="2437"/>
                  </a:cubicBezTo>
                  <a:cubicBezTo>
                    <a:pt x="5039" y="2455"/>
                    <a:pt x="5091" y="2472"/>
                    <a:pt x="5149" y="2484"/>
                  </a:cubicBezTo>
                  <a:cubicBezTo>
                    <a:pt x="5074" y="2506"/>
                    <a:pt x="4994" y="2523"/>
                    <a:pt x="4921" y="2534"/>
                  </a:cubicBezTo>
                  <a:cubicBezTo>
                    <a:pt x="4893" y="2536"/>
                    <a:pt x="4866" y="2536"/>
                    <a:pt x="4840" y="2536"/>
                  </a:cubicBezTo>
                  <a:cubicBezTo>
                    <a:pt x="4767" y="2536"/>
                    <a:pt x="4696" y="2531"/>
                    <a:pt x="4625" y="2523"/>
                  </a:cubicBezTo>
                  <a:cubicBezTo>
                    <a:pt x="4535" y="2506"/>
                    <a:pt x="4449" y="2478"/>
                    <a:pt x="4370" y="2444"/>
                  </a:cubicBezTo>
                  <a:cubicBezTo>
                    <a:pt x="4341" y="2427"/>
                    <a:pt x="4307" y="2410"/>
                    <a:pt x="4279" y="2392"/>
                  </a:cubicBezTo>
                  <a:cubicBezTo>
                    <a:pt x="4228" y="2364"/>
                    <a:pt x="4176" y="2324"/>
                    <a:pt x="4131" y="2285"/>
                  </a:cubicBezTo>
                  <a:cubicBezTo>
                    <a:pt x="4103" y="2262"/>
                    <a:pt x="4074" y="2240"/>
                    <a:pt x="4045" y="2217"/>
                  </a:cubicBezTo>
                  <a:cubicBezTo>
                    <a:pt x="4029" y="2199"/>
                    <a:pt x="4017" y="2188"/>
                    <a:pt x="3995" y="2188"/>
                  </a:cubicBezTo>
                  <a:cubicBezTo>
                    <a:pt x="3972" y="2188"/>
                    <a:pt x="3955" y="2193"/>
                    <a:pt x="3938" y="2211"/>
                  </a:cubicBezTo>
                  <a:cubicBezTo>
                    <a:pt x="3903" y="2240"/>
                    <a:pt x="3909" y="2285"/>
                    <a:pt x="3932" y="2319"/>
                  </a:cubicBezTo>
                  <a:cubicBezTo>
                    <a:pt x="3983" y="2376"/>
                    <a:pt x="4034" y="2427"/>
                    <a:pt x="4092" y="2472"/>
                  </a:cubicBezTo>
                  <a:cubicBezTo>
                    <a:pt x="4142" y="2518"/>
                    <a:pt x="4194" y="2557"/>
                    <a:pt x="4250" y="2592"/>
                  </a:cubicBezTo>
                  <a:cubicBezTo>
                    <a:pt x="4341" y="2642"/>
                    <a:pt x="4438" y="2683"/>
                    <a:pt x="4535" y="2705"/>
                  </a:cubicBezTo>
                  <a:cubicBezTo>
                    <a:pt x="4634" y="2731"/>
                    <a:pt x="4736" y="2744"/>
                    <a:pt x="4838" y="2744"/>
                  </a:cubicBezTo>
                  <a:cubicBezTo>
                    <a:pt x="4941" y="2744"/>
                    <a:pt x="5043" y="2731"/>
                    <a:pt x="5142" y="2705"/>
                  </a:cubicBezTo>
                  <a:cubicBezTo>
                    <a:pt x="5301" y="2671"/>
                    <a:pt x="5449" y="2597"/>
                    <a:pt x="5580" y="2495"/>
                  </a:cubicBezTo>
                  <a:cubicBezTo>
                    <a:pt x="5585" y="2495"/>
                    <a:pt x="5592" y="2489"/>
                    <a:pt x="5592" y="2484"/>
                  </a:cubicBezTo>
                  <a:cubicBezTo>
                    <a:pt x="5619" y="2466"/>
                    <a:pt x="5642" y="2444"/>
                    <a:pt x="5665" y="2427"/>
                  </a:cubicBezTo>
                  <a:cubicBezTo>
                    <a:pt x="5813" y="2285"/>
                    <a:pt x="5915" y="2097"/>
                    <a:pt x="5960" y="1899"/>
                  </a:cubicBezTo>
                  <a:cubicBezTo>
                    <a:pt x="5983" y="1790"/>
                    <a:pt x="5989" y="1677"/>
                    <a:pt x="5972" y="1563"/>
                  </a:cubicBezTo>
                  <a:cubicBezTo>
                    <a:pt x="5967" y="1472"/>
                    <a:pt x="5938" y="1381"/>
                    <a:pt x="5899" y="1296"/>
                  </a:cubicBezTo>
                  <a:cubicBezTo>
                    <a:pt x="5824" y="1136"/>
                    <a:pt x="5700" y="1012"/>
                    <a:pt x="5545" y="926"/>
                  </a:cubicBezTo>
                  <a:cubicBezTo>
                    <a:pt x="5393" y="842"/>
                    <a:pt x="5210" y="796"/>
                    <a:pt x="5034" y="785"/>
                  </a:cubicBezTo>
                  <a:cubicBezTo>
                    <a:pt x="4994" y="779"/>
                    <a:pt x="4960" y="779"/>
                    <a:pt x="4926" y="779"/>
                  </a:cubicBezTo>
                  <a:close/>
                  <a:moveTo>
                    <a:pt x="9344" y="2903"/>
                  </a:moveTo>
                  <a:lnTo>
                    <a:pt x="9344" y="2903"/>
                  </a:lnTo>
                  <a:cubicBezTo>
                    <a:pt x="9345" y="2903"/>
                    <a:pt x="9346" y="2904"/>
                    <a:pt x="9348" y="2904"/>
                  </a:cubicBezTo>
                  <a:cubicBezTo>
                    <a:pt x="9346" y="2904"/>
                    <a:pt x="9345" y="2904"/>
                    <a:pt x="9344" y="2903"/>
                  </a:cubicBezTo>
                  <a:close/>
                  <a:moveTo>
                    <a:pt x="2375" y="625"/>
                  </a:moveTo>
                  <a:cubicBezTo>
                    <a:pt x="2398" y="648"/>
                    <a:pt x="2414" y="677"/>
                    <a:pt x="2437" y="706"/>
                  </a:cubicBezTo>
                  <a:cubicBezTo>
                    <a:pt x="2529" y="835"/>
                    <a:pt x="2602" y="978"/>
                    <a:pt x="2660" y="1126"/>
                  </a:cubicBezTo>
                  <a:cubicBezTo>
                    <a:pt x="2733" y="1319"/>
                    <a:pt x="2778" y="1517"/>
                    <a:pt x="2796" y="1722"/>
                  </a:cubicBezTo>
                  <a:cubicBezTo>
                    <a:pt x="2818" y="1960"/>
                    <a:pt x="2807" y="2193"/>
                    <a:pt x="2773" y="2427"/>
                  </a:cubicBezTo>
                  <a:cubicBezTo>
                    <a:pt x="2728" y="2665"/>
                    <a:pt x="2660" y="2898"/>
                    <a:pt x="2557" y="3114"/>
                  </a:cubicBezTo>
                  <a:cubicBezTo>
                    <a:pt x="2500" y="3234"/>
                    <a:pt x="2437" y="3347"/>
                    <a:pt x="2369" y="3455"/>
                  </a:cubicBezTo>
                  <a:cubicBezTo>
                    <a:pt x="2307" y="3557"/>
                    <a:pt x="2233" y="3654"/>
                    <a:pt x="2159" y="3745"/>
                  </a:cubicBezTo>
                  <a:cubicBezTo>
                    <a:pt x="1944" y="3683"/>
                    <a:pt x="1732" y="3603"/>
                    <a:pt x="1528" y="3512"/>
                  </a:cubicBezTo>
                  <a:cubicBezTo>
                    <a:pt x="1267" y="3387"/>
                    <a:pt x="1016" y="3234"/>
                    <a:pt x="795" y="3051"/>
                  </a:cubicBezTo>
                  <a:cubicBezTo>
                    <a:pt x="654" y="2933"/>
                    <a:pt x="528" y="2802"/>
                    <a:pt x="420" y="2654"/>
                  </a:cubicBezTo>
                  <a:cubicBezTo>
                    <a:pt x="347" y="2552"/>
                    <a:pt x="284" y="2437"/>
                    <a:pt x="232" y="2319"/>
                  </a:cubicBezTo>
                  <a:cubicBezTo>
                    <a:pt x="329" y="2159"/>
                    <a:pt x="437" y="2001"/>
                    <a:pt x="557" y="1858"/>
                  </a:cubicBezTo>
                  <a:cubicBezTo>
                    <a:pt x="767" y="1614"/>
                    <a:pt x="1006" y="1398"/>
                    <a:pt x="1262" y="1210"/>
                  </a:cubicBezTo>
                  <a:cubicBezTo>
                    <a:pt x="1603" y="966"/>
                    <a:pt x="1978" y="774"/>
                    <a:pt x="2369" y="625"/>
                  </a:cubicBezTo>
                  <a:close/>
                  <a:moveTo>
                    <a:pt x="4511" y="244"/>
                  </a:moveTo>
                  <a:cubicBezTo>
                    <a:pt x="4839" y="244"/>
                    <a:pt x="5168" y="271"/>
                    <a:pt x="5495" y="324"/>
                  </a:cubicBezTo>
                  <a:lnTo>
                    <a:pt x="5477" y="324"/>
                  </a:lnTo>
                  <a:cubicBezTo>
                    <a:pt x="5490" y="324"/>
                    <a:pt x="5495" y="324"/>
                    <a:pt x="5500" y="330"/>
                  </a:cubicBezTo>
                  <a:lnTo>
                    <a:pt x="5506" y="330"/>
                  </a:lnTo>
                  <a:cubicBezTo>
                    <a:pt x="5926" y="404"/>
                    <a:pt x="6342" y="528"/>
                    <a:pt x="6728" y="706"/>
                  </a:cubicBezTo>
                  <a:cubicBezTo>
                    <a:pt x="7029" y="847"/>
                    <a:pt x="7313" y="1023"/>
                    <a:pt x="7569" y="1233"/>
                  </a:cubicBezTo>
                  <a:cubicBezTo>
                    <a:pt x="7659" y="1312"/>
                    <a:pt x="7745" y="1387"/>
                    <a:pt x="7824" y="1472"/>
                  </a:cubicBezTo>
                  <a:cubicBezTo>
                    <a:pt x="7864" y="1517"/>
                    <a:pt x="7903" y="1558"/>
                    <a:pt x="7944" y="1603"/>
                  </a:cubicBezTo>
                  <a:cubicBezTo>
                    <a:pt x="7995" y="1660"/>
                    <a:pt x="8040" y="1722"/>
                    <a:pt x="8086" y="1779"/>
                  </a:cubicBezTo>
                  <a:cubicBezTo>
                    <a:pt x="8092" y="1784"/>
                    <a:pt x="8097" y="1797"/>
                    <a:pt x="8102" y="1802"/>
                  </a:cubicBezTo>
                  <a:cubicBezTo>
                    <a:pt x="8120" y="1824"/>
                    <a:pt x="8137" y="1847"/>
                    <a:pt x="8171" y="1858"/>
                  </a:cubicBezTo>
                  <a:cubicBezTo>
                    <a:pt x="8182" y="1860"/>
                    <a:pt x="8193" y="1862"/>
                    <a:pt x="8205" y="1862"/>
                  </a:cubicBezTo>
                  <a:cubicBezTo>
                    <a:pt x="8224" y="1862"/>
                    <a:pt x="8242" y="1858"/>
                    <a:pt x="8257" y="1847"/>
                  </a:cubicBezTo>
                  <a:cubicBezTo>
                    <a:pt x="8302" y="1824"/>
                    <a:pt x="8330" y="1773"/>
                    <a:pt x="8319" y="1722"/>
                  </a:cubicBezTo>
                  <a:cubicBezTo>
                    <a:pt x="8506" y="1540"/>
                    <a:pt x="8694" y="1353"/>
                    <a:pt x="8887" y="1183"/>
                  </a:cubicBezTo>
                  <a:cubicBezTo>
                    <a:pt x="9001" y="1081"/>
                    <a:pt x="9114" y="978"/>
                    <a:pt x="9228" y="887"/>
                  </a:cubicBezTo>
                  <a:cubicBezTo>
                    <a:pt x="9313" y="819"/>
                    <a:pt x="9398" y="756"/>
                    <a:pt x="9484" y="688"/>
                  </a:cubicBezTo>
                  <a:cubicBezTo>
                    <a:pt x="9529" y="903"/>
                    <a:pt x="9558" y="1126"/>
                    <a:pt x="9581" y="1341"/>
                  </a:cubicBezTo>
                  <a:lnTo>
                    <a:pt x="9581" y="1364"/>
                  </a:lnTo>
                  <a:cubicBezTo>
                    <a:pt x="9547" y="1364"/>
                    <a:pt x="9513" y="1370"/>
                    <a:pt x="9479" y="1375"/>
                  </a:cubicBezTo>
                  <a:cubicBezTo>
                    <a:pt x="9410" y="1393"/>
                    <a:pt x="9348" y="1409"/>
                    <a:pt x="9279" y="1432"/>
                  </a:cubicBezTo>
                  <a:cubicBezTo>
                    <a:pt x="9143" y="1472"/>
                    <a:pt x="9001" y="1529"/>
                    <a:pt x="8865" y="1580"/>
                  </a:cubicBezTo>
                  <a:cubicBezTo>
                    <a:pt x="8836" y="1597"/>
                    <a:pt x="8808" y="1631"/>
                    <a:pt x="8797" y="1666"/>
                  </a:cubicBezTo>
                  <a:cubicBezTo>
                    <a:pt x="8784" y="1700"/>
                    <a:pt x="8790" y="1739"/>
                    <a:pt x="8808" y="1773"/>
                  </a:cubicBezTo>
                  <a:cubicBezTo>
                    <a:pt x="8824" y="1807"/>
                    <a:pt x="8853" y="1831"/>
                    <a:pt x="8887" y="1842"/>
                  </a:cubicBezTo>
                  <a:cubicBezTo>
                    <a:pt x="8901" y="1845"/>
                    <a:pt x="8914" y="1847"/>
                    <a:pt x="8927" y="1847"/>
                  </a:cubicBezTo>
                  <a:cubicBezTo>
                    <a:pt x="8951" y="1847"/>
                    <a:pt x="8975" y="1841"/>
                    <a:pt x="9001" y="1831"/>
                  </a:cubicBezTo>
                  <a:cubicBezTo>
                    <a:pt x="9075" y="1802"/>
                    <a:pt x="9154" y="1773"/>
                    <a:pt x="9228" y="1745"/>
                  </a:cubicBezTo>
                  <a:cubicBezTo>
                    <a:pt x="9301" y="1716"/>
                    <a:pt x="9376" y="1687"/>
                    <a:pt x="9450" y="1660"/>
                  </a:cubicBezTo>
                  <a:cubicBezTo>
                    <a:pt x="9495" y="1642"/>
                    <a:pt x="9540" y="1626"/>
                    <a:pt x="9586" y="1608"/>
                  </a:cubicBezTo>
                  <a:cubicBezTo>
                    <a:pt x="9592" y="1603"/>
                    <a:pt x="9597" y="1603"/>
                    <a:pt x="9603" y="1603"/>
                  </a:cubicBezTo>
                  <a:cubicBezTo>
                    <a:pt x="9615" y="1790"/>
                    <a:pt x="9620" y="1978"/>
                    <a:pt x="9626" y="2159"/>
                  </a:cubicBezTo>
                  <a:cubicBezTo>
                    <a:pt x="9603" y="2159"/>
                    <a:pt x="9581" y="2154"/>
                    <a:pt x="9563" y="2154"/>
                  </a:cubicBezTo>
                  <a:cubicBezTo>
                    <a:pt x="9529" y="2148"/>
                    <a:pt x="9500" y="2143"/>
                    <a:pt x="9466" y="2143"/>
                  </a:cubicBezTo>
                  <a:cubicBezTo>
                    <a:pt x="9427" y="2143"/>
                    <a:pt x="9387" y="2148"/>
                    <a:pt x="9348" y="2148"/>
                  </a:cubicBezTo>
                  <a:cubicBezTo>
                    <a:pt x="9206" y="2159"/>
                    <a:pt x="9057" y="2172"/>
                    <a:pt x="8915" y="2193"/>
                  </a:cubicBezTo>
                  <a:cubicBezTo>
                    <a:pt x="8858" y="2206"/>
                    <a:pt x="8824" y="2267"/>
                    <a:pt x="8836" y="2319"/>
                  </a:cubicBezTo>
                  <a:cubicBezTo>
                    <a:pt x="8842" y="2347"/>
                    <a:pt x="8858" y="2369"/>
                    <a:pt x="8881" y="2382"/>
                  </a:cubicBezTo>
                  <a:cubicBezTo>
                    <a:pt x="8899" y="2392"/>
                    <a:pt x="8915" y="2396"/>
                    <a:pt x="8932" y="2396"/>
                  </a:cubicBezTo>
                  <a:cubicBezTo>
                    <a:pt x="8941" y="2396"/>
                    <a:pt x="8950" y="2394"/>
                    <a:pt x="8960" y="2392"/>
                  </a:cubicBezTo>
                  <a:cubicBezTo>
                    <a:pt x="8989" y="2392"/>
                    <a:pt x="9018" y="2387"/>
                    <a:pt x="9041" y="2387"/>
                  </a:cubicBezTo>
                  <a:cubicBezTo>
                    <a:pt x="9079" y="2383"/>
                    <a:pt x="9117" y="2381"/>
                    <a:pt x="9155" y="2381"/>
                  </a:cubicBezTo>
                  <a:cubicBezTo>
                    <a:pt x="9225" y="2381"/>
                    <a:pt x="9294" y="2387"/>
                    <a:pt x="9364" y="2398"/>
                  </a:cubicBezTo>
                  <a:cubicBezTo>
                    <a:pt x="9427" y="2410"/>
                    <a:pt x="9489" y="2421"/>
                    <a:pt x="9552" y="2432"/>
                  </a:cubicBezTo>
                  <a:cubicBezTo>
                    <a:pt x="9574" y="2432"/>
                    <a:pt x="9603" y="2437"/>
                    <a:pt x="9626" y="2437"/>
                  </a:cubicBezTo>
                  <a:lnTo>
                    <a:pt x="9626" y="2620"/>
                  </a:lnTo>
                  <a:cubicBezTo>
                    <a:pt x="9620" y="2733"/>
                    <a:pt x="9620" y="2841"/>
                    <a:pt x="9615" y="2949"/>
                  </a:cubicBezTo>
                  <a:cubicBezTo>
                    <a:pt x="9529" y="2927"/>
                    <a:pt x="9438" y="2915"/>
                    <a:pt x="9353" y="2904"/>
                  </a:cubicBezTo>
                  <a:lnTo>
                    <a:pt x="9348" y="2904"/>
                  </a:lnTo>
                  <a:cubicBezTo>
                    <a:pt x="9342" y="2898"/>
                    <a:pt x="9335" y="2898"/>
                    <a:pt x="9330" y="2898"/>
                  </a:cubicBezTo>
                  <a:cubicBezTo>
                    <a:pt x="9334" y="2898"/>
                    <a:pt x="9339" y="2902"/>
                    <a:pt x="9344" y="2903"/>
                  </a:cubicBezTo>
                  <a:lnTo>
                    <a:pt x="9344" y="2903"/>
                  </a:lnTo>
                  <a:cubicBezTo>
                    <a:pt x="9186" y="2875"/>
                    <a:pt x="9027" y="2835"/>
                    <a:pt x="8876" y="2785"/>
                  </a:cubicBezTo>
                  <a:cubicBezTo>
                    <a:pt x="8865" y="2785"/>
                    <a:pt x="8853" y="2778"/>
                    <a:pt x="8842" y="2778"/>
                  </a:cubicBezTo>
                  <a:cubicBezTo>
                    <a:pt x="8784" y="2778"/>
                    <a:pt x="8734" y="2819"/>
                    <a:pt x="8716" y="2870"/>
                  </a:cubicBezTo>
                  <a:cubicBezTo>
                    <a:pt x="8694" y="2938"/>
                    <a:pt x="8734" y="3012"/>
                    <a:pt x="8802" y="3029"/>
                  </a:cubicBezTo>
                  <a:cubicBezTo>
                    <a:pt x="8944" y="3080"/>
                    <a:pt x="9091" y="3126"/>
                    <a:pt x="9240" y="3160"/>
                  </a:cubicBezTo>
                  <a:cubicBezTo>
                    <a:pt x="9313" y="3182"/>
                    <a:pt x="9398" y="3200"/>
                    <a:pt x="9479" y="3211"/>
                  </a:cubicBezTo>
                  <a:cubicBezTo>
                    <a:pt x="9518" y="3216"/>
                    <a:pt x="9558" y="3216"/>
                    <a:pt x="9597" y="3216"/>
                  </a:cubicBezTo>
                  <a:lnTo>
                    <a:pt x="9597" y="3256"/>
                  </a:lnTo>
                  <a:cubicBezTo>
                    <a:pt x="9592" y="3358"/>
                    <a:pt x="9581" y="3460"/>
                    <a:pt x="9574" y="3563"/>
                  </a:cubicBezTo>
                  <a:cubicBezTo>
                    <a:pt x="9569" y="3614"/>
                    <a:pt x="9563" y="3659"/>
                    <a:pt x="9563" y="3706"/>
                  </a:cubicBezTo>
                  <a:cubicBezTo>
                    <a:pt x="9472" y="3672"/>
                    <a:pt x="9376" y="3638"/>
                    <a:pt x="9285" y="3603"/>
                  </a:cubicBezTo>
                  <a:cubicBezTo>
                    <a:pt x="9148" y="3552"/>
                    <a:pt x="9007" y="3501"/>
                    <a:pt x="8876" y="3438"/>
                  </a:cubicBezTo>
                  <a:cubicBezTo>
                    <a:pt x="8648" y="3331"/>
                    <a:pt x="8438" y="3205"/>
                    <a:pt x="8244" y="3046"/>
                  </a:cubicBezTo>
                  <a:cubicBezTo>
                    <a:pt x="8194" y="3001"/>
                    <a:pt x="8142" y="2956"/>
                    <a:pt x="8097" y="2904"/>
                  </a:cubicBezTo>
                  <a:cubicBezTo>
                    <a:pt x="8092" y="2888"/>
                    <a:pt x="8086" y="2875"/>
                    <a:pt x="8074" y="2859"/>
                  </a:cubicBezTo>
                  <a:cubicBezTo>
                    <a:pt x="8053" y="2838"/>
                    <a:pt x="8027" y="2828"/>
                    <a:pt x="7999" y="2828"/>
                  </a:cubicBezTo>
                  <a:cubicBezTo>
                    <a:pt x="7974" y="2828"/>
                    <a:pt x="7948" y="2837"/>
                    <a:pt x="7927" y="2853"/>
                  </a:cubicBezTo>
                  <a:cubicBezTo>
                    <a:pt x="7921" y="2864"/>
                    <a:pt x="7910" y="2870"/>
                    <a:pt x="7903" y="2875"/>
                  </a:cubicBezTo>
                  <a:cubicBezTo>
                    <a:pt x="7864" y="2904"/>
                    <a:pt x="7819" y="2927"/>
                    <a:pt x="7779" y="2956"/>
                  </a:cubicBezTo>
                  <a:cubicBezTo>
                    <a:pt x="7727" y="2990"/>
                    <a:pt x="7672" y="3024"/>
                    <a:pt x="7620" y="3051"/>
                  </a:cubicBezTo>
                  <a:cubicBezTo>
                    <a:pt x="7517" y="3119"/>
                    <a:pt x="7410" y="3177"/>
                    <a:pt x="7297" y="3239"/>
                  </a:cubicBezTo>
                  <a:cubicBezTo>
                    <a:pt x="7074" y="3353"/>
                    <a:pt x="6841" y="3455"/>
                    <a:pt x="6608" y="3546"/>
                  </a:cubicBezTo>
                  <a:cubicBezTo>
                    <a:pt x="5967" y="3785"/>
                    <a:pt x="5296" y="3950"/>
                    <a:pt x="4614" y="4018"/>
                  </a:cubicBezTo>
                  <a:cubicBezTo>
                    <a:pt x="4464" y="4031"/>
                    <a:pt x="4314" y="4036"/>
                    <a:pt x="4163" y="4036"/>
                  </a:cubicBezTo>
                  <a:cubicBezTo>
                    <a:pt x="4057" y="4036"/>
                    <a:pt x="3949" y="4033"/>
                    <a:pt x="3841" y="4029"/>
                  </a:cubicBezTo>
                  <a:cubicBezTo>
                    <a:pt x="3552" y="4018"/>
                    <a:pt x="3256" y="3989"/>
                    <a:pt x="2967" y="3938"/>
                  </a:cubicBezTo>
                  <a:cubicBezTo>
                    <a:pt x="2755" y="3904"/>
                    <a:pt x="2540" y="3859"/>
                    <a:pt x="2335" y="3801"/>
                  </a:cubicBezTo>
                  <a:cubicBezTo>
                    <a:pt x="2387" y="3756"/>
                    <a:pt x="2437" y="3706"/>
                    <a:pt x="2482" y="3654"/>
                  </a:cubicBezTo>
                  <a:cubicBezTo>
                    <a:pt x="2563" y="3569"/>
                    <a:pt x="2631" y="3478"/>
                    <a:pt x="2694" y="3376"/>
                  </a:cubicBezTo>
                  <a:cubicBezTo>
                    <a:pt x="2818" y="3177"/>
                    <a:pt x="2904" y="2956"/>
                    <a:pt x="2967" y="2728"/>
                  </a:cubicBezTo>
                  <a:cubicBezTo>
                    <a:pt x="3085" y="2274"/>
                    <a:pt x="3096" y="1779"/>
                    <a:pt x="2978" y="1319"/>
                  </a:cubicBezTo>
                  <a:cubicBezTo>
                    <a:pt x="2904" y="1040"/>
                    <a:pt x="2778" y="774"/>
                    <a:pt x="2608" y="540"/>
                  </a:cubicBezTo>
                  <a:cubicBezTo>
                    <a:pt x="3035" y="404"/>
                    <a:pt x="3478" y="313"/>
                    <a:pt x="3921" y="273"/>
                  </a:cubicBezTo>
                  <a:cubicBezTo>
                    <a:pt x="4117" y="254"/>
                    <a:pt x="4314" y="244"/>
                    <a:pt x="4511" y="244"/>
                  </a:cubicBezTo>
                  <a:close/>
                  <a:moveTo>
                    <a:pt x="4467" y="0"/>
                  </a:moveTo>
                  <a:cubicBezTo>
                    <a:pt x="3966" y="6"/>
                    <a:pt x="3466" y="69"/>
                    <a:pt x="2983" y="187"/>
                  </a:cubicBezTo>
                  <a:cubicBezTo>
                    <a:pt x="2511" y="302"/>
                    <a:pt x="2046" y="478"/>
                    <a:pt x="1619" y="711"/>
                  </a:cubicBezTo>
                  <a:cubicBezTo>
                    <a:pt x="1210" y="937"/>
                    <a:pt x="830" y="1222"/>
                    <a:pt x="512" y="1563"/>
                  </a:cubicBezTo>
                  <a:cubicBezTo>
                    <a:pt x="324" y="1768"/>
                    <a:pt x="153" y="1994"/>
                    <a:pt x="17" y="2240"/>
                  </a:cubicBezTo>
                  <a:cubicBezTo>
                    <a:pt x="0" y="2274"/>
                    <a:pt x="0" y="2308"/>
                    <a:pt x="11" y="2342"/>
                  </a:cubicBezTo>
                  <a:cubicBezTo>
                    <a:pt x="11" y="2358"/>
                    <a:pt x="11" y="2376"/>
                    <a:pt x="22" y="2398"/>
                  </a:cubicBezTo>
                  <a:cubicBezTo>
                    <a:pt x="216" y="2864"/>
                    <a:pt x="580" y="3245"/>
                    <a:pt x="1006" y="3518"/>
                  </a:cubicBezTo>
                  <a:cubicBezTo>
                    <a:pt x="1233" y="3665"/>
                    <a:pt x="1477" y="3785"/>
                    <a:pt x="1727" y="3887"/>
                  </a:cubicBezTo>
                  <a:cubicBezTo>
                    <a:pt x="1983" y="3995"/>
                    <a:pt x="2244" y="4074"/>
                    <a:pt x="2511" y="4137"/>
                  </a:cubicBezTo>
                  <a:cubicBezTo>
                    <a:pt x="3009" y="4258"/>
                    <a:pt x="3528" y="4325"/>
                    <a:pt x="4038" y="4325"/>
                  </a:cubicBezTo>
                  <a:cubicBezTo>
                    <a:pt x="4058" y="4325"/>
                    <a:pt x="4077" y="4325"/>
                    <a:pt x="4097" y="4325"/>
                  </a:cubicBezTo>
                  <a:cubicBezTo>
                    <a:pt x="4347" y="4325"/>
                    <a:pt x="4596" y="4302"/>
                    <a:pt x="4847" y="4268"/>
                  </a:cubicBezTo>
                  <a:cubicBezTo>
                    <a:pt x="5170" y="4223"/>
                    <a:pt x="5495" y="4165"/>
                    <a:pt x="5818" y="4092"/>
                  </a:cubicBezTo>
                  <a:cubicBezTo>
                    <a:pt x="6240" y="3995"/>
                    <a:pt x="6649" y="3864"/>
                    <a:pt x="7040" y="3688"/>
                  </a:cubicBezTo>
                  <a:cubicBezTo>
                    <a:pt x="7228" y="3609"/>
                    <a:pt x="7415" y="3512"/>
                    <a:pt x="7586" y="3399"/>
                  </a:cubicBezTo>
                  <a:cubicBezTo>
                    <a:pt x="7677" y="3342"/>
                    <a:pt x="7762" y="3279"/>
                    <a:pt x="7847" y="3211"/>
                  </a:cubicBezTo>
                  <a:cubicBezTo>
                    <a:pt x="7887" y="3177"/>
                    <a:pt x="7927" y="3143"/>
                    <a:pt x="7961" y="3108"/>
                  </a:cubicBezTo>
                  <a:cubicBezTo>
                    <a:pt x="7972" y="3103"/>
                    <a:pt x="7984" y="3092"/>
                    <a:pt x="7995" y="3080"/>
                  </a:cubicBezTo>
                  <a:cubicBezTo>
                    <a:pt x="8210" y="3290"/>
                    <a:pt x="8449" y="3473"/>
                    <a:pt x="8711" y="3631"/>
                  </a:cubicBezTo>
                  <a:cubicBezTo>
                    <a:pt x="8847" y="3717"/>
                    <a:pt x="8994" y="3790"/>
                    <a:pt x="9143" y="3859"/>
                  </a:cubicBezTo>
                  <a:cubicBezTo>
                    <a:pt x="9296" y="3927"/>
                    <a:pt x="9455" y="3995"/>
                    <a:pt x="9615" y="4040"/>
                  </a:cubicBezTo>
                  <a:cubicBezTo>
                    <a:pt x="9629" y="4043"/>
                    <a:pt x="9642" y="4044"/>
                    <a:pt x="9656" y="4044"/>
                  </a:cubicBezTo>
                  <a:cubicBezTo>
                    <a:pt x="9720" y="4044"/>
                    <a:pt x="9777" y="4010"/>
                    <a:pt x="9796" y="3944"/>
                  </a:cubicBezTo>
                  <a:cubicBezTo>
                    <a:pt x="9807" y="3910"/>
                    <a:pt x="9807" y="3864"/>
                    <a:pt x="9791" y="3830"/>
                  </a:cubicBezTo>
                  <a:lnTo>
                    <a:pt x="9785" y="3824"/>
                  </a:lnTo>
                  <a:cubicBezTo>
                    <a:pt x="9802" y="3722"/>
                    <a:pt x="9819" y="3620"/>
                    <a:pt x="9830" y="3518"/>
                  </a:cubicBezTo>
                  <a:cubicBezTo>
                    <a:pt x="9847" y="3376"/>
                    <a:pt x="9859" y="3234"/>
                    <a:pt x="9870" y="3092"/>
                  </a:cubicBezTo>
                  <a:cubicBezTo>
                    <a:pt x="9888" y="2802"/>
                    <a:pt x="9893" y="2518"/>
                    <a:pt x="9881" y="2227"/>
                  </a:cubicBezTo>
                  <a:cubicBezTo>
                    <a:pt x="9875" y="1938"/>
                    <a:pt x="9854" y="1648"/>
                    <a:pt x="9819" y="1359"/>
                  </a:cubicBezTo>
                  <a:cubicBezTo>
                    <a:pt x="9785" y="1074"/>
                    <a:pt x="9734" y="796"/>
                    <a:pt x="9671" y="523"/>
                  </a:cubicBezTo>
                  <a:cubicBezTo>
                    <a:pt x="9660" y="472"/>
                    <a:pt x="9615" y="438"/>
                    <a:pt x="9563" y="438"/>
                  </a:cubicBezTo>
                  <a:cubicBezTo>
                    <a:pt x="9558" y="438"/>
                    <a:pt x="9552" y="438"/>
                    <a:pt x="9540" y="444"/>
                  </a:cubicBezTo>
                  <a:cubicBezTo>
                    <a:pt x="9534" y="444"/>
                    <a:pt x="9529" y="444"/>
                    <a:pt x="9529" y="449"/>
                  </a:cubicBezTo>
                  <a:cubicBezTo>
                    <a:pt x="9518" y="449"/>
                    <a:pt x="9506" y="449"/>
                    <a:pt x="9495" y="455"/>
                  </a:cubicBezTo>
                  <a:cubicBezTo>
                    <a:pt x="9359" y="523"/>
                    <a:pt x="9233" y="614"/>
                    <a:pt x="9114" y="711"/>
                  </a:cubicBezTo>
                  <a:cubicBezTo>
                    <a:pt x="8994" y="808"/>
                    <a:pt x="8881" y="916"/>
                    <a:pt x="8768" y="1023"/>
                  </a:cubicBezTo>
                  <a:cubicBezTo>
                    <a:pt x="8585" y="1199"/>
                    <a:pt x="8409" y="1387"/>
                    <a:pt x="8228" y="1569"/>
                  </a:cubicBezTo>
                  <a:cubicBezTo>
                    <a:pt x="8210" y="1540"/>
                    <a:pt x="8188" y="1511"/>
                    <a:pt x="8165" y="1490"/>
                  </a:cubicBezTo>
                  <a:cubicBezTo>
                    <a:pt x="8131" y="1443"/>
                    <a:pt x="8092" y="1398"/>
                    <a:pt x="8052" y="1353"/>
                  </a:cubicBezTo>
                  <a:cubicBezTo>
                    <a:pt x="7978" y="1273"/>
                    <a:pt x="7892" y="1194"/>
                    <a:pt x="7813" y="1120"/>
                  </a:cubicBezTo>
                  <a:cubicBezTo>
                    <a:pt x="7637" y="961"/>
                    <a:pt x="7449" y="824"/>
                    <a:pt x="7250" y="706"/>
                  </a:cubicBezTo>
                  <a:cubicBezTo>
                    <a:pt x="6841" y="455"/>
                    <a:pt x="6398" y="284"/>
                    <a:pt x="5938" y="171"/>
                  </a:cubicBezTo>
                  <a:cubicBezTo>
                    <a:pt x="5472" y="58"/>
                    <a:pt x="4994" y="0"/>
                    <a:pt x="45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9"/>
            <p:cNvSpPr/>
            <p:nvPr/>
          </p:nvSpPr>
          <p:spPr>
            <a:xfrm>
              <a:off x="5214534" y="6198192"/>
              <a:ext cx="314017" cy="111407"/>
            </a:xfrm>
            <a:custGeom>
              <a:avLst/>
              <a:gdLst/>
              <a:ahLst/>
              <a:cxnLst/>
              <a:rect l="l" t="t" r="r" b="b"/>
              <a:pathLst>
                <a:path w="6683" h="2371" extrusionOk="0">
                  <a:moveTo>
                    <a:pt x="2126" y="524"/>
                  </a:moveTo>
                  <a:cubicBezTo>
                    <a:pt x="2148" y="524"/>
                    <a:pt x="2171" y="530"/>
                    <a:pt x="2188" y="535"/>
                  </a:cubicBezTo>
                  <a:cubicBezTo>
                    <a:pt x="2229" y="541"/>
                    <a:pt x="2263" y="564"/>
                    <a:pt x="2290" y="598"/>
                  </a:cubicBezTo>
                  <a:cubicBezTo>
                    <a:pt x="2319" y="627"/>
                    <a:pt x="2336" y="666"/>
                    <a:pt x="2353" y="711"/>
                  </a:cubicBezTo>
                  <a:cubicBezTo>
                    <a:pt x="2370" y="740"/>
                    <a:pt x="2381" y="768"/>
                    <a:pt x="2387" y="802"/>
                  </a:cubicBezTo>
                  <a:cubicBezTo>
                    <a:pt x="2392" y="813"/>
                    <a:pt x="2399" y="824"/>
                    <a:pt x="2399" y="837"/>
                  </a:cubicBezTo>
                  <a:cubicBezTo>
                    <a:pt x="2405" y="899"/>
                    <a:pt x="2405" y="967"/>
                    <a:pt x="2399" y="1057"/>
                  </a:cubicBezTo>
                  <a:cubicBezTo>
                    <a:pt x="2387" y="1154"/>
                    <a:pt x="2376" y="1251"/>
                    <a:pt x="2365" y="1343"/>
                  </a:cubicBezTo>
                  <a:cubicBezTo>
                    <a:pt x="2347" y="1438"/>
                    <a:pt x="2331" y="1524"/>
                    <a:pt x="2302" y="1608"/>
                  </a:cubicBezTo>
                  <a:cubicBezTo>
                    <a:pt x="2279" y="1677"/>
                    <a:pt x="2256" y="1739"/>
                    <a:pt x="2205" y="1773"/>
                  </a:cubicBezTo>
                  <a:cubicBezTo>
                    <a:pt x="2166" y="1808"/>
                    <a:pt x="2120" y="1825"/>
                    <a:pt x="2080" y="1831"/>
                  </a:cubicBezTo>
                  <a:cubicBezTo>
                    <a:pt x="2051" y="1836"/>
                    <a:pt x="2024" y="1836"/>
                    <a:pt x="2001" y="1836"/>
                  </a:cubicBezTo>
                  <a:cubicBezTo>
                    <a:pt x="1983" y="1836"/>
                    <a:pt x="1967" y="1836"/>
                    <a:pt x="1949" y="1831"/>
                  </a:cubicBezTo>
                  <a:cubicBezTo>
                    <a:pt x="1854" y="1820"/>
                    <a:pt x="1762" y="1791"/>
                    <a:pt x="1655" y="1739"/>
                  </a:cubicBezTo>
                  <a:cubicBezTo>
                    <a:pt x="1513" y="1677"/>
                    <a:pt x="1376" y="1592"/>
                    <a:pt x="1245" y="1506"/>
                  </a:cubicBezTo>
                  <a:lnTo>
                    <a:pt x="1143" y="1445"/>
                  </a:lnTo>
                  <a:cubicBezTo>
                    <a:pt x="1125" y="1433"/>
                    <a:pt x="1114" y="1422"/>
                    <a:pt x="1114" y="1404"/>
                  </a:cubicBezTo>
                  <a:cubicBezTo>
                    <a:pt x="1109" y="1388"/>
                    <a:pt x="1109" y="1370"/>
                    <a:pt x="1120" y="1353"/>
                  </a:cubicBezTo>
                  <a:cubicBezTo>
                    <a:pt x="1131" y="1336"/>
                    <a:pt x="1154" y="1325"/>
                    <a:pt x="1177" y="1325"/>
                  </a:cubicBezTo>
                  <a:cubicBezTo>
                    <a:pt x="1188" y="1325"/>
                    <a:pt x="1199" y="1325"/>
                    <a:pt x="1211" y="1336"/>
                  </a:cubicBezTo>
                  <a:lnTo>
                    <a:pt x="1274" y="1370"/>
                  </a:lnTo>
                  <a:lnTo>
                    <a:pt x="1279" y="1377"/>
                  </a:lnTo>
                  <a:cubicBezTo>
                    <a:pt x="1404" y="1456"/>
                    <a:pt x="1529" y="1535"/>
                    <a:pt x="1665" y="1598"/>
                  </a:cubicBezTo>
                  <a:cubicBezTo>
                    <a:pt x="1762" y="1643"/>
                    <a:pt x="1836" y="1671"/>
                    <a:pt x="1910" y="1683"/>
                  </a:cubicBezTo>
                  <a:cubicBezTo>
                    <a:pt x="1938" y="1689"/>
                    <a:pt x="1967" y="1694"/>
                    <a:pt x="1990" y="1694"/>
                  </a:cubicBezTo>
                  <a:cubicBezTo>
                    <a:pt x="2001" y="1694"/>
                    <a:pt x="2006" y="1694"/>
                    <a:pt x="2017" y="1689"/>
                  </a:cubicBezTo>
                  <a:cubicBezTo>
                    <a:pt x="2030" y="1689"/>
                    <a:pt x="2046" y="1683"/>
                    <a:pt x="2064" y="1683"/>
                  </a:cubicBezTo>
                  <a:cubicBezTo>
                    <a:pt x="2075" y="1677"/>
                    <a:pt x="2085" y="1666"/>
                    <a:pt x="2103" y="1660"/>
                  </a:cubicBezTo>
                  <a:cubicBezTo>
                    <a:pt x="2103" y="1655"/>
                    <a:pt x="2109" y="1655"/>
                    <a:pt x="2114" y="1649"/>
                  </a:cubicBezTo>
                  <a:cubicBezTo>
                    <a:pt x="2114" y="1643"/>
                    <a:pt x="2120" y="1637"/>
                    <a:pt x="2120" y="1632"/>
                  </a:cubicBezTo>
                  <a:cubicBezTo>
                    <a:pt x="2148" y="1574"/>
                    <a:pt x="2160" y="1513"/>
                    <a:pt x="2171" y="1467"/>
                  </a:cubicBezTo>
                  <a:lnTo>
                    <a:pt x="2148" y="1461"/>
                  </a:lnTo>
                  <a:cubicBezTo>
                    <a:pt x="2126" y="1467"/>
                    <a:pt x="2109" y="1467"/>
                    <a:pt x="2085" y="1467"/>
                  </a:cubicBezTo>
                  <a:lnTo>
                    <a:pt x="2064" y="1467"/>
                  </a:lnTo>
                  <a:cubicBezTo>
                    <a:pt x="2012" y="1461"/>
                    <a:pt x="1956" y="1456"/>
                    <a:pt x="1893" y="1445"/>
                  </a:cubicBezTo>
                  <a:cubicBezTo>
                    <a:pt x="1762" y="1422"/>
                    <a:pt x="1637" y="1382"/>
                    <a:pt x="1535" y="1343"/>
                  </a:cubicBezTo>
                  <a:cubicBezTo>
                    <a:pt x="1495" y="1325"/>
                    <a:pt x="1472" y="1280"/>
                    <a:pt x="1484" y="1240"/>
                  </a:cubicBezTo>
                  <a:cubicBezTo>
                    <a:pt x="1495" y="1206"/>
                    <a:pt x="1529" y="1183"/>
                    <a:pt x="1563" y="1183"/>
                  </a:cubicBezTo>
                  <a:cubicBezTo>
                    <a:pt x="1574" y="1183"/>
                    <a:pt x="1581" y="1183"/>
                    <a:pt x="1586" y="1188"/>
                  </a:cubicBezTo>
                  <a:cubicBezTo>
                    <a:pt x="1717" y="1233"/>
                    <a:pt x="1859" y="1280"/>
                    <a:pt x="2001" y="1308"/>
                  </a:cubicBezTo>
                  <a:cubicBezTo>
                    <a:pt x="2046" y="1314"/>
                    <a:pt x="2085" y="1319"/>
                    <a:pt x="2126" y="1325"/>
                  </a:cubicBezTo>
                  <a:lnTo>
                    <a:pt x="2154" y="1325"/>
                  </a:lnTo>
                  <a:lnTo>
                    <a:pt x="2195" y="1330"/>
                  </a:lnTo>
                  <a:cubicBezTo>
                    <a:pt x="2205" y="1257"/>
                    <a:pt x="2211" y="1183"/>
                    <a:pt x="2216" y="1104"/>
                  </a:cubicBezTo>
                  <a:lnTo>
                    <a:pt x="2205" y="1092"/>
                  </a:lnTo>
                  <a:cubicBezTo>
                    <a:pt x="2166" y="1097"/>
                    <a:pt x="2120" y="1104"/>
                    <a:pt x="2080" y="1109"/>
                  </a:cubicBezTo>
                  <a:cubicBezTo>
                    <a:pt x="1967" y="1120"/>
                    <a:pt x="1881" y="1131"/>
                    <a:pt x="1807" y="1154"/>
                  </a:cubicBezTo>
                  <a:lnTo>
                    <a:pt x="1785" y="1154"/>
                  </a:lnTo>
                  <a:cubicBezTo>
                    <a:pt x="1739" y="1154"/>
                    <a:pt x="1694" y="1120"/>
                    <a:pt x="1689" y="1081"/>
                  </a:cubicBezTo>
                  <a:cubicBezTo>
                    <a:pt x="1671" y="1023"/>
                    <a:pt x="1705" y="973"/>
                    <a:pt x="1762" y="961"/>
                  </a:cubicBezTo>
                  <a:cubicBezTo>
                    <a:pt x="1859" y="933"/>
                    <a:pt x="1967" y="916"/>
                    <a:pt x="2075" y="910"/>
                  </a:cubicBezTo>
                  <a:lnTo>
                    <a:pt x="2154" y="910"/>
                  </a:lnTo>
                  <a:cubicBezTo>
                    <a:pt x="2177" y="910"/>
                    <a:pt x="2200" y="910"/>
                    <a:pt x="2222" y="916"/>
                  </a:cubicBezTo>
                  <a:lnTo>
                    <a:pt x="2222" y="887"/>
                  </a:lnTo>
                  <a:cubicBezTo>
                    <a:pt x="2216" y="865"/>
                    <a:pt x="2211" y="842"/>
                    <a:pt x="2205" y="819"/>
                  </a:cubicBezTo>
                  <a:cubicBezTo>
                    <a:pt x="2195" y="797"/>
                    <a:pt x="2182" y="763"/>
                    <a:pt x="2160" y="734"/>
                  </a:cubicBezTo>
                  <a:lnTo>
                    <a:pt x="2148" y="722"/>
                  </a:lnTo>
                  <a:lnTo>
                    <a:pt x="2143" y="717"/>
                  </a:lnTo>
                  <a:lnTo>
                    <a:pt x="2114" y="717"/>
                  </a:lnTo>
                  <a:cubicBezTo>
                    <a:pt x="2069" y="722"/>
                    <a:pt x="2024" y="734"/>
                    <a:pt x="1978" y="745"/>
                  </a:cubicBezTo>
                  <a:cubicBezTo>
                    <a:pt x="1949" y="751"/>
                    <a:pt x="1927" y="756"/>
                    <a:pt x="1904" y="763"/>
                  </a:cubicBezTo>
                  <a:lnTo>
                    <a:pt x="1865" y="768"/>
                  </a:lnTo>
                  <a:lnTo>
                    <a:pt x="1854" y="774"/>
                  </a:lnTo>
                  <a:cubicBezTo>
                    <a:pt x="1813" y="779"/>
                    <a:pt x="1773" y="785"/>
                    <a:pt x="1734" y="797"/>
                  </a:cubicBezTo>
                  <a:cubicBezTo>
                    <a:pt x="1683" y="813"/>
                    <a:pt x="1631" y="831"/>
                    <a:pt x="1569" y="853"/>
                  </a:cubicBezTo>
                  <a:cubicBezTo>
                    <a:pt x="1524" y="871"/>
                    <a:pt x="1479" y="887"/>
                    <a:pt x="1432" y="910"/>
                  </a:cubicBezTo>
                  <a:lnTo>
                    <a:pt x="1421" y="916"/>
                  </a:lnTo>
                  <a:cubicBezTo>
                    <a:pt x="1369" y="933"/>
                    <a:pt x="1324" y="955"/>
                    <a:pt x="1274" y="978"/>
                  </a:cubicBezTo>
                  <a:cubicBezTo>
                    <a:pt x="1256" y="984"/>
                    <a:pt x="1240" y="989"/>
                    <a:pt x="1222" y="989"/>
                  </a:cubicBezTo>
                  <a:lnTo>
                    <a:pt x="1217" y="989"/>
                  </a:lnTo>
                  <a:lnTo>
                    <a:pt x="1199" y="984"/>
                  </a:lnTo>
                  <a:lnTo>
                    <a:pt x="1183" y="984"/>
                  </a:lnTo>
                  <a:cubicBezTo>
                    <a:pt x="1154" y="973"/>
                    <a:pt x="1131" y="955"/>
                    <a:pt x="1120" y="927"/>
                  </a:cubicBezTo>
                  <a:cubicBezTo>
                    <a:pt x="1091" y="876"/>
                    <a:pt x="1109" y="808"/>
                    <a:pt x="1165" y="774"/>
                  </a:cubicBezTo>
                  <a:cubicBezTo>
                    <a:pt x="1233" y="734"/>
                    <a:pt x="1314" y="700"/>
                    <a:pt x="1416" y="666"/>
                  </a:cubicBezTo>
                  <a:cubicBezTo>
                    <a:pt x="1490" y="643"/>
                    <a:pt x="1574" y="627"/>
                    <a:pt x="1671" y="603"/>
                  </a:cubicBezTo>
                  <a:cubicBezTo>
                    <a:pt x="1705" y="598"/>
                    <a:pt x="1745" y="586"/>
                    <a:pt x="1785" y="580"/>
                  </a:cubicBezTo>
                  <a:lnTo>
                    <a:pt x="1813" y="575"/>
                  </a:lnTo>
                  <a:lnTo>
                    <a:pt x="1899" y="558"/>
                  </a:lnTo>
                  <a:lnTo>
                    <a:pt x="1938" y="552"/>
                  </a:lnTo>
                  <a:cubicBezTo>
                    <a:pt x="1978" y="546"/>
                    <a:pt x="2012" y="535"/>
                    <a:pt x="2051" y="530"/>
                  </a:cubicBezTo>
                  <a:cubicBezTo>
                    <a:pt x="2075" y="530"/>
                    <a:pt x="2098" y="524"/>
                    <a:pt x="2126" y="524"/>
                  </a:cubicBezTo>
                  <a:close/>
                  <a:moveTo>
                    <a:pt x="944" y="1"/>
                  </a:moveTo>
                  <a:cubicBezTo>
                    <a:pt x="694" y="1"/>
                    <a:pt x="438" y="13"/>
                    <a:pt x="183" y="35"/>
                  </a:cubicBezTo>
                  <a:lnTo>
                    <a:pt x="171" y="35"/>
                  </a:lnTo>
                  <a:cubicBezTo>
                    <a:pt x="108" y="40"/>
                    <a:pt x="58" y="52"/>
                    <a:pt x="0" y="58"/>
                  </a:cubicBezTo>
                  <a:cubicBezTo>
                    <a:pt x="74" y="189"/>
                    <a:pt x="131" y="342"/>
                    <a:pt x="165" y="501"/>
                  </a:cubicBezTo>
                  <a:cubicBezTo>
                    <a:pt x="188" y="598"/>
                    <a:pt x="199" y="695"/>
                    <a:pt x="210" y="785"/>
                  </a:cubicBezTo>
                  <a:cubicBezTo>
                    <a:pt x="217" y="882"/>
                    <a:pt x="228" y="989"/>
                    <a:pt x="228" y="1097"/>
                  </a:cubicBezTo>
                  <a:cubicBezTo>
                    <a:pt x="228" y="1206"/>
                    <a:pt x="217" y="1308"/>
                    <a:pt x="205" y="1404"/>
                  </a:cubicBezTo>
                  <a:cubicBezTo>
                    <a:pt x="188" y="1501"/>
                    <a:pt x="171" y="1603"/>
                    <a:pt x="137" y="1711"/>
                  </a:cubicBezTo>
                  <a:cubicBezTo>
                    <a:pt x="120" y="1768"/>
                    <a:pt x="108" y="1808"/>
                    <a:pt x="92" y="1847"/>
                  </a:cubicBezTo>
                  <a:cubicBezTo>
                    <a:pt x="68" y="1893"/>
                    <a:pt x="47" y="1938"/>
                    <a:pt x="18" y="1983"/>
                  </a:cubicBezTo>
                  <a:lnTo>
                    <a:pt x="6" y="2001"/>
                  </a:lnTo>
                  <a:lnTo>
                    <a:pt x="23" y="2007"/>
                  </a:lnTo>
                  <a:lnTo>
                    <a:pt x="40" y="2007"/>
                  </a:lnTo>
                  <a:cubicBezTo>
                    <a:pt x="176" y="2030"/>
                    <a:pt x="307" y="2052"/>
                    <a:pt x="438" y="2069"/>
                  </a:cubicBezTo>
                  <a:cubicBezTo>
                    <a:pt x="960" y="2132"/>
                    <a:pt x="1495" y="2166"/>
                    <a:pt x="2080" y="2172"/>
                  </a:cubicBezTo>
                  <a:lnTo>
                    <a:pt x="2166" y="2172"/>
                  </a:lnTo>
                  <a:cubicBezTo>
                    <a:pt x="2376" y="2172"/>
                    <a:pt x="2604" y="2166"/>
                    <a:pt x="2836" y="2161"/>
                  </a:cubicBezTo>
                  <a:cubicBezTo>
                    <a:pt x="3086" y="2148"/>
                    <a:pt x="3325" y="2143"/>
                    <a:pt x="3558" y="2120"/>
                  </a:cubicBezTo>
                  <a:cubicBezTo>
                    <a:pt x="3899" y="2086"/>
                    <a:pt x="4240" y="2024"/>
                    <a:pt x="4563" y="1944"/>
                  </a:cubicBezTo>
                  <a:cubicBezTo>
                    <a:pt x="4904" y="1854"/>
                    <a:pt x="5229" y="1739"/>
                    <a:pt x="5502" y="1637"/>
                  </a:cubicBezTo>
                  <a:lnTo>
                    <a:pt x="5536" y="1621"/>
                  </a:lnTo>
                  <a:cubicBezTo>
                    <a:pt x="5552" y="1615"/>
                    <a:pt x="5570" y="1608"/>
                    <a:pt x="5586" y="1608"/>
                  </a:cubicBezTo>
                  <a:cubicBezTo>
                    <a:pt x="5626" y="1608"/>
                    <a:pt x="5660" y="1632"/>
                    <a:pt x="5683" y="1666"/>
                  </a:cubicBezTo>
                  <a:cubicBezTo>
                    <a:pt x="5689" y="1683"/>
                    <a:pt x="5694" y="1694"/>
                    <a:pt x="5694" y="1711"/>
                  </a:cubicBezTo>
                  <a:cubicBezTo>
                    <a:pt x="5768" y="1813"/>
                    <a:pt x="5859" y="1910"/>
                    <a:pt x="5956" y="2001"/>
                  </a:cubicBezTo>
                  <a:cubicBezTo>
                    <a:pt x="6064" y="2086"/>
                    <a:pt x="6184" y="2166"/>
                    <a:pt x="6313" y="2234"/>
                  </a:cubicBezTo>
                  <a:cubicBezTo>
                    <a:pt x="6381" y="2269"/>
                    <a:pt x="6444" y="2303"/>
                    <a:pt x="6512" y="2331"/>
                  </a:cubicBezTo>
                  <a:lnTo>
                    <a:pt x="6552" y="2353"/>
                  </a:lnTo>
                  <a:lnTo>
                    <a:pt x="6586" y="2371"/>
                  </a:lnTo>
                  <a:lnTo>
                    <a:pt x="6593" y="2331"/>
                  </a:lnTo>
                  <a:cubicBezTo>
                    <a:pt x="6598" y="2274"/>
                    <a:pt x="6604" y="2222"/>
                    <a:pt x="6609" y="2166"/>
                  </a:cubicBezTo>
                  <a:lnTo>
                    <a:pt x="6614" y="2103"/>
                  </a:lnTo>
                  <a:lnTo>
                    <a:pt x="6632" y="1938"/>
                  </a:lnTo>
                  <a:lnTo>
                    <a:pt x="6614" y="1933"/>
                  </a:lnTo>
                  <a:cubicBezTo>
                    <a:pt x="6552" y="1933"/>
                    <a:pt x="6490" y="1928"/>
                    <a:pt x="6439" y="1915"/>
                  </a:cubicBezTo>
                  <a:cubicBezTo>
                    <a:pt x="6347" y="1899"/>
                    <a:pt x="6263" y="1881"/>
                    <a:pt x="6177" y="1865"/>
                  </a:cubicBezTo>
                  <a:cubicBezTo>
                    <a:pt x="6155" y="1859"/>
                    <a:pt x="6132" y="1836"/>
                    <a:pt x="6121" y="1813"/>
                  </a:cubicBezTo>
                  <a:cubicBezTo>
                    <a:pt x="6109" y="1791"/>
                    <a:pt x="6103" y="1763"/>
                    <a:pt x="6115" y="1739"/>
                  </a:cubicBezTo>
                  <a:cubicBezTo>
                    <a:pt x="6121" y="1718"/>
                    <a:pt x="6137" y="1694"/>
                    <a:pt x="6160" y="1683"/>
                  </a:cubicBezTo>
                  <a:cubicBezTo>
                    <a:pt x="6177" y="1677"/>
                    <a:pt x="6189" y="1671"/>
                    <a:pt x="6205" y="1671"/>
                  </a:cubicBezTo>
                  <a:cubicBezTo>
                    <a:pt x="6218" y="1671"/>
                    <a:pt x="6223" y="1671"/>
                    <a:pt x="6239" y="1677"/>
                  </a:cubicBezTo>
                  <a:cubicBezTo>
                    <a:pt x="6286" y="1683"/>
                    <a:pt x="6331" y="1694"/>
                    <a:pt x="6376" y="1700"/>
                  </a:cubicBezTo>
                  <a:cubicBezTo>
                    <a:pt x="6428" y="1711"/>
                    <a:pt x="6484" y="1718"/>
                    <a:pt x="6541" y="1728"/>
                  </a:cubicBezTo>
                  <a:lnTo>
                    <a:pt x="6575" y="1734"/>
                  </a:lnTo>
                  <a:cubicBezTo>
                    <a:pt x="6598" y="1734"/>
                    <a:pt x="6627" y="1739"/>
                    <a:pt x="6649" y="1745"/>
                  </a:cubicBezTo>
                  <a:lnTo>
                    <a:pt x="6661" y="1643"/>
                  </a:lnTo>
                  <a:cubicBezTo>
                    <a:pt x="6666" y="1592"/>
                    <a:pt x="6672" y="1540"/>
                    <a:pt x="6672" y="1495"/>
                  </a:cubicBezTo>
                  <a:cubicBezTo>
                    <a:pt x="6627" y="1495"/>
                    <a:pt x="6586" y="1501"/>
                    <a:pt x="6541" y="1501"/>
                  </a:cubicBezTo>
                  <a:lnTo>
                    <a:pt x="6524" y="1501"/>
                  </a:lnTo>
                  <a:lnTo>
                    <a:pt x="6490" y="1506"/>
                  </a:lnTo>
                  <a:cubicBezTo>
                    <a:pt x="6422" y="1506"/>
                    <a:pt x="6359" y="1513"/>
                    <a:pt x="6291" y="1518"/>
                  </a:cubicBezTo>
                  <a:cubicBezTo>
                    <a:pt x="6257" y="1518"/>
                    <a:pt x="6229" y="1495"/>
                    <a:pt x="6211" y="1479"/>
                  </a:cubicBezTo>
                  <a:cubicBezTo>
                    <a:pt x="6189" y="1456"/>
                    <a:pt x="6177" y="1427"/>
                    <a:pt x="6177" y="1393"/>
                  </a:cubicBezTo>
                  <a:cubicBezTo>
                    <a:pt x="6177" y="1364"/>
                    <a:pt x="6194" y="1336"/>
                    <a:pt x="6218" y="1314"/>
                  </a:cubicBezTo>
                  <a:cubicBezTo>
                    <a:pt x="6239" y="1291"/>
                    <a:pt x="6268" y="1285"/>
                    <a:pt x="6302" y="1280"/>
                  </a:cubicBezTo>
                  <a:cubicBezTo>
                    <a:pt x="6365" y="1274"/>
                    <a:pt x="6439" y="1274"/>
                    <a:pt x="6512" y="1274"/>
                  </a:cubicBezTo>
                  <a:cubicBezTo>
                    <a:pt x="6575" y="1274"/>
                    <a:pt x="6627" y="1274"/>
                    <a:pt x="6677" y="1285"/>
                  </a:cubicBezTo>
                  <a:cubicBezTo>
                    <a:pt x="6683" y="1165"/>
                    <a:pt x="6683" y="1052"/>
                    <a:pt x="6683" y="944"/>
                  </a:cubicBezTo>
                  <a:lnTo>
                    <a:pt x="6683" y="944"/>
                  </a:lnTo>
                  <a:lnTo>
                    <a:pt x="6632" y="967"/>
                  </a:lnTo>
                  <a:cubicBezTo>
                    <a:pt x="6609" y="978"/>
                    <a:pt x="6586" y="989"/>
                    <a:pt x="6564" y="1002"/>
                  </a:cubicBezTo>
                  <a:cubicBezTo>
                    <a:pt x="6490" y="1041"/>
                    <a:pt x="6422" y="1075"/>
                    <a:pt x="6365" y="1115"/>
                  </a:cubicBezTo>
                  <a:cubicBezTo>
                    <a:pt x="6359" y="1120"/>
                    <a:pt x="6347" y="1120"/>
                    <a:pt x="6342" y="1120"/>
                  </a:cubicBezTo>
                  <a:lnTo>
                    <a:pt x="6320" y="1120"/>
                  </a:lnTo>
                  <a:cubicBezTo>
                    <a:pt x="6308" y="1115"/>
                    <a:pt x="6291" y="1104"/>
                    <a:pt x="6286" y="1092"/>
                  </a:cubicBezTo>
                  <a:cubicBezTo>
                    <a:pt x="6279" y="1075"/>
                    <a:pt x="6279" y="1057"/>
                    <a:pt x="6279" y="1047"/>
                  </a:cubicBezTo>
                  <a:cubicBezTo>
                    <a:pt x="6286" y="1029"/>
                    <a:pt x="6297" y="1018"/>
                    <a:pt x="6308" y="1007"/>
                  </a:cubicBezTo>
                  <a:cubicBezTo>
                    <a:pt x="6388" y="961"/>
                    <a:pt x="6456" y="916"/>
                    <a:pt x="6524" y="882"/>
                  </a:cubicBezTo>
                  <a:cubicBezTo>
                    <a:pt x="6569" y="858"/>
                    <a:pt x="6620" y="831"/>
                    <a:pt x="6672" y="813"/>
                  </a:cubicBezTo>
                  <a:cubicBezTo>
                    <a:pt x="6672" y="785"/>
                    <a:pt x="6672" y="756"/>
                    <a:pt x="6666" y="734"/>
                  </a:cubicBezTo>
                  <a:cubicBezTo>
                    <a:pt x="6649" y="580"/>
                    <a:pt x="6627" y="444"/>
                    <a:pt x="6598" y="320"/>
                  </a:cubicBezTo>
                  <a:lnTo>
                    <a:pt x="6501" y="388"/>
                  </a:lnTo>
                  <a:lnTo>
                    <a:pt x="6467" y="410"/>
                  </a:lnTo>
                  <a:lnTo>
                    <a:pt x="6478" y="404"/>
                  </a:lnTo>
                  <a:lnTo>
                    <a:pt x="6478" y="404"/>
                  </a:lnTo>
                  <a:cubicBezTo>
                    <a:pt x="6320" y="517"/>
                    <a:pt x="6166" y="637"/>
                    <a:pt x="6024" y="768"/>
                  </a:cubicBezTo>
                  <a:cubicBezTo>
                    <a:pt x="5899" y="887"/>
                    <a:pt x="5768" y="1018"/>
                    <a:pt x="5644" y="1160"/>
                  </a:cubicBezTo>
                  <a:cubicBezTo>
                    <a:pt x="5631" y="1172"/>
                    <a:pt x="5626" y="1188"/>
                    <a:pt x="5609" y="1194"/>
                  </a:cubicBezTo>
                  <a:cubicBezTo>
                    <a:pt x="5592" y="1217"/>
                    <a:pt x="5563" y="1223"/>
                    <a:pt x="5541" y="1223"/>
                  </a:cubicBezTo>
                  <a:cubicBezTo>
                    <a:pt x="5518" y="1223"/>
                    <a:pt x="5489" y="1212"/>
                    <a:pt x="5473" y="1194"/>
                  </a:cubicBezTo>
                  <a:cubicBezTo>
                    <a:pt x="5473" y="1188"/>
                    <a:pt x="5468" y="1183"/>
                    <a:pt x="5461" y="1178"/>
                  </a:cubicBezTo>
                  <a:lnTo>
                    <a:pt x="5433" y="1165"/>
                  </a:lnTo>
                  <a:cubicBezTo>
                    <a:pt x="5399" y="1154"/>
                    <a:pt x="5371" y="1143"/>
                    <a:pt x="5342" y="1126"/>
                  </a:cubicBezTo>
                  <a:cubicBezTo>
                    <a:pt x="5279" y="1097"/>
                    <a:pt x="5222" y="1070"/>
                    <a:pt x="5161" y="1036"/>
                  </a:cubicBezTo>
                  <a:cubicBezTo>
                    <a:pt x="5058" y="984"/>
                    <a:pt x="4962" y="933"/>
                    <a:pt x="4859" y="887"/>
                  </a:cubicBezTo>
                  <a:lnTo>
                    <a:pt x="4859" y="887"/>
                  </a:lnTo>
                  <a:lnTo>
                    <a:pt x="4881" y="905"/>
                  </a:lnTo>
                  <a:cubicBezTo>
                    <a:pt x="4109" y="541"/>
                    <a:pt x="3291" y="279"/>
                    <a:pt x="2450" y="132"/>
                  </a:cubicBezTo>
                  <a:cubicBezTo>
                    <a:pt x="1944" y="47"/>
                    <a:pt x="1438" y="1"/>
                    <a:pt x="944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9"/>
            <p:cNvSpPr/>
            <p:nvPr/>
          </p:nvSpPr>
          <p:spPr>
            <a:xfrm>
              <a:off x="5097065" y="6201998"/>
              <a:ext cx="118080" cy="87820"/>
            </a:xfrm>
            <a:custGeom>
              <a:avLst/>
              <a:gdLst/>
              <a:ahLst/>
              <a:cxnLst/>
              <a:rect l="l" t="t" r="r" b="b"/>
              <a:pathLst>
                <a:path w="2513" h="1869" extrusionOk="0">
                  <a:moveTo>
                    <a:pt x="1967" y="591"/>
                  </a:moveTo>
                  <a:cubicBezTo>
                    <a:pt x="2007" y="591"/>
                    <a:pt x="2052" y="614"/>
                    <a:pt x="2080" y="641"/>
                  </a:cubicBezTo>
                  <a:cubicBezTo>
                    <a:pt x="2114" y="675"/>
                    <a:pt x="2131" y="721"/>
                    <a:pt x="2131" y="772"/>
                  </a:cubicBezTo>
                  <a:cubicBezTo>
                    <a:pt x="2125" y="863"/>
                    <a:pt x="2052" y="931"/>
                    <a:pt x="1955" y="931"/>
                  </a:cubicBezTo>
                  <a:cubicBezTo>
                    <a:pt x="1910" y="931"/>
                    <a:pt x="1870" y="914"/>
                    <a:pt x="1842" y="886"/>
                  </a:cubicBezTo>
                  <a:cubicBezTo>
                    <a:pt x="1808" y="852"/>
                    <a:pt x="1790" y="801"/>
                    <a:pt x="1790" y="756"/>
                  </a:cubicBezTo>
                  <a:cubicBezTo>
                    <a:pt x="1790" y="664"/>
                    <a:pt x="1870" y="591"/>
                    <a:pt x="1967" y="591"/>
                  </a:cubicBezTo>
                  <a:close/>
                  <a:moveTo>
                    <a:pt x="2319" y="0"/>
                  </a:moveTo>
                  <a:cubicBezTo>
                    <a:pt x="1836" y="68"/>
                    <a:pt x="1375" y="187"/>
                    <a:pt x="955" y="346"/>
                  </a:cubicBezTo>
                  <a:cubicBezTo>
                    <a:pt x="614" y="477"/>
                    <a:pt x="290" y="636"/>
                    <a:pt x="1" y="818"/>
                  </a:cubicBezTo>
                  <a:cubicBezTo>
                    <a:pt x="51" y="874"/>
                    <a:pt x="114" y="937"/>
                    <a:pt x="182" y="994"/>
                  </a:cubicBezTo>
                  <a:cubicBezTo>
                    <a:pt x="392" y="1165"/>
                    <a:pt x="631" y="1312"/>
                    <a:pt x="921" y="1448"/>
                  </a:cubicBezTo>
                  <a:cubicBezTo>
                    <a:pt x="1302" y="1624"/>
                    <a:pt x="1728" y="1761"/>
                    <a:pt x="2233" y="1868"/>
                  </a:cubicBezTo>
                  <a:lnTo>
                    <a:pt x="2251" y="1829"/>
                  </a:lnTo>
                  <a:lnTo>
                    <a:pt x="2262" y="1795"/>
                  </a:lnTo>
                  <a:lnTo>
                    <a:pt x="2267" y="1784"/>
                  </a:lnTo>
                  <a:cubicBezTo>
                    <a:pt x="2296" y="1716"/>
                    <a:pt x="2319" y="1653"/>
                    <a:pt x="2342" y="1590"/>
                  </a:cubicBezTo>
                  <a:cubicBezTo>
                    <a:pt x="2398" y="1432"/>
                    <a:pt x="2438" y="1283"/>
                    <a:pt x="2466" y="1136"/>
                  </a:cubicBezTo>
                  <a:cubicBezTo>
                    <a:pt x="2500" y="921"/>
                    <a:pt x="2513" y="727"/>
                    <a:pt x="2495" y="539"/>
                  </a:cubicBezTo>
                  <a:cubicBezTo>
                    <a:pt x="2478" y="409"/>
                    <a:pt x="2450" y="278"/>
                    <a:pt x="2403" y="164"/>
                  </a:cubicBezTo>
                  <a:cubicBezTo>
                    <a:pt x="2382" y="108"/>
                    <a:pt x="2358" y="51"/>
                    <a:pt x="232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9"/>
            <p:cNvSpPr/>
            <p:nvPr/>
          </p:nvSpPr>
          <p:spPr>
            <a:xfrm>
              <a:off x="5086352" y="6190768"/>
              <a:ext cx="452396" cy="131283"/>
            </a:xfrm>
            <a:custGeom>
              <a:avLst/>
              <a:gdLst/>
              <a:ahLst/>
              <a:cxnLst/>
              <a:rect l="l" t="t" r="r" b="b"/>
              <a:pathLst>
                <a:path w="9628" h="2794" extrusionOk="0">
                  <a:moveTo>
                    <a:pt x="2195" y="830"/>
                  </a:moveTo>
                  <a:cubicBezTo>
                    <a:pt x="2098" y="830"/>
                    <a:pt x="2018" y="898"/>
                    <a:pt x="2012" y="995"/>
                  </a:cubicBezTo>
                  <a:cubicBezTo>
                    <a:pt x="2012" y="1085"/>
                    <a:pt x="2086" y="1176"/>
                    <a:pt x="2183" y="1176"/>
                  </a:cubicBezTo>
                  <a:cubicBezTo>
                    <a:pt x="2274" y="1176"/>
                    <a:pt x="2359" y="1108"/>
                    <a:pt x="2359" y="1011"/>
                  </a:cubicBezTo>
                  <a:cubicBezTo>
                    <a:pt x="2366" y="921"/>
                    <a:pt x="2291" y="830"/>
                    <a:pt x="2195" y="830"/>
                  </a:cubicBezTo>
                  <a:close/>
                  <a:moveTo>
                    <a:pt x="4854" y="682"/>
                  </a:moveTo>
                  <a:cubicBezTo>
                    <a:pt x="4826" y="682"/>
                    <a:pt x="4803" y="682"/>
                    <a:pt x="4779" y="688"/>
                  </a:cubicBezTo>
                  <a:cubicBezTo>
                    <a:pt x="4729" y="693"/>
                    <a:pt x="4677" y="704"/>
                    <a:pt x="4627" y="716"/>
                  </a:cubicBezTo>
                  <a:cubicBezTo>
                    <a:pt x="4553" y="727"/>
                    <a:pt x="4473" y="744"/>
                    <a:pt x="4399" y="761"/>
                  </a:cubicBezTo>
                  <a:cubicBezTo>
                    <a:pt x="4314" y="778"/>
                    <a:pt x="4228" y="795"/>
                    <a:pt x="4144" y="824"/>
                  </a:cubicBezTo>
                  <a:cubicBezTo>
                    <a:pt x="4058" y="853"/>
                    <a:pt x="3973" y="880"/>
                    <a:pt x="3893" y="932"/>
                  </a:cubicBezTo>
                  <a:cubicBezTo>
                    <a:pt x="3837" y="960"/>
                    <a:pt x="3814" y="1029"/>
                    <a:pt x="3842" y="1085"/>
                  </a:cubicBezTo>
                  <a:cubicBezTo>
                    <a:pt x="3859" y="1113"/>
                    <a:pt x="3882" y="1136"/>
                    <a:pt x="3911" y="1142"/>
                  </a:cubicBezTo>
                  <a:cubicBezTo>
                    <a:pt x="3922" y="1147"/>
                    <a:pt x="3934" y="1147"/>
                    <a:pt x="3945" y="1147"/>
                  </a:cubicBezTo>
                  <a:cubicBezTo>
                    <a:pt x="3961" y="1147"/>
                    <a:pt x="3984" y="1147"/>
                    <a:pt x="4002" y="1136"/>
                  </a:cubicBezTo>
                  <a:cubicBezTo>
                    <a:pt x="4104" y="1097"/>
                    <a:pt x="4200" y="1050"/>
                    <a:pt x="4297" y="1011"/>
                  </a:cubicBezTo>
                  <a:cubicBezTo>
                    <a:pt x="4354" y="995"/>
                    <a:pt x="4404" y="971"/>
                    <a:pt x="4462" y="960"/>
                  </a:cubicBezTo>
                  <a:cubicBezTo>
                    <a:pt x="4519" y="943"/>
                    <a:pt x="4575" y="932"/>
                    <a:pt x="4632" y="921"/>
                  </a:cubicBezTo>
                  <a:cubicBezTo>
                    <a:pt x="4700" y="909"/>
                    <a:pt x="4768" y="887"/>
                    <a:pt x="4842" y="880"/>
                  </a:cubicBezTo>
                  <a:lnTo>
                    <a:pt x="4876" y="880"/>
                  </a:lnTo>
                  <a:cubicBezTo>
                    <a:pt x="4882" y="887"/>
                    <a:pt x="4888" y="892"/>
                    <a:pt x="4888" y="892"/>
                  </a:cubicBezTo>
                  <a:cubicBezTo>
                    <a:pt x="4905" y="921"/>
                    <a:pt x="4916" y="948"/>
                    <a:pt x="4933" y="982"/>
                  </a:cubicBezTo>
                  <a:cubicBezTo>
                    <a:pt x="4939" y="1005"/>
                    <a:pt x="4944" y="1023"/>
                    <a:pt x="4950" y="1045"/>
                  </a:cubicBezTo>
                  <a:lnTo>
                    <a:pt x="4950" y="1068"/>
                  </a:lnTo>
                  <a:lnTo>
                    <a:pt x="4803" y="1068"/>
                  </a:lnTo>
                  <a:cubicBezTo>
                    <a:pt x="4695" y="1074"/>
                    <a:pt x="4593" y="1091"/>
                    <a:pt x="4490" y="1113"/>
                  </a:cubicBezTo>
                  <a:cubicBezTo>
                    <a:pt x="4433" y="1131"/>
                    <a:pt x="4399" y="1181"/>
                    <a:pt x="4411" y="1239"/>
                  </a:cubicBezTo>
                  <a:cubicBezTo>
                    <a:pt x="4420" y="1281"/>
                    <a:pt x="4462" y="1317"/>
                    <a:pt x="4508" y="1317"/>
                  </a:cubicBezTo>
                  <a:cubicBezTo>
                    <a:pt x="4517" y="1317"/>
                    <a:pt x="4526" y="1315"/>
                    <a:pt x="4535" y="1312"/>
                  </a:cubicBezTo>
                  <a:cubicBezTo>
                    <a:pt x="4621" y="1289"/>
                    <a:pt x="4711" y="1278"/>
                    <a:pt x="4803" y="1267"/>
                  </a:cubicBezTo>
                  <a:cubicBezTo>
                    <a:pt x="4848" y="1262"/>
                    <a:pt x="4888" y="1262"/>
                    <a:pt x="4933" y="1255"/>
                  </a:cubicBezTo>
                  <a:lnTo>
                    <a:pt x="4944" y="1255"/>
                  </a:lnTo>
                  <a:lnTo>
                    <a:pt x="4944" y="1262"/>
                  </a:lnTo>
                  <a:cubicBezTo>
                    <a:pt x="4939" y="1336"/>
                    <a:pt x="4928" y="1409"/>
                    <a:pt x="4916" y="1483"/>
                  </a:cubicBezTo>
                  <a:lnTo>
                    <a:pt x="4854" y="1483"/>
                  </a:lnTo>
                  <a:cubicBezTo>
                    <a:pt x="4813" y="1477"/>
                    <a:pt x="4774" y="1472"/>
                    <a:pt x="4729" y="1466"/>
                  </a:cubicBezTo>
                  <a:cubicBezTo>
                    <a:pt x="4587" y="1438"/>
                    <a:pt x="4451" y="1391"/>
                    <a:pt x="4314" y="1341"/>
                  </a:cubicBezTo>
                  <a:lnTo>
                    <a:pt x="4291" y="1341"/>
                  </a:lnTo>
                  <a:cubicBezTo>
                    <a:pt x="4257" y="1341"/>
                    <a:pt x="4223" y="1364"/>
                    <a:pt x="4212" y="1398"/>
                  </a:cubicBezTo>
                  <a:cubicBezTo>
                    <a:pt x="4194" y="1443"/>
                    <a:pt x="4223" y="1488"/>
                    <a:pt x="4263" y="1501"/>
                  </a:cubicBezTo>
                  <a:cubicBezTo>
                    <a:pt x="4383" y="1546"/>
                    <a:pt x="4496" y="1580"/>
                    <a:pt x="4621" y="1603"/>
                  </a:cubicBezTo>
                  <a:cubicBezTo>
                    <a:pt x="4677" y="1614"/>
                    <a:pt x="4734" y="1625"/>
                    <a:pt x="4792" y="1625"/>
                  </a:cubicBezTo>
                  <a:lnTo>
                    <a:pt x="4888" y="1625"/>
                  </a:lnTo>
                  <a:cubicBezTo>
                    <a:pt x="4894" y="1625"/>
                    <a:pt x="4894" y="1619"/>
                    <a:pt x="4899" y="1619"/>
                  </a:cubicBezTo>
                  <a:cubicBezTo>
                    <a:pt x="4888" y="1682"/>
                    <a:pt x="4871" y="1739"/>
                    <a:pt x="4848" y="1790"/>
                  </a:cubicBezTo>
                  <a:cubicBezTo>
                    <a:pt x="4842" y="1795"/>
                    <a:pt x="4842" y="1801"/>
                    <a:pt x="4837" y="1807"/>
                  </a:cubicBezTo>
                  <a:cubicBezTo>
                    <a:pt x="4837" y="1813"/>
                    <a:pt x="4831" y="1813"/>
                    <a:pt x="4831" y="1818"/>
                  </a:cubicBezTo>
                  <a:cubicBezTo>
                    <a:pt x="4813" y="1824"/>
                    <a:pt x="4803" y="1829"/>
                    <a:pt x="4786" y="1835"/>
                  </a:cubicBezTo>
                  <a:cubicBezTo>
                    <a:pt x="4774" y="1841"/>
                    <a:pt x="4758" y="1847"/>
                    <a:pt x="4745" y="1847"/>
                  </a:cubicBezTo>
                  <a:cubicBezTo>
                    <a:pt x="4706" y="1847"/>
                    <a:pt x="4672" y="1847"/>
                    <a:pt x="4638" y="1841"/>
                  </a:cubicBezTo>
                  <a:cubicBezTo>
                    <a:pt x="4558" y="1824"/>
                    <a:pt x="4479" y="1795"/>
                    <a:pt x="4399" y="1761"/>
                  </a:cubicBezTo>
                  <a:cubicBezTo>
                    <a:pt x="4241" y="1682"/>
                    <a:pt x="4092" y="1585"/>
                    <a:pt x="3939" y="1488"/>
                  </a:cubicBezTo>
                  <a:cubicBezTo>
                    <a:pt x="3929" y="1482"/>
                    <a:pt x="3917" y="1479"/>
                    <a:pt x="3905" y="1479"/>
                  </a:cubicBezTo>
                  <a:cubicBezTo>
                    <a:pt x="3882" y="1479"/>
                    <a:pt x="3859" y="1489"/>
                    <a:pt x="3848" y="1511"/>
                  </a:cubicBezTo>
                  <a:cubicBezTo>
                    <a:pt x="3825" y="1540"/>
                    <a:pt x="3837" y="1585"/>
                    <a:pt x="3866" y="1603"/>
                  </a:cubicBezTo>
                  <a:cubicBezTo>
                    <a:pt x="4036" y="1711"/>
                    <a:pt x="4200" y="1818"/>
                    <a:pt x="4383" y="1903"/>
                  </a:cubicBezTo>
                  <a:cubicBezTo>
                    <a:pt x="4479" y="1944"/>
                    <a:pt x="4569" y="1978"/>
                    <a:pt x="4677" y="1994"/>
                  </a:cubicBezTo>
                  <a:cubicBezTo>
                    <a:pt x="4689" y="1996"/>
                    <a:pt x="4701" y="1996"/>
                    <a:pt x="4714" y="1996"/>
                  </a:cubicBezTo>
                  <a:cubicBezTo>
                    <a:pt x="4744" y="1996"/>
                    <a:pt x="4776" y="1993"/>
                    <a:pt x="4808" y="1989"/>
                  </a:cubicBezTo>
                  <a:cubicBezTo>
                    <a:pt x="4854" y="1983"/>
                    <a:pt x="4899" y="1960"/>
                    <a:pt x="4933" y="1937"/>
                  </a:cubicBezTo>
                  <a:cubicBezTo>
                    <a:pt x="4991" y="1897"/>
                    <a:pt x="5013" y="1829"/>
                    <a:pt x="5030" y="1766"/>
                  </a:cubicBezTo>
                  <a:cubicBezTo>
                    <a:pt x="5059" y="1682"/>
                    <a:pt x="5075" y="1591"/>
                    <a:pt x="5093" y="1501"/>
                  </a:cubicBezTo>
                  <a:cubicBezTo>
                    <a:pt x="5109" y="1404"/>
                    <a:pt x="5120" y="1312"/>
                    <a:pt x="5127" y="1215"/>
                  </a:cubicBezTo>
                  <a:cubicBezTo>
                    <a:pt x="5133" y="1142"/>
                    <a:pt x="5138" y="1068"/>
                    <a:pt x="5127" y="995"/>
                  </a:cubicBezTo>
                  <a:cubicBezTo>
                    <a:pt x="5127" y="982"/>
                    <a:pt x="5120" y="971"/>
                    <a:pt x="5120" y="960"/>
                  </a:cubicBezTo>
                  <a:cubicBezTo>
                    <a:pt x="5109" y="926"/>
                    <a:pt x="5098" y="898"/>
                    <a:pt x="5086" y="864"/>
                  </a:cubicBezTo>
                  <a:cubicBezTo>
                    <a:pt x="5070" y="824"/>
                    <a:pt x="5047" y="785"/>
                    <a:pt x="5018" y="750"/>
                  </a:cubicBezTo>
                  <a:cubicBezTo>
                    <a:pt x="4996" y="722"/>
                    <a:pt x="4957" y="699"/>
                    <a:pt x="4916" y="688"/>
                  </a:cubicBezTo>
                  <a:cubicBezTo>
                    <a:pt x="4894" y="682"/>
                    <a:pt x="4871" y="682"/>
                    <a:pt x="4854" y="682"/>
                  </a:cubicBezTo>
                  <a:close/>
                  <a:moveTo>
                    <a:pt x="2552" y="239"/>
                  </a:moveTo>
                  <a:cubicBezTo>
                    <a:pt x="2581" y="290"/>
                    <a:pt x="2610" y="347"/>
                    <a:pt x="2631" y="403"/>
                  </a:cubicBezTo>
                  <a:cubicBezTo>
                    <a:pt x="2678" y="523"/>
                    <a:pt x="2706" y="648"/>
                    <a:pt x="2717" y="778"/>
                  </a:cubicBezTo>
                  <a:cubicBezTo>
                    <a:pt x="2741" y="977"/>
                    <a:pt x="2723" y="1176"/>
                    <a:pt x="2694" y="1375"/>
                  </a:cubicBezTo>
                  <a:cubicBezTo>
                    <a:pt x="2666" y="1528"/>
                    <a:pt x="2621" y="1682"/>
                    <a:pt x="2570" y="1829"/>
                  </a:cubicBezTo>
                  <a:cubicBezTo>
                    <a:pt x="2547" y="1897"/>
                    <a:pt x="2518" y="1966"/>
                    <a:pt x="2490" y="2034"/>
                  </a:cubicBezTo>
                  <a:cubicBezTo>
                    <a:pt x="2479" y="2057"/>
                    <a:pt x="2473" y="2080"/>
                    <a:pt x="2461" y="2102"/>
                  </a:cubicBezTo>
                  <a:cubicBezTo>
                    <a:pt x="2012" y="2012"/>
                    <a:pt x="1569" y="1881"/>
                    <a:pt x="1149" y="1687"/>
                  </a:cubicBezTo>
                  <a:cubicBezTo>
                    <a:pt x="887" y="1562"/>
                    <a:pt x="638" y="1415"/>
                    <a:pt x="415" y="1228"/>
                  </a:cubicBezTo>
                  <a:cubicBezTo>
                    <a:pt x="347" y="1176"/>
                    <a:pt x="291" y="1119"/>
                    <a:pt x="229" y="1063"/>
                  </a:cubicBezTo>
                  <a:cubicBezTo>
                    <a:pt x="535" y="869"/>
                    <a:pt x="853" y="716"/>
                    <a:pt x="1183" y="585"/>
                  </a:cubicBezTo>
                  <a:cubicBezTo>
                    <a:pt x="1626" y="420"/>
                    <a:pt x="2081" y="307"/>
                    <a:pt x="2552" y="239"/>
                  </a:cubicBezTo>
                  <a:close/>
                  <a:moveTo>
                    <a:pt x="3677" y="161"/>
                  </a:moveTo>
                  <a:cubicBezTo>
                    <a:pt x="4175" y="161"/>
                    <a:pt x="4675" y="207"/>
                    <a:pt x="5167" y="290"/>
                  </a:cubicBezTo>
                  <a:cubicBezTo>
                    <a:pt x="6007" y="437"/>
                    <a:pt x="6825" y="693"/>
                    <a:pt x="7598" y="1057"/>
                  </a:cubicBezTo>
                  <a:cubicBezTo>
                    <a:pt x="7695" y="1102"/>
                    <a:pt x="7792" y="1147"/>
                    <a:pt x="7889" y="1199"/>
                  </a:cubicBezTo>
                  <a:cubicBezTo>
                    <a:pt x="7950" y="1228"/>
                    <a:pt x="8007" y="1262"/>
                    <a:pt x="8070" y="1284"/>
                  </a:cubicBezTo>
                  <a:cubicBezTo>
                    <a:pt x="8099" y="1301"/>
                    <a:pt x="8127" y="1312"/>
                    <a:pt x="8161" y="1323"/>
                  </a:cubicBezTo>
                  <a:cubicBezTo>
                    <a:pt x="8172" y="1330"/>
                    <a:pt x="8178" y="1330"/>
                    <a:pt x="8189" y="1336"/>
                  </a:cubicBezTo>
                  <a:cubicBezTo>
                    <a:pt x="8196" y="1341"/>
                    <a:pt x="8196" y="1346"/>
                    <a:pt x="8201" y="1352"/>
                  </a:cubicBezTo>
                  <a:cubicBezTo>
                    <a:pt x="8217" y="1370"/>
                    <a:pt x="8241" y="1381"/>
                    <a:pt x="8269" y="1381"/>
                  </a:cubicBezTo>
                  <a:cubicBezTo>
                    <a:pt x="8291" y="1381"/>
                    <a:pt x="8320" y="1375"/>
                    <a:pt x="8337" y="1357"/>
                  </a:cubicBezTo>
                  <a:cubicBezTo>
                    <a:pt x="8337" y="1352"/>
                    <a:pt x="8343" y="1352"/>
                    <a:pt x="8348" y="1346"/>
                  </a:cubicBezTo>
                  <a:lnTo>
                    <a:pt x="8366" y="1330"/>
                  </a:lnTo>
                  <a:cubicBezTo>
                    <a:pt x="8490" y="1187"/>
                    <a:pt x="8621" y="1057"/>
                    <a:pt x="8757" y="926"/>
                  </a:cubicBezTo>
                  <a:cubicBezTo>
                    <a:pt x="8899" y="795"/>
                    <a:pt x="9053" y="670"/>
                    <a:pt x="9218" y="557"/>
                  </a:cubicBezTo>
                  <a:cubicBezTo>
                    <a:pt x="9214" y="557"/>
                    <a:pt x="9211" y="557"/>
                    <a:pt x="9208" y="558"/>
                  </a:cubicBezTo>
                  <a:lnTo>
                    <a:pt x="9208" y="558"/>
                  </a:lnTo>
                  <a:cubicBezTo>
                    <a:pt x="9245" y="533"/>
                    <a:pt x="9284" y="508"/>
                    <a:pt x="9321" y="478"/>
                  </a:cubicBezTo>
                  <a:cubicBezTo>
                    <a:pt x="9355" y="614"/>
                    <a:pt x="9377" y="750"/>
                    <a:pt x="9394" y="892"/>
                  </a:cubicBezTo>
                  <a:cubicBezTo>
                    <a:pt x="9394" y="914"/>
                    <a:pt x="9394" y="943"/>
                    <a:pt x="9400" y="971"/>
                  </a:cubicBezTo>
                  <a:cubicBezTo>
                    <a:pt x="9348" y="989"/>
                    <a:pt x="9297" y="1011"/>
                    <a:pt x="9252" y="1040"/>
                  </a:cubicBezTo>
                  <a:cubicBezTo>
                    <a:pt x="9177" y="1074"/>
                    <a:pt x="9104" y="1119"/>
                    <a:pt x="9036" y="1165"/>
                  </a:cubicBezTo>
                  <a:cubicBezTo>
                    <a:pt x="9025" y="1176"/>
                    <a:pt x="9014" y="1187"/>
                    <a:pt x="9007" y="1205"/>
                  </a:cubicBezTo>
                  <a:cubicBezTo>
                    <a:pt x="9002" y="1215"/>
                    <a:pt x="9002" y="1233"/>
                    <a:pt x="9014" y="1250"/>
                  </a:cubicBezTo>
                  <a:cubicBezTo>
                    <a:pt x="9019" y="1262"/>
                    <a:pt x="9030" y="1273"/>
                    <a:pt x="9048" y="1278"/>
                  </a:cubicBezTo>
                  <a:cubicBezTo>
                    <a:pt x="9055" y="1280"/>
                    <a:pt x="9062" y="1282"/>
                    <a:pt x="9068" y="1282"/>
                  </a:cubicBezTo>
                  <a:cubicBezTo>
                    <a:pt x="9078" y="1282"/>
                    <a:pt x="9087" y="1279"/>
                    <a:pt x="9093" y="1273"/>
                  </a:cubicBezTo>
                  <a:cubicBezTo>
                    <a:pt x="9161" y="1233"/>
                    <a:pt x="9224" y="1194"/>
                    <a:pt x="9292" y="1160"/>
                  </a:cubicBezTo>
                  <a:cubicBezTo>
                    <a:pt x="9332" y="1142"/>
                    <a:pt x="9366" y="1119"/>
                    <a:pt x="9405" y="1102"/>
                  </a:cubicBezTo>
                  <a:cubicBezTo>
                    <a:pt x="9411" y="1215"/>
                    <a:pt x="9411" y="1330"/>
                    <a:pt x="9405" y="1443"/>
                  </a:cubicBezTo>
                  <a:cubicBezTo>
                    <a:pt x="9355" y="1432"/>
                    <a:pt x="9303" y="1426"/>
                    <a:pt x="9246" y="1426"/>
                  </a:cubicBezTo>
                  <a:lnTo>
                    <a:pt x="9240" y="1426"/>
                  </a:lnTo>
                  <a:cubicBezTo>
                    <a:pt x="9167" y="1426"/>
                    <a:pt x="9098" y="1432"/>
                    <a:pt x="9030" y="1438"/>
                  </a:cubicBezTo>
                  <a:cubicBezTo>
                    <a:pt x="8996" y="1438"/>
                    <a:pt x="8967" y="1443"/>
                    <a:pt x="8939" y="1472"/>
                  </a:cubicBezTo>
                  <a:cubicBezTo>
                    <a:pt x="8917" y="1488"/>
                    <a:pt x="8905" y="1522"/>
                    <a:pt x="8905" y="1551"/>
                  </a:cubicBezTo>
                  <a:cubicBezTo>
                    <a:pt x="8899" y="1585"/>
                    <a:pt x="8917" y="1614"/>
                    <a:pt x="8933" y="1637"/>
                  </a:cubicBezTo>
                  <a:cubicBezTo>
                    <a:pt x="8954" y="1657"/>
                    <a:pt x="8984" y="1677"/>
                    <a:pt x="9010" y="1677"/>
                  </a:cubicBezTo>
                  <a:cubicBezTo>
                    <a:pt x="9013" y="1677"/>
                    <a:pt x="9016" y="1677"/>
                    <a:pt x="9019" y="1676"/>
                  </a:cubicBezTo>
                  <a:cubicBezTo>
                    <a:pt x="9087" y="1671"/>
                    <a:pt x="9150" y="1671"/>
                    <a:pt x="9218" y="1664"/>
                  </a:cubicBezTo>
                  <a:cubicBezTo>
                    <a:pt x="9274" y="1659"/>
                    <a:pt x="9337" y="1659"/>
                    <a:pt x="9400" y="1653"/>
                  </a:cubicBezTo>
                  <a:lnTo>
                    <a:pt x="9400" y="1653"/>
                  </a:lnTo>
                  <a:cubicBezTo>
                    <a:pt x="9394" y="1698"/>
                    <a:pt x="9394" y="1750"/>
                    <a:pt x="9389" y="1801"/>
                  </a:cubicBezTo>
                  <a:cubicBezTo>
                    <a:pt x="9382" y="1835"/>
                    <a:pt x="9382" y="1869"/>
                    <a:pt x="9377" y="1903"/>
                  </a:cubicBezTo>
                  <a:cubicBezTo>
                    <a:pt x="9342" y="1892"/>
                    <a:pt x="9303" y="1886"/>
                    <a:pt x="9269" y="1886"/>
                  </a:cubicBezTo>
                  <a:cubicBezTo>
                    <a:pt x="9212" y="1876"/>
                    <a:pt x="9156" y="1863"/>
                    <a:pt x="9098" y="1858"/>
                  </a:cubicBezTo>
                  <a:lnTo>
                    <a:pt x="9104" y="1858"/>
                  </a:lnTo>
                  <a:cubicBezTo>
                    <a:pt x="9059" y="1847"/>
                    <a:pt x="9014" y="1841"/>
                    <a:pt x="8967" y="1829"/>
                  </a:cubicBezTo>
                  <a:cubicBezTo>
                    <a:pt x="8957" y="1829"/>
                    <a:pt x="8946" y="1824"/>
                    <a:pt x="8933" y="1824"/>
                  </a:cubicBezTo>
                  <a:cubicBezTo>
                    <a:pt x="8917" y="1824"/>
                    <a:pt x="8905" y="1829"/>
                    <a:pt x="8888" y="1841"/>
                  </a:cubicBezTo>
                  <a:cubicBezTo>
                    <a:pt x="8865" y="1852"/>
                    <a:pt x="8849" y="1869"/>
                    <a:pt x="8837" y="1897"/>
                  </a:cubicBezTo>
                  <a:cubicBezTo>
                    <a:pt x="8831" y="1921"/>
                    <a:pt x="8831" y="1949"/>
                    <a:pt x="8849" y="1978"/>
                  </a:cubicBezTo>
                  <a:cubicBezTo>
                    <a:pt x="8860" y="1994"/>
                    <a:pt x="8883" y="2017"/>
                    <a:pt x="8905" y="2023"/>
                  </a:cubicBezTo>
                  <a:cubicBezTo>
                    <a:pt x="8991" y="2046"/>
                    <a:pt x="9075" y="2062"/>
                    <a:pt x="9167" y="2073"/>
                  </a:cubicBezTo>
                  <a:cubicBezTo>
                    <a:pt x="9229" y="2086"/>
                    <a:pt x="9297" y="2096"/>
                    <a:pt x="9360" y="2096"/>
                  </a:cubicBezTo>
                  <a:cubicBezTo>
                    <a:pt x="9355" y="2148"/>
                    <a:pt x="9348" y="2204"/>
                    <a:pt x="9342" y="2261"/>
                  </a:cubicBezTo>
                  <a:cubicBezTo>
                    <a:pt x="9337" y="2335"/>
                    <a:pt x="9326" y="2409"/>
                    <a:pt x="9321" y="2489"/>
                  </a:cubicBezTo>
                  <a:cubicBezTo>
                    <a:pt x="9321" y="2500"/>
                    <a:pt x="9321" y="2511"/>
                    <a:pt x="9314" y="2523"/>
                  </a:cubicBezTo>
                  <a:cubicBezTo>
                    <a:pt x="9292" y="2511"/>
                    <a:pt x="9269" y="2500"/>
                    <a:pt x="9240" y="2489"/>
                  </a:cubicBezTo>
                  <a:cubicBezTo>
                    <a:pt x="9172" y="2461"/>
                    <a:pt x="9109" y="2427"/>
                    <a:pt x="9041" y="2392"/>
                  </a:cubicBezTo>
                  <a:cubicBezTo>
                    <a:pt x="8917" y="2324"/>
                    <a:pt x="8797" y="2244"/>
                    <a:pt x="8689" y="2154"/>
                  </a:cubicBezTo>
                  <a:cubicBezTo>
                    <a:pt x="8587" y="2068"/>
                    <a:pt x="8502" y="1978"/>
                    <a:pt x="8422" y="1869"/>
                  </a:cubicBezTo>
                  <a:cubicBezTo>
                    <a:pt x="8422" y="1852"/>
                    <a:pt x="8417" y="1841"/>
                    <a:pt x="8411" y="1824"/>
                  </a:cubicBezTo>
                  <a:cubicBezTo>
                    <a:pt x="8392" y="1785"/>
                    <a:pt x="8354" y="1767"/>
                    <a:pt x="8316" y="1767"/>
                  </a:cubicBezTo>
                  <a:cubicBezTo>
                    <a:pt x="8298" y="1767"/>
                    <a:pt x="8280" y="1771"/>
                    <a:pt x="8264" y="1779"/>
                  </a:cubicBezTo>
                  <a:cubicBezTo>
                    <a:pt x="8251" y="1784"/>
                    <a:pt x="8235" y="1790"/>
                    <a:pt x="8223" y="1795"/>
                  </a:cubicBezTo>
                  <a:cubicBezTo>
                    <a:pt x="7916" y="1910"/>
                    <a:pt x="7609" y="2017"/>
                    <a:pt x="7291" y="2102"/>
                  </a:cubicBezTo>
                  <a:cubicBezTo>
                    <a:pt x="6961" y="2182"/>
                    <a:pt x="6627" y="2244"/>
                    <a:pt x="6286" y="2272"/>
                  </a:cubicBezTo>
                  <a:cubicBezTo>
                    <a:pt x="6048" y="2296"/>
                    <a:pt x="5809" y="2306"/>
                    <a:pt x="5564" y="2312"/>
                  </a:cubicBezTo>
                  <a:cubicBezTo>
                    <a:pt x="5314" y="2324"/>
                    <a:pt x="5059" y="2324"/>
                    <a:pt x="4808" y="2324"/>
                  </a:cubicBezTo>
                  <a:cubicBezTo>
                    <a:pt x="4257" y="2324"/>
                    <a:pt x="3712" y="2290"/>
                    <a:pt x="3166" y="2222"/>
                  </a:cubicBezTo>
                  <a:cubicBezTo>
                    <a:pt x="3035" y="2204"/>
                    <a:pt x="2899" y="2188"/>
                    <a:pt x="2762" y="2165"/>
                  </a:cubicBezTo>
                  <a:cubicBezTo>
                    <a:pt x="2757" y="2159"/>
                    <a:pt x="2746" y="2159"/>
                    <a:pt x="2741" y="2159"/>
                  </a:cubicBezTo>
                  <a:cubicBezTo>
                    <a:pt x="2741" y="2154"/>
                    <a:pt x="2746" y="2148"/>
                    <a:pt x="2751" y="2141"/>
                  </a:cubicBezTo>
                  <a:cubicBezTo>
                    <a:pt x="2775" y="2096"/>
                    <a:pt x="2796" y="2051"/>
                    <a:pt x="2820" y="2005"/>
                  </a:cubicBezTo>
                  <a:cubicBezTo>
                    <a:pt x="2836" y="1960"/>
                    <a:pt x="2854" y="1915"/>
                    <a:pt x="2870" y="1869"/>
                  </a:cubicBezTo>
                  <a:cubicBezTo>
                    <a:pt x="2899" y="1773"/>
                    <a:pt x="2922" y="1671"/>
                    <a:pt x="2933" y="1562"/>
                  </a:cubicBezTo>
                  <a:cubicBezTo>
                    <a:pt x="2951" y="1460"/>
                    <a:pt x="2956" y="1357"/>
                    <a:pt x="2956" y="1255"/>
                  </a:cubicBezTo>
                  <a:cubicBezTo>
                    <a:pt x="2956" y="1153"/>
                    <a:pt x="2951" y="1045"/>
                    <a:pt x="2938" y="943"/>
                  </a:cubicBezTo>
                  <a:cubicBezTo>
                    <a:pt x="2927" y="846"/>
                    <a:pt x="2916" y="756"/>
                    <a:pt x="2893" y="659"/>
                  </a:cubicBezTo>
                  <a:cubicBezTo>
                    <a:pt x="2859" y="505"/>
                    <a:pt x="2809" y="352"/>
                    <a:pt x="2728" y="216"/>
                  </a:cubicBezTo>
                  <a:cubicBezTo>
                    <a:pt x="2786" y="210"/>
                    <a:pt x="2836" y="205"/>
                    <a:pt x="2893" y="198"/>
                  </a:cubicBezTo>
                  <a:lnTo>
                    <a:pt x="2911" y="198"/>
                  </a:lnTo>
                  <a:cubicBezTo>
                    <a:pt x="3165" y="173"/>
                    <a:pt x="3421" y="161"/>
                    <a:pt x="3677" y="161"/>
                  </a:cubicBezTo>
                  <a:close/>
                  <a:moveTo>
                    <a:pt x="3722" y="0"/>
                  </a:moveTo>
                  <a:cubicBezTo>
                    <a:pt x="3206" y="0"/>
                    <a:pt x="2678" y="45"/>
                    <a:pt x="2166" y="148"/>
                  </a:cubicBezTo>
                  <a:cubicBezTo>
                    <a:pt x="1791" y="227"/>
                    <a:pt x="1416" y="335"/>
                    <a:pt x="1058" y="478"/>
                  </a:cubicBezTo>
                  <a:cubicBezTo>
                    <a:pt x="706" y="620"/>
                    <a:pt x="365" y="795"/>
                    <a:pt x="53" y="1005"/>
                  </a:cubicBezTo>
                  <a:cubicBezTo>
                    <a:pt x="19" y="1029"/>
                    <a:pt x="1" y="1068"/>
                    <a:pt x="19" y="1102"/>
                  </a:cubicBezTo>
                  <a:cubicBezTo>
                    <a:pt x="24" y="1108"/>
                    <a:pt x="29" y="1113"/>
                    <a:pt x="35" y="1119"/>
                  </a:cubicBezTo>
                  <a:cubicBezTo>
                    <a:pt x="35" y="1136"/>
                    <a:pt x="40" y="1160"/>
                    <a:pt x="58" y="1170"/>
                  </a:cubicBezTo>
                  <a:cubicBezTo>
                    <a:pt x="229" y="1352"/>
                    <a:pt x="415" y="1506"/>
                    <a:pt x="620" y="1642"/>
                  </a:cubicBezTo>
                  <a:cubicBezTo>
                    <a:pt x="837" y="1784"/>
                    <a:pt x="1063" y="1903"/>
                    <a:pt x="1302" y="2005"/>
                  </a:cubicBezTo>
                  <a:cubicBezTo>
                    <a:pt x="1802" y="2222"/>
                    <a:pt x="2337" y="2353"/>
                    <a:pt x="2877" y="2448"/>
                  </a:cubicBezTo>
                  <a:cubicBezTo>
                    <a:pt x="3422" y="2540"/>
                    <a:pt x="3973" y="2585"/>
                    <a:pt x="4524" y="2602"/>
                  </a:cubicBezTo>
                  <a:cubicBezTo>
                    <a:pt x="4643" y="2605"/>
                    <a:pt x="4763" y="2606"/>
                    <a:pt x="4882" y="2606"/>
                  </a:cubicBezTo>
                  <a:cubicBezTo>
                    <a:pt x="5259" y="2606"/>
                    <a:pt x="5638" y="2593"/>
                    <a:pt x="6014" y="2563"/>
                  </a:cubicBezTo>
                  <a:cubicBezTo>
                    <a:pt x="6405" y="2534"/>
                    <a:pt x="6798" y="2482"/>
                    <a:pt x="7184" y="2398"/>
                  </a:cubicBezTo>
                  <a:cubicBezTo>
                    <a:pt x="7383" y="2353"/>
                    <a:pt x="7582" y="2296"/>
                    <a:pt x="7780" y="2227"/>
                  </a:cubicBezTo>
                  <a:cubicBezTo>
                    <a:pt x="7882" y="2193"/>
                    <a:pt x="7984" y="2154"/>
                    <a:pt x="8086" y="2107"/>
                  </a:cubicBezTo>
                  <a:cubicBezTo>
                    <a:pt x="8133" y="2091"/>
                    <a:pt x="8172" y="2068"/>
                    <a:pt x="8217" y="2051"/>
                  </a:cubicBezTo>
                  <a:cubicBezTo>
                    <a:pt x="8246" y="2034"/>
                    <a:pt x="8269" y="2023"/>
                    <a:pt x="8298" y="2005"/>
                  </a:cubicBezTo>
                  <a:cubicBezTo>
                    <a:pt x="8348" y="2080"/>
                    <a:pt x="8406" y="2148"/>
                    <a:pt x="8468" y="2210"/>
                  </a:cubicBezTo>
                  <a:cubicBezTo>
                    <a:pt x="8553" y="2290"/>
                    <a:pt x="8644" y="2369"/>
                    <a:pt x="8741" y="2437"/>
                  </a:cubicBezTo>
                  <a:cubicBezTo>
                    <a:pt x="8831" y="2500"/>
                    <a:pt x="8933" y="2557"/>
                    <a:pt x="9036" y="2608"/>
                  </a:cubicBezTo>
                  <a:cubicBezTo>
                    <a:pt x="9087" y="2637"/>
                    <a:pt x="9143" y="2660"/>
                    <a:pt x="9201" y="2682"/>
                  </a:cubicBezTo>
                  <a:cubicBezTo>
                    <a:pt x="9240" y="2699"/>
                    <a:pt x="9274" y="2710"/>
                    <a:pt x="9314" y="2716"/>
                  </a:cubicBezTo>
                  <a:lnTo>
                    <a:pt x="9314" y="2733"/>
                  </a:lnTo>
                  <a:cubicBezTo>
                    <a:pt x="9321" y="2762"/>
                    <a:pt x="9342" y="2784"/>
                    <a:pt x="9366" y="2789"/>
                  </a:cubicBezTo>
                  <a:cubicBezTo>
                    <a:pt x="9373" y="2792"/>
                    <a:pt x="9381" y="2794"/>
                    <a:pt x="9390" y="2794"/>
                  </a:cubicBezTo>
                  <a:cubicBezTo>
                    <a:pt x="9415" y="2794"/>
                    <a:pt x="9444" y="2781"/>
                    <a:pt x="9457" y="2755"/>
                  </a:cubicBezTo>
                  <a:cubicBezTo>
                    <a:pt x="9497" y="2671"/>
                    <a:pt x="9513" y="2579"/>
                    <a:pt x="9536" y="2489"/>
                  </a:cubicBezTo>
                  <a:cubicBezTo>
                    <a:pt x="9559" y="2375"/>
                    <a:pt x="9570" y="2267"/>
                    <a:pt x="9587" y="2154"/>
                  </a:cubicBezTo>
                  <a:cubicBezTo>
                    <a:pt x="9615" y="1955"/>
                    <a:pt x="9628" y="1750"/>
                    <a:pt x="9628" y="1546"/>
                  </a:cubicBezTo>
                  <a:cubicBezTo>
                    <a:pt x="9628" y="1341"/>
                    <a:pt x="9610" y="1147"/>
                    <a:pt x="9581" y="948"/>
                  </a:cubicBezTo>
                  <a:cubicBezTo>
                    <a:pt x="9553" y="744"/>
                    <a:pt x="9502" y="551"/>
                    <a:pt x="9445" y="352"/>
                  </a:cubicBezTo>
                  <a:cubicBezTo>
                    <a:pt x="9434" y="329"/>
                    <a:pt x="9416" y="313"/>
                    <a:pt x="9400" y="300"/>
                  </a:cubicBezTo>
                  <a:cubicBezTo>
                    <a:pt x="9382" y="290"/>
                    <a:pt x="9366" y="279"/>
                    <a:pt x="9342" y="279"/>
                  </a:cubicBezTo>
                  <a:cubicBezTo>
                    <a:pt x="9337" y="279"/>
                    <a:pt x="9332" y="279"/>
                    <a:pt x="9326" y="284"/>
                  </a:cubicBezTo>
                  <a:cubicBezTo>
                    <a:pt x="9269" y="300"/>
                    <a:pt x="9212" y="324"/>
                    <a:pt x="9161" y="352"/>
                  </a:cubicBezTo>
                  <a:cubicBezTo>
                    <a:pt x="9109" y="381"/>
                    <a:pt x="9059" y="415"/>
                    <a:pt x="9014" y="449"/>
                  </a:cubicBezTo>
                  <a:cubicBezTo>
                    <a:pt x="8912" y="517"/>
                    <a:pt x="8809" y="596"/>
                    <a:pt x="8718" y="682"/>
                  </a:cubicBezTo>
                  <a:cubicBezTo>
                    <a:pt x="8553" y="830"/>
                    <a:pt x="8406" y="995"/>
                    <a:pt x="8257" y="1160"/>
                  </a:cubicBezTo>
                  <a:cubicBezTo>
                    <a:pt x="8246" y="1147"/>
                    <a:pt x="8235" y="1142"/>
                    <a:pt x="8223" y="1136"/>
                  </a:cubicBezTo>
                  <a:cubicBezTo>
                    <a:pt x="8196" y="1113"/>
                    <a:pt x="8161" y="1097"/>
                    <a:pt x="8127" y="1079"/>
                  </a:cubicBezTo>
                  <a:cubicBezTo>
                    <a:pt x="8052" y="1034"/>
                    <a:pt x="7973" y="1000"/>
                    <a:pt x="7900" y="960"/>
                  </a:cubicBezTo>
                  <a:cubicBezTo>
                    <a:pt x="7780" y="898"/>
                    <a:pt x="7661" y="846"/>
                    <a:pt x="7541" y="790"/>
                  </a:cubicBezTo>
                  <a:cubicBezTo>
                    <a:pt x="7309" y="688"/>
                    <a:pt x="7076" y="596"/>
                    <a:pt x="6837" y="517"/>
                  </a:cubicBezTo>
                  <a:cubicBezTo>
                    <a:pt x="6337" y="347"/>
                    <a:pt x="5825" y="227"/>
                    <a:pt x="5309" y="137"/>
                  </a:cubicBezTo>
                  <a:cubicBezTo>
                    <a:pt x="4792" y="45"/>
                    <a:pt x="4263" y="0"/>
                    <a:pt x="373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9"/>
            <p:cNvSpPr/>
            <p:nvPr/>
          </p:nvSpPr>
          <p:spPr>
            <a:xfrm>
              <a:off x="4862645" y="6022224"/>
              <a:ext cx="264916" cy="94351"/>
            </a:xfrm>
            <a:custGeom>
              <a:avLst/>
              <a:gdLst/>
              <a:ahLst/>
              <a:cxnLst/>
              <a:rect l="l" t="t" r="r" b="b"/>
              <a:pathLst>
                <a:path w="5638" h="2008" extrusionOk="0">
                  <a:moveTo>
                    <a:pt x="1821" y="582"/>
                  </a:moveTo>
                  <a:cubicBezTo>
                    <a:pt x="1830" y="582"/>
                    <a:pt x="1839" y="584"/>
                    <a:pt x="1847" y="587"/>
                  </a:cubicBezTo>
                  <a:cubicBezTo>
                    <a:pt x="1876" y="587"/>
                    <a:pt x="1910" y="604"/>
                    <a:pt x="1932" y="627"/>
                  </a:cubicBezTo>
                  <a:cubicBezTo>
                    <a:pt x="1961" y="649"/>
                    <a:pt x="1984" y="677"/>
                    <a:pt x="2000" y="711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0" y="797"/>
                    <a:pt x="2040" y="808"/>
                    <a:pt x="2047" y="814"/>
                  </a:cubicBezTo>
                  <a:cubicBezTo>
                    <a:pt x="2057" y="865"/>
                    <a:pt x="2063" y="921"/>
                    <a:pt x="2068" y="996"/>
                  </a:cubicBezTo>
                  <a:cubicBezTo>
                    <a:pt x="2068" y="1081"/>
                    <a:pt x="2068" y="1154"/>
                    <a:pt x="2063" y="1235"/>
                  </a:cubicBezTo>
                  <a:cubicBezTo>
                    <a:pt x="2057" y="1314"/>
                    <a:pt x="2052" y="1388"/>
                    <a:pt x="2040" y="1461"/>
                  </a:cubicBezTo>
                  <a:cubicBezTo>
                    <a:pt x="2029" y="1519"/>
                    <a:pt x="2012" y="1569"/>
                    <a:pt x="1978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3" y="1666"/>
                    <a:pt x="1835" y="1671"/>
                    <a:pt x="1813" y="1671"/>
                  </a:cubicBezTo>
                  <a:cubicBezTo>
                    <a:pt x="1796" y="1678"/>
                    <a:pt x="1785" y="1678"/>
                    <a:pt x="1767" y="1678"/>
                  </a:cubicBezTo>
                  <a:cubicBezTo>
                    <a:pt x="1693" y="1671"/>
                    <a:pt x="1614" y="1660"/>
                    <a:pt x="1517" y="1626"/>
                  </a:cubicBezTo>
                  <a:cubicBezTo>
                    <a:pt x="1392" y="1587"/>
                    <a:pt x="1273" y="1529"/>
                    <a:pt x="1160" y="1474"/>
                  </a:cubicBezTo>
                  <a:lnTo>
                    <a:pt x="1069" y="1433"/>
                  </a:lnTo>
                  <a:cubicBezTo>
                    <a:pt x="1058" y="1427"/>
                    <a:pt x="1046" y="1416"/>
                    <a:pt x="1040" y="1399"/>
                  </a:cubicBezTo>
                  <a:cubicBezTo>
                    <a:pt x="1035" y="1388"/>
                    <a:pt x="1035" y="1371"/>
                    <a:pt x="1046" y="1359"/>
                  </a:cubicBezTo>
                  <a:cubicBezTo>
                    <a:pt x="1051" y="1343"/>
                    <a:pt x="1069" y="1330"/>
                    <a:pt x="1085" y="1330"/>
                  </a:cubicBezTo>
                  <a:cubicBezTo>
                    <a:pt x="1097" y="1330"/>
                    <a:pt x="1108" y="1330"/>
                    <a:pt x="1114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9" y="1467"/>
                    <a:pt x="1512" y="1513"/>
                  </a:cubicBezTo>
                  <a:cubicBezTo>
                    <a:pt x="1597" y="1535"/>
                    <a:pt x="1665" y="1553"/>
                    <a:pt x="1722" y="1558"/>
                  </a:cubicBezTo>
                  <a:lnTo>
                    <a:pt x="1790" y="1558"/>
                  </a:lnTo>
                  <a:cubicBezTo>
                    <a:pt x="1796" y="1553"/>
                    <a:pt x="1801" y="1553"/>
                    <a:pt x="1813" y="1553"/>
                  </a:cubicBezTo>
                  <a:cubicBezTo>
                    <a:pt x="1824" y="1553"/>
                    <a:pt x="1835" y="1547"/>
                    <a:pt x="1847" y="1542"/>
                  </a:cubicBezTo>
                  <a:cubicBezTo>
                    <a:pt x="1858" y="1535"/>
                    <a:pt x="1869" y="1529"/>
                    <a:pt x="1882" y="1519"/>
                  </a:cubicBezTo>
                  <a:cubicBezTo>
                    <a:pt x="1882" y="1519"/>
                    <a:pt x="1882" y="1513"/>
                    <a:pt x="1887" y="1513"/>
                  </a:cubicBezTo>
                  <a:cubicBezTo>
                    <a:pt x="1887" y="1508"/>
                    <a:pt x="1892" y="1501"/>
                    <a:pt x="1892" y="1495"/>
                  </a:cubicBezTo>
                  <a:cubicBezTo>
                    <a:pt x="1910" y="1445"/>
                    <a:pt x="1916" y="1393"/>
                    <a:pt x="1916" y="1354"/>
                  </a:cubicBezTo>
                  <a:lnTo>
                    <a:pt x="1898" y="1354"/>
                  </a:lnTo>
                  <a:cubicBezTo>
                    <a:pt x="1882" y="1359"/>
                    <a:pt x="1864" y="1359"/>
                    <a:pt x="1847" y="1359"/>
                  </a:cubicBezTo>
                  <a:lnTo>
                    <a:pt x="1830" y="1364"/>
                  </a:lnTo>
                  <a:cubicBezTo>
                    <a:pt x="1785" y="1364"/>
                    <a:pt x="1740" y="1364"/>
                    <a:pt x="1682" y="1359"/>
                  </a:cubicBezTo>
                  <a:cubicBezTo>
                    <a:pt x="1575" y="1354"/>
                    <a:pt x="1472" y="1330"/>
                    <a:pt x="1386" y="1314"/>
                  </a:cubicBezTo>
                  <a:cubicBezTo>
                    <a:pt x="1347" y="1303"/>
                    <a:pt x="1324" y="1269"/>
                    <a:pt x="1331" y="1235"/>
                  </a:cubicBezTo>
                  <a:cubicBezTo>
                    <a:pt x="1336" y="1206"/>
                    <a:pt x="1365" y="1178"/>
                    <a:pt x="1392" y="1178"/>
                  </a:cubicBezTo>
                  <a:lnTo>
                    <a:pt x="1410" y="1178"/>
                  </a:lnTo>
                  <a:cubicBezTo>
                    <a:pt x="1523" y="1206"/>
                    <a:pt x="1643" y="1228"/>
                    <a:pt x="1762" y="1240"/>
                  </a:cubicBezTo>
                  <a:cubicBezTo>
                    <a:pt x="1788" y="1240"/>
                    <a:pt x="1812" y="1243"/>
                    <a:pt x="1835" y="1243"/>
                  </a:cubicBezTo>
                  <a:cubicBezTo>
                    <a:pt x="1847" y="1243"/>
                    <a:pt x="1858" y="1242"/>
                    <a:pt x="1869" y="1240"/>
                  </a:cubicBezTo>
                  <a:lnTo>
                    <a:pt x="1921" y="1240"/>
                  </a:lnTo>
                  <a:cubicBezTo>
                    <a:pt x="1927" y="1178"/>
                    <a:pt x="1927" y="1115"/>
                    <a:pt x="1921" y="1052"/>
                  </a:cubicBezTo>
                  <a:lnTo>
                    <a:pt x="1916" y="1047"/>
                  </a:lnTo>
                  <a:cubicBezTo>
                    <a:pt x="1882" y="1052"/>
                    <a:pt x="1842" y="1058"/>
                    <a:pt x="1808" y="1070"/>
                  </a:cubicBezTo>
                  <a:cubicBezTo>
                    <a:pt x="1717" y="1086"/>
                    <a:pt x="1648" y="1109"/>
                    <a:pt x="1586" y="1133"/>
                  </a:cubicBezTo>
                  <a:cubicBezTo>
                    <a:pt x="1580" y="1133"/>
                    <a:pt x="1575" y="1133"/>
                    <a:pt x="1569" y="1138"/>
                  </a:cubicBezTo>
                  <a:cubicBezTo>
                    <a:pt x="1535" y="1138"/>
                    <a:pt x="1494" y="1115"/>
                    <a:pt x="1483" y="1081"/>
                  </a:cubicBezTo>
                  <a:cubicBezTo>
                    <a:pt x="1467" y="1041"/>
                    <a:pt x="1489" y="989"/>
                    <a:pt x="1535" y="973"/>
                  </a:cubicBezTo>
                  <a:cubicBezTo>
                    <a:pt x="1614" y="944"/>
                    <a:pt x="1699" y="921"/>
                    <a:pt x="1785" y="905"/>
                  </a:cubicBezTo>
                  <a:cubicBezTo>
                    <a:pt x="1808" y="905"/>
                    <a:pt x="1830" y="899"/>
                    <a:pt x="1853" y="899"/>
                  </a:cubicBezTo>
                  <a:cubicBezTo>
                    <a:pt x="1869" y="894"/>
                    <a:pt x="1887" y="894"/>
                    <a:pt x="1910" y="894"/>
                  </a:cubicBezTo>
                  <a:lnTo>
                    <a:pt x="1903" y="871"/>
                  </a:lnTo>
                  <a:cubicBezTo>
                    <a:pt x="1898" y="853"/>
                    <a:pt x="1892" y="837"/>
                    <a:pt x="1887" y="819"/>
                  </a:cubicBezTo>
                  <a:cubicBezTo>
                    <a:pt x="1876" y="803"/>
                    <a:pt x="1858" y="774"/>
                    <a:pt x="1842" y="751"/>
                  </a:cubicBezTo>
                  <a:lnTo>
                    <a:pt x="1830" y="745"/>
                  </a:lnTo>
                  <a:lnTo>
                    <a:pt x="1824" y="740"/>
                  </a:lnTo>
                  <a:cubicBezTo>
                    <a:pt x="1819" y="740"/>
                    <a:pt x="1813" y="740"/>
                    <a:pt x="1808" y="745"/>
                  </a:cubicBezTo>
                  <a:lnTo>
                    <a:pt x="1801" y="745"/>
                  </a:lnTo>
                  <a:cubicBezTo>
                    <a:pt x="1762" y="751"/>
                    <a:pt x="1727" y="769"/>
                    <a:pt x="1693" y="779"/>
                  </a:cubicBezTo>
                  <a:cubicBezTo>
                    <a:pt x="1672" y="785"/>
                    <a:pt x="1654" y="792"/>
                    <a:pt x="1637" y="797"/>
                  </a:cubicBezTo>
                  <a:lnTo>
                    <a:pt x="1603" y="808"/>
                  </a:lnTo>
                  <a:lnTo>
                    <a:pt x="1591" y="814"/>
                  </a:lnTo>
                  <a:cubicBezTo>
                    <a:pt x="1562" y="819"/>
                    <a:pt x="1528" y="831"/>
                    <a:pt x="1494" y="848"/>
                  </a:cubicBezTo>
                  <a:cubicBezTo>
                    <a:pt x="1455" y="860"/>
                    <a:pt x="1415" y="882"/>
                    <a:pt x="1365" y="905"/>
                  </a:cubicBezTo>
                  <a:cubicBezTo>
                    <a:pt x="1331" y="928"/>
                    <a:pt x="1296" y="944"/>
                    <a:pt x="1256" y="968"/>
                  </a:cubicBezTo>
                  <a:lnTo>
                    <a:pt x="1250" y="968"/>
                  </a:lnTo>
                  <a:cubicBezTo>
                    <a:pt x="1211" y="989"/>
                    <a:pt x="1171" y="1013"/>
                    <a:pt x="1137" y="1036"/>
                  </a:cubicBezTo>
                  <a:cubicBezTo>
                    <a:pt x="1119" y="1041"/>
                    <a:pt x="1108" y="1047"/>
                    <a:pt x="1092" y="1052"/>
                  </a:cubicBezTo>
                  <a:lnTo>
                    <a:pt x="1085" y="1052"/>
                  </a:lnTo>
                  <a:lnTo>
                    <a:pt x="1074" y="1047"/>
                  </a:lnTo>
                  <a:lnTo>
                    <a:pt x="1063" y="1047"/>
                  </a:lnTo>
                  <a:cubicBezTo>
                    <a:pt x="1040" y="1047"/>
                    <a:pt x="1017" y="1030"/>
                    <a:pt x="1001" y="1007"/>
                  </a:cubicBezTo>
                  <a:cubicBezTo>
                    <a:pt x="972" y="968"/>
                    <a:pt x="983" y="910"/>
                    <a:pt x="1029" y="876"/>
                  </a:cubicBezTo>
                  <a:cubicBezTo>
                    <a:pt x="1080" y="837"/>
                    <a:pt x="1142" y="803"/>
                    <a:pt x="1221" y="769"/>
                  </a:cubicBezTo>
                  <a:cubicBezTo>
                    <a:pt x="1284" y="740"/>
                    <a:pt x="1347" y="717"/>
                    <a:pt x="1426" y="689"/>
                  </a:cubicBezTo>
                  <a:cubicBezTo>
                    <a:pt x="1455" y="683"/>
                    <a:pt x="1489" y="672"/>
                    <a:pt x="1517" y="661"/>
                  </a:cubicBezTo>
                  <a:lnTo>
                    <a:pt x="1541" y="655"/>
                  </a:lnTo>
                  <a:lnTo>
                    <a:pt x="1614" y="632"/>
                  </a:lnTo>
                  <a:lnTo>
                    <a:pt x="1643" y="627"/>
                  </a:lnTo>
                  <a:cubicBezTo>
                    <a:pt x="1672" y="614"/>
                    <a:pt x="1706" y="604"/>
                    <a:pt x="1733" y="598"/>
                  </a:cubicBezTo>
                  <a:cubicBezTo>
                    <a:pt x="1751" y="593"/>
                    <a:pt x="1774" y="587"/>
                    <a:pt x="1790" y="587"/>
                  </a:cubicBezTo>
                  <a:cubicBezTo>
                    <a:pt x="1802" y="584"/>
                    <a:pt x="1812" y="582"/>
                    <a:pt x="1821" y="582"/>
                  </a:cubicBezTo>
                  <a:close/>
                  <a:moveTo>
                    <a:pt x="5449" y="1"/>
                  </a:moveTo>
                  <a:lnTo>
                    <a:pt x="5375" y="63"/>
                  </a:lnTo>
                  <a:lnTo>
                    <a:pt x="5357" y="83"/>
                  </a:lnTo>
                  <a:lnTo>
                    <a:pt x="5357" y="83"/>
                  </a:lnTo>
                  <a:cubicBezTo>
                    <a:pt x="5238" y="190"/>
                    <a:pt x="5125" y="303"/>
                    <a:pt x="5024" y="422"/>
                  </a:cubicBezTo>
                  <a:cubicBezTo>
                    <a:pt x="4927" y="535"/>
                    <a:pt x="4835" y="655"/>
                    <a:pt x="4745" y="779"/>
                  </a:cubicBezTo>
                  <a:cubicBezTo>
                    <a:pt x="4740" y="792"/>
                    <a:pt x="4728" y="803"/>
                    <a:pt x="4722" y="808"/>
                  </a:cubicBezTo>
                  <a:cubicBezTo>
                    <a:pt x="4706" y="831"/>
                    <a:pt x="4683" y="837"/>
                    <a:pt x="4665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4" y="819"/>
                    <a:pt x="4604" y="814"/>
                    <a:pt x="4597" y="808"/>
                  </a:cubicBezTo>
                  <a:lnTo>
                    <a:pt x="4569" y="803"/>
                  </a:lnTo>
                  <a:cubicBezTo>
                    <a:pt x="4546" y="797"/>
                    <a:pt x="4518" y="792"/>
                    <a:pt x="4494" y="779"/>
                  </a:cubicBezTo>
                  <a:cubicBezTo>
                    <a:pt x="4439" y="763"/>
                    <a:pt x="4387" y="745"/>
                    <a:pt x="4336" y="724"/>
                  </a:cubicBezTo>
                  <a:cubicBezTo>
                    <a:pt x="4250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7" y="410"/>
                    <a:pt x="2728" y="273"/>
                    <a:pt x="2023" y="228"/>
                  </a:cubicBezTo>
                  <a:cubicBezTo>
                    <a:pt x="1882" y="221"/>
                    <a:pt x="1741" y="217"/>
                    <a:pt x="1602" y="217"/>
                  </a:cubicBezTo>
                  <a:cubicBezTo>
                    <a:pt x="1320" y="217"/>
                    <a:pt x="1043" y="232"/>
                    <a:pt x="773" y="263"/>
                  </a:cubicBezTo>
                  <a:cubicBezTo>
                    <a:pt x="563" y="286"/>
                    <a:pt x="358" y="320"/>
                    <a:pt x="148" y="365"/>
                  </a:cubicBezTo>
                  <a:lnTo>
                    <a:pt x="143" y="365"/>
                  </a:lnTo>
                  <a:cubicBezTo>
                    <a:pt x="91" y="376"/>
                    <a:pt x="46" y="388"/>
                    <a:pt x="1" y="393"/>
                  </a:cubicBezTo>
                  <a:cubicBezTo>
                    <a:pt x="75" y="501"/>
                    <a:pt x="137" y="621"/>
                    <a:pt x="177" y="751"/>
                  </a:cubicBezTo>
                  <a:cubicBezTo>
                    <a:pt x="205" y="826"/>
                    <a:pt x="227" y="899"/>
                    <a:pt x="240" y="979"/>
                  </a:cubicBezTo>
                  <a:cubicBezTo>
                    <a:pt x="256" y="1058"/>
                    <a:pt x="279" y="1144"/>
                    <a:pt x="285" y="1235"/>
                  </a:cubicBezTo>
                  <a:cubicBezTo>
                    <a:pt x="295" y="1319"/>
                    <a:pt x="295" y="1405"/>
                    <a:pt x="295" y="1490"/>
                  </a:cubicBezTo>
                  <a:cubicBezTo>
                    <a:pt x="290" y="1564"/>
                    <a:pt x="290" y="1655"/>
                    <a:pt x="267" y="1746"/>
                  </a:cubicBezTo>
                  <a:cubicBezTo>
                    <a:pt x="261" y="1791"/>
                    <a:pt x="250" y="1825"/>
                    <a:pt x="240" y="1860"/>
                  </a:cubicBezTo>
                  <a:cubicBezTo>
                    <a:pt x="227" y="1899"/>
                    <a:pt x="216" y="1939"/>
                    <a:pt x="199" y="1978"/>
                  </a:cubicBezTo>
                  <a:lnTo>
                    <a:pt x="188" y="1996"/>
                  </a:lnTo>
                  <a:lnTo>
                    <a:pt x="216" y="1996"/>
                  </a:lnTo>
                  <a:cubicBezTo>
                    <a:pt x="330" y="2001"/>
                    <a:pt x="437" y="2007"/>
                    <a:pt x="552" y="2007"/>
                  </a:cubicBezTo>
                  <a:cubicBezTo>
                    <a:pt x="595" y="2007"/>
                    <a:pt x="638" y="2008"/>
                    <a:pt x="681" y="2008"/>
                  </a:cubicBezTo>
                  <a:cubicBezTo>
                    <a:pt x="1071" y="2008"/>
                    <a:pt x="1474" y="1985"/>
                    <a:pt x="1910" y="1939"/>
                  </a:cubicBezTo>
                  <a:lnTo>
                    <a:pt x="1978" y="1933"/>
                  </a:lnTo>
                  <a:cubicBezTo>
                    <a:pt x="2154" y="1910"/>
                    <a:pt x="2336" y="1888"/>
                    <a:pt x="2529" y="1860"/>
                  </a:cubicBezTo>
                  <a:cubicBezTo>
                    <a:pt x="2734" y="1831"/>
                    <a:pt x="2926" y="1802"/>
                    <a:pt x="3120" y="1763"/>
                  </a:cubicBezTo>
                  <a:cubicBezTo>
                    <a:pt x="3398" y="1700"/>
                    <a:pt x="3671" y="1621"/>
                    <a:pt x="3927" y="1524"/>
                  </a:cubicBezTo>
                  <a:cubicBezTo>
                    <a:pt x="4205" y="1422"/>
                    <a:pt x="4460" y="1296"/>
                    <a:pt x="4672" y="1183"/>
                  </a:cubicBezTo>
                  <a:lnTo>
                    <a:pt x="4699" y="1172"/>
                  </a:lnTo>
                  <a:cubicBezTo>
                    <a:pt x="4711" y="1160"/>
                    <a:pt x="4722" y="1154"/>
                    <a:pt x="4740" y="1154"/>
                  </a:cubicBezTo>
                  <a:cubicBezTo>
                    <a:pt x="4744" y="1154"/>
                    <a:pt x="4748" y="1153"/>
                    <a:pt x="4752" y="1153"/>
                  </a:cubicBezTo>
                  <a:cubicBezTo>
                    <a:pt x="4781" y="1153"/>
                    <a:pt x="4804" y="1170"/>
                    <a:pt x="4825" y="1194"/>
                  </a:cubicBezTo>
                  <a:cubicBezTo>
                    <a:pt x="4830" y="1201"/>
                    <a:pt x="4835" y="1217"/>
                    <a:pt x="4835" y="1228"/>
                  </a:cubicBezTo>
                  <a:cubicBezTo>
                    <a:pt x="4910" y="1309"/>
                    <a:pt x="4990" y="1377"/>
                    <a:pt x="5081" y="1439"/>
                  </a:cubicBezTo>
                  <a:cubicBezTo>
                    <a:pt x="5176" y="1501"/>
                    <a:pt x="5285" y="1558"/>
                    <a:pt x="5399" y="1598"/>
                  </a:cubicBezTo>
                  <a:cubicBezTo>
                    <a:pt x="5456" y="1621"/>
                    <a:pt x="5512" y="1644"/>
                    <a:pt x="5569" y="1660"/>
                  </a:cubicBezTo>
                  <a:lnTo>
                    <a:pt x="5603" y="1678"/>
                  </a:lnTo>
                  <a:lnTo>
                    <a:pt x="5632" y="1684"/>
                  </a:lnTo>
                  <a:lnTo>
                    <a:pt x="5637" y="1655"/>
                  </a:lnTo>
                  <a:cubicBezTo>
                    <a:pt x="5632" y="1610"/>
                    <a:pt x="5632" y="1564"/>
                    <a:pt x="5632" y="1519"/>
                  </a:cubicBezTo>
                  <a:lnTo>
                    <a:pt x="5632" y="1461"/>
                  </a:lnTo>
                  <a:lnTo>
                    <a:pt x="5632" y="1325"/>
                  </a:lnTo>
                  <a:lnTo>
                    <a:pt x="5614" y="1325"/>
                  </a:lnTo>
                  <a:cubicBezTo>
                    <a:pt x="5589" y="1328"/>
                    <a:pt x="5563" y="1329"/>
                    <a:pt x="5538" y="1329"/>
                  </a:cubicBezTo>
                  <a:cubicBezTo>
                    <a:pt x="5514" y="1329"/>
                    <a:pt x="5489" y="1328"/>
                    <a:pt x="5467" y="1325"/>
                  </a:cubicBezTo>
                  <a:cubicBezTo>
                    <a:pt x="5393" y="1325"/>
                    <a:pt x="5325" y="1314"/>
                    <a:pt x="5251" y="1309"/>
                  </a:cubicBezTo>
                  <a:cubicBezTo>
                    <a:pt x="5228" y="1309"/>
                    <a:pt x="5205" y="1291"/>
                    <a:pt x="5200" y="1274"/>
                  </a:cubicBezTo>
                  <a:cubicBezTo>
                    <a:pt x="5183" y="1257"/>
                    <a:pt x="5183" y="1235"/>
                    <a:pt x="5183" y="1212"/>
                  </a:cubicBezTo>
                  <a:cubicBezTo>
                    <a:pt x="5189" y="1189"/>
                    <a:pt x="5200" y="1172"/>
                    <a:pt x="5217" y="1160"/>
                  </a:cubicBezTo>
                  <a:cubicBezTo>
                    <a:pt x="5228" y="1154"/>
                    <a:pt x="5239" y="1149"/>
                    <a:pt x="5257" y="1149"/>
                  </a:cubicBezTo>
                  <a:cubicBezTo>
                    <a:pt x="5260" y="1146"/>
                    <a:pt x="5262" y="1145"/>
                    <a:pt x="5266" y="1145"/>
                  </a:cubicBezTo>
                  <a:cubicBezTo>
                    <a:pt x="5269" y="1145"/>
                    <a:pt x="5273" y="1146"/>
                    <a:pt x="5279" y="1149"/>
                  </a:cubicBezTo>
                  <a:cubicBezTo>
                    <a:pt x="5320" y="1149"/>
                    <a:pt x="5359" y="1154"/>
                    <a:pt x="5399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4" y="1160"/>
                  </a:lnTo>
                  <a:cubicBezTo>
                    <a:pt x="5585" y="1160"/>
                    <a:pt x="5603" y="1167"/>
                    <a:pt x="5626" y="1167"/>
                  </a:cubicBezTo>
                  <a:lnTo>
                    <a:pt x="5626" y="1081"/>
                  </a:lnTo>
                  <a:cubicBezTo>
                    <a:pt x="5626" y="1041"/>
                    <a:pt x="5626" y="1002"/>
                    <a:pt x="5620" y="955"/>
                  </a:cubicBezTo>
                  <a:cubicBezTo>
                    <a:pt x="5585" y="968"/>
                    <a:pt x="5551" y="973"/>
                    <a:pt x="5512" y="979"/>
                  </a:cubicBezTo>
                  <a:lnTo>
                    <a:pt x="5501" y="979"/>
                  </a:lnTo>
                  <a:lnTo>
                    <a:pt x="5472" y="984"/>
                  </a:lnTo>
                  <a:cubicBezTo>
                    <a:pt x="5415" y="989"/>
                    <a:pt x="5365" y="1002"/>
                    <a:pt x="5307" y="1013"/>
                  </a:cubicBezTo>
                  <a:cubicBezTo>
                    <a:pt x="5279" y="1013"/>
                    <a:pt x="5257" y="1002"/>
                    <a:pt x="5239" y="989"/>
                  </a:cubicBezTo>
                  <a:cubicBezTo>
                    <a:pt x="5223" y="973"/>
                    <a:pt x="5205" y="950"/>
                    <a:pt x="5205" y="921"/>
                  </a:cubicBezTo>
                  <a:cubicBezTo>
                    <a:pt x="5205" y="899"/>
                    <a:pt x="5210" y="871"/>
                    <a:pt x="5228" y="853"/>
                  </a:cubicBezTo>
                  <a:cubicBezTo>
                    <a:pt x="5245" y="831"/>
                    <a:pt x="5268" y="826"/>
                    <a:pt x="5296" y="819"/>
                  </a:cubicBezTo>
                  <a:cubicBezTo>
                    <a:pt x="5347" y="808"/>
                    <a:pt x="5404" y="797"/>
                    <a:pt x="5467" y="792"/>
                  </a:cubicBezTo>
                  <a:cubicBezTo>
                    <a:pt x="5503" y="787"/>
                    <a:pt x="5537" y="783"/>
                    <a:pt x="5570" y="783"/>
                  </a:cubicBezTo>
                  <a:cubicBezTo>
                    <a:pt x="5583" y="783"/>
                    <a:pt x="5596" y="783"/>
                    <a:pt x="5609" y="785"/>
                  </a:cubicBezTo>
                  <a:cubicBezTo>
                    <a:pt x="5603" y="689"/>
                    <a:pt x="5592" y="598"/>
                    <a:pt x="5575" y="507"/>
                  </a:cubicBezTo>
                  <a:lnTo>
                    <a:pt x="5540" y="530"/>
                  </a:lnTo>
                  <a:cubicBezTo>
                    <a:pt x="5524" y="541"/>
                    <a:pt x="5501" y="546"/>
                    <a:pt x="5490" y="564"/>
                  </a:cubicBezTo>
                  <a:cubicBezTo>
                    <a:pt x="5427" y="604"/>
                    <a:pt x="5375" y="638"/>
                    <a:pt x="5336" y="677"/>
                  </a:cubicBezTo>
                  <a:cubicBezTo>
                    <a:pt x="5330" y="677"/>
                    <a:pt x="5325" y="683"/>
                    <a:pt x="5313" y="683"/>
                  </a:cubicBezTo>
                  <a:lnTo>
                    <a:pt x="5296" y="683"/>
                  </a:lnTo>
                  <a:cubicBezTo>
                    <a:pt x="5285" y="677"/>
                    <a:pt x="5273" y="672"/>
                    <a:pt x="5268" y="661"/>
                  </a:cubicBezTo>
                  <a:cubicBezTo>
                    <a:pt x="5257" y="649"/>
                    <a:pt x="5257" y="638"/>
                    <a:pt x="5257" y="627"/>
                  </a:cubicBezTo>
                  <a:cubicBezTo>
                    <a:pt x="5262" y="609"/>
                    <a:pt x="5268" y="604"/>
                    <a:pt x="5279" y="593"/>
                  </a:cubicBezTo>
                  <a:cubicBezTo>
                    <a:pt x="5336" y="546"/>
                    <a:pt x="5388" y="507"/>
                    <a:pt x="5444" y="467"/>
                  </a:cubicBezTo>
                  <a:cubicBezTo>
                    <a:pt x="5478" y="444"/>
                    <a:pt x="5517" y="417"/>
                    <a:pt x="5558" y="399"/>
                  </a:cubicBezTo>
                  <a:cubicBezTo>
                    <a:pt x="5551" y="376"/>
                    <a:pt x="5551" y="354"/>
                    <a:pt x="5546" y="331"/>
                  </a:cubicBezTo>
                  <a:cubicBezTo>
                    <a:pt x="5517" y="205"/>
                    <a:pt x="5490" y="98"/>
                    <a:pt x="5449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9"/>
            <p:cNvSpPr/>
            <p:nvPr/>
          </p:nvSpPr>
          <p:spPr>
            <a:xfrm>
              <a:off x="4769751" y="6042569"/>
              <a:ext cx="97170" cy="72643"/>
            </a:xfrm>
            <a:custGeom>
              <a:avLst/>
              <a:gdLst/>
              <a:ahLst/>
              <a:cxnLst/>
              <a:rect l="l" t="t" r="r" b="b"/>
              <a:pathLst>
                <a:path w="2068" h="1546" extrusionOk="0">
                  <a:moveTo>
                    <a:pt x="1612" y="521"/>
                  </a:moveTo>
                  <a:cubicBezTo>
                    <a:pt x="1641" y="521"/>
                    <a:pt x="1669" y="533"/>
                    <a:pt x="1693" y="551"/>
                  </a:cubicBezTo>
                  <a:cubicBezTo>
                    <a:pt x="1727" y="580"/>
                    <a:pt x="1745" y="614"/>
                    <a:pt x="1750" y="653"/>
                  </a:cubicBezTo>
                  <a:cubicBezTo>
                    <a:pt x="1756" y="727"/>
                    <a:pt x="1698" y="795"/>
                    <a:pt x="1619" y="802"/>
                  </a:cubicBezTo>
                  <a:cubicBezTo>
                    <a:pt x="1614" y="803"/>
                    <a:pt x="1608" y="803"/>
                    <a:pt x="1603" y="803"/>
                  </a:cubicBezTo>
                  <a:cubicBezTo>
                    <a:pt x="1573" y="803"/>
                    <a:pt x="1542" y="792"/>
                    <a:pt x="1522" y="773"/>
                  </a:cubicBezTo>
                  <a:cubicBezTo>
                    <a:pt x="1488" y="745"/>
                    <a:pt x="1472" y="711"/>
                    <a:pt x="1467" y="671"/>
                  </a:cubicBezTo>
                  <a:cubicBezTo>
                    <a:pt x="1460" y="597"/>
                    <a:pt x="1517" y="529"/>
                    <a:pt x="1596" y="522"/>
                  </a:cubicBezTo>
                  <a:cubicBezTo>
                    <a:pt x="1602" y="521"/>
                    <a:pt x="1607" y="521"/>
                    <a:pt x="1612" y="521"/>
                  </a:cubicBezTo>
                  <a:close/>
                  <a:moveTo>
                    <a:pt x="1835" y="0"/>
                  </a:moveTo>
                  <a:cubicBezTo>
                    <a:pt x="1443" y="102"/>
                    <a:pt x="1074" y="239"/>
                    <a:pt x="744" y="415"/>
                  </a:cubicBezTo>
                  <a:cubicBezTo>
                    <a:pt x="471" y="551"/>
                    <a:pt x="227" y="711"/>
                    <a:pt x="0" y="886"/>
                  </a:cubicBezTo>
                  <a:cubicBezTo>
                    <a:pt x="51" y="931"/>
                    <a:pt x="108" y="972"/>
                    <a:pt x="171" y="1017"/>
                  </a:cubicBezTo>
                  <a:cubicBezTo>
                    <a:pt x="358" y="1136"/>
                    <a:pt x="568" y="1238"/>
                    <a:pt x="819" y="1324"/>
                  </a:cubicBezTo>
                  <a:cubicBezTo>
                    <a:pt x="1147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1" y="1416"/>
                    <a:pt x="1989" y="1364"/>
                    <a:pt x="2000" y="1307"/>
                  </a:cubicBezTo>
                  <a:cubicBezTo>
                    <a:pt x="2028" y="1170"/>
                    <a:pt x="2052" y="1046"/>
                    <a:pt x="2057" y="921"/>
                  </a:cubicBezTo>
                  <a:cubicBezTo>
                    <a:pt x="2068" y="745"/>
                    <a:pt x="2057" y="580"/>
                    <a:pt x="2028" y="432"/>
                  </a:cubicBezTo>
                  <a:cubicBezTo>
                    <a:pt x="2000" y="318"/>
                    <a:pt x="1966" y="216"/>
                    <a:pt x="1921" y="126"/>
                  </a:cubicBezTo>
                  <a:cubicBezTo>
                    <a:pt x="1897" y="79"/>
                    <a:pt x="1869" y="40"/>
                    <a:pt x="1835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9"/>
            <p:cNvSpPr/>
            <p:nvPr/>
          </p:nvSpPr>
          <p:spPr>
            <a:xfrm>
              <a:off x="4761152" y="6014424"/>
              <a:ext cx="375195" cy="112676"/>
            </a:xfrm>
            <a:custGeom>
              <a:avLst/>
              <a:gdLst/>
              <a:ahLst/>
              <a:cxnLst/>
              <a:rect l="l" t="t" r="r" b="b"/>
              <a:pathLst>
                <a:path w="7985" h="2398" extrusionOk="0">
                  <a:moveTo>
                    <a:pt x="1789" y="1116"/>
                  </a:moveTo>
                  <a:cubicBezTo>
                    <a:pt x="1786" y="1116"/>
                    <a:pt x="1782" y="1116"/>
                    <a:pt x="1779" y="1116"/>
                  </a:cubicBezTo>
                  <a:cubicBezTo>
                    <a:pt x="1700" y="1128"/>
                    <a:pt x="1643" y="1190"/>
                    <a:pt x="1650" y="1270"/>
                  </a:cubicBezTo>
                  <a:cubicBezTo>
                    <a:pt x="1655" y="1346"/>
                    <a:pt x="1718" y="1407"/>
                    <a:pt x="1793" y="1407"/>
                  </a:cubicBezTo>
                  <a:cubicBezTo>
                    <a:pt x="1796" y="1407"/>
                    <a:pt x="1799" y="1407"/>
                    <a:pt x="1802" y="1406"/>
                  </a:cubicBezTo>
                  <a:cubicBezTo>
                    <a:pt x="1876" y="1394"/>
                    <a:pt x="1939" y="1333"/>
                    <a:pt x="1933" y="1252"/>
                  </a:cubicBezTo>
                  <a:cubicBezTo>
                    <a:pt x="1928" y="1176"/>
                    <a:pt x="1865" y="1116"/>
                    <a:pt x="1789" y="1116"/>
                  </a:cubicBezTo>
                  <a:close/>
                  <a:moveTo>
                    <a:pt x="3950" y="746"/>
                  </a:moveTo>
                  <a:cubicBezTo>
                    <a:pt x="3934" y="753"/>
                    <a:pt x="3911" y="759"/>
                    <a:pt x="3893" y="759"/>
                  </a:cubicBezTo>
                  <a:cubicBezTo>
                    <a:pt x="3853" y="770"/>
                    <a:pt x="3814" y="787"/>
                    <a:pt x="3769" y="798"/>
                  </a:cubicBezTo>
                  <a:cubicBezTo>
                    <a:pt x="3712" y="815"/>
                    <a:pt x="3649" y="838"/>
                    <a:pt x="3586" y="855"/>
                  </a:cubicBezTo>
                  <a:cubicBezTo>
                    <a:pt x="3518" y="877"/>
                    <a:pt x="3450" y="900"/>
                    <a:pt x="3381" y="929"/>
                  </a:cubicBezTo>
                  <a:cubicBezTo>
                    <a:pt x="3313" y="963"/>
                    <a:pt x="3245" y="997"/>
                    <a:pt x="3184" y="1042"/>
                  </a:cubicBezTo>
                  <a:cubicBezTo>
                    <a:pt x="3143" y="1076"/>
                    <a:pt x="3132" y="1134"/>
                    <a:pt x="3161" y="1179"/>
                  </a:cubicBezTo>
                  <a:cubicBezTo>
                    <a:pt x="3177" y="1196"/>
                    <a:pt x="3195" y="1213"/>
                    <a:pt x="3223" y="1218"/>
                  </a:cubicBezTo>
                  <a:lnTo>
                    <a:pt x="3245" y="1218"/>
                  </a:lnTo>
                  <a:cubicBezTo>
                    <a:pt x="3263" y="1218"/>
                    <a:pt x="3279" y="1213"/>
                    <a:pt x="3297" y="1202"/>
                  </a:cubicBezTo>
                  <a:cubicBezTo>
                    <a:pt x="3371" y="1162"/>
                    <a:pt x="3450" y="1116"/>
                    <a:pt x="3525" y="1071"/>
                  </a:cubicBezTo>
                  <a:cubicBezTo>
                    <a:pt x="3570" y="1053"/>
                    <a:pt x="3615" y="1031"/>
                    <a:pt x="3654" y="1014"/>
                  </a:cubicBezTo>
                  <a:cubicBezTo>
                    <a:pt x="3701" y="997"/>
                    <a:pt x="3751" y="980"/>
                    <a:pt x="3797" y="969"/>
                  </a:cubicBezTo>
                  <a:cubicBezTo>
                    <a:pt x="3848" y="945"/>
                    <a:pt x="3905" y="929"/>
                    <a:pt x="3961" y="911"/>
                  </a:cubicBezTo>
                  <a:lnTo>
                    <a:pt x="3990" y="911"/>
                  </a:lnTo>
                  <a:lnTo>
                    <a:pt x="4002" y="924"/>
                  </a:lnTo>
                  <a:cubicBezTo>
                    <a:pt x="4018" y="940"/>
                    <a:pt x="4029" y="963"/>
                    <a:pt x="4042" y="992"/>
                  </a:cubicBezTo>
                  <a:cubicBezTo>
                    <a:pt x="4052" y="1003"/>
                    <a:pt x="4058" y="1019"/>
                    <a:pt x="4063" y="1037"/>
                  </a:cubicBezTo>
                  <a:cubicBezTo>
                    <a:pt x="4063" y="1048"/>
                    <a:pt x="4063" y="1053"/>
                    <a:pt x="4070" y="1060"/>
                  </a:cubicBezTo>
                  <a:cubicBezTo>
                    <a:pt x="4047" y="1060"/>
                    <a:pt x="4029" y="1060"/>
                    <a:pt x="4013" y="1065"/>
                  </a:cubicBezTo>
                  <a:cubicBezTo>
                    <a:pt x="3990" y="1065"/>
                    <a:pt x="3968" y="1071"/>
                    <a:pt x="3945" y="1071"/>
                  </a:cubicBezTo>
                  <a:cubicBezTo>
                    <a:pt x="3859" y="1087"/>
                    <a:pt x="3774" y="1110"/>
                    <a:pt x="3695" y="1139"/>
                  </a:cubicBezTo>
                  <a:cubicBezTo>
                    <a:pt x="3649" y="1155"/>
                    <a:pt x="3627" y="1202"/>
                    <a:pt x="3643" y="1247"/>
                  </a:cubicBezTo>
                  <a:cubicBezTo>
                    <a:pt x="3652" y="1282"/>
                    <a:pt x="3685" y="1304"/>
                    <a:pt x="3721" y="1304"/>
                  </a:cubicBezTo>
                  <a:cubicBezTo>
                    <a:pt x="3731" y="1304"/>
                    <a:pt x="3741" y="1302"/>
                    <a:pt x="3751" y="1299"/>
                  </a:cubicBezTo>
                  <a:cubicBezTo>
                    <a:pt x="3819" y="1270"/>
                    <a:pt x="3887" y="1252"/>
                    <a:pt x="3961" y="1236"/>
                  </a:cubicBezTo>
                  <a:cubicBezTo>
                    <a:pt x="4002" y="1230"/>
                    <a:pt x="4036" y="1218"/>
                    <a:pt x="4076" y="1213"/>
                  </a:cubicBezTo>
                  <a:lnTo>
                    <a:pt x="4081" y="1213"/>
                  </a:lnTo>
                  <a:lnTo>
                    <a:pt x="4081" y="1218"/>
                  </a:lnTo>
                  <a:lnTo>
                    <a:pt x="4081" y="1406"/>
                  </a:lnTo>
                  <a:lnTo>
                    <a:pt x="3922" y="1406"/>
                  </a:lnTo>
                  <a:cubicBezTo>
                    <a:pt x="3803" y="1394"/>
                    <a:pt x="3688" y="1372"/>
                    <a:pt x="3570" y="1344"/>
                  </a:cubicBezTo>
                  <a:cubicBezTo>
                    <a:pt x="3566" y="1344"/>
                    <a:pt x="3562" y="1341"/>
                    <a:pt x="3558" y="1341"/>
                  </a:cubicBezTo>
                  <a:cubicBezTo>
                    <a:pt x="3556" y="1341"/>
                    <a:pt x="3554" y="1342"/>
                    <a:pt x="3552" y="1344"/>
                  </a:cubicBezTo>
                  <a:cubicBezTo>
                    <a:pt x="3525" y="1344"/>
                    <a:pt x="3496" y="1367"/>
                    <a:pt x="3491" y="1394"/>
                  </a:cubicBezTo>
                  <a:cubicBezTo>
                    <a:pt x="3484" y="1435"/>
                    <a:pt x="3507" y="1469"/>
                    <a:pt x="3546" y="1480"/>
                  </a:cubicBezTo>
                  <a:cubicBezTo>
                    <a:pt x="3643" y="1503"/>
                    <a:pt x="3746" y="1520"/>
                    <a:pt x="3848" y="1530"/>
                  </a:cubicBezTo>
                  <a:cubicBezTo>
                    <a:pt x="3878" y="1530"/>
                    <a:pt x="3911" y="1534"/>
                    <a:pt x="3943" y="1534"/>
                  </a:cubicBezTo>
                  <a:cubicBezTo>
                    <a:pt x="3959" y="1534"/>
                    <a:pt x="3975" y="1533"/>
                    <a:pt x="3990" y="1530"/>
                  </a:cubicBezTo>
                  <a:cubicBezTo>
                    <a:pt x="4018" y="1530"/>
                    <a:pt x="4042" y="1525"/>
                    <a:pt x="4070" y="1520"/>
                  </a:cubicBezTo>
                  <a:lnTo>
                    <a:pt x="4076" y="1520"/>
                  </a:lnTo>
                  <a:cubicBezTo>
                    <a:pt x="4070" y="1565"/>
                    <a:pt x="4063" y="1616"/>
                    <a:pt x="4052" y="1661"/>
                  </a:cubicBezTo>
                  <a:cubicBezTo>
                    <a:pt x="4047" y="1667"/>
                    <a:pt x="4047" y="1674"/>
                    <a:pt x="4047" y="1674"/>
                  </a:cubicBezTo>
                  <a:cubicBezTo>
                    <a:pt x="4042" y="1679"/>
                    <a:pt x="4042" y="1679"/>
                    <a:pt x="4036" y="1685"/>
                  </a:cubicBezTo>
                  <a:cubicBezTo>
                    <a:pt x="4029" y="1690"/>
                    <a:pt x="4018" y="1701"/>
                    <a:pt x="4007" y="1708"/>
                  </a:cubicBezTo>
                  <a:cubicBezTo>
                    <a:pt x="3995" y="1713"/>
                    <a:pt x="3984" y="1713"/>
                    <a:pt x="3973" y="1719"/>
                  </a:cubicBezTo>
                  <a:cubicBezTo>
                    <a:pt x="3945" y="1724"/>
                    <a:pt x="3916" y="1724"/>
                    <a:pt x="3887" y="1724"/>
                  </a:cubicBezTo>
                  <a:cubicBezTo>
                    <a:pt x="3814" y="1719"/>
                    <a:pt x="3746" y="1695"/>
                    <a:pt x="3677" y="1679"/>
                  </a:cubicBezTo>
                  <a:cubicBezTo>
                    <a:pt x="3541" y="1627"/>
                    <a:pt x="3410" y="1565"/>
                    <a:pt x="3274" y="1496"/>
                  </a:cubicBezTo>
                  <a:cubicBezTo>
                    <a:pt x="3268" y="1494"/>
                    <a:pt x="3262" y="1492"/>
                    <a:pt x="3255" y="1492"/>
                  </a:cubicBezTo>
                  <a:cubicBezTo>
                    <a:pt x="3236" y="1492"/>
                    <a:pt x="3213" y="1504"/>
                    <a:pt x="3200" y="1525"/>
                  </a:cubicBezTo>
                  <a:cubicBezTo>
                    <a:pt x="3189" y="1554"/>
                    <a:pt x="3200" y="1588"/>
                    <a:pt x="3229" y="1599"/>
                  </a:cubicBezTo>
                  <a:cubicBezTo>
                    <a:pt x="3376" y="1667"/>
                    <a:pt x="3525" y="1747"/>
                    <a:pt x="3677" y="1798"/>
                  </a:cubicBezTo>
                  <a:cubicBezTo>
                    <a:pt x="3757" y="1821"/>
                    <a:pt x="3842" y="1844"/>
                    <a:pt x="3927" y="1844"/>
                  </a:cubicBezTo>
                  <a:cubicBezTo>
                    <a:pt x="3961" y="1844"/>
                    <a:pt x="4002" y="1837"/>
                    <a:pt x="4036" y="1832"/>
                  </a:cubicBezTo>
                  <a:cubicBezTo>
                    <a:pt x="4076" y="1821"/>
                    <a:pt x="4110" y="1798"/>
                    <a:pt x="4138" y="1769"/>
                  </a:cubicBezTo>
                  <a:cubicBezTo>
                    <a:pt x="4178" y="1735"/>
                    <a:pt x="4189" y="1679"/>
                    <a:pt x="4200" y="1627"/>
                  </a:cubicBezTo>
                  <a:cubicBezTo>
                    <a:pt x="4217" y="1554"/>
                    <a:pt x="4223" y="1475"/>
                    <a:pt x="4223" y="1401"/>
                  </a:cubicBezTo>
                  <a:cubicBezTo>
                    <a:pt x="4228" y="1320"/>
                    <a:pt x="4228" y="1241"/>
                    <a:pt x="4228" y="1162"/>
                  </a:cubicBezTo>
                  <a:cubicBezTo>
                    <a:pt x="4228" y="1100"/>
                    <a:pt x="4223" y="1042"/>
                    <a:pt x="4207" y="980"/>
                  </a:cubicBezTo>
                  <a:cubicBezTo>
                    <a:pt x="4207" y="969"/>
                    <a:pt x="4200" y="963"/>
                    <a:pt x="4194" y="951"/>
                  </a:cubicBezTo>
                  <a:cubicBezTo>
                    <a:pt x="4183" y="929"/>
                    <a:pt x="4172" y="906"/>
                    <a:pt x="4160" y="877"/>
                  </a:cubicBezTo>
                  <a:cubicBezTo>
                    <a:pt x="4144" y="849"/>
                    <a:pt x="4121" y="815"/>
                    <a:pt x="4097" y="793"/>
                  </a:cubicBezTo>
                  <a:cubicBezTo>
                    <a:pt x="4070" y="770"/>
                    <a:pt x="4036" y="753"/>
                    <a:pt x="4007" y="746"/>
                  </a:cubicBezTo>
                  <a:close/>
                  <a:moveTo>
                    <a:pt x="2018" y="599"/>
                  </a:moveTo>
                  <a:cubicBezTo>
                    <a:pt x="2046" y="639"/>
                    <a:pt x="2075" y="685"/>
                    <a:pt x="2098" y="725"/>
                  </a:cubicBezTo>
                  <a:cubicBezTo>
                    <a:pt x="2149" y="821"/>
                    <a:pt x="2183" y="924"/>
                    <a:pt x="2206" y="1026"/>
                  </a:cubicBezTo>
                  <a:cubicBezTo>
                    <a:pt x="2240" y="1190"/>
                    <a:pt x="2245" y="1355"/>
                    <a:pt x="2240" y="1520"/>
                  </a:cubicBezTo>
                  <a:cubicBezTo>
                    <a:pt x="2229" y="1650"/>
                    <a:pt x="2211" y="1781"/>
                    <a:pt x="2183" y="1906"/>
                  </a:cubicBezTo>
                  <a:cubicBezTo>
                    <a:pt x="2166" y="1963"/>
                    <a:pt x="2149" y="2020"/>
                    <a:pt x="2138" y="2083"/>
                  </a:cubicBezTo>
                  <a:cubicBezTo>
                    <a:pt x="2132" y="2099"/>
                    <a:pt x="2127" y="2122"/>
                    <a:pt x="2120" y="2139"/>
                  </a:cubicBezTo>
                  <a:cubicBezTo>
                    <a:pt x="1740" y="2105"/>
                    <a:pt x="1359" y="2042"/>
                    <a:pt x="1002" y="1918"/>
                  </a:cubicBezTo>
                  <a:cubicBezTo>
                    <a:pt x="774" y="1844"/>
                    <a:pt x="552" y="1742"/>
                    <a:pt x="354" y="1611"/>
                  </a:cubicBezTo>
                  <a:cubicBezTo>
                    <a:pt x="297" y="1577"/>
                    <a:pt x="239" y="1530"/>
                    <a:pt x="189" y="1491"/>
                  </a:cubicBezTo>
                  <a:cubicBezTo>
                    <a:pt x="415" y="1310"/>
                    <a:pt x="666" y="1145"/>
                    <a:pt x="927" y="1014"/>
                  </a:cubicBezTo>
                  <a:cubicBezTo>
                    <a:pt x="1274" y="838"/>
                    <a:pt x="1637" y="701"/>
                    <a:pt x="2018" y="599"/>
                  </a:cubicBezTo>
                  <a:close/>
                  <a:moveTo>
                    <a:pt x="7609" y="167"/>
                  </a:moveTo>
                  <a:cubicBezTo>
                    <a:pt x="7650" y="276"/>
                    <a:pt x="7677" y="384"/>
                    <a:pt x="7706" y="497"/>
                  </a:cubicBezTo>
                  <a:cubicBezTo>
                    <a:pt x="7706" y="520"/>
                    <a:pt x="7711" y="542"/>
                    <a:pt x="7718" y="565"/>
                  </a:cubicBezTo>
                  <a:cubicBezTo>
                    <a:pt x="7677" y="583"/>
                    <a:pt x="7638" y="610"/>
                    <a:pt x="7598" y="633"/>
                  </a:cubicBezTo>
                  <a:cubicBezTo>
                    <a:pt x="7541" y="673"/>
                    <a:pt x="7490" y="712"/>
                    <a:pt x="7439" y="759"/>
                  </a:cubicBezTo>
                  <a:cubicBezTo>
                    <a:pt x="7428" y="770"/>
                    <a:pt x="7422" y="775"/>
                    <a:pt x="7417" y="793"/>
                  </a:cubicBezTo>
                  <a:cubicBezTo>
                    <a:pt x="7417" y="804"/>
                    <a:pt x="7417" y="815"/>
                    <a:pt x="7422" y="827"/>
                  </a:cubicBezTo>
                  <a:cubicBezTo>
                    <a:pt x="7433" y="838"/>
                    <a:pt x="7445" y="849"/>
                    <a:pt x="7456" y="849"/>
                  </a:cubicBezTo>
                  <a:cubicBezTo>
                    <a:pt x="7460" y="851"/>
                    <a:pt x="7464" y="851"/>
                    <a:pt x="7468" y="851"/>
                  </a:cubicBezTo>
                  <a:cubicBezTo>
                    <a:pt x="7477" y="851"/>
                    <a:pt x="7488" y="847"/>
                    <a:pt x="7496" y="843"/>
                  </a:cubicBezTo>
                  <a:cubicBezTo>
                    <a:pt x="7548" y="804"/>
                    <a:pt x="7593" y="764"/>
                    <a:pt x="7650" y="730"/>
                  </a:cubicBezTo>
                  <a:cubicBezTo>
                    <a:pt x="7677" y="707"/>
                    <a:pt x="7706" y="690"/>
                    <a:pt x="7735" y="673"/>
                  </a:cubicBezTo>
                  <a:cubicBezTo>
                    <a:pt x="7752" y="764"/>
                    <a:pt x="7758" y="855"/>
                    <a:pt x="7769" y="951"/>
                  </a:cubicBezTo>
                  <a:cubicBezTo>
                    <a:pt x="7754" y="949"/>
                    <a:pt x="7739" y="948"/>
                    <a:pt x="7723" y="948"/>
                  </a:cubicBezTo>
                  <a:cubicBezTo>
                    <a:pt x="7693" y="948"/>
                    <a:pt x="7662" y="951"/>
                    <a:pt x="7632" y="951"/>
                  </a:cubicBezTo>
                  <a:lnTo>
                    <a:pt x="7627" y="951"/>
                  </a:lnTo>
                  <a:cubicBezTo>
                    <a:pt x="7570" y="963"/>
                    <a:pt x="7514" y="969"/>
                    <a:pt x="7456" y="980"/>
                  </a:cubicBezTo>
                  <a:cubicBezTo>
                    <a:pt x="7428" y="985"/>
                    <a:pt x="7405" y="997"/>
                    <a:pt x="7388" y="1014"/>
                  </a:cubicBezTo>
                  <a:cubicBezTo>
                    <a:pt x="7370" y="1037"/>
                    <a:pt x="7360" y="1065"/>
                    <a:pt x="7365" y="1087"/>
                  </a:cubicBezTo>
                  <a:cubicBezTo>
                    <a:pt x="7365" y="1116"/>
                    <a:pt x="7377" y="1139"/>
                    <a:pt x="7399" y="1155"/>
                  </a:cubicBezTo>
                  <a:cubicBezTo>
                    <a:pt x="7414" y="1170"/>
                    <a:pt x="7436" y="1180"/>
                    <a:pt x="7458" y="1180"/>
                  </a:cubicBezTo>
                  <a:cubicBezTo>
                    <a:pt x="7463" y="1180"/>
                    <a:pt x="7468" y="1180"/>
                    <a:pt x="7473" y="1179"/>
                  </a:cubicBezTo>
                  <a:cubicBezTo>
                    <a:pt x="7525" y="1168"/>
                    <a:pt x="7575" y="1162"/>
                    <a:pt x="7632" y="1150"/>
                  </a:cubicBezTo>
                  <a:cubicBezTo>
                    <a:pt x="7677" y="1145"/>
                    <a:pt x="7729" y="1139"/>
                    <a:pt x="7780" y="1121"/>
                  </a:cubicBezTo>
                  <a:cubicBezTo>
                    <a:pt x="7780" y="1168"/>
                    <a:pt x="7786" y="1207"/>
                    <a:pt x="7786" y="1247"/>
                  </a:cubicBezTo>
                  <a:lnTo>
                    <a:pt x="7786" y="1333"/>
                  </a:lnTo>
                  <a:cubicBezTo>
                    <a:pt x="7758" y="1326"/>
                    <a:pt x="7724" y="1326"/>
                    <a:pt x="7695" y="1326"/>
                  </a:cubicBezTo>
                  <a:cubicBezTo>
                    <a:pt x="7650" y="1326"/>
                    <a:pt x="7598" y="1320"/>
                    <a:pt x="7553" y="1320"/>
                  </a:cubicBezTo>
                  <a:lnTo>
                    <a:pt x="7559" y="1320"/>
                  </a:lnTo>
                  <a:cubicBezTo>
                    <a:pt x="7519" y="1315"/>
                    <a:pt x="7480" y="1315"/>
                    <a:pt x="7439" y="1310"/>
                  </a:cubicBezTo>
                  <a:lnTo>
                    <a:pt x="7411" y="1310"/>
                  </a:lnTo>
                  <a:cubicBezTo>
                    <a:pt x="7399" y="1315"/>
                    <a:pt x="7388" y="1315"/>
                    <a:pt x="7377" y="1326"/>
                  </a:cubicBezTo>
                  <a:cubicBezTo>
                    <a:pt x="7360" y="1338"/>
                    <a:pt x="7349" y="1355"/>
                    <a:pt x="7343" y="1378"/>
                  </a:cubicBezTo>
                  <a:cubicBezTo>
                    <a:pt x="7336" y="1401"/>
                    <a:pt x="7343" y="1423"/>
                    <a:pt x="7354" y="1440"/>
                  </a:cubicBezTo>
                  <a:cubicBezTo>
                    <a:pt x="7365" y="1457"/>
                    <a:pt x="7388" y="1475"/>
                    <a:pt x="7411" y="1475"/>
                  </a:cubicBezTo>
                  <a:cubicBezTo>
                    <a:pt x="7480" y="1485"/>
                    <a:pt x="7553" y="1491"/>
                    <a:pt x="7627" y="1496"/>
                  </a:cubicBezTo>
                  <a:cubicBezTo>
                    <a:pt x="7677" y="1496"/>
                    <a:pt x="7735" y="1496"/>
                    <a:pt x="7792" y="1491"/>
                  </a:cubicBezTo>
                  <a:lnTo>
                    <a:pt x="7792" y="1627"/>
                  </a:lnTo>
                  <a:lnTo>
                    <a:pt x="7792" y="1821"/>
                  </a:lnTo>
                  <a:lnTo>
                    <a:pt x="7792" y="1850"/>
                  </a:lnTo>
                  <a:cubicBezTo>
                    <a:pt x="7774" y="1844"/>
                    <a:pt x="7752" y="1832"/>
                    <a:pt x="7729" y="1826"/>
                  </a:cubicBezTo>
                  <a:cubicBezTo>
                    <a:pt x="7672" y="1810"/>
                    <a:pt x="7616" y="1787"/>
                    <a:pt x="7559" y="1764"/>
                  </a:cubicBezTo>
                  <a:cubicBezTo>
                    <a:pt x="7445" y="1724"/>
                    <a:pt x="7343" y="1667"/>
                    <a:pt x="7241" y="1605"/>
                  </a:cubicBezTo>
                  <a:cubicBezTo>
                    <a:pt x="7155" y="1543"/>
                    <a:pt x="7070" y="1475"/>
                    <a:pt x="6995" y="1394"/>
                  </a:cubicBezTo>
                  <a:cubicBezTo>
                    <a:pt x="6995" y="1383"/>
                    <a:pt x="6990" y="1367"/>
                    <a:pt x="6985" y="1355"/>
                  </a:cubicBezTo>
                  <a:cubicBezTo>
                    <a:pt x="6967" y="1330"/>
                    <a:pt x="6939" y="1319"/>
                    <a:pt x="6911" y="1319"/>
                  </a:cubicBezTo>
                  <a:cubicBezTo>
                    <a:pt x="6893" y="1319"/>
                    <a:pt x="6875" y="1324"/>
                    <a:pt x="6859" y="1333"/>
                  </a:cubicBezTo>
                  <a:cubicBezTo>
                    <a:pt x="6848" y="1338"/>
                    <a:pt x="6837" y="1344"/>
                    <a:pt x="6832" y="1349"/>
                  </a:cubicBezTo>
                  <a:cubicBezTo>
                    <a:pt x="6586" y="1475"/>
                    <a:pt x="6342" y="1593"/>
                    <a:pt x="6087" y="1690"/>
                  </a:cubicBezTo>
                  <a:cubicBezTo>
                    <a:pt x="5825" y="1787"/>
                    <a:pt x="5553" y="1866"/>
                    <a:pt x="5280" y="1929"/>
                  </a:cubicBezTo>
                  <a:cubicBezTo>
                    <a:pt x="5086" y="1968"/>
                    <a:pt x="4888" y="1997"/>
                    <a:pt x="4689" y="2026"/>
                  </a:cubicBezTo>
                  <a:cubicBezTo>
                    <a:pt x="4485" y="2054"/>
                    <a:pt x="4275" y="2083"/>
                    <a:pt x="4070" y="2105"/>
                  </a:cubicBezTo>
                  <a:cubicBezTo>
                    <a:pt x="3660" y="2151"/>
                    <a:pt x="3255" y="2174"/>
                    <a:pt x="2847" y="2174"/>
                  </a:cubicBezTo>
                  <a:cubicBezTo>
                    <a:pt x="2802" y="2174"/>
                    <a:pt x="2757" y="2173"/>
                    <a:pt x="2712" y="2173"/>
                  </a:cubicBezTo>
                  <a:cubicBezTo>
                    <a:pt x="2597" y="2173"/>
                    <a:pt x="2484" y="2167"/>
                    <a:pt x="2376" y="2162"/>
                  </a:cubicBezTo>
                  <a:lnTo>
                    <a:pt x="2348" y="2162"/>
                  </a:lnTo>
                  <a:cubicBezTo>
                    <a:pt x="2353" y="2156"/>
                    <a:pt x="2353" y="2151"/>
                    <a:pt x="2359" y="2144"/>
                  </a:cubicBezTo>
                  <a:cubicBezTo>
                    <a:pt x="2376" y="2105"/>
                    <a:pt x="2387" y="2065"/>
                    <a:pt x="2405" y="2026"/>
                  </a:cubicBezTo>
                  <a:cubicBezTo>
                    <a:pt x="2416" y="1991"/>
                    <a:pt x="2421" y="1952"/>
                    <a:pt x="2434" y="1912"/>
                  </a:cubicBezTo>
                  <a:cubicBezTo>
                    <a:pt x="2450" y="1826"/>
                    <a:pt x="2455" y="1742"/>
                    <a:pt x="2455" y="1656"/>
                  </a:cubicBezTo>
                  <a:cubicBezTo>
                    <a:pt x="2461" y="1571"/>
                    <a:pt x="2455" y="1480"/>
                    <a:pt x="2445" y="1394"/>
                  </a:cubicBezTo>
                  <a:cubicBezTo>
                    <a:pt x="2439" y="1310"/>
                    <a:pt x="2421" y="1224"/>
                    <a:pt x="2405" y="1145"/>
                  </a:cubicBezTo>
                  <a:cubicBezTo>
                    <a:pt x="2387" y="1065"/>
                    <a:pt x="2365" y="992"/>
                    <a:pt x="2342" y="911"/>
                  </a:cubicBezTo>
                  <a:cubicBezTo>
                    <a:pt x="2297" y="793"/>
                    <a:pt x="2240" y="673"/>
                    <a:pt x="2161" y="565"/>
                  </a:cubicBezTo>
                  <a:cubicBezTo>
                    <a:pt x="2206" y="554"/>
                    <a:pt x="2251" y="542"/>
                    <a:pt x="2297" y="531"/>
                  </a:cubicBezTo>
                  <a:lnTo>
                    <a:pt x="2308" y="531"/>
                  </a:lnTo>
                  <a:cubicBezTo>
                    <a:pt x="2778" y="435"/>
                    <a:pt x="3256" y="386"/>
                    <a:pt x="3736" y="386"/>
                  </a:cubicBezTo>
                  <a:cubicBezTo>
                    <a:pt x="3883" y="386"/>
                    <a:pt x="4031" y="391"/>
                    <a:pt x="4178" y="400"/>
                  </a:cubicBezTo>
                  <a:cubicBezTo>
                    <a:pt x="4876" y="439"/>
                    <a:pt x="5576" y="576"/>
                    <a:pt x="6245" y="798"/>
                  </a:cubicBezTo>
                  <a:cubicBezTo>
                    <a:pt x="6331" y="827"/>
                    <a:pt x="6410" y="861"/>
                    <a:pt x="6496" y="890"/>
                  </a:cubicBezTo>
                  <a:cubicBezTo>
                    <a:pt x="6547" y="911"/>
                    <a:pt x="6599" y="929"/>
                    <a:pt x="6654" y="945"/>
                  </a:cubicBezTo>
                  <a:cubicBezTo>
                    <a:pt x="6678" y="958"/>
                    <a:pt x="6706" y="963"/>
                    <a:pt x="6729" y="969"/>
                  </a:cubicBezTo>
                  <a:cubicBezTo>
                    <a:pt x="6740" y="974"/>
                    <a:pt x="6746" y="974"/>
                    <a:pt x="6757" y="974"/>
                  </a:cubicBezTo>
                  <a:cubicBezTo>
                    <a:pt x="6764" y="980"/>
                    <a:pt x="6764" y="985"/>
                    <a:pt x="6769" y="992"/>
                  </a:cubicBezTo>
                  <a:cubicBezTo>
                    <a:pt x="6785" y="1003"/>
                    <a:pt x="6803" y="1008"/>
                    <a:pt x="6825" y="1008"/>
                  </a:cubicBezTo>
                  <a:cubicBezTo>
                    <a:pt x="6843" y="1008"/>
                    <a:pt x="6871" y="997"/>
                    <a:pt x="6882" y="980"/>
                  </a:cubicBezTo>
                  <a:cubicBezTo>
                    <a:pt x="6882" y="980"/>
                    <a:pt x="6882" y="974"/>
                    <a:pt x="6888" y="974"/>
                  </a:cubicBezTo>
                  <a:cubicBezTo>
                    <a:pt x="6893" y="969"/>
                    <a:pt x="6900" y="963"/>
                    <a:pt x="6900" y="951"/>
                  </a:cubicBezTo>
                  <a:cubicBezTo>
                    <a:pt x="6990" y="827"/>
                    <a:pt x="7087" y="707"/>
                    <a:pt x="7184" y="588"/>
                  </a:cubicBezTo>
                  <a:cubicBezTo>
                    <a:pt x="7291" y="463"/>
                    <a:pt x="7405" y="349"/>
                    <a:pt x="7530" y="242"/>
                  </a:cubicBezTo>
                  <a:cubicBezTo>
                    <a:pt x="7525" y="242"/>
                    <a:pt x="7519" y="247"/>
                    <a:pt x="7514" y="253"/>
                  </a:cubicBezTo>
                  <a:cubicBezTo>
                    <a:pt x="7541" y="224"/>
                    <a:pt x="7575" y="195"/>
                    <a:pt x="7609" y="167"/>
                  </a:cubicBezTo>
                  <a:close/>
                  <a:moveTo>
                    <a:pt x="7623" y="0"/>
                  </a:moveTo>
                  <a:cubicBezTo>
                    <a:pt x="7618" y="0"/>
                    <a:pt x="7614" y="1"/>
                    <a:pt x="7609" y="3"/>
                  </a:cubicBezTo>
                  <a:lnTo>
                    <a:pt x="7593" y="3"/>
                  </a:lnTo>
                  <a:cubicBezTo>
                    <a:pt x="7548" y="25"/>
                    <a:pt x="7501" y="48"/>
                    <a:pt x="7462" y="77"/>
                  </a:cubicBezTo>
                  <a:cubicBezTo>
                    <a:pt x="7422" y="105"/>
                    <a:pt x="7388" y="139"/>
                    <a:pt x="7349" y="167"/>
                  </a:cubicBezTo>
                  <a:cubicBezTo>
                    <a:pt x="7275" y="242"/>
                    <a:pt x="7200" y="315"/>
                    <a:pt x="7132" y="389"/>
                  </a:cubicBezTo>
                  <a:cubicBezTo>
                    <a:pt x="7008" y="525"/>
                    <a:pt x="6900" y="673"/>
                    <a:pt x="6798" y="827"/>
                  </a:cubicBezTo>
                  <a:cubicBezTo>
                    <a:pt x="6785" y="821"/>
                    <a:pt x="6780" y="815"/>
                    <a:pt x="6769" y="809"/>
                  </a:cubicBezTo>
                  <a:cubicBezTo>
                    <a:pt x="6740" y="798"/>
                    <a:pt x="6706" y="780"/>
                    <a:pt x="6678" y="770"/>
                  </a:cubicBezTo>
                  <a:cubicBezTo>
                    <a:pt x="6615" y="741"/>
                    <a:pt x="6547" y="719"/>
                    <a:pt x="6484" y="696"/>
                  </a:cubicBezTo>
                  <a:cubicBezTo>
                    <a:pt x="6382" y="656"/>
                    <a:pt x="6274" y="622"/>
                    <a:pt x="6172" y="588"/>
                  </a:cubicBezTo>
                  <a:cubicBezTo>
                    <a:pt x="5973" y="525"/>
                    <a:pt x="5768" y="474"/>
                    <a:pt x="5570" y="429"/>
                  </a:cubicBezTo>
                  <a:cubicBezTo>
                    <a:pt x="5143" y="337"/>
                    <a:pt x="4711" y="281"/>
                    <a:pt x="4280" y="258"/>
                  </a:cubicBezTo>
                  <a:cubicBezTo>
                    <a:pt x="4125" y="248"/>
                    <a:pt x="3969" y="243"/>
                    <a:pt x="3814" y="243"/>
                  </a:cubicBezTo>
                  <a:cubicBezTo>
                    <a:pt x="3530" y="243"/>
                    <a:pt x="3246" y="260"/>
                    <a:pt x="2967" y="292"/>
                  </a:cubicBezTo>
                  <a:lnTo>
                    <a:pt x="2961" y="292"/>
                  </a:lnTo>
                  <a:cubicBezTo>
                    <a:pt x="2529" y="344"/>
                    <a:pt x="2104" y="429"/>
                    <a:pt x="1695" y="559"/>
                  </a:cubicBezTo>
                  <a:cubicBezTo>
                    <a:pt x="1388" y="662"/>
                    <a:pt x="1097" y="787"/>
                    <a:pt x="814" y="935"/>
                  </a:cubicBezTo>
                  <a:cubicBezTo>
                    <a:pt x="535" y="1082"/>
                    <a:pt x="273" y="1258"/>
                    <a:pt x="35" y="1462"/>
                  </a:cubicBezTo>
                  <a:cubicBezTo>
                    <a:pt x="6" y="1485"/>
                    <a:pt x="1" y="1514"/>
                    <a:pt x="18" y="1543"/>
                  </a:cubicBezTo>
                  <a:cubicBezTo>
                    <a:pt x="24" y="1548"/>
                    <a:pt x="24" y="1554"/>
                    <a:pt x="29" y="1554"/>
                  </a:cubicBezTo>
                  <a:cubicBezTo>
                    <a:pt x="35" y="1571"/>
                    <a:pt x="40" y="1588"/>
                    <a:pt x="58" y="1599"/>
                  </a:cubicBezTo>
                  <a:cubicBezTo>
                    <a:pt x="211" y="1730"/>
                    <a:pt x="381" y="1837"/>
                    <a:pt x="564" y="1929"/>
                  </a:cubicBezTo>
                  <a:cubicBezTo>
                    <a:pt x="751" y="2031"/>
                    <a:pt x="950" y="2105"/>
                    <a:pt x="1154" y="2167"/>
                  </a:cubicBezTo>
                  <a:cubicBezTo>
                    <a:pt x="1587" y="2298"/>
                    <a:pt x="2041" y="2361"/>
                    <a:pt x="2490" y="2383"/>
                  </a:cubicBezTo>
                  <a:cubicBezTo>
                    <a:pt x="2650" y="2393"/>
                    <a:pt x="2809" y="2397"/>
                    <a:pt x="2968" y="2397"/>
                  </a:cubicBezTo>
                  <a:cubicBezTo>
                    <a:pt x="3266" y="2397"/>
                    <a:pt x="3562" y="2381"/>
                    <a:pt x="3859" y="2356"/>
                  </a:cubicBezTo>
                  <a:cubicBezTo>
                    <a:pt x="4268" y="2321"/>
                    <a:pt x="4677" y="2264"/>
                    <a:pt x="5081" y="2191"/>
                  </a:cubicBezTo>
                  <a:cubicBezTo>
                    <a:pt x="5400" y="2128"/>
                    <a:pt x="5718" y="2049"/>
                    <a:pt x="6024" y="1940"/>
                  </a:cubicBezTo>
                  <a:cubicBezTo>
                    <a:pt x="6189" y="1884"/>
                    <a:pt x="6348" y="1821"/>
                    <a:pt x="6502" y="1747"/>
                  </a:cubicBezTo>
                  <a:cubicBezTo>
                    <a:pt x="6586" y="1708"/>
                    <a:pt x="6667" y="1667"/>
                    <a:pt x="6746" y="1622"/>
                  </a:cubicBezTo>
                  <a:cubicBezTo>
                    <a:pt x="6780" y="1605"/>
                    <a:pt x="6814" y="1582"/>
                    <a:pt x="6848" y="1559"/>
                  </a:cubicBezTo>
                  <a:cubicBezTo>
                    <a:pt x="6866" y="1548"/>
                    <a:pt x="6888" y="1530"/>
                    <a:pt x="6911" y="1520"/>
                  </a:cubicBezTo>
                  <a:cubicBezTo>
                    <a:pt x="6956" y="1571"/>
                    <a:pt x="7008" y="1622"/>
                    <a:pt x="7064" y="1667"/>
                  </a:cubicBezTo>
                  <a:cubicBezTo>
                    <a:pt x="7144" y="1730"/>
                    <a:pt x="7223" y="1781"/>
                    <a:pt x="7309" y="1832"/>
                  </a:cubicBezTo>
                  <a:cubicBezTo>
                    <a:pt x="7394" y="1878"/>
                    <a:pt x="7480" y="1912"/>
                    <a:pt x="7570" y="1946"/>
                  </a:cubicBezTo>
                  <a:cubicBezTo>
                    <a:pt x="7616" y="1963"/>
                    <a:pt x="7666" y="1981"/>
                    <a:pt x="7718" y="1991"/>
                  </a:cubicBezTo>
                  <a:cubicBezTo>
                    <a:pt x="7745" y="1997"/>
                    <a:pt x="7780" y="2002"/>
                    <a:pt x="7808" y="2008"/>
                  </a:cubicBezTo>
                  <a:cubicBezTo>
                    <a:pt x="7808" y="2015"/>
                    <a:pt x="7808" y="2020"/>
                    <a:pt x="7814" y="2020"/>
                  </a:cubicBezTo>
                  <a:cubicBezTo>
                    <a:pt x="7814" y="2042"/>
                    <a:pt x="7837" y="2060"/>
                    <a:pt x="7860" y="2065"/>
                  </a:cubicBezTo>
                  <a:cubicBezTo>
                    <a:pt x="7882" y="2065"/>
                    <a:pt x="7916" y="2054"/>
                    <a:pt x="7928" y="2026"/>
                  </a:cubicBezTo>
                  <a:cubicBezTo>
                    <a:pt x="7957" y="1957"/>
                    <a:pt x="7962" y="1878"/>
                    <a:pt x="7968" y="1798"/>
                  </a:cubicBezTo>
                  <a:cubicBezTo>
                    <a:pt x="7979" y="1708"/>
                    <a:pt x="7979" y="1611"/>
                    <a:pt x="7984" y="1520"/>
                  </a:cubicBezTo>
                  <a:cubicBezTo>
                    <a:pt x="7984" y="1349"/>
                    <a:pt x="7973" y="1184"/>
                    <a:pt x="7957" y="1014"/>
                  </a:cubicBezTo>
                  <a:cubicBezTo>
                    <a:pt x="7939" y="849"/>
                    <a:pt x="7911" y="690"/>
                    <a:pt x="7865" y="525"/>
                  </a:cubicBezTo>
                  <a:cubicBezTo>
                    <a:pt x="7820" y="366"/>
                    <a:pt x="7763" y="208"/>
                    <a:pt x="7695" y="54"/>
                  </a:cubicBezTo>
                  <a:cubicBezTo>
                    <a:pt x="7690" y="37"/>
                    <a:pt x="7672" y="19"/>
                    <a:pt x="7655" y="14"/>
                  </a:cubicBezTo>
                  <a:cubicBezTo>
                    <a:pt x="7643" y="6"/>
                    <a:pt x="7633" y="0"/>
                    <a:pt x="76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9"/>
            <p:cNvSpPr/>
            <p:nvPr/>
          </p:nvSpPr>
          <p:spPr>
            <a:xfrm>
              <a:off x="4693114" y="6260921"/>
              <a:ext cx="264634" cy="94633"/>
            </a:xfrm>
            <a:custGeom>
              <a:avLst/>
              <a:gdLst/>
              <a:ahLst/>
              <a:cxnLst/>
              <a:rect l="l" t="t" r="r" b="b"/>
              <a:pathLst>
                <a:path w="5632" h="2014" extrusionOk="0">
                  <a:moveTo>
                    <a:pt x="1847" y="587"/>
                  </a:moveTo>
                  <a:cubicBezTo>
                    <a:pt x="1876" y="593"/>
                    <a:pt x="1910" y="603"/>
                    <a:pt x="1932" y="627"/>
                  </a:cubicBezTo>
                  <a:cubicBezTo>
                    <a:pt x="1960" y="648"/>
                    <a:pt x="1978" y="677"/>
                    <a:pt x="2000" y="717"/>
                  </a:cubicBezTo>
                  <a:cubicBezTo>
                    <a:pt x="2012" y="740"/>
                    <a:pt x="2023" y="763"/>
                    <a:pt x="2034" y="785"/>
                  </a:cubicBezTo>
                  <a:cubicBezTo>
                    <a:pt x="2041" y="797"/>
                    <a:pt x="2041" y="808"/>
                    <a:pt x="2046" y="819"/>
                  </a:cubicBezTo>
                  <a:cubicBezTo>
                    <a:pt x="2057" y="871"/>
                    <a:pt x="2062" y="921"/>
                    <a:pt x="2062" y="996"/>
                  </a:cubicBezTo>
                  <a:cubicBezTo>
                    <a:pt x="2068" y="1081"/>
                    <a:pt x="2068" y="1160"/>
                    <a:pt x="2062" y="1235"/>
                  </a:cubicBezTo>
                  <a:cubicBezTo>
                    <a:pt x="2057" y="1314"/>
                    <a:pt x="2052" y="1388"/>
                    <a:pt x="2041" y="1461"/>
                  </a:cubicBezTo>
                  <a:cubicBezTo>
                    <a:pt x="2023" y="1519"/>
                    <a:pt x="2012" y="1569"/>
                    <a:pt x="1972" y="1603"/>
                  </a:cubicBezTo>
                  <a:cubicBezTo>
                    <a:pt x="1944" y="1632"/>
                    <a:pt x="1910" y="1655"/>
                    <a:pt x="1876" y="1660"/>
                  </a:cubicBezTo>
                  <a:cubicBezTo>
                    <a:pt x="1852" y="1666"/>
                    <a:pt x="1829" y="1671"/>
                    <a:pt x="1813" y="1678"/>
                  </a:cubicBezTo>
                  <a:lnTo>
                    <a:pt x="1768" y="1678"/>
                  </a:lnTo>
                  <a:cubicBezTo>
                    <a:pt x="1687" y="1678"/>
                    <a:pt x="1614" y="1660"/>
                    <a:pt x="1517" y="1632"/>
                  </a:cubicBezTo>
                  <a:cubicBezTo>
                    <a:pt x="1393" y="1587"/>
                    <a:pt x="1273" y="1529"/>
                    <a:pt x="1160" y="1474"/>
                  </a:cubicBezTo>
                  <a:lnTo>
                    <a:pt x="1068" y="1433"/>
                  </a:lnTo>
                  <a:cubicBezTo>
                    <a:pt x="1057" y="1427"/>
                    <a:pt x="1045" y="1416"/>
                    <a:pt x="1040" y="1399"/>
                  </a:cubicBezTo>
                  <a:cubicBezTo>
                    <a:pt x="1034" y="1388"/>
                    <a:pt x="1034" y="1371"/>
                    <a:pt x="1040" y="1359"/>
                  </a:cubicBezTo>
                  <a:cubicBezTo>
                    <a:pt x="1052" y="1343"/>
                    <a:pt x="1068" y="1330"/>
                    <a:pt x="1086" y="1330"/>
                  </a:cubicBezTo>
                  <a:cubicBezTo>
                    <a:pt x="1097" y="1330"/>
                    <a:pt x="1102" y="1330"/>
                    <a:pt x="1113" y="1337"/>
                  </a:cubicBezTo>
                  <a:lnTo>
                    <a:pt x="1171" y="1359"/>
                  </a:lnTo>
                  <a:lnTo>
                    <a:pt x="1176" y="1364"/>
                  </a:lnTo>
                  <a:cubicBezTo>
                    <a:pt x="1284" y="1416"/>
                    <a:pt x="1398" y="1474"/>
                    <a:pt x="1511" y="1513"/>
                  </a:cubicBezTo>
                  <a:cubicBezTo>
                    <a:pt x="1597" y="1542"/>
                    <a:pt x="1659" y="1553"/>
                    <a:pt x="1721" y="1558"/>
                  </a:cubicBezTo>
                  <a:lnTo>
                    <a:pt x="1790" y="1558"/>
                  </a:lnTo>
                  <a:cubicBezTo>
                    <a:pt x="1795" y="1558"/>
                    <a:pt x="1802" y="1553"/>
                    <a:pt x="1807" y="1553"/>
                  </a:cubicBezTo>
                  <a:cubicBezTo>
                    <a:pt x="1824" y="1553"/>
                    <a:pt x="1836" y="1547"/>
                    <a:pt x="1847" y="1542"/>
                  </a:cubicBezTo>
                  <a:cubicBezTo>
                    <a:pt x="1858" y="1535"/>
                    <a:pt x="1870" y="1529"/>
                    <a:pt x="1876" y="1519"/>
                  </a:cubicBezTo>
                  <a:cubicBezTo>
                    <a:pt x="1881" y="1519"/>
                    <a:pt x="1881" y="1513"/>
                    <a:pt x="1886" y="1513"/>
                  </a:cubicBezTo>
                  <a:cubicBezTo>
                    <a:pt x="1886" y="1508"/>
                    <a:pt x="1892" y="1501"/>
                    <a:pt x="1892" y="1495"/>
                  </a:cubicBezTo>
                  <a:cubicBezTo>
                    <a:pt x="1910" y="1445"/>
                    <a:pt x="1915" y="1393"/>
                    <a:pt x="1915" y="1354"/>
                  </a:cubicBezTo>
                  <a:lnTo>
                    <a:pt x="1897" y="1354"/>
                  </a:lnTo>
                  <a:cubicBezTo>
                    <a:pt x="1881" y="1359"/>
                    <a:pt x="1863" y="1359"/>
                    <a:pt x="1847" y="1359"/>
                  </a:cubicBezTo>
                  <a:lnTo>
                    <a:pt x="1829" y="1364"/>
                  </a:lnTo>
                  <a:lnTo>
                    <a:pt x="1682" y="1364"/>
                  </a:lnTo>
                  <a:cubicBezTo>
                    <a:pt x="1574" y="1354"/>
                    <a:pt x="1472" y="1330"/>
                    <a:pt x="1386" y="1314"/>
                  </a:cubicBezTo>
                  <a:cubicBezTo>
                    <a:pt x="1346" y="1303"/>
                    <a:pt x="1325" y="1269"/>
                    <a:pt x="1330" y="1235"/>
                  </a:cubicBezTo>
                  <a:cubicBezTo>
                    <a:pt x="1336" y="1206"/>
                    <a:pt x="1364" y="1183"/>
                    <a:pt x="1393" y="1178"/>
                  </a:cubicBezTo>
                  <a:lnTo>
                    <a:pt x="1409" y="1178"/>
                  </a:lnTo>
                  <a:cubicBezTo>
                    <a:pt x="1522" y="1206"/>
                    <a:pt x="1642" y="1235"/>
                    <a:pt x="1761" y="1240"/>
                  </a:cubicBezTo>
                  <a:cubicBezTo>
                    <a:pt x="1784" y="1240"/>
                    <a:pt x="1810" y="1243"/>
                    <a:pt x="1834" y="1243"/>
                  </a:cubicBezTo>
                  <a:cubicBezTo>
                    <a:pt x="1847" y="1243"/>
                    <a:pt x="1859" y="1242"/>
                    <a:pt x="1870" y="1240"/>
                  </a:cubicBezTo>
                  <a:lnTo>
                    <a:pt x="1921" y="1240"/>
                  </a:lnTo>
                  <a:cubicBezTo>
                    <a:pt x="1926" y="1178"/>
                    <a:pt x="1926" y="1115"/>
                    <a:pt x="1921" y="1052"/>
                  </a:cubicBezTo>
                  <a:lnTo>
                    <a:pt x="1915" y="1047"/>
                  </a:lnTo>
                  <a:cubicBezTo>
                    <a:pt x="1876" y="1052"/>
                    <a:pt x="1841" y="1058"/>
                    <a:pt x="1807" y="1070"/>
                  </a:cubicBezTo>
                  <a:cubicBezTo>
                    <a:pt x="1716" y="1086"/>
                    <a:pt x="1648" y="1109"/>
                    <a:pt x="1585" y="1133"/>
                  </a:cubicBezTo>
                  <a:cubicBezTo>
                    <a:pt x="1580" y="1133"/>
                    <a:pt x="1574" y="1138"/>
                    <a:pt x="1569" y="1138"/>
                  </a:cubicBezTo>
                  <a:cubicBezTo>
                    <a:pt x="1535" y="1138"/>
                    <a:pt x="1495" y="1115"/>
                    <a:pt x="1483" y="1081"/>
                  </a:cubicBezTo>
                  <a:cubicBezTo>
                    <a:pt x="1466" y="1041"/>
                    <a:pt x="1488" y="996"/>
                    <a:pt x="1535" y="979"/>
                  </a:cubicBezTo>
                  <a:cubicBezTo>
                    <a:pt x="1614" y="944"/>
                    <a:pt x="1700" y="921"/>
                    <a:pt x="1784" y="910"/>
                  </a:cubicBezTo>
                  <a:cubicBezTo>
                    <a:pt x="1807" y="905"/>
                    <a:pt x="1829" y="899"/>
                    <a:pt x="1852" y="899"/>
                  </a:cubicBezTo>
                  <a:cubicBezTo>
                    <a:pt x="1870" y="899"/>
                    <a:pt x="1886" y="894"/>
                    <a:pt x="1910" y="894"/>
                  </a:cubicBezTo>
                  <a:lnTo>
                    <a:pt x="1904" y="871"/>
                  </a:lnTo>
                  <a:cubicBezTo>
                    <a:pt x="1897" y="853"/>
                    <a:pt x="1892" y="837"/>
                    <a:pt x="1881" y="819"/>
                  </a:cubicBezTo>
                  <a:cubicBezTo>
                    <a:pt x="1876" y="803"/>
                    <a:pt x="1858" y="779"/>
                    <a:pt x="1841" y="758"/>
                  </a:cubicBezTo>
                  <a:lnTo>
                    <a:pt x="1829" y="745"/>
                  </a:lnTo>
                  <a:lnTo>
                    <a:pt x="1802" y="745"/>
                  </a:lnTo>
                  <a:cubicBezTo>
                    <a:pt x="1761" y="758"/>
                    <a:pt x="1727" y="768"/>
                    <a:pt x="1687" y="779"/>
                  </a:cubicBezTo>
                  <a:cubicBezTo>
                    <a:pt x="1671" y="785"/>
                    <a:pt x="1653" y="792"/>
                    <a:pt x="1631" y="797"/>
                  </a:cubicBezTo>
                  <a:lnTo>
                    <a:pt x="1603" y="808"/>
                  </a:lnTo>
                  <a:lnTo>
                    <a:pt x="1591" y="813"/>
                  </a:lnTo>
                  <a:cubicBezTo>
                    <a:pt x="1556" y="826"/>
                    <a:pt x="1529" y="831"/>
                    <a:pt x="1495" y="848"/>
                  </a:cubicBezTo>
                  <a:cubicBezTo>
                    <a:pt x="1454" y="865"/>
                    <a:pt x="1415" y="882"/>
                    <a:pt x="1364" y="905"/>
                  </a:cubicBezTo>
                  <a:cubicBezTo>
                    <a:pt x="1330" y="928"/>
                    <a:pt x="1291" y="944"/>
                    <a:pt x="1256" y="968"/>
                  </a:cubicBezTo>
                  <a:lnTo>
                    <a:pt x="1250" y="973"/>
                  </a:lnTo>
                  <a:cubicBezTo>
                    <a:pt x="1210" y="989"/>
                    <a:pt x="1171" y="1013"/>
                    <a:pt x="1131" y="1036"/>
                  </a:cubicBezTo>
                  <a:cubicBezTo>
                    <a:pt x="1120" y="1041"/>
                    <a:pt x="1108" y="1047"/>
                    <a:pt x="1091" y="1052"/>
                  </a:cubicBezTo>
                  <a:lnTo>
                    <a:pt x="1074" y="1052"/>
                  </a:lnTo>
                  <a:lnTo>
                    <a:pt x="1063" y="1047"/>
                  </a:lnTo>
                  <a:cubicBezTo>
                    <a:pt x="1034" y="1047"/>
                    <a:pt x="1018" y="1030"/>
                    <a:pt x="1000" y="1013"/>
                  </a:cubicBezTo>
                  <a:cubicBezTo>
                    <a:pt x="971" y="968"/>
                    <a:pt x="984" y="910"/>
                    <a:pt x="1023" y="876"/>
                  </a:cubicBezTo>
                  <a:cubicBezTo>
                    <a:pt x="1079" y="837"/>
                    <a:pt x="1142" y="803"/>
                    <a:pt x="1222" y="768"/>
                  </a:cubicBezTo>
                  <a:cubicBezTo>
                    <a:pt x="1278" y="740"/>
                    <a:pt x="1346" y="717"/>
                    <a:pt x="1427" y="695"/>
                  </a:cubicBezTo>
                  <a:cubicBezTo>
                    <a:pt x="1454" y="683"/>
                    <a:pt x="1483" y="672"/>
                    <a:pt x="1517" y="661"/>
                  </a:cubicBezTo>
                  <a:lnTo>
                    <a:pt x="1540" y="655"/>
                  </a:lnTo>
                  <a:lnTo>
                    <a:pt x="1608" y="632"/>
                  </a:lnTo>
                  <a:lnTo>
                    <a:pt x="1642" y="627"/>
                  </a:lnTo>
                  <a:cubicBezTo>
                    <a:pt x="1671" y="614"/>
                    <a:pt x="1700" y="603"/>
                    <a:pt x="1734" y="598"/>
                  </a:cubicBezTo>
                  <a:cubicBezTo>
                    <a:pt x="1750" y="593"/>
                    <a:pt x="1773" y="587"/>
                    <a:pt x="1790" y="587"/>
                  </a:cubicBezTo>
                  <a:close/>
                  <a:moveTo>
                    <a:pt x="5450" y="1"/>
                  </a:moveTo>
                  <a:lnTo>
                    <a:pt x="5375" y="63"/>
                  </a:lnTo>
                  <a:lnTo>
                    <a:pt x="5348" y="87"/>
                  </a:lnTo>
                  <a:lnTo>
                    <a:pt x="5359" y="81"/>
                  </a:lnTo>
                  <a:lnTo>
                    <a:pt x="5359" y="81"/>
                  </a:lnTo>
                  <a:cubicBezTo>
                    <a:pt x="5239" y="189"/>
                    <a:pt x="5125" y="302"/>
                    <a:pt x="5023" y="422"/>
                  </a:cubicBezTo>
                  <a:cubicBezTo>
                    <a:pt x="4926" y="535"/>
                    <a:pt x="4829" y="655"/>
                    <a:pt x="4739" y="779"/>
                  </a:cubicBezTo>
                  <a:cubicBezTo>
                    <a:pt x="4739" y="792"/>
                    <a:pt x="4727" y="803"/>
                    <a:pt x="4722" y="808"/>
                  </a:cubicBezTo>
                  <a:cubicBezTo>
                    <a:pt x="4705" y="831"/>
                    <a:pt x="4682" y="837"/>
                    <a:pt x="4666" y="842"/>
                  </a:cubicBezTo>
                  <a:cubicBezTo>
                    <a:pt x="4643" y="842"/>
                    <a:pt x="4625" y="837"/>
                    <a:pt x="4609" y="819"/>
                  </a:cubicBezTo>
                  <a:cubicBezTo>
                    <a:pt x="4603" y="819"/>
                    <a:pt x="4598" y="813"/>
                    <a:pt x="4598" y="808"/>
                  </a:cubicBezTo>
                  <a:lnTo>
                    <a:pt x="4569" y="803"/>
                  </a:lnTo>
                  <a:cubicBezTo>
                    <a:pt x="4546" y="797"/>
                    <a:pt x="4517" y="792"/>
                    <a:pt x="4495" y="779"/>
                  </a:cubicBezTo>
                  <a:cubicBezTo>
                    <a:pt x="4438" y="763"/>
                    <a:pt x="4386" y="745"/>
                    <a:pt x="4336" y="723"/>
                  </a:cubicBezTo>
                  <a:cubicBezTo>
                    <a:pt x="4244" y="689"/>
                    <a:pt x="4160" y="661"/>
                    <a:pt x="4074" y="627"/>
                  </a:cubicBezTo>
                  <a:lnTo>
                    <a:pt x="4074" y="627"/>
                  </a:lnTo>
                  <a:lnTo>
                    <a:pt x="4092" y="638"/>
                  </a:lnTo>
                  <a:cubicBezTo>
                    <a:pt x="3426" y="410"/>
                    <a:pt x="2728" y="273"/>
                    <a:pt x="2023" y="228"/>
                  </a:cubicBezTo>
                  <a:cubicBezTo>
                    <a:pt x="1882" y="221"/>
                    <a:pt x="1742" y="217"/>
                    <a:pt x="1602" y="217"/>
                  </a:cubicBezTo>
                  <a:cubicBezTo>
                    <a:pt x="1320" y="217"/>
                    <a:pt x="1042" y="232"/>
                    <a:pt x="772" y="263"/>
                  </a:cubicBezTo>
                  <a:cubicBezTo>
                    <a:pt x="562" y="286"/>
                    <a:pt x="352" y="320"/>
                    <a:pt x="148" y="365"/>
                  </a:cubicBezTo>
                  <a:lnTo>
                    <a:pt x="142" y="365"/>
                  </a:lnTo>
                  <a:cubicBezTo>
                    <a:pt x="90" y="376"/>
                    <a:pt x="45" y="388"/>
                    <a:pt x="0" y="399"/>
                  </a:cubicBezTo>
                  <a:cubicBezTo>
                    <a:pt x="74" y="501"/>
                    <a:pt x="137" y="621"/>
                    <a:pt x="176" y="751"/>
                  </a:cubicBezTo>
                  <a:cubicBezTo>
                    <a:pt x="205" y="826"/>
                    <a:pt x="221" y="905"/>
                    <a:pt x="239" y="979"/>
                  </a:cubicBezTo>
                  <a:cubicBezTo>
                    <a:pt x="255" y="1058"/>
                    <a:pt x="273" y="1144"/>
                    <a:pt x="284" y="1235"/>
                  </a:cubicBezTo>
                  <a:cubicBezTo>
                    <a:pt x="295" y="1319"/>
                    <a:pt x="295" y="1411"/>
                    <a:pt x="295" y="1490"/>
                  </a:cubicBezTo>
                  <a:cubicBezTo>
                    <a:pt x="290" y="1564"/>
                    <a:pt x="284" y="1655"/>
                    <a:pt x="268" y="1746"/>
                  </a:cubicBezTo>
                  <a:cubicBezTo>
                    <a:pt x="261" y="1791"/>
                    <a:pt x="250" y="1825"/>
                    <a:pt x="239" y="1859"/>
                  </a:cubicBezTo>
                  <a:cubicBezTo>
                    <a:pt x="227" y="1899"/>
                    <a:pt x="216" y="1939"/>
                    <a:pt x="193" y="1978"/>
                  </a:cubicBezTo>
                  <a:lnTo>
                    <a:pt x="187" y="1996"/>
                  </a:lnTo>
                  <a:lnTo>
                    <a:pt x="210" y="1996"/>
                  </a:lnTo>
                  <a:cubicBezTo>
                    <a:pt x="329" y="2007"/>
                    <a:pt x="438" y="2007"/>
                    <a:pt x="551" y="2012"/>
                  </a:cubicBezTo>
                  <a:cubicBezTo>
                    <a:pt x="600" y="2013"/>
                    <a:pt x="649" y="2013"/>
                    <a:pt x="698" y="2013"/>
                  </a:cubicBezTo>
                  <a:cubicBezTo>
                    <a:pt x="1084" y="2013"/>
                    <a:pt x="1481" y="1989"/>
                    <a:pt x="1904" y="1939"/>
                  </a:cubicBezTo>
                  <a:lnTo>
                    <a:pt x="1978" y="1933"/>
                  </a:lnTo>
                  <a:cubicBezTo>
                    <a:pt x="2154" y="1917"/>
                    <a:pt x="2335" y="1888"/>
                    <a:pt x="2529" y="1859"/>
                  </a:cubicBezTo>
                  <a:cubicBezTo>
                    <a:pt x="2728" y="1831"/>
                    <a:pt x="2927" y="1802"/>
                    <a:pt x="3119" y="1763"/>
                  </a:cubicBezTo>
                  <a:cubicBezTo>
                    <a:pt x="3398" y="1700"/>
                    <a:pt x="3670" y="1621"/>
                    <a:pt x="3927" y="1524"/>
                  </a:cubicBezTo>
                  <a:cubicBezTo>
                    <a:pt x="4199" y="1422"/>
                    <a:pt x="4454" y="1296"/>
                    <a:pt x="4671" y="1189"/>
                  </a:cubicBezTo>
                  <a:lnTo>
                    <a:pt x="4700" y="1172"/>
                  </a:lnTo>
                  <a:cubicBezTo>
                    <a:pt x="4711" y="1160"/>
                    <a:pt x="4722" y="1160"/>
                    <a:pt x="4739" y="1154"/>
                  </a:cubicBezTo>
                  <a:cubicBezTo>
                    <a:pt x="4774" y="1154"/>
                    <a:pt x="4802" y="1167"/>
                    <a:pt x="4819" y="1194"/>
                  </a:cubicBezTo>
                  <a:cubicBezTo>
                    <a:pt x="4829" y="1206"/>
                    <a:pt x="4836" y="1217"/>
                    <a:pt x="4836" y="1228"/>
                  </a:cubicBezTo>
                  <a:cubicBezTo>
                    <a:pt x="4910" y="1309"/>
                    <a:pt x="4989" y="1377"/>
                    <a:pt x="5080" y="1439"/>
                  </a:cubicBezTo>
                  <a:cubicBezTo>
                    <a:pt x="5177" y="1501"/>
                    <a:pt x="5280" y="1558"/>
                    <a:pt x="5393" y="1603"/>
                  </a:cubicBezTo>
                  <a:cubicBezTo>
                    <a:pt x="5450" y="1621"/>
                    <a:pt x="5511" y="1644"/>
                    <a:pt x="5569" y="1666"/>
                  </a:cubicBezTo>
                  <a:lnTo>
                    <a:pt x="5603" y="1678"/>
                  </a:lnTo>
                  <a:lnTo>
                    <a:pt x="5631" y="1689"/>
                  </a:lnTo>
                  <a:lnTo>
                    <a:pt x="5631" y="1655"/>
                  </a:lnTo>
                  <a:lnTo>
                    <a:pt x="5631" y="1519"/>
                  </a:lnTo>
                  <a:lnTo>
                    <a:pt x="5631" y="1461"/>
                  </a:lnTo>
                  <a:lnTo>
                    <a:pt x="5631" y="1325"/>
                  </a:lnTo>
                  <a:lnTo>
                    <a:pt x="5614" y="1325"/>
                  </a:lnTo>
                  <a:cubicBezTo>
                    <a:pt x="5588" y="1328"/>
                    <a:pt x="5563" y="1329"/>
                    <a:pt x="5538" y="1329"/>
                  </a:cubicBezTo>
                  <a:cubicBezTo>
                    <a:pt x="5513" y="1329"/>
                    <a:pt x="5489" y="1328"/>
                    <a:pt x="5466" y="1325"/>
                  </a:cubicBezTo>
                  <a:cubicBezTo>
                    <a:pt x="5393" y="1325"/>
                    <a:pt x="5319" y="1314"/>
                    <a:pt x="5251" y="1309"/>
                  </a:cubicBezTo>
                  <a:cubicBezTo>
                    <a:pt x="5228" y="1309"/>
                    <a:pt x="5205" y="1291"/>
                    <a:pt x="5194" y="1274"/>
                  </a:cubicBezTo>
                  <a:cubicBezTo>
                    <a:pt x="5183" y="1257"/>
                    <a:pt x="5177" y="1235"/>
                    <a:pt x="5183" y="1212"/>
                  </a:cubicBezTo>
                  <a:cubicBezTo>
                    <a:pt x="5188" y="1194"/>
                    <a:pt x="5199" y="1172"/>
                    <a:pt x="5217" y="1160"/>
                  </a:cubicBezTo>
                  <a:cubicBezTo>
                    <a:pt x="5228" y="1154"/>
                    <a:pt x="5239" y="1149"/>
                    <a:pt x="5251" y="1149"/>
                  </a:cubicBezTo>
                  <a:lnTo>
                    <a:pt x="5280" y="1149"/>
                  </a:lnTo>
                  <a:cubicBezTo>
                    <a:pt x="5319" y="1149"/>
                    <a:pt x="5359" y="1154"/>
                    <a:pt x="5393" y="1154"/>
                  </a:cubicBezTo>
                  <a:cubicBezTo>
                    <a:pt x="5438" y="1160"/>
                    <a:pt x="5490" y="1160"/>
                    <a:pt x="5535" y="1160"/>
                  </a:cubicBezTo>
                  <a:lnTo>
                    <a:pt x="5563" y="1167"/>
                  </a:lnTo>
                  <a:lnTo>
                    <a:pt x="5626" y="1167"/>
                  </a:lnTo>
                  <a:lnTo>
                    <a:pt x="5626" y="1081"/>
                  </a:lnTo>
                  <a:cubicBezTo>
                    <a:pt x="5626" y="1041"/>
                    <a:pt x="5620" y="1002"/>
                    <a:pt x="5620" y="955"/>
                  </a:cubicBezTo>
                  <a:cubicBezTo>
                    <a:pt x="5586" y="968"/>
                    <a:pt x="5545" y="973"/>
                    <a:pt x="5511" y="979"/>
                  </a:cubicBezTo>
                  <a:lnTo>
                    <a:pt x="5500" y="979"/>
                  </a:lnTo>
                  <a:lnTo>
                    <a:pt x="5472" y="984"/>
                  </a:lnTo>
                  <a:cubicBezTo>
                    <a:pt x="5416" y="996"/>
                    <a:pt x="5364" y="1002"/>
                    <a:pt x="5307" y="1013"/>
                  </a:cubicBezTo>
                  <a:cubicBezTo>
                    <a:pt x="5303" y="1013"/>
                    <a:pt x="5299" y="1014"/>
                    <a:pt x="5296" y="1014"/>
                  </a:cubicBezTo>
                  <a:cubicBezTo>
                    <a:pt x="5273" y="1014"/>
                    <a:pt x="5254" y="1000"/>
                    <a:pt x="5239" y="989"/>
                  </a:cubicBezTo>
                  <a:cubicBezTo>
                    <a:pt x="5217" y="973"/>
                    <a:pt x="5205" y="950"/>
                    <a:pt x="5205" y="921"/>
                  </a:cubicBezTo>
                  <a:cubicBezTo>
                    <a:pt x="5205" y="899"/>
                    <a:pt x="5211" y="871"/>
                    <a:pt x="5228" y="853"/>
                  </a:cubicBezTo>
                  <a:cubicBezTo>
                    <a:pt x="5245" y="831"/>
                    <a:pt x="5267" y="826"/>
                    <a:pt x="5296" y="819"/>
                  </a:cubicBezTo>
                  <a:cubicBezTo>
                    <a:pt x="5348" y="808"/>
                    <a:pt x="5404" y="797"/>
                    <a:pt x="5466" y="792"/>
                  </a:cubicBezTo>
                  <a:cubicBezTo>
                    <a:pt x="5503" y="787"/>
                    <a:pt x="5537" y="783"/>
                    <a:pt x="5569" y="783"/>
                  </a:cubicBezTo>
                  <a:cubicBezTo>
                    <a:pt x="5582" y="783"/>
                    <a:pt x="5595" y="783"/>
                    <a:pt x="5608" y="785"/>
                  </a:cubicBezTo>
                  <a:cubicBezTo>
                    <a:pt x="5603" y="689"/>
                    <a:pt x="5592" y="598"/>
                    <a:pt x="5574" y="507"/>
                  </a:cubicBezTo>
                  <a:lnTo>
                    <a:pt x="5535" y="530"/>
                  </a:lnTo>
                  <a:cubicBezTo>
                    <a:pt x="5518" y="541"/>
                    <a:pt x="5500" y="553"/>
                    <a:pt x="5484" y="564"/>
                  </a:cubicBezTo>
                  <a:cubicBezTo>
                    <a:pt x="5427" y="603"/>
                    <a:pt x="5375" y="638"/>
                    <a:pt x="5335" y="677"/>
                  </a:cubicBezTo>
                  <a:cubicBezTo>
                    <a:pt x="5330" y="677"/>
                    <a:pt x="5319" y="683"/>
                    <a:pt x="5314" y="683"/>
                  </a:cubicBezTo>
                  <a:lnTo>
                    <a:pt x="5296" y="683"/>
                  </a:lnTo>
                  <a:cubicBezTo>
                    <a:pt x="5285" y="683"/>
                    <a:pt x="5273" y="672"/>
                    <a:pt x="5267" y="661"/>
                  </a:cubicBezTo>
                  <a:cubicBezTo>
                    <a:pt x="5256" y="648"/>
                    <a:pt x="5256" y="638"/>
                    <a:pt x="5256" y="627"/>
                  </a:cubicBezTo>
                  <a:cubicBezTo>
                    <a:pt x="5262" y="609"/>
                    <a:pt x="5267" y="603"/>
                    <a:pt x="5280" y="593"/>
                  </a:cubicBezTo>
                  <a:cubicBezTo>
                    <a:pt x="5335" y="546"/>
                    <a:pt x="5387" y="507"/>
                    <a:pt x="5438" y="467"/>
                  </a:cubicBezTo>
                  <a:cubicBezTo>
                    <a:pt x="5477" y="444"/>
                    <a:pt x="5518" y="422"/>
                    <a:pt x="5558" y="399"/>
                  </a:cubicBezTo>
                  <a:cubicBezTo>
                    <a:pt x="5552" y="376"/>
                    <a:pt x="5552" y="354"/>
                    <a:pt x="5545" y="331"/>
                  </a:cubicBezTo>
                  <a:cubicBezTo>
                    <a:pt x="5518" y="212"/>
                    <a:pt x="5484" y="98"/>
                    <a:pt x="545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9"/>
            <p:cNvSpPr/>
            <p:nvPr/>
          </p:nvSpPr>
          <p:spPr>
            <a:xfrm>
              <a:off x="4600173" y="6281266"/>
              <a:ext cx="97217" cy="72643"/>
            </a:xfrm>
            <a:custGeom>
              <a:avLst/>
              <a:gdLst/>
              <a:ahLst/>
              <a:cxnLst/>
              <a:rect l="l" t="t" r="r" b="b"/>
              <a:pathLst>
                <a:path w="2069" h="1546" extrusionOk="0">
                  <a:moveTo>
                    <a:pt x="1614" y="521"/>
                  </a:moveTo>
                  <a:cubicBezTo>
                    <a:pt x="1643" y="521"/>
                    <a:pt x="1670" y="533"/>
                    <a:pt x="1693" y="551"/>
                  </a:cubicBezTo>
                  <a:cubicBezTo>
                    <a:pt x="1727" y="580"/>
                    <a:pt x="1745" y="614"/>
                    <a:pt x="1751" y="653"/>
                  </a:cubicBezTo>
                  <a:cubicBezTo>
                    <a:pt x="1756" y="727"/>
                    <a:pt x="1700" y="795"/>
                    <a:pt x="1620" y="802"/>
                  </a:cubicBezTo>
                  <a:cubicBezTo>
                    <a:pt x="1613" y="803"/>
                    <a:pt x="1607" y="803"/>
                    <a:pt x="1601" y="803"/>
                  </a:cubicBezTo>
                  <a:cubicBezTo>
                    <a:pt x="1569" y="803"/>
                    <a:pt x="1542" y="792"/>
                    <a:pt x="1517" y="773"/>
                  </a:cubicBezTo>
                  <a:cubicBezTo>
                    <a:pt x="1489" y="750"/>
                    <a:pt x="1472" y="711"/>
                    <a:pt x="1467" y="671"/>
                  </a:cubicBezTo>
                  <a:cubicBezTo>
                    <a:pt x="1462" y="597"/>
                    <a:pt x="1517" y="529"/>
                    <a:pt x="1598" y="522"/>
                  </a:cubicBezTo>
                  <a:cubicBezTo>
                    <a:pt x="1603" y="521"/>
                    <a:pt x="1609" y="521"/>
                    <a:pt x="1614" y="521"/>
                  </a:cubicBezTo>
                  <a:close/>
                  <a:moveTo>
                    <a:pt x="1837" y="0"/>
                  </a:moveTo>
                  <a:cubicBezTo>
                    <a:pt x="1444" y="102"/>
                    <a:pt x="1074" y="244"/>
                    <a:pt x="739" y="415"/>
                  </a:cubicBezTo>
                  <a:cubicBezTo>
                    <a:pt x="473" y="551"/>
                    <a:pt x="222" y="711"/>
                    <a:pt x="1" y="892"/>
                  </a:cubicBezTo>
                  <a:cubicBezTo>
                    <a:pt x="51" y="931"/>
                    <a:pt x="109" y="978"/>
                    <a:pt x="166" y="1017"/>
                  </a:cubicBezTo>
                  <a:cubicBezTo>
                    <a:pt x="358" y="1136"/>
                    <a:pt x="568" y="1238"/>
                    <a:pt x="814" y="1324"/>
                  </a:cubicBezTo>
                  <a:cubicBezTo>
                    <a:pt x="1142" y="1432"/>
                    <a:pt x="1512" y="1506"/>
                    <a:pt x="1932" y="1545"/>
                  </a:cubicBezTo>
                  <a:lnTo>
                    <a:pt x="1944" y="1511"/>
                  </a:lnTo>
                  <a:lnTo>
                    <a:pt x="1955" y="1484"/>
                  </a:lnTo>
                  <a:lnTo>
                    <a:pt x="1955" y="1472"/>
                  </a:lnTo>
                  <a:cubicBezTo>
                    <a:pt x="1973" y="1416"/>
                    <a:pt x="1989" y="1364"/>
                    <a:pt x="2000" y="1306"/>
                  </a:cubicBezTo>
                  <a:cubicBezTo>
                    <a:pt x="2029" y="1170"/>
                    <a:pt x="2052" y="1046"/>
                    <a:pt x="2058" y="921"/>
                  </a:cubicBezTo>
                  <a:cubicBezTo>
                    <a:pt x="2068" y="745"/>
                    <a:pt x="2058" y="580"/>
                    <a:pt x="2023" y="432"/>
                  </a:cubicBezTo>
                  <a:cubicBezTo>
                    <a:pt x="2000" y="318"/>
                    <a:pt x="1966" y="222"/>
                    <a:pt x="1921" y="125"/>
                  </a:cubicBezTo>
                  <a:cubicBezTo>
                    <a:pt x="1893" y="86"/>
                    <a:pt x="1864" y="40"/>
                    <a:pt x="1837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9"/>
            <p:cNvSpPr/>
            <p:nvPr/>
          </p:nvSpPr>
          <p:spPr>
            <a:xfrm>
              <a:off x="4591339" y="6253262"/>
              <a:ext cx="375524" cy="112535"/>
            </a:xfrm>
            <a:custGeom>
              <a:avLst/>
              <a:gdLst/>
              <a:ahLst/>
              <a:cxnLst/>
              <a:rect l="l" t="t" r="r" b="b"/>
              <a:pathLst>
                <a:path w="7992" h="2395" extrusionOk="0">
                  <a:moveTo>
                    <a:pt x="1804" y="1117"/>
                  </a:moveTo>
                  <a:cubicBezTo>
                    <a:pt x="1798" y="1117"/>
                    <a:pt x="1792" y="1117"/>
                    <a:pt x="1786" y="1118"/>
                  </a:cubicBezTo>
                  <a:cubicBezTo>
                    <a:pt x="1705" y="1125"/>
                    <a:pt x="1650" y="1187"/>
                    <a:pt x="1655" y="1272"/>
                  </a:cubicBezTo>
                  <a:cubicBezTo>
                    <a:pt x="1660" y="1343"/>
                    <a:pt x="1723" y="1404"/>
                    <a:pt x="1798" y="1404"/>
                  </a:cubicBezTo>
                  <a:cubicBezTo>
                    <a:pt x="1801" y="1404"/>
                    <a:pt x="1805" y="1404"/>
                    <a:pt x="1808" y="1403"/>
                  </a:cubicBezTo>
                  <a:cubicBezTo>
                    <a:pt x="1881" y="1391"/>
                    <a:pt x="1944" y="1330"/>
                    <a:pt x="1939" y="1249"/>
                  </a:cubicBezTo>
                  <a:cubicBezTo>
                    <a:pt x="1934" y="1176"/>
                    <a:pt x="1875" y="1117"/>
                    <a:pt x="1804" y="1117"/>
                  </a:cubicBezTo>
                  <a:close/>
                  <a:moveTo>
                    <a:pt x="3982" y="745"/>
                  </a:moveTo>
                  <a:cubicBezTo>
                    <a:pt x="3973" y="745"/>
                    <a:pt x="3965" y="747"/>
                    <a:pt x="3956" y="750"/>
                  </a:cubicBezTo>
                  <a:cubicBezTo>
                    <a:pt x="3939" y="750"/>
                    <a:pt x="3916" y="756"/>
                    <a:pt x="3900" y="761"/>
                  </a:cubicBezTo>
                  <a:cubicBezTo>
                    <a:pt x="3853" y="766"/>
                    <a:pt x="3814" y="784"/>
                    <a:pt x="3774" y="795"/>
                  </a:cubicBezTo>
                  <a:cubicBezTo>
                    <a:pt x="3712" y="811"/>
                    <a:pt x="3649" y="835"/>
                    <a:pt x="3586" y="852"/>
                  </a:cubicBezTo>
                  <a:cubicBezTo>
                    <a:pt x="3518" y="874"/>
                    <a:pt x="3450" y="897"/>
                    <a:pt x="3388" y="931"/>
                  </a:cubicBezTo>
                  <a:cubicBezTo>
                    <a:pt x="3320" y="960"/>
                    <a:pt x="3252" y="994"/>
                    <a:pt x="3189" y="1039"/>
                  </a:cubicBezTo>
                  <a:cubicBezTo>
                    <a:pt x="3150" y="1073"/>
                    <a:pt x="3132" y="1131"/>
                    <a:pt x="3166" y="1176"/>
                  </a:cubicBezTo>
                  <a:cubicBezTo>
                    <a:pt x="3177" y="1193"/>
                    <a:pt x="3200" y="1210"/>
                    <a:pt x="3229" y="1215"/>
                  </a:cubicBezTo>
                  <a:lnTo>
                    <a:pt x="3252" y="1215"/>
                  </a:lnTo>
                  <a:cubicBezTo>
                    <a:pt x="3268" y="1215"/>
                    <a:pt x="3286" y="1210"/>
                    <a:pt x="3302" y="1199"/>
                  </a:cubicBezTo>
                  <a:cubicBezTo>
                    <a:pt x="3376" y="1159"/>
                    <a:pt x="3457" y="1113"/>
                    <a:pt x="3530" y="1073"/>
                  </a:cubicBezTo>
                  <a:cubicBezTo>
                    <a:pt x="3575" y="1050"/>
                    <a:pt x="3615" y="1028"/>
                    <a:pt x="3661" y="1011"/>
                  </a:cubicBezTo>
                  <a:cubicBezTo>
                    <a:pt x="3706" y="994"/>
                    <a:pt x="3751" y="976"/>
                    <a:pt x="3803" y="966"/>
                  </a:cubicBezTo>
                  <a:cubicBezTo>
                    <a:pt x="3853" y="948"/>
                    <a:pt x="3911" y="926"/>
                    <a:pt x="3968" y="908"/>
                  </a:cubicBezTo>
                  <a:lnTo>
                    <a:pt x="3995" y="908"/>
                  </a:lnTo>
                  <a:cubicBezTo>
                    <a:pt x="4002" y="914"/>
                    <a:pt x="4002" y="914"/>
                    <a:pt x="4007" y="921"/>
                  </a:cubicBezTo>
                  <a:cubicBezTo>
                    <a:pt x="4024" y="937"/>
                    <a:pt x="4036" y="966"/>
                    <a:pt x="4047" y="989"/>
                  </a:cubicBezTo>
                  <a:cubicBezTo>
                    <a:pt x="4058" y="1005"/>
                    <a:pt x="4063" y="1016"/>
                    <a:pt x="4070" y="1039"/>
                  </a:cubicBezTo>
                  <a:lnTo>
                    <a:pt x="4070" y="1057"/>
                  </a:lnTo>
                  <a:cubicBezTo>
                    <a:pt x="4052" y="1057"/>
                    <a:pt x="4036" y="1057"/>
                    <a:pt x="4013" y="1062"/>
                  </a:cubicBezTo>
                  <a:cubicBezTo>
                    <a:pt x="3995" y="1062"/>
                    <a:pt x="3973" y="1068"/>
                    <a:pt x="3950" y="1068"/>
                  </a:cubicBezTo>
                  <a:cubicBezTo>
                    <a:pt x="3866" y="1084"/>
                    <a:pt x="3780" y="1107"/>
                    <a:pt x="3695" y="1136"/>
                  </a:cubicBezTo>
                  <a:cubicBezTo>
                    <a:pt x="3654" y="1152"/>
                    <a:pt x="3632" y="1204"/>
                    <a:pt x="3649" y="1244"/>
                  </a:cubicBezTo>
                  <a:cubicBezTo>
                    <a:pt x="3658" y="1279"/>
                    <a:pt x="3691" y="1301"/>
                    <a:pt x="3724" y="1301"/>
                  </a:cubicBezTo>
                  <a:cubicBezTo>
                    <a:pt x="3733" y="1301"/>
                    <a:pt x="3743" y="1299"/>
                    <a:pt x="3751" y="1296"/>
                  </a:cubicBezTo>
                  <a:cubicBezTo>
                    <a:pt x="3825" y="1267"/>
                    <a:pt x="3893" y="1249"/>
                    <a:pt x="3968" y="1233"/>
                  </a:cubicBezTo>
                  <a:cubicBezTo>
                    <a:pt x="4007" y="1227"/>
                    <a:pt x="4042" y="1221"/>
                    <a:pt x="4081" y="1210"/>
                  </a:cubicBezTo>
                  <a:lnTo>
                    <a:pt x="4087" y="1210"/>
                  </a:lnTo>
                  <a:lnTo>
                    <a:pt x="4087" y="1215"/>
                  </a:lnTo>
                  <a:lnTo>
                    <a:pt x="4087" y="1403"/>
                  </a:lnTo>
                  <a:lnTo>
                    <a:pt x="3927" y="1403"/>
                  </a:lnTo>
                  <a:cubicBezTo>
                    <a:pt x="3808" y="1391"/>
                    <a:pt x="3695" y="1369"/>
                    <a:pt x="3575" y="1341"/>
                  </a:cubicBezTo>
                  <a:lnTo>
                    <a:pt x="3559" y="1341"/>
                  </a:lnTo>
                  <a:cubicBezTo>
                    <a:pt x="3525" y="1341"/>
                    <a:pt x="3502" y="1364"/>
                    <a:pt x="3496" y="1398"/>
                  </a:cubicBezTo>
                  <a:cubicBezTo>
                    <a:pt x="3491" y="1432"/>
                    <a:pt x="3512" y="1466"/>
                    <a:pt x="3547" y="1477"/>
                  </a:cubicBezTo>
                  <a:cubicBezTo>
                    <a:pt x="3649" y="1500"/>
                    <a:pt x="3751" y="1522"/>
                    <a:pt x="3848" y="1527"/>
                  </a:cubicBezTo>
                  <a:cubicBezTo>
                    <a:pt x="3874" y="1531"/>
                    <a:pt x="3898" y="1533"/>
                    <a:pt x="3922" y="1533"/>
                  </a:cubicBezTo>
                  <a:cubicBezTo>
                    <a:pt x="3946" y="1533"/>
                    <a:pt x="3970" y="1531"/>
                    <a:pt x="3995" y="1527"/>
                  </a:cubicBezTo>
                  <a:cubicBezTo>
                    <a:pt x="4024" y="1527"/>
                    <a:pt x="4047" y="1522"/>
                    <a:pt x="4076" y="1517"/>
                  </a:cubicBezTo>
                  <a:lnTo>
                    <a:pt x="4081" y="1517"/>
                  </a:lnTo>
                  <a:cubicBezTo>
                    <a:pt x="4076" y="1562"/>
                    <a:pt x="4070" y="1613"/>
                    <a:pt x="4058" y="1658"/>
                  </a:cubicBezTo>
                  <a:cubicBezTo>
                    <a:pt x="4052" y="1664"/>
                    <a:pt x="4052" y="1671"/>
                    <a:pt x="4052" y="1676"/>
                  </a:cubicBezTo>
                  <a:cubicBezTo>
                    <a:pt x="4047" y="1676"/>
                    <a:pt x="4047" y="1682"/>
                    <a:pt x="4042" y="1682"/>
                  </a:cubicBezTo>
                  <a:cubicBezTo>
                    <a:pt x="4029" y="1687"/>
                    <a:pt x="4024" y="1698"/>
                    <a:pt x="4013" y="1705"/>
                  </a:cubicBezTo>
                  <a:cubicBezTo>
                    <a:pt x="4002" y="1710"/>
                    <a:pt x="3990" y="1710"/>
                    <a:pt x="3973" y="1716"/>
                  </a:cubicBezTo>
                  <a:cubicBezTo>
                    <a:pt x="3945" y="1721"/>
                    <a:pt x="3916" y="1721"/>
                    <a:pt x="3887" y="1721"/>
                  </a:cubicBezTo>
                  <a:cubicBezTo>
                    <a:pt x="3819" y="1716"/>
                    <a:pt x="3751" y="1698"/>
                    <a:pt x="3683" y="1676"/>
                  </a:cubicBezTo>
                  <a:cubicBezTo>
                    <a:pt x="3547" y="1624"/>
                    <a:pt x="3416" y="1562"/>
                    <a:pt x="3279" y="1500"/>
                  </a:cubicBezTo>
                  <a:cubicBezTo>
                    <a:pt x="3270" y="1494"/>
                    <a:pt x="3260" y="1492"/>
                    <a:pt x="3251" y="1492"/>
                  </a:cubicBezTo>
                  <a:cubicBezTo>
                    <a:pt x="3232" y="1492"/>
                    <a:pt x="3214" y="1503"/>
                    <a:pt x="3206" y="1522"/>
                  </a:cubicBezTo>
                  <a:cubicBezTo>
                    <a:pt x="3195" y="1551"/>
                    <a:pt x="3206" y="1585"/>
                    <a:pt x="3234" y="1596"/>
                  </a:cubicBezTo>
                  <a:cubicBezTo>
                    <a:pt x="3382" y="1664"/>
                    <a:pt x="3525" y="1744"/>
                    <a:pt x="3683" y="1795"/>
                  </a:cubicBezTo>
                  <a:cubicBezTo>
                    <a:pt x="3763" y="1823"/>
                    <a:pt x="3848" y="1841"/>
                    <a:pt x="3934" y="1841"/>
                  </a:cubicBezTo>
                  <a:cubicBezTo>
                    <a:pt x="3968" y="1841"/>
                    <a:pt x="4007" y="1834"/>
                    <a:pt x="4042" y="1829"/>
                  </a:cubicBezTo>
                  <a:cubicBezTo>
                    <a:pt x="4076" y="1818"/>
                    <a:pt x="4115" y="1795"/>
                    <a:pt x="4144" y="1773"/>
                  </a:cubicBezTo>
                  <a:cubicBezTo>
                    <a:pt x="4183" y="1732"/>
                    <a:pt x="4194" y="1676"/>
                    <a:pt x="4207" y="1624"/>
                  </a:cubicBezTo>
                  <a:cubicBezTo>
                    <a:pt x="4218" y="1551"/>
                    <a:pt x="4223" y="1472"/>
                    <a:pt x="4228" y="1398"/>
                  </a:cubicBezTo>
                  <a:cubicBezTo>
                    <a:pt x="4234" y="1317"/>
                    <a:pt x="4234" y="1238"/>
                    <a:pt x="4234" y="1159"/>
                  </a:cubicBezTo>
                  <a:cubicBezTo>
                    <a:pt x="4228" y="1102"/>
                    <a:pt x="4223" y="1039"/>
                    <a:pt x="4212" y="982"/>
                  </a:cubicBezTo>
                  <a:cubicBezTo>
                    <a:pt x="4212" y="971"/>
                    <a:pt x="4207" y="960"/>
                    <a:pt x="4200" y="948"/>
                  </a:cubicBezTo>
                  <a:cubicBezTo>
                    <a:pt x="4189" y="926"/>
                    <a:pt x="4178" y="903"/>
                    <a:pt x="4166" y="874"/>
                  </a:cubicBezTo>
                  <a:cubicBezTo>
                    <a:pt x="4149" y="846"/>
                    <a:pt x="4126" y="811"/>
                    <a:pt x="4098" y="790"/>
                  </a:cubicBezTo>
                  <a:cubicBezTo>
                    <a:pt x="4076" y="766"/>
                    <a:pt x="4042" y="750"/>
                    <a:pt x="4013" y="750"/>
                  </a:cubicBezTo>
                  <a:cubicBezTo>
                    <a:pt x="4001" y="747"/>
                    <a:pt x="3991" y="745"/>
                    <a:pt x="3982" y="745"/>
                  </a:cubicBezTo>
                  <a:close/>
                  <a:moveTo>
                    <a:pt x="2025" y="596"/>
                  </a:moveTo>
                  <a:cubicBezTo>
                    <a:pt x="2052" y="636"/>
                    <a:pt x="2081" y="682"/>
                    <a:pt x="2104" y="727"/>
                  </a:cubicBezTo>
                  <a:cubicBezTo>
                    <a:pt x="2154" y="818"/>
                    <a:pt x="2188" y="921"/>
                    <a:pt x="2211" y="1023"/>
                  </a:cubicBezTo>
                  <a:cubicBezTo>
                    <a:pt x="2246" y="1187"/>
                    <a:pt x="2251" y="1352"/>
                    <a:pt x="2246" y="1522"/>
                  </a:cubicBezTo>
                  <a:cubicBezTo>
                    <a:pt x="2235" y="1647"/>
                    <a:pt x="2217" y="1778"/>
                    <a:pt x="2183" y="1902"/>
                  </a:cubicBezTo>
                  <a:cubicBezTo>
                    <a:pt x="2172" y="1960"/>
                    <a:pt x="2154" y="2022"/>
                    <a:pt x="2138" y="2080"/>
                  </a:cubicBezTo>
                  <a:cubicBezTo>
                    <a:pt x="2132" y="2096"/>
                    <a:pt x="2127" y="2119"/>
                    <a:pt x="2120" y="2141"/>
                  </a:cubicBezTo>
                  <a:cubicBezTo>
                    <a:pt x="1745" y="2102"/>
                    <a:pt x="1365" y="2039"/>
                    <a:pt x="1007" y="1920"/>
                  </a:cubicBezTo>
                  <a:cubicBezTo>
                    <a:pt x="779" y="1841"/>
                    <a:pt x="559" y="1744"/>
                    <a:pt x="359" y="1613"/>
                  </a:cubicBezTo>
                  <a:cubicBezTo>
                    <a:pt x="302" y="1574"/>
                    <a:pt x="245" y="1534"/>
                    <a:pt x="194" y="1488"/>
                  </a:cubicBezTo>
                  <a:cubicBezTo>
                    <a:pt x="422" y="1307"/>
                    <a:pt x="672" y="1147"/>
                    <a:pt x="934" y="1011"/>
                  </a:cubicBezTo>
                  <a:lnTo>
                    <a:pt x="927" y="1011"/>
                  </a:lnTo>
                  <a:cubicBezTo>
                    <a:pt x="1280" y="835"/>
                    <a:pt x="1643" y="698"/>
                    <a:pt x="2025" y="596"/>
                  </a:cubicBezTo>
                  <a:close/>
                  <a:moveTo>
                    <a:pt x="7609" y="164"/>
                  </a:moveTo>
                  <a:cubicBezTo>
                    <a:pt x="7656" y="273"/>
                    <a:pt x="7684" y="386"/>
                    <a:pt x="7711" y="494"/>
                  </a:cubicBezTo>
                  <a:cubicBezTo>
                    <a:pt x="7711" y="517"/>
                    <a:pt x="7718" y="539"/>
                    <a:pt x="7724" y="562"/>
                  </a:cubicBezTo>
                  <a:cubicBezTo>
                    <a:pt x="7684" y="580"/>
                    <a:pt x="7643" y="607"/>
                    <a:pt x="7604" y="630"/>
                  </a:cubicBezTo>
                  <a:cubicBezTo>
                    <a:pt x="7548" y="670"/>
                    <a:pt x="7496" y="709"/>
                    <a:pt x="7446" y="756"/>
                  </a:cubicBezTo>
                  <a:cubicBezTo>
                    <a:pt x="7433" y="766"/>
                    <a:pt x="7422" y="772"/>
                    <a:pt x="7422" y="790"/>
                  </a:cubicBezTo>
                  <a:cubicBezTo>
                    <a:pt x="7417" y="801"/>
                    <a:pt x="7422" y="818"/>
                    <a:pt x="7428" y="829"/>
                  </a:cubicBezTo>
                  <a:cubicBezTo>
                    <a:pt x="7439" y="840"/>
                    <a:pt x="7451" y="846"/>
                    <a:pt x="7462" y="846"/>
                  </a:cubicBezTo>
                  <a:cubicBezTo>
                    <a:pt x="7465" y="848"/>
                    <a:pt x="7469" y="848"/>
                    <a:pt x="7473" y="848"/>
                  </a:cubicBezTo>
                  <a:cubicBezTo>
                    <a:pt x="7483" y="848"/>
                    <a:pt x="7494" y="844"/>
                    <a:pt x="7501" y="840"/>
                  </a:cubicBezTo>
                  <a:cubicBezTo>
                    <a:pt x="7548" y="801"/>
                    <a:pt x="7598" y="761"/>
                    <a:pt x="7650" y="727"/>
                  </a:cubicBezTo>
                  <a:cubicBezTo>
                    <a:pt x="7684" y="704"/>
                    <a:pt x="7711" y="687"/>
                    <a:pt x="7740" y="670"/>
                  </a:cubicBezTo>
                  <a:cubicBezTo>
                    <a:pt x="7752" y="761"/>
                    <a:pt x="7763" y="852"/>
                    <a:pt x="7774" y="948"/>
                  </a:cubicBezTo>
                  <a:cubicBezTo>
                    <a:pt x="7759" y="946"/>
                    <a:pt x="7744" y="945"/>
                    <a:pt x="7729" y="945"/>
                  </a:cubicBezTo>
                  <a:cubicBezTo>
                    <a:pt x="7699" y="945"/>
                    <a:pt x="7669" y="948"/>
                    <a:pt x="7638" y="948"/>
                  </a:cubicBezTo>
                  <a:lnTo>
                    <a:pt x="7632" y="955"/>
                  </a:lnTo>
                  <a:cubicBezTo>
                    <a:pt x="7575" y="960"/>
                    <a:pt x="7519" y="971"/>
                    <a:pt x="7462" y="982"/>
                  </a:cubicBezTo>
                  <a:cubicBezTo>
                    <a:pt x="7433" y="982"/>
                    <a:pt x="7411" y="994"/>
                    <a:pt x="7394" y="1016"/>
                  </a:cubicBezTo>
                  <a:cubicBezTo>
                    <a:pt x="7377" y="1034"/>
                    <a:pt x="7365" y="1062"/>
                    <a:pt x="7371" y="1084"/>
                  </a:cubicBezTo>
                  <a:cubicBezTo>
                    <a:pt x="7371" y="1113"/>
                    <a:pt x="7383" y="1136"/>
                    <a:pt x="7405" y="1152"/>
                  </a:cubicBezTo>
                  <a:cubicBezTo>
                    <a:pt x="7419" y="1167"/>
                    <a:pt x="7441" y="1177"/>
                    <a:pt x="7461" y="1177"/>
                  </a:cubicBezTo>
                  <a:cubicBezTo>
                    <a:pt x="7465" y="1177"/>
                    <a:pt x="7469" y="1177"/>
                    <a:pt x="7473" y="1176"/>
                  </a:cubicBezTo>
                  <a:cubicBezTo>
                    <a:pt x="7530" y="1170"/>
                    <a:pt x="7582" y="1159"/>
                    <a:pt x="7638" y="1147"/>
                  </a:cubicBezTo>
                  <a:cubicBezTo>
                    <a:pt x="7684" y="1142"/>
                    <a:pt x="7735" y="1136"/>
                    <a:pt x="7786" y="1118"/>
                  </a:cubicBezTo>
                  <a:cubicBezTo>
                    <a:pt x="7786" y="1165"/>
                    <a:pt x="7786" y="1204"/>
                    <a:pt x="7792" y="1249"/>
                  </a:cubicBezTo>
                  <a:lnTo>
                    <a:pt x="7792" y="1330"/>
                  </a:lnTo>
                  <a:cubicBezTo>
                    <a:pt x="7763" y="1323"/>
                    <a:pt x="7729" y="1323"/>
                    <a:pt x="7701" y="1323"/>
                  </a:cubicBezTo>
                  <a:cubicBezTo>
                    <a:pt x="7656" y="1323"/>
                    <a:pt x="7604" y="1317"/>
                    <a:pt x="7559" y="1317"/>
                  </a:cubicBezTo>
                  <a:cubicBezTo>
                    <a:pt x="7525" y="1317"/>
                    <a:pt x="7485" y="1312"/>
                    <a:pt x="7446" y="1312"/>
                  </a:cubicBezTo>
                  <a:cubicBezTo>
                    <a:pt x="7439" y="1307"/>
                    <a:pt x="7428" y="1307"/>
                    <a:pt x="7417" y="1307"/>
                  </a:cubicBezTo>
                  <a:cubicBezTo>
                    <a:pt x="7405" y="1312"/>
                    <a:pt x="7394" y="1312"/>
                    <a:pt x="7383" y="1323"/>
                  </a:cubicBezTo>
                  <a:cubicBezTo>
                    <a:pt x="7365" y="1335"/>
                    <a:pt x="7354" y="1352"/>
                    <a:pt x="7349" y="1375"/>
                  </a:cubicBezTo>
                  <a:cubicBezTo>
                    <a:pt x="7343" y="1398"/>
                    <a:pt x="7349" y="1420"/>
                    <a:pt x="7360" y="1437"/>
                  </a:cubicBezTo>
                  <a:cubicBezTo>
                    <a:pt x="7371" y="1454"/>
                    <a:pt x="7394" y="1472"/>
                    <a:pt x="7417" y="1477"/>
                  </a:cubicBezTo>
                  <a:cubicBezTo>
                    <a:pt x="7485" y="1482"/>
                    <a:pt x="7559" y="1488"/>
                    <a:pt x="7632" y="1493"/>
                  </a:cubicBezTo>
                  <a:cubicBezTo>
                    <a:pt x="7660" y="1493"/>
                    <a:pt x="7688" y="1495"/>
                    <a:pt x="7717" y="1495"/>
                  </a:cubicBezTo>
                  <a:cubicBezTo>
                    <a:pt x="7743" y="1495"/>
                    <a:pt x="7770" y="1494"/>
                    <a:pt x="7797" y="1488"/>
                  </a:cubicBezTo>
                  <a:lnTo>
                    <a:pt x="7797" y="1624"/>
                  </a:lnTo>
                  <a:lnTo>
                    <a:pt x="7797" y="1818"/>
                  </a:lnTo>
                  <a:lnTo>
                    <a:pt x="7797" y="1847"/>
                  </a:lnTo>
                  <a:cubicBezTo>
                    <a:pt x="7774" y="1841"/>
                    <a:pt x="7758" y="1834"/>
                    <a:pt x="7735" y="1823"/>
                  </a:cubicBezTo>
                  <a:cubicBezTo>
                    <a:pt x="7677" y="1807"/>
                    <a:pt x="7616" y="1784"/>
                    <a:pt x="7559" y="1761"/>
                  </a:cubicBezTo>
                  <a:cubicBezTo>
                    <a:pt x="7451" y="1721"/>
                    <a:pt x="7343" y="1664"/>
                    <a:pt x="7246" y="1602"/>
                  </a:cubicBezTo>
                  <a:cubicBezTo>
                    <a:pt x="7155" y="1540"/>
                    <a:pt x="7076" y="1472"/>
                    <a:pt x="7002" y="1391"/>
                  </a:cubicBezTo>
                  <a:cubicBezTo>
                    <a:pt x="7002" y="1380"/>
                    <a:pt x="6995" y="1369"/>
                    <a:pt x="6990" y="1357"/>
                  </a:cubicBezTo>
                  <a:cubicBezTo>
                    <a:pt x="6973" y="1330"/>
                    <a:pt x="6946" y="1318"/>
                    <a:pt x="6918" y="1318"/>
                  </a:cubicBezTo>
                  <a:cubicBezTo>
                    <a:pt x="6898" y="1318"/>
                    <a:pt x="6878" y="1324"/>
                    <a:pt x="6859" y="1335"/>
                  </a:cubicBezTo>
                  <a:cubicBezTo>
                    <a:pt x="6854" y="1335"/>
                    <a:pt x="6843" y="1346"/>
                    <a:pt x="6832" y="1352"/>
                  </a:cubicBezTo>
                  <a:cubicBezTo>
                    <a:pt x="6593" y="1472"/>
                    <a:pt x="6348" y="1590"/>
                    <a:pt x="6093" y="1687"/>
                  </a:cubicBezTo>
                  <a:cubicBezTo>
                    <a:pt x="5831" y="1784"/>
                    <a:pt x="5558" y="1863"/>
                    <a:pt x="5285" y="1926"/>
                  </a:cubicBezTo>
                  <a:cubicBezTo>
                    <a:pt x="5086" y="1965"/>
                    <a:pt x="4894" y="1994"/>
                    <a:pt x="4695" y="2022"/>
                  </a:cubicBezTo>
                  <a:cubicBezTo>
                    <a:pt x="4490" y="2051"/>
                    <a:pt x="4280" y="2080"/>
                    <a:pt x="4070" y="2102"/>
                  </a:cubicBezTo>
                  <a:cubicBezTo>
                    <a:pt x="3665" y="2148"/>
                    <a:pt x="3256" y="2171"/>
                    <a:pt x="2851" y="2171"/>
                  </a:cubicBezTo>
                  <a:cubicBezTo>
                    <a:pt x="2807" y="2171"/>
                    <a:pt x="2762" y="2170"/>
                    <a:pt x="2717" y="2170"/>
                  </a:cubicBezTo>
                  <a:cubicBezTo>
                    <a:pt x="2604" y="2170"/>
                    <a:pt x="2490" y="2164"/>
                    <a:pt x="2376" y="2159"/>
                  </a:cubicBezTo>
                  <a:lnTo>
                    <a:pt x="2353" y="2159"/>
                  </a:lnTo>
                  <a:cubicBezTo>
                    <a:pt x="2359" y="2153"/>
                    <a:pt x="2359" y="2148"/>
                    <a:pt x="2366" y="2141"/>
                  </a:cubicBezTo>
                  <a:cubicBezTo>
                    <a:pt x="2382" y="2102"/>
                    <a:pt x="2393" y="2062"/>
                    <a:pt x="2405" y="2022"/>
                  </a:cubicBezTo>
                  <a:cubicBezTo>
                    <a:pt x="2421" y="1988"/>
                    <a:pt x="2427" y="1949"/>
                    <a:pt x="2439" y="1909"/>
                  </a:cubicBezTo>
                  <a:cubicBezTo>
                    <a:pt x="2450" y="1823"/>
                    <a:pt x="2456" y="1739"/>
                    <a:pt x="2461" y="1653"/>
                  </a:cubicBezTo>
                  <a:cubicBezTo>
                    <a:pt x="2461" y="1568"/>
                    <a:pt x="2461" y="1482"/>
                    <a:pt x="2450" y="1398"/>
                  </a:cubicBezTo>
                  <a:cubicBezTo>
                    <a:pt x="2445" y="1312"/>
                    <a:pt x="2427" y="1227"/>
                    <a:pt x="2411" y="1142"/>
                  </a:cubicBezTo>
                  <a:cubicBezTo>
                    <a:pt x="2393" y="1062"/>
                    <a:pt x="2371" y="989"/>
                    <a:pt x="2342" y="914"/>
                  </a:cubicBezTo>
                  <a:cubicBezTo>
                    <a:pt x="2303" y="790"/>
                    <a:pt x="2246" y="670"/>
                    <a:pt x="2166" y="562"/>
                  </a:cubicBezTo>
                  <a:cubicBezTo>
                    <a:pt x="2211" y="551"/>
                    <a:pt x="2256" y="539"/>
                    <a:pt x="2303" y="533"/>
                  </a:cubicBezTo>
                  <a:lnTo>
                    <a:pt x="2308" y="528"/>
                  </a:lnTo>
                  <a:lnTo>
                    <a:pt x="2314" y="528"/>
                  </a:lnTo>
                  <a:cubicBezTo>
                    <a:pt x="2788" y="431"/>
                    <a:pt x="3273" y="385"/>
                    <a:pt x="3754" y="385"/>
                  </a:cubicBezTo>
                  <a:cubicBezTo>
                    <a:pt x="3896" y="385"/>
                    <a:pt x="4037" y="389"/>
                    <a:pt x="4178" y="397"/>
                  </a:cubicBezTo>
                  <a:cubicBezTo>
                    <a:pt x="4882" y="436"/>
                    <a:pt x="5581" y="573"/>
                    <a:pt x="6252" y="801"/>
                  </a:cubicBezTo>
                  <a:cubicBezTo>
                    <a:pt x="6337" y="829"/>
                    <a:pt x="6416" y="858"/>
                    <a:pt x="6502" y="886"/>
                  </a:cubicBezTo>
                  <a:cubicBezTo>
                    <a:pt x="6552" y="908"/>
                    <a:pt x="6604" y="926"/>
                    <a:pt x="6661" y="942"/>
                  </a:cubicBezTo>
                  <a:cubicBezTo>
                    <a:pt x="6683" y="955"/>
                    <a:pt x="6712" y="960"/>
                    <a:pt x="6735" y="971"/>
                  </a:cubicBezTo>
                  <a:cubicBezTo>
                    <a:pt x="6746" y="971"/>
                    <a:pt x="6751" y="971"/>
                    <a:pt x="6764" y="976"/>
                  </a:cubicBezTo>
                  <a:cubicBezTo>
                    <a:pt x="6769" y="976"/>
                    <a:pt x="6769" y="982"/>
                    <a:pt x="6775" y="989"/>
                  </a:cubicBezTo>
                  <a:cubicBezTo>
                    <a:pt x="6785" y="1000"/>
                    <a:pt x="6809" y="1005"/>
                    <a:pt x="6832" y="1005"/>
                  </a:cubicBezTo>
                  <a:cubicBezTo>
                    <a:pt x="6848" y="1005"/>
                    <a:pt x="6871" y="994"/>
                    <a:pt x="6882" y="976"/>
                  </a:cubicBezTo>
                  <a:cubicBezTo>
                    <a:pt x="6888" y="976"/>
                    <a:pt x="6888" y="971"/>
                    <a:pt x="6888" y="971"/>
                  </a:cubicBezTo>
                  <a:cubicBezTo>
                    <a:pt x="6900" y="966"/>
                    <a:pt x="6900" y="960"/>
                    <a:pt x="6905" y="948"/>
                  </a:cubicBezTo>
                  <a:cubicBezTo>
                    <a:pt x="6995" y="824"/>
                    <a:pt x="7087" y="704"/>
                    <a:pt x="7189" y="585"/>
                  </a:cubicBezTo>
                  <a:cubicBezTo>
                    <a:pt x="7297" y="460"/>
                    <a:pt x="7411" y="346"/>
                    <a:pt x="7536" y="239"/>
                  </a:cubicBezTo>
                  <a:cubicBezTo>
                    <a:pt x="7531" y="239"/>
                    <a:pt x="7526" y="243"/>
                    <a:pt x="7521" y="248"/>
                  </a:cubicBezTo>
                  <a:lnTo>
                    <a:pt x="7521" y="248"/>
                  </a:lnTo>
                  <a:cubicBezTo>
                    <a:pt x="7549" y="220"/>
                    <a:pt x="7582" y="192"/>
                    <a:pt x="7609" y="164"/>
                  </a:cubicBezTo>
                  <a:close/>
                  <a:moveTo>
                    <a:pt x="7616" y="0"/>
                  </a:moveTo>
                  <a:cubicBezTo>
                    <a:pt x="7609" y="0"/>
                    <a:pt x="7604" y="0"/>
                    <a:pt x="7598" y="6"/>
                  </a:cubicBezTo>
                  <a:cubicBezTo>
                    <a:pt x="7553" y="22"/>
                    <a:pt x="7507" y="45"/>
                    <a:pt x="7467" y="79"/>
                  </a:cubicBezTo>
                  <a:cubicBezTo>
                    <a:pt x="7428" y="102"/>
                    <a:pt x="7394" y="136"/>
                    <a:pt x="7354" y="171"/>
                  </a:cubicBezTo>
                  <a:cubicBezTo>
                    <a:pt x="7275" y="239"/>
                    <a:pt x="7207" y="312"/>
                    <a:pt x="7132" y="386"/>
                  </a:cubicBezTo>
                  <a:cubicBezTo>
                    <a:pt x="7013" y="522"/>
                    <a:pt x="6905" y="670"/>
                    <a:pt x="6803" y="824"/>
                  </a:cubicBezTo>
                  <a:cubicBezTo>
                    <a:pt x="6791" y="818"/>
                    <a:pt x="6780" y="811"/>
                    <a:pt x="6775" y="806"/>
                  </a:cubicBezTo>
                  <a:cubicBezTo>
                    <a:pt x="6740" y="795"/>
                    <a:pt x="6712" y="777"/>
                    <a:pt x="6683" y="766"/>
                  </a:cubicBezTo>
                  <a:cubicBezTo>
                    <a:pt x="6620" y="743"/>
                    <a:pt x="6552" y="716"/>
                    <a:pt x="6491" y="693"/>
                  </a:cubicBezTo>
                  <a:cubicBezTo>
                    <a:pt x="6389" y="653"/>
                    <a:pt x="6280" y="619"/>
                    <a:pt x="6177" y="585"/>
                  </a:cubicBezTo>
                  <a:cubicBezTo>
                    <a:pt x="5979" y="522"/>
                    <a:pt x="5775" y="471"/>
                    <a:pt x="5570" y="426"/>
                  </a:cubicBezTo>
                  <a:cubicBezTo>
                    <a:pt x="5149" y="334"/>
                    <a:pt x="4718" y="278"/>
                    <a:pt x="4286" y="255"/>
                  </a:cubicBezTo>
                  <a:cubicBezTo>
                    <a:pt x="4141" y="247"/>
                    <a:pt x="3995" y="244"/>
                    <a:pt x="3850" y="244"/>
                  </a:cubicBezTo>
                  <a:cubicBezTo>
                    <a:pt x="3556" y="244"/>
                    <a:pt x="3262" y="259"/>
                    <a:pt x="2972" y="289"/>
                  </a:cubicBezTo>
                  <a:lnTo>
                    <a:pt x="2967" y="289"/>
                  </a:lnTo>
                  <a:cubicBezTo>
                    <a:pt x="2536" y="341"/>
                    <a:pt x="2109" y="426"/>
                    <a:pt x="1700" y="562"/>
                  </a:cubicBezTo>
                  <a:cubicBezTo>
                    <a:pt x="1393" y="659"/>
                    <a:pt x="1097" y="784"/>
                    <a:pt x="819" y="931"/>
                  </a:cubicBezTo>
                  <a:cubicBezTo>
                    <a:pt x="541" y="1079"/>
                    <a:pt x="279" y="1262"/>
                    <a:pt x="35" y="1459"/>
                  </a:cubicBezTo>
                  <a:cubicBezTo>
                    <a:pt x="13" y="1482"/>
                    <a:pt x="1" y="1517"/>
                    <a:pt x="24" y="1545"/>
                  </a:cubicBezTo>
                  <a:lnTo>
                    <a:pt x="35" y="1556"/>
                  </a:lnTo>
                  <a:cubicBezTo>
                    <a:pt x="40" y="1568"/>
                    <a:pt x="47" y="1585"/>
                    <a:pt x="58" y="1596"/>
                  </a:cubicBezTo>
                  <a:cubicBezTo>
                    <a:pt x="218" y="1727"/>
                    <a:pt x="388" y="1834"/>
                    <a:pt x="569" y="1931"/>
                  </a:cubicBezTo>
                  <a:cubicBezTo>
                    <a:pt x="756" y="2028"/>
                    <a:pt x="955" y="2102"/>
                    <a:pt x="1160" y="2164"/>
                  </a:cubicBezTo>
                  <a:cubicBezTo>
                    <a:pt x="1592" y="2301"/>
                    <a:pt x="2046" y="2358"/>
                    <a:pt x="2495" y="2380"/>
                  </a:cubicBezTo>
                  <a:cubicBezTo>
                    <a:pt x="2658" y="2390"/>
                    <a:pt x="2821" y="2395"/>
                    <a:pt x="2984" y="2395"/>
                  </a:cubicBezTo>
                  <a:cubicBezTo>
                    <a:pt x="3278" y="2395"/>
                    <a:pt x="3573" y="2380"/>
                    <a:pt x="3866" y="2358"/>
                  </a:cubicBezTo>
                  <a:cubicBezTo>
                    <a:pt x="4275" y="2318"/>
                    <a:pt x="4684" y="2267"/>
                    <a:pt x="5086" y="2188"/>
                  </a:cubicBezTo>
                  <a:cubicBezTo>
                    <a:pt x="5405" y="2125"/>
                    <a:pt x="5723" y="2046"/>
                    <a:pt x="6030" y="1937"/>
                  </a:cubicBezTo>
                  <a:cubicBezTo>
                    <a:pt x="6195" y="1886"/>
                    <a:pt x="6355" y="1818"/>
                    <a:pt x="6507" y="1744"/>
                  </a:cubicBezTo>
                  <a:cubicBezTo>
                    <a:pt x="6586" y="1710"/>
                    <a:pt x="6672" y="1664"/>
                    <a:pt x="6746" y="1619"/>
                  </a:cubicBezTo>
                  <a:cubicBezTo>
                    <a:pt x="6785" y="1602"/>
                    <a:pt x="6820" y="1579"/>
                    <a:pt x="6854" y="1556"/>
                  </a:cubicBezTo>
                  <a:cubicBezTo>
                    <a:pt x="6871" y="1545"/>
                    <a:pt x="6893" y="1527"/>
                    <a:pt x="6911" y="1517"/>
                  </a:cubicBezTo>
                  <a:cubicBezTo>
                    <a:pt x="6961" y="1568"/>
                    <a:pt x="7013" y="1619"/>
                    <a:pt x="7070" y="1664"/>
                  </a:cubicBezTo>
                  <a:cubicBezTo>
                    <a:pt x="7150" y="1727"/>
                    <a:pt x="7229" y="1778"/>
                    <a:pt x="7315" y="1829"/>
                  </a:cubicBezTo>
                  <a:cubicBezTo>
                    <a:pt x="7399" y="1875"/>
                    <a:pt x="7485" y="1909"/>
                    <a:pt x="7575" y="1943"/>
                  </a:cubicBezTo>
                  <a:cubicBezTo>
                    <a:pt x="7621" y="1960"/>
                    <a:pt x="7672" y="1977"/>
                    <a:pt x="7718" y="1988"/>
                  </a:cubicBezTo>
                  <a:cubicBezTo>
                    <a:pt x="7752" y="1994"/>
                    <a:pt x="7780" y="2005"/>
                    <a:pt x="7814" y="2005"/>
                  </a:cubicBezTo>
                  <a:lnTo>
                    <a:pt x="7814" y="2022"/>
                  </a:lnTo>
                  <a:cubicBezTo>
                    <a:pt x="7821" y="2039"/>
                    <a:pt x="7842" y="2057"/>
                    <a:pt x="7866" y="2062"/>
                  </a:cubicBezTo>
                  <a:cubicBezTo>
                    <a:pt x="7869" y="2063"/>
                    <a:pt x="7872" y="2063"/>
                    <a:pt x="7875" y="2063"/>
                  </a:cubicBezTo>
                  <a:cubicBezTo>
                    <a:pt x="7897" y="2063"/>
                    <a:pt x="7924" y="2048"/>
                    <a:pt x="7934" y="2028"/>
                  </a:cubicBezTo>
                  <a:cubicBezTo>
                    <a:pt x="7957" y="1954"/>
                    <a:pt x="7968" y="1875"/>
                    <a:pt x="7973" y="1795"/>
                  </a:cubicBezTo>
                  <a:cubicBezTo>
                    <a:pt x="7984" y="1705"/>
                    <a:pt x="7984" y="1608"/>
                    <a:pt x="7984" y="1517"/>
                  </a:cubicBezTo>
                  <a:cubicBezTo>
                    <a:pt x="7991" y="1346"/>
                    <a:pt x="7979" y="1181"/>
                    <a:pt x="7962" y="1011"/>
                  </a:cubicBezTo>
                  <a:cubicBezTo>
                    <a:pt x="7945" y="846"/>
                    <a:pt x="7911" y="687"/>
                    <a:pt x="7871" y="528"/>
                  </a:cubicBezTo>
                  <a:cubicBezTo>
                    <a:pt x="7826" y="363"/>
                    <a:pt x="7769" y="205"/>
                    <a:pt x="7701" y="51"/>
                  </a:cubicBezTo>
                  <a:cubicBezTo>
                    <a:pt x="7695" y="34"/>
                    <a:pt x="7677" y="16"/>
                    <a:pt x="7661" y="11"/>
                  </a:cubicBezTo>
                  <a:cubicBezTo>
                    <a:pt x="7643" y="6"/>
                    <a:pt x="7627" y="0"/>
                    <a:pt x="76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9"/>
            <p:cNvSpPr/>
            <p:nvPr/>
          </p:nvSpPr>
          <p:spPr>
            <a:xfrm>
              <a:off x="5769080" y="6243300"/>
              <a:ext cx="183251" cy="114133"/>
            </a:xfrm>
            <a:custGeom>
              <a:avLst/>
              <a:gdLst/>
              <a:ahLst/>
              <a:cxnLst/>
              <a:rect l="l" t="t" r="r" b="b"/>
              <a:pathLst>
                <a:path w="3900" h="2429" extrusionOk="0">
                  <a:moveTo>
                    <a:pt x="3058" y="689"/>
                  </a:moveTo>
                  <a:cubicBezTo>
                    <a:pt x="3063" y="689"/>
                    <a:pt x="3069" y="695"/>
                    <a:pt x="3075" y="695"/>
                  </a:cubicBezTo>
                  <a:cubicBezTo>
                    <a:pt x="3144" y="706"/>
                    <a:pt x="3217" y="711"/>
                    <a:pt x="3285" y="711"/>
                  </a:cubicBezTo>
                  <a:cubicBezTo>
                    <a:pt x="3302" y="711"/>
                    <a:pt x="3314" y="711"/>
                    <a:pt x="3330" y="706"/>
                  </a:cubicBezTo>
                  <a:lnTo>
                    <a:pt x="3388" y="706"/>
                  </a:lnTo>
                  <a:lnTo>
                    <a:pt x="3416" y="700"/>
                  </a:lnTo>
                  <a:cubicBezTo>
                    <a:pt x="3444" y="700"/>
                    <a:pt x="3472" y="700"/>
                    <a:pt x="3501" y="695"/>
                  </a:cubicBezTo>
                  <a:lnTo>
                    <a:pt x="3519" y="695"/>
                  </a:lnTo>
                  <a:cubicBezTo>
                    <a:pt x="3541" y="695"/>
                    <a:pt x="3558" y="700"/>
                    <a:pt x="3575" y="711"/>
                  </a:cubicBezTo>
                  <a:cubicBezTo>
                    <a:pt x="3592" y="729"/>
                    <a:pt x="3609" y="745"/>
                    <a:pt x="3614" y="774"/>
                  </a:cubicBezTo>
                  <a:cubicBezTo>
                    <a:pt x="3621" y="808"/>
                    <a:pt x="3598" y="860"/>
                    <a:pt x="3558" y="876"/>
                  </a:cubicBezTo>
                  <a:cubicBezTo>
                    <a:pt x="3519" y="887"/>
                    <a:pt x="3472" y="905"/>
                    <a:pt x="3427" y="905"/>
                  </a:cubicBezTo>
                  <a:cubicBezTo>
                    <a:pt x="3393" y="910"/>
                    <a:pt x="3359" y="910"/>
                    <a:pt x="3330" y="910"/>
                  </a:cubicBezTo>
                  <a:lnTo>
                    <a:pt x="3302" y="910"/>
                  </a:lnTo>
                  <a:cubicBezTo>
                    <a:pt x="3217" y="910"/>
                    <a:pt x="3126" y="894"/>
                    <a:pt x="3058" y="882"/>
                  </a:cubicBezTo>
                  <a:cubicBezTo>
                    <a:pt x="3024" y="876"/>
                    <a:pt x="3007" y="865"/>
                    <a:pt x="2990" y="848"/>
                  </a:cubicBezTo>
                  <a:cubicBezTo>
                    <a:pt x="2973" y="831"/>
                    <a:pt x="2966" y="803"/>
                    <a:pt x="2966" y="779"/>
                  </a:cubicBezTo>
                  <a:cubicBezTo>
                    <a:pt x="2973" y="734"/>
                    <a:pt x="3013" y="689"/>
                    <a:pt x="3058" y="689"/>
                  </a:cubicBezTo>
                  <a:close/>
                  <a:moveTo>
                    <a:pt x="1211" y="485"/>
                  </a:moveTo>
                  <a:cubicBezTo>
                    <a:pt x="1234" y="485"/>
                    <a:pt x="1251" y="485"/>
                    <a:pt x="1274" y="490"/>
                  </a:cubicBezTo>
                  <a:cubicBezTo>
                    <a:pt x="1330" y="496"/>
                    <a:pt x="1376" y="512"/>
                    <a:pt x="1427" y="535"/>
                  </a:cubicBezTo>
                  <a:cubicBezTo>
                    <a:pt x="1466" y="558"/>
                    <a:pt x="1500" y="587"/>
                    <a:pt x="1534" y="621"/>
                  </a:cubicBezTo>
                  <a:cubicBezTo>
                    <a:pt x="1592" y="689"/>
                    <a:pt x="1637" y="774"/>
                    <a:pt x="1660" y="882"/>
                  </a:cubicBezTo>
                  <a:cubicBezTo>
                    <a:pt x="1683" y="978"/>
                    <a:pt x="1689" y="1081"/>
                    <a:pt x="1683" y="1188"/>
                  </a:cubicBezTo>
                  <a:cubicBezTo>
                    <a:pt x="1671" y="1296"/>
                    <a:pt x="1654" y="1399"/>
                    <a:pt x="1615" y="1501"/>
                  </a:cubicBezTo>
                  <a:cubicBezTo>
                    <a:pt x="1569" y="1632"/>
                    <a:pt x="1461" y="1859"/>
                    <a:pt x="1240" y="1917"/>
                  </a:cubicBezTo>
                  <a:cubicBezTo>
                    <a:pt x="1211" y="1922"/>
                    <a:pt x="1183" y="1928"/>
                    <a:pt x="1154" y="1928"/>
                  </a:cubicBezTo>
                  <a:cubicBezTo>
                    <a:pt x="1138" y="1928"/>
                    <a:pt x="1125" y="1922"/>
                    <a:pt x="1109" y="1922"/>
                  </a:cubicBezTo>
                  <a:cubicBezTo>
                    <a:pt x="1052" y="1917"/>
                    <a:pt x="1007" y="1894"/>
                    <a:pt x="949" y="1865"/>
                  </a:cubicBezTo>
                  <a:cubicBezTo>
                    <a:pt x="904" y="1842"/>
                    <a:pt x="859" y="1808"/>
                    <a:pt x="813" y="1757"/>
                  </a:cubicBezTo>
                  <a:cubicBezTo>
                    <a:pt x="773" y="1723"/>
                    <a:pt x="739" y="1678"/>
                    <a:pt x="711" y="1621"/>
                  </a:cubicBezTo>
                  <a:cubicBezTo>
                    <a:pt x="677" y="1564"/>
                    <a:pt x="655" y="1508"/>
                    <a:pt x="632" y="1450"/>
                  </a:cubicBezTo>
                  <a:cubicBezTo>
                    <a:pt x="608" y="1405"/>
                    <a:pt x="626" y="1354"/>
                    <a:pt x="671" y="1330"/>
                  </a:cubicBezTo>
                  <a:cubicBezTo>
                    <a:pt x="682" y="1325"/>
                    <a:pt x="694" y="1325"/>
                    <a:pt x="711" y="1325"/>
                  </a:cubicBezTo>
                  <a:cubicBezTo>
                    <a:pt x="745" y="1325"/>
                    <a:pt x="773" y="1343"/>
                    <a:pt x="791" y="1377"/>
                  </a:cubicBezTo>
                  <a:lnTo>
                    <a:pt x="808" y="1411"/>
                  </a:lnTo>
                  <a:cubicBezTo>
                    <a:pt x="831" y="1461"/>
                    <a:pt x="853" y="1508"/>
                    <a:pt x="876" y="1547"/>
                  </a:cubicBezTo>
                  <a:cubicBezTo>
                    <a:pt x="899" y="1576"/>
                    <a:pt x="915" y="1603"/>
                    <a:pt x="944" y="1626"/>
                  </a:cubicBezTo>
                  <a:cubicBezTo>
                    <a:pt x="978" y="1655"/>
                    <a:pt x="1012" y="1684"/>
                    <a:pt x="1046" y="1700"/>
                  </a:cubicBezTo>
                  <a:cubicBezTo>
                    <a:pt x="1069" y="1712"/>
                    <a:pt x="1091" y="1723"/>
                    <a:pt x="1114" y="1729"/>
                  </a:cubicBezTo>
                  <a:cubicBezTo>
                    <a:pt x="1132" y="1729"/>
                    <a:pt x="1148" y="1734"/>
                    <a:pt x="1159" y="1734"/>
                  </a:cubicBezTo>
                  <a:cubicBezTo>
                    <a:pt x="1177" y="1729"/>
                    <a:pt x="1193" y="1729"/>
                    <a:pt x="1206" y="1723"/>
                  </a:cubicBezTo>
                  <a:cubicBezTo>
                    <a:pt x="1222" y="1718"/>
                    <a:pt x="1240" y="1712"/>
                    <a:pt x="1256" y="1700"/>
                  </a:cubicBezTo>
                  <a:cubicBezTo>
                    <a:pt x="1274" y="1689"/>
                    <a:pt x="1296" y="1671"/>
                    <a:pt x="1314" y="1649"/>
                  </a:cubicBezTo>
                  <a:cubicBezTo>
                    <a:pt x="1348" y="1615"/>
                    <a:pt x="1376" y="1576"/>
                    <a:pt x="1398" y="1529"/>
                  </a:cubicBezTo>
                  <a:lnTo>
                    <a:pt x="1410" y="1508"/>
                  </a:lnTo>
                  <a:cubicBezTo>
                    <a:pt x="1342" y="1501"/>
                    <a:pt x="1269" y="1490"/>
                    <a:pt x="1200" y="1467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904" y="1343"/>
                    <a:pt x="893" y="1325"/>
                    <a:pt x="887" y="1309"/>
                  </a:cubicBezTo>
                  <a:cubicBezTo>
                    <a:pt x="887" y="1291"/>
                    <a:pt x="887" y="1274"/>
                    <a:pt x="899" y="1257"/>
                  </a:cubicBezTo>
                  <a:cubicBezTo>
                    <a:pt x="910" y="1246"/>
                    <a:pt x="928" y="1235"/>
                    <a:pt x="944" y="1235"/>
                  </a:cubicBezTo>
                  <a:cubicBezTo>
                    <a:pt x="944" y="1228"/>
                    <a:pt x="949" y="1228"/>
                    <a:pt x="955" y="1228"/>
                  </a:cubicBezTo>
                  <a:cubicBezTo>
                    <a:pt x="967" y="1228"/>
                    <a:pt x="983" y="1235"/>
                    <a:pt x="989" y="1240"/>
                  </a:cubicBezTo>
                  <a:lnTo>
                    <a:pt x="1007" y="1251"/>
                  </a:lnTo>
                  <a:cubicBezTo>
                    <a:pt x="1114" y="1309"/>
                    <a:pt x="1222" y="1348"/>
                    <a:pt x="1324" y="1371"/>
                  </a:cubicBezTo>
                  <a:cubicBezTo>
                    <a:pt x="1359" y="1377"/>
                    <a:pt x="1387" y="1382"/>
                    <a:pt x="1421" y="1388"/>
                  </a:cubicBezTo>
                  <a:lnTo>
                    <a:pt x="1455" y="1388"/>
                  </a:lnTo>
                  <a:cubicBezTo>
                    <a:pt x="1466" y="1364"/>
                    <a:pt x="1473" y="1337"/>
                    <a:pt x="1479" y="1309"/>
                  </a:cubicBezTo>
                  <a:cubicBezTo>
                    <a:pt x="1500" y="1212"/>
                    <a:pt x="1507" y="1126"/>
                    <a:pt x="1507" y="1036"/>
                  </a:cubicBezTo>
                  <a:lnTo>
                    <a:pt x="1500" y="1023"/>
                  </a:lnTo>
                  <a:lnTo>
                    <a:pt x="1479" y="1023"/>
                  </a:lnTo>
                  <a:lnTo>
                    <a:pt x="1398" y="1030"/>
                  </a:lnTo>
                  <a:cubicBezTo>
                    <a:pt x="1364" y="1036"/>
                    <a:pt x="1330" y="1041"/>
                    <a:pt x="1303" y="1041"/>
                  </a:cubicBezTo>
                  <a:cubicBezTo>
                    <a:pt x="1206" y="1052"/>
                    <a:pt x="1114" y="1070"/>
                    <a:pt x="1035" y="1092"/>
                  </a:cubicBezTo>
                  <a:cubicBezTo>
                    <a:pt x="1030" y="1092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3"/>
                    <a:pt x="944" y="989"/>
                    <a:pt x="955" y="973"/>
                  </a:cubicBezTo>
                  <a:cubicBezTo>
                    <a:pt x="973" y="950"/>
                    <a:pt x="989" y="944"/>
                    <a:pt x="1007" y="939"/>
                  </a:cubicBezTo>
                  <a:cubicBezTo>
                    <a:pt x="1103" y="916"/>
                    <a:pt x="1200" y="894"/>
                    <a:pt x="1290" y="882"/>
                  </a:cubicBezTo>
                  <a:cubicBezTo>
                    <a:pt x="1359" y="871"/>
                    <a:pt x="1416" y="865"/>
                    <a:pt x="1473" y="865"/>
                  </a:cubicBezTo>
                  <a:cubicBezTo>
                    <a:pt x="1461" y="831"/>
                    <a:pt x="1450" y="797"/>
                    <a:pt x="1432" y="768"/>
                  </a:cubicBezTo>
                  <a:cubicBezTo>
                    <a:pt x="1416" y="751"/>
                    <a:pt x="1405" y="729"/>
                    <a:pt x="1387" y="711"/>
                  </a:cubicBezTo>
                  <a:cubicBezTo>
                    <a:pt x="1371" y="700"/>
                    <a:pt x="1353" y="689"/>
                    <a:pt x="1337" y="677"/>
                  </a:cubicBezTo>
                  <a:cubicBezTo>
                    <a:pt x="1314" y="666"/>
                    <a:pt x="1290" y="661"/>
                    <a:pt x="1269" y="655"/>
                  </a:cubicBezTo>
                  <a:cubicBezTo>
                    <a:pt x="1245" y="648"/>
                    <a:pt x="1217" y="648"/>
                    <a:pt x="1188" y="648"/>
                  </a:cubicBezTo>
                  <a:cubicBezTo>
                    <a:pt x="1138" y="648"/>
                    <a:pt x="1086" y="661"/>
                    <a:pt x="1030" y="677"/>
                  </a:cubicBezTo>
                  <a:cubicBezTo>
                    <a:pt x="938" y="711"/>
                    <a:pt x="853" y="751"/>
                    <a:pt x="750" y="813"/>
                  </a:cubicBezTo>
                  <a:cubicBezTo>
                    <a:pt x="728" y="831"/>
                    <a:pt x="711" y="842"/>
                    <a:pt x="689" y="860"/>
                  </a:cubicBezTo>
                  <a:cubicBezTo>
                    <a:pt x="671" y="871"/>
                    <a:pt x="655" y="876"/>
                    <a:pt x="637" y="876"/>
                  </a:cubicBezTo>
                  <a:lnTo>
                    <a:pt x="632" y="876"/>
                  </a:lnTo>
                  <a:cubicBezTo>
                    <a:pt x="608" y="876"/>
                    <a:pt x="592" y="865"/>
                    <a:pt x="574" y="848"/>
                  </a:cubicBezTo>
                  <a:cubicBezTo>
                    <a:pt x="563" y="831"/>
                    <a:pt x="558" y="808"/>
                    <a:pt x="558" y="785"/>
                  </a:cubicBezTo>
                  <a:cubicBezTo>
                    <a:pt x="563" y="763"/>
                    <a:pt x="569" y="745"/>
                    <a:pt x="587" y="734"/>
                  </a:cubicBezTo>
                  <a:cubicBezTo>
                    <a:pt x="700" y="655"/>
                    <a:pt x="831" y="575"/>
                    <a:pt x="973" y="530"/>
                  </a:cubicBezTo>
                  <a:cubicBezTo>
                    <a:pt x="1064" y="496"/>
                    <a:pt x="1138" y="485"/>
                    <a:pt x="1211" y="485"/>
                  </a:cubicBezTo>
                  <a:close/>
                  <a:moveTo>
                    <a:pt x="3365" y="1"/>
                  </a:moveTo>
                  <a:cubicBezTo>
                    <a:pt x="3325" y="1"/>
                    <a:pt x="3280" y="13"/>
                    <a:pt x="3239" y="24"/>
                  </a:cubicBezTo>
                  <a:cubicBezTo>
                    <a:pt x="3171" y="47"/>
                    <a:pt x="3097" y="87"/>
                    <a:pt x="3013" y="137"/>
                  </a:cubicBezTo>
                  <a:cubicBezTo>
                    <a:pt x="2830" y="252"/>
                    <a:pt x="2660" y="404"/>
                    <a:pt x="2455" y="632"/>
                  </a:cubicBezTo>
                  <a:cubicBezTo>
                    <a:pt x="2405" y="677"/>
                    <a:pt x="2360" y="734"/>
                    <a:pt x="2313" y="785"/>
                  </a:cubicBezTo>
                  <a:cubicBezTo>
                    <a:pt x="2331" y="826"/>
                    <a:pt x="2308" y="871"/>
                    <a:pt x="2274" y="887"/>
                  </a:cubicBezTo>
                  <a:cubicBezTo>
                    <a:pt x="2263" y="894"/>
                    <a:pt x="2250" y="899"/>
                    <a:pt x="2234" y="899"/>
                  </a:cubicBezTo>
                  <a:cubicBezTo>
                    <a:pt x="2205" y="899"/>
                    <a:pt x="2177" y="876"/>
                    <a:pt x="2160" y="848"/>
                  </a:cubicBezTo>
                  <a:cubicBezTo>
                    <a:pt x="2143" y="808"/>
                    <a:pt x="2114" y="768"/>
                    <a:pt x="2092" y="734"/>
                  </a:cubicBezTo>
                  <a:cubicBezTo>
                    <a:pt x="2024" y="627"/>
                    <a:pt x="1944" y="530"/>
                    <a:pt x="1859" y="451"/>
                  </a:cubicBezTo>
                  <a:cubicBezTo>
                    <a:pt x="1768" y="370"/>
                    <a:pt x="1671" y="297"/>
                    <a:pt x="1563" y="239"/>
                  </a:cubicBezTo>
                  <a:cubicBezTo>
                    <a:pt x="1455" y="183"/>
                    <a:pt x="1337" y="144"/>
                    <a:pt x="1206" y="110"/>
                  </a:cubicBezTo>
                  <a:cubicBezTo>
                    <a:pt x="1069" y="81"/>
                    <a:pt x="921" y="69"/>
                    <a:pt x="773" y="69"/>
                  </a:cubicBezTo>
                  <a:lnTo>
                    <a:pt x="682" y="69"/>
                  </a:lnTo>
                  <a:cubicBezTo>
                    <a:pt x="461" y="81"/>
                    <a:pt x="233" y="121"/>
                    <a:pt x="0" y="189"/>
                  </a:cubicBezTo>
                  <a:cubicBezTo>
                    <a:pt x="102" y="314"/>
                    <a:pt x="183" y="467"/>
                    <a:pt x="239" y="661"/>
                  </a:cubicBezTo>
                  <a:cubicBezTo>
                    <a:pt x="302" y="860"/>
                    <a:pt x="330" y="1075"/>
                    <a:pt x="330" y="1296"/>
                  </a:cubicBezTo>
                  <a:cubicBezTo>
                    <a:pt x="330" y="1529"/>
                    <a:pt x="302" y="1746"/>
                    <a:pt x="246" y="1939"/>
                  </a:cubicBezTo>
                  <a:cubicBezTo>
                    <a:pt x="212" y="2041"/>
                    <a:pt x="177" y="2127"/>
                    <a:pt x="126" y="2211"/>
                  </a:cubicBezTo>
                  <a:cubicBezTo>
                    <a:pt x="97" y="2263"/>
                    <a:pt x="75" y="2297"/>
                    <a:pt x="52" y="2331"/>
                  </a:cubicBezTo>
                  <a:cubicBezTo>
                    <a:pt x="92" y="2353"/>
                    <a:pt x="137" y="2365"/>
                    <a:pt x="177" y="2376"/>
                  </a:cubicBezTo>
                  <a:cubicBezTo>
                    <a:pt x="336" y="2410"/>
                    <a:pt x="495" y="2428"/>
                    <a:pt x="648" y="2428"/>
                  </a:cubicBezTo>
                  <a:cubicBezTo>
                    <a:pt x="677" y="2428"/>
                    <a:pt x="711" y="2428"/>
                    <a:pt x="739" y="2421"/>
                  </a:cubicBezTo>
                  <a:lnTo>
                    <a:pt x="723" y="2421"/>
                  </a:lnTo>
                  <a:cubicBezTo>
                    <a:pt x="887" y="2416"/>
                    <a:pt x="1057" y="2387"/>
                    <a:pt x="1217" y="2337"/>
                  </a:cubicBezTo>
                  <a:cubicBezTo>
                    <a:pt x="1376" y="2285"/>
                    <a:pt x="1529" y="2217"/>
                    <a:pt x="1665" y="2132"/>
                  </a:cubicBezTo>
                  <a:cubicBezTo>
                    <a:pt x="1785" y="2053"/>
                    <a:pt x="1899" y="1956"/>
                    <a:pt x="2001" y="1849"/>
                  </a:cubicBezTo>
                  <a:cubicBezTo>
                    <a:pt x="2053" y="1791"/>
                    <a:pt x="2098" y="1734"/>
                    <a:pt x="2148" y="1671"/>
                  </a:cubicBezTo>
                  <a:cubicBezTo>
                    <a:pt x="2171" y="1637"/>
                    <a:pt x="2189" y="1610"/>
                    <a:pt x="2211" y="1576"/>
                  </a:cubicBezTo>
                  <a:cubicBezTo>
                    <a:pt x="2229" y="1553"/>
                    <a:pt x="2245" y="1529"/>
                    <a:pt x="2263" y="1508"/>
                  </a:cubicBezTo>
                  <a:cubicBezTo>
                    <a:pt x="2268" y="1474"/>
                    <a:pt x="2284" y="1445"/>
                    <a:pt x="2308" y="1433"/>
                  </a:cubicBezTo>
                  <a:cubicBezTo>
                    <a:pt x="2319" y="1427"/>
                    <a:pt x="2336" y="1427"/>
                    <a:pt x="2347" y="1427"/>
                  </a:cubicBezTo>
                  <a:cubicBezTo>
                    <a:pt x="2365" y="1427"/>
                    <a:pt x="2381" y="1433"/>
                    <a:pt x="2399" y="1445"/>
                  </a:cubicBezTo>
                  <a:cubicBezTo>
                    <a:pt x="2421" y="1461"/>
                    <a:pt x="2433" y="1479"/>
                    <a:pt x="2439" y="1501"/>
                  </a:cubicBezTo>
                  <a:cubicBezTo>
                    <a:pt x="2455" y="1535"/>
                    <a:pt x="2467" y="1558"/>
                    <a:pt x="2484" y="1587"/>
                  </a:cubicBezTo>
                  <a:lnTo>
                    <a:pt x="2478" y="1564"/>
                  </a:lnTo>
                  <a:lnTo>
                    <a:pt x="2478" y="1564"/>
                  </a:lnTo>
                  <a:cubicBezTo>
                    <a:pt x="2489" y="1592"/>
                    <a:pt x="2512" y="1626"/>
                    <a:pt x="2546" y="1660"/>
                  </a:cubicBezTo>
                  <a:cubicBezTo>
                    <a:pt x="2570" y="1689"/>
                    <a:pt x="2591" y="1712"/>
                    <a:pt x="2615" y="1734"/>
                  </a:cubicBezTo>
                  <a:cubicBezTo>
                    <a:pt x="2717" y="1825"/>
                    <a:pt x="2837" y="1910"/>
                    <a:pt x="2984" y="1985"/>
                  </a:cubicBezTo>
                  <a:cubicBezTo>
                    <a:pt x="3126" y="2059"/>
                    <a:pt x="3251" y="2109"/>
                    <a:pt x="3376" y="2138"/>
                  </a:cubicBezTo>
                  <a:cubicBezTo>
                    <a:pt x="3444" y="2149"/>
                    <a:pt x="3506" y="2161"/>
                    <a:pt x="3564" y="2161"/>
                  </a:cubicBezTo>
                  <a:lnTo>
                    <a:pt x="3592" y="2161"/>
                  </a:lnTo>
                  <a:cubicBezTo>
                    <a:pt x="3632" y="2155"/>
                    <a:pt x="3666" y="2149"/>
                    <a:pt x="3695" y="2138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31" y="2046"/>
                    <a:pt x="3842" y="2030"/>
                    <a:pt x="3853" y="2007"/>
                  </a:cubicBezTo>
                  <a:cubicBezTo>
                    <a:pt x="3871" y="1978"/>
                    <a:pt x="3881" y="1944"/>
                    <a:pt x="3887" y="1910"/>
                  </a:cubicBezTo>
                  <a:cubicBezTo>
                    <a:pt x="3894" y="1888"/>
                    <a:pt x="3899" y="1859"/>
                    <a:pt x="3899" y="1831"/>
                  </a:cubicBezTo>
                  <a:cubicBezTo>
                    <a:pt x="3894" y="1808"/>
                    <a:pt x="3887" y="1780"/>
                    <a:pt x="3881" y="1757"/>
                  </a:cubicBezTo>
                  <a:cubicBezTo>
                    <a:pt x="3865" y="1700"/>
                    <a:pt x="3836" y="1655"/>
                    <a:pt x="3808" y="1610"/>
                  </a:cubicBezTo>
                  <a:cubicBezTo>
                    <a:pt x="3791" y="1632"/>
                    <a:pt x="3768" y="1644"/>
                    <a:pt x="3745" y="1649"/>
                  </a:cubicBezTo>
                  <a:cubicBezTo>
                    <a:pt x="3700" y="1660"/>
                    <a:pt x="3655" y="1666"/>
                    <a:pt x="3614" y="1666"/>
                  </a:cubicBezTo>
                  <a:cubicBezTo>
                    <a:pt x="3580" y="1666"/>
                    <a:pt x="3553" y="1666"/>
                    <a:pt x="3519" y="1660"/>
                  </a:cubicBezTo>
                  <a:cubicBezTo>
                    <a:pt x="3444" y="1649"/>
                    <a:pt x="3382" y="1632"/>
                    <a:pt x="3320" y="1610"/>
                  </a:cubicBezTo>
                  <a:cubicBezTo>
                    <a:pt x="3189" y="1564"/>
                    <a:pt x="3063" y="1501"/>
                    <a:pt x="2945" y="1422"/>
                  </a:cubicBezTo>
                  <a:cubicBezTo>
                    <a:pt x="2927" y="1411"/>
                    <a:pt x="2921" y="1393"/>
                    <a:pt x="2916" y="1377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9" y="1303"/>
                    <a:pt x="2961" y="1296"/>
                    <a:pt x="2984" y="1296"/>
                  </a:cubicBezTo>
                  <a:cubicBezTo>
                    <a:pt x="2995" y="1296"/>
                    <a:pt x="3013" y="1296"/>
                    <a:pt x="3024" y="1309"/>
                  </a:cubicBezTo>
                  <a:cubicBezTo>
                    <a:pt x="3052" y="1325"/>
                    <a:pt x="3081" y="1343"/>
                    <a:pt x="3110" y="1359"/>
                  </a:cubicBezTo>
                  <a:cubicBezTo>
                    <a:pt x="3189" y="1399"/>
                    <a:pt x="3268" y="1427"/>
                    <a:pt x="3354" y="1450"/>
                  </a:cubicBezTo>
                  <a:cubicBezTo>
                    <a:pt x="3416" y="1461"/>
                    <a:pt x="3478" y="1474"/>
                    <a:pt x="3535" y="1474"/>
                  </a:cubicBezTo>
                  <a:lnTo>
                    <a:pt x="3592" y="1474"/>
                  </a:lnTo>
                  <a:cubicBezTo>
                    <a:pt x="3632" y="1474"/>
                    <a:pt x="3677" y="1474"/>
                    <a:pt x="3723" y="1467"/>
                  </a:cubicBezTo>
                  <a:cubicBezTo>
                    <a:pt x="3700" y="1422"/>
                    <a:pt x="3682" y="1388"/>
                    <a:pt x="3671" y="1354"/>
                  </a:cubicBezTo>
                  <a:cubicBezTo>
                    <a:pt x="3648" y="1274"/>
                    <a:pt x="3648" y="1188"/>
                    <a:pt x="3671" y="1115"/>
                  </a:cubicBezTo>
                  <a:cubicBezTo>
                    <a:pt x="3689" y="1070"/>
                    <a:pt x="3716" y="1023"/>
                    <a:pt x="3740" y="989"/>
                  </a:cubicBezTo>
                  <a:lnTo>
                    <a:pt x="3745" y="973"/>
                  </a:lnTo>
                  <a:cubicBezTo>
                    <a:pt x="3757" y="962"/>
                    <a:pt x="3763" y="944"/>
                    <a:pt x="3774" y="933"/>
                  </a:cubicBezTo>
                  <a:cubicBezTo>
                    <a:pt x="3785" y="916"/>
                    <a:pt x="3791" y="894"/>
                    <a:pt x="3797" y="876"/>
                  </a:cubicBezTo>
                  <a:lnTo>
                    <a:pt x="3797" y="837"/>
                  </a:lnTo>
                  <a:cubicBezTo>
                    <a:pt x="3797" y="826"/>
                    <a:pt x="3797" y="813"/>
                    <a:pt x="3791" y="797"/>
                  </a:cubicBezTo>
                  <a:cubicBezTo>
                    <a:pt x="3785" y="785"/>
                    <a:pt x="3779" y="768"/>
                    <a:pt x="3768" y="758"/>
                  </a:cubicBezTo>
                  <a:cubicBezTo>
                    <a:pt x="3763" y="745"/>
                    <a:pt x="3757" y="740"/>
                    <a:pt x="3751" y="734"/>
                  </a:cubicBezTo>
                  <a:cubicBezTo>
                    <a:pt x="3740" y="723"/>
                    <a:pt x="3729" y="717"/>
                    <a:pt x="3716" y="711"/>
                  </a:cubicBezTo>
                  <a:cubicBezTo>
                    <a:pt x="3695" y="700"/>
                    <a:pt x="3671" y="689"/>
                    <a:pt x="3648" y="683"/>
                  </a:cubicBezTo>
                  <a:cubicBezTo>
                    <a:pt x="3609" y="666"/>
                    <a:pt x="3575" y="655"/>
                    <a:pt x="3541" y="638"/>
                  </a:cubicBezTo>
                  <a:cubicBezTo>
                    <a:pt x="3490" y="603"/>
                    <a:pt x="3456" y="553"/>
                    <a:pt x="3451" y="496"/>
                  </a:cubicBezTo>
                  <a:cubicBezTo>
                    <a:pt x="3451" y="444"/>
                    <a:pt x="3461" y="399"/>
                    <a:pt x="3501" y="354"/>
                  </a:cubicBezTo>
                  <a:cubicBezTo>
                    <a:pt x="3519" y="325"/>
                    <a:pt x="3541" y="302"/>
                    <a:pt x="3564" y="280"/>
                  </a:cubicBezTo>
                  <a:lnTo>
                    <a:pt x="3592" y="252"/>
                  </a:lnTo>
                  <a:cubicBezTo>
                    <a:pt x="3609" y="234"/>
                    <a:pt x="3621" y="218"/>
                    <a:pt x="3632" y="200"/>
                  </a:cubicBezTo>
                  <a:cubicBezTo>
                    <a:pt x="3632" y="194"/>
                    <a:pt x="3637" y="189"/>
                    <a:pt x="3637" y="183"/>
                  </a:cubicBezTo>
                  <a:lnTo>
                    <a:pt x="3637" y="166"/>
                  </a:lnTo>
                  <a:lnTo>
                    <a:pt x="3637" y="149"/>
                  </a:lnTo>
                  <a:cubicBezTo>
                    <a:pt x="3632" y="144"/>
                    <a:pt x="3632" y="132"/>
                    <a:pt x="3626" y="126"/>
                  </a:cubicBezTo>
                  <a:cubicBezTo>
                    <a:pt x="3609" y="103"/>
                    <a:pt x="3598" y="92"/>
                    <a:pt x="3580" y="76"/>
                  </a:cubicBezTo>
                  <a:cubicBezTo>
                    <a:pt x="3564" y="58"/>
                    <a:pt x="3541" y="42"/>
                    <a:pt x="3519" y="29"/>
                  </a:cubicBezTo>
                  <a:cubicBezTo>
                    <a:pt x="3501" y="18"/>
                    <a:pt x="3478" y="13"/>
                    <a:pt x="3456" y="7"/>
                  </a:cubicBezTo>
                  <a:cubicBezTo>
                    <a:pt x="3433" y="1"/>
                    <a:pt x="3404" y="1"/>
                    <a:pt x="3382" y="1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9"/>
            <p:cNvSpPr/>
            <p:nvPr/>
          </p:nvSpPr>
          <p:spPr>
            <a:xfrm>
              <a:off x="5699680" y="6254014"/>
              <a:ext cx="79033" cy="96982"/>
            </a:xfrm>
            <a:custGeom>
              <a:avLst/>
              <a:gdLst/>
              <a:ahLst/>
              <a:cxnLst/>
              <a:rect l="l" t="t" r="r" b="b"/>
              <a:pathLst>
                <a:path w="1682" h="2064" extrusionOk="0">
                  <a:moveTo>
                    <a:pt x="1041" y="375"/>
                  </a:moveTo>
                  <a:cubicBezTo>
                    <a:pt x="1097" y="375"/>
                    <a:pt x="1154" y="415"/>
                    <a:pt x="1183" y="455"/>
                  </a:cubicBezTo>
                  <a:cubicBezTo>
                    <a:pt x="1217" y="495"/>
                    <a:pt x="1233" y="551"/>
                    <a:pt x="1233" y="609"/>
                  </a:cubicBezTo>
                  <a:cubicBezTo>
                    <a:pt x="1228" y="666"/>
                    <a:pt x="1199" y="716"/>
                    <a:pt x="1154" y="750"/>
                  </a:cubicBezTo>
                  <a:cubicBezTo>
                    <a:pt x="1114" y="785"/>
                    <a:pt x="1068" y="802"/>
                    <a:pt x="1000" y="802"/>
                  </a:cubicBezTo>
                  <a:cubicBezTo>
                    <a:pt x="944" y="802"/>
                    <a:pt x="887" y="761"/>
                    <a:pt x="858" y="722"/>
                  </a:cubicBezTo>
                  <a:cubicBezTo>
                    <a:pt x="824" y="688"/>
                    <a:pt x="808" y="637"/>
                    <a:pt x="808" y="585"/>
                  </a:cubicBezTo>
                  <a:lnTo>
                    <a:pt x="808" y="569"/>
                  </a:lnTo>
                  <a:cubicBezTo>
                    <a:pt x="813" y="512"/>
                    <a:pt x="842" y="461"/>
                    <a:pt x="887" y="427"/>
                  </a:cubicBezTo>
                  <a:cubicBezTo>
                    <a:pt x="926" y="393"/>
                    <a:pt x="973" y="375"/>
                    <a:pt x="1041" y="375"/>
                  </a:cubicBezTo>
                  <a:close/>
                  <a:moveTo>
                    <a:pt x="1348" y="0"/>
                  </a:moveTo>
                  <a:cubicBezTo>
                    <a:pt x="1091" y="92"/>
                    <a:pt x="847" y="210"/>
                    <a:pt x="625" y="352"/>
                  </a:cubicBezTo>
                  <a:cubicBezTo>
                    <a:pt x="427" y="478"/>
                    <a:pt x="250" y="625"/>
                    <a:pt x="97" y="779"/>
                  </a:cubicBezTo>
                  <a:lnTo>
                    <a:pt x="92" y="790"/>
                  </a:lnTo>
                  <a:cubicBezTo>
                    <a:pt x="58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8" y="1000"/>
                    <a:pt x="86" y="1041"/>
                  </a:cubicBezTo>
                  <a:cubicBezTo>
                    <a:pt x="199" y="1222"/>
                    <a:pt x="341" y="1387"/>
                    <a:pt x="501" y="1540"/>
                  </a:cubicBezTo>
                  <a:lnTo>
                    <a:pt x="495" y="1524"/>
                  </a:lnTo>
                  <a:lnTo>
                    <a:pt x="495" y="1524"/>
                  </a:lnTo>
                  <a:cubicBezTo>
                    <a:pt x="654" y="1682"/>
                    <a:pt x="847" y="1818"/>
                    <a:pt x="1057" y="1927"/>
                  </a:cubicBezTo>
                  <a:lnTo>
                    <a:pt x="1041" y="1910"/>
                  </a:lnTo>
                  <a:lnTo>
                    <a:pt x="1041" y="1910"/>
                  </a:lnTo>
                  <a:cubicBezTo>
                    <a:pt x="1131" y="1967"/>
                    <a:pt x="1239" y="2017"/>
                    <a:pt x="1364" y="2064"/>
                  </a:cubicBezTo>
                  <a:cubicBezTo>
                    <a:pt x="1416" y="2006"/>
                    <a:pt x="1461" y="1944"/>
                    <a:pt x="1495" y="1870"/>
                  </a:cubicBezTo>
                  <a:cubicBezTo>
                    <a:pt x="1552" y="1762"/>
                    <a:pt x="1597" y="1642"/>
                    <a:pt x="1626" y="1506"/>
                  </a:cubicBezTo>
                  <a:lnTo>
                    <a:pt x="1626" y="1506"/>
                  </a:lnTo>
                  <a:lnTo>
                    <a:pt x="1620" y="1524"/>
                  </a:lnTo>
                  <a:cubicBezTo>
                    <a:pt x="1665" y="1341"/>
                    <a:pt x="1682" y="1143"/>
                    <a:pt x="1671" y="926"/>
                  </a:cubicBezTo>
                  <a:lnTo>
                    <a:pt x="1671" y="926"/>
                  </a:lnTo>
                  <a:lnTo>
                    <a:pt x="1665" y="944"/>
                  </a:lnTo>
                  <a:cubicBezTo>
                    <a:pt x="1660" y="768"/>
                    <a:pt x="1631" y="585"/>
                    <a:pt x="1579" y="415"/>
                  </a:cubicBezTo>
                  <a:cubicBezTo>
                    <a:pt x="1545" y="313"/>
                    <a:pt x="1500" y="216"/>
                    <a:pt x="1450" y="131"/>
                  </a:cubicBezTo>
                  <a:cubicBezTo>
                    <a:pt x="1421" y="86"/>
                    <a:pt x="1387" y="45"/>
                    <a:pt x="134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9"/>
            <p:cNvSpPr/>
            <p:nvPr/>
          </p:nvSpPr>
          <p:spPr>
            <a:xfrm>
              <a:off x="5691645" y="6236628"/>
              <a:ext cx="267829" cy="129122"/>
            </a:xfrm>
            <a:custGeom>
              <a:avLst/>
              <a:gdLst/>
              <a:ahLst/>
              <a:cxnLst/>
              <a:rect l="l" t="t" r="r" b="b"/>
              <a:pathLst>
                <a:path w="5700" h="2748" extrusionOk="0">
                  <a:moveTo>
                    <a:pt x="4706" y="831"/>
                  </a:moveTo>
                  <a:cubicBezTo>
                    <a:pt x="4661" y="831"/>
                    <a:pt x="4621" y="876"/>
                    <a:pt x="4614" y="921"/>
                  </a:cubicBezTo>
                  <a:cubicBezTo>
                    <a:pt x="4609" y="945"/>
                    <a:pt x="4621" y="973"/>
                    <a:pt x="4638" y="990"/>
                  </a:cubicBezTo>
                  <a:cubicBezTo>
                    <a:pt x="4655" y="1013"/>
                    <a:pt x="4677" y="1024"/>
                    <a:pt x="4706" y="1029"/>
                  </a:cubicBezTo>
                  <a:cubicBezTo>
                    <a:pt x="4785" y="1041"/>
                    <a:pt x="4865" y="1052"/>
                    <a:pt x="4950" y="1058"/>
                  </a:cubicBezTo>
                  <a:cubicBezTo>
                    <a:pt x="4989" y="1058"/>
                    <a:pt x="5030" y="1052"/>
                    <a:pt x="5075" y="1052"/>
                  </a:cubicBezTo>
                  <a:cubicBezTo>
                    <a:pt x="5120" y="1047"/>
                    <a:pt x="5167" y="1036"/>
                    <a:pt x="5212" y="1018"/>
                  </a:cubicBezTo>
                  <a:cubicBezTo>
                    <a:pt x="5251" y="1002"/>
                    <a:pt x="5269" y="950"/>
                    <a:pt x="5262" y="916"/>
                  </a:cubicBezTo>
                  <a:cubicBezTo>
                    <a:pt x="5257" y="887"/>
                    <a:pt x="5246" y="865"/>
                    <a:pt x="5223" y="853"/>
                  </a:cubicBezTo>
                  <a:cubicBezTo>
                    <a:pt x="5201" y="837"/>
                    <a:pt x="5178" y="837"/>
                    <a:pt x="5149" y="837"/>
                  </a:cubicBezTo>
                  <a:cubicBezTo>
                    <a:pt x="5092" y="842"/>
                    <a:pt x="5036" y="848"/>
                    <a:pt x="4978" y="848"/>
                  </a:cubicBezTo>
                  <a:cubicBezTo>
                    <a:pt x="4956" y="849"/>
                    <a:pt x="4933" y="850"/>
                    <a:pt x="4911" y="850"/>
                  </a:cubicBezTo>
                  <a:cubicBezTo>
                    <a:pt x="4845" y="850"/>
                    <a:pt x="4783" y="844"/>
                    <a:pt x="4723" y="831"/>
                  </a:cubicBezTo>
                  <a:close/>
                  <a:moveTo>
                    <a:pt x="1212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7" y="831"/>
                    <a:pt x="984" y="882"/>
                    <a:pt x="979" y="939"/>
                  </a:cubicBezTo>
                  <a:cubicBezTo>
                    <a:pt x="973" y="995"/>
                    <a:pt x="990" y="1052"/>
                    <a:pt x="1024" y="1097"/>
                  </a:cubicBezTo>
                  <a:cubicBezTo>
                    <a:pt x="1058" y="1138"/>
                    <a:pt x="1120" y="1172"/>
                    <a:pt x="1171" y="1172"/>
                  </a:cubicBezTo>
                  <a:cubicBezTo>
                    <a:pt x="1234" y="1172"/>
                    <a:pt x="1285" y="1165"/>
                    <a:pt x="1330" y="1126"/>
                  </a:cubicBezTo>
                  <a:cubicBezTo>
                    <a:pt x="1375" y="1086"/>
                    <a:pt x="1399" y="1036"/>
                    <a:pt x="1404" y="979"/>
                  </a:cubicBezTo>
                  <a:cubicBezTo>
                    <a:pt x="1410" y="921"/>
                    <a:pt x="1393" y="865"/>
                    <a:pt x="1359" y="819"/>
                  </a:cubicBezTo>
                  <a:cubicBezTo>
                    <a:pt x="1325" y="780"/>
                    <a:pt x="1262" y="745"/>
                    <a:pt x="1212" y="745"/>
                  </a:cubicBezTo>
                  <a:close/>
                  <a:moveTo>
                    <a:pt x="2859" y="620"/>
                  </a:moveTo>
                  <a:cubicBezTo>
                    <a:pt x="2773" y="620"/>
                    <a:pt x="2694" y="643"/>
                    <a:pt x="2621" y="666"/>
                  </a:cubicBezTo>
                  <a:cubicBezTo>
                    <a:pt x="2479" y="717"/>
                    <a:pt x="2353" y="797"/>
                    <a:pt x="2235" y="876"/>
                  </a:cubicBezTo>
                  <a:cubicBezTo>
                    <a:pt x="2194" y="905"/>
                    <a:pt x="2194" y="961"/>
                    <a:pt x="2222" y="990"/>
                  </a:cubicBezTo>
                  <a:cubicBezTo>
                    <a:pt x="2235" y="1007"/>
                    <a:pt x="2256" y="1018"/>
                    <a:pt x="2280" y="1018"/>
                  </a:cubicBezTo>
                  <a:cubicBezTo>
                    <a:pt x="2284" y="1019"/>
                    <a:pt x="2288" y="1020"/>
                    <a:pt x="2292" y="1020"/>
                  </a:cubicBezTo>
                  <a:cubicBezTo>
                    <a:pt x="2309" y="1020"/>
                    <a:pt x="2322" y="1011"/>
                    <a:pt x="2337" y="1002"/>
                  </a:cubicBezTo>
                  <a:cubicBezTo>
                    <a:pt x="2359" y="990"/>
                    <a:pt x="2376" y="973"/>
                    <a:pt x="2398" y="961"/>
                  </a:cubicBezTo>
                  <a:cubicBezTo>
                    <a:pt x="2490" y="905"/>
                    <a:pt x="2581" y="853"/>
                    <a:pt x="2678" y="819"/>
                  </a:cubicBezTo>
                  <a:cubicBezTo>
                    <a:pt x="2728" y="808"/>
                    <a:pt x="2780" y="797"/>
                    <a:pt x="2836" y="790"/>
                  </a:cubicBezTo>
                  <a:cubicBezTo>
                    <a:pt x="2865" y="790"/>
                    <a:pt x="2893" y="790"/>
                    <a:pt x="2917" y="797"/>
                  </a:cubicBezTo>
                  <a:cubicBezTo>
                    <a:pt x="2938" y="803"/>
                    <a:pt x="2962" y="814"/>
                    <a:pt x="2978" y="819"/>
                  </a:cubicBezTo>
                  <a:cubicBezTo>
                    <a:pt x="3001" y="831"/>
                    <a:pt x="3012" y="842"/>
                    <a:pt x="3030" y="859"/>
                  </a:cubicBezTo>
                  <a:cubicBezTo>
                    <a:pt x="3046" y="871"/>
                    <a:pt x="3064" y="893"/>
                    <a:pt x="3075" y="910"/>
                  </a:cubicBezTo>
                  <a:cubicBezTo>
                    <a:pt x="3092" y="939"/>
                    <a:pt x="3109" y="973"/>
                    <a:pt x="3121" y="1002"/>
                  </a:cubicBezTo>
                  <a:cubicBezTo>
                    <a:pt x="3058" y="1007"/>
                    <a:pt x="3001" y="1013"/>
                    <a:pt x="2938" y="1024"/>
                  </a:cubicBezTo>
                  <a:cubicBezTo>
                    <a:pt x="2841" y="1036"/>
                    <a:pt x="2746" y="1052"/>
                    <a:pt x="2655" y="1081"/>
                  </a:cubicBezTo>
                  <a:cubicBezTo>
                    <a:pt x="2631" y="1086"/>
                    <a:pt x="2615" y="1092"/>
                    <a:pt x="2603" y="1115"/>
                  </a:cubicBezTo>
                  <a:cubicBezTo>
                    <a:pt x="2592" y="1131"/>
                    <a:pt x="2586" y="1155"/>
                    <a:pt x="2592" y="1172"/>
                  </a:cubicBezTo>
                  <a:cubicBezTo>
                    <a:pt x="2597" y="1207"/>
                    <a:pt x="2634" y="1242"/>
                    <a:pt x="2669" y="1242"/>
                  </a:cubicBezTo>
                  <a:cubicBezTo>
                    <a:pt x="2674" y="1242"/>
                    <a:pt x="2679" y="1242"/>
                    <a:pt x="2683" y="1240"/>
                  </a:cubicBezTo>
                  <a:cubicBezTo>
                    <a:pt x="2768" y="1212"/>
                    <a:pt x="2859" y="1200"/>
                    <a:pt x="2951" y="1189"/>
                  </a:cubicBezTo>
                  <a:cubicBezTo>
                    <a:pt x="3019" y="1178"/>
                    <a:pt x="3080" y="1172"/>
                    <a:pt x="3148" y="1165"/>
                  </a:cubicBezTo>
                  <a:lnTo>
                    <a:pt x="3148" y="1178"/>
                  </a:lnTo>
                  <a:cubicBezTo>
                    <a:pt x="3155" y="1268"/>
                    <a:pt x="3143" y="1359"/>
                    <a:pt x="3127" y="1451"/>
                  </a:cubicBezTo>
                  <a:cubicBezTo>
                    <a:pt x="3121" y="1479"/>
                    <a:pt x="3109" y="1501"/>
                    <a:pt x="3103" y="1530"/>
                  </a:cubicBezTo>
                  <a:cubicBezTo>
                    <a:pt x="3092" y="1530"/>
                    <a:pt x="3080" y="1530"/>
                    <a:pt x="3069" y="1524"/>
                  </a:cubicBezTo>
                  <a:cubicBezTo>
                    <a:pt x="3035" y="1524"/>
                    <a:pt x="3007" y="1519"/>
                    <a:pt x="2978" y="1513"/>
                  </a:cubicBezTo>
                  <a:cubicBezTo>
                    <a:pt x="2859" y="1485"/>
                    <a:pt x="2746" y="1438"/>
                    <a:pt x="2644" y="1382"/>
                  </a:cubicBezTo>
                  <a:cubicBezTo>
                    <a:pt x="2626" y="1377"/>
                    <a:pt x="2615" y="1370"/>
                    <a:pt x="2603" y="1370"/>
                  </a:cubicBezTo>
                  <a:lnTo>
                    <a:pt x="2592" y="1370"/>
                  </a:lnTo>
                  <a:cubicBezTo>
                    <a:pt x="2569" y="1377"/>
                    <a:pt x="2558" y="1382"/>
                    <a:pt x="2547" y="1399"/>
                  </a:cubicBezTo>
                  <a:cubicBezTo>
                    <a:pt x="2535" y="1416"/>
                    <a:pt x="2529" y="1433"/>
                    <a:pt x="2535" y="1451"/>
                  </a:cubicBezTo>
                  <a:cubicBezTo>
                    <a:pt x="2535" y="1467"/>
                    <a:pt x="2547" y="1485"/>
                    <a:pt x="2563" y="1496"/>
                  </a:cubicBezTo>
                  <a:cubicBezTo>
                    <a:pt x="2655" y="1541"/>
                    <a:pt x="2746" y="1581"/>
                    <a:pt x="2841" y="1609"/>
                  </a:cubicBezTo>
                  <a:cubicBezTo>
                    <a:pt x="2910" y="1632"/>
                    <a:pt x="2985" y="1643"/>
                    <a:pt x="3053" y="1650"/>
                  </a:cubicBezTo>
                  <a:cubicBezTo>
                    <a:pt x="3053" y="1655"/>
                    <a:pt x="3046" y="1661"/>
                    <a:pt x="3046" y="1671"/>
                  </a:cubicBezTo>
                  <a:cubicBezTo>
                    <a:pt x="3024" y="1711"/>
                    <a:pt x="2996" y="1752"/>
                    <a:pt x="2962" y="1791"/>
                  </a:cubicBezTo>
                  <a:cubicBezTo>
                    <a:pt x="2944" y="1808"/>
                    <a:pt x="2922" y="1826"/>
                    <a:pt x="2904" y="1842"/>
                  </a:cubicBezTo>
                  <a:cubicBezTo>
                    <a:pt x="2888" y="1847"/>
                    <a:pt x="2870" y="1860"/>
                    <a:pt x="2854" y="1865"/>
                  </a:cubicBezTo>
                  <a:cubicBezTo>
                    <a:pt x="2836" y="1865"/>
                    <a:pt x="2825" y="1871"/>
                    <a:pt x="2807" y="1871"/>
                  </a:cubicBezTo>
                  <a:cubicBezTo>
                    <a:pt x="2791" y="1871"/>
                    <a:pt x="2780" y="1871"/>
                    <a:pt x="2762" y="1865"/>
                  </a:cubicBezTo>
                  <a:cubicBezTo>
                    <a:pt x="2739" y="1860"/>
                    <a:pt x="2717" y="1854"/>
                    <a:pt x="2694" y="1842"/>
                  </a:cubicBezTo>
                  <a:cubicBezTo>
                    <a:pt x="2660" y="1820"/>
                    <a:pt x="2626" y="1797"/>
                    <a:pt x="2592" y="1763"/>
                  </a:cubicBezTo>
                  <a:cubicBezTo>
                    <a:pt x="2569" y="1740"/>
                    <a:pt x="2547" y="1718"/>
                    <a:pt x="2529" y="1689"/>
                  </a:cubicBezTo>
                  <a:cubicBezTo>
                    <a:pt x="2495" y="1632"/>
                    <a:pt x="2466" y="1575"/>
                    <a:pt x="2439" y="1513"/>
                  </a:cubicBezTo>
                  <a:cubicBezTo>
                    <a:pt x="2426" y="1483"/>
                    <a:pt x="2392" y="1464"/>
                    <a:pt x="2357" y="1464"/>
                  </a:cubicBezTo>
                  <a:cubicBezTo>
                    <a:pt x="2344" y="1464"/>
                    <a:pt x="2331" y="1466"/>
                    <a:pt x="2319" y="1472"/>
                  </a:cubicBezTo>
                  <a:cubicBezTo>
                    <a:pt x="2274" y="1496"/>
                    <a:pt x="2256" y="1547"/>
                    <a:pt x="2274" y="1592"/>
                  </a:cubicBezTo>
                  <a:cubicBezTo>
                    <a:pt x="2296" y="1650"/>
                    <a:pt x="2325" y="1706"/>
                    <a:pt x="2353" y="1763"/>
                  </a:cubicBezTo>
                  <a:cubicBezTo>
                    <a:pt x="2382" y="1813"/>
                    <a:pt x="2416" y="1860"/>
                    <a:pt x="2456" y="1899"/>
                  </a:cubicBezTo>
                  <a:cubicBezTo>
                    <a:pt x="2501" y="1944"/>
                    <a:pt x="2547" y="1984"/>
                    <a:pt x="2597" y="2012"/>
                  </a:cubicBezTo>
                  <a:cubicBezTo>
                    <a:pt x="2649" y="2036"/>
                    <a:pt x="2700" y="2059"/>
                    <a:pt x="2757" y="2064"/>
                  </a:cubicBezTo>
                  <a:cubicBezTo>
                    <a:pt x="2772" y="2068"/>
                    <a:pt x="2789" y="2070"/>
                    <a:pt x="2806" y="2070"/>
                  </a:cubicBezTo>
                  <a:cubicBezTo>
                    <a:pt x="2834" y="2070"/>
                    <a:pt x="2863" y="2065"/>
                    <a:pt x="2888" y="2059"/>
                  </a:cubicBezTo>
                  <a:cubicBezTo>
                    <a:pt x="3080" y="2007"/>
                    <a:pt x="3200" y="1820"/>
                    <a:pt x="3268" y="1643"/>
                  </a:cubicBezTo>
                  <a:cubicBezTo>
                    <a:pt x="3302" y="1541"/>
                    <a:pt x="3326" y="1438"/>
                    <a:pt x="3331" y="1330"/>
                  </a:cubicBezTo>
                  <a:cubicBezTo>
                    <a:pt x="3342" y="1228"/>
                    <a:pt x="3337" y="1120"/>
                    <a:pt x="3313" y="1024"/>
                  </a:cubicBezTo>
                  <a:cubicBezTo>
                    <a:pt x="3292" y="927"/>
                    <a:pt x="3245" y="837"/>
                    <a:pt x="3182" y="763"/>
                  </a:cubicBezTo>
                  <a:cubicBezTo>
                    <a:pt x="3155" y="729"/>
                    <a:pt x="3114" y="700"/>
                    <a:pt x="3075" y="677"/>
                  </a:cubicBezTo>
                  <a:cubicBezTo>
                    <a:pt x="3030" y="649"/>
                    <a:pt x="2978" y="638"/>
                    <a:pt x="2922" y="627"/>
                  </a:cubicBezTo>
                  <a:cubicBezTo>
                    <a:pt x="2899" y="627"/>
                    <a:pt x="2882" y="620"/>
                    <a:pt x="2859" y="620"/>
                  </a:cubicBezTo>
                  <a:close/>
                  <a:moveTo>
                    <a:pt x="1519" y="376"/>
                  </a:moveTo>
                  <a:cubicBezTo>
                    <a:pt x="1553" y="415"/>
                    <a:pt x="1587" y="462"/>
                    <a:pt x="1614" y="501"/>
                  </a:cubicBezTo>
                  <a:cubicBezTo>
                    <a:pt x="1671" y="593"/>
                    <a:pt x="1711" y="688"/>
                    <a:pt x="1745" y="790"/>
                  </a:cubicBezTo>
                  <a:cubicBezTo>
                    <a:pt x="1802" y="955"/>
                    <a:pt x="1825" y="1126"/>
                    <a:pt x="1836" y="1302"/>
                  </a:cubicBezTo>
                  <a:cubicBezTo>
                    <a:pt x="1847" y="1496"/>
                    <a:pt x="1831" y="1689"/>
                    <a:pt x="1791" y="1876"/>
                  </a:cubicBezTo>
                  <a:cubicBezTo>
                    <a:pt x="1763" y="2001"/>
                    <a:pt x="1723" y="2127"/>
                    <a:pt x="1666" y="2240"/>
                  </a:cubicBezTo>
                  <a:cubicBezTo>
                    <a:pt x="1626" y="2308"/>
                    <a:pt x="1587" y="2371"/>
                    <a:pt x="1535" y="2427"/>
                  </a:cubicBezTo>
                  <a:cubicBezTo>
                    <a:pt x="1427" y="2387"/>
                    <a:pt x="1320" y="2342"/>
                    <a:pt x="1217" y="2291"/>
                  </a:cubicBezTo>
                  <a:cubicBezTo>
                    <a:pt x="1024" y="2183"/>
                    <a:pt x="842" y="2059"/>
                    <a:pt x="677" y="1905"/>
                  </a:cubicBezTo>
                  <a:cubicBezTo>
                    <a:pt x="518" y="1757"/>
                    <a:pt x="376" y="1592"/>
                    <a:pt x="257" y="1411"/>
                  </a:cubicBezTo>
                  <a:cubicBezTo>
                    <a:pt x="234" y="1370"/>
                    <a:pt x="211" y="1330"/>
                    <a:pt x="189" y="1291"/>
                  </a:cubicBezTo>
                  <a:cubicBezTo>
                    <a:pt x="182" y="1285"/>
                    <a:pt x="177" y="1280"/>
                    <a:pt x="177" y="1275"/>
                  </a:cubicBezTo>
                  <a:cubicBezTo>
                    <a:pt x="205" y="1234"/>
                    <a:pt x="234" y="1200"/>
                    <a:pt x="268" y="1160"/>
                  </a:cubicBezTo>
                  <a:cubicBezTo>
                    <a:pt x="274" y="1155"/>
                    <a:pt x="274" y="1155"/>
                    <a:pt x="274" y="1149"/>
                  </a:cubicBezTo>
                  <a:lnTo>
                    <a:pt x="274" y="1155"/>
                  </a:lnTo>
                  <a:cubicBezTo>
                    <a:pt x="426" y="991"/>
                    <a:pt x="605" y="851"/>
                    <a:pt x="796" y="727"/>
                  </a:cubicBezTo>
                  <a:lnTo>
                    <a:pt x="796" y="727"/>
                  </a:lnTo>
                  <a:cubicBezTo>
                    <a:pt x="796" y="727"/>
                    <a:pt x="796" y="728"/>
                    <a:pt x="796" y="729"/>
                  </a:cubicBezTo>
                  <a:cubicBezTo>
                    <a:pt x="1024" y="580"/>
                    <a:pt x="1262" y="467"/>
                    <a:pt x="1519" y="376"/>
                  </a:cubicBezTo>
                  <a:close/>
                  <a:moveTo>
                    <a:pt x="5013" y="143"/>
                  </a:moveTo>
                  <a:cubicBezTo>
                    <a:pt x="5041" y="143"/>
                    <a:pt x="5070" y="143"/>
                    <a:pt x="5099" y="149"/>
                  </a:cubicBezTo>
                  <a:cubicBezTo>
                    <a:pt x="5120" y="155"/>
                    <a:pt x="5144" y="166"/>
                    <a:pt x="5167" y="171"/>
                  </a:cubicBezTo>
                  <a:cubicBezTo>
                    <a:pt x="5189" y="189"/>
                    <a:pt x="5206" y="200"/>
                    <a:pt x="5228" y="218"/>
                  </a:cubicBezTo>
                  <a:cubicBezTo>
                    <a:pt x="5240" y="234"/>
                    <a:pt x="5257" y="252"/>
                    <a:pt x="5269" y="268"/>
                  </a:cubicBezTo>
                  <a:cubicBezTo>
                    <a:pt x="5274" y="274"/>
                    <a:pt x="5280" y="286"/>
                    <a:pt x="5285" y="291"/>
                  </a:cubicBezTo>
                  <a:lnTo>
                    <a:pt x="5285" y="308"/>
                  </a:lnTo>
                  <a:lnTo>
                    <a:pt x="5285" y="325"/>
                  </a:lnTo>
                  <a:cubicBezTo>
                    <a:pt x="5285" y="331"/>
                    <a:pt x="5280" y="336"/>
                    <a:pt x="5280" y="342"/>
                  </a:cubicBezTo>
                  <a:cubicBezTo>
                    <a:pt x="5269" y="360"/>
                    <a:pt x="5257" y="376"/>
                    <a:pt x="5240" y="388"/>
                  </a:cubicBezTo>
                  <a:cubicBezTo>
                    <a:pt x="5212" y="422"/>
                    <a:pt x="5172" y="456"/>
                    <a:pt x="5144" y="496"/>
                  </a:cubicBezTo>
                  <a:cubicBezTo>
                    <a:pt x="5115" y="535"/>
                    <a:pt x="5092" y="586"/>
                    <a:pt x="5099" y="638"/>
                  </a:cubicBezTo>
                  <a:cubicBezTo>
                    <a:pt x="5104" y="700"/>
                    <a:pt x="5138" y="751"/>
                    <a:pt x="5189" y="780"/>
                  </a:cubicBezTo>
                  <a:cubicBezTo>
                    <a:pt x="5246" y="814"/>
                    <a:pt x="5309" y="825"/>
                    <a:pt x="5364" y="853"/>
                  </a:cubicBezTo>
                  <a:cubicBezTo>
                    <a:pt x="5377" y="859"/>
                    <a:pt x="5388" y="871"/>
                    <a:pt x="5399" y="876"/>
                  </a:cubicBezTo>
                  <a:cubicBezTo>
                    <a:pt x="5405" y="882"/>
                    <a:pt x="5411" y="893"/>
                    <a:pt x="5416" y="900"/>
                  </a:cubicBezTo>
                  <a:cubicBezTo>
                    <a:pt x="5422" y="910"/>
                    <a:pt x="5433" y="927"/>
                    <a:pt x="5439" y="939"/>
                  </a:cubicBezTo>
                  <a:cubicBezTo>
                    <a:pt x="5439" y="955"/>
                    <a:pt x="5445" y="968"/>
                    <a:pt x="5445" y="979"/>
                  </a:cubicBezTo>
                  <a:cubicBezTo>
                    <a:pt x="5445" y="995"/>
                    <a:pt x="5445" y="1007"/>
                    <a:pt x="5439" y="1018"/>
                  </a:cubicBezTo>
                  <a:cubicBezTo>
                    <a:pt x="5439" y="1036"/>
                    <a:pt x="5427" y="1052"/>
                    <a:pt x="5422" y="1075"/>
                  </a:cubicBezTo>
                  <a:cubicBezTo>
                    <a:pt x="5388" y="1131"/>
                    <a:pt x="5343" y="1194"/>
                    <a:pt x="5319" y="1257"/>
                  </a:cubicBezTo>
                  <a:cubicBezTo>
                    <a:pt x="5291" y="1336"/>
                    <a:pt x="5296" y="1422"/>
                    <a:pt x="5319" y="1496"/>
                  </a:cubicBezTo>
                  <a:cubicBezTo>
                    <a:pt x="5330" y="1535"/>
                    <a:pt x="5348" y="1575"/>
                    <a:pt x="5371" y="1609"/>
                  </a:cubicBezTo>
                  <a:cubicBezTo>
                    <a:pt x="5329" y="1609"/>
                    <a:pt x="5288" y="1612"/>
                    <a:pt x="5246" y="1612"/>
                  </a:cubicBezTo>
                  <a:cubicBezTo>
                    <a:pt x="5225" y="1612"/>
                    <a:pt x="5204" y="1611"/>
                    <a:pt x="5183" y="1609"/>
                  </a:cubicBezTo>
                  <a:cubicBezTo>
                    <a:pt x="5120" y="1609"/>
                    <a:pt x="5064" y="1603"/>
                    <a:pt x="5002" y="1587"/>
                  </a:cubicBezTo>
                  <a:cubicBezTo>
                    <a:pt x="4916" y="1569"/>
                    <a:pt x="4837" y="1541"/>
                    <a:pt x="4758" y="1501"/>
                  </a:cubicBezTo>
                  <a:cubicBezTo>
                    <a:pt x="4729" y="1485"/>
                    <a:pt x="4700" y="1467"/>
                    <a:pt x="4672" y="1445"/>
                  </a:cubicBezTo>
                  <a:cubicBezTo>
                    <a:pt x="4661" y="1438"/>
                    <a:pt x="4643" y="1433"/>
                    <a:pt x="4632" y="1433"/>
                  </a:cubicBezTo>
                  <a:cubicBezTo>
                    <a:pt x="4609" y="1433"/>
                    <a:pt x="4587" y="1445"/>
                    <a:pt x="4575" y="1461"/>
                  </a:cubicBezTo>
                  <a:cubicBezTo>
                    <a:pt x="4553" y="1496"/>
                    <a:pt x="4558" y="1541"/>
                    <a:pt x="4593" y="1564"/>
                  </a:cubicBezTo>
                  <a:cubicBezTo>
                    <a:pt x="4706" y="1643"/>
                    <a:pt x="4831" y="1706"/>
                    <a:pt x="4962" y="1752"/>
                  </a:cubicBezTo>
                  <a:cubicBezTo>
                    <a:pt x="5030" y="1774"/>
                    <a:pt x="5099" y="1791"/>
                    <a:pt x="5167" y="1802"/>
                  </a:cubicBezTo>
                  <a:cubicBezTo>
                    <a:pt x="5200" y="1807"/>
                    <a:pt x="5234" y="1810"/>
                    <a:pt x="5268" y="1810"/>
                  </a:cubicBezTo>
                  <a:cubicBezTo>
                    <a:pt x="5310" y="1810"/>
                    <a:pt x="5353" y="1806"/>
                    <a:pt x="5393" y="1797"/>
                  </a:cubicBezTo>
                  <a:cubicBezTo>
                    <a:pt x="5416" y="1791"/>
                    <a:pt x="5439" y="1774"/>
                    <a:pt x="5456" y="1752"/>
                  </a:cubicBezTo>
                  <a:cubicBezTo>
                    <a:pt x="5484" y="1797"/>
                    <a:pt x="5508" y="1847"/>
                    <a:pt x="5529" y="1899"/>
                  </a:cubicBezTo>
                  <a:cubicBezTo>
                    <a:pt x="5535" y="1922"/>
                    <a:pt x="5542" y="1950"/>
                    <a:pt x="5542" y="1973"/>
                  </a:cubicBezTo>
                  <a:cubicBezTo>
                    <a:pt x="5542" y="2001"/>
                    <a:pt x="5542" y="2030"/>
                    <a:pt x="5535" y="2052"/>
                  </a:cubicBezTo>
                  <a:cubicBezTo>
                    <a:pt x="5524" y="2086"/>
                    <a:pt x="5519" y="2115"/>
                    <a:pt x="5501" y="2149"/>
                  </a:cubicBezTo>
                  <a:cubicBezTo>
                    <a:pt x="5490" y="2172"/>
                    <a:pt x="5479" y="2188"/>
                    <a:pt x="5461" y="2206"/>
                  </a:cubicBezTo>
                  <a:cubicBezTo>
                    <a:pt x="5445" y="2222"/>
                    <a:pt x="5427" y="2235"/>
                    <a:pt x="5411" y="2251"/>
                  </a:cubicBezTo>
                  <a:cubicBezTo>
                    <a:pt x="5388" y="2263"/>
                    <a:pt x="5364" y="2274"/>
                    <a:pt x="5343" y="2280"/>
                  </a:cubicBezTo>
                  <a:cubicBezTo>
                    <a:pt x="5309" y="2291"/>
                    <a:pt x="5274" y="2297"/>
                    <a:pt x="5240" y="2297"/>
                  </a:cubicBezTo>
                  <a:cubicBezTo>
                    <a:pt x="5228" y="2298"/>
                    <a:pt x="5215" y="2299"/>
                    <a:pt x="5203" y="2299"/>
                  </a:cubicBezTo>
                  <a:cubicBezTo>
                    <a:pt x="5141" y="2299"/>
                    <a:pt x="5080" y="2289"/>
                    <a:pt x="5024" y="2280"/>
                  </a:cubicBezTo>
                  <a:cubicBezTo>
                    <a:pt x="4887" y="2246"/>
                    <a:pt x="4763" y="2195"/>
                    <a:pt x="4643" y="2132"/>
                  </a:cubicBezTo>
                  <a:cubicBezTo>
                    <a:pt x="4507" y="2059"/>
                    <a:pt x="4376" y="1973"/>
                    <a:pt x="4263" y="1871"/>
                  </a:cubicBezTo>
                  <a:lnTo>
                    <a:pt x="4194" y="1802"/>
                  </a:lnTo>
                  <a:cubicBezTo>
                    <a:pt x="4171" y="1774"/>
                    <a:pt x="4149" y="1745"/>
                    <a:pt x="4132" y="1718"/>
                  </a:cubicBezTo>
                  <a:cubicBezTo>
                    <a:pt x="4115" y="1695"/>
                    <a:pt x="4098" y="1666"/>
                    <a:pt x="4087" y="1637"/>
                  </a:cubicBezTo>
                  <a:cubicBezTo>
                    <a:pt x="4081" y="1616"/>
                    <a:pt x="4069" y="1598"/>
                    <a:pt x="4053" y="1587"/>
                  </a:cubicBezTo>
                  <a:cubicBezTo>
                    <a:pt x="4038" y="1573"/>
                    <a:pt x="4018" y="1565"/>
                    <a:pt x="3997" y="1565"/>
                  </a:cubicBezTo>
                  <a:cubicBezTo>
                    <a:pt x="3983" y="1565"/>
                    <a:pt x="3969" y="1568"/>
                    <a:pt x="3956" y="1575"/>
                  </a:cubicBezTo>
                  <a:cubicBezTo>
                    <a:pt x="3927" y="1587"/>
                    <a:pt x="3916" y="1616"/>
                    <a:pt x="3911" y="1643"/>
                  </a:cubicBezTo>
                  <a:cubicBezTo>
                    <a:pt x="3871" y="1700"/>
                    <a:pt x="3830" y="1757"/>
                    <a:pt x="3791" y="1808"/>
                  </a:cubicBezTo>
                  <a:cubicBezTo>
                    <a:pt x="3746" y="1871"/>
                    <a:pt x="3701" y="1928"/>
                    <a:pt x="3649" y="1984"/>
                  </a:cubicBezTo>
                  <a:cubicBezTo>
                    <a:pt x="3547" y="2093"/>
                    <a:pt x="3439" y="2188"/>
                    <a:pt x="3313" y="2274"/>
                  </a:cubicBezTo>
                  <a:cubicBezTo>
                    <a:pt x="3172" y="2359"/>
                    <a:pt x="3024" y="2427"/>
                    <a:pt x="2865" y="2479"/>
                  </a:cubicBezTo>
                  <a:cubicBezTo>
                    <a:pt x="2705" y="2524"/>
                    <a:pt x="2541" y="2552"/>
                    <a:pt x="2371" y="2563"/>
                  </a:cubicBezTo>
                  <a:cubicBezTo>
                    <a:pt x="2345" y="2564"/>
                    <a:pt x="2320" y="2565"/>
                    <a:pt x="2294" y="2565"/>
                  </a:cubicBezTo>
                  <a:cubicBezTo>
                    <a:pt x="2137" y="2565"/>
                    <a:pt x="1981" y="2547"/>
                    <a:pt x="1825" y="2513"/>
                  </a:cubicBezTo>
                  <a:cubicBezTo>
                    <a:pt x="1779" y="2507"/>
                    <a:pt x="1740" y="2495"/>
                    <a:pt x="1695" y="2479"/>
                  </a:cubicBezTo>
                  <a:cubicBezTo>
                    <a:pt x="1695" y="2479"/>
                    <a:pt x="1700" y="2479"/>
                    <a:pt x="1700" y="2473"/>
                  </a:cubicBezTo>
                  <a:cubicBezTo>
                    <a:pt x="1729" y="2439"/>
                    <a:pt x="1757" y="2400"/>
                    <a:pt x="1779" y="2353"/>
                  </a:cubicBezTo>
                  <a:cubicBezTo>
                    <a:pt x="1825" y="2269"/>
                    <a:pt x="1865" y="2177"/>
                    <a:pt x="1894" y="2081"/>
                  </a:cubicBezTo>
                  <a:cubicBezTo>
                    <a:pt x="1955" y="1876"/>
                    <a:pt x="1984" y="1655"/>
                    <a:pt x="1978" y="1438"/>
                  </a:cubicBezTo>
                  <a:cubicBezTo>
                    <a:pt x="1978" y="1223"/>
                    <a:pt x="1950" y="1007"/>
                    <a:pt x="1887" y="803"/>
                  </a:cubicBezTo>
                  <a:cubicBezTo>
                    <a:pt x="1836" y="632"/>
                    <a:pt x="1763" y="473"/>
                    <a:pt x="1648" y="336"/>
                  </a:cubicBezTo>
                  <a:cubicBezTo>
                    <a:pt x="1871" y="268"/>
                    <a:pt x="2098" y="223"/>
                    <a:pt x="2330" y="211"/>
                  </a:cubicBezTo>
                  <a:cubicBezTo>
                    <a:pt x="2356" y="210"/>
                    <a:pt x="2383" y="210"/>
                    <a:pt x="2409" y="210"/>
                  </a:cubicBezTo>
                  <a:cubicBezTo>
                    <a:pt x="2559" y="210"/>
                    <a:pt x="2709" y="224"/>
                    <a:pt x="2854" y="257"/>
                  </a:cubicBezTo>
                  <a:cubicBezTo>
                    <a:pt x="2978" y="286"/>
                    <a:pt x="3098" y="331"/>
                    <a:pt x="3211" y="388"/>
                  </a:cubicBezTo>
                  <a:cubicBezTo>
                    <a:pt x="3319" y="444"/>
                    <a:pt x="3416" y="512"/>
                    <a:pt x="3502" y="593"/>
                  </a:cubicBezTo>
                  <a:cubicBezTo>
                    <a:pt x="3592" y="677"/>
                    <a:pt x="3672" y="774"/>
                    <a:pt x="3740" y="882"/>
                  </a:cubicBezTo>
                  <a:cubicBezTo>
                    <a:pt x="3762" y="916"/>
                    <a:pt x="3785" y="955"/>
                    <a:pt x="3808" y="995"/>
                  </a:cubicBezTo>
                  <a:cubicBezTo>
                    <a:pt x="3825" y="1025"/>
                    <a:pt x="3854" y="1042"/>
                    <a:pt x="3887" y="1042"/>
                  </a:cubicBezTo>
                  <a:cubicBezTo>
                    <a:pt x="3898" y="1042"/>
                    <a:pt x="3910" y="1040"/>
                    <a:pt x="3922" y="1036"/>
                  </a:cubicBezTo>
                  <a:cubicBezTo>
                    <a:pt x="3956" y="1013"/>
                    <a:pt x="3979" y="973"/>
                    <a:pt x="3961" y="934"/>
                  </a:cubicBezTo>
                  <a:cubicBezTo>
                    <a:pt x="4008" y="876"/>
                    <a:pt x="4053" y="825"/>
                    <a:pt x="4103" y="774"/>
                  </a:cubicBezTo>
                  <a:cubicBezTo>
                    <a:pt x="4268" y="593"/>
                    <a:pt x="4456" y="415"/>
                    <a:pt x="4661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28" y="155"/>
                    <a:pt x="4973" y="149"/>
                    <a:pt x="5013" y="143"/>
                  </a:cubicBezTo>
                  <a:close/>
                  <a:moveTo>
                    <a:pt x="2501" y="1"/>
                  </a:moveTo>
                  <a:cubicBezTo>
                    <a:pt x="2450" y="1"/>
                    <a:pt x="2398" y="1"/>
                    <a:pt x="2348" y="6"/>
                  </a:cubicBezTo>
                  <a:cubicBezTo>
                    <a:pt x="2251" y="13"/>
                    <a:pt x="2160" y="24"/>
                    <a:pt x="2064" y="35"/>
                  </a:cubicBezTo>
                  <a:cubicBezTo>
                    <a:pt x="1871" y="69"/>
                    <a:pt x="1677" y="126"/>
                    <a:pt x="1490" y="194"/>
                  </a:cubicBezTo>
                  <a:cubicBezTo>
                    <a:pt x="1302" y="263"/>
                    <a:pt x="1126" y="342"/>
                    <a:pt x="950" y="439"/>
                  </a:cubicBezTo>
                  <a:cubicBezTo>
                    <a:pt x="785" y="535"/>
                    <a:pt x="620" y="643"/>
                    <a:pt x="473" y="763"/>
                  </a:cubicBezTo>
                  <a:cubicBezTo>
                    <a:pt x="331" y="876"/>
                    <a:pt x="200" y="1002"/>
                    <a:pt x="87" y="1144"/>
                  </a:cubicBezTo>
                  <a:cubicBezTo>
                    <a:pt x="64" y="1172"/>
                    <a:pt x="40" y="1200"/>
                    <a:pt x="24" y="1228"/>
                  </a:cubicBezTo>
                  <a:cubicBezTo>
                    <a:pt x="1" y="1251"/>
                    <a:pt x="6" y="1285"/>
                    <a:pt x="24" y="1314"/>
                  </a:cubicBezTo>
                  <a:cubicBezTo>
                    <a:pt x="19" y="1330"/>
                    <a:pt x="19" y="1348"/>
                    <a:pt x="29" y="1365"/>
                  </a:cubicBezTo>
                  <a:cubicBezTo>
                    <a:pt x="263" y="1779"/>
                    <a:pt x="604" y="2132"/>
                    <a:pt x="1013" y="2382"/>
                  </a:cubicBezTo>
                  <a:cubicBezTo>
                    <a:pt x="1395" y="2608"/>
                    <a:pt x="1838" y="2747"/>
                    <a:pt x="2285" y="2747"/>
                  </a:cubicBezTo>
                  <a:cubicBezTo>
                    <a:pt x="2309" y="2747"/>
                    <a:pt x="2334" y="2747"/>
                    <a:pt x="2359" y="2746"/>
                  </a:cubicBezTo>
                  <a:cubicBezTo>
                    <a:pt x="2518" y="2741"/>
                    <a:pt x="2683" y="2717"/>
                    <a:pt x="2836" y="2672"/>
                  </a:cubicBezTo>
                  <a:cubicBezTo>
                    <a:pt x="2996" y="2632"/>
                    <a:pt x="3155" y="2563"/>
                    <a:pt x="3302" y="2484"/>
                  </a:cubicBezTo>
                  <a:cubicBezTo>
                    <a:pt x="3462" y="2393"/>
                    <a:pt x="3615" y="2280"/>
                    <a:pt x="3746" y="2149"/>
                  </a:cubicBezTo>
                  <a:cubicBezTo>
                    <a:pt x="3814" y="2081"/>
                    <a:pt x="3877" y="2007"/>
                    <a:pt x="3932" y="1928"/>
                  </a:cubicBezTo>
                  <a:cubicBezTo>
                    <a:pt x="3956" y="1899"/>
                    <a:pt x="3979" y="1865"/>
                    <a:pt x="3995" y="1836"/>
                  </a:cubicBezTo>
                  <a:cubicBezTo>
                    <a:pt x="4024" y="1871"/>
                    <a:pt x="4053" y="1910"/>
                    <a:pt x="4081" y="1939"/>
                  </a:cubicBezTo>
                  <a:cubicBezTo>
                    <a:pt x="4137" y="2001"/>
                    <a:pt x="4205" y="2052"/>
                    <a:pt x="4268" y="2104"/>
                  </a:cubicBezTo>
                  <a:cubicBezTo>
                    <a:pt x="4342" y="2154"/>
                    <a:pt x="4417" y="2201"/>
                    <a:pt x="4496" y="2246"/>
                  </a:cubicBezTo>
                  <a:cubicBezTo>
                    <a:pt x="4580" y="2291"/>
                    <a:pt x="4672" y="2331"/>
                    <a:pt x="4763" y="2371"/>
                  </a:cubicBezTo>
                  <a:cubicBezTo>
                    <a:pt x="4901" y="2424"/>
                    <a:pt x="5047" y="2460"/>
                    <a:pt x="5194" y="2460"/>
                  </a:cubicBezTo>
                  <a:cubicBezTo>
                    <a:pt x="5223" y="2460"/>
                    <a:pt x="5251" y="2458"/>
                    <a:pt x="5280" y="2456"/>
                  </a:cubicBezTo>
                  <a:cubicBezTo>
                    <a:pt x="5359" y="2450"/>
                    <a:pt x="5433" y="2422"/>
                    <a:pt x="5495" y="2376"/>
                  </a:cubicBezTo>
                  <a:cubicBezTo>
                    <a:pt x="5564" y="2337"/>
                    <a:pt x="5610" y="2274"/>
                    <a:pt x="5644" y="2201"/>
                  </a:cubicBezTo>
                  <a:cubicBezTo>
                    <a:pt x="5666" y="2161"/>
                    <a:pt x="5678" y="2109"/>
                    <a:pt x="5689" y="2064"/>
                  </a:cubicBezTo>
                  <a:cubicBezTo>
                    <a:pt x="5700" y="2007"/>
                    <a:pt x="5694" y="1939"/>
                    <a:pt x="5678" y="1881"/>
                  </a:cubicBezTo>
                  <a:cubicBezTo>
                    <a:pt x="5649" y="1768"/>
                    <a:pt x="5576" y="1671"/>
                    <a:pt x="5513" y="1575"/>
                  </a:cubicBezTo>
                  <a:cubicBezTo>
                    <a:pt x="5484" y="1535"/>
                    <a:pt x="5461" y="1496"/>
                    <a:pt x="5450" y="1456"/>
                  </a:cubicBezTo>
                  <a:cubicBezTo>
                    <a:pt x="5439" y="1427"/>
                    <a:pt x="5433" y="1404"/>
                    <a:pt x="5433" y="1377"/>
                  </a:cubicBezTo>
                  <a:cubicBezTo>
                    <a:pt x="5433" y="1359"/>
                    <a:pt x="5433" y="1336"/>
                    <a:pt x="5439" y="1320"/>
                  </a:cubicBezTo>
                  <a:cubicBezTo>
                    <a:pt x="5445" y="1291"/>
                    <a:pt x="5456" y="1268"/>
                    <a:pt x="5467" y="1246"/>
                  </a:cubicBezTo>
                  <a:cubicBezTo>
                    <a:pt x="5495" y="1194"/>
                    <a:pt x="5529" y="1149"/>
                    <a:pt x="5547" y="1092"/>
                  </a:cubicBezTo>
                  <a:cubicBezTo>
                    <a:pt x="5558" y="1063"/>
                    <a:pt x="5564" y="1036"/>
                    <a:pt x="5569" y="1002"/>
                  </a:cubicBezTo>
                  <a:cubicBezTo>
                    <a:pt x="5569" y="961"/>
                    <a:pt x="5558" y="921"/>
                    <a:pt x="5547" y="887"/>
                  </a:cubicBezTo>
                  <a:cubicBezTo>
                    <a:pt x="5535" y="853"/>
                    <a:pt x="5513" y="825"/>
                    <a:pt x="5490" y="803"/>
                  </a:cubicBezTo>
                  <a:cubicBezTo>
                    <a:pt x="5467" y="774"/>
                    <a:pt x="5439" y="763"/>
                    <a:pt x="5411" y="745"/>
                  </a:cubicBezTo>
                  <a:cubicBezTo>
                    <a:pt x="5359" y="717"/>
                    <a:pt x="5303" y="711"/>
                    <a:pt x="5251" y="683"/>
                  </a:cubicBezTo>
                  <a:cubicBezTo>
                    <a:pt x="5246" y="683"/>
                    <a:pt x="5235" y="677"/>
                    <a:pt x="5228" y="672"/>
                  </a:cubicBezTo>
                  <a:cubicBezTo>
                    <a:pt x="5223" y="666"/>
                    <a:pt x="5223" y="661"/>
                    <a:pt x="5217" y="661"/>
                  </a:cubicBezTo>
                  <a:cubicBezTo>
                    <a:pt x="5217" y="654"/>
                    <a:pt x="5217" y="649"/>
                    <a:pt x="5212" y="643"/>
                  </a:cubicBezTo>
                  <a:lnTo>
                    <a:pt x="5212" y="627"/>
                  </a:lnTo>
                  <a:lnTo>
                    <a:pt x="5212" y="609"/>
                  </a:lnTo>
                  <a:cubicBezTo>
                    <a:pt x="5212" y="598"/>
                    <a:pt x="5217" y="593"/>
                    <a:pt x="5217" y="586"/>
                  </a:cubicBezTo>
                  <a:cubicBezTo>
                    <a:pt x="5228" y="564"/>
                    <a:pt x="5246" y="546"/>
                    <a:pt x="5257" y="530"/>
                  </a:cubicBezTo>
                  <a:cubicBezTo>
                    <a:pt x="5309" y="478"/>
                    <a:pt x="5364" y="433"/>
                    <a:pt x="5388" y="365"/>
                  </a:cubicBezTo>
                  <a:cubicBezTo>
                    <a:pt x="5399" y="336"/>
                    <a:pt x="5399" y="297"/>
                    <a:pt x="5388" y="263"/>
                  </a:cubicBezTo>
                  <a:cubicBezTo>
                    <a:pt x="5371" y="211"/>
                    <a:pt x="5343" y="171"/>
                    <a:pt x="5303" y="137"/>
                  </a:cubicBezTo>
                  <a:cubicBezTo>
                    <a:pt x="5274" y="109"/>
                    <a:pt x="5240" y="87"/>
                    <a:pt x="5206" y="69"/>
                  </a:cubicBezTo>
                  <a:cubicBezTo>
                    <a:pt x="5172" y="53"/>
                    <a:pt x="5133" y="40"/>
                    <a:pt x="5092" y="35"/>
                  </a:cubicBezTo>
                  <a:cubicBezTo>
                    <a:pt x="5075" y="35"/>
                    <a:pt x="5052" y="29"/>
                    <a:pt x="5036" y="29"/>
                  </a:cubicBezTo>
                  <a:cubicBezTo>
                    <a:pt x="4978" y="29"/>
                    <a:pt x="4921" y="47"/>
                    <a:pt x="4865" y="58"/>
                  </a:cubicBezTo>
                  <a:cubicBezTo>
                    <a:pt x="4779" y="87"/>
                    <a:pt x="4700" y="126"/>
                    <a:pt x="4621" y="177"/>
                  </a:cubicBezTo>
                  <a:cubicBezTo>
                    <a:pt x="4541" y="229"/>
                    <a:pt x="4462" y="286"/>
                    <a:pt x="4383" y="347"/>
                  </a:cubicBezTo>
                  <a:cubicBezTo>
                    <a:pt x="4239" y="467"/>
                    <a:pt x="4110" y="604"/>
                    <a:pt x="3984" y="740"/>
                  </a:cubicBezTo>
                  <a:cubicBezTo>
                    <a:pt x="3961" y="763"/>
                    <a:pt x="3939" y="790"/>
                    <a:pt x="3916" y="819"/>
                  </a:cubicBezTo>
                  <a:cubicBezTo>
                    <a:pt x="3911" y="808"/>
                    <a:pt x="3905" y="797"/>
                    <a:pt x="3898" y="785"/>
                  </a:cubicBezTo>
                  <a:cubicBezTo>
                    <a:pt x="3877" y="740"/>
                    <a:pt x="3848" y="688"/>
                    <a:pt x="3819" y="643"/>
                  </a:cubicBezTo>
                  <a:cubicBezTo>
                    <a:pt x="3769" y="570"/>
                    <a:pt x="3706" y="496"/>
                    <a:pt x="3643" y="433"/>
                  </a:cubicBezTo>
                  <a:cubicBezTo>
                    <a:pt x="3507" y="297"/>
                    <a:pt x="3347" y="200"/>
                    <a:pt x="3177" y="126"/>
                  </a:cubicBezTo>
                  <a:cubicBezTo>
                    <a:pt x="3007" y="58"/>
                    <a:pt x="2825" y="24"/>
                    <a:pt x="2644" y="6"/>
                  </a:cubicBezTo>
                  <a:cubicBezTo>
                    <a:pt x="2597" y="1"/>
                    <a:pt x="2547" y="1"/>
                    <a:pt x="25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9"/>
            <p:cNvSpPr/>
            <p:nvPr/>
          </p:nvSpPr>
          <p:spPr>
            <a:xfrm>
              <a:off x="6100436" y="6152003"/>
              <a:ext cx="182922" cy="114086"/>
            </a:xfrm>
            <a:custGeom>
              <a:avLst/>
              <a:gdLst/>
              <a:ahLst/>
              <a:cxnLst/>
              <a:rect l="l" t="t" r="r" b="b"/>
              <a:pathLst>
                <a:path w="3893" h="2428" extrusionOk="0">
                  <a:moveTo>
                    <a:pt x="3058" y="689"/>
                  </a:moveTo>
                  <a:cubicBezTo>
                    <a:pt x="3063" y="689"/>
                    <a:pt x="3063" y="694"/>
                    <a:pt x="3069" y="694"/>
                  </a:cubicBezTo>
                  <a:cubicBezTo>
                    <a:pt x="3142" y="705"/>
                    <a:pt x="3210" y="711"/>
                    <a:pt x="3285" y="711"/>
                  </a:cubicBezTo>
                  <a:cubicBezTo>
                    <a:pt x="3296" y="711"/>
                    <a:pt x="3313" y="711"/>
                    <a:pt x="3325" y="705"/>
                  </a:cubicBezTo>
                  <a:lnTo>
                    <a:pt x="3381" y="705"/>
                  </a:lnTo>
                  <a:lnTo>
                    <a:pt x="3410" y="700"/>
                  </a:lnTo>
                  <a:cubicBezTo>
                    <a:pt x="3444" y="700"/>
                    <a:pt x="3472" y="700"/>
                    <a:pt x="3501" y="694"/>
                  </a:cubicBezTo>
                  <a:lnTo>
                    <a:pt x="3512" y="694"/>
                  </a:lnTo>
                  <a:cubicBezTo>
                    <a:pt x="3535" y="694"/>
                    <a:pt x="3551" y="700"/>
                    <a:pt x="3569" y="711"/>
                  </a:cubicBezTo>
                  <a:cubicBezTo>
                    <a:pt x="3592" y="729"/>
                    <a:pt x="3603" y="745"/>
                    <a:pt x="3609" y="774"/>
                  </a:cubicBezTo>
                  <a:cubicBezTo>
                    <a:pt x="3614" y="808"/>
                    <a:pt x="3598" y="859"/>
                    <a:pt x="3558" y="876"/>
                  </a:cubicBezTo>
                  <a:cubicBezTo>
                    <a:pt x="3517" y="887"/>
                    <a:pt x="3472" y="904"/>
                    <a:pt x="3422" y="904"/>
                  </a:cubicBezTo>
                  <a:cubicBezTo>
                    <a:pt x="3393" y="910"/>
                    <a:pt x="3359" y="910"/>
                    <a:pt x="3325" y="910"/>
                  </a:cubicBezTo>
                  <a:lnTo>
                    <a:pt x="3302" y="910"/>
                  </a:lnTo>
                  <a:cubicBezTo>
                    <a:pt x="3210" y="910"/>
                    <a:pt x="3126" y="894"/>
                    <a:pt x="3052" y="881"/>
                  </a:cubicBezTo>
                  <a:cubicBezTo>
                    <a:pt x="3024" y="876"/>
                    <a:pt x="3000" y="865"/>
                    <a:pt x="2990" y="847"/>
                  </a:cubicBezTo>
                  <a:cubicBezTo>
                    <a:pt x="2972" y="831"/>
                    <a:pt x="2961" y="802"/>
                    <a:pt x="2966" y="779"/>
                  </a:cubicBezTo>
                  <a:cubicBezTo>
                    <a:pt x="2972" y="734"/>
                    <a:pt x="3013" y="689"/>
                    <a:pt x="3058" y="689"/>
                  </a:cubicBezTo>
                  <a:close/>
                  <a:moveTo>
                    <a:pt x="1274" y="484"/>
                  </a:moveTo>
                  <a:cubicBezTo>
                    <a:pt x="1330" y="495"/>
                    <a:pt x="1376" y="512"/>
                    <a:pt x="1427" y="535"/>
                  </a:cubicBezTo>
                  <a:cubicBezTo>
                    <a:pt x="1461" y="558"/>
                    <a:pt x="1500" y="587"/>
                    <a:pt x="1529" y="621"/>
                  </a:cubicBezTo>
                  <a:cubicBezTo>
                    <a:pt x="1592" y="689"/>
                    <a:pt x="1631" y="774"/>
                    <a:pt x="1660" y="881"/>
                  </a:cubicBezTo>
                  <a:cubicBezTo>
                    <a:pt x="1683" y="978"/>
                    <a:pt x="1689" y="1080"/>
                    <a:pt x="1676" y="1188"/>
                  </a:cubicBezTo>
                  <a:cubicBezTo>
                    <a:pt x="1671" y="1296"/>
                    <a:pt x="1649" y="1398"/>
                    <a:pt x="1615" y="1500"/>
                  </a:cubicBezTo>
                  <a:cubicBezTo>
                    <a:pt x="1568" y="1631"/>
                    <a:pt x="1455" y="1859"/>
                    <a:pt x="1240" y="1916"/>
                  </a:cubicBezTo>
                  <a:cubicBezTo>
                    <a:pt x="1211" y="1922"/>
                    <a:pt x="1183" y="1927"/>
                    <a:pt x="1154" y="1927"/>
                  </a:cubicBezTo>
                  <a:cubicBezTo>
                    <a:pt x="1138" y="1927"/>
                    <a:pt x="1120" y="1922"/>
                    <a:pt x="1103" y="1922"/>
                  </a:cubicBezTo>
                  <a:cubicBezTo>
                    <a:pt x="1052" y="1916"/>
                    <a:pt x="1001" y="1893"/>
                    <a:pt x="949" y="1865"/>
                  </a:cubicBezTo>
                  <a:cubicBezTo>
                    <a:pt x="904" y="1841"/>
                    <a:pt x="858" y="1807"/>
                    <a:pt x="808" y="1757"/>
                  </a:cubicBezTo>
                  <a:cubicBezTo>
                    <a:pt x="773" y="1723"/>
                    <a:pt x="739" y="1678"/>
                    <a:pt x="705" y="1620"/>
                  </a:cubicBezTo>
                  <a:cubicBezTo>
                    <a:pt x="677" y="1563"/>
                    <a:pt x="648" y="1507"/>
                    <a:pt x="626" y="1450"/>
                  </a:cubicBezTo>
                  <a:cubicBezTo>
                    <a:pt x="608" y="1405"/>
                    <a:pt x="626" y="1353"/>
                    <a:pt x="671" y="1330"/>
                  </a:cubicBezTo>
                  <a:cubicBezTo>
                    <a:pt x="682" y="1325"/>
                    <a:pt x="694" y="1325"/>
                    <a:pt x="705" y="1325"/>
                  </a:cubicBezTo>
                  <a:cubicBezTo>
                    <a:pt x="739" y="1325"/>
                    <a:pt x="773" y="1342"/>
                    <a:pt x="790" y="1376"/>
                  </a:cubicBezTo>
                  <a:lnTo>
                    <a:pt x="808" y="1410"/>
                  </a:lnTo>
                  <a:cubicBezTo>
                    <a:pt x="831" y="1461"/>
                    <a:pt x="853" y="1507"/>
                    <a:pt x="876" y="1547"/>
                  </a:cubicBezTo>
                  <a:cubicBezTo>
                    <a:pt x="892" y="1575"/>
                    <a:pt x="915" y="1597"/>
                    <a:pt x="938" y="1626"/>
                  </a:cubicBezTo>
                  <a:cubicBezTo>
                    <a:pt x="973" y="1655"/>
                    <a:pt x="1012" y="1683"/>
                    <a:pt x="1046" y="1700"/>
                  </a:cubicBezTo>
                  <a:cubicBezTo>
                    <a:pt x="1069" y="1712"/>
                    <a:pt x="1086" y="1723"/>
                    <a:pt x="1109" y="1728"/>
                  </a:cubicBezTo>
                  <a:cubicBezTo>
                    <a:pt x="1125" y="1728"/>
                    <a:pt x="1143" y="1734"/>
                    <a:pt x="1159" y="1734"/>
                  </a:cubicBezTo>
                  <a:cubicBezTo>
                    <a:pt x="1172" y="1728"/>
                    <a:pt x="1188" y="1728"/>
                    <a:pt x="1206" y="1723"/>
                  </a:cubicBezTo>
                  <a:cubicBezTo>
                    <a:pt x="1222" y="1717"/>
                    <a:pt x="1240" y="1705"/>
                    <a:pt x="1251" y="1700"/>
                  </a:cubicBezTo>
                  <a:cubicBezTo>
                    <a:pt x="1274" y="1683"/>
                    <a:pt x="1290" y="1671"/>
                    <a:pt x="1313" y="1649"/>
                  </a:cubicBezTo>
                  <a:cubicBezTo>
                    <a:pt x="1342" y="1615"/>
                    <a:pt x="1369" y="1575"/>
                    <a:pt x="1398" y="1529"/>
                  </a:cubicBezTo>
                  <a:lnTo>
                    <a:pt x="1403" y="1507"/>
                  </a:lnTo>
                  <a:cubicBezTo>
                    <a:pt x="1335" y="1500"/>
                    <a:pt x="1267" y="1490"/>
                    <a:pt x="1193" y="1466"/>
                  </a:cubicBezTo>
                  <a:cubicBezTo>
                    <a:pt x="1109" y="1445"/>
                    <a:pt x="1018" y="1405"/>
                    <a:pt x="915" y="1348"/>
                  </a:cubicBezTo>
                  <a:cubicBezTo>
                    <a:pt x="899" y="1342"/>
                    <a:pt x="887" y="1325"/>
                    <a:pt x="887" y="1308"/>
                  </a:cubicBezTo>
                  <a:cubicBezTo>
                    <a:pt x="881" y="1290"/>
                    <a:pt x="887" y="1274"/>
                    <a:pt x="899" y="1256"/>
                  </a:cubicBezTo>
                  <a:cubicBezTo>
                    <a:pt x="910" y="1245"/>
                    <a:pt x="921" y="1235"/>
                    <a:pt x="938" y="1235"/>
                  </a:cubicBezTo>
                  <a:cubicBezTo>
                    <a:pt x="944" y="1228"/>
                    <a:pt x="949" y="1228"/>
                    <a:pt x="949" y="1228"/>
                  </a:cubicBezTo>
                  <a:cubicBezTo>
                    <a:pt x="967" y="1228"/>
                    <a:pt x="978" y="1235"/>
                    <a:pt x="989" y="1240"/>
                  </a:cubicBezTo>
                  <a:lnTo>
                    <a:pt x="1007" y="1251"/>
                  </a:lnTo>
                  <a:cubicBezTo>
                    <a:pt x="1114" y="1308"/>
                    <a:pt x="1222" y="1348"/>
                    <a:pt x="1324" y="1371"/>
                  </a:cubicBezTo>
                  <a:cubicBezTo>
                    <a:pt x="1353" y="1376"/>
                    <a:pt x="1387" y="1382"/>
                    <a:pt x="1416" y="1387"/>
                  </a:cubicBezTo>
                  <a:lnTo>
                    <a:pt x="1450" y="1387"/>
                  </a:lnTo>
                  <a:cubicBezTo>
                    <a:pt x="1461" y="1364"/>
                    <a:pt x="1466" y="1337"/>
                    <a:pt x="1478" y="1308"/>
                  </a:cubicBezTo>
                  <a:cubicBezTo>
                    <a:pt x="1495" y="1211"/>
                    <a:pt x="1506" y="1125"/>
                    <a:pt x="1500" y="1035"/>
                  </a:cubicBezTo>
                  <a:lnTo>
                    <a:pt x="1500" y="1023"/>
                  </a:lnTo>
                  <a:lnTo>
                    <a:pt x="1472" y="1023"/>
                  </a:lnTo>
                  <a:lnTo>
                    <a:pt x="1393" y="1030"/>
                  </a:lnTo>
                  <a:cubicBezTo>
                    <a:pt x="1364" y="1035"/>
                    <a:pt x="1330" y="1041"/>
                    <a:pt x="1296" y="1041"/>
                  </a:cubicBezTo>
                  <a:cubicBezTo>
                    <a:pt x="1199" y="1052"/>
                    <a:pt x="1114" y="1070"/>
                    <a:pt x="1035" y="1091"/>
                  </a:cubicBezTo>
                  <a:cubicBezTo>
                    <a:pt x="1028" y="1091"/>
                    <a:pt x="1023" y="1098"/>
                    <a:pt x="1018" y="1098"/>
                  </a:cubicBezTo>
                  <a:cubicBezTo>
                    <a:pt x="983" y="1098"/>
                    <a:pt x="949" y="1064"/>
                    <a:pt x="944" y="1030"/>
                  </a:cubicBezTo>
                  <a:cubicBezTo>
                    <a:pt x="938" y="1012"/>
                    <a:pt x="944" y="989"/>
                    <a:pt x="955" y="973"/>
                  </a:cubicBezTo>
                  <a:cubicBezTo>
                    <a:pt x="967" y="949"/>
                    <a:pt x="989" y="944"/>
                    <a:pt x="1007" y="939"/>
                  </a:cubicBezTo>
                  <a:cubicBezTo>
                    <a:pt x="1097" y="915"/>
                    <a:pt x="1193" y="894"/>
                    <a:pt x="1290" y="881"/>
                  </a:cubicBezTo>
                  <a:cubicBezTo>
                    <a:pt x="1358" y="870"/>
                    <a:pt x="1416" y="865"/>
                    <a:pt x="1466" y="865"/>
                  </a:cubicBezTo>
                  <a:cubicBezTo>
                    <a:pt x="1461" y="831"/>
                    <a:pt x="1444" y="797"/>
                    <a:pt x="1427" y="768"/>
                  </a:cubicBezTo>
                  <a:cubicBezTo>
                    <a:pt x="1416" y="750"/>
                    <a:pt x="1398" y="729"/>
                    <a:pt x="1382" y="711"/>
                  </a:cubicBezTo>
                  <a:cubicBezTo>
                    <a:pt x="1364" y="700"/>
                    <a:pt x="1348" y="689"/>
                    <a:pt x="1330" y="677"/>
                  </a:cubicBezTo>
                  <a:cubicBezTo>
                    <a:pt x="1313" y="666"/>
                    <a:pt x="1290" y="660"/>
                    <a:pt x="1267" y="655"/>
                  </a:cubicBezTo>
                  <a:cubicBezTo>
                    <a:pt x="1240" y="648"/>
                    <a:pt x="1211" y="648"/>
                    <a:pt x="1183" y="648"/>
                  </a:cubicBezTo>
                  <a:cubicBezTo>
                    <a:pt x="1131" y="648"/>
                    <a:pt x="1080" y="660"/>
                    <a:pt x="1023" y="677"/>
                  </a:cubicBezTo>
                  <a:cubicBezTo>
                    <a:pt x="938" y="711"/>
                    <a:pt x="847" y="750"/>
                    <a:pt x="750" y="813"/>
                  </a:cubicBezTo>
                  <a:cubicBezTo>
                    <a:pt x="728" y="831"/>
                    <a:pt x="705" y="842"/>
                    <a:pt x="682" y="859"/>
                  </a:cubicBezTo>
                  <a:cubicBezTo>
                    <a:pt x="671" y="870"/>
                    <a:pt x="653" y="876"/>
                    <a:pt x="632" y="876"/>
                  </a:cubicBezTo>
                  <a:lnTo>
                    <a:pt x="626" y="876"/>
                  </a:lnTo>
                  <a:cubicBezTo>
                    <a:pt x="608" y="876"/>
                    <a:pt x="585" y="865"/>
                    <a:pt x="574" y="847"/>
                  </a:cubicBezTo>
                  <a:cubicBezTo>
                    <a:pt x="558" y="831"/>
                    <a:pt x="551" y="808"/>
                    <a:pt x="558" y="784"/>
                  </a:cubicBezTo>
                  <a:cubicBezTo>
                    <a:pt x="558" y="763"/>
                    <a:pt x="569" y="745"/>
                    <a:pt x="580" y="734"/>
                  </a:cubicBezTo>
                  <a:cubicBezTo>
                    <a:pt x="700" y="655"/>
                    <a:pt x="824" y="574"/>
                    <a:pt x="967" y="529"/>
                  </a:cubicBezTo>
                  <a:cubicBezTo>
                    <a:pt x="1063" y="495"/>
                    <a:pt x="1138" y="484"/>
                    <a:pt x="1206" y="484"/>
                  </a:cubicBezTo>
                  <a:close/>
                  <a:moveTo>
                    <a:pt x="3365" y="0"/>
                  </a:moveTo>
                  <a:cubicBezTo>
                    <a:pt x="3320" y="0"/>
                    <a:pt x="3279" y="13"/>
                    <a:pt x="3239" y="24"/>
                  </a:cubicBezTo>
                  <a:cubicBezTo>
                    <a:pt x="3165" y="47"/>
                    <a:pt x="3092" y="86"/>
                    <a:pt x="3013" y="137"/>
                  </a:cubicBezTo>
                  <a:cubicBezTo>
                    <a:pt x="2830" y="251"/>
                    <a:pt x="2659" y="404"/>
                    <a:pt x="2449" y="626"/>
                  </a:cubicBezTo>
                  <a:cubicBezTo>
                    <a:pt x="2404" y="677"/>
                    <a:pt x="2358" y="734"/>
                    <a:pt x="2313" y="784"/>
                  </a:cubicBezTo>
                  <a:cubicBezTo>
                    <a:pt x="2324" y="825"/>
                    <a:pt x="2308" y="870"/>
                    <a:pt x="2268" y="887"/>
                  </a:cubicBezTo>
                  <a:cubicBezTo>
                    <a:pt x="2256" y="894"/>
                    <a:pt x="2245" y="899"/>
                    <a:pt x="2234" y="899"/>
                  </a:cubicBezTo>
                  <a:cubicBezTo>
                    <a:pt x="2205" y="899"/>
                    <a:pt x="2171" y="876"/>
                    <a:pt x="2160" y="847"/>
                  </a:cubicBezTo>
                  <a:cubicBezTo>
                    <a:pt x="2137" y="808"/>
                    <a:pt x="2114" y="768"/>
                    <a:pt x="2092" y="734"/>
                  </a:cubicBezTo>
                  <a:cubicBezTo>
                    <a:pt x="2017" y="626"/>
                    <a:pt x="1938" y="529"/>
                    <a:pt x="1854" y="450"/>
                  </a:cubicBezTo>
                  <a:cubicBezTo>
                    <a:pt x="1762" y="370"/>
                    <a:pt x="1665" y="296"/>
                    <a:pt x="1563" y="239"/>
                  </a:cubicBezTo>
                  <a:cubicBezTo>
                    <a:pt x="1450" y="183"/>
                    <a:pt x="1330" y="144"/>
                    <a:pt x="1206" y="109"/>
                  </a:cubicBezTo>
                  <a:cubicBezTo>
                    <a:pt x="1069" y="81"/>
                    <a:pt x="921" y="69"/>
                    <a:pt x="768" y="69"/>
                  </a:cubicBezTo>
                  <a:lnTo>
                    <a:pt x="677" y="69"/>
                  </a:lnTo>
                  <a:cubicBezTo>
                    <a:pt x="461" y="81"/>
                    <a:pt x="233" y="120"/>
                    <a:pt x="0" y="189"/>
                  </a:cubicBezTo>
                  <a:cubicBezTo>
                    <a:pt x="102" y="314"/>
                    <a:pt x="176" y="467"/>
                    <a:pt x="239" y="660"/>
                  </a:cubicBezTo>
                  <a:cubicBezTo>
                    <a:pt x="296" y="859"/>
                    <a:pt x="325" y="1070"/>
                    <a:pt x="330" y="1296"/>
                  </a:cubicBezTo>
                  <a:cubicBezTo>
                    <a:pt x="330" y="1529"/>
                    <a:pt x="302" y="1746"/>
                    <a:pt x="239" y="1938"/>
                  </a:cubicBezTo>
                  <a:cubicBezTo>
                    <a:pt x="210" y="2040"/>
                    <a:pt x="171" y="2126"/>
                    <a:pt x="126" y="2211"/>
                  </a:cubicBezTo>
                  <a:cubicBezTo>
                    <a:pt x="97" y="2263"/>
                    <a:pt x="74" y="2297"/>
                    <a:pt x="47" y="2331"/>
                  </a:cubicBezTo>
                  <a:cubicBezTo>
                    <a:pt x="86" y="2353"/>
                    <a:pt x="131" y="2365"/>
                    <a:pt x="176" y="2376"/>
                  </a:cubicBezTo>
                  <a:cubicBezTo>
                    <a:pt x="330" y="2410"/>
                    <a:pt x="490" y="2428"/>
                    <a:pt x="648" y="2428"/>
                  </a:cubicBezTo>
                  <a:cubicBezTo>
                    <a:pt x="677" y="2428"/>
                    <a:pt x="705" y="2428"/>
                    <a:pt x="739" y="2421"/>
                  </a:cubicBezTo>
                  <a:lnTo>
                    <a:pt x="722" y="2421"/>
                  </a:lnTo>
                  <a:cubicBezTo>
                    <a:pt x="887" y="2416"/>
                    <a:pt x="1052" y="2387"/>
                    <a:pt x="1217" y="2336"/>
                  </a:cubicBezTo>
                  <a:cubicBezTo>
                    <a:pt x="1376" y="2285"/>
                    <a:pt x="1523" y="2216"/>
                    <a:pt x="1660" y="2132"/>
                  </a:cubicBezTo>
                  <a:cubicBezTo>
                    <a:pt x="1785" y="2053"/>
                    <a:pt x="1899" y="1956"/>
                    <a:pt x="2001" y="1841"/>
                  </a:cubicBezTo>
                  <a:cubicBezTo>
                    <a:pt x="2046" y="1791"/>
                    <a:pt x="2098" y="1734"/>
                    <a:pt x="2143" y="1671"/>
                  </a:cubicBezTo>
                  <a:cubicBezTo>
                    <a:pt x="2166" y="1637"/>
                    <a:pt x="2188" y="1610"/>
                    <a:pt x="2211" y="1575"/>
                  </a:cubicBezTo>
                  <a:cubicBezTo>
                    <a:pt x="2229" y="1552"/>
                    <a:pt x="2245" y="1529"/>
                    <a:pt x="2263" y="1507"/>
                  </a:cubicBezTo>
                  <a:cubicBezTo>
                    <a:pt x="2263" y="1473"/>
                    <a:pt x="2279" y="1445"/>
                    <a:pt x="2308" y="1432"/>
                  </a:cubicBezTo>
                  <a:cubicBezTo>
                    <a:pt x="2319" y="1427"/>
                    <a:pt x="2331" y="1427"/>
                    <a:pt x="2342" y="1427"/>
                  </a:cubicBezTo>
                  <a:cubicBezTo>
                    <a:pt x="2365" y="1427"/>
                    <a:pt x="2381" y="1432"/>
                    <a:pt x="2399" y="1445"/>
                  </a:cubicBezTo>
                  <a:cubicBezTo>
                    <a:pt x="2421" y="1461"/>
                    <a:pt x="2433" y="1479"/>
                    <a:pt x="2439" y="1500"/>
                  </a:cubicBezTo>
                  <a:cubicBezTo>
                    <a:pt x="2449" y="1529"/>
                    <a:pt x="2467" y="1558"/>
                    <a:pt x="2484" y="1586"/>
                  </a:cubicBezTo>
                  <a:lnTo>
                    <a:pt x="2478" y="1563"/>
                  </a:lnTo>
                  <a:lnTo>
                    <a:pt x="2478" y="1563"/>
                  </a:lnTo>
                  <a:cubicBezTo>
                    <a:pt x="2489" y="1586"/>
                    <a:pt x="2512" y="1626"/>
                    <a:pt x="2541" y="1660"/>
                  </a:cubicBezTo>
                  <a:cubicBezTo>
                    <a:pt x="2563" y="1689"/>
                    <a:pt x="2586" y="1712"/>
                    <a:pt x="2614" y="1734"/>
                  </a:cubicBezTo>
                  <a:cubicBezTo>
                    <a:pt x="2717" y="1825"/>
                    <a:pt x="2835" y="1910"/>
                    <a:pt x="2979" y="1985"/>
                  </a:cubicBezTo>
                  <a:cubicBezTo>
                    <a:pt x="3126" y="2058"/>
                    <a:pt x="3245" y="2109"/>
                    <a:pt x="3370" y="2137"/>
                  </a:cubicBezTo>
                  <a:cubicBezTo>
                    <a:pt x="3438" y="2148"/>
                    <a:pt x="3501" y="2161"/>
                    <a:pt x="3564" y="2161"/>
                  </a:cubicBezTo>
                  <a:lnTo>
                    <a:pt x="3585" y="2161"/>
                  </a:lnTo>
                  <a:cubicBezTo>
                    <a:pt x="3626" y="2155"/>
                    <a:pt x="3660" y="2148"/>
                    <a:pt x="3695" y="2137"/>
                  </a:cubicBezTo>
                  <a:cubicBezTo>
                    <a:pt x="3716" y="2132"/>
                    <a:pt x="3740" y="2121"/>
                    <a:pt x="3763" y="2109"/>
                  </a:cubicBezTo>
                  <a:cubicBezTo>
                    <a:pt x="3779" y="2098"/>
                    <a:pt x="3797" y="2080"/>
                    <a:pt x="3813" y="2069"/>
                  </a:cubicBezTo>
                  <a:cubicBezTo>
                    <a:pt x="3824" y="2046"/>
                    <a:pt x="3842" y="2030"/>
                    <a:pt x="3853" y="2006"/>
                  </a:cubicBezTo>
                  <a:cubicBezTo>
                    <a:pt x="3865" y="1978"/>
                    <a:pt x="3876" y="1944"/>
                    <a:pt x="3887" y="1910"/>
                  </a:cubicBezTo>
                  <a:cubicBezTo>
                    <a:pt x="3892" y="1888"/>
                    <a:pt x="3892" y="1859"/>
                    <a:pt x="3892" y="1830"/>
                  </a:cubicBezTo>
                  <a:cubicBezTo>
                    <a:pt x="3892" y="1807"/>
                    <a:pt x="3887" y="1780"/>
                    <a:pt x="3881" y="1757"/>
                  </a:cubicBezTo>
                  <a:cubicBezTo>
                    <a:pt x="3858" y="1700"/>
                    <a:pt x="3831" y="1655"/>
                    <a:pt x="3808" y="1610"/>
                  </a:cubicBezTo>
                  <a:cubicBezTo>
                    <a:pt x="3790" y="1631"/>
                    <a:pt x="3768" y="1644"/>
                    <a:pt x="3740" y="1649"/>
                  </a:cubicBezTo>
                  <a:cubicBezTo>
                    <a:pt x="3700" y="1660"/>
                    <a:pt x="3654" y="1665"/>
                    <a:pt x="3609" y="1665"/>
                  </a:cubicBezTo>
                  <a:cubicBezTo>
                    <a:pt x="3580" y="1665"/>
                    <a:pt x="3546" y="1665"/>
                    <a:pt x="3517" y="1660"/>
                  </a:cubicBezTo>
                  <a:cubicBezTo>
                    <a:pt x="3444" y="1649"/>
                    <a:pt x="3375" y="1631"/>
                    <a:pt x="3313" y="1610"/>
                  </a:cubicBezTo>
                  <a:cubicBezTo>
                    <a:pt x="3189" y="1563"/>
                    <a:pt x="3063" y="1500"/>
                    <a:pt x="2938" y="1421"/>
                  </a:cubicBezTo>
                  <a:cubicBezTo>
                    <a:pt x="2927" y="1410"/>
                    <a:pt x="2916" y="1393"/>
                    <a:pt x="2916" y="1376"/>
                  </a:cubicBezTo>
                  <a:cubicBezTo>
                    <a:pt x="2910" y="1359"/>
                    <a:pt x="2916" y="1337"/>
                    <a:pt x="2927" y="1325"/>
                  </a:cubicBezTo>
                  <a:cubicBezTo>
                    <a:pt x="2938" y="1303"/>
                    <a:pt x="2955" y="1296"/>
                    <a:pt x="2979" y="1296"/>
                  </a:cubicBezTo>
                  <a:cubicBezTo>
                    <a:pt x="2995" y="1296"/>
                    <a:pt x="3006" y="1296"/>
                    <a:pt x="3024" y="1308"/>
                  </a:cubicBezTo>
                  <a:cubicBezTo>
                    <a:pt x="3047" y="1325"/>
                    <a:pt x="3081" y="1342"/>
                    <a:pt x="3108" y="1359"/>
                  </a:cubicBezTo>
                  <a:cubicBezTo>
                    <a:pt x="3183" y="1398"/>
                    <a:pt x="3262" y="1427"/>
                    <a:pt x="3347" y="1450"/>
                  </a:cubicBezTo>
                  <a:cubicBezTo>
                    <a:pt x="3415" y="1461"/>
                    <a:pt x="3478" y="1473"/>
                    <a:pt x="3535" y="1473"/>
                  </a:cubicBezTo>
                  <a:lnTo>
                    <a:pt x="3585" y="1473"/>
                  </a:lnTo>
                  <a:cubicBezTo>
                    <a:pt x="3632" y="1473"/>
                    <a:pt x="3677" y="1473"/>
                    <a:pt x="3716" y="1466"/>
                  </a:cubicBezTo>
                  <a:cubicBezTo>
                    <a:pt x="3695" y="1421"/>
                    <a:pt x="3682" y="1387"/>
                    <a:pt x="3671" y="1353"/>
                  </a:cubicBezTo>
                  <a:cubicBezTo>
                    <a:pt x="3643" y="1274"/>
                    <a:pt x="3643" y="1188"/>
                    <a:pt x="3671" y="1115"/>
                  </a:cubicBezTo>
                  <a:cubicBezTo>
                    <a:pt x="3688" y="1070"/>
                    <a:pt x="3711" y="1023"/>
                    <a:pt x="3740" y="989"/>
                  </a:cubicBezTo>
                  <a:lnTo>
                    <a:pt x="3745" y="973"/>
                  </a:lnTo>
                  <a:cubicBezTo>
                    <a:pt x="3751" y="962"/>
                    <a:pt x="3763" y="944"/>
                    <a:pt x="3774" y="933"/>
                  </a:cubicBezTo>
                  <a:cubicBezTo>
                    <a:pt x="3779" y="915"/>
                    <a:pt x="3785" y="894"/>
                    <a:pt x="3790" y="876"/>
                  </a:cubicBezTo>
                  <a:cubicBezTo>
                    <a:pt x="3797" y="865"/>
                    <a:pt x="3797" y="847"/>
                    <a:pt x="3797" y="836"/>
                  </a:cubicBezTo>
                  <a:cubicBezTo>
                    <a:pt x="3797" y="825"/>
                    <a:pt x="3790" y="813"/>
                    <a:pt x="3785" y="797"/>
                  </a:cubicBezTo>
                  <a:cubicBezTo>
                    <a:pt x="3785" y="784"/>
                    <a:pt x="3774" y="768"/>
                    <a:pt x="3768" y="757"/>
                  </a:cubicBezTo>
                  <a:cubicBezTo>
                    <a:pt x="3763" y="745"/>
                    <a:pt x="3756" y="739"/>
                    <a:pt x="3751" y="734"/>
                  </a:cubicBezTo>
                  <a:cubicBezTo>
                    <a:pt x="3740" y="723"/>
                    <a:pt x="3729" y="716"/>
                    <a:pt x="3716" y="711"/>
                  </a:cubicBezTo>
                  <a:cubicBezTo>
                    <a:pt x="3695" y="700"/>
                    <a:pt x="3671" y="689"/>
                    <a:pt x="3648" y="682"/>
                  </a:cubicBezTo>
                  <a:cubicBezTo>
                    <a:pt x="3603" y="666"/>
                    <a:pt x="3569" y="655"/>
                    <a:pt x="3540" y="637"/>
                  </a:cubicBezTo>
                  <a:cubicBezTo>
                    <a:pt x="3483" y="603"/>
                    <a:pt x="3449" y="553"/>
                    <a:pt x="3449" y="495"/>
                  </a:cubicBezTo>
                  <a:cubicBezTo>
                    <a:pt x="3444" y="444"/>
                    <a:pt x="3461" y="399"/>
                    <a:pt x="3495" y="354"/>
                  </a:cubicBezTo>
                  <a:cubicBezTo>
                    <a:pt x="3517" y="325"/>
                    <a:pt x="3540" y="302"/>
                    <a:pt x="3564" y="280"/>
                  </a:cubicBezTo>
                  <a:lnTo>
                    <a:pt x="3592" y="251"/>
                  </a:lnTo>
                  <a:cubicBezTo>
                    <a:pt x="3603" y="234"/>
                    <a:pt x="3620" y="217"/>
                    <a:pt x="3626" y="199"/>
                  </a:cubicBezTo>
                  <a:cubicBezTo>
                    <a:pt x="3632" y="194"/>
                    <a:pt x="3632" y="189"/>
                    <a:pt x="3637" y="183"/>
                  </a:cubicBezTo>
                  <a:lnTo>
                    <a:pt x="3637" y="165"/>
                  </a:lnTo>
                  <a:cubicBezTo>
                    <a:pt x="3637" y="160"/>
                    <a:pt x="3637" y="154"/>
                    <a:pt x="3632" y="149"/>
                  </a:cubicBezTo>
                  <a:cubicBezTo>
                    <a:pt x="3632" y="144"/>
                    <a:pt x="3626" y="131"/>
                    <a:pt x="3620" y="126"/>
                  </a:cubicBezTo>
                  <a:cubicBezTo>
                    <a:pt x="3609" y="103"/>
                    <a:pt x="3592" y="92"/>
                    <a:pt x="3575" y="75"/>
                  </a:cubicBezTo>
                  <a:cubicBezTo>
                    <a:pt x="3558" y="58"/>
                    <a:pt x="3540" y="41"/>
                    <a:pt x="3517" y="29"/>
                  </a:cubicBezTo>
                  <a:cubicBezTo>
                    <a:pt x="3495" y="18"/>
                    <a:pt x="3472" y="13"/>
                    <a:pt x="3456" y="7"/>
                  </a:cubicBezTo>
                  <a:cubicBezTo>
                    <a:pt x="3427" y="0"/>
                    <a:pt x="3404" y="0"/>
                    <a:pt x="3375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9"/>
            <p:cNvSpPr/>
            <p:nvPr/>
          </p:nvSpPr>
          <p:spPr>
            <a:xfrm>
              <a:off x="6030754" y="6162717"/>
              <a:ext cx="79080" cy="96982"/>
            </a:xfrm>
            <a:custGeom>
              <a:avLst/>
              <a:gdLst/>
              <a:ahLst/>
              <a:cxnLst/>
              <a:rect l="l" t="t" r="r" b="b"/>
              <a:pathLst>
                <a:path w="1683" h="2064" extrusionOk="0">
                  <a:moveTo>
                    <a:pt x="1040" y="375"/>
                  </a:moveTo>
                  <a:cubicBezTo>
                    <a:pt x="1097" y="375"/>
                    <a:pt x="1155" y="415"/>
                    <a:pt x="1189" y="454"/>
                  </a:cubicBezTo>
                  <a:cubicBezTo>
                    <a:pt x="1223" y="495"/>
                    <a:pt x="1239" y="551"/>
                    <a:pt x="1234" y="608"/>
                  </a:cubicBezTo>
                  <a:cubicBezTo>
                    <a:pt x="1228" y="666"/>
                    <a:pt x="1200" y="716"/>
                    <a:pt x="1160" y="750"/>
                  </a:cubicBezTo>
                  <a:cubicBezTo>
                    <a:pt x="1120" y="784"/>
                    <a:pt x="1074" y="802"/>
                    <a:pt x="1006" y="802"/>
                  </a:cubicBezTo>
                  <a:cubicBezTo>
                    <a:pt x="950" y="802"/>
                    <a:pt x="893" y="761"/>
                    <a:pt x="859" y="721"/>
                  </a:cubicBezTo>
                  <a:cubicBezTo>
                    <a:pt x="830" y="687"/>
                    <a:pt x="814" y="637"/>
                    <a:pt x="814" y="585"/>
                  </a:cubicBezTo>
                  <a:lnTo>
                    <a:pt x="814" y="569"/>
                  </a:lnTo>
                  <a:cubicBezTo>
                    <a:pt x="819" y="511"/>
                    <a:pt x="848" y="461"/>
                    <a:pt x="887" y="427"/>
                  </a:cubicBezTo>
                  <a:cubicBezTo>
                    <a:pt x="927" y="393"/>
                    <a:pt x="972" y="375"/>
                    <a:pt x="1040" y="375"/>
                  </a:cubicBezTo>
                  <a:close/>
                  <a:moveTo>
                    <a:pt x="1347" y="0"/>
                  </a:moveTo>
                  <a:cubicBezTo>
                    <a:pt x="1097" y="91"/>
                    <a:pt x="853" y="210"/>
                    <a:pt x="625" y="352"/>
                  </a:cubicBezTo>
                  <a:cubicBezTo>
                    <a:pt x="426" y="477"/>
                    <a:pt x="250" y="625"/>
                    <a:pt x="103" y="779"/>
                  </a:cubicBezTo>
                  <a:lnTo>
                    <a:pt x="98" y="790"/>
                  </a:lnTo>
                  <a:cubicBezTo>
                    <a:pt x="64" y="824"/>
                    <a:pt x="35" y="858"/>
                    <a:pt x="1" y="897"/>
                  </a:cubicBezTo>
                  <a:lnTo>
                    <a:pt x="17" y="921"/>
                  </a:lnTo>
                  <a:cubicBezTo>
                    <a:pt x="35" y="960"/>
                    <a:pt x="64" y="1000"/>
                    <a:pt x="85" y="1041"/>
                  </a:cubicBezTo>
                  <a:cubicBezTo>
                    <a:pt x="200" y="1222"/>
                    <a:pt x="342" y="1387"/>
                    <a:pt x="507" y="1540"/>
                  </a:cubicBezTo>
                  <a:lnTo>
                    <a:pt x="500" y="1523"/>
                  </a:lnTo>
                  <a:lnTo>
                    <a:pt x="500" y="1523"/>
                  </a:lnTo>
                  <a:cubicBezTo>
                    <a:pt x="659" y="1682"/>
                    <a:pt x="848" y="1818"/>
                    <a:pt x="1058" y="1927"/>
                  </a:cubicBezTo>
                  <a:lnTo>
                    <a:pt x="1040" y="1909"/>
                  </a:lnTo>
                  <a:lnTo>
                    <a:pt x="1040" y="1909"/>
                  </a:lnTo>
                  <a:cubicBezTo>
                    <a:pt x="1131" y="1967"/>
                    <a:pt x="1245" y="2017"/>
                    <a:pt x="1365" y="2063"/>
                  </a:cubicBezTo>
                  <a:cubicBezTo>
                    <a:pt x="1420" y="2006"/>
                    <a:pt x="1461" y="1943"/>
                    <a:pt x="1501" y="1870"/>
                  </a:cubicBezTo>
                  <a:cubicBezTo>
                    <a:pt x="1557" y="1762"/>
                    <a:pt x="1598" y="1642"/>
                    <a:pt x="1632" y="1500"/>
                  </a:cubicBezTo>
                  <a:lnTo>
                    <a:pt x="1632" y="1500"/>
                  </a:lnTo>
                  <a:lnTo>
                    <a:pt x="1620" y="1518"/>
                  </a:lnTo>
                  <a:cubicBezTo>
                    <a:pt x="1666" y="1341"/>
                    <a:pt x="1682" y="1136"/>
                    <a:pt x="1677" y="926"/>
                  </a:cubicBezTo>
                  <a:lnTo>
                    <a:pt x="1677" y="926"/>
                  </a:lnTo>
                  <a:lnTo>
                    <a:pt x="1666" y="944"/>
                  </a:lnTo>
                  <a:cubicBezTo>
                    <a:pt x="1666" y="768"/>
                    <a:pt x="1637" y="585"/>
                    <a:pt x="1580" y="415"/>
                  </a:cubicBezTo>
                  <a:cubicBezTo>
                    <a:pt x="1546" y="312"/>
                    <a:pt x="1506" y="216"/>
                    <a:pt x="1449" y="131"/>
                  </a:cubicBezTo>
                  <a:cubicBezTo>
                    <a:pt x="1420" y="86"/>
                    <a:pt x="1393" y="45"/>
                    <a:pt x="135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9"/>
            <p:cNvSpPr/>
            <p:nvPr/>
          </p:nvSpPr>
          <p:spPr>
            <a:xfrm>
              <a:off x="6023001" y="6145331"/>
              <a:ext cx="267594" cy="129075"/>
            </a:xfrm>
            <a:custGeom>
              <a:avLst/>
              <a:gdLst/>
              <a:ahLst/>
              <a:cxnLst/>
              <a:rect l="l" t="t" r="r" b="b"/>
              <a:pathLst>
                <a:path w="5695" h="2747" extrusionOk="0">
                  <a:moveTo>
                    <a:pt x="4706" y="831"/>
                  </a:moveTo>
                  <a:cubicBezTo>
                    <a:pt x="4661" y="831"/>
                    <a:pt x="4614" y="876"/>
                    <a:pt x="4609" y="921"/>
                  </a:cubicBezTo>
                  <a:cubicBezTo>
                    <a:pt x="4609" y="944"/>
                    <a:pt x="4620" y="973"/>
                    <a:pt x="4632" y="989"/>
                  </a:cubicBezTo>
                  <a:cubicBezTo>
                    <a:pt x="4654" y="1012"/>
                    <a:pt x="4672" y="1023"/>
                    <a:pt x="4700" y="1023"/>
                  </a:cubicBezTo>
                  <a:cubicBezTo>
                    <a:pt x="4779" y="1041"/>
                    <a:pt x="4865" y="1052"/>
                    <a:pt x="4950" y="1057"/>
                  </a:cubicBezTo>
                  <a:cubicBezTo>
                    <a:pt x="4989" y="1057"/>
                    <a:pt x="5029" y="1052"/>
                    <a:pt x="5070" y="1052"/>
                  </a:cubicBezTo>
                  <a:cubicBezTo>
                    <a:pt x="5115" y="1046"/>
                    <a:pt x="5160" y="1036"/>
                    <a:pt x="5206" y="1018"/>
                  </a:cubicBezTo>
                  <a:cubicBezTo>
                    <a:pt x="5246" y="1001"/>
                    <a:pt x="5268" y="950"/>
                    <a:pt x="5257" y="916"/>
                  </a:cubicBezTo>
                  <a:cubicBezTo>
                    <a:pt x="5257" y="887"/>
                    <a:pt x="5240" y="865"/>
                    <a:pt x="5223" y="853"/>
                  </a:cubicBezTo>
                  <a:cubicBezTo>
                    <a:pt x="5199" y="836"/>
                    <a:pt x="5172" y="836"/>
                    <a:pt x="5149" y="836"/>
                  </a:cubicBezTo>
                  <a:cubicBezTo>
                    <a:pt x="5092" y="836"/>
                    <a:pt x="5029" y="842"/>
                    <a:pt x="4973" y="847"/>
                  </a:cubicBezTo>
                  <a:cubicBezTo>
                    <a:pt x="4887" y="847"/>
                    <a:pt x="4803" y="847"/>
                    <a:pt x="4717" y="831"/>
                  </a:cubicBezTo>
                  <a:close/>
                  <a:moveTo>
                    <a:pt x="274" y="1149"/>
                  </a:moveTo>
                  <a:lnTo>
                    <a:pt x="268" y="1154"/>
                  </a:lnTo>
                  <a:lnTo>
                    <a:pt x="268" y="1160"/>
                  </a:lnTo>
                  <a:cubicBezTo>
                    <a:pt x="268" y="1154"/>
                    <a:pt x="274" y="1154"/>
                    <a:pt x="274" y="1149"/>
                  </a:cubicBezTo>
                  <a:close/>
                  <a:moveTo>
                    <a:pt x="263" y="1160"/>
                  </a:moveTo>
                  <a:lnTo>
                    <a:pt x="263" y="1165"/>
                  </a:lnTo>
                  <a:lnTo>
                    <a:pt x="268" y="1160"/>
                  </a:lnTo>
                  <a:close/>
                  <a:moveTo>
                    <a:pt x="1205" y="745"/>
                  </a:moveTo>
                  <a:cubicBezTo>
                    <a:pt x="1149" y="745"/>
                    <a:pt x="1097" y="751"/>
                    <a:pt x="1052" y="790"/>
                  </a:cubicBezTo>
                  <a:cubicBezTo>
                    <a:pt x="1006" y="831"/>
                    <a:pt x="979" y="881"/>
                    <a:pt x="972" y="939"/>
                  </a:cubicBezTo>
                  <a:cubicBezTo>
                    <a:pt x="966" y="995"/>
                    <a:pt x="984" y="1052"/>
                    <a:pt x="1024" y="1097"/>
                  </a:cubicBezTo>
                  <a:cubicBezTo>
                    <a:pt x="1058" y="1138"/>
                    <a:pt x="1115" y="1172"/>
                    <a:pt x="1171" y="1172"/>
                  </a:cubicBezTo>
                  <a:cubicBezTo>
                    <a:pt x="1228" y="1172"/>
                    <a:pt x="1279" y="1165"/>
                    <a:pt x="1325" y="1126"/>
                  </a:cubicBezTo>
                  <a:cubicBezTo>
                    <a:pt x="1370" y="1086"/>
                    <a:pt x="1399" y="1036"/>
                    <a:pt x="1404" y="978"/>
                  </a:cubicBezTo>
                  <a:cubicBezTo>
                    <a:pt x="1410" y="921"/>
                    <a:pt x="1393" y="865"/>
                    <a:pt x="1354" y="819"/>
                  </a:cubicBezTo>
                  <a:cubicBezTo>
                    <a:pt x="1320" y="779"/>
                    <a:pt x="1262" y="745"/>
                    <a:pt x="1205" y="745"/>
                  </a:cubicBezTo>
                  <a:close/>
                  <a:moveTo>
                    <a:pt x="2854" y="620"/>
                  </a:moveTo>
                  <a:cubicBezTo>
                    <a:pt x="2773" y="620"/>
                    <a:pt x="2694" y="643"/>
                    <a:pt x="2615" y="666"/>
                  </a:cubicBezTo>
                  <a:cubicBezTo>
                    <a:pt x="2479" y="716"/>
                    <a:pt x="2348" y="797"/>
                    <a:pt x="2228" y="876"/>
                  </a:cubicBezTo>
                  <a:cubicBezTo>
                    <a:pt x="2194" y="905"/>
                    <a:pt x="2194" y="961"/>
                    <a:pt x="2217" y="989"/>
                  </a:cubicBezTo>
                  <a:cubicBezTo>
                    <a:pt x="2233" y="1007"/>
                    <a:pt x="2251" y="1018"/>
                    <a:pt x="2274" y="1018"/>
                  </a:cubicBezTo>
                  <a:cubicBezTo>
                    <a:pt x="2278" y="1019"/>
                    <a:pt x="2282" y="1019"/>
                    <a:pt x="2286" y="1019"/>
                  </a:cubicBezTo>
                  <a:cubicBezTo>
                    <a:pt x="2303" y="1019"/>
                    <a:pt x="2318" y="1010"/>
                    <a:pt x="2336" y="1001"/>
                  </a:cubicBezTo>
                  <a:cubicBezTo>
                    <a:pt x="2353" y="989"/>
                    <a:pt x="2376" y="973"/>
                    <a:pt x="2398" y="961"/>
                  </a:cubicBezTo>
                  <a:cubicBezTo>
                    <a:pt x="2484" y="905"/>
                    <a:pt x="2574" y="853"/>
                    <a:pt x="2671" y="819"/>
                  </a:cubicBezTo>
                  <a:cubicBezTo>
                    <a:pt x="2723" y="808"/>
                    <a:pt x="2779" y="797"/>
                    <a:pt x="2831" y="790"/>
                  </a:cubicBezTo>
                  <a:cubicBezTo>
                    <a:pt x="2859" y="790"/>
                    <a:pt x="2888" y="790"/>
                    <a:pt x="2915" y="797"/>
                  </a:cubicBezTo>
                  <a:cubicBezTo>
                    <a:pt x="2938" y="802"/>
                    <a:pt x="2956" y="813"/>
                    <a:pt x="2978" y="819"/>
                  </a:cubicBezTo>
                  <a:cubicBezTo>
                    <a:pt x="2996" y="831"/>
                    <a:pt x="3012" y="842"/>
                    <a:pt x="3030" y="858"/>
                  </a:cubicBezTo>
                  <a:cubicBezTo>
                    <a:pt x="3046" y="871"/>
                    <a:pt x="3058" y="892"/>
                    <a:pt x="3075" y="910"/>
                  </a:cubicBezTo>
                  <a:cubicBezTo>
                    <a:pt x="3092" y="939"/>
                    <a:pt x="3103" y="973"/>
                    <a:pt x="3114" y="1001"/>
                  </a:cubicBezTo>
                  <a:cubicBezTo>
                    <a:pt x="3058" y="1007"/>
                    <a:pt x="2996" y="1012"/>
                    <a:pt x="2938" y="1023"/>
                  </a:cubicBezTo>
                  <a:cubicBezTo>
                    <a:pt x="2841" y="1036"/>
                    <a:pt x="2745" y="1052"/>
                    <a:pt x="2655" y="1081"/>
                  </a:cubicBezTo>
                  <a:cubicBezTo>
                    <a:pt x="2631" y="1086"/>
                    <a:pt x="2615" y="1091"/>
                    <a:pt x="2603" y="1109"/>
                  </a:cubicBezTo>
                  <a:cubicBezTo>
                    <a:pt x="2586" y="1131"/>
                    <a:pt x="2586" y="1149"/>
                    <a:pt x="2586" y="1172"/>
                  </a:cubicBezTo>
                  <a:cubicBezTo>
                    <a:pt x="2592" y="1209"/>
                    <a:pt x="2631" y="1241"/>
                    <a:pt x="2673" y="1241"/>
                  </a:cubicBezTo>
                  <a:cubicBezTo>
                    <a:pt x="2677" y="1241"/>
                    <a:pt x="2680" y="1241"/>
                    <a:pt x="2683" y="1240"/>
                  </a:cubicBezTo>
                  <a:cubicBezTo>
                    <a:pt x="2768" y="1212"/>
                    <a:pt x="2859" y="1199"/>
                    <a:pt x="2944" y="1188"/>
                  </a:cubicBezTo>
                  <a:cubicBezTo>
                    <a:pt x="3012" y="1177"/>
                    <a:pt x="3080" y="1172"/>
                    <a:pt x="3143" y="1165"/>
                  </a:cubicBezTo>
                  <a:cubicBezTo>
                    <a:pt x="3148" y="1165"/>
                    <a:pt x="3148" y="1172"/>
                    <a:pt x="3148" y="1177"/>
                  </a:cubicBezTo>
                  <a:cubicBezTo>
                    <a:pt x="3148" y="1267"/>
                    <a:pt x="3143" y="1359"/>
                    <a:pt x="3120" y="1450"/>
                  </a:cubicBezTo>
                  <a:cubicBezTo>
                    <a:pt x="3114" y="1479"/>
                    <a:pt x="3109" y="1501"/>
                    <a:pt x="3098" y="1529"/>
                  </a:cubicBezTo>
                  <a:cubicBezTo>
                    <a:pt x="3086" y="1529"/>
                    <a:pt x="3075" y="1529"/>
                    <a:pt x="3064" y="1524"/>
                  </a:cubicBezTo>
                  <a:cubicBezTo>
                    <a:pt x="3035" y="1524"/>
                    <a:pt x="3001" y="1518"/>
                    <a:pt x="2972" y="1513"/>
                  </a:cubicBezTo>
                  <a:cubicBezTo>
                    <a:pt x="2859" y="1484"/>
                    <a:pt x="2745" y="1438"/>
                    <a:pt x="2637" y="1382"/>
                  </a:cubicBezTo>
                  <a:lnTo>
                    <a:pt x="2637" y="1382"/>
                  </a:lnTo>
                  <a:lnTo>
                    <a:pt x="2646" y="1387"/>
                  </a:lnTo>
                  <a:lnTo>
                    <a:pt x="2646" y="1387"/>
                  </a:lnTo>
                  <a:cubicBezTo>
                    <a:pt x="2643" y="1386"/>
                    <a:pt x="2640" y="1385"/>
                    <a:pt x="2637" y="1382"/>
                  </a:cubicBezTo>
                  <a:lnTo>
                    <a:pt x="2637" y="1382"/>
                  </a:lnTo>
                  <a:cubicBezTo>
                    <a:pt x="2637" y="1382"/>
                    <a:pt x="2637" y="1382"/>
                    <a:pt x="2637" y="1382"/>
                  </a:cubicBezTo>
                  <a:cubicBezTo>
                    <a:pt x="2626" y="1377"/>
                    <a:pt x="2615" y="1370"/>
                    <a:pt x="2597" y="1370"/>
                  </a:cubicBezTo>
                  <a:lnTo>
                    <a:pt x="2586" y="1370"/>
                  </a:lnTo>
                  <a:cubicBezTo>
                    <a:pt x="2569" y="1377"/>
                    <a:pt x="2552" y="1382"/>
                    <a:pt x="2547" y="1398"/>
                  </a:cubicBezTo>
                  <a:cubicBezTo>
                    <a:pt x="2535" y="1416"/>
                    <a:pt x="2529" y="1432"/>
                    <a:pt x="2535" y="1450"/>
                  </a:cubicBezTo>
                  <a:cubicBezTo>
                    <a:pt x="2535" y="1467"/>
                    <a:pt x="2547" y="1484"/>
                    <a:pt x="2558" y="1495"/>
                  </a:cubicBezTo>
                  <a:cubicBezTo>
                    <a:pt x="2649" y="1540"/>
                    <a:pt x="2745" y="1581"/>
                    <a:pt x="2841" y="1608"/>
                  </a:cubicBezTo>
                  <a:cubicBezTo>
                    <a:pt x="2910" y="1632"/>
                    <a:pt x="2978" y="1642"/>
                    <a:pt x="3051" y="1649"/>
                  </a:cubicBezTo>
                  <a:cubicBezTo>
                    <a:pt x="3046" y="1655"/>
                    <a:pt x="3046" y="1660"/>
                    <a:pt x="3041" y="1671"/>
                  </a:cubicBezTo>
                  <a:cubicBezTo>
                    <a:pt x="3017" y="1711"/>
                    <a:pt x="2990" y="1752"/>
                    <a:pt x="2956" y="1791"/>
                  </a:cubicBezTo>
                  <a:cubicBezTo>
                    <a:pt x="2938" y="1807"/>
                    <a:pt x="2922" y="1825"/>
                    <a:pt x="2899" y="1842"/>
                  </a:cubicBezTo>
                  <a:cubicBezTo>
                    <a:pt x="2881" y="1847"/>
                    <a:pt x="2870" y="1859"/>
                    <a:pt x="2854" y="1865"/>
                  </a:cubicBezTo>
                  <a:cubicBezTo>
                    <a:pt x="2836" y="1865"/>
                    <a:pt x="2820" y="1870"/>
                    <a:pt x="2807" y="1870"/>
                  </a:cubicBezTo>
                  <a:cubicBezTo>
                    <a:pt x="2791" y="1870"/>
                    <a:pt x="2773" y="1870"/>
                    <a:pt x="2762" y="1865"/>
                  </a:cubicBezTo>
                  <a:cubicBezTo>
                    <a:pt x="2739" y="1859"/>
                    <a:pt x="2717" y="1854"/>
                    <a:pt x="2694" y="1842"/>
                  </a:cubicBezTo>
                  <a:cubicBezTo>
                    <a:pt x="2655" y="1820"/>
                    <a:pt x="2621" y="1797"/>
                    <a:pt x="2586" y="1762"/>
                  </a:cubicBezTo>
                  <a:cubicBezTo>
                    <a:pt x="2563" y="1739"/>
                    <a:pt x="2547" y="1717"/>
                    <a:pt x="2524" y="1689"/>
                  </a:cubicBezTo>
                  <a:cubicBezTo>
                    <a:pt x="2490" y="1632"/>
                    <a:pt x="2466" y="1574"/>
                    <a:pt x="2438" y="1513"/>
                  </a:cubicBezTo>
                  <a:cubicBezTo>
                    <a:pt x="2422" y="1483"/>
                    <a:pt x="2387" y="1463"/>
                    <a:pt x="2352" y="1463"/>
                  </a:cubicBezTo>
                  <a:cubicBezTo>
                    <a:pt x="2339" y="1463"/>
                    <a:pt x="2326" y="1466"/>
                    <a:pt x="2314" y="1472"/>
                  </a:cubicBezTo>
                  <a:cubicBezTo>
                    <a:pt x="2267" y="1495"/>
                    <a:pt x="2251" y="1547"/>
                    <a:pt x="2274" y="1592"/>
                  </a:cubicBezTo>
                  <a:cubicBezTo>
                    <a:pt x="2296" y="1649"/>
                    <a:pt x="2325" y="1705"/>
                    <a:pt x="2353" y="1762"/>
                  </a:cubicBezTo>
                  <a:cubicBezTo>
                    <a:pt x="2382" y="1813"/>
                    <a:pt x="2416" y="1859"/>
                    <a:pt x="2456" y="1899"/>
                  </a:cubicBezTo>
                  <a:cubicBezTo>
                    <a:pt x="2495" y="1944"/>
                    <a:pt x="2540" y="1978"/>
                    <a:pt x="2592" y="2012"/>
                  </a:cubicBezTo>
                  <a:cubicBezTo>
                    <a:pt x="2642" y="2035"/>
                    <a:pt x="2694" y="2058"/>
                    <a:pt x="2751" y="2064"/>
                  </a:cubicBezTo>
                  <a:cubicBezTo>
                    <a:pt x="2770" y="2066"/>
                    <a:pt x="2789" y="2067"/>
                    <a:pt x="2807" y="2067"/>
                  </a:cubicBezTo>
                  <a:cubicBezTo>
                    <a:pt x="2834" y="2067"/>
                    <a:pt x="2861" y="2065"/>
                    <a:pt x="2888" y="2058"/>
                  </a:cubicBezTo>
                  <a:cubicBezTo>
                    <a:pt x="3080" y="2007"/>
                    <a:pt x="3200" y="1820"/>
                    <a:pt x="3263" y="1642"/>
                  </a:cubicBezTo>
                  <a:cubicBezTo>
                    <a:pt x="3302" y="1540"/>
                    <a:pt x="3319" y="1438"/>
                    <a:pt x="3331" y="1330"/>
                  </a:cubicBezTo>
                  <a:cubicBezTo>
                    <a:pt x="3337" y="1228"/>
                    <a:pt x="3331" y="1120"/>
                    <a:pt x="3308" y="1023"/>
                  </a:cubicBezTo>
                  <a:cubicBezTo>
                    <a:pt x="3285" y="926"/>
                    <a:pt x="3245" y="836"/>
                    <a:pt x="3182" y="763"/>
                  </a:cubicBezTo>
                  <a:cubicBezTo>
                    <a:pt x="3148" y="729"/>
                    <a:pt x="3114" y="700"/>
                    <a:pt x="3075" y="677"/>
                  </a:cubicBezTo>
                  <a:cubicBezTo>
                    <a:pt x="3024" y="648"/>
                    <a:pt x="2978" y="637"/>
                    <a:pt x="2922" y="626"/>
                  </a:cubicBezTo>
                  <a:cubicBezTo>
                    <a:pt x="2899" y="626"/>
                    <a:pt x="2876" y="620"/>
                    <a:pt x="2854" y="620"/>
                  </a:cubicBezTo>
                  <a:close/>
                  <a:moveTo>
                    <a:pt x="1512" y="376"/>
                  </a:moveTo>
                  <a:cubicBezTo>
                    <a:pt x="1551" y="415"/>
                    <a:pt x="1585" y="456"/>
                    <a:pt x="1614" y="501"/>
                  </a:cubicBezTo>
                  <a:cubicBezTo>
                    <a:pt x="1671" y="592"/>
                    <a:pt x="1711" y="688"/>
                    <a:pt x="1745" y="790"/>
                  </a:cubicBezTo>
                  <a:cubicBezTo>
                    <a:pt x="1797" y="955"/>
                    <a:pt x="1824" y="1126"/>
                    <a:pt x="1836" y="1302"/>
                  </a:cubicBezTo>
                  <a:cubicBezTo>
                    <a:pt x="1842" y="1495"/>
                    <a:pt x="1831" y="1689"/>
                    <a:pt x="1790" y="1876"/>
                  </a:cubicBezTo>
                  <a:cubicBezTo>
                    <a:pt x="1763" y="2001"/>
                    <a:pt x="1722" y="2127"/>
                    <a:pt x="1660" y="2240"/>
                  </a:cubicBezTo>
                  <a:cubicBezTo>
                    <a:pt x="1626" y="2308"/>
                    <a:pt x="1580" y="2371"/>
                    <a:pt x="1535" y="2427"/>
                  </a:cubicBezTo>
                  <a:cubicBezTo>
                    <a:pt x="1427" y="2387"/>
                    <a:pt x="1320" y="2342"/>
                    <a:pt x="1217" y="2290"/>
                  </a:cubicBezTo>
                  <a:cubicBezTo>
                    <a:pt x="1018" y="2182"/>
                    <a:pt x="835" y="2052"/>
                    <a:pt x="672" y="1904"/>
                  </a:cubicBezTo>
                  <a:cubicBezTo>
                    <a:pt x="512" y="1757"/>
                    <a:pt x="370" y="1592"/>
                    <a:pt x="256" y="1411"/>
                  </a:cubicBezTo>
                  <a:cubicBezTo>
                    <a:pt x="229" y="1370"/>
                    <a:pt x="205" y="1330"/>
                    <a:pt x="182" y="1291"/>
                  </a:cubicBezTo>
                  <a:cubicBezTo>
                    <a:pt x="182" y="1285"/>
                    <a:pt x="177" y="1280"/>
                    <a:pt x="171" y="1274"/>
                  </a:cubicBezTo>
                  <a:cubicBezTo>
                    <a:pt x="200" y="1233"/>
                    <a:pt x="234" y="1199"/>
                    <a:pt x="263" y="1160"/>
                  </a:cubicBezTo>
                  <a:cubicBezTo>
                    <a:pt x="268" y="1160"/>
                    <a:pt x="268" y="1160"/>
                    <a:pt x="268" y="1154"/>
                  </a:cubicBezTo>
                  <a:cubicBezTo>
                    <a:pt x="426" y="989"/>
                    <a:pt x="609" y="847"/>
                    <a:pt x="796" y="722"/>
                  </a:cubicBezTo>
                  <a:lnTo>
                    <a:pt x="796" y="722"/>
                  </a:lnTo>
                  <a:lnTo>
                    <a:pt x="790" y="729"/>
                  </a:lnTo>
                  <a:cubicBezTo>
                    <a:pt x="1018" y="580"/>
                    <a:pt x="1262" y="467"/>
                    <a:pt x="1512" y="376"/>
                  </a:cubicBezTo>
                  <a:close/>
                  <a:moveTo>
                    <a:pt x="5013" y="142"/>
                  </a:moveTo>
                  <a:cubicBezTo>
                    <a:pt x="5041" y="142"/>
                    <a:pt x="5070" y="142"/>
                    <a:pt x="5097" y="149"/>
                  </a:cubicBezTo>
                  <a:cubicBezTo>
                    <a:pt x="5120" y="155"/>
                    <a:pt x="5143" y="166"/>
                    <a:pt x="5165" y="171"/>
                  </a:cubicBezTo>
                  <a:cubicBezTo>
                    <a:pt x="5183" y="189"/>
                    <a:pt x="5206" y="200"/>
                    <a:pt x="5223" y="217"/>
                  </a:cubicBezTo>
                  <a:cubicBezTo>
                    <a:pt x="5240" y="234"/>
                    <a:pt x="5257" y="251"/>
                    <a:pt x="5268" y="268"/>
                  </a:cubicBezTo>
                  <a:cubicBezTo>
                    <a:pt x="5274" y="273"/>
                    <a:pt x="5274" y="286"/>
                    <a:pt x="5280" y="291"/>
                  </a:cubicBezTo>
                  <a:cubicBezTo>
                    <a:pt x="5280" y="296"/>
                    <a:pt x="5285" y="302"/>
                    <a:pt x="5285" y="307"/>
                  </a:cubicBezTo>
                  <a:cubicBezTo>
                    <a:pt x="5285" y="313"/>
                    <a:pt x="5285" y="320"/>
                    <a:pt x="5280" y="325"/>
                  </a:cubicBezTo>
                  <a:cubicBezTo>
                    <a:pt x="5280" y="331"/>
                    <a:pt x="5280" y="336"/>
                    <a:pt x="5274" y="341"/>
                  </a:cubicBezTo>
                  <a:cubicBezTo>
                    <a:pt x="5262" y="359"/>
                    <a:pt x="5251" y="376"/>
                    <a:pt x="5240" y="388"/>
                  </a:cubicBezTo>
                  <a:cubicBezTo>
                    <a:pt x="5206" y="422"/>
                    <a:pt x="5172" y="456"/>
                    <a:pt x="5143" y="496"/>
                  </a:cubicBezTo>
                  <a:cubicBezTo>
                    <a:pt x="5109" y="535"/>
                    <a:pt x="5092" y="586"/>
                    <a:pt x="5092" y="637"/>
                  </a:cubicBezTo>
                  <a:cubicBezTo>
                    <a:pt x="5097" y="700"/>
                    <a:pt x="5131" y="751"/>
                    <a:pt x="5183" y="779"/>
                  </a:cubicBezTo>
                  <a:cubicBezTo>
                    <a:pt x="5240" y="813"/>
                    <a:pt x="5302" y="824"/>
                    <a:pt x="5364" y="853"/>
                  </a:cubicBezTo>
                  <a:cubicBezTo>
                    <a:pt x="5377" y="858"/>
                    <a:pt x="5388" y="871"/>
                    <a:pt x="5399" y="876"/>
                  </a:cubicBezTo>
                  <a:cubicBezTo>
                    <a:pt x="5404" y="881"/>
                    <a:pt x="5411" y="887"/>
                    <a:pt x="5416" y="899"/>
                  </a:cubicBezTo>
                  <a:cubicBezTo>
                    <a:pt x="5422" y="910"/>
                    <a:pt x="5427" y="926"/>
                    <a:pt x="5433" y="939"/>
                  </a:cubicBezTo>
                  <a:cubicBezTo>
                    <a:pt x="5438" y="955"/>
                    <a:pt x="5438" y="967"/>
                    <a:pt x="5445" y="978"/>
                  </a:cubicBezTo>
                  <a:cubicBezTo>
                    <a:pt x="5445" y="995"/>
                    <a:pt x="5438" y="1007"/>
                    <a:pt x="5438" y="1018"/>
                  </a:cubicBezTo>
                  <a:cubicBezTo>
                    <a:pt x="5433" y="1036"/>
                    <a:pt x="5427" y="1052"/>
                    <a:pt x="5416" y="1075"/>
                  </a:cubicBezTo>
                  <a:cubicBezTo>
                    <a:pt x="5382" y="1131"/>
                    <a:pt x="5343" y="1188"/>
                    <a:pt x="5314" y="1257"/>
                  </a:cubicBezTo>
                  <a:cubicBezTo>
                    <a:pt x="5285" y="1336"/>
                    <a:pt x="5291" y="1422"/>
                    <a:pt x="5314" y="1495"/>
                  </a:cubicBezTo>
                  <a:cubicBezTo>
                    <a:pt x="5330" y="1535"/>
                    <a:pt x="5348" y="1574"/>
                    <a:pt x="5364" y="1608"/>
                  </a:cubicBezTo>
                  <a:cubicBezTo>
                    <a:pt x="5323" y="1608"/>
                    <a:pt x="5284" y="1611"/>
                    <a:pt x="5244" y="1611"/>
                  </a:cubicBezTo>
                  <a:cubicBezTo>
                    <a:pt x="5224" y="1611"/>
                    <a:pt x="5204" y="1611"/>
                    <a:pt x="5183" y="1608"/>
                  </a:cubicBezTo>
                  <a:cubicBezTo>
                    <a:pt x="5120" y="1608"/>
                    <a:pt x="5058" y="1603"/>
                    <a:pt x="5002" y="1587"/>
                  </a:cubicBezTo>
                  <a:cubicBezTo>
                    <a:pt x="4916" y="1569"/>
                    <a:pt x="4831" y="1540"/>
                    <a:pt x="4756" y="1501"/>
                  </a:cubicBezTo>
                  <a:cubicBezTo>
                    <a:pt x="4729" y="1484"/>
                    <a:pt x="4700" y="1467"/>
                    <a:pt x="4672" y="1445"/>
                  </a:cubicBezTo>
                  <a:cubicBezTo>
                    <a:pt x="4661" y="1438"/>
                    <a:pt x="4643" y="1432"/>
                    <a:pt x="4627" y="1432"/>
                  </a:cubicBezTo>
                  <a:cubicBezTo>
                    <a:pt x="4609" y="1432"/>
                    <a:pt x="4586" y="1445"/>
                    <a:pt x="4569" y="1461"/>
                  </a:cubicBezTo>
                  <a:cubicBezTo>
                    <a:pt x="4546" y="1495"/>
                    <a:pt x="4558" y="1540"/>
                    <a:pt x="4586" y="1563"/>
                  </a:cubicBezTo>
                  <a:cubicBezTo>
                    <a:pt x="4706" y="1642"/>
                    <a:pt x="4831" y="1705"/>
                    <a:pt x="4961" y="1752"/>
                  </a:cubicBezTo>
                  <a:cubicBezTo>
                    <a:pt x="5029" y="1773"/>
                    <a:pt x="5097" y="1791"/>
                    <a:pt x="5165" y="1802"/>
                  </a:cubicBezTo>
                  <a:cubicBezTo>
                    <a:pt x="5199" y="1807"/>
                    <a:pt x="5234" y="1810"/>
                    <a:pt x="5268" y="1810"/>
                  </a:cubicBezTo>
                  <a:cubicBezTo>
                    <a:pt x="5309" y="1810"/>
                    <a:pt x="5350" y="1806"/>
                    <a:pt x="5388" y="1797"/>
                  </a:cubicBezTo>
                  <a:cubicBezTo>
                    <a:pt x="5416" y="1791"/>
                    <a:pt x="5438" y="1773"/>
                    <a:pt x="5450" y="1752"/>
                  </a:cubicBezTo>
                  <a:cubicBezTo>
                    <a:pt x="5479" y="1797"/>
                    <a:pt x="5506" y="1847"/>
                    <a:pt x="5524" y="1899"/>
                  </a:cubicBezTo>
                  <a:cubicBezTo>
                    <a:pt x="5535" y="1922"/>
                    <a:pt x="5535" y="1949"/>
                    <a:pt x="5540" y="1972"/>
                  </a:cubicBezTo>
                  <a:cubicBezTo>
                    <a:pt x="5540" y="2001"/>
                    <a:pt x="5535" y="2030"/>
                    <a:pt x="5535" y="2052"/>
                  </a:cubicBezTo>
                  <a:cubicBezTo>
                    <a:pt x="5524" y="2086"/>
                    <a:pt x="5513" y="2114"/>
                    <a:pt x="5501" y="2148"/>
                  </a:cubicBezTo>
                  <a:cubicBezTo>
                    <a:pt x="5490" y="2172"/>
                    <a:pt x="5472" y="2188"/>
                    <a:pt x="5456" y="2206"/>
                  </a:cubicBezTo>
                  <a:cubicBezTo>
                    <a:pt x="5445" y="2222"/>
                    <a:pt x="5427" y="2234"/>
                    <a:pt x="5411" y="2245"/>
                  </a:cubicBezTo>
                  <a:cubicBezTo>
                    <a:pt x="5388" y="2263"/>
                    <a:pt x="5364" y="2274"/>
                    <a:pt x="5343" y="2279"/>
                  </a:cubicBezTo>
                  <a:cubicBezTo>
                    <a:pt x="5308" y="2290"/>
                    <a:pt x="5274" y="2297"/>
                    <a:pt x="5233" y="2297"/>
                  </a:cubicBezTo>
                  <a:cubicBezTo>
                    <a:pt x="5221" y="2298"/>
                    <a:pt x="5209" y="2298"/>
                    <a:pt x="5197" y="2298"/>
                  </a:cubicBezTo>
                  <a:cubicBezTo>
                    <a:pt x="5137" y="2298"/>
                    <a:pt x="5079" y="2288"/>
                    <a:pt x="5018" y="2279"/>
                  </a:cubicBezTo>
                  <a:cubicBezTo>
                    <a:pt x="4887" y="2245"/>
                    <a:pt x="4756" y="2195"/>
                    <a:pt x="4638" y="2132"/>
                  </a:cubicBezTo>
                  <a:cubicBezTo>
                    <a:pt x="4501" y="2058"/>
                    <a:pt x="4370" y="1972"/>
                    <a:pt x="4257" y="1870"/>
                  </a:cubicBezTo>
                  <a:cubicBezTo>
                    <a:pt x="4234" y="1847"/>
                    <a:pt x="4211" y="1825"/>
                    <a:pt x="4194" y="1802"/>
                  </a:cubicBezTo>
                  <a:cubicBezTo>
                    <a:pt x="4166" y="1773"/>
                    <a:pt x="4149" y="1745"/>
                    <a:pt x="4132" y="1717"/>
                  </a:cubicBezTo>
                  <a:cubicBezTo>
                    <a:pt x="4115" y="1694"/>
                    <a:pt x="4097" y="1666"/>
                    <a:pt x="4081" y="1637"/>
                  </a:cubicBezTo>
                  <a:cubicBezTo>
                    <a:pt x="4081" y="1615"/>
                    <a:pt x="4069" y="1597"/>
                    <a:pt x="4052" y="1587"/>
                  </a:cubicBezTo>
                  <a:cubicBezTo>
                    <a:pt x="4035" y="1572"/>
                    <a:pt x="4015" y="1565"/>
                    <a:pt x="3995" y="1565"/>
                  </a:cubicBezTo>
                  <a:cubicBezTo>
                    <a:pt x="3982" y="1565"/>
                    <a:pt x="3969" y="1568"/>
                    <a:pt x="3956" y="1574"/>
                  </a:cubicBezTo>
                  <a:cubicBezTo>
                    <a:pt x="3927" y="1587"/>
                    <a:pt x="3911" y="1615"/>
                    <a:pt x="3911" y="1642"/>
                  </a:cubicBezTo>
                  <a:cubicBezTo>
                    <a:pt x="3870" y="1700"/>
                    <a:pt x="3830" y="1757"/>
                    <a:pt x="3791" y="1807"/>
                  </a:cubicBezTo>
                  <a:cubicBezTo>
                    <a:pt x="3746" y="1870"/>
                    <a:pt x="3694" y="1927"/>
                    <a:pt x="3649" y="1983"/>
                  </a:cubicBezTo>
                  <a:cubicBezTo>
                    <a:pt x="3547" y="2092"/>
                    <a:pt x="3433" y="2188"/>
                    <a:pt x="3308" y="2274"/>
                  </a:cubicBezTo>
                  <a:cubicBezTo>
                    <a:pt x="3171" y="2358"/>
                    <a:pt x="3017" y="2427"/>
                    <a:pt x="2865" y="2478"/>
                  </a:cubicBezTo>
                  <a:cubicBezTo>
                    <a:pt x="2705" y="2523"/>
                    <a:pt x="2535" y="2552"/>
                    <a:pt x="2370" y="2563"/>
                  </a:cubicBezTo>
                  <a:cubicBezTo>
                    <a:pt x="2344" y="2564"/>
                    <a:pt x="2319" y="2564"/>
                    <a:pt x="2293" y="2564"/>
                  </a:cubicBezTo>
                  <a:cubicBezTo>
                    <a:pt x="2136" y="2564"/>
                    <a:pt x="1977" y="2547"/>
                    <a:pt x="1824" y="2513"/>
                  </a:cubicBezTo>
                  <a:cubicBezTo>
                    <a:pt x="1779" y="2507"/>
                    <a:pt x="1734" y="2489"/>
                    <a:pt x="1695" y="2478"/>
                  </a:cubicBezTo>
                  <a:lnTo>
                    <a:pt x="1700" y="2473"/>
                  </a:lnTo>
                  <a:cubicBezTo>
                    <a:pt x="1729" y="2439"/>
                    <a:pt x="1750" y="2393"/>
                    <a:pt x="1774" y="2353"/>
                  </a:cubicBezTo>
                  <a:cubicBezTo>
                    <a:pt x="1824" y="2268"/>
                    <a:pt x="1865" y="2177"/>
                    <a:pt x="1892" y="2080"/>
                  </a:cubicBezTo>
                  <a:cubicBezTo>
                    <a:pt x="1955" y="1870"/>
                    <a:pt x="1978" y="1655"/>
                    <a:pt x="1978" y="1438"/>
                  </a:cubicBezTo>
                  <a:cubicBezTo>
                    <a:pt x="1978" y="1222"/>
                    <a:pt x="1950" y="1007"/>
                    <a:pt x="1887" y="802"/>
                  </a:cubicBezTo>
                  <a:cubicBezTo>
                    <a:pt x="1836" y="632"/>
                    <a:pt x="1763" y="467"/>
                    <a:pt x="1648" y="336"/>
                  </a:cubicBezTo>
                  <a:cubicBezTo>
                    <a:pt x="1870" y="268"/>
                    <a:pt x="2097" y="223"/>
                    <a:pt x="2325" y="211"/>
                  </a:cubicBezTo>
                  <a:cubicBezTo>
                    <a:pt x="2351" y="210"/>
                    <a:pt x="2377" y="209"/>
                    <a:pt x="2403" y="209"/>
                  </a:cubicBezTo>
                  <a:cubicBezTo>
                    <a:pt x="2552" y="209"/>
                    <a:pt x="2702" y="223"/>
                    <a:pt x="2847" y="257"/>
                  </a:cubicBezTo>
                  <a:cubicBezTo>
                    <a:pt x="2972" y="286"/>
                    <a:pt x="3098" y="331"/>
                    <a:pt x="3211" y="388"/>
                  </a:cubicBezTo>
                  <a:cubicBezTo>
                    <a:pt x="3313" y="444"/>
                    <a:pt x="3410" y="512"/>
                    <a:pt x="3502" y="592"/>
                  </a:cubicBezTo>
                  <a:cubicBezTo>
                    <a:pt x="3592" y="677"/>
                    <a:pt x="3672" y="774"/>
                    <a:pt x="3740" y="881"/>
                  </a:cubicBezTo>
                  <a:cubicBezTo>
                    <a:pt x="3762" y="916"/>
                    <a:pt x="3785" y="955"/>
                    <a:pt x="3802" y="989"/>
                  </a:cubicBezTo>
                  <a:cubicBezTo>
                    <a:pt x="3819" y="1024"/>
                    <a:pt x="3852" y="1042"/>
                    <a:pt x="3884" y="1042"/>
                  </a:cubicBezTo>
                  <a:cubicBezTo>
                    <a:pt x="3895" y="1042"/>
                    <a:pt x="3906" y="1040"/>
                    <a:pt x="3916" y="1036"/>
                  </a:cubicBezTo>
                  <a:cubicBezTo>
                    <a:pt x="3956" y="1012"/>
                    <a:pt x="3972" y="973"/>
                    <a:pt x="3961" y="933"/>
                  </a:cubicBezTo>
                  <a:cubicBezTo>
                    <a:pt x="4006" y="876"/>
                    <a:pt x="4052" y="824"/>
                    <a:pt x="4097" y="774"/>
                  </a:cubicBezTo>
                  <a:cubicBezTo>
                    <a:pt x="4268" y="592"/>
                    <a:pt x="4449" y="415"/>
                    <a:pt x="4661" y="279"/>
                  </a:cubicBezTo>
                  <a:cubicBezTo>
                    <a:pt x="4729" y="234"/>
                    <a:pt x="4808" y="194"/>
                    <a:pt x="4887" y="166"/>
                  </a:cubicBezTo>
                  <a:cubicBezTo>
                    <a:pt x="4927" y="155"/>
                    <a:pt x="4968" y="149"/>
                    <a:pt x="5013" y="142"/>
                  </a:cubicBezTo>
                  <a:close/>
                  <a:moveTo>
                    <a:pt x="2501" y="0"/>
                  </a:moveTo>
                  <a:cubicBezTo>
                    <a:pt x="2450" y="0"/>
                    <a:pt x="2398" y="0"/>
                    <a:pt x="2348" y="6"/>
                  </a:cubicBezTo>
                  <a:cubicBezTo>
                    <a:pt x="2251" y="13"/>
                    <a:pt x="2154" y="24"/>
                    <a:pt x="2063" y="35"/>
                  </a:cubicBezTo>
                  <a:cubicBezTo>
                    <a:pt x="1865" y="69"/>
                    <a:pt x="1671" y="126"/>
                    <a:pt x="1483" y="194"/>
                  </a:cubicBezTo>
                  <a:cubicBezTo>
                    <a:pt x="1302" y="257"/>
                    <a:pt x="1120" y="341"/>
                    <a:pt x="950" y="438"/>
                  </a:cubicBezTo>
                  <a:cubicBezTo>
                    <a:pt x="779" y="535"/>
                    <a:pt x="620" y="643"/>
                    <a:pt x="467" y="763"/>
                  </a:cubicBezTo>
                  <a:cubicBezTo>
                    <a:pt x="331" y="876"/>
                    <a:pt x="200" y="1001"/>
                    <a:pt x="85" y="1143"/>
                  </a:cubicBezTo>
                  <a:cubicBezTo>
                    <a:pt x="63" y="1172"/>
                    <a:pt x="40" y="1199"/>
                    <a:pt x="17" y="1228"/>
                  </a:cubicBezTo>
                  <a:cubicBezTo>
                    <a:pt x="1" y="1251"/>
                    <a:pt x="1" y="1285"/>
                    <a:pt x="17" y="1314"/>
                  </a:cubicBezTo>
                  <a:cubicBezTo>
                    <a:pt x="12" y="1330"/>
                    <a:pt x="12" y="1348"/>
                    <a:pt x="24" y="1364"/>
                  </a:cubicBezTo>
                  <a:cubicBezTo>
                    <a:pt x="256" y="1779"/>
                    <a:pt x="604" y="2132"/>
                    <a:pt x="1013" y="2382"/>
                  </a:cubicBezTo>
                  <a:cubicBezTo>
                    <a:pt x="1394" y="2608"/>
                    <a:pt x="1833" y="2747"/>
                    <a:pt x="2279" y="2747"/>
                  </a:cubicBezTo>
                  <a:cubicBezTo>
                    <a:pt x="2304" y="2747"/>
                    <a:pt x="2329" y="2747"/>
                    <a:pt x="2353" y="2746"/>
                  </a:cubicBezTo>
                  <a:cubicBezTo>
                    <a:pt x="2518" y="2740"/>
                    <a:pt x="2676" y="2717"/>
                    <a:pt x="2836" y="2672"/>
                  </a:cubicBezTo>
                  <a:cubicBezTo>
                    <a:pt x="2996" y="2626"/>
                    <a:pt x="3148" y="2563"/>
                    <a:pt x="3297" y="2484"/>
                  </a:cubicBezTo>
                  <a:cubicBezTo>
                    <a:pt x="3461" y="2393"/>
                    <a:pt x="3609" y="2279"/>
                    <a:pt x="3746" y="2148"/>
                  </a:cubicBezTo>
                  <a:cubicBezTo>
                    <a:pt x="3808" y="2080"/>
                    <a:pt x="3870" y="2007"/>
                    <a:pt x="3932" y="1927"/>
                  </a:cubicBezTo>
                  <a:cubicBezTo>
                    <a:pt x="3956" y="1899"/>
                    <a:pt x="3972" y="1865"/>
                    <a:pt x="3995" y="1836"/>
                  </a:cubicBezTo>
                  <a:cubicBezTo>
                    <a:pt x="4018" y="1870"/>
                    <a:pt x="4047" y="1910"/>
                    <a:pt x="4081" y="1938"/>
                  </a:cubicBezTo>
                  <a:cubicBezTo>
                    <a:pt x="4137" y="2001"/>
                    <a:pt x="4200" y="2052"/>
                    <a:pt x="4268" y="2103"/>
                  </a:cubicBezTo>
                  <a:cubicBezTo>
                    <a:pt x="4336" y="2154"/>
                    <a:pt x="4415" y="2200"/>
                    <a:pt x="4496" y="2245"/>
                  </a:cubicBezTo>
                  <a:cubicBezTo>
                    <a:pt x="4580" y="2290"/>
                    <a:pt x="4666" y="2331"/>
                    <a:pt x="4756" y="2365"/>
                  </a:cubicBezTo>
                  <a:cubicBezTo>
                    <a:pt x="4895" y="2422"/>
                    <a:pt x="5045" y="2459"/>
                    <a:pt x="5194" y="2459"/>
                  </a:cubicBezTo>
                  <a:cubicBezTo>
                    <a:pt x="5223" y="2459"/>
                    <a:pt x="5251" y="2458"/>
                    <a:pt x="5280" y="2455"/>
                  </a:cubicBezTo>
                  <a:cubicBezTo>
                    <a:pt x="5353" y="2450"/>
                    <a:pt x="5433" y="2421"/>
                    <a:pt x="5495" y="2376"/>
                  </a:cubicBezTo>
                  <a:cubicBezTo>
                    <a:pt x="5564" y="2337"/>
                    <a:pt x="5609" y="2274"/>
                    <a:pt x="5643" y="2200"/>
                  </a:cubicBezTo>
                  <a:cubicBezTo>
                    <a:pt x="5666" y="2161"/>
                    <a:pt x="5677" y="2109"/>
                    <a:pt x="5684" y="2064"/>
                  </a:cubicBezTo>
                  <a:cubicBezTo>
                    <a:pt x="5694" y="2001"/>
                    <a:pt x="5689" y="1938"/>
                    <a:pt x="5671" y="1881"/>
                  </a:cubicBezTo>
                  <a:cubicBezTo>
                    <a:pt x="5643" y="1768"/>
                    <a:pt x="5569" y="1671"/>
                    <a:pt x="5506" y="1574"/>
                  </a:cubicBezTo>
                  <a:cubicBezTo>
                    <a:pt x="5484" y="1535"/>
                    <a:pt x="5461" y="1495"/>
                    <a:pt x="5445" y="1456"/>
                  </a:cubicBezTo>
                  <a:cubicBezTo>
                    <a:pt x="5438" y="1427"/>
                    <a:pt x="5433" y="1404"/>
                    <a:pt x="5433" y="1377"/>
                  </a:cubicBezTo>
                  <a:lnTo>
                    <a:pt x="5433" y="1319"/>
                  </a:lnTo>
                  <a:cubicBezTo>
                    <a:pt x="5445" y="1291"/>
                    <a:pt x="5456" y="1267"/>
                    <a:pt x="5467" y="1246"/>
                  </a:cubicBezTo>
                  <a:cubicBezTo>
                    <a:pt x="5495" y="1194"/>
                    <a:pt x="5524" y="1143"/>
                    <a:pt x="5547" y="1091"/>
                  </a:cubicBezTo>
                  <a:cubicBezTo>
                    <a:pt x="5558" y="1063"/>
                    <a:pt x="5564" y="1036"/>
                    <a:pt x="5564" y="1001"/>
                  </a:cubicBezTo>
                  <a:cubicBezTo>
                    <a:pt x="5569" y="961"/>
                    <a:pt x="5558" y="921"/>
                    <a:pt x="5540" y="887"/>
                  </a:cubicBezTo>
                  <a:cubicBezTo>
                    <a:pt x="5529" y="853"/>
                    <a:pt x="5513" y="824"/>
                    <a:pt x="5490" y="802"/>
                  </a:cubicBezTo>
                  <a:cubicBezTo>
                    <a:pt x="5467" y="774"/>
                    <a:pt x="5438" y="763"/>
                    <a:pt x="5411" y="745"/>
                  </a:cubicBezTo>
                  <a:cubicBezTo>
                    <a:pt x="5359" y="716"/>
                    <a:pt x="5302" y="711"/>
                    <a:pt x="5251" y="682"/>
                  </a:cubicBezTo>
                  <a:cubicBezTo>
                    <a:pt x="5240" y="682"/>
                    <a:pt x="5233" y="677"/>
                    <a:pt x="5228" y="671"/>
                  </a:cubicBezTo>
                  <a:cubicBezTo>
                    <a:pt x="5223" y="666"/>
                    <a:pt x="5217" y="661"/>
                    <a:pt x="5217" y="661"/>
                  </a:cubicBezTo>
                  <a:cubicBezTo>
                    <a:pt x="5217" y="654"/>
                    <a:pt x="5212" y="648"/>
                    <a:pt x="5212" y="643"/>
                  </a:cubicBezTo>
                  <a:cubicBezTo>
                    <a:pt x="5212" y="637"/>
                    <a:pt x="5206" y="632"/>
                    <a:pt x="5206" y="626"/>
                  </a:cubicBezTo>
                  <a:lnTo>
                    <a:pt x="5206" y="609"/>
                  </a:lnTo>
                  <a:cubicBezTo>
                    <a:pt x="5212" y="598"/>
                    <a:pt x="5212" y="592"/>
                    <a:pt x="5217" y="586"/>
                  </a:cubicBezTo>
                  <a:cubicBezTo>
                    <a:pt x="5228" y="564"/>
                    <a:pt x="5240" y="546"/>
                    <a:pt x="5257" y="530"/>
                  </a:cubicBezTo>
                  <a:cubicBezTo>
                    <a:pt x="5308" y="478"/>
                    <a:pt x="5359" y="433"/>
                    <a:pt x="5388" y="365"/>
                  </a:cubicBezTo>
                  <a:cubicBezTo>
                    <a:pt x="5399" y="336"/>
                    <a:pt x="5399" y="296"/>
                    <a:pt x="5388" y="262"/>
                  </a:cubicBezTo>
                  <a:cubicBezTo>
                    <a:pt x="5370" y="211"/>
                    <a:pt x="5336" y="171"/>
                    <a:pt x="5296" y="137"/>
                  </a:cubicBezTo>
                  <a:cubicBezTo>
                    <a:pt x="5268" y="108"/>
                    <a:pt x="5240" y="86"/>
                    <a:pt x="5199" y="69"/>
                  </a:cubicBezTo>
                  <a:cubicBezTo>
                    <a:pt x="5165" y="52"/>
                    <a:pt x="5131" y="40"/>
                    <a:pt x="5092" y="35"/>
                  </a:cubicBezTo>
                  <a:cubicBezTo>
                    <a:pt x="5070" y="35"/>
                    <a:pt x="5052" y="29"/>
                    <a:pt x="5029" y="29"/>
                  </a:cubicBezTo>
                  <a:cubicBezTo>
                    <a:pt x="4973" y="29"/>
                    <a:pt x="4916" y="47"/>
                    <a:pt x="4865" y="58"/>
                  </a:cubicBezTo>
                  <a:cubicBezTo>
                    <a:pt x="4779" y="86"/>
                    <a:pt x="4695" y="126"/>
                    <a:pt x="4620" y="176"/>
                  </a:cubicBezTo>
                  <a:cubicBezTo>
                    <a:pt x="4535" y="228"/>
                    <a:pt x="4456" y="286"/>
                    <a:pt x="4381" y="347"/>
                  </a:cubicBezTo>
                  <a:cubicBezTo>
                    <a:pt x="4239" y="467"/>
                    <a:pt x="4103" y="603"/>
                    <a:pt x="3979" y="740"/>
                  </a:cubicBezTo>
                  <a:cubicBezTo>
                    <a:pt x="3956" y="763"/>
                    <a:pt x="3932" y="790"/>
                    <a:pt x="3911" y="819"/>
                  </a:cubicBezTo>
                  <a:cubicBezTo>
                    <a:pt x="3911" y="808"/>
                    <a:pt x="3904" y="797"/>
                    <a:pt x="3898" y="785"/>
                  </a:cubicBezTo>
                  <a:cubicBezTo>
                    <a:pt x="3877" y="740"/>
                    <a:pt x="3842" y="688"/>
                    <a:pt x="3814" y="643"/>
                  </a:cubicBezTo>
                  <a:cubicBezTo>
                    <a:pt x="3762" y="569"/>
                    <a:pt x="3706" y="496"/>
                    <a:pt x="3643" y="433"/>
                  </a:cubicBezTo>
                  <a:cubicBezTo>
                    <a:pt x="3507" y="296"/>
                    <a:pt x="3347" y="200"/>
                    <a:pt x="3171" y="126"/>
                  </a:cubicBezTo>
                  <a:cubicBezTo>
                    <a:pt x="3006" y="58"/>
                    <a:pt x="2820" y="18"/>
                    <a:pt x="2637" y="6"/>
                  </a:cubicBezTo>
                  <a:cubicBezTo>
                    <a:pt x="2592" y="0"/>
                    <a:pt x="2547" y="0"/>
                    <a:pt x="25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9"/>
            <p:cNvSpPr/>
            <p:nvPr/>
          </p:nvSpPr>
          <p:spPr>
            <a:xfrm>
              <a:off x="6079574" y="6340283"/>
              <a:ext cx="183251" cy="114039"/>
            </a:xfrm>
            <a:custGeom>
              <a:avLst/>
              <a:gdLst/>
              <a:ahLst/>
              <a:cxnLst/>
              <a:rect l="l" t="t" r="r" b="b"/>
              <a:pathLst>
                <a:path w="3900" h="2427" extrusionOk="0">
                  <a:moveTo>
                    <a:pt x="3075" y="693"/>
                  </a:moveTo>
                  <a:cubicBezTo>
                    <a:pt x="3143" y="705"/>
                    <a:pt x="3218" y="711"/>
                    <a:pt x="3286" y="711"/>
                  </a:cubicBezTo>
                  <a:lnTo>
                    <a:pt x="3331" y="711"/>
                  </a:lnTo>
                  <a:cubicBezTo>
                    <a:pt x="3348" y="711"/>
                    <a:pt x="3365" y="711"/>
                    <a:pt x="3389" y="705"/>
                  </a:cubicBezTo>
                  <a:lnTo>
                    <a:pt x="3416" y="705"/>
                  </a:lnTo>
                  <a:cubicBezTo>
                    <a:pt x="3444" y="698"/>
                    <a:pt x="3473" y="698"/>
                    <a:pt x="3502" y="698"/>
                  </a:cubicBezTo>
                  <a:lnTo>
                    <a:pt x="3518" y="698"/>
                  </a:lnTo>
                  <a:cubicBezTo>
                    <a:pt x="3541" y="698"/>
                    <a:pt x="3559" y="705"/>
                    <a:pt x="3575" y="716"/>
                  </a:cubicBezTo>
                  <a:cubicBezTo>
                    <a:pt x="3593" y="727"/>
                    <a:pt x="3609" y="750"/>
                    <a:pt x="3615" y="773"/>
                  </a:cubicBezTo>
                  <a:cubicBezTo>
                    <a:pt x="3620" y="813"/>
                    <a:pt x="3604" y="863"/>
                    <a:pt x="3559" y="876"/>
                  </a:cubicBezTo>
                  <a:cubicBezTo>
                    <a:pt x="3518" y="892"/>
                    <a:pt x="3473" y="903"/>
                    <a:pt x="3428" y="910"/>
                  </a:cubicBezTo>
                  <a:cubicBezTo>
                    <a:pt x="3394" y="910"/>
                    <a:pt x="3360" y="915"/>
                    <a:pt x="3331" y="915"/>
                  </a:cubicBezTo>
                  <a:lnTo>
                    <a:pt x="3303" y="915"/>
                  </a:lnTo>
                  <a:cubicBezTo>
                    <a:pt x="3218" y="910"/>
                    <a:pt x="3132" y="897"/>
                    <a:pt x="3058" y="886"/>
                  </a:cubicBezTo>
                  <a:cubicBezTo>
                    <a:pt x="3030" y="881"/>
                    <a:pt x="3007" y="869"/>
                    <a:pt x="2990" y="852"/>
                  </a:cubicBezTo>
                  <a:cubicBezTo>
                    <a:pt x="2973" y="829"/>
                    <a:pt x="2967" y="807"/>
                    <a:pt x="2967" y="779"/>
                  </a:cubicBezTo>
                  <a:cubicBezTo>
                    <a:pt x="2973" y="732"/>
                    <a:pt x="3019" y="693"/>
                    <a:pt x="3058" y="693"/>
                  </a:cubicBezTo>
                  <a:close/>
                  <a:moveTo>
                    <a:pt x="1212" y="483"/>
                  </a:moveTo>
                  <a:cubicBezTo>
                    <a:pt x="1234" y="483"/>
                    <a:pt x="1252" y="483"/>
                    <a:pt x="1275" y="488"/>
                  </a:cubicBezTo>
                  <a:cubicBezTo>
                    <a:pt x="1331" y="494"/>
                    <a:pt x="1382" y="511"/>
                    <a:pt x="1427" y="540"/>
                  </a:cubicBezTo>
                  <a:cubicBezTo>
                    <a:pt x="1467" y="556"/>
                    <a:pt x="1501" y="591"/>
                    <a:pt x="1535" y="625"/>
                  </a:cubicBezTo>
                  <a:cubicBezTo>
                    <a:pt x="1592" y="687"/>
                    <a:pt x="1637" y="779"/>
                    <a:pt x="1661" y="881"/>
                  </a:cubicBezTo>
                  <a:cubicBezTo>
                    <a:pt x="1684" y="978"/>
                    <a:pt x="1689" y="1080"/>
                    <a:pt x="1684" y="1188"/>
                  </a:cubicBezTo>
                  <a:cubicBezTo>
                    <a:pt x="1677" y="1296"/>
                    <a:pt x="1655" y="1403"/>
                    <a:pt x="1621" y="1500"/>
                  </a:cubicBezTo>
                  <a:cubicBezTo>
                    <a:pt x="1569" y="1631"/>
                    <a:pt x="1462" y="1857"/>
                    <a:pt x="1241" y="1915"/>
                  </a:cubicBezTo>
                  <a:cubicBezTo>
                    <a:pt x="1212" y="1926"/>
                    <a:pt x="1183" y="1926"/>
                    <a:pt x="1155" y="1926"/>
                  </a:cubicBezTo>
                  <a:cubicBezTo>
                    <a:pt x="1138" y="1926"/>
                    <a:pt x="1126" y="1926"/>
                    <a:pt x="1110" y="1920"/>
                  </a:cubicBezTo>
                  <a:cubicBezTo>
                    <a:pt x="1052" y="1915"/>
                    <a:pt x="1007" y="1898"/>
                    <a:pt x="950" y="1870"/>
                  </a:cubicBezTo>
                  <a:cubicBezTo>
                    <a:pt x="905" y="1841"/>
                    <a:pt x="859" y="1807"/>
                    <a:pt x="814" y="1762"/>
                  </a:cubicBezTo>
                  <a:cubicBezTo>
                    <a:pt x="774" y="1721"/>
                    <a:pt x="740" y="1676"/>
                    <a:pt x="711" y="1619"/>
                  </a:cubicBezTo>
                  <a:cubicBezTo>
                    <a:pt x="677" y="1563"/>
                    <a:pt x="654" y="1506"/>
                    <a:pt x="632" y="1455"/>
                  </a:cubicBezTo>
                  <a:cubicBezTo>
                    <a:pt x="609" y="1403"/>
                    <a:pt x="627" y="1353"/>
                    <a:pt x="672" y="1335"/>
                  </a:cubicBezTo>
                  <a:cubicBezTo>
                    <a:pt x="683" y="1330"/>
                    <a:pt x="695" y="1324"/>
                    <a:pt x="711" y="1324"/>
                  </a:cubicBezTo>
                  <a:cubicBezTo>
                    <a:pt x="746" y="1324"/>
                    <a:pt x="774" y="1346"/>
                    <a:pt x="791" y="1375"/>
                  </a:cubicBezTo>
                  <a:lnTo>
                    <a:pt x="808" y="1414"/>
                  </a:lnTo>
                  <a:cubicBezTo>
                    <a:pt x="831" y="1461"/>
                    <a:pt x="853" y="1506"/>
                    <a:pt x="876" y="1545"/>
                  </a:cubicBezTo>
                  <a:cubicBezTo>
                    <a:pt x="900" y="1574"/>
                    <a:pt x="921" y="1602"/>
                    <a:pt x="945" y="1626"/>
                  </a:cubicBezTo>
                  <a:cubicBezTo>
                    <a:pt x="979" y="1660"/>
                    <a:pt x="1013" y="1682"/>
                    <a:pt x="1047" y="1705"/>
                  </a:cubicBezTo>
                  <a:cubicBezTo>
                    <a:pt x="1070" y="1716"/>
                    <a:pt x="1092" y="1721"/>
                    <a:pt x="1115" y="1728"/>
                  </a:cubicBezTo>
                  <a:cubicBezTo>
                    <a:pt x="1132" y="1733"/>
                    <a:pt x="1149" y="1733"/>
                    <a:pt x="1160" y="1733"/>
                  </a:cubicBezTo>
                  <a:cubicBezTo>
                    <a:pt x="1178" y="1733"/>
                    <a:pt x="1194" y="1728"/>
                    <a:pt x="1207" y="1728"/>
                  </a:cubicBezTo>
                  <a:cubicBezTo>
                    <a:pt x="1223" y="1716"/>
                    <a:pt x="1241" y="1710"/>
                    <a:pt x="1257" y="1699"/>
                  </a:cubicBezTo>
                  <a:cubicBezTo>
                    <a:pt x="1275" y="1687"/>
                    <a:pt x="1297" y="1671"/>
                    <a:pt x="1314" y="1653"/>
                  </a:cubicBezTo>
                  <a:cubicBezTo>
                    <a:pt x="1348" y="1613"/>
                    <a:pt x="1377" y="1574"/>
                    <a:pt x="1399" y="1529"/>
                  </a:cubicBezTo>
                  <a:lnTo>
                    <a:pt x="1411" y="1506"/>
                  </a:lnTo>
                  <a:cubicBezTo>
                    <a:pt x="1343" y="1500"/>
                    <a:pt x="1268" y="1489"/>
                    <a:pt x="1200" y="1472"/>
                  </a:cubicBezTo>
                  <a:cubicBezTo>
                    <a:pt x="1110" y="1443"/>
                    <a:pt x="1018" y="1403"/>
                    <a:pt x="916" y="1353"/>
                  </a:cubicBezTo>
                  <a:cubicBezTo>
                    <a:pt x="905" y="1341"/>
                    <a:pt x="893" y="1324"/>
                    <a:pt x="887" y="1307"/>
                  </a:cubicBezTo>
                  <a:cubicBezTo>
                    <a:pt x="887" y="1290"/>
                    <a:pt x="893" y="1272"/>
                    <a:pt x="900" y="1261"/>
                  </a:cubicBezTo>
                  <a:cubicBezTo>
                    <a:pt x="911" y="1244"/>
                    <a:pt x="927" y="1233"/>
                    <a:pt x="945" y="1233"/>
                  </a:cubicBezTo>
                  <a:lnTo>
                    <a:pt x="956" y="1233"/>
                  </a:lnTo>
                  <a:cubicBezTo>
                    <a:pt x="968" y="1233"/>
                    <a:pt x="984" y="1238"/>
                    <a:pt x="995" y="1244"/>
                  </a:cubicBezTo>
                  <a:lnTo>
                    <a:pt x="1007" y="1251"/>
                  </a:lnTo>
                  <a:cubicBezTo>
                    <a:pt x="1121" y="1307"/>
                    <a:pt x="1223" y="1346"/>
                    <a:pt x="1325" y="1375"/>
                  </a:cubicBezTo>
                  <a:cubicBezTo>
                    <a:pt x="1359" y="1380"/>
                    <a:pt x="1388" y="1387"/>
                    <a:pt x="1422" y="1387"/>
                  </a:cubicBezTo>
                  <a:lnTo>
                    <a:pt x="1456" y="1392"/>
                  </a:lnTo>
                  <a:cubicBezTo>
                    <a:pt x="1467" y="1364"/>
                    <a:pt x="1472" y="1335"/>
                    <a:pt x="1479" y="1312"/>
                  </a:cubicBezTo>
                  <a:cubicBezTo>
                    <a:pt x="1501" y="1216"/>
                    <a:pt x="1507" y="1125"/>
                    <a:pt x="1507" y="1039"/>
                  </a:cubicBezTo>
                  <a:lnTo>
                    <a:pt x="1507" y="1023"/>
                  </a:lnTo>
                  <a:lnTo>
                    <a:pt x="1479" y="1028"/>
                  </a:lnTo>
                  <a:lnTo>
                    <a:pt x="1399" y="1034"/>
                  </a:lnTo>
                  <a:cubicBezTo>
                    <a:pt x="1365" y="1039"/>
                    <a:pt x="1331" y="1039"/>
                    <a:pt x="1302" y="1046"/>
                  </a:cubicBezTo>
                  <a:cubicBezTo>
                    <a:pt x="1207" y="1057"/>
                    <a:pt x="1115" y="1073"/>
                    <a:pt x="1036" y="1096"/>
                  </a:cubicBezTo>
                  <a:lnTo>
                    <a:pt x="1018" y="1096"/>
                  </a:lnTo>
                  <a:cubicBezTo>
                    <a:pt x="984" y="1096"/>
                    <a:pt x="950" y="1068"/>
                    <a:pt x="945" y="1034"/>
                  </a:cubicBezTo>
                  <a:cubicBezTo>
                    <a:pt x="945" y="1012"/>
                    <a:pt x="945" y="989"/>
                    <a:pt x="956" y="971"/>
                  </a:cubicBezTo>
                  <a:cubicBezTo>
                    <a:pt x="973" y="955"/>
                    <a:pt x="990" y="949"/>
                    <a:pt x="1007" y="944"/>
                  </a:cubicBezTo>
                  <a:cubicBezTo>
                    <a:pt x="1104" y="915"/>
                    <a:pt x="1200" y="897"/>
                    <a:pt x="1291" y="881"/>
                  </a:cubicBezTo>
                  <a:cubicBezTo>
                    <a:pt x="1359" y="876"/>
                    <a:pt x="1422" y="869"/>
                    <a:pt x="1472" y="863"/>
                  </a:cubicBezTo>
                  <a:cubicBezTo>
                    <a:pt x="1462" y="829"/>
                    <a:pt x="1451" y="795"/>
                    <a:pt x="1433" y="766"/>
                  </a:cubicBezTo>
                  <a:cubicBezTo>
                    <a:pt x="1417" y="750"/>
                    <a:pt x="1404" y="732"/>
                    <a:pt x="1388" y="716"/>
                  </a:cubicBezTo>
                  <a:cubicBezTo>
                    <a:pt x="1370" y="698"/>
                    <a:pt x="1354" y="687"/>
                    <a:pt x="1336" y="676"/>
                  </a:cubicBezTo>
                  <a:cubicBezTo>
                    <a:pt x="1314" y="671"/>
                    <a:pt x="1291" y="659"/>
                    <a:pt x="1275" y="653"/>
                  </a:cubicBezTo>
                  <a:cubicBezTo>
                    <a:pt x="1246" y="648"/>
                    <a:pt x="1217" y="648"/>
                    <a:pt x="1189" y="648"/>
                  </a:cubicBezTo>
                  <a:cubicBezTo>
                    <a:pt x="1138" y="653"/>
                    <a:pt x="1087" y="664"/>
                    <a:pt x="1029" y="682"/>
                  </a:cubicBezTo>
                  <a:cubicBezTo>
                    <a:pt x="939" y="711"/>
                    <a:pt x="853" y="756"/>
                    <a:pt x="751" y="818"/>
                  </a:cubicBezTo>
                  <a:cubicBezTo>
                    <a:pt x="729" y="829"/>
                    <a:pt x="711" y="847"/>
                    <a:pt x="688" y="858"/>
                  </a:cubicBezTo>
                  <a:cubicBezTo>
                    <a:pt x="672" y="869"/>
                    <a:pt x="654" y="881"/>
                    <a:pt x="638" y="881"/>
                  </a:cubicBezTo>
                  <a:lnTo>
                    <a:pt x="632" y="876"/>
                  </a:lnTo>
                  <a:cubicBezTo>
                    <a:pt x="609" y="876"/>
                    <a:pt x="593" y="863"/>
                    <a:pt x="575" y="852"/>
                  </a:cubicBezTo>
                  <a:cubicBezTo>
                    <a:pt x="564" y="835"/>
                    <a:pt x="559" y="807"/>
                    <a:pt x="559" y="784"/>
                  </a:cubicBezTo>
                  <a:cubicBezTo>
                    <a:pt x="564" y="766"/>
                    <a:pt x="570" y="750"/>
                    <a:pt x="586" y="739"/>
                  </a:cubicBezTo>
                  <a:cubicBezTo>
                    <a:pt x="701" y="659"/>
                    <a:pt x="831" y="580"/>
                    <a:pt x="973" y="528"/>
                  </a:cubicBezTo>
                  <a:cubicBezTo>
                    <a:pt x="1063" y="501"/>
                    <a:pt x="1138" y="483"/>
                    <a:pt x="1212" y="483"/>
                  </a:cubicBezTo>
                  <a:close/>
                  <a:moveTo>
                    <a:pt x="3365" y="0"/>
                  </a:moveTo>
                  <a:cubicBezTo>
                    <a:pt x="3326" y="5"/>
                    <a:pt x="3279" y="11"/>
                    <a:pt x="3240" y="29"/>
                  </a:cubicBezTo>
                  <a:cubicBezTo>
                    <a:pt x="3172" y="50"/>
                    <a:pt x="3098" y="85"/>
                    <a:pt x="3013" y="136"/>
                  </a:cubicBezTo>
                  <a:cubicBezTo>
                    <a:pt x="2836" y="255"/>
                    <a:pt x="2660" y="409"/>
                    <a:pt x="2456" y="630"/>
                  </a:cubicBezTo>
                  <a:cubicBezTo>
                    <a:pt x="2405" y="682"/>
                    <a:pt x="2359" y="732"/>
                    <a:pt x="2314" y="790"/>
                  </a:cubicBezTo>
                  <a:cubicBezTo>
                    <a:pt x="2332" y="829"/>
                    <a:pt x="2308" y="876"/>
                    <a:pt x="2274" y="892"/>
                  </a:cubicBezTo>
                  <a:cubicBezTo>
                    <a:pt x="2263" y="897"/>
                    <a:pt x="2251" y="897"/>
                    <a:pt x="2240" y="897"/>
                  </a:cubicBezTo>
                  <a:cubicBezTo>
                    <a:pt x="2206" y="897"/>
                    <a:pt x="2178" y="881"/>
                    <a:pt x="2161" y="852"/>
                  </a:cubicBezTo>
                  <a:cubicBezTo>
                    <a:pt x="2143" y="813"/>
                    <a:pt x="2115" y="773"/>
                    <a:pt x="2093" y="739"/>
                  </a:cubicBezTo>
                  <a:cubicBezTo>
                    <a:pt x="2025" y="630"/>
                    <a:pt x="1944" y="535"/>
                    <a:pt x="1860" y="449"/>
                  </a:cubicBezTo>
                  <a:cubicBezTo>
                    <a:pt x="1768" y="370"/>
                    <a:pt x="1672" y="301"/>
                    <a:pt x="1569" y="244"/>
                  </a:cubicBezTo>
                  <a:cubicBezTo>
                    <a:pt x="1456" y="187"/>
                    <a:pt x="1336" y="142"/>
                    <a:pt x="1207" y="113"/>
                  </a:cubicBezTo>
                  <a:cubicBezTo>
                    <a:pt x="1070" y="85"/>
                    <a:pt x="921" y="68"/>
                    <a:pt x="774" y="68"/>
                  </a:cubicBezTo>
                  <a:lnTo>
                    <a:pt x="683" y="68"/>
                  </a:lnTo>
                  <a:cubicBezTo>
                    <a:pt x="462" y="79"/>
                    <a:pt x="234" y="119"/>
                    <a:pt x="1" y="194"/>
                  </a:cubicBezTo>
                  <a:cubicBezTo>
                    <a:pt x="103" y="312"/>
                    <a:pt x="184" y="472"/>
                    <a:pt x="240" y="664"/>
                  </a:cubicBezTo>
                  <a:cubicBezTo>
                    <a:pt x="302" y="858"/>
                    <a:pt x="331" y="1073"/>
                    <a:pt x="331" y="1301"/>
                  </a:cubicBezTo>
                  <a:cubicBezTo>
                    <a:pt x="331" y="1529"/>
                    <a:pt x="302" y="1744"/>
                    <a:pt x="245" y="1938"/>
                  </a:cubicBezTo>
                  <a:cubicBezTo>
                    <a:pt x="211" y="2040"/>
                    <a:pt x="177" y="2130"/>
                    <a:pt x="126" y="2216"/>
                  </a:cubicBezTo>
                  <a:cubicBezTo>
                    <a:pt x="103" y="2261"/>
                    <a:pt x="75" y="2301"/>
                    <a:pt x="53" y="2329"/>
                  </a:cubicBezTo>
                  <a:cubicBezTo>
                    <a:pt x="92" y="2352"/>
                    <a:pt x="137" y="2363"/>
                    <a:pt x="177" y="2376"/>
                  </a:cubicBezTo>
                  <a:cubicBezTo>
                    <a:pt x="336" y="2410"/>
                    <a:pt x="496" y="2426"/>
                    <a:pt x="649" y="2426"/>
                  </a:cubicBezTo>
                  <a:lnTo>
                    <a:pt x="740" y="2426"/>
                  </a:lnTo>
                  <a:lnTo>
                    <a:pt x="722" y="2421"/>
                  </a:lnTo>
                  <a:cubicBezTo>
                    <a:pt x="887" y="2415"/>
                    <a:pt x="1058" y="2387"/>
                    <a:pt x="1217" y="2342"/>
                  </a:cubicBezTo>
                  <a:cubicBezTo>
                    <a:pt x="1377" y="2290"/>
                    <a:pt x="1530" y="2216"/>
                    <a:pt x="1666" y="2130"/>
                  </a:cubicBezTo>
                  <a:cubicBezTo>
                    <a:pt x="1786" y="2057"/>
                    <a:pt x="1899" y="1960"/>
                    <a:pt x="2002" y="1847"/>
                  </a:cubicBezTo>
                  <a:cubicBezTo>
                    <a:pt x="2052" y="1789"/>
                    <a:pt x="2098" y="1733"/>
                    <a:pt x="2149" y="1671"/>
                  </a:cubicBezTo>
                  <a:cubicBezTo>
                    <a:pt x="2172" y="1642"/>
                    <a:pt x="2195" y="1608"/>
                    <a:pt x="2212" y="1579"/>
                  </a:cubicBezTo>
                  <a:cubicBezTo>
                    <a:pt x="2229" y="1551"/>
                    <a:pt x="2246" y="1529"/>
                    <a:pt x="2263" y="1506"/>
                  </a:cubicBezTo>
                  <a:cubicBezTo>
                    <a:pt x="2269" y="1477"/>
                    <a:pt x="2285" y="1448"/>
                    <a:pt x="2314" y="1437"/>
                  </a:cubicBezTo>
                  <a:cubicBezTo>
                    <a:pt x="2325" y="1432"/>
                    <a:pt x="2337" y="1427"/>
                    <a:pt x="2348" y="1427"/>
                  </a:cubicBezTo>
                  <a:cubicBezTo>
                    <a:pt x="2366" y="1427"/>
                    <a:pt x="2388" y="1432"/>
                    <a:pt x="2400" y="1448"/>
                  </a:cubicBezTo>
                  <a:cubicBezTo>
                    <a:pt x="2422" y="1461"/>
                    <a:pt x="2434" y="1482"/>
                    <a:pt x="2439" y="1506"/>
                  </a:cubicBezTo>
                  <a:cubicBezTo>
                    <a:pt x="2453" y="1529"/>
                    <a:pt x="2467" y="1552"/>
                    <a:pt x="2481" y="1572"/>
                  </a:cubicBezTo>
                  <a:lnTo>
                    <a:pt x="2481" y="1572"/>
                  </a:lnTo>
                  <a:cubicBezTo>
                    <a:pt x="2492" y="1595"/>
                    <a:pt x="2515" y="1628"/>
                    <a:pt x="2547" y="1665"/>
                  </a:cubicBezTo>
                  <a:cubicBezTo>
                    <a:pt x="2570" y="1687"/>
                    <a:pt x="2592" y="1716"/>
                    <a:pt x="2615" y="1739"/>
                  </a:cubicBezTo>
                  <a:cubicBezTo>
                    <a:pt x="2718" y="1830"/>
                    <a:pt x="2843" y="1909"/>
                    <a:pt x="2985" y="1988"/>
                  </a:cubicBezTo>
                  <a:cubicBezTo>
                    <a:pt x="3127" y="2062"/>
                    <a:pt x="3252" y="2108"/>
                    <a:pt x="3376" y="2137"/>
                  </a:cubicBezTo>
                  <a:cubicBezTo>
                    <a:pt x="3444" y="2153"/>
                    <a:pt x="3507" y="2159"/>
                    <a:pt x="3564" y="2159"/>
                  </a:cubicBezTo>
                  <a:lnTo>
                    <a:pt x="3593" y="2159"/>
                  </a:lnTo>
                  <a:cubicBezTo>
                    <a:pt x="3633" y="2159"/>
                    <a:pt x="3667" y="2148"/>
                    <a:pt x="3695" y="2142"/>
                  </a:cubicBezTo>
                  <a:cubicBezTo>
                    <a:pt x="3723" y="2130"/>
                    <a:pt x="3746" y="2119"/>
                    <a:pt x="3764" y="2108"/>
                  </a:cubicBezTo>
                  <a:cubicBezTo>
                    <a:pt x="3785" y="2096"/>
                    <a:pt x="3798" y="2085"/>
                    <a:pt x="3814" y="2069"/>
                  </a:cubicBezTo>
                  <a:cubicBezTo>
                    <a:pt x="3832" y="2051"/>
                    <a:pt x="3843" y="2028"/>
                    <a:pt x="3854" y="2006"/>
                  </a:cubicBezTo>
                  <a:cubicBezTo>
                    <a:pt x="3871" y="1977"/>
                    <a:pt x="3882" y="1949"/>
                    <a:pt x="3888" y="1915"/>
                  </a:cubicBezTo>
                  <a:cubicBezTo>
                    <a:pt x="3893" y="1886"/>
                    <a:pt x="3900" y="1864"/>
                    <a:pt x="3900" y="1836"/>
                  </a:cubicBezTo>
                  <a:cubicBezTo>
                    <a:pt x="3893" y="1807"/>
                    <a:pt x="3888" y="1784"/>
                    <a:pt x="3882" y="1755"/>
                  </a:cubicBezTo>
                  <a:cubicBezTo>
                    <a:pt x="3866" y="1705"/>
                    <a:pt x="3837" y="1653"/>
                    <a:pt x="3809" y="1608"/>
                  </a:cubicBezTo>
                  <a:cubicBezTo>
                    <a:pt x="3791" y="1631"/>
                    <a:pt x="3769" y="1647"/>
                    <a:pt x="3746" y="1653"/>
                  </a:cubicBezTo>
                  <a:cubicBezTo>
                    <a:pt x="3701" y="1665"/>
                    <a:pt x="3661" y="1671"/>
                    <a:pt x="3615" y="1671"/>
                  </a:cubicBezTo>
                  <a:cubicBezTo>
                    <a:pt x="3581" y="1671"/>
                    <a:pt x="3552" y="1665"/>
                    <a:pt x="3518" y="1660"/>
                  </a:cubicBezTo>
                  <a:cubicBezTo>
                    <a:pt x="3444" y="1647"/>
                    <a:pt x="3382" y="1631"/>
                    <a:pt x="3320" y="1613"/>
                  </a:cubicBezTo>
                  <a:cubicBezTo>
                    <a:pt x="3189" y="1568"/>
                    <a:pt x="3064" y="1500"/>
                    <a:pt x="2945" y="1421"/>
                  </a:cubicBezTo>
                  <a:cubicBezTo>
                    <a:pt x="2928" y="1409"/>
                    <a:pt x="2922" y="1398"/>
                    <a:pt x="2917" y="1375"/>
                  </a:cubicBezTo>
                  <a:cubicBezTo>
                    <a:pt x="2911" y="1358"/>
                    <a:pt x="2917" y="1341"/>
                    <a:pt x="2928" y="1324"/>
                  </a:cubicBezTo>
                  <a:cubicBezTo>
                    <a:pt x="2938" y="1307"/>
                    <a:pt x="2962" y="1296"/>
                    <a:pt x="2985" y="1296"/>
                  </a:cubicBezTo>
                  <a:cubicBezTo>
                    <a:pt x="2996" y="1296"/>
                    <a:pt x="3013" y="1301"/>
                    <a:pt x="3024" y="1307"/>
                  </a:cubicBezTo>
                  <a:cubicBezTo>
                    <a:pt x="3053" y="1330"/>
                    <a:pt x="3082" y="1346"/>
                    <a:pt x="3109" y="1364"/>
                  </a:cubicBezTo>
                  <a:cubicBezTo>
                    <a:pt x="3189" y="1398"/>
                    <a:pt x="3269" y="1432"/>
                    <a:pt x="3354" y="1448"/>
                  </a:cubicBezTo>
                  <a:cubicBezTo>
                    <a:pt x="3416" y="1466"/>
                    <a:pt x="3479" y="1472"/>
                    <a:pt x="3536" y="1472"/>
                  </a:cubicBezTo>
                  <a:lnTo>
                    <a:pt x="3723" y="1472"/>
                  </a:lnTo>
                  <a:cubicBezTo>
                    <a:pt x="3701" y="1427"/>
                    <a:pt x="3683" y="1392"/>
                    <a:pt x="3672" y="1358"/>
                  </a:cubicBezTo>
                  <a:cubicBezTo>
                    <a:pt x="3649" y="1272"/>
                    <a:pt x="3649" y="1188"/>
                    <a:pt x="3672" y="1120"/>
                  </a:cubicBezTo>
                  <a:cubicBezTo>
                    <a:pt x="3689" y="1068"/>
                    <a:pt x="3717" y="1028"/>
                    <a:pt x="3740" y="989"/>
                  </a:cubicBezTo>
                  <a:lnTo>
                    <a:pt x="3746" y="978"/>
                  </a:lnTo>
                  <a:cubicBezTo>
                    <a:pt x="3757" y="960"/>
                    <a:pt x="3769" y="949"/>
                    <a:pt x="3774" y="931"/>
                  </a:cubicBezTo>
                  <a:cubicBezTo>
                    <a:pt x="3785" y="915"/>
                    <a:pt x="3791" y="897"/>
                    <a:pt x="3798" y="876"/>
                  </a:cubicBezTo>
                  <a:lnTo>
                    <a:pt x="3798" y="841"/>
                  </a:lnTo>
                  <a:cubicBezTo>
                    <a:pt x="3798" y="824"/>
                    <a:pt x="3798" y="813"/>
                    <a:pt x="3791" y="801"/>
                  </a:cubicBezTo>
                  <a:cubicBezTo>
                    <a:pt x="3785" y="784"/>
                    <a:pt x="3780" y="773"/>
                    <a:pt x="3769" y="756"/>
                  </a:cubicBezTo>
                  <a:cubicBezTo>
                    <a:pt x="3764" y="750"/>
                    <a:pt x="3757" y="745"/>
                    <a:pt x="3751" y="732"/>
                  </a:cubicBezTo>
                  <a:cubicBezTo>
                    <a:pt x="3740" y="727"/>
                    <a:pt x="3729" y="716"/>
                    <a:pt x="3717" y="711"/>
                  </a:cubicBezTo>
                  <a:cubicBezTo>
                    <a:pt x="3695" y="698"/>
                    <a:pt x="3672" y="693"/>
                    <a:pt x="3649" y="687"/>
                  </a:cubicBezTo>
                  <a:cubicBezTo>
                    <a:pt x="3609" y="671"/>
                    <a:pt x="3575" y="659"/>
                    <a:pt x="3541" y="642"/>
                  </a:cubicBezTo>
                  <a:cubicBezTo>
                    <a:pt x="3491" y="608"/>
                    <a:pt x="3457" y="556"/>
                    <a:pt x="3450" y="501"/>
                  </a:cubicBezTo>
                  <a:cubicBezTo>
                    <a:pt x="3450" y="449"/>
                    <a:pt x="3468" y="398"/>
                    <a:pt x="3502" y="352"/>
                  </a:cubicBezTo>
                  <a:cubicBezTo>
                    <a:pt x="3518" y="330"/>
                    <a:pt x="3541" y="307"/>
                    <a:pt x="3564" y="284"/>
                  </a:cubicBezTo>
                  <a:lnTo>
                    <a:pt x="3599" y="250"/>
                  </a:lnTo>
                  <a:cubicBezTo>
                    <a:pt x="3609" y="239"/>
                    <a:pt x="3620" y="221"/>
                    <a:pt x="3633" y="205"/>
                  </a:cubicBezTo>
                  <a:cubicBezTo>
                    <a:pt x="3633" y="199"/>
                    <a:pt x="3638" y="187"/>
                    <a:pt x="3638" y="181"/>
                  </a:cubicBezTo>
                  <a:cubicBezTo>
                    <a:pt x="3638" y="176"/>
                    <a:pt x="3644" y="170"/>
                    <a:pt x="3644" y="170"/>
                  </a:cubicBezTo>
                  <a:cubicBezTo>
                    <a:pt x="3638" y="160"/>
                    <a:pt x="3638" y="160"/>
                    <a:pt x="3638" y="153"/>
                  </a:cubicBezTo>
                  <a:cubicBezTo>
                    <a:pt x="3633" y="142"/>
                    <a:pt x="3633" y="136"/>
                    <a:pt x="3627" y="125"/>
                  </a:cubicBezTo>
                  <a:cubicBezTo>
                    <a:pt x="3609" y="108"/>
                    <a:pt x="3599" y="91"/>
                    <a:pt x="3581" y="74"/>
                  </a:cubicBezTo>
                  <a:cubicBezTo>
                    <a:pt x="3564" y="57"/>
                    <a:pt x="3541" y="45"/>
                    <a:pt x="3518" y="34"/>
                  </a:cubicBezTo>
                  <a:cubicBezTo>
                    <a:pt x="3502" y="23"/>
                    <a:pt x="3479" y="11"/>
                    <a:pt x="3457" y="5"/>
                  </a:cubicBezTo>
                  <a:cubicBezTo>
                    <a:pt x="3434" y="0"/>
                    <a:pt x="3405" y="0"/>
                    <a:pt x="3382" y="0"/>
                  </a:cubicBezTo>
                  <a:close/>
                </a:path>
              </a:pathLst>
            </a:custGeom>
            <a:solidFill>
              <a:srgbClr val="D8C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9"/>
            <p:cNvSpPr/>
            <p:nvPr/>
          </p:nvSpPr>
          <p:spPr>
            <a:xfrm>
              <a:off x="6010220" y="6351231"/>
              <a:ext cx="79033" cy="96653"/>
            </a:xfrm>
            <a:custGeom>
              <a:avLst/>
              <a:gdLst/>
              <a:ahLst/>
              <a:cxnLst/>
              <a:rect l="l" t="t" r="r" b="b"/>
              <a:pathLst>
                <a:path w="1682" h="2057" extrusionOk="0">
                  <a:moveTo>
                    <a:pt x="1039" y="375"/>
                  </a:moveTo>
                  <a:cubicBezTo>
                    <a:pt x="1096" y="375"/>
                    <a:pt x="1154" y="415"/>
                    <a:pt x="1182" y="449"/>
                  </a:cubicBezTo>
                  <a:cubicBezTo>
                    <a:pt x="1216" y="494"/>
                    <a:pt x="1233" y="546"/>
                    <a:pt x="1233" y="602"/>
                  </a:cubicBezTo>
                  <a:cubicBezTo>
                    <a:pt x="1227" y="659"/>
                    <a:pt x="1199" y="711"/>
                    <a:pt x="1154" y="750"/>
                  </a:cubicBezTo>
                  <a:cubicBezTo>
                    <a:pt x="1120" y="784"/>
                    <a:pt x="1068" y="795"/>
                    <a:pt x="1000" y="795"/>
                  </a:cubicBezTo>
                  <a:cubicBezTo>
                    <a:pt x="944" y="795"/>
                    <a:pt x="886" y="756"/>
                    <a:pt x="858" y="722"/>
                  </a:cubicBezTo>
                  <a:cubicBezTo>
                    <a:pt x="824" y="682"/>
                    <a:pt x="807" y="636"/>
                    <a:pt x="807" y="580"/>
                  </a:cubicBezTo>
                  <a:cubicBezTo>
                    <a:pt x="807" y="580"/>
                    <a:pt x="807" y="574"/>
                    <a:pt x="813" y="568"/>
                  </a:cubicBezTo>
                  <a:cubicBezTo>
                    <a:pt x="813" y="512"/>
                    <a:pt x="841" y="460"/>
                    <a:pt x="886" y="420"/>
                  </a:cubicBezTo>
                  <a:cubicBezTo>
                    <a:pt x="926" y="392"/>
                    <a:pt x="971" y="375"/>
                    <a:pt x="1039" y="375"/>
                  </a:cubicBezTo>
                  <a:close/>
                  <a:moveTo>
                    <a:pt x="1346" y="0"/>
                  </a:moveTo>
                  <a:cubicBezTo>
                    <a:pt x="1091" y="85"/>
                    <a:pt x="852" y="205"/>
                    <a:pt x="625" y="347"/>
                  </a:cubicBezTo>
                  <a:cubicBezTo>
                    <a:pt x="426" y="478"/>
                    <a:pt x="250" y="619"/>
                    <a:pt x="97" y="779"/>
                  </a:cubicBezTo>
                  <a:lnTo>
                    <a:pt x="91" y="790"/>
                  </a:lnTo>
                  <a:cubicBezTo>
                    <a:pt x="57" y="824"/>
                    <a:pt x="29" y="858"/>
                    <a:pt x="0" y="898"/>
                  </a:cubicBezTo>
                  <a:lnTo>
                    <a:pt x="11" y="921"/>
                  </a:lnTo>
                  <a:cubicBezTo>
                    <a:pt x="34" y="960"/>
                    <a:pt x="57" y="1000"/>
                    <a:pt x="85" y="1039"/>
                  </a:cubicBezTo>
                  <a:cubicBezTo>
                    <a:pt x="199" y="1215"/>
                    <a:pt x="341" y="1386"/>
                    <a:pt x="501" y="1534"/>
                  </a:cubicBezTo>
                  <a:lnTo>
                    <a:pt x="494" y="1517"/>
                  </a:lnTo>
                  <a:lnTo>
                    <a:pt x="494" y="1517"/>
                  </a:lnTo>
                  <a:cubicBezTo>
                    <a:pt x="653" y="1676"/>
                    <a:pt x="847" y="1813"/>
                    <a:pt x="1057" y="1926"/>
                  </a:cubicBezTo>
                  <a:lnTo>
                    <a:pt x="1039" y="1909"/>
                  </a:lnTo>
                  <a:lnTo>
                    <a:pt x="1039" y="1909"/>
                  </a:lnTo>
                  <a:cubicBezTo>
                    <a:pt x="1131" y="1965"/>
                    <a:pt x="1238" y="2017"/>
                    <a:pt x="1364" y="2057"/>
                  </a:cubicBezTo>
                  <a:cubicBezTo>
                    <a:pt x="1414" y="1999"/>
                    <a:pt x="1461" y="1938"/>
                    <a:pt x="1495" y="1870"/>
                  </a:cubicBezTo>
                  <a:cubicBezTo>
                    <a:pt x="1551" y="1761"/>
                    <a:pt x="1597" y="1637"/>
                    <a:pt x="1626" y="1500"/>
                  </a:cubicBezTo>
                  <a:lnTo>
                    <a:pt x="1626" y="1500"/>
                  </a:lnTo>
                  <a:lnTo>
                    <a:pt x="1619" y="1517"/>
                  </a:lnTo>
                  <a:cubicBezTo>
                    <a:pt x="1665" y="1335"/>
                    <a:pt x="1682" y="1136"/>
                    <a:pt x="1671" y="926"/>
                  </a:cubicBezTo>
                  <a:lnTo>
                    <a:pt x="1671" y="926"/>
                  </a:lnTo>
                  <a:lnTo>
                    <a:pt x="1665" y="943"/>
                  </a:lnTo>
                  <a:cubicBezTo>
                    <a:pt x="1665" y="761"/>
                    <a:pt x="1631" y="585"/>
                    <a:pt x="1579" y="415"/>
                  </a:cubicBezTo>
                  <a:cubicBezTo>
                    <a:pt x="1545" y="307"/>
                    <a:pt x="1500" y="210"/>
                    <a:pt x="1448" y="131"/>
                  </a:cubicBezTo>
                  <a:cubicBezTo>
                    <a:pt x="1421" y="79"/>
                    <a:pt x="1387" y="40"/>
                    <a:pt x="134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9"/>
            <p:cNvSpPr/>
            <p:nvPr/>
          </p:nvSpPr>
          <p:spPr>
            <a:xfrm>
              <a:off x="6002185" y="6333846"/>
              <a:ext cx="267829" cy="128793"/>
            </a:xfrm>
            <a:custGeom>
              <a:avLst/>
              <a:gdLst/>
              <a:ahLst/>
              <a:cxnLst/>
              <a:rect l="l" t="t" r="r" b="b"/>
              <a:pathLst>
                <a:path w="5700" h="2741" extrusionOk="0">
                  <a:moveTo>
                    <a:pt x="801" y="719"/>
                  </a:moveTo>
                  <a:cubicBezTo>
                    <a:pt x="799" y="720"/>
                    <a:pt x="797" y="721"/>
                    <a:pt x="796" y="722"/>
                  </a:cubicBezTo>
                  <a:cubicBezTo>
                    <a:pt x="796" y="722"/>
                    <a:pt x="799" y="722"/>
                    <a:pt x="801" y="719"/>
                  </a:cubicBezTo>
                  <a:close/>
                  <a:moveTo>
                    <a:pt x="4705" y="830"/>
                  </a:moveTo>
                  <a:cubicBezTo>
                    <a:pt x="4660" y="830"/>
                    <a:pt x="4620" y="869"/>
                    <a:pt x="4614" y="916"/>
                  </a:cubicBezTo>
                  <a:cubicBezTo>
                    <a:pt x="4614" y="944"/>
                    <a:pt x="4620" y="972"/>
                    <a:pt x="4637" y="989"/>
                  </a:cubicBezTo>
                  <a:cubicBezTo>
                    <a:pt x="4654" y="1013"/>
                    <a:pt x="4677" y="1018"/>
                    <a:pt x="4705" y="1023"/>
                  </a:cubicBezTo>
                  <a:cubicBezTo>
                    <a:pt x="4785" y="1034"/>
                    <a:pt x="4865" y="1052"/>
                    <a:pt x="4950" y="1052"/>
                  </a:cubicBezTo>
                  <a:cubicBezTo>
                    <a:pt x="4989" y="1052"/>
                    <a:pt x="5036" y="1052"/>
                    <a:pt x="5075" y="1047"/>
                  </a:cubicBezTo>
                  <a:cubicBezTo>
                    <a:pt x="5120" y="1047"/>
                    <a:pt x="5165" y="1029"/>
                    <a:pt x="5211" y="1013"/>
                  </a:cubicBezTo>
                  <a:cubicBezTo>
                    <a:pt x="5251" y="1000"/>
                    <a:pt x="5267" y="950"/>
                    <a:pt x="5262" y="910"/>
                  </a:cubicBezTo>
                  <a:cubicBezTo>
                    <a:pt x="5256" y="887"/>
                    <a:pt x="5246" y="864"/>
                    <a:pt x="5222" y="848"/>
                  </a:cubicBezTo>
                  <a:cubicBezTo>
                    <a:pt x="5199" y="830"/>
                    <a:pt x="5177" y="830"/>
                    <a:pt x="5149" y="830"/>
                  </a:cubicBezTo>
                  <a:cubicBezTo>
                    <a:pt x="5091" y="835"/>
                    <a:pt x="5036" y="842"/>
                    <a:pt x="4978" y="848"/>
                  </a:cubicBezTo>
                  <a:cubicBezTo>
                    <a:pt x="4892" y="848"/>
                    <a:pt x="4808" y="842"/>
                    <a:pt x="4722" y="830"/>
                  </a:cubicBezTo>
                  <a:close/>
                  <a:moveTo>
                    <a:pt x="268" y="1154"/>
                  </a:moveTo>
                  <a:lnTo>
                    <a:pt x="268" y="1160"/>
                  </a:lnTo>
                  <a:cubicBezTo>
                    <a:pt x="268" y="1154"/>
                    <a:pt x="268" y="1154"/>
                    <a:pt x="273" y="1154"/>
                  </a:cubicBezTo>
                  <a:close/>
                  <a:moveTo>
                    <a:pt x="1210" y="740"/>
                  </a:moveTo>
                  <a:cubicBezTo>
                    <a:pt x="1149" y="740"/>
                    <a:pt x="1097" y="751"/>
                    <a:pt x="1052" y="790"/>
                  </a:cubicBezTo>
                  <a:cubicBezTo>
                    <a:pt x="1006" y="824"/>
                    <a:pt x="984" y="882"/>
                    <a:pt x="978" y="938"/>
                  </a:cubicBezTo>
                  <a:cubicBezTo>
                    <a:pt x="972" y="995"/>
                    <a:pt x="989" y="1052"/>
                    <a:pt x="1023" y="1092"/>
                  </a:cubicBezTo>
                  <a:cubicBezTo>
                    <a:pt x="1057" y="1137"/>
                    <a:pt x="1120" y="1171"/>
                    <a:pt x="1171" y="1171"/>
                  </a:cubicBezTo>
                  <a:cubicBezTo>
                    <a:pt x="1233" y="1171"/>
                    <a:pt x="1285" y="1160"/>
                    <a:pt x="1330" y="1120"/>
                  </a:cubicBezTo>
                  <a:cubicBezTo>
                    <a:pt x="1375" y="1086"/>
                    <a:pt x="1404" y="1029"/>
                    <a:pt x="1404" y="972"/>
                  </a:cubicBezTo>
                  <a:cubicBezTo>
                    <a:pt x="1409" y="916"/>
                    <a:pt x="1393" y="858"/>
                    <a:pt x="1359" y="819"/>
                  </a:cubicBezTo>
                  <a:cubicBezTo>
                    <a:pt x="1325" y="774"/>
                    <a:pt x="1267" y="740"/>
                    <a:pt x="1210" y="740"/>
                  </a:cubicBezTo>
                  <a:close/>
                  <a:moveTo>
                    <a:pt x="2652" y="1385"/>
                  </a:moveTo>
                  <a:lnTo>
                    <a:pt x="2652" y="1385"/>
                  </a:lnTo>
                  <a:cubicBezTo>
                    <a:pt x="2655" y="1386"/>
                    <a:pt x="2657" y="1388"/>
                    <a:pt x="2660" y="1388"/>
                  </a:cubicBezTo>
                  <a:lnTo>
                    <a:pt x="2652" y="1385"/>
                  </a:lnTo>
                  <a:close/>
                  <a:moveTo>
                    <a:pt x="2859" y="620"/>
                  </a:moveTo>
                  <a:cubicBezTo>
                    <a:pt x="2773" y="620"/>
                    <a:pt x="2694" y="638"/>
                    <a:pt x="2620" y="665"/>
                  </a:cubicBezTo>
                  <a:cubicBezTo>
                    <a:pt x="2478" y="711"/>
                    <a:pt x="2353" y="790"/>
                    <a:pt x="2233" y="876"/>
                  </a:cubicBezTo>
                  <a:cubicBezTo>
                    <a:pt x="2193" y="898"/>
                    <a:pt x="2193" y="955"/>
                    <a:pt x="2222" y="989"/>
                  </a:cubicBezTo>
                  <a:cubicBezTo>
                    <a:pt x="2233" y="1006"/>
                    <a:pt x="2256" y="1018"/>
                    <a:pt x="2279" y="1018"/>
                  </a:cubicBezTo>
                  <a:cubicBezTo>
                    <a:pt x="2301" y="1018"/>
                    <a:pt x="2319" y="1013"/>
                    <a:pt x="2335" y="1000"/>
                  </a:cubicBezTo>
                  <a:cubicBezTo>
                    <a:pt x="2358" y="984"/>
                    <a:pt x="2382" y="972"/>
                    <a:pt x="2398" y="955"/>
                  </a:cubicBezTo>
                  <a:cubicBezTo>
                    <a:pt x="2489" y="903"/>
                    <a:pt x="2581" y="853"/>
                    <a:pt x="2676" y="819"/>
                  </a:cubicBezTo>
                  <a:cubicBezTo>
                    <a:pt x="2728" y="801"/>
                    <a:pt x="2779" y="790"/>
                    <a:pt x="2836" y="785"/>
                  </a:cubicBezTo>
                  <a:cubicBezTo>
                    <a:pt x="2864" y="785"/>
                    <a:pt x="2893" y="790"/>
                    <a:pt x="2915" y="796"/>
                  </a:cubicBezTo>
                  <a:cubicBezTo>
                    <a:pt x="2938" y="801"/>
                    <a:pt x="2961" y="808"/>
                    <a:pt x="2983" y="819"/>
                  </a:cubicBezTo>
                  <a:cubicBezTo>
                    <a:pt x="3001" y="830"/>
                    <a:pt x="3017" y="842"/>
                    <a:pt x="3029" y="853"/>
                  </a:cubicBezTo>
                  <a:cubicBezTo>
                    <a:pt x="3046" y="869"/>
                    <a:pt x="3064" y="887"/>
                    <a:pt x="3074" y="910"/>
                  </a:cubicBezTo>
                  <a:cubicBezTo>
                    <a:pt x="3092" y="938"/>
                    <a:pt x="3109" y="966"/>
                    <a:pt x="3119" y="1000"/>
                  </a:cubicBezTo>
                  <a:cubicBezTo>
                    <a:pt x="3058" y="1006"/>
                    <a:pt x="3001" y="1013"/>
                    <a:pt x="2938" y="1018"/>
                  </a:cubicBezTo>
                  <a:cubicBezTo>
                    <a:pt x="2841" y="1029"/>
                    <a:pt x="2744" y="1052"/>
                    <a:pt x="2654" y="1074"/>
                  </a:cubicBezTo>
                  <a:cubicBezTo>
                    <a:pt x="2631" y="1081"/>
                    <a:pt x="2615" y="1092"/>
                    <a:pt x="2603" y="1108"/>
                  </a:cubicBezTo>
                  <a:cubicBezTo>
                    <a:pt x="2592" y="1126"/>
                    <a:pt x="2586" y="1149"/>
                    <a:pt x="2592" y="1171"/>
                  </a:cubicBezTo>
                  <a:cubicBezTo>
                    <a:pt x="2596" y="1205"/>
                    <a:pt x="2631" y="1236"/>
                    <a:pt x="2667" y="1236"/>
                  </a:cubicBezTo>
                  <a:cubicBezTo>
                    <a:pt x="2672" y="1236"/>
                    <a:pt x="2678" y="1235"/>
                    <a:pt x="2683" y="1233"/>
                  </a:cubicBezTo>
                  <a:cubicBezTo>
                    <a:pt x="2773" y="1210"/>
                    <a:pt x="2859" y="1194"/>
                    <a:pt x="2949" y="1183"/>
                  </a:cubicBezTo>
                  <a:cubicBezTo>
                    <a:pt x="3017" y="1176"/>
                    <a:pt x="3080" y="1171"/>
                    <a:pt x="3148" y="1160"/>
                  </a:cubicBezTo>
                  <a:lnTo>
                    <a:pt x="3148" y="1176"/>
                  </a:lnTo>
                  <a:cubicBezTo>
                    <a:pt x="3154" y="1268"/>
                    <a:pt x="3143" y="1359"/>
                    <a:pt x="3126" y="1444"/>
                  </a:cubicBezTo>
                  <a:cubicBezTo>
                    <a:pt x="3119" y="1472"/>
                    <a:pt x="3109" y="1501"/>
                    <a:pt x="3103" y="1524"/>
                  </a:cubicBezTo>
                  <a:lnTo>
                    <a:pt x="3069" y="1524"/>
                  </a:lnTo>
                  <a:cubicBezTo>
                    <a:pt x="3035" y="1517"/>
                    <a:pt x="3006" y="1512"/>
                    <a:pt x="2978" y="1506"/>
                  </a:cubicBezTo>
                  <a:cubicBezTo>
                    <a:pt x="2859" y="1478"/>
                    <a:pt x="2744" y="1433"/>
                    <a:pt x="2642" y="1381"/>
                  </a:cubicBezTo>
                  <a:lnTo>
                    <a:pt x="2642" y="1381"/>
                  </a:lnTo>
                  <a:lnTo>
                    <a:pt x="2652" y="1385"/>
                  </a:lnTo>
                  <a:lnTo>
                    <a:pt x="2652" y="1385"/>
                  </a:lnTo>
                  <a:cubicBezTo>
                    <a:pt x="2649" y="1383"/>
                    <a:pt x="2646" y="1381"/>
                    <a:pt x="2642" y="1381"/>
                  </a:cubicBezTo>
                  <a:cubicBezTo>
                    <a:pt x="2626" y="1370"/>
                    <a:pt x="2615" y="1364"/>
                    <a:pt x="2603" y="1364"/>
                  </a:cubicBezTo>
                  <a:cubicBezTo>
                    <a:pt x="2597" y="1364"/>
                    <a:pt x="2592" y="1370"/>
                    <a:pt x="2592" y="1370"/>
                  </a:cubicBezTo>
                  <a:cubicBezTo>
                    <a:pt x="2574" y="1370"/>
                    <a:pt x="2558" y="1381"/>
                    <a:pt x="2547" y="1393"/>
                  </a:cubicBezTo>
                  <a:cubicBezTo>
                    <a:pt x="2534" y="1409"/>
                    <a:pt x="2529" y="1427"/>
                    <a:pt x="2534" y="1449"/>
                  </a:cubicBezTo>
                  <a:cubicBezTo>
                    <a:pt x="2540" y="1461"/>
                    <a:pt x="2547" y="1483"/>
                    <a:pt x="2563" y="1490"/>
                  </a:cubicBezTo>
                  <a:cubicBezTo>
                    <a:pt x="2654" y="1540"/>
                    <a:pt x="2744" y="1580"/>
                    <a:pt x="2847" y="1609"/>
                  </a:cubicBezTo>
                  <a:cubicBezTo>
                    <a:pt x="2909" y="1626"/>
                    <a:pt x="2983" y="1643"/>
                    <a:pt x="3058" y="1643"/>
                  </a:cubicBezTo>
                  <a:cubicBezTo>
                    <a:pt x="3051" y="1648"/>
                    <a:pt x="3046" y="1660"/>
                    <a:pt x="3046" y="1666"/>
                  </a:cubicBezTo>
                  <a:cubicBezTo>
                    <a:pt x="3024" y="1711"/>
                    <a:pt x="2995" y="1750"/>
                    <a:pt x="2961" y="1784"/>
                  </a:cubicBezTo>
                  <a:cubicBezTo>
                    <a:pt x="2944" y="1808"/>
                    <a:pt x="2922" y="1824"/>
                    <a:pt x="2904" y="1836"/>
                  </a:cubicBezTo>
                  <a:cubicBezTo>
                    <a:pt x="2888" y="1847"/>
                    <a:pt x="2870" y="1853"/>
                    <a:pt x="2854" y="1858"/>
                  </a:cubicBezTo>
                  <a:cubicBezTo>
                    <a:pt x="2841" y="1865"/>
                    <a:pt x="2825" y="1865"/>
                    <a:pt x="2807" y="1870"/>
                  </a:cubicBezTo>
                  <a:cubicBezTo>
                    <a:pt x="2796" y="1870"/>
                    <a:pt x="2779" y="1865"/>
                    <a:pt x="2762" y="1865"/>
                  </a:cubicBezTo>
                  <a:cubicBezTo>
                    <a:pt x="2739" y="1858"/>
                    <a:pt x="2717" y="1847"/>
                    <a:pt x="2699" y="1842"/>
                  </a:cubicBezTo>
                  <a:cubicBezTo>
                    <a:pt x="2660" y="1819"/>
                    <a:pt x="2626" y="1790"/>
                    <a:pt x="2592" y="1763"/>
                  </a:cubicBezTo>
                  <a:cubicBezTo>
                    <a:pt x="2568" y="1739"/>
                    <a:pt x="2547" y="1711"/>
                    <a:pt x="2529" y="1682"/>
                  </a:cubicBezTo>
                  <a:cubicBezTo>
                    <a:pt x="2495" y="1632"/>
                    <a:pt x="2466" y="1569"/>
                    <a:pt x="2438" y="1512"/>
                  </a:cubicBezTo>
                  <a:cubicBezTo>
                    <a:pt x="2425" y="1478"/>
                    <a:pt x="2391" y="1460"/>
                    <a:pt x="2355" y="1460"/>
                  </a:cubicBezTo>
                  <a:cubicBezTo>
                    <a:pt x="2343" y="1460"/>
                    <a:pt x="2331" y="1462"/>
                    <a:pt x="2319" y="1467"/>
                  </a:cubicBezTo>
                  <a:cubicBezTo>
                    <a:pt x="2274" y="1490"/>
                    <a:pt x="2256" y="1546"/>
                    <a:pt x="2274" y="1592"/>
                  </a:cubicBezTo>
                  <a:cubicBezTo>
                    <a:pt x="2296" y="1648"/>
                    <a:pt x="2324" y="1705"/>
                    <a:pt x="2353" y="1756"/>
                  </a:cubicBezTo>
                  <a:cubicBezTo>
                    <a:pt x="2382" y="1808"/>
                    <a:pt x="2416" y="1858"/>
                    <a:pt x="2455" y="1899"/>
                  </a:cubicBezTo>
                  <a:cubicBezTo>
                    <a:pt x="2500" y="1939"/>
                    <a:pt x="2547" y="1978"/>
                    <a:pt x="2597" y="2007"/>
                  </a:cubicBezTo>
                  <a:cubicBezTo>
                    <a:pt x="2649" y="2035"/>
                    <a:pt x="2699" y="2052"/>
                    <a:pt x="2757" y="2063"/>
                  </a:cubicBezTo>
                  <a:cubicBezTo>
                    <a:pt x="2774" y="2066"/>
                    <a:pt x="2792" y="2067"/>
                    <a:pt x="2812" y="2067"/>
                  </a:cubicBezTo>
                  <a:cubicBezTo>
                    <a:pt x="2838" y="2067"/>
                    <a:pt x="2864" y="2064"/>
                    <a:pt x="2888" y="2057"/>
                  </a:cubicBezTo>
                  <a:cubicBezTo>
                    <a:pt x="3085" y="2007"/>
                    <a:pt x="3205" y="1819"/>
                    <a:pt x="3268" y="1637"/>
                  </a:cubicBezTo>
                  <a:cubicBezTo>
                    <a:pt x="3302" y="1540"/>
                    <a:pt x="3324" y="1433"/>
                    <a:pt x="3331" y="1325"/>
                  </a:cubicBezTo>
                  <a:cubicBezTo>
                    <a:pt x="3342" y="1223"/>
                    <a:pt x="3336" y="1120"/>
                    <a:pt x="3313" y="1018"/>
                  </a:cubicBezTo>
                  <a:cubicBezTo>
                    <a:pt x="3290" y="927"/>
                    <a:pt x="3250" y="830"/>
                    <a:pt x="3182" y="762"/>
                  </a:cubicBezTo>
                  <a:cubicBezTo>
                    <a:pt x="3154" y="728"/>
                    <a:pt x="3114" y="693"/>
                    <a:pt x="3074" y="677"/>
                  </a:cubicBezTo>
                  <a:cubicBezTo>
                    <a:pt x="3029" y="648"/>
                    <a:pt x="2978" y="631"/>
                    <a:pt x="2922" y="625"/>
                  </a:cubicBezTo>
                  <a:cubicBezTo>
                    <a:pt x="2899" y="620"/>
                    <a:pt x="2881" y="620"/>
                    <a:pt x="2859" y="620"/>
                  </a:cubicBezTo>
                  <a:close/>
                  <a:moveTo>
                    <a:pt x="1517" y="376"/>
                  </a:moveTo>
                  <a:cubicBezTo>
                    <a:pt x="1551" y="415"/>
                    <a:pt x="1585" y="455"/>
                    <a:pt x="1614" y="501"/>
                  </a:cubicBezTo>
                  <a:cubicBezTo>
                    <a:pt x="1671" y="591"/>
                    <a:pt x="1716" y="688"/>
                    <a:pt x="1745" y="785"/>
                  </a:cubicBezTo>
                  <a:cubicBezTo>
                    <a:pt x="1802" y="950"/>
                    <a:pt x="1831" y="1126"/>
                    <a:pt x="1836" y="1296"/>
                  </a:cubicBezTo>
                  <a:cubicBezTo>
                    <a:pt x="1847" y="1490"/>
                    <a:pt x="1836" y="1688"/>
                    <a:pt x="1790" y="1876"/>
                  </a:cubicBezTo>
                  <a:cubicBezTo>
                    <a:pt x="1763" y="2001"/>
                    <a:pt x="1722" y="2120"/>
                    <a:pt x="1666" y="2233"/>
                  </a:cubicBezTo>
                  <a:cubicBezTo>
                    <a:pt x="1626" y="2301"/>
                    <a:pt x="1585" y="2364"/>
                    <a:pt x="1535" y="2427"/>
                  </a:cubicBezTo>
                  <a:cubicBezTo>
                    <a:pt x="1427" y="2387"/>
                    <a:pt x="1325" y="2342"/>
                    <a:pt x="1222" y="2285"/>
                  </a:cubicBezTo>
                  <a:cubicBezTo>
                    <a:pt x="1023" y="2183"/>
                    <a:pt x="842" y="2052"/>
                    <a:pt x="677" y="1904"/>
                  </a:cubicBezTo>
                  <a:cubicBezTo>
                    <a:pt x="517" y="1756"/>
                    <a:pt x="376" y="1585"/>
                    <a:pt x="256" y="1404"/>
                  </a:cubicBezTo>
                  <a:cubicBezTo>
                    <a:pt x="234" y="1364"/>
                    <a:pt x="211" y="1325"/>
                    <a:pt x="187" y="1285"/>
                  </a:cubicBezTo>
                  <a:cubicBezTo>
                    <a:pt x="182" y="1278"/>
                    <a:pt x="176" y="1273"/>
                    <a:pt x="176" y="1268"/>
                  </a:cubicBezTo>
                  <a:cubicBezTo>
                    <a:pt x="205" y="1233"/>
                    <a:pt x="234" y="1194"/>
                    <a:pt x="268" y="1160"/>
                  </a:cubicBezTo>
                  <a:lnTo>
                    <a:pt x="262" y="1160"/>
                  </a:lnTo>
                  <a:lnTo>
                    <a:pt x="268" y="1154"/>
                  </a:lnTo>
                  <a:cubicBezTo>
                    <a:pt x="273" y="1154"/>
                    <a:pt x="273" y="1149"/>
                    <a:pt x="273" y="1149"/>
                  </a:cubicBezTo>
                  <a:lnTo>
                    <a:pt x="273" y="1154"/>
                  </a:lnTo>
                  <a:cubicBezTo>
                    <a:pt x="426" y="984"/>
                    <a:pt x="609" y="842"/>
                    <a:pt x="801" y="717"/>
                  </a:cubicBezTo>
                  <a:lnTo>
                    <a:pt x="801" y="717"/>
                  </a:lnTo>
                  <a:cubicBezTo>
                    <a:pt x="801" y="718"/>
                    <a:pt x="801" y="718"/>
                    <a:pt x="801" y="719"/>
                  </a:cubicBezTo>
                  <a:lnTo>
                    <a:pt x="801" y="719"/>
                  </a:lnTo>
                  <a:cubicBezTo>
                    <a:pt x="1027" y="578"/>
                    <a:pt x="1264" y="460"/>
                    <a:pt x="1517" y="376"/>
                  </a:cubicBezTo>
                  <a:close/>
                  <a:moveTo>
                    <a:pt x="5037" y="140"/>
                  </a:moveTo>
                  <a:cubicBezTo>
                    <a:pt x="5058" y="140"/>
                    <a:pt x="5078" y="144"/>
                    <a:pt x="5097" y="148"/>
                  </a:cubicBezTo>
                  <a:cubicBezTo>
                    <a:pt x="5126" y="153"/>
                    <a:pt x="5143" y="160"/>
                    <a:pt x="5165" y="171"/>
                  </a:cubicBezTo>
                  <a:cubicBezTo>
                    <a:pt x="5188" y="182"/>
                    <a:pt x="5206" y="200"/>
                    <a:pt x="5228" y="216"/>
                  </a:cubicBezTo>
                  <a:cubicBezTo>
                    <a:pt x="5246" y="228"/>
                    <a:pt x="5256" y="245"/>
                    <a:pt x="5274" y="268"/>
                  </a:cubicBezTo>
                  <a:cubicBezTo>
                    <a:pt x="5274" y="273"/>
                    <a:pt x="5280" y="279"/>
                    <a:pt x="5285" y="290"/>
                  </a:cubicBezTo>
                  <a:lnTo>
                    <a:pt x="5285" y="307"/>
                  </a:lnTo>
                  <a:lnTo>
                    <a:pt x="5285" y="318"/>
                  </a:lnTo>
                  <a:cubicBezTo>
                    <a:pt x="5285" y="324"/>
                    <a:pt x="5280" y="331"/>
                    <a:pt x="5280" y="342"/>
                  </a:cubicBezTo>
                  <a:cubicBezTo>
                    <a:pt x="5267" y="358"/>
                    <a:pt x="5256" y="370"/>
                    <a:pt x="5240" y="387"/>
                  </a:cubicBezTo>
                  <a:cubicBezTo>
                    <a:pt x="5211" y="421"/>
                    <a:pt x="5177" y="455"/>
                    <a:pt x="5143" y="489"/>
                  </a:cubicBezTo>
                  <a:cubicBezTo>
                    <a:pt x="5115" y="528"/>
                    <a:pt x="5091" y="580"/>
                    <a:pt x="5097" y="638"/>
                  </a:cubicBezTo>
                  <a:cubicBezTo>
                    <a:pt x="5104" y="693"/>
                    <a:pt x="5138" y="745"/>
                    <a:pt x="5188" y="779"/>
                  </a:cubicBezTo>
                  <a:cubicBezTo>
                    <a:pt x="5246" y="813"/>
                    <a:pt x="5308" y="824"/>
                    <a:pt x="5364" y="853"/>
                  </a:cubicBezTo>
                  <a:cubicBezTo>
                    <a:pt x="5376" y="858"/>
                    <a:pt x="5387" y="864"/>
                    <a:pt x="5398" y="876"/>
                  </a:cubicBezTo>
                  <a:cubicBezTo>
                    <a:pt x="5404" y="882"/>
                    <a:pt x="5411" y="887"/>
                    <a:pt x="5416" y="893"/>
                  </a:cubicBezTo>
                  <a:cubicBezTo>
                    <a:pt x="5427" y="910"/>
                    <a:pt x="5432" y="921"/>
                    <a:pt x="5438" y="938"/>
                  </a:cubicBezTo>
                  <a:cubicBezTo>
                    <a:pt x="5438" y="950"/>
                    <a:pt x="5445" y="966"/>
                    <a:pt x="5445" y="978"/>
                  </a:cubicBezTo>
                  <a:lnTo>
                    <a:pt x="5445" y="1013"/>
                  </a:lnTo>
                  <a:cubicBezTo>
                    <a:pt x="5438" y="1034"/>
                    <a:pt x="5427" y="1052"/>
                    <a:pt x="5421" y="1068"/>
                  </a:cubicBezTo>
                  <a:cubicBezTo>
                    <a:pt x="5387" y="1131"/>
                    <a:pt x="5342" y="1188"/>
                    <a:pt x="5319" y="1257"/>
                  </a:cubicBezTo>
                  <a:cubicBezTo>
                    <a:pt x="5291" y="1330"/>
                    <a:pt x="5296" y="1415"/>
                    <a:pt x="5319" y="1495"/>
                  </a:cubicBezTo>
                  <a:cubicBezTo>
                    <a:pt x="5330" y="1535"/>
                    <a:pt x="5348" y="1569"/>
                    <a:pt x="5370" y="1603"/>
                  </a:cubicBezTo>
                  <a:cubicBezTo>
                    <a:pt x="5308" y="1609"/>
                    <a:pt x="5246" y="1609"/>
                    <a:pt x="5183" y="1609"/>
                  </a:cubicBezTo>
                  <a:cubicBezTo>
                    <a:pt x="5120" y="1609"/>
                    <a:pt x="5063" y="1598"/>
                    <a:pt x="5001" y="1585"/>
                  </a:cubicBezTo>
                  <a:cubicBezTo>
                    <a:pt x="4916" y="1564"/>
                    <a:pt x="4836" y="1535"/>
                    <a:pt x="4756" y="1495"/>
                  </a:cubicBezTo>
                  <a:cubicBezTo>
                    <a:pt x="4729" y="1478"/>
                    <a:pt x="4700" y="1461"/>
                    <a:pt x="4671" y="1444"/>
                  </a:cubicBezTo>
                  <a:cubicBezTo>
                    <a:pt x="4660" y="1433"/>
                    <a:pt x="4643" y="1433"/>
                    <a:pt x="4632" y="1433"/>
                  </a:cubicBezTo>
                  <a:cubicBezTo>
                    <a:pt x="4609" y="1433"/>
                    <a:pt x="4585" y="1438"/>
                    <a:pt x="4575" y="1461"/>
                  </a:cubicBezTo>
                  <a:cubicBezTo>
                    <a:pt x="4551" y="1490"/>
                    <a:pt x="4558" y="1540"/>
                    <a:pt x="4592" y="1558"/>
                  </a:cubicBezTo>
                  <a:cubicBezTo>
                    <a:pt x="4705" y="1637"/>
                    <a:pt x="4831" y="1705"/>
                    <a:pt x="4967" y="1750"/>
                  </a:cubicBezTo>
                  <a:cubicBezTo>
                    <a:pt x="5029" y="1774"/>
                    <a:pt x="5097" y="1790"/>
                    <a:pt x="5165" y="1802"/>
                  </a:cubicBezTo>
                  <a:cubicBezTo>
                    <a:pt x="5191" y="1806"/>
                    <a:pt x="5218" y="1808"/>
                    <a:pt x="5245" y="1808"/>
                  </a:cubicBezTo>
                  <a:cubicBezTo>
                    <a:pt x="5295" y="1808"/>
                    <a:pt x="5345" y="1801"/>
                    <a:pt x="5393" y="1790"/>
                  </a:cubicBezTo>
                  <a:cubicBezTo>
                    <a:pt x="5416" y="1784"/>
                    <a:pt x="5438" y="1768"/>
                    <a:pt x="5456" y="1745"/>
                  </a:cubicBezTo>
                  <a:cubicBezTo>
                    <a:pt x="5484" y="1797"/>
                    <a:pt x="5513" y="1842"/>
                    <a:pt x="5529" y="1892"/>
                  </a:cubicBezTo>
                  <a:cubicBezTo>
                    <a:pt x="5535" y="1921"/>
                    <a:pt x="5540" y="1944"/>
                    <a:pt x="5540" y="1973"/>
                  </a:cubicBezTo>
                  <a:cubicBezTo>
                    <a:pt x="5540" y="1994"/>
                    <a:pt x="5540" y="2023"/>
                    <a:pt x="5535" y="2052"/>
                  </a:cubicBezTo>
                  <a:cubicBezTo>
                    <a:pt x="5529" y="2080"/>
                    <a:pt x="5518" y="2114"/>
                    <a:pt x="5501" y="2143"/>
                  </a:cubicBezTo>
                  <a:cubicBezTo>
                    <a:pt x="5490" y="2165"/>
                    <a:pt x="5479" y="2188"/>
                    <a:pt x="5461" y="2206"/>
                  </a:cubicBezTo>
                  <a:cubicBezTo>
                    <a:pt x="5445" y="2217"/>
                    <a:pt x="5427" y="2233"/>
                    <a:pt x="5411" y="2245"/>
                  </a:cubicBezTo>
                  <a:cubicBezTo>
                    <a:pt x="5387" y="2256"/>
                    <a:pt x="5364" y="2267"/>
                    <a:pt x="5342" y="2279"/>
                  </a:cubicBezTo>
                  <a:cubicBezTo>
                    <a:pt x="5308" y="2285"/>
                    <a:pt x="5274" y="2290"/>
                    <a:pt x="5240" y="2296"/>
                  </a:cubicBezTo>
                  <a:cubicBezTo>
                    <a:pt x="5165" y="2296"/>
                    <a:pt x="5091" y="2290"/>
                    <a:pt x="5023" y="2274"/>
                  </a:cubicBezTo>
                  <a:cubicBezTo>
                    <a:pt x="4887" y="2240"/>
                    <a:pt x="4763" y="2188"/>
                    <a:pt x="4643" y="2125"/>
                  </a:cubicBezTo>
                  <a:cubicBezTo>
                    <a:pt x="4506" y="2057"/>
                    <a:pt x="4375" y="1973"/>
                    <a:pt x="4262" y="1870"/>
                  </a:cubicBezTo>
                  <a:cubicBezTo>
                    <a:pt x="4239" y="1847"/>
                    <a:pt x="4217" y="1824"/>
                    <a:pt x="4194" y="1802"/>
                  </a:cubicBezTo>
                  <a:cubicBezTo>
                    <a:pt x="4171" y="1774"/>
                    <a:pt x="4149" y="1745"/>
                    <a:pt x="4131" y="1716"/>
                  </a:cubicBezTo>
                  <a:cubicBezTo>
                    <a:pt x="4115" y="1688"/>
                    <a:pt x="4097" y="1660"/>
                    <a:pt x="4086" y="1632"/>
                  </a:cubicBezTo>
                  <a:cubicBezTo>
                    <a:pt x="4081" y="1614"/>
                    <a:pt x="4069" y="1598"/>
                    <a:pt x="4052" y="1585"/>
                  </a:cubicBezTo>
                  <a:cubicBezTo>
                    <a:pt x="4037" y="1571"/>
                    <a:pt x="4014" y="1564"/>
                    <a:pt x="3991" y="1564"/>
                  </a:cubicBezTo>
                  <a:cubicBezTo>
                    <a:pt x="3979" y="1564"/>
                    <a:pt x="3967" y="1565"/>
                    <a:pt x="3955" y="1569"/>
                  </a:cubicBezTo>
                  <a:cubicBezTo>
                    <a:pt x="3927" y="1585"/>
                    <a:pt x="3916" y="1609"/>
                    <a:pt x="3910" y="1643"/>
                  </a:cubicBezTo>
                  <a:cubicBezTo>
                    <a:pt x="3870" y="1694"/>
                    <a:pt x="3830" y="1750"/>
                    <a:pt x="3790" y="1808"/>
                  </a:cubicBezTo>
                  <a:cubicBezTo>
                    <a:pt x="3745" y="1870"/>
                    <a:pt x="3699" y="1926"/>
                    <a:pt x="3649" y="1984"/>
                  </a:cubicBezTo>
                  <a:cubicBezTo>
                    <a:pt x="3546" y="2091"/>
                    <a:pt x="3439" y="2188"/>
                    <a:pt x="3313" y="2267"/>
                  </a:cubicBezTo>
                  <a:cubicBezTo>
                    <a:pt x="3171" y="2353"/>
                    <a:pt x="3024" y="2421"/>
                    <a:pt x="2864" y="2472"/>
                  </a:cubicBezTo>
                  <a:cubicBezTo>
                    <a:pt x="2705" y="2524"/>
                    <a:pt x="2540" y="2552"/>
                    <a:pt x="2369" y="2558"/>
                  </a:cubicBezTo>
                  <a:cubicBezTo>
                    <a:pt x="2333" y="2560"/>
                    <a:pt x="2296" y="2561"/>
                    <a:pt x="2259" y="2561"/>
                  </a:cubicBezTo>
                  <a:cubicBezTo>
                    <a:pt x="2114" y="2561"/>
                    <a:pt x="1970" y="2544"/>
                    <a:pt x="1824" y="2513"/>
                  </a:cubicBezTo>
                  <a:cubicBezTo>
                    <a:pt x="1784" y="2500"/>
                    <a:pt x="1739" y="2489"/>
                    <a:pt x="1694" y="2479"/>
                  </a:cubicBezTo>
                  <a:cubicBezTo>
                    <a:pt x="1694" y="2472"/>
                    <a:pt x="1700" y="2472"/>
                    <a:pt x="1700" y="2472"/>
                  </a:cubicBezTo>
                  <a:cubicBezTo>
                    <a:pt x="1728" y="2432"/>
                    <a:pt x="1756" y="2393"/>
                    <a:pt x="1779" y="2353"/>
                  </a:cubicBezTo>
                  <a:cubicBezTo>
                    <a:pt x="1824" y="2262"/>
                    <a:pt x="1865" y="2172"/>
                    <a:pt x="1892" y="2075"/>
                  </a:cubicBezTo>
                  <a:cubicBezTo>
                    <a:pt x="1955" y="1870"/>
                    <a:pt x="1983" y="1654"/>
                    <a:pt x="1983" y="1438"/>
                  </a:cubicBezTo>
                  <a:cubicBezTo>
                    <a:pt x="1978" y="1223"/>
                    <a:pt x="1949" y="1006"/>
                    <a:pt x="1887" y="796"/>
                  </a:cubicBezTo>
                  <a:cubicBezTo>
                    <a:pt x="1836" y="631"/>
                    <a:pt x="1763" y="467"/>
                    <a:pt x="1648" y="331"/>
                  </a:cubicBezTo>
                  <a:cubicBezTo>
                    <a:pt x="1870" y="268"/>
                    <a:pt x="2097" y="222"/>
                    <a:pt x="2330" y="211"/>
                  </a:cubicBezTo>
                  <a:cubicBezTo>
                    <a:pt x="2358" y="210"/>
                    <a:pt x="2387" y="209"/>
                    <a:pt x="2415" y="209"/>
                  </a:cubicBezTo>
                  <a:cubicBezTo>
                    <a:pt x="2563" y="209"/>
                    <a:pt x="2711" y="222"/>
                    <a:pt x="2854" y="250"/>
                  </a:cubicBezTo>
                  <a:cubicBezTo>
                    <a:pt x="2978" y="279"/>
                    <a:pt x="3098" y="324"/>
                    <a:pt x="3211" y="381"/>
                  </a:cubicBezTo>
                  <a:cubicBezTo>
                    <a:pt x="3319" y="438"/>
                    <a:pt x="3415" y="507"/>
                    <a:pt x="3501" y="591"/>
                  </a:cubicBezTo>
                  <a:cubicBezTo>
                    <a:pt x="3591" y="677"/>
                    <a:pt x="3672" y="774"/>
                    <a:pt x="3740" y="876"/>
                  </a:cubicBezTo>
                  <a:cubicBezTo>
                    <a:pt x="3762" y="916"/>
                    <a:pt x="3785" y="950"/>
                    <a:pt x="3808" y="989"/>
                  </a:cubicBezTo>
                  <a:cubicBezTo>
                    <a:pt x="3824" y="1018"/>
                    <a:pt x="3853" y="1038"/>
                    <a:pt x="3885" y="1038"/>
                  </a:cubicBezTo>
                  <a:cubicBezTo>
                    <a:pt x="3897" y="1038"/>
                    <a:pt x="3909" y="1035"/>
                    <a:pt x="3921" y="1029"/>
                  </a:cubicBezTo>
                  <a:cubicBezTo>
                    <a:pt x="3955" y="1013"/>
                    <a:pt x="3979" y="966"/>
                    <a:pt x="3961" y="927"/>
                  </a:cubicBezTo>
                  <a:cubicBezTo>
                    <a:pt x="4006" y="876"/>
                    <a:pt x="4058" y="819"/>
                    <a:pt x="4103" y="767"/>
                  </a:cubicBezTo>
                  <a:cubicBezTo>
                    <a:pt x="4273" y="586"/>
                    <a:pt x="4456" y="415"/>
                    <a:pt x="4660" y="279"/>
                  </a:cubicBezTo>
                  <a:cubicBezTo>
                    <a:pt x="4734" y="234"/>
                    <a:pt x="4808" y="194"/>
                    <a:pt x="4887" y="166"/>
                  </a:cubicBezTo>
                  <a:cubicBezTo>
                    <a:pt x="4933" y="153"/>
                    <a:pt x="4973" y="142"/>
                    <a:pt x="5012" y="142"/>
                  </a:cubicBezTo>
                  <a:cubicBezTo>
                    <a:pt x="5021" y="141"/>
                    <a:pt x="5029" y="140"/>
                    <a:pt x="5037" y="140"/>
                  </a:cubicBezTo>
                  <a:close/>
                  <a:moveTo>
                    <a:pt x="2348" y="1"/>
                  </a:moveTo>
                  <a:cubicBezTo>
                    <a:pt x="2251" y="6"/>
                    <a:pt x="2159" y="17"/>
                    <a:pt x="2063" y="35"/>
                  </a:cubicBezTo>
                  <a:cubicBezTo>
                    <a:pt x="1870" y="69"/>
                    <a:pt x="1677" y="119"/>
                    <a:pt x="1490" y="187"/>
                  </a:cubicBezTo>
                  <a:cubicBezTo>
                    <a:pt x="1302" y="256"/>
                    <a:pt x="1126" y="342"/>
                    <a:pt x="950" y="438"/>
                  </a:cubicBezTo>
                  <a:cubicBezTo>
                    <a:pt x="785" y="528"/>
                    <a:pt x="620" y="643"/>
                    <a:pt x="472" y="762"/>
                  </a:cubicBezTo>
                  <a:cubicBezTo>
                    <a:pt x="331" y="876"/>
                    <a:pt x="200" y="1000"/>
                    <a:pt x="85" y="1137"/>
                  </a:cubicBezTo>
                  <a:cubicBezTo>
                    <a:pt x="63" y="1165"/>
                    <a:pt x="46" y="1194"/>
                    <a:pt x="24" y="1223"/>
                  </a:cubicBezTo>
                  <a:cubicBezTo>
                    <a:pt x="1" y="1251"/>
                    <a:pt x="6" y="1285"/>
                    <a:pt x="24" y="1307"/>
                  </a:cubicBezTo>
                  <a:cubicBezTo>
                    <a:pt x="17" y="1325"/>
                    <a:pt x="17" y="1347"/>
                    <a:pt x="29" y="1359"/>
                  </a:cubicBezTo>
                  <a:cubicBezTo>
                    <a:pt x="262" y="1779"/>
                    <a:pt x="603" y="2131"/>
                    <a:pt x="1012" y="2376"/>
                  </a:cubicBezTo>
                  <a:cubicBezTo>
                    <a:pt x="1391" y="2606"/>
                    <a:pt x="1832" y="2741"/>
                    <a:pt x="2276" y="2741"/>
                  </a:cubicBezTo>
                  <a:cubicBezTo>
                    <a:pt x="2304" y="2741"/>
                    <a:pt x="2331" y="2740"/>
                    <a:pt x="2358" y="2739"/>
                  </a:cubicBezTo>
                  <a:cubicBezTo>
                    <a:pt x="2523" y="2734"/>
                    <a:pt x="2683" y="2710"/>
                    <a:pt x="2836" y="2671"/>
                  </a:cubicBezTo>
                  <a:cubicBezTo>
                    <a:pt x="3001" y="2626"/>
                    <a:pt x="3154" y="2563"/>
                    <a:pt x="3302" y="2484"/>
                  </a:cubicBezTo>
                  <a:cubicBezTo>
                    <a:pt x="3460" y="2393"/>
                    <a:pt x="3614" y="2274"/>
                    <a:pt x="3745" y="2143"/>
                  </a:cubicBezTo>
                  <a:cubicBezTo>
                    <a:pt x="3814" y="2075"/>
                    <a:pt x="3876" y="2001"/>
                    <a:pt x="3932" y="1926"/>
                  </a:cubicBezTo>
                  <a:cubicBezTo>
                    <a:pt x="3955" y="1899"/>
                    <a:pt x="3979" y="1865"/>
                    <a:pt x="3995" y="1831"/>
                  </a:cubicBezTo>
                  <a:cubicBezTo>
                    <a:pt x="4024" y="1870"/>
                    <a:pt x="4052" y="1904"/>
                    <a:pt x="4081" y="1939"/>
                  </a:cubicBezTo>
                  <a:cubicBezTo>
                    <a:pt x="4137" y="1994"/>
                    <a:pt x="4205" y="2046"/>
                    <a:pt x="4268" y="2097"/>
                  </a:cubicBezTo>
                  <a:cubicBezTo>
                    <a:pt x="4341" y="2149"/>
                    <a:pt x="4415" y="2199"/>
                    <a:pt x="4495" y="2240"/>
                  </a:cubicBezTo>
                  <a:cubicBezTo>
                    <a:pt x="4580" y="2290"/>
                    <a:pt x="4671" y="2330"/>
                    <a:pt x="4763" y="2364"/>
                  </a:cubicBezTo>
                  <a:cubicBezTo>
                    <a:pt x="4898" y="2416"/>
                    <a:pt x="5042" y="2456"/>
                    <a:pt x="5188" y="2456"/>
                  </a:cubicBezTo>
                  <a:cubicBezTo>
                    <a:pt x="5218" y="2456"/>
                    <a:pt x="5249" y="2454"/>
                    <a:pt x="5280" y="2450"/>
                  </a:cubicBezTo>
                  <a:cubicBezTo>
                    <a:pt x="5359" y="2444"/>
                    <a:pt x="5432" y="2416"/>
                    <a:pt x="5501" y="2376"/>
                  </a:cubicBezTo>
                  <a:cubicBezTo>
                    <a:pt x="5563" y="2330"/>
                    <a:pt x="5608" y="2267"/>
                    <a:pt x="5642" y="2199"/>
                  </a:cubicBezTo>
                  <a:cubicBezTo>
                    <a:pt x="5666" y="2154"/>
                    <a:pt x="5676" y="2109"/>
                    <a:pt x="5689" y="2063"/>
                  </a:cubicBezTo>
                  <a:cubicBezTo>
                    <a:pt x="5700" y="2001"/>
                    <a:pt x="5694" y="1939"/>
                    <a:pt x="5676" y="1876"/>
                  </a:cubicBezTo>
                  <a:cubicBezTo>
                    <a:pt x="5649" y="1763"/>
                    <a:pt x="5574" y="1671"/>
                    <a:pt x="5513" y="1574"/>
                  </a:cubicBezTo>
                  <a:cubicBezTo>
                    <a:pt x="5484" y="1535"/>
                    <a:pt x="5466" y="1495"/>
                    <a:pt x="5450" y="1449"/>
                  </a:cubicBezTo>
                  <a:cubicBezTo>
                    <a:pt x="5438" y="1427"/>
                    <a:pt x="5432" y="1398"/>
                    <a:pt x="5432" y="1370"/>
                  </a:cubicBezTo>
                  <a:cubicBezTo>
                    <a:pt x="5432" y="1353"/>
                    <a:pt x="5432" y="1336"/>
                    <a:pt x="5438" y="1319"/>
                  </a:cubicBezTo>
                  <a:cubicBezTo>
                    <a:pt x="5445" y="1291"/>
                    <a:pt x="5456" y="1262"/>
                    <a:pt x="5466" y="1239"/>
                  </a:cubicBezTo>
                  <a:cubicBezTo>
                    <a:pt x="5495" y="1188"/>
                    <a:pt x="5529" y="1142"/>
                    <a:pt x="5552" y="1092"/>
                  </a:cubicBezTo>
                  <a:cubicBezTo>
                    <a:pt x="5558" y="1063"/>
                    <a:pt x="5569" y="1029"/>
                    <a:pt x="5569" y="1000"/>
                  </a:cubicBezTo>
                  <a:cubicBezTo>
                    <a:pt x="5569" y="961"/>
                    <a:pt x="5558" y="921"/>
                    <a:pt x="5547" y="882"/>
                  </a:cubicBezTo>
                  <a:cubicBezTo>
                    <a:pt x="5535" y="853"/>
                    <a:pt x="5513" y="819"/>
                    <a:pt x="5490" y="796"/>
                  </a:cubicBezTo>
                  <a:cubicBezTo>
                    <a:pt x="5466" y="774"/>
                    <a:pt x="5438" y="756"/>
                    <a:pt x="5411" y="745"/>
                  </a:cubicBezTo>
                  <a:cubicBezTo>
                    <a:pt x="5359" y="717"/>
                    <a:pt x="5301" y="706"/>
                    <a:pt x="5251" y="683"/>
                  </a:cubicBezTo>
                  <a:cubicBezTo>
                    <a:pt x="5246" y="677"/>
                    <a:pt x="5233" y="672"/>
                    <a:pt x="5228" y="665"/>
                  </a:cubicBezTo>
                  <a:cubicBezTo>
                    <a:pt x="5222" y="665"/>
                    <a:pt x="5222" y="659"/>
                    <a:pt x="5217" y="654"/>
                  </a:cubicBezTo>
                  <a:cubicBezTo>
                    <a:pt x="5217" y="654"/>
                    <a:pt x="5217" y="648"/>
                    <a:pt x="5211" y="643"/>
                  </a:cubicBezTo>
                  <a:lnTo>
                    <a:pt x="5211" y="620"/>
                  </a:lnTo>
                  <a:lnTo>
                    <a:pt x="5211" y="603"/>
                  </a:lnTo>
                  <a:cubicBezTo>
                    <a:pt x="5211" y="597"/>
                    <a:pt x="5217" y="586"/>
                    <a:pt x="5217" y="580"/>
                  </a:cubicBezTo>
                  <a:cubicBezTo>
                    <a:pt x="5228" y="563"/>
                    <a:pt x="5246" y="546"/>
                    <a:pt x="5262" y="528"/>
                  </a:cubicBezTo>
                  <a:cubicBezTo>
                    <a:pt x="5308" y="478"/>
                    <a:pt x="5364" y="433"/>
                    <a:pt x="5387" y="365"/>
                  </a:cubicBezTo>
                  <a:cubicBezTo>
                    <a:pt x="5398" y="331"/>
                    <a:pt x="5398" y="290"/>
                    <a:pt x="5387" y="262"/>
                  </a:cubicBezTo>
                  <a:cubicBezTo>
                    <a:pt x="5370" y="211"/>
                    <a:pt x="5342" y="171"/>
                    <a:pt x="5301" y="132"/>
                  </a:cubicBezTo>
                  <a:cubicBezTo>
                    <a:pt x="5274" y="108"/>
                    <a:pt x="5240" y="85"/>
                    <a:pt x="5206" y="69"/>
                  </a:cubicBezTo>
                  <a:cubicBezTo>
                    <a:pt x="5172" y="46"/>
                    <a:pt x="5131" y="40"/>
                    <a:pt x="5091" y="35"/>
                  </a:cubicBezTo>
                  <a:cubicBezTo>
                    <a:pt x="5075" y="29"/>
                    <a:pt x="5052" y="29"/>
                    <a:pt x="5036" y="29"/>
                  </a:cubicBezTo>
                  <a:cubicBezTo>
                    <a:pt x="4978" y="29"/>
                    <a:pt x="4921" y="40"/>
                    <a:pt x="4865" y="58"/>
                  </a:cubicBezTo>
                  <a:cubicBezTo>
                    <a:pt x="4779" y="85"/>
                    <a:pt x="4700" y="126"/>
                    <a:pt x="4626" y="171"/>
                  </a:cubicBezTo>
                  <a:cubicBezTo>
                    <a:pt x="4540" y="222"/>
                    <a:pt x="4461" y="284"/>
                    <a:pt x="4388" y="347"/>
                  </a:cubicBezTo>
                  <a:cubicBezTo>
                    <a:pt x="4239" y="467"/>
                    <a:pt x="4108" y="597"/>
                    <a:pt x="3984" y="733"/>
                  </a:cubicBezTo>
                  <a:cubicBezTo>
                    <a:pt x="3961" y="762"/>
                    <a:pt x="3938" y="790"/>
                    <a:pt x="3916" y="813"/>
                  </a:cubicBezTo>
                  <a:cubicBezTo>
                    <a:pt x="3910" y="801"/>
                    <a:pt x="3904" y="796"/>
                    <a:pt x="3898" y="785"/>
                  </a:cubicBezTo>
                  <a:cubicBezTo>
                    <a:pt x="3876" y="733"/>
                    <a:pt x="3848" y="688"/>
                    <a:pt x="3819" y="643"/>
                  </a:cubicBezTo>
                  <a:cubicBezTo>
                    <a:pt x="3767" y="563"/>
                    <a:pt x="3711" y="494"/>
                    <a:pt x="3643" y="426"/>
                  </a:cubicBezTo>
                  <a:cubicBezTo>
                    <a:pt x="3512" y="297"/>
                    <a:pt x="3353" y="194"/>
                    <a:pt x="3177" y="126"/>
                  </a:cubicBezTo>
                  <a:cubicBezTo>
                    <a:pt x="3006" y="51"/>
                    <a:pt x="2825" y="17"/>
                    <a:pt x="2642" y="6"/>
                  </a:cubicBezTo>
                  <a:cubicBezTo>
                    <a:pt x="2597" y="1"/>
                    <a:pt x="2552" y="1"/>
                    <a:pt x="25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9"/>
            <p:cNvSpPr/>
            <p:nvPr/>
          </p:nvSpPr>
          <p:spPr>
            <a:xfrm>
              <a:off x="10617249" y="5011707"/>
              <a:ext cx="91109" cy="308661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45" y="0"/>
                  </a:moveTo>
                  <a:cubicBezTo>
                    <a:pt x="1676" y="124"/>
                    <a:pt x="1580" y="227"/>
                    <a:pt x="1466" y="289"/>
                  </a:cubicBezTo>
                  <a:cubicBezTo>
                    <a:pt x="1398" y="329"/>
                    <a:pt x="1325" y="358"/>
                    <a:pt x="1244" y="375"/>
                  </a:cubicBezTo>
                  <a:cubicBezTo>
                    <a:pt x="1244" y="437"/>
                    <a:pt x="1250" y="499"/>
                    <a:pt x="1250" y="557"/>
                  </a:cubicBezTo>
                  <a:lnTo>
                    <a:pt x="1256" y="539"/>
                  </a:lnTo>
                  <a:cubicBezTo>
                    <a:pt x="1262" y="625"/>
                    <a:pt x="1267" y="716"/>
                    <a:pt x="1278" y="806"/>
                  </a:cubicBezTo>
                  <a:lnTo>
                    <a:pt x="1301" y="948"/>
                  </a:lnTo>
                  <a:lnTo>
                    <a:pt x="1312" y="1050"/>
                  </a:lnTo>
                  <a:lnTo>
                    <a:pt x="1318" y="1097"/>
                  </a:lnTo>
                  <a:lnTo>
                    <a:pt x="1325" y="1113"/>
                  </a:lnTo>
                  <a:cubicBezTo>
                    <a:pt x="1330" y="1176"/>
                    <a:pt x="1341" y="1244"/>
                    <a:pt x="1341" y="1307"/>
                  </a:cubicBezTo>
                  <a:cubicBezTo>
                    <a:pt x="1346" y="1352"/>
                    <a:pt x="1346" y="1404"/>
                    <a:pt x="1346" y="1443"/>
                  </a:cubicBezTo>
                  <a:cubicBezTo>
                    <a:pt x="1346" y="1460"/>
                    <a:pt x="1346" y="1472"/>
                    <a:pt x="1341" y="1483"/>
                  </a:cubicBezTo>
                  <a:cubicBezTo>
                    <a:pt x="1370" y="1506"/>
                    <a:pt x="1386" y="1517"/>
                    <a:pt x="1404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3" y="1807"/>
                    <a:pt x="1687" y="1881"/>
                    <a:pt x="1711" y="1960"/>
                  </a:cubicBezTo>
                  <a:cubicBezTo>
                    <a:pt x="1734" y="2046"/>
                    <a:pt x="1734" y="2131"/>
                    <a:pt x="1711" y="2210"/>
                  </a:cubicBezTo>
                  <a:cubicBezTo>
                    <a:pt x="1693" y="2290"/>
                    <a:pt x="1648" y="2369"/>
                    <a:pt x="1585" y="2432"/>
                  </a:cubicBezTo>
                  <a:cubicBezTo>
                    <a:pt x="1495" y="2523"/>
                    <a:pt x="1370" y="2585"/>
                    <a:pt x="1210" y="2626"/>
                  </a:cubicBezTo>
                  <a:cubicBezTo>
                    <a:pt x="1222" y="2660"/>
                    <a:pt x="1233" y="2687"/>
                    <a:pt x="1244" y="2721"/>
                  </a:cubicBezTo>
                  <a:cubicBezTo>
                    <a:pt x="1291" y="2830"/>
                    <a:pt x="1307" y="2949"/>
                    <a:pt x="1296" y="3051"/>
                  </a:cubicBezTo>
                  <a:cubicBezTo>
                    <a:pt x="1291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44" y="3415"/>
                    <a:pt x="1250" y="3483"/>
                    <a:pt x="1250" y="3552"/>
                  </a:cubicBezTo>
                  <a:cubicBezTo>
                    <a:pt x="1244" y="3631"/>
                    <a:pt x="1239" y="3693"/>
                    <a:pt x="1233" y="3751"/>
                  </a:cubicBezTo>
                  <a:cubicBezTo>
                    <a:pt x="1222" y="3801"/>
                    <a:pt x="1210" y="3864"/>
                    <a:pt x="1188" y="3921"/>
                  </a:cubicBezTo>
                  <a:cubicBezTo>
                    <a:pt x="1165" y="3972"/>
                    <a:pt x="1142" y="4023"/>
                    <a:pt x="1097" y="4058"/>
                  </a:cubicBezTo>
                  <a:cubicBezTo>
                    <a:pt x="1074" y="4068"/>
                    <a:pt x="1045" y="4092"/>
                    <a:pt x="1011" y="4097"/>
                  </a:cubicBezTo>
                  <a:lnTo>
                    <a:pt x="971" y="4097"/>
                  </a:lnTo>
                  <a:cubicBezTo>
                    <a:pt x="955" y="4097"/>
                    <a:pt x="943" y="4097"/>
                    <a:pt x="921" y="4092"/>
                  </a:cubicBezTo>
                  <a:cubicBezTo>
                    <a:pt x="869" y="4079"/>
                    <a:pt x="819" y="4051"/>
                    <a:pt x="761" y="3995"/>
                  </a:cubicBezTo>
                  <a:cubicBezTo>
                    <a:pt x="727" y="3961"/>
                    <a:pt x="693" y="3921"/>
                    <a:pt x="654" y="3869"/>
                  </a:cubicBezTo>
                  <a:cubicBezTo>
                    <a:pt x="585" y="3893"/>
                    <a:pt x="523" y="3909"/>
                    <a:pt x="465" y="3914"/>
                  </a:cubicBezTo>
                  <a:cubicBezTo>
                    <a:pt x="404" y="3927"/>
                    <a:pt x="347" y="3932"/>
                    <a:pt x="290" y="3932"/>
                  </a:cubicBezTo>
                  <a:cubicBezTo>
                    <a:pt x="239" y="3932"/>
                    <a:pt x="182" y="3927"/>
                    <a:pt x="119" y="3914"/>
                  </a:cubicBezTo>
                  <a:cubicBezTo>
                    <a:pt x="80" y="3903"/>
                    <a:pt x="40" y="3893"/>
                    <a:pt x="0" y="3880"/>
                  </a:cubicBezTo>
                  <a:lnTo>
                    <a:pt x="0" y="3880"/>
                  </a:lnTo>
                  <a:cubicBezTo>
                    <a:pt x="0" y="3893"/>
                    <a:pt x="11" y="3903"/>
                    <a:pt x="17" y="3914"/>
                  </a:cubicBezTo>
                  <a:cubicBezTo>
                    <a:pt x="45" y="3948"/>
                    <a:pt x="80" y="3989"/>
                    <a:pt x="119" y="4023"/>
                  </a:cubicBezTo>
                  <a:cubicBezTo>
                    <a:pt x="210" y="4097"/>
                    <a:pt x="318" y="4153"/>
                    <a:pt x="410" y="4199"/>
                  </a:cubicBezTo>
                  <a:cubicBezTo>
                    <a:pt x="512" y="4250"/>
                    <a:pt x="614" y="4307"/>
                    <a:pt x="704" y="4381"/>
                  </a:cubicBezTo>
                  <a:cubicBezTo>
                    <a:pt x="751" y="4420"/>
                    <a:pt x="790" y="4467"/>
                    <a:pt x="830" y="4523"/>
                  </a:cubicBezTo>
                  <a:cubicBezTo>
                    <a:pt x="864" y="4569"/>
                    <a:pt x="887" y="4614"/>
                    <a:pt x="909" y="4677"/>
                  </a:cubicBezTo>
                  <a:cubicBezTo>
                    <a:pt x="926" y="4727"/>
                    <a:pt x="937" y="4784"/>
                    <a:pt x="950" y="4842"/>
                  </a:cubicBezTo>
                  <a:cubicBezTo>
                    <a:pt x="955" y="4915"/>
                    <a:pt x="961" y="4978"/>
                    <a:pt x="961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1" y="5716"/>
                    <a:pt x="847" y="5852"/>
                  </a:cubicBezTo>
                  <a:cubicBezTo>
                    <a:pt x="819" y="5954"/>
                    <a:pt x="654" y="6466"/>
                    <a:pt x="620" y="6568"/>
                  </a:cubicBezTo>
                  <a:lnTo>
                    <a:pt x="1910" y="6324"/>
                  </a:lnTo>
                  <a:cubicBezTo>
                    <a:pt x="1910" y="6216"/>
                    <a:pt x="1847" y="5909"/>
                    <a:pt x="1852" y="5802"/>
                  </a:cubicBezTo>
                  <a:lnTo>
                    <a:pt x="1852" y="5369"/>
                  </a:lnTo>
                  <a:cubicBezTo>
                    <a:pt x="1858" y="5086"/>
                    <a:pt x="1863" y="4808"/>
                    <a:pt x="1876" y="4523"/>
                  </a:cubicBezTo>
                  <a:cubicBezTo>
                    <a:pt x="1876" y="4318"/>
                    <a:pt x="1881" y="4108"/>
                    <a:pt x="1892" y="3903"/>
                  </a:cubicBezTo>
                  <a:cubicBezTo>
                    <a:pt x="1892" y="3727"/>
                    <a:pt x="1897" y="3557"/>
                    <a:pt x="1904" y="3387"/>
                  </a:cubicBezTo>
                  <a:cubicBezTo>
                    <a:pt x="1915" y="3006"/>
                    <a:pt x="1921" y="2626"/>
                    <a:pt x="1926" y="2244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9"/>
                    <a:pt x="1921" y="478"/>
                    <a:pt x="1897" y="130"/>
                  </a:cubicBezTo>
                  <a:cubicBezTo>
                    <a:pt x="1847" y="90"/>
                    <a:pt x="1795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9"/>
            <p:cNvSpPr/>
            <p:nvPr/>
          </p:nvSpPr>
          <p:spPr>
            <a:xfrm>
              <a:off x="10527268" y="4827469"/>
              <a:ext cx="307627" cy="356729"/>
            </a:xfrm>
            <a:custGeom>
              <a:avLst/>
              <a:gdLst/>
              <a:ahLst/>
              <a:cxnLst/>
              <a:rect l="l" t="t" r="r" b="b"/>
              <a:pathLst>
                <a:path w="6547" h="7592" extrusionOk="0">
                  <a:moveTo>
                    <a:pt x="3012" y="1"/>
                  </a:moveTo>
                  <a:cubicBezTo>
                    <a:pt x="2926" y="11"/>
                    <a:pt x="2841" y="28"/>
                    <a:pt x="2762" y="56"/>
                  </a:cubicBezTo>
                  <a:cubicBezTo>
                    <a:pt x="2676" y="91"/>
                    <a:pt x="2597" y="137"/>
                    <a:pt x="2524" y="187"/>
                  </a:cubicBezTo>
                  <a:cubicBezTo>
                    <a:pt x="2449" y="245"/>
                    <a:pt x="2380" y="307"/>
                    <a:pt x="2319" y="376"/>
                  </a:cubicBezTo>
                  <a:cubicBezTo>
                    <a:pt x="2256" y="455"/>
                    <a:pt x="2199" y="539"/>
                    <a:pt x="2154" y="636"/>
                  </a:cubicBezTo>
                  <a:cubicBezTo>
                    <a:pt x="2102" y="738"/>
                    <a:pt x="2068" y="853"/>
                    <a:pt x="2052" y="966"/>
                  </a:cubicBezTo>
                  <a:cubicBezTo>
                    <a:pt x="2040" y="1017"/>
                    <a:pt x="2034" y="1068"/>
                    <a:pt x="2034" y="1119"/>
                  </a:cubicBezTo>
                  <a:cubicBezTo>
                    <a:pt x="2029" y="1176"/>
                    <a:pt x="2000" y="1228"/>
                    <a:pt x="1955" y="1250"/>
                  </a:cubicBezTo>
                  <a:cubicBezTo>
                    <a:pt x="1932" y="1262"/>
                    <a:pt x="1910" y="1267"/>
                    <a:pt x="1881" y="1267"/>
                  </a:cubicBezTo>
                  <a:cubicBezTo>
                    <a:pt x="1858" y="1267"/>
                    <a:pt x="1830" y="1262"/>
                    <a:pt x="1795" y="1244"/>
                  </a:cubicBezTo>
                  <a:cubicBezTo>
                    <a:pt x="1779" y="1233"/>
                    <a:pt x="1756" y="1221"/>
                    <a:pt x="1733" y="1210"/>
                  </a:cubicBezTo>
                  <a:cubicBezTo>
                    <a:pt x="1648" y="1176"/>
                    <a:pt x="1562" y="1147"/>
                    <a:pt x="1478" y="1131"/>
                  </a:cubicBezTo>
                  <a:cubicBezTo>
                    <a:pt x="1420" y="1119"/>
                    <a:pt x="1370" y="1119"/>
                    <a:pt x="1318" y="1119"/>
                  </a:cubicBezTo>
                  <a:lnTo>
                    <a:pt x="1244" y="1119"/>
                  </a:lnTo>
                  <a:cubicBezTo>
                    <a:pt x="1171" y="1131"/>
                    <a:pt x="1097" y="1147"/>
                    <a:pt x="1029" y="1171"/>
                  </a:cubicBezTo>
                  <a:cubicBezTo>
                    <a:pt x="961" y="1199"/>
                    <a:pt x="898" y="1233"/>
                    <a:pt x="835" y="1273"/>
                  </a:cubicBezTo>
                  <a:cubicBezTo>
                    <a:pt x="785" y="1312"/>
                    <a:pt x="733" y="1357"/>
                    <a:pt x="688" y="1404"/>
                  </a:cubicBezTo>
                  <a:cubicBezTo>
                    <a:pt x="654" y="1449"/>
                    <a:pt x="625" y="1494"/>
                    <a:pt x="602" y="1546"/>
                  </a:cubicBezTo>
                  <a:cubicBezTo>
                    <a:pt x="580" y="1591"/>
                    <a:pt x="563" y="1643"/>
                    <a:pt x="552" y="1693"/>
                  </a:cubicBezTo>
                  <a:cubicBezTo>
                    <a:pt x="546" y="1739"/>
                    <a:pt x="546" y="1779"/>
                    <a:pt x="546" y="1824"/>
                  </a:cubicBezTo>
                  <a:cubicBezTo>
                    <a:pt x="552" y="1869"/>
                    <a:pt x="563" y="1915"/>
                    <a:pt x="580" y="1955"/>
                  </a:cubicBezTo>
                  <a:cubicBezTo>
                    <a:pt x="597" y="2000"/>
                    <a:pt x="620" y="2052"/>
                    <a:pt x="654" y="2091"/>
                  </a:cubicBezTo>
                  <a:cubicBezTo>
                    <a:pt x="694" y="2142"/>
                    <a:pt x="739" y="2193"/>
                    <a:pt x="790" y="2244"/>
                  </a:cubicBezTo>
                  <a:cubicBezTo>
                    <a:pt x="841" y="2285"/>
                    <a:pt x="898" y="2319"/>
                    <a:pt x="961" y="2358"/>
                  </a:cubicBezTo>
                  <a:cubicBezTo>
                    <a:pt x="1006" y="2387"/>
                    <a:pt x="1040" y="2443"/>
                    <a:pt x="1034" y="2500"/>
                  </a:cubicBezTo>
                  <a:cubicBezTo>
                    <a:pt x="1034" y="2534"/>
                    <a:pt x="1017" y="2585"/>
                    <a:pt x="983" y="2608"/>
                  </a:cubicBezTo>
                  <a:cubicBezTo>
                    <a:pt x="914" y="2660"/>
                    <a:pt x="853" y="2716"/>
                    <a:pt x="801" y="2773"/>
                  </a:cubicBezTo>
                  <a:cubicBezTo>
                    <a:pt x="773" y="2813"/>
                    <a:pt x="744" y="2852"/>
                    <a:pt x="728" y="2892"/>
                  </a:cubicBezTo>
                  <a:cubicBezTo>
                    <a:pt x="710" y="2920"/>
                    <a:pt x="704" y="2954"/>
                    <a:pt x="694" y="2983"/>
                  </a:cubicBezTo>
                  <a:cubicBezTo>
                    <a:pt x="694" y="3012"/>
                    <a:pt x="688" y="3040"/>
                    <a:pt x="694" y="3069"/>
                  </a:cubicBezTo>
                  <a:cubicBezTo>
                    <a:pt x="699" y="3103"/>
                    <a:pt x="704" y="3130"/>
                    <a:pt x="717" y="3159"/>
                  </a:cubicBezTo>
                  <a:cubicBezTo>
                    <a:pt x="733" y="3199"/>
                    <a:pt x="751" y="3233"/>
                    <a:pt x="773" y="3267"/>
                  </a:cubicBezTo>
                  <a:cubicBezTo>
                    <a:pt x="801" y="3308"/>
                    <a:pt x="835" y="3347"/>
                    <a:pt x="880" y="3387"/>
                  </a:cubicBezTo>
                  <a:cubicBezTo>
                    <a:pt x="938" y="3432"/>
                    <a:pt x="1000" y="3471"/>
                    <a:pt x="1074" y="3505"/>
                  </a:cubicBezTo>
                  <a:cubicBezTo>
                    <a:pt x="1160" y="3546"/>
                    <a:pt x="1244" y="3568"/>
                    <a:pt x="1330" y="3586"/>
                  </a:cubicBezTo>
                  <a:cubicBezTo>
                    <a:pt x="1386" y="3597"/>
                    <a:pt x="1438" y="3597"/>
                    <a:pt x="1489" y="3597"/>
                  </a:cubicBezTo>
                  <a:lnTo>
                    <a:pt x="1562" y="3597"/>
                  </a:lnTo>
                  <a:cubicBezTo>
                    <a:pt x="1630" y="3591"/>
                    <a:pt x="1699" y="3574"/>
                    <a:pt x="1761" y="3552"/>
                  </a:cubicBezTo>
                  <a:cubicBezTo>
                    <a:pt x="1819" y="3529"/>
                    <a:pt x="1864" y="3500"/>
                    <a:pt x="1910" y="3471"/>
                  </a:cubicBezTo>
                  <a:cubicBezTo>
                    <a:pt x="1960" y="3437"/>
                    <a:pt x="2000" y="3398"/>
                    <a:pt x="2040" y="3353"/>
                  </a:cubicBezTo>
                  <a:cubicBezTo>
                    <a:pt x="2068" y="3319"/>
                    <a:pt x="2091" y="3284"/>
                    <a:pt x="2115" y="3250"/>
                  </a:cubicBezTo>
                  <a:cubicBezTo>
                    <a:pt x="2136" y="3211"/>
                    <a:pt x="2183" y="3188"/>
                    <a:pt x="2228" y="3188"/>
                  </a:cubicBezTo>
                  <a:cubicBezTo>
                    <a:pt x="2244" y="3188"/>
                    <a:pt x="2256" y="3188"/>
                    <a:pt x="2267" y="3193"/>
                  </a:cubicBezTo>
                  <a:cubicBezTo>
                    <a:pt x="2301" y="3205"/>
                    <a:pt x="2335" y="3227"/>
                    <a:pt x="2346" y="3256"/>
                  </a:cubicBezTo>
                  <a:cubicBezTo>
                    <a:pt x="2359" y="3279"/>
                    <a:pt x="2364" y="3301"/>
                    <a:pt x="2364" y="3329"/>
                  </a:cubicBezTo>
                  <a:cubicBezTo>
                    <a:pt x="2370" y="3364"/>
                    <a:pt x="2370" y="3398"/>
                    <a:pt x="2370" y="3432"/>
                  </a:cubicBezTo>
                  <a:cubicBezTo>
                    <a:pt x="2387" y="3563"/>
                    <a:pt x="2409" y="3665"/>
                    <a:pt x="2438" y="3756"/>
                  </a:cubicBezTo>
                  <a:cubicBezTo>
                    <a:pt x="2455" y="3801"/>
                    <a:pt x="2477" y="3841"/>
                    <a:pt x="2500" y="3880"/>
                  </a:cubicBezTo>
                  <a:cubicBezTo>
                    <a:pt x="2524" y="3904"/>
                    <a:pt x="2545" y="3927"/>
                    <a:pt x="2569" y="3955"/>
                  </a:cubicBezTo>
                  <a:cubicBezTo>
                    <a:pt x="2597" y="3972"/>
                    <a:pt x="2626" y="3995"/>
                    <a:pt x="2653" y="4006"/>
                  </a:cubicBezTo>
                  <a:cubicBezTo>
                    <a:pt x="2700" y="4024"/>
                    <a:pt x="2745" y="4040"/>
                    <a:pt x="2796" y="4051"/>
                  </a:cubicBezTo>
                  <a:cubicBezTo>
                    <a:pt x="2847" y="4058"/>
                    <a:pt x="2904" y="4063"/>
                    <a:pt x="2955" y="4063"/>
                  </a:cubicBezTo>
                  <a:lnTo>
                    <a:pt x="3023" y="4063"/>
                  </a:lnTo>
                  <a:cubicBezTo>
                    <a:pt x="3080" y="4051"/>
                    <a:pt x="3137" y="4040"/>
                    <a:pt x="3188" y="4024"/>
                  </a:cubicBezTo>
                  <a:cubicBezTo>
                    <a:pt x="3233" y="4006"/>
                    <a:pt x="3267" y="3983"/>
                    <a:pt x="3301" y="3961"/>
                  </a:cubicBezTo>
                  <a:cubicBezTo>
                    <a:pt x="3335" y="3938"/>
                    <a:pt x="3364" y="3909"/>
                    <a:pt x="3387" y="3880"/>
                  </a:cubicBezTo>
                  <a:cubicBezTo>
                    <a:pt x="3416" y="3846"/>
                    <a:pt x="3437" y="3812"/>
                    <a:pt x="3461" y="3767"/>
                  </a:cubicBezTo>
                  <a:cubicBezTo>
                    <a:pt x="3471" y="3733"/>
                    <a:pt x="3489" y="3699"/>
                    <a:pt x="3495" y="3665"/>
                  </a:cubicBezTo>
                  <a:cubicBezTo>
                    <a:pt x="3484" y="3586"/>
                    <a:pt x="3523" y="3505"/>
                    <a:pt x="3591" y="3471"/>
                  </a:cubicBezTo>
                  <a:cubicBezTo>
                    <a:pt x="3615" y="3460"/>
                    <a:pt x="3642" y="3449"/>
                    <a:pt x="3676" y="3449"/>
                  </a:cubicBezTo>
                  <a:cubicBezTo>
                    <a:pt x="3694" y="3449"/>
                    <a:pt x="3710" y="3455"/>
                    <a:pt x="3728" y="3460"/>
                  </a:cubicBezTo>
                  <a:cubicBezTo>
                    <a:pt x="3773" y="3471"/>
                    <a:pt x="3807" y="3500"/>
                    <a:pt x="3836" y="3546"/>
                  </a:cubicBezTo>
                  <a:cubicBezTo>
                    <a:pt x="3841" y="3563"/>
                    <a:pt x="3853" y="3574"/>
                    <a:pt x="3859" y="3591"/>
                  </a:cubicBezTo>
                  <a:cubicBezTo>
                    <a:pt x="3893" y="3631"/>
                    <a:pt x="3932" y="3676"/>
                    <a:pt x="3977" y="3717"/>
                  </a:cubicBezTo>
                  <a:cubicBezTo>
                    <a:pt x="4024" y="3751"/>
                    <a:pt x="4074" y="3785"/>
                    <a:pt x="4132" y="3812"/>
                  </a:cubicBezTo>
                  <a:cubicBezTo>
                    <a:pt x="4200" y="3841"/>
                    <a:pt x="4273" y="3864"/>
                    <a:pt x="4358" y="3880"/>
                  </a:cubicBezTo>
                  <a:cubicBezTo>
                    <a:pt x="4426" y="3893"/>
                    <a:pt x="4507" y="3898"/>
                    <a:pt x="4586" y="3898"/>
                  </a:cubicBezTo>
                  <a:cubicBezTo>
                    <a:pt x="4631" y="3898"/>
                    <a:pt x="4677" y="3898"/>
                    <a:pt x="4722" y="3893"/>
                  </a:cubicBezTo>
                  <a:cubicBezTo>
                    <a:pt x="4938" y="3870"/>
                    <a:pt x="5165" y="3812"/>
                    <a:pt x="5409" y="3722"/>
                  </a:cubicBezTo>
                  <a:cubicBezTo>
                    <a:pt x="5666" y="3625"/>
                    <a:pt x="5876" y="3523"/>
                    <a:pt x="6052" y="3398"/>
                  </a:cubicBezTo>
                  <a:cubicBezTo>
                    <a:pt x="6159" y="3319"/>
                    <a:pt x="6251" y="3239"/>
                    <a:pt x="6330" y="3148"/>
                  </a:cubicBezTo>
                  <a:cubicBezTo>
                    <a:pt x="6387" y="3074"/>
                    <a:pt x="6432" y="3001"/>
                    <a:pt x="6472" y="2926"/>
                  </a:cubicBezTo>
                  <a:cubicBezTo>
                    <a:pt x="6500" y="2864"/>
                    <a:pt x="6524" y="2802"/>
                    <a:pt x="6534" y="2739"/>
                  </a:cubicBezTo>
                  <a:cubicBezTo>
                    <a:pt x="6540" y="2682"/>
                    <a:pt x="6547" y="2626"/>
                    <a:pt x="6540" y="2574"/>
                  </a:cubicBezTo>
                  <a:cubicBezTo>
                    <a:pt x="6534" y="2524"/>
                    <a:pt x="6524" y="2472"/>
                    <a:pt x="6506" y="2421"/>
                  </a:cubicBezTo>
                  <a:cubicBezTo>
                    <a:pt x="6489" y="2369"/>
                    <a:pt x="6461" y="2324"/>
                    <a:pt x="6432" y="2278"/>
                  </a:cubicBezTo>
                  <a:cubicBezTo>
                    <a:pt x="6393" y="2228"/>
                    <a:pt x="6353" y="2188"/>
                    <a:pt x="6301" y="2142"/>
                  </a:cubicBezTo>
                  <a:cubicBezTo>
                    <a:pt x="6233" y="2086"/>
                    <a:pt x="6159" y="2039"/>
                    <a:pt x="6080" y="2000"/>
                  </a:cubicBezTo>
                  <a:cubicBezTo>
                    <a:pt x="5967" y="1949"/>
                    <a:pt x="5842" y="1915"/>
                    <a:pt x="5711" y="1887"/>
                  </a:cubicBezTo>
                  <a:cubicBezTo>
                    <a:pt x="5608" y="1869"/>
                    <a:pt x="5501" y="1863"/>
                    <a:pt x="5388" y="1858"/>
                  </a:cubicBezTo>
                  <a:cubicBezTo>
                    <a:pt x="5319" y="1858"/>
                    <a:pt x="5262" y="1808"/>
                    <a:pt x="5244" y="1745"/>
                  </a:cubicBezTo>
                  <a:cubicBezTo>
                    <a:pt x="5233" y="1693"/>
                    <a:pt x="5244" y="1625"/>
                    <a:pt x="5291" y="1596"/>
                  </a:cubicBezTo>
                  <a:cubicBezTo>
                    <a:pt x="5393" y="1517"/>
                    <a:pt x="5478" y="1443"/>
                    <a:pt x="5540" y="1370"/>
                  </a:cubicBezTo>
                  <a:cubicBezTo>
                    <a:pt x="5574" y="1330"/>
                    <a:pt x="5598" y="1289"/>
                    <a:pt x="5619" y="1250"/>
                  </a:cubicBezTo>
                  <a:cubicBezTo>
                    <a:pt x="5632" y="1228"/>
                    <a:pt x="5643" y="1199"/>
                    <a:pt x="5648" y="1171"/>
                  </a:cubicBezTo>
                  <a:lnTo>
                    <a:pt x="5648" y="1126"/>
                  </a:lnTo>
                  <a:cubicBezTo>
                    <a:pt x="5648" y="1108"/>
                    <a:pt x="5643" y="1092"/>
                    <a:pt x="5637" y="1074"/>
                  </a:cubicBezTo>
                  <a:cubicBezTo>
                    <a:pt x="5632" y="1057"/>
                    <a:pt x="5619" y="1040"/>
                    <a:pt x="5608" y="1029"/>
                  </a:cubicBezTo>
                  <a:cubicBezTo>
                    <a:pt x="5592" y="1006"/>
                    <a:pt x="5574" y="982"/>
                    <a:pt x="5551" y="966"/>
                  </a:cubicBezTo>
                  <a:cubicBezTo>
                    <a:pt x="5517" y="937"/>
                    <a:pt x="5478" y="914"/>
                    <a:pt x="5433" y="892"/>
                  </a:cubicBezTo>
                  <a:cubicBezTo>
                    <a:pt x="5359" y="858"/>
                    <a:pt x="5273" y="835"/>
                    <a:pt x="5183" y="812"/>
                  </a:cubicBezTo>
                  <a:cubicBezTo>
                    <a:pt x="5103" y="801"/>
                    <a:pt x="5018" y="796"/>
                    <a:pt x="4932" y="796"/>
                  </a:cubicBezTo>
                  <a:cubicBezTo>
                    <a:pt x="4893" y="796"/>
                    <a:pt x="4848" y="796"/>
                    <a:pt x="4808" y="801"/>
                  </a:cubicBezTo>
                  <a:cubicBezTo>
                    <a:pt x="4677" y="812"/>
                    <a:pt x="4557" y="841"/>
                    <a:pt x="4444" y="880"/>
                  </a:cubicBezTo>
                  <a:cubicBezTo>
                    <a:pt x="4352" y="921"/>
                    <a:pt x="4262" y="966"/>
                    <a:pt x="4182" y="1017"/>
                  </a:cubicBezTo>
                  <a:cubicBezTo>
                    <a:pt x="4148" y="1045"/>
                    <a:pt x="4114" y="1074"/>
                    <a:pt x="4085" y="1102"/>
                  </a:cubicBezTo>
                  <a:cubicBezTo>
                    <a:pt x="4058" y="1126"/>
                    <a:pt x="4024" y="1142"/>
                    <a:pt x="3983" y="1142"/>
                  </a:cubicBezTo>
                  <a:cubicBezTo>
                    <a:pt x="3956" y="1142"/>
                    <a:pt x="3927" y="1131"/>
                    <a:pt x="3904" y="1119"/>
                  </a:cubicBezTo>
                  <a:cubicBezTo>
                    <a:pt x="3859" y="1092"/>
                    <a:pt x="3830" y="1040"/>
                    <a:pt x="3836" y="989"/>
                  </a:cubicBezTo>
                  <a:cubicBezTo>
                    <a:pt x="3836" y="898"/>
                    <a:pt x="3836" y="819"/>
                    <a:pt x="3830" y="744"/>
                  </a:cubicBezTo>
                  <a:cubicBezTo>
                    <a:pt x="3819" y="642"/>
                    <a:pt x="3796" y="546"/>
                    <a:pt x="3767" y="460"/>
                  </a:cubicBezTo>
                  <a:cubicBezTo>
                    <a:pt x="3739" y="392"/>
                    <a:pt x="3705" y="335"/>
                    <a:pt x="3671" y="279"/>
                  </a:cubicBezTo>
                  <a:cubicBezTo>
                    <a:pt x="3631" y="227"/>
                    <a:pt x="3597" y="187"/>
                    <a:pt x="3552" y="153"/>
                  </a:cubicBezTo>
                  <a:cubicBezTo>
                    <a:pt x="3512" y="119"/>
                    <a:pt x="3461" y="91"/>
                    <a:pt x="3416" y="62"/>
                  </a:cubicBezTo>
                  <a:cubicBezTo>
                    <a:pt x="3364" y="40"/>
                    <a:pt x="3301" y="22"/>
                    <a:pt x="3240" y="6"/>
                  </a:cubicBezTo>
                  <a:cubicBezTo>
                    <a:pt x="3188" y="1"/>
                    <a:pt x="3137" y="1"/>
                    <a:pt x="3086" y="1"/>
                  </a:cubicBezTo>
                  <a:close/>
                  <a:moveTo>
                    <a:pt x="1733" y="5115"/>
                  </a:moveTo>
                  <a:cubicBezTo>
                    <a:pt x="1677" y="5120"/>
                    <a:pt x="1620" y="5136"/>
                    <a:pt x="1562" y="5154"/>
                  </a:cubicBezTo>
                  <a:cubicBezTo>
                    <a:pt x="1501" y="5183"/>
                    <a:pt x="1444" y="5210"/>
                    <a:pt x="1386" y="5251"/>
                  </a:cubicBezTo>
                  <a:cubicBezTo>
                    <a:pt x="1336" y="5291"/>
                    <a:pt x="1284" y="5336"/>
                    <a:pt x="1244" y="5381"/>
                  </a:cubicBezTo>
                  <a:cubicBezTo>
                    <a:pt x="1205" y="5427"/>
                    <a:pt x="1176" y="5477"/>
                    <a:pt x="1148" y="5535"/>
                  </a:cubicBezTo>
                  <a:cubicBezTo>
                    <a:pt x="1126" y="5585"/>
                    <a:pt x="1108" y="5637"/>
                    <a:pt x="1097" y="5694"/>
                  </a:cubicBezTo>
                  <a:cubicBezTo>
                    <a:pt x="1092" y="5722"/>
                    <a:pt x="1085" y="5756"/>
                    <a:pt x="1058" y="5784"/>
                  </a:cubicBezTo>
                  <a:cubicBezTo>
                    <a:pt x="1040" y="5797"/>
                    <a:pt x="1024" y="5807"/>
                    <a:pt x="1000" y="5813"/>
                  </a:cubicBezTo>
                  <a:lnTo>
                    <a:pt x="972" y="5813"/>
                  </a:lnTo>
                  <a:cubicBezTo>
                    <a:pt x="943" y="5813"/>
                    <a:pt x="904" y="5807"/>
                    <a:pt x="880" y="5773"/>
                  </a:cubicBezTo>
                  <a:cubicBezTo>
                    <a:pt x="859" y="5739"/>
                    <a:pt x="830" y="5711"/>
                    <a:pt x="801" y="5682"/>
                  </a:cubicBezTo>
                  <a:cubicBezTo>
                    <a:pt x="773" y="5666"/>
                    <a:pt x="751" y="5648"/>
                    <a:pt x="722" y="5637"/>
                  </a:cubicBezTo>
                  <a:cubicBezTo>
                    <a:pt x="699" y="5626"/>
                    <a:pt x="665" y="5614"/>
                    <a:pt x="631" y="5608"/>
                  </a:cubicBezTo>
                  <a:cubicBezTo>
                    <a:pt x="608" y="5603"/>
                    <a:pt x="580" y="5603"/>
                    <a:pt x="557" y="5603"/>
                  </a:cubicBezTo>
                  <a:lnTo>
                    <a:pt x="529" y="5603"/>
                  </a:lnTo>
                  <a:cubicBezTo>
                    <a:pt x="483" y="5608"/>
                    <a:pt x="444" y="5619"/>
                    <a:pt x="398" y="5631"/>
                  </a:cubicBezTo>
                  <a:cubicBezTo>
                    <a:pt x="347" y="5653"/>
                    <a:pt x="308" y="5677"/>
                    <a:pt x="261" y="5711"/>
                  </a:cubicBezTo>
                  <a:cubicBezTo>
                    <a:pt x="216" y="5739"/>
                    <a:pt x="182" y="5773"/>
                    <a:pt x="148" y="5813"/>
                  </a:cubicBezTo>
                  <a:cubicBezTo>
                    <a:pt x="108" y="5870"/>
                    <a:pt x="69" y="5926"/>
                    <a:pt x="35" y="5989"/>
                  </a:cubicBezTo>
                  <a:cubicBezTo>
                    <a:pt x="23" y="6023"/>
                    <a:pt x="12" y="6052"/>
                    <a:pt x="6" y="6086"/>
                  </a:cubicBezTo>
                  <a:cubicBezTo>
                    <a:pt x="1" y="6103"/>
                    <a:pt x="1" y="6125"/>
                    <a:pt x="1" y="6143"/>
                  </a:cubicBezTo>
                  <a:cubicBezTo>
                    <a:pt x="6" y="6159"/>
                    <a:pt x="6" y="6177"/>
                    <a:pt x="12" y="6193"/>
                  </a:cubicBezTo>
                  <a:cubicBezTo>
                    <a:pt x="23" y="6217"/>
                    <a:pt x="35" y="6240"/>
                    <a:pt x="46" y="6256"/>
                  </a:cubicBezTo>
                  <a:cubicBezTo>
                    <a:pt x="103" y="6330"/>
                    <a:pt x="171" y="6387"/>
                    <a:pt x="233" y="6437"/>
                  </a:cubicBezTo>
                  <a:cubicBezTo>
                    <a:pt x="290" y="6489"/>
                    <a:pt x="347" y="6540"/>
                    <a:pt x="392" y="6597"/>
                  </a:cubicBezTo>
                  <a:cubicBezTo>
                    <a:pt x="415" y="6620"/>
                    <a:pt x="449" y="6665"/>
                    <a:pt x="478" y="6717"/>
                  </a:cubicBezTo>
                  <a:cubicBezTo>
                    <a:pt x="500" y="6757"/>
                    <a:pt x="518" y="6796"/>
                    <a:pt x="518" y="6841"/>
                  </a:cubicBezTo>
                  <a:cubicBezTo>
                    <a:pt x="512" y="6881"/>
                    <a:pt x="494" y="6915"/>
                    <a:pt x="483" y="6956"/>
                  </a:cubicBezTo>
                  <a:lnTo>
                    <a:pt x="471" y="6978"/>
                  </a:lnTo>
                  <a:cubicBezTo>
                    <a:pt x="460" y="7017"/>
                    <a:pt x="444" y="7063"/>
                    <a:pt x="432" y="7108"/>
                  </a:cubicBezTo>
                  <a:lnTo>
                    <a:pt x="432" y="7137"/>
                  </a:lnTo>
                  <a:cubicBezTo>
                    <a:pt x="437" y="7171"/>
                    <a:pt x="449" y="7205"/>
                    <a:pt x="466" y="7245"/>
                  </a:cubicBezTo>
                  <a:cubicBezTo>
                    <a:pt x="483" y="7284"/>
                    <a:pt x="500" y="7324"/>
                    <a:pt x="523" y="7358"/>
                  </a:cubicBezTo>
                  <a:cubicBezTo>
                    <a:pt x="552" y="7392"/>
                    <a:pt x="574" y="7421"/>
                    <a:pt x="602" y="7444"/>
                  </a:cubicBezTo>
                  <a:cubicBezTo>
                    <a:pt x="642" y="7473"/>
                    <a:pt x="683" y="7501"/>
                    <a:pt x="728" y="7523"/>
                  </a:cubicBezTo>
                  <a:cubicBezTo>
                    <a:pt x="785" y="7546"/>
                    <a:pt x="846" y="7569"/>
                    <a:pt x="909" y="7580"/>
                  </a:cubicBezTo>
                  <a:cubicBezTo>
                    <a:pt x="955" y="7591"/>
                    <a:pt x="1006" y="7591"/>
                    <a:pt x="1045" y="7591"/>
                  </a:cubicBezTo>
                  <a:lnTo>
                    <a:pt x="1103" y="7591"/>
                  </a:lnTo>
                  <a:cubicBezTo>
                    <a:pt x="1165" y="7586"/>
                    <a:pt x="1216" y="7569"/>
                    <a:pt x="1273" y="7552"/>
                  </a:cubicBezTo>
                  <a:cubicBezTo>
                    <a:pt x="1307" y="7535"/>
                    <a:pt x="1347" y="7518"/>
                    <a:pt x="1381" y="7494"/>
                  </a:cubicBezTo>
                  <a:cubicBezTo>
                    <a:pt x="1409" y="7473"/>
                    <a:pt x="1433" y="7449"/>
                    <a:pt x="1460" y="7421"/>
                  </a:cubicBezTo>
                  <a:lnTo>
                    <a:pt x="1467" y="7410"/>
                  </a:lnTo>
                  <a:cubicBezTo>
                    <a:pt x="1467" y="7392"/>
                    <a:pt x="1467" y="7370"/>
                    <a:pt x="1472" y="7358"/>
                  </a:cubicBezTo>
                  <a:cubicBezTo>
                    <a:pt x="1483" y="7324"/>
                    <a:pt x="1506" y="7302"/>
                    <a:pt x="1528" y="7284"/>
                  </a:cubicBezTo>
                  <a:cubicBezTo>
                    <a:pt x="1546" y="7279"/>
                    <a:pt x="1569" y="7273"/>
                    <a:pt x="1591" y="7273"/>
                  </a:cubicBezTo>
                  <a:cubicBezTo>
                    <a:pt x="1625" y="7273"/>
                    <a:pt x="1659" y="7284"/>
                    <a:pt x="1677" y="7313"/>
                  </a:cubicBezTo>
                  <a:cubicBezTo>
                    <a:pt x="1716" y="7358"/>
                    <a:pt x="1756" y="7404"/>
                    <a:pt x="1795" y="7438"/>
                  </a:cubicBezTo>
                  <a:cubicBezTo>
                    <a:pt x="1835" y="7473"/>
                    <a:pt x="1881" y="7501"/>
                    <a:pt x="1926" y="7523"/>
                  </a:cubicBezTo>
                  <a:cubicBezTo>
                    <a:pt x="1971" y="7546"/>
                    <a:pt x="2023" y="7557"/>
                    <a:pt x="2080" y="7569"/>
                  </a:cubicBezTo>
                  <a:cubicBezTo>
                    <a:pt x="2120" y="7580"/>
                    <a:pt x="2160" y="7580"/>
                    <a:pt x="2199" y="7580"/>
                  </a:cubicBezTo>
                  <a:lnTo>
                    <a:pt x="2256" y="7580"/>
                  </a:lnTo>
                  <a:cubicBezTo>
                    <a:pt x="2319" y="7569"/>
                    <a:pt x="2387" y="7557"/>
                    <a:pt x="2449" y="7535"/>
                  </a:cubicBezTo>
                  <a:cubicBezTo>
                    <a:pt x="2517" y="7507"/>
                    <a:pt x="2585" y="7473"/>
                    <a:pt x="2642" y="7433"/>
                  </a:cubicBezTo>
                  <a:cubicBezTo>
                    <a:pt x="2694" y="7392"/>
                    <a:pt x="2739" y="7353"/>
                    <a:pt x="2779" y="7302"/>
                  </a:cubicBezTo>
                  <a:cubicBezTo>
                    <a:pt x="2813" y="7263"/>
                    <a:pt x="2847" y="7216"/>
                    <a:pt x="2870" y="7166"/>
                  </a:cubicBezTo>
                  <a:cubicBezTo>
                    <a:pt x="2886" y="7126"/>
                    <a:pt x="2904" y="7074"/>
                    <a:pt x="2915" y="7024"/>
                  </a:cubicBezTo>
                  <a:cubicBezTo>
                    <a:pt x="2921" y="6978"/>
                    <a:pt x="2921" y="6933"/>
                    <a:pt x="2921" y="6881"/>
                  </a:cubicBezTo>
                  <a:cubicBezTo>
                    <a:pt x="2915" y="6836"/>
                    <a:pt x="2904" y="6785"/>
                    <a:pt x="2886" y="6739"/>
                  </a:cubicBezTo>
                  <a:cubicBezTo>
                    <a:pt x="2858" y="6683"/>
                    <a:pt x="2831" y="6626"/>
                    <a:pt x="2796" y="6568"/>
                  </a:cubicBezTo>
                  <a:lnTo>
                    <a:pt x="2768" y="6534"/>
                  </a:lnTo>
                  <a:cubicBezTo>
                    <a:pt x="2739" y="6500"/>
                    <a:pt x="2728" y="6466"/>
                    <a:pt x="2728" y="6432"/>
                  </a:cubicBezTo>
                  <a:cubicBezTo>
                    <a:pt x="2728" y="6403"/>
                    <a:pt x="2739" y="6382"/>
                    <a:pt x="2750" y="6358"/>
                  </a:cubicBezTo>
                  <a:cubicBezTo>
                    <a:pt x="2768" y="6335"/>
                    <a:pt x="2784" y="6319"/>
                    <a:pt x="2807" y="6308"/>
                  </a:cubicBezTo>
                  <a:cubicBezTo>
                    <a:pt x="2831" y="6296"/>
                    <a:pt x="2852" y="6290"/>
                    <a:pt x="2876" y="6290"/>
                  </a:cubicBezTo>
                  <a:cubicBezTo>
                    <a:pt x="2983" y="6279"/>
                    <a:pt x="3075" y="6256"/>
                    <a:pt x="3154" y="6227"/>
                  </a:cubicBezTo>
                  <a:cubicBezTo>
                    <a:pt x="3193" y="6211"/>
                    <a:pt x="3227" y="6193"/>
                    <a:pt x="3256" y="6177"/>
                  </a:cubicBezTo>
                  <a:cubicBezTo>
                    <a:pt x="3274" y="6159"/>
                    <a:pt x="3290" y="6148"/>
                    <a:pt x="3308" y="6131"/>
                  </a:cubicBezTo>
                  <a:cubicBezTo>
                    <a:pt x="3319" y="6114"/>
                    <a:pt x="3324" y="6103"/>
                    <a:pt x="3330" y="6091"/>
                  </a:cubicBezTo>
                  <a:cubicBezTo>
                    <a:pt x="3335" y="6075"/>
                    <a:pt x="3342" y="6062"/>
                    <a:pt x="3347" y="6046"/>
                  </a:cubicBezTo>
                  <a:lnTo>
                    <a:pt x="3347" y="5989"/>
                  </a:lnTo>
                  <a:cubicBezTo>
                    <a:pt x="3347" y="5967"/>
                    <a:pt x="3335" y="5944"/>
                    <a:pt x="3330" y="5915"/>
                  </a:cubicBezTo>
                  <a:cubicBezTo>
                    <a:pt x="3319" y="5887"/>
                    <a:pt x="3296" y="5852"/>
                    <a:pt x="3279" y="5818"/>
                  </a:cubicBezTo>
                  <a:cubicBezTo>
                    <a:pt x="3245" y="5779"/>
                    <a:pt x="3211" y="5739"/>
                    <a:pt x="3165" y="5700"/>
                  </a:cubicBezTo>
                  <a:cubicBezTo>
                    <a:pt x="3114" y="5660"/>
                    <a:pt x="3057" y="5626"/>
                    <a:pt x="2994" y="5592"/>
                  </a:cubicBezTo>
                  <a:cubicBezTo>
                    <a:pt x="2933" y="5569"/>
                    <a:pt x="2870" y="5546"/>
                    <a:pt x="2802" y="5529"/>
                  </a:cubicBezTo>
                  <a:cubicBezTo>
                    <a:pt x="2756" y="5524"/>
                    <a:pt x="2705" y="5524"/>
                    <a:pt x="2666" y="5524"/>
                  </a:cubicBezTo>
                  <a:lnTo>
                    <a:pt x="2603" y="5524"/>
                  </a:lnTo>
                  <a:cubicBezTo>
                    <a:pt x="2535" y="5535"/>
                    <a:pt x="2466" y="5546"/>
                    <a:pt x="2398" y="5574"/>
                  </a:cubicBezTo>
                  <a:cubicBezTo>
                    <a:pt x="2370" y="5585"/>
                    <a:pt x="2335" y="5597"/>
                    <a:pt x="2307" y="5614"/>
                  </a:cubicBezTo>
                  <a:cubicBezTo>
                    <a:pt x="2285" y="5626"/>
                    <a:pt x="2262" y="5631"/>
                    <a:pt x="2239" y="5631"/>
                  </a:cubicBezTo>
                  <a:cubicBezTo>
                    <a:pt x="2210" y="5631"/>
                    <a:pt x="2188" y="5626"/>
                    <a:pt x="2165" y="5608"/>
                  </a:cubicBezTo>
                  <a:cubicBezTo>
                    <a:pt x="2125" y="5585"/>
                    <a:pt x="2102" y="5540"/>
                    <a:pt x="2102" y="5490"/>
                  </a:cubicBezTo>
                  <a:cubicBezTo>
                    <a:pt x="2102" y="5466"/>
                    <a:pt x="2102" y="5443"/>
                    <a:pt x="2097" y="5427"/>
                  </a:cubicBezTo>
                  <a:cubicBezTo>
                    <a:pt x="2091" y="5375"/>
                    <a:pt x="2086" y="5336"/>
                    <a:pt x="2068" y="5301"/>
                  </a:cubicBezTo>
                  <a:cubicBezTo>
                    <a:pt x="2057" y="5273"/>
                    <a:pt x="2046" y="5251"/>
                    <a:pt x="2034" y="5228"/>
                  </a:cubicBezTo>
                  <a:cubicBezTo>
                    <a:pt x="2023" y="5210"/>
                    <a:pt x="2005" y="5194"/>
                    <a:pt x="1989" y="5176"/>
                  </a:cubicBezTo>
                  <a:cubicBezTo>
                    <a:pt x="1971" y="5165"/>
                    <a:pt x="1950" y="5154"/>
                    <a:pt x="1932" y="5142"/>
                  </a:cubicBezTo>
                  <a:cubicBezTo>
                    <a:pt x="1903" y="5131"/>
                    <a:pt x="1881" y="5126"/>
                    <a:pt x="1853" y="5120"/>
                  </a:cubicBezTo>
                  <a:cubicBezTo>
                    <a:pt x="1824" y="5115"/>
                    <a:pt x="1801" y="5115"/>
                    <a:pt x="1774" y="5115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9"/>
            <p:cNvSpPr/>
            <p:nvPr/>
          </p:nvSpPr>
          <p:spPr>
            <a:xfrm>
              <a:off x="10560347" y="4958000"/>
              <a:ext cx="4323" cy="8035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3" y="137"/>
                  </a:moveTo>
                  <a:cubicBezTo>
                    <a:pt x="6" y="148"/>
                    <a:pt x="6" y="160"/>
                    <a:pt x="0" y="171"/>
                  </a:cubicBezTo>
                  <a:cubicBezTo>
                    <a:pt x="6" y="160"/>
                    <a:pt x="6" y="148"/>
                    <a:pt x="13" y="137"/>
                  </a:cubicBezTo>
                  <a:close/>
                  <a:moveTo>
                    <a:pt x="92" y="1"/>
                  </a:moveTo>
                  <a:cubicBezTo>
                    <a:pt x="74" y="24"/>
                    <a:pt x="63" y="46"/>
                    <a:pt x="47" y="69"/>
                  </a:cubicBezTo>
                  <a:cubicBezTo>
                    <a:pt x="63" y="46"/>
                    <a:pt x="74" y="24"/>
                    <a:pt x="9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9"/>
            <p:cNvSpPr/>
            <p:nvPr/>
          </p:nvSpPr>
          <p:spPr>
            <a:xfrm>
              <a:off x="10560066" y="4973271"/>
              <a:ext cx="329" cy="1034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1" y="0"/>
                  </a:moveTo>
                  <a:cubicBezTo>
                    <a:pt x="1" y="11"/>
                    <a:pt x="1" y="16"/>
                    <a:pt x="6" y="22"/>
                  </a:cubicBezTo>
                  <a:cubicBezTo>
                    <a:pt x="1" y="16"/>
                    <a:pt x="1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9"/>
            <p:cNvSpPr/>
            <p:nvPr/>
          </p:nvSpPr>
          <p:spPr>
            <a:xfrm>
              <a:off x="10559831" y="4967868"/>
              <a:ext cx="76449" cy="11277"/>
            </a:xfrm>
            <a:custGeom>
              <a:avLst/>
              <a:gdLst/>
              <a:ahLst/>
              <a:cxnLst/>
              <a:rect l="l" t="t" r="r" b="b"/>
              <a:pathLst>
                <a:path w="1627" h="240" extrusionOk="0">
                  <a:moveTo>
                    <a:pt x="1574" y="205"/>
                  </a:moveTo>
                  <a:lnTo>
                    <a:pt x="1574" y="205"/>
                  </a:lnTo>
                  <a:cubicBezTo>
                    <a:pt x="1597" y="211"/>
                    <a:pt x="1614" y="217"/>
                    <a:pt x="1626" y="234"/>
                  </a:cubicBezTo>
                  <a:cubicBezTo>
                    <a:pt x="1614" y="217"/>
                    <a:pt x="1597" y="211"/>
                    <a:pt x="1574" y="205"/>
                  </a:cubicBezTo>
                  <a:lnTo>
                    <a:pt x="1574" y="205"/>
                  </a:lnTo>
                  <a:close/>
                  <a:moveTo>
                    <a:pt x="1535" y="200"/>
                  </a:moveTo>
                  <a:cubicBezTo>
                    <a:pt x="1495" y="200"/>
                    <a:pt x="1461" y="211"/>
                    <a:pt x="1438" y="239"/>
                  </a:cubicBezTo>
                  <a:cubicBezTo>
                    <a:pt x="1461" y="211"/>
                    <a:pt x="1495" y="200"/>
                    <a:pt x="1535" y="200"/>
                  </a:cubicBezTo>
                  <a:lnTo>
                    <a:pt x="1569" y="200"/>
                  </a:lnTo>
                  <a:lnTo>
                    <a:pt x="1535" y="200"/>
                  </a:lnTo>
                  <a:close/>
                  <a:moveTo>
                    <a:pt x="1" y="1"/>
                  </a:moveTo>
                  <a:lnTo>
                    <a:pt x="1" y="24"/>
                  </a:lnTo>
                  <a:lnTo>
                    <a:pt x="1" y="81"/>
                  </a:lnTo>
                  <a:cubicBezTo>
                    <a:pt x="1" y="92"/>
                    <a:pt x="1" y="103"/>
                    <a:pt x="6" y="115"/>
                  </a:cubicBezTo>
                  <a:lnTo>
                    <a:pt x="6" y="115"/>
                  </a:lnTo>
                  <a:cubicBezTo>
                    <a:pt x="1" y="103"/>
                    <a:pt x="1" y="92"/>
                    <a:pt x="1" y="8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10587835" y="4995685"/>
              <a:ext cx="1973" cy="282"/>
            </a:xfrm>
            <a:custGeom>
              <a:avLst/>
              <a:gdLst/>
              <a:ahLst/>
              <a:cxnLst/>
              <a:rect l="l" t="t" r="r" b="b"/>
              <a:pathLst>
                <a:path w="42" h="6" extrusionOk="0">
                  <a:moveTo>
                    <a:pt x="1" y="0"/>
                  </a:moveTo>
                  <a:cubicBezTo>
                    <a:pt x="13" y="0"/>
                    <a:pt x="24" y="6"/>
                    <a:pt x="41" y="6"/>
                  </a:cubicBezTo>
                  <a:cubicBezTo>
                    <a:pt x="29" y="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9"/>
            <p:cNvSpPr/>
            <p:nvPr/>
          </p:nvSpPr>
          <p:spPr>
            <a:xfrm>
              <a:off x="10638347" y="4982011"/>
              <a:ext cx="282" cy="3524"/>
            </a:xfrm>
            <a:custGeom>
              <a:avLst/>
              <a:gdLst/>
              <a:ahLst/>
              <a:cxnLst/>
              <a:rect l="l" t="t" r="r" b="b"/>
              <a:pathLst>
                <a:path w="6" h="75" extrusionOk="0">
                  <a:moveTo>
                    <a:pt x="0" y="1"/>
                  </a:moveTo>
                  <a:lnTo>
                    <a:pt x="0" y="40"/>
                  </a:lnTo>
                  <a:cubicBezTo>
                    <a:pt x="0" y="53"/>
                    <a:pt x="0" y="64"/>
                    <a:pt x="6" y="75"/>
                  </a:cubicBezTo>
                  <a:lnTo>
                    <a:pt x="6" y="75"/>
                  </a:lnTo>
                  <a:cubicBezTo>
                    <a:pt x="0" y="64"/>
                    <a:pt x="0" y="53"/>
                    <a:pt x="0" y="4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9"/>
            <p:cNvSpPr/>
            <p:nvPr/>
          </p:nvSpPr>
          <p:spPr>
            <a:xfrm>
              <a:off x="10620961" y="4984971"/>
              <a:ext cx="2161" cy="2161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46" y="1"/>
                  </a:moveTo>
                  <a:lnTo>
                    <a:pt x="46" y="1"/>
                  </a:lnTo>
                  <a:cubicBezTo>
                    <a:pt x="29" y="17"/>
                    <a:pt x="18" y="35"/>
                    <a:pt x="1" y="46"/>
                  </a:cubicBezTo>
                  <a:cubicBezTo>
                    <a:pt x="18" y="35"/>
                    <a:pt x="35" y="17"/>
                    <a:pt x="4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10624157" y="4982293"/>
              <a:ext cx="893" cy="1410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8" y="0"/>
                  </a:moveTo>
                  <a:cubicBezTo>
                    <a:pt x="12" y="13"/>
                    <a:pt x="6" y="24"/>
                    <a:pt x="1" y="29"/>
                  </a:cubicBezTo>
                  <a:lnTo>
                    <a:pt x="1" y="29"/>
                  </a:lnTo>
                  <a:cubicBezTo>
                    <a:pt x="6" y="24"/>
                    <a:pt x="12" y="13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10696235" y="4989529"/>
              <a:ext cx="5685" cy="799"/>
            </a:xfrm>
            <a:custGeom>
              <a:avLst/>
              <a:gdLst/>
              <a:ahLst/>
              <a:cxnLst/>
              <a:rect l="l" t="t" r="r" b="b"/>
              <a:pathLst>
                <a:path w="121" h="17" extrusionOk="0">
                  <a:moveTo>
                    <a:pt x="80" y="0"/>
                  </a:moveTo>
                  <a:cubicBezTo>
                    <a:pt x="53" y="0"/>
                    <a:pt x="24" y="6"/>
                    <a:pt x="1" y="17"/>
                  </a:cubicBezTo>
                  <a:cubicBezTo>
                    <a:pt x="24" y="6"/>
                    <a:pt x="53" y="0"/>
                    <a:pt x="80" y="0"/>
                  </a:cubicBezTo>
                  <a:cubicBezTo>
                    <a:pt x="92" y="0"/>
                    <a:pt x="109" y="6"/>
                    <a:pt x="121" y="6"/>
                  </a:cubicBezTo>
                  <a:cubicBezTo>
                    <a:pt x="109" y="6"/>
                    <a:pt x="92" y="0"/>
                    <a:pt x="8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10683173" y="4998551"/>
              <a:ext cx="59580" cy="90874"/>
            </a:xfrm>
            <a:custGeom>
              <a:avLst/>
              <a:gdLst/>
              <a:ahLst/>
              <a:cxnLst/>
              <a:rect l="l" t="t" r="r" b="b"/>
              <a:pathLst>
                <a:path w="1268" h="1934" extrusionOk="0">
                  <a:moveTo>
                    <a:pt x="586" y="1"/>
                  </a:moveTo>
                  <a:lnTo>
                    <a:pt x="586" y="1"/>
                  </a:lnTo>
                  <a:cubicBezTo>
                    <a:pt x="609" y="24"/>
                    <a:pt x="631" y="53"/>
                    <a:pt x="659" y="76"/>
                  </a:cubicBezTo>
                  <a:cubicBezTo>
                    <a:pt x="631" y="47"/>
                    <a:pt x="609" y="24"/>
                    <a:pt x="586" y="1"/>
                  </a:cubicBezTo>
                  <a:close/>
                  <a:moveTo>
                    <a:pt x="837" y="184"/>
                  </a:moveTo>
                  <a:cubicBezTo>
                    <a:pt x="900" y="206"/>
                    <a:pt x="967" y="229"/>
                    <a:pt x="1040" y="246"/>
                  </a:cubicBezTo>
                  <a:cubicBezTo>
                    <a:pt x="1108" y="252"/>
                    <a:pt x="1189" y="257"/>
                    <a:pt x="1268" y="257"/>
                  </a:cubicBezTo>
                  <a:cubicBezTo>
                    <a:pt x="1189" y="257"/>
                    <a:pt x="1108" y="252"/>
                    <a:pt x="1040" y="239"/>
                  </a:cubicBezTo>
                  <a:cubicBezTo>
                    <a:pt x="967" y="229"/>
                    <a:pt x="900" y="206"/>
                    <a:pt x="837" y="184"/>
                  </a:cubicBezTo>
                  <a:close/>
                  <a:moveTo>
                    <a:pt x="69" y="239"/>
                  </a:moveTo>
                  <a:cubicBezTo>
                    <a:pt x="51" y="263"/>
                    <a:pt x="29" y="286"/>
                    <a:pt x="1" y="308"/>
                  </a:cubicBezTo>
                  <a:cubicBezTo>
                    <a:pt x="29" y="286"/>
                    <a:pt x="51" y="268"/>
                    <a:pt x="69" y="239"/>
                  </a:cubicBezTo>
                  <a:close/>
                  <a:moveTo>
                    <a:pt x="347" y="281"/>
                  </a:moveTo>
                  <a:cubicBezTo>
                    <a:pt x="392" y="325"/>
                    <a:pt x="439" y="370"/>
                    <a:pt x="494" y="410"/>
                  </a:cubicBezTo>
                  <a:cubicBezTo>
                    <a:pt x="444" y="370"/>
                    <a:pt x="392" y="325"/>
                    <a:pt x="347" y="281"/>
                  </a:cubicBezTo>
                  <a:close/>
                  <a:moveTo>
                    <a:pt x="494" y="410"/>
                  </a:moveTo>
                  <a:cubicBezTo>
                    <a:pt x="518" y="758"/>
                    <a:pt x="523" y="1099"/>
                    <a:pt x="529" y="1382"/>
                  </a:cubicBezTo>
                  <a:cubicBezTo>
                    <a:pt x="523" y="1099"/>
                    <a:pt x="518" y="758"/>
                    <a:pt x="501" y="410"/>
                  </a:cubicBezTo>
                  <a:close/>
                  <a:moveTo>
                    <a:pt x="529" y="1382"/>
                  </a:moveTo>
                  <a:lnTo>
                    <a:pt x="529" y="1933"/>
                  </a:lnTo>
                  <a:cubicBezTo>
                    <a:pt x="535" y="1740"/>
                    <a:pt x="529" y="1558"/>
                    <a:pt x="529" y="13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10669030" y="5011707"/>
              <a:ext cx="39000" cy="304432"/>
            </a:xfrm>
            <a:custGeom>
              <a:avLst/>
              <a:gdLst/>
              <a:ahLst/>
              <a:cxnLst/>
              <a:rect l="l" t="t" r="r" b="b"/>
              <a:pathLst>
                <a:path w="830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64" y="289"/>
                    <a:pt x="359" y="295"/>
                    <a:pt x="352" y="295"/>
                  </a:cubicBezTo>
                  <a:cubicBezTo>
                    <a:pt x="330" y="630"/>
                    <a:pt x="352" y="966"/>
                    <a:pt x="375" y="1296"/>
                  </a:cubicBezTo>
                  <a:lnTo>
                    <a:pt x="386" y="1483"/>
                  </a:lnTo>
                  <a:lnTo>
                    <a:pt x="386" y="1454"/>
                  </a:lnTo>
                  <a:cubicBezTo>
                    <a:pt x="386" y="1506"/>
                    <a:pt x="386" y="1556"/>
                    <a:pt x="393" y="1608"/>
                  </a:cubicBezTo>
                  <a:cubicBezTo>
                    <a:pt x="427" y="1642"/>
                    <a:pt x="461" y="1676"/>
                    <a:pt x="489" y="1716"/>
                  </a:cubicBezTo>
                  <a:cubicBezTo>
                    <a:pt x="551" y="1807"/>
                    <a:pt x="585" y="1881"/>
                    <a:pt x="609" y="1960"/>
                  </a:cubicBezTo>
                  <a:cubicBezTo>
                    <a:pt x="666" y="1847"/>
                    <a:pt x="740" y="1739"/>
                    <a:pt x="830" y="1653"/>
                  </a:cubicBezTo>
                  <a:lnTo>
                    <a:pt x="830" y="1102"/>
                  </a:lnTo>
                  <a:cubicBezTo>
                    <a:pt x="824" y="819"/>
                    <a:pt x="819" y="478"/>
                    <a:pt x="795" y="130"/>
                  </a:cubicBezTo>
                  <a:cubicBezTo>
                    <a:pt x="745" y="90"/>
                    <a:pt x="693" y="45"/>
                    <a:pt x="648" y="0"/>
                  </a:cubicBezTo>
                  <a:close/>
                  <a:moveTo>
                    <a:pt x="802" y="3313"/>
                  </a:moveTo>
                  <a:cubicBezTo>
                    <a:pt x="774" y="3324"/>
                    <a:pt x="740" y="3342"/>
                    <a:pt x="705" y="3352"/>
                  </a:cubicBezTo>
                  <a:cubicBezTo>
                    <a:pt x="585" y="3397"/>
                    <a:pt x="461" y="3421"/>
                    <a:pt x="336" y="3444"/>
                  </a:cubicBezTo>
                  <a:cubicBezTo>
                    <a:pt x="330" y="3512"/>
                    <a:pt x="325" y="3586"/>
                    <a:pt x="318" y="3659"/>
                  </a:cubicBezTo>
                  <a:cubicBezTo>
                    <a:pt x="330" y="3704"/>
                    <a:pt x="330" y="3756"/>
                    <a:pt x="318" y="3801"/>
                  </a:cubicBezTo>
                  <a:cubicBezTo>
                    <a:pt x="313" y="3835"/>
                    <a:pt x="307" y="3864"/>
                    <a:pt x="302" y="3893"/>
                  </a:cubicBezTo>
                  <a:cubicBezTo>
                    <a:pt x="273" y="4210"/>
                    <a:pt x="239" y="4528"/>
                    <a:pt x="210" y="4824"/>
                  </a:cubicBezTo>
                  <a:lnTo>
                    <a:pt x="176" y="5108"/>
                  </a:lnTo>
                  <a:lnTo>
                    <a:pt x="148" y="5393"/>
                  </a:lnTo>
                  <a:lnTo>
                    <a:pt x="137" y="5517"/>
                  </a:lnTo>
                  <a:cubicBezTo>
                    <a:pt x="120" y="5665"/>
                    <a:pt x="108" y="5807"/>
                    <a:pt x="86" y="5954"/>
                  </a:cubicBezTo>
                  <a:lnTo>
                    <a:pt x="79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5" y="6319"/>
                    <a:pt x="785" y="6313"/>
                    <a:pt x="774" y="6301"/>
                  </a:cubicBezTo>
                  <a:cubicBezTo>
                    <a:pt x="756" y="6285"/>
                    <a:pt x="750" y="6261"/>
                    <a:pt x="750" y="6233"/>
                  </a:cubicBezTo>
                  <a:cubicBezTo>
                    <a:pt x="750" y="6193"/>
                    <a:pt x="745" y="6159"/>
                    <a:pt x="745" y="6120"/>
                  </a:cubicBezTo>
                  <a:cubicBezTo>
                    <a:pt x="745" y="6012"/>
                    <a:pt x="745" y="5904"/>
                    <a:pt x="750" y="5802"/>
                  </a:cubicBezTo>
                  <a:lnTo>
                    <a:pt x="750" y="5369"/>
                  </a:lnTo>
                  <a:cubicBezTo>
                    <a:pt x="756" y="5086"/>
                    <a:pt x="761" y="4808"/>
                    <a:pt x="768" y="4528"/>
                  </a:cubicBezTo>
                  <a:cubicBezTo>
                    <a:pt x="774" y="4318"/>
                    <a:pt x="779" y="4108"/>
                    <a:pt x="790" y="3903"/>
                  </a:cubicBezTo>
                  <a:cubicBezTo>
                    <a:pt x="790" y="3819"/>
                    <a:pt x="790" y="3733"/>
                    <a:pt x="795" y="3648"/>
                  </a:cubicBezTo>
                  <a:cubicBezTo>
                    <a:pt x="795" y="3562"/>
                    <a:pt x="802" y="3471"/>
                    <a:pt x="802" y="3387"/>
                  </a:cubicBezTo>
                  <a:lnTo>
                    <a:pt x="802" y="3313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10559831" y="4950013"/>
              <a:ext cx="200308" cy="151723"/>
            </a:xfrm>
            <a:custGeom>
              <a:avLst/>
              <a:gdLst/>
              <a:ahLst/>
              <a:cxnLst/>
              <a:rect l="l" t="t" r="r" b="b"/>
              <a:pathLst>
                <a:path w="4263" h="3229" extrusionOk="0">
                  <a:moveTo>
                    <a:pt x="1677" y="0"/>
                  </a:moveTo>
                  <a:cubicBezTo>
                    <a:pt x="1632" y="0"/>
                    <a:pt x="1585" y="23"/>
                    <a:pt x="1558" y="63"/>
                  </a:cubicBezTo>
                  <a:cubicBezTo>
                    <a:pt x="1535" y="97"/>
                    <a:pt x="1506" y="126"/>
                    <a:pt x="1483" y="160"/>
                  </a:cubicBezTo>
                  <a:cubicBezTo>
                    <a:pt x="1427" y="216"/>
                    <a:pt x="1370" y="267"/>
                    <a:pt x="1302" y="312"/>
                  </a:cubicBezTo>
                  <a:cubicBezTo>
                    <a:pt x="1228" y="359"/>
                    <a:pt x="1149" y="398"/>
                    <a:pt x="1068" y="427"/>
                  </a:cubicBezTo>
                  <a:cubicBezTo>
                    <a:pt x="972" y="454"/>
                    <a:pt x="882" y="472"/>
                    <a:pt x="796" y="477"/>
                  </a:cubicBezTo>
                  <a:cubicBezTo>
                    <a:pt x="779" y="483"/>
                    <a:pt x="761" y="483"/>
                    <a:pt x="751" y="483"/>
                  </a:cubicBezTo>
                  <a:cubicBezTo>
                    <a:pt x="682" y="483"/>
                    <a:pt x="614" y="477"/>
                    <a:pt x="546" y="461"/>
                  </a:cubicBezTo>
                  <a:cubicBezTo>
                    <a:pt x="478" y="443"/>
                    <a:pt x="410" y="420"/>
                    <a:pt x="352" y="393"/>
                  </a:cubicBezTo>
                  <a:cubicBezTo>
                    <a:pt x="302" y="364"/>
                    <a:pt x="256" y="330"/>
                    <a:pt x="211" y="296"/>
                  </a:cubicBezTo>
                  <a:cubicBezTo>
                    <a:pt x="171" y="256"/>
                    <a:pt x="131" y="216"/>
                    <a:pt x="103" y="171"/>
                  </a:cubicBezTo>
                  <a:cubicBezTo>
                    <a:pt x="85" y="194"/>
                    <a:pt x="74" y="216"/>
                    <a:pt x="58" y="239"/>
                  </a:cubicBezTo>
                  <a:cubicBezTo>
                    <a:pt x="51" y="250"/>
                    <a:pt x="40" y="267"/>
                    <a:pt x="35" y="284"/>
                  </a:cubicBezTo>
                  <a:cubicBezTo>
                    <a:pt x="29" y="291"/>
                    <a:pt x="29" y="296"/>
                    <a:pt x="24" y="307"/>
                  </a:cubicBezTo>
                  <a:cubicBezTo>
                    <a:pt x="17" y="318"/>
                    <a:pt x="17" y="330"/>
                    <a:pt x="11" y="341"/>
                  </a:cubicBezTo>
                  <a:cubicBezTo>
                    <a:pt x="6" y="352"/>
                    <a:pt x="6" y="364"/>
                    <a:pt x="1" y="375"/>
                  </a:cubicBezTo>
                  <a:lnTo>
                    <a:pt x="1" y="381"/>
                  </a:lnTo>
                  <a:lnTo>
                    <a:pt x="1" y="461"/>
                  </a:lnTo>
                  <a:cubicBezTo>
                    <a:pt x="1" y="472"/>
                    <a:pt x="1" y="483"/>
                    <a:pt x="6" y="495"/>
                  </a:cubicBezTo>
                  <a:cubicBezTo>
                    <a:pt x="6" y="506"/>
                    <a:pt x="6" y="511"/>
                    <a:pt x="11" y="517"/>
                  </a:cubicBezTo>
                  <a:cubicBezTo>
                    <a:pt x="11" y="529"/>
                    <a:pt x="17" y="540"/>
                    <a:pt x="24" y="551"/>
                  </a:cubicBezTo>
                  <a:cubicBezTo>
                    <a:pt x="35" y="580"/>
                    <a:pt x="46" y="603"/>
                    <a:pt x="58" y="625"/>
                  </a:cubicBezTo>
                  <a:cubicBezTo>
                    <a:pt x="63" y="631"/>
                    <a:pt x="69" y="642"/>
                    <a:pt x="69" y="648"/>
                  </a:cubicBezTo>
                  <a:cubicBezTo>
                    <a:pt x="74" y="653"/>
                    <a:pt x="74" y="653"/>
                    <a:pt x="80" y="659"/>
                  </a:cubicBezTo>
                  <a:cubicBezTo>
                    <a:pt x="80" y="666"/>
                    <a:pt x="85" y="671"/>
                    <a:pt x="92" y="676"/>
                  </a:cubicBezTo>
                  <a:cubicBezTo>
                    <a:pt x="108" y="693"/>
                    <a:pt x="126" y="716"/>
                    <a:pt x="148" y="739"/>
                  </a:cubicBezTo>
                  <a:lnTo>
                    <a:pt x="176" y="739"/>
                  </a:lnTo>
                  <a:cubicBezTo>
                    <a:pt x="239" y="756"/>
                    <a:pt x="302" y="773"/>
                    <a:pt x="358" y="802"/>
                  </a:cubicBezTo>
                  <a:cubicBezTo>
                    <a:pt x="426" y="836"/>
                    <a:pt x="483" y="876"/>
                    <a:pt x="541" y="921"/>
                  </a:cubicBezTo>
                  <a:cubicBezTo>
                    <a:pt x="557" y="938"/>
                    <a:pt x="575" y="955"/>
                    <a:pt x="596" y="972"/>
                  </a:cubicBezTo>
                  <a:cubicBezTo>
                    <a:pt x="609" y="972"/>
                    <a:pt x="620" y="978"/>
                    <a:pt x="637" y="978"/>
                  </a:cubicBezTo>
                  <a:cubicBezTo>
                    <a:pt x="693" y="989"/>
                    <a:pt x="745" y="989"/>
                    <a:pt x="796" y="989"/>
                  </a:cubicBezTo>
                  <a:lnTo>
                    <a:pt x="869" y="989"/>
                  </a:lnTo>
                  <a:cubicBezTo>
                    <a:pt x="921" y="983"/>
                    <a:pt x="978" y="972"/>
                    <a:pt x="1029" y="955"/>
                  </a:cubicBezTo>
                  <a:cubicBezTo>
                    <a:pt x="1040" y="955"/>
                    <a:pt x="1057" y="949"/>
                    <a:pt x="1068" y="944"/>
                  </a:cubicBezTo>
                  <a:cubicBezTo>
                    <a:pt x="1126" y="921"/>
                    <a:pt x="1171" y="892"/>
                    <a:pt x="1217" y="863"/>
                  </a:cubicBezTo>
                  <a:cubicBezTo>
                    <a:pt x="1251" y="841"/>
                    <a:pt x="1278" y="818"/>
                    <a:pt x="1302" y="790"/>
                  </a:cubicBezTo>
                  <a:cubicBezTo>
                    <a:pt x="1319" y="779"/>
                    <a:pt x="1336" y="761"/>
                    <a:pt x="1347" y="745"/>
                  </a:cubicBezTo>
                  <a:cubicBezTo>
                    <a:pt x="1353" y="734"/>
                    <a:pt x="1359" y="727"/>
                    <a:pt x="1370" y="716"/>
                  </a:cubicBezTo>
                  <a:cubicBezTo>
                    <a:pt x="1375" y="711"/>
                    <a:pt x="1381" y="700"/>
                    <a:pt x="1387" y="687"/>
                  </a:cubicBezTo>
                  <a:cubicBezTo>
                    <a:pt x="1398" y="671"/>
                    <a:pt x="1409" y="653"/>
                    <a:pt x="1422" y="642"/>
                  </a:cubicBezTo>
                  <a:cubicBezTo>
                    <a:pt x="1427" y="631"/>
                    <a:pt x="1432" y="625"/>
                    <a:pt x="1438" y="619"/>
                  </a:cubicBezTo>
                  <a:cubicBezTo>
                    <a:pt x="1461" y="591"/>
                    <a:pt x="1495" y="580"/>
                    <a:pt x="1535" y="580"/>
                  </a:cubicBezTo>
                  <a:lnTo>
                    <a:pt x="1569" y="580"/>
                  </a:lnTo>
                  <a:cubicBezTo>
                    <a:pt x="1574" y="580"/>
                    <a:pt x="1574" y="585"/>
                    <a:pt x="1574" y="585"/>
                  </a:cubicBezTo>
                  <a:cubicBezTo>
                    <a:pt x="1597" y="591"/>
                    <a:pt x="1614" y="597"/>
                    <a:pt x="1626" y="614"/>
                  </a:cubicBezTo>
                  <a:cubicBezTo>
                    <a:pt x="1637" y="625"/>
                    <a:pt x="1648" y="637"/>
                    <a:pt x="1660" y="648"/>
                  </a:cubicBezTo>
                  <a:cubicBezTo>
                    <a:pt x="1666" y="659"/>
                    <a:pt x="1666" y="671"/>
                    <a:pt x="1671" y="682"/>
                  </a:cubicBezTo>
                  <a:lnTo>
                    <a:pt x="1671" y="721"/>
                  </a:lnTo>
                  <a:cubicBezTo>
                    <a:pt x="1671" y="734"/>
                    <a:pt x="1671" y="745"/>
                    <a:pt x="1677" y="756"/>
                  </a:cubicBezTo>
                  <a:lnTo>
                    <a:pt x="1677" y="824"/>
                  </a:lnTo>
                  <a:cubicBezTo>
                    <a:pt x="1687" y="910"/>
                    <a:pt x="1700" y="978"/>
                    <a:pt x="1716" y="1041"/>
                  </a:cubicBezTo>
                  <a:cubicBezTo>
                    <a:pt x="1722" y="1080"/>
                    <a:pt x="1734" y="1114"/>
                    <a:pt x="1745" y="1154"/>
                  </a:cubicBezTo>
                  <a:cubicBezTo>
                    <a:pt x="1762" y="1193"/>
                    <a:pt x="1784" y="1233"/>
                    <a:pt x="1807" y="1272"/>
                  </a:cubicBezTo>
                  <a:cubicBezTo>
                    <a:pt x="1813" y="1279"/>
                    <a:pt x="1818" y="1285"/>
                    <a:pt x="1824" y="1296"/>
                  </a:cubicBezTo>
                  <a:lnTo>
                    <a:pt x="1876" y="1347"/>
                  </a:lnTo>
                  <a:cubicBezTo>
                    <a:pt x="1899" y="1364"/>
                    <a:pt x="1921" y="1375"/>
                    <a:pt x="1944" y="1392"/>
                  </a:cubicBezTo>
                  <a:cubicBezTo>
                    <a:pt x="1949" y="1392"/>
                    <a:pt x="1955" y="1398"/>
                    <a:pt x="1960" y="1398"/>
                  </a:cubicBezTo>
                  <a:cubicBezTo>
                    <a:pt x="1973" y="1403"/>
                    <a:pt x="1978" y="1403"/>
                    <a:pt x="1983" y="1409"/>
                  </a:cubicBezTo>
                  <a:cubicBezTo>
                    <a:pt x="2023" y="1421"/>
                    <a:pt x="2063" y="1432"/>
                    <a:pt x="2103" y="1443"/>
                  </a:cubicBezTo>
                  <a:cubicBezTo>
                    <a:pt x="2154" y="1450"/>
                    <a:pt x="2211" y="1455"/>
                    <a:pt x="2262" y="1455"/>
                  </a:cubicBezTo>
                  <a:lnTo>
                    <a:pt x="2330" y="1455"/>
                  </a:lnTo>
                  <a:cubicBezTo>
                    <a:pt x="2382" y="1443"/>
                    <a:pt x="2427" y="1437"/>
                    <a:pt x="2478" y="1421"/>
                  </a:cubicBezTo>
                  <a:cubicBezTo>
                    <a:pt x="2484" y="1421"/>
                    <a:pt x="2489" y="1416"/>
                    <a:pt x="2495" y="1416"/>
                  </a:cubicBezTo>
                  <a:cubicBezTo>
                    <a:pt x="2500" y="1416"/>
                    <a:pt x="2506" y="1409"/>
                    <a:pt x="2513" y="1409"/>
                  </a:cubicBezTo>
                  <a:cubicBezTo>
                    <a:pt x="2540" y="1392"/>
                    <a:pt x="2574" y="1382"/>
                    <a:pt x="2597" y="1364"/>
                  </a:cubicBezTo>
                  <a:cubicBezTo>
                    <a:pt x="2603" y="1358"/>
                    <a:pt x="2608" y="1358"/>
                    <a:pt x="2608" y="1353"/>
                  </a:cubicBezTo>
                  <a:cubicBezTo>
                    <a:pt x="2615" y="1353"/>
                    <a:pt x="2620" y="1347"/>
                    <a:pt x="2626" y="1341"/>
                  </a:cubicBezTo>
                  <a:cubicBezTo>
                    <a:pt x="2654" y="1319"/>
                    <a:pt x="2676" y="1296"/>
                    <a:pt x="2694" y="1272"/>
                  </a:cubicBezTo>
                  <a:cubicBezTo>
                    <a:pt x="2717" y="1251"/>
                    <a:pt x="2733" y="1222"/>
                    <a:pt x="2751" y="1188"/>
                  </a:cubicBezTo>
                  <a:cubicBezTo>
                    <a:pt x="2757" y="1182"/>
                    <a:pt x="2762" y="1170"/>
                    <a:pt x="2768" y="1159"/>
                  </a:cubicBezTo>
                  <a:cubicBezTo>
                    <a:pt x="2778" y="1125"/>
                    <a:pt x="2796" y="1091"/>
                    <a:pt x="2802" y="1057"/>
                  </a:cubicBezTo>
                  <a:cubicBezTo>
                    <a:pt x="2791" y="978"/>
                    <a:pt x="2830" y="897"/>
                    <a:pt x="2898" y="863"/>
                  </a:cubicBezTo>
                  <a:lnTo>
                    <a:pt x="2904" y="858"/>
                  </a:lnTo>
                  <a:cubicBezTo>
                    <a:pt x="2927" y="847"/>
                    <a:pt x="2956" y="841"/>
                    <a:pt x="2983" y="841"/>
                  </a:cubicBezTo>
                  <a:cubicBezTo>
                    <a:pt x="2995" y="841"/>
                    <a:pt x="3012" y="847"/>
                    <a:pt x="3024" y="847"/>
                  </a:cubicBezTo>
                  <a:cubicBezTo>
                    <a:pt x="3029" y="847"/>
                    <a:pt x="3035" y="852"/>
                    <a:pt x="3035" y="852"/>
                  </a:cubicBezTo>
                  <a:cubicBezTo>
                    <a:pt x="3080" y="863"/>
                    <a:pt x="3114" y="892"/>
                    <a:pt x="3143" y="938"/>
                  </a:cubicBezTo>
                  <a:cubicBezTo>
                    <a:pt x="3148" y="955"/>
                    <a:pt x="3160" y="966"/>
                    <a:pt x="3166" y="983"/>
                  </a:cubicBezTo>
                  <a:cubicBezTo>
                    <a:pt x="3182" y="1000"/>
                    <a:pt x="3194" y="1017"/>
                    <a:pt x="3211" y="1034"/>
                  </a:cubicBezTo>
                  <a:cubicBezTo>
                    <a:pt x="3234" y="1057"/>
                    <a:pt x="3256" y="1080"/>
                    <a:pt x="3284" y="1109"/>
                  </a:cubicBezTo>
                  <a:cubicBezTo>
                    <a:pt x="3313" y="1131"/>
                    <a:pt x="3347" y="1154"/>
                    <a:pt x="3381" y="1170"/>
                  </a:cubicBezTo>
                  <a:cubicBezTo>
                    <a:pt x="3399" y="1182"/>
                    <a:pt x="3415" y="1193"/>
                    <a:pt x="3439" y="1204"/>
                  </a:cubicBezTo>
                  <a:cubicBezTo>
                    <a:pt x="3444" y="1211"/>
                    <a:pt x="3455" y="1211"/>
                    <a:pt x="3460" y="1217"/>
                  </a:cubicBezTo>
                  <a:cubicBezTo>
                    <a:pt x="3523" y="1238"/>
                    <a:pt x="3591" y="1262"/>
                    <a:pt x="3665" y="1272"/>
                  </a:cubicBezTo>
                  <a:cubicBezTo>
                    <a:pt x="3733" y="1285"/>
                    <a:pt x="3814" y="1290"/>
                    <a:pt x="3893" y="1290"/>
                  </a:cubicBezTo>
                  <a:cubicBezTo>
                    <a:pt x="3938" y="1290"/>
                    <a:pt x="3984" y="1290"/>
                    <a:pt x="4029" y="1285"/>
                  </a:cubicBezTo>
                  <a:cubicBezTo>
                    <a:pt x="4108" y="1279"/>
                    <a:pt x="4183" y="1267"/>
                    <a:pt x="4262" y="1251"/>
                  </a:cubicBezTo>
                  <a:cubicBezTo>
                    <a:pt x="4074" y="1199"/>
                    <a:pt x="3898" y="1109"/>
                    <a:pt x="3751" y="983"/>
                  </a:cubicBezTo>
                  <a:cubicBezTo>
                    <a:pt x="3586" y="841"/>
                    <a:pt x="3467" y="637"/>
                    <a:pt x="3473" y="415"/>
                  </a:cubicBezTo>
                  <a:cubicBezTo>
                    <a:pt x="3473" y="386"/>
                    <a:pt x="3478" y="359"/>
                    <a:pt x="3478" y="336"/>
                  </a:cubicBezTo>
                  <a:cubicBezTo>
                    <a:pt x="3392" y="291"/>
                    <a:pt x="3308" y="239"/>
                    <a:pt x="3205" y="188"/>
                  </a:cubicBezTo>
                  <a:cubicBezTo>
                    <a:pt x="3194" y="188"/>
                    <a:pt x="3188" y="181"/>
                    <a:pt x="3177" y="181"/>
                  </a:cubicBezTo>
                  <a:cubicBezTo>
                    <a:pt x="3148" y="181"/>
                    <a:pt x="3119" y="205"/>
                    <a:pt x="3109" y="233"/>
                  </a:cubicBezTo>
                  <a:cubicBezTo>
                    <a:pt x="3085" y="301"/>
                    <a:pt x="3064" y="364"/>
                    <a:pt x="3035" y="420"/>
                  </a:cubicBezTo>
                  <a:cubicBezTo>
                    <a:pt x="2983" y="511"/>
                    <a:pt x="2933" y="591"/>
                    <a:pt x="2870" y="659"/>
                  </a:cubicBezTo>
                  <a:cubicBezTo>
                    <a:pt x="2813" y="721"/>
                    <a:pt x="2751" y="773"/>
                    <a:pt x="2688" y="813"/>
                  </a:cubicBezTo>
                  <a:cubicBezTo>
                    <a:pt x="2642" y="847"/>
                    <a:pt x="2586" y="870"/>
                    <a:pt x="2529" y="892"/>
                  </a:cubicBezTo>
                  <a:cubicBezTo>
                    <a:pt x="2484" y="904"/>
                    <a:pt x="2438" y="915"/>
                    <a:pt x="2398" y="915"/>
                  </a:cubicBezTo>
                  <a:lnTo>
                    <a:pt x="2382" y="915"/>
                  </a:lnTo>
                  <a:cubicBezTo>
                    <a:pt x="2348" y="915"/>
                    <a:pt x="2308" y="915"/>
                    <a:pt x="2267" y="904"/>
                  </a:cubicBezTo>
                  <a:cubicBezTo>
                    <a:pt x="2233" y="897"/>
                    <a:pt x="2193" y="881"/>
                    <a:pt x="2159" y="870"/>
                  </a:cubicBezTo>
                  <a:cubicBezTo>
                    <a:pt x="2125" y="847"/>
                    <a:pt x="2091" y="824"/>
                    <a:pt x="2063" y="795"/>
                  </a:cubicBezTo>
                  <a:cubicBezTo>
                    <a:pt x="2035" y="773"/>
                    <a:pt x="2012" y="745"/>
                    <a:pt x="1983" y="705"/>
                  </a:cubicBezTo>
                  <a:cubicBezTo>
                    <a:pt x="1955" y="659"/>
                    <a:pt x="1926" y="603"/>
                    <a:pt x="1904" y="540"/>
                  </a:cubicBezTo>
                  <a:cubicBezTo>
                    <a:pt x="1865" y="415"/>
                    <a:pt x="1842" y="284"/>
                    <a:pt x="1818" y="160"/>
                  </a:cubicBezTo>
                  <a:lnTo>
                    <a:pt x="1813" y="113"/>
                  </a:lnTo>
                  <a:cubicBezTo>
                    <a:pt x="1802" y="68"/>
                    <a:pt x="1768" y="29"/>
                    <a:pt x="1722" y="11"/>
                  </a:cubicBezTo>
                  <a:cubicBezTo>
                    <a:pt x="1705" y="6"/>
                    <a:pt x="1687" y="0"/>
                    <a:pt x="1677" y="0"/>
                  </a:cubicBezTo>
                  <a:close/>
                  <a:moveTo>
                    <a:pt x="2523" y="3142"/>
                  </a:moveTo>
                  <a:lnTo>
                    <a:pt x="2523" y="3154"/>
                  </a:lnTo>
                  <a:cubicBezTo>
                    <a:pt x="2518" y="3171"/>
                    <a:pt x="2513" y="3194"/>
                    <a:pt x="2500" y="3210"/>
                  </a:cubicBezTo>
                  <a:lnTo>
                    <a:pt x="2500" y="3216"/>
                  </a:lnTo>
                  <a:cubicBezTo>
                    <a:pt x="2534" y="3223"/>
                    <a:pt x="2563" y="3228"/>
                    <a:pt x="2597" y="3228"/>
                  </a:cubicBezTo>
                  <a:cubicBezTo>
                    <a:pt x="2592" y="3223"/>
                    <a:pt x="2586" y="3216"/>
                    <a:pt x="2586" y="3210"/>
                  </a:cubicBezTo>
                  <a:cubicBezTo>
                    <a:pt x="2574" y="3199"/>
                    <a:pt x="2563" y="3182"/>
                    <a:pt x="2547" y="3171"/>
                  </a:cubicBezTo>
                  <a:cubicBezTo>
                    <a:pt x="2540" y="3160"/>
                    <a:pt x="2534" y="3154"/>
                    <a:pt x="2523" y="314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10516320" y="4813326"/>
              <a:ext cx="334269" cy="508828"/>
            </a:xfrm>
            <a:custGeom>
              <a:avLst/>
              <a:gdLst/>
              <a:ahLst/>
              <a:cxnLst/>
              <a:rect l="l" t="t" r="r" b="b"/>
              <a:pathLst>
                <a:path w="7114" h="10829" extrusionOk="0">
                  <a:moveTo>
                    <a:pt x="3319" y="302"/>
                  </a:moveTo>
                  <a:cubicBezTo>
                    <a:pt x="3370" y="302"/>
                    <a:pt x="3421" y="302"/>
                    <a:pt x="3473" y="312"/>
                  </a:cubicBezTo>
                  <a:cubicBezTo>
                    <a:pt x="3534" y="323"/>
                    <a:pt x="3597" y="341"/>
                    <a:pt x="3649" y="363"/>
                  </a:cubicBezTo>
                  <a:cubicBezTo>
                    <a:pt x="3694" y="392"/>
                    <a:pt x="3745" y="420"/>
                    <a:pt x="3785" y="454"/>
                  </a:cubicBezTo>
                  <a:cubicBezTo>
                    <a:pt x="3830" y="488"/>
                    <a:pt x="3864" y="528"/>
                    <a:pt x="3904" y="580"/>
                  </a:cubicBezTo>
                  <a:cubicBezTo>
                    <a:pt x="3938" y="636"/>
                    <a:pt x="3972" y="693"/>
                    <a:pt x="4000" y="761"/>
                  </a:cubicBezTo>
                  <a:cubicBezTo>
                    <a:pt x="4029" y="847"/>
                    <a:pt x="4052" y="943"/>
                    <a:pt x="4063" y="1045"/>
                  </a:cubicBezTo>
                  <a:cubicBezTo>
                    <a:pt x="4069" y="1120"/>
                    <a:pt x="4074" y="1199"/>
                    <a:pt x="4069" y="1290"/>
                  </a:cubicBezTo>
                  <a:cubicBezTo>
                    <a:pt x="4063" y="1341"/>
                    <a:pt x="4092" y="1393"/>
                    <a:pt x="4137" y="1420"/>
                  </a:cubicBezTo>
                  <a:cubicBezTo>
                    <a:pt x="4160" y="1432"/>
                    <a:pt x="4189" y="1443"/>
                    <a:pt x="4216" y="1443"/>
                  </a:cubicBezTo>
                  <a:cubicBezTo>
                    <a:pt x="4250" y="1443"/>
                    <a:pt x="4291" y="1427"/>
                    <a:pt x="4318" y="1403"/>
                  </a:cubicBezTo>
                  <a:cubicBezTo>
                    <a:pt x="4347" y="1375"/>
                    <a:pt x="4381" y="1346"/>
                    <a:pt x="4420" y="1318"/>
                  </a:cubicBezTo>
                  <a:cubicBezTo>
                    <a:pt x="4495" y="1267"/>
                    <a:pt x="4585" y="1222"/>
                    <a:pt x="4677" y="1181"/>
                  </a:cubicBezTo>
                  <a:cubicBezTo>
                    <a:pt x="4790" y="1142"/>
                    <a:pt x="4910" y="1113"/>
                    <a:pt x="5041" y="1102"/>
                  </a:cubicBezTo>
                  <a:cubicBezTo>
                    <a:pt x="5081" y="1097"/>
                    <a:pt x="5126" y="1097"/>
                    <a:pt x="5165" y="1097"/>
                  </a:cubicBezTo>
                  <a:cubicBezTo>
                    <a:pt x="5251" y="1097"/>
                    <a:pt x="5336" y="1102"/>
                    <a:pt x="5416" y="1113"/>
                  </a:cubicBezTo>
                  <a:cubicBezTo>
                    <a:pt x="5506" y="1136"/>
                    <a:pt x="5592" y="1159"/>
                    <a:pt x="5666" y="1193"/>
                  </a:cubicBezTo>
                  <a:cubicBezTo>
                    <a:pt x="5711" y="1215"/>
                    <a:pt x="5750" y="1238"/>
                    <a:pt x="5784" y="1267"/>
                  </a:cubicBezTo>
                  <a:cubicBezTo>
                    <a:pt x="5807" y="1283"/>
                    <a:pt x="5825" y="1307"/>
                    <a:pt x="5841" y="1330"/>
                  </a:cubicBezTo>
                  <a:cubicBezTo>
                    <a:pt x="5852" y="1341"/>
                    <a:pt x="5865" y="1358"/>
                    <a:pt x="5870" y="1375"/>
                  </a:cubicBezTo>
                  <a:cubicBezTo>
                    <a:pt x="5876" y="1393"/>
                    <a:pt x="5881" y="1409"/>
                    <a:pt x="5881" y="1427"/>
                  </a:cubicBezTo>
                  <a:lnTo>
                    <a:pt x="5881" y="1472"/>
                  </a:lnTo>
                  <a:cubicBezTo>
                    <a:pt x="5876" y="1495"/>
                    <a:pt x="5870" y="1511"/>
                    <a:pt x="5859" y="1534"/>
                  </a:cubicBezTo>
                  <a:cubicBezTo>
                    <a:pt x="5859" y="1540"/>
                    <a:pt x="5852" y="1545"/>
                    <a:pt x="5852" y="1551"/>
                  </a:cubicBezTo>
                  <a:cubicBezTo>
                    <a:pt x="5831" y="1590"/>
                    <a:pt x="5807" y="1631"/>
                    <a:pt x="5773" y="1671"/>
                  </a:cubicBezTo>
                  <a:cubicBezTo>
                    <a:pt x="5711" y="1750"/>
                    <a:pt x="5626" y="1818"/>
                    <a:pt x="5524" y="1897"/>
                  </a:cubicBezTo>
                  <a:cubicBezTo>
                    <a:pt x="5477" y="1926"/>
                    <a:pt x="5466" y="1994"/>
                    <a:pt x="5477" y="2046"/>
                  </a:cubicBezTo>
                  <a:cubicBezTo>
                    <a:pt x="5495" y="2109"/>
                    <a:pt x="5552" y="2159"/>
                    <a:pt x="5621" y="2159"/>
                  </a:cubicBezTo>
                  <a:cubicBezTo>
                    <a:pt x="5734" y="2164"/>
                    <a:pt x="5841" y="2170"/>
                    <a:pt x="5944" y="2188"/>
                  </a:cubicBezTo>
                  <a:cubicBezTo>
                    <a:pt x="6075" y="2216"/>
                    <a:pt x="6200" y="2250"/>
                    <a:pt x="6313" y="2301"/>
                  </a:cubicBezTo>
                  <a:cubicBezTo>
                    <a:pt x="6392" y="2340"/>
                    <a:pt x="6466" y="2387"/>
                    <a:pt x="6534" y="2443"/>
                  </a:cubicBezTo>
                  <a:cubicBezTo>
                    <a:pt x="6586" y="2489"/>
                    <a:pt x="6626" y="2534"/>
                    <a:pt x="6665" y="2579"/>
                  </a:cubicBezTo>
                  <a:cubicBezTo>
                    <a:pt x="6694" y="2625"/>
                    <a:pt x="6717" y="2670"/>
                    <a:pt x="6739" y="2722"/>
                  </a:cubicBezTo>
                  <a:cubicBezTo>
                    <a:pt x="6757" y="2773"/>
                    <a:pt x="6767" y="2825"/>
                    <a:pt x="6773" y="2875"/>
                  </a:cubicBezTo>
                  <a:cubicBezTo>
                    <a:pt x="6780" y="2927"/>
                    <a:pt x="6773" y="2983"/>
                    <a:pt x="6767" y="3040"/>
                  </a:cubicBezTo>
                  <a:cubicBezTo>
                    <a:pt x="6757" y="3103"/>
                    <a:pt x="6733" y="3165"/>
                    <a:pt x="6705" y="3227"/>
                  </a:cubicBezTo>
                  <a:cubicBezTo>
                    <a:pt x="6665" y="3302"/>
                    <a:pt x="6620" y="3375"/>
                    <a:pt x="6563" y="3449"/>
                  </a:cubicBezTo>
                  <a:cubicBezTo>
                    <a:pt x="6484" y="3540"/>
                    <a:pt x="6392" y="3620"/>
                    <a:pt x="6285" y="3699"/>
                  </a:cubicBezTo>
                  <a:cubicBezTo>
                    <a:pt x="6109" y="3824"/>
                    <a:pt x="5899" y="3926"/>
                    <a:pt x="5642" y="4023"/>
                  </a:cubicBezTo>
                  <a:cubicBezTo>
                    <a:pt x="5398" y="4113"/>
                    <a:pt x="5171" y="4171"/>
                    <a:pt x="4955" y="4194"/>
                  </a:cubicBezTo>
                  <a:cubicBezTo>
                    <a:pt x="4910" y="4199"/>
                    <a:pt x="4864" y="4199"/>
                    <a:pt x="4819" y="4199"/>
                  </a:cubicBezTo>
                  <a:cubicBezTo>
                    <a:pt x="4740" y="4199"/>
                    <a:pt x="4659" y="4194"/>
                    <a:pt x="4591" y="4188"/>
                  </a:cubicBezTo>
                  <a:cubicBezTo>
                    <a:pt x="4506" y="4165"/>
                    <a:pt x="4433" y="4142"/>
                    <a:pt x="4365" y="4113"/>
                  </a:cubicBezTo>
                  <a:cubicBezTo>
                    <a:pt x="4307" y="4086"/>
                    <a:pt x="4257" y="4052"/>
                    <a:pt x="4210" y="4018"/>
                  </a:cubicBezTo>
                  <a:cubicBezTo>
                    <a:pt x="4165" y="3977"/>
                    <a:pt x="4126" y="3932"/>
                    <a:pt x="4092" y="3892"/>
                  </a:cubicBezTo>
                  <a:cubicBezTo>
                    <a:pt x="4086" y="3875"/>
                    <a:pt x="4074" y="3864"/>
                    <a:pt x="4069" y="3847"/>
                  </a:cubicBezTo>
                  <a:cubicBezTo>
                    <a:pt x="4040" y="3801"/>
                    <a:pt x="4006" y="3772"/>
                    <a:pt x="3961" y="3761"/>
                  </a:cubicBezTo>
                  <a:cubicBezTo>
                    <a:pt x="3943" y="3756"/>
                    <a:pt x="3927" y="3750"/>
                    <a:pt x="3909" y="3750"/>
                  </a:cubicBezTo>
                  <a:cubicBezTo>
                    <a:pt x="3882" y="3750"/>
                    <a:pt x="3848" y="3761"/>
                    <a:pt x="3824" y="3772"/>
                  </a:cubicBezTo>
                  <a:cubicBezTo>
                    <a:pt x="3756" y="3806"/>
                    <a:pt x="3717" y="3887"/>
                    <a:pt x="3728" y="3966"/>
                  </a:cubicBezTo>
                  <a:cubicBezTo>
                    <a:pt x="3722" y="4000"/>
                    <a:pt x="3704" y="4034"/>
                    <a:pt x="3694" y="4068"/>
                  </a:cubicBezTo>
                  <a:cubicBezTo>
                    <a:pt x="3670" y="4113"/>
                    <a:pt x="3649" y="4147"/>
                    <a:pt x="3620" y="4181"/>
                  </a:cubicBezTo>
                  <a:cubicBezTo>
                    <a:pt x="3597" y="4210"/>
                    <a:pt x="3568" y="4239"/>
                    <a:pt x="3534" y="4262"/>
                  </a:cubicBezTo>
                  <a:cubicBezTo>
                    <a:pt x="3500" y="4284"/>
                    <a:pt x="3466" y="4307"/>
                    <a:pt x="3421" y="4325"/>
                  </a:cubicBezTo>
                  <a:cubicBezTo>
                    <a:pt x="3370" y="4341"/>
                    <a:pt x="3313" y="4352"/>
                    <a:pt x="3256" y="4364"/>
                  </a:cubicBezTo>
                  <a:lnTo>
                    <a:pt x="3188" y="4364"/>
                  </a:lnTo>
                  <a:cubicBezTo>
                    <a:pt x="3137" y="4364"/>
                    <a:pt x="3080" y="4359"/>
                    <a:pt x="3029" y="4352"/>
                  </a:cubicBezTo>
                  <a:cubicBezTo>
                    <a:pt x="2978" y="4341"/>
                    <a:pt x="2933" y="4325"/>
                    <a:pt x="2886" y="4307"/>
                  </a:cubicBezTo>
                  <a:cubicBezTo>
                    <a:pt x="2859" y="4296"/>
                    <a:pt x="2830" y="4273"/>
                    <a:pt x="2802" y="4256"/>
                  </a:cubicBezTo>
                  <a:cubicBezTo>
                    <a:pt x="2778" y="4233"/>
                    <a:pt x="2757" y="4205"/>
                    <a:pt x="2733" y="4181"/>
                  </a:cubicBezTo>
                  <a:cubicBezTo>
                    <a:pt x="2710" y="4142"/>
                    <a:pt x="2688" y="4102"/>
                    <a:pt x="2671" y="4063"/>
                  </a:cubicBezTo>
                  <a:cubicBezTo>
                    <a:pt x="2642" y="3966"/>
                    <a:pt x="2620" y="3864"/>
                    <a:pt x="2603" y="3733"/>
                  </a:cubicBezTo>
                  <a:cubicBezTo>
                    <a:pt x="2603" y="3699"/>
                    <a:pt x="2603" y="3665"/>
                    <a:pt x="2597" y="3630"/>
                  </a:cubicBezTo>
                  <a:cubicBezTo>
                    <a:pt x="2597" y="3602"/>
                    <a:pt x="2597" y="3580"/>
                    <a:pt x="2586" y="3557"/>
                  </a:cubicBezTo>
                  <a:cubicBezTo>
                    <a:pt x="2568" y="3528"/>
                    <a:pt x="2534" y="3506"/>
                    <a:pt x="2500" y="3494"/>
                  </a:cubicBezTo>
                  <a:cubicBezTo>
                    <a:pt x="2489" y="3489"/>
                    <a:pt x="2477" y="3489"/>
                    <a:pt x="2461" y="3489"/>
                  </a:cubicBezTo>
                  <a:cubicBezTo>
                    <a:pt x="2416" y="3489"/>
                    <a:pt x="2369" y="3512"/>
                    <a:pt x="2348" y="3551"/>
                  </a:cubicBezTo>
                  <a:cubicBezTo>
                    <a:pt x="2324" y="3585"/>
                    <a:pt x="2301" y="3620"/>
                    <a:pt x="2273" y="3654"/>
                  </a:cubicBezTo>
                  <a:cubicBezTo>
                    <a:pt x="2233" y="3699"/>
                    <a:pt x="2193" y="3738"/>
                    <a:pt x="2143" y="3772"/>
                  </a:cubicBezTo>
                  <a:cubicBezTo>
                    <a:pt x="2097" y="3801"/>
                    <a:pt x="2052" y="3830"/>
                    <a:pt x="1994" y="3853"/>
                  </a:cubicBezTo>
                  <a:cubicBezTo>
                    <a:pt x="1932" y="3875"/>
                    <a:pt x="1863" y="3892"/>
                    <a:pt x="1795" y="3898"/>
                  </a:cubicBezTo>
                  <a:lnTo>
                    <a:pt x="1722" y="3898"/>
                  </a:lnTo>
                  <a:cubicBezTo>
                    <a:pt x="1671" y="3898"/>
                    <a:pt x="1619" y="3898"/>
                    <a:pt x="1563" y="3887"/>
                  </a:cubicBezTo>
                  <a:cubicBezTo>
                    <a:pt x="1477" y="3869"/>
                    <a:pt x="1393" y="3847"/>
                    <a:pt x="1307" y="3806"/>
                  </a:cubicBezTo>
                  <a:cubicBezTo>
                    <a:pt x="1233" y="3772"/>
                    <a:pt x="1171" y="3733"/>
                    <a:pt x="1113" y="3688"/>
                  </a:cubicBezTo>
                  <a:cubicBezTo>
                    <a:pt x="1068" y="3648"/>
                    <a:pt x="1034" y="3609"/>
                    <a:pt x="1006" y="3568"/>
                  </a:cubicBezTo>
                  <a:cubicBezTo>
                    <a:pt x="984" y="3534"/>
                    <a:pt x="966" y="3500"/>
                    <a:pt x="950" y="3460"/>
                  </a:cubicBezTo>
                  <a:cubicBezTo>
                    <a:pt x="937" y="3431"/>
                    <a:pt x="927" y="3404"/>
                    <a:pt x="927" y="3370"/>
                  </a:cubicBezTo>
                  <a:lnTo>
                    <a:pt x="927" y="3313"/>
                  </a:lnTo>
                  <a:lnTo>
                    <a:pt x="927" y="3284"/>
                  </a:lnTo>
                  <a:cubicBezTo>
                    <a:pt x="937" y="3255"/>
                    <a:pt x="943" y="3221"/>
                    <a:pt x="961" y="3193"/>
                  </a:cubicBezTo>
                  <a:cubicBezTo>
                    <a:pt x="977" y="3153"/>
                    <a:pt x="1006" y="3114"/>
                    <a:pt x="1034" y="3074"/>
                  </a:cubicBezTo>
                  <a:cubicBezTo>
                    <a:pt x="1086" y="3017"/>
                    <a:pt x="1147" y="2961"/>
                    <a:pt x="1216" y="2909"/>
                  </a:cubicBezTo>
                  <a:cubicBezTo>
                    <a:pt x="1250" y="2886"/>
                    <a:pt x="1267" y="2835"/>
                    <a:pt x="1267" y="2801"/>
                  </a:cubicBezTo>
                  <a:cubicBezTo>
                    <a:pt x="1267" y="2744"/>
                    <a:pt x="1239" y="2688"/>
                    <a:pt x="1194" y="2665"/>
                  </a:cubicBezTo>
                  <a:cubicBezTo>
                    <a:pt x="1131" y="2620"/>
                    <a:pt x="1074" y="2586"/>
                    <a:pt x="1023" y="2545"/>
                  </a:cubicBezTo>
                  <a:cubicBezTo>
                    <a:pt x="972" y="2494"/>
                    <a:pt x="927" y="2443"/>
                    <a:pt x="887" y="2392"/>
                  </a:cubicBezTo>
                  <a:cubicBezTo>
                    <a:pt x="853" y="2353"/>
                    <a:pt x="830" y="2301"/>
                    <a:pt x="813" y="2256"/>
                  </a:cubicBezTo>
                  <a:cubicBezTo>
                    <a:pt x="796" y="2216"/>
                    <a:pt x="785" y="2170"/>
                    <a:pt x="779" y="2125"/>
                  </a:cubicBezTo>
                  <a:cubicBezTo>
                    <a:pt x="779" y="2080"/>
                    <a:pt x="779" y="2040"/>
                    <a:pt x="785" y="1994"/>
                  </a:cubicBezTo>
                  <a:cubicBezTo>
                    <a:pt x="796" y="1944"/>
                    <a:pt x="813" y="1892"/>
                    <a:pt x="835" y="1847"/>
                  </a:cubicBezTo>
                  <a:cubicBezTo>
                    <a:pt x="858" y="1802"/>
                    <a:pt x="887" y="1750"/>
                    <a:pt x="921" y="1705"/>
                  </a:cubicBezTo>
                  <a:cubicBezTo>
                    <a:pt x="966" y="1658"/>
                    <a:pt x="1018" y="1613"/>
                    <a:pt x="1068" y="1574"/>
                  </a:cubicBezTo>
                  <a:cubicBezTo>
                    <a:pt x="1131" y="1534"/>
                    <a:pt x="1194" y="1500"/>
                    <a:pt x="1262" y="1472"/>
                  </a:cubicBezTo>
                  <a:cubicBezTo>
                    <a:pt x="1330" y="1448"/>
                    <a:pt x="1404" y="1432"/>
                    <a:pt x="1477" y="1420"/>
                  </a:cubicBezTo>
                  <a:lnTo>
                    <a:pt x="1551" y="1420"/>
                  </a:lnTo>
                  <a:cubicBezTo>
                    <a:pt x="1603" y="1420"/>
                    <a:pt x="1653" y="1420"/>
                    <a:pt x="1711" y="1432"/>
                  </a:cubicBezTo>
                  <a:cubicBezTo>
                    <a:pt x="1795" y="1448"/>
                    <a:pt x="1881" y="1472"/>
                    <a:pt x="1966" y="1511"/>
                  </a:cubicBezTo>
                  <a:cubicBezTo>
                    <a:pt x="1989" y="1522"/>
                    <a:pt x="2012" y="1534"/>
                    <a:pt x="2028" y="1545"/>
                  </a:cubicBezTo>
                  <a:cubicBezTo>
                    <a:pt x="2063" y="1563"/>
                    <a:pt x="2091" y="1568"/>
                    <a:pt x="2114" y="1568"/>
                  </a:cubicBezTo>
                  <a:cubicBezTo>
                    <a:pt x="2143" y="1568"/>
                    <a:pt x="2165" y="1563"/>
                    <a:pt x="2188" y="1551"/>
                  </a:cubicBezTo>
                  <a:cubicBezTo>
                    <a:pt x="2233" y="1529"/>
                    <a:pt x="2262" y="1477"/>
                    <a:pt x="2267" y="1420"/>
                  </a:cubicBezTo>
                  <a:cubicBezTo>
                    <a:pt x="2267" y="1369"/>
                    <a:pt x="2273" y="1318"/>
                    <a:pt x="2285" y="1267"/>
                  </a:cubicBezTo>
                  <a:cubicBezTo>
                    <a:pt x="2301" y="1154"/>
                    <a:pt x="2335" y="1039"/>
                    <a:pt x="2387" y="937"/>
                  </a:cubicBezTo>
                  <a:cubicBezTo>
                    <a:pt x="2432" y="840"/>
                    <a:pt x="2489" y="756"/>
                    <a:pt x="2552" y="677"/>
                  </a:cubicBezTo>
                  <a:cubicBezTo>
                    <a:pt x="2613" y="608"/>
                    <a:pt x="2682" y="546"/>
                    <a:pt x="2757" y="488"/>
                  </a:cubicBezTo>
                  <a:cubicBezTo>
                    <a:pt x="2830" y="438"/>
                    <a:pt x="2909" y="392"/>
                    <a:pt x="2995" y="357"/>
                  </a:cubicBezTo>
                  <a:cubicBezTo>
                    <a:pt x="3074" y="329"/>
                    <a:pt x="3159" y="312"/>
                    <a:pt x="3245" y="302"/>
                  </a:cubicBezTo>
                  <a:close/>
                  <a:moveTo>
                    <a:pt x="2007" y="5416"/>
                  </a:moveTo>
                  <a:cubicBezTo>
                    <a:pt x="2034" y="5416"/>
                    <a:pt x="2057" y="5416"/>
                    <a:pt x="2086" y="5421"/>
                  </a:cubicBezTo>
                  <a:cubicBezTo>
                    <a:pt x="2114" y="5427"/>
                    <a:pt x="2136" y="5432"/>
                    <a:pt x="2165" y="5443"/>
                  </a:cubicBezTo>
                  <a:cubicBezTo>
                    <a:pt x="2183" y="5455"/>
                    <a:pt x="2204" y="5466"/>
                    <a:pt x="2222" y="5477"/>
                  </a:cubicBezTo>
                  <a:cubicBezTo>
                    <a:pt x="2238" y="5495"/>
                    <a:pt x="2256" y="5511"/>
                    <a:pt x="2267" y="5529"/>
                  </a:cubicBezTo>
                  <a:cubicBezTo>
                    <a:pt x="2279" y="5552"/>
                    <a:pt x="2290" y="5574"/>
                    <a:pt x="2301" y="5602"/>
                  </a:cubicBezTo>
                  <a:cubicBezTo>
                    <a:pt x="2319" y="5637"/>
                    <a:pt x="2324" y="5676"/>
                    <a:pt x="2330" y="5728"/>
                  </a:cubicBezTo>
                  <a:cubicBezTo>
                    <a:pt x="2335" y="5744"/>
                    <a:pt x="2335" y="5767"/>
                    <a:pt x="2335" y="5791"/>
                  </a:cubicBezTo>
                  <a:cubicBezTo>
                    <a:pt x="2335" y="5841"/>
                    <a:pt x="2358" y="5886"/>
                    <a:pt x="2398" y="5909"/>
                  </a:cubicBezTo>
                  <a:cubicBezTo>
                    <a:pt x="2421" y="5927"/>
                    <a:pt x="2443" y="5932"/>
                    <a:pt x="2472" y="5932"/>
                  </a:cubicBezTo>
                  <a:cubicBezTo>
                    <a:pt x="2495" y="5932"/>
                    <a:pt x="2518" y="5927"/>
                    <a:pt x="2540" y="5915"/>
                  </a:cubicBezTo>
                  <a:cubicBezTo>
                    <a:pt x="2568" y="5904"/>
                    <a:pt x="2603" y="5886"/>
                    <a:pt x="2631" y="5875"/>
                  </a:cubicBezTo>
                  <a:cubicBezTo>
                    <a:pt x="2699" y="5847"/>
                    <a:pt x="2768" y="5836"/>
                    <a:pt x="2836" y="5825"/>
                  </a:cubicBezTo>
                  <a:lnTo>
                    <a:pt x="2899" y="5825"/>
                  </a:lnTo>
                  <a:cubicBezTo>
                    <a:pt x="2938" y="5825"/>
                    <a:pt x="2989" y="5825"/>
                    <a:pt x="3035" y="5830"/>
                  </a:cubicBezTo>
                  <a:cubicBezTo>
                    <a:pt x="3103" y="5847"/>
                    <a:pt x="3166" y="5870"/>
                    <a:pt x="3227" y="5893"/>
                  </a:cubicBezTo>
                  <a:cubicBezTo>
                    <a:pt x="3290" y="5927"/>
                    <a:pt x="3347" y="5961"/>
                    <a:pt x="3398" y="6001"/>
                  </a:cubicBezTo>
                  <a:cubicBezTo>
                    <a:pt x="3444" y="6040"/>
                    <a:pt x="3478" y="6080"/>
                    <a:pt x="3512" y="6119"/>
                  </a:cubicBezTo>
                  <a:cubicBezTo>
                    <a:pt x="3529" y="6153"/>
                    <a:pt x="3552" y="6188"/>
                    <a:pt x="3563" y="6216"/>
                  </a:cubicBezTo>
                  <a:cubicBezTo>
                    <a:pt x="3568" y="6245"/>
                    <a:pt x="3580" y="6268"/>
                    <a:pt x="3580" y="6295"/>
                  </a:cubicBezTo>
                  <a:lnTo>
                    <a:pt x="3580" y="6347"/>
                  </a:lnTo>
                  <a:cubicBezTo>
                    <a:pt x="3575" y="6363"/>
                    <a:pt x="3568" y="6376"/>
                    <a:pt x="3563" y="6392"/>
                  </a:cubicBezTo>
                  <a:cubicBezTo>
                    <a:pt x="3557" y="6404"/>
                    <a:pt x="3552" y="6415"/>
                    <a:pt x="3541" y="6432"/>
                  </a:cubicBezTo>
                  <a:cubicBezTo>
                    <a:pt x="3523" y="6449"/>
                    <a:pt x="3507" y="6460"/>
                    <a:pt x="3489" y="6478"/>
                  </a:cubicBezTo>
                  <a:cubicBezTo>
                    <a:pt x="3460" y="6494"/>
                    <a:pt x="3426" y="6512"/>
                    <a:pt x="3387" y="6528"/>
                  </a:cubicBezTo>
                  <a:cubicBezTo>
                    <a:pt x="3308" y="6557"/>
                    <a:pt x="3216" y="6580"/>
                    <a:pt x="3109" y="6591"/>
                  </a:cubicBezTo>
                  <a:cubicBezTo>
                    <a:pt x="3085" y="6591"/>
                    <a:pt x="3064" y="6597"/>
                    <a:pt x="3040" y="6609"/>
                  </a:cubicBezTo>
                  <a:cubicBezTo>
                    <a:pt x="3017" y="6620"/>
                    <a:pt x="3001" y="6636"/>
                    <a:pt x="2983" y="6659"/>
                  </a:cubicBezTo>
                  <a:cubicBezTo>
                    <a:pt x="2972" y="6683"/>
                    <a:pt x="2967" y="6704"/>
                    <a:pt x="2961" y="6733"/>
                  </a:cubicBezTo>
                  <a:cubicBezTo>
                    <a:pt x="2961" y="6767"/>
                    <a:pt x="2972" y="6801"/>
                    <a:pt x="3001" y="6835"/>
                  </a:cubicBezTo>
                  <a:lnTo>
                    <a:pt x="3029" y="6869"/>
                  </a:lnTo>
                  <a:cubicBezTo>
                    <a:pt x="3064" y="6927"/>
                    <a:pt x="3091" y="6984"/>
                    <a:pt x="3119" y="7040"/>
                  </a:cubicBezTo>
                  <a:cubicBezTo>
                    <a:pt x="3137" y="7086"/>
                    <a:pt x="3148" y="7137"/>
                    <a:pt x="3154" y="7182"/>
                  </a:cubicBezTo>
                  <a:cubicBezTo>
                    <a:pt x="3154" y="7234"/>
                    <a:pt x="3154" y="7279"/>
                    <a:pt x="3148" y="7325"/>
                  </a:cubicBezTo>
                  <a:cubicBezTo>
                    <a:pt x="3137" y="7375"/>
                    <a:pt x="3119" y="7427"/>
                    <a:pt x="3103" y="7467"/>
                  </a:cubicBezTo>
                  <a:cubicBezTo>
                    <a:pt x="3080" y="7517"/>
                    <a:pt x="3046" y="7564"/>
                    <a:pt x="3012" y="7603"/>
                  </a:cubicBezTo>
                  <a:cubicBezTo>
                    <a:pt x="2972" y="7654"/>
                    <a:pt x="2927" y="7693"/>
                    <a:pt x="2875" y="7734"/>
                  </a:cubicBezTo>
                  <a:cubicBezTo>
                    <a:pt x="2818" y="7774"/>
                    <a:pt x="2750" y="7808"/>
                    <a:pt x="2682" y="7836"/>
                  </a:cubicBezTo>
                  <a:cubicBezTo>
                    <a:pt x="2620" y="7858"/>
                    <a:pt x="2552" y="7870"/>
                    <a:pt x="2489" y="7881"/>
                  </a:cubicBezTo>
                  <a:lnTo>
                    <a:pt x="2432" y="7881"/>
                  </a:lnTo>
                  <a:cubicBezTo>
                    <a:pt x="2393" y="7881"/>
                    <a:pt x="2353" y="7881"/>
                    <a:pt x="2313" y="7876"/>
                  </a:cubicBezTo>
                  <a:cubicBezTo>
                    <a:pt x="2256" y="7858"/>
                    <a:pt x="2204" y="7847"/>
                    <a:pt x="2159" y="7824"/>
                  </a:cubicBezTo>
                  <a:cubicBezTo>
                    <a:pt x="2114" y="7802"/>
                    <a:pt x="2068" y="7774"/>
                    <a:pt x="2028" y="7739"/>
                  </a:cubicBezTo>
                  <a:cubicBezTo>
                    <a:pt x="1989" y="7705"/>
                    <a:pt x="1949" y="7659"/>
                    <a:pt x="1910" y="7614"/>
                  </a:cubicBezTo>
                  <a:cubicBezTo>
                    <a:pt x="1892" y="7585"/>
                    <a:pt x="1858" y="7574"/>
                    <a:pt x="1824" y="7574"/>
                  </a:cubicBezTo>
                  <a:cubicBezTo>
                    <a:pt x="1802" y="7574"/>
                    <a:pt x="1779" y="7580"/>
                    <a:pt x="1761" y="7585"/>
                  </a:cubicBezTo>
                  <a:cubicBezTo>
                    <a:pt x="1739" y="7603"/>
                    <a:pt x="1716" y="7625"/>
                    <a:pt x="1705" y="7659"/>
                  </a:cubicBezTo>
                  <a:cubicBezTo>
                    <a:pt x="1700" y="7671"/>
                    <a:pt x="1700" y="7693"/>
                    <a:pt x="1700" y="7711"/>
                  </a:cubicBezTo>
                  <a:lnTo>
                    <a:pt x="1693" y="7722"/>
                  </a:lnTo>
                  <a:cubicBezTo>
                    <a:pt x="1666" y="7750"/>
                    <a:pt x="1642" y="7774"/>
                    <a:pt x="1614" y="7795"/>
                  </a:cubicBezTo>
                  <a:cubicBezTo>
                    <a:pt x="1580" y="7819"/>
                    <a:pt x="1546" y="7836"/>
                    <a:pt x="1506" y="7853"/>
                  </a:cubicBezTo>
                  <a:cubicBezTo>
                    <a:pt x="1449" y="7870"/>
                    <a:pt x="1398" y="7887"/>
                    <a:pt x="1336" y="7892"/>
                  </a:cubicBezTo>
                  <a:lnTo>
                    <a:pt x="1278" y="7892"/>
                  </a:lnTo>
                  <a:cubicBezTo>
                    <a:pt x="1239" y="7892"/>
                    <a:pt x="1188" y="7892"/>
                    <a:pt x="1137" y="7881"/>
                  </a:cubicBezTo>
                  <a:cubicBezTo>
                    <a:pt x="1079" y="7870"/>
                    <a:pt x="1018" y="7847"/>
                    <a:pt x="961" y="7824"/>
                  </a:cubicBezTo>
                  <a:cubicBezTo>
                    <a:pt x="916" y="7802"/>
                    <a:pt x="875" y="7774"/>
                    <a:pt x="835" y="7745"/>
                  </a:cubicBezTo>
                  <a:cubicBezTo>
                    <a:pt x="807" y="7722"/>
                    <a:pt x="785" y="7693"/>
                    <a:pt x="756" y="7659"/>
                  </a:cubicBezTo>
                  <a:cubicBezTo>
                    <a:pt x="733" y="7625"/>
                    <a:pt x="716" y="7585"/>
                    <a:pt x="699" y="7546"/>
                  </a:cubicBezTo>
                  <a:cubicBezTo>
                    <a:pt x="682" y="7506"/>
                    <a:pt x="670" y="7472"/>
                    <a:pt x="665" y="7438"/>
                  </a:cubicBezTo>
                  <a:lnTo>
                    <a:pt x="665" y="7409"/>
                  </a:lnTo>
                  <a:cubicBezTo>
                    <a:pt x="677" y="7364"/>
                    <a:pt x="693" y="7318"/>
                    <a:pt x="704" y="7279"/>
                  </a:cubicBezTo>
                  <a:lnTo>
                    <a:pt x="716" y="7257"/>
                  </a:lnTo>
                  <a:cubicBezTo>
                    <a:pt x="727" y="7216"/>
                    <a:pt x="745" y="7182"/>
                    <a:pt x="745" y="7142"/>
                  </a:cubicBezTo>
                  <a:cubicBezTo>
                    <a:pt x="751" y="7097"/>
                    <a:pt x="733" y="7058"/>
                    <a:pt x="711" y="7018"/>
                  </a:cubicBezTo>
                  <a:cubicBezTo>
                    <a:pt x="682" y="6966"/>
                    <a:pt x="648" y="6921"/>
                    <a:pt x="625" y="6898"/>
                  </a:cubicBezTo>
                  <a:cubicBezTo>
                    <a:pt x="580" y="6841"/>
                    <a:pt x="523" y="6796"/>
                    <a:pt x="466" y="6738"/>
                  </a:cubicBezTo>
                  <a:cubicBezTo>
                    <a:pt x="404" y="6688"/>
                    <a:pt x="336" y="6631"/>
                    <a:pt x="279" y="6557"/>
                  </a:cubicBezTo>
                  <a:cubicBezTo>
                    <a:pt x="268" y="6541"/>
                    <a:pt x="256" y="6518"/>
                    <a:pt x="245" y="6494"/>
                  </a:cubicBezTo>
                  <a:cubicBezTo>
                    <a:pt x="239" y="6478"/>
                    <a:pt x="239" y="6460"/>
                    <a:pt x="234" y="6444"/>
                  </a:cubicBezTo>
                  <a:cubicBezTo>
                    <a:pt x="234" y="6426"/>
                    <a:pt x="234" y="6404"/>
                    <a:pt x="239" y="6387"/>
                  </a:cubicBezTo>
                  <a:cubicBezTo>
                    <a:pt x="245" y="6353"/>
                    <a:pt x="256" y="6324"/>
                    <a:pt x="268" y="6290"/>
                  </a:cubicBezTo>
                  <a:cubicBezTo>
                    <a:pt x="302" y="6227"/>
                    <a:pt x="341" y="6171"/>
                    <a:pt x="381" y="6114"/>
                  </a:cubicBezTo>
                  <a:cubicBezTo>
                    <a:pt x="415" y="6074"/>
                    <a:pt x="449" y="6040"/>
                    <a:pt x="494" y="6012"/>
                  </a:cubicBezTo>
                  <a:cubicBezTo>
                    <a:pt x="534" y="5978"/>
                    <a:pt x="580" y="5954"/>
                    <a:pt x="631" y="5932"/>
                  </a:cubicBezTo>
                  <a:cubicBezTo>
                    <a:pt x="670" y="5920"/>
                    <a:pt x="716" y="5909"/>
                    <a:pt x="762" y="5904"/>
                  </a:cubicBezTo>
                  <a:lnTo>
                    <a:pt x="790" y="5904"/>
                  </a:lnTo>
                  <a:cubicBezTo>
                    <a:pt x="813" y="5904"/>
                    <a:pt x="841" y="5904"/>
                    <a:pt x="864" y="5909"/>
                  </a:cubicBezTo>
                  <a:cubicBezTo>
                    <a:pt x="898" y="5915"/>
                    <a:pt x="927" y="5927"/>
                    <a:pt x="955" y="5938"/>
                  </a:cubicBezTo>
                  <a:cubicBezTo>
                    <a:pt x="984" y="5949"/>
                    <a:pt x="1006" y="5967"/>
                    <a:pt x="1034" y="5983"/>
                  </a:cubicBezTo>
                  <a:cubicBezTo>
                    <a:pt x="1063" y="6012"/>
                    <a:pt x="1086" y="6040"/>
                    <a:pt x="1113" y="6074"/>
                  </a:cubicBezTo>
                  <a:cubicBezTo>
                    <a:pt x="1137" y="6108"/>
                    <a:pt x="1176" y="6114"/>
                    <a:pt x="1205" y="6114"/>
                  </a:cubicBezTo>
                  <a:lnTo>
                    <a:pt x="1233" y="6114"/>
                  </a:lnTo>
                  <a:cubicBezTo>
                    <a:pt x="1257" y="6108"/>
                    <a:pt x="1273" y="6098"/>
                    <a:pt x="1291" y="6085"/>
                  </a:cubicBezTo>
                  <a:cubicBezTo>
                    <a:pt x="1318" y="6057"/>
                    <a:pt x="1325" y="6023"/>
                    <a:pt x="1330" y="5995"/>
                  </a:cubicBezTo>
                  <a:cubicBezTo>
                    <a:pt x="1341" y="5938"/>
                    <a:pt x="1359" y="5886"/>
                    <a:pt x="1381" y="5836"/>
                  </a:cubicBezTo>
                  <a:cubicBezTo>
                    <a:pt x="1409" y="5778"/>
                    <a:pt x="1438" y="5728"/>
                    <a:pt x="1477" y="5682"/>
                  </a:cubicBezTo>
                  <a:cubicBezTo>
                    <a:pt x="1517" y="5637"/>
                    <a:pt x="1569" y="5592"/>
                    <a:pt x="1619" y="5552"/>
                  </a:cubicBezTo>
                  <a:cubicBezTo>
                    <a:pt x="1677" y="5511"/>
                    <a:pt x="1734" y="5484"/>
                    <a:pt x="1795" y="5455"/>
                  </a:cubicBezTo>
                  <a:cubicBezTo>
                    <a:pt x="1853" y="5437"/>
                    <a:pt x="1910" y="5421"/>
                    <a:pt x="1966" y="5416"/>
                  </a:cubicBezTo>
                  <a:close/>
                  <a:moveTo>
                    <a:pt x="3188" y="7836"/>
                  </a:moveTo>
                  <a:cubicBezTo>
                    <a:pt x="3188" y="7876"/>
                    <a:pt x="3182" y="7910"/>
                    <a:pt x="3177" y="7944"/>
                  </a:cubicBezTo>
                  <a:cubicBezTo>
                    <a:pt x="3166" y="7994"/>
                    <a:pt x="3154" y="8041"/>
                    <a:pt x="3137" y="8086"/>
                  </a:cubicBezTo>
                  <a:cubicBezTo>
                    <a:pt x="3132" y="8091"/>
                    <a:pt x="3125" y="8102"/>
                    <a:pt x="3119" y="8115"/>
                  </a:cubicBezTo>
                  <a:lnTo>
                    <a:pt x="3103" y="8115"/>
                  </a:lnTo>
                  <a:cubicBezTo>
                    <a:pt x="3091" y="8102"/>
                    <a:pt x="3080" y="8097"/>
                    <a:pt x="3064" y="8086"/>
                  </a:cubicBezTo>
                  <a:cubicBezTo>
                    <a:pt x="3035" y="8057"/>
                    <a:pt x="3012" y="8029"/>
                    <a:pt x="2983" y="8000"/>
                  </a:cubicBezTo>
                  <a:cubicBezTo>
                    <a:pt x="3051" y="7955"/>
                    <a:pt x="3114" y="7910"/>
                    <a:pt x="3171" y="7858"/>
                  </a:cubicBezTo>
                  <a:cubicBezTo>
                    <a:pt x="3177" y="7853"/>
                    <a:pt x="3182" y="7842"/>
                    <a:pt x="3188" y="7836"/>
                  </a:cubicBezTo>
                  <a:close/>
                  <a:moveTo>
                    <a:pt x="3336" y="0"/>
                  </a:moveTo>
                  <a:cubicBezTo>
                    <a:pt x="3261" y="0"/>
                    <a:pt x="3188" y="6"/>
                    <a:pt x="3119" y="17"/>
                  </a:cubicBezTo>
                  <a:cubicBezTo>
                    <a:pt x="2899" y="51"/>
                    <a:pt x="2694" y="153"/>
                    <a:pt x="2518" y="289"/>
                  </a:cubicBezTo>
                  <a:cubicBezTo>
                    <a:pt x="2364" y="409"/>
                    <a:pt x="2233" y="567"/>
                    <a:pt x="2143" y="745"/>
                  </a:cubicBezTo>
                  <a:cubicBezTo>
                    <a:pt x="2068" y="881"/>
                    <a:pt x="2018" y="1034"/>
                    <a:pt x="1989" y="1188"/>
                  </a:cubicBezTo>
                  <a:lnTo>
                    <a:pt x="1983" y="1188"/>
                  </a:lnTo>
                  <a:cubicBezTo>
                    <a:pt x="1904" y="1154"/>
                    <a:pt x="1824" y="1136"/>
                    <a:pt x="1745" y="1125"/>
                  </a:cubicBezTo>
                  <a:cubicBezTo>
                    <a:pt x="1682" y="1115"/>
                    <a:pt x="1618" y="1110"/>
                    <a:pt x="1554" y="1110"/>
                  </a:cubicBezTo>
                  <a:cubicBezTo>
                    <a:pt x="1473" y="1110"/>
                    <a:pt x="1392" y="1118"/>
                    <a:pt x="1312" y="1131"/>
                  </a:cubicBezTo>
                  <a:cubicBezTo>
                    <a:pt x="1188" y="1159"/>
                    <a:pt x="1063" y="1210"/>
                    <a:pt x="955" y="1273"/>
                  </a:cubicBezTo>
                  <a:cubicBezTo>
                    <a:pt x="835" y="1346"/>
                    <a:pt x="738" y="1438"/>
                    <a:pt x="654" y="1545"/>
                  </a:cubicBezTo>
                  <a:cubicBezTo>
                    <a:pt x="580" y="1637"/>
                    <a:pt x="528" y="1744"/>
                    <a:pt x="494" y="1858"/>
                  </a:cubicBezTo>
                  <a:cubicBezTo>
                    <a:pt x="460" y="1983"/>
                    <a:pt x="455" y="2119"/>
                    <a:pt x="483" y="2245"/>
                  </a:cubicBezTo>
                  <a:cubicBezTo>
                    <a:pt x="506" y="2381"/>
                    <a:pt x="575" y="2500"/>
                    <a:pt x="654" y="2613"/>
                  </a:cubicBezTo>
                  <a:cubicBezTo>
                    <a:pt x="711" y="2688"/>
                    <a:pt x="779" y="2749"/>
                    <a:pt x="853" y="2812"/>
                  </a:cubicBezTo>
                  <a:cubicBezTo>
                    <a:pt x="716" y="2949"/>
                    <a:pt x="620" y="3125"/>
                    <a:pt x="614" y="3324"/>
                  </a:cubicBezTo>
                  <a:cubicBezTo>
                    <a:pt x="609" y="3546"/>
                    <a:pt x="727" y="3756"/>
                    <a:pt x="892" y="3898"/>
                  </a:cubicBezTo>
                  <a:cubicBezTo>
                    <a:pt x="1110" y="4088"/>
                    <a:pt x="1410" y="4200"/>
                    <a:pt x="1706" y="4200"/>
                  </a:cubicBezTo>
                  <a:cubicBezTo>
                    <a:pt x="1897" y="4200"/>
                    <a:pt x="2086" y="4154"/>
                    <a:pt x="2251" y="4052"/>
                  </a:cubicBezTo>
                  <a:cubicBezTo>
                    <a:pt x="2290" y="4023"/>
                    <a:pt x="2330" y="3995"/>
                    <a:pt x="2369" y="3961"/>
                  </a:cubicBezTo>
                  <a:cubicBezTo>
                    <a:pt x="2387" y="4052"/>
                    <a:pt x="2416" y="4142"/>
                    <a:pt x="2455" y="4228"/>
                  </a:cubicBezTo>
                  <a:cubicBezTo>
                    <a:pt x="2500" y="4318"/>
                    <a:pt x="2563" y="4398"/>
                    <a:pt x="2637" y="4461"/>
                  </a:cubicBezTo>
                  <a:cubicBezTo>
                    <a:pt x="2723" y="4529"/>
                    <a:pt x="2818" y="4569"/>
                    <a:pt x="2920" y="4591"/>
                  </a:cubicBezTo>
                  <a:cubicBezTo>
                    <a:pt x="3005" y="4613"/>
                    <a:pt x="3089" y="4621"/>
                    <a:pt x="3173" y="4621"/>
                  </a:cubicBezTo>
                  <a:cubicBezTo>
                    <a:pt x="3197" y="4621"/>
                    <a:pt x="3221" y="4620"/>
                    <a:pt x="3245" y="4619"/>
                  </a:cubicBezTo>
                  <a:lnTo>
                    <a:pt x="3245" y="4750"/>
                  </a:lnTo>
                  <a:cubicBezTo>
                    <a:pt x="3245" y="4863"/>
                    <a:pt x="3245" y="4978"/>
                    <a:pt x="3250" y="5091"/>
                  </a:cubicBezTo>
                  <a:cubicBezTo>
                    <a:pt x="3250" y="5204"/>
                    <a:pt x="3250" y="5319"/>
                    <a:pt x="3245" y="5432"/>
                  </a:cubicBezTo>
                  <a:lnTo>
                    <a:pt x="3245" y="5592"/>
                  </a:lnTo>
                  <a:cubicBezTo>
                    <a:pt x="3171" y="5563"/>
                    <a:pt x="3091" y="5545"/>
                    <a:pt x="3017" y="5540"/>
                  </a:cubicBezTo>
                  <a:cubicBezTo>
                    <a:pt x="2980" y="5536"/>
                    <a:pt x="2943" y="5534"/>
                    <a:pt x="2907" y="5534"/>
                  </a:cubicBezTo>
                  <a:cubicBezTo>
                    <a:pt x="2799" y="5534"/>
                    <a:pt x="2694" y="5551"/>
                    <a:pt x="2592" y="5586"/>
                  </a:cubicBezTo>
                  <a:cubicBezTo>
                    <a:pt x="2579" y="5545"/>
                    <a:pt x="2563" y="5506"/>
                    <a:pt x="2545" y="5466"/>
                  </a:cubicBezTo>
                  <a:cubicBezTo>
                    <a:pt x="2506" y="5375"/>
                    <a:pt x="2443" y="5307"/>
                    <a:pt x="2369" y="5251"/>
                  </a:cubicBezTo>
                  <a:cubicBezTo>
                    <a:pt x="2296" y="5193"/>
                    <a:pt x="2204" y="5165"/>
                    <a:pt x="2120" y="5154"/>
                  </a:cubicBezTo>
                  <a:cubicBezTo>
                    <a:pt x="2086" y="5148"/>
                    <a:pt x="2052" y="5143"/>
                    <a:pt x="2018" y="5143"/>
                  </a:cubicBezTo>
                  <a:cubicBezTo>
                    <a:pt x="1960" y="5143"/>
                    <a:pt x="1904" y="5154"/>
                    <a:pt x="1847" y="5165"/>
                  </a:cubicBezTo>
                  <a:cubicBezTo>
                    <a:pt x="1756" y="5182"/>
                    <a:pt x="1671" y="5217"/>
                    <a:pt x="1585" y="5262"/>
                  </a:cubicBezTo>
                  <a:cubicBezTo>
                    <a:pt x="1501" y="5307"/>
                    <a:pt x="1420" y="5364"/>
                    <a:pt x="1352" y="5432"/>
                  </a:cubicBezTo>
                  <a:cubicBezTo>
                    <a:pt x="1284" y="5500"/>
                    <a:pt x="1222" y="5579"/>
                    <a:pt x="1176" y="5671"/>
                  </a:cubicBezTo>
                  <a:cubicBezTo>
                    <a:pt x="1160" y="5699"/>
                    <a:pt x="1147" y="5728"/>
                    <a:pt x="1137" y="5757"/>
                  </a:cubicBezTo>
                  <a:cubicBezTo>
                    <a:pt x="1086" y="5728"/>
                    <a:pt x="1034" y="5705"/>
                    <a:pt x="977" y="5688"/>
                  </a:cubicBezTo>
                  <a:cubicBezTo>
                    <a:pt x="922" y="5673"/>
                    <a:pt x="865" y="5665"/>
                    <a:pt x="808" y="5665"/>
                  </a:cubicBezTo>
                  <a:cubicBezTo>
                    <a:pt x="740" y="5665"/>
                    <a:pt x="673" y="5675"/>
                    <a:pt x="609" y="5694"/>
                  </a:cubicBezTo>
                  <a:cubicBezTo>
                    <a:pt x="347" y="5773"/>
                    <a:pt x="159" y="5983"/>
                    <a:pt x="51" y="6227"/>
                  </a:cubicBezTo>
                  <a:cubicBezTo>
                    <a:pt x="11" y="6318"/>
                    <a:pt x="1" y="6421"/>
                    <a:pt x="22" y="6518"/>
                  </a:cubicBezTo>
                  <a:cubicBezTo>
                    <a:pt x="40" y="6602"/>
                    <a:pt x="91" y="6683"/>
                    <a:pt x="148" y="6745"/>
                  </a:cubicBezTo>
                  <a:cubicBezTo>
                    <a:pt x="261" y="6869"/>
                    <a:pt x="410" y="6955"/>
                    <a:pt x="512" y="7092"/>
                  </a:cubicBezTo>
                  <a:cubicBezTo>
                    <a:pt x="523" y="7108"/>
                    <a:pt x="534" y="7126"/>
                    <a:pt x="541" y="7142"/>
                  </a:cubicBezTo>
                  <a:cubicBezTo>
                    <a:pt x="528" y="7199"/>
                    <a:pt x="506" y="7257"/>
                    <a:pt x="489" y="7313"/>
                  </a:cubicBezTo>
                  <a:cubicBezTo>
                    <a:pt x="478" y="7352"/>
                    <a:pt x="472" y="7393"/>
                    <a:pt x="472" y="7433"/>
                  </a:cubicBezTo>
                  <a:cubicBezTo>
                    <a:pt x="472" y="7478"/>
                    <a:pt x="489" y="7529"/>
                    <a:pt x="500" y="7569"/>
                  </a:cubicBezTo>
                  <a:cubicBezTo>
                    <a:pt x="534" y="7659"/>
                    <a:pt x="575" y="7734"/>
                    <a:pt x="631" y="7808"/>
                  </a:cubicBezTo>
                  <a:cubicBezTo>
                    <a:pt x="688" y="7881"/>
                    <a:pt x="767" y="7932"/>
                    <a:pt x="847" y="7978"/>
                  </a:cubicBezTo>
                  <a:cubicBezTo>
                    <a:pt x="975" y="8044"/>
                    <a:pt x="1116" y="8077"/>
                    <a:pt x="1259" y="8077"/>
                  </a:cubicBezTo>
                  <a:cubicBezTo>
                    <a:pt x="1312" y="8077"/>
                    <a:pt x="1366" y="8072"/>
                    <a:pt x="1420" y="8063"/>
                  </a:cubicBezTo>
                  <a:cubicBezTo>
                    <a:pt x="1563" y="8041"/>
                    <a:pt x="1700" y="7973"/>
                    <a:pt x="1802" y="7870"/>
                  </a:cubicBezTo>
                  <a:cubicBezTo>
                    <a:pt x="1808" y="7876"/>
                    <a:pt x="1818" y="7887"/>
                    <a:pt x="1829" y="7898"/>
                  </a:cubicBezTo>
                  <a:cubicBezTo>
                    <a:pt x="1870" y="7944"/>
                    <a:pt x="1921" y="7984"/>
                    <a:pt x="1973" y="8018"/>
                  </a:cubicBezTo>
                  <a:cubicBezTo>
                    <a:pt x="1989" y="8029"/>
                    <a:pt x="2007" y="8034"/>
                    <a:pt x="2023" y="8046"/>
                  </a:cubicBezTo>
                  <a:cubicBezTo>
                    <a:pt x="2046" y="8102"/>
                    <a:pt x="2075" y="8160"/>
                    <a:pt x="2109" y="8211"/>
                  </a:cubicBezTo>
                  <a:cubicBezTo>
                    <a:pt x="2148" y="8267"/>
                    <a:pt x="2199" y="8319"/>
                    <a:pt x="2251" y="8364"/>
                  </a:cubicBezTo>
                  <a:cubicBezTo>
                    <a:pt x="2353" y="8455"/>
                    <a:pt x="2466" y="8529"/>
                    <a:pt x="2574" y="8620"/>
                  </a:cubicBezTo>
                  <a:lnTo>
                    <a:pt x="2568" y="8614"/>
                  </a:lnTo>
                  <a:lnTo>
                    <a:pt x="2568" y="8614"/>
                  </a:lnTo>
                  <a:cubicBezTo>
                    <a:pt x="2574" y="8614"/>
                    <a:pt x="2574" y="8620"/>
                    <a:pt x="2579" y="8626"/>
                  </a:cubicBezTo>
                  <a:lnTo>
                    <a:pt x="2579" y="8620"/>
                  </a:lnTo>
                  <a:cubicBezTo>
                    <a:pt x="2579" y="8626"/>
                    <a:pt x="2579" y="8626"/>
                    <a:pt x="2586" y="8626"/>
                  </a:cubicBezTo>
                  <a:cubicBezTo>
                    <a:pt x="2631" y="8671"/>
                    <a:pt x="2676" y="8716"/>
                    <a:pt x="2716" y="8768"/>
                  </a:cubicBezTo>
                  <a:cubicBezTo>
                    <a:pt x="2733" y="8796"/>
                    <a:pt x="2750" y="8830"/>
                    <a:pt x="2762" y="8859"/>
                  </a:cubicBezTo>
                  <a:cubicBezTo>
                    <a:pt x="2791" y="8938"/>
                    <a:pt x="2807" y="9023"/>
                    <a:pt x="2818" y="9103"/>
                  </a:cubicBezTo>
                  <a:cubicBezTo>
                    <a:pt x="2830" y="9279"/>
                    <a:pt x="2813" y="9455"/>
                    <a:pt x="2784" y="9631"/>
                  </a:cubicBezTo>
                  <a:cubicBezTo>
                    <a:pt x="2750" y="9825"/>
                    <a:pt x="2705" y="10011"/>
                    <a:pt x="2660" y="10200"/>
                  </a:cubicBezTo>
                  <a:cubicBezTo>
                    <a:pt x="2637" y="10291"/>
                    <a:pt x="2620" y="10376"/>
                    <a:pt x="2603" y="10462"/>
                  </a:cubicBezTo>
                  <a:cubicBezTo>
                    <a:pt x="2592" y="10507"/>
                    <a:pt x="2586" y="10557"/>
                    <a:pt x="2574" y="10603"/>
                  </a:cubicBezTo>
                  <a:cubicBezTo>
                    <a:pt x="2568" y="10637"/>
                    <a:pt x="2568" y="10672"/>
                    <a:pt x="2563" y="10706"/>
                  </a:cubicBezTo>
                  <a:cubicBezTo>
                    <a:pt x="2563" y="10727"/>
                    <a:pt x="2568" y="10751"/>
                    <a:pt x="2579" y="10768"/>
                  </a:cubicBezTo>
                  <a:cubicBezTo>
                    <a:pt x="2592" y="10796"/>
                    <a:pt x="2613" y="10813"/>
                    <a:pt x="2642" y="10824"/>
                  </a:cubicBezTo>
                  <a:cubicBezTo>
                    <a:pt x="2653" y="10827"/>
                    <a:pt x="2665" y="10829"/>
                    <a:pt x="2676" y="10829"/>
                  </a:cubicBezTo>
                  <a:cubicBezTo>
                    <a:pt x="2729" y="10829"/>
                    <a:pt x="2781" y="10797"/>
                    <a:pt x="2791" y="10745"/>
                  </a:cubicBezTo>
                  <a:cubicBezTo>
                    <a:pt x="2796" y="10722"/>
                    <a:pt x="2807" y="10706"/>
                    <a:pt x="2813" y="10682"/>
                  </a:cubicBezTo>
                  <a:cubicBezTo>
                    <a:pt x="2825" y="10654"/>
                    <a:pt x="2830" y="10632"/>
                    <a:pt x="2841" y="10609"/>
                  </a:cubicBezTo>
                  <a:cubicBezTo>
                    <a:pt x="2859" y="10557"/>
                    <a:pt x="2870" y="10501"/>
                    <a:pt x="2886" y="10449"/>
                  </a:cubicBezTo>
                  <a:cubicBezTo>
                    <a:pt x="2893" y="10427"/>
                    <a:pt x="2904" y="10410"/>
                    <a:pt x="2909" y="10387"/>
                  </a:cubicBezTo>
                  <a:lnTo>
                    <a:pt x="2904" y="10387"/>
                  </a:lnTo>
                  <a:cubicBezTo>
                    <a:pt x="2938" y="10284"/>
                    <a:pt x="2967" y="10176"/>
                    <a:pt x="2995" y="10074"/>
                  </a:cubicBezTo>
                  <a:cubicBezTo>
                    <a:pt x="3023" y="9938"/>
                    <a:pt x="3057" y="9796"/>
                    <a:pt x="3080" y="9649"/>
                  </a:cubicBezTo>
                  <a:cubicBezTo>
                    <a:pt x="3103" y="9507"/>
                    <a:pt x="3109" y="9381"/>
                    <a:pt x="3109" y="9256"/>
                  </a:cubicBezTo>
                  <a:cubicBezTo>
                    <a:pt x="3109" y="9200"/>
                    <a:pt x="3103" y="9137"/>
                    <a:pt x="3098" y="9064"/>
                  </a:cubicBezTo>
                  <a:cubicBezTo>
                    <a:pt x="3085" y="9006"/>
                    <a:pt x="3074" y="8949"/>
                    <a:pt x="3057" y="8899"/>
                  </a:cubicBezTo>
                  <a:cubicBezTo>
                    <a:pt x="3035" y="8836"/>
                    <a:pt x="3012" y="8791"/>
                    <a:pt x="2978" y="8745"/>
                  </a:cubicBezTo>
                  <a:cubicBezTo>
                    <a:pt x="2938" y="8689"/>
                    <a:pt x="2899" y="8642"/>
                    <a:pt x="2852" y="8603"/>
                  </a:cubicBezTo>
                  <a:cubicBezTo>
                    <a:pt x="2762" y="8529"/>
                    <a:pt x="2660" y="8472"/>
                    <a:pt x="2558" y="8421"/>
                  </a:cubicBezTo>
                  <a:cubicBezTo>
                    <a:pt x="2461" y="8375"/>
                    <a:pt x="2358" y="8319"/>
                    <a:pt x="2267" y="8245"/>
                  </a:cubicBezTo>
                  <a:cubicBezTo>
                    <a:pt x="2228" y="8211"/>
                    <a:pt x="2193" y="8170"/>
                    <a:pt x="2165" y="8136"/>
                  </a:cubicBezTo>
                  <a:cubicBezTo>
                    <a:pt x="2159" y="8125"/>
                    <a:pt x="2154" y="8120"/>
                    <a:pt x="2148" y="8109"/>
                  </a:cubicBezTo>
                  <a:lnTo>
                    <a:pt x="2148" y="8102"/>
                  </a:lnTo>
                  <a:cubicBezTo>
                    <a:pt x="2188" y="8115"/>
                    <a:pt x="2228" y="8125"/>
                    <a:pt x="2267" y="8136"/>
                  </a:cubicBezTo>
                  <a:cubicBezTo>
                    <a:pt x="2330" y="8149"/>
                    <a:pt x="2387" y="8154"/>
                    <a:pt x="2438" y="8154"/>
                  </a:cubicBezTo>
                  <a:cubicBezTo>
                    <a:pt x="2495" y="8154"/>
                    <a:pt x="2552" y="8149"/>
                    <a:pt x="2613" y="8136"/>
                  </a:cubicBezTo>
                  <a:cubicBezTo>
                    <a:pt x="2671" y="8131"/>
                    <a:pt x="2728" y="8115"/>
                    <a:pt x="2802" y="8091"/>
                  </a:cubicBezTo>
                  <a:cubicBezTo>
                    <a:pt x="2841" y="8143"/>
                    <a:pt x="2875" y="8183"/>
                    <a:pt x="2909" y="8217"/>
                  </a:cubicBezTo>
                  <a:cubicBezTo>
                    <a:pt x="2967" y="8273"/>
                    <a:pt x="3017" y="8301"/>
                    <a:pt x="3069" y="8314"/>
                  </a:cubicBezTo>
                  <a:cubicBezTo>
                    <a:pt x="3091" y="8319"/>
                    <a:pt x="3103" y="8319"/>
                    <a:pt x="3119" y="8319"/>
                  </a:cubicBezTo>
                  <a:lnTo>
                    <a:pt x="3159" y="8319"/>
                  </a:lnTo>
                  <a:cubicBezTo>
                    <a:pt x="3193" y="8314"/>
                    <a:pt x="3222" y="8296"/>
                    <a:pt x="3245" y="8280"/>
                  </a:cubicBezTo>
                  <a:cubicBezTo>
                    <a:pt x="3290" y="8245"/>
                    <a:pt x="3313" y="8194"/>
                    <a:pt x="3336" y="8143"/>
                  </a:cubicBezTo>
                  <a:cubicBezTo>
                    <a:pt x="3358" y="8086"/>
                    <a:pt x="3370" y="8023"/>
                    <a:pt x="3381" y="7973"/>
                  </a:cubicBezTo>
                  <a:cubicBezTo>
                    <a:pt x="3387" y="7915"/>
                    <a:pt x="3392" y="7853"/>
                    <a:pt x="3392" y="7774"/>
                  </a:cubicBezTo>
                  <a:cubicBezTo>
                    <a:pt x="3398" y="7705"/>
                    <a:pt x="3392" y="7637"/>
                    <a:pt x="3387" y="7551"/>
                  </a:cubicBezTo>
                  <a:lnTo>
                    <a:pt x="3387" y="7546"/>
                  </a:lnTo>
                  <a:lnTo>
                    <a:pt x="3387" y="7540"/>
                  </a:lnTo>
                  <a:lnTo>
                    <a:pt x="3387" y="7535"/>
                  </a:lnTo>
                  <a:cubicBezTo>
                    <a:pt x="3421" y="7449"/>
                    <a:pt x="3439" y="7364"/>
                    <a:pt x="3444" y="7273"/>
                  </a:cubicBezTo>
                  <a:cubicBezTo>
                    <a:pt x="3455" y="7171"/>
                    <a:pt x="3439" y="7052"/>
                    <a:pt x="3392" y="6943"/>
                  </a:cubicBezTo>
                  <a:cubicBezTo>
                    <a:pt x="3381" y="6916"/>
                    <a:pt x="3370" y="6882"/>
                    <a:pt x="3358" y="6848"/>
                  </a:cubicBezTo>
                  <a:cubicBezTo>
                    <a:pt x="3518" y="6807"/>
                    <a:pt x="3643" y="6745"/>
                    <a:pt x="3733" y="6654"/>
                  </a:cubicBezTo>
                  <a:cubicBezTo>
                    <a:pt x="3796" y="6591"/>
                    <a:pt x="3841" y="6512"/>
                    <a:pt x="3864" y="6432"/>
                  </a:cubicBezTo>
                  <a:cubicBezTo>
                    <a:pt x="3882" y="6353"/>
                    <a:pt x="3882" y="6268"/>
                    <a:pt x="3859" y="6182"/>
                  </a:cubicBezTo>
                  <a:cubicBezTo>
                    <a:pt x="3835" y="6103"/>
                    <a:pt x="3801" y="6029"/>
                    <a:pt x="3739" y="5938"/>
                  </a:cubicBezTo>
                  <a:cubicBezTo>
                    <a:pt x="3683" y="5859"/>
                    <a:pt x="3609" y="5796"/>
                    <a:pt x="3552" y="5757"/>
                  </a:cubicBezTo>
                  <a:cubicBezTo>
                    <a:pt x="3534" y="5739"/>
                    <a:pt x="3518" y="5728"/>
                    <a:pt x="3494" y="5710"/>
                  </a:cubicBezTo>
                  <a:lnTo>
                    <a:pt x="3489" y="5705"/>
                  </a:lnTo>
                  <a:cubicBezTo>
                    <a:pt x="3494" y="5694"/>
                    <a:pt x="3494" y="5682"/>
                    <a:pt x="3494" y="5665"/>
                  </a:cubicBezTo>
                  <a:cubicBezTo>
                    <a:pt x="3494" y="5626"/>
                    <a:pt x="3494" y="5574"/>
                    <a:pt x="3489" y="5534"/>
                  </a:cubicBezTo>
                  <a:cubicBezTo>
                    <a:pt x="3489" y="5466"/>
                    <a:pt x="3478" y="5398"/>
                    <a:pt x="3473" y="5335"/>
                  </a:cubicBezTo>
                  <a:lnTo>
                    <a:pt x="3466" y="5319"/>
                  </a:lnTo>
                  <a:lnTo>
                    <a:pt x="3460" y="5272"/>
                  </a:lnTo>
                  <a:lnTo>
                    <a:pt x="3449" y="5170"/>
                  </a:lnTo>
                  <a:lnTo>
                    <a:pt x="3426" y="5028"/>
                  </a:lnTo>
                  <a:cubicBezTo>
                    <a:pt x="3421" y="4938"/>
                    <a:pt x="3410" y="4852"/>
                    <a:pt x="3404" y="4761"/>
                  </a:cubicBezTo>
                  <a:lnTo>
                    <a:pt x="3404" y="4779"/>
                  </a:lnTo>
                  <a:cubicBezTo>
                    <a:pt x="3398" y="4721"/>
                    <a:pt x="3392" y="4659"/>
                    <a:pt x="3392" y="4597"/>
                  </a:cubicBezTo>
                  <a:cubicBezTo>
                    <a:pt x="3473" y="4580"/>
                    <a:pt x="3546" y="4551"/>
                    <a:pt x="3614" y="4511"/>
                  </a:cubicBezTo>
                  <a:cubicBezTo>
                    <a:pt x="3728" y="4449"/>
                    <a:pt x="3824" y="4346"/>
                    <a:pt x="3893" y="4222"/>
                  </a:cubicBezTo>
                  <a:lnTo>
                    <a:pt x="3898" y="4222"/>
                  </a:lnTo>
                  <a:cubicBezTo>
                    <a:pt x="3943" y="4267"/>
                    <a:pt x="3990" y="4312"/>
                    <a:pt x="4045" y="4352"/>
                  </a:cubicBezTo>
                  <a:lnTo>
                    <a:pt x="4052" y="4352"/>
                  </a:lnTo>
                  <a:cubicBezTo>
                    <a:pt x="4069" y="4700"/>
                    <a:pt x="4074" y="5041"/>
                    <a:pt x="4080" y="5324"/>
                  </a:cubicBezTo>
                  <a:cubicBezTo>
                    <a:pt x="4086" y="5665"/>
                    <a:pt x="4086" y="6040"/>
                    <a:pt x="4074" y="6466"/>
                  </a:cubicBezTo>
                  <a:cubicBezTo>
                    <a:pt x="4069" y="6848"/>
                    <a:pt x="4063" y="7228"/>
                    <a:pt x="4052" y="7609"/>
                  </a:cubicBezTo>
                  <a:cubicBezTo>
                    <a:pt x="4045" y="7779"/>
                    <a:pt x="4040" y="7955"/>
                    <a:pt x="4040" y="8125"/>
                  </a:cubicBezTo>
                  <a:cubicBezTo>
                    <a:pt x="4029" y="8330"/>
                    <a:pt x="4024" y="8540"/>
                    <a:pt x="4018" y="8750"/>
                  </a:cubicBezTo>
                  <a:cubicBezTo>
                    <a:pt x="4011" y="9030"/>
                    <a:pt x="4006" y="9308"/>
                    <a:pt x="4000" y="9591"/>
                  </a:cubicBezTo>
                  <a:lnTo>
                    <a:pt x="4000" y="10024"/>
                  </a:lnTo>
                  <a:cubicBezTo>
                    <a:pt x="3995" y="10126"/>
                    <a:pt x="3995" y="10234"/>
                    <a:pt x="3995" y="10342"/>
                  </a:cubicBezTo>
                  <a:cubicBezTo>
                    <a:pt x="3995" y="10381"/>
                    <a:pt x="4000" y="10415"/>
                    <a:pt x="4000" y="10455"/>
                  </a:cubicBezTo>
                  <a:cubicBezTo>
                    <a:pt x="4000" y="10483"/>
                    <a:pt x="4006" y="10507"/>
                    <a:pt x="4024" y="10523"/>
                  </a:cubicBezTo>
                  <a:cubicBezTo>
                    <a:pt x="4045" y="10546"/>
                    <a:pt x="4069" y="10557"/>
                    <a:pt x="4097" y="10557"/>
                  </a:cubicBezTo>
                  <a:cubicBezTo>
                    <a:pt x="4101" y="10557"/>
                    <a:pt x="4104" y="10558"/>
                    <a:pt x="4107" y="10558"/>
                  </a:cubicBezTo>
                  <a:cubicBezTo>
                    <a:pt x="4154" y="10558"/>
                    <a:pt x="4200" y="10514"/>
                    <a:pt x="4200" y="10462"/>
                  </a:cubicBezTo>
                  <a:cubicBezTo>
                    <a:pt x="4210" y="10273"/>
                    <a:pt x="4210" y="10086"/>
                    <a:pt x="4210" y="9893"/>
                  </a:cubicBezTo>
                  <a:cubicBezTo>
                    <a:pt x="4216" y="9705"/>
                    <a:pt x="4216" y="9518"/>
                    <a:pt x="4223" y="9324"/>
                  </a:cubicBezTo>
                  <a:cubicBezTo>
                    <a:pt x="4228" y="8944"/>
                    <a:pt x="4239" y="8569"/>
                    <a:pt x="4245" y="8188"/>
                  </a:cubicBezTo>
                  <a:cubicBezTo>
                    <a:pt x="4250" y="7808"/>
                    <a:pt x="4257" y="7427"/>
                    <a:pt x="4257" y="7040"/>
                  </a:cubicBezTo>
                  <a:cubicBezTo>
                    <a:pt x="4257" y="6659"/>
                    <a:pt x="4257" y="6284"/>
                    <a:pt x="4250" y="5904"/>
                  </a:cubicBezTo>
                  <a:cubicBezTo>
                    <a:pt x="4245" y="5620"/>
                    <a:pt x="4234" y="5341"/>
                    <a:pt x="4223" y="5057"/>
                  </a:cubicBezTo>
                  <a:cubicBezTo>
                    <a:pt x="4216" y="4915"/>
                    <a:pt x="4205" y="4773"/>
                    <a:pt x="4200" y="4625"/>
                  </a:cubicBezTo>
                  <a:cubicBezTo>
                    <a:pt x="4194" y="4563"/>
                    <a:pt x="4194" y="4501"/>
                    <a:pt x="4189" y="4438"/>
                  </a:cubicBezTo>
                  <a:lnTo>
                    <a:pt x="4189" y="4438"/>
                  </a:lnTo>
                  <a:cubicBezTo>
                    <a:pt x="4318" y="4501"/>
                    <a:pt x="4461" y="4540"/>
                    <a:pt x="4609" y="4556"/>
                  </a:cubicBezTo>
                  <a:cubicBezTo>
                    <a:pt x="4673" y="4565"/>
                    <a:pt x="4738" y="4569"/>
                    <a:pt x="4803" y="4569"/>
                  </a:cubicBezTo>
                  <a:cubicBezTo>
                    <a:pt x="4906" y="4569"/>
                    <a:pt x="5010" y="4560"/>
                    <a:pt x="5115" y="4546"/>
                  </a:cubicBezTo>
                  <a:cubicBezTo>
                    <a:pt x="5273" y="4522"/>
                    <a:pt x="5432" y="4477"/>
                    <a:pt x="5586" y="4427"/>
                  </a:cubicBezTo>
                  <a:cubicBezTo>
                    <a:pt x="5899" y="4318"/>
                    <a:pt x="6200" y="4181"/>
                    <a:pt x="6466" y="3989"/>
                  </a:cubicBezTo>
                  <a:cubicBezTo>
                    <a:pt x="6597" y="3892"/>
                    <a:pt x="6717" y="3785"/>
                    <a:pt x="6819" y="3665"/>
                  </a:cubicBezTo>
                  <a:cubicBezTo>
                    <a:pt x="6904" y="3557"/>
                    <a:pt x="6972" y="3438"/>
                    <a:pt x="7029" y="3313"/>
                  </a:cubicBezTo>
                  <a:cubicBezTo>
                    <a:pt x="7098" y="3142"/>
                    <a:pt x="7114" y="2961"/>
                    <a:pt x="7087" y="2784"/>
                  </a:cubicBezTo>
                  <a:cubicBezTo>
                    <a:pt x="7063" y="2608"/>
                    <a:pt x="6972" y="2443"/>
                    <a:pt x="6853" y="2313"/>
                  </a:cubicBezTo>
                  <a:cubicBezTo>
                    <a:pt x="6722" y="2159"/>
                    <a:pt x="6547" y="2057"/>
                    <a:pt x="6364" y="1983"/>
                  </a:cubicBezTo>
                  <a:cubicBezTo>
                    <a:pt x="6262" y="1944"/>
                    <a:pt x="6154" y="1915"/>
                    <a:pt x="6046" y="1897"/>
                  </a:cubicBezTo>
                  <a:cubicBezTo>
                    <a:pt x="6030" y="1892"/>
                    <a:pt x="6012" y="1892"/>
                    <a:pt x="5989" y="1886"/>
                  </a:cubicBezTo>
                  <a:cubicBezTo>
                    <a:pt x="6098" y="1768"/>
                    <a:pt x="6172" y="1624"/>
                    <a:pt x="6182" y="1466"/>
                  </a:cubicBezTo>
                  <a:cubicBezTo>
                    <a:pt x="6200" y="1249"/>
                    <a:pt x="6046" y="1063"/>
                    <a:pt x="5870" y="960"/>
                  </a:cubicBezTo>
                  <a:cubicBezTo>
                    <a:pt x="5660" y="835"/>
                    <a:pt x="5404" y="795"/>
                    <a:pt x="5160" y="795"/>
                  </a:cubicBezTo>
                  <a:cubicBezTo>
                    <a:pt x="4881" y="801"/>
                    <a:pt x="4603" y="863"/>
                    <a:pt x="4365" y="1000"/>
                  </a:cubicBezTo>
                  <a:lnTo>
                    <a:pt x="4359" y="1000"/>
                  </a:lnTo>
                  <a:cubicBezTo>
                    <a:pt x="4341" y="829"/>
                    <a:pt x="4296" y="664"/>
                    <a:pt x="4216" y="512"/>
                  </a:cubicBezTo>
                  <a:cubicBezTo>
                    <a:pt x="4165" y="420"/>
                    <a:pt x="4097" y="329"/>
                    <a:pt x="4018" y="255"/>
                  </a:cubicBezTo>
                  <a:cubicBezTo>
                    <a:pt x="3932" y="182"/>
                    <a:pt x="3835" y="124"/>
                    <a:pt x="3733" y="74"/>
                  </a:cubicBezTo>
                  <a:cubicBezTo>
                    <a:pt x="3609" y="22"/>
                    <a:pt x="3473" y="0"/>
                    <a:pt x="33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9446180" y="5135802"/>
              <a:ext cx="46800" cy="71139"/>
            </a:xfrm>
            <a:custGeom>
              <a:avLst/>
              <a:gdLst/>
              <a:ahLst/>
              <a:cxnLst/>
              <a:rect l="l" t="t" r="r" b="b"/>
              <a:pathLst>
                <a:path w="996" h="1514" extrusionOk="0">
                  <a:moveTo>
                    <a:pt x="1" y="1501"/>
                  </a:moveTo>
                  <a:cubicBezTo>
                    <a:pt x="1" y="1501"/>
                    <a:pt x="1" y="1501"/>
                    <a:pt x="2" y="1501"/>
                  </a:cubicBezTo>
                  <a:lnTo>
                    <a:pt x="2" y="1501"/>
                  </a:lnTo>
                  <a:cubicBezTo>
                    <a:pt x="1" y="1501"/>
                    <a:pt x="1" y="1501"/>
                    <a:pt x="1" y="1501"/>
                  </a:cubicBezTo>
                  <a:close/>
                  <a:moveTo>
                    <a:pt x="785" y="1"/>
                  </a:moveTo>
                  <a:cubicBezTo>
                    <a:pt x="717" y="24"/>
                    <a:pt x="649" y="40"/>
                    <a:pt x="591" y="46"/>
                  </a:cubicBezTo>
                  <a:cubicBezTo>
                    <a:pt x="546" y="53"/>
                    <a:pt x="507" y="58"/>
                    <a:pt x="466" y="58"/>
                  </a:cubicBezTo>
                  <a:cubicBezTo>
                    <a:pt x="426" y="58"/>
                    <a:pt x="392" y="53"/>
                    <a:pt x="358" y="53"/>
                  </a:cubicBezTo>
                  <a:cubicBezTo>
                    <a:pt x="353" y="177"/>
                    <a:pt x="347" y="285"/>
                    <a:pt x="336" y="394"/>
                  </a:cubicBezTo>
                  <a:cubicBezTo>
                    <a:pt x="324" y="518"/>
                    <a:pt x="308" y="649"/>
                    <a:pt x="285" y="774"/>
                  </a:cubicBezTo>
                  <a:cubicBezTo>
                    <a:pt x="261" y="898"/>
                    <a:pt x="234" y="1024"/>
                    <a:pt x="193" y="1149"/>
                  </a:cubicBezTo>
                  <a:cubicBezTo>
                    <a:pt x="172" y="1217"/>
                    <a:pt x="71" y="1501"/>
                    <a:pt x="3" y="1501"/>
                  </a:cubicBezTo>
                  <a:cubicBezTo>
                    <a:pt x="2" y="1501"/>
                    <a:pt x="2" y="1501"/>
                    <a:pt x="2" y="1501"/>
                  </a:cubicBezTo>
                  <a:lnTo>
                    <a:pt x="2" y="1501"/>
                  </a:lnTo>
                  <a:cubicBezTo>
                    <a:pt x="140" y="1510"/>
                    <a:pt x="260" y="1513"/>
                    <a:pt x="363" y="1513"/>
                  </a:cubicBezTo>
                  <a:cubicBezTo>
                    <a:pt x="888" y="1513"/>
                    <a:pt x="995" y="1422"/>
                    <a:pt x="995" y="1422"/>
                  </a:cubicBezTo>
                  <a:cubicBezTo>
                    <a:pt x="977" y="1348"/>
                    <a:pt x="825" y="1081"/>
                    <a:pt x="814" y="1007"/>
                  </a:cubicBezTo>
                  <a:cubicBezTo>
                    <a:pt x="790" y="882"/>
                    <a:pt x="773" y="751"/>
                    <a:pt x="773" y="615"/>
                  </a:cubicBezTo>
                  <a:cubicBezTo>
                    <a:pt x="767" y="507"/>
                    <a:pt x="767" y="376"/>
                    <a:pt x="773" y="229"/>
                  </a:cubicBezTo>
                  <a:cubicBezTo>
                    <a:pt x="780" y="160"/>
                    <a:pt x="780" y="87"/>
                    <a:pt x="785" y="19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9301741" y="4882444"/>
              <a:ext cx="329241" cy="249692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1"/>
                  </a:moveTo>
                  <a:cubicBezTo>
                    <a:pt x="3699" y="1"/>
                    <a:pt x="3676" y="6"/>
                    <a:pt x="3654" y="6"/>
                  </a:cubicBezTo>
                  <a:cubicBezTo>
                    <a:pt x="3569" y="17"/>
                    <a:pt x="3489" y="35"/>
                    <a:pt x="3404" y="69"/>
                  </a:cubicBezTo>
                  <a:cubicBezTo>
                    <a:pt x="3324" y="97"/>
                    <a:pt x="3256" y="132"/>
                    <a:pt x="3193" y="182"/>
                  </a:cubicBezTo>
                  <a:cubicBezTo>
                    <a:pt x="3131" y="222"/>
                    <a:pt x="3075" y="279"/>
                    <a:pt x="3018" y="342"/>
                  </a:cubicBezTo>
                  <a:cubicBezTo>
                    <a:pt x="2960" y="410"/>
                    <a:pt x="2910" y="489"/>
                    <a:pt x="2870" y="580"/>
                  </a:cubicBezTo>
                  <a:cubicBezTo>
                    <a:pt x="2813" y="699"/>
                    <a:pt x="2773" y="830"/>
                    <a:pt x="2745" y="978"/>
                  </a:cubicBezTo>
                  <a:cubicBezTo>
                    <a:pt x="2745" y="1000"/>
                    <a:pt x="2722" y="1013"/>
                    <a:pt x="2700" y="1018"/>
                  </a:cubicBezTo>
                  <a:lnTo>
                    <a:pt x="2688" y="1018"/>
                  </a:lnTo>
                  <a:cubicBezTo>
                    <a:pt x="2671" y="1018"/>
                    <a:pt x="2653" y="1013"/>
                    <a:pt x="2643" y="1000"/>
                  </a:cubicBezTo>
                  <a:cubicBezTo>
                    <a:pt x="2540" y="882"/>
                    <a:pt x="2449" y="785"/>
                    <a:pt x="2353" y="706"/>
                  </a:cubicBezTo>
                  <a:lnTo>
                    <a:pt x="2353" y="706"/>
                  </a:lnTo>
                  <a:lnTo>
                    <a:pt x="2359" y="728"/>
                  </a:lnTo>
                  <a:cubicBezTo>
                    <a:pt x="2302" y="665"/>
                    <a:pt x="2228" y="614"/>
                    <a:pt x="2142" y="569"/>
                  </a:cubicBezTo>
                  <a:cubicBezTo>
                    <a:pt x="2092" y="546"/>
                    <a:pt x="2040" y="528"/>
                    <a:pt x="1978" y="518"/>
                  </a:cubicBezTo>
                  <a:cubicBezTo>
                    <a:pt x="1944" y="512"/>
                    <a:pt x="1916" y="507"/>
                    <a:pt x="1882" y="507"/>
                  </a:cubicBezTo>
                  <a:lnTo>
                    <a:pt x="1835" y="507"/>
                  </a:lnTo>
                  <a:cubicBezTo>
                    <a:pt x="1785" y="518"/>
                    <a:pt x="1733" y="528"/>
                    <a:pt x="1688" y="546"/>
                  </a:cubicBezTo>
                  <a:cubicBezTo>
                    <a:pt x="1620" y="575"/>
                    <a:pt x="1557" y="603"/>
                    <a:pt x="1494" y="648"/>
                  </a:cubicBezTo>
                  <a:cubicBezTo>
                    <a:pt x="1426" y="699"/>
                    <a:pt x="1370" y="751"/>
                    <a:pt x="1313" y="813"/>
                  </a:cubicBezTo>
                  <a:cubicBezTo>
                    <a:pt x="1256" y="882"/>
                    <a:pt x="1211" y="955"/>
                    <a:pt x="1176" y="1029"/>
                  </a:cubicBezTo>
                  <a:cubicBezTo>
                    <a:pt x="1131" y="1126"/>
                    <a:pt x="1097" y="1228"/>
                    <a:pt x="1080" y="1341"/>
                  </a:cubicBezTo>
                  <a:cubicBezTo>
                    <a:pt x="1063" y="1449"/>
                    <a:pt x="1058" y="1564"/>
                    <a:pt x="1063" y="1677"/>
                  </a:cubicBezTo>
                  <a:cubicBezTo>
                    <a:pt x="1080" y="1797"/>
                    <a:pt x="1108" y="1910"/>
                    <a:pt x="1142" y="2018"/>
                  </a:cubicBezTo>
                  <a:cubicBezTo>
                    <a:pt x="1171" y="2091"/>
                    <a:pt x="1200" y="2143"/>
                    <a:pt x="1228" y="2188"/>
                  </a:cubicBezTo>
                  <a:cubicBezTo>
                    <a:pt x="1245" y="2222"/>
                    <a:pt x="1234" y="2262"/>
                    <a:pt x="1211" y="2279"/>
                  </a:cubicBezTo>
                  <a:cubicBezTo>
                    <a:pt x="1200" y="2296"/>
                    <a:pt x="1182" y="2301"/>
                    <a:pt x="1160" y="2301"/>
                  </a:cubicBezTo>
                  <a:cubicBezTo>
                    <a:pt x="1153" y="2301"/>
                    <a:pt x="1148" y="2301"/>
                    <a:pt x="1137" y="2296"/>
                  </a:cubicBezTo>
                  <a:cubicBezTo>
                    <a:pt x="1097" y="2285"/>
                    <a:pt x="1051" y="2274"/>
                    <a:pt x="1011" y="2267"/>
                  </a:cubicBezTo>
                  <a:cubicBezTo>
                    <a:pt x="938" y="2256"/>
                    <a:pt x="875" y="2251"/>
                    <a:pt x="819" y="2251"/>
                  </a:cubicBezTo>
                  <a:cubicBezTo>
                    <a:pt x="785" y="2251"/>
                    <a:pt x="744" y="2251"/>
                    <a:pt x="710" y="2256"/>
                  </a:cubicBezTo>
                  <a:cubicBezTo>
                    <a:pt x="615" y="2267"/>
                    <a:pt x="523" y="2290"/>
                    <a:pt x="432" y="2319"/>
                  </a:cubicBezTo>
                  <a:cubicBezTo>
                    <a:pt x="369" y="2342"/>
                    <a:pt x="313" y="2376"/>
                    <a:pt x="256" y="2416"/>
                  </a:cubicBezTo>
                  <a:cubicBezTo>
                    <a:pt x="211" y="2445"/>
                    <a:pt x="171" y="2479"/>
                    <a:pt x="130" y="2524"/>
                  </a:cubicBezTo>
                  <a:cubicBezTo>
                    <a:pt x="103" y="2563"/>
                    <a:pt x="75" y="2603"/>
                    <a:pt x="57" y="2649"/>
                  </a:cubicBezTo>
                  <a:cubicBezTo>
                    <a:pt x="40" y="2683"/>
                    <a:pt x="23" y="2728"/>
                    <a:pt x="12" y="2779"/>
                  </a:cubicBezTo>
                  <a:cubicBezTo>
                    <a:pt x="6" y="2836"/>
                    <a:pt x="1" y="2893"/>
                    <a:pt x="6" y="2956"/>
                  </a:cubicBezTo>
                  <a:cubicBezTo>
                    <a:pt x="12" y="3006"/>
                    <a:pt x="23" y="3046"/>
                    <a:pt x="40" y="3085"/>
                  </a:cubicBezTo>
                  <a:cubicBezTo>
                    <a:pt x="51" y="3126"/>
                    <a:pt x="75" y="3171"/>
                    <a:pt x="109" y="3211"/>
                  </a:cubicBezTo>
                  <a:cubicBezTo>
                    <a:pt x="137" y="3256"/>
                    <a:pt x="177" y="3302"/>
                    <a:pt x="227" y="3342"/>
                  </a:cubicBezTo>
                  <a:cubicBezTo>
                    <a:pt x="313" y="3415"/>
                    <a:pt x="421" y="3478"/>
                    <a:pt x="557" y="3541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597" y="3563"/>
                    <a:pt x="683" y="3597"/>
                    <a:pt x="791" y="3638"/>
                  </a:cubicBezTo>
                  <a:cubicBezTo>
                    <a:pt x="875" y="3665"/>
                    <a:pt x="949" y="3694"/>
                    <a:pt x="1035" y="3717"/>
                  </a:cubicBezTo>
                  <a:cubicBezTo>
                    <a:pt x="1058" y="3722"/>
                    <a:pt x="1080" y="3746"/>
                    <a:pt x="1097" y="3767"/>
                  </a:cubicBezTo>
                  <a:cubicBezTo>
                    <a:pt x="1108" y="3796"/>
                    <a:pt x="1108" y="3819"/>
                    <a:pt x="1103" y="3842"/>
                  </a:cubicBezTo>
                  <a:cubicBezTo>
                    <a:pt x="1063" y="3932"/>
                    <a:pt x="1035" y="4013"/>
                    <a:pt x="1017" y="4086"/>
                  </a:cubicBezTo>
                  <a:cubicBezTo>
                    <a:pt x="1011" y="4155"/>
                    <a:pt x="1006" y="4223"/>
                    <a:pt x="1011" y="4279"/>
                  </a:cubicBezTo>
                  <a:cubicBezTo>
                    <a:pt x="1024" y="4341"/>
                    <a:pt x="1035" y="4399"/>
                    <a:pt x="1051" y="4449"/>
                  </a:cubicBezTo>
                  <a:cubicBezTo>
                    <a:pt x="1074" y="4507"/>
                    <a:pt x="1108" y="4558"/>
                    <a:pt x="1142" y="4609"/>
                  </a:cubicBezTo>
                  <a:cubicBezTo>
                    <a:pt x="1182" y="4666"/>
                    <a:pt x="1234" y="4722"/>
                    <a:pt x="1297" y="4779"/>
                  </a:cubicBezTo>
                  <a:cubicBezTo>
                    <a:pt x="1370" y="4837"/>
                    <a:pt x="1449" y="4887"/>
                    <a:pt x="1528" y="4927"/>
                  </a:cubicBezTo>
                  <a:cubicBezTo>
                    <a:pt x="1625" y="4967"/>
                    <a:pt x="1727" y="5002"/>
                    <a:pt x="1830" y="5018"/>
                  </a:cubicBezTo>
                  <a:cubicBezTo>
                    <a:pt x="1887" y="5029"/>
                    <a:pt x="1937" y="5036"/>
                    <a:pt x="1984" y="5036"/>
                  </a:cubicBezTo>
                  <a:cubicBezTo>
                    <a:pt x="2006" y="5036"/>
                    <a:pt x="2029" y="5029"/>
                    <a:pt x="2052" y="5029"/>
                  </a:cubicBezTo>
                  <a:cubicBezTo>
                    <a:pt x="2120" y="5023"/>
                    <a:pt x="2194" y="5007"/>
                    <a:pt x="2262" y="4978"/>
                  </a:cubicBezTo>
                  <a:cubicBezTo>
                    <a:pt x="2307" y="4961"/>
                    <a:pt x="2353" y="4939"/>
                    <a:pt x="2398" y="4910"/>
                  </a:cubicBezTo>
                  <a:cubicBezTo>
                    <a:pt x="2438" y="4876"/>
                    <a:pt x="2483" y="4842"/>
                    <a:pt x="2524" y="4790"/>
                  </a:cubicBezTo>
                  <a:cubicBezTo>
                    <a:pt x="2558" y="4745"/>
                    <a:pt x="2585" y="4700"/>
                    <a:pt x="2614" y="4648"/>
                  </a:cubicBezTo>
                  <a:lnTo>
                    <a:pt x="2614" y="4648"/>
                  </a:lnTo>
                  <a:lnTo>
                    <a:pt x="2598" y="4654"/>
                  </a:lnTo>
                  <a:cubicBezTo>
                    <a:pt x="2614" y="4648"/>
                    <a:pt x="2626" y="4627"/>
                    <a:pt x="2626" y="4614"/>
                  </a:cubicBezTo>
                  <a:cubicBezTo>
                    <a:pt x="2637" y="4586"/>
                    <a:pt x="2660" y="4575"/>
                    <a:pt x="2682" y="4575"/>
                  </a:cubicBezTo>
                  <a:cubicBezTo>
                    <a:pt x="2705" y="4575"/>
                    <a:pt x="2722" y="4586"/>
                    <a:pt x="2734" y="4603"/>
                  </a:cubicBezTo>
                  <a:cubicBezTo>
                    <a:pt x="2808" y="4763"/>
                    <a:pt x="2870" y="4876"/>
                    <a:pt x="2938" y="4978"/>
                  </a:cubicBezTo>
                  <a:cubicBezTo>
                    <a:pt x="2989" y="5052"/>
                    <a:pt x="3046" y="5109"/>
                    <a:pt x="3103" y="5160"/>
                  </a:cubicBezTo>
                  <a:cubicBezTo>
                    <a:pt x="3148" y="5194"/>
                    <a:pt x="3193" y="5222"/>
                    <a:pt x="3245" y="5251"/>
                  </a:cubicBezTo>
                  <a:cubicBezTo>
                    <a:pt x="3290" y="5274"/>
                    <a:pt x="3348" y="5291"/>
                    <a:pt x="3410" y="5302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65" y="5302"/>
                    <a:pt x="3739" y="5285"/>
                    <a:pt x="3813" y="5257"/>
                  </a:cubicBezTo>
                  <a:cubicBezTo>
                    <a:pt x="3836" y="5251"/>
                    <a:pt x="3859" y="5240"/>
                    <a:pt x="3875" y="5228"/>
                  </a:cubicBezTo>
                  <a:cubicBezTo>
                    <a:pt x="3893" y="5206"/>
                    <a:pt x="3915" y="5188"/>
                    <a:pt x="3944" y="5188"/>
                  </a:cubicBezTo>
                  <a:lnTo>
                    <a:pt x="3956" y="5188"/>
                  </a:lnTo>
                  <a:cubicBezTo>
                    <a:pt x="3995" y="5165"/>
                    <a:pt x="4029" y="5143"/>
                    <a:pt x="4064" y="5120"/>
                  </a:cubicBezTo>
                  <a:cubicBezTo>
                    <a:pt x="4137" y="5063"/>
                    <a:pt x="4205" y="5002"/>
                    <a:pt x="4263" y="4933"/>
                  </a:cubicBezTo>
                  <a:cubicBezTo>
                    <a:pt x="4313" y="4871"/>
                    <a:pt x="4353" y="4808"/>
                    <a:pt x="4381" y="4751"/>
                  </a:cubicBezTo>
                  <a:cubicBezTo>
                    <a:pt x="4405" y="4688"/>
                    <a:pt x="4426" y="4632"/>
                    <a:pt x="4439" y="4564"/>
                  </a:cubicBezTo>
                  <a:cubicBezTo>
                    <a:pt x="4444" y="4530"/>
                    <a:pt x="4450" y="4496"/>
                    <a:pt x="4450" y="4461"/>
                  </a:cubicBezTo>
                  <a:cubicBezTo>
                    <a:pt x="4450" y="4438"/>
                    <a:pt x="4467" y="4410"/>
                    <a:pt x="4489" y="4399"/>
                  </a:cubicBezTo>
                  <a:cubicBezTo>
                    <a:pt x="4501" y="4388"/>
                    <a:pt x="4518" y="4381"/>
                    <a:pt x="4523" y="4381"/>
                  </a:cubicBezTo>
                  <a:cubicBezTo>
                    <a:pt x="4535" y="4376"/>
                    <a:pt x="4541" y="4376"/>
                    <a:pt x="4546" y="4376"/>
                  </a:cubicBezTo>
                  <a:cubicBezTo>
                    <a:pt x="4580" y="4376"/>
                    <a:pt x="4615" y="4404"/>
                    <a:pt x="4625" y="4438"/>
                  </a:cubicBezTo>
                  <a:cubicBezTo>
                    <a:pt x="4631" y="4461"/>
                    <a:pt x="4638" y="4478"/>
                    <a:pt x="4643" y="4501"/>
                  </a:cubicBezTo>
                  <a:cubicBezTo>
                    <a:pt x="4660" y="4546"/>
                    <a:pt x="4683" y="4586"/>
                    <a:pt x="4706" y="4620"/>
                  </a:cubicBezTo>
                  <a:cubicBezTo>
                    <a:pt x="4728" y="4648"/>
                    <a:pt x="4751" y="4677"/>
                    <a:pt x="4785" y="4706"/>
                  </a:cubicBezTo>
                  <a:cubicBezTo>
                    <a:pt x="4819" y="4734"/>
                    <a:pt x="4853" y="4756"/>
                    <a:pt x="4887" y="4774"/>
                  </a:cubicBezTo>
                  <a:cubicBezTo>
                    <a:pt x="4932" y="4790"/>
                    <a:pt x="4979" y="4808"/>
                    <a:pt x="5035" y="4819"/>
                  </a:cubicBezTo>
                  <a:cubicBezTo>
                    <a:pt x="5097" y="4831"/>
                    <a:pt x="5149" y="4837"/>
                    <a:pt x="5200" y="4837"/>
                  </a:cubicBezTo>
                  <a:cubicBezTo>
                    <a:pt x="5228" y="4837"/>
                    <a:pt x="5257" y="4837"/>
                    <a:pt x="5285" y="4831"/>
                  </a:cubicBezTo>
                  <a:lnTo>
                    <a:pt x="5302" y="4831"/>
                  </a:lnTo>
                  <a:cubicBezTo>
                    <a:pt x="5410" y="4819"/>
                    <a:pt x="5517" y="4790"/>
                    <a:pt x="5626" y="4751"/>
                  </a:cubicBezTo>
                  <a:cubicBezTo>
                    <a:pt x="5729" y="4711"/>
                    <a:pt x="5824" y="4661"/>
                    <a:pt x="5910" y="4598"/>
                  </a:cubicBezTo>
                  <a:cubicBezTo>
                    <a:pt x="5973" y="4552"/>
                    <a:pt x="6029" y="4501"/>
                    <a:pt x="6081" y="4449"/>
                  </a:cubicBezTo>
                  <a:cubicBezTo>
                    <a:pt x="6115" y="4410"/>
                    <a:pt x="6138" y="4365"/>
                    <a:pt x="6160" y="4325"/>
                  </a:cubicBezTo>
                  <a:cubicBezTo>
                    <a:pt x="6177" y="4291"/>
                    <a:pt x="6188" y="4257"/>
                    <a:pt x="6194" y="4223"/>
                  </a:cubicBezTo>
                  <a:cubicBezTo>
                    <a:pt x="6199" y="4189"/>
                    <a:pt x="6199" y="4160"/>
                    <a:pt x="6199" y="4137"/>
                  </a:cubicBezTo>
                  <a:cubicBezTo>
                    <a:pt x="6194" y="4097"/>
                    <a:pt x="6188" y="4069"/>
                    <a:pt x="6183" y="4047"/>
                  </a:cubicBezTo>
                  <a:cubicBezTo>
                    <a:pt x="6165" y="4018"/>
                    <a:pt x="6154" y="3990"/>
                    <a:pt x="6131" y="3961"/>
                  </a:cubicBezTo>
                  <a:cubicBezTo>
                    <a:pt x="6104" y="3921"/>
                    <a:pt x="6075" y="3887"/>
                    <a:pt x="6046" y="3859"/>
                  </a:cubicBezTo>
                  <a:cubicBezTo>
                    <a:pt x="6023" y="3836"/>
                    <a:pt x="6018" y="3801"/>
                    <a:pt x="6023" y="3767"/>
                  </a:cubicBezTo>
                  <a:cubicBezTo>
                    <a:pt x="6036" y="3733"/>
                    <a:pt x="6063" y="3711"/>
                    <a:pt x="6091" y="3706"/>
                  </a:cubicBezTo>
                  <a:cubicBezTo>
                    <a:pt x="6143" y="3699"/>
                    <a:pt x="6194" y="3688"/>
                    <a:pt x="6251" y="3683"/>
                  </a:cubicBezTo>
                  <a:cubicBezTo>
                    <a:pt x="6398" y="3654"/>
                    <a:pt x="6547" y="3631"/>
                    <a:pt x="6671" y="3586"/>
                  </a:cubicBezTo>
                  <a:cubicBezTo>
                    <a:pt x="6739" y="3563"/>
                    <a:pt x="6791" y="3536"/>
                    <a:pt x="6836" y="3501"/>
                  </a:cubicBezTo>
                  <a:cubicBezTo>
                    <a:pt x="6870" y="3484"/>
                    <a:pt x="6893" y="3455"/>
                    <a:pt x="6922" y="3433"/>
                  </a:cubicBezTo>
                  <a:cubicBezTo>
                    <a:pt x="6938" y="3405"/>
                    <a:pt x="6956" y="3376"/>
                    <a:pt x="6967" y="3353"/>
                  </a:cubicBezTo>
                  <a:cubicBezTo>
                    <a:pt x="6978" y="3324"/>
                    <a:pt x="6990" y="3290"/>
                    <a:pt x="7001" y="3250"/>
                  </a:cubicBezTo>
                  <a:cubicBezTo>
                    <a:pt x="7007" y="3200"/>
                    <a:pt x="7007" y="3148"/>
                    <a:pt x="7007" y="3092"/>
                  </a:cubicBezTo>
                  <a:cubicBezTo>
                    <a:pt x="6996" y="3024"/>
                    <a:pt x="6983" y="2972"/>
                    <a:pt x="6967" y="2922"/>
                  </a:cubicBezTo>
                  <a:cubicBezTo>
                    <a:pt x="6949" y="2881"/>
                    <a:pt x="6933" y="2847"/>
                    <a:pt x="6910" y="2813"/>
                  </a:cubicBezTo>
                  <a:cubicBezTo>
                    <a:pt x="6881" y="2785"/>
                    <a:pt x="6854" y="2751"/>
                    <a:pt x="6825" y="2723"/>
                  </a:cubicBezTo>
                  <a:cubicBezTo>
                    <a:pt x="6779" y="2689"/>
                    <a:pt x="6728" y="2660"/>
                    <a:pt x="6671" y="2631"/>
                  </a:cubicBezTo>
                  <a:cubicBezTo>
                    <a:pt x="6574" y="2586"/>
                    <a:pt x="6456" y="2552"/>
                    <a:pt x="6308" y="2524"/>
                  </a:cubicBezTo>
                  <a:cubicBezTo>
                    <a:pt x="6194" y="2506"/>
                    <a:pt x="6075" y="2495"/>
                    <a:pt x="5967" y="2484"/>
                  </a:cubicBezTo>
                  <a:lnTo>
                    <a:pt x="5944" y="2479"/>
                  </a:lnTo>
                  <a:lnTo>
                    <a:pt x="5926" y="2479"/>
                  </a:lnTo>
                  <a:cubicBezTo>
                    <a:pt x="5836" y="2466"/>
                    <a:pt x="5751" y="2461"/>
                    <a:pt x="5666" y="2450"/>
                  </a:cubicBezTo>
                  <a:cubicBezTo>
                    <a:pt x="5648" y="2450"/>
                    <a:pt x="5637" y="2445"/>
                    <a:pt x="5620" y="2432"/>
                  </a:cubicBezTo>
                  <a:cubicBezTo>
                    <a:pt x="5609" y="2427"/>
                    <a:pt x="5598" y="2416"/>
                    <a:pt x="5592" y="2398"/>
                  </a:cubicBezTo>
                  <a:cubicBezTo>
                    <a:pt x="5575" y="2370"/>
                    <a:pt x="5575" y="2335"/>
                    <a:pt x="5592" y="2308"/>
                  </a:cubicBezTo>
                  <a:lnTo>
                    <a:pt x="5614" y="2285"/>
                  </a:lnTo>
                  <a:cubicBezTo>
                    <a:pt x="5626" y="2262"/>
                    <a:pt x="5637" y="2251"/>
                    <a:pt x="5643" y="2240"/>
                  </a:cubicBezTo>
                  <a:cubicBezTo>
                    <a:pt x="5648" y="2211"/>
                    <a:pt x="5654" y="2188"/>
                    <a:pt x="5661" y="2172"/>
                  </a:cubicBezTo>
                  <a:cubicBezTo>
                    <a:pt x="5671" y="2143"/>
                    <a:pt x="5682" y="2120"/>
                    <a:pt x="5695" y="2091"/>
                  </a:cubicBezTo>
                  <a:cubicBezTo>
                    <a:pt x="5722" y="2046"/>
                    <a:pt x="5756" y="2001"/>
                    <a:pt x="5802" y="1949"/>
                  </a:cubicBezTo>
                  <a:lnTo>
                    <a:pt x="5836" y="1904"/>
                  </a:lnTo>
                  <a:cubicBezTo>
                    <a:pt x="5905" y="1824"/>
                    <a:pt x="5967" y="1745"/>
                    <a:pt x="6007" y="1660"/>
                  </a:cubicBezTo>
                  <a:cubicBezTo>
                    <a:pt x="6023" y="1632"/>
                    <a:pt x="6029" y="1603"/>
                    <a:pt x="6041" y="1569"/>
                  </a:cubicBezTo>
                  <a:cubicBezTo>
                    <a:pt x="6041" y="1529"/>
                    <a:pt x="6046" y="1495"/>
                    <a:pt x="6041" y="1449"/>
                  </a:cubicBezTo>
                  <a:cubicBezTo>
                    <a:pt x="6036" y="1409"/>
                    <a:pt x="6029" y="1375"/>
                    <a:pt x="6012" y="1336"/>
                  </a:cubicBezTo>
                  <a:cubicBezTo>
                    <a:pt x="6001" y="1302"/>
                    <a:pt x="5984" y="1268"/>
                    <a:pt x="5967" y="1239"/>
                  </a:cubicBezTo>
                  <a:cubicBezTo>
                    <a:pt x="5944" y="1210"/>
                    <a:pt x="5916" y="1183"/>
                    <a:pt x="5887" y="1160"/>
                  </a:cubicBezTo>
                  <a:cubicBezTo>
                    <a:pt x="5847" y="1126"/>
                    <a:pt x="5808" y="1103"/>
                    <a:pt x="5763" y="1081"/>
                  </a:cubicBezTo>
                  <a:cubicBezTo>
                    <a:pt x="5711" y="1058"/>
                    <a:pt x="5654" y="1040"/>
                    <a:pt x="5598" y="1023"/>
                  </a:cubicBezTo>
                  <a:cubicBezTo>
                    <a:pt x="5551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4"/>
                    <a:pt x="5189" y="1068"/>
                    <a:pt x="5108" y="1103"/>
                  </a:cubicBezTo>
                  <a:lnTo>
                    <a:pt x="5058" y="1120"/>
                  </a:lnTo>
                  <a:cubicBezTo>
                    <a:pt x="5013" y="1137"/>
                    <a:pt x="4972" y="1149"/>
                    <a:pt x="4932" y="1165"/>
                  </a:cubicBezTo>
                  <a:cubicBezTo>
                    <a:pt x="4904" y="1171"/>
                    <a:pt x="4882" y="1183"/>
                    <a:pt x="4859" y="1188"/>
                  </a:cubicBezTo>
                  <a:cubicBezTo>
                    <a:pt x="4835" y="1194"/>
                    <a:pt x="4808" y="1205"/>
                    <a:pt x="4785" y="1210"/>
                  </a:cubicBezTo>
                  <a:cubicBezTo>
                    <a:pt x="4762" y="1217"/>
                    <a:pt x="4745" y="1228"/>
                    <a:pt x="4722" y="1239"/>
                  </a:cubicBezTo>
                  <a:lnTo>
                    <a:pt x="4711" y="1251"/>
                  </a:lnTo>
                  <a:cubicBezTo>
                    <a:pt x="4699" y="1262"/>
                    <a:pt x="4688" y="1268"/>
                    <a:pt x="4683" y="1273"/>
                  </a:cubicBezTo>
                  <a:cubicBezTo>
                    <a:pt x="4665" y="1285"/>
                    <a:pt x="4649" y="1285"/>
                    <a:pt x="4631" y="1285"/>
                  </a:cubicBezTo>
                  <a:cubicBezTo>
                    <a:pt x="4604" y="1285"/>
                    <a:pt x="4575" y="1273"/>
                    <a:pt x="4557" y="1257"/>
                  </a:cubicBezTo>
                  <a:cubicBezTo>
                    <a:pt x="4541" y="1239"/>
                    <a:pt x="4535" y="1223"/>
                    <a:pt x="4529" y="1210"/>
                  </a:cubicBezTo>
                  <a:lnTo>
                    <a:pt x="4518" y="1194"/>
                  </a:lnTo>
                  <a:cubicBezTo>
                    <a:pt x="4512" y="1176"/>
                    <a:pt x="4507" y="1165"/>
                    <a:pt x="4495" y="1149"/>
                  </a:cubicBezTo>
                  <a:lnTo>
                    <a:pt x="4489" y="1137"/>
                  </a:lnTo>
                  <a:cubicBezTo>
                    <a:pt x="4473" y="1108"/>
                    <a:pt x="4467" y="1092"/>
                    <a:pt x="4460" y="1074"/>
                  </a:cubicBezTo>
                  <a:cubicBezTo>
                    <a:pt x="4433" y="1013"/>
                    <a:pt x="4421" y="966"/>
                    <a:pt x="4410" y="921"/>
                  </a:cubicBezTo>
                  <a:cubicBezTo>
                    <a:pt x="4405" y="864"/>
                    <a:pt x="4399" y="808"/>
                    <a:pt x="4392" y="756"/>
                  </a:cubicBezTo>
                  <a:cubicBezTo>
                    <a:pt x="4376" y="643"/>
                    <a:pt x="4365" y="528"/>
                    <a:pt x="4331" y="421"/>
                  </a:cubicBezTo>
                  <a:cubicBezTo>
                    <a:pt x="4313" y="381"/>
                    <a:pt x="4297" y="347"/>
                    <a:pt x="4268" y="308"/>
                  </a:cubicBezTo>
                  <a:cubicBezTo>
                    <a:pt x="4229" y="250"/>
                    <a:pt x="4182" y="200"/>
                    <a:pt x="4126" y="148"/>
                  </a:cubicBezTo>
                  <a:cubicBezTo>
                    <a:pt x="4080" y="114"/>
                    <a:pt x="4029" y="80"/>
                    <a:pt x="3983" y="58"/>
                  </a:cubicBezTo>
                  <a:cubicBezTo>
                    <a:pt x="3938" y="40"/>
                    <a:pt x="3893" y="24"/>
                    <a:pt x="3836" y="12"/>
                  </a:cubicBezTo>
                  <a:cubicBezTo>
                    <a:pt x="3796" y="6"/>
                    <a:pt x="3762" y="1"/>
                    <a:pt x="3723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9340975" y="5035718"/>
              <a:ext cx="103091" cy="48632"/>
            </a:xfrm>
            <a:custGeom>
              <a:avLst/>
              <a:gdLst/>
              <a:ahLst/>
              <a:cxnLst/>
              <a:rect l="l" t="t" r="r" b="b"/>
              <a:pathLst>
                <a:path w="2194" h="1035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74"/>
                    <a:pt x="35" y="153"/>
                    <a:pt x="58" y="227"/>
                  </a:cubicBezTo>
                  <a:cubicBezTo>
                    <a:pt x="74" y="274"/>
                    <a:pt x="103" y="308"/>
                    <a:pt x="142" y="319"/>
                  </a:cubicBezTo>
                  <a:cubicBezTo>
                    <a:pt x="160" y="324"/>
                    <a:pt x="171" y="324"/>
                    <a:pt x="189" y="324"/>
                  </a:cubicBezTo>
                  <a:lnTo>
                    <a:pt x="211" y="324"/>
                  </a:lnTo>
                  <a:cubicBezTo>
                    <a:pt x="239" y="313"/>
                    <a:pt x="279" y="295"/>
                    <a:pt x="291" y="267"/>
                  </a:cubicBezTo>
                  <a:cubicBezTo>
                    <a:pt x="336" y="182"/>
                    <a:pt x="381" y="103"/>
                    <a:pt x="438" y="28"/>
                  </a:cubicBezTo>
                  <a:lnTo>
                    <a:pt x="421" y="28"/>
                  </a:lnTo>
                  <a:cubicBezTo>
                    <a:pt x="268" y="28"/>
                    <a:pt x="126" y="17"/>
                    <a:pt x="1" y="1"/>
                  </a:cubicBezTo>
                  <a:close/>
                  <a:moveTo>
                    <a:pt x="2035" y="683"/>
                  </a:moveTo>
                  <a:cubicBezTo>
                    <a:pt x="2012" y="683"/>
                    <a:pt x="1989" y="694"/>
                    <a:pt x="1978" y="704"/>
                  </a:cubicBezTo>
                  <a:cubicBezTo>
                    <a:pt x="1904" y="773"/>
                    <a:pt x="1831" y="830"/>
                    <a:pt x="1750" y="880"/>
                  </a:cubicBezTo>
                  <a:cubicBezTo>
                    <a:pt x="1682" y="927"/>
                    <a:pt x="1608" y="961"/>
                    <a:pt x="1540" y="989"/>
                  </a:cubicBezTo>
                  <a:cubicBezTo>
                    <a:pt x="1592" y="977"/>
                    <a:pt x="1637" y="972"/>
                    <a:pt x="1689" y="966"/>
                  </a:cubicBezTo>
                  <a:cubicBezTo>
                    <a:pt x="1723" y="961"/>
                    <a:pt x="1763" y="961"/>
                    <a:pt x="1797" y="961"/>
                  </a:cubicBezTo>
                  <a:cubicBezTo>
                    <a:pt x="1847" y="961"/>
                    <a:pt x="1893" y="966"/>
                    <a:pt x="1944" y="972"/>
                  </a:cubicBezTo>
                  <a:cubicBezTo>
                    <a:pt x="2018" y="949"/>
                    <a:pt x="2098" y="938"/>
                    <a:pt x="2177" y="938"/>
                  </a:cubicBezTo>
                  <a:lnTo>
                    <a:pt x="2193" y="938"/>
                  </a:lnTo>
                  <a:cubicBezTo>
                    <a:pt x="2172" y="893"/>
                    <a:pt x="2148" y="841"/>
                    <a:pt x="2132" y="796"/>
                  </a:cubicBezTo>
                  <a:lnTo>
                    <a:pt x="2132" y="785"/>
                  </a:lnTo>
                  <a:lnTo>
                    <a:pt x="2120" y="756"/>
                  </a:lnTo>
                  <a:cubicBezTo>
                    <a:pt x="2120" y="739"/>
                    <a:pt x="2109" y="728"/>
                    <a:pt x="2103" y="717"/>
                  </a:cubicBezTo>
                  <a:cubicBezTo>
                    <a:pt x="2091" y="704"/>
                    <a:pt x="2080" y="694"/>
                    <a:pt x="2064" y="688"/>
                  </a:cubicBezTo>
                  <a:cubicBezTo>
                    <a:pt x="2052" y="688"/>
                    <a:pt x="2046" y="683"/>
                    <a:pt x="2035" y="683"/>
                  </a:cubicBezTo>
                  <a:close/>
                  <a:moveTo>
                    <a:pt x="1387" y="1029"/>
                  </a:moveTo>
                  <a:cubicBezTo>
                    <a:pt x="1387" y="1029"/>
                    <a:pt x="1387" y="1029"/>
                    <a:pt x="1387" y="1029"/>
                  </a:cubicBezTo>
                  <a:lnTo>
                    <a:pt x="1387" y="1029"/>
                  </a:lnTo>
                  <a:cubicBezTo>
                    <a:pt x="1389" y="1029"/>
                    <a:pt x="1391" y="1029"/>
                    <a:pt x="1393" y="1029"/>
                  </a:cubicBezTo>
                  <a:close/>
                  <a:moveTo>
                    <a:pt x="1387" y="1029"/>
                  </a:moveTo>
                  <a:cubicBezTo>
                    <a:pt x="1378" y="1031"/>
                    <a:pt x="1368" y="1034"/>
                    <a:pt x="1359" y="1034"/>
                  </a:cubicBezTo>
                  <a:lnTo>
                    <a:pt x="1364" y="1034"/>
                  </a:lnTo>
                  <a:cubicBezTo>
                    <a:pt x="1370" y="1034"/>
                    <a:pt x="1381" y="1034"/>
                    <a:pt x="1387" y="102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9293424" y="4874456"/>
              <a:ext cx="347426" cy="333846"/>
            </a:xfrm>
            <a:custGeom>
              <a:avLst/>
              <a:gdLst/>
              <a:ahLst/>
              <a:cxnLst/>
              <a:rect l="l" t="t" r="r" b="b"/>
              <a:pathLst>
                <a:path w="7394" h="7105" extrusionOk="0">
                  <a:moveTo>
                    <a:pt x="2780" y="4818"/>
                  </a:moveTo>
                  <a:lnTo>
                    <a:pt x="2780" y="4824"/>
                  </a:lnTo>
                  <a:lnTo>
                    <a:pt x="2785" y="4818"/>
                  </a:lnTo>
                  <a:close/>
                  <a:moveTo>
                    <a:pt x="3900" y="171"/>
                  </a:moveTo>
                  <a:cubicBezTo>
                    <a:pt x="3939" y="171"/>
                    <a:pt x="3973" y="176"/>
                    <a:pt x="4013" y="182"/>
                  </a:cubicBezTo>
                  <a:cubicBezTo>
                    <a:pt x="4070" y="194"/>
                    <a:pt x="4115" y="210"/>
                    <a:pt x="4160" y="228"/>
                  </a:cubicBezTo>
                  <a:cubicBezTo>
                    <a:pt x="4206" y="250"/>
                    <a:pt x="4257" y="284"/>
                    <a:pt x="4303" y="318"/>
                  </a:cubicBezTo>
                  <a:cubicBezTo>
                    <a:pt x="4359" y="370"/>
                    <a:pt x="4406" y="420"/>
                    <a:pt x="4445" y="478"/>
                  </a:cubicBezTo>
                  <a:cubicBezTo>
                    <a:pt x="4474" y="517"/>
                    <a:pt x="4490" y="557"/>
                    <a:pt x="4508" y="591"/>
                  </a:cubicBezTo>
                  <a:cubicBezTo>
                    <a:pt x="4542" y="698"/>
                    <a:pt x="4558" y="813"/>
                    <a:pt x="4569" y="926"/>
                  </a:cubicBezTo>
                  <a:cubicBezTo>
                    <a:pt x="4576" y="978"/>
                    <a:pt x="4582" y="1034"/>
                    <a:pt x="4587" y="1091"/>
                  </a:cubicBezTo>
                  <a:cubicBezTo>
                    <a:pt x="4598" y="1136"/>
                    <a:pt x="4610" y="1183"/>
                    <a:pt x="4632" y="1244"/>
                  </a:cubicBezTo>
                  <a:cubicBezTo>
                    <a:pt x="4644" y="1262"/>
                    <a:pt x="4650" y="1278"/>
                    <a:pt x="4666" y="1307"/>
                  </a:cubicBezTo>
                  <a:lnTo>
                    <a:pt x="4672" y="1319"/>
                  </a:lnTo>
                  <a:cubicBezTo>
                    <a:pt x="4684" y="1335"/>
                    <a:pt x="4689" y="1346"/>
                    <a:pt x="4695" y="1364"/>
                  </a:cubicBezTo>
                  <a:lnTo>
                    <a:pt x="4706" y="1380"/>
                  </a:lnTo>
                  <a:cubicBezTo>
                    <a:pt x="4712" y="1393"/>
                    <a:pt x="4718" y="1409"/>
                    <a:pt x="4734" y="1427"/>
                  </a:cubicBezTo>
                  <a:cubicBezTo>
                    <a:pt x="4752" y="1443"/>
                    <a:pt x="4781" y="1455"/>
                    <a:pt x="4808" y="1455"/>
                  </a:cubicBezTo>
                  <a:cubicBezTo>
                    <a:pt x="4826" y="1455"/>
                    <a:pt x="4842" y="1455"/>
                    <a:pt x="4854" y="1443"/>
                  </a:cubicBezTo>
                  <a:cubicBezTo>
                    <a:pt x="4865" y="1438"/>
                    <a:pt x="4876" y="1432"/>
                    <a:pt x="4888" y="1421"/>
                  </a:cubicBezTo>
                  <a:lnTo>
                    <a:pt x="4899" y="1409"/>
                  </a:lnTo>
                  <a:cubicBezTo>
                    <a:pt x="4922" y="1398"/>
                    <a:pt x="4939" y="1393"/>
                    <a:pt x="4962" y="1380"/>
                  </a:cubicBezTo>
                  <a:cubicBezTo>
                    <a:pt x="4985" y="1375"/>
                    <a:pt x="5012" y="1364"/>
                    <a:pt x="5036" y="1358"/>
                  </a:cubicBezTo>
                  <a:cubicBezTo>
                    <a:pt x="5059" y="1353"/>
                    <a:pt x="5081" y="1341"/>
                    <a:pt x="5109" y="1335"/>
                  </a:cubicBezTo>
                  <a:cubicBezTo>
                    <a:pt x="5149" y="1319"/>
                    <a:pt x="5190" y="1307"/>
                    <a:pt x="5235" y="1290"/>
                  </a:cubicBezTo>
                  <a:lnTo>
                    <a:pt x="5285" y="1273"/>
                  </a:lnTo>
                  <a:cubicBezTo>
                    <a:pt x="5366" y="1238"/>
                    <a:pt x="5479" y="1204"/>
                    <a:pt x="5604" y="1188"/>
                  </a:cubicBezTo>
                  <a:lnTo>
                    <a:pt x="5655" y="1188"/>
                  </a:lnTo>
                  <a:cubicBezTo>
                    <a:pt x="5689" y="1188"/>
                    <a:pt x="5728" y="1188"/>
                    <a:pt x="5775" y="1193"/>
                  </a:cubicBezTo>
                  <a:cubicBezTo>
                    <a:pt x="5831" y="1210"/>
                    <a:pt x="5888" y="1228"/>
                    <a:pt x="5940" y="1251"/>
                  </a:cubicBezTo>
                  <a:cubicBezTo>
                    <a:pt x="5985" y="1273"/>
                    <a:pt x="6024" y="1296"/>
                    <a:pt x="6064" y="1330"/>
                  </a:cubicBezTo>
                  <a:cubicBezTo>
                    <a:pt x="6093" y="1353"/>
                    <a:pt x="6121" y="1380"/>
                    <a:pt x="6144" y="1414"/>
                  </a:cubicBezTo>
                  <a:cubicBezTo>
                    <a:pt x="6161" y="1438"/>
                    <a:pt x="6178" y="1472"/>
                    <a:pt x="6189" y="1506"/>
                  </a:cubicBezTo>
                  <a:cubicBezTo>
                    <a:pt x="6206" y="1545"/>
                    <a:pt x="6213" y="1579"/>
                    <a:pt x="6218" y="1619"/>
                  </a:cubicBezTo>
                  <a:cubicBezTo>
                    <a:pt x="6223" y="1665"/>
                    <a:pt x="6218" y="1699"/>
                    <a:pt x="6218" y="1739"/>
                  </a:cubicBezTo>
                  <a:cubicBezTo>
                    <a:pt x="6206" y="1773"/>
                    <a:pt x="6200" y="1802"/>
                    <a:pt x="6184" y="1830"/>
                  </a:cubicBezTo>
                  <a:cubicBezTo>
                    <a:pt x="6144" y="1915"/>
                    <a:pt x="6082" y="1994"/>
                    <a:pt x="6013" y="2074"/>
                  </a:cubicBezTo>
                  <a:lnTo>
                    <a:pt x="5979" y="2119"/>
                  </a:lnTo>
                  <a:cubicBezTo>
                    <a:pt x="5933" y="2171"/>
                    <a:pt x="5899" y="2216"/>
                    <a:pt x="5872" y="2261"/>
                  </a:cubicBezTo>
                  <a:cubicBezTo>
                    <a:pt x="5859" y="2290"/>
                    <a:pt x="5848" y="2313"/>
                    <a:pt x="5838" y="2342"/>
                  </a:cubicBezTo>
                  <a:cubicBezTo>
                    <a:pt x="5831" y="2364"/>
                    <a:pt x="5825" y="2381"/>
                    <a:pt x="5820" y="2410"/>
                  </a:cubicBezTo>
                  <a:cubicBezTo>
                    <a:pt x="5809" y="2421"/>
                    <a:pt x="5803" y="2432"/>
                    <a:pt x="5791" y="2455"/>
                  </a:cubicBezTo>
                  <a:lnTo>
                    <a:pt x="5769" y="2478"/>
                  </a:lnTo>
                  <a:cubicBezTo>
                    <a:pt x="5752" y="2505"/>
                    <a:pt x="5752" y="2540"/>
                    <a:pt x="5769" y="2574"/>
                  </a:cubicBezTo>
                  <a:cubicBezTo>
                    <a:pt x="5775" y="2586"/>
                    <a:pt x="5786" y="2597"/>
                    <a:pt x="5797" y="2602"/>
                  </a:cubicBezTo>
                  <a:cubicBezTo>
                    <a:pt x="5814" y="2615"/>
                    <a:pt x="5825" y="2620"/>
                    <a:pt x="5843" y="2620"/>
                  </a:cubicBezTo>
                  <a:cubicBezTo>
                    <a:pt x="5928" y="2631"/>
                    <a:pt x="6013" y="2636"/>
                    <a:pt x="6103" y="2649"/>
                  </a:cubicBezTo>
                  <a:lnTo>
                    <a:pt x="6121" y="2649"/>
                  </a:lnTo>
                  <a:lnTo>
                    <a:pt x="6144" y="2654"/>
                  </a:lnTo>
                  <a:cubicBezTo>
                    <a:pt x="6252" y="2665"/>
                    <a:pt x="6371" y="2676"/>
                    <a:pt x="6485" y="2694"/>
                  </a:cubicBezTo>
                  <a:cubicBezTo>
                    <a:pt x="6633" y="2722"/>
                    <a:pt x="6751" y="2756"/>
                    <a:pt x="6848" y="2801"/>
                  </a:cubicBezTo>
                  <a:cubicBezTo>
                    <a:pt x="6905" y="2830"/>
                    <a:pt x="6956" y="2859"/>
                    <a:pt x="7002" y="2893"/>
                  </a:cubicBezTo>
                  <a:cubicBezTo>
                    <a:pt x="7031" y="2921"/>
                    <a:pt x="7058" y="2955"/>
                    <a:pt x="7087" y="2983"/>
                  </a:cubicBezTo>
                  <a:cubicBezTo>
                    <a:pt x="7110" y="3017"/>
                    <a:pt x="7126" y="3051"/>
                    <a:pt x="7144" y="3092"/>
                  </a:cubicBezTo>
                  <a:cubicBezTo>
                    <a:pt x="7160" y="3142"/>
                    <a:pt x="7173" y="3200"/>
                    <a:pt x="7184" y="3262"/>
                  </a:cubicBezTo>
                  <a:cubicBezTo>
                    <a:pt x="7184" y="3318"/>
                    <a:pt x="7184" y="3370"/>
                    <a:pt x="7178" y="3420"/>
                  </a:cubicBezTo>
                  <a:cubicBezTo>
                    <a:pt x="7167" y="3460"/>
                    <a:pt x="7155" y="3494"/>
                    <a:pt x="7144" y="3523"/>
                  </a:cubicBezTo>
                  <a:cubicBezTo>
                    <a:pt x="7133" y="3546"/>
                    <a:pt x="7115" y="3575"/>
                    <a:pt x="7099" y="3603"/>
                  </a:cubicBezTo>
                  <a:cubicBezTo>
                    <a:pt x="7070" y="3625"/>
                    <a:pt x="7047" y="3654"/>
                    <a:pt x="7013" y="3671"/>
                  </a:cubicBezTo>
                  <a:cubicBezTo>
                    <a:pt x="6968" y="3706"/>
                    <a:pt x="6916" y="3733"/>
                    <a:pt x="6848" y="3756"/>
                  </a:cubicBezTo>
                  <a:cubicBezTo>
                    <a:pt x="6717" y="3801"/>
                    <a:pt x="6575" y="3824"/>
                    <a:pt x="6428" y="3853"/>
                  </a:cubicBezTo>
                  <a:cubicBezTo>
                    <a:pt x="6371" y="3858"/>
                    <a:pt x="6320" y="3869"/>
                    <a:pt x="6268" y="3881"/>
                  </a:cubicBezTo>
                  <a:cubicBezTo>
                    <a:pt x="6240" y="3881"/>
                    <a:pt x="6213" y="3903"/>
                    <a:pt x="6200" y="3937"/>
                  </a:cubicBezTo>
                  <a:cubicBezTo>
                    <a:pt x="6195" y="3971"/>
                    <a:pt x="6200" y="4006"/>
                    <a:pt x="6223" y="4029"/>
                  </a:cubicBezTo>
                  <a:cubicBezTo>
                    <a:pt x="6252" y="4057"/>
                    <a:pt x="6281" y="4091"/>
                    <a:pt x="6308" y="4131"/>
                  </a:cubicBezTo>
                  <a:cubicBezTo>
                    <a:pt x="6331" y="4160"/>
                    <a:pt x="6342" y="4188"/>
                    <a:pt x="6354" y="4217"/>
                  </a:cubicBezTo>
                  <a:cubicBezTo>
                    <a:pt x="6365" y="4239"/>
                    <a:pt x="6371" y="4267"/>
                    <a:pt x="6376" y="4307"/>
                  </a:cubicBezTo>
                  <a:cubicBezTo>
                    <a:pt x="6376" y="4330"/>
                    <a:pt x="6376" y="4359"/>
                    <a:pt x="6371" y="4393"/>
                  </a:cubicBezTo>
                  <a:cubicBezTo>
                    <a:pt x="6365" y="4427"/>
                    <a:pt x="6354" y="4461"/>
                    <a:pt x="6337" y="4495"/>
                  </a:cubicBezTo>
                  <a:cubicBezTo>
                    <a:pt x="6315" y="4535"/>
                    <a:pt x="6292" y="4580"/>
                    <a:pt x="6258" y="4619"/>
                  </a:cubicBezTo>
                  <a:cubicBezTo>
                    <a:pt x="6206" y="4671"/>
                    <a:pt x="6150" y="4722"/>
                    <a:pt x="6087" y="4768"/>
                  </a:cubicBezTo>
                  <a:cubicBezTo>
                    <a:pt x="6001" y="4831"/>
                    <a:pt x="5906" y="4881"/>
                    <a:pt x="5803" y="4921"/>
                  </a:cubicBezTo>
                  <a:cubicBezTo>
                    <a:pt x="5694" y="4960"/>
                    <a:pt x="5587" y="4989"/>
                    <a:pt x="5479" y="5001"/>
                  </a:cubicBezTo>
                  <a:lnTo>
                    <a:pt x="5462" y="5001"/>
                  </a:lnTo>
                  <a:cubicBezTo>
                    <a:pt x="5434" y="5007"/>
                    <a:pt x="5405" y="5007"/>
                    <a:pt x="5377" y="5007"/>
                  </a:cubicBezTo>
                  <a:cubicBezTo>
                    <a:pt x="5326" y="5007"/>
                    <a:pt x="5274" y="5001"/>
                    <a:pt x="5212" y="4989"/>
                  </a:cubicBezTo>
                  <a:cubicBezTo>
                    <a:pt x="5156" y="4978"/>
                    <a:pt x="5109" y="4960"/>
                    <a:pt x="5064" y="4944"/>
                  </a:cubicBezTo>
                  <a:cubicBezTo>
                    <a:pt x="5030" y="4926"/>
                    <a:pt x="4996" y="4904"/>
                    <a:pt x="4962" y="4876"/>
                  </a:cubicBezTo>
                  <a:cubicBezTo>
                    <a:pt x="4928" y="4852"/>
                    <a:pt x="4905" y="4818"/>
                    <a:pt x="4883" y="4790"/>
                  </a:cubicBezTo>
                  <a:cubicBezTo>
                    <a:pt x="4860" y="4756"/>
                    <a:pt x="4837" y="4716"/>
                    <a:pt x="4820" y="4671"/>
                  </a:cubicBezTo>
                  <a:cubicBezTo>
                    <a:pt x="4815" y="4648"/>
                    <a:pt x="4808" y="4631"/>
                    <a:pt x="4802" y="4608"/>
                  </a:cubicBezTo>
                  <a:cubicBezTo>
                    <a:pt x="4792" y="4574"/>
                    <a:pt x="4757" y="4546"/>
                    <a:pt x="4723" y="4546"/>
                  </a:cubicBezTo>
                  <a:cubicBezTo>
                    <a:pt x="4718" y="4546"/>
                    <a:pt x="4712" y="4546"/>
                    <a:pt x="4700" y="4551"/>
                  </a:cubicBezTo>
                  <a:cubicBezTo>
                    <a:pt x="4695" y="4551"/>
                    <a:pt x="4678" y="4558"/>
                    <a:pt x="4666" y="4569"/>
                  </a:cubicBezTo>
                  <a:cubicBezTo>
                    <a:pt x="4644" y="4580"/>
                    <a:pt x="4627" y="4608"/>
                    <a:pt x="4627" y="4631"/>
                  </a:cubicBezTo>
                  <a:cubicBezTo>
                    <a:pt x="4627" y="4666"/>
                    <a:pt x="4621" y="4700"/>
                    <a:pt x="4616" y="4739"/>
                  </a:cubicBezTo>
                  <a:cubicBezTo>
                    <a:pt x="4603" y="4802"/>
                    <a:pt x="4587" y="4858"/>
                    <a:pt x="4558" y="4921"/>
                  </a:cubicBezTo>
                  <a:cubicBezTo>
                    <a:pt x="4530" y="4978"/>
                    <a:pt x="4490" y="5041"/>
                    <a:pt x="4440" y="5103"/>
                  </a:cubicBezTo>
                  <a:cubicBezTo>
                    <a:pt x="4382" y="5172"/>
                    <a:pt x="4314" y="5233"/>
                    <a:pt x="4241" y="5290"/>
                  </a:cubicBezTo>
                  <a:cubicBezTo>
                    <a:pt x="4206" y="5313"/>
                    <a:pt x="4172" y="5335"/>
                    <a:pt x="4133" y="5358"/>
                  </a:cubicBezTo>
                  <a:lnTo>
                    <a:pt x="4121" y="5358"/>
                  </a:lnTo>
                  <a:cubicBezTo>
                    <a:pt x="4104" y="5369"/>
                    <a:pt x="4081" y="5382"/>
                    <a:pt x="4065" y="5392"/>
                  </a:cubicBezTo>
                  <a:cubicBezTo>
                    <a:pt x="4058" y="5392"/>
                    <a:pt x="4058" y="5398"/>
                    <a:pt x="4052" y="5398"/>
                  </a:cubicBezTo>
                  <a:cubicBezTo>
                    <a:pt x="4036" y="5410"/>
                    <a:pt x="4013" y="5421"/>
                    <a:pt x="3990" y="5427"/>
                  </a:cubicBezTo>
                  <a:cubicBezTo>
                    <a:pt x="3916" y="5455"/>
                    <a:pt x="3842" y="5472"/>
                    <a:pt x="3774" y="5484"/>
                  </a:cubicBezTo>
                  <a:lnTo>
                    <a:pt x="3711" y="5484"/>
                  </a:lnTo>
                  <a:cubicBezTo>
                    <a:pt x="3672" y="5484"/>
                    <a:pt x="3632" y="5484"/>
                    <a:pt x="3581" y="5478"/>
                  </a:cubicBezTo>
                  <a:cubicBezTo>
                    <a:pt x="3525" y="5461"/>
                    <a:pt x="3467" y="5444"/>
                    <a:pt x="3422" y="5421"/>
                  </a:cubicBezTo>
                  <a:cubicBezTo>
                    <a:pt x="3370" y="5398"/>
                    <a:pt x="3325" y="5364"/>
                    <a:pt x="3280" y="5330"/>
                  </a:cubicBezTo>
                  <a:cubicBezTo>
                    <a:pt x="3223" y="5279"/>
                    <a:pt x="3166" y="5222"/>
                    <a:pt x="3115" y="5148"/>
                  </a:cubicBezTo>
                  <a:cubicBezTo>
                    <a:pt x="3047" y="5046"/>
                    <a:pt x="2985" y="4933"/>
                    <a:pt x="2911" y="4773"/>
                  </a:cubicBezTo>
                  <a:cubicBezTo>
                    <a:pt x="2899" y="4756"/>
                    <a:pt x="2882" y="4745"/>
                    <a:pt x="2859" y="4745"/>
                  </a:cubicBezTo>
                  <a:cubicBezTo>
                    <a:pt x="2837" y="4745"/>
                    <a:pt x="2814" y="4756"/>
                    <a:pt x="2803" y="4784"/>
                  </a:cubicBezTo>
                  <a:cubicBezTo>
                    <a:pt x="2803" y="4790"/>
                    <a:pt x="2796" y="4807"/>
                    <a:pt x="2785" y="4818"/>
                  </a:cubicBezTo>
                  <a:lnTo>
                    <a:pt x="2791" y="4818"/>
                  </a:lnTo>
                  <a:cubicBezTo>
                    <a:pt x="2762" y="4870"/>
                    <a:pt x="2735" y="4915"/>
                    <a:pt x="2701" y="4960"/>
                  </a:cubicBezTo>
                  <a:cubicBezTo>
                    <a:pt x="2660" y="5012"/>
                    <a:pt x="2615" y="5052"/>
                    <a:pt x="2570" y="5080"/>
                  </a:cubicBezTo>
                  <a:cubicBezTo>
                    <a:pt x="2530" y="5109"/>
                    <a:pt x="2484" y="5131"/>
                    <a:pt x="2439" y="5148"/>
                  </a:cubicBezTo>
                  <a:cubicBezTo>
                    <a:pt x="2365" y="5177"/>
                    <a:pt x="2297" y="5193"/>
                    <a:pt x="2229" y="5199"/>
                  </a:cubicBezTo>
                  <a:cubicBezTo>
                    <a:pt x="2206" y="5199"/>
                    <a:pt x="2183" y="5206"/>
                    <a:pt x="2161" y="5206"/>
                  </a:cubicBezTo>
                  <a:cubicBezTo>
                    <a:pt x="2114" y="5206"/>
                    <a:pt x="2064" y="5199"/>
                    <a:pt x="2007" y="5188"/>
                  </a:cubicBezTo>
                  <a:cubicBezTo>
                    <a:pt x="1904" y="5172"/>
                    <a:pt x="1802" y="5137"/>
                    <a:pt x="1705" y="5097"/>
                  </a:cubicBezTo>
                  <a:cubicBezTo>
                    <a:pt x="1626" y="5057"/>
                    <a:pt x="1547" y="5007"/>
                    <a:pt x="1474" y="4949"/>
                  </a:cubicBezTo>
                  <a:cubicBezTo>
                    <a:pt x="1411" y="4892"/>
                    <a:pt x="1359" y="4836"/>
                    <a:pt x="1319" y="4779"/>
                  </a:cubicBezTo>
                  <a:cubicBezTo>
                    <a:pt x="1285" y="4734"/>
                    <a:pt x="1251" y="4677"/>
                    <a:pt x="1228" y="4619"/>
                  </a:cubicBezTo>
                  <a:cubicBezTo>
                    <a:pt x="1212" y="4569"/>
                    <a:pt x="1201" y="4511"/>
                    <a:pt x="1188" y="4449"/>
                  </a:cubicBezTo>
                  <a:cubicBezTo>
                    <a:pt x="1183" y="4393"/>
                    <a:pt x="1188" y="4325"/>
                    <a:pt x="1194" y="4256"/>
                  </a:cubicBezTo>
                  <a:cubicBezTo>
                    <a:pt x="1212" y="4183"/>
                    <a:pt x="1240" y="4102"/>
                    <a:pt x="1280" y="4012"/>
                  </a:cubicBezTo>
                  <a:cubicBezTo>
                    <a:pt x="1285" y="3989"/>
                    <a:pt x="1285" y="3966"/>
                    <a:pt x="1274" y="3937"/>
                  </a:cubicBezTo>
                  <a:cubicBezTo>
                    <a:pt x="1257" y="3916"/>
                    <a:pt x="1235" y="3892"/>
                    <a:pt x="1212" y="3887"/>
                  </a:cubicBezTo>
                  <a:cubicBezTo>
                    <a:pt x="1126" y="3864"/>
                    <a:pt x="1052" y="3835"/>
                    <a:pt x="968" y="3808"/>
                  </a:cubicBezTo>
                  <a:cubicBezTo>
                    <a:pt x="882" y="3779"/>
                    <a:pt x="813" y="3751"/>
                    <a:pt x="763" y="3722"/>
                  </a:cubicBezTo>
                  <a:lnTo>
                    <a:pt x="763" y="3716"/>
                  </a:lnTo>
                  <a:lnTo>
                    <a:pt x="751" y="3716"/>
                  </a:lnTo>
                  <a:cubicBezTo>
                    <a:pt x="745" y="3711"/>
                    <a:pt x="734" y="3706"/>
                    <a:pt x="723" y="3699"/>
                  </a:cubicBezTo>
                  <a:lnTo>
                    <a:pt x="723" y="3699"/>
                  </a:lnTo>
                  <a:lnTo>
                    <a:pt x="734" y="3711"/>
                  </a:lnTo>
                  <a:cubicBezTo>
                    <a:pt x="598" y="3648"/>
                    <a:pt x="490" y="3585"/>
                    <a:pt x="404" y="3512"/>
                  </a:cubicBezTo>
                  <a:cubicBezTo>
                    <a:pt x="354" y="3472"/>
                    <a:pt x="314" y="3426"/>
                    <a:pt x="286" y="3381"/>
                  </a:cubicBezTo>
                  <a:cubicBezTo>
                    <a:pt x="252" y="3341"/>
                    <a:pt x="228" y="3296"/>
                    <a:pt x="217" y="3255"/>
                  </a:cubicBezTo>
                  <a:cubicBezTo>
                    <a:pt x="200" y="3216"/>
                    <a:pt x="189" y="3176"/>
                    <a:pt x="183" y="3126"/>
                  </a:cubicBezTo>
                  <a:cubicBezTo>
                    <a:pt x="178" y="3063"/>
                    <a:pt x="183" y="3006"/>
                    <a:pt x="189" y="2949"/>
                  </a:cubicBezTo>
                  <a:cubicBezTo>
                    <a:pt x="200" y="2898"/>
                    <a:pt x="217" y="2853"/>
                    <a:pt x="234" y="2819"/>
                  </a:cubicBezTo>
                  <a:cubicBezTo>
                    <a:pt x="252" y="2773"/>
                    <a:pt x="280" y="2733"/>
                    <a:pt x="307" y="2694"/>
                  </a:cubicBezTo>
                  <a:cubicBezTo>
                    <a:pt x="348" y="2649"/>
                    <a:pt x="388" y="2615"/>
                    <a:pt x="433" y="2586"/>
                  </a:cubicBezTo>
                  <a:cubicBezTo>
                    <a:pt x="490" y="2546"/>
                    <a:pt x="546" y="2512"/>
                    <a:pt x="609" y="2489"/>
                  </a:cubicBezTo>
                  <a:cubicBezTo>
                    <a:pt x="700" y="2460"/>
                    <a:pt x="792" y="2437"/>
                    <a:pt x="887" y="2426"/>
                  </a:cubicBezTo>
                  <a:cubicBezTo>
                    <a:pt x="921" y="2421"/>
                    <a:pt x="962" y="2421"/>
                    <a:pt x="996" y="2421"/>
                  </a:cubicBezTo>
                  <a:cubicBezTo>
                    <a:pt x="1052" y="2421"/>
                    <a:pt x="1115" y="2426"/>
                    <a:pt x="1188" y="2437"/>
                  </a:cubicBezTo>
                  <a:cubicBezTo>
                    <a:pt x="1228" y="2449"/>
                    <a:pt x="1274" y="2455"/>
                    <a:pt x="1314" y="2466"/>
                  </a:cubicBezTo>
                  <a:cubicBezTo>
                    <a:pt x="1325" y="2471"/>
                    <a:pt x="1330" y="2471"/>
                    <a:pt x="1337" y="2471"/>
                  </a:cubicBezTo>
                  <a:cubicBezTo>
                    <a:pt x="1359" y="2471"/>
                    <a:pt x="1377" y="2466"/>
                    <a:pt x="1388" y="2449"/>
                  </a:cubicBezTo>
                  <a:cubicBezTo>
                    <a:pt x="1411" y="2432"/>
                    <a:pt x="1422" y="2392"/>
                    <a:pt x="1405" y="2358"/>
                  </a:cubicBezTo>
                  <a:cubicBezTo>
                    <a:pt x="1377" y="2313"/>
                    <a:pt x="1348" y="2261"/>
                    <a:pt x="1319" y="2188"/>
                  </a:cubicBezTo>
                  <a:cubicBezTo>
                    <a:pt x="1285" y="2080"/>
                    <a:pt x="1257" y="1967"/>
                    <a:pt x="1240" y="1847"/>
                  </a:cubicBezTo>
                  <a:cubicBezTo>
                    <a:pt x="1235" y="1734"/>
                    <a:pt x="1240" y="1619"/>
                    <a:pt x="1257" y="1511"/>
                  </a:cubicBezTo>
                  <a:cubicBezTo>
                    <a:pt x="1274" y="1398"/>
                    <a:pt x="1308" y="1296"/>
                    <a:pt x="1353" y="1199"/>
                  </a:cubicBezTo>
                  <a:cubicBezTo>
                    <a:pt x="1388" y="1125"/>
                    <a:pt x="1433" y="1052"/>
                    <a:pt x="1490" y="983"/>
                  </a:cubicBezTo>
                  <a:cubicBezTo>
                    <a:pt x="1547" y="921"/>
                    <a:pt x="1603" y="869"/>
                    <a:pt x="1671" y="824"/>
                  </a:cubicBezTo>
                  <a:cubicBezTo>
                    <a:pt x="1734" y="773"/>
                    <a:pt x="1797" y="745"/>
                    <a:pt x="1865" y="716"/>
                  </a:cubicBezTo>
                  <a:cubicBezTo>
                    <a:pt x="1910" y="698"/>
                    <a:pt x="1962" y="688"/>
                    <a:pt x="2012" y="677"/>
                  </a:cubicBezTo>
                  <a:lnTo>
                    <a:pt x="2059" y="677"/>
                  </a:lnTo>
                  <a:cubicBezTo>
                    <a:pt x="2093" y="677"/>
                    <a:pt x="2121" y="682"/>
                    <a:pt x="2155" y="682"/>
                  </a:cubicBezTo>
                  <a:cubicBezTo>
                    <a:pt x="2217" y="698"/>
                    <a:pt x="2269" y="716"/>
                    <a:pt x="2319" y="739"/>
                  </a:cubicBezTo>
                  <a:cubicBezTo>
                    <a:pt x="2387" y="773"/>
                    <a:pt x="2445" y="813"/>
                    <a:pt x="2496" y="858"/>
                  </a:cubicBezTo>
                  <a:cubicBezTo>
                    <a:pt x="2507" y="869"/>
                    <a:pt x="2518" y="876"/>
                    <a:pt x="2536" y="887"/>
                  </a:cubicBezTo>
                  <a:lnTo>
                    <a:pt x="2530" y="881"/>
                  </a:lnTo>
                  <a:lnTo>
                    <a:pt x="2530" y="876"/>
                  </a:lnTo>
                  <a:cubicBezTo>
                    <a:pt x="2626" y="955"/>
                    <a:pt x="2717" y="1052"/>
                    <a:pt x="2820" y="1170"/>
                  </a:cubicBezTo>
                  <a:cubicBezTo>
                    <a:pt x="2830" y="1183"/>
                    <a:pt x="2848" y="1188"/>
                    <a:pt x="2865" y="1188"/>
                  </a:cubicBezTo>
                  <a:lnTo>
                    <a:pt x="2877" y="1188"/>
                  </a:lnTo>
                  <a:cubicBezTo>
                    <a:pt x="2899" y="1183"/>
                    <a:pt x="2922" y="1170"/>
                    <a:pt x="2922" y="1148"/>
                  </a:cubicBezTo>
                  <a:cubicBezTo>
                    <a:pt x="2950" y="1000"/>
                    <a:pt x="2990" y="869"/>
                    <a:pt x="3047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2" y="449"/>
                    <a:pt x="3308" y="398"/>
                    <a:pt x="3370" y="352"/>
                  </a:cubicBezTo>
                  <a:cubicBezTo>
                    <a:pt x="3433" y="302"/>
                    <a:pt x="3507" y="267"/>
                    <a:pt x="3581" y="239"/>
                  </a:cubicBezTo>
                  <a:cubicBezTo>
                    <a:pt x="3666" y="205"/>
                    <a:pt x="3746" y="187"/>
                    <a:pt x="3831" y="176"/>
                  </a:cubicBezTo>
                  <a:cubicBezTo>
                    <a:pt x="3853" y="176"/>
                    <a:pt x="3876" y="171"/>
                    <a:pt x="3900" y="171"/>
                  </a:cubicBezTo>
                  <a:close/>
                  <a:moveTo>
                    <a:pt x="3921" y="0"/>
                  </a:moveTo>
                  <a:cubicBezTo>
                    <a:pt x="3900" y="0"/>
                    <a:pt x="3876" y="0"/>
                    <a:pt x="3860" y="6"/>
                  </a:cubicBezTo>
                  <a:cubicBezTo>
                    <a:pt x="3581" y="23"/>
                    <a:pt x="3315" y="153"/>
                    <a:pt x="3132" y="357"/>
                  </a:cubicBezTo>
                  <a:cubicBezTo>
                    <a:pt x="2974" y="535"/>
                    <a:pt x="2877" y="756"/>
                    <a:pt x="2825" y="983"/>
                  </a:cubicBezTo>
                  <a:cubicBezTo>
                    <a:pt x="2660" y="808"/>
                    <a:pt x="2479" y="643"/>
                    <a:pt x="2245" y="574"/>
                  </a:cubicBezTo>
                  <a:cubicBezTo>
                    <a:pt x="2186" y="556"/>
                    <a:pt x="2125" y="548"/>
                    <a:pt x="2063" y="548"/>
                  </a:cubicBezTo>
                  <a:cubicBezTo>
                    <a:pt x="1989" y="548"/>
                    <a:pt x="1913" y="561"/>
                    <a:pt x="1842" y="585"/>
                  </a:cubicBezTo>
                  <a:cubicBezTo>
                    <a:pt x="1694" y="630"/>
                    <a:pt x="1564" y="716"/>
                    <a:pt x="1456" y="824"/>
                  </a:cubicBezTo>
                  <a:cubicBezTo>
                    <a:pt x="1269" y="1000"/>
                    <a:pt x="1154" y="1251"/>
                    <a:pt x="1115" y="1500"/>
                  </a:cubicBezTo>
                  <a:cubicBezTo>
                    <a:pt x="1070" y="1755"/>
                    <a:pt x="1098" y="2023"/>
                    <a:pt x="1188" y="2267"/>
                  </a:cubicBezTo>
                  <a:lnTo>
                    <a:pt x="1194" y="2274"/>
                  </a:lnTo>
                  <a:cubicBezTo>
                    <a:pt x="1143" y="2267"/>
                    <a:pt x="1086" y="2261"/>
                    <a:pt x="1036" y="2256"/>
                  </a:cubicBezTo>
                  <a:cubicBezTo>
                    <a:pt x="921" y="2256"/>
                    <a:pt x="803" y="2267"/>
                    <a:pt x="689" y="2295"/>
                  </a:cubicBezTo>
                  <a:cubicBezTo>
                    <a:pt x="580" y="2319"/>
                    <a:pt x="473" y="2364"/>
                    <a:pt x="376" y="2426"/>
                  </a:cubicBezTo>
                  <a:cubicBezTo>
                    <a:pt x="280" y="2484"/>
                    <a:pt x="194" y="2563"/>
                    <a:pt x="132" y="2654"/>
                  </a:cubicBezTo>
                  <a:cubicBezTo>
                    <a:pt x="63" y="2756"/>
                    <a:pt x="29" y="2870"/>
                    <a:pt x="13" y="2990"/>
                  </a:cubicBezTo>
                  <a:cubicBezTo>
                    <a:pt x="1" y="3108"/>
                    <a:pt x="18" y="3234"/>
                    <a:pt x="63" y="3341"/>
                  </a:cubicBezTo>
                  <a:cubicBezTo>
                    <a:pt x="144" y="3551"/>
                    <a:pt x="331" y="3706"/>
                    <a:pt x="524" y="3813"/>
                  </a:cubicBezTo>
                  <a:cubicBezTo>
                    <a:pt x="627" y="3869"/>
                    <a:pt x="734" y="3921"/>
                    <a:pt x="842" y="3966"/>
                  </a:cubicBezTo>
                  <a:cubicBezTo>
                    <a:pt x="905" y="3989"/>
                    <a:pt x="973" y="4012"/>
                    <a:pt x="1036" y="4040"/>
                  </a:cubicBezTo>
                  <a:cubicBezTo>
                    <a:pt x="1013" y="4108"/>
                    <a:pt x="989" y="4176"/>
                    <a:pt x="978" y="4244"/>
                  </a:cubicBezTo>
                  <a:cubicBezTo>
                    <a:pt x="968" y="4341"/>
                    <a:pt x="968" y="4438"/>
                    <a:pt x="984" y="4529"/>
                  </a:cubicBezTo>
                  <a:cubicBezTo>
                    <a:pt x="996" y="4619"/>
                    <a:pt x="1030" y="4705"/>
                    <a:pt x="1070" y="4784"/>
                  </a:cubicBezTo>
                  <a:cubicBezTo>
                    <a:pt x="1109" y="4865"/>
                    <a:pt x="1160" y="4938"/>
                    <a:pt x="1223" y="5007"/>
                  </a:cubicBezTo>
                  <a:cubicBezTo>
                    <a:pt x="1348" y="5137"/>
                    <a:pt x="1508" y="5233"/>
                    <a:pt x="1678" y="5296"/>
                  </a:cubicBezTo>
                  <a:cubicBezTo>
                    <a:pt x="1806" y="5345"/>
                    <a:pt x="1943" y="5370"/>
                    <a:pt x="2080" y="5370"/>
                  </a:cubicBezTo>
                  <a:cubicBezTo>
                    <a:pt x="2118" y="5370"/>
                    <a:pt x="2157" y="5368"/>
                    <a:pt x="2195" y="5364"/>
                  </a:cubicBezTo>
                  <a:cubicBezTo>
                    <a:pt x="2274" y="5358"/>
                    <a:pt x="2348" y="5342"/>
                    <a:pt x="2421" y="5319"/>
                  </a:cubicBezTo>
                  <a:cubicBezTo>
                    <a:pt x="2502" y="5290"/>
                    <a:pt x="2570" y="5251"/>
                    <a:pt x="2638" y="5206"/>
                  </a:cubicBezTo>
                  <a:cubicBezTo>
                    <a:pt x="2735" y="5137"/>
                    <a:pt x="2809" y="5046"/>
                    <a:pt x="2865" y="4944"/>
                  </a:cubicBezTo>
                  <a:cubicBezTo>
                    <a:pt x="2950" y="5114"/>
                    <a:pt x="3042" y="5279"/>
                    <a:pt x="3178" y="5410"/>
                  </a:cubicBezTo>
                  <a:cubicBezTo>
                    <a:pt x="3257" y="5484"/>
                    <a:pt x="3349" y="5540"/>
                    <a:pt x="3451" y="5574"/>
                  </a:cubicBezTo>
                  <a:cubicBezTo>
                    <a:pt x="3444" y="5728"/>
                    <a:pt x="3428" y="5881"/>
                    <a:pt x="3399" y="6035"/>
                  </a:cubicBezTo>
                  <a:cubicBezTo>
                    <a:pt x="3370" y="6194"/>
                    <a:pt x="3336" y="6347"/>
                    <a:pt x="3291" y="6507"/>
                  </a:cubicBezTo>
                  <a:cubicBezTo>
                    <a:pt x="3268" y="6580"/>
                    <a:pt x="3246" y="6659"/>
                    <a:pt x="3223" y="6733"/>
                  </a:cubicBezTo>
                  <a:cubicBezTo>
                    <a:pt x="3200" y="6814"/>
                    <a:pt x="3171" y="6898"/>
                    <a:pt x="3150" y="6979"/>
                  </a:cubicBezTo>
                  <a:cubicBezTo>
                    <a:pt x="3137" y="7024"/>
                    <a:pt x="3150" y="7063"/>
                    <a:pt x="3189" y="7086"/>
                  </a:cubicBezTo>
                  <a:cubicBezTo>
                    <a:pt x="3201" y="7099"/>
                    <a:pt x="3221" y="7105"/>
                    <a:pt x="3239" y="7105"/>
                  </a:cubicBezTo>
                  <a:cubicBezTo>
                    <a:pt x="3245" y="7105"/>
                    <a:pt x="3252" y="7104"/>
                    <a:pt x="3257" y="7103"/>
                  </a:cubicBezTo>
                  <a:cubicBezTo>
                    <a:pt x="3280" y="7097"/>
                    <a:pt x="3308" y="7081"/>
                    <a:pt x="3320" y="7058"/>
                  </a:cubicBezTo>
                  <a:cubicBezTo>
                    <a:pt x="3342" y="7013"/>
                    <a:pt x="3365" y="6961"/>
                    <a:pt x="3383" y="6904"/>
                  </a:cubicBezTo>
                  <a:lnTo>
                    <a:pt x="3383" y="6904"/>
                  </a:lnTo>
                  <a:lnTo>
                    <a:pt x="3376" y="6910"/>
                  </a:lnTo>
                  <a:cubicBezTo>
                    <a:pt x="3405" y="6842"/>
                    <a:pt x="3422" y="6779"/>
                    <a:pt x="3444" y="6711"/>
                  </a:cubicBezTo>
                  <a:cubicBezTo>
                    <a:pt x="3485" y="6586"/>
                    <a:pt x="3512" y="6460"/>
                    <a:pt x="3536" y="6336"/>
                  </a:cubicBezTo>
                  <a:cubicBezTo>
                    <a:pt x="3559" y="6211"/>
                    <a:pt x="3575" y="6080"/>
                    <a:pt x="3587" y="5956"/>
                  </a:cubicBezTo>
                  <a:cubicBezTo>
                    <a:pt x="3598" y="5853"/>
                    <a:pt x="3604" y="5744"/>
                    <a:pt x="3609" y="5620"/>
                  </a:cubicBezTo>
                  <a:lnTo>
                    <a:pt x="3609" y="5615"/>
                  </a:lnTo>
                  <a:cubicBezTo>
                    <a:pt x="3643" y="5615"/>
                    <a:pt x="3677" y="5620"/>
                    <a:pt x="3717" y="5620"/>
                  </a:cubicBezTo>
                  <a:cubicBezTo>
                    <a:pt x="3758" y="5620"/>
                    <a:pt x="3797" y="5615"/>
                    <a:pt x="3842" y="5608"/>
                  </a:cubicBezTo>
                  <a:cubicBezTo>
                    <a:pt x="3900" y="5602"/>
                    <a:pt x="3968" y="5586"/>
                    <a:pt x="4036" y="5563"/>
                  </a:cubicBezTo>
                  <a:lnTo>
                    <a:pt x="4041" y="5563"/>
                  </a:lnTo>
                  <a:cubicBezTo>
                    <a:pt x="4041" y="5586"/>
                    <a:pt x="4036" y="5608"/>
                    <a:pt x="4036" y="5631"/>
                  </a:cubicBezTo>
                  <a:lnTo>
                    <a:pt x="4036" y="5642"/>
                  </a:lnTo>
                  <a:cubicBezTo>
                    <a:pt x="4031" y="5710"/>
                    <a:pt x="4031" y="5778"/>
                    <a:pt x="4024" y="5847"/>
                  </a:cubicBezTo>
                  <a:cubicBezTo>
                    <a:pt x="4018" y="5990"/>
                    <a:pt x="4018" y="6108"/>
                    <a:pt x="4024" y="6216"/>
                  </a:cubicBezTo>
                  <a:cubicBezTo>
                    <a:pt x="4024" y="6342"/>
                    <a:pt x="4041" y="6467"/>
                    <a:pt x="4065" y="6591"/>
                  </a:cubicBezTo>
                  <a:cubicBezTo>
                    <a:pt x="4076" y="6659"/>
                    <a:pt x="4092" y="6722"/>
                    <a:pt x="4110" y="6796"/>
                  </a:cubicBezTo>
                  <a:cubicBezTo>
                    <a:pt x="4126" y="6848"/>
                    <a:pt x="4149" y="6904"/>
                    <a:pt x="4172" y="6955"/>
                  </a:cubicBezTo>
                  <a:cubicBezTo>
                    <a:pt x="4185" y="6987"/>
                    <a:pt x="4224" y="7004"/>
                    <a:pt x="4259" y="7004"/>
                  </a:cubicBezTo>
                  <a:cubicBezTo>
                    <a:pt x="4268" y="7004"/>
                    <a:pt x="4277" y="7003"/>
                    <a:pt x="4286" y="7000"/>
                  </a:cubicBezTo>
                  <a:cubicBezTo>
                    <a:pt x="4337" y="6989"/>
                    <a:pt x="4382" y="6938"/>
                    <a:pt x="4365" y="6882"/>
                  </a:cubicBezTo>
                  <a:cubicBezTo>
                    <a:pt x="4348" y="6830"/>
                    <a:pt x="4331" y="6779"/>
                    <a:pt x="4314" y="6722"/>
                  </a:cubicBezTo>
                  <a:cubicBezTo>
                    <a:pt x="4296" y="6665"/>
                    <a:pt x="4280" y="6603"/>
                    <a:pt x="4262" y="6541"/>
                  </a:cubicBezTo>
                  <a:cubicBezTo>
                    <a:pt x="4241" y="6433"/>
                    <a:pt x="4223" y="6313"/>
                    <a:pt x="4212" y="6200"/>
                  </a:cubicBezTo>
                  <a:cubicBezTo>
                    <a:pt x="4212" y="6200"/>
                    <a:pt x="4212" y="6194"/>
                    <a:pt x="4206" y="6188"/>
                  </a:cubicBezTo>
                  <a:lnTo>
                    <a:pt x="4206" y="6182"/>
                  </a:lnTo>
                  <a:cubicBezTo>
                    <a:pt x="4201" y="6074"/>
                    <a:pt x="4194" y="5967"/>
                    <a:pt x="4194" y="5853"/>
                  </a:cubicBezTo>
                  <a:cubicBezTo>
                    <a:pt x="4189" y="5739"/>
                    <a:pt x="4189" y="5620"/>
                    <a:pt x="4194" y="5500"/>
                  </a:cubicBezTo>
                  <a:lnTo>
                    <a:pt x="4194" y="5495"/>
                  </a:lnTo>
                  <a:cubicBezTo>
                    <a:pt x="4296" y="5437"/>
                    <a:pt x="4393" y="5369"/>
                    <a:pt x="4479" y="5285"/>
                  </a:cubicBezTo>
                  <a:cubicBezTo>
                    <a:pt x="4598" y="5172"/>
                    <a:pt x="4689" y="5028"/>
                    <a:pt x="4740" y="4876"/>
                  </a:cubicBezTo>
                  <a:cubicBezTo>
                    <a:pt x="4747" y="4876"/>
                    <a:pt x="4747" y="4881"/>
                    <a:pt x="4747" y="4881"/>
                  </a:cubicBezTo>
                  <a:cubicBezTo>
                    <a:pt x="4792" y="4944"/>
                    <a:pt x="4849" y="4994"/>
                    <a:pt x="4917" y="5035"/>
                  </a:cubicBezTo>
                  <a:cubicBezTo>
                    <a:pt x="5047" y="5114"/>
                    <a:pt x="5206" y="5148"/>
                    <a:pt x="5360" y="5148"/>
                  </a:cubicBezTo>
                  <a:cubicBezTo>
                    <a:pt x="5524" y="5148"/>
                    <a:pt x="5694" y="5114"/>
                    <a:pt x="5848" y="5062"/>
                  </a:cubicBezTo>
                  <a:cubicBezTo>
                    <a:pt x="6008" y="5007"/>
                    <a:pt x="6155" y="4921"/>
                    <a:pt x="6286" y="4813"/>
                  </a:cubicBezTo>
                  <a:cubicBezTo>
                    <a:pt x="6349" y="4762"/>
                    <a:pt x="6405" y="4694"/>
                    <a:pt x="6451" y="4626"/>
                  </a:cubicBezTo>
                  <a:cubicBezTo>
                    <a:pt x="6473" y="4592"/>
                    <a:pt x="6491" y="4551"/>
                    <a:pt x="6507" y="4511"/>
                  </a:cubicBezTo>
                  <a:cubicBezTo>
                    <a:pt x="6525" y="4472"/>
                    <a:pt x="6536" y="4432"/>
                    <a:pt x="6541" y="4387"/>
                  </a:cubicBezTo>
                  <a:cubicBezTo>
                    <a:pt x="6553" y="4312"/>
                    <a:pt x="6547" y="4228"/>
                    <a:pt x="6519" y="4154"/>
                  </a:cubicBezTo>
                  <a:cubicBezTo>
                    <a:pt x="6507" y="4115"/>
                    <a:pt x="6491" y="4074"/>
                    <a:pt x="6468" y="4040"/>
                  </a:cubicBezTo>
                  <a:cubicBezTo>
                    <a:pt x="6622" y="4018"/>
                    <a:pt x="6780" y="3995"/>
                    <a:pt x="6929" y="3937"/>
                  </a:cubicBezTo>
                  <a:cubicBezTo>
                    <a:pt x="7031" y="3898"/>
                    <a:pt x="7126" y="3853"/>
                    <a:pt x="7207" y="3774"/>
                  </a:cubicBezTo>
                  <a:cubicBezTo>
                    <a:pt x="7286" y="3699"/>
                    <a:pt x="7343" y="3596"/>
                    <a:pt x="7365" y="3494"/>
                  </a:cubicBezTo>
                  <a:cubicBezTo>
                    <a:pt x="7394" y="3370"/>
                    <a:pt x="7388" y="3239"/>
                    <a:pt x="7359" y="3114"/>
                  </a:cubicBezTo>
                  <a:cubicBezTo>
                    <a:pt x="7331" y="3011"/>
                    <a:pt x="7286" y="2915"/>
                    <a:pt x="7218" y="2830"/>
                  </a:cubicBezTo>
                  <a:cubicBezTo>
                    <a:pt x="7155" y="2756"/>
                    <a:pt x="7070" y="2699"/>
                    <a:pt x="6990" y="2654"/>
                  </a:cubicBezTo>
                  <a:cubicBezTo>
                    <a:pt x="6900" y="2608"/>
                    <a:pt x="6803" y="2568"/>
                    <a:pt x="6701" y="2546"/>
                  </a:cubicBezTo>
                  <a:cubicBezTo>
                    <a:pt x="6553" y="2505"/>
                    <a:pt x="6399" y="2489"/>
                    <a:pt x="6252" y="2471"/>
                  </a:cubicBezTo>
                  <a:cubicBezTo>
                    <a:pt x="6166" y="2466"/>
                    <a:pt x="6087" y="2460"/>
                    <a:pt x="6001" y="2449"/>
                  </a:cubicBezTo>
                  <a:cubicBezTo>
                    <a:pt x="6008" y="2426"/>
                    <a:pt x="6013" y="2410"/>
                    <a:pt x="6024" y="2387"/>
                  </a:cubicBezTo>
                  <a:cubicBezTo>
                    <a:pt x="6058" y="2319"/>
                    <a:pt x="6103" y="2261"/>
                    <a:pt x="6155" y="2205"/>
                  </a:cubicBezTo>
                  <a:lnTo>
                    <a:pt x="6155" y="2199"/>
                  </a:lnTo>
                  <a:lnTo>
                    <a:pt x="6161" y="2193"/>
                  </a:lnTo>
                  <a:lnTo>
                    <a:pt x="6161" y="2188"/>
                  </a:lnTo>
                  <a:lnTo>
                    <a:pt x="6166" y="2188"/>
                  </a:lnTo>
                  <a:cubicBezTo>
                    <a:pt x="6223" y="2119"/>
                    <a:pt x="6286" y="2046"/>
                    <a:pt x="6331" y="1967"/>
                  </a:cubicBezTo>
                  <a:cubicBezTo>
                    <a:pt x="6360" y="1920"/>
                    <a:pt x="6383" y="1870"/>
                    <a:pt x="6394" y="1824"/>
                  </a:cubicBezTo>
                  <a:cubicBezTo>
                    <a:pt x="6410" y="1762"/>
                    <a:pt x="6417" y="1705"/>
                    <a:pt x="6417" y="1642"/>
                  </a:cubicBezTo>
                  <a:cubicBezTo>
                    <a:pt x="6410" y="1529"/>
                    <a:pt x="6376" y="1421"/>
                    <a:pt x="6320" y="1324"/>
                  </a:cubicBezTo>
                  <a:cubicBezTo>
                    <a:pt x="6258" y="1228"/>
                    <a:pt x="6172" y="1154"/>
                    <a:pt x="6076" y="1097"/>
                  </a:cubicBezTo>
                  <a:cubicBezTo>
                    <a:pt x="5956" y="1028"/>
                    <a:pt x="5825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7" y="987"/>
                    <a:pt x="5548" y="992"/>
                    <a:pt x="5502" y="1000"/>
                  </a:cubicBezTo>
                  <a:cubicBezTo>
                    <a:pt x="5439" y="1012"/>
                    <a:pt x="5377" y="1028"/>
                    <a:pt x="5308" y="1052"/>
                  </a:cubicBezTo>
                  <a:cubicBezTo>
                    <a:pt x="5251" y="1068"/>
                    <a:pt x="5195" y="1091"/>
                    <a:pt x="5132" y="1114"/>
                  </a:cubicBezTo>
                  <a:cubicBezTo>
                    <a:pt x="5070" y="1136"/>
                    <a:pt x="5002" y="1159"/>
                    <a:pt x="4933" y="1176"/>
                  </a:cubicBezTo>
                  <a:cubicBezTo>
                    <a:pt x="4905" y="1188"/>
                    <a:pt x="4871" y="1199"/>
                    <a:pt x="4842" y="1210"/>
                  </a:cubicBezTo>
                  <a:cubicBezTo>
                    <a:pt x="4831" y="1188"/>
                    <a:pt x="4820" y="1170"/>
                    <a:pt x="4808" y="1148"/>
                  </a:cubicBezTo>
                  <a:cubicBezTo>
                    <a:pt x="4768" y="1023"/>
                    <a:pt x="4763" y="892"/>
                    <a:pt x="4747" y="761"/>
                  </a:cubicBezTo>
                  <a:cubicBezTo>
                    <a:pt x="4734" y="693"/>
                    <a:pt x="4723" y="625"/>
                    <a:pt x="4700" y="562"/>
                  </a:cubicBezTo>
                  <a:cubicBezTo>
                    <a:pt x="4684" y="523"/>
                    <a:pt x="4672" y="488"/>
                    <a:pt x="4655" y="454"/>
                  </a:cubicBezTo>
                  <a:cubicBezTo>
                    <a:pt x="4632" y="415"/>
                    <a:pt x="4610" y="375"/>
                    <a:pt x="4582" y="341"/>
                  </a:cubicBezTo>
                  <a:cubicBezTo>
                    <a:pt x="4542" y="289"/>
                    <a:pt x="4490" y="239"/>
                    <a:pt x="4433" y="194"/>
                  </a:cubicBezTo>
                  <a:cubicBezTo>
                    <a:pt x="4382" y="147"/>
                    <a:pt x="4320" y="108"/>
                    <a:pt x="4257" y="74"/>
                  </a:cubicBezTo>
                  <a:cubicBezTo>
                    <a:pt x="4194" y="45"/>
                    <a:pt x="4138" y="29"/>
                    <a:pt x="4076" y="17"/>
                  </a:cubicBezTo>
                  <a:cubicBezTo>
                    <a:pt x="4024" y="6"/>
                    <a:pt x="3973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9951343" y="5143320"/>
              <a:ext cx="48350" cy="69776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2" y="0"/>
                  </a:moveTo>
                  <a:lnTo>
                    <a:pt x="189" y="97"/>
                  </a:lnTo>
                  <a:lnTo>
                    <a:pt x="189" y="142"/>
                  </a:lnTo>
                  <a:cubicBezTo>
                    <a:pt x="194" y="261"/>
                    <a:pt x="194" y="386"/>
                    <a:pt x="199" y="506"/>
                  </a:cubicBezTo>
                  <a:cubicBezTo>
                    <a:pt x="199" y="665"/>
                    <a:pt x="97" y="733"/>
                    <a:pt x="79" y="858"/>
                  </a:cubicBezTo>
                  <a:cubicBezTo>
                    <a:pt x="63" y="955"/>
                    <a:pt x="0" y="1273"/>
                    <a:pt x="29" y="1404"/>
                  </a:cubicBezTo>
                  <a:cubicBezTo>
                    <a:pt x="324" y="1465"/>
                    <a:pt x="536" y="1484"/>
                    <a:pt x="686" y="1484"/>
                  </a:cubicBezTo>
                  <a:cubicBezTo>
                    <a:pt x="958" y="1484"/>
                    <a:pt x="1029" y="1420"/>
                    <a:pt x="1029" y="1420"/>
                  </a:cubicBezTo>
                  <a:cubicBezTo>
                    <a:pt x="1012" y="1352"/>
                    <a:pt x="1000" y="1291"/>
                    <a:pt x="989" y="1228"/>
                  </a:cubicBezTo>
                  <a:cubicBezTo>
                    <a:pt x="966" y="1092"/>
                    <a:pt x="864" y="779"/>
                    <a:pt x="853" y="654"/>
                  </a:cubicBezTo>
                  <a:cubicBezTo>
                    <a:pt x="842" y="512"/>
                    <a:pt x="842" y="386"/>
                    <a:pt x="842" y="261"/>
                  </a:cubicBezTo>
                  <a:lnTo>
                    <a:pt x="842" y="51"/>
                  </a:lnTo>
                  <a:cubicBezTo>
                    <a:pt x="813" y="63"/>
                    <a:pt x="784" y="74"/>
                    <a:pt x="750" y="85"/>
                  </a:cubicBezTo>
                  <a:cubicBezTo>
                    <a:pt x="700" y="97"/>
                    <a:pt x="643" y="108"/>
                    <a:pt x="591" y="114"/>
                  </a:cubicBezTo>
                  <a:lnTo>
                    <a:pt x="557" y="114"/>
                  </a:lnTo>
                  <a:cubicBezTo>
                    <a:pt x="517" y="114"/>
                    <a:pt x="478" y="108"/>
                    <a:pt x="433" y="103"/>
                  </a:cubicBezTo>
                  <a:cubicBezTo>
                    <a:pt x="370" y="91"/>
                    <a:pt x="273" y="69"/>
                    <a:pt x="199" y="11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9"/>
            <p:cNvSpPr/>
            <p:nvPr/>
          </p:nvSpPr>
          <p:spPr>
            <a:xfrm>
              <a:off x="9816489" y="4875537"/>
              <a:ext cx="331403" cy="261955"/>
            </a:xfrm>
            <a:custGeom>
              <a:avLst/>
              <a:gdLst/>
              <a:ahLst/>
              <a:cxnLst/>
              <a:rect l="l" t="t" r="r" b="b"/>
              <a:pathLst>
                <a:path w="7053" h="5575" extrusionOk="0">
                  <a:moveTo>
                    <a:pt x="3154" y="0"/>
                  </a:moveTo>
                  <a:cubicBezTo>
                    <a:pt x="3120" y="6"/>
                    <a:pt x="3093" y="17"/>
                    <a:pt x="3064" y="22"/>
                  </a:cubicBezTo>
                  <a:cubicBezTo>
                    <a:pt x="3035" y="40"/>
                    <a:pt x="3007" y="56"/>
                    <a:pt x="2967" y="79"/>
                  </a:cubicBezTo>
                  <a:cubicBezTo>
                    <a:pt x="2933" y="114"/>
                    <a:pt x="2899" y="148"/>
                    <a:pt x="2865" y="187"/>
                  </a:cubicBezTo>
                  <a:cubicBezTo>
                    <a:pt x="2813" y="255"/>
                    <a:pt x="2768" y="334"/>
                    <a:pt x="2723" y="431"/>
                  </a:cubicBezTo>
                  <a:cubicBezTo>
                    <a:pt x="2671" y="557"/>
                    <a:pt x="2637" y="682"/>
                    <a:pt x="2615" y="806"/>
                  </a:cubicBezTo>
                  <a:lnTo>
                    <a:pt x="2615" y="846"/>
                  </a:lnTo>
                  <a:cubicBezTo>
                    <a:pt x="2608" y="875"/>
                    <a:pt x="2598" y="898"/>
                    <a:pt x="2574" y="914"/>
                  </a:cubicBezTo>
                  <a:cubicBezTo>
                    <a:pt x="2563" y="921"/>
                    <a:pt x="2547" y="921"/>
                    <a:pt x="2535" y="921"/>
                  </a:cubicBezTo>
                  <a:cubicBezTo>
                    <a:pt x="2518" y="921"/>
                    <a:pt x="2506" y="921"/>
                    <a:pt x="2495" y="914"/>
                  </a:cubicBezTo>
                  <a:cubicBezTo>
                    <a:pt x="2427" y="864"/>
                    <a:pt x="2359" y="824"/>
                    <a:pt x="2285" y="790"/>
                  </a:cubicBezTo>
                  <a:cubicBezTo>
                    <a:pt x="2233" y="767"/>
                    <a:pt x="2183" y="756"/>
                    <a:pt x="2138" y="750"/>
                  </a:cubicBezTo>
                  <a:cubicBezTo>
                    <a:pt x="2120" y="744"/>
                    <a:pt x="2104" y="744"/>
                    <a:pt x="2086" y="744"/>
                  </a:cubicBezTo>
                  <a:cubicBezTo>
                    <a:pt x="2075" y="744"/>
                    <a:pt x="2063" y="744"/>
                    <a:pt x="2047" y="750"/>
                  </a:cubicBezTo>
                  <a:cubicBezTo>
                    <a:pt x="2018" y="750"/>
                    <a:pt x="1995" y="761"/>
                    <a:pt x="1973" y="767"/>
                  </a:cubicBezTo>
                  <a:cubicBezTo>
                    <a:pt x="1950" y="778"/>
                    <a:pt x="1933" y="790"/>
                    <a:pt x="1916" y="801"/>
                  </a:cubicBezTo>
                  <a:cubicBezTo>
                    <a:pt x="1893" y="819"/>
                    <a:pt x="1876" y="835"/>
                    <a:pt x="1865" y="858"/>
                  </a:cubicBezTo>
                  <a:cubicBezTo>
                    <a:pt x="1847" y="880"/>
                    <a:pt x="1831" y="909"/>
                    <a:pt x="1813" y="937"/>
                  </a:cubicBezTo>
                  <a:cubicBezTo>
                    <a:pt x="1790" y="989"/>
                    <a:pt x="1779" y="1050"/>
                    <a:pt x="1768" y="1119"/>
                  </a:cubicBezTo>
                  <a:cubicBezTo>
                    <a:pt x="1756" y="1199"/>
                    <a:pt x="1756" y="1284"/>
                    <a:pt x="1768" y="1375"/>
                  </a:cubicBezTo>
                  <a:cubicBezTo>
                    <a:pt x="1768" y="1398"/>
                    <a:pt x="1763" y="1415"/>
                    <a:pt x="1745" y="1432"/>
                  </a:cubicBezTo>
                  <a:cubicBezTo>
                    <a:pt x="1729" y="1449"/>
                    <a:pt x="1706" y="1454"/>
                    <a:pt x="1682" y="1454"/>
                  </a:cubicBezTo>
                  <a:cubicBezTo>
                    <a:pt x="1672" y="1454"/>
                    <a:pt x="1654" y="1454"/>
                    <a:pt x="1648" y="1449"/>
                  </a:cubicBezTo>
                  <a:cubicBezTo>
                    <a:pt x="1609" y="1420"/>
                    <a:pt x="1569" y="1398"/>
                    <a:pt x="1530" y="1380"/>
                  </a:cubicBezTo>
                  <a:cubicBezTo>
                    <a:pt x="1472" y="1357"/>
                    <a:pt x="1410" y="1341"/>
                    <a:pt x="1342" y="1330"/>
                  </a:cubicBezTo>
                  <a:cubicBezTo>
                    <a:pt x="1307" y="1323"/>
                    <a:pt x="1279" y="1323"/>
                    <a:pt x="1245" y="1323"/>
                  </a:cubicBezTo>
                  <a:cubicBezTo>
                    <a:pt x="1211" y="1323"/>
                    <a:pt x="1177" y="1323"/>
                    <a:pt x="1137" y="1330"/>
                  </a:cubicBezTo>
                  <a:cubicBezTo>
                    <a:pt x="1069" y="1341"/>
                    <a:pt x="1013" y="1357"/>
                    <a:pt x="961" y="1380"/>
                  </a:cubicBezTo>
                  <a:cubicBezTo>
                    <a:pt x="922" y="1398"/>
                    <a:pt x="882" y="1420"/>
                    <a:pt x="853" y="1443"/>
                  </a:cubicBezTo>
                  <a:cubicBezTo>
                    <a:pt x="825" y="1460"/>
                    <a:pt x="808" y="1477"/>
                    <a:pt x="791" y="1501"/>
                  </a:cubicBezTo>
                  <a:cubicBezTo>
                    <a:pt x="780" y="1517"/>
                    <a:pt x="767" y="1540"/>
                    <a:pt x="756" y="1556"/>
                  </a:cubicBezTo>
                  <a:cubicBezTo>
                    <a:pt x="751" y="1574"/>
                    <a:pt x="746" y="1596"/>
                    <a:pt x="740" y="1614"/>
                  </a:cubicBezTo>
                  <a:cubicBezTo>
                    <a:pt x="733" y="1637"/>
                    <a:pt x="733" y="1659"/>
                    <a:pt x="740" y="1682"/>
                  </a:cubicBezTo>
                  <a:cubicBezTo>
                    <a:pt x="746" y="1711"/>
                    <a:pt x="751" y="1739"/>
                    <a:pt x="762" y="1766"/>
                  </a:cubicBezTo>
                  <a:cubicBezTo>
                    <a:pt x="780" y="1795"/>
                    <a:pt x="796" y="1829"/>
                    <a:pt x="814" y="1858"/>
                  </a:cubicBezTo>
                  <a:lnTo>
                    <a:pt x="836" y="1863"/>
                  </a:lnTo>
                  <a:lnTo>
                    <a:pt x="853" y="1863"/>
                  </a:lnTo>
                  <a:lnTo>
                    <a:pt x="877" y="1869"/>
                  </a:lnTo>
                  <a:cubicBezTo>
                    <a:pt x="916" y="1886"/>
                    <a:pt x="956" y="1903"/>
                    <a:pt x="995" y="1921"/>
                  </a:cubicBezTo>
                  <a:cubicBezTo>
                    <a:pt x="1029" y="1931"/>
                    <a:pt x="1058" y="1978"/>
                    <a:pt x="1063" y="2012"/>
                  </a:cubicBezTo>
                  <a:cubicBezTo>
                    <a:pt x="1074" y="2046"/>
                    <a:pt x="1069" y="2091"/>
                    <a:pt x="1052" y="2125"/>
                  </a:cubicBezTo>
                  <a:cubicBezTo>
                    <a:pt x="1024" y="2170"/>
                    <a:pt x="972" y="2199"/>
                    <a:pt x="916" y="2199"/>
                  </a:cubicBezTo>
                  <a:cubicBezTo>
                    <a:pt x="887" y="2199"/>
                    <a:pt x="864" y="2193"/>
                    <a:pt x="842" y="2176"/>
                  </a:cubicBezTo>
                  <a:cubicBezTo>
                    <a:pt x="819" y="2159"/>
                    <a:pt x="791" y="2148"/>
                    <a:pt x="762" y="2131"/>
                  </a:cubicBezTo>
                  <a:cubicBezTo>
                    <a:pt x="728" y="2120"/>
                    <a:pt x="694" y="2107"/>
                    <a:pt x="649" y="2102"/>
                  </a:cubicBezTo>
                  <a:cubicBezTo>
                    <a:pt x="631" y="2096"/>
                    <a:pt x="609" y="2096"/>
                    <a:pt x="586" y="2096"/>
                  </a:cubicBezTo>
                  <a:cubicBezTo>
                    <a:pt x="563" y="2096"/>
                    <a:pt x="541" y="2096"/>
                    <a:pt x="518" y="2102"/>
                  </a:cubicBezTo>
                  <a:cubicBezTo>
                    <a:pt x="473" y="2107"/>
                    <a:pt x="426" y="2120"/>
                    <a:pt x="392" y="2136"/>
                  </a:cubicBezTo>
                  <a:cubicBezTo>
                    <a:pt x="365" y="2148"/>
                    <a:pt x="336" y="2165"/>
                    <a:pt x="313" y="2182"/>
                  </a:cubicBezTo>
                  <a:cubicBezTo>
                    <a:pt x="290" y="2199"/>
                    <a:pt x="268" y="2222"/>
                    <a:pt x="245" y="2244"/>
                  </a:cubicBezTo>
                  <a:cubicBezTo>
                    <a:pt x="234" y="2261"/>
                    <a:pt x="229" y="2278"/>
                    <a:pt x="216" y="2296"/>
                  </a:cubicBezTo>
                  <a:cubicBezTo>
                    <a:pt x="216" y="2306"/>
                    <a:pt x="211" y="2312"/>
                    <a:pt x="206" y="2330"/>
                  </a:cubicBezTo>
                  <a:lnTo>
                    <a:pt x="206" y="2353"/>
                  </a:lnTo>
                  <a:lnTo>
                    <a:pt x="211" y="2364"/>
                  </a:lnTo>
                  <a:cubicBezTo>
                    <a:pt x="211" y="2369"/>
                    <a:pt x="211" y="2369"/>
                    <a:pt x="216" y="2375"/>
                  </a:cubicBezTo>
                  <a:cubicBezTo>
                    <a:pt x="222" y="2387"/>
                    <a:pt x="222" y="2392"/>
                    <a:pt x="234" y="2403"/>
                  </a:cubicBezTo>
                  <a:cubicBezTo>
                    <a:pt x="245" y="2421"/>
                    <a:pt x="256" y="2432"/>
                    <a:pt x="274" y="2448"/>
                  </a:cubicBezTo>
                  <a:cubicBezTo>
                    <a:pt x="313" y="2471"/>
                    <a:pt x="353" y="2500"/>
                    <a:pt x="410" y="2523"/>
                  </a:cubicBezTo>
                  <a:cubicBezTo>
                    <a:pt x="439" y="2534"/>
                    <a:pt x="461" y="2551"/>
                    <a:pt x="478" y="2579"/>
                  </a:cubicBezTo>
                  <a:cubicBezTo>
                    <a:pt x="495" y="2608"/>
                    <a:pt x="501" y="2642"/>
                    <a:pt x="495" y="2676"/>
                  </a:cubicBezTo>
                  <a:cubicBezTo>
                    <a:pt x="478" y="2733"/>
                    <a:pt x="433" y="2767"/>
                    <a:pt x="371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45" y="2784"/>
                    <a:pt x="200" y="2802"/>
                    <a:pt x="154" y="2818"/>
                  </a:cubicBezTo>
                  <a:cubicBezTo>
                    <a:pt x="126" y="2830"/>
                    <a:pt x="103" y="2841"/>
                    <a:pt x="80" y="2857"/>
                  </a:cubicBezTo>
                  <a:cubicBezTo>
                    <a:pt x="69" y="2870"/>
                    <a:pt x="51" y="2881"/>
                    <a:pt x="41" y="2898"/>
                  </a:cubicBezTo>
                  <a:cubicBezTo>
                    <a:pt x="30" y="2909"/>
                    <a:pt x="24" y="2926"/>
                    <a:pt x="17" y="2938"/>
                  </a:cubicBezTo>
                  <a:cubicBezTo>
                    <a:pt x="12" y="2954"/>
                    <a:pt x="6" y="2972"/>
                    <a:pt x="1" y="2988"/>
                  </a:cubicBezTo>
                  <a:lnTo>
                    <a:pt x="1" y="3057"/>
                  </a:lnTo>
                  <a:cubicBezTo>
                    <a:pt x="6" y="3085"/>
                    <a:pt x="17" y="3114"/>
                    <a:pt x="30" y="3142"/>
                  </a:cubicBezTo>
                  <a:cubicBezTo>
                    <a:pt x="46" y="3182"/>
                    <a:pt x="64" y="3216"/>
                    <a:pt x="92" y="3250"/>
                  </a:cubicBezTo>
                  <a:cubicBezTo>
                    <a:pt x="126" y="3295"/>
                    <a:pt x="166" y="3329"/>
                    <a:pt x="206" y="3369"/>
                  </a:cubicBezTo>
                  <a:cubicBezTo>
                    <a:pt x="256" y="3403"/>
                    <a:pt x="308" y="3432"/>
                    <a:pt x="358" y="3455"/>
                  </a:cubicBezTo>
                  <a:cubicBezTo>
                    <a:pt x="405" y="3471"/>
                    <a:pt x="450" y="3489"/>
                    <a:pt x="501" y="3500"/>
                  </a:cubicBezTo>
                  <a:cubicBezTo>
                    <a:pt x="557" y="3512"/>
                    <a:pt x="604" y="3568"/>
                    <a:pt x="604" y="3631"/>
                  </a:cubicBezTo>
                  <a:cubicBezTo>
                    <a:pt x="604" y="3683"/>
                    <a:pt x="575" y="3722"/>
                    <a:pt x="536" y="3751"/>
                  </a:cubicBezTo>
                  <a:cubicBezTo>
                    <a:pt x="495" y="3778"/>
                    <a:pt x="450" y="3801"/>
                    <a:pt x="410" y="3835"/>
                  </a:cubicBezTo>
                  <a:cubicBezTo>
                    <a:pt x="358" y="3875"/>
                    <a:pt x="319" y="3914"/>
                    <a:pt x="285" y="3955"/>
                  </a:cubicBezTo>
                  <a:cubicBezTo>
                    <a:pt x="268" y="3983"/>
                    <a:pt x="256" y="4006"/>
                    <a:pt x="245" y="4029"/>
                  </a:cubicBezTo>
                  <a:cubicBezTo>
                    <a:pt x="234" y="4045"/>
                    <a:pt x="234" y="4063"/>
                    <a:pt x="229" y="4079"/>
                  </a:cubicBezTo>
                  <a:lnTo>
                    <a:pt x="229" y="4119"/>
                  </a:lnTo>
                  <a:cubicBezTo>
                    <a:pt x="234" y="4142"/>
                    <a:pt x="234" y="4160"/>
                    <a:pt x="240" y="4176"/>
                  </a:cubicBezTo>
                  <a:cubicBezTo>
                    <a:pt x="251" y="4194"/>
                    <a:pt x="263" y="4210"/>
                    <a:pt x="279" y="4233"/>
                  </a:cubicBezTo>
                  <a:cubicBezTo>
                    <a:pt x="302" y="4262"/>
                    <a:pt x="331" y="4289"/>
                    <a:pt x="371" y="4323"/>
                  </a:cubicBezTo>
                  <a:cubicBezTo>
                    <a:pt x="439" y="4370"/>
                    <a:pt x="507" y="4409"/>
                    <a:pt x="586" y="4443"/>
                  </a:cubicBezTo>
                  <a:cubicBezTo>
                    <a:pt x="699" y="4488"/>
                    <a:pt x="830" y="4523"/>
                    <a:pt x="961" y="4546"/>
                  </a:cubicBezTo>
                  <a:cubicBezTo>
                    <a:pt x="1029" y="4551"/>
                    <a:pt x="1092" y="4557"/>
                    <a:pt x="1155" y="4557"/>
                  </a:cubicBezTo>
                  <a:lnTo>
                    <a:pt x="1183" y="4557"/>
                  </a:lnTo>
                  <a:cubicBezTo>
                    <a:pt x="1217" y="4557"/>
                    <a:pt x="1252" y="4574"/>
                    <a:pt x="1279" y="4596"/>
                  </a:cubicBezTo>
                  <a:cubicBezTo>
                    <a:pt x="1297" y="4619"/>
                    <a:pt x="1320" y="4654"/>
                    <a:pt x="1313" y="4688"/>
                  </a:cubicBezTo>
                  <a:cubicBezTo>
                    <a:pt x="1307" y="4779"/>
                    <a:pt x="1302" y="4864"/>
                    <a:pt x="1313" y="4937"/>
                  </a:cubicBezTo>
                  <a:cubicBezTo>
                    <a:pt x="1320" y="4994"/>
                    <a:pt x="1336" y="5039"/>
                    <a:pt x="1354" y="5091"/>
                  </a:cubicBezTo>
                  <a:cubicBezTo>
                    <a:pt x="1365" y="5120"/>
                    <a:pt x="1381" y="5149"/>
                    <a:pt x="1399" y="5176"/>
                  </a:cubicBezTo>
                  <a:cubicBezTo>
                    <a:pt x="1415" y="5194"/>
                    <a:pt x="1438" y="5217"/>
                    <a:pt x="1456" y="5233"/>
                  </a:cubicBezTo>
                  <a:cubicBezTo>
                    <a:pt x="1483" y="5251"/>
                    <a:pt x="1512" y="5267"/>
                    <a:pt x="1541" y="5278"/>
                  </a:cubicBezTo>
                  <a:cubicBezTo>
                    <a:pt x="1575" y="5296"/>
                    <a:pt x="1609" y="5307"/>
                    <a:pt x="1637" y="5312"/>
                  </a:cubicBezTo>
                  <a:lnTo>
                    <a:pt x="1711" y="5312"/>
                  </a:lnTo>
                  <a:cubicBezTo>
                    <a:pt x="1751" y="5301"/>
                    <a:pt x="1790" y="5290"/>
                    <a:pt x="1824" y="5278"/>
                  </a:cubicBezTo>
                  <a:cubicBezTo>
                    <a:pt x="1968" y="5217"/>
                    <a:pt x="2086" y="5125"/>
                    <a:pt x="2206" y="5034"/>
                  </a:cubicBezTo>
                  <a:lnTo>
                    <a:pt x="2228" y="5012"/>
                  </a:lnTo>
                  <a:lnTo>
                    <a:pt x="2246" y="5000"/>
                  </a:lnTo>
                  <a:cubicBezTo>
                    <a:pt x="2302" y="4960"/>
                    <a:pt x="2353" y="4921"/>
                    <a:pt x="2411" y="4887"/>
                  </a:cubicBezTo>
                  <a:cubicBezTo>
                    <a:pt x="2438" y="4869"/>
                    <a:pt x="2461" y="4853"/>
                    <a:pt x="2490" y="4842"/>
                  </a:cubicBezTo>
                  <a:lnTo>
                    <a:pt x="2501" y="4835"/>
                  </a:lnTo>
                  <a:cubicBezTo>
                    <a:pt x="2535" y="4819"/>
                    <a:pt x="2563" y="4813"/>
                    <a:pt x="2587" y="4808"/>
                  </a:cubicBezTo>
                  <a:cubicBezTo>
                    <a:pt x="2615" y="4801"/>
                    <a:pt x="2637" y="4795"/>
                    <a:pt x="2660" y="4795"/>
                  </a:cubicBezTo>
                  <a:cubicBezTo>
                    <a:pt x="2683" y="4795"/>
                    <a:pt x="2700" y="4801"/>
                    <a:pt x="2718" y="4801"/>
                  </a:cubicBezTo>
                  <a:cubicBezTo>
                    <a:pt x="2745" y="4808"/>
                    <a:pt x="2773" y="4824"/>
                    <a:pt x="2802" y="4842"/>
                  </a:cubicBezTo>
                  <a:cubicBezTo>
                    <a:pt x="2859" y="4876"/>
                    <a:pt x="2904" y="4921"/>
                    <a:pt x="2938" y="4984"/>
                  </a:cubicBezTo>
                  <a:cubicBezTo>
                    <a:pt x="2978" y="5052"/>
                    <a:pt x="3001" y="5125"/>
                    <a:pt x="3030" y="5199"/>
                  </a:cubicBezTo>
                  <a:cubicBezTo>
                    <a:pt x="3046" y="5244"/>
                    <a:pt x="3059" y="5278"/>
                    <a:pt x="3075" y="5319"/>
                  </a:cubicBezTo>
                  <a:cubicBezTo>
                    <a:pt x="3098" y="5369"/>
                    <a:pt x="3120" y="5409"/>
                    <a:pt x="3143" y="5449"/>
                  </a:cubicBezTo>
                  <a:cubicBezTo>
                    <a:pt x="3161" y="5466"/>
                    <a:pt x="3177" y="5489"/>
                    <a:pt x="3200" y="5506"/>
                  </a:cubicBezTo>
                  <a:cubicBezTo>
                    <a:pt x="3222" y="5517"/>
                    <a:pt x="3240" y="5529"/>
                    <a:pt x="3263" y="5540"/>
                  </a:cubicBezTo>
                  <a:cubicBezTo>
                    <a:pt x="3290" y="5551"/>
                    <a:pt x="3324" y="5563"/>
                    <a:pt x="3365" y="5569"/>
                  </a:cubicBezTo>
                  <a:cubicBezTo>
                    <a:pt x="3387" y="5569"/>
                    <a:pt x="3405" y="5574"/>
                    <a:pt x="3427" y="5574"/>
                  </a:cubicBezTo>
                  <a:cubicBezTo>
                    <a:pt x="3444" y="5574"/>
                    <a:pt x="3461" y="5569"/>
                    <a:pt x="3484" y="5569"/>
                  </a:cubicBezTo>
                  <a:cubicBezTo>
                    <a:pt x="3524" y="5563"/>
                    <a:pt x="3563" y="5551"/>
                    <a:pt x="3604" y="5534"/>
                  </a:cubicBezTo>
                  <a:cubicBezTo>
                    <a:pt x="3654" y="5511"/>
                    <a:pt x="3706" y="5483"/>
                    <a:pt x="3757" y="5443"/>
                  </a:cubicBezTo>
                  <a:cubicBezTo>
                    <a:pt x="3809" y="5398"/>
                    <a:pt x="3854" y="5353"/>
                    <a:pt x="3893" y="5307"/>
                  </a:cubicBezTo>
                  <a:cubicBezTo>
                    <a:pt x="3933" y="5251"/>
                    <a:pt x="3967" y="5188"/>
                    <a:pt x="4001" y="5125"/>
                  </a:cubicBezTo>
                  <a:cubicBezTo>
                    <a:pt x="4013" y="5086"/>
                    <a:pt x="4024" y="5052"/>
                    <a:pt x="4035" y="5018"/>
                  </a:cubicBezTo>
                  <a:cubicBezTo>
                    <a:pt x="4047" y="4971"/>
                    <a:pt x="4087" y="4944"/>
                    <a:pt x="4137" y="4944"/>
                  </a:cubicBezTo>
                  <a:cubicBezTo>
                    <a:pt x="4171" y="4944"/>
                    <a:pt x="4211" y="4960"/>
                    <a:pt x="4229" y="4994"/>
                  </a:cubicBezTo>
                  <a:cubicBezTo>
                    <a:pt x="4252" y="5046"/>
                    <a:pt x="4279" y="5091"/>
                    <a:pt x="4313" y="5136"/>
                  </a:cubicBezTo>
                  <a:cubicBezTo>
                    <a:pt x="4342" y="5176"/>
                    <a:pt x="4376" y="5210"/>
                    <a:pt x="4410" y="5239"/>
                  </a:cubicBezTo>
                  <a:cubicBezTo>
                    <a:pt x="4450" y="5262"/>
                    <a:pt x="4484" y="5285"/>
                    <a:pt x="4518" y="5296"/>
                  </a:cubicBezTo>
                  <a:cubicBezTo>
                    <a:pt x="4546" y="5312"/>
                    <a:pt x="4580" y="5319"/>
                    <a:pt x="4620" y="5330"/>
                  </a:cubicBezTo>
                  <a:lnTo>
                    <a:pt x="4763" y="5330"/>
                  </a:lnTo>
                  <a:cubicBezTo>
                    <a:pt x="4814" y="5319"/>
                    <a:pt x="4865" y="5301"/>
                    <a:pt x="4916" y="5285"/>
                  </a:cubicBezTo>
                  <a:cubicBezTo>
                    <a:pt x="4979" y="5256"/>
                    <a:pt x="5036" y="5222"/>
                    <a:pt x="5097" y="5176"/>
                  </a:cubicBezTo>
                  <a:cubicBezTo>
                    <a:pt x="5166" y="5125"/>
                    <a:pt x="5228" y="5063"/>
                    <a:pt x="5286" y="4989"/>
                  </a:cubicBezTo>
                  <a:cubicBezTo>
                    <a:pt x="5336" y="4926"/>
                    <a:pt x="5377" y="4858"/>
                    <a:pt x="5404" y="4784"/>
                  </a:cubicBezTo>
                  <a:cubicBezTo>
                    <a:pt x="5427" y="4733"/>
                    <a:pt x="5445" y="4677"/>
                    <a:pt x="5461" y="4614"/>
                  </a:cubicBezTo>
                  <a:cubicBezTo>
                    <a:pt x="5467" y="4585"/>
                    <a:pt x="5496" y="4557"/>
                    <a:pt x="5524" y="4551"/>
                  </a:cubicBezTo>
                  <a:cubicBezTo>
                    <a:pt x="5530" y="4546"/>
                    <a:pt x="5541" y="4546"/>
                    <a:pt x="5547" y="4546"/>
                  </a:cubicBezTo>
                  <a:cubicBezTo>
                    <a:pt x="5575" y="4546"/>
                    <a:pt x="5598" y="4557"/>
                    <a:pt x="5616" y="4574"/>
                  </a:cubicBezTo>
                  <a:cubicBezTo>
                    <a:pt x="5632" y="4585"/>
                    <a:pt x="5643" y="4603"/>
                    <a:pt x="5661" y="4614"/>
                  </a:cubicBezTo>
                  <a:cubicBezTo>
                    <a:pt x="5700" y="4643"/>
                    <a:pt x="5740" y="4664"/>
                    <a:pt x="5779" y="4682"/>
                  </a:cubicBezTo>
                  <a:cubicBezTo>
                    <a:pt x="5813" y="4699"/>
                    <a:pt x="5854" y="4711"/>
                    <a:pt x="5894" y="4716"/>
                  </a:cubicBezTo>
                  <a:lnTo>
                    <a:pt x="6007" y="4716"/>
                  </a:lnTo>
                  <a:cubicBezTo>
                    <a:pt x="6052" y="4711"/>
                    <a:pt x="6098" y="4699"/>
                    <a:pt x="6138" y="4682"/>
                  </a:cubicBezTo>
                  <a:cubicBezTo>
                    <a:pt x="6177" y="4664"/>
                    <a:pt x="6217" y="4637"/>
                    <a:pt x="6263" y="4608"/>
                  </a:cubicBezTo>
                  <a:cubicBezTo>
                    <a:pt x="6308" y="4569"/>
                    <a:pt x="6342" y="4535"/>
                    <a:pt x="6377" y="4494"/>
                  </a:cubicBezTo>
                  <a:cubicBezTo>
                    <a:pt x="6405" y="4454"/>
                    <a:pt x="6434" y="4404"/>
                    <a:pt x="6456" y="4358"/>
                  </a:cubicBezTo>
                  <a:cubicBezTo>
                    <a:pt x="6473" y="4313"/>
                    <a:pt x="6484" y="4268"/>
                    <a:pt x="6495" y="4216"/>
                  </a:cubicBezTo>
                  <a:lnTo>
                    <a:pt x="6495" y="4085"/>
                  </a:lnTo>
                  <a:cubicBezTo>
                    <a:pt x="6484" y="4040"/>
                    <a:pt x="6473" y="3995"/>
                    <a:pt x="6456" y="3948"/>
                  </a:cubicBezTo>
                  <a:cubicBezTo>
                    <a:pt x="6434" y="3903"/>
                    <a:pt x="6411" y="3858"/>
                    <a:pt x="6382" y="3819"/>
                  </a:cubicBezTo>
                  <a:lnTo>
                    <a:pt x="6353" y="3785"/>
                  </a:lnTo>
                  <a:cubicBezTo>
                    <a:pt x="6314" y="3744"/>
                    <a:pt x="6308" y="3693"/>
                    <a:pt x="6332" y="3654"/>
                  </a:cubicBezTo>
                  <a:cubicBezTo>
                    <a:pt x="6348" y="3625"/>
                    <a:pt x="6387" y="3602"/>
                    <a:pt x="6422" y="3602"/>
                  </a:cubicBezTo>
                  <a:cubicBezTo>
                    <a:pt x="6434" y="3602"/>
                    <a:pt x="6439" y="3602"/>
                    <a:pt x="6450" y="3608"/>
                  </a:cubicBezTo>
                  <a:cubicBezTo>
                    <a:pt x="6484" y="3620"/>
                    <a:pt x="6518" y="3625"/>
                    <a:pt x="6552" y="3631"/>
                  </a:cubicBezTo>
                  <a:cubicBezTo>
                    <a:pt x="6576" y="3636"/>
                    <a:pt x="6592" y="3636"/>
                    <a:pt x="6615" y="3636"/>
                  </a:cubicBezTo>
                  <a:cubicBezTo>
                    <a:pt x="6632" y="3636"/>
                    <a:pt x="6649" y="3636"/>
                    <a:pt x="6672" y="3631"/>
                  </a:cubicBezTo>
                  <a:cubicBezTo>
                    <a:pt x="6717" y="3625"/>
                    <a:pt x="6752" y="3614"/>
                    <a:pt x="6780" y="3602"/>
                  </a:cubicBezTo>
                  <a:cubicBezTo>
                    <a:pt x="6814" y="3586"/>
                    <a:pt x="6843" y="3568"/>
                    <a:pt x="6870" y="3546"/>
                  </a:cubicBezTo>
                  <a:cubicBezTo>
                    <a:pt x="6911" y="3517"/>
                    <a:pt x="6938" y="3494"/>
                    <a:pt x="6962" y="3460"/>
                  </a:cubicBezTo>
                  <a:cubicBezTo>
                    <a:pt x="6985" y="3426"/>
                    <a:pt x="7001" y="3397"/>
                    <a:pt x="7019" y="3363"/>
                  </a:cubicBezTo>
                  <a:cubicBezTo>
                    <a:pt x="7030" y="3329"/>
                    <a:pt x="7041" y="3295"/>
                    <a:pt x="7047" y="3250"/>
                  </a:cubicBezTo>
                  <a:cubicBezTo>
                    <a:pt x="7053" y="3211"/>
                    <a:pt x="7053" y="3164"/>
                    <a:pt x="7047" y="3125"/>
                  </a:cubicBezTo>
                  <a:cubicBezTo>
                    <a:pt x="7041" y="3080"/>
                    <a:pt x="7030" y="3040"/>
                    <a:pt x="7013" y="3001"/>
                  </a:cubicBezTo>
                  <a:cubicBezTo>
                    <a:pt x="6990" y="2954"/>
                    <a:pt x="6967" y="2915"/>
                    <a:pt x="6938" y="2875"/>
                  </a:cubicBezTo>
                  <a:cubicBezTo>
                    <a:pt x="6899" y="2823"/>
                    <a:pt x="6854" y="2778"/>
                    <a:pt x="6797" y="2733"/>
                  </a:cubicBezTo>
                  <a:cubicBezTo>
                    <a:pt x="6717" y="2676"/>
                    <a:pt x="6621" y="2619"/>
                    <a:pt x="6518" y="2579"/>
                  </a:cubicBezTo>
                  <a:cubicBezTo>
                    <a:pt x="6411" y="2534"/>
                    <a:pt x="6291" y="2500"/>
                    <a:pt x="6172" y="2477"/>
                  </a:cubicBezTo>
                  <a:cubicBezTo>
                    <a:pt x="6132" y="2466"/>
                    <a:pt x="6104" y="2421"/>
                    <a:pt x="6104" y="2380"/>
                  </a:cubicBezTo>
                  <a:cubicBezTo>
                    <a:pt x="6104" y="2341"/>
                    <a:pt x="6127" y="2306"/>
                    <a:pt x="6172" y="2290"/>
                  </a:cubicBezTo>
                  <a:cubicBezTo>
                    <a:pt x="6195" y="2278"/>
                    <a:pt x="6222" y="2267"/>
                    <a:pt x="6246" y="2261"/>
                  </a:cubicBezTo>
                  <a:lnTo>
                    <a:pt x="6222" y="2256"/>
                  </a:lnTo>
                  <a:cubicBezTo>
                    <a:pt x="6314" y="2227"/>
                    <a:pt x="6400" y="2188"/>
                    <a:pt x="6473" y="2131"/>
                  </a:cubicBezTo>
                  <a:cubicBezTo>
                    <a:pt x="6513" y="2096"/>
                    <a:pt x="6547" y="2062"/>
                    <a:pt x="6581" y="2028"/>
                  </a:cubicBezTo>
                  <a:cubicBezTo>
                    <a:pt x="6597" y="2000"/>
                    <a:pt x="6615" y="1978"/>
                    <a:pt x="6626" y="1949"/>
                  </a:cubicBezTo>
                  <a:cubicBezTo>
                    <a:pt x="6632" y="1926"/>
                    <a:pt x="6638" y="1910"/>
                    <a:pt x="6644" y="1886"/>
                  </a:cubicBezTo>
                  <a:lnTo>
                    <a:pt x="6644" y="1835"/>
                  </a:lnTo>
                  <a:cubicBezTo>
                    <a:pt x="6638" y="1813"/>
                    <a:pt x="6632" y="1795"/>
                    <a:pt x="6626" y="1784"/>
                  </a:cubicBezTo>
                  <a:cubicBezTo>
                    <a:pt x="6621" y="1761"/>
                    <a:pt x="6610" y="1739"/>
                    <a:pt x="6592" y="1721"/>
                  </a:cubicBezTo>
                  <a:cubicBezTo>
                    <a:pt x="6576" y="1698"/>
                    <a:pt x="6552" y="1676"/>
                    <a:pt x="6529" y="1653"/>
                  </a:cubicBezTo>
                  <a:cubicBezTo>
                    <a:pt x="6495" y="1630"/>
                    <a:pt x="6456" y="1608"/>
                    <a:pt x="6416" y="1591"/>
                  </a:cubicBezTo>
                  <a:cubicBezTo>
                    <a:pt x="6366" y="1574"/>
                    <a:pt x="6314" y="1556"/>
                    <a:pt x="6257" y="1546"/>
                  </a:cubicBezTo>
                  <a:cubicBezTo>
                    <a:pt x="6217" y="1546"/>
                    <a:pt x="6183" y="1540"/>
                    <a:pt x="6149" y="1540"/>
                  </a:cubicBezTo>
                  <a:cubicBezTo>
                    <a:pt x="6115" y="1540"/>
                    <a:pt x="6081" y="1546"/>
                    <a:pt x="6041" y="1546"/>
                  </a:cubicBezTo>
                  <a:cubicBezTo>
                    <a:pt x="5978" y="1556"/>
                    <a:pt x="5939" y="1569"/>
                    <a:pt x="5899" y="1580"/>
                  </a:cubicBezTo>
                  <a:cubicBezTo>
                    <a:pt x="5888" y="1585"/>
                    <a:pt x="5876" y="1591"/>
                    <a:pt x="5865" y="1596"/>
                  </a:cubicBezTo>
                  <a:lnTo>
                    <a:pt x="5813" y="1614"/>
                  </a:lnTo>
                  <a:cubicBezTo>
                    <a:pt x="5763" y="1637"/>
                    <a:pt x="5718" y="1659"/>
                    <a:pt x="5666" y="1693"/>
                  </a:cubicBezTo>
                  <a:cubicBezTo>
                    <a:pt x="5650" y="1698"/>
                    <a:pt x="5626" y="1705"/>
                    <a:pt x="5609" y="1705"/>
                  </a:cubicBezTo>
                  <a:cubicBezTo>
                    <a:pt x="5575" y="1705"/>
                    <a:pt x="5547" y="1693"/>
                    <a:pt x="5524" y="1671"/>
                  </a:cubicBezTo>
                  <a:cubicBezTo>
                    <a:pt x="5490" y="1637"/>
                    <a:pt x="5479" y="1574"/>
                    <a:pt x="5506" y="1528"/>
                  </a:cubicBezTo>
                  <a:cubicBezTo>
                    <a:pt x="5530" y="1494"/>
                    <a:pt x="5547" y="1454"/>
                    <a:pt x="5564" y="1415"/>
                  </a:cubicBezTo>
                  <a:cubicBezTo>
                    <a:pt x="5587" y="1364"/>
                    <a:pt x="5598" y="1312"/>
                    <a:pt x="5609" y="1273"/>
                  </a:cubicBezTo>
                  <a:lnTo>
                    <a:pt x="5609" y="1176"/>
                  </a:lnTo>
                  <a:cubicBezTo>
                    <a:pt x="5603" y="1153"/>
                    <a:pt x="5598" y="1125"/>
                    <a:pt x="5587" y="1102"/>
                  </a:cubicBezTo>
                  <a:cubicBezTo>
                    <a:pt x="5575" y="1085"/>
                    <a:pt x="5569" y="1063"/>
                    <a:pt x="5553" y="1045"/>
                  </a:cubicBezTo>
                  <a:cubicBezTo>
                    <a:pt x="5541" y="1029"/>
                    <a:pt x="5524" y="1016"/>
                    <a:pt x="5513" y="1005"/>
                  </a:cubicBezTo>
                  <a:cubicBezTo>
                    <a:pt x="5490" y="989"/>
                    <a:pt x="5467" y="977"/>
                    <a:pt x="5445" y="966"/>
                  </a:cubicBezTo>
                  <a:cubicBezTo>
                    <a:pt x="5422" y="955"/>
                    <a:pt x="5393" y="948"/>
                    <a:pt x="5354" y="937"/>
                  </a:cubicBezTo>
                  <a:lnTo>
                    <a:pt x="5296" y="937"/>
                  </a:lnTo>
                  <a:cubicBezTo>
                    <a:pt x="5280" y="937"/>
                    <a:pt x="5257" y="937"/>
                    <a:pt x="5234" y="943"/>
                  </a:cubicBezTo>
                  <a:cubicBezTo>
                    <a:pt x="5183" y="948"/>
                    <a:pt x="5138" y="966"/>
                    <a:pt x="5092" y="982"/>
                  </a:cubicBezTo>
                  <a:cubicBezTo>
                    <a:pt x="5036" y="1005"/>
                    <a:pt x="4979" y="1040"/>
                    <a:pt x="4921" y="1079"/>
                  </a:cubicBezTo>
                  <a:lnTo>
                    <a:pt x="4905" y="1097"/>
                  </a:lnTo>
                  <a:cubicBezTo>
                    <a:pt x="4871" y="1125"/>
                    <a:pt x="4842" y="1136"/>
                    <a:pt x="4814" y="1136"/>
                  </a:cubicBezTo>
                  <a:cubicBezTo>
                    <a:pt x="4790" y="1136"/>
                    <a:pt x="4769" y="1131"/>
                    <a:pt x="4751" y="1125"/>
                  </a:cubicBezTo>
                  <a:cubicBezTo>
                    <a:pt x="4717" y="1102"/>
                    <a:pt x="4688" y="1057"/>
                    <a:pt x="4695" y="1016"/>
                  </a:cubicBezTo>
                  <a:cubicBezTo>
                    <a:pt x="4706" y="903"/>
                    <a:pt x="4706" y="812"/>
                    <a:pt x="4695" y="727"/>
                  </a:cubicBezTo>
                  <a:cubicBezTo>
                    <a:pt x="4688" y="675"/>
                    <a:pt x="4672" y="630"/>
                    <a:pt x="4661" y="585"/>
                  </a:cubicBezTo>
                  <a:cubicBezTo>
                    <a:pt x="4649" y="562"/>
                    <a:pt x="4632" y="539"/>
                    <a:pt x="4615" y="517"/>
                  </a:cubicBezTo>
                  <a:cubicBezTo>
                    <a:pt x="4604" y="494"/>
                    <a:pt x="4586" y="483"/>
                    <a:pt x="4570" y="465"/>
                  </a:cubicBezTo>
                  <a:cubicBezTo>
                    <a:pt x="4552" y="455"/>
                    <a:pt x="4541" y="449"/>
                    <a:pt x="4525" y="437"/>
                  </a:cubicBezTo>
                  <a:cubicBezTo>
                    <a:pt x="4501" y="431"/>
                    <a:pt x="4478" y="426"/>
                    <a:pt x="4456" y="420"/>
                  </a:cubicBezTo>
                  <a:lnTo>
                    <a:pt x="4365" y="420"/>
                  </a:lnTo>
                  <a:cubicBezTo>
                    <a:pt x="4325" y="431"/>
                    <a:pt x="4286" y="444"/>
                    <a:pt x="4245" y="460"/>
                  </a:cubicBezTo>
                  <a:cubicBezTo>
                    <a:pt x="4189" y="483"/>
                    <a:pt x="4137" y="512"/>
                    <a:pt x="4087" y="551"/>
                  </a:cubicBezTo>
                  <a:cubicBezTo>
                    <a:pt x="4006" y="614"/>
                    <a:pt x="3933" y="693"/>
                    <a:pt x="3859" y="785"/>
                  </a:cubicBezTo>
                  <a:lnTo>
                    <a:pt x="3830" y="824"/>
                  </a:lnTo>
                  <a:cubicBezTo>
                    <a:pt x="3809" y="853"/>
                    <a:pt x="3774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54" y="830"/>
                    <a:pt x="3649" y="795"/>
                  </a:cubicBezTo>
                  <a:cubicBezTo>
                    <a:pt x="3638" y="744"/>
                    <a:pt x="3626" y="693"/>
                    <a:pt x="3620" y="641"/>
                  </a:cubicBezTo>
                  <a:cubicBezTo>
                    <a:pt x="3592" y="512"/>
                    <a:pt x="3570" y="375"/>
                    <a:pt x="3518" y="244"/>
                  </a:cubicBezTo>
                  <a:cubicBezTo>
                    <a:pt x="3502" y="198"/>
                    <a:pt x="3473" y="159"/>
                    <a:pt x="3450" y="124"/>
                  </a:cubicBezTo>
                  <a:cubicBezTo>
                    <a:pt x="3434" y="103"/>
                    <a:pt x="3410" y="79"/>
                    <a:pt x="3387" y="56"/>
                  </a:cubicBezTo>
                  <a:cubicBezTo>
                    <a:pt x="3365" y="45"/>
                    <a:pt x="3348" y="34"/>
                    <a:pt x="3324" y="22"/>
                  </a:cubicBezTo>
                  <a:cubicBezTo>
                    <a:pt x="3297" y="11"/>
                    <a:pt x="3269" y="6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9"/>
            <p:cNvSpPr/>
            <p:nvPr/>
          </p:nvSpPr>
          <p:spPr>
            <a:xfrm>
              <a:off x="9820811" y="5024206"/>
              <a:ext cx="5357" cy="4088"/>
            </a:xfrm>
            <a:custGeom>
              <a:avLst/>
              <a:gdLst/>
              <a:ahLst/>
              <a:cxnLst/>
              <a:rect l="l" t="t" r="r" b="b"/>
              <a:pathLst>
                <a:path w="114" h="87" extrusionOk="0">
                  <a:moveTo>
                    <a:pt x="62" y="81"/>
                  </a:moveTo>
                  <a:cubicBezTo>
                    <a:pt x="62" y="81"/>
                    <a:pt x="69" y="86"/>
                    <a:pt x="74" y="86"/>
                  </a:cubicBezTo>
                  <a:lnTo>
                    <a:pt x="96" y="86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96" y="86"/>
                  </a:lnTo>
                  <a:lnTo>
                    <a:pt x="74" y="86"/>
                  </a:lnTo>
                  <a:cubicBezTo>
                    <a:pt x="69" y="86"/>
                    <a:pt x="62" y="81"/>
                    <a:pt x="62" y="81"/>
                  </a:cubicBezTo>
                  <a:close/>
                  <a:moveTo>
                    <a:pt x="0" y="0"/>
                  </a:moveTo>
                  <a:cubicBezTo>
                    <a:pt x="6" y="7"/>
                    <a:pt x="6" y="13"/>
                    <a:pt x="6" y="18"/>
                  </a:cubicBezTo>
                  <a:cubicBezTo>
                    <a:pt x="6" y="23"/>
                    <a:pt x="6" y="23"/>
                    <a:pt x="11" y="29"/>
                  </a:cubicBezTo>
                  <a:cubicBezTo>
                    <a:pt x="6" y="23"/>
                    <a:pt x="6" y="23"/>
                    <a:pt x="6" y="18"/>
                  </a:cubicBezTo>
                  <a:cubicBezTo>
                    <a:pt x="6" y="13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9"/>
            <p:cNvSpPr/>
            <p:nvPr/>
          </p:nvSpPr>
          <p:spPr>
            <a:xfrm>
              <a:off x="9803426" y="4867220"/>
              <a:ext cx="354850" cy="348130"/>
            </a:xfrm>
            <a:custGeom>
              <a:avLst/>
              <a:gdLst/>
              <a:ahLst/>
              <a:cxnLst/>
              <a:rect l="l" t="t" r="r" b="b"/>
              <a:pathLst>
                <a:path w="7552" h="7409" extrusionOk="0">
                  <a:moveTo>
                    <a:pt x="3518" y="177"/>
                  </a:moveTo>
                  <a:cubicBezTo>
                    <a:pt x="3547" y="183"/>
                    <a:pt x="3575" y="194"/>
                    <a:pt x="3602" y="199"/>
                  </a:cubicBezTo>
                  <a:cubicBezTo>
                    <a:pt x="3626" y="211"/>
                    <a:pt x="3643" y="222"/>
                    <a:pt x="3665" y="233"/>
                  </a:cubicBezTo>
                  <a:cubicBezTo>
                    <a:pt x="3688" y="256"/>
                    <a:pt x="3705" y="280"/>
                    <a:pt x="3728" y="301"/>
                  </a:cubicBezTo>
                  <a:cubicBezTo>
                    <a:pt x="3751" y="336"/>
                    <a:pt x="3780" y="375"/>
                    <a:pt x="3796" y="421"/>
                  </a:cubicBezTo>
                  <a:cubicBezTo>
                    <a:pt x="3848" y="552"/>
                    <a:pt x="3870" y="689"/>
                    <a:pt x="3898" y="818"/>
                  </a:cubicBezTo>
                  <a:cubicBezTo>
                    <a:pt x="3904" y="870"/>
                    <a:pt x="3916" y="921"/>
                    <a:pt x="3927" y="972"/>
                  </a:cubicBezTo>
                  <a:cubicBezTo>
                    <a:pt x="3932" y="1007"/>
                    <a:pt x="3961" y="1035"/>
                    <a:pt x="3995" y="1046"/>
                  </a:cubicBezTo>
                  <a:lnTo>
                    <a:pt x="4024" y="1046"/>
                  </a:lnTo>
                  <a:cubicBezTo>
                    <a:pt x="4052" y="1046"/>
                    <a:pt x="4087" y="1030"/>
                    <a:pt x="4108" y="1001"/>
                  </a:cubicBezTo>
                  <a:lnTo>
                    <a:pt x="4137" y="955"/>
                  </a:lnTo>
                  <a:cubicBezTo>
                    <a:pt x="4211" y="870"/>
                    <a:pt x="4284" y="791"/>
                    <a:pt x="4365" y="728"/>
                  </a:cubicBezTo>
                  <a:cubicBezTo>
                    <a:pt x="4415" y="689"/>
                    <a:pt x="4467" y="660"/>
                    <a:pt x="4523" y="637"/>
                  </a:cubicBezTo>
                  <a:cubicBezTo>
                    <a:pt x="4564" y="621"/>
                    <a:pt x="4603" y="608"/>
                    <a:pt x="4643" y="597"/>
                  </a:cubicBezTo>
                  <a:lnTo>
                    <a:pt x="4734" y="597"/>
                  </a:lnTo>
                  <a:cubicBezTo>
                    <a:pt x="4756" y="603"/>
                    <a:pt x="4779" y="608"/>
                    <a:pt x="4803" y="614"/>
                  </a:cubicBezTo>
                  <a:cubicBezTo>
                    <a:pt x="4819" y="626"/>
                    <a:pt x="4830" y="632"/>
                    <a:pt x="4848" y="642"/>
                  </a:cubicBezTo>
                  <a:cubicBezTo>
                    <a:pt x="4864" y="660"/>
                    <a:pt x="4882" y="671"/>
                    <a:pt x="4893" y="694"/>
                  </a:cubicBezTo>
                  <a:cubicBezTo>
                    <a:pt x="4910" y="716"/>
                    <a:pt x="4927" y="739"/>
                    <a:pt x="4939" y="762"/>
                  </a:cubicBezTo>
                  <a:cubicBezTo>
                    <a:pt x="4955" y="807"/>
                    <a:pt x="4966" y="852"/>
                    <a:pt x="4973" y="904"/>
                  </a:cubicBezTo>
                  <a:cubicBezTo>
                    <a:pt x="4984" y="989"/>
                    <a:pt x="4984" y="1080"/>
                    <a:pt x="4973" y="1193"/>
                  </a:cubicBezTo>
                  <a:cubicBezTo>
                    <a:pt x="4966" y="1234"/>
                    <a:pt x="4995" y="1279"/>
                    <a:pt x="5029" y="1302"/>
                  </a:cubicBezTo>
                  <a:cubicBezTo>
                    <a:pt x="5047" y="1308"/>
                    <a:pt x="5068" y="1313"/>
                    <a:pt x="5092" y="1313"/>
                  </a:cubicBezTo>
                  <a:cubicBezTo>
                    <a:pt x="5120" y="1313"/>
                    <a:pt x="5149" y="1302"/>
                    <a:pt x="5183" y="1274"/>
                  </a:cubicBezTo>
                  <a:lnTo>
                    <a:pt x="5199" y="1256"/>
                  </a:lnTo>
                  <a:cubicBezTo>
                    <a:pt x="5257" y="1217"/>
                    <a:pt x="5314" y="1188"/>
                    <a:pt x="5370" y="1159"/>
                  </a:cubicBezTo>
                  <a:cubicBezTo>
                    <a:pt x="5416" y="1143"/>
                    <a:pt x="5461" y="1125"/>
                    <a:pt x="5512" y="1120"/>
                  </a:cubicBezTo>
                  <a:cubicBezTo>
                    <a:pt x="5535" y="1114"/>
                    <a:pt x="5558" y="1114"/>
                    <a:pt x="5574" y="1114"/>
                  </a:cubicBezTo>
                  <a:lnTo>
                    <a:pt x="5632" y="1114"/>
                  </a:lnTo>
                  <a:cubicBezTo>
                    <a:pt x="5671" y="1125"/>
                    <a:pt x="5700" y="1132"/>
                    <a:pt x="5723" y="1143"/>
                  </a:cubicBezTo>
                  <a:cubicBezTo>
                    <a:pt x="5745" y="1154"/>
                    <a:pt x="5768" y="1166"/>
                    <a:pt x="5791" y="1182"/>
                  </a:cubicBezTo>
                  <a:cubicBezTo>
                    <a:pt x="5802" y="1193"/>
                    <a:pt x="5819" y="1206"/>
                    <a:pt x="5831" y="1222"/>
                  </a:cubicBezTo>
                  <a:cubicBezTo>
                    <a:pt x="5842" y="1240"/>
                    <a:pt x="5853" y="1262"/>
                    <a:pt x="5865" y="1279"/>
                  </a:cubicBezTo>
                  <a:cubicBezTo>
                    <a:pt x="5876" y="1302"/>
                    <a:pt x="5881" y="1330"/>
                    <a:pt x="5887" y="1353"/>
                  </a:cubicBezTo>
                  <a:lnTo>
                    <a:pt x="5887" y="1444"/>
                  </a:lnTo>
                  <a:cubicBezTo>
                    <a:pt x="5876" y="1489"/>
                    <a:pt x="5865" y="1541"/>
                    <a:pt x="5842" y="1592"/>
                  </a:cubicBezTo>
                  <a:cubicBezTo>
                    <a:pt x="5825" y="1631"/>
                    <a:pt x="5808" y="1671"/>
                    <a:pt x="5784" y="1705"/>
                  </a:cubicBezTo>
                  <a:cubicBezTo>
                    <a:pt x="5757" y="1751"/>
                    <a:pt x="5768" y="1814"/>
                    <a:pt x="5802" y="1848"/>
                  </a:cubicBezTo>
                  <a:cubicBezTo>
                    <a:pt x="5825" y="1870"/>
                    <a:pt x="5853" y="1882"/>
                    <a:pt x="5887" y="1882"/>
                  </a:cubicBezTo>
                  <a:cubicBezTo>
                    <a:pt x="5904" y="1882"/>
                    <a:pt x="5928" y="1875"/>
                    <a:pt x="5944" y="1870"/>
                  </a:cubicBezTo>
                  <a:cubicBezTo>
                    <a:pt x="5996" y="1836"/>
                    <a:pt x="6041" y="1814"/>
                    <a:pt x="6091" y="1796"/>
                  </a:cubicBezTo>
                  <a:lnTo>
                    <a:pt x="6143" y="1773"/>
                  </a:lnTo>
                  <a:cubicBezTo>
                    <a:pt x="6154" y="1768"/>
                    <a:pt x="6166" y="1762"/>
                    <a:pt x="6177" y="1757"/>
                  </a:cubicBezTo>
                  <a:cubicBezTo>
                    <a:pt x="6217" y="1746"/>
                    <a:pt x="6256" y="1733"/>
                    <a:pt x="6319" y="1723"/>
                  </a:cubicBezTo>
                  <a:cubicBezTo>
                    <a:pt x="6359" y="1723"/>
                    <a:pt x="6393" y="1717"/>
                    <a:pt x="6427" y="1717"/>
                  </a:cubicBezTo>
                  <a:cubicBezTo>
                    <a:pt x="6461" y="1717"/>
                    <a:pt x="6495" y="1723"/>
                    <a:pt x="6535" y="1723"/>
                  </a:cubicBezTo>
                  <a:cubicBezTo>
                    <a:pt x="6592" y="1733"/>
                    <a:pt x="6644" y="1751"/>
                    <a:pt x="6694" y="1768"/>
                  </a:cubicBezTo>
                  <a:cubicBezTo>
                    <a:pt x="6734" y="1785"/>
                    <a:pt x="6773" y="1807"/>
                    <a:pt x="6807" y="1830"/>
                  </a:cubicBezTo>
                  <a:cubicBezTo>
                    <a:pt x="6830" y="1853"/>
                    <a:pt x="6854" y="1875"/>
                    <a:pt x="6870" y="1898"/>
                  </a:cubicBezTo>
                  <a:cubicBezTo>
                    <a:pt x="6888" y="1916"/>
                    <a:pt x="6899" y="1938"/>
                    <a:pt x="6904" y="1961"/>
                  </a:cubicBezTo>
                  <a:cubicBezTo>
                    <a:pt x="6910" y="1972"/>
                    <a:pt x="6916" y="1990"/>
                    <a:pt x="6922" y="2012"/>
                  </a:cubicBezTo>
                  <a:lnTo>
                    <a:pt x="6922" y="2063"/>
                  </a:lnTo>
                  <a:cubicBezTo>
                    <a:pt x="6916" y="2087"/>
                    <a:pt x="6910" y="2103"/>
                    <a:pt x="6904" y="2126"/>
                  </a:cubicBezTo>
                  <a:cubicBezTo>
                    <a:pt x="6893" y="2155"/>
                    <a:pt x="6875" y="2177"/>
                    <a:pt x="6859" y="2205"/>
                  </a:cubicBezTo>
                  <a:cubicBezTo>
                    <a:pt x="6825" y="2239"/>
                    <a:pt x="6791" y="2273"/>
                    <a:pt x="6751" y="2308"/>
                  </a:cubicBezTo>
                  <a:cubicBezTo>
                    <a:pt x="6694" y="2347"/>
                    <a:pt x="6626" y="2387"/>
                    <a:pt x="6563" y="2415"/>
                  </a:cubicBezTo>
                  <a:cubicBezTo>
                    <a:pt x="6558" y="2415"/>
                    <a:pt x="6552" y="2415"/>
                    <a:pt x="6547" y="2421"/>
                  </a:cubicBezTo>
                  <a:cubicBezTo>
                    <a:pt x="6535" y="2428"/>
                    <a:pt x="6524" y="2433"/>
                    <a:pt x="6513" y="2438"/>
                  </a:cubicBezTo>
                  <a:lnTo>
                    <a:pt x="6524" y="2433"/>
                  </a:lnTo>
                  <a:lnTo>
                    <a:pt x="6518" y="2438"/>
                  </a:lnTo>
                  <a:lnTo>
                    <a:pt x="6524" y="2438"/>
                  </a:lnTo>
                  <a:cubicBezTo>
                    <a:pt x="6500" y="2444"/>
                    <a:pt x="6473" y="2455"/>
                    <a:pt x="6450" y="2467"/>
                  </a:cubicBezTo>
                  <a:cubicBezTo>
                    <a:pt x="6405" y="2483"/>
                    <a:pt x="6382" y="2518"/>
                    <a:pt x="6382" y="2557"/>
                  </a:cubicBezTo>
                  <a:cubicBezTo>
                    <a:pt x="6382" y="2598"/>
                    <a:pt x="6410" y="2648"/>
                    <a:pt x="6450" y="2654"/>
                  </a:cubicBezTo>
                  <a:cubicBezTo>
                    <a:pt x="6569" y="2677"/>
                    <a:pt x="6689" y="2711"/>
                    <a:pt x="6796" y="2756"/>
                  </a:cubicBezTo>
                  <a:cubicBezTo>
                    <a:pt x="6899" y="2796"/>
                    <a:pt x="6995" y="2853"/>
                    <a:pt x="7075" y="2910"/>
                  </a:cubicBezTo>
                  <a:cubicBezTo>
                    <a:pt x="7132" y="2955"/>
                    <a:pt x="7177" y="3000"/>
                    <a:pt x="7216" y="3052"/>
                  </a:cubicBezTo>
                  <a:cubicBezTo>
                    <a:pt x="7245" y="3092"/>
                    <a:pt x="7268" y="3131"/>
                    <a:pt x="7291" y="3178"/>
                  </a:cubicBezTo>
                  <a:cubicBezTo>
                    <a:pt x="7308" y="3217"/>
                    <a:pt x="7319" y="3257"/>
                    <a:pt x="7325" y="3302"/>
                  </a:cubicBezTo>
                  <a:cubicBezTo>
                    <a:pt x="7331" y="3341"/>
                    <a:pt x="7331" y="3388"/>
                    <a:pt x="7325" y="3433"/>
                  </a:cubicBezTo>
                  <a:cubicBezTo>
                    <a:pt x="7319" y="3472"/>
                    <a:pt x="7308" y="3506"/>
                    <a:pt x="7297" y="3540"/>
                  </a:cubicBezTo>
                  <a:cubicBezTo>
                    <a:pt x="7279" y="3574"/>
                    <a:pt x="7263" y="3603"/>
                    <a:pt x="7240" y="3637"/>
                  </a:cubicBezTo>
                  <a:cubicBezTo>
                    <a:pt x="7216" y="3666"/>
                    <a:pt x="7189" y="3694"/>
                    <a:pt x="7148" y="3723"/>
                  </a:cubicBezTo>
                  <a:cubicBezTo>
                    <a:pt x="7121" y="3745"/>
                    <a:pt x="7092" y="3763"/>
                    <a:pt x="7058" y="3779"/>
                  </a:cubicBezTo>
                  <a:cubicBezTo>
                    <a:pt x="7030" y="3791"/>
                    <a:pt x="6995" y="3802"/>
                    <a:pt x="6950" y="3808"/>
                  </a:cubicBezTo>
                  <a:cubicBezTo>
                    <a:pt x="6927" y="3813"/>
                    <a:pt x="6910" y="3813"/>
                    <a:pt x="6893" y="3813"/>
                  </a:cubicBezTo>
                  <a:cubicBezTo>
                    <a:pt x="6870" y="3813"/>
                    <a:pt x="6854" y="3813"/>
                    <a:pt x="6836" y="3808"/>
                  </a:cubicBezTo>
                  <a:cubicBezTo>
                    <a:pt x="6796" y="3802"/>
                    <a:pt x="6762" y="3797"/>
                    <a:pt x="6728" y="3785"/>
                  </a:cubicBezTo>
                  <a:cubicBezTo>
                    <a:pt x="6717" y="3779"/>
                    <a:pt x="6712" y="3779"/>
                    <a:pt x="6700" y="3779"/>
                  </a:cubicBezTo>
                  <a:cubicBezTo>
                    <a:pt x="6665" y="3779"/>
                    <a:pt x="6626" y="3802"/>
                    <a:pt x="6610" y="3831"/>
                  </a:cubicBezTo>
                  <a:cubicBezTo>
                    <a:pt x="6586" y="3870"/>
                    <a:pt x="6592" y="3921"/>
                    <a:pt x="6631" y="3962"/>
                  </a:cubicBezTo>
                  <a:lnTo>
                    <a:pt x="6660" y="3996"/>
                  </a:lnTo>
                  <a:cubicBezTo>
                    <a:pt x="6689" y="4035"/>
                    <a:pt x="6712" y="4080"/>
                    <a:pt x="6734" y="4125"/>
                  </a:cubicBezTo>
                  <a:cubicBezTo>
                    <a:pt x="6751" y="4172"/>
                    <a:pt x="6762" y="4217"/>
                    <a:pt x="6773" y="4262"/>
                  </a:cubicBezTo>
                  <a:lnTo>
                    <a:pt x="6773" y="4393"/>
                  </a:lnTo>
                  <a:cubicBezTo>
                    <a:pt x="6762" y="4445"/>
                    <a:pt x="6751" y="4490"/>
                    <a:pt x="6734" y="4535"/>
                  </a:cubicBezTo>
                  <a:cubicBezTo>
                    <a:pt x="6712" y="4581"/>
                    <a:pt x="6683" y="4631"/>
                    <a:pt x="6655" y="4671"/>
                  </a:cubicBezTo>
                  <a:cubicBezTo>
                    <a:pt x="6620" y="4712"/>
                    <a:pt x="6586" y="4751"/>
                    <a:pt x="6541" y="4785"/>
                  </a:cubicBezTo>
                  <a:cubicBezTo>
                    <a:pt x="6495" y="4814"/>
                    <a:pt x="6455" y="4841"/>
                    <a:pt x="6416" y="4859"/>
                  </a:cubicBezTo>
                  <a:cubicBezTo>
                    <a:pt x="6376" y="4876"/>
                    <a:pt x="6330" y="4888"/>
                    <a:pt x="6285" y="4893"/>
                  </a:cubicBezTo>
                  <a:cubicBezTo>
                    <a:pt x="6269" y="4893"/>
                    <a:pt x="6251" y="4899"/>
                    <a:pt x="6234" y="4899"/>
                  </a:cubicBezTo>
                  <a:cubicBezTo>
                    <a:pt x="6211" y="4899"/>
                    <a:pt x="6188" y="4893"/>
                    <a:pt x="6172" y="4893"/>
                  </a:cubicBezTo>
                  <a:cubicBezTo>
                    <a:pt x="6132" y="4888"/>
                    <a:pt x="6091" y="4876"/>
                    <a:pt x="6057" y="4859"/>
                  </a:cubicBezTo>
                  <a:cubicBezTo>
                    <a:pt x="6018" y="4841"/>
                    <a:pt x="5978" y="4820"/>
                    <a:pt x="5939" y="4791"/>
                  </a:cubicBezTo>
                  <a:cubicBezTo>
                    <a:pt x="5921" y="4780"/>
                    <a:pt x="5904" y="4762"/>
                    <a:pt x="5894" y="4751"/>
                  </a:cubicBezTo>
                  <a:cubicBezTo>
                    <a:pt x="5876" y="4734"/>
                    <a:pt x="5853" y="4723"/>
                    <a:pt x="5825" y="4723"/>
                  </a:cubicBezTo>
                  <a:cubicBezTo>
                    <a:pt x="5819" y="4723"/>
                    <a:pt x="5808" y="4728"/>
                    <a:pt x="5802" y="4728"/>
                  </a:cubicBezTo>
                  <a:cubicBezTo>
                    <a:pt x="5774" y="4734"/>
                    <a:pt x="5745" y="4762"/>
                    <a:pt x="5739" y="4791"/>
                  </a:cubicBezTo>
                  <a:cubicBezTo>
                    <a:pt x="5723" y="4854"/>
                    <a:pt x="5705" y="4910"/>
                    <a:pt x="5682" y="4961"/>
                  </a:cubicBezTo>
                  <a:cubicBezTo>
                    <a:pt x="5655" y="5035"/>
                    <a:pt x="5609" y="5103"/>
                    <a:pt x="5564" y="5166"/>
                  </a:cubicBezTo>
                  <a:cubicBezTo>
                    <a:pt x="5506" y="5240"/>
                    <a:pt x="5444" y="5302"/>
                    <a:pt x="5375" y="5353"/>
                  </a:cubicBezTo>
                  <a:cubicBezTo>
                    <a:pt x="5314" y="5399"/>
                    <a:pt x="5257" y="5433"/>
                    <a:pt x="5194" y="5462"/>
                  </a:cubicBezTo>
                  <a:cubicBezTo>
                    <a:pt x="5143" y="5478"/>
                    <a:pt x="5092" y="5496"/>
                    <a:pt x="5041" y="5507"/>
                  </a:cubicBezTo>
                  <a:lnTo>
                    <a:pt x="4898" y="5507"/>
                  </a:lnTo>
                  <a:cubicBezTo>
                    <a:pt x="4858" y="5496"/>
                    <a:pt x="4824" y="5489"/>
                    <a:pt x="4796" y="5473"/>
                  </a:cubicBezTo>
                  <a:cubicBezTo>
                    <a:pt x="4762" y="5462"/>
                    <a:pt x="4728" y="5439"/>
                    <a:pt x="4688" y="5416"/>
                  </a:cubicBezTo>
                  <a:cubicBezTo>
                    <a:pt x="4654" y="5387"/>
                    <a:pt x="4620" y="5353"/>
                    <a:pt x="4591" y="5313"/>
                  </a:cubicBezTo>
                  <a:cubicBezTo>
                    <a:pt x="4557" y="5268"/>
                    <a:pt x="4530" y="5223"/>
                    <a:pt x="4507" y="5171"/>
                  </a:cubicBezTo>
                  <a:cubicBezTo>
                    <a:pt x="4489" y="5137"/>
                    <a:pt x="4449" y="5121"/>
                    <a:pt x="4415" y="5121"/>
                  </a:cubicBezTo>
                  <a:cubicBezTo>
                    <a:pt x="4365" y="5121"/>
                    <a:pt x="4325" y="5148"/>
                    <a:pt x="4313" y="5195"/>
                  </a:cubicBezTo>
                  <a:cubicBezTo>
                    <a:pt x="4302" y="5229"/>
                    <a:pt x="4291" y="5263"/>
                    <a:pt x="4279" y="5302"/>
                  </a:cubicBezTo>
                  <a:cubicBezTo>
                    <a:pt x="4245" y="5365"/>
                    <a:pt x="4211" y="5428"/>
                    <a:pt x="4171" y="5484"/>
                  </a:cubicBezTo>
                  <a:cubicBezTo>
                    <a:pt x="4132" y="5530"/>
                    <a:pt x="4087" y="5575"/>
                    <a:pt x="4035" y="5620"/>
                  </a:cubicBezTo>
                  <a:cubicBezTo>
                    <a:pt x="3984" y="5660"/>
                    <a:pt x="3932" y="5688"/>
                    <a:pt x="3882" y="5711"/>
                  </a:cubicBezTo>
                  <a:cubicBezTo>
                    <a:pt x="3841" y="5728"/>
                    <a:pt x="3802" y="5740"/>
                    <a:pt x="3762" y="5746"/>
                  </a:cubicBezTo>
                  <a:cubicBezTo>
                    <a:pt x="3739" y="5746"/>
                    <a:pt x="3722" y="5751"/>
                    <a:pt x="3705" y="5751"/>
                  </a:cubicBezTo>
                  <a:cubicBezTo>
                    <a:pt x="3683" y="5751"/>
                    <a:pt x="3665" y="5746"/>
                    <a:pt x="3643" y="5746"/>
                  </a:cubicBezTo>
                  <a:cubicBezTo>
                    <a:pt x="3602" y="5740"/>
                    <a:pt x="3568" y="5728"/>
                    <a:pt x="3541" y="5717"/>
                  </a:cubicBezTo>
                  <a:cubicBezTo>
                    <a:pt x="3518" y="5706"/>
                    <a:pt x="3500" y="5694"/>
                    <a:pt x="3478" y="5683"/>
                  </a:cubicBezTo>
                  <a:cubicBezTo>
                    <a:pt x="3455" y="5666"/>
                    <a:pt x="3439" y="5643"/>
                    <a:pt x="3421" y="5626"/>
                  </a:cubicBezTo>
                  <a:cubicBezTo>
                    <a:pt x="3398" y="5586"/>
                    <a:pt x="3376" y="5546"/>
                    <a:pt x="3353" y="5496"/>
                  </a:cubicBezTo>
                  <a:cubicBezTo>
                    <a:pt x="3337" y="5455"/>
                    <a:pt x="3324" y="5421"/>
                    <a:pt x="3308" y="5376"/>
                  </a:cubicBezTo>
                  <a:cubicBezTo>
                    <a:pt x="3279" y="5302"/>
                    <a:pt x="3256" y="5229"/>
                    <a:pt x="3216" y="5155"/>
                  </a:cubicBezTo>
                  <a:cubicBezTo>
                    <a:pt x="3182" y="5098"/>
                    <a:pt x="3137" y="5053"/>
                    <a:pt x="3080" y="5019"/>
                  </a:cubicBezTo>
                  <a:cubicBezTo>
                    <a:pt x="3051" y="5001"/>
                    <a:pt x="3023" y="4985"/>
                    <a:pt x="2996" y="4985"/>
                  </a:cubicBezTo>
                  <a:cubicBezTo>
                    <a:pt x="2978" y="4978"/>
                    <a:pt x="2961" y="4972"/>
                    <a:pt x="2938" y="4972"/>
                  </a:cubicBezTo>
                  <a:cubicBezTo>
                    <a:pt x="2915" y="4972"/>
                    <a:pt x="2893" y="4978"/>
                    <a:pt x="2865" y="4985"/>
                  </a:cubicBezTo>
                  <a:cubicBezTo>
                    <a:pt x="2841" y="4990"/>
                    <a:pt x="2813" y="4996"/>
                    <a:pt x="2779" y="5012"/>
                  </a:cubicBezTo>
                  <a:lnTo>
                    <a:pt x="2768" y="5019"/>
                  </a:lnTo>
                  <a:cubicBezTo>
                    <a:pt x="2739" y="5030"/>
                    <a:pt x="2716" y="5046"/>
                    <a:pt x="2689" y="5058"/>
                  </a:cubicBezTo>
                  <a:cubicBezTo>
                    <a:pt x="2631" y="5098"/>
                    <a:pt x="2580" y="5137"/>
                    <a:pt x="2524" y="5177"/>
                  </a:cubicBezTo>
                  <a:lnTo>
                    <a:pt x="2506" y="5189"/>
                  </a:lnTo>
                  <a:lnTo>
                    <a:pt x="2484" y="5211"/>
                  </a:lnTo>
                  <a:cubicBezTo>
                    <a:pt x="2364" y="5302"/>
                    <a:pt x="2246" y="5394"/>
                    <a:pt x="2102" y="5455"/>
                  </a:cubicBezTo>
                  <a:cubicBezTo>
                    <a:pt x="2068" y="5467"/>
                    <a:pt x="2029" y="5478"/>
                    <a:pt x="1989" y="5489"/>
                  </a:cubicBezTo>
                  <a:lnTo>
                    <a:pt x="1915" y="5489"/>
                  </a:lnTo>
                  <a:cubicBezTo>
                    <a:pt x="1887" y="5484"/>
                    <a:pt x="1853" y="5473"/>
                    <a:pt x="1819" y="5455"/>
                  </a:cubicBezTo>
                  <a:cubicBezTo>
                    <a:pt x="1790" y="5444"/>
                    <a:pt x="1761" y="5428"/>
                    <a:pt x="1734" y="5410"/>
                  </a:cubicBezTo>
                  <a:cubicBezTo>
                    <a:pt x="1716" y="5394"/>
                    <a:pt x="1693" y="5371"/>
                    <a:pt x="1677" y="5353"/>
                  </a:cubicBezTo>
                  <a:cubicBezTo>
                    <a:pt x="1659" y="5326"/>
                    <a:pt x="1643" y="5297"/>
                    <a:pt x="1632" y="5268"/>
                  </a:cubicBezTo>
                  <a:cubicBezTo>
                    <a:pt x="1614" y="5216"/>
                    <a:pt x="1598" y="5171"/>
                    <a:pt x="1591" y="5114"/>
                  </a:cubicBezTo>
                  <a:cubicBezTo>
                    <a:pt x="1580" y="5041"/>
                    <a:pt x="1585" y="4956"/>
                    <a:pt x="1591" y="4865"/>
                  </a:cubicBezTo>
                  <a:cubicBezTo>
                    <a:pt x="1598" y="4831"/>
                    <a:pt x="1575" y="4796"/>
                    <a:pt x="1557" y="4773"/>
                  </a:cubicBezTo>
                  <a:cubicBezTo>
                    <a:pt x="1530" y="4751"/>
                    <a:pt x="1495" y="4734"/>
                    <a:pt x="1461" y="4734"/>
                  </a:cubicBezTo>
                  <a:lnTo>
                    <a:pt x="1433" y="4734"/>
                  </a:lnTo>
                  <a:cubicBezTo>
                    <a:pt x="1370" y="4734"/>
                    <a:pt x="1307" y="4728"/>
                    <a:pt x="1239" y="4723"/>
                  </a:cubicBezTo>
                  <a:cubicBezTo>
                    <a:pt x="1108" y="4700"/>
                    <a:pt x="977" y="4665"/>
                    <a:pt x="864" y="4620"/>
                  </a:cubicBezTo>
                  <a:cubicBezTo>
                    <a:pt x="785" y="4586"/>
                    <a:pt x="717" y="4547"/>
                    <a:pt x="649" y="4500"/>
                  </a:cubicBezTo>
                  <a:cubicBezTo>
                    <a:pt x="609" y="4466"/>
                    <a:pt x="580" y="4439"/>
                    <a:pt x="557" y="4410"/>
                  </a:cubicBezTo>
                  <a:cubicBezTo>
                    <a:pt x="541" y="4387"/>
                    <a:pt x="529" y="4371"/>
                    <a:pt x="518" y="4353"/>
                  </a:cubicBezTo>
                  <a:cubicBezTo>
                    <a:pt x="512" y="4337"/>
                    <a:pt x="512" y="4319"/>
                    <a:pt x="507" y="4296"/>
                  </a:cubicBezTo>
                  <a:lnTo>
                    <a:pt x="507" y="4256"/>
                  </a:lnTo>
                  <a:cubicBezTo>
                    <a:pt x="512" y="4240"/>
                    <a:pt x="518" y="4222"/>
                    <a:pt x="523" y="4206"/>
                  </a:cubicBezTo>
                  <a:cubicBezTo>
                    <a:pt x="534" y="4183"/>
                    <a:pt x="546" y="4160"/>
                    <a:pt x="563" y="4132"/>
                  </a:cubicBezTo>
                  <a:cubicBezTo>
                    <a:pt x="597" y="4091"/>
                    <a:pt x="636" y="4052"/>
                    <a:pt x="688" y="4012"/>
                  </a:cubicBezTo>
                  <a:cubicBezTo>
                    <a:pt x="733" y="3978"/>
                    <a:pt x="773" y="3955"/>
                    <a:pt x="814" y="3928"/>
                  </a:cubicBezTo>
                  <a:cubicBezTo>
                    <a:pt x="853" y="3899"/>
                    <a:pt x="882" y="3860"/>
                    <a:pt x="882" y="3808"/>
                  </a:cubicBezTo>
                  <a:cubicBezTo>
                    <a:pt x="882" y="3745"/>
                    <a:pt x="835" y="3689"/>
                    <a:pt x="779" y="3677"/>
                  </a:cubicBezTo>
                  <a:cubicBezTo>
                    <a:pt x="728" y="3666"/>
                    <a:pt x="683" y="3648"/>
                    <a:pt x="636" y="3632"/>
                  </a:cubicBezTo>
                  <a:cubicBezTo>
                    <a:pt x="586" y="3609"/>
                    <a:pt x="534" y="3580"/>
                    <a:pt x="484" y="3546"/>
                  </a:cubicBezTo>
                  <a:cubicBezTo>
                    <a:pt x="444" y="3506"/>
                    <a:pt x="404" y="3472"/>
                    <a:pt x="370" y="3427"/>
                  </a:cubicBezTo>
                  <a:cubicBezTo>
                    <a:pt x="342" y="3393"/>
                    <a:pt x="324" y="3359"/>
                    <a:pt x="308" y="3319"/>
                  </a:cubicBezTo>
                  <a:cubicBezTo>
                    <a:pt x="295" y="3291"/>
                    <a:pt x="284" y="3262"/>
                    <a:pt x="279" y="3234"/>
                  </a:cubicBezTo>
                  <a:cubicBezTo>
                    <a:pt x="279" y="3212"/>
                    <a:pt x="279" y="3189"/>
                    <a:pt x="284" y="3165"/>
                  </a:cubicBezTo>
                  <a:cubicBezTo>
                    <a:pt x="284" y="3149"/>
                    <a:pt x="290" y="3131"/>
                    <a:pt x="295" y="3115"/>
                  </a:cubicBezTo>
                  <a:cubicBezTo>
                    <a:pt x="302" y="3103"/>
                    <a:pt x="308" y="3086"/>
                    <a:pt x="319" y="3075"/>
                  </a:cubicBezTo>
                  <a:cubicBezTo>
                    <a:pt x="329" y="3058"/>
                    <a:pt x="347" y="3047"/>
                    <a:pt x="358" y="3034"/>
                  </a:cubicBezTo>
                  <a:cubicBezTo>
                    <a:pt x="381" y="3018"/>
                    <a:pt x="404" y="3007"/>
                    <a:pt x="432" y="2995"/>
                  </a:cubicBezTo>
                  <a:cubicBezTo>
                    <a:pt x="478" y="2979"/>
                    <a:pt x="523" y="2961"/>
                    <a:pt x="580" y="2955"/>
                  </a:cubicBezTo>
                  <a:cubicBezTo>
                    <a:pt x="602" y="2950"/>
                    <a:pt x="625" y="2950"/>
                    <a:pt x="649" y="2950"/>
                  </a:cubicBezTo>
                  <a:cubicBezTo>
                    <a:pt x="711" y="2944"/>
                    <a:pt x="756" y="2910"/>
                    <a:pt x="773" y="2853"/>
                  </a:cubicBezTo>
                  <a:cubicBezTo>
                    <a:pt x="779" y="2819"/>
                    <a:pt x="773" y="2785"/>
                    <a:pt x="756" y="2756"/>
                  </a:cubicBezTo>
                  <a:cubicBezTo>
                    <a:pt x="739" y="2728"/>
                    <a:pt x="717" y="2711"/>
                    <a:pt x="688" y="2700"/>
                  </a:cubicBezTo>
                  <a:cubicBezTo>
                    <a:pt x="631" y="2677"/>
                    <a:pt x="591" y="2648"/>
                    <a:pt x="552" y="2625"/>
                  </a:cubicBezTo>
                  <a:cubicBezTo>
                    <a:pt x="534" y="2609"/>
                    <a:pt x="523" y="2598"/>
                    <a:pt x="512" y="2580"/>
                  </a:cubicBezTo>
                  <a:cubicBezTo>
                    <a:pt x="500" y="2569"/>
                    <a:pt x="500" y="2564"/>
                    <a:pt x="494" y="2552"/>
                  </a:cubicBezTo>
                  <a:cubicBezTo>
                    <a:pt x="489" y="2552"/>
                    <a:pt x="489" y="2546"/>
                    <a:pt x="489" y="2541"/>
                  </a:cubicBezTo>
                  <a:lnTo>
                    <a:pt x="484" y="2530"/>
                  </a:lnTo>
                  <a:cubicBezTo>
                    <a:pt x="484" y="2523"/>
                    <a:pt x="484" y="2512"/>
                    <a:pt x="489" y="2507"/>
                  </a:cubicBezTo>
                  <a:cubicBezTo>
                    <a:pt x="489" y="2489"/>
                    <a:pt x="494" y="2483"/>
                    <a:pt x="494" y="2473"/>
                  </a:cubicBezTo>
                  <a:cubicBezTo>
                    <a:pt x="507" y="2455"/>
                    <a:pt x="512" y="2438"/>
                    <a:pt x="523" y="2421"/>
                  </a:cubicBezTo>
                  <a:cubicBezTo>
                    <a:pt x="546" y="2399"/>
                    <a:pt x="568" y="2376"/>
                    <a:pt x="591" y="2359"/>
                  </a:cubicBezTo>
                  <a:cubicBezTo>
                    <a:pt x="614" y="2342"/>
                    <a:pt x="643" y="2325"/>
                    <a:pt x="670" y="2313"/>
                  </a:cubicBezTo>
                  <a:cubicBezTo>
                    <a:pt x="704" y="2297"/>
                    <a:pt x="751" y="2284"/>
                    <a:pt x="796" y="2279"/>
                  </a:cubicBezTo>
                  <a:cubicBezTo>
                    <a:pt x="819" y="2273"/>
                    <a:pt x="841" y="2273"/>
                    <a:pt x="864" y="2273"/>
                  </a:cubicBezTo>
                  <a:cubicBezTo>
                    <a:pt x="887" y="2273"/>
                    <a:pt x="909" y="2273"/>
                    <a:pt x="927" y="2279"/>
                  </a:cubicBezTo>
                  <a:cubicBezTo>
                    <a:pt x="972" y="2284"/>
                    <a:pt x="1006" y="2297"/>
                    <a:pt x="1040" y="2308"/>
                  </a:cubicBezTo>
                  <a:cubicBezTo>
                    <a:pt x="1069" y="2325"/>
                    <a:pt x="1097" y="2336"/>
                    <a:pt x="1120" y="2353"/>
                  </a:cubicBezTo>
                  <a:cubicBezTo>
                    <a:pt x="1142" y="2370"/>
                    <a:pt x="1165" y="2376"/>
                    <a:pt x="1194" y="2376"/>
                  </a:cubicBezTo>
                  <a:cubicBezTo>
                    <a:pt x="1250" y="2376"/>
                    <a:pt x="1302" y="2347"/>
                    <a:pt x="1330" y="2302"/>
                  </a:cubicBezTo>
                  <a:cubicBezTo>
                    <a:pt x="1347" y="2268"/>
                    <a:pt x="1352" y="2223"/>
                    <a:pt x="1341" y="2189"/>
                  </a:cubicBezTo>
                  <a:cubicBezTo>
                    <a:pt x="1336" y="2155"/>
                    <a:pt x="1307" y="2108"/>
                    <a:pt x="1273" y="2092"/>
                  </a:cubicBezTo>
                  <a:cubicBezTo>
                    <a:pt x="1234" y="2080"/>
                    <a:pt x="1194" y="2063"/>
                    <a:pt x="1148" y="2046"/>
                  </a:cubicBezTo>
                  <a:lnTo>
                    <a:pt x="1131" y="2040"/>
                  </a:lnTo>
                  <a:lnTo>
                    <a:pt x="1114" y="2040"/>
                  </a:lnTo>
                  <a:lnTo>
                    <a:pt x="1092" y="2035"/>
                  </a:lnTo>
                  <a:cubicBezTo>
                    <a:pt x="1074" y="2006"/>
                    <a:pt x="1058" y="1972"/>
                    <a:pt x="1040" y="1943"/>
                  </a:cubicBezTo>
                  <a:cubicBezTo>
                    <a:pt x="1029" y="1916"/>
                    <a:pt x="1024" y="1888"/>
                    <a:pt x="1018" y="1859"/>
                  </a:cubicBezTo>
                  <a:cubicBezTo>
                    <a:pt x="1011" y="1836"/>
                    <a:pt x="1011" y="1814"/>
                    <a:pt x="1018" y="1791"/>
                  </a:cubicBezTo>
                  <a:cubicBezTo>
                    <a:pt x="1024" y="1773"/>
                    <a:pt x="1029" y="1751"/>
                    <a:pt x="1034" y="1733"/>
                  </a:cubicBezTo>
                  <a:cubicBezTo>
                    <a:pt x="1045" y="1717"/>
                    <a:pt x="1058" y="1699"/>
                    <a:pt x="1069" y="1678"/>
                  </a:cubicBezTo>
                  <a:cubicBezTo>
                    <a:pt x="1086" y="1654"/>
                    <a:pt x="1103" y="1637"/>
                    <a:pt x="1126" y="1620"/>
                  </a:cubicBezTo>
                  <a:cubicBezTo>
                    <a:pt x="1160" y="1597"/>
                    <a:pt x="1200" y="1575"/>
                    <a:pt x="1239" y="1557"/>
                  </a:cubicBezTo>
                  <a:cubicBezTo>
                    <a:pt x="1291" y="1534"/>
                    <a:pt x="1347" y="1518"/>
                    <a:pt x="1415" y="1507"/>
                  </a:cubicBezTo>
                  <a:cubicBezTo>
                    <a:pt x="1455" y="1500"/>
                    <a:pt x="1489" y="1500"/>
                    <a:pt x="1523" y="1500"/>
                  </a:cubicBezTo>
                  <a:cubicBezTo>
                    <a:pt x="1557" y="1500"/>
                    <a:pt x="1585" y="1500"/>
                    <a:pt x="1620" y="1507"/>
                  </a:cubicBezTo>
                  <a:cubicBezTo>
                    <a:pt x="1688" y="1518"/>
                    <a:pt x="1750" y="1534"/>
                    <a:pt x="1808" y="1557"/>
                  </a:cubicBezTo>
                  <a:cubicBezTo>
                    <a:pt x="1847" y="1575"/>
                    <a:pt x="1887" y="1597"/>
                    <a:pt x="1926" y="1626"/>
                  </a:cubicBezTo>
                  <a:cubicBezTo>
                    <a:pt x="1932" y="1631"/>
                    <a:pt x="1950" y="1631"/>
                    <a:pt x="1960" y="1631"/>
                  </a:cubicBezTo>
                  <a:cubicBezTo>
                    <a:pt x="1984" y="1631"/>
                    <a:pt x="2007" y="1626"/>
                    <a:pt x="2023" y="1602"/>
                  </a:cubicBezTo>
                  <a:cubicBezTo>
                    <a:pt x="2041" y="1592"/>
                    <a:pt x="2046" y="1575"/>
                    <a:pt x="2041" y="1552"/>
                  </a:cubicBezTo>
                  <a:cubicBezTo>
                    <a:pt x="2034" y="1461"/>
                    <a:pt x="2034" y="1376"/>
                    <a:pt x="2046" y="1296"/>
                  </a:cubicBezTo>
                  <a:cubicBezTo>
                    <a:pt x="2057" y="1227"/>
                    <a:pt x="2068" y="1172"/>
                    <a:pt x="2091" y="1114"/>
                  </a:cubicBezTo>
                  <a:cubicBezTo>
                    <a:pt x="2109" y="1086"/>
                    <a:pt x="2125" y="1057"/>
                    <a:pt x="2143" y="1030"/>
                  </a:cubicBezTo>
                  <a:cubicBezTo>
                    <a:pt x="2154" y="1012"/>
                    <a:pt x="2171" y="996"/>
                    <a:pt x="2194" y="978"/>
                  </a:cubicBezTo>
                  <a:cubicBezTo>
                    <a:pt x="2211" y="967"/>
                    <a:pt x="2228" y="955"/>
                    <a:pt x="2251" y="944"/>
                  </a:cubicBezTo>
                  <a:cubicBezTo>
                    <a:pt x="2273" y="938"/>
                    <a:pt x="2296" y="927"/>
                    <a:pt x="2325" y="927"/>
                  </a:cubicBezTo>
                  <a:cubicBezTo>
                    <a:pt x="2341" y="921"/>
                    <a:pt x="2353" y="921"/>
                    <a:pt x="2364" y="921"/>
                  </a:cubicBezTo>
                  <a:cubicBezTo>
                    <a:pt x="2382" y="921"/>
                    <a:pt x="2398" y="921"/>
                    <a:pt x="2416" y="927"/>
                  </a:cubicBezTo>
                  <a:cubicBezTo>
                    <a:pt x="2461" y="933"/>
                    <a:pt x="2511" y="944"/>
                    <a:pt x="2563" y="967"/>
                  </a:cubicBezTo>
                  <a:cubicBezTo>
                    <a:pt x="2637" y="1001"/>
                    <a:pt x="2705" y="1041"/>
                    <a:pt x="2773" y="1091"/>
                  </a:cubicBezTo>
                  <a:cubicBezTo>
                    <a:pt x="2784" y="1098"/>
                    <a:pt x="2796" y="1098"/>
                    <a:pt x="2813" y="1098"/>
                  </a:cubicBezTo>
                  <a:cubicBezTo>
                    <a:pt x="2825" y="1098"/>
                    <a:pt x="2841" y="1098"/>
                    <a:pt x="2852" y="1091"/>
                  </a:cubicBezTo>
                  <a:cubicBezTo>
                    <a:pt x="2876" y="1075"/>
                    <a:pt x="2886" y="1052"/>
                    <a:pt x="2886" y="1023"/>
                  </a:cubicBezTo>
                  <a:cubicBezTo>
                    <a:pt x="2893" y="1007"/>
                    <a:pt x="2893" y="996"/>
                    <a:pt x="2893" y="983"/>
                  </a:cubicBezTo>
                  <a:cubicBezTo>
                    <a:pt x="2915" y="859"/>
                    <a:pt x="2949" y="734"/>
                    <a:pt x="3001" y="608"/>
                  </a:cubicBezTo>
                  <a:cubicBezTo>
                    <a:pt x="3046" y="511"/>
                    <a:pt x="3091" y="432"/>
                    <a:pt x="3143" y="364"/>
                  </a:cubicBezTo>
                  <a:cubicBezTo>
                    <a:pt x="3177" y="325"/>
                    <a:pt x="3211" y="285"/>
                    <a:pt x="3245" y="256"/>
                  </a:cubicBezTo>
                  <a:cubicBezTo>
                    <a:pt x="3285" y="233"/>
                    <a:pt x="3313" y="217"/>
                    <a:pt x="3342" y="199"/>
                  </a:cubicBezTo>
                  <a:cubicBezTo>
                    <a:pt x="3371" y="194"/>
                    <a:pt x="3398" y="183"/>
                    <a:pt x="3432" y="177"/>
                  </a:cubicBezTo>
                  <a:close/>
                  <a:moveTo>
                    <a:pt x="3484" y="0"/>
                  </a:moveTo>
                  <a:cubicBezTo>
                    <a:pt x="3450" y="0"/>
                    <a:pt x="3416" y="7"/>
                    <a:pt x="3382" y="12"/>
                  </a:cubicBezTo>
                  <a:cubicBezTo>
                    <a:pt x="3279" y="29"/>
                    <a:pt x="3188" y="86"/>
                    <a:pt x="3109" y="154"/>
                  </a:cubicBezTo>
                  <a:cubicBezTo>
                    <a:pt x="3030" y="228"/>
                    <a:pt x="2961" y="325"/>
                    <a:pt x="2910" y="421"/>
                  </a:cubicBezTo>
                  <a:cubicBezTo>
                    <a:pt x="2831" y="563"/>
                    <a:pt x="2779" y="723"/>
                    <a:pt x="2750" y="881"/>
                  </a:cubicBezTo>
                  <a:cubicBezTo>
                    <a:pt x="2635" y="815"/>
                    <a:pt x="2502" y="765"/>
                    <a:pt x="2371" y="765"/>
                  </a:cubicBezTo>
                  <a:cubicBezTo>
                    <a:pt x="2289" y="765"/>
                    <a:pt x="2207" y="785"/>
                    <a:pt x="2131" y="831"/>
                  </a:cubicBezTo>
                  <a:cubicBezTo>
                    <a:pt x="2029" y="887"/>
                    <a:pt x="1966" y="996"/>
                    <a:pt x="1926" y="1103"/>
                  </a:cubicBezTo>
                  <a:cubicBezTo>
                    <a:pt x="1905" y="1166"/>
                    <a:pt x="1892" y="1240"/>
                    <a:pt x="1881" y="1308"/>
                  </a:cubicBezTo>
                  <a:cubicBezTo>
                    <a:pt x="1881" y="1342"/>
                    <a:pt x="1876" y="1376"/>
                    <a:pt x="1876" y="1410"/>
                  </a:cubicBezTo>
                  <a:cubicBezTo>
                    <a:pt x="1779" y="1364"/>
                    <a:pt x="1671" y="1342"/>
                    <a:pt x="1564" y="1337"/>
                  </a:cubicBezTo>
                  <a:cubicBezTo>
                    <a:pt x="1549" y="1336"/>
                    <a:pt x="1534" y="1336"/>
                    <a:pt x="1520" y="1336"/>
                  </a:cubicBezTo>
                  <a:cubicBezTo>
                    <a:pt x="1379" y="1336"/>
                    <a:pt x="1237" y="1365"/>
                    <a:pt x="1108" y="1432"/>
                  </a:cubicBezTo>
                  <a:cubicBezTo>
                    <a:pt x="989" y="1495"/>
                    <a:pt x="887" y="1602"/>
                    <a:pt x="859" y="1733"/>
                  </a:cubicBezTo>
                  <a:cubicBezTo>
                    <a:pt x="841" y="1807"/>
                    <a:pt x="848" y="1882"/>
                    <a:pt x="864" y="1950"/>
                  </a:cubicBezTo>
                  <a:cubicBezTo>
                    <a:pt x="869" y="1978"/>
                    <a:pt x="882" y="2001"/>
                    <a:pt x="893" y="2024"/>
                  </a:cubicBezTo>
                  <a:cubicBezTo>
                    <a:pt x="853" y="2024"/>
                    <a:pt x="814" y="2029"/>
                    <a:pt x="779" y="2040"/>
                  </a:cubicBezTo>
                  <a:cubicBezTo>
                    <a:pt x="704" y="2053"/>
                    <a:pt x="631" y="2080"/>
                    <a:pt x="563" y="2114"/>
                  </a:cubicBezTo>
                  <a:cubicBezTo>
                    <a:pt x="534" y="2126"/>
                    <a:pt x="512" y="2143"/>
                    <a:pt x="484" y="2160"/>
                  </a:cubicBezTo>
                  <a:cubicBezTo>
                    <a:pt x="473" y="2166"/>
                    <a:pt x="460" y="2177"/>
                    <a:pt x="444" y="2182"/>
                  </a:cubicBezTo>
                  <a:cubicBezTo>
                    <a:pt x="426" y="2194"/>
                    <a:pt x="404" y="2211"/>
                    <a:pt x="387" y="2228"/>
                  </a:cubicBezTo>
                  <a:cubicBezTo>
                    <a:pt x="342" y="2268"/>
                    <a:pt x="302" y="2318"/>
                    <a:pt x="274" y="2376"/>
                  </a:cubicBezTo>
                  <a:cubicBezTo>
                    <a:pt x="261" y="2404"/>
                    <a:pt x="250" y="2433"/>
                    <a:pt x="245" y="2462"/>
                  </a:cubicBezTo>
                  <a:cubicBezTo>
                    <a:pt x="245" y="2483"/>
                    <a:pt x="239" y="2501"/>
                    <a:pt x="239" y="2523"/>
                  </a:cubicBezTo>
                  <a:cubicBezTo>
                    <a:pt x="239" y="2546"/>
                    <a:pt x="245" y="2569"/>
                    <a:pt x="245" y="2591"/>
                  </a:cubicBezTo>
                  <a:cubicBezTo>
                    <a:pt x="250" y="2625"/>
                    <a:pt x="261" y="2654"/>
                    <a:pt x="279" y="2683"/>
                  </a:cubicBezTo>
                  <a:cubicBezTo>
                    <a:pt x="290" y="2706"/>
                    <a:pt x="308" y="2728"/>
                    <a:pt x="324" y="2751"/>
                  </a:cubicBezTo>
                  <a:cubicBezTo>
                    <a:pt x="256" y="2779"/>
                    <a:pt x="193" y="2819"/>
                    <a:pt x="137" y="2871"/>
                  </a:cubicBezTo>
                  <a:cubicBezTo>
                    <a:pt x="85" y="2927"/>
                    <a:pt x="46" y="2995"/>
                    <a:pt x="23" y="3069"/>
                  </a:cubicBezTo>
                  <a:cubicBezTo>
                    <a:pt x="1" y="3144"/>
                    <a:pt x="6" y="3223"/>
                    <a:pt x="17" y="3302"/>
                  </a:cubicBezTo>
                  <a:cubicBezTo>
                    <a:pt x="29" y="3370"/>
                    <a:pt x="57" y="3444"/>
                    <a:pt x="91" y="3506"/>
                  </a:cubicBezTo>
                  <a:cubicBezTo>
                    <a:pt x="109" y="3540"/>
                    <a:pt x="132" y="3569"/>
                    <a:pt x="148" y="3598"/>
                  </a:cubicBezTo>
                  <a:cubicBezTo>
                    <a:pt x="177" y="3632"/>
                    <a:pt x="205" y="3666"/>
                    <a:pt x="239" y="3700"/>
                  </a:cubicBezTo>
                  <a:cubicBezTo>
                    <a:pt x="302" y="3757"/>
                    <a:pt x="370" y="3808"/>
                    <a:pt x="449" y="3853"/>
                  </a:cubicBezTo>
                  <a:cubicBezTo>
                    <a:pt x="353" y="3939"/>
                    <a:pt x="279" y="4035"/>
                    <a:pt x="245" y="4160"/>
                  </a:cubicBezTo>
                  <a:cubicBezTo>
                    <a:pt x="216" y="4240"/>
                    <a:pt x="222" y="4330"/>
                    <a:pt x="245" y="4410"/>
                  </a:cubicBezTo>
                  <a:cubicBezTo>
                    <a:pt x="274" y="4495"/>
                    <a:pt x="324" y="4569"/>
                    <a:pt x="381" y="4631"/>
                  </a:cubicBezTo>
                  <a:cubicBezTo>
                    <a:pt x="444" y="4700"/>
                    <a:pt x="518" y="4751"/>
                    <a:pt x="597" y="4796"/>
                  </a:cubicBezTo>
                  <a:cubicBezTo>
                    <a:pt x="683" y="4848"/>
                    <a:pt x="773" y="4882"/>
                    <a:pt x="869" y="4916"/>
                  </a:cubicBezTo>
                  <a:cubicBezTo>
                    <a:pt x="1011" y="4961"/>
                    <a:pt x="1165" y="4990"/>
                    <a:pt x="1318" y="5001"/>
                  </a:cubicBezTo>
                  <a:cubicBezTo>
                    <a:pt x="1318" y="5035"/>
                    <a:pt x="1318" y="5069"/>
                    <a:pt x="1325" y="5103"/>
                  </a:cubicBezTo>
                  <a:cubicBezTo>
                    <a:pt x="1336" y="5200"/>
                    <a:pt x="1352" y="5291"/>
                    <a:pt x="1393" y="5381"/>
                  </a:cubicBezTo>
                  <a:cubicBezTo>
                    <a:pt x="1427" y="5462"/>
                    <a:pt x="1478" y="5530"/>
                    <a:pt x="1540" y="5586"/>
                  </a:cubicBezTo>
                  <a:cubicBezTo>
                    <a:pt x="1614" y="5654"/>
                    <a:pt x="1705" y="5701"/>
                    <a:pt x="1795" y="5728"/>
                  </a:cubicBezTo>
                  <a:cubicBezTo>
                    <a:pt x="1848" y="5744"/>
                    <a:pt x="1900" y="5751"/>
                    <a:pt x="1951" y="5751"/>
                  </a:cubicBezTo>
                  <a:cubicBezTo>
                    <a:pt x="2207" y="5751"/>
                    <a:pt x="2438" y="5567"/>
                    <a:pt x="2637" y="5410"/>
                  </a:cubicBezTo>
                  <a:cubicBezTo>
                    <a:pt x="2716" y="5353"/>
                    <a:pt x="2796" y="5285"/>
                    <a:pt x="2893" y="5240"/>
                  </a:cubicBezTo>
                  <a:cubicBezTo>
                    <a:pt x="2904" y="5234"/>
                    <a:pt x="2915" y="5234"/>
                    <a:pt x="2933" y="5229"/>
                  </a:cubicBezTo>
                  <a:lnTo>
                    <a:pt x="2944" y="5229"/>
                  </a:lnTo>
                  <a:cubicBezTo>
                    <a:pt x="2949" y="5234"/>
                    <a:pt x="2955" y="5234"/>
                    <a:pt x="2961" y="5240"/>
                  </a:cubicBezTo>
                  <a:cubicBezTo>
                    <a:pt x="2967" y="5245"/>
                    <a:pt x="2972" y="5257"/>
                    <a:pt x="2983" y="5263"/>
                  </a:cubicBezTo>
                  <a:cubicBezTo>
                    <a:pt x="3001" y="5291"/>
                    <a:pt x="3017" y="5326"/>
                    <a:pt x="3035" y="5360"/>
                  </a:cubicBezTo>
                  <a:cubicBezTo>
                    <a:pt x="3080" y="5478"/>
                    <a:pt x="3114" y="5604"/>
                    <a:pt x="3182" y="5711"/>
                  </a:cubicBezTo>
                  <a:cubicBezTo>
                    <a:pt x="3177" y="5819"/>
                    <a:pt x="3171" y="5927"/>
                    <a:pt x="3166" y="6035"/>
                  </a:cubicBezTo>
                  <a:cubicBezTo>
                    <a:pt x="3159" y="6205"/>
                    <a:pt x="3143" y="6376"/>
                    <a:pt x="3120" y="6546"/>
                  </a:cubicBezTo>
                  <a:cubicBezTo>
                    <a:pt x="3109" y="6643"/>
                    <a:pt x="3091" y="6734"/>
                    <a:pt x="3075" y="6826"/>
                  </a:cubicBezTo>
                  <a:cubicBezTo>
                    <a:pt x="3057" y="6939"/>
                    <a:pt x="3030" y="7047"/>
                    <a:pt x="3012" y="7154"/>
                  </a:cubicBezTo>
                  <a:cubicBezTo>
                    <a:pt x="3006" y="7183"/>
                    <a:pt x="3006" y="7212"/>
                    <a:pt x="3023" y="7240"/>
                  </a:cubicBezTo>
                  <a:cubicBezTo>
                    <a:pt x="3041" y="7269"/>
                    <a:pt x="3064" y="7285"/>
                    <a:pt x="3091" y="7291"/>
                  </a:cubicBezTo>
                  <a:cubicBezTo>
                    <a:pt x="3101" y="7295"/>
                    <a:pt x="3112" y="7297"/>
                    <a:pt x="3123" y="7297"/>
                  </a:cubicBezTo>
                  <a:cubicBezTo>
                    <a:pt x="3142" y="7297"/>
                    <a:pt x="3162" y="7290"/>
                    <a:pt x="3177" y="7280"/>
                  </a:cubicBezTo>
                  <a:cubicBezTo>
                    <a:pt x="3206" y="7262"/>
                    <a:pt x="3216" y="7240"/>
                    <a:pt x="3227" y="7212"/>
                  </a:cubicBezTo>
                  <a:cubicBezTo>
                    <a:pt x="3240" y="7183"/>
                    <a:pt x="3251" y="7149"/>
                    <a:pt x="3262" y="7120"/>
                  </a:cubicBezTo>
                  <a:cubicBezTo>
                    <a:pt x="3290" y="7007"/>
                    <a:pt x="3313" y="6894"/>
                    <a:pt x="3324" y="6797"/>
                  </a:cubicBezTo>
                  <a:cubicBezTo>
                    <a:pt x="3342" y="6672"/>
                    <a:pt x="3347" y="6541"/>
                    <a:pt x="3347" y="6382"/>
                  </a:cubicBezTo>
                  <a:cubicBezTo>
                    <a:pt x="3342" y="6262"/>
                    <a:pt x="3342" y="6137"/>
                    <a:pt x="3337" y="6018"/>
                  </a:cubicBezTo>
                  <a:lnTo>
                    <a:pt x="3337" y="5973"/>
                  </a:lnTo>
                  <a:lnTo>
                    <a:pt x="3330" y="5882"/>
                  </a:lnTo>
                  <a:lnTo>
                    <a:pt x="3330" y="5876"/>
                  </a:lnTo>
                  <a:lnTo>
                    <a:pt x="3337" y="5876"/>
                  </a:lnTo>
                  <a:lnTo>
                    <a:pt x="3347" y="5887"/>
                  </a:lnTo>
                  <a:cubicBezTo>
                    <a:pt x="3421" y="5945"/>
                    <a:pt x="3518" y="5967"/>
                    <a:pt x="3581" y="5979"/>
                  </a:cubicBezTo>
                  <a:cubicBezTo>
                    <a:pt x="3626" y="5984"/>
                    <a:pt x="3665" y="5990"/>
                    <a:pt x="3705" y="5990"/>
                  </a:cubicBezTo>
                  <a:lnTo>
                    <a:pt x="3739" y="5990"/>
                  </a:lnTo>
                  <a:cubicBezTo>
                    <a:pt x="3791" y="5984"/>
                    <a:pt x="3848" y="5973"/>
                    <a:pt x="3898" y="5961"/>
                  </a:cubicBezTo>
                  <a:cubicBezTo>
                    <a:pt x="3927" y="5950"/>
                    <a:pt x="3950" y="5939"/>
                    <a:pt x="3977" y="5932"/>
                  </a:cubicBezTo>
                  <a:cubicBezTo>
                    <a:pt x="3984" y="5927"/>
                    <a:pt x="3984" y="5927"/>
                    <a:pt x="3990" y="5927"/>
                  </a:cubicBezTo>
                  <a:lnTo>
                    <a:pt x="3995" y="5927"/>
                  </a:lnTo>
                  <a:cubicBezTo>
                    <a:pt x="3990" y="5995"/>
                    <a:pt x="3990" y="6069"/>
                    <a:pt x="3990" y="6137"/>
                  </a:cubicBezTo>
                  <a:cubicBezTo>
                    <a:pt x="3990" y="6262"/>
                    <a:pt x="3990" y="6388"/>
                    <a:pt x="4001" y="6530"/>
                  </a:cubicBezTo>
                  <a:cubicBezTo>
                    <a:pt x="4012" y="6655"/>
                    <a:pt x="4024" y="6779"/>
                    <a:pt x="4052" y="6921"/>
                  </a:cubicBezTo>
                  <a:cubicBezTo>
                    <a:pt x="4063" y="6978"/>
                    <a:pt x="4074" y="7036"/>
                    <a:pt x="4087" y="7098"/>
                  </a:cubicBezTo>
                  <a:cubicBezTo>
                    <a:pt x="4103" y="7172"/>
                    <a:pt x="4126" y="7246"/>
                    <a:pt x="4148" y="7319"/>
                  </a:cubicBezTo>
                  <a:cubicBezTo>
                    <a:pt x="4160" y="7348"/>
                    <a:pt x="4177" y="7377"/>
                    <a:pt x="4205" y="7393"/>
                  </a:cubicBezTo>
                  <a:cubicBezTo>
                    <a:pt x="4224" y="7404"/>
                    <a:pt x="4244" y="7408"/>
                    <a:pt x="4264" y="7408"/>
                  </a:cubicBezTo>
                  <a:cubicBezTo>
                    <a:pt x="4275" y="7408"/>
                    <a:pt x="4286" y="7407"/>
                    <a:pt x="4297" y="7405"/>
                  </a:cubicBezTo>
                  <a:cubicBezTo>
                    <a:pt x="4359" y="7388"/>
                    <a:pt x="4404" y="7319"/>
                    <a:pt x="4381" y="7257"/>
                  </a:cubicBezTo>
                  <a:cubicBezTo>
                    <a:pt x="4336" y="7115"/>
                    <a:pt x="4291" y="6978"/>
                    <a:pt x="4257" y="6837"/>
                  </a:cubicBezTo>
                  <a:cubicBezTo>
                    <a:pt x="4223" y="6700"/>
                    <a:pt x="4194" y="6558"/>
                    <a:pt x="4171" y="6410"/>
                  </a:cubicBezTo>
                  <a:cubicBezTo>
                    <a:pt x="4148" y="6223"/>
                    <a:pt x="4137" y="6024"/>
                    <a:pt x="4142" y="5830"/>
                  </a:cubicBezTo>
                  <a:cubicBezTo>
                    <a:pt x="4160" y="5819"/>
                    <a:pt x="4177" y="5808"/>
                    <a:pt x="4194" y="5796"/>
                  </a:cubicBezTo>
                  <a:cubicBezTo>
                    <a:pt x="4228" y="5762"/>
                    <a:pt x="4262" y="5722"/>
                    <a:pt x="4297" y="5683"/>
                  </a:cubicBezTo>
                  <a:cubicBezTo>
                    <a:pt x="4331" y="5643"/>
                    <a:pt x="4370" y="5591"/>
                    <a:pt x="4399" y="5541"/>
                  </a:cubicBezTo>
                  <a:cubicBezTo>
                    <a:pt x="4415" y="5518"/>
                    <a:pt x="4428" y="5489"/>
                    <a:pt x="4438" y="5462"/>
                  </a:cubicBezTo>
                  <a:cubicBezTo>
                    <a:pt x="4462" y="5484"/>
                    <a:pt x="4478" y="5507"/>
                    <a:pt x="4501" y="5523"/>
                  </a:cubicBezTo>
                  <a:cubicBezTo>
                    <a:pt x="4569" y="5591"/>
                    <a:pt x="4648" y="5638"/>
                    <a:pt x="4734" y="5672"/>
                  </a:cubicBezTo>
                  <a:cubicBezTo>
                    <a:pt x="4796" y="5701"/>
                    <a:pt x="4866" y="5713"/>
                    <a:pt x="4937" y="5713"/>
                  </a:cubicBezTo>
                  <a:cubicBezTo>
                    <a:pt x="4951" y="5713"/>
                    <a:pt x="4965" y="5712"/>
                    <a:pt x="4978" y="5711"/>
                  </a:cubicBezTo>
                  <a:cubicBezTo>
                    <a:pt x="5063" y="5711"/>
                    <a:pt x="5143" y="5694"/>
                    <a:pt x="5223" y="5666"/>
                  </a:cubicBezTo>
                  <a:cubicBezTo>
                    <a:pt x="5529" y="5552"/>
                    <a:pt x="5768" y="5285"/>
                    <a:pt x="5881" y="4978"/>
                  </a:cubicBezTo>
                  <a:cubicBezTo>
                    <a:pt x="5921" y="5006"/>
                    <a:pt x="5973" y="5030"/>
                    <a:pt x="6018" y="5046"/>
                  </a:cubicBezTo>
                  <a:cubicBezTo>
                    <a:pt x="6088" y="5069"/>
                    <a:pt x="6161" y="5082"/>
                    <a:pt x="6233" y="5082"/>
                  </a:cubicBezTo>
                  <a:cubicBezTo>
                    <a:pt x="6248" y="5082"/>
                    <a:pt x="6264" y="5081"/>
                    <a:pt x="6279" y="5080"/>
                  </a:cubicBezTo>
                  <a:cubicBezTo>
                    <a:pt x="6455" y="5069"/>
                    <a:pt x="6620" y="4978"/>
                    <a:pt x="6746" y="4854"/>
                  </a:cubicBezTo>
                  <a:cubicBezTo>
                    <a:pt x="6807" y="4791"/>
                    <a:pt x="6859" y="4717"/>
                    <a:pt x="6893" y="4644"/>
                  </a:cubicBezTo>
                  <a:cubicBezTo>
                    <a:pt x="6938" y="4558"/>
                    <a:pt x="6961" y="4466"/>
                    <a:pt x="6972" y="4376"/>
                  </a:cubicBezTo>
                  <a:cubicBezTo>
                    <a:pt x="6985" y="4280"/>
                    <a:pt x="6978" y="4183"/>
                    <a:pt x="6944" y="4091"/>
                  </a:cubicBezTo>
                  <a:cubicBezTo>
                    <a:pt x="6938" y="4070"/>
                    <a:pt x="6933" y="4046"/>
                    <a:pt x="6922" y="4030"/>
                  </a:cubicBezTo>
                  <a:cubicBezTo>
                    <a:pt x="6956" y="4023"/>
                    <a:pt x="6990" y="4018"/>
                    <a:pt x="7024" y="4018"/>
                  </a:cubicBezTo>
                  <a:cubicBezTo>
                    <a:pt x="7137" y="3996"/>
                    <a:pt x="7240" y="3933"/>
                    <a:pt x="7325" y="3860"/>
                  </a:cubicBezTo>
                  <a:cubicBezTo>
                    <a:pt x="7415" y="3779"/>
                    <a:pt x="7478" y="3677"/>
                    <a:pt x="7512" y="3569"/>
                  </a:cubicBezTo>
                  <a:cubicBezTo>
                    <a:pt x="7552" y="3450"/>
                    <a:pt x="7546" y="3319"/>
                    <a:pt x="7523" y="3199"/>
                  </a:cubicBezTo>
                  <a:cubicBezTo>
                    <a:pt x="7496" y="3092"/>
                    <a:pt x="7439" y="3000"/>
                    <a:pt x="7376" y="2910"/>
                  </a:cubicBezTo>
                  <a:cubicBezTo>
                    <a:pt x="7302" y="2824"/>
                    <a:pt x="7211" y="2751"/>
                    <a:pt x="7121" y="2694"/>
                  </a:cubicBezTo>
                  <a:cubicBezTo>
                    <a:pt x="7024" y="2632"/>
                    <a:pt x="6916" y="2580"/>
                    <a:pt x="6807" y="2541"/>
                  </a:cubicBezTo>
                  <a:cubicBezTo>
                    <a:pt x="6796" y="2541"/>
                    <a:pt x="6785" y="2535"/>
                    <a:pt x="6768" y="2530"/>
                  </a:cubicBezTo>
                  <a:cubicBezTo>
                    <a:pt x="6802" y="2512"/>
                    <a:pt x="6830" y="2489"/>
                    <a:pt x="6865" y="2467"/>
                  </a:cubicBezTo>
                  <a:cubicBezTo>
                    <a:pt x="6944" y="2404"/>
                    <a:pt x="7024" y="2331"/>
                    <a:pt x="7069" y="2234"/>
                  </a:cubicBezTo>
                  <a:cubicBezTo>
                    <a:pt x="7109" y="2160"/>
                    <a:pt x="7126" y="2080"/>
                    <a:pt x="7121" y="1995"/>
                  </a:cubicBezTo>
                  <a:cubicBezTo>
                    <a:pt x="7114" y="1950"/>
                    <a:pt x="7103" y="1909"/>
                    <a:pt x="7087" y="1864"/>
                  </a:cubicBezTo>
                  <a:cubicBezTo>
                    <a:pt x="7064" y="1825"/>
                    <a:pt x="7040" y="1791"/>
                    <a:pt x="7012" y="1757"/>
                  </a:cubicBezTo>
                  <a:cubicBezTo>
                    <a:pt x="6967" y="1694"/>
                    <a:pt x="6893" y="1643"/>
                    <a:pt x="6825" y="1602"/>
                  </a:cubicBezTo>
                  <a:cubicBezTo>
                    <a:pt x="6728" y="1557"/>
                    <a:pt x="6631" y="1529"/>
                    <a:pt x="6529" y="1518"/>
                  </a:cubicBezTo>
                  <a:cubicBezTo>
                    <a:pt x="6489" y="1514"/>
                    <a:pt x="6449" y="1512"/>
                    <a:pt x="6409" y="1512"/>
                  </a:cubicBezTo>
                  <a:cubicBezTo>
                    <a:pt x="6335" y="1512"/>
                    <a:pt x="6262" y="1518"/>
                    <a:pt x="6188" y="1529"/>
                  </a:cubicBezTo>
                  <a:cubicBezTo>
                    <a:pt x="6166" y="1534"/>
                    <a:pt x="6138" y="1541"/>
                    <a:pt x="6114" y="1547"/>
                  </a:cubicBezTo>
                  <a:cubicBezTo>
                    <a:pt x="6132" y="1478"/>
                    <a:pt x="6138" y="1410"/>
                    <a:pt x="6132" y="1342"/>
                  </a:cubicBezTo>
                  <a:cubicBezTo>
                    <a:pt x="6120" y="1268"/>
                    <a:pt x="6104" y="1193"/>
                    <a:pt x="6064" y="1125"/>
                  </a:cubicBezTo>
                  <a:cubicBezTo>
                    <a:pt x="6023" y="1057"/>
                    <a:pt x="5973" y="1007"/>
                    <a:pt x="5910" y="962"/>
                  </a:cubicBezTo>
                  <a:cubicBezTo>
                    <a:pt x="5853" y="927"/>
                    <a:pt x="5791" y="899"/>
                    <a:pt x="5729" y="881"/>
                  </a:cubicBezTo>
                  <a:cubicBezTo>
                    <a:pt x="5677" y="871"/>
                    <a:pt x="5625" y="864"/>
                    <a:pt x="5575" y="864"/>
                  </a:cubicBezTo>
                  <a:cubicBezTo>
                    <a:pt x="5548" y="864"/>
                    <a:pt x="5521" y="866"/>
                    <a:pt x="5495" y="870"/>
                  </a:cubicBezTo>
                  <a:cubicBezTo>
                    <a:pt x="5450" y="876"/>
                    <a:pt x="5409" y="881"/>
                    <a:pt x="5370" y="899"/>
                  </a:cubicBezTo>
                  <a:cubicBezTo>
                    <a:pt x="5325" y="910"/>
                    <a:pt x="5285" y="927"/>
                    <a:pt x="5246" y="944"/>
                  </a:cubicBezTo>
                  <a:cubicBezTo>
                    <a:pt x="5233" y="949"/>
                    <a:pt x="5228" y="949"/>
                    <a:pt x="5223" y="955"/>
                  </a:cubicBezTo>
                  <a:cubicBezTo>
                    <a:pt x="5212" y="842"/>
                    <a:pt x="5188" y="728"/>
                    <a:pt x="5137" y="626"/>
                  </a:cubicBezTo>
                  <a:cubicBezTo>
                    <a:pt x="5068" y="501"/>
                    <a:pt x="4944" y="398"/>
                    <a:pt x="4796" y="375"/>
                  </a:cubicBezTo>
                  <a:cubicBezTo>
                    <a:pt x="4766" y="370"/>
                    <a:pt x="4737" y="368"/>
                    <a:pt x="4707" y="368"/>
                  </a:cubicBezTo>
                  <a:cubicBezTo>
                    <a:pt x="4579" y="368"/>
                    <a:pt x="4453" y="413"/>
                    <a:pt x="4342" y="477"/>
                  </a:cubicBezTo>
                  <a:cubicBezTo>
                    <a:pt x="4262" y="524"/>
                    <a:pt x="4189" y="587"/>
                    <a:pt x="4126" y="648"/>
                  </a:cubicBezTo>
                  <a:cubicBezTo>
                    <a:pt x="4108" y="666"/>
                    <a:pt x="4092" y="689"/>
                    <a:pt x="4074" y="705"/>
                  </a:cubicBezTo>
                  <a:cubicBezTo>
                    <a:pt x="4069" y="677"/>
                    <a:pt x="4058" y="648"/>
                    <a:pt x="4052" y="614"/>
                  </a:cubicBezTo>
                  <a:cubicBezTo>
                    <a:pt x="4029" y="506"/>
                    <a:pt x="3995" y="398"/>
                    <a:pt x="3943" y="296"/>
                  </a:cubicBezTo>
                  <a:cubicBezTo>
                    <a:pt x="3893" y="199"/>
                    <a:pt x="3819" y="115"/>
                    <a:pt x="3722" y="63"/>
                  </a:cubicBezTo>
                  <a:cubicBezTo>
                    <a:pt x="3654" y="18"/>
                    <a:pt x="3568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9"/>
            <p:cNvSpPr/>
            <p:nvPr/>
          </p:nvSpPr>
          <p:spPr>
            <a:xfrm>
              <a:off x="8946656" y="5228743"/>
              <a:ext cx="48350" cy="69776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0"/>
                  </a:moveTo>
                  <a:lnTo>
                    <a:pt x="187" y="92"/>
                  </a:lnTo>
                  <a:lnTo>
                    <a:pt x="187" y="142"/>
                  </a:lnTo>
                  <a:cubicBezTo>
                    <a:pt x="194" y="262"/>
                    <a:pt x="199" y="386"/>
                    <a:pt x="199" y="506"/>
                  </a:cubicBezTo>
                  <a:cubicBezTo>
                    <a:pt x="199" y="666"/>
                    <a:pt x="97" y="734"/>
                    <a:pt x="79" y="858"/>
                  </a:cubicBezTo>
                  <a:cubicBezTo>
                    <a:pt x="68" y="955"/>
                    <a:pt x="0" y="1267"/>
                    <a:pt x="29" y="1404"/>
                  </a:cubicBezTo>
                  <a:cubicBezTo>
                    <a:pt x="326" y="1465"/>
                    <a:pt x="538" y="1484"/>
                    <a:pt x="689" y="1484"/>
                  </a:cubicBezTo>
                  <a:cubicBezTo>
                    <a:pt x="958" y="1484"/>
                    <a:pt x="1028" y="1421"/>
                    <a:pt x="1028" y="1421"/>
                  </a:cubicBezTo>
                  <a:cubicBezTo>
                    <a:pt x="1012" y="1353"/>
                    <a:pt x="1000" y="1290"/>
                    <a:pt x="989" y="1228"/>
                  </a:cubicBezTo>
                  <a:cubicBezTo>
                    <a:pt x="966" y="1091"/>
                    <a:pt x="863" y="779"/>
                    <a:pt x="852" y="648"/>
                  </a:cubicBezTo>
                  <a:cubicBezTo>
                    <a:pt x="847" y="512"/>
                    <a:pt x="841" y="386"/>
                    <a:pt x="841" y="262"/>
                  </a:cubicBezTo>
                  <a:cubicBezTo>
                    <a:pt x="841" y="194"/>
                    <a:pt x="841" y="120"/>
                    <a:pt x="847" y="52"/>
                  </a:cubicBezTo>
                  <a:lnTo>
                    <a:pt x="847" y="52"/>
                  </a:lnTo>
                  <a:cubicBezTo>
                    <a:pt x="813" y="63"/>
                    <a:pt x="784" y="74"/>
                    <a:pt x="750" y="86"/>
                  </a:cubicBezTo>
                  <a:cubicBezTo>
                    <a:pt x="698" y="97"/>
                    <a:pt x="648" y="108"/>
                    <a:pt x="596" y="114"/>
                  </a:cubicBezTo>
                  <a:lnTo>
                    <a:pt x="556" y="114"/>
                  </a:lnTo>
                  <a:cubicBezTo>
                    <a:pt x="517" y="114"/>
                    <a:pt x="477" y="108"/>
                    <a:pt x="438" y="103"/>
                  </a:cubicBezTo>
                  <a:cubicBezTo>
                    <a:pt x="370" y="92"/>
                    <a:pt x="278" y="69"/>
                    <a:pt x="199" y="11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9"/>
            <p:cNvSpPr/>
            <p:nvPr/>
          </p:nvSpPr>
          <p:spPr>
            <a:xfrm>
              <a:off x="8811802" y="4960961"/>
              <a:ext cx="331403" cy="261673"/>
            </a:xfrm>
            <a:custGeom>
              <a:avLst/>
              <a:gdLst/>
              <a:ahLst/>
              <a:cxnLst/>
              <a:rect l="l" t="t" r="r" b="b"/>
              <a:pathLst>
                <a:path w="7053" h="5569" extrusionOk="0">
                  <a:moveTo>
                    <a:pt x="3154" y="0"/>
                  </a:moveTo>
                  <a:cubicBezTo>
                    <a:pt x="3120" y="6"/>
                    <a:pt x="3091" y="11"/>
                    <a:pt x="3069" y="23"/>
                  </a:cubicBezTo>
                  <a:cubicBezTo>
                    <a:pt x="3035" y="34"/>
                    <a:pt x="3006" y="58"/>
                    <a:pt x="2972" y="79"/>
                  </a:cubicBezTo>
                  <a:cubicBezTo>
                    <a:pt x="2933" y="108"/>
                    <a:pt x="2899" y="142"/>
                    <a:pt x="2865" y="187"/>
                  </a:cubicBezTo>
                  <a:cubicBezTo>
                    <a:pt x="2813" y="255"/>
                    <a:pt x="2768" y="336"/>
                    <a:pt x="2728" y="433"/>
                  </a:cubicBezTo>
                  <a:cubicBezTo>
                    <a:pt x="2671" y="551"/>
                    <a:pt x="2637" y="682"/>
                    <a:pt x="2620" y="801"/>
                  </a:cubicBezTo>
                  <a:cubicBezTo>
                    <a:pt x="2614" y="819"/>
                    <a:pt x="2614" y="829"/>
                    <a:pt x="2614" y="847"/>
                  </a:cubicBezTo>
                  <a:cubicBezTo>
                    <a:pt x="2614" y="876"/>
                    <a:pt x="2597" y="898"/>
                    <a:pt x="2574" y="910"/>
                  </a:cubicBezTo>
                  <a:cubicBezTo>
                    <a:pt x="2563" y="921"/>
                    <a:pt x="2552" y="921"/>
                    <a:pt x="2535" y="921"/>
                  </a:cubicBezTo>
                  <a:cubicBezTo>
                    <a:pt x="2518" y="921"/>
                    <a:pt x="2506" y="921"/>
                    <a:pt x="2495" y="910"/>
                  </a:cubicBezTo>
                  <a:cubicBezTo>
                    <a:pt x="2427" y="858"/>
                    <a:pt x="2359" y="819"/>
                    <a:pt x="2285" y="790"/>
                  </a:cubicBezTo>
                  <a:cubicBezTo>
                    <a:pt x="2233" y="767"/>
                    <a:pt x="2188" y="756"/>
                    <a:pt x="2143" y="750"/>
                  </a:cubicBezTo>
                  <a:cubicBezTo>
                    <a:pt x="2125" y="745"/>
                    <a:pt x="2109" y="745"/>
                    <a:pt x="2091" y="745"/>
                  </a:cubicBezTo>
                  <a:lnTo>
                    <a:pt x="2052" y="745"/>
                  </a:lnTo>
                  <a:cubicBezTo>
                    <a:pt x="2023" y="750"/>
                    <a:pt x="1994" y="756"/>
                    <a:pt x="1973" y="767"/>
                  </a:cubicBezTo>
                  <a:cubicBezTo>
                    <a:pt x="1955" y="779"/>
                    <a:pt x="1932" y="790"/>
                    <a:pt x="1915" y="801"/>
                  </a:cubicBezTo>
                  <a:lnTo>
                    <a:pt x="1864" y="853"/>
                  </a:lnTo>
                  <a:cubicBezTo>
                    <a:pt x="1847" y="881"/>
                    <a:pt x="1829" y="910"/>
                    <a:pt x="1819" y="937"/>
                  </a:cubicBezTo>
                  <a:cubicBezTo>
                    <a:pt x="1795" y="989"/>
                    <a:pt x="1779" y="1052"/>
                    <a:pt x="1768" y="1120"/>
                  </a:cubicBezTo>
                  <a:cubicBezTo>
                    <a:pt x="1761" y="1199"/>
                    <a:pt x="1756" y="1285"/>
                    <a:pt x="1768" y="1375"/>
                  </a:cubicBezTo>
                  <a:cubicBezTo>
                    <a:pt x="1768" y="1398"/>
                    <a:pt x="1761" y="1414"/>
                    <a:pt x="1750" y="1427"/>
                  </a:cubicBezTo>
                  <a:cubicBezTo>
                    <a:pt x="1734" y="1443"/>
                    <a:pt x="1711" y="1455"/>
                    <a:pt x="1682" y="1455"/>
                  </a:cubicBezTo>
                  <a:cubicBezTo>
                    <a:pt x="1671" y="1455"/>
                    <a:pt x="1659" y="1455"/>
                    <a:pt x="1648" y="1443"/>
                  </a:cubicBezTo>
                  <a:cubicBezTo>
                    <a:pt x="1609" y="1421"/>
                    <a:pt x="1569" y="1398"/>
                    <a:pt x="1529" y="1375"/>
                  </a:cubicBezTo>
                  <a:cubicBezTo>
                    <a:pt x="1472" y="1353"/>
                    <a:pt x="1409" y="1341"/>
                    <a:pt x="1341" y="1330"/>
                  </a:cubicBezTo>
                  <a:cubicBezTo>
                    <a:pt x="1313" y="1324"/>
                    <a:pt x="1279" y="1324"/>
                    <a:pt x="1250" y="1324"/>
                  </a:cubicBezTo>
                  <a:cubicBezTo>
                    <a:pt x="1210" y="1324"/>
                    <a:pt x="1176" y="1324"/>
                    <a:pt x="1142" y="1330"/>
                  </a:cubicBezTo>
                  <a:cubicBezTo>
                    <a:pt x="1074" y="1341"/>
                    <a:pt x="1011" y="1359"/>
                    <a:pt x="961" y="1380"/>
                  </a:cubicBezTo>
                  <a:cubicBezTo>
                    <a:pt x="921" y="1398"/>
                    <a:pt x="882" y="1421"/>
                    <a:pt x="853" y="1443"/>
                  </a:cubicBezTo>
                  <a:cubicBezTo>
                    <a:pt x="830" y="1461"/>
                    <a:pt x="807" y="1477"/>
                    <a:pt x="790" y="1500"/>
                  </a:cubicBezTo>
                  <a:cubicBezTo>
                    <a:pt x="779" y="1517"/>
                    <a:pt x="767" y="1540"/>
                    <a:pt x="756" y="1558"/>
                  </a:cubicBezTo>
                  <a:cubicBezTo>
                    <a:pt x="751" y="1574"/>
                    <a:pt x="745" y="1597"/>
                    <a:pt x="738" y="1614"/>
                  </a:cubicBezTo>
                  <a:lnTo>
                    <a:pt x="738" y="1682"/>
                  </a:lnTo>
                  <a:cubicBezTo>
                    <a:pt x="745" y="1710"/>
                    <a:pt x="756" y="1739"/>
                    <a:pt x="762" y="1762"/>
                  </a:cubicBezTo>
                  <a:cubicBezTo>
                    <a:pt x="779" y="1796"/>
                    <a:pt x="796" y="1830"/>
                    <a:pt x="813" y="1858"/>
                  </a:cubicBezTo>
                  <a:lnTo>
                    <a:pt x="841" y="1865"/>
                  </a:lnTo>
                  <a:lnTo>
                    <a:pt x="853" y="1865"/>
                  </a:lnTo>
                  <a:lnTo>
                    <a:pt x="875" y="1870"/>
                  </a:lnTo>
                  <a:cubicBezTo>
                    <a:pt x="916" y="1881"/>
                    <a:pt x="961" y="1899"/>
                    <a:pt x="1000" y="1915"/>
                  </a:cubicBezTo>
                  <a:cubicBezTo>
                    <a:pt x="1034" y="1933"/>
                    <a:pt x="1058" y="1978"/>
                    <a:pt x="1069" y="2006"/>
                  </a:cubicBezTo>
                  <a:cubicBezTo>
                    <a:pt x="1079" y="2046"/>
                    <a:pt x="1074" y="2091"/>
                    <a:pt x="1052" y="2125"/>
                  </a:cubicBezTo>
                  <a:cubicBezTo>
                    <a:pt x="1023" y="2171"/>
                    <a:pt x="972" y="2199"/>
                    <a:pt x="916" y="2199"/>
                  </a:cubicBezTo>
                  <a:cubicBezTo>
                    <a:pt x="893" y="2199"/>
                    <a:pt x="864" y="2193"/>
                    <a:pt x="848" y="2177"/>
                  </a:cubicBezTo>
                  <a:cubicBezTo>
                    <a:pt x="819" y="2159"/>
                    <a:pt x="790" y="2143"/>
                    <a:pt x="762" y="2130"/>
                  </a:cubicBezTo>
                  <a:cubicBezTo>
                    <a:pt x="728" y="2120"/>
                    <a:pt x="693" y="2109"/>
                    <a:pt x="654" y="2103"/>
                  </a:cubicBezTo>
                  <a:cubicBezTo>
                    <a:pt x="631" y="2096"/>
                    <a:pt x="609" y="2096"/>
                    <a:pt x="591" y="2096"/>
                  </a:cubicBezTo>
                  <a:cubicBezTo>
                    <a:pt x="568" y="2096"/>
                    <a:pt x="541" y="2096"/>
                    <a:pt x="518" y="2103"/>
                  </a:cubicBezTo>
                  <a:cubicBezTo>
                    <a:pt x="473" y="2109"/>
                    <a:pt x="432" y="2120"/>
                    <a:pt x="392" y="2137"/>
                  </a:cubicBezTo>
                  <a:cubicBezTo>
                    <a:pt x="363" y="2148"/>
                    <a:pt x="342" y="2159"/>
                    <a:pt x="313" y="2177"/>
                  </a:cubicBezTo>
                  <a:cubicBezTo>
                    <a:pt x="290" y="2199"/>
                    <a:pt x="268" y="2222"/>
                    <a:pt x="245" y="2245"/>
                  </a:cubicBezTo>
                  <a:cubicBezTo>
                    <a:pt x="239" y="2261"/>
                    <a:pt x="227" y="2279"/>
                    <a:pt x="222" y="2295"/>
                  </a:cubicBezTo>
                  <a:cubicBezTo>
                    <a:pt x="216" y="2308"/>
                    <a:pt x="211" y="2313"/>
                    <a:pt x="211" y="2324"/>
                  </a:cubicBezTo>
                  <a:lnTo>
                    <a:pt x="211" y="2353"/>
                  </a:lnTo>
                  <a:lnTo>
                    <a:pt x="211" y="2364"/>
                  </a:lnTo>
                  <a:cubicBezTo>
                    <a:pt x="216" y="2369"/>
                    <a:pt x="216" y="2369"/>
                    <a:pt x="216" y="2376"/>
                  </a:cubicBezTo>
                  <a:cubicBezTo>
                    <a:pt x="222" y="2387"/>
                    <a:pt x="227" y="2392"/>
                    <a:pt x="234" y="2403"/>
                  </a:cubicBezTo>
                  <a:cubicBezTo>
                    <a:pt x="245" y="2421"/>
                    <a:pt x="261" y="2432"/>
                    <a:pt x="273" y="2444"/>
                  </a:cubicBezTo>
                  <a:cubicBezTo>
                    <a:pt x="313" y="2471"/>
                    <a:pt x="358" y="2495"/>
                    <a:pt x="410" y="2523"/>
                  </a:cubicBezTo>
                  <a:cubicBezTo>
                    <a:pt x="438" y="2534"/>
                    <a:pt x="466" y="2546"/>
                    <a:pt x="483" y="2580"/>
                  </a:cubicBezTo>
                  <a:cubicBezTo>
                    <a:pt x="500" y="2608"/>
                    <a:pt x="507" y="2642"/>
                    <a:pt x="494" y="2676"/>
                  </a:cubicBezTo>
                  <a:cubicBezTo>
                    <a:pt x="478" y="2733"/>
                    <a:pt x="432" y="2767"/>
                    <a:pt x="370" y="2773"/>
                  </a:cubicBezTo>
                  <a:cubicBezTo>
                    <a:pt x="347" y="2773"/>
                    <a:pt x="324" y="2773"/>
                    <a:pt x="302" y="2778"/>
                  </a:cubicBezTo>
                  <a:cubicBezTo>
                    <a:pt x="250" y="2785"/>
                    <a:pt x="200" y="2801"/>
                    <a:pt x="153" y="2819"/>
                  </a:cubicBezTo>
                  <a:cubicBezTo>
                    <a:pt x="132" y="2830"/>
                    <a:pt x="108" y="2841"/>
                    <a:pt x="85" y="2859"/>
                  </a:cubicBezTo>
                  <a:cubicBezTo>
                    <a:pt x="69" y="2870"/>
                    <a:pt x="57" y="2881"/>
                    <a:pt x="40" y="2898"/>
                  </a:cubicBezTo>
                  <a:cubicBezTo>
                    <a:pt x="35" y="2909"/>
                    <a:pt x="23" y="2927"/>
                    <a:pt x="17" y="2938"/>
                  </a:cubicBezTo>
                  <a:cubicBezTo>
                    <a:pt x="12" y="2956"/>
                    <a:pt x="6" y="2972"/>
                    <a:pt x="6" y="2990"/>
                  </a:cubicBezTo>
                  <a:cubicBezTo>
                    <a:pt x="1" y="3011"/>
                    <a:pt x="1" y="3035"/>
                    <a:pt x="6" y="3051"/>
                  </a:cubicBezTo>
                  <a:cubicBezTo>
                    <a:pt x="12" y="3085"/>
                    <a:pt x="17" y="3114"/>
                    <a:pt x="29" y="3142"/>
                  </a:cubicBezTo>
                  <a:cubicBezTo>
                    <a:pt x="46" y="3182"/>
                    <a:pt x="69" y="3216"/>
                    <a:pt x="91" y="3250"/>
                  </a:cubicBezTo>
                  <a:cubicBezTo>
                    <a:pt x="125" y="3290"/>
                    <a:pt x="166" y="3331"/>
                    <a:pt x="211" y="3370"/>
                  </a:cubicBezTo>
                  <a:cubicBezTo>
                    <a:pt x="261" y="3404"/>
                    <a:pt x="308" y="3433"/>
                    <a:pt x="358" y="3455"/>
                  </a:cubicBezTo>
                  <a:cubicBezTo>
                    <a:pt x="404" y="3472"/>
                    <a:pt x="455" y="3489"/>
                    <a:pt x="500" y="3501"/>
                  </a:cubicBezTo>
                  <a:cubicBezTo>
                    <a:pt x="557" y="3512"/>
                    <a:pt x="602" y="3569"/>
                    <a:pt x="602" y="3631"/>
                  </a:cubicBezTo>
                  <a:cubicBezTo>
                    <a:pt x="602" y="3677"/>
                    <a:pt x="580" y="3722"/>
                    <a:pt x="534" y="3751"/>
                  </a:cubicBezTo>
                  <a:cubicBezTo>
                    <a:pt x="494" y="3779"/>
                    <a:pt x="455" y="3801"/>
                    <a:pt x="415" y="3830"/>
                  </a:cubicBezTo>
                  <a:cubicBezTo>
                    <a:pt x="358" y="3876"/>
                    <a:pt x="318" y="3916"/>
                    <a:pt x="284" y="3955"/>
                  </a:cubicBezTo>
                  <a:cubicBezTo>
                    <a:pt x="268" y="3978"/>
                    <a:pt x="256" y="4006"/>
                    <a:pt x="245" y="4029"/>
                  </a:cubicBezTo>
                  <a:cubicBezTo>
                    <a:pt x="239" y="4047"/>
                    <a:pt x="234" y="4063"/>
                    <a:pt x="227" y="4081"/>
                  </a:cubicBezTo>
                  <a:lnTo>
                    <a:pt x="227" y="4120"/>
                  </a:lnTo>
                  <a:cubicBezTo>
                    <a:pt x="234" y="4142"/>
                    <a:pt x="239" y="4160"/>
                    <a:pt x="245" y="4171"/>
                  </a:cubicBezTo>
                  <a:cubicBezTo>
                    <a:pt x="256" y="4194"/>
                    <a:pt x="268" y="4210"/>
                    <a:pt x="279" y="4233"/>
                  </a:cubicBezTo>
                  <a:cubicBezTo>
                    <a:pt x="302" y="4262"/>
                    <a:pt x="336" y="4291"/>
                    <a:pt x="370" y="4325"/>
                  </a:cubicBezTo>
                  <a:cubicBezTo>
                    <a:pt x="438" y="4370"/>
                    <a:pt x="507" y="4409"/>
                    <a:pt x="586" y="4443"/>
                  </a:cubicBezTo>
                  <a:cubicBezTo>
                    <a:pt x="704" y="4490"/>
                    <a:pt x="830" y="4524"/>
                    <a:pt x="961" y="4546"/>
                  </a:cubicBezTo>
                  <a:cubicBezTo>
                    <a:pt x="1029" y="4551"/>
                    <a:pt x="1097" y="4558"/>
                    <a:pt x="1160" y="4558"/>
                  </a:cubicBezTo>
                  <a:lnTo>
                    <a:pt x="1189" y="4558"/>
                  </a:lnTo>
                  <a:cubicBezTo>
                    <a:pt x="1223" y="4558"/>
                    <a:pt x="1257" y="4569"/>
                    <a:pt x="1279" y="4597"/>
                  </a:cubicBezTo>
                  <a:cubicBezTo>
                    <a:pt x="1302" y="4619"/>
                    <a:pt x="1318" y="4653"/>
                    <a:pt x="1318" y="4687"/>
                  </a:cubicBezTo>
                  <a:cubicBezTo>
                    <a:pt x="1307" y="4779"/>
                    <a:pt x="1307" y="4858"/>
                    <a:pt x="1313" y="4938"/>
                  </a:cubicBezTo>
                  <a:cubicBezTo>
                    <a:pt x="1325" y="4989"/>
                    <a:pt x="1336" y="5041"/>
                    <a:pt x="1352" y="5091"/>
                  </a:cubicBezTo>
                  <a:cubicBezTo>
                    <a:pt x="1370" y="5120"/>
                    <a:pt x="1381" y="5148"/>
                    <a:pt x="1404" y="5172"/>
                  </a:cubicBezTo>
                  <a:cubicBezTo>
                    <a:pt x="1415" y="5193"/>
                    <a:pt x="1438" y="5217"/>
                    <a:pt x="1461" y="5233"/>
                  </a:cubicBezTo>
                  <a:cubicBezTo>
                    <a:pt x="1489" y="5251"/>
                    <a:pt x="1512" y="5267"/>
                    <a:pt x="1540" y="5279"/>
                  </a:cubicBezTo>
                  <a:cubicBezTo>
                    <a:pt x="1580" y="5296"/>
                    <a:pt x="1609" y="5301"/>
                    <a:pt x="1643" y="5313"/>
                  </a:cubicBezTo>
                  <a:lnTo>
                    <a:pt x="1677" y="5313"/>
                  </a:lnTo>
                  <a:cubicBezTo>
                    <a:pt x="1688" y="5313"/>
                    <a:pt x="1700" y="5313"/>
                    <a:pt x="1716" y="5308"/>
                  </a:cubicBezTo>
                  <a:cubicBezTo>
                    <a:pt x="1750" y="5301"/>
                    <a:pt x="1790" y="5290"/>
                    <a:pt x="1824" y="5279"/>
                  </a:cubicBezTo>
                  <a:cubicBezTo>
                    <a:pt x="1966" y="5217"/>
                    <a:pt x="2086" y="5120"/>
                    <a:pt x="2205" y="5035"/>
                  </a:cubicBezTo>
                  <a:lnTo>
                    <a:pt x="2233" y="5012"/>
                  </a:lnTo>
                  <a:lnTo>
                    <a:pt x="2245" y="5001"/>
                  </a:lnTo>
                  <a:cubicBezTo>
                    <a:pt x="2301" y="4955"/>
                    <a:pt x="2353" y="4915"/>
                    <a:pt x="2409" y="4881"/>
                  </a:cubicBezTo>
                  <a:cubicBezTo>
                    <a:pt x="2438" y="4870"/>
                    <a:pt x="2466" y="4852"/>
                    <a:pt x="2495" y="4842"/>
                  </a:cubicBezTo>
                  <a:lnTo>
                    <a:pt x="2506" y="4836"/>
                  </a:lnTo>
                  <a:cubicBezTo>
                    <a:pt x="2535" y="4818"/>
                    <a:pt x="2563" y="4807"/>
                    <a:pt x="2592" y="4807"/>
                  </a:cubicBezTo>
                  <a:cubicBezTo>
                    <a:pt x="2614" y="4802"/>
                    <a:pt x="2637" y="4797"/>
                    <a:pt x="2660" y="4797"/>
                  </a:cubicBezTo>
                  <a:cubicBezTo>
                    <a:pt x="2682" y="4797"/>
                    <a:pt x="2700" y="4802"/>
                    <a:pt x="2716" y="4802"/>
                  </a:cubicBezTo>
                  <a:cubicBezTo>
                    <a:pt x="2745" y="4807"/>
                    <a:pt x="2779" y="4818"/>
                    <a:pt x="2807" y="4836"/>
                  </a:cubicBezTo>
                  <a:cubicBezTo>
                    <a:pt x="2859" y="4876"/>
                    <a:pt x="2904" y="4921"/>
                    <a:pt x="2938" y="4978"/>
                  </a:cubicBezTo>
                  <a:cubicBezTo>
                    <a:pt x="2978" y="5046"/>
                    <a:pt x="3006" y="5125"/>
                    <a:pt x="3030" y="5199"/>
                  </a:cubicBezTo>
                  <a:cubicBezTo>
                    <a:pt x="3046" y="5245"/>
                    <a:pt x="3057" y="5279"/>
                    <a:pt x="3075" y="5319"/>
                  </a:cubicBezTo>
                  <a:cubicBezTo>
                    <a:pt x="3098" y="5369"/>
                    <a:pt x="3120" y="5410"/>
                    <a:pt x="3148" y="5444"/>
                  </a:cubicBezTo>
                  <a:cubicBezTo>
                    <a:pt x="3159" y="5466"/>
                    <a:pt x="3182" y="5484"/>
                    <a:pt x="3200" y="5500"/>
                  </a:cubicBezTo>
                  <a:cubicBezTo>
                    <a:pt x="3222" y="5518"/>
                    <a:pt x="3245" y="5529"/>
                    <a:pt x="3268" y="5540"/>
                  </a:cubicBezTo>
                  <a:cubicBezTo>
                    <a:pt x="3296" y="5552"/>
                    <a:pt x="3324" y="5563"/>
                    <a:pt x="3364" y="5568"/>
                  </a:cubicBezTo>
                  <a:lnTo>
                    <a:pt x="3484" y="5568"/>
                  </a:lnTo>
                  <a:cubicBezTo>
                    <a:pt x="3523" y="5563"/>
                    <a:pt x="3563" y="5552"/>
                    <a:pt x="3602" y="5534"/>
                  </a:cubicBezTo>
                  <a:cubicBezTo>
                    <a:pt x="3654" y="5513"/>
                    <a:pt x="3705" y="5484"/>
                    <a:pt x="3756" y="5444"/>
                  </a:cubicBezTo>
                  <a:cubicBezTo>
                    <a:pt x="3807" y="5398"/>
                    <a:pt x="3853" y="5353"/>
                    <a:pt x="3893" y="5308"/>
                  </a:cubicBezTo>
                  <a:cubicBezTo>
                    <a:pt x="3932" y="5251"/>
                    <a:pt x="3972" y="5188"/>
                    <a:pt x="4001" y="5120"/>
                  </a:cubicBezTo>
                  <a:cubicBezTo>
                    <a:pt x="4011" y="5086"/>
                    <a:pt x="4024" y="5052"/>
                    <a:pt x="4035" y="5018"/>
                  </a:cubicBezTo>
                  <a:cubicBezTo>
                    <a:pt x="4046" y="4973"/>
                    <a:pt x="4092" y="4944"/>
                    <a:pt x="4137" y="4944"/>
                  </a:cubicBezTo>
                  <a:cubicBezTo>
                    <a:pt x="4176" y="4944"/>
                    <a:pt x="4211" y="4960"/>
                    <a:pt x="4228" y="4989"/>
                  </a:cubicBezTo>
                  <a:cubicBezTo>
                    <a:pt x="4257" y="5046"/>
                    <a:pt x="4284" y="5091"/>
                    <a:pt x="4313" y="5138"/>
                  </a:cubicBezTo>
                  <a:cubicBezTo>
                    <a:pt x="4347" y="5177"/>
                    <a:pt x="4376" y="5211"/>
                    <a:pt x="4415" y="5240"/>
                  </a:cubicBezTo>
                  <a:cubicBezTo>
                    <a:pt x="4449" y="5262"/>
                    <a:pt x="4483" y="5285"/>
                    <a:pt x="4517" y="5296"/>
                  </a:cubicBezTo>
                  <a:cubicBezTo>
                    <a:pt x="4552" y="5313"/>
                    <a:pt x="4586" y="5319"/>
                    <a:pt x="4620" y="5330"/>
                  </a:cubicBezTo>
                  <a:lnTo>
                    <a:pt x="4762" y="5330"/>
                  </a:lnTo>
                  <a:cubicBezTo>
                    <a:pt x="4819" y="5319"/>
                    <a:pt x="4864" y="5301"/>
                    <a:pt x="4916" y="5285"/>
                  </a:cubicBezTo>
                  <a:cubicBezTo>
                    <a:pt x="4978" y="5256"/>
                    <a:pt x="5041" y="5222"/>
                    <a:pt x="5097" y="5177"/>
                  </a:cubicBezTo>
                  <a:cubicBezTo>
                    <a:pt x="5165" y="5120"/>
                    <a:pt x="5233" y="5057"/>
                    <a:pt x="5285" y="4989"/>
                  </a:cubicBezTo>
                  <a:cubicBezTo>
                    <a:pt x="5336" y="4926"/>
                    <a:pt x="5375" y="4858"/>
                    <a:pt x="5404" y="4784"/>
                  </a:cubicBezTo>
                  <a:cubicBezTo>
                    <a:pt x="5427" y="4734"/>
                    <a:pt x="5450" y="4677"/>
                    <a:pt x="5461" y="4614"/>
                  </a:cubicBezTo>
                  <a:cubicBezTo>
                    <a:pt x="5467" y="4585"/>
                    <a:pt x="5495" y="4558"/>
                    <a:pt x="5529" y="4551"/>
                  </a:cubicBezTo>
                  <a:cubicBezTo>
                    <a:pt x="5535" y="4546"/>
                    <a:pt x="5540" y="4546"/>
                    <a:pt x="5553" y="4546"/>
                  </a:cubicBezTo>
                  <a:cubicBezTo>
                    <a:pt x="5574" y="4546"/>
                    <a:pt x="5598" y="4558"/>
                    <a:pt x="5614" y="4574"/>
                  </a:cubicBezTo>
                  <a:cubicBezTo>
                    <a:pt x="5632" y="4585"/>
                    <a:pt x="5643" y="4603"/>
                    <a:pt x="5660" y="4614"/>
                  </a:cubicBezTo>
                  <a:cubicBezTo>
                    <a:pt x="5700" y="4642"/>
                    <a:pt x="5739" y="4666"/>
                    <a:pt x="5784" y="4682"/>
                  </a:cubicBezTo>
                  <a:cubicBezTo>
                    <a:pt x="5818" y="4700"/>
                    <a:pt x="5853" y="4705"/>
                    <a:pt x="5893" y="4716"/>
                  </a:cubicBezTo>
                  <a:lnTo>
                    <a:pt x="6007" y="4716"/>
                  </a:lnTo>
                  <a:cubicBezTo>
                    <a:pt x="6052" y="4711"/>
                    <a:pt x="6098" y="4694"/>
                    <a:pt x="6138" y="4682"/>
                  </a:cubicBezTo>
                  <a:cubicBezTo>
                    <a:pt x="6177" y="4660"/>
                    <a:pt x="6222" y="4637"/>
                    <a:pt x="6262" y="4608"/>
                  </a:cubicBezTo>
                  <a:cubicBezTo>
                    <a:pt x="6308" y="4569"/>
                    <a:pt x="6342" y="4535"/>
                    <a:pt x="6376" y="4495"/>
                  </a:cubicBezTo>
                  <a:cubicBezTo>
                    <a:pt x="6405" y="4456"/>
                    <a:pt x="6432" y="4404"/>
                    <a:pt x="6455" y="4359"/>
                  </a:cubicBezTo>
                  <a:cubicBezTo>
                    <a:pt x="6473" y="4312"/>
                    <a:pt x="6489" y="4267"/>
                    <a:pt x="6495" y="4217"/>
                  </a:cubicBezTo>
                  <a:cubicBezTo>
                    <a:pt x="6500" y="4176"/>
                    <a:pt x="6500" y="4131"/>
                    <a:pt x="6495" y="4086"/>
                  </a:cubicBezTo>
                  <a:cubicBezTo>
                    <a:pt x="6489" y="4040"/>
                    <a:pt x="6473" y="3995"/>
                    <a:pt x="6455" y="3950"/>
                  </a:cubicBezTo>
                  <a:cubicBezTo>
                    <a:pt x="6432" y="3903"/>
                    <a:pt x="6410" y="3858"/>
                    <a:pt x="6382" y="3819"/>
                  </a:cubicBezTo>
                  <a:lnTo>
                    <a:pt x="6353" y="3785"/>
                  </a:lnTo>
                  <a:cubicBezTo>
                    <a:pt x="6313" y="3745"/>
                    <a:pt x="6308" y="3693"/>
                    <a:pt x="6330" y="3654"/>
                  </a:cubicBezTo>
                  <a:cubicBezTo>
                    <a:pt x="6353" y="3620"/>
                    <a:pt x="6387" y="3603"/>
                    <a:pt x="6421" y="3603"/>
                  </a:cubicBezTo>
                  <a:lnTo>
                    <a:pt x="6450" y="3603"/>
                  </a:lnTo>
                  <a:cubicBezTo>
                    <a:pt x="6484" y="3620"/>
                    <a:pt x="6518" y="3625"/>
                    <a:pt x="6558" y="3631"/>
                  </a:cubicBezTo>
                  <a:cubicBezTo>
                    <a:pt x="6575" y="3637"/>
                    <a:pt x="6592" y="3637"/>
                    <a:pt x="6615" y="3637"/>
                  </a:cubicBezTo>
                  <a:cubicBezTo>
                    <a:pt x="6631" y="3637"/>
                    <a:pt x="6654" y="3637"/>
                    <a:pt x="6671" y="3631"/>
                  </a:cubicBezTo>
                  <a:cubicBezTo>
                    <a:pt x="6717" y="3625"/>
                    <a:pt x="6751" y="3614"/>
                    <a:pt x="6785" y="3603"/>
                  </a:cubicBezTo>
                  <a:cubicBezTo>
                    <a:pt x="6814" y="3586"/>
                    <a:pt x="6841" y="3569"/>
                    <a:pt x="6875" y="3546"/>
                  </a:cubicBezTo>
                  <a:cubicBezTo>
                    <a:pt x="6909" y="3517"/>
                    <a:pt x="6938" y="3489"/>
                    <a:pt x="6961" y="3460"/>
                  </a:cubicBezTo>
                  <a:cubicBezTo>
                    <a:pt x="6984" y="3426"/>
                    <a:pt x="7001" y="3399"/>
                    <a:pt x="7019" y="3365"/>
                  </a:cubicBezTo>
                  <a:cubicBezTo>
                    <a:pt x="7029" y="3331"/>
                    <a:pt x="7040" y="3296"/>
                    <a:pt x="7046" y="3250"/>
                  </a:cubicBezTo>
                  <a:cubicBezTo>
                    <a:pt x="7053" y="3211"/>
                    <a:pt x="7053" y="3166"/>
                    <a:pt x="7046" y="3126"/>
                  </a:cubicBezTo>
                  <a:cubicBezTo>
                    <a:pt x="7040" y="3080"/>
                    <a:pt x="7029" y="3040"/>
                    <a:pt x="7012" y="3001"/>
                  </a:cubicBezTo>
                  <a:cubicBezTo>
                    <a:pt x="6995" y="2956"/>
                    <a:pt x="6972" y="2915"/>
                    <a:pt x="6938" y="2875"/>
                  </a:cubicBezTo>
                  <a:cubicBezTo>
                    <a:pt x="6899" y="2825"/>
                    <a:pt x="6854" y="2778"/>
                    <a:pt x="6796" y="2733"/>
                  </a:cubicBezTo>
                  <a:cubicBezTo>
                    <a:pt x="6717" y="2676"/>
                    <a:pt x="6626" y="2620"/>
                    <a:pt x="6518" y="2580"/>
                  </a:cubicBezTo>
                  <a:cubicBezTo>
                    <a:pt x="6410" y="2534"/>
                    <a:pt x="6296" y="2495"/>
                    <a:pt x="6172" y="2478"/>
                  </a:cubicBezTo>
                  <a:cubicBezTo>
                    <a:pt x="6132" y="2466"/>
                    <a:pt x="6103" y="2421"/>
                    <a:pt x="6103" y="2381"/>
                  </a:cubicBezTo>
                  <a:cubicBezTo>
                    <a:pt x="6103" y="2342"/>
                    <a:pt x="6125" y="2308"/>
                    <a:pt x="6172" y="2290"/>
                  </a:cubicBezTo>
                  <a:cubicBezTo>
                    <a:pt x="6200" y="2279"/>
                    <a:pt x="6222" y="2267"/>
                    <a:pt x="6245" y="2261"/>
                  </a:cubicBezTo>
                  <a:lnTo>
                    <a:pt x="6228" y="2256"/>
                  </a:lnTo>
                  <a:cubicBezTo>
                    <a:pt x="6313" y="2227"/>
                    <a:pt x="6398" y="2188"/>
                    <a:pt x="6473" y="2130"/>
                  </a:cubicBezTo>
                  <a:cubicBezTo>
                    <a:pt x="6518" y="2096"/>
                    <a:pt x="6552" y="2062"/>
                    <a:pt x="6581" y="2028"/>
                  </a:cubicBezTo>
                  <a:cubicBezTo>
                    <a:pt x="6597" y="2001"/>
                    <a:pt x="6615" y="1972"/>
                    <a:pt x="6626" y="1949"/>
                  </a:cubicBezTo>
                  <a:cubicBezTo>
                    <a:pt x="6631" y="1926"/>
                    <a:pt x="6637" y="1910"/>
                    <a:pt x="6644" y="1886"/>
                  </a:cubicBezTo>
                  <a:cubicBezTo>
                    <a:pt x="6649" y="1870"/>
                    <a:pt x="6649" y="1852"/>
                    <a:pt x="6644" y="1836"/>
                  </a:cubicBezTo>
                  <a:cubicBezTo>
                    <a:pt x="6644" y="1813"/>
                    <a:pt x="6637" y="1796"/>
                    <a:pt x="6631" y="1779"/>
                  </a:cubicBezTo>
                  <a:cubicBezTo>
                    <a:pt x="6620" y="1755"/>
                    <a:pt x="6609" y="1739"/>
                    <a:pt x="6597" y="1721"/>
                  </a:cubicBezTo>
                  <a:cubicBezTo>
                    <a:pt x="6575" y="1699"/>
                    <a:pt x="6552" y="1676"/>
                    <a:pt x="6529" y="1653"/>
                  </a:cubicBezTo>
                  <a:cubicBezTo>
                    <a:pt x="6495" y="1631"/>
                    <a:pt x="6461" y="1608"/>
                    <a:pt x="6416" y="1592"/>
                  </a:cubicBezTo>
                  <a:cubicBezTo>
                    <a:pt x="6371" y="1574"/>
                    <a:pt x="6313" y="1558"/>
                    <a:pt x="6256" y="1545"/>
                  </a:cubicBezTo>
                  <a:cubicBezTo>
                    <a:pt x="6222" y="1545"/>
                    <a:pt x="6188" y="1540"/>
                    <a:pt x="6154" y="1540"/>
                  </a:cubicBezTo>
                  <a:cubicBezTo>
                    <a:pt x="6114" y="1540"/>
                    <a:pt x="6080" y="1545"/>
                    <a:pt x="6046" y="1545"/>
                  </a:cubicBezTo>
                  <a:cubicBezTo>
                    <a:pt x="5983" y="1558"/>
                    <a:pt x="5938" y="1569"/>
                    <a:pt x="5904" y="1579"/>
                  </a:cubicBezTo>
                  <a:cubicBezTo>
                    <a:pt x="5887" y="1585"/>
                    <a:pt x="5876" y="1592"/>
                    <a:pt x="5865" y="1597"/>
                  </a:cubicBezTo>
                  <a:lnTo>
                    <a:pt x="5813" y="1614"/>
                  </a:lnTo>
                  <a:cubicBezTo>
                    <a:pt x="5768" y="1637"/>
                    <a:pt x="5716" y="1660"/>
                    <a:pt x="5666" y="1687"/>
                  </a:cubicBezTo>
                  <a:cubicBezTo>
                    <a:pt x="5648" y="1699"/>
                    <a:pt x="5632" y="1705"/>
                    <a:pt x="5608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90" y="1637"/>
                    <a:pt x="5478" y="1574"/>
                    <a:pt x="5506" y="1529"/>
                  </a:cubicBezTo>
                  <a:cubicBezTo>
                    <a:pt x="5529" y="1495"/>
                    <a:pt x="5553" y="1455"/>
                    <a:pt x="5569" y="1414"/>
                  </a:cubicBezTo>
                  <a:cubicBezTo>
                    <a:pt x="5587" y="1364"/>
                    <a:pt x="5603" y="1312"/>
                    <a:pt x="5608" y="1267"/>
                  </a:cubicBezTo>
                  <a:lnTo>
                    <a:pt x="5608" y="1176"/>
                  </a:lnTo>
                  <a:cubicBezTo>
                    <a:pt x="5603" y="1149"/>
                    <a:pt x="5598" y="1125"/>
                    <a:pt x="5587" y="1102"/>
                  </a:cubicBezTo>
                  <a:cubicBezTo>
                    <a:pt x="5580" y="1086"/>
                    <a:pt x="5569" y="1063"/>
                    <a:pt x="5558" y="1046"/>
                  </a:cubicBezTo>
                  <a:cubicBezTo>
                    <a:pt x="5540" y="1029"/>
                    <a:pt x="5524" y="1012"/>
                    <a:pt x="5512" y="1005"/>
                  </a:cubicBezTo>
                  <a:cubicBezTo>
                    <a:pt x="5490" y="989"/>
                    <a:pt x="5472" y="978"/>
                    <a:pt x="5450" y="966"/>
                  </a:cubicBezTo>
                  <a:cubicBezTo>
                    <a:pt x="5422" y="955"/>
                    <a:pt x="5393" y="949"/>
                    <a:pt x="5353" y="937"/>
                  </a:cubicBezTo>
                  <a:lnTo>
                    <a:pt x="5239" y="937"/>
                  </a:lnTo>
                  <a:cubicBezTo>
                    <a:pt x="5188" y="949"/>
                    <a:pt x="5137" y="966"/>
                    <a:pt x="5092" y="984"/>
                  </a:cubicBezTo>
                  <a:cubicBezTo>
                    <a:pt x="5034" y="1005"/>
                    <a:pt x="4978" y="1039"/>
                    <a:pt x="4927" y="1080"/>
                  </a:cubicBezTo>
                  <a:lnTo>
                    <a:pt x="4905" y="1097"/>
                  </a:lnTo>
                  <a:cubicBezTo>
                    <a:pt x="4871" y="1125"/>
                    <a:pt x="4847" y="1136"/>
                    <a:pt x="4813" y="1136"/>
                  </a:cubicBezTo>
                  <a:cubicBezTo>
                    <a:pt x="4790" y="1136"/>
                    <a:pt x="4774" y="1131"/>
                    <a:pt x="4751" y="1120"/>
                  </a:cubicBezTo>
                  <a:cubicBezTo>
                    <a:pt x="4717" y="1102"/>
                    <a:pt x="4688" y="1057"/>
                    <a:pt x="4693" y="1018"/>
                  </a:cubicBezTo>
                  <a:cubicBezTo>
                    <a:pt x="4706" y="903"/>
                    <a:pt x="4706" y="813"/>
                    <a:pt x="4700" y="727"/>
                  </a:cubicBezTo>
                  <a:cubicBezTo>
                    <a:pt x="4688" y="677"/>
                    <a:pt x="4677" y="625"/>
                    <a:pt x="4659" y="585"/>
                  </a:cubicBezTo>
                  <a:cubicBezTo>
                    <a:pt x="4648" y="562"/>
                    <a:pt x="4632" y="535"/>
                    <a:pt x="4620" y="512"/>
                  </a:cubicBezTo>
                  <a:cubicBezTo>
                    <a:pt x="4603" y="494"/>
                    <a:pt x="4591" y="483"/>
                    <a:pt x="4575" y="467"/>
                  </a:cubicBezTo>
                  <a:cubicBezTo>
                    <a:pt x="4557" y="454"/>
                    <a:pt x="4541" y="449"/>
                    <a:pt x="4523" y="438"/>
                  </a:cubicBezTo>
                  <a:cubicBezTo>
                    <a:pt x="4501" y="433"/>
                    <a:pt x="4478" y="426"/>
                    <a:pt x="4455" y="420"/>
                  </a:cubicBezTo>
                  <a:lnTo>
                    <a:pt x="4370" y="420"/>
                  </a:lnTo>
                  <a:cubicBezTo>
                    <a:pt x="4325" y="433"/>
                    <a:pt x="4284" y="443"/>
                    <a:pt x="4245" y="460"/>
                  </a:cubicBezTo>
                  <a:cubicBezTo>
                    <a:pt x="4194" y="483"/>
                    <a:pt x="4137" y="512"/>
                    <a:pt x="4086" y="551"/>
                  </a:cubicBezTo>
                  <a:cubicBezTo>
                    <a:pt x="4006" y="614"/>
                    <a:pt x="3932" y="688"/>
                    <a:pt x="3859" y="779"/>
                  </a:cubicBezTo>
                  <a:lnTo>
                    <a:pt x="3830" y="819"/>
                  </a:lnTo>
                  <a:cubicBezTo>
                    <a:pt x="3807" y="853"/>
                    <a:pt x="3780" y="869"/>
                    <a:pt x="3746" y="869"/>
                  </a:cubicBezTo>
                  <a:lnTo>
                    <a:pt x="3717" y="869"/>
                  </a:lnTo>
                  <a:cubicBezTo>
                    <a:pt x="3683" y="858"/>
                    <a:pt x="3660" y="829"/>
                    <a:pt x="3649" y="795"/>
                  </a:cubicBezTo>
                  <a:cubicBezTo>
                    <a:pt x="3636" y="745"/>
                    <a:pt x="3631" y="693"/>
                    <a:pt x="3620" y="643"/>
                  </a:cubicBezTo>
                  <a:cubicBezTo>
                    <a:pt x="3597" y="512"/>
                    <a:pt x="3568" y="375"/>
                    <a:pt x="3518" y="244"/>
                  </a:cubicBezTo>
                  <a:cubicBezTo>
                    <a:pt x="3500" y="199"/>
                    <a:pt x="3478" y="160"/>
                    <a:pt x="3450" y="126"/>
                  </a:cubicBezTo>
                  <a:cubicBezTo>
                    <a:pt x="3432" y="97"/>
                    <a:pt x="3410" y="79"/>
                    <a:pt x="3387" y="58"/>
                  </a:cubicBezTo>
                  <a:cubicBezTo>
                    <a:pt x="3371" y="45"/>
                    <a:pt x="3347" y="34"/>
                    <a:pt x="3324" y="23"/>
                  </a:cubicBezTo>
                  <a:cubicBezTo>
                    <a:pt x="3296" y="11"/>
                    <a:pt x="3274" y="6"/>
                    <a:pt x="3245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9"/>
            <p:cNvSpPr/>
            <p:nvPr/>
          </p:nvSpPr>
          <p:spPr>
            <a:xfrm>
              <a:off x="8957839" y="5214083"/>
              <a:ext cx="29132" cy="45672"/>
            </a:xfrm>
            <a:custGeom>
              <a:avLst/>
              <a:gdLst/>
              <a:ahLst/>
              <a:cxnLst/>
              <a:rect l="l" t="t" r="r" b="b"/>
              <a:pathLst>
                <a:path w="620" h="972" extrusionOk="0">
                  <a:moveTo>
                    <a:pt x="609" y="852"/>
                  </a:moveTo>
                  <a:cubicBezTo>
                    <a:pt x="614" y="887"/>
                    <a:pt x="614" y="926"/>
                    <a:pt x="614" y="960"/>
                  </a:cubicBezTo>
                  <a:cubicBezTo>
                    <a:pt x="614" y="966"/>
                    <a:pt x="614" y="971"/>
                    <a:pt x="620" y="971"/>
                  </a:cubicBezTo>
                  <a:cubicBezTo>
                    <a:pt x="614" y="971"/>
                    <a:pt x="614" y="966"/>
                    <a:pt x="614" y="960"/>
                  </a:cubicBezTo>
                  <a:cubicBezTo>
                    <a:pt x="614" y="926"/>
                    <a:pt x="614" y="887"/>
                    <a:pt x="609" y="852"/>
                  </a:cubicBezTo>
                  <a:close/>
                  <a:moveTo>
                    <a:pt x="399" y="420"/>
                  </a:moveTo>
                  <a:cubicBezTo>
                    <a:pt x="387" y="420"/>
                    <a:pt x="370" y="420"/>
                    <a:pt x="358" y="426"/>
                  </a:cubicBezTo>
                  <a:lnTo>
                    <a:pt x="318" y="426"/>
                  </a:lnTo>
                  <a:cubicBezTo>
                    <a:pt x="297" y="426"/>
                    <a:pt x="273" y="426"/>
                    <a:pt x="250" y="420"/>
                  </a:cubicBezTo>
                  <a:lnTo>
                    <a:pt x="250" y="420"/>
                  </a:lnTo>
                  <a:cubicBezTo>
                    <a:pt x="273" y="426"/>
                    <a:pt x="297" y="426"/>
                    <a:pt x="318" y="426"/>
                  </a:cubicBezTo>
                  <a:lnTo>
                    <a:pt x="358" y="426"/>
                  </a:lnTo>
                  <a:cubicBezTo>
                    <a:pt x="370" y="420"/>
                    <a:pt x="387" y="420"/>
                    <a:pt x="399" y="420"/>
                  </a:cubicBezTo>
                  <a:close/>
                  <a:moveTo>
                    <a:pt x="609" y="364"/>
                  </a:moveTo>
                  <a:lnTo>
                    <a:pt x="609" y="364"/>
                  </a:lnTo>
                  <a:cubicBezTo>
                    <a:pt x="603" y="432"/>
                    <a:pt x="603" y="506"/>
                    <a:pt x="603" y="574"/>
                  </a:cubicBezTo>
                  <a:cubicBezTo>
                    <a:pt x="603" y="642"/>
                    <a:pt x="603" y="716"/>
                    <a:pt x="609" y="790"/>
                  </a:cubicBezTo>
                  <a:cubicBezTo>
                    <a:pt x="603" y="716"/>
                    <a:pt x="603" y="642"/>
                    <a:pt x="603" y="574"/>
                  </a:cubicBezTo>
                  <a:cubicBezTo>
                    <a:pt x="603" y="506"/>
                    <a:pt x="603" y="432"/>
                    <a:pt x="609" y="364"/>
                  </a:cubicBezTo>
                  <a:close/>
                  <a:moveTo>
                    <a:pt x="603" y="364"/>
                  </a:moveTo>
                  <a:lnTo>
                    <a:pt x="597" y="364"/>
                  </a:lnTo>
                  <a:lnTo>
                    <a:pt x="603" y="364"/>
                  </a:lnTo>
                  <a:lnTo>
                    <a:pt x="603" y="364"/>
                  </a:lnTo>
                  <a:close/>
                  <a:moveTo>
                    <a:pt x="404" y="176"/>
                  </a:moveTo>
                  <a:cubicBezTo>
                    <a:pt x="392" y="176"/>
                    <a:pt x="387" y="181"/>
                    <a:pt x="376" y="181"/>
                  </a:cubicBezTo>
                  <a:lnTo>
                    <a:pt x="318" y="181"/>
                  </a:lnTo>
                  <a:lnTo>
                    <a:pt x="256" y="181"/>
                  </a:lnTo>
                  <a:cubicBezTo>
                    <a:pt x="250" y="181"/>
                    <a:pt x="245" y="181"/>
                    <a:pt x="239" y="176"/>
                  </a:cubicBezTo>
                  <a:cubicBezTo>
                    <a:pt x="245" y="181"/>
                    <a:pt x="250" y="181"/>
                    <a:pt x="256" y="181"/>
                  </a:cubicBezTo>
                  <a:lnTo>
                    <a:pt x="318" y="181"/>
                  </a:lnTo>
                  <a:lnTo>
                    <a:pt x="376" y="181"/>
                  </a:lnTo>
                  <a:cubicBezTo>
                    <a:pt x="387" y="181"/>
                    <a:pt x="392" y="176"/>
                    <a:pt x="404" y="176"/>
                  </a:cubicBezTo>
                  <a:close/>
                  <a:moveTo>
                    <a:pt x="46" y="74"/>
                  </a:moveTo>
                  <a:cubicBezTo>
                    <a:pt x="63" y="91"/>
                    <a:pt x="74" y="102"/>
                    <a:pt x="92" y="113"/>
                  </a:cubicBezTo>
                  <a:cubicBezTo>
                    <a:pt x="98" y="119"/>
                    <a:pt x="98" y="119"/>
                    <a:pt x="103" y="126"/>
                  </a:cubicBezTo>
                  <a:cubicBezTo>
                    <a:pt x="98" y="119"/>
                    <a:pt x="98" y="119"/>
                    <a:pt x="92" y="113"/>
                  </a:cubicBezTo>
                  <a:cubicBezTo>
                    <a:pt x="74" y="102"/>
                    <a:pt x="63" y="91"/>
                    <a:pt x="46" y="74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6" y="11"/>
                    <a:pt x="12" y="23"/>
                    <a:pt x="24" y="34"/>
                  </a:cubicBezTo>
                  <a:cubicBezTo>
                    <a:pt x="12" y="23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9"/>
            <p:cNvSpPr/>
            <p:nvPr/>
          </p:nvSpPr>
          <p:spPr>
            <a:xfrm>
              <a:off x="8968552" y="5231187"/>
              <a:ext cx="25091" cy="67333"/>
            </a:xfrm>
            <a:custGeom>
              <a:avLst/>
              <a:gdLst/>
              <a:ahLst/>
              <a:cxnLst/>
              <a:rect l="l" t="t" r="r" b="b"/>
              <a:pathLst>
                <a:path w="534" h="1433" extrusionOk="0">
                  <a:moveTo>
                    <a:pt x="369" y="0"/>
                  </a:moveTo>
                  <a:lnTo>
                    <a:pt x="369" y="6"/>
                  </a:lnTo>
                  <a:cubicBezTo>
                    <a:pt x="341" y="11"/>
                    <a:pt x="313" y="22"/>
                    <a:pt x="284" y="34"/>
                  </a:cubicBezTo>
                  <a:cubicBezTo>
                    <a:pt x="250" y="45"/>
                    <a:pt x="210" y="51"/>
                    <a:pt x="171" y="56"/>
                  </a:cubicBezTo>
                  <a:cubicBezTo>
                    <a:pt x="159" y="56"/>
                    <a:pt x="142" y="56"/>
                    <a:pt x="130" y="62"/>
                  </a:cubicBezTo>
                  <a:lnTo>
                    <a:pt x="90" y="62"/>
                  </a:lnTo>
                  <a:cubicBezTo>
                    <a:pt x="69" y="62"/>
                    <a:pt x="45" y="62"/>
                    <a:pt x="22" y="56"/>
                  </a:cubicBezTo>
                  <a:cubicBezTo>
                    <a:pt x="17" y="171"/>
                    <a:pt x="11" y="284"/>
                    <a:pt x="6" y="397"/>
                  </a:cubicBezTo>
                  <a:cubicBezTo>
                    <a:pt x="0" y="523"/>
                    <a:pt x="0" y="648"/>
                    <a:pt x="6" y="772"/>
                  </a:cubicBezTo>
                  <a:cubicBezTo>
                    <a:pt x="6" y="840"/>
                    <a:pt x="11" y="908"/>
                    <a:pt x="28" y="971"/>
                  </a:cubicBezTo>
                  <a:cubicBezTo>
                    <a:pt x="28" y="1028"/>
                    <a:pt x="28" y="1079"/>
                    <a:pt x="35" y="1136"/>
                  </a:cubicBezTo>
                  <a:cubicBezTo>
                    <a:pt x="40" y="1187"/>
                    <a:pt x="45" y="1244"/>
                    <a:pt x="62" y="1296"/>
                  </a:cubicBezTo>
                  <a:cubicBezTo>
                    <a:pt x="56" y="1364"/>
                    <a:pt x="114" y="1432"/>
                    <a:pt x="176" y="1432"/>
                  </a:cubicBezTo>
                  <a:lnTo>
                    <a:pt x="182" y="1432"/>
                  </a:lnTo>
                  <a:cubicBezTo>
                    <a:pt x="232" y="1425"/>
                    <a:pt x="279" y="1425"/>
                    <a:pt x="329" y="1425"/>
                  </a:cubicBezTo>
                  <a:cubicBezTo>
                    <a:pt x="397" y="1420"/>
                    <a:pt x="460" y="1414"/>
                    <a:pt x="523" y="1380"/>
                  </a:cubicBezTo>
                  <a:cubicBezTo>
                    <a:pt x="523" y="1380"/>
                    <a:pt x="528" y="1380"/>
                    <a:pt x="534" y="1375"/>
                  </a:cubicBezTo>
                  <a:cubicBezTo>
                    <a:pt x="512" y="1307"/>
                    <a:pt x="489" y="1238"/>
                    <a:pt x="471" y="1170"/>
                  </a:cubicBezTo>
                  <a:cubicBezTo>
                    <a:pt x="460" y="1108"/>
                    <a:pt x="449" y="1050"/>
                    <a:pt x="437" y="989"/>
                  </a:cubicBezTo>
                  <a:cubicBezTo>
                    <a:pt x="415" y="858"/>
                    <a:pt x="397" y="733"/>
                    <a:pt x="392" y="607"/>
                  </a:cubicBezTo>
                  <a:cubicBezTo>
                    <a:pt x="386" y="607"/>
                    <a:pt x="386" y="602"/>
                    <a:pt x="386" y="596"/>
                  </a:cubicBezTo>
                  <a:cubicBezTo>
                    <a:pt x="386" y="562"/>
                    <a:pt x="386" y="523"/>
                    <a:pt x="381" y="488"/>
                  </a:cubicBezTo>
                  <a:lnTo>
                    <a:pt x="381" y="426"/>
                  </a:lnTo>
                  <a:cubicBezTo>
                    <a:pt x="375" y="352"/>
                    <a:pt x="375" y="278"/>
                    <a:pt x="375" y="210"/>
                  </a:cubicBezTo>
                  <a:cubicBezTo>
                    <a:pt x="375" y="142"/>
                    <a:pt x="375" y="68"/>
                    <a:pt x="381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9"/>
            <p:cNvSpPr/>
            <p:nvPr/>
          </p:nvSpPr>
          <p:spPr>
            <a:xfrm>
              <a:off x="8957839" y="5207646"/>
              <a:ext cx="22977" cy="14989"/>
            </a:xfrm>
            <a:custGeom>
              <a:avLst/>
              <a:gdLst/>
              <a:ahLst/>
              <a:cxnLst/>
              <a:rect l="l" t="t" r="r" b="b"/>
              <a:pathLst>
                <a:path w="489" h="319" extrusionOk="0">
                  <a:moveTo>
                    <a:pt x="114" y="1"/>
                  </a:moveTo>
                  <a:cubicBezTo>
                    <a:pt x="80" y="51"/>
                    <a:pt x="40" y="98"/>
                    <a:pt x="1" y="137"/>
                  </a:cubicBezTo>
                  <a:cubicBezTo>
                    <a:pt x="6" y="148"/>
                    <a:pt x="12" y="160"/>
                    <a:pt x="24" y="171"/>
                  </a:cubicBezTo>
                  <a:cubicBezTo>
                    <a:pt x="29" y="182"/>
                    <a:pt x="35" y="188"/>
                    <a:pt x="40" y="194"/>
                  </a:cubicBezTo>
                  <a:cubicBezTo>
                    <a:pt x="40" y="200"/>
                    <a:pt x="46" y="205"/>
                    <a:pt x="46" y="211"/>
                  </a:cubicBezTo>
                  <a:cubicBezTo>
                    <a:pt x="63" y="228"/>
                    <a:pt x="74" y="239"/>
                    <a:pt x="92" y="250"/>
                  </a:cubicBezTo>
                  <a:cubicBezTo>
                    <a:pt x="98" y="256"/>
                    <a:pt x="98" y="256"/>
                    <a:pt x="103" y="263"/>
                  </a:cubicBezTo>
                  <a:cubicBezTo>
                    <a:pt x="119" y="273"/>
                    <a:pt x="137" y="279"/>
                    <a:pt x="160" y="290"/>
                  </a:cubicBezTo>
                  <a:cubicBezTo>
                    <a:pt x="182" y="302"/>
                    <a:pt x="211" y="308"/>
                    <a:pt x="239" y="313"/>
                  </a:cubicBezTo>
                  <a:cubicBezTo>
                    <a:pt x="245" y="318"/>
                    <a:pt x="250" y="318"/>
                    <a:pt x="256" y="318"/>
                  </a:cubicBezTo>
                  <a:lnTo>
                    <a:pt x="376" y="318"/>
                  </a:lnTo>
                  <a:cubicBezTo>
                    <a:pt x="387" y="318"/>
                    <a:pt x="392" y="313"/>
                    <a:pt x="404" y="313"/>
                  </a:cubicBezTo>
                  <a:cubicBezTo>
                    <a:pt x="433" y="308"/>
                    <a:pt x="460" y="297"/>
                    <a:pt x="489" y="284"/>
                  </a:cubicBezTo>
                  <a:cubicBezTo>
                    <a:pt x="433" y="200"/>
                    <a:pt x="399" y="103"/>
                    <a:pt x="392" y="1"/>
                  </a:cubicBezTo>
                  <a:cubicBezTo>
                    <a:pt x="342" y="6"/>
                    <a:pt x="290" y="12"/>
                    <a:pt x="239" y="12"/>
                  </a:cubicBezTo>
                  <a:cubicBezTo>
                    <a:pt x="205" y="12"/>
                    <a:pt x="171" y="12"/>
                    <a:pt x="137" y="6"/>
                  </a:cubicBezTo>
                  <a:cubicBezTo>
                    <a:pt x="132" y="6"/>
                    <a:pt x="126" y="6"/>
                    <a:pt x="11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9"/>
            <p:cNvSpPr/>
            <p:nvPr/>
          </p:nvSpPr>
          <p:spPr>
            <a:xfrm>
              <a:off x="8798975" y="4952691"/>
              <a:ext cx="354615" cy="348036"/>
            </a:xfrm>
            <a:custGeom>
              <a:avLst/>
              <a:gdLst/>
              <a:ahLst/>
              <a:cxnLst/>
              <a:rect l="l" t="t" r="r" b="b"/>
              <a:pathLst>
                <a:path w="7547" h="7407" extrusionOk="0">
                  <a:moveTo>
                    <a:pt x="3518" y="176"/>
                  </a:moveTo>
                  <a:cubicBezTo>
                    <a:pt x="3547" y="182"/>
                    <a:pt x="3569" y="187"/>
                    <a:pt x="3597" y="199"/>
                  </a:cubicBezTo>
                  <a:cubicBezTo>
                    <a:pt x="3620" y="210"/>
                    <a:pt x="3644" y="221"/>
                    <a:pt x="3660" y="234"/>
                  </a:cubicBezTo>
                  <a:cubicBezTo>
                    <a:pt x="3683" y="255"/>
                    <a:pt x="3705" y="273"/>
                    <a:pt x="3723" y="302"/>
                  </a:cubicBezTo>
                  <a:cubicBezTo>
                    <a:pt x="3751" y="336"/>
                    <a:pt x="3773" y="375"/>
                    <a:pt x="3791" y="420"/>
                  </a:cubicBezTo>
                  <a:cubicBezTo>
                    <a:pt x="3841" y="551"/>
                    <a:pt x="3870" y="688"/>
                    <a:pt x="3893" y="819"/>
                  </a:cubicBezTo>
                  <a:cubicBezTo>
                    <a:pt x="3904" y="869"/>
                    <a:pt x="3909" y="921"/>
                    <a:pt x="3922" y="971"/>
                  </a:cubicBezTo>
                  <a:cubicBezTo>
                    <a:pt x="3933" y="1005"/>
                    <a:pt x="3956" y="1034"/>
                    <a:pt x="3990" y="1045"/>
                  </a:cubicBezTo>
                  <a:lnTo>
                    <a:pt x="4019" y="1045"/>
                  </a:lnTo>
                  <a:cubicBezTo>
                    <a:pt x="4053" y="1045"/>
                    <a:pt x="4080" y="1029"/>
                    <a:pt x="4103" y="1000"/>
                  </a:cubicBezTo>
                  <a:lnTo>
                    <a:pt x="4132" y="955"/>
                  </a:lnTo>
                  <a:cubicBezTo>
                    <a:pt x="4205" y="864"/>
                    <a:pt x="4279" y="790"/>
                    <a:pt x="4359" y="727"/>
                  </a:cubicBezTo>
                  <a:cubicBezTo>
                    <a:pt x="4410" y="688"/>
                    <a:pt x="4467" y="659"/>
                    <a:pt x="4518" y="636"/>
                  </a:cubicBezTo>
                  <a:cubicBezTo>
                    <a:pt x="4557" y="619"/>
                    <a:pt x="4598" y="609"/>
                    <a:pt x="4643" y="596"/>
                  </a:cubicBezTo>
                  <a:lnTo>
                    <a:pt x="4728" y="596"/>
                  </a:lnTo>
                  <a:cubicBezTo>
                    <a:pt x="4751" y="602"/>
                    <a:pt x="4774" y="609"/>
                    <a:pt x="4796" y="614"/>
                  </a:cubicBezTo>
                  <a:cubicBezTo>
                    <a:pt x="4814" y="625"/>
                    <a:pt x="4830" y="630"/>
                    <a:pt x="4848" y="643"/>
                  </a:cubicBezTo>
                  <a:cubicBezTo>
                    <a:pt x="4864" y="659"/>
                    <a:pt x="4876" y="670"/>
                    <a:pt x="4893" y="688"/>
                  </a:cubicBezTo>
                  <a:cubicBezTo>
                    <a:pt x="4905" y="711"/>
                    <a:pt x="4921" y="738"/>
                    <a:pt x="4932" y="761"/>
                  </a:cubicBezTo>
                  <a:cubicBezTo>
                    <a:pt x="4950" y="801"/>
                    <a:pt x="4961" y="853"/>
                    <a:pt x="4973" y="903"/>
                  </a:cubicBezTo>
                  <a:cubicBezTo>
                    <a:pt x="4979" y="989"/>
                    <a:pt x="4979" y="1079"/>
                    <a:pt x="4966" y="1194"/>
                  </a:cubicBezTo>
                  <a:cubicBezTo>
                    <a:pt x="4961" y="1233"/>
                    <a:pt x="4990" y="1278"/>
                    <a:pt x="5024" y="1296"/>
                  </a:cubicBezTo>
                  <a:cubicBezTo>
                    <a:pt x="5047" y="1307"/>
                    <a:pt x="5063" y="1312"/>
                    <a:pt x="5086" y="1312"/>
                  </a:cubicBezTo>
                  <a:cubicBezTo>
                    <a:pt x="5120" y="1312"/>
                    <a:pt x="5144" y="1301"/>
                    <a:pt x="5178" y="1273"/>
                  </a:cubicBezTo>
                  <a:lnTo>
                    <a:pt x="5200" y="1256"/>
                  </a:lnTo>
                  <a:cubicBezTo>
                    <a:pt x="5251" y="1215"/>
                    <a:pt x="5307" y="1181"/>
                    <a:pt x="5365" y="1160"/>
                  </a:cubicBezTo>
                  <a:cubicBezTo>
                    <a:pt x="5410" y="1142"/>
                    <a:pt x="5461" y="1125"/>
                    <a:pt x="5512" y="1113"/>
                  </a:cubicBezTo>
                  <a:lnTo>
                    <a:pt x="5626" y="1113"/>
                  </a:lnTo>
                  <a:cubicBezTo>
                    <a:pt x="5666" y="1125"/>
                    <a:pt x="5695" y="1131"/>
                    <a:pt x="5723" y="1142"/>
                  </a:cubicBezTo>
                  <a:cubicBezTo>
                    <a:pt x="5745" y="1154"/>
                    <a:pt x="5763" y="1165"/>
                    <a:pt x="5785" y="1181"/>
                  </a:cubicBezTo>
                  <a:cubicBezTo>
                    <a:pt x="5797" y="1188"/>
                    <a:pt x="5813" y="1205"/>
                    <a:pt x="5831" y="1222"/>
                  </a:cubicBezTo>
                  <a:cubicBezTo>
                    <a:pt x="5842" y="1239"/>
                    <a:pt x="5853" y="1262"/>
                    <a:pt x="5860" y="1278"/>
                  </a:cubicBezTo>
                  <a:cubicBezTo>
                    <a:pt x="5871" y="1301"/>
                    <a:pt x="5876" y="1325"/>
                    <a:pt x="5881" y="1352"/>
                  </a:cubicBezTo>
                  <a:cubicBezTo>
                    <a:pt x="5887" y="1380"/>
                    <a:pt x="5887" y="1415"/>
                    <a:pt x="5881" y="1443"/>
                  </a:cubicBezTo>
                  <a:cubicBezTo>
                    <a:pt x="5876" y="1488"/>
                    <a:pt x="5860" y="1540"/>
                    <a:pt x="5842" y="1590"/>
                  </a:cubicBezTo>
                  <a:cubicBezTo>
                    <a:pt x="5826" y="1631"/>
                    <a:pt x="5802" y="1671"/>
                    <a:pt x="5779" y="1705"/>
                  </a:cubicBezTo>
                  <a:cubicBezTo>
                    <a:pt x="5751" y="1750"/>
                    <a:pt x="5763" y="1813"/>
                    <a:pt x="5797" y="1847"/>
                  </a:cubicBezTo>
                  <a:cubicBezTo>
                    <a:pt x="5819" y="1870"/>
                    <a:pt x="5847" y="1881"/>
                    <a:pt x="5881" y="1881"/>
                  </a:cubicBezTo>
                  <a:cubicBezTo>
                    <a:pt x="5905" y="1881"/>
                    <a:pt x="5921" y="1875"/>
                    <a:pt x="5939" y="1863"/>
                  </a:cubicBezTo>
                  <a:cubicBezTo>
                    <a:pt x="5989" y="1836"/>
                    <a:pt x="6041" y="1813"/>
                    <a:pt x="6086" y="1790"/>
                  </a:cubicBezTo>
                  <a:lnTo>
                    <a:pt x="6138" y="1773"/>
                  </a:lnTo>
                  <a:cubicBezTo>
                    <a:pt x="6149" y="1768"/>
                    <a:pt x="6160" y="1761"/>
                    <a:pt x="6177" y="1755"/>
                  </a:cubicBezTo>
                  <a:cubicBezTo>
                    <a:pt x="6211" y="1745"/>
                    <a:pt x="6256" y="1734"/>
                    <a:pt x="6319" y="1721"/>
                  </a:cubicBezTo>
                  <a:cubicBezTo>
                    <a:pt x="6353" y="1721"/>
                    <a:pt x="6387" y="1716"/>
                    <a:pt x="6427" y="1716"/>
                  </a:cubicBezTo>
                  <a:cubicBezTo>
                    <a:pt x="6461" y="1716"/>
                    <a:pt x="6495" y="1721"/>
                    <a:pt x="6529" y="1721"/>
                  </a:cubicBezTo>
                  <a:cubicBezTo>
                    <a:pt x="6586" y="1734"/>
                    <a:pt x="6644" y="1750"/>
                    <a:pt x="6689" y="1768"/>
                  </a:cubicBezTo>
                  <a:cubicBezTo>
                    <a:pt x="6734" y="1784"/>
                    <a:pt x="6768" y="1807"/>
                    <a:pt x="6802" y="1829"/>
                  </a:cubicBezTo>
                  <a:cubicBezTo>
                    <a:pt x="6825" y="1852"/>
                    <a:pt x="6848" y="1875"/>
                    <a:pt x="6870" y="1897"/>
                  </a:cubicBezTo>
                  <a:cubicBezTo>
                    <a:pt x="6882" y="1915"/>
                    <a:pt x="6893" y="1931"/>
                    <a:pt x="6904" y="1955"/>
                  </a:cubicBezTo>
                  <a:cubicBezTo>
                    <a:pt x="6910" y="1972"/>
                    <a:pt x="6917" y="1989"/>
                    <a:pt x="6917" y="2012"/>
                  </a:cubicBezTo>
                  <a:cubicBezTo>
                    <a:pt x="6922" y="2028"/>
                    <a:pt x="6922" y="2046"/>
                    <a:pt x="6917" y="2062"/>
                  </a:cubicBezTo>
                  <a:cubicBezTo>
                    <a:pt x="6910" y="2086"/>
                    <a:pt x="6904" y="2102"/>
                    <a:pt x="6899" y="2125"/>
                  </a:cubicBezTo>
                  <a:cubicBezTo>
                    <a:pt x="6888" y="2148"/>
                    <a:pt x="6870" y="2177"/>
                    <a:pt x="6854" y="2204"/>
                  </a:cubicBezTo>
                  <a:cubicBezTo>
                    <a:pt x="6825" y="2238"/>
                    <a:pt x="6791" y="2272"/>
                    <a:pt x="6746" y="2306"/>
                  </a:cubicBezTo>
                  <a:cubicBezTo>
                    <a:pt x="6689" y="2347"/>
                    <a:pt x="6626" y="2387"/>
                    <a:pt x="6558" y="2416"/>
                  </a:cubicBezTo>
                  <a:lnTo>
                    <a:pt x="6547" y="2416"/>
                  </a:lnTo>
                  <a:cubicBezTo>
                    <a:pt x="6535" y="2426"/>
                    <a:pt x="6518" y="2426"/>
                    <a:pt x="6507" y="2432"/>
                  </a:cubicBezTo>
                  <a:lnTo>
                    <a:pt x="6518" y="2432"/>
                  </a:lnTo>
                  <a:lnTo>
                    <a:pt x="6513" y="2437"/>
                  </a:lnTo>
                  <a:lnTo>
                    <a:pt x="6518" y="2437"/>
                  </a:lnTo>
                  <a:cubicBezTo>
                    <a:pt x="6495" y="2443"/>
                    <a:pt x="6473" y="2455"/>
                    <a:pt x="6445" y="2466"/>
                  </a:cubicBezTo>
                  <a:cubicBezTo>
                    <a:pt x="6398" y="2484"/>
                    <a:pt x="6376" y="2518"/>
                    <a:pt x="6376" y="2557"/>
                  </a:cubicBezTo>
                  <a:cubicBezTo>
                    <a:pt x="6376" y="2597"/>
                    <a:pt x="6405" y="2642"/>
                    <a:pt x="6445" y="2647"/>
                  </a:cubicBezTo>
                  <a:cubicBezTo>
                    <a:pt x="6569" y="2671"/>
                    <a:pt x="6683" y="2710"/>
                    <a:pt x="6791" y="2756"/>
                  </a:cubicBezTo>
                  <a:cubicBezTo>
                    <a:pt x="6899" y="2796"/>
                    <a:pt x="6990" y="2852"/>
                    <a:pt x="7069" y="2909"/>
                  </a:cubicBezTo>
                  <a:cubicBezTo>
                    <a:pt x="7127" y="2954"/>
                    <a:pt x="7172" y="3001"/>
                    <a:pt x="7211" y="3051"/>
                  </a:cubicBezTo>
                  <a:cubicBezTo>
                    <a:pt x="7245" y="3091"/>
                    <a:pt x="7268" y="3132"/>
                    <a:pt x="7285" y="3177"/>
                  </a:cubicBezTo>
                  <a:cubicBezTo>
                    <a:pt x="7302" y="3216"/>
                    <a:pt x="7313" y="3256"/>
                    <a:pt x="7326" y="3302"/>
                  </a:cubicBezTo>
                  <a:cubicBezTo>
                    <a:pt x="7326" y="3342"/>
                    <a:pt x="7326" y="3381"/>
                    <a:pt x="7319" y="3426"/>
                  </a:cubicBezTo>
                  <a:cubicBezTo>
                    <a:pt x="7313" y="3472"/>
                    <a:pt x="7302" y="3507"/>
                    <a:pt x="7292" y="3541"/>
                  </a:cubicBezTo>
                  <a:cubicBezTo>
                    <a:pt x="7274" y="3575"/>
                    <a:pt x="7257" y="3602"/>
                    <a:pt x="7234" y="3636"/>
                  </a:cubicBezTo>
                  <a:cubicBezTo>
                    <a:pt x="7211" y="3665"/>
                    <a:pt x="7182" y="3693"/>
                    <a:pt x="7148" y="3722"/>
                  </a:cubicBezTo>
                  <a:cubicBezTo>
                    <a:pt x="7114" y="3745"/>
                    <a:pt x="7087" y="3762"/>
                    <a:pt x="7058" y="3779"/>
                  </a:cubicBezTo>
                  <a:cubicBezTo>
                    <a:pt x="7024" y="3790"/>
                    <a:pt x="6990" y="3801"/>
                    <a:pt x="6944" y="3807"/>
                  </a:cubicBezTo>
                  <a:cubicBezTo>
                    <a:pt x="6927" y="3813"/>
                    <a:pt x="6904" y="3813"/>
                    <a:pt x="6888" y="3813"/>
                  </a:cubicBezTo>
                  <a:cubicBezTo>
                    <a:pt x="6865" y="3813"/>
                    <a:pt x="6848" y="3813"/>
                    <a:pt x="6831" y="3807"/>
                  </a:cubicBezTo>
                  <a:cubicBezTo>
                    <a:pt x="6791" y="3801"/>
                    <a:pt x="6757" y="3796"/>
                    <a:pt x="6723" y="3779"/>
                  </a:cubicBezTo>
                  <a:lnTo>
                    <a:pt x="6694" y="3779"/>
                  </a:lnTo>
                  <a:cubicBezTo>
                    <a:pt x="6660" y="3779"/>
                    <a:pt x="6626" y="3796"/>
                    <a:pt x="6603" y="3830"/>
                  </a:cubicBezTo>
                  <a:cubicBezTo>
                    <a:pt x="6581" y="3869"/>
                    <a:pt x="6586" y="3921"/>
                    <a:pt x="6626" y="3961"/>
                  </a:cubicBezTo>
                  <a:lnTo>
                    <a:pt x="6655" y="3995"/>
                  </a:lnTo>
                  <a:cubicBezTo>
                    <a:pt x="6683" y="4034"/>
                    <a:pt x="6705" y="4074"/>
                    <a:pt x="6728" y="4126"/>
                  </a:cubicBezTo>
                  <a:cubicBezTo>
                    <a:pt x="6746" y="4171"/>
                    <a:pt x="6762" y="4216"/>
                    <a:pt x="6768" y="4262"/>
                  </a:cubicBezTo>
                  <a:cubicBezTo>
                    <a:pt x="6773" y="4307"/>
                    <a:pt x="6773" y="4352"/>
                    <a:pt x="6768" y="4393"/>
                  </a:cubicBezTo>
                  <a:cubicBezTo>
                    <a:pt x="6762" y="4443"/>
                    <a:pt x="6746" y="4488"/>
                    <a:pt x="6728" y="4535"/>
                  </a:cubicBezTo>
                  <a:cubicBezTo>
                    <a:pt x="6705" y="4580"/>
                    <a:pt x="6678" y="4625"/>
                    <a:pt x="6649" y="4671"/>
                  </a:cubicBezTo>
                  <a:cubicBezTo>
                    <a:pt x="6615" y="4711"/>
                    <a:pt x="6581" y="4745"/>
                    <a:pt x="6535" y="4784"/>
                  </a:cubicBezTo>
                  <a:cubicBezTo>
                    <a:pt x="6495" y="4813"/>
                    <a:pt x="6450" y="4836"/>
                    <a:pt x="6411" y="4858"/>
                  </a:cubicBezTo>
                  <a:cubicBezTo>
                    <a:pt x="6371" y="4870"/>
                    <a:pt x="6325" y="4887"/>
                    <a:pt x="6280" y="4892"/>
                  </a:cubicBezTo>
                  <a:lnTo>
                    <a:pt x="6166" y="4892"/>
                  </a:lnTo>
                  <a:cubicBezTo>
                    <a:pt x="6126" y="4881"/>
                    <a:pt x="6091" y="4876"/>
                    <a:pt x="6057" y="4858"/>
                  </a:cubicBezTo>
                  <a:cubicBezTo>
                    <a:pt x="6012" y="4842"/>
                    <a:pt x="5973" y="4818"/>
                    <a:pt x="5933" y="4790"/>
                  </a:cubicBezTo>
                  <a:cubicBezTo>
                    <a:pt x="5916" y="4779"/>
                    <a:pt x="5905" y="4761"/>
                    <a:pt x="5887" y="4750"/>
                  </a:cubicBezTo>
                  <a:cubicBezTo>
                    <a:pt x="5871" y="4734"/>
                    <a:pt x="5847" y="4722"/>
                    <a:pt x="5826" y="4722"/>
                  </a:cubicBezTo>
                  <a:cubicBezTo>
                    <a:pt x="5813" y="4722"/>
                    <a:pt x="5808" y="4722"/>
                    <a:pt x="5802" y="4727"/>
                  </a:cubicBezTo>
                  <a:cubicBezTo>
                    <a:pt x="5768" y="4734"/>
                    <a:pt x="5740" y="4761"/>
                    <a:pt x="5734" y="4790"/>
                  </a:cubicBezTo>
                  <a:cubicBezTo>
                    <a:pt x="5723" y="4853"/>
                    <a:pt x="5700" y="4910"/>
                    <a:pt x="5677" y="4960"/>
                  </a:cubicBezTo>
                  <a:cubicBezTo>
                    <a:pt x="5648" y="5034"/>
                    <a:pt x="5609" y="5102"/>
                    <a:pt x="5558" y="5165"/>
                  </a:cubicBezTo>
                  <a:cubicBezTo>
                    <a:pt x="5506" y="5233"/>
                    <a:pt x="5444" y="5296"/>
                    <a:pt x="5370" y="5353"/>
                  </a:cubicBezTo>
                  <a:cubicBezTo>
                    <a:pt x="5314" y="5398"/>
                    <a:pt x="5251" y="5432"/>
                    <a:pt x="5189" y="5461"/>
                  </a:cubicBezTo>
                  <a:cubicBezTo>
                    <a:pt x="5137" y="5477"/>
                    <a:pt x="5092" y="5495"/>
                    <a:pt x="5035" y="5506"/>
                  </a:cubicBezTo>
                  <a:lnTo>
                    <a:pt x="4893" y="5506"/>
                  </a:lnTo>
                  <a:cubicBezTo>
                    <a:pt x="4859" y="5495"/>
                    <a:pt x="4825" y="5489"/>
                    <a:pt x="4790" y="5472"/>
                  </a:cubicBezTo>
                  <a:cubicBezTo>
                    <a:pt x="4756" y="5461"/>
                    <a:pt x="4722" y="5438"/>
                    <a:pt x="4688" y="5416"/>
                  </a:cubicBezTo>
                  <a:cubicBezTo>
                    <a:pt x="4649" y="5387"/>
                    <a:pt x="4620" y="5353"/>
                    <a:pt x="4586" y="5314"/>
                  </a:cubicBezTo>
                  <a:cubicBezTo>
                    <a:pt x="4557" y="5267"/>
                    <a:pt x="4530" y="5222"/>
                    <a:pt x="4501" y="5165"/>
                  </a:cubicBezTo>
                  <a:cubicBezTo>
                    <a:pt x="4484" y="5136"/>
                    <a:pt x="4449" y="5120"/>
                    <a:pt x="4410" y="5120"/>
                  </a:cubicBezTo>
                  <a:cubicBezTo>
                    <a:pt x="4365" y="5120"/>
                    <a:pt x="4319" y="5149"/>
                    <a:pt x="4308" y="5194"/>
                  </a:cubicBezTo>
                  <a:cubicBezTo>
                    <a:pt x="4297" y="5228"/>
                    <a:pt x="4284" y="5262"/>
                    <a:pt x="4274" y="5296"/>
                  </a:cubicBezTo>
                  <a:cubicBezTo>
                    <a:pt x="4245" y="5364"/>
                    <a:pt x="4205" y="5427"/>
                    <a:pt x="4166" y="5484"/>
                  </a:cubicBezTo>
                  <a:cubicBezTo>
                    <a:pt x="4126" y="5529"/>
                    <a:pt x="4080" y="5574"/>
                    <a:pt x="4029" y="5620"/>
                  </a:cubicBezTo>
                  <a:cubicBezTo>
                    <a:pt x="3978" y="5660"/>
                    <a:pt x="3927" y="5689"/>
                    <a:pt x="3875" y="5710"/>
                  </a:cubicBezTo>
                  <a:cubicBezTo>
                    <a:pt x="3836" y="5728"/>
                    <a:pt x="3796" y="5739"/>
                    <a:pt x="3757" y="5744"/>
                  </a:cubicBezTo>
                  <a:lnTo>
                    <a:pt x="3637" y="5744"/>
                  </a:lnTo>
                  <a:cubicBezTo>
                    <a:pt x="3597" y="5739"/>
                    <a:pt x="3569" y="5728"/>
                    <a:pt x="3541" y="5716"/>
                  </a:cubicBezTo>
                  <a:cubicBezTo>
                    <a:pt x="3518" y="5705"/>
                    <a:pt x="3495" y="5694"/>
                    <a:pt x="3473" y="5676"/>
                  </a:cubicBezTo>
                  <a:cubicBezTo>
                    <a:pt x="3455" y="5660"/>
                    <a:pt x="3432" y="5642"/>
                    <a:pt x="3421" y="5620"/>
                  </a:cubicBezTo>
                  <a:cubicBezTo>
                    <a:pt x="3393" y="5586"/>
                    <a:pt x="3371" y="5545"/>
                    <a:pt x="3348" y="5495"/>
                  </a:cubicBezTo>
                  <a:cubicBezTo>
                    <a:pt x="3330" y="5455"/>
                    <a:pt x="3319" y="5421"/>
                    <a:pt x="3303" y="5375"/>
                  </a:cubicBezTo>
                  <a:cubicBezTo>
                    <a:pt x="3279" y="5301"/>
                    <a:pt x="3251" y="5222"/>
                    <a:pt x="3211" y="5154"/>
                  </a:cubicBezTo>
                  <a:cubicBezTo>
                    <a:pt x="3177" y="5097"/>
                    <a:pt x="3132" y="5052"/>
                    <a:pt x="3080" y="5012"/>
                  </a:cubicBezTo>
                  <a:cubicBezTo>
                    <a:pt x="3052" y="4994"/>
                    <a:pt x="3018" y="4983"/>
                    <a:pt x="2989" y="4978"/>
                  </a:cubicBezTo>
                  <a:cubicBezTo>
                    <a:pt x="2973" y="4978"/>
                    <a:pt x="2955" y="4973"/>
                    <a:pt x="2933" y="4973"/>
                  </a:cubicBezTo>
                  <a:cubicBezTo>
                    <a:pt x="2910" y="4973"/>
                    <a:pt x="2887" y="4978"/>
                    <a:pt x="2865" y="4983"/>
                  </a:cubicBezTo>
                  <a:cubicBezTo>
                    <a:pt x="2836" y="4983"/>
                    <a:pt x="2808" y="4994"/>
                    <a:pt x="2779" y="5012"/>
                  </a:cubicBezTo>
                  <a:lnTo>
                    <a:pt x="2768" y="5018"/>
                  </a:lnTo>
                  <a:cubicBezTo>
                    <a:pt x="2739" y="5028"/>
                    <a:pt x="2711" y="5041"/>
                    <a:pt x="2682" y="5057"/>
                  </a:cubicBezTo>
                  <a:cubicBezTo>
                    <a:pt x="2626" y="5091"/>
                    <a:pt x="2574" y="5131"/>
                    <a:pt x="2518" y="5177"/>
                  </a:cubicBezTo>
                  <a:lnTo>
                    <a:pt x="2506" y="5188"/>
                  </a:lnTo>
                  <a:lnTo>
                    <a:pt x="2478" y="5211"/>
                  </a:lnTo>
                  <a:cubicBezTo>
                    <a:pt x="2359" y="5296"/>
                    <a:pt x="2239" y="5393"/>
                    <a:pt x="2097" y="5455"/>
                  </a:cubicBezTo>
                  <a:cubicBezTo>
                    <a:pt x="2063" y="5466"/>
                    <a:pt x="2023" y="5477"/>
                    <a:pt x="1989" y="5489"/>
                  </a:cubicBezTo>
                  <a:lnTo>
                    <a:pt x="1916" y="5489"/>
                  </a:lnTo>
                  <a:cubicBezTo>
                    <a:pt x="1882" y="5477"/>
                    <a:pt x="1853" y="5472"/>
                    <a:pt x="1813" y="5455"/>
                  </a:cubicBezTo>
                  <a:cubicBezTo>
                    <a:pt x="1785" y="5443"/>
                    <a:pt x="1762" y="5427"/>
                    <a:pt x="1734" y="5409"/>
                  </a:cubicBezTo>
                  <a:cubicBezTo>
                    <a:pt x="1711" y="5393"/>
                    <a:pt x="1688" y="5369"/>
                    <a:pt x="1677" y="5348"/>
                  </a:cubicBezTo>
                  <a:cubicBezTo>
                    <a:pt x="1654" y="5324"/>
                    <a:pt x="1643" y="5296"/>
                    <a:pt x="1625" y="5267"/>
                  </a:cubicBezTo>
                  <a:cubicBezTo>
                    <a:pt x="1609" y="5217"/>
                    <a:pt x="1598" y="5165"/>
                    <a:pt x="1586" y="5114"/>
                  </a:cubicBezTo>
                  <a:cubicBezTo>
                    <a:pt x="1580" y="5034"/>
                    <a:pt x="1580" y="4955"/>
                    <a:pt x="1591" y="4863"/>
                  </a:cubicBezTo>
                  <a:cubicBezTo>
                    <a:pt x="1591" y="4829"/>
                    <a:pt x="1575" y="4795"/>
                    <a:pt x="1552" y="4773"/>
                  </a:cubicBezTo>
                  <a:cubicBezTo>
                    <a:pt x="1530" y="4745"/>
                    <a:pt x="1496" y="4734"/>
                    <a:pt x="1462" y="4734"/>
                  </a:cubicBezTo>
                  <a:lnTo>
                    <a:pt x="1433" y="4734"/>
                  </a:lnTo>
                  <a:cubicBezTo>
                    <a:pt x="1370" y="4734"/>
                    <a:pt x="1302" y="4727"/>
                    <a:pt x="1234" y="4722"/>
                  </a:cubicBezTo>
                  <a:cubicBezTo>
                    <a:pt x="1103" y="4700"/>
                    <a:pt x="977" y="4666"/>
                    <a:pt x="859" y="4619"/>
                  </a:cubicBezTo>
                  <a:cubicBezTo>
                    <a:pt x="780" y="4585"/>
                    <a:pt x="711" y="4546"/>
                    <a:pt x="643" y="4501"/>
                  </a:cubicBezTo>
                  <a:cubicBezTo>
                    <a:pt x="609" y="4467"/>
                    <a:pt x="575" y="4438"/>
                    <a:pt x="552" y="4409"/>
                  </a:cubicBezTo>
                  <a:cubicBezTo>
                    <a:pt x="541" y="4386"/>
                    <a:pt x="529" y="4370"/>
                    <a:pt x="518" y="4347"/>
                  </a:cubicBezTo>
                  <a:cubicBezTo>
                    <a:pt x="512" y="4336"/>
                    <a:pt x="507" y="4318"/>
                    <a:pt x="500" y="4296"/>
                  </a:cubicBezTo>
                  <a:lnTo>
                    <a:pt x="500" y="4257"/>
                  </a:lnTo>
                  <a:cubicBezTo>
                    <a:pt x="507" y="4239"/>
                    <a:pt x="512" y="4223"/>
                    <a:pt x="518" y="4205"/>
                  </a:cubicBezTo>
                  <a:cubicBezTo>
                    <a:pt x="529" y="4182"/>
                    <a:pt x="546" y="4160"/>
                    <a:pt x="557" y="4131"/>
                  </a:cubicBezTo>
                  <a:cubicBezTo>
                    <a:pt x="591" y="4092"/>
                    <a:pt x="631" y="4052"/>
                    <a:pt x="688" y="4006"/>
                  </a:cubicBezTo>
                  <a:cubicBezTo>
                    <a:pt x="728" y="3977"/>
                    <a:pt x="767" y="3955"/>
                    <a:pt x="807" y="3927"/>
                  </a:cubicBezTo>
                  <a:cubicBezTo>
                    <a:pt x="853" y="3898"/>
                    <a:pt x="875" y="3853"/>
                    <a:pt x="875" y="3807"/>
                  </a:cubicBezTo>
                  <a:cubicBezTo>
                    <a:pt x="875" y="3745"/>
                    <a:pt x="830" y="3688"/>
                    <a:pt x="773" y="3677"/>
                  </a:cubicBezTo>
                  <a:cubicBezTo>
                    <a:pt x="722" y="3665"/>
                    <a:pt x="677" y="3648"/>
                    <a:pt x="631" y="3631"/>
                  </a:cubicBezTo>
                  <a:cubicBezTo>
                    <a:pt x="581" y="3609"/>
                    <a:pt x="534" y="3580"/>
                    <a:pt x="484" y="3546"/>
                  </a:cubicBezTo>
                  <a:cubicBezTo>
                    <a:pt x="439" y="3507"/>
                    <a:pt x="398" y="3466"/>
                    <a:pt x="364" y="3426"/>
                  </a:cubicBezTo>
                  <a:cubicBezTo>
                    <a:pt x="342" y="3392"/>
                    <a:pt x="319" y="3358"/>
                    <a:pt x="302" y="3318"/>
                  </a:cubicBezTo>
                  <a:cubicBezTo>
                    <a:pt x="290" y="3290"/>
                    <a:pt x="285" y="3261"/>
                    <a:pt x="279" y="3227"/>
                  </a:cubicBezTo>
                  <a:cubicBezTo>
                    <a:pt x="274" y="3211"/>
                    <a:pt x="274" y="3187"/>
                    <a:pt x="279" y="3166"/>
                  </a:cubicBezTo>
                  <a:cubicBezTo>
                    <a:pt x="279" y="3148"/>
                    <a:pt x="285" y="3132"/>
                    <a:pt x="290" y="3114"/>
                  </a:cubicBezTo>
                  <a:cubicBezTo>
                    <a:pt x="296" y="3103"/>
                    <a:pt x="308" y="3085"/>
                    <a:pt x="313" y="3074"/>
                  </a:cubicBezTo>
                  <a:cubicBezTo>
                    <a:pt x="330" y="3057"/>
                    <a:pt x="342" y="3046"/>
                    <a:pt x="358" y="3035"/>
                  </a:cubicBezTo>
                  <a:cubicBezTo>
                    <a:pt x="381" y="3017"/>
                    <a:pt x="405" y="3006"/>
                    <a:pt x="426" y="2995"/>
                  </a:cubicBezTo>
                  <a:cubicBezTo>
                    <a:pt x="473" y="2977"/>
                    <a:pt x="523" y="2961"/>
                    <a:pt x="575" y="2954"/>
                  </a:cubicBezTo>
                  <a:cubicBezTo>
                    <a:pt x="597" y="2949"/>
                    <a:pt x="620" y="2949"/>
                    <a:pt x="643" y="2949"/>
                  </a:cubicBezTo>
                  <a:cubicBezTo>
                    <a:pt x="705" y="2943"/>
                    <a:pt x="751" y="2909"/>
                    <a:pt x="767" y="2852"/>
                  </a:cubicBezTo>
                  <a:cubicBezTo>
                    <a:pt x="780" y="2818"/>
                    <a:pt x="773" y="2784"/>
                    <a:pt x="756" y="2756"/>
                  </a:cubicBezTo>
                  <a:cubicBezTo>
                    <a:pt x="739" y="2722"/>
                    <a:pt x="711" y="2710"/>
                    <a:pt x="683" y="2699"/>
                  </a:cubicBezTo>
                  <a:cubicBezTo>
                    <a:pt x="631" y="2671"/>
                    <a:pt x="586" y="2647"/>
                    <a:pt x="546" y="2620"/>
                  </a:cubicBezTo>
                  <a:cubicBezTo>
                    <a:pt x="534" y="2608"/>
                    <a:pt x="518" y="2597"/>
                    <a:pt x="507" y="2579"/>
                  </a:cubicBezTo>
                  <a:cubicBezTo>
                    <a:pt x="500" y="2568"/>
                    <a:pt x="495" y="2563"/>
                    <a:pt x="489" y="2552"/>
                  </a:cubicBezTo>
                  <a:cubicBezTo>
                    <a:pt x="489" y="2545"/>
                    <a:pt x="489" y="2545"/>
                    <a:pt x="484" y="2540"/>
                  </a:cubicBezTo>
                  <a:lnTo>
                    <a:pt x="484" y="2529"/>
                  </a:lnTo>
                  <a:cubicBezTo>
                    <a:pt x="484" y="2523"/>
                    <a:pt x="478" y="2511"/>
                    <a:pt x="484" y="2500"/>
                  </a:cubicBezTo>
                  <a:cubicBezTo>
                    <a:pt x="484" y="2489"/>
                    <a:pt x="489" y="2477"/>
                    <a:pt x="495" y="2471"/>
                  </a:cubicBezTo>
                  <a:cubicBezTo>
                    <a:pt x="500" y="2455"/>
                    <a:pt x="512" y="2437"/>
                    <a:pt x="518" y="2421"/>
                  </a:cubicBezTo>
                  <a:cubicBezTo>
                    <a:pt x="541" y="2398"/>
                    <a:pt x="563" y="2375"/>
                    <a:pt x="586" y="2353"/>
                  </a:cubicBezTo>
                  <a:cubicBezTo>
                    <a:pt x="615" y="2335"/>
                    <a:pt x="636" y="2324"/>
                    <a:pt x="665" y="2313"/>
                  </a:cubicBezTo>
                  <a:cubicBezTo>
                    <a:pt x="705" y="2296"/>
                    <a:pt x="746" y="2285"/>
                    <a:pt x="791" y="2279"/>
                  </a:cubicBezTo>
                  <a:cubicBezTo>
                    <a:pt x="814" y="2272"/>
                    <a:pt x="836" y="2272"/>
                    <a:pt x="864" y="2272"/>
                  </a:cubicBezTo>
                  <a:cubicBezTo>
                    <a:pt x="882" y="2272"/>
                    <a:pt x="904" y="2272"/>
                    <a:pt x="927" y="2279"/>
                  </a:cubicBezTo>
                  <a:cubicBezTo>
                    <a:pt x="966" y="2285"/>
                    <a:pt x="1001" y="2296"/>
                    <a:pt x="1035" y="2306"/>
                  </a:cubicBezTo>
                  <a:cubicBezTo>
                    <a:pt x="1063" y="2319"/>
                    <a:pt x="1092" y="2335"/>
                    <a:pt x="1121" y="2353"/>
                  </a:cubicBezTo>
                  <a:cubicBezTo>
                    <a:pt x="1137" y="2369"/>
                    <a:pt x="1166" y="2375"/>
                    <a:pt x="1189" y="2375"/>
                  </a:cubicBezTo>
                  <a:cubicBezTo>
                    <a:pt x="1245" y="2375"/>
                    <a:pt x="1296" y="2347"/>
                    <a:pt x="1325" y="2301"/>
                  </a:cubicBezTo>
                  <a:cubicBezTo>
                    <a:pt x="1347" y="2267"/>
                    <a:pt x="1347" y="2222"/>
                    <a:pt x="1342" y="2182"/>
                  </a:cubicBezTo>
                  <a:cubicBezTo>
                    <a:pt x="1331" y="2154"/>
                    <a:pt x="1307" y="2109"/>
                    <a:pt x="1273" y="2091"/>
                  </a:cubicBezTo>
                  <a:cubicBezTo>
                    <a:pt x="1234" y="2075"/>
                    <a:pt x="1189" y="2057"/>
                    <a:pt x="1148" y="2046"/>
                  </a:cubicBezTo>
                  <a:lnTo>
                    <a:pt x="1126" y="2041"/>
                  </a:lnTo>
                  <a:lnTo>
                    <a:pt x="1114" y="2041"/>
                  </a:lnTo>
                  <a:lnTo>
                    <a:pt x="1086" y="2034"/>
                  </a:lnTo>
                  <a:cubicBezTo>
                    <a:pt x="1069" y="2006"/>
                    <a:pt x="1052" y="1972"/>
                    <a:pt x="1035" y="1938"/>
                  </a:cubicBezTo>
                  <a:cubicBezTo>
                    <a:pt x="1029" y="1915"/>
                    <a:pt x="1018" y="1886"/>
                    <a:pt x="1011" y="1858"/>
                  </a:cubicBezTo>
                  <a:lnTo>
                    <a:pt x="1011" y="1790"/>
                  </a:lnTo>
                  <a:cubicBezTo>
                    <a:pt x="1018" y="1773"/>
                    <a:pt x="1024" y="1750"/>
                    <a:pt x="1029" y="1734"/>
                  </a:cubicBezTo>
                  <a:cubicBezTo>
                    <a:pt x="1040" y="1716"/>
                    <a:pt x="1052" y="1693"/>
                    <a:pt x="1063" y="1676"/>
                  </a:cubicBezTo>
                  <a:cubicBezTo>
                    <a:pt x="1080" y="1653"/>
                    <a:pt x="1103" y="1637"/>
                    <a:pt x="1126" y="1619"/>
                  </a:cubicBezTo>
                  <a:cubicBezTo>
                    <a:pt x="1160" y="1597"/>
                    <a:pt x="1194" y="1574"/>
                    <a:pt x="1234" y="1556"/>
                  </a:cubicBezTo>
                  <a:cubicBezTo>
                    <a:pt x="1284" y="1535"/>
                    <a:pt x="1347" y="1517"/>
                    <a:pt x="1415" y="1506"/>
                  </a:cubicBezTo>
                  <a:cubicBezTo>
                    <a:pt x="1449" y="1500"/>
                    <a:pt x="1483" y="1500"/>
                    <a:pt x="1523" y="1500"/>
                  </a:cubicBezTo>
                  <a:cubicBezTo>
                    <a:pt x="1552" y="1500"/>
                    <a:pt x="1586" y="1500"/>
                    <a:pt x="1614" y="1506"/>
                  </a:cubicBezTo>
                  <a:cubicBezTo>
                    <a:pt x="1682" y="1517"/>
                    <a:pt x="1745" y="1529"/>
                    <a:pt x="1802" y="1551"/>
                  </a:cubicBezTo>
                  <a:cubicBezTo>
                    <a:pt x="1842" y="1574"/>
                    <a:pt x="1882" y="1597"/>
                    <a:pt x="1921" y="1619"/>
                  </a:cubicBezTo>
                  <a:cubicBezTo>
                    <a:pt x="1932" y="1631"/>
                    <a:pt x="1944" y="1631"/>
                    <a:pt x="1955" y="1631"/>
                  </a:cubicBezTo>
                  <a:cubicBezTo>
                    <a:pt x="1984" y="1631"/>
                    <a:pt x="2007" y="1619"/>
                    <a:pt x="2018" y="1603"/>
                  </a:cubicBezTo>
                  <a:cubicBezTo>
                    <a:pt x="2034" y="1590"/>
                    <a:pt x="2041" y="1574"/>
                    <a:pt x="2041" y="1551"/>
                  </a:cubicBezTo>
                  <a:cubicBezTo>
                    <a:pt x="2029" y="1461"/>
                    <a:pt x="2029" y="1375"/>
                    <a:pt x="2041" y="1296"/>
                  </a:cubicBezTo>
                  <a:cubicBezTo>
                    <a:pt x="2052" y="1228"/>
                    <a:pt x="2068" y="1165"/>
                    <a:pt x="2092" y="1113"/>
                  </a:cubicBezTo>
                  <a:cubicBezTo>
                    <a:pt x="2102" y="1086"/>
                    <a:pt x="2120" y="1057"/>
                    <a:pt x="2137" y="1029"/>
                  </a:cubicBezTo>
                  <a:lnTo>
                    <a:pt x="2188" y="977"/>
                  </a:lnTo>
                  <a:cubicBezTo>
                    <a:pt x="2205" y="966"/>
                    <a:pt x="2228" y="955"/>
                    <a:pt x="2246" y="943"/>
                  </a:cubicBezTo>
                  <a:cubicBezTo>
                    <a:pt x="2267" y="932"/>
                    <a:pt x="2296" y="926"/>
                    <a:pt x="2325" y="921"/>
                  </a:cubicBezTo>
                  <a:lnTo>
                    <a:pt x="2364" y="921"/>
                  </a:lnTo>
                  <a:cubicBezTo>
                    <a:pt x="2382" y="921"/>
                    <a:pt x="2398" y="921"/>
                    <a:pt x="2416" y="926"/>
                  </a:cubicBezTo>
                  <a:cubicBezTo>
                    <a:pt x="2461" y="932"/>
                    <a:pt x="2506" y="943"/>
                    <a:pt x="2558" y="966"/>
                  </a:cubicBezTo>
                  <a:cubicBezTo>
                    <a:pt x="2632" y="995"/>
                    <a:pt x="2700" y="1034"/>
                    <a:pt x="2768" y="1086"/>
                  </a:cubicBezTo>
                  <a:cubicBezTo>
                    <a:pt x="2779" y="1097"/>
                    <a:pt x="2791" y="1097"/>
                    <a:pt x="2808" y="1097"/>
                  </a:cubicBezTo>
                  <a:cubicBezTo>
                    <a:pt x="2825" y="1097"/>
                    <a:pt x="2836" y="1097"/>
                    <a:pt x="2847" y="1086"/>
                  </a:cubicBezTo>
                  <a:cubicBezTo>
                    <a:pt x="2870" y="1074"/>
                    <a:pt x="2887" y="1052"/>
                    <a:pt x="2887" y="1023"/>
                  </a:cubicBezTo>
                  <a:cubicBezTo>
                    <a:pt x="2887" y="1005"/>
                    <a:pt x="2887" y="995"/>
                    <a:pt x="2893" y="977"/>
                  </a:cubicBezTo>
                  <a:cubicBezTo>
                    <a:pt x="2910" y="853"/>
                    <a:pt x="2944" y="727"/>
                    <a:pt x="3001" y="609"/>
                  </a:cubicBezTo>
                  <a:cubicBezTo>
                    <a:pt x="3041" y="512"/>
                    <a:pt x="3086" y="431"/>
                    <a:pt x="3138" y="363"/>
                  </a:cubicBezTo>
                  <a:cubicBezTo>
                    <a:pt x="3172" y="318"/>
                    <a:pt x="3206" y="284"/>
                    <a:pt x="3245" y="255"/>
                  </a:cubicBezTo>
                  <a:cubicBezTo>
                    <a:pt x="3279" y="234"/>
                    <a:pt x="3308" y="210"/>
                    <a:pt x="3342" y="199"/>
                  </a:cubicBezTo>
                  <a:cubicBezTo>
                    <a:pt x="3364" y="187"/>
                    <a:pt x="3393" y="182"/>
                    <a:pt x="3427" y="176"/>
                  </a:cubicBezTo>
                  <a:close/>
                  <a:moveTo>
                    <a:pt x="3484" y="0"/>
                  </a:moveTo>
                  <a:cubicBezTo>
                    <a:pt x="3444" y="0"/>
                    <a:pt x="3410" y="6"/>
                    <a:pt x="3376" y="11"/>
                  </a:cubicBezTo>
                  <a:cubicBezTo>
                    <a:pt x="3274" y="29"/>
                    <a:pt x="3183" y="85"/>
                    <a:pt x="3109" y="153"/>
                  </a:cubicBezTo>
                  <a:cubicBezTo>
                    <a:pt x="3023" y="227"/>
                    <a:pt x="2962" y="324"/>
                    <a:pt x="2904" y="420"/>
                  </a:cubicBezTo>
                  <a:cubicBezTo>
                    <a:pt x="2831" y="562"/>
                    <a:pt x="2773" y="722"/>
                    <a:pt x="2745" y="881"/>
                  </a:cubicBezTo>
                  <a:cubicBezTo>
                    <a:pt x="2629" y="814"/>
                    <a:pt x="2496" y="762"/>
                    <a:pt x="2365" y="762"/>
                  </a:cubicBezTo>
                  <a:cubicBezTo>
                    <a:pt x="2285" y="762"/>
                    <a:pt x="2205" y="782"/>
                    <a:pt x="2131" y="829"/>
                  </a:cubicBezTo>
                  <a:cubicBezTo>
                    <a:pt x="2029" y="887"/>
                    <a:pt x="1966" y="989"/>
                    <a:pt x="1921" y="1097"/>
                  </a:cubicBezTo>
                  <a:cubicBezTo>
                    <a:pt x="1898" y="1165"/>
                    <a:pt x="1887" y="1239"/>
                    <a:pt x="1882" y="1307"/>
                  </a:cubicBezTo>
                  <a:cubicBezTo>
                    <a:pt x="1876" y="1341"/>
                    <a:pt x="1876" y="1375"/>
                    <a:pt x="1871" y="1404"/>
                  </a:cubicBezTo>
                  <a:cubicBezTo>
                    <a:pt x="1774" y="1364"/>
                    <a:pt x="1666" y="1341"/>
                    <a:pt x="1564" y="1335"/>
                  </a:cubicBezTo>
                  <a:cubicBezTo>
                    <a:pt x="1544" y="1334"/>
                    <a:pt x="1525" y="1333"/>
                    <a:pt x="1505" y="1333"/>
                  </a:cubicBezTo>
                  <a:cubicBezTo>
                    <a:pt x="1366" y="1333"/>
                    <a:pt x="1228" y="1368"/>
                    <a:pt x="1108" y="1432"/>
                  </a:cubicBezTo>
                  <a:cubicBezTo>
                    <a:pt x="990" y="1495"/>
                    <a:pt x="887" y="1597"/>
                    <a:pt x="853" y="1734"/>
                  </a:cubicBezTo>
                  <a:cubicBezTo>
                    <a:pt x="836" y="1802"/>
                    <a:pt x="841" y="1881"/>
                    <a:pt x="859" y="1949"/>
                  </a:cubicBezTo>
                  <a:cubicBezTo>
                    <a:pt x="870" y="1972"/>
                    <a:pt x="875" y="2000"/>
                    <a:pt x="887" y="2023"/>
                  </a:cubicBezTo>
                  <a:cubicBezTo>
                    <a:pt x="848" y="2023"/>
                    <a:pt x="814" y="2028"/>
                    <a:pt x="773" y="2041"/>
                  </a:cubicBezTo>
                  <a:cubicBezTo>
                    <a:pt x="699" y="2051"/>
                    <a:pt x="631" y="2080"/>
                    <a:pt x="563" y="2114"/>
                  </a:cubicBezTo>
                  <a:cubicBezTo>
                    <a:pt x="534" y="2125"/>
                    <a:pt x="507" y="2143"/>
                    <a:pt x="478" y="2159"/>
                  </a:cubicBezTo>
                  <a:cubicBezTo>
                    <a:pt x="466" y="2165"/>
                    <a:pt x="455" y="2177"/>
                    <a:pt x="444" y="2182"/>
                  </a:cubicBezTo>
                  <a:cubicBezTo>
                    <a:pt x="421" y="2193"/>
                    <a:pt x="405" y="2211"/>
                    <a:pt x="381" y="2227"/>
                  </a:cubicBezTo>
                  <a:cubicBezTo>
                    <a:pt x="336" y="2261"/>
                    <a:pt x="296" y="2319"/>
                    <a:pt x="274" y="2375"/>
                  </a:cubicBezTo>
                  <a:cubicBezTo>
                    <a:pt x="256" y="2403"/>
                    <a:pt x="245" y="2432"/>
                    <a:pt x="240" y="2461"/>
                  </a:cubicBezTo>
                  <a:cubicBezTo>
                    <a:pt x="240" y="2484"/>
                    <a:pt x="234" y="2500"/>
                    <a:pt x="234" y="2523"/>
                  </a:cubicBezTo>
                  <a:cubicBezTo>
                    <a:pt x="234" y="2545"/>
                    <a:pt x="240" y="2568"/>
                    <a:pt x="240" y="2591"/>
                  </a:cubicBezTo>
                  <a:cubicBezTo>
                    <a:pt x="245" y="2620"/>
                    <a:pt x="261" y="2654"/>
                    <a:pt x="274" y="2681"/>
                  </a:cubicBezTo>
                  <a:cubicBezTo>
                    <a:pt x="285" y="2705"/>
                    <a:pt x="302" y="2728"/>
                    <a:pt x="319" y="2750"/>
                  </a:cubicBezTo>
                  <a:cubicBezTo>
                    <a:pt x="250" y="2778"/>
                    <a:pt x="188" y="2818"/>
                    <a:pt x="137" y="2870"/>
                  </a:cubicBezTo>
                  <a:cubicBezTo>
                    <a:pt x="80" y="2927"/>
                    <a:pt x="40" y="2995"/>
                    <a:pt x="23" y="3069"/>
                  </a:cubicBezTo>
                  <a:cubicBezTo>
                    <a:pt x="1" y="3142"/>
                    <a:pt x="1" y="3222"/>
                    <a:pt x="12" y="3302"/>
                  </a:cubicBezTo>
                  <a:cubicBezTo>
                    <a:pt x="23" y="3370"/>
                    <a:pt x="57" y="3444"/>
                    <a:pt x="85" y="3507"/>
                  </a:cubicBezTo>
                  <a:cubicBezTo>
                    <a:pt x="103" y="3534"/>
                    <a:pt x="125" y="3568"/>
                    <a:pt x="148" y="3591"/>
                  </a:cubicBezTo>
                  <a:cubicBezTo>
                    <a:pt x="171" y="3631"/>
                    <a:pt x="200" y="3665"/>
                    <a:pt x="234" y="3693"/>
                  </a:cubicBezTo>
                  <a:cubicBezTo>
                    <a:pt x="296" y="3756"/>
                    <a:pt x="371" y="3807"/>
                    <a:pt x="444" y="3853"/>
                  </a:cubicBezTo>
                  <a:cubicBezTo>
                    <a:pt x="353" y="3937"/>
                    <a:pt x="274" y="4034"/>
                    <a:pt x="240" y="4160"/>
                  </a:cubicBezTo>
                  <a:cubicBezTo>
                    <a:pt x="216" y="4239"/>
                    <a:pt x="216" y="4330"/>
                    <a:pt x="245" y="4409"/>
                  </a:cubicBezTo>
                  <a:cubicBezTo>
                    <a:pt x="268" y="4495"/>
                    <a:pt x="319" y="4569"/>
                    <a:pt x="381" y="4632"/>
                  </a:cubicBezTo>
                  <a:cubicBezTo>
                    <a:pt x="439" y="4700"/>
                    <a:pt x="518" y="4750"/>
                    <a:pt x="591" y="4795"/>
                  </a:cubicBezTo>
                  <a:cubicBezTo>
                    <a:pt x="677" y="4842"/>
                    <a:pt x="773" y="4881"/>
                    <a:pt x="864" y="4915"/>
                  </a:cubicBezTo>
                  <a:cubicBezTo>
                    <a:pt x="1011" y="4960"/>
                    <a:pt x="1166" y="4989"/>
                    <a:pt x="1313" y="5000"/>
                  </a:cubicBezTo>
                  <a:cubicBezTo>
                    <a:pt x="1313" y="5034"/>
                    <a:pt x="1318" y="5068"/>
                    <a:pt x="1318" y="5102"/>
                  </a:cubicBezTo>
                  <a:cubicBezTo>
                    <a:pt x="1331" y="5199"/>
                    <a:pt x="1352" y="5290"/>
                    <a:pt x="1387" y="5382"/>
                  </a:cubicBezTo>
                  <a:cubicBezTo>
                    <a:pt x="1421" y="5455"/>
                    <a:pt x="1472" y="5529"/>
                    <a:pt x="1535" y="5586"/>
                  </a:cubicBezTo>
                  <a:cubicBezTo>
                    <a:pt x="1609" y="5654"/>
                    <a:pt x="1700" y="5699"/>
                    <a:pt x="1796" y="5728"/>
                  </a:cubicBezTo>
                  <a:cubicBezTo>
                    <a:pt x="1848" y="5744"/>
                    <a:pt x="1900" y="5751"/>
                    <a:pt x="1950" y="5751"/>
                  </a:cubicBezTo>
                  <a:cubicBezTo>
                    <a:pt x="2207" y="5751"/>
                    <a:pt x="2437" y="5566"/>
                    <a:pt x="2632" y="5409"/>
                  </a:cubicBezTo>
                  <a:cubicBezTo>
                    <a:pt x="2711" y="5348"/>
                    <a:pt x="2797" y="5285"/>
                    <a:pt x="2887" y="5239"/>
                  </a:cubicBezTo>
                  <a:cubicBezTo>
                    <a:pt x="2899" y="5233"/>
                    <a:pt x="2915" y="5233"/>
                    <a:pt x="2928" y="5228"/>
                  </a:cubicBezTo>
                  <a:lnTo>
                    <a:pt x="2938" y="5228"/>
                  </a:lnTo>
                  <a:cubicBezTo>
                    <a:pt x="2944" y="5233"/>
                    <a:pt x="2949" y="5233"/>
                    <a:pt x="2955" y="5239"/>
                  </a:cubicBezTo>
                  <a:cubicBezTo>
                    <a:pt x="2967" y="5245"/>
                    <a:pt x="2973" y="5256"/>
                    <a:pt x="2978" y="5262"/>
                  </a:cubicBezTo>
                  <a:cubicBezTo>
                    <a:pt x="2996" y="5290"/>
                    <a:pt x="3012" y="5324"/>
                    <a:pt x="3030" y="5359"/>
                  </a:cubicBezTo>
                  <a:cubicBezTo>
                    <a:pt x="3075" y="5477"/>
                    <a:pt x="3109" y="5603"/>
                    <a:pt x="3177" y="5710"/>
                  </a:cubicBezTo>
                  <a:cubicBezTo>
                    <a:pt x="3172" y="5818"/>
                    <a:pt x="3172" y="5927"/>
                    <a:pt x="3166" y="6035"/>
                  </a:cubicBezTo>
                  <a:cubicBezTo>
                    <a:pt x="3154" y="6205"/>
                    <a:pt x="3138" y="6376"/>
                    <a:pt x="3114" y="6546"/>
                  </a:cubicBezTo>
                  <a:cubicBezTo>
                    <a:pt x="3103" y="6636"/>
                    <a:pt x="3086" y="6733"/>
                    <a:pt x="3069" y="6825"/>
                  </a:cubicBezTo>
                  <a:cubicBezTo>
                    <a:pt x="3052" y="6938"/>
                    <a:pt x="3030" y="7045"/>
                    <a:pt x="3012" y="7155"/>
                  </a:cubicBezTo>
                  <a:cubicBezTo>
                    <a:pt x="3007" y="7182"/>
                    <a:pt x="3007" y="7210"/>
                    <a:pt x="3023" y="7239"/>
                  </a:cubicBezTo>
                  <a:cubicBezTo>
                    <a:pt x="3035" y="7262"/>
                    <a:pt x="3057" y="7284"/>
                    <a:pt x="3086" y="7291"/>
                  </a:cubicBezTo>
                  <a:cubicBezTo>
                    <a:pt x="3096" y="7293"/>
                    <a:pt x="3107" y="7294"/>
                    <a:pt x="3118" y="7294"/>
                  </a:cubicBezTo>
                  <a:cubicBezTo>
                    <a:pt x="3137" y="7294"/>
                    <a:pt x="3157" y="7290"/>
                    <a:pt x="3172" y="7279"/>
                  </a:cubicBezTo>
                  <a:cubicBezTo>
                    <a:pt x="3200" y="7262"/>
                    <a:pt x="3211" y="7239"/>
                    <a:pt x="3222" y="7210"/>
                  </a:cubicBezTo>
                  <a:cubicBezTo>
                    <a:pt x="3240" y="7182"/>
                    <a:pt x="3251" y="7148"/>
                    <a:pt x="3256" y="7120"/>
                  </a:cubicBezTo>
                  <a:lnTo>
                    <a:pt x="3256" y="7114"/>
                  </a:lnTo>
                  <a:cubicBezTo>
                    <a:pt x="3290" y="7006"/>
                    <a:pt x="3308" y="6893"/>
                    <a:pt x="3319" y="6796"/>
                  </a:cubicBezTo>
                  <a:cubicBezTo>
                    <a:pt x="3337" y="6670"/>
                    <a:pt x="3342" y="6541"/>
                    <a:pt x="3342" y="6381"/>
                  </a:cubicBezTo>
                  <a:cubicBezTo>
                    <a:pt x="3342" y="6261"/>
                    <a:pt x="3337" y="6137"/>
                    <a:pt x="3330" y="6017"/>
                  </a:cubicBezTo>
                  <a:lnTo>
                    <a:pt x="3330" y="5967"/>
                  </a:lnTo>
                  <a:lnTo>
                    <a:pt x="3330" y="5875"/>
                  </a:lnTo>
                  <a:lnTo>
                    <a:pt x="3348" y="5886"/>
                  </a:lnTo>
                  <a:cubicBezTo>
                    <a:pt x="3421" y="5944"/>
                    <a:pt x="3513" y="5967"/>
                    <a:pt x="3581" y="5978"/>
                  </a:cubicBezTo>
                  <a:cubicBezTo>
                    <a:pt x="3620" y="5983"/>
                    <a:pt x="3660" y="5989"/>
                    <a:pt x="3699" y="5989"/>
                  </a:cubicBezTo>
                  <a:lnTo>
                    <a:pt x="3739" y="5989"/>
                  </a:lnTo>
                  <a:cubicBezTo>
                    <a:pt x="3791" y="5983"/>
                    <a:pt x="3841" y="5972"/>
                    <a:pt x="3893" y="5961"/>
                  </a:cubicBezTo>
                  <a:cubicBezTo>
                    <a:pt x="3922" y="5949"/>
                    <a:pt x="3950" y="5938"/>
                    <a:pt x="3978" y="5933"/>
                  </a:cubicBezTo>
                  <a:cubicBezTo>
                    <a:pt x="3978" y="5927"/>
                    <a:pt x="3984" y="5927"/>
                    <a:pt x="3984" y="5927"/>
                  </a:cubicBezTo>
                  <a:lnTo>
                    <a:pt x="3990" y="5927"/>
                  </a:lnTo>
                  <a:cubicBezTo>
                    <a:pt x="3984" y="5995"/>
                    <a:pt x="3984" y="6069"/>
                    <a:pt x="3984" y="6137"/>
                  </a:cubicBezTo>
                  <a:cubicBezTo>
                    <a:pt x="3984" y="6261"/>
                    <a:pt x="3990" y="6387"/>
                    <a:pt x="3995" y="6523"/>
                  </a:cubicBezTo>
                  <a:cubicBezTo>
                    <a:pt x="4006" y="6654"/>
                    <a:pt x="4024" y="6780"/>
                    <a:pt x="4046" y="6916"/>
                  </a:cubicBezTo>
                  <a:cubicBezTo>
                    <a:pt x="4058" y="6977"/>
                    <a:pt x="4069" y="7035"/>
                    <a:pt x="4080" y="7097"/>
                  </a:cubicBezTo>
                  <a:cubicBezTo>
                    <a:pt x="4098" y="7171"/>
                    <a:pt x="4121" y="7245"/>
                    <a:pt x="4148" y="7318"/>
                  </a:cubicBezTo>
                  <a:cubicBezTo>
                    <a:pt x="4160" y="7347"/>
                    <a:pt x="4171" y="7376"/>
                    <a:pt x="4200" y="7386"/>
                  </a:cubicBezTo>
                  <a:cubicBezTo>
                    <a:pt x="4222" y="7400"/>
                    <a:pt x="4246" y="7406"/>
                    <a:pt x="4272" y="7406"/>
                  </a:cubicBezTo>
                  <a:cubicBezTo>
                    <a:pt x="4280" y="7406"/>
                    <a:pt x="4288" y="7405"/>
                    <a:pt x="4297" y="7404"/>
                  </a:cubicBezTo>
                  <a:cubicBezTo>
                    <a:pt x="4359" y="7386"/>
                    <a:pt x="4399" y="7318"/>
                    <a:pt x="4381" y="7257"/>
                  </a:cubicBezTo>
                  <a:cubicBezTo>
                    <a:pt x="4336" y="7114"/>
                    <a:pt x="4291" y="6977"/>
                    <a:pt x="4250" y="6835"/>
                  </a:cubicBezTo>
                  <a:cubicBezTo>
                    <a:pt x="4216" y="6699"/>
                    <a:pt x="4189" y="6557"/>
                    <a:pt x="4166" y="6410"/>
                  </a:cubicBezTo>
                  <a:cubicBezTo>
                    <a:pt x="4143" y="6216"/>
                    <a:pt x="4132" y="6023"/>
                    <a:pt x="4137" y="5830"/>
                  </a:cubicBezTo>
                  <a:cubicBezTo>
                    <a:pt x="4155" y="5818"/>
                    <a:pt x="4171" y="5807"/>
                    <a:pt x="4189" y="5791"/>
                  </a:cubicBezTo>
                  <a:cubicBezTo>
                    <a:pt x="4223" y="5762"/>
                    <a:pt x="4257" y="5723"/>
                    <a:pt x="4291" y="5682"/>
                  </a:cubicBezTo>
                  <a:cubicBezTo>
                    <a:pt x="4331" y="5637"/>
                    <a:pt x="4365" y="5592"/>
                    <a:pt x="4394" y="5540"/>
                  </a:cubicBezTo>
                  <a:cubicBezTo>
                    <a:pt x="4410" y="5511"/>
                    <a:pt x="4421" y="5489"/>
                    <a:pt x="4439" y="5461"/>
                  </a:cubicBezTo>
                  <a:cubicBezTo>
                    <a:pt x="4455" y="5484"/>
                    <a:pt x="4478" y="5506"/>
                    <a:pt x="4496" y="5524"/>
                  </a:cubicBezTo>
                  <a:cubicBezTo>
                    <a:pt x="4564" y="5592"/>
                    <a:pt x="4643" y="5637"/>
                    <a:pt x="4728" y="5671"/>
                  </a:cubicBezTo>
                  <a:cubicBezTo>
                    <a:pt x="4795" y="5699"/>
                    <a:pt x="4866" y="5712"/>
                    <a:pt x="4934" y="5712"/>
                  </a:cubicBezTo>
                  <a:cubicBezTo>
                    <a:pt x="4947" y="5712"/>
                    <a:pt x="4960" y="5711"/>
                    <a:pt x="4973" y="5710"/>
                  </a:cubicBezTo>
                  <a:cubicBezTo>
                    <a:pt x="5058" y="5710"/>
                    <a:pt x="5144" y="5694"/>
                    <a:pt x="5223" y="5665"/>
                  </a:cubicBezTo>
                  <a:cubicBezTo>
                    <a:pt x="5530" y="5552"/>
                    <a:pt x="5768" y="5285"/>
                    <a:pt x="5876" y="4978"/>
                  </a:cubicBezTo>
                  <a:cubicBezTo>
                    <a:pt x="5921" y="5007"/>
                    <a:pt x="5967" y="5028"/>
                    <a:pt x="6018" y="5046"/>
                  </a:cubicBezTo>
                  <a:cubicBezTo>
                    <a:pt x="6085" y="5070"/>
                    <a:pt x="6159" y="5082"/>
                    <a:pt x="6231" y="5082"/>
                  </a:cubicBezTo>
                  <a:cubicBezTo>
                    <a:pt x="6246" y="5082"/>
                    <a:pt x="6260" y="5081"/>
                    <a:pt x="6274" y="5080"/>
                  </a:cubicBezTo>
                  <a:cubicBezTo>
                    <a:pt x="6450" y="5063"/>
                    <a:pt x="6615" y="4978"/>
                    <a:pt x="6739" y="4853"/>
                  </a:cubicBezTo>
                  <a:cubicBezTo>
                    <a:pt x="6802" y="4790"/>
                    <a:pt x="6854" y="4716"/>
                    <a:pt x="6893" y="4637"/>
                  </a:cubicBezTo>
                  <a:cubicBezTo>
                    <a:pt x="6933" y="4551"/>
                    <a:pt x="6956" y="4467"/>
                    <a:pt x="6967" y="4370"/>
                  </a:cubicBezTo>
                  <a:cubicBezTo>
                    <a:pt x="6985" y="4278"/>
                    <a:pt x="6972" y="4182"/>
                    <a:pt x="6944" y="4092"/>
                  </a:cubicBezTo>
                  <a:cubicBezTo>
                    <a:pt x="6938" y="4068"/>
                    <a:pt x="6927" y="4045"/>
                    <a:pt x="6917" y="4029"/>
                  </a:cubicBezTo>
                  <a:cubicBezTo>
                    <a:pt x="6951" y="4023"/>
                    <a:pt x="6985" y="4018"/>
                    <a:pt x="7019" y="4011"/>
                  </a:cubicBezTo>
                  <a:cubicBezTo>
                    <a:pt x="7132" y="3995"/>
                    <a:pt x="7234" y="3932"/>
                    <a:pt x="7326" y="3858"/>
                  </a:cubicBezTo>
                  <a:cubicBezTo>
                    <a:pt x="7410" y="3779"/>
                    <a:pt x="7473" y="3677"/>
                    <a:pt x="7507" y="3562"/>
                  </a:cubicBezTo>
                  <a:cubicBezTo>
                    <a:pt x="7547" y="3449"/>
                    <a:pt x="7547" y="3318"/>
                    <a:pt x="7518" y="3200"/>
                  </a:cubicBezTo>
                  <a:cubicBezTo>
                    <a:pt x="7496" y="3091"/>
                    <a:pt x="7439" y="2995"/>
                    <a:pt x="7371" y="2909"/>
                  </a:cubicBezTo>
                  <a:cubicBezTo>
                    <a:pt x="7302" y="2825"/>
                    <a:pt x="7211" y="2750"/>
                    <a:pt x="7114" y="2688"/>
                  </a:cubicBezTo>
                  <a:cubicBezTo>
                    <a:pt x="7019" y="2626"/>
                    <a:pt x="6910" y="2579"/>
                    <a:pt x="6802" y="2540"/>
                  </a:cubicBezTo>
                  <a:cubicBezTo>
                    <a:pt x="6791" y="2540"/>
                    <a:pt x="6780" y="2534"/>
                    <a:pt x="6768" y="2529"/>
                  </a:cubicBezTo>
                  <a:cubicBezTo>
                    <a:pt x="6797" y="2511"/>
                    <a:pt x="6831" y="2489"/>
                    <a:pt x="6859" y="2466"/>
                  </a:cubicBezTo>
                  <a:cubicBezTo>
                    <a:pt x="6944" y="2403"/>
                    <a:pt x="7019" y="2330"/>
                    <a:pt x="7069" y="2233"/>
                  </a:cubicBezTo>
                  <a:cubicBezTo>
                    <a:pt x="7103" y="2159"/>
                    <a:pt x="7127" y="2075"/>
                    <a:pt x="7114" y="1994"/>
                  </a:cubicBezTo>
                  <a:cubicBezTo>
                    <a:pt x="7109" y="1949"/>
                    <a:pt x="7098" y="1910"/>
                    <a:pt x="7080" y="1863"/>
                  </a:cubicBezTo>
                  <a:cubicBezTo>
                    <a:pt x="7064" y="1824"/>
                    <a:pt x="7035" y="1790"/>
                    <a:pt x="7012" y="1755"/>
                  </a:cubicBezTo>
                  <a:cubicBezTo>
                    <a:pt x="6962" y="1693"/>
                    <a:pt x="6893" y="1642"/>
                    <a:pt x="6820" y="1603"/>
                  </a:cubicBezTo>
                  <a:cubicBezTo>
                    <a:pt x="6728" y="1556"/>
                    <a:pt x="6626" y="1529"/>
                    <a:pt x="6524" y="1517"/>
                  </a:cubicBezTo>
                  <a:cubicBezTo>
                    <a:pt x="6485" y="1511"/>
                    <a:pt x="6446" y="1509"/>
                    <a:pt x="6407" y="1509"/>
                  </a:cubicBezTo>
                  <a:cubicBezTo>
                    <a:pt x="6332" y="1509"/>
                    <a:pt x="6259" y="1517"/>
                    <a:pt x="6188" y="1529"/>
                  </a:cubicBezTo>
                  <a:cubicBezTo>
                    <a:pt x="6160" y="1535"/>
                    <a:pt x="6132" y="1540"/>
                    <a:pt x="6109" y="1545"/>
                  </a:cubicBezTo>
                  <a:cubicBezTo>
                    <a:pt x="6126" y="1477"/>
                    <a:pt x="6132" y="1409"/>
                    <a:pt x="6126" y="1341"/>
                  </a:cubicBezTo>
                  <a:cubicBezTo>
                    <a:pt x="6120" y="1262"/>
                    <a:pt x="6098" y="1194"/>
                    <a:pt x="6057" y="1125"/>
                  </a:cubicBezTo>
                  <a:cubicBezTo>
                    <a:pt x="6023" y="1057"/>
                    <a:pt x="5967" y="1005"/>
                    <a:pt x="5905" y="960"/>
                  </a:cubicBezTo>
                  <a:cubicBezTo>
                    <a:pt x="5853" y="921"/>
                    <a:pt x="5785" y="898"/>
                    <a:pt x="5723" y="881"/>
                  </a:cubicBezTo>
                  <a:cubicBezTo>
                    <a:pt x="5674" y="870"/>
                    <a:pt x="5624" y="863"/>
                    <a:pt x="5573" y="863"/>
                  </a:cubicBezTo>
                  <a:cubicBezTo>
                    <a:pt x="5545" y="863"/>
                    <a:pt x="5518" y="865"/>
                    <a:pt x="5490" y="869"/>
                  </a:cubicBezTo>
                  <a:cubicBezTo>
                    <a:pt x="5450" y="875"/>
                    <a:pt x="5404" y="881"/>
                    <a:pt x="5365" y="892"/>
                  </a:cubicBezTo>
                  <a:cubicBezTo>
                    <a:pt x="5320" y="903"/>
                    <a:pt x="5280" y="926"/>
                    <a:pt x="5239" y="943"/>
                  </a:cubicBezTo>
                  <a:cubicBezTo>
                    <a:pt x="5234" y="943"/>
                    <a:pt x="5223" y="950"/>
                    <a:pt x="5217" y="955"/>
                  </a:cubicBezTo>
                  <a:cubicBezTo>
                    <a:pt x="5212" y="840"/>
                    <a:pt x="5183" y="727"/>
                    <a:pt x="5131" y="625"/>
                  </a:cubicBezTo>
                  <a:cubicBezTo>
                    <a:pt x="5063" y="499"/>
                    <a:pt x="4939" y="397"/>
                    <a:pt x="4796" y="375"/>
                  </a:cubicBezTo>
                  <a:cubicBezTo>
                    <a:pt x="4764" y="370"/>
                    <a:pt x="4733" y="367"/>
                    <a:pt x="4702" y="367"/>
                  </a:cubicBezTo>
                  <a:cubicBezTo>
                    <a:pt x="4573" y="367"/>
                    <a:pt x="4451" y="413"/>
                    <a:pt x="4336" y="478"/>
                  </a:cubicBezTo>
                  <a:cubicBezTo>
                    <a:pt x="4257" y="523"/>
                    <a:pt x="4189" y="585"/>
                    <a:pt x="4121" y="648"/>
                  </a:cubicBezTo>
                  <a:cubicBezTo>
                    <a:pt x="4103" y="664"/>
                    <a:pt x="4087" y="682"/>
                    <a:pt x="4069" y="704"/>
                  </a:cubicBezTo>
                  <a:cubicBezTo>
                    <a:pt x="4064" y="677"/>
                    <a:pt x="4058" y="643"/>
                    <a:pt x="4053" y="614"/>
                  </a:cubicBezTo>
                  <a:cubicBezTo>
                    <a:pt x="4024" y="506"/>
                    <a:pt x="3990" y="397"/>
                    <a:pt x="3938" y="295"/>
                  </a:cubicBezTo>
                  <a:cubicBezTo>
                    <a:pt x="3888" y="199"/>
                    <a:pt x="3814" y="114"/>
                    <a:pt x="3723" y="63"/>
                  </a:cubicBezTo>
                  <a:cubicBezTo>
                    <a:pt x="3649" y="17"/>
                    <a:pt x="3563" y="0"/>
                    <a:pt x="3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9"/>
            <p:cNvSpPr/>
            <p:nvPr/>
          </p:nvSpPr>
          <p:spPr>
            <a:xfrm>
              <a:off x="10795050" y="5011707"/>
              <a:ext cx="91109" cy="308661"/>
            </a:xfrm>
            <a:custGeom>
              <a:avLst/>
              <a:gdLst/>
              <a:ahLst/>
              <a:cxnLst/>
              <a:rect l="l" t="t" r="r" b="b"/>
              <a:pathLst>
                <a:path w="1939" h="6569" extrusionOk="0">
                  <a:moveTo>
                    <a:pt x="1751" y="0"/>
                  </a:moveTo>
                  <a:cubicBezTo>
                    <a:pt x="1682" y="124"/>
                    <a:pt x="1586" y="227"/>
                    <a:pt x="1472" y="289"/>
                  </a:cubicBezTo>
                  <a:cubicBezTo>
                    <a:pt x="1404" y="329"/>
                    <a:pt x="1325" y="358"/>
                    <a:pt x="1245" y="375"/>
                  </a:cubicBezTo>
                  <a:cubicBezTo>
                    <a:pt x="1245" y="437"/>
                    <a:pt x="1250" y="499"/>
                    <a:pt x="1257" y="557"/>
                  </a:cubicBezTo>
                  <a:lnTo>
                    <a:pt x="1257" y="534"/>
                  </a:lnTo>
                  <a:cubicBezTo>
                    <a:pt x="1262" y="625"/>
                    <a:pt x="1273" y="716"/>
                    <a:pt x="1284" y="806"/>
                  </a:cubicBezTo>
                  <a:lnTo>
                    <a:pt x="1302" y="948"/>
                  </a:lnTo>
                  <a:lnTo>
                    <a:pt x="1318" y="1050"/>
                  </a:lnTo>
                  <a:lnTo>
                    <a:pt x="1325" y="1097"/>
                  </a:lnTo>
                  <a:lnTo>
                    <a:pt x="1325" y="1108"/>
                  </a:lnTo>
                  <a:cubicBezTo>
                    <a:pt x="1336" y="1176"/>
                    <a:pt x="1341" y="1244"/>
                    <a:pt x="1347" y="1307"/>
                  </a:cubicBezTo>
                  <a:cubicBezTo>
                    <a:pt x="1347" y="1352"/>
                    <a:pt x="1352" y="1398"/>
                    <a:pt x="1347" y="1443"/>
                  </a:cubicBezTo>
                  <a:lnTo>
                    <a:pt x="1347" y="1483"/>
                  </a:lnTo>
                  <a:cubicBezTo>
                    <a:pt x="1370" y="1500"/>
                    <a:pt x="1386" y="1517"/>
                    <a:pt x="1410" y="1528"/>
                  </a:cubicBezTo>
                  <a:cubicBezTo>
                    <a:pt x="1461" y="1574"/>
                    <a:pt x="1535" y="1637"/>
                    <a:pt x="1591" y="1716"/>
                  </a:cubicBezTo>
                  <a:cubicBezTo>
                    <a:pt x="1654" y="1807"/>
                    <a:pt x="1693" y="1881"/>
                    <a:pt x="1716" y="1960"/>
                  </a:cubicBezTo>
                  <a:cubicBezTo>
                    <a:pt x="1734" y="2046"/>
                    <a:pt x="1734" y="2131"/>
                    <a:pt x="1716" y="2210"/>
                  </a:cubicBezTo>
                  <a:cubicBezTo>
                    <a:pt x="1700" y="2290"/>
                    <a:pt x="1654" y="2369"/>
                    <a:pt x="1591" y="2432"/>
                  </a:cubicBezTo>
                  <a:cubicBezTo>
                    <a:pt x="1501" y="2523"/>
                    <a:pt x="1376" y="2585"/>
                    <a:pt x="1211" y="2626"/>
                  </a:cubicBezTo>
                  <a:cubicBezTo>
                    <a:pt x="1228" y="2660"/>
                    <a:pt x="1239" y="2687"/>
                    <a:pt x="1250" y="2721"/>
                  </a:cubicBezTo>
                  <a:cubicBezTo>
                    <a:pt x="1291" y="2830"/>
                    <a:pt x="1307" y="2949"/>
                    <a:pt x="1302" y="3051"/>
                  </a:cubicBezTo>
                  <a:cubicBezTo>
                    <a:pt x="1296" y="3142"/>
                    <a:pt x="1273" y="3232"/>
                    <a:pt x="1239" y="3318"/>
                  </a:cubicBezTo>
                  <a:lnTo>
                    <a:pt x="1239" y="3329"/>
                  </a:lnTo>
                  <a:cubicBezTo>
                    <a:pt x="1250" y="3415"/>
                    <a:pt x="1250" y="3483"/>
                    <a:pt x="1250" y="3552"/>
                  </a:cubicBezTo>
                  <a:cubicBezTo>
                    <a:pt x="1250" y="3631"/>
                    <a:pt x="1245" y="3693"/>
                    <a:pt x="1234" y="3751"/>
                  </a:cubicBezTo>
                  <a:cubicBezTo>
                    <a:pt x="1228" y="3801"/>
                    <a:pt x="1216" y="3864"/>
                    <a:pt x="1194" y="3921"/>
                  </a:cubicBezTo>
                  <a:cubicBezTo>
                    <a:pt x="1171" y="3972"/>
                    <a:pt x="1142" y="4023"/>
                    <a:pt x="1097" y="4051"/>
                  </a:cubicBezTo>
                  <a:cubicBezTo>
                    <a:pt x="1074" y="4068"/>
                    <a:pt x="1045" y="4092"/>
                    <a:pt x="1018" y="4092"/>
                  </a:cubicBezTo>
                  <a:cubicBezTo>
                    <a:pt x="1000" y="4097"/>
                    <a:pt x="990" y="4097"/>
                    <a:pt x="977" y="4097"/>
                  </a:cubicBezTo>
                  <a:cubicBezTo>
                    <a:pt x="961" y="4097"/>
                    <a:pt x="943" y="4097"/>
                    <a:pt x="927" y="4092"/>
                  </a:cubicBezTo>
                  <a:cubicBezTo>
                    <a:pt x="875" y="4079"/>
                    <a:pt x="825" y="4051"/>
                    <a:pt x="767" y="3995"/>
                  </a:cubicBezTo>
                  <a:cubicBezTo>
                    <a:pt x="728" y="3961"/>
                    <a:pt x="694" y="3921"/>
                    <a:pt x="660" y="3869"/>
                  </a:cubicBezTo>
                  <a:cubicBezTo>
                    <a:pt x="586" y="3893"/>
                    <a:pt x="523" y="3909"/>
                    <a:pt x="466" y="3914"/>
                  </a:cubicBezTo>
                  <a:cubicBezTo>
                    <a:pt x="405" y="3927"/>
                    <a:pt x="347" y="3932"/>
                    <a:pt x="295" y="3932"/>
                  </a:cubicBezTo>
                  <a:cubicBezTo>
                    <a:pt x="240" y="3932"/>
                    <a:pt x="188" y="3927"/>
                    <a:pt x="125" y="3914"/>
                  </a:cubicBezTo>
                  <a:cubicBezTo>
                    <a:pt x="85" y="3903"/>
                    <a:pt x="46" y="3893"/>
                    <a:pt x="1" y="3880"/>
                  </a:cubicBezTo>
                  <a:lnTo>
                    <a:pt x="1" y="3880"/>
                  </a:lnTo>
                  <a:cubicBezTo>
                    <a:pt x="6" y="3893"/>
                    <a:pt x="12" y="3903"/>
                    <a:pt x="17" y="3914"/>
                  </a:cubicBezTo>
                  <a:cubicBezTo>
                    <a:pt x="46" y="3948"/>
                    <a:pt x="80" y="3989"/>
                    <a:pt x="120" y="4023"/>
                  </a:cubicBezTo>
                  <a:cubicBezTo>
                    <a:pt x="211" y="4097"/>
                    <a:pt x="319" y="4153"/>
                    <a:pt x="410" y="4199"/>
                  </a:cubicBezTo>
                  <a:cubicBezTo>
                    <a:pt x="512" y="4250"/>
                    <a:pt x="620" y="4307"/>
                    <a:pt x="711" y="4381"/>
                  </a:cubicBezTo>
                  <a:cubicBezTo>
                    <a:pt x="756" y="4420"/>
                    <a:pt x="796" y="4467"/>
                    <a:pt x="835" y="4523"/>
                  </a:cubicBezTo>
                  <a:cubicBezTo>
                    <a:pt x="870" y="4569"/>
                    <a:pt x="893" y="4614"/>
                    <a:pt x="916" y="4671"/>
                  </a:cubicBezTo>
                  <a:cubicBezTo>
                    <a:pt x="932" y="4727"/>
                    <a:pt x="943" y="4784"/>
                    <a:pt x="950" y="4842"/>
                  </a:cubicBezTo>
                  <a:cubicBezTo>
                    <a:pt x="961" y="4915"/>
                    <a:pt x="966" y="4978"/>
                    <a:pt x="966" y="5034"/>
                  </a:cubicBezTo>
                  <a:cubicBezTo>
                    <a:pt x="966" y="5159"/>
                    <a:pt x="955" y="5285"/>
                    <a:pt x="932" y="5427"/>
                  </a:cubicBezTo>
                  <a:cubicBezTo>
                    <a:pt x="909" y="5574"/>
                    <a:pt x="882" y="5716"/>
                    <a:pt x="848" y="5852"/>
                  </a:cubicBezTo>
                  <a:cubicBezTo>
                    <a:pt x="819" y="5954"/>
                    <a:pt x="654" y="6466"/>
                    <a:pt x="625" y="6568"/>
                  </a:cubicBezTo>
                  <a:lnTo>
                    <a:pt x="1910" y="6324"/>
                  </a:lnTo>
                  <a:cubicBezTo>
                    <a:pt x="1910" y="6216"/>
                    <a:pt x="1853" y="5909"/>
                    <a:pt x="1853" y="5802"/>
                  </a:cubicBezTo>
                  <a:cubicBezTo>
                    <a:pt x="1853" y="5653"/>
                    <a:pt x="1858" y="5511"/>
                    <a:pt x="1858" y="5369"/>
                  </a:cubicBezTo>
                  <a:cubicBezTo>
                    <a:pt x="1864" y="5086"/>
                    <a:pt x="1871" y="4808"/>
                    <a:pt x="1876" y="4523"/>
                  </a:cubicBezTo>
                  <a:cubicBezTo>
                    <a:pt x="1881" y="4318"/>
                    <a:pt x="1887" y="4108"/>
                    <a:pt x="1892" y="3903"/>
                  </a:cubicBezTo>
                  <a:cubicBezTo>
                    <a:pt x="1898" y="3727"/>
                    <a:pt x="1905" y="3557"/>
                    <a:pt x="1910" y="3381"/>
                  </a:cubicBezTo>
                  <a:cubicBezTo>
                    <a:pt x="1916" y="3001"/>
                    <a:pt x="1926" y="2626"/>
                    <a:pt x="1932" y="2244"/>
                  </a:cubicBezTo>
                  <a:cubicBezTo>
                    <a:pt x="1939" y="1818"/>
                    <a:pt x="1939" y="1443"/>
                    <a:pt x="1932" y="1102"/>
                  </a:cubicBezTo>
                  <a:cubicBezTo>
                    <a:pt x="1926" y="812"/>
                    <a:pt x="1921" y="478"/>
                    <a:pt x="1905" y="130"/>
                  </a:cubicBezTo>
                  <a:cubicBezTo>
                    <a:pt x="1847" y="90"/>
                    <a:pt x="1796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9"/>
            <p:cNvSpPr/>
            <p:nvPr/>
          </p:nvSpPr>
          <p:spPr>
            <a:xfrm>
              <a:off x="10705351" y="4827140"/>
              <a:ext cx="307392" cy="357058"/>
            </a:xfrm>
            <a:custGeom>
              <a:avLst/>
              <a:gdLst/>
              <a:ahLst/>
              <a:cxnLst/>
              <a:rect l="l" t="t" r="r" b="b"/>
              <a:pathLst>
                <a:path w="6542" h="7599" extrusionOk="0">
                  <a:moveTo>
                    <a:pt x="3085" y="1"/>
                  </a:moveTo>
                  <a:cubicBezTo>
                    <a:pt x="3057" y="1"/>
                    <a:pt x="3035" y="8"/>
                    <a:pt x="3006" y="8"/>
                  </a:cubicBezTo>
                  <a:cubicBezTo>
                    <a:pt x="2920" y="18"/>
                    <a:pt x="2841" y="35"/>
                    <a:pt x="2762" y="63"/>
                  </a:cubicBezTo>
                  <a:cubicBezTo>
                    <a:pt x="2676" y="98"/>
                    <a:pt x="2597" y="144"/>
                    <a:pt x="2518" y="194"/>
                  </a:cubicBezTo>
                  <a:cubicBezTo>
                    <a:pt x="2443" y="252"/>
                    <a:pt x="2375" y="314"/>
                    <a:pt x="2314" y="383"/>
                  </a:cubicBezTo>
                  <a:cubicBezTo>
                    <a:pt x="2251" y="462"/>
                    <a:pt x="2194" y="546"/>
                    <a:pt x="2149" y="643"/>
                  </a:cubicBezTo>
                  <a:cubicBezTo>
                    <a:pt x="2102" y="745"/>
                    <a:pt x="2068" y="860"/>
                    <a:pt x="2046" y="973"/>
                  </a:cubicBezTo>
                  <a:cubicBezTo>
                    <a:pt x="2041" y="1024"/>
                    <a:pt x="2034" y="1075"/>
                    <a:pt x="2029" y="1126"/>
                  </a:cubicBezTo>
                  <a:cubicBezTo>
                    <a:pt x="2029" y="1183"/>
                    <a:pt x="1994" y="1235"/>
                    <a:pt x="1949" y="1257"/>
                  </a:cubicBezTo>
                  <a:cubicBezTo>
                    <a:pt x="1926" y="1269"/>
                    <a:pt x="1904" y="1274"/>
                    <a:pt x="1881" y="1274"/>
                  </a:cubicBezTo>
                  <a:cubicBezTo>
                    <a:pt x="1853" y="1274"/>
                    <a:pt x="1824" y="1269"/>
                    <a:pt x="1795" y="1251"/>
                  </a:cubicBezTo>
                  <a:cubicBezTo>
                    <a:pt x="1773" y="1240"/>
                    <a:pt x="1750" y="1228"/>
                    <a:pt x="1727" y="1217"/>
                  </a:cubicBezTo>
                  <a:cubicBezTo>
                    <a:pt x="1648" y="1178"/>
                    <a:pt x="1563" y="1154"/>
                    <a:pt x="1472" y="1138"/>
                  </a:cubicBezTo>
                  <a:cubicBezTo>
                    <a:pt x="1415" y="1126"/>
                    <a:pt x="1370" y="1126"/>
                    <a:pt x="1318" y="1126"/>
                  </a:cubicBezTo>
                  <a:lnTo>
                    <a:pt x="1239" y="1126"/>
                  </a:lnTo>
                  <a:cubicBezTo>
                    <a:pt x="1165" y="1138"/>
                    <a:pt x="1097" y="1154"/>
                    <a:pt x="1023" y="1178"/>
                  </a:cubicBezTo>
                  <a:cubicBezTo>
                    <a:pt x="961" y="1206"/>
                    <a:pt x="893" y="1240"/>
                    <a:pt x="830" y="1280"/>
                  </a:cubicBezTo>
                  <a:cubicBezTo>
                    <a:pt x="779" y="1319"/>
                    <a:pt x="733" y="1364"/>
                    <a:pt x="688" y="1411"/>
                  </a:cubicBezTo>
                  <a:cubicBezTo>
                    <a:pt x="654" y="1456"/>
                    <a:pt x="620" y="1501"/>
                    <a:pt x="597" y="1553"/>
                  </a:cubicBezTo>
                  <a:cubicBezTo>
                    <a:pt x="575" y="1598"/>
                    <a:pt x="562" y="1650"/>
                    <a:pt x="552" y="1700"/>
                  </a:cubicBezTo>
                  <a:cubicBezTo>
                    <a:pt x="546" y="1746"/>
                    <a:pt x="541" y="1786"/>
                    <a:pt x="546" y="1831"/>
                  </a:cubicBezTo>
                  <a:cubicBezTo>
                    <a:pt x="552" y="1876"/>
                    <a:pt x="562" y="1922"/>
                    <a:pt x="575" y="1962"/>
                  </a:cubicBezTo>
                  <a:cubicBezTo>
                    <a:pt x="597" y="2007"/>
                    <a:pt x="620" y="2053"/>
                    <a:pt x="648" y="2098"/>
                  </a:cubicBezTo>
                  <a:cubicBezTo>
                    <a:pt x="688" y="2149"/>
                    <a:pt x="733" y="2200"/>
                    <a:pt x="790" y="2245"/>
                  </a:cubicBezTo>
                  <a:cubicBezTo>
                    <a:pt x="841" y="2285"/>
                    <a:pt x="893" y="2326"/>
                    <a:pt x="961" y="2365"/>
                  </a:cubicBezTo>
                  <a:cubicBezTo>
                    <a:pt x="1006" y="2394"/>
                    <a:pt x="1034" y="2450"/>
                    <a:pt x="1034" y="2507"/>
                  </a:cubicBezTo>
                  <a:cubicBezTo>
                    <a:pt x="1029" y="2541"/>
                    <a:pt x="1011" y="2592"/>
                    <a:pt x="984" y="2615"/>
                  </a:cubicBezTo>
                  <a:cubicBezTo>
                    <a:pt x="909" y="2667"/>
                    <a:pt x="847" y="2723"/>
                    <a:pt x="796" y="2780"/>
                  </a:cubicBezTo>
                  <a:cubicBezTo>
                    <a:pt x="767" y="2820"/>
                    <a:pt x="745" y="2859"/>
                    <a:pt x="722" y="2899"/>
                  </a:cubicBezTo>
                  <a:cubicBezTo>
                    <a:pt x="711" y="2927"/>
                    <a:pt x="699" y="2956"/>
                    <a:pt x="693" y="2990"/>
                  </a:cubicBezTo>
                  <a:cubicBezTo>
                    <a:pt x="688" y="3019"/>
                    <a:pt x="688" y="3047"/>
                    <a:pt x="688" y="3076"/>
                  </a:cubicBezTo>
                  <a:cubicBezTo>
                    <a:pt x="693" y="3110"/>
                    <a:pt x="699" y="3137"/>
                    <a:pt x="711" y="3166"/>
                  </a:cubicBezTo>
                  <a:cubicBezTo>
                    <a:pt x="727" y="3206"/>
                    <a:pt x="745" y="3240"/>
                    <a:pt x="767" y="3274"/>
                  </a:cubicBezTo>
                  <a:cubicBezTo>
                    <a:pt x="796" y="3315"/>
                    <a:pt x="835" y="3354"/>
                    <a:pt x="875" y="3388"/>
                  </a:cubicBezTo>
                  <a:cubicBezTo>
                    <a:pt x="938" y="3433"/>
                    <a:pt x="1000" y="3473"/>
                    <a:pt x="1074" y="3512"/>
                  </a:cubicBezTo>
                  <a:cubicBezTo>
                    <a:pt x="1154" y="3547"/>
                    <a:pt x="1239" y="3575"/>
                    <a:pt x="1325" y="3593"/>
                  </a:cubicBezTo>
                  <a:cubicBezTo>
                    <a:pt x="1381" y="3604"/>
                    <a:pt x="1438" y="3604"/>
                    <a:pt x="1488" y="3604"/>
                  </a:cubicBezTo>
                  <a:lnTo>
                    <a:pt x="1557" y="3604"/>
                  </a:lnTo>
                  <a:cubicBezTo>
                    <a:pt x="1625" y="3598"/>
                    <a:pt x="1693" y="3581"/>
                    <a:pt x="1761" y="3559"/>
                  </a:cubicBezTo>
                  <a:cubicBezTo>
                    <a:pt x="1813" y="3536"/>
                    <a:pt x="1863" y="3507"/>
                    <a:pt x="1910" y="3478"/>
                  </a:cubicBezTo>
                  <a:cubicBezTo>
                    <a:pt x="1955" y="3439"/>
                    <a:pt x="2000" y="3399"/>
                    <a:pt x="2034" y="3360"/>
                  </a:cubicBezTo>
                  <a:cubicBezTo>
                    <a:pt x="2063" y="3326"/>
                    <a:pt x="2086" y="3291"/>
                    <a:pt x="2109" y="3257"/>
                  </a:cubicBezTo>
                  <a:cubicBezTo>
                    <a:pt x="2136" y="3218"/>
                    <a:pt x="2177" y="3195"/>
                    <a:pt x="2228" y="3195"/>
                  </a:cubicBezTo>
                  <a:cubicBezTo>
                    <a:pt x="2239" y="3195"/>
                    <a:pt x="2256" y="3195"/>
                    <a:pt x="2267" y="3200"/>
                  </a:cubicBezTo>
                  <a:cubicBezTo>
                    <a:pt x="2301" y="3212"/>
                    <a:pt x="2330" y="3234"/>
                    <a:pt x="2348" y="3263"/>
                  </a:cubicBezTo>
                  <a:cubicBezTo>
                    <a:pt x="2359" y="3286"/>
                    <a:pt x="2364" y="3308"/>
                    <a:pt x="2364" y="3336"/>
                  </a:cubicBezTo>
                  <a:cubicBezTo>
                    <a:pt x="2364" y="3371"/>
                    <a:pt x="2369" y="3405"/>
                    <a:pt x="2369" y="3439"/>
                  </a:cubicBezTo>
                  <a:cubicBezTo>
                    <a:pt x="2382" y="3570"/>
                    <a:pt x="2404" y="3672"/>
                    <a:pt x="2438" y="3763"/>
                  </a:cubicBezTo>
                  <a:cubicBezTo>
                    <a:pt x="2455" y="3808"/>
                    <a:pt x="2477" y="3848"/>
                    <a:pt x="2500" y="3882"/>
                  </a:cubicBezTo>
                  <a:cubicBezTo>
                    <a:pt x="2518" y="3911"/>
                    <a:pt x="2540" y="3934"/>
                    <a:pt x="2569" y="3962"/>
                  </a:cubicBezTo>
                  <a:cubicBezTo>
                    <a:pt x="2592" y="3979"/>
                    <a:pt x="2626" y="3997"/>
                    <a:pt x="2654" y="4013"/>
                  </a:cubicBezTo>
                  <a:cubicBezTo>
                    <a:pt x="2694" y="4031"/>
                    <a:pt x="2739" y="4047"/>
                    <a:pt x="2796" y="4058"/>
                  </a:cubicBezTo>
                  <a:cubicBezTo>
                    <a:pt x="2847" y="4065"/>
                    <a:pt x="2899" y="4070"/>
                    <a:pt x="2954" y="4070"/>
                  </a:cubicBezTo>
                  <a:cubicBezTo>
                    <a:pt x="2972" y="4070"/>
                    <a:pt x="2995" y="4070"/>
                    <a:pt x="3017" y="4065"/>
                  </a:cubicBezTo>
                  <a:cubicBezTo>
                    <a:pt x="3080" y="4058"/>
                    <a:pt x="3132" y="4047"/>
                    <a:pt x="3188" y="4031"/>
                  </a:cubicBezTo>
                  <a:cubicBezTo>
                    <a:pt x="3227" y="4013"/>
                    <a:pt x="3268" y="3990"/>
                    <a:pt x="3302" y="3968"/>
                  </a:cubicBezTo>
                  <a:cubicBezTo>
                    <a:pt x="3336" y="3945"/>
                    <a:pt x="3364" y="3916"/>
                    <a:pt x="3387" y="3887"/>
                  </a:cubicBezTo>
                  <a:cubicBezTo>
                    <a:pt x="3415" y="3853"/>
                    <a:pt x="3439" y="3819"/>
                    <a:pt x="3455" y="3774"/>
                  </a:cubicBezTo>
                  <a:cubicBezTo>
                    <a:pt x="3473" y="3740"/>
                    <a:pt x="3484" y="3706"/>
                    <a:pt x="3495" y="3672"/>
                  </a:cubicBezTo>
                  <a:cubicBezTo>
                    <a:pt x="3484" y="3593"/>
                    <a:pt x="3518" y="3512"/>
                    <a:pt x="3586" y="3478"/>
                  </a:cubicBezTo>
                  <a:cubicBezTo>
                    <a:pt x="3615" y="3462"/>
                    <a:pt x="3643" y="3456"/>
                    <a:pt x="3670" y="3456"/>
                  </a:cubicBezTo>
                  <a:cubicBezTo>
                    <a:pt x="3688" y="3456"/>
                    <a:pt x="3705" y="3462"/>
                    <a:pt x="3728" y="3467"/>
                  </a:cubicBezTo>
                  <a:cubicBezTo>
                    <a:pt x="3767" y="3478"/>
                    <a:pt x="3801" y="3507"/>
                    <a:pt x="3830" y="3553"/>
                  </a:cubicBezTo>
                  <a:cubicBezTo>
                    <a:pt x="3841" y="3564"/>
                    <a:pt x="3848" y="3581"/>
                    <a:pt x="3859" y="3598"/>
                  </a:cubicBezTo>
                  <a:cubicBezTo>
                    <a:pt x="3893" y="3638"/>
                    <a:pt x="3927" y="3677"/>
                    <a:pt x="3972" y="3724"/>
                  </a:cubicBezTo>
                  <a:cubicBezTo>
                    <a:pt x="4024" y="3758"/>
                    <a:pt x="4074" y="3792"/>
                    <a:pt x="4126" y="3819"/>
                  </a:cubicBezTo>
                  <a:cubicBezTo>
                    <a:pt x="4200" y="3848"/>
                    <a:pt x="4273" y="3871"/>
                    <a:pt x="4352" y="3887"/>
                  </a:cubicBezTo>
                  <a:cubicBezTo>
                    <a:pt x="4427" y="3900"/>
                    <a:pt x="4501" y="3905"/>
                    <a:pt x="4580" y="3905"/>
                  </a:cubicBezTo>
                  <a:cubicBezTo>
                    <a:pt x="4625" y="3905"/>
                    <a:pt x="4677" y="3905"/>
                    <a:pt x="4722" y="3900"/>
                  </a:cubicBezTo>
                  <a:cubicBezTo>
                    <a:pt x="4939" y="3877"/>
                    <a:pt x="5160" y="3819"/>
                    <a:pt x="5409" y="3729"/>
                  </a:cubicBezTo>
                  <a:cubicBezTo>
                    <a:pt x="5666" y="3632"/>
                    <a:pt x="5870" y="3525"/>
                    <a:pt x="6046" y="3405"/>
                  </a:cubicBezTo>
                  <a:cubicBezTo>
                    <a:pt x="6154" y="3326"/>
                    <a:pt x="6245" y="3246"/>
                    <a:pt x="6324" y="3155"/>
                  </a:cubicBezTo>
                  <a:cubicBezTo>
                    <a:pt x="6387" y="3081"/>
                    <a:pt x="6432" y="3008"/>
                    <a:pt x="6473" y="2933"/>
                  </a:cubicBezTo>
                  <a:cubicBezTo>
                    <a:pt x="6500" y="2871"/>
                    <a:pt x="6518" y="2809"/>
                    <a:pt x="6529" y="2746"/>
                  </a:cubicBezTo>
                  <a:cubicBezTo>
                    <a:pt x="6541" y="2689"/>
                    <a:pt x="6541" y="2633"/>
                    <a:pt x="6541" y="2581"/>
                  </a:cubicBezTo>
                  <a:cubicBezTo>
                    <a:pt x="6534" y="2531"/>
                    <a:pt x="6523" y="2479"/>
                    <a:pt x="6507" y="2428"/>
                  </a:cubicBezTo>
                  <a:cubicBezTo>
                    <a:pt x="6484" y="2376"/>
                    <a:pt x="6455" y="2331"/>
                    <a:pt x="6427" y="2285"/>
                  </a:cubicBezTo>
                  <a:cubicBezTo>
                    <a:pt x="6393" y="2235"/>
                    <a:pt x="6348" y="2190"/>
                    <a:pt x="6303" y="2149"/>
                  </a:cubicBezTo>
                  <a:cubicBezTo>
                    <a:pt x="6234" y="2093"/>
                    <a:pt x="6159" y="2046"/>
                    <a:pt x="6075" y="2007"/>
                  </a:cubicBezTo>
                  <a:cubicBezTo>
                    <a:pt x="5967" y="1956"/>
                    <a:pt x="5842" y="1922"/>
                    <a:pt x="5705" y="1894"/>
                  </a:cubicBezTo>
                  <a:cubicBezTo>
                    <a:pt x="5603" y="1876"/>
                    <a:pt x="5501" y="1870"/>
                    <a:pt x="5387" y="1865"/>
                  </a:cubicBezTo>
                  <a:cubicBezTo>
                    <a:pt x="5319" y="1865"/>
                    <a:pt x="5257" y="1815"/>
                    <a:pt x="5246" y="1746"/>
                  </a:cubicBezTo>
                  <a:cubicBezTo>
                    <a:pt x="5233" y="1700"/>
                    <a:pt x="5246" y="1632"/>
                    <a:pt x="5285" y="1603"/>
                  </a:cubicBezTo>
                  <a:cubicBezTo>
                    <a:pt x="5393" y="1524"/>
                    <a:pt x="5472" y="1450"/>
                    <a:pt x="5540" y="1377"/>
                  </a:cubicBezTo>
                  <a:cubicBezTo>
                    <a:pt x="5569" y="1337"/>
                    <a:pt x="5597" y="1296"/>
                    <a:pt x="5614" y="1257"/>
                  </a:cubicBezTo>
                  <a:cubicBezTo>
                    <a:pt x="5626" y="1235"/>
                    <a:pt x="5637" y="1206"/>
                    <a:pt x="5642" y="1178"/>
                  </a:cubicBezTo>
                  <a:cubicBezTo>
                    <a:pt x="5648" y="1160"/>
                    <a:pt x="5648" y="1144"/>
                    <a:pt x="5648" y="1126"/>
                  </a:cubicBezTo>
                  <a:cubicBezTo>
                    <a:pt x="5642" y="1115"/>
                    <a:pt x="5637" y="1099"/>
                    <a:pt x="5637" y="1081"/>
                  </a:cubicBezTo>
                  <a:cubicBezTo>
                    <a:pt x="5626" y="1064"/>
                    <a:pt x="5621" y="1047"/>
                    <a:pt x="5608" y="1036"/>
                  </a:cubicBezTo>
                  <a:cubicBezTo>
                    <a:pt x="5592" y="1013"/>
                    <a:pt x="5574" y="989"/>
                    <a:pt x="5552" y="973"/>
                  </a:cubicBezTo>
                  <a:cubicBezTo>
                    <a:pt x="5512" y="944"/>
                    <a:pt x="5472" y="921"/>
                    <a:pt x="5432" y="899"/>
                  </a:cubicBezTo>
                  <a:cubicBezTo>
                    <a:pt x="5359" y="865"/>
                    <a:pt x="5273" y="837"/>
                    <a:pt x="5183" y="819"/>
                  </a:cubicBezTo>
                  <a:cubicBezTo>
                    <a:pt x="5097" y="808"/>
                    <a:pt x="5018" y="803"/>
                    <a:pt x="4932" y="803"/>
                  </a:cubicBezTo>
                  <a:cubicBezTo>
                    <a:pt x="4887" y="803"/>
                    <a:pt x="4847" y="803"/>
                    <a:pt x="4802" y="808"/>
                  </a:cubicBezTo>
                  <a:cubicBezTo>
                    <a:pt x="4677" y="819"/>
                    <a:pt x="4551" y="848"/>
                    <a:pt x="4438" y="887"/>
                  </a:cubicBezTo>
                  <a:cubicBezTo>
                    <a:pt x="4347" y="928"/>
                    <a:pt x="4262" y="973"/>
                    <a:pt x="4182" y="1024"/>
                  </a:cubicBezTo>
                  <a:cubicBezTo>
                    <a:pt x="4148" y="1052"/>
                    <a:pt x="4114" y="1075"/>
                    <a:pt x="4080" y="1109"/>
                  </a:cubicBezTo>
                  <a:cubicBezTo>
                    <a:pt x="4052" y="1133"/>
                    <a:pt x="4018" y="1149"/>
                    <a:pt x="3977" y="1149"/>
                  </a:cubicBezTo>
                  <a:cubicBezTo>
                    <a:pt x="3950" y="1149"/>
                    <a:pt x="3927" y="1138"/>
                    <a:pt x="3898" y="1126"/>
                  </a:cubicBezTo>
                  <a:cubicBezTo>
                    <a:pt x="3859" y="1099"/>
                    <a:pt x="3830" y="1041"/>
                    <a:pt x="3830" y="989"/>
                  </a:cubicBezTo>
                  <a:cubicBezTo>
                    <a:pt x="3835" y="905"/>
                    <a:pt x="3835" y="826"/>
                    <a:pt x="3830" y="751"/>
                  </a:cubicBezTo>
                  <a:cubicBezTo>
                    <a:pt x="3819" y="649"/>
                    <a:pt x="3796" y="553"/>
                    <a:pt x="3762" y="467"/>
                  </a:cubicBezTo>
                  <a:cubicBezTo>
                    <a:pt x="3739" y="399"/>
                    <a:pt x="3705" y="336"/>
                    <a:pt x="3665" y="286"/>
                  </a:cubicBezTo>
                  <a:cubicBezTo>
                    <a:pt x="3631" y="234"/>
                    <a:pt x="3591" y="194"/>
                    <a:pt x="3552" y="155"/>
                  </a:cubicBezTo>
                  <a:cubicBezTo>
                    <a:pt x="3507" y="126"/>
                    <a:pt x="3460" y="92"/>
                    <a:pt x="3415" y="69"/>
                  </a:cubicBezTo>
                  <a:cubicBezTo>
                    <a:pt x="3358" y="47"/>
                    <a:pt x="3302" y="29"/>
                    <a:pt x="3234" y="13"/>
                  </a:cubicBezTo>
                  <a:cubicBezTo>
                    <a:pt x="3188" y="8"/>
                    <a:pt x="3137" y="1"/>
                    <a:pt x="3085" y="1"/>
                  </a:cubicBezTo>
                  <a:close/>
                  <a:moveTo>
                    <a:pt x="1734" y="5122"/>
                  </a:moveTo>
                  <a:cubicBezTo>
                    <a:pt x="1677" y="5127"/>
                    <a:pt x="1619" y="5143"/>
                    <a:pt x="1563" y="5161"/>
                  </a:cubicBezTo>
                  <a:cubicBezTo>
                    <a:pt x="1501" y="5183"/>
                    <a:pt x="1438" y="5217"/>
                    <a:pt x="1381" y="5258"/>
                  </a:cubicBezTo>
                  <a:cubicBezTo>
                    <a:pt x="1330" y="5298"/>
                    <a:pt x="1284" y="5337"/>
                    <a:pt x="1244" y="5382"/>
                  </a:cubicBezTo>
                  <a:cubicBezTo>
                    <a:pt x="1205" y="5434"/>
                    <a:pt x="1171" y="5484"/>
                    <a:pt x="1142" y="5536"/>
                  </a:cubicBezTo>
                  <a:cubicBezTo>
                    <a:pt x="1120" y="5592"/>
                    <a:pt x="1103" y="5644"/>
                    <a:pt x="1092" y="5694"/>
                  </a:cubicBezTo>
                  <a:cubicBezTo>
                    <a:pt x="1092" y="5729"/>
                    <a:pt x="1079" y="5763"/>
                    <a:pt x="1052" y="5791"/>
                  </a:cubicBezTo>
                  <a:cubicBezTo>
                    <a:pt x="1040" y="5804"/>
                    <a:pt x="1018" y="5814"/>
                    <a:pt x="995" y="5820"/>
                  </a:cubicBezTo>
                  <a:lnTo>
                    <a:pt x="972" y="5820"/>
                  </a:lnTo>
                  <a:cubicBezTo>
                    <a:pt x="938" y="5820"/>
                    <a:pt x="898" y="5809"/>
                    <a:pt x="882" y="5780"/>
                  </a:cubicBezTo>
                  <a:cubicBezTo>
                    <a:pt x="853" y="5746"/>
                    <a:pt x="824" y="5718"/>
                    <a:pt x="796" y="5689"/>
                  </a:cubicBezTo>
                  <a:cubicBezTo>
                    <a:pt x="772" y="5673"/>
                    <a:pt x="751" y="5655"/>
                    <a:pt x="722" y="5644"/>
                  </a:cubicBezTo>
                  <a:cubicBezTo>
                    <a:pt x="693" y="5633"/>
                    <a:pt x="659" y="5621"/>
                    <a:pt x="625" y="5615"/>
                  </a:cubicBezTo>
                  <a:cubicBezTo>
                    <a:pt x="602" y="5610"/>
                    <a:pt x="580" y="5610"/>
                    <a:pt x="557" y="5610"/>
                  </a:cubicBezTo>
                  <a:lnTo>
                    <a:pt x="523" y="5610"/>
                  </a:lnTo>
                  <a:cubicBezTo>
                    <a:pt x="483" y="5615"/>
                    <a:pt x="438" y="5626"/>
                    <a:pt x="397" y="5638"/>
                  </a:cubicBezTo>
                  <a:cubicBezTo>
                    <a:pt x="347" y="5660"/>
                    <a:pt x="302" y="5684"/>
                    <a:pt x="256" y="5712"/>
                  </a:cubicBezTo>
                  <a:cubicBezTo>
                    <a:pt x="216" y="5746"/>
                    <a:pt x="182" y="5780"/>
                    <a:pt x="148" y="5820"/>
                  </a:cubicBezTo>
                  <a:cubicBezTo>
                    <a:pt x="103" y="5872"/>
                    <a:pt x="63" y="5933"/>
                    <a:pt x="35" y="5996"/>
                  </a:cubicBezTo>
                  <a:cubicBezTo>
                    <a:pt x="17" y="6030"/>
                    <a:pt x="6" y="6059"/>
                    <a:pt x="1" y="6093"/>
                  </a:cubicBezTo>
                  <a:lnTo>
                    <a:pt x="1" y="6150"/>
                  </a:lnTo>
                  <a:cubicBezTo>
                    <a:pt x="1" y="6166"/>
                    <a:pt x="6" y="6184"/>
                    <a:pt x="12" y="6200"/>
                  </a:cubicBezTo>
                  <a:cubicBezTo>
                    <a:pt x="17" y="6224"/>
                    <a:pt x="35" y="6247"/>
                    <a:pt x="46" y="6263"/>
                  </a:cubicBezTo>
                  <a:cubicBezTo>
                    <a:pt x="97" y="6337"/>
                    <a:pt x="166" y="6394"/>
                    <a:pt x="227" y="6444"/>
                  </a:cubicBezTo>
                  <a:cubicBezTo>
                    <a:pt x="290" y="6496"/>
                    <a:pt x="342" y="6547"/>
                    <a:pt x="387" y="6599"/>
                  </a:cubicBezTo>
                  <a:cubicBezTo>
                    <a:pt x="415" y="6627"/>
                    <a:pt x="449" y="6672"/>
                    <a:pt x="472" y="6717"/>
                  </a:cubicBezTo>
                  <a:cubicBezTo>
                    <a:pt x="494" y="6764"/>
                    <a:pt x="517" y="6803"/>
                    <a:pt x="512" y="6843"/>
                  </a:cubicBezTo>
                  <a:cubicBezTo>
                    <a:pt x="507" y="6882"/>
                    <a:pt x="494" y="6922"/>
                    <a:pt x="478" y="6963"/>
                  </a:cubicBezTo>
                  <a:lnTo>
                    <a:pt x="472" y="6985"/>
                  </a:lnTo>
                  <a:cubicBezTo>
                    <a:pt x="455" y="7024"/>
                    <a:pt x="444" y="7070"/>
                    <a:pt x="432" y="7115"/>
                  </a:cubicBezTo>
                  <a:lnTo>
                    <a:pt x="432" y="7139"/>
                  </a:lnTo>
                  <a:cubicBezTo>
                    <a:pt x="438" y="7178"/>
                    <a:pt x="449" y="7212"/>
                    <a:pt x="460" y="7252"/>
                  </a:cubicBezTo>
                  <a:cubicBezTo>
                    <a:pt x="478" y="7291"/>
                    <a:pt x="500" y="7331"/>
                    <a:pt x="523" y="7365"/>
                  </a:cubicBezTo>
                  <a:cubicBezTo>
                    <a:pt x="546" y="7399"/>
                    <a:pt x="575" y="7428"/>
                    <a:pt x="602" y="7451"/>
                  </a:cubicBezTo>
                  <a:cubicBezTo>
                    <a:pt x="636" y="7480"/>
                    <a:pt x="677" y="7508"/>
                    <a:pt x="722" y="7530"/>
                  </a:cubicBezTo>
                  <a:cubicBezTo>
                    <a:pt x="785" y="7553"/>
                    <a:pt x="841" y="7576"/>
                    <a:pt x="903" y="7587"/>
                  </a:cubicBezTo>
                  <a:cubicBezTo>
                    <a:pt x="955" y="7593"/>
                    <a:pt x="1000" y="7598"/>
                    <a:pt x="1045" y="7598"/>
                  </a:cubicBezTo>
                  <a:lnTo>
                    <a:pt x="1103" y="7598"/>
                  </a:lnTo>
                  <a:cubicBezTo>
                    <a:pt x="1160" y="7587"/>
                    <a:pt x="1216" y="7576"/>
                    <a:pt x="1268" y="7559"/>
                  </a:cubicBezTo>
                  <a:cubicBezTo>
                    <a:pt x="1307" y="7542"/>
                    <a:pt x="1341" y="7525"/>
                    <a:pt x="1375" y="7501"/>
                  </a:cubicBezTo>
                  <a:cubicBezTo>
                    <a:pt x="1404" y="7480"/>
                    <a:pt x="1433" y="7456"/>
                    <a:pt x="1454" y="7428"/>
                  </a:cubicBezTo>
                  <a:lnTo>
                    <a:pt x="1467" y="7417"/>
                  </a:lnTo>
                  <a:cubicBezTo>
                    <a:pt x="1467" y="7399"/>
                    <a:pt x="1467" y="7377"/>
                    <a:pt x="1472" y="7360"/>
                  </a:cubicBezTo>
                  <a:cubicBezTo>
                    <a:pt x="1478" y="7331"/>
                    <a:pt x="1501" y="7309"/>
                    <a:pt x="1529" y="7291"/>
                  </a:cubicBezTo>
                  <a:cubicBezTo>
                    <a:pt x="1546" y="7280"/>
                    <a:pt x="1569" y="7280"/>
                    <a:pt x="1585" y="7280"/>
                  </a:cubicBezTo>
                  <a:cubicBezTo>
                    <a:pt x="1625" y="7280"/>
                    <a:pt x="1653" y="7291"/>
                    <a:pt x="1677" y="7315"/>
                  </a:cubicBezTo>
                  <a:cubicBezTo>
                    <a:pt x="1711" y="7365"/>
                    <a:pt x="1750" y="7406"/>
                    <a:pt x="1795" y="7445"/>
                  </a:cubicBezTo>
                  <a:cubicBezTo>
                    <a:pt x="1836" y="7480"/>
                    <a:pt x="1876" y="7508"/>
                    <a:pt x="1926" y="7530"/>
                  </a:cubicBezTo>
                  <a:cubicBezTo>
                    <a:pt x="1973" y="7548"/>
                    <a:pt x="2023" y="7564"/>
                    <a:pt x="2080" y="7576"/>
                  </a:cubicBezTo>
                  <a:cubicBezTo>
                    <a:pt x="2114" y="7582"/>
                    <a:pt x="2159" y="7587"/>
                    <a:pt x="2199" y="7587"/>
                  </a:cubicBezTo>
                  <a:lnTo>
                    <a:pt x="2251" y="7587"/>
                  </a:lnTo>
                  <a:cubicBezTo>
                    <a:pt x="2319" y="7576"/>
                    <a:pt x="2382" y="7564"/>
                    <a:pt x="2443" y="7542"/>
                  </a:cubicBezTo>
                  <a:cubicBezTo>
                    <a:pt x="2518" y="7514"/>
                    <a:pt x="2579" y="7480"/>
                    <a:pt x="2642" y="7440"/>
                  </a:cubicBezTo>
                  <a:cubicBezTo>
                    <a:pt x="2689" y="7399"/>
                    <a:pt x="2734" y="7360"/>
                    <a:pt x="2779" y="7309"/>
                  </a:cubicBezTo>
                  <a:cubicBezTo>
                    <a:pt x="2813" y="7270"/>
                    <a:pt x="2841" y="7223"/>
                    <a:pt x="2864" y="7173"/>
                  </a:cubicBezTo>
                  <a:cubicBezTo>
                    <a:pt x="2886" y="7133"/>
                    <a:pt x="2899" y="7081"/>
                    <a:pt x="2909" y="7031"/>
                  </a:cubicBezTo>
                  <a:cubicBezTo>
                    <a:pt x="2920" y="6985"/>
                    <a:pt x="2920" y="6940"/>
                    <a:pt x="2915" y="6888"/>
                  </a:cubicBezTo>
                  <a:cubicBezTo>
                    <a:pt x="2909" y="6843"/>
                    <a:pt x="2899" y="6792"/>
                    <a:pt x="2881" y="6746"/>
                  </a:cubicBezTo>
                  <a:cubicBezTo>
                    <a:pt x="2859" y="6690"/>
                    <a:pt x="2825" y="6627"/>
                    <a:pt x="2791" y="6575"/>
                  </a:cubicBezTo>
                  <a:lnTo>
                    <a:pt x="2768" y="6541"/>
                  </a:lnTo>
                  <a:cubicBezTo>
                    <a:pt x="2739" y="6507"/>
                    <a:pt x="2728" y="6473"/>
                    <a:pt x="2728" y="6439"/>
                  </a:cubicBezTo>
                  <a:cubicBezTo>
                    <a:pt x="2728" y="6410"/>
                    <a:pt x="2734" y="6383"/>
                    <a:pt x="2750" y="6360"/>
                  </a:cubicBezTo>
                  <a:cubicBezTo>
                    <a:pt x="2762" y="6342"/>
                    <a:pt x="2779" y="6326"/>
                    <a:pt x="2807" y="6315"/>
                  </a:cubicBezTo>
                  <a:cubicBezTo>
                    <a:pt x="2825" y="6297"/>
                    <a:pt x="2847" y="6292"/>
                    <a:pt x="2875" y="6292"/>
                  </a:cubicBezTo>
                  <a:cubicBezTo>
                    <a:pt x="2983" y="6281"/>
                    <a:pt x="3069" y="6263"/>
                    <a:pt x="3148" y="6234"/>
                  </a:cubicBezTo>
                  <a:cubicBezTo>
                    <a:pt x="3188" y="6218"/>
                    <a:pt x="3222" y="6200"/>
                    <a:pt x="3256" y="6179"/>
                  </a:cubicBezTo>
                  <a:cubicBezTo>
                    <a:pt x="3274" y="6166"/>
                    <a:pt x="3290" y="6150"/>
                    <a:pt x="3302" y="6138"/>
                  </a:cubicBezTo>
                  <a:cubicBezTo>
                    <a:pt x="3313" y="6121"/>
                    <a:pt x="3324" y="6110"/>
                    <a:pt x="3330" y="6093"/>
                  </a:cubicBezTo>
                  <a:cubicBezTo>
                    <a:pt x="3336" y="6082"/>
                    <a:pt x="3342" y="6064"/>
                    <a:pt x="3347" y="6053"/>
                  </a:cubicBezTo>
                  <a:lnTo>
                    <a:pt x="3347" y="5996"/>
                  </a:lnTo>
                  <a:cubicBezTo>
                    <a:pt x="3342" y="5974"/>
                    <a:pt x="3336" y="5951"/>
                    <a:pt x="3330" y="5922"/>
                  </a:cubicBezTo>
                  <a:cubicBezTo>
                    <a:pt x="3313" y="5894"/>
                    <a:pt x="3295" y="5859"/>
                    <a:pt x="3274" y="5825"/>
                  </a:cubicBezTo>
                  <a:cubicBezTo>
                    <a:pt x="3240" y="5786"/>
                    <a:pt x="3205" y="5746"/>
                    <a:pt x="3166" y="5707"/>
                  </a:cubicBezTo>
                  <a:cubicBezTo>
                    <a:pt x="3114" y="5667"/>
                    <a:pt x="3051" y="5633"/>
                    <a:pt x="2995" y="5599"/>
                  </a:cubicBezTo>
                  <a:cubicBezTo>
                    <a:pt x="2933" y="5570"/>
                    <a:pt x="2864" y="5553"/>
                    <a:pt x="2796" y="5536"/>
                  </a:cubicBezTo>
                  <a:cubicBezTo>
                    <a:pt x="2750" y="5531"/>
                    <a:pt x="2705" y="5531"/>
                    <a:pt x="2660" y="5531"/>
                  </a:cubicBezTo>
                  <a:lnTo>
                    <a:pt x="2603" y="5531"/>
                  </a:lnTo>
                  <a:cubicBezTo>
                    <a:pt x="2534" y="5536"/>
                    <a:pt x="2466" y="5553"/>
                    <a:pt x="2398" y="5576"/>
                  </a:cubicBezTo>
                  <a:cubicBezTo>
                    <a:pt x="2364" y="5592"/>
                    <a:pt x="2335" y="5604"/>
                    <a:pt x="2301" y="5621"/>
                  </a:cubicBezTo>
                  <a:cubicBezTo>
                    <a:pt x="2285" y="5633"/>
                    <a:pt x="2262" y="5638"/>
                    <a:pt x="2239" y="5638"/>
                  </a:cubicBezTo>
                  <a:cubicBezTo>
                    <a:pt x="2211" y="5638"/>
                    <a:pt x="2183" y="5633"/>
                    <a:pt x="2159" y="5615"/>
                  </a:cubicBezTo>
                  <a:cubicBezTo>
                    <a:pt x="2120" y="5592"/>
                    <a:pt x="2097" y="5547"/>
                    <a:pt x="2097" y="5490"/>
                  </a:cubicBezTo>
                  <a:lnTo>
                    <a:pt x="2097" y="5434"/>
                  </a:lnTo>
                  <a:cubicBezTo>
                    <a:pt x="2091" y="5382"/>
                    <a:pt x="2080" y="5343"/>
                    <a:pt x="2068" y="5303"/>
                  </a:cubicBezTo>
                  <a:cubicBezTo>
                    <a:pt x="2057" y="5280"/>
                    <a:pt x="2046" y="5258"/>
                    <a:pt x="2029" y="5235"/>
                  </a:cubicBezTo>
                  <a:cubicBezTo>
                    <a:pt x="2018" y="5217"/>
                    <a:pt x="2000" y="5201"/>
                    <a:pt x="1989" y="5183"/>
                  </a:cubicBezTo>
                  <a:cubicBezTo>
                    <a:pt x="1966" y="5172"/>
                    <a:pt x="1949" y="5161"/>
                    <a:pt x="1926" y="5149"/>
                  </a:cubicBezTo>
                  <a:cubicBezTo>
                    <a:pt x="1904" y="5138"/>
                    <a:pt x="1876" y="5133"/>
                    <a:pt x="1847" y="5127"/>
                  </a:cubicBezTo>
                  <a:cubicBezTo>
                    <a:pt x="1824" y="5122"/>
                    <a:pt x="1795" y="5122"/>
                    <a:pt x="1773" y="5122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9"/>
            <p:cNvSpPr/>
            <p:nvPr/>
          </p:nvSpPr>
          <p:spPr>
            <a:xfrm>
              <a:off x="11001137" y="4927834"/>
              <a:ext cx="11606" cy="34771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246" y="535"/>
                  </a:moveTo>
                  <a:cubicBezTo>
                    <a:pt x="239" y="558"/>
                    <a:pt x="239" y="580"/>
                    <a:pt x="234" y="603"/>
                  </a:cubicBezTo>
                  <a:cubicBezTo>
                    <a:pt x="228" y="648"/>
                    <a:pt x="212" y="694"/>
                    <a:pt x="194" y="739"/>
                  </a:cubicBezTo>
                  <a:cubicBezTo>
                    <a:pt x="212" y="694"/>
                    <a:pt x="228" y="648"/>
                    <a:pt x="234" y="603"/>
                  </a:cubicBezTo>
                  <a:cubicBezTo>
                    <a:pt x="239" y="580"/>
                    <a:pt x="239" y="558"/>
                    <a:pt x="246" y="535"/>
                  </a:cubicBezTo>
                  <a:close/>
                  <a:moveTo>
                    <a:pt x="234" y="375"/>
                  </a:moveTo>
                  <a:cubicBezTo>
                    <a:pt x="239" y="398"/>
                    <a:pt x="239" y="415"/>
                    <a:pt x="246" y="438"/>
                  </a:cubicBezTo>
                  <a:lnTo>
                    <a:pt x="246" y="472"/>
                  </a:lnTo>
                  <a:lnTo>
                    <a:pt x="246" y="438"/>
                  </a:lnTo>
                  <a:cubicBezTo>
                    <a:pt x="239" y="415"/>
                    <a:pt x="239" y="398"/>
                    <a:pt x="234" y="375"/>
                  </a:cubicBezTo>
                  <a:close/>
                  <a:moveTo>
                    <a:pt x="1" y="0"/>
                  </a:moveTo>
                  <a:lnTo>
                    <a:pt x="8" y="6"/>
                  </a:lnTo>
                  <a:lnTo>
                    <a:pt x="13" y="1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9"/>
            <p:cNvSpPr/>
            <p:nvPr/>
          </p:nvSpPr>
          <p:spPr>
            <a:xfrm>
              <a:off x="10738430" y="4958000"/>
              <a:ext cx="4088" cy="8035"/>
            </a:xfrm>
            <a:custGeom>
              <a:avLst/>
              <a:gdLst/>
              <a:ahLst/>
              <a:cxnLst/>
              <a:rect l="l" t="t" r="r" b="b"/>
              <a:pathLst>
                <a:path w="87" h="171" extrusionOk="0">
                  <a:moveTo>
                    <a:pt x="7" y="142"/>
                  </a:moveTo>
                  <a:cubicBezTo>
                    <a:pt x="7" y="148"/>
                    <a:pt x="0" y="160"/>
                    <a:pt x="0" y="171"/>
                  </a:cubicBezTo>
                  <a:cubicBezTo>
                    <a:pt x="0" y="160"/>
                    <a:pt x="7" y="148"/>
                    <a:pt x="7" y="142"/>
                  </a:cubicBezTo>
                  <a:close/>
                  <a:moveTo>
                    <a:pt x="86" y="1"/>
                  </a:moveTo>
                  <a:cubicBezTo>
                    <a:pt x="75" y="24"/>
                    <a:pt x="58" y="40"/>
                    <a:pt x="47" y="63"/>
                  </a:cubicBezTo>
                  <a:cubicBezTo>
                    <a:pt x="58" y="40"/>
                    <a:pt x="75" y="24"/>
                    <a:pt x="86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9"/>
            <p:cNvSpPr/>
            <p:nvPr/>
          </p:nvSpPr>
          <p:spPr>
            <a:xfrm>
              <a:off x="10989672" y="4967351"/>
              <a:ext cx="18231" cy="19782"/>
            </a:xfrm>
            <a:custGeom>
              <a:avLst/>
              <a:gdLst/>
              <a:ahLst/>
              <a:cxnLst/>
              <a:rect l="l" t="t" r="r" b="b"/>
              <a:pathLst>
                <a:path w="388" h="421" extrusionOk="0">
                  <a:moveTo>
                    <a:pt x="388" y="1"/>
                  </a:moveTo>
                  <a:cubicBezTo>
                    <a:pt x="359" y="58"/>
                    <a:pt x="320" y="114"/>
                    <a:pt x="273" y="171"/>
                  </a:cubicBezTo>
                  <a:cubicBezTo>
                    <a:pt x="200" y="262"/>
                    <a:pt x="108" y="342"/>
                    <a:pt x="1" y="421"/>
                  </a:cubicBezTo>
                  <a:cubicBezTo>
                    <a:pt x="108" y="342"/>
                    <a:pt x="200" y="262"/>
                    <a:pt x="273" y="171"/>
                  </a:cubicBezTo>
                  <a:cubicBezTo>
                    <a:pt x="320" y="114"/>
                    <a:pt x="359" y="58"/>
                    <a:pt x="38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9"/>
            <p:cNvSpPr/>
            <p:nvPr/>
          </p:nvSpPr>
          <p:spPr>
            <a:xfrm>
              <a:off x="10737631" y="4967868"/>
              <a:ext cx="329" cy="3806"/>
            </a:xfrm>
            <a:custGeom>
              <a:avLst/>
              <a:gdLst/>
              <a:ahLst/>
              <a:cxnLst/>
              <a:rect l="l" t="t" r="r" b="b"/>
              <a:pathLst>
                <a:path w="7" h="81" extrusionOk="0">
                  <a:moveTo>
                    <a:pt x="6" y="1"/>
                  </a:moveTo>
                  <a:cubicBezTo>
                    <a:pt x="6" y="2"/>
                    <a:pt x="6" y="3"/>
                    <a:pt x="6" y="5"/>
                  </a:cubicBezTo>
                  <a:lnTo>
                    <a:pt x="6" y="5"/>
                  </a:lnTo>
                  <a:cubicBezTo>
                    <a:pt x="6" y="3"/>
                    <a:pt x="6" y="2"/>
                    <a:pt x="6" y="1"/>
                  </a:cubicBezTo>
                  <a:close/>
                  <a:moveTo>
                    <a:pt x="6" y="5"/>
                  </a:moveTo>
                  <a:cubicBezTo>
                    <a:pt x="4" y="9"/>
                    <a:pt x="1" y="15"/>
                    <a:pt x="1" y="24"/>
                  </a:cubicBezTo>
                  <a:lnTo>
                    <a:pt x="1" y="81"/>
                  </a:lnTo>
                  <a:cubicBezTo>
                    <a:pt x="1" y="54"/>
                    <a:pt x="1" y="31"/>
                    <a:pt x="6" y="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9"/>
            <p:cNvSpPr/>
            <p:nvPr/>
          </p:nvSpPr>
          <p:spPr>
            <a:xfrm>
              <a:off x="10746418" y="4977218"/>
              <a:ext cx="63621" cy="18748"/>
            </a:xfrm>
            <a:custGeom>
              <a:avLst/>
              <a:gdLst/>
              <a:ahLst/>
              <a:cxnLst/>
              <a:rect l="l" t="t" r="r" b="b"/>
              <a:pathLst>
                <a:path w="1354" h="39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314" y="1"/>
                    <a:pt x="1275" y="12"/>
                    <a:pt x="1251" y="40"/>
                  </a:cubicBezTo>
                  <a:cubicBezTo>
                    <a:pt x="1275" y="18"/>
                    <a:pt x="1314" y="1"/>
                    <a:pt x="1354" y="1"/>
                  </a:cubicBezTo>
                  <a:close/>
                  <a:moveTo>
                    <a:pt x="1" y="194"/>
                  </a:moveTo>
                  <a:cubicBezTo>
                    <a:pt x="64" y="239"/>
                    <a:pt x="126" y="284"/>
                    <a:pt x="200" y="318"/>
                  </a:cubicBezTo>
                  <a:cubicBezTo>
                    <a:pt x="126" y="279"/>
                    <a:pt x="64" y="239"/>
                    <a:pt x="1" y="194"/>
                  </a:cubicBezTo>
                  <a:close/>
                  <a:moveTo>
                    <a:pt x="200" y="318"/>
                  </a:moveTo>
                  <a:lnTo>
                    <a:pt x="200" y="318"/>
                  </a:lnTo>
                  <a:cubicBezTo>
                    <a:pt x="267" y="353"/>
                    <a:pt x="341" y="373"/>
                    <a:pt x="410" y="390"/>
                  </a:cubicBezTo>
                  <a:lnTo>
                    <a:pt x="410" y="390"/>
                  </a:lnTo>
                  <a:cubicBezTo>
                    <a:pt x="338" y="372"/>
                    <a:pt x="268" y="347"/>
                    <a:pt x="200" y="318"/>
                  </a:cubicBezTo>
                  <a:close/>
                  <a:moveTo>
                    <a:pt x="410" y="390"/>
                  </a:moveTo>
                  <a:cubicBezTo>
                    <a:pt x="424" y="393"/>
                    <a:pt x="437" y="396"/>
                    <a:pt x="451" y="399"/>
                  </a:cubicBezTo>
                  <a:cubicBezTo>
                    <a:pt x="438" y="396"/>
                    <a:pt x="424" y="393"/>
                    <a:pt x="410" y="39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9"/>
            <p:cNvSpPr/>
            <p:nvPr/>
          </p:nvSpPr>
          <p:spPr>
            <a:xfrm>
              <a:off x="10816382" y="498337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9"/>
            <p:cNvSpPr/>
            <p:nvPr/>
          </p:nvSpPr>
          <p:spPr>
            <a:xfrm>
              <a:off x="10816147" y="4982011"/>
              <a:ext cx="282" cy="1410"/>
            </a:xfrm>
            <a:custGeom>
              <a:avLst/>
              <a:gdLst/>
              <a:ahLst/>
              <a:cxnLst/>
              <a:rect l="l" t="t" r="r" b="b"/>
              <a:pathLst>
                <a:path w="6" h="30" extrusionOk="0">
                  <a:moveTo>
                    <a:pt x="1" y="1"/>
                  </a:moveTo>
                  <a:cubicBezTo>
                    <a:pt x="6" y="12"/>
                    <a:pt x="6" y="24"/>
                    <a:pt x="6" y="30"/>
                  </a:cubicBezTo>
                  <a:lnTo>
                    <a:pt x="6" y="30"/>
                  </a:lnTo>
                  <a:cubicBezTo>
                    <a:pt x="6" y="24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9"/>
            <p:cNvSpPr/>
            <p:nvPr/>
          </p:nvSpPr>
          <p:spPr>
            <a:xfrm>
              <a:off x="10816382" y="4983891"/>
              <a:ext cx="329" cy="4840"/>
            </a:xfrm>
            <a:custGeom>
              <a:avLst/>
              <a:gdLst/>
              <a:ahLst/>
              <a:cxnLst/>
              <a:rect l="l" t="t" r="r" b="b"/>
              <a:pathLst>
                <a:path w="7" h="103" extrusionOk="0">
                  <a:moveTo>
                    <a:pt x="1" y="1"/>
                  </a:moveTo>
                  <a:cubicBezTo>
                    <a:pt x="1" y="35"/>
                    <a:pt x="1" y="69"/>
                    <a:pt x="6" y="103"/>
                  </a:cubicBezTo>
                  <a:cubicBezTo>
                    <a:pt x="6" y="69"/>
                    <a:pt x="1" y="35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9"/>
            <p:cNvSpPr/>
            <p:nvPr/>
          </p:nvSpPr>
          <p:spPr>
            <a:xfrm>
              <a:off x="10725368" y="5009781"/>
              <a:ext cx="159476" cy="173901"/>
            </a:xfrm>
            <a:custGeom>
              <a:avLst/>
              <a:gdLst/>
              <a:ahLst/>
              <a:cxnLst/>
              <a:rect l="l" t="t" r="r" b="b"/>
              <a:pathLst>
                <a:path w="3394" h="3701" extrusionOk="0">
                  <a:moveTo>
                    <a:pt x="2961" y="0"/>
                  </a:moveTo>
                  <a:lnTo>
                    <a:pt x="2961" y="0"/>
                  </a:lnTo>
                  <a:cubicBezTo>
                    <a:pt x="2938" y="24"/>
                    <a:pt x="2916" y="47"/>
                    <a:pt x="2887" y="69"/>
                  </a:cubicBezTo>
                  <a:cubicBezTo>
                    <a:pt x="2916" y="47"/>
                    <a:pt x="2938" y="29"/>
                    <a:pt x="2961" y="0"/>
                  </a:cubicBezTo>
                  <a:close/>
                  <a:moveTo>
                    <a:pt x="2085" y="18"/>
                  </a:moveTo>
                  <a:cubicBezTo>
                    <a:pt x="2103" y="35"/>
                    <a:pt x="2119" y="58"/>
                    <a:pt x="2143" y="75"/>
                  </a:cubicBezTo>
                  <a:cubicBezTo>
                    <a:pt x="2119" y="52"/>
                    <a:pt x="2103" y="35"/>
                    <a:pt x="2085" y="18"/>
                  </a:cubicBezTo>
                  <a:close/>
                  <a:moveTo>
                    <a:pt x="3388" y="172"/>
                  </a:moveTo>
                  <a:cubicBezTo>
                    <a:pt x="3388" y="200"/>
                    <a:pt x="3388" y="223"/>
                    <a:pt x="3393" y="246"/>
                  </a:cubicBezTo>
                  <a:cubicBezTo>
                    <a:pt x="3388" y="223"/>
                    <a:pt x="3388" y="195"/>
                    <a:pt x="3388" y="172"/>
                  </a:cubicBezTo>
                  <a:close/>
                  <a:moveTo>
                    <a:pt x="6" y="3234"/>
                  </a:moveTo>
                  <a:cubicBezTo>
                    <a:pt x="6" y="3239"/>
                    <a:pt x="0" y="3246"/>
                    <a:pt x="0" y="3252"/>
                  </a:cubicBezTo>
                  <a:cubicBezTo>
                    <a:pt x="12" y="3286"/>
                    <a:pt x="18" y="3320"/>
                    <a:pt x="34" y="3354"/>
                  </a:cubicBezTo>
                  <a:cubicBezTo>
                    <a:pt x="18" y="3320"/>
                    <a:pt x="12" y="3286"/>
                    <a:pt x="6" y="3252"/>
                  </a:cubicBezTo>
                  <a:lnTo>
                    <a:pt x="6" y="3234"/>
                  </a:lnTo>
                  <a:close/>
                  <a:moveTo>
                    <a:pt x="1520" y="3649"/>
                  </a:moveTo>
                  <a:cubicBezTo>
                    <a:pt x="1559" y="3667"/>
                    <a:pt x="1603" y="3677"/>
                    <a:pt x="1649" y="3689"/>
                  </a:cubicBezTo>
                  <a:cubicBezTo>
                    <a:pt x="1688" y="3695"/>
                    <a:pt x="1733" y="3700"/>
                    <a:pt x="1773" y="3700"/>
                  </a:cubicBezTo>
                  <a:cubicBezTo>
                    <a:pt x="1733" y="3700"/>
                    <a:pt x="1688" y="3695"/>
                    <a:pt x="1654" y="3689"/>
                  </a:cubicBezTo>
                  <a:cubicBezTo>
                    <a:pt x="1603" y="3677"/>
                    <a:pt x="1559" y="3667"/>
                    <a:pt x="1520" y="364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9"/>
            <p:cNvSpPr/>
            <p:nvPr/>
          </p:nvSpPr>
          <p:spPr>
            <a:xfrm>
              <a:off x="10847112" y="5011707"/>
              <a:ext cx="37731" cy="304432"/>
            </a:xfrm>
            <a:custGeom>
              <a:avLst/>
              <a:gdLst/>
              <a:ahLst/>
              <a:cxnLst/>
              <a:rect l="l" t="t" r="r" b="b"/>
              <a:pathLst>
                <a:path w="803" h="6479" extrusionOk="0">
                  <a:moveTo>
                    <a:pt x="643" y="0"/>
                  </a:moveTo>
                  <a:cubicBezTo>
                    <a:pt x="574" y="124"/>
                    <a:pt x="478" y="227"/>
                    <a:pt x="364" y="289"/>
                  </a:cubicBezTo>
                  <a:cubicBezTo>
                    <a:pt x="359" y="289"/>
                    <a:pt x="353" y="295"/>
                    <a:pt x="353" y="295"/>
                  </a:cubicBezTo>
                  <a:cubicBezTo>
                    <a:pt x="347" y="352"/>
                    <a:pt x="347" y="409"/>
                    <a:pt x="341" y="460"/>
                  </a:cubicBezTo>
                  <a:cubicBezTo>
                    <a:pt x="456" y="358"/>
                    <a:pt x="585" y="273"/>
                    <a:pt x="728" y="227"/>
                  </a:cubicBezTo>
                  <a:cubicBezTo>
                    <a:pt x="750" y="216"/>
                    <a:pt x="773" y="210"/>
                    <a:pt x="802" y="205"/>
                  </a:cubicBezTo>
                  <a:cubicBezTo>
                    <a:pt x="797" y="182"/>
                    <a:pt x="797" y="153"/>
                    <a:pt x="797" y="130"/>
                  </a:cubicBezTo>
                  <a:cubicBezTo>
                    <a:pt x="739" y="90"/>
                    <a:pt x="688" y="45"/>
                    <a:pt x="643" y="0"/>
                  </a:cubicBezTo>
                  <a:close/>
                  <a:moveTo>
                    <a:pt x="448" y="552"/>
                  </a:moveTo>
                  <a:cubicBezTo>
                    <a:pt x="426" y="574"/>
                    <a:pt x="403" y="597"/>
                    <a:pt x="375" y="625"/>
                  </a:cubicBezTo>
                  <a:cubicBezTo>
                    <a:pt x="364" y="636"/>
                    <a:pt x="353" y="654"/>
                    <a:pt x="341" y="670"/>
                  </a:cubicBezTo>
                  <a:cubicBezTo>
                    <a:pt x="353" y="654"/>
                    <a:pt x="364" y="636"/>
                    <a:pt x="381" y="625"/>
                  </a:cubicBezTo>
                  <a:cubicBezTo>
                    <a:pt x="404" y="597"/>
                    <a:pt x="426" y="574"/>
                    <a:pt x="448" y="552"/>
                  </a:cubicBezTo>
                  <a:close/>
                  <a:moveTo>
                    <a:pt x="217" y="4745"/>
                  </a:moveTo>
                  <a:cubicBezTo>
                    <a:pt x="210" y="4767"/>
                    <a:pt x="210" y="4795"/>
                    <a:pt x="205" y="4824"/>
                  </a:cubicBezTo>
                  <a:lnTo>
                    <a:pt x="176" y="5108"/>
                  </a:lnTo>
                  <a:lnTo>
                    <a:pt x="149" y="5393"/>
                  </a:lnTo>
                  <a:lnTo>
                    <a:pt x="131" y="5517"/>
                  </a:lnTo>
                  <a:cubicBezTo>
                    <a:pt x="120" y="5665"/>
                    <a:pt x="103" y="5807"/>
                    <a:pt x="86" y="5954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802" y="6324"/>
                  </a:lnTo>
                  <a:cubicBezTo>
                    <a:pt x="790" y="6319"/>
                    <a:pt x="779" y="6313"/>
                    <a:pt x="773" y="6301"/>
                  </a:cubicBezTo>
                  <a:cubicBezTo>
                    <a:pt x="756" y="6285"/>
                    <a:pt x="745" y="6261"/>
                    <a:pt x="745" y="6233"/>
                  </a:cubicBezTo>
                  <a:lnTo>
                    <a:pt x="745" y="6120"/>
                  </a:lnTo>
                  <a:lnTo>
                    <a:pt x="745" y="5802"/>
                  </a:lnTo>
                  <a:cubicBezTo>
                    <a:pt x="745" y="5653"/>
                    <a:pt x="745" y="5511"/>
                    <a:pt x="750" y="5369"/>
                  </a:cubicBezTo>
                  <a:cubicBezTo>
                    <a:pt x="750" y="5244"/>
                    <a:pt x="756" y="5120"/>
                    <a:pt x="756" y="4989"/>
                  </a:cubicBezTo>
                  <a:cubicBezTo>
                    <a:pt x="694" y="4978"/>
                    <a:pt x="626" y="4960"/>
                    <a:pt x="563" y="4937"/>
                  </a:cubicBezTo>
                  <a:cubicBezTo>
                    <a:pt x="438" y="4892"/>
                    <a:pt x="319" y="4829"/>
                    <a:pt x="217" y="4745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9"/>
            <p:cNvSpPr/>
            <p:nvPr/>
          </p:nvSpPr>
          <p:spPr>
            <a:xfrm>
              <a:off x="10725602" y="4922243"/>
              <a:ext cx="287141" cy="261955"/>
            </a:xfrm>
            <a:custGeom>
              <a:avLst/>
              <a:gdLst/>
              <a:ahLst/>
              <a:cxnLst/>
              <a:rect l="l" t="t" r="r" b="b"/>
              <a:pathLst>
                <a:path w="6111" h="5575" extrusionOk="0">
                  <a:moveTo>
                    <a:pt x="5678" y="1"/>
                  </a:moveTo>
                  <a:cubicBezTo>
                    <a:pt x="5694" y="63"/>
                    <a:pt x="5706" y="125"/>
                    <a:pt x="5706" y="187"/>
                  </a:cubicBezTo>
                  <a:cubicBezTo>
                    <a:pt x="5712" y="273"/>
                    <a:pt x="5706" y="358"/>
                    <a:pt x="5689" y="438"/>
                  </a:cubicBezTo>
                  <a:cubicBezTo>
                    <a:pt x="5667" y="523"/>
                    <a:pt x="5644" y="597"/>
                    <a:pt x="5604" y="670"/>
                  </a:cubicBezTo>
                  <a:cubicBezTo>
                    <a:pt x="5565" y="745"/>
                    <a:pt x="5518" y="813"/>
                    <a:pt x="5456" y="875"/>
                  </a:cubicBezTo>
                  <a:cubicBezTo>
                    <a:pt x="5394" y="950"/>
                    <a:pt x="5319" y="1006"/>
                    <a:pt x="5240" y="1063"/>
                  </a:cubicBezTo>
                  <a:cubicBezTo>
                    <a:pt x="5156" y="1113"/>
                    <a:pt x="5064" y="1160"/>
                    <a:pt x="4967" y="1194"/>
                  </a:cubicBezTo>
                  <a:cubicBezTo>
                    <a:pt x="4860" y="1228"/>
                    <a:pt x="4757" y="1250"/>
                    <a:pt x="4655" y="1257"/>
                  </a:cubicBezTo>
                  <a:lnTo>
                    <a:pt x="4615" y="1257"/>
                  </a:lnTo>
                  <a:cubicBezTo>
                    <a:pt x="4542" y="1257"/>
                    <a:pt x="4474" y="1250"/>
                    <a:pt x="4411" y="1239"/>
                  </a:cubicBezTo>
                  <a:cubicBezTo>
                    <a:pt x="4296" y="1210"/>
                    <a:pt x="4183" y="1165"/>
                    <a:pt x="4047" y="1097"/>
                  </a:cubicBezTo>
                  <a:lnTo>
                    <a:pt x="4047" y="1097"/>
                  </a:lnTo>
                  <a:lnTo>
                    <a:pt x="4058" y="1108"/>
                  </a:lnTo>
                  <a:cubicBezTo>
                    <a:pt x="3979" y="1063"/>
                    <a:pt x="3900" y="1018"/>
                    <a:pt x="3819" y="972"/>
                  </a:cubicBezTo>
                  <a:lnTo>
                    <a:pt x="3780" y="950"/>
                  </a:lnTo>
                  <a:cubicBezTo>
                    <a:pt x="3683" y="892"/>
                    <a:pt x="3580" y="841"/>
                    <a:pt x="3462" y="779"/>
                  </a:cubicBezTo>
                  <a:cubicBezTo>
                    <a:pt x="3456" y="779"/>
                    <a:pt x="3444" y="772"/>
                    <a:pt x="3439" y="772"/>
                  </a:cubicBezTo>
                  <a:cubicBezTo>
                    <a:pt x="3410" y="772"/>
                    <a:pt x="3376" y="796"/>
                    <a:pt x="3370" y="824"/>
                  </a:cubicBezTo>
                  <a:cubicBezTo>
                    <a:pt x="3349" y="892"/>
                    <a:pt x="3320" y="955"/>
                    <a:pt x="3291" y="1011"/>
                  </a:cubicBezTo>
                  <a:cubicBezTo>
                    <a:pt x="3246" y="1097"/>
                    <a:pt x="3189" y="1182"/>
                    <a:pt x="3126" y="1250"/>
                  </a:cubicBezTo>
                  <a:cubicBezTo>
                    <a:pt x="3069" y="1312"/>
                    <a:pt x="3013" y="1364"/>
                    <a:pt x="2950" y="1404"/>
                  </a:cubicBezTo>
                  <a:cubicBezTo>
                    <a:pt x="2899" y="1438"/>
                    <a:pt x="2843" y="1461"/>
                    <a:pt x="2785" y="1483"/>
                  </a:cubicBezTo>
                  <a:cubicBezTo>
                    <a:pt x="2746" y="1495"/>
                    <a:pt x="2701" y="1506"/>
                    <a:pt x="2654" y="1506"/>
                  </a:cubicBezTo>
                  <a:lnTo>
                    <a:pt x="2644" y="1506"/>
                  </a:lnTo>
                  <a:cubicBezTo>
                    <a:pt x="2604" y="1506"/>
                    <a:pt x="2570" y="1506"/>
                    <a:pt x="2530" y="1495"/>
                  </a:cubicBezTo>
                  <a:cubicBezTo>
                    <a:pt x="2489" y="1488"/>
                    <a:pt x="2455" y="1472"/>
                    <a:pt x="2421" y="1454"/>
                  </a:cubicBezTo>
                  <a:cubicBezTo>
                    <a:pt x="2382" y="1438"/>
                    <a:pt x="2348" y="1415"/>
                    <a:pt x="2319" y="1386"/>
                  </a:cubicBezTo>
                  <a:cubicBezTo>
                    <a:pt x="2297" y="1364"/>
                    <a:pt x="2268" y="1336"/>
                    <a:pt x="2245" y="1296"/>
                  </a:cubicBezTo>
                  <a:cubicBezTo>
                    <a:pt x="2211" y="1244"/>
                    <a:pt x="2189" y="1194"/>
                    <a:pt x="2166" y="1131"/>
                  </a:cubicBezTo>
                  <a:cubicBezTo>
                    <a:pt x="2127" y="1006"/>
                    <a:pt x="2103" y="875"/>
                    <a:pt x="2080" y="751"/>
                  </a:cubicBezTo>
                  <a:lnTo>
                    <a:pt x="2069" y="704"/>
                  </a:lnTo>
                  <a:cubicBezTo>
                    <a:pt x="2064" y="659"/>
                    <a:pt x="2030" y="620"/>
                    <a:pt x="1978" y="602"/>
                  </a:cubicBezTo>
                  <a:cubicBezTo>
                    <a:pt x="1967" y="597"/>
                    <a:pt x="1951" y="591"/>
                    <a:pt x="1933" y="591"/>
                  </a:cubicBezTo>
                  <a:cubicBezTo>
                    <a:pt x="1888" y="591"/>
                    <a:pt x="1848" y="614"/>
                    <a:pt x="1820" y="654"/>
                  </a:cubicBezTo>
                  <a:cubicBezTo>
                    <a:pt x="1791" y="688"/>
                    <a:pt x="1768" y="717"/>
                    <a:pt x="1739" y="751"/>
                  </a:cubicBezTo>
                  <a:cubicBezTo>
                    <a:pt x="1689" y="807"/>
                    <a:pt x="1626" y="858"/>
                    <a:pt x="1558" y="903"/>
                  </a:cubicBezTo>
                  <a:cubicBezTo>
                    <a:pt x="1484" y="950"/>
                    <a:pt x="1411" y="989"/>
                    <a:pt x="1325" y="1018"/>
                  </a:cubicBezTo>
                  <a:cubicBezTo>
                    <a:pt x="1235" y="1045"/>
                    <a:pt x="1143" y="1063"/>
                    <a:pt x="1052" y="1068"/>
                  </a:cubicBezTo>
                  <a:lnTo>
                    <a:pt x="1007" y="1068"/>
                  </a:lnTo>
                  <a:cubicBezTo>
                    <a:pt x="939" y="1068"/>
                    <a:pt x="871" y="1063"/>
                    <a:pt x="808" y="1052"/>
                  </a:cubicBezTo>
                  <a:cubicBezTo>
                    <a:pt x="734" y="1034"/>
                    <a:pt x="672" y="1011"/>
                    <a:pt x="609" y="984"/>
                  </a:cubicBezTo>
                  <a:cubicBezTo>
                    <a:pt x="558" y="955"/>
                    <a:pt x="512" y="921"/>
                    <a:pt x="472" y="887"/>
                  </a:cubicBezTo>
                  <a:cubicBezTo>
                    <a:pt x="427" y="847"/>
                    <a:pt x="393" y="807"/>
                    <a:pt x="359" y="762"/>
                  </a:cubicBezTo>
                  <a:cubicBezTo>
                    <a:pt x="348" y="785"/>
                    <a:pt x="331" y="801"/>
                    <a:pt x="320" y="824"/>
                  </a:cubicBezTo>
                  <a:cubicBezTo>
                    <a:pt x="307" y="841"/>
                    <a:pt x="302" y="858"/>
                    <a:pt x="291" y="875"/>
                  </a:cubicBezTo>
                  <a:cubicBezTo>
                    <a:pt x="286" y="882"/>
                    <a:pt x="286" y="892"/>
                    <a:pt x="280" y="903"/>
                  </a:cubicBezTo>
                  <a:cubicBezTo>
                    <a:pt x="280" y="909"/>
                    <a:pt x="273" y="921"/>
                    <a:pt x="273" y="932"/>
                  </a:cubicBezTo>
                  <a:cubicBezTo>
                    <a:pt x="268" y="943"/>
                    <a:pt x="262" y="955"/>
                    <a:pt x="262" y="966"/>
                  </a:cubicBezTo>
                  <a:lnTo>
                    <a:pt x="262" y="972"/>
                  </a:lnTo>
                  <a:cubicBezTo>
                    <a:pt x="257" y="1000"/>
                    <a:pt x="257" y="1023"/>
                    <a:pt x="257" y="1052"/>
                  </a:cubicBezTo>
                  <a:cubicBezTo>
                    <a:pt x="262" y="1068"/>
                    <a:pt x="262" y="1086"/>
                    <a:pt x="268" y="1102"/>
                  </a:cubicBezTo>
                  <a:lnTo>
                    <a:pt x="268" y="1108"/>
                  </a:lnTo>
                  <a:cubicBezTo>
                    <a:pt x="273" y="1120"/>
                    <a:pt x="273" y="1131"/>
                    <a:pt x="280" y="1142"/>
                  </a:cubicBezTo>
                  <a:cubicBezTo>
                    <a:pt x="291" y="1165"/>
                    <a:pt x="302" y="1188"/>
                    <a:pt x="314" y="1205"/>
                  </a:cubicBezTo>
                  <a:cubicBezTo>
                    <a:pt x="320" y="1216"/>
                    <a:pt x="325" y="1228"/>
                    <a:pt x="331" y="1239"/>
                  </a:cubicBezTo>
                  <a:cubicBezTo>
                    <a:pt x="331" y="1244"/>
                    <a:pt x="336" y="1244"/>
                    <a:pt x="336" y="1250"/>
                  </a:cubicBezTo>
                  <a:cubicBezTo>
                    <a:pt x="341" y="1257"/>
                    <a:pt x="348" y="1262"/>
                    <a:pt x="348" y="1267"/>
                  </a:cubicBezTo>
                  <a:cubicBezTo>
                    <a:pt x="376" y="1302"/>
                    <a:pt x="410" y="1336"/>
                    <a:pt x="444" y="1364"/>
                  </a:cubicBezTo>
                  <a:cubicBezTo>
                    <a:pt x="507" y="1409"/>
                    <a:pt x="569" y="1449"/>
                    <a:pt x="643" y="1488"/>
                  </a:cubicBezTo>
                  <a:cubicBezTo>
                    <a:pt x="723" y="1523"/>
                    <a:pt x="808" y="1551"/>
                    <a:pt x="894" y="1569"/>
                  </a:cubicBezTo>
                  <a:cubicBezTo>
                    <a:pt x="950" y="1580"/>
                    <a:pt x="1007" y="1580"/>
                    <a:pt x="1057" y="1580"/>
                  </a:cubicBezTo>
                  <a:lnTo>
                    <a:pt x="1126" y="1580"/>
                  </a:lnTo>
                  <a:cubicBezTo>
                    <a:pt x="1177" y="1574"/>
                    <a:pt x="1228" y="1563"/>
                    <a:pt x="1280" y="1551"/>
                  </a:cubicBezTo>
                  <a:cubicBezTo>
                    <a:pt x="1296" y="1546"/>
                    <a:pt x="1314" y="1540"/>
                    <a:pt x="1330" y="1535"/>
                  </a:cubicBezTo>
                  <a:cubicBezTo>
                    <a:pt x="1382" y="1512"/>
                    <a:pt x="1432" y="1483"/>
                    <a:pt x="1479" y="1454"/>
                  </a:cubicBezTo>
                  <a:cubicBezTo>
                    <a:pt x="1508" y="1432"/>
                    <a:pt x="1535" y="1409"/>
                    <a:pt x="1558" y="1386"/>
                  </a:cubicBezTo>
                  <a:cubicBezTo>
                    <a:pt x="1576" y="1370"/>
                    <a:pt x="1592" y="1352"/>
                    <a:pt x="1603" y="1336"/>
                  </a:cubicBezTo>
                  <a:cubicBezTo>
                    <a:pt x="1621" y="1312"/>
                    <a:pt x="1637" y="1296"/>
                    <a:pt x="1649" y="1273"/>
                  </a:cubicBezTo>
                  <a:cubicBezTo>
                    <a:pt x="1660" y="1262"/>
                    <a:pt x="1671" y="1244"/>
                    <a:pt x="1678" y="1233"/>
                  </a:cubicBezTo>
                  <a:cubicBezTo>
                    <a:pt x="1683" y="1222"/>
                    <a:pt x="1689" y="1216"/>
                    <a:pt x="1694" y="1210"/>
                  </a:cubicBezTo>
                  <a:cubicBezTo>
                    <a:pt x="1718" y="1182"/>
                    <a:pt x="1757" y="1171"/>
                    <a:pt x="1797" y="1171"/>
                  </a:cubicBezTo>
                  <a:cubicBezTo>
                    <a:pt x="1808" y="1171"/>
                    <a:pt x="1825" y="1171"/>
                    <a:pt x="1836" y="1176"/>
                  </a:cubicBezTo>
                  <a:cubicBezTo>
                    <a:pt x="1854" y="1182"/>
                    <a:pt x="1870" y="1188"/>
                    <a:pt x="1888" y="1205"/>
                  </a:cubicBezTo>
                  <a:cubicBezTo>
                    <a:pt x="1899" y="1216"/>
                    <a:pt x="1910" y="1228"/>
                    <a:pt x="1917" y="1239"/>
                  </a:cubicBezTo>
                  <a:cubicBezTo>
                    <a:pt x="1922" y="1250"/>
                    <a:pt x="1928" y="1262"/>
                    <a:pt x="1928" y="1273"/>
                  </a:cubicBezTo>
                  <a:cubicBezTo>
                    <a:pt x="1933" y="1284"/>
                    <a:pt x="1933" y="1296"/>
                    <a:pt x="1933" y="1302"/>
                  </a:cubicBezTo>
                  <a:lnTo>
                    <a:pt x="1933" y="1312"/>
                  </a:lnTo>
                  <a:cubicBezTo>
                    <a:pt x="1933" y="1347"/>
                    <a:pt x="1938" y="1381"/>
                    <a:pt x="1938" y="1415"/>
                  </a:cubicBezTo>
                  <a:cubicBezTo>
                    <a:pt x="1944" y="1495"/>
                    <a:pt x="1956" y="1563"/>
                    <a:pt x="1973" y="1625"/>
                  </a:cubicBezTo>
                  <a:cubicBezTo>
                    <a:pt x="1985" y="1666"/>
                    <a:pt x="1996" y="1705"/>
                    <a:pt x="2007" y="1739"/>
                  </a:cubicBezTo>
                  <a:cubicBezTo>
                    <a:pt x="2024" y="1784"/>
                    <a:pt x="2046" y="1824"/>
                    <a:pt x="2069" y="1858"/>
                  </a:cubicBezTo>
                  <a:cubicBezTo>
                    <a:pt x="2075" y="1870"/>
                    <a:pt x="2075" y="1876"/>
                    <a:pt x="2080" y="1881"/>
                  </a:cubicBezTo>
                  <a:cubicBezTo>
                    <a:pt x="2098" y="1898"/>
                    <a:pt x="2114" y="1915"/>
                    <a:pt x="2138" y="1938"/>
                  </a:cubicBezTo>
                  <a:cubicBezTo>
                    <a:pt x="2161" y="1955"/>
                    <a:pt x="2189" y="1973"/>
                    <a:pt x="2217" y="1983"/>
                  </a:cubicBezTo>
                  <a:cubicBezTo>
                    <a:pt x="2217" y="1989"/>
                    <a:pt x="2223" y="1989"/>
                    <a:pt x="2223" y="1989"/>
                  </a:cubicBezTo>
                  <a:lnTo>
                    <a:pt x="2229" y="1994"/>
                  </a:lnTo>
                  <a:cubicBezTo>
                    <a:pt x="2274" y="2012"/>
                    <a:pt x="2313" y="2023"/>
                    <a:pt x="2365" y="2034"/>
                  </a:cubicBezTo>
                  <a:cubicBezTo>
                    <a:pt x="2416" y="2041"/>
                    <a:pt x="2468" y="2046"/>
                    <a:pt x="2523" y="2046"/>
                  </a:cubicBezTo>
                  <a:cubicBezTo>
                    <a:pt x="2541" y="2046"/>
                    <a:pt x="2564" y="2046"/>
                    <a:pt x="2586" y="2041"/>
                  </a:cubicBezTo>
                  <a:cubicBezTo>
                    <a:pt x="2638" y="2034"/>
                    <a:pt x="2689" y="2028"/>
                    <a:pt x="2735" y="2012"/>
                  </a:cubicBezTo>
                  <a:cubicBezTo>
                    <a:pt x="2740" y="2012"/>
                    <a:pt x="2751" y="2007"/>
                    <a:pt x="2757" y="2007"/>
                  </a:cubicBezTo>
                  <a:cubicBezTo>
                    <a:pt x="2762" y="2007"/>
                    <a:pt x="2762" y="2000"/>
                    <a:pt x="2769" y="2000"/>
                  </a:cubicBezTo>
                  <a:cubicBezTo>
                    <a:pt x="2803" y="1983"/>
                    <a:pt x="2830" y="1966"/>
                    <a:pt x="2859" y="1949"/>
                  </a:cubicBezTo>
                  <a:cubicBezTo>
                    <a:pt x="2864" y="1949"/>
                    <a:pt x="2864" y="1949"/>
                    <a:pt x="2871" y="1944"/>
                  </a:cubicBezTo>
                  <a:cubicBezTo>
                    <a:pt x="2877" y="1944"/>
                    <a:pt x="2877" y="1938"/>
                    <a:pt x="2882" y="1932"/>
                  </a:cubicBezTo>
                  <a:cubicBezTo>
                    <a:pt x="2911" y="1910"/>
                    <a:pt x="2933" y="1887"/>
                    <a:pt x="2956" y="1863"/>
                  </a:cubicBezTo>
                  <a:cubicBezTo>
                    <a:pt x="2979" y="1836"/>
                    <a:pt x="2995" y="1808"/>
                    <a:pt x="3013" y="1773"/>
                  </a:cubicBezTo>
                  <a:cubicBezTo>
                    <a:pt x="3019" y="1768"/>
                    <a:pt x="3024" y="1761"/>
                    <a:pt x="3024" y="1750"/>
                  </a:cubicBezTo>
                  <a:cubicBezTo>
                    <a:pt x="3042" y="1716"/>
                    <a:pt x="3053" y="1682"/>
                    <a:pt x="3064" y="1648"/>
                  </a:cubicBezTo>
                  <a:cubicBezTo>
                    <a:pt x="3053" y="1569"/>
                    <a:pt x="3087" y="1488"/>
                    <a:pt x="3155" y="1454"/>
                  </a:cubicBezTo>
                  <a:cubicBezTo>
                    <a:pt x="3160" y="1454"/>
                    <a:pt x="3160" y="1454"/>
                    <a:pt x="3160" y="1449"/>
                  </a:cubicBezTo>
                  <a:cubicBezTo>
                    <a:pt x="3189" y="1438"/>
                    <a:pt x="3212" y="1432"/>
                    <a:pt x="3239" y="1432"/>
                  </a:cubicBezTo>
                  <a:cubicBezTo>
                    <a:pt x="3257" y="1432"/>
                    <a:pt x="3268" y="1432"/>
                    <a:pt x="3286" y="1438"/>
                  </a:cubicBezTo>
                  <a:cubicBezTo>
                    <a:pt x="3291" y="1438"/>
                    <a:pt x="3291" y="1438"/>
                    <a:pt x="3297" y="1443"/>
                  </a:cubicBezTo>
                  <a:cubicBezTo>
                    <a:pt x="3336" y="1454"/>
                    <a:pt x="3370" y="1483"/>
                    <a:pt x="3399" y="1529"/>
                  </a:cubicBezTo>
                  <a:cubicBezTo>
                    <a:pt x="3410" y="1540"/>
                    <a:pt x="3417" y="1557"/>
                    <a:pt x="3428" y="1574"/>
                  </a:cubicBezTo>
                  <a:cubicBezTo>
                    <a:pt x="3439" y="1585"/>
                    <a:pt x="3451" y="1598"/>
                    <a:pt x="3462" y="1614"/>
                  </a:cubicBezTo>
                  <a:cubicBezTo>
                    <a:pt x="3485" y="1643"/>
                    <a:pt x="3512" y="1671"/>
                    <a:pt x="3541" y="1700"/>
                  </a:cubicBezTo>
                  <a:cubicBezTo>
                    <a:pt x="3580" y="1727"/>
                    <a:pt x="3614" y="1750"/>
                    <a:pt x="3655" y="1773"/>
                  </a:cubicBezTo>
                  <a:cubicBezTo>
                    <a:pt x="3661" y="1779"/>
                    <a:pt x="3672" y="1779"/>
                    <a:pt x="3677" y="1784"/>
                  </a:cubicBezTo>
                  <a:cubicBezTo>
                    <a:pt x="3683" y="1790"/>
                    <a:pt x="3690" y="1790"/>
                    <a:pt x="3695" y="1795"/>
                  </a:cubicBezTo>
                  <a:cubicBezTo>
                    <a:pt x="3769" y="1824"/>
                    <a:pt x="3842" y="1847"/>
                    <a:pt x="3921" y="1863"/>
                  </a:cubicBezTo>
                  <a:cubicBezTo>
                    <a:pt x="3996" y="1876"/>
                    <a:pt x="4070" y="1881"/>
                    <a:pt x="4149" y="1881"/>
                  </a:cubicBezTo>
                  <a:cubicBezTo>
                    <a:pt x="4194" y="1881"/>
                    <a:pt x="4246" y="1881"/>
                    <a:pt x="4291" y="1876"/>
                  </a:cubicBezTo>
                  <a:cubicBezTo>
                    <a:pt x="4427" y="1863"/>
                    <a:pt x="4564" y="1836"/>
                    <a:pt x="4712" y="1790"/>
                  </a:cubicBezTo>
                  <a:lnTo>
                    <a:pt x="4729" y="1790"/>
                  </a:lnTo>
                  <a:cubicBezTo>
                    <a:pt x="4899" y="1653"/>
                    <a:pt x="5109" y="1569"/>
                    <a:pt x="5331" y="1551"/>
                  </a:cubicBezTo>
                  <a:cubicBezTo>
                    <a:pt x="5331" y="1551"/>
                    <a:pt x="5337" y="1551"/>
                    <a:pt x="5337" y="1546"/>
                  </a:cubicBezTo>
                  <a:cubicBezTo>
                    <a:pt x="5439" y="1495"/>
                    <a:pt x="5531" y="1443"/>
                    <a:pt x="5615" y="1386"/>
                  </a:cubicBezTo>
                  <a:lnTo>
                    <a:pt x="5615" y="1381"/>
                  </a:lnTo>
                  <a:lnTo>
                    <a:pt x="5621" y="1381"/>
                  </a:lnTo>
                  <a:cubicBezTo>
                    <a:pt x="5728" y="1302"/>
                    <a:pt x="5820" y="1222"/>
                    <a:pt x="5893" y="1131"/>
                  </a:cubicBezTo>
                  <a:cubicBezTo>
                    <a:pt x="5940" y="1074"/>
                    <a:pt x="5979" y="1018"/>
                    <a:pt x="6008" y="961"/>
                  </a:cubicBezTo>
                  <a:cubicBezTo>
                    <a:pt x="6019" y="943"/>
                    <a:pt x="6030" y="927"/>
                    <a:pt x="6042" y="909"/>
                  </a:cubicBezTo>
                  <a:cubicBezTo>
                    <a:pt x="6047" y="892"/>
                    <a:pt x="6053" y="875"/>
                    <a:pt x="6058" y="858"/>
                  </a:cubicBezTo>
                  <a:cubicBezTo>
                    <a:pt x="6076" y="813"/>
                    <a:pt x="6092" y="767"/>
                    <a:pt x="6098" y="722"/>
                  </a:cubicBezTo>
                  <a:cubicBezTo>
                    <a:pt x="6103" y="699"/>
                    <a:pt x="6103" y="677"/>
                    <a:pt x="6110" y="654"/>
                  </a:cubicBezTo>
                  <a:lnTo>
                    <a:pt x="6110" y="591"/>
                  </a:lnTo>
                  <a:lnTo>
                    <a:pt x="6110" y="557"/>
                  </a:lnTo>
                  <a:cubicBezTo>
                    <a:pt x="6103" y="534"/>
                    <a:pt x="6103" y="517"/>
                    <a:pt x="6098" y="494"/>
                  </a:cubicBezTo>
                  <a:cubicBezTo>
                    <a:pt x="6092" y="466"/>
                    <a:pt x="6082" y="431"/>
                    <a:pt x="6076" y="404"/>
                  </a:cubicBezTo>
                  <a:cubicBezTo>
                    <a:pt x="6053" y="352"/>
                    <a:pt x="6024" y="307"/>
                    <a:pt x="5996" y="261"/>
                  </a:cubicBezTo>
                  <a:cubicBezTo>
                    <a:pt x="5962" y="216"/>
                    <a:pt x="5922" y="171"/>
                    <a:pt x="5877" y="131"/>
                  </a:cubicBezTo>
                  <a:lnTo>
                    <a:pt x="5872" y="125"/>
                  </a:lnTo>
                  <a:lnTo>
                    <a:pt x="5865" y="119"/>
                  </a:lnTo>
                  <a:cubicBezTo>
                    <a:pt x="5809" y="74"/>
                    <a:pt x="5746" y="35"/>
                    <a:pt x="5678" y="1"/>
                  </a:cubicBezTo>
                  <a:close/>
                  <a:moveTo>
                    <a:pt x="2502" y="3966"/>
                  </a:moveTo>
                  <a:cubicBezTo>
                    <a:pt x="2518" y="3966"/>
                    <a:pt x="2536" y="3966"/>
                    <a:pt x="2558" y="3972"/>
                  </a:cubicBezTo>
                  <a:cubicBezTo>
                    <a:pt x="2541" y="3966"/>
                    <a:pt x="2518" y="3966"/>
                    <a:pt x="2502" y="3966"/>
                  </a:cubicBezTo>
                  <a:close/>
                  <a:moveTo>
                    <a:pt x="1064" y="4727"/>
                  </a:moveTo>
                  <a:cubicBezTo>
                    <a:pt x="1047" y="4734"/>
                    <a:pt x="1030" y="4740"/>
                    <a:pt x="1012" y="4756"/>
                  </a:cubicBezTo>
                  <a:cubicBezTo>
                    <a:pt x="989" y="4774"/>
                    <a:pt x="984" y="4790"/>
                    <a:pt x="978" y="4819"/>
                  </a:cubicBezTo>
                  <a:cubicBezTo>
                    <a:pt x="973" y="4842"/>
                    <a:pt x="962" y="4864"/>
                    <a:pt x="955" y="4887"/>
                  </a:cubicBezTo>
                  <a:cubicBezTo>
                    <a:pt x="944" y="4910"/>
                    <a:pt x="928" y="4926"/>
                    <a:pt x="910" y="4944"/>
                  </a:cubicBezTo>
                  <a:cubicBezTo>
                    <a:pt x="894" y="4966"/>
                    <a:pt x="871" y="4984"/>
                    <a:pt x="847" y="5007"/>
                  </a:cubicBezTo>
                  <a:cubicBezTo>
                    <a:pt x="808" y="5023"/>
                    <a:pt x="774" y="5041"/>
                    <a:pt x="740" y="5052"/>
                  </a:cubicBezTo>
                  <a:cubicBezTo>
                    <a:pt x="682" y="5068"/>
                    <a:pt x="627" y="5081"/>
                    <a:pt x="564" y="5086"/>
                  </a:cubicBezTo>
                  <a:lnTo>
                    <a:pt x="535" y="5086"/>
                  </a:lnTo>
                  <a:cubicBezTo>
                    <a:pt x="472" y="5086"/>
                    <a:pt x="410" y="5081"/>
                    <a:pt x="348" y="5068"/>
                  </a:cubicBezTo>
                  <a:cubicBezTo>
                    <a:pt x="286" y="5052"/>
                    <a:pt x="217" y="5029"/>
                    <a:pt x="155" y="5000"/>
                  </a:cubicBezTo>
                  <a:cubicBezTo>
                    <a:pt x="144" y="4989"/>
                    <a:pt x="131" y="4984"/>
                    <a:pt x="115" y="4973"/>
                  </a:cubicBezTo>
                  <a:lnTo>
                    <a:pt x="81" y="4955"/>
                  </a:lnTo>
                  <a:cubicBezTo>
                    <a:pt x="69" y="4950"/>
                    <a:pt x="58" y="4944"/>
                    <a:pt x="47" y="4944"/>
                  </a:cubicBezTo>
                  <a:lnTo>
                    <a:pt x="41" y="4961"/>
                  </a:lnTo>
                  <a:cubicBezTo>
                    <a:pt x="24" y="5000"/>
                    <a:pt x="13" y="5046"/>
                    <a:pt x="1" y="5091"/>
                  </a:cubicBezTo>
                  <a:lnTo>
                    <a:pt x="1" y="5097"/>
                  </a:lnTo>
                  <a:lnTo>
                    <a:pt x="1" y="5115"/>
                  </a:lnTo>
                  <a:cubicBezTo>
                    <a:pt x="7" y="5149"/>
                    <a:pt x="13" y="5183"/>
                    <a:pt x="29" y="5217"/>
                  </a:cubicBezTo>
                  <a:lnTo>
                    <a:pt x="29" y="5228"/>
                  </a:lnTo>
                  <a:cubicBezTo>
                    <a:pt x="35" y="5233"/>
                    <a:pt x="41" y="5246"/>
                    <a:pt x="41" y="5256"/>
                  </a:cubicBezTo>
                  <a:cubicBezTo>
                    <a:pt x="47" y="5262"/>
                    <a:pt x="52" y="5273"/>
                    <a:pt x="58" y="5285"/>
                  </a:cubicBezTo>
                  <a:cubicBezTo>
                    <a:pt x="69" y="5301"/>
                    <a:pt x="81" y="5325"/>
                    <a:pt x="92" y="5341"/>
                  </a:cubicBezTo>
                  <a:cubicBezTo>
                    <a:pt x="97" y="5348"/>
                    <a:pt x="97" y="5353"/>
                    <a:pt x="103" y="5359"/>
                  </a:cubicBezTo>
                  <a:cubicBezTo>
                    <a:pt x="126" y="5382"/>
                    <a:pt x="149" y="5409"/>
                    <a:pt x="171" y="5427"/>
                  </a:cubicBezTo>
                  <a:cubicBezTo>
                    <a:pt x="189" y="5443"/>
                    <a:pt x="212" y="5461"/>
                    <a:pt x="239" y="5477"/>
                  </a:cubicBezTo>
                  <a:cubicBezTo>
                    <a:pt x="257" y="5484"/>
                    <a:pt x="273" y="5495"/>
                    <a:pt x="291" y="5506"/>
                  </a:cubicBezTo>
                  <a:cubicBezTo>
                    <a:pt x="307" y="5511"/>
                    <a:pt x="320" y="5518"/>
                    <a:pt x="331" y="5524"/>
                  </a:cubicBezTo>
                  <a:cubicBezTo>
                    <a:pt x="376" y="5540"/>
                    <a:pt x="427" y="5552"/>
                    <a:pt x="472" y="5563"/>
                  </a:cubicBezTo>
                  <a:cubicBezTo>
                    <a:pt x="524" y="5569"/>
                    <a:pt x="569" y="5574"/>
                    <a:pt x="614" y="5574"/>
                  </a:cubicBezTo>
                  <a:lnTo>
                    <a:pt x="672" y="5574"/>
                  </a:lnTo>
                  <a:cubicBezTo>
                    <a:pt x="723" y="5569"/>
                    <a:pt x="774" y="5558"/>
                    <a:pt x="819" y="5540"/>
                  </a:cubicBezTo>
                  <a:cubicBezTo>
                    <a:pt x="826" y="5540"/>
                    <a:pt x="831" y="5535"/>
                    <a:pt x="837" y="5535"/>
                  </a:cubicBezTo>
                  <a:cubicBezTo>
                    <a:pt x="842" y="5535"/>
                    <a:pt x="842" y="5535"/>
                    <a:pt x="847" y="5529"/>
                  </a:cubicBezTo>
                  <a:cubicBezTo>
                    <a:pt x="876" y="5518"/>
                    <a:pt x="899" y="5506"/>
                    <a:pt x="928" y="5490"/>
                  </a:cubicBezTo>
                  <a:cubicBezTo>
                    <a:pt x="933" y="5484"/>
                    <a:pt x="939" y="5484"/>
                    <a:pt x="944" y="5477"/>
                  </a:cubicBezTo>
                  <a:cubicBezTo>
                    <a:pt x="950" y="5472"/>
                    <a:pt x="950" y="5472"/>
                    <a:pt x="955" y="5466"/>
                  </a:cubicBezTo>
                  <a:cubicBezTo>
                    <a:pt x="984" y="5450"/>
                    <a:pt x="1007" y="5427"/>
                    <a:pt x="1023" y="5404"/>
                  </a:cubicBezTo>
                  <a:lnTo>
                    <a:pt x="1036" y="5393"/>
                  </a:lnTo>
                  <a:lnTo>
                    <a:pt x="1036" y="5387"/>
                  </a:lnTo>
                  <a:lnTo>
                    <a:pt x="1036" y="5353"/>
                  </a:lnTo>
                  <a:cubicBezTo>
                    <a:pt x="1036" y="5348"/>
                    <a:pt x="1036" y="5341"/>
                    <a:pt x="1041" y="5336"/>
                  </a:cubicBezTo>
                  <a:cubicBezTo>
                    <a:pt x="1047" y="5307"/>
                    <a:pt x="1070" y="5285"/>
                    <a:pt x="1098" y="5267"/>
                  </a:cubicBezTo>
                  <a:cubicBezTo>
                    <a:pt x="1104" y="5262"/>
                    <a:pt x="1115" y="5262"/>
                    <a:pt x="1120" y="5256"/>
                  </a:cubicBezTo>
                  <a:lnTo>
                    <a:pt x="1154" y="5256"/>
                  </a:lnTo>
                  <a:cubicBezTo>
                    <a:pt x="1194" y="5256"/>
                    <a:pt x="1222" y="5267"/>
                    <a:pt x="1246" y="5291"/>
                  </a:cubicBezTo>
                  <a:cubicBezTo>
                    <a:pt x="1280" y="5341"/>
                    <a:pt x="1319" y="5382"/>
                    <a:pt x="1364" y="5421"/>
                  </a:cubicBezTo>
                  <a:cubicBezTo>
                    <a:pt x="1393" y="5443"/>
                    <a:pt x="1416" y="5461"/>
                    <a:pt x="1450" y="5477"/>
                  </a:cubicBezTo>
                  <a:cubicBezTo>
                    <a:pt x="1461" y="5490"/>
                    <a:pt x="1479" y="5495"/>
                    <a:pt x="1495" y="5506"/>
                  </a:cubicBezTo>
                  <a:cubicBezTo>
                    <a:pt x="1501" y="5506"/>
                    <a:pt x="1508" y="5511"/>
                    <a:pt x="1513" y="5511"/>
                  </a:cubicBezTo>
                  <a:cubicBezTo>
                    <a:pt x="1553" y="5529"/>
                    <a:pt x="1598" y="5540"/>
                    <a:pt x="1649" y="5552"/>
                  </a:cubicBezTo>
                  <a:cubicBezTo>
                    <a:pt x="1683" y="5558"/>
                    <a:pt x="1728" y="5563"/>
                    <a:pt x="1768" y="5563"/>
                  </a:cubicBezTo>
                  <a:lnTo>
                    <a:pt x="1820" y="5563"/>
                  </a:lnTo>
                  <a:cubicBezTo>
                    <a:pt x="1883" y="5552"/>
                    <a:pt x="1944" y="5540"/>
                    <a:pt x="2007" y="5518"/>
                  </a:cubicBezTo>
                  <a:lnTo>
                    <a:pt x="2012" y="5518"/>
                  </a:lnTo>
                  <a:cubicBezTo>
                    <a:pt x="2024" y="5511"/>
                    <a:pt x="2030" y="5511"/>
                    <a:pt x="2041" y="5506"/>
                  </a:cubicBezTo>
                  <a:cubicBezTo>
                    <a:pt x="2080" y="5490"/>
                    <a:pt x="2121" y="5466"/>
                    <a:pt x="2161" y="5443"/>
                  </a:cubicBezTo>
                  <a:cubicBezTo>
                    <a:pt x="2103" y="5416"/>
                    <a:pt x="2046" y="5387"/>
                    <a:pt x="1996" y="5359"/>
                  </a:cubicBezTo>
                  <a:cubicBezTo>
                    <a:pt x="1854" y="5280"/>
                    <a:pt x="1718" y="5177"/>
                    <a:pt x="1621" y="5046"/>
                  </a:cubicBezTo>
                  <a:cubicBezTo>
                    <a:pt x="1603" y="5041"/>
                    <a:pt x="1592" y="5041"/>
                    <a:pt x="1581" y="5041"/>
                  </a:cubicBezTo>
                  <a:cubicBezTo>
                    <a:pt x="1535" y="5029"/>
                    <a:pt x="1484" y="5007"/>
                    <a:pt x="1432" y="4984"/>
                  </a:cubicBezTo>
                  <a:cubicBezTo>
                    <a:pt x="1371" y="4950"/>
                    <a:pt x="1314" y="4910"/>
                    <a:pt x="1251" y="4858"/>
                  </a:cubicBezTo>
                  <a:cubicBezTo>
                    <a:pt x="1222" y="4830"/>
                    <a:pt x="1194" y="4796"/>
                    <a:pt x="1167" y="4768"/>
                  </a:cubicBezTo>
                  <a:cubicBezTo>
                    <a:pt x="1149" y="4745"/>
                    <a:pt x="1115" y="4727"/>
                    <a:pt x="1081" y="4727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9"/>
            <p:cNvSpPr/>
            <p:nvPr/>
          </p:nvSpPr>
          <p:spPr>
            <a:xfrm>
              <a:off x="10694403" y="4813044"/>
              <a:ext cx="334034" cy="509110"/>
            </a:xfrm>
            <a:custGeom>
              <a:avLst/>
              <a:gdLst/>
              <a:ahLst/>
              <a:cxnLst/>
              <a:rect l="l" t="t" r="r" b="b"/>
              <a:pathLst>
                <a:path w="7109" h="10835" extrusionOk="0">
                  <a:moveTo>
                    <a:pt x="3318" y="301"/>
                  </a:moveTo>
                  <a:cubicBezTo>
                    <a:pt x="3370" y="301"/>
                    <a:pt x="3421" y="308"/>
                    <a:pt x="3467" y="313"/>
                  </a:cubicBezTo>
                  <a:cubicBezTo>
                    <a:pt x="3535" y="329"/>
                    <a:pt x="3591" y="347"/>
                    <a:pt x="3648" y="369"/>
                  </a:cubicBezTo>
                  <a:cubicBezTo>
                    <a:pt x="3693" y="392"/>
                    <a:pt x="3740" y="426"/>
                    <a:pt x="3785" y="455"/>
                  </a:cubicBezTo>
                  <a:cubicBezTo>
                    <a:pt x="3824" y="494"/>
                    <a:pt x="3864" y="534"/>
                    <a:pt x="3898" y="586"/>
                  </a:cubicBezTo>
                  <a:cubicBezTo>
                    <a:pt x="3938" y="636"/>
                    <a:pt x="3972" y="699"/>
                    <a:pt x="3995" y="767"/>
                  </a:cubicBezTo>
                  <a:cubicBezTo>
                    <a:pt x="4029" y="853"/>
                    <a:pt x="4052" y="949"/>
                    <a:pt x="4063" y="1051"/>
                  </a:cubicBezTo>
                  <a:cubicBezTo>
                    <a:pt x="4068" y="1126"/>
                    <a:pt x="4068" y="1205"/>
                    <a:pt x="4063" y="1289"/>
                  </a:cubicBezTo>
                  <a:cubicBezTo>
                    <a:pt x="4063" y="1347"/>
                    <a:pt x="4092" y="1399"/>
                    <a:pt x="4131" y="1426"/>
                  </a:cubicBezTo>
                  <a:cubicBezTo>
                    <a:pt x="4160" y="1438"/>
                    <a:pt x="4183" y="1449"/>
                    <a:pt x="4210" y="1449"/>
                  </a:cubicBezTo>
                  <a:cubicBezTo>
                    <a:pt x="4251" y="1449"/>
                    <a:pt x="4285" y="1433"/>
                    <a:pt x="4313" y="1409"/>
                  </a:cubicBezTo>
                  <a:cubicBezTo>
                    <a:pt x="4347" y="1375"/>
                    <a:pt x="4381" y="1352"/>
                    <a:pt x="4415" y="1324"/>
                  </a:cubicBezTo>
                  <a:cubicBezTo>
                    <a:pt x="4495" y="1273"/>
                    <a:pt x="4580" y="1228"/>
                    <a:pt x="4671" y="1187"/>
                  </a:cubicBezTo>
                  <a:cubicBezTo>
                    <a:pt x="4784" y="1148"/>
                    <a:pt x="4910" y="1119"/>
                    <a:pt x="5035" y="1108"/>
                  </a:cubicBezTo>
                  <a:cubicBezTo>
                    <a:pt x="5080" y="1103"/>
                    <a:pt x="5120" y="1103"/>
                    <a:pt x="5165" y="1103"/>
                  </a:cubicBezTo>
                  <a:cubicBezTo>
                    <a:pt x="5251" y="1103"/>
                    <a:pt x="5330" y="1108"/>
                    <a:pt x="5416" y="1119"/>
                  </a:cubicBezTo>
                  <a:cubicBezTo>
                    <a:pt x="5506" y="1137"/>
                    <a:pt x="5592" y="1165"/>
                    <a:pt x="5665" y="1199"/>
                  </a:cubicBezTo>
                  <a:cubicBezTo>
                    <a:pt x="5705" y="1221"/>
                    <a:pt x="5745" y="1244"/>
                    <a:pt x="5785" y="1273"/>
                  </a:cubicBezTo>
                  <a:cubicBezTo>
                    <a:pt x="5807" y="1289"/>
                    <a:pt x="5825" y="1313"/>
                    <a:pt x="5841" y="1336"/>
                  </a:cubicBezTo>
                  <a:cubicBezTo>
                    <a:pt x="5854" y="1347"/>
                    <a:pt x="5859" y="1364"/>
                    <a:pt x="5870" y="1381"/>
                  </a:cubicBezTo>
                  <a:cubicBezTo>
                    <a:pt x="5870" y="1399"/>
                    <a:pt x="5875" y="1415"/>
                    <a:pt x="5881" y="1426"/>
                  </a:cubicBezTo>
                  <a:cubicBezTo>
                    <a:pt x="5881" y="1444"/>
                    <a:pt x="5881" y="1460"/>
                    <a:pt x="5875" y="1478"/>
                  </a:cubicBezTo>
                  <a:cubicBezTo>
                    <a:pt x="5870" y="1501"/>
                    <a:pt x="5865" y="1517"/>
                    <a:pt x="5859" y="1540"/>
                  </a:cubicBezTo>
                  <a:cubicBezTo>
                    <a:pt x="5854" y="1546"/>
                    <a:pt x="5854" y="1551"/>
                    <a:pt x="5847" y="1557"/>
                  </a:cubicBezTo>
                  <a:cubicBezTo>
                    <a:pt x="5830" y="1596"/>
                    <a:pt x="5802" y="1637"/>
                    <a:pt x="5773" y="1677"/>
                  </a:cubicBezTo>
                  <a:cubicBezTo>
                    <a:pt x="5705" y="1750"/>
                    <a:pt x="5626" y="1824"/>
                    <a:pt x="5518" y="1903"/>
                  </a:cubicBezTo>
                  <a:cubicBezTo>
                    <a:pt x="5479" y="1932"/>
                    <a:pt x="5466" y="2000"/>
                    <a:pt x="5479" y="2046"/>
                  </a:cubicBezTo>
                  <a:cubicBezTo>
                    <a:pt x="5490" y="2115"/>
                    <a:pt x="5552" y="2165"/>
                    <a:pt x="5620" y="2165"/>
                  </a:cubicBezTo>
                  <a:cubicBezTo>
                    <a:pt x="5734" y="2170"/>
                    <a:pt x="5836" y="2176"/>
                    <a:pt x="5938" y="2194"/>
                  </a:cubicBezTo>
                  <a:cubicBezTo>
                    <a:pt x="6075" y="2222"/>
                    <a:pt x="6200" y="2256"/>
                    <a:pt x="6308" y="2307"/>
                  </a:cubicBezTo>
                  <a:cubicBezTo>
                    <a:pt x="6392" y="2346"/>
                    <a:pt x="6467" y="2393"/>
                    <a:pt x="6536" y="2449"/>
                  </a:cubicBezTo>
                  <a:cubicBezTo>
                    <a:pt x="6581" y="2495"/>
                    <a:pt x="6626" y="2535"/>
                    <a:pt x="6660" y="2585"/>
                  </a:cubicBezTo>
                  <a:cubicBezTo>
                    <a:pt x="6688" y="2631"/>
                    <a:pt x="6717" y="2676"/>
                    <a:pt x="6740" y="2728"/>
                  </a:cubicBezTo>
                  <a:cubicBezTo>
                    <a:pt x="6756" y="2779"/>
                    <a:pt x="6767" y="2831"/>
                    <a:pt x="6774" y="2881"/>
                  </a:cubicBezTo>
                  <a:cubicBezTo>
                    <a:pt x="6774" y="2933"/>
                    <a:pt x="6774" y="2989"/>
                    <a:pt x="6762" y="3046"/>
                  </a:cubicBezTo>
                  <a:cubicBezTo>
                    <a:pt x="6751" y="3109"/>
                    <a:pt x="6733" y="3171"/>
                    <a:pt x="6706" y="3233"/>
                  </a:cubicBezTo>
                  <a:cubicBezTo>
                    <a:pt x="6665" y="3308"/>
                    <a:pt x="6620" y="3381"/>
                    <a:pt x="6557" y="3455"/>
                  </a:cubicBezTo>
                  <a:cubicBezTo>
                    <a:pt x="6478" y="3546"/>
                    <a:pt x="6387" y="3626"/>
                    <a:pt x="6279" y="3705"/>
                  </a:cubicBezTo>
                  <a:cubicBezTo>
                    <a:pt x="6103" y="3830"/>
                    <a:pt x="5899" y="3932"/>
                    <a:pt x="5642" y="4029"/>
                  </a:cubicBezTo>
                  <a:cubicBezTo>
                    <a:pt x="5393" y="4119"/>
                    <a:pt x="5172" y="4177"/>
                    <a:pt x="4955" y="4200"/>
                  </a:cubicBezTo>
                  <a:cubicBezTo>
                    <a:pt x="4910" y="4205"/>
                    <a:pt x="4858" y="4205"/>
                    <a:pt x="4813" y="4205"/>
                  </a:cubicBezTo>
                  <a:cubicBezTo>
                    <a:pt x="4734" y="4205"/>
                    <a:pt x="4660" y="4200"/>
                    <a:pt x="4585" y="4187"/>
                  </a:cubicBezTo>
                  <a:cubicBezTo>
                    <a:pt x="4506" y="4171"/>
                    <a:pt x="4433" y="4148"/>
                    <a:pt x="4359" y="4119"/>
                  </a:cubicBezTo>
                  <a:cubicBezTo>
                    <a:pt x="4307" y="4092"/>
                    <a:pt x="4257" y="4058"/>
                    <a:pt x="4205" y="4024"/>
                  </a:cubicBezTo>
                  <a:cubicBezTo>
                    <a:pt x="4160" y="3977"/>
                    <a:pt x="4126" y="3938"/>
                    <a:pt x="4092" y="3898"/>
                  </a:cubicBezTo>
                  <a:cubicBezTo>
                    <a:pt x="4081" y="3881"/>
                    <a:pt x="4074" y="3864"/>
                    <a:pt x="4063" y="3853"/>
                  </a:cubicBezTo>
                  <a:cubicBezTo>
                    <a:pt x="4034" y="3807"/>
                    <a:pt x="4000" y="3778"/>
                    <a:pt x="3961" y="3767"/>
                  </a:cubicBezTo>
                  <a:cubicBezTo>
                    <a:pt x="3944" y="3762"/>
                    <a:pt x="3921" y="3756"/>
                    <a:pt x="3903" y="3756"/>
                  </a:cubicBezTo>
                  <a:cubicBezTo>
                    <a:pt x="3876" y="3756"/>
                    <a:pt x="3848" y="3762"/>
                    <a:pt x="3819" y="3778"/>
                  </a:cubicBezTo>
                  <a:cubicBezTo>
                    <a:pt x="3751" y="3812"/>
                    <a:pt x="3717" y="3893"/>
                    <a:pt x="3728" y="3972"/>
                  </a:cubicBezTo>
                  <a:cubicBezTo>
                    <a:pt x="3717" y="4006"/>
                    <a:pt x="3706" y="4040"/>
                    <a:pt x="3688" y="4074"/>
                  </a:cubicBezTo>
                  <a:cubicBezTo>
                    <a:pt x="3672" y="4119"/>
                    <a:pt x="3648" y="4153"/>
                    <a:pt x="3620" y="4187"/>
                  </a:cubicBezTo>
                  <a:cubicBezTo>
                    <a:pt x="3597" y="4216"/>
                    <a:pt x="3569" y="4245"/>
                    <a:pt x="3535" y="4268"/>
                  </a:cubicBezTo>
                  <a:cubicBezTo>
                    <a:pt x="3501" y="4290"/>
                    <a:pt x="3460" y="4313"/>
                    <a:pt x="3421" y="4331"/>
                  </a:cubicBezTo>
                  <a:cubicBezTo>
                    <a:pt x="3365" y="4347"/>
                    <a:pt x="3313" y="4358"/>
                    <a:pt x="3250" y="4365"/>
                  </a:cubicBezTo>
                  <a:cubicBezTo>
                    <a:pt x="3228" y="4370"/>
                    <a:pt x="3205" y="4370"/>
                    <a:pt x="3187" y="4370"/>
                  </a:cubicBezTo>
                  <a:cubicBezTo>
                    <a:pt x="3132" y="4370"/>
                    <a:pt x="3080" y="4365"/>
                    <a:pt x="3029" y="4358"/>
                  </a:cubicBezTo>
                  <a:cubicBezTo>
                    <a:pt x="2977" y="4347"/>
                    <a:pt x="2927" y="4331"/>
                    <a:pt x="2887" y="4313"/>
                  </a:cubicBezTo>
                  <a:cubicBezTo>
                    <a:pt x="2859" y="4297"/>
                    <a:pt x="2830" y="4279"/>
                    <a:pt x="2802" y="4262"/>
                  </a:cubicBezTo>
                  <a:cubicBezTo>
                    <a:pt x="2773" y="4234"/>
                    <a:pt x="2751" y="4211"/>
                    <a:pt x="2733" y="4182"/>
                  </a:cubicBezTo>
                  <a:cubicBezTo>
                    <a:pt x="2710" y="4148"/>
                    <a:pt x="2688" y="4108"/>
                    <a:pt x="2671" y="4063"/>
                  </a:cubicBezTo>
                  <a:cubicBezTo>
                    <a:pt x="2637" y="3972"/>
                    <a:pt x="2615" y="3870"/>
                    <a:pt x="2602" y="3739"/>
                  </a:cubicBezTo>
                  <a:cubicBezTo>
                    <a:pt x="2597" y="3705"/>
                    <a:pt x="2597" y="3671"/>
                    <a:pt x="2597" y="3636"/>
                  </a:cubicBezTo>
                  <a:cubicBezTo>
                    <a:pt x="2597" y="3608"/>
                    <a:pt x="2592" y="3586"/>
                    <a:pt x="2581" y="3563"/>
                  </a:cubicBezTo>
                  <a:cubicBezTo>
                    <a:pt x="2563" y="3534"/>
                    <a:pt x="2534" y="3512"/>
                    <a:pt x="2500" y="3500"/>
                  </a:cubicBezTo>
                  <a:cubicBezTo>
                    <a:pt x="2489" y="3495"/>
                    <a:pt x="2472" y="3495"/>
                    <a:pt x="2461" y="3495"/>
                  </a:cubicBezTo>
                  <a:cubicBezTo>
                    <a:pt x="2410" y="3495"/>
                    <a:pt x="2369" y="3518"/>
                    <a:pt x="2342" y="3557"/>
                  </a:cubicBezTo>
                  <a:cubicBezTo>
                    <a:pt x="2319" y="3591"/>
                    <a:pt x="2296" y="3626"/>
                    <a:pt x="2267" y="3660"/>
                  </a:cubicBezTo>
                  <a:cubicBezTo>
                    <a:pt x="2233" y="3699"/>
                    <a:pt x="2188" y="3739"/>
                    <a:pt x="2143" y="3778"/>
                  </a:cubicBezTo>
                  <a:cubicBezTo>
                    <a:pt x="2096" y="3807"/>
                    <a:pt x="2046" y="3836"/>
                    <a:pt x="1994" y="3859"/>
                  </a:cubicBezTo>
                  <a:cubicBezTo>
                    <a:pt x="1926" y="3881"/>
                    <a:pt x="1858" y="3898"/>
                    <a:pt x="1790" y="3904"/>
                  </a:cubicBezTo>
                  <a:lnTo>
                    <a:pt x="1721" y="3904"/>
                  </a:lnTo>
                  <a:cubicBezTo>
                    <a:pt x="1671" y="3904"/>
                    <a:pt x="1614" y="3904"/>
                    <a:pt x="1558" y="3893"/>
                  </a:cubicBezTo>
                  <a:cubicBezTo>
                    <a:pt x="1477" y="3875"/>
                    <a:pt x="1387" y="3853"/>
                    <a:pt x="1307" y="3812"/>
                  </a:cubicBezTo>
                  <a:cubicBezTo>
                    <a:pt x="1233" y="3778"/>
                    <a:pt x="1171" y="3733"/>
                    <a:pt x="1108" y="3688"/>
                  </a:cubicBezTo>
                  <a:cubicBezTo>
                    <a:pt x="1068" y="3654"/>
                    <a:pt x="1029" y="3615"/>
                    <a:pt x="1000" y="3574"/>
                  </a:cubicBezTo>
                  <a:cubicBezTo>
                    <a:pt x="978" y="3540"/>
                    <a:pt x="960" y="3506"/>
                    <a:pt x="944" y="3466"/>
                  </a:cubicBezTo>
                  <a:cubicBezTo>
                    <a:pt x="932" y="3437"/>
                    <a:pt x="926" y="3410"/>
                    <a:pt x="921" y="3376"/>
                  </a:cubicBezTo>
                  <a:lnTo>
                    <a:pt x="921" y="3319"/>
                  </a:lnTo>
                  <a:cubicBezTo>
                    <a:pt x="921" y="3308"/>
                    <a:pt x="926" y="3301"/>
                    <a:pt x="926" y="3290"/>
                  </a:cubicBezTo>
                  <a:cubicBezTo>
                    <a:pt x="932" y="3256"/>
                    <a:pt x="944" y="3227"/>
                    <a:pt x="955" y="3199"/>
                  </a:cubicBezTo>
                  <a:cubicBezTo>
                    <a:pt x="978" y="3159"/>
                    <a:pt x="1000" y="3120"/>
                    <a:pt x="1029" y="3080"/>
                  </a:cubicBezTo>
                  <a:cubicBezTo>
                    <a:pt x="1080" y="3023"/>
                    <a:pt x="1142" y="2967"/>
                    <a:pt x="1217" y="2915"/>
                  </a:cubicBezTo>
                  <a:cubicBezTo>
                    <a:pt x="1244" y="2892"/>
                    <a:pt x="1262" y="2841"/>
                    <a:pt x="1267" y="2807"/>
                  </a:cubicBezTo>
                  <a:cubicBezTo>
                    <a:pt x="1267" y="2750"/>
                    <a:pt x="1239" y="2694"/>
                    <a:pt x="1194" y="2665"/>
                  </a:cubicBezTo>
                  <a:cubicBezTo>
                    <a:pt x="1126" y="2626"/>
                    <a:pt x="1074" y="2592"/>
                    <a:pt x="1023" y="2545"/>
                  </a:cubicBezTo>
                  <a:cubicBezTo>
                    <a:pt x="966" y="2500"/>
                    <a:pt x="921" y="2449"/>
                    <a:pt x="881" y="2398"/>
                  </a:cubicBezTo>
                  <a:cubicBezTo>
                    <a:pt x="853" y="2353"/>
                    <a:pt x="830" y="2307"/>
                    <a:pt x="808" y="2262"/>
                  </a:cubicBezTo>
                  <a:cubicBezTo>
                    <a:pt x="795" y="2222"/>
                    <a:pt x="785" y="2176"/>
                    <a:pt x="779" y="2131"/>
                  </a:cubicBezTo>
                  <a:cubicBezTo>
                    <a:pt x="774" y="2086"/>
                    <a:pt x="779" y="2046"/>
                    <a:pt x="785" y="2000"/>
                  </a:cubicBezTo>
                  <a:cubicBezTo>
                    <a:pt x="795" y="1950"/>
                    <a:pt x="808" y="1898"/>
                    <a:pt x="830" y="1853"/>
                  </a:cubicBezTo>
                  <a:cubicBezTo>
                    <a:pt x="853" y="1801"/>
                    <a:pt x="887" y="1756"/>
                    <a:pt x="921" y="1711"/>
                  </a:cubicBezTo>
                  <a:cubicBezTo>
                    <a:pt x="966" y="1664"/>
                    <a:pt x="1012" y="1619"/>
                    <a:pt x="1063" y="1580"/>
                  </a:cubicBezTo>
                  <a:cubicBezTo>
                    <a:pt x="1126" y="1540"/>
                    <a:pt x="1194" y="1506"/>
                    <a:pt x="1256" y="1478"/>
                  </a:cubicBezTo>
                  <a:cubicBezTo>
                    <a:pt x="1330" y="1454"/>
                    <a:pt x="1398" y="1438"/>
                    <a:pt x="1472" y="1426"/>
                  </a:cubicBezTo>
                  <a:lnTo>
                    <a:pt x="1551" y="1426"/>
                  </a:lnTo>
                  <a:cubicBezTo>
                    <a:pt x="1603" y="1426"/>
                    <a:pt x="1648" y="1426"/>
                    <a:pt x="1705" y="1438"/>
                  </a:cubicBezTo>
                  <a:cubicBezTo>
                    <a:pt x="1796" y="1454"/>
                    <a:pt x="1881" y="1478"/>
                    <a:pt x="1960" y="1517"/>
                  </a:cubicBezTo>
                  <a:cubicBezTo>
                    <a:pt x="1983" y="1528"/>
                    <a:pt x="2006" y="1540"/>
                    <a:pt x="2028" y="1551"/>
                  </a:cubicBezTo>
                  <a:cubicBezTo>
                    <a:pt x="2057" y="1569"/>
                    <a:pt x="2086" y="1574"/>
                    <a:pt x="2114" y="1574"/>
                  </a:cubicBezTo>
                  <a:cubicBezTo>
                    <a:pt x="2137" y="1574"/>
                    <a:pt x="2159" y="1569"/>
                    <a:pt x="2182" y="1557"/>
                  </a:cubicBezTo>
                  <a:cubicBezTo>
                    <a:pt x="2227" y="1535"/>
                    <a:pt x="2262" y="1483"/>
                    <a:pt x="2262" y="1426"/>
                  </a:cubicBezTo>
                  <a:cubicBezTo>
                    <a:pt x="2267" y="1375"/>
                    <a:pt x="2274" y="1324"/>
                    <a:pt x="2279" y="1273"/>
                  </a:cubicBezTo>
                  <a:cubicBezTo>
                    <a:pt x="2301" y="1160"/>
                    <a:pt x="2335" y="1045"/>
                    <a:pt x="2382" y="943"/>
                  </a:cubicBezTo>
                  <a:cubicBezTo>
                    <a:pt x="2427" y="846"/>
                    <a:pt x="2484" y="762"/>
                    <a:pt x="2547" y="683"/>
                  </a:cubicBezTo>
                  <a:cubicBezTo>
                    <a:pt x="2608" y="614"/>
                    <a:pt x="2676" y="552"/>
                    <a:pt x="2751" y="494"/>
                  </a:cubicBezTo>
                  <a:cubicBezTo>
                    <a:pt x="2830" y="444"/>
                    <a:pt x="2909" y="398"/>
                    <a:pt x="2995" y="363"/>
                  </a:cubicBezTo>
                  <a:cubicBezTo>
                    <a:pt x="3074" y="335"/>
                    <a:pt x="3153" y="318"/>
                    <a:pt x="3239" y="308"/>
                  </a:cubicBezTo>
                  <a:cubicBezTo>
                    <a:pt x="3268" y="308"/>
                    <a:pt x="3290" y="301"/>
                    <a:pt x="3318" y="301"/>
                  </a:cubicBezTo>
                  <a:close/>
                  <a:moveTo>
                    <a:pt x="2006" y="5422"/>
                  </a:moveTo>
                  <a:cubicBezTo>
                    <a:pt x="2028" y="5422"/>
                    <a:pt x="2057" y="5422"/>
                    <a:pt x="2086" y="5427"/>
                  </a:cubicBezTo>
                  <a:cubicBezTo>
                    <a:pt x="2109" y="5433"/>
                    <a:pt x="2137" y="5438"/>
                    <a:pt x="2159" y="5449"/>
                  </a:cubicBezTo>
                  <a:cubicBezTo>
                    <a:pt x="2182" y="5461"/>
                    <a:pt x="2199" y="5472"/>
                    <a:pt x="2222" y="5483"/>
                  </a:cubicBezTo>
                  <a:cubicBezTo>
                    <a:pt x="2233" y="5501"/>
                    <a:pt x="2251" y="5517"/>
                    <a:pt x="2262" y="5535"/>
                  </a:cubicBezTo>
                  <a:cubicBezTo>
                    <a:pt x="2279" y="5558"/>
                    <a:pt x="2290" y="5580"/>
                    <a:pt x="2301" y="5603"/>
                  </a:cubicBezTo>
                  <a:cubicBezTo>
                    <a:pt x="2313" y="5643"/>
                    <a:pt x="2324" y="5682"/>
                    <a:pt x="2330" y="5734"/>
                  </a:cubicBezTo>
                  <a:lnTo>
                    <a:pt x="2330" y="5790"/>
                  </a:lnTo>
                  <a:cubicBezTo>
                    <a:pt x="2330" y="5847"/>
                    <a:pt x="2353" y="5892"/>
                    <a:pt x="2392" y="5915"/>
                  </a:cubicBezTo>
                  <a:cubicBezTo>
                    <a:pt x="2416" y="5933"/>
                    <a:pt x="2444" y="5938"/>
                    <a:pt x="2472" y="5938"/>
                  </a:cubicBezTo>
                  <a:cubicBezTo>
                    <a:pt x="2495" y="5938"/>
                    <a:pt x="2518" y="5933"/>
                    <a:pt x="2534" y="5921"/>
                  </a:cubicBezTo>
                  <a:cubicBezTo>
                    <a:pt x="2568" y="5904"/>
                    <a:pt x="2597" y="5892"/>
                    <a:pt x="2631" y="5881"/>
                  </a:cubicBezTo>
                  <a:cubicBezTo>
                    <a:pt x="2699" y="5853"/>
                    <a:pt x="2767" y="5836"/>
                    <a:pt x="2836" y="5831"/>
                  </a:cubicBezTo>
                  <a:lnTo>
                    <a:pt x="2893" y="5831"/>
                  </a:lnTo>
                  <a:cubicBezTo>
                    <a:pt x="2938" y="5831"/>
                    <a:pt x="2983" y="5831"/>
                    <a:pt x="3029" y="5836"/>
                  </a:cubicBezTo>
                  <a:cubicBezTo>
                    <a:pt x="3097" y="5853"/>
                    <a:pt x="3166" y="5870"/>
                    <a:pt x="3228" y="5899"/>
                  </a:cubicBezTo>
                  <a:cubicBezTo>
                    <a:pt x="3284" y="5933"/>
                    <a:pt x="3347" y="5967"/>
                    <a:pt x="3399" y="6007"/>
                  </a:cubicBezTo>
                  <a:cubicBezTo>
                    <a:pt x="3438" y="6046"/>
                    <a:pt x="3473" y="6086"/>
                    <a:pt x="3507" y="6125"/>
                  </a:cubicBezTo>
                  <a:cubicBezTo>
                    <a:pt x="3528" y="6159"/>
                    <a:pt x="3546" y="6194"/>
                    <a:pt x="3563" y="6222"/>
                  </a:cubicBezTo>
                  <a:cubicBezTo>
                    <a:pt x="3569" y="6251"/>
                    <a:pt x="3575" y="6274"/>
                    <a:pt x="3580" y="6296"/>
                  </a:cubicBezTo>
                  <a:cubicBezTo>
                    <a:pt x="3580" y="6319"/>
                    <a:pt x="3580" y="6335"/>
                    <a:pt x="3575" y="6353"/>
                  </a:cubicBezTo>
                  <a:cubicBezTo>
                    <a:pt x="3575" y="6369"/>
                    <a:pt x="3569" y="6382"/>
                    <a:pt x="3563" y="6393"/>
                  </a:cubicBezTo>
                  <a:cubicBezTo>
                    <a:pt x="3557" y="6410"/>
                    <a:pt x="3546" y="6421"/>
                    <a:pt x="3535" y="6438"/>
                  </a:cubicBezTo>
                  <a:cubicBezTo>
                    <a:pt x="3523" y="6450"/>
                    <a:pt x="3507" y="6466"/>
                    <a:pt x="3489" y="6479"/>
                  </a:cubicBezTo>
                  <a:cubicBezTo>
                    <a:pt x="3455" y="6500"/>
                    <a:pt x="3421" y="6518"/>
                    <a:pt x="3381" y="6534"/>
                  </a:cubicBezTo>
                  <a:cubicBezTo>
                    <a:pt x="3302" y="6563"/>
                    <a:pt x="3216" y="6586"/>
                    <a:pt x="3108" y="6597"/>
                  </a:cubicBezTo>
                  <a:cubicBezTo>
                    <a:pt x="3080" y="6597"/>
                    <a:pt x="3058" y="6597"/>
                    <a:pt x="3040" y="6615"/>
                  </a:cubicBezTo>
                  <a:cubicBezTo>
                    <a:pt x="3012" y="6626"/>
                    <a:pt x="2995" y="6642"/>
                    <a:pt x="2983" y="6660"/>
                  </a:cubicBezTo>
                  <a:cubicBezTo>
                    <a:pt x="2967" y="6683"/>
                    <a:pt x="2961" y="6710"/>
                    <a:pt x="2961" y="6739"/>
                  </a:cubicBezTo>
                  <a:cubicBezTo>
                    <a:pt x="2961" y="6773"/>
                    <a:pt x="2972" y="6807"/>
                    <a:pt x="3001" y="6841"/>
                  </a:cubicBezTo>
                  <a:lnTo>
                    <a:pt x="3024" y="6875"/>
                  </a:lnTo>
                  <a:cubicBezTo>
                    <a:pt x="3058" y="6927"/>
                    <a:pt x="3092" y="6990"/>
                    <a:pt x="3114" y="7046"/>
                  </a:cubicBezTo>
                  <a:cubicBezTo>
                    <a:pt x="3132" y="7092"/>
                    <a:pt x="3142" y="7143"/>
                    <a:pt x="3148" y="7188"/>
                  </a:cubicBezTo>
                  <a:cubicBezTo>
                    <a:pt x="3153" y="7240"/>
                    <a:pt x="3153" y="7285"/>
                    <a:pt x="3148" y="7331"/>
                  </a:cubicBezTo>
                  <a:cubicBezTo>
                    <a:pt x="3132" y="7381"/>
                    <a:pt x="3119" y="7433"/>
                    <a:pt x="3097" y="7473"/>
                  </a:cubicBezTo>
                  <a:cubicBezTo>
                    <a:pt x="3074" y="7523"/>
                    <a:pt x="3046" y="7570"/>
                    <a:pt x="3012" y="7609"/>
                  </a:cubicBezTo>
                  <a:cubicBezTo>
                    <a:pt x="2967" y="7660"/>
                    <a:pt x="2922" y="7699"/>
                    <a:pt x="2875" y="7740"/>
                  </a:cubicBezTo>
                  <a:cubicBezTo>
                    <a:pt x="2812" y="7780"/>
                    <a:pt x="2751" y="7814"/>
                    <a:pt x="2676" y="7842"/>
                  </a:cubicBezTo>
                  <a:cubicBezTo>
                    <a:pt x="2615" y="7864"/>
                    <a:pt x="2552" y="7876"/>
                    <a:pt x="2484" y="7887"/>
                  </a:cubicBezTo>
                  <a:lnTo>
                    <a:pt x="2432" y="7887"/>
                  </a:lnTo>
                  <a:cubicBezTo>
                    <a:pt x="2392" y="7887"/>
                    <a:pt x="2347" y="7882"/>
                    <a:pt x="2308" y="7876"/>
                  </a:cubicBezTo>
                  <a:cubicBezTo>
                    <a:pt x="2251" y="7864"/>
                    <a:pt x="2206" y="7848"/>
                    <a:pt x="2159" y="7830"/>
                  </a:cubicBezTo>
                  <a:cubicBezTo>
                    <a:pt x="2109" y="7808"/>
                    <a:pt x="2069" y="7780"/>
                    <a:pt x="2028" y="7745"/>
                  </a:cubicBezTo>
                  <a:cubicBezTo>
                    <a:pt x="1983" y="7706"/>
                    <a:pt x="1944" y="7665"/>
                    <a:pt x="1910" y="7615"/>
                  </a:cubicBezTo>
                  <a:cubicBezTo>
                    <a:pt x="1886" y="7591"/>
                    <a:pt x="1858" y="7580"/>
                    <a:pt x="1818" y="7580"/>
                  </a:cubicBezTo>
                  <a:cubicBezTo>
                    <a:pt x="1802" y="7580"/>
                    <a:pt x="1779" y="7580"/>
                    <a:pt x="1762" y="7591"/>
                  </a:cubicBezTo>
                  <a:cubicBezTo>
                    <a:pt x="1734" y="7609"/>
                    <a:pt x="1711" y="7631"/>
                    <a:pt x="1705" y="7660"/>
                  </a:cubicBezTo>
                  <a:cubicBezTo>
                    <a:pt x="1700" y="7677"/>
                    <a:pt x="1700" y="7699"/>
                    <a:pt x="1700" y="7717"/>
                  </a:cubicBezTo>
                  <a:lnTo>
                    <a:pt x="1687" y="7728"/>
                  </a:lnTo>
                  <a:cubicBezTo>
                    <a:pt x="1666" y="7756"/>
                    <a:pt x="1637" y="7780"/>
                    <a:pt x="1608" y="7801"/>
                  </a:cubicBezTo>
                  <a:cubicBezTo>
                    <a:pt x="1574" y="7825"/>
                    <a:pt x="1540" y="7842"/>
                    <a:pt x="1501" y="7859"/>
                  </a:cubicBezTo>
                  <a:cubicBezTo>
                    <a:pt x="1449" y="7876"/>
                    <a:pt x="1393" y="7887"/>
                    <a:pt x="1336" y="7898"/>
                  </a:cubicBezTo>
                  <a:lnTo>
                    <a:pt x="1278" y="7898"/>
                  </a:lnTo>
                  <a:cubicBezTo>
                    <a:pt x="1233" y="7898"/>
                    <a:pt x="1188" y="7893"/>
                    <a:pt x="1136" y="7887"/>
                  </a:cubicBezTo>
                  <a:cubicBezTo>
                    <a:pt x="1074" y="7876"/>
                    <a:pt x="1018" y="7853"/>
                    <a:pt x="955" y="7830"/>
                  </a:cubicBezTo>
                  <a:cubicBezTo>
                    <a:pt x="910" y="7808"/>
                    <a:pt x="869" y="7780"/>
                    <a:pt x="835" y="7751"/>
                  </a:cubicBezTo>
                  <a:cubicBezTo>
                    <a:pt x="808" y="7728"/>
                    <a:pt x="779" y="7699"/>
                    <a:pt x="756" y="7665"/>
                  </a:cubicBezTo>
                  <a:cubicBezTo>
                    <a:pt x="733" y="7631"/>
                    <a:pt x="711" y="7591"/>
                    <a:pt x="693" y="7552"/>
                  </a:cubicBezTo>
                  <a:cubicBezTo>
                    <a:pt x="682" y="7512"/>
                    <a:pt x="671" y="7478"/>
                    <a:pt x="659" y="7439"/>
                  </a:cubicBezTo>
                  <a:cubicBezTo>
                    <a:pt x="659" y="7433"/>
                    <a:pt x="665" y="7421"/>
                    <a:pt x="665" y="7415"/>
                  </a:cubicBezTo>
                  <a:cubicBezTo>
                    <a:pt x="677" y="7370"/>
                    <a:pt x="688" y="7324"/>
                    <a:pt x="705" y="7285"/>
                  </a:cubicBezTo>
                  <a:lnTo>
                    <a:pt x="711" y="7263"/>
                  </a:lnTo>
                  <a:cubicBezTo>
                    <a:pt x="727" y="7222"/>
                    <a:pt x="740" y="7182"/>
                    <a:pt x="745" y="7148"/>
                  </a:cubicBezTo>
                  <a:cubicBezTo>
                    <a:pt x="750" y="7103"/>
                    <a:pt x="727" y="7064"/>
                    <a:pt x="705" y="7017"/>
                  </a:cubicBezTo>
                  <a:cubicBezTo>
                    <a:pt x="682" y="6972"/>
                    <a:pt x="648" y="6927"/>
                    <a:pt x="620" y="6904"/>
                  </a:cubicBezTo>
                  <a:cubicBezTo>
                    <a:pt x="575" y="6847"/>
                    <a:pt x="523" y="6796"/>
                    <a:pt x="460" y="6744"/>
                  </a:cubicBezTo>
                  <a:cubicBezTo>
                    <a:pt x="399" y="6694"/>
                    <a:pt x="330" y="6637"/>
                    <a:pt x="279" y="6563"/>
                  </a:cubicBezTo>
                  <a:cubicBezTo>
                    <a:pt x="268" y="6547"/>
                    <a:pt x="255" y="6524"/>
                    <a:pt x="245" y="6500"/>
                  </a:cubicBezTo>
                  <a:cubicBezTo>
                    <a:pt x="239" y="6484"/>
                    <a:pt x="234" y="6466"/>
                    <a:pt x="234" y="6450"/>
                  </a:cubicBezTo>
                  <a:lnTo>
                    <a:pt x="234" y="6393"/>
                  </a:lnTo>
                  <a:cubicBezTo>
                    <a:pt x="239" y="6359"/>
                    <a:pt x="250" y="6330"/>
                    <a:pt x="268" y="6296"/>
                  </a:cubicBezTo>
                  <a:cubicBezTo>
                    <a:pt x="296" y="6233"/>
                    <a:pt x="336" y="6172"/>
                    <a:pt x="381" y="6114"/>
                  </a:cubicBezTo>
                  <a:cubicBezTo>
                    <a:pt x="415" y="6080"/>
                    <a:pt x="449" y="6046"/>
                    <a:pt x="489" y="6012"/>
                  </a:cubicBezTo>
                  <a:cubicBezTo>
                    <a:pt x="535" y="5984"/>
                    <a:pt x="580" y="5960"/>
                    <a:pt x="630" y="5938"/>
                  </a:cubicBezTo>
                  <a:cubicBezTo>
                    <a:pt x="671" y="5926"/>
                    <a:pt x="716" y="5915"/>
                    <a:pt x="756" y="5910"/>
                  </a:cubicBezTo>
                  <a:lnTo>
                    <a:pt x="790" y="5910"/>
                  </a:lnTo>
                  <a:cubicBezTo>
                    <a:pt x="813" y="5910"/>
                    <a:pt x="835" y="5910"/>
                    <a:pt x="858" y="5915"/>
                  </a:cubicBezTo>
                  <a:cubicBezTo>
                    <a:pt x="892" y="5921"/>
                    <a:pt x="926" y="5933"/>
                    <a:pt x="955" y="5944"/>
                  </a:cubicBezTo>
                  <a:cubicBezTo>
                    <a:pt x="984" y="5955"/>
                    <a:pt x="1005" y="5973"/>
                    <a:pt x="1029" y="5989"/>
                  </a:cubicBezTo>
                  <a:cubicBezTo>
                    <a:pt x="1057" y="6018"/>
                    <a:pt x="1086" y="6046"/>
                    <a:pt x="1115" y="6080"/>
                  </a:cubicBezTo>
                  <a:cubicBezTo>
                    <a:pt x="1131" y="6109"/>
                    <a:pt x="1171" y="6120"/>
                    <a:pt x="1205" y="6120"/>
                  </a:cubicBezTo>
                  <a:lnTo>
                    <a:pt x="1228" y="6120"/>
                  </a:lnTo>
                  <a:cubicBezTo>
                    <a:pt x="1251" y="6114"/>
                    <a:pt x="1273" y="6104"/>
                    <a:pt x="1285" y="6091"/>
                  </a:cubicBezTo>
                  <a:cubicBezTo>
                    <a:pt x="1312" y="6063"/>
                    <a:pt x="1325" y="6029"/>
                    <a:pt x="1330" y="5994"/>
                  </a:cubicBezTo>
                  <a:cubicBezTo>
                    <a:pt x="1336" y="5944"/>
                    <a:pt x="1353" y="5892"/>
                    <a:pt x="1375" y="5842"/>
                  </a:cubicBezTo>
                  <a:cubicBezTo>
                    <a:pt x="1404" y="5784"/>
                    <a:pt x="1438" y="5734"/>
                    <a:pt x="1477" y="5682"/>
                  </a:cubicBezTo>
                  <a:cubicBezTo>
                    <a:pt x="1517" y="5637"/>
                    <a:pt x="1563" y="5598"/>
                    <a:pt x="1614" y="5558"/>
                  </a:cubicBezTo>
                  <a:cubicBezTo>
                    <a:pt x="1671" y="5517"/>
                    <a:pt x="1734" y="5483"/>
                    <a:pt x="1796" y="5461"/>
                  </a:cubicBezTo>
                  <a:cubicBezTo>
                    <a:pt x="1852" y="5443"/>
                    <a:pt x="1910" y="5427"/>
                    <a:pt x="1967" y="5422"/>
                  </a:cubicBezTo>
                  <a:close/>
                  <a:moveTo>
                    <a:pt x="3187" y="7842"/>
                  </a:moveTo>
                  <a:cubicBezTo>
                    <a:pt x="3182" y="7882"/>
                    <a:pt x="3182" y="7916"/>
                    <a:pt x="3177" y="7950"/>
                  </a:cubicBezTo>
                  <a:cubicBezTo>
                    <a:pt x="3166" y="8000"/>
                    <a:pt x="3153" y="8047"/>
                    <a:pt x="3137" y="8086"/>
                  </a:cubicBezTo>
                  <a:cubicBezTo>
                    <a:pt x="3132" y="8097"/>
                    <a:pt x="3126" y="8108"/>
                    <a:pt x="3114" y="8121"/>
                  </a:cubicBezTo>
                  <a:cubicBezTo>
                    <a:pt x="3108" y="8121"/>
                    <a:pt x="3103" y="8121"/>
                    <a:pt x="3103" y="8115"/>
                  </a:cubicBezTo>
                  <a:cubicBezTo>
                    <a:pt x="3085" y="8108"/>
                    <a:pt x="3074" y="8103"/>
                    <a:pt x="3063" y="8092"/>
                  </a:cubicBezTo>
                  <a:cubicBezTo>
                    <a:pt x="3035" y="8063"/>
                    <a:pt x="3006" y="8035"/>
                    <a:pt x="2983" y="8006"/>
                  </a:cubicBezTo>
                  <a:cubicBezTo>
                    <a:pt x="3046" y="7961"/>
                    <a:pt x="3114" y="7916"/>
                    <a:pt x="3171" y="7859"/>
                  </a:cubicBezTo>
                  <a:cubicBezTo>
                    <a:pt x="3177" y="7853"/>
                    <a:pt x="3182" y="7848"/>
                    <a:pt x="3187" y="7842"/>
                  </a:cubicBezTo>
                  <a:close/>
                  <a:moveTo>
                    <a:pt x="3331" y="1"/>
                  </a:moveTo>
                  <a:cubicBezTo>
                    <a:pt x="3256" y="1"/>
                    <a:pt x="3187" y="12"/>
                    <a:pt x="3114" y="23"/>
                  </a:cubicBezTo>
                  <a:cubicBezTo>
                    <a:pt x="2893" y="57"/>
                    <a:pt x="2688" y="159"/>
                    <a:pt x="2512" y="295"/>
                  </a:cubicBezTo>
                  <a:cubicBezTo>
                    <a:pt x="2358" y="415"/>
                    <a:pt x="2233" y="573"/>
                    <a:pt x="2143" y="751"/>
                  </a:cubicBezTo>
                  <a:cubicBezTo>
                    <a:pt x="2069" y="887"/>
                    <a:pt x="2017" y="1040"/>
                    <a:pt x="1983" y="1194"/>
                  </a:cubicBezTo>
                  <a:lnTo>
                    <a:pt x="1978" y="1187"/>
                  </a:lnTo>
                  <a:cubicBezTo>
                    <a:pt x="1904" y="1160"/>
                    <a:pt x="1824" y="1142"/>
                    <a:pt x="1739" y="1131"/>
                  </a:cubicBezTo>
                  <a:cubicBezTo>
                    <a:pt x="1672" y="1120"/>
                    <a:pt x="1605" y="1115"/>
                    <a:pt x="1538" y="1115"/>
                  </a:cubicBezTo>
                  <a:cubicBezTo>
                    <a:pt x="1463" y="1115"/>
                    <a:pt x="1388" y="1122"/>
                    <a:pt x="1312" y="1137"/>
                  </a:cubicBezTo>
                  <a:cubicBezTo>
                    <a:pt x="1188" y="1165"/>
                    <a:pt x="1063" y="1210"/>
                    <a:pt x="955" y="1279"/>
                  </a:cubicBezTo>
                  <a:cubicBezTo>
                    <a:pt x="835" y="1352"/>
                    <a:pt x="740" y="1444"/>
                    <a:pt x="648" y="1551"/>
                  </a:cubicBezTo>
                  <a:cubicBezTo>
                    <a:pt x="580" y="1643"/>
                    <a:pt x="523" y="1750"/>
                    <a:pt x="489" y="1864"/>
                  </a:cubicBezTo>
                  <a:cubicBezTo>
                    <a:pt x="455" y="1989"/>
                    <a:pt x="455" y="2120"/>
                    <a:pt x="478" y="2251"/>
                  </a:cubicBezTo>
                  <a:cubicBezTo>
                    <a:pt x="506" y="2387"/>
                    <a:pt x="569" y="2506"/>
                    <a:pt x="654" y="2619"/>
                  </a:cubicBezTo>
                  <a:cubicBezTo>
                    <a:pt x="705" y="2694"/>
                    <a:pt x="774" y="2755"/>
                    <a:pt x="847" y="2813"/>
                  </a:cubicBezTo>
                  <a:cubicBezTo>
                    <a:pt x="711" y="2955"/>
                    <a:pt x="614" y="3131"/>
                    <a:pt x="609" y="3330"/>
                  </a:cubicBezTo>
                  <a:cubicBezTo>
                    <a:pt x="603" y="3552"/>
                    <a:pt x="722" y="3756"/>
                    <a:pt x="887" y="3898"/>
                  </a:cubicBezTo>
                  <a:cubicBezTo>
                    <a:pt x="1109" y="4092"/>
                    <a:pt x="1411" y="4206"/>
                    <a:pt x="1708" y="4206"/>
                  </a:cubicBezTo>
                  <a:cubicBezTo>
                    <a:pt x="1897" y="4206"/>
                    <a:pt x="2084" y="4159"/>
                    <a:pt x="2245" y="4058"/>
                  </a:cubicBezTo>
                  <a:cubicBezTo>
                    <a:pt x="2290" y="4029"/>
                    <a:pt x="2330" y="4001"/>
                    <a:pt x="2364" y="3967"/>
                  </a:cubicBezTo>
                  <a:cubicBezTo>
                    <a:pt x="2382" y="4058"/>
                    <a:pt x="2410" y="4148"/>
                    <a:pt x="2455" y="4234"/>
                  </a:cubicBezTo>
                  <a:cubicBezTo>
                    <a:pt x="2495" y="4324"/>
                    <a:pt x="2557" y="4404"/>
                    <a:pt x="2637" y="4467"/>
                  </a:cubicBezTo>
                  <a:cubicBezTo>
                    <a:pt x="2717" y="4528"/>
                    <a:pt x="2819" y="4575"/>
                    <a:pt x="2922" y="4597"/>
                  </a:cubicBezTo>
                  <a:cubicBezTo>
                    <a:pt x="3001" y="4619"/>
                    <a:pt x="3084" y="4627"/>
                    <a:pt x="3170" y="4627"/>
                  </a:cubicBezTo>
                  <a:cubicBezTo>
                    <a:pt x="3195" y="4627"/>
                    <a:pt x="3220" y="4626"/>
                    <a:pt x="3245" y="4625"/>
                  </a:cubicBezTo>
                  <a:lnTo>
                    <a:pt x="3245" y="4625"/>
                  </a:lnTo>
                  <a:cubicBezTo>
                    <a:pt x="3239" y="4672"/>
                    <a:pt x="3239" y="4711"/>
                    <a:pt x="3239" y="4756"/>
                  </a:cubicBezTo>
                  <a:cubicBezTo>
                    <a:pt x="3239" y="4869"/>
                    <a:pt x="3245" y="4984"/>
                    <a:pt x="3245" y="5097"/>
                  </a:cubicBezTo>
                  <a:lnTo>
                    <a:pt x="3245" y="5438"/>
                  </a:lnTo>
                  <a:cubicBezTo>
                    <a:pt x="3245" y="5490"/>
                    <a:pt x="3239" y="5540"/>
                    <a:pt x="3239" y="5592"/>
                  </a:cubicBezTo>
                  <a:cubicBezTo>
                    <a:pt x="3166" y="5569"/>
                    <a:pt x="3092" y="5551"/>
                    <a:pt x="3012" y="5546"/>
                  </a:cubicBezTo>
                  <a:cubicBezTo>
                    <a:pt x="2976" y="5542"/>
                    <a:pt x="2940" y="5540"/>
                    <a:pt x="2903" y="5540"/>
                  </a:cubicBezTo>
                  <a:cubicBezTo>
                    <a:pt x="2796" y="5540"/>
                    <a:pt x="2688" y="5557"/>
                    <a:pt x="2586" y="5592"/>
                  </a:cubicBezTo>
                  <a:cubicBezTo>
                    <a:pt x="2574" y="5551"/>
                    <a:pt x="2563" y="5512"/>
                    <a:pt x="2547" y="5472"/>
                  </a:cubicBezTo>
                  <a:cubicBezTo>
                    <a:pt x="2506" y="5381"/>
                    <a:pt x="2444" y="5313"/>
                    <a:pt x="2364" y="5257"/>
                  </a:cubicBezTo>
                  <a:cubicBezTo>
                    <a:pt x="2296" y="5199"/>
                    <a:pt x="2206" y="5171"/>
                    <a:pt x="2114" y="5160"/>
                  </a:cubicBezTo>
                  <a:cubicBezTo>
                    <a:pt x="2080" y="5154"/>
                    <a:pt x="2051" y="5149"/>
                    <a:pt x="2017" y="5149"/>
                  </a:cubicBezTo>
                  <a:cubicBezTo>
                    <a:pt x="1960" y="5149"/>
                    <a:pt x="1904" y="5154"/>
                    <a:pt x="1847" y="5171"/>
                  </a:cubicBezTo>
                  <a:cubicBezTo>
                    <a:pt x="1756" y="5188"/>
                    <a:pt x="1666" y="5223"/>
                    <a:pt x="1585" y="5268"/>
                  </a:cubicBezTo>
                  <a:cubicBezTo>
                    <a:pt x="1501" y="5313"/>
                    <a:pt x="1421" y="5370"/>
                    <a:pt x="1353" y="5438"/>
                  </a:cubicBezTo>
                  <a:cubicBezTo>
                    <a:pt x="1278" y="5506"/>
                    <a:pt x="1217" y="5585"/>
                    <a:pt x="1171" y="5671"/>
                  </a:cubicBezTo>
                  <a:cubicBezTo>
                    <a:pt x="1160" y="5705"/>
                    <a:pt x="1142" y="5734"/>
                    <a:pt x="1131" y="5763"/>
                  </a:cubicBezTo>
                  <a:cubicBezTo>
                    <a:pt x="1086" y="5734"/>
                    <a:pt x="1029" y="5711"/>
                    <a:pt x="978" y="5694"/>
                  </a:cubicBezTo>
                  <a:cubicBezTo>
                    <a:pt x="920" y="5679"/>
                    <a:pt x="862" y="5671"/>
                    <a:pt x="803" y="5671"/>
                  </a:cubicBezTo>
                  <a:cubicBezTo>
                    <a:pt x="735" y="5671"/>
                    <a:pt x="667" y="5681"/>
                    <a:pt x="603" y="5700"/>
                  </a:cubicBezTo>
                  <a:cubicBezTo>
                    <a:pt x="347" y="5779"/>
                    <a:pt x="153" y="5989"/>
                    <a:pt x="51" y="6233"/>
                  </a:cubicBezTo>
                  <a:cubicBezTo>
                    <a:pt x="11" y="6324"/>
                    <a:pt x="0" y="6427"/>
                    <a:pt x="17" y="6524"/>
                  </a:cubicBezTo>
                  <a:cubicBezTo>
                    <a:pt x="40" y="6608"/>
                    <a:pt x="92" y="6689"/>
                    <a:pt x="148" y="6751"/>
                  </a:cubicBezTo>
                  <a:cubicBezTo>
                    <a:pt x="255" y="6875"/>
                    <a:pt x="404" y="6961"/>
                    <a:pt x="506" y="7098"/>
                  </a:cubicBezTo>
                  <a:cubicBezTo>
                    <a:pt x="517" y="7114"/>
                    <a:pt x="528" y="7132"/>
                    <a:pt x="540" y="7148"/>
                  </a:cubicBezTo>
                  <a:cubicBezTo>
                    <a:pt x="523" y="7205"/>
                    <a:pt x="501" y="7263"/>
                    <a:pt x="489" y="7319"/>
                  </a:cubicBezTo>
                  <a:cubicBezTo>
                    <a:pt x="478" y="7358"/>
                    <a:pt x="467" y="7399"/>
                    <a:pt x="467" y="7439"/>
                  </a:cubicBezTo>
                  <a:cubicBezTo>
                    <a:pt x="467" y="7484"/>
                    <a:pt x="483" y="7529"/>
                    <a:pt x="501" y="7575"/>
                  </a:cubicBezTo>
                  <a:cubicBezTo>
                    <a:pt x="528" y="7665"/>
                    <a:pt x="575" y="7740"/>
                    <a:pt x="630" y="7814"/>
                  </a:cubicBezTo>
                  <a:cubicBezTo>
                    <a:pt x="688" y="7882"/>
                    <a:pt x="761" y="7938"/>
                    <a:pt x="842" y="7984"/>
                  </a:cubicBezTo>
                  <a:cubicBezTo>
                    <a:pt x="970" y="8050"/>
                    <a:pt x="1113" y="8083"/>
                    <a:pt x="1255" y="8083"/>
                  </a:cubicBezTo>
                  <a:cubicBezTo>
                    <a:pt x="1309" y="8083"/>
                    <a:pt x="1362" y="8078"/>
                    <a:pt x="1415" y="8069"/>
                  </a:cubicBezTo>
                  <a:cubicBezTo>
                    <a:pt x="1563" y="8047"/>
                    <a:pt x="1700" y="7979"/>
                    <a:pt x="1796" y="7876"/>
                  </a:cubicBezTo>
                  <a:cubicBezTo>
                    <a:pt x="1807" y="7882"/>
                    <a:pt x="1813" y="7893"/>
                    <a:pt x="1824" y="7904"/>
                  </a:cubicBezTo>
                  <a:cubicBezTo>
                    <a:pt x="1870" y="7945"/>
                    <a:pt x="1915" y="7990"/>
                    <a:pt x="1967" y="8024"/>
                  </a:cubicBezTo>
                  <a:cubicBezTo>
                    <a:pt x="1983" y="8035"/>
                    <a:pt x="2006" y="8040"/>
                    <a:pt x="2023" y="8052"/>
                  </a:cubicBezTo>
                  <a:cubicBezTo>
                    <a:pt x="2046" y="8108"/>
                    <a:pt x="2075" y="8166"/>
                    <a:pt x="2109" y="8217"/>
                  </a:cubicBezTo>
                  <a:cubicBezTo>
                    <a:pt x="2148" y="8273"/>
                    <a:pt x="2193" y="8325"/>
                    <a:pt x="2245" y="8370"/>
                  </a:cubicBezTo>
                  <a:cubicBezTo>
                    <a:pt x="2347" y="8461"/>
                    <a:pt x="2466" y="8535"/>
                    <a:pt x="2568" y="8626"/>
                  </a:cubicBezTo>
                  <a:lnTo>
                    <a:pt x="2563" y="8620"/>
                  </a:lnTo>
                  <a:lnTo>
                    <a:pt x="2563" y="8620"/>
                  </a:lnTo>
                  <a:cubicBezTo>
                    <a:pt x="2568" y="8620"/>
                    <a:pt x="2574" y="8626"/>
                    <a:pt x="2574" y="8626"/>
                  </a:cubicBezTo>
                  <a:cubicBezTo>
                    <a:pt x="2574" y="8632"/>
                    <a:pt x="2581" y="8632"/>
                    <a:pt x="2581" y="8632"/>
                  </a:cubicBezTo>
                  <a:cubicBezTo>
                    <a:pt x="2631" y="8677"/>
                    <a:pt x="2671" y="8722"/>
                    <a:pt x="2710" y="8774"/>
                  </a:cubicBezTo>
                  <a:cubicBezTo>
                    <a:pt x="2733" y="8802"/>
                    <a:pt x="2751" y="8836"/>
                    <a:pt x="2762" y="8865"/>
                  </a:cubicBezTo>
                  <a:cubicBezTo>
                    <a:pt x="2791" y="8944"/>
                    <a:pt x="2807" y="9023"/>
                    <a:pt x="2812" y="9109"/>
                  </a:cubicBezTo>
                  <a:cubicBezTo>
                    <a:pt x="2830" y="9285"/>
                    <a:pt x="2807" y="9461"/>
                    <a:pt x="2778" y="9637"/>
                  </a:cubicBezTo>
                  <a:cubicBezTo>
                    <a:pt x="2744" y="9831"/>
                    <a:pt x="2699" y="10017"/>
                    <a:pt x="2654" y="10206"/>
                  </a:cubicBezTo>
                  <a:cubicBezTo>
                    <a:pt x="2637" y="10290"/>
                    <a:pt x="2615" y="10382"/>
                    <a:pt x="2597" y="10468"/>
                  </a:cubicBezTo>
                  <a:cubicBezTo>
                    <a:pt x="2592" y="10513"/>
                    <a:pt x="2581" y="10558"/>
                    <a:pt x="2574" y="10609"/>
                  </a:cubicBezTo>
                  <a:cubicBezTo>
                    <a:pt x="2568" y="10643"/>
                    <a:pt x="2568" y="10678"/>
                    <a:pt x="2563" y="10712"/>
                  </a:cubicBezTo>
                  <a:cubicBezTo>
                    <a:pt x="2563" y="10733"/>
                    <a:pt x="2563" y="10751"/>
                    <a:pt x="2574" y="10774"/>
                  </a:cubicBezTo>
                  <a:cubicBezTo>
                    <a:pt x="2592" y="10796"/>
                    <a:pt x="2615" y="10819"/>
                    <a:pt x="2642" y="10830"/>
                  </a:cubicBezTo>
                  <a:cubicBezTo>
                    <a:pt x="2652" y="10833"/>
                    <a:pt x="2663" y="10835"/>
                    <a:pt x="2674" y="10835"/>
                  </a:cubicBezTo>
                  <a:cubicBezTo>
                    <a:pt x="2724" y="10835"/>
                    <a:pt x="2776" y="10803"/>
                    <a:pt x="2791" y="10751"/>
                  </a:cubicBezTo>
                  <a:cubicBezTo>
                    <a:pt x="2796" y="10728"/>
                    <a:pt x="2802" y="10706"/>
                    <a:pt x="2812" y="10688"/>
                  </a:cubicBezTo>
                  <a:cubicBezTo>
                    <a:pt x="2819" y="10660"/>
                    <a:pt x="2830" y="10638"/>
                    <a:pt x="2836" y="10615"/>
                  </a:cubicBezTo>
                  <a:cubicBezTo>
                    <a:pt x="2853" y="10563"/>
                    <a:pt x="2870" y="10507"/>
                    <a:pt x="2887" y="10455"/>
                  </a:cubicBezTo>
                  <a:cubicBezTo>
                    <a:pt x="2893" y="10433"/>
                    <a:pt x="2898" y="10416"/>
                    <a:pt x="2904" y="10393"/>
                  </a:cubicBezTo>
                  <a:cubicBezTo>
                    <a:pt x="2932" y="10290"/>
                    <a:pt x="2961" y="10182"/>
                    <a:pt x="2990" y="10080"/>
                  </a:cubicBezTo>
                  <a:cubicBezTo>
                    <a:pt x="3024" y="9944"/>
                    <a:pt x="3051" y="9802"/>
                    <a:pt x="3074" y="9655"/>
                  </a:cubicBezTo>
                  <a:cubicBezTo>
                    <a:pt x="3097" y="9513"/>
                    <a:pt x="3108" y="9387"/>
                    <a:pt x="3108" y="9262"/>
                  </a:cubicBezTo>
                  <a:cubicBezTo>
                    <a:pt x="3108" y="9206"/>
                    <a:pt x="3103" y="9143"/>
                    <a:pt x="3092" y="9070"/>
                  </a:cubicBezTo>
                  <a:cubicBezTo>
                    <a:pt x="3085" y="9012"/>
                    <a:pt x="3074" y="8955"/>
                    <a:pt x="3051" y="8905"/>
                  </a:cubicBezTo>
                  <a:cubicBezTo>
                    <a:pt x="3035" y="8842"/>
                    <a:pt x="3006" y="8797"/>
                    <a:pt x="2977" y="8751"/>
                  </a:cubicBezTo>
                  <a:cubicBezTo>
                    <a:pt x="2938" y="8695"/>
                    <a:pt x="2898" y="8648"/>
                    <a:pt x="2853" y="8609"/>
                  </a:cubicBezTo>
                  <a:cubicBezTo>
                    <a:pt x="2762" y="8530"/>
                    <a:pt x="2654" y="8478"/>
                    <a:pt x="2552" y="8427"/>
                  </a:cubicBezTo>
                  <a:cubicBezTo>
                    <a:pt x="2461" y="8381"/>
                    <a:pt x="2353" y="8325"/>
                    <a:pt x="2262" y="8251"/>
                  </a:cubicBezTo>
                  <a:cubicBezTo>
                    <a:pt x="2222" y="8217"/>
                    <a:pt x="2188" y="8176"/>
                    <a:pt x="2159" y="8137"/>
                  </a:cubicBezTo>
                  <a:cubicBezTo>
                    <a:pt x="2154" y="8131"/>
                    <a:pt x="2148" y="8126"/>
                    <a:pt x="2148" y="8115"/>
                  </a:cubicBezTo>
                  <a:lnTo>
                    <a:pt x="2143" y="8108"/>
                  </a:lnTo>
                  <a:lnTo>
                    <a:pt x="2143" y="8108"/>
                  </a:lnTo>
                  <a:cubicBezTo>
                    <a:pt x="2188" y="8121"/>
                    <a:pt x="2227" y="8131"/>
                    <a:pt x="2267" y="8142"/>
                  </a:cubicBezTo>
                  <a:cubicBezTo>
                    <a:pt x="2330" y="8155"/>
                    <a:pt x="2382" y="8160"/>
                    <a:pt x="2437" y="8160"/>
                  </a:cubicBezTo>
                  <a:cubicBezTo>
                    <a:pt x="2489" y="8160"/>
                    <a:pt x="2547" y="8155"/>
                    <a:pt x="2608" y="8142"/>
                  </a:cubicBezTo>
                  <a:cubicBezTo>
                    <a:pt x="2665" y="8137"/>
                    <a:pt x="2728" y="8121"/>
                    <a:pt x="2796" y="8097"/>
                  </a:cubicBezTo>
                  <a:cubicBezTo>
                    <a:pt x="2836" y="8149"/>
                    <a:pt x="2870" y="8189"/>
                    <a:pt x="2909" y="8223"/>
                  </a:cubicBezTo>
                  <a:cubicBezTo>
                    <a:pt x="2967" y="8279"/>
                    <a:pt x="3017" y="8307"/>
                    <a:pt x="3069" y="8320"/>
                  </a:cubicBezTo>
                  <a:cubicBezTo>
                    <a:pt x="3085" y="8325"/>
                    <a:pt x="3103" y="8325"/>
                    <a:pt x="3119" y="8325"/>
                  </a:cubicBezTo>
                  <a:cubicBezTo>
                    <a:pt x="3132" y="8325"/>
                    <a:pt x="3142" y="8325"/>
                    <a:pt x="3160" y="8320"/>
                  </a:cubicBezTo>
                  <a:cubicBezTo>
                    <a:pt x="3187" y="8320"/>
                    <a:pt x="3216" y="8296"/>
                    <a:pt x="3239" y="8279"/>
                  </a:cubicBezTo>
                  <a:cubicBezTo>
                    <a:pt x="3284" y="8251"/>
                    <a:pt x="3313" y="8200"/>
                    <a:pt x="3336" y="8149"/>
                  </a:cubicBezTo>
                  <a:cubicBezTo>
                    <a:pt x="3358" y="8092"/>
                    <a:pt x="3370" y="8029"/>
                    <a:pt x="3376" y="7979"/>
                  </a:cubicBezTo>
                  <a:cubicBezTo>
                    <a:pt x="3387" y="7921"/>
                    <a:pt x="3392" y="7859"/>
                    <a:pt x="3392" y="7780"/>
                  </a:cubicBezTo>
                  <a:cubicBezTo>
                    <a:pt x="3392" y="7711"/>
                    <a:pt x="3392" y="7643"/>
                    <a:pt x="3381" y="7557"/>
                  </a:cubicBezTo>
                  <a:lnTo>
                    <a:pt x="3381" y="7552"/>
                  </a:lnTo>
                  <a:lnTo>
                    <a:pt x="3381" y="7546"/>
                  </a:lnTo>
                  <a:lnTo>
                    <a:pt x="3381" y="7541"/>
                  </a:lnTo>
                  <a:cubicBezTo>
                    <a:pt x="3415" y="7455"/>
                    <a:pt x="3438" y="7370"/>
                    <a:pt x="3444" y="7279"/>
                  </a:cubicBezTo>
                  <a:cubicBezTo>
                    <a:pt x="3449" y="7177"/>
                    <a:pt x="3433" y="7058"/>
                    <a:pt x="3392" y="6949"/>
                  </a:cubicBezTo>
                  <a:cubicBezTo>
                    <a:pt x="3381" y="6915"/>
                    <a:pt x="3370" y="6888"/>
                    <a:pt x="3353" y="6854"/>
                  </a:cubicBezTo>
                  <a:cubicBezTo>
                    <a:pt x="3518" y="6813"/>
                    <a:pt x="3643" y="6751"/>
                    <a:pt x="3733" y="6660"/>
                  </a:cubicBezTo>
                  <a:cubicBezTo>
                    <a:pt x="3796" y="6597"/>
                    <a:pt x="3842" y="6518"/>
                    <a:pt x="3858" y="6438"/>
                  </a:cubicBezTo>
                  <a:cubicBezTo>
                    <a:pt x="3882" y="6359"/>
                    <a:pt x="3876" y="6274"/>
                    <a:pt x="3858" y="6188"/>
                  </a:cubicBezTo>
                  <a:cubicBezTo>
                    <a:pt x="3835" y="6109"/>
                    <a:pt x="3796" y="6035"/>
                    <a:pt x="3733" y="5944"/>
                  </a:cubicBezTo>
                  <a:cubicBezTo>
                    <a:pt x="3677" y="5865"/>
                    <a:pt x="3609" y="5802"/>
                    <a:pt x="3552" y="5756"/>
                  </a:cubicBezTo>
                  <a:cubicBezTo>
                    <a:pt x="3535" y="5745"/>
                    <a:pt x="3512" y="5734"/>
                    <a:pt x="3489" y="5716"/>
                  </a:cubicBezTo>
                  <a:lnTo>
                    <a:pt x="3489" y="5711"/>
                  </a:lnTo>
                  <a:lnTo>
                    <a:pt x="3489" y="5671"/>
                  </a:lnTo>
                  <a:cubicBezTo>
                    <a:pt x="3494" y="5626"/>
                    <a:pt x="3489" y="5580"/>
                    <a:pt x="3489" y="5535"/>
                  </a:cubicBezTo>
                  <a:cubicBezTo>
                    <a:pt x="3483" y="5472"/>
                    <a:pt x="3478" y="5404"/>
                    <a:pt x="3467" y="5336"/>
                  </a:cubicBezTo>
                  <a:lnTo>
                    <a:pt x="3467" y="5325"/>
                  </a:lnTo>
                  <a:lnTo>
                    <a:pt x="3460" y="5278"/>
                  </a:lnTo>
                  <a:lnTo>
                    <a:pt x="3444" y="5176"/>
                  </a:lnTo>
                  <a:lnTo>
                    <a:pt x="3426" y="5034"/>
                  </a:lnTo>
                  <a:cubicBezTo>
                    <a:pt x="3415" y="4944"/>
                    <a:pt x="3404" y="4858"/>
                    <a:pt x="3399" y="4767"/>
                  </a:cubicBezTo>
                  <a:lnTo>
                    <a:pt x="3399" y="4785"/>
                  </a:lnTo>
                  <a:cubicBezTo>
                    <a:pt x="3392" y="4727"/>
                    <a:pt x="3387" y="4665"/>
                    <a:pt x="3387" y="4603"/>
                  </a:cubicBezTo>
                  <a:cubicBezTo>
                    <a:pt x="3473" y="4586"/>
                    <a:pt x="3546" y="4557"/>
                    <a:pt x="3614" y="4517"/>
                  </a:cubicBezTo>
                  <a:cubicBezTo>
                    <a:pt x="3728" y="4455"/>
                    <a:pt x="3824" y="4352"/>
                    <a:pt x="3893" y="4228"/>
                  </a:cubicBezTo>
                  <a:cubicBezTo>
                    <a:pt x="3938" y="4273"/>
                    <a:pt x="3989" y="4318"/>
                    <a:pt x="4047" y="4358"/>
                  </a:cubicBezTo>
                  <a:cubicBezTo>
                    <a:pt x="4063" y="4706"/>
                    <a:pt x="4074" y="5047"/>
                    <a:pt x="4074" y="5330"/>
                  </a:cubicBezTo>
                  <a:cubicBezTo>
                    <a:pt x="4081" y="5671"/>
                    <a:pt x="4081" y="6046"/>
                    <a:pt x="4074" y="6472"/>
                  </a:cubicBezTo>
                  <a:cubicBezTo>
                    <a:pt x="4068" y="6854"/>
                    <a:pt x="4058" y="7234"/>
                    <a:pt x="4052" y="7615"/>
                  </a:cubicBezTo>
                  <a:cubicBezTo>
                    <a:pt x="4047" y="7785"/>
                    <a:pt x="4040" y="7955"/>
                    <a:pt x="4034" y="8131"/>
                  </a:cubicBezTo>
                  <a:cubicBezTo>
                    <a:pt x="4029" y="8336"/>
                    <a:pt x="4023" y="8546"/>
                    <a:pt x="4018" y="8751"/>
                  </a:cubicBezTo>
                  <a:cubicBezTo>
                    <a:pt x="4013" y="9036"/>
                    <a:pt x="4006" y="9314"/>
                    <a:pt x="4000" y="9597"/>
                  </a:cubicBezTo>
                  <a:cubicBezTo>
                    <a:pt x="3995" y="9739"/>
                    <a:pt x="3995" y="9881"/>
                    <a:pt x="3995" y="10030"/>
                  </a:cubicBezTo>
                  <a:lnTo>
                    <a:pt x="3995" y="10348"/>
                  </a:lnTo>
                  <a:lnTo>
                    <a:pt x="3995" y="10461"/>
                  </a:lnTo>
                  <a:cubicBezTo>
                    <a:pt x="3995" y="10489"/>
                    <a:pt x="4006" y="10513"/>
                    <a:pt x="4023" y="10529"/>
                  </a:cubicBezTo>
                  <a:cubicBezTo>
                    <a:pt x="4040" y="10552"/>
                    <a:pt x="4068" y="10563"/>
                    <a:pt x="4092" y="10563"/>
                  </a:cubicBezTo>
                  <a:cubicBezTo>
                    <a:pt x="4149" y="10563"/>
                    <a:pt x="4194" y="10523"/>
                    <a:pt x="4199" y="10468"/>
                  </a:cubicBezTo>
                  <a:cubicBezTo>
                    <a:pt x="4205" y="10279"/>
                    <a:pt x="4205" y="10092"/>
                    <a:pt x="4210" y="9899"/>
                  </a:cubicBezTo>
                  <a:cubicBezTo>
                    <a:pt x="4210" y="9711"/>
                    <a:pt x="4217" y="9524"/>
                    <a:pt x="4223" y="9330"/>
                  </a:cubicBezTo>
                  <a:cubicBezTo>
                    <a:pt x="4228" y="8950"/>
                    <a:pt x="4233" y="8569"/>
                    <a:pt x="4239" y="8189"/>
                  </a:cubicBezTo>
                  <a:cubicBezTo>
                    <a:pt x="4244" y="7808"/>
                    <a:pt x="4251" y="7426"/>
                    <a:pt x="4257" y="7046"/>
                  </a:cubicBezTo>
                  <a:cubicBezTo>
                    <a:pt x="4257" y="6665"/>
                    <a:pt x="4251" y="6285"/>
                    <a:pt x="4244" y="5904"/>
                  </a:cubicBezTo>
                  <a:cubicBezTo>
                    <a:pt x="4239" y="5626"/>
                    <a:pt x="4233" y="5347"/>
                    <a:pt x="4217" y="5063"/>
                  </a:cubicBezTo>
                  <a:cubicBezTo>
                    <a:pt x="4210" y="4921"/>
                    <a:pt x="4205" y="4779"/>
                    <a:pt x="4199" y="4631"/>
                  </a:cubicBezTo>
                  <a:cubicBezTo>
                    <a:pt x="4194" y="4569"/>
                    <a:pt x="4188" y="4507"/>
                    <a:pt x="4183" y="4444"/>
                  </a:cubicBezTo>
                  <a:lnTo>
                    <a:pt x="4183" y="4444"/>
                  </a:lnTo>
                  <a:cubicBezTo>
                    <a:pt x="4319" y="4507"/>
                    <a:pt x="4461" y="4546"/>
                    <a:pt x="4603" y="4562"/>
                  </a:cubicBezTo>
                  <a:cubicBezTo>
                    <a:pt x="4669" y="4571"/>
                    <a:pt x="4735" y="4575"/>
                    <a:pt x="4801" y="4575"/>
                  </a:cubicBezTo>
                  <a:cubicBezTo>
                    <a:pt x="4905" y="4575"/>
                    <a:pt x="5008" y="4566"/>
                    <a:pt x="5109" y="4552"/>
                  </a:cubicBezTo>
                  <a:cubicBezTo>
                    <a:pt x="5274" y="4523"/>
                    <a:pt x="5432" y="4483"/>
                    <a:pt x="5586" y="4433"/>
                  </a:cubicBezTo>
                  <a:cubicBezTo>
                    <a:pt x="5899" y="4324"/>
                    <a:pt x="6200" y="4182"/>
                    <a:pt x="6467" y="3995"/>
                  </a:cubicBezTo>
                  <a:cubicBezTo>
                    <a:pt x="6597" y="3898"/>
                    <a:pt x="6711" y="3791"/>
                    <a:pt x="6814" y="3671"/>
                  </a:cubicBezTo>
                  <a:cubicBezTo>
                    <a:pt x="6904" y="3563"/>
                    <a:pt x="6972" y="3444"/>
                    <a:pt x="7024" y="3319"/>
                  </a:cubicBezTo>
                  <a:cubicBezTo>
                    <a:pt x="7092" y="3148"/>
                    <a:pt x="7108" y="2967"/>
                    <a:pt x="7086" y="2790"/>
                  </a:cubicBezTo>
                  <a:cubicBezTo>
                    <a:pt x="7058" y="2614"/>
                    <a:pt x="6966" y="2449"/>
                    <a:pt x="6853" y="2319"/>
                  </a:cubicBezTo>
                  <a:cubicBezTo>
                    <a:pt x="6722" y="2165"/>
                    <a:pt x="6541" y="2063"/>
                    <a:pt x="6358" y="1989"/>
                  </a:cubicBezTo>
                  <a:cubicBezTo>
                    <a:pt x="6256" y="1950"/>
                    <a:pt x="6154" y="1921"/>
                    <a:pt x="6046" y="1903"/>
                  </a:cubicBezTo>
                  <a:cubicBezTo>
                    <a:pt x="6030" y="1898"/>
                    <a:pt x="6006" y="1898"/>
                    <a:pt x="5990" y="1892"/>
                  </a:cubicBezTo>
                  <a:cubicBezTo>
                    <a:pt x="6092" y="1774"/>
                    <a:pt x="6171" y="1630"/>
                    <a:pt x="6182" y="1472"/>
                  </a:cubicBezTo>
                  <a:cubicBezTo>
                    <a:pt x="6200" y="1255"/>
                    <a:pt x="6046" y="1069"/>
                    <a:pt x="5865" y="966"/>
                  </a:cubicBezTo>
                  <a:cubicBezTo>
                    <a:pt x="5655" y="841"/>
                    <a:pt x="5398" y="801"/>
                    <a:pt x="5154" y="801"/>
                  </a:cubicBezTo>
                  <a:cubicBezTo>
                    <a:pt x="4881" y="807"/>
                    <a:pt x="4603" y="869"/>
                    <a:pt x="4359" y="1006"/>
                  </a:cubicBezTo>
                  <a:cubicBezTo>
                    <a:pt x="4341" y="835"/>
                    <a:pt x="4296" y="670"/>
                    <a:pt x="4210" y="518"/>
                  </a:cubicBezTo>
                  <a:cubicBezTo>
                    <a:pt x="4160" y="421"/>
                    <a:pt x="4092" y="335"/>
                    <a:pt x="4013" y="261"/>
                  </a:cubicBezTo>
                  <a:cubicBezTo>
                    <a:pt x="3927" y="182"/>
                    <a:pt x="3835" y="125"/>
                    <a:pt x="3733" y="80"/>
                  </a:cubicBezTo>
                  <a:cubicBezTo>
                    <a:pt x="3609" y="23"/>
                    <a:pt x="3467" y="1"/>
                    <a:pt x="33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9"/>
            <p:cNvSpPr/>
            <p:nvPr/>
          </p:nvSpPr>
          <p:spPr>
            <a:xfrm>
              <a:off x="9151710" y="4985253"/>
              <a:ext cx="91062" cy="308943"/>
            </a:xfrm>
            <a:custGeom>
              <a:avLst/>
              <a:gdLst/>
              <a:ahLst/>
              <a:cxnLst/>
              <a:rect l="l" t="t" r="r" b="b"/>
              <a:pathLst>
                <a:path w="1938" h="6575" extrusionOk="0">
                  <a:moveTo>
                    <a:pt x="1750" y="0"/>
                  </a:moveTo>
                  <a:cubicBezTo>
                    <a:pt x="1676" y="126"/>
                    <a:pt x="1579" y="228"/>
                    <a:pt x="1466" y="291"/>
                  </a:cubicBezTo>
                  <a:cubicBezTo>
                    <a:pt x="1398" y="330"/>
                    <a:pt x="1324" y="359"/>
                    <a:pt x="1244" y="375"/>
                  </a:cubicBezTo>
                  <a:cubicBezTo>
                    <a:pt x="1244" y="438"/>
                    <a:pt x="1251" y="501"/>
                    <a:pt x="1256" y="563"/>
                  </a:cubicBezTo>
                  <a:lnTo>
                    <a:pt x="1256" y="540"/>
                  </a:lnTo>
                  <a:cubicBezTo>
                    <a:pt x="1262" y="632"/>
                    <a:pt x="1272" y="722"/>
                    <a:pt x="1285" y="807"/>
                  </a:cubicBezTo>
                  <a:lnTo>
                    <a:pt x="1301" y="949"/>
                  </a:lnTo>
                  <a:lnTo>
                    <a:pt x="1319" y="1057"/>
                  </a:lnTo>
                  <a:lnTo>
                    <a:pt x="1324" y="1097"/>
                  </a:lnTo>
                  <a:lnTo>
                    <a:pt x="1324" y="1114"/>
                  </a:lnTo>
                  <a:cubicBezTo>
                    <a:pt x="1330" y="1177"/>
                    <a:pt x="1341" y="1245"/>
                    <a:pt x="1346" y="1313"/>
                  </a:cubicBezTo>
                  <a:cubicBezTo>
                    <a:pt x="1346" y="1358"/>
                    <a:pt x="1353" y="1403"/>
                    <a:pt x="1346" y="1450"/>
                  </a:cubicBezTo>
                  <a:lnTo>
                    <a:pt x="1346" y="1489"/>
                  </a:lnTo>
                  <a:cubicBezTo>
                    <a:pt x="1369" y="1506"/>
                    <a:pt x="1387" y="1518"/>
                    <a:pt x="1403" y="1534"/>
                  </a:cubicBezTo>
                  <a:cubicBezTo>
                    <a:pt x="1461" y="1579"/>
                    <a:pt x="1534" y="1642"/>
                    <a:pt x="1592" y="1723"/>
                  </a:cubicBezTo>
                  <a:cubicBezTo>
                    <a:pt x="1653" y="1807"/>
                    <a:pt x="1694" y="1881"/>
                    <a:pt x="1710" y="1961"/>
                  </a:cubicBezTo>
                  <a:cubicBezTo>
                    <a:pt x="1733" y="2046"/>
                    <a:pt x="1733" y="2132"/>
                    <a:pt x="1716" y="2216"/>
                  </a:cubicBezTo>
                  <a:cubicBezTo>
                    <a:pt x="1694" y="2295"/>
                    <a:pt x="1647" y="2370"/>
                    <a:pt x="1585" y="2432"/>
                  </a:cubicBezTo>
                  <a:cubicBezTo>
                    <a:pt x="1495" y="2529"/>
                    <a:pt x="1375" y="2591"/>
                    <a:pt x="1210" y="2625"/>
                  </a:cubicBezTo>
                  <a:cubicBezTo>
                    <a:pt x="1222" y="2659"/>
                    <a:pt x="1238" y="2694"/>
                    <a:pt x="1251" y="2722"/>
                  </a:cubicBezTo>
                  <a:cubicBezTo>
                    <a:pt x="1290" y="2835"/>
                    <a:pt x="1307" y="2950"/>
                    <a:pt x="1301" y="3058"/>
                  </a:cubicBezTo>
                  <a:cubicBezTo>
                    <a:pt x="1296" y="3148"/>
                    <a:pt x="1272" y="3234"/>
                    <a:pt x="1238" y="3318"/>
                  </a:cubicBezTo>
                  <a:lnTo>
                    <a:pt x="1238" y="3330"/>
                  </a:lnTo>
                  <a:cubicBezTo>
                    <a:pt x="1244" y="3415"/>
                    <a:pt x="1251" y="3483"/>
                    <a:pt x="1251" y="3551"/>
                  </a:cubicBezTo>
                  <a:cubicBezTo>
                    <a:pt x="1251" y="3632"/>
                    <a:pt x="1244" y="3693"/>
                    <a:pt x="1233" y="3750"/>
                  </a:cubicBezTo>
                  <a:cubicBezTo>
                    <a:pt x="1227" y="3802"/>
                    <a:pt x="1216" y="3870"/>
                    <a:pt x="1193" y="3921"/>
                  </a:cubicBezTo>
                  <a:cubicBezTo>
                    <a:pt x="1170" y="3973"/>
                    <a:pt x="1141" y="4023"/>
                    <a:pt x="1096" y="4057"/>
                  </a:cubicBezTo>
                  <a:cubicBezTo>
                    <a:pt x="1073" y="4075"/>
                    <a:pt x="1046" y="4091"/>
                    <a:pt x="1017" y="4097"/>
                  </a:cubicBezTo>
                  <a:cubicBezTo>
                    <a:pt x="1000" y="4097"/>
                    <a:pt x="989" y="4102"/>
                    <a:pt x="971" y="4102"/>
                  </a:cubicBezTo>
                  <a:cubicBezTo>
                    <a:pt x="960" y="4102"/>
                    <a:pt x="944" y="4097"/>
                    <a:pt x="926" y="4097"/>
                  </a:cubicBezTo>
                  <a:cubicBezTo>
                    <a:pt x="876" y="4086"/>
                    <a:pt x="818" y="4052"/>
                    <a:pt x="761" y="3995"/>
                  </a:cubicBezTo>
                  <a:cubicBezTo>
                    <a:pt x="727" y="3960"/>
                    <a:pt x="693" y="3921"/>
                    <a:pt x="653" y="3870"/>
                  </a:cubicBezTo>
                  <a:cubicBezTo>
                    <a:pt x="585" y="3892"/>
                    <a:pt x="522" y="3910"/>
                    <a:pt x="466" y="3921"/>
                  </a:cubicBezTo>
                  <a:cubicBezTo>
                    <a:pt x="404" y="3926"/>
                    <a:pt x="346" y="3932"/>
                    <a:pt x="296" y="3932"/>
                  </a:cubicBezTo>
                  <a:cubicBezTo>
                    <a:pt x="239" y="3932"/>
                    <a:pt x="187" y="3926"/>
                    <a:pt x="125" y="3915"/>
                  </a:cubicBezTo>
                  <a:cubicBezTo>
                    <a:pt x="85" y="3910"/>
                    <a:pt x="45" y="3898"/>
                    <a:pt x="0" y="3881"/>
                  </a:cubicBezTo>
                  <a:lnTo>
                    <a:pt x="0" y="3881"/>
                  </a:lnTo>
                  <a:cubicBezTo>
                    <a:pt x="5" y="3898"/>
                    <a:pt x="11" y="3905"/>
                    <a:pt x="16" y="3915"/>
                  </a:cubicBezTo>
                  <a:cubicBezTo>
                    <a:pt x="45" y="3955"/>
                    <a:pt x="79" y="3989"/>
                    <a:pt x="119" y="4023"/>
                  </a:cubicBezTo>
                  <a:cubicBezTo>
                    <a:pt x="210" y="4097"/>
                    <a:pt x="318" y="4154"/>
                    <a:pt x="409" y="4199"/>
                  </a:cubicBezTo>
                  <a:cubicBezTo>
                    <a:pt x="511" y="4251"/>
                    <a:pt x="619" y="4307"/>
                    <a:pt x="711" y="4387"/>
                  </a:cubicBezTo>
                  <a:cubicBezTo>
                    <a:pt x="750" y="4421"/>
                    <a:pt x="795" y="4466"/>
                    <a:pt x="835" y="4524"/>
                  </a:cubicBezTo>
                  <a:cubicBezTo>
                    <a:pt x="863" y="4569"/>
                    <a:pt x="892" y="4621"/>
                    <a:pt x="910" y="4676"/>
                  </a:cubicBezTo>
                  <a:cubicBezTo>
                    <a:pt x="931" y="4728"/>
                    <a:pt x="944" y="4784"/>
                    <a:pt x="949" y="4841"/>
                  </a:cubicBezTo>
                  <a:cubicBezTo>
                    <a:pt x="960" y="4915"/>
                    <a:pt x="966" y="4983"/>
                    <a:pt x="966" y="5041"/>
                  </a:cubicBezTo>
                  <a:cubicBezTo>
                    <a:pt x="966" y="5159"/>
                    <a:pt x="955" y="5290"/>
                    <a:pt x="931" y="5426"/>
                  </a:cubicBezTo>
                  <a:cubicBezTo>
                    <a:pt x="910" y="5575"/>
                    <a:pt x="881" y="5717"/>
                    <a:pt x="847" y="5853"/>
                  </a:cubicBezTo>
                  <a:cubicBezTo>
                    <a:pt x="818" y="5961"/>
                    <a:pt x="653" y="6467"/>
                    <a:pt x="619" y="6575"/>
                  </a:cubicBezTo>
                  <a:lnTo>
                    <a:pt x="1909" y="6331"/>
                  </a:lnTo>
                  <a:cubicBezTo>
                    <a:pt x="1909" y="6216"/>
                    <a:pt x="1852" y="5909"/>
                    <a:pt x="1852" y="5802"/>
                  </a:cubicBezTo>
                  <a:cubicBezTo>
                    <a:pt x="1852" y="5660"/>
                    <a:pt x="1852" y="5518"/>
                    <a:pt x="1857" y="5371"/>
                  </a:cubicBezTo>
                  <a:cubicBezTo>
                    <a:pt x="1857" y="5091"/>
                    <a:pt x="1870" y="4807"/>
                    <a:pt x="1875" y="4529"/>
                  </a:cubicBezTo>
                  <a:cubicBezTo>
                    <a:pt x="1881" y="4319"/>
                    <a:pt x="1886" y="4115"/>
                    <a:pt x="1892" y="3905"/>
                  </a:cubicBezTo>
                  <a:cubicBezTo>
                    <a:pt x="1898" y="3734"/>
                    <a:pt x="1904" y="3557"/>
                    <a:pt x="1904" y="3386"/>
                  </a:cubicBezTo>
                  <a:cubicBezTo>
                    <a:pt x="1915" y="3006"/>
                    <a:pt x="1926" y="2625"/>
                    <a:pt x="1932" y="2245"/>
                  </a:cubicBezTo>
                  <a:cubicBezTo>
                    <a:pt x="1938" y="1818"/>
                    <a:pt x="1938" y="1443"/>
                    <a:pt x="1932" y="1102"/>
                  </a:cubicBezTo>
                  <a:cubicBezTo>
                    <a:pt x="1926" y="818"/>
                    <a:pt x="1920" y="477"/>
                    <a:pt x="1904" y="136"/>
                  </a:cubicBezTo>
                  <a:cubicBezTo>
                    <a:pt x="1847" y="91"/>
                    <a:pt x="1796" y="45"/>
                    <a:pt x="175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9"/>
            <p:cNvSpPr/>
            <p:nvPr/>
          </p:nvSpPr>
          <p:spPr>
            <a:xfrm>
              <a:off x="9061729" y="4801015"/>
              <a:ext cx="307627" cy="356776"/>
            </a:xfrm>
            <a:custGeom>
              <a:avLst/>
              <a:gdLst/>
              <a:ahLst/>
              <a:cxnLst/>
              <a:rect l="l" t="t" r="r" b="b"/>
              <a:pathLst>
                <a:path w="6547" h="7593" extrusionOk="0">
                  <a:moveTo>
                    <a:pt x="3011" y="0"/>
                  </a:moveTo>
                  <a:cubicBezTo>
                    <a:pt x="2927" y="11"/>
                    <a:pt x="2846" y="34"/>
                    <a:pt x="2767" y="63"/>
                  </a:cubicBezTo>
                  <a:cubicBezTo>
                    <a:pt x="2681" y="97"/>
                    <a:pt x="2597" y="137"/>
                    <a:pt x="2523" y="189"/>
                  </a:cubicBezTo>
                  <a:cubicBezTo>
                    <a:pt x="2450" y="244"/>
                    <a:pt x="2381" y="307"/>
                    <a:pt x="2319" y="375"/>
                  </a:cubicBezTo>
                  <a:cubicBezTo>
                    <a:pt x="2256" y="454"/>
                    <a:pt x="2199" y="546"/>
                    <a:pt x="2154" y="637"/>
                  </a:cubicBezTo>
                  <a:cubicBezTo>
                    <a:pt x="2109" y="745"/>
                    <a:pt x="2075" y="853"/>
                    <a:pt x="2051" y="966"/>
                  </a:cubicBezTo>
                  <a:cubicBezTo>
                    <a:pt x="2046" y="1018"/>
                    <a:pt x="2040" y="1068"/>
                    <a:pt x="2034" y="1125"/>
                  </a:cubicBezTo>
                  <a:cubicBezTo>
                    <a:pt x="2028" y="1183"/>
                    <a:pt x="2000" y="1228"/>
                    <a:pt x="1955" y="1251"/>
                  </a:cubicBezTo>
                  <a:cubicBezTo>
                    <a:pt x="1931" y="1267"/>
                    <a:pt x="1910" y="1273"/>
                    <a:pt x="1886" y="1273"/>
                  </a:cubicBezTo>
                  <a:cubicBezTo>
                    <a:pt x="1858" y="1273"/>
                    <a:pt x="1829" y="1262"/>
                    <a:pt x="1802" y="1245"/>
                  </a:cubicBezTo>
                  <a:cubicBezTo>
                    <a:pt x="1779" y="1233"/>
                    <a:pt x="1755" y="1222"/>
                    <a:pt x="1734" y="1211"/>
                  </a:cubicBezTo>
                  <a:cubicBezTo>
                    <a:pt x="1648" y="1177"/>
                    <a:pt x="1563" y="1149"/>
                    <a:pt x="1477" y="1131"/>
                  </a:cubicBezTo>
                  <a:cubicBezTo>
                    <a:pt x="1420" y="1125"/>
                    <a:pt x="1370" y="1120"/>
                    <a:pt x="1325" y="1120"/>
                  </a:cubicBezTo>
                  <a:cubicBezTo>
                    <a:pt x="1296" y="1120"/>
                    <a:pt x="1273" y="1120"/>
                    <a:pt x="1244" y="1125"/>
                  </a:cubicBezTo>
                  <a:cubicBezTo>
                    <a:pt x="1170" y="1131"/>
                    <a:pt x="1097" y="1149"/>
                    <a:pt x="1029" y="1170"/>
                  </a:cubicBezTo>
                  <a:cubicBezTo>
                    <a:pt x="960" y="1199"/>
                    <a:pt x="898" y="1233"/>
                    <a:pt x="835" y="1273"/>
                  </a:cubicBezTo>
                  <a:cubicBezTo>
                    <a:pt x="784" y="1314"/>
                    <a:pt x="733" y="1359"/>
                    <a:pt x="693" y="1409"/>
                  </a:cubicBezTo>
                  <a:cubicBezTo>
                    <a:pt x="654" y="1455"/>
                    <a:pt x="625" y="1500"/>
                    <a:pt x="602" y="1545"/>
                  </a:cubicBezTo>
                  <a:cubicBezTo>
                    <a:pt x="580" y="1597"/>
                    <a:pt x="562" y="1642"/>
                    <a:pt x="557" y="1700"/>
                  </a:cubicBezTo>
                  <a:cubicBezTo>
                    <a:pt x="551" y="1739"/>
                    <a:pt x="546" y="1779"/>
                    <a:pt x="551" y="1825"/>
                  </a:cubicBezTo>
                  <a:cubicBezTo>
                    <a:pt x="557" y="1870"/>
                    <a:pt x="562" y="1915"/>
                    <a:pt x="580" y="1955"/>
                  </a:cubicBezTo>
                  <a:cubicBezTo>
                    <a:pt x="596" y="2006"/>
                    <a:pt x="625" y="2051"/>
                    <a:pt x="654" y="2098"/>
                  </a:cubicBezTo>
                  <a:cubicBezTo>
                    <a:pt x="693" y="2148"/>
                    <a:pt x="738" y="2193"/>
                    <a:pt x="795" y="2245"/>
                  </a:cubicBezTo>
                  <a:cubicBezTo>
                    <a:pt x="840" y="2285"/>
                    <a:pt x="898" y="2324"/>
                    <a:pt x="966" y="2364"/>
                  </a:cubicBezTo>
                  <a:cubicBezTo>
                    <a:pt x="1011" y="2392"/>
                    <a:pt x="1040" y="2444"/>
                    <a:pt x="1034" y="2500"/>
                  </a:cubicBezTo>
                  <a:cubicBezTo>
                    <a:pt x="1034" y="2541"/>
                    <a:pt x="1018" y="2586"/>
                    <a:pt x="984" y="2609"/>
                  </a:cubicBezTo>
                  <a:cubicBezTo>
                    <a:pt x="915" y="2665"/>
                    <a:pt x="853" y="2717"/>
                    <a:pt x="801" y="2780"/>
                  </a:cubicBezTo>
                  <a:cubicBezTo>
                    <a:pt x="772" y="2814"/>
                    <a:pt x="750" y="2853"/>
                    <a:pt x="727" y="2893"/>
                  </a:cubicBezTo>
                  <a:cubicBezTo>
                    <a:pt x="716" y="2921"/>
                    <a:pt x="704" y="2956"/>
                    <a:pt x="699" y="2990"/>
                  </a:cubicBezTo>
                  <a:cubicBezTo>
                    <a:pt x="693" y="3018"/>
                    <a:pt x="693" y="3046"/>
                    <a:pt x="693" y="3074"/>
                  </a:cubicBezTo>
                  <a:cubicBezTo>
                    <a:pt x="699" y="3103"/>
                    <a:pt x="704" y="3132"/>
                    <a:pt x="716" y="3166"/>
                  </a:cubicBezTo>
                  <a:cubicBezTo>
                    <a:pt x="733" y="3205"/>
                    <a:pt x="750" y="3239"/>
                    <a:pt x="772" y="3268"/>
                  </a:cubicBezTo>
                  <a:cubicBezTo>
                    <a:pt x="801" y="3307"/>
                    <a:pt x="840" y="3347"/>
                    <a:pt x="881" y="3387"/>
                  </a:cubicBezTo>
                  <a:cubicBezTo>
                    <a:pt x="937" y="3433"/>
                    <a:pt x="1005" y="3472"/>
                    <a:pt x="1074" y="3507"/>
                  </a:cubicBezTo>
                  <a:cubicBezTo>
                    <a:pt x="1160" y="3546"/>
                    <a:pt x="1244" y="3575"/>
                    <a:pt x="1330" y="3591"/>
                  </a:cubicBezTo>
                  <a:cubicBezTo>
                    <a:pt x="1386" y="3598"/>
                    <a:pt x="1438" y="3603"/>
                    <a:pt x="1495" y="3603"/>
                  </a:cubicBezTo>
                  <a:cubicBezTo>
                    <a:pt x="1517" y="3603"/>
                    <a:pt x="1540" y="3603"/>
                    <a:pt x="1563" y="3598"/>
                  </a:cubicBezTo>
                  <a:cubicBezTo>
                    <a:pt x="1631" y="3591"/>
                    <a:pt x="1700" y="3575"/>
                    <a:pt x="1761" y="3552"/>
                  </a:cubicBezTo>
                  <a:cubicBezTo>
                    <a:pt x="1818" y="3530"/>
                    <a:pt x="1870" y="3507"/>
                    <a:pt x="1915" y="3472"/>
                  </a:cubicBezTo>
                  <a:cubicBezTo>
                    <a:pt x="1960" y="3438"/>
                    <a:pt x="2006" y="3399"/>
                    <a:pt x="2040" y="3352"/>
                  </a:cubicBezTo>
                  <a:cubicBezTo>
                    <a:pt x="2068" y="3318"/>
                    <a:pt x="2091" y="3284"/>
                    <a:pt x="2114" y="3250"/>
                  </a:cubicBezTo>
                  <a:cubicBezTo>
                    <a:pt x="2136" y="3211"/>
                    <a:pt x="2182" y="3189"/>
                    <a:pt x="2233" y="3189"/>
                  </a:cubicBezTo>
                  <a:cubicBezTo>
                    <a:pt x="2245" y="3189"/>
                    <a:pt x="2256" y="3189"/>
                    <a:pt x="2272" y="3194"/>
                  </a:cubicBezTo>
                  <a:cubicBezTo>
                    <a:pt x="2306" y="3205"/>
                    <a:pt x="2335" y="3228"/>
                    <a:pt x="2353" y="3262"/>
                  </a:cubicBezTo>
                  <a:cubicBezTo>
                    <a:pt x="2364" y="3284"/>
                    <a:pt x="2369" y="3307"/>
                    <a:pt x="2369" y="3331"/>
                  </a:cubicBezTo>
                  <a:cubicBezTo>
                    <a:pt x="2369" y="3365"/>
                    <a:pt x="2369" y="3399"/>
                    <a:pt x="2375" y="3433"/>
                  </a:cubicBezTo>
                  <a:cubicBezTo>
                    <a:pt x="2387" y="3569"/>
                    <a:pt x="2409" y="3672"/>
                    <a:pt x="2437" y="3762"/>
                  </a:cubicBezTo>
                  <a:cubicBezTo>
                    <a:pt x="2461" y="3808"/>
                    <a:pt x="2477" y="3847"/>
                    <a:pt x="2500" y="3882"/>
                  </a:cubicBezTo>
                  <a:cubicBezTo>
                    <a:pt x="2523" y="3905"/>
                    <a:pt x="2545" y="3932"/>
                    <a:pt x="2568" y="3955"/>
                  </a:cubicBezTo>
                  <a:cubicBezTo>
                    <a:pt x="2597" y="3978"/>
                    <a:pt x="2626" y="3995"/>
                    <a:pt x="2660" y="4007"/>
                  </a:cubicBezTo>
                  <a:cubicBezTo>
                    <a:pt x="2699" y="4029"/>
                    <a:pt x="2744" y="4041"/>
                    <a:pt x="2796" y="4052"/>
                  </a:cubicBezTo>
                  <a:cubicBezTo>
                    <a:pt x="2852" y="4057"/>
                    <a:pt x="2904" y="4063"/>
                    <a:pt x="2954" y="4063"/>
                  </a:cubicBezTo>
                  <a:lnTo>
                    <a:pt x="3022" y="4063"/>
                  </a:lnTo>
                  <a:cubicBezTo>
                    <a:pt x="3080" y="4057"/>
                    <a:pt x="3137" y="4041"/>
                    <a:pt x="3193" y="4023"/>
                  </a:cubicBezTo>
                  <a:cubicBezTo>
                    <a:pt x="3234" y="4007"/>
                    <a:pt x="3273" y="3989"/>
                    <a:pt x="3307" y="3966"/>
                  </a:cubicBezTo>
                  <a:cubicBezTo>
                    <a:pt x="3336" y="3939"/>
                    <a:pt x="3363" y="3916"/>
                    <a:pt x="3392" y="3887"/>
                  </a:cubicBezTo>
                  <a:cubicBezTo>
                    <a:pt x="3415" y="3853"/>
                    <a:pt x="3438" y="3813"/>
                    <a:pt x="3460" y="3774"/>
                  </a:cubicBezTo>
                  <a:cubicBezTo>
                    <a:pt x="3478" y="3740"/>
                    <a:pt x="3489" y="3700"/>
                    <a:pt x="3500" y="3666"/>
                  </a:cubicBezTo>
                  <a:cubicBezTo>
                    <a:pt x="3483" y="3591"/>
                    <a:pt x="3523" y="3512"/>
                    <a:pt x="3591" y="3472"/>
                  </a:cubicBezTo>
                  <a:cubicBezTo>
                    <a:pt x="3620" y="3462"/>
                    <a:pt x="3648" y="3455"/>
                    <a:pt x="3677" y="3455"/>
                  </a:cubicBezTo>
                  <a:cubicBezTo>
                    <a:pt x="3693" y="3455"/>
                    <a:pt x="3711" y="3455"/>
                    <a:pt x="3733" y="3462"/>
                  </a:cubicBezTo>
                  <a:cubicBezTo>
                    <a:pt x="3772" y="3478"/>
                    <a:pt x="3807" y="3501"/>
                    <a:pt x="3835" y="3546"/>
                  </a:cubicBezTo>
                  <a:cubicBezTo>
                    <a:pt x="3841" y="3564"/>
                    <a:pt x="3853" y="3580"/>
                    <a:pt x="3864" y="3591"/>
                  </a:cubicBezTo>
                  <a:cubicBezTo>
                    <a:pt x="3892" y="3632"/>
                    <a:pt x="3932" y="3677"/>
                    <a:pt x="3977" y="3717"/>
                  </a:cubicBezTo>
                  <a:cubicBezTo>
                    <a:pt x="4029" y="3756"/>
                    <a:pt x="4074" y="3785"/>
                    <a:pt x="4131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33" y="3898"/>
                    <a:pt x="4506" y="3905"/>
                    <a:pt x="4585" y="3905"/>
                  </a:cubicBezTo>
                  <a:cubicBezTo>
                    <a:pt x="4632" y="3905"/>
                    <a:pt x="4677" y="3898"/>
                    <a:pt x="4727" y="3898"/>
                  </a:cubicBezTo>
                  <a:cubicBezTo>
                    <a:pt x="4944" y="3871"/>
                    <a:pt x="5165" y="3819"/>
                    <a:pt x="5416" y="3727"/>
                  </a:cubicBezTo>
                  <a:cubicBezTo>
                    <a:pt x="5671" y="3632"/>
                    <a:pt x="5875" y="3523"/>
                    <a:pt x="6051" y="3404"/>
                  </a:cubicBezTo>
                  <a:cubicBezTo>
                    <a:pt x="6159" y="3325"/>
                    <a:pt x="6250" y="3239"/>
                    <a:pt x="6330" y="3148"/>
                  </a:cubicBezTo>
                  <a:cubicBezTo>
                    <a:pt x="6387" y="3074"/>
                    <a:pt x="6439" y="3006"/>
                    <a:pt x="6478" y="2927"/>
                  </a:cubicBezTo>
                  <a:cubicBezTo>
                    <a:pt x="6500" y="2864"/>
                    <a:pt x="6523" y="2801"/>
                    <a:pt x="6534" y="2739"/>
                  </a:cubicBezTo>
                  <a:cubicBezTo>
                    <a:pt x="6546" y="2683"/>
                    <a:pt x="6546" y="2631"/>
                    <a:pt x="6541" y="2575"/>
                  </a:cubicBezTo>
                  <a:cubicBezTo>
                    <a:pt x="6534" y="2523"/>
                    <a:pt x="6523" y="2473"/>
                    <a:pt x="6507" y="2426"/>
                  </a:cubicBezTo>
                  <a:cubicBezTo>
                    <a:pt x="6489" y="2376"/>
                    <a:pt x="6460" y="2324"/>
                    <a:pt x="6432" y="2279"/>
                  </a:cubicBezTo>
                  <a:cubicBezTo>
                    <a:pt x="6398" y="2234"/>
                    <a:pt x="6353" y="2188"/>
                    <a:pt x="6302" y="2143"/>
                  </a:cubicBezTo>
                  <a:cubicBezTo>
                    <a:pt x="6239" y="2091"/>
                    <a:pt x="6166" y="2046"/>
                    <a:pt x="6080" y="2001"/>
                  </a:cubicBezTo>
                  <a:cubicBezTo>
                    <a:pt x="5967" y="1955"/>
                    <a:pt x="5847" y="1915"/>
                    <a:pt x="5710" y="1893"/>
                  </a:cubicBezTo>
                  <a:cubicBezTo>
                    <a:pt x="5608" y="1875"/>
                    <a:pt x="5500" y="1865"/>
                    <a:pt x="5387" y="1865"/>
                  </a:cubicBezTo>
                  <a:cubicBezTo>
                    <a:pt x="5324" y="1859"/>
                    <a:pt x="5262" y="1813"/>
                    <a:pt x="5245" y="1745"/>
                  </a:cubicBezTo>
                  <a:cubicBezTo>
                    <a:pt x="5233" y="1700"/>
                    <a:pt x="5251" y="1631"/>
                    <a:pt x="5290" y="1597"/>
                  </a:cubicBezTo>
                  <a:cubicBezTo>
                    <a:pt x="5398" y="1518"/>
                    <a:pt x="5477" y="1450"/>
                    <a:pt x="5545" y="1375"/>
                  </a:cubicBezTo>
                  <a:cubicBezTo>
                    <a:pt x="5574" y="1335"/>
                    <a:pt x="5603" y="1296"/>
                    <a:pt x="5620" y="1256"/>
                  </a:cubicBezTo>
                  <a:cubicBezTo>
                    <a:pt x="5631" y="1228"/>
                    <a:pt x="5642" y="1199"/>
                    <a:pt x="5648" y="1177"/>
                  </a:cubicBezTo>
                  <a:lnTo>
                    <a:pt x="5648" y="1125"/>
                  </a:lnTo>
                  <a:cubicBezTo>
                    <a:pt x="5648" y="1109"/>
                    <a:pt x="5642" y="1091"/>
                    <a:pt x="5637" y="1080"/>
                  </a:cubicBezTo>
                  <a:cubicBezTo>
                    <a:pt x="5631" y="1063"/>
                    <a:pt x="5626" y="1046"/>
                    <a:pt x="5614" y="1029"/>
                  </a:cubicBezTo>
                  <a:cubicBezTo>
                    <a:pt x="5597" y="1007"/>
                    <a:pt x="5574" y="989"/>
                    <a:pt x="5558" y="966"/>
                  </a:cubicBezTo>
                  <a:cubicBezTo>
                    <a:pt x="5518" y="939"/>
                    <a:pt x="5477" y="915"/>
                    <a:pt x="5438" y="892"/>
                  </a:cubicBezTo>
                  <a:cubicBezTo>
                    <a:pt x="5359" y="858"/>
                    <a:pt x="5273" y="836"/>
                    <a:pt x="5183" y="819"/>
                  </a:cubicBezTo>
                  <a:cubicBezTo>
                    <a:pt x="5102" y="802"/>
                    <a:pt x="5018" y="795"/>
                    <a:pt x="4932" y="795"/>
                  </a:cubicBezTo>
                  <a:cubicBezTo>
                    <a:pt x="4892" y="795"/>
                    <a:pt x="4853" y="802"/>
                    <a:pt x="4808" y="802"/>
                  </a:cubicBezTo>
                  <a:cubicBezTo>
                    <a:pt x="4682" y="819"/>
                    <a:pt x="4557" y="847"/>
                    <a:pt x="4443" y="887"/>
                  </a:cubicBezTo>
                  <a:cubicBezTo>
                    <a:pt x="4352" y="921"/>
                    <a:pt x="4268" y="966"/>
                    <a:pt x="4188" y="1018"/>
                  </a:cubicBezTo>
                  <a:cubicBezTo>
                    <a:pt x="4154" y="1046"/>
                    <a:pt x="4120" y="1075"/>
                    <a:pt x="4086" y="1102"/>
                  </a:cubicBezTo>
                  <a:cubicBezTo>
                    <a:pt x="4057" y="1131"/>
                    <a:pt x="4023" y="1143"/>
                    <a:pt x="3984" y="1143"/>
                  </a:cubicBezTo>
                  <a:cubicBezTo>
                    <a:pt x="3955" y="1143"/>
                    <a:pt x="3927" y="1136"/>
                    <a:pt x="3903" y="1120"/>
                  </a:cubicBezTo>
                  <a:cubicBezTo>
                    <a:pt x="3858" y="1091"/>
                    <a:pt x="3835" y="1041"/>
                    <a:pt x="3835" y="989"/>
                  </a:cubicBezTo>
                  <a:cubicBezTo>
                    <a:pt x="3841" y="898"/>
                    <a:pt x="3841" y="819"/>
                    <a:pt x="3830" y="745"/>
                  </a:cubicBezTo>
                  <a:cubicBezTo>
                    <a:pt x="3819" y="643"/>
                    <a:pt x="3796" y="546"/>
                    <a:pt x="3767" y="461"/>
                  </a:cubicBezTo>
                  <a:cubicBezTo>
                    <a:pt x="3738" y="399"/>
                    <a:pt x="3711" y="336"/>
                    <a:pt x="3670" y="279"/>
                  </a:cubicBezTo>
                  <a:cubicBezTo>
                    <a:pt x="3636" y="234"/>
                    <a:pt x="3597" y="189"/>
                    <a:pt x="3552" y="154"/>
                  </a:cubicBezTo>
                  <a:cubicBezTo>
                    <a:pt x="3512" y="120"/>
                    <a:pt x="3466" y="92"/>
                    <a:pt x="3415" y="69"/>
                  </a:cubicBezTo>
                  <a:cubicBezTo>
                    <a:pt x="3363" y="45"/>
                    <a:pt x="3302" y="24"/>
                    <a:pt x="3239" y="11"/>
                  </a:cubicBezTo>
                  <a:cubicBezTo>
                    <a:pt x="3187" y="0"/>
                    <a:pt x="3142" y="0"/>
                    <a:pt x="3091" y="0"/>
                  </a:cubicBezTo>
                  <a:close/>
                  <a:moveTo>
                    <a:pt x="1739" y="5114"/>
                  </a:moveTo>
                  <a:cubicBezTo>
                    <a:pt x="1682" y="5125"/>
                    <a:pt x="1619" y="5138"/>
                    <a:pt x="1563" y="5154"/>
                  </a:cubicBezTo>
                  <a:cubicBezTo>
                    <a:pt x="1506" y="5183"/>
                    <a:pt x="1443" y="5217"/>
                    <a:pt x="1386" y="5251"/>
                  </a:cubicBezTo>
                  <a:cubicBezTo>
                    <a:pt x="1335" y="5290"/>
                    <a:pt x="1290" y="5337"/>
                    <a:pt x="1250" y="5382"/>
                  </a:cubicBezTo>
                  <a:cubicBezTo>
                    <a:pt x="1210" y="5432"/>
                    <a:pt x="1176" y="5479"/>
                    <a:pt x="1147" y="5534"/>
                  </a:cubicBezTo>
                  <a:cubicBezTo>
                    <a:pt x="1125" y="5586"/>
                    <a:pt x="1108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0" y="5802"/>
                    <a:pt x="1023" y="5807"/>
                    <a:pt x="1000" y="5814"/>
                  </a:cubicBezTo>
                  <a:cubicBezTo>
                    <a:pt x="994" y="5819"/>
                    <a:pt x="984" y="5819"/>
                    <a:pt x="971" y="5819"/>
                  </a:cubicBezTo>
                  <a:cubicBezTo>
                    <a:pt x="943" y="5819"/>
                    <a:pt x="903" y="5807"/>
                    <a:pt x="881" y="5780"/>
                  </a:cubicBezTo>
                  <a:cubicBezTo>
                    <a:pt x="858" y="5746"/>
                    <a:pt x="829" y="5712"/>
                    <a:pt x="801" y="5689"/>
                  </a:cubicBezTo>
                  <a:cubicBezTo>
                    <a:pt x="779" y="5665"/>
                    <a:pt x="750" y="5654"/>
                    <a:pt x="727" y="5637"/>
                  </a:cubicBezTo>
                  <a:cubicBezTo>
                    <a:pt x="699" y="5626"/>
                    <a:pt x="664" y="5615"/>
                    <a:pt x="630" y="5609"/>
                  </a:cubicBezTo>
                  <a:cubicBezTo>
                    <a:pt x="609" y="5603"/>
                    <a:pt x="585" y="5603"/>
                    <a:pt x="562" y="5603"/>
                  </a:cubicBezTo>
                  <a:lnTo>
                    <a:pt x="528" y="5603"/>
                  </a:lnTo>
                  <a:cubicBezTo>
                    <a:pt x="483" y="5609"/>
                    <a:pt x="444" y="5620"/>
                    <a:pt x="397" y="5637"/>
                  </a:cubicBezTo>
                  <a:cubicBezTo>
                    <a:pt x="352" y="5654"/>
                    <a:pt x="307" y="5678"/>
                    <a:pt x="261" y="5712"/>
                  </a:cubicBezTo>
                  <a:cubicBezTo>
                    <a:pt x="221" y="5739"/>
                    <a:pt x="182" y="5773"/>
                    <a:pt x="153" y="5814"/>
                  </a:cubicBezTo>
                  <a:cubicBezTo>
                    <a:pt x="108" y="5870"/>
                    <a:pt x="69" y="5927"/>
                    <a:pt x="40" y="5990"/>
                  </a:cubicBezTo>
                  <a:cubicBezTo>
                    <a:pt x="22" y="6024"/>
                    <a:pt x="11" y="6058"/>
                    <a:pt x="6" y="6087"/>
                  </a:cubicBezTo>
                  <a:cubicBezTo>
                    <a:pt x="6" y="6109"/>
                    <a:pt x="0" y="6126"/>
                    <a:pt x="6" y="6143"/>
                  </a:cubicBezTo>
                  <a:cubicBezTo>
                    <a:pt x="6" y="6166"/>
                    <a:pt x="11" y="6182"/>
                    <a:pt x="17" y="6200"/>
                  </a:cubicBezTo>
                  <a:cubicBezTo>
                    <a:pt x="22" y="6216"/>
                    <a:pt x="34" y="6240"/>
                    <a:pt x="51" y="6263"/>
                  </a:cubicBezTo>
                  <a:cubicBezTo>
                    <a:pt x="103" y="6331"/>
                    <a:pt x="171" y="6394"/>
                    <a:pt x="234" y="6444"/>
                  </a:cubicBezTo>
                  <a:cubicBezTo>
                    <a:pt x="289" y="6496"/>
                    <a:pt x="347" y="6541"/>
                    <a:pt x="392" y="6598"/>
                  </a:cubicBezTo>
                  <a:cubicBezTo>
                    <a:pt x="415" y="6625"/>
                    <a:pt x="454" y="6666"/>
                    <a:pt x="478" y="6717"/>
                  </a:cubicBezTo>
                  <a:cubicBezTo>
                    <a:pt x="499" y="6762"/>
                    <a:pt x="523" y="6803"/>
                    <a:pt x="517" y="6842"/>
                  </a:cubicBezTo>
                  <a:cubicBezTo>
                    <a:pt x="512" y="6882"/>
                    <a:pt x="499" y="6921"/>
                    <a:pt x="483" y="6955"/>
                  </a:cubicBezTo>
                  <a:lnTo>
                    <a:pt x="478" y="6979"/>
                  </a:lnTo>
                  <a:cubicBezTo>
                    <a:pt x="460" y="7024"/>
                    <a:pt x="444" y="7063"/>
                    <a:pt x="438" y="7110"/>
                  </a:cubicBezTo>
                  <a:cubicBezTo>
                    <a:pt x="431" y="7120"/>
                    <a:pt x="431" y="7126"/>
                    <a:pt x="431" y="7137"/>
                  </a:cubicBezTo>
                  <a:cubicBezTo>
                    <a:pt x="444" y="7171"/>
                    <a:pt x="449" y="7205"/>
                    <a:pt x="465" y="7246"/>
                  </a:cubicBezTo>
                  <a:cubicBezTo>
                    <a:pt x="483" y="7291"/>
                    <a:pt x="506" y="7325"/>
                    <a:pt x="528" y="7365"/>
                  </a:cubicBezTo>
                  <a:cubicBezTo>
                    <a:pt x="551" y="7393"/>
                    <a:pt x="580" y="7422"/>
                    <a:pt x="609" y="7451"/>
                  </a:cubicBezTo>
                  <a:cubicBezTo>
                    <a:pt x="643" y="7478"/>
                    <a:pt x="682" y="7501"/>
                    <a:pt x="727" y="7524"/>
                  </a:cubicBezTo>
                  <a:cubicBezTo>
                    <a:pt x="790" y="7553"/>
                    <a:pt x="847" y="7569"/>
                    <a:pt x="909" y="7580"/>
                  </a:cubicBezTo>
                  <a:cubicBezTo>
                    <a:pt x="960" y="7592"/>
                    <a:pt x="1005" y="7592"/>
                    <a:pt x="1052" y="7592"/>
                  </a:cubicBezTo>
                  <a:lnTo>
                    <a:pt x="1108" y="7592"/>
                  </a:lnTo>
                  <a:cubicBezTo>
                    <a:pt x="1165" y="7587"/>
                    <a:pt x="1222" y="7575"/>
                    <a:pt x="1273" y="7553"/>
                  </a:cubicBezTo>
                  <a:cubicBezTo>
                    <a:pt x="1312" y="7541"/>
                    <a:pt x="1346" y="7519"/>
                    <a:pt x="1380" y="7496"/>
                  </a:cubicBezTo>
                  <a:cubicBezTo>
                    <a:pt x="1409" y="7478"/>
                    <a:pt x="1438" y="7451"/>
                    <a:pt x="1461" y="7422"/>
                  </a:cubicBezTo>
                  <a:lnTo>
                    <a:pt x="1472" y="7410"/>
                  </a:lnTo>
                  <a:cubicBezTo>
                    <a:pt x="1466" y="7393"/>
                    <a:pt x="1472" y="7376"/>
                    <a:pt x="1472" y="7359"/>
                  </a:cubicBezTo>
                  <a:cubicBezTo>
                    <a:pt x="1483" y="7331"/>
                    <a:pt x="1506" y="7302"/>
                    <a:pt x="1535" y="7285"/>
                  </a:cubicBezTo>
                  <a:cubicBezTo>
                    <a:pt x="1551" y="7280"/>
                    <a:pt x="1569" y="7273"/>
                    <a:pt x="1590" y="7273"/>
                  </a:cubicBezTo>
                  <a:cubicBezTo>
                    <a:pt x="1625" y="7273"/>
                    <a:pt x="1659" y="7291"/>
                    <a:pt x="1682" y="7314"/>
                  </a:cubicBezTo>
                  <a:cubicBezTo>
                    <a:pt x="1716" y="7359"/>
                    <a:pt x="1755" y="7404"/>
                    <a:pt x="1802" y="7438"/>
                  </a:cubicBezTo>
                  <a:cubicBezTo>
                    <a:pt x="1841" y="7472"/>
                    <a:pt x="1881" y="7501"/>
                    <a:pt x="1926" y="7524"/>
                  </a:cubicBezTo>
                  <a:cubicBezTo>
                    <a:pt x="1978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4" y="7580"/>
                  </a:cubicBezTo>
                  <a:lnTo>
                    <a:pt x="2256" y="7580"/>
                  </a:lnTo>
                  <a:cubicBezTo>
                    <a:pt x="2319" y="7575"/>
                    <a:pt x="2387" y="7558"/>
                    <a:pt x="2450" y="7535"/>
                  </a:cubicBezTo>
                  <a:cubicBezTo>
                    <a:pt x="2518" y="7506"/>
                    <a:pt x="2586" y="7472"/>
                    <a:pt x="2642" y="7433"/>
                  </a:cubicBezTo>
                  <a:cubicBezTo>
                    <a:pt x="2694" y="7393"/>
                    <a:pt x="2739" y="7354"/>
                    <a:pt x="2784" y="7307"/>
                  </a:cubicBezTo>
                  <a:cubicBezTo>
                    <a:pt x="2818" y="7262"/>
                    <a:pt x="2846" y="7217"/>
                    <a:pt x="2870" y="7171"/>
                  </a:cubicBezTo>
                  <a:cubicBezTo>
                    <a:pt x="2893" y="7126"/>
                    <a:pt x="2904" y="7081"/>
                    <a:pt x="2915" y="7029"/>
                  </a:cubicBezTo>
                  <a:cubicBezTo>
                    <a:pt x="2920" y="6979"/>
                    <a:pt x="2927" y="6932"/>
                    <a:pt x="2920" y="6887"/>
                  </a:cubicBezTo>
                  <a:cubicBezTo>
                    <a:pt x="2915" y="6837"/>
                    <a:pt x="2904" y="6790"/>
                    <a:pt x="2886" y="6745"/>
                  </a:cubicBezTo>
                  <a:cubicBezTo>
                    <a:pt x="2864" y="6683"/>
                    <a:pt x="2830" y="6625"/>
                    <a:pt x="2796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33" y="6433"/>
                  </a:cubicBezTo>
                  <a:cubicBezTo>
                    <a:pt x="2733" y="6405"/>
                    <a:pt x="2739" y="6381"/>
                    <a:pt x="2756" y="6360"/>
                  </a:cubicBezTo>
                  <a:cubicBezTo>
                    <a:pt x="2767" y="6336"/>
                    <a:pt x="2784" y="6319"/>
                    <a:pt x="2807" y="6308"/>
                  </a:cubicBezTo>
                  <a:cubicBezTo>
                    <a:pt x="2830" y="6297"/>
                    <a:pt x="2852" y="6291"/>
                    <a:pt x="2875" y="6291"/>
                  </a:cubicBezTo>
                  <a:cubicBezTo>
                    <a:pt x="2983" y="6279"/>
                    <a:pt x="3074" y="6263"/>
                    <a:pt x="3153" y="6234"/>
                  </a:cubicBezTo>
                  <a:cubicBezTo>
                    <a:pt x="3193" y="6216"/>
                    <a:pt x="3227" y="6200"/>
                    <a:pt x="3261" y="6177"/>
                  </a:cubicBezTo>
                  <a:cubicBezTo>
                    <a:pt x="3279" y="6160"/>
                    <a:pt x="3295" y="6148"/>
                    <a:pt x="3307" y="6132"/>
                  </a:cubicBezTo>
                  <a:cubicBezTo>
                    <a:pt x="3318" y="6121"/>
                    <a:pt x="3324" y="6103"/>
                    <a:pt x="3336" y="6092"/>
                  </a:cubicBezTo>
                  <a:cubicBezTo>
                    <a:pt x="3342" y="6074"/>
                    <a:pt x="3347" y="6064"/>
                    <a:pt x="3347" y="6046"/>
                  </a:cubicBezTo>
                  <a:cubicBezTo>
                    <a:pt x="3352" y="6029"/>
                    <a:pt x="3352" y="6012"/>
                    <a:pt x="3352" y="5995"/>
                  </a:cubicBezTo>
                  <a:cubicBezTo>
                    <a:pt x="3347" y="5967"/>
                    <a:pt x="3342" y="5944"/>
                    <a:pt x="3329" y="5922"/>
                  </a:cubicBezTo>
                  <a:cubicBezTo>
                    <a:pt x="3318" y="5888"/>
                    <a:pt x="3302" y="5854"/>
                    <a:pt x="3279" y="5825"/>
                  </a:cubicBezTo>
                  <a:cubicBezTo>
                    <a:pt x="3245" y="5780"/>
                    <a:pt x="3211" y="5739"/>
                    <a:pt x="3171" y="5705"/>
                  </a:cubicBezTo>
                  <a:cubicBezTo>
                    <a:pt x="3114" y="5660"/>
                    <a:pt x="3056" y="5626"/>
                    <a:pt x="2995" y="5597"/>
                  </a:cubicBezTo>
                  <a:cubicBezTo>
                    <a:pt x="2932" y="5569"/>
                    <a:pt x="2870" y="5547"/>
                    <a:pt x="2801" y="5534"/>
                  </a:cubicBezTo>
                  <a:cubicBezTo>
                    <a:pt x="2756" y="5529"/>
                    <a:pt x="2710" y="5524"/>
                    <a:pt x="2665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403" y="5575"/>
                  </a:cubicBezTo>
                  <a:cubicBezTo>
                    <a:pt x="2369" y="5586"/>
                    <a:pt x="2341" y="5603"/>
                    <a:pt x="2306" y="5620"/>
                  </a:cubicBezTo>
                  <a:cubicBezTo>
                    <a:pt x="2285" y="5631"/>
                    <a:pt x="2267" y="5637"/>
                    <a:pt x="2245" y="5637"/>
                  </a:cubicBezTo>
                  <a:cubicBezTo>
                    <a:pt x="2216" y="5637"/>
                    <a:pt x="2188" y="5626"/>
                    <a:pt x="2165" y="5615"/>
                  </a:cubicBezTo>
                  <a:cubicBezTo>
                    <a:pt x="2125" y="5586"/>
                    <a:pt x="2102" y="5541"/>
                    <a:pt x="2102" y="5489"/>
                  </a:cubicBezTo>
                  <a:lnTo>
                    <a:pt x="2102" y="5427"/>
                  </a:lnTo>
                  <a:cubicBezTo>
                    <a:pt x="2091" y="5382"/>
                    <a:pt x="2086" y="5337"/>
                    <a:pt x="2075" y="5303"/>
                  </a:cubicBezTo>
                  <a:cubicBezTo>
                    <a:pt x="2062" y="5279"/>
                    <a:pt x="2051" y="5251"/>
                    <a:pt x="2034" y="5228"/>
                  </a:cubicBezTo>
                  <a:cubicBezTo>
                    <a:pt x="2023" y="5211"/>
                    <a:pt x="2006" y="5194"/>
                    <a:pt x="1989" y="5183"/>
                  </a:cubicBezTo>
                  <a:cubicBezTo>
                    <a:pt x="1972" y="5166"/>
                    <a:pt x="1955" y="5154"/>
                    <a:pt x="1931" y="5143"/>
                  </a:cubicBezTo>
                  <a:cubicBezTo>
                    <a:pt x="1910" y="5138"/>
                    <a:pt x="1881" y="5125"/>
                    <a:pt x="1852" y="5120"/>
                  </a:cubicBezTo>
                  <a:cubicBezTo>
                    <a:pt x="1829" y="5114"/>
                    <a:pt x="1802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9"/>
            <p:cNvSpPr/>
            <p:nvPr/>
          </p:nvSpPr>
          <p:spPr>
            <a:xfrm>
              <a:off x="9368745" y="4919095"/>
              <a:ext cx="611" cy="4793"/>
            </a:xfrm>
            <a:custGeom>
              <a:avLst/>
              <a:gdLst/>
              <a:ahLst/>
              <a:cxnLst/>
              <a:rect l="l" t="t" r="r" b="b"/>
              <a:pathLst>
                <a:path w="13" h="102" extrusionOk="0">
                  <a:moveTo>
                    <a:pt x="0" y="0"/>
                  </a:moveTo>
                  <a:cubicBezTo>
                    <a:pt x="0" y="22"/>
                    <a:pt x="7" y="39"/>
                    <a:pt x="7" y="62"/>
                  </a:cubicBezTo>
                  <a:cubicBezTo>
                    <a:pt x="12" y="73"/>
                    <a:pt x="12" y="89"/>
                    <a:pt x="12" y="102"/>
                  </a:cubicBezTo>
                  <a:lnTo>
                    <a:pt x="12" y="62"/>
                  </a:lnTo>
                  <a:cubicBezTo>
                    <a:pt x="7" y="39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9"/>
            <p:cNvSpPr/>
            <p:nvPr/>
          </p:nvSpPr>
          <p:spPr>
            <a:xfrm>
              <a:off x="9094808" y="4931875"/>
              <a:ext cx="4323" cy="8035"/>
            </a:xfrm>
            <a:custGeom>
              <a:avLst/>
              <a:gdLst/>
              <a:ahLst/>
              <a:cxnLst/>
              <a:rect l="l" t="t" r="r" b="b"/>
              <a:pathLst>
                <a:path w="92" h="171" extrusionOk="0">
                  <a:moveTo>
                    <a:pt x="12" y="131"/>
                  </a:moveTo>
                  <a:cubicBezTo>
                    <a:pt x="12" y="142"/>
                    <a:pt x="7" y="153"/>
                    <a:pt x="0" y="171"/>
                  </a:cubicBezTo>
                  <a:cubicBezTo>
                    <a:pt x="7" y="153"/>
                    <a:pt x="12" y="142"/>
                    <a:pt x="12" y="131"/>
                  </a:cubicBezTo>
                  <a:close/>
                  <a:moveTo>
                    <a:pt x="91" y="0"/>
                  </a:moveTo>
                  <a:cubicBezTo>
                    <a:pt x="80" y="16"/>
                    <a:pt x="63" y="40"/>
                    <a:pt x="52" y="63"/>
                  </a:cubicBezTo>
                  <a:cubicBezTo>
                    <a:pt x="63" y="40"/>
                    <a:pt x="80" y="16"/>
                    <a:pt x="9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9"/>
            <p:cNvSpPr/>
            <p:nvPr/>
          </p:nvSpPr>
          <p:spPr>
            <a:xfrm>
              <a:off x="9351688" y="4956403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9"/>
            <p:cNvSpPr/>
            <p:nvPr/>
          </p:nvSpPr>
          <p:spPr>
            <a:xfrm>
              <a:off x="9320677" y="4974023"/>
              <a:ext cx="846" cy="282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8" y="0"/>
                  </a:moveTo>
                  <a:cubicBezTo>
                    <a:pt x="13" y="0"/>
                    <a:pt x="7" y="6"/>
                    <a:pt x="0" y="6"/>
                  </a:cubicBezTo>
                  <a:cubicBezTo>
                    <a:pt x="7" y="6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9"/>
            <p:cNvSpPr/>
            <p:nvPr/>
          </p:nvSpPr>
          <p:spPr>
            <a:xfrm>
              <a:off x="9321475" y="4961478"/>
              <a:ext cx="23588" cy="12593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501" y="0"/>
                  </a:moveTo>
                  <a:cubicBezTo>
                    <a:pt x="358" y="97"/>
                    <a:pt x="195" y="188"/>
                    <a:pt x="1" y="267"/>
                  </a:cubicBezTo>
                  <a:lnTo>
                    <a:pt x="1" y="267"/>
                  </a:lnTo>
                  <a:cubicBezTo>
                    <a:pt x="195" y="188"/>
                    <a:pt x="358" y="97"/>
                    <a:pt x="5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9"/>
            <p:cNvSpPr/>
            <p:nvPr/>
          </p:nvSpPr>
          <p:spPr>
            <a:xfrm>
              <a:off x="9359112" y="4941461"/>
              <a:ext cx="5169" cy="7471"/>
            </a:xfrm>
            <a:custGeom>
              <a:avLst/>
              <a:gdLst/>
              <a:ahLst/>
              <a:cxnLst/>
              <a:rect l="l" t="t" r="r" b="b"/>
              <a:pathLst>
                <a:path w="110" h="159" extrusionOk="0">
                  <a:moveTo>
                    <a:pt x="109" y="1"/>
                  </a:moveTo>
                  <a:cubicBezTo>
                    <a:pt x="81" y="57"/>
                    <a:pt x="41" y="108"/>
                    <a:pt x="1" y="159"/>
                  </a:cubicBezTo>
                  <a:cubicBezTo>
                    <a:pt x="47" y="108"/>
                    <a:pt x="81" y="57"/>
                    <a:pt x="109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9"/>
            <p:cNvSpPr/>
            <p:nvPr/>
          </p:nvSpPr>
          <p:spPr>
            <a:xfrm>
              <a:off x="9345016" y="4960961"/>
              <a:ext cx="1081" cy="564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6"/>
                    <a:pt x="6" y="6"/>
                    <a:pt x="0" y="11"/>
                  </a:cubicBezTo>
                  <a:cubicBezTo>
                    <a:pt x="11" y="6"/>
                    <a:pt x="17" y="6"/>
                    <a:pt x="2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9"/>
            <p:cNvSpPr/>
            <p:nvPr/>
          </p:nvSpPr>
          <p:spPr>
            <a:xfrm>
              <a:off x="9094291" y="4945173"/>
              <a:ext cx="148480" cy="104265"/>
            </a:xfrm>
            <a:custGeom>
              <a:avLst/>
              <a:gdLst/>
              <a:ahLst/>
              <a:cxnLst/>
              <a:rect l="l" t="t" r="r" b="b"/>
              <a:pathLst>
                <a:path w="3160" h="2219" extrusionOk="0">
                  <a:moveTo>
                    <a:pt x="0" y="1"/>
                  </a:moveTo>
                  <a:lnTo>
                    <a:pt x="0" y="6"/>
                  </a:lnTo>
                  <a:cubicBezTo>
                    <a:pt x="0" y="6"/>
                    <a:pt x="0" y="6"/>
                    <a:pt x="0" y="7"/>
                  </a:cubicBezTo>
                  <a:lnTo>
                    <a:pt x="0" y="7"/>
                  </a:lnTo>
                  <a:cubicBezTo>
                    <a:pt x="0" y="5"/>
                    <a:pt x="0" y="3"/>
                    <a:pt x="0" y="1"/>
                  </a:cubicBezTo>
                  <a:close/>
                  <a:moveTo>
                    <a:pt x="0" y="7"/>
                  </a:moveTo>
                  <a:cubicBezTo>
                    <a:pt x="1" y="27"/>
                    <a:pt x="6" y="42"/>
                    <a:pt x="11" y="64"/>
                  </a:cubicBezTo>
                  <a:cubicBezTo>
                    <a:pt x="6" y="40"/>
                    <a:pt x="6" y="24"/>
                    <a:pt x="0" y="7"/>
                  </a:cubicBezTo>
                  <a:close/>
                  <a:moveTo>
                    <a:pt x="1540" y="121"/>
                  </a:moveTo>
                  <a:cubicBezTo>
                    <a:pt x="1545" y="121"/>
                    <a:pt x="1558" y="121"/>
                    <a:pt x="1568" y="126"/>
                  </a:cubicBezTo>
                  <a:cubicBezTo>
                    <a:pt x="1558" y="121"/>
                    <a:pt x="1552" y="121"/>
                    <a:pt x="1540" y="121"/>
                  </a:cubicBezTo>
                  <a:close/>
                  <a:moveTo>
                    <a:pt x="1023" y="501"/>
                  </a:moveTo>
                  <a:lnTo>
                    <a:pt x="1023" y="501"/>
                  </a:lnTo>
                  <a:cubicBezTo>
                    <a:pt x="972" y="512"/>
                    <a:pt x="921" y="523"/>
                    <a:pt x="870" y="530"/>
                  </a:cubicBezTo>
                  <a:cubicBezTo>
                    <a:pt x="921" y="523"/>
                    <a:pt x="972" y="518"/>
                    <a:pt x="1023" y="501"/>
                  </a:cubicBezTo>
                  <a:close/>
                  <a:moveTo>
                    <a:pt x="1682" y="365"/>
                  </a:moveTo>
                  <a:cubicBezTo>
                    <a:pt x="1688" y="449"/>
                    <a:pt x="1699" y="518"/>
                    <a:pt x="1716" y="580"/>
                  </a:cubicBezTo>
                  <a:cubicBezTo>
                    <a:pt x="1699" y="518"/>
                    <a:pt x="1688" y="444"/>
                    <a:pt x="1682" y="365"/>
                  </a:cubicBezTo>
                  <a:close/>
                  <a:moveTo>
                    <a:pt x="2979" y="860"/>
                  </a:moveTo>
                  <a:cubicBezTo>
                    <a:pt x="3023" y="903"/>
                    <a:pt x="3071" y="947"/>
                    <a:pt x="3126" y="989"/>
                  </a:cubicBezTo>
                  <a:lnTo>
                    <a:pt x="3120" y="984"/>
                  </a:lnTo>
                  <a:cubicBezTo>
                    <a:pt x="3071" y="946"/>
                    <a:pt x="3023" y="903"/>
                    <a:pt x="2979" y="860"/>
                  </a:cubicBezTo>
                  <a:close/>
                  <a:moveTo>
                    <a:pt x="3128" y="1033"/>
                  </a:moveTo>
                  <a:cubicBezTo>
                    <a:pt x="3143" y="1359"/>
                    <a:pt x="3148" y="1684"/>
                    <a:pt x="3154" y="1962"/>
                  </a:cubicBezTo>
                  <a:cubicBezTo>
                    <a:pt x="3154" y="2044"/>
                    <a:pt x="3160" y="2132"/>
                    <a:pt x="3160" y="2219"/>
                  </a:cubicBezTo>
                  <a:lnTo>
                    <a:pt x="3160" y="2219"/>
                  </a:lnTo>
                  <a:cubicBezTo>
                    <a:pt x="3160" y="2132"/>
                    <a:pt x="3154" y="2043"/>
                    <a:pt x="3154" y="1955"/>
                  </a:cubicBezTo>
                  <a:cubicBezTo>
                    <a:pt x="3148" y="1683"/>
                    <a:pt x="3143" y="1359"/>
                    <a:pt x="3128" y="103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9"/>
            <p:cNvSpPr/>
            <p:nvPr/>
          </p:nvSpPr>
          <p:spPr>
            <a:xfrm>
              <a:off x="9203443" y="4985253"/>
              <a:ext cx="39329" cy="304385"/>
            </a:xfrm>
            <a:custGeom>
              <a:avLst/>
              <a:gdLst/>
              <a:ahLst/>
              <a:cxnLst/>
              <a:rect l="l" t="t" r="r" b="b"/>
              <a:pathLst>
                <a:path w="837" h="6478" extrusionOk="0">
                  <a:moveTo>
                    <a:pt x="649" y="0"/>
                  </a:moveTo>
                  <a:cubicBezTo>
                    <a:pt x="581" y="126"/>
                    <a:pt x="484" y="228"/>
                    <a:pt x="365" y="291"/>
                  </a:cubicBezTo>
                  <a:cubicBezTo>
                    <a:pt x="365" y="296"/>
                    <a:pt x="360" y="296"/>
                    <a:pt x="354" y="296"/>
                  </a:cubicBezTo>
                  <a:cubicBezTo>
                    <a:pt x="336" y="632"/>
                    <a:pt x="354" y="966"/>
                    <a:pt x="376" y="1296"/>
                  </a:cubicBezTo>
                  <a:lnTo>
                    <a:pt x="381" y="1364"/>
                  </a:lnTo>
                  <a:lnTo>
                    <a:pt x="381" y="1358"/>
                  </a:lnTo>
                  <a:cubicBezTo>
                    <a:pt x="410" y="1341"/>
                    <a:pt x="433" y="1330"/>
                    <a:pt x="462" y="1319"/>
                  </a:cubicBezTo>
                  <a:cubicBezTo>
                    <a:pt x="491" y="1307"/>
                    <a:pt x="518" y="1301"/>
                    <a:pt x="546" y="1301"/>
                  </a:cubicBezTo>
                  <a:lnTo>
                    <a:pt x="564" y="1301"/>
                  </a:lnTo>
                  <a:cubicBezTo>
                    <a:pt x="593" y="1301"/>
                    <a:pt x="620" y="1301"/>
                    <a:pt x="649" y="1307"/>
                  </a:cubicBezTo>
                  <a:cubicBezTo>
                    <a:pt x="701" y="1319"/>
                    <a:pt x="751" y="1335"/>
                    <a:pt x="803" y="1358"/>
                  </a:cubicBezTo>
                  <a:cubicBezTo>
                    <a:pt x="814" y="1364"/>
                    <a:pt x="825" y="1369"/>
                    <a:pt x="837" y="1375"/>
                  </a:cubicBezTo>
                  <a:cubicBezTo>
                    <a:pt x="837" y="1285"/>
                    <a:pt x="831" y="1193"/>
                    <a:pt x="831" y="1102"/>
                  </a:cubicBezTo>
                  <a:cubicBezTo>
                    <a:pt x="825" y="818"/>
                    <a:pt x="819" y="477"/>
                    <a:pt x="803" y="136"/>
                  </a:cubicBezTo>
                  <a:cubicBezTo>
                    <a:pt x="746" y="91"/>
                    <a:pt x="695" y="45"/>
                    <a:pt x="649" y="0"/>
                  </a:cubicBezTo>
                  <a:close/>
                  <a:moveTo>
                    <a:pt x="756" y="5200"/>
                  </a:moveTo>
                  <a:cubicBezTo>
                    <a:pt x="649" y="5234"/>
                    <a:pt x="525" y="5256"/>
                    <a:pt x="394" y="5256"/>
                  </a:cubicBezTo>
                  <a:cubicBezTo>
                    <a:pt x="376" y="5256"/>
                    <a:pt x="360" y="5256"/>
                    <a:pt x="336" y="5251"/>
                  </a:cubicBezTo>
                  <a:cubicBezTo>
                    <a:pt x="279" y="5251"/>
                    <a:pt x="223" y="5245"/>
                    <a:pt x="166" y="5240"/>
                  </a:cubicBezTo>
                  <a:lnTo>
                    <a:pt x="150" y="5392"/>
                  </a:lnTo>
                  <a:lnTo>
                    <a:pt x="137" y="5518"/>
                  </a:lnTo>
                  <a:cubicBezTo>
                    <a:pt x="126" y="5665"/>
                    <a:pt x="109" y="5814"/>
                    <a:pt x="87" y="5956"/>
                  </a:cubicBezTo>
                  <a:lnTo>
                    <a:pt x="81" y="6012"/>
                  </a:lnTo>
                  <a:lnTo>
                    <a:pt x="1" y="6478"/>
                  </a:lnTo>
                  <a:lnTo>
                    <a:pt x="1" y="6478"/>
                  </a:lnTo>
                  <a:lnTo>
                    <a:pt x="808" y="6331"/>
                  </a:lnTo>
                  <a:cubicBezTo>
                    <a:pt x="797" y="6325"/>
                    <a:pt x="785" y="6313"/>
                    <a:pt x="780" y="6307"/>
                  </a:cubicBezTo>
                  <a:cubicBezTo>
                    <a:pt x="756" y="6284"/>
                    <a:pt x="751" y="6262"/>
                    <a:pt x="751" y="6234"/>
                  </a:cubicBezTo>
                  <a:cubicBezTo>
                    <a:pt x="751" y="6194"/>
                    <a:pt x="751" y="6160"/>
                    <a:pt x="746" y="6121"/>
                  </a:cubicBezTo>
                  <a:cubicBezTo>
                    <a:pt x="751" y="6012"/>
                    <a:pt x="751" y="5909"/>
                    <a:pt x="751" y="5802"/>
                  </a:cubicBezTo>
                  <a:cubicBezTo>
                    <a:pt x="751" y="5660"/>
                    <a:pt x="751" y="5518"/>
                    <a:pt x="756" y="5371"/>
                  </a:cubicBezTo>
                  <a:lnTo>
                    <a:pt x="756" y="520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9"/>
            <p:cNvSpPr/>
            <p:nvPr/>
          </p:nvSpPr>
          <p:spPr>
            <a:xfrm>
              <a:off x="9094291" y="4895789"/>
              <a:ext cx="275065" cy="193119"/>
            </a:xfrm>
            <a:custGeom>
              <a:avLst/>
              <a:gdLst/>
              <a:ahLst/>
              <a:cxnLst/>
              <a:rect l="l" t="t" r="r" b="b"/>
              <a:pathLst>
                <a:path w="5854" h="4110" extrusionOk="0">
                  <a:moveTo>
                    <a:pt x="5421" y="0"/>
                  </a:moveTo>
                  <a:cubicBezTo>
                    <a:pt x="5439" y="63"/>
                    <a:pt x="5444" y="126"/>
                    <a:pt x="5450" y="189"/>
                  </a:cubicBezTo>
                  <a:cubicBezTo>
                    <a:pt x="5455" y="273"/>
                    <a:pt x="5450" y="359"/>
                    <a:pt x="5432" y="438"/>
                  </a:cubicBezTo>
                  <a:cubicBezTo>
                    <a:pt x="5410" y="524"/>
                    <a:pt x="5381" y="603"/>
                    <a:pt x="5347" y="671"/>
                  </a:cubicBezTo>
                  <a:cubicBezTo>
                    <a:pt x="5308" y="745"/>
                    <a:pt x="5256" y="813"/>
                    <a:pt x="5200" y="881"/>
                  </a:cubicBezTo>
                  <a:cubicBezTo>
                    <a:pt x="5132" y="949"/>
                    <a:pt x="5064" y="1012"/>
                    <a:pt x="4983" y="1063"/>
                  </a:cubicBezTo>
                  <a:cubicBezTo>
                    <a:pt x="4899" y="1115"/>
                    <a:pt x="4807" y="1160"/>
                    <a:pt x="4711" y="1194"/>
                  </a:cubicBezTo>
                  <a:cubicBezTo>
                    <a:pt x="4603" y="1228"/>
                    <a:pt x="4500" y="1251"/>
                    <a:pt x="4398" y="1256"/>
                  </a:cubicBezTo>
                  <a:lnTo>
                    <a:pt x="4359" y="1256"/>
                  </a:lnTo>
                  <a:cubicBezTo>
                    <a:pt x="4285" y="1256"/>
                    <a:pt x="4217" y="1251"/>
                    <a:pt x="4149" y="1240"/>
                  </a:cubicBezTo>
                  <a:cubicBezTo>
                    <a:pt x="4041" y="1217"/>
                    <a:pt x="3921" y="1172"/>
                    <a:pt x="3785" y="1097"/>
                  </a:cubicBezTo>
                  <a:lnTo>
                    <a:pt x="3785" y="1097"/>
                  </a:lnTo>
                  <a:lnTo>
                    <a:pt x="3795" y="1109"/>
                  </a:lnTo>
                  <a:cubicBezTo>
                    <a:pt x="3722" y="1063"/>
                    <a:pt x="3643" y="1018"/>
                    <a:pt x="3564" y="973"/>
                  </a:cubicBezTo>
                  <a:lnTo>
                    <a:pt x="3523" y="949"/>
                  </a:lnTo>
                  <a:cubicBezTo>
                    <a:pt x="3427" y="892"/>
                    <a:pt x="3325" y="842"/>
                    <a:pt x="3205" y="784"/>
                  </a:cubicBezTo>
                  <a:cubicBezTo>
                    <a:pt x="3199" y="779"/>
                    <a:pt x="3189" y="779"/>
                    <a:pt x="3182" y="779"/>
                  </a:cubicBezTo>
                  <a:cubicBezTo>
                    <a:pt x="3148" y="779"/>
                    <a:pt x="3120" y="802"/>
                    <a:pt x="3108" y="824"/>
                  </a:cubicBezTo>
                  <a:cubicBezTo>
                    <a:pt x="3092" y="892"/>
                    <a:pt x="3063" y="955"/>
                    <a:pt x="3034" y="1012"/>
                  </a:cubicBezTo>
                  <a:cubicBezTo>
                    <a:pt x="2989" y="1104"/>
                    <a:pt x="2932" y="1183"/>
                    <a:pt x="2869" y="1256"/>
                  </a:cubicBezTo>
                  <a:cubicBezTo>
                    <a:pt x="2814" y="1314"/>
                    <a:pt x="2756" y="1364"/>
                    <a:pt x="2694" y="1404"/>
                  </a:cubicBezTo>
                  <a:cubicBezTo>
                    <a:pt x="2643" y="1438"/>
                    <a:pt x="2586" y="1466"/>
                    <a:pt x="2529" y="1484"/>
                  </a:cubicBezTo>
                  <a:cubicBezTo>
                    <a:pt x="2484" y="1500"/>
                    <a:pt x="2444" y="1506"/>
                    <a:pt x="2398" y="1513"/>
                  </a:cubicBezTo>
                  <a:lnTo>
                    <a:pt x="2387" y="1513"/>
                  </a:lnTo>
                  <a:cubicBezTo>
                    <a:pt x="2347" y="1513"/>
                    <a:pt x="2308" y="1506"/>
                    <a:pt x="2273" y="1500"/>
                  </a:cubicBezTo>
                  <a:cubicBezTo>
                    <a:pt x="2234" y="1490"/>
                    <a:pt x="2200" y="1479"/>
                    <a:pt x="2166" y="1461"/>
                  </a:cubicBezTo>
                  <a:cubicBezTo>
                    <a:pt x="2125" y="1445"/>
                    <a:pt x="2091" y="1416"/>
                    <a:pt x="2063" y="1393"/>
                  </a:cubicBezTo>
                  <a:cubicBezTo>
                    <a:pt x="2035" y="1370"/>
                    <a:pt x="2012" y="1335"/>
                    <a:pt x="1983" y="1296"/>
                  </a:cubicBezTo>
                  <a:cubicBezTo>
                    <a:pt x="1954" y="1251"/>
                    <a:pt x="1933" y="1194"/>
                    <a:pt x="1909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13" y="711"/>
                  </a:lnTo>
                  <a:cubicBezTo>
                    <a:pt x="1807" y="660"/>
                    <a:pt x="1768" y="619"/>
                    <a:pt x="1723" y="603"/>
                  </a:cubicBezTo>
                  <a:cubicBezTo>
                    <a:pt x="1710" y="598"/>
                    <a:pt x="1694" y="598"/>
                    <a:pt x="1676" y="598"/>
                  </a:cubicBezTo>
                  <a:cubicBezTo>
                    <a:pt x="1631" y="598"/>
                    <a:pt x="1592" y="619"/>
                    <a:pt x="1563" y="654"/>
                  </a:cubicBezTo>
                  <a:cubicBezTo>
                    <a:pt x="1534" y="688"/>
                    <a:pt x="1511" y="722"/>
                    <a:pt x="1484" y="750"/>
                  </a:cubicBezTo>
                  <a:cubicBezTo>
                    <a:pt x="1432" y="808"/>
                    <a:pt x="1369" y="858"/>
                    <a:pt x="1301" y="904"/>
                  </a:cubicBezTo>
                  <a:cubicBezTo>
                    <a:pt x="1227" y="949"/>
                    <a:pt x="1148" y="989"/>
                    <a:pt x="1068" y="1018"/>
                  </a:cubicBezTo>
                  <a:cubicBezTo>
                    <a:pt x="972" y="1046"/>
                    <a:pt x="881" y="1070"/>
                    <a:pt x="795" y="1075"/>
                  </a:cubicBezTo>
                  <a:lnTo>
                    <a:pt x="750" y="1075"/>
                  </a:lnTo>
                  <a:cubicBezTo>
                    <a:pt x="682" y="1075"/>
                    <a:pt x="614" y="1070"/>
                    <a:pt x="551" y="1057"/>
                  </a:cubicBezTo>
                  <a:cubicBezTo>
                    <a:pt x="477" y="1041"/>
                    <a:pt x="415" y="1018"/>
                    <a:pt x="352" y="984"/>
                  </a:cubicBezTo>
                  <a:cubicBezTo>
                    <a:pt x="301" y="955"/>
                    <a:pt x="256" y="926"/>
                    <a:pt x="210" y="887"/>
                  </a:cubicBezTo>
                  <a:cubicBezTo>
                    <a:pt x="171" y="847"/>
                    <a:pt x="136" y="808"/>
                    <a:pt x="102" y="768"/>
                  </a:cubicBezTo>
                  <a:cubicBezTo>
                    <a:pt x="91" y="784"/>
                    <a:pt x="74" y="808"/>
                    <a:pt x="63" y="831"/>
                  </a:cubicBezTo>
                  <a:cubicBezTo>
                    <a:pt x="52" y="842"/>
                    <a:pt x="40" y="858"/>
                    <a:pt x="34" y="876"/>
                  </a:cubicBezTo>
                  <a:cubicBezTo>
                    <a:pt x="29" y="881"/>
                    <a:pt x="29" y="892"/>
                    <a:pt x="23" y="899"/>
                  </a:cubicBezTo>
                  <a:cubicBezTo>
                    <a:pt x="23" y="910"/>
                    <a:pt x="18" y="921"/>
                    <a:pt x="11" y="939"/>
                  </a:cubicBezTo>
                  <a:cubicBezTo>
                    <a:pt x="11" y="949"/>
                    <a:pt x="6" y="960"/>
                    <a:pt x="6" y="973"/>
                  </a:cubicBezTo>
                  <a:lnTo>
                    <a:pt x="0" y="978"/>
                  </a:lnTo>
                  <a:lnTo>
                    <a:pt x="0" y="1057"/>
                  </a:lnTo>
                  <a:cubicBezTo>
                    <a:pt x="6" y="1075"/>
                    <a:pt x="6" y="1091"/>
                    <a:pt x="11" y="1115"/>
                  </a:cubicBezTo>
                  <a:cubicBezTo>
                    <a:pt x="18" y="1125"/>
                    <a:pt x="18" y="1138"/>
                    <a:pt x="23" y="1149"/>
                  </a:cubicBezTo>
                  <a:cubicBezTo>
                    <a:pt x="34" y="1172"/>
                    <a:pt x="45" y="1194"/>
                    <a:pt x="57" y="1211"/>
                  </a:cubicBezTo>
                  <a:cubicBezTo>
                    <a:pt x="63" y="1222"/>
                    <a:pt x="68" y="1233"/>
                    <a:pt x="74" y="1245"/>
                  </a:cubicBezTo>
                  <a:lnTo>
                    <a:pt x="79" y="1251"/>
                  </a:lnTo>
                  <a:cubicBezTo>
                    <a:pt x="79" y="1256"/>
                    <a:pt x="86" y="1262"/>
                    <a:pt x="91" y="1262"/>
                  </a:cubicBezTo>
                  <a:cubicBezTo>
                    <a:pt x="120" y="1301"/>
                    <a:pt x="147" y="1335"/>
                    <a:pt x="188" y="1370"/>
                  </a:cubicBezTo>
                  <a:cubicBezTo>
                    <a:pt x="244" y="1416"/>
                    <a:pt x="312" y="1455"/>
                    <a:pt x="381" y="1490"/>
                  </a:cubicBezTo>
                  <a:cubicBezTo>
                    <a:pt x="467" y="1529"/>
                    <a:pt x="551" y="1558"/>
                    <a:pt x="637" y="1574"/>
                  </a:cubicBezTo>
                  <a:cubicBezTo>
                    <a:pt x="693" y="1581"/>
                    <a:pt x="745" y="1586"/>
                    <a:pt x="802" y="1586"/>
                  </a:cubicBezTo>
                  <a:cubicBezTo>
                    <a:pt x="824" y="1586"/>
                    <a:pt x="847" y="1586"/>
                    <a:pt x="870" y="1581"/>
                  </a:cubicBezTo>
                  <a:cubicBezTo>
                    <a:pt x="921" y="1574"/>
                    <a:pt x="972" y="1563"/>
                    <a:pt x="1023" y="1552"/>
                  </a:cubicBezTo>
                  <a:cubicBezTo>
                    <a:pt x="1041" y="1547"/>
                    <a:pt x="1057" y="1540"/>
                    <a:pt x="1068" y="1535"/>
                  </a:cubicBezTo>
                  <a:cubicBezTo>
                    <a:pt x="1125" y="1513"/>
                    <a:pt x="1177" y="1490"/>
                    <a:pt x="1222" y="1455"/>
                  </a:cubicBezTo>
                  <a:cubicBezTo>
                    <a:pt x="1245" y="1438"/>
                    <a:pt x="1272" y="1416"/>
                    <a:pt x="1296" y="1393"/>
                  </a:cubicBezTo>
                  <a:cubicBezTo>
                    <a:pt x="1313" y="1376"/>
                    <a:pt x="1330" y="1359"/>
                    <a:pt x="1347" y="1335"/>
                  </a:cubicBezTo>
                  <a:cubicBezTo>
                    <a:pt x="1364" y="1319"/>
                    <a:pt x="1375" y="1301"/>
                    <a:pt x="1393" y="1280"/>
                  </a:cubicBezTo>
                  <a:cubicBezTo>
                    <a:pt x="1403" y="1267"/>
                    <a:pt x="1409" y="1251"/>
                    <a:pt x="1421" y="1233"/>
                  </a:cubicBezTo>
                  <a:cubicBezTo>
                    <a:pt x="1427" y="1228"/>
                    <a:pt x="1432" y="1222"/>
                    <a:pt x="1438" y="1211"/>
                  </a:cubicBezTo>
                  <a:cubicBezTo>
                    <a:pt x="1461" y="1188"/>
                    <a:pt x="1500" y="1172"/>
                    <a:pt x="1540" y="1172"/>
                  </a:cubicBezTo>
                  <a:cubicBezTo>
                    <a:pt x="1552" y="1172"/>
                    <a:pt x="1558" y="1172"/>
                    <a:pt x="1568" y="1177"/>
                  </a:cubicBezTo>
                  <a:lnTo>
                    <a:pt x="1579" y="1177"/>
                  </a:lnTo>
                  <a:cubicBezTo>
                    <a:pt x="1592" y="1183"/>
                    <a:pt x="1597" y="1183"/>
                    <a:pt x="1608" y="1194"/>
                  </a:cubicBezTo>
                  <a:cubicBezTo>
                    <a:pt x="1631" y="1206"/>
                    <a:pt x="1648" y="1222"/>
                    <a:pt x="1660" y="1245"/>
                  </a:cubicBezTo>
                  <a:cubicBezTo>
                    <a:pt x="1665" y="1256"/>
                    <a:pt x="1671" y="1267"/>
                    <a:pt x="1671" y="1280"/>
                  </a:cubicBezTo>
                  <a:cubicBezTo>
                    <a:pt x="1671" y="1290"/>
                    <a:pt x="1676" y="1301"/>
                    <a:pt x="1676" y="1314"/>
                  </a:cubicBezTo>
                  <a:cubicBezTo>
                    <a:pt x="1676" y="1348"/>
                    <a:pt x="1676" y="1382"/>
                    <a:pt x="1682" y="1416"/>
                  </a:cubicBezTo>
                  <a:cubicBezTo>
                    <a:pt x="1688" y="1500"/>
                    <a:pt x="1699" y="1569"/>
                    <a:pt x="1716" y="1631"/>
                  </a:cubicBezTo>
                  <a:cubicBezTo>
                    <a:pt x="1723" y="1671"/>
                    <a:pt x="1733" y="1705"/>
                    <a:pt x="1750" y="1745"/>
                  </a:cubicBezTo>
                  <a:cubicBezTo>
                    <a:pt x="1768" y="1791"/>
                    <a:pt x="1784" y="1830"/>
                    <a:pt x="1807" y="1865"/>
                  </a:cubicBezTo>
                  <a:cubicBezTo>
                    <a:pt x="1818" y="1870"/>
                    <a:pt x="1825" y="1881"/>
                    <a:pt x="1830" y="1888"/>
                  </a:cubicBezTo>
                  <a:cubicBezTo>
                    <a:pt x="1841" y="1904"/>
                    <a:pt x="1859" y="1922"/>
                    <a:pt x="1875" y="1938"/>
                  </a:cubicBezTo>
                  <a:cubicBezTo>
                    <a:pt x="1898" y="1956"/>
                    <a:pt x="1927" y="1972"/>
                    <a:pt x="1949" y="1983"/>
                  </a:cubicBezTo>
                  <a:cubicBezTo>
                    <a:pt x="1954" y="1983"/>
                    <a:pt x="1961" y="1990"/>
                    <a:pt x="1967" y="1990"/>
                  </a:cubicBezTo>
                  <a:cubicBezTo>
                    <a:pt x="1972" y="1995"/>
                    <a:pt x="1983" y="2001"/>
                    <a:pt x="1995" y="2006"/>
                  </a:cubicBezTo>
                  <a:cubicBezTo>
                    <a:pt x="2029" y="2017"/>
                    <a:pt x="2063" y="2030"/>
                    <a:pt x="2103" y="2035"/>
                  </a:cubicBezTo>
                  <a:cubicBezTo>
                    <a:pt x="2159" y="2040"/>
                    <a:pt x="2211" y="2046"/>
                    <a:pt x="2261" y="2046"/>
                  </a:cubicBezTo>
                  <a:lnTo>
                    <a:pt x="2329" y="2046"/>
                  </a:lnTo>
                  <a:cubicBezTo>
                    <a:pt x="2381" y="2040"/>
                    <a:pt x="2432" y="2030"/>
                    <a:pt x="2484" y="2012"/>
                  </a:cubicBezTo>
                  <a:cubicBezTo>
                    <a:pt x="2489" y="2012"/>
                    <a:pt x="2494" y="2012"/>
                    <a:pt x="2500" y="2006"/>
                  </a:cubicBezTo>
                  <a:lnTo>
                    <a:pt x="2507" y="2006"/>
                  </a:lnTo>
                  <a:cubicBezTo>
                    <a:pt x="2541" y="1990"/>
                    <a:pt x="2568" y="1972"/>
                    <a:pt x="2597" y="1956"/>
                  </a:cubicBezTo>
                  <a:cubicBezTo>
                    <a:pt x="2602" y="1956"/>
                    <a:pt x="2609" y="1949"/>
                    <a:pt x="2614" y="1949"/>
                  </a:cubicBezTo>
                  <a:cubicBezTo>
                    <a:pt x="2620" y="1944"/>
                    <a:pt x="2625" y="1938"/>
                    <a:pt x="2631" y="1933"/>
                  </a:cubicBezTo>
                  <a:cubicBezTo>
                    <a:pt x="2654" y="1910"/>
                    <a:pt x="2677" y="1893"/>
                    <a:pt x="2699" y="1870"/>
                  </a:cubicBezTo>
                  <a:cubicBezTo>
                    <a:pt x="2717" y="1841"/>
                    <a:pt x="2733" y="1813"/>
                    <a:pt x="2751" y="1785"/>
                  </a:cubicBezTo>
                  <a:cubicBezTo>
                    <a:pt x="2756" y="1773"/>
                    <a:pt x="2762" y="1768"/>
                    <a:pt x="2767" y="1757"/>
                  </a:cubicBezTo>
                  <a:cubicBezTo>
                    <a:pt x="2785" y="1723"/>
                    <a:pt x="2796" y="1683"/>
                    <a:pt x="2807" y="1649"/>
                  </a:cubicBezTo>
                  <a:cubicBezTo>
                    <a:pt x="2801" y="1626"/>
                    <a:pt x="2801" y="1608"/>
                    <a:pt x="2807" y="1586"/>
                  </a:cubicBezTo>
                  <a:cubicBezTo>
                    <a:pt x="2807" y="1563"/>
                    <a:pt x="2819" y="1540"/>
                    <a:pt x="2830" y="1518"/>
                  </a:cubicBezTo>
                  <a:cubicBezTo>
                    <a:pt x="2848" y="1495"/>
                    <a:pt x="2869" y="1472"/>
                    <a:pt x="2898" y="1455"/>
                  </a:cubicBezTo>
                  <a:lnTo>
                    <a:pt x="2904" y="1455"/>
                  </a:lnTo>
                  <a:cubicBezTo>
                    <a:pt x="2932" y="1445"/>
                    <a:pt x="2955" y="1438"/>
                    <a:pt x="2984" y="1438"/>
                  </a:cubicBezTo>
                  <a:cubicBezTo>
                    <a:pt x="2995" y="1438"/>
                    <a:pt x="3011" y="1438"/>
                    <a:pt x="3029" y="1445"/>
                  </a:cubicBezTo>
                  <a:lnTo>
                    <a:pt x="3040" y="1445"/>
                  </a:lnTo>
                  <a:cubicBezTo>
                    <a:pt x="3079" y="1461"/>
                    <a:pt x="3114" y="1490"/>
                    <a:pt x="3142" y="1529"/>
                  </a:cubicBezTo>
                  <a:cubicBezTo>
                    <a:pt x="3148" y="1547"/>
                    <a:pt x="3160" y="1563"/>
                    <a:pt x="3171" y="1574"/>
                  </a:cubicBezTo>
                  <a:cubicBezTo>
                    <a:pt x="3182" y="1586"/>
                    <a:pt x="3189" y="1603"/>
                    <a:pt x="3199" y="1615"/>
                  </a:cubicBezTo>
                  <a:cubicBezTo>
                    <a:pt x="3228" y="1642"/>
                    <a:pt x="3257" y="1671"/>
                    <a:pt x="3284" y="1700"/>
                  </a:cubicBezTo>
                  <a:cubicBezTo>
                    <a:pt x="3318" y="1723"/>
                    <a:pt x="3352" y="1745"/>
                    <a:pt x="3386" y="1768"/>
                  </a:cubicBezTo>
                  <a:cubicBezTo>
                    <a:pt x="3404" y="1779"/>
                    <a:pt x="3420" y="1791"/>
                    <a:pt x="3438" y="1796"/>
                  </a:cubicBezTo>
                  <a:cubicBezTo>
                    <a:pt x="3444" y="1802"/>
                    <a:pt x="3454" y="1802"/>
                    <a:pt x="3461" y="1807"/>
                  </a:cubicBezTo>
                  <a:cubicBezTo>
                    <a:pt x="3530" y="1836"/>
                    <a:pt x="3591" y="1854"/>
                    <a:pt x="3666" y="1870"/>
                  </a:cubicBezTo>
                  <a:cubicBezTo>
                    <a:pt x="3740" y="1881"/>
                    <a:pt x="3813" y="1888"/>
                    <a:pt x="3892" y="1888"/>
                  </a:cubicBezTo>
                  <a:cubicBezTo>
                    <a:pt x="3939" y="1888"/>
                    <a:pt x="3984" y="1881"/>
                    <a:pt x="4034" y="1881"/>
                  </a:cubicBezTo>
                  <a:cubicBezTo>
                    <a:pt x="4170" y="1865"/>
                    <a:pt x="4319" y="1836"/>
                    <a:pt x="4466" y="1791"/>
                  </a:cubicBezTo>
                  <a:cubicBezTo>
                    <a:pt x="4552" y="1768"/>
                    <a:pt x="4631" y="1739"/>
                    <a:pt x="4723" y="1710"/>
                  </a:cubicBezTo>
                  <a:cubicBezTo>
                    <a:pt x="4757" y="1700"/>
                    <a:pt x="4784" y="1683"/>
                    <a:pt x="4818" y="1671"/>
                  </a:cubicBezTo>
                  <a:cubicBezTo>
                    <a:pt x="4825" y="1671"/>
                    <a:pt x="4831" y="1665"/>
                    <a:pt x="4836" y="1665"/>
                  </a:cubicBezTo>
                  <a:cubicBezTo>
                    <a:pt x="5030" y="1586"/>
                    <a:pt x="5193" y="1495"/>
                    <a:pt x="5336" y="1398"/>
                  </a:cubicBezTo>
                  <a:cubicBezTo>
                    <a:pt x="5347" y="1393"/>
                    <a:pt x="5353" y="1393"/>
                    <a:pt x="5358" y="1387"/>
                  </a:cubicBezTo>
                  <a:cubicBezTo>
                    <a:pt x="5398" y="1353"/>
                    <a:pt x="5439" y="1325"/>
                    <a:pt x="5478" y="1290"/>
                  </a:cubicBezTo>
                  <a:cubicBezTo>
                    <a:pt x="5534" y="1240"/>
                    <a:pt x="5591" y="1188"/>
                    <a:pt x="5637" y="1131"/>
                  </a:cubicBezTo>
                  <a:cubicBezTo>
                    <a:pt x="5677" y="1080"/>
                    <a:pt x="5717" y="1029"/>
                    <a:pt x="5746" y="973"/>
                  </a:cubicBezTo>
                  <a:cubicBezTo>
                    <a:pt x="5762" y="955"/>
                    <a:pt x="5773" y="933"/>
                    <a:pt x="5780" y="910"/>
                  </a:cubicBezTo>
                  <a:cubicBezTo>
                    <a:pt x="5791" y="892"/>
                    <a:pt x="5796" y="870"/>
                    <a:pt x="5807" y="853"/>
                  </a:cubicBezTo>
                  <a:cubicBezTo>
                    <a:pt x="5819" y="808"/>
                    <a:pt x="5836" y="768"/>
                    <a:pt x="5841" y="722"/>
                  </a:cubicBezTo>
                  <a:cubicBezTo>
                    <a:pt x="5848" y="700"/>
                    <a:pt x="5848" y="677"/>
                    <a:pt x="5848" y="648"/>
                  </a:cubicBezTo>
                  <a:cubicBezTo>
                    <a:pt x="5853" y="632"/>
                    <a:pt x="5853" y="614"/>
                    <a:pt x="5853" y="598"/>
                  </a:cubicBezTo>
                  <a:cubicBezTo>
                    <a:pt x="5853" y="585"/>
                    <a:pt x="5853" y="569"/>
                    <a:pt x="5848" y="558"/>
                  </a:cubicBezTo>
                  <a:cubicBezTo>
                    <a:pt x="5848" y="535"/>
                    <a:pt x="5841" y="517"/>
                    <a:pt x="5841" y="495"/>
                  </a:cubicBezTo>
                  <a:cubicBezTo>
                    <a:pt x="5836" y="467"/>
                    <a:pt x="5825" y="438"/>
                    <a:pt x="5814" y="409"/>
                  </a:cubicBezTo>
                  <a:cubicBezTo>
                    <a:pt x="5796" y="359"/>
                    <a:pt x="5767" y="307"/>
                    <a:pt x="5739" y="262"/>
                  </a:cubicBezTo>
                  <a:cubicBezTo>
                    <a:pt x="5705" y="217"/>
                    <a:pt x="5660" y="171"/>
                    <a:pt x="5609" y="126"/>
                  </a:cubicBezTo>
                  <a:cubicBezTo>
                    <a:pt x="5552" y="81"/>
                    <a:pt x="5489" y="40"/>
                    <a:pt x="5421" y="0"/>
                  </a:cubicBezTo>
                  <a:close/>
                  <a:moveTo>
                    <a:pt x="2500" y="3882"/>
                  </a:moveTo>
                  <a:cubicBezTo>
                    <a:pt x="2494" y="3905"/>
                    <a:pt x="2484" y="3933"/>
                    <a:pt x="2478" y="3955"/>
                  </a:cubicBezTo>
                  <a:cubicBezTo>
                    <a:pt x="2455" y="4002"/>
                    <a:pt x="2432" y="4047"/>
                    <a:pt x="2410" y="4086"/>
                  </a:cubicBezTo>
                  <a:cubicBezTo>
                    <a:pt x="2460" y="4092"/>
                    <a:pt x="2512" y="4104"/>
                    <a:pt x="2568" y="4109"/>
                  </a:cubicBezTo>
                  <a:cubicBezTo>
                    <a:pt x="2563" y="4104"/>
                    <a:pt x="2557" y="4092"/>
                    <a:pt x="2557" y="4081"/>
                  </a:cubicBezTo>
                  <a:cubicBezTo>
                    <a:pt x="2529" y="4012"/>
                    <a:pt x="2512" y="3944"/>
                    <a:pt x="2500" y="3882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9"/>
            <p:cNvSpPr/>
            <p:nvPr/>
          </p:nvSpPr>
          <p:spPr>
            <a:xfrm>
              <a:off x="9050781" y="4786824"/>
              <a:ext cx="334316" cy="508922"/>
            </a:xfrm>
            <a:custGeom>
              <a:avLst/>
              <a:gdLst/>
              <a:ahLst/>
              <a:cxnLst/>
              <a:rect l="l" t="t" r="r" b="b"/>
              <a:pathLst>
                <a:path w="7115" h="10831" extrusionOk="0">
                  <a:moveTo>
                    <a:pt x="3324" y="302"/>
                  </a:moveTo>
                  <a:cubicBezTo>
                    <a:pt x="3375" y="302"/>
                    <a:pt x="3420" y="308"/>
                    <a:pt x="3472" y="313"/>
                  </a:cubicBezTo>
                  <a:cubicBezTo>
                    <a:pt x="3535" y="326"/>
                    <a:pt x="3596" y="347"/>
                    <a:pt x="3648" y="371"/>
                  </a:cubicBezTo>
                  <a:cubicBezTo>
                    <a:pt x="3699" y="394"/>
                    <a:pt x="3745" y="422"/>
                    <a:pt x="3785" y="456"/>
                  </a:cubicBezTo>
                  <a:cubicBezTo>
                    <a:pt x="3830" y="491"/>
                    <a:pt x="3869" y="536"/>
                    <a:pt x="3903" y="581"/>
                  </a:cubicBezTo>
                  <a:cubicBezTo>
                    <a:pt x="3944" y="638"/>
                    <a:pt x="3971" y="701"/>
                    <a:pt x="4000" y="763"/>
                  </a:cubicBezTo>
                  <a:cubicBezTo>
                    <a:pt x="4029" y="848"/>
                    <a:pt x="4052" y="945"/>
                    <a:pt x="4068" y="1047"/>
                  </a:cubicBezTo>
                  <a:cubicBezTo>
                    <a:pt x="4074" y="1121"/>
                    <a:pt x="4074" y="1200"/>
                    <a:pt x="4068" y="1291"/>
                  </a:cubicBezTo>
                  <a:cubicBezTo>
                    <a:pt x="4068" y="1343"/>
                    <a:pt x="4091" y="1393"/>
                    <a:pt x="4136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6" y="1445"/>
                    <a:pt x="4290" y="1433"/>
                    <a:pt x="4319" y="1404"/>
                  </a:cubicBezTo>
                  <a:cubicBezTo>
                    <a:pt x="4353" y="1377"/>
                    <a:pt x="4387" y="1348"/>
                    <a:pt x="4421" y="1320"/>
                  </a:cubicBezTo>
                  <a:cubicBezTo>
                    <a:pt x="4501" y="1268"/>
                    <a:pt x="4585" y="1223"/>
                    <a:pt x="4676" y="1189"/>
                  </a:cubicBezTo>
                  <a:cubicBezTo>
                    <a:pt x="4790" y="1149"/>
                    <a:pt x="4915" y="1121"/>
                    <a:pt x="5041" y="1104"/>
                  </a:cubicBezTo>
                  <a:cubicBezTo>
                    <a:pt x="5086" y="1104"/>
                    <a:pt x="5125" y="1097"/>
                    <a:pt x="5165" y="1097"/>
                  </a:cubicBezTo>
                  <a:cubicBezTo>
                    <a:pt x="5251" y="1097"/>
                    <a:pt x="5335" y="1110"/>
                    <a:pt x="5416" y="1121"/>
                  </a:cubicBezTo>
                  <a:cubicBezTo>
                    <a:pt x="5506" y="1138"/>
                    <a:pt x="5592" y="1160"/>
                    <a:pt x="5671" y="1194"/>
                  </a:cubicBezTo>
                  <a:cubicBezTo>
                    <a:pt x="5710" y="1217"/>
                    <a:pt x="5751" y="1246"/>
                    <a:pt x="5791" y="1268"/>
                  </a:cubicBezTo>
                  <a:cubicBezTo>
                    <a:pt x="5807" y="1291"/>
                    <a:pt x="5830" y="1309"/>
                    <a:pt x="5847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5" y="1393"/>
                    <a:pt x="5881" y="1411"/>
                    <a:pt x="5881" y="1427"/>
                  </a:cubicBezTo>
                  <a:cubicBezTo>
                    <a:pt x="5887" y="1445"/>
                    <a:pt x="5881" y="1462"/>
                    <a:pt x="5881" y="1479"/>
                  </a:cubicBezTo>
                  <a:cubicBezTo>
                    <a:pt x="5875" y="1496"/>
                    <a:pt x="5870" y="1519"/>
                    <a:pt x="5864" y="1535"/>
                  </a:cubicBezTo>
                  <a:cubicBezTo>
                    <a:pt x="5859" y="1541"/>
                    <a:pt x="5859" y="1553"/>
                    <a:pt x="5853" y="1558"/>
                  </a:cubicBezTo>
                  <a:cubicBezTo>
                    <a:pt x="5836" y="1598"/>
                    <a:pt x="5807" y="1637"/>
                    <a:pt x="5778" y="1677"/>
                  </a:cubicBezTo>
                  <a:cubicBezTo>
                    <a:pt x="5710" y="1752"/>
                    <a:pt x="5631" y="1820"/>
                    <a:pt x="5523" y="1899"/>
                  </a:cubicBezTo>
                  <a:cubicBezTo>
                    <a:pt x="5484" y="1933"/>
                    <a:pt x="5466" y="2002"/>
                    <a:pt x="5478" y="2047"/>
                  </a:cubicBezTo>
                  <a:cubicBezTo>
                    <a:pt x="5495" y="2115"/>
                    <a:pt x="5557" y="2161"/>
                    <a:pt x="5620" y="2167"/>
                  </a:cubicBezTo>
                  <a:cubicBezTo>
                    <a:pt x="5733" y="2167"/>
                    <a:pt x="5841" y="2177"/>
                    <a:pt x="5943" y="2195"/>
                  </a:cubicBezTo>
                  <a:cubicBezTo>
                    <a:pt x="6080" y="2217"/>
                    <a:pt x="6200" y="2257"/>
                    <a:pt x="6313" y="2303"/>
                  </a:cubicBezTo>
                  <a:cubicBezTo>
                    <a:pt x="6399" y="2348"/>
                    <a:pt x="6472" y="2393"/>
                    <a:pt x="6535" y="2445"/>
                  </a:cubicBezTo>
                  <a:cubicBezTo>
                    <a:pt x="6586" y="2490"/>
                    <a:pt x="6631" y="2536"/>
                    <a:pt x="6665" y="2581"/>
                  </a:cubicBezTo>
                  <a:cubicBezTo>
                    <a:pt x="6693" y="2626"/>
                    <a:pt x="6722" y="2678"/>
                    <a:pt x="6740" y="2728"/>
                  </a:cubicBezTo>
                  <a:cubicBezTo>
                    <a:pt x="6756" y="2775"/>
                    <a:pt x="6767" y="2825"/>
                    <a:pt x="6779" y="2877"/>
                  </a:cubicBezTo>
                  <a:cubicBezTo>
                    <a:pt x="6779" y="2933"/>
                    <a:pt x="6779" y="2985"/>
                    <a:pt x="6767" y="3041"/>
                  </a:cubicBezTo>
                  <a:cubicBezTo>
                    <a:pt x="6756" y="3103"/>
                    <a:pt x="6733" y="3166"/>
                    <a:pt x="6706" y="3229"/>
                  </a:cubicBezTo>
                  <a:cubicBezTo>
                    <a:pt x="6672" y="3308"/>
                    <a:pt x="6620" y="3376"/>
                    <a:pt x="6563" y="3450"/>
                  </a:cubicBezTo>
                  <a:cubicBezTo>
                    <a:pt x="6483" y="3541"/>
                    <a:pt x="6392" y="3627"/>
                    <a:pt x="6284" y="3706"/>
                  </a:cubicBezTo>
                  <a:cubicBezTo>
                    <a:pt x="6108" y="3825"/>
                    <a:pt x="5898" y="3934"/>
                    <a:pt x="5649" y="4029"/>
                  </a:cubicBezTo>
                  <a:cubicBezTo>
                    <a:pt x="5398" y="4121"/>
                    <a:pt x="5177" y="4173"/>
                    <a:pt x="4960" y="4200"/>
                  </a:cubicBezTo>
                  <a:cubicBezTo>
                    <a:pt x="4910" y="4200"/>
                    <a:pt x="4865" y="4207"/>
                    <a:pt x="4818" y="4207"/>
                  </a:cubicBezTo>
                  <a:cubicBezTo>
                    <a:pt x="4739" y="4207"/>
                    <a:pt x="4666" y="4200"/>
                    <a:pt x="4592" y="4189"/>
                  </a:cubicBezTo>
                  <a:cubicBezTo>
                    <a:pt x="4506" y="4173"/>
                    <a:pt x="4432" y="4149"/>
                    <a:pt x="4364" y="4115"/>
                  </a:cubicBezTo>
                  <a:cubicBezTo>
                    <a:pt x="4307" y="4087"/>
                    <a:pt x="4262" y="4058"/>
                    <a:pt x="4210" y="4019"/>
                  </a:cubicBezTo>
                  <a:cubicBezTo>
                    <a:pt x="4165" y="3979"/>
                    <a:pt x="4125" y="3934"/>
                    <a:pt x="4097" y="3893"/>
                  </a:cubicBezTo>
                  <a:cubicBezTo>
                    <a:pt x="4086" y="3882"/>
                    <a:pt x="4074" y="3866"/>
                    <a:pt x="4068" y="3848"/>
                  </a:cubicBezTo>
                  <a:cubicBezTo>
                    <a:pt x="4040" y="3809"/>
                    <a:pt x="4005" y="3780"/>
                    <a:pt x="3966" y="3764"/>
                  </a:cubicBezTo>
                  <a:cubicBezTo>
                    <a:pt x="3944" y="3757"/>
                    <a:pt x="3926" y="3757"/>
                    <a:pt x="3910" y="3757"/>
                  </a:cubicBezTo>
                  <a:cubicBezTo>
                    <a:pt x="3881" y="3757"/>
                    <a:pt x="3853" y="3764"/>
                    <a:pt x="3824" y="3774"/>
                  </a:cubicBezTo>
                  <a:cubicBezTo>
                    <a:pt x="3756" y="3814"/>
                    <a:pt x="3716" y="3893"/>
                    <a:pt x="3733" y="3968"/>
                  </a:cubicBezTo>
                  <a:cubicBezTo>
                    <a:pt x="3722" y="4002"/>
                    <a:pt x="3711" y="4042"/>
                    <a:pt x="3693" y="4076"/>
                  </a:cubicBezTo>
                  <a:cubicBezTo>
                    <a:pt x="3671" y="4115"/>
                    <a:pt x="3648" y="4155"/>
                    <a:pt x="3625" y="4189"/>
                  </a:cubicBezTo>
                  <a:cubicBezTo>
                    <a:pt x="3596" y="4218"/>
                    <a:pt x="3569" y="4241"/>
                    <a:pt x="3540" y="4268"/>
                  </a:cubicBezTo>
                  <a:cubicBezTo>
                    <a:pt x="3506" y="4291"/>
                    <a:pt x="3467" y="4309"/>
                    <a:pt x="3426" y="4325"/>
                  </a:cubicBezTo>
                  <a:cubicBezTo>
                    <a:pt x="3370" y="4343"/>
                    <a:pt x="3313" y="4359"/>
                    <a:pt x="3255" y="4365"/>
                  </a:cubicBezTo>
                  <a:lnTo>
                    <a:pt x="3187" y="4365"/>
                  </a:lnTo>
                  <a:cubicBezTo>
                    <a:pt x="3137" y="4365"/>
                    <a:pt x="3085" y="4359"/>
                    <a:pt x="3029" y="4354"/>
                  </a:cubicBezTo>
                  <a:cubicBezTo>
                    <a:pt x="2977" y="4343"/>
                    <a:pt x="2932" y="4331"/>
                    <a:pt x="2893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8" y="4234"/>
                    <a:pt x="2756" y="4207"/>
                    <a:pt x="2733" y="4184"/>
                  </a:cubicBezTo>
                  <a:cubicBezTo>
                    <a:pt x="2710" y="4149"/>
                    <a:pt x="2694" y="4110"/>
                    <a:pt x="2676" y="4064"/>
                  </a:cubicBezTo>
                  <a:cubicBezTo>
                    <a:pt x="2642" y="3974"/>
                    <a:pt x="2620" y="3871"/>
                    <a:pt x="2608" y="3735"/>
                  </a:cubicBezTo>
                  <a:cubicBezTo>
                    <a:pt x="2602" y="3701"/>
                    <a:pt x="2602" y="3667"/>
                    <a:pt x="2602" y="3633"/>
                  </a:cubicBezTo>
                  <a:cubicBezTo>
                    <a:pt x="2602" y="3609"/>
                    <a:pt x="2597" y="3586"/>
                    <a:pt x="2586" y="3564"/>
                  </a:cubicBezTo>
                  <a:cubicBezTo>
                    <a:pt x="2568" y="3530"/>
                    <a:pt x="2539" y="3507"/>
                    <a:pt x="2505" y="3496"/>
                  </a:cubicBezTo>
                  <a:cubicBezTo>
                    <a:pt x="2489" y="3491"/>
                    <a:pt x="2478" y="3491"/>
                    <a:pt x="2466" y="3491"/>
                  </a:cubicBezTo>
                  <a:cubicBezTo>
                    <a:pt x="2415" y="3491"/>
                    <a:pt x="2369" y="3513"/>
                    <a:pt x="2347" y="3552"/>
                  </a:cubicBezTo>
                  <a:cubicBezTo>
                    <a:pt x="2324" y="3586"/>
                    <a:pt x="2301" y="3627"/>
                    <a:pt x="2273" y="3654"/>
                  </a:cubicBezTo>
                  <a:cubicBezTo>
                    <a:pt x="2239" y="3701"/>
                    <a:pt x="2193" y="3740"/>
                    <a:pt x="2148" y="3774"/>
                  </a:cubicBezTo>
                  <a:cubicBezTo>
                    <a:pt x="2103" y="3809"/>
                    <a:pt x="2051" y="3832"/>
                    <a:pt x="1994" y="3854"/>
                  </a:cubicBezTo>
                  <a:cubicBezTo>
                    <a:pt x="1933" y="3877"/>
                    <a:pt x="1864" y="3893"/>
                    <a:pt x="1796" y="3900"/>
                  </a:cubicBezTo>
                  <a:cubicBezTo>
                    <a:pt x="1773" y="3905"/>
                    <a:pt x="1750" y="3905"/>
                    <a:pt x="1728" y="3905"/>
                  </a:cubicBezTo>
                  <a:cubicBezTo>
                    <a:pt x="1671" y="3905"/>
                    <a:pt x="1619" y="3900"/>
                    <a:pt x="1563" y="3893"/>
                  </a:cubicBezTo>
                  <a:cubicBezTo>
                    <a:pt x="1477" y="3877"/>
                    <a:pt x="1393" y="3848"/>
                    <a:pt x="1307" y="3809"/>
                  </a:cubicBezTo>
                  <a:cubicBezTo>
                    <a:pt x="1238" y="3774"/>
                    <a:pt x="1170" y="3735"/>
                    <a:pt x="1114" y="3689"/>
                  </a:cubicBezTo>
                  <a:cubicBezTo>
                    <a:pt x="1073" y="3649"/>
                    <a:pt x="1034" y="3609"/>
                    <a:pt x="1005" y="3570"/>
                  </a:cubicBezTo>
                  <a:cubicBezTo>
                    <a:pt x="983" y="3541"/>
                    <a:pt x="966" y="3507"/>
                    <a:pt x="949" y="3468"/>
                  </a:cubicBezTo>
                  <a:cubicBezTo>
                    <a:pt x="937" y="3434"/>
                    <a:pt x="932" y="3405"/>
                    <a:pt x="926" y="3371"/>
                  </a:cubicBezTo>
                  <a:lnTo>
                    <a:pt x="926" y="3313"/>
                  </a:lnTo>
                  <a:cubicBezTo>
                    <a:pt x="926" y="3308"/>
                    <a:pt x="926" y="3297"/>
                    <a:pt x="932" y="3292"/>
                  </a:cubicBezTo>
                  <a:cubicBezTo>
                    <a:pt x="937" y="3258"/>
                    <a:pt x="949" y="3223"/>
                    <a:pt x="960" y="3195"/>
                  </a:cubicBezTo>
                  <a:cubicBezTo>
                    <a:pt x="983" y="3155"/>
                    <a:pt x="1005" y="3116"/>
                    <a:pt x="1034" y="3082"/>
                  </a:cubicBezTo>
                  <a:cubicBezTo>
                    <a:pt x="1086" y="3019"/>
                    <a:pt x="1148" y="2967"/>
                    <a:pt x="1222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73" y="2746"/>
                    <a:pt x="1244" y="2694"/>
                    <a:pt x="1199" y="2666"/>
                  </a:cubicBezTo>
                  <a:cubicBezTo>
                    <a:pt x="1131" y="2626"/>
                    <a:pt x="1073" y="2587"/>
                    <a:pt x="1028" y="2547"/>
                  </a:cubicBezTo>
                  <a:cubicBezTo>
                    <a:pt x="971" y="2495"/>
                    <a:pt x="926" y="2450"/>
                    <a:pt x="887" y="2400"/>
                  </a:cubicBezTo>
                  <a:cubicBezTo>
                    <a:pt x="858" y="2353"/>
                    <a:pt x="829" y="2308"/>
                    <a:pt x="813" y="2257"/>
                  </a:cubicBezTo>
                  <a:cubicBezTo>
                    <a:pt x="795" y="2217"/>
                    <a:pt x="790" y="2172"/>
                    <a:pt x="784" y="2127"/>
                  </a:cubicBezTo>
                  <a:cubicBezTo>
                    <a:pt x="779" y="2081"/>
                    <a:pt x="784" y="2041"/>
                    <a:pt x="790" y="2002"/>
                  </a:cubicBezTo>
                  <a:cubicBezTo>
                    <a:pt x="795" y="1944"/>
                    <a:pt x="813" y="1899"/>
                    <a:pt x="835" y="1847"/>
                  </a:cubicBezTo>
                  <a:cubicBezTo>
                    <a:pt x="858" y="1802"/>
                    <a:pt x="887" y="1757"/>
                    <a:pt x="926" y="1711"/>
                  </a:cubicBezTo>
                  <a:cubicBezTo>
                    <a:pt x="966" y="1661"/>
                    <a:pt x="1017" y="1616"/>
                    <a:pt x="1068" y="1575"/>
                  </a:cubicBezTo>
                  <a:cubicBezTo>
                    <a:pt x="1131" y="1535"/>
                    <a:pt x="1193" y="1501"/>
                    <a:pt x="1262" y="1472"/>
                  </a:cubicBezTo>
                  <a:cubicBezTo>
                    <a:pt x="1330" y="1451"/>
                    <a:pt x="1403" y="1433"/>
                    <a:pt x="1477" y="1427"/>
                  </a:cubicBezTo>
                  <a:cubicBezTo>
                    <a:pt x="1506" y="1422"/>
                    <a:pt x="1529" y="1422"/>
                    <a:pt x="1558" y="1422"/>
                  </a:cubicBezTo>
                  <a:cubicBezTo>
                    <a:pt x="1603" y="1422"/>
                    <a:pt x="1653" y="1427"/>
                    <a:pt x="1710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88" y="1524"/>
                    <a:pt x="2012" y="1535"/>
                    <a:pt x="2035" y="1547"/>
                  </a:cubicBezTo>
                  <a:cubicBezTo>
                    <a:pt x="2062" y="1564"/>
                    <a:pt x="2091" y="1575"/>
                    <a:pt x="2119" y="1575"/>
                  </a:cubicBezTo>
                  <a:cubicBezTo>
                    <a:pt x="2143" y="1575"/>
                    <a:pt x="2164" y="1569"/>
                    <a:pt x="2188" y="1558"/>
                  </a:cubicBezTo>
                  <a:cubicBezTo>
                    <a:pt x="2233" y="1530"/>
                    <a:pt x="2261" y="1485"/>
                    <a:pt x="2267" y="1427"/>
                  </a:cubicBezTo>
                  <a:cubicBezTo>
                    <a:pt x="2273" y="1377"/>
                    <a:pt x="2279" y="1320"/>
                    <a:pt x="2284" y="1268"/>
                  </a:cubicBezTo>
                  <a:cubicBezTo>
                    <a:pt x="2308" y="1155"/>
                    <a:pt x="2342" y="1047"/>
                    <a:pt x="2387" y="939"/>
                  </a:cubicBezTo>
                  <a:cubicBezTo>
                    <a:pt x="2432" y="842"/>
                    <a:pt x="2489" y="756"/>
                    <a:pt x="2552" y="677"/>
                  </a:cubicBezTo>
                  <a:cubicBezTo>
                    <a:pt x="2614" y="609"/>
                    <a:pt x="2683" y="546"/>
                    <a:pt x="2756" y="491"/>
                  </a:cubicBezTo>
                  <a:cubicBezTo>
                    <a:pt x="2830" y="439"/>
                    <a:pt x="2914" y="399"/>
                    <a:pt x="3000" y="365"/>
                  </a:cubicBezTo>
                  <a:cubicBezTo>
                    <a:pt x="3079" y="336"/>
                    <a:pt x="3160" y="313"/>
                    <a:pt x="3244" y="302"/>
                  </a:cubicBezTo>
                  <a:close/>
                  <a:moveTo>
                    <a:pt x="2006" y="5416"/>
                  </a:moveTo>
                  <a:cubicBezTo>
                    <a:pt x="2035" y="5416"/>
                    <a:pt x="2062" y="5416"/>
                    <a:pt x="2085" y="5422"/>
                  </a:cubicBezTo>
                  <a:cubicBezTo>
                    <a:pt x="2114" y="5427"/>
                    <a:pt x="2143" y="5440"/>
                    <a:pt x="2164" y="5445"/>
                  </a:cubicBezTo>
                  <a:cubicBezTo>
                    <a:pt x="2188" y="5456"/>
                    <a:pt x="2205" y="5468"/>
                    <a:pt x="2222" y="5485"/>
                  </a:cubicBezTo>
                  <a:cubicBezTo>
                    <a:pt x="2239" y="5496"/>
                    <a:pt x="2256" y="5513"/>
                    <a:pt x="2267" y="5530"/>
                  </a:cubicBezTo>
                  <a:cubicBezTo>
                    <a:pt x="2284" y="5553"/>
                    <a:pt x="2295" y="5581"/>
                    <a:pt x="2308" y="5605"/>
                  </a:cubicBezTo>
                  <a:cubicBezTo>
                    <a:pt x="2319" y="5639"/>
                    <a:pt x="2324" y="5684"/>
                    <a:pt x="2335" y="5729"/>
                  </a:cubicBezTo>
                  <a:lnTo>
                    <a:pt x="2335" y="5791"/>
                  </a:lnTo>
                  <a:cubicBezTo>
                    <a:pt x="2335" y="5843"/>
                    <a:pt x="2358" y="5888"/>
                    <a:pt x="2398" y="5917"/>
                  </a:cubicBezTo>
                  <a:cubicBezTo>
                    <a:pt x="2421" y="5928"/>
                    <a:pt x="2449" y="5933"/>
                    <a:pt x="2478" y="5933"/>
                  </a:cubicBezTo>
                  <a:cubicBezTo>
                    <a:pt x="2500" y="5933"/>
                    <a:pt x="2518" y="5933"/>
                    <a:pt x="2539" y="5922"/>
                  </a:cubicBezTo>
                  <a:cubicBezTo>
                    <a:pt x="2574" y="5905"/>
                    <a:pt x="2602" y="5888"/>
                    <a:pt x="2636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8" y="5826"/>
                  </a:lnTo>
                  <a:cubicBezTo>
                    <a:pt x="2943" y="5826"/>
                    <a:pt x="2989" y="5831"/>
                    <a:pt x="3034" y="5836"/>
                  </a:cubicBezTo>
                  <a:cubicBezTo>
                    <a:pt x="3103" y="5849"/>
                    <a:pt x="3165" y="5871"/>
                    <a:pt x="3228" y="5899"/>
                  </a:cubicBezTo>
                  <a:cubicBezTo>
                    <a:pt x="3289" y="5928"/>
                    <a:pt x="3347" y="5962"/>
                    <a:pt x="3404" y="6007"/>
                  </a:cubicBezTo>
                  <a:cubicBezTo>
                    <a:pt x="3444" y="6041"/>
                    <a:pt x="3478" y="6082"/>
                    <a:pt x="3512" y="6127"/>
                  </a:cubicBezTo>
                  <a:cubicBezTo>
                    <a:pt x="3535" y="6156"/>
                    <a:pt x="3551" y="6190"/>
                    <a:pt x="3562" y="6224"/>
                  </a:cubicBezTo>
                  <a:cubicBezTo>
                    <a:pt x="3575" y="6246"/>
                    <a:pt x="3580" y="6269"/>
                    <a:pt x="3585" y="6297"/>
                  </a:cubicBezTo>
                  <a:cubicBezTo>
                    <a:pt x="3585" y="6314"/>
                    <a:pt x="3585" y="6331"/>
                    <a:pt x="3580" y="6348"/>
                  </a:cubicBezTo>
                  <a:cubicBezTo>
                    <a:pt x="3580" y="6366"/>
                    <a:pt x="3575" y="6376"/>
                    <a:pt x="3569" y="6394"/>
                  </a:cubicBezTo>
                  <a:cubicBezTo>
                    <a:pt x="3557" y="6405"/>
                    <a:pt x="3551" y="6423"/>
                    <a:pt x="3540" y="6434"/>
                  </a:cubicBezTo>
                  <a:cubicBezTo>
                    <a:pt x="3528" y="6450"/>
                    <a:pt x="3512" y="6468"/>
                    <a:pt x="3494" y="6479"/>
                  </a:cubicBezTo>
                  <a:cubicBezTo>
                    <a:pt x="3460" y="6502"/>
                    <a:pt x="3426" y="6518"/>
                    <a:pt x="3386" y="6536"/>
                  </a:cubicBezTo>
                  <a:cubicBezTo>
                    <a:pt x="3307" y="6565"/>
                    <a:pt x="3216" y="6581"/>
                    <a:pt x="3108" y="6593"/>
                  </a:cubicBezTo>
                  <a:cubicBezTo>
                    <a:pt x="3085" y="6593"/>
                    <a:pt x="3063" y="6599"/>
                    <a:pt x="3040" y="6610"/>
                  </a:cubicBezTo>
                  <a:cubicBezTo>
                    <a:pt x="3017" y="6621"/>
                    <a:pt x="3000" y="6638"/>
                    <a:pt x="2989" y="6662"/>
                  </a:cubicBezTo>
                  <a:cubicBezTo>
                    <a:pt x="2972" y="6683"/>
                    <a:pt x="2966" y="6707"/>
                    <a:pt x="2966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9" y="6877"/>
                  </a:lnTo>
                  <a:cubicBezTo>
                    <a:pt x="3063" y="6927"/>
                    <a:pt x="3097" y="6985"/>
                    <a:pt x="3119" y="7047"/>
                  </a:cubicBezTo>
                  <a:cubicBezTo>
                    <a:pt x="3137" y="7092"/>
                    <a:pt x="3148" y="7139"/>
                    <a:pt x="3153" y="7189"/>
                  </a:cubicBezTo>
                  <a:cubicBezTo>
                    <a:pt x="3160" y="7234"/>
                    <a:pt x="3153" y="7286"/>
                    <a:pt x="3148" y="7331"/>
                  </a:cubicBezTo>
                  <a:cubicBezTo>
                    <a:pt x="3137" y="7383"/>
                    <a:pt x="3126" y="7428"/>
                    <a:pt x="3103" y="7473"/>
                  </a:cubicBezTo>
                  <a:cubicBezTo>
                    <a:pt x="3079" y="7519"/>
                    <a:pt x="3051" y="7564"/>
                    <a:pt x="3017" y="7609"/>
                  </a:cubicBezTo>
                  <a:cubicBezTo>
                    <a:pt x="2972" y="7656"/>
                    <a:pt x="2927" y="7695"/>
                    <a:pt x="2875" y="7735"/>
                  </a:cubicBezTo>
                  <a:cubicBezTo>
                    <a:pt x="2819" y="7774"/>
                    <a:pt x="2751" y="7808"/>
                    <a:pt x="2683" y="7837"/>
                  </a:cubicBezTo>
                  <a:cubicBezTo>
                    <a:pt x="2620" y="7860"/>
                    <a:pt x="2552" y="7877"/>
                    <a:pt x="2489" y="7882"/>
                  </a:cubicBezTo>
                  <a:lnTo>
                    <a:pt x="2437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11" y="7848"/>
                    <a:pt x="2159" y="7826"/>
                  </a:cubicBezTo>
                  <a:cubicBezTo>
                    <a:pt x="2114" y="7803"/>
                    <a:pt x="2074" y="7774"/>
                    <a:pt x="2035" y="7746"/>
                  </a:cubicBezTo>
                  <a:cubicBezTo>
                    <a:pt x="1988" y="7706"/>
                    <a:pt x="1949" y="7661"/>
                    <a:pt x="1915" y="7616"/>
                  </a:cubicBezTo>
                  <a:cubicBezTo>
                    <a:pt x="1892" y="7593"/>
                    <a:pt x="1858" y="7575"/>
                    <a:pt x="1823" y="7575"/>
                  </a:cubicBezTo>
                  <a:cubicBezTo>
                    <a:pt x="1802" y="7575"/>
                    <a:pt x="1784" y="7582"/>
                    <a:pt x="1768" y="7587"/>
                  </a:cubicBezTo>
                  <a:cubicBezTo>
                    <a:pt x="1739" y="7604"/>
                    <a:pt x="1716" y="7633"/>
                    <a:pt x="1705" y="7661"/>
                  </a:cubicBezTo>
                  <a:cubicBezTo>
                    <a:pt x="1705" y="7678"/>
                    <a:pt x="1699" y="7695"/>
                    <a:pt x="1705" y="7712"/>
                  </a:cubicBezTo>
                  <a:lnTo>
                    <a:pt x="1694" y="7724"/>
                  </a:lnTo>
                  <a:cubicBezTo>
                    <a:pt x="1671" y="7753"/>
                    <a:pt x="1642" y="7780"/>
                    <a:pt x="1613" y="7798"/>
                  </a:cubicBezTo>
                  <a:cubicBezTo>
                    <a:pt x="1579" y="7821"/>
                    <a:pt x="1545" y="7843"/>
                    <a:pt x="1506" y="7855"/>
                  </a:cubicBezTo>
                  <a:cubicBezTo>
                    <a:pt x="1455" y="7877"/>
                    <a:pt x="1398" y="7889"/>
                    <a:pt x="1341" y="7894"/>
                  </a:cubicBezTo>
                  <a:cubicBezTo>
                    <a:pt x="1319" y="7894"/>
                    <a:pt x="1301" y="7900"/>
                    <a:pt x="1285" y="7900"/>
                  </a:cubicBezTo>
                  <a:cubicBezTo>
                    <a:pt x="1238" y="7900"/>
                    <a:pt x="1193" y="7894"/>
                    <a:pt x="1142" y="7889"/>
                  </a:cubicBezTo>
                  <a:cubicBezTo>
                    <a:pt x="1080" y="7871"/>
                    <a:pt x="1023" y="7855"/>
                    <a:pt x="960" y="7826"/>
                  </a:cubicBezTo>
                  <a:cubicBezTo>
                    <a:pt x="915" y="7803"/>
                    <a:pt x="876" y="7780"/>
                    <a:pt x="842" y="7753"/>
                  </a:cubicBezTo>
                  <a:cubicBezTo>
                    <a:pt x="813" y="7724"/>
                    <a:pt x="784" y="7695"/>
                    <a:pt x="761" y="7667"/>
                  </a:cubicBezTo>
                  <a:cubicBezTo>
                    <a:pt x="739" y="7627"/>
                    <a:pt x="716" y="7593"/>
                    <a:pt x="698" y="7548"/>
                  </a:cubicBezTo>
                  <a:cubicBezTo>
                    <a:pt x="682" y="7507"/>
                    <a:pt x="677" y="7473"/>
                    <a:pt x="664" y="7439"/>
                  </a:cubicBezTo>
                  <a:cubicBezTo>
                    <a:pt x="664" y="7428"/>
                    <a:pt x="664" y="7422"/>
                    <a:pt x="671" y="7412"/>
                  </a:cubicBezTo>
                  <a:cubicBezTo>
                    <a:pt x="682" y="7365"/>
                    <a:pt x="693" y="7326"/>
                    <a:pt x="711" y="7281"/>
                  </a:cubicBezTo>
                  <a:lnTo>
                    <a:pt x="716" y="7257"/>
                  </a:lnTo>
                  <a:cubicBezTo>
                    <a:pt x="732" y="7223"/>
                    <a:pt x="745" y="7184"/>
                    <a:pt x="750" y="7144"/>
                  </a:cubicBezTo>
                  <a:cubicBezTo>
                    <a:pt x="756" y="7105"/>
                    <a:pt x="732" y="7064"/>
                    <a:pt x="711" y="7019"/>
                  </a:cubicBezTo>
                  <a:cubicBezTo>
                    <a:pt x="687" y="6968"/>
                    <a:pt x="648" y="6927"/>
                    <a:pt x="625" y="6900"/>
                  </a:cubicBezTo>
                  <a:cubicBezTo>
                    <a:pt x="580" y="6843"/>
                    <a:pt x="522" y="6798"/>
                    <a:pt x="467" y="6746"/>
                  </a:cubicBezTo>
                  <a:cubicBezTo>
                    <a:pt x="404" y="6696"/>
                    <a:pt x="336" y="6633"/>
                    <a:pt x="284" y="6565"/>
                  </a:cubicBezTo>
                  <a:cubicBezTo>
                    <a:pt x="267" y="6542"/>
                    <a:pt x="255" y="6518"/>
                    <a:pt x="250" y="6502"/>
                  </a:cubicBezTo>
                  <a:cubicBezTo>
                    <a:pt x="244" y="6484"/>
                    <a:pt x="239" y="6468"/>
                    <a:pt x="233" y="6445"/>
                  </a:cubicBezTo>
                  <a:cubicBezTo>
                    <a:pt x="233" y="6428"/>
                    <a:pt x="233" y="6411"/>
                    <a:pt x="239" y="6389"/>
                  </a:cubicBezTo>
                  <a:cubicBezTo>
                    <a:pt x="244" y="6360"/>
                    <a:pt x="255" y="6326"/>
                    <a:pt x="273" y="6292"/>
                  </a:cubicBezTo>
                  <a:cubicBezTo>
                    <a:pt x="302" y="6229"/>
                    <a:pt x="341" y="6172"/>
                    <a:pt x="386" y="6116"/>
                  </a:cubicBezTo>
                  <a:cubicBezTo>
                    <a:pt x="415" y="6075"/>
                    <a:pt x="454" y="6048"/>
                    <a:pt x="494" y="6014"/>
                  </a:cubicBezTo>
                  <a:cubicBezTo>
                    <a:pt x="540" y="5980"/>
                    <a:pt x="585" y="5956"/>
                    <a:pt x="630" y="5939"/>
                  </a:cubicBezTo>
                  <a:cubicBezTo>
                    <a:pt x="677" y="5922"/>
                    <a:pt x="716" y="5911"/>
                    <a:pt x="761" y="5905"/>
                  </a:cubicBezTo>
                  <a:lnTo>
                    <a:pt x="795" y="5905"/>
                  </a:lnTo>
                  <a:cubicBezTo>
                    <a:pt x="818" y="5905"/>
                    <a:pt x="842" y="5905"/>
                    <a:pt x="863" y="5911"/>
                  </a:cubicBezTo>
                  <a:cubicBezTo>
                    <a:pt x="897" y="5917"/>
                    <a:pt x="932" y="5928"/>
                    <a:pt x="960" y="5939"/>
                  </a:cubicBezTo>
                  <a:cubicBezTo>
                    <a:pt x="983" y="5956"/>
                    <a:pt x="1012" y="5967"/>
                    <a:pt x="1034" y="5991"/>
                  </a:cubicBezTo>
                  <a:cubicBezTo>
                    <a:pt x="1062" y="6014"/>
                    <a:pt x="1091" y="6048"/>
                    <a:pt x="1114" y="6082"/>
                  </a:cubicBezTo>
                  <a:cubicBezTo>
                    <a:pt x="1136" y="6109"/>
                    <a:pt x="1176" y="6121"/>
                    <a:pt x="1204" y="6121"/>
                  </a:cubicBezTo>
                  <a:cubicBezTo>
                    <a:pt x="1217" y="6121"/>
                    <a:pt x="1222" y="6121"/>
                    <a:pt x="1233" y="6116"/>
                  </a:cubicBezTo>
                  <a:cubicBezTo>
                    <a:pt x="1256" y="6109"/>
                    <a:pt x="1273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1" y="5946"/>
                    <a:pt x="1358" y="5888"/>
                    <a:pt x="1380" y="5836"/>
                  </a:cubicBezTo>
                  <a:cubicBezTo>
                    <a:pt x="1409" y="5781"/>
                    <a:pt x="1443" y="5734"/>
                    <a:pt x="1483" y="5684"/>
                  </a:cubicBezTo>
                  <a:cubicBezTo>
                    <a:pt x="1523" y="5639"/>
                    <a:pt x="1568" y="5592"/>
                    <a:pt x="1619" y="5553"/>
                  </a:cubicBezTo>
                  <a:cubicBezTo>
                    <a:pt x="1676" y="5519"/>
                    <a:pt x="1739" y="5485"/>
                    <a:pt x="1796" y="5456"/>
                  </a:cubicBezTo>
                  <a:cubicBezTo>
                    <a:pt x="1852" y="5440"/>
                    <a:pt x="1915" y="5427"/>
                    <a:pt x="1972" y="5416"/>
                  </a:cubicBezTo>
                  <a:close/>
                  <a:moveTo>
                    <a:pt x="3194" y="7843"/>
                  </a:moveTo>
                  <a:lnTo>
                    <a:pt x="3194" y="7843"/>
                  </a:lnTo>
                  <a:cubicBezTo>
                    <a:pt x="3187" y="7877"/>
                    <a:pt x="3182" y="7911"/>
                    <a:pt x="3176" y="7950"/>
                  </a:cubicBezTo>
                  <a:cubicBezTo>
                    <a:pt x="3171" y="7997"/>
                    <a:pt x="3160" y="8042"/>
                    <a:pt x="3137" y="8087"/>
                  </a:cubicBezTo>
                  <a:cubicBezTo>
                    <a:pt x="3131" y="8099"/>
                    <a:pt x="3126" y="8104"/>
                    <a:pt x="3119" y="8115"/>
                  </a:cubicBezTo>
                  <a:lnTo>
                    <a:pt x="3119" y="8121"/>
                  </a:lnTo>
                  <a:cubicBezTo>
                    <a:pt x="3114" y="8115"/>
                    <a:pt x="3108" y="8115"/>
                    <a:pt x="3103" y="8115"/>
                  </a:cubicBezTo>
                  <a:cubicBezTo>
                    <a:pt x="3092" y="8110"/>
                    <a:pt x="3079" y="8099"/>
                    <a:pt x="3069" y="8087"/>
                  </a:cubicBezTo>
                  <a:cubicBezTo>
                    <a:pt x="3040" y="8065"/>
                    <a:pt x="3011" y="8031"/>
                    <a:pt x="2983" y="8002"/>
                  </a:cubicBezTo>
                  <a:cubicBezTo>
                    <a:pt x="3051" y="7963"/>
                    <a:pt x="3119" y="7911"/>
                    <a:pt x="3176" y="7860"/>
                  </a:cubicBezTo>
                  <a:cubicBezTo>
                    <a:pt x="3182" y="7855"/>
                    <a:pt x="3187" y="7848"/>
                    <a:pt x="3194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7" y="6"/>
                    <a:pt x="3119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64" y="416"/>
                    <a:pt x="2233" y="575"/>
                    <a:pt x="2143" y="746"/>
                  </a:cubicBezTo>
                  <a:cubicBezTo>
                    <a:pt x="2069" y="887"/>
                    <a:pt x="2017" y="1036"/>
                    <a:pt x="1988" y="1189"/>
                  </a:cubicBezTo>
                  <a:lnTo>
                    <a:pt x="1983" y="1189"/>
                  </a:lnTo>
                  <a:cubicBezTo>
                    <a:pt x="1904" y="1160"/>
                    <a:pt x="1823" y="1144"/>
                    <a:pt x="1744" y="1126"/>
                  </a:cubicBezTo>
                  <a:cubicBezTo>
                    <a:pt x="1686" y="1117"/>
                    <a:pt x="1627" y="1113"/>
                    <a:pt x="1569" y="1113"/>
                  </a:cubicBezTo>
                  <a:cubicBezTo>
                    <a:pt x="1485" y="1113"/>
                    <a:pt x="1402" y="1121"/>
                    <a:pt x="1319" y="1138"/>
                  </a:cubicBezTo>
                  <a:cubicBezTo>
                    <a:pt x="1188" y="1160"/>
                    <a:pt x="1068" y="1212"/>
                    <a:pt x="955" y="1280"/>
                  </a:cubicBezTo>
                  <a:cubicBezTo>
                    <a:pt x="842" y="1348"/>
                    <a:pt x="739" y="1438"/>
                    <a:pt x="653" y="1547"/>
                  </a:cubicBezTo>
                  <a:cubicBezTo>
                    <a:pt x="580" y="1637"/>
                    <a:pt x="528" y="1745"/>
                    <a:pt x="494" y="1860"/>
                  </a:cubicBezTo>
                  <a:cubicBezTo>
                    <a:pt x="460" y="1984"/>
                    <a:pt x="454" y="2120"/>
                    <a:pt x="483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9" y="2757"/>
                    <a:pt x="852" y="2814"/>
                  </a:cubicBezTo>
                  <a:cubicBezTo>
                    <a:pt x="716" y="2951"/>
                    <a:pt x="619" y="3127"/>
                    <a:pt x="614" y="3326"/>
                  </a:cubicBezTo>
                  <a:cubicBezTo>
                    <a:pt x="608" y="3547"/>
                    <a:pt x="727" y="3757"/>
                    <a:pt x="892" y="3900"/>
                  </a:cubicBezTo>
                  <a:cubicBezTo>
                    <a:pt x="1113" y="4090"/>
                    <a:pt x="1412" y="4202"/>
                    <a:pt x="1707" y="4202"/>
                  </a:cubicBezTo>
                  <a:cubicBezTo>
                    <a:pt x="1897" y="4202"/>
                    <a:pt x="2086" y="4155"/>
                    <a:pt x="2250" y="4053"/>
                  </a:cubicBezTo>
                  <a:cubicBezTo>
                    <a:pt x="2295" y="4024"/>
                    <a:pt x="2329" y="3995"/>
                    <a:pt x="2369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500" y="4320"/>
                    <a:pt x="2563" y="4399"/>
                    <a:pt x="2642" y="4462"/>
                  </a:cubicBezTo>
                  <a:cubicBezTo>
                    <a:pt x="2722" y="4530"/>
                    <a:pt x="2819" y="4570"/>
                    <a:pt x="2921" y="4598"/>
                  </a:cubicBezTo>
                  <a:cubicBezTo>
                    <a:pt x="3000" y="4615"/>
                    <a:pt x="3080" y="4626"/>
                    <a:pt x="3159" y="4626"/>
                  </a:cubicBezTo>
                  <a:cubicBezTo>
                    <a:pt x="3187" y="4626"/>
                    <a:pt x="3216" y="4624"/>
                    <a:pt x="3244" y="4621"/>
                  </a:cubicBezTo>
                  <a:lnTo>
                    <a:pt x="3244" y="4758"/>
                  </a:lnTo>
                  <a:cubicBezTo>
                    <a:pt x="3244" y="4871"/>
                    <a:pt x="3250" y="4979"/>
                    <a:pt x="3250" y="5093"/>
                  </a:cubicBezTo>
                  <a:lnTo>
                    <a:pt x="3250" y="5434"/>
                  </a:lnTo>
                  <a:cubicBezTo>
                    <a:pt x="3244" y="5485"/>
                    <a:pt x="3244" y="5542"/>
                    <a:pt x="3244" y="5592"/>
                  </a:cubicBezTo>
                  <a:cubicBezTo>
                    <a:pt x="3171" y="5571"/>
                    <a:pt x="3097" y="5553"/>
                    <a:pt x="3017" y="5542"/>
                  </a:cubicBezTo>
                  <a:cubicBezTo>
                    <a:pt x="2980" y="5537"/>
                    <a:pt x="2943" y="5535"/>
                    <a:pt x="2906" y="5535"/>
                  </a:cubicBezTo>
                  <a:cubicBezTo>
                    <a:pt x="2800" y="5535"/>
                    <a:pt x="2692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12" y="5382"/>
                    <a:pt x="2444" y="5309"/>
                    <a:pt x="2369" y="5251"/>
                  </a:cubicBezTo>
                  <a:cubicBezTo>
                    <a:pt x="2295" y="5195"/>
                    <a:pt x="2211" y="5172"/>
                    <a:pt x="2119" y="5155"/>
                  </a:cubicBezTo>
                  <a:cubicBezTo>
                    <a:pt x="2085" y="5149"/>
                    <a:pt x="2051" y="5149"/>
                    <a:pt x="2023" y="5149"/>
                  </a:cubicBezTo>
                  <a:cubicBezTo>
                    <a:pt x="1967" y="5149"/>
                    <a:pt x="1904" y="5155"/>
                    <a:pt x="1847" y="5167"/>
                  </a:cubicBezTo>
                  <a:cubicBezTo>
                    <a:pt x="1755" y="5183"/>
                    <a:pt x="1671" y="5223"/>
                    <a:pt x="1585" y="5264"/>
                  </a:cubicBezTo>
                  <a:cubicBezTo>
                    <a:pt x="1506" y="5309"/>
                    <a:pt x="1427" y="5371"/>
                    <a:pt x="1353" y="5440"/>
                  </a:cubicBezTo>
                  <a:cubicBezTo>
                    <a:pt x="1285" y="5508"/>
                    <a:pt x="1222" y="5587"/>
                    <a:pt x="1176" y="5673"/>
                  </a:cubicBezTo>
                  <a:cubicBezTo>
                    <a:pt x="1159" y="5700"/>
                    <a:pt x="1148" y="5729"/>
                    <a:pt x="1136" y="5763"/>
                  </a:cubicBezTo>
                  <a:cubicBezTo>
                    <a:pt x="1086" y="5729"/>
                    <a:pt x="1034" y="5707"/>
                    <a:pt x="978" y="5689"/>
                  </a:cubicBezTo>
                  <a:cubicBezTo>
                    <a:pt x="925" y="5674"/>
                    <a:pt x="869" y="5667"/>
                    <a:pt x="813" y="5667"/>
                  </a:cubicBezTo>
                  <a:cubicBezTo>
                    <a:pt x="744" y="5667"/>
                    <a:pt x="674" y="5678"/>
                    <a:pt x="608" y="5700"/>
                  </a:cubicBezTo>
                  <a:cubicBezTo>
                    <a:pt x="352" y="5775"/>
                    <a:pt x="160" y="5985"/>
                    <a:pt x="51" y="6229"/>
                  </a:cubicBezTo>
                  <a:cubicBezTo>
                    <a:pt x="16" y="6321"/>
                    <a:pt x="0" y="6423"/>
                    <a:pt x="23" y="6518"/>
                  </a:cubicBezTo>
                  <a:cubicBezTo>
                    <a:pt x="40" y="6610"/>
                    <a:pt x="91" y="6683"/>
                    <a:pt x="153" y="6746"/>
                  </a:cubicBezTo>
                  <a:cubicBezTo>
                    <a:pt x="262" y="6872"/>
                    <a:pt x="409" y="6962"/>
                    <a:pt x="512" y="7092"/>
                  </a:cubicBezTo>
                  <a:cubicBezTo>
                    <a:pt x="522" y="7110"/>
                    <a:pt x="535" y="7127"/>
                    <a:pt x="546" y="7144"/>
                  </a:cubicBezTo>
                  <a:cubicBezTo>
                    <a:pt x="528" y="7200"/>
                    <a:pt x="506" y="7257"/>
                    <a:pt x="488" y="7315"/>
                  </a:cubicBezTo>
                  <a:cubicBezTo>
                    <a:pt x="483" y="7354"/>
                    <a:pt x="472" y="7394"/>
                    <a:pt x="472" y="7433"/>
                  </a:cubicBezTo>
                  <a:cubicBezTo>
                    <a:pt x="472" y="7485"/>
                    <a:pt x="488" y="7530"/>
                    <a:pt x="506" y="7575"/>
                  </a:cubicBezTo>
                  <a:cubicBezTo>
                    <a:pt x="535" y="7661"/>
                    <a:pt x="574" y="7740"/>
                    <a:pt x="630" y="7808"/>
                  </a:cubicBezTo>
                  <a:cubicBezTo>
                    <a:pt x="687" y="7882"/>
                    <a:pt x="767" y="7939"/>
                    <a:pt x="847" y="7979"/>
                  </a:cubicBezTo>
                  <a:cubicBezTo>
                    <a:pt x="979" y="8048"/>
                    <a:pt x="1128" y="8081"/>
                    <a:pt x="1276" y="8081"/>
                  </a:cubicBezTo>
                  <a:cubicBezTo>
                    <a:pt x="1325" y="8081"/>
                    <a:pt x="1373" y="8077"/>
                    <a:pt x="1421" y="8070"/>
                  </a:cubicBezTo>
                  <a:cubicBezTo>
                    <a:pt x="1568" y="8047"/>
                    <a:pt x="1705" y="7979"/>
                    <a:pt x="1802" y="7871"/>
                  </a:cubicBezTo>
                  <a:cubicBezTo>
                    <a:pt x="1813" y="7882"/>
                    <a:pt x="1818" y="7889"/>
                    <a:pt x="1830" y="7900"/>
                  </a:cubicBezTo>
                  <a:cubicBezTo>
                    <a:pt x="1870" y="7945"/>
                    <a:pt x="1920" y="7984"/>
                    <a:pt x="1972" y="8018"/>
                  </a:cubicBezTo>
                  <a:cubicBezTo>
                    <a:pt x="1988" y="8031"/>
                    <a:pt x="2006" y="8042"/>
                    <a:pt x="2023" y="8047"/>
                  </a:cubicBezTo>
                  <a:cubicBezTo>
                    <a:pt x="2051" y="8110"/>
                    <a:pt x="2074" y="8162"/>
                    <a:pt x="2114" y="8218"/>
                  </a:cubicBezTo>
                  <a:cubicBezTo>
                    <a:pt x="2153" y="8275"/>
                    <a:pt x="2198" y="8325"/>
                    <a:pt x="2250" y="8372"/>
                  </a:cubicBezTo>
                  <a:cubicBezTo>
                    <a:pt x="2353" y="8462"/>
                    <a:pt x="2466" y="8537"/>
                    <a:pt x="2574" y="8621"/>
                  </a:cubicBezTo>
                  <a:lnTo>
                    <a:pt x="2568" y="8616"/>
                  </a:lnTo>
                  <a:lnTo>
                    <a:pt x="2568" y="8616"/>
                  </a:lnTo>
                  <a:cubicBezTo>
                    <a:pt x="2574" y="8621"/>
                    <a:pt x="2574" y="8621"/>
                    <a:pt x="2580" y="8627"/>
                  </a:cubicBezTo>
                  <a:cubicBezTo>
                    <a:pt x="2580" y="8627"/>
                    <a:pt x="2586" y="8627"/>
                    <a:pt x="2586" y="8632"/>
                  </a:cubicBezTo>
                  <a:cubicBezTo>
                    <a:pt x="2636" y="8673"/>
                    <a:pt x="2676" y="8718"/>
                    <a:pt x="2717" y="8769"/>
                  </a:cubicBezTo>
                  <a:cubicBezTo>
                    <a:pt x="2733" y="8803"/>
                    <a:pt x="2751" y="8831"/>
                    <a:pt x="2767" y="8865"/>
                  </a:cubicBezTo>
                  <a:cubicBezTo>
                    <a:pt x="2790" y="8939"/>
                    <a:pt x="2807" y="9025"/>
                    <a:pt x="2819" y="9104"/>
                  </a:cubicBezTo>
                  <a:cubicBezTo>
                    <a:pt x="2830" y="9280"/>
                    <a:pt x="2812" y="9463"/>
                    <a:pt x="2785" y="9633"/>
                  </a:cubicBezTo>
                  <a:cubicBezTo>
                    <a:pt x="2751" y="9825"/>
                    <a:pt x="2704" y="10014"/>
                    <a:pt x="2659" y="10207"/>
                  </a:cubicBezTo>
                  <a:cubicBezTo>
                    <a:pt x="2636" y="10292"/>
                    <a:pt x="2620" y="10378"/>
                    <a:pt x="2602" y="10462"/>
                  </a:cubicBezTo>
                  <a:cubicBezTo>
                    <a:pt x="2591" y="10514"/>
                    <a:pt x="2586" y="10559"/>
                    <a:pt x="2580" y="10604"/>
                  </a:cubicBezTo>
                  <a:cubicBezTo>
                    <a:pt x="2574" y="10638"/>
                    <a:pt x="2574" y="10678"/>
                    <a:pt x="2563" y="10712"/>
                  </a:cubicBezTo>
                  <a:cubicBezTo>
                    <a:pt x="2563" y="10730"/>
                    <a:pt x="2568" y="10753"/>
                    <a:pt x="2580" y="10769"/>
                  </a:cubicBezTo>
                  <a:cubicBezTo>
                    <a:pt x="2591" y="10798"/>
                    <a:pt x="2620" y="10821"/>
                    <a:pt x="2649" y="10826"/>
                  </a:cubicBezTo>
                  <a:cubicBezTo>
                    <a:pt x="2659" y="10829"/>
                    <a:pt x="2670" y="10831"/>
                    <a:pt x="2681" y="10831"/>
                  </a:cubicBezTo>
                  <a:cubicBezTo>
                    <a:pt x="2730" y="10831"/>
                    <a:pt x="2781" y="10803"/>
                    <a:pt x="2796" y="10753"/>
                  </a:cubicBezTo>
                  <a:cubicBezTo>
                    <a:pt x="2801" y="10730"/>
                    <a:pt x="2807" y="10706"/>
                    <a:pt x="2819" y="10685"/>
                  </a:cubicBezTo>
                  <a:cubicBezTo>
                    <a:pt x="2824" y="10661"/>
                    <a:pt x="2830" y="10633"/>
                    <a:pt x="2841" y="10610"/>
                  </a:cubicBezTo>
                  <a:cubicBezTo>
                    <a:pt x="2859" y="10559"/>
                    <a:pt x="2875" y="10507"/>
                    <a:pt x="2893" y="10451"/>
                  </a:cubicBezTo>
                  <a:cubicBezTo>
                    <a:pt x="2898" y="10434"/>
                    <a:pt x="2904" y="10412"/>
                    <a:pt x="2909" y="10394"/>
                  </a:cubicBezTo>
                  <a:lnTo>
                    <a:pt x="2904" y="10394"/>
                  </a:lnTo>
                  <a:cubicBezTo>
                    <a:pt x="2938" y="10286"/>
                    <a:pt x="2966" y="10184"/>
                    <a:pt x="2995" y="10076"/>
                  </a:cubicBezTo>
                  <a:cubicBezTo>
                    <a:pt x="3029" y="9940"/>
                    <a:pt x="3058" y="9798"/>
                    <a:pt x="3079" y="9649"/>
                  </a:cubicBezTo>
                  <a:cubicBezTo>
                    <a:pt x="3103" y="9513"/>
                    <a:pt x="3114" y="9382"/>
                    <a:pt x="3114" y="9264"/>
                  </a:cubicBezTo>
                  <a:cubicBezTo>
                    <a:pt x="3114" y="9206"/>
                    <a:pt x="3108" y="9138"/>
                    <a:pt x="3097" y="9064"/>
                  </a:cubicBezTo>
                  <a:cubicBezTo>
                    <a:pt x="3092" y="9007"/>
                    <a:pt x="3074" y="8951"/>
                    <a:pt x="3058" y="8899"/>
                  </a:cubicBezTo>
                  <a:cubicBezTo>
                    <a:pt x="3040" y="8844"/>
                    <a:pt x="3011" y="8792"/>
                    <a:pt x="2983" y="8747"/>
                  </a:cubicBezTo>
                  <a:cubicBezTo>
                    <a:pt x="2943" y="8689"/>
                    <a:pt x="2898" y="8644"/>
                    <a:pt x="2853" y="8610"/>
                  </a:cubicBezTo>
                  <a:cubicBezTo>
                    <a:pt x="2767" y="8530"/>
                    <a:pt x="2659" y="8474"/>
                    <a:pt x="2557" y="8422"/>
                  </a:cubicBezTo>
                  <a:cubicBezTo>
                    <a:pt x="2466" y="8377"/>
                    <a:pt x="2358" y="8320"/>
                    <a:pt x="2267" y="8246"/>
                  </a:cubicBezTo>
                  <a:cubicBezTo>
                    <a:pt x="2227" y="8212"/>
                    <a:pt x="2193" y="8178"/>
                    <a:pt x="2164" y="8138"/>
                  </a:cubicBezTo>
                  <a:cubicBezTo>
                    <a:pt x="2159" y="8133"/>
                    <a:pt x="2153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33" y="8133"/>
                    <a:pt x="2273" y="8138"/>
                  </a:cubicBezTo>
                  <a:cubicBezTo>
                    <a:pt x="2335" y="8149"/>
                    <a:pt x="2387" y="8155"/>
                    <a:pt x="2444" y="8155"/>
                  </a:cubicBezTo>
                  <a:cubicBezTo>
                    <a:pt x="2494" y="8155"/>
                    <a:pt x="2552" y="8149"/>
                    <a:pt x="2614" y="8144"/>
                  </a:cubicBezTo>
                  <a:cubicBezTo>
                    <a:pt x="2670" y="8133"/>
                    <a:pt x="2733" y="8115"/>
                    <a:pt x="2801" y="8093"/>
                  </a:cubicBezTo>
                  <a:cubicBezTo>
                    <a:pt x="2841" y="8144"/>
                    <a:pt x="2875" y="8183"/>
                    <a:pt x="2909" y="8218"/>
                  </a:cubicBezTo>
                  <a:cubicBezTo>
                    <a:pt x="2966" y="8275"/>
                    <a:pt x="3024" y="8309"/>
                    <a:pt x="3074" y="8320"/>
                  </a:cubicBezTo>
                  <a:cubicBezTo>
                    <a:pt x="3092" y="8320"/>
                    <a:pt x="3108" y="8325"/>
                    <a:pt x="3119" y="8325"/>
                  </a:cubicBezTo>
                  <a:cubicBezTo>
                    <a:pt x="3137" y="8325"/>
                    <a:pt x="3148" y="8320"/>
                    <a:pt x="3165" y="8320"/>
                  </a:cubicBezTo>
                  <a:cubicBezTo>
                    <a:pt x="3194" y="8314"/>
                    <a:pt x="3221" y="8298"/>
                    <a:pt x="3244" y="8280"/>
                  </a:cubicBezTo>
                  <a:cubicBezTo>
                    <a:pt x="3289" y="8246"/>
                    <a:pt x="3318" y="8196"/>
                    <a:pt x="3336" y="8144"/>
                  </a:cubicBezTo>
                  <a:cubicBezTo>
                    <a:pt x="3364" y="8093"/>
                    <a:pt x="3370" y="8025"/>
                    <a:pt x="3381" y="7973"/>
                  </a:cubicBezTo>
                  <a:cubicBezTo>
                    <a:pt x="3392" y="7916"/>
                    <a:pt x="3399" y="7855"/>
                    <a:pt x="3399" y="7774"/>
                  </a:cubicBezTo>
                  <a:cubicBezTo>
                    <a:pt x="3399" y="7706"/>
                    <a:pt x="3392" y="7638"/>
                    <a:pt x="3386" y="7553"/>
                  </a:cubicBezTo>
                  <a:lnTo>
                    <a:pt x="3386" y="7548"/>
                  </a:lnTo>
                  <a:lnTo>
                    <a:pt x="3386" y="7541"/>
                  </a:lnTo>
                  <a:lnTo>
                    <a:pt x="3386" y="7536"/>
                  </a:lnTo>
                  <a:cubicBezTo>
                    <a:pt x="3420" y="7451"/>
                    <a:pt x="3444" y="7365"/>
                    <a:pt x="3449" y="7281"/>
                  </a:cubicBezTo>
                  <a:cubicBezTo>
                    <a:pt x="3455" y="7173"/>
                    <a:pt x="3438" y="7058"/>
                    <a:pt x="3399" y="6945"/>
                  </a:cubicBezTo>
                  <a:cubicBezTo>
                    <a:pt x="3386" y="6917"/>
                    <a:pt x="3370" y="6882"/>
                    <a:pt x="3358" y="6848"/>
                  </a:cubicBezTo>
                  <a:cubicBezTo>
                    <a:pt x="3523" y="6814"/>
                    <a:pt x="3643" y="6752"/>
                    <a:pt x="3733" y="6662"/>
                  </a:cubicBezTo>
                  <a:cubicBezTo>
                    <a:pt x="3801" y="6593"/>
                    <a:pt x="3847" y="6518"/>
                    <a:pt x="3864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42" y="6104"/>
                    <a:pt x="3801" y="6030"/>
                    <a:pt x="3740" y="5946"/>
                  </a:cubicBezTo>
                  <a:cubicBezTo>
                    <a:pt x="3682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4" y="5712"/>
                  </a:cubicBezTo>
                  <a:lnTo>
                    <a:pt x="3494" y="5707"/>
                  </a:lnTo>
                  <a:lnTo>
                    <a:pt x="3494" y="5673"/>
                  </a:lnTo>
                  <a:cubicBezTo>
                    <a:pt x="3501" y="5626"/>
                    <a:pt x="3494" y="5581"/>
                    <a:pt x="3494" y="5536"/>
                  </a:cubicBezTo>
                  <a:cubicBezTo>
                    <a:pt x="3489" y="5468"/>
                    <a:pt x="3483" y="5405"/>
                    <a:pt x="3472" y="5337"/>
                  </a:cubicBezTo>
                  <a:lnTo>
                    <a:pt x="3472" y="5320"/>
                  </a:lnTo>
                  <a:lnTo>
                    <a:pt x="3467" y="5280"/>
                  </a:lnTo>
                  <a:lnTo>
                    <a:pt x="3449" y="5172"/>
                  </a:lnTo>
                  <a:lnTo>
                    <a:pt x="3433" y="5030"/>
                  </a:lnTo>
                  <a:cubicBezTo>
                    <a:pt x="3420" y="4945"/>
                    <a:pt x="3410" y="4855"/>
                    <a:pt x="3404" y="4769"/>
                  </a:cubicBezTo>
                  <a:lnTo>
                    <a:pt x="3404" y="4786"/>
                  </a:lnTo>
                  <a:cubicBezTo>
                    <a:pt x="3399" y="4724"/>
                    <a:pt x="3392" y="4666"/>
                    <a:pt x="3392" y="4604"/>
                  </a:cubicBezTo>
                  <a:lnTo>
                    <a:pt x="3392" y="4598"/>
                  </a:lnTo>
                  <a:cubicBezTo>
                    <a:pt x="3472" y="4582"/>
                    <a:pt x="3551" y="4553"/>
                    <a:pt x="3614" y="4514"/>
                  </a:cubicBezTo>
                  <a:cubicBezTo>
                    <a:pt x="3733" y="4451"/>
                    <a:pt x="3830" y="4349"/>
                    <a:pt x="3898" y="4223"/>
                  </a:cubicBezTo>
                  <a:cubicBezTo>
                    <a:pt x="3944" y="4268"/>
                    <a:pt x="3995" y="4314"/>
                    <a:pt x="4046" y="4354"/>
                  </a:cubicBezTo>
                  <a:lnTo>
                    <a:pt x="4052" y="4359"/>
                  </a:lnTo>
                  <a:cubicBezTo>
                    <a:pt x="4068" y="4700"/>
                    <a:pt x="4074" y="5041"/>
                    <a:pt x="4080" y="5332"/>
                  </a:cubicBezTo>
                  <a:cubicBezTo>
                    <a:pt x="4086" y="5666"/>
                    <a:pt x="4086" y="6041"/>
                    <a:pt x="4080" y="6468"/>
                  </a:cubicBezTo>
                  <a:cubicBezTo>
                    <a:pt x="4074" y="6848"/>
                    <a:pt x="4063" y="7229"/>
                    <a:pt x="4052" y="7609"/>
                  </a:cubicBezTo>
                  <a:cubicBezTo>
                    <a:pt x="4052" y="7780"/>
                    <a:pt x="4046" y="7957"/>
                    <a:pt x="4040" y="8128"/>
                  </a:cubicBezTo>
                  <a:cubicBezTo>
                    <a:pt x="4034" y="8338"/>
                    <a:pt x="4029" y="8542"/>
                    <a:pt x="4023" y="8752"/>
                  </a:cubicBezTo>
                  <a:cubicBezTo>
                    <a:pt x="4018" y="9030"/>
                    <a:pt x="4005" y="9314"/>
                    <a:pt x="4005" y="9594"/>
                  </a:cubicBezTo>
                  <a:cubicBezTo>
                    <a:pt x="4000" y="9741"/>
                    <a:pt x="4000" y="9883"/>
                    <a:pt x="4000" y="10025"/>
                  </a:cubicBezTo>
                  <a:cubicBezTo>
                    <a:pt x="4000" y="10132"/>
                    <a:pt x="4000" y="10235"/>
                    <a:pt x="3995" y="10344"/>
                  </a:cubicBezTo>
                  <a:cubicBezTo>
                    <a:pt x="4000" y="10383"/>
                    <a:pt x="4000" y="10417"/>
                    <a:pt x="4000" y="10457"/>
                  </a:cubicBezTo>
                  <a:cubicBezTo>
                    <a:pt x="4000" y="10485"/>
                    <a:pt x="4005" y="10507"/>
                    <a:pt x="4029" y="10530"/>
                  </a:cubicBezTo>
                  <a:cubicBezTo>
                    <a:pt x="4046" y="10548"/>
                    <a:pt x="4068" y="10559"/>
                    <a:pt x="4097" y="10559"/>
                  </a:cubicBezTo>
                  <a:cubicBezTo>
                    <a:pt x="4100" y="10559"/>
                    <a:pt x="4103" y="10560"/>
                    <a:pt x="4106" y="10560"/>
                  </a:cubicBezTo>
                  <a:cubicBezTo>
                    <a:pt x="4159" y="10560"/>
                    <a:pt x="4199" y="10517"/>
                    <a:pt x="4199" y="10468"/>
                  </a:cubicBezTo>
                  <a:cubicBezTo>
                    <a:pt x="4210" y="10275"/>
                    <a:pt x="4210" y="10087"/>
                    <a:pt x="4217" y="9900"/>
                  </a:cubicBezTo>
                  <a:cubicBezTo>
                    <a:pt x="4217" y="9707"/>
                    <a:pt x="4222" y="9519"/>
                    <a:pt x="4222" y="9332"/>
                  </a:cubicBezTo>
                  <a:cubicBezTo>
                    <a:pt x="4233" y="8951"/>
                    <a:pt x="4239" y="8571"/>
                    <a:pt x="4244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62" y="6667"/>
                    <a:pt x="4256" y="6286"/>
                    <a:pt x="4251" y="5905"/>
                  </a:cubicBezTo>
                  <a:cubicBezTo>
                    <a:pt x="4244" y="5621"/>
                    <a:pt x="4233" y="5343"/>
                    <a:pt x="4222" y="5065"/>
                  </a:cubicBezTo>
                  <a:cubicBezTo>
                    <a:pt x="4217" y="4916"/>
                    <a:pt x="4210" y="4774"/>
                    <a:pt x="4199" y="4632"/>
                  </a:cubicBezTo>
                  <a:cubicBezTo>
                    <a:pt x="4199" y="4570"/>
                    <a:pt x="4194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5" y="4572"/>
                    <a:pt x="4722" y="4575"/>
                    <a:pt x="4779" y="4575"/>
                  </a:cubicBezTo>
                  <a:cubicBezTo>
                    <a:pt x="4892" y="4575"/>
                    <a:pt x="5004" y="4562"/>
                    <a:pt x="5114" y="4548"/>
                  </a:cubicBezTo>
                  <a:cubicBezTo>
                    <a:pt x="5274" y="4525"/>
                    <a:pt x="5432" y="4480"/>
                    <a:pt x="5592" y="4428"/>
                  </a:cubicBezTo>
                  <a:cubicBezTo>
                    <a:pt x="5898" y="4325"/>
                    <a:pt x="6205" y="4184"/>
                    <a:pt x="6472" y="3990"/>
                  </a:cubicBezTo>
                  <a:cubicBezTo>
                    <a:pt x="6603" y="3900"/>
                    <a:pt x="6717" y="3791"/>
                    <a:pt x="6819" y="3667"/>
                  </a:cubicBezTo>
                  <a:cubicBezTo>
                    <a:pt x="6910" y="3559"/>
                    <a:pt x="6978" y="3444"/>
                    <a:pt x="7029" y="3313"/>
                  </a:cubicBezTo>
                  <a:cubicBezTo>
                    <a:pt x="7097" y="3150"/>
                    <a:pt x="7115" y="2967"/>
                    <a:pt x="7086" y="2786"/>
                  </a:cubicBezTo>
                  <a:cubicBezTo>
                    <a:pt x="7063" y="2610"/>
                    <a:pt x="6972" y="2445"/>
                    <a:pt x="6858" y="2314"/>
                  </a:cubicBezTo>
                  <a:cubicBezTo>
                    <a:pt x="6722" y="2167"/>
                    <a:pt x="6546" y="2059"/>
                    <a:pt x="6365" y="1991"/>
                  </a:cubicBezTo>
                  <a:cubicBezTo>
                    <a:pt x="6262" y="1944"/>
                    <a:pt x="6160" y="1922"/>
                    <a:pt x="6051" y="1899"/>
                  </a:cubicBezTo>
                  <a:cubicBezTo>
                    <a:pt x="6029" y="1899"/>
                    <a:pt x="6012" y="1894"/>
                    <a:pt x="5995" y="1888"/>
                  </a:cubicBezTo>
                  <a:cubicBezTo>
                    <a:pt x="6097" y="1768"/>
                    <a:pt x="6177" y="1632"/>
                    <a:pt x="6187" y="1467"/>
                  </a:cubicBezTo>
                  <a:cubicBezTo>
                    <a:pt x="6200" y="1252"/>
                    <a:pt x="6051" y="1070"/>
                    <a:pt x="5870" y="961"/>
                  </a:cubicBezTo>
                  <a:cubicBezTo>
                    <a:pt x="5671" y="849"/>
                    <a:pt x="5431" y="802"/>
                    <a:pt x="5198" y="802"/>
                  </a:cubicBezTo>
                  <a:cubicBezTo>
                    <a:pt x="5185" y="802"/>
                    <a:pt x="5172" y="803"/>
                    <a:pt x="5159" y="803"/>
                  </a:cubicBezTo>
                  <a:cubicBezTo>
                    <a:pt x="4886" y="803"/>
                    <a:pt x="4608" y="871"/>
                    <a:pt x="4364" y="1002"/>
                  </a:cubicBezTo>
                  <a:lnTo>
                    <a:pt x="4364" y="1007"/>
                  </a:lnTo>
                  <a:cubicBezTo>
                    <a:pt x="4341" y="837"/>
                    <a:pt x="4301" y="666"/>
                    <a:pt x="4217" y="518"/>
                  </a:cubicBezTo>
                  <a:cubicBezTo>
                    <a:pt x="4165" y="422"/>
                    <a:pt x="4097" y="331"/>
                    <a:pt x="4018" y="257"/>
                  </a:cubicBezTo>
                  <a:cubicBezTo>
                    <a:pt x="3932" y="184"/>
                    <a:pt x="3842" y="126"/>
                    <a:pt x="3733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9"/>
            <p:cNvSpPr/>
            <p:nvPr/>
          </p:nvSpPr>
          <p:spPr>
            <a:xfrm>
              <a:off x="9615194" y="4985253"/>
              <a:ext cx="90827" cy="308943"/>
            </a:xfrm>
            <a:custGeom>
              <a:avLst/>
              <a:gdLst/>
              <a:ahLst/>
              <a:cxnLst/>
              <a:rect l="l" t="t" r="r" b="b"/>
              <a:pathLst>
                <a:path w="1933" h="6575" extrusionOk="0">
                  <a:moveTo>
                    <a:pt x="1744" y="0"/>
                  </a:moveTo>
                  <a:cubicBezTo>
                    <a:pt x="1676" y="126"/>
                    <a:pt x="1581" y="228"/>
                    <a:pt x="1466" y="291"/>
                  </a:cubicBezTo>
                  <a:cubicBezTo>
                    <a:pt x="1398" y="330"/>
                    <a:pt x="1324" y="359"/>
                    <a:pt x="1240" y="375"/>
                  </a:cubicBezTo>
                  <a:cubicBezTo>
                    <a:pt x="1245" y="438"/>
                    <a:pt x="1245" y="501"/>
                    <a:pt x="1251" y="563"/>
                  </a:cubicBezTo>
                  <a:lnTo>
                    <a:pt x="1251" y="540"/>
                  </a:lnTo>
                  <a:cubicBezTo>
                    <a:pt x="1256" y="632"/>
                    <a:pt x="1267" y="722"/>
                    <a:pt x="1279" y="807"/>
                  </a:cubicBezTo>
                  <a:lnTo>
                    <a:pt x="1296" y="949"/>
                  </a:lnTo>
                  <a:lnTo>
                    <a:pt x="1313" y="1057"/>
                  </a:lnTo>
                  <a:lnTo>
                    <a:pt x="1319" y="1097"/>
                  </a:lnTo>
                  <a:lnTo>
                    <a:pt x="1319" y="1114"/>
                  </a:lnTo>
                  <a:cubicBezTo>
                    <a:pt x="1330" y="1177"/>
                    <a:pt x="1335" y="1245"/>
                    <a:pt x="1342" y="1313"/>
                  </a:cubicBezTo>
                  <a:cubicBezTo>
                    <a:pt x="1347" y="1358"/>
                    <a:pt x="1347" y="1403"/>
                    <a:pt x="1347" y="1450"/>
                  </a:cubicBezTo>
                  <a:cubicBezTo>
                    <a:pt x="1347" y="1461"/>
                    <a:pt x="1342" y="1472"/>
                    <a:pt x="1342" y="1489"/>
                  </a:cubicBezTo>
                  <a:cubicBezTo>
                    <a:pt x="1364" y="1506"/>
                    <a:pt x="1387" y="1518"/>
                    <a:pt x="1403" y="1534"/>
                  </a:cubicBezTo>
                  <a:cubicBezTo>
                    <a:pt x="1461" y="1579"/>
                    <a:pt x="1529" y="1642"/>
                    <a:pt x="1592" y="1723"/>
                  </a:cubicBezTo>
                  <a:cubicBezTo>
                    <a:pt x="1649" y="1807"/>
                    <a:pt x="1688" y="1881"/>
                    <a:pt x="1710" y="1961"/>
                  </a:cubicBezTo>
                  <a:cubicBezTo>
                    <a:pt x="1733" y="2046"/>
                    <a:pt x="1733" y="2132"/>
                    <a:pt x="1710" y="2216"/>
                  </a:cubicBezTo>
                  <a:cubicBezTo>
                    <a:pt x="1694" y="2295"/>
                    <a:pt x="1649" y="2370"/>
                    <a:pt x="1586" y="2432"/>
                  </a:cubicBezTo>
                  <a:cubicBezTo>
                    <a:pt x="1495" y="2529"/>
                    <a:pt x="1369" y="2591"/>
                    <a:pt x="1206" y="2625"/>
                  </a:cubicBezTo>
                  <a:cubicBezTo>
                    <a:pt x="1222" y="2659"/>
                    <a:pt x="1233" y="2694"/>
                    <a:pt x="1245" y="2722"/>
                  </a:cubicBezTo>
                  <a:cubicBezTo>
                    <a:pt x="1285" y="2835"/>
                    <a:pt x="1301" y="2950"/>
                    <a:pt x="1296" y="3058"/>
                  </a:cubicBezTo>
                  <a:cubicBezTo>
                    <a:pt x="1290" y="3148"/>
                    <a:pt x="1267" y="3234"/>
                    <a:pt x="1233" y="3318"/>
                  </a:cubicBezTo>
                  <a:lnTo>
                    <a:pt x="1233" y="3330"/>
                  </a:lnTo>
                  <a:cubicBezTo>
                    <a:pt x="1245" y="3415"/>
                    <a:pt x="1245" y="3483"/>
                    <a:pt x="1245" y="3551"/>
                  </a:cubicBezTo>
                  <a:cubicBezTo>
                    <a:pt x="1245" y="3632"/>
                    <a:pt x="1240" y="3693"/>
                    <a:pt x="1227" y="3750"/>
                  </a:cubicBezTo>
                  <a:cubicBezTo>
                    <a:pt x="1222" y="3802"/>
                    <a:pt x="1211" y="3870"/>
                    <a:pt x="1188" y="3921"/>
                  </a:cubicBezTo>
                  <a:cubicBezTo>
                    <a:pt x="1165" y="3973"/>
                    <a:pt x="1137" y="4023"/>
                    <a:pt x="1097" y="4057"/>
                  </a:cubicBezTo>
                  <a:cubicBezTo>
                    <a:pt x="1069" y="4075"/>
                    <a:pt x="1046" y="4091"/>
                    <a:pt x="1012" y="4097"/>
                  </a:cubicBezTo>
                  <a:cubicBezTo>
                    <a:pt x="1001" y="4097"/>
                    <a:pt x="983" y="4102"/>
                    <a:pt x="972" y="4102"/>
                  </a:cubicBezTo>
                  <a:cubicBezTo>
                    <a:pt x="955" y="4102"/>
                    <a:pt x="938" y="4097"/>
                    <a:pt x="921" y="4097"/>
                  </a:cubicBezTo>
                  <a:cubicBezTo>
                    <a:pt x="870" y="4086"/>
                    <a:pt x="818" y="4052"/>
                    <a:pt x="762" y="3995"/>
                  </a:cubicBezTo>
                  <a:cubicBezTo>
                    <a:pt x="721" y="3960"/>
                    <a:pt x="687" y="3921"/>
                    <a:pt x="653" y="3870"/>
                  </a:cubicBezTo>
                  <a:cubicBezTo>
                    <a:pt x="580" y="3892"/>
                    <a:pt x="524" y="3910"/>
                    <a:pt x="461" y="3921"/>
                  </a:cubicBezTo>
                  <a:cubicBezTo>
                    <a:pt x="398" y="3926"/>
                    <a:pt x="346" y="3932"/>
                    <a:pt x="291" y="3932"/>
                  </a:cubicBezTo>
                  <a:cubicBezTo>
                    <a:pt x="233" y="3932"/>
                    <a:pt x="183" y="3926"/>
                    <a:pt x="120" y="3915"/>
                  </a:cubicBezTo>
                  <a:cubicBezTo>
                    <a:pt x="81" y="3910"/>
                    <a:pt x="40" y="3898"/>
                    <a:pt x="0" y="3881"/>
                  </a:cubicBezTo>
                  <a:lnTo>
                    <a:pt x="0" y="3881"/>
                  </a:lnTo>
                  <a:cubicBezTo>
                    <a:pt x="0" y="3898"/>
                    <a:pt x="6" y="3905"/>
                    <a:pt x="12" y="3915"/>
                  </a:cubicBezTo>
                  <a:cubicBezTo>
                    <a:pt x="46" y="3955"/>
                    <a:pt x="74" y="3989"/>
                    <a:pt x="115" y="4023"/>
                  </a:cubicBezTo>
                  <a:cubicBezTo>
                    <a:pt x="205" y="4097"/>
                    <a:pt x="312" y="4154"/>
                    <a:pt x="409" y="4199"/>
                  </a:cubicBezTo>
                  <a:cubicBezTo>
                    <a:pt x="506" y="4251"/>
                    <a:pt x="614" y="4307"/>
                    <a:pt x="705" y="4387"/>
                  </a:cubicBezTo>
                  <a:cubicBezTo>
                    <a:pt x="750" y="4421"/>
                    <a:pt x="790" y="4466"/>
                    <a:pt x="831" y="4524"/>
                  </a:cubicBezTo>
                  <a:cubicBezTo>
                    <a:pt x="865" y="4569"/>
                    <a:pt x="887" y="4621"/>
                    <a:pt x="910" y="4676"/>
                  </a:cubicBezTo>
                  <a:cubicBezTo>
                    <a:pt x="926" y="4728"/>
                    <a:pt x="938" y="4784"/>
                    <a:pt x="944" y="4841"/>
                  </a:cubicBezTo>
                  <a:cubicBezTo>
                    <a:pt x="955" y="4915"/>
                    <a:pt x="960" y="4983"/>
                    <a:pt x="960" y="5041"/>
                  </a:cubicBezTo>
                  <a:cubicBezTo>
                    <a:pt x="960" y="5159"/>
                    <a:pt x="949" y="5290"/>
                    <a:pt x="933" y="5426"/>
                  </a:cubicBezTo>
                  <a:cubicBezTo>
                    <a:pt x="904" y="5575"/>
                    <a:pt x="876" y="5717"/>
                    <a:pt x="841" y="5853"/>
                  </a:cubicBezTo>
                  <a:cubicBezTo>
                    <a:pt x="818" y="5961"/>
                    <a:pt x="648" y="6467"/>
                    <a:pt x="619" y="6575"/>
                  </a:cubicBezTo>
                  <a:lnTo>
                    <a:pt x="1904" y="6331"/>
                  </a:lnTo>
                  <a:cubicBezTo>
                    <a:pt x="1904" y="6216"/>
                    <a:pt x="1847" y="5909"/>
                    <a:pt x="1847" y="5802"/>
                  </a:cubicBezTo>
                  <a:cubicBezTo>
                    <a:pt x="1847" y="5660"/>
                    <a:pt x="1853" y="5518"/>
                    <a:pt x="1853" y="5371"/>
                  </a:cubicBezTo>
                  <a:cubicBezTo>
                    <a:pt x="1859" y="5091"/>
                    <a:pt x="1864" y="4807"/>
                    <a:pt x="1870" y="4529"/>
                  </a:cubicBezTo>
                  <a:cubicBezTo>
                    <a:pt x="1875" y="4319"/>
                    <a:pt x="1881" y="4115"/>
                    <a:pt x="1887" y="3905"/>
                  </a:cubicBezTo>
                  <a:cubicBezTo>
                    <a:pt x="1893" y="3734"/>
                    <a:pt x="1898" y="3557"/>
                    <a:pt x="1904" y="3386"/>
                  </a:cubicBezTo>
                  <a:cubicBezTo>
                    <a:pt x="1915" y="3006"/>
                    <a:pt x="1922" y="2625"/>
                    <a:pt x="1927" y="2245"/>
                  </a:cubicBezTo>
                  <a:cubicBezTo>
                    <a:pt x="1932" y="1818"/>
                    <a:pt x="1932" y="1443"/>
                    <a:pt x="1932" y="1102"/>
                  </a:cubicBezTo>
                  <a:cubicBezTo>
                    <a:pt x="1927" y="818"/>
                    <a:pt x="1915" y="477"/>
                    <a:pt x="1898" y="136"/>
                  </a:cubicBezTo>
                  <a:cubicBezTo>
                    <a:pt x="1841" y="91"/>
                    <a:pt x="1791" y="45"/>
                    <a:pt x="175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9"/>
            <p:cNvSpPr/>
            <p:nvPr/>
          </p:nvSpPr>
          <p:spPr>
            <a:xfrm>
              <a:off x="9525213" y="4801015"/>
              <a:ext cx="307345" cy="356776"/>
            </a:xfrm>
            <a:custGeom>
              <a:avLst/>
              <a:gdLst/>
              <a:ahLst/>
              <a:cxnLst/>
              <a:rect l="l" t="t" r="r" b="b"/>
              <a:pathLst>
                <a:path w="6541" h="7593" extrusionOk="0">
                  <a:moveTo>
                    <a:pt x="3006" y="0"/>
                  </a:moveTo>
                  <a:cubicBezTo>
                    <a:pt x="2927" y="11"/>
                    <a:pt x="2841" y="34"/>
                    <a:pt x="2762" y="63"/>
                  </a:cubicBezTo>
                  <a:cubicBezTo>
                    <a:pt x="2677" y="97"/>
                    <a:pt x="2597" y="137"/>
                    <a:pt x="2523" y="189"/>
                  </a:cubicBezTo>
                  <a:cubicBezTo>
                    <a:pt x="2450" y="244"/>
                    <a:pt x="2376" y="307"/>
                    <a:pt x="2319" y="375"/>
                  </a:cubicBezTo>
                  <a:cubicBezTo>
                    <a:pt x="2251" y="454"/>
                    <a:pt x="2200" y="546"/>
                    <a:pt x="2148" y="637"/>
                  </a:cubicBezTo>
                  <a:cubicBezTo>
                    <a:pt x="2103" y="745"/>
                    <a:pt x="2069" y="853"/>
                    <a:pt x="2046" y="966"/>
                  </a:cubicBezTo>
                  <a:cubicBezTo>
                    <a:pt x="2041" y="1018"/>
                    <a:pt x="2035" y="1068"/>
                    <a:pt x="2035" y="1125"/>
                  </a:cubicBezTo>
                  <a:cubicBezTo>
                    <a:pt x="2030" y="1183"/>
                    <a:pt x="2001" y="1228"/>
                    <a:pt x="1949" y="1251"/>
                  </a:cubicBezTo>
                  <a:cubicBezTo>
                    <a:pt x="1933" y="1267"/>
                    <a:pt x="1904" y="1273"/>
                    <a:pt x="1881" y="1273"/>
                  </a:cubicBezTo>
                  <a:cubicBezTo>
                    <a:pt x="1852" y="1273"/>
                    <a:pt x="1825" y="1262"/>
                    <a:pt x="1796" y="1245"/>
                  </a:cubicBezTo>
                  <a:cubicBezTo>
                    <a:pt x="1773" y="1233"/>
                    <a:pt x="1757" y="1222"/>
                    <a:pt x="1734" y="1211"/>
                  </a:cubicBezTo>
                  <a:cubicBezTo>
                    <a:pt x="1648" y="1177"/>
                    <a:pt x="1563" y="1149"/>
                    <a:pt x="1472" y="1131"/>
                  </a:cubicBezTo>
                  <a:cubicBezTo>
                    <a:pt x="1421" y="1125"/>
                    <a:pt x="1370" y="1120"/>
                    <a:pt x="1319" y="1120"/>
                  </a:cubicBezTo>
                  <a:cubicBezTo>
                    <a:pt x="1296" y="1120"/>
                    <a:pt x="1267" y="1120"/>
                    <a:pt x="1239" y="1125"/>
                  </a:cubicBezTo>
                  <a:cubicBezTo>
                    <a:pt x="1165" y="1131"/>
                    <a:pt x="1097" y="1149"/>
                    <a:pt x="1029" y="1170"/>
                  </a:cubicBezTo>
                  <a:cubicBezTo>
                    <a:pt x="960" y="1199"/>
                    <a:pt x="892" y="1233"/>
                    <a:pt x="830" y="1273"/>
                  </a:cubicBezTo>
                  <a:cubicBezTo>
                    <a:pt x="779" y="1314"/>
                    <a:pt x="734" y="1359"/>
                    <a:pt x="688" y="1409"/>
                  </a:cubicBezTo>
                  <a:cubicBezTo>
                    <a:pt x="654" y="1455"/>
                    <a:pt x="625" y="1500"/>
                    <a:pt x="598" y="1545"/>
                  </a:cubicBezTo>
                  <a:cubicBezTo>
                    <a:pt x="580" y="1597"/>
                    <a:pt x="564" y="1642"/>
                    <a:pt x="551" y="1700"/>
                  </a:cubicBezTo>
                  <a:cubicBezTo>
                    <a:pt x="546" y="1739"/>
                    <a:pt x="546" y="1779"/>
                    <a:pt x="546" y="1825"/>
                  </a:cubicBezTo>
                  <a:cubicBezTo>
                    <a:pt x="551" y="1870"/>
                    <a:pt x="564" y="1915"/>
                    <a:pt x="574" y="1955"/>
                  </a:cubicBezTo>
                  <a:cubicBezTo>
                    <a:pt x="598" y="2006"/>
                    <a:pt x="619" y="2051"/>
                    <a:pt x="654" y="2098"/>
                  </a:cubicBezTo>
                  <a:cubicBezTo>
                    <a:pt x="688" y="2148"/>
                    <a:pt x="734" y="2193"/>
                    <a:pt x="790" y="2245"/>
                  </a:cubicBezTo>
                  <a:cubicBezTo>
                    <a:pt x="842" y="2285"/>
                    <a:pt x="898" y="2324"/>
                    <a:pt x="960" y="2364"/>
                  </a:cubicBezTo>
                  <a:cubicBezTo>
                    <a:pt x="1007" y="2392"/>
                    <a:pt x="1034" y="2444"/>
                    <a:pt x="1034" y="2500"/>
                  </a:cubicBezTo>
                  <a:cubicBezTo>
                    <a:pt x="1034" y="2541"/>
                    <a:pt x="1012" y="2586"/>
                    <a:pt x="984" y="2609"/>
                  </a:cubicBezTo>
                  <a:cubicBezTo>
                    <a:pt x="910" y="2665"/>
                    <a:pt x="853" y="2717"/>
                    <a:pt x="795" y="2780"/>
                  </a:cubicBezTo>
                  <a:cubicBezTo>
                    <a:pt x="768" y="2814"/>
                    <a:pt x="745" y="2853"/>
                    <a:pt x="722" y="2893"/>
                  </a:cubicBezTo>
                  <a:cubicBezTo>
                    <a:pt x="711" y="2921"/>
                    <a:pt x="700" y="2956"/>
                    <a:pt x="693" y="2990"/>
                  </a:cubicBezTo>
                  <a:cubicBezTo>
                    <a:pt x="688" y="3018"/>
                    <a:pt x="688" y="3046"/>
                    <a:pt x="688" y="3074"/>
                  </a:cubicBezTo>
                  <a:cubicBezTo>
                    <a:pt x="693" y="3103"/>
                    <a:pt x="705" y="3132"/>
                    <a:pt x="711" y="3166"/>
                  </a:cubicBezTo>
                  <a:cubicBezTo>
                    <a:pt x="727" y="3205"/>
                    <a:pt x="750" y="3239"/>
                    <a:pt x="768" y="3268"/>
                  </a:cubicBezTo>
                  <a:cubicBezTo>
                    <a:pt x="802" y="3307"/>
                    <a:pt x="836" y="3347"/>
                    <a:pt x="881" y="3387"/>
                  </a:cubicBezTo>
                  <a:cubicBezTo>
                    <a:pt x="939" y="3433"/>
                    <a:pt x="1000" y="3472"/>
                    <a:pt x="1075" y="3507"/>
                  </a:cubicBezTo>
                  <a:cubicBezTo>
                    <a:pt x="1160" y="3546"/>
                    <a:pt x="1245" y="3575"/>
                    <a:pt x="1330" y="3591"/>
                  </a:cubicBezTo>
                  <a:cubicBezTo>
                    <a:pt x="1382" y="3598"/>
                    <a:pt x="1438" y="3603"/>
                    <a:pt x="1490" y="3603"/>
                  </a:cubicBezTo>
                  <a:cubicBezTo>
                    <a:pt x="1511" y="3603"/>
                    <a:pt x="1535" y="3603"/>
                    <a:pt x="1563" y="3598"/>
                  </a:cubicBezTo>
                  <a:cubicBezTo>
                    <a:pt x="1626" y="3591"/>
                    <a:pt x="1694" y="3575"/>
                    <a:pt x="1762" y="3552"/>
                  </a:cubicBezTo>
                  <a:cubicBezTo>
                    <a:pt x="1813" y="3530"/>
                    <a:pt x="1865" y="3507"/>
                    <a:pt x="1910" y="3472"/>
                  </a:cubicBezTo>
                  <a:cubicBezTo>
                    <a:pt x="1961" y="3438"/>
                    <a:pt x="2001" y="3399"/>
                    <a:pt x="2041" y="3352"/>
                  </a:cubicBezTo>
                  <a:cubicBezTo>
                    <a:pt x="2064" y="3318"/>
                    <a:pt x="2091" y="3284"/>
                    <a:pt x="2114" y="3250"/>
                  </a:cubicBezTo>
                  <a:cubicBezTo>
                    <a:pt x="2137" y="3211"/>
                    <a:pt x="2182" y="3189"/>
                    <a:pt x="2227" y="3189"/>
                  </a:cubicBezTo>
                  <a:cubicBezTo>
                    <a:pt x="2240" y="3189"/>
                    <a:pt x="2256" y="3189"/>
                    <a:pt x="2268" y="3194"/>
                  </a:cubicBezTo>
                  <a:cubicBezTo>
                    <a:pt x="2302" y="3205"/>
                    <a:pt x="2330" y="3228"/>
                    <a:pt x="2347" y="3262"/>
                  </a:cubicBezTo>
                  <a:cubicBezTo>
                    <a:pt x="2358" y="3284"/>
                    <a:pt x="2364" y="3307"/>
                    <a:pt x="2364" y="3331"/>
                  </a:cubicBezTo>
                  <a:cubicBezTo>
                    <a:pt x="2364" y="3365"/>
                    <a:pt x="2371" y="3399"/>
                    <a:pt x="2371" y="3433"/>
                  </a:cubicBezTo>
                  <a:cubicBezTo>
                    <a:pt x="2387" y="3569"/>
                    <a:pt x="2405" y="3672"/>
                    <a:pt x="2439" y="3762"/>
                  </a:cubicBezTo>
                  <a:cubicBezTo>
                    <a:pt x="2455" y="3808"/>
                    <a:pt x="2478" y="3847"/>
                    <a:pt x="2500" y="3882"/>
                  </a:cubicBezTo>
                  <a:cubicBezTo>
                    <a:pt x="2518" y="3905"/>
                    <a:pt x="2541" y="3932"/>
                    <a:pt x="2568" y="3955"/>
                  </a:cubicBezTo>
                  <a:cubicBezTo>
                    <a:pt x="2597" y="3978"/>
                    <a:pt x="2626" y="3995"/>
                    <a:pt x="2654" y="4007"/>
                  </a:cubicBezTo>
                  <a:cubicBezTo>
                    <a:pt x="2699" y="4029"/>
                    <a:pt x="2746" y="4041"/>
                    <a:pt x="2796" y="4052"/>
                  </a:cubicBezTo>
                  <a:cubicBezTo>
                    <a:pt x="2848" y="4057"/>
                    <a:pt x="2904" y="4063"/>
                    <a:pt x="2956" y="4063"/>
                  </a:cubicBezTo>
                  <a:lnTo>
                    <a:pt x="3018" y="4063"/>
                  </a:lnTo>
                  <a:cubicBezTo>
                    <a:pt x="3080" y="4057"/>
                    <a:pt x="3132" y="4041"/>
                    <a:pt x="3189" y="4023"/>
                  </a:cubicBezTo>
                  <a:cubicBezTo>
                    <a:pt x="3234" y="4007"/>
                    <a:pt x="3268" y="3989"/>
                    <a:pt x="3302" y="3966"/>
                  </a:cubicBezTo>
                  <a:cubicBezTo>
                    <a:pt x="3336" y="3939"/>
                    <a:pt x="3365" y="3916"/>
                    <a:pt x="3387" y="3887"/>
                  </a:cubicBezTo>
                  <a:cubicBezTo>
                    <a:pt x="3415" y="3853"/>
                    <a:pt x="3438" y="3813"/>
                    <a:pt x="3462" y="3774"/>
                  </a:cubicBezTo>
                  <a:cubicBezTo>
                    <a:pt x="3472" y="3740"/>
                    <a:pt x="3483" y="3700"/>
                    <a:pt x="3496" y="3666"/>
                  </a:cubicBezTo>
                  <a:cubicBezTo>
                    <a:pt x="3483" y="3591"/>
                    <a:pt x="3523" y="3512"/>
                    <a:pt x="3586" y="3472"/>
                  </a:cubicBezTo>
                  <a:cubicBezTo>
                    <a:pt x="3614" y="3462"/>
                    <a:pt x="3643" y="3455"/>
                    <a:pt x="3672" y="3455"/>
                  </a:cubicBezTo>
                  <a:cubicBezTo>
                    <a:pt x="3688" y="3455"/>
                    <a:pt x="3711" y="3455"/>
                    <a:pt x="3727" y="3462"/>
                  </a:cubicBezTo>
                  <a:cubicBezTo>
                    <a:pt x="3774" y="3478"/>
                    <a:pt x="3808" y="3501"/>
                    <a:pt x="3830" y="3546"/>
                  </a:cubicBezTo>
                  <a:cubicBezTo>
                    <a:pt x="3842" y="3564"/>
                    <a:pt x="3853" y="3580"/>
                    <a:pt x="3858" y="3591"/>
                  </a:cubicBezTo>
                  <a:cubicBezTo>
                    <a:pt x="3893" y="3632"/>
                    <a:pt x="3932" y="3677"/>
                    <a:pt x="3973" y="3717"/>
                  </a:cubicBezTo>
                  <a:cubicBezTo>
                    <a:pt x="4023" y="3756"/>
                    <a:pt x="4075" y="3785"/>
                    <a:pt x="4126" y="3813"/>
                  </a:cubicBezTo>
                  <a:cubicBezTo>
                    <a:pt x="4199" y="3847"/>
                    <a:pt x="4273" y="3871"/>
                    <a:pt x="4359" y="3887"/>
                  </a:cubicBezTo>
                  <a:cubicBezTo>
                    <a:pt x="4427" y="3898"/>
                    <a:pt x="4501" y="3905"/>
                    <a:pt x="4580" y="3905"/>
                  </a:cubicBezTo>
                  <a:cubicBezTo>
                    <a:pt x="4632" y="3905"/>
                    <a:pt x="4677" y="3898"/>
                    <a:pt x="4723" y="3898"/>
                  </a:cubicBezTo>
                  <a:cubicBezTo>
                    <a:pt x="4939" y="3871"/>
                    <a:pt x="5166" y="3819"/>
                    <a:pt x="5410" y="3727"/>
                  </a:cubicBezTo>
                  <a:cubicBezTo>
                    <a:pt x="5665" y="3632"/>
                    <a:pt x="5875" y="3523"/>
                    <a:pt x="6046" y="3404"/>
                  </a:cubicBezTo>
                  <a:cubicBezTo>
                    <a:pt x="6160" y="3325"/>
                    <a:pt x="6250" y="3239"/>
                    <a:pt x="6325" y="3148"/>
                  </a:cubicBezTo>
                  <a:cubicBezTo>
                    <a:pt x="6387" y="3074"/>
                    <a:pt x="6433" y="3006"/>
                    <a:pt x="6473" y="2927"/>
                  </a:cubicBezTo>
                  <a:cubicBezTo>
                    <a:pt x="6501" y="2864"/>
                    <a:pt x="6518" y="2801"/>
                    <a:pt x="6535" y="2739"/>
                  </a:cubicBezTo>
                  <a:cubicBezTo>
                    <a:pt x="6541" y="2683"/>
                    <a:pt x="6541" y="2631"/>
                    <a:pt x="6541" y="2575"/>
                  </a:cubicBezTo>
                  <a:cubicBezTo>
                    <a:pt x="6535" y="2523"/>
                    <a:pt x="6523" y="2473"/>
                    <a:pt x="6507" y="2426"/>
                  </a:cubicBezTo>
                  <a:cubicBezTo>
                    <a:pt x="6484" y="2376"/>
                    <a:pt x="6462" y="2324"/>
                    <a:pt x="6428" y="2279"/>
                  </a:cubicBezTo>
                  <a:cubicBezTo>
                    <a:pt x="6394" y="2234"/>
                    <a:pt x="6353" y="2188"/>
                    <a:pt x="6302" y="2143"/>
                  </a:cubicBezTo>
                  <a:cubicBezTo>
                    <a:pt x="6234" y="2091"/>
                    <a:pt x="6160" y="2046"/>
                    <a:pt x="6075" y="2001"/>
                  </a:cubicBezTo>
                  <a:cubicBezTo>
                    <a:pt x="5967" y="1955"/>
                    <a:pt x="5841" y="1915"/>
                    <a:pt x="5712" y="1893"/>
                  </a:cubicBezTo>
                  <a:cubicBezTo>
                    <a:pt x="5603" y="1875"/>
                    <a:pt x="5500" y="1865"/>
                    <a:pt x="5387" y="1865"/>
                  </a:cubicBezTo>
                  <a:cubicBezTo>
                    <a:pt x="5319" y="1859"/>
                    <a:pt x="5262" y="1813"/>
                    <a:pt x="5245" y="1745"/>
                  </a:cubicBezTo>
                  <a:cubicBezTo>
                    <a:pt x="5234" y="1700"/>
                    <a:pt x="5245" y="1631"/>
                    <a:pt x="5290" y="1597"/>
                  </a:cubicBezTo>
                  <a:cubicBezTo>
                    <a:pt x="5393" y="1518"/>
                    <a:pt x="5473" y="1450"/>
                    <a:pt x="5541" y="1375"/>
                  </a:cubicBezTo>
                  <a:cubicBezTo>
                    <a:pt x="5575" y="1335"/>
                    <a:pt x="5597" y="1296"/>
                    <a:pt x="5620" y="1256"/>
                  </a:cubicBezTo>
                  <a:cubicBezTo>
                    <a:pt x="5631" y="1228"/>
                    <a:pt x="5637" y="1199"/>
                    <a:pt x="5644" y="1177"/>
                  </a:cubicBezTo>
                  <a:cubicBezTo>
                    <a:pt x="5649" y="1160"/>
                    <a:pt x="5649" y="1143"/>
                    <a:pt x="5649" y="1125"/>
                  </a:cubicBezTo>
                  <a:cubicBezTo>
                    <a:pt x="5644" y="1109"/>
                    <a:pt x="5644" y="1091"/>
                    <a:pt x="5637" y="1080"/>
                  </a:cubicBezTo>
                  <a:cubicBezTo>
                    <a:pt x="5631" y="1063"/>
                    <a:pt x="5620" y="1046"/>
                    <a:pt x="5609" y="1029"/>
                  </a:cubicBezTo>
                  <a:cubicBezTo>
                    <a:pt x="5592" y="1007"/>
                    <a:pt x="5575" y="989"/>
                    <a:pt x="5552" y="966"/>
                  </a:cubicBezTo>
                  <a:cubicBezTo>
                    <a:pt x="5518" y="939"/>
                    <a:pt x="5479" y="915"/>
                    <a:pt x="5432" y="892"/>
                  </a:cubicBezTo>
                  <a:cubicBezTo>
                    <a:pt x="5359" y="858"/>
                    <a:pt x="5274" y="836"/>
                    <a:pt x="5183" y="819"/>
                  </a:cubicBezTo>
                  <a:cubicBezTo>
                    <a:pt x="5104" y="802"/>
                    <a:pt x="5018" y="795"/>
                    <a:pt x="4933" y="795"/>
                  </a:cubicBezTo>
                  <a:cubicBezTo>
                    <a:pt x="4887" y="795"/>
                    <a:pt x="4847" y="802"/>
                    <a:pt x="4808" y="802"/>
                  </a:cubicBezTo>
                  <a:cubicBezTo>
                    <a:pt x="4677" y="819"/>
                    <a:pt x="4558" y="847"/>
                    <a:pt x="4443" y="887"/>
                  </a:cubicBezTo>
                  <a:cubicBezTo>
                    <a:pt x="4348" y="921"/>
                    <a:pt x="4262" y="966"/>
                    <a:pt x="4183" y="1018"/>
                  </a:cubicBezTo>
                  <a:cubicBezTo>
                    <a:pt x="4149" y="1046"/>
                    <a:pt x="4115" y="1075"/>
                    <a:pt x="4081" y="1102"/>
                  </a:cubicBezTo>
                  <a:cubicBezTo>
                    <a:pt x="4058" y="1131"/>
                    <a:pt x="4018" y="1143"/>
                    <a:pt x="3984" y="1143"/>
                  </a:cubicBezTo>
                  <a:cubicBezTo>
                    <a:pt x="3955" y="1143"/>
                    <a:pt x="3927" y="1136"/>
                    <a:pt x="3905" y="1120"/>
                  </a:cubicBezTo>
                  <a:cubicBezTo>
                    <a:pt x="3858" y="1091"/>
                    <a:pt x="3830" y="1041"/>
                    <a:pt x="3837" y="989"/>
                  </a:cubicBezTo>
                  <a:cubicBezTo>
                    <a:pt x="3837" y="898"/>
                    <a:pt x="3837" y="819"/>
                    <a:pt x="3830" y="745"/>
                  </a:cubicBezTo>
                  <a:cubicBezTo>
                    <a:pt x="3819" y="643"/>
                    <a:pt x="3796" y="546"/>
                    <a:pt x="3768" y="461"/>
                  </a:cubicBezTo>
                  <a:cubicBezTo>
                    <a:pt x="3740" y="399"/>
                    <a:pt x="3706" y="336"/>
                    <a:pt x="3666" y="279"/>
                  </a:cubicBezTo>
                  <a:cubicBezTo>
                    <a:pt x="3632" y="234"/>
                    <a:pt x="3591" y="189"/>
                    <a:pt x="3552" y="154"/>
                  </a:cubicBezTo>
                  <a:cubicBezTo>
                    <a:pt x="3507" y="120"/>
                    <a:pt x="3462" y="92"/>
                    <a:pt x="3415" y="69"/>
                  </a:cubicBezTo>
                  <a:cubicBezTo>
                    <a:pt x="3359" y="45"/>
                    <a:pt x="3302" y="24"/>
                    <a:pt x="3234" y="11"/>
                  </a:cubicBezTo>
                  <a:cubicBezTo>
                    <a:pt x="3189" y="0"/>
                    <a:pt x="3137" y="0"/>
                    <a:pt x="3087" y="0"/>
                  </a:cubicBezTo>
                  <a:close/>
                  <a:moveTo>
                    <a:pt x="1734" y="5114"/>
                  </a:moveTo>
                  <a:cubicBezTo>
                    <a:pt x="1676" y="5125"/>
                    <a:pt x="1620" y="5138"/>
                    <a:pt x="1563" y="5154"/>
                  </a:cubicBezTo>
                  <a:cubicBezTo>
                    <a:pt x="1500" y="5183"/>
                    <a:pt x="1443" y="5217"/>
                    <a:pt x="1387" y="5251"/>
                  </a:cubicBezTo>
                  <a:cubicBezTo>
                    <a:pt x="1330" y="5290"/>
                    <a:pt x="1285" y="5337"/>
                    <a:pt x="1245" y="5382"/>
                  </a:cubicBezTo>
                  <a:cubicBezTo>
                    <a:pt x="1205" y="5432"/>
                    <a:pt x="1170" y="5479"/>
                    <a:pt x="1149" y="5534"/>
                  </a:cubicBezTo>
                  <a:cubicBezTo>
                    <a:pt x="1125" y="5586"/>
                    <a:pt x="1109" y="5644"/>
                    <a:pt x="1097" y="5694"/>
                  </a:cubicBezTo>
                  <a:cubicBezTo>
                    <a:pt x="1091" y="5723"/>
                    <a:pt x="1086" y="5757"/>
                    <a:pt x="1057" y="5785"/>
                  </a:cubicBezTo>
                  <a:cubicBezTo>
                    <a:pt x="1041" y="5802"/>
                    <a:pt x="1023" y="5807"/>
                    <a:pt x="1000" y="5814"/>
                  </a:cubicBezTo>
                  <a:cubicBezTo>
                    <a:pt x="989" y="5819"/>
                    <a:pt x="978" y="5819"/>
                    <a:pt x="973" y="5819"/>
                  </a:cubicBezTo>
                  <a:cubicBezTo>
                    <a:pt x="944" y="5819"/>
                    <a:pt x="905" y="5807"/>
                    <a:pt x="881" y="5780"/>
                  </a:cubicBezTo>
                  <a:cubicBezTo>
                    <a:pt x="853" y="5746"/>
                    <a:pt x="830" y="5712"/>
                    <a:pt x="795" y="5689"/>
                  </a:cubicBezTo>
                  <a:cubicBezTo>
                    <a:pt x="774" y="5665"/>
                    <a:pt x="750" y="5654"/>
                    <a:pt x="722" y="5637"/>
                  </a:cubicBezTo>
                  <a:cubicBezTo>
                    <a:pt x="693" y="5626"/>
                    <a:pt x="666" y="5615"/>
                    <a:pt x="632" y="5609"/>
                  </a:cubicBezTo>
                  <a:cubicBezTo>
                    <a:pt x="603" y="5603"/>
                    <a:pt x="580" y="5603"/>
                    <a:pt x="557" y="5603"/>
                  </a:cubicBezTo>
                  <a:lnTo>
                    <a:pt x="523" y="5603"/>
                  </a:lnTo>
                  <a:cubicBezTo>
                    <a:pt x="483" y="5609"/>
                    <a:pt x="438" y="5620"/>
                    <a:pt x="399" y="5637"/>
                  </a:cubicBezTo>
                  <a:cubicBezTo>
                    <a:pt x="347" y="5654"/>
                    <a:pt x="302" y="5678"/>
                    <a:pt x="257" y="5712"/>
                  </a:cubicBezTo>
                  <a:cubicBezTo>
                    <a:pt x="216" y="5739"/>
                    <a:pt x="182" y="5773"/>
                    <a:pt x="148" y="5814"/>
                  </a:cubicBezTo>
                  <a:cubicBezTo>
                    <a:pt x="103" y="5870"/>
                    <a:pt x="69" y="5927"/>
                    <a:pt x="34" y="5990"/>
                  </a:cubicBezTo>
                  <a:cubicBezTo>
                    <a:pt x="18" y="6024"/>
                    <a:pt x="11" y="6058"/>
                    <a:pt x="0" y="6087"/>
                  </a:cubicBezTo>
                  <a:lnTo>
                    <a:pt x="0" y="6143"/>
                  </a:lnTo>
                  <a:cubicBezTo>
                    <a:pt x="0" y="6166"/>
                    <a:pt x="6" y="6182"/>
                    <a:pt x="11" y="6200"/>
                  </a:cubicBezTo>
                  <a:cubicBezTo>
                    <a:pt x="24" y="6216"/>
                    <a:pt x="34" y="6240"/>
                    <a:pt x="45" y="6263"/>
                  </a:cubicBezTo>
                  <a:cubicBezTo>
                    <a:pt x="103" y="6331"/>
                    <a:pt x="171" y="6394"/>
                    <a:pt x="228" y="6444"/>
                  </a:cubicBezTo>
                  <a:cubicBezTo>
                    <a:pt x="291" y="6496"/>
                    <a:pt x="341" y="6541"/>
                    <a:pt x="393" y="6598"/>
                  </a:cubicBezTo>
                  <a:cubicBezTo>
                    <a:pt x="415" y="6625"/>
                    <a:pt x="449" y="6666"/>
                    <a:pt x="472" y="6717"/>
                  </a:cubicBezTo>
                  <a:cubicBezTo>
                    <a:pt x="495" y="6762"/>
                    <a:pt x="517" y="6803"/>
                    <a:pt x="512" y="6842"/>
                  </a:cubicBezTo>
                  <a:cubicBezTo>
                    <a:pt x="512" y="6882"/>
                    <a:pt x="495" y="6921"/>
                    <a:pt x="483" y="6955"/>
                  </a:cubicBezTo>
                  <a:lnTo>
                    <a:pt x="472" y="6979"/>
                  </a:lnTo>
                  <a:cubicBezTo>
                    <a:pt x="461" y="7024"/>
                    <a:pt x="444" y="7063"/>
                    <a:pt x="433" y="7110"/>
                  </a:cubicBezTo>
                  <a:lnTo>
                    <a:pt x="433" y="7137"/>
                  </a:lnTo>
                  <a:cubicBezTo>
                    <a:pt x="438" y="7171"/>
                    <a:pt x="449" y="7205"/>
                    <a:pt x="461" y="7246"/>
                  </a:cubicBezTo>
                  <a:cubicBezTo>
                    <a:pt x="478" y="7291"/>
                    <a:pt x="501" y="7325"/>
                    <a:pt x="523" y="7365"/>
                  </a:cubicBezTo>
                  <a:cubicBezTo>
                    <a:pt x="546" y="7393"/>
                    <a:pt x="574" y="7422"/>
                    <a:pt x="603" y="7451"/>
                  </a:cubicBezTo>
                  <a:cubicBezTo>
                    <a:pt x="637" y="7478"/>
                    <a:pt x="677" y="7501"/>
                    <a:pt x="722" y="7524"/>
                  </a:cubicBezTo>
                  <a:cubicBezTo>
                    <a:pt x="785" y="7553"/>
                    <a:pt x="842" y="7569"/>
                    <a:pt x="905" y="7580"/>
                  </a:cubicBezTo>
                  <a:cubicBezTo>
                    <a:pt x="955" y="7592"/>
                    <a:pt x="1000" y="7592"/>
                    <a:pt x="1046" y="7592"/>
                  </a:cubicBezTo>
                  <a:lnTo>
                    <a:pt x="1102" y="7592"/>
                  </a:lnTo>
                  <a:cubicBezTo>
                    <a:pt x="1160" y="7587"/>
                    <a:pt x="1217" y="7575"/>
                    <a:pt x="1267" y="7553"/>
                  </a:cubicBezTo>
                  <a:cubicBezTo>
                    <a:pt x="1307" y="7541"/>
                    <a:pt x="1341" y="7519"/>
                    <a:pt x="1375" y="7496"/>
                  </a:cubicBezTo>
                  <a:cubicBezTo>
                    <a:pt x="1404" y="7478"/>
                    <a:pt x="1432" y="7451"/>
                    <a:pt x="1455" y="7422"/>
                  </a:cubicBezTo>
                  <a:lnTo>
                    <a:pt x="1466" y="7410"/>
                  </a:lnTo>
                  <a:cubicBezTo>
                    <a:pt x="1466" y="7393"/>
                    <a:pt x="1466" y="7376"/>
                    <a:pt x="1472" y="7359"/>
                  </a:cubicBezTo>
                  <a:cubicBezTo>
                    <a:pt x="1484" y="7331"/>
                    <a:pt x="1500" y="7302"/>
                    <a:pt x="1529" y="7285"/>
                  </a:cubicBezTo>
                  <a:cubicBezTo>
                    <a:pt x="1545" y="7280"/>
                    <a:pt x="1569" y="7273"/>
                    <a:pt x="1592" y="7273"/>
                  </a:cubicBezTo>
                  <a:cubicBezTo>
                    <a:pt x="1626" y="7273"/>
                    <a:pt x="1660" y="7291"/>
                    <a:pt x="1676" y="7314"/>
                  </a:cubicBezTo>
                  <a:cubicBezTo>
                    <a:pt x="1716" y="7359"/>
                    <a:pt x="1750" y="7404"/>
                    <a:pt x="1796" y="7438"/>
                  </a:cubicBezTo>
                  <a:cubicBezTo>
                    <a:pt x="1836" y="7472"/>
                    <a:pt x="1881" y="7501"/>
                    <a:pt x="1927" y="7524"/>
                  </a:cubicBezTo>
                  <a:cubicBezTo>
                    <a:pt x="1972" y="7546"/>
                    <a:pt x="2023" y="7564"/>
                    <a:pt x="2080" y="7575"/>
                  </a:cubicBezTo>
                  <a:cubicBezTo>
                    <a:pt x="2120" y="7580"/>
                    <a:pt x="2159" y="7580"/>
                    <a:pt x="2200" y="7580"/>
                  </a:cubicBezTo>
                  <a:lnTo>
                    <a:pt x="2256" y="7580"/>
                  </a:lnTo>
                  <a:cubicBezTo>
                    <a:pt x="2319" y="7575"/>
                    <a:pt x="2381" y="7558"/>
                    <a:pt x="2450" y="7535"/>
                  </a:cubicBezTo>
                  <a:cubicBezTo>
                    <a:pt x="2518" y="7506"/>
                    <a:pt x="2581" y="7472"/>
                    <a:pt x="2643" y="7433"/>
                  </a:cubicBezTo>
                  <a:cubicBezTo>
                    <a:pt x="2694" y="7393"/>
                    <a:pt x="2739" y="7354"/>
                    <a:pt x="2780" y="7307"/>
                  </a:cubicBezTo>
                  <a:cubicBezTo>
                    <a:pt x="2814" y="7262"/>
                    <a:pt x="2841" y="7217"/>
                    <a:pt x="2870" y="7171"/>
                  </a:cubicBezTo>
                  <a:cubicBezTo>
                    <a:pt x="2887" y="7126"/>
                    <a:pt x="2904" y="7081"/>
                    <a:pt x="2916" y="7029"/>
                  </a:cubicBezTo>
                  <a:cubicBezTo>
                    <a:pt x="2922" y="6979"/>
                    <a:pt x="2922" y="6932"/>
                    <a:pt x="2922" y="6887"/>
                  </a:cubicBezTo>
                  <a:cubicBezTo>
                    <a:pt x="2909" y="6837"/>
                    <a:pt x="2898" y="6790"/>
                    <a:pt x="2887" y="6745"/>
                  </a:cubicBezTo>
                  <a:cubicBezTo>
                    <a:pt x="2859" y="6683"/>
                    <a:pt x="2830" y="6625"/>
                    <a:pt x="2791" y="6575"/>
                  </a:cubicBezTo>
                  <a:lnTo>
                    <a:pt x="2767" y="6541"/>
                  </a:lnTo>
                  <a:cubicBezTo>
                    <a:pt x="2739" y="6501"/>
                    <a:pt x="2728" y="6467"/>
                    <a:pt x="2728" y="6433"/>
                  </a:cubicBezTo>
                  <a:cubicBezTo>
                    <a:pt x="2728" y="6405"/>
                    <a:pt x="2739" y="6381"/>
                    <a:pt x="2751" y="6360"/>
                  </a:cubicBezTo>
                  <a:cubicBezTo>
                    <a:pt x="2767" y="6336"/>
                    <a:pt x="2785" y="6319"/>
                    <a:pt x="2807" y="6308"/>
                  </a:cubicBezTo>
                  <a:cubicBezTo>
                    <a:pt x="2830" y="6297"/>
                    <a:pt x="2853" y="6291"/>
                    <a:pt x="2875" y="6291"/>
                  </a:cubicBezTo>
                  <a:cubicBezTo>
                    <a:pt x="2984" y="6279"/>
                    <a:pt x="3069" y="6263"/>
                    <a:pt x="3155" y="6234"/>
                  </a:cubicBezTo>
                  <a:cubicBezTo>
                    <a:pt x="3189" y="6216"/>
                    <a:pt x="3223" y="6200"/>
                    <a:pt x="3257" y="6177"/>
                  </a:cubicBezTo>
                  <a:cubicBezTo>
                    <a:pt x="3273" y="6160"/>
                    <a:pt x="3291" y="6148"/>
                    <a:pt x="3307" y="6132"/>
                  </a:cubicBezTo>
                  <a:cubicBezTo>
                    <a:pt x="3313" y="6121"/>
                    <a:pt x="3325" y="6103"/>
                    <a:pt x="3331" y="6092"/>
                  </a:cubicBezTo>
                  <a:cubicBezTo>
                    <a:pt x="3336" y="6074"/>
                    <a:pt x="3342" y="6064"/>
                    <a:pt x="3347" y="6046"/>
                  </a:cubicBezTo>
                  <a:lnTo>
                    <a:pt x="3347" y="5995"/>
                  </a:lnTo>
                  <a:cubicBezTo>
                    <a:pt x="3342" y="5967"/>
                    <a:pt x="3336" y="5944"/>
                    <a:pt x="3331" y="5922"/>
                  </a:cubicBezTo>
                  <a:cubicBezTo>
                    <a:pt x="3313" y="5888"/>
                    <a:pt x="3297" y="5854"/>
                    <a:pt x="3273" y="5825"/>
                  </a:cubicBezTo>
                  <a:cubicBezTo>
                    <a:pt x="3245" y="5780"/>
                    <a:pt x="3205" y="5739"/>
                    <a:pt x="3166" y="5705"/>
                  </a:cubicBezTo>
                  <a:cubicBezTo>
                    <a:pt x="3114" y="5660"/>
                    <a:pt x="3058" y="5626"/>
                    <a:pt x="2995" y="5597"/>
                  </a:cubicBezTo>
                  <a:cubicBezTo>
                    <a:pt x="2932" y="5569"/>
                    <a:pt x="2864" y="5547"/>
                    <a:pt x="2796" y="5534"/>
                  </a:cubicBezTo>
                  <a:cubicBezTo>
                    <a:pt x="2751" y="5529"/>
                    <a:pt x="2705" y="5524"/>
                    <a:pt x="2660" y="5524"/>
                  </a:cubicBezTo>
                  <a:lnTo>
                    <a:pt x="2602" y="5524"/>
                  </a:lnTo>
                  <a:cubicBezTo>
                    <a:pt x="2534" y="5534"/>
                    <a:pt x="2466" y="5552"/>
                    <a:pt x="2398" y="5575"/>
                  </a:cubicBezTo>
                  <a:cubicBezTo>
                    <a:pt x="2364" y="5586"/>
                    <a:pt x="2336" y="5603"/>
                    <a:pt x="2308" y="5620"/>
                  </a:cubicBezTo>
                  <a:cubicBezTo>
                    <a:pt x="2285" y="5631"/>
                    <a:pt x="2261" y="5637"/>
                    <a:pt x="2240" y="5637"/>
                  </a:cubicBezTo>
                  <a:cubicBezTo>
                    <a:pt x="2211" y="5637"/>
                    <a:pt x="2188" y="5626"/>
                    <a:pt x="2166" y="5615"/>
                  </a:cubicBezTo>
                  <a:cubicBezTo>
                    <a:pt x="2125" y="5586"/>
                    <a:pt x="2098" y="5541"/>
                    <a:pt x="2098" y="5489"/>
                  </a:cubicBezTo>
                  <a:lnTo>
                    <a:pt x="2098" y="5427"/>
                  </a:lnTo>
                  <a:cubicBezTo>
                    <a:pt x="2091" y="5382"/>
                    <a:pt x="2080" y="5337"/>
                    <a:pt x="2069" y="5303"/>
                  </a:cubicBezTo>
                  <a:cubicBezTo>
                    <a:pt x="2057" y="5279"/>
                    <a:pt x="2046" y="5251"/>
                    <a:pt x="2035" y="5228"/>
                  </a:cubicBezTo>
                  <a:cubicBezTo>
                    <a:pt x="2017" y="5211"/>
                    <a:pt x="2006" y="5194"/>
                    <a:pt x="1989" y="5183"/>
                  </a:cubicBezTo>
                  <a:cubicBezTo>
                    <a:pt x="1967" y="5166"/>
                    <a:pt x="1949" y="5154"/>
                    <a:pt x="1933" y="5143"/>
                  </a:cubicBezTo>
                  <a:cubicBezTo>
                    <a:pt x="1904" y="5138"/>
                    <a:pt x="1876" y="5125"/>
                    <a:pt x="1852" y="5120"/>
                  </a:cubicBezTo>
                  <a:cubicBezTo>
                    <a:pt x="1825" y="5114"/>
                    <a:pt x="1796" y="5114"/>
                    <a:pt x="1773" y="5114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9"/>
            <p:cNvSpPr/>
            <p:nvPr/>
          </p:nvSpPr>
          <p:spPr>
            <a:xfrm>
              <a:off x="9830115" y="4919565"/>
              <a:ext cx="2443" cy="16869"/>
            </a:xfrm>
            <a:custGeom>
              <a:avLst/>
              <a:gdLst/>
              <a:ahLst/>
              <a:cxnLst/>
              <a:rect l="l" t="t" r="r" b="b"/>
              <a:pathLst>
                <a:path w="52" h="359" extrusionOk="0">
                  <a:moveTo>
                    <a:pt x="52" y="142"/>
                  </a:moveTo>
                  <a:cubicBezTo>
                    <a:pt x="52" y="165"/>
                    <a:pt x="46" y="194"/>
                    <a:pt x="46" y="216"/>
                  </a:cubicBezTo>
                  <a:cubicBezTo>
                    <a:pt x="34" y="262"/>
                    <a:pt x="18" y="313"/>
                    <a:pt x="0" y="359"/>
                  </a:cubicBezTo>
                  <a:cubicBezTo>
                    <a:pt x="18" y="313"/>
                    <a:pt x="34" y="262"/>
                    <a:pt x="46" y="216"/>
                  </a:cubicBezTo>
                  <a:cubicBezTo>
                    <a:pt x="46" y="194"/>
                    <a:pt x="52" y="165"/>
                    <a:pt x="52" y="142"/>
                  </a:cubicBezTo>
                  <a:close/>
                  <a:moveTo>
                    <a:pt x="41" y="0"/>
                  </a:moveTo>
                  <a:cubicBezTo>
                    <a:pt x="46" y="18"/>
                    <a:pt x="52" y="34"/>
                    <a:pt x="52" y="52"/>
                  </a:cubicBezTo>
                  <a:lnTo>
                    <a:pt x="52" y="86"/>
                  </a:lnTo>
                  <a:lnTo>
                    <a:pt x="52" y="52"/>
                  </a:lnTo>
                  <a:cubicBezTo>
                    <a:pt x="52" y="34"/>
                    <a:pt x="46" y="18"/>
                    <a:pt x="4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9"/>
            <p:cNvSpPr/>
            <p:nvPr/>
          </p:nvSpPr>
          <p:spPr>
            <a:xfrm>
              <a:off x="9558057" y="4931875"/>
              <a:ext cx="4558" cy="8035"/>
            </a:xfrm>
            <a:custGeom>
              <a:avLst/>
              <a:gdLst/>
              <a:ahLst/>
              <a:cxnLst/>
              <a:rect l="l" t="t" r="r" b="b"/>
              <a:pathLst>
                <a:path w="97" h="171" extrusionOk="0">
                  <a:moveTo>
                    <a:pt x="17" y="131"/>
                  </a:moveTo>
                  <a:cubicBezTo>
                    <a:pt x="12" y="147"/>
                    <a:pt x="6" y="158"/>
                    <a:pt x="1" y="171"/>
                  </a:cubicBezTo>
                  <a:cubicBezTo>
                    <a:pt x="6" y="158"/>
                    <a:pt x="12" y="147"/>
                    <a:pt x="17" y="131"/>
                  </a:cubicBezTo>
                  <a:close/>
                  <a:moveTo>
                    <a:pt x="96" y="0"/>
                  </a:moveTo>
                  <a:cubicBezTo>
                    <a:pt x="80" y="16"/>
                    <a:pt x="62" y="40"/>
                    <a:pt x="51" y="63"/>
                  </a:cubicBezTo>
                  <a:cubicBezTo>
                    <a:pt x="62" y="40"/>
                    <a:pt x="80" y="16"/>
                    <a:pt x="9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9"/>
            <p:cNvSpPr/>
            <p:nvPr/>
          </p:nvSpPr>
          <p:spPr>
            <a:xfrm>
              <a:off x="9783973" y="4941461"/>
              <a:ext cx="43792" cy="32844"/>
            </a:xfrm>
            <a:custGeom>
              <a:avLst/>
              <a:gdLst/>
              <a:ahLst/>
              <a:cxnLst/>
              <a:rect l="l" t="t" r="r" b="b"/>
              <a:pathLst>
                <a:path w="932" h="699" extrusionOk="0">
                  <a:moveTo>
                    <a:pt x="932" y="1"/>
                  </a:moveTo>
                  <a:cubicBezTo>
                    <a:pt x="898" y="57"/>
                    <a:pt x="863" y="108"/>
                    <a:pt x="818" y="159"/>
                  </a:cubicBezTo>
                  <a:cubicBezTo>
                    <a:pt x="743" y="250"/>
                    <a:pt x="653" y="336"/>
                    <a:pt x="539" y="415"/>
                  </a:cubicBezTo>
                  <a:cubicBezTo>
                    <a:pt x="392" y="518"/>
                    <a:pt x="210" y="614"/>
                    <a:pt x="0" y="699"/>
                  </a:cubicBezTo>
                  <a:cubicBezTo>
                    <a:pt x="210" y="614"/>
                    <a:pt x="392" y="518"/>
                    <a:pt x="539" y="415"/>
                  </a:cubicBezTo>
                  <a:cubicBezTo>
                    <a:pt x="653" y="336"/>
                    <a:pt x="743" y="250"/>
                    <a:pt x="818" y="159"/>
                  </a:cubicBezTo>
                  <a:cubicBezTo>
                    <a:pt x="863" y="108"/>
                    <a:pt x="898" y="57"/>
                    <a:pt x="93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9"/>
            <p:cNvSpPr/>
            <p:nvPr/>
          </p:nvSpPr>
          <p:spPr>
            <a:xfrm>
              <a:off x="9557494" y="4941461"/>
              <a:ext cx="893" cy="6719"/>
            </a:xfrm>
            <a:custGeom>
              <a:avLst/>
              <a:gdLst/>
              <a:ahLst/>
              <a:cxnLst/>
              <a:rect l="l" t="t" r="r" b="b"/>
              <a:pathLst>
                <a:path w="19" h="143" extrusionOk="0">
                  <a:moveTo>
                    <a:pt x="6" y="1"/>
                  </a:moveTo>
                  <a:cubicBezTo>
                    <a:pt x="2" y="25"/>
                    <a:pt x="1" y="48"/>
                    <a:pt x="1" y="71"/>
                  </a:cubicBezTo>
                  <a:lnTo>
                    <a:pt x="1" y="71"/>
                  </a:lnTo>
                  <a:cubicBezTo>
                    <a:pt x="1" y="56"/>
                    <a:pt x="2" y="37"/>
                    <a:pt x="6" y="22"/>
                  </a:cubicBezTo>
                  <a:lnTo>
                    <a:pt x="6" y="1"/>
                  </a:lnTo>
                  <a:close/>
                  <a:moveTo>
                    <a:pt x="1" y="71"/>
                  </a:moveTo>
                  <a:lnTo>
                    <a:pt x="1" y="71"/>
                  </a:lnTo>
                  <a:cubicBezTo>
                    <a:pt x="1" y="74"/>
                    <a:pt x="1" y="77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lnTo>
                    <a:pt x="1" y="80"/>
                  </a:lnTo>
                  <a:cubicBezTo>
                    <a:pt x="1" y="77"/>
                    <a:pt x="1" y="74"/>
                    <a:pt x="1" y="71"/>
                  </a:cubicBezTo>
                  <a:close/>
                  <a:moveTo>
                    <a:pt x="1" y="80"/>
                  </a:moveTo>
                  <a:cubicBezTo>
                    <a:pt x="1" y="82"/>
                    <a:pt x="1" y="83"/>
                    <a:pt x="1" y="85"/>
                  </a:cubicBezTo>
                  <a:cubicBezTo>
                    <a:pt x="6" y="103"/>
                    <a:pt x="13" y="125"/>
                    <a:pt x="18" y="142"/>
                  </a:cubicBezTo>
                  <a:lnTo>
                    <a:pt x="18" y="142"/>
                  </a:lnTo>
                  <a:cubicBezTo>
                    <a:pt x="13" y="125"/>
                    <a:pt x="6" y="103"/>
                    <a:pt x="1" y="8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9"/>
            <p:cNvSpPr/>
            <p:nvPr/>
          </p:nvSpPr>
          <p:spPr>
            <a:xfrm>
              <a:off x="9625062" y="4950811"/>
              <a:ext cx="8599" cy="1926"/>
            </a:xfrm>
            <a:custGeom>
              <a:avLst/>
              <a:gdLst/>
              <a:ahLst/>
              <a:cxnLst/>
              <a:rect l="l" t="t" r="r" b="b"/>
              <a:pathLst>
                <a:path w="183" h="41" extrusionOk="0">
                  <a:moveTo>
                    <a:pt x="143" y="6"/>
                  </a:moveTo>
                  <a:lnTo>
                    <a:pt x="143" y="6"/>
                  </a:lnTo>
                  <a:cubicBezTo>
                    <a:pt x="160" y="12"/>
                    <a:pt x="171" y="17"/>
                    <a:pt x="183" y="23"/>
                  </a:cubicBezTo>
                  <a:cubicBezTo>
                    <a:pt x="171" y="17"/>
                    <a:pt x="160" y="12"/>
                    <a:pt x="143" y="6"/>
                  </a:cubicBezTo>
                  <a:lnTo>
                    <a:pt x="143" y="6"/>
                  </a:lnTo>
                  <a:close/>
                  <a:moveTo>
                    <a:pt x="102" y="1"/>
                  </a:moveTo>
                  <a:cubicBezTo>
                    <a:pt x="63" y="1"/>
                    <a:pt x="29" y="17"/>
                    <a:pt x="0" y="40"/>
                  </a:cubicBezTo>
                  <a:cubicBezTo>
                    <a:pt x="29" y="17"/>
                    <a:pt x="63" y="1"/>
                    <a:pt x="102" y="1"/>
                  </a:cubicBezTo>
                  <a:cubicBezTo>
                    <a:pt x="115" y="1"/>
                    <a:pt x="126" y="1"/>
                    <a:pt x="136" y="6"/>
                  </a:cubicBezTo>
                  <a:cubicBezTo>
                    <a:pt x="126" y="1"/>
                    <a:pt x="115" y="1"/>
                    <a:pt x="10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9"/>
            <p:cNvSpPr/>
            <p:nvPr/>
          </p:nvSpPr>
          <p:spPr>
            <a:xfrm>
              <a:off x="9560172" y="4952691"/>
              <a:ext cx="1175" cy="1645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1" y="0"/>
                  </a:moveTo>
                  <a:cubicBezTo>
                    <a:pt x="6" y="11"/>
                    <a:pt x="17" y="22"/>
                    <a:pt x="24" y="34"/>
                  </a:cubicBezTo>
                  <a:cubicBezTo>
                    <a:pt x="17" y="22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9"/>
            <p:cNvSpPr/>
            <p:nvPr/>
          </p:nvSpPr>
          <p:spPr>
            <a:xfrm>
              <a:off x="9598655" y="4968714"/>
              <a:ext cx="7189" cy="1363"/>
            </a:xfrm>
            <a:custGeom>
              <a:avLst/>
              <a:gdLst/>
              <a:ahLst/>
              <a:cxnLst/>
              <a:rect l="l" t="t" r="r" b="b"/>
              <a:pathLst>
                <a:path w="153" h="29" extrusionOk="0">
                  <a:moveTo>
                    <a:pt x="153" y="0"/>
                  </a:moveTo>
                  <a:lnTo>
                    <a:pt x="153" y="0"/>
                  </a:lnTo>
                  <a:cubicBezTo>
                    <a:pt x="102" y="11"/>
                    <a:pt x="51" y="22"/>
                    <a:pt x="0" y="29"/>
                  </a:cubicBezTo>
                  <a:cubicBezTo>
                    <a:pt x="51" y="22"/>
                    <a:pt x="102" y="17"/>
                    <a:pt x="15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9"/>
            <p:cNvSpPr/>
            <p:nvPr/>
          </p:nvSpPr>
          <p:spPr>
            <a:xfrm>
              <a:off x="9561534" y="4954805"/>
              <a:ext cx="18184" cy="12593"/>
            </a:xfrm>
            <a:custGeom>
              <a:avLst/>
              <a:gdLst/>
              <a:ahLst/>
              <a:cxnLst/>
              <a:rect l="l" t="t" r="r" b="b"/>
              <a:pathLst>
                <a:path w="387" h="268" extrusionOk="0">
                  <a:moveTo>
                    <a:pt x="1" y="0"/>
                  </a:moveTo>
                  <a:cubicBezTo>
                    <a:pt x="29" y="40"/>
                    <a:pt x="69" y="74"/>
                    <a:pt x="108" y="114"/>
                  </a:cubicBezTo>
                  <a:cubicBezTo>
                    <a:pt x="166" y="160"/>
                    <a:pt x="227" y="199"/>
                    <a:pt x="302" y="234"/>
                  </a:cubicBezTo>
                  <a:cubicBezTo>
                    <a:pt x="329" y="250"/>
                    <a:pt x="358" y="262"/>
                    <a:pt x="387" y="268"/>
                  </a:cubicBezTo>
                  <a:lnTo>
                    <a:pt x="387" y="268"/>
                  </a:lnTo>
                  <a:cubicBezTo>
                    <a:pt x="358" y="262"/>
                    <a:pt x="329" y="250"/>
                    <a:pt x="302" y="234"/>
                  </a:cubicBezTo>
                  <a:cubicBezTo>
                    <a:pt x="227" y="199"/>
                    <a:pt x="166" y="160"/>
                    <a:pt x="108" y="114"/>
                  </a:cubicBezTo>
                  <a:cubicBezTo>
                    <a:pt x="69" y="74"/>
                    <a:pt x="29" y="40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9"/>
            <p:cNvSpPr/>
            <p:nvPr/>
          </p:nvSpPr>
          <p:spPr>
            <a:xfrm>
              <a:off x="9579672" y="4967351"/>
              <a:ext cx="9398" cy="2443"/>
            </a:xfrm>
            <a:custGeom>
              <a:avLst/>
              <a:gdLst/>
              <a:ahLst/>
              <a:cxnLst/>
              <a:rect l="l" t="t" r="r" b="b"/>
              <a:pathLst>
                <a:path w="200" h="52" extrusionOk="0">
                  <a:moveTo>
                    <a:pt x="1" y="1"/>
                  </a:moveTo>
                  <a:lnTo>
                    <a:pt x="1" y="1"/>
                  </a:lnTo>
                  <a:cubicBezTo>
                    <a:pt x="58" y="24"/>
                    <a:pt x="114" y="40"/>
                    <a:pt x="171" y="51"/>
                  </a:cubicBezTo>
                  <a:lnTo>
                    <a:pt x="200" y="51"/>
                  </a:lnTo>
                  <a:lnTo>
                    <a:pt x="200" y="51"/>
                  </a:lnTo>
                  <a:lnTo>
                    <a:pt x="171" y="51"/>
                  </a:lnTo>
                  <a:cubicBezTo>
                    <a:pt x="114" y="40"/>
                    <a:pt x="58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9"/>
            <p:cNvSpPr/>
            <p:nvPr/>
          </p:nvSpPr>
          <p:spPr>
            <a:xfrm>
              <a:off x="9643481" y="4971063"/>
              <a:ext cx="68414" cy="66299"/>
            </a:xfrm>
            <a:custGeom>
              <a:avLst/>
              <a:gdLst/>
              <a:ahLst/>
              <a:cxnLst/>
              <a:rect l="l" t="t" r="r" b="b"/>
              <a:pathLst>
                <a:path w="1456" h="1411" extrusionOk="0">
                  <a:moveTo>
                    <a:pt x="1365" y="1"/>
                  </a:moveTo>
                  <a:cubicBezTo>
                    <a:pt x="1393" y="35"/>
                    <a:pt x="1422" y="69"/>
                    <a:pt x="1456" y="98"/>
                  </a:cubicBezTo>
                  <a:cubicBezTo>
                    <a:pt x="1422" y="64"/>
                    <a:pt x="1393" y="35"/>
                    <a:pt x="1365" y="1"/>
                  </a:cubicBezTo>
                  <a:close/>
                  <a:moveTo>
                    <a:pt x="1" y="279"/>
                  </a:moveTo>
                  <a:lnTo>
                    <a:pt x="1" y="279"/>
                  </a:lnTo>
                  <a:cubicBezTo>
                    <a:pt x="12" y="302"/>
                    <a:pt x="30" y="320"/>
                    <a:pt x="51" y="336"/>
                  </a:cubicBezTo>
                  <a:cubicBezTo>
                    <a:pt x="35" y="320"/>
                    <a:pt x="12" y="302"/>
                    <a:pt x="1" y="279"/>
                  </a:cubicBezTo>
                  <a:close/>
                  <a:moveTo>
                    <a:pt x="1149" y="302"/>
                  </a:moveTo>
                  <a:lnTo>
                    <a:pt x="1149" y="302"/>
                  </a:lnTo>
                  <a:cubicBezTo>
                    <a:pt x="1189" y="347"/>
                    <a:pt x="1239" y="393"/>
                    <a:pt x="1296" y="438"/>
                  </a:cubicBezTo>
                  <a:lnTo>
                    <a:pt x="1296" y="433"/>
                  </a:lnTo>
                  <a:cubicBezTo>
                    <a:pt x="1239" y="393"/>
                    <a:pt x="1194" y="347"/>
                    <a:pt x="1149" y="302"/>
                  </a:cubicBezTo>
                  <a:close/>
                  <a:moveTo>
                    <a:pt x="1298" y="482"/>
                  </a:moveTo>
                  <a:lnTo>
                    <a:pt x="1298" y="482"/>
                  </a:lnTo>
                  <a:cubicBezTo>
                    <a:pt x="1314" y="808"/>
                    <a:pt x="1325" y="1133"/>
                    <a:pt x="1330" y="1411"/>
                  </a:cubicBezTo>
                  <a:lnTo>
                    <a:pt x="1330" y="1404"/>
                  </a:lnTo>
                  <a:cubicBezTo>
                    <a:pt x="1325" y="1132"/>
                    <a:pt x="1314" y="808"/>
                    <a:pt x="1298" y="48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9"/>
            <p:cNvSpPr/>
            <p:nvPr/>
          </p:nvSpPr>
          <p:spPr>
            <a:xfrm>
              <a:off x="9667021" y="4985253"/>
              <a:ext cx="39000" cy="304385"/>
            </a:xfrm>
            <a:custGeom>
              <a:avLst/>
              <a:gdLst/>
              <a:ahLst/>
              <a:cxnLst/>
              <a:rect l="l" t="t" r="r" b="b"/>
              <a:pathLst>
                <a:path w="830" h="6478" extrusionOk="0">
                  <a:moveTo>
                    <a:pt x="641" y="0"/>
                  </a:moveTo>
                  <a:cubicBezTo>
                    <a:pt x="573" y="126"/>
                    <a:pt x="478" y="228"/>
                    <a:pt x="363" y="291"/>
                  </a:cubicBezTo>
                  <a:cubicBezTo>
                    <a:pt x="358" y="296"/>
                    <a:pt x="358" y="296"/>
                    <a:pt x="352" y="296"/>
                  </a:cubicBezTo>
                  <a:cubicBezTo>
                    <a:pt x="329" y="632"/>
                    <a:pt x="352" y="966"/>
                    <a:pt x="369" y="1296"/>
                  </a:cubicBezTo>
                  <a:lnTo>
                    <a:pt x="375" y="1358"/>
                  </a:lnTo>
                  <a:cubicBezTo>
                    <a:pt x="403" y="1335"/>
                    <a:pt x="431" y="1319"/>
                    <a:pt x="460" y="1301"/>
                  </a:cubicBezTo>
                  <a:cubicBezTo>
                    <a:pt x="573" y="1245"/>
                    <a:pt x="699" y="1211"/>
                    <a:pt x="829" y="1204"/>
                  </a:cubicBezTo>
                  <a:lnTo>
                    <a:pt x="829" y="1102"/>
                  </a:lnTo>
                  <a:cubicBezTo>
                    <a:pt x="824" y="818"/>
                    <a:pt x="812" y="477"/>
                    <a:pt x="795" y="136"/>
                  </a:cubicBezTo>
                  <a:cubicBezTo>
                    <a:pt x="738" y="91"/>
                    <a:pt x="688" y="45"/>
                    <a:pt x="648" y="0"/>
                  </a:cubicBezTo>
                  <a:close/>
                  <a:moveTo>
                    <a:pt x="478" y="1489"/>
                  </a:moveTo>
                  <a:lnTo>
                    <a:pt x="478" y="1489"/>
                  </a:lnTo>
                  <a:cubicBezTo>
                    <a:pt x="454" y="1506"/>
                    <a:pt x="437" y="1523"/>
                    <a:pt x="420" y="1545"/>
                  </a:cubicBezTo>
                  <a:cubicBezTo>
                    <a:pt x="437" y="1529"/>
                    <a:pt x="454" y="1506"/>
                    <a:pt x="478" y="1489"/>
                  </a:cubicBezTo>
                  <a:close/>
                  <a:moveTo>
                    <a:pt x="210" y="4779"/>
                  </a:moveTo>
                  <a:lnTo>
                    <a:pt x="210" y="4825"/>
                  </a:lnTo>
                  <a:lnTo>
                    <a:pt x="176" y="5109"/>
                  </a:lnTo>
                  <a:lnTo>
                    <a:pt x="148" y="5392"/>
                  </a:lnTo>
                  <a:lnTo>
                    <a:pt x="137" y="5518"/>
                  </a:lnTo>
                  <a:cubicBezTo>
                    <a:pt x="119" y="5665"/>
                    <a:pt x="103" y="5814"/>
                    <a:pt x="85" y="5956"/>
                  </a:cubicBezTo>
                  <a:lnTo>
                    <a:pt x="74" y="6012"/>
                  </a:lnTo>
                  <a:lnTo>
                    <a:pt x="0" y="6478"/>
                  </a:lnTo>
                  <a:lnTo>
                    <a:pt x="0" y="6478"/>
                  </a:lnTo>
                  <a:lnTo>
                    <a:pt x="801" y="6331"/>
                  </a:lnTo>
                  <a:cubicBezTo>
                    <a:pt x="790" y="6325"/>
                    <a:pt x="784" y="6313"/>
                    <a:pt x="772" y="6307"/>
                  </a:cubicBezTo>
                  <a:cubicBezTo>
                    <a:pt x="756" y="6284"/>
                    <a:pt x="750" y="6262"/>
                    <a:pt x="744" y="6234"/>
                  </a:cubicBezTo>
                  <a:lnTo>
                    <a:pt x="744" y="6121"/>
                  </a:lnTo>
                  <a:lnTo>
                    <a:pt x="744" y="5802"/>
                  </a:lnTo>
                  <a:cubicBezTo>
                    <a:pt x="744" y="5660"/>
                    <a:pt x="750" y="5518"/>
                    <a:pt x="750" y="5371"/>
                  </a:cubicBezTo>
                  <a:lnTo>
                    <a:pt x="750" y="5268"/>
                  </a:lnTo>
                  <a:cubicBezTo>
                    <a:pt x="750" y="5261"/>
                    <a:pt x="744" y="5256"/>
                    <a:pt x="744" y="5251"/>
                  </a:cubicBezTo>
                  <a:cubicBezTo>
                    <a:pt x="704" y="5159"/>
                    <a:pt x="682" y="5075"/>
                    <a:pt x="675" y="4978"/>
                  </a:cubicBezTo>
                  <a:cubicBezTo>
                    <a:pt x="670" y="4938"/>
                    <a:pt x="670" y="4904"/>
                    <a:pt x="670" y="4870"/>
                  </a:cubicBezTo>
                  <a:cubicBezTo>
                    <a:pt x="517" y="4859"/>
                    <a:pt x="363" y="4831"/>
                    <a:pt x="221" y="4784"/>
                  </a:cubicBezTo>
                  <a:cubicBezTo>
                    <a:pt x="216" y="4784"/>
                    <a:pt x="216" y="4784"/>
                    <a:pt x="210" y="4779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9"/>
            <p:cNvSpPr/>
            <p:nvPr/>
          </p:nvSpPr>
          <p:spPr>
            <a:xfrm>
              <a:off x="9557494" y="4895789"/>
              <a:ext cx="275065" cy="96136"/>
            </a:xfrm>
            <a:custGeom>
              <a:avLst/>
              <a:gdLst/>
              <a:ahLst/>
              <a:cxnLst/>
              <a:rect l="l" t="t" r="r" b="b"/>
              <a:pathLst>
                <a:path w="5854" h="2046" extrusionOk="0">
                  <a:moveTo>
                    <a:pt x="5422" y="0"/>
                  </a:moveTo>
                  <a:lnTo>
                    <a:pt x="5422" y="0"/>
                  </a:lnTo>
                  <a:cubicBezTo>
                    <a:pt x="5439" y="63"/>
                    <a:pt x="5450" y="126"/>
                    <a:pt x="5456" y="189"/>
                  </a:cubicBezTo>
                  <a:cubicBezTo>
                    <a:pt x="5456" y="273"/>
                    <a:pt x="5450" y="359"/>
                    <a:pt x="5434" y="438"/>
                  </a:cubicBezTo>
                  <a:cubicBezTo>
                    <a:pt x="5416" y="524"/>
                    <a:pt x="5388" y="603"/>
                    <a:pt x="5348" y="671"/>
                  </a:cubicBezTo>
                  <a:cubicBezTo>
                    <a:pt x="5308" y="745"/>
                    <a:pt x="5263" y="813"/>
                    <a:pt x="5206" y="881"/>
                  </a:cubicBezTo>
                  <a:cubicBezTo>
                    <a:pt x="5138" y="949"/>
                    <a:pt x="5064" y="1012"/>
                    <a:pt x="4984" y="1063"/>
                  </a:cubicBezTo>
                  <a:cubicBezTo>
                    <a:pt x="4899" y="1115"/>
                    <a:pt x="4808" y="1160"/>
                    <a:pt x="4711" y="1194"/>
                  </a:cubicBezTo>
                  <a:cubicBezTo>
                    <a:pt x="4603" y="1228"/>
                    <a:pt x="4501" y="1251"/>
                    <a:pt x="4404" y="1256"/>
                  </a:cubicBezTo>
                  <a:lnTo>
                    <a:pt x="4359" y="1256"/>
                  </a:lnTo>
                  <a:cubicBezTo>
                    <a:pt x="4286" y="1256"/>
                    <a:pt x="4223" y="1251"/>
                    <a:pt x="4155" y="1240"/>
                  </a:cubicBezTo>
                  <a:cubicBezTo>
                    <a:pt x="4041" y="1217"/>
                    <a:pt x="3927" y="1172"/>
                    <a:pt x="3791" y="1097"/>
                  </a:cubicBezTo>
                  <a:lnTo>
                    <a:pt x="3791" y="1097"/>
                  </a:lnTo>
                  <a:lnTo>
                    <a:pt x="3803" y="1109"/>
                  </a:lnTo>
                  <a:cubicBezTo>
                    <a:pt x="3722" y="1063"/>
                    <a:pt x="3643" y="1018"/>
                    <a:pt x="3570" y="973"/>
                  </a:cubicBezTo>
                  <a:lnTo>
                    <a:pt x="3525" y="949"/>
                  </a:lnTo>
                  <a:cubicBezTo>
                    <a:pt x="3428" y="892"/>
                    <a:pt x="3326" y="842"/>
                    <a:pt x="3206" y="784"/>
                  </a:cubicBezTo>
                  <a:cubicBezTo>
                    <a:pt x="3200" y="779"/>
                    <a:pt x="3195" y="779"/>
                    <a:pt x="3184" y="779"/>
                  </a:cubicBezTo>
                  <a:cubicBezTo>
                    <a:pt x="3155" y="779"/>
                    <a:pt x="3121" y="802"/>
                    <a:pt x="3115" y="824"/>
                  </a:cubicBezTo>
                  <a:cubicBezTo>
                    <a:pt x="3092" y="892"/>
                    <a:pt x="3064" y="955"/>
                    <a:pt x="3035" y="1012"/>
                  </a:cubicBezTo>
                  <a:cubicBezTo>
                    <a:pt x="2990" y="1104"/>
                    <a:pt x="2933" y="1183"/>
                    <a:pt x="2870" y="1256"/>
                  </a:cubicBezTo>
                  <a:cubicBezTo>
                    <a:pt x="2814" y="1314"/>
                    <a:pt x="2757" y="1364"/>
                    <a:pt x="2694" y="1404"/>
                  </a:cubicBezTo>
                  <a:cubicBezTo>
                    <a:pt x="2644" y="1438"/>
                    <a:pt x="2592" y="1466"/>
                    <a:pt x="2529" y="1484"/>
                  </a:cubicBezTo>
                  <a:cubicBezTo>
                    <a:pt x="2490" y="1500"/>
                    <a:pt x="2445" y="1506"/>
                    <a:pt x="2400" y="1513"/>
                  </a:cubicBezTo>
                  <a:lnTo>
                    <a:pt x="2387" y="1513"/>
                  </a:lnTo>
                  <a:cubicBezTo>
                    <a:pt x="2348" y="1513"/>
                    <a:pt x="2314" y="1506"/>
                    <a:pt x="2274" y="1500"/>
                  </a:cubicBezTo>
                  <a:cubicBezTo>
                    <a:pt x="2235" y="1490"/>
                    <a:pt x="2200" y="1479"/>
                    <a:pt x="2166" y="1461"/>
                  </a:cubicBezTo>
                  <a:cubicBezTo>
                    <a:pt x="2132" y="1445"/>
                    <a:pt x="2098" y="1416"/>
                    <a:pt x="2064" y="1393"/>
                  </a:cubicBezTo>
                  <a:cubicBezTo>
                    <a:pt x="2041" y="1370"/>
                    <a:pt x="2018" y="1335"/>
                    <a:pt x="1990" y="1296"/>
                  </a:cubicBezTo>
                  <a:cubicBezTo>
                    <a:pt x="1962" y="1251"/>
                    <a:pt x="1933" y="1194"/>
                    <a:pt x="1910" y="1131"/>
                  </a:cubicBezTo>
                  <a:cubicBezTo>
                    <a:pt x="1870" y="1007"/>
                    <a:pt x="1847" y="876"/>
                    <a:pt x="1825" y="750"/>
                  </a:cubicBezTo>
                  <a:lnTo>
                    <a:pt x="1820" y="711"/>
                  </a:lnTo>
                  <a:cubicBezTo>
                    <a:pt x="1808" y="660"/>
                    <a:pt x="1774" y="619"/>
                    <a:pt x="1729" y="603"/>
                  </a:cubicBezTo>
                  <a:cubicBezTo>
                    <a:pt x="1711" y="598"/>
                    <a:pt x="1694" y="598"/>
                    <a:pt x="1677" y="598"/>
                  </a:cubicBezTo>
                  <a:cubicBezTo>
                    <a:pt x="1637" y="598"/>
                    <a:pt x="1592" y="619"/>
                    <a:pt x="1564" y="654"/>
                  </a:cubicBezTo>
                  <a:cubicBezTo>
                    <a:pt x="1540" y="688"/>
                    <a:pt x="1513" y="722"/>
                    <a:pt x="1484" y="750"/>
                  </a:cubicBezTo>
                  <a:cubicBezTo>
                    <a:pt x="1433" y="808"/>
                    <a:pt x="1370" y="858"/>
                    <a:pt x="1309" y="904"/>
                  </a:cubicBezTo>
                  <a:cubicBezTo>
                    <a:pt x="1234" y="949"/>
                    <a:pt x="1154" y="989"/>
                    <a:pt x="1070" y="1018"/>
                  </a:cubicBezTo>
                  <a:cubicBezTo>
                    <a:pt x="978" y="1046"/>
                    <a:pt x="887" y="1070"/>
                    <a:pt x="803" y="1075"/>
                  </a:cubicBezTo>
                  <a:lnTo>
                    <a:pt x="751" y="1075"/>
                  </a:lnTo>
                  <a:cubicBezTo>
                    <a:pt x="683" y="1075"/>
                    <a:pt x="620" y="1070"/>
                    <a:pt x="552" y="1057"/>
                  </a:cubicBezTo>
                  <a:cubicBezTo>
                    <a:pt x="478" y="1041"/>
                    <a:pt x="415" y="1018"/>
                    <a:pt x="354" y="984"/>
                  </a:cubicBezTo>
                  <a:cubicBezTo>
                    <a:pt x="302" y="955"/>
                    <a:pt x="257" y="926"/>
                    <a:pt x="218" y="887"/>
                  </a:cubicBezTo>
                  <a:cubicBezTo>
                    <a:pt x="171" y="847"/>
                    <a:pt x="137" y="808"/>
                    <a:pt x="108" y="768"/>
                  </a:cubicBezTo>
                  <a:cubicBezTo>
                    <a:pt x="92" y="784"/>
                    <a:pt x="74" y="808"/>
                    <a:pt x="63" y="831"/>
                  </a:cubicBezTo>
                  <a:cubicBezTo>
                    <a:pt x="53" y="842"/>
                    <a:pt x="47" y="858"/>
                    <a:pt x="35" y="876"/>
                  </a:cubicBezTo>
                  <a:cubicBezTo>
                    <a:pt x="35" y="887"/>
                    <a:pt x="29" y="892"/>
                    <a:pt x="29" y="899"/>
                  </a:cubicBezTo>
                  <a:cubicBezTo>
                    <a:pt x="24" y="915"/>
                    <a:pt x="18" y="926"/>
                    <a:pt x="13" y="939"/>
                  </a:cubicBezTo>
                  <a:cubicBezTo>
                    <a:pt x="13" y="949"/>
                    <a:pt x="6" y="960"/>
                    <a:pt x="6" y="973"/>
                  </a:cubicBezTo>
                  <a:cubicBezTo>
                    <a:pt x="1" y="1001"/>
                    <a:pt x="1" y="1029"/>
                    <a:pt x="1" y="1057"/>
                  </a:cubicBezTo>
                  <a:cubicBezTo>
                    <a:pt x="6" y="1075"/>
                    <a:pt x="13" y="1097"/>
                    <a:pt x="18" y="1115"/>
                  </a:cubicBezTo>
                  <a:cubicBezTo>
                    <a:pt x="18" y="1125"/>
                    <a:pt x="24" y="1138"/>
                    <a:pt x="24" y="1149"/>
                  </a:cubicBezTo>
                  <a:cubicBezTo>
                    <a:pt x="35" y="1172"/>
                    <a:pt x="47" y="1188"/>
                    <a:pt x="58" y="1211"/>
                  </a:cubicBezTo>
                  <a:cubicBezTo>
                    <a:pt x="63" y="1222"/>
                    <a:pt x="74" y="1233"/>
                    <a:pt x="81" y="1245"/>
                  </a:cubicBezTo>
                  <a:lnTo>
                    <a:pt x="81" y="1251"/>
                  </a:lnTo>
                  <a:cubicBezTo>
                    <a:pt x="87" y="1251"/>
                    <a:pt x="87" y="1256"/>
                    <a:pt x="87" y="1256"/>
                  </a:cubicBezTo>
                  <a:cubicBezTo>
                    <a:pt x="115" y="1296"/>
                    <a:pt x="155" y="1330"/>
                    <a:pt x="194" y="1370"/>
                  </a:cubicBezTo>
                  <a:cubicBezTo>
                    <a:pt x="252" y="1416"/>
                    <a:pt x="313" y="1455"/>
                    <a:pt x="388" y="1490"/>
                  </a:cubicBezTo>
                  <a:cubicBezTo>
                    <a:pt x="415" y="1506"/>
                    <a:pt x="444" y="1518"/>
                    <a:pt x="473" y="1524"/>
                  </a:cubicBezTo>
                  <a:cubicBezTo>
                    <a:pt x="530" y="1547"/>
                    <a:pt x="586" y="1563"/>
                    <a:pt x="643" y="1574"/>
                  </a:cubicBezTo>
                  <a:lnTo>
                    <a:pt x="672" y="1574"/>
                  </a:lnTo>
                  <a:cubicBezTo>
                    <a:pt x="717" y="1581"/>
                    <a:pt x="756" y="1586"/>
                    <a:pt x="803" y="1586"/>
                  </a:cubicBezTo>
                  <a:cubicBezTo>
                    <a:pt x="824" y="1586"/>
                    <a:pt x="848" y="1586"/>
                    <a:pt x="876" y="1581"/>
                  </a:cubicBezTo>
                  <a:cubicBezTo>
                    <a:pt x="927" y="1574"/>
                    <a:pt x="978" y="1563"/>
                    <a:pt x="1029" y="1552"/>
                  </a:cubicBezTo>
                  <a:cubicBezTo>
                    <a:pt x="1041" y="1547"/>
                    <a:pt x="1058" y="1540"/>
                    <a:pt x="1075" y="1535"/>
                  </a:cubicBezTo>
                  <a:cubicBezTo>
                    <a:pt x="1126" y="1513"/>
                    <a:pt x="1178" y="1490"/>
                    <a:pt x="1223" y="1455"/>
                  </a:cubicBezTo>
                  <a:cubicBezTo>
                    <a:pt x="1251" y="1438"/>
                    <a:pt x="1274" y="1416"/>
                    <a:pt x="1302" y="1393"/>
                  </a:cubicBezTo>
                  <a:cubicBezTo>
                    <a:pt x="1319" y="1376"/>
                    <a:pt x="1336" y="1359"/>
                    <a:pt x="1354" y="1335"/>
                  </a:cubicBezTo>
                  <a:cubicBezTo>
                    <a:pt x="1364" y="1319"/>
                    <a:pt x="1382" y="1296"/>
                    <a:pt x="1399" y="1280"/>
                  </a:cubicBezTo>
                  <a:cubicBezTo>
                    <a:pt x="1404" y="1262"/>
                    <a:pt x="1416" y="1251"/>
                    <a:pt x="1427" y="1233"/>
                  </a:cubicBezTo>
                  <a:cubicBezTo>
                    <a:pt x="1427" y="1228"/>
                    <a:pt x="1433" y="1222"/>
                    <a:pt x="1438" y="1211"/>
                  </a:cubicBezTo>
                  <a:cubicBezTo>
                    <a:pt x="1467" y="1188"/>
                    <a:pt x="1501" y="1172"/>
                    <a:pt x="1540" y="1172"/>
                  </a:cubicBezTo>
                  <a:cubicBezTo>
                    <a:pt x="1553" y="1172"/>
                    <a:pt x="1564" y="1172"/>
                    <a:pt x="1574" y="1177"/>
                  </a:cubicBezTo>
                  <a:lnTo>
                    <a:pt x="1581" y="1177"/>
                  </a:lnTo>
                  <a:cubicBezTo>
                    <a:pt x="1598" y="1183"/>
                    <a:pt x="1609" y="1188"/>
                    <a:pt x="1621" y="1194"/>
                  </a:cubicBezTo>
                  <a:cubicBezTo>
                    <a:pt x="1637" y="1206"/>
                    <a:pt x="1649" y="1222"/>
                    <a:pt x="1660" y="1245"/>
                  </a:cubicBezTo>
                  <a:cubicBezTo>
                    <a:pt x="1666" y="1256"/>
                    <a:pt x="1671" y="1267"/>
                    <a:pt x="1671" y="1280"/>
                  </a:cubicBezTo>
                  <a:cubicBezTo>
                    <a:pt x="1677" y="1290"/>
                    <a:pt x="1677" y="1301"/>
                    <a:pt x="1677" y="1314"/>
                  </a:cubicBezTo>
                  <a:cubicBezTo>
                    <a:pt x="1677" y="1348"/>
                    <a:pt x="1684" y="1382"/>
                    <a:pt x="1684" y="1416"/>
                  </a:cubicBezTo>
                  <a:cubicBezTo>
                    <a:pt x="1694" y="1495"/>
                    <a:pt x="1705" y="1563"/>
                    <a:pt x="1718" y="1626"/>
                  </a:cubicBezTo>
                  <a:cubicBezTo>
                    <a:pt x="1729" y="1665"/>
                    <a:pt x="1739" y="1705"/>
                    <a:pt x="1752" y="1745"/>
                  </a:cubicBezTo>
                  <a:cubicBezTo>
                    <a:pt x="1768" y="1791"/>
                    <a:pt x="1791" y="1830"/>
                    <a:pt x="1813" y="1865"/>
                  </a:cubicBezTo>
                  <a:cubicBezTo>
                    <a:pt x="1820" y="1870"/>
                    <a:pt x="1825" y="1875"/>
                    <a:pt x="1831" y="1881"/>
                  </a:cubicBezTo>
                  <a:cubicBezTo>
                    <a:pt x="1842" y="1904"/>
                    <a:pt x="1865" y="1922"/>
                    <a:pt x="1881" y="1938"/>
                  </a:cubicBezTo>
                  <a:cubicBezTo>
                    <a:pt x="1904" y="1956"/>
                    <a:pt x="1928" y="1972"/>
                    <a:pt x="1956" y="1983"/>
                  </a:cubicBezTo>
                  <a:cubicBezTo>
                    <a:pt x="1956" y="1990"/>
                    <a:pt x="1962" y="1990"/>
                    <a:pt x="1967" y="1990"/>
                  </a:cubicBezTo>
                  <a:cubicBezTo>
                    <a:pt x="1978" y="1995"/>
                    <a:pt x="1984" y="2001"/>
                    <a:pt x="1996" y="2001"/>
                  </a:cubicBezTo>
                  <a:cubicBezTo>
                    <a:pt x="2030" y="2017"/>
                    <a:pt x="2069" y="2030"/>
                    <a:pt x="2109" y="2035"/>
                  </a:cubicBezTo>
                  <a:cubicBezTo>
                    <a:pt x="2161" y="2040"/>
                    <a:pt x="2217" y="2046"/>
                    <a:pt x="2269" y="2046"/>
                  </a:cubicBezTo>
                  <a:lnTo>
                    <a:pt x="2331" y="2046"/>
                  </a:lnTo>
                  <a:cubicBezTo>
                    <a:pt x="2387" y="2040"/>
                    <a:pt x="2434" y="2030"/>
                    <a:pt x="2484" y="2012"/>
                  </a:cubicBezTo>
                  <a:cubicBezTo>
                    <a:pt x="2490" y="2012"/>
                    <a:pt x="2495" y="2012"/>
                    <a:pt x="2502" y="2006"/>
                  </a:cubicBezTo>
                  <a:lnTo>
                    <a:pt x="2513" y="2006"/>
                  </a:lnTo>
                  <a:cubicBezTo>
                    <a:pt x="2547" y="1990"/>
                    <a:pt x="2575" y="1972"/>
                    <a:pt x="2604" y="1956"/>
                  </a:cubicBezTo>
                  <a:cubicBezTo>
                    <a:pt x="2604" y="1956"/>
                    <a:pt x="2610" y="1949"/>
                    <a:pt x="2615" y="1949"/>
                  </a:cubicBezTo>
                  <a:cubicBezTo>
                    <a:pt x="2620" y="1944"/>
                    <a:pt x="2626" y="1938"/>
                    <a:pt x="2631" y="1933"/>
                  </a:cubicBezTo>
                  <a:cubicBezTo>
                    <a:pt x="2660" y="1910"/>
                    <a:pt x="2683" y="1893"/>
                    <a:pt x="2700" y="1870"/>
                  </a:cubicBezTo>
                  <a:cubicBezTo>
                    <a:pt x="2723" y="1841"/>
                    <a:pt x="2740" y="1813"/>
                    <a:pt x="2757" y="1785"/>
                  </a:cubicBezTo>
                  <a:cubicBezTo>
                    <a:pt x="2762" y="1773"/>
                    <a:pt x="2768" y="1768"/>
                    <a:pt x="2775" y="1757"/>
                  </a:cubicBezTo>
                  <a:cubicBezTo>
                    <a:pt x="2785" y="1723"/>
                    <a:pt x="2796" y="1683"/>
                    <a:pt x="2809" y="1649"/>
                  </a:cubicBezTo>
                  <a:cubicBezTo>
                    <a:pt x="2796" y="1574"/>
                    <a:pt x="2836" y="1495"/>
                    <a:pt x="2899" y="1455"/>
                  </a:cubicBezTo>
                  <a:lnTo>
                    <a:pt x="2911" y="1455"/>
                  </a:lnTo>
                  <a:cubicBezTo>
                    <a:pt x="2933" y="1445"/>
                    <a:pt x="2961" y="1438"/>
                    <a:pt x="2985" y="1438"/>
                  </a:cubicBezTo>
                  <a:cubicBezTo>
                    <a:pt x="3001" y="1438"/>
                    <a:pt x="3013" y="1438"/>
                    <a:pt x="3030" y="1445"/>
                  </a:cubicBezTo>
                  <a:lnTo>
                    <a:pt x="3040" y="1445"/>
                  </a:lnTo>
                  <a:cubicBezTo>
                    <a:pt x="3087" y="1461"/>
                    <a:pt x="3121" y="1490"/>
                    <a:pt x="3143" y="1529"/>
                  </a:cubicBezTo>
                  <a:cubicBezTo>
                    <a:pt x="3155" y="1547"/>
                    <a:pt x="3166" y="1563"/>
                    <a:pt x="3171" y="1574"/>
                  </a:cubicBezTo>
                  <a:cubicBezTo>
                    <a:pt x="3184" y="1586"/>
                    <a:pt x="3189" y="1597"/>
                    <a:pt x="3195" y="1603"/>
                  </a:cubicBezTo>
                  <a:cubicBezTo>
                    <a:pt x="3223" y="1637"/>
                    <a:pt x="3252" y="1665"/>
                    <a:pt x="3286" y="1700"/>
                  </a:cubicBezTo>
                  <a:cubicBezTo>
                    <a:pt x="3320" y="1723"/>
                    <a:pt x="3347" y="1745"/>
                    <a:pt x="3381" y="1762"/>
                  </a:cubicBezTo>
                  <a:cubicBezTo>
                    <a:pt x="3399" y="1773"/>
                    <a:pt x="3422" y="1785"/>
                    <a:pt x="3439" y="1796"/>
                  </a:cubicBezTo>
                  <a:cubicBezTo>
                    <a:pt x="3450" y="1802"/>
                    <a:pt x="3456" y="1802"/>
                    <a:pt x="3467" y="1807"/>
                  </a:cubicBezTo>
                  <a:cubicBezTo>
                    <a:pt x="3530" y="1836"/>
                    <a:pt x="3598" y="1854"/>
                    <a:pt x="3672" y="1870"/>
                  </a:cubicBezTo>
                  <a:cubicBezTo>
                    <a:pt x="3740" y="1881"/>
                    <a:pt x="3814" y="1888"/>
                    <a:pt x="3893" y="1888"/>
                  </a:cubicBezTo>
                  <a:cubicBezTo>
                    <a:pt x="3945" y="1888"/>
                    <a:pt x="3990" y="1881"/>
                    <a:pt x="4036" y="1881"/>
                  </a:cubicBezTo>
                  <a:cubicBezTo>
                    <a:pt x="4178" y="1865"/>
                    <a:pt x="4325" y="1836"/>
                    <a:pt x="4485" y="1791"/>
                  </a:cubicBezTo>
                  <a:cubicBezTo>
                    <a:pt x="4564" y="1768"/>
                    <a:pt x="4643" y="1739"/>
                    <a:pt x="4723" y="1710"/>
                  </a:cubicBezTo>
                  <a:cubicBezTo>
                    <a:pt x="4757" y="1700"/>
                    <a:pt x="4786" y="1683"/>
                    <a:pt x="4820" y="1671"/>
                  </a:cubicBezTo>
                  <a:cubicBezTo>
                    <a:pt x="5030" y="1586"/>
                    <a:pt x="5212" y="1490"/>
                    <a:pt x="5359" y="1387"/>
                  </a:cubicBezTo>
                  <a:cubicBezTo>
                    <a:pt x="5473" y="1308"/>
                    <a:pt x="5563" y="1222"/>
                    <a:pt x="5638" y="1131"/>
                  </a:cubicBezTo>
                  <a:cubicBezTo>
                    <a:pt x="5683" y="1080"/>
                    <a:pt x="5718" y="1029"/>
                    <a:pt x="5752" y="973"/>
                  </a:cubicBezTo>
                  <a:cubicBezTo>
                    <a:pt x="5763" y="955"/>
                    <a:pt x="5775" y="933"/>
                    <a:pt x="5786" y="910"/>
                  </a:cubicBezTo>
                  <a:cubicBezTo>
                    <a:pt x="5791" y="892"/>
                    <a:pt x="5797" y="881"/>
                    <a:pt x="5802" y="865"/>
                  </a:cubicBezTo>
                  <a:cubicBezTo>
                    <a:pt x="5820" y="819"/>
                    <a:pt x="5836" y="768"/>
                    <a:pt x="5848" y="722"/>
                  </a:cubicBezTo>
                  <a:cubicBezTo>
                    <a:pt x="5848" y="700"/>
                    <a:pt x="5854" y="671"/>
                    <a:pt x="5854" y="648"/>
                  </a:cubicBezTo>
                  <a:lnTo>
                    <a:pt x="5854" y="592"/>
                  </a:lnTo>
                  <a:lnTo>
                    <a:pt x="5854" y="558"/>
                  </a:lnTo>
                  <a:cubicBezTo>
                    <a:pt x="5854" y="540"/>
                    <a:pt x="5848" y="524"/>
                    <a:pt x="5843" y="506"/>
                  </a:cubicBezTo>
                  <a:cubicBezTo>
                    <a:pt x="5836" y="472"/>
                    <a:pt x="5831" y="438"/>
                    <a:pt x="5820" y="409"/>
                  </a:cubicBezTo>
                  <a:cubicBezTo>
                    <a:pt x="5797" y="359"/>
                    <a:pt x="5775" y="307"/>
                    <a:pt x="5741" y="262"/>
                  </a:cubicBezTo>
                  <a:cubicBezTo>
                    <a:pt x="5707" y="217"/>
                    <a:pt x="5666" y="171"/>
                    <a:pt x="5615" y="126"/>
                  </a:cubicBezTo>
                  <a:cubicBezTo>
                    <a:pt x="5558" y="81"/>
                    <a:pt x="5495" y="40"/>
                    <a:pt x="542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9"/>
            <p:cNvSpPr/>
            <p:nvPr/>
          </p:nvSpPr>
          <p:spPr>
            <a:xfrm>
              <a:off x="9514265" y="4786824"/>
              <a:ext cx="334081" cy="508922"/>
            </a:xfrm>
            <a:custGeom>
              <a:avLst/>
              <a:gdLst/>
              <a:ahLst/>
              <a:cxnLst/>
              <a:rect l="l" t="t" r="r" b="b"/>
              <a:pathLst>
                <a:path w="7110" h="10831" extrusionOk="0">
                  <a:moveTo>
                    <a:pt x="3320" y="302"/>
                  </a:moveTo>
                  <a:cubicBezTo>
                    <a:pt x="3370" y="302"/>
                    <a:pt x="3422" y="308"/>
                    <a:pt x="3472" y="313"/>
                  </a:cubicBezTo>
                  <a:cubicBezTo>
                    <a:pt x="3535" y="326"/>
                    <a:pt x="3592" y="347"/>
                    <a:pt x="3648" y="371"/>
                  </a:cubicBezTo>
                  <a:cubicBezTo>
                    <a:pt x="3695" y="394"/>
                    <a:pt x="3740" y="422"/>
                    <a:pt x="3785" y="456"/>
                  </a:cubicBezTo>
                  <a:cubicBezTo>
                    <a:pt x="3824" y="491"/>
                    <a:pt x="3865" y="536"/>
                    <a:pt x="3899" y="581"/>
                  </a:cubicBezTo>
                  <a:cubicBezTo>
                    <a:pt x="3939" y="638"/>
                    <a:pt x="3973" y="701"/>
                    <a:pt x="3995" y="763"/>
                  </a:cubicBezTo>
                  <a:cubicBezTo>
                    <a:pt x="4029" y="848"/>
                    <a:pt x="4052" y="945"/>
                    <a:pt x="4063" y="1047"/>
                  </a:cubicBezTo>
                  <a:cubicBezTo>
                    <a:pt x="4070" y="1121"/>
                    <a:pt x="4070" y="1200"/>
                    <a:pt x="4070" y="1291"/>
                  </a:cubicBezTo>
                  <a:cubicBezTo>
                    <a:pt x="4063" y="1343"/>
                    <a:pt x="4091" y="1393"/>
                    <a:pt x="4131" y="1422"/>
                  </a:cubicBezTo>
                  <a:cubicBezTo>
                    <a:pt x="4160" y="1438"/>
                    <a:pt x="4188" y="1445"/>
                    <a:pt x="4217" y="1445"/>
                  </a:cubicBezTo>
                  <a:cubicBezTo>
                    <a:pt x="4251" y="1445"/>
                    <a:pt x="4291" y="1433"/>
                    <a:pt x="4314" y="1404"/>
                  </a:cubicBezTo>
                  <a:cubicBezTo>
                    <a:pt x="4348" y="1377"/>
                    <a:pt x="4382" y="1348"/>
                    <a:pt x="4416" y="1320"/>
                  </a:cubicBezTo>
                  <a:cubicBezTo>
                    <a:pt x="4495" y="1268"/>
                    <a:pt x="4581" y="1223"/>
                    <a:pt x="4671" y="1189"/>
                  </a:cubicBezTo>
                  <a:cubicBezTo>
                    <a:pt x="4791" y="1149"/>
                    <a:pt x="4910" y="1121"/>
                    <a:pt x="5041" y="1104"/>
                  </a:cubicBezTo>
                  <a:cubicBezTo>
                    <a:pt x="5080" y="1104"/>
                    <a:pt x="5120" y="1097"/>
                    <a:pt x="5166" y="1097"/>
                  </a:cubicBezTo>
                  <a:cubicBezTo>
                    <a:pt x="5251" y="1097"/>
                    <a:pt x="5337" y="1110"/>
                    <a:pt x="5416" y="1121"/>
                  </a:cubicBezTo>
                  <a:cubicBezTo>
                    <a:pt x="5507" y="1138"/>
                    <a:pt x="5592" y="1160"/>
                    <a:pt x="5665" y="1194"/>
                  </a:cubicBezTo>
                  <a:cubicBezTo>
                    <a:pt x="5712" y="1217"/>
                    <a:pt x="5751" y="1246"/>
                    <a:pt x="5785" y="1268"/>
                  </a:cubicBezTo>
                  <a:cubicBezTo>
                    <a:pt x="5808" y="1291"/>
                    <a:pt x="5825" y="1309"/>
                    <a:pt x="5842" y="1331"/>
                  </a:cubicBezTo>
                  <a:cubicBezTo>
                    <a:pt x="5853" y="1348"/>
                    <a:pt x="5864" y="1365"/>
                    <a:pt x="5870" y="1382"/>
                  </a:cubicBezTo>
                  <a:cubicBezTo>
                    <a:pt x="5877" y="1393"/>
                    <a:pt x="5877" y="1411"/>
                    <a:pt x="5882" y="1427"/>
                  </a:cubicBezTo>
                  <a:cubicBezTo>
                    <a:pt x="5882" y="1445"/>
                    <a:pt x="5882" y="1462"/>
                    <a:pt x="5877" y="1479"/>
                  </a:cubicBezTo>
                  <a:cubicBezTo>
                    <a:pt x="5877" y="1496"/>
                    <a:pt x="5864" y="1519"/>
                    <a:pt x="5859" y="1535"/>
                  </a:cubicBezTo>
                  <a:cubicBezTo>
                    <a:pt x="5859" y="1541"/>
                    <a:pt x="5853" y="1553"/>
                    <a:pt x="5853" y="1558"/>
                  </a:cubicBezTo>
                  <a:cubicBezTo>
                    <a:pt x="5830" y="1598"/>
                    <a:pt x="5808" y="1637"/>
                    <a:pt x="5774" y="1677"/>
                  </a:cubicBezTo>
                  <a:cubicBezTo>
                    <a:pt x="5706" y="1752"/>
                    <a:pt x="5626" y="1820"/>
                    <a:pt x="5523" y="1899"/>
                  </a:cubicBezTo>
                  <a:cubicBezTo>
                    <a:pt x="5478" y="1933"/>
                    <a:pt x="5467" y="2002"/>
                    <a:pt x="5478" y="2047"/>
                  </a:cubicBezTo>
                  <a:cubicBezTo>
                    <a:pt x="5495" y="2115"/>
                    <a:pt x="5552" y="2161"/>
                    <a:pt x="5620" y="2167"/>
                  </a:cubicBezTo>
                  <a:cubicBezTo>
                    <a:pt x="5733" y="2167"/>
                    <a:pt x="5836" y="2177"/>
                    <a:pt x="5938" y="2195"/>
                  </a:cubicBezTo>
                  <a:cubicBezTo>
                    <a:pt x="6074" y="2217"/>
                    <a:pt x="6200" y="2257"/>
                    <a:pt x="6308" y="2303"/>
                  </a:cubicBezTo>
                  <a:cubicBezTo>
                    <a:pt x="6393" y="2348"/>
                    <a:pt x="6467" y="2393"/>
                    <a:pt x="6535" y="2445"/>
                  </a:cubicBezTo>
                  <a:cubicBezTo>
                    <a:pt x="6586" y="2490"/>
                    <a:pt x="6627" y="2536"/>
                    <a:pt x="6661" y="2581"/>
                  </a:cubicBezTo>
                  <a:cubicBezTo>
                    <a:pt x="6695" y="2626"/>
                    <a:pt x="6717" y="2678"/>
                    <a:pt x="6740" y="2728"/>
                  </a:cubicBezTo>
                  <a:cubicBezTo>
                    <a:pt x="6756" y="2775"/>
                    <a:pt x="6768" y="2825"/>
                    <a:pt x="6774" y="2877"/>
                  </a:cubicBezTo>
                  <a:cubicBezTo>
                    <a:pt x="6774" y="2933"/>
                    <a:pt x="6774" y="2985"/>
                    <a:pt x="6768" y="3041"/>
                  </a:cubicBezTo>
                  <a:cubicBezTo>
                    <a:pt x="6751" y="3103"/>
                    <a:pt x="6734" y="3166"/>
                    <a:pt x="6706" y="3229"/>
                  </a:cubicBezTo>
                  <a:cubicBezTo>
                    <a:pt x="6666" y="3308"/>
                    <a:pt x="6620" y="3376"/>
                    <a:pt x="6558" y="3450"/>
                  </a:cubicBezTo>
                  <a:cubicBezTo>
                    <a:pt x="6483" y="3541"/>
                    <a:pt x="6393" y="3627"/>
                    <a:pt x="6279" y="3706"/>
                  </a:cubicBezTo>
                  <a:cubicBezTo>
                    <a:pt x="6108" y="3825"/>
                    <a:pt x="5898" y="3934"/>
                    <a:pt x="5643" y="4029"/>
                  </a:cubicBezTo>
                  <a:cubicBezTo>
                    <a:pt x="5399" y="4121"/>
                    <a:pt x="5172" y="4173"/>
                    <a:pt x="4956" y="4200"/>
                  </a:cubicBezTo>
                  <a:cubicBezTo>
                    <a:pt x="4910" y="4200"/>
                    <a:pt x="4865" y="4207"/>
                    <a:pt x="4813" y="4207"/>
                  </a:cubicBezTo>
                  <a:cubicBezTo>
                    <a:pt x="4734" y="4207"/>
                    <a:pt x="4660" y="4200"/>
                    <a:pt x="4592" y="4189"/>
                  </a:cubicBezTo>
                  <a:cubicBezTo>
                    <a:pt x="4506" y="4173"/>
                    <a:pt x="4432" y="4149"/>
                    <a:pt x="4359" y="4115"/>
                  </a:cubicBezTo>
                  <a:cubicBezTo>
                    <a:pt x="4308" y="4087"/>
                    <a:pt x="4256" y="4058"/>
                    <a:pt x="4206" y="4019"/>
                  </a:cubicBezTo>
                  <a:cubicBezTo>
                    <a:pt x="4165" y="3979"/>
                    <a:pt x="4126" y="3934"/>
                    <a:pt x="4091" y="3893"/>
                  </a:cubicBezTo>
                  <a:cubicBezTo>
                    <a:pt x="4086" y="3882"/>
                    <a:pt x="4075" y="3866"/>
                    <a:pt x="4063" y="3848"/>
                  </a:cubicBezTo>
                  <a:cubicBezTo>
                    <a:pt x="4041" y="3809"/>
                    <a:pt x="4007" y="3780"/>
                    <a:pt x="3960" y="3764"/>
                  </a:cubicBezTo>
                  <a:cubicBezTo>
                    <a:pt x="3944" y="3757"/>
                    <a:pt x="3921" y="3757"/>
                    <a:pt x="3905" y="3757"/>
                  </a:cubicBezTo>
                  <a:cubicBezTo>
                    <a:pt x="3876" y="3757"/>
                    <a:pt x="3847" y="3764"/>
                    <a:pt x="3819" y="3774"/>
                  </a:cubicBezTo>
                  <a:cubicBezTo>
                    <a:pt x="3756" y="3814"/>
                    <a:pt x="3716" y="3893"/>
                    <a:pt x="3729" y="3968"/>
                  </a:cubicBezTo>
                  <a:cubicBezTo>
                    <a:pt x="3716" y="4002"/>
                    <a:pt x="3705" y="4042"/>
                    <a:pt x="3695" y="4076"/>
                  </a:cubicBezTo>
                  <a:cubicBezTo>
                    <a:pt x="3671" y="4115"/>
                    <a:pt x="3648" y="4155"/>
                    <a:pt x="3620" y="4189"/>
                  </a:cubicBezTo>
                  <a:cubicBezTo>
                    <a:pt x="3598" y="4218"/>
                    <a:pt x="3569" y="4241"/>
                    <a:pt x="3535" y="4268"/>
                  </a:cubicBezTo>
                  <a:cubicBezTo>
                    <a:pt x="3501" y="4291"/>
                    <a:pt x="3467" y="4309"/>
                    <a:pt x="3422" y="4325"/>
                  </a:cubicBezTo>
                  <a:cubicBezTo>
                    <a:pt x="3365" y="4343"/>
                    <a:pt x="3313" y="4359"/>
                    <a:pt x="3251" y="4365"/>
                  </a:cubicBezTo>
                  <a:lnTo>
                    <a:pt x="3189" y="4365"/>
                  </a:lnTo>
                  <a:cubicBezTo>
                    <a:pt x="3137" y="4365"/>
                    <a:pt x="3081" y="4359"/>
                    <a:pt x="3029" y="4354"/>
                  </a:cubicBezTo>
                  <a:cubicBezTo>
                    <a:pt x="2979" y="4343"/>
                    <a:pt x="2932" y="4331"/>
                    <a:pt x="2887" y="4309"/>
                  </a:cubicBezTo>
                  <a:cubicBezTo>
                    <a:pt x="2859" y="4297"/>
                    <a:pt x="2830" y="4280"/>
                    <a:pt x="2801" y="4257"/>
                  </a:cubicBezTo>
                  <a:cubicBezTo>
                    <a:pt x="2774" y="4234"/>
                    <a:pt x="2751" y="4207"/>
                    <a:pt x="2733" y="4184"/>
                  </a:cubicBezTo>
                  <a:cubicBezTo>
                    <a:pt x="2711" y="4149"/>
                    <a:pt x="2688" y="4110"/>
                    <a:pt x="2672" y="4064"/>
                  </a:cubicBezTo>
                  <a:cubicBezTo>
                    <a:pt x="2638" y="3974"/>
                    <a:pt x="2620" y="3871"/>
                    <a:pt x="2604" y="3735"/>
                  </a:cubicBezTo>
                  <a:cubicBezTo>
                    <a:pt x="2604" y="3701"/>
                    <a:pt x="2597" y="3667"/>
                    <a:pt x="2597" y="3633"/>
                  </a:cubicBezTo>
                  <a:cubicBezTo>
                    <a:pt x="2597" y="3609"/>
                    <a:pt x="2591" y="3586"/>
                    <a:pt x="2580" y="3564"/>
                  </a:cubicBezTo>
                  <a:cubicBezTo>
                    <a:pt x="2563" y="3530"/>
                    <a:pt x="2535" y="3507"/>
                    <a:pt x="2501" y="3496"/>
                  </a:cubicBezTo>
                  <a:cubicBezTo>
                    <a:pt x="2489" y="3491"/>
                    <a:pt x="2473" y="3491"/>
                    <a:pt x="2460" y="3491"/>
                  </a:cubicBezTo>
                  <a:cubicBezTo>
                    <a:pt x="2415" y="3491"/>
                    <a:pt x="2370" y="3513"/>
                    <a:pt x="2347" y="3552"/>
                  </a:cubicBezTo>
                  <a:cubicBezTo>
                    <a:pt x="2324" y="3586"/>
                    <a:pt x="2297" y="3627"/>
                    <a:pt x="2274" y="3654"/>
                  </a:cubicBezTo>
                  <a:cubicBezTo>
                    <a:pt x="2234" y="3701"/>
                    <a:pt x="2188" y="3740"/>
                    <a:pt x="2143" y="3774"/>
                  </a:cubicBezTo>
                  <a:cubicBezTo>
                    <a:pt x="2098" y="3809"/>
                    <a:pt x="2046" y="3832"/>
                    <a:pt x="1995" y="3854"/>
                  </a:cubicBezTo>
                  <a:cubicBezTo>
                    <a:pt x="1927" y="3877"/>
                    <a:pt x="1859" y="3893"/>
                    <a:pt x="1796" y="3900"/>
                  </a:cubicBezTo>
                  <a:cubicBezTo>
                    <a:pt x="1768" y="3905"/>
                    <a:pt x="1744" y="3905"/>
                    <a:pt x="1723" y="3905"/>
                  </a:cubicBezTo>
                  <a:cubicBezTo>
                    <a:pt x="1671" y="3905"/>
                    <a:pt x="1615" y="3900"/>
                    <a:pt x="1563" y="3893"/>
                  </a:cubicBezTo>
                  <a:cubicBezTo>
                    <a:pt x="1478" y="3877"/>
                    <a:pt x="1393" y="3848"/>
                    <a:pt x="1308" y="3809"/>
                  </a:cubicBezTo>
                  <a:cubicBezTo>
                    <a:pt x="1233" y="3774"/>
                    <a:pt x="1172" y="3735"/>
                    <a:pt x="1114" y="3689"/>
                  </a:cubicBezTo>
                  <a:cubicBezTo>
                    <a:pt x="1069" y="3649"/>
                    <a:pt x="1035" y="3609"/>
                    <a:pt x="1001" y="3570"/>
                  </a:cubicBezTo>
                  <a:cubicBezTo>
                    <a:pt x="983" y="3541"/>
                    <a:pt x="960" y="3507"/>
                    <a:pt x="944" y="3468"/>
                  </a:cubicBezTo>
                  <a:cubicBezTo>
                    <a:pt x="938" y="3434"/>
                    <a:pt x="926" y="3405"/>
                    <a:pt x="921" y="3371"/>
                  </a:cubicBezTo>
                  <a:cubicBezTo>
                    <a:pt x="921" y="3354"/>
                    <a:pt x="921" y="3331"/>
                    <a:pt x="926" y="3313"/>
                  </a:cubicBezTo>
                  <a:lnTo>
                    <a:pt x="926" y="3292"/>
                  </a:lnTo>
                  <a:cubicBezTo>
                    <a:pt x="933" y="3258"/>
                    <a:pt x="944" y="3223"/>
                    <a:pt x="955" y="3195"/>
                  </a:cubicBezTo>
                  <a:cubicBezTo>
                    <a:pt x="978" y="3155"/>
                    <a:pt x="1001" y="3116"/>
                    <a:pt x="1028" y="3082"/>
                  </a:cubicBezTo>
                  <a:cubicBezTo>
                    <a:pt x="1086" y="3019"/>
                    <a:pt x="1143" y="2967"/>
                    <a:pt x="1217" y="2911"/>
                  </a:cubicBezTo>
                  <a:cubicBezTo>
                    <a:pt x="1251" y="2888"/>
                    <a:pt x="1267" y="2843"/>
                    <a:pt x="1267" y="2802"/>
                  </a:cubicBezTo>
                  <a:cubicBezTo>
                    <a:pt x="1267" y="2746"/>
                    <a:pt x="1240" y="2694"/>
                    <a:pt x="1193" y="2666"/>
                  </a:cubicBezTo>
                  <a:cubicBezTo>
                    <a:pt x="1131" y="2626"/>
                    <a:pt x="1075" y="2587"/>
                    <a:pt x="1023" y="2547"/>
                  </a:cubicBezTo>
                  <a:cubicBezTo>
                    <a:pt x="967" y="2495"/>
                    <a:pt x="921" y="2450"/>
                    <a:pt x="887" y="2400"/>
                  </a:cubicBezTo>
                  <a:cubicBezTo>
                    <a:pt x="852" y="2353"/>
                    <a:pt x="831" y="2308"/>
                    <a:pt x="807" y="2257"/>
                  </a:cubicBezTo>
                  <a:cubicBezTo>
                    <a:pt x="797" y="2217"/>
                    <a:pt x="784" y="2172"/>
                    <a:pt x="779" y="2127"/>
                  </a:cubicBezTo>
                  <a:cubicBezTo>
                    <a:pt x="779" y="2081"/>
                    <a:pt x="779" y="2041"/>
                    <a:pt x="784" y="2002"/>
                  </a:cubicBezTo>
                  <a:cubicBezTo>
                    <a:pt x="797" y="1944"/>
                    <a:pt x="813" y="1899"/>
                    <a:pt x="831" y="1847"/>
                  </a:cubicBezTo>
                  <a:cubicBezTo>
                    <a:pt x="858" y="1802"/>
                    <a:pt x="887" y="1757"/>
                    <a:pt x="921" y="1711"/>
                  </a:cubicBezTo>
                  <a:cubicBezTo>
                    <a:pt x="967" y="1661"/>
                    <a:pt x="1012" y="1616"/>
                    <a:pt x="1069" y="1575"/>
                  </a:cubicBezTo>
                  <a:cubicBezTo>
                    <a:pt x="1125" y="1535"/>
                    <a:pt x="1193" y="1501"/>
                    <a:pt x="1262" y="1472"/>
                  </a:cubicBezTo>
                  <a:cubicBezTo>
                    <a:pt x="1330" y="1451"/>
                    <a:pt x="1398" y="1433"/>
                    <a:pt x="1478" y="1427"/>
                  </a:cubicBezTo>
                  <a:cubicBezTo>
                    <a:pt x="1500" y="1422"/>
                    <a:pt x="1529" y="1422"/>
                    <a:pt x="1552" y="1422"/>
                  </a:cubicBezTo>
                  <a:cubicBezTo>
                    <a:pt x="1603" y="1422"/>
                    <a:pt x="1654" y="1427"/>
                    <a:pt x="1705" y="1433"/>
                  </a:cubicBezTo>
                  <a:cubicBezTo>
                    <a:pt x="1796" y="1451"/>
                    <a:pt x="1881" y="1479"/>
                    <a:pt x="1967" y="1513"/>
                  </a:cubicBezTo>
                  <a:cubicBezTo>
                    <a:pt x="1990" y="1524"/>
                    <a:pt x="2006" y="1535"/>
                    <a:pt x="2029" y="1547"/>
                  </a:cubicBezTo>
                  <a:cubicBezTo>
                    <a:pt x="2058" y="1564"/>
                    <a:pt x="2085" y="1575"/>
                    <a:pt x="2114" y="1575"/>
                  </a:cubicBezTo>
                  <a:cubicBezTo>
                    <a:pt x="2137" y="1575"/>
                    <a:pt x="2166" y="1569"/>
                    <a:pt x="2182" y="1558"/>
                  </a:cubicBezTo>
                  <a:cubicBezTo>
                    <a:pt x="2234" y="1530"/>
                    <a:pt x="2263" y="1485"/>
                    <a:pt x="2263" y="1427"/>
                  </a:cubicBezTo>
                  <a:cubicBezTo>
                    <a:pt x="2268" y="1377"/>
                    <a:pt x="2274" y="1320"/>
                    <a:pt x="2279" y="1268"/>
                  </a:cubicBezTo>
                  <a:cubicBezTo>
                    <a:pt x="2302" y="1155"/>
                    <a:pt x="2336" y="1047"/>
                    <a:pt x="2381" y="939"/>
                  </a:cubicBezTo>
                  <a:cubicBezTo>
                    <a:pt x="2433" y="842"/>
                    <a:pt x="2484" y="756"/>
                    <a:pt x="2552" y="677"/>
                  </a:cubicBezTo>
                  <a:cubicBezTo>
                    <a:pt x="2609" y="609"/>
                    <a:pt x="2683" y="546"/>
                    <a:pt x="2756" y="491"/>
                  </a:cubicBezTo>
                  <a:cubicBezTo>
                    <a:pt x="2830" y="439"/>
                    <a:pt x="2910" y="399"/>
                    <a:pt x="2995" y="365"/>
                  </a:cubicBezTo>
                  <a:cubicBezTo>
                    <a:pt x="3074" y="336"/>
                    <a:pt x="3160" y="313"/>
                    <a:pt x="3239" y="302"/>
                  </a:cubicBezTo>
                  <a:close/>
                  <a:moveTo>
                    <a:pt x="2006" y="5416"/>
                  </a:moveTo>
                  <a:cubicBezTo>
                    <a:pt x="2029" y="5416"/>
                    <a:pt x="2058" y="5416"/>
                    <a:pt x="2085" y="5422"/>
                  </a:cubicBezTo>
                  <a:cubicBezTo>
                    <a:pt x="2114" y="5427"/>
                    <a:pt x="2137" y="5440"/>
                    <a:pt x="2166" y="5445"/>
                  </a:cubicBezTo>
                  <a:cubicBezTo>
                    <a:pt x="2182" y="5456"/>
                    <a:pt x="2200" y="5468"/>
                    <a:pt x="2222" y="5485"/>
                  </a:cubicBezTo>
                  <a:cubicBezTo>
                    <a:pt x="2239" y="5496"/>
                    <a:pt x="2250" y="5513"/>
                    <a:pt x="2268" y="5530"/>
                  </a:cubicBezTo>
                  <a:cubicBezTo>
                    <a:pt x="2279" y="5553"/>
                    <a:pt x="2290" y="5581"/>
                    <a:pt x="2302" y="5605"/>
                  </a:cubicBezTo>
                  <a:cubicBezTo>
                    <a:pt x="2313" y="5639"/>
                    <a:pt x="2324" y="5684"/>
                    <a:pt x="2331" y="5729"/>
                  </a:cubicBezTo>
                  <a:lnTo>
                    <a:pt x="2331" y="5791"/>
                  </a:lnTo>
                  <a:cubicBezTo>
                    <a:pt x="2331" y="5843"/>
                    <a:pt x="2358" y="5888"/>
                    <a:pt x="2399" y="5917"/>
                  </a:cubicBezTo>
                  <a:cubicBezTo>
                    <a:pt x="2421" y="5928"/>
                    <a:pt x="2444" y="5933"/>
                    <a:pt x="2473" y="5933"/>
                  </a:cubicBezTo>
                  <a:cubicBezTo>
                    <a:pt x="2494" y="5933"/>
                    <a:pt x="2518" y="5933"/>
                    <a:pt x="2541" y="5922"/>
                  </a:cubicBezTo>
                  <a:cubicBezTo>
                    <a:pt x="2569" y="5905"/>
                    <a:pt x="2597" y="5888"/>
                    <a:pt x="2631" y="5877"/>
                  </a:cubicBezTo>
                  <a:cubicBezTo>
                    <a:pt x="2699" y="5854"/>
                    <a:pt x="2767" y="5836"/>
                    <a:pt x="2835" y="5826"/>
                  </a:cubicBezTo>
                  <a:lnTo>
                    <a:pt x="2893" y="5826"/>
                  </a:lnTo>
                  <a:cubicBezTo>
                    <a:pt x="2938" y="5826"/>
                    <a:pt x="2984" y="5831"/>
                    <a:pt x="3029" y="5836"/>
                  </a:cubicBezTo>
                  <a:cubicBezTo>
                    <a:pt x="3097" y="5849"/>
                    <a:pt x="3165" y="5871"/>
                    <a:pt x="3228" y="5899"/>
                  </a:cubicBezTo>
                  <a:cubicBezTo>
                    <a:pt x="3291" y="5928"/>
                    <a:pt x="3347" y="5962"/>
                    <a:pt x="3399" y="6007"/>
                  </a:cubicBezTo>
                  <a:cubicBezTo>
                    <a:pt x="3438" y="6041"/>
                    <a:pt x="3478" y="6082"/>
                    <a:pt x="3506" y="6127"/>
                  </a:cubicBezTo>
                  <a:cubicBezTo>
                    <a:pt x="3530" y="6156"/>
                    <a:pt x="3546" y="6190"/>
                    <a:pt x="3564" y="6224"/>
                  </a:cubicBezTo>
                  <a:cubicBezTo>
                    <a:pt x="3569" y="6246"/>
                    <a:pt x="3575" y="6269"/>
                    <a:pt x="3580" y="6297"/>
                  </a:cubicBezTo>
                  <a:lnTo>
                    <a:pt x="3580" y="6348"/>
                  </a:lnTo>
                  <a:cubicBezTo>
                    <a:pt x="3575" y="6366"/>
                    <a:pt x="3569" y="6376"/>
                    <a:pt x="3564" y="6394"/>
                  </a:cubicBezTo>
                  <a:cubicBezTo>
                    <a:pt x="3558" y="6405"/>
                    <a:pt x="3546" y="6423"/>
                    <a:pt x="3540" y="6434"/>
                  </a:cubicBezTo>
                  <a:cubicBezTo>
                    <a:pt x="3524" y="6450"/>
                    <a:pt x="3506" y="6468"/>
                    <a:pt x="3490" y="6479"/>
                  </a:cubicBezTo>
                  <a:cubicBezTo>
                    <a:pt x="3456" y="6502"/>
                    <a:pt x="3422" y="6518"/>
                    <a:pt x="3388" y="6536"/>
                  </a:cubicBezTo>
                  <a:cubicBezTo>
                    <a:pt x="3302" y="6565"/>
                    <a:pt x="3217" y="6581"/>
                    <a:pt x="3108" y="6593"/>
                  </a:cubicBezTo>
                  <a:cubicBezTo>
                    <a:pt x="3086" y="6593"/>
                    <a:pt x="3063" y="6599"/>
                    <a:pt x="3040" y="6610"/>
                  </a:cubicBezTo>
                  <a:cubicBezTo>
                    <a:pt x="3018" y="6621"/>
                    <a:pt x="3000" y="6638"/>
                    <a:pt x="2984" y="6662"/>
                  </a:cubicBezTo>
                  <a:cubicBezTo>
                    <a:pt x="2972" y="6683"/>
                    <a:pt x="2961" y="6707"/>
                    <a:pt x="2961" y="6735"/>
                  </a:cubicBezTo>
                  <a:cubicBezTo>
                    <a:pt x="2961" y="6769"/>
                    <a:pt x="2972" y="6803"/>
                    <a:pt x="3000" y="6843"/>
                  </a:cubicBezTo>
                  <a:lnTo>
                    <a:pt x="3024" y="6877"/>
                  </a:lnTo>
                  <a:cubicBezTo>
                    <a:pt x="3063" y="6927"/>
                    <a:pt x="3092" y="6985"/>
                    <a:pt x="3120" y="7047"/>
                  </a:cubicBezTo>
                  <a:cubicBezTo>
                    <a:pt x="3131" y="7092"/>
                    <a:pt x="3142" y="7139"/>
                    <a:pt x="3155" y="7189"/>
                  </a:cubicBezTo>
                  <a:cubicBezTo>
                    <a:pt x="3155" y="7234"/>
                    <a:pt x="3155" y="7286"/>
                    <a:pt x="3149" y="7331"/>
                  </a:cubicBezTo>
                  <a:cubicBezTo>
                    <a:pt x="3137" y="7383"/>
                    <a:pt x="3120" y="7428"/>
                    <a:pt x="3103" y="7473"/>
                  </a:cubicBezTo>
                  <a:cubicBezTo>
                    <a:pt x="3074" y="7519"/>
                    <a:pt x="3047" y="7564"/>
                    <a:pt x="3013" y="7609"/>
                  </a:cubicBezTo>
                  <a:cubicBezTo>
                    <a:pt x="2972" y="7656"/>
                    <a:pt x="2927" y="7695"/>
                    <a:pt x="2876" y="7735"/>
                  </a:cubicBezTo>
                  <a:cubicBezTo>
                    <a:pt x="2814" y="7774"/>
                    <a:pt x="2751" y="7808"/>
                    <a:pt x="2683" y="7837"/>
                  </a:cubicBezTo>
                  <a:cubicBezTo>
                    <a:pt x="2614" y="7860"/>
                    <a:pt x="2552" y="7877"/>
                    <a:pt x="2484" y="7882"/>
                  </a:cubicBezTo>
                  <a:lnTo>
                    <a:pt x="2433" y="7882"/>
                  </a:lnTo>
                  <a:cubicBezTo>
                    <a:pt x="2392" y="7882"/>
                    <a:pt x="2353" y="7882"/>
                    <a:pt x="2313" y="7877"/>
                  </a:cubicBezTo>
                  <a:cubicBezTo>
                    <a:pt x="2256" y="7866"/>
                    <a:pt x="2205" y="7848"/>
                    <a:pt x="2160" y="7826"/>
                  </a:cubicBezTo>
                  <a:cubicBezTo>
                    <a:pt x="2114" y="7803"/>
                    <a:pt x="2069" y="7774"/>
                    <a:pt x="2029" y="7746"/>
                  </a:cubicBezTo>
                  <a:cubicBezTo>
                    <a:pt x="1983" y="7706"/>
                    <a:pt x="1949" y="7661"/>
                    <a:pt x="1909" y="7616"/>
                  </a:cubicBezTo>
                  <a:cubicBezTo>
                    <a:pt x="1893" y="7593"/>
                    <a:pt x="1859" y="7575"/>
                    <a:pt x="1825" y="7575"/>
                  </a:cubicBezTo>
                  <a:cubicBezTo>
                    <a:pt x="1802" y="7575"/>
                    <a:pt x="1778" y="7582"/>
                    <a:pt x="1762" y="7587"/>
                  </a:cubicBezTo>
                  <a:cubicBezTo>
                    <a:pt x="1733" y="7604"/>
                    <a:pt x="1717" y="7633"/>
                    <a:pt x="1705" y="7661"/>
                  </a:cubicBezTo>
                  <a:cubicBezTo>
                    <a:pt x="1699" y="7678"/>
                    <a:pt x="1699" y="7695"/>
                    <a:pt x="1699" y="7712"/>
                  </a:cubicBezTo>
                  <a:lnTo>
                    <a:pt x="1688" y="7724"/>
                  </a:lnTo>
                  <a:cubicBezTo>
                    <a:pt x="1665" y="7753"/>
                    <a:pt x="1637" y="7780"/>
                    <a:pt x="1608" y="7798"/>
                  </a:cubicBezTo>
                  <a:cubicBezTo>
                    <a:pt x="1574" y="7821"/>
                    <a:pt x="1540" y="7843"/>
                    <a:pt x="1500" y="7855"/>
                  </a:cubicBezTo>
                  <a:cubicBezTo>
                    <a:pt x="1450" y="7877"/>
                    <a:pt x="1393" y="7889"/>
                    <a:pt x="1335" y="7894"/>
                  </a:cubicBezTo>
                  <a:cubicBezTo>
                    <a:pt x="1319" y="7894"/>
                    <a:pt x="1296" y="7900"/>
                    <a:pt x="1279" y="7900"/>
                  </a:cubicBezTo>
                  <a:cubicBezTo>
                    <a:pt x="1233" y="7900"/>
                    <a:pt x="1188" y="7894"/>
                    <a:pt x="1138" y="7889"/>
                  </a:cubicBezTo>
                  <a:cubicBezTo>
                    <a:pt x="1075" y="7871"/>
                    <a:pt x="1018" y="7855"/>
                    <a:pt x="955" y="7826"/>
                  </a:cubicBezTo>
                  <a:cubicBezTo>
                    <a:pt x="910" y="7803"/>
                    <a:pt x="870" y="7780"/>
                    <a:pt x="836" y="7753"/>
                  </a:cubicBezTo>
                  <a:cubicBezTo>
                    <a:pt x="807" y="7724"/>
                    <a:pt x="779" y="7695"/>
                    <a:pt x="756" y="7667"/>
                  </a:cubicBezTo>
                  <a:cubicBezTo>
                    <a:pt x="734" y="7627"/>
                    <a:pt x="711" y="7593"/>
                    <a:pt x="694" y="7548"/>
                  </a:cubicBezTo>
                  <a:cubicBezTo>
                    <a:pt x="682" y="7507"/>
                    <a:pt x="671" y="7473"/>
                    <a:pt x="666" y="7439"/>
                  </a:cubicBezTo>
                  <a:lnTo>
                    <a:pt x="666" y="7412"/>
                  </a:lnTo>
                  <a:cubicBezTo>
                    <a:pt x="677" y="7365"/>
                    <a:pt x="694" y="7326"/>
                    <a:pt x="705" y="7281"/>
                  </a:cubicBezTo>
                  <a:lnTo>
                    <a:pt x="716" y="7257"/>
                  </a:lnTo>
                  <a:cubicBezTo>
                    <a:pt x="728" y="7223"/>
                    <a:pt x="745" y="7184"/>
                    <a:pt x="745" y="7144"/>
                  </a:cubicBezTo>
                  <a:cubicBezTo>
                    <a:pt x="750" y="7105"/>
                    <a:pt x="728" y="7064"/>
                    <a:pt x="711" y="7019"/>
                  </a:cubicBezTo>
                  <a:cubicBezTo>
                    <a:pt x="682" y="6968"/>
                    <a:pt x="648" y="6927"/>
                    <a:pt x="626" y="6900"/>
                  </a:cubicBezTo>
                  <a:cubicBezTo>
                    <a:pt x="574" y="6843"/>
                    <a:pt x="524" y="6798"/>
                    <a:pt x="461" y="6746"/>
                  </a:cubicBezTo>
                  <a:cubicBezTo>
                    <a:pt x="404" y="6696"/>
                    <a:pt x="336" y="6633"/>
                    <a:pt x="278" y="6565"/>
                  </a:cubicBezTo>
                  <a:cubicBezTo>
                    <a:pt x="267" y="6542"/>
                    <a:pt x="257" y="6518"/>
                    <a:pt x="244" y="6502"/>
                  </a:cubicBezTo>
                  <a:cubicBezTo>
                    <a:pt x="239" y="6484"/>
                    <a:pt x="233" y="6468"/>
                    <a:pt x="233" y="6445"/>
                  </a:cubicBezTo>
                  <a:lnTo>
                    <a:pt x="233" y="6389"/>
                  </a:lnTo>
                  <a:cubicBezTo>
                    <a:pt x="244" y="6360"/>
                    <a:pt x="251" y="6326"/>
                    <a:pt x="267" y="6292"/>
                  </a:cubicBezTo>
                  <a:cubicBezTo>
                    <a:pt x="296" y="6229"/>
                    <a:pt x="336" y="6172"/>
                    <a:pt x="381" y="6116"/>
                  </a:cubicBezTo>
                  <a:cubicBezTo>
                    <a:pt x="415" y="6075"/>
                    <a:pt x="449" y="6048"/>
                    <a:pt x="490" y="6014"/>
                  </a:cubicBezTo>
                  <a:cubicBezTo>
                    <a:pt x="535" y="5980"/>
                    <a:pt x="580" y="5956"/>
                    <a:pt x="632" y="5939"/>
                  </a:cubicBezTo>
                  <a:cubicBezTo>
                    <a:pt x="671" y="5922"/>
                    <a:pt x="716" y="5911"/>
                    <a:pt x="756" y="5905"/>
                  </a:cubicBezTo>
                  <a:lnTo>
                    <a:pt x="790" y="5905"/>
                  </a:lnTo>
                  <a:cubicBezTo>
                    <a:pt x="813" y="5905"/>
                    <a:pt x="836" y="5905"/>
                    <a:pt x="865" y="5911"/>
                  </a:cubicBezTo>
                  <a:cubicBezTo>
                    <a:pt x="899" y="5917"/>
                    <a:pt x="926" y="5928"/>
                    <a:pt x="955" y="5939"/>
                  </a:cubicBezTo>
                  <a:cubicBezTo>
                    <a:pt x="983" y="5956"/>
                    <a:pt x="1007" y="5967"/>
                    <a:pt x="1028" y="5991"/>
                  </a:cubicBezTo>
                  <a:cubicBezTo>
                    <a:pt x="1063" y="6014"/>
                    <a:pt x="1086" y="6048"/>
                    <a:pt x="1114" y="6082"/>
                  </a:cubicBezTo>
                  <a:cubicBezTo>
                    <a:pt x="1138" y="6109"/>
                    <a:pt x="1177" y="6121"/>
                    <a:pt x="1206" y="6121"/>
                  </a:cubicBezTo>
                  <a:cubicBezTo>
                    <a:pt x="1211" y="6121"/>
                    <a:pt x="1222" y="6121"/>
                    <a:pt x="1233" y="6116"/>
                  </a:cubicBezTo>
                  <a:cubicBezTo>
                    <a:pt x="1251" y="6109"/>
                    <a:pt x="1274" y="6104"/>
                    <a:pt x="1290" y="6087"/>
                  </a:cubicBezTo>
                  <a:cubicBezTo>
                    <a:pt x="1319" y="6059"/>
                    <a:pt x="1324" y="6025"/>
                    <a:pt x="1330" y="5996"/>
                  </a:cubicBezTo>
                  <a:cubicBezTo>
                    <a:pt x="1342" y="5946"/>
                    <a:pt x="1358" y="5888"/>
                    <a:pt x="1382" y="5836"/>
                  </a:cubicBezTo>
                  <a:cubicBezTo>
                    <a:pt x="1403" y="5781"/>
                    <a:pt x="1438" y="5734"/>
                    <a:pt x="1478" y="5684"/>
                  </a:cubicBezTo>
                  <a:cubicBezTo>
                    <a:pt x="1518" y="5639"/>
                    <a:pt x="1563" y="5592"/>
                    <a:pt x="1620" y="5553"/>
                  </a:cubicBezTo>
                  <a:cubicBezTo>
                    <a:pt x="1676" y="5519"/>
                    <a:pt x="1733" y="5485"/>
                    <a:pt x="1796" y="5456"/>
                  </a:cubicBezTo>
                  <a:cubicBezTo>
                    <a:pt x="1853" y="5440"/>
                    <a:pt x="1909" y="5427"/>
                    <a:pt x="1967" y="5416"/>
                  </a:cubicBezTo>
                  <a:close/>
                  <a:moveTo>
                    <a:pt x="3189" y="7843"/>
                  </a:moveTo>
                  <a:lnTo>
                    <a:pt x="3189" y="7843"/>
                  </a:lnTo>
                  <a:cubicBezTo>
                    <a:pt x="3183" y="7877"/>
                    <a:pt x="3183" y="7911"/>
                    <a:pt x="3176" y="7950"/>
                  </a:cubicBezTo>
                  <a:cubicBezTo>
                    <a:pt x="3165" y="7997"/>
                    <a:pt x="3155" y="8042"/>
                    <a:pt x="3137" y="8087"/>
                  </a:cubicBezTo>
                  <a:cubicBezTo>
                    <a:pt x="3131" y="8099"/>
                    <a:pt x="3126" y="8104"/>
                    <a:pt x="3120" y="8115"/>
                  </a:cubicBezTo>
                  <a:lnTo>
                    <a:pt x="3115" y="8121"/>
                  </a:lnTo>
                  <a:cubicBezTo>
                    <a:pt x="3108" y="8115"/>
                    <a:pt x="3108" y="8115"/>
                    <a:pt x="3103" y="8115"/>
                  </a:cubicBezTo>
                  <a:cubicBezTo>
                    <a:pt x="3092" y="8110"/>
                    <a:pt x="3074" y="8099"/>
                    <a:pt x="3063" y="8087"/>
                  </a:cubicBezTo>
                  <a:cubicBezTo>
                    <a:pt x="3035" y="8065"/>
                    <a:pt x="3006" y="8031"/>
                    <a:pt x="2984" y="8002"/>
                  </a:cubicBezTo>
                  <a:cubicBezTo>
                    <a:pt x="3052" y="7963"/>
                    <a:pt x="3115" y="7911"/>
                    <a:pt x="3171" y="7860"/>
                  </a:cubicBezTo>
                  <a:cubicBezTo>
                    <a:pt x="3176" y="7855"/>
                    <a:pt x="3183" y="7848"/>
                    <a:pt x="3189" y="7843"/>
                  </a:cubicBezTo>
                  <a:close/>
                  <a:moveTo>
                    <a:pt x="3336" y="1"/>
                  </a:moveTo>
                  <a:cubicBezTo>
                    <a:pt x="3262" y="1"/>
                    <a:pt x="3189" y="6"/>
                    <a:pt x="3115" y="19"/>
                  </a:cubicBezTo>
                  <a:cubicBezTo>
                    <a:pt x="2898" y="53"/>
                    <a:pt x="2694" y="161"/>
                    <a:pt x="2518" y="297"/>
                  </a:cubicBezTo>
                  <a:cubicBezTo>
                    <a:pt x="2358" y="416"/>
                    <a:pt x="2234" y="575"/>
                    <a:pt x="2143" y="746"/>
                  </a:cubicBezTo>
                  <a:cubicBezTo>
                    <a:pt x="2069" y="887"/>
                    <a:pt x="2017" y="1036"/>
                    <a:pt x="1990" y="1189"/>
                  </a:cubicBezTo>
                  <a:lnTo>
                    <a:pt x="1978" y="1189"/>
                  </a:lnTo>
                  <a:cubicBezTo>
                    <a:pt x="1904" y="1160"/>
                    <a:pt x="1825" y="1144"/>
                    <a:pt x="1744" y="1126"/>
                  </a:cubicBezTo>
                  <a:cubicBezTo>
                    <a:pt x="1686" y="1117"/>
                    <a:pt x="1626" y="1113"/>
                    <a:pt x="1567" y="1113"/>
                  </a:cubicBezTo>
                  <a:cubicBezTo>
                    <a:pt x="1482" y="1113"/>
                    <a:pt x="1397" y="1121"/>
                    <a:pt x="1313" y="1138"/>
                  </a:cubicBezTo>
                  <a:cubicBezTo>
                    <a:pt x="1188" y="1160"/>
                    <a:pt x="1063" y="1212"/>
                    <a:pt x="955" y="1280"/>
                  </a:cubicBezTo>
                  <a:cubicBezTo>
                    <a:pt x="836" y="1348"/>
                    <a:pt x="739" y="1438"/>
                    <a:pt x="653" y="1547"/>
                  </a:cubicBezTo>
                  <a:cubicBezTo>
                    <a:pt x="580" y="1637"/>
                    <a:pt x="524" y="1745"/>
                    <a:pt x="495" y="1860"/>
                  </a:cubicBezTo>
                  <a:cubicBezTo>
                    <a:pt x="456" y="1984"/>
                    <a:pt x="456" y="2120"/>
                    <a:pt x="477" y="2251"/>
                  </a:cubicBezTo>
                  <a:cubicBezTo>
                    <a:pt x="506" y="2382"/>
                    <a:pt x="574" y="2508"/>
                    <a:pt x="653" y="2615"/>
                  </a:cubicBezTo>
                  <a:cubicBezTo>
                    <a:pt x="711" y="2689"/>
                    <a:pt x="773" y="2757"/>
                    <a:pt x="847" y="2814"/>
                  </a:cubicBezTo>
                  <a:cubicBezTo>
                    <a:pt x="716" y="2951"/>
                    <a:pt x="614" y="3127"/>
                    <a:pt x="608" y="3326"/>
                  </a:cubicBezTo>
                  <a:cubicBezTo>
                    <a:pt x="603" y="3547"/>
                    <a:pt x="728" y="3757"/>
                    <a:pt x="892" y="3900"/>
                  </a:cubicBezTo>
                  <a:cubicBezTo>
                    <a:pt x="1110" y="4090"/>
                    <a:pt x="1410" y="4202"/>
                    <a:pt x="1706" y="4202"/>
                  </a:cubicBezTo>
                  <a:cubicBezTo>
                    <a:pt x="1896" y="4202"/>
                    <a:pt x="2086" y="4155"/>
                    <a:pt x="2250" y="4053"/>
                  </a:cubicBezTo>
                  <a:cubicBezTo>
                    <a:pt x="2290" y="4024"/>
                    <a:pt x="2331" y="3995"/>
                    <a:pt x="2365" y="3968"/>
                  </a:cubicBezTo>
                  <a:cubicBezTo>
                    <a:pt x="2387" y="4058"/>
                    <a:pt x="2415" y="4149"/>
                    <a:pt x="2455" y="4234"/>
                  </a:cubicBezTo>
                  <a:cubicBezTo>
                    <a:pt x="2494" y="4320"/>
                    <a:pt x="2563" y="4399"/>
                    <a:pt x="2638" y="4462"/>
                  </a:cubicBezTo>
                  <a:cubicBezTo>
                    <a:pt x="2717" y="4530"/>
                    <a:pt x="2819" y="4570"/>
                    <a:pt x="2921" y="4598"/>
                  </a:cubicBezTo>
                  <a:cubicBezTo>
                    <a:pt x="2996" y="4615"/>
                    <a:pt x="3077" y="4626"/>
                    <a:pt x="3158" y="4626"/>
                  </a:cubicBezTo>
                  <a:cubicBezTo>
                    <a:pt x="3187" y="4626"/>
                    <a:pt x="3216" y="4624"/>
                    <a:pt x="3245" y="4621"/>
                  </a:cubicBezTo>
                  <a:lnTo>
                    <a:pt x="3245" y="4621"/>
                  </a:lnTo>
                  <a:cubicBezTo>
                    <a:pt x="3245" y="4666"/>
                    <a:pt x="3239" y="4711"/>
                    <a:pt x="3239" y="4758"/>
                  </a:cubicBezTo>
                  <a:cubicBezTo>
                    <a:pt x="3239" y="4871"/>
                    <a:pt x="3245" y="4979"/>
                    <a:pt x="3245" y="5093"/>
                  </a:cubicBezTo>
                  <a:cubicBezTo>
                    <a:pt x="3251" y="5206"/>
                    <a:pt x="3251" y="5320"/>
                    <a:pt x="3245" y="5434"/>
                  </a:cubicBezTo>
                  <a:lnTo>
                    <a:pt x="3245" y="5592"/>
                  </a:lnTo>
                  <a:cubicBezTo>
                    <a:pt x="3171" y="5571"/>
                    <a:pt x="3092" y="5553"/>
                    <a:pt x="3013" y="5542"/>
                  </a:cubicBezTo>
                  <a:cubicBezTo>
                    <a:pt x="2976" y="5537"/>
                    <a:pt x="2939" y="5535"/>
                    <a:pt x="2902" y="5535"/>
                  </a:cubicBezTo>
                  <a:cubicBezTo>
                    <a:pt x="2797" y="5535"/>
                    <a:pt x="2693" y="5553"/>
                    <a:pt x="2591" y="5587"/>
                  </a:cubicBezTo>
                  <a:cubicBezTo>
                    <a:pt x="2580" y="5547"/>
                    <a:pt x="2563" y="5508"/>
                    <a:pt x="2546" y="5468"/>
                  </a:cubicBezTo>
                  <a:cubicBezTo>
                    <a:pt x="2507" y="5382"/>
                    <a:pt x="2444" y="5309"/>
                    <a:pt x="2370" y="5251"/>
                  </a:cubicBezTo>
                  <a:cubicBezTo>
                    <a:pt x="2297" y="5195"/>
                    <a:pt x="2205" y="5172"/>
                    <a:pt x="2114" y="5155"/>
                  </a:cubicBezTo>
                  <a:cubicBezTo>
                    <a:pt x="2085" y="5149"/>
                    <a:pt x="2051" y="5149"/>
                    <a:pt x="2017" y="5149"/>
                  </a:cubicBezTo>
                  <a:cubicBezTo>
                    <a:pt x="1961" y="5149"/>
                    <a:pt x="1904" y="5155"/>
                    <a:pt x="1847" y="5167"/>
                  </a:cubicBezTo>
                  <a:cubicBezTo>
                    <a:pt x="1757" y="5183"/>
                    <a:pt x="1665" y="5223"/>
                    <a:pt x="1586" y="5264"/>
                  </a:cubicBezTo>
                  <a:cubicBezTo>
                    <a:pt x="1500" y="5309"/>
                    <a:pt x="1421" y="5371"/>
                    <a:pt x="1353" y="5440"/>
                  </a:cubicBezTo>
                  <a:cubicBezTo>
                    <a:pt x="1279" y="5508"/>
                    <a:pt x="1222" y="5587"/>
                    <a:pt x="1177" y="5673"/>
                  </a:cubicBezTo>
                  <a:cubicBezTo>
                    <a:pt x="1159" y="5700"/>
                    <a:pt x="1143" y="5729"/>
                    <a:pt x="1131" y="5763"/>
                  </a:cubicBezTo>
                  <a:cubicBezTo>
                    <a:pt x="1086" y="5729"/>
                    <a:pt x="1035" y="5707"/>
                    <a:pt x="978" y="5689"/>
                  </a:cubicBezTo>
                  <a:cubicBezTo>
                    <a:pt x="925" y="5674"/>
                    <a:pt x="868" y="5667"/>
                    <a:pt x="812" y="5667"/>
                  </a:cubicBezTo>
                  <a:cubicBezTo>
                    <a:pt x="741" y="5667"/>
                    <a:pt x="671" y="5678"/>
                    <a:pt x="608" y="5700"/>
                  </a:cubicBezTo>
                  <a:cubicBezTo>
                    <a:pt x="347" y="5775"/>
                    <a:pt x="154" y="5985"/>
                    <a:pt x="52" y="6229"/>
                  </a:cubicBezTo>
                  <a:cubicBezTo>
                    <a:pt x="12" y="6321"/>
                    <a:pt x="0" y="6423"/>
                    <a:pt x="23" y="6518"/>
                  </a:cubicBezTo>
                  <a:cubicBezTo>
                    <a:pt x="40" y="6610"/>
                    <a:pt x="92" y="6683"/>
                    <a:pt x="149" y="6746"/>
                  </a:cubicBezTo>
                  <a:cubicBezTo>
                    <a:pt x="262" y="6872"/>
                    <a:pt x="404" y="6962"/>
                    <a:pt x="506" y="7092"/>
                  </a:cubicBezTo>
                  <a:cubicBezTo>
                    <a:pt x="517" y="7110"/>
                    <a:pt x="529" y="7127"/>
                    <a:pt x="540" y="7144"/>
                  </a:cubicBezTo>
                  <a:cubicBezTo>
                    <a:pt x="529" y="7200"/>
                    <a:pt x="506" y="7257"/>
                    <a:pt x="490" y="7315"/>
                  </a:cubicBezTo>
                  <a:cubicBezTo>
                    <a:pt x="477" y="7354"/>
                    <a:pt x="472" y="7394"/>
                    <a:pt x="472" y="7433"/>
                  </a:cubicBezTo>
                  <a:cubicBezTo>
                    <a:pt x="472" y="7485"/>
                    <a:pt x="490" y="7530"/>
                    <a:pt x="501" y="7575"/>
                  </a:cubicBezTo>
                  <a:cubicBezTo>
                    <a:pt x="529" y="7661"/>
                    <a:pt x="574" y="7740"/>
                    <a:pt x="632" y="7808"/>
                  </a:cubicBezTo>
                  <a:cubicBezTo>
                    <a:pt x="687" y="7882"/>
                    <a:pt x="762" y="7939"/>
                    <a:pt x="842" y="7979"/>
                  </a:cubicBezTo>
                  <a:cubicBezTo>
                    <a:pt x="978" y="8048"/>
                    <a:pt x="1125" y="8081"/>
                    <a:pt x="1274" y="8081"/>
                  </a:cubicBezTo>
                  <a:cubicBezTo>
                    <a:pt x="1323" y="8081"/>
                    <a:pt x="1372" y="8077"/>
                    <a:pt x="1421" y="8070"/>
                  </a:cubicBezTo>
                  <a:cubicBezTo>
                    <a:pt x="1563" y="8047"/>
                    <a:pt x="1699" y="7979"/>
                    <a:pt x="1802" y="7871"/>
                  </a:cubicBezTo>
                  <a:cubicBezTo>
                    <a:pt x="1807" y="7882"/>
                    <a:pt x="1819" y="7889"/>
                    <a:pt x="1825" y="7900"/>
                  </a:cubicBezTo>
                  <a:cubicBezTo>
                    <a:pt x="1870" y="7945"/>
                    <a:pt x="1922" y="7984"/>
                    <a:pt x="1972" y="8018"/>
                  </a:cubicBezTo>
                  <a:cubicBezTo>
                    <a:pt x="1990" y="8031"/>
                    <a:pt x="2006" y="8042"/>
                    <a:pt x="2024" y="8047"/>
                  </a:cubicBezTo>
                  <a:cubicBezTo>
                    <a:pt x="2046" y="8110"/>
                    <a:pt x="2074" y="8162"/>
                    <a:pt x="2109" y="8218"/>
                  </a:cubicBezTo>
                  <a:cubicBezTo>
                    <a:pt x="2148" y="8275"/>
                    <a:pt x="2194" y="8325"/>
                    <a:pt x="2245" y="8372"/>
                  </a:cubicBezTo>
                  <a:cubicBezTo>
                    <a:pt x="2347" y="8462"/>
                    <a:pt x="2467" y="8537"/>
                    <a:pt x="2569" y="8621"/>
                  </a:cubicBezTo>
                  <a:lnTo>
                    <a:pt x="2569" y="8616"/>
                  </a:lnTo>
                  <a:cubicBezTo>
                    <a:pt x="2569" y="8621"/>
                    <a:pt x="2575" y="8621"/>
                    <a:pt x="2575" y="8627"/>
                  </a:cubicBezTo>
                  <a:cubicBezTo>
                    <a:pt x="2580" y="8627"/>
                    <a:pt x="2580" y="8627"/>
                    <a:pt x="2580" y="8632"/>
                  </a:cubicBezTo>
                  <a:cubicBezTo>
                    <a:pt x="2631" y="8673"/>
                    <a:pt x="2677" y="8718"/>
                    <a:pt x="2711" y="8769"/>
                  </a:cubicBezTo>
                  <a:cubicBezTo>
                    <a:pt x="2733" y="8803"/>
                    <a:pt x="2751" y="8831"/>
                    <a:pt x="2762" y="8865"/>
                  </a:cubicBezTo>
                  <a:cubicBezTo>
                    <a:pt x="2790" y="8939"/>
                    <a:pt x="2808" y="9025"/>
                    <a:pt x="2814" y="9104"/>
                  </a:cubicBezTo>
                  <a:cubicBezTo>
                    <a:pt x="2830" y="9280"/>
                    <a:pt x="2808" y="9463"/>
                    <a:pt x="2779" y="9633"/>
                  </a:cubicBezTo>
                  <a:cubicBezTo>
                    <a:pt x="2745" y="9825"/>
                    <a:pt x="2699" y="10014"/>
                    <a:pt x="2654" y="10207"/>
                  </a:cubicBezTo>
                  <a:cubicBezTo>
                    <a:pt x="2638" y="10292"/>
                    <a:pt x="2614" y="10378"/>
                    <a:pt x="2597" y="10462"/>
                  </a:cubicBezTo>
                  <a:cubicBezTo>
                    <a:pt x="2591" y="10514"/>
                    <a:pt x="2580" y="10559"/>
                    <a:pt x="2575" y="10604"/>
                  </a:cubicBezTo>
                  <a:cubicBezTo>
                    <a:pt x="2569" y="10638"/>
                    <a:pt x="2569" y="10678"/>
                    <a:pt x="2563" y="10712"/>
                  </a:cubicBezTo>
                  <a:cubicBezTo>
                    <a:pt x="2563" y="10730"/>
                    <a:pt x="2569" y="10753"/>
                    <a:pt x="2575" y="10769"/>
                  </a:cubicBezTo>
                  <a:cubicBezTo>
                    <a:pt x="2591" y="10798"/>
                    <a:pt x="2614" y="10821"/>
                    <a:pt x="2643" y="10826"/>
                  </a:cubicBezTo>
                  <a:cubicBezTo>
                    <a:pt x="2654" y="10829"/>
                    <a:pt x="2665" y="10831"/>
                    <a:pt x="2676" y="10831"/>
                  </a:cubicBezTo>
                  <a:cubicBezTo>
                    <a:pt x="2725" y="10831"/>
                    <a:pt x="2777" y="10803"/>
                    <a:pt x="2790" y="10753"/>
                  </a:cubicBezTo>
                  <a:cubicBezTo>
                    <a:pt x="2796" y="10730"/>
                    <a:pt x="2808" y="10706"/>
                    <a:pt x="2814" y="10685"/>
                  </a:cubicBezTo>
                  <a:cubicBezTo>
                    <a:pt x="2819" y="10661"/>
                    <a:pt x="2830" y="10633"/>
                    <a:pt x="2835" y="10610"/>
                  </a:cubicBezTo>
                  <a:cubicBezTo>
                    <a:pt x="2853" y="10559"/>
                    <a:pt x="2869" y="10507"/>
                    <a:pt x="2887" y="10451"/>
                  </a:cubicBezTo>
                  <a:cubicBezTo>
                    <a:pt x="2893" y="10434"/>
                    <a:pt x="2898" y="10412"/>
                    <a:pt x="2904" y="10394"/>
                  </a:cubicBezTo>
                  <a:cubicBezTo>
                    <a:pt x="2932" y="10286"/>
                    <a:pt x="2966" y="10184"/>
                    <a:pt x="2989" y="10076"/>
                  </a:cubicBezTo>
                  <a:cubicBezTo>
                    <a:pt x="3024" y="9940"/>
                    <a:pt x="3052" y="9798"/>
                    <a:pt x="3074" y="9649"/>
                  </a:cubicBezTo>
                  <a:cubicBezTo>
                    <a:pt x="3097" y="9513"/>
                    <a:pt x="3108" y="9382"/>
                    <a:pt x="3108" y="9264"/>
                  </a:cubicBezTo>
                  <a:cubicBezTo>
                    <a:pt x="3108" y="9206"/>
                    <a:pt x="3103" y="9138"/>
                    <a:pt x="3092" y="9064"/>
                  </a:cubicBezTo>
                  <a:cubicBezTo>
                    <a:pt x="3086" y="9007"/>
                    <a:pt x="3074" y="8951"/>
                    <a:pt x="3058" y="8899"/>
                  </a:cubicBezTo>
                  <a:cubicBezTo>
                    <a:pt x="3035" y="8844"/>
                    <a:pt x="3013" y="8792"/>
                    <a:pt x="2979" y="8747"/>
                  </a:cubicBezTo>
                  <a:cubicBezTo>
                    <a:pt x="2938" y="8689"/>
                    <a:pt x="2898" y="8644"/>
                    <a:pt x="2853" y="8610"/>
                  </a:cubicBezTo>
                  <a:cubicBezTo>
                    <a:pt x="2762" y="8530"/>
                    <a:pt x="2654" y="8474"/>
                    <a:pt x="2557" y="8422"/>
                  </a:cubicBezTo>
                  <a:cubicBezTo>
                    <a:pt x="2460" y="8377"/>
                    <a:pt x="2353" y="8320"/>
                    <a:pt x="2263" y="8246"/>
                  </a:cubicBezTo>
                  <a:cubicBezTo>
                    <a:pt x="2222" y="8212"/>
                    <a:pt x="2194" y="8178"/>
                    <a:pt x="2160" y="8138"/>
                  </a:cubicBezTo>
                  <a:cubicBezTo>
                    <a:pt x="2154" y="8133"/>
                    <a:pt x="2148" y="8121"/>
                    <a:pt x="2148" y="8110"/>
                  </a:cubicBezTo>
                  <a:lnTo>
                    <a:pt x="2148" y="8104"/>
                  </a:lnTo>
                  <a:cubicBezTo>
                    <a:pt x="2188" y="8121"/>
                    <a:pt x="2229" y="8133"/>
                    <a:pt x="2268" y="8138"/>
                  </a:cubicBezTo>
                  <a:cubicBezTo>
                    <a:pt x="2331" y="8149"/>
                    <a:pt x="2381" y="8155"/>
                    <a:pt x="2439" y="8155"/>
                  </a:cubicBezTo>
                  <a:cubicBezTo>
                    <a:pt x="2494" y="8155"/>
                    <a:pt x="2546" y="8149"/>
                    <a:pt x="2609" y="8144"/>
                  </a:cubicBezTo>
                  <a:cubicBezTo>
                    <a:pt x="2665" y="8133"/>
                    <a:pt x="2728" y="8115"/>
                    <a:pt x="2796" y="8093"/>
                  </a:cubicBezTo>
                  <a:lnTo>
                    <a:pt x="2801" y="8093"/>
                  </a:lnTo>
                  <a:cubicBezTo>
                    <a:pt x="2835" y="8144"/>
                    <a:pt x="2869" y="8183"/>
                    <a:pt x="2910" y="8218"/>
                  </a:cubicBezTo>
                  <a:cubicBezTo>
                    <a:pt x="2966" y="8275"/>
                    <a:pt x="3018" y="8309"/>
                    <a:pt x="3069" y="8320"/>
                  </a:cubicBezTo>
                  <a:cubicBezTo>
                    <a:pt x="3086" y="8320"/>
                    <a:pt x="3103" y="8325"/>
                    <a:pt x="3120" y="8325"/>
                  </a:cubicBezTo>
                  <a:cubicBezTo>
                    <a:pt x="3131" y="8325"/>
                    <a:pt x="3142" y="8320"/>
                    <a:pt x="3160" y="8320"/>
                  </a:cubicBezTo>
                  <a:cubicBezTo>
                    <a:pt x="3194" y="8314"/>
                    <a:pt x="3217" y="8298"/>
                    <a:pt x="3245" y="8280"/>
                  </a:cubicBezTo>
                  <a:cubicBezTo>
                    <a:pt x="3285" y="8246"/>
                    <a:pt x="3313" y="8196"/>
                    <a:pt x="3336" y="8144"/>
                  </a:cubicBezTo>
                  <a:cubicBezTo>
                    <a:pt x="3359" y="8093"/>
                    <a:pt x="3370" y="8025"/>
                    <a:pt x="3375" y="7973"/>
                  </a:cubicBezTo>
                  <a:cubicBezTo>
                    <a:pt x="3388" y="7916"/>
                    <a:pt x="3393" y="7855"/>
                    <a:pt x="3393" y="7774"/>
                  </a:cubicBezTo>
                  <a:cubicBezTo>
                    <a:pt x="3399" y="7706"/>
                    <a:pt x="3393" y="7638"/>
                    <a:pt x="3381" y="7553"/>
                  </a:cubicBezTo>
                  <a:lnTo>
                    <a:pt x="3381" y="7548"/>
                  </a:lnTo>
                  <a:lnTo>
                    <a:pt x="3381" y="7541"/>
                  </a:lnTo>
                  <a:lnTo>
                    <a:pt x="3388" y="7541"/>
                  </a:lnTo>
                  <a:lnTo>
                    <a:pt x="3388" y="7536"/>
                  </a:lnTo>
                  <a:cubicBezTo>
                    <a:pt x="3415" y="7451"/>
                    <a:pt x="3438" y="7365"/>
                    <a:pt x="3444" y="7281"/>
                  </a:cubicBezTo>
                  <a:cubicBezTo>
                    <a:pt x="3449" y="7173"/>
                    <a:pt x="3433" y="7058"/>
                    <a:pt x="3393" y="6945"/>
                  </a:cubicBezTo>
                  <a:cubicBezTo>
                    <a:pt x="3381" y="6917"/>
                    <a:pt x="3370" y="6882"/>
                    <a:pt x="3354" y="6848"/>
                  </a:cubicBezTo>
                  <a:cubicBezTo>
                    <a:pt x="3517" y="6814"/>
                    <a:pt x="3643" y="6752"/>
                    <a:pt x="3734" y="6662"/>
                  </a:cubicBezTo>
                  <a:cubicBezTo>
                    <a:pt x="3797" y="6593"/>
                    <a:pt x="3842" y="6518"/>
                    <a:pt x="3858" y="6439"/>
                  </a:cubicBezTo>
                  <a:cubicBezTo>
                    <a:pt x="3881" y="6355"/>
                    <a:pt x="3881" y="6269"/>
                    <a:pt x="3858" y="6184"/>
                  </a:cubicBezTo>
                  <a:cubicBezTo>
                    <a:pt x="3836" y="6104"/>
                    <a:pt x="3802" y="6030"/>
                    <a:pt x="3740" y="5946"/>
                  </a:cubicBezTo>
                  <a:cubicBezTo>
                    <a:pt x="3677" y="5865"/>
                    <a:pt x="3609" y="5802"/>
                    <a:pt x="3551" y="5757"/>
                  </a:cubicBezTo>
                  <a:cubicBezTo>
                    <a:pt x="3535" y="5741"/>
                    <a:pt x="3517" y="5729"/>
                    <a:pt x="3495" y="5712"/>
                  </a:cubicBezTo>
                  <a:lnTo>
                    <a:pt x="3490" y="5712"/>
                  </a:lnTo>
                  <a:lnTo>
                    <a:pt x="3490" y="5707"/>
                  </a:lnTo>
                  <a:cubicBezTo>
                    <a:pt x="3490" y="5695"/>
                    <a:pt x="3495" y="5684"/>
                    <a:pt x="3495" y="5673"/>
                  </a:cubicBezTo>
                  <a:cubicBezTo>
                    <a:pt x="3495" y="5626"/>
                    <a:pt x="3495" y="5581"/>
                    <a:pt x="3490" y="5536"/>
                  </a:cubicBezTo>
                  <a:cubicBezTo>
                    <a:pt x="3483" y="5468"/>
                    <a:pt x="3478" y="5405"/>
                    <a:pt x="3472" y="5337"/>
                  </a:cubicBezTo>
                  <a:lnTo>
                    <a:pt x="3467" y="5320"/>
                  </a:lnTo>
                  <a:lnTo>
                    <a:pt x="3461" y="5280"/>
                  </a:lnTo>
                  <a:lnTo>
                    <a:pt x="3449" y="5172"/>
                  </a:lnTo>
                  <a:lnTo>
                    <a:pt x="3427" y="5030"/>
                  </a:lnTo>
                  <a:cubicBezTo>
                    <a:pt x="3415" y="4945"/>
                    <a:pt x="3410" y="4855"/>
                    <a:pt x="3404" y="4769"/>
                  </a:cubicBezTo>
                  <a:lnTo>
                    <a:pt x="3399" y="4763"/>
                  </a:lnTo>
                  <a:lnTo>
                    <a:pt x="3399" y="4786"/>
                  </a:lnTo>
                  <a:cubicBezTo>
                    <a:pt x="3393" y="4724"/>
                    <a:pt x="3393" y="4666"/>
                    <a:pt x="3393" y="4604"/>
                  </a:cubicBezTo>
                  <a:lnTo>
                    <a:pt x="3393" y="4598"/>
                  </a:lnTo>
                  <a:cubicBezTo>
                    <a:pt x="3472" y="4582"/>
                    <a:pt x="3546" y="4553"/>
                    <a:pt x="3614" y="4514"/>
                  </a:cubicBezTo>
                  <a:cubicBezTo>
                    <a:pt x="3729" y="4451"/>
                    <a:pt x="3824" y="4349"/>
                    <a:pt x="3892" y="4223"/>
                  </a:cubicBezTo>
                  <a:lnTo>
                    <a:pt x="3899" y="4223"/>
                  </a:lnTo>
                  <a:cubicBezTo>
                    <a:pt x="3944" y="4268"/>
                    <a:pt x="3989" y="4314"/>
                    <a:pt x="4046" y="4354"/>
                  </a:cubicBezTo>
                  <a:lnTo>
                    <a:pt x="4046" y="4359"/>
                  </a:lnTo>
                  <a:cubicBezTo>
                    <a:pt x="4063" y="4700"/>
                    <a:pt x="4075" y="5041"/>
                    <a:pt x="4080" y="5332"/>
                  </a:cubicBezTo>
                  <a:cubicBezTo>
                    <a:pt x="4086" y="5666"/>
                    <a:pt x="4080" y="6041"/>
                    <a:pt x="4075" y="6468"/>
                  </a:cubicBezTo>
                  <a:cubicBezTo>
                    <a:pt x="4070" y="6848"/>
                    <a:pt x="4063" y="7229"/>
                    <a:pt x="4052" y="7609"/>
                  </a:cubicBezTo>
                  <a:cubicBezTo>
                    <a:pt x="4046" y="7780"/>
                    <a:pt x="4041" y="7957"/>
                    <a:pt x="4035" y="8128"/>
                  </a:cubicBezTo>
                  <a:cubicBezTo>
                    <a:pt x="4029" y="8338"/>
                    <a:pt x="4023" y="8542"/>
                    <a:pt x="4018" y="8752"/>
                  </a:cubicBezTo>
                  <a:cubicBezTo>
                    <a:pt x="4012" y="9030"/>
                    <a:pt x="4007" y="9314"/>
                    <a:pt x="4001" y="9594"/>
                  </a:cubicBezTo>
                  <a:cubicBezTo>
                    <a:pt x="4001" y="9741"/>
                    <a:pt x="3995" y="9883"/>
                    <a:pt x="3995" y="10025"/>
                  </a:cubicBezTo>
                  <a:lnTo>
                    <a:pt x="3995" y="10344"/>
                  </a:lnTo>
                  <a:lnTo>
                    <a:pt x="3995" y="10457"/>
                  </a:lnTo>
                  <a:cubicBezTo>
                    <a:pt x="4001" y="10485"/>
                    <a:pt x="4007" y="10507"/>
                    <a:pt x="4023" y="10530"/>
                  </a:cubicBezTo>
                  <a:cubicBezTo>
                    <a:pt x="4041" y="10548"/>
                    <a:pt x="4070" y="10559"/>
                    <a:pt x="4091" y="10559"/>
                  </a:cubicBezTo>
                  <a:cubicBezTo>
                    <a:pt x="4095" y="10559"/>
                    <a:pt x="4098" y="10560"/>
                    <a:pt x="4101" y="10560"/>
                  </a:cubicBezTo>
                  <a:cubicBezTo>
                    <a:pt x="4154" y="10560"/>
                    <a:pt x="4194" y="10517"/>
                    <a:pt x="4199" y="10468"/>
                  </a:cubicBezTo>
                  <a:cubicBezTo>
                    <a:pt x="4206" y="10275"/>
                    <a:pt x="4206" y="10087"/>
                    <a:pt x="4211" y="9900"/>
                  </a:cubicBezTo>
                  <a:cubicBezTo>
                    <a:pt x="4217" y="9707"/>
                    <a:pt x="4217" y="9519"/>
                    <a:pt x="4222" y="9332"/>
                  </a:cubicBezTo>
                  <a:cubicBezTo>
                    <a:pt x="4228" y="8951"/>
                    <a:pt x="4233" y="8571"/>
                    <a:pt x="4240" y="8189"/>
                  </a:cubicBezTo>
                  <a:cubicBezTo>
                    <a:pt x="4251" y="7808"/>
                    <a:pt x="4256" y="7428"/>
                    <a:pt x="4256" y="7047"/>
                  </a:cubicBezTo>
                  <a:cubicBezTo>
                    <a:pt x="4256" y="6667"/>
                    <a:pt x="4251" y="6286"/>
                    <a:pt x="4246" y="5905"/>
                  </a:cubicBezTo>
                  <a:cubicBezTo>
                    <a:pt x="4246" y="5621"/>
                    <a:pt x="4233" y="5343"/>
                    <a:pt x="4222" y="5065"/>
                  </a:cubicBezTo>
                  <a:cubicBezTo>
                    <a:pt x="4211" y="4916"/>
                    <a:pt x="4206" y="4774"/>
                    <a:pt x="4199" y="4632"/>
                  </a:cubicBezTo>
                  <a:cubicBezTo>
                    <a:pt x="4194" y="4570"/>
                    <a:pt x="4188" y="4501"/>
                    <a:pt x="4188" y="4439"/>
                  </a:cubicBezTo>
                  <a:lnTo>
                    <a:pt x="4188" y="4439"/>
                  </a:lnTo>
                  <a:cubicBezTo>
                    <a:pt x="4319" y="4507"/>
                    <a:pt x="4461" y="4541"/>
                    <a:pt x="4608" y="4564"/>
                  </a:cubicBezTo>
                  <a:cubicBezTo>
                    <a:pt x="4663" y="4572"/>
                    <a:pt x="4719" y="4575"/>
                    <a:pt x="4775" y="4575"/>
                  </a:cubicBezTo>
                  <a:cubicBezTo>
                    <a:pt x="4886" y="4575"/>
                    <a:pt x="4999" y="4562"/>
                    <a:pt x="5109" y="4548"/>
                  </a:cubicBezTo>
                  <a:cubicBezTo>
                    <a:pt x="5274" y="4525"/>
                    <a:pt x="5433" y="4480"/>
                    <a:pt x="5586" y="4428"/>
                  </a:cubicBezTo>
                  <a:cubicBezTo>
                    <a:pt x="5898" y="4325"/>
                    <a:pt x="6200" y="4184"/>
                    <a:pt x="6467" y="3990"/>
                  </a:cubicBezTo>
                  <a:cubicBezTo>
                    <a:pt x="6598" y="3900"/>
                    <a:pt x="6711" y="3791"/>
                    <a:pt x="6813" y="3667"/>
                  </a:cubicBezTo>
                  <a:cubicBezTo>
                    <a:pt x="6905" y="3559"/>
                    <a:pt x="6973" y="3444"/>
                    <a:pt x="7023" y="3313"/>
                  </a:cubicBezTo>
                  <a:cubicBezTo>
                    <a:pt x="7092" y="3150"/>
                    <a:pt x="7109" y="2967"/>
                    <a:pt x="7086" y="2786"/>
                  </a:cubicBezTo>
                  <a:cubicBezTo>
                    <a:pt x="7058" y="2610"/>
                    <a:pt x="6968" y="2445"/>
                    <a:pt x="6853" y="2314"/>
                  </a:cubicBezTo>
                  <a:cubicBezTo>
                    <a:pt x="6722" y="2167"/>
                    <a:pt x="6546" y="2059"/>
                    <a:pt x="6359" y="1991"/>
                  </a:cubicBezTo>
                  <a:cubicBezTo>
                    <a:pt x="6263" y="1944"/>
                    <a:pt x="6155" y="1922"/>
                    <a:pt x="6047" y="1899"/>
                  </a:cubicBezTo>
                  <a:cubicBezTo>
                    <a:pt x="6029" y="1899"/>
                    <a:pt x="6006" y="1894"/>
                    <a:pt x="5990" y="1888"/>
                  </a:cubicBezTo>
                  <a:cubicBezTo>
                    <a:pt x="6092" y="1768"/>
                    <a:pt x="6171" y="1632"/>
                    <a:pt x="6183" y="1467"/>
                  </a:cubicBezTo>
                  <a:cubicBezTo>
                    <a:pt x="6200" y="1252"/>
                    <a:pt x="6047" y="1070"/>
                    <a:pt x="5870" y="961"/>
                  </a:cubicBezTo>
                  <a:cubicBezTo>
                    <a:pt x="5666" y="849"/>
                    <a:pt x="5426" y="802"/>
                    <a:pt x="5199" y="802"/>
                  </a:cubicBezTo>
                  <a:cubicBezTo>
                    <a:pt x="5186" y="802"/>
                    <a:pt x="5173" y="803"/>
                    <a:pt x="5161" y="803"/>
                  </a:cubicBezTo>
                  <a:cubicBezTo>
                    <a:pt x="4881" y="803"/>
                    <a:pt x="4603" y="871"/>
                    <a:pt x="4359" y="1002"/>
                  </a:cubicBezTo>
                  <a:lnTo>
                    <a:pt x="4359" y="1007"/>
                  </a:lnTo>
                  <a:cubicBezTo>
                    <a:pt x="4342" y="837"/>
                    <a:pt x="4296" y="666"/>
                    <a:pt x="4217" y="518"/>
                  </a:cubicBezTo>
                  <a:cubicBezTo>
                    <a:pt x="4165" y="422"/>
                    <a:pt x="4097" y="331"/>
                    <a:pt x="4012" y="257"/>
                  </a:cubicBezTo>
                  <a:cubicBezTo>
                    <a:pt x="3933" y="184"/>
                    <a:pt x="3836" y="126"/>
                    <a:pt x="3734" y="81"/>
                  </a:cubicBezTo>
                  <a:cubicBezTo>
                    <a:pt x="3609" y="24"/>
                    <a:pt x="3472" y="1"/>
                    <a:pt x="33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9"/>
            <p:cNvSpPr/>
            <p:nvPr/>
          </p:nvSpPr>
          <p:spPr>
            <a:xfrm>
              <a:off x="9052613" y="5209008"/>
              <a:ext cx="79879" cy="119348"/>
            </a:xfrm>
            <a:custGeom>
              <a:avLst/>
              <a:gdLst/>
              <a:ahLst/>
              <a:cxnLst/>
              <a:rect l="l" t="t" r="r" b="b"/>
              <a:pathLst>
                <a:path w="1700" h="2540" extrusionOk="0">
                  <a:moveTo>
                    <a:pt x="1178" y="0"/>
                  </a:moveTo>
                  <a:lnTo>
                    <a:pt x="512" y="630"/>
                  </a:lnTo>
                  <a:cubicBezTo>
                    <a:pt x="512" y="630"/>
                    <a:pt x="1" y="2519"/>
                    <a:pt x="271" y="2519"/>
                  </a:cubicBezTo>
                  <a:cubicBezTo>
                    <a:pt x="275" y="2519"/>
                    <a:pt x="280" y="2519"/>
                    <a:pt x="284" y="2518"/>
                  </a:cubicBezTo>
                  <a:cubicBezTo>
                    <a:pt x="366" y="2501"/>
                    <a:pt x="507" y="2495"/>
                    <a:pt x="669" y="2495"/>
                  </a:cubicBezTo>
                  <a:cubicBezTo>
                    <a:pt x="1107" y="2495"/>
                    <a:pt x="1700" y="2540"/>
                    <a:pt x="1700" y="2540"/>
                  </a:cubicBezTo>
                  <a:cubicBezTo>
                    <a:pt x="1393" y="2000"/>
                    <a:pt x="1404" y="352"/>
                    <a:pt x="1404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9"/>
            <p:cNvSpPr/>
            <p:nvPr/>
          </p:nvSpPr>
          <p:spPr>
            <a:xfrm>
              <a:off x="8937776" y="4994322"/>
              <a:ext cx="312749" cy="239260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1" y="23"/>
                  </a:cubicBezTo>
                  <a:cubicBezTo>
                    <a:pt x="2917" y="35"/>
                    <a:pt x="2877" y="51"/>
                    <a:pt x="2831" y="80"/>
                  </a:cubicBezTo>
                  <a:cubicBezTo>
                    <a:pt x="2780" y="119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3" y="523"/>
                  </a:cubicBezTo>
                  <a:cubicBezTo>
                    <a:pt x="2421" y="631"/>
                    <a:pt x="2382" y="733"/>
                    <a:pt x="2360" y="841"/>
                  </a:cubicBezTo>
                  <a:cubicBezTo>
                    <a:pt x="2348" y="875"/>
                    <a:pt x="2308" y="904"/>
                    <a:pt x="2280" y="909"/>
                  </a:cubicBezTo>
                  <a:lnTo>
                    <a:pt x="2258" y="909"/>
                  </a:lnTo>
                  <a:cubicBezTo>
                    <a:pt x="2235" y="909"/>
                    <a:pt x="2217" y="904"/>
                    <a:pt x="2195" y="893"/>
                  </a:cubicBezTo>
                  <a:lnTo>
                    <a:pt x="2132" y="853"/>
                  </a:lnTo>
                  <a:cubicBezTo>
                    <a:pt x="2075" y="814"/>
                    <a:pt x="1985" y="751"/>
                    <a:pt x="1894" y="704"/>
                  </a:cubicBezTo>
                  <a:cubicBezTo>
                    <a:pt x="1849" y="683"/>
                    <a:pt x="1808" y="665"/>
                    <a:pt x="1757" y="654"/>
                  </a:cubicBezTo>
                  <a:cubicBezTo>
                    <a:pt x="1729" y="649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8" y="694"/>
                    <a:pt x="1461" y="722"/>
                  </a:cubicBezTo>
                  <a:cubicBezTo>
                    <a:pt x="1405" y="762"/>
                    <a:pt x="1348" y="807"/>
                    <a:pt x="1303" y="859"/>
                  </a:cubicBezTo>
                  <a:cubicBezTo>
                    <a:pt x="1246" y="927"/>
                    <a:pt x="1201" y="995"/>
                    <a:pt x="1160" y="1074"/>
                  </a:cubicBezTo>
                  <a:cubicBezTo>
                    <a:pt x="1110" y="1176"/>
                    <a:pt x="1070" y="1291"/>
                    <a:pt x="1047" y="1404"/>
                  </a:cubicBezTo>
                  <a:cubicBezTo>
                    <a:pt x="1018" y="1551"/>
                    <a:pt x="1007" y="1693"/>
                    <a:pt x="1013" y="1847"/>
                  </a:cubicBezTo>
                  <a:cubicBezTo>
                    <a:pt x="1024" y="1973"/>
                    <a:pt x="1052" y="2091"/>
                    <a:pt x="1086" y="2199"/>
                  </a:cubicBezTo>
                  <a:cubicBezTo>
                    <a:pt x="1092" y="2228"/>
                    <a:pt x="1104" y="2256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8"/>
                    <a:pt x="1041" y="2443"/>
                    <a:pt x="1013" y="2443"/>
                  </a:cubicBezTo>
                  <a:cubicBezTo>
                    <a:pt x="996" y="2443"/>
                    <a:pt x="984" y="2443"/>
                    <a:pt x="973" y="2438"/>
                  </a:cubicBezTo>
                  <a:cubicBezTo>
                    <a:pt x="921" y="2421"/>
                    <a:pt x="876" y="2404"/>
                    <a:pt x="826" y="2393"/>
                  </a:cubicBezTo>
                  <a:cubicBezTo>
                    <a:pt x="774" y="2382"/>
                    <a:pt x="729" y="2382"/>
                    <a:pt x="690" y="2382"/>
                  </a:cubicBezTo>
                  <a:lnTo>
                    <a:pt x="661" y="2382"/>
                  </a:lnTo>
                  <a:cubicBezTo>
                    <a:pt x="598" y="2387"/>
                    <a:pt x="546" y="2398"/>
                    <a:pt x="496" y="2416"/>
                  </a:cubicBezTo>
                  <a:cubicBezTo>
                    <a:pt x="451" y="2427"/>
                    <a:pt x="410" y="2450"/>
                    <a:pt x="365" y="2477"/>
                  </a:cubicBezTo>
                  <a:cubicBezTo>
                    <a:pt x="320" y="2511"/>
                    <a:pt x="280" y="2546"/>
                    <a:pt x="239" y="2586"/>
                  </a:cubicBezTo>
                  <a:cubicBezTo>
                    <a:pt x="205" y="2631"/>
                    <a:pt x="178" y="2671"/>
                    <a:pt x="155" y="2716"/>
                  </a:cubicBezTo>
                  <a:cubicBezTo>
                    <a:pt x="132" y="2762"/>
                    <a:pt x="115" y="2813"/>
                    <a:pt x="103" y="2865"/>
                  </a:cubicBezTo>
                  <a:cubicBezTo>
                    <a:pt x="92" y="2915"/>
                    <a:pt x="87" y="2967"/>
                    <a:pt x="87" y="3017"/>
                  </a:cubicBezTo>
                  <a:cubicBezTo>
                    <a:pt x="98" y="3080"/>
                    <a:pt x="110" y="3132"/>
                    <a:pt x="121" y="3171"/>
                  </a:cubicBezTo>
                  <a:cubicBezTo>
                    <a:pt x="144" y="3227"/>
                    <a:pt x="171" y="3285"/>
                    <a:pt x="205" y="3342"/>
                  </a:cubicBezTo>
                  <a:cubicBezTo>
                    <a:pt x="234" y="3382"/>
                    <a:pt x="263" y="3416"/>
                    <a:pt x="291" y="3444"/>
                  </a:cubicBezTo>
                  <a:cubicBezTo>
                    <a:pt x="308" y="3466"/>
                    <a:pt x="314" y="3495"/>
                    <a:pt x="302" y="3529"/>
                  </a:cubicBezTo>
                  <a:cubicBezTo>
                    <a:pt x="291" y="3557"/>
                    <a:pt x="263" y="3575"/>
                    <a:pt x="234" y="3575"/>
                  </a:cubicBezTo>
                  <a:cubicBezTo>
                    <a:pt x="200" y="3575"/>
                    <a:pt x="178" y="3568"/>
                    <a:pt x="155" y="3568"/>
                  </a:cubicBezTo>
                  <a:cubicBezTo>
                    <a:pt x="132" y="3575"/>
                    <a:pt x="115" y="3581"/>
                    <a:pt x="103" y="3586"/>
                  </a:cubicBezTo>
                  <a:cubicBezTo>
                    <a:pt x="92" y="3586"/>
                    <a:pt x="81" y="3592"/>
                    <a:pt x="76" y="3597"/>
                  </a:cubicBezTo>
                  <a:cubicBezTo>
                    <a:pt x="64" y="3602"/>
                    <a:pt x="58" y="3609"/>
                    <a:pt x="47" y="3615"/>
                  </a:cubicBezTo>
                  <a:cubicBezTo>
                    <a:pt x="35" y="3637"/>
                    <a:pt x="29" y="3643"/>
                    <a:pt x="29" y="3654"/>
                  </a:cubicBezTo>
                  <a:cubicBezTo>
                    <a:pt x="19" y="3665"/>
                    <a:pt x="13" y="3683"/>
                    <a:pt x="13" y="3699"/>
                  </a:cubicBezTo>
                  <a:cubicBezTo>
                    <a:pt x="1" y="3733"/>
                    <a:pt x="1" y="3767"/>
                    <a:pt x="1" y="3802"/>
                  </a:cubicBezTo>
                  <a:cubicBezTo>
                    <a:pt x="8" y="3848"/>
                    <a:pt x="19" y="3893"/>
                    <a:pt x="35" y="3938"/>
                  </a:cubicBezTo>
                  <a:cubicBezTo>
                    <a:pt x="53" y="3990"/>
                    <a:pt x="81" y="4046"/>
                    <a:pt x="115" y="4097"/>
                  </a:cubicBezTo>
                  <a:cubicBezTo>
                    <a:pt x="149" y="4142"/>
                    <a:pt x="184" y="4182"/>
                    <a:pt x="229" y="4228"/>
                  </a:cubicBezTo>
                  <a:cubicBezTo>
                    <a:pt x="274" y="4268"/>
                    <a:pt x="325" y="4302"/>
                    <a:pt x="376" y="4331"/>
                  </a:cubicBezTo>
                  <a:cubicBezTo>
                    <a:pt x="422" y="4353"/>
                    <a:pt x="478" y="4370"/>
                    <a:pt x="535" y="4387"/>
                  </a:cubicBezTo>
                  <a:cubicBezTo>
                    <a:pt x="587" y="4393"/>
                    <a:pt x="632" y="4399"/>
                    <a:pt x="672" y="4399"/>
                  </a:cubicBezTo>
                  <a:lnTo>
                    <a:pt x="711" y="4399"/>
                  </a:lnTo>
                  <a:cubicBezTo>
                    <a:pt x="774" y="4393"/>
                    <a:pt x="831" y="4381"/>
                    <a:pt x="887" y="4365"/>
                  </a:cubicBezTo>
                  <a:lnTo>
                    <a:pt x="905" y="4365"/>
                  </a:lnTo>
                  <a:cubicBezTo>
                    <a:pt x="921" y="4365"/>
                    <a:pt x="945" y="4370"/>
                    <a:pt x="955" y="4387"/>
                  </a:cubicBezTo>
                  <a:cubicBezTo>
                    <a:pt x="973" y="4404"/>
                    <a:pt x="979" y="4421"/>
                    <a:pt x="979" y="4444"/>
                  </a:cubicBezTo>
                  <a:cubicBezTo>
                    <a:pt x="973" y="4473"/>
                    <a:pt x="973" y="4501"/>
                    <a:pt x="973" y="4530"/>
                  </a:cubicBezTo>
                  <a:cubicBezTo>
                    <a:pt x="979" y="4564"/>
                    <a:pt x="984" y="4603"/>
                    <a:pt x="996" y="4638"/>
                  </a:cubicBezTo>
                  <a:cubicBezTo>
                    <a:pt x="1007" y="4666"/>
                    <a:pt x="1024" y="4693"/>
                    <a:pt x="1041" y="4717"/>
                  </a:cubicBezTo>
                  <a:cubicBezTo>
                    <a:pt x="1058" y="4751"/>
                    <a:pt x="1081" y="4774"/>
                    <a:pt x="1099" y="4790"/>
                  </a:cubicBezTo>
                  <a:cubicBezTo>
                    <a:pt x="1133" y="4813"/>
                    <a:pt x="1160" y="4837"/>
                    <a:pt x="1189" y="4853"/>
                  </a:cubicBezTo>
                  <a:cubicBezTo>
                    <a:pt x="1228" y="4871"/>
                    <a:pt x="1275" y="4887"/>
                    <a:pt x="1314" y="4893"/>
                  </a:cubicBezTo>
                  <a:cubicBezTo>
                    <a:pt x="1359" y="4905"/>
                    <a:pt x="1399" y="4905"/>
                    <a:pt x="1433" y="4905"/>
                  </a:cubicBezTo>
                  <a:lnTo>
                    <a:pt x="1456" y="4905"/>
                  </a:lnTo>
                  <a:cubicBezTo>
                    <a:pt x="1513" y="4898"/>
                    <a:pt x="1558" y="4893"/>
                    <a:pt x="1592" y="4876"/>
                  </a:cubicBezTo>
                  <a:cubicBezTo>
                    <a:pt x="1626" y="4864"/>
                    <a:pt x="1661" y="4848"/>
                    <a:pt x="1689" y="4830"/>
                  </a:cubicBezTo>
                  <a:cubicBezTo>
                    <a:pt x="1718" y="4813"/>
                    <a:pt x="1746" y="4790"/>
                    <a:pt x="1763" y="4768"/>
                  </a:cubicBezTo>
                  <a:cubicBezTo>
                    <a:pt x="1786" y="4745"/>
                    <a:pt x="1802" y="4717"/>
                    <a:pt x="1820" y="4688"/>
                  </a:cubicBezTo>
                  <a:cubicBezTo>
                    <a:pt x="1831" y="4659"/>
                    <a:pt x="1842" y="4625"/>
                    <a:pt x="1849" y="4598"/>
                  </a:cubicBezTo>
                  <a:cubicBezTo>
                    <a:pt x="1842" y="4557"/>
                    <a:pt x="1836" y="4530"/>
                    <a:pt x="1826" y="4507"/>
                  </a:cubicBezTo>
                  <a:lnTo>
                    <a:pt x="1815" y="4462"/>
                  </a:lnTo>
                  <a:cubicBezTo>
                    <a:pt x="1808" y="4433"/>
                    <a:pt x="1815" y="4399"/>
                    <a:pt x="1831" y="4370"/>
                  </a:cubicBezTo>
                  <a:cubicBezTo>
                    <a:pt x="1849" y="4342"/>
                    <a:pt x="1883" y="4318"/>
                    <a:pt x="1917" y="4313"/>
                  </a:cubicBezTo>
                  <a:cubicBezTo>
                    <a:pt x="1922" y="4308"/>
                    <a:pt x="1933" y="4308"/>
                    <a:pt x="1939" y="4308"/>
                  </a:cubicBezTo>
                  <a:cubicBezTo>
                    <a:pt x="1967" y="4308"/>
                    <a:pt x="1991" y="4318"/>
                    <a:pt x="2012" y="4331"/>
                  </a:cubicBezTo>
                  <a:cubicBezTo>
                    <a:pt x="2036" y="4347"/>
                    <a:pt x="2053" y="4376"/>
                    <a:pt x="2064" y="4410"/>
                  </a:cubicBezTo>
                  <a:lnTo>
                    <a:pt x="2087" y="4473"/>
                  </a:lnTo>
                  <a:cubicBezTo>
                    <a:pt x="2121" y="4580"/>
                    <a:pt x="2166" y="4672"/>
                    <a:pt x="2224" y="4762"/>
                  </a:cubicBezTo>
                  <a:cubicBezTo>
                    <a:pt x="2269" y="4824"/>
                    <a:pt x="2319" y="4882"/>
                    <a:pt x="2371" y="4939"/>
                  </a:cubicBezTo>
                  <a:cubicBezTo>
                    <a:pt x="2421" y="4973"/>
                    <a:pt x="2468" y="5007"/>
                    <a:pt x="2518" y="5034"/>
                  </a:cubicBezTo>
                  <a:cubicBezTo>
                    <a:pt x="2565" y="5058"/>
                    <a:pt x="2610" y="5068"/>
                    <a:pt x="2655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6" y="5092"/>
                  </a:lnTo>
                  <a:cubicBezTo>
                    <a:pt x="2837" y="5086"/>
                    <a:pt x="2877" y="5075"/>
                    <a:pt x="2911" y="5063"/>
                  </a:cubicBezTo>
                  <a:cubicBezTo>
                    <a:pt x="2962" y="5047"/>
                    <a:pt x="3001" y="5023"/>
                    <a:pt x="3042" y="5000"/>
                  </a:cubicBezTo>
                  <a:cubicBezTo>
                    <a:pt x="3092" y="4961"/>
                    <a:pt x="3144" y="4921"/>
                    <a:pt x="3195" y="4871"/>
                  </a:cubicBezTo>
                  <a:cubicBezTo>
                    <a:pt x="3252" y="4796"/>
                    <a:pt x="3308" y="4711"/>
                    <a:pt x="3354" y="4620"/>
                  </a:cubicBezTo>
                  <a:cubicBezTo>
                    <a:pt x="3394" y="4552"/>
                    <a:pt x="3422" y="4473"/>
                    <a:pt x="3451" y="4381"/>
                  </a:cubicBezTo>
                  <a:cubicBezTo>
                    <a:pt x="3473" y="4331"/>
                    <a:pt x="3525" y="4291"/>
                    <a:pt x="3581" y="4291"/>
                  </a:cubicBezTo>
                  <a:cubicBezTo>
                    <a:pt x="3615" y="4291"/>
                    <a:pt x="3638" y="4297"/>
                    <a:pt x="3661" y="4313"/>
                  </a:cubicBezTo>
                  <a:cubicBezTo>
                    <a:pt x="3678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8" y="4501"/>
                  </a:lnTo>
                  <a:cubicBezTo>
                    <a:pt x="3848" y="4586"/>
                    <a:pt x="3922" y="4688"/>
                    <a:pt x="4018" y="4779"/>
                  </a:cubicBezTo>
                  <a:cubicBezTo>
                    <a:pt x="4065" y="4813"/>
                    <a:pt x="4110" y="4848"/>
                    <a:pt x="4155" y="4871"/>
                  </a:cubicBezTo>
                  <a:cubicBezTo>
                    <a:pt x="4194" y="4887"/>
                    <a:pt x="4241" y="4905"/>
                    <a:pt x="4291" y="4916"/>
                  </a:cubicBezTo>
                  <a:cubicBezTo>
                    <a:pt x="4331" y="4927"/>
                    <a:pt x="4372" y="4927"/>
                    <a:pt x="4411" y="4927"/>
                  </a:cubicBezTo>
                  <a:lnTo>
                    <a:pt x="4433" y="4927"/>
                  </a:lnTo>
                  <a:cubicBezTo>
                    <a:pt x="4485" y="4921"/>
                    <a:pt x="4524" y="4916"/>
                    <a:pt x="4564" y="4898"/>
                  </a:cubicBezTo>
                  <a:cubicBezTo>
                    <a:pt x="4598" y="4887"/>
                    <a:pt x="4632" y="4871"/>
                    <a:pt x="4666" y="4848"/>
                  </a:cubicBezTo>
                  <a:cubicBezTo>
                    <a:pt x="4706" y="4824"/>
                    <a:pt x="4734" y="4803"/>
                    <a:pt x="4758" y="4774"/>
                  </a:cubicBezTo>
                  <a:cubicBezTo>
                    <a:pt x="4781" y="4745"/>
                    <a:pt x="4797" y="4717"/>
                    <a:pt x="4808" y="4688"/>
                  </a:cubicBezTo>
                  <a:cubicBezTo>
                    <a:pt x="4826" y="4659"/>
                    <a:pt x="4837" y="4625"/>
                    <a:pt x="4849" y="4586"/>
                  </a:cubicBezTo>
                  <a:cubicBezTo>
                    <a:pt x="4854" y="4546"/>
                    <a:pt x="4860" y="4501"/>
                    <a:pt x="4854" y="4455"/>
                  </a:cubicBezTo>
                  <a:lnTo>
                    <a:pt x="4854" y="4438"/>
                  </a:lnTo>
                  <a:lnTo>
                    <a:pt x="4854" y="4421"/>
                  </a:lnTo>
                  <a:cubicBezTo>
                    <a:pt x="4842" y="4365"/>
                    <a:pt x="4865" y="4318"/>
                    <a:pt x="4910" y="4297"/>
                  </a:cubicBezTo>
                  <a:cubicBezTo>
                    <a:pt x="4928" y="4291"/>
                    <a:pt x="4944" y="4284"/>
                    <a:pt x="4962" y="4284"/>
                  </a:cubicBezTo>
                  <a:cubicBezTo>
                    <a:pt x="4996" y="4284"/>
                    <a:pt x="5025" y="4302"/>
                    <a:pt x="5047" y="4325"/>
                  </a:cubicBezTo>
                  <a:cubicBezTo>
                    <a:pt x="5064" y="4342"/>
                    <a:pt x="5081" y="4359"/>
                    <a:pt x="5104" y="4376"/>
                  </a:cubicBezTo>
                  <a:cubicBezTo>
                    <a:pt x="5149" y="4415"/>
                    <a:pt x="5195" y="4444"/>
                    <a:pt x="5240" y="4473"/>
                  </a:cubicBezTo>
                  <a:cubicBezTo>
                    <a:pt x="5285" y="4489"/>
                    <a:pt x="5326" y="4507"/>
                    <a:pt x="5371" y="4518"/>
                  </a:cubicBezTo>
                  <a:cubicBezTo>
                    <a:pt x="5405" y="4523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3"/>
                    <a:pt x="5587" y="4512"/>
                    <a:pt x="5626" y="4501"/>
                  </a:cubicBezTo>
                  <a:cubicBezTo>
                    <a:pt x="5673" y="4483"/>
                    <a:pt x="5723" y="4462"/>
                    <a:pt x="5763" y="4433"/>
                  </a:cubicBezTo>
                  <a:cubicBezTo>
                    <a:pt x="5809" y="4399"/>
                    <a:pt x="5854" y="4359"/>
                    <a:pt x="5894" y="4318"/>
                  </a:cubicBezTo>
                  <a:cubicBezTo>
                    <a:pt x="5928" y="4273"/>
                    <a:pt x="5962" y="4228"/>
                    <a:pt x="5985" y="4182"/>
                  </a:cubicBezTo>
                  <a:cubicBezTo>
                    <a:pt x="6008" y="4137"/>
                    <a:pt x="6025" y="4092"/>
                    <a:pt x="6035" y="4046"/>
                  </a:cubicBezTo>
                  <a:cubicBezTo>
                    <a:pt x="6042" y="4001"/>
                    <a:pt x="6048" y="3956"/>
                    <a:pt x="6048" y="3916"/>
                  </a:cubicBezTo>
                  <a:cubicBezTo>
                    <a:pt x="6042" y="3887"/>
                    <a:pt x="6035" y="3859"/>
                    <a:pt x="6030" y="3836"/>
                  </a:cubicBezTo>
                  <a:cubicBezTo>
                    <a:pt x="6014" y="3791"/>
                    <a:pt x="5996" y="3757"/>
                    <a:pt x="5974" y="3728"/>
                  </a:cubicBezTo>
                  <a:cubicBezTo>
                    <a:pt x="5956" y="3694"/>
                    <a:pt x="5928" y="3665"/>
                    <a:pt x="5899" y="3637"/>
                  </a:cubicBezTo>
                  <a:cubicBezTo>
                    <a:pt x="5872" y="3615"/>
                    <a:pt x="5843" y="3597"/>
                    <a:pt x="5815" y="3575"/>
                  </a:cubicBezTo>
                  <a:cubicBezTo>
                    <a:pt x="5786" y="3568"/>
                    <a:pt x="5763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7"/>
                    <a:pt x="5804" y="3342"/>
                    <a:pt x="5849" y="3342"/>
                  </a:cubicBezTo>
                  <a:lnTo>
                    <a:pt x="5865" y="3342"/>
                  </a:lnTo>
                  <a:cubicBezTo>
                    <a:pt x="5945" y="3358"/>
                    <a:pt x="6019" y="3364"/>
                    <a:pt x="6082" y="3364"/>
                  </a:cubicBezTo>
                  <a:lnTo>
                    <a:pt x="6132" y="3364"/>
                  </a:lnTo>
                  <a:cubicBezTo>
                    <a:pt x="6218" y="3353"/>
                    <a:pt x="6297" y="3337"/>
                    <a:pt x="6360" y="3313"/>
                  </a:cubicBezTo>
                  <a:cubicBezTo>
                    <a:pt x="6410" y="3296"/>
                    <a:pt x="6451" y="3279"/>
                    <a:pt x="6485" y="3256"/>
                  </a:cubicBezTo>
                  <a:cubicBezTo>
                    <a:pt x="6513" y="3234"/>
                    <a:pt x="6541" y="3211"/>
                    <a:pt x="6565" y="3188"/>
                  </a:cubicBezTo>
                  <a:cubicBezTo>
                    <a:pt x="6581" y="3166"/>
                    <a:pt x="6599" y="3143"/>
                    <a:pt x="6615" y="3114"/>
                  </a:cubicBezTo>
                  <a:cubicBezTo>
                    <a:pt x="6627" y="3086"/>
                    <a:pt x="6638" y="3057"/>
                    <a:pt x="6644" y="3023"/>
                  </a:cubicBezTo>
                  <a:cubicBezTo>
                    <a:pt x="6649" y="2983"/>
                    <a:pt x="6656" y="2944"/>
                    <a:pt x="6656" y="2899"/>
                  </a:cubicBezTo>
                  <a:cubicBezTo>
                    <a:pt x="6644" y="2841"/>
                    <a:pt x="6638" y="2796"/>
                    <a:pt x="6622" y="2750"/>
                  </a:cubicBezTo>
                  <a:cubicBezTo>
                    <a:pt x="6610" y="2711"/>
                    <a:pt x="6588" y="2676"/>
                    <a:pt x="6570" y="2642"/>
                  </a:cubicBezTo>
                  <a:cubicBezTo>
                    <a:pt x="6547" y="2614"/>
                    <a:pt x="6520" y="2580"/>
                    <a:pt x="6485" y="2546"/>
                  </a:cubicBezTo>
                  <a:cubicBezTo>
                    <a:pt x="6434" y="2501"/>
                    <a:pt x="6383" y="2466"/>
                    <a:pt x="6320" y="2438"/>
                  </a:cubicBezTo>
                  <a:cubicBezTo>
                    <a:pt x="6235" y="2393"/>
                    <a:pt x="6138" y="2359"/>
                    <a:pt x="6019" y="2336"/>
                  </a:cubicBezTo>
                  <a:cubicBezTo>
                    <a:pt x="5980" y="2330"/>
                    <a:pt x="5940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7"/>
                  </a:lnTo>
                  <a:lnTo>
                    <a:pt x="5513" y="2307"/>
                  </a:lnTo>
                  <a:cubicBezTo>
                    <a:pt x="5474" y="2314"/>
                    <a:pt x="5439" y="2319"/>
                    <a:pt x="5400" y="2319"/>
                  </a:cubicBezTo>
                  <a:cubicBezTo>
                    <a:pt x="5388" y="2325"/>
                    <a:pt x="5377" y="2325"/>
                    <a:pt x="5371" y="2325"/>
                  </a:cubicBezTo>
                  <a:cubicBezTo>
                    <a:pt x="5332" y="2325"/>
                    <a:pt x="5303" y="2314"/>
                    <a:pt x="5280" y="2296"/>
                  </a:cubicBezTo>
                  <a:cubicBezTo>
                    <a:pt x="5258" y="2285"/>
                    <a:pt x="5240" y="2262"/>
                    <a:pt x="5224" y="2239"/>
                  </a:cubicBezTo>
                  <a:cubicBezTo>
                    <a:pt x="5195" y="2171"/>
                    <a:pt x="5212" y="2097"/>
                    <a:pt x="5264" y="2046"/>
                  </a:cubicBezTo>
                  <a:lnTo>
                    <a:pt x="5366" y="1944"/>
                  </a:lnTo>
                  <a:cubicBezTo>
                    <a:pt x="5422" y="1876"/>
                    <a:pt x="5463" y="1824"/>
                    <a:pt x="5490" y="1768"/>
                  </a:cubicBezTo>
                  <a:cubicBezTo>
                    <a:pt x="5502" y="1745"/>
                    <a:pt x="5508" y="1716"/>
                    <a:pt x="5519" y="1688"/>
                  </a:cubicBezTo>
                  <a:cubicBezTo>
                    <a:pt x="5519" y="1677"/>
                    <a:pt x="5519" y="1666"/>
                    <a:pt x="5524" y="1654"/>
                  </a:cubicBezTo>
                  <a:cubicBezTo>
                    <a:pt x="5519" y="1648"/>
                    <a:pt x="5519" y="1637"/>
                    <a:pt x="5519" y="1632"/>
                  </a:cubicBezTo>
                  <a:cubicBezTo>
                    <a:pt x="5513" y="1625"/>
                    <a:pt x="5513" y="1620"/>
                    <a:pt x="5508" y="1614"/>
                  </a:cubicBezTo>
                  <a:lnTo>
                    <a:pt x="5497" y="1598"/>
                  </a:lnTo>
                  <a:cubicBezTo>
                    <a:pt x="5474" y="1585"/>
                    <a:pt x="5468" y="1580"/>
                    <a:pt x="5456" y="1575"/>
                  </a:cubicBezTo>
                  <a:cubicBezTo>
                    <a:pt x="5429" y="1557"/>
                    <a:pt x="5400" y="1551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8" y="1540"/>
                    <a:pt x="4979" y="1569"/>
                    <a:pt x="4871" y="1603"/>
                  </a:cubicBezTo>
                  <a:cubicBezTo>
                    <a:pt x="4797" y="1632"/>
                    <a:pt x="4729" y="1666"/>
                    <a:pt x="4644" y="1711"/>
                  </a:cubicBezTo>
                  <a:cubicBezTo>
                    <a:pt x="4627" y="1722"/>
                    <a:pt x="4610" y="1727"/>
                    <a:pt x="4587" y="1727"/>
                  </a:cubicBezTo>
                  <a:cubicBezTo>
                    <a:pt x="4548" y="1727"/>
                    <a:pt x="4501" y="1711"/>
                    <a:pt x="4479" y="1677"/>
                  </a:cubicBezTo>
                  <a:cubicBezTo>
                    <a:pt x="4451" y="1654"/>
                    <a:pt x="4440" y="1614"/>
                    <a:pt x="4445" y="1575"/>
                  </a:cubicBezTo>
                  <a:cubicBezTo>
                    <a:pt x="4445" y="1551"/>
                    <a:pt x="4451" y="1530"/>
                    <a:pt x="4467" y="1506"/>
                  </a:cubicBezTo>
                  <a:lnTo>
                    <a:pt x="4474" y="1495"/>
                  </a:lnTo>
                  <a:lnTo>
                    <a:pt x="4479" y="1483"/>
                  </a:lnTo>
                  <a:cubicBezTo>
                    <a:pt x="4513" y="1410"/>
                    <a:pt x="4535" y="1347"/>
                    <a:pt x="4553" y="1284"/>
                  </a:cubicBezTo>
                  <a:cubicBezTo>
                    <a:pt x="4558" y="1228"/>
                    <a:pt x="4564" y="1176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6"/>
                    <a:pt x="4524" y="977"/>
                    <a:pt x="4508" y="955"/>
                  </a:cubicBezTo>
                  <a:cubicBezTo>
                    <a:pt x="4496" y="938"/>
                    <a:pt x="4479" y="916"/>
                    <a:pt x="4462" y="898"/>
                  </a:cubicBezTo>
                  <a:cubicBezTo>
                    <a:pt x="4440" y="882"/>
                    <a:pt x="4417" y="869"/>
                    <a:pt x="4393" y="853"/>
                  </a:cubicBezTo>
                  <a:cubicBezTo>
                    <a:pt x="4359" y="841"/>
                    <a:pt x="4331" y="830"/>
                    <a:pt x="4297" y="824"/>
                  </a:cubicBezTo>
                  <a:cubicBezTo>
                    <a:pt x="4269" y="819"/>
                    <a:pt x="4241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1"/>
                  </a:cubicBezTo>
                  <a:cubicBezTo>
                    <a:pt x="4024" y="853"/>
                    <a:pt x="3997" y="869"/>
                    <a:pt x="3963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8"/>
                  </a:lnTo>
                  <a:cubicBezTo>
                    <a:pt x="3814" y="977"/>
                    <a:pt x="3769" y="1018"/>
                    <a:pt x="3717" y="1074"/>
                  </a:cubicBezTo>
                  <a:cubicBezTo>
                    <a:pt x="3701" y="1086"/>
                    <a:pt x="3678" y="1097"/>
                    <a:pt x="3649" y="1097"/>
                  </a:cubicBezTo>
                  <a:cubicBezTo>
                    <a:pt x="3632" y="1097"/>
                    <a:pt x="3622" y="1097"/>
                    <a:pt x="3615" y="1092"/>
                  </a:cubicBezTo>
                  <a:cubicBezTo>
                    <a:pt x="3575" y="1080"/>
                    <a:pt x="3547" y="1045"/>
                    <a:pt x="3547" y="1018"/>
                  </a:cubicBezTo>
                  <a:cubicBezTo>
                    <a:pt x="3536" y="950"/>
                    <a:pt x="3525" y="882"/>
                    <a:pt x="3519" y="819"/>
                  </a:cubicBezTo>
                  <a:lnTo>
                    <a:pt x="3519" y="796"/>
                  </a:lnTo>
                  <a:lnTo>
                    <a:pt x="3519" y="773"/>
                  </a:lnTo>
                  <a:lnTo>
                    <a:pt x="3512" y="751"/>
                  </a:lnTo>
                  <a:cubicBezTo>
                    <a:pt x="3502" y="597"/>
                    <a:pt x="3485" y="439"/>
                    <a:pt x="3439" y="295"/>
                  </a:cubicBezTo>
                  <a:cubicBezTo>
                    <a:pt x="3422" y="250"/>
                    <a:pt x="3399" y="205"/>
                    <a:pt x="3371" y="166"/>
                  </a:cubicBezTo>
                  <a:cubicBezTo>
                    <a:pt x="3354" y="143"/>
                    <a:pt x="3337" y="114"/>
                    <a:pt x="3308" y="91"/>
                  </a:cubicBezTo>
                  <a:cubicBezTo>
                    <a:pt x="3292" y="74"/>
                    <a:pt x="3263" y="57"/>
                    <a:pt x="3240" y="46"/>
                  </a:cubicBezTo>
                  <a:cubicBezTo>
                    <a:pt x="3212" y="29"/>
                    <a:pt x="3178" y="17"/>
                    <a:pt x="3144" y="12"/>
                  </a:cubicBezTo>
                  <a:cubicBezTo>
                    <a:pt x="3116" y="6"/>
                    <a:pt x="3087" y="1"/>
                    <a:pt x="3053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9"/>
            <p:cNvSpPr/>
            <p:nvPr/>
          </p:nvSpPr>
          <p:spPr>
            <a:xfrm>
              <a:off x="9169565" y="5195617"/>
              <a:ext cx="7565" cy="3806"/>
            </a:xfrm>
            <a:custGeom>
              <a:avLst/>
              <a:gdLst/>
              <a:ahLst/>
              <a:cxnLst/>
              <a:rect l="l" t="t" r="r" b="b"/>
              <a:pathLst>
                <a:path w="161" h="81" extrusionOk="0">
                  <a:moveTo>
                    <a:pt x="29" y="0"/>
                  </a:moveTo>
                  <a:cubicBezTo>
                    <a:pt x="18" y="0"/>
                    <a:pt x="11" y="0"/>
                    <a:pt x="1" y="7"/>
                  </a:cubicBezTo>
                  <a:cubicBezTo>
                    <a:pt x="11" y="0"/>
                    <a:pt x="18" y="0"/>
                    <a:pt x="29" y="0"/>
                  </a:cubicBezTo>
                  <a:cubicBezTo>
                    <a:pt x="63" y="0"/>
                    <a:pt x="92" y="18"/>
                    <a:pt x="114" y="41"/>
                  </a:cubicBezTo>
                  <a:cubicBezTo>
                    <a:pt x="131" y="52"/>
                    <a:pt x="142" y="69"/>
                    <a:pt x="160" y="81"/>
                  </a:cubicBezTo>
                  <a:lnTo>
                    <a:pt x="160" y="81"/>
                  </a:lnTo>
                  <a:cubicBezTo>
                    <a:pt x="142" y="69"/>
                    <a:pt x="131" y="52"/>
                    <a:pt x="114" y="41"/>
                  </a:cubicBezTo>
                  <a:cubicBezTo>
                    <a:pt x="92" y="18"/>
                    <a:pt x="63" y="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9"/>
            <p:cNvSpPr/>
            <p:nvPr/>
          </p:nvSpPr>
          <p:spPr>
            <a:xfrm>
              <a:off x="9100681" y="5195946"/>
              <a:ext cx="8317" cy="2913"/>
            </a:xfrm>
            <a:custGeom>
              <a:avLst/>
              <a:gdLst/>
              <a:ahLst/>
              <a:cxnLst/>
              <a:rect l="l" t="t" r="r" b="b"/>
              <a:pathLst>
                <a:path w="177" h="62" extrusionOk="0">
                  <a:moveTo>
                    <a:pt x="114" y="0"/>
                  </a:moveTo>
                  <a:cubicBezTo>
                    <a:pt x="69" y="0"/>
                    <a:pt x="24" y="22"/>
                    <a:pt x="0" y="62"/>
                  </a:cubicBezTo>
                  <a:cubicBezTo>
                    <a:pt x="24" y="22"/>
                    <a:pt x="69" y="0"/>
                    <a:pt x="114" y="0"/>
                  </a:cubicBezTo>
                  <a:cubicBezTo>
                    <a:pt x="142" y="0"/>
                    <a:pt x="160" y="6"/>
                    <a:pt x="176" y="11"/>
                  </a:cubicBezTo>
                  <a:cubicBezTo>
                    <a:pt x="160" y="6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9"/>
            <p:cNvSpPr/>
            <p:nvPr/>
          </p:nvSpPr>
          <p:spPr>
            <a:xfrm>
              <a:off x="9027804" y="5196698"/>
              <a:ext cx="1081" cy="282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3" y="1"/>
                  </a:moveTo>
                  <a:cubicBezTo>
                    <a:pt x="17" y="1"/>
                    <a:pt x="6" y="1"/>
                    <a:pt x="1" y="6"/>
                  </a:cubicBezTo>
                  <a:cubicBezTo>
                    <a:pt x="6" y="6"/>
                    <a:pt x="17" y="1"/>
                    <a:pt x="2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9"/>
            <p:cNvSpPr/>
            <p:nvPr/>
          </p:nvSpPr>
          <p:spPr>
            <a:xfrm>
              <a:off x="9111112" y="5197215"/>
              <a:ext cx="56150" cy="10760"/>
            </a:xfrm>
            <a:custGeom>
              <a:avLst/>
              <a:gdLst/>
              <a:ahLst/>
              <a:cxnLst/>
              <a:rect l="l" t="t" r="r" b="b"/>
              <a:pathLst>
                <a:path w="1195" h="229" extrusionOk="0">
                  <a:moveTo>
                    <a:pt x="1" y="18"/>
                  </a:moveTo>
                  <a:cubicBezTo>
                    <a:pt x="1" y="24"/>
                    <a:pt x="6" y="29"/>
                    <a:pt x="12" y="35"/>
                  </a:cubicBezTo>
                  <a:cubicBezTo>
                    <a:pt x="6" y="29"/>
                    <a:pt x="1" y="24"/>
                    <a:pt x="1" y="18"/>
                  </a:cubicBezTo>
                  <a:close/>
                  <a:moveTo>
                    <a:pt x="1194" y="0"/>
                  </a:moveTo>
                  <a:cubicBezTo>
                    <a:pt x="1171" y="29"/>
                    <a:pt x="1160" y="63"/>
                    <a:pt x="1165" y="103"/>
                  </a:cubicBezTo>
                  <a:lnTo>
                    <a:pt x="1165" y="120"/>
                  </a:lnTo>
                  <a:lnTo>
                    <a:pt x="1165" y="137"/>
                  </a:lnTo>
                  <a:cubicBezTo>
                    <a:pt x="1171" y="171"/>
                    <a:pt x="1165" y="200"/>
                    <a:pt x="1165" y="228"/>
                  </a:cubicBezTo>
                  <a:cubicBezTo>
                    <a:pt x="1165" y="200"/>
                    <a:pt x="1171" y="171"/>
                    <a:pt x="1165" y="137"/>
                  </a:cubicBezTo>
                  <a:lnTo>
                    <a:pt x="1165" y="120"/>
                  </a:lnTo>
                  <a:lnTo>
                    <a:pt x="1165" y="103"/>
                  </a:lnTo>
                  <a:cubicBezTo>
                    <a:pt x="1160" y="63"/>
                    <a:pt x="1171" y="29"/>
                    <a:pt x="119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9"/>
            <p:cNvSpPr/>
            <p:nvPr/>
          </p:nvSpPr>
          <p:spPr>
            <a:xfrm>
              <a:off x="8967707" y="5199376"/>
              <a:ext cx="16587" cy="12029"/>
            </a:xfrm>
            <a:custGeom>
              <a:avLst/>
              <a:gdLst/>
              <a:ahLst/>
              <a:cxnLst/>
              <a:rect l="l" t="t" r="r" b="b"/>
              <a:pathLst>
                <a:path w="353" h="256" extrusionOk="0">
                  <a:moveTo>
                    <a:pt x="108" y="29"/>
                  </a:moveTo>
                  <a:cubicBezTo>
                    <a:pt x="98" y="29"/>
                    <a:pt x="87" y="29"/>
                    <a:pt x="74" y="35"/>
                  </a:cubicBezTo>
                  <a:lnTo>
                    <a:pt x="35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35" y="35"/>
                  </a:lnTo>
                  <a:lnTo>
                    <a:pt x="74" y="35"/>
                  </a:lnTo>
                  <a:cubicBezTo>
                    <a:pt x="87" y="29"/>
                    <a:pt x="98" y="29"/>
                    <a:pt x="108" y="29"/>
                  </a:cubicBezTo>
                  <a:close/>
                  <a:moveTo>
                    <a:pt x="268" y="1"/>
                  </a:moveTo>
                  <a:lnTo>
                    <a:pt x="257" y="1"/>
                  </a:lnTo>
                  <a:lnTo>
                    <a:pt x="268" y="1"/>
                  </a:lnTo>
                  <a:cubicBezTo>
                    <a:pt x="284" y="1"/>
                    <a:pt x="308" y="6"/>
                    <a:pt x="318" y="23"/>
                  </a:cubicBezTo>
                  <a:cubicBezTo>
                    <a:pt x="336" y="40"/>
                    <a:pt x="342" y="57"/>
                    <a:pt x="342" y="80"/>
                  </a:cubicBezTo>
                  <a:cubicBezTo>
                    <a:pt x="336" y="109"/>
                    <a:pt x="336" y="137"/>
                    <a:pt x="336" y="166"/>
                  </a:cubicBezTo>
                  <a:cubicBezTo>
                    <a:pt x="342" y="193"/>
                    <a:pt x="347" y="222"/>
                    <a:pt x="353" y="256"/>
                  </a:cubicBezTo>
                  <a:cubicBezTo>
                    <a:pt x="347" y="222"/>
                    <a:pt x="342" y="193"/>
                    <a:pt x="336" y="166"/>
                  </a:cubicBezTo>
                  <a:cubicBezTo>
                    <a:pt x="336" y="137"/>
                    <a:pt x="336" y="109"/>
                    <a:pt x="342" y="80"/>
                  </a:cubicBezTo>
                  <a:cubicBezTo>
                    <a:pt x="342" y="57"/>
                    <a:pt x="336" y="40"/>
                    <a:pt x="318" y="23"/>
                  </a:cubicBezTo>
                  <a:cubicBezTo>
                    <a:pt x="308" y="6"/>
                    <a:pt x="284" y="1"/>
                    <a:pt x="268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9"/>
            <p:cNvSpPr/>
            <p:nvPr/>
          </p:nvSpPr>
          <p:spPr>
            <a:xfrm>
              <a:off x="9116422" y="5206330"/>
              <a:ext cx="12358" cy="14190"/>
            </a:xfrm>
            <a:custGeom>
              <a:avLst/>
              <a:gdLst/>
              <a:ahLst/>
              <a:cxnLst/>
              <a:rect l="l" t="t" r="r" b="b"/>
              <a:pathLst>
                <a:path w="263" h="302" extrusionOk="0">
                  <a:moveTo>
                    <a:pt x="1" y="0"/>
                  </a:moveTo>
                  <a:cubicBezTo>
                    <a:pt x="51" y="79"/>
                    <a:pt x="126" y="181"/>
                    <a:pt x="216" y="267"/>
                  </a:cubicBezTo>
                  <a:cubicBezTo>
                    <a:pt x="234" y="278"/>
                    <a:pt x="245" y="291"/>
                    <a:pt x="263" y="301"/>
                  </a:cubicBezTo>
                  <a:cubicBezTo>
                    <a:pt x="245" y="291"/>
                    <a:pt x="234" y="278"/>
                    <a:pt x="216" y="267"/>
                  </a:cubicBezTo>
                  <a:cubicBezTo>
                    <a:pt x="126" y="181"/>
                    <a:pt x="51" y="79"/>
                    <a:pt x="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9"/>
            <p:cNvSpPr/>
            <p:nvPr/>
          </p:nvSpPr>
          <p:spPr>
            <a:xfrm>
              <a:off x="9038188" y="521060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9"/>
            <p:cNvSpPr/>
            <p:nvPr/>
          </p:nvSpPr>
          <p:spPr>
            <a:xfrm>
              <a:off x="9036590" y="5206565"/>
              <a:ext cx="1645" cy="4088"/>
            </a:xfrm>
            <a:custGeom>
              <a:avLst/>
              <a:gdLst/>
              <a:ahLst/>
              <a:cxnLst/>
              <a:rect l="l" t="t" r="r" b="b"/>
              <a:pathLst>
                <a:path w="35" h="87" extrusionOk="0">
                  <a:moveTo>
                    <a:pt x="1" y="1"/>
                  </a:moveTo>
                  <a:cubicBezTo>
                    <a:pt x="12" y="29"/>
                    <a:pt x="24" y="58"/>
                    <a:pt x="35" y="86"/>
                  </a:cubicBezTo>
                  <a:lnTo>
                    <a:pt x="35" y="86"/>
                  </a:lnTo>
                  <a:cubicBezTo>
                    <a:pt x="24" y="58"/>
                    <a:pt x="12" y="29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9"/>
            <p:cNvSpPr/>
            <p:nvPr/>
          </p:nvSpPr>
          <p:spPr>
            <a:xfrm>
              <a:off x="9038188" y="5210606"/>
              <a:ext cx="1645" cy="3242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2"/>
                    <a:pt x="24" y="45"/>
                    <a:pt x="35" y="69"/>
                  </a:cubicBezTo>
                  <a:cubicBezTo>
                    <a:pt x="24" y="45"/>
                    <a:pt x="12" y="22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9"/>
            <p:cNvSpPr/>
            <p:nvPr/>
          </p:nvSpPr>
          <p:spPr>
            <a:xfrm>
              <a:off x="9024280" y="5209243"/>
              <a:ext cx="376" cy="846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cubicBezTo>
                    <a:pt x="8" y="6"/>
                    <a:pt x="8" y="12"/>
                    <a:pt x="8" y="17"/>
                  </a:cubicBezTo>
                  <a:lnTo>
                    <a:pt x="8" y="17"/>
                  </a:lnTo>
                  <a:cubicBezTo>
                    <a:pt x="8" y="12"/>
                    <a:pt x="8" y="6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9"/>
            <p:cNvSpPr/>
            <p:nvPr/>
          </p:nvSpPr>
          <p:spPr>
            <a:xfrm>
              <a:off x="9020333" y="5210042"/>
              <a:ext cx="4323" cy="8599"/>
            </a:xfrm>
            <a:custGeom>
              <a:avLst/>
              <a:gdLst/>
              <a:ahLst/>
              <a:cxnLst/>
              <a:rect l="l" t="t" r="r" b="b"/>
              <a:pathLst>
                <a:path w="92" h="183" extrusionOk="0">
                  <a:moveTo>
                    <a:pt x="17" y="165"/>
                  </a:moveTo>
                  <a:cubicBezTo>
                    <a:pt x="17" y="171"/>
                    <a:pt x="11" y="171"/>
                    <a:pt x="6" y="177"/>
                  </a:cubicBezTo>
                  <a:cubicBezTo>
                    <a:pt x="6" y="177"/>
                    <a:pt x="6" y="183"/>
                    <a:pt x="0" y="183"/>
                  </a:cubicBezTo>
                  <a:cubicBezTo>
                    <a:pt x="6" y="183"/>
                    <a:pt x="6" y="177"/>
                    <a:pt x="6" y="177"/>
                  </a:cubicBezTo>
                  <a:cubicBezTo>
                    <a:pt x="11" y="171"/>
                    <a:pt x="17" y="171"/>
                    <a:pt x="17" y="165"/>
                  </a:cubicBezTo>
                  <a:close/>
                  <a:moveTo>
                    <a:pt x="92" y="0"/>
                  </a:moveTo>
                  <a:lnTo>
                    <a:pt x="92" y="7"/>
                  </a:lnTo>
                  <a:cubicBezTo>
                    <a:pt x="92" y="18"/>
                    <a:pt x="85" y="29"/>
                    <a:pt x="79" y="47"/>
                  </a:cubicBezTo>
                  <a:cubicBezTo>
                    <a:pt x="85" y="29"/>
                    <a:pt x="92" y="18"/>
                    <a:pt x="92" y="7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9"/>
            <p:cNvSpPr/>
            <p:nvPr/>
          </p:nvSpPr>
          <p:spPr>
            <a:xfrm>
              <a:off x="9161060" y="5218030"/>
              <a:ext cx="564" cy="1128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11" y="1"/>
                  </a:moveTo>
                  <a:cubicBezTo>
                    <a:pt x="11" y="7"/>
                    <a:pt x="6" y="13"/>
                    <a:pt x="6" y="13"/>
                  </a:cubicBezTo>
                  <a:cubicBezTo>
                    <a:pt x="0" y="18"/>
                    <a:pt x="0" y="18"/>
                    <a:pt x="0" y="24"/>
                  </a:cubicBezTo>
                  <a:cubicBezTo>
                    <a:pt x="0" y="18"/>
                    <a:pt x="0" y="18"/>
                    <a:pt x="6" y="13"/>
                  </a:cubicBezTo>
                  <a:cubicBezTo>
                    <a:pt x="6" y="13"/>
                    <a:pt x="11" y="7"/>
                    <a:pt x="1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9"/>
            <p:cNvSpPr/>
            <p:nvPr/>
          </p:nvSpPr>
          <p:spPr>
            <a:xfrm>
              <a:off x="8988804" y="5218876"/>
              <a:ext cx="4605" cy="3242"/>
            </a:xfrm>
            <a:custGeom>
              <a:avLst/>
              <a:gdLst/>
              <a:ahLst/>
              <a:cxnLst/>
              <a:rect l="l" t="t" r="r" b="b"/>
              <a:pathLst>
                <a:path w="98" h="69" extrusionOk="0">
                  <a:moveTo>
                    <a:pt x="0" y="0"/>
                  </a:moveTo>
                  <a:cubicBezTo>
                    <a:pt x="6" y="0"/>
                    <a:pt x="13" y="6"/>
                    <a:pt x="13" y="11"/>
                  </a:cubicBezTo>
                  <a:cubicBezTo>
                    <a:pt x="40" y="34"/>
                    <a:pt x="69" y="51"/>
                    <a:pt x="97" y="69"/>
                  </a:cubicBezTo>
                  <a:cubicBezTo>
                    <a:pt x="69" y="51"/>
                    <a:pt x="40" y="34"/>
                    <a:pt x="13" y="11"/>
                  </a:cubicBezTo>
                  <a:cubicBezTo>
                    <a:pt x="13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9"/>
            <p:cNvSpPr/>
            <p:nvPr/>
          </p:nvSpPr>
          <p:spPr>
            <a:xfrm>
              <a:off x="8997074" y="5220473"/>
              <a:ext cx="91109" cy="8552"/>
            </a:xfrm>
            <a:custGeom>
              <a:avLst/>
              <a:gdLst/>
              <a:ahLst/>
              <a:cxnLst/>
              <a:rect l="l" t="t" r="r" b="b"/>
              <a:pathLst>
                <a:path w="1939" h="182" extrusionOk="0">
                  <a:moveTo>
                    <a:pt x="0" y="69"/>
                  </a:moveTo>
                  <a:lnTo>
                    <a:pt x="0" y="69"/>
                  </a:lnTo>
                  <a:cubicBezTo>
                    <a:pt x="18" y="74"/>
                    <a:pt x="34" y="80"/>
                    <a:pt x="52" y="80"/>
                  </a:cubicBezTo>
                  <a:cubicBezTo>
                    <a:pt x="63" y="85"/>
                    <a:pt x="81" y="85"/>
                    <a:pt x="92" y="85"/>
                  </a:cubicBezTo>
                  <a:cubicBezTo>
                    <a:pt x="81" y="85"/>
                    <a:pt x="63" y="85"/>
                    <a:pt x="52" y="80"/>
                  </a:cubicBezTo>
                  <a:cubicBezTo>
                    <a:pt x="34" y="80"/>
                    <a:pt x="18" y="74"/>
                    <a:pt x="0" y="69"/>
                  </a:cubicBezTo>
                  <a:close/>
                  <a:moveTo>
                    <a:pt x="1938" y="45"/>
                  </a:moveTo>
                  <a:cubicBezTo>
                    <a:pt x="1933" y="51"/>
                    <a:pt x="1933" y="51"/>
                    <a:pt x="1933" y="58"/>
                  </a:cubicBezTo>
                  <a:cubicBezTo>
                    <a:pt x="1904" y="80"/>
                    <a:pt x="1882" y="103"/>
                    <a:pt x="1859" y="126"/>
                  </a:cubicBezTo>
                  <a:cubicBezTo>
                    <a:pt x="1882" y="103"/>
                    <a:pt x="1904" y="80"/>
                    <a:pt x="1933" y="58"/>
                  </a:cubicBezTo>
                  <a:cubicBezTo>
                    <a:pt x="1933" y="51"/>
                    <a:pt x="1933" y="51"/>
                    <a:pt x="1938" y="45"/>
                  </a:cubicBezTo>
                  <a:close/>
                  <a:moveTo>
                    <a:pt x="1001" y="0"/>
                  </a:moveTo>
                  <a:cubicBezTo>
                    <a:pt x="1035" y="45"/>
                    <a:pt x="1069" y="85"/>
                    <a:pt x="1109" y="126"/>
                  </a:cubicBezTo>
                  <a:cubicBezTo>
                    <a:pt x="1138" y="142"/>
                    <a:pt x="1159" y="165"/>
                    <a:pt x="1188" y="182"/>
                  </a:cubicBezTo>
                  <a:cubicBezTo>
                    <a:pt x="1159" y="165"/>
                    <a:pt x="1138" y="142"/>
                    <a:pt x="1109" y="126"/>
                  </a:cubicBezTo>
                  <a:cubicBezTo>
                    <a:pt x="1069" y="85"/>
                    <a:pt x="1035" y="45"/>
                    <a:pt x="1001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9"/>
            <p:cNvSpPr/>
            <p:nvPr/>
          </p:nvSpPr>
          <p:spPr>
            <a:xfrm>
              <a:off x="8996275" y="5223434"/>
              <a:ext cx="846" cy="282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0"/>
                  </a:moveTo>
                  <a:cubicBezTo>
                    <a:pt x="6" y="0"/>
                    <a:pt x="12" y="0"/>
                    <a:pt x="17" y="6"/>
                  </a:cubicBezTo>
                  <a:lnTo>
                    <a:pt x="17" y="6"/>
                  </a:lnTo>
                  <a:cubicBezTo>
                    <a:pt x="12" y="0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9"/>
            <p:cNvSpPr/>
            <p:nvPr/>
          </p:nvSpPr>
          <p:spPr>
            <a:xfrm>
              <a:off x="9002430" y="5224185"/>
              <a:ext cx="145003" cy="9397"/>
            </a:xfrm>
            <a:custGeom>
              <a:avLst/>
              <a:gdLst/>
              <a:ahLst/>
              <a:cxnLst/>
              <a:rect l="l" t="t" r="r" b="b"/>
              <a:pathLst>
                <a:path w="3086" h="200" extrusionOk="0">
                  <a:moveTo>
                    <a:pt x="1478" y="189"/>
                  </a:moveTo>
                  <a:cubicBezTo>
                    <a:pt x="1455" y="194"/>
                    <a:pt x="1433" y="194"/>
                    <a:pt x="1410" y="200"/>
                  </a:cubicBezTo>
                  <a:lnTo>
                    <a:pt x="1386" y="200"/>
                  </a:lnTo>
                  <a:cubicBezTo>
                    <a:pt x="1365" y="200"/>
                    <a:pt x="1336" y="200"/>
                    <a:pt x="1302" y="194"/>
                  </a:cubicBezTo>
                  <a:cubicBezTo>
                    <a:pt x="1336" y="200"/>
                    <a:pt x="1365" y="200"/>
                    <a:pt x="1386" y="200"/>
                  </a:cubicBezTo>
                  <a:lnTo>
                    <a:pt x="1410" y="200"/>
                  </a:lnTo>
                  <a:cubicBezTo>
                    <a:pt x="1433" y="194"/>
                    <a:pt x="1455" y="194"/>
                    <a:pt x="1478" y="189"/>
                  </a:cubicBezTo>
                  <a:close/>
                  <a:moveTo>
                    <a:pt x="2944" y="29"/>
                  </a:moveTo>
                  <a:cubicBezTo>
                    <a:pt x="2978" y="35"/>
                    <a:pt x="3007" y="35"/>
                    <a:pt x="3035" y="35"/>
                  </a:cubicBezTo>
                  <a:lnTo>
                    <a:pt x="3057" y="35"/>
                  </a:lnTo>
                  <a:cubicBezTo>
                    <a:pt x="3069" y="35"/>
                    <a:pt x="3080" y="35"/>
                    <a:pt x="3086" y="29"/>
                  </a:cubicBezTo>
                  <a:cubicBezTo>
                    <a:pt x="3080" y="35"/>
                    <a:pt x="3069" y="35"/>
                    <a:pt x="3057" y="35"/>
                  </a:cubicBezTo>
                  <a:lnTo>
                    <a:pt x="3035" y="35"/>
                  </a:lnTo>
                  <a:cubicBezTo>
                    <a:pt x="3007" y="35"/>
                    <a:pt x="2978" y="35"/>
                    <a:pt x="2944" y="29"/>
                  </a:cubicBezTo>
                  <a:close/>
                  <a:moveTo>
                    <a:pt x="154" y="1"/>
                  </a:moveTo>
                  <a:cubicBezTo>
                    <a:pt x="132" y="6"/>
                    <a:pt x="109" y="13"/>
                    <a:pt x="80" y="13"/>
                  </a:cubicBezTo>
                  <a:lnTo>
                    <a:pt x="57" y="13"/>
                  </a:lnTo>
                  <a:lnTo>
                    <a:pt x="1" y="13"/>
                  </a:lnTo>
                  <a:lnTo>
                    <a:pt x="57" y="13"/>
                  </a:lnTo>
                  <a:lnTo>
                    <a:pt x="80" y="13"/>
                  </a:lnTo>
                  <a:cubicBezTo>
                    <a:pt x="109" y="13"/>
                    <a:pt x="132" y="6"/>
                    <a:pt x="15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9"/>
            <p:cNvSpPr/>
            <p:nvPr/>
          </p:nvSpPr>
          <p:spPr>
            <a:xfrm>
              <a:off x="9092693" y="5216761"/>
              <a:ext cx="31811" cy="107648"/>
            </a:xfrm>
            <a:custGeom>
              <a:avLst/>
              <a:gdLst/>
              <a:ahLst/>
              <a:cxnLst/>
              <a:rect l="l" t="t" r="r" b="b"/>
              <a:pathLst>
                <a:path w="677" h="2291" extrusionOk="0">
                  <a:moveTo>
                    <a:pt x="318" y="0"/>
                  </a:moveTo>
                  <a:cubicBezTo>
                    <a:pt x="244" y="159"/>
                    <a:pt x="154" y="295"/>
                    <a:pt x="40" y="397"/>
                  </a:cubicBezTo>
                  <a:cubicBezTo>
                    <a:pt x="23" y="580"/>
                    <a:pt x="18" y="767"/>
                    <a:pt x="11" y="955"/>
                  </a:cubicBezTo>
                  <a:cubicBezTo>
                    <a:pt x="5" y="1160"/>
                    <a:pt x="0" y="1364"/>
                    <a:pt x="11" y="1569"/>
                  </a:cubicBezTo>
                  <a:cubicBezTo>
                    <a:pt x="18" y="1671"/>
                    <a:pt x="23" y="1766"/>
                    <a:pt x="40" y="1863"/>
                  </a:cubicBezTo>
                  <a:cubicBezTo>
                    <a:pt x="57" y="1966"/>
                    <a:pt x="79" y="2080"/>
                    <a:pt x="131" y="2176"/>
                  </a:cubicBezTo>
                  <a:cubicBezTo>
                    <a:pt x="147" y="2216"/>
                    <a:pt x="181" y="2244"/>
                    <a:pt x="215" y="2256"/>
                  </a:cubicBezTo>
                  <a:cubicBezTo>
                    <a:pt x="233" y="2267"/>
                    <a:pt x="250" y="2272"/>
                    <a:pt x="267" y="2278"/>
                  </a:cubicBezTo>
                  <a:cubicBezTo>
                    <a:pt x="335" y="2285"/>
                    <a:pt x="404" y="2290"/>
                    <a:pt x="472" y="2290"/>
                  </a:cubicBezTo>
                  <a:lnTo>
                    <a:pt x="488" y="2290"/>
                  </a:lnTo>
                  <a:cubicBezTo>
                    <a:pt x="529" y="2290"/>
                    <a:pt x="569" y="2285"/>
                    <a:pt x="603" y="2272"/>
                  </a:cubicBezTo>
                  <a:cubicBezTo>
                    <a:pt x="625" y="2267"/>
                    <a:pt x="642" y="2261"/>
                    <a:pt x="659" y="2251"/>
                  </a:cubicBezTo>
                  <a:cubicBezTo>
                    <a:pt x="666" y="2251"/>
                    <a:pt x="671" y="2244"/>
                    <a:pt x="676" y="2244"/>
                  </a:cubicBezTo>
                  <a:cubicBezTo>
                    <a:pt x="666" y="2210"/>
                    <a:pt x="653" y="2176"/>
                    <a:pt x="642" y="2141"/>
                  </a:cubicBezTo>
                  <a:cubicBezTo>
                    <a:pt x="631" y="2114"/>
                    <a:pt x="625" y="2091"/>
                    <a:pt x="619" y="2068"/>
                  </a:cubicBezTo>
                  <a:cubicBezTo>
                    <a:pt x="585" y="1971"/>
                    <a:pt x="563" y="1876"/>
                    <a:pt x="540" y="1779"/>
                  </a:cubicBezTo>
                  <a:cubicBezTo>
                    <a:pt x="506" y="1596"/>
                    <a:pt x="477" y="1404"/>
                    <a:pt x="461" y="1199"/>
                  </a:cubicBezTo>
                  <a:cubicBezTo>
                    <a:pt x="443" y="982"/>
                    <a:pt x="438" y="790"/>
                    <a:pt x="443" y="607"/>
                  </a:cubicBezTo>
                  <a:cubicBezTo>
                    <a:pt x="449" y="460"/>
                    <a:pt x="461" y="318"/>
                    <a:pt x="472" y="176"/>
                  </a:cubicBezTo>
                  <a:cubicBezTo>
                    <a:pt x="427" y="124"/>
                    <a:pt x="386" y="79"/>
                    <a:pt x="346" y="28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9"/>
            <p:cNvSpPr/>
            <p:nvPr/>
          </p:nvSpPr>
          <p:spPr>
            <a:xfrm>
              <a:off x="8967707" y="5163289"/>
              <a:ext cx="217928" cy="70293"/>
            </a:xfrm>
            <a:custGeom>
              <a:avLst/>
              <a:gdLst/>
              <a:ahLst/>
              <a:cxnLst/>
              <a:rect l="l" t="t" r="r" b="b"/>
              <a:pathLst>
                <a:path w="4638" h="1496" extrusionOk="0">
                  <a:moveTo>
                    <a:pt x="4178" y="1"/>
                  </a:moveTo>
                  <a:cubicBezTo>
                    <a:pt x="4132" y="6"/>
                    <a:pt x="4087" y="30"/>
                    <a:pt x="4076" y="64"/>
                  </a:cubicBezTo>
                  <a:cubicBezTo>
                    <a:pt x="4029" y="218"/>
                    <a:pt x="3979" y="360"/>
                    <a:pt x="3905" y="491"/>
                  </a:cubicBezTo>
                  <a:cubicBezTo>
                    <a:pt x="3871" y="541"/>
                    <a:pt x="3842" y="586"/>
                    <a:pt x="3803" y="620"/>
                  </a:cubicBezTo>
                  <a:cubicBezTo>
                    <a:pt x="3785" y="638"/>
                    <a:pt x="3762" y="654"/>
                    <a:pt x="3740" y="672"/>
                  </a:cubicBezTo>
                  <a:cubicBezTo>
                    <a:pt x="3717" y="683"/>
                    <a:pt x="3701" y="688"/>
                    <a:pt x="3677" y="695"/>
                  </a:cubicBezTo>
                  <a:cubicBezTo>
                    <a:pt x="3654" y="701"/>
                    <a:pt x="3626" y="706"/>
                    <a:pt x="3604" y="706"/>
                  </a:cubicBezTo>
                  <a:cubicBezTo>
                    <a:pt x="3575" y="701"/>
                    <a:pt x="3541" y="701"/>
                    <a:pt x="3507" y="688"/>
                  </a:cubicBezTo>
                  <a:cubicBezTo>
                    <a:pt x="3473" y="677"/>
                    <a:pt x="3433" y="661"/>
                    <a:pt x="3394" y="638"/>
                  </a:cubicBezTo>
                  <a:cubicBezTo>
                    <a:pt x="3336" y="598"/>
                    <a:pt x="3279" y="552"/>
                    <a:pt x="3223" y="501"/>
                  </a:cubicBezTo>
                  <a:cubicBezTo>
                    <a:pt x="3182" y="456"/>
                    <a:pt x="3143" y="410"/>
                    <a:pt x="3109" y="360"/>
                  </a:cubicBezTo>
                  <a:cubicBezTo>
                    <a:pt x="3069" y="302"/>
                    <a:pt x="3035" y="245"/>
                    <a:pt x="3006" y="200"/>
                  </a:cubicBezTo>
                  <a:cubicBezTo>
                    <a:pt x="3001" y="189"/>
                    <a:pt x="2995" y="171"/>
                    <a:pt x="2985" y="161"/>
                  </a:cubicBezTo>
                  <a:cubicBezTo>
                    <a:pt x="2967" y="121"/>
                    <a:pt x="2938" y="98"/>
                    <a:pt x="2899" y="87"/>
                  </a:cubicBezTo>
                  <a:lnTo>
                    <a:pt x="2882" y="87"/>
                  </a:lnTo>
                  <a:cubicBezTo>
                    <a:pt x="2841" y="87"/>
                    <a:pt x="2802" y="116"/>
                    <a:pt x="2780" y="155"/>
                  </a:cubicBezTo>
                  <a:cubicBezTo>
                    <a:pt x="2739" y="223"/>
                    <a:pt x="2705" y="297"/>
                    <a:pt x="2660" y="365"/>
                  </a:cubicBezTo>
                  <a:cubicBezTo>
                    <a:pt x="2603" y="456"/>
                    <a:pt x="2529" y="575"/>
                    <a:pt x="2427" y="677"/>
                  </a:cubicBezTo>
                  <a:cubicBezTo>
                    <a:pt x="2382" y="722"/>
                    <a:pt x="2330" y="763"/>
                    <a:pt x="2280" y="791"/>
                  </a:cubicBezTo>
                  <a:cubicBezTo>
                    <a:pt x="2240" y="808"/>
                    <a:pt x="2200" y="825"/>
                    <a:pt x="2154" y="842"/>
                  </a:cubicBezTo>
                  <a:cubicBezTo>
                    <a:pt x="2115" y="848"/>
                    <a:pt x="2070" y="853"/>
                    <a:pt x="2023" y="853"/>
                  </a:cubicBezTo>
                  <a:cubicBezTo>
                    <a:pt x="1978" y="853"/>
                    <a:pt x="1939" y="848"/>
                    <a:pt x="1899" y="837"/>
                  </a:cubicBezTo>
                  <a:cubicBezTo>
                    <a:pt x="1865" y="825"/>
                    <a:pt x="1825" y="808"/>
                    <a:pt x="1791" y="785"/>
                  </a:cubicBezTo>
                  <a:cubicBezTo>
                    <a:pt x="1739" y="757"/>
                    <a:pt x="1700" y="722"/>
                    <a:pt x="1655" y="677"/>
                  </a:cubicBezTo>
                  <a:cubicBezTo>
                    <a:pt x="1598" y="620"/>
                    <a:pt x="1546" y="552"/>
                    <a:pt x="1501" y="467"/>
                  </a:cubicBezTo>
                  <a:cubicBezTo>
                    <a:pt x="1478" y="428"/>
                    <a:pt x="1456" y="381"/>
                    <a:pt x="1438" y="336"/>
                  </a:cubicBezTo>
                  <a:cubicBezTo>
                    <a:pt x="1422" y="302"/>
                    <a:pt x="1399" y="252"/>
                    <a:pt x="1382" y="200"/>
                  </a:cubicBezTo>
                  <a:cubicBezTo>
                    <a:pt x="1375" y="177"/>
                    <a:pt x="1348" y="161"/>
                    <a:pt x="1325" y="155"/>
                  </a:cubicBezTo>
                  <a:cubicBezTo>
                    <a:pt x="1285" y="155"/>
                    <a:pt x="1257" y="171"/>
                    <a:pt x="1246" y="200"/>
                  </a:cubicBezTo>
                  <a:cubicBezTo>
                    <a:pt x="1228" y="234"/>
                    <a:pt x="1212" y="274"/>
                    <a:pt x="1189" y="308"/>
                  </a:cubicBezTo>
                  <a:cubicBezTo>
                    <a:pt x="1149" y="365"/>
                    <a:pt x="1109" y="422"/>
                    <a:pt x="1058" y="467"/>
                  </a:cubicBezTo>
                  <a:cubicBezTo>
                    <a:pt x="1018" y="507"/>
                    <a:pt x="979" y="541"/>
                    <a:pt x="932" y="564"/>
                  </a:cubicBezTo>
                  <a:cubicBezTo>
                    <a:pt x="898" y="581"/>
                    <a:pt x="864" y="598"/>
                    <a:pt x="837" y="604"/>
                  </a:cubicBezTo>
                  <a:cubicBezTo>
                    <a:pt x="808" y="609"/>
                    <a:pt x="785" y="615"/>
                    <a:pt x="762" y="615"/>
                  </a:cubicBezTo>
                  <a:cubicBezTo>
                    <a:pt x="740" y="615"/>
                    <a:pt x="722" y="609"/>
                    <a:pt x="700" y="604"/>
                  </a:cubicBezTo>
                  <a:cubicBezTo>
                    <a:pt x="688" y="604"/>
                    <a:pt x="672" y="593"/>
                    <a:pt x="654" y="586"/>
                  </a:cubicBezTo>
                  <a:cubicBezTo>
                    <a:pt x="638" y="575"/>
                    <a:pt x="620" y="564"/>
                    <a:pt x="609" y="546"/>
                  </a:cubicBezTo>
                  <a:cubicBezTo>
                    <a:pt x="591" y="530"/>
                    <a:pt x="575" y="507"/>
                    <a:pt x="564" y="484"/>
                  </a:cubicBezTo>
                  <a:cubicBezTo>
                    <a:pt x="541" y="444"/>
                    <a:pt x="523" y="399"/>
                    <a:pt x="507" y="347"/>
                  </a:cubicBezTo>
                  <a:cubicBezTo>
                    <a:pt x="501" y="308"/>
                    <a:pt x="496" y="274"/>
                    <a:pt x="489" y="240"/>
                  </a:cubicBezTo>
                  <a:cubicBezTo>
                    <a:pt x="483" y="206"/>
                    <a:pt x="462" y="184"/>
                    <a:pt x="428" y="184"/>
                  </a:cubicBezTo>
                  <a:cubicBezTo>
                    <a:pt x="410" y="184"/>
                    <a:pt x="399" y="189"/>
                    <a:pt x="387" y="195"/>
                  </a:cubicBezTo>
                  <a:cubicBezTo>
                    <a:pt x="370" y="206"/>
                    <a:pt x="359" y="218"/>
                    <a:pt x="342" y="223"/>
                  </a:cubicBezTo>
                  <a:cubicBezTo>
                    <a:pt x="284" y="257"/>
                    <a:pt x="223" y="279"/>
                    <a:pt x="160" y="297"/>
                  </a:cubicBezTo>
                  <a:cubicBezTo>
                    <a:pt x="103" y="308"/>
                    <a:pt x="53" y="313"/>
                    <a:pt x="1" y="313"/>
                  </a:cubicBezTo>
                  <a:cubicBezTo>
                    <a:pt x="1" y="320"/>
                    <a:pt x="6" y="326"/>
                    <a:pt x="12" y="331"/>
                  </a:cubicBezTo>
                  <a:cubicBezTo>
                    <a:pt x="46" y="388"/>
                    <a:pt x="69" y="456"/>
                    <a:pt x="69" y="525"/>
                  </a:cubicBezTo>
                  <a:cubicBezTo>
                    <a:pt x="74" y="586"/>
                    <a:pt x="63" y="654"/>
                    <a:pt x="35" y="722"/>
                  </a:cubicBezTo>
                  <a:cubicBezTo>
                    <a:pt x="24" y="751"/>
                    <a:pt x="12" y="774"/>
                    <a:pt x="1" y="803"/>
                  </a:cubicBezTo>
                  <a:lnTo>
                    <a:pt x="74" y="803"/>
                  </a:lnTo>
                  <a:cubicBezTo>
                    <a:pt x="87" y="797"/>
                    <a:pt x="98" y="797"/>
                    <a:pt x="108" y="797"/>
                  </a:cubicBezTo>
                  <a:cubicBezTo>
                    <a:pt x="160" y="791"/>
                    <a:pt x="205" y="780"/>
                    <a:pt x="250" y="769"/>
                  </a:cubicBezTo>
                  <a:lnTo>
                    <a:pt x="268" y="769"/>
                  </a:lnTo>
                  <a:cubicBezTo>
                    <a:pt x="284" y="769"/>
                    <a:pt x="308" y="774"/>
                    <a:pt x="318" y="791"/>
                  </a:cubicBezTo>
                  <a:cubicBezTo>
                    <a:pt x="336" y="808"/>
                    <a:pt x="342" y="825"/>
                    <a:pt x="342" y="848"/>
                  </a:cubicBezTo>
                  <a:cubicBezTo>
                    <a:pt x="336" y="877"/>
                    <a:pt x="336" y="905"/>
                    <a:pt x="336" y="934"/>
                  </a:cubicBezTo>
                  <a:cubicBezTo>
                    <a:pt x="342" y="961"/>
                    <a:pt x="347" y="990"/>
                    <a:pt x="353" y="1024"/>
                  </a:cubicBezTo>
                  <a:cubicBezTo>
                    <a:pt x="359" y="1029"/>
                    <a:pt x="359" y="1036"/>
                    <a:pt x="365" y="1042"/>
                  </a:cubicBezTo>
                  <a:cubicBezTo>
                    <a:pt x="370" y="1070"/>
                    <a:pt x="387" y="1097"/>
                    <a:pt x="404" y="1121"/>
                  </a:cubicBezTo>
                  <a:cubicBezTo>
                    <a:pt x="415" y="1144"/>
                    <a:pt x="433" y="1166"/>
                    <a:pt x="449" y="1183"/>
                  </a:cubicBezTo>
                  <a:cubicBezTo>
                    <a:pt x="455" y="1183"/>
                    <a:pt x="462" y="1189"/>
                    <a:pt x="462" y="1194"/>
                  </a:cubicBezTo>
                  <a:cubicBezTo>
                    <a:pt x="489" y="1217"/>
                    <a:pt x="518" y="1234"/>
                    <a:pt x="546" y="1252"/>
                  </a:cubicBezTo>
                  <a:cubicBezTo>
                    <a:pt x="552" y="1252"/>
                    <a:pt x="552" y="1252"/>
                    <a:pt x="552" y="1257"/>
                  </a:cubicBezTo>
                  <a:cubicBezTo>
                    <a:pt x="575" y="1262"/>
                    <a:pt x="591" y="1275"/>
                    <a:pt x="609" y="1280"/>
                  </a:cubicBezTo>
                  <a:cubicBezTo>
                    <a:pt x="614" y="1280"/>
                    <a:pt x="620" y="1280"/>
                    <a:pt x="625" y="1286"/>
                  </a:cubicBezTo>
                  <a:cubicBezTo>
                    <a:pt x="643" y="1291"/>
                    <a:pt x="659" y="1297"/>
                    <a:pt x="677" y="1297"/>
                  </a:cubicBezTo>
                  <a:cubicBezTo>
                    <a:pt x="688" y="1302"/>
                    <a:pt x="706" y="1302"/>
                    <a:pt x="717" y="1302"/>
                  </a:cubicBezTo>
                  <a:cubicBezTo>
                    <a:pt x="722" y="1302"/>
                    <a:pt x="734" y="1309"/>
                    <a:pt x="740" y="1309"/>
                  </a:cubicBezTo>
                  <a:lnTo>
                    <a:pt x="819" y="1309"/>
                  </a:lnTo>
                  <a:cubicBezTo>
                    <a:pt x="848" y="1309"/>
                    <a:pt x="871" y="1302"/>
                    <a:pt x="893" y="1297"/>
                  </a:cubicBezTo>
                  <a:cubicBezTo>
                    <a:pt x="916" y="1291"/>
                    <a:pt x="939" y="1286"/>
                    <a:pt x="955" y="1280"/>
                  </a:cubicBezTo>
                  <a:cubicBezTo>
                    <a:pt x="989" y="1268"/>
                    <a:pt x="1024" y="1252"/>
                    <a:pt x="1052" y="1234"/>
                  </a:cubicBezTo>
                  <a:cubicBezTo>
                    <a:pt x="1081" y="1217"/>
                    <a:pt x="1103" y="1200"/>
                    <a:pt x="1120" y="1178"/>
                  </a:cubicBezTo>
                  <a:cubicBezTo>
                    <a:pt x="1126" y="1178"/>
                    <a:pt x="1126" y="1172"/>
                    <a:pt x="1126" y="1172"/>
                  </a:cubicBezTo>
                  <a:cubicBezTo>
                    <a:pt x="1131" y="1166"/>
                    <a:pt x="1137" y="1166"/>
                    <a:pt x="1137" y="1160"/>
                  </a:cubicBezTo>
                  <a:cubicBezTo>
                    <a:pt x="1154" y="1138"/>
                    <a:pt x="1171" y="1115"/>
                    <a:pt x="1183" y="1092"/>
                  </a:cubicBezTo>
                  <a:cubicBezTo>
                    <a:pt x="1189" y="1076"/>
                    <a:pt x="1194" y="1058"/>
                    <a:pt x="1199" y="1042"/>
                  </a:cubicBezTo>
                  <a:cubicBezTo>
                    <a:pt x="1205" y="1024"/>
                    <a:pt x="1212" y="1013"/>
                    <a:pt x="1212" y="1002"/>
                  </a:cubicBezTo>
                  <a:lnTo>
                    <a:pt x="1212" y="995"/>
                  </a:lnTo>
                  <a:cubicBezTo>
                    <a:pt x="1212" y="990"/>
                    <a:pt x="1212" y="984"/>
                    <a:pt x="1205" y="979"/>
                  </a:cubicBezTo>
                  <a:cubicBezTo>
                    <a:pt x="1199" y="950"/>
                    <a:pt x="1194" y="927"/>
                    <a:pt x="1189" y="911"/>
                  </a:cubicBezTo>
                  <a:lnTo>
                    <a:pt x="1178" y="866"/>
                  </a:lnTo>
                  <a:cubicBezTo>
                    <a:pt x="1171" y="837"/>
                    <a:pt x="1178" y="803"/>
                    <a:pt x="1194" y="774"/>
                  </a:cubicBezTo>
                  <a:cubicBezTo>
                    <a:pt x="1212" y="746"/>
                    <a:pt x="1239" y="722"/>
                    <a:pt x="1268" y="717"/>
                  </a:cubicBezTo>
                  <a:lnTo>
                    <a:pt x="1280" y="717"/>
                  </a:lnTo>
                  <a:cubicBezTo>
                    <a:pt x="1285" y="712"/>
                    <a:pt x="1296" y="712"/>
                    <a:pt x="1302" y="712"/>
                  </a:cubicBezTo>
                  <a:cubicBezTo>
                    <a:pt x="1319" y="712"/>
                    <a:pt x="1330" y="717"/>
                    <a:pt x="1348" y="722"/>
                  </a:cubicBezTo>
                  <a:cubicBezTo>
                    <a:pt x="1359" y="722"/>
                    <a:pt x="1364" y="729"/>
                    <a:pt x="1375" y="735"/>
                  </a:cubicBezTo>
                  <a:cubicBezTo>
                    <a:pt x="1399" y="751"/>
                    <a:pt x="1416" y="780"/>
                    <a:pt x="1427" y="814"/>
                  </a:cubicBezTo>
                  <a:lnTo>
                    <a:pt x="1450" y="877"/>
                  </a:lnTo>
                  <a:cubicBezTo>
                    <a:pt x="1456" y="893"/>
                    <a:pt x="1461" y="905"/>
                    <a:pt x="1467" y="922"/>
                  </a:cubicBezTo>
                  <a:cubicBezTo>
                    <a:pt x="1478" y="950"/>
                    <a:pt x="1490" y="979"/>
                    <a:pt x="1501" y="1007"/>
                  </a:cubicBezTo>
                  <a:cubicBezTo>
                    <a:pt x="1512" y="1029"/>
                    <a:pt x="1524" y="1052"/>
                    <a:pt x="1535" y="1076"/>
                  </a:cubicBezTo>
                  <a:cubicBezTo>
                    <a:pt x="1553" y="1104"/>
                    <a:pt x="1569" y="1138"/>
                    <a:pt x="1587" y="1166"/>
                  </a:cubicBezTo>
                  <a:cubicBezTo>
                    <a:pt x="1598" y="1183"/>
                    <a:pt x="1614" y="1200"/>
                    <a:pt x="1626" y="1217"/>
                  </a:cubicBezTo>
                  <a:cubicBezTo>
                    <a:pt x="1660" y="1262"/>
                    <a:pt x="1694" y="1302"/>
                    <a:pt x="1734" y="1343"/>
                  </a:cubicBezTo>
                  <a:cubicBezTo>
                    <a:pt x="1763" y="1359"/>
                    <a:pt x="1784" y="1382"/>
                    <a:pt x="1813" y="1399"/>
                  </a:cubicBezTo>
                  <a:cubicBezTo>
                    <a:pt x="1836" y="1411"/>
                    <a:pt x="1859" y="1427"/>
                    <a:pt x="1881" y="1438"/>
                  </a:cubicBezTo>
                  <a:cubicBezTo>
                    <a:pt x="1928" y="1462"/>
                    <a:pt x="1973" y="1472"/>
                    <a:pt x="2012" y="1485"/>
                  </a:cubicBezTo>
                  <a:cubicBezTo>
                    <a:pt x="2023" y="1485"/>
                    <a:pt x="2035" y="1490"/>
                    <a:pt x="2041" y="1490"/>
                  </a:cubicBezTo>
                  <a:cubicBezTo>
                    <a:pt x="2075" y="1496"/>
                    <a:pt x="2104" y="1496"/>
                    <a:pt x="2125" y="1496"/>
                  </a:cubicBezTo>
                  <a:lnTo>
                    <a:pt x="2149" y="1496"/>
                  </a:lnTo>
                  <a:cubicBezTo>
                    <a:pt x="2172" y="1490"/>
                    <a:pt x="2194" y="1490"/>
                    <a:pt x="2217" y="1485"/>
                  </a:cubicBezTo>
                  <a:cubicBezTo>
                    <a:pt x="2240" y="1479"/>
                    <a:pt x="2256" y="1472"/>
                    <a:pt x="2274" y="1467"/>
                  </a:cubicBezTo>
                  <a:cubicBezTo>
                    <a:pt x="2325" y="1451"/>
                    <a:pt x="2364" y="1427"/>
                    <a:pt x="2405" y="1404"/>
                  </a:cubicBezTo>
                  <a:cubicBezTo>
                    <a:pt x="2432" y="1382"/>
                    <a:pt x="2455" y="1365"/>
                    <a:pt x="2484" y="1343"/>
                  </a:cubicBezTo>
                  <a:cubicBezTo>
                    <a:pt x="2507" y="1320"/>
                    <a:pt x="2529" y="1297"/>
                    <a:pt x="2558" y="1275"/>
                  </a:cubicBezTo>
                  <a:cubicBezTo>
                    <a:pt x="2558" y="1268"/>
                    <a:pt x="2558" y="1268"/>
                    <a:pt x="2563" y="1262"/>
                  </a:cubicBezTo>
                  <a:cubicBezTo>
                    <a:pt x="2620" y="1194"/>
                    <a:pt x="2671" y="1115"/>
                    <a:pt x="2717" y="1024"/>
                  </a:cubicBezTo>
                  <a:cubicBezTo>
                    <a:pt x="2757" y="956"/>
                    <a:pt x="2785" y="877"/>
                    <a:pt x="2814" y="785"/>
                  </a:cubicBezTo>
                  <a:cubicBezTo>
                    <a:pt x="2820" y="774"/>
                    <a:pt x="2825" y="769"/>
                    <a:pt x="2830" y="757"/>
                  </a:cubicBezTo>
                  <a:cubicBezTo>
                    <a:pt x="2854" y="717"/>
                    <a:pt x="2899" y="695"/>
                    <a:pt x="2944" y="695"/>
                  </a:cubicBezTo>
                  <a:cubicBezTo>
                    <a:pt x="2972" y="695"/>
                    <a:pt x="2990" y="701"/>
                    <a:pt x="3006" y="706"/>
                  </a:cubicBezTo>
                  <a:cubicBezTo>
                    <a:pt x="3012" y="712"/>
                    <a:pt x="3019" y="712"/>
                    <a:pt x="3024" y="717"/>
                  </a:cubicBezTo>
                  <a:cubicBezTo>
                    <a:pt x="3035" y="722"/>
                    <a:pt x="3041" y="735"/>
                    <a:pt x="3053" y="740"/>
                  </a:cubicBezTo>
                  <a:cubicBezTo>
                    <a:pt x="3053" y="746"/>
                    <a:pt x="3058" y="751"/>
                    <a:pt x="3064" y="757"/>
                  </a:cubicBezTo>
                  <a:cubicBezTo>
                    <a:pt x="3064" y="763"/>
                    <a:pt x="3069" y="769"/>
                    <a:pt x="3069" y="769"/>
                  </a:cubicBezTo>
                  <a:lnTo>
                    <a:pt x="3114" y="837"/>
                  </a:lnTo>
                  <a:lnTo>
                    <a:pt x="3161" y="905"/>
                  </a:lnTo>
                  <a:cubicBezTo>
                    <a:pt x="3161" y="911"/>
                    <a:pt x="3161" y="911"/>
                    <a:pt x="3166" y="916"/>
                  </a:cubicBezTo>
                  <a:cubicBezTo>
                    <a:pt x="3216" y="995"/>
                    <a:pt x="3291" y="1097"/>
                    <a:pt x="3381" y="1183"/>
                  </a:cubicBezTo>
                  <a:cubicBezTo>
                    <a:pt x="3399" y="1194"/>
                    <a:pt x="3410" y="1207"/>
                    <a:pt x="3428" y="1217"/>
                  </a:cubicBezTo>
                  <a:cubicBezTo>
                    <a:pt x="3455" y="1241"/>
                    <a:pt x="3489" y="1257"/>
                    <a:pt x="3518" y="1275"/>
                  </a:cubicBezTo>
                  <a:cubicBezTo>
                    <a:pt x="3557" y="1291"/>
                    <a:pt x="3604" y="1309"/>
                    <a:pt x="3654" y="1320"/>
                  </a:cubicBezTo>
                  <a:cubicBezTo>
                    <a:pt x="3666" y="1320"/>
                    <a:pt x="3672" y="1325"/>
                    <a:pt x="3683" y="1325"/>
                  </a:cubicBezTo>
                  <a:cubicBezTo>
                    <a:pt x="3717" y="1331"/>
                    <a:pt x="3746" y="1331"/>
                    <a:pt x="3774" y="1331"/>
                  </a:cubicBezTo>
                  <a:lnTo>
                    <a:pt x="3796" y="1331"/>
                  </a:lnTo>
                  <a:cubicBezTo>
                    <a:pt x="3808" y="1331"/>
                    <a:pt x="3819" y="1331"/>
                    <a:pt x="3825" y="1325"/>
                  </a:cubicBezTo>
                  <a:cubicBezTo>
                    <a:pt x="3864" y="1320"/>
                    <a:pt x="3898" y="1314"/>
                    <a:pt x="3927" y="1302"/>
                  </a:cubicBezTo>
                  <a:cubicBezTo>
                    <a:pt x="3961" y="1291"/>
                    <a:pt x="3995" y="1275"/>
                    <a:pt x="4029" y="1252"/>
                  </a:cubicBezTo>
                  <a:cubicBezTo>
                    <a:pt x="4063" y="1228"/>
                    <a:pt x="4092" y="1207"/>
                    <a:pt x="4115" y="1189"/>
                  </a:cubicBezTo>
                  <a:cubicBezTo>
                    <a:pt x="4115" y="1183"/>
                    <a:pt x="4115" y="1183"/>
                    <a:pt x="4121" y="1178"/>
                  </a:cubicBezTo>
                  <a:cubicBezTo>
                    <a:pt x="4121" y="1178"/>
                    <a:pt x="4126" y="1172"/>
                    <a:pt x="4126" y="1166"/>
                  </a:cubicBezTo>
                  <a:cubicBezTo>
                    <a:pt x="4149" y="1144"/>
                    <a:pt x="4160" y="1121"/>
                    <a:pt x="4171" y="1092"/>
                  </a:cubicBezTo>
                  <a:cubicBezTo>
                    <a:pt x="4189" y="1063"/>
                    <a:pt x="4200" y="1029"/>
                    <a:pt x="4212" y="990"/>
                  </a:cubicBezTo>
                  <a:cubicBezTo>
                    <a:pt x="4212" y="979"/>
                    <a:pt x="4212" y="968"/>
                    <a:pt x="4217" y="950"/>
                  </a:cubicBezTo>
                  <a:cubicBezTo>
                    <a:pt x="4217" y="922"/>
                    <a:pt x="4223" y="893"/>
                    <a:pt x="4217" y="859"/>
                  </a:cubicBezTo>
                  <a:lnTo>
                    <a:pt x="4217" y="842"/>
                  </a:lnTo>
                  <a:lnTo>
                    <a:pt x="4217" y="825"/>
                  </a:lnTo>
                  <a:cubicBezTo>
                    <a:pt x="4212" y="785"/>
                    <a:pt x="4223" y="751"/>
                    <a:pt x="4246" y="722"/>
                  </a:cubicBezTo>
                  <a:cubicBezTo>
                    <a:pt x="4252" y="712"/>
                    <a:pt x="4262" y="706"/>
                    <a:pt x="4273" y="701"/>
                  </a:cubicBezTo>
                  <a:cubicBezTo>
                    <a:pt x="4286" y="695"/>
                    <a:pt x="4291" y="695"/>
                    <a:pt x="4297" y="695"/>
                  </a:cubicBezTo>
                  <a:cubicBezTo>
                    <a:pt x="4307" y="688"/>
                    <a:pt x="4314" y="688"/>
                    <a:pt x="4325" y="688"/>
                  </a:cubicBezTo>
                  <a:cubicBezTo>
                    <a:pt x="4359" y="688"/>
                    <a:pt x="4388" y="706"/>
                    <a:pt x="4410" y="729"/>
                  </a:cubicBezTo>
                  <a:cubicBezTo>
                    <a:pt x="4427" y="740"/>
                    <a:pt x="4438" y="757"/>
                    <a:pt x="4456" y="769"/>
                  </a:cubicBezTo>
                  <a:cubicBezTo>
                    <a:pt x="4456" y="722"/>
                    <a:pt x="4462" y="677"/>
                    <a:pt x="4472" y="638"/>
                  </a:cubicBezTo>
                  <a:cubicBezTo>
                    <a:pt x="4501" y="530"/>
                    <a:pt x="4558" y="428"/>
                    <a:pt x="4637" y="336"/>
                  </a:cubicBezTo>
                  <a:cubicBezTo>
                    <a:pt x="4627" y="336"/>
                    <a:pt x="4621" y="336"/>
                    <a:pt x="4614" y="331"/>
                  </a:cubicBezTo>
                  <a:cubicBezTo>
                    <a:pt x="4569" y="320"/>
                    <a:pt x="4524" y="297"/>
                    <a:pt x="4485" y="274"/>
                  </a:cubicBezTo>
                  <a:cubicBezTo>
                    <a:pt x="4438" y="245"/>
                    <a:pt x="4393" y="211"/>
                    <a:pt x="4354" y="171"/>
                  </a:cubicBezTo>
                  <a:cubicBezTo>
                    <a:pt x="4320" y="137"/>
                    <a:pt x="4291" y="98"/>
                    <a:pt x="4262" y="47"/>
                  </a:cubicBezTo>
                  <a:cubicBezTo>
                    <a:pt x="4252" y="30"/>
                    <a:pt x="4239" y="19"/>
                    <a:pt x="4223" y="13"/>
                  </a:cubicBezTo>
                  <a:cubicBezTo>
                    <a:pt x="4205" y="6"/>
                    <a:pt x="4189" y="1"/>
                    <a:pt x="4178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9"/>
            <p:cNvSpPr/>
            <p:nvPr/>
          </p:nvSpPr>
          <p:spPr>
            <a:xfrm>
              <a:off x="8930352" y="4984736"/>
              <a:ext cx="333000" cy="346345"/>
            </a:xfrm>
            <a:custGeom>
              <a:avLst/>
              <a:gdLst/>
              <a:ahLst/>
              <a:cxnLst/>
              <a:rect l="l" t="t" r="r" b="b"/>
              <a:pathLst>
                <a:path w="7087" h="7371" extrusionOk="0">
                  <a:moveTo>
                    <a:pt x="3211" y="205"/>
                  </a:moveTo>
                  <a:cubicBezTo>
                    <a:pt x="3245" y="205"/>
                    <a:pt x="3274" y="210"/>
                    <a:pt x="3302" y="216"/>
                  </a:cubicBezTo>
                  <a:cubicBezTo>
                    <a:pt x="3336" y="221"/>
                    <a:pt x="3370" y="233"/>
                    <a:pt x="3398" y="250"/>
                  </a:cubicBezTo>
                  <a:cubicBezTo>
                    <a:pt x="3421" y="261"/>
                    <a:pt x="3450" y="278"/>
                    <a:pt x="3466" y="295"/>
                  </a:cubicBezTo>
                  <a:cubicBezTo>
                    <a:pt x="3495" y="318"/>
                    <a:pt x="3512" y="347"/>
                    <a:pt x="3529" y="370"/>
                  </a:cubicBezTo>
                  <a:cubicBezTo>
                    <a:pt x="3557" y="409"/>
                    <a:pt x="3580" y="454"/>
                    <a:pt x="3591" y="499"/>
                  </a:cubicBezTo>
                  <a:cubicBezTo>
                    <a:pt x="3643" y="643"/>
                    <a:pt x="3660" y="801"/>
                    <a:pt x="3670" y="955"/>
                  </a:cubicBezTo>
                  <a:lnTo>
                    <a:pt x="3677" y="977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3" y="1086"/>
                    <a:pt x="3694" y="1154"/>
                    <a:pt x="3705" y="1222"/>
                  </a:cubicBezTo>
                  <a:cubicBezTo>
                    <a:pt x="3705" y="1256"/>
                    <a:pt x="3733" y="1284"/>
                    <a:pt x="3773" y="1296"/>
                  </a:cubicBezTo>
                  <a:cubicBezTo>
                    <a:pt x="3780" y="1301"/>
                    <a:pt x="3796" y="1301"/>
                    <a:pt x="3807" y="1301"/>
                  </a:cubicBezTo>
                  <a:cubicBezTo>
                    <a:pt x="3836" y="1301"/>
                    <a:pt x="3859" y="1290"/>
                    <a:pt x="3875" y="1278"/>
                  </a:cubicBezTo>
                  <a:cubicBezTo>
                    <a:pt x="3927" y="1222"/>
                    <a:pt x="3972" y="1181"/>
                    <a:pt x="4029" y="1142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1" y="1086"/>
                  </a:cubicBezTo>
                  <a:cubicBezTo>
                    <a:pt x="4155" y="1073"/>
                    <a:pt x="4182" y="1057"/>
                    <a:pt x="4216" y="1045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9" y="1018"/>
                    <a:pt x="4427" y="1018"/>
                    <a:pt x="4455" y="1028"/>
                  </a:cubicBezTo>
                  <a:cubicBezTo>
                    <a:pt x="4489" y="1034"/>
                    <a:pt x="4517" y="1045"/>
                    <a:pt x="4551" y="1057"/>
                  </a:cubicBezTo>
                  <a:cubicBezTo>
                    <a:pt x="4575" y="1073"/>
                    <a:pt x="4598" y="1086"/>
                    <a:pt x="4620" y="1102"/>
                  </a:cubicBezTo>
                  <a:cubicBezTo>
                    <a:pt x="4637" y="1120"/>
                    <a:pt x="4654" y="1136"/>
                    <a:pt x="4666" y="1159"/>
                  </a:cubicBezTo>
                  <a:cubicBezTo>
                    <a:pt x="4677" y="1181"/>
                    <a:pt x="4693" y="1210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0"/>
                    <a:pt x="4716" y="1432"/>
                    <a:pt x="4711" y="1488"/>
                  </a:cubicBezTo>
                  <a:cubicBezTo>
                    <a:pt x="4693" y="1551"/>
                    <a:pt x="4671" y="1614"/>
                    <a:pt x="4637" y="1687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9" y="1734"/>
                    <a:pt x="4603" y="1755"/>
                    <a:pt x="4603" y="1779"/>
                  </a:cubicBezTo>
                  <a:cubicBezTo>
                    <a:pt x="4598" y="1818"/>
                    <a:pt x="4609" y="1858"/>
                    <a:pt x="4637" y="1881"/>
                  </a:cubicBezTo>
                  <a:cubicBezTo>
                    <a:pt x="4659" y="1915"/>
                    <a:pt x="4706" y="1931"/>
                    <a:pt x="4745" y="1931"/>
                  </a:cubicBezTo>
                  <a:cubicBezTo>
                    <a:pt x="4768" y="1931"/>
                    <a:pt x="4785" y="1926"/>
                    <a:pt x="4802" y="1915"/>
                  </a:cubicBezTo>
                  <a:cubicBezTo>
                    <a:pt x="4887" y="1870"/>
                    <a:pt x="4955" y="1836"/>
                    <a:pt x="5029" y="1807"/>
                  </a:cubicBezTo>
                  <a:cubicBezTo>
                    <a:pt x="5137" y="1773"/>
                    <a:pt x="5246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50"/>
                  </a:cubicBezTo>
                  <a:cubicBezTo>
                    <a:pt x="5558" y="1755"/>
                    <a:pt x="5587" y="1761"/>
                    <a:pt x="5614" y="1779"/>
                  </a:cubicBezTo>
                  <a:cubicBezTo>
                    <a:pt x="5626" y="1784"/>
                    <a:pt x="5632" y="1789"/>
                    <a:pt x="5655" y="1802"/>
                  </a:cubicBezTo>
                  <a:lnTo>
                    <a:pt x="5666" y="1818"/>
                  </a:lnTo>
                  <a:cubicBezTo>
                    <a:pt x="5666" y="1824"/>
                    <a:pt x="5671" y="1829"/>
                    <a:pt x="5677" y="1836"/>
                  </a:cubicBezTo>
                  <a:cubicBezTo>
                    <a:pt x="5677" y="1841"/>
                    <a:pt x="5677" y="1852"/>
                    <a:pt x="5682" y="1858"/>
                  </a:cubicBezTo>
                  <a:cubicBezTo>
                    <a:pt x="5677" y="1870"/>
                    <a:pt x="5677" y="1881"/>
                    <a:pt x="5677" y="1892"/>
                  </a:cubicBezTo>
                  <a:cubicBezTo>
                    <a:pt x="5666" y="1920"/>
                    <a:pt x="5660" y="1949"/>
                    <a:pt x="5648" y="1972"/>
                  </a:cubicBezTo>
                  <a:cubicBezTo>
                    <a:pt x="5621" y="2028"/>
                    <a:pt x="5580" y="2080"/>
                    <a:pt x="5524" y="2148"/>
                  </a:cubicBezTo>
                  <a:lnTo>
                    <a:pt x="5422" y="2250"/>
                  </a:lnTo>
                  <a:cubicBezTo>
                    <a:pt x="5370" y="2301"/>
                    <a:pt x="5353" y="2375"/>
                    <a:pt x="5382" y="2443"/>
                  </a:cubicBezTo>
                  <a:cubicBezTo>
                    <a:pt x="5398" y="2466"/>
                    <a:pt x="5416" y="2489"/>
                    <a:pt x="5438" y="2500"/>
                  </a:cubicBezTo>
                  <a:cubicBezTo>
                    <a:pt x="5461" y="2518"/>
                    <a:pt x="5490" y="2529"/>
                    <a:pt x="5529" y="2529"/>
                  </a:cubicBezTo>
                  <a:cubicBezTo>
                    <a:pt x="5535" y="2529"/>
                    <a:pt x="5552" y="2529"/>
                    <a:pt x="5558" y="2523"/>
                  </a:cubicBezTo>
                  <a:cubicBezTo>
                    <a:pt x="5597" y="2523"/>
                    <a:pt x="5632" y="2518"/>
                    <a:pt x="5671" y="2511"/>
                  </a:cubicBezTo>
                  <a:lnTo>
                    <a:pt x="5915" y="2511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8" y="2529"/>
                    <a:pt x="6177" y="2540"/>
                  </a:cubicBezTo>
                  <a:cubicBezTo>
                    <a:pt x="6290" y="2563"/>
                    <a:pt x="6393" y="2597"/>
                    <a:pt x="6478" y="2642"/>
                  </a:cubicBezTo>
                  <a:cubicBezTo>
                    <a:pt x="6541" y="2670"/>
                    <a:pt x="6592" y="2705"/>
                    <a:pt x="6643" y="2750"/>
                  </a:cubicBezTo>
                  <a:cubicBezTo>
                    <a:pt x="6678" y="2784"/>
                    <a:pt x="6705" y="2818"/>
                    <a:pt x="6728" y="2846"/>
                  </a:cubicBezTo>
                  <a:cubicBezTo>
                    <a:pt x="6746" y="2880"/>
                    <a:pt x="6768" y="2915"/>
                    <a:pt x="6780" y="2954"/>
                  </a:cubicBezTo>
                  <a:cubicBezTo>
                    <a:pt x="6796" y="3000"/>
                    <a:pt x="6802" y="3045"/>
                    <a:pt x="6814" y="3103"/>
                  </a:cubicBezTo>
                  <a:cubicBezTo>
                    <a:pt x="6814" y="3148"/>
                    <a:pt x="6807" y="3187"/>
                    <a:pt x="6802" y="3227"/>
                  </a:cubicBezTo>
                  <a:cubicBezTo>
                    <a:pt x="6796" y="3261"/>
                    <a:pt x="6785" y="3290"/>
                    <a:pt x="6773" y="3318"/>
                  </a:cubicBezTo>
                  <a:cubicBezTo>
                    <a:pt x="6757" y="3347"/>
                    <a:pt x="6739" y="3370"/>
                    <a:pt x="6723" y="3392"/>
                  </a:cubicBezTo>
                  <a:cubicBezTo>
                    <a:pt x="6699" y="3415"/>
                    <a:pt x="6671" y="3438"/>
                    <a:pt x="6643" y="3460"/>
                  </a:cubicBezTo>
                  <a:cubicBezTo>
                    <a:pt x="6609" y="3483"/>
                    <a:pt x="6568" y="3500"/>
                    <a:pt x="6518" y="3517"/>
                  </a:cubicBezTo>
                  <a:cubicBezTo>
                    <a:pt x="6455" y="3541"/>
                    <a:pt x="6376" y="3557"/>
                    <a:pt x="6290" y="3568"/>
                  </a:cubicBezTo>
                  <a:lnTo>
                    <a:pt x="6240" y="3568"/>
                  </a:lnTo>
                  <a:cubicBezTo>
                    <a:pt x="6177" y="3568"/>
                    <a:pt x="6103" y="3562"/>
                    <a:pt x="6023" y="3546"/>
                  </a:cubicBezTo>
                  <a:lnTo>
                    <a:pt x="6007" y="3546"/>
                  </a:lnTo>
                  <a:cubicBezTo>
                    <a:pt x="5962" y="3546"/>
                    <a:pt x="5915" y="3591"/>
                    <a:pt x="5899" y="3625"/>
                  </a:cubicBezTo>
                  <a:cubicBezTo>
                    <a:pt x="5887" y="3659"/>
                    <a:pt x="5893" y="3693"/>
                    <a:pt x="5904" y="3722"/>
                  </a:cubicBezTo>
                  <a:cubicBezTo>
                    <a:pt x="5921" y="3745"/>
                    <a:pt x="5944" y="3772"/>
                    <a:pt x="5973" y="3785"/>
                  </a:cubicBezTo>
                  <a:cubicBezTo>
                    <a:pt x="6001" y="3801"/>
                    <a:pt x="6030" y="3819"/>
                    <a:pt x="6057" y="3841"/>
                  </a:cubicBezTo>
                  <a:cubicBezTo>
                    <a:pt x="6086" y="3869"/>
                    <a:pt x="6114" y="3898"/>
                    <a:pt x="6132" y="3932"/>
                  </a:cubicBezTo>
                  <a:cubicBezTo>
                    <a:pt x="6154" y="3961"/>
                    <a:pt x="6172" y="3995"/>
                    <a:pt x="6188" y="4040"/>
                  </a:cubicBezTo>
                  <a:cubicBezTo>
                    <a:pt x="6193" y="4063"/>
                    <a:pt x="6200" y="4091"/>
                    <a:pt x="6206" y="4120"/>
                  </a:cubicBezTo>
                  <a:cubicBezTo>
                    <a:pt x="6206" y="4160"/>
                    <a:pt x="6200" y="4205"/>
                    <a:pt x="6193" y="4250"/>
                  </a:cubicBezTo>
                  <a:cubicBezTo>
                    <a:pt x="6183" y="4296"/>
                    <a:pt x="6166" y="4341"/>
                    <a:pt x="6143" y="4386"/>
                  </a:cubicBezTo>
                  <a:cubicBezTo>
                    <a:pt x="6120" y="4432"/>
                    <a:pt x="6086" y="4477"/>
                    <a:pt x="6052" y="4522"/>
                  </a:cubicBezTo>
                  <a:cubicBezTo>
                    <a:pt x="6012" y="4563"/>
                    <a:pt x="5967" y="4603"/>
                    <a:pt x="5921" y="4637"/>
                  </a:cubicBezTo>
                  <a:cubicBezTo>
                    <a:pt x="5881" y="4666"/>
                    <a:pt x="5836" y="4687"/>
                    <a:pt x="5784" y="4705"/>
                  </a:cubicBezTo>
                  <a:cubicBezTo>
                    <a:pt x="5745" y="4716"/>
                    <a:pt x="5705" y="4727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7"/>
                    <a:pt x="5529" y="4722"/>
                  </a:cubicBezTo>
                  <a:cubicBezTo>
                    <a:pt x="5484" y="4711"/>
                    <a:pt x="5443" y="4700"/>
                    <a:pt x="5398" y="4677"/>
                  </a:cubicBezTo>
                  <a:cubicBezTo>
                    <a:pt x="5353" y="4648"/>
                    <a:pt x="5307" y="4619"/>
                    <a:pt x="5262" y="4580"/>
                  </a:cubicBezTo>
                  <a:cubicBezTo>
                    <a:pt x="5239" y="4563"/>
                    <a:pt x="5222" y="4546"/>
                    <a:pt x="5205" y="4529"/>
                  </a:cubicBezTo>
                  <a:cubicBezTo>
                    <a:pt x="5183" y="4506"/>
                    <a:pt x="5154" y="4488"/>
                    <a:pt x="5120" y="4488"/>
                  </a:cubicBezTo>
                  <a:cubicBezTo>
                    <a:pt x="5102" y="4488"/>
                    <a:pt x="5086" y="4495"/>
                    <a:pt x="5068" y="4501"/>
                  </a:cubicBezTo>
                  <a:cubicBezTo>
                    <a:pt x="5023" y="4522"/>
                    <a:pt x="5000" y="4569"/>
                    <a:pt x="5012" y="4625"/>
                  </a:cubicBezTo>
                  <a:lnTo>
                    <a:pt x="5012" y="4642"/>
                  </a:lnTo>
                  <a:lnTo>
                    <a:pt x="5012" y="4659"/>
                  </a:lnTo>
                  <a:cubicBezTo>
                    <a:pt x="5018" y="4705"/>
                    <a:pt x="5012" y="4750"/>
                    <a:pt x="5007" y="4790"/>
                  </a:cubicBezTo>
                  <a:cubicBezTo>
                    <a:pt x="4995" y="4829"/>
                    <a:pt x="4984" y="4863"/>
                    <a:pt x="4966" y="4892"/>
                  </a:cubicBezTo>
                  <a:cubicBezTo>
                    <a:pt x="4955" y="4921"/>
                    <a:pt x="4939" y="4949"/>
                    <a:pt x="4916" y="4978"/>
                  </a:cubicBezTo>
                  <a:cubicBezTo>
                    <a:pt x="4892" y="5007"/>
                    <a:pt x="4864" y="5028"/>
                    <a:pt x="4824" y="5052"/>
                  </a:cubicBezTo>
                  <a:cubicBezTo>
                    <a:pt x="4790" y="5075"/>
                    <a:pt x="4756" y="5091"/>
                    <a:pt x="4722" y="5102"/>
                  </a:cubicBezTo>
                  <a:cubicBezTo>
                    <a:pt x="4682" y="5120"/>
                    <a:pt x="4643" y="5125"/>
                    <a:pt x="4591" y="5131"/>
                  </a:cubicBezTo>
                  <a:lnTo>
                    <a:pt x="4569" y="5131"/>
                  </a:lnTo>
                  <a:cubicBezTo>
                    <a:pt x="4530" y="5131"/>
                    <a:pt x="4489" y="5131"/>
                    <a:pt x="4449" y="5120"/>
                  </a:cubicBezTo>
                  <a:cubicBezTo>
                    <a:pt x="4399" y="5109"/>
                    <a:pt x="4352" y="5091"/>
                    <a:pt x="4313" y="5075"/>
                  </a:cubicBezTo>
                  <a:cubicBezTo>
                    <a:pt x="4268" y="5052"/>
                    <a:pt x="4223" y="5017"/>
                    <a:pt x="4176" y="4983"/>
                  </a:cubicBezTo>
                  <a:cubicBezTo>
                    <a:pt x="4080" y="4892"/>
                    <a:pt x="4006" y="4790"/>
                    <a:pt x="3956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6" y="4529"/>
                    <a:pt x="3819" y="4517"/>
                  </a:cubicBezTo>
                  <a:cubicBezTo>
                    <a:pt x="3796" y="4501"/>
                    <a:pt x="3773" y="4495"/>
                    <a:pt x="3739" y="4495"/>
                  </a:cubicBezTo>
                  <a:cubicBezTo>
                    <a:pt x="3683" y="4495"/>
                    <a:pt x="3631" y="4535"/>
                    <a:pt x="3609" y="4585"/>
                  </a:cubicBezTo>
                  <a:cubicBezTo>
                    <a:pt x="3580" y="4677"/>
                    <a:pt x="3552" y="4756"/>
                    <a:pt x="3512" y="4824"/>
                  </a:cubicBezTo>
                  <a:cubicBezTo>
                    <a:pt x="3466" y="4915"/>
                    <a:pt x="3410" y="5000"/>
                    <a:pt x="3353" y="5075"/>
                  </a:cubicBezTo>
                  <a:cubicBezTo>
                    <a:pt x="3302" y="5125"/>
                    <a:pt x="3250" y="5165"/>
                    <a:pt x="3200" y="5204"/>
                  </a:cubicBezTo>
                  <a:cubicBezTo>
                    <a:pt x="3159" y="5227"/>
                    <a:pt x="3120" y="5251"/>
                    <a:pt x="3069" y="5267"/>
                  </a:cubicBezTo>
                  <a:cubicBezTo>
                    <a:pt x="3035" y="5279"/>
                    <a:pt x="2995" y="5290"/>
                    <a:pt x="2944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07" y="5285"/>
                  </a:cubicBezTo>
                  <a:cubicBezTo>
                    <a:pt x="2768" y="5272"/>
                    <a:pt x="2723" y="5262"/>
                    <a:pt x="2676" y="5238"/>
                  </a:cubicBezTo>
                  <a:cubicBezTo>
                    <a:pt x="2626" y="5211"/>
                    <a:pt x="2579" y="5177"/>
                    <a:pt x="2529" y="5143"/>
                  </a:cubicBezTo>
                  <a:cubicBezTo>
                    <a:pt x="2477" y="5086"/>
                    <a:pt x="2427" y="5028"/>
                    <a:pt x="2382" y="4966"/>
                  </a:cubicBezTo>
                  <a:cubicBezTo>
                    <a:pt x="2324" y="4876"/>
                    <a:pt x="2279" y="4784"/>
                    <a:pt x="2245" y="4677"/>
                  </a:cubicBezTo>
                  <a:lnTo>
                    <a:pt x="2222" y="4614"/>
                  </a:lnTo>
                  <a:cubicBezTo>
                    <a:pt x="2211" y="4580"/>
                    <a:pt x="2194" y="4551"/>
                    <a:pt x="2170" y="4535"/>
                  </a:cubicBezTo>
                  <a:cubicBezTo>
                    <a:pt x="2149" y="4522"/>
                    <a:pt x="2125" y="4512"/>
                    <a:pt x="2097" y="4512"/>
                  </a:cubicBezTo>
                  <a:cubicBezTo>
                    <a:pt x="2091" y="4512"/>
                    <a:pt x="2080" y="4517"/>
                    <a:pt x="2075" y="4517"/>
                  </a:cubicBezTo>
                  <a:cubicBezTo>
                    <a:pt x="2041" y="4522"/>
                    <a:pt x="2007" y="4546"/>
                    <a:pt x="1989" y="4574"/>
                  </a:cubicBezTo>
                  <a:cubicBezTo>
                    <a:pt x="1973" y="4603"/>
                    <a:pt x="1966" y="4637"/>
                    <a:pt x="1973" y="4666"/>
                  </a:cubicBezTo>
                  <a:lnTo>
                    <a:pt x="1984" y="4711"/>
                  </a:lnTo>
                  <a:cubicBezTo>
                    <a:pt x="1989" y="4734"/>
                    <a:pt x="2000" y="4761"/>
                    <a:pt x="2007" y="4802"/>
                  </a:cubicBezTo>
                  <a:cubicBezTo>
                    <a:pt x="2000" y="4829"/>
                    <a:pt x="1989" y="4863"/>
                    <a:pt x="1978" y="4892"/>
                  </a:cubicBezTo>
                  <a:cubicBezTo>
                    <a:pt x="1960" y="4921"/>
                    <a:pt x="1944" y="4949"/>
                    <a:pt x="1921" y="4972"/>
                  </a:cubicBezTo>
                  <a:cubicBezTo>
                    <a:pt x="1904" y="4994"/>
                    <a:pt x="1876" y="5017"/>
                    <a:pt x="1847" y="5034"/>
                  </a:cubicBezTo>
                  <a:cubicBezTo>
                    <a:pt x="1819" y="5052"/>
                    <a:pt x="1784" y="5068"/>
                    <a:pt x="1750" y="5080"/>
                  </a:cubicBezTo>
                  <a:cubicBezTo>
                    <a:pt x="1716" y="5097"/>
                    <a:pt x="1671" y="5102"/>
                    <a:pt x="1614" y="5109"/>
                  </a:cubicBezTo>
                  <a:lnTo>
                    <a:pt x="1591" y="5109"/>
                  </a:lnTo>
                  <a:cubicBezTo>
                    <a:pt x="1557" y="5109"/>
                    <a:pt x="1517" y="5109"/>
                    <a:pt x="1472" y="5097"/>
                  </a:cubicBezTo>
                  <a:cubicBezTo>
                    <a:pt x="1433" y="5091"/>
                    <a:pt x="1393" y="5075"/>
                    <a:pt x="1347" y="5057"/>
                  </a:cubicBezTo>
                  <a:cubicBezTo>
                    <a:pt x="1318" y="5041"/>
                    <a:pt x="1291" y="5017"/>
                    <a:pt x="1257" y="4994"/>
                  </a:cubicBezTo>
                  <a:cubicBezTo>
                    <a:pt x="1239" y="4978"/>
                    <a:pt x="1216" y="4955"/>
                    <a:pt x="1199" y="4921"/>
                  </a:cubicBezTo>
                  <a:cubicBezTo>
                    <a:pt x="1182" y="4897"/>
                    <a:pt x="1165" y="4870"/>
                    <a:pt x="1160" y="4842"/>
                  </a:cubicBezTo>
                  <a:cubicBezTo>
                    <a:pt x="1142" y="4807"/>
                    <a:pt x="1137" y="4768"/>
                    <a:pt x="1131" y="4734"/>
                  </a:cubicBezTo>
                  <a:cubicBezTo>
                    <a:pt x="1131" y="4705"/>
                    <a:pt x="1131" y="4677"/>
                    <a:pt x="1137" y="4648"/>
                  </a:cubicBezTo>
                  <a:cubicBezTo>
                    <a:pt x="1137" y="4625"/>
                    <a:pt x="1131" y="4608"/>
                    <a:pt x="1113" y="4591"/>
                  </a:cubicBezTo>
                  <a:cubicBezTo>
                    <a:pt x="1103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5"/>
                    <a:pt x="932" y="4591"/>
                    <a:pt x="869" y="4603"/>
                  </a:cubicBezTo>
                  <a:lnTo>
                    <a:pt x="830" y="4603"/>
                  </a:lnTo>
                  <a:cubicBezTo>
                    <a:pt x="790" y="4603"/>
                    <a:pt x="745" y="4597"/>
                    <a:pt x="693" y="4591"/>
                  </a:cubicBezTo>
                  <a:cubicBezTo>
                    <a:pt x="636" y="4574"/>
                    <a:pt x="580" y="4557"/>
                    <a:pt x="534" y="4535"/>
                  </a:cubicBezTo>
                  <a:cubicBezTo>
                    <a:pt x="483" y="4506"/>
                    <a:pt x="432" y="4472"/>
                    <a:pt x="387" y="4432"/>
                  </a:cubicBezTo>
                  <a:cubicBezTo>
                    <a:pt x="342" y="4386"/>
                    <a:pt x="307" y="4346"/>
                    <a:pt x="273" y="4301"/>
                  </a:cubicBezTo>
                  <a:cubicBezTo>
                    <a:pt x="239" y="4250"/>
                    <a:pt x="211" y="4194"/>
                    <a:pt x="193" y="4142"/>
                  </a:cubicBezTo>
                  <a:cubicBezTo>
                    <a:pt x="177" y="4097"/>
                    <a:pt x="166" y="4052"/>
                    <a:pt x="159" y="4006"/>
                  </a:cubicBezTo>
                  <a:cubicBezTo>
                    <a:pt x="159" y="3971"/>
                    <a:pt x="159" y="3937"/>
                    <a:pt x="171" y="3903"/>
                  </a:cubicBezTo>
                  <a:cubicBezTo>
                    <a:pt x="171" y="3887"/>
                    <a:pt x="177" y="3869"/>
                    <a:pt x="187" y="3858"/>
                  </a:cubicBezTo>
                  <a:cubicBezTo>
                    <a:pt x="187" y="3847"/>
                    <a:pt x="193" y="3841"/>
                    <a:pt x="205" y="3819"/>
                  </a:cubicBezTo>
                  <a:cubicBezTo>
                    <a:pt x="216" y="3813"/>
                    <a:pt x="222" y="3806"/>
                    <a:pt x="234" y="3801"/>
                  </a:cubicBezTo>
                  <a:cubicBezTo>
                    <a:pt x="239" y="3796"/>
                    <a:pt x="250" y="3790"/>
                    <a:pt x="261" y="3790"/>
                  </a:cubicBezTo>
                  <a:cubicBezTo>
                    <a:pt x="273" y="3785"/>
                    <a:pt x="290" y="3779"/>
                    <a:pt x="313" y="3772"/>
                  </a:cubicBezTo>
                  <a:cubicBezTo>
                    <a:pt x="336" y="3772"/>
                    <a:pt x="358" y="3779"/>
                    <a:pt x="392" y="3779"/>
                  </a:cubicBezTo>
                  <a:cubicBezTo>
                    <a:pt x="421" y="3779"/>
                    <a:pt x="449" y="3761"/>
                    <a:pt x="460" y="3733"/>
                  </a:cubicBezTo>
                  <a:cubicBezTo>
                    <a:pt x="472" y="3699"/>
                    <a:pt x="466" y="3670"/>
                    <a:pt x="449" y="3648"/>
                  </a:cubicBezTo>
                  <a:cubicBezTo>
                    <a:pt x="421" y="3620"/>
                    <a:pt x="392" y="3586"/>
                    <a:pt x="363" y="3546"/>
                  </a:cubicBezTo>
                  <a:cubicBezTo>
                    <a:pt x="329" y="3489"/>
                    <a:pt x="302" y="3431"/>
                    <a:pt x="279" y="3375"/>
                  </a:cubicBezTo>
                  <a:cubicBezTo>
                    <a:pt x="268" y="3336"/>
                    <a:pt x="256" y="3284"/>
                    <a:pt x="245" y="3221"/>
                  </a:cubicBezTo>
                  <a:cubicBezTo>
                    <a:pt x="245" y="3171"/>
                    <a:pt x="250" y="3119"/>
                    <a:pt x="261" y="3069"/>
                  </a:cubicBezTo>
                  <a:cubicBezTo>
                    <a:pt x="273" y="3017"/>
                    <a:pt x="290" y="2966"/>
                    <a:pt x="313" y="2920"/>
                  </a:cubicBezTo>
                  <a:cubicBezTo>
                    <a:pt x="336" y="2875"/>
                    <a:pt x="363" y="2835"/>
                    <a:pt x="397" y="2790"/>
                  </a:cubicBezTo>
                  <a:cubicBezTo>
                    <a:pt x="438" y="2750"/>
                    <a:pt x="478" y="2715"/>
                    <a:pt x="523" y="2681"/>
                  </a:cubicBezTo>
                  <a:cubicBezTo>
                    <a:pt x="568" y="2654"/>
                    <a:pt x="609" y="2631"/>
                    <a:pt x="654" y="2620"/>
                  </a:cubicBezTo>
                  <a:cubicBezTo>
                    <a:pt x="704" y="2602"/>
                    <a:pt x="756" y="2591"/>
                    <a:pt x="819" y="2579"/>
                  </a:cubicBezTo>
                  <a:lnTo>
                    <a:pt x="848" y="2579"/>
                  </a:lnTo>
                  <a:cubicBezTo>
                    <a:pt x="887" y="2579"/>
                    <a:pt x="938" y="2586"/>
                    <a:pt x="984" y="2597"/>
                  </a:cubicBezTo>
                  <a:cubicBezTo>
                    <a:pt x="1034" y="2608"/>
                    <a:pt x="1079" y="2625"/>
                    <a:pt x="1131" y="2642"/>
                  </a:cubicBezTo>
                  <a:cubicBezTo>
                    <a:pt x="1142" y="2647"/>
                    <a:pt x="1154" y="2647"/>
                    <a:pt x="1171" y="2647"/>
                  </a:cubicBezTo>
                  <a:cubicBezTo>
                    <a:pt x="1199" y="2647"/>
                    <a:pt x="1228" y="2642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3"/>
                  </a:cubicBezTo>
                  <a:cubicBezTo>
                    <a:pt x="1210" y="2295"/>
                    <a:pt x="1182" y="2177"/>
                    <a:pt x="1171" y="2051"/>
                  </a:cubicBezTo>
                  <a:cubicBezTo>
                    <a:pt x="1165" y="1897"/>
                    <a:pt x="1176" y="1755"/>
                    <a:pt x="1205" y="1608"/>
                  </a:cubicBezTo>
                  <a:cubicBezTo>
                    <a:pt x="1228" y="1495"/>
                    <a:pt x="1268" y="1380"/>
                    <a:pt x="1318" y="1278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1"/>
                    <a:pt x="1563" y="966"/>
                    <a:pt x="1619" y="926"/>
                  </a:cubicBezTo>
                  <a:cubicBezTo>
                    <a:pt x="1666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7" y="853"/>
                    <a:pt x="1915" y="858"/>
                  </a:cubicBezTo>
                  <a:cubicBezTo>
                    <a:pt x="1966" y="869"/>
                    <a:pt x="2007" y="887"/>
                    <a:pt x="2052" y="908"/>
                  </a:cubicBezTo>
                  <a:cubicBezTo>
                    <a:pt x="2143" y="955"/>
                    <a:pt x="2233" y="1018"/>
                    <a:pt x="2290" y="1057"/>
                  </a:cubicBezTo>
                  <a:lnTo>
                    <a:pt x="2353" y="1097"/>
                  </a:lnTo>
                  <a:cubicBezTo>
                    <a:pt x="2375" y="1108"/>
                    <a:pt x="2393" y="1113"/>
                    <a:pt x="2416" y="1113"/>
                  </a:cubicBezTo>
                  <a:lnTo>
                    <a:pt x="2438" y="1113"/>
                  </a:lnTo>
                  <a:cubicBezTo>
                    <a:pt x="2466" y="1108"/>
                    <a:pt x="2506" y="1079"/>
                    <a:pt x="2518" y="1045"/>
                  </a:cubicBezTo>
                  <a:cubicBezTo>
                    <a:pt x="2540" y="937"/>
                    <a:pt x="2579" y="835"/>
                    <a:pt x="2637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3"/>
                    <a:pt x="2989" y="284"/>
                  </a:cubicBezTo>
                  <a:cubicBezTo>
                    <a:pt x="3035" y="255"/>
                    <a:pt x="3075" y="239"/>
                    <a:pt x="3109" y="227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2" y="0"/>
                    <a:pt x="3035" y="29"/>
                    <a:pt x="2949" y="74"/>
                  </a:cubicBezTo>
                  <a:cubicBezTo>
                    <a:pt x="2830" y="131"/>
                    <a:pt x="2734" y="227"/>
                    <a:pt x="2648" y="323"/>
                  </a:cubicBezTo>
                  <a:cubicBezTo>
                    <a:pt x="2569" y="420"/>
                    <a:pt x="2500" y="533"/>
                    <a:pt x="2438" y="648"/>
                  </a:cubicBezTo>
                  <a:cubicBezTo>
                    <a:pt x="2409" y="711"/>
                    <a:pt x="2382" y="772"/>
                    <a:pt x="2359" y="835"/>
                  </a:cubicBezTo>
                  <a:cubicBezTo>
                    <a:pt x="2285" y="784"/>
                    <a:pt x="2211" y="738"/>
                    <a:pt x="2131" y="698"/>
                  </a:cubicBezTo>
                  <a:cubicBezTo>
                    <a:pt x="2080" y="670"/>
                    <a:pt x="2029" y="653"/>
                    <a:pt x="1978" y="643"/>
                  </a:cubicBezTo>
                  <a:cubicBezTo>
                    <a:pt x="1927" y="629"/>
                    <a:pt x="1878" y="623"/>
                    <a:pt x="1826" y="623"/>
                  </a:cubicBezTo>
                  <a:cubicBezTo>
                    <a:pt x="1809" y="623"/>
                    <a:pt x="1792" y="623"/>
                    <a:pt x="1774" y="625"/>
                  </a:cubicBezTo>
                  <a:cubicBezTo>
                    <a:pt x="1711" y="630"/>
                    <a:pt x="1653" y="653"/>
                    <a:pt x="1598" y="677"/>
                  </a:cubicBezTo>
                  <a:cubicBezTo>
                    <a:pt x="1523" y="711"/>
                    <a:pt x="1449" y="761"/>
                    <a:pt x="1386" y="818"/>
                  </a:cubicBezTo>
                  <a:cubicBezTo>
                    <a:pt x="1291" y="898"/>
                    <a:pt x="1210" y="1000"/>
                    <a:pt x="1148" y="1108"/>
                  </a:cubicBezTo>
                  <a:cubicBezTo>
                    <a:pt x="1018" y="1330"/>
                    <a:pt x="955" y="1590"/>
                    <a:pt x="938" y="1841"/>
                  </a:cubicBezTo>
                  <a:cubicBezTo>
                    <a:pt x="927" y="2017"/>
                    <a:pt x="943" y="2193"/>
                    <a:pt x="984" y="2358"/>
                  </a:cubicBezTo>
                  <a:cubicBezTo>
                    <a:pt x="943" y="2352"/>
                    <a:pt x="901" y="2349"/>
                    <a:pt x="860" y="2349"/>
                  </a:cubicBezTo>
                  <a:cubicBezTo>
                    <a:pt x="780" y="2349"/>
                    <a:pt x="700" y="2361"/>
                    <a:pt x="625" y="2387"/>
                  </a:cubicBezTo>
                  <a:cubicBezTo>
                    <a:pt x="444" y="2443"/>
                    <a:pt x="284" y="2557"/>
                    <a:pt x="177" y="2715"/>
                  </a:cubicBezTo>
                  <a:cubicBezTo>
                    <a:pt x="132" y="2784"/>
                    <a:pt x="91" y="2870"/>
                    <a:pt x="69" y="2949"/>
                  </a:cubicBezTo>
                  <a:cubicBezTo>
                    <a:pt x="40" y="3045"/>
                    <a:pt x="35" y="3142"/>
                    <a:pt x="40" y="3245"/>
                  </a:cubicBezTo>
                  <a:cubicBezTo>
                    <a:pt x="51" y="3336"/>
                    <a:pt x="80" y="3426"/>
                    <a:pt x="119" y="3506"/>
                  </a:cubicBezTo>
                  <a:cubicBezTo>
                    <a:pt x="142" y="3551"/>
                    <a:pt x="171" y="3591"/>
                    <a:pt x="200" y="3631"/>
                  </a:cubicBezTo>
                  <a:cubicBezTo>
                    <a:pt x="193" y="3636"/>
                    <a:pt x="182" y="3643"/>
                    <a:pt x="171" y="3648"/>
                  </a:cubicBezTo>
                  <a:cubicBezTo>
                    <a:pt x="103" y="3682"/>
                    <a:pt x="57" y="3738"/>
                    <a:pt x="29" y="3806"/>
                  </a:cubicBezTo>
                  <a:cubicBezTo>
                    <a:pt x="1" y="3875"/>
                    <a:pt x="1" y="3950"/>
                    <a:pt x="6" y="4023"/>
                  </a:cubicBezTo>
                  <a:cubicBezTo>
                    <a:pt x="12" y="4102"/>
                    <a:pt x="35" y="4181"/>
                    <a:pt x="69" y="4256"/>
                  </a:cubicBezTo>
                  <a:cubicBezTo>
                    <a:pt x="142" y="4420"/>
                    <a:pt x="273" y="4569"/>
                    <a:pt x="432" y="4653"/>
                  </a:cubicBezTo>
                  <a:cubicBezTo>
                    <a:pt x="523" y="4705"/>
                    <a:pt x="620" y="4739"/>
                    <a:pt x="722" y="4750"/>
                  </a:cubicBezTo>
                  <a:cubicBezTo>
                    <a:pt x="754" y="4754"/>
                    <a:pt x="787" y="4756"/>
                    <a:pt x="819" y="4756"/>
                  </a:cubicBezTo>
                  <a:cubicBezTo>
                    <a:pt x="872" y="4756"/>
                    <a:pt x="925" y="4751"/>
                    <a:pt x="977" y="4745"/>
                  </a:cubicBezTo>
                  <a:cubicBezTo>
                    <a:pt x="989" y="4876"/>
                    <a:pt x="1034" y="5000"/>
                    <a:pt x="1131" y="5097"/>
                  </a:cubicBezTo>
                  <a:cubicBezTo>
                    <a:pt x="1239" y="5204"/>
                    <a:pt x="1393" y="5262"/>
                    <a:pt x="1546" y="5272"/>
                  </a:cubicBezTo>
                  <a:cubicBezTo>
                    <a:pt x="1563" y="5274"/>
                    <a:pt x="1579" y="5274"/>
                    <a:pt x="1596" y="5274"/>
                  </a:cubicBezTo>
                  <a:cubicBezTo>
                    <a:pt x="1737" y="5274"/>
                    <a:pt x="1871" y="5228"/>
                    <a:pt x="1984" y="5143"/>
                  </a:cubicBezTo>
                  <a:cubicBezTo>
                    <a:pt x="2029" y="5109"/>
                    <a:pt x="2068" y="5062"/>
                    <a:pt x="2102" y="5017"/>
                  </a:cubicBezTo>
                  <a:cubicBezTo>
                    <a:pt x="2159" y="5131"/>
                    <a:pt x="2233" y="5233"/>
                    <a:pt x="2324" y="5324"/>
                  </a:cubicBezTo>
                  <a:cubicBezTo>
                    <a:pt x="2472" y="5472"/>
                    <a:pt x="2671" y="5568"/>
                    <a:pt x="2886" y="5579"/>
                  </a:cubicBezTo>
                  <a:lnTo>
                    <a:pt x="2938" y="5579"/>
                  </a:lnTo>
                  <a:cubicBezTo>
                    <a:pt x="2910" y="5825"/>
                    <a:pt x="2870" y="6074"/>
                    <a:pt x="2830" y="6318"/>
                  </a:cubicBezTo>
                  <a:cubicBezTo>
                    <a:pt x="2807" y="6466"/>
                    <a:pt x="2784" y="6614"/>
                    <a:pt x="2768" y="6762"/>
                  </a:cubicBezTo>
                  <a:cubicBezTo>
                    <a:pt x="2744" y="6921"/>
                    <a:pt x="2728" y="7074"/>
                    <a:pt x="2728" y="7234"/>
                  </a:cubicBezTo>
                  <a:cubicBezTo>
                    <a:pt x="2728" y="7302"/>
                    <a:pt x="2773" y="7364"/>
                    <a:pt x="2847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5"/>
                    <a:pt x="2978" y="7250"/>
                  </a:cubicBezTo>
                  <a:cubicBezTo>
                    <a:pt x="2983" y="7210"/>
                    <a:pt x="2989" y="7171"/>
                    <a:pt x="2995" y="7131"/>
                  </a:cubicBezTo>
                  <a:lnTo>
                    <a:pt x="2989" y="7131"/>
                  </a:lnTo>
                  <a:lnTo>
                    <a:pt x="3001" y="7063"/>
                  </a:lnTo>
                  <a:lnTo>
                    <a:pt x="3006" y="7018"/>
                  </a:lnTo>
                  <a:cubicBezTo>
                    <a:pt x="3012" y="6943"/>
                    <a:pt x="3017" y="6875"/>
                    <a:pt x="3030" y="6801"/>
                  </a:cubicBezTo>
                  <a:cubicBezTo>
                    <a:pt x="3046" y="6649"/>
                    <a:pt x="3069" y="6489"/>
                    <a:pt x="3091" y="6336"/>
                  </a:cubicBezTo>
                  <a:cubicBezTo>
                    <a:pt x="3132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5" y="5495"/>
                    <a:pt x="3381" y="5437"/>
                    <a:pt x="3466" y="5358"/>
                  </a:cubicBezTo>
                  <a:cubicBezTo>
                    <a:pt x="3591" y="5256"/>
                    <a:pt x="3694" y="5114"/>
                    <a:pt x="3773" y="4938"/>
                  </a:cubicBezTo>
                  <a:lnTo>
                    <a:pt x="3780" y="4938"/>
                  </a:lnTo>
                  <a:lnTo>
                    <a:pt x="3801" y="4966"/>
                  </a:lnTo>
                  <a:cubicBezTo>
                    <a:pt x="3841" y="5017"/>
                    <a:pt x="3882" y="5062"/>
                    <a:pt x="3927" y="5114"/>
                  </a:cubicBezTo>
                  <a:cubicBezTo>
                    <a:pt x="3916" y="5256"/>
                    <a:pt x="3904" y="5398"/>
                    <a:pt x="3898" y="5545"/>
                  </a:cubicBezTo>
                  <a:cubicBezTo>
                    <a:pt x="3893" y="5728"/>
                    <a:pt x="3898" y="5920"/>
                    <a:pt x="3916" y="6137"/>
                  </a:cubicBezTo>
                  <a:cubicBezTo>
                    <a:pt x="3932" y="6342"/>
                    <a:pt x="3961" y="6534"/>
                    <a:pt x="3995" y="6717"/>
                  </a:cubicBezTo>
                  <a:cubicBezTo>
                    <a:pt x="4018" y="6814"/>
                    <a:pt x="4040" y="6909"/>
                    <a:pt x="4074" y="7006"/>
                  </a:cubicBezTo>
                  <a:cubicBezTo>
                    <a:pt x="4080" y="7029"/>
                    <a:pt x="4086" y="7052"/>
                    <a:pt x="4097" y="7079"/>
                  </a:cubicBezTo>
                  <a:cubicBezTo>
                    <a:pt x="4121" y="7148"/>
                    <a:pt x="4148" y="7223"/>
                    <a:pt x="4182" y="7291"/>
                  </a:cubicBezTo>
                  <a:cubicBezTo>
                    <a:pt x="4196" y="7328"/>
                    <a:pt x="4238" y="7350"/>
                    <a:pt x="4277" y="7350"/>
                  </a:cubicBezTo>
                  <a:cubicBezTo>
                    <a:pt x="4285" y="7350"/>
                    <a:pt x="4294" y="7349"/>
                    <a:pt x="4302" y="7347"/>
                  </a:cubicBezTo>
                  <a:cubicBezTo>
                    <a:pt x="4331" y="7341"/>
                    <a:pt x="4359" y="7325"/>
                    <a:pt x="4376" y="7302"/>
                  </a:cubicBezTo>
                  <a:cubicBezTo>
                    <a:pt x="4386" y="7279"/>
                    <a:pt x="4399" y="7244"/>
                    <a:pt x="4393" y="7216"/>
                  </a:cubicBezTo>
                  <a:cubicBezTo>
                    <a:pt x="4359" y="7108"/>
                    <a:pt x="4325" y="7006"/>
                    <a:pt x="4291" y="6898"/>
                  </a:cubicBezTo>
                  <a:cubicBezTo>
                    <a:pt x="4257" y="6785"/>
                    <a:pt x="4228" y="6670"/>
                    <a:pt x="4200" y="6552"/>
                  </a:cubicBezTo>
                  <a:cubicBezTo>
                    <a:pt x="4155" y="6329"/>
                    <a:pt x="4121" y="6098"/>
                    <a:pt x="4103" y="5870"/>
                  </a:cubicBezTo>
                  <a:lnTo>
                    <a:pt x="4103" y="5864"/>
                  </a:lnTo>
                  <a:lnTo>
                    <a:pt x="4103" y="5859"/>
                  </a:lnTo>
                  <a:cubicBezTo>
                    <a:pt x="4092" y="5660"/>
                    <a:pt x="4092" y="5461"/>
                    <a:pt x="4103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5" y="5388"/>
                    <a:pt x="4614" y="5387"/>
                  </a:cubicBezTo>
                  <a:cubicBezTo>
                    <a:pt x="4706" y="5382"/>
                    <a:pt x="4796" y="5353"/>
                    <a:pt x="4882" y="5313"/>
                  </a:cubicBezTo>
                  <a:cubicBezTo>
                    <a:pt x="4966" y="5272"/>
                    <a:pt x="5041" y="5211"/>
                    <a:pt x="5097" y="5136"/>
                  </a:cubicBezTo>
                  <a:cubicBezTo>
                    <a:pt x="5154" y="5062"/>
                    <a:pt x="5199" y="4983"/>
                    <a:pt x="5222" y="4897"/>
                  </a:cubicBezTo>
                  <a:cubicBezTo>
                    <a:pt x="5228" y="4881"/>
                    <a:pt x="5233" y="4863"/>
                    <a:pt x="5233" y="4847"/>
                  </a:cubicBezTo>
                  <a:cubicBezTo>
                    <a:pt x="5273" y="4870"/>
                    <a:pt x="5307" y="4892"/>
                    <a:pt x="5348" y="4910"/>
                  </a:cubicBezTo>
                  <a:cubicBezTo>
                    <a:pt x="5439" y="4948"/>
                    <a:pt x="5534" y="4961"/>
                    <a:pt x="5630" y="4961"/>
                  </a:cubicBezTo>
                  <a:cubicBezTo>
                    <a:pt x="5647" y="4961"/>
                    <a:pt x="5665" y="4961"/>
                    <a:pt x="5682" y="4960"/>
                  </a:cubicBezTo>
                  <a:cubicBezTo>
                    <a:pt x="5899" y="4944"/>
                    <a:pt x="6098" y="4824"/>
                    <a:pt x="6234" y="4666"/>
                  </a:cubicBezTo>
                  <a:cubicBezTo>
                    <a:pt x="6303" y="4591"/>
                    <a:pt x="6353" y="4501"/>
                    <a:pt x="6387" y="4409"/>
                  </a:cubicBezTo>
                  <a:cubicBezTo>
                    <a:pt x="6427" y="4307"/>
                    <a:pt x="6444" y="4194"/>
                    <a:pt x="6432" y="4086"/>
                  </a:cubicBezTo>
                  <a:cubicBezTo>
                    <a:pt x="6427" y="3989"/>
                    <a:pt x="6398" y="3898"/>
                    <a:pt x="6348" y="3813"/>
                  </a:cubicBezTo>
                  <a:cubicBezTo>
                    <a:pt x="6364" y="3813"/>
                    <a:pt x="6382" y="3813"/>
                    <a:pt x="6398" y="3806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5"/>
                    <a:pt x="6864" y="3625"/>
                    <a:pt x="6909" y="3580"/>
                  </a:cubicBezTo>
                  <a:cubicBezTo>
                    <a:pt x="6961" y="3528"/>
                    <a:pt x="7001" y="3466"/>
                    <a:pt x="7029" y="3397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87" y="3125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7" y="2398"/>
                  </a:cubicBezTo>
                  <a:cubicBezTo>
                    <a:pt x="6523" y="2335"/>
                    <a:pt x="6405" y="2290"/>
                    <a:pt x="6279" y="2261"/>
                  </a:cubicBezTo>
                  <a:cubicBezTo>
                    <a:pt x="6217" y="2245"/>
                    <a:pt x="6148" y="2233"/>
                    <a:pt x="6080" y="2222"/>
                  </a:cubicBezTo>
                  <a:cubicBezTo>
                    <a:pt x="6023" y="2211"/>
                    <a:pt x="5962" y="2199"/>
                    <a:pt x="5899" y="2193"/>
                  </a:cubicBezTo>
                  <a:cubicBezTo>
                    <a:pt x="5921" y="2154"/>
                    <a:pt x="5944" y="2109"/>
                    <a:pt x="5967" y="2062"/>
                  </a:cubicBezTo>
                  <a:cubicBezTo>
                    <a:pt x="5983" y="2017"/>
                    <a:pt x="5996" y="1972"/>
                    <a:pt x="6001" y="1926"/>
                  </a:cubicBezTo>
                  <a:cubicBezTo>
                    <a:pt x="6012" y="1841"/>
                    <a:pt x="6001" y="1755"/>
                    <a:pt x="5962" y="1682"/>
                  </a:cubicBezTo>
                  <a:cubicBezTo>
                    <a:pt x="5927" y="1608"/>
                    <a:pt x="5865" y="1545"/>
                    <a:pt x="5797" y="1506"/>
                  </a:cubicBezTo>
                  <a:cubicBezTo>
                    <a:pt x="5683" y="1443"/>
                    <a:pt x="5553" y="1418"/>
                    <a:pt x="5424" y="1418"/>
                  </a:cubicBezTo>
                  <a:cubicBezTo>
                    <a:pt x="5366" y="1418"/>
                    <a:pt x="5308" y="1423"/>
                    <a:pt x="5251" y="1432"/>
                  </a:cubicBezTo>
                  <a:cubicBezTo>
                    <a:pt x="5160" y="1443"/>
                    <a:pt x="5068" y="1466"/>
                    <a:pt x="4989" y="1495"/>
                  </a:cubicBezTo>
                  <a:cubicBezTo>
                    <a:pt x="4995" y="1414"/>
                    <a:pt x="4995" y="1335"/>
                    <a:pt x="4984" y="1249"/>
                  </a:cubicBezTo>
                  <a:cubicBezTo>
                    <a:pt x="4950" y="1091"/>
                    <a:pt x="4858" y="949"/>
                    <a:pt x="4716" y="863"/>
                  </a:cubicBezTo>
                  <a:cubicBezTo>
                    <a:pt x="4619" y="801"/>
                    <a:pt x="4508" y="773"/>
                    <a:pt x="4397" y="773"/>
                  </a:cubicBezTo>
                  <a:cubicBezTo>
                    <a:pt x="4346" y="773"/>
                    <a:pt x="4295" y="779"/>
                    <a:pt x="4245" y="790"/>
                  </a:cubicBezTo>
                  <a:cubicBezTo>
                    <a:pt x="4108" y="818"/>
                    <a:pt x="3990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3"/>
                    <a:pt x="3841" y="614"/>
                    <a:pt x="3807" y="488"/>
                  </a:cubicBezTo>
                  <a:cubicBezTo>
                    <a:pt x="3773" y="375"/>
                    <a:pt x="3722" y="268"/>
                    <a:pt x="3643" y="176"/>
                  </a:cubicBezTo>
                  <a:cubicBezTo>
                    <a:pt x="3552" y="79"/>
                    <a:pt x="3426" y="22"/>
                    <a:pt x="3290" y="6"/>
                  </a:cubicBezTo>
                  <a:cubicBezTo>
                    <a:pt x="3274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9"/>
            <p:cNvSpPr/>
            <p:nvPr/>
          </p:nvSpPr>
          <p:spPr>
            <a:xfrm>
              <a:off x="9525166" y="5193503"/>
              <a:ext cx="79926" cy="119395"/>
            </a:xfrm>
            <a:custGeom>
              <a:avLst/>
              <a:gdLst/>
              <a:ahLst/>
              <a:cxnLst/>
              <a:rect l="l" t="t" r="r" b="b"/>
              <a:pathLst>
                <a:path w="1701" h="2541" extrusionOk="0">
                  <a:moveTo>
                    <a:pt x="1178" y="0"/>
                  </a:moveTo>
                  <a:lnTo>
                    <a:pt x="513" y="632"/>
                  </a:lnTo>
                  <a:cubicBezTo>
                    <a:pt x="513" y="632"/>
                    <a:pt x="0" y="2519"/>
                    <a:pt x="272" y="2519"/>
                  </a:cubicBezTo>
                  <a:cubicBezTo>
                    <a:pt x="276" y="2519"/>
                    <a:pt x="281" y="2519"/>
                    <a:pt x="285" y="2518"/>
                  </a:cubicBezTo>
                  <a:cubicBezTo>
                    <a:pt x="366" y="2501"/>
                    <a:pt x="504" y="2495"/>
                    <a:pt x="664" y="2495"/>
                  </a:cubicBezTo>
                  <a:cubicBezTo>
                    <a:pt x="1103" y="2495"/>
                    <a:pt x="1701" y="2541"/>
                    <a:pt x="1701" y="2541"/>
                  </a:cubicBezTo>
                  <a:cubicBezTo>
                    <a:pt x="1394" y="2001"/>
                    <a:pt x="1405" y="352"/>
                    <a:pt x="1405" y="352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9"/>
            <p:cNvSpPr/>
            <p:nvPr/>
          </p:nvSpPr>
          <p:spPr>
            <a:xfrm>
              <a:off x="9410376" y="4978816"/>
              <a:ext cx="312749" cy="239260"/>
            </a:xfrm>
            <a:custGeom>
              <a:avLst/>
              <a:gdLst/>
              <a:ahLst/>
              <a:cxnLst/>
              <a:rect l="l" t="t" r="r" b="b"/>
              <a:pathLst>
                <a:path w="6656" h="5092" extrusionOk="0">
                  <a:moveTo>
                    <a:pt x="3047" y="1"/>
                  </a:moveTo>
                  <a:cubicBezTo>
                    <a:pt x="3013" y="6"/>
                    <a:pt x="2979" y="12"/>
                    <a:pt x="2950" y="24"/>
                  </a:cubicBezTo>
                  <a:cubicBezTo>
                    <a:pt x="2916" y="35"/>
                    <a:pt x="2877" y="53"/>
                    <a:pt x="2830" y="80"/>
                  </a:cubicBezTo>
                  <a:cubicBezTo>
                    <a:pt x="2780" y="121"/>
                    <a:pt x="2723" y="166"/>
                    <a:pt x="2678" y="216"/>
                  </a:cubicBezTo>
                  <a:cubicBezTo>
                    <a:pt x="2604" y="308"/>
                    <a:pt x="2536" y="410"/>
                    <a:pt x="2478" y="523"/>
                  </a:cubicBezTo>
                  <a:cubicBezTo>
                    <a:pt x="2421" y="632"/>
                    <a:pt x="2382" y="734"/>
                    <a:pt x="2360" y="842"/>
                  </a:cubicBezTo>
                  <a:cubicBezTo>
                    <a:pt x="2348" y="876"/>
                    <a:pt x="2308" y="905"/>
                    <a:pt x="2279" y="910"/>
                  </a:cubicBezTo>
                  <a:lnTo>
                    <a:pt x="2258" y="910"/>
                  </a:lnTo>
                  <a:cubicBezTo>
                    <a:pt x="2234" y="910"/>
                    <a:pt x="2217" y="905"/>
                    <a:pt x="2200" y="893"/>
                  </a:cubicBezTo>
                  <a:lnTo>
                    <a:pt x="2132" y="853"/>
                  </a:lnTo>
                  <a:cubicBezTo>
                    <a:pt x="2075" y="808"/>
                    <a:pt x="1985" y="751"/>
                    <a:pt x="1893" y="706"/>
                  </a:cubicBezTo>
                  <a:cubicBezTo>
                    <a:pt x="1848" y="677"/>
                    <a:pt x="1807" y="659"/>
                    <a:pt x="1757" y="649"/>
                  </a:cubicBezTo>
                  <a:cubicBezTo>
                    <a:pt x="1728" y="643"/>
                    <a:pt x="1700" y="643"/>
                    <a:pt x="1671" y="643"/>
                  </a:cubicBezTo>
                  <a:cubicBezTo>
                    <a:pt x="1637" y="649"/>
                    <a:pt x="1610" y="654"/>
                    <a:pt x="1581" y="659"/>
                  </a:cubicBezTo>
                  <a:cubicBezTo>
                    <a:pt x="1542" y="677"/>
                    <a:pt x="1507" y="694"/>
                    <a:pt x="1461" y="722"/>
                  </a:cubicBezTo>
                  <a:cubicBezTo>
                    <a:pt x="1405" y="762"/>
                    <a:pt x="1348" y="808"/>
                    <a:pt x="1303" y="859"/>
                  </a:cubicBezTo>
                  <a:cubicBezTo>
                    <a:pt x="1246" y="921"/>
                    <a:pt x="1201" y="995"/>
                    <a:pt x="1160" y="1075"/>
                  </a:cubicBezTo>
                  <a:cubicBezTo>
                    <a:pt x="1109" y="1178"/>
                    <a:pt x="1075" y="1291"/>
                    <a:pt x="1047" y="1404"/>
                  </a:cubicBezTo>
                  <a:cubicBezTo>
                    <a:pt x="1018" y="1553"/>
                    <a:pt x="1007" y="1695"/>
                    <a:pt x="1012" y="1842"/>
                  </a:cubicBezTo>
                  <a:cubicBezTo>
                    <a:pt x="1023" y="1973"/>
                    <a:pt x="1052" y="2091"/>
                    <a:pt x="1086" y="2200"/>
                  </a:cubicBezTo>
                  <a:cubicBezTo>
                    <a:pt x="1092" y="2228"/>
                    <a:pt x="1104" y="2251"/>
                    <a:pt x="1115" y="2280"/>
                  </a:cubicBezTo>
                  <a:cubicBezTo>
                    <a:pt x="1138" y="2330"/>
                    <a:pt x="1126" y="2387"/>
                    <a:pt x="1086" y="2416"/>
                  </a:cubicBezTo>
                  <a:cubicBezTo>
                    <a:pt x="1070" y="2432"/>
                    <a:pt x="1041" y="2445"/>
                    <a:pt x="1012" y="2445"/>
                  </a:cubicBezTo>
                  <a:cubicBezTo>
                    <a:pt x="996" y="2445"/>
                    <a:pt x="984" y="2445"/>
                    <a:pt x="973" y="2439"/>
                  </a:cubicBezTo>
                  <a:cubicBezTo>
                    <a:pt x="921" y="2416"/>
                    <a:pt x="876" y="2405"/>
                    <a:pt x="826" y="2393"/>
                  </a:cubicBezTo>
                  <a:cubicBezTo>
                    <a:pt x="779" y="2382"/>
                    <a:pt x="729" y="2376"/>
                    <a:pt x="689" y="2376"/>
                  </a:cubicBezTo>
                  <a:lnTo>
                    <a:pt x="661" y="2376"/>
                  </a:lnTo>
                  <a:cubicBezTo>
                    <a:pt x="598" y="2387"/>
                    <a:pt x="546" y="2398"/>
                    <a:pt x="496" y="2410"/>
                  </a:cubicBezTo>
                  <a:cubicBezTo>
                    <a:pt x="451" y="2427"/>
                    <a:pt x="410" y="2450"/>
                    <a:pt x="365" y="2479"/>
                  </a:cubicBezTo>
                  <a:cubicBezTo>
                    <a:pt x="320" y="2507"/>
                    <a:pt x="280" y="2541"/>
                    <a:pt x="239" y="2586"/>
                  </a:cubicBezTo>
                  <a:cubicBezTo>
                    <a:pt x="205" y="2631"/>
                    <a:pt x="178" y="2671"/>
                    <a:pt x="155" y="2717"/>
                  </a:cubicBezTo>
                  <a:cubicBezTo>
                    <a:pt x="131" y="2762"/>
                    <a:pt x="115" y="2814"/>
                    <a:pt x="103" y="2865"/>
                  </a:cubicBezTo>
                  <a:cubicBezTo>
                    <a:pt x="92" y="2916"/>
                    <a:pt x="86" y="2967"/>
                    <a:pt x="86" y="3019"/>
                  </a:cubicBezTo>
                  <a:cubicBezTo>
                    <a:pt x="97" y="3080"/>
                    <a:pt x="110" y="3132"/>
                    <a:pt x="121" y="3171"/>
                  </a:cubicBezTo>
                  <a:cubicBezTo>
                    <a:pt x="144" y="3229"/>
                    <a:pt x="171" y="3285"/>
                    <a:pt x="205" y="3342"/>
                  </a:cubicBezTo>
                  <a:cubicBezTo>
                    <a:pt x="234" y="3381"/>
                    <a:pt x="262" y="3416"/>
                    <a:pt x="291" y="3444"/>
                  </a:cubicBezTo>
                  <a:cubicBezTo>
                    <a:pt x="307" y="3462"/>
                    <a:pt x="314" y="3496"/>
                    <a:pt x="302" y="3530"/>
                  </a:cubicBezTo>
                  <a:cubicBezTo>
                    <a:pt x="291" y="3557"/>
                    <a:pt x="262" y="3575"/>
                    <a:pt x="234" y="3575"/>
                  </a:cubicBezTo>
                  <a:cubicBezTo>
                    <a:pt x="200" y="3575"/>
                    <a:pt x="178" y="3570"/>
                    <a:pt x="155" y="3570"/>
                  </a:cubicBezTo>
                  <a:cubicBezTo>
                    <a:pt x="131" y="3575"/>
                    <a:pt x="115" y="3581"/>
                    <a:pt x="103" y="3581"/>
                  </a:cubicBezTo>
                  <a:cubicBezTo>
                    <a:pt x="92" y="3586"/>
                    <a:pt x="81" y="3592"/>
                    <a:pt x="76" y="3598"/>
                  </a:cubicBezTo>
                  <a:cubicBezTo>
                    <a:pt x="63" y="3604"/>
                    <a:pt x="58" y="3609"/>
                    <a:pt x="47" y="3615"/>
                  </a:cubicBezTo>
                  <a:cubicBezTo>
                    <a:pt x="35" y="3638"/>
                    <a:pt x="29" y="3643"/>
                    <a:pt x="29" y="3649"/>
                  </a:cubicBezTo>
                  <a:cubicBezTo>
                    <a:pt x="18" y="3667"/>
                    <a:pt x="13" y="3683"/>
                    <a:pt x="13" y="3701"/>
                  </a:cubicBezTo>
                  <a:cubicBezTo>
                    <a:pt x="7" y="3735"/>
                    <a:pt x="1" y="3769"/>
                    <a:pt x="1" y="3803"/>
                  </a:cubicBezTo>
                  <a:cubicBezTo>
                    <a:pt x="7" y="3848"/>
                    <a:pt x="18" y="3893"/>
                    <a:pt x="35" y="3939"/>
                  </a:cubicBezTo>
                  <a:cubicBezTo>
                    <a:pt x="52" y="3990"/>
                    <a:pt x="81" y="4042"/>
                    <a:pt x="115" y="4097"/>
                  </a:cubicBezTo>
                  <a:cubicBezTo>
                    <a:pt x="149" y="4144"/>
                    <a:pt x="183" y="4183"/>
                    <a:pt x="228" y="4228"/>
                  </a:cubicBezTo>
                  <a:cubicBezTo>
                    <a:pt x="273" y="4268"/>
                    <a:pt x="325" y="4302"/>
                    <a:pt x="376" y="4331"/>
                  </a:cubicBezTo>
                  <a:cubicBezTo>
                    <a:pt x="427" y="4354"/>
                    <a:pt x="478" y="4370"/>
                    <a:pt x="535" y="4388"/>
                  </a:cubicBezTo>
                  <a:cubicBezTo>
                    <a:pt x="587" y="4393"/>
                    <a:pt x="632" y="4399"/>
                    <a:pt x="671" y="4399"/>
                  </a:cubicBezTo>
                  <a:cubicBezTo>
                    <a:pt x="689" y="4399"/>
                    <a:pt x="700" y="4399"/>
                    <a:pt x="711" y="4393"/>
                  </a:cubicBezTo>
                  <a:cubicBezTo>
                    <a:pt x="774" y="4388"/>
                    <a:pt x="831" y="4376"/>
                    <a:pt x="887" y="4365"/>
                  </a:cubicBezTo>
                  <a:lnTo>
                    <a:pt x="905" y="4359"/>
                  </a:lnTo>
                  <a:cubicBezTo>
                    <a:pt x="921" y="4359"/>
                    <a:pt x="944" y="4370"/>
                    <a:pt x="955" y="4388"/>
                  </a:cubicBezTo>
                  <a:cubicBezTo>
                    <a:pt x="973" y="4404"/>
                    <a:pt x="978" y="4422"/>
                    <a:pt x="978" y="4444"/>
                  </a:cubicBezTo>
                  <a:cubicBezTo>
                    <a:pt x="973" y="4472"/>
                    <a:pt x="973" y="4496"/>
                    <a:pt x="973" y="4524"/>
                  </a:cubicBezTo>
                  <a:cubicBezTo>
                    <a:pt x="978" y="4564"/>
                    <a:pt x="984" y="4598"/>
                    <a:pt x="1001" y="4638"/>
                  </a:cubicBezTo>
                  <a:cubicBezTo>
                    <a:pt x="1007" y="4666"/>
                    <a:pt x="1023" y="4695"/>
                    <a:pt x="1041" y="4717"/>
                  </a:cubicBezTo>
                  <a:cubicBezTo>
                    <a:pt x="1057" y="4751"/>
                    <a:pt x="1081" y="4774"/>
                    <a:pt x="1098" y="4792"/>
                  </a:cubicBezTo>
                  <a:cubicBezTo>
                    <a:pt x="1132" y="4813"/>
                    <a:pt x="1160" y="4837"/>
                    <a:pt x="1188" y="4853"/>
                  </a:cubicBezTo>
                  <a:cubicBezTo>
                    <a:pt x="1235" y="4871"/>
                    <a:pt x="1274" y="4882"/>
                    <a:pt x="1314" y="4894"/>
                  </a:cubicBezTo>
                  <a:cubicBezTo>
                    <a:pt x="1359" y="4905"/>
                    <a:pt x="1398" y="4905"/>
                    <a:pt x="1432" y="4905"/>
                  </a:cubicBezTo>
                  <a:lnTo>
                    <a:pt x="1456" y="4905"/>
                  </a:lnTo>
                  <a:cubicBezTo>
                    <a:pt x="1513" y="4899"/>
                    <a:pt x="1558" y="4887"/>
                    <a:pt x="1592" y="4876"/>
                  </a:cubicBezTo>
                  <a:cubicBezTo>
                    <a:pt x="1626" y="4865"/>
                    <a:pt x="1660" y="4848"/>
                    <a:pt x="1689" y="4831"/>
                  </a:cubicBezTo>
                  <a:cubicBezTo>
                    <a:pt x="1717" y="4808"/>
                    <a:pt x="1746" y="4792"/>
                    <a:pt x="1762" y="4768"/>
                  </a:cubicBezTo>
                  <a:cubicBezTo>
                    <a:pt x="1786" y="4740"/>
                    <a:pt x="1802" y="4717"/>
                    <a:pt x="1820" y="4689"/>
                  </a:cubicBezTo>
                  <a:cubicBezTo>
                    <a:pt x="1831" y="4661"/>
                    <a:pt x="1842" y="4627"/>
                    <a:pt x="1848" y="4593"/>
                  </a:cubicBezTo>
                  <a:cubicBezTo>
                    <a:pt x="1842" y="4558"/>
                    <a:pt x="1836" y="4530"/>
                    <a:pt x="1825" y="4507"/>
                  </a:cubicBezTo>
                  <a:lnTo>
                    <a:pt x="1814" y="4462"/>
                  </a:lnTo>
                  <a:cubicBezTo>
                    <a:pt x="1807" y="4433"/>
                    <a:pt x="1814" y="4399"/>
                    <a:pt x="1831" y="4370"/>
                  </a:cubicBezTo>
                  <a:cubicBezTo>
                    <a:pt x="1848" y="4342"/>
                    <a:pt x="1882" y="4320"/>
                    <a:pt x="1917" y="4314"/>
                  </a:cubicBezTo>
                  <a:cubicBezTo>
                    <a:pt x="1922" y="4307"/>
                    <a:pt x="1933" y="4307"/>
                    <a:pt x="1938" y="4307"/>
                  </a:cubicBezTo>
                  <a:cubicBezTo>
                    <a:pt x="1967" y="4307"/>
                    <a:pt x="1990" y="4314"/>
                    <a:pt x="2012" y="4331"/>
                  </a:cubicBezTo>
                  <a:cubicBezTo>
                    <a:pt x="2035" y="4348"/>
                    <a:pt x="2053" y="4376"/>
                    <a:pt x="2064" y="4410"/>
                  </a:cubicBezTo>
                  <a:lnTo>
                    <a:pt x="2087" y="4472"/>
                  </a:lnTo>
                  <a:cubicBezTo>
                    <a:pt x="2121" y="4580"/>
                    <a:pt x="2166" y="4672"/>
                    <a:pt x="2223" y="4763"/>
                  </a:cubicBezTo>
                  <a:cubicBezTo>
                    <a:pt x="2268" y="4826"/>
                    <a:pt x="2319" y="4882"/>
                    <a:pt x="2371" y="4933"/>
                  </a:cubicBezTo>
                  <a:cubicBezTo>
                    <a:pt x="2421" y="4973"/>
                    <a:pt x="2468" y="5007"/>
                    <a:pt x="2518" y="5036"/>
                  </a:cubicBezTo>
                  <a:cubicBezTo>
                    <a:pt x="2564" y="5052"/>
                    <a:pt x="2609" y="5070"/>
                    <a:pt x="2654" y="5081"/>
                  </a:cubicBezTo>
                  <a:cubicBezTo>
                    <a:pt x="2694" y="5086"/>
                    <a:pt x="2728" y="5092"/>
                    <a:pt x="2762" y="5092"/>
                  </a:cubicBezTo>
                  <a:lnTo>
                    <a:pt x="2785" y="5092"/>
                  </a:lnTo>
                  <a:cubicBezTo>
                    <a:pt x="2837" y="5086"/>
                    <a:pt x="2877" y="5075"/>
                    <a:pt x="2911" y="5064"/>
                  </a:cubicBezTo>
                  <a:cubicBezTo>
                    <a:pt x="2961" y="5047"/>
                    <a:pt x="3001" y="5023"/>
                    <a:pt x="3042" y="5002"/>
                  </a:cubicBezTo>
                  <a:cubicBezTo>
                    <a:pt x="3092" y="4962"/>
                    <a:pt x="3144" y="4921"/>
                    <a:pt x="3194" y="4871"/>
                  </a:cubicBezTo>
                  <a:cubicBezTo>
                    <a:pt x="3252" y="4797"/>
                    <a:pt x="3308" y="4711"/>
                    <a:pt x="3354" y="4621"/>
                  </a:cubicBezTo>
                  <a:cubicBezTo>
                    <a:pt x="3394" y="4553"/>
                    <a:pt x="3422" y="4472"/>
                    <a:pt x="3451" y="4382"/>
                  </a:cubicBezTo>
                  <a:cubicBezTo>
                    <a:pt x="3473" y="4325"/>
                    <a:pt x="3524" y="4291"/>
                    <a:pt x="3580" y="4291"/>
                  </a:cubicBezTo>
                  <a:cubicBezTo>
                    <a:pt x="3614" y="4291"/>
                    <a:pt x="3638" y="4297"/>
                    <a:pt x="3661" y="4314"/>
                  </a:cubicBezTo>
                  <a:cubicBezTo>
                    <a:pt x="3677" y="4325"/>
                    <a:pt x="3695" y="4342"/>
                    <a:pt x="3706" y="4365"/>
                  </a:cubicBezTo>
                  <a:lnTo>
                    <a:pt x="3751" y="4433"/>
                  </a:lnTo>
                  <a:lnTo>
                    <a:pt x="3797" y="4501"/>
                  </a:lnTo>
                  <a:cubicBezTo>
                    <a:pt x="3848" y="4587"/>
                    <a:pt x="3928" y="4689"/>
                    <a:pt x="4018" y="4779"/>
                  </a:cubicBezTo>
                  <a:cubicBezTo>
                    <a:pt x="4064" y="4813"/>
                    <a:pt x="4109" y="4842"/>
                    <a:pt x="4154" y="4871"/>
                  </a:cubicBezTo>
                  <a:cubicBezTo>
                    <a:pt x="4194" y="4887"/>
                    <a:pt x="4240" y="4905"/>
                    <a:pt x="4291" y="4916"/>
                  </a:cubicBezTo>
                  <a:cubicBezTo>
                    <a:pt x="4330" y="4921"/>
                    <a:pt x="4371" y="4928"/>
                    <a:pt x="4411" y="4928"/>
                  </a:cubicBezTo>
                  <a:lnTo>
                    <a:pt x="4433" y="4928"/>
                  </a:lnTo>
                  <a:cubicBezTo>
                    <a:pt x="4485" y="4921"/>
                    <a:pt x="4524" y="4910"/>
                    <a:pt x="4564" y="4899"/>
                  </a:cubicBezTo>
                  <a:cubicBezTo>
                    <a:pt x="4598" y="4887"/>
                    <a:pt x="4637" y="4871"/>
                    <a:pt x="4666" y="4848"/>
                  </a:cubicBezTo>
                  <a:cubicBezTo>
                    <a:pt x="4705" y="4826"/>
                    <a:pt x="4734" y="4797"/>
                    <a:pt x="4757" y="4774"/>
                  </a:cubicBezTo>
                  <a:cubicBezTo>
                    <a:pt x="4780" y="4745"/>
                    <a:pt x="4797" y="4717"/>
                    <a:pt x="4815" y="4689"/>
                  </a:cubicBezTo>
                  <a:cubicBezTo>
                    <a:pt x="4825" y="4661"/>
                    <a:pt x="4836" y="4627"/>
                    <a:pt x="4849" y="4587"/>
                  </a:cubicBezTo>
                  <a:cubicBezTo>
                    <a:pt x="4854" y="4546"/>
                    <a:pt x="4860" y="4501"/>
                    <a:pt x="4854" y="4456"/>
                  </a:cubicBezTo>
                  <a:lnTo>
                    <a:pt x="4854" y="4438"/>
                  </a:lnTo>
                  <a:lnTo>
                    <a:pt x="4854" y="4422"/>
                  </a:lnTo>
                  <a:cubicBezTo>
                    <a:pt x="4842" y="4365"/>
                    <a:pt x="4865" y="4320"/>
                    <a:pt x="4910" y="4297"/>
                  </a:cubicBezTo>
                  <a:cubicBezTo>
                    <a:pt x="4928" y="4286"/>
                    <a:pt x="4944" y="4286"/>
                    <a:pt x="4962" y="4286"/>
                  </a:cubicBezTo>
                  <a:cubicBezTo>
                    <a:pt x="4996" y="4286"/>
                    <a:pt x="5025" y="4297"/>
                    <a:pt x="5046" y="4325"/>
                  </a:cubicBezTo>
                  <a:cubicBezTo>
                    <a:pt x="5064" y="4342"/>
                    <a:pt x="5080" y="4359"/>
                    <a:pt x="5104" y="4376"/>
                  </a:cubicBezTo>
                  <a:cubicBezTo>
                    <a:pt x="5149" y="4417"/>
                    <a:pt x="5195" y="4444"/>
                    <a:pt x="5240" y="4472"/>
                  </a:cubicBezTo>
                  <a:cubicBezTo>
                    <a:pt x="5285" y="4490"/>
                    <a:pt x="5326" y="4507"/>
                    <a:pt x="5371" y="4519"/>
                  </a:cubicBezTo>
                  <a:cubicBezTo>
                    <a:pt x="5405" y="4524"/>
                    <a:pt x="5439" y="4530"/>
                    <a:pt x="5479" y="4530"/>
                  </a:cubicBezTo>
                  <a:lnTo>
                    <a:pt x="5502" y="4530"/>
                  </a:lnTo>
                  <a:cubicBezTo>
                    <a:pt x="5547" y="4524"/>
                    <a:pt x="5586" y="4512"/>
                    <a:pt x="5626" y="4501"/>
                  </a:cubicBezTo>
                  <a:cubicBezTo>
                    <a:pt x="5678" y="4485"/>
                    <a:pt x="5723" y="4462"/>
                    <a:pt x="5762" y="4433"/>
                  </a:cubicBezTo>
                  <a:cubicBezTo>
                    <a:pt x="5814" y="4399"/>
                    <a:pt x="5854" y="4359"/>
                    <a:pt x="5893" y="4320"/>
                  </a:cubicBezTo>
                  <a:cubicBezTo>
                    <a:pt x="5927" y="4273"/>
                    <a:pt x="5961" y="4228"/>
                    <a:pt x="5985" y="4183"/>
                  </a:cubicBezTo>
                  <a:cubicBezTo>
                    <a:pt x="6008" y="4137"/>
                    <a:pt x="6024" y="4092"/>
                    <a:pt x="6035" y="4042"/>
                  </a:cubicBezTo>
                  <a:cubicBezTo>
                    <a:pt x="6042" y="4001"/>
                    <a:pt x="6047" y="3956"/>
                    <a:pt x="6047" y="3916"/>
                  </a:cubicBezTo>
                  <a:cubicBezTo>
                    <a:pt x="6042" y="3887"/>
                    <a:pt x="6035" y="3859"/>
                    <a:pt x="6030" y="3830"/>
                  </a:cubicBezTo>
                  <a:cubicBezTo>
                    <a:pt x="6013" y="3791"/>
                    <a:pt x="5996" y="3757"/>
                    <a:pt x="5974" y="3728"/>
                  </a:cubicBezTo>
                  <a:cubicBezTo>
                    <a:pt x="5956" y="3694"/>
                    <a:pt x="5927" y="3667"/>
                    <a:pt x="5899" y="3638"/>
                  </a:cubicBezTo>
                  <a:cubicBezTo>
                    <a:pt x="5871" y="3615"/>
                    <a:pt x="5843" y="3598"/>
                    <a:pt x="5814" y="3575"/>
                  </a:cubicBezTo>
                  <a:cubicBezTo>
                    <a:pt x="5786" y="3570"/>
                    <a:pt x="5762" y="3541"/>
                    <a:pt x="5746" y="3518"/>
                  </a:cubicBezTo>
                  <a:cubicBezTo>
                    <a:pt x="5735" y="3489"/>
                    <a:pt x="5735" y="3455"/>
                    <a:pt x="5741" y="3421"/>
                  </a:cubicBezTo>
                  <a:cubicBezTo>
                    <a:pt x="5757" y="3381"/>
                    <a:pt x="5803" y="3342"/>
                    <a:pt x="5848" y="3342"/>
                  </a:cubicBezTo>
                  <a:lnTo>
                    <a:pt x="5865" y="3342"/>
                  </a:lnTo>
                  <a:cubicBezTo>
                    <a:pt x="5945" y="3353"/>
                    <a:pt x="6019" y="3365"/>
                    <a:pt x="6081" y="3365"/>
                  </a:cubicBezTo>
                  <a:cubicBezTo>
                    <a:pt x="6098" y="3365"/>
                    <a:pt x="6116" y="3365"/>
                    <a:pt x="6132" y="3360"/>
                  </a:cubicBezTo>
                  <a:cubicBezTo>
                    <a:pt x="6218" y="3353"/>
                    <a:pt x="6297" y="3336"/>
                    <a:pt x="6360" y="3313"/>
                  </a:cubicBezTo>
                  <a:cubicBezTo>
                    <a:pt x="6410" y="3297"/>
                    <a:pt x="6451" y="3274"/>
                    <a:pt x="6485" y="3257"/>
                  </a:cubicBezTo>
                  <a:cubicBezTo>
                    <a:pt x="6512" y="3234"/>
                    <a:pt x="6541" y="3211"/>
                    <a:pt x="6564" y="3189"/>
                  </a:cubicBezTo>
                  <a:cubicBezTo>
                    <a:pt x="6581" y="3161"/>
                    <a:pt x="6598" y="3137"/>
                    <a:pt x="6615" y="3114"/>
                  </a:cubicBezTo>
                  <a:cubicBezTo>
                    <a:pt x="6627" y="3087"/>
                    <a:pt x="6638" y="3053"/>
                    <a:pt x="6643" y="3024"/>
                  </a:cubicBezTo>
                  <a:cubicBezTo>
                    <a:pt x="6649" y="2985"/>
                    <a:pt x="6656" y="2938"/>
                    <a:pt x="6656" y="2899"/>
                  </a:cubicBezTo>
                  <a:cubicBezTo>
                    <a:pt x="6643" y="2841"/>
                    <a:pt x="6638" y="2791"/>
                    <a:pt x="6622" y="2751"/>
                  </a:cubicBezTo>
                  <a:cubicBezTo>
                    <a:pt x="6609" y="2712"/>
                    <a:pt x="6587" y="2678"/>
                    <a:pt x="6570" y="2644"/>
                  </a:cubicBezTo>
                  <a:cubicBezTo>
                    <a:pt x="6547" y="2610"/>
                    <a:pt x="6519" y="2581"/>
                    <a:pt x="6485" y="2541"/>
                  </a:cubicBezTo>
                  <a:cubicBezTo>
                    <a:pt x="6433" y="2501"/>
                    <a:pt x="6383" y="2466"/>
                    <a:pt x="6320" y="2432"/>
                  </a:cubicBezTo>
                  <a:cubicBezTo>
                    <a:pt x="6234" y="2393"/>
                    <a:pt x="6137" y="2359"/>
                    <a:pt x="6019" y="2337"/>
                  </a:cubicBezTo>
                  <a:cubicBezTo>
                    <a:pt x="5979" y="2325"/>
                    <a:pt x="5945" y="2319"/>
                    <a:pt x="5906" y="2319"/>
                  </a:cubicBezTo>
                  <a:cubicBezTo>
                    <a:pt x="5865" y="2314"/>
                    <a:pt x="5831" y="2314"/>
                    <a:pt x="5791" y="2314"/>
                  </a:cubicBezTo>
                  <a:lnTo>
                    <a:pt x="5757" y="2308"/>
                  </a:lnTo>
                  <a:lnTo>
                    <a:pt x="5513" y="2308"/>
                  </a:lnTo>
                  <a:cubicBezTo>
                    <a:pt x="5473" y="2314"/>
                    <a:pt x="5439" y="2314"/>
                    <a:pt x="5405" y="2319"/>
                  </a:cubicBezTo>
                  <a:cubicBezTo>
                    <a:pt x="5394" y="2325"/>
                    <a:pt x="5382" y="2325"/>
                    <a:pt x="5371" y="2325"/>
                  </a:cubicBezTo>
                  <a:cubicBezTo>
                    <a:pt x="5331" y="2325"/>
                    <a:pt x="5303" y="2314"/>
                    <a:pt x="5280" y="2296"/>
                  </a:cubicBezTo>
                  <a:cubicBezTo>
                    <a:pt x="5258" y="2280"/>
                    <a:pt x="5240" y="2262"/>
                    <a:pt x="5224" y="2240"/>
                  </a:cubicBezTo>
                  <a:cubicBezTo>
                    <a:pt x="5195" y="2172"/>
                    <a:pt x="5211" y="2098"/>
                    <a:pt x="5263" y="2046"/>
                  </a:cubicBezTo>
                  <a:lnTo>
                    <a:pt x="5366" y="1944"/>
                  </a:lnTo>
                  <a:cubicBezTo>
                    <a:pt x="5421" y="1876"/>
                    <a:pt x="5462" y="1819"/>
                    <a:pt x="5490" y="1768"/>
                  </a:cubicBezTo>
                  <a:cubicBezTo>
                    <a:pt x="5502" y="1740"/>
                    <a:pt x="5507" y="1716"/>
                    <a:pt x="5518" y="1689"/>
                  </a:cubicBezTo>
                  <a:cubicBezTo>
                    <a:pt x="5518" y="1677"/>
                    <a:pt x="5518" y="1666"/>
                    <a:pt x="5524" y="1655"/>
                  </a:cubicBezTo>
                  <a:cubicBezTo>
                    <a:pt x="5518" y="1648"/>
                    <a:pt x="5518" y="1637"/>
                    <a:pt x="5518" y="1632"/>
                  </a:cubicBezTo>
                  <a:cubicBezTo>
                    <a:pt x="5513" y="1626"/>
                    <a:pt x="5513" y="1621"/>
                    <a:pt x="5507" y="1614"/>
                  </a:cubicBezTo>
                  <a:lnTo>
                    <a:pt x="5496" y="1598"/>
                  </a:lnTo>
                  <a:cubicBezTo>
                    <a:pt x="5473" y="1587"/>
                    <a:pt x="5468" y="1575"/>
                    <a:pt x="5456" y="1569"/>
                  </a:cubicBezTo>
                  <a:cubicBezTo>
                    <a:pt x="5428" y="1558"/>
                    <a:pt x="5400" y="1553"/>
                    <a:pt x="5371" y="1540"/>
                  </a:cubicBezTo>
                  <a:cubicBezTo>
                    <a:pt x="5319" y="1535"/>
                    <a:pt x="5274" y="1530"/>
                    <a:pt x="5229" y="1530"/>
                  </a:cubicBezTo>
                  <a:lnTo>
                    <a:pt x="5195" y="1530"/>
                  </a:lnTo>
                  <a:cubicBezTo>
                    <a:pt x="5087" y="1540"/>
                    <a:pt x="4978" y="1564"/>
                    <a:pt x="4870" y="1603"/>
                  </a:cubicBezTo>
                  <a:cubicBezTo>
                    <a:pt x="4797" y="1626"/>
                    <a:pt x="4729" y="1666"/>
                    <a:pt x="4644" y="1711"/>
                  </a:cubicBezTo>
                  <a:cubicBezTo>
                    <a:pt x="4626" y="1723"/>
                    <a:pt x="4610" y="1729"/>
                    <a:pt x="4587" y="1729"/>
                  </a:cubicBezTo>
                  <a:cubicBezTo>
                    <a:pt x="4547" y="1729"/>
                    <a:pt x="4501" y="1711"/>
                    <a:pt x="4479" y="1677"/>
                  </a:cubicBezTo>
                  <a:cubicBezTo>
                    <a:pt x="4456" y="1648"/>
                    <a:pt x="4440" y="1614"/>
                    <a:pt x="4445" y="1575"/>
                  </a:cubicBezTo>
                  <a:cubicBezTo>
                    <a:pt x="4445" y="1553"/>
                    <a:pt x="4450" y="1530"/>
                    <a:pt x="4467" y="1506"/>
                  </a:cubicBezTo>
                  <a:lnTo>
                    <a:pt x="4474" y="1495"/>
                  </a:lnTo>
                  <a:lnTo>
                    <a:pt x="4479" y="1485"/>
                  </a:lnTo>
                  <a:cubicBezTo>
                    <a:pt x="4513" y="1410"/>
                    <a:pt x="4535" y="1348"/>
                    <a:pt x="4553" y="1280"/>
                  </a:cubicBezTo>
                  <a:cubicBezTo>
                    <a:pt x="4564" y="1228"/>
                    <a:pt x="4564" y="1178"/>
                    <a:pt x="4564" y="1131"/>
                  </a:cubicBezTo>
                  <a:cubicBezTo>
                    <a:pt x="4558" y="1092"/>
                    <a:pt x="4553" y="1063"/>
                    <a:pt x="4542" y="1029"/>
                  </a:cubicBezTo>
                  <a:cubicBezTo>
                    <a:pt x="4535" y="1007"/>
                    <a:pt x="4524" y="979"/>
                    <a:pt x="4508" y="955"/>
                  </a:cubicBezTo>
                  <a:cubicBezTo>
                    <a:pt x="4495" y="932"/>
                    <a:pt x="4479" y="916"/>
                    <a:pt x="4461" y="898"/>
                  </a:cubicBezTo>
                  <a:cubicBezTo>
                    <a:pt x="4440" y="882"/>
                    <a:pt x="4416" y="864"/>
                    <a:pt x="4393" y="853"/>
                  </a:cubicBezTo>
                  <a:cubicBezTo>
                    <a:pt x="4365" y="842"/>
                    <a:pt x="4330" y="830"/>
                    <a:pt x="4296" y="819"/>
                  </a:cubicBezTo>
                  <a:cubicBezTo>
                    <a:pt x="4269" y="814"/>
                    <a:pt x="4240" y="814"/>
                    <a:pt x="4212" y="814"/>
                  </a:cubicBezTo>
                  <a:lnTo>
                    <a:pt x="4194" y="814"/>
                  </a:lnTo>
                  <a:cubicBezTo>
                    <a:pt x="4144" y="819"/>
                    <a:pt x="4099" y="830"/>
                    <a:pt x="4058" y="842"/>
                  </a:cubicBezTo>
                  <a:cubicBezTo>
                    <a:pt x="4024" y="853"/>
                    <a:pt x="3996" y="871"/>
                    <a:pt x="3962" y="882"/>
                  </a:cubicBezTo>
                  <a:cubicBezTo>
                    <a:pt x="3934" y="898"/>
                    <a:pt x="3905" y="916"/>
                    <a:pt x="3882" y="932"/>
                  </a:cubicBezTo>
                  <a:lnTo>
                    <a:pt x="3871" y="939"/>
                  </a:lnTo>
                  <a:cubicBezTo>
                    <a:pt x="3814" y="979"/>
                    <a:pt x="3769" y="1018"/>
                    <a:pt x="3717" y="1069"/>
                  </a:cubicBezTo>
                  <a:cubicBezTo>
                    <a:pt x="3700" y="1086"/>
                    <a:pt x="3677" y="1097"/>
                    <a:pt x="3649" y="1097"/>
                  </a:cubicBezTo>
                  <a:cubicBezTo>
                    <a:pt x="3638" y="1097"/>
                    <a:pt x="3621" y="1097"/>
                    <a:pt x="3614" y="1092"/>
                  </a:cubicBezTo>
                  <a:cubicBezTo>
                    <a:pt x="3575" y="1081"/>
                    <a:pt x="3553" y="1047"/>
                    <a:pt x="3546" y="1013"/>
                  </a:cubicBezTo>
                  <a:cubicBezTo>
                    <a:pt x="3535" y="950"/>
                    <a:pt x="3524" y="882"/>
                    <a:pt x="3519" y="819"/>
                  </a:cubicBezTo>
                  <a:lnTo>
                    <a:pt x="3519" y="796"/>
                  </a:lnTo>
                  <a:lnTo>
                    <a:pt x="3519" y="774"/>
                  </a:lnTo>
                  <a:lnTo>
                    <a:pt x="3512" y="751"/>
                  </a:lnTo>
                  <a:cubicBezTo>
                    <a:pt x="3501" y="598"/>
                    <a:pt x="3485" y="439"/>
                    <a:pt x="3439" y="297"/>
                  </a:cubicBezTo>
                  <a:cubicBezTo>
                    <a:pt x="3422" y="245"/>
                    <a:pt x="3399" y="205"/>
                    <a:pt x="3376" y="166"/>
                  </a:cubicBezTo>
                  <a:cubicBezTo>
                    <a:pt x="3354" y="137"/>
                    <a:pt x="3336" y="114"/>
                    <a:pt x="3308" y="92"/>
                  </a:cubicBezTo>
                  <a:cubicBezTo>
                    <a:pt x="3291" y="74"/>
                    <a:pt x="3263" y="58"/>
                    <a:pt x="3239" y="46"/>
                  </a:cubicBezTo>
                  <a:cubicBezTo>
                    <a:pt x="3212" y="29"/>
                    <a:pt x="3178" y="18"/>
                    <a:pt x="3144" y="12"/>
                  </a:cubicBezTo>
                  <a:cubicBezTo>
                    <a:pt x="3115" y="6"/>
                    <a:pt x="3087" y="1"/>
                    <a:pt x="305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9"/>
            <p:cNvSpPr/>
            <p:nvPr/>
          </p:nvSpPr>
          <p:spPr>
            <a:xfrm>
              <a:off x="9642165" y="5180158"/>
              <a:ext cx="5075" cy="1410"/>
            </a:xfrm>
            <a:custGeom>
              <a:avLst/>
              <a:gdLst/>
              <a:ahLst/>
              <a:cxnLst/>
              <a:rect l="l" t="t" r="r" b="b"/>
              <a:pathLst>
                <a:path w="108" h="30" extrusionOk="0">
                  <a:moveTo>
                    <a:pt x="29" y="1"/>
                  </a:moveTo>
                  <a:lnTo>
                    <a:pt x="0" y="1"/>
                  </a:lnTo>
                  <a:lnTo>
                    <a:pt x="29" y="1"/>
                  </a:lnTo>
                  <a:cubicBezTo>
                    <a:pt x="57" y="1"/>
                    <a:pt x="86" y="12"/>
                    <a:pt x="108" y="29"/>
                  </a:cubicBezTo>
                  <a:lnTo>
                    <a:pt x="108" y="29"/>
                  </a:lnTo>
                  <a:cubicBezTo>
                    <a:pt x="86" y="12"/>
                    <a:pt x="57" y="1"/>
                    <a:pt x="29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9"/>
            <p:cNvSpPr/>
            <p:nvPr/>
          </p:nvSpPr>
          <p:spPr>
            <a:xfrm>
              <a:off x="9499840" y="5180440"/>
              <a:ext cx="81758" cy="2960"/>
            </a:xfrm>
            <a:custGeom>
              <a:avLst/>
              <a:gdLst/>
              <a:ahLst/>
              <a:cxnLst/>
              <a:rect l="l" t="t" r="r" b="b"/>
              <a:pathLst>
                <a:path w="1740" h="63" extrusionOk="0">
                  <a:moveTo>
                    <a:pt x="34" y="16"/>
                  </a:moveTo>
                  <a:cubicBezTo>
                    <a:pt x="29" y="16"/>
                    <a:pt x="18" y="16"/>
                    <a:pt x="13" y="23"/>
                  </a:cubicBezTo>
                  <a:lnTo>
                    <a:pt x="0" y="23"/>
                  </a:lnTo>
                  <a:lnTo>
                    <a:pt x="13" y="23"/>
                  </a:lnTo>
                  <a:cubicBezTo>
                    <a:pt x="18" y="16"/>
                    <a:pt x="29" y="16"/>
                    <a:pt x="34" y="16"/>
                  </a:cubicBezTo>
                  <a:cubicBezTo>
                    <a:pt x="52" y="16"/>
                    <a:pt x="63" y="23"/>
                    <a:pt x="81" y="23"/>
                  </a:cubicBezTo>
                  <a:cubicBezTo>
                    <a:pt x="63" y="23"/>
                    <a:pt x="52" y="16"/>
                    <a:pt x="34" y="16"/>
                  </a:cubicBezTo>
                  <a:close/>
                  <a:moveTo>
                    <a:pt x="1676" y="0"/>
                  </a:moveTo>
                  <a:cubicBezTo>
                    <a:pt x="1631" y="0"/>
                    <a:pt x="1586" y="23"/>
                    <a:pt x="1563" y="63"/>
                  </a:cubicBezTo>
                  <a:cubicBezTo>
                    <a:pt x="1586" y="23"/>
                    <a:pt x="1631" y="0"/>
                    <a:pt x="1676" y="0"/>
                  </a:cubicBezTo>
                  <a:cubicBezTo>
                    <a:pt x="1705" y="0"/>
                    <a:pt x="1723" y="6"/>
                    <a:pt x="1739" y="11"/>
                  </a:cubicBezTo>
                  <a:cubicBezTo>
                    <a:pt x="1723" y="6"/>
                    <a:pt x="1705" y="0"/>
                    <a:pt x="167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9"/>
            <p:cNvSpPr/>
            <p:nvPr/>
          </p:nvSpPr>
          <p:spPr>
            <a:xfrm>
              <a:off x="9638453" y="5182272"/>
              <a:ext cx="799" cy="2490"/>
            </a:xfrm>
            <a:custGeom>
              <a:avLst/>
              <a:gdLst/>
              <a:ahLst/>
              <a:cxnLst/>
              <a:rect l="l" t="t" r="r" b="b"/>
              <a:pathLst>
                <a:path w="17" h="53" extrusionOk="0">
                  <a:moveTo>
                    <a:pt x="16" y="1"/>
                  </a:moveTo>
                  <a:cubicBezTo>
                    <a:pt x="6" y="18"/>
                    <a:pt x="0" y="35"/>
                    <a:pt x="0" y="52"/>
                  </a:cubicBezTo>
                  <a:lnTo>
                    <a:pt x="0" y="52"/>
                  </a:lnTo>
                  <a:cubicBezTo>
                    <a:pt x="0" y="35"/>
                    <a:pt x="6" y="18"/>
                    <a:pt x="1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9"/>
            <p:cNvSpPr/>
            <p:nvPr/>
          </p:nvSpPr>
          <p:spPr>
            <a:xfrm>
              <a:off x="9638171" y="5184716"/>
              <a:ext cx="329" cy="1926"/>
            </a:xfrm>
            <a:custGeom>
              <a:avLst/>
              <a:gdLst/>
              <a:ahLst/>
              <a:cxnLst/>
              <a:rect l="l" t="t" r="r" b="b"/>
              <a:pathLst>
                <a:path w="7" h="41" extrusionOk="0">
                  <a:moveTo>
                    <a:pt x="6" y="1"/>
                  </a:moveTo>
                  <a:lnTo>
                    <a:pt x="6" y="1"/>
                  </a:lnTo>
                  <a:cubicBezTo>
                    <a:pt x="1" y="11"/>
                    <a:pt x="1" y="28"/>
                    <a:pt x="6" y="40"/>
                  </a:cubicBezTo>
                  <a:cubicBezTo>
                    <a:pt x="6" y="28"/>
                    <a:pt x="1" y="11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9"/>
            <p:cNvSpPr/>
            <p:nvPr/>
          </p:nvSpPr>
          <p:spPr>
            <a:xfrm>
              <a:off x="9583713" y="5182554"/>
              <a:ext cx="564" cy="846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0" y="0"/>
                  </a:moveTo>
                  <a:cubicBezTo>
                    <a:pt x="0" y="6"/>
                    <a:pt x="6" y="12"/>
                    <a:pt x="11" y="18"/>
                  </a:cubicBezTo>
                  <a:cubicBezTo>
                    <a:pt x="6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9"/>
            <p:cNvSpPr/>
            <p:nvPr/>
          </p:nvSpPr>
          <p:spPr>
            <a:xfrm>
              <a:off x="9509190" y="5191388"/>
              <a:ext cx="92189" cy="13626"/>
            </a:xfrm>
            <a:custGeom>
              <a:avLst/>
              <a:gdLst/>
              <a:ahLst/>
              <a:cxnLst/>
              <a:rect l="l" t="t" r="r" b="b"/>
              <a:pathLst>
                <a:path w="1962" h="290" extrusionOk="0">
                  <a:moveTo>
                    <a:pt x="1711" y="6"/>
                  </a:moveTo>
                  <a:cubicBezTo>
                    <a:pt x="1762" y="79"/>
                    <a:pt x="1831" y="176"/>
                    <a:pt x="1915" y="255"/>
                  </a:cubicBezTo>
                  <a:cubicBezTo>
                    <a:pt x="1933" y="268"/>
                    <a:pt x="1949" y="279"/>
                    <a:pt x="1961" y="289"/>
                  </a:cubicBezTo>
                  <a:cubicBezTo>
                    <a:pt x="1949" y="279"/>
                    <a:pt x="1933" y="268"/>
                    <a:pt x="1915" y="255"/>
                  </a:cubicBezTo>
                  <a:cubicBezTo>
                    <a:pt x="1831" y="176"/>
                    <a:pt x="1762" y="79"/>
                    <a:pt x="1711" y="6"/>
                  </a:cubicBezTo>
                  <a:close/>
                  <a:moveTo>
                    <a:pt x="0" y="0"/>
                  </a:moveTo>
                  <a:cubicBezTo>
                    <a:pt x="18" y="45"/>
                    <a:pt x="40" y="90"/>
                    <a:pt x="63" y="137"/>
                  </a:cubicBezTo>
                  <a:cubicBezTo>
                    <a:pt x="40" y="90"/>
                    <a:pt x="18" y="45"/>
                    <a:pt x="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9"/>
            <p:cNvSpPr/>
            <p:nvPr/>
          </p:nvSpPr>
          <p:spPr>
            <a:xfrm>
              <a:off x="9493168" y="5202571"/>
              <a:ext cx="564" cy="329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1"/>
                  </a:moveTo>
                  <a:cubicBezTo>
                    <a:pt x="6" y="1"/>
                    <a:pt x="6" y="1"/>
                    <a:pt x="0" y="6"/>
                  </a:cubicBezTo>
                  <a:cubicBezTo>
                    <a:pt x="6" y="6"/>
                    <a:pt x="6" y="1"/>
                    <a:pt x="1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9"/>
            <p:cNvSpPr/>
            <p:nvPr/>
          </p:nvSpPr>
          <p:spPr>
            <a:xfrm>
              <a:off x="9633613" y="5202853"/>
              <a:ext cx="564" cy="56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6" y="6"/>
                  </a:lnTo>
                  <a:cubicBezTo>
                    <a:pt x="6" y="11"/>
                    <a:pt x="1" y="11"/>
                    <a:pt x="1" y="11"/>
                  </a:cubicBezTo>
                  <a:cubicBezTo>
                    <a:pt x="1" y="11"/>
                    <a:pt x="6" y="11"/>
                    <a:pt x="6" y="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9"/>
            <p:cNvSpPr/>
            <p:nvPr/>
          </p:nvSpPr>
          <p:spPr>
            <a:xfrm>
              <a:off x="9461404" y="5203370"/>
              <a:ext cx="4840" cy="3242"/>
            </a:xfrm>
            <a:custGeom>
              <a:avLst/>
              <a:gdLst/>
              <a:ahLst/>
              <a:cxnLst/>
              <a:rect l="l" t="t" r="r" b="b"/>
              <a:pathLst>
                <a:path w="103" h="69" extrusionOk="0">
                  <a:moveTo>
                    <a:pt x="0" y="0"/>
                  </a:moveTo>
                  <a:cubicBezTo>
                    <a:pt x="6" y="6"/>
                    <a:pt x="12" y="6"/>
                    <a:pt x="12" y="13"/>
                  </a:cubicBezTo>
                  <a:cubicBezTo>
                    <a:pt x="46" y="34"/>
                    <a:pt x="74" y="52"/>
                    <a:pt x="102" y="69"/>
                  </a:cubicBezTo>
                  <a:cubicBezTo>
                    <a:pt x="74" y="52"/>
                    <a:pt x="46" y="34"/>
                    <a:pt x="12" y="13"/>
                  </a:cubicBezTo>
                  <a:cubicBezTo>
                    <a:pt x="12" y="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9"/>
            <p:cNvSpPr/>
            <p:nvPr/>
          </p:nvSpPr>
          <p:spPr>
            <a:xfrm>
              <a:off x="9472070" y="5208727"/>
              <a:ext cx="5638" cy="564"/>
            </a:xfrm>
            <a:custGeom>
              <a:avLst/>
              <a:gdLst/>
              <a:ahLst/>
              <a:cxnLst/>
              <a:rect l="l" t="t" r="r" b="b"/>
              <a:pathLst>
                <a:path w="120" h="12" extrusionOk="0">
                  <a:moveTo>
                    <a:pt x="1" y="1"/>
                  </a:moveTo>
                  <a:cubicBezTo>
                    <a:pt x="46" y="12"/>
                    <a:pt x="85" y="12"/>
                    <a:pt x="119" y="12"/>
                  </a:cubicBezTo>
                  <a:cubicBezTo>
                    <a:pt x="85" y="12"/>
                    <a:pt x="46" y="6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9"/>
            <p:cNvSpPr/>
            <p:nvPr/>
          </p:nvSpPr>
          <p:spPr>
            <a:xfrm>
              <a:off x="9565247" y="5201255"/>
              <a:ext cx="31858" cy="107648"/>
            </a:xfrm>
            <a:custGeom>
              <a:avLst/>
              <a:gdLst/>
              <a:ahLst/>
              <a:cxnLst/>
              <a:rect l="l" t="t" r="r" b="b"/>
              <a:pathLst>
                <a:path w="678" h="2291" extrusionOk="0">
                  <a:moveTo>
                    <a:pt x="318" y="0"/>
                  </a:moveTo>
                  <a:cubicBezTo>
                    <a:pt x="245" y="160"/>
                    <a:pt x="155" y="296"/>
                    <a:pt x="40" y="399"/>
                  </a:cubicBezTo>
                  <a:cubicBezTo>
                    <a:pt x="24" y="580"/>
                    <a:pt x="18" y="767"/>
                    <a:pt x="12" y="955"/>
                  </a:cubicBezTo>
                  <a:cubicBezTo>
                    <a:pt x="6" y="1160"/>
                    <a:pt x="1" y="1364"/>
                    <a:pt x="12" y="1569"/>
                  </a:cubicBezTo>
                  <a:cubicBezTo>
                    <a:pt x="18" y="1665"/>
                    <a:pt x="24" y="1768"/>
                    <a:pt x="40" y="1858"/>
                  </a:cubicBezTo>
                  <a:cubicBezTo>
                    <a:pt x="58" y="1967"/>
                    <a:pt x="80" y="2080"/>
                    <a:pt x="132" y="2177"/>
                  </a:cubicBezTo>
                  <a:cubicBezTo>
                    <a:pt x="148" y="2216"/>
                    <a:pt x="182" y="2245"/>
                    <a:pt x="216" y="2256"/>
                  </a:cubicBezTo>
                  <a:cubicBezTo>
                    <a:pt x="234" y="2267"/>
                    <a:pt x="250" y="2274"/>
                    <a:pt x="268" y="2274"/>
                  </a:cubicBezTo>
                  <a:cubicBezTo>
                    <a:pt x="336" y="2285"/>
                    <a:pt x="404" y="2290"/>
                    <a:pt x="473" y="2290"/>
                  </a:cubicBezTo>
                  <a:lnTo>
                    <a:pt x="489" y="2290"/>
                  </a:lnTo>
                  <a:cubicBezTo>
                    <a:pt x="530" y="2290"/>
                    <a:pt x="569" y="2285"/>
                    <a:pt x="603" y="2274"/>
                  </a:cubicBezTo>
                  <a:cubicBezTo>
                    <a:pt x="625" y="2267"/>
                    <a:pt x="643" y="2261"/>
                    <a:pt x="666" y="2251"/>
                  </a:cubicBezTo>
                  <a:cubicBezTo>
                    <a:pt x="666" y="2245"/>
                    <a:pt x="672" y="2245"/>
                    <a:pt x="677" y="2240"/>
                  </a:cubicBezTo>
                  <a:cubicBezTo>
                    <a:pt x="666" y="2211"/>
                    <a:pt x="654" y="2177"/>
                    <a:pt x="643" y="2143"/>
                  </a:cubicBezTo>
                  <a:cubicBezTo>
                    <a:pt x="632" y="2114"/>
                    <a:pt x="625" y="2091"/>
                    <a:pt x="620" y="2069"/>
                  </a:cubicBezTo>
                  <a:cubicBezTo>
                    <a:pt x="586" y="1972"/>
                    <a:pt x="564" y="1875"/>
                    <a:pt x="541" y="1779"/>
                  </a:cubicBezTo>
                  <a:cubicBezTo>
                    <a:pt x="507" y="1597"/>
                    <a:pt x="478" y="1404"/>
                    <a:pt x="462" y="1199"/>
                  </a:cubicBezTo>
                  <a:cubicBezTo>
                    <a:pt x="444" y="984"/>
                    <a:pt x="438" y="790"/>
                    <a:pt x="444" y="609"/>
                  </a:cubicBezTo>
                  <a:cubicBezTo>
                    <a:pt x="449" y="460"/>
                    <a:pt x="462" y="318"/>
                    <a:pt x="478" y="176"/>
                  </a:cubicBezTo>
                  <a:lnTo>
                    <a:pt x="473" y="176"/>
                  </a:lnTo>
                  <a:cubicBezTo>
                    <a:pt x="428" y="126"/>
                    <a:pt x="387" y="79"/>
                    <a:pt x="347" y="29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9"/>
            <p:cNvSpPr/>
            <p:nvPr/>
          </p:nvSpPr>
          <p:spPr>
            <a:xfrm>
              <a:off x="9460605" y="5147878"/>
              <a:ext cx="194387" cy="70199"/>
            </a:xfrm>
            <a:custGeom>
              <a:avLst/>
              <a:gdLst/>
              <a:ahLst/>
              <a:cxnLst/>
              <a:rect l="l" t="t" r="r" b="b"/>
              <a:pathLst>
                <a:path w="4137" h="1494" extrusionOk="0">
                  <a:moveTo>
                    <a:pt x="3746" y="0"/>
                  </a:moveTo>
                  <a:cubicBezTo>
                    <a:pt x="3699" y="6"/>
                    <a:pt x="3654" y="28"/>
                    <a:pt x="3643" y="62"/>
                  </a:cubicBezTo>
                  <a:cubicBezTo>
                    <a:pt x="3597" y="210"/>
                    <a:pt x="3546" y="358"/>
                    <a:pt x="3473" y="489"/>
                  </a:cubicBezTo>
                  <a:cubicBezTo>
                    <a:pt x="3439" y="539"/>
                    <a:pt x="3410" y="585"/>
                    <a:pt x="3376" y="619"/>
                  </a:cubicBezTo>
                  <a:cubicBezTo>
                    <a:pt x="3353" y="636"/>
                    <a:pt x="3330" y="654"/>
                    <a:pt x="3308" y="670"/>
                  </a:cubicBezTo>
                  <a:cubicBezTo>
                    <a:pt x="3285" y="682"/>
                    <a:pt x="3268" y="688"/>
                    <a:pt x="3245" y="693"/>
                  </a:cubicBezTo>
                  <a:cubicBezTo>
                    <a:pt x="3222" y="699"/>
                    <a:pt x="3193" y="704"/>
                    <a:pt x="3171" y="704"/>
                  </a:cubicBezTo>
                  <a:cubicBezTo>
                    <a:pt x="3143" y="699"/>
                    <a:pt x="3109" y="693"/>
                    <a:pt x="3080" y="688"/>
                  </a:cubicBezTo>
                  <a:cubicBezTo>
                    <a:pt x="3040" y="670"/>
                    <a:pt x="3001" y="654"/>
                    <a:pt x="2961" y="630"/>
                  </a:cubicBezTo>
                  <a:cubicBezTo>
                    <a:pt x="2904" y="596"/>
                    <a:pt x="2847" y="551"/>
                    <a:pt x="2791" y="499"/>
                  </a:cubicBezTo>
                  <a:cubicBezTo>
                    <a:pt x="2750" y="454"/>
                    <a:pt x="2710" y="409"/>
                    <a:pt x="2676" y="358"/>
                  </a:cubicBezTo>
                  <a:cubicBezTo>
                    <a:pt x="2637" y="300"/>
                    <a:pt x="2603" y="244"/>
                    <a:pt x="2574" y="198"/>
                  </a:cubicBezTo>
                  <a:cubicBezTo>
                    <a:pt x="2569" y="187"/>
                    <a:pt x="2563" y="171"/>
                    <a:pt x="2552" y="153"/>
                  </a:cubicBezTo>
                  <a:cubicBezTo>
                    <a:pt x="2535" y="119"/>
                    <a:pt x="2506" y="90"/>
                    <a:pt x="2466" y="85"/>
                  </a:cubicBezTo>
                  <a:lnTo>
                    <a:pt x="2450" y="85"/>
                  </a:lnTo>
                  <a:cubicBezTo>
                    <a:pt x="2409" y="85"/>
                    <a:pt x="2370" y="108"/>
                    <a:pt x="2348" y="153"/>
                  </a:cubicBezTo>
                  <a:cubicBezTo>
                    <a:pt x="2307" y="221"/>
                    <a:pt x="2273" y="295"/>
                    <a:pt x="2228" y="363"/>
                  </a:cubicBezTo>
                  <a:cubicBezTo>
                    <a:pt x="2170" y="454"/>
                    <a:pt x="2097" y="573"/>
                    <a:pt x="1994" y="675"/>
                  </a:cubicBezTo>
                  <a:cubicBezTo>
                    <a:pt x="1949" y="722"/>
                    <a:pt x="1898" y="756"/>
                    <a:pt x="1853" y="790"/>
                  </a:cubicBezTo>
                  <a:cubicBezTo>
                    <a:pt x="1813" y="806"/>
                    <a:pt x="1768" y="824"/>
                    <a:pt x="1722" y="840"/>
                  </a:cubicBezTo>
                  <a:cubicBezTo>
                    <a:pt x="1682" y="846"/>
                    <a:pt x="1637" y="853"/>
                    <a:pt x="1591" y="853"/>
                  </a:cubicBezTo>
                  <a:cubicBezTo>
                    <a:pt x="1546" y="853"/>
                    <a:pt x="1506" y="846"/>
                    <a:pt x="1467" y="835"/>
                  </a:cubicBezTo>
                  <a:cubicBezTo>
                    <a:pt x="1433" y="824"/>
                    <a:pt x="1393" y="806"/>
                    <a:pt x="1359" y="784"/>
                  </a:cubicBezTo>
                  <a:cubicBezTo>
                    <a:pt x="1307" y="756"/>
                    <a:pt x="1268" y="722"/>
                    <a:pt x="1223" y="675"/>
                  </a:cubicBezTo>
                  <a:cubicBezTo>
                    <a:pt x="1165" y="619"/>
                    <a:pt x="1114" y="546"/>
                    <a:pt x="1069" y="465"/>
                  </a:cubicBezTo>
                  <a:cubicBezTo>
                    <a:pt x="1045" y="420"/>
                    <a:pt x="1024" y="381"/>
                    <a:pt x="1006" y="334"/>
                  </a:cubicBezTo>
                  <a:cubicBezTo>
                    <a:pt x="989" y="300"/>
                    <a:pt x="966" y="250"/>
                    <a:pt x="950" y="198"/>
                  </a:cubicBezTo>
                  <a:cubicBezTo>
                    <a:pt x="943" y="171"/>
                    <a:pt x="916" y="153"/>
                    <a:pt x="893" y="153"/>
                  </a:cubicBezTo>
                  <a:cubicBezTo>
                    <a:pt x="853" y="153"/>
                    <a:pt x="824" y="171"/>
                    <a:pt x="813" y="198"/>
                  </a:cubicBezTo>
                  <a:cubicBezTo>
                    <a:pt x="796" y="232"/>
                    <a:pt x="779" y="266"/>
                    <a:pt x="756" y="307"/>
                  </a:cubicBezTo>
                  <a:cubicBezTo>
                    <a:pt x="717" y="363"/>
                    <a:pt x="677" y="420"/>
                    <a:pt x="625" y="465"/>
                  </a:cubicBezTo>
                  <a:cubicBezTo>
                    <a:pt x="586" y="505"/>
                    <a:pt x="546" y="539"/>
                    <a:pt x="500" y="562"/>
                  </a:cubicBezTo>
                  <a:cubicBezTo>
                    <a:pt x="466" y="580"/>
                    <a:pt x="432" y="596"/>
                    <a:pt x="404" y="602"/>
                  </a:cubicBezTo>
                  <a:cubicBezTo>
                    <a:pt x="376" y="607"/>
                    <a:pt x="353" y="614"/>
                    <a:pt x="329" y="614"/>
                  </a:cubicBezTo>
                  <a:cubicBezTo>
                    <a:pt x="313" y="614"/>
                    <a:pt x="295" y="607"/>
                    <a:pt x="279" y="607"/>
                  </a:cubicBezTo>
                  <a:cubicBezTo>
                    <a:pt x="268" y="699"/>
                    <a:pt x="250" y="784"/>
                    <a:pt x="216" y="858"/>
                  </a:cubicBezTo>
                  <a:cubicBezTo>
                    <a:pt x="193" y="909"/>
                    <a:pt x="171" y="960"/>
                    <a:pt x="137" y="1005"/>
                  </a:cubicBezTo>
                  <a:cubicBezTo>
                    <a:pt x="103" y="1057"/>
                    <a:pt x="63" y="1102"/>
                    <a:pt x="29" y="1136"/>
                  </a:cubicBezTo>
                  <a:cubicBezTo>
                    <a:pt x="17" y="1142"/>
                    <a:pt x="12" y="1153"/>
                    <a:pt x="1" y="1160"/>
                  </a:cubicBezTo>
                  <a:cubicBezTo>
                    <a:pt x="6" y="1170"/>
                    <a:pt x="12" y="1176"/>
                    <a:pt x="17" y="1181"/>
                  </a:cubicBezTo>
                  <a:cubicBezTo>
                    <a:pt x="23" y="1187"/>
                    <a:pt x="29" y="1187"/>
                    <a:pt x="29" y="1194"/>
                  </a:cubicBezTo>
                  <a:cubicBezTo>
                    <a:pt x="63" y="1215"/>
                    <a:pt x="91" y="1233"/>
                    <a:pt x="119" y="1250"/>
                  </a:cubicBezTo>
                  <a:lnTo>
                    <a:pt x="119" y="1255"/>
                  </a:lnTo>
                  <a:cubicBezTo>
                    <a:pt x="137" y="1262"/>
                    <a:pt x="153" y="1267"/>
                    <a:pt x="166" y="1273"/>
                  </a:cubicBezTo>
                  <a:cubicBezTo>
                    <a:pt x="193" y="1284"/>
                    <a:pt x="222" y="1289"/>
                    <a:pt x="245" y="1296"/>
                  </a:cubicBezTo>
                  <a:cubicBezTo>
                    <a:pt x="290" y="1307"/>
                    <a:pt x="329" y="1307"/>
                    <a:pt x="363" y="1307"/>
                  </a:cubicBezTo>
                  <a:lnTo>
                    <a:pt x="387" y="1307"/>
                  </a:lnTo>
                  <a:cubicBezTo>
                    <a:pt x="415" y="1307"/>
                    <a:pt x="432" y="1301"/>
                    <a:pt x="455" y="1296"/>
                  </a:cubicBezTo>
                  <a:cubicBezTo>
                    <a:pt x="483" y="1289"/>
                    <a:pt x="507" y="1284"/>
                    <a:pt x="523" y="1278"/>
                  </a:cubicBezTo>
                  <a:cubicBezTo>
                    <a:pt x="557" y="1267"/>
                    <a:pt x="591" y="1250"/>
                    <a:pt x="620" y="1233"/>
                  </a:cubicBezTo>
                  <a:cubicBezTo>
                    <a:pt x="648" y="1215"/>
                    <a:pt x="670" y="1194"/>
                    <a:pt x="693" y="1176"/>
                  </a:cubicBezTo>
                  <a:lnTo>
                    <a:pt x="693" y="1170"/>
                  </a:lnTo>
                  <a:cubicBezTo>
                    <a:pt x="699" y="1165"/>
                    <a:pt x="699" y="1165"/>
                    <a:pt x="704" y="1165"/>
                  </a:cubicBezTo>
                  <a:cubicBezTo>
                    <a:pt x="722" y="1142"/>
                    <a:pt x="733" y="1113"/>
                    <a:pt x="751" y="1091"/>
                  </a:cubicBezTo>
                  <a:cubicBezTo>
                    <a:pt x="756" y="1074"/>
                    <a:pt x="762" y="1057"/>
                    <a:pt x="773" y="1034"/>
                  </a:cubicBezTo>
                  <a:cubicBezTo>
                    <a:pt x="773" y="1023"/>
                    <a:pt x="779" y="1011"/>
                    <a:pt x="779" y="995"/>
                  </a:cubicBezTo>
                  <a:lnTo>
                    <a:pt x="779" y="977"/>
                  </a:lnTo>
                  <a:cubicBezTo>
                    <a:pt x="767" y="948"/>
                    <a:pt x="762" y="926"/>
                    <a:pt x="756" y="909"/>
                  </a:cubicBezTo>
                  <a:lnTo>
                    <a:pt x="745" y="864"/>
                  </a:lnTo>
                  <a:cubicBezTo>
                    <a:pt x="738" y="835"/>
                    <a:pt x="745" y="801"/>
                    <a:pt x="762" y="772"/>
                  </a:cubicBezTo>
                  <a:cubicBezTo>
                    <a:pt x="779" y="744"/>
                    <a:pt x="807" y="722"/>
                    <a:pt x="835" y="716"/>
                  </a:cubicBezTo>
                  <a:lnTo>
                    <a:pt x="848" y="716"/>
                  </a:lnTo>
                  <a:cubicBezTo>
                    <a:pt x="853" y="709"/>
                    <a:pt x="864" y="709"/>
                    <a:pt x="869" y="709"/>
                  </a:cubicBezTo>
                  <a:cubicBezTo>
                    <a:pt x="887" y="709"/>
                    <a:pt x="898" y="716"/>
                    <a:pt x="916" y="716"/>
                  </a:cubicBezTo>
                  <a:cubicBezTo>
                    <a:pt x="921" y="722"/>
                    <a:pt x="932" y="727"/>
                    <a:pt x="943" y="733"/>
                  </a:cubicBezTo>
                  <a:cubicBezTo>
                    <a:pt x="966" y="750"/>
                    <a:pt x="984" y="778"/>
                    <a:pt x="995" y="812"/>
                  </a:cubicBezTo>
                  <a:lnTo>
                    <a:pt x="1018" y="874"/>
                  </a:lnTo>
                  <a:cubicBezTo>
                    <a:pt x="1024" y="892"/>
                    <a:pt x="1029" y="909"/>
                    <a:pt x="1034" y="926"/>
                  </a:cubicBezTo>
                  <a:cubicBezTo>
                    <a:pt x="1052" y="971"/>
                    <a:pt x="1074" y="1016"/>
                    <a:pt x="1097" y="1063"/>
                  </a:cubicBezTo>
                  <a:cubicBezTo>
                    <a:pt x="1114" y="1097"/>
                    <a:pt x="1137" y="1131"/>
                    <a:pt x="1154" y="1165"/>
                  </a:cubicBezTo>
                  <a:cubicBezTo>
                    <a:pt x="1165" y="1176"/>
                    <a:pt x="1176" y="1194"/>
                    <a:pt x="1189" y="1205"/>
                  </a:cubicBezTo>
                  <a:cubicBezTo>
                    <a:pt x="1223" y="1255"/>
                    <a:pt x="1262" y="1296"/>
                    <a:pt x="1302" y="1335"/>
                  </a:cubicBezTo>
                  <a:cubicBezTo>
                    <a:pt x="1330" y="1357"/>
                    <a:pt x="1352" y="1375"/>
                    <a:pt x="1381" y="1391"/>
                  </a:cubicBezTo>
                  <a:cubicBezTo>
                    <a:pt x="1404" y="1409"/>
                    <a:pt x="1427" y="1420"/>
                    <a:pt x="1449" y="1438"/>
                  </a:cubicBezTo>
                  <a:cubicBezTo>
                    <a:pt x="1495" y="1454"/>
                    <a:pt x="1540" y="1472"/>
                    <a:pt x="1585" y="1483"/>
                  </a:cubicBezTo>
                  <a:cubicBezTo>
                    <a:pt x="1591" y="1483"/>
                    <a:pt x="1603" y="1488"/>
                    <a:pt x="1614" y="1488"/>
                  </a:cubicBezTo>
                  <a:cubicBezTo>
                    <a:pt x="1643" y="1494"/>
                    <a:pt x="1671" y="1494"/>
                    <a:pt x="1693" y="1494"/>
                  </a:cubicBezTo>
                  <a:lnTo>
                    <a:pt x="1716" y="1494"/>
                  </a:lnTo>
                  <a:cubicBezTo>
                    <a:pt x="1739" y="1488"/>
                    <a:pt x="1761" y="1488"/>
                    <a:pt x="1779" y="1483"/>
                  </a:cubicBezTo>
                  <a:cubicBezTo>
                    <a:pt x="1802" y="1477"/>
                    <a:pt x="1824" y="1472"/>
                    <a:pt x="1842" y="1466"/>
                  </a:cubicBezTo>
                  <a:cubicBezTo>
                    <a:pt x="1892" y="1449"/>
                    <a:pt x="1932" y="1425"/>
                    <a:pt x="1973" y="1398"/>
                  </a:cubicBezTo>
                  <a:cubicBezTo>
                    <a:pt x="2000" y="1380"/>
                    <a:pt x="2029" y="1364"/>
                    <a:pt x="2052" y="1341"/>
                  </a:cubicBezTo>
                  <a:cubicBezTo>
                    <a:pt x="2080" y="1318"/>
                    <a:pt x="2102" y="1296"/>
                    <a:pt x="2125" y="1273"/>
                  </a:cubicBezTo>
                  <a:cubicBezTo>
                    <a:pt x="2131" y="1267"/>
                    <a:pt x="2131" y="1255"/>
                    <a:pt x="2136" y="1250"/>
                  </a:cubicBezTo>
                  <a:cubicBezTo>
                    <a:pt x="2194" y="1181"/>
                    <a:pt x="2245" y="1108"/>
                    <a:pt x="2285" y="1023"/>
                  </a:cubicBezTo>
                  <a:cubicBezTo>
                    <a:pt x="2325" y="955"/>
                    <a:pt x="2353" y="874"/>
                    <a:pt x="2382" y="784"/>
                  </a:cubicBezTo>
                  <a:cubicBezTo>
                    <a:pt x="2387" y="772"/>
                    <a:pt x="2393" y="767"/>
                    <a:pt x="2398" y="756"/>
                  </a:cubicBezTo>
                  <a:cubicBezTo>
                    <a:pt x="2421" y="716"/>
                    <a:pt x="2466" y="693"/>
                    <a:pt x="2511" y="693"/>
                  </a:cubicBezTo>
                  <a:cubicBezTo>
                    <a:pt x="2540" y="693"/>
                    <a:pt x="2558" y="699"/>
                    <a:pt x="2574" y="704"/>
                  </a:cubicBezTo>
                  <a:cubicBezTo>
                    <a:pt x="2580" y="709"/>
                    <a:pt x="2586" y="709"/>
                    <a:pt x="2592" y="716"/>
                  </a:cubicBezTo>
                  <a:cubicBezTo>
                    <a:pt x="2603" y="722"/>
                    <a:pt x="2608" y="727"/>
                    <a:pt x="2620" y="738"/>
                  </a:cubicBezTo>
                  <a:cubicBezTo>
                    <a:pt x="2620" y="744"/>
                    <a:pt x="2626" y="750"/>
                    <a:pt x="2631" y="756"/>
                  </a:cubicBezTo>
                  <a:cubicBezTo>
                    <a:pt x="2637" y="761"/>
                    <a:pt x="2637" y="767"/>
                    <a:pt x="2637" y="767"/>
                  </a:cubicBezTo>
                  <a:lnTo>
                    <a:pt x="2682" y="835"/>
                  </a:lnTo>
                  <a:lnTo>
                    <a:pt x="2728" y="903"/>
                  </a:lnTo>
                  <a:cubicBezTo>
                    <a:pt x="2734" y="914"/>
                    <a:pt x="2739" y="921"/>
                    <a:pt x="2745" y="932"/>
                  </a:cubicBezTo>
                  <a:cubicBezTo>
                    <a:pt x="2796" y="1005"/>
                    <a:pt x="2865" y="1102"/>
                    <a:pt x="2949" y="1181"/>
                  </a:cubicBezTo>
                  <a:cubicBezTo>
                    <a:pt x="2967" y="1194"/>
                    <a:pt x="2983" y="1205"/>
                    <a:pt x="2995" y="1215"/>
                  </a:cubicBezTo>
                  <a:cubicBezTo>
                    <a:pt x="3030" y="1239"/>
                    <a:pt x="3057" y="1255"/>
                    <a:pt x="3085" y="1267"/>
                  </a:cubicBezTo>
                  <a:cubicBezTo>
                    <a:pt x="3125" y="1289"/>
                    <a:pt x="3171" y="1307"/>
                    <a:pt x="3222" y="1318"/>
                  </a:cubicBezTo>
                  <a:cubicBezTo>
                    <a:pt x="3234" y="1318"/>
                    <a:pt x="3245" y="1323"/>
                    <a:pt x="3256" y="1323"/>
                  </a:cubicBezTo>
                  <a:cubicBezTo>
                    <a:pt x="3285" y="1330"/>
                    <a:pt x="3313" y="1330"/>
                    <a:pt x="3342" y="1330"/>
                  </a:cubicBezTo>
                  <a:lnTo>
                    <a:pt x="3364" y="1330"/>
                  </a:lnTo>
                  <a:cubicBezTo>
                    <a:pt x="3376" y="1330"/>
                    <a:pt x="3387" y="1330"/>
                    <a:pt x="3392" y="1323"/>
                  </a:cubicBezTo>
                  <a:cubicBezTo>
                    <a:pt x="3432" y="1318"/>
                    <a:pt x="3466" y="1312"/>
                    <a:pt x="3495" y="1301"/>
                  </a:cubicBezTo>
                  <a:cubicBezTo>
                    <a:pt x="3529" y="1289"/>
                    <a:pt x="3563" y="1273"/>
                    <a:pt x="3597" y="1250"/>
                  </a:cubicBezTo>
                  <a:cubicBezTo>
                    <a:pt x="3631" y="1228"/>
                    <a:pt x="3660" y="1205"/>
                    <a:pt x="3683" y="1181"/>
                  </a:cubicBezTo>
                  <a:cubicBezTo>
                    <a:pt x="3683" y="1181"/>
                    <a:pt x="3688" y="1181"/>
                    <a:pt x="3688" y="1176"/>
                  </a:cubicBezTo>
                  <a:lnTo>
                    <a:pt x="3694" y="1170"/>
                  </a:lnTo>
                  <a:cubicBezTo>
                    <a:pt x="3717" y="1142"/>
                    <a:pt x="3728" y="1119"/>
                    <a:pt x="3739" y="1091"/>
                  </a:cubicBezTo>
                  <a:cubicBezTo>
                    <a:pt x="3756" y="1063"/>
                    <a:pt x="3767" y="1029"/>
                    <a:pt x="3780" y="989"/>
                  </a:cubicBezTo>
                  <a:cubicBezTo>
                    <a:pt x="3780" y="977"/>
                    <a:pt x="3780" y="966"/>
                    <a:pt x="3785" y="955"/>
                  </a:cubicBezTo>
                  <a:cubicBezTo>
                    <a:pt x="3785" y="921"/>
                    <a:pt x="3791" y="892"/>
                    <a:pt x="3785" y="858"/>
                  </a:cubicBezTo>
                  <a:lnTo>
                    <a:pt x="3785" y="840"/>
                  </a:lnTo>
                  <a:lnTo>
                    <a:pt x="3785" y="824"/>
                  </a:lnTo>
                  <a:cubicBezTo>
                    <a:pt x="3780" y="812"/>
                    <a:pt x="3780" y="795"/>
                    <a:pt x="3785" y="784"/>
                  </a:cubicBezTo>
                  <a:cubicBezTo>
                    <a:pt x="3785" y="767"/>
                    <a:pt x="3791" y="750"/>
                    <a:pt x="3801" y="733"/>
                  </a:cubicBezTo>
                  <a:cubicBezTo>
                    <a:pt x="3814" y="722"/>
                    <a:pt x="3825" y="704"/>
                    <a:pt x="3841" y="699"/>
                  </a:cubicBezTo>
                  <a:cubicBezTo>
                    <a:pt x="3853" y="693"/>
                    <a:pt x="3859" y="693"/>
                    <a:pt x="3864" y="688"/>
                  </a:cubicBezTo>
                  <a:lnTo>
                    <a:pt x="3893" y="688"/>
                  </a:lnTo>
                  <a:cubicBezTo>
                    <a:pt x="3921" y="688"/>
                    <a:pt x="3950" y="699"/>
                    <a:pt x="3972" y="716"/>
                  </a:cubicBezTo>
                  <a:cubicBezTo>
                    <a:pt x="3966" y="664"/>
                    <a:pt x="3972" y="619"/>
                    <a:pt x="3984" y="568"/>
                  </a:cubicBezTo>
                  <a:cubicBezTo>
                    <a:pt x="4011" y="471"/>
                    <a:pt x="4069" y="386"/>
                    <a:pt x="4137" y="313"/>
                  </a:cubicBezTo>
                  <a:cubicBezTo>
                    <a:pt x="4108" y="300"/>
                    <a:pt x="4080" y="289"/>
                    <a:pt x="4052" y="273"/>
                  </a:cubicBezTo>
                  <a:cubicBezTo>
                    <a:pt x="4006" y="244"/>
                    <a:pt x="3961" y="210"/>
                    <a:pt x="3921" y="171"/>
                  </a:cubicBezTo>
                  <a:cubicBezTo>
                    <a:pt x="3887" y="137"/>
                    <a:pt x="3859" y="96"/>
                    <a:pt x="3830" y="45"/>
                  </a:cubicBezTo>
                  <a:cubicBezTo>
                    <a:pt x="3819" y="28"/>
                    <a:pt x="3807" y="17"/>
                    <a:pt x="3791" y="11"/>
                  </a:cubicBezTo>
                  <a:cubicBezTo>
                    <a:pt x="3773" y="0"/>
                    <a:pt x="3756" y="0"/>
                    <a:pt x="3746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9"/>
            <p:cNvSpPr/>
            <p:nvPr/>
          </p:nvSpPr>
          <p:spPr>
            <a:xfrm>
              <a:off x="9402952" y="4969231"/>
              <a:ext cx="333235" cy="346345"/>
            </a:xfrm>
            <a:custGeom>
              <a:avLst/>
              <a:gdLst/>
              <a:ahLst/>
              <a:cxnLst/>
              <a:rect l="l" t="t" r="r" b="b"/>
              <a:pathLst>
                <a:path w="7092" h="7371" extrusionOk="0">
                  <a:moveTo>
                    <a:pt x="3216" y="205"/>
                  </a:moveTo>
                  <a:cubicBezTo>
                    <a:pt x="3245" y="205"/>
                    <a:pt x="3273" y="210"/>
                    <a:pt x="3302" y="216"/>
                  </a:cubicBezTo>
                  <a:cubicBezTo>
                    <a:pt x="3336" y="222"/>
                    <a:pt x="3370" y="233"/>
                    <a:pt x="3397" y="250"/>
                  </a:cubicBezTo>
                  <a:cubicBezTo>
                    <a:pt x="3421" y="262"/>
                    <a:pt x="3449" y="278"/>
                    <a:pt x="3466" y="296"/>
                  </a:cubicBezTo>
                  <a:cubicBezTo>
                    <a:pt x="3494" y="318"/>
                    <a:pt x="3512" y="341"/>
                    <a:pt x="3534" y="370"/>
                  </a:cubicBezTo>
                  <a:cubicBezTo>
                    <a:pt x="3557" y="409"/>
                    <a:pt x="3580" y="449"/>
                    <a:pt x="3597" y="501"/>
                  </a:cubicBezTo>
                  <a:cubicBezTo>
                    <a:pt x="3643" y="643"/>
                    <a:pt x="3659" y="802"/>
                    <a:pt x="3670" y="955"/>
                  </a:cubicBezTo>
                  <a:lnTo>
                    <a:pt x="3677" y="978"/>
                  </a:lnTo>
                  <a:lnTo>
                    <a:pt x="3677" y="1000"/>
                  </a:lnTo>
                  <a:lnTo>
                    <a:pt x="3677" y="1023"/>
                  </a:lnTo>
                  <a:cubicBezTo>
                    <a:pt x="3682" y="1086"/>
                    <a:pt x="3693" y="1154"/>
                    <a:pt x="3704" y="1217"/>
                  </a:cubicBezTo>
                  <a:cubicBezTo>
                    <a:pt x="3704" y="1251"/>
                    <a:pt x="3733" y="1285"/>
                    <a:pt x="3772" y="1296"/>
                  </a:cubicBezTo>
                  <a:cubicBezTo>
                    <a:pt x="3779" y="1301"/>
                    <a:pt x="3796" y="1301"/>
                    <a:pt x="3807" y="1301"/>
                  </a:cubicBezTo>
                  <a:cubicBezTo>
                    <a:pt x="3835" y="1301"/>
                    <a:pt x="3858" y="1290"/>
                    <a:pt x="3875" y="1273"/>
                  </a:cubicBezTo>
                  <a:cubicBezTo>
                    <a:pt x="3927" y="1222"/>
                    <a:pt x="3972" y="1183"/>
                    <a:pt x="4029" y="1143"/>
                  </a:cubicBezTo>
                  <a:lnTo>
                    <a:pt x="4040" y="1136"/>
                  </a:lnTo>
                  <a:cubicBezTo>
                    <a:pt x="4063" y="1120"/>
                    <a:pt x="4092" y="1102"/>
                    <a:pt x="4120" y="1086"/>
                  </a:cubicBezTo>
                  <a:cubicBezTo>
                    <a:pt x="4154" y="1075"/>
                    <a:pt x="4182" y="1057"/>
                    <a:pt x="4216" y="1046"/>
                  </a:cubicBezTo>
                  <a:cubicBezTo>
                    <a:pt x="4257" y="1034"/>
                    <a:pt x="4302" y="1023"/>
                    <a:pt x="4352" y="1018"/>
                  </a:cubicBezTo>
                  <a:lnTo>
                    <a:pt x="4370" y="1018"/>
                  </a:lnTo>
                  <a:cubicBezTo>
                    <a:pt x="4398" y="1018"/>
                    <a:pt x="4427" y="1018"/>
                    <a:pt x="4454" y="1023"/>
                  </a:cubicBezTo>
                  <a:cubicBezTo>
                    <a:pt x="4488" y="1034"/>
                    <a:pt x="4523" y="1046"/>
                    <a:pt x="4551" y="1057"/>
                  </a:cubicBezTo>
                  <a:cubicBezTo>
                    <a:pt x="4574" y="1068"/>
                    <a:pt x="4598" y="1086"/>
                    <a:pt x="4619" y="1102"/>
                  </a:cubicBezTo>
                  <a:cubicBezTo>
                    <a:pt x="4637" y="1120"/>
                    <a:pt x="4653" y="1136"/>
                    <a:pt x="4666" y="1159"/>
                  </a:cubicBezTo>
                  <a:cubicBezTo>
                    <a:pt x="4682" y="1183"/>
                    <a:pt x="4693" y="1211"/>
                    <a:pt x="4700" y="1233"/>
                  </a:cubicBezTo>
                  <a:cubicBezTo>
                    <a:pt x="4711" y="1267"/>
                    <a:pt x="4716" y="1296"/>
                    <a:pt x="4722" y="1335"/>
                  </a:cubicBezTo>
                  <a:cubicBezTo>
                    <a:pt x="4722" y="1382"/>
                    <a:pt x="4722" y="1432"/>
                    <a:pt x="4711" y="1489"/>
                  </a:cubicBezTo>
                  <a:cubicBezTo>
                    <a:pt x="4693" y="1552"/>
                    <a:pt x="4671" y="1614"/>
                    <a:pt x="4637" y="1689"/>
                  </a:cubicBezTo>
                  <a:lnTo>
                    <a:pt x="4632" y="1699"/>
                  </a:lnTo>
                  <a:lnTo>
                    <a:pt x="4625" y="1710"/>
                  </a:lnTo>
                  <a:cubicBezTo>
                    <a:pt x="4608" y="1734"/>
                    <a:pt x="4603" y="1757"/>
                    <a:pt x="4603" y="1779"/>
                  </a:cubicBezTo>
                  <a:cubicBezTo>
                    <a:pt x="4598" y="1818"/>
                    <a:pt x="4608" y="1852"/>
                    <a:pt x="4637" y="1881"/>
                  </a:cubicBezTo>
                  <a:cubicBezTo>
                    <a:pt x="4659" y="1915"/>
                    <a:pt x="4705" y="1933"/>
                    <a:pt x="4745" y="1933"/>
                  </a:cubicBezTo>
                  <a:cubicBezTo>
                    <a:pt x="4768" y="1933"/>
                    <a:pt x="4784" y="1927"/>
                    <a:pt x="4802" y="1915"/>
                  </a:cubicBezTo>
                  <a:cubicBezTo>
                    <a:pt x="4887" y="1870"/>
                    <a:pt x="4955" y="1830"/>
                    <a:pt x="5028" y="1807"/>
                  </a:cubicBezTo>
                  <a:cubicBezTo>
                    <a:pt x="5136" y="1768"/>
                    <a:pt x="5245" y="1744"/>
                    <a:pt x="5353" y="1734"/>
                  </a:cubicBezTo>
                  <a:lnTo>
                    <a:pt x="5387" y="1734"/>
                  </a:lnTo>
                  <a:cubicBezTo>
                    <a:pt x="5432" y="1734"/>
                    <a:pt x="5477" y="1739"/>
                    <a:pt x="5529" y="1744"/>
                  </a:cubicBezTo>
                  <a:cubicBezTo>
                    <a:pt x="5558" y="1757"/>
                    <a:pt x="5586" y="1762"/>
                    <a:pt x="5614" y="1773"/>
                  </a:cubicBezTo>
                  <a:cubicBezTo>
                    <a:pt x="5626" y="1779"/>
                    <a:pt x="5631" y="1791"/>
                    <a:pt x="5654" y="1802"/>
                  </a:cubicBezTo>
                  <a:lnTo>
                    <a:pt x="5665" y="1818"/>
                  </a:lnTo>
                  <a:cubicBezTo>
                    <a:pt x="5671" y="1825"/>
                    <a:pt x="5671" y="1830"/>
                    <a:pt x="5676" y="1836"/>
                  </a:cubicBezTo>
                  <a:cubicBezTo>
                    <a:pt x="5676" y="1841"/>
                    <a:pt x="5676" y="1852"/>
                    <a:pt x="5682" y="1859"/>
                  </a:cubicBezTo>
                  <a:cubicBezTo>
                    <a:pt x="5682" y="1870"/>
                    <a:pt x="5676" y="1881"/>
                    <a:pt x="5676" y="1893"/>
                  </a:cubicBezTo>
                  <a:cubicBezTo>
                    <a:pt x="5665" y="1920"/>
                    <a:pt x="5660" y="1944"/>
                    <a:pt x="5648" y="1972"/>
                  </a:cubicBezTo>
                  <a:cubicBezTo>
                    <a:pt x="5620" y="2023"/>
                    <a:pt x="5579" y="2080"/>
                    <a:pt x="5524" y="2148"/>
                  </a:cubicBezTo>
                  <a:lnTo>
                    <a:pt x="5421" y="2250"/>
                  </a:lnTo>
                  <a:cubicBezTo>
                    <a:pt x="5369" y="2302"/>
                    <a:pt x="5353" y="2376"/>
                    <a:pt x="5382" y="2444"/>
                  </a:cubicBezTo>
                  <a:cubicBezTo>
                    <a:pt x="5398" y="2466"/>
                    <a:pt x="5416" y="2484"/>
                    <a:pt x="5438" y="2500"/>
                  </a:cubicBezTo>
                  <a:cubicBezTo>
                    <a:pt x="5461" y="2518"/>
                    <a:pt x="5489" y="2529"/>
                    <a:pt x="5529" y="2529"/>
                  </a:cubicBezTo>
                  <a:cubicBezTo>
                    <a:pt x="5540" y="2529"/>
                    <a:pt x="5552" y="2529"/>
                    <a:pt x="5563" y="2523"/>
                  </a:cubicBezTo>
                  <a:cubicBezTo>
                    <a:pt x="5597" y="2518"/>
                    <a:pt x="5631" y="2518"/>
                    <a:pt x="5671" y="2512"/>
                  </a:cubicBezTo>
                  <a:lnTo>
                    <a:pt x="5915" y="2512"/>
                  </a:lnTo>
                  <a:lnTo>
                    <a:pt x="5949" y="2518"/>
                  </a:lnTo>
                  <a:cubicBezTo>
                    <a:pt x="5989" y="2518"/>
                    <a:pt x="6023" y="2518"/>
                    <a:pt x="6064" y="2523"/>
                  </a:cubicBezTo>
                  <a:cubicBezTo>
                    <a:pt x="6098" y="2523"/>
                    <a:pt x="6137" y="2529"/>
                    <a:pt x="6177" y="2541"/>
                  </a:cubicBezTo>
                  <a:cubicBezTo>
                    <a:pt x="6295" y="2563"/>
                    <a:pt x="6392" y="2597"/>
                    <a:pt x="6478" y="2636"/>
                  </a:cubicBezTo>
                  <a:cubicBezTo>
                    <a:pt x="6541" y="2670"/>
                    <a:pt x="6591" y="2705"/>
                    <a:pt x="6643" y="2745"/>
                  </a:cubicBezTo>
                  <a:cubicBezTo>
                    <a:pt x="6677" y="2785"/>
                    <a:pt x="6705" y="2814"/>
                    <a:pt x="6728" y="2848"/>
                  </a:cubicBezTo>
                  <a:cubicBezTo>
                    <a:pt x="6745" y="2882"/>
                    <a:pt x="6767" y="2916"/>
                    <a:pt x="6780" y="2955"/>
                  </a:cubicBezTo>
                  <a:cubicBezTo>
                    <a:pt x="6796" y="2995"/>
                    <a:pt x="6801" y="3045"/>
                    <a:pt x="6814" y="3103"/>
                  </a:cubicBezTo>
                  <a:cubicBezTo>
                    <a:pt x="6814" y="3142"/>
                    <a:pt x="6807" y="3189"/>
                    <a:pt x="6801" y="3228"/>
                  </a:cubicBezTo>
                  <a:cubicBezTo>
                    <a:pt x="6796" y="3257"/>
                    <a:pt x="6785" y="3291"/>
                    <a:pt x="6773" y="3318"/>
                  </a:cubicBezTo>
                  <a:cubicBezTo>
                    <a:pt x="6756" y="3341"/>
                    <a:pt x="6739" y="3365"/>
                    <a:pt x="6722" y="3393"/>
                  </a:cubicBezTo>
                  <a:cubicBezTo>
                    <a:pt x="6699" y="3415"/>
                    <a:pt x="6670" y="3438"/>
                    <a:pt x="6643" y="3461"/>
                  </a:cubicBezTo>
                  <a:cubicBezTo>
                    <a:pt x="6609" y="3478"/>
                    <a:pt x="6568" y="3501"/>
                    <a:pt x="6518" y="3517"/>
                  </a:cubicBezTo>
                  <a:cubicBezTo>
                    <a:pt x="6455" y="3540"/>
                    <a:pt x="6376" y="3557"/>
                    <a:pt x="6290" y="3564"/>
                  </a:cubicBezTo>
                  <a:cubicBezTo>
                    <a:pt x="6274" y="3569"/>
                    <a:pt x="6256" y="3569"/>
                    <a:pt x="6239" y="3569"/>
                  </a:cubicBezTo>
                  <a:cubicBezTo>
                    <a:pt x="6177" y="3569"/>
                    <a:pt x="6103" y="3557"/>
                    <a:pt x="6023" y="3546"/>
                  </a:cubicBezTo>
                  <a:lnTo>
                    <a:pt x="6006" y="3546"/>
                  </a:lnTo>
                  <a:cubicBezTo>
                    <a:pt x="5961" y="3546"/>
                    <a:pt x="5915" y="3585"/>
                    <a:pt x="5899" y="3625"/>
                  </a:cubicBezTo>
                  <a:cubicBezTo>
                    <a:pt x="5893" y="3659"/>
                    <a:pt x="5893" y="3693"/>
                    <a:pt x="5904" y="3722"/>
                  </a:cubicBezTo>
                  <a:cubicBezTo>
                    <a:pt x="5920" y="3745"/>
                    <a:pt x="5944" y="3774"/>
                    <a:pt x="5972" y="3779"/>
                  </a:cubicBezTo>
                  <a:cubicBezTo>
                    <a:pt x="6001" y="3802"/>
                    <a:pt x="6029" y="3819"/>
                    <a:pt x="6057" y="3842"/>
                  </a:cubicBezTo>
                  <a:cubicBezTo>
                    <a:pt x="6085" y="3871"/>
                    <a:pt x="6114" y="3898"/>
                    <a:pt x="6132" y="3932"/>
                  </a:cubicBezTo>
                  <a:cubicBezTo>
                    <a:pt x="6154" y="3961"/>
                    <a:pt x="6171" y="3995"/>
                    <a:pt x="6188" y="4034"/>
                  </a:cubicBezTo>
                  <a:cubicBezTo>
                    <a:pt x="6193" y="4063"/>
                    <a:pt x="6200" y="4091"/>
                    <a:pt x="6205" y="4120"/>
                  </a:cubicBezTo>
                  <a:cubicBezTo>
                    <a:pt x="6205" y="4160"/>
                    <a:pt x="6200" y="4205"/>
                    <a:pt x="6193" y="4246"/>
                  </a:cubicBezTo>
                  <a:cubicBezTo>
                    <a:pt x="6182" y="4296"/>
                    <a:pt x="6166" y="4341"/>
                    <a:pt x="6143" y="4387"/>
                  </a:cubicBezTo>
                  <a:cubicBezTo>
                    <a:pt x="6119" y="4432"/>
                    <a:pt x="6085" y="4477"/>
                    <a:pt x="6051" y="4524"/>
                  </a:cubicBezTo>
                  <a:cubicBezTo>
                    <a:pt x="6012" y="4563"/>
                    <a:pt x="5972" y="4603"/>
                    <a:pt x="5920" y="4637"/>
                  </a:cubicBezTo>
                  <a:cubicBezTo>
                    <a:pt x="5881" y="4666"/>
                    <a:pt x="5836" y="4689"/>
                    <a:pt x="5784" y="4705"/>
                  </a:cubicBezTo>
                  <a:cubicBezTo>
                    <a:pt x="5744" y="4716"/>
                    <a:pt x="5705" y="4723"/>
                    <a:pt x="5660" y="4734"/>
                  </a:cubicBezTo>
                  <a:lnTo>
                    <a:pt x="5637" y="4734"/>
                  </a:lnTo>
                  <a:cubicBezTo>
                    <a:pt x="5597" y="4734"/>
                    <a:pt x="5563" y="4728"/>
                    <a:pt x="5529" y="4723"/>
                  </a:cubicBezTo>
                  <a:cubicBezTo>
                    <a:pt x="5484" y="4711"/>
                    <a:pt x="5443" y="4694"/>
                    <a:pt x="5398" y="4676"/>
                  </a:cubicBezTo>
                  <a:cubicBezTo>
                    <a:pt x="5353" y="4648"/>
                    <a:pt x="5307" y="4621"/>
                    <a:pt x="5262" y="4580"/>
                  </a:cubicBezTo>
                  <a:cubicBezTo>
                    <a:pt x="5238" y="4563"/>
                    <a:pt x="5222" y="4546"/>
                    <a:pt x="5204" y="4529"/>
                  </a:cubicBezTo>
                  <a:cubicBezTo>
                    <a:pt x="5183" y="4501"/>
                    <a:pt x="5154" y="4490"/>
                    <a:pt x="5120" y="4490"/>
                  </a:cubicBezTo>
                  <a:cubicBezTo>
                    <a:pt x="5102" y="4490"/>
                    <a:pt x="5086" y="4490"/>
                    <a:pt x="5068" y="4501"/>
                  </a:cubicBezTo>
                  <a:cubicBezTo>
                    <a:pt x="5023" y="4524"/>
                    <a:pt x="5000" y="4569"/>
                    <a:pt x="5012" y="4626"/>
                  </a:cubicBezTo>
                  <a:lnTo>
                    <a:pt x="5012" y="4642"/>
                  </a:lnTo>
                  <a:lnTo>
                    <a:pt x="5012" y="4660"/>
                  </a:lnTo>
                  <a:cubicBezTo>
                    <a:pt x="5018" y="4705"/>
                    <a:pt x="5012" y="4750"/>
                    <a:pt x="5007" y="4791"/>
                  </a:cubicBezTo>
                  <a:cubicBezTo>
                    <a:pt x="4994" y="4831"/>
                    <a:pt x="4983" y="4865"/>
                    <a:pt x="4966" y="4893"/>
                  </a:cubicBezTo>
                  <a:cubicBezTo>
                    <a:pt x="4955" y="4921"/>
                    <a:pt x="4938" y="4949"/>
                    <a:pt x="4915" y="4978"/>
                  </a:cubicBezTo>
                  <a:cubicBezTo>
                    <a:pt x="4892" y="5001"/>
                    <a:pt x="4863" y="5030"/>
                    <a:pt x="4824" y="5052"/>
                  </a:cubicBezTo>
                  <a:cubicBezTo>
                    <a:pt x="4790" y="5075"/>
                    <a:pt x="4756" y="5091"/>
                    <a:pt x="4722" y="5103"/>
                  </a:cubicBezTo>
                  <a:cubicBezTo>
                    <a:pt x="4682" y="5114"/>
                    <a:pt x="4643" y="5125"/>
                    <a:pt x="4591" y="5132"/>
                  </a:cubicBezTo>
                  <a:lnTo>
                    <a:pt x="4569" y="5132"/>
                  </a:lnTo>
                  <a:cubicBezTo>
                    <a:pt x="4529" y="5132"/>
                    <a:pt x="4488" y="5125"/>
                    <a:pt x="4449" y="5120"/>
                  </a:cubicBezTo>
                  <a:cubicBezTo>
                    <a:pt x="4398" y="5109"/>
                    <a:pt x="4352" y="5091"/>
                    <a:pt x="4312" y="5069"/>
                  </a:cubicBezTo>
                  <a:cubicBezTo>
                    <a:pt x="4267" y="5046"/>
                    <a:pt x="4222" y="5017"/>
                    <a:pt x="4176" y="4983"/>
                  </a:cubicBezTo>
                  <a:cubicBezTo>
                    <a:pt x="4086" y="4893"/>
                    <a:pt x="4006" y="4791"/>
                    <a:pt x="3955" y="4705"/>
                  </a:cubicBezTo>
                  <a:lnTo>
                    <a:pt x="3909" y="4637"/>
                  </a:lnTo>
                  <a:lnTo>
                    <a:pt x="3864" y="4569"/>
                  </a:lnTo>
                  <a:cubicBezTo>
                    <a:pt x="3853" y="4546"/>
                    <a:pt x="3835" y="4529"/>
                    <a:pt x="3819" y="4518"/>
                  </a:cubicBezTo>
                  <a:cubicBezTo>
                    <a:pt x="3796" y="4501"/>
                    <a:pt x="3772" y="4495"/>
                    <a:pt x="3738" y="4495"/>
                  </a:cubicBezTo>
                  <a:cubicBezTo>
                    <a:pt x="3682" y="4495"/>
                    <a:pt x="3631" y="4529"/>
                    <a:pt x="3609" y="4586"/>
                  </a:cubicBezTo>
                  <a:cubicBezTo>
                    <a:pt x="3580" y="4676"/>
                    <a:pt x="3552" y="4757"/>
                    <a:pt x="3512" y="4825"/>
                  </a:cubicBezTo>
                  <a:cubicBezTo>
                    <a:pt x="3466" y="4915"/>
                    <a:pt x="3410" y="5001"/>
                    <a:pt x="3352" y="5075"/>
                  </a:cubicBezTo>
                  <a:cubicBezTo>
                    <a:pt x="3302" y="5125"/>
                    <a:pt x="3250" y="5166"/>
                    <a:pt x="3200" y="5200"/>
                  </a:cubicBezTo>
                  <a:cubicBezTo>
                    <a:pt x="3159" y="5227"/>
                    <a:pt x="3119" y="5251"/>
                    <a:pt x="3069" y="5268"/>
                  </a:cubicBezTo>
                  <a:cubicBezTo>
                    <a:pt x="3035" y="5279"/>
                    <a:pt x="2995" y="5290"/>
                    <a:pt x="2943" y="5296"/>
                  </a:cubicBezTo>
                  <a:lnTo>
                    <a:pt x="2920" y="5296"/>
                  </a:lnTo>
                  <a:cubicBezTo>
                    <a:pt x="2886" y="5296"/>
                    <a:pt x="2852" y="5290"/>
                    <a:pt x="2812" y="5285"/>
                  </a:cubicBezTo>
                  <a:cubicBezTo>
                    <a:pt x="2767" y="5274"/>
                    <a:pt x="2722" y="5256"/>
                    <a:pt x="2676" y="5240"/>
                  </a:cubicBezTo>
                  <a:cubicBezTo>
                    <a:pt x="2626" y="5211"/>
                    <a:pt x="2579" y="5177"/>
                    <a:pt x="2529" y="5137"/>
                  </a:cubicBezTo>
                  <a:cubicBezTo>
                    <a:pt x="2477" y="5086"/>
                    <a:pt x="2426" y="5030"/>
                    <a:pt x="2381" y="4967"/>
                  </a:cubicBezTo>
                  <a:cubicBezTo>
                    <a:pt x="2324" y="4876"/>
                    <a:pt x="2279" y="4784"/>
                    <a:pt x="2245" y="4676"/>
                  </a:cubicBezTo>
                  <a:lnTo>
                    <a:pt x="2222" y="4614"/>
                  </a:lnTo>
                  <a:cubicBezTo>
                    <a:pt x="2211" y="4580"/>
                    <a:pt x="2193" y="4552"/>
                    <a:pt x="2170" y="4535"/>
                  </a:cubicBezTo>
                  <a:cubicBezTo>
                    <a:pt x="2148" y="4518"/>
                    <a:pt x="2125" y="4511"/>
                    <a:pt x="2096" y="4511"/>
                  </a:cubicBezTo>
                  <a:cubicBezTo>
                    <a:pt x="2091" y="4511"/>
                    <a:pt x="2080" y="4511"/>
                    <a:pt x="2075" y="4518"/>
                  </a:cubicBezTo>
                  <a:cubicBezTo>
                    <a:pt x="2040" y="4524"/>
                    <a:pt x="2006" y="4546"/>
                    <a:pt x="1989" y="4574"/>
                  </a:cubicBezTo>
                  <a:cubicBezTo>
                    <a:pt x="1972" y="4603"/>
                    <a:pt x="1965" y="4637"/>
                    <a:pt x="1972" y="4666"/>
                  </a:cubicBezTo>
                  <a:lnTo>
                    <a:pt x="1983" y="4711"/>
                  </a:lnTo>
                  <a:cubicBezTo>
                    <a:pt x="1994" y="4734"/>
                    <a:pt x="2000" y="4762"/>
                    <a:pt x="2006" y="4797"/>
                  </a:cubicBezTo>
                  <a:cubicBezTo>
                    <a:pt x="2000" y="4831"/>
                    <a:pt x="1989" y="4865"/>
                    <a:pt x="1978" y="4893"/>
                  </a:cubicBezTo>
                  <a:cubicBezTo>
                    <a:pt x="1960" y="4921"/>
                    <a:pt x="1944" y="4944"/>
                    <a:pt x="1920" y="4972"/>
                  </a:cubicBezTo>
                  <a:cubicBezTo>
                    <a:pt x="1904" y="4996"/>
                    <a:pt x="1875" y="5012"/>
                    <a:pt x="1847" y="5035"/>
                  </a:cubicBezTo>
                  <a:cubicBezTo>
                    <a:pt x="1818" y="5052"/>
                    <a:pt x="1784" y="5069"/>
                    <a:pt x="1750" y="5080"/>
                  </a:cubicBezTo>
                  <a:cubicBezTo>
                    <a:pt x="1716" y="5091"/>
                    <a:pt x="1671" y="5103"/>
                    <a:pt x="1614" y="5109"/>
                  </a:cubicBezTo>
                  <a:lnTo>
                    <a:pt x="1590" y="5109"/>
                  </a:lnTo>
                  <a:cubicBezTo>
                    <a:pt x="1556" y="5109"/>
                    <a:pt x="1517" y="5103"/>
                    <a:pt x="1472" y="5098"/>
                  </a:cubicBezTo>
                  <a:cubicBezTo>
                    <a:pt x="1432" y="5086"/>
                    <a:pt x="1393" y="5075"/>
                    <a:pt x="1346" y="5057"/>
                  </a:cubicBezTo>
                  <a:cubicBezTo>
                    <a:pt x="1318" y="5041"/>
                    <a:pt x="1290" y="5017"/>
                    <a:pt x="1256" y="4996"/>
                  </a:cubicBezTo>
                  <a:cubicBezTo>
                    <a:pt x="1239" y="4978"/>
                    <a:pt x="1215" y="4955"/>
                    <a:pt x="1199" y="4921"/>
                  </a:cubicBezTo>
                  <a:cubicBezTo>
                    <a:pt x="1181" y="4899"/>
                    <a:pt x="1165" y="4870"/>
                    <a:pt x="1159" y="4842"/>
                  </a:cubicBezTo>
                  <a:cubicBezTo>
                    <a:pt x="1142" y="4807"/>
                    <a:pt x="1136" y="4768"/>
                    <a:pt x="1131" y="4728"/>
                  </a:cubicBezTo>
                  <a:cubicBezTo>
                    <a:pt x="1131" y="4700"/>
                    <a:pt x="1131" y="4676"/>
                    <a:pt x="1136" y="4648"/>
                  </a:cubicBezTo>
                  <a:cubicBezTo>
                    <a:pt x="1136" y="4626"/>
                    <a:pt x="1131" y="4608"/>
                    <a:pt x="1113" y="4592"/>
                  </a:cubicBezTo>
                  <a:cubicBezTo>
                    <a:pt x="1102" y="4574"/>
                    <a:pt x="1079" y="4569"/>
                    <a:pt x="1063" y="4569"/>
                  </a:cubicBezTo>
                  <a:lnTo>
                    <a:pt x="1045" y="4569"/>
                  </a:lnTo>
                  <a:cubicBezTo>
                    <a:pt x="989" y="4580"/>
                    <a:pt x="932" y="4592"/>
                    <a:pt x="869" y="4603"/>
                  </a:cubicBezTo>
                  <a:lnTo>
                    <a:pt x="829" y="4603"/>
                  </a:lnTo>
                  <a:cubicBezTo>
                    <a:pt x="790" y="4603"/>
                    <a:pt x="745" y="4597"/>
                    <a:pt x="693" y="4586"/>
                  </a:cubicBezTo>
                  <a:cubicBezTo>
                    <a:pt x="636" y="4574"/>
                    <a:pt x="580" y="4558"/>
                    <a:pt x="534" y="4535"/>
                  </a:cubicBezTo>
                  <a:cubicBezTo>
                    <a:pt x="483" y="4506"/>
                    <a:pt x="431" y="4472"/>
                    <a:pt x="386" y="4432"/>
                  </a:cubicBezTo>
                  <a:cubicBezTo>
                    <a:pt x="341" y="4387"/>
                    <a:pt x="307" y="4348"/>
                    <a:pt x="273" y="4301"/>
                  </a:cubicBezTo>
                  <a:cubicBezTo>
                    <a:pt x="239" y="4246"/>
                    <a:pt x="210" y="4194"/>
                    <a:pt x="193" y="4143"/>
                  </a:cubicBezTo>
                  <a:cubicBezTo>
                    <a:pt x="176" y="4097"/>
                    <a:pt x="165" y="4052"/>
                    <a:pt x="159" y="4007"/>
                  </a:cubicBezTo>
                  <a:cubicBezTo>
                    <a:pt x="159" y="3973"/>
                    <a:pt x="165" y="3939"/>
                    <a:pt x="171" y="3905"/>
                  </a:cubicBezTo>
                  <a:cubicBezTo>
                    <a:pt x="171" y="3887"/>
                    <a:pt x="176" y="3871"/>
                    <a:pt x="187" y="3853"/>
                  </a:cubicBezTo>
                  <a:cubicBezTo>
                    <a:pt x="187" y="3847"/>
                    <a:pt x="193" y="3842"/>
                    <a:pt x="205" y="3819"/>
                  </a:cubicBezTo>
                  <a:cubicBezTo>
                    <a:pt x="216" y="3813"/>
                    <a:pt x="221" y="3808"/>
                    <a:pt x="234" y="3802"/>
                  </a:cubicBezTo>
                  <a:cubicBezTo>
                    <a:pt x="239" y="3796"/>
                    <a:pt x="250" y="3790"/>
                    <a:pt x="261" y="3785"/>
                  </a:cubicBezTo>
                  <a:cubicBezTo>
                    <a:pt x="273" y="3785"/>
                    <a:pt x="289" y="3779"/>
                    <a:pt x="313" y="3774"/>
                  </a:cubicBezTo>
                  <a:cubicBezTo>
                    <a:pt x="336" y="3774"/>
                    <a:pt x="358" y="3779"/>
                    <a:pt x="392" y="3779"/>
                  </a:cubicBezTo>
                  <a:cubicBezTo>
                    <a:pt x="420" y="3779"/>
                    <a:pt x="449" y="3761"/>
                    <a:pt x="460" y="3734"/>
                  </a:cubicBezTo>
                  <a:cubicBezTo>
                    <a:pt x="472" y="3700"/>
                    <a:pt x="465" y="3671"/>
                    <a:pt x="449" y="3648"/>
                  </a:cubicBezTo>
                  <a:cubicBezTo>
                    <a:pt x="420" y="3620"/>
                    <a:pt x="392" y="3585"/>
                    <a:pt x="363" y="3546"/>
                  </a:cubicBezTo>
                  <a:cubicBezTo>
                    <a:pt x="329" y="3489"/>
                    <a:pt x="302" y="3433"/>
                    <a:pt x="279" y="3375"/>
                  </a:cubicBezTo>
                  <a:cubicBezTo>
                    <a:pt x="268" y="3336"/>
                    <a:pt x="255" y="3284"/>
                    <a:pt x="244" y="3223"/>
                  </a:cubicBezTo>
                  <a:cubicBezTo>
                    <a:pt x="244" y="3171"/>
                    <a:pt x="250" y="3120"/>
                    <a:pt x="261" y="3069"/>
                  </a:cubicBezTo>
                  <a:cubicBezTo>
                    <a:pt x="273" y="3018"/>
                    <a:pt x="289" y="2966"/>
                    <a:pt x="313" y="2921"/>
                  </a:cubicBezTo>
                  <a:cubicBezTo>
                    <a:pt x="336" y="2875"/>
                    <a:pt x="363" y="2835"/>
                    <a:pt x="397" y="2785"/>
                  </a:cubicBezTo>
                  <a:cubicBezTo>
                    <a:pt x="438" y="2745"/>
                    <a:pt x="478" y="2711"/>
                    <a:pt x="523" y="2683"/>
                  </a:cubicBezTo>
                  <a:cubicBezTo>
                    <a:pt x="568" y="2654"/>
                    <a:pt x="609" y="2631"/>
                    <a:pt x="654" y="2614"/>
                  </a:cubicBezTo>
                  <a:cubicBezTo>
                    <a:pt x="704" y="2602"/>
                    <a:pt x="756" y="2591"/>
                    <a:pt x="819" y="2580"/>
                  </a:cubicBezTo>
                  <a:lnTo>
                    <a:pt x="847" y="2580"/>
                  </a:lnTo>
                  <a:cubicBezTo>
                    <a:pt x="887" y="2580"/>
                    <a:pt x="937" y="2586"/>
                    <a:pt x="984" y="2597"/>
                  </a:cubicBezTo>
                  <a:cubicBezTo>
                    <a:pt x="1034" y="2609"/>
                    <a:pt x="1079" y="2625"/>
                    <a:pt x="1131" y="2643"/>
                  </a:cubicBezTo>
                  <a:cubicBezTo>
                    <a:pt x="1142" y="2649"/>
                    <a:pt x="1154" y="2649"/>
                    <a:pt x="1170" y="2649"/>
                  </a:cubicBezTo>
                  <a:cubicBezTo>
                    <a:pt x="1199" y="2649"/>
                    <a:pt x="1228" y="2636"/>
                    <a:pt x="1244" y="2620"/>
                  </a:cubicBezTo>
                  <a:cubicBezTo>
                    <a:pt x="1284" y="2591"/>
                    <a:pt x="1296" y="2534"/>
                    <a:pt x="1273" y="2484"/>
                  </a:cubicBezTo>
                  <a:cubicBezTo>
                    <a:pt x="1262" y="2460"/>
                    <a:pt x="1250" y="2432"/>
                    <a:pt x="1244" y="2404"/>
                  </a:cubicBezTo>
                  <a:cubicBezTo>
                    <a:pt x="1210" y="2295"/>
                    <a:pt x="1181" y="2177"/>
                    <a:pt x="1170" y="2046"/>
                  </a:cubicBezTo>
                  <a:cubicBezTo>
                    <a:pt x="1165" y="1899"/>
                    <a:pt x="1176" y="1757"/>
                    <a:pt x="1205" y="1608"/>
                  </a:cubicBezTo>
                  <a:cubicBezTo>
                    <a:pt x="1228" y="1495"/>
                    <a:pt x="1267" y="1382"/>
                    <a:pt x="1318" y="1279"/>
                  </a:cubicBezTo>
                  <a:cubicBezTo>
                    <a:pt x="1359" y="1199"/>
                    <a:pt x="1404" y="1131"/>
                    <a:pt x="1461" y="1063"/>
                  </a:cubicBezTo>
                  <a:cubicBezTo>
                    <a:pt x="1506" y="1012"/>
                    <a:pt x="1563" y="966"/>
                    <a:pt x="1619" y="926"/>
                  </a:cubicBezTo>
                  <a:cubicBezTo>
                    <a:pt x="1665" y="898"/>
                    <a:pt x="1700" y="881"/>
                    <a:pt x="1739" y="863"/>
                  </a:cubicBezTo>
                  <a:cubicBezTo>
                    <a:pt x="1768" y="858"/>
                    <a:pt x="1795" y="853"/>
                    <a:pt x="1829" y="847"/>
                  </a:cubicBezTo>
                  <a:cubicBezTo>
                    <a:pt x="1858" y="847"/>
                    <a:pt x="1886" y="847"/>
                    <a:pt x="1915" y="853"/>
                  </a:cubicBezTo>
                  <a:cubicBezTo>
                    <a:pt x="1965" y="863"/>
                    <a:pt x="2006" y="881"/>
                    <a:pt x="2051" y="910"/>
                  </a:cubicBezTo>
                  <a:cubicBezTo>
                    <a:pt x="2143" y="955"/>
                    <a:pt x="2233" y="1012"/>
                    <a:pt x="2290" y="1057"/>
                  </a:cubicBezTo>
                  <a:lnTo>
                    <a:pt x="2353" y="1097"/>
                  </a:lnTo>
                  <a:cubicBezTo>
                    <a:pt x="2375" y="1109"/>
                    <a:pt x="2392" y="1114"/>
                    <a:pt x="2416" y="1114"/>
                  </a:cubicBezTo>
                  <a:lnTo>
                    <a:pt x="2437" y="1114"/>
                  </a:lnTo>
                  <a:cubicBezTo>
                    <a:pt x="2466" y="1109"/>
                    <a:pt x="2506" y="1080"/>
                    <a:pt x="2518" y="1046"/>
                  </a:cubicBezTo>
                  <a:cubicBezTo>
                    <a:pt x="2540" y="938"/>
                    <a:pt x="2579" y="836"/>
                    <a:pt x="2636" y="727"/>
                  </a:cubicBezTo>
                  <a:cubicBezTo>
                    <a:pt x="2694" y="614"/>
                    <a:pt x="2762" y="512"/>
                    <a:pt x="2836" y="420"/>
                  </a:cubicBezTo>
                  <a:cubicBezTo>
                    <a:pt x="2881" y="370"/>
                    <a:pt x="2938" y="325"/>
                    <a:pt x="2988" y="284"/>
                  </a:cubicBezTo>
                  <a:cubicBezTo>
                    <a:pt x="3035" y="257"/>
                    <a:pt x="3074" y="239"/>
                    <a:pt x="3108" y="228"/>
                  </a:cubicBezTo>
                  <a:cubicBezTo>
                    <a:pt x="3137" y="216"/>
                    <a:pt x="3171" y="210"/>
                    <a:pt x="3205" y="205"/>
                  </a:cubicBezTo>
                  <a:close/>
                  <a:moveTo>
                    <a:pt x="3227" y="0"/>
                  </a:moveTo>
                  <a:cubicBezTo>
                    <a:pt x="3131" y="0"/>
                    <a:pt x="3035" y="29"/>
                    <a:pt x="2949" y="74"/>
                  </a:cubicBezTo>
                  <a:cubicBezTo>
                    <a:pt x="2830" y="131"/>
                    <a:pt x="2733" y="222"/>
                    <a:pt x="2647" y="325"/>
                  </a:cubicBezTo>
                  <a:cubicBezTo>
                    <a:pt x="2568" y="420"/>
                    <a:pt x="2500" y="535"/>
                    <a:pt x="2437" y="648"/>
                  </a:cubicBezTo>
                  <a:cubicBezTo>
                    <a:pt x="2409" y="705"/>
                    <a:pt x="2381" y="768"/>
                    <a:pt x="2358" y="836"/>
                  </a:cubicBezTo>
                  <a:cubicBezTo>
                    <a:pt x="2285" y="784"/>
                    <a:pt x="2211" y="739"/>
                    <a:pt x="2130" y="700"/>
                  </a:cubicBezTo>
                  <a:cubicBezTo>
                    <a:pt x="2080" y="671"/>
                    <a:pt x="2028" y="653"/>
                    <a:pt x="1978" y="637"/>
                  </a:cubicBezTo>
                  <a:cubicBezTo>
                    <a:pt x="1934" y="626"/>
                    <a:pt x="1892" y="622"/>
                    <a:pt x="1849" y="622"/>
                  </a:cubicBezTo>
                  <a:cubicBezTo>
                    <a:pt x="1824" y="622"/>
                    <a:pt x="1799" y="623"/>
                    <a:pt x="1773" y="625"/>
                  </a:cubicBezTo>
                  <a:cubicBezTo>
                    <a:pt x="1710" y="632"/>
                    <a:pt x="1653" y="653"/>
                    <a:pt x="1597" y="677"/>
                  </a:cubicBezTo>
                  <a:cubicBezTo>
                    <a:pt x="1522" y="711"/>
                    <a:pt x="1449" y="761"/>
                    <a:pt x="1386" y="818"/>
                  </a:cubicBezTo>
                  <a:cubicBezTo>
                    <a:pt x="1290" y="898"/>
                    <a:pt x="1210" y="1000"/>
                    <a:pt x="1147" y="1109"/>
                  </a:cubicBezTo>
                  <a:cubicBezTo>
                    <a:pt x="1018" y="1330"/>
                    <a:pt x="955" y="1586"/>
                    <a:pt x="937" y="1841"/>
                  </a:cubicBezTo>
                  <a:cubicBezTo>
                    <a:pt x="926" y="2017"/>
                    <a:pt x="943" y="2188"/>
                    <a:pt x="984" y="2358"/>
                  </a:cubicBezTo>
                  <a:cubicBezTo>
                    <a:pt x="943" y="2353"/>
                    <a:pt x="901" y="2349"/>
                    <a:pt x="859" y="2349"/>
                  </a:cubicBezTo>
                  <a:cubicBezTo>
                    <a:pt x="779" y="2349"/>
                    <a:pt x="699" y="2361"/>
                    <a:pt x="625" y="2387"/>
                  </a:cubicBezTo>
                  <a:cubicBezTo>
                    <a:pt x="444" y="2444"/>
                    <a:pt x="284" y="2557"/>
                    <a:pt x="176" y="2711"/>
                  </a:cubicBezTo>
                  <a:cubicBezTo>
                    <a:pt x="131" y="2785"/>
                    <a:pt x="90" y="2870"/>
                    <a:pt x="68" y="2950"/>
                  </a:cubicBezTo>
                  <a:cubicBezTo>
                    <a:pt x="40" y="3045"/>
                    <a:pt x="34" y="3142"/>
                    <a:pt x="45" y="3245"/>
                  </a:cubicBezTo>
                  <a:cubicBezTo>
                    <a:pt x="51" y="3336"/>
                    <a:pt x="79" y="3420"/>
                    <a:pt x="119" y="3506"/>
                  </a:cubicBezTo>
                  <a:cubicBezTo>
                    <a:pt x="142" y="3551"/>
                    <a:pt x="171" y="3591"/>
                    <a:pt x="205" y="3632"/>
                  </a:cubicBezTo>
                  <a:cubicBezTo>
                    <a:pt x="193" y="3637"/>
                    <a:pt x="182" y="3643"/>
                    <a:pt x="171" y="3648"/>
                  </a:cubicBezTo>
                  <a:cubicBezTo>
                    <a:pt x="103" y="3677"/>
                    <a:pt x="56" y="3740"/>
                    <a:pt x="29" y="3808"/>
                  </a:cubicBezTo>
                  <a:cubicBezTo>
                    <a:pt x="0" y="3871"/>
                    <a:pt x="0" y="3950"/>
                    <a:pt x="6" y="4018"/>
                  </a:cubicBezTo>
                  <a:cubicBezTo>
                    <a:pt x="11" y="4102"/>
                    <a:pt x="34" y="4183"/>
                    <a:pt x="68" y="4256"/>
                  </a:cubicBezTo>
                  <a:cubicBezTo>
                    <a:pt x="142" y="4421"/>
                    <a:pt x="273" y="4569"/>
                    <a:pt x="431" y="4655"/>
                  </a:cubicBezTo>
                  <a:cubicBezTo>
                    <a:pt x="523" y="4705"/>
                    <a:pt x="619" y="4734"/>
                    <a:pt x="722" y="4750"/>
                  </a:cubicBezTo>
                  <a:cubicBezTo>
                    <a:pt x="755" y="4755"/>
                    <a:pt x="789" y="4757"/>
                    <a:pt x="822" y="4757"/>
                  </a:cubicBezTo>
                  <a:cubicBezTo>
                    <a:pt x="874" y="4757"/>
                    <a:pt x="926" y="4752"/>
                    <a:pt x="977" y="4745"/>
                  </a:cubicBezTo>
                  <a:cubicBezTo>
                    <a:pt x="989" y="4876"/>
                    <a:pt x="1034" y="5001"/>
                    <a:pt x="1131" y="5091"/>
                  </a:cubicBezTo>
                  <a:cubicBezTo>
                    <a:pt x="1239" y="5206"/>
                    <a:pt x="1393" y="5262"/>
                    <a:pt x="1545" y="5274"/>
                  </a:cubicBezTo>
                  <a:cubicBezTo>
                    <a:pt x="1561" y="5275"/>
                    <a:pt x="1577" y="5275"/>
                    <a:pt x="1592" y="5275"/>
                  </a:cubicBezTo>
                  <a:cubicBezTo>
                    <a:pt x="1735" y="5275"/>
                    <a:pt x="1870" y="5230"/>
                    <a:pt x="1983" y="5143"/>
                  </a:cubicBezTo>
                  <a:cubicBezTo>
                    <a:pt x="2028" y="5109"/>
                    <a:pt x="2068" y="5064"/>
                    <a:pt x="2102" y="5017"/>
                  </a:cubicBezTo>
                  <a:cubicBezTo>
                    <a:pt x="2159" y="5125"/>
                    <a:pt x="2233" y="5234"/>
                    <a:pt x="2324" y="5324"/>
                  </a:cubicBezTo>
                  <a:cubicBezTo>
                    <a:pt x="2471" y="5473"/>
                    <a:pt x="2671" y="5568"/>
                    <a:pt x="2886" y="5581"/>
                  </a:cubicBezTo>
                  <a:lnTo>
                    <a:pt x="2938" y="5581"/>
                  </a:lnTo>
                  <a:cubicBezTo>
                    <a:pt x="2909" y="5825"/>
                    <a:pt x="2870" y="6069"/>
                    <a:pt x="2830" y="6313"/>
                  </a:cubicBezTo>
                  <a:cubicBezTo>
                    <a:pt x="2807" y="6467"/>
                    <a:pt x="2784" y="6614"/>
                    <a:pt x="2767" y="6762"/>
                  </a:cubicBezTo>
                  <a:cubicBezTo>
                    <a:pt x="2744" y="6921"/>
                    <a:pt x="2728" y="7075"/>
                    <a:pt x="2728" y="7234"/>
                  </a:cubicBezTo>
                  <a:cubicBezTo>
                    <a:pt x="2728" y="7302"/>
                    <a:pt x="2773" y="7364"/>
                    <a:pt x="2846" y="7370"/>
                  </a:cubicBezTo>
                  <a:cubicBezTo>
                    <a:pt x="2850" y="7370"/>
                    <a:pt x="2853" y="7370"/>
                    <a:pt x="2856" y="7370"/>
                  </a:cubicBezTo>
                  <a:cubicBezTo>
                    <a:pt x="2920" y="7370"/>
                    <a:pt x="2972" y="7316"/>
                    <a:pt x="2983" y="7251"/>
                  </a:cubicBezTo>
                  <a:cubicBezTo>
                    <a:pt x="2983" y="7212"/>
                    <a:pt x="2988" y="7171"/>
                    <a:pt x="2995" y="7131"/>
                  </a:cubicBezTo>
                  <a:lnTo>
                    <a:pt x="3001" y="7063"/>
                  </a:lnTo>
                  <a:lnTo>
                    <a:pt x="3006" y="7018"/>
                  </a:lnTo>
                  <a:cubicBezTo>
                    <a:pt x="3011" y="6944"/>
                    <a:pt x="3017" y="6876"/>
                    <a:pt x="3029" y="6803"/>
                  </a:cubicBezTo>
                  <a:cubicBezTo>
                    <a:pt x="3046" y="6648"/>
                    <a:pt x="3069" y="6489"/>
                    <a:pt x="3091" y="6336"/>
                  </a:cubicBezTo>
                  <a:cubicBezTo>
                    <a:pt x="3137" y="6029"/>
                    <a:pt x="3166" y="5773"/>
                    <a:pt x="3182" y="5534"/>
                  </a:cubicBezTo>
                  <a:lnTo>
                    <a:pt x="3182" y="5529"/>
                  </a:lnTo>
                  <a:cubicBezTo>
                    <a:pt x="3284" y="5489"/>
                    <a:pt x="3381" y="5432"/>
                    <a:pt x="3466" y="5358"/>
                  </a:cubicBezTo>
                  <a:cubicBezTo>
                    <a:pt x="3591" y="5256"/>
                    <a:pt x="3693" y="5114"/>
                    <a:pt x="3772" y="4938"/>
                  </a:cubicBezTo>
                  <a:lnTo>
                    <a:pt x="3779" y="4938"/>
                  </a:lnTo>
                  <a:lnTo>
                    <a:pt x="3801" y="4967"/>
                  </a:lnTo>
                  <a:cubicBezTo>
                    <a:pt x="3841" y="5017"/>
                    <a:pt x="3882" y="5064"/>
                    <a:pt x="3927" y="5114"/>
                  </a:cubicBezTo>
                  <a:lnTo>
                    <a:pt x="3932" y="5114"/>
                  </a:lnTo>
                  <a:cubicBezTo>
                    <a:pt x="3916" y="5256"/>
                    <a:pt x="3903" y="5398"/>
                    <a:pt x="3898" y="5547"/>
                  </a:cubicBezTo>
                  <a:cubicBezTo>
                    <a:pt x="3892" y="5728"/>
                    <a:pt x="3898" y="5922"/>
                    <a:pt x="3916" y="6137"/>
                  </a:cubicBezTo>
                  <a:cubicBezTo>
                    <a:pt x="3932" y="6342"/>
                    <a:pt x="3961" y="6535"/>
                    <a:pt x="3995" y="6717"/>
                  </a:cubicBezTo>
                  <a:cubicBezTo>
                    <a:pt x="4018" y="6813"/>
                    <a:pt x="4040" y="6910"/>
                    <a:pt x="4074" y="7007"/>
                  </a:cubicBezTo>
                  <a:cubicBezTo>
                    <a:pt x="4079" y="7029"/>
                    <a:pt x="4086" y="7052"/>
                    <a:pt x="4097" y="7081"/>
                  </a:cubicBezTo>
                  <a:cubicBezTo>
                    <a:pt x="4120" y="7149"/>
                    <a:pt x="4147" y="7223"/>
                    <a:pt x="4182" y="7285"/>
                  </a:cubicBezTo>
                  <a:cubicBezTo>
                    <a:pt x="4197" y="7324"/>
                    <a:pt x="4241" y="7350"/>
                    <a:pt x="4282" y="7350"/>
                  </a:cubicBezTo>
                  <a:cubicBezTo>
                    <a:pt x="4288" y="7350"/>
                    <a:pt x="4295" y="7350"/>
                    <a:pt x="4302" y="7348"/>
                  </a:cubicBezTo>
                  <a:cubicBezTo>
                    <a:pt x="4330" y="7341"/>
                    <a:pt x="4359" y="7325"/>
                    <a:pt x="4375" y="7302"/>
                  </a:cubicBezTo>
                  <a:cubicBezTo>
                    <a:pt x="4386" y="7280"/>
                    <a:pt x="4398" y="7239"/>
                    <a:pt x="4393" y="7217"/>
                  </a:cubicBezTo>
                  <a:cubicBezTo>
                    <a:pt x="4359" y="7109"/>
                    <a:pt x="4325" y="7007"/>
                    <a:pt x="4291" y="6898"/>
                  </a:cubicBezTo>
                  <a:cubicBezTo>
                    <a:pt x="4257" y="6785"/>
                    <a:pt x="4228" y="6672"/>
                    <a:pt x="4199" y="6552"/>
                  </a:cubicBezTo>
                  <a:cubicBezTo>
                    <a:pt x="4154" y="6325"/>
                    <a:pt x="4120" y="6098"/>
                    <a:pt x="4102" y="5870"/>
                  </a:cubicBezTo>
                  <a:lnTo>
                    <a:pt x="4102" y="5859"/>
                  </a:lnTo>
                  <a:cubicBezTo>
                    <a:pt x="4092" y="5660"/>
                    <a:pt x="4092" y="5461"/>
                    <a:pt x="4102" y="5262"/>
                  </a:cubicBezTo>
                  <a:cubicBezTo>
                    <a:pt x="4240" y="5348"/>
                    <a:pt x="4395" y="5389"/>
                    <a:pt x="4556" y="5389"/>
                  </a:cubicBezTo>
                  <a:cubicBezTo>
                    <a:pt x="4575" y="5389"/>
                    <a:pt x="4594" y="5388"/>
                    <a:pt x="4614" y="5387"/>
                  </a:cubicBezTo>
                  <a:cubicBezTo>
                    <a:pt x="4705" y="5382"/>
                    <a:pt x="4795" y="5353"/>
                    <a:pt x="4881" y="5313"/>
                  </a:cubicBezTo>
                  <a:cubicBezTo>
                    <a:pt x="4966" y="5268"/>
                    <a:pt x="5041" y="5211"/>
                    <a:pt x="5097" y="5137"/>
                  </a:cubicBezTo>
                  <a:cubicBezTo>
                    <a:pt x="5154" y="5064"/>
                    <a:pt x="5199" y="4983"/>
                    <a:pt x="5222" y="4899"/>
                  </a:cubicBezTo>
                  <a:cubicBezTo>
                    <a:pt x="5228" y="4881"/>
                    <a:pt x="5233" y="4865"/>
                    <a:pt x="5233" y="4847"/>
                  </a:cubicBezTo>
                  <a:cubicBezTo>
                    <a:pt x="5273" y="4870"/>
                    <a:pt x="5307" y="4893"/>
                    <a:pt x="5353" y="4910"/>
                  </a:cubicBezTo>
                  <a:cubicBezTo>
                    <a:pt x="5440" y="4948"/>
                    <a:pt x="5536" y="4963"/>
                    <a:pt x="5633" y="4963"/>
                  </a:cubicBezTo>
                  <a:cubicBezTo>
                    <a:pt x="5649" y="4963"/>
                    <a:pt x="5665" y="4962"/>
                    <a:pt x="5682" y="4962"/>
                  </a:cubicBezTo>
                  <a:cubicBezTo>
                    <a:pt x="5899" y="4944"/>
                    <a:pt x="6098" y="4825"/>
                    <a:pt x="6234" y="4666"/>
                  </a:cubicBezTo>
                  <a:cubicBezTo>
                    <a:pt x="6302" y="4586"/>
                    <a:pt x="6353" y="4501"/>
                    <a:pt x="6387" y="4404"/>
                  </a:cubicBezTo>
                  <a:cubicBezTo>
                    <a:pt x="6426" y="4307"/>
                    <a:pt x="6444" y="4194"/>
                    <a:pt x="6432" y="4086"/>
                  </a:cubicBezTo>
                  <a:cubicBezTo>
                    <a:pt x="6426" y="3989"/>
                    <a:pt x="6398" y="3892"/>
                    <a:pt x="6347" y="3813"/>
                  </a:cubicBezTo>
                  <a:cubicBezTo>
                    <a:pt x="6364" y="3813"/>
                    <a:pt x="6381" y="3808"/>
                    <a:pt x="6398" y="3808"/>
                  </a:cubicBezTo>
                  <a:cubicBezTo>
                    <a:pt x="6523" y="3796"/>
                    <a:pt x="6649" y="3756"/>
                    <a:pt x="6762" y="3693"/>
                  </a:cubicBezTo>
                  <a:cubicBezTo>
                    <a:pt x="6814" y="3666"/>
                    <a:pt x="6864" y="3625"/>
                    <a:pt x="6909" y="3580"/>
                  </a:cubicBezTo>
                  <a:cubicBezTo>
                    <a:pt x="6961" y="3523"/>
                    <a:pt x="7000" y="3467"/>
                    <a:pt x="7029" y="3399"/>
                  </a:cubicBezTo>
                  <a:cubicBezTo>
                    <a:pt x="7058" y="3336"/>
                    <a:pt x="7074" y="3268"/>
                    <a:pt x="7080" y="3200"/>
                  </a:cubicBezTo>
                  <a:cubicBezTo>
                    <a:pt x="7092" y="3126"/>
                    <a:pt x="7080" y="3045"/>
                    <a:pt x="7069" y="2972"/>
                  </a:cubicBezTo>
                  <a:cubicBezTo>
                    <a:pt x="7029" y="2722"/>
                    <a:pt x="6853" y="2518"/>
                    <a:pt x="6636" y="2398"/>
                  </a:cubicBezTo>
                  <a:cubicBezTo>
                    <a:pt x="6523" y="2336"/>
                    <a:pt x="6404" y="2290"/>
                    <a:pt x="6279" y="2261"/>
                  </a:cubicBezTo>
                  <a:cubicBezTo>
                    <a:pt x="6216" y="2245"/>
                    <a:pt x="6148" y="2234"/>
                    <a:pt x="6085" y="2222"/>
                  </a:cubicBezTo>
                  <a:cubicBezTo>
                    <a:pt x="6023" y="2211"/>
                    <a:pt x="5961" y="2200"/>
                    <a:pt x="5899" y="2193"/>
                  </a:cubicBezTo>
                  <a:cubicBezTo>
                    <a:pt x="5920" y="2154"/>
                    <a:pt x="5944" y="2109"/>
                    <a:pt x="5967" y="2064"/>
                  </a:cubicBezTo>
                  <a:cubicBezTo>
                    <a:pt x="5983" y="2017"/>
                    <a:pt x="5995" y="1972"/>
                    <a:pt x="6001" y="1927"/>
                  </a:cubicBezTo>
                  <a:cubicBezTo>
                    <a:pt x="6017" y="1841"/>
                    <a:pt x="6001" y="1757"/>
                    <a:pt x="5967" y="1682"/>
                  </a:cubicBezTo>
                  <a:cubicBezTo>
                    <a:pt x="5927" y="1608"/>
                    <a:pt x="5864" y="1545"/>
                    <a:pt x="5796" y="1506"/>
                  </a:cubicBezTo>
                  <a:cubicBezTo>
                    <a:pt x="5681" y="1438"/>
                    <a:pt x="5550" y="1415"/>
                    <a:pt x="5419" y="1415"/>
                  </a:cubicBezTo>
                  <a:cubicBezTo>
                    <a:pt x="5363" y="1415"/>
                    <a:pt x="5306" y="1420"/>
                    <a:pt x="5251" y="1427"/>
                  </a:cubicBezTo>
                  <a:cubicBezTo>
                    <a:pt x="5159" y="1438"/>
                    <a:pt x="5075" y="1466"/>
                    <a:pt x="4989" y="1495"/>
                  </a:cubicBezTo>
                  <a:cubicBezTo>
                    <a:pt x="4994" y="1416"/>
                    <a:pt x="4994" y="1330"/>
                    <a:pt x="4983" y="1251"/>
                  </a:cubicBezTo>
                  <a:cubicBezTo>
                    <a:pt x="4949" y="1091"/>
                    <a:pt x="4858" y="949"/>
                    <a:pt x="4716" y="858"/>
                  </a:cubicBezTo>
                  <a:cubicBezTo>
                    <a:pt x="4623" y="800"/>
                    <a:pt x="4511" y="773"/>
                    <a:pt x="4398" y="773"/>
                  </a:cubicBezTo>
                  <a:cubicBezTo>
                    <a:pt x="4346" y="773"/>
                    <a:pt x="4295" y="779"/>
                    <a:pt x="4244" y="790"/>
                  </a:cubicBezTo>
                  <a:cubicBezTo>
                    <a:pt x="4108" y="818"/>
                    <a:pt x="3989" y="881"/>
                    <a:pt x="3887" y="966"/>
                  </a:cubicBezTo>
                  <a:cubicBezTo>
                    <a:pt x="3882" y="926"/>
                    <a:pt x="3882" y="892"/>
                    <a:pt x="3875" y="858"/>
                  </a:cubicBezTo>
                  <a:cubicBezTo>
                    <a:pt x="3864" y="734"/>
                    <a:pt x="3841" y="608"/>
                    <a:pt x="3807" y="488"/>
                  </a:cubicBezTo>
                  <a:cubicBezTo>
                    <a:pt x="3772" y="375"/>
                    <a:pt x="3722" y="267"/>
                    <a:pt x="3643" y="176"/>
                  </a:cubicBezTo>
                  <a:cubicBezTo>
                    <a:pt x="3552" y="79"/>
                    <a:pt x="3426" y="23"/>
                    <a:pt x="3290" y="6"/>
                  </a:cubicBezTo>
                  <a:cubicBezTo>
                    <a:pt x="3273" y="0"/>
                    <a:pt x="3250" y="0"/>
                    <a:pt x="32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9"/>
            <p:cNvSpPr/>
            <p:nvPr/>
          </p:nvSpPr>
          <p:spPr>
            <a:xfrm>
              <a:off x="9784208" y="5255197"/>
              <a:ext cx="48350" cy="69776"/>
            </a:xfrm>
            <a:custGeom>
              <a:avLst/>
              <a:gdLst/>
              <a:ahLst/>
              <a:cxnLst/>
              <a:rect l="l" t="t" r="r" b="b"/>
              <a:pathLst>
                <a:path w="1029" h="1485" extrusionOk="0">
                  <a:moveTo>
                    <a:pt x="187" y="1"/>
                  </a:moveTo>
                  <a:lnTo>
                    <a:pt x="187" y="96"/>
                  </a:lnTo>
                  <a:lnTo>
                    <a:pt x="193" y="142"/>
                  </a:lnTo>
                  <a:cubicBezTo>
                    <a:pt x="200" y="261"/>
                    <a:pt x="200" y="387"/>
                    <a:pt x="200" y="512"/>
                  </a:cubicBezTo>
                  <a:cubicBezTo>
                    <a:pt x="205" y="665"/>
                    <a:pt x="97" y="733"/>
                    <a:pt x="80" y="858"/>
                  </a:cubicBezTo>
                  <a:cubicBezTo>
                    <a:pt x="69" y="955"/>
                    <a:pt x="1" y="1273"/>
                    <a:pt x="35" y="1404"/>
                  </a:cubicBezTo>
                  <a:cubicBezTo>
                    <a:pt x="330" y="1465"/>
                    <a:pt x="541" y="1484"/>
                    <a:pt x="690" y="1484"/>
                  </a:cubicBezTo>
                  <a:cubicBezTo>
                    <a:pt x="961" y="1484"/>
                    <a:pt x="1029" y="1420"/>
                    <a:pt x="1029" y="1420"/>
                  </a:cubicBezTo>
                  <a:cubicBezTo>
                    <a:pt x="1018" y="1358"/>
                    <a:pt x="1006" y="1296"/>
                    <a:pt x="995" y="1228"/>
                  </a:cubicBezTo>
                  <a:cubicBezTo>
                    <a:pt x="966" y="1092"/>
                    <a:pt x="864" y="778"/>
                    <a:pt x="858" y="654"/>
                  </a:cubicBezTo>
                  <a:cubicBezTo>
                    <a:pt x="848" y="512"/>
                    <a:pt x="841" y="387"/>
                    <a:pt x="841" y="261"/>
                  </a:cubicBezTo>
                  <a:cubicBezTo>
                    <a:pt x="841" y="193"/>
                    <a:pt x="848" y="125"/>
                    <a:pt x="848" y="51"/>
                  </a:cubicBezTo>
                  <a:lnTo>
                    <a:pt x="848" y="51"/>
                  </a:lnTo>
                  <a:cubicBezTo>
                    <a:pt x="819" y="62"/>
                    <a:pt x="785" y="74"/>
                    <a:pt x="756" y="85"/>
                  </a:cubicBezTo>
                  <a:cubicBezTo>
                    <a:pt x="699" y="103"/>
                    <a:pt x="648" y="108"/>
                    <a:pt x="597" y="114"/>
                  </a:cubicBezTo>
                  <a:lnTo>
                    <a:pt x="557" y="114"/>
                  </a:lnTo>
                  <a:cubicBezTo>
                    <a:pt x="523" y="114"/>
                    <a:pt x="483" y="114"/>
                    <a:pt x="438" y="103"/>
                  </a:cubicBezTo>
                  <a:cubicBezTo>
                    <a:pt x="376" y="96"/>
                    <a:pt x="279" y="69"/>
                    <a:pt x="205" y="12"/>
                  </a:cubicBezTo>
                  <a:lnTo>
                    <a:pt x="193" y="6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9"/>
            <p:cNvSpPr/>
            <p:nvPr/>
          </p:nvSpPr>
          <p:spPr>
            <a:xfrm>
              <a:off x="9649636" y="4987368"/>
              <a:ext cx="331074" cy="262002"/>
            </a:xfrm>
            <a:custGeom>
              <a:avLst/>
              <a:gdLst/>
              <a:ahLst/>
              <a:cxnLst/>
              <a:rect l="l" t="t" r="r" b="b"/>
              <a:pathLst>
                <a:path w="7046" h="5576" extrusionOk="0">
                  <a:moveTo>
                    <a:pt x="3148" y="0"/>
                  </a:moveTo>
                  <a:cubicBezTo>
                    <a:pt x="3120" y="7"/>
                    <a:pt x="3091" y="18"/>
                    <a:pt x="3064" y="29"/>
                  </a:cubicBezTo>
                  <a:cubicBezTo>
                    <a:pt x="3035" y="41"/>
                    <a:pt x="3006" y="57"/>
                    <a:pt x="2967" y="86"/>
                  </a:cubicBezTo>
                  <a:cubicBezTo>
                    <a:pt x="2933" y="115"/>
                    <a:pt x="2899" y="149"/>
                    <a:pt x="2865" y="188"/>
                  </a:cubicBezTo>
                  <a:cubicBezTo>
                    <a:pt x="2807" y="257"/>
                    <a:pt x="2762" y="341"/>
                    <a:pt x="2723" y="432"/>
                  </a:cubicBezTo>
                  <a:cubicBezTo>
                    <a:pt x="2671" y="558"/>
                    <a:pt x="2637" y="682"/>
                    <a:pt x="2614" y="807"/>
                  </a:cubicBezTo>
                  <a:cubicBezTo>
                    <a:pt x="2614" y="818"/>
                    <a:pt x="2614" y="836"/>
                    <a:pt x="2608" y="847"/>
                  </a:cubicBezTo>
                  <a:cubicBezTo>
                    <a:pt x="2608" y="876"/>
                    <a:pt x="2597" y="899"/>
                    <a:pt x="2574" y="915"/>
                  </a:cubicBezTo>
                  <a:cubicBezTo>
                    <a:pt x="2563" y="921"/>
                    <a:pt x="2546" y="927"/>
                    <a:pt x="2529" y="927"/>
                  </a:cubicBezTo>
                  <a:cubicBezTo>
                    <a:pt x="2518" y="927"/>
                    <a:pt x="2506" y="921"/>
                    <a:pt x="2495" y="915"/>
                  </a:cubicBezTo>
                  <a:cubicBezTo>
                    <a:pt x="2421" y="865"/>
                    <a:pt x="2353" y="825"/>
                    <a:pt x="2285" y="791"/>
                  </a:cubicBezTo>
                  <a:cubicBezTo>
                    <a:pt x="2233" y="773"/>
                    <a:pt x="2183" y="757"/>
                    <a:pt x="2136" y="750"/>
                  </a:cubicBezTo>
                  <a:cubicBezTo>
                    <a:pt x="2120" y="750"/>
                    <a:pt x="2102" y="745"/>
                    <a:pt x="2086" y="745"/>
                  </a:cubicBezTo>
                  <a:cubicBezTo>
                    <a:pt x="2075" y="745"/>
                    <a:pt x="2063" y="750"/>
                    <a:pt x="2046" y="750"/>
                  </a:cubicBezTo>
                  <a:cubicBezTo>
                    <a:pt x="2018" y="757"/>
                    <a:pt x="1995" y="762"/>
                    <a:pt x="1973" y="768"/>
                  </a:cubicBezTo>
                  <a:cubicBezTo>
                    <a:pt x="1950" y="779"/>
                    <a:pt x="1932" y="791"/>
                    <a:pt x="1910" y="802"/>
                  </a:cubicBezTo>
                  <a:cubicBezTo>
                    <a:pt x="1892" y="818"/>
                    <a:pt x="1876" y="836"/>
                    <a:pt x="1858" y="859"/>
                  </a:cubicBezTo>
                  <a:cubicBezTo>
                    <a:pt x="1842" y="881"/>
                    <a:pt x="1830" y="910"/>
                    <a:pt x="1813" y="938"/>
                  </a:cubicBezTo>
                  <a:cubicBezTo>
                    <a:pt x="1790" y="996"/>
                    <a:pt x="1774" y="1052"/>
                    <a:pt x="1768" y="1120"/>
                  </a:cubicBezTo>
                  <a:cubicBezTo>
                    <a:pt x="1756" y="1200"/>
                    <a:pt x="1756" y="1285"/>
                    <a:pt x="1761" y="1382"/>
                  </a:cubicBezTo>
                  <a:cubicBezTo>
                    <a:pt x="1768" y="1398"/>
                    <a:pt x="1756" y="1416"/>
                    <a:pt x="1745" y="1432"/>
                  </a:cubicBezTo>
                  <a:cubicBezTo>
                    <a:pt x="1727" y="1450"/>
                    <a:pt x="1705" y="1461"/>
                    <a:pt x="1682" y="1461"/>
                  </a:cubicBezTo>
                  <a:cubicBezTo>
                    <a:pt x="1666" y="1461"/>
                    <a:pt x="1654" y="1455"/>
                    <a:pt x="1643" y="1450"/>
                  </a:cubicBezTo>
                  <a:cubicBezTo>
                    <a:pt x="1609" y="1421"/>
                    <a:pt x="1569" y="1398"/>
                    <a:pt x="1523" y="1382"/>
                  </a:cubicBezTo>
                  <a:cubicBezTo>
                    <a:pt x="1467" y="1358"/>
                    <a:pt x="1404" y="1342"/>
                    <a:pt x="1341" y="1330"/>
                  </a:cubicBezTo>
                  <a:cubicBezTo>
                    <a:pt x="1307" y="1330"/>
                    <a:pt x="1279" y="1324"/>
                    <a:pt x="1245" y="1324"/>
                  </a:cubicBezTo>
                  <a:cubicBezTo>
                    <a:pt x="1210" y="1324"/>
                    <a:pt x="1171" y="1330"/>
                    <a:pt x="1137" y="1330"/>
                  </a:cubicBezTo>
                  <a:cubicBezTo>
                    <a:pt x="1069" y="1342"/>
                    <a:pt x="1006" y="1358"/>
                    <a:pt x="955" y="1382"/>
                  </a:cubicBezTo>
                  <a:cubicBezTo>
                    <a:pt x="916" y="1398"/>
                    <a:pt x="882" y="1421"/>
                    <a:pt x="848" y="1444"/>
                  </a:cubicBezTo>
                  <a:cubicBezTo>
                    <a:pt x="824" y="1461"/>
                    <a:pt x="807" y="1484"/>
                    <a:pt x="790" y="1500"/>
                  </a:cubicBezTo>
                  <a:cubicBezTo>
                    <a:pt x="773" y="1523"/>
                    <a:pt x="762" y="1541"/>
                    <a:pt x="756" y="1558"/>
                  </a:cubicBezTo>
                  <a:cubicBezTo>
                    <a:pt x="745" y="1581"/>
                    <a:pt x="739" y="1597"/>
                    <a:pt x="739" y="1615"/>
                  </a:cubicBezTo>
                  <a:cubicBezTo>
                    <a:pt x="733" y="1643"/>
                    <a:pt x="733" y="1660"/>
                    <a:pt x="739" y="1683"/>
                  </a:cubicBezTo>
                  <a:cubicBezTo>
                    <a:pt x="745" y="1712"/>
                    <a:pt x="751" y="1739"/>
                    <a:pt x="762" y="1768"/>
                  </a:cubicBezTo>
                  <a:cubicBezTo>
                    <a:pt x="773" y="1802"/>
                    <a:pt x="790" y="1830"/>
                    <a:pt x="814" y="1859"/>
                  </a:cubicBezTo>
                  <a:lnTo>
                    <a:pt x="835" y="1864"/>
                  </a:lnTo>
                  <a:lnTo>
                    <a:pt x="848" y="1870"/>
                  </a:lnTo>
                  <a:lnTo>
                    <a:pt x="869" y="1875"/>
                  </a:lnTo>
                  <a:cubicBezTo>
                    <a:pt x="916" y="1888"/>
                    <a:pt x="955" y="1904"/>
                    <a:pt x="995" y="1922"/>
                  </a:cubicBezTo>
                  <a:cubicBezTo>
                    <a:pt x="1029" y="1938"/>
                    <a:pt x="1058" y="1978"/>
                    <a:pt x="1063" y="2012"/>
                  </a:cubicBezTo>
                  <a:cubicBezTo>
                    <a:pt x="1074" y="2046"/>
                    <a:pt x="1069" y="2092"/>
                    <a:pt x="1045" y="2126"/>
                  </a:cubicBezTo>
                  <a:cubicBezTo>
                    <a:pt x="1024" y="2171"/>
                    <a:pt x="966" y="2200"/>
                    <a:pt x="916" y="2200"/>
                  </a:cubicBezTo>
                  <a:cubicBezTo>
                    <a:pt x="887" y="2200"/>
                    <a:pt x="864" y="2194"/>
                    <a:pt x="841" y="2182"/>
                  </a:cubicBezTo>
                  <a:cubicBezTo>
                    <a:pt x="814" y="2160"/>
                    <a:pt x="790" y="2148"/>
                    <a:pt x="762" y="2132"/>
                  </a:cubicBezTo>
                  <a:cubicBezTo>
                    <a:pt x="728" y="2121"/>
                    <a:pt x="688" y="2108"/>
                    <a:pt x="649" y="2103"/>
                  </a:cubicBezTo>
                  <a:cubicBezTo>
                    <a:pt x="625" y="2103"/>
                    <a:pt x="609" y="2098"/>
                    <a:pt x="586" y="2098"/>
                  </a:cubicBezTo>
                  <a:cubicBezTo>
                    <a:pt x="563" y="2098"/>
                    <a:pt x="541" y="2103"/>
                    <a:pt x="518" y="2103"/>
                  </a:cubicBezTo>
                  <a:cubicBezTo>
                    <a:pt x="473" y="2108"/>
                    <a:pt x="426" y="2126"/>
                    <a:pt x="392" y="2137"/>
                  </a:cubicBezTo>
                  <a:cubicBezTo>
                    <a:pt x="364" y="2148"/>
                    <a:pt x="336" y="2166"/>
                    <a:pt x="313" y="2182"/>
                  </a:cubicBezTo>
                  <a:cubicBezTo>
                    <a:pt x="290" y="2200"/>
                    <a:pt x="268" y="2223"/>
                    <a:pt x="245" y="2245"/>
                  </a:cubicBezTo>
                  <a:cubicBezTo>
                    <a:pt x="234" y="2263"/>
                    <a:pt x="222" y="2279"/>
                    <a:pt x="216" y="2297"/>
                  </a:cubicBezTo>
                  <a:cubicBezTo>
                    <a:pt x="211" y="2308"/>
                    <a:pt x="211" y="2319"/>
                    <a:pt x="205" y="2331"/>
                  </a:cubicBezTo>
                  <a:lnTo>
                    <a:pt x="205" y="2353"/>
                  </a:lnTo>
                  <a:lnTo>
                    <a:pt x="211" y="2365"/>
                  </a:lnTo>
                  <a:lnTo>
                    <a:pt x="211" y="2376"/>
                  </a:lnTo>
                  <a:cubicBezTo>
                    <a:pt x="216" y="2387"/>
                    <a:pt x="222" y="2394"/>
                    <a:pt x="227" y="2404"/>
                  </a:cubicBezTo>
                  <a:cubicBezTo>
                    <a:pt x="245" y="2421"/>
                    <a:pt x="256" y="2433"/>
                    <a:pt x="274" y="2449"/>
                  </a:cubicBezTo>
                  <a:cubicBezTo>
                    <a:pt x="313" y="2478"/>
                    <a:pt x="353" y="2501"/>
                    <a:pt x="404" y="2523"/>
                  </a:cubicBezTo>
                  <a:cubicBezTo>
                    <a:pt x="439" y="2535"/>
                    <a:pt x="460" y="2552"/>
                    <a:pt x="478" y="2580"/>
                  </a:cubicBezTo>
                  <a:cubicBezTo>
                    <a:pt x="494" y="2609"/>
                    <a:pt x="500" y="2643"/>
                    <a:pt x="489" y="2677"/>
                  </a:cubicBezTo>
                  <a:cubicBezTo>
                    <a:pt x="478" y="2734"/>
                    <a:pt x="426" y="2769"/>
                    <a:pt x="370" y="2774"/>
                  </a:cubicBezTo>
                  <a:cubicBezTo>
                    <a:pt x="347" y="2774"/>
                    <a:pt x="324" y="2774"/>
                    <a:pt x="302" y="2779"/>
                  </a:cubicBezTo>
                  <a:cubicBezTo>
                    <a:pt x="245" y="2790"/>
                    <a:pt x="193" y="2803"/>
                    <a:pt x="154" y="2819"/>
                  </a:cubicBezTo>
                  <a:cubicBezTo>
                    <a:pt x="125" y="2830"/>
                    <a:pt x="103" y="2842"/>
                    <a:pt x="80" y="2859"/>
                  </a:cubicBezTo>
                  <a:cubicBezTo>
                    <a:pt x="63" y="2871"/>
                    <a:pt x="51" y="2882"/>
                    <a:pt x="40" y="2898"/>
                  </a:cubicBezTo>
                  <a:cubicBezTo>
                    <a:pt x="29" y="2916"/>
                    <a:pt x="23" y="2927"/>
                    <a:pt x="17" y="2939"/>
                  </a:cubicBezTo>
                  <a:cubicBezTo>
                    <a:pt x="12" y="2955"/>
                    <a:pt x="6" y="2973"/>
                    <a:pt x="1" y="2989"/>
                  </a:cubicBezTo>
                  <a:lnTo>
                    <a:pt x="1" y="3058"/>
                  </a:lnTo>
                  <a:cubicBezTo>
                    <a:pt x="6" y="3086"/>
                    <a:pt x="17" y="3115"/>
                    <a:pt x="29" y="3144"/>
                  </a:cubicBezTo>
                  <a:cubicBezTo>
                    <a:pt x="46" y="3183"/>
                    <a:pt x="63" y="3217"/>
                    <a:pt x="91" y="3251"/>
                  </a:cubicBezTo>
                  <a:cubicBezTo>
                    <a:pt x="125" y="3296"/>
                    <a:pt x="159" y="3330"/>
                    <a:pt x="205" y="3370"/>
                  </a:cubicBezTo>
                  <a:cubicBezTo>
                    <a:pt x="256" y="3404"/>
                    <a:pt x="308" y="3433"/>
                    <a:pt x="358" y="3456"/>
                  </a:cubicBezTo>
                  <a:cubicBezTo>
                    <a:pt x="404" y="3478"/>
                    <a:pt x="449" y="3490"/>
                    <a:pt x="500" y="3501"/>
                  </a:cubicBezTo>
                  <a:cubicBezTo>
                    <a:pt x="557" y="3512"/>
                    <a:pt x="597" y="3569"/>
                    <a:pt x="597" y="3632"/>
                  </a:cubicBezTo>
                  <a:cubicBezTo>
                    <a:pt x="597" y="3682"/>
                    <a:pt x="575" y="3729"/>
                    <a:pt x="534" y="3750"/>
                  </a:cubicBezTo>
                  <a:cubicBezTo>
                    <a:pt x="489" y="3779"/>
                    <a:pt x="449" y="3808"/>
                    <a:pt x="410" y="3836"/>
                  </a:cubicBezTo>
                  <a:cubicBezTo>
                    <a:pt x="358" y="3876"/>
                    <a:pt x="319" y="3915"/>
                    <a:pt x="284" y="3962"/>
                  </a:cubicBezTo>
                  <a:cubicBezTo>
                    <a:pt x="268" y="3984"/>
                    <a:pt x="250" y="4007"/>
                    <a:pt x="239" y="4030"/>
                  </a:cubicBezTo>
                  <a:cubicBezTo>
                    <a:pt x="234" y="4046"/>
                    <a:pt x="227" y="4064"/>
                    <a:pt x="227" y="4080"/>
                  </a:cubicBezTo>
                  <a:cubicBezTo>
                    <a:pt x="222" y="4098"/>
                    <a:pt x="222" y="4109"/>
                    <a:pt x="227" y="4125"/>
                  </a:cubicBezTo>
                  <a:cubicBezTo>
                    <a:pt x="227" y="4143"/>
                    <a:pt x="234" y="4160"/>
                    <a:pt x="239" y="4177"/>
                  </a:cubicBezTo>
                  <a:cubicBezTo>
                    <a:pt x="250" y="4194"/>
                    <a:pt x="261" y="4217"/>
                    <a:pt x="274" y="4235"/>
                  </a:cubicBezTo>
                  <a:cubicBezTo>
                    <a:pt x="302" y="4262"/>
                    <a:pt x="329" y="4290"/>
                    <a:pt x="370" y="4325"/>
                  </a:cubicBezTo>
                  <a:cubicBezTo>
                    <a:pt x="432" y="4371"/>
                    <a:pt x="507" y="4411"/>
                    <a:pt x="586" y="4445"/>
                  </a:cubicBezTo>
                  <a:cubicBezTo>
                    <a:pt x="699" y="4495"/>
                    <a:pt x="824" y="4529"/>
                    <a:pt x="955" y="4547"/>
                  </a:cubicBezTo>
                  <a:cubicBezTo>
                    <a:pt x="1029" y="4558"/>
                    <a:pt x="1092" y="4558"/>
                    <a:pt x="1154" y="4558"/>
                  </a:cubicBezTo>
                  <a:lnTo>
                    <a:pt x="1182" y="4558"/>
                  </a:lnTo>
                  <a:cubicBezTo>
                    <a:pt x="1216" y="4558"/>
                    <a:pt x="1250" y="4576"/>
                    <a:pt x="1273" y="4597"/>
                  </a:cubicBezTo>
                  <a:cubicBezTo>
                    <a:pt x="1296" y="4621"/>
                    <a:pt x="1318" y="4655"/>
                    <a:pt x="1313" y="4689"/>
                  </a:cubicBezTo>
                  <a:cubicBezTo>
                    <a:pt x="1302" y="4780"/>
                    <a:pt x="1302" y="4865"/>
                    <a:pt x="1313" y="4938"/>
                  </a:cubicBezTo>
                  <a:cubicBezTo>
                    <a:pt x="1318" y="4996"/>
                    <a:pt x="1330" y="5041"/>
                    <a:pt x="1352" y="5092"/>
                  </a:cubicBezTo>
                  <a:cubicBezTo>
                    <a:pt x="1365" y="5121"/>
                    <a:pt x="1381" y="5148"/>
                    <a:pt x="1399" y="5177"/>
                  </a:cubicBezTo>
                  <a:cubicBezTo>
                    <a:pt x="1415" y="5195"/>
                    <a:pt x="1433" y="5216"/>
                    <a:pt x="1455" y="5234"/>
                  </a:cubicBezTo>
                  <a:cubicBezTo>
                    <a:pt x="1483" y="5257"/>
                    <a:pt x="1512" y="5268"/>
                    <a:pt x="1540" y="5285"/>
                  </a:cubicBezTo>
                  <a:cubicBezTo>
                    <a:pt x="1575" y="5297"/>
                    <a:pt x="1609" y="5308"/>
                    <a:pt x="1637" y="5313"/>
                  </a:cubicBezTo>
                  <a:lnTo>
                    <a:pt x="1711" y="5313"/>
                  </a:lnTo>
                  <a:cubicBezTo>
                    <a:pt x="1750" y="5302"/>
                    <a:pt x="1785" y="5297"/>
                    <a:pt x="1824" y="5279"/>
                  </a:cubicBezTo>
                  <a:cubicBezTo>
                    <a:pt x="1966" y="5216"/>
                    <a:pt x="2086" y="5126"/>
                    <a:pt x="2205" y="5035"/>
                  </a:cubicBezTo>
                  <a:lnTo>
                    <a:pt x="2228" y="5012"/>
                  </a:lnTo>
                  <a:lnTo>
                    <a:pt x="2245" y="5006"/>
                  </a:lnTo>
                  <a:cubicBezTo>
                    <a:pt x="2301" y="4961"/>
                    <a:pt x="2353" y="4922"/>
                    <a:pt x="2409" y="4888"/>
                  </a:cubicBezTo>
                  <a:cubicBezTo>
                    <a:pt x="2432" y="4870"/>
                    <a:pt x="2461" y="4854"/>
                    <a:pt x="2490" y="4841"/>
                  </a:cubicBezTo>
                  <a:lnTo>
                    <a:pt x="2501" y="4836"/>
                  </a:lnTo>
                  <a:cubicBezTo>
                    <a:pt x="2535" y="4825"/>
                    <a:pt x="2558" y="4814"/>
                    <a:pt x="2586" y="4807"/>
                  </a:cubicBezTo>
                  <a:cubicBezTo>
                    <a:pt x="2614" y="4802"/>
                    <a:pt x="2637" y="4802"/>
                    <a:pt x="2660" y="4802"/>
                  </a:cubicBezTo>
                  <a:cubicBezTo>
                    <a:pt x="2676" y="4802"/>
                    <a:pt x="2700" y="4802"/>
                    <a:pt x="2716" y="4807"/>
                  </a:cubicBezTo>
                  <a:cubicBezTo>
                    <a:pt x="2745" y="4814"/>
                    <a:pt x="2773" y="4825"/>
                    <a:pt x="2802" y="4841"/>
                  </a:cubicBezTo>
                  <a:cubicBezTo>
                    <a:pt x="2859" y="4876"/>
                    <a:pt x="2904" y="4922"/>
                    <a:pt x="2938" y="4985"/>
                  </a:cubicBezTo>
                  <a:cubicBezTo>
                    <a:pt x="2972" y="5053"/>
                    <a:pt x="3001" y="5126"/>
                    <a:pt x="3030" y="5200"/>
                  </a:cubicBezTo>
                  <a:cubicBezTo>
                    <a:pt x="3046" y="5245"/>
                    <a:pt x="3057" y="5285"/>
                    <a:pt x="3069" y="5319"/>
                  </a:cubicBezTo>
                  <a:cubicBezTo>
                    <a:pt x="3098" y="5371"/>
                    <a:pt x="3120" y="5416"/>
                    <a:pt x="3143" y="5450"/>
                  </a:cubicBezTo>
                  <a:cubicBezTo>
                    <a:pt x="3159" y="5473"/>
                    <a:pt x="3177" y="5489"/>
                    <a:pt x="3200" y="5507"/>
                  </a:cubicBezTo>
                  <a:cubicBezTo>
                    <a:pt x="3216" y="5518"/>
                    <a:pt x="3240" y="5530"/>
                    <a:pt x="3261" y="5541"/>
                  </a:cubicBezTo>
                  <a:cubicBezTo>
                    <a:pt x="3290" y="5552"/>
                    <a:pt x="3324" y="5564"/>
                    <a:pt x="3364" y="5570"/>
                  </a:cubicBezTo>
                  <a:cubicBezTo>
                    <a:pt x="3382" y="5575"/>
                    <a:pt x="3405" y="5575"/>
                    <a:pt x="3427" y="5575"/>
                  </a:cubicBezTo>
                  <a:cubicBezTo>
                    <a:pt x="3444" y="5575"/>
                    <a:pt x="3461" y="5575"/>
                    <a:pt x="3478" y="5570"/>
                  </a:cubicBezTo>
                  <a:cubicBezTo>
                    <a:pt x="3523" y="5564"/>
                    <a:pt x="3563" y="5552"/>
                    <a:pt x="3602" y="5536"/>
                  </a:cubicBezTo>
                  <a:cubicBezTo>
                    <a:pt x="3654" y="5512"/>
                    <a:pt x="3705" y="5484"/>
                    <a:pt x="3751" y="5444"/>
                  </a:cubicBezTo>
                  <a:cubicBezTo>
                    <a:pt x="3807" y="5399"/>
                    <a:pt x="3853" y="5353"/>
                    <a:pt x="3887" y="5308"/>
                  </a:cubicBezTo>
                  <a:cubicBezTo>
                    <a:pt x="3932" y="5251"/>
                    <a:pt x="3967" y="5189"/>
                    <a:pt x="3995" y="5126"/>
                  </a:cubicBezTo>
                  <a:cubicBezTo>
                    <a:pt x="4012" y="5092"/>
                    <a:pt x="4024" y="5058"/>
                    <a:pt x="4035" y="5019"/>
                  </a:cubicBezTo>
                  <a:cubicBezTo>
                    <a:pt x="4046" y="4972"/>
                    <a:pt x="4087" y="4944"/>
                    <a:pt x="4132" y="4944"/>
                  </a:cubicBezTo>
                  <a:cubicBezTo>
                    <a:pt x="4171" y="4944"/>
                    <a:pt x="4211" y="4961"/>
                    <a:pt x="4223" y="4996"/>
                  </a:cubicBezTo>
                  <a:cubicBezTo>
                    <a:pt x="4250" y="5046"/>
                    <a:pt x="4279" y="5098"/>
                    <a:pt x="4313" y="5137"/>
                  </a:cubicBezTo>
                  <a:cubicBezTo>
                    <a:pt x="4342" y="5177"/>
                    <a:pt x="4376" y="5211"/>
                    <a:pt x="4410" y="5240"/>
                  </a:cubicBezTo>
                  <a:cubicBezTo>
                    <a:pt x="4444" y="5268"/>
                    <a:pt x="4483" y="5285"/>
                    <a:pt x="4512" y="5302"/>
                  </a:cubicBezTo>
                  <a:cubicBezTo>
                    <a:pt x="4546" y="5313"/>
                    <a:pt x="4580" y="5326"/>
                    <a:pt x="4620" y="5331"/>
                  </a:cubicBezTo>
                  <a:lnTo>
                    <a:pt x="4762" y="5331"/>
                  </a:lnTo>
                  <a:cubicBezTo>
                    <a:pt x="4813" y="5319"/>
                    <a:pt x="4864" y="5302"/>
                    <a:pt x="4916" y="5285"/>
                  </a:cubicBezTo>
                  <a:cubicBezTo>
                    <a:pt x="4973" y="5257"/>
                    <a:pt x="5034" y="5223"/>
                    <a:pt x="5097" y="5177"/>
                  </a:cubicBezTo>
                  <a:cubicBezTo>
                    <a:pt x="5165" y="5126"/>
                    <a:pt x="5228" y="5064"/>
                    <a:pt x="5285" y="4996"/>
                  </a:cubicBezTo>
                  <a:cubicBezTo>
                    <a:pt x="5330" y="4927"/>
                    <a:pt x="5370" y="4859"/>
                    <a:pt x="5404" y="4786"/>
                  </a:cubicBezTo>
                  <a:cubicBezTo>
                    <a:pt x="5427" y="4734"/>
                    <a:pt x="5444" y="4678"/>
                    <a:pt x="5461" y="4615"/>
                  </a:cubicBezTo>
                  <a:cubicBezTo>
                    <a:pt x="5467" y="4586"/>
                    <a:pt x="5495" y="4558"/>
                    <a:pt x="5524" y="4552"/>
                  </a:cubicBezTo>
                  <a:cubicBezTo>
                    <a:pt x="5529" y="4552"/>
                    <a:pt x="5540" y="4547"/>
                    <a:pt x="5546" y="4547"/>
                  </a:cubicBezTo>
                  <a:cubicBezTo>
                    <a:pt x="5569" y="4547"/>
                    <a:pt x="5598" y="4558"/>
                    <a:pt x="5614" y="4576"/>
                  </a:cubicBezTo>
                  <a:cubicBezTo>
                    <a:pt x="5626" y="4592"/>
                    <a:pt x="5643" y="4603"/>
                    <a:pt x="5655" y="4615"/>
                  </a:cubicBezTo>
                  <a:cubicBezTo>
                    <a:pt x="5700" y="4644"/>
                    <a:pt x="5739" y="4666"/>
                    <a:pt x="5779" y="4689"/>
                  </a:cubicBezTo>
                  <a:cubicBezTo>
                    <a:pt x="5813" y="4700"/>
                    <a:pt x="5847" y="4712"/>
                    <a:pt x="5887" y="4717"/>
                  </a:cubicBezTo>
                  <a:cubicBezTo>
                    <a:pt x="5910" y="4717"/>
                    <a:pt x="5933" y="4723"/>
                    <a:pt x="5949" y="4723"/>
                  </a:cubicBezTo>
                  <a:cubicBezTo>
                    <a:pt x="5967" y="4723"/>
                    <a:pt x="5984" y="4717"/>
                    <a:pt x="6007" y="4717"/>
                  </a:cubicBezTo>
                  <a:cubicBezTo>
                    <a:pt x="6052" y="4712"/>
                    <a:pt x="6091" y="4700"/>
                    <a:pt x="6132" y="4683"/>
                  </a:cubicBezTo>
                  <a:cubicBezTo>
                    <a:pt x="6177" y="4666"/>
                    <a:pt x="6217" y="4637"/>
                    <a:pt x="6262" y="4610"/>
                  </a:cubicBezTo>
                  <a:cubicBezTo>
                    <a:pt x="6303" y="4576"/>
                    <a:pt x="6342" y="4535"/>
                    <a:pt x="6371" y="4495"/>
                  </a:cubicBezTo>
                  <a:cubicBezTo>
                    <a:pt x="6405" y="4456"/>
                    <a:pt x="6432" y="4411"/>
                    <a:pt x="6455" y="4359"/>
                  </a:cubicBezTo>
                  <a:cubicBezTo>
                    <a:pt x="6473" y="4314"/>
                    <a:pt x="6484" y="4269"/>
                    <a:pt x="6489" y="4222"/>
                  </a:cubicBezTo>
                  <a:cubicBezTo>
                    <a:pt x="6495" y="4177"/>
                    <a:pt x="6495" y="4132"/>
                    <a:pt x="6489" y="4086"/>
                  </a:cubicBezTo>
                  <a:cubicBezTo>
                    <a:pt x="6484" y="4041"/>
                    <a:pt x="6473" y="3996"/>
                    <a:pt x="6455" y="3950"/>
                  </a:cubicBezTo>
                  <a:cubicBezTo>
                    <a:pt x="6432" y="3905"/>
                    <a:pt x="6410" y="3860"/>
                    <a:pt x="6376" y="3819"/>
                  </a:cubicBezTo>
                  <a:lnTo>
                    <a:pt x="6348" y="3785"/>
                  </a:lnTo>
                  <a:cubicBezTo>
                    <a:pt x="6314" y="3745"/>
                    <a:pt x="6308" y="3700"/>
                    <a:pt x="6330" y="3655"/>
                  </a:cubicBezTo>
                  <a:cubicBezTo>
                    <a:pt x="6348" y="3626"/>
                    <a:pt x="6382" y="3603"/>
                    <a:pt x="6421" y="3603"/>
                  </a:cubicBezTo>
                  <a:cubicBezTo>
                    <a:pt x="6432" y="3603"/>
                    <a:pt x="6439" y="3603"/>
                    <a:pt x="6450" y="3609"/>
                  </a:cubicBezTo>
                  <a:cubicBezTo>
                    <a:pt x="6484" y="3621"/>
                    <a:pt x="6518" y="3626"/>
                    <a:pt x="6552" y="3637"/>
                  </a:cubicBezTo>
                  <a:lnTo>
                    <a:pt x="6665" y="3637"/>
                  </a:lnTo>
                  <a:cubicBezTo>
                    <a:pt x="6712" y="3626"/>
                    <a:pt x="6746" y="3614"/>
                    <a:pt x="6780" y="3603"/>
                  </a:cubicBezTo>
                  <a:cubicBezTo>
                    <a:pt x="6807" y="3592"/>
                    <a:pt x="6841" y="3569"/>
                    <a:pt x="6870" y="3553"/>
                  </a:cubicBezTo>
                  <a:cubicBezTo>
                    <a:pt x="6904" y="3524"/>
                    <a:pt x="6933" y="3495"/>
                    <a:pt x="6956" y="3467"/>
                  </a:cubicBezTo>
                  <a:cubicBezTo>
                    <a:pt x="6985" y="3427"/>
                    <a:pt x="7001" y="3399"/>
                    <a:pt x="7012" y="3365"/>
                  </a:cubicBezTo>
                  <a:cubicBezTo>
                    <a:pt x="7030" y="3330"/>
                    <a:pt x="7035" y="3296"/>
                    <a:pt x="7046" y="3257"/>
                  </a:cubicBezTo>
                  <a:lnTo>
                    <a:pt x="7046" y="3126"/>
                  </a:lnTo>
                  <a:cubicBezTo>
                    <a:pt x="7040" y="3081"/>
                    <a:pt x="7030" y="3041"/>
                    <a:pt x="7012" y="3000"/>
                  </a:cubicBezTo>
                  <a:cubicBezTo>
                    <a:pt x="6990" y="2955"/>
                    <a:pt x="6967" y="2916"/>
                    <a:pt x="6938" y="2876"/>
                  </a:cubicBezTo>
                  <a:cubicBezTo>
                    <a:pt x="6899" y="2824"/>
                    <a:pt x="6848" y="2779"/>
                    <a:pt x="6796" y="2740"/>
                  </a:cubicBezTo>
                  <a:cubicBezTo>
                    <a:pt x="6712" y="2677"/>
                    <a:pt x="6620" y="2625"/>
                    <a:pt x="6518" y="2580"/>
                  </a:cubicBezTo>
                  <a:cubicBezTo>
                    <a:pt x="6410" y="2535"/>
                    <a:pt x="6290" y="2501"/>
                    <a:pt x="6172" y="2478"/>
                  </a:cubicBezTo>
                  <a:cubicBezTo>
                    <a:pt x="6125" y="2473"/>
                    <a:pt x="6098" y="2421"/>
                    <a:pt x="6098" y="2381"/>
                  </a:cubicBezTo>
                  <a:cubicBezTo>
                    <a:pt x="6098" y="2342"/>
                    <a:pt x="6125" y="2308"/>
                    <a:pt x="6172" y="2291"/>
                  </a:cubicBezTo>
                  <a:cubicBezTo>
                    <a:pt x="6194" y="2279"/>
                    <a:pt x="6217" y="2274"/>
                    <a:pt x="6240" y="2263"/>
                  </a:cubicBezTo>
                  <a:lnTo>
                    <a:pt x="6222" y="2263"/>
                  </a:lnTo>
                  <a:cubicBezTo>
                    <a:pt x="6314" y="2234"/>
                    <a:pt x="6393" y="2189"/>
                    <a:pt x="6473" y="2132"/>
                  </a:cubicBezTo>
                  <a:cubicBezTo>
                    <a:pt x="6513" y="2098"/>
                    <a:pt x="6547" y="2063"/>
                    <a:pt x="6581" y="2029"/>
                  </a:cubicBezTo>
                  <a:cubicBezTo>
                    <a:pt x="6597" y="2001"/>
                    <a:pt x="6615" y="1978"/>
                    <a:pt x="6626" y="1950"/>
                  </a:cubicBezTo>
                  <a:cubicBezTo>
                    <a:pt x="6631" y="1933"/>
                    <a:pt x="6637" y="1909"/>
                    <a:pt x="6644" y="1893"/>
                  </a:cubicBezTo>
                  <a:lnTo>
                    <a:pt x="6644" y="1836"/>
                  </a:lnTo>
                  <a:cubicBezTo>
                    <a:pt x="6637" y="1819"/>
                    <a:pt x="6631" y="1802"/>
                    <a:pt x="6626" y="1785"/>
                  </a:cubicBezTo>
                  <a:cubicBezTo>
                    <a:pt x="6615" y="1762"/>
                    <a:pt x="6603" y="1739"/>
                    <a:pt x="6592" y="1723"/>
                  </a:cubicBezTo>
                  <a:cubicBezTo>
                    <a:pt x="6575" y="1699"/>
                    <a:pt x="6552" y="1678"/>
                    <a:pt x="6529" y="1660"/>
                  </a:cubicBezTo>
                  <a:cubicBezTo>
                    <a:pt x="6495" y="1631"/>
                    <a:pt x="6455" y="1615"/>
                    <a:pt x="6416" y="1592"/>
                  </a:cubicBezTo>
                  <a:cubicBezTo>
                    <a:pt x="6364" y="1575"/>
                    <a:pt x="6308" y="1558"/>
                    <a:pt x="6251" y="1552"/>
                  </a:cubicBezTo>
                  <a:cubicBezTo>
                    <a:pt x="6217" y="1547"/>
                    <a:pt x="6183" y="1547"/>
                    <a:pt x="6149" y="1547"/>
                  </a:cubicBezTo>
                  <a:cubicBezTo>
                    <a:pt x="6114" y="1547"/>
                    <a:pt x="6075" y="1547"/>
                    <a:pt x="6041" y="1552"/>
                  </a:cubicBezTo>
                  <a:cubicBezTo>
                    <a:pt x="5978" y="1558"/>
                    <a:pt x="5939" y="1568"/>
                    <a:pt x="5899" y="1586"/>
                  </a:cubicBezTo>
                  <a:cubicBezTo>
                    <a:pt x="5887" y="1586"/>
                    <a:pt x="5876" y="1592"/>
                    <a:pt x="5859" y="1597"/>
                  </a:cubicBezTo>
                  <a:lnTo>
                    <a:pt x="5813" y="1620"/>
                  </a:lnTo>
                  <a:cubicBezTo>
                    <a:pt x="5763" y="1637"/>
                    <a:pt x="5716" y="1660"/>
                    <a:pt x="5666" y="1694"/>
                  </a:cubicBezTo>
                  <a:cubicBezTo>
                    <a:pt x="5648" y="1699"/>
                    <a:pt x="5626" y="1705"/>
                    <a:pt x="5603" y="1705"/>
                  </a:cubicBezTo>
                  <a:cubicBezTo>
                    <a:pt x="5574" y="1705"/>
                    <a:pt x="5546" y="1694"/>
                    <a:pt x="5524" y="1671"/>
                  </a:cubicBezTo>
                  <a:cubicBezTo>
                    <a:pt x="5484" y="1637"/>
                    <a:pt x="5478" y="1575"/>
                    <a:pt x="5506" y="1529"/>
                  </a:cubicBezTo>
                  <a:cubicBezTo>
                    <a:pt x="5524" y="1495"/>
                    <a:pt x="5546" y="1455"/>
                    <a:pt x="5564" y="1416"/>
                  </a:cubicBezTo>
                  <a:cubicBezTo>
                    <a:pt x="5587" y="1364"/>
                    <a:pt x="5598" y="1319"/>
                    <a:pt x="5603" y="1274"/>
                  </a:cubicBezTo>
                  <a:cubicBezTo>
                    <a:pt x="5609" y="1240"/>
                    <a:pt x="5609" y="1211"/>
                    <a:pt x="5609" y="1177"/>
                  </a:cubicBezTo>
                  <a:cubicBezTo>
                    <a:pt x="5603" y="1154"/>
                    <a:pt x="5592" y="1125"/>
                    <a:pt x="5587" y="1103"/>
                  </a:cubicBezTo>
                  <a:cubicBezTo>
                    <a:pt x="5574" y="1086"/>
                    <a:pt x="5564" y="1069"/>
                    <a:pt x="5553" y="1052"/>
                  </a:cubicBezTo>
                  <a:cubicBezTo>
                    <a:pt x="5540" y="1030"/>
                    <a:pt x="5524" y="1017"/>
                    <a:pt x="5512" y="1007"/>
                  </a:cubicBezTo>
                  <a:cubicBezTo>
                    <a:pt x="5490" y="989"/>
                    <a:pt x="5467" y="978"/>
                    <a:pt x="5444" y="967"/>
                  </a:cubicBezTo>
                  <a:cubicBezTo>
                    <a:pt x="5422" y="955"/>
                    <a:pt x="5388" y="949"/>
                    <a:pt x="5353" y="944"/>
                  </a:cubicBezTo>
                  <a:cubicBezTo>
                    <a:pt x="5336" y="938"/>
                    <a:pt x="5314" y="938"/>
                    <a:pt x="5296" y="938"/>
                  </a:cubicBezTo>
                  <a:cubicBezTo>
                    <a:pt x="5273" y="938"/>
                    <a:pt x="5257" y="938"/>
                    <a:pt x="5233" y="944"/>
                  </a:cubicBezTo>
                  <a:cubicBezTo>
                    <a:pt x="5183" y="955"/>
                    <a:pt x="5137" y="967"/>
                    <a:pt x="5092" y="983"/>
                  </a:cubicBezTo>
                  <a:cubicBezTo>
                    <a:pt x="5034" y="1012"/>
                    <a:pt x="4978" y="1041"/>
                    <a:pt x="4921" y="1080"/>
                  </a:cubicBezTo>
                  <a:lnTo>
                    <a:pt x="4905" y="1098"/>
                  </a:lnTo>
                  <a:cubicBezTo>
                    <a:pt x="4871" y="1125"/>
                    <a:pt x="4842" y="1137"/>
                    <a:pt x="4808" y="1137"/>
                  </a:cubicBezTo>
                  <a:cubicBezTo>
                    <a:pt x="4790" y="1137"/>
                    <a:pt x="4768" y="1137"/>
                    <a:pt x="4751" y="1125"/>
                  </a:cubicBezTo>
                  <a:cubicBezTo>
                    <a:pt x="4717" y="1103"/>
                    <a:pt x="4683" y="1057"/>
                    <a:pt x="4688" y="1017"/>
                  </a:cubicBezTo>
                  <a:cubicBezTo>
                    <a:pt x="4706" y="910"/>
                    <a:pt x="4706" y="813"/>
                    <a:pt x="4693" y="728"/>
                  </a:cubicBezTo>
                  <a:cubicBezTo>
                    <a:pt x="4683" y="677"/>
                    <a:pt x="4672" y="632"/>
                    <a:pt x="4654" y="587"/>
                  </a:cubicBezTo>
                  <a:cubicBezTo>
                    <a:pt x="4643" y="563"/>
                    <a:pt x="4632" y="540"/>
                    <a:pt x="4614" y="518"/>
                  </a:cubicBezTo>
                  <a:cubicBezTo>
                    <a:pt x="4603" y="501"/>
                    <a:pt x="4586" y="484"/>
                    <a:pt x="4569" y="467"/>
                  </a:cubicBezTo>
                  <a:cubicBezTo>
                    <a:pt x="4552" y="456"/>
                    <a:pt x="4541" y="450"/>
                    <a:pt x="4523" y="438"/>
                  </a:cubicBezTo>
                  <a:cubicBezTo>
                    <a:pt x="4501" y="432"/>
                    <a:pt x="4478" y="427"/>
                    <a:pt x="4455" y="422"/>
                  </a:cubicBezTo>
                  <a:lnTo>
                    <a:pt x="4365" y="422"/>
                  </a:lnTo>
                  <a:cubicBezTo>
                    <a:pt x="4325" y="432"/>
                    <a:pt x="4284" y="443"/>
                    <a:pt x="4239" y="461"/>
                  </a:cubicBezTo>
                  <a:cubicBezTo>
                    <a:pt x="4189" y="484"/>
                    <a:pt x="4137" y="518"/>
                    <a:pt x="4080" y="552"/>
                  </a:cubicBezTo>
                  <a:cubicBezTo>
                    <a:pt x="4006" y="621"/>
                    <a:pt x="3927" y="694"/>
                    <a:pt x="3853" y="784"/>
                  </a:cubicBezTo>
                  <a:lnTo>
                    <a:pt x="3830" y="825"/>
                  </a:lnTo>
                  <a:cubicBezTo>
                    <a:pt x="3807" y="852"/>
                    <a:pt x="3773" y="870"/>
                    <a:pt x="3739" y="870"/>
                  </a:cubicBezTo>
                  <a:lnTo>
                    <a:pt x="3717" y="870"/>
                  </a:lnTo>
                  <a:cubicBezTo>
                    <a:pt x="3683" y="859"/>
                    <a:pt x="3654" y="831"/>
                    <a:pt x="3649" y="802"/>
                  </a:cubicBezTo>
                  <a:cubicBezTo>
                    <a:pt x="3637" y="745"/>
                    <a:pt x="3626" y="694"/>
                    <a:pt x="3620" y="642"/>
                  </a:cubicBezTo>
                  <a:cubicBezTo>
                    <a:pt x="3592" y="512"/>
                    <a:pt x="3568" y="375"/>
                    <a:pt x="3518" y="246"/>
                  </a:cubicBezTo>
                  <a:cubicBezTo>
                    <a:pt x="3495" y="205"/>
                    <a:pt x="3473" y="160"/>
                    <a:pt x="3450" y="126"/>
                  </a:cubicBezTo>
                  <a:cubicBezTo>
                    <a:pt x="3427" y="102"/>
                    <a:pt x="3410" y="81"/>
                    <a:pt x="3387" y="63"/>
                  </a:cubicBezTo>
                  <a:cubicBezTo>
                    <a:pt x="3364" y="46"/>
                    <a:pt x="3342" y="34"/>
                    <a:pt x="3324" y="23"/>
                  </a:cubicBezTo>
                  <a:cubicBezTo>
                    <a:pt x="3296" y="18"/>
                    <a:pt x="3268" y="7"/>
                    <a:pt x="324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9"/>
            <p:cNvSpPr/>
            <p:nvPr/>
          </p:nvSpPr>
          <p:spPr>
            <a:xfrm>
              <a:off x="9649636" y="5128895"/>
              <a:ext cx="13110" cy="19030"/>
            </a:xfrm>
            <a:custGeom>
              <a:avLst/>
              <a:gdLst/>
              <a:ahLst/>
              <a:cxnLst/>
              <a:rect l="l" t="t" r="r" b="b"/>
              <a:pathLst>
                <a:path w="279" h="405" extrusionOk="0">
                  <a:moveTo>
                    <a:pt x="35" y="148"/>
                  </a:move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256" y="392"/>
                    <a:pt x="227" y="376"/>
                    <a:pt x="205" y="358"/>
                  </a:cubicBezTo>
                  <a:cubicBezTo>
                    <a:pt x="159" y="318"/>
                    <a:pt x="125" y="284"/>
                    <a:pt x="91" y="239"/>
                  </a:cubicBezTo>
                  <a:cubicBezTo>
                    <a:pt x="69" y="211"/>
                    <a:pt x="51" y="177"/>
                    <a:pt x="35" y="148"/>
                  </a:cubicBezTo>
                  <a:close/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2" y="80"/>
                    <a:pt x="6" y="63"/>
                    <a:pt x="1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9"/>
            <p:cNvSpPr/>
            <p:nvPr/>
          </p:nvSpPr>
          <p:spPr>
            <a:xfrm>
              <a:off x="9660020" y="5171371"/>
              <a:ext cx="4558" cy="10431"/>
            </a:xfrm>
            <a:custGeom>
              <a:avLst/>
              <a:gdLst/>
              <a:ahLst/>
              <a:cxnLst/>
              <a:rect l="l" t="t" r="r" b="b"/>
              <a:pathLst>
                <a:path w="97" h="222" extrusionOk="0">
                  <a:moveTo>
                    <a:pt x="97" y="0"/>
                  </a:moveTo>
                  <a:lnTo>
                    <a:pt x="97" y="0"/>
                  </a:lnTo>
                  <a:cubicBezTo>
                    <a:pt x="86" y="18"/>
                    <a:pt x="74" y="28"/>
                    <a:pt x="63" y="39"/>
                  </a:cubicBezTo>
                  <a:cubicBezTo>
                    <a:pt x="58" y="46"/>
                    <a:pt x="58" y="51"/>
                    <a:pt x="58" y="51"/>
                  </a:cubicBezTo>
                  <a:lnTo>
                    <a:pt x="58" y="51"/>
                  </a:lnTo>
                  <a:cubicBezTo>
                    <a:pt x="58" y="51"/>
                    <a:pt x="58" y="46"/>
                    <a:pt x="63" y="46"/>
                  </a:cubicBezTo>
                  <a:cubicBezTo>
                    <a:pt x="74" y="28"/>
                    <a:pt x="86" y="18"/>
                    <a:pt x="97" y="0"/>
                  </a:cubicBezTo>
                  <a:close/>
                  <a:moveTo>
                    <a:pt x="6" y="176"/>
                  </a:moveTo>
                  <a:lnTo>
                    <a:pt x="6" y="176"/>
                  </a:lnTo>
                  <a:cubicBezTo>
                    <a:pt x="1" y="188"/>
                    <a:pt x="1" y="199"/>
                    <a:pt x="1" y="209"/>
                  </a:cubicBezTo>
                  <a:cubicBezTo>
                    <a:pt x="6" y="209"/>
                    <a:pt x="6" y="216"/>
                    <a:pt x="6" y="222"/>
                  </a:cubicBezTo>
                  <a:lnTo>
                    <a:pt x="6" y="209"/>
                  </a:lnTo>
                  <a:cubicBezTo>
                    <a:pt x="1" y="199"/>
                    <a:pt x="1" y="188"/>
                    <a:pt x="6" y="17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9"/>
            <p:cNvSpPr/>
            <p:nvPr/>
          </p:nvSpPr>
          <p:spPr>
            <a:xfrm>
              <a:off x="9668290" y="5191623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9"/>
            <p:cNvSpPr/>
            <p:nvPr/>
          </p:nvSpPr>
          <p:spPr>
            <a:xfrm>
              <a:off x="9665941" y="5189791"/>
              <a:ext cx="2396" cy="1879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0" y="0"/>
                  </a:moveTo>
                  <a:cubicBezTo>
                    <a:pt x="11" y="6"/>
                    <a:pt x="17" y="11"/>
                    <a:pt x="23" y="17"/>
                  </a:cubicBezTo>
                  <a:cubicBezTo>
                    <a:pt x="34" y="22"/>
                    <a:pt x="40" y="29"/>
                    <a:pt x="51" y="40"/>
                  </a:cubicBezTo>
                  <a:lnTo>
                    <a:pt x="51" y="40"/>
                  </a:lnTo>
                  <a:cubicBezTo>
                    <a:pt x="40" y="29"/>
                    <a:pt x="34" y="22"/>
                    <a:pt x="23" y="17"/>
                  </a:cubicBezTo>
                  <a:cubicBezTo>
                    <a:pt x="17" y="11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9"/>
            <p:cNvSpPr/>
            <p:nvPr/>
          </p:nvSpPr>
          <p:spPr>
            <a:xfrm>
              <a:off x="9668290" y="5191623"/>
              <a:ext cx="5451" cy="3007"/>
            </a:xfrm>
            <a:custGeom>
              <a:avLst/>
              <a:gdLst/>
              <a:ahLst/>
              <a:cxnLst/>
              <a:rect l="l" t="t" r="r" b="b"/>
              <a:pathLst>
                <a:path w="116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24"/>
                    <a:pt x="76" y="46"/>
                    <a:pt x="115" y="64"/>
                  </a:cubicBezTo>
                  <a:cubicBezTo>
                    <a:pt x="76" y="46"/>
                    <a:pt x="42" y="24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9"/>
            <p:cNvSpPr/>
            <p:nvPr/>
          </p:nvSpPr>
          <p:spPr>
            <a:xfrm>
              <a:off x="9694509" y="5200974"/>
              <a:ext cx="8552" cy="564"/>
            </a:xfrm>
            <a:custGeom>
              <a:avLst/>
              <a:gdLst/>
              <a:ahLst/>
              <a:cxnLst/>
              <a:rect l="l" t="t" r="r" b="b"/>
              <a:pathLst>
                <a:path w="182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2"/>
                    <a:pt x="124" y="12"/>
                    <a:pt x="182" y="12"/>
                  </a:cubicBezTo>
                  <a:cubicBezTo>
                    <a:pt x="124" y="12"/>
                    <a:pt x="63" y="6"/>
                    <a:pt x="0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9"/>
            <p:cNvSpPr/>
            <p:nvPr/>
          </p:nvSpPr>
          <p:spPr>
            <a:xfrm>
              <a:off x="9703014" y="5201490"/>
              <a:ext cx="9163" cy="22507"/>
            </a:xfrm>
            <a:custGeom>
              <a:avLst/>
              <a:gdLst/>
              <a:ahLst/>
              <a:cxnLst/>
              <a:rect l="l" t="t" r="r" b="b"/>
              <a:pathLst>
                <a:path w="195" h="479" extrusionOk="0">
                  <a:moveTo>
                    <a:pt x="1" y="1"/>
                  </a:moveTo>
                  <a:lnTo>
                    <a:pt x="1" y="1"/>
                  </a:lnTo>
                  <a:lnTo>
                    <a:pt x="18" y="1"/>
                  </a:lnTo>
                  <a:lnTo>
                    <a:pt x="46" y="1"/>
                  </a:lnTo>
                  <a:cubicBezTo>
                    <a:pt x="80" y="1"/>
                    <a:pt x="114" y="19"/>
                    <a:pt x="137" y="40"/>
                  </a:cubicBezTo>
                  <a:cubicBezTo>
                    <a:pt x="160" y="64"/>
                    <a:pt x="182" y="98"/>
                    <a:pt x="177" y="132"/>
                  </a:cubicBezTo>
                  <a:cubicBezTo>
                    <a:pt x="166" y="223"/>
                    <a:pt x="166" y="308"/>
                    <a:pt x="177" y="381"/>
                  </a:cubicBezTo>
                  <a:cubicBezTo>
                    <a:pt x="182" y="415"/>
                    <a:pt x="189" y="449"/>
                    <a:pt x="194" y="478"/>
                  </a:cubicBezTo>
                  <a:cubicBezTo>
                    <a:pt x="189" y="449"/>
                    <a:pt x="182" y="415"/>
                    <a:pt x="177" y="381"/>
                  </a:cubicBezTo>
                  <a:cubicBezTo>
                    <a:pt x="166" y="308"/>
                    <a:pt x="166" y="223"/>
                    <a:pt x="177" y="132"/>
                  </a:cubicBezTo>
                  <a:cubicBezTo>
                    <a:pt x="182" y="98"/>
                    <a:pt x="160" y="64"/>
                    <a:pt x="137" y="40"/>
                  </a:cubicBezTo>
                  <a:cubicBezTo>
                    <a:pt x="114" y="19"/>
                    <a:pt x="80" y="1"/>
                    <a:pt x="46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9"/>
            <p:cNvSpPr/>
            <p:nvPr/>
          </p:nvSpPr>
          <p:spPr>
            <a:xfrm>
              <a:off x="9743893" y="5213237"/>
              <a:ext cx="129498" cy="24903"/>
            </a:xfrm>
            <a:custGeom>
              <a:avLst/>
              <a:gdLst/>
              <a:ahLst/>
              <a:cxnLst/>
              <a:rect l="l" t="t" r="r" b="b"/>
              <a:pathLst>
                <a:path w="2756" h="530" extrusionOk="0">
                  <a:moveTo>
                    <a:pt x="580" y="0"/>
                  </a:moveTo>
                  <a:cubicBezTo>
                    <a:pt x="568" y="0"/>
                    <a:pt x="563" y="7"/>
                    <a:pt x="552" y="7"/>
                  </a:cubicBezTo>
                  <a:cubicBezTo>
                    <a:pt x="563" y="7"/>
                    <a:pt x="574" y="0"/>
                    <a:pt x="580" y="0"/>
                  </a:cubicBezTo>
                  <a:close/>
                  <a:moveTo>
                    <a:pt x="199" y="228"/>
                  </a:moveTo>
                  <a:cubicBezTo>
                    <a:pt x="130" y="273"/>
                    <a:pt x="69" y="325"/>
                    <a:pt x="1" y="370"/>
                  </a:cubicBezTo>
                  <a:cubicBezTo>
                    <a:pt x="69" y="325"/>
                    <a:pt x="137" y="273"/>
                    <a:pt x="199" y="228"/>
                  </a:cubicBezTo>
                  <a:close/>
                  <a:moveTo>
                    <a:pt x="2614" y="524"/>
                  </a:moveTo>
                  <a:cubicBezTo>
                    <a:pt x="2637" y="524"/>
                    <a:pt x="2660" y="529"/>
                    <a:pt x="2682" y="529"/>
                  </a:cubicBezTo>
                  <a:cubicBezTo>
                    <a:pt x="2705" y="529"/>
                    <a:pt x="2728" y="524"/>
                    <a:pt x="2756" y="52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9"/>
            <p:cNvSpPr/>
            <p:nvPr/>
          </p:nvSpPr>
          <p:spPr>
            <a:xfrm>
              <a:off x="9806057" y="5257594"/>
              <a:ext cx="25185" cy="67333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83" y="0"/>
                  </a:moveTo>
                  <a:cubicBezTo>
                    <a:pt x="376" y="0"/>
                    <a:pt x="376" y="6"/>
                    <a:pt x="370" y="6"/>
                  </a:cubicBezTo>
                  <a:cubicBezTo>
                    <a:pt x="342" y="18"/>
                    <a:pt x="320" y="23"/>
                    <a:pt x="291" y="34"/>
                  </a:cubicBezTo>
                  <a:cubicBezTo>
                    <a:pt x="252" y="45"/>
                    <a:pt x="212" y="52"/>
                    <a:pt x="178" y="57"/>
                  </a:cubicBezTo>
                  <a:cubicBezTo>
                    <a:pt x="160" y="57"/>
                    <a:pt x="149" y="63"/>
                    <a:pt x="132" y="63"/>
                  </a:cubicBezTo>
                  <a:lnTo>
                    <a:pt x="29" y="63"/>
                  </a:lnTo>
                  <a:cubicBezTo>
                    <a:pt x="24" y="176"/>
                    <a:pt x="13" y="291"/>
                    <a:pt x="8" y="404"/>
                  </a:cubicBezTo>
                  <a:cubicBezTo>
                    <a:pt x="1" y="529"/>
                    <a:pt x="1" y="648"/>
                    <a:pt x="8" y="773"/>
                  </a:cubicBezTo>
                  <a:cubicBezTo>
                    <a:pt x="13" y="842"/>
                    <a:pt x="18" y="910"/>
                    <a:pt x="29" y="978"/>
                  </a:cubicBezTo>
                  <a:cubicBezTo>
                    <a:pt x="29" y="1028"/>
                    <a:pt x="35" y="1086"/>
                    <a:pt x="42" y="1136"/>
                  </a:cubicBezTo>
                  <a:cubicBezTo>
                    <a:pt x="42" y="1188"/>
                    <a:pt x="47" y="1245"/>
                    <a:pt x="69" y="1296"/>
                  </a:cubicBezTo>
                  <a:lnTo>
                    <a:pt x="63" y="1301"/>
                  </a:lnTo>
                  <a:cubicBezTo>
                    <a:pt x="63" y="1364"/>
                    <a:pt x="115" y="1432"/>
                    <a:pt x="183" y="1432"/>
                  </a:cubicBezTo>
                  <a:cubicBezTo>
                    <a:pt x="234" y="1432"/>
                    <a:pt x="286" y="1432"/>
                    <a:pt x="331" y="1427"/>
                  </a:cubicBezTo>
                  <a:cubicBezTo>
                    <a:pt x="399" y="1427"/>
                    <a:pt x="462" y="1416"/>
                    <a:pt x="524" y="1387"/>
                  </a:cubicBezTo>
                  <a:cubicBezTo>
                    <a:pt x="530" y="1382"/>
                    <a:pt x="535" y="1382"/>
                    <a:pt x="535" y="1382"/>
                  </a:cubicBezTo>
                  <a:cubicBezTo>
                    <a:pt x="512" y="1313"/>
                    <a:pt x="496" y="1238"/>
                    <a:pt x="478" y="1170"/>
                  </a:cubicBezTo>
                  <a:cubicBezTo>
                    <a:pt x="462" y="1109"/>
                    <a:pt x="451" y="1052"/>
                    <a:pt x="438" y="994"/>
                  </a:cubicBezTo>
                  <a:cubicBezTo>
                    <a:pt x="417" y="858"/>
                    <a:pt x="404" y="734"/>
                    <a:pt x="393" y="614"/>
                  </a:cubicBezTo>
                  <a:lnTo>
                    <a:pt x="393" y="603"/>
                  </a:lnTo>
                  <a:cubicBezTo>
                    <a:pt x="383" y="461"/>
                    <a:pt x="376" y="336"/>
                    <a:pt x="376" y="210"/>
                  </a:cubicBezTo>
                  <a:cubicBezTo>
                    <a:pt x="376" y="142"/>
                    <a:pt x="383" y="74"/>
                    <a:pt x="383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9"/>
            <p:cNvSpPr/>
            <p:nvPr/>
          </p:nvSpPr>
          <p:spPr>
            <a:xfrm>
              <a:off x="9649636" y="5128895"/>
              <a:ext cx="255048" cy="120476"/>
            </a:xfrm>
            <a:custGeom>
              <a:avLst/>
              <a:gdLst/>
              <a:ahLst/>
              <a:cxnLst/>
              <a:rect l="l" t="t" r="r" b="b"/>
              <a:pathLst>
                <a:path w="5428" h="2564" extrusionOk="0">
                  <a:moveTo>
                    <a:pt x="1" y="1"/>
                  </a:moveTo>
                  <a:lnTo>
                    <a:pt x="1" y="46"/>
                  </a:lnTo>
                  <a:cubicBezTo>
                    <a:pt x="6" y="63"/>
                    <a:pt x="12" y="80"/>
                    <a:pt x="17" y="97"/>
                  </a:cubicBezTo>
                  <a:cubicBezTo>
                    <a:pt x="17" y="108"/>
                    <a:pt x="23" y="119"/>
                    <a:pt x="29" y="132"/>
                  </a:cubicBezTo>
                  <a:cubicBezTo>
                    <a:pt x="29" y="137"/>
                    <a:pt x="29" y="142"/>
                    <a:pt x="35" y="148"/>
                  </a:cubicBezTo>
                  <a:cubicBezTo>
                    <a:pt x="51" y="177"/>
                    <a:pt x="69" y="211"/>
                    <a:pt x="91" y="239"/>
                  </a:cubicBezTo>
                  <a:cubicBezTo>
                    <a:pt x="125" y="284"/>
                    <a:pt x="159" y="318"/>
                    <a:pt x="205" y="358"/>
                  </a:cubicBezTo>
                  <a:cubicBezTo>
                    <a:pt x="227" y="376"/>
                    <a:pt x="256" y="392"/>
                    <a:pt x="279" y="404"/>
                  </a:cubicBezTo>
                  <a:cubicBezTo>
                    <a:pt x="302" y="421"/>
                    <a:pt x="329" y="432"/>
                    <a:pt x="358" y="444"/>
                  </a:cubicBezTo>
                  <a:cubicBezTo>
                    <a:pt x="404" y="466"/>
                    <a:pt x="449" y="478"/>
                    <a:pt x="500" y="489"/>
                  </a:cubicBezTo>
                  <a:cubicBezTo>
                    <a:pt x="523" y="494"/>
                    <a:pt x="541" y="507"/>
                    <a:pt x="557" y="523"/>
                  </a:cubicBezTo>
                  <a:cubicBezTo>
                    <a:pt x="586" y="552"/>
                    <a:pt x="597" y="586"/>
                    <a:pt x="597" y="620"/>
                  </a:cubicBezTo>
                  <a:cubicBezTo>
                    <a:pt x="597" y="665"/>
                    <a:pt x="580" y="699"/>
                    <a:pt x="552" y="728"/>
                  </a:cubicBezTo>
                  <a:cubicBezTo>
                    <a:pt x="546" y="733"/>
                    <a:pt x="541" y="738"/>
                    <a:pt x="534" y="738"/>
                  </a:cubicBezTo>
                  <a:cubicBezTo>
                    <a:pt x="489" y="767"/>
                    <a:pt x="449" y="796"/>
                    <a:pt x="410" y="824"/>
                  </a:cubicBezTo>
                  <a:cubicBezTo>
                    <a:pt x="376" y="853"/>
                    <a:pt x="347" y="882"/>
                    <a:pt x="319" y="903"/>
                  </a:cubicBezTo>
                  <a:cubicBezTo>
                    <a:pt x="308" y="921"/>
                    <a:pt x="295" y="932"/>
                    <a:pt x="284" y="950"/>
                  </a:cubicBezTo>
                  <a:cubicBezTo>
                    <a:pt x="279" y="950"/>
                    <a:pt x="279" y="955"/>
                    <a:pt x="279" y="955"/>
                  </a:cubicBezTo>
                  <a:cubicBezTo>
                    <a:pt x="261" y="977"/>
                    <a:pt x="250" y="1000"/>
                    <a:pt x="239" y="1018"/>
                  </a:cubicBezTo>
                  <a:cubicBezTo>
                    <a:pt x="234" y="1034"/>
                    <a:pt x="234" y="1052"/>
                    <a:pt x="227" y="1068"/>
                  </a:cubicBezTo>
                  <a:lnTo>
                    <a:pt x="227" y="1079"/>
                  </a:lnTo>
                  <a:cubicBezTo>
                    <a:pt x="222" y="1092"/>
                    <a:pt x="222" y="1103"/>
                    <a:pt x="227" y="1113"/>
                  </a:cubicBezTo>
                  <a:lnTo>
                    <a:pt x="227" y="1126"/>
                  </a:lnTo>
                  <a:cubicBezTo>
                    <a:pt x="234" y="1137"/>
                    <a:pt x="234" y="1148"/>
                    <a:pt x="239" y="1165"/>
                  </a:cubicBezTo>
                  <a:cubicBezTo>
                    <a:pt x="250" y="1182"/>
                    <a:pt x="261" y="1205"/>
                    <a:pt x="274" y="1223"/>
                  </a:cubicBezTo>
                  <a:cubicBezTo>
                    <a:pt x="295" y="1244"/>
                    <a:pt x="319" y="1273"/>
                    <a:pt x="347" y="1296"/>
                  </a:cubicBezTo>
                  <a:cubicBezTo>
                    <a:pt x="358" y="1302"/>
                    <a:pt x="364" y="1307"/>
                    <a:pt x="370" y="1313"/>
                  </a:cubicBezTo>
                  <a:cubicBezTo>
                    <a:pt x="381" y="1318"/>
                    <a:pt x="387" y="1325"/>
                    <a:pt x="398" y="1336"/>
                  </a:cubicBezTo>
                  <a:cubicBezTo>
                    <a:pt x="439" y="1359"/>
                    <a:pt x="473" y="1381"/>
                    <a:pt x="512" y="1399"/>
                  </a:cubicBezTo>
                  <a:cubicBezTo>
                    <a:pt x="534" y="1409"/>
                    <a:pt x="563" y="1420"/>
                    <a:pt x="586" y="1433"/>
                  </a:cubicBezTo>
                  <a:cubicBezTo>
                    <a:pt x="665" y="1467"/>
                    <a:pt x="751" y="1495"/>
                    <a:pt x="841" y="1512"/>
                  </a:cubicBezTo>
                  <a:cubicBezTo>
                    <a:pt x="882" y="1523"/>
                    <a:pt x="921" y="1529"/>
                    <a:pt x="955" y="1535"/>
                  </a:cubicBezTo>
                  <a:cubicBezTo>
                    <a:pt x="1018" y="1540"/>
                    <a:pt x="1079" y="1546"/>
                    <a:pt x="1137" y="1546"/>
                  </a:cubicBezTo>
                  <a:lnTo>
                    <a:pt x="1182" y="1546"/>
                  </a:lnTo>
                  <a:cubicBezTo>
                    <a:pt x="1216" y="1546"/>
                    <a:pt x="1250" y="1564"/>
                    <a:pt x="1273" y="1585"/>
                  </a:cubicBezTo>
                  <a:cubicBezTo>
                    <a:pt x="1296" y="1609"/>
                    <a:pt x="1318" y="1643"/>
                    <a:pt x="1313" y="1677"/>
                  </a:cubicBezTo>
                  <a:cubicBezTo>
                    <a:pt x="1302" y="1768"/>
                    <a:pt x="1302" y="1853"/>
                    <a:pt x="1313" y="1926"/>
                  </a:cubicBezTo>
                  <a:cubicBezTo>
                    <a:pt x="1318" y="1960"/>
                    <a:pt x="1325" y="1994"/>
                    <a:pt x="1330" y="2023"/>
                  </a:cubicBezTo>
                  <a:cubicBezTo>
                    <a:pt x="1336" y="2046"/>
                    <a:pt x="1341" y="2063"/>
                    <a:pt x="1352" y="2080"/>
                  </a:cubicBezTo>
                  <a:cubicBezTo>
                    <a:pt x="1365" y="2109"/>
                    <a:pt x="1381" y="2136"/>
                    <a:pt x="1399" y="2165"/>
                  </a:cubicBezTo>
                  <a:cubicBezTo>
                    <a:pt x="1404" y="2170"/>
                    <a:pt x="1410" y="2177"/>
                    <a:pt x="1410" y="2183"/>
                  </a:cubicBezTo>
                  <a:cubicBezTo>
                    <a:pt x="1427" y="2194"/>
                    <a:pt x="1438" y="2211"/>
                    <a:pt x="1455" y="2222"/>
                  </a:cubicBezTo>
                  <a:cubicBezTo>
                    <a:pt x="1472" y="2233"/>
                    <a:pt x="1495" y="2245"/>
                    <a:pt x="1512" y="2256"/>
                  </a:cubicBezTo>
                  <a:cubicBezTo>
                    <a:pt x="1517" y="2262"/>
                    <a:pt x="1530" y="2267"/>
                    <a:pt x="1540" y="2273"/>
                  </a:cubicBezTo>
                  <a:cubicBezTo>
                    <a:pt x="1564" y="2279"/>
                    <a:pt x="1591" y="2290"/>
                    <a:pt x="1614" y="2296"/>
                  </a:cubicBezTo>
                  <a:cubicBezTo>
                    <a:pt x="1620" y="2296"/>
                    <a:pt x="1632" y="2301"/>
                    <a:pt x="1637" y="2301"/>
                  </a:cubicBezTo>
                  <a:lnTo>
                    <a:pt x="1711" y="2301"/>
                  </a:lnTo>
                  <a:cubicBezTo>
                    <a:pt x="1722" y="2296"/>
                    <a:pt x="1734" y="2296"/>
                    <a:pt x="1750" y="2290"/>
                  </a:cubicBezTo>
                  <a:cubicBezTo>
                    <a:pt x="1774" y="2285"/>
                    <a:pt x="1795" y="2279"/>
                    <a:pt x="1824" y="2267"/>
                  </a:cubicBezTo>
                  <a:cubicBezTo>
                    <a:pt x="1887" y="2239"/>
                    <a:pt x="1950" y="2204"/>
                    <a:pt x="2007" y="2165"/>
                  </a:cubicBezTo>
                  <a:cubicBezTo>
                    <a:pt x="2075" y="2120"/>
                    <a:pt x="2136" y="2068"/>
                    <a:pt x="2205" y="2023"/>
                  </a:cubicBezTo>
                  <a:lnTo>
                    <a:pt x="2228" y="2000"/>
                  </a:lnTo>
                  <a:lnTo>
                    <a:pt x="2245" y="1994"/>
                  </a:lnTo>
                  <a:cubicBezTo>
                    <a:pt x="2273" y="1966"/>
                    <a:pt x="2301" y="1944"/>
                    <a:pt x="2330" y="1926"/>
                  </a:cubicBezTo>
                  <a:cubicBezTo>
                    <a:pt x="2359" y="1904"/>
                    <a:pt x="2382" y="1887"/>
                    <a:pt x="2409" y="1876"/>
                  </a:cubicBezTo>
                  <a:cubicBezTo>
                    <a:pt x="2432" y="1858"/>
                    <a:pt x="2461" y="1842"/>
                    <a:pt x="2490" y="1829"/>
                  </a:cubicBezTo>
                  <a:lnTo>
                    <a:pt x="2501" y="1824"/>
                  </a:lnTo>
                  <a:cubicBezTo>
                    <a:pt x="2524" y="1813"/>
                    <a:pt x="2540" y="1808"/>
                    <a:pt x="2558" y="1802"/>
                  </a:cubicBezTo>
                  <a:cubicBezTo>
                    <a:pt x="2569" y="1802"/>
                    <a:pt x="2580" y="1795"/>
                    <a:pt x="2586" y="1795"/>
                  </a:cubicBezTo>
                  <a:cubicBezTo>
                    <a:pt x="2614" y="1790"/>
                    <a:pt x="2637" y="1790"/>
                    <a:pt x="2660" y="1790"/>
                  </a:cubicBezTo>
                  <a:cubicBezTo>
                    <a:pt x="2676" y="1790"/>
                    <a:pt x="2700" y="1790"/>
                    <a:pt x="2716" y="1795"/>
                  </a:cubicBezTo>
                  <a:cubicBezTo>
                    <a:pt x="2734" y="1795"/>
                    <a:pt x="2750" y="1802"/>
                    <a:pt x="2768" y="1808"/>
                  </a:cubicBezTo>
                  <a:cubicBezTo>
                    <a:pt x="2779" y="1813"/>
                    <a:pt x="2791" y="1819"/>
                    <a:pt x="2802" y="1829"/>
                  </a:cubicBezTo>
                  <a:cubicBezTo>
                    <a:pt x="2859" y="1864"/>
                    <a:pt x="2904" y="1910"/>
                    <a:pt x="2938" y="1973"/>
                  </a:cubicBezTo>
                  <a:cubicBezTo>
                    <a:pt x="2944" y="1984"/>
                    <a:pt x="2949" y="1989"/>
                    <a:pt x="2955" y="2000"/>
                  </a:cubicBezTo>
                  <a:cubicBezTo>
                    <a:pt x="2978" y="2052"/>
                    <a:pt x="3001" y="2109"/>
                    <a:pt x="3017" y="2159"/>
                  </a:cubicBezTo>
                  <a:cubicBezTo>
                    <a:pt x="3023" y="2170"/>
                    <a:pt x="3023" y="2177"/>
                    <a:pt x="3030" y="2188"/>
                  </a:cubicBezTo>
                  <a:cubicBezTo>
                    <a:pt x="3046" y="2233"/>
                    <a:pt x="3057" y="2273"/>
                    <a:pt x="3069" y="2307"/>
                  </a:cubicBezTo>
                  <a:cubicBezTo>
                    <a:pt x="3080" y="2324"/>
                    <a:pt x="3086" y="2335"/>
                    <a:pt x="3091" y="2353"/>
                  </a:cubicBezTo>
                  <a:cubicBezTo>
                    <a:pt x="3103" y="2375"/>
                    <a:pt x="3114" y="2393"/>
                    <a:pt x="3125" y="2416"/>
                  </a:cubicBezTo>
                  <a:cubicBezTo>
                    <a:pt x="3132" y="2421"/>
                    <a:pt x="3137" y="2427"/>
                    <a:pt x="3143" y="2438"/>
                  </a:cubicBezTo>
                  <a:cubicBezTo>
                    <a:pt x="3148" y="2438"/>
                    <a:pt x="3148" y="2443"/>
                    <a:pt x="3154" y="2450"/>
                  </a:cubicBezTo>
                  <a:cubicBezTo>
                    <a:pt x="3166" y="2466"/>
                    <a:pt x="3182" y="2477"/>
                    <a:pt x="3200" y="2495"/>
                  </a:cubicBezTo>
                  <a:cubicBezTo>
                    <a:pt x="3200" y="2495"/>
                    <a:pt x="3206" y="2495"/>
                    <a:pt x="3206" y="2500"/>
                  </a:cubicBezTo>
                  <a:cubicBezTo>
                    <a:pt x="3227" y="2511"/>
                    <a:pt x="3245" y="2524"/>
                    <a:pt x="3261" y="2529"/>
                  </a:cubicBezTo>
                  <a:cubicBezTo>
                    <a:pt x="3285" y="2540"/>
                    <a:pt x="3313" y="2545"/>
                    <a:pt x="3342" y="2558"/>
                  </a:cubicBezTo>
                  <a:lnTo>
                    <a:pt x="3364" y="2558"/>
                  </a:lnTo>
                  <a:cubicBezTo>
                    <a:pt x="3382" y="2563"/>
                    <a:pt x="3405" y="2563"/>
                    <a:pt x="3427" y="2563"/>
                  </a:cubicBezTo>
                  <a:cubicBezTo>
                    <a:pt x="3444" y="2563"/>
                    <a:pt x="3461" y="2563"/>
                    <a:pt x="3478" y="2558"/>
                  </a:cubicBezTo>
                  <a:cubicBezTo>
                    <a:pt x="3489" y="2558"/>
                    <a:pt x="3500" y="2558"/>
                    <a:pt x="3512" y="2552"/>
                  </a:cubicBezTo>
                  <a:cubicBezTo>
                    <a:pt x="3541" y="2545"/>
                    <a:pt x="3568" y="2535"/>
                    <a:pt x="3602" y="2524"/>
                  </a:cubicBezTo>
                  <a:cubicBezTo>
                    <a:pt x="3631" y="2511"/>
                    <a:pt x="3660" y="2495"/>
                    <a:pt x="3683" y="2477"/>
                  </a:cubicBezTo>
                  <a:cubicBezTo>
                    <a:pt x="3705" y="2466"/>
                    <a:pt x="3728" y="2450"/>
                    <a:pt x="3751" y="2432"/>
                  </a:cubicBezTo>
                  <a:cubicBezTo>
                    <a:pt x="3796" y="2398"/>
                    <a:pt x="3830" y="2364"/>
                    <a:pt x="3864" y="2330"/>
                  </a:cubicBezTo>
                  <a:cubicBezTo>
                    <a:pt x="3870" y="2319"/>
                    <a:pt x="3882" y="2307"/>
                    <a:pt x="3887" y="2296"/>
                  </a:cubicBezTo>
                  <a:cubicBezTo>
                    <a:pt x="3932" y="2239"/>
                    <a:pt x="3967" y="2177"/>
                    <a:pt x="3995" y="2114"/>
                  </a:cubicBezTo>
                  <a:cubicBezTo>
                    <a:pt x="4012" y="2080"/>
                    <a:pt x="4024" y="2046"/>
                    <a:pt x="4035" y="2007"/>
                  </a:cubicBezTo>
                  <a:cubicBezTo>
                    <a:pt x="4035" y="1994"/>
                    <a:pt x="4046" y="1978"/>
                    <a:pt x="4052" y="1966"/>
                  </a:cubicBezTo>
                  <a:cubicBezTo>
                    <a:pt x="4074" y="1944"/>
                    <a:pt x="4103" y="1932"/>
                    <a:pt x="4132" y="1932"/>
                  </a:cubicBezTo>
                  <a:cubicBezTo>
                    <a:pt x="4160" y="1932"/>
                    <a:pt x="4182" y="1939"/>
                    <a:pt x="4200" y="1955"/>
                  </a:cubicBezTo>
                  <a:cubicBezTo>
                    <a:pt x="4211" y="1960"/>
                    <a:pt x="4216" y="1973"/>
                    <a:pt x="4223" y="1984"/>
                  </a:cubicBezTo>
                  <a:cubicBezTo>
                    <a:pt x="4234" y="1994"/>
                    <a:pt x="4239" y="2012"/>
                    <a:pt x="4245" y="2023"/>
                  </a:cubicBezTo>
                  <a:cubicBezTo>
                    <a:pt x="4268" y="2063"/>
                    <a:pt x="4291" y="2097"/>
                    <a:pt x="4313" y="2125"/>
                  </a:cubicBezTo>
                  <a:cubicBezTo>
                    <a:pt x="4342" y="2165"/>
                    <a:pt x="4376" y="2199"/>
                    <a:pt x="4410" y="2228"/>
                  </a:cubicBezTo>
                  <a:cubicBezTo>
                    <a:pt x="4428" y="2239"/>
                    <a:pt x="4444" y="2251"/>
                    <a:pt x="4462" y="2262"/>
                  </a:cubicBezTo>
                  <a:cubicBezTo>
                    <a:pt x="4478" y="2273"/>
                    <a:pt x="4496" y="2279"/>
                    <a:pt x="4512" y="2290"/>
                  </a:cubicBezTo>
                  <a:cubicBezTo>
                    <a:pt x="4535" y="2296"/>
                    <a:pt x="4557" y="2301"/>
                    <a:pt x="4580" y="2307"/>
                  </a:cubicBezTo>
                  <a:cubicBezTo>
                    <a:pt x="4591" y="2314"/>
                    <a:pt x="4609" y="2314"/>
                    <a:pt x="4620" y="2319"/>
                  </a:cubicBezTo>
                  <a:lnTo>
                    <a:pt x="4762" y="2319"/>
                  </a:lnTo>
                  <a:cubicBezTo>
                    <a:pt x="4803" y="2307"/>
                    <a:pt x="4842" y="2301"/>
                    <a:pt x="4882" y="2285"/>
                  </a:cubicBezTo>
                  <a:cubicBezTo>
                    <a:pt x="4893" y="2285"/>
                    <a:pt x="4905" y="2279"/>
                    <a:pt x="4916" y="2273"/>
                  </a:cubicBezTo>
                  <a:cubicBezTo>
                    <a:pt x="4932" y="2267"/>
                    <a:pt x="4955" y="2256"/>
                    <a:pt x="4973" y="2245"/>
                  </a:cubicBezTo>
                  <a:cubicBezTo>
                    <a:pt x="5013" y="2222"/>
                    <a:pt x="5058" y="2199"/>
                    <a:pt x="5097" y="2165"/>
                  </a:cubicBezTo>
                  <a:cubicBezTo>
                    <a:pt x="5165" y="2114"/>
                    <a:pt x="5228" y="2052"/>
                    <a:pt x="5285" y="1984"/>
                  </a:cubicBezTo>
                  <a:cubicBezTo>
                    <a:pt x="5291" y="1966"/>
                    <a:pt x="5302" y="1955"/>
                    <a:pt x="5314" y="1944"/>
                  </a:cubicBezTo>
                  <a:cubicBezTo>
                    <a:pt x="5341" y="1898"/>
                    <a:pt x="5370" y="1853"/>
                    <a:pt x="5388" y="1808"/>
                  </a:cubicBezTo>
                  <a:cubicBezTo>
                    <a:pt x="5302" y="1637"/>
                    <a:pt x="5268" y="1444"/>
                    <a:pt x="5325" y="1257"/>
                  </a:cubicBezTo>
                  <a:cubicBezTo>
                    <a:pt x="5348" y="1188"/>
                    <a:pt x="5382" y="1113"/>
                    <a:pt x="5427" y="1058"/>
                  </a:cubicBezTo>
                  <a:cubicBezTo>
                    <a:pt x="5422" y="1045"/>
                    <a:pt x="5409" y="1040"/>
                    <a:pt x="5404" y="1034"/>
                  </a:cubicBezTo>
                  <a:cubicBezTo>
                    <a:pt x="5370" y="1000"/>
                    <a:pt x="5336" y="972"/>
                    <a:pt x="5302" y="938"/>
                  </a:cubicBezTo>
                  <a:cubicBezTo>
                    <a:pt x="5285" y="916"/>
                    <a:pt x="5257" y="903"/>
                    <a:pt x="5228" y="903"/>
                  </a:cubicBezTo>
                  <a:cubicBezTo>
                    <a:pt x="5223" y="903"/>
                    <a:pt x="5212" y="903"/>
                    <a:pt x="5205" y="909"/>
                  </a:cubicBezTo>
                  <a:cubicBezTo>
                    <a:pt x="5171" y="916"/>
                    <a:pt x="5143" y="938"/>
                    <a:pt x="5131" y="977"/>
                  </a:cubicBezTo>
                  <a:cubicBezTo>
                    <a:pt x="5103" y="1052"/>
                    <a:pt x="5086" y="1137"/>
                    <a:pt x="5068" y="1210"/>
                  </a:cubicBezTo>
                  <a:cubicBezTo>
                    <a:pt x="5047" y="1313"/>
                    <a:pt x="5023" y="1415"/>
                    <a:pt x="4984" y="1506"/>
                  </a:cubicBezTo>
                  <a:cubicBezTo>
                    <a:pt x="4966" y="1540"/>
                    <a:pt x="4944" y="1574"/>
                    <a:pt x="4927" y="1603"/>
                  </a:cubicBezTo>
                  <a:cubicBezTo>
                    <a:pt x="4905" y="1619"/>
                    <a:pt x="4887" y="1643"/>
                    <a:pt x="4864" y="1659"/>
                  </a:cubicBezTo>
                  <a:cubicBezTo>
                    <a:pt x="4842" y="1671"/>
                    <a:pt x="4813" y="1688"/>
                    <a:pt x="4785" y="1700"/>
                  </a:cubicBezTo>
                  <a:cubicBezTo>
                    <a:pt x="4756" y="1705"/>
                    <a:pt x="4728" y="1716"/>
                    <a:pt x="4700" y="1716"/>
                  </a:cubicBezTo>
                  <a:lnTo>
                    <a:pt x="4632" y="1716"/>
                  </a:lnTo>
                  <a:cubicBezTo>
                    <a:pt x="4598" y="1705"/>
                    <a:pt x="4569" y="1700"/>
                    <a:pt x="4541" y="1688"/>
                  </a:cubicBezTo>
                  <a:cubicBezTo>
                    <a:pt x="4512" y="1671"/>
                    <a:pt x="4478" y="1648"/>
                    <a:pt x="4449" y="1625"/>
                  </a:cubicBezTo>
                  <a:cubicBezTo>
                    <a:pt x="4410" y="1585"/>
                    <a:pt x="4370" y="1546"/>
                    <a:pt x="4336" y="1501"/>
                  </a:cubicBezTo>
                  <a:cubicBezTo>
                    <a:pt x="4307" y="1461"/>
                    <a:pt x="4284" y="1415"/>
                    <a:pt x="4268" y="1375"/>
                  </a:cubicBezTo>
                  <a:cubicBezTo>
                    <a:pt x="4257" y="1347"/>
                    <a:pt x="4223" y="1330"/>
                    <a:pt x="4194" y="1325"/>
                  </a:cubicBezTo>
                  <a:cubicBezTo>
                    <a:pt x="4171" y="1325"/>
                    <a:pt x="4160" y="1330"/>
                    <a:pt x="4148" y="1336"/>
                  </a:cubicBezTo>
                  <a:cubicBezTo>
                    <a:pt x="4132" y="1341"/>
                    <a:pt x="4121" y="1352"/>
                    <a:pt x="4114" y="1370"/>
                  </a:cubicBezTo>
                  <a:cubicBezTo>
                    <a:pt x="4058" y="1433"/>
                    <a:pt x="4012" y="1506"/>
                    <a:pt x="3967" y="1574"/>
                  </a:cubicBezTo>
                  <a:lnTo>
                    <a:pt x="3956" y="1598"/>
                  </a:lnTo>
                  <a:cubicBezTo>
                    <a:pt x="3898" y="1682"/>
                    <a:pt x="3841" y="1768"/>
                    <a:pt x="3773" y="1853"/>
                  </a:cubicBezTo>
                  <a:cubicBezTo>
                    <a:pt x="3733" y="1898"/>
                    <a:pt x="3688" y="1939"/>
                    <a:pt x="3649" y="1973"/>
                  </a:cubicBezTo>
                  <a:cubicBezTo>
                    <a:pt x="3620" y="1989"/>
                    <a:pt x="3592" y="2007"/>
                    <a:pt x="3563" y="2018"/>
                  </a:cubicBezTo>
                  <a:cubicBezTo>
                    <a:pt x="3541" y="2023"/>
                    <a:pt x="3518" y="2029"/>
                    <a:pt x="3495" y="2029"/>
                  </a:cubicBezTo>
                  <a:lnTo>
                    <a:pt x="3478" y="2034"/>
                  </a:lnTo>
                  <a:cubicBezTo>
                    <a:pt x="3455" y="2034"/>
                    <a:pt x="3432" y="2029"/>
                    <a:pt x="3416" y="2029"/>
                  </a:cubicBezTo>
                  <a:cubicBezTo>
                    <a:pt x="3387" y="2018"/>
                    <a:pt x="3353" y="2012"/>
                    <a:pt x="3324" y="1994"/>
                  </a:cubicBezTo>
                  <a:cubicBezTo>
                    <a:pt x="3302" y="1984"/>
                    <a:pt x="3285" y="1973"/>
                    <a:pt x="3268" y="1960"/>
                  </a:cubicBezTo>
                  <a:cubicBezTo>
                    <a:pt x="3251" y="1944"/>
                    <a:pt x="3240" y="1932"/>
                    <a:pt x="3227" y="1915"/>
                  </a:cubicBezTo>
                  <a:cubicBezTo>
                    <a:pt x="3211" y="1892"/>
                    <a:pt x="3200" y="1864"/>
                    <a:pt x="3182" y="1829"/>
                  </a:cubicBezTo>
                  <a:cubicBezTo>
                    <a:pt x="3166" y="1774"/>
                    <a:pt x="3154" y="1716"/>
                    <a:pt x="3143" y="1659"/>
                  </a:cubicBezTo>
                  <a:cubicBezTo>
                    <a:pt x="3132" y="1609"/>
                    <a:pt x="3120" y="1557"/>
                    <a:pt x="3109" y="1506"/>
                  </a:cubicBezTo>
                  <a:cubicBezTo>
                    <a:pt x="3098" y="1478"/>
                    <a:pt x="3086" y="1449"/>
                    <a:pt x="3075" y="1415"/>
                  </a:cubicBezTo>
                  <a:cubicBezTo>
                    <a:pt x="3064" y="1386"/>
                    <a:pt x="3046" y="1364"/>
                    <a:pt x="3030" y="1341"/>
                  </a:cubicBezTo>
                  <a:cubicBezTo>
                    <a:pt x="2996" y="1291"/>
                    <a:pt x="2944" y="1250"/>
                    <a:pt x="2881" y="1228"/>
                  </a:cubicBezTo>
                  <a:cubicBezTo>
                    <a:pt x="2852" y="1216"/>
                    <a:pt x="2825" y="1210"/>
                    <a:pt x="2791" y="1210"/>
                  </a:cubicBezTo>
                  <a:cubicBezTo>
                    <a:pt x="2768" y="1210"/>
                    <a:pt x="2745" y="1216"/>
                    <a:pt x="2723" y="1216"/>
                  </a:cubicBezTo>
                  <a:cubicBezTo>
                    <a:pt x="2700" y="1223"/>
                    <a:pt x="2671" y="1233"/>
                    <a:pt x="2648" y="1239"/>
                  </a:cubicBezTo>
                  <a:cubicBezTo>
                    <a:pt x="2614" y="1257"/>
                    <a:pt x="2586" y="1268"/>
                    <a:pt x="2563" y="1284"/>
                  </a:cubicBezTo>
                  <a:cubicBezTo>
                    <a:pt x="2490" y="1325"/>
                    <a:pt x="2421" y="1375"/>
                    <a:pt x="2359" y="1427"/>
                  </a:cubicBezTo>
                  <a:cubicBezTo>
                    <a:pt x="2325" y="1454"/>
                    <a:pt x="2285" y="1483"/>
                    <a:pt x="2251" y="1506"/>
                  </a:cubicBezTo>
                  <a:cubicBezTo>
                    <a:pt x="2211" y="1535"/>
                    <a:pt x="2160" y="1564"/>
                    <a:pt x="2102" y="1591"/>
                  </a:cubicBezTo>
                  <a:cubicBezTo>
                    <a:pt x="2086" y="1598"/>
                    <a:pt x="2063" y="1603"/>
                    <a:pt x="2041" y="1603"/>
                  </a:cubicBezTo>
                  <a:lnTo>
                    <a:pt x="2012" y="1603"/>
                  </a:lnTo>
                  <a:cubicBezTo>
                    <a:pt x="1989" y="1603"/>
                    <a:pt x="1966" y="1603"/>
                    <a:pt x="1950" y="1598"/>
                  </a:cubicBezTo>
                  <a:cubicBezTo>
                    <a:pt x="1926" y="1598"/>
                    <a:pt x="1910" y="1591"/>
                    <a:pt x="1892" y="1580"/>
                  </a:cubicBezTo>
                  <a:cubicBezTo>
                    <a:pt x="1881" y="1574"/>
                    <a:pt x="1870" y="1569"/>
                    <a:pt x="1858" y="1557"/>
                  </a:cubicBezTo>
                  <a:cubicBezTo>
                    <a:pt x="1847" y="1551"/>
                    <a:pt x="1842" y="1540"/>
                    <a:pt x="1830" y="1529"/>
                  </a:cubicBezTo>
                  <a:cubicBezTo>
                    <a:pt x="1819" y="1512"/>
                    <a:pt x="1808" y="1495"/>
                    <a:pt x="1802" y="1472"/>
                  </a:cubicBezTo>
                  <a:cubicBezTo>
                    <a:pt x="1790" y="1438"/>
                    <a:pt x="1785" y="1399"/>
                    <a:pt x="1779" y="1352"/>
                  </a:cubicBezTo>
                  <a:cubicBezTo>
                    <a:pt x="1774" y="1284"/>
                    <a:pt x="1774" y="1216"/>
                    <a:pt x="1779" y="1154"/>
                  </a:cubicBezTo>
                  <a:cubicBezTo>
                    <a:pt x="1779" y="1131"/>
                    <a:pt x="1768" y="1108"/>
                    <a:pt x="1750" y="1092"/>
                  </a:cubicBezTo>
                  <a:cubicBezTo>
                    <a:pt x="1734" y="1074"/>
                    <a:pt x="1716" y="1063"/>
                    <a:pt x="1693" y="1063"/>
                  </a:cubicBezTo>
                  <a:cubicBezTo>
                    <a:pt x="1688" y="1063"/>
                    <a:pt x="1682" y="1063"/>
                    <a:pt x="1671" y="1068"/>
                  </a:cubicBezTo>
                  <a:lnTo>
                    <a:pt x="1614" y="1086"/>
                  </a:lnTo>
                  <a:cubicBezTo>
                    <a:pt x="1495" y="1120"/>
                    <a:pt x="1375" y="1154"/>
                    <a:pt x="1250" y="1171"/>
                  </a:cubicBezTo>
                  <a:lnTo>
                    <a:pt x="1199" y="1171"/>
                  </a:lnTo>
                  <a:cubicBezTo>
                    <a:pt x="1165" y="1171"/>
                    <a:pt x="1126" y="1165"/>
                    <a:pt x="1092" y="1160"/>
                  </a:cubicBezTo>
                  <a:cubicBezTo>
                    <a:pt x="1058" y="1154"/>
                    <a:pt x="1018" y="1142"/>
                    <a:pt x="989" y="1126"/>
                  </a:cubicBezTo>
                  <a:cubicBezTo>
                    <a:pt x="943" y="1108"/>
                    <a:pt x="909" y="1079"/>
                    <a:pt x="869" y="1052"/>
                  </a:cubicBezTo>
                  <a:cubicBezTo>
                    <a:pt x="853" y="1034"/>
                    <a:pt x="835" y="1018"/>
                    <a:pt x="819" y="995"/>
                  </a:cubicBezTo>
                  <a:cubicBezTo>
                    <a:pt x="814" y="989"/>
                    <a:pt x="807" y="977"/>
                    <a:pt x="801" y="966"/>
                  </a:cubicBezTo>
                  <a:cubicBezTo>
                    <a:pt x="801" y="955"/>
                    <a:pt x="796" y="950"/>
                    <a:pt x="796" y="938"/>
                  </a:cubicBezTo>
                  <a:lnTo>
                    <a:pt x="796" y="903"/>
                  </a:lnTo>
                  <a:cubicBezTo>
                    <a:pt x="801" y="887"/>
                    <a:pt x="807" y="869"/>
                    <a:pt x="819" y="853"/>
                  </a:cubicBezTo>
                  <a:cubicBezTo>
                    <a:pt x="848" y="796"/>
                    <a:pt x="887" y="745"/>
                    <a:pt x="921" y="704"/>
                  </a:cubicBezTo>
                  <a:lnTo>
                    <a:pt x="961" y="659"/>
                  </a:lnTo>
                  <a:cubicBezTo>
                    <a:pt x="1011" y="602"/>
                    <a:pt x="1063" y="546"/>
                    <a:pt x="1108" y="478"/>
                  </a:cubicBezTo>
                  <a:cubicBezTo>
                    <a:pt x="1120" y="455"/>
                    <a:pt x="1120" y="426"/>
                    <a:pt x="1108" y="404"/>
                  </a:cubicBezTo>
                  <a:cubicBezTo>
                    <a:pt x="1097" y="381"/>
                    <a:pt x="1079" y="370"/>
                    <a:pt x="1045" y="363"/>
                  </a:cubicBezTo>
                  <a:cubicBezTo>
                    <a:pt x="955" y="353"/>
                    <a:pt x="859" y="347"/>
                    <a:pt x="767" y="347"/>
                  </a:cubicBezTo>
                  <a:cubicBezTo>
                    <a:pt x="659" y="342"/>
                    <a:pt x="546" y="336"/>
                    <a:pt x="439" y="318"/>
                  </a:cubicBezTo>
                  <a:cubicBezTo>
                    <a:pt x="358" y="302"/>
                    <a:pt x="290" y="279"/>
                    <a:pt x="234" y="256"/>
                  </a:cubicBezTo>
                  <a:cubicBezTo>
                    <a:pt x="222" y="250"/>
                    <a:pt x="211" y="245"/>
                    <a:pt x="200" y="239"/>
                  </a:cubicBezTo>
                  <a:cubicBezTo>
                    <a:pt x="188" y="216"/>
                    <a:pt x="166" y="211"/>
                    <a:pt x="154" y="211"/>
                  </a:cubicBezTo>
                  <a:lnTo>
                    <a:pt x="132" y="187"/>
                  </a:lnTo>
                  <a:cubicBezTo>
                    <a:pt x="103" y="166"/>
                    <a:pt x="80" y="142"/>
                    <a:pt x="57" y="114"/>
                  </a:cubicBezTo>
                  <a:cubicBezTo>
                    <a:pt x="40" y="80"/>
                    <a:pt x="23" y="51"/>
                    <a:pt x="6" y="12"/>
                  </a:cubicBezTo>
                  <a:cubicBezTo>
                    <a:pt x="6" y="6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9"/>
            <p:cNvSpPr/>
            <p:nvPr/>
          </p:nvSpPr>
          <p:spPr>
            <a:xfrm>
              <a:off x="9636574" y="4979333"/>
              <a:ext cx="354850" cy="347895"/>
            </a:xfrm>
            <a:custGeom>
              <a:avLst/>
              <a:gdLst/>
              <a:ahLst/>
              <a:cxnLst/>
              <a:rect l="l" t="t" r="r" b="b"/>
              <a:pathLst>
                <a:path w="7552" h="7404" extrusionOk="0">
                  <a:moveTo>
                    <a:pt x="3518" y="171"/>
                  </a:moveTo>
                  <a:cubicBezTo>
                    <a:pt x="3546" y="178"/>
                    <a:pt x="3574" y="189"/>
                    <a:pt x="3602" y="194"/>
                  </a:cubicBezTo>
                  <a:cubicBezTo>
                    <a:pt x="3620" y="205"/>
                    <a:pt x="3642" y="217"/>
                    <a:pt x="3665" y="234"/>
                  </a:cubicBezTo>
                  <a:cubicBezTo>
                    <a:pt x="3688" y="252"/>
                    <a:pt x="3705" y="273"/>
                    <a:pt x="3728" y="297"/>
                  </a:cubicBezTo>
                  <a:cubicBezTo>
                    <a:pt x="3751" y="331"/>
                    <a:pt x="3773" y="376"/>
                    <a:pt x="3796" y="417"/>
                  </a:cubicBezTo>
                  <a:cubicBezTo>
                    <a:pt x="3846" y="546"/>
                    <a:pt x="3870" y="683"/>
                    <a:pt x="3898" y="813"/>
                  </a:cubicBezTo>
                  <a:cubicBezTo>
                    <a:pt x="3904" y="865"/>
                    <a:pt x="3915" y="916"/>
                    <a:pt x="3927" y="973"/>
                  </a:cubicBezTo>
                  <a:cubicBezTo>
                    <a:pt x="3932" y="1002"/>
                    <a:pt x="3961" y="1030"/>
                    <a:pt x="3995" y="1041"/>
                  </a:cubicBezTo>
                  <a:lnTo>
                    <a:pt x="4017" y="1041"/>
                  </a:lnTo>
                  <a:cubicBezTo>
                    <a:pt x="4051" y="1041"/>
                    <a:pt x="4080" y="1023"/>
                    <a:pt x="4108" y="996"/>
                  </a:cubicBezTo>
                  <a:lnTo>
                    <a:pt x="4131" y="955"/>
                  </a:lnTo>
                  <a:cubicBezTo>
                    <a:pt x="4210" y="865"/>
                    <a:pt x="4284" y="792"/>
                    <a:pt x="4358" y="723"/>
                  </a:cubicBezTo>
                  <a:cubicBezTo>
                    <a:pt x="4415" y="689"/>
                    <a:pt x="4467" y="655"/>
                    <a:pt x="4517" y="632"/>
                  </a:cubicBezTo>
                  <a:cubicBezTo>
                    <a:pt x="4562" y="614"/>
                    <a:pt x="4603" y="603"/>
                    <a:pt x="4643" y="593"/>
                  </a:cubicBezTo>
                  <a:lnTo>
                    <a:pt x="4733" y="593"/>
                  </a:lnTo>
                  <a:cubicBezTo>
                    <a:pt x="4756" y="598"/>
                    <a:pt x="4779" y="603"/>
                    <a:pt x="4801" y="609"/>
                  </a:cubicBezTo>
                  <a:cubicBezTo>
                    <a:pt x="4813" y="621"/>
                    <a:pt x="4830" y="627"/>
                    <a:pt x="4847" y="638"/>
                  </a:cubicBezTo>
                  <a:cubicBezTo>
                    <a:pt x="4864" y="655"/>
                    <a:pt x="4881" y="672"/>
                    <a:pt x="4892" y="689"/>
                  </a:cubicBezTo>
                  <a:cubicBezTo>
                    <a:pt x="4910" y="711"/>
                    <a:pt x="4921" y="734"/>
                    <a:pt x="4932" y="758"/>
                  </a:cubicBezTo>
                  <a:cubicBezTo>
                    <a:pt x="4950" y="803"/>
                    <a:pt x="4966" y="848"/>
                    <a:pt x="4971" y="899"/>
                  </a:cubicBezTo>
                  <a:cubicBezTo>
                    <a:pt x="4984" y="984"/>
                    <a:pt x="4984" y="1075"/>
                    <a:pt x="4966" y="1188"/>
                  </a:cubicBezTo>
                  <a:cubicBezTo>
                    <a:pt x="4961" y="1228"/>
                    <a:pt x="4995" y="1274"/>
                    <a:pt x="5029" y="1296"/>
                  </a:cubicBezTo>
                  <a:cubicBezTo>
                    <a:pt x="5046" y="1308"/>
                    <a:pt x="5068" y="1308"/>
                    <a:pt x="5086" y="1308"/>
                  </a:cubicBezTo>
                  <a:cubicBezTo>
                    <a:pt x="5120" y="1308"/>
                    <a:pt x="5149" y="1296"/>
                    <a:pt x="5183" y="1269"/>
                  </a:cubicBezTo>
                  <a:lnTo>
                    <a:pt x="5199" y="1251"/>
                  </a:lnTo>
                  <a:cubicBezTo>
                    <a:pt x="5256" y="1212"/>
                    <a:pt x="5312" y="1183"/>
                    <a:pt x="5370" y="1154"/>
                  </a:cubicBezTo>
                  <a:cubicBezTo>
                    <a:pt x="5415" y="1138"/>
                    <a:pt x="5461" y="1120"/>
                    <a:pt x="5511" y="1115"/>
                  </a:cubicBezTo>
                  <a:cubicBezTo>
                    <a:pt x="5535" y="1109"/>
                    <a:pt x="5551" y="1109"/>
                    <a:pt x="5574" y="1109"/>
                  </a:cubicBezTo>
                  <a:cubicBezTo>
                    <a:pt x="5592" y="1109"/>
                    <a:pt x="5614" y="1109"/>
                    <a:pt x="5631" y="1115"/>
                  </a:cubicBezTo>
                  <a:cubicBezTo>
                    <a:pt x="5666" y="1120"/>
                    <a:pt x="5700" y="1126"/>
                    <a:pt x="5722" y="1138"/>
                  </a:cubicBezTo>
                  <a:cubicBezTo>
                    <a:pt x="5745" y="1149"/>
                    <a:pt x="5768" y="1160"/>
                    <a:pt x="5790" y="1178"/>
                  </a:cubicBezTo>
                  <a:cubicBezTo>
                    <a:pt x="5802" y="1188"/>
                    <a:pt x="5818" y="1201"/>
                    <a:pt x="5831" y="1223"/>
                  </a:cubicBezTo>
                  <a:cubicBezTo>
                    <a:pt x="5842" y="1240"/>
                    <a:pt x="5852" y="1257"/>
                    <a:pt x="5865" y="1274"/>
                  </a:cubicBezTo>
                  <a:cubicBezTo>
                    <a:pt x="5870" y="1296"/>
                    <a:pt x="5881" y="1325"/>
                    <a:pt x="5887" y="1348"/>
                  </a:cubicBezTo>
                  <a:lnTo>
                    <a:pt x="5887" y="1445"/>
                  </a:lnTo>
                  <a:cubicBezTo>
                    <a:pt x="5876" y="1490"/>
                    <a:pt x="5865" y="1535"/>
                    <a:pt x="5842" y="1587"/>
                  </a:cubicBezTo>
                  <a:cubicBezTo>
                    <a:pt x="5824" y="1626"/>
                    <a:pt x="5802" y="1666"/>
                    <a:pt x="5784" y="1700"/>
                  </a:cubicBezTo>
                  <a:cubicBezTo>
                    <a:pt x="5756" y="1746"/>
                    <a:pt x="5762" y="1808"/>
                    <a:pt x="5802" y="1842"/>
                  </a:cubicBezTo>
                  <a:cubicBezTo>
                    <a:pt x="5824" y="1865"/>
                    <a:pt x="5852" y="1876"/>
                    <a:pt x="5881" y="1876"/>
                  </a:cubicBezTo>
                  <a:cubicBezTo>
                    <a:pt x="5904" y="1876"/>
                    <a:pt x="5926" y="1870"/>
                    <a:pt x="5944" y="1865"/>
                  </a:cubicBezTo>
                  <a:cubicBezTo>
                    <a:pt x="5994" y="1831"/>
                    <a:pt x="6041" y="1808"/>
                    <a:pt x="6091" y="1791"/>
                  </a:cubicBezTo>
                  <a:lnTo>
                    <a:pt x="6137" y="1768"/>
                  </a:lnTo>
                  <a:cubicBezTo>
                    <a:pt x="6154" y="1763"/>
                    <a:pt x="6165" y="1757"/>
                    <a:pt x="6177" y="1757"/>
                  </a:cubicBezTo>
                  <a:cubicBezTo>
                    <a:pt x="6217" y="1739"/>
                    <a:pt x="6256" y="1729"/>
                    <a:pt x="6319" y="1723"/>
                  </a:cubicBezTo>
                  <a:cubicBezTo>
                    <a:pt x="6353" y="1718"/>
                    <a:pt x="6392" y="1718"/>
                    <a:pt x="6427" y="1718"/>
                  </a:cubicBezTo>
                  <a:lnTo>
                    <a:pt x="6529" y="1718"/>
                  </a:lnTo>
                  <a:cubicBezTo>
                    <a:pt x="6592" y="1729"/>
                    <a:pt x="6642" y="1746"/>
                    <a:pt x="6694" y="1763"/>
                  </a:cubicBezTo>
                  <a:cubicBezTo>
                    <a:pt x="6733" y="1786"/>
                    <a:pt x="6773" y="1802"/>
                    <a:pt x="6807" y="1831"/>
                  </a:cubicBezTo>
                  <a:cubicBezTo>
                    <a:pt x="6830" y="1849"/>
                    <a:pt x="6853" y="1870"/>
                    <a:pt x="6870" y="1894"/>
                  </a:cubicBezTo>
                  <a:cubicBezTo>
                    <a:pt x="6881" y="1910"/>
                    <a:pt x="6893" y="1933"/>
                    <a:pt x="6904" y="1956"/>
                  </a:cubicBezTo>
                  <a:cubicBezTo>
                    <a:pt x="6909" y="1973"/>
                    <a:pt x="6915" y="1990"/>
                    <a:pt x="6922" y="2007"/>
                  </a:cubicBezTo>
                  <a:lnTo>
                    <a:pt x="6922" y="2064"/>
                  </a:lnTo>
                  <a:cubicBezTo>
                    <a:pt x="6915" y="2080"/>
                    <a:pt x="6909" y="2104"/>
                    <a:pt x="6904" y="2121"/>
                  </a:cubicBezTo>
                  <a:cubicBezTo>
                    <a:pt x="6893" y="2149"/>
                    <a:pt x="6875" y="2172"/>
                    <a:pt x="6859" y="2200"/>
                  </a:cubicBezTo>
                  <a:cubicBezTo>
                    <a:pt x="6825" y="2234"/>
                    <a:pt x="6791" y="2269"/>
                    <a:pt x="6751" y="2303"/>
                  </a:cubicBezTo>
                  <a:cubicBezTo>
                    <a:pt x="6688" y="2348"/>
                    <a:pt x="6626" y="2382"/>
                    <a:pt x="6557" y="2410"/>
                  </a:cubicBezTo>
                  <a:cubicBezTo>
                    <a:pt x="6557" y="2410"/>
                    <a:pt x="6552" y="2410"/>
                    <a:pt x="6547" y="2416"/>
                  </a:cubicBezTo>
                  <a:cubicBezTo>
                    <a:pt x="6534" y="2421"/>
                    <a:pt x="6523" y="2428"/>
                    <a:pt x="6512" y="2434"/>
                  </a:cubicBezTo>
                  <a:lnTo>
                    <a:pt x="6518" y="2434"/>
                  </a:lnTo>
                  <a:cubicBezTo>
                    <a:pt x="6495" y="2445"/>
                    <a:pt x="6472" y="2450"/>
                    <a:pt x="6450" y="2462"/>
                  </a:cubicBezTo>
                  <a:cubicBezTo>
                    <a:pt x="6403" y="2479"/>
                    <a:pt x="6376" y="2513"/>
                    <a:pt x="6376" y="2552"/>
                  </a:cubicBezTo>
                  <a:cubicBezTo>
                    <a:pt x="6376" y="2592"/>
                    <a:pt x="6403" y="2644"/>
                    <a:pt x="6450" y="2649"/>
                  </a:cubicBezTo>
                  <a:cubicBezTo>
                    <a:pt x="6568" y="2672"/>
                    <a:pt x="6688" y="2706"/>
                    <a:pt x="6796" y="2751"/>
                  </a:cubicBezTo>
                  <a:cubicBezTo>
                    <a:pt x="6898" y="2796"/>
                    <a:pt x="6995" y="2848"/>
                    <a:pt x="7074" y="2911"/>
                  </a:cubicBezTo>
                  <a:cubicBezTo>
                    <a:pt x="7126" y="2950"/>
                    <a:pt x="7177" y="2995"/>
                    <a:pt x="7216" y="3047"/>
                  </a:cubicBezTo>
                  <a:cubicBezTo>
                    <a:pt x="7245" y="3087"/>
                    <a:pt x="7268" y="3126"/>
                    <a:pt x="7290" y="3171"/>
                  </a:cubicBezTo>
                  <a:cubicBezTo>
                    <a:pt x="7308" y="3212"/>
                    <a:pt x="7318" y="3252"/>
                    <a:pt x="7324" y="3297"/>
                  </a:cubicBezTo>
                  <a:lnTo>
                    <a:pt x="7324" y="3428"/>
                  </a:lnTo>
                  <a:cubicBezTo>
                    <a:pt x="7313" y="3467"/>
                    <a:pt x="7308" y="3501"/>
                    <a:pt x="7290" y="3536"/>
                  </a:cubicBezTo>
                  <a:cubicBezTo>
                    <a:pt x="7279" y="3570"/>
                    <a:pt x="7263" y="3598"/>
                    <a:pt x="7234" y="3638"/>
                  </a:cubicBezTo>
                  <a:cubicBezTo>
                    <a:pt x="7211" y="3666"/>
                    <a:pt x="7182" y="3695"/>
                    <a:pt x="7148" y="3724"/>
                  </a:cubicBezTo>
                  <a:cubicBezTo>
                    <a:pt x="7119" y="3740"/>
                    <a:pt x="7085" y="3763"/>
                    <a:pt x="7058" y="3774"/>
                  </a:cubicBezTo>
                  <a:cubicBezTo>
                    <a:pt x="7024" y="3785"/>
                    <a:pt x="6990" y="3797"/>
                    <a:pt x="6943" y="3808"/>
                  </a:cubicBezTo>
                  <a:lnTo>
                    <a:pt x="6830" y="3808"/>
                  </a:lnTo>
                  <a:cubicBezTo>
                    <a:pt x="6796" y="3797"/>
                    <a:pt x="6762" y="3792"/>
                    <a:pt x="6728" y="3780"/>
                  </a:cubicBezTo>
                  <a:cubicBezTo>
                    <a:pt x="6717" y="3774"/>
                    <a:pt x="6710" y="3774"/>
                    <a:pt x="6699" y="3774"/>
                  </a:cubicBezTo>
                  <a:cubicBezTo>
                    <a:pt x="6660" y="3774"/>
                    <a:pt x="6626" y="3797"/>
                    <a:pt x="6608" y="3826"/>
                  </a:cubicBezTo>
                  <a:cubicBezTo>
                    <a:pt x="6586" y="3871"/>
                    <a:pt x="6592" y="3916"/>
                    <a:pt x="6626" y="3956"/>
                  </a:cubicBezTo>
                  <a:lnTo>
                    <a:pt x="6654" y="3990"/>
                  </a:lnTo>
                  <a:cubicBezTo>
                    <a:pt x="6688" y="4031"/>
                    <a:pt x="6710" y="4076"/>
                    <a:pt x="6733" y="4121"/>
                  </a:cubicBezTo>
                  <a:cubicBezTo>
                    <a:pt x="6751" y="4167"/>
                    <a:pt x="6762" y="4212"/>
                    <a:pt x="6767" y="4257"/>
                  </a:cubicBezTo>
                  <a:cubicBezTo>
                    <a:pt x="6773" y="4303"/>
                    <a:pt x="6773" y="4348"/>
                    <a:pt x="6767" y="4393"/>
                  </a:cubicBezTo>
                  <a:cubicBezTo>
                    <a:pt x="6762" y="4440"/>
                    <a:pt x="6751" y="4485"/>
                    <a:pt x="6728" y="4530"/>
                  </a:cubicBezTo>
                  <a:cubicBezTo>
                    <a:pt x="6710" y="4582"/>
                    <a:pt x="6683" y="4627"/>
                    <a:pt x="6649" y="4666"/>
                  </a:cubicBezTo>
                  <a:cubicBezTo>
                    <a:pt x="6620" y="4706"/>
                    <a:pt x="6581" y="4747"/>
                    <a:pt x="6540" y="4781"/>
                  </a:cubicBezTo>
                  <a:cubicBezTo>
                    <a:pt x="6495" y="4808"/>
                    <a:pt x="6455" y="4837"/>
                    <a:pt x="6410" y="4854"/>
                  </a:cubicBezTo>
                  <a:cubicBezTo>
                    <a:pt x="6369" y="4871"/>
                    <a:pt x="6330" y="4883"/>
                    <a:pt x="6279" y="4888"/>
                  </a:cubicBezTo>
                  <a:cubicBezTo>
                    <a:pt x="6262" y="4894"/>
                    <a:pt x="6245" y="4894"/>
                    <a:pt x="6227" y="4894"/>
                  </a:cubicBezTo>
                  <a:cubicBezTo>
                    <a:pt x="6211" y="4894"/>
                    <a:pt x="6188" y="4888"/>
                    <a:pt x="6165" y="4888"/>
                  </a:cubicBezTo>
                  <a:cubicBezTo>
                    <a:pt x="6125" y="4883"/>
                    <a:pt x="6091" y="4871"/>
                    <a:pt x="6057" y="4860"/>
                  </a:cubicBezTo>
                  <a:cubicBezTo>
                    <a:pt x="6017" y="4837"/>
                    <a:pt x="5978" y="4815"/>
                    <a:pt x="5933" y="4786"/>
                  </a:cubicBezTo>
                  <a:cubicBezTo>
                    <a:pt x="5921" y="4774"/>
                    <a:pt x="5904" y="4763"/>
                    <a:pt x="5892" y="4747"/>
                  </a:cubicBezTo>
                  <a:cubicBezTo>
                    <a:pt x="5876" y="4729"/>
                    <a:pt x="5847" y="4723"/>
                    <a:pt x="5824" y="4723"/>
                  </a:cubicBezTo>
                  <a:lnTo>
                    <a:pt x="5802" y="4723"/>
                  </a:lnTo>
                  <a:cubicBezTo>
                    <a:pt x="5773" y="4729"/>
                    <a:pt x="5745" y="4757"/>
                    <a:pt x="5739" y="4786"/>
                  </a:cubicBezTo>
                  <a:cubicBezTo>
                    <a:pt x="5722" y="4849"/>
                    <a:pt x="5705" y="4905"/>
                    <a:pt x="5682" y="4957"/>
                  </a:cubicBezTo>
                  <a:cubicBezTo>
                    <a:pt x="5648" y="5030"/>
                    <a:pt x="5608" y="5098"/>
                    <a:pt x="5563" y="5167"/>
                  </a:cubicBezTo>
                  <a:cubicBezTo>
                    <a:pt x="5506" y="5235"/>
                    <a:pt x="5443" y="5297"/>
                    <a:pt x="5375" y="5348"/>
                  </a:cubicBezTo>
                  <a:cubicBezTo>
                    <a:pt x="5312" y="5394"/>
                    <a:pt x="5251" y="5428"/>
                    <a:pt x="5194" y="5456"/>
                  </a:cubicBezTo>
                  <a:cubicBezTo>
                    <a:pt x="5142" y="5479"/>
                    <a:pt x="5091" y="5490"/>
                    <a:pt x="5040" y="5502"/>
                  </a:cubicBezTo>
                  <a:cubicBezTo>
                    <a:pt x="5012" y="5502"/>
                    <a:pt x="4989" y="5507"/>
                    <a:pt x="4966" y="5507"/>
                  </a:cubicBezTo>
                  <a:cubicBezTo>
                    <a:pt x="4944" y="5507"/>
                    <a:pt x="4921" y="5502"/>
                    <a:pt x="4898" y="5502"/>
                  </a:cubicBezTo>
                  <a:cubicBezTo>
                    <a:pt x="4858" y="5497"/>
                    <a:pt x="4824" y="5484"/>
                    <a:pt x="4790" y="5473"/>
                  </a:cubicBezTo>
                  <a:cubicBezTo>
                    <a:pt x="4761" y="5456"/>
                    <a:pt x="4722" y="5439"/>
                    <a:pt x="4688" y="5411"/>
                  </a:cubicBezTo>
                  <a:cubicBezTo>
                    <a:pt x="4654" y="5382"/>
                    <a:pt x="4620" y="5348"/>
                    <a:pt x="4591" y="5308"/>
                  </a:cubicBezTo>
                  <a:cubicBezTo>
                    <a:pt x="4557" y="5269"/>
                    <a:pt x="4528" y="5217"/>
                    <a:pt x="4501" y="5167"/>
                  </a:cubicBezTo>
                  <a:cubicBezTo>
                    <a:pt x="4489" y="5132"/>
                    <a:pt x="4449" y="5115"/>
                    <a:pt x="4410" y="5115"/>
                  </a:cubicBezTo>
                  <a:cubicBezTo>
                    <a:pt x="4365" y="5115"/>
                    <a:pt x="4324" y="5149"/>
                    <a:pt x="4313" y="5190"/>
                  </a:cubicBezTo>
                  <a:cubicBezTo>
                    <a:pt x="4302" y="5229"/>
                    <a:pt x="4290" y="5263"/>
                    <a:pt x="4273" y="5297"/>
                  </a:cubicBezTo>
                  <a:cubicBezTo>
                    <a:pt x="4245" y="5360"/>
                    <a:pt x="4210" y="5422"/>
                    <a:pt x="4165" y="5479"/>
                  </a:cubicBezTo>
                  <a:cubicBezTo>
                    <a:pt x="4131" y="5524"/>
                    <a:pt x="4085" y="5570"/>
                    <a:pt x="4029" y="5615"/>
                  </a:cubicBezTo>
                  <a:cubicBezTo>
                    <a:pt x="3983" y="5655"/>
                    <a:pt x="3932" y="5683"/>
                    <a:pt x="3880" y="5707"/>
                  </a:cubicBezTo>
                  <a:cubicBezTo>
                    <a:pt x="3841" y="5723"/>
                    <a:pt x="3801" y="5735"/>
                    <a:pt x="3756" y="5741"/>
                  </a:cubicBezTo>
                  <a:cubicBezTo>
                    <a:pt x="3739" y="5746"/>
                    <a:pt x="3722" y="5746"/>
                    <a:pt x="3705" y="5746"/>
                  </a:cubicBezTo>
                  <a:cubicBezTo>
                    <a:pt x="3683" y="5746"/>
                    <a:pt x="3660" y="5746"/>
                    <a:pt x="3642" y="5741"/>
                  </a:cubicBezTo>
                  <a:cubicBezTo>
                    <a:pt x="3602" y="5735"/>
                    <a:pt x="3568" y="5723"/>
                    <a:pt x="3539" y="5712"/>
                  </a:cubicBezTo>
                  <a:cubicBezTo>
                    <a:pt x="3518" y="5701"/>
                    <a:pt x="3494" y="5689"/>
                    <a:pt x="3478" y="5678"/>
                  </a:cubicBezTo>
                  <a:cubicBezTo>
                    <a:pt x="3455" y="5660"/>
                    <a:pt x="3437" y="5644"/>
                    <a:pt x="3421" y="5621"/>
                  </a:cubicBezTo>
                  <a:cubicBezTo>
                    <a:pt x="3398" y="5587"/>
                    <a:pt x="3376" y="5542"/>
                    <a:pt x="3347" y="5490"/>
                  </a:cubicBezTo>
                  <a:cubicBezTo>
                    <a:pt x="3335" y="5456"/>
                    <a:pt x="3324" y="5416"/>
                    <a:pt x="3308" y="5371"/>
                  </a:cubicBezTo>
                  <a:cubicBezTo>
                    <a:pt x="3279" y="5297"/>
                    <a:pt x="3250" y="5224"/>
                    <a:pt x="3216" y="5156"/>
                  </a:cubicBezTo>
                  <a:cubicBezTo>
                    <a:pt x="3182" y="5093"/>
                    <a:pt x="3137" y="5047"/>
                    <a:pt x="3080" y="5012"/>
                  </a:cubicBezTo>
                  <a:cubicBezTo>
                    <a:pt x="3051" y="4996"/>
                    <a:pt x="3023" y="4985"/>
                    <a:pt x="2994" y="4978"/>
                  </a:cubicBezTo>
                  <a:cubicBezTo>
                    <a:pt x="2978" y="4973"/>
                    <a:pt x="2954" y="4973"/>
                    <a:pt x="2938" y="4973"/>
                  </a:cubicBezTo>
                  <a:cubicBezTo>
                    <a:pt x="2915" y="4973"/>
                    <a:pt x="2892" y="4973"/>
                    <a:pt x="2864" y="4978"/>
                  </a:cubicBezTo>
                  <a:cubicBezTo>
                    <a:pt x="2836" y="4985"/>
                    <a:pt x="2813" y="4991"/>
                    <a:pt x="2779" y="5007"/>
                  </a:cubicBezTo>
                  <a:lnTo>
                    <a:pt x="2768" y="5012"/>
                  </a:lnTo>
                  <a:cubicBezTo>
                    <a:pt x="2739" y="5025"/>
                    <a:pt x="2710" y="5041"/>
                    <a:pt x="2687" y="5059"/>
                  </a:cubicBezTo>
                  <a:cubicBezTo>
                    <a:pt x="2631" y="5093"/>
                    <a:pt x="2579" y="5132"/>
                    <a:pt x="2523" y="5177"/>
                  </a:cubicBezTo>
                  <a:lnTo>
                    <a:pt x="2506" y="5183"/>
                  </a:lnTo>
                  <a:lnTo>
                    <a:pt x="2483" y="5206"/>
                  </a:lnTo>
                  <a:cubicBezTo>
                    <a:pt x="2364" y="5297"/>
                    <a:pt x="2244" y="5387"/>
                    <a:pt x="2102" y="5450"/>
                  </a:cubicBezTo>
                  <a:cubicBezTo>
                    <a:pt x="2063" y="5468"/>
                    <a:pt x="2028" y="5473"/>
                    <a:pt x="1989" y="5484"/>
                  </a:cubicBezTo>
                  <a:lnTo>
                    <a:pt x="1915" y="5484"/>
                  </a:lnTo>
                  <a:cubicBezTo>
                    <a:pt x="1887" y="5479"/>
                    <a:pt x="1853" y="5468"/>
                    <a:pt x="1818" y="5456"/>
                  </a:cubicBezTo>
                  <a:cubicBezTo>
                    <a:pt x="1790" y="5439"/>
                    <a:pt x="1761" y="5428"/>
                    <a:pt x="1733" y="5405"/>
                  </a:cubicBezTo>
                  <a:cubicBezTo>
                    <a:pt x="1711" y="5387"/>
                    <a:pt x="1693" y="5366"/>
                    <a:pt x="1677" y="5348"/>
                  </a:cubicBezTo>
                  <a:cubicBezTo>
                    <a:pt x="1659" y="5319"/>
                    <a:pt x="1643" y="5292"/>
                    <a:pt x="1630" y="5263"/>
                  </a:cubicBezTo>
                  <a:cubicBezTo>
                    <a:pt x="1608" y="5212"/>
                    <a:pt x="1596" y="5167"/>
                    <a:pt x="1591" y="5109"/>
                  </a:cubicBezTo>
                  <a:cubicBezTo>
                    <a:pt x="1580" y="5036"/>
                    <a:pt x="1580" y="4951"/>
                    <a:pt x="1591" y="4860"/>
                  </a:cubicBezTo>
                  <a:cubicBezTo>
                    <a:pt x="1596" y="4826"/>
                    <a:pt x="1574" y="4792"/>
                    <a:pt x="1551" y="4768"/>
                  </a:cubicBezTo>
                  <a:cubicBezTo>
                    <a:pt x="1528" y="4747"/>
                    <a:pt x="1494" y="4729"/>
                    <a:pt x="1460" y="4729"/>
                  </a:cubicBezTo>
                  <a:lnTo>
                    <a:pt x="1432" y="4729"/>
                  </a:lnTo>
                  <a:cubicBezTo>
                    <a:pt x="1370" y="4729"/>
                    <a:pt x="1307" y="4729"/>
                    <a:pt x="1233" y="4718"/>
                  </a:cubicBezTo>
                  <a:cubicBezTo>
                    <a:pt x="1102" y="4700"/>
                    <a:pt x="977" y="4666"/>
                    <a:pt x="864" y="4616"/>
                  </a:cubicBezTo>
                  <a:cubicBezTo>
                    <a:pt x="785" y="4582"/>
                    <a:pt x="710" y="4542"/>
                    <a:pt x="648" y="4496"/>
                  </a:cubicBezTo>
                  <a:cubicBezTo>
                    <a:pt x="607" y="4461"/>
                    <a:pt x="580" y="4433"/>
                    <a:pt x="552" y="4406"/>
                  </a:cubicBezTo>
                  <a:cubicBezTo>
                    <a:pt x="539" y="4388"/>
                    <a:pt x="528" y="4365"/>
                    <a:pt x="517" y="4348"/>
                  </a:cubicBezTo>
                  <a:cubicBezTo>
                    <a:pt x="512" y="4331"/>
                    <a:pt x="505" y="4314"/>
                    <a:pt x="500" y="4296"/>
                  </a:cubicBezTo>
                  <a:cubicBezTo>
                    <a:pt x="500" y="4280"/>
                    <a:pt x="500" y="4269"/>
                    <a:pt x="505" y="4251"/>
                  </a:cubicBezTo>
                  <a:cubicBezTo>
                    <a:pt x="512" y="4235"/>
                    <a:pt x="512" y="4217"/>
                    <a:pt x="517" y="4201"/>
                  </a:cubicBezTo>
                  <a:cubicBezTo>
                    <a:pt x="528" y="4178"/>
                    <a:pt x="546" y="4155"/>
                    <a:pt x="562" y="4126"/>
                  </a:cubicBezTo>
                  <a:cubicBezTo>
                    <a:pt x="597" y="4086"/>
                    <a:pt x="636" y="4047"/>
                    <a:pt x="688" y="4007"/>
                  </a:cubicBezTo>
                  <a:cubicBezTo>
                    <a:pt x="727" y="3979"/>
                    <a:pt x="767" y="3950"/>
                    <a:pt x="812" y="3921"/>
                  </a:cubicBezTo>
                  <a:cubicBezTo>
                    <a:pt x="853" y="3900"/>
                    <a:pt x="875" y="3853"/>
                    <a:pt x="875" y="3803"/>
                  </a:cubicBezTo>
                  <a:cubicBezTo>
                    <a:pt x="875" y="3740"/>
                    <a:pt x="835" y="3683"/>
                    <a:pt x="778" y="3672"/>
                  </a:cubicBezTo>
                  <a:cubicBezTo>
                    <a:pt x="727" y="3661"/>
                    <a:pt x="682" y="3649"/>
                    <a:pt x="636" y="3627"/>
                  </a:cubicBezTo>
                  <a:cubicBezTo>
                    <a:pt x="586" y="3604"/>
                    <a:pt x="534" y="3575"/>
                    <a:pt x="483" y="3541"/>
                  </a:cubicBezTo>
                  <a:cubicBezTo>
                    <a:pt x="437" y="3501"/>
                    <a:pt x="403" y="3467"/>
                    <a:pt x="369" y="3422"/>
                  </a:cubicBezTo>
                  <a:cubicBezTo>
                    <a:pt x="341" y="3388"/>
                    <a:pt x="324" y="3354"/>
                    <a:pt x="307" y="3315"/>
                  </a:cubicBezTo>
                  <a:cubicBezTo>
                    <a:pt x="295" y="3286"/>
                    <a:pt x="284" y="3257"/>
                    <a:pt x="279" y="3229"/>
                  </a:cubicBezTo>
                  <a:lnTo>
                    <a:pt x="279" y="3160"/>
                  </a:lnTo>
                  <a:cubicBezTo>
                    <a:pt x="284" y="3144"/>
                    <a:pt x="290" y="3126"/>
                    <a:pt x="295" y="3110"/>
                  </a:cubicBezTo>
                  <a:cubicBezTo>
                    <a:pt x="301" y="3098"/>
                    <a:pt x="307" y="3087"/>
                    <a:pt x="318" y="3069"/>
                  </a:cubicBezTo>
                  <a:cubicBezTo>
                    <a:pt x="329" y="3053"/>
                    <a:pt x="341" y="3042"/>
                    <a:pt x="358" y="3030"/>
                  </a:cubicBezTo>
                  <a:cubicBezTo>
                    <a:pt x="381" y="3013"/>
                    <a:pt x="403" y="3001"/>
                    <a:pt x="432" y="2990"/>
                  </a:cubicBezTo>
                  <a:cubicBezTo>
                    <a:pt x="478" y="2974"/>
                    <a:pt x="523" y="2961"/>
                    <a:pt x="580" y="2950"/>
                  </a:cubicBezTo>
                  <a:cubicBezTo>
                    <a:pt x="602" y="2945"/>
                    <a:pt x="625" y="2945"/>
                    <a:pt x="648" y="2945"/>
                  </a:cubicBezTo>
                  <a:cubicBezTo>
                    <a:pt x="704" y="2940"/>
                    <a:pt x="756" y="2905"/>
                    <a:pt x="772" y="2848"/>
                  </a:cubicBezTo>
                  <a:cubicBezTo>
                    <a:pt x="778" y="2814"/>
                    <a:pt x="772" y="2780"/>
                    <a:pt x="756" y="2751"/>
                  </a:cubicBezTo>
                  <a:cubicBezTo>
                    <a:pt x="738" y="2723"/>
                    <a:pt x="717" y="2706"/>
                    <a:pt x="682" y="2694"/>
                  </a:cubicBezTo>
                  <a:cubicBezTo>
                    <a:pt x="631" y="2672"/>
                    <a:pt x="591" y="2649"/>
                    <a:pt x="552" y="2620"/>
                  </a:cubicBezTo>
                  <a:cubicBezTo>
                    <a:pt x="534" y="2604"/>
                    <a:pt x="523" y="2592"/>
                    <a:pt x="505" y="2575"/>
                  </a:cubicBezTo>
                  <a:cubicBezTo>
                    <a:pt x="500" y="2565"/>
                    <a:pt x="494" y="2558"/>
                    <a:pt x="489" y="2547"/>
                  </a:cubicBezTo>
                  <a:lnTo>
                    <a:pt x="489" y="2536"/>
                  </a:lnTo>
                  <a:lnTo>
                    <a:pt x="483" y="2524"/>
                  </a:lnTo>
                  <a:lnTo>
                    <a:pt x="483" y="2502"/>
                  </a:lnTo>
                  <a:cubicBezTo>
                    <a:pt x="489" y="2490"/>
                    <a:pt x="489" y="2479"/>
                    <a:pt x="494" y="2468"/>
                  </a:cubicBezTo>
                  <a:cubicBezTo>
                    <a:pt x="500" y="2450"/>
                    <a:pt x="512" y="2434"/>
                    <a:pt x="523" y="2416"/>
                  </a:cubicBezTo>
                  <a:cubicBezTo>
                    <a:pt x="546" y="2394"/>
                    <a:pt x="568" y="2371"/>
                    <a:pt x="591" y="2353"/>
                  </a:cubicBezTo>
                  <a:cubicBezTo>
                    <a:pt x="614" y="2337"/>
                    <a:pt x="642" y="2319"/>
                    <a:pt x="670" y="2308"/>
                  </a:cubicBezTo>
                  <a:cubicBezTo>
                    <a:pt x="704" y="2297"/>
                    <a:pt x="751" y="2279"/>
                    <a:pt x="796" y="2274"/>
                  </a:cubicBezTo>
                  <a:cubicBezTo>
                    <a:pt x="819" y="2274"/>
                    <a:pt x="841" y="2269"/>
                    <a:pt x="864" y="2269"/>
                  </a:cubicBezTo>
                  <a:cubicBezTo>
                    <a:pt x="887" y="2269"/>
                    <a:pt x="903" y="2269"/>
                    <a:pt x="927" y="2274"/>
                  </a:cubicBezTo>
                  <a:cubicBezTo>
                    <a:pt x="966" y="2279"/>
                    <a:pt x="1006" y="2292"/>
                    <a:pt x="1040" y="2303"/>
                  </a:cubicBezTo>
                  <a:cubicBezTo>
                    <a:pt x="1068" y="2319"/>
                    <a:pt x="1092" y="2331"/>
                    <a:pt x="1119" y="2353"/>
                  </a:cubicBezTo>
                  <a:cubicBezTo>
                    <a:pt x="1142" y="2365"/>
                    <a:pt x="1165" y="2371"/>
                    <a:pt x="1194" y="2371"/>
                  </a:cubicBezTo>
                  <a:cubicBezTo>
                    <a:pt x="1244" y="2371"/>
                    <a:pt x="1302" y="2342"/>
                    <a:pt x="1330" y="2297"/>
                  </a:cubicBezTo>
                  <a:cubicBezTo>
                    <a:pt x="1347" y="2263"/>
                    <a:pt x="1352" y="2217"/>
                    <a:pt x="1341" y="2183"/>
                  </a:cubicBezTo>
                  <a:cubicBezTo>
                    <a:pt x="1336" y="2149"/>
                    <a:pt x="1307" y="2109"/>
                    <a:pt x="1273" y="2093"/>
                  </a:cubicBezTo>
                  <a:cubicBezTo>
                    <a:pt x="1233" y="2075"/>
                    <a:pt x="1194" y="2059"/>
                    <a:pt x="1147" y="2046"/>
                  </a:cubicBezTo>
                  <a:lnTo>
                    <a:pt x="1126" y="2041"/>
                  </a:lnTo>
                  <a:lnTo>
                    <a:pt x="1113" y="2035"/>
                  </a:lnTo>
                  <a:lnTo>
                    <a:pt x="1092" y="2030"/>
                  </a:lnTo>
                  <a:cubicBezTo>
                    <a:pt x="1068" y="2001"/>
                    <a:pt x="1051" y="1973"/>
                    <a:pt x="1040" y="1939"/>
                  </a:cubicBezTo>
                  <a:cubicBezTo>
                    <a:pt x="1029" y="1910"/>
                    <a:pt x="1023" y="1888"/>
                    <a:pt x="1017" y="1854"/>
                  </a:cubicBezTo>
                  <a:cubicBezTo>
                    <a:pt x="1011" y="1831"/>
                    <a:pt x="1011" y="1814"/>
                    <a:pt x="1017" y="1786"/>
                  </a:cubicBezTo>
                  <a:cubicBezTo>
                    <a:pt x="1017" y="1768"/>
                    <a:pt x="1023" y="1752"/>
                    <a:pt x="1034" y="1729"/>
                  </a:cubicBezTo>
                  <a:cubicBezTo>
                    <a:pt x="1040" y="1712"/>
                    <a:pt x="1051" y="1694"/>
                    <a:pt x="1068" y="1671"/>
                  </a:cubicBezTo>
                  <a:cubicBezTo>
                    <a:pt x="1085" y="1649"/>
                    <a:pt x="1102" y="1632"/>
                    <a:pt x="1126" y="1615"/>
                  </a:cubicBezTo>
                  <a:cubicBezTo>
                    <a:pt x="1160" y="1592"/>
                    <a:pt x="1194" y="1569"/>
                    <a:pt x="1233" y="1553"/>
                  </a:cubicBezTo>
                  <a:cubicBezTo>
                    <a:pt x="1284" y="1529"/>
                    <a:pt x="1347" y="1513"/>
                    <a:pt x="1415" y="1501"/>
                  </a:cubicBezTo>
                  <a:cubicBezTo>
                    <a:pt x="1449" y="1501"/>
                    <a:pt x="1488" y="1495"/>
                    <a:pt x="1523" y="1495"/>
                  </a:cubicBezTo>
                  <a:cubicBezTo>
                    <a:pt x="1557" y="1495"/>
                    <a:pt x="1585" y="1501"/>
                    <a:pt x="1619" y="1501"/>
                  </a:cubicBezTo>
                  <a:cubicBezTo>
                    <a:pt x="1682" y="1513"/>
                    <a:pt x="1745" y="1529"/>
                    <a:pt x="1801" y="1553"/>
                  </a:cubicBezTo>
                  <a:cubicBezTo>
                    <a:pt x="1847" y="1569"/>
                    <a:pt x="1887" y="1592"/>
                    <a:pt x="1921" y="1621"/>
                  </a:cubicBezTo>
                  <a:cubicBezTo>
                    <a:pt x="1932" y="1626"/>
                    <a:pt x="1944" y="1632"/>
                    <a:pt x="1960" y="1632"/>
                  </a:cubicBezTo>
                  <a:cubicBezTo>
                    <a:pt x="1983" y="1632"/>
                    <a:pt x="2005" y="1621"/>
                    <a:pt x="2023" y="1603"/>
                  </a:cubicBezTo>
                  <a:cubicBezTo>
                    <a:pt x="2034" y="1587"/>
                    <a:pt x="2046" y="1569"/>
                    <a:pt x="2039" y="1553"/>
                  </a:cubicBezTo>
                  <a:cubicBezTo>
                    <a:pt x="2034" y="1456"/>
                    <a:pt x="2034" y="1371"/>
                    <a:pt x="2039" y="1291"/>
                  </a:cubicBezTo>
                  <a:cubicBezTo>
                    <a:pt x="2052" y="1223"/>
                    <a:pt x="2068" y="1167"/>
                    <a:pt x="2091" y="1109"/>
                  </a:cubicBezTo>
                  <a:cubicBezTo>
                    <a:pt x="2108" y="1081"/>
                    <a:pt x="2120" y="1052"/>
                    <a:pt x="2136" y="1030"/>
                  </a:cubicBezTo>
                  <a:cubicBezTo>
                    <a:pt x="2154" y="1007"/>
                    <a:pt x="2170" y="989"/>
                    <a:pt x="2188" y="973"/>
                  </a:cubicBezTo>
                  <a:cubicBezTo>
                    <a:pt x="2210" y="962"/>
                    <a:pt x="2228" y="950"/>
                    <a:pt x="2251" y="939"/>
                  </a:cubicBezTo>
                  <a:cubicBezTo>
                    <a:pt x="2273" y="933"/>
                    <a:pt x="2296" y="928"/>
                    <a:pt x="2324" y="921"/>
                  </a:cubicBezTo>
                  <a:cubicBezTo>
                    <a:pt x="2341" y="916"/>
                    <a:pt x="2353" y="916"/>
                    <a:pt x="2364" y="916"/>
                  </a:cubicBezTo>
                  <a:cubicBezTo>
                    <a:pt x="2380" y="916"/>
                    <a:pt x="2398" y="921"/>
                    <a:pt x="2414" y="921"/>
                  </a:cubicBezTo>
                  <a:cubicBezTo>
                    <a:pt x="2461" y="928"/>
                    <a:pt x="2511" y="944"/>
                    <a:pt x="2563" y="962"/>
                  </a:cubicBezTo>
                  <a:cubicBezTo>
                    <a:pt x="2631" y="996"/>
                    <a:pt x="2699" y="1036"/>
                    <a:pt x="2773" y="1086"/>
                  </a:cubicBezTo>
                  <a:cubicBezTo>
                    <a:pt x="2784" y="1092"/>
                    <a:pt x="2796" y="1098"/>
                    <a:pt x="2807" y="1098"/>
                  </a:cubicBezTo>
                  <a:cubicBezTo>
                    <a:pt x="2824" y="1098"/>
                    <a:pt x="2841" y="1092"/>
                    <a:pt x="2852" y="1086"/>
                  </a:cubicBezTo>
                  <a:cubicBezTo>
                    <a:pt x="2875" y="1070"/>
                    <a:pt x="2886" y="1047"/>
                    <a:pt x="2886" y="1018"/>
                  </a:cubicBezTo>
                  <a:cubicBezTo>
                    <a:pt x="2892" y="1007"/>
                    <a:pt x="2892" y="989"/>
                    <a:pt x="2892" y="978"/>
                  </a:cubicBezTo>
                  <a:cubicBezTo>
                    <a:pt x="2915" y="853"/>
                    <a:pt x="2949" y="729"/>
                    <a:pt x="3001" y="603"/>
                  </a:cubicBezTo>
                  <a:cubicBezTo>
                    <a:pt x="3040" y="512"/>
                    <a:pt x="3085" y="428"/>
                    <a:pt x="3143" y="359"/>
                  </a:cubicBezTo>
                  <a:cubicBezTo>
                    <a:pt x="3177" y="320"/>
                    <a:pt x="3211" y="286"/>
                    <a:pt x="3245" y="257"/>
                  </a:cubicBezTo>
                  <a:cubicBezTo>
                    <a:pt x="3284" y="228"/>
                    <a:pt x="3313" y="212"/>
                    <a:pt x="3342" y="200"/>
                  </a:cubicBezTo>
                  <a:cubicBezTo>
                    <a:pt x="3369" y="189"/>
                    <a:pt x="3398" y="178"/>
                    <a:pt x="3426" y="171"/>
                  </a:cubicBezTo>
                  <a:close/>
                  <a:moveTo>
                    <a:pt x="3484" y="1"/>
                  </a:moveTo>
                  <a:cubicBezTo>
                    <a:pt x="3449" y="1"/>
                    <a:pt x="3415" y="1"/>
                    <a:pt x="3381" y="7"/>
                  </a:cubicBezTo>
                  <a:cubicBezTo>
                    <a:pt x="3279" y="24"/>
                    <a:pt x="3182" y="81"/>
                    <a:pt x="3109" y="149"/>
                  </a:cubicBezTo>
                  <a:cubicBezTo>
                    <a:pt x="3023" y="223"/>
                    <a:pt x="2960" y="320"/>
                    <a:pt x="2909" y="417"/>
                  </a:cubicBezTo>
                  <a:cubicBezTo>
                    <a:pt x="2830" y="558"/>
                    <a:pt x="2779" y="717"/>
                    <a:pt x="2750" y="882"/>
                  </a:cubicBezTo>
                  <a:cubicBezTo>
                    <a:pt x="2631" y="812"/>
                    <a:pt x="2498" y="761"/>
                    <a:pt x="2367" y="761"/>
                  </a:cubicBezTo>
                  <a:cubicBezTo>
                    <a:pt x="2287" y="761"/>
                    <a:pt x="2207" y="780"/>
                    <a:pt x="2131" y="826"/>
                  </a:cubicBezTo>
                  <a:cubicBezTo>
                    <a:pt x="2028" y="887"/>
                    <a:pt x="1966" y="989"/>
                    <a:pt x="1926" y="1098"/>
                  </a:cubicBezTo>
                  <a:cubicBezTo>
                    <a:pt x="1903" y="1160"/>
                    <a:pt x="1892" y="1235"/>
                    <a:pt x="1881" y="1303"/>
                  </a:cubicBezTo>
                  <a:cubicBezTo>
                    <a:pt x="1876" y="1337"/>
                    <a:pt x="1876" y="1371"/>
                    <a:pt x="1876" y="1405"/>
                  </a:cubicBezTo>
                  <a:cubicBezTo>
                    <a:pt x="1779" y="1359"/>
                    <a:pt x="1671" y="1337"/>
                    <a:pt x="1562" y="1330"/>
                  </a:cubicBezTo>
                  <a:cubicBezTo>
                    <a:pt x="1550" y="1330"/>
                    <a:pt x="1538" y="1330"/>
                    <a:pt x="1526" y="1330"/>
                  </a:cubicBezTo>
                  <a:cubicBezTo>
                    <a:pt x="1384" y="1330"/>
                    <a:pt x="1239" y="1359"/>
                    <a:pt x="1108" y="1427"/>
                  </a:cubicBezTo>
                  <a:cubicBezTo>
                    <a:pt x="989" y="1490"/>
                    <a:pt x="887" y="1598"/>
                    <a:pt x="858" y="1729"/>
                  </a:cubicBezTo>
                  <a:cubicBezTo>
                    <a:pt x="835" y="1802"/>
                    <a:pt x="841" y="1876"/>
                    <a:pt x="864" y="1944"/>
                  </a:cubicBezTo>
                  <a:cubicBezTo>
                    <a:pt x="869" y="1973"/>
                    <a:pt x="880" y="1996"/>
                    <a:pt x="887" y="2019"/>
                  </a:cubicBezTo>
                  <a:cubicBezTo>
                    <a:pt x="853" y="2024"/>
                    <a:pt x="812" y="2030"/>
                    <a:pt x="778" y="2035"/>
                  </a:cubicBezTo>
                  <a:cubicBezTo>
                    <a:pt x="704" y="2046"/>
                    <a:pt x="631" y="2075"/>
                    <a:pt x="562" y="2109"/>
                  </a:cubicBezTo>
                  <a:cubicBezTo>
                    <a:pt x="534" y="2121"/>
                    <a:pt x="512" y="2138"/>
                    <a:pt x="483" y="2155"/>
                  </a:cubicBezTo>
                  <a:cubicBezTo>
                    <a:pt x="471" y="2166"/>
                    <a:pt x="460" y="2172"/>
                    <a:pt x="444" y="2177"/>
                  </a:cubicBezTo>
                  <a:cubicBezTo>
                    <a:pt x="426" y="2189"/>
                    <a:pt x="403" y="2206"/>
                    <a:pt x="386" y="2224"/>
                  </a:cubicBezTo>
                  <a:cubicBezTo>
                    <a:pt x="341" y="2263"/>
                    <a:pt x="295" y="2314"/>
                    <a:pt x="273" y="2371"/>
                  </a:cubicBezTo>
                  <a:cubicBezTo>
                    <a:pt x="261" y="2399"/>
                    <a:pt x="250" y="2428"/>
                    <a:pt x="245" y="2455"/>
                  </a:cubicBezTo>
                  <a:cubicBezTo>
                    <a:pt x="239" y="2479"/>
                    <a:pt x="239" y="2496"/>
                    <a:pt x="239" y="2518"/>
                  </a:cubicBezTo>
                  <a:cubicBezTo>
                    <a:pt x="239" y="2541"/>
                    <a:pt x="239" y="2565"/>
                    <a:pt x="245" y="2586"/>
                  </a:cubicBezTo>
                  <a:cubicBezTo>
                    <a:pt x="250" y="2620"/>
                    <a:pt x="261" y="2649"/>
                    <a:pt x="279" y="2678"/>
                  </a:cubicBezTo>
                  <a:cubicBezTo>
                    <a:pt x="290" y="2701"/>
                    <a:pt x="301" y="2723"/>
                    <a:pt x="318" y="2746"/>
                  </a:cubicBezTo>
                  <a:cubicBezTo>
                    <a:pt x="256" y="2775"/>
                    <a:pt x="193" y="2814"/>
                    <a:pt x="137" y="2865"/>
                  </a:cubicBezTo>
                  <a:cubicBezTo>
                    <a:pt x="85" y="2922"/>
                    <a:pt x="46" y="2990"/>
                    <a:pt x="22" y="3064"/>
                  </a:cubicBezTo>
                  <a:cubicBezTo>
                    <a:pt x="1" y="3144"/>
                    <a:pt x="6" y="3218"/>
                    <a:pt x="17" y="3297"/>
                  </a:cubicBezTo>
                  <a:cubicBezTo>
                    <a:pt x="28" y="3370"/>
                    <a:pt x="56" y="3439"/>
                    <a:pt x="91" y="3501"/>
                  </a:cubicBezTo>
                  <a:cubicBezTo>
                    <a:pt x="108" y="3536"/>
                    <a:pt x="125" y="3564"/>
                    <a:pt x="148" y="3593"/>
                  </a:cubicBezTo>
                  <a:cubicBezTo>
                    <a:pt x="176" y="3627"/>
                    <a:pt x="205" y="3661"/>
                    <a:pt x="239" y="3695"/>
                  </a:cubicBezTo>
                  <a:cubicBezTo>
                    <a:pt x="301" y="3751"/>
                    <a:pt x="369" y="3803"/>
                    <a:pt x="444" y="3848"/>
                  </a:cubicBezTo>
                  <a:cubicBezTo>
                    <a:pt x="352" y="3934"/>
                    <a:pt x="279" y="4036"/>
                    <a:pt x="239" y="4155"/>
                  </a:cubicBezTo>
                  <a:cubicBezTo>
                    <a:pt x="216" y="4241"/>
                    <a:pt x="221" y="4325"/>
                    <a:pt x="245" y="4411"/>
                  </a:cubicBezTo>
                  <a:cubicBezTo>
                    <a:pt x="273" y="4490"/>
                    <a:pt x="324" y="4564"/>
                    <a:pt x="381" y="4627"/>
                  </a:cubicBezTo>
                  <a:cubicBezTo>
                    <a:pt x="444" y="4695"/>
                    <a:pt x="517" y="4747"/>
                    <a:pt x="597" y="4792"/>
                  </a:cubicBezTo>
                  <a:cubicBezTo>
                    <a:pt x="682" y="4842"/>
                    <a:pt x="772" y="4883"/>
                    <a:pt x="869" y="4910"/>
                  </a:cubicBezTo>
                  <a:cubicBezTo>
                    <a:pt x="1011" y="4957"/>
                    <a:pt x="1165" y="4985"/>
                    <a:pt x="1318" y="4996"/>
                  </a:cubicBezTo>
                  <a:cubicBezTo>
                    <a:pt x="1318" y="5030"/>
                    <a:pt x="1318" y="5064"/>
                    <a:pt x="1323" y="5104"/>
                  </a:cubicBezTo>
                  <a:cubicBezTo>
                    <a:pt x="1330" y="5201"/>
                    <a:pt x="1352" y="5285"/>
                    <a:pt x="1392" y="5377"/>
                  </a:cubicBezTo>
                  <a:cubicBezTo>
                    <a:pt x="1426" y="5456"/>
                    <a:pt x="1477" y="5524"/>
                    <a:pt x="1540" y="5581"/>
                  </a:cubicBezTo>
                  <a:cubicBezTo>
                    <a:pt x="1614" y="5649"/>
                    <a:pt x="1698" y="5694"/>
                    <a:pt x="1795" y="5723"/>
                  </a:cubicBezTo>
                  <a:cubicBezTo>
                    <a:pt x="1848" y="5739"/>
                    <a:pt x="1899" y="5746"/>
                    <a:pt x="1950" y="5746"/>
                  </a:cubicBezTo>
                  <a:cubicBezTo>
                    <a:pt x="2207" y="5746"/>
                    <a:pt x="2437" y="5562"/>
                    <a:pt x="2637" y="5411"/>
                  </a:cubicBezTo>
                  <a:cubicBezTo>
                    <a:pt x="2716" y="5348"/>
                    <a:pt x="2796" y="5280"/>
                    <a:pt x="2892" y="5235"/>
                  </a:cubicBezTo>
                  <a:cubicBezTo>
                    <a:pt x="2904" y="5229"/>
                    <a:pt x="2915" y="5229"/>
                    <a:pt x="2933" y="5224"/>
                  </a:cubicBezTo>
                  <a:lnTo>
                    <a:pt x="2944" y="5224"/>
                  </a:lnTo>
                  <a:cubicBezTo>
                    <a:pt x="2949" y="5229"/>
                    <a:pt x="2954" y="5235"/>
                    <a:pt x="2960" y="5235"/>
                  </a:cubicBezTo>
                  <a:cubicBezTo>
                    <a:pt x="2967" y="5240"/>
                    <a:pt x="2972" y="5251"/>
                    <a:pt x="2978" y="5258"/>
                  </a:cubicBezTo>
                  <a:cubicBezTo>
                    <a:pt x="3001" y="5285"/>
                    <a:pt x="3017" y="5319"/>
                    <a:pt x="3028" y="5353"/>
                  </a:cubicBezTo>
                  <a:cubicBezTo>
                    <a:pt x="3080" y="5473"/>
                    <a:pt x="3114" y="5599"/>
                    <a:pt x="3182" y="5707"/>
                  </a:cubicBezTo>
                  <a:cubicBezTo>
                    <a:pt x="3177" y="5814"/>
                    <a:pt x="3171" y="5922"/>
                    <a:pt x="3164" y="6030"/>
                  </a:cubicBezTo>
                  <a:cubicBezTo>
                    <a:pt x="3154" y="6200"/>
                    <a:pt x="3137" y="6371"/>
                    <a:pt x="3119" y="6541"/>
                  </a:cubicBezTo>
                  <a:cubicBezTo>
                    <a:pt x="3103" y="6638"/>
                    <a:pt x="3091" y="6729"/>
                    <a:pt x="3074" y="6826"/>
                  </a:cubicBezTo>
                  <a:cubicBezTo>
                    <a:pt x="3051" y="6934"/>
                    <a:pt x="3028" y="7042"/>
                    <a:pt x="3012" y="7149"/>
                  </a:cubicBezTo>
                  <a:cubicBezTo>
                    <a:pt x="3006" y="7184"/>
                    <a:pt x="3006" y="7207"/>
                    <a:pt x="3023" y="7235"/>
                  </a:cubicBezTo>
                  <a:cubicBezTo>
                    <a:pt x="3040" y="7263"/>
                    <a:pt x="3062" y="7280"/>
                    <a:pt x="3091" y="7286"/>
                  </a:cubicBezTo>
                  <a:cubicBezTo>
                    <a:pt x="3101" y="7290"/>
                    <a:pt x="3111" y="7291"/>
                    <a:pt x="3121" y="7291"/>
                  </a:cubicBezTo>
                  <a:cubicBezTo>
                    <a:pt x="3140" y="7291"/>
                    <a:pt x="3158" y="7285"/>
                    <a:pt x="3177" y="7275"/>
                  </a:cubicBezTo>
                  <a:cubicBezTo>
                    <a:pt x="3205" y="7263"/>
                    <a:pt x="3216" y="7241"/>
                    <a:pt x="3227" y="7212"/>
                  </a:cubicBezTo>
                  <a:cubicBezTo>
                    <a:pt x="3239" y="7178"/>
                    <a:pt x="3250" y="7144"/>
                    <a:pt x="3261" y="7115"/>
                  </a:cubicBezTo>
                  <a:lnTo>
                    <a:pt x="3256" y="7115"/>
                  </a:lnTo>
                  <a:cubicBezTo>
                    <a:pt x="3290" y="7002"/>
                    <a:pt x="3308" y="6888"/>
                    <a:pt x="3319" y="6792"/>
                  </a:cubicBezTo>
                  <a:cubicBezTo>
                    <a:pt x="3335" y="6667"/>
                    <a:pt x="3347" y="6536"/>
                    <a:pt x="3342" y="6383"/>
                  </a:cubicBezTo>
                  <a:cubicBezTo>
                    <a:pt x="3342" y="6258"/>
                    <a:pt x="3335" y="6132"/>
                    <a:pt x="3335" y="6013"/>
                  </a:cubicBezTo>
                  <a:lnTo>
                    <a:pt x="3329" y="5967"/>
                  </a:lnTo>
                  <a:lnTo>
                    <a:pt x="3329" y="5877"/>
                  </a:lnTo>
                  <a:lnTo>
                    <a:pt x="3329" y="5872"/>
                  </a:lnTo>
                  <a:lnTo>
                    <a:pt x="3335" y="5877"/>
                  </a:lnTo>
                  <a:lnTo>
                    <a:pt x="3347" y="5883"/>
                  </a:lnTo>
                  <a:cubicBezTo>
                    <a:pt x="3421" y="5940"/>
                    <a:pt x="3518" y="5967"/>
                    <a:pt x="3580" y="5974"/>
                  </a:cubicBezTo>
                  <a:cubicBezTo>
                    <a:pt x="3625" y="5985"/>
                    <a:pt x="3665" y="5985"/>
                    <a:pt x="3699" y="5985"/>
                  </a:cubicBezTo>
                  <a:lnTo>
                    <a:pt x="3739" y="5985"/>
                  </a:lnTo>
                  <a:cubicBezTo>
                    <a:pt x="3790" y="5979"/>
                    <a:pt x="3841" y="5974"/>
                    <a:pt x="3898" y="5956"/>
                  </a:cubicBezTo>
                  <a:cubicBezTo>
                    <a:pt x="3927" y="5945"/>
                    <a:pt x="3949" y="5940"/>
                    <a:pt x="3977" y="5928"/>
                  </a:cubicBezTo>
                  <a:cubicBezTo>
                    <a:pt x="3983" y="5928"/>
                    <a:pt x="3983" y="5922"/>
                    <a:pt x="3990" y="5922"/>
                  </a:cubicBezTo>
                  <a:lnTo>
                    <a:pt x="3990" y="5922"/>
                  </a:lnTo>
                  <a:cubicBezTo>
                    <a:pt x="3990" y="5996"/>
                    <a:pt x="3983" y="6064"/>
                    <a:pt x="3983" y="6132"/>
                  </a:cubicBezTo>
                  <a:cubicBezTo>
                    <a:pt x="3983" y="6258"/>
                    <a:pt x="3990" y="6383"/>
                    <a:pt x="4000" y="6525"/>
                  </a:cubicBezTo>
                  <a:cubicBezTo>
                    <a:pt x="4006" y="6649"/>
                    <a:pt x="4024" y="6774"/>
                    <a:pt x="4045" y="6916"/>
                  </a:cubicBezTo>
                  <a:cubicBezTo>
                    <a:pt x="4058" y="6974"/>
                    <a:pt x="4069" y="7031"/>
                    <a:pt x="4085" y="7092"/>
                  </a:cubicBezTo>
                  <a:cubicBezTo>
                    <a:pt x="4103" y="7167"/>
                    <a:pt x="4126" y="7241"/>
                    <a:pt x="4148" y="7314"/>
                  </a:cubicBezTo>
                  <a:cubicBezTo>
                    <a:pt x="4160" y="7349"/>
                    <a:pt x="4176" y="7372"/>
                    <a:pt x="4205" y="7388"/>
                  </a:cubicBezTo>
                  <a:cubicBezTo>
                    <a:pt x="4223" y="7399"/>
                    <a:pt x="4242" y="7403"/>
                    <a:pt x="4262" y="7403"/>
                  </a:cubicBezTo>
                  <a:cubicBezTo>
                    <a:pt x="4274" y="7403"/>
                    <a:pt x="4285" y="7402"/>
                    <a:pt x="4296" y="7399"/>
                  </a:cubicBezTo>
                  <a:cubicBezTo>
                    <a:pt x="4358" y="7383"/>
                    <a:pt x="4404" y="7314"/>
                    <a:pt x="4381" y="7252"/>
                  </a:cubicBezTo>
                  <a:cubicBezTo>
                    <a:pt x="4336" y="7115"/>
                    <a:pt x="4290" y="6974"/>
                    <a:pt x="4255" y="6837"/>
                  </a:cubicBezTo>
                  <a:cubicBezTo>
                    <a:pt x="4221" y="6695"/>
                    <a:pt x="4187" y="6553"/>
                    <a:pt x="4171" y="6410"/>
                  </a:cubicBezTo>
                  <a:cubicBezTo>
                    <a:pt x="4142" y="6218"/>
                    <a:pt x="4137" y="6024"/>
                    <a:pt x="4142" y="5825"/>
                  </a:cubicBezTo>
                  <a:cubicBezTo>
                    <a:pt x="4160" y="5814"/>
                    <a:pt x="4176" y="5803"/>
                    <a:pt x="4187" y="5791"/>
                  </a:cubicBezTo>
                  <a:cubicBezTo>
                    <a:pt x="4228" y="5757"/>
                    <a:pt x="4262" y="5718"/>
                    <a:pt x="4290" y="5683"/>
                  </a:cubicBezTo>
                  <a:cubicBezTo>
                    <a:pt x="4330" y="5638"/>
                    <a:pt x="4365" y="5587"/>
                    <a:pt x="4399" y="5536"/>
                  </a:cubicBezTo>
                  <a:cubicBezTo>
                    <a:pt x="4410" y="5513"/>
                    <a:pt x="4426" y="5484"/>
                    <a:pt x="4438" y="5456"/>
                  </a:cubicBezTo>
                  <a:cubicBezTo>
                    <a:pt x="4460" y="5479"/>
                    <a:pt x="4478" y="5502"/>
                    <a:pt x="4501" y="5524"/>
                  </a:cubicBezTo>
                  <a:cubicBezTo>
                    <a:pt x="4569" y="5587"/>
                    <a:pt x="4643" y="5633"/>
                    <a:pt x="4733" y="5667"/>
                  </a:cubicBezTo>
                  <a:cubicBezTo>
                    <a:pt x="4808" y="5701"/>
                    <a:pt x="4892" y="5712"/>
                    <a:pt x="4978" y="5712"/>
                  </a:cubicBezTo>
                  <a:cubicBezTo>
                    <a:pt x="5057" y="5707"/>
                    <a:pt x="5142" y="5689"/>
                    <a:pt x="5222" y="5660"/>
                  </a:cubicBezTo>
                  <a:cubicBezTo>
                    <a:pt x="5529" y="5547"/>
                    <a:pt x="5768" y="5280"/>
                    <a:pt x="5881" y="4973"/>
                  </a:cubicBezTo>
                  <a:cubicBezTo>
                    <a:pt x="5921" y="5002"/>
                    <a:pt x="5972" y="5025"/>
                    <a:pt x="6017" y="5041"/>
                  </a:cubicBezTo>
                  <a:cubicBezTo>
                    <a:pt x="6080" y="5068"/>
                    <a:pt x="6150" y="5077"/>
                    <a:pt x="6221" y="5077"/>
                  </a:cubicBezTo>
                  <a:cubicBezTo>
                    <a:pt x="6240" y="5077"/>
                    <a:pt x="6260" y="5076"/>
                    <a:pt x="6279" y="5075"/>
                  </a:cubicBezTo>
                  <a:cubicBezTo>
                    <a:pt x="6455" y="5064"/>
                    <a:pt x="6620" y="4973"/>
                    <a:pt x="6739" y="4849"/>
                  </a:cubicBezTo>
                  <a:cubicBezTo>
                    <a:pt x="6802" y="4786"/>
                    <a:pt x="6853" y="4712"/>
                    <a:pt x="6893" y="4637"/>
                  </a:cubicBezTo>
                  <a:cubicBezTo>
                    <a:pt x="6938" y="4553"/>
                    <a:pt x="6961" y="4461"/>
                    <a:pt x="6972" y="4371"/>
                  </a:cubicBezTo>
                  <a:cubicBezTo>
                    <a:pt x="6983" y="4275"/>
                    <a:pt x="6972" y="4178"/>
                    <a:pt x="6943" y="4086"/>
                  </a:cubicBezTo>
                  <a:cubicBezTo>
                    <a:pt x="6938" y="4065"/>
                    <a:pt x="6933" y="4041"/>
                    <a:pt x="6922" y="4024"/>
                  </a:cubicBezTo>
                  <a:cubicBezTo>
                    <a:pt x="6956" y="4024"/>
                    <a:pt x="6990" y="4018"/>
                    <a:pt x="7017" y="4013"/>
                  </a:cubicBezTo>
                  <a:cubicBezTo>
                    <a:pt x="7137" y="3990"/>
                    <a:pt x="7239" y="3928"/>
                    <a:pt x="7324" y="3853"/>
                  </a:cubicBezTo>
                  <a:cubicBezTo>
                    <a:pt x="7415" y="3780"/>
                    <a:pt x="7473" y="3672"/>
                    <a:pt x="7512" y="3564"/>
                  </a:cubicBezTo>
                  <a:cubicBezTo>
                    <a:pt x="7552" y="3444"/>
                    <a:pt x="7546" y="3315"/>
                    <a:pt x="7518" y="3195"/>
                  </a:cubicBezTo>
                  <a:cubicBezTo>
                    <a:pt x="7494" y="3087"/>
                    <a:pt x="7438" y="2995"/>
                    <a:pt x="7370" y="2905"/>
                  </a:cubicBezTo>
                  <a:cubicBezTo>
                    <a:pt x="7302" y="2820"/>
                    <a:pt x="7211" y="2746"/>
                    <a:pt x="7119" y="2689"/>
                  </a:cubicBezTo>
                  <a:cubicBezTo>
                    <a:pt x="7024" y="2626"/>
                    <a:pt x="6915" y="2581"/>
                    <a:pt x="6807" y="2541"/>
                  </a:cubicBezTo>
                  <a:cubicBezTo>
                    <a:pt x="6796" y="2536"/>
                    <a:pt x="6778" y="2530"/>
                    <a:pt x="6767" y="2524"/>
                  </a:cubicBezTo>
                  <a:cubicBezTo>
                    <a:pt x="6802" y="2507"/>
                    <a:pt x="6830" y="2484"/>
                    <a:pt x="6859" y="2462"/>
                  </a:cubicBezTo>
                  <a:cubicBezTo>
                    <a:pt x="6943" y="2399"/>
                    <a:pt x="7024" y="2326"/>
                    <a:pt x="7069" y="2229"/>
                  </a:cubicBezTo>
                  <a:cubicBezTo>
                    <a:pt x="7108" y="2155"/>
                    <a:pt x="7126" y="2075"/>
                    <a:pt x="7119" y="1990"/>
                  </a:cubicBezTo>
                  <a:cubicBezTo>
                    <a:pt x="7114" y="1944"/>
                    <a:pt x="7103" y="1904"/>
                    <a:pt x="7080" y="1859"/>
                  </a:cubicBezTo>
                  <a:cubicBezTo>
                    <a:pt x="7063" y="1820"/>
                    <a:pt x="7040" y="1786"/>
                    <a:pt x="7012" y="1752"/>
                  </a:cubicBezTo>
                  <a:cubicBezTo>
                    <a:pt x="6961" y="1689"/>
                    <a:pt x="6893" y="1637"/>
                    <a:pt x="6825" y="1598"/>
                  </a:cubicBezTo>
                  <a:cubicBezTo>
                    <a:pt x="6728" y="1553"/>
                    <a:pt x="6631" y="1524"/>
                    <a:pt x="6523" y="1513"/>
                  </a:cubicBezTo>
                  <a:cubicBezTo>
                    <a:pt x="6487" y="1509"/>
                    <a:pt x="6451" y="1507"/>
                    <a:pt x="6414" y="1507"/>
                  </a:cubicBezTo>
                  <a:cubicBezTo>
                    <a:pt x="6339" y="1507"/>
                    <a:pt x="6263" y="1515"/>
                    <a:pt x="6188" y="1529"/>
                  </a:cubicBezTo>
                  <a:cubicBezTo>
                    <a:pt x="6165" y="1529"/>
                    <a:pt x="6137" y="1535"/>
                    <a:pt x="6109" y="1542"/>
                  </a:cubicBezTo>
                  <a:cubicBezTo>
                    <a:pt x="6125" y="1479"/>
                    <a:pt x="6131" y="1405"/>
                    <a:pt x="6125" y="1337"/>
                  </a:cubicBezTo>
                  <a:cubicBezTo>
                    <a:pt x="6120" y="1262"/>
                    <a:pt x="6097" y="1188"/>
                    <a:pt x="6062" y="1120"/>
                  </a:cubicBezTo>
                  <a:cubicBezTo>
                    <a:pt x="6023" y="1058"/>
                    <a:pt x="5972" y="1002"/>
                    <a:pt x="5910" y="962"/>
                  </a:cubicBezTo>
                  <a:cubicBezTo>
                    <a:pt x="5852" y="921"/>
                    <a:pt x="5790" y="894"/>
                    <a:pt x="5722" y="876"/>
                  </a:cubicBezTo>
                  <a:cubicBezTo>
                    <a:pt x="5675" y="866"/>
                    <a:pt x="5626" y="862"/>
                    <a:pt x="5578" y="862"/>
                  </a:cubicBezTo>
                  <a:cubicBezTo>
                    <a:pt x="5550" y="862"/>
                    <a:pt x="5522" y="863"/>
                    <a:pt x="5495" y="865"/>
                  </a:cubicBezTo>
                  <a:cubicBezTo>
                    <a:pt x="5449" y="871"/>
                    <a:pt x="5409" y="882"/>
                    <a:pt x="5364" y="894"/>
                  </a:cubicBezTo>
                  <a:cubicBezTo>
                    <a:pt x="5325" y="905"/>
                    <a:pt x="5285" y="921"/>
                    <a:pt x="5239" y="939"/>
                  </a:cubicBezTo>
                  <a:cubicBezTo>
                    <a:pt x="5233" y="944"/>
                    <a:pt x="5228" y="944"/>
                    <a:pt x="5217" y="950"/>
                  </a:cubicBezTo>
                  <a:cubicBezTo>
                    <a:pt x="5210" y="837"/>
                    <a:pt x="5188" y="729"/>
                    <a:pt x="5136" y="627"/>
                  </a:cubicBezTo>
                  <a:cubicBezTo>
                    <a:pt x="5068" y="496"/>
                    <a:pt x="4937" y="393"/>
                    <a:pt x="4796" y="370"/>
                  </a:cubicBezTo>
                  <a:cubicBezTo>
                    <a:pt x="4769" y="367"/>
                    <a:pt x="4742" y="365"/>
                    <a:pt x="4715" y="365"/>
                  </a:cubicBezTo>
                  <a:cubicBezTo>
                    <a:pt x="4584" y="365"/>
                    <a:pt x="4455" y="407"/>
                    <a:pt x="4341" y="473"/>
                  </a:cubicBezTo>
                  <a:cubicBezTo>
                    <a:pt x="4262" y="519"/>
                    <a:pt x="4187" y="580"/>
                    <a:pt x="4126" y="643"/>
                  </a:cubicBezTo>
                  <a:cubicBezTo>
                    <a:pt x="4103" y="661"/>
                    <a:pt x="4085" y="683"/>
                    <a:pt x="4069" y="700"/>
                  </a:cubicBezTo>
                  <a:cubicBezTo>
                    <a:pt x="4063" y="672"/>
                    <a:pt x="4058" y="643"/>
                    <a:pt x="4051" y="614"/>
                  </a:cubicBezTo>
                  <a:cubicBezTo>
                    <a:pt x="4024" y="501"/>
                    <a:pt x="3990" y="393"/>
                    <a:pt x="3938" y="291"/>
                  </a:cubicBezTo>
                  <a:cubicBezTo>
                    <a:pt x="3893" y="194"/>
                    <a:pt x="3819" y="110"/>
                    <a:pt x="3722" y="58"/>
                  </a:cubicBezTo>
                  <a:cubicBezTo>
                    <a:pt x="3649" y="18"/>
                    <a:pt x="3568" y="1"/>
                    <a:pt x="34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9"/>
            <p:cNvSpPr/>
            <p:nvPr/>
          </p:nvSpPr>
          <p:spPr>
            <a:xfrm>
              <a:off x="10456787" y="5233019"/>
              <a:ext cx="48350" cy="69495"/>
            </a:xfrm>
            <a:custGeom>
              <a:avLst/>
              <a:gdLst/>
              <a:ahLst/>
              <a:cxnLst/>
              <a:rect l="l" t="t" r="r" b="b"/>
              <a:pathLst>
                <a:path w="1029" h="1479" extrusionOk="0">
                  <a:moveTo>
                    <a:pt x="187" y="1"/>
                  </a:moveTo>
                  <a:lnTo>
                    <a:pt x="187" y="91"/>
                  </a:lnTo>
                  <a:lnTo>
                    <a:pt x="187" y="137"/>
                  </a:lnTo>
                  <a:cubicBezTo>
                    <a:pt x="193" y="256"/>
                    <a:pt x="198" y="381"/>
                    <a:pt x="198" y="507"/>
                  </a:cubicBezTo>
                  <a:cubicBezTo>
                    <a:pt x="198" y="659"/>
                    <a:pt x="96" y="733"/>
                    <a:pt x="80" y="853"/>
                  </a:cubicBezTo>
                  <a:cubicBezTo>
                    <a:pt x="69" y="950"/>
                    <a:pt x="1" y="1268"/>
                    <a:pt x="28" y="1399"/>
                  </a:cubicBezTo>
                  <a:cubicBezTo>
                    <a:pt x="324" y="1459"/>
                    <a:pt x="536" y="1479"/>
                    <a:pt x="686" y="1479"/>
                  </a:cubicBezTo>
                  <a:cubicBezTo>
                    <a:pt x="958" y="1479"/>
                    <a:pt x="1029" y="1415"/>
                    <a:pt x="1029" y="1415"/>
                  </a:cubicBezTo>
                  <a:cubicBezTo>
                    <a:pt x="1011" y="1352"/>
                    <a:pt x="1000" y="1291"/>
                    <a:pt x="989" y="1223"/>
                  </a:cubicBezTo>
                  <a:cubicBezTo>
                    <a:pt x="966" y="1086"/>
                    <a:pt x="864" y="773"/>
                    <a:pt x="853" y="649"/>
                  </a:cubicBezTo>
                  <a:cubicBezTo>
                    <a:pt x="846" y="507"/>
                    <a:pt x="841" y="381"/>
                    <a:pt x="841" y="256"/>
                  </a:cubicBezTo>
                  <a:cubicBezTo>
                    <a:pt x="841" y="188"/>
                    <a:pt x="841" y="119"/>
                    <a:pt x="846" y="46"/>
                  </a:cubicBezTo>
                  <a:lnTo>
                    <a:pt x="846" y="46"/>
                  </a:lnTo>
                  <a:cubicBezTo>
                    <a:pt x="812" y="57"/>
                    <a:pt x="785" y="69"/>
                    <a:pt x="751" y="80"/>
                  </a:cubicBezTo>
                  <a:cubicBezTo>
                    <a:pt x="699" y="98"/>
                    <a:pt x="648" y="103"/>
                    <a:pt x="597" y="108"/>
                  </a:cubicBezTo>
                  <a:lnTo>
                    <a:pt x="557" y="108"/>
                  </a:lnTo>
                  <a:cubicBezTo>
                    <a:pt x="517" y="108"/>
                    <a:pt x="478" y="108"/>
                    <a:pt x="437" y="98"/>
                  </a:cubicBezTo>
                  <a:cubicBezTo>
                    <a:pt x="369" y="91"/>
                    <a:pt x="279" y="63"/>
                    <a:pt x="198" y="6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9"/>
            <p:cNvSpPr/>
            <p:nvPr/>
          </p:nvSpPr>
          <p:spPr>
            <a:xfrm>
              <a:off x="10321886" y="4964908"/>
              <a:ext cx="331403" cy="262002"/>
            </a:xfrm>
            <a:custGeom>
              <a:avLst/>
              <a:gdLst/>
              <a:ahLst/>
              <a:cxnLst/>
              <a:rect l="l" t="t" r="r" b="b"/>
              <a:pathLst>
                <a:path w="7053" h="5576" extrusionOk="0">
                  <a:moveTo>
                    <a:pt x="3155" y="1"/>
                  </a:moveTo>
                  <a:cubicBezTo>
                    <a:pt x="3121" y="8"/>
                    <a:pt x="3093" y="19"/>
                    <a:pt x="3069" y="29"/>
                  </a:cubicBezTo>
                  <a:cubicBezTo>
                    <a:pt x="3035" y="42"/>
                    <a:pt x="3008" y="58"/>
                    <a:pt x="2974" y="87"/>
                  </a:cubicBezTo>
                  <a:cubicBezTo>
                    <a:pt x="2933" y="115"/>
                    <a:pt x="2899" y="149"/>
                    <a:pt x="2865" y="189"/>
                  </a:cubicBezTo>
                  <a:cubicBezTo>
                    <a:pt x="2814" y="257"/>
                    <a:pt x="2769" y="342"/>
                    <a:pt x="2728" y="433"/>
                  </a:cubicBezTo>
                  <a:cubicBezTo>
                    <a:pt x="2672" y="559"/>
                    <a:pt x="2638" y="683"/>
                    <a:pt x="2621" y="808"/>
                  </a:cubicBezTo>
                  <a:cubicBezTo>
                    <a:pt x="2615" y="819"/>
                    <a:pt x="2615" y="837"/>
                    <a:pt x="2615" y="848"/>
                  </a:cubicBezTo>
                  <a:cubicBezTo>
                    <a:pt x="2610" y="876"/>
                    <a:pt x="2599" y="900"/>
                    <a:pt x="2576" y="916"/>
                  </a:cubicBezTo>
                  <a:cubicBezTo>
                    <a:pt x="2565" y="921"/>
                    <a:pt x="2552" y="928"/>
                    <a:pt x="2536" y="928"/>
                  </a:cubicBezTo>
                  <a:cubicBezTo>
                    <a:pt x="2518" y="928"/>
                    <a:pt x="2507" y="921"/>
                    <a:pt x="2497" y="916"/>
                  </a:cubicBezTo>
                  <a:cubicBezTo>
                    <a:pt x="2428" y="865"/>
                    <a:pt x="2360" y="826"/>
                    <a:pt x="2285" y="792"/>
                  </a:cubicBezTo>
                  <a:cubicBezTo>
                    <a:pt x="2235" y="774"/>
                    <a:pt x="2190" y="758"/>
                    <a:pt x="2143" y="751"/>
                  </a:cubicBezTo>
                  <a:cubicBezTo>
                    <a:pt x="2127" y="751"/>
                    <a:pt x="2109" y="745"/>
                    <a:pt x="2093" y="745"/>
                  </a:cubicBezTo>
                  <a:cubicBezTo>
                    <a:pt x="2075" y="745"/>
                    <a:pt x="2064" y="751"/>
                    <a:pt x="2053" y="751"/>
                  </a:cubicBezTo>
                  <a:cubicBezTo>
                    <a:pt x="2025" y="758"/>
                    <a:pt x="1996" y="763"/>
                    <a:pt x="1973" y="769"/>
                  </a:cubicBezTo>
                  <a:cubicBezTo>
                    <a:pt x="1957" y="780"/>
                    <a:pt x="1933" y="792"/>
                    <a:pt x="1917" y="808"/>
                  </a:cubicBezTo>
                  <a:cubicBezTo>
                    <a:pt x="1899" y="819"/>
                    <a:pt x="1883" y="837"/>
                    <a:pt x="1865" y="860"/>
                  </a:cubicBezTo>
                  <a:cubicBezTo>
                    <a:pt x="1849" y="882"/>
                    <a:pt x="1831" y="910"/>
                    <a:pt x="1815" y="945"/>
                  </a:cubicBezTo>
                  <a:cubicBezTo>
                    <a:pt x="1797" y="996"/>
                    <a:pt x="1781" y="1052"/>
                    <a:pt x="1768" y="1120"/>
                  </a:cubicBezTo>
                  <a:cubicBezTo>
                    <a:pt x="1757" y="1201"/>
                    <a:pt x="1757" y="1285"/>
                    <a:pt x="1768" y="1382"/>
                  </a:cubicBezTo>
                  <a:cubicBezTo>
                    <a:pt x="1768" y="1399"/>
                    <a:pt x="1763" y="1416"/>
                    <a:pt x="1747" y="1433"/>
                  </a:cubicBezTo>
                  <a:cubicBezTo>
                    <a:pt x="1734" y="1450"/>
                    <a:pt x="1706" y="1461"/>
                    <a:pt x="1684" y="1461"/>
                  </a:cubicBezTo>
                  <a:cubicBezTo>
                    <a:pt x="1671" y="1461"/>
                    <a:pt x="1661" y="1456"/>
                    <a:pt x="1650" y="1450"/>
                  </a:cubicBezTo>
                  <a:cubicBezTo>
                    <a:pt x="1610" y="1422"/>
                    <a:pt x="1569" y="1399"/>
                    <a:pt x="1530" y="1382"/>
                  </a:cubicBezTo>
                  <a:cubicBezTo>
                    <a:pt x="1474" y="1359"/>
                    <a:pt x="1411" y="1343"/>
                    <a:pt x="1343" y="1330"/>
                  </a:cubicBezTo>
                  <a:cubicBezTo>
                    <a:pt x="1314" y="1330"/>
                    <a:pt x="1280" y="1325"/>
                    <a:pt x="1251" y="1325"/>
                  </a:cubicBezTo>
                  <a:cubicBezTo>
                    <a:pt x="1212" y="1325"/>
                    <a:pt x="1178" y="1330"/>
                    <a:pt x="1144" y="1330"/>
                  </a:cubicBezTo>
                  <a:cubicBezTo>
                    <a:pt x="1076" y="1343"/>
                    <a:pt x="1013" y="1359"/>
                    <a:pt x="962" y="1382"/>
                  </a:cubicBezTo>
                  <a:cubicBezTo>
                    <a:pt x="921" y="1399"/>
                    <a:pt x="882" y="1422"/>
                    <a:pt x="853" y="1445"/>
                  </a:cubicBezTo>
                  <a:cubicBezTo>
                    <a:pt x="831" y="1461"/>
                    <a:pt x="808" y="1485"/>
                    <a:pt x="792" y="1501"/>
                  </a:cubicBezTo>
                  <a:cubicBezTo>
                    <a:pt x="780" y="1524"/>
                    <a:pt x="769" y="1542"/>
                    <a:pt x="758" y="1558"/>
                  </a:cubicBezTo>
                  <a:cubicBezTo>
                    <a:pt x="751" y="1581"/>
                    <a:pt x="746" y="1598"/>
                    <a:pt x="740" y="1621"/>
                  </a:cubicBezTo>
                  <a:lnTo>
                    <a:pt x="740" y="1684"/>
                  </a:lnTo>
                  <a:cubicBezTo>
                    <a:pt x="746" y="1718"/>
                    <a:pt x="758" y="1740"/>
                    <a:pt x="763" y="1768"/>
                  </a:cubicBezTo>
                  <a:cubicBezTo>
                    <a:pt x="780" y="1802"/>
                    <a:pt x="797" y="1831"/>
                    <a:pt x="814" y="1860"/>
                  </a:cubicBezTo>
                  <a:lnTo>
                    <a:pt x="842" y="1865"/>
                  </a:lnTo>
                  <a:lnTo>
                    <a:pt x="853" y="1871"/>
                  </a:lnTo>
                  <a:lnTo>
                    <a:pt x="876" y="1876"/>
                  </a:lnTo>
                  <a:cubicBezTo>
                    <a:pt x="916" y="1888"/>
                    <a:pt x="962" y="1905"/>
                    <a:pt x="1002" y="1922"/>
                  </a:cubicBezTo>
                  <a:cubicBezTo>
                    <a:pt x="1036" y="1939"/>
                    <a:pt x="1058" y="1978"/>
                    <a:pt x="1070" y="2012"/>
                  </a:cubicBezTo>
                  <a:cubicBezTo>
                    <a:pt x="1076" y="2046"/>
                    <a:pt x="1076" y="2093"/>
                    <a:pt x="1052" y="2127"/>
                  </a:cubicBezTo>
                  <a:cubicBezTo>
                    <a:pt x="1024" y="2172"/>
                    <a:pt x="973" y="2201"/>
                    <a:pt x="916" y="2201"/>
                  </a:cubicBezTo>
                  <a:cubicBezTo>
                    <a:pt x="894" y="2201"/>
                    <a:pt x="866" y="2195"/>
                    <a:pt x="848" y="2183"/>
                  </a:cubicBezTo>
                  <a:cubicBezTo>
                    <a:pt x="819" y="2166"/>
                    <a:pt x="792" y="2149"/>
                    <a:pt x="763" y="2132"/>
                  </a:cubicBezTo>
                  <a:cubicBezTo>
                    <a:pt x="729" y="2121"/>
                    <a:pt x="695" y="2109"/>
                    <a:pt x="655" y="2104"/>
                  </a:cubicBezTo>
                  <a:cubicBezTo>
                    <a:pt x="632" y="2104"/>
                    <a:pt x="609" y="2098"/>
                    <a:pt x="593" y="2098"/>
                  </a:cubicBezTo>
                  <a:cubicBezTo>
                    <a:pt x="564" y="2098"/>
                    <a:pt x="541" y="2104"/>
                    <a:pt x="519" y="2104"/>
                  </a:cubicBezTo>
                  <a:cubicBezTo>
                    <a:pt x="473" y="2115"/>
                    <a:pt x="433" y="2127"/>
                    <a:pt x="394" y="2138"/>
                  </a:cubicBezTo>
                  <a:cubicBezTo>
                    <a:pt x="365" y="2149"/>
                    <a:pt x="342" y="2166"/>
                    <a:pt x="315" y="2183"/>
                  </a:cubicBezTo>
                  <a:cubicBezTo>
                    <a:pt x="291" y="2201"/>
                    <a:pt x="268" y="2224"/>
                    <a:pt x="246" y="2251"/>
                  </a:cubicBezTo>
                  <a:cubicBezTo>
                    <a:pt x="240" y="2263"/>
                    <a:pt x="229" y="2280"/>
                    <a:pt x="223" y="2297"/>
                  </a:cubicBezTo>
                  <a:cubicBezTo>
                    <a:pt x="218" y="2308"/>
                    <a:pt x="212" y="2319"/>
                    <a:pt x="212" y="2331"/>
                  </a:cubicBezTo>
                  <a:cubicBezTo>
                    <a:pt x="205" y="2337"/>
                    <a:pt x="212" y="2348"/>
                    <a:pt x="212" y="2353"/>
                  </a:cubicBezTo>
                  <a:lnTo>
                    <a:pt x="212" y="2366"/>
                  </a:lnTo>
                  <a:cubicBezTo>
                    <a:pt x="218" y="2371"/>
                    <a:pt x="218" y="2376"/>
                    <a:pt x="218" y="2376"/>
                  </a:cubicBezTo>
                  <a:cubicBezTo>
                    <a:pt x="223" y="2387"/>
                    <a:pt x="229" y="2394"/>
                    <a:pt x="234" y="2405"/>
                  </a:cubicBezTo>
                  <a:cubicBezTo>
                    <a:pt x="246" y="2421"/>
                    <a:pt x="263" y="2434"/>
                    <a:pt x="274" y="2450"/>
                  </a:cubicBezTo>
                  <a:cubicBezTo>
                    <a:pt x="315" y="2479"/>
                    <a:pt x="360" y="2502"/>
                    <a:pt x="410" y="2524"/>
                  </a:cubicBezTo>
                  <a:cubicBezTo>
                    <a:pt x="439" y="2536"/>
                    <a:pt x="467" y="2552"/>
                    <a:pt x="485" y="2581"/>
                  </a:cubicBezTo>
                  <a:cubicBezTo>
                    <a:pt x="501" y="2610"/>
                    <a:pt x="501" y="2649"/>
                    <a:pt x="496" y="2678"/>
                  </a:cubicBezTo>
                  <a:cubicBezTo>
                    <a:pt x="478" y="2735"/>
                    <a:pt x="433" y="2769"/>
                    <a:pt x="370" y="2775"/>
                  </a:cubicBezTo>
                  <a:cubicBezTo>
                    <a:pt x="349" y="2775"/>
                    <a:pt x="325" y="2775"/>
                    <a:pt x="302" y="2780"/>
                  </a:cubicBezTo>
                  <a:cubicBezTo>
                    <a:pt x="252" y="2791"/>
                    <a:pt x="200" y="2803"/>
                    <a:pt x="155" y="2820"/>
                  </a:cubicBezTo>
                  <a:cubicBezTo>
                    <a:pt x="132" y="2831"/>
                    <a:pt x="110" y="2843"/>
                    <a:pt x="87" y="2859"/>
                  </a:cubicBezTo>
                  <a:cubicBezTo>
                    <a:pt x="69" y="2872"/>
                    <a:pt x="53" y="2888"/>
                    <a:pt x="42" y="2899"/>
                  </a:cubicBezTo>
                  <a:cubicBezTo>
                    <a:pt x="35" y="2917"/>
                    <a:pt x="24" y="2927"/>
                    <a:pt x="19" y="2945"/>
                  </a:cubicBezTo>
                  <a:cubicBezTo>
                    <a:pt x="13" y="2956"/>
                    <a:pt x="8" y="2974"/>
                    <a:pt x="8" y="2990"/>
                  </a:cubicBezTo>
                  <a:cubicBezTo>
                    <a:pt x="1" y="3013"/>
                    <a:pt x="1" y="3035"/>
                    <a:pt x="8" y="3058"/>
                  </a:cubicBezTo>
                  <a:cubicBezTo>
                    <a:pt x="13" y="3087"/>
                    <a:pt x="19" y="3116"/>
                    <a:pt x="30" y="3144"/>
                  </a:cubicBezTo>
                  <a:cubicBezTo>
                    <a:pt x="47" y="3184"/>
                    <a:pt x="69" y="3218"/>
                    <a:pt x="92" y="3252"/>
                  </a:cubicBezTo>
                  <a:cubicBezTo>
                    <a:pt x="126" y="3297"/>
                    <a:pt x="166" y="3337"/>
                    <a:pt x="212" y="3371"/>
                  </a:cubicBezTo>
                  <a:cubicBezTo>
                    <a:pt x="263" y="3405"/>
                    <a:pt x="308" y="3433"/>
                    <a:pt x="360" y="3457"/>
                  </a:cubicBezTo>
                  <a:cubicBezTo>
                    <a:pt x="405" y="3478"/>
                    <a:pt x="451" y="3491"/>
                    <a:pt x="501" y="3502"/>
                  </a:cubicBezTo>
                  <a:cubicBezTo>
                    <a:pt x="559" y="3512"/>
                    <a:pt x="604" y="3570"/>
                    <a:pt x="604" y="3632"/>
                  </a:cubicBezTo>
                  <a:cubicBezTo>
                    <a:pt x="604" y="3683"/>
                    <a:pt x="580" y="3729"/>
                    <a:pt x="535" y="3751"/>
                  </a:cubicBezTo>
                  <a:cubicBezTo>
                    <a:pt x="496" y="3780"/>
                    <a:pt x="456" y="3808"/>
                    <a:pt x="417" y="3837"/>
                  </a:cubicBezTo>
                  <a:cubicBezTo>
                    <a:pt x="360" y="3877"/>
                    <a:pt x="320" y="3922"/>
                    <a:pt x="286" y="3963"/>
                  </a:cubicBezTo>
                  <a:cubicBezTo>
                    <a:pt x="268" y="3984"/>
                    <a:pt x="257" y="4008"/>
                    <a:pt x="246" y="4031"/>
                  </a:cubicBezTo>
                  <a:cubicBezTo>
                    <a:pt x="240" y="4047"/>
                    <a:pt x="234" y="4065"/>
                    <a:pt x="229" y="4081"/>
                  </a:cubicBezTo>
                  <a:lnTo>
                    <a:pt x="229" y="4126"/>
                  </a:lnTo>
                  <a:cubicBezTo>
                    <a:pt x="234" y="4144"/>
                    <a:pt x="240" y="4160"/>
                    <a:pt x="246" y="4178"/>
                  </a:cubicBezTo>
                  <a:cubicBezTo>
                    <a:pt x="257" y="4194"/>
                    <a:pt x="268" y="4218"/>
                    <a:pt x="280" y="4235"/>
                  </a:cubicBezTo>
                  <a:cubicBezTo>
                    <a:pt x="302" y="4263"/>
                    <a:pt x="336" y="4297"/>
                    <a:pt x="370" y="4325"/>
                  </a:cubicBezTo>
                  <a:cubicBezTo>
                    <a:pt x="439" y="4372"/>
                    <a:pt x="507" y="4411"/>
                    <a:pt x="587" y="4445"/>
                  </a:cubicBezTo>
                  <a:cubicBezTo>
                    <a:pt x="706" y="4496"/>
                    <a:pt x="831" y="4530"/>
                    <a:pt x="962" y="4548"/>
                  </a:cubicBezTo>
                  <a:cubicBezTo>
                    <a:pt x="1031" y="4558"/>
                    <a:pt x="1099" y="4558"/>
                    <a:pt x="1155" y="4558"/>
                  </a:cubicBezTo>
                  <a:lnTo>
                    <a:pt x="1189" y="4558"/>
                  </a:lnTo>
                  <a:cubicBezTo>
                    <a:pt x="1223" y="4558"/>
                    <a:pt x="1257" y="4576"/>
                    <a:pt x="1280" y="4598"/>
                  </a:cubicBezTo>
                  <a:cubicBezTo>
                    <a:pt x="1303" y="4621"/>
                    <a:pt x="1320" y="4661"/>
                    <a:pt x="1320" y="4689"/>
                  </a:cubicBezTo>
                  <a:cubicBezTo>
                    <a:pt x="1309" y="4781"/>
                    <a:pt x="1309" y="4865"/>
                    <a:pt x="1314" y="4944"/>
                  </a:cubicBezTo>
                  <a:cubicBezTo>
                    <a:pt x="1325" y="4996"/>
                    <a:pt x="1337" y="5041"/>
                    <a:pt x="1354" y="5093"/>
                  </a:cubicBezTo>
                  <a:cubicBezTo>
                    <a:pt x="1365" y="5122"/>
                    <a:pt x="1382" y="5149"/>
                    <a:pt x="1406" y="5178"/>
                  </a:cubicBezTo>
                  <a:cubicBezTo>
                    <a:pt x="1416" y="5195"/>
                    <a:pt x="1440" y="5217"/>
                    <a:pt x="1461" y="5235"/>
                  </a:cubicBezTo>
                  <a:cubicBezTo>
                    <a:pt x="1490" y="5258"/>
                    <a:pt x="1513" y="5269"/>
                    <a:pt x="1542" y="5285"/>
                  </a:cubicBezTo>
                  <a:cubicBezTo>
                    <a:pt x="1581" y="5298"/>
                    <a:pt x="1610" y="5309"/>
                    <a:pt x="1644" y="5314"/>
                  </a:cubicBezTo>
                  <a:lnTo>
                    <a:pt x="1718" y="5314"/>
                  </a:lnTo>
                  <a:cubicBezTo>
                    <a:pt x="1752" y="5303"/>
                    <a:pt x="1792" y="5298"/>
                    <a:pt x="1826" y="5280"/>
                  </a:cubicBezTo>
                  <a:cubicBezTo>
                    <a:pt x="1967" y="5217"/>
                    <a:pt x="2087" y="5127"/>
                    <a:pt x="2206" y="5036"/>
                  </a:cubicBezTo>
                  <a:lnTo>
                    <a:pt x="2235" y="5013"/>
                  </a:lnTo>
                  <a:lnTo>
                    <a:pt x="2246" y="5007"/>
                  </a:lnTo>
                  <a:cubicBezTo>
                    <a:pt x="2303" y="4962"/>
                    <a:pt x="2353" y="4923"/>
                    <a:pt x="2411" y="4889"/>
                  </a:cubicBezTo>
                  <a:cubicBezTo>
                    <a:pt x="2439" y="4871"/>
                    <a:pt x="2468" y="4854"/>
                    <a:pt x="2497" y="4842"/>
                  </a:cubicBezTo>
                  <a:lnTo>
                    <a:pt x="2507" y="4837"/>
                  </a:lnTo>
                  <a:cubicBezTo>
                    <a:pt x="2536" y="4826"/>
                    <a:pt x="2565" y="4815"/>
                    <a:pt x="2592" y="4808"/>
                  </a:cubicBezTo>
                  <a:cubicBezTo>
                    <a:pt x="2615" y="4803"/>
                    <a:pt x="2638" y="4803"/>
                    <a:pt x="2660" y="4803"/>
                  </a:cubicBezTo>
                  <a:cubicBezTo>
                    <a:pt x="2683" y="4803"/>
                    <a:pt x="2701" y="4803"/>
                    <a:pt x="2717" y="4808"/>
                  </a:cubicBezTo>
                  <a:cubicBezTo>
                    <a:pt x="2746" y="4815"/>
                    <a:pt x="2780" y="4826"/>
                    <a:pt x="2809" y="4842"/>
                  </a:cubicBezTo>
                  <a:cubicBezTo>
                    <a:pt x="2859" y="4876"/>
                    <a:pt x="2906" y="4923"/>
                    <a:pt x="2940" y="4985"/>
                  </a:cubicBezTo>
                  <a:cubicBezTo>
                    <a:pt x="2979" y="5054"/>
                    <a:pt x="3008" y="5127"/>
                    <a:pt x="3030" y="5201"/>
                  </a:cubicBezTo>
                  <a:cubicBezTo>
                    <a:pt x="3048" y="5246"/>
                    <a:pt x="3058" y="5285"/>
                    <a:pt x="3076" y="5319"/>
                  </a:cubicBezTo>
                  <a:cubicBezTo>
                    <a:pt x="3098" y="5371"/>
                    <a:pt x="3121" y="5416"/>
                    <a:pt x="3144" y="5450"/>
                  </a:cubicBezTo>
                  <a:cubicBezTo>
                    <a:pt x="3161" y="5474"/>
                    <a:pt x="3184" y="5490"/>
                    <a:pt x="3200" y="5508"/>
                  </a:cubicBezTo>
                  <a:cubicBezTo>
                    <a:pt x="3223" y="5519"/>
                    <a:pt x="3247" y="5536"/>
                    <a:pt x="3268" y="5542"/>
                  </a:cubicBezTo>
                  <a:cubicBezTo>
                    <a:pt x="3297" y="5553"/>
                    <a:pt x="3326" y="5565"/>
                    <a:pt x="3365" y="5570"/>
                  </a:cubicBezTo>
                  <a:cubicBezTo>
                    <a:pt x="3388" y="5576"/>
                    <a:pt x="3405" y="5576"/>
                    <a:pt x="3428" y="5576"/>
                  </a:cubicBezTo>
                  <a:cubicBezTo>
                    <a:pt x="3444" y="5576"/>
                    <a:pt x="3468" y="5576"/>
                    <a:pt x="3485" y="5570"/>
                  </a:cubicBezTo>
                  <a:cubicBezTo>
                    <a:pt x="3525" y="5565"/>
                    <a:pt x="3564" y="5553"/>
                    <a:pt x="3604" y="5536"/>
                  </a:cubicBezTo>
                  <a:cubicBezTo>
                    <a:pt x="3656" y="5513"/>
                    <a:pt x="3706" y="5484"/>
                    <a:pt x="3758" y="5445"/>
                  </a:cubicBezTo>
                  <a:cubicBezTo>
                    <a:pt x="3808" y="5400"/>
                    <a:pt x="3854" y="5354"/>
                    <a:pt x="3894" y="5309"/>
                  </a:cubicBezTo>
                  <a:cubicBezTo>
                    <a:pt x="3934" y="5251"/>
                    <a:pt x="3974" y="5190"/>
                    <a:pt x="4002" y="5127"/>
                  </a:cubicBezTo>
                  <a:cubicBezTo>
                    <a:pt x="4013" y="5093"/>
                    <a:pt x="4024" y="5059"/>
                    <a:pt x="4036" y="5019"/>
                  </a:cubicBezTo>
                  <a:cubicBezTo>
                    <a:pt x="4047" y="4979"/>
                    <a:pt x="4092" y="4944"/>
                    <a:pt x="4139" y="4944"/>
                  </a:cubicBezTo>
                  <a:cubicBezTo>
                    <a:pt x="4178" y="4944"/>
                    <a:pt x="4212" y="4968"/>
                    <a:pt x="4229" y="4996"/>
                  </a:cubicBezTo>
                  <a:cubicBezTo>
                    <a:pt x="4257" y="5047"/>
                    <a:pt x="4286" y="5099"/>
                    <a:pt x="4314" y="5138"/>
                  </a:cubicBezTo>
                  <a:cubicBezTo>
                    <a:pt x="4349" y="5178"/>
                    <a:pt x="4377" y="5212"/>
                    <a:pt x="4417" y="5240"/>
                  </a:cubicBezTo>
                  <a:cubicBezTo>
                    <a:pt x="4451" y="5269"/>
                    <a:pt x="4485" y="5285"/>
                    <a:pt x="4519" y="5303"/>
                  </a:cubicBezTo>
                  <a:cubicBezTo>
                    <a:pt x="4553" y="5314"/>
                    <a:pt x="4587" y="5326"/>
                    <a:pt x="4621" y="5332"/>
                  </a:cubicBezTo>
                  <a:cubicBezTo>
                    <a:pt x="4644" y="5332"/>
                    <a:pt x="4666" y="5337"/>
                    <a:pt x="4689" y="5337"/>
                  </a:cubicBezTo>
                  <a:cubicBezTo>
                    <a:pt x="4718" y="5337"/>
                    <a:pt x="4740" y="5332"/>
                    <a:pt x="4763" y="5332"/>
                  </a:cubicBezTo>
                  <a:cubicBezTo>
                    <a:pt x="4820" y="5319"/>
                    <a:pt x="4865" y="5309"/>
                    <a:pt x="4917" y="5285"/>
                  </a:cubicBezTo>
                  <a:cubicBezTo>
                    <a:pt x="4979" y="5258"/>
                    <a:pt x="5041" y="5224"/>
                    <a:pt x="5099" y="5178"/>
                  </a:cubicBezTo>
                  <a:cubicBezTo>
                    <a:pt x="5167" y="5127"/>
                    <a:pt x="5235" y="5064"/>
                    <a:pt x="5285" y="4996"/>
                  </a:cubicBezTo>
                  <a:cubicBezTo>
                    <a:pt x="5337" y="4928"/>
                    <a:pt x="5377" y="4860"/>
                    <a:pt x="5405" y="4792"/>
                  </a:cubicBezTo>
                  <a:cubicBezTo>
                    <a:pt x="5429" y="4734"/>
                    <a:pt x="5450" y="4678"/>
                    <a:pt x="5463" y="4616"/>
                  </a:cubicBezTo>
                  <a:cubicBezTo>
                    <a:pt x="5468" y="4587"/>
                    <a:pt x="5497" y="4558"/>
                    <a:pt x="5531" y="4553"/>
                  </a:cubicBezTo>
                  <a:lnTo>
                    <a:pt x="5553" y="4553"/>
                  </a:lnTo>
                  <a:cubicBezTo>
                    <a:pt x="5576" y="4553"/>
                    <a:pt x="5599" y="4558"/>
                    <a:pt x="5615" y="4576"/>
                  </a:cubicBezTo>
                  <a:cubicBezTo>
                    <a:pt x="5633" y="4593"/>
                    <a:pt x="5644" y="4603"/>
                    <a:pt x="5660" y="4616"/>
                  </a:cubicBezTo>
                  <a:cubicBezTo>
                    <a:pt x="5701" y="4644"/>
                    <a:pt x="5741" y="4666"/>
                    <a:pt x="5786" y="4689"/>
                  </a:cubicBezTo>
                  <a:cubicBezTo>
                    <a:pt x="5820" y="4700"/>
                    <a:pt x="5854" y="4713"/>
                    <a:pt x="5894" y="4718"/>
                  </a:cubicBezTo>
                  <a:cubicBezTo>
                    <a:pt x="5917" y="4718"/>
                    <a:pt x="5933" y="4723"/>
                    <a:pt x="5956" y="4723"/>
                  </a:cubicBezTo>
                  <a:cubicBezTo>
                    <a:pt x="5974" y="4723"/>
                    <a:pt x="5991" y="4723"/>
                    <a:pt x="6008" y="4718"/>
                  </a:cubicBezTo>
                  <a:cubicBezTo>
                    <a:pt x="6053" y="4713"/>
                    <a:pt x="6098" y="4700"/>
                    <a:pt x="6138" y="4684"/>
                  </a:cubicBezTo>
                  <a:cubicBezTo>
                    <a:pt x="6179" y="4666"/>
                    <a:pt x="6224" y="4638"/>
                    <a:pt x="6263" y="4610"/>
                  </a:cubicBezTo>
                  <a:cubicBezTo>
                    <a:pt x="6308" y="4576"/>
                    <a:pt x="6342" y="4535"/>
                    <a:pt x="6376" y="4496"/>
                  </a:cubicBezTo>
                  <a:cubicBezTo>
                    <a:pt x="6405" y="4456"/>
                    <a:pt x="6434" y="4411"/>
                    <a:pt x="6457" y="4359"/>
                  </a:cubicBezTo>
                  <a:cubicBezTo>
                    <a:pt x="6473" y="4314"/>
                    <a:pt x="6486" y="4269"/>
                    <a:pt x="6496" y="4223"/>
                  </a:cubicBezTo>
                  <a:cubicBezTo>
                    <a:pt x="6502" y="4178"/>
                    <a:pt x="6502" y="4133"/>
                    <a:pt x="6496" y="4087"/>
                  </a:cubicBezTo>
                  <a:cubicBezTo>
                    <a:pt x="6486" y="4042"/>
                    <a:pt x="6473" y="3997"/>
                    <a:pt x="6457" y="3950"/>
                  </a:cubicBezTo>
                  <a:cubicBezTo>
                    <a:pt x="6434" y="3905"/>
                    <a:pt x="6411" y="3860"/>
                    <a:pt x="6383" y="3819"/>
                  </a:cubicBezTo>
                  <a:lnTo>
                    <a:pt x="6355" y="3785"/>
                  </a:lnTo>
                  <a:cubicBezTo>
                    <a:pt x="6315" y="3746"/>
                    <a:pt x="6308" y="3701"/>
                    <a:pt x="6331" y="3656"/>
                  </a:cubicBezTo>
                  <a:cubicBezTo>
                    <a:pt x="6355" y="3627"/>
                    <a:pt x="6389" y="3604"/>
                    <a:pt x="6423" y="3604"/>
                  </a:cubicBezTo>
                  <a:cubicBezTo>
                    <a:pt x="6434" y="3604"/>
                    <a:pt x="6445" y="3604"/>
                    <a:pt x="6451" y="3609"/>
                  </a:cubicBezTo>
                  <a:cubicBezTo>
                    <a:pt x="6486" y="3622"/>
                    <a:pt x="6520" y="3627"/>
                    <a:pt x="6559" y="3638"/>
                  </a:cubicBezTo>
                  <a:lnTo>
                    <a:pt x="6672" y="3638"/>
                  </a:lnTo>
                  <a:cubicBezTo>
                    <a:pt x="6717" y="3627"/>
                    <a:pt x="6751" y="3615"/>
                    <a:pt x="6780" y="3604"/>
                  </a:cubicBezTo>
                  <a:cubicBezTo>
                    <a:pt x="6814" y="3593"/>
                    <a:pt x="6843" y="3570"/>
                    <a:pt x="6877" y="3553"/>
                  </a:cubicBezTo>
                  <a:cubicBezTo>
                    <a:pt x="6911" y="3525"/>
                    <a:pt x="6940" y="3496"/>
                    <a:pt x="6963" y="3467"/>
                  </a:cubicBezTo>
                  <a:cubicBezTo>
                    <a:pt x="6985" y="3428"/>
                    <a:pt x="7002" y="3399"/>
                    <a:pt x="7019" y="3365"/>
                  </a:cubicBezTo>
                  <a:cubicBezTo>
                    <a:pt x="7031" y="3331"/>
                    <a:pt x="7042" y="3297"/>
                    <a:pt x="7047" y="3257"/>
                  </a:cubicBezTo>
                  <a:cubicBezTo>
                    <a:pt x="7053" y="3212"/>
                    <a:pt x="7053" y="3166"/>
                    <a:pt x="7047" y="3127"/>
                  </a:cubicBezTo>
                  <a:cubicBezTo>
                    <a:pt x="7042" y="3082"/>
                    <a:pt x="7031" y="3042"/>
                    <a:pt x="7013" y="3001"/>
                  </a:cubicBezTo>
                  <a:cubicBezTo>
                    <a:pt x="6997" y="2956"/>
                    <a:pt x="6974" y="2917"/>
                    <a:pt x="6940" y="2877"/>
                  </a:cubicBezTo>
                  <a:cubicBezTo>
                    <a:pt x="6900" y="2825"/>
                    <a:pt x="6854" y="2780"/>
                    <a:pt x="6798" y="2741"/>
                  </a:cubicBezTo>
                  <a:cubicBezTo>
                    <a:pt x="6717" y="2678"/>
                    <a:pt x="6622" y="2626"/>
                    <a:pt x="6520" y="2581"/>
                  </a:cubicBezTo>
                  <a:cubicBezTo>
                    <a:pt x="6411" y="2536"/>
                    <a:pt x="6297" y="2502"/>
                    <a:pt x="6172" y="2479"/>
                  </a:cubicBezTo>
                  <a:cubicBezTo>
                    <a:pt x="6132" y="2473"/>
                    <a:pt x="6104" y="2421"/>
                    <a:pt x="6104" y="2387"/>
                  </a:cubicBezTo>
                  <a:cubicBezTo>
                    <a:pt x="6104" y="2342"/>
                    <a:pt x="6127" y="2308"/>
                    <a:pt x="6172" y="2292"/>
                  </a:cubicBezTo>
                  <a:cubicBezTo>
                    <a:pt x="6201" y="2280"/>
                    <a:pt x="6224" y="2274"/>
                    <a:pt x="6247" y="2263"/>
                  </a:cubicBezTo>
                  <a:lnTo>
                    <a:pt x="6229" y="2263"/>
                  </a:lnTo>
                  <a:cubicBezTo>
                    <a:pt x="6315" y="2235"/>
                    <a:pt x="6400" y="2190"/>
                    <a:pt x="6473" y="2132"/>
                  </a:cubicBezTo>
                  <a:cubicBezTo>
                    <a:pt x="6520" y="2098"/>
                    <a:pt x="6554" y="2064"/>
                    <a:pt x="6581" y="2030"/>
                  </a:cubicBezTo>
                  <a:cubicBezTo>
                    <a:pt x="6599" y="2001"/>
                    <a:pt x="6615" y="1978"/>
                    <a:pt x="6627" y="1951"/>
                  </a:cubicBezTo>
                  <a:cubicBezTo>
                    <a:pt x="6633" y="1933"/>
                    <a:pt x="6638" y="1910"/>
                    <a:pt x="6644" y="1894"/>
                  </a:cubicBezTo>
                  <a:cubicBezTo>
                    <a:pt x="6649" y="1871"/>
                    <a:pt x="6649" y="1854"/>
                    <a:pt x="6644" y="1836"/>
                  </a:cubicBezTo>
                  <a:cubicBezTo>
                    <a:pt x="6644" y="1820"/>
                    <a:pt x="6638" y="1802"/>
                    <a:pt x="6633" y="1786"/>
                  </a:cubicBezTo>
                  <a:cubicBezTo>
                    <a:pt x="6622" y="1763"/>
                    <a:pt x="6610" y="1740"/>
                    <a:pt x="6599" y="1723"/>
                  </a:cubicBezTo>
                  <a:cubicBezTo>
                    <a:pt x="6576" y="1700"/>
                    <a:pt x="6554" y="1678"/>
                    <a:pt x="6531" y="1660"/>
                  </a:cubicBezTo>
                  <a:cubicBezTo>
                    <a:pt x="6496" y="1632"/>
                    <a:pt x="6462" y="1615"/>
                    <a:pt x="6417" y="1592"/>
                  </a:cubicBezTo>
                  <a:cubicBezTo>
                    <a:pt x="6371" y="1576"/>
                    <a:pt x="6315" y="1558"/>
                    <a:pt x="6258" y="1553"/>
                  </a:cubicBezTo>
                  <a:cubicBezTo>
                    <a:pt x="6224" y="1547"/>
                    <a:pt x="6190" y="1547"/>
                    <a:pt x="6156" y="1547"/>
                  </a:cubicBezTo>
                  <a:cubicBezTo>
                    <a:pt x="6116" y="1547"/>
                    <a:pt x="6082" y="1547"/>
                    <a:pt x="6048" y="1553"/>
                  </a:cubicBezTo>
                  <a:cubicBezTo>
                    <a:pt x="5985" y="1558"/>
                    <a:pt x="5940" y="1569"/>
                    <a:pt x="5906" y="1587"/>
                  </a:cubicBezTo>
                  <a:cubicBezTo>
                    <a:pt x="5888" y="1587"/>
                    <a:pt x="5877" y="1592"/>
                    <a:pt x="5865" y="1598"/>
                  </a:cubicBezTo>
                  <a:lnTo>
                    <a:pt x="5815" y="1621"/>
                  </a:lnTo>
                  <a:cubicBezTo>
                    <a:pt x="5770" y="1637"/>
                    <a:pt x="5718" y="1666"/>
                    <a:pt x="5667" y="1695"/>
                  </a:cubicBezTo>
                  <a:cubicBezTo>
                    <a:pt x="5650" y="1700"/>
                    <a:pt x="5633" y="1706"/>
                    <a:pt x="5610" y="1706"/>
                  </a:cubicBezTo>
                  <a:cubicBezTo>
                    <a:pt x="5576" y="1706"/>
                    <a:pt x="5547" y="1695"/>
                    <a:pt x="5524" y="1671"/>
                  </a:cubicBezTo>
                  <a:cubicBezTo>
                    <a:pt x="5490" y="1637"/>
                    <a:pt x="5479" y="1581"/>
                    <a:pt x="5508" y="1530"/>
                  </a:cubicBezTo>
                  <a:cubicBezTo>
                    <a:pt x="5531" y="1495"/>
                    <a:pt x="5553" y="1456"/>
                    <a:pt x="5570" y="1416"/>
                  </a:cubicBezTo>
                  <a:cubicBezTo>
                    <a:pt x="5587" y="1365"/>
                    <a:pt x="5605" y="1320"/>
                    <a:pt x="5610" y="1275"/>
                  </a:cubicBezTo>
                  <a:lnTo>
                    <a:pt x="5610" y="1178"/>
                  </a:lnTo>
                  <a:cubicBezTo>
                    <a:pt x="5605" y="1155"/>
                    <a:pt x="5599" y="1126"/>
                    <a:pt x="5587" y="1104"/>
                  </a:cubicBezTo>
                  <a:cubicBezTo>
                    <a:pt x="5581" y="1086"/>
                    <a:pt x="5570" y="1070"/>
                    <a:pt x="5558" y="1052"/>
                  </a:cubicBezTo>
                  <a:cubicBezTo>
                    <a:pt x="5542" y="1030"/>
                    <a:pt x="5524" y="1018"/>
                    <a:pt x="5513" y="1007"/>
                  </a:cubicBezTo>
                  <a:cubicBezTo>
                    <a:pt x="5490" y="990"/>
                    <a:pt x="5474" y="979"/>
                    <a:pt x="5450" y="968"/>
                  </a:cubicBezTo>
                  <a:cubicBezTo>
                    <a:pt x="5422" y="955"/>
                    <a:pt x="5395" y="950"/>
                    <a:pt x="5354" y="945"/>
                  </a:cubicBezTo>
                  <a:cubicBezTo>
                    <a:pt x="5337" y="939"/>
                    <a:pt x="5320" y="939"/>
                    <a:pt x="5303" y="939"/>
                  </a:cubicBezTo>
                  <a:cubicBezTo>
                    <a:pt x="5280" y="939"/>
                    <a:pt x="5258" y="939"/>
                    <a:pt x="5240" y="945"/>
                  </a:cubicBezTo>
                  <a:cubicBezTo>
                    <a:pt x="5190" y="955"/>
                    <a:pt x="5138" y="968"/>
                    <a:pt x="5093" y="984"/>
                  </a:cubicBezTo>
                  <a:cubicBezTo>
                    <a:pt x="5036" y="1013"/>
                    <a:pt x="4979" y="1047"/>
                    <a:pt x="4928" y="1081"/>
                  </a:cubicBezTo>
                  <a:lnTo>
                    <a:pt x="4905" y="1099"/>
                  </a:lnTo>
                  <a:cubicBezTo>
                    <a:pt x="4871" y="1126"/>
                    <a:pt x="4849" y="1138"/>
                    <a:pt x="4815" y="1138"/>
                  </a:cubicBezTo>
                  <a:cubicBezTo>
                    <a:pt x="4792" y="1138"/>
                    <a:pt x="4769" y="1138"/>
                    <a:pt x="4752" y="1126"/>
                  </a:cubicBezTo>
                  <a:cubicBezTo>
                    <a:pt x="4718" y="1104"/>
                    <a:pt x="4689" y="1058"/>
                    <a:pt x="4695" y="1018"/>
                  </a:cubicBezTo>
                  <a:cubicBezTo>
                    <a:pt x="4706" y="910"/>
                    <a:pt x="4706" y="814"/>
                    <a:pt x="4700" y="729"/>
                  </a:cubicBezTo>
                  <a:cubicBezTo>
                    <a:pt x="4689" y="677"/>
                    <a:pt x="4679" y="632"/>
                    <a:pt x="4661" y="587"/>
                  </a:cubicBezTo>
                  <a:cubicBezTo>
                    <a:pt x="4650" y="564"/>
                    <a:pt x="4632" y="541"/>
                    <a:pt x="4621" y="519"/>
                  </a:cubicBezTo>
                  <a:cubicBezTo>
                    <a:pt x="4604" y="501"/>
                    <a:pt x="4593" y="485"/>
                    <a:pt x="4576" y="467"/>
                  </a:cubicBezTo>
                  <a:cubicBezTo>
                    <a:pt x="4559" y="456"/>
                    <a:pt x="4542" y="451"/>
                    <a:pt x="4524" y="439"/>
                  </a:cubicBezTo>
                  <a:cubicBezTo>
                    <a:pt x="4501" y="433"/>
                    <a:pt x="4479" y="428"/>
                    <a:pt x="4456" y="422"/>
                  </a:cubicBezTo>
                  <a:lnTo>
                    <a:pt x="4372" y="422"/>
                  </a:lnTo>
                  <a:cubicBezTo>
                    <a:pt x="4325" y="433"/>
                    <a:pt x="4286" y="444"/>
                    <a:pt x="4246" y="462"/>
                  </a:cubicBezTo>
                  <a:cubicBezTo>
                    <a:pt x="4194" y="485"/>
                    <a:pt x="4139" y="519"/>
                    <a:pt x="4087" y="559"/>
                  </a:cubicBezTo>
                  <a:cubicBezTo>
                    <a:pt x="4008" y="621"/>
                    <a:pt x="3934" y="695"/>
                    <a:pt x="3860" y="785"/>
                  </a:cubicBezTo>
                  <a:lnTo>
                    <a:pt x="3832" y="826"/>
                  </a:lnTo>
                  <a:cubicBezTo>
                    <a:pt x="3808" y="853"/>
                    <a:pt x="3780" y="871"/>
                    <a:pt x="3746" y="871"/>
                  </a:cubicBezTo>
                  <a:lnTo>
                    <a:pt x="3717" y="871"/>
                  </a:lnTo>
                  <a:cubicBezTo>
                    <a:pt x="3683" y="860"/>
                    <a:pt x="3661" y="831"/>
                    <a:pt x="3649" y="803"/>
                  </a:cubicBezTo>
                  <a:cubicBezTo>
                    <a:pt x="3638" y="745"/>
                    <a:pt x="3633" y="695"/>
                    <a:pt x="3622" y="643"/>
                  </a:cubicBezTo>
                  <a:cubicBezTo>
                    <a:pt x="3598" y="512"/>
                    <a:pt x="3570" y="376"/>
                    <a:pt x="3519" y="252"/>
                  </a:cubicBezTo>
                  <a:cubicBezTo>
                    <a:pt x="3502" y="205"/>
                    <a:pt x="3478" y="160"/>
                    <a:pt x="3451" y="126"/>
                  </a:cubicBezTo>
                  <a:cubicBezTo>
                    <a:pt x="3433" y="103"/>
                    <a:pt x="3410" y="81"/>
                    <a:pt x="3388" y="64"/>
                  </a:cubicBezTo>
                  <a:cubicBezTo>
                    <a:pt x="3371" y="47"/>
                    <a:pt x="3349" y="35"/>
                    <a:pt x="3326" y="24"/>
                  </a:cubicBezTo>
                  <a:cubicBezTo>
                    <a:pt x="3297" y="19"/>
                    <a:pt x="3274" y="8"/>
                    <a:pt x="3247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9"/>
            <p:cNvSpPr/>
            <p:nvPr/>
          </p:nvSpPr>
          <p:spPr>
            <a:xfrm>
              <a:off x="10484557" y="5237859"/>
              <a:ext cx="1879" cy="282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39" y="0"/>
                  </a:moveTo>
                  <a:lnTo>
                    <a:pt x="39" y="0"/>
                  </a:lnTo>
                  <a:cubicBezTo>
                    <a:pt x="28" y="5"/>
                    <a:pt x="16" y="5"/>
                    <a:pt x="0" y="5"/>
                  </a:cubicBezTo>
                  <a:lnTo>
                    <a:pt x="6" y="5"/>
                  </a:lnTo>
                  <a:cubicBezTo>
                    <a:pt x="16" y="5"/>
                    <a:pt x="28" y="5"/>
                    <a:pt x="3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9"/>
            <p:cNvSpPr/>
            <p:nvPr/>
          </p:nvSpPr>
          <p:spPr>
            <a:xfrm>
              <a:off x="10478636" y="5235134"/>
              <a:ext cx="25185" cy="67333"/>
            </a:xfrm>
            <a:custGeom>
              <a:avLst/>
              <a:gdLst/>
              <a:ahLst/>
              <a:cxnLst/>
              <a:rect l="l" t="t" r="r" b="b"/>
              <a:pathLst>
                <a:path w="536" h="1433" extrusionOk="0">
                  <a:moveTo>
                    <a:pt x="376" y="1"/>
                  </a:moveTo>
                  <a:lnTo>
                    <a:pt x="370" y="6"/>
                  </a:lnTo>
                  <a:cubicBezTo>
                    <a:pt x="342" y="18"/>
                    <a:pt x="313" y="24"/>
                    <a:pt x="286" y="35"/>
                  </a:cubicBezTo>
                  <a:cubicBezTo>
                    <a:pt x="245" y="46"/>
                    <a:pt x="205" y="53"/>
                    <a:pt x="166" y="58"/>
                  </a:cubicBezTo>
                  <a:cubicBezTo>
                    <a:pt x="155" y="63"/>
                    <a:pt x="142" y="63"/>
                    <a:pt x="132" y="63"/>
                  </a:cubicBezTo>
                  <a:lnTo>
                    <a:pt x="24" y="63"/>
                  </a:lnTo>
                  <a:cubicBezTo>
                    <a:pt x="18" y="177"/>
                    <a:pt x="13" y="291"/>
                    <a:pt x="6" y="404"/>
                  </a:cubicBezTo>
                  <a:cubicBezTo>
                    <a:pt x="1" y="530"/>
                    <a:pt x="1" y="654"/>
                    <a:pt x="6" y="774"/>
                  </a:cubicBezTo>
                  <a:cubicBezTo>
                    <a:pt x="6" y="842"/>
                    <a:pt x="13" y="910"/>
                    <a:pt x="24" y="979"/>
                  </a:cubicBezTo>
                  <a:cubicBezTo>
                    <a:pt x="29" y="1029"/>
                    <a:pt x="29" y="1086"/>
                    <a:pt x="35" y="1137"/>
                  </a:cubicBezTo>
                  <a:cubicBezTo>
                    <a:pt x="40" y="1189"/>
                    <a:pt x="47" y="1246"/>
                    <a:pt x="63" y="1296"/>
                  </a:cubicBezTo>
                  <a:lnTo>
                    <a:pt x="63" y="1302"/>
                  </a:lnTo>
                  <a:cubicBezTo>
                    <a:pt x="58" y="1365"/>
                    <a:pt x="115" y="1433"/>
                    <a:pt x="177" y="1433"/>
                  </a:cubicBezTo>
                  <a:lnTo>
                    <a:pt x="183" y="1433"/>
                  </a:lnTo>
                  <a:cubicBezTo>
                    <a:pt x="234" y="1433"/>
                    <a:pt x="279" y="1433"/>
                    <a:pt x="331" y="1427"/>
                  </a:cubicBezTo>
                  <a:cubicBezTo>
                    <a:pt x="399" y="1427"/>
                    <a:pt x="462" y="1416"/>
                    <a:pt x="524" y="1388"/>
                  </a:cubicBezTo>
                  <a:cubicBezTo>
                    <a:pt x="524" y="1382"/>
                    <a:pt x="530" y="1382"/>
                    <a:pt x="535" y="1382"/>
                  </a:cubicBezTo>
                  <a:cubicBezTo>
                    <a:pt x="512" y="1314"/>
                    <a:pt x="490" y="1246"/>
                    <a:pt x="472" y="1171"/>
                  </a:cubicBezTo>
                  <a:cubicBezTo>
                    <a:pt x="462" y="1109"/>
                    <a:pt x="449" y="1052"/>
                    <a:pt x="438" y="995"/>
                  </a:cubicBezTo>
                  <a:cubicBezTo>
                    <a:pt x="415" y="859"/>
                    <a:pt x="399" y="734"/>
                    <a:pt x="388" y="614"/>
                  </a:cubicBezTo>
                  <a:lnTo>
                    <a:pt x="388" y="604"/>
                  </a:lnTo>
                  <a:cubicBezTo>
                    <a:pt x="388" y="564"/>
                    <a:pt x="381" y="523"/>
                    <a:pt x="381" y="489"/>
                  </a:cubicBezTo>
                  <a:lnTo>
                    <a:pt x="381" y="428"/>
                  </a:lnTo>
                  <a:cubicBezTo>
                    <a:pt x="376" y="353"/>
                    <a:pt x="376" y="284"/>
                    <a:pt x="376" y="211"/>
                  </a:cubicBezTo>
                  <a:cubicBezTo>
                    <a:pt x="376" y="143"/>
                    <a:pt x="376" y="74"/>
                    <a:pt x="381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9"/>
            <p:cNvSpPr/>
            <p:nvPr/>
          </p:nvSpPr>
          <p:spPr>
            <a:xfrm>
              <a:off x="10309105" y="4956920"/>
              <a:ext cx="354662" cy="347848"/>
            </a:xfrm>
            <a:custGeom>
              <a:avLst/>
              <a:gdLst/>
              <a:ahLst/>
              <a:cxnLst/>
              <a:rect l="l" t="t" r="r" b="b"/>
              <a:pathLst>
                <a:path w="7548" h="7403" extrusionOk="0">
                  <a:moveTo>
                    <a:pt x="3519" y="171"/>
                  </a:moveTo>
                  <a:cubicBezTo>
                    <a:pt x="3546" y="178"/>
                    <a:pt x="3569" y="189"/>
                    <a:pt x="3598" y="194"/>
                  </a:cubicBezTo>
                  <a:cubicBezTo>
                    <a:pt x="3621" y="205"/>
                    <a:pt x="3643" y="217"/>
                    <a:pt x="3660" y="234"/>
                  </a:cubicBezTo>
                  <a:cubicBezTo>
                    <a:pt x="3682" y="251"/>
                    <a:pt x="3705" y="273"/>
                    <a:pt x="3723" y="296"/>
                  </a:cubicBezTo>
                  <a:cubicBezTo>
                    <a:pt x="3750" y="330"/>
                    <a:pt x="3774" y="375"/>
                    <a:pt x="3791" y="422"/>
                  </a:cubicBezTo>
                  <a:cubicBezTo>
                    <a:pt x="3842" y="546"/>
                    <a:pt x="3870" y="682"/>
                    <a:pt x="3894" y="813"/>
                  </a:cubicBezTo>
                  <a:cubicBezTo>
                    <a:pt x="3905" y="870"/>
                    <a:pt x="3910" y="915"/>
                    <a:pt x="3921" y="973"/>
                  </a:cubicBezTo>
                  <a:cubicBezTo>
                    <a:pt x="3928" y="1001"/>
                    <a:pt x="3955" y="1030"/>
                    <a:pt x="3989" y="1041"/>
                  </a:cubicBezTo>
                  <a:lnTo>
                    <a:pt x="4018" y="1041"/>
                  </a:lnTo>
                  <a:cubicBezTo>
                    <a:pt x="4052" y="1041"/>
                    <a:pt x="4080" y="1023"/>
                    <a:pt x="4104" y="996"/>
                  </a:cubicBezTo>
                  <a:lnTo>
                    <a:pt x="4132" y="955"/>
                  </a:lnTo>
                  <a:cubicBezTo>
                    <a:pt x="4206" y="865"/>
                    <a:pt x="4280" y="791"/>
                    <a:pt x="4359" y="729"/>
                  </a:cubicBezTo>
                  <a:cubicBezTo>
                    <a:pt x="4411" y="689"/>
                    <a:pt x="4466" y="655"/>
                    <a:pt x="4518" y="632"/>
                  </a:cubicBezTo>
                  <a:cubicBezTo>
                    <a:pt x="4558" y="614"/>
                    <a:pt x="4597" y="603"/>
                    <a:pt x="4644" y="592"/>
                  </a:cubicBezTo>
                  <a:lnTo>
                    <a:pt x="4728" y="592"/>
                  </a:lnTo>
                  <a:cubicBezTo>
                    <a:pt x="4751" y="598"/>
                    <a:pt x="4773" y="603"/>
                    <a:pt x="4796" y="609"/>
                  </a:cubicBezTo>
                  <a:cubicBezTo>
                    <a:pt x="4814" y="621"/>
                    <a:pt x="4831" y="626"/>
                    <a:pt x="4848" y="637"/>
                  </a:cubicBezTo>
                  <a:cubicBezTo>
                    <a:pt x="4865" y="655"/>
                    <a:pt x="4876" y="671"/>
                    <a:pt x="4893" y="689"/>
                  </a:cubicBezTo>
                  <a:cubicBezTo>
                    <a:pt x="4904" y="711"/>
                    <a:pt x="4922" y="734"/>
                    <a:pt x="4933" y="757"/>
                  </a:cubicBezTo>
                  <a:cubicBezTo>
                    <a:pt x="4951" y="802"/>
                    <a:pt x="4961" y="847"/>
                    <a:pt x="4972" y="899"/>
                  </a:cubicBezTo>
                  <a:cubicBezTo>
                    <a:pt x="4978" y="984"/>
                    <a:pt x="4978" y="1080"/>
                    <a:pt x="4967" y="1188"/>
                  </a:cubicBezTo>
                  <a:cubicBezTo>
                    <a:pt x="4961" y="1228"/>
                    <a:pt x="4990" y="1274"/>
                    <a:pt x="5024" y="1296"/>
                  </a:cubicBezTo>
                  <a:cubicBezTo>
                    <a:pt x="5046" y="1308"/>
                    <a:pt x="5064" y="1308"/>
                    <a:pt x="5087" y="1308"/>
                  </a:cubicBezTo>
                  <a:cubicBezTo>
                    <a:pt x="5121" y="1308"/>
                    <a:pt x="5143" y="1296"/>
                    <a:pt x="5177" y="1269"/>
                  </a:cubicBezTo>
                  <a:lnTo>
                    <a:pt x="5200" y="1251"/>
                  </a:lnTo>
                  <a:cubicBezTo>
                    <a:pt x="5251" y="1217"/>
                    <a:pt x="5308" y="1183"/>
                    <a:pt x="5365" y="1154"/>
                  </a:cubicBezTo>
                  <a:cubicBezTo>
                    <a:pt x="5410" y="1138"/>
                    <a:pt x="5462" y="1125"/>
                    <a:pt x="5512" y="1115"/>
                  </a:cubicBezTo>
                  <a:cubicBezTo>
                    <a:pt x="5530" y="1109"/>
                    <a:pt x="5552" y="1109"/>
                    <a:pt x="5575" y="1109"/>
                  </a:cubicBezTo>
                  <a:cubicBezTo>
                    <a:pt x="5592" y="1109"/>
                    <a:pt x="5609" y="1109"/>
                    <a:pt x="5626" y="1115"/>
                  </a:cubicBezTo>
                  <a:cubicBezTo>
                    <a:pt x="5667" y="1120"/>
                    <a:pt x="5694" y="1125"/>
                    <a:pt x="5722" y="1138"/>
                  </a:cubicBezTo>
                  <a:cubicBezTo>
                    <a:pt x="5746" y="1149"/>
                    <a:pt x="5762" y="1160"/>
                    <a:pt x="5785" y="1177"/>
                  </a:cubicBezTo>
                  <a:cubicBezTo>
                    <a:pt x="5796" y="1188"/>
                    <a:pt x="5814" y="1200"/>
                    <a:pt x="5830" y="1222"/>
                  </a:cubicBezTo>
                  <a:cubicBezTo>
                    <a:pt x="5842" y="1240"/>
                    <a:pt x="5853" y="1256"/>
                    <a:pt x="5859" y="1274"/>
                  </a:cubicBezTo>
                  <a:cubicBezTo>
                    <a:pt x="5871" y="1296"/>
                    <a:pt x="5877" y="1325"/>
                    <a:pt x="5882" y="1348"/>
                  </a:cubicBezTo>
                  <a:lnTo>
                    <a:pt x="5882" y="1445"/>
                  </a:lnTo>
                  <a:cubicBezTo>
                    <a:pt x="5877" y="1490"/>
                    <a:pt x="5859" y="1535"/>
                    <a:pt x="5842" y="1586"/>
                  </a:cubicBezTo>
                  <a:cubicBezTo>
                    <a:pt x="5819" y="1626"/>
                    <a:pt x="5803" y="1665"/>
                    <a:pt x="5780" y="1700"/>
                  </a:cubicBezTo>
                  <a:cubicBezTo>
                    <a:pt x="5751" y="1751"/>
                    <a:pt x="5762" y="1807"/>
                    <a:pt x="5796" y="1841"/>
                  </a:cubicBezTo>
                  <a:cubicBezTo>
                    <a:pt x="5819" y="1865"/>
                    <a:pt x="5848" y="1876"/>
                    <a:pt x="5882" y="1876"/>
                  </a:cubicBezTo>
                  <a:cubicBezTo>
                    <a:pt x="5905" y="1876"/>
                    <a:pt x="5922" y="1870"/>
                    <a:pt x="5939" y="1865"/>
                  </a:cubicBezTo>
                  <a:cubicBezTo>
                    <a:pt x="5990" y="1836"/>
                    <a:pt x="6042" y="1807"/>
                    <a:pt x="6087" y="1791"/>
                  </a:cubicBezTo>
                  <a:lnTo>
                    <a:pt x="6137" y="1768"/>
                  </a:lnTo>
                  <a:cubicBezTo>
                    <a:pt x="6149" y="1762"/>
                    <a:pt x="6160" y="1757"/>
                    <a:pt x="6178" y="1757"/>
                  </a:cubicBezTo>
                  <a:cubicBezTo>
                    <a:pt x="6212" y="1739"/>
                    <a:pt x="6257" y="1728"/>
                    <a:pt x="6320" y="1723"/>
                  </a:cubicBezTo>
                  <a:cubicBezTo>
                    <a:pt x="6354" y="1717"/>
                    <a:pt x="6388" y="1717"/>
                    <a:pt x="6428" y="1717"/>
                  </a:cubicBezTo>
                  <a:cubicBezTo>
                    <a:pt x="6462" y="1717"/>
                    <a:pt x="6496" y="1717"/>
                    <a:pt x="6530" y="1723"/>
                  </a:cubicBezTo>
                  <a:cubicBezTo>
                    <a:pt x="6587" y="1728"/>
                    <a:pt x="6643" y="1746"/>
                    <a:pt x="6689" y="1762"/>
                  </a:cubicBezTo>
                  <a:cubicBezTo>
                    <a:pt x="6734" y="1785"/>
                    <a:pt x="6768" y="1802"/>
                    <a:pt x="6803" y="1830"/>
                  </a:cubicBezTo>
                  <a:cubicBezTo>
                    <a:pt x="6826" y="1848"/>
                    <a:pt x="6848" y="1870"/>
                    <a:pt x="6871" y="1893"/>
                  </a:cubicBezTo>
                  <a:cubicBezTo>
                    <a:pt x="6882" y="1910"/>
                    <a:pt x="6894" y="1933"/>
                    <a:pt x="6905" y="1956"/>
                  </a:cubicBezTo>
                  <a:cubicBezTo>
                    <a:pt x="6910" y="1972"/>
                    <a:pt x="6916" y="1990"/>
                    <a:pt x="6916" y="2006"/>
                  </a:cubicBezTo>
                  <a:cubicBezTo>
                    <a:pt x="6921" y="2024"/>
                    <a:pt x="6921" y="2041"/>
                    <a:pt x="6916" y="2064"/>
                  </a:cubicBezTo>
                  <a:cubicBezTo>
                    <a:pt x="6910" y="2080"/>
                    <a:pt x="6905" y="2103"/>
                    <a:pt x="6899" y="2121"/>
                  </a:cubicBezTo>
                  <a:cubicBezTo>
                    <a:pt x="6887" y="2148"/>
                    <a:pt x="6871" y="2171"/>
                    <a:pt x="6853" y="2200"/>
                  </a:cubicBezTo>
                  <a:cubicBezTo>
                    <a:pt x="6826" y="2234"/>
                    <a:pt x="6792" y="2268"/>
                    <a:pt x="6745" y="2302"/>
                  </a:cubicBezTo>
                  <a:cubicBezTo>
                    <a:pt x="6689" y="2347"/>
                    <a:pt x="6627" y="2381"/>
                    <a:pt x="6558" y="2410"/>
                  </a:cubicBezTo>
                  <a:cubicBezTo>
                    <a:pt x="6553" y="2410"/>
                    <a:pt x="6546" y="2410"/>
                    <a:pt x="6546" y="2416"/>
                  </a:cubicBezTo>
                  <a:cubicBezTo>
                    <a:pt x="6535" y="2421"/>
                    <a:pt x="6519" y="2428"/>
                    <a:pt x="6507" y="2433"/>
                  </a:cubicBezTo>
                  <a:lnTo>
                    <a:pt x="6519" y="2433"/>
                  </a:lnTo>
                  <a:cubicBezTo>
                    <a:pt x="6496" y="2444"/>
                    <a:pt x="6473" y="2450"/>
                    <a:pt x="6444" y="2462"/>
                  </a:cubicBezTo>
                  <a:cubicBezTo>
                    <a:pt x="6399" y="2478"/>
                    <a:pt x="6376" y="2512"/>
                    <a:pt x="6376" y="2557"/>
                  </a:cubicBezTo>
                  <a:cubicBezTo>
                    <a:pt x="6376" y="2591"/>
                    <a:pt x="6404" y="2643"/>
                    <a:pt x="6444" y="2649"/>
                  </a:cubicBezTo>
                  <a:cubicBezTo>
                    <a:pt x="6569" y="2672"/>
                    <a:pt x="6683" y="2706"/>
                    <a:pt x="6792" y="2751"/>
                  </a:cubicBezTo>
                  <a:cubicBezTo>
                    <a:pt x="6894" y="2796"/>
                    <a:pt x="6989" y="2848"/>
                    <a:pt x="7070" y="2911"/>
                  </a:cubicBezTo>
                  <a:cubicBezTo>
                    <a:pt x="7126" y="2950"/>
                    <a:pt x="7172" y="2995"/>
                    <a:pt x="7212" y="3047"/>
                  </a:cubicBezTo>
                  <a:cubicBezTo>
                    <a:pt x="7246" y="3087"/>
                    <a:pt x="7269" y="3126"/>
                    <a:pt x="7285" y="3171"/>
                  </a:cubicBezTo>
                  <a:cubicBezTo>
                    <a:pt x="7303" y="3212"/>
                    <a:pt x="7314" y="3252"/>
                    <a:pt x="7319" y="3297"/>
                  </a:cubicBezTo>
                  <a:cubicBezTo>
                    <a:pt x="7325" y="3336"/>
                    <a:pt x="7325" y="3382"/>
                    <a:pt x="7319" y="3427"/>
                  </a:cubicBezTo>
                  <a:cubicBezTo>
                    <a:pt x="7314" y="3467"/>
                    <a:pt x="7303" y="3501"/>
                    <a:pt x="7291" y="3535"/>
                  </a:cubicBezTo>
                  <a:cubicBezTo>
                    <a:pt x="7274" y="3569"/>
                    <a:pt x="7257" y="3603"/>
                    <a:pt x="7235" y="3637"/>
                  </a:cubicBezTo>
                  <a:cubicBezTo>
                    <a:pt x="7212" y="3666"/>
                    <a:pt x="7183" y="3695"/>
                    <a:pt x="7149" y="3723"/>
                  </a:cubicBezTo>
                  <a:cubicBezTo>
                    <a:pt x="7115" y="3740"/>
                    <a:pt x="7086" y="3763"/>
                    <a:pt x="7052" y="3774"/>
                  </a:cubicBezTo>
                  <a:cubicBezTo>
                    <a:pt x="7023" y="3785"/>
                    <a:pt x="6989" y="3797"/>
                    <a:pt x="6944" y="3808"/>
                  </a:cubicBezTo>
                  <a:lnTo>
                    <a:pt x="6831" y="3808"/>
                  </a:lnTo>
                  <a:cubicBezTo>
                    <a:pt x="6792" y="3797"/>
                    <a:pt x="6758" y="3792"/>
                    <a:pt x="6723" y="3779"/>
                  </a:cubicBezTo>
                  <a:cubicBezTo>
                    <a:pt x="6711" y="3774"/>
                    <a:pt x="6706" y="3774"/>
                    <a:pt x="6695" y="3774"/>
                  </a:cubicBezTo>
                  <a:cubicBezTo>
                    <a:pt x="6661" y="3774"/>
                    <a:pt x="6627" y="3797"/>
                    <a:pt x="6603" y="3826"/>
                  </a:cubicBezTo>
                  <a:cubicBezTo>
                    <a:pt x="6580" y="3871"/>
                    <a:pt x="6587" y="3916"/>
                    <a:pt x="6627" y="3955"/>
                  </a:cubicBezTo>
                  <a:lnTo>
                    <a:pt x="6655" y="3989"/>
                  </a:lnTo>
                  <a:cubicBezTo>
                    <a:pt x="6683" y="4030"/>
                    <a:pt x="6706" y="4075"/>
                    <a:pt x="6729" y="4120"/>
                  </a:cubicBezTo>
                  <a:cubicBezTo>
                    <a:pt x="6745" y="4167"/>
                    <a:pt x="6758" y="4212"/>
                    <a:pt x="6768" y="4257"/>
                  </a:cubicBezTo>
                  <a:cubicBezTo>
                    <a:pt x="6774" y="4303"/>
                    <a:pt x="6774" y="4348"/>
                    <a:pt x="6768" y="4393"/>
                  </a:cubicBezTo>
                  <a:cubicBezTo>
                    <a:pt x="6758" y="4439"/>
                    <a:pt x="6745" y="4484"/>
                    <a:pt x="6729" y="4529"/>
                  </a:cubicBezTo>
                  <a:cubicBezTo>
                    <a:pt x="6706" y="4581"/>
                    <a:pt x="6677" y="4626"/>
                    <a:pt x="6648" y="4666"/>
                  </a:cubicBezTo>
                  <a:cubicBezTo>
                    <a:pt x="6614" y="4705"/>
                    <a:pt x="6580" y="4746"/>
                    <a:pt x="6535" y="4780"/>
                  </a:cubicBezTo>
                  <a:cubicBezTo>
                    <a:pt x="6496" y="4808"/>
                    <a:pt x="6451" y="4836"/>
                    <a:pt x="6410" y="4854"/>
                  </a:cubicBezTo>
                  <a:cubicBezTo>
                    <a:pt x="6370" y="4870"/>
                    <a:pt x="6325" y="4883"/>
                    <a:pt x="6280" y="4888"/>
                  </a:cubicBezTo>
                  <a:cubicBezTo>
                    <a:pt x="6263" y="4893"/>
                    <a:pt x="6246" y="4893"/>
                    <a:pt x="6228" y="4893"/>
                  </a:cubicBezTo>
                  <a:cubicBezTo>
                    <a:pt x="6205" y="4893"/>
                    <a:pt x="6189" y="4888"/>
                    <a:pt x="6166" y="4888"/>
                  </a:cubicBezTo>
                  <a:cubicBezTo>
                    <a:pt x="6126" y="4883"/>
                    <a:pt x="6092" y="4870"/>
                    <a:pt x="6058" y="4859"/>
                  </a:cubicBezTo>
                  <a:cubicBezTo>
                    <a:pt x="6013" y="4836"/>
                    <a:pt x="5973" y="4814"/>
                    <a:pt x="5932" y="4786"/>
                  </a:cubicBezTo>
                  <a:cubicBezTo>
                    <a:pt x="5916" y="4773"/>
                    <a:pt x="5905" y="4763"/>
                    <a:pt x="5887" y="4746"/>
                  </a:cubicBezTo>
                  <a:cubicBezTo>
                    <a:pt x="5871" y="4728"/>
                    <a:pt x="5848" y="4723"/>
                    <a:pt x="5825" y="4723"/>
                  </a:cubicBezTo>
                  <a:lnTo>
                    <a:pt x="5803" y="4723"/>
                  </a:lnTo>
                  <a:cubicBezTo>
                    <a:pt x="5769" y="4728"/>
                    <a:pt x="5740" y="4757"/>
                    <a:pt x="5735" y="4786"/>
                  </a:cubicBezTo>
                  <a:cubicBezTo>
                    <a:pt x="5722" y="4848"/>
                    <a:pt x="5701" y="4904"/>
                    <a:pt x="5677" y="4962"/>
                  </a:cubicBezTo>
                  <a:cubicBezTo>
                    <a:pt x="5649" y="5030"/>
                    <a:pt x="5609" y="5098"/>
                    <a:pt x="5557" y="5166"/>
                  </a:cubicBezTo>
                  <a:cubicBezTo>
                    <a:pt x="5507" y="5234"/>
                    <a:pt x="5439" y="5297"/>
                    <a:pt x="5371" y="5348"/>
                  </a:cubicBezTo>
                  <a:cubicBezTo>
                    <a:pt x="5313" y="5394"/>
                    <a:pt x="5251" y="5428"/>
                    <a:pt x="5189" y="5455"/>
                  </a:cubicBezTo>
                  <a:cubicBezTo>
                    <a:pt x="5137" y="5479"/>
                    <a:pt x="5087" y="5489"/>
                    <a:pt x="5035" y="5502"/>
                  </a:cubicBezTo>
                  <a:cubicBezTo>
                    <a:pt x="5012" y="5502"/>
                    <a:pt x="4990" y="5507"/>
                    <a:pt x="4961" y="5507"/>
                  </a:cubicBezTo>
                  <a:cubicBezTo>
                    <a:pt x="4938" y="5507"/>
                    <a:pt x="4916" y="5502"/>
                    <a:pt x="4893" y="5502"/>
                  </a:cubicBezTo>
                  <a:cubicBezTo>
                    <a:pt x="4859" y="5496"/>
                    <a:pt x="4825" y="5484"/>
                    <a:pt x="4791" y="5473"/>
                  </a:cubicBezTo>
                  <a:cubicBezTo>
                    <a:pt x="4757" y="5455"/>
                    <a:pt x="4723" y="5439"/>
                    <a:pt x="4683" y="5410"/>
                  </a:cubicBezTo>
                  <a:cubicBezTo>
                    <a:pt x="4649" y="5382"/>
                    <a:pt x="4621" y="5348"/>
                    <a:pt x="4586" y="5314"/>
                  </a:cubicBezTo>
                  <a:cubicBezTo>
                    <a:pt x="4558" y="5269"/>
                    <a:pt x="4524" y="5217"/>
                    <a:pt x="4501" y="5166"/>
                  </a:cubicBezTo>
                  <a:cubicBezTo>
                    <a:pt x="4484" y="5132"/>
                    <a:pt x="4450" y="5114"/>
                    <a:pt x="4411" y="5114"/>
                  </a:cubicBezTo>
                  <a:cubicBezTo>
                    <a:pt x="4364" y="5114"/>
                    <a:pt x="4319" y="5149"/>
                    <a:pt x="4308" y="5189"/>
                  </a:cubicBezTo>
                  <a:cubicBezTo>
                    <a:pt x="4296" y="5229"/>
                    <a:pt x="4285" y="5263"/>
                    <a:pt x="4274" y="5297"/>
                  </a:cubicBezTo>
                  <a:cubicBezTo>
                    <a:pt x="4246" y="5360"/>
                    <a:pt x="4206" y="5421"/>
                    <a:pt x="4166" y="5479"/>
                  </a:cubicBezTo>
                  <a:cubicBezTo>
                    <a:pt x="4126" y="5524"/>
                    <a:pt x="4080" y="5570"/>
                    <a:pt x="4030" y="5615"/>
                  </a:cubicBezTo>
                  <a:cubicBezTo>
                    <a:pt x="3978" y="5654"/>
                    <a:pt x="3928" y="5683"/>
                    <a:pt x="3876" y="5706"/>
                  </a:cubicBezTo>
                  <a:cubicBezTo>
                    <a:pt x="3836" y="5723"/>
                    <a:pt x="3797" y="5735"/>
                    <a:pt x="3757" y="5740"/>
                  </a:cubicBezTo>
                  <a:cubicBezTo>
                    <a:pt x="3740" y="5746"/>
                    <a:pt x="3716" y="5746"/>
                    <a:pt x="3700" y="5746"/>
                  </a:cubicBezTo>
                  <a:cubicBezTo>
                    <a:pt x="3677" y="5746"/>
                    <a:pt x="3660" y="5746"/>
                    <a:pt x="3637" y="5740"/>
                  </a:cubicBezTo>
                  <a:cubicBezTo>
                    <a:pt x="3598" y="5735"/>
                    <a:pt x="3569" y="5723"/>
                    <a:pt x="3540" y="5712"/>
                  </a:cubicBezTo>
                  <a:cubicBezTo>
                    <a:pt x="3519" y="5706"/>
                    <a:pt x="3495" y="5689"/>
                    <a:pt x="3472" y="5678"/>
                  </a:cubicBezTo>
                  <a:cubicBezTo>
                    <a:pt x="3456" y="5660"/>
                    <a:pt x="3433" y="5644"/>
                    <a:pt x="3416" y="5620"/>
                  </a:cubicBezTo>
                  <a:cubicBezTo>
                    <a:pt x="3393" y="5586"/>
                    <a:pt x="3370" y="5541"/>
                    <a:pt x="3348" y="5489"/>
                  </a:cubicBezTo>
                  <a:cubicBezTo>
                    <a:pt x="3330" y="5455"/>
                    <a:pt x="3320" y="5416"/>
                    <a:pt x="3302" y="5371"/>
                  </a:cubicBezTo>
                  <a:cubicBezTo>
                    <a:pt x="3280" y="5297"/>
                    <a:pt x="3251" y="5224"/>
                    <a:pt x="3212" y="5155"/>
                  </a:cubicBezTo>
                  <a:cubicBezTo>
                    <a:pt x="3178" y="5093"/>
                    <a:pt x="3131" y="5046"/>
                    <a:pt x="3081" y="5012"/>
                  </a:cubicBezTo>
                  <a:cubicBezTo>
                    <a:pt x="3052" y="4996"/>
                    <a:pt x="3018" y="4985"/>
                    <a:pt x="2989" y="4978"/>
                  </a:cubicBezTo>
                  <a:cubicBezTo>
                    <a:pt x="2973" y="4973"/>
                    <a:pt x="2955" y="4973"/>
                    <a:pt x="2932" y="4973"/>
                  </a:cubicBezTo>
                  <a:cubicBezTo>
                    <a:pt x="2910" y="4973"/>
                    <a:pt x="2887" y="4973"/>
                    <a:pt x="2864" y="4978"/>
                  </a:cubicBezTo>
                  <a:cubicBezTo>
                    <a:pt x="2837" y="4985"/>
                    <a:pt x="2808" y="4996"/>
                    <a:pt x="2779" y="5007"/>
                  </a:cubicBezTo>
                  <a:lnTo>
                    <a:pt x="2769" y="5012"/>
                  </a:lnTo>
                  <a:cubicBezTo>
                    <a:pt x="2740" y="5024"/>
                    <a:pt x="2711" y="5041"/>
                    <a:pt x="2683" y="5059"/>
                  </a:cubicBezTo>
                  <a:cubicBezTo>
                    <a:pt x="2625" y="5093"/>
                    <a:pt x="2575" y="5132"/>
                    <a:pt x="2518" y="5177"/>
                  </a:cubicBezTo>
                  <a:lnTo>
                    <a:pt x="2507" y="5183"/>
                  </a:lnTo>
                  <a:lnTo>
                    <a:pt x="2478" y="5206"/>
                  </a:lnTo>
                  <a:cubicBezTo>
                    <a:pt x="2359" y="5297"/>
                    <a:pt x="2239" y="5387"/>
                    <a:pt x="2098" y="5450"/>
                  </a:cubicBezTo>
                  <a:cubicBezTo>
                    <a:pt x="2064" y="5468"/>
                    <a:pt x="2024" y="5473"/>
                    <a:pt x="1990" y="5484"/>
                  </a:cubicBezTo>
                  <a:lnTo>
                    <a:pt x="1916" y="5484"/>
                  </a:lnTo>
                  <a:cubicBezTo>
                    <a:pt x="1882" y="5479"/>
                    <a:pt x="1853" y="5468"/>
                    <a:pt x="1814" y="5455"/>
                  </a:cubicBezTo>
                  <a:cubicBezTo>
                    <a:pt x="1785" y="5439"/>
                    <a:pt x="1762" y="5428"/>
                    <a:pt x="1733" y="5405"/>
                  </a:cubicBezTo>
                  <a:cubicBezTo>
                    <a:pt x="1712" y="5387"/>
                    <a:pt x="1688" y="5365"/>
                    <a:pt x="1678" y="5348"/>
                  </a:cubicBezTo>
                  <a:cubicBezTo>
                    <a:pt x="1654" y="5319"/>
                    <a:pt x="1643" y="5292"/>
                    <a:pt x="1626" y="5263"/>
                  </a:cubicBezTo>
                  <a:cubicBezTo>
                    <a:pt x="1609" y="5211"/>
                    <a:pt x="1597" y="5166"/>
                    <a:pt x="1586" y="5109"/>
                  </a:cubicBezTo>
                  <a:cubicBezTo>
                    <a:pt x="1581" y="5035"/>
                    <a:pt x="1581" y="4951"/>
                    <a:pt x="1592" y="4859"/>
                  </a:cubicBezTo>
                  <a:cubicBezTo>
                    <a:pt x="1592" y="4825"/>
                    <a:pt x="1575" y="4791"/>
                    <a:pt x="1552" y="4768"/>
                  </a:cubicBezTo>
                  <a:cubicBezTo>
                    <a:pt x="1529" y="4746"/>
                    <a:pt x="1495" y="4728"/>
                    <a:pt x="1461" y="4728"/>
                  </a:cubicBezTo>
                  <a:lnTo>
                    <a:pt x="1427" y="4728"/>
                  </a:lnTo>
                  <a:cubicBezTo>
                    <a:pt x="1371" y="4728"/>
                    <a:pt x="1303" y="4728"/>
                    <a:pt x="1234" y="4718"/>
                  </a:cubicBezTo>
                  <a:cubicBezTo>
                    <a:pt x="1103" y="4700"/>
                    <a:pt x="978" y="4666"/>
                    <a:pt x="859" y="4615"/>
                  </a:cubicBezTo>
                  <a:cubicBezTo>
                    <a:pt x="779" y="4581"/>
                    <a:pt x="711" y="4542"/>
                    <a:pt x="642" y="4495"/>
                  </a:cubicBezTo>
                  <a:cubicBezTo>
                    <a:pt x="608" y="4461"/>
                    <a:pt x="574" y="4433"/>
                    <a:pt x="552" y="4405"/>
                  </a:cubicBezTo>
                  <a:cubicBezTo>
                    <a:pt x="540" y="4388"/>
                    <a:pt x="529" y="4364"/>
                    <a:pt x="518" y="4348"/>
                  </a:cubicBezTo>
                  <a:cubicBezTo>
                    <a:pt x="512" y="4330"/>
                    <a:pt x="506" y="4314"/>
                    <a:pt x="501" y="4296"/>
                  </a:cubicBezTo>
                  <a:lnTo>
                    <a:pt x="501" y="4251"/>
                  </a:lnTo>
                  <a:cubicBezTo>
                    <a:pt x="506" y="4235"/>
                    <a:pt x="512" y="4217"/>
                    <a:pt x="518" y="4201"/>
                  </a:cubicBezTo>
                  <a:cubicBezTo>
                    <a:pt x="529" y="4178"/>
                    <a:pt x="540" y="4154"/>
                    <a:pt x="558" y="4133"/>
                  </a:cubicBezTo>
                  <a:cubicBezTo>
                    <a:pt x="592" y="4092"/>
                    <a:pt x="632" y="4047"/>
                    <a:pt x="689" y="4007"/>
                  </a:cubicBezTo>
                  <a:cubicBezTo>
                    <a:pt x="728" y="3978"/>
                    <a:pt x="768" y="3950"/>
                    <a:pt x="807" y="3921"/>
                  </a:cubicBezTo>
                  <a:cubicBezTo>
                    <a:pt x="852" y="3899"/>
                    <a:pt x="876" y="3853"/>
                    <a:pt x="876" y="3802"/>
                  </a:cubicBezTo>
                  <a:cubicBezTo>
                    <a:pt x="876" y="3740"/>
                    <a:pt x="831" y="3682"/>
                    <a:pt x="773" y="3672"/>
                  </a:cubicBezTo>
                  <a:cubicBezTo>
                    <a:pt x="723" y="3661"/>
                    <a:pt x="677" y="3648"/>
                    <a:pt x="632" y="3627"/>
                  </a:cubicBezTo>
                  <a:cubicBezTo>
                    <a:pt x="580" y="3603"/>
                    <a:pt x="535" y="3575"/>
                    <a:pt x="484" y="3541"/>
                  </a:cubicBezTo>
                  <a:cubicBezTo>
                    <a:pt x="438" y="3507"/>
                    <a:pt x="398" y="3467"/>
                    <a:pt x="364" y="3422"/>
                  </a:cubicBezTo>
                  <a:cubicBezTo>
                    <a:pt x="341" y="3388"/>
                    <a:pt x="319" y="3354"/>
                    <a:pt x="302" y="3314"/>
                  </a:cubicBezTo>
                  <a:cubicBezTo>
                    <a:pt x="291" y="3286"/>
                    <a:pt x="285" y="3257"/>
                    <a:pt x="280" y="3228"/>
                  </a:cubicBezTo>
                  <a:cubicBezTo>
                    <a:pt x="273" y="3205"/>
                    <a:pt x="273" y="3183"/>
                    <a:pt x="280" y="3160"/>
                  </a:cubicBezTo>
                  <a:cubicBezTo>
                    <a:pt x="280" y="3144"/>
                    <a:pt x="285" y="3126"/>
                    <a:pt x="291" y="3115"/>
                  </a:cubicBezTo>
                  <a:cubicBezTo>
                    <a:pt x="296" y="3097"/>
                    <a:pt x="307" y="3087"/>
                    <a:pt x="314" y="3069"/>
                  </a:cubicBezTo>
                  <a:cubicBezTo>
                    <a:pt x="325" y="3058"/>
                    <a:pt x="341" y="3042"/>
                    <a:pt x="359" y="3029"/>
                  </a:cubicBezTo>
                  <a:cubicBezTo>
                    <a:pt x="382" y="3013"/>
                    <a:pt x="404" y="3001"/>
                    <a:pt x="427" y="2990"/>
                  </a:cubicBezTo>
                  <a:cubicBezTo>
                    <a:pt x="472" y="2973"/>
                    <a:pt x="524" y="2961"/>
                    <a:pt x="574" y="2950"/>
                  </a:cubicBezTo>
                  <a:cubicBezTo>
                    <a:pt x="597" y="2945"/>
                    <a:pt x="621" y="2945"/>
                    <a:pt x="642" y="2945"/>
                  </a:cubicBezTo>
                  <a:cubicBezTo>
                    <a:pt x="705" y="2939"/>
                    <a:pt x="750" y="2905"/>
                    <a:pt x="768" y="2848"/>
                  </a:cubicBezTo>
                  <a:cubicBezTo>
                    <a:pt x="779" y="2814"/>
                    <a:pt x="773" y="2780"/>
                    <a:pt x="757" y="2751"/>
                  </a:cubicBezTo>
                  <a:cubicBezTo>
                    <a:pt x="739" y="2722"/>
                    <a:pt x="711" y="2706"/>
                    <a:pt x="682" y="2694"/>
                  </a:cubicBezTo>
                  <a:cubicBezTo>
                    <a:pt x="632" y="2672"/>
                    <a:pt x="587" y="2649"/>
                    <a:pt x="546" y="2620"/>
                  </a:cubicBezTo>
                  <a:cubicBezTo>
                    <a:pt x="535" y="2604"/>
                    <a:pt x="518" y="2591"/>
                    <a:pt x="506" y="2575"/>
                  </a:cubicBezTo>
                  <a:cubicBezTo>
                    <a:pt x="501" y="2564"/>
                    <a:pt x="495" y="2557"/>
                    <a:pt x="490" y="2546"/>
                  </a:cubicBezTo>
                  <a:cubicBezTo>
                    <a:pt x="490" y="2546"/>
                    <a:pt x="490" y="2541"/>
                    <a:pt x="484" y="2536"/>
                  </a:cubicBezTo>
                  <a:lnTo>
                    <a:pt x="484" y="2523"/>
                  </a:lnTo>
                  <a:cubicBezTo>
                    <a:pt x="484" y="2518"/>
                    <a:pt x="477" y="2507"/>
                    <a:pt x="484" y="2501"/>
                  </a:cubicBezTo>
                  <a:cubicBezTo>
                    <a:pt x="484" y="2489"/>
                    <a:pt x="490" y="2478"/>
                    <a:pt x="495" y="2467"/>
                  </a:cubicBezTo>
                  <a:cubicBezTo>
                    <a:pt x="501" y="2450"/>
                    <a:pt x="512" y="2433"/>
                    <a:pt x="518" y="2421"/>
                  </a:cubicBezTo>
                  <a:cubicBezTo>
                    <a:pt x="540" y="2394"/>
                    <a:pt x="563" y="2371"/>
                    <a:pt x="587" y="2353"/>
                  </a:cubicBezTo>
                  <a:cubicBezTo>
                    <a:pt x="614" y="2336"/>
                    <a:pt x="637" y="2319"/>
                    <a:pt x="666" y="2308"/>
                  </a:cubicBezTo>
                  <a:cubicBezTo>
                    <a:pt x="705" y="2297"/>
                    <a:pt x="745" y="2285"/>
                    <a:pt x="791" y="2274"/>
                  </a:cubicBezTo>
                  <a:cubicBezTo>
                    <a:pt x="813" y="2274"/>
                    <a:pt x="836" y="2268"/>
                    <a:pt x="865" y="2268"/>
                  </a:cubicBezTo>
                  <a:cubicBezTo>
                    <a:pt x="881" y="2268"/>
                    <a:pt x="904" y="2274"/>
                    <a:pt x="927" y="2274"/>
                  </a:cubicBezTo>
                  <a:cubicBezTo>
                    <a:pt x="967" y="2279"/>
                    <a:pt x="1001" y="2291"/>
                    <a:pt x="1035" y="2302"/>
                  </a:cubicBezTo>
                  <a:cubicBezTo>
                    <a:pt x="1064" y="2319"/>
                    <a:pt x="1091" y="2336"/>
                    <a:pt x="1120" y="2353"/>
                  </a:cubicBezTo>
                  <a:cubicBezTo>
                    <a:pt x="1138" y="2365"/>
                    <a:pt x="1166" y="2371"/>
                    <a:pt x="1188" y="2371"/>
                  </a:cubicBezTo>
                  <a:cubicBezTo>
                    <a:pt x="1245" y="2371"/>
                    <a:pt x="1296" y="2342"/>
                    <a:pt x="1324" y="2297"/>
                  </a:cubicBezTo>
                  <a:cubicBezTo>
                    <a:pt x="1348" y="2263"/>
                    <a:pt x="1348" y="2216"/>
                    <a:pt x="1342" y="2182"/>
                  </a:cubicBezTo>
                  <a:cubicBezTo>
                    <a:pt x="1330" y="2148"/>
                    <a:pt x="1308" y="2109"/>
                    <a:pt x="1274" y="2092"/>
                  </a:cubicBezTo>
                  <a:cubicBezTo>
                    <a:pt x="1234" y="2075"/>
                    <a:pt x="1188" y="2058"/>
                    <a:pt x="1148" y="2046"/>
                  </a:cubicBezTo>
                  <a:lnTo>
                    <a:pt x="1125" y="2041"/>
                  </a:lnTo>
                  <a:lnTo>
                    <a:pt x="1114" y="2035"/>
                  </a:lnTo>
                  <a:lnTo>
                    <a:pt x="1086" y="2030"/>
                  </a:lnTo>
                  <a:cubicBezTo>
                    <a:pt x="1069" y="2001"/>
                    <a:pt x="1052" y="1972"/>
                    <a:pt x="1035" y="1938"/>
                  </a:cubicBezTo>
                  <a:cubicBezTo>
                    <a:pt x="1030" y="1910"/>
                    <a:pt x="1018" y="1888"/>
                    <a:pt x="1012" y="1854"/>
                  </a:cubicBezTo>
                  <a:lnTo>
                    <a:pt x="1012" y="1785"/>
                  </a:lnTo>
                  <a:cubicBezTo>
                    <a:pt x="1018" y="1768"/>
                    <a:pt x="1023" y="1751"/>
                    <a:pt x="1030" y="1728"/>
                  </a:cubicBezTo>
                  <a:cubicBezTo>
                    <a:pt x="1041" y="1712"/>
                    <a:pt x="1052" y="1694"/>
                    <a:pt x="1064" y="1671"/>
                  </a:cubicBezTo>
                  <a:cubicBezTo>
                    <a:pt x="1080" y="1655"/>
                    <a:pt x="1103" y="1631"/>
                    <a:pt x="1125" y="1615"/>
                  </a:cubicBezTo>
                  <a:cubicBezTo>
                    <a:pt x="1154" y="1592"/>
                    <a:pt x="1193" y="1569"/>
                    <a:pt x="1234" y="1552"/>
                  </a:cubicBezTo>
                  <a:cubicBezTo>
                    <a:pt x="1285" y="1529"/>
                    <a:pt x="1348" y="1513"/>
                    <a:pt x="1416" y="1500"/>
                  </a:cubicBezTo>
                  <a:cubicBezTo>
                    <a:pt x="1450" y="1500"/>
                    <a:pt x="1484" y="1495"/>
                    <a:pt x="1523" y="1495"/>
                  </a:cubicBezTo>
                  <a:cubicBezTo>
                    <a:pt x="1552" y="1495"/>
                    <a:pt x="1586" y="1500"/>
                    <a:pt x="1615" y="1500"/>
                  </a:cubicBezTo>
                  <a:cubicBezTo>
                    <a:pt x="1683" y="1513"/>
                    <a:pt x="1746" y="1529"/>
                    <a:pt x="1802" y="1552"/>
                  </a:cubicBezTo>
                  <a:cubicBezTo>
                    <a:pt x="1841" y="1569"/>
                    <a:pt x="1882" y="1592"/>
                    <a:pt x="1922" y="1620"/>
                  </a:cubicBezTo>
                  <a:cubicBezTo>
                    <a:pt x="1933" y="1626"/>
                    <a:pt x="1943" y="1631"/>
                    <a:pt x="1956" y="1631"/>
                  </a:cubicBezTo>
                  <a:cubicBezTo>
                    <a:pt x="1984" y="1631"/>
                    <a:pt x="2006" y="1620"/>
                    <a:pt x="2019" y="1603"/>
                  </a:cubicBezTo>
                  <a:cubicBezTo>
                    <a:pt x="2035" y="1586"/>
                    <a:pt x="2040" y="1569"/>
                    <a:pt x="2040" y="1552"/>
                  </a:cubicBezTo>
                  <a:cubicBezTo>
                    <a:pt x="2029" y="1455"/>
                    <a:pt x="2029" y="1371"/>
                    <a:pt x="2040" y="1290"/>
                  </a:cubicBezTo>
                  <a:cubicBezTo>
                    <a:pt x="2053" y="1222"/>
                    <a:pt x="2069" y="1166"/>
                    <a:pt x="2092" y="1115"/>
                  </a:cubicBezTo>
                  <a:cubicBezTo>
                    <a:pt x="2103" y="1080"/>
                    <a:pt x="2121" y="1052"/>
                    <a:pt x="2137" y="1030"/>
                  </a:cubicBezTo>
                  <a:cubicBezTo>
                    <a:pt x="2155" y="1007"/>
                    <a:pt x="2171" y="989"/>
                    <a:pt x="2189" y="978"/>
                  </a:cubicBezTo>
                  <a:cubicBezTo>
                    <a:pt x="2205" y="962"/>
                    <a:pt x="2229" y="950"/>
                    <a:pt x="2245" y="939"/>
                  </a:cubicBezTo>
                  <a:cubicBezTo>
                    <a:pt x="2268" y="933"/>
                    <a:pt x="2297" y="928"/>
                    <a:pt x="2325" y="921"/>
                  </a:cubicBezTo>
                  <a:cubicBezTo>
                    <a:pt x="2336" y="921"/>
                    <a:pt x="2347" y="915"/>
                    <a:pt x="2365" y="915"/>
                  </a:cubicBezTo>
                  <a:cubicBezTo>
                    <a:pt x="2381" y="915"/>
                    <a:pt x="2399" y="921"/>
                    <a:pt x="2410" y="921"/>
                  </a:cubicBezTo>
                  <a:cubicBezTo>
                    <a:pt x="2462" y="928"/>
                    <a:pt x="2507" y="944"/>
                    <a:pt x="2557" y="962"/>
                  </a:cubicBezTo>
                  <a:cubicBezTo>
                    <a:pt x="2632" y="996"/>
                    <a:pt x="2700" y="1035"/>
                    <a:pt x="2769" y="1086"/>
                  </a:cubicBezTo>
                  <a:cubicBezTo>
                    <a:pt x="2779" y="1091"/>
                    <a:pt x="2790" y="1098"/>
                    <a:pt x="2808" y="1098"/>
                  </a:cubicBezTo>
                  <a:cubicBezTo>
                    <a:pt x="2824" y="1098"/>
                    <a:pt x="2837" y="1091"/>
                    <a:pt x="2848" y="1086"/>
                  </a:cubicBezTo>
                  <a:cubicBezTo>
                    <a:pt x="2871" y="1070"/>
                    <a:pt x="2887" y="1046"/>
                    <a:pt x="2887" y="1018"/>
                  </a:cubicBezTo>
                  <a:cubicBezTo>
                    <a:pt x="2887" y="1007"/>
                    <a:pt x="2887" y="989"/>
                    <a:pt x="2893" y="978"/>
                  </a:cubicBezTo>
                  <a:cubicBezTo>
                    <a:pt x="2910" y="853"/>
                    <a:pt x="2944" y="729"/>
                    <a:pt x="3000" y="603"/>
                  </a:cubicBezTo>
                  <a:cubicBezTo>
                    <a:pt x="3041" y="512"/>
                    <a:pt x="3086" y="427"/>
                    <a:pt x="3137" y="359"/>
                  </a:cubicBezTo>
                  <a:cubicBezTo>
                    <a:pt x="3171" y="319"/>
                    <a:pt x="3205" y="285"/>
                    <a:pt x="3246" y="257"/>
                  </a:cubicBezTo>
                  <a:cubicBezTo>
                    <a:pt x="3280" y="228"/>
                    <a:pt x="3307" y="212"/>
                    <a:pt x="3341" y="199"/>
                  </a:cubicBezTo>
                  <a:cubicBezTo>
                    <a:pt x="3365" y="189"/>
                    <a:pt x="3393" y="178"/>
                    <a:pt x="3427" y="171"/>
                  </a:cubicBezTo>
                  <a:close/>
                  <a:moveTo>
                    <a:pt x="3485" y="0"/>
                  </a:moveTo>
                  <a:cubicBezTo>
                    <a:pt x="3444" y="0"/>
                    <a:pt x="3410" y="0"/>
                    <a:pt x="3375" y="7"/>
                  </a:cubicBezTo>
                  <a:cubicBezTo>
                    <a:pt x="3273" y="24"/>
                    <a:pt x="3183" y="81"/>
                    <a:pt x="3110" y="149"/>
                  </a:cubicBezTo>
                  <a:cubicBezTo>
                    <a:pt x="3024" y="223"/>
                    <a:pt x="2961" y="319"/>
                    <a:pt x="2905" y="416"/>
                  </a:cubicBezTo>
                  <a:cubicBezTo>
                    <a:pt x="2830" y="558"/>
                    <a:pt x="2774" y="716"/>
                    <a:pt x="2745" y="881"/>
                  </a:cubicBezTo>
                  <a:cubicBezTo>
                    <a:pt x="2628" y="814"/>
                    <a:pt x="2493" y="762"/>
                    <a:pt x="2361" y="762"/>
                  </a:cubicBezTo>
                  <a:cubicBezTo>
                    <a:pt x="2282" y="762"/>
                    <a:pt x="2204" y="781"/>
                    <a:pt x="2132" y="825"/>
                  </a:cubicBezTo>
                  <a:cubicBezTo>
                    <a:pt x="2029" y="887"/>
                    <a:pt x="1967" y="989"/>
                    <a:pt x="1922" y="1098"/>
                  </a:cubicBezTo>
                  <a:cubicBezTo>
                    <a:pt x="1898" y="1166"/>
                    <a:pt x="1888" y="1235"/>
                    <a:pt x="1882" y="1303"/>
                  </a:cubicBezTo>
                  <a:cubicBezTo>
                    <a:pt x="1875" y="1337"/>
                    <a:pt x="1875" y="1371"/>
                    <a:pt x="1870" y="1405"/>
                  </a:cubicBezTo>
                  <a:cubicBezTo>
                    <a:pt x="1773" y="1359"/>
                    <a:pt x="1665" y="1337"/>
                    <a:pt x="1563" y="1330"/>
                  </a:cubicBezTo>
                  <a:cubicBezTo>
                    <a:pt x="1552" y="1330"/>
                    <a:pt x="1541" y="1329"/>
                    <a:pt x="1530" y="1329"/>
                  </a:cubicBezTo>
                  <a:cubicBezTo>
                    <a:pt x="1383" y="1329"/>
                    <a:pt x="1236" y="1363"/>
                    <a:pt x="1109" y="1427"/>
                  </a:cubicBezTo>
                  <a:cubicBezTo>
                    <a:pt x="989" y="1490"/>
                    <a:pt x="887" y="1597"/>
                    <a:pt x="852" y="1728"/>
                  </a:cubicBezTo>
                  <a:cubicBezTo>
                    <a:pt x="836" y="1802"/>
                    <a:pt x="842" y="1876"/>
                    <a:pt x="859" y="1944"/>
                  </a:cubicBezTo>
                  <a:cubicBezTo>
                    <a:pt x="870" y="1972"/>
                    <a:pt x="876" y="1996"/>
                    <a:pt x="887" y="2019"/>
                  </a:cubicBezTo>
                  <a:cubicBezTo>
                    <a:pt x="847" y="2024"/>
                    <a:pt x="813" y="2030"/>
                    <a:pt x="773" y="2035"/>
                  </a:cubicBezTo>
                  <a:cubicBezTo>
                    <a:pt x="700" y="2046"/>
                    <a:pt x="632" y="2075"/>
                    <a:pt x="563" y="2109"/>
                  </a:cubicBezTo>
                  <a:cubicBezTo>
                    <a:pt x="535" y="2121"/>
                    <a:pt x="506" y="2137"/>
                    <a:pt x="477" y="2155"/>
                  </a:cubicBezTo>
                  <a:cubicBezTo>
                    <a:pt x="467" y="2166"/>
                    <a:pt x="456" y="2171"/>
                    <a:pt x="443" y="2177"/>
                  </a:cubicBezTo>
                  <a:cubicBezTo>
                    <a:pt x="422" y="2189"/>
                    <a:pt x="404" y="2206"/>
                    <a:pt x="382" y="2223"/>
                  </a:cubicBezTo>
                  <a:cubicBezTo>
                    <a:pt x="336" y="2263"/>
                    <a:pt x="296" y="2313"/>
                    <a:pt x="273" y="2371"/>
                  </a:cubicBezTo>
                  <a:cubicBezTo>
                    <a:pt x="257" y="2399"/>
                    <a:pt x="246" y="2428"/>
                    <a:pt x="239" y="2455"/>
                  </a:cubicBezTo>
                  <a:cubicBezTo>
                    <a:pt x="239" y="2478"/>
                    <a:pt x="233" y="2496"/>
                    <a:pt x="233" y="2518"/>
                  </a:cubicBezTo>
                  <a:cubicBezTo>
                    <a:pt x="233" y="2541"/>
                    <a:pt x="239" y="2564"/>
                    <a:pt x="239" y="2586"/>
                  </a:cubicBezTo>
                  <a:cubicBezTo>
                    <a:pt x="246" y="2620"/>
                    <a:pt x="262" y="2649"/>
                    <a:pt x="273" y="2677"/>
                  </a:cubicBezTo>
                  <a:cubicBezTo>
                    <a:pt x="285" y="2701"/>
                    <a:pt x="302" y="2722"/>
                    <a:pt x="319" y="2746"/>
                  </a:cubicBezTo>
                  <a:cubicBezTo>
                    <a:pt x="251" y="2774"/>
                    <a:pt x="188" y="2814"/>
                    <a:pt x="137" y="2864"/>
                  </a:cubicBezTo>
                  <a:cubicBezTo>
                    <a:pt x="81" y="2922"/>
                    <a:pt x="41" y="2990"/>
                    <a:pt x="23" y="3063"/>
                  </a:cubicBezTo>
                  <a:cubicBezTo>
                    <a:pt x="0" y="3144"/>
                    <a:pt x="0" y="3217"/>
                    <a:pt x="12" y="3297"/>
                  </a:cubicBezTo>
                  <a:cubicBezTo>
                    <a:pt x="23" y="3370"/>
                    <a:pt x="57" y="3438"/>
                    <a:pt x="86" y="3501"/>
                  </a:cubicBezTo>
                  <a:cubicBezTo>
                    <a:pt x="102" y="3535"/>
                    <a:pt x="126" y="3564"/>
                    <a:pt x="149" y="3592"/>
                  </a:cubicBezTo>
                  <a:cubicBezTo>
                    <a:pt x="171" y="3627"/>
                    <a:pt x="199" y="3661"/>
                    <a:pt x="233" y="3695"/>
                  </a:cubicBezTo>
                  <a:cubicBezTo>
                    <a:pt x="296" y="3751"/>
                    <a:pt x="370" y="3802"/>
                    <a:pt x="443" y="3847"/>
                  </a:cubicBezTo>
                  <a:cubicBezTo>
                    <a:pt x="353" y="3933"/>
                    <a:pt x="273" y="4036"/>
                    <a:pt x="239" y="4154"/>
                  </a:cubicBezTo>
                  <a:cubicBezTo>
                    <a:pt x="217" y="4240"/>
                    <a:pt x="217" y="4330"/>
                    <a:pt x="246" y="4411"/>
                  </a:cubicBezTo>
                  <a:cubicBezTo>
                    <a:pt x="267" y="4490"/>
                    <a:pt x="319" y="4563"/>
                    <a:pt x="382" y="4626"/>
                  </a:cubicBezTo>
                  <a:cubicBezTo>
                    <a:pt x="438" y="4694"/>
                    <a:pt x="518" y="4746"/>
                    <a:pt x="592" y="4791"/>
                  </a:cubicBezTo>
                  <a:cubicBezTo>
                    <a:pt x="677" y="4842"/>
                    <a:pt x="773" y="4883"/>
                    <a:pt x="865" y="4910"/>
                  </a:cubicBezTo>
                  <a:cubicBezTo>
                    <a:pt x="1012" y="4956"/>
                    <a:pt x="1166" y="4985"/>
                    <a:pt x="1313" y="4996"/>
                  </a:cubicBezTo>
                  <a:cubicBezTo>
                    <a:pt x="1313" y="5030"/>
                    <a:pt x="1319" y="5064"/>
                    <a:pt x="1319" y="5104"/>
                  </a:cubicBezTo>
                  <a:cubicBezTo>
                    <a:pt x="1330" y="5200"/>
                    <a:pt x="1353" y="5292"/>
                    <a:pt x="1387" y="5376"/>
                  </a:cubicBezTo>
                  <a:cubicBezTo>
                    <a:pt x="1421" y="5455"/>
                    <a:pt x="1473" y="5524"/>
                    <a:pt x="1534" y="5581"/>
                  </a:cubicBezTo>
                  <a:cubicBezTo>
                    <a:pt x="1609" y="5649"/>
                    <a:pt x="1699" y="5694"/>
                    <a:pt x="1796" y="5723"/>
                  </a:cubicBezTo>
                  <a:cubicBezTo>
                    <a:pt x="1848" y="5739"/>
                    <a:pt x="1898" y="5746"/>
                    <a:pt x="1949" y="5746"/>
                  </a:cubicBezTo>
                  <a:cubicBezTo>
                    <a:pt x="2203" y="5746"/>
                    <a:pt x="2437" y="5562"/>
                    <a:pt x="2632" y="5410"/>
                  </a:cubicBezTo>
                  <a:cubicBezTo>
                    <a:pt x="2711" y="5348"/>
                    <a:pt x="2796" y="5279"/>
                    <a:pt x="2887" y="5234"/>
                  </a:cubicBezTo>
                  <a:cubicBezTo>
                    <a:pt x="2898" y="5234"/>
                    <a:pt x="2916" y="5229"/>
                    <a:pt x="2927" y="5224"/>
                  </a:cubicBezTo>
                  <a:lnTo>
                    <a:pt x="2932" y="5224"/>
                  </a:lnTo>
                  <a:lnTo>
                    <a:pt x="2939" y="5229"/>
                  </a:lnTo>
                  <a:cubicBezTo>
                    <a:pt x="2944" y="5229"/>
                    <a:pt x="2950" y="5234"/>
                    <a:pt x="2955" y="5234"/>
                  </a:cubicBezTo>
                  <a:cubicBezTo>
                    <a:pt x="2961" y="5245"/>
                    <a:pt x="2973" y="5251"/>
                    <a:pt x="2979" y="5258"/>
                  </a:cubicBezTo>
                  <a:cubicBezTo>
                    <a:pt x="2995" y="5292"/>
                    <a:pt x="3013" y="5319"/>
                    <a:pt x="3029" y="5353"/>
                  </a:cubicBezTo>
                  <a:cubicBezTo>
                    <a:pt x="3075" y="5473"/>
                    <a:pt x="3110" y="5599"/>
                    <a:pt x="3178" y="5706"/>
                  </a:cubicBezTo>
                  <a:cubicBezTo>
                    <a:pt x="3171" y="5814"/>
                    <a:pt x="3171" y="5922"/>
                    <a:pt x="3165" y="6029"/>
                  </a:cubicBezTo>
                  <a:cubicBezTo>
                    <a:pt x="3155" y="6200"/>
                    <a:pt x="3137" y="6370"/>
                    <a:pt x="3115" y="6541"/>
                  </a:cubicBezTo>
                  <a:cubicBezTo>
                    <a:pt x="3103" y="6638"/>
                    <a:pt x="3086" y="6729"/>
                    <a:pt x="3069" y="6826"/>
                  </a:cubicBezTo>
                  <a:cubicBezTo>
                    <a:pt x="3052" y="6934"/>
                    <a:pt x="3029" y="7041"/>
                    <a:pt x="3013" y="7149"/>
                  </a:cubicBezTo>
                  <a:cubicBezTo>
                    <a:pt x="3007" y="7183"/>
                    <a:pt x="3007" y="7206"/>
                    <a:pt x="3024" y="7235"/>
                  </a:cubicBezTo>
                  <a:cubicBezTo>
                    <a:pt x="3034" y="7262"/>
                    <a:pt x="3058" y="7280"/>
                    <a:pt x="3086" y="7286"/>
                  </a:cubicBezTo>
                  <a:cubicBezTo>
                    <a:pt x="3096" y="7289"/>
                    <a:pt x="3107" y="7291"/>
                    <a:pt x="3118" y="7291"/>
                  </a:cubicBezTo>
                  <a:cubicBezTo>
                    <a:pt x="3138" y="7291"/>
                    <a:pt x="3157" y="7285"/>
                    <a:pt x="3171" y="7275"/>
                  </a:cubicBezTo>
                  <a:cubicBezTo>
                    <a:pt x="3200" y="7262"/>
                    <a:pt x="3212" y="7241"/>
                    <a:pt x="3223" y="7212"/>
                  </a:cubicBezTo>
                  <a:cubicBezTo>
                    <a:pt x="3239" y="7178"/>
                    <a:pt x="3251" y="7144"/>
                    <a:pt x="3257" y="7115"/>
                  </a:cubicBezTo>
                  <a:cubicBezTo>
                    <a:pt x="3291" y="7002"/>
                    <a:pt x="3307" y="6887"/>
                    <a:pt x="3320" y="6792"/>
                  </a:cubicBezTo>
                  <a:cubicBezTo>
                    <a:pt x="3336" y="6666"/>
                    <a:pt x="3341" y="6535"/>
                    <a:pt x="3341" y="6383"/>
                  </a:cubicBezTo>
                  <a:cubicBezTo>
                    <a:pt x="3341" y="6257"/>
                    <a:pt x="3336" y="6132"/>
                    <a:pt x="3330" y="6013"/>
                  </a:cubicBezTo>
                  <a:lnTo>
                    <a:pt x="3330" y="5967"/>
                  </a:lnTo>
                  <a:lnTo>
                    <a:pt x="3330" y="5877"/>
                  </a:lnTo>
                  <a:lnTo>
                    <a:pt x="3341" y="5882"/>
                  </a:lnTo>
                  <a:cubicBezTo>
                    <a:pt x="3422" y="5939"/>
                    <a:pt x="3512" y="5967"/>
                    <a:pt x="3575" y="5974"/>
                  </a:cubicBezTo>
                  <a:cubicBezTo>
                    <a:pt x="3621" y="5984"/>
                    <a:pt x="3660" y="5984"/>
                    <a:pt x="3700" y="5984"/>
                  </a:cubicBezTo>
                  <a:lnTo>
                    <a:pt x="3734" y="5984"/>
                  </a:lnTo>
                  <a:cubicBezTo>
                    <a:pt x="3791" y="5979"/>
                    <a:pt x="3842" y="5974"/>
                    <a:pt x="3894" y="5956"/>
                  </a:cubicBezTo>
                  <a:cubicBezTo>
                    <a:pt x="3921" y="5945"/>
                    <a:pt x="3950" y="5939"/>
                    <a:pt x="3978" y="5927"/>
                  </a:cubicBezTo>
                  <a:lnTo>
                    <a:pt x="3984" y="5922"/>
                  </a:lnTo>
                  <a:lnTo>
                    <a:pt x="3989" y="5922"/>
                  </a:lnTo>
                  <a:cubicBezTo>
                    <a:pt x="3984" y="5995"/>
                    <a:pt x="3984" y="6064"/>
                    <a:pt x="3984" y="6132"/>
                  </a:cubicBezTo>
                  <a:cubicBezTo>
                    <a:pt x="3984" y="6257"/>
                    <a:pt x="3989" y="6383"/>
                    <a:pt x="3996" y="6525"/>
                  </a:cubicBezTo>
                  <a:cubicBezTo>
                    <a:pt x="4007" y="6649"/>
                    <a:pt x="4023" y="6774"/>
                    <a:pt x="4046" y="6916"/>
                  </a:cubicBezTo>
                  <a:cubicBezTo>
                    <a:pt x="4057" y="6973"/>
                    <a:pt x="4070" y="7030"/>
                    <a:pt x="4080" y="7092"/>
                  </a:cubicBezTo>
                  <a:cubicBezTo>
                    <a:pt x="4098" y="7167"/>
                    <a:pt x="4120" y="7241"/>
                    <a:pt x="4149" y="7314"/>
                  </a:cubicBezTo>
                  <a:cubicBezTo>
                    <a:pt x="4160" y="7348"/>
                    <a:pt x="4172" y="7371"/>
                    <a:pt x="4201" y="7388"/>
                  </a:cubicBezTo>
                  <a:cubicBezTo>
                    <a:pt x="4217" y="7399"/>
                    <a:pt x="4237" y="7403"/>
                    <a:pt x="4257" y="7403"/>
                  </a:cubicBezTo>
                  <a:cubicBezTo>
                    <a:pt x="4270" y="7403"/>
                    <a:pt x="4283" y="7401"/>
                    <a:pt x="4296" y="7399"/>
                  </a:cubicBezTo>
                  <a:cubicBezTo>
                    <a:pt x="4353" y="7382"/>
                    <a:pt x="4398" y="7314"/>
                    <a:pt x="4382" y="7251"/>
                  </a:cubicBezTo>
                  <a:cubicBezTo>
                    <a:pt x="4337" y="7115"/>
                    <a:pt x="4291" y="6973"/>
                    <a:pt x="4251" y="6837"/>
                  </a:cubicBezTo>
                  <a:cubicBezTo>
                    <a:pt x="4217" y="6695"/>
                    <a:pt x="4188" y="6553"/>
                    <a:pt x="4166" y="6410"/>
                  </a:cubicBezTo>
                  <a:cubicBezTo>
                    <a:pt x="4143" y="6218"/>
                    <a:pt x="4132" y="6024"/>
                    <a:pt x="4138" y="5825"/>
                  </a:cubicBezTo>
                  <a:cubicBezTo>
                    <a:pt x="4154" y="5814"/>
                    <a:pt x="4172" y="5803"/>
                    <a:pt x="4188" y="5791"/>
                  </a:cubicBezTo>
                  <a:cubicBezTo>
                    <a:pt x="4222" y="5757"/>
                    <a:pt x="4256" y="5717"/>
                    <a:pt x="4291" y="5683"/>
                  </a:cubicBezTo>
                  <a:cubicBezTo>
                    <a:pt x="4330" y="5638"/>
                    <a:pt x="4364" y="5586"/>
                    <a:pt x="4393" y="5536"/>
                  </a:cubicBezTo>
                  <a:cubicBezTo>
                    <a:pt x="4411" y="5513"/>
                    <a:pt x="4421" y="5484"/>
                    <a:pt x="4439" y="5455"/>
                  </a:cubicBezTo>
                  <a:cubicBezTo>
                    <a:pt x="4456" y="5479"/>
                    <a:pt x="4479" y="5502"/>
                    <a:pt x="4495" y="5524"/>
                  </a:cubicBezTo>
                  <a:cubicBezTo>
                    <a:pt x="4563" y="5586"/>
                    <a:pt x="4644" y="5633"/>
                    <a:pt x="4728" y="5672"/>
                  </a:cubicBezTo>
                  <a:cubicBezTo>
                    <a:pt x="4807" y="5701"/>
                    <a:pt x="4893" y="5712"/>
                    <a:pt x="4972" y="5712"/>
                  </a:cubicBezTo>
                  <a:cubicBezTo>
                    <a:pt x="5058" y="5706"/>
                    <a:pt x="5143" y="5689"/>
                    <a:pt x="5223" y="5660"/>
                  </a:cubicBezTo>
                  <a:cubicBezTo>
                    <a:pt x="5530" y="5547"/>
                    <a:pt x="5769" y="5279"/>
                    <a:pt x="5877" y="4973"/>
                  </a:cubicBezTo>
                  <a:cubicBezTo>
                    <a:pt x="5922" y="5001"/>
                    <a:pt x="5967" y="5024"/>
                    <a:pt x="6013" y="5041"/>
                  </a:cubicBezTo>
                  <a:cubicBezTo>
                    <a:pt x="6079" y="5068"/>
                    <a:pt x="6150" y="5077"/>
                    <a:pt x="6219" y="5077"/>
                  </a:cubicBezTo>
                  <a:cubicBezTo>
                    <a:pt x="6237" y="5077"/>
                    <a:pt x="6255" y="5076"/>
                    <a:pt x="6273" y="5075"/>
                  </a:cubicBezTo>
                  <a:cubicBezTo>
                    <a:pt x="6451" y="5064"/>
                    <a:pt x="6614" y="4973"/>
                    <a:pt x="6740" y="4848"/>
                  </a:cubicBezTo>
                  <a:cubicBezTo>
                    <a:pt x="6803" y="4786"/>
                    <a:pt x="6853" y="4712"/>
                    <a:pt x="6894" y="4637"/>
                  </a:cubicBezTo>
                  <a:cubicBezTo>
                    <a:pt x="6933" y="4553"/>
                    <a:pt x="6955" y="4461"/>
                    <a:pt x="6968" y="4371"/>
                  </a:cubicBezTo>
                  <a:cubicBezTo>
                    <a:pt x="6984" y="4274"/>
                    <a:pt x="6973" y="4178"/>
                    <a:pt x="6944" y="4086"/>
                  </a:cubicBezTo>
                  <a:cubicBezTo>
                    <a:pt x="6939" y="4064"/>
                    <a:pt x="6928" y="4041"/>
                    <a:pt x="6916" y="4023"/>
                  </a:cubicBezTo>
                  <a:cubicBezTo>
                    <a:pt x="6950" y="4023"/>
                    <a:pt x="6984" y="4018"/>
                    <a:pt x="7018" y="4013"/>
                  </a:cubicBezTo>
                  <a:cubicBezTo>
                    <a:pt x="7133" y="3989"/>
                    <a:pt x="7235" y="3928"/>
                    <a:pt x="7325" y="3853"/>
                  </a:cubicBezTo>
                  <a:cubicBezTo>
                    <a:pt x="7411" y="3779"/>
                    <a:pt x="7474" y="3672"/>
                    <a:pt x="7508" y="3564"/>
                  </a:cubicBezTo>
                  <a:cubicBezTo>
                    <a:pt x="7547" y="3444"/>
                    <a:pt x="7547" y="3314"/>
                    <a:pt x="7519" y="3194"/>
                  </a:cubicBezTo>
                  <a:cubicBezTo>
                    <a:pt x="7495" y="3092"/>
                    <a:pt x="7439" y="2995"/>
                    <a:pt x="7371" y="2911"/>
                  </a:cubicBezTo>
                  <a:cubicBezTo>
                    <a:pt x="7303" y="2819"/>
                    <a:pt x="7212" y="2746"/>
                    <a:pt x="7115" y="2688"/>
                  </a:cubicBezTo>
                  <a:cubicBezTo>
                    <a:pt x="7018" y="2626"/>
                    <a:pt x="6910" y="2581"/>
                    <a:pt x="6803" y="2541"/>
                  </a:cubicBezTo>
                  <a:cubicBezTo>
                    <a:pt x="6792" y="2536"/>
                    <a:pt x="6779" y="2530"/>
                    <a:pt x="6768" y="2523"/>
                  </a:cubicBezTo>
                  <a:cubicBezTo>
                    <a:pt x="6797" y="2507"/>
                    <a:pt x="6831" y="2484"/>
                    <a:pt x="6860" y="2462"/>
                  </a:cubicBezTo>
                  <a:cubicBezTo>
                    <a:pt x="6944" y="2399"/>
                    <a:pt x="7018" y="2326"/>
                    <a:pt x="7070" y="2229"/>
                  </a:cubicBezTo>
                  <a:cubicBezTo>
                    <a:pt x="7104" y="2155"/>
                    <a:pt x="7126" y="2075"/>
                    <a:pt x="7115" y="1990"/>
                  </a:cubicBezTo>
                  <a:cubicBezTo>
                    <a:pt x="7109" y="1944"/>
                    <a:pt x="7098" y="1904"/>
                    <a:pt x="7081" y="1859"/>
                  </a:cubicBezTo>
                  <a:cubicBezTo>
                    <a:pt x="7064" y="1820"/>
                    <a:pt x="7036" y="1785"/>
                    <a:pt x="7013" y="1751"/>
                  </a:cubicBezTo>
                  <a:cubicBezTo>
                    <a:pt x="6962" y="1689"/>
                    <a:pt x="6894" y="1637"/>
                    <a:pt x="6819" y="1603"/>
                  </a:cubicBezTo>
                  <a:cubicBezTo>
                    <a:pt x="6729" y="1552"/>
                    <a:pt x="6627" y="1524"/>
                    <a:pt x="6524" y="1513"/>
                  </a:cubicBezTo>
                  <a:cubicBezTo>
                    <a:pt x="6486" y="1509"/>
                    <a:pt x="6448" y="1507"/>
                    <a:pt x="6410" y="1507"/>
                  </a:cubicBezTo>
                  <a:cubicBezTo>
                    <a:pt x="6335" y="1507"/>
                    <a:pt x="6261" y="1515"/>
                    <a:pt x="6189" y="1529"/>
                  </a:cubicBezTo>
                  <a:cubicBezTo>
                    <a:pt x="6160" y="1529"/>
                    <a:pt x="6132" y="1535"/>
                    <a:pt x="6110" y="1541"/>
                  </a:cubicBezTo>
                  <a:cubicBezTo>
                    <a:pt x="6126" y="1479"/>
                    <a:pt x="6132" y="1405"/>
                    <a:pt x="6126" y="1337"/>
                  </a:cubicBezTo>
                  <a:cubicBezTo>
                    <a:pt x="6121" y="1262"/>
                    <a:pt x="6097" y="1188"/>
                    <a:pt x="6058" y="1120"/>
                  </a:cubicBezTo>
                  <a:cubicBezTo>
                    <a:pt x="6024" y="1057"/>
                    <a:pt x="5967" y="1001"/>
                    <a:pt x="5905" y="962"/>
                  </a:cubicBezTo>
                  <a:cubicBezTo>
                    <a:pt x="5853" y="921"/>
                    <a:pt x="5785" y="894"/>
                    <a:pt x="5722" y="876"/>
                  </a:cubicBezTo>
                  <a:cubicBezTo>
                    <a:pt x="5676" y="865"/>
                    <a:pt x="5627" y="862"/>
                    <a:pt x="5577" y="862"/>
                  </a:cubicBezTo>
                  <a:cubicBezTo>
                    <a:pt x="5548" y="862"/>
                    <a:pt x="5519" y="863"/>
                    <a:pt x="5489" y="865"/>
                  </a:cubicBezTo>
                  <a:cubicBezTo>
                    <a:pt x="5450" y="870"/>
                    <a:pt x="5405" y="881"/>
                    <a:pt x="5365" y="894"/>
                  </a:cubicBezTo>
                  <a:cubicBezTo>
                    <a:pt x="5319" y="905"/>
                    <a:pt x="5279" y="921"/>
                    <a:pt x="5240" y="939"/>
                  </a:cubicBezTo>
                  <a:cubicBezTo>
                    <a:pt x="5234" y="944"/>
                    <a:pt x="5223" y="944"/>
                    <a:pt x="5217" y="950"/>
                  </a:cubicBezTo>
                  <a:cubicBezTo>
                    <a:pt x="5211" y="836"/>
                    <a:pt x="5182" y="729"/>
                    <a:pt x="5132" y="626"/>
                  </a:cubicBezTo>
                  <a:cubicBezTo>
                    <a:pt x="5064" y="495"/>
                    <a:pt x="4938" y="393"/>
                    <a:pt x="4791" y="370"/>
                  </a:cubicBezTo>
                  <a:cubicBezTo>
                    <a:pt x="4764" y="366"/>
                    <a:pt x="4737" y="364"/>
                    <a:pt x="4710" y="364"/>
                  </a:cubicBezTo>
                  <a:cubicBezTo>
                    <a:pt x="4580" y="364"/>
                    <a:pt x="4455" y="407"/>
                    <a:pt x="4337" y="472"/>
                  </a:cubicBezTo>
                  <a:cubicBezTo>
                    <a:pt x="4256" y="519"/>
                    <a:pt x="4188" y="580"/>
                    <a:pt x="4120" y="643"/>
                  </a:cubicBezTo>
                  <a:cubicBezTo>
                    <a:pt x="4104" y="660"/>
                    <a:pt x="4086" y="682"/>
                    <a:pt x="4070" y="700"/>
                  </a:cubicBezTo>
                  <a:cubicBezTo>
                    <a:pt x="4064" y="671"/>
                    <a:pt x="4057" y="643"/>
                    <a:pt x="4046" y="614"/>
                  </a:cubicBezTo>
                  <a:cubicBezTo>
                    <a:pt x="4023" y="501"/>
                    <a:pt x="3989" y="393"/>
                    <a:pt x="3939" y="291"/>
                  </a:cubicBezTo>
                  <a:cubicBezTo>
                    <a:pt x="3887" y="194"/>
                    <a:pt x="3813" y="109"/>
                    <a:pt x="3723" y="58"/>
                  </a:cubicBezTo>
                  <a:cubicBezTo>
                    <a:pt x="3648" y="18"/>
                    <a:pt x="3564" y="0"/>
                    <a:pt x="34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9"/>
            <p:cNvSpPr/>
            <p:nvPr/>
          </p:nvSpPr>
          <p:spPr>
            <a:xfrm>
              <a:off x="10529383" y="5245612"/>
              <a:ext cx="47034" cy="71045"/>
            </a:xfrm>
            <a:custGeom>
              <a:avLst/>
              <a:gdLst/>
              <a:ahLst/>
              <a:cxnLst/>
              <a:rect l="l" t="t" r="r" b="b"/>
              <a:pathLst>
                <a:path w="1001" h="1512" extrusionOk="0">
                  <a:moveTo>
                    <a:pt x="1" y="1500"/>
                  </a:moveTo>
                  <a:cubicBezTo>
                    <a:pt x="1" y="1500"/>
                    <a:pt x="1" y="1500"/>
                    <a:pt x="2" y="1500"/>
                  </a:cubicBezTo>
                  <a:lnTo>
                    <a:pt x="2" y="1500"/>
                  </a:lnTo>
                  <a:cubicBezTo>
                    <a:pt x="1" y="1500"/>
                    <a:pt x="1" y="1500"/>
                    <a:pt x="1" y="1500"/>
                  </a:cubicBezTo>
                  <a:close/>
                  <a:moveTo>
                    <a:pt x="785" y="0"/>
                  </a:moveTo>
                  <a:cubicBezTo>
                    <a:pt x="717" y="22"/>
                    <a:pt x="649" y="40"/>
                    <a:pt x="591" y="45"/>
                  </a:cubicBezTo>
                  <a:cubicBezTo>
                    <a:pt x="546" y="51"/>
                    <a:pt x="507" y="56"/>
                    <a:pt x="467" y="56"/>
                  </a:cubicBezTo>
                  <a:cubicBezTo>
                    <a:pt x="433" y="56"/>
                    <a:pt x="392" y="51"/>
                    <a:pt x="358" y="45"/>
                  </a:cubicBezTo>
                  <a:cubicBezTo>
                    <a:pt x="353" y="176"/>
                    <a:pt x="353" y="284"/>
                    <a:pt x="342" y="391"/>
                  </a:cubicBezTo>
                  <a:cubicBezTo>
                    <a:pt x="324" y="517"/>
                    <a:pt x="308" y="648"/>
                    <a:pt x="284" y="772"/>
                  </a:cubicBezTo>
                  <a:cubicBezTo>
                    <a:pt x="263" y="897"/>
                    <a:pt x="234" y="1023"/>
                    <a:pt x="194" y="1147"/>
                  </a:cubicBezTo>
                  <a:cubicBezTo>
                    <a:pt x="171" y="1215"/>
                    <a:pt x="76" y="1500"/>
                    <a:pt x="3" y="1500"/>
                  </a:cubicBezTo>
                  <a:cubicBezTo>
                    <a:pt x="2" y="1500"/>
                    <a:pt x="2" y="1500"/>
                    <a:pt x="2" y="1500"/>
                  </a:cubicBezTo>
                  <a:lnTo>
                    <a:pt x="2" y="1500"/>
                  </a:lnTo>
                  <a:cubicBezTo>
                    <a:pt x="138" y="1508"/>
                    <a:pt x="256" y="1512"/>
                    <a:pt x="359" y="1512"/>
                  </a:cubicBezTo>
                  <a:cubicBezTo>
                    <a:pt x="893" y="1512"/>
                    <a:pt x="1000" y="1420"/>
                    <a:pt x="1000" y="1420"/>
                  </a:cubicBezTo>
                  <a:cubicBezTo>
                    <a:pt x="979" y="1346"/>
                    <a:pt x="824" y="1079"/>
                    <a:pt x="814" y="1005"/>
                  </a:cubicBezTo>
                  <a:cubicBezTo>
                    <a:pt x="790" y="874"/>
                    <a:pt x="779" y="743"/>
                    <a:pt x="774" y="614"/>
                  </a:cubicBezTo>
                  <a:cubicBezTo>
                    <a:pt x="767" y="499"/>
                    <a:pt x="767" y="375"/>
                    <a:pt x="774" y="226"/>
                  </a:cubicBezTo>
                  <a:cubicBezTo>
                    <a:pt x="779" y="158"/>
                    <a:pt x="785" y="85"/>
                    <a:pt x="785" y="16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9"/>
            <p:cNvSpPr/>
            <p:nvPr/>
          </p:nvSpPr>
          <p:spPr>
            <a:xfrm>
              <a:off x="10384943" y="4992160"/>
              <a:ext cx="329241" cy="249692"/>
            </a:xfrm>
            <a:custGeom>
              <a:avLst/>
              <a:gdLst/>
              <a:ahLst/>
              <a:cxnLst/>
              <a:rect l="l" t="t" r="r" b="b"/>
              <a:pathLst>
                <a:path w="7007" h="5314" extrusionOk="0">
                  <a:moveTo>
                    <a:pt x="3723" y="0"/>
                  </a:moveTo>
                  <a:cubicBezTo>
                    <a:pt x="3699" y="0"/>
                    <a:pt x="3678" y="0"/>
                    <a:pt x="3654" y="7"/>
                  </a:cubicBezTo>
                  <a:cubicBezTo>
                    <a:pt x="3568" y="18"/>
                    <a:pt x="3489" y="35"/>
                    <a:pt x="3405" y="69"/>
                  </a:cubicBezTo>
                  <a:cubicBezTo>
                    <a:pt x="3330" y="97"/>
                    <a:pt x="3256" y="131"/>
                    <a:pt x="3193" y="178"/>
                  </a:cubicBezTo>
                  <a:cubicBezTo>
                    <a:pt x="3132" y="223"/>
                    <a:pt x="3075" y="280"/>
                    <a:pt x="3017" y="341"/>
                  </a:cubicBezTo>
                  <a:cubicBezTo>
                    <a:pt x="2962" y="410"/>
                    <a:pt x="2915" y="490"/>
                    <a:pt x="2870" y="580"/>
                  </a:cubicBezTo>
                  <a:cubicBezTo>
                    <a:pt x="2813" y="700"/>
                    <a:pt x="2773" y="831"/>
                    <a:pt x="2745" y="978"/>
                  </a:cubicBezTo>
                  <a:cubicBezTo>
                    <a:pt x="2745" y="996"/>
                    <a:pt x="2723" y="1012"/>
                    <a:pt x="2700" y="1018"/>
                  </a:cubicBezTo>
                  <a:lnTo>
                    <a:pt x="2689" y="1018"/>
                  </a:lnTo>
                  <a:cubicBezTo>
                    <a:pt x="2671" y="1018"/>
                    <a:pt x="2655" y="1012"/>
                    <a:pt x="2642" y="1001"/>
                  </a:cubicBezTo>
                  <a:cubicBezTo>
                    <a:pt x="2546" y="881"/>
                    <a:pt x="2450" y="785"/>
                    <a:pt x="2353" y="705"/>
                  </a:cubicBezTo>
                  <a:lnTo>
                    <a:pt x="2353" y="705"/>
                  </a:lnTo>
                  <a:lnTo>
                    <a:pt x="2359" y="729"/>
                  </a:lnTo>
                  <a:cubicBezTo>
                    <a:pt x="2301" y="660"/>
                    <a:pt x="2228" y="609"/>
                    <a:pt x="2143" y="569"/>
                  </a:cubicBezTo>
                  <a:cubicBezTo>
                    <a:pt x="2091" y="546"/>
                    <a:pt x="2041" y="530"/>
                    <a:pt x="1984" y="512"/>
                  </a:cubicBezTo>
                  <a:cubicBezTo>
                    <a:pt x="1950" y="512"/>
                    <a:pt x="1916" y="506"/>
                    <a:pt x="1881" y="506"/>
                  </a:cubicBezTo>
                  <a:lnTo>
                    <a:pt x="1836" y="506"/>
                  </a:lnTo>
                  <a:cubicBezTo>
                    <a:pt x="1785" y="519"/>
                    <a:pt x="1740" y="530"/>
                    <a:pt x="1688" y="546"/>
                  </a:cubicBezTo>
                  <a:cubicBezTo>
                    <a:pt x="1620" y="569"/>
                    <a:pt x="1564" y="603"/>
                    <a:pt x="1496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7" y="881"/>
                    <a:pt x="1216" y="955"/>
                    <a:pt x="1176" y="1030"/>
                  </a:cubicBezTo>
                  <a:cubicBezTo>
                    <a:pt x="1131" y="1126"/>
                    <a:pt x="1103" y="1228"/>
                    <a:pt x="1080" y="1342"/>
                  </a:cubicBezTo>
                  <a:cubicBezTo>
                    <a:pt x="1063" y="1450"/>
                    <a:pt x="1058" y="1563"/>
                    <a:pt x="1069" y="1678"/>
                  </a:cubicBezTo>
                  <a:cubicBezTo>
                    <a:pt x="1080" y="1796"/>
                    <a:pt x="1108" y="1910"/>
                    <a:pt x="1142" y="2019"/>
                  </a:cubicBezTo>
                  <a:cubicBezTo>
                    <a:pt x="1171" y="2092"/>
                    <a:pt x="1200" y="2143"/>
                    <a:pt x="1228" y="2189"/>
                  </a:cubicBezTo>
                  <a:cubicBezTo>
                    <a:pt x="1250" y="2223"/>
                    <a:pt x="1234" y="2263"/>
                    <a:pt x="1210" y="2279"/>
                  </a:cubicBezTo>
                  <a:cubicBezTo>
                    <a:pt x="1200" y="2292"/>
                    <a:pt x="1182" y="2302"/>
                    <a:pt x="1160" y="2302"/>
                  </a:cubicBezTo>
                  <a:cubicBezTo>
                    <a:pt x="1155" y="2302"/>
                    <a:pt x="1148" y="2297"/>
                    <a:pt x="1137" y="2297"/>
                  </a:cubicBezTo>
                  <a:cubicBezTo>
                    <a:pt x="1097" y="2285"/>
                    <a:pt x="1058" y="2274"/>
                    <a:pt x="1011" y="2268"/>
                  </a:cubicBezTo>
                  <a:cubicBezTo>
                    <a:pt x="938" y="2257"/>
                    <a:pt x="882" y="2251"/>
                    <a:pt x="819" y="2251"/>
                  </a:cubicBezTo>
                  <a:cubicBezTo>
                    <a:pt x="785" y="2251"/>
                    <a:pt x="751" y="2251"/>
                    <a:pt x="711" y="2257"/>
                  </a:cubicBezTo>
                  <a:cubicBezTo>
                    <a:pt x="615" y="2268"/>
                    <a:pt x="523" y="2285"/>
                    <a:pt x="432" y="2319"/>
                  </a:cubicBezTo>
                  <a:cubicBezTo>
                    <a:pt x="370" y="2342"/>
                    <a:pt x="313" y="2376"/>
                    <a:pt x="256" y="2416"/>
                  </a:cubicBezTo>
                  <a:cubicBezTo>
                    <a:pt x="211" y="2444"/>
                    <a:pt x="171" y="2478"/>
                    <a:pt x="137" y="2523"/>
                  </a:cubicBezTo>
                  <a:cubicBezTo>
                    <a:pt x="103" y="2564"/>
                    <a:pt x="80" y="2604"/>
                    <a:pt x="57" y="2643"/>
                  </a:cubicBezTo>
                  <a:cubicBezTo>
                    <a:pt x="40" y="2683"/>
                    <a:pt x="23" y="2728"/>
                    <a:pt x="17" y="2780"/>
                  </a:cubicBezTo>
                  <a:cubicBezTo>
                    <a:pt x="6" y="2837"/>
                    <a:pt x="1" y="2893"/>
                    <a:pt x="6" y="2956"/>
                  </a:cubicBezTo>
                  <a:cubicBezTo>
                    <a:pt x="12" y="3001"/>
                    <a:pt x="23" y="3047"/>
                    <a:pt x="40" y="3087"/>
                  </a:cubicBezTo>
                  <a:cubicBezTo>
                    <a:pt x="51" y="3126"/>
                    <a:pt x="74" y="3171"/>
                    <a:pt x="109" y="3212"/>
                  </a:cubicBezTo>
                  <a:cubicBezTo>
                    <a:pt x="143" y="3257"/>
                    <a:pt x="177" y="3302"/>
                    <a:pt x="227" y="3342"/>
                  </a:cubicBezTo>
                  <a:cubicBezTo>
                    <a:pt x="313" y="3417"/>
                    <a:pt x="421" y="3478"/>
                    <a:pt x="557" y="3541"/>
                  </a:cubicBezTo>
                  <a:lnTo>
                    <a:pt x="541" y="3519"/>
                  </a:lnTo>
                  <a:lnTo>
                    <a:pt x="541" y="3519"/>
                  </a:lnTo>
                  <a:cubicBezTo>
                    <a:pt x="602" y="3564"/>
                    <a:pt x="683" y="3598"/>
                    <a:pt x="790" y="3632"/>
                  </a:cubicBezTo>
                  <a:cubicBezTo>
                    <a:pt x="875" y="3666"/>
                    <a:pt x="955" y="3695"/>
                    <a:pt x="1035" y="3717"/>
                  </a:cubicBezTo>
                  <a:cubicBezTo>
                    <a:pt x="1058" y="3723"/>
                    <a:pt x="1080" y="3745"/>
                    <a:pt x="1097" y="3768"/>
                  </a:cubicBezTo>
                  <a:cubicBezTo>
                    <a:pt x="1108" y="3797"/>
                    <a:pt x="1108" y="3819"/>
                    <a:pt x="1103" y="3842"/>
                  </a:cubicBezTo>
                  <a:cubicBezTo>
                    <a:pt x="1063" y="3933"/>
                    <a:pt x="1035" y="4013"/>
                    <a:pt x="1018" y="4086"/>
                  </a:cubicBezTo>
                  <a:cubicBezTo>
                    <a:pt x="1011" y="4154"/>
                    <a:pt x="1006" y="4217"/>
                    <a:pt x="1011" y="4280"/>
                  </a:cubicBezTo>
                  <a:cubicBezTo>
                    <a:pt x="1024" y="4343"/>
                    <a:pt x="1035" y="4399"/>
                    <a:pt x="1052" y="4450"/>
                  </a:cubicBezTo>
                  <a:cubicBezTo>
                    <a:pt x="1080" y="4508"/>
                    <a:pt x="1108" y="4558"/>
                    <a:pt x="1142" y="4610"/>
                  </a:cubicBezTo>
                  <a:cubicBezTo>
                    <a:pt x="1182" y="4666"/>
                    <a:pt x="1234" y="4723"/>
                    <a:pt x="1296" y="4780"/>
                  </a:cubicBezTo>
                  <a:cubicBezTo>
                    <a:pt x="1370" y="4836"/>
                    <a:pt x="1449" y="4888"/>
                    <a:pt x="1530" y="4922"/>
                  </a:cubicBezTo>
                  <a:cubicBezTo>
                    <a:pt x="1625" y="4967"/>
                    <a:pt x="1727" y="5001"/>
                    <a:pt x="1830" y="5019"/>
                  </a:cubicBezTo>
                  <a:cubicBezTo>
                    <a:pt x="1887" y="5030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6" y="5024"/>
                    <a:pt x="2194" y="5007"/>
                    <a:pt x="2262" y="4978"/>
                  </a:cubicBezTo>
                  <a:cubicBezTo>
                    <a:pt x="2307" y="4962"/>
                    <a:pt x="2353" y="4939"/>
                    <a:pt x="2398" y="4910"/>
                  </a:cubicBezTo>
                  <a:cubicBezTo>
                    <a:pt x="2438" y="4876"/>
                    <a:pt x="2484" y="4842"/>
                    <a:pt x="2524" y="4791"/>
                  </a:cubicBezTo>
                  <a:cubicBezTo>
                    <a:pt x="2558" y="4746"/>
                    <a:pt x="2592" y="4700"/>
                    <a:pt x="2614" y="4649"/>
                  </a:cubicBezTo>
                  <a:lnTo>
                    <a:pt x="2614" y="4649"/>
                  </a:lnTo>
                  <a:lnTo>
                    <a:pt x="2597" y="4655"/>
                  </a:lnTo>
                  <a:cubicBezTo>
                    <a:pt x="2614" y="4644"/>
                    <a:pt x="2626" y="4621"/>
                    <a:pt x="2632" y="4610"/>
                  </a:cubicBezTo>
                  <a:cubicBezTo>
                    <a:pt x="2642" y="4587"/>
                    <a:pt x="2660" y="4576"/>
                    <a:pt x="2682" y="4576"/>
                  </a:cubicBezTo>
                  <a:cubicBezTo>
                    <a:pt x="2705" y="4576"/>
                    <a:pt x="2728" y="4587"/>
                    <a:pt x="2734" y="4603"/>
                  </a:cubicBezTo>
                  <a:cubicBezTo>
                    <a:pt x="2807" y="4757"/>
                    <a:pt x="2870" y="4876"/>
                    <a:pt x="2944" y="4978"/>
                  </a:cubicBezTo>
                  <a:cubicBezTo>
                    <a:pt x="2989" y="5053"/>
                    <a:pt x="3046" y="5109"/>
                    <a:pt x="3103" y="5161"/>
                  </a:cubicBezTo>
                  <a:cubicBezTo>
                    <a:pt x="3148" y="5195"/>
                    <a:pt x="3193" y="5224"/>
                    <a:pt x="3245" y="5251"/>
                  </a:cubicBezTo>
                  <a:cubicBezTo>
                    <a:pt x="3290" y="5274"/>
                    <a:pt x="3347" y="5292"/>
                    <a:pt x="3410" y="5303"/>
                  </a:cubicBezTo>
                  <a:cubicBezTo>
                    <a:pt x="3455" y="5308"/>
                    <a:pt x="3495" y="5314"/>
                    <a:pt x="3534" y="5314"/>
                  </a:cubicBezTo>
                  <a:lnTo>
                    <a:pt x="3597" y="5314"/>
                  </a:lnTo>
                  <a:cubicBezTo>
                    <a:pt x="3671" y="5303"/>
                    <a:pt x="3739" y="5285"/>
                    <a:pt x="3814" y="5258"/>
                  </a:cubicBezTo>
                  <a:cubicBezTo>
                    <a:pt x="3836" y="5251"/>
                    <a:pt x="3859" y="5240"/>
                    <a:pt x="3882" y="5229"/>
                  </a:cubicBezTo>
                  <a:cubicBezTo>
                    <a:pt x="3893" y="5206"/>
                    <a:pt x="3916" y="5189"/>
                    <a:pt x="3943" y="5189"/>
                  </a:cubicBezTo>
                  <a:lnTo>
                    <a:pt x="3961" y="5189"/>
                  </a:lnTo>
                  <a:cubicBezTo>
                    <a:pt x="3995" y="5166"/>
                    <a:pt x="4029" y="5143"/>
                    <a:pt x="4063" y="5121"/>
                  </a:cubicBezTo>
                  <a:cubicBezTo>
                    <a:pt x="4137" y="5064"/>
                    <a:pt x="4205" y="5001"/>
                    <a:pt x="4263" y="4933"/>
                  </a:cubicBezTo>
                  <a:cubicBezTo>
                    <a:pt x="4313" y="4870"/>
                    <a:pt x="4353" y="4808"/>
                    <a:pt x="4381" y="4746"/>
                  </a:cubicBezTo>
                  <a:cubicBezTo>
                    <a:pt x="4410" y="4689"/>
                    <a:pt x="4428" y="4626"/>
                    <a:pt x="4444" y="4564"/>
                  </a:cubicBezTo>
                  <a:cubicBezTo>
                    <a:pt x="4449" y="4529"/>
                    <a:pt x="4449" y="4495"/>
                    <a:pt x="4449" y="4461"/>
                  </a:cubicBezTo>
                  <a:cubicBezTo>
                    <a:pt x="4449" y="4439"/>
                    <a:pt x="4467" y="4411"/>
                    <a:pt x="4489" y="4399"/>
                  </a:cubicBezTo>
                  <a:cubicBezTo>
                    <a:pt x="4507" y="4388"/>
                    <a:pt x="4518" y="4382"/>
                    <a:pt x="4530" y="4377"/>
                  </a:cubicBezTo>
                  <a:lnTo>
                    <a:pt x="4546" y="4377"/>
                  </a:lnTo>
                  <a:cubicBezTo>
                    <a:pt x="4580" y="4377"/>
                    <a:pt x="4614" y="4399"/>
                    <a:pt x="4625" y="4439"/>
                  </a:cubicBezTo>
                  <a:cubicBezTo>
                    <a:pt x="4632" y="4461"/>
                    <a:pt x="4638" y="4479"/>
                    <a:pt x="4643" y="4501"/>
                  </a:cubicBezTo>
                  <a:cubicBezTo>
                    <a:pt x="4659" y="4547"/>
                    <a:pt x="4683" y="4587"/>
                    <a:pt x="4706" y="4621"/>
                  </a:cubicBezTo>
                  <a:cubicBezTo>
                    <a:pt x="4728" y="4649"/>
                    <a:pt x="4751" y="4678"/>
                    <a:pt x="4785" y="4705"/>
                  </a:cubicBezTo>
                  <a:cubicBezTo>
                    <a:pt x="4819" y="4734"/>
                    <a:pt x="4853" y="4757"/>
                    <a:pt x="4893" y="4774"/>
                  </a:cubicBezTo>
                  <a:cubicBezTo>
                    <a:pt x="4932" y="4791"/>
                    <a:pt x="4979" y="4808"/>
                    <a:pt x="5041" y="4820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7" y="4831"/>
                    <a:pt x="5285" y="4831"/>
                  </a:cubicBezTo>
                  <a:lnTo>
                    <a:pt x="5302" y="4831"/>
                  </a:lnTo>
                  <a:cubicBezTo>
                    <a:pt x="5409" y="4820"/>
                    <a:pt x="5524" y="4791"/>
                    <a:pt x="5626" y="4752"/>
                  </a:cubicBezTo>
                  <a:cubicBezTo>
                    <a:pt x="5729" y="4712"/>
                    <a:pt x="5825" y="4660"/>
                    <a:pt x="5910" y="4598"/>
                  </a:cubicBezTo>
                  <a:cubicBezTo>
                    <a:pt x="5978" y="4553"/>
                    <a:pt x="6035" y="4501"/>
                    <a:pt x="6080" y="4450"/>
                  </a:cubicBezTo>
                  <a:cubicBezTo>
                    <a:pt x="6115" y="4405"/>
                    <a:pt x="6143" y="4364"/>
                    <a:pt x="6160" y="4325"/>
                  </a:cubicBezTo>
                  <a:cubicBezTo>
                    <a:pt x="6177" y="4291"/>
                    <a:pt x="6188" y="4257"/>
                    <a:pt x="6200" y="4223"/>
                  </a:cubicBezTo>
                  <a:lnTo>
                    <a:pt x="6200" y="4133"/>
                  </a:lnTo>
                  <a:cubicBezTo>
                    <a:pt x="6194" y="4098"/>
                    <a:pt x="6188" y="4070"/>
                    <a:pt x="6183" y="4047"/>
                  </a:cubicBezTo>
                  <a:cubicBezTo>
                    <a:pt x="6172" y="4018"/>
                    <a:pt x="6154" y="3989"/>
                    <a:pt x="6138" y="3962"/>
                  </a:cubicBezTo>
                  <a:cubicBezTo>
                    <a:pt x="6104" y="3921"/>
                    <a:pt x="6075" y="3887"/>
                    <a:pt x="6046" y="3860"/>
                  </a:cubicBezTo>
                  <a:cubicBezTo>
                    <a:pt x="6023" y="3837"/>
                    <a:pt x="6018" y="3803"/>
                    <a:pt x="6023" y="3768"/>
                  </a:cubicBezTo>
                  <a:cubicBezTo>
                    <a:pt x="6035" y="3734"/>
                    <a:pt x="6064" y="3711"/>
                    <a:pt x="6091" y="3706"/>
                  </a:cubicBezTo>
                  <a:cubicBezTo>
                    <a:pt x="6143" y="3700"/>
                    <a:pt x="6200" y="3689"/>
                    <a:pt x="6251" y="3683"/>
                  </a:cubicBezTo>
                  <a:cubicBezTo>
                    <a:pt x="6398" y="3655"/>
                    <a:pt x="6547" y="3632"/>
                    <a:pt x="6678" y="3587"/>
                  </a:cubicBezTo>
                  <a:cubicBezTo>
                    <a:pt x="6739" y="3564"/>
                    <a:pt x="6791" y="3535"/>
                    <a:pt x="6841" y="3501"/>
                  </a:cubicBezTo>
                  <a:cubicBezTo>
                    <a:pt x="6870" y="3485"/>
                    <a:pt x="6893" y="3456"/>
                    <a:pt x="6922" y="3433"/>
                  </a:cubicBezTo>
                  <a:cubicBezTo>
                    <a:pt x="6938" y="3404"/>
                    <a:pt x="6956" y="3376"/>
                    <a:pt x="6967" y="3354"/>
                  </a:cubicBezTo>
                  <a:cubicBezTo>
                    <a:pt x="6978" y="3325"/>
                    <a:pt x="6990" y="3291"/>
                    <a:pt x="7001" y="3252"/>
                  </a:cubicBezTo>
                  <a:cubicBezTo>
                    <a:pt x="7006" y="3200"/>
                    <a:pt x="7006" y="3149"/>
                    <a:pt x="7006" y="3092"/>
                  </a:cubicBezTo>
                  <a:cubicBezTo>
                    <a:pt x="6996" y="3024"/>
                    <a:pt x="6985" y="2973"/>
                    <a:pt x="6967" y="2922"/>
                  </a:cubicBezTo>
                  <a:cubicBezTo>
                    <a:pt x="6951" y="2882"/>
                    <a:pt x="6933" y="2848"/>
                    <a:pt x="6910" y="2814"/>
                  </a:cubicBezTo>
                  <a:cubicBezTo>
                    <a:pt x="6888" y="2780"/>
                    <a:pt x="6859" y="2751"/>
                    <a:pt x="6825" y="2722"/>
                  </a:cubicBezTo>
                  <a:cubicBezTo>
                    <a:pt x="6780" y="2688"/>
                    <a:pt x="6734" y="2654"/>
                    <a:pt x="6671" y="2632"/>
                  </a:cubicBezTo>
                  <a:cubicBezTo>
                    <a:pt x="6575" y="2586"/>
                    <a:pt x="6461" y="2552"/>
                    <a:pt x="6308" y="2523"/>
                  </a:cubicBezTo>
                  <a:cubicBezTo>
                    <a:pt x="6194" y="2507"/>
                    <a:pt x="6075" y="2496"/>
                    <a:pt x="5967" y="2484"/>
                  </a:cubicBezTo>
                  <a:lnTo>
                    <a:pt x="5944" y="2478"/>
                  </a:lnTo>
                  <a:lnTo>
                    <a:pt x="5928" y="2478"/>
                  </a:lnTo>
                  <a:cubicBezTo>
                    <a:pt x="5842" y="2467"/>
                    <a:pt x="5757" y="2462"/>
                    <a:pt x="5666" y="2450"/>
                  </a:cubicBezTo>
                  <a:cubicBezTo>
                    <a:pt x="5655" y="2444"/>
                    <a:pt x="5637" y="2444"/>
                    <a:pt x="5621" y="2433"/>
                  </a:cubicBezTo>
                  <a:cubicBezTo>
                    <a:pt x="5609" y="2428"/>
                    <a:pt x="5598" y="2416"/>
                    <a:pt x="5592" y="2399"/>
                  </a:cubicBezTo>
                  <a:cubicBezTo>
                    <a:pt x="5574" y="2371"/>
                    <a:pt x="5580" y="2331"/>
                    <a:pt x="5598" y="2308"/>
                  </a:cubicBezTo>
                  <a:lnTo>
                    <a:pt x="5614" y="2285"/>
                  </a:lnTo>
                  <a:cubicBezTo>
                    <a:pt x="5626" y="2263"/>
                    <a:pt x="5637" y="2251"/>
                    <a:pt x="5643" y="2240"/>
                  </a:cubicBezTo>
                  <a:cubicBezTo>
                    <a:pt x="5648" y="2211"/>
                    <a:pt x="5655" y="2189"/>
                    <a:pt x="5660" y="2172"/>
                  </a:cubicBezTo>
                  <a:cubicBezTo>
                    <a:pt x="5671" y="2143"/>
                    <a:pt x="5682" y="2121"/>
                    <a:pt x="5700" y="2092"/>
                  </a:cubicBezTo>
                  <a:cubicBezTo>
                    <a:pt x="5729" y="2046"/>
                    <a:pt x="5757" y="2001"/>
                    <a:pt x="5802" y="1951"/>
                  </a:cubicBezTo>
                  <a:lnTo>
                    <a:pt x="5842" y="1904"/>
                  </a:lnTo>
                  <a:cubicBezTo>
                    <a:pt x="5905" y="1825"/>
                    <a:pt x="5967" y="1746"/>
                    <a:pt x="6012" y="1660"/>
                  </a:cubicBezTo>
                  <a:cubicBezTo>
                    <a:pt x="6023" y="1631"/>
                    <a:pt x="6035" y="1597"/>
                    <a:pt x="6041" y="1569"/>
                  </a:cubicBezTo>
                  <a:cubicBezTo>
                    <a:pt x="6046" y="1529"/>
                    <a:pt x="6046" y="1495"/>
                    <a:pt x="6041" y="1450"/>
                  </a:cubicBezTo>
                  <a:cubicBezTo>
                    <a:pt x="6035" y="1411"/>
                    <a:pt x="6030" y="1376"/>
                    <a:pt x="6018" y="1337"/>
                  </a:cubicBezTo>
                  <a:cubicBezTo>
                    <a:pt x="6001" y="1303"/>
                    <a:pt x="5984" y="1269"/>
                    <a:pt x="5967" y="1240"/>
                  </a:cubicBezTo>
                  <a:cubicBezTo>
                    <a:pt x="5944" y="1211"/>
                    <a:pt x="5915" y="1183"/>
                    <a:pt x="5887" y="1160"/>
                  </a:cubicBezTo>
                  <a:cubicBezTo>
                    <a:pt x="5847" y="1126"/>
                    <a:pt x="5808" y="1104"/>
                    <a:pt x="5763" y="1080"/>
                  </a:cubicBezTo>
                  <a:cubicBezTo>
                    <a:pt x="5711" y="1057"/>
                    <a:pt x="5655" y="1041"/>
                    <a:pt x="5598" y="1023"/>
                  </a:cubicBezTo>
                  <a:cubicBezTo>
                    <a:pt x="5553" y="1018"/>
                    <a:pt x="5512" y="1018"/>
                    <a:pt x="5478" y="1018"/>
                  </a:cubicBezTo>
                  <a:lnTo>
                    <a:pt x="5427" y="1018"/>
                  </a:lnTo>
                  <a:cubicBezTo>
                    <a:pt x="5302" y="1035"/>
                    <a:pt x="5194" y="1070"/>
                    <a:pt x="5109" y="1104"/>
                  </a:cubicBezTo>
                  <a:lnTo>
                    <a:pt x="5058" y="1120"/>
                  </a:lnTo>
                  <a:cubicBezTo>
                    <a:pt x="5018" y="1138"/>
                    <a:pt x="4973" y="1149"/>
                    <a:pt x="4932" y="1166"/>
                  </a:cubicBezTo>
                  <a:cubicBezTo>
                    <a:pt x="4910" y="1172"/>
                    <a:pt x="4882" y="1177"/>
                    <a:pt x="4859" y="1188"/>
                  </a:cubicBezTo>
                  <a:cubicBezTo>
                    <a:pt x="4837" y="1194"/>
                    <a:pt x="4808" y="1201"/>
                    <a:pt x="4785" y="1211"/>
                  </a:cubicBezTo>
                  <a:cubicBezTo>
                    <a:pt x="4762" y="1217"/>
                    <a:pt x="4745" y="1228"/>
                    <a:pt x="4722" y="1240"/>
                  </a:cubicBezTo>
                  <a:lnTo>
                    <a:pt x="4711" y="1251"/>
                  </a:lnTo>
                  <a:cubicBezTo>
                    <a:pt x="4700" y="1256"/>
                    <a:pt x="4688" y="1269"/>
                    <a:pt x="4683" y="1274"/>
                  </a:cubicBezTo>
                  <a:cubicBezTo>
                    <a:pt x="4666" y="1280"/>
                    <a:pt x="4649" y="1285"/>
                    <a:pt x="4632" y="1285"/>
                  </a:cubicBezTo>
                  <a:cubicBezTo>
                    <a:pt x="4604" y="1285"/>
                    <a:pt x="4575" y="1274"/>
                    <a:pt x="4557" y="1256"/>
                  </a:cubicBezTo>
                  <a:cubicBezTo>
                    <a:pt x="4546" y="1240"/>
                    <a:pt x="4535" y="1222"/>
                    <a:pt x="4530" y="1211"/>
                  </a:cubicBezTo>
                  <a:lnTo>
                    <a:pt x="4523" y="1194"/>
                  </a:lnTo>
                  <a:cubicBezTo>
                    <a:pt x="4512" y="1177"/>
                    <a:pt x="4507" y="1166"/>
                    <a:pt x="4496" y="1149"/>
                  </a:cubicBezTo>
                  <a:lnTo>
                    <a:pt x="4489" y="1132"/>
                  </a:lnTo>
                  <a:cubicBezTo>
                    <a:pt x="4473" y="1109"/>
                    <a:pt x="4467" y="1091"/>
                    <a:pt x="4462" y="1075"/>
                  </a:cubicBezTo>
                  <a:cubicBezTo>
                    <a:pt x="4438" y="1012"/>
                    <a:pt x="4421" y="967"/>
                    <a:pt x="4415" y="915"/>
                  </a:cubicBezTo>
                  <a:cubicBezTo>
                    <a:pt x="4404" y="865"/>
                    <a:pt x="4399" y="808"/>
                    <a:pt x="4393" y="757"/>
                  </a:cubicBezTo>
                  <a:cubicBezTo>
                    <a:pt x="4381" y="637"/>
                    <a:pt x="4365" y="524"/>
                    <a:pt x="4331" y="422"/>
                  </a:cubicBezTo>
                  <a:cubicBezTo>
                    <a:pt x="4313" y="382"/>
                    <a:pt x="4297" y="348"/>
                    <a:pt x="4268" y="307"/>
                  </a:cubicBezTo>
                  <a:cubicBezTo>
                    <a:pt x="4228" y="251"/>
                    <a:pt x="4182" y="200"/>
                    <a:pt x="4126" y="149"/>
                  </a:cubicBezTo>
                  <a:cubicBezTo>
                    <a:pt x="4080" y="110"/>
                    <a:pt x="4029" y="81"/>
                    <a:pt x="3984" y="58"/>
                  </a:cubicBezTo>
                  <a:cubicBezTo>
                    <a:pt x="3938" y="41"/>
                    <a:pt x="3893" y="24"/>
                    <a:pt x="3836" y="13"/>
                  </a:cubicBezTo>
                  <a:cubicBezTo>
                    <a:pt x="3802" y="7"/>
                    <a:pt x="3762" y="0"/>
                    <a:pt x="3723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9"/>
            <p:cNvSpPr/>
            <p:nvPr/>
          </p:nvSpPr>
          <p:spPr>
            <a:xfrm>
              <a:off x="10713856" y="5141957"/>
              <a:ext cx="329" cy="3007"/>
            </a:xfrm>
            <a:custGeom>
              <a:avLst/>
              <a:gdLst/>
              <a:ahLst/>
              <a:cxnLst/>
              <a:rect l="l" t="t" r="r" b="b"/>
              <a:pathLst>
                <a:path w="7" h="64" extrusionOk="0">
                  <a:moveTo>
                    <a:pt x="6" y="1"/>
                  </a:moveTo>
                  <a:lnTo>
                    <a:pt x="6" y="1"/>
                  </a:lnTo>
                  <a:cubicBezTo>
                    <a:pt x="6" y="17"/>
                    <a:pt x="1" y="40"/>
                    <a:pt x="1" y="64"/>
                  </a:cubicBezTo>
                  <a:cubicBezTo>
                    <a:pt x="1" y="40"/>
                    <a:pt x="6" y="24"/>
                    <a:pt x="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9"/>
            <p:cNvSpPr/>
            <p:nvPr/>
          </p:nvSpPr>
          <p:spPr>
            <a:xfrm>
              <a:off x="10713621" y="5134486"/>
              <a:ext cx="564" cy="7518"/>
            </a:xfrm>
            <a:custGeom>
              <a:avLst/>
              <a:gdLst/>
              <a:ahLst/>
              <a:cxnLst/>
              <a:rect l="l" t="t" r="r" b="b"/>
              <a:pathLst>
                <a:path w="12" h="160" extrusionOk="0">
                  <a:moveTo>
                    <a:pt x="1" y="0"/>
                  </a:moveTo>
                  <a:cubicBezTo>
                    <a:pt x="6" y="23"/>
                    <a:pt x="6" y="40"/>
                    <a:pt x="11" y="63"/>
                  </a:cubicBezTo>
                  <a:lnTo>
                    <a:pt x="11" y="160"/>
                  </a:lnTo>
                  <a:lnTo>
                    <a:pt x="11" y="160"/>
                  </a:lnTo>
                  <a:lnTo>
                    <a:pt x="11" y="63"/>
                  </a:lnTo>
                  <a:cubicBezTo>
                    <a:pt x="6" y="40"/>
                    <a:pt x="6" y="2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9"/>
            <p:cNvSpPr/>
            <p:nvPr/>
          </p:nvSpPr>
          <p:spPr>
            <a:xfrm>
              <a:off x="10706948" y="515614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9"/>
            <p:cNvSpPr/>
            <p:nvPr/>
          </p:nvSpPr>
          <p:spPr>
            <a:xfrm>
              <a:off x="10706385" y="5156147"/>
              <a:ext cx="611" cy="564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0"/>
                  </a:moveTo>
                  <a:cubicBezTo>
                    <a:pt x="13" y="6"/>
                    <a:pt x="7" y="6"/>
                    <a:pt x="0" y="11"/>
                  </a:cubicBezTo>
                  <a:cubicBezTo>
                    <a:pt x="7" y="6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9"/>
            <p:cNvSpPr/>
            <p:nvPr/>
          </p:nvSpPr>
          <p:spPr>
            <a:xfrm>
              <a:off x="10706948" y="5150744"/>
              <a:ext cx="4840" cy="5451"/>
            </a:xfrm>
            <a:custGeom>
              <a:avLst/>
              <a:gdLst/>
              <a:ahLst/>
              <a:cxnLst/>
              <a:rect l="l" t="t" r="r" b="b"/>
              <a:pathLst>
                <a:path w="103" h="116" extrusionOk="0">
                  <a:moveTo>
                    <a:pt x="103" y="1"/>
                  </a:moveTo>
                  <a:cubicBezTo>
                    <a:pt x="91" y="18"/>
                    <a:pt x="80" y="35"/>
                    <a:pt x="69" y="58"/>
                  </a:cubicBezTo>
                  <a:cubicBezTo>
                    <a:pt x="46" y="76"/>
                    <a:pt x="29" y="98"/>
                    <a:pt x="1" y="115"/>
                  </a:cubicBezTo>
                  <a:lnTo>
                    <a:pt x="1" y="115"/>
                  </a:lnTo>
                  <a:cubicBezTo>
                    <a:pt x="29" y="98"/>
                    <a:pt x="46" y="76"/>
                    <a:pt x="69" y="58"/>
                  </a:cubicBezTo>
                  <a:cubicBezTo>
                    <a:pt x="80" y="35"/>
                    <a:pt x="91" y="18"/>
                    <a:pt x="10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9"/>
            <p:cNvSpPr/>
            <p:nvPr/>
          </p:nvSpPr>
          <p:spPr>
            <a:xfrm>
              <a:off x="10700793" y="5157181"/>
              <a:ext cx="4887" cy="2725"/>
            </a:xfrm>
            <a:custGeom>
              <a:avLst/>
              <a:gdLst/>
              <a:ahLst/>
              <a:cxnLst/>
              <a:rect l="l" t="t" r="r" b="b"/>
              <a:pathLst>
                <a:path w="104" h="58" extrusionOk="0">
                  <a:moveTo>
                    <a:pt x="103" y="0"/>
                  </a:moveTo>
                  <a:cubicBezTo>
                    <a:pt x="69" y="23"/>
                    <a:pt x="40" y="41"/>
                    <a:pt x="1" y="57"/>
                  </a:cubicBezTo>
                  <a:cubicBezTo>
                    <a:pt x="40" y="41"/>
                    <a:pt x="69" y="23"/>
                    <a:pt x="103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9"/>
            <p:cNvSpPr/>
            <p:nvPr/>
          </p:nvSpPr>
          <p:spPr>
            <a:xfrm>
              <a:off x="10675937" y="516549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9"/>
            <p:cNvSpPr/>
            <p:nvPr/>
          </p:nvSpPr>
          <p:spPr>
            <a:xfrm>
              <a:off x="10675937" y="5163900"/>
              <a:ext cx="9679" cy="1645"/>
            </a:xfrm>
            <a:custGeom>
              <a:avLst/>
              <a:gdLst/>
              <a:ahLst/>
              <a:cxnLst/>
              <a:rect l="l" t="t" r="r" b="b"/>
              <a:pathLst>
                <a:path w="206" h="35" extrusionOk="0">
                  <a:moveTo>
                    <a:pt x="205" y="0"/>
                  </a:moveTo>
                  <a:cubicBezTo>
                    <a:pt x="155" y="11"/>
                    <a:pt x="110" y="17"/>
                    <a:pt x="58" y="28"/>
                  </a:cubicBezTo>
                  <a:cubicBezTo>
                    <a:pt x="42" y="28"/>
                    <a:pt x="24" y="34"/>
                    <a:pt x="1" y="34"/>
                  </a:cubicBezTo>
                  <a:lnTo>
                    <a:pt x="1" y="34"/>
                  </a:lnTo>
                  <a:cubicBezTo>
                    <a:pt x="24" y="34"/>
                    <a:pt x="42" y="28"/>
                    <a:pt x="58" y="28"/>
                  </a:cubicBezTo>
                  <a:cubicBezTo>
                    <a:pt x="110" y="17"/>
                    <a:pt x="155" y="11"/>
                    <a:pt x="205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9"/>
            <p:cNvSpPr/>
            <p:nvPr/>
          </p:nvSpPr>
          <p:spPr>
            <a:xfrm>
              <a:off x="10685569" y="5163289"/>
              <a:ext cx="2725" cy="658"/>
            </a:xfrm>
            <a:custGeom>
              <a:avLst/>
              <a:gdLst/>
              <a:ahLst/>
              <a:cxnLst/>
              <a:rect l="l" t="t" r="r" b="b"/>
              <a:pathLst>
                <a:path w="58" h="14" extrusionOk="0">
                  <a:moveTo>
                    <a:pt x="57" y="1"/>
                  </a:moveTo>
                  <a:cubicBezTo>
                    <a:pt x="41" y="6"/>
                    <a:pt x="18" y="6"/>
                    <a:pt x="0" y="13"/>
                  </a:cubicBezTo>
                  <a:lnTo>
                    <a:pt x="0" y="13"/>
                  </a:lnTo>
                  <a:cubicBezTo>
                    <a:pt x="18" y="6"/>
                    <a:pt x="41" y="6"/>
                    <a:pt x="57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9"/>
            <p:cNvSpPr/>
            <p:nvPr/>
          </p:nvSpPr>
          <p:spPr>
            <a:xfrm>
              <a:off x="10667667" y="5165498"/>
              <a:ext cx="8317" cy="8035"/>
            </a:xfrm>
            <a:custGeom>
              <a:avLst/>
              <a:gdLst/>
              <a:ahLst/>
              <a:cxnLst/>
              <a:rect l="l" t="t" r="r" b="b"/>
              <a:pathLst>
                <a:path w="177" h="171" extrusionOk="0">
                  <a:moveTo>
                    <a:pt x="6" y="103"/>
                  </a:moveTo>
                  <a:cubicBezTo>
                    <a:pt x="1" y="124"/>
                    <a:pt x="13" y="153"/>
                    <a:pt x="29" y="171"/>
                  </a:cubicBezTo>
                  <a:lnTo>
                    <a:pt x="29" y="171"/>
                  </a:lnTo>
                  <a:lnTo>
                    <a:pt x="29" y="171"/>
                  </a:lnTo>
                  <a:cubicBezTo>
                    <a:pt x="13" y="153"/>
                    <a:pt x="1" y="124"/>
                    <a:pt x="6" y="103"/>
                  </a:cubicBezTo>
                  <a:close/>
                  <a:moveTo>
                    <a:pt x="177" y="0"/>
                  </a:moveTo>
                  <a:cubicBezTo>
                    <a:pt x="143" y="6"/>
                    <a:pt x="108" y="11"/>
                    <a:pt x="74" y="17"/>
                  </a:cubicBezTo>
                  <a:cubicBezTo>
                    <a:pt x="53" y="22"/>
                    <a:pt x="35" y="34"/>
                    <a:pt x="18" y="56"/>
                  </a:cubicBezTo>
                  <a:cubicBezTo>
                    <a:pt x="35" y="34"/>
                    <a:pt x="53" y="22"/>
                    <a:pt x="74" y="17"/>
                  </a:cubicBezTo>
                  <a:cubicBezTo>
                    <a:pt x="108" y="11"/>
                    <a:pt x="143" y="6"/>
                    <a:pt x="17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9"/>
            <p:cNvSpPr/>
            <p:nvPr/>
          </p:nvSpPr>
          <p:spPr>
            <a:xfrm>
              <a:off x="10676266" y="5186313"/>
              <a:ext cx="282" cy="4276"/>
            </a:xfrm>
            <a:custGeom>
              <a:avLst/>
              <a:gdLst/>
              <a:ahLst/>
              <a:cxnLst/>
              <a:rect l="l" t="t" r="r" b="b"/>
              <a:pathLst>
                <a:path w="6" h="91" extrusionOk="0">
                  <a:moveTo>
                    <a:pt x="0" y="1"/>
                  </a:moveTo>
                  <a:lnTo>
                    <a:pt x="0" y="91"/>
                  </a:lnTo>
                  <a:cubicBezTo>
                    <a:pt x="0" y="56"/>
                    <a:pt x="6" y="28"/>
                    <a:pt x="0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9"/>
            <p:cNvSpPr/>
            <p:nvPr/>
          </p:nvSpPr>
          <p:spPr>
            <a:xfrm>
              <a:off x="10596951" y="5197778"/>
              <a:ext cx="4840" cy="1926"/>
            </a:xfrm>
            <a:custGeom>
              <a:avLst/>
              <a:gdLst/>
              <a:ahLst/>
              <a:cxnLst/>
              <a:rect l="l" t="t" r="r" b="b"/>
              <a:pathLst>
                <a:path w="103" h="41" extrusionOk="0">
                  <a:moveTo>
                    <a:pt x="18" y="1"/>
                  </a:moveTo>
                  <a:cubicBezTo>
                    <a:pt x="11" y="1"/>
                    <a:pt x="6" y="6"/>
                    <a:pt x="0" y="6"/>
                  </a:cubicBezTo>
                  <a:cubicBezTo>
                    <a:pt x="6" y="6"/>
                    <a:pt x="11" y="6"/>
                    <a:pt x="18" y="1"/>
                  </a:cubicBezTo>
                  <a:close/>
                  <a:moveTo>
                    <a:pt x="34" y="1"/>
                  </a:moveTo>
                  <a:cubicBezTo>
                    <a:pt x="63" y="1"/>
                    <a:pt x="86" y="17"/>
                    <a:pt x="102" y="40"/>
                  </a:cubicBezTo>
                  <a:cubicBezTo>
                    <a:pt x="92" y="17"/>
                    <a:pt x="63" y="1"/>
                    <a:pt x="3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9"/>
            <p:cNvSpPr/>
            <p:nvPr/>
          </p:nvSpPr>
          <p:spPr>
            <a:xfrm>
              <a:off x="10508802" y="5207129"/>
              <a:ext cx="4370" cy="1081"/>
            </a:xfrm>
            <a:custGeom>
              <a:avLst/>
              <a:gdLst/>
              <a:ahLst/>
              <a:cxnLst/>
              <a:rect l="l" t="t" r="r" b="b"/>
              <a:pathLst>
                <a:path w="93" h="23" extrusionOk="0">
                  <a:moveTo>
                    <a:pt x="46" y="1"/>
                  </a:moveTo>
                  <a:cubicBezTo>
                    <a:pt x="30" y="1"/>
                    <a:pt x="12" y="6"/>
                    <a:pt x="1" y="23"/>
                  </a:cubicBezTo>
                  <a:cubicBezTo>
                    <a:pt x="12" y="6"/>
                    <a:pt x="30" y="1"/>
                    <a:pt x="46" y="1"/>
                  </a:cubicBezTo>
                  <a:cubicBezTo>
                    <a:pt x="64" y="1"/>
                    <a:pt x="80" y="6"/>
                    <a:pt x="92" y="17"/>
                  </a:cubicBezTo>
                  <a:cubicBezTo>
                    <a:pt x="80" y="6"/>
                    <a:pt x="64" y="1"/>
                    <a:pt x="46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9"/>
            <p:cNvSpPr/>
            <p:nvPr/>
          </p:nvSpPr>
          <p:spPr>
            <a:xfrm>
              <a:off x="10442033" y="5212955"/>
              <a:ext cx="10760" cy="8317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53" y="53"/>
                    <a:pt x="81" y="81"/>
                  </a:cubicBezTo>
                  <a:cubicBezTo>
                    <a:pt x="126" y="115"/>
                    <a:pt x="178" y="150"/>
                    <a:pt x="229" y="177"/>
                  </a:cubicBezTo>
                  <a:cubicBezTo>
                    <a:pt x="178" y="150"/>
                    <a:pt x="126" y="115"/>
                    <a:pt x="81" y="81"/>
                  </a:cubicBezTo>
                  <a:cubicBezTo>
                    <a:pt x="53" y="53"/>
                    <a:pt x="24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9"/>
            <p:cNvSpPr/>
            <p:nvPr/>
          </p:nvSpPr>
          <p:spPr>
            <a:xfrm>
              <a:off x="10507205" y="5210606"/>
              <a:ext cx="329" cy="47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9"/>
            <p:cNvSpPr/>
            <p:nvPr/>
          </p:nvSpPr>
          <p:spPr>
            <a:xfrm>
              <a:off x="10506970" y="5210606"/>
              <a:ext cx="282" cy="282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0"/>
                  </a:moveTo>
                  <a:cubicBezTo>
                    <a:pt x="6" y="6"/>
                    <a:pt x="0" y="6"/>
                    <a:pt x="0" y="6"/>
                  </a:cubicBez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9"/>
            <p:cNvSpPr/>
            <p:nvPr/>
          </p:nvSpPr>
          <p:spPr>
            <a:xfrm>
              <a:off x="10507205" y="5210606"/>
              <a:ext cx="329" cy="282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9"/>
            <p:cNvSpPr/>
            <p:nvPr/>
          </p:nvSpPr>
          <p:spPr>
            <a:xfrm>
              <a:off x="10650047" y="5210606"/>
              <a:ext cx="9163" cy="4605"/>
            </a:xfrm>
            <a:custGeom>
              <a:avLst/>
              <a:gdLst/>
              <a:ahLst/>
              <a:cxnLst/>
              <a:rect l="l" t="t" r="r" b="b"/>
              <a:pathLst>
                <a:path w="195" h="98" extrusionOk="0">
                  <a:moveTo>
                    <a:pt x="194" y="0"/>
                  </a:moveTo>
                  <a:cubicBezTo>
                    <a:pt x="132" y="35"/>
                    <a:pt x="69" y="69"/>
                    <a:pt x="1" y="97"/>
                  </a:cubicBezTo>
                  <a:cubicBezTo>
                    <a:pt x="69" y="69"/>
                    <a:pt x="132" y="35"/>
                    <a:pt x="194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9"/>
            <p:cNvSpPr/>
            <p:nvPr/>
          </p:nvSpPr>
          <p:spPr>
            <a:xfrm>
              <a:off x="10598548" y="5213237"/>
              <a:ext cx="40080" cy="14190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23" y="0"/>
                  </a:moveTo>
                  <a:cubicBezTo>
                    <a:pt x="11" y="18"/>
                    <a:pt x="6" y="41"/>
                    <a:pt x="0" y="58"/>
                  </a:cubicBezTo>
                  <a:cubicBezTo>
                    <a:pt x="45" y="120"/>
                    <a:pt x="103" y="171"/>
                    <a:pt x="171" y="205"/>
                  </a:cubicBezTo>
                  <a:cubicBezTo>
                    <a:pt x="205" y="228"/>
                    <a:pt x="250" y="251"/>
                    <a:pt x="296" y="262"/>
                  </a:cubicBezTo>
                  <a:cubicBezTo>
                    <a:pt x="336" y="280"/>
                    <a:pt x="386" y="285"/>
                    <a:pt x="443" y="296"/>
                  </a:cubicBezTo>
                  <a:cubicBezTo>
                    <a:pt x="478" y="302"/>
                    <a:pt x="512" y="302"/>
                    <a:pt x="546" y="302"/>
                  </a:cubicBezTo>
                  <a:cubicBezTo>
                    <a:pt x="598" y="302"/>
                    <a:pt x="648" y="296"/>
                    <a:pt x="711" y="291"/>
                  </a:cubicBezTo>
                  <a:cubicBezTo>
                    <a:pt x="756" y="285"/>
                    <a:pt x="808" y="273"/>
                    <a:pt x="853" y="257"/>
                  </a:cubicBezTo>
                  <a:lnTo>
                    <a:pt x="853" y="257"/>
                  </a:lnTo>
                  <a:cubicBezTo>
                    <a:pt x="784" y="268"/>
                    <a:pt x="722" y="273"/>
                    <a:pt x="653" y="273"/>
                  </a:cubicBezTo>
                  <a:lnTo>
                    <a:pt x="637" y="273"/>
                  </a:lnTo>
                  <a:cubicBezTo>
                    <a:pt x="483" y="273"/>
                    <a:pt x="325" y="239"/>
                    <a:pt x="194" y="160"/>
                  </a:cubicBezTo>
                  <a:cubicBezTo>
                    <a:pt x="131" y="120"/>
                    <a:pt x="68" y="69"/>
                    <a:pt x="29" y="7"/>
                  </a:cubicBezTo>
                  <a:cubicBezTo>
                    <a:pt x="23" y="7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9"/>
            <p:cNvSpPr/>
            <p:nvPr/>
          </p:nvSpPr>
          <p:spPr>
            <a:xfrm>
              <a:off x="10498136" y="5213237"/>
              <a:ext cx="8364" cy="9116"/>
            </a:xfrm>
            <a:custGeom>
              <a:avLst/>
              <a:gdLst/>
              <a:ahLst/>
              <a:cxnLst/>
              <a:rect l="l" t="t" r="r" b="b"/>
              <a:pathLst>
                <a:path w="178" h="194" extrusionOk="0">
                  <a:moveTo>
                    <a:pt x="178" y="0"/>
                  </a:moveTo>
                  <a:cubicBezTo>
                    <a:pt x="160" y="29"/>
                    <a:pt x="137" y="58"/>
                    <a:pt x="115" y="86"/>
                  </a:cubicBezTo>
                  <a:cubicBezTo>
                    <a:pt x="81" y="131"/>
                    <a:pt x="41" y="165"/>
                    <a:pt x="0" y="194"/>
                  </a:cubicBezTo>
                  <a:cubicBezTo>
                    <a:pt x="41" y="165"/>
                    <a:pt x="81" y="131"/>
                    <a:pt x="115" y="86"/>
                  </a:cubicBezTo>
                  <a:cubicBezTo>
                    <a:pt x="137" y="58"/>
                    <a:pt x="160" y="29"/>
                    <a:pt x="178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9"/>
            <p:cNvSpPr/>
            <p:nvPr/>
          </p:nvSpPr>
          <p:spPr>
            <a:xfrm>
              <a:off x="10629231" y="5219111"/>
              <a:ext cx="4088" cy="329"/>
            </a:xfrm>
            <a:custGeom>
              <a:avLst/>
              <a:gdLst/>
              <a:ahLst/>
              <a:cxnLst/>
              <a:rect l="l" t="t" r="r" b="b"/>
              <a:pathLst>
                <a:path w="87" h="7" extrusionOk="0">
                  <a:moveTo>
                    <a:pt x="86" y="1"/>
                  </a:moveTo>
                  <a:cubicBezTo>
                    <a:pt x="58" y="1"/>
                    <a:pt x="29" y="6"/>
                    <a:pt x="0" y="6"/>
                  </a:cubicBezTo>
                  <a:cubicBezTo>
                    <a:pt x="29" y="6"/>
                    <a:pt x="58" y="6"/>
                    <a:pt x="86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9"/>
            <p:cNvSpPr/>
            <p:nvPr/>
          </p:nvSpPr>
          <p:spPr>
            <a:xfrm>
              <a:off x="10648214" y="5215681"/>
              <a:ext cx="282" cy="47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9"/>
            <p:cNvSpPr/>
            <p:nvPr/>
          </p:nvSpPr>
          <p:spPr>
            <a:xfrm>
              <a:off x="10637501" y="5215681"/>
              <a:ext cx="10478" cy="2960"/>
            </a:xfrm>
            <a:custGeom>
              <a:avLst/>
              <a:gdLst/>
              <a:ahLst/>
              <a:cxnLst/>
              <a:rect l="l" t="t" r="r" b="b"/>
              <a:pathLst>
                <a:path w="223" h="63" extrusionOk="0">
                  <a:moveTo>
                    <a:pt x="223" y="0"/>
                  </a:moveTo>
                  <a:cubicBezTo>
                    <a:pt x="154" y="29"/>
                    <a:pt x="75" y="45"/>
                    <a:pt x="0" y="63"/>
                  </a:cubicBezTo>
                  <a:lnTo>
                    <a:pt x="0" y="63"/>
                  </a:lnTo>
                  <a:cubicBezTo>
                    <a:pt x="75" y="45"/>
                    <a:pt x="154" y="29"/>
                    <a:pt x="22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9"/>
            <p:cNvSpPr/>
            <p:nvPr/>
          </p:nvSpPr>
          <p:spPr>
            <a:xfrm>
              <a:off x="10503258" y="5216432"/>
              <a:ext cx="8317" cy="10243"/>
            </a:xfrm>
            <a:custGeom>
              <a:avLst/>
              <a:gdLst/>
              <a:ahLst/>
              <a:cxnLst/>
              <a:rect l="l" t="t" r="r" b="b"/>
              <a:pathLst>
                <a:path w="177" h="218" extrusionOk="0">
                  <a:moveTo>
                    <a:pt x="171" y="1"/>
                  </a:moveTo>
                  <a:cubicBezTo>
                    <a:pt x="124" y="86"/>
                    <a:pt x="69" y="160"/>
                    <a:pt x="0" y="217"/>
                  </a:cubicBezTo>
                  <a:cubicBezTo>
                    <a:pt x="34" y="194"/>
                    <a:pt x="62" y="166"/>
                    <a:pt x="85" y="144"/>
                  </a:cubicBezTo>
                  <a:cubicBezTo>
                    <a:pt x="108" y="115"/>
                    <a:pt x="130" y="92"/>
                    <a:pt x="153" y="63"/>
                  </a:cubicBezTo>
                  <a:cubicBezTo>
                    <a:pt x="159" y="47"/>
                    <a:pt x="171" y="35"/>
                    <a:pt x="176" y="18"/>
                  </a:cubicBezTo>
                  <a:cubicBezTo>
                    <a:pt x="176" y="13"/>
                    <a:pt x="171" y="7"/>
                    <a:pt x="17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9"/>
            <p:cNvSpPr/>
            <p:nvPr/>
          </p:nvSpPr>
          <p:spPr>
            <a:xfrm>
              <a:off x="10456787" y="5217278"/>
              <a:ext cx="164221" cy="13344"/>
            </a:xfrm>
            <a:custGeom>
              <a:avLst/>
              <a:gdLst/>
              <a:ahLst/>
              <a:cxnLst/>
              <a:rect l="l" t="t" r="r" b="b"/>
              <a:pathLst>
                <a:path w="3495" h="284" extrusionOk="0">
                  <a:moveTo>
                    <a:pt x="1" y="131"/>
                  </a:moveTo>
                  <a:cubicBezTo>
                    <a:pt x="6" y="137"/>
                    <a:pt x="17" y="137"/>
                    <a:pt x="22" y="142"/>
                  </a:cubicBezTo>
                  <a:lnTo>
                    <a:pt x="22" y="142"/>
                  </a:lnTo>
                  <a:cubicBezTo>
                    <a:pt x="17" y="137"/>
                    <a:pt x="6" y="137"/>
                    <a:pt x="1" y="131"/>
                  </a:cubicBezTo>
                  <a:close/>
                  <a:moveTo>
                    <a:pt x="2824" y="17"/>
                  </a:moveTo>
                  <a:cubicBezTo>
                    <a:pt x="2796" y="58"/>
                    <a:pt x="2768" y="103"/>
                    <a:pt x="2734" y="142"/>
                  </a:cubicBezTo>
                  <a:cubicBezTo>
                    <a:pt x="2694" y="194"/>
                    <a:pt x="2648" y="239"/>
                    <a:pt x="2592" y="284"/>
                  </a:cubicBezTo>
                  <a:cubicBezTo>
                    <a:pt x="2648" y="239"/>
                    <a:pt x="2694" y="194"/>
                    <a:pt x="2734" y="142"/>
                  </a:cubicBezTo>
                  <a:cubicBezTo>
                    <a:pt x="2768" y="103"/>
                    <a:pt x="2796" y="58"/>
                    <a:pt x="2824" y="17"/>
                  </a:cubicBezTo>
                  <a:close/>
                  <a:moveTo>
                    <a:pt x="3410" y="0"/>
                  </a:moveTo>
                  <a:cubicBezTo>
                    <a:pt x="3432" y="11"/>
                    <a:pt x="3460" y="17"/>
                    <a:pt x="3495" y="29"/>
                  </a:cubicBezTo>
                  <a:cubicBezTo>
                    <a:pt x="3460" y="17"/>
                    <a:pt x="3432" y="11"/>
                    <a:pt x="341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9"/>
            <p:cNvSpPr/>
            <p:nvPr/>
          </p:nvSpPr>
          <p:spPr>
            <a:xfrm>
              <a:off x="10457821" y="5223951"/>
              <a:ext cx="31059" cy="4558"/>
            </a:xfrm>
            <a:custGeom>
              <a:avLst/>
              <a:gdLst/>
              <a:ahLst/>
              <a:cxnLst/>
              <a:rect l="l" t="t" r="r" b="b"/>
              <a:pathLst>
                <a:path w="661" h="97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40"/>
                    <a:pt x="183" y="68"/>
                    <a:pt x="279" y="86"/>
                  </a:cubicBezTo>
                  <a:cubicBezTo>
                    <a:pt x="336" y="97"/>
                    <a:pt x="388" y="97"/>
                    <a:pt x="433" y="97"/>
                  </a:cubicBezTo>
                  <a:lnTo>
                    <a:pt x="501" y="97"/>
                  </a:lnTo>
                  <a:cubicBezTo>
                    <a:pt x="551" y="91"/>
                    <a:pt x="609" y="79"/>
                    <a:pt x="660" y="63"/>
                  </a:cubicBezTo>
                  <a:cubicBezTo>
                    <a:pt x="609" y="79"/>
                    <a:pt x="551" y="91"/>
                    <a:pt x="501" y="97"/>
                  </a:cubicBezTo>
                  <a:lnTo>
                    <a:pt x="433" y="97"/>
                  </a:lnTo>
                  <a:cubicBezTo>
                    <a:pt x="388" y="97"/>
                    <a:pt x="336" y="97"/>
                    <a:pt x="279" y="86"/>
                  </a:cubicBezTo>
                  <a:cubicBezTo>
                    <a:pt x="183" y="68"/>
                    <a:pt x="92" y="4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9"/>
            <p:cNvSpPr/>
            <p:nvPr/>
          </p:nvSpPr>
          <p:spPr>
            <a:xfrm>
              <a:off x="10543808" y="5235979"/>
              <a:ext cx="28897" cy="80912"/>
            </a:xfrm>
            <a:custGeom>
              <a:avLst/>
              <a:gdLst/>
              <a:ahLst/>
              <a:cxnLst/>
              <a:rect l="l" t="t" r="r" b="b"/>
              <a:pathLst>
                <a:path w="615" h="1722" extrusionOk="0">
                  <a:moveTo>
                    <a:pt x="562" y="0"/>
                  </a:moveTo>
                  <a:cubicBezTo>
                    <a:pt x="541" y="0"/>
                    <a:pt x="517" y="11"/>
                    <a:pt x="507" y="28"/>
                  </a:cubicBezTo>
                  <a:cubicBezTo>
                    <a:pt x="523" y="22"/>
                    <a:pt x="546" y="11"/>
                    <a:pt x="562" y="0"/>
                  </a:cubicBezTo>
                  <a:close/>
                  <a:moveTo>
                    <a:pt x="1" y="108"/>
                  </a:moveTo>
                  <a:cubicBezTo>
                    <a:pt x="11" y="114"/>
                    <a:pt x="17" y="114"/>
                    <a:pt x="29" y="114"/>
                  </a:cubicBezTo>
                  <a:cubicBezTo>
                    <a:pt x="17" y="114"/>
                    <a:pt x="11" y="114"/>
                    <a:pt x="6" y="108"/>
                  </a:cubicBezTo>
                  <a:close/>
                  <a:moveTo>
                    <a:pt x="137" y="256"/>
                  </a:moveTo>
                  <a:lnTo>
                    <a:pt x="137" y="261"/>
                  </a:lnTo>
                  <a:lnTo>
                    <a:pt x="160" y="261"/>
                  </a:lnTo>
                  <a:cubicBezTo>
                    <a:pt x="148" y="261"/>
                    <a:pt x="142" y="261"/>
                    <a:pt x="137" y="256"/>
                  </a:cubicBezTo>
                  <a:close/>
                  <a:moveTo>
                    <a:pt x="483" y="205"/>
                  </a:moveTo>
                  <a:lnTo>
                    <a:pt x="478" y="221"/>
                  </a:lnTo>
                  <a:cubicBezTo>
                    <a:pt x="478" y="290"/>
                    <a:pt x="472" y="363"/>
                    <a:pt x="467" y="431"/>
                  </a:cubicBezTo>
                  <a:cubicBezTo>
                    <a:pt x="460" y="528"/>
                    <a:pt x="460" y="614"/>
                    <a:pt x="460" y="693"/>
                  </a:cubicBezTo>
                  <a:cubicBezTo>
                    <a:pt x="460" y="631"/>
                    <a:pt x="467" y="562"/>
                    <a:pt x="467" y="489"/>
                  </a:cubicBezTo>
                  <a:cubicBezTo>
                    <a:pt x="472" y="421"/>
                    <a:pt x="478" y="352"/>
                    <a:pt x="478" y="284"/>
                  </a:cubicBezTo>
                  <a:lnTo>
                    <a:pt x="483" y="273"/>
                  </a:lnTo>
                  <a:lnTo>
                    <a:pt x="478" y="273"/>
                  </a:lnTo>
                  <a:cubicBezTo>
                    <a:pt x="478" y="250"/>
                    <a:pt x="483" y="227"/>
                    <a:pt x="483" y="205"/>
                  </a:cubicBezTo>
                  <a:close/>
                  <a:moveTo>
                    <a:pt x="614" y="1659"/>
                  </a:moveTo>
                  <a:cubicBezTo>
                    <a:pt x="541" y="1682"/>
                    <a:pt x="404" y="1711"/>
                    <a:pt x="160" y="1716"/>
                  </a:cubicBezTo>
                  <a:cubicBezTo>
                    <a:pt x="200" y="1722"/>
                    <a:pt x="234" y="1722"/>
                    <a:pt x="273" y="1722"/>
                  </a:cubicBezTo>
                  <a:lnTo>
                    <a:pt x="365" y="1722"/>
                  </a:lnTo>
                  <a:cubicBezTo>
                    <a:pt x="433" y="1716"/>
                    <a:pt x="507" y="1698"/>
                    <a:pt x="569" y="1677"/>
                  </a:cubicBezTo>
                  <a:cubicBezTo>
                    <a:pt x="586" y="1677"/>
                    <a:pt x="603" y="1671"/>
                    <a:pt x="614" y="1659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9"/>
            <p:cNvSpPr/>
            <p:nvPr/>
          </p:nvSpPr>
          <p:spPr>
            <a:xfrm>
              <a:off x="10545405" y="5245612"/>
              <a:ext cx="28615" cy="71045"/>
            </a:xfrm>
            <a:custGeom>
              <a:avLst/>
              <a:gdLst/>
              <a:ahLst/>
              <a:cxnLst/>
              <a:rect l="l" t="t" r="r" b="b"/>
              <a:pathLst>
                <a:path w="609" h="1512" extrusionOk="0">
                  <a:moveTo>
                    <a:pt x="444" y="0"/>
                  </a:moveTo>
                  <a:cubicBezTo>
                    <a:pt x="410" y="11"/>
                    <a:pt x="376" y="22"/>
                    <a:pt x="342" y="27"/>
                  </a:cubicBezTo>
                  <a:cubicBezTo>
                    <a:pt x="313" y="34"/>
                    <a:pt x="279" y="40"/>
                    <a:pt x="250" y="45"/>
                  </a:cubicBezTo>
                  <a:cubicBezTo>
                    <a:pt x="239" y="45"/>
                    <a:pt x="228" y="51"/>
                    <a:pt x="216" y="51"/>
                  </a:cubicBezTo>
                  <a:cubicBezTo>
                    <a:pt x="188" y="51"/>
                    <a:pt x="153" y="56"/>
                    <a:pt x="126" y="56"/>
                  </a:cubicBezTo>
                  <a:lnTo>
                    <a:pt x="103" y="56"/>
                  </a:lnTo>
                  <a:cubicBezTo>
                    <a:pt x="97" y="221"/>
                    <a:pt x="92" y="386"/>
                    <a:pt x="80" y="556"/>
                  </a:cubicBezTo>
                  <a:cubicBezTo>
                    <a:pt x="69" y="675"/>
                    <a:pt x="58" y="795"/>
                    <a:pt x="46" y="914"/>
                  </a:cubicBezTo>
                  <a:cubicBezTo>
                    <a:pt x="35" y="1039"/>
                    <a:pt x="17" y="1170"/>
                    <a:pt x="1" y="1296"/>
                  </a:cubicBezTo>
                  <a:cubicBezTo>
                    <a:pt x="1" y="1312"/>
                    <a:pt x="1" y="1330"/>
                    <a:pt x="12" y="1341"/>
                  </a:cubicBezTo>
                  <a:cubicBezTo>
                    <a:pt x="6" y="1352"/>
                    <a:pt x="1" y="1364"/>
                    <a:pt x="1" y="1380"/>
                  </a:cubicBezTo>
                  <a:cubicBezTo>
                    <a:pt x="1" y="1409"/>
                    <a:pt x="6" y="1443"/>
                    <a:pt x="29" y="1466"/>
                  </a:cubicBezTo>
                  <a:cubicBezTo>
                    <a:pt x="51" y="1493"/>
                    <a:pt x="80" y="1500"/>
                    <a:pt x="114" y="1506"/>
                  </a:cubicBezTo>
                  <a:cubicBezTo>
                    <a:pt x="119" y="1511"/>
                    <a:pt x="119" y="1511"/>
                    <a:pt x="126" y="1511"/>
                  </a:cubicBezTo>
                  <a:cubicBezTo>
                    <a:pt x="370" y="1506"/>
                    <a:pt x="507" y="1477"/>
                    <a:pt x="580" y="1454"/>
                  </a:cubicBezTo>
                  <a:lnTo>
                    <a:pt x="586" y="1448"/>
                  </a:lnTo>
                  <a:cubicBezTo>
                    <a:pt x="597" y="1443"/>
                    <a:pt x="603" y="1432"/>
                    <a:pt x="609" y="1420"/>
                  </a:cubicBezTo>
                  <a:cubicBezTo>
                    <a:pt x="597" y="1414"/>
                    <a:pt x="586" y="1403"/>
                    <a:pt x="580" y="1391"/>
                  </a:cubicBezTo>
                  <a:cubicBezTo>
                    <a:pt x="557" y="1335"/>
                    <a:pt x="535" y="1283"/>
                    <a:pt x="518" y="1233"/>
                  </a:cubicBezTo>
                  <a:cubicBezTo>
                    <a:pt x="501" y="1159"/>
                    <a:pt x="483" y="1097"/>
                    <a:pt x="473" y="1023"/>
                  </a:cubicBezTo>
                  <a:cubicBezTo>
                    <a:pt x="449" y="903"/>
                    <a:pt x="438" y="777"/>
                    <a:pt x="433" y="653"/>
                  </a:cubicBezTo>
                  <a:cubicBezTo>
                    <a:pt x="426" y="601"/>
                    <a:pt x="426" y="546"/>
                    <a:pt x="426" y="488"/>
                  </a:cubicBezTo>
                  <a:cubicBezTo>
                    <a:pt x="426" y="409"/>
                    <a:pt x="426" y="323"/>
                    <a:pt x="433" y="226"/>
                  </a:cubicBezTo>
                  <a:cubicBezTo>
                    <a:pt x="438" y="158"/>
                    <a:pt x="444" y="85"/>
                    <a:pt x="444" y="16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9"/>
            <p:cNvSpPr/>
            <p:nvPr/>
          </p:nvSpPr>
          <p:spPr>
            <a:xfrm>
              <a:off x="10442033" y="5127579"/>
              <a:ext cx="272152" cy="114274"/>
            </a:xfrm>
            <a:custGeom>
              <a:avLst/>
              <a:gdLst/>
              <a:ahLst/>
              <a:cxnLst/>
              <a:rect l="l" t="t" r="r" b="b"/>
              <a:pathLst>
                <a:path w="5792" h="2432" extrusionOk="0">
                  <a:moveTo>
                    <a:pt x="331" y="398"/>
                  </a:moveTo>
                  <a:cubicBezTo>
                    <a:pt x="274" y="404"/>
                    <a:pt x="218" y="404"/>
                    <a:pt x="166" y="409"/>
                  </a:cubicBezTo>
                  <a:cubicBezTo>
                    <a:pt x="171" y="409"/>
                    <a:pt x="184" y="415"/>
                    <a:pt x="189" y="415"/>
                  </a:cubicBezTo>
                  <a:cubicBezTo>
                    <a:pt x="257" y="449"/>
                    <a:pt x="320" y="494"/>
                    <a:pt x="394" y="551"/>
                  </a:cubicBezTo>
                  <a:cubicBezTo>
                    <a:pt x="394" y="556"/>
                    <a:pt x="399" y="556"/>
                    <a:pt x="399" y="562"/>
                  </a:cubicBezTo>
                  <a:cubicBezTo>
                    <a:pt x="399" y="546"/>
                    <a:pt x="405" y="522"/>
                    <a:pt x="417" y="511"/>
                  </a:cubicBezTo>
                  <a:cubicBezTo>
                    <a:pt x="422" y="501"/>
                    <a:pt x="428" y="494"/>
                    <a:pt x="439" y="483"/>
                  </a:cubicBezTo>
                  <a:cubicBezTo>
                    <a:pt x="439" y="460"/>
                    <a:pt x="433" y="438"/>
                    <a:pt x="422" y="426"/>
                  </a:cubicBezTo>
                  <a:cubicBezTo>
                    <a:pt x="410" y="415"/>
                    <a:pt x="399" y="409"/>
                    <a:pt x="388" y="404"/>
                  </a:cubicBezTo>
                  <a:cubicBezTo>
                    <a:pt x="376" y="398"/>
                    <a:pt x="371" y="398"/>
                    <a:pt x="360" y="398"/>
                  </a:cubicBezTo>
                  <a:lnTo>
                    <a:pt x="349" y="398"/>
                  </a:lnTo>
                  <a:lnTo>
                    <a:pt x="331" y="404"/>
                  </a:lnTo>
                  <a:lnTo>
                    <a:pt x="331" y="398"/>
                  </a:lnTo>
                  <a:close/>
                  <a:moveTo>
                    <a:pt x="1388" y="1767"/>
                  </a:moveTo>
                  <a:lnTo>
                    <a:pt x="1388" y="1773"/>
                  </a:lnTo>
                  <a:lnTo>
                    <a:pt x="1382" y="1773"/>
                  </a:lnTo>
                  <a:cubicBezTo>
                    <a:pt x="1382" y="1773"/>
                    <a:pt x="1388" y="1773"/>
                    <a:pt x="1388" y="1767"/>
                  </a:cubicBezTo>
                  <a:close/>
                  <a:moveTo>
                    <a:pt x="5736" y="0"/>
                  </a:moveTo>
                  <a:cubicBezTo>
                    <a:pt x="5729" y="5"/>
                    <a:pt x="5723" y="11"/>
                    <a:pt x="5723" y="16"/>
                  </a:cubicBezTo>
                  <a:cubicBezTo>
                    <a:pt x="5707" y="85"/>
                    <a:pt x="5684" y="142"/>
                    <a:pt x="5661" y="194"/>
                  </a:cubicBezTo>
                  <a:cubicBezTo>
                    <a:pt x="5633" y="244"/>
                    <a:pt x="5605" y="284"/>
                    <a:pt x="5571" y="323"/>
                  </a:cubicBezTo>
                  <a:cubicBezTo>
                    <a:pt x="5536" y="357"/>
                    <a:pt x="5502" y="386"/>
                    <a:pt x="5463" y="415"/>
                  </a:cubicBezTo>
                  <a:cubicBezTo>
                    <a:pt x="5416" y="443"/>
                    <a:pt x="5371" y="466"/>
                    <a:pt x="5320" y="488"/>
                  </a:cubicBezTo>
                  <a:cubicBezTo>
                    <a:pt x="5251" y="506"/>
                    <a:pt x="5178" y="522"/>
                    <a:pt x="5104" y="528"/>
                  </a:cubicBezTo>
                  <a:lnTo>
                    <a:pt x="5065" y="528"/>
                  </a:lnTo>
                  <a:cubicBezTo>
                    <a:pt x="4996" y="528"/>
                    <a:pt x="4928" y="522"/>
                    <a:pt x="4860" y="506"/>
                  </a:cubicBezTo>
                  <a:cubicBezTo>
                    <a:pt x="4781" y="488"/>
                    <a:pt x="4706" y="466"/>
                    <a:pt x="4638" y="432"/>
                  </a:cubicBezTo>
                  <a:cubicBezTo>
                    <a:pt x="4616" y="420"/>
                    <a:pt x="4587" y="404"/>
                    <a:pt x="4564" y="391"/>
                  </a:cubicBezTo>
                  <a:cubicBezTo>
                    <a:pt x="4548" y="381"/>
                    <a:pt x="4530" y="375"/>
                    <a:pt x="4514" y="375"/>
                  </a:cubicBezTo>
                  <a:cubicBezTo>
                    <a:pt x="4496" y="375"/>
                    <a:pt x="4474" y="381"/>
                    <a:pt x="4462" y="398"/>
                  </a:cubicBezTo>
                  <a:cubicBezTo>
                    <a:pt x="4433" y="420"/>
                    <a:pt x="4422" y="460"/>
                    <a:pt x="4440" y="501"/>
                  </a:cubicBezTo>
                  <a:cubicBezTo>
                    <a:pt x="4480" y="585"/>
                    <a:pt x="4514" y="671"/>
                    <a:pt x="4542" y="750"/>
                  </a:cubicBezTo>
                  <a:cubicBezTo>
                    <a:pt x="4576" y="847"/>
                    <a:pt x="4593" y="931"/>
                    <a:pt x="4598" y="1017"/>
                  </a:cubicBezTo>
                  <a:cubicBezTo>
                    <a:pt x="4598" y="1068"/>
                    <a:pt x="4598" y="1107"/>
                    <a:pt x="4587" y="1154"/>
                  </a:cubicBezTo>
                  <a:cubicBezTo>
                    <a:pt x="4582" y="1182"/>
                    <a:pt x="4570" y="1204"/>
                    <a:pt x="4559" y="1233"/>
                  </a:cubicBezTo>
                  <a:cubicBezTo>
                    <a:pt x="4548" y="1256"/>
                    <a:pt x="4535" y="1272"/>
                    <a:pt x="4519" y="1296"/>
                  </a:cubicBezTo>
                  <a:cubicBezTo>
                    <a:pt x="4496" y="1312"/>
                    <a:pt x="4480" y="1330"/>
                    <a:pt x="4456" y="1346"/>
                  </a:cubicBezTo>
                  <a:cubicBezTo>
                    <a:pt x="4411" y="1375"/>
                    <a:pt x="4365" y="1398"/>
                    <a:pt x="4320" y="1414"/>
                  </a:cubicBezTo>
                  <a:cubicBezTo>
                    <a:pt x="4275" y="1427"/>
                    <a:pt x="4223" y="1437"/>
                    <a:pt x="4173" y="1443"/>
                  </a:cubicBezTo>
                  <a:lnTo>
                    <a:pt x="4155" y="1443"/>
                  </a:lnTo>
                  <a:cubicBezTo>
                    <a:pt x="4110" y="1443"/>
                    <a:pt x="4058" y="1437"/>
                    <a:pt x="4008" y="1427"/>
                  </a:cubicBezTo>
                  <a:cubicBezTo>
                    <a:pt x="3929" y="1409"/>
                    <a:pt x="3860" y="1380"/>
                    <a:pt x="3780" y="1346"/>
                  </a:cubicBezTo>
                  <a:cubicBezTo>
                    <a:pt x="3683" y="1296"/>
                    <a:pt x="3593" y="1233"/>
                    <a:pt x="3507" y="1154"/>
                  </a:cubicBezTo>
                  <a:cubicBezTo>
                    <a:pt x="3410" y="1068"/>
                    <a:pt x="3326" y="971"/>
                    <a:pt x="3258" y="869"/>
                  </a:cubicBezTo>
                  <a:cubicBezTo>
                    <a:pt x="3247" y="852"/>
                    <a:pt x="3223" y="841"/>
                    <a:pt x="3200" y="841"/>
                  </a:cubicBezTo>
                  <a:cubicBezTo>
                    <a:pt x="3166" y="841"/>
                    <a:pt x="3144" y="852"/>
                    <a:pt x="3127" y="876"/>
                  </a:cubicBezTo>
                  <a:cubicBezTo>
                    <a:pt x="3058" y="983"/>
                    <a:pt x="3008" y="1096"/>
                    <a:pt x="2962" y="1210"/>
                  </a:cubicBezTo>
                  <a:cubicBezTo>
                    <a:pt x="2933" y="1272"/>
                    <a:pt x="2906" y="1335"/>
                    <a:pt x="2872" y="1398"/>
                  </a:cubicBezTo>
                  <a:cubicBezTo>
                    <a:pt x="2831" y="1477"/>
                    <a:pt x="2791" y="1534"/>
                    <a:pt x="2746" y="1585"/>
                  </a:cubicBezTo>
                  <a:cubicBezTo>
                    <a:pt x="2718" y="1619"/>
                    <a:pt x="2689" y="1642"/>
                    <a:pt x="2655" y="1665"/>
                  </a:cubicBezTo>
                  <a:cubicBezTo>
                    <a:pt x="2621" y="1687"/>
                    <a:pt x="2592" y="1699"/>
                    <a:pt x="2558" y="1716"/>
                  </a:cubicBezTo>
                  <a:cubicBezTo>
                    <a:pt x="2513" y="1728"/>
                    <a:pt x="2463" y="1739"/>
                    <a:pt x="2411" y="1739"/>
                  </a:cubicBezTo>
                  <a:lnTo>
                    <a:pt x="2382" y="1744"/>
                  </a:lnTo>
                  <a:cubicBezTo>
                    <a:pt x="2343" y="1744"/>
                    <a:pt x="2308" y="1739"/>
                    <a:pt x="2269" y="1733"/>
                  </a:cubicBezTo>
                  <a:cubicBezTo>
                    <a:pt x="2229" y="1721"/>
                    <a:pt x="2195" y="1710"/>
                    <a:pt x="2156" y="1694"/>
                  </a:cubicBezTo>
                  <a:cubicBezTo>
                    <a:pt x="2109" y="1665"/>
                    <a:pt x="2070" y="1637"/>
                    <a:pt x="2025" y="1602"/>
                  </a:cubicBezTo>
                  <a:cubicBezTo>
                    <a:pt x="1973" y="1551"/>
                    <a:pt x="1922" y="1495"/>
                    <a:pt x="1876" y="1427"/>
                  </a:cubicBezTo>
                  <a:cubicBezTo>
                    <a:pt x="1826" y="1346"/>
                    <a:pt x="1786" y="1261"/>
                    <a:pt x="1752" y="1176"/>
                  </a:cubicBezTo>
                  <a:lnTo>
                    <a:pt x="1752" y="1165"/>
                  </a:lnTo>
                  <a:lnTo>
                    <a:pt x="1740" y="1136"/>
                  </a:lnTo>
                  <a:cubicBezTo>
                    <a:pt x="1740" y="1120"/>
                    <a:pt x="1734" y="1107"/>
                    <a:pt x="1723" y="1096"/>
                  </a:cubicBezTo>
                  <a:cubicBezTo>
                    <a:pt x="1712" y="1080"/>
                    <a:pt x="1700" y="1073"/>
                    <a:pt x="1684" y="1068"/>
                  </a:cubicBezTo>
                  <a:cubicBezTo>
                    <a:pt x="1678" y="1062"/>
                    <a:pt x="1666" y="1062"/>
                    <a:pt x="1655" y="1062"/>
                  </a:cubicBezTo>
                  <a:cubicBezTo>
                    <a:pt x="1632" y="1062"/>
                    <a:pt x="1610" y="1068"/>
                    <a:pt x="1598" y="1086"/>
                  </a:cubicBezTo>
                  <a:cubicBezTo>
                    <a:pt x="1524" y="1154"/>
                    <a:pt x="1451" y="1210"/>
                    <a:pt x="1377" y="1261"/>
                  </a:cubicBezTo>
                  <a:cubicBezTo>
                    <a:pt x="1291" y="1312"/>
                    <a:pt x="1212" y="1353"/>
                    <a:pt x="1133" y="1380"/>
                  </a:cubicBezTo>
                  <a:cubicBezTo>
                    <a:pt x="1076" y="1398"/>
                    <a:pt x="1024" y="1409"/>
                    <a:pt x="973" y="1414"/>
                  </a:cubicBezTo>
                  <a:lnTo>
                    <a:pt x="950" y="1414"/>
                  </a:lnTo>
                  <a:cubicBezTo>
                    <a:pt x="911" y="1414"/>
                    <a:pt x="871" y="1409"/>
                    <a:pt x="837" y="1403"/>
                  </a:cubicBezTo>
                  <a:cubicBezTo>
                    <a:pt x="792" y="1392"/>
                    <a:pt x="758" y="1380"/>
                    <a:pt x="717" y="1364"/>
                  </a:cubicBezTo>
                  <a:lnTo>
                    <a:pt x="717" y="1358"/>
                  </a:lnTo>
                  <a:cubicBezTo>
                    <a:pt x="701" y="1387"/>
                    <a:pt x="683" y="1414"/>
                    <a:pt x="666" y="1437"/>
                  </a:cubicBezTo>
                  <a:cubicBezTo>
                    <a:pt x="632" y="1489"/>
                    <a:pt x="598" y="1534"/>
                    <a:pt x="559" y="1568"/>
                  </a:cubicBezTo>
                  <a:cubicBezTo>
                    <a:pt x="417" y="1705"/>
                    <a:pt x="218" y="1796"/>
                    <a:pt x="1" y="1818"/>
                  </a:cubicBezTo>
                  <a:cubicBezTo>
                    <a:pt x="24" y="1847"/>
                    <a:pt x="53" y="1870"/>
                    <a:pt x="81" y="1898"/>
                  </a:cubicBezTo>
                  <a:cubicBezTo>
                    <a:pt x="126" y="1932"/>
                    <a:pt x="178" y="1967"/>
                    <a:pt x="229" y="1994"/>
                  </a:cubicBezTo>
                  <a:cubicBezTo>
                    <a:pt x="257" y="2012"/>
                    <a:pt x="286" y="2028"/>
                    <a:pt x="315" y="2040"/>
                  </a:cubicBezTo>
                  <a:cubicBezTo>
                    <a:pt x="320" y="2046"/>
                    <a:pt x="331" y="2046"/>
                    <a:pt x="336" y="2051"/>
                  </a:cubicBezTo>
                  <a:cubicBezTo>
                    <a:pt x="428" y="2091"/>
                    <a:pt x="519" y="2119"/>
                    <a:pt x="615" y="2137"/>
                  </a:cubicBezTo>
                  <a:cubicBezTo>
                    <a:pt x="672" y="2148"/>
                    <a:pt x="724" y="2148"/>
                    <a:pt x="769" y="2148"/>
                  </a:cubicBezTo>
                  <a:lnTo>
                    <a:pt x="837" y="2148"/>
                  </a:lnTo>
                  <a:cubicBezTo>
                    <a:pt x="887" y="2142"/>
                    <a:pt x="945" y="2130"/>
                    <a:pt x="996" y="2114"/>
                  </a:cubicBezTo>
                  <a:cubicBezTo>
                    <a:pt x="1013" y="2108"/>
                    <a:pt x="1031" y="2103"/>
                    <a:pt x="1047" y="2096"/>
                  </a:cubicBezTo>
                  <a:cubicBezTo>
                    <a:pt x="1092" y="2080"/>
                    <a:pt x="1138" y="2057"/>
                    <a:pt x="1183" y="2028"/>
                  </a:cubicBezTo>
                  <a:cubicBezTo>
                    <a:pt x="1189" y="2022"/>
                    <a:pt x="1189" y="2017"/>
                    <a:pt x="1194" y="2017"/>
                  </a:cubicBezTo>
                  <a:cubicBezTo>
                    <a:pt x="1235" y="1988"/>
                    <a:pt x="1275" y="1954"/>
                    <a:pt x="1309" y="1909"/>
                  </a:cubicBezTo>
                  <a:cubicBezTo>
                    <a:pt x="1331" y="1881"/>
                    <a:pt x="1354" y="1852"/>
                    <a:pt x="1372" y="1823"/>
                  </a:cubicBezTo>
                  <a:cubicBezTo>
                    <a:pt x="1377" y="1807"/>
                    <a:pt x="1388" y="1784"/>
                    <a:pt x="1399" y="1767"/>
                  </a:cubicBezTo>
                  <a:lnTo>
                    <a:pt x="1393" y="1767"/>
                  </a:lnTo>
                  <a:cubicBezTo>
                    <a:pt x="1406" y="1755"/>
                    <a:pt x="1411" y="1739"/>
                    <a:pt x="1417" y="1728"/>
                  </a:cubicBezTo>
                  <a:cubicBezTo>
                    <a:pt x="1417" y="1728"/>
                    <a:pt x="1417" y="1721"/>
                    <a:pt x="1422" y="1716"/>
                  </a:cubicBezTo>
                  <a:cubicBezTo>
                    <a:pt x="1433" y="1699"/>
                    <a:pt x="1451" y="1694"/>
                    <a:pt x="1467" y="1694"/>
                  </a:cubicBezTo>
                  <a:cubicBezTo>
                    <a:pt x="1485" y="1694"/>
                    <a:pt x="1501" y="1699"/>
                    <a:pt x="1513" y="1710"/>
                  </a:cubicBezTo>
                  <a:cubicBezTo>
                    <a:pt x="1519" y="1716"/>
                    <a:pt x="1519" y="1716"/>
                    <a:pt x="1519" y="1721"/>
                  </a:cubicBezTo>
                  <a:cubicBezTo>
                    <a:pt x="1582" y="1852"/>
                    <a:pt x="1637" y="1960"/>
                    <a:pt x="1695" y="2051"/>
                  </a:cubicBezTo>
                  <a:cubicBezTo>
                    <a:pt x="1757" y="2119"/>
                    <a:pt x="1826" y="2187"/>
                    <a:pt x="1899" y="2256"/>
                  </a:cubicBezTo>
                  <a:cubicBezTo>
                    <a:pt x="1985" y="2324"/>
                    <a:pt x="2070" y="2376"/>
                    <a:pt x="2167" y="2415"/>
                  </a:cubicBezTo>
                  <a:cubicBezTo>
                    <a:pt x="2177" y="2421"/>
                    <a:pt x="2183" y="2421"/>
                    <a:pt x="2195" y="2421"/>
                  </a:cubicBezTo>
                  <a:cubicBezTo>
                    <a:pt x="2240" y="2426"/>
                    <a:pt x="2280" y="2432"/>
                    <a:pt x="2319" y="2432"/>
                  </a:cubicBezTo>
                  <a:lnTo>
                    <a:pt x="2382" y="2432"/>
                  </a:lnTo>
                  <a:cubicBezTo>
                    <a:pt x="2445" y="2421"/>
                    <a:pt x="2502" y="2410"/>
                    <a:pt x="2565" y="2387"/>
                  </a:cubicBezTo>
                  <a:cubicBezTo>
                    <a:pt x="2576" y="2387"/>
                    <a:pt x="2587" y="2381"/>
                    <a:pt x="2599" y="2376"/>
                  </a:cubicBezTo>
                  <a:cubicBezTo>
                    <a:pt x="2621" y="2369"/>
                    <a:pt x="2644" y="2358"/>
                    <a:pt x="2667" y="2347"/>
                  </a:cubicBezTo>
                  <a:cubicBezTo>
                    <a:pt x="2667" y="2347"/>
                    <a:pt x="2667" y="2342"/>
                    <a:pt x="2673" y="2335"/>
                  </a:cubicBezTo>
                  <a:cubicBezTo>
                    <a:pt x="2683" y="2318"/>
                    <a:pt x="2707" y="2307"/>
                    <a:pt x="2728" y="2307"/>
                  </a:cubicBezTo>
                  <a:lnTo>
                    <a:pt x="2746" y="2307"/>
                  </a:lnTo>
                  <a:cubicBezTo>
                    <a:pt x="2757" y="2301"/>
                    <a:pt x="2769" y="2290"/>
                    <a:pt x="2786" y="2284"/>
                  </a:cubicBezTo>
                  <a:cubicBezTo>
                    <a:pt x="2809" y="2267"/>
                    <a:pt x="2825" y="2256"/>
                    <a:pt x="2848" y="2239"/>
                  </a:cubicBezTo>
                  <a:cubicBezTo>
                    <a:pt x="2872" y="2227"/>
                    <a:pt x="2888" y="2211"/>
                    <a:pt x="2906" y="2193"/>
                  </a:cubicBezTo>
                  <a:cubicBezTo>
                    <a:pt x="2962" y="2148"/>
                    <a:pt x="3008" y="2103"/>
                    <a:pt x="3048" y="2051"/>
                  </a:cubicBezTo>
                  <a:cubicBezTo>
                    <a:pt x="3082" y="2012"/>
                    <a:pt x="3110" y="1967"/>
                    <a:pt x="3138" y="1926"/>
                  </a:cubicBezTo>
                  <a:cubicBezTo>
                    <a:pt x="3144" y="1904"/>
                    <a:pt x="3155" y="1886"/>
                    <a:pt x="3166" y="1864"/>
                  </a:cubicBezTo>
                  <a:cubicBezTo>
                    <a:pt x="3172" y="1852"/>
                    <a:pt x="3178" y="1841"/>
                    <a:pt x="3184" y="1830"/>
                  </a:cubicBezTo>
                  <a:cubicBezTo>
                    <a:pt x="3200" y="1784"/>
                    <a:pt x="3218" y="1733"/>
                    <a:pt x="3229" y="1682"/>
                  </a:cubicBezTo>
                  <a:cubicBezTo>
                    <a:pt x="3234" y="1647"/>
                    <a:pt x="3234" y="1613"/>
                    <a:pt x="3234" y="1579"/>
                  </a:cubicBezTo>
                  <a:cubicBezTo>
                    <a:pt x="3234" y="1563"/>
                    <a:pt x="3240" y="1545"/>
                    <a:pt x="3252" y="1534"/>
                  </a:cubicBezTo>
                  <a:cubicBezTo>
                    <a:pt x="3258" y="1529"/>
                    <a:pt x="3268" y="1523"/>
                    <a:pt x="3274" y="1517"/>
                  </a:cubicBezTo>
                  <a:cubicBezTo>
                    <a:pt x="3286" y="1506"/>
                    <a:pt x="3292" y="1506"/>
                    <a:pt x="3297" y="1500"/>
                  </a:cubicBezTo>
                  <a:cubicBezTo>
                    <a:pt x="3303" y="1500"/>
                    <a:pt x="3308" y="1495"/>
                    <a:pt x="3315" y="1495"/>
                  </a:cubicBezTo>
                  <a:lnTo>
                    <a:pt x="3331" y="1495"/>
                  </a:lnTo>
                  <a:cubicBezTo>
                    <a:pt x="3360" y="1495"/>
                    <a:pt x="3389" y="1511"/>
                    <a:pt x="3399" y="1534"/>
                  </a:cubicBezTo>
                  <a:cubicBezTo>
                    <a:pt x="3405" y="1540"/>
                    <a:pt x="3405" y="1545"/>
                    <a:pt x="3410" y="1557"/>
                  </a:cubicBezTo>
                  <a:cubicBezTo>
                    <a:pt x="3417" y="1579"/>
                    <a:pt x="3423" y="1597"/>
                    <a:pt x="3428" y="1619"/>
                  </a:cubicBezTo>
                  <a:cubicBezTo>
                    <a:pt x="3444" y="1665"/>
                    <a:pt x="3468" y="1705"/>
                    <a:pt x="3491" y="1739"/>
                  </a:cubicBezTo>
                  <a:cubicBezTo>
                    <a:pt x="3513" y="1767"/>
                    <a:pt x="3536" y="1796"/>
                    <a:pt x="3570" y="1823"/>
                  </a:cubicBezTo>
                  <a:cubicBezTo>
                    <a:pt x="3604" y="1852"/>
                    <a:pt x="3638" y="1875"/>
                    <a:pt x="3672" y="1892"/>
                  </a:cubicBezTo>
                  <a:lnTo>
                    <a:pt x="3678" y="1892"/>
                  </a:lnTo>
                  <a:cubicBezTo>
                    <a:pt x="3690" y="1898"/>
                    <a:pt x="3706" y="1904"/>
                    <a:pt x="3724" y="1909"/>
                  </a:cubicBezTo>
                  <a:cubicBezTo>
                    <a:pt x="3746" y="1920"/>
                    <a:pt x="3774" y="1926"/>
                    <a:pt x="3809" y="1938"/>
                  </a:cubicBezTo>
                  <a:lnTo>
                    <a:pt x="3819" y="1938"/>
                  </a:lnTo>
                  <a:cubicBezTo>
                    <a:pt x="3826" y="1938"/>
                    <a:pt x="3832" y="1943"/>
                    <a:pt x="3837" y="1943"/>
                  </a:cubicBezTo>
                  <a:cubicBezTo>
                    <a:pt x="3894" y="1949"/>
                    <a:pt x="3939" y="1954"/>
                    <a:pt x="3984" y="1954"/>
                  </a:cubicBezTo>
                  <a:cubicBezTo>
                    <a:pt x="4013" y="1954"/>
                    <a:pt x="4042" y="1949"/>
                    <a:pt x="4070" y="1949"/>
                  </a:cubicBezTo>
                  <a:lnTo>
                    <a:pt x="4087" y="1949"/>
                  </a:lnTo>
                  <a:cubicBezTo>
                    <a:pt x="4110" y="1943"/>
                    <a:pt x="4139" y="1943"/>
                    <a:pt x="4160" y="1938"/>
                  </a:cubicBezTo>
                  <a:cubicBezTo>
                    <a:pt x="4235" y="1920"/>
                    <a:pt x="4314" y="1904"/>
                    <a:pt x="4383" y="1875"/>
                  </a:cubicBezTo>
                  <a:lnTo>
                    <a:pt x="4394" y="1875"/>
                  </a:lnTo>
                  <a:cubicBezTo>
                    <a:pt x="4399" y="1870"/>
                    <a:pt x="4406" y="1870"/>
                    <a:pt x="4411" y="1870"/>
                  </a:cubicBezTo>
                  <a:cubicBezTo>
                    <a:pt x="4417" y="1864"/>
                    <a:pt x="4422" y="1864"/>
                    <a:pt x="4428" y="1864"/>
                  </a:cubicBezTo>
                  <a:cubicBezTo>
                    <a:pt x="4496" y="1836"/>
                    <a:pt x="4559" y="1802"/>
                    <a:pt x="4621" y="1767"/>
                  </a:cubicBezTo>
                  <a:cubicBezTo>
                    <a:pt x="4645" y="1750"/>
                    <a:pt x="4672" y="1733"/>
                    <a:pt x="4695" y="1716"/>
                  </a:cubicBezTo>
                  <a:cubicBezTo>
                    <a:pt x="4724" y="1699"/>
                    <a:pt x="4752" y="1676"/>
                    <a:pt x="4781" y="1653"/>
                  </a:cubicBezTo>
                  <a:cubicBezTo>
                    <a:pt x="4808" y="1626"/>
                    <a:pt x="4837" y="1597"/>
                    <a:pt x="4865" y="1568"/>
                  </a:cubicBezTo>
                  <a:cubicBezTo>
                    <a:pt x="4894" y="1534"/>
                    <a:pt x="4910" y="1506"/>
                    <a:pt x="4934" y="1472"/>
                  </a:cubicBezTo>
                  <a:cubicBezTo>
                    <a:pt x="4939" y="1461"/>
                    <a:pt x="4939" y="1448"/>
                    <a:pt x="4945" y="1443"/>
                  </a:cubicBezTo>
                  <a:cubicBezTo>
                    <a:pt x="4957" y="1421"/>
                    <a:pt x="4968" y="1398"/>
                    <a:pt x="4973" y="1375"/>
                  </a:cubicBezTo>
                  <a:cubicBezTo>
                    <a:pt x="4979" y="1364"/>
                    <a:pt x="4979" y="1353"/>
                    <a:pt x="4985" y="1341"/>
                  </a:cubicBezTo>
                  <a:lnTo>
                    <a:pt x="4985" y="1251"/>
                  </a:lnTo>
                  <a:lnTo>
                    <a:pt x="4985" y="1227"/>
                  </a:lnTo>
                  <a:cubicBezTo>
                    <a:pt x="4979" y="1204"/>
                    <a:pt x="4973" y="1182"/>
                    <a:pt x="4968" y="1165"/>
                  </a:cubicBezTo>
                  <a:cubicBezTo>
                    <a:pt x="4957" y="1136"/>
                    <a:pt x="4939" y="1107"/>
                    <a:pt x="4923" y="1080"/>
                  </a:cubicBezTo>
                  <a:cubicBezTo>
                    <a:pt x="4889" y="1039"/>
                    <a:pt x="4860" y="1005"/>
                    <a:pt x="4831" y="978"/>
                  </a:cubicBezTo>
                  <a:cubicBezTo>
                    <a:pt x="4815" y="960"/>
                    <a:pt x="4803" y="931"/>
                    <a:pt x="4808" y="910"/>
                  </a:cubicBezTo>
                  <a:lnTo>
                    <a:pt x="4808" y="886"/>
                  </a:lnTo>
                  <a:cubicBezTo>
                    <a:pt x="4815" y="881"/>
                    <a:pt x="4820" y="869"/>
                    <a:pt x="4820" y="863"/>
                  </a:cubicBezTo>
                  <a:cubicBezTo>
                    <a:pt x="4837" y="841"/>
                    <a:pt x="4855" y="829"/>
                    <a:pt x="4876" y="824"/>
                  </a:cubicBezTo>
                  <a:cubicBezTo>
                    <a:pt x="4910" y="818"/>
                    <a:pt x="4945" y="813"/>
                    <a:pt x="4979" y="807"/>
                  </a:cubicBezTo>
                  <a:cubicBezTo>
                    <a:pt x="5002" y="807"/>
                    <a:pt x="5020" y="801"/>
                    <a:pt x="5036" y="801"/>
                  </a:cubicBezTo>
                  <a:cubicBezTo>
                    <a:pt x="5088" y="790"/>
                    <a:pt x="5133" y="784"/>
                    <a:pt x="5183" y="773"/>
                  </a:cubicBezTo>
                  <a:cubicBezTo>
                    <a:pt x="5201" y="766"/>
                    <a:pt x="5224" y="766"/>
                    <a:pt x="5240" y="761"/>
                  </a:cubicBezTo>
                  <a:cubicBezTo>
                    <a:pt x="5314" y="745"/>
                    <a:pt x="5388" y="727"/>
                    <a:pt x="5463" y="705"/>
                  </a:cubicBezTo>
                  <a:cubicBezTo>
                    <a:pt x="5474" y="698"/>
                    <a:pt x="5490" y="693"/>
                    <a:pt x="5508" y="687"/>
                  </a:cubicBezTo>
                  <a:cubicBezTo>
                    <a:pt x="5547" y="671"/>
                    <a:pt x="5576" y="653"/>
                    <a:pt x="5610" y="630"/>
                  </a:cubicBezTo>
                  <a:cubicBezTo>
                    <a:pt x="5616" y="630"/>
                    <a:pt x="5621" y="625"/>
                    <a:pt x="5626" y="619"/>
                  </a:cubicBezTo>
                  <a:cubicBezTo>
                    <a:pt x="5633" y="614"/>
                    <a:pt x="5639" y="614"/>
                    <a:pt x="5639" y="608"/>
                  </a:cubicBezTo>
                  <a:cubicBezTo>
                    <a:pt x="5667" y="591"/>
                    <a:pt x="5684" y="569"/>
                    <a:pt x="5707" y="551"/>
                  </a:cubicBezTo>
                  <a:cubicBezTo>
                    <a:pt x="5718" y="528"/>
                    <a:pt x="5729" y="511"/>
                    <a:pt x="5741" y="494"/>
                  </a:cubicBezTo>
                  <a:cubicBezTo>
                    <a:pt x="5746" y="488"/>
                    <a:pt x="5746" y="477"/>
                    <a:pt x="5752" y="472"/>
                  </a:cubicBezTo>
                  <a:cubicBezTo>
                    <a:pt x="5757" y="460"/>
                    <a:pt x="5763" y="443"/>
                    <a:pt x="5770" y="432"/>
                  </a:cubicBezTo>
                  <a:cubicBezTo>
                    <a:pt x="5775" y="409"/>
                    <a:pt x="5781" y="391"/>
                    <a:pt x="5786" y="370"/>
                  </a:cubicBezTo>
                  <a:cubicBezTo>
                    <a:pt x="5786" y="346"/>
                    <a:pt x="5791" y="323"/>
                    <a:pt x="5791" y="307"/>
                  </a:cubicBezTo>
                  <a:lnTo>
                    <a:pt x="5791" y="210"/>
                  </a:lnTo>
                  <a:cubicBezTo>
                    <a:pt x="5786" y="187"/>
                    <a:pt x="5786" y="170"/>
                    <a:pt x="5781" y="147"/>
                  </a:cubicBezTo>
                  <a:cubicBezTo>
                    <a:pt x="5775" y="108"/>
                    <a:pt x="5763" y="74"/>
                    <a:pt x="5752" y="40"/>
                  </a:cubicBezTo>
                  <a:cubicBezTo>
                    <a:pt x="5746" y="29"/>
                    <a:pt x="5741" y="11"/>
                    <a:pt x="5736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9"/>
            <p:cNvSpPr/>
            <p:nvPr/>
          </p:nvSpPr>
          <p:spPr>
            <a:xfrm>
              <a:off x="10376673" y="4984126"/>
              <a:ext cx="347379" cy="333940"/>
            </a:xfrm>
            <a:custGeom>
              <a:avLst/>
              <a:gdLst/>
              <a:ahLst/>
              <a:cxnLst/>
              <a:rect l="l" t="t" r="r" b="b"/>
              <a:pathLst>
                <a:path w="7393" h="7107" extrusionOk="0">
                  <a:moveTo>
                    <a:pt x="722" y="3701"/>
                  </a:moveTo>
                  <a:cubicBezTo>
                    <a:pt x="725" y="3702"/>
                    <a:pt x="727" y="3703"/>
                    <a:pt x="730" y="3704"/>
                  </a:cubicBezTo>
                  <a:lnTo>
                    <a:pt x="730" y="3704"/>
                  </a:lnTo>
                  <a:lnTo>
                    <a:pt x="728" y="3701"/>
                  </a:lnTo>
                  <a:close/>
                  <a:moveTo>
                    <a:pt x="2779" y="4820"/>
                  </a:moveTo>
                  <a:lnTo>
                    <a:pt x="2779" y="4826"/>
                  </a:lnTo>
                  <a:lnTo>
                    <a:pt x="2784" y="4820"/>
                  </a:lnTo>
                  <a:close/>
                  <a:moveTo>
                    <a:pt x="3899" y="171"/>
                  </a:moveTo>
                  <a:cubicBezTo>
                    <a:pt x="3938" y="171"/>
                    <a:pt x="3978" y="178"/>
                    <a:pt x="4017" y="184"/>
                  </a:cubicBezTo>
                  <a:cubicBezTo>
                    <a:pt x="4069" y="195"/>
                    <a:pt x="4114" y="212"/>
                    <a:pt x="4160" y="229"/>
                  </a:cubicBezTo>
                  <a:cubicBezTo>
                    <a:pt x="4205" y="252"/>
                    <a:pt x="4256" y="286"/>
                    <a:pt x="4302" y="320"/>
                  </a:cubicBezTo>
                  <a:cubicBezTo>
                    <a:pt x="4358" y="371"/>
                    <a:pt x="4404" y="422"/>
                    <a:pt x="4444" y="478"/>
                  </a:cubicBezTo>
                  <a:cubicBezTo>
                    <a:pt x="4473" y="519"/>
                    <a:pt x="4489" y="553"/>
                    <a:pt x="4507" y="593"/>
                  </a:cubicBezTo>
                  <a:cubicBezTo>
                    <a:pt x="4541" y="695"/>
                    <a:pt x="4557" y="808"/>
                    <a:pt x="4569" y="928"/>
                  </a:cubicBezTo>
                  <a:cubicBezTo>
                    <a:pt x="4575" y="979"/>
                    <a:pt x="4580" y="1036"/>
                    <a:pt x="4591" y="1086"/>
                  </a:cubicBezTo>
                  <a:cubicBezTo>
                    <a:pt x="4597" y="1138"/>
                    <a:pt x="4614" y="1183"/>
                    <a:pt x="4638" y="1246"/>
                  </a:cubicBezTo>
                  <a:cubicBezTo>
                    <a:pt x="4643" y="1262"/>
                    <a:pt x="4649" y="1280"/>
                    <a:pt x="4665" y="1309"/>
                  </a:cubicBezTo>
                  <a:lnTo>
                    <a:pt x="4672" y="1320"/>
                  </a:lnTo>
                  <a:cubicBezTo>
                    <a:pt x="4683" y="1337"/>
                    <a:pt x="4688" y="1348"/>
                    <a:pt x="4699" y="1365"/>
                  </a:cubicBezTo>
                  <a:lnTo>
                    <a:pt x="4706" y="1382"/>
                  </a:lnTo>
                  <a:cubicBezTo>
                    <a:pt x="4711" y="1393"/>
                    <a:pt x="4722" y="1411"/>
                    <a:pt x="4733" y="1427"/>
                  </a:cubicBezTo>
                  <a:cubicBezTo>
                    <a:pt x="4751" y="1445"/>
                    <a:pt x="4780" y="1456"/>
                    <a:pt x="4808" y="1456"/>
                  </a:cubicBezTo>
                  <a:cubicBezTo>
                    <a:pt x="4825" y="1456"/>
                    <a:pt x="4842" y="1456"/>
                    <a:pt x="4859" y="1445"/>
                  </a:cubicBezTo>
                  <a:cubicBezTo>
                    <a:pt x="4864" y="1440"/>
                    <a:pt x="4876" y="1427"/>
                    <a:pt x="4887" y="1422"/>
                  </a:cubicBezTo>
                  <a:lnTo>
                    <a:pt x="4898" y="1411"/>
                  </a:lnTo>
                  <a:cubicBezTo>
                    <a:pt x="4921" y="1399"/>
                    <a:pt x="4938" y="1388"/>
                    <a:pt x="4961" y="1382"/>
                  </a:cubicBezTo>
                  <a:cubicBezTo>
                    <a:pt x="4984" y="1372"/>
                    <a:pt x="5013" y="1365"/>
                    <a:pt x="5035" y="1359"/>
                  </a:cubicBezTo>
                  <a:cubicBezTo>
                    <a:pt x="5058" y="1354"/>
                    <a:pt x="5086" y="1343"/>
                    <a:pt x="5108" y="1337"/>
                  </a:cubicBezTo>
                  <a:cubicBezTo>
                    <a:pt x="5149" y="1320"/>
                    <a:pt x="5194" y="1309"/>
                    <a:pt x="5234" y="1291"/>
                  </a:cubicBezTo>
                  <a:lnTo>
                    <a:pt x="5285" y="1275"/>
                  </a:lnTo>
                  <a:cubicBezTo>
                    <a:pt x="5370" y="1241"/>
                    <a:pt x="5478" y="1206"/>
                    <a:pt x="5603" y="1189"/>
                  </a:cubicBezTo>
                  <a:lnTo>
                    <a:pt x="5654" y="1189"/>
                  </a:lnTo>
                  <a:cubicBezTo>
                    <a:pt x="5688" y="1189"/>
                    <a:pt x="5729" y="1189"/>
                    <a:pt x="5774" y="1194"/>
                  </a:cubicBezTo>
                  <a:cubicBezTo>
                    <a:pt x="5831" y="1212"/>
                    <a:pt x="5887" y="1228"/>
                    <a:pt x="5939" y="1251"/>
                  </a:cubicBezTo>
                  <a:cubicBezTo>
                    <a:pt x="5984" y="1275"/>
                    <a:pt x="6023" y="1297"/>
                    <a:pt x="6063" y="1331"/>
                  </a:cubicBezTo>
                  <a:cubicBezTo>
                    <a:pt x="6091" y="1354"/>
                    <a:pt x="6120" y="1382"/>
                    <a:pt x="6143" y="1411"/>
                  </a:cubicBezTo>
                  <a:cubicBezTo>
                    <a:pt x="6160" y="1440"/>
                    <a:pt x="6177" y="1474"/>
                    <a:pt x="6194" y="1508"/>
                  </a:cubicBezTo>
                  <a:cubicBezTo>
                    <a:pt x="6206" y="1547"/>
                    <a:pt x="6211" y="1582"/>
                    <a:pt x="6222" y="1621"/>
                  </a:cubicBezTo>
                  <a:cubicBezTo>
                    <a:pt x="6222" y="1666"/>
                    <a:pt x="6222" y="1700"/>
                    <a:pt x="6217" y="1740"/>
                  </a:cubicBezTo>
                  <a:cubicBezTo>
                    <a:pt x="6211" y="1768"/>
                    <a:pt x="6199" y="1802"/>
                    <a:pt x="6188" y="1831"/>
                  </a:cubicBezTo>
                  <a:cubicBezTo>
                    <a:pt x="6143" y="1917"/>
                    <a:pt x="6081" y="1996"/>
                    <a:pt x="6018" y="2075"/>
                  </a:cubicBezTo>
                  <a:lnTo>
                    <a:pt x="5978" y="2122"/>
                  </a:lnTo>
                  <a:cubicBezTo>
                    <a:pt x="5933" y="2172"/>
                    <a:pt x="5905" y="2217"/>
                    <a:pt x="5876" y="2263"/>
                  </a:cubicBezTo>
                  <a:cubicBezTo>
                    <a:pt x="5858" y="2292"/>
                    <a:pt x="5847" y="2314"/>
                    <a:pt x="5836" y="2343"/>
                  </a:cubicBezTo>
                  <a:cubicBezTo>
                    <a:pt x="5831" y="2360"/>
                    <a:pt x="5824" y="2382"/>
                    <a:pt x="5819" y="2411"/>
                  </a:cubicBezTo>
                  <a:cubicBezTo>
                    <a:pt x="5813" y="2422"/>
                    <a:pt x="5802" y="2434"/>
                    <a:pt x="5790" y="2456"/>
                  </a:cubicBezTo>
                  <a:lnTo>
                    <a:pt x="5774" y="2479"/>
                  </a:lnTo>
                  <a:cubicBezTo>
                    <a:pt x="5756" y="2502"/>
                    <a:pt x="5750" y="2542"/>
                    <a:pt x="5768" y="2570"/>
                  </a:cubicBezTo>
                  <a:cubicBezTo>
                    <a:pt x="5774" y="2587"/>
                    <a:pt x="5785" y="2599"/>
                    <a:pt x="5797" y="2604"/>
                  </a:cubicBezTo>
                  <a:cubicBezTo>
                    <a:pt x="5813" y="2615"/>
                    <a:pt x="5824" y="2615"/>
                    <a:pt x="5842" y="2621"/>
                  </a:cubicBezTo>
                  <a:cubicBezTo>
                    <a:pt x="5933" y="2633"/>
                    <a:pt x="6018" y="2638"/>
                    <a:pt x="6104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1" y="2667"/>
                    <a:pt x="6370" y="2678"/>
                    <a:pt x="6484" y="2694"/>
                  </a:cubicBezTo>
                  <a:cubicBezTo>
                    <a:pt x="6637" y="2723"/>
                    <a:pt x="6751" y="2757"/>
                    <a:pt x="6847" y="2803"/>
                  </a:cubicBezTo>
                  <a:cubicBezTo>
                    <a:pt x="6910" y="2825"/>
                    <a:pt x="6956" y="2859"/>
                    <a:pt x="7001" y="2893"/>
                  </a:cubicBezTo>
                  <a:cubicBezTo>
                    <a:pt x="7035" y="2922"/>
                    <a:pt x="7064" y="2951"/>
                    <a:pt x="7086" y="2985"/>
                  </a:cubicBezTo>
                  <a:cubicBezTo>
                    <a:pt x="7109" y="3019"/>
                    <a:pt x="7127" y="3053"/>
                    <a:pt x="7143" y="3093"/>
                  </a:cubicBezTo>
                  <a:cubicBezTo>
                    <a:pt x="7161" y="3144"/>
                    <a:pt x="7172" y="3195"/>
                    <a:pt x="7182" y="3263"/>
                  </a:cubicBezTo>
                  <a:cubicBezTo>
                    <a:pt x="7182" y="3320"/>
                    <a:pt x="7182" y="3371"/>
                    <a:pt x="7177" y="3423"/>
                  </a:cubicBezTo>
                  <a:cubicBezTo>
                    <a:pt x="7166" y="3462"/>
                    <a:pt x="7154" y="3496"/>
                    <a:pt x="7143" y="3525"/>
                  </a:cubicBezTo>
                  <a:cubicBezTo>
                    <a:pt x="7132" y="3547"/>
                    <a:pt x="7114" y="3575"/>
                    <a:pt x="7098" y="3604"/>
                  </a:cubicBezTo>
                  <a:cubicBezTo>
                    <a:pt x="7069" y="3627"/>
                    <a:pt x="7046" y="3656"/>
                    <a:pt x="7017" y="3672"/>
                  </a:cubicBezTo>
                  <a:cubicBezTo>
                    <a:pt x="6967" y="3706"/>
                    <a:pt x="6915" y="3735"/>
                    <a:pt x="6854" y="3758"/>
                  </a:cubicBezTo>
                  <a:cubicBezTo>
                    <a:pt x="6723" y="3803"/>
                    <a:pt x="6574" y="3826"/>
                    <a:pt x="6427" y="3854"/>
                  </a:cubicBezTo>
                  <a:cubicBezTo>
                    <a:pt x="6376" y="3860"/>
                    <a:pt x="6319" y="3871"/>
                    <a:pt x="6267" y="3877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4" y="3974"/>
                    <a:pt x="6199" y="4008"/>
                    <a:pt x="6222" y="4031"/>
                  </a:cubicBezTo>
                  <a:cubicBezTo>
                    <a:pt x="6251" y="4058"/>
                    <a:pt x="6280" y="4092"/>
                    <a:pt x="6314" y="4133"/>
                  </a:cubicBezTo>
                  <a:cubicBezTo>
                    <a:pt x="6330" y="4160"/>
                    <a:pt x="6348" y="4189"/>
                    <a:pt x="6359" y="4218"/>
                  </a:cubicBezTo>
                  <a:cubicBezTo>
                    <a:pt x="6364" y="4241"/>
                    <a:pt x="6370" y="4269"/>
                    <a:pt x="6376" y="4304"/>
                  </a:cubicBezTo>
                  <a:cubicBezTo>
                    <a:pt x="6382" y="4331"/>
                    <a:pt x="6376" y="4359"/>
                    <a:pt x="6376" y="4394"/>
                  </a:cubicBezTo>
                  <a:cubicBezTo>
                    <a:pt x="6364" y="4428"/>
                    <a:pt x="6353" y="4462"/>
                    <a:pt x="6336" y="4496"/>
                  </a:cubicBezTo>
                  <a:cubicBezTo>
                    <a:pt x="6319" y="4535"/>
                    <a:pt x="6291" y="4576"/>
                    <a:pt x="6256" y="4621"/>
                  </a:cubicBezTo>
                  <a:cubicBezTo>
                    <a:pt x="6211" y="4672"/>
                    <a:pt x="6154" y="4724"/>
                    <a:pt x="6086" y="4769"/>
                  </a:cubicBezTo>
                  <a:cubicBezTo>
                    <a:pt x="6001" y="4831"/>
                    <a:pt x="5905" y="4883"/>
                    <a:pt x="5802" y="4923"/>
                  </a:cubicBezTo>
                  <a:cubicBezTo>
                    <a:pt x="5700" y="4962"/>
                    <a:pt x="5585" y="4991"/>
                    <a:pt x="5478" y="5002"/>
                  </a:cubicBezTo>
                  <a:lnTo>
                    <a:pt x="5461" y="5002"/>
                  </a:lnTo>
                  <a:cubicBezTo>
                    <a:pt x="5433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91"/>
                  </a:cubicBezTo>
                  <a:cubicBezTo>
                    <a:pt x="5155" y="4979"/>
                    <a:pt x="5108" y="4962"/>
                    <a:pt x="5069" y="4945"/>
                  </a:cubicBezTo>
                  <a:cubicBezTo>
                    <a:pt x="5029" y="4928"/>
                    <a:pt x="4995" y="4905"/>
                    <a:pt x="4961" y="4876"/>
                  </a:cubicBezTo>
                  <a:cubicBezTo>
                    <a:pt x="4927" y="4849"/>
                    <a:pt x="4904" y="4820"/>
                    <a:pt x="4882" y="4792"/>
                  </a:cubicBezTo>
                  <a:cubicBezTo>
                    <a:pt x="4859" y="4758"/>
                    <a:pt x="4835" y="4718"/>
                    <a:pt x="4819" y="4672"/>
                  </a:cubicBezTo>
                  <a:cubicBezTo>
                    <a:pt x="4814" y="4650"/>
                    <a:pt x="4808" y="4632"/>
                    <a:pt x="4801" y="4610"/>
                  </a:cubicBezTo>
                  <a:cubicBezTo>
                    <a:pt x="4790" y="4570"/>
                    <a:pt x="4756" y="4548"/>
                    <a:pt x="4722" y="4548"/>
                  </a:cubicBezTo>
                  <a:lnTo>
                    <a:pt x="4706" y="4548"/>
                  </a:lnTo>
                  <a:cubicBezTo>
                    <a:pt x="4694" y="4553"/>
                    <a:pt x="4683" y="4559"/>
                    <a:pt x="4665" y="4570"/>
                  </a:cubicBezTo>
                  <a:cubicBezTo>
                    <a:pt x="4643" y="4582"/>
                    <a:pt x="4625" y="4610"/>
                    <a:pt x="4625" y="4632"/>
                  </a:cubicBezTo>
                  <a:cubicBezTo>
                    <a:pt x="4625" y="4666"/>
                    <a:pt x="4625" y="4700"/>
                    <a:pt x="4620" y="4735"/>
                  </a:cubicBezTo>
                  <a:cubicBezTo>
                    <a:pt x="4604" y="4803"/>
                    <a:pt x="4586" y="4860"/>
                    <a:pt x="4557" y="4917"/>
                  </a:cubicBezTo>
                  <a:cubicBezTo>
                    <a:pt x="4529" y="4979"/>
                    <a:pt x="4489" y="5041"/>
                    <a:pt x="4439" y="5104"/>
                  </a:cubicBezTo>
                  <a:cubicBezTo>
                    <a:pt x="4381" y="5172"/>
                    <a:pt x="4313" y="5235"/>
                    <a:pt x="4239" y="5292"/>
                  </a:cubicBezTo>
                  <a:cubicBezTo>
                    <a:pt x="4205" y="5314"/>
                    <a:pt x="4171" y="5337"/>
                    <a:pt x="4137" y="5360"/>
                  </a:cubicBezTo>
                  <a:lnTo>
                    <a:pt x="4119" y="5360"/>
                  </a:lnTo>
                  <a:cubicBezTo>
                    <a:pt x="4103" y="5371"/>
                    <a:pt x="4080" y="5382"/>
                    <a:pt x="4064" y="5388"/>
                  </a:cubicBezTo>
                  <a:cubicBezTo>
                    <a:pt x="4058" y="5395"/>
                    <a:pt x="4058" y="5400"/>
                    <a:pt x="4058" y="5400"/>
                  </a:cubicBezTo>
                  <a:cubicBezTo>
                    <a:pt x="4035" y="5411"/>
                    <a:pt x="4012" y="5422"/>
                    <a:pt x="3990" y="5429"/>
                  </a:cubicBezTo>
                  <a:cubicBezTo>
                    <a:pt x="3915" y="5456"/>
                    <a:pt x="3847" y="5474"/>
                    <a:pt x="3773" y="5485"/>
                  </a:cubicBezTo>
                  <a:lnTo>
                    <a:pt x="3710" y="5485"/>
                  </a:lnTo>
                  <a:cubicBezTo>
                    <a:pt x="3671" y="5485"/>
                    <a:pt x="3631" y="5479"/>
                    <a:pt x="3586" y="5474"/>
                  </a:cubicBezTo>
                  <a:cubicBezTo>
                    <a:pt x="3523" y="5463"/>
                    <a:pt x="3466" y="5445"/>
                    <a:pt x="3421" y="5422"/>
                  </a:cubicBezTo>
                  <a:cubicBezTo>
                    <a:pt x="3369" y="5395"/>
                    <a:pt x="3324" y="5366"/>
                    <a:pt x="3279" y="5332"/>
                  </a:cubicBezTo>
                  <a:cubicBezTo>
                    <a:pt x="3222" y="5280"/>
                    <a:pt x="3165" y="5217"/>
                    <a:pt x="3120" y="5149"/>
                  </a:cubicBezTo>
                  <a:cubicBezTo>
                    <a:pt x="3046" y="5047"/>
                    <a:pt x="2983" y="4928"/>
                    <a:pt x="2910" y="4774"/>
                  </a:cubicBezTo>
                  <a:cubicBezTo>
                    <a:pt x="2904" y="4758"/>
                    <a:pt x="2881" y="4747"/>
                    <a:pt x="2858" y="4747"/>
                  </a:cubicBezTo>
                  <a:cubicBezTo>
                    <a:pt x="2836" y="4747"/>
                    <a:pt x="2818" y="4758"/>
                    <a:pt x="2808" y="4781"/>
                  </a:cubicBezTo>
                  <a:cubicBezTo>
                    <a:pt x="2802" y="4792"/>
                    <a:pt x="2797" y="4808"/>
                    <a:pt x="2784" y="4820"/>
                  </a:cubicBezTo>
                  <a:lnTo>
                    <a:pt x="2790" y="4820"/>
                  </a:lnTo>
                  <a:cubicBezTo>
                    <a:pt x="2768" y="4871"/>
                    <a:pt x="2734" y="4917"/>
                    <a:pt x="2700" y="4962"/>
                  </a:cubicBezTo>
                  <a:cubicBezTo>
                    <a:pt x="2660" y="5013"/>
                    <a:pt x="2614" y="5047"/>
                    <a:pt x="2574" y="5081"/>
                  </a:cubicBezTo>
                  <a:cubicBezTo>
                    <a:pt x="2529" y="5110"/>
                    <a:pt x="2483" y="5133"/>
                    <a:pt x="2438" y="5149"/>
                  </a:cubicBezTo>
                  <a:cubicBezTo>
                    <a:pt x="2370" y="5178"/>
                    <a:pt x="2302" y="5195"/>
                    <a:pt x="2228" y="5201"/>
                  </a:cubicBezTo>
                  <a:lnTo>
                    <a:pt x="2160" y="5201"/>
                  </a:lnTo>
                  <a:cubicBezTo>
                    <a:pt x="2115" y="5201"/>
                    <a:pt x="2063" y="5201"/>
                    <a:pt x="2006" y="5190"/>
                  </a:cubicBezTo>
                  <a:cubicBezTo>
                    <a:pt x="1903" y="5172"/>
                    <a:pt x="1801" y="5138"/>
                    <a:pt x="1706" y="5093"/>
                  </a:cubicBezTo>
                  <a:cubicBezTo>
                    <a:pt x="1625" y="5059"/>
                    <a:pt x="1546" y="5007"/>
                    <a:pt x="1472" y="4951"/>
                  </a:cubicBezTo>
                  <a:cubicBezTo>
                    <a:pt x="1410" y="4894"/>
                    <a:pt x="1358" y="4837"/>
                    <a:pt x="1318" y="4781"/>
                  </a:cubicBezTo>
                  <a:cubicBezTo>
                    <a:pt x="1284" y="4729"/>
                    <a:pt x="1256" y="4679"/>
                    <a:pt x="1228" y="4621"/>
                  </a:cubicBezTo>
                  <a:cubicBezTo>
                    <a:pt x="1211" y="4570"/>
                    <a:pt x="1200" y="4514"/>
                    <a:pt x="1187" y="4451"/>
                  </a:cubicBezTo>
                  <a:cubicBezTo>
                    <a:pt x="1182" y="4388"/>
                    <a:pt x="1187" y="4325"/>
                    <a:pt x="1194" y="4257"/>
                  </a:cubicBezTo>
                  <a:cubicBezTo>
                    <a:pt x="1211" y="4184"/>
                    <a:pt x="1239" y="4104"/>
                    <a:pt x="1279" y="4013"/>
                  </a:cubicBezTo>
                  <a:cubicBezTo>
                    <a:pt x="1284" y="3990"/>
                    <a:pt x="1284" y="3968"/>
                    <a:pt x="1273" y="3939"/>
                  </a:cubicBezTo>
                  <a:cubicBezTo>
                    <a:pt x="1256" y="3916"/>
                    <a:pt x="1234" y="3894"/>
                    <a:pt x="1211" y="3888"/>
                  </a:cubicBezTo>
                  <a:cubicBezTo>
                    <a:pt x="1131" y="3866"/>
                    <a:pt x="1051" y="3837"/>
                    <a:pt x="966" y="3803"/>
                  </a:cubicBezTo>
                  <a:cubicBezTo>
                    <a:pt x="881" y="3780"/>
                    <a:pt x="819" y="3751"/>
                    <a:pt x="762" y="3717"/>
                  </a:cubicBezTo>
                  <a:lnTo>
                    <a:pt x="756" y="3717"/>
                  </a:lnTo>
                  <a:cubicBezTo>
                    <a:pt x="747" y="3713"/>
                    <a:pt x="738" y="3709"/>
                    <a:pt x="730" y="3704"/>
                  </a:cubicBezTo>
                  <a:lnTo>
                    <a:pt x="730" y="3704"/>
                  </a:lnTo>
                  <a:lnTo>
                    <a:pt x="733" y="3712"/>
                  </a:lnTo>
                  <a:cubicBezTo>
                    <a:pt x="597" y="3649"/>
                    <a:pt x="489" y="3588"/>
                    <a:pt x="403" y="3513"/>
                  </a:cubicBezTo>
                  <a:cubicBezTo>
                    <a:pt x="353" y="3473"/>
                    <a:pt x="313" y="3428"/>
                    <a:pt x="285" y="3383"/>
                  </a:cubicBezTo>
                  <a:cubicBezTo>
                    <a:pt x="250" y="3342"/>
                    <a:pt x="227" y="3297"/>
                    <a:pt x="216" y="3258"/>
                  </a:cubicBezTo>
                  <a:cubicBezTo>
                    <a:pt x="199" y="3218"/>
                    <a:pt x="188" y="3178"/>
                    <a:pt x="182" y="3127"/>
                  </a:cubicBezTo>
                  <a:cubicBezTo>
                    <a:pt x="177" y="3064"/>
                    <a:pt x="182" y="3008"/>
                    <a:pt x="193" y="2951"/>
                  </a:cubicBezTo>
                  <a:cubicBezTo>
                    <a:pt x="205" y="2899"/>
                    <a:pt x="216" y="2854"/>
                    <a:pt x="233" y="2814"/>
                  </a:cubicBezTo>
                  <a:cubicBezTo>
                    <a:pt x="256" y="2775"/>
                    <a:pt x="279" y="2735"/>
                    <a:pt x="313" y="2694"/>
                  </a:cubicBezTo>
                  <a:cubicBezTo>
                    <a:pt x="347" y="2649"/>
                    <a:pt x="387" y="2615"/>
                    <a:pt x="432" y="2587"/>
                  </a:cubicBezTo>
                  <a:cubicBezTo>
                    <a:pt x="489" y="2547"/>
                    <a:pt x="546" y="2513"/>
                    <a:pt x="608" y="2490"/>
                  </a:cubicBezTo>
                  <a:cubicBezTo>
                    <a:pt x="699" y="2456"/>
                    <a:pt x="791" y="2439"/>
                    <a:pt x="887" y="2428"/>
                  </a:cubicBezTo>
                  <a:cubicBezTo>
                    <a:pt x="927" y="2422"/>
                    <a:pt x="961" y="2422"/>
                    <a:pt x="995" y="2422"/>
                  </a:cubicBezTo>
                  <a:cubicBezTo>
                    <a:pt x="1058" y="2422"/>
                    <a:pt x="1114" y="2428"/>
                    <a:pt x="1187" y="2439"/>
                  </a:cubicBezTo>
                  <a:cubicBezTo>
                    <a:pt x="1234" y="2445"/>
                    <a:pt x="1273" y="2456"/>
                    <a:pt x="1313" y="2468"/>
                  </a:cubicBezTo>
                  <a:cubicBezTo>
                    <a:pt x="1324" y="2468"/>
                    <a:pt x="1331" y="2473"/>
                    <a:pt x="1336" y="2473"/>
                  </a:cubicBezTo>
                  <a:cubicBezTo>
                    <a:pt x="1358" y="2473"/>
                    <a:pt x="1376" y="2468"/>
                    <a:pt x="1386" y="2450"/>
                  </a:cubicBezTo>
                  <a:cubicBezTo>
                    <a:pt x="1410" y="2434"/>
                    <a:pt x="1426" y="2394"/>
                    <a:pt x="1404" y="2360"/>
                  </a:cubicBezTo>
                  <a:cubicBezTo>
                    <a:pt x="1376" y="2314"/>
                    <a:pt x="1347" y="2263"/>
                    <a:pt x="1318" y="2190"/>
                  </a:cubicBezTo>
                  <a:cubicBezTo>
                    <a:pt x="1284" y="2081"/>
                    <a:pt x="1256" y="1967"/>
                    <a:pt x="1245" y="1849"/>
                  </a:cubicBezTo>
                  <a:cubicBezTo>
                    <a:pt x="1234" y="1734"/>
                    <a:pt x="1239" y="1621"/>
                    <a:pt x="1256" y="1513"/>
                  </a:cubicBezTo>
                  <a:cubicBezTo>
                    <a:pt x="1279" y="1399"/>
                    <a:pt x="1307" y="1297"/>
                    <a:pt x="1352" y="1201"/>
                  </a:cubicBezTo>
                  <a:cubicBezTo>
                    <a:pt x="1392" y="1126"/>
                    <a:pt x="1433" y="1052"/>
                    <a:pt x="1494" y="984"/>
                  </a:cubicBezTo>
                  <a:cubicBezTo>
                    <a:pt x="1546" y="921"/>
                    <a:pt x="1603" y="871"/>
                    <a:pt x="1672" y="819"/>
                  </a:cubicBezTo>
                  <a:cubicBezTo>
                    <a:pt x="1733" y="774"/>
                    <a:pt x="1796" y="740"/>
                    <a:pt x="1864" y="717"/>
                  </a:cubicBezTo>
                  <a:cubicBezTo>
                    <a:pt x="1916" y="701"/>
                    <a:pt x="1961" y="690"/>
                    <a:pt x="2012" y="677"/>
                  </a:cubicBezTo>
                  <a:lnTo>
                    <a:pt x="2057" y="677"/>
                  </a:lnTo>
                  <a:cubicBezTo>
                    <a:pt x="2092" y="677"/>
                    <a:pt x="2126" y="677"/>
                    <a:pt x="2160" y="683"/>
                  </a:cubicBezTo>
                  <a:cubicBezTo>
                    <a:pt x="2217" y="701"/>
                    <a:pt x="2267" y="717"/>
                    <a:pt x="2319" y="740"/>
                  </a:cubicBezTo>
                  <a:cubicBezTo>
                    <a:pt x="2387" y="774"/>
                    <a:pt x="2443" y="814"/>
                    <a:pt x="2495" y="860"/>
                  </a:cubicBezTo>
                  <a:cubicBezTo>
                    <a:pt x="2512" y="871"/>
                    <a:pt x="2524" y="876"/>
                    <a:pt x="2535" y="887"/>
                  </a:cubicBezTo>
                  <a:lnTo>
                    <a:pt x="2529" y="882"/>
                  </a:lnTo>
                  <a:lnTo>
                    <a:pt x="2535" y="882"/>
                  </a:lnTo>
                  <a:lnTo>
                    <a:pt x="2535" y="876"/>
                  </a:lnTo>
                  <a:cubicBezTo>
                    <a:pt x="2626" y="956"/>
                    <a:pt x="2722" y="1052"/>
                    <a:pt x="2818" y="1172"/>
                  </a:cubicBezTo>
                  <a:cubicBezTo>
                    <a:pt x="2831" y="1183"/>
                    <a:pt x="2847" y="1189"/>
                    <a:pt x="2865" y="1189"/>
                  </a:cubicBezTo>
                  <a:lnTo>
                    <a:pt x="2876" y="1189"/>
                  </a:lnTo>
                  <a:cubicBezTo>
                    <a:pt x="2899" y="1183"/>
                    <a:pt x="2921" y="1167"/>
                    <a:pt x="2921" y="1149"/>
                  </a:cubicBezTo>
                  <a:cubicBezTo>
                    <a:pt x="2949" y="1002"/>
                    <a:pt x="2989" y="871"/>
                    <a:pt x="3046" y="751"/>
                  </a:cubicBezTo>
                  <a:cubicBezTo>
                    <a:pt x="3091" y="661"/>
                    <a:pt x="3138" y="581"/>
                    <a:pt x="3193" y="512"/>
                  </a:cubicBezTo>
                  <a:cubicBezTo>
                    <a:pt x="3251" y="451"/>
                    <a:pt x="3308" y="394"/>
                    <a:pt x="3369" y="349"/>
                  </a:cubicBezTo>
                  <a:cubicBezTo>
                    <a:pt x="3432" y="302"/>
                    <a:pt x="3506" y="268"/>
                    <a:pt x="3581" y="240"/>
                  </a:cubicBezTo>
                  <a:cubicBezTo>
                    <a:pt x="3665" y="206"/>
                    <a:pt x="3744" y="189"/>
                    <a:pt x="3830" y="178"/>
                  </a:cubicBezTo>
                  <a:cubicBezTo>
                    <a:pt x="3854" y="171"/>
                    <a:pt x="3875" y="171"/>
                    <a:pt x="3899" y="171"/>
                  </a:cubicBezTo>
                  <a:close/>
                  <a:moveTo>
                    <a:pt x="3859" y="1"/>
                  </a:moveTo>
                  <a:cubicBezTo>
                    <a:pt x="3581" y="24"/>
                    <a:pt x="3319" y="155"/>
                    <a:pt x="3131" y="360"/>
                  </a:cubicBezTo>
                  <a:cubicBezTo>
                    <a:pt x="2973" y="536"/>
                    <a:pt x="2876" y="758"/>
                    <a:pt x="2824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4" y="557"/>
                    <a:pt x="2121" y="548"/>
                    <a:pt x="2057" y="548"/>
                  </a:cubicBezTo>
                  <a:cubicBezTo>
                    <a:pt x="1984" y="548"/>
                    <a:pt x="1911" y="559"/>
                    <a:pt x="1842" y="581"/>
                  </a:cubicBezTo>
                  <a:cubicBezTo>
                    <a:pt x="1699" y="632"/>
                    <a:pt x="1562" y="717"/>
                    <a:pt x="1455" y="826"/>
                  </a:cubicBezTo>
                  <a:cubicBezTo>
                    <a:pt x="1268" y="1002"/>
                    <a:pt x="1153" y="1251"/>
                    <a:pt x="1114" y="1501"/>
                  </a:cubicBezTo>
                  <a:cubicBezTo>
                    <a:pt x="1074" y="1757"/>
                    <a:pt x="1097" y="2025"/>
                    <a:pt x="1187" y="2263"/>
                  </a:cubicBezTo>
                  <a:cubicBezTo>
                    <a:pt x="1194" y="2269"/>
                    <a:pt x="1194" y="2274"/>
                    <a:pt x="1194" y="2274"/>
                  </a:cubicBezTo>
                  <a:cubicBezTo>
                    <a:pt x="1142" y="2269"/>
                    <a:pt x="1092" y="2263"/>
                    <a:pt x="1035" y="2258"/>
                  </a:cubicBezTo>
                  <a:cubicBezTo>
                    <a:pt x="921" y="2258"/>
                    <a:pt x="801" y="2269"/>
                    <a:pt x="694" y="2297"/>
                  </a:cubicBezTo>
                  <a:cubicBezTo>
                    <a:pt x="581" y="2319"/>
                    <a:pt x="471" y="2366"/>
                    <a:pt x="376" y="2422"/>
                  </a:cubicBezTo>
                  <a:cubicBezTo>
                    <a:pt x="279" y="2484"/>
                    <a:pt x="199" y="2565"/>
                    <a:pt x="130" y="2655"/>
                  </a:cubicBezTo>
                  <a:cubicBezTo>
                    <a:pt x="62" y="2752"/>
                    <a:pt x="28" y="2872"/>
                    <a:pt x="12" y="2990"/>
                  </a:cubicBezTo>
                  <a:cubicBezTo>
                    <a:pt x="1" y="3110"/>
                    <a:pt x="17" y="3234"/>
                    <a:pt x="62" y="3342"/>
                  </a:cubicBezTo>
                  <a:cubicBezTo>
                    <a:pt x="143" y="3554"/>
                    <a:pt x="330" y="3706"/>
                    <a:pt x="523" y="3814"/>
                  </a:cubicBezTo>
                  <a:cubicBezTo>
                    <a:pt x="626" y="3871"/>
                    <a:pt x="733" y="3922"/>
                    <a:pt x="841" y="3968"/>
                  </a:cubicBezTo>
                  <a:cubicBezTo>
                    <a:pt x="909" y="3990"/>
                    <a:pt x="972" y="4013"/>
                    <a:pt x="1035" y="4042"/>
                  </a:cubicBezTo>
                  <a:cubicBezTo>
                    <a:pt x="1011" y="4104"/>
                    <a:pt x="995" y="4178"/>
                    <a:pt x="983" y="4246"/>
                  </a:cubicBezTo>
                  <a:cubicBezTo>
                    <a:pt x="966" y="4343"/>
                    <a:pt x="966" y="4440"/>
                    <a:pt x="983" y="4530"/>
                  </a:cubicBezTo>
                  <a:cubicBezTo>
                    <a:pt x="995" y="4621"/>
                    <a:pt x="1029" y="4706"/>
                    <a:pt x="1069" y="4786"/>
                  </a:cubicBezTo>
                  <a:cubicBezTo>
                    <a:pt x="1108" y="4865"/>
                    <a:pt x="1166" y="4939"/>
                    <a:pt x="1221" y="5002"/>
                  </a:cubicBezTo>
                  <a:cubicBezTo>
                    <a:pt x="1347" y="5138"/>
                    <a:pt x="1506" y="5235"/>
                    <a:pt x="1677" y="5298"/>
                  </a:cubicBezTo>
                  <a:cubicBezTo>
                    <a:pt x="1811" y="5349"/>
                    <a:pt x="1952" y="5369"/>
                    <a:pt x="2095" y="5369"/>
                  </a:cubicBezTo>
                  <a:cubicBezTo>
                    <a:pt x="2128" y="5369"/>
                    <a:pt x="2161" y="5368"/>
                    <a:pt x="2194" y="5366"/>
                  </a:cubicBezTo>
                  <a:cubicBezTo>
                    <a:pt x="2273" y="5360"/>
                    <a:pt x="2347" y="5343"/>
                    <a:pt x="2427" y="5314"/>
                  </a:cubicBezTo>
                  <a:cubicBezTo>
                    <a:pt x="2501" y="5292"/>
                    <a:pt x="2574" y="5251"/>
                    <a:pt x="2637" y="5206"/>
                  </a:cubicBezTo>
                  <a:cubicBezTo>
                    <a:pt x="2734" y="5138"/>
                    <a:pt x="2808" y="5047"/>
                    <a:pt x="2865" y="4945"/>
                  </a:cubicBezTo>
                  <a:cubicBezTo>
                    <a:pt x="2949" y="5115"/>
                    <a:pt x="3041" y="5280"/>
                    <a:pt x="3183" y="5411"/>
                  </a:cubicBezTo>
                  <a:cubicBezTo>
                    <a:pt x="3256" y="5485"/>
                    <a:pt x="3353" y="5542"/>
                    <a:pt x="3450" y="5576"/>
                  </a:cubicBezTo>
                  <a:cubicBezTo>
                    <a:pt x="3444" y="5729"/>
                    <a:pt x="3427" y="5883"/>
                    <a:pt x="3398" y="6030"/>
                  </a:cubicBezTo>
                  <a:cubicBezTo>
                    <a:pt x="3369" y="6195"/>
                    <a:pt x="3335" y="6349"/>
                    <a:pt x="3290" y="6507"/>
                  </a:cubicBezTo>
                  <a:cubicBezTo>
                    <a:pt x="3274" y="6581"/>
                    <a:pt x="3251" y="6656"/>
                    <a:pt x="3228" y="6735"/>
                  </a:cubicBezTo>
                  <a:cubicBezTo>
                    <a:pt x="3199" y="6814"/>
                    <a:pt x="3172" y="6900"/>
                    <a:pt x="3148" y="6979"/>
                  </a:cubicBezTo>
                  <a:cubicBezTo>
                    <a:pt x="3138" y="7024"/>
                    <a:pt x="3148" y="7065"/>
                    <a:pt x="3188" y="7087"/>
                  </a:cubicBezTo>
                  <a:cubicBezTo>
                    <a:pt x="3205" y="7100"/>
                    <a:pt x="3222" y="7107"/>
                    <a:pt x="3242" y="7107"/>
                  </a:cubicBezTo>
                  <a:cubicBezTo>
                    <a:pt x="3248" y="7107"/>
                    <a:pt x="3255" y="7106"/>
                    <a:pt x="3262" y="7105"/>
                  </a:cubicBezTo>
                  <a:cubicBezTo>
                    <a:pt x="3279" y="7099"/>
                    <a:pt x="3308" y="7082"/>
                    <a:pt x="3319" y="7058"/>
                  </a:cubicBezTo>
                  <a:cubicBezTo>
                    <a:pt x="3342" y="7013"/>
                    <a:pt x="3364" y="6963"/>
                    <a:pt x="3382" y="6906"/>
                  </a:cubicBezTo>
                  <a:cubicBezTo>
                    <a:pt x="3403" y="6843"/>
                    <a:pt x="3427" y="6780"/>
                    <a:pt x="3444" y="6712"/>
                  </a:cubicBezTo>
                  <a:cubicBezTo>
                    <a:pt x="3484" y="6588"/>
                    <a:pt x="3513" y="6462"/>
                    <a:pt x="3534" y="6337"/>
                  </a:cubicBezTo>
                  <a:cubicBezTo>
                    <a:pt x="3558" y="6213"/>
                    <a:pt x="3574" y="6082"/>
                    <a:pt x="3592" y="5956"/>
                  </a:cubicBezTo>
                  <a:cubicBezTo>
                    <a:pt x="3597" y="5854"/>
                    <a:pt x="3603" y="5746"/>
                    <a:pt x="3608" y="5621"/>
                  </a:cubicBezTo>
                  <a:lnTo>
                    <a:pt x="3608" y="5616"/>
                  </a:lnTo>
                  <a:lnTo>
                    <a:pt x="3608" y="5610"/>
                  </a:lnTo>
                  <a:cubicBezTo>
                    <a:pt x="3642" y="5616"/>
                    <a:pt x="3683" y="5621"/>
                    <a:pt x="3717" y="5621"/>
                  </a:cubicBezTo>
                  <a:cubicBezTo>
                    <a:pt x="3757" y="5621"/>
                    <a:pt x="3796" y="5616"/>
                    <a:pt x="3841" y="5610"/>
                  </a:cubicBezTo>
                  <a:cubicBezTo>
                    <a:pt x="3899" y="5605"/>
                    <a:pt x="3967" y="5587"/>
                    <a:pt x="4035" y="5565"/>
                  </a:cubicBezTo>
                  <a:lnTo>
                    <a:pt x="4040" y="5565"/>
                  </a:lnTo>
                  <a:cubicBezTo>
                    <a:pt x="4040" y="5587"/>
                    <a:pt x="4035" y="5610"/>
                    <a:pt x="4035" y="5633"/>
                  </a:cubicBezTo>
                  <a:lnTo>
                    <a:pt x="4040" y="5633"/>
                  </a:lnTo>
                  <a:lnTo>
                    <a:pt x="4035" y="5644"/>
                  </a:lnTo>
                  <a:cubicBezTo>
                    <a:pt x="4035" y="5712"/>
                    <a:pt x="4029" y="5781"/>
                    <a:pt x="4024" y="5849"/>
                  </a:cubicBezTo>
                  <a:cubicBezTo>
                    <a:pt x="4017" y="5991"/>
                    <a:pt x="4017" y="6111"/>
                    <a:pt x="4024" y="6218"/>
                  </a:cubicBezTo>
                  <a:cubicBezTo>
                    <a:pt x="4029" y="6342"/>
                    <a:pt x="4040" y="6468"/>
                    <a:pt x="4064" y="6588"/>
                  </a:cubicBezTo>
                  <a:cubicBezTo>
                    <a:pt x="4074" y="6662"/>
                    <a:pt x="4092" y="6724"/>
                    <a:pt x="4109" y="6798"/>
                  </a:cubicBezTo>
                  <a:cubicBezTo>
                    <a:pt x="4126" y="6848"/>
                    <a:pt x="4148" y="6900"/>
                    <a:pt x="4171" y="6956"/>
                  </a:cubicBezTo>
                  <a:cubicBezTo>
                    <a:pt x="4184" y="6989"/>
                    <a:pt x="4223" y="7006"/>
                    <a:pt x="4259" y="7006"/>
                  </a:cubicBezTo>
                  <a:cubicBezTo>
                    <a:pt x="4268" y="7006"/>
                    <a:pt x="4276" y="7005"/>
                    <a:pt x="4284" y="7002"/>
                  </a:cubicBezTo>
                  <a:cubicBezTo>
                    <a:pt x="4342" y="6990"/>
                    <a:pt x="4381" y="6934"/>
                    <a:pt x="4365" y="6882"/>
                  </a:cubicBezTo>
                  <a:cubicBezTo>
                    <a:pt x="4347" y="6832"/>
                    <a:pt x="4331" y="6780"/>
                    <a:pt x="4313" y="6724"/>
                  </a:cubicBezTo>
                  <a:cubicBezTo>
                    <a:pt x="4297" y="6667"/>
                    <a:pt x="4279" y="6604"/>
                    <a:pt x="4268" y="6541"/>
                  </a:cubicBezTo>
                  <a:cubicBezTo>
                    <a:pt x="4239" y="6428"/>
                    <a:pt x="4222" y="6315"/>
                    <a:pt x="4211" y="6201"/>
                  </a:cubicBezTo>
                  <a:lnTo>
                    <a:pt x="4211" y="6190"/>
                  </a:lnTo>
                  <a:lnTo>
                    <a:pt x="4211" y="6184"/>
                  </a:lnTo>
                  <a:cubicBezTo>
                    <a:pt x="4200" y="6076"/>
                    <a:pt x="4194" y="5967"/>
                    <a:pt x="4194" y="5854"/>
                  </a:cubicBezTo>
                  <a:cubicBezTo>
                    <a:pt x="4188" y="5741"/>
                    <a:pt x="4194" y="5621"/>
                    <a:pt x="4200" y="5502"/>
                  </a:cubicBezTo>
                  <a:lnTo>
                    <a:pt x="4194" y="5497"/>
                  </a:lnTo>
                  <a:cubicBezTo>
                    <a:pt x="4302" y="5440"/>
                    <a:pt x="4392" y="5366"/>
                    <a:pt x="4478" y="5285"/>
                  </a:cubicBezTo>
                  <a:cubicBezTo>
                    <a:pt x="4597" y="5172"/>
                    <a:pt x="4694" y="5030"/>
                    <a:pt x="4745" y="4876"/>
                  </a:cubicBezTo>
                  <a:cubicBezTo>
                    <a:pt x="4745" y="4876"/>
                    <a:pt x="4745" y="4883"/>
                    <a:pt x="4751" y="4883"/>
                  </a:cubicBezTo>
                  <a:cubicBezTo>
                    <a:pt x="4790" y="4945"/>
                    <a:pt x="4853" y="4996"/>
                    <a:pt x="4916" y="5036"/>
                  </a:cubicBezTo>
                  <a:cubicBezTo>
                    <a:pt x="5047" y="5115"/>
                    <a:pt x="5205" y="5149"/>
                    <a:pt x="5359" y="5149"/>
                  </a:cubicBezTo>
                  <a:cubicBezTo>
                    <a:pt x="5530" y="5149"/>
                    <a:pt x="5695" y="5115"/>
                    <a:pt x="5853" y="5059"/>
                  </a:cubicBezTo>
                  <a:cubicBezTo>
                    <a:pt x="6007" y="5007"/>
                    <a:pt x="6154" y="4923"/>
                    <a:pt x="6285" y="4815"/>
                  </a:cubicBezTo>
                  <a:cubicBezTo>
                    <a:pt x="6348" y="4763"/>
                    <a:pt x="6404" y="4695"/>
                    <a:pt x="6450" y="4627"/>
                  </a:cubicBezTo>
                  <a:cubicBezTo>
                    <a:pt x="6472" y="4593"/>
                    <a:pt x="6495" y="4553"/>
                    <a:pt x="6513" y="4514"/>
                  </a:cubicBezTo>
                  <a:cubicBezTo>
                    <a:pt x="6529" y="4474"/>
                    <a:pt x="6535" y="4433"/>
                    <a:pt x="6540" y="4388"/>
                  </a:cubicBezTo>
                  <a:cubicBezTo>
                    <a:pt x="6558" y="4314"/>
                    <a:pt x="6547" y="4229"/>
                    <a:pt x="6518" y="4155"/>
                  </a:cubicBezTo>
                  <a:cubicBezTo>
                    <a:pt x="6506" y="4115"/>
                    <a:pt x="6490" y="4076"/>
                    <a:pt x="6466" y="4042"/>
                  </a:cubicBezTo>
                  <a:cubicBezTo>
                    <a:pt x="6626" y="4019"/>
                    <a:pt x="6779" y="3997"/>
                    <a:pt x="6927" y="3939"/>
                  </a:cubicBezTo>
                  <a:cubicBezTo>
                    <a:pt x="7030" y="3900"/>
                    <a:pt x="7127" y="3854"/>
                    <a:pt x="7206" y="3774"/>
                  </a:cubicBezTo>
                  <a:cubicBezTo>
                    <a:pt x="7285" y="3701"/>
                    <a:pt x="7342" y="3599"/>
                    <a:pt x="7365" y="3496"/>
                  </a:cubicBezTo>
                  <a:cubicBezTo>
                    <a:pt x="7392" y="3371"/>
                    <a:pt x="7387" y="3240"/>
                    <a:pt x="7358" y="3116"/>
                  </a:cubicBezTo>
                  <a:cubicBezTo>
                    <a:pt x="7337" y="3013"/>
                    <a:pt x="7285" y="2917"/>
                    <a:pt x="7217" y="2831"/>
                  </a:cubicBezTo>
                  <a:cubicBezTo>
                    <a:pt x="7154" y="2757"/>
                    <a:pt x="7075" y="2701"/>
                    <a:pt x="6990" y="2655"/>
                  </a:cubicBezTo>
                  <a:cubicBezTo>
                    <a:pt x="6899" y="2604"/>
                    <a:pt x="6802" y="2570"/>
                    <a:pt x="6700" y="2547"/>
                  </a:cubicBezTo>
                  <a:cubicBezTo>
                    <a:pt x="6552" y="2508"/>
                    <a:pt x="6404" y="2490"/>
                    <a:pt x="6251" y="2473"/>
                  </a:cubicBezTo>
                  <a:cubicBezTo>
                    <a:pt x="6165" y="2468"/>
                    <a:pt x="6086" y="2456"/>
                    <a:pt x="6007" y="2450"/>
                  </a:cubicBezTo>
                  <a:cubicBezTo>
                    <a:pt x="6007" y="2428"/>
                    <a:pt x="6018" y="2411"/>
                    <a:pt x="6023" y="2388"/>
                  </a:cubicBezTo>
                  <a:cubicBezTo>
                    <a:pt x="6057" y="2319"/>
                    <a:pt x="6104" y="2263"/>
                    <a:pt x="6154" y="2201"/>
                  </a:cubicBezTo>
                  <a:cubicBezTo>
                    <a:pt x="6154" y="2201"/>
                    <a:pt x="6160" y="2195"/>
                    <a:pt x="6160" y="2190"/>
                  </a:cubicBezTo>
                  <a:lnTo>
                    <a:pt x="6165" y="2190"/>
                  </a:lnTo>
                  <a:cubicBezTo>
                    <a:pt x="6222" y="2115"/>
                    <a:pt x="6285" y="2047"/>
                    <a:pt x="6330" y="1967"/>
                  </a:cubicBezTo>
                  <a:cubicBezTo>
                    <a:pt x="6359" y="1922"/>
                    <a:pt x="6382" y="1871"/>
                    <a:pt x="6393" y="1826"/>
                  </a:cubicBezTo>
                  <a:cubicBezTo>
                    <a:pt x="6411" y="1763"/>
                    <a:pt x="6416" y="1706"/>
                    <a:pt x="6416" y="1644"/>
                  </a:cubicBezTo>
                  <a:cubicBezTo>
                    <a:pt x="6411" y="1530"/>
                    <a:pt x="6382" y="1417"/>
                    <a:pt x="6319" y="1325"/>
                  </a:cubicBezTo>
                  <a:cubicBezTo>
                    <a:pt x="6256" y="1228"/>
                    <a:pt x="6172" y="1149"/>
                    <a:pt x="6075" y="1099"/>
                  </a:cubicBezTo>
                  <a:cubicBezTo>
                    <a:pt x="5955" y="1031"/>
                    <a:pt x="5824" y="996"/>
                    <a:pt x="5695" y="990"/>
                  </a:cubicBezTo>
                  <a:cubicBezTo>
                    <a:pt x="5678" y="988"/>
                    <a:pt x="5662" y="988"/>
                    <a:pt x="5645" y="988"/>
                  </a:cubicBezTo>
                  <a:cubicBezTo>
                    <a:pt x="5599" y="988"/>
                    <a:pt x="5553" y="993"/>
                    <a:pt x="5506" y="1002"/>
                  </a:cubicBezTo>
                  <a:cubicBezTo>
                    <a:pt x="5438" y="1013"/>
                    <a:pt x="5375" y="1031"/>
                    <a:pt x="5313" y="1052"/>
                  </a:cubicBezTo>
                  <a:cubicBezTo>
                    <a:pt x="5251" y="1070"/>
                    <a:pt x="5194" y="1092"/>
                    <a:pt x="5137" y="1115"/>
                  </a:cubicBezTo>
                  <a:cubicBezTo>
                    <a:pt x="5069" y="1138"/>
                    <a:pt x="5000" y="1160"/>
                    <a:pt x="4932" y="1178"/>
                  </a:cubicBezTo>
                  <a:cubicBezTo>
                    <a:pt x="4904" y="1189"/>
                    <a:pt x="4870" y="1201"/>
                    <a:pt x="4842" y="1212"/>
                  </a:cubicBezTo>
                  <a:cubicBezTo>
                    <a:pt x="4830" y="1189"/>
                    <a:pt x="4819" y="1172"/>
                    <a:pt x="4808" y="1149"/>
                  </a:cubicBezTo>
                  <a:cubicBezTo>
                    <a:pt x="4767" y="1024"/>
                    <a:pt x="4762" y="894"/>
                    <a:pt x="4745" y="763"/>
                  </a:cubicBezTo>
                  <a:cubicBezTo>
                    <a:pt x="4733" y="695"/>
                    <a:pt x="4722" y="627"/>
                    <a:pt x="4699" y="564"/>
                  </a:cubicBezTo>
                  <a:cubicBezTo>
                    <a:pt x="4688" y="525"/>
                    <a:pt x="4672" y="491"/>
                    <a:pt x="4654" y="456"/>
                  </a:cubicBezTo>
                  <a:cubicBezTo>
                    <a:pt x="4638" y="417"/>
                    <a:pt x="4609" y="376"/>
                    <a:pt x="4580" y="342"/>
                  </a:cubicBezTo>
                  <a:cubicBezTo>
                    <a:pt x="4541" y="286"/>
                    <a:pt x="4489" y="240"/>
                    <a:pt x="4439" y="195"/>
                  </a:cubicBezTo>
                  <a:cubicBezTo>
                    <a:pt x="4381" y="150"/>
                    <a:pt x="4324" y="110"/>
                    <a:pt x="4256" y="76"/>
                  </a:cubicBezTo>
                  <a:cubicBezTo>
                    <a:pt x="4200" y="47"/>
                    <a:pt x="4137" y="30"/>
                    <a:pt x="4074" y="13"/>
                  </a:cubicBezTo>
                  <a:cubicBezTo>
                    <a:pt x="4024" y="8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9"/>
            <p:cNvSpPr/>
            <p:nvPr/>
          </p:nvSpPr>
          <p:spPr>
            <a:xfrm>
              <a:off x="10947524" y="5256231"/>
              <a:ext cx="46753" cy="71092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1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1" y="1501"/>
                    <a:pt x="0" y="1501"/>
                  </a:cubicBezTo>
                  <a:close/>
                  <a:moveTo>
                    <a:pt x="784" y="0"/>
                  </a:moveTo>
                  <a:cubicBezTo>
                    <a:pt x="716" y="24"/>
                    <a:pt x="648" y="40"/>
                    <a:pt x="591" y="47"/>
                  </a:cubicBezTo>
                  <a:cubicBezTo>
                    <a:pt x="546" y="52"/>
                    <a:pt x="506" y="58"/>
                    <a:pt x="467" y="58"/>
                  </a:cubicBezTo>
                  <a:cubicBezTo>
                    <a:pt x="433" y="58"/>
                    <a:pt x="392" y="52"/>
                    <a:pt x="358" y="52"/>
                  </a:cubicBezTo>
                  <a:cubicBezTo>
                    <a:pt x="352" y="176"/>
                    <a:pt x="347" y="285"/>
                    <a:pt x="341" y="393"/>
                  </a:cubicBezTo>
                  <a:cubicBezTo>
                    <a:pt x="323" y="517"/>
                    <a:pt x="307" y="648"/>
                    <a:pt x="284" y="774"/>
                  </a:cubicBezTo>
                  <a:cubicBezTo>
                    <a:pt x="262" y="899"/>
                    <a:pt x="233" y="1023"/>
                    <a:pt x="194" y="1149"/>
                  </a:cubicBezTo>
                  <a:cubicBezTo>
                    <a:pt x="171" y="1216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41" y="1509"/>
                    <a:pt x="261" y="1513"/>
                    <a:pt x="365" y="1513"/>
                  </a:cubicBezTo>
                  <a:cubicBezTo>
                    <a:pt x="892" y="1513"/>
                    <a:pt x="994" y="1421"/>
                    <a:pt x="994" y="1421"/>
                  </a:cubicBezTo>
                  <a:cubicBezTo>
                    <a:pt x="978" y="1348"/>
                    <a:pt x="824" y="1081"/>
                    <a:pt x="813" y="1007"/>
                  </a:cubicBezTo>
                  <a:cubicBezTo>
                    <a:pt x="790" y="881"/>
                    <a:pt x="779" y="750"/>
                    <a:pt x="773" y="614"/>
                  </a:cubicBezTo>
                  <a:cubicBezTo>
                    <a:pt x="767" y="506"/>
                    <a:pt x="767" y="375"/>
                    <a:pt x="773" y="228"/>
                  </a:cubicBezTo>
                  <a:cubicBezTo>
                    <a:pt x="779" y="160"/>
                    <a:pt x="779" y="86"/>
                    <a:pt x="784" y="18"/>
                  </a:cubicBezTo>
                  <a:lnTo>
                    <a:pt x="784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9"/>
            <p:cNvSpPr/>
            <p:nvPr/>
          </p:nvSpPr>
          <p:spPr>
            <a:xfrm>
              <a:off x="10803085" y="5002874"/>
              <a:ext cx="329194" cy="249692"/>
            </a:xfrm>
            <a:custGeom>
              <a:avLst/>
              <a:gdLst/>
              <a:ahLst/>
              <a:cxnLst/>
              <a:rect l="l" t="t" r="r" b="b"/>
              <a:pathLst>
                <a:path w="7006" h="5314" extrusionOk="0">
                  <a:moveTo>
                    <a:pt x="3722" y="0"/>
                  </a:moveTo>
                  <a:cubicBezTo>
                    <a:pt x="3699" y="0"/>
                    <a:pt x="3677" y="6"/>
                    <a:pt x="3654" y="6"/>
                  </a:cubicBezTo>
                  <a:cubicBezTo>
                    <a:pt x="3568" y="18"/>
                    <a:pt x="3489" y="34"/>
                    <a:pt x="3404" y="68"/>
                  </a:cubicBezTo>
                  <a:cubicBezTo>
                    <a:pt x="3329" y="97"/>
                    <a:pt x="3256" y="131"/>
                    <a:pt x="3193" y="182"/>
                  </a:cubicBezTo>
                  <a:cubicBezTo>
                    <a:pt x="3132" y="222"/>
                    <a:pt x="3074" y="278"/>
                    <a:pt x="3017" y="341"/>
                  </a:cubicBezTo>
                  <a:cubicBezTo>
                    <a:pt x="2961" y="409"/>
                    <a:pt x="2915" y="488"/>
                    <a:pt x="2870" y="580"/>
                  </a:cubicBezTo>
                  <a:cubicBezTo>
                    <a:pt x="2812" y="700"/>
                    <a:pt x="2773" y="829"/>
                    <a:pt x="2744" y="978"/>
                  </a:cubicBezTo>
                  <a:cubicBezTo>
                    <a:pt x="2744" y="1000"/>
                    <a:pt x="2722" y="1012"/>
                    <a:pt x="2699" y="1018"/>
                  </a:cubicBezTo>
                  <a:lnTo>
                    <a:pt x="2688" y="1018"/>
                  </a:lnTo>
                  <a:cubicBezTo>
                    <a:pt x="2671" y="1018"/>
                    <a:pt x="2654" y="1012"/>
                    <a:pt x="2642" y="1000"/>
                  </a:cubicBezTo>
                  <a:cubicBezTo>
                    <a:pt x="2545" y="881"/>
                    <a:pt x="2450" y="784"/>
                    <a:pt x="2353" y="705"/>
                  </a:cubicBezTo>
                  <a:lnTo>
                    <a:pt x="2353" y="705"/>
                  </a:lnTo>
                  <a:lnTo>
                    <a:pt x="2358" y="727"/>
                  </a:lnTo>
                  <a:cubicBezTo>
                    <a:pt x="2301" y="666"/>
                    <a:pt x="2227" y="614"/>
                    <a:pt x="2143" y="569"/>
                  </a:cubicBezTo>
                  <a:cubicBezTo>
                    <a:pt x="2091" y="546"/>
                    <a:pt x="2041" y="529"/>
                    <a:pt x="1978" y="517"/>
                  </a:cubicBezTo>
                  <a:cubicBezTo>
                    <a:pt x="1944" y="512"/>
                    <a:pt x="1915" y="506"/>
                    <a:pt x="1881" y="506"/>
                  </a:cubicBezTo>
                  <a:lnTo>
                    <a:pt x="1836" y="506"/>
                  </a:lnTo>
                  <a:cubicBezTo>
                    <a:pt x="1784" y="517"/>
                    <a:pt x="1734" y="529"/>
                    <a:pt x="1687" y="546"/>
                  </a:cubicBezTo>
                  <a:cubicBezTo>
                    <a:pt x="1619" y="574"/>
                    <a:pt x="1556" y="603"/>
                    <a:pt x="1495" y="648"/>
                  </a:cubicBezTo>
                  <a:cubicBezTo>
                    <a:pt x="1427" y="700"/>
                    <a:pt x="1370" y="750"/>
                    <a:pt x="1318" y="813"/>
                  </a:cubicBezTo>
                  <a:cubicBezTo>
                    <a:pt x="1256" y="881"/>
                    <a:pt x="1215" y="955"/>
                    <a:pt x="1176" y="1028"/>
                  </a:cubicBezTo>
                  <a:cubicBezTo>
                    <a:pt x="1131" y="1125"/>
                    <a:pt x="1102" y="1228"/>
                    <a:pt x="1079" y="1341"/>
                  </a:cubicBezTo>
                  <a:cubicBezTo>
                    <a:pt x="1063" y="1450"/>
                    <a:pt x="1057" y="1563"/>
                    <a:pt x="1068" y="1676"/>
                  </a:cubicBezTo>
                  <a:cubicBezTo>
                    <a:pt x="1079" y="1796"/>
                    <a:pt x="1108" y="1909"/>
                    <a:pt x="1142" y="2017"/>
                  </a:cubicBezTo>
                  <a:cubicBezTo>
                    <a:pt x="1170" y="2091"/>
                    <a:pt x="1199" y="2143"/>
                    <a:pt x="1228" y="2188"/>
                  </a:cubicBezTo>
                  <a:cubicBezTo>
                    <a:pt x="1250" y="2222"/>
                    <a:pt x="1233" y="2261"/>
                    <a:pt x="1210" y="2279"/>
                  </a:cubicBezTo>
                  <a:cubicBezTo>
                    <a:pt x="1199" y="2295"/>
                    <a:pt x="1181" y="2302"/>
                    <a:pt x="1160" y="2302"/>
                  </a:cubicBezTo>
                  <a:cubicBezTo>
                    <a:pt x="1154" y="2302"/>
                    <a:pt x="1147" y="2302"/>
                    <a:pt x="1136" y="2295"/>
                  </a:cubicBezTo>
                  <a:cubicBezTo>
                    <a:pt x="1097" y="2284"/>
                    <a:pt x="1057" y="2274"/>
                    <a:pt x="1011" y="2268"/>
                  </a:cubicBezTo>
                  <a:cubicBezTo>
                    <a:pt x="937" y="2256"/>
                    <a:pt x="881" y="2250"/>
                    <a:pt x="819" y="2250"/>
                  </a:cubicBezTo>
                  <a:cubicBezTo>
                    <a:pt x="784" y="2250"/>
                    <a:pt x="745" y="2250"/>
                    <a:pt x="711" y="2256"/>
                  </a:cubicBezTo>
                  <a:cubicBezTo>
                    <a:pt x="614" y="2268"/>
                    <a:pt x="523" y="2290"/>
                    <a:pt x="431" y="2319"/>
                  </a:cubicBezTo>
                  <a:cubicBezTo>
                    <a:pt x="370" y="2342"/>
                    <a:pt x="313" y="2376"/>
                    <a:pt x="255" y="2415"/>
                  </a:cubicBezTo>
                  <a:cubicBezTo>
                    <a:pt x="210" y="2444"/>
                    <a:pt x="171" y="2484"/>
                    <a:pt x="131" y="2523"/>
                  </a:cubicBezTo>
                  <a:cubicBezTo>
                    <a:pt x="103" y="2563"/>
                    <a:pt x="79" y="2602"/>
                    <a:pt x="56" y="2649"/>
                  </a:cubicBezTo>
                  <a:cubicBezTo>
                    <a:pt x="40" y="2683"/>
                    <a:pt x="22" y="2728"/>
                    <a:pt x="11" y="2779"/>
                  </a:cubicBezTo>
                  <a:cubicBezTo>
                    <a:pt x="6" y="2835"/>
                    <a:pt x="0" y="2893"/>
                    <a:pt x="6" y="2955"/>
                  </a:cubicBezTo>
                  <a:cubicBezTo>
                    <a:pt x="11" y="3006"/>
                    <a:pt x="22" y="3045"/>
                    <a:pt x="40" y="3086"/>
                  </a:cubicBezTo>
                  <a:cubicBezTo>
                    <a:pt x="51" y="3126"/>
                    <a:pt x="74" y="3171"/>
                    <a:pt x="108" y="3210"/>
                  </a:cubicBezTo>
                  <a:cubicBezTo>
                    <a:pt x="137" y="3257"/>
                    <a:pt x="176" y="3302"/>
                    <a:pt x="227" y="3341"/>
                  </a:cubicBezTo>
                  <a:cubicBezTo>
                    <a:pt x="313" y="3415"/>
                    <a:pt x="420" y="3478"/>
                    <a:pt x="557" y="3540"/>
                  </a:cubicBezTo>
                  <a:lnTo>
                    <a:pt x="540" y="3523"/>
                  </a:lnTo>
                  <a:lnTo>
                    <a:pt x="540" y="3523"/>
                  </a:lnTo>
                  <a:cubicBezTo>
                    <a:pt x="602" y="3564"/>
                    <a:pt x="682" y="3598"/>
                    <a:pt x="790" y="3637"/>
                  </a:cubicBezTo>
                  <a:cubicBezTo>
                    <a:pt x="874" y="3666"/>
                    <a:pt x="955" y="3693"/>
                    <a:pt x="1034" y="3716"/>
                  </a:cubicBezTo>
                  <a:cubicBezTo>
                    <a:pt x="1057" y="3722"/>
                    <a:pt x="1079" y="3745"/>
                    <a:pt x="1097" y="3768"/>
                  </a:cubicBezTo>
                  <a:cubicBezTo>
                    <a:pt x="1108" y="3795"/>
                    <a:pt x="1108" y="3819"/>
                    <a:pt x="1102" y="3842"/>
                  </a:cubicBezTo>
                  <a:cubicBezTo>
                    <a:pt x="1063" y="3932"/>
                    <a:pt x="1034" y="4012"/>
                    <a:pt x="1018" y="4086"/>
                  </a:cubicBezTo>
                  <a:cubicBezTo>
                    <a:pt x="1011" y="4154"/>
                    <a:pt x="1005" y="4222"/>
                    <a:pt x="1011" y="4280"/>
                  </a:cubicBezTo>
                  <a:cubicBezTo>
                    <a:pt x="1023" y="4341"/>
                    <a:pt x="1034" y="4398"/>
                    <a:pt x="1052" y="4450"/>
                  </a:cubicBezTo>
                  <a:cubicBezTo>
                    <a:pt x="1079" y="4506"/>
                    <a:pt x="1108" y="4558"/>
                    <a:pt x="1142" y="4608"/>
                  </a:cubicBezTo>
                  <a:cubicBezTo>
                    <a:pt x="1181" y="4666"/>
                    <a:pt x="1233" y="4723"/>
                    <a:pt x="1296" y="4779"/>
                  </a:cubicBezTo>
                  <a:cubicBezTo>
                    <a:pt x="1370" y="4836"/>
                    <a:pt x="1449" y="4886"/>
                    <a:pt x="1529" y="4927"/>
                  </a:cubicBezTo>
                  <a:cubicBezTo>
                    <a:pt x="1625" y="4967"/>
                    <a:pt x="1727" y="5001"/>
                    <a:pt x="1829" y="5017"/>
                  </a:cubicBezTo>
                  <a:cubicBezTo>
                    <a:pt x="1886" y="5030"/>
                    <a:pt x="1938" y="5035"/>
                    <a:pt x="1983" y="5035"/>
                  </a:cubicBezTo>
                  <a:cubicBezTo>
                    <a:pt x="2006" y="5035"/>
                    <a:pt x="2028" y="5030"/>
                    <a:pt x="2051" y="5030"/>
                  </a:cubicBezTo>
                  <a:cubicBezTo>
                    <a:pt x="2125" y="5023"/>
                    <a:pt x="2193" y="5006"/>
                    <a:pt x="2261" y="4978"/>
                  </a:cubicBezTo>
                  <a:cubicBezTo>
                    <a:pt x="2306" y="4961"/>
                    <a:pt x="2353" y="4938"/>
                    <a:pt x="2398" y="4910"/>
                  </a:cubicBezTo>
                  <a:cubicBezTo>
                    <a:pt x="2437" y="4881"/>
                    <a:pt x="2484" y="4841"/>
                    <a:pt x="2523" y="4791"/>
                  </a:cubicBezTo>
                  <a:cubicBezTo>
                    <a:pt x="2557" y="4745"/>
                    <a:pt x="2591" y="4700"/>
                    <a:pt x="2613" y="4648"/>
                  </a:cubicBezTo>
                  <a:lnTo>
                    <a:pt x="2613" y="4648"/>
                  </a:lnTo>
                  <a:lnTo>
                    <a:pt x="2597" y="4655"/>
                  </a:lnTo>
                  <a:cubicBezTo>
                    <a:pt x="2613" y="4648"/>
                    <a:pt x="2626" y="4626"/>
                    <a:pt x="2631" y="4614"/>
                  </a:cubicBezTo>
                  <a:cubicBezTo>
                    <a:pt x="2642" y="4586"/>
                    <a:pt x="2660" y="4574"/>
                    <a:pt x="2681" y="4574"/>
                  </a:cubicBezTo>
                  <a:cubicBezTo>
                    <a:pt x="2705" y="4574"/>
                    <a:pt x="2728" y="4586"/>
                    <a:pt x="2733" y="4603"/>
                  </a:cubicBezTo>
                  <a:cubicBezTo>
                    <a:pt x="2807" y="4762"/>
                    <a:pt x="2870" y="4876"/>
                    <a:pt x="2943" y="4978"/>
                  </a:cubicBezTo>
                  <a:cubicBezTo>
                    <a:pt x="2988" y="5051"/>
                    <a:pt x="3046" y="5109"/>
                    <a:pt x="3103" y="5159"/>
                  </a:cubicBezTo>
                  <a:cubicBezTo>
                    <a:pt x="3148" y="5193"/>
                    <a:pt x="3193" y="5227"/>
                    <a:pt x="3245" y="5251"/>
                  </a:cubicBezTo>
                  <a:cubicBezTo>
                    <a:pt x="3290" y="5274"/>
                    <a:pt x="3347" y="5290"/>
                    <a:pt x="3410" y="5302"/>
                  </a:cubicBezTo>
                  <a:cubicBezTo>
                    <a:pt x="3455" y="5308"/>
                    <a:pt x="3494" y="5313"/>
                    <a:pt x="3534" y="5313"/>
                  </a:cubicBezTo>
                  <a:lnTo>
                    <a:pt x="3597" y="5313"/>
                  </a:lnTo>
                  <a:cubicBezTo>
                    <a:pt x="3665" y="5302"/>
                    <a:pt x="3738" y="5285"/>
                    <a:pt x="3813" y="5256"/>
                  </a:cubicBezTo>
                  <a:cubicBezTo>
                    <a:pt x="3835" y="5251"/>
                    <a:pt x="3858" y="5240"/>
                    <a:pt x="3882" y="5227"/>
                  </a:cubicBezTo>
                  <a:cubicBezTo>
                    <a:pt x="3892" y="5206"/>
                    <a:pt x="3916" y="5188"/>
                    <a:pt x="3943" y="5188"/>
                  </a:cubicBezTo>
                  <a:lnTo>
                    <a:pt x="3961" y="5188"/>
                  </a:lnTo>
                  <a:cubicBezTo>
                    <a:pt x="3995" y="5166"/>
                    <a:pt x="4029" y="5143"/>
                    <a:pt x="4063" y="5120"/>
                  </a:cubicBezTo>
                  <a:cubicBezTo>
                    <a:pt x="4137" y="5064"/>
                    <a:pt x="4205" y="5001"/>
                    <a:pt x="4262" y="4933"/>
                  </a:cubicBezTo>
                  <a:cubicBezTo>
                    <a:pt x="4313" y="4870"/>
                    <a:pt x="4352" y="4807"/>
                    <a:pt x="4381" y="4750"/>
                  </a:cubicBezTo>
                  <a:cubicBezTo>
                    <a:pt x="4409" y="4689"/>
                    <a:pt x="4427" y="4631"/>
                    <a:pt x="4443" y="4569"/>
                  </a:cubicBezTo>
                  <a:cubicBezTo>
                    <a:pt x="4443" y="4529"/>
                    <a:pt x="4449" y="4495"/>
                    <a:pt x="4449" y="4461"/>
                  </a:cubicBezTo>
                  <a:cubicBezTo>
                    <a:pt x="4449" y="4438"/>
                    <a:pt x="4467" y="4409"/>
                    <a:pt x="4488" y="4398"/>
                  </a:cubicBezTo>
                  <a:cubicBezTo>
                    <a:pt x="4506" y="4387"/>
                    <a:pt x="4517" y="4382"/>
                    <a:pt x="4529" y="4382"/>
                  </a:cubicBezTo>
                  <a:cubicBezTo>
                    <a:pt x="4535" y="4375"/>
                    <a:pt x="4540" y="4375"/>
                    <a:pt x="4546" y="4375"/>
                  </a:cubicBezTo>
                  <a:cubicBezTo>
                    <a:pt x="4580" y="4375"/>
                    <a:pt x="4614" y="4404"/>
                    <a:pt x="4625" y="4438"/>
                  </a:cubicBezTo>
                  <a:cubicBezTo>
                    <a:pt x="4632" y="4461"/>
                    <a:pt x="4637" y="4477"/>
                    <a:pt x="4643" y="4501"/>
                  </a:cubicBezTo>
                  <a:cubicBezTo>
                    <a:pt x="4659" y="4546"/>
                    <a:pt x="4682" y="4586"/>
                    <a:pt x="4705" y="4621"/>
                  </a:cubicBezTo>
                  <a:cubicBezTo>
                    <a:pt x="4727" y="4648"/>
                    <a:pt x="4750" y="4676"/>
                    <a:pt x="4784" y="4705"/>
                  </a:cubicBezTo>
                  <a:cubicBezTo>
                    <a:pt x="4818" y="4734"/>
                    <a:pt x="4853" y="4757"/>
                    <a:pt x="4892" y="4773"/>
                  </a:cubicBezTo>
                  <a:cubicBezTo>
                    <a:pt x="4932" y="4791"/>
                    <a:pt x="4978" y="4807"/>
                    <a:pt x="5034" y="4818"/>
                  </a:cubicBezTo>
                  <a:cubicBezTo>
                    <a:pt x="5097" y="4831"/>
                    <a:pt x="5149" y="4836"/>
                    <a:pt x="5199" y="4836"/>
                  </a:cubicBezTo>
                  <a:cubicBezTo>
                    <a:pt x="5228" y="4836"/>
                    <a:pt x="5256" y="4836"/>
                    <a:pt x="5285" y="4831"/>
                  </a:cubicBezTo>
                  <a:lnTo>
                    <a:pt x="5301" y="4831"/>
                  </a:lnTo>
                  <a:cubicBezTo>
                    <a:pt x="5409" y="4818"/>
                    <a:pt x="5524" y="4791"/>
                    <a:pt x="5626" y="4750"/>
                  </a:cubicBezTo>
                  <a:cubicBezTo>
                    <a:pt x="5728" y="4711"/>
                    <a:pt x="5825" y="4660"/>
                    <a:pt x="5909" y="4597"/>
                  </a:cubicBezTo>
                  <a:cubicBezTo>
                    <a:pt x="5978" y="4552"/>
                    <a:pt x="6029" y="4501"/>
                    <a:pt x="6080" y="4450"/>
                  </a:cubicBezTo>
                  <a:cubicBezTo>
                    <a:pt x="6114" y="4409"/>
                    <a:pt x="6143" y="4364"/>
                    <a:pt x="6159" y="4325"/>
                  </a:cubicBezTo>
                  <a:cubicBezTo>
                    <a:pt x="6177" y="4291"/>
                    <a:pt x="6188" y="4256"/>
                    <a:pt x="6193" y="4222"/>
                  </a:cubicBezTo>
                  <a:cubicBezTo>
                    <a:pt x="6200" y="4194"/>
                    <a:pt x="6200" y="4160"/>
                    <a:pt x="6200" y="4136"/>
                  </a:cubicBezTo>
                  <a:cubicBezTo>
                    <a:pt x="6193" y="4097"/>
                    <a:pt x="6188" y="4068"/>
                    <a:pt x="6182" y="4046"/>
                  </a:cubicBezTo>
                  <a:cubicBezTo>
                    <a:pt x="6171" y="4018"/>
                    <a:pt x="6154" y="3989"/>
                    <a:pt x="6137" y="3960"/>
                  </a:cubicBezTo>
                  <a:cubicBezTo>
                    <a:pt x="6103" y="3921"/>
                    <a:pt x="6074" y="3887"/>
                    <a:pt x="6046" y="3858"/>
                  </a:cubicBezTo>
                  <a:cubicBezTo>
                    <a:pt x="6023" y="3836"/>
                    <a:pt x="6017" y="3802"/>
                    <a:pt x="6023" y="3768"/>
                  </a:cubicBezTo>
                  <a:cubicBezTo>
                    <a:pt x="6035" y="3734"/>
                    <a:pt x="6064" y="3711"/>
                    <a:pt x="6091" y="3705"/>
                  </a:cubicBezTo>
                  <a:cubicBezTo>
                    <a:pt x="6143" y="3700"/>
                    <a:pt x="6200" y="3688"/>
                    <a:pt x="6250" y="3682"/>
                  </a:cubicBezTo>
                  <a:cubicBezTo>
                    <a:pt x="6398" y="3654"/>
                    <a:pt x="6546" y="3632"/>
                    <a:pt x="6670" y="3585"/>
                  </a:cubicBezTo>
                  <a:cubicBezTo>
                    <a:pt x="6739" y="3564"/>
                    <a:pt x="6790" y="3535"/>
                    <a:pt x="6835" y="3501"/>
                  </a:cubicBezTo>
                  <a:cubicBezTo>
                    <a:pt x="6870" y="3483"/>
                    <a:pt x="6893" y="3455"/>
                    <a:pt x="6921" y="3433"/>
                  </a:cubicBezTo>
                  <a:cubicBezTo>
                    <a:pt x="6938" y="3404"/>
                    <a:pt x="6955" y="3375"/>
                    <a:pt x="6966" y="3352"/>
                  </a:cubicBezTo>
                  <a:cubicBezTo>
                    <a:pt x="6977" y="3325"/>
                    <a:pt x="6990" y="3291"/>
                    <a:pt x="7000" y="3250"/>
                  </a:cubicBezTo>
                  <a:cubicBezTo>
                    <a:pt x="7006" y="3200"/>
                    <a:pt x="7006" y="3148"/>
                    <a:pt x="7006" y="3092"/>
                  </a:cubicBezTo>
                  <a:cubicBezTo>
                    <a:pt x="6995" y="3029"/>
                    <a:pt x="6984" y="2972"/>
                    <a:pt x="6966" y="2921"/>
                  </a:cubicBezTo>
                  <a:cubicBezTo>
                    <a:pt x="6950" y="2882"/>
                    <a:pt x="6932" y="2848"/>
                    <a:pt x="6909" y="2814"/>
                  </a:cubicBezTo>
                  <a:cubicBezTo>
                    <a:pt x="6887" y="2785"/>
                    <a:pt x="6859" y="2751"/>
                    <a:pt x="6825" y="2722"/>
                  </a:cubicBezTo>
                  <a:cubicBezTo>
                    <a:pt x="6780" y="2688"/>
                    <a:pt x="6728" y="2659"/>
                    <a:pt x="6670" y="2631"/>
                  </a:cubicBezTo>
                  <a:cubicBezTo>
                    <a:pt x="6575" y="2586"/>
                    <a:pt x="6455" y="2552"/>
                    <a:pt x="6308" y="2523"/>
                  </a:cubicBezTo>
                  <a:cubicBezTo>
                    <a:pt x="6193" y="2507"/>
                    <a:pt x="6074" y="2494"/>
                    <a:pt x="5967" y="2484"/>
                  </a:cubicBezTo>
                  <a:lnTo>
                    <a:pt x="5944" y="2478"/>
                  </a:lnTo>
                  <a:lnTo>
                    <a:pt x="5927" y="2478"/>
                  </a:lnTo>
                  <a:cubicBezTo>
                    <a:pt x="5841" y="2466"/>
                    <a:pt x="5750" y="2460"/>
                    <a:pt x="5665" y="2449"/>
                  </a:cubicBezTo>
                  <a:cubicBezTo>
                    <a:pt x="5648" y="2449"/>
                    <a:pt x="5637" y="2444"/>
                    <a:pt x="5620" y="2432"/>
                  </a:cubicBezTo>
                  <a:cubicBezTo>
                    <a:pt x="5608" y="2426"/>
                    <a:pt x="5597" y="2415"/>
                    <a:pt x="5592" y="2404"/>
                  </a:cubicBezTo>
                  <a:cubicBezTo>
                    <a:pt x="5574" y="2370"/>
                    <a:pt x="5579" y="2336"/>
                    <a:pt x="5597" y="2308"/>
                  </a:cubicBezTo>
                  <a:lnTo>
                    <a:pt x="5614" y="2284"/>
                  </a:lnTo>
                  <a:cubicBezTo>
                    <a:pt x="5626" y="2261"/>
                    <a:pt x="5637" y="2250"/>
                    <a:pt x="5642" y="2239"/>
                  </a:cubicBezTo>
                  <a:cubicBezTo>
                    <a:pt x="5648" y="2211"/>
                    <a:pt x="5654" y="2188"/>
                    <a:pt x="5660" y="2171"/>
                  </a:cubicBezTo>
                  <a:cubicBezTo>
                    <a:pt x="5671" y="2143"/>
                    <a:pt x="5682" y="2119"/>
                    <a:pt x="5699" y="2091"/>
                  </a:cubicBezTo>
                  <a:cubicBezTo>
                    <a:pt x="5728" y="2046"/>
                    <a:pt x="5757" y="2001"/>
                    <a:pt x="5802" y="1949"/>
                  </a:cubicBezTo>
                  <a:lnTo>
                    <a:pt x="5841" y="1904"/>
                  </a:lnTo>
                  <a:cubicBezTo>
                    <a:pt x="5904" y="1825"/>
                    <a:pt x="5967" y="1744"/>
                    <a:pt x="6006" y="1660"/>
                  </a:cubicBezTo>
                  <a:cubicBezTo>
                    <a:pt x="6023" y="1631"/>
                    <a:pt x="6035" y="1603"/>
                    <a:pt x="6040" y="1568"/>
                  </a:cubicBezTo>
                  <a:cubicBezTo>
                    <a:pt x="6046" y="1529"/>
                    <a:pt x="6046" y="1495"/>
                    <a:pt x="6040" y="1450"/>
                  </a:cubicBezTo>
                  <a:cubicBezTo>
                    <a:pt x="6035" y="1409"/>
                    <a:pt x="6029" y="1375"/>
                    <a:pt x="6017" y="1335"/>
                  </a:cubicBezTo>
                  <a:cubicBezTo>
                    <a:pt x="6001" y="1301"/>
                    <a:pt x="5983" y="1267"/>
                    <a:pt x="5967" y="1238"/>
                  </a:cubicBezTo>
                  <a:cubicBezTo>
                    <a:pt x="5944" y="1211"/>
                    <a:pt x="5915" y="1183"/>
                    <a:pt x="5886" y="1159"/>
                  </a:cubicBezTo>
                  <a:cubicBezTo>
                    <a:pt x="5847" y="1125"/>
                    <a:pt x="5807" y="1102"/>
                    <a:pt x="5762" y="1080"/>
                  </a:cubicBezTo>
                  <a:cubicBezTo>
                    <a:pt x="5710" y="1057"/>
                    <a:pt x="5654" y="1041"/>
                    <a:pt x="5597" y="1023"/>
                  </a:cubicBezTo>
                  <a:cubicBezTo>
                    <a:pt x="5552" y="1018"/>
                    <a:pt x="5511" y="1018"/>
                    <a:pt x="5477" y="1018"/>
                  </a:cubicBezTo>
                  <a:lnTo>
                    <a:pt x="5427" y="1018"/>
                  </a:lnTo>
                  <a:cubicBezTo>
                    <a:pt x="5301" y="1034"/>
                    <a:pt x="5194" y="1068"/>
                    <a:pt x="5109" y="1102"/>
                  </a:cubicBezTo>
                  <a:lnTo>
                    <a:pt x="5057" y="1120"/>
                  </a:lnTo>
                  <a:cubicBezTo>
                    <a:pt x="5018" y="1136"/>
                    <a:pt x="4973" y="1148"/>
                    <a:pt x="4932" y="1165"/>
                  </a:cubicBezTo>
                  <a:cubicBezTo>
                    <a:pt x="4910" y="1170"/>
                    <a:pt x="4881" y="1183"/>
                    <a:pt x="4858" y="1188"/>
                  </a:cubicBezTo>
                  <a:cubicBezTo>
                    <a:pt x="4836" y="1193"/>
                    <a:pt x="4808" y="1204"/>
                    <a:pt x="4784" y="1211"/>
                  </a:cubicBezTo>
                  <a:cubicBezTo>
                    <a:pt x="4761" y="1222"/>
                    <a:pt x="4745" y="1228"/>
                    <a:pt x="4722" y="1238"/>
                  </a:cubicBezTo>
                  <a:lnTo>
                    <a:pt x="4711" y="1251"/>
                  </a:lnTo>
                  <a:cubicBezTo>
                    <a:pt x="4700" y="1262"/>
                    <a:pt x="4688" y="1267"/>
                    <a:pt x="4682" y="1273"/>
                  </a:cubicBezTo>
                  <a:cubicBezTo>
                    <a:pt x="4666" y="1285"/>
                    <a:pt x="4648" y="1285"/>
                    <a:pt x="4632" y="1285"/>
                  </a:cubicBezTo>
                  <a:cubicBezTo>
                    <a:pt x="4603" y="1285"/>
                    <a:pt x="4574" y="1273"/>
                    <a:pt x="4557" y="1256"/>
                  </a:cubicBezTo>
                  <a:cubicBezTo>
                    <a:pt x="4546" y="1238"/>
                    <a:pt x="4535" y="1222"/>
                    <a:pt x="4529" y="1211"/>
                  </a:cubicBezTo>
                  <a:lnTo>
                    <a:pt x="4523" y="1193"/>
                  </a:lnTo>
                  <a:cubicBezTo>
                    <a:pt x="4512" y="1177"/>
                    <a:pt x="4506" y="1165"/>
                    <a:pt x="4495" y="1148"/>
                  </a:cubicBezTo>
                  <a:lnTo>
                    <a:pt x="4488" y="1136"/>
                  </a:lnTo>
                  <a:cubicBezTo>
                    <a:pt x="4472" y="1109"/>
                    <a:pt x="4467" y="1091"/>
                    <a:pt x="4461" y="1075"/>
                  </a:cubicBezTo>
                  <a:cubicBezTo>
                    <a:pt x="4433" y="1018"/>
                    <a:pt x="4420" y="966"/>
                    <a:pt x="4409" y="921"/>
                  </a:cubicBezTo>
                  <a:cubicBezTo>
                    <a:pt x="4404" y="863"/>
                    <a:pt x="4398" y="807"/>
                    <a:pt x="4393" y="756"/>
                  </a:cubicBezTo>
                  <a:cubicBezTo>
                    <a:pt x="4381" y="642"/>
                    <a:pt x="4364" y="529"/>
                    <a:pt x="4330" y="420"/>
                  </a:cubicBezTo>
                  <a:cubicBezTo>
                    <a:pt x="4313" y="386"/>
                    <a:pt x="4296" y="347"/>
                    <a:pt x="4268" y="307"/>
                  </a:cubicBezTo>
                  <a:cubicBezTo>
                    <a:pt x="4228" y="250"/>
                    <a:pt x="4182" y="199"/>
                    <a:pt x="4126" y="147"/>
                  </a:cubicBezTo>
                  <a:cubicBezTo>
                    <a:pt x="4079" y="113"/>
                    <a:pt x="4029" y="79"/>
                    <a:pt x="3984" y="57"/>
                  </a:cubicBezTo>
                  <a:cubicBezTo>
                    <a:pt x="3937" y="40"/>
                    <a:pt x="3892" y="23"/>
                    <a:pt x="3835" y="11"/>
                  </a:cubicBezTo>
                  <a:cubicBezTo>
                    <a:pt x="3801" y="6"/>
                    <a:pt x="3762" y="0"/>
                    <a:pt x="3722" y="0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9"/>
            <p:cNvSpPr/>
            <p:nvPr/>
          </p:nvSpPr>
          <p:spPr>
            <a:xfrm>
              <a:off x="10803320" y="5136319"/>
              <a:ext cx="7236" cy="20628"/>
            </a:xfrm>
            <a:custGeom>
              <a:avLst/>
              <a:gdLst/>
              <a:ahLst/>
              <a:cxnLst/>
              <a:rect l="l" t="t" r="r" b="b"/>
              <a:pathLst>
                <a:path w="154" h="439" extrusionOk="0">
                  <a:moveTo>
                    <a:pt x="114" y="388"/>
                  </a:moveTo>
                  <a:cubicBezTo>
                    <a:pt x="126" y="405"/>
                    <a:pt x="143" y="422"/>
                    <a:pt x="154" y="439"/>
                  </a:cubicBezTo>
                  <a:lnTo>
                    <a:pt x="154" y="439"/>
                  </a:lnTo>
                  <a:cubicBezTo>
                    <a:pt x="143" y="422"/>
                    <a:pt x="126" y="405"/>
                    <a:pt x="114" y="388"/>
                  </a:cubicBezTo>
                  <a:close/>
                  <a:moveTo>
                    <a:pt x="46" y="274"/>
                  </a:moveTo>
                  <a:cubicBezTo>
                    <a:pt x="58" y="302"/>
                    <a:pt x="69" y="325"/>
                    <a:pt x="92" y="354"/>
                  </a:cubicBezTo>
                  <a:cubicBezTo>
                    <a:pt x="69" y="325"/>
                    <a:pt x="58" y="302"/>
                    <a:pt x="46" y="274"/>
                  </a:cubicBezTo>
                  <a:close/>
                  <a:moveTo>
                    <a:pt x="1" y="1"/>
                  </a:moveTo>
                  <a:lnTo>
                    <a:pt x="1" y="115"/>
                  </a:lnTo>
                  <a:cubicBezTo>
                    <a:pt x="1" y="132"/>
                    <a:pt x="6" y="149"/>
                    <a:pt x="12" y="166"/>
                  </a:cubicBezTo>
                  <a:cubicBezTo>
                    <a:pt x="6" y="149"/>
                    <a:pt x="1" y="132"/>
                    <a:pt x="1" y="115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9"/>
            <p:cNvSpPr/>
            <p:nvPr/>
          </p:nvSpPr>
          <p:spPr>
            <a:xfrm>
              <a:off x="10810509" y="5156899"/>
              <a:ext cx="18748" cy="12358"/>
            </a:xfrm>
            <a:custGeom>
              <a:avLst/>
              <a:gdLst/>
              <a:ahLst/>
              <a:cxnLst/>
              <a:rect l="l" t="t" r="r" b="b"/>
              <a:pathLst>
                <a:path w="399" h="26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4"/>
                    <a:pt x="47" y="47"/>
                    <a:pt x="69" y="63"/>
                  </a:cubicBezTo>
                  <a:cubicBezTo>
                    <a:pt x="155" y="137"/>
                    <a:pt x="262" y="200"/>
                    <a:pt x="399" y="262"/>
                  </a:cubicBezTo>
                  <a:cubicBezTo>
                    <a:pt x="262" y="200"/>
                    <a:pt x="155" y="137"/>
                    <a:pt x="69" y="63"/>
                  </a:cubicBezTo>
                  <a:cubicBezTo>
                    <a:pt x="47" y="47"/>
                    <a:pt x="24" y="24"/>
                    <a:pt x="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9"/>
            <p:cNvSpPr/>
            <p:nvPr/>
          </p:nvSpPr>
          <p:spPr>
            <a:xfrm>
              <a:off x="10834848" y="5171559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9"/>
            <p:cNvSpPr/>
            <p:nvPr/>
          </p:nvSpPr>
          <p:spPr>
            <a:xfrm>
              <a:off x="10828458" y="5168364"/>
              <a:ext cx="6437" cy="3242"/>
            </a:xfrm>
            <a:custGeom>
              <a:avLst/>
              <a:gdLst/>
              <a:ahLst/>
              <a:cxnLst/>
              <a:rect l="l" t="t" r="r" b="b"/>
              <a:pathLst>
                <a:path w="137" h="69" extrusionOk="0">
                  <a:moveTo>
                    <a:pt x="0" y="1"/>
                  </a:moveTo>
                  <a:lnTo>
                    <a:pt x="6" y="8"/>
                  </a:lnTo>
                  <a:cubicBezTo>
                    <a:pt x="17" y="13"/>
                    <a:pt x="28" y="18"/>
                    <a:pt x="40" y="24"/>
                  </a:cubicBezTo>
                  <a:lnTo>
                    <a:pt x="42" y="24"/>
                  </a:lnTo>
                  <a:cubicBezTo>
                    <a:pt x="27" y="16"/>
                    <a:pt x="14" y="8"/>
                    <a:pt x="0" y="1"/>
                  </a:cubicBezTo>
                  <a:close/>
                  <a:moveTo>
                    <a:pt x="42" y="24"/>
                  </a:moveTo>
                  <a:cubicBezTo>
                    <a:pt x="43" y="25"/>
                    <a:pt x="44" y="25"/>
                    <a:pt x="45" y="26"/>
                  </a:cubicBezTo>
                  <a:lnTo>
                    <a:pt x="45" y="26"/>
                  </a:lnTo>
                  <a:lnTo>
                    <a:pt x="45" y="24"/>
                  </a:lnTo>
                  <a:close/>
                  <a:moveTo>
                    <a:pt x="45" y="26"/>
                  </a:moveTo>
                  <a:lnTo>
                    <a:pt x="45" y="29"/>
                  </a:lnTo>
                  <a:cubicBezTo>
                    <a:pt x="74" y="42"/>
                    <a:pt x="103" y="58"/>
                    <a:pt x="137" y="69"/>
                  </a:cubicBezTo>
                  <a:cubicBezTo>
                    <a:pt x="104" y="55"/>
                    <a:pt x="73" y="40"/>
                    <a:pt x="45" y="26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9"/>
            <p:cNvSpPr/>
            <p:nvPr/>
          </p:nvSpPr>
          <p:spPr>
            <a:xfrm>
              <a:off x="10834848" y="5171559"/>
              <a:ext cx="2960" cy="141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"/>
                    <a:pt x="40" y="19"/>
                    <a:pt x="62" y="30"/>
                  </a:cubicBezTo>
                  <a:cubicBezTo>
                    <a:pt x="40" y="19"/>
                    <a:pt x="23" y="13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9"/>
            <p:cNvSpPr/>
            <p:nvPr/>
          </p:nvSpPr>
          <p:spPr>
            <a:xfrm>
              <a:off x="10828975" y="5168928"/>
              <a:ext cx="282" cy="329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0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9"/>
            <p:cNvSpPr/>
            <p:nvPr/>
          </p:nvSpPr>
          <p:spPr>
            <a:xfrm>
              <a:off x="10841803" y="5174285"/>
              <a:ext cx="6954" cy="2490"/>
            </a:xfrm>
            <a:custGeom>
              <a:avLst/>
              <a:gdLst/>
              <a:ahLst/>
              <a:cxnLst/>
              <a:rect l="l" t="t" r="r" b="b"/>
              <a:pathLst>
                <a:path w="148" h="53" extrusionOk="0">
                  <a:moveTo>
                    <a:pt x="0" y="0"/>
                  </a:moveTo>
                  <a:cubicBezTo>
                    <a:pt x="50" y="18"/>
                    <a:pt x="97" y="34"/>
                    <a:pt x="147" y="52"/>
                  </a:cubicBezTo>
                  <a:cubicBezTo>
                    <a:pt x="97" y="34"/>
                    <a:pt x="50" y="18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9"/>
            <p:cNvSpPr/>
            <p:nvPr/>
          </p:nvSpPr>
          <p:spPr>
            <a:xfrm>
              <a:off x="10853784" y="5178842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9"/>
            <p:cNvSpPr/>
            <p:nvPr/>
          </p:nvSpPr>
          <p:spPr>
            <a:xfrm>
              <a:off x="10852469" y="5177715"/>
              <a:ext cx="1363" cy="1175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1"/>
                  </a:moveTo>
                  <a:cubicBezTo>
                    <a:pt x="12" y="6"/>
                    <a:pt x="23" y="19"/>
                    <a:pt x="28" y="24"/>
                  </a:cubicBezTo>
                  <a:lnTo>
                    <a:pt x="28" y="24"/>
                  </a:lnTo>
                  <a:cubicBezTo>
                    <a:pt x="23" y="19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9"/>
            <p:cNvSpPr/>
            <p:nvPr/>
          </p:nvSpPr>
          <p:spPr>
            <a:xfrm>
              <a:off x="10854865" y="5180957"/>
              <a:ext cx="282" cy="1879"/>
            </a:xfrm>
            <a:custGeom>
              <a:avLst/>
              <a:gdLst/>
              <a:ahLst/>
              <a:cxnLst/>
              <a:rect l="l" t="t" r="r" b="b"/>
              <a:pathLst>
                <a:path w="6" h="40" extrusionOk="0">
                  <a:moveTo>
                    <a:pt x="0" y="0"/>
                  </a:moveTo>
                  <a:cubicBezTo>
                    <a:pt x="6" y="12"/>
                    <a:pt x="6" y="23"/>
                    <a:pt x="0" y="40"/>
                  </a:cubicBezTo>
                  <a:cubicBezTo>
                    <a:pt x="6" y="23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9"/>
            <p:cNvSpPr/>
            <p:nvPr/>
          </p:nvSpPr>
          <p:spPr>
            <a:xfrm>
              <a:off x="10850542" y="5196698"/>
              <a:ext cx="376" cy="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8" y="1"/>
                  </a:ln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9"/>
            <p:cNvSpPr/>
            <p:nvPr/>
          </p:nvSpPr>
          <p:spPr>
            <a:xfrm>
              <a:off x="10850307" y="5196698"/>
              <a:ext cx="611" cy="7283"/>
            </a:xfrm>
            <a:custGeom>
              <a:avLst/>
              <a:gdLst/>
              <a:ahLst/>
              <a:cxnLst/>
              <a:rect l="l" t="t" r="r" b="b"/>
              <a:pathLst>
                <a:path w="13" h="155" extrusionOk="0">
                  <a:moveTo>
                    <a:pt x="6" y="1"/>
                  </a:moveTo>
                  <a:cubicBezTo>
                    <a:pt x="6" y="52"/>
                    <a:pt x="0" y="103"/>
                    <a:pt x="6" y="155"/>
                  </a:cubicBezTo>
                  <a:cubicBezTo>
                    <a:pt x="0" y="103"/>
                    <a:pt x="6" y="52"/>
                    <a:pt x="1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9"/>
            <p:cNvSpPr/>
            <p:nvPr/>
          </p:nvSpPr>
          <p:spPr>
            <a:xfrm>
              <a:off x="10850871" y="5191106"/>
              <a:ext cx="1081" cy="5639"/>
            </a:xfrm>
            <a:custGeom>
              <a:avLst/>
              <a:gdLst/>
              <a:ahLst/>
              <a:cxnLst/>
              <a:rect l="l" t="t" r="r" b="b"/>
              <a:pathLst>
                <a:path w="23" h="120" extrusionOk="0">
                  <a:moveTo>
                    <a:pt x="23" y="1"/>
                  </a:moveTo>
                  <a:cubicBezTo>
                    <a:pt x="12" y="28"/>
                    <a:pt x="6" y="57"/>
                    <a:pt x="1" y="80"/>
                  </a:cubicBezTo>
                  <a:lnTo>
                    <a:pt x="1" y="120"/>
                  </a:lnTo>
                  <a:lnTo>
                    <a:pt x="1" y="120"/>
                  </a:lnTo>
                  <a:lnTo>
                    <a:pt x="1" y="80"/>
                  </a:lnTo>
                  <a:cubicBezTo>
                    <a:pt x="6" y="57"/>
                    <a:pt x="12" y="28"/>
                    <a:pt x="23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9"/>
            <p:cNvSpPr/>
            <p:nvPr/>
          </p:nvSpPr>
          <p:spPr>
            <a:xfrm>
              <a:off x="11011850" y="5212486"/>
              <a:ext cx="16070" cy="11512"/>
            </a:xfrm>
            <a:custGeom>
              <a:avLst/>
              <a:gdLst/>
              <a:ahLst/>
              <a:cxnLst/>
              <a:rect l="l" t="t" r="r" b="b"/>
              <a:pathLst>
                <a:path w="342" h="245" extrusionOk="0">
                  <a:moveTo>
                    <a:pt x="6" y="0"/>
                  </a:moveTo>
                  <a:cubicBezTo>
                    <a:pt x="6" y="34"/>
                    <a:pt x="0" y="68"/>
                    <a:pt x="0" y="108"/>
                  </a:cubicBezTo>
                  <a:cubicBezTo>
                    <a:pt x="6" y="68"/>
                    <a:pt x="6" y="34"/>
                    <a:pt x="6" y="0"/>
                  </a:cubicBezTo>
                  <a:close/>
                  <a:moveTo>
                    <a:pt x="262" y="160"/>
                  </a:moveTo>
                  <a:lnTo>
                    <a:pt x="262" y="160"/>
                  </a:lnTo>
                  <a:cubicBezTo>
                    <a:pt x="284" y="187"/>
                    <a:pt x="307" y="221"/>
                    <a:pt x="341" y="244"/>
                  </a:cubicBezTo>
                  <a:cubicBezTo>
                    <a:pt x="307" y="216"/>
                    <a:pt x="284" y="187"/>
                    <a:pt x="262" y="16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9"/>
            <p:cNvSpPr/>
            <p:nvPr/>
          </p:nvSpPr>
          <p:spPr>
            <a:xfrm>
              <a:off x="10857308" y="5220473"/>
              <a:ext cx="1316" cy="1410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0" y="0"/>
                  </a:moveTo>
                  <a:cubicBezTo>
                    <a:pt x="11" y="11"/>
                    <a:pt x="16" y="17"/>
                    <a:pt x="27" y="29"/>
                  </a:cubicBezTo>
                  <a:lnTo>
                    <a:pt x="27" y="29"/>
                  </a:lnTo>
                  <a:cubicBezTo>
                    <a:pt x="16" y="17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9"/>
            <p:cNvSpPr/>
            <p:nvPr/>
          </p:nvSpPr>
          <p:spPr>
            <a:xfrm>
              <a:off x="10858577" y="5221836"/>
              <a:ext cx="12875" cy="10666"/>
            </a:xfrm>
            <a:custGeom>
              <a:avLst/>
              <a:gdLst/>
              <a:ahLst/>
              <a:cxnLst/>
              <a:rect l="l" t="t" r="r" b="b"/>
              <a:pathLst>
                <a:path w="274" h="227" extrusionOk="0">
                  <a:moveTo>
                    <a:pt x="0" y="0"/>
                  </a:moveTo>
                  <a:lnTo>
                    <a:pt x="0" y="0"/>
                  </a:lnTo>
                  <a:cubicBezTo>
                    <a:pt x="29" y="40"/>
                    <a:pt x="69" y="79"/>
                    <a:pt x="115" y="119"/>
                  </a:cubicBezTo>
                  <a:cubicBezTo>
                    <a:pt x="165" y="158"/>
                    <a:pt x="223" y="192"/>
                    <a:pt x="273" y="226"/>
                  </a:cubicBezTo>
                  <a:cubicBezTo>
                    <a:pt x="223" y="192"/>
                    <a:pt x="165" y="158"/>
                    <a:pt x="115" y="119"/>
                  </a:cubicBezTo>
                  <a:cubicBezTo>
                    <a:pt x="69" y="79"/>
                    <a:pt x="29" y="40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9"/>
            <p:cNvSpPr/>
            <p:nvPr/>
          </p:nvSpPr>
          <p:spPr>
            <a:xfrm>
              <a:off x="10896261" y="5221225"/>
              <a:ext cx="160509" cy="18278"/>
            </a:xfrm>
            <a:custGeom>
              <a:avLst/>
              <a:gdLst/>
              <a:ahLst/>
              <a:cxnLst/>
              <a:rect l="l" t="t" r="r" b="b"/>
              <a:pathLst>
                <a:path w="3416" h="389" extrusionOk="0">
                  <a:moveTo>
                    <a:pt x="619" y="1"/>
                  </a:moveTo>
                  <a:lnTo>
                    <a:pt x="619" y="6"/>
                  </a:lnTo>
                  <a:lnTo>
                    <a:pt x="619" y="6"/>
                  </a:lnTo>
                  <a:cubicBezTo>
                    <a:pt x="621" y="5"/>
                    <a:pt x="623" y="3"/>
                    <a:pt x="625" y="1"/>
                  </a:cubicBezTo>
                  <a:close/>
                  <a:moveTo>
                    <a:pt x="619" y="6"/>
                  </a:moveTo>
                  <a:cubicBezTo>
                    <a:pt x="616" y="8"/>
                    <a:pt x="614" y="8"/>
                    <a:pt x="614" y="8"/>
                  </a:cubicBezTo>
                  <a:lnTo>
                    <a:pt x="619" y="8"/>
                  </a:lnTo>
                  <a:lnTo>
                    <a:pt x="619" y="6"/>
                  </a:lnTo>
                  <a:close/>
                  <a:moveTo>
                    <a:pt x="705" y="126"/>
                  </a:moveTo>
                  <a:cubicBezTo>
                    <a:pt x="659" y="212"/>
                    <a:pt x="603" y="286"/>
                    <a:pt x="535" y="349"/>
                  </a:cubicBezTo>
                  <a:cubicBezTo>
                    <a:pt x="569" y="320"/>
                    <a:pt x="596" y="297"/>
                    <a:pt x="619" y="268"/>
                  </a:cubicBezTo>
                  <a:cubicBezTo>
                    <a:pt x="643" y="239"/>
                    <a:pt x="664" y="218"/>
                    <a:pt x="688" y="189"/>
                  </a:cubicBezTo>
                  <a:cubicBezTo>
                    <a:pt x="693" y="171"/>
                    <a:pt x="705" y="160"/>
                    <a:pt x="711" y="144"/>
                  </a:cubicBezTo>
                  <a:cubicBezTo>
                    <a:pt x="711" y="137"/>
                    <a:pt x="705" y="132"/>
                    <a:pt x="705" y="126"/>
                  </a:cubicBezTo>
                  <a:close/>
                  <a:moveTo>
                    <a:pt x="2580" y="58"/>
                  </a:moveTo>
                  <a:cubicBezTo>
                    <a:pt x="2574" y="76"/>
                    <a:pt x="2568" y="98"/>
                    <a:pt x="2563" y="121"/>
                  </a:cubicBezTo>
                  <a:cubicBezTo>
                    <a:pt x="2608" y="178"/>
                    <a:pt x="2665" y="229"/>
                    <a:pt x="2733" y="263"/>
                  </a:cubicBezTo>
                  <a:cubicBezTo>
                    <a:pt x="2767" y="286"/>
                    <a:pt x="2812" y="308"/>
                    <a:pt x="2859" y="320"/>
                  </a:cubicBezTo>
                  <a:cubicBezTo>
                    <a:pt x="2898" y="336"/>
                    <a:pt x="2943" y="349"/>
                    <a:pt x="3006" y="354"/>
                  </a:cubicBezTo>
                  <a:cubicBezTo>
                    <a:pt x="3040" y="359"/>
                    <a:pt x="3074" y="359"/>
                    <a:pt x="3108" y="359"/>
                  </a:cubicBezTo>
                  <a:cubicBezTo>
                    <a:pt x="3153" y="359"/>
                    <a:pt x="3211" y="354"/>
                    <a:pt x="3273" y="349"/>
                  </a:cubicBezTo>
                  <a:cubicBezTo>
                    <a:pt x="3318" y="342"/>
                    <a:pt x="3365" y="331"/>
                    <a:pt x="3415" y="314"/>
                  </a:cubicBezTo>
                  <a:lnTo>
                    <a:pt x="3415" y="314"/>
                  </a:lnTo>
                  <a:cubicBezTo>
                    <a:pt x="3347" y="325"/>
                    <a:pt x="3284" y="331"/>
                    <a:pt x="3216" y="331"/>
                  </a:cubicBezTo>
                  <a:lnTo>
                    <a:pt x="3200" y="331"/>
                  </a:lnTo>
                  <a:cubicBezTo>
                    <a:pt x="3045" y="331"/>
                    <a:pt x="2887" y="297"/>
                    <a:pt x="2756" y="218"/>
                  </a:cubicBezTo>
                  <a:cubicBezTo>
                    <a:pt x="2688" y="178"/>
                    <a:pt x="2631" y="126"/>
                    <a:pt x="2586" y="64"/>
                  </a:cubicBezTo>
                  <a:cubicBezTo>
                    <a:pt x="2586" y="64"/>
                    <a:pt x="2586" y="58"/>
                    <a:pt x="2580" y="58"/>
                  </a:cubicBezTo>
                  <a:close/>
                  <a:moveTo>
                    <a:pt x="68" y="383"/>
                  </a:moveTo>
                  <a:cubicBezTo>
                    <a:pt x="45" y="383"/>
                    <a:pt x="23" y="388"/>
                    <a:pt x="0" y="388"/>
                  </a:cubicBezTo>
                  <a:cubicBezTo>
                    <a:pt x="23" y="388"/>
                    <a:pt x="45" y="388"/>
                    <a:pt x="68" y="38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9"/>
            <p:cNvSpPr/>
            <p:nvPr/>
          </p:nvSpPr>
          <p:spPr>
            <a:xfrm>
              <a:off x="10874929" y="5234382"/>
              <a:ext cx="8035" cy="2913"/>
            </a:xfrm>
            <a:custGeom>
              <a:avLst/>
              <a:gdLst/>
              <a:ahLst/>
              <a:cxnLst/>
              <a:rect l="l" t="t" r="r" b="b"/>
              <a:pathLst>
                <a:path w="171" h="62" extrusionOk="0">
                  <a:moveTo>
                    <a:pt x="0" y="0"/>
                  </a:moveTo>
                  <a:cubicBezTo>
                    <a:pt x="56" y="22"/>
                    <a:pt x="113" y="45"/>
                    <a:pt x="171" y="62"/>
                  </a:cubicBezTo>
                  <a:lnTo>
                    <a:pt x="171" y="62"/>
                  </a:lnTo>
                  <a:cubicBezTo>
                    <a:pt x="113" y="45"/>
                    <a:pt x="56" y="22"/>
                    <a:pt x="0" y="0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9"/>
            <p:cNvSpPr/>
            <p:nvPr/>
          </p:nvSpPr>
          <p:spPr>
            <a:xfrm>
              <a:off x="10882917" y="5237248"/>
              <a:ext cx="9914" cy="1973"/>
            </a:xfrm>
            <a:custGeom>
              <a:avLst/>
              <a:gdLst/>
              <a:ahLst/>
              <a:cxnLst/>
              <a:rect l="l" t="t" r="r" b="b"/>
              <a:pathLst>
                <a:path w="211" h="42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7"/>
                    <a:pt x="39" y="12"/>
                    <a:pt x="60" y="17"/>
                  </a:cubicBezTo>
                  <a:lnTo>
                    <a:pt x="60" y="17"/>
                  </a:lnTo>
                  <a:cubicBezTo>
                    <a:pt x="40" y="12"/>
                    <a:pt x="21" y="6"/>
                    <a:pt x="1" y="1"/>
                  </a:cubicBezTo>
                  <a:close/>
                  <a:moveTo>
                    <a:pt x="60" y="17"/>
                  </a:moveTo>
                  <a:cubicBezTo>
                    <a:pt x="83" y="23"/>
                    <a:pt x="106" y="29"/>
                    <a:pt x="130" y="35"/>
                  </a:cubicBezTo>
                  <a:cubicBezTo>
                    <a:pt x="159" y="35"/>
                    <a:pt x="187" y="42"/>
                    <a:pt x="211" y="42"/>
                  </a:cubicBezTo>
                  <a:lnTo>
                    <a:pt x="211" y="42"/>
                  </a:lnTo>
                  <a:cubicBezTo>
                    <a:pt x="187" y="42"/>
                    <a:pt x="159" y="35"/>
                    <a:pt x="130" y="29"/>
                  </a:cubicBezTo>
                  <a:cubicBezTo>
                    <a:pt x="106" y="27"/>
                    <a:pt x="83" y="22"/>
                    <a:pt x="60" y="17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9"/>
            <p:cNvSpPr/>
            <p:nvPr/>
          </p:nvSpPr>
          <p:spPr>
            <a:xfrm>
              <a:off x="10961950" y="5246599"/>
              <a:ext cx="28850" cy="81241"/>
            </a:xfrm>
            <a:custGeom>
              <a:avLst/>
              <a:gdLst/>
              <a:ahLst/>
              <a:cxnLst/>
              <a:rect l="l" t="t" r="r" b="b"/>
              <a:pathLst>
                <a:path w="614" h="1729" extrusionOk="0">
                  <a:moveTo>
                    <a:pt x="562" y="1"/>
                  </a:moveTo>
                  <a:cubicBezTo>
                    <a:pt x="540" y="1"/>
                    <a:pt x="517" y="13"/>
                    <a:pt x="506" y="35"/>
                  </a:cubicBezTo>
                  <a:cubicBezTo>
                    <a:pt x="522" y="24"/>
                    <a:pt x="546" y="13"/>
                    <a:pt x="562" y="1"/>
                  </a:cubicBezTo>
                  <a:close/>
                  <a:moveTo>
                    <a:pt x="0" y="109"/>
                  </a:moveTo>
                  <a:cubicBezTo>
                    <a:pt x="0" y="109"/>
                    <a:pt x="0" y="115"/>
                    <a:pt x="6" y="115"/>
                  </a:cubicBezTo>
                  <a:cubicBezTo>
                    <a:pt x="11" y="115"/>
                    <a:pt x="16" y="115"/>
                    <a:pt x="29" y="121"/>
                  </a:cubicBezTo>
                  <a:cubicBezTo>
                    <a:pt x="74" y="126"/>
                    <a:pt x="113" y="126"/>
                    <a:pt x="153" y="126"/>
                  </a:cubicBezTo>
                  <a:cubicBezTo>
                    <a:pt x="113" y="126"/>
                    <a:pt x="74" y="121"/>
                    <a:pt x="29" y="115"/>
                  </a:cubicBezTo>
                  <a:cubicBezTo>
                    <a:pt x="16" y="115"/>
                    <a:pt x="11" y="115"/>
                    <a:pt x="0" y="109"/>
                  </a:cubicBezTo>
                  <a:close/>
                  <a:moveTo>
                    <a:pt x="477" y="205"/>
                  </a:moveTo>
                  <a:lnTo>
                    <a:pt x="477" y="223"/>
                  </a:lnTo>
                  <a:cubicBezTo>
                    <a:pt x="472" y="291"/>
                    <a:pt x="472" y="365"/>
                    <a:pt x="466" y="433"/>
                  </a:cubicBezTo>
                  <a:cubicBezTo>
                    <a:pt x="460" y="530"/>
                    <a:pt x="460" y="615"/>
                    <a:pt x="460" y="700"/>
                  </a:cubicBezTo>
                  <a:cubicBezTo>
                    <a:pt x="460" y="632"/>
                    <a:pt x="466" y="564"/>
                    <a:pt x="466" y="490"/>
                  </a:cubicBezTo>
                  <a:cubicBezTo>
                    <a:pt x="472" y="422"/>
                    <a:pt x="472" y="354"/>
                    <a:pt x="477" y="286"/>
                  </a:cubicBezTo>
                  <a:lnTo>
                    <a:pt x="483" y="274"/>
                  </a:lnTo>
                  <a:lnTo>
                    <a:pt x="477" y="274"/>
                  </a:lnTo>
                  <a:cubicBezTo>
                    <a:pt x="477" y="252"/>
                    <a:pt x="483" y="229"/>
                    <a:pt x="483" y="205"/>
                  </a:cubicBezTo>
                  <a:close/>
                  <a:moveTo>
                    <a:pt x="614" y="1661"/>
                  </a:moveTo>
                  <a:cubicBezTo>
                    <a:pt x="540" y="1684"/>
                    <a:pt x="404" y="1711"/>
                    <a:pt x="160" y="1718"/>
                  </a:cubicBezTo>
                  <a:cubicBezTo>
                    <a:pt x="199" y="1723"/>
                    <a:pt x="233" y="1729"/>
                    <a:pt x="273" y="1729"/>
                  </a:cubicBezTo>
                  <a:cubicBezTo>
                    <a:pt x="301" y="1729"/>
                    <a:pt x="336" y="1723"/>
                    <a:pt x="364" y="1723"/>
                  </a:cubicBezTo>
                  <a:cubicBezTo>
                    <a:pt x="432" y="1718"/>
                    <a:pt x="506" y="1700"/>
                    <a:pt x="569" y="1677"/>
                  </a:cubicBezTo>
                  <a:cubicBezTo>
                    <a:pt x="585" y="1677"/>
                    <a:pt x="603" y="1671"/>
                    <a:pt x="614" y="166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9"/>
            <p:cNvSpPr/>
            <p:nvPr/>
          </p:nvSpPr>
          <p:spPr>
            <a:xfrm>
              <a:off x="10963547" y="5256231"/>
              <a:ext cx="28615" cy="71092"/>
            </a:xfrm>
            <a:custGeom>
              <a:avLst/>
              <a:gdLst/>
              <a:ahLst/>
              <a:cxnLst/>
              <a:rect l="l" t="t" r="r" b="b"/>
              <a:pathLst>
                <a:path w="609" h="1513" extrusionOk="0">
                  <a:moveTo>
                    <a:pt x="443" y="0"/>
                  </a:moveTo>
                  <a:cubicBezTo>
                    <a:pt x="404" y="13"/>
                    <a:pt x="364" y="24"/>
                    <a:pt x="330" y="35"/>
                  </a:cubicBezTo>
                  <a:cubicBezTo>
                    <a:pt x="307" y="40"/>
                    <a:pt x="284" y="40"/>
                    <a:pt x="262" y="47"/>
                  </a:cubicBezTo>
                  <a:lnTo>
                    <a:pt x="239" y="47"/>
                  </a:lnTo>
                  <a:cubicBezTo>
                    <a:pt x="228" y="52"/>
                    <a:pt x="216" y="52"/>
                    <a:pt x="205" y="52"/>
                  </a:cubicBezTo>
                  <a:cubicBezTo>
                    <a:pt x="176" y="52"/>
                    <a:pt x="147" y="58"/>
                    <a:pt x="126" y="58"/>
                  </a:cubicBezTo>
                  <a:lnTo>
                    <a:pt x="102" y="58"/>
                  </a:lnTo>
                  <a:cubicBezTo>
                    <a:pt x="97" y="223"/>
                    <a:pt x="92" y="388"/>
                    <a:pt x="79" y="558"/>
                  </a:cubicBezTo>
                  <a:cubicBezTo>
                    <a:pt x="68" y="677"/>
                    <a:pt x="57" y="797"/>
                    <a:pt x="45" y="916"/>
                  </a:cubicBezTo>
                  <a:cubicBezTo>
                    <a:pt x="34" y="1041"/>
                    <a:pt x="17" y="1172"/>
                    <a:pt x="0" y="1296"/>
                  </a:cubicBezTo>
                  <a:cubicBezTo>
                    <a:pt x="0" y="1314"/>
                    <a:pt x="0" y="1330"/>
                    <a:pt x="11" y="1342"/>
                  </a:cubicBezTo>
                  <a:cubicBezTo>
                    <a:pt x="6" y="1353"/>
                    <a:pt x="0" y="1364"/>
                    <a:pt x="0" y="1382"/>
                  </a:cubicBezTo>
                  <a:cubicBezTo>
                    <a:pt x="0" y="1411"/>
                    <a:pt x="6" y="1445"/>
                    <a:pt x="29" y="1466"/>
                  </a:cubicBezTo>
                  <a:cubicBezTo>
                    <a:pt x="51" y="1495"/>
                    <a:pt x="79" y="1501"/>
                    <a:pt x="108" y="1506"/>
                  </a:cubicBezTo>
                  <a:cubicBezTo>
                    <a:pt x="113" y="1513"/>
                    <a:pt x="119" y="1513"/>
                    <a:pt x="126" y="1513"/>
                  </a:cubicBezTo>
                  <a:cubicBezTo>
                    <a:pt x="370" y="1506"/>
                    <a:pt x="506" y="1479"/>
                    <a:pt x="580" y="1456"/>
                  </a:cubicBezTo>
                  <a:lnTo>
                    <a:pt x="585" y="1450"/>
                  </a:lnTo>
                  <a:cubicBezTo>
                    <a:pt x="596" y="1445"/>
                    <a:pt x="603" y="1432"/>
                    <a:pt x="608" y="1427"/>
                  </a:cubicBezTo>
                  <a:cubicBezTo>
                    <a:pt x="596" y="1416"/>
                    <a:pt x="585" y="1404"/>
                    <a:pt x="580" y="1393"/>
                  </a:cubicBezTo>
                  <a:cubicBezTo>
                    <a:pt x="557" y="1342"/>
                    <a:pt x="535" y="1285"/>
                    <a:pt x="517" y="1233"/>
                  </a:cubicBezTo>
                  <a:cubicBezTo>
                    <a:pt x="501" y="1165"/>
                    <a:pt x="483" y="1097"/>
                    <a:pt x="472" y="1029"/>
                  </a:cubicBezTo>
                  <a:cubicBezTo>
                    <a:pt x="449" y="905"/>
                    <a:pt x="438" y="779"/>
                    <a:pt x="432" y="654"/>
                  </a:cubicBezTo>
                  <a:cubicBezTo>
                    <a:pt x="426" y="603"/>
                    <a:pt x="426" y="551"/>
                    <a:pt x="426" y="495"/>
                  </a:cubicBezTo>
                  <a:cubicBezTo>
                    <a:pt x="426" y="410"/>
                    <a:pt x="426" y="325"/>
                    <a:pt x="432" y="228"/>
                  </a:cubicBezTo>
                  <a:cubicBezTo>
                    <a:pt x="438" y="160"/>
                    <a:pt x="438" y="86"/>
                    <a:pt x="443" y="1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9"/>
            <p:cNvSpPr/>
            <p:nvPr/>
          </p:nvSpPr>
          <p:spPr>
            <a:xfrm>
              <a:off x="10803320" y="5130774"/>
              <a:ext cx="277696" cy="121792"/>
            </a:xfrm>
            <a:custGeom>
              <a:avLst/>
              <a:gdLst/>
              <a:ahLst/>
              <a:cxnLst/>
              <a:rect l="l" t="t" r="r" b="b"/>
              <a:pathLst>
                <a:path w="5910" h="2592" extrusionOk="0">
                  <a:moveTo>
                    <a:pt x="2603" y="1926"/>
                  </a:moveTo>
                  <a:lnTo>
                    <a:pt x="2597" y="1933"/>
                  </a:lnTo>
                  <a:lnTo>
                    <a:pt x="2592" y="1933"/>
                  </a:lnTo>
                  <a:cubicBezTo>
                    <a:pt x="2592" y="1933"/>
                    <a:pt x="2597" y="1933"/>
                    <a:pt x="2603" y="1926"/>
                  </a:cubicBezTo>
                  <a:close/>
                  <a:moveTo>
                    <a:pt x="24" y="0"/>
                  </a:moveTo>
                  <a:cubicBezTo>
                    <a:pt x="17" y="17"/>
                    <a:pt x="12" y="34"/>
                    <a:pt x="12" y="57"/>
                  </a:cubicBezTo>
                  <a:cubicBezTo>
                    <a:pt x="6" y="79"/>
                    <a:pt x="1" y="97"/>
                    <a:pt x="1" y="119"/>
                  </a:cubicBezTo>
                  <a:lnTo>
                    <a:pt x="1" y="233"/>
                  </a:lnTo>
                  <a:cubicBezTo>
                    <a:pt x="1" y="250"/>
                    <a:pt x="6" y="267"/>
                    <a:pt x="12" y="284"/>
                  </a:cubicBezTo>
                  <a:cubicBezTo>
                    <a:pt x="17" y="313"/>
                    <a:pt x="24" y="341"/>
                    <a:pt x="35" y="364"/>
                  </a:cubicBezTo>
                  <a:cubicBezTo>
                    <a:pt x="35" y="375"/>
                    <a:pt x="40" y="381"/>
                    <a:pt x="46" y="392"/>
                  </a:cubicBezTo>
                  <a:cubicBezTo>
                    <a:pt x="58" y="420"/>
                    <a:pt x="69" y="443"/>
                    <a:pt x="92" y="472"/>
                  </a:cubicBezTo>
                  <a:cubicBezTo>
                    <a:pt x="92" y="478"/>
                    <a:pt x="98" y="483"/>
                    <a:pt x="103" y="488"/>
                  </a:cubicBezTo>
                  <a:cubicBezTo>
                    <a:pt x="103" y="494"/>
                    <a:pt x="109" y="501"/>
                    <a:pt x="114" y="506"/>
                  </a:cubicBezTo>
                  <a:cubicBezTo>
                    <a:pt x="126" y="523"/>
                    <a:pt x="143" y="540"/>
                    <a:pt x="154" y="557"/>
                  </a:cubicBezTo>
                  <a:cubicBezTo>
                    <a:pt x="177" y="580"/>
                    <a:pt x="200" y="603"/>
                    <a:pt x="222" y="619"/>
                  </a:cubicBezTo>
                  <a:cubicBezTo>
                    <a:pt x="308" y="693"/>
                    <a:pt x="415" y="756"/>
                    <a:pt x="552" y="818"/>
                  </a:cubicBezTo>
                  <a:lnTo>
                    <a:pt x="546" y="813"/>
                  </a:lnTo>
                  <a:lnTo>
                    <a:pt x="541" y="813"/>
                  </a:lnTo>
                  <a:lnTo>
                    <a:pt x="541" y="808"/>
                  </a:lnTo>
                  <a:lnTo>
                    <a:pt x="535" y="801"/>
                  </a:lnTo>
                  <a:lnTo>
                    <a:pt x="535" y="801"/>
                  </a:lnTo>
                  <a:cubicBezTo>
                    <a:pt x="575" y="824"/>
                    <a:pt x="620" y="847"/>
                    <a:pt x="672" y="869"/>
                  </a:cubicBezTo>
                  <a:cubicBezTo>
                    <a:pt x="694" y="881"/>
                    <a:pt x="711" y="887"/>
                    <a:pt x="733" y="898"/>
                  </a:cubicBezTo>
                  <a:cubicBezTo>
                    <a:pt x="751" y="903"/>
                    <a:pt x="767" y="910"/>
                    <a:pt x="785" y="915"/>
                  </a:cubicBezTo>
                  <a:cubicBezTo>
                    <a:pt x="796" y="915"/>
                    <a:pt x="808" y="921"/>
                    <a:pt x="819" y="926"/>
                  </a:cubicBezTo>
                  <a:cubicBezTo>
                    <a:pt x="869" y="944"/>
                    <a:pt x="916" y="960"/>
                    <a:pt x="966" y="978"/>
                  </a:cubicBezTo>
                  <a:cubicBezTo>
                    <a:pt x="990" y="983"/>
                    <a:pt x="1006" y="989"/>
                    <a:pt x="1029" y="994"/>
                  </a:cubicBezTo>
                  <a:cubicBezTo>
                    <a:pt x="1035" y="994"/>
                    <a:pt x="1040" y="1000"/>
                    <a:pt x="1047" y="1000"/>
                  </a:cubicBezTo>
                  <a:cubicBezTo>
                    <a:pt x="1058" y="1005"/>
                    <a:pt x="1069" y="1018"/>
                    <a:pt x="1074" y="1023"/>
                  </a:cubicBezTo>
                  <a:cubicBezTo>
                    <a:pt x="1081" y="1034"/>
                    <a:pt x="1086" y="1039"/>
                    <a:pt x="1092" y="1046"/>
                  </a:cubicBezTo>
                  <a:cubicBezTo>
                    <a:pt x="1092" y="1052"/>
                    <a:pt x="1097" y="1063"/>
                    <a:pt x="1097" y="1068"/>
                  </a:cubicBezTo>
                  <a:cubicBezTo>
                    <a:pt x="1103" y="1080"/>
                    <a:pt x="1103" y="1091"/>
                    <a:pt x="1097" y="1108"/>
                  </a:cubicBezTo>
                  <a:lnTo>
                    <a:pt x="1097" y="1120"/>
                  </a:lnTo>
                  <a:cubicBezTo>
                    <a:pt x="1069" y="1183"/>
                    <a:pt x="1052" y="1233"/>
                    <a:pt x="1035" y="1285"/>
                  </a:cubicBezTo>
                  <a:cubicBezTo>
                    <a:pt x="1024" y="1312"/>
                    <a:pt x="1018" y="1341"/>
                    <a:pt x="1013" y="1364"/>
                  </a:cubicBezTo>
                  <a:lnTo>
                    <a:pt x="1013" y="1404"/>
                  </a:lnTo>
                  <a:cubicBezTo>
                    <a:pt x="1006" y="1455"/>
                    <a:pt x="1000" y="1506"/>
                    <a:pt x="1006" y="1558"/>
                  </a:cubicBezTo>
                  <a:cubicBezTo>
                    <a:pt x="1013" y="1579"/>
                    <a:pt x="1013" y="1597"/>
                    <a:pt x="1018" y="1619"/>
                  </a:cubicBezTo>
                  <a:cubicBezTo>
                    <a:pt x="1024" y="1660"/>
                    <a:pt x="1035" y="1694"/>
                    <a:pt x="1047" y="1728"/>
                  </a:cubicBezTo>
                  <a:cubicBezTo>
                    <a:pt x="1074" y="1784"/>
                    <a:pt x="1103" y="1841"/>
                    <a:pt x="1137" y="1886"/>
                  </a:cubicBezTo>
                  <a:cubicBezTo>
                    <a:pt x="1142" y="1892"/>
                    <a:pt x="1142" y="1904"/>
                    <a:pt x="1149" y="1909"/>
                  </a:cubicBezTo>
                  <a:cubicBezTo>
                    <a:pt x="1160" y="1920"/>
                    <a:pt x="1165" y="1926"/>
                    <a:pt x="1176" y="1938"/>
                  </a:cubicBezTo>
                  <a:cubicBezTo>
                    <a:pt x="1205" y="1978"/>
                    <a:pt x="1245" y="2017"/>
                    <a:pt x="1291" y="2057"/>
                  </a:cubicBezTo>
                  <a:cubicBezTo>
                    <a:pt x="1341" y="2096"/>
                    <a:pt x="1399" y="2130"/>
                    <a:pt x="1449" y="2164"/>
                  </a:cubicBezTo>
                  <a:cubicBezTo>
                    <a:pt x="1478" y="2177"/>
                    <a:pt x="1501" y="2193"/>
                    <a:pt x="1524" y="2205"/>
                  </a:cubicBezTo>
                  <a:cubicBezTo>
                    <a:pt x="1580" y="2227"/>
                    <a:pt x="1637" y="2250"/>
                    <a:pt x="1695" y="2267"/>
                  </a:cubicBezTo>
                  <a:cubicBezTo>
                    <a:pt x="1734" y="2279"/>
                    <a:pt x="1779" y="2290"/>
                    <a:pt x="1824" y="2295"/>
                  </a:cubicBezTo>
                  <a:cubicBezTo>
                    <a:pt x="1853" y="2301"/>
                    <a:pt x="1881" y="2308"/>
                    <a:pt x="1905" y="2308"/>
                  </a:cubicBezTo>
                  <a:cubicBezTo>
                    <a:pt x="1933" y="2308"/>
                    <a:pt x="1955" y="2313"/>
                    <a:pt x="1978" y="2313"/>
                  </a:cubicBezTo>
                  <a:cubicBezTo>
                    <a:pt x="2001" y="2313"/>
                    <a:pt x="2023" y="2308"/>
                    <a:pt x="2046" y="2308"/>
                  </a:cubicBezTo>
                  <a:cubicBezTo>
                    <a:pt x="2097" y="2301"/>
                    <a:pt x="2149" y="2290"/>
                    <a:pt x="2194" y="2279"/>
                  </a:cubicBezTo>
                  <a:cubicBezTo>
                    <a:pt x="2217" y="2274"/>
                    <a:pt x="2233" y="2267"/>
                    <a:pt x="2256" y="2256"/>
                  </a:cubicBezTo>
                  <a:cubicBezTo>
                    <a:pt x="2267" y="2256"/>
                    <a:pt x="2280" y="2250"/>
                    <a:pt x="2296" y="2245"/>
                  </a:cubicBezTo>
                  <a:cubicBezTo>
                    <a:pt x="2301" y="2239"/>
                    <a:pt x="2301" y="2239"/>
                    <a:pt x="2308" y="2233"/>
                  </a:cubicBezTo>
                  <a:cubicBezTo>
                    <a:pt x="2336" y="2222"/>
                    <a:pt x="2364" y="2205"/>
                    <a:pt x="2393" y="2188"/>
                  </a:cubicBezTo>
                  <a:cubicBezTo>
                    <a:pt x="2398" y="2182"/>
                    <a:pt x="2404" y="2177"/>
                    <a:pt x="2411" y="2171"/>
                  </a:cubicBezTo>
                  <a:cubicBezTo>
                    <a:pt x="2450" y="2143"/>
                    <a:pt x="2484" y="2109"/>
                    <a:pt x="2518" y="2069"/>
                  </a:cubicBezTo>
                  <a:cubicBezTo>
                    <a:pt x="2540" y="2046"/>
                    <a:pt x="2558" y="2017"/>
                    <a:pt x="2574" y="1989"/>
                  </a:cubicBezTo>
                  <a:cubicBezTo>
                    <a:pt x="2586" y="1967"/>
                    <a:pt x="2597" y="1949"/>
                    <a:pt x="2608" y="1926"/>
                  </a:cubicBezTo>
                  <a:lnTo>
                    <a:pt x="2603" y="1926"/>
                  </a:lnTo>
                  <a:cubicBezTo>
                    <a:pt x="2615" y="1915"/>
                    <a:pt x="2621" y="1899"/>
                    <a:pt x="2626" y="1892"/>
                  </a:cubicBezTo>
                  <a:cubicBezTo>
                    <a:pt x="2626" y="1881"/>
                    <a:pt x="2631" y="1875"/>
                    <a:pt x="2631" y="1870"/>
                  </a:cubicBezTo>
                  <a:cubicBezTo>
                    <a:pt x="2642" y="1858"/>
                    <a:pt x="2660" y="1852"/>
                    <a:pt x="2676" y="1852"/>
                  </a:cubicBezTo>
                  <a:cubicBezTo>
                    <a:pt x="2694" y="1852"/>
                    <a:pt x="2711" y="1858"/>
                    <a:pt x="2723" y="1870"/>
                  </a:cubicBezTo>
                  <a:cubicBezTo>
                    <a:pt x="2723" y="1875"/>
                    <a:pt x="2728" y="1875"/>
                    <a:pt x="2728" y="1881"/>
                  </a:cubicBezTo>
                  <a:cubicBezTo>
                    <a:pt x="2791" y="2012"/>
                    <a:pt x="2847" y="2119"/>
                    <a:pt x="2904" y="2211"/>
                  </a:cubicBezTo>
                  <a:cubicBezTo>
                    <a:pt x="2967" y="2279"/>
                    <a:pt x="3035" y="2353"/>
                    <a:pt x="3109" y="2415"/>
                  </a:cubicBezTo>
                  <a:cubicBezTo>
                    <a:pt x="3195" y="2484"/>
                    <a:pt x="3279" y="2534"/>
                    <a:pt x="3376" y="2574"/>
                  </a:cubicBezTo>
                  <a:cubicBezTo>
                    <a:pt x="3387" y="2580"/>
                    <a:pt x="3392" y="2580"/>
                    <a:pt x="3405" y="2580"/>
                  </a:cubicBezTo>
                  <a:cubicBezTo>
                    <a:pt x="3450" y="2586"/>
                    <a:pt x="3489" y="2591"/>
                    <a:pt x="3529" y="2591"/>
                  </a:cubicBezTo>
                  <a:lnTo>
                    <a:pt x="3592" y="2591"/>
                  </a:lnTo>
                  <a:cubicBezTo>
                    <a:pt x="3654" y="2580"/>
                    <a:pt x="3712" y="2568"/>
                    <a:pt x="3774" y="2546"/>
                  </a:cubicBezTo>
                  <a:cubicBezTo>
                    <a:pt x="3785" y="2546"/>
                    <a:pt x="3796" y="2540"/>
                    <a:pt x="3808" y="2534"/>
                  </a:cubicBezTo>
                  <a:cubicBezTo>
                    <a:pt x="3830" y="2529"/>
                    <a:pt x="3853" y="2518"/>
                    <a:pt x="3877" y="2505"/>
                  </a:cubicBezTo>
                  <a:cubicBezTo>
                    <a:pt x="3877" y="2505"/>
                    <a:pt x="3877" y="2500"/>
                    <a:pt x="3882" y="2500"/>
                  </a:cubicBezTo>
                  <a:cubicBezTo>
                    <a:pt x="3893" y="2478"/>
                    <a:pt x="3916" y="2466"/>
                    <a:pt x="3938" y="2466"/>
                  </a:cubicBezTo>
                  <a:lnTo>
                    <a:pt x="3956" y="2466"/>
                  </a:lnTo>
                  <a:cubicBezTo>
                    <a:pt x="3967" y="2460"/>
                    <a:pt x="3979" y="2455"/>
                    <a:pt x="3990" y="2444"/>
                  </a:cubicBezTo>
                  <a:cubicBezTo>
                    <a:pt x="4013" y="2432"/>
                    <a:pt x="4035" y="2415"/>
                    <a:pt x="4058" y="2398"/>
                  </a:cubicBezTo>
                  <a:cubicBezTo>
                    <a:pt x="4074" y="2387"/>
                    <a:pt x="4092" y="2376"/>
                    <a:pt x="4103" y="2364"/>
                  </a:cubicBezTo>
                  <a:cubicBezTo>
                    <a:pt x="4160" y="2319"/>
                    <a:pt x="4211" y="2267"/>
                    <a:pt x="4257" y="2211"/>
                  </a:cubicBezTo>
                  <a:cubicBezTo>
                    <a:pt x="4291" y="2164"/>
                    <a:pt x="4325" y="2125"/>
                    <a:pt x="4347" y="2080"/>
                  </a:cubicBezTo>
                  <a:cubicBezTo>
                    <a:pt x="4359" y="2062"/>
                    <a:pt x="4365" y="2046"/>
                    <a:pt x="4376" y="2028"/>
                  </a:cubicBezTo>
                  <a:cubicBezTo>
                    <a:pt x="4381" y="2017"/>
                    <a:pt x="4388" y="2001"/>
                    <a:pt x="4393" y="1989"/>
                  </a:cubicBezTo>
                  <a:cubicBezTo>
                    <a:pt x="4410" y="1944"/>
                    <a:pt x="4428" y="1892"/>
                    <a:pt x="4438" y="1847"/>
                  </a:cubicBezTo>
                  <a:cubicBezTo>
                    <a:pt x="4438" y="1807"/>
                    <a:pt x="4444" y="1773"/>
                    <a:pt x="4444" y="1739"/>
                  </a:cubicBezTo>
                  <a:cubicBezTo>
                    <a:pt x="4444" y="1721"/>
                    <a:pt x="4456" y="1705"/>
                    <a:pt x="4467" y="1694"/>
                  </a:cubicBezTo>
                  <a:cubicBezTo>
                    <a:pt x="4473" y="1682"/>
                    <a:pt x="4478" y="1682"/>
                    <a:pt x="4483" y="1676"/>
                  </a:cubicBezTo>
                  <a:cubicBezTo>
                    <a:pt x="4496" y="1671"/>
                    <a:pt x="4501" y="1665"/>
                    <a:pt x="4512" y="1660"/>
                  </a:cubicBezTo>
                  <a:lnTo>
                    <a:pt x="4524" y="1660"/>
                  </a:lnTo>
                  <a:cubicBezTo>
                    <a:pt x="4530" y="1653"/>
                    <a:pt x="4535" y="1653"/>
                    <a:pt x="4541" y="1653"/>
                  </a:cubicBezTo>
                  <a:cubicBezTo>
                    <a:pt x="4569" y="1653"/>
                    <a:pt x="4598" y="1671"/>
                    <a:pt x="4609" y="1694"/>
                  </a:cubicBezTo>
                  <a:cubicBezTo>
                    <a:pt x="4614" y="1699"/>
                    <a:pt x="4614" y="1710"/>
                    <a:pt x="4620" y="1716"/>
                  </a:cubicBezTo>
                  <a:cubicBezTo>
                    <a:pt x="4627" y="1739"/>
                    <a:pt x="4632" y="1755"/>
                    <a:pt x="4638" y="1779"/>
                  </a:cubicBezTo>
                  <a:cubicBezTo>
                    <a:pt x="4643" y="1784"/>
                    <a:pt x="4643" y="1789"/>
                    <a:pt x="4643" y="1796"/>
                  </a:cubicBezTo>
                  <a:cubicBezTo>
                    <a:pt x="4661" y="1836"/>
                    <a:pt x="4677" y="1870"/>
                    <a:pt x="4700" y="1899"/>
                  </a:cubicBezTo>
                  <a:cubicBezTo>
                    <a:pt x="4722" y="1926"/>
                    <a:pt x="4745" y="1954"/>
                    <a:pt x="4779" y="1983"/>
                  </a:cubicBezTo>
                  <a:cubicBezTo>
                    <a:pt x="4813" y="2012"/>
                    <a:pt x="4848" y="2035"/>
                    <a:pt x="4887" y="2051"/>
                  </a:cubicBezTo>
                  <a:cubicBezTo>
                    <a:pt x="4893" y="2057"/>
                    <a:pt x="4905" y="2057"/>
                    <a:pt x="4910" y="2062"/>
                  </a:cubicBezTo>
                  <a:cubicBezTo>
                    <a:pt x="4939" y="2074"/>
                    <a:pt x="4973" y="2085"/>
                    <a:pt x="5013" y="2096"/>
                  </a:cubicBezTo>
                  <a:lnTo>
                    <a:pt x="5029" y="2096"/>
                  </a:lnTo>
                  <a:cubicBezTo>
                    <a:pt x="5041" y="2103"/>
                    <a:pt x="5047" y="2103"/>
                    <a:pt x="5052" y="2103"/>
                  </a:cubicBezTo>
                  <a:cubicBezTo>
                    <a:pt x="5104" y="2109"/>
                    <a:pt x="5149" y="2114"/>
                    <a:pt x="5194" y="2114"/>
                  </a:cubicBezTo>
                  <a:cubicBezTo>
                    <a:pt x="5223" y="2114"/>
                    <a:pt x="5251" y="2114"/>
                    <a:pt x="5280" y="2109"/>
                  </a:cubicBezTo>
                  <a:lnTo>
                    <a:pt x="5296" y="2109"/>
                  </a:lnTo>
                  <a:cubicBezTo>
                    <a:pt x="5393" y="2096"/>
                    <a:pt x="5490" y="2074"/>
                    <a:pt x="5587" y="2040"/>
                  </a:cubicBezTo>
                  <a:cubicBezTo>
                    <a:pt x="5598" y="2035"/>
                    <a:pt x="5609" y="2028"/>
                    <a:pt x="5621" y="2028"/>
                  </a:cubicBezTo>
                  <a:cubicBezTo>
                    <a:pt x="5632" y="2023"/>
                    <a:pt x="5637" y="2017"/>
                    <a:pt x="5649" y="2017"/>
                  </a:cubicBezTo>
                  <a:cubicBezTo>
                    <a:pt x="5723" y="1983"/>
                    <a:pt x="5797" y="1949"/>
                    <a:pt x="5865" y="1904"/>
                  </a:cubicBezTo>
                  <a:cubicBezTo>
                    <a:pt x="5876" y="1899"/>
                    <a:pt x="5894" y="1886"/>
                    <a:pt x="5904" y="1875"/>
                  </a:cubicBezTo>
                  <a:lnTo>
                    <a:pt x="5910" y="1875"/>
                  </a:lnTo>
                  <a:cubicBezTo>
                    <a:pt x="5888" y="1841"/>
                    <a:pt x="5865" y="1807"/>
                    <a:pt x="5842" y="1773"/>
                  </a:cubicBezTo>
                  <a:cubicBezTo>
                    <a:pt x="5791" y="1694"/>
                    <a:pt x="5752" y="1603"/>
                    <a:pt x="5729" y="1506"/>
                  </a:cubicBezTo>
                  <a:cubicBezTo>
                    <a:pt x="5723" y="1495"/>
                    <a:pt x="5723" y="1477"/>
                    <a:pt x="5718" y="1461"/>
                  </a:cubicBezTo>
                  <a:cubicBezTo>
                    <a:pt x="5700" y="1477"/>
                    <a:pt x="5684" y="1495"/>
                    <a:pt x="5666" y="1506"/>
                  </a:cubicBezTo>
                  <a:cubicBezTo>
                    <a:pt x="5621" y="1534"/>
                    <a:pt x="5574" y="1558"/>
                    <a:pt x="5529" y="1574"/>
                  </a:cubicBezTo>
                  <a:cubicBezTo>
                    <a:pt x="5484" y="1585"/>
                    <a:pt x="5433" y="1597"/>
                    <a:pt x="5382" y="1603"/>
                  </a:cubicBezTo>
                  <a:lnTo>
                    <a:pt x="5364" y="1603"/>
                  </a:lnTo>
                  <a:cubicBezTo>
                    <a:pt x="5314" y="1603"/>
                    <a:pt x="5268" y="1597"/>
                    <a:pt x="5217" y="1585"/>
                  </a:cubicBezTo>
                  <a:cubicBezTo>
                    <a:pt x="5138" y="1569"/>
                    <a:pt x="5070" y="1545"/>
                    <a:pt x="4989" y="1506"/>
                  </a:cubicBezTo>
                  <a:cubicBezTo>
                    <a:pt x="4893" y="1455"/>
                    <a:pt x="4803" y="1393"/>
                    <a:pt x="4717" y="1312"/>
                  </a:cubicBezTo>
                  <a:cubicBezTo>
                    <a:pt x="4620" y="1228"/>
                    <a:pt x="4535" y="1131"/>
                    <a:pt x="4467" y="1028"/>
                  </a:cubicBezTo>
                  <a:cubicBezTo>
                    <a:pt x="4456" y="1012"/>
                    <a:pt x="4433" y="1000"/>
                    <a:pt x="4410" y="1000"/>
                  </a:cubicBezTo>
                  <a:cubicBezTo>
                    <a:pt x="4376" y="1000"/>
                    <a:pt x="4354" y="1018"/>
                    <a:pt x="4336" y="1034"/>
                  </a:cubicBezTo>
                  <a:cubicBezTo>
                    <a:pt x="4268" y="1142"/>
                    <a:pt x="4218" y="1256"/>
                    <a:pt x="4166" y="1369"/>
                  </a:cubicBezTo>
                  <a:cubicBezTo>
                    <a:pt x="4137" y="1432"/>
                    <a:pt x="4115" y="1495"/>
                    <a:pt x="4081" y="1558"/>
                  </a:cubicBezTo>
                  <a:cubicBezTo>
                    <a:pt x="4040" y="1637"/>
                    <a:pt x="4001" y="1694"/>
                    <a:pt x="3956" y="1744"/>
                  </a:cubicBezTo>
                  <a:cubicBezTo>
                    <a:pt x="3927" y="1779"/>
                    <a:pt x="3898" y="1802"/>
                    <a:pt x="3864" y="1830"/>
                  </a:cubicBezTo>
                  <a:cubicBezTo>
                    <a:pt x="3830" y="1847"/>
                    <a:pt x="3802" y="1864"/>
                    <a:pt x="3767" y="1875"/>
                  </a:cubicBezTo>
                  <a:cubicBezTo>
                    <a:pt x="3722" y="1886"/>
                    <a:pt x="3672" y="1899"/>
                    <a:pt x="3620" y="1904"/>
                  </a:cubicBezTo>
                  <a:lnTo>
                    <a:pt x="3592" y="1904"/>
                  </a:lnTo>
                  <a:cubicBezTo>
                    <a:pt x="3552" y="1904"/>
                    <a:pt x="3518" y="1899"/>
                    <a:pt x="3478" y="1892"/>
                  </a:cubicBezTo>
                  <a:cubicBezTo>
                    <a:pt x="3439" y="1881"/>
                    <a:pt x="3399" y="1870"/>
                    <a:pt x="3365" y="1852"/>
                  </a:cubicBezTo>
                  <a:cubicBezTo>
                    <a:pt x="3319" y="1824"/>
                    <a:pt x="3274" y="1796"/>
                    <a:pt x="3234" y="1762"/>
                  </a:cubicBezTo>
                  <a:cubicBezTo>
                    <a:pt x="3182" y="1710"/>
                    <a:pt x="3132" y="1653"/>
                    <a:pt x="3086" y="1585"/>
                  </a:cubicBezTo>
                  <a:cubicBezTo>
                    <a:pt x="3035" y="1506"/>
                    <a:pt x="2996" y="1421"/>
                    <a:pt x="2961" y="1335"/>
                  </a:cubicBezTo>
                  <a:lnTo>
                    <a:pt x="2961" y="1324"/>
                  </a:lnTo>
                  <a:lnTo>
                    <a:pt x="2949" y="1296"/>
                  </a:lnTo>
                  <a:cubicBezTo>
                    <a:pt x="2949" y="1278"/>
                    <a:pt x="2938" y="1267"/>
                    <a:pt x="2933" y="1256"/>
                  </a:cubicBezTo>
                  <a:cubicBezTo>
                    <a:pt x="2922" y="1244"/>
                    <a:pt x="2910" y="1233"/>
                    <a:pt x="2893" y="1228"/>
                  </a:cubicBezTo>
                  <a:cubicBezTo>
                    <a:pt x="2881" y="1228"/>
                    <a:pt x="2876" y="1222"/>
                    <a:pt x="2865" y="1222"/>
                  </a:cubicBezTo>
                  <a:cubicBezTo>
                    <a:pt x="2841" y="1222"/>
                    <a:pt x="2820" y="1233"/>
                    <a:pt x="2807" y="1244"/>
                  </a:cubicBezTo>
                  <a:cubicBezTo>
                    <a:pt x="2734" y="1312"/>
                    <a:pt x="2660" y="1369"/>
                    <a:pt x="2586" y="1421"/>
                  </a:cubicBezTo>
                  <a:cubicBezTo>
                    <a:pt x="2501" y="1472"/>
                    <a:pt x="2421" y="1511"/>
                    <a:pt x="2342" y="1540"/>
                  </a:cubicBezTo>
                  <a:cubicBezTo>
                    <a:pt x="2285" y="1558"/>
                    <a:pt x="2228" y="1569"/>
                    <a:pt x="2183" y="1574"/>
                  </a:cubicBezTo>
                  <a:lnTo>
                    <a:pt x="2160" y="1574"/>
                  </a:lnTo>
                  <a:cubicBezTo>
                    <a:pt x="2120" y="1574"/>
                    <a:pt x="2081" y="1569"/>
                    <a:pt x="2046" y="1563"/>
                  </a:cubicBezTo>
                  <a:cubicBezTo>
                    <a:pt x="2001" y="1551"/>
                    <a:pt x="1967" y="1540"/>
                    <a:pt x="1926" y="1524"/>
                  </a:cubicBezTo>
                  <a:cubicBezTo>
                    <a:pt x="1881" y="1495"/>
                    <a:pt x="1836" y="1466"/>
                    <a:pt x="1797" y="1432"/>
                  </a:cubicBezTo>
                  <a:cubicBezTo>
                    <a:pt x="1756" y="1393"/>
                    <a:pt x="1729" y="1359"/>
                    <a:pt x="1700" y="1319"/>
                  </a:cubicBezTo>
                  <a:cubicBezTo>
                    <a:pt x="1677" y="1285"/>
                    <a:pt x="1660" y="1244"/>
                    <a:pt x="1643" y="1204"/>
                  </a:cubicBezTo>
                  <a:cubicBezTo>
                    <a:pt x="1632" y="1159"/>
                    <a:pt x="1620" y="1114"/>
                    <a:pt x="1620" y="1063"/>
                  </a:cubicBezTo>
                  <a:cubicBezTo>
                    <a:pt x="1614" y="966"/>
                    <a:pt x="1626" y="876"/>
                    <a:pt x="1632" y="784"/>
                  </a:cubicBezTo>
                  <a:cubicBezTo>
                    <a:pt x="1637" y="733"/>
                    <a:pt x="1643" y="688"/>
                    <a:pt x="1648" y="643"/>
                  </a:cubicBezTo>
                  <a:cubicBezTo>
                    <a:pt x="1648" y="619"/>
                    <a:pt x="1643" y="603"/>
                    <a:pt x="1626" y="585"/>
                  </a:cubicBezTo>
                  <a:cubicBezTo>
                    <a:pt x="1620" y="574"/>
                    <a:pt x="1609" y="569"/>
                    <a:pt x="1598" y="562"/>
                  </a:cubicBezTo>
                  <a:cubicBezTo>
                    <a:pt x="1585" y="557"/>
                    <a:pt x="1580" y="557"/>
                    <a:pt x="1569" y="557"/>
                  </a:cubicBezTo>
                  <a:lnTo>
                    <a:pt x="1558" y="557"/>
                  </a:lnTo>
                  <a:lnTo>
                    <a:pt x="1540" y="562"/>
                  </a:lnTo>
                  <a:lnTo>
                    <a:pt x="1540" y="557"/>
                  </a:lnTo>
                  <a:cubicBezTo>
                    <a:pt x="1438" y="562"/>
                    <a:pt x="1341" y="569"/>
                    <a:pt x="1251" y="569"/>
                  </a:cubicBezTo>
                  <a:cubicBezTo>
                    <a:pt x="1052" y="569"/>
                    <a:pt x="887" y="551"/>
                    <a:pt x="733" y="523"/>
                  </a:cubicBezTo>
                  <a:cubicBezTo>
                    <a:pt x="620" y="494"/>
                    <a:pt x="518" y="460"/>
                    <a:pt x="433" y="415"/>
                  </a:cubicBezTo>
                  <a:cubicBezTo>
                    <a:pt x="358" y="381"/>
                    <a:pt x="297" y="336"/>
                    <a:pt x="234" y="284"/>
                  </a:cubicBezTo>
                  <a:cubicBezTo>
                    <a:pt x="177" y="233"/>
                    <a:pt x="132" y="176"/>
                    <a:pt x="92" y="113"/>
                  </a:cubicBezTo>
                  <a:cubicBezTo>
                    <a:pt x="64" y="79"/>
                    <a:pt x="46" y="40"/>
                    <a:pt x="2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9"/>
            <p:cNvSpPr/>
            <p:nvPr/>
          </p:nvSpPr>
          <p:spPr>
            <a:xfrm>
              <a:off x="10794815" y="4994839"/>
              <a:ext cx="347332" cy="333893"/>
            </a:xfrm>
            <a:custGeom>
              <a:avLst/>
              <a:gdLst/>
              <a:ahLst/>
              <a:cxnLst/>
              <a:rect l="l" t="t" r="r" b="b"/>
              <a:pathLst>
                <a:path w="7392" h="7106" extrusionOk="0">
                  <a:moveTo>
                    <a:pt x="2778" y="4819"/>
                  </a:moveTo>
                  <a:lnTo>
                    <a:pt x="2778" y="4826"/>
                  </a:lnTo>
                  <a:lnTo>
                    <a:pt x="2784" y="4819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7"/>
                    <a:pt x="4011" y="182"/>
                  </a:cubicBezTo>
                  <a:cubicBezTo>
                    <a:pt x="4068" y="194"/>
                    <a:pt x="4113" y="211"/>
                    <a:pt x="4160" y="228"/>
                  </a:cubicBezTo>
                  <a:cubicBezTo>
                    <a:pt x="4205" y="250"/>
                    <a:pt x="4255" y="284"/>
                    <a:pt x="4302" y="318"/>
                  </a:cubicBezTo>
                  <a:cubicBezTo>
                    <a:pt x="4358" y="370"/>
                    <a:pt x="4404" y="421"/>
                    <a:pt x="4444" y="478"/>
                  </a:cubicBezTo>
                  <a:cubicBezTo>
                    <a:pt x="4472" y="518"/>
                    <a:pt x="4489" y="557"/>
                    <a:pt x="4506" y="591"/>
                  </a:cubicBezTo>
                  <a:cubicBezTo>
                    <a:pt x="4540" y="700"/>
                    <a:pt x="4557" y="813"/>
                    <a:pt x="4569" y="927"/>
                  </a:cubicBezTo>
                  <a:cubicBezTo>
                    <a:pt x="4574" y="984"/>
                    <a:pt x="4580" y="1034"/>
                    <a:pt x="4591" y="1092"/>
                  </a:cubicBezTo>
                  <a:cubicBezTo>
                    <a:pt x="4596" y="1137"/>
                    <a:pt x="4609" y="1189"/>
                    <a:pt x="4637" y="1246"/>
                  </a:cubicBezTo>
                  <a:cubicBezTo>
                    <a:pt x="4643" y="1262"/>
                    <a:pt x="4648" y="1280"/>
                    <a:pt x="4664" y="1307"/>
                  </a:cubicBezTo>
                  <a:lnTo>
                    <a:pt x="4671" y="1319"/>
                  </a:lnTo>
                  <a:cubicBezTo>
                    <a:pt x="4682" y="1336"/>
                    <a:pt x="4688" y="1348"/>
                    <a:pt x="4699" y="1364"/>
                  </a:cubicBezTo>
                  <a:lnTo>
                    <a:pt x="4705" y="1382"/>
                  </a:lnTo>
                  <a:cubicBezTo>
                    <a:pt x="4711" y="1399"/>
                    <a:pt x="4722" y="1409"/>
                    <a:pt x="4733" y="1427"/>
                  </a:cubicBezTo>
                  <a:cubicBezTo>
                    <a:pt x="4750" y="1444"/>
                    <a:pt x="4779" y="1456"/>
                    <a:pt x="4808" y="1456"/>
                  </a:cubicBezTo>
                  <a:cubicBezTo>
                    <a:pt x="4824" y="1456"/>
                    <a:pt x="4842" y="1456"/>
                    <a:pt x="4858" y="1444"/>
                  </a:cubicBezTo>
                  <a:cubicBezTo>
                    <a:pt x="4864" y="1438"/>
                    <a:pt x="4876" y="1433"/>
                    <a:pt x="4887" y="1422"/>
                  </a:cubicBezTo>
                  <a:lnTo>
                    <a:pt x="4898" y="1409"/>
                  </a:lnTo>
                  <a:cubicBezTo>
                    <a:pt x="4921" y="1399"/>
                    <a:pt x="4937" y="1393"/>
                    <a:pt x="4960" y="1382"/>
                  </a:cubicBezTo>
                  <a:cubicBezTo>
                    <a:pt x="4984" y="1375"/>
                    <a:pt x="5012" y="1364"/>
                    <a:pt x="5034" y="1359"/>
                  </a:cubicBezTo>
                  <a:cubicBezTo>
                    <a:pt x="5057" y="1354"/>
                    <a:pt x="5086" y="1341"/>
                    <a:pt x="5108" y="1336"/>
                  </a:cubicBezTo>
                  <a:cubicBezTo>
                    <a:pt x="5149" y="1319"/>
                    <a:pt x="5194" y="1307"/>
                    <a:pt x="5233" y="1291"/>
                  </a:cubicBezTo>
                  <a:lnTo>
                    <a:pt x="5285" y="1273"/>
                  </a:lnTo>
                  <a:cubicBezTo>
                    <a:pt x="5370" y="1239"/>
                    <a:pt x="5477" y="1205"/>
                    <a:pt x="5603" y="1189"/>
                  </a:cubicBezTo>
                  <a:lnTo>
                    <a:pt x="5653" y="1189"/>
                  </a:lnTo>
                  <a:cubicBezTo>
                    <a:pt x="5687" y="1189"/>
                    <a:pt x="5728" y="1189"/>
                    <a:pt x="5773" y="1194"/>
                  </a:cubicBezTo>
                  <a:cubicBezTo>
                    <a:pt x="5830" y="1212"/>
                    <a:pt x="5886" y="1228"/>
                    <a:pt x="5938" y="1251"/>
                  </a:cubicBezTo>
                  <a:cubicBezTo>
                    <a:pt x="5983" y="1273"/>
                    <a:pt x="6023" y="1296"/>
                    <a:pt x="6062" y="1330"/>
                  </a:cubicBezTo>
                  <a:cubicBezTo>
                    <a:pt x="6091" y="1354"/>
                    <a:pt x="6120" y="1382"/>
                    <a:pt x="6143" y="1416"/>
                  </a:cubicBezTo>
                  <a:cubicBezTo>
                    <a:pt x="6159" y="1438"/>
                    <a:pt x="6177" y="1472"/>
                    <a:pt x="6188" y="1506"/>
                  </a:cubicBezTo>
                  <a:cubicBezTo>
                    <a:pt x="6205" y="1546"/>
                    <a:pt x="6211" y="1580"/>
                    <a:pt x="6216" y="1621"/>
                  </a:cubicBezTo>
                  <a:cubicBezTo>
                    <a:pt x="6222" y="1666"/>
                    <a:pt x="6222" y="1700"/>
                    <a:pt x="6216" y="1739"/>
                  </a:cubicBezTo>
                  <a:cubicBezTo>
                    <a:pt x="6211" y="1774"/>
                    <a:pt x="6199" y="1802"/>
                    <a:pt x="6182" y="1831"/>
                  </a:cubicBezTo>
                  <a:cubicBezTo>
                    <a:pt x="6143" y="1915"/>
                    <a:pt x="6080" y="1996"/>
                    <a:pt x="6017" y="2075"/>
                  </a:cubicBezTo>
                  <a:lnTo>
                    <a:pt x="5978" y="2120"/>
                  </a:lnTo>
                  <a:cubicBezTo>
                    <a:pt x="5933" y="2172"/>
                    <a:pt x="5904" y="2217"/>
                    <a:pt x="5875" y="2262"/>
                  </a:cubicBezTo>
                  <a:cubicBezTo>
                    <a:pt x="5858" y="2290"/>
                    <a:pt x="5847" y="2314"/>
                    <a:pt x="5836" y="2342"/>
                  </a:cubicBezTo>
                  <a:cubicBezTo>
                    <a:pt x="5830" y="2364"/>
                    <a:pt x="5824" y="2382"/>
                    <a:pt x="5818" y="2410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3" y="2479"/>
                  </a:lnTo>
                  <a:cubicBezTo>
                    <a:pt x="5750" y="2507"/>
                    <a:pt x="5750" y="2541"/>
                    <a:pt x="5768" y="2575"/>
                  </a:cubicBezTo>
                  <a:cubicBezTo>
                    <a:pt x="5773" y="2586"/>
                    <a:pt x="5784" y="2597"/>
                    <a:pt x="5796" y="2603"/>
                  </a:cubicBezTo>
                  <a:cubicBezTo>
                    <a:pt x="5813" y="2615"/>
                    <a:pt x="5824" y="2620"/>
                    <a:pt x="5841" y="2620"/>
                  </a:cubicBezTo>
                  <a:cubicBezTo>
                    <a:pt x="5926" y="2631"/>
                    <a:pt x="6017" y="2644"/>
                    <a:pt x="6103" y="2649"/>
                  </a:cubicBezTo>
                  <a:lnTo>
                    <a:pt x="6120" y="2649"/>
                  </a:lnTo>
                  <a:lnTo>
                    <a:pt x="6143" y="2655"/>
                  </a:lnTo>
                  <a:cubicBezTo>
                    <a:pt x="6250" y="2665"/>
                    <a:pt x="6369" y="2678"/>
                    <a:pt x="6484" y="2694"/>
                  </a:cubicBezTo>
                  <a:cubicBezTo>
                    <a:pt x="6636" y="2723"/>
                    <a:pt x="6751" y="2757"/>
                    <a:pt x="6846" y="2802"/>
                  </a:cubicBezTo>
                  <a:cubicBezTo>
                    <a:pt x="6904" y="2830"/>
                    <a:pt x="6956" y="2859"/>
                    <a:pt x="7001" y="2893"/>
                  </a:cubicBezTo>
                  <a:cubicBezTo>
                    <a:pt x="7035" y="2922"/>
                    <a:pt x="7063" y="2956"/>
                    <a:pt x="7085" y="2985"/>
                  </a:cubicBezTo>
                  <a:cubicBezTo>
                    <a:pt x="7108" y="3019"/>
                    <a:pt x="7126" y="3058"/>
                    <a:pt x="7142" y="3092"/>
                  </a:cubicBezTo>
                  <a:cubicBezTo>
                    <a:pt x="7160" y="3143"/>
                    <a:pt x="7171" y="3200"/>
                    <a:pt x="7182" y="3263"/>
                  </a:cubicBezTo>
                  <a:cubicBezTo>
                    <a:pt x="7182" y="3319"/>
                    <a:pt x="7182" y="3371"/>
                    <a:pt x="7176" y="3421"/>
                  </a:cubicBezTo>
                  <a:cubicBezTo>
                    <a:pt x="7166" y="3462"/>
                    <a:pt x="7153" y="3496"/>
                    <a:pt x="7142" y="3523"/>
                  </a:cubicBezTo>
                  <a:cubicBezTo>
                    <a:pt x="7131" y="3546"/>
                    <a:pt x="7114" y="3575"/>
                    <a:pt x="7097" y="3604"/>
                  </a:cubicBezTo>
                  <a:cubicBezTo>
                    <a:pt x="7069" y="3626"/>
                    <a:pt x="7046" y="3654"/>
                    <a:pt x="7011" y="3672"/>
                  </a:cubicBezTo>
                  <a:cubicBezTo>
                    <a:pt x="6966" y="3706"/>
                    <a:pt x="6915" y="3735"/>
                    <a:pt x="6846" y="3756"/>
                  </a:cubicBezTo>
                  <a:cubicBezTo>
                    <a:pt x="6722" y="3803"/>
                    <a:pt x="6574" y="3825"/>
                    <a:pt x="6426" y="3853"/>
                  </a:cubicBezTo>
                  <a:cubicBezTo>
                    <a:pt x="6376" y="3859"/>
                    <a:pt x="6319" y="3871"/>
                    <a:pt x="6267" y="3882"/>
                  </a:cubicBezTo>
                  <a:cubicBezTo>
                    <a:pt x="6240" y="3882"/>
                    <a:pt x="6211" y="3905"/>
                    <a:pt x="6199" y="3939"/>
                  </a:cubicBezTo>
                  <a:cubicBezTo>
                    <a:pt x="6193" y="3973"/>
                    <a:pt x="6199" y="4007"/>
                    <a:pt x="6222" y="4029"/>
                  </a:cubicBezTo>
                  <a:cubicBezTo>
                    <a:pt x="6250" y="4058"/>
                    <a:pt x="6279" y="4092"/>
                    <a:pt x="6313" y="4131"/>
                  </a:cubicBezTo>
                  <a:cubicBezTo>
                    <a:pt x="6330" y="4160"/>
                    <a:pt x="6347" y="4189"/>
                    <a:pt x="6358" y="4217"/>
                  </a:cubicBezTo>
                  <a:cubicBezTo>
                    <a:pt x="6364" y="4239"/>
                    <a:pt x="6369" y="4268"/>
                    <a:pt x="6376" y="4307"/>
                  </a:cubicBezTo>
                  <a:cubicBezTo>
                    <a:pt x="6376" y="4331"/>
                    <a:pt x="6376" y="4365"/>
                    <a:pt x="6369" y="4393"/>
                  </a:cubicBezTo>
                  <a:cubicBezTo>
                    <a:pt x="6364" y="4427"/>
                    <a:pt x="6353" y="4462"/>
                    <a:pt x="6335" y="4496"/>
                  </a:cubicBezTo>
                  <a:cubicBezTo>
                    <a:pt x="6319" y="4535"/>
                    <a:pt x="6290" y="4580"/>
                    <a:pt x="6256" y="4621"/>
                  </a:cubicBezTo>
                  <a:cubicBezTo>
                    <a:pt x="6205" y="4672"/>
                    <a:pt x="6154" y="4723"/>
                    <a:pt x="6085" y="4768"/>
                  </a:cubicBezTo>
                  <a:cubicBezTo>
                    <a:pt x="6001" y="4831"/>
                    <a:pt x="5904" y="4882"/>
                    <a:pt x="5802" y="4921"/>
                  </a:cubicBezTo>
                  <a:cubicBezTo>
                    <a:pt x="5700" y="4962"/>
                    <a:pt x="5585" y="4989"/>
                    <a:pt x="5477" y="5002"/>
                  </a:cubicBezTo>
                  <a:lnTo>
                    <a:pt x="5461" y="5002"/>
                  </a:lnTo>
                  <a:cubicBezTo>
                    <a:pt x="5432" y="5007"/>
                    <a:pt x="5404" y="5007"/>
                    <a:pt x="5375" y="5007"/>
                  </a:cubicBezTo>
                  <a:cubicBezTo>
                    <a:pt x="5325" y="5007"/>
                    <a:pt x="5273" y="5002"/>
                    <a:pt x="5210" y="4989"/>
                  </a:cubicBezTo>
                  <a:cubicBezTo>
                    <a:pt x="5154" y="4978"/>
                    <a:pt x="5108" y="4962"/>
                    <a:pt x="5068" y="4944"/>
                  </a:cubicBezTo>
                  <a:cubicBezTo>
                    <a:pt x="5029" y="4928"/>
                    <a:pt x="4994" y="4905"/>
                    <a:pt x="4960" y="4876"/>
                  </a:cubicBezTo>
                  <a:cubicBezTo>
                    <a:pt x="4926" y="4853"/>
                    <a:pt x="4903" y="4819"/>
                    <a:pt x="4881" y="4792"/>
                  </a:cubicBezTo>
                  <a:cubicBezTo>
                    <a:pt x="4858" y="4757"/>
                    <a:pt x="4835" y="4717"/>
                    <a:pt x="4819" y="4672"/>
                  </a:cubicBezTo>
                  <a:cubicBezTo>
                    <a:pt x="4813" y="4648"/>
                    <a:pt x="4808" y="4632"/>
                    <a:pt x="4801" y="4609"/>
                  </a:cubicBezTo>
                  <a:cubicBezTo>
                    <a:pt x="4790" y="4575"/>
                    <a:pt x="4756" y="4546"/>
                    <a:pt x="4722" y="4546"/>
                  </a:cubicBezTo>
                  <a:cubicBezTo>
                    <a:pt x="4716" y="4546"/>
                    <a:pt x="4711" y="4546"/>
                    <a:pt x="4705" y="4553"/>
                  </a:cubicBezTo>
                  <a:cubicBezTo>
                    <a:pt x="4693" y="4553"/>
                    <a:pt x="4677" y="4558"/>
                    <a:pt x="4664" y="4569"/>
                  </a:cubicBezTo>
                  <a:cubicBezTo>
                    <a:pt x="4643" y="4580"/>
                    <a:pt x="4625" y="4609"/>
                    <a:pt x="4625" y="4632"/>
                  </a:cubicBezTo>
                  <a:cubicBezTo>
                    <a:pt x="4625" y="4666"/>
                    <a:pt x="4625" y="4700"/>
                    <a:pt x="4619" y="4740"/>
                  </a:cubicBezTo>
                  <a:cubicBezTo>
                    <a:pt x="4603" y="4802"/>
                    <a:pt x="4585" y="4860"/>
                    <a:pt x="4557" y="4921"/>
                  </a:cubicBezTo>
                  <a:cubicBezTo>
                    <a:pt x="4528" y="4978"/>
                    <a:pt x="4489" y="5041"/>
                    <a:pt x="4438" y="5104"/>
                  </a:cubicBezTo>
                  <a:cubicBezTo>
                    <a:pt x="4381" y="5172"/>
                    <a:pt x="4313" y="5235"/>
                    <a:pt x="4239" y="5291"/>
                  </a:cubicBezTo>
                  <a:cubicBezTo>
                    <a:pt x="4205" y="5314"/>
                    <a:pt x="4171" y="5337"/>
                    <a:pt x="4137" y="5359"/>
                  </a:cubicBezTo>
                  <a:lnTo>
                    <a:pt x="4119" y="5359"/>
                  </a:lnTo>
                  <a:cubicBezTo>
                    <a:pt x="4103" y="5371"/>
                    <a:pt x="4079" y="5382"/>
                    <a:pt x="4063" y="5393"/>
                  </a:cubicBezTo>
                  <a:cubicBezTo>
                    <a:pt x="4058" y="5393"/>
                    <a:pt x="4058" y="5398"/>
                    <a:pt x="4058" y="5398"/>
                  </a:cubicBezTo>
                  <a:cubicBezTo>
                    <a:pt x="4034" y="5411"/>
                    <a:pt x="4011" y="5422"/>
                    <a:pt x="3989" y="5427"/>
                  </a:cubicBezTo>
                  <a:cubicBezTo>
                    <a:pt x="3914" y="5456"/>
                    <a:pt x="3841" y="5473"/>
                    <a:pt x="3773" y="5484"/>
                  </a:cubicBezTo>
                  <a:lnTo>
                    <a:pt x="3710" y="5484"/>
                  </a:lnTo>
                  <a:cubicBezTo>
                    <a:pt x="3670" y="5484"/>
                    <a:pt x="3631" y="5484"/>
                    <a:pt x="3586" y="5479"/>
                  </a:cubicBezTo>
                  <a:cubicBezTo>
                    <a:pt x="3523" y="5461"/>
                    <a:pt x="3466" y="5445"/>
                    <a:pt x="3421" y="5422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80"/>
                    <a:pt x="3164" y="5222"/>
                    <a:pt x="3114" y="5149"/>
                  </a:cubicBezTo>
                  <a:cubicBezTo>
                    <a:pt x="3046" y="5047"/>
                    <a:pt x="2983" y="4933"/>
                    <a:pt x="2909" y="4774"/>
                  </a:cubicBezTo>
                  <a:cubicBezTo>
                    <a:pt x="2904" y="4757"/>
                    <a:pt x="2881" y="4745"/>
                    <a:pt x="2857" y="4745"/>
                  </a:cubicBezTo>
                  <a:cubicBezTo>
                    <a:pt x="2836" y="4745"/>
                    <a:pt x="2818" y="4757"/>
                    <a:pt x="2807" y="4785"/>
                  </a:cubicBezTo>
                  <a:cubicBezTo>
                    <a:pt x="2802" y="4792"/>
                    <a:pt x="2796" y="4808"/>
                    <a:pt x="2784" y="4819"/>
                  </a:cubicBezTo>
                  <a:lnTo>
                    <a:pt x="2789" y="4819"/>
                  </a:lnTo>
                  <a:cubicBezTo>
                    <a:pt x="2767" y="4871"/>
                    <a:pt x="2733" y="4916"/>
                    <a:pt x="2699" y="4962"/>
                  </a:cubicBezTo>
                  <a:cubicBezTo>
                    <a:pt x="2660" y="5012"/>
                    <a:pt x="2613" y="5052"/>
                    <a:pt x="2574" y="5081"/>
                  </a:cubicBezTo>
                  <a:cubicBezTo>
                    <a:pt x="2529" y="5109"/>
                    <a:pt x="2482" y="5132"/>
                    <a:pt x="2437" y="5149"/>
                  </a:cubicBezTo>
                  <a:cubicBezTo>
                    <a:pt x="2369" y="5177"/>
                    <a:pt x="2301" y="5194"/>
                    <a:pt x="2227" y="5201"/>
                  </a:cubicBezTo>
                  <a:cubicBezTo>
                    <a:pt x="2204" y="5206"/>
                    <a:pt x="2182" y="5206"/>
                    <a:pt x="2159" y="5206"/>
                  </a:cubicBezTo>
                  <a:cubicBezTo>
                    <a:pt x="2114" y="5206"/>
                    <a:pt x="2062" y="5201"/>
                    <a:pt x="2005" y="5194"/>
                  </a:cubicBezTo>
                  <a:cubicBezTo>
                    <a:pt x="1903" y="5172"/>
                    <a:pt x="1801" y="5138"/>
                    <a:pt x="1705" y="5098"/>
                  </a:cubicBezTo>
                  <a:cubicBezTo>
                    <a:pt x="1625" y="5057"/>
                    <a:pt x="1546" y="5007"/>
                    <a:pt x="1472" y="4950"/>
                  </a:cubicBezTo>
                  <a:cubicBezTo>
                    <a:pt x="1409" y="4894"/>
                    <a:pt x="1357" y="4837"/>
                    <a:pt x="1318" y="4779"/>
                  </a:cubicBezTo>
                  <a:cubicBezTo>
                    <a:pt x="1284" y="4734"/>
                    <a:pt x="1255" y="4677"/>
                    <a:pt x="1228" y="4621"/>
                  </a:cubicBezTo>
                  <a:cubicBezTo>
                    <a:pt x="1210" y="4569"/>
                    <a:pt x="1199" y="4512"/>
                    <a:pt x="1187" y="4451"/>
                  </a:cubicBezTo>
                  <a:cubicBezTo>
                    <a:pt x="1181" y="4393"/>
                    <a:pt x="1187" y="4325"/>
                    <a:pt x="1194" y="4257"/>
                  </a:cubicBezTo>
                  <a:cubicBezTo>
                    <a:pt x="1210" y="4183"/>
                    <a:pt x="1239" y="4103"/>
                    <a:pt x="1278" y="4013"/>
                  </a:cubicBezTo>
                  <a:cubicBezTo>
                    <a:pt x="1284" y="3990"/>
                    <a:pt x="1284" y="3966"/>
                    <a:pt x="1273" y="3939"/>
                  </a:cubicBezTo>
                  <a:cubicBezTo>
                    <a:pt x="1255" y="3916"/>
                    <a:pt x="1233" y="3893"/>
                    <a:pt x="1210" y="3887"/>
                  </a:cubicBezTo>
                  <a:cubicBezTo>
                    <a:pt x="1131" y="3864"/>
                    <a:pt x="1050" y="3837"/>
                    <a:pt x="966" y="3808"/>
                  </a:cubicBezTo>
                  <a:cubicBezTo>
                    <a:pt x="880" y="3780"/>
                    <a:pt x="819" y="3751"/>
                    <a:pt x="761" y="3722"/>
                  </a:cubicBezTo>
                  <a:lnTo>
                    <a:pt x="761" y="3717"/>
                  </a:lnTo>
                  <a:lnTo>
                    <a:pt x="756" y="3717"/>
                  </a:lnTo>
                  <a:cubicBezTo>
                    <a:pt x="744" y="3711"/>
                    <a:pt x="733" y="3706"/>
                    <a:pt x="722" y="3701"/>
                  </a:cubicBezTo>
                  <a:lnTo>
                    <a:pt x="722" y="3706"/>
                  </a:lnTo>
                  <a:lnTo>
                    <a:pt x="733" y="3711"/>
                  </a:lnTo>
                  <a:cubicBezTo>
                    <a:pt x="596" y="3649"/>
                    <a:pt x="489" y="3586"/>
                    <a:pt x="403" y="3512"/>
                  </a:cubicBezTo>
                  <a:cubicBezTo>
                    <a:pt x="352" y="3473"/>
                    <a:pt x="313" y="3428"/>
                    <a:pt x="284" y="3381"/>
                  </a:cubicBezTo>
                  <a:cubicBezTo>
                    <a:pt x="250" y="3342"/>
                    <a:pt x="227" y="3297"/>
                    <a:pt x="216" y="3257"/>
                  </a:cubicBezTo>
                  <a:cubicBezTo>
                    <a:pt x="198" y="3216"/>
                    <a:pt x="187" y="3177"/>
                    <a:pt x="182" y="3126"/>
                  </a:cubicBezTo>
                  <a:cubicBezTo>
                    <a:pt x="176" y="3064"/>
                    <a:pt x="182" y="3006"/>
                    <a:pt x="193" y="2950"/>
                  </a:cubicBezTo>
                  <a:cubicBezTo>
                    <a:pt x="198" y="2899"/>
                    <a:pt x="216" y="2854"/>
                    <a:pt x="232" y="2820"/>
                  </a:cubicBezTo>
                  <a:cubicBezTo>
                    <a:pt x="255" y="2773"/>
                    <a:pt x="279" y="2734"/>
                    <a:pt x="307" y="2694"/>
                  </a:cubicBezTo>
                  <a:cubicBezTo>
                    <a:pt x="347" y="2655"/>
                    <a:pt x="386" y="2615"/>
                    <a:pt x="431" y="2586"/>
                  </a:cubicBezTo>
                  <a:cubicBezTo>
                    <a:pt x="489" y="2547"/>
                    <a:pt x="546" y="2513"/>
                    <a:pt x="607" y="2490"/>
                  </a:cubicBezTo>
                  <a:cubicBezTo>
                    <a:pt x="699" y="2461"/>
                    <a:pt x="790" y="2439"/>
                    <a:pt x="887" y="2427"/>
                  </a:cubicBezTo>
                  <a:cubicBezTo>
                    <a:pt x="921" y="2421"/>
                    <a:pt x="960" y="2421"/>
                    <a:pt x="995" y="2421"/>
                  </a:cubicBezTo>
                  <a:cubicBezTo>
                    <a:pt x="1057" y="2421"/>
                    <a:pt x="1113" y="2427"/>
                    <a:pt x="1187" y="2439"/>
                  </a:cubicBezTo>
                  <a:cubicBezTo>
                    <a:pt x="1233" y="2450"/>
                    <a:pt x="1273" y="2455"/>
                    <a:pt x="1312" y="2466"/>
                  </a:cubicBezTo>
                  <a:cubicBezTo>
                    <a:pt x="1323" y="2473"/>
                    <a:pt x="1330" y="2473"/>
                    <a:pt x="1336" y="2473"/>
                  </a:cubicBezTo>
                  <a:cubicBezTo>
                    <a:pt x="1357" y="2473"/>
                    <a:pt x="1375" y="2466"/>
                    <a:pt x="1386" y="2450"/>
                  </a:cubicBezTo>
                  <a:cubicBezTo>
                    <a:pt x="1409" y="2432"/>
                    <a:pt x="1426" y="2393"/>
                    <a:pt x="1404" y="2359"/>
                  </a:cubicBezTo>
                  <a:cubicBezTo>
                    <a:pt x="1375" y="2314"/>
                    <a:pt x="1346" y="2262"/>
                    <a:pt x="1318" y="2188"/>
                  </a:cubicBezTo>
                  <a:cubicBezTo>
                    <a:pt x="1284" y="2080"/>
                    <a:pt x="1255" y="1967"/>
                    <a:pt x="1244" y="1847"/>
                  </a:cubicBezTo>
                  <a:cubicBezTo>
                    <a:pt x="1233" y="1734"/>
                    <a:pt x="1239" y="1621"/>
                    <a:pt x="1255" y="1512"/>
                  </a:cubicBezTo>
                  <a:cubicBezTo>
                    <a:pt x="1278" y="1399"/>
                    <a:pt x="1307" y="1296"/>
                    <a:pt x="1352" y="1199"/>
                  </a:cubicBezTo>
                  <a:cubicBezTo>
                    <a:pt x="1391" y="1126"/>
                    <a:pt x="1432" y="1052"/>
                    <a:pt x="1488" y="984"/>
                  </a:cubicBezTo>
                  <a:cubicBezTo>
                    <a:pt x="1546" y="921"/>
                    <a:pt x="1603" y="871"/>
                    <a:pt x="1671" y="824"/>
                  </a:cubicBezTo>
                  <a:cubicBezTo>
                    <a:pt x="1732" y="774"/>
                    <a:pt x="1795" y="745"/>
                    <a:pt x="1863" y="717"/>
                  </a:cubicBezTo>
                  <a:cubicBezTo>
                    <a:pt x="1915" y="700"/>
                    <a:pt x="1960" y="688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0" y="683"/>
                    <a:pt x="2159" y="688"/>
                  </a:cubicBezTo>
                  <a:cubicBezTo>
                    <a:pt x="2217" y="700"/>
                    <a:pt x="2267" y="717"/>
                    <a:pt x="2319" y="740"/>
                  </a:cubicBezTo>
                  <a:cubicBezTo>
                    <a:pt x="2387" y="774"/>
                    <a:pt x="2443" y="813"/>
                    <a:pt x="2495" y="858"/>
                  </a:cubicBezTo>
                  <a:cubicBezTo>
                    <a:pt x="2506" y="871"/>
                    <a:pt x="2523" y="876"/>
                    <a:pt x="2534" y="887"/>
                  </a:cubicBezTo>
                  <a:lnTo>
                    <a:pt x="2529" y="882"/>
                  </a:lnTo>
                  <a:lnTo>
                    <a:pt x="2529" y="876"/>
                  </a:lnTo>
                  <a:cubicBezTo>
                    <a:pt x="2626" y="955"/>
                    <a:pt x="2721" y="1052"/>
                    <a:pt x="2818" y="1171"/>
                  </a:cubicBezTo>
                  <a:cubicBezTo>
                    <a:pt x="2830" y="1183"/>
                    <a:pt x="2847" y="1189"/>
                    <a:pt x="2864" y="1189"/>
                  </a:cubicBezTo>
                  <a:lnTo>
                    <a:pt x="2875" y="1189"/>
                  </a:lnTo>
                  <a:cubicBezTo>
                    <a:pt x="2898" y="1189"/>
                    <a:pt x="2920" y="1171"/>
                    <a:pt x="2920" y="1149"/>
                  </a:cubicBezTo>
                  <a:cubicBezTo>
                    <a:pt x="2949" y="1000"/>
                    <a:pt x="2988" y="871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9"/>
                    <a:pt x="3369" y="353"/>
                  </a:cubicBezTo>
                  <a:cubicBezTo>
                    <a:pt x="3432" y="302"/>
                    <a:pt x="3505" y="268"/>
                    <a:pt x="3580" y="239"/>
                  </a:cubicBezTo>
                  <a:cubicBezTo>
                    <a:pt x="3665" y="205"/>
                    <a:pt x="3744" y="189"/>
                    <a:pt x="3830" y="177"/>
                  </a:cubicBezTo>
                  <a:cubicBezTo>
                    <a:pt x="3853" y="177"/>
                    <a:pt x="3875" y="171"/>
                    <a:pt x="3898" y="171"/>
                  </a:cubicBezTo>
                  <a:close/>
                  <a:moveTo>
                    <a:pt x="3921" y="1"/>
                  </a:moveTo>
                  <a:cubicBezTo>
                    <a:pt x="3903" y="1"/>
                    <a:pt x="3880" y="1"/>
                    <a:pt x="3858" y="6"/>
                  </a:cubicBezTo>
                  <a:cubicBezTo>
                    <a:pt x="3580" y="24"/>
                    <a:pt x="3313" y="155"/>
                    <a:pt x="3130" y="359"/>
                  </a:cubicBezTo>
                  <a:cubicBezTo>
                    <a:pt x="2972" y="535"/>
                    <a:pt x="2875" y="756"/>
                    <a:pt x="2823" y="984"/>
                  </a:cubicBezTo>
                  <a:cubicBezTo>
                    <a:pt x="2660" y="808"/>
                    <a:pt x="2477" y="643"/>
                    <a:pt x="2244" y="575"/>
                  </a:cubicBezTo>
                  <a:cubicBezTo>
                    <a:pt x="2185" y="557"/>
                    <a:pt x="2124" y="548"/>
                    <a:pt x="2062" y="548"/>
                  </a:cubicBezTo>
                  <a:cubicBezTo>
                    <a:pt x="1988" y="548"/>
                    <a:pt x="1913" y="561"/>
                    <a:pt x="1841" y="586"/>
                  </a:cubicBezTo>
                  <a:cubicBezTo>
                    <a:pt x="1698" y="632"/>
                    <a:pt x="1562" y="717"/>
                    <a:pt x="1454" y="824"/>
                  </a:cubicBezTo>
                  <a:cubicBezTo>
                    <a:pt x="1267" y="1007"/>
                    <a:pt x="1153" y="1251"/>
                    <a:pt x="1113" y="1506"/>
                  </a:cubicBezTo>
                  <a:cubicBezTo>
                    <a:pt x="1074" y="1757"/>
                    <a:pt x="1097" y="2023"/>
                    <a:pt x="1187" y="2269"/>
                  </a:cubicBezTo>
                  <a:lnTo>
                    <a:pt x="1194" y="2274"/>
                  </a:lnTo>
                  <a:cubicBezTo>
                    <a:pt x="1142" y="2269"/>
                    <a:pt x="1085" y="2262"/>
                    <a:pt x="1034" y="2262"/>
                  </a:cubicBezTo>
                  <a:cubicBezTo>
                    <a:pt x="1017" y="2261"/>
                    <a:pt x="999" y="2261"/>
                    <a:pt x="981" y="2261"/>
                  </a:cubicBezTo>
                  <a:cubicBezTo>
                    <a:pt x="884" y="2261"/>
                    <a:pt x="783" y="2273"/>
                    <a:pt x="688" y="2296"/>
                  </a:cubicBezTo>
                  <a:cubicBezTo>
                    <a:pt x="580" y="2319"/>
                    <a:pt x="471" y="2364"/>
                    <a:pt x="375" y="2427"/>
                  </a:cubicBezTo>
                  <a:cubicBezTo>
                    <a:pt x="279" y="2484"/>
                    <a:pt x="198" y="2563"/>
                    <a:pt x="130" y="2655"/>
                  </a:cubicBezTo>
                  <a:cubicBezTo>
                    <a:pt x="62" y="2757"/>
                    <a:pt x="28" y="2870"/>
                    <a:pt x="11" y="2990"/>
                  </a:cubicBezTo>
                  <a:cubicBezTo>
                    <a:pt x="0" y="3109"/>
                    <a:pt x="17" y="3234"/>
                    <a:pt x="62" y="3342"/>
                  </a:cubicBezTo>
                  <a:cubicBezTo>
                    <a:pt x="142" y="3557"/>
                    <a:pt x="329" y="3706"/>
                    <a:pt x="523" y="3814"/>
                  </a:cubicBezTo>
                  <a:cubicBezTo>
                    <a:pt x="625" y="3871"/>
                    <a:pt x="733" y="3921"/>
                    <a:pt x="840" y="3966"/>
                  </a:cubicBezTo>
                  <a:cubicBezTo>
                    <a:pt x="909" y="3990"/>
                    <a:pt x="971" y="4013"/>
                    <a:pt x="1034" y="4041"/>
                  </a:cubicBezTo>
                  <a:cubicBezTo>
                    <a:pt x="1011" y="4110"/>
                    <a:pt x="989" y="4178"/>
                    <a:pt x="977" y="4246"/>
                  </a:cubicBezTo>
                  <a:cubicBezTo>
                    <a:pt x="966" y="4342"/>
                    <a:pt x="966" y="4438"/>
                    <a:pt x="982" y="4530"/>
                  </a:cubicBezTo>
                  <a:cubicBezTo>
                    <a:pt x="995" y="4621"/>
                    <a:pt x="1029" y="4706"/>
                    <a:pt x="1068" y="4785"/>
                  </a:cubicBezTo>
                  <a:cubicBezTo>
                    <a:pt x="1108" y="4865"/>
                    <a:pt x="1165" y="4939"/>
                    <a:pt x="1221" y="5007"/>
                  </a:cubicBezTo>
                  <a:cubicBezTo>
                    <a:pt x="1346" y="5138"/>
                    <a:pt x="1506" y="5235"/>
                    <a:pt x="1676" y="5296"/>
                  </a:cubicBezTo>
                  <a:cubicBezTo>
                    <a:pt x="1806" y="5345"/>
                    <a:pt x="1941" y="5370"/>
                    <a:pt x="2079" y="5370"/>
                  </a:cubicBezTo>
                  <a:cubicBezTo>
                    <a:pt x="2117" y="5370"/>
                    <a:pt x="2155" y="5368"/>
                    <a:pt x="2193" y="5364"/>
                  </a:cubicBezTo>
                  <a:cubicBezTo>
                    <a:pt x="2272" y="5359"/>
                    <a:pt x="2346" y="5343"/>
                    <a:pt x="2427" y="5319"/>
                  </a:cubicBezTo>
                  <a:cubicBezTo>
                    <a:pt x="2500" y="5291"/>
                    <a:pt x="2568" y="5251"/>
                    <a:pt x="2637" y="5206"/>
                  </a:cubicBezTo>
                  <a:cubicBezTo>
                    <a:pt x="2733" y="5138"/>
                    <a:pt x="2807" y="5047"/>
                    <a:pt x="2864" y="4944"/>
                  </a:cubicBezTo>
                  <a:cubicBezTo>
                    <a:pt x="2949" y="5115"/>
                    <a:pt x="3040" y="5280"/>
                    <a:pt x="3177" y="5411"/>
                  </a:cubicBezTo>
                  <a:cubicBezTo>
                    <a:pt x="3256" y="5484"/>
                    <a:pt x="3353" y="5542"/>
                    <a:pt x="3449" y="5576"/>
                  </a:cubicBezTo>
                  <a:cubicBezTo>
                    <a:pt x="3444" y="5728"/>
                    <a:pt x="3426" y="5883"/>
                    <a:pt x="3398" y="6035"/>
                  </a:cubicBezTo>
                  <a:cubicBezTo>
                    <a:pt x="3369" y="6195"/>
                    <a:pt x="3335" y="6348"/>
                    <a:pt x="3290" y="6507"/>
                  </a:cubicBezTo>
                  <a:cubicBezTo>
                    <a:pt x="3267" y="6581"/>
                    <a:pt x="3250" y="6660"/>
                    <a:pt x="3222" y="6735"/>
                  </a:cubicBezTo>
                  <a:cubicBezTo>
                    <a:pt x="3198" y="6814"/>
                    <a:pt x="3171" y="6899"/>
                    <a:pt x="3148" y="6979"/>
                  </a:cubicBezTo>
                  <a:cubicBezTo>
                    <a:pt x="3137" y="7024"/>
                    <a:pt x="3148" y="7064"/>
                    <a:pt x="3187" y="7087"/>
                  </a:cubicBezTo>
                  <a:cubicBezTo>
                    <a:pt x="3205" y="7099"/>
                    <a:pt x="3221" y="7106"/>
                    <a:pt x="3240" y="7106"/>
                  </a:cubicBezTo>
                  <a:cubicBezTo>
                    <a:pt x="3247" y="7106"/>
                    <a:pt x="3254" y="7105"/>
                    <a:pt x="3261" y="7103"/>
                  </a:cubicBezTo>
                  <a:cubicBezTo>
                    <a:pt x="3279" y="7098"/>
                    <a:pt x="3308" y="7081"/>
                    <a:pt x="3318" y="7058"/>
                  </a:cubicBezTo>
                  <a:cubicBezTo>
                    <a:pt x="3342" y="7013"/>
                    <a:pt x="3363" y="6961"/>
                    <a:pt x="3381" y="6911"/>
                  </a:cubicBezTo>
                  <a:cubicBezTo>
                    <a:pt x="3403" y="6843"/>
                    <a:pt x="3421" y="6780"/>
                    <a:pt x="3444" y="6712"/>
                  </a:cubicBezTo>
                  <a:cubicBezTo>
                    <a:pt x="3483" y="6586"/>
                    <a:pt x="3512" y="6462"/>
                    <a:pt x="3534" y="6337"/>
                  </a:cubicBezTo>
                  <a:cubicBezTo>
                    <a:pt x="3557" y="6211"/>
                    <a:pt x="3573" y="6080"/>
                    <a:pt x="3586" y="5956"/>
                  </a:cubicBezTo>
                  <a:cubicBezTo>
                    <a:pt x="3597" y="5854"/>
                    <a:pt x="3602" y="5746"/>
                    <a:pt x="3608" y="5621"/>
                  </a:cubicBezTo>
                  <a:lnTo>
                    <a:pt x="3608" y="5615"/>
                  </a:lnTo>
                  <a:cubicBezTo>
                    <a:pt x="3642" y="5615"/>
                    <a:pt x="3676" y="5621"/>
                    <a:pt x="3717" y="5621"/>
                  </a:cubicBezTo>
                  <a:cubicBezTo>
                    <a:pt x="3756" y="5621"/>
                    <a:pt x="3796" y="5615"/>
                    <a:pt x="3841" y="5610"/>
                  </a:cubicBezTo>
                  <a:cubicBezTo>
                    <a:pt x="3898" y="5603"/>
                    <a:pt x="3966" y="5587"/>
                    <a:pt x="4034" y="5563"/>
                  </a:cubicBezTo>
                  <a:lnTo>
                    <a:pt x="4040" y="5563"/>
                  </a:lnTo>
                  <a:cubicBezTo>
                    <a:pt x="4040" y="5587"/>
                    <a:pt x="4034" y="5610"/>
                    <a:pt x="4034" y="5632"/>
                  </a:cubicBezTo>
                  <a:lnTo>
                    <a:pt x="4040" y="5632"/>
                  </a:lnTo>
                  <a:lnTo>
                    <a:pt x="4034" y="5644"/>
                  </a:lnTo>
                  <a:cubicBezTo>
                    <a:pt x="4029" y="5712"/>
                    <a:pt x="4029" y="5780"/>
                    <a:pt x="4023" y="5848"/>
                  </a:cubicBezTo>
                  <a:cubicBezTo>
                    <a:pt x="4017" y="5990"/>
                    <a:pt x="4017" y="6109"/>
                    <a:pt x="4023" y="6217"/>
                  </a:cubicBezTo>
                  <a:cubicBezTo>
                    <a:pt x="4029" y="6342"/>
                    <a:pt x="4040" y="6468"/>
                    <a:pt x="4063" y="6592"/>
                  </a:cubicBezTo>
                  <a:cubicBezTo>
                    <a:pt x="4074" y="6660"/>
                    <a:pt x="4092" y="6728"/>
                    <a:pt x="4108" y="6796"/>
                  </a:cubicBezTo>
                  <a:cubicBezTo>
                    <a:pt x="4126" y="6848"/>
                    <a:pt x="4148" y="6905"/>
                    <a:pt x="4171" y="6956"/>
                  </a:cubicBezTo>
                  <a:cubicBezTo>
                    <a:pt x="4184" y="6987"/>
                    <a:pt x="4222" y="7005"/>
                    <a:pt x="4257" y="7005"/>
                  </a:cubicBezTo>
                  <a:cubicBezTo>
                    <a:pt x="4267" y="7005"/>
                    <a:pt x="4276" y="7003"/>
                    <a:pt x="4284" y="7001"/>
                  </a:cubicBezTo>
                  <a:cubicBezTo>
                    <a:pt x="4341" y="6990"/>
                    <a:pt x="4381" y="6939"/>
                    <a:pt x="4364" y="6882"/>
                  </a:cubicBezTo>
                  <a:cubicBezTo>
                    <a:pt x="4347" y="6830"/>
                    <a:pt x="4330" y="6780"/>
                    <a:pt x="4313" y="6723"/>
                  </a:cubicBezTo>
                  <a:cubicBezTo>
                    <a:pt x="4296" y="6667"/>
                    <a:pt x="4279" y="6604"/>
                    <a:pt x="4268" y="6541"/>
                  </a:cubicBezTo>
                  <a:cubicBezTo>
                    <a:pt x="4239" y="6434"/>
                    <a:pt x="4221" y="6313"/>
                    <a:pt x="4210" y="6200"/>
                  </a:cubicBezTo>
                  <a:lnTo>
                    <a:pt x="4210" y="6189"/>
                  </a:lnTo>
                  <a:lnTo>
                    <a:pt x="4210" y="6183"/>
                  </a:lnTo>
                  <a:cubicBezTo>
                    <a:pt x="4199" y="6075"/>
                    <a:pt x="4194" y="5967"/>
                    <a:pt x="4194" y="5854"/>
                  </a:cubicBezTo>
                  <a:cubicBezTo>
                    <a:pt x="4187" y="5739"/>
                    <a:pt x="4187" y="5621"/>
                    <a:pt x="4199" y="5501"/>
                  </a:cubicBezTo>
                  <a:lnTo>
                    <a:pt x="4194" y="5495"/>
                  </a:lnTo>
                  <a:cubicBezTo>
                    <a:pt x="4296" y="5439"/>
                    <a:pt x="4392" y="5371"/>
                    <a:pt x="4478" y="5285"/>
                  </a:cubicBezTo>
                  <a:cubicBezTo>
                    <a:pt x="4596" y="5172"/>
                    <a:pt x="4688" y="5030"/>
                    <a:pt x="4739" y="4876"/>
                  </a:cubicBezTo>
                  <a:cubicBezTo>
                    <a:pt x="4745" y="4876"/>
                    <a:pt x="4745" y="4882"/>
                    <a:pt x="4745" y="4882"/>
                  </a:cubicBezTo>
                  <a:cubicBezTo>
                    <a:pt x="4790" y="4944"/>
                    <a:pt x="4847" y="4996"/>
                    <a:pt x="4915" y="5036"/>
                  </a:cubicBezTo>
                  <a:cubicBezTo>
                    <a:pt x="5046" y="5115"/>
                    <a:pt x="5204" y="5149"/>
                    <a:pt x="5359" y="5149"/>
                  </a:cubicBezTo>
                  <a:cubicBezTo>
                    <a:pt x="5529" y="5149"/>
                    <a:pt x="5694" y="5120"/>
                    <a:pt x="5847" y="5064"/>
                  </a:cubicBezTo>
                  <a:cubicBezTo>
                    <a:pt x="6006" y="5007"/>
                    <a:pt x="6154" y="4921"/>
                    <a:pt x="6285" y="4813"/>
                  </a:cubicBezTo>
                  <a:cubicBezTo>
                    <a:pt x="6347" y="4763"/>
                    <a:pt x="6403" y="4695"/>
                    <a:pt x="6450" y="4627"/>
                  </a:cubicBezTo>
                  <a:cubicBezTo>
                    <a:pt x="6471" y="4592"/>
                    <a:pt x="6495" y="4553"/>
                    <a:pt x="6506" y="4512"/>
                  </a:cubicBezTo>
                  <a:cubicBezTo>
                    <a:pt x="6523" y="4472"/>
                    <a:pt x="6534" y="4433"/>
                    <a:pt x="6540" y="4388"/>
                  </a:cubicBezTo>
                  <a:cubicBezTo>
                    <a:pt x="6557" y="4314"/>
                    <a:pt x="6546" y="4228"/>
                    <a:pt x="6518" y="4155"/>
                  </a:cubicBezTo>
                  <a:cubicBezTo>
                    <a:pt x="6506" y="4115"/>
                    <a:pt x="6489" y="4076"/>
                    <a:pt x="6466" y="4041"/>
                  </a:cubicBezTo>
                  <a:cubicBezTo>
                    <a:pt x="6626" y="4018"/>
                    <a:pt x="6778" y="3995"/>
                    <a:pt x="6927" y="3939"/>
                  </a:cubicBezTo>
                  <a:cubicBezTo>
                    <a:pt x="7029" y="3898"/>
                    <a:pt x="7126" y="3853"/>
                    <a:pt x="7205" y="3780"/>
                  </a:cubicBezTo>
                  <a:cubicBezTo>
                    <a:pt x="7284" y="3701"/>
                    <a:pt x="7341" y="3598"/>
                    <a:pt x="7365" y="3496"/>
                  </a:cubicBezTo>
                  <a:cubicBezTo>
                    <a:pt x="7392" y="3371"/>
                    <a:pt x="7386" y="3240"/>
                    <a:pt x="7358" y="3114"/>
                  </a:cubicBezTo>
                  <a:cubicBezTo>
                    <a:pt x="7336" y="3012"/>
                    <a:pt x="7284" y="2916"/>
                    <a:pt x="7216" y="2830"/>
                  </a:cubicBezTo>
                  <a:cubicBezTo>
                    <a:pt x="7153" y="2757"/>
                    <a:pt x="7074" y="2700"/>
                    <a:pt x="6990" y="2655"/>
                  </a:cubicBezTo>
                  <a:cubicBezTo>
                    <a:pt x="6898" y="2610"/>
                    <a:pt x="6801" y="2569"/>
                    <a:pt x="6699" y="2547"/>
                  </a:cubicBezTo>
                  <a:cubicBezTo>
                    <a:pt x="6552" y="2507"/>
                    <a:pt x="6398" y="2490"/>
                    <a:pt x="6250" y="2473"/>
                  </a:cubicBezTo>
                  <a:cubicBezTo>
                    <a:pt x="6165" y="2466"/>
                    <a:pt x="6085" y="2461"/>
                    <a:pt x="6006" y="2450"/>
                  </a:cubicBezTo>
                  <a:cubicBezTo>
                    <a:pt x="6006" y="2427"/>
                    <a:pt x="6012" y="2410"/>
                    <a:pt x="6023" y="2387"/>
                  </a:cubicBezTo>
                  <a:cubicBezTo>
                    <a:pt x="6057" y="2319"/>
                    <a:pt x="6103" y="2262"/>
                    <a:pt x="6154" y="2206"/>
                  </a:cubicBezTo>
                  <a:lnTo>
                    <a:pt x="6154" y="2200"/>
                  </a:lnTo>
                  <a:lnTo>
                    <a:pt x="6159" y="2194"/>
                  </a:lnTo>
                  <a:lnTo>
                    <a:pt x="6165" y="2188"/>
                  </a:lnTo>
                  <a:cubicBezTo>
                    <a:pt x="6222" y="2120"/>
                    <a:pt x="6285" y="2046"/>
                    <a:pt x="6330" y="1967"/>
                  </a:cubicBezTo>
                  <a:cubicBezTo>
                    <a:pt x="6358" y="1921"/>
                    <a:pt x="6381" y="1870"/>
                    <a:pt x="6392" y="1825"/>
                  </a:cubicBezTo>
                  <a:cubicBezTo>
                    <a:pt x="6410" y="1763"/>
                    <a:pt x="6416" y="1705"/>
                    <a:pt x="6416" y="1643"/>
                  </a:cubicBezTo>
                  <a:cubicBezTo>
                    <a:pt x="6410" y="1529"/>
                    <a:pt x="6381" y="1422"/>
                    <a:pt x="6319" y="1325"/>
                  </a:cubicBezTo>
                  <a:cubicBezTo>
                    <a:pt x="6256" y="1228"/>
                    <a:pt x="6171" y="1154"/>
                    <a:pt x="6075" y="1097"/>
                  </a:cubicBezTo>
                  <a:cubicBezTo>
                    <a:pt x="5955" y="1029"/>
                    <a:pt x="5824" y="995"/>
                    <a:pt x="5694" y="989"/>
                  </a:cubicBezTo>
                  <a:cubicBezTo>
                    <a:pt x="5677" y="988"/>
                    <a:pt x="5660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3"/>
                    <a:pt x="5375" y="1029"/>
                    <a:pt x="5312" y="1052"/>
                  </a:cubicBezTo>
                  <a:cubicBezTo>
                    <a:pt x="5251" y="1069"/>
                    <a:pt x="5194" y="1092"/>
                    <a:pt x="5136" y="1115"/>
                  </a:cubicBezTo>
                  <a:cubicBezTo>
                    <a:pt x="5068" y="1137"/>
                    <a:pt x="5000" y="1160"/>
                    <a:pt x="4932" y="1178"/>
                  </a:cubicBezTo>
                  <a:cubicBezTo>
                    <a:pt x="4903" y="1189"/>
                    <a:pt x="4869" y="1199"/>
                    <a:pt x="4842" y="1212"/>
                  </a:cubicBezTo>
                  <a:cubicBezTo>
                    <a:pt x="4829" y="1189"/>
                    <a:pt x="4819" y="1171"/>
                    <a:pt x="4808" y="1149"/>
                  </a:cubicBezTo>
                  <a:cubicBezTo>
                    <a:pt x="4767" y="1023"/>
                    <a:pt x="4761" y="893"/>
                    <a:pt x="4745" y="762"/>
                  </a:cubicBezTo>
                  <a:cubicBezTo>
                    <a:pt x="4733" y="693"/>
                    <a:pt x="4722" y="625"/>
                    <a:pt x="4699" y="564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5"/>
                    <a:pt x="4609" y="376"/>
                    <a:pt x="4580" y="342"/>
                  </a:cubicBezTo>
                  <a:cubicBezTo>
                    <a:pt x="4540" y="291"/>
                    <a:pt x="4489" y="239"/>
                    <a:pt x="4438" y="194"/>
                  </a:cubicBezTo>
                  <a:cubicBezTo>
                    <a:pt x="4381" y="148"/>
                    <a:pt x="4324" y="108"/>
                    <a:pt x="4255" y="74"/>
                  </a:cubicBezTo>
                  <a:cubicBezTo>
                    <a:pt x="4199" y="46"/>
                    <a:pt x="4137" y="29"/>
                    <a:pt x="4074" y="18"/>
                  </a:cubicBezTo>
                  <a:cubicBezTo>
                    <a:pt x="4023" y="6"/>
                    <a:pt x="3972" y="1"/>
                    <a:pt x="392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9"/>
            <p:cNvSpPr/>
            <p:nvPr/>
          </p:nvSpPr>
          <p:spPr>
            <a:xfrm>
              <a:off x="11173628" y="5252237"/>
              <a:ext cx="46800" cy="71280"/>
            </a:xfrm>
            <a:custGeom>
              <a:avLst/>
              <a:gdLst/>
              <a:ahLst/>
              <a:cxnLst/>
              <a:rect l="l" t="t" r="r" b="b"/>
              <a:pathLst>
                <a:path w="996" h="1517" extrusionOk="0">
                  <a:moveTo>
                    <a:pt x="780" y="1"/>
                  </a:moveTo>
                  <a:lnTo>
                    <a:pt x="780" y="6"/>
                  </a:lnTo>
                  <a:cubicBezTo>
                    <a:pt x="711" y="30"/>
                    <a:pt x="649" y="40"/>
                    <a:pt x="586" y="51"/>
                  </a:cubicBezTo>
                  <a:cubicBezTo>
                    <a:pt x="546" y="57"/>
                    <a:pt x="501" y="57"/>
                    <a:pt x="462" y="57"/>
                  </a:cubicBezTo>
                  <a:cubicBezTo>
                    <a:pt x="428" y="57"/>
                    <a:pt x="394" y="57"/>
                    <a:pt x="360" y="51"/>
                  </a:cubicBezTo>
                  <a:cubicBezTo>
                    <a:pt x="347" y="182"/>
                    <a:pt x="347" y="290"/>
                    <a:pt x="336" y="392"/>
                  </a:cubicBezTo>
                  <a:cubicBezTo>
                    <a:pt x="319" y="523"/>
                    <a:pt x="302" y="654"/>
                    <a:pt x="279" y="780"/>
                  </a:cubicBezTo>
                  <a:cubicBezTo>
                    <a:pt x="257" y="898"/>
                    <a:pt x="229" y="1024"/>
                    <a:pt x="189" y="1155"/>
                  </a:cubicBezTo>
                  <a:cubicBezTo>
                    <a:pt x="171" y="1216"/>
                    <a:pt x="69" y="1506"/>
                    <a:pt x="1" y="1506"/>
                  </a:cubicBezTo>
                  <a:cubicBezTo>
                    <a:pt x="130" y="1513"/>
                    <a:pt x="243" y="1516"/>
                    <a:pt x="342" y="1516"/>
                  </a:cubicBezTo>
                  <a:cubicBezTo>
                    <a:pt x="886" y="1516"/>
                    <a:pt x="995" y="1427"/>
                    <a:pt x="995" y="1427"/>
                  </a:cubicBezTo>
                  <a:cubicBezTo>
                    <a:pt x="973" y="1352"/>
                    <a:pt x="819" y="1086"/>
                    <a:pt x="808" y="1006"/>
                  </a:cubicBezTo>
                  <a:cubicBezTo>
                    <a:pt x="785" y="882"/>
                    <a:pt x="774" y="751"/>
                    <a:pt x="769" y="620"/>
                  </a:cubicBezTo>
                  <a:cubicBezTo>
                    <a:pt x="762" y="507"/>
                    <a:pt x="762" y="381"/>
                    <a:pt x="769" y="234"/>
                  </a:cubicBezTo>
                  <a:cubicBezTo>
                    <a:pt x="774" y="159"/>
                    <a:pt x="780" y="91"/>
                    <a:pt x="785" y="17"/>
                  </a:cubicBezTo>
                  <a:lnTo>
                    <a:pt x="785" y="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9"/>
            <p:cNvSpPr/>
            <p:nvPr/>
          </p:nvSpPr>
          <p:spPr>
            <a:xfrm>
              <a:off x="11029236" y="4999162"/>
              <a:ext cx="328959" cy="249692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648" y="0"/>
                  </a:moveTo>
                  <a:cubicBezTo>
                    <a:pt x="3569" y="11"/>
                    <a:pt x="3483" y="34"/>
                    <a:pt x="3398" y="63"/>
                  </a:cubicBezTo>
                  <a:cubicBezTo>
                    <a:pt x="3323" y="90"/>
                    <a:pt x="3250" y="131"/>
                    <a:pt x="3187" y="176"/>
                  </a:cubicBezTo>
                  <a:cubicBezTo>
                    <a:pt x="3126" y="221"/>
                    <a:pt x="3068" y="278"/>
                    <a:pt x="3011" y="341"/>
                  </a:cubicBezTo>
                  <a:cubicBezTo>
                    <a:pt x="2955" y="409"/>
                    <a:pt x="2909" y="488"/>
                    <a:pt x="2864" y="580"/>
                  </a:cubicBezTo>
                  <a:cubicBezTo>
                    <a:pt x="2812" y="693"/>
                    <a:pt x="2767" y="824"/>
                    <a:pt x="2738" y="977"/>
                  </a:cubicBezTo>
                  <a:cubicBezTo>
                    <a:pt x="2738" y="994"/>
                    <a:pt x="2717" y="1011"/>
                    <a:pt x="2699" y="1017"/>
                  </a:cubicBezTo>
                  <a:lnTo>
                    <a:pt x="2683" y="1017"/>
                  </a:lnTo>
                  <a:cubicBezTo>
                    <a:pt x="2665" y="1017"/>
                    <a:pt x="2648" y="1005"/>
                    <a:pt x="2636" y="994"/>
                  </a:cubicBezTo>
                  <a:cubicBezTo>
                    <a:pt x="2539" y="881"/>
                    <a:pt x="2444" y="784"/>
                    <a:pt x="2352" y="704"/>
                  </a:cubicBezTo>
                  <a:lnTo>
                    <a:pt x="2352" y="721"/>
                  </a:lnTo>
                  <a:cubicBezTo>
                    <a:pt x="2295" y="659"/>
                    <a:pt x="2222" y="608"/>
                    <a:pt x="2137" y="567"/>
                  </a:cubicBezTo>
                  <a:cubicBezTo>
                    <a:pt x="2085" y="540"/>
                    <a:pt x="2035" y="522"/>
                    <a:pt x="1977" y="511"/>
                  </a:cubicBezTo>
                  <a:cubicBezTo>
                    <a:pt x="1943" y="506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1"/>
                    <a:pt x="1733" y="522"/>
                    <a:pt x="1682" y="540"/>
                  </a:cubicBezTo>
                  <a:cubicBezTo>
                    <a:pt x="1619" y="567"/>
                    <a:pt x="1557" y="601"/>
                    <a:pt x="1489" y="648"/>
                  </a:cubicBezTo>
                  <a:cubicBezTo>
                    <a:pt x="1427" y="693"/>
                    <a:pt x="1364" y="745"/>
                    <a:pt x="1312" y="806"/>
                  </a:cubicBezTo>
                  <a:cubicBezTo>
                    <a:pt x="1256" y="881"/>
                    <a:pt x="1210" y="949"/>
                    <a:pt x="1170" y="1028"/>
                  </a:cubicBezTo>
                  <a:cubicBezTo>
                    <a:pt x="1131" y="1120"/>
                    <a:pt x="1096" y="1227"/>
                    <a:pt x="1073" y="1335"/>
                  </a:cubicBezTo>
                  <a:cubicBezTo>
                    <a:pt x="1057" y="1448"/>
                    <a:pt x="1051" y="1563"/>
                    <a:pt x="1062" y="1676"/>
                  </a:cubicBezTo>
                  <a:cubicBezTo>
                    <a:pt x="1073" y="1795"/>
                    <a:pt x="1102" y="1909"/>
                    <a:pt x="1141" y="2012"/>
                  </a:cubicBezTo>
                  <a:cubicBezTo>
                    <a:pt x="1170" y="2085"/>
                    <a:pt x="1193" y="2136"/>
                    <a:pt x="1227" y="2188"/>
                  </a:cubicBezTo>
                  <a:cubicBezTo>
                    <a:pt x="1244" y="2216"/>
                    <a:pt x="1233" y="2256"/>
                    <a:pt x="1210" y="2279"/>
                  </a:cubicBezTo>
                  <a:cubicBezTo>
                    <a:pt x="1193" y="2290"/>
                    <a:pt x="1176" y="2295"/>
                    <a:pt x="1159" y="2295"/>
                  </a:cubicBezTo>
                  <a:lnTo>
                    <a:pt x="1131" y="2295"/>
                  </a:lnTo>
                  <a:cubicBezTo>
                    <a:pt x="1091" y="2284"/>
                    <a:pt x="1051" y="2272"/>
                    <a:pt x="1005" y="2261"/>
                  </a:cubicBezTo>
                  <a:cubicBezTo>
                    <a:pt x="937" y="2250"/>
                    <a:pt x="876" y="2245"/>
                    <a:pt x="813" y="2245"/>
                  </a:cubicBezTo>
                  <a:cubicBezTo>
                    <a:pt x="779" y="2245"/>
                    <a:pt x="745" y="2250"/>
                    <a:pt x="705" y="2250"/>
                  </a:cubicBezTo>
                  <a:cubicBezTo>
                    <a:pt x="608" y="2261"/>
                    <a:pt x="517" y="2284"/>
                    <a:pt x="432" y="2318"/>
                  </a:cubicBezTo>
                  <a:cubicBezTo>
                    <a:pt x="370" y="2340"/>
                    <a:pt x="307" y="2369"/>
                    <a:pt x="250" y="2408"/>
                  </a:cubicBezTo>
                  <a:cubicBezTo>
                    <a:pt x="210" y="2437"/>
                    <a:pt x="165" y="2477"/>
                    <a:pt x="131" y="2518"/>
                  </a:cubicBezTo>
                  <a:cubicBezTo>
                    <a:pt x="97" y="2557"/>
                    <a:pt x="74" y="2602"/>
                    <a:pt x="50" y="2642"/>
                  </a:cubicBezTo>
                  <a:cubicBezTo>
                    <a:pt x="34" y="2681"/>
                    <a:pt x="23" y="2728"/>
                    <a:pt x="11" y="2773"/>
                  </a:cubicBezTo>
                  <a:cubicBezTo>
                    <a:pt x="0" y="2830"/>
                    <a:pt x="0" y="2886"/>
                    <a:pt x="0" y="2948"/>
                  </a:cubicBezTo>
                  <a:cubicBezTo>
                    <a:pt x="11" y="3000"/>
                    <a:pt x="23" y="3045"/>
                    <a:pt x="34" y="3085"/>
                  </a:cubicBezTo>
                  <a:cubicBezTo>
                    <a:pt x="50" y="3124"/>
                    <a:pt x="74" y="3165"/>
                    <a:pt x="102" y="3210"/>
                  </a:cubicBezTo>
                  <a:cubicBezTo>
                    <a:pt x="136" y="3255"/>
                    <a:pt x="176" y="3295"/>
                    <a:pt x="221" y="3341"/>
                  </a:cubicBezTo>
                  <a:cubicBezTo>
                    <a:pt x="312" y="3409"/>
                    <a:pt x="415" y="3478"/>
                    <a:pt x="551" y="3540"/>
                  </a:cubicBezTo>
                  <a:lnTo>
                    <a:pt x="535" y="3517"/>
                  </a:lnTo>
                  <a:lnTo>
                    <a:pt x="535" y="3517"/>
                  </a:lnTo>
                  <a:cubicBezTo>
                    <a:pt x="596" y="3557"/>
                    <a:pt x="676" y="3596"/>
                    <a:pt x="784" y="3630"/>
                  </a:cubicBezTo>
                  <a:cubicBezTo>
                    <a:pt x="869" y="3664"/>
                    <a:pt x="949" y="3688"/>
                    <a:pt x="1028" y="3711"/>
                  </a:cubicBezTo>
                  <a:cubicBezTo>
                    <a:pt x="1057" y="3722"/>
                    <a:pt x="1080" y="3738"/>
                    <a:pt x="1091" y="3767"/>
                  </a:cubicBezTo>
                  <a:cubicBezTo>
                    <a:pt x="1102" y="3790"/>
                    <a:pt x="1102" y="3819"/>
                    <a:pt x="1096" y="3840"/>
                  </a:cubicBezTo>
                  <a:cubicBezTo>
                    <a:pt x="1057" y="3932"/>
                    <a:pt x="1028" y="4011"/>
                    <a:pt x="1017" y="4086"/>
                  </a:cubicBezTo>
                  <a:cubicBezTo>
                    <a:pt x="1005" y="4154"/>
                    <a:pt x="1000" y="4215"/>
                    <a:pt x="1005" y="4278"/>
                  </a:cubicBezTo>
                  <a:cubicBezTo>
                    <a:pt x="1017" y="4341"/>
                    <a:pt x="1028" y="4393"/>
                    <a:pt x="1051" y="4443"/>
                  </a:cubicBezTo>
                  <a:cubicBezTo>
                    <a:pt x="1073" y="4500"/>
                    <a:pt x="1102" y="4556"/>
                    <a:pt x="1136" y="4608"/>
                  </a:cubicBezTo>
                  <a:cubicBezTo>
                    <a:pt x="1176" y="4665"/>
                    <a:pt x="1227" y="4721"/>
                    <a:pt x="1290" y="4773"/>
                  </a:cubicBezTo>
                  <a:cubicBezTo>
                    <a:pt x="1364" y="4836"/>
                    <a:pt x="1443" y="4881"/>
                    <a:pt x="1523" y="4920"/>
                  </a:cubicBezTo>
                  <a:cubicBezTo>
                    <a:pt x="1626" y="4965"/>
                    <a:pt x="1721" y="4994"/>
                    <a:pt x="1823" y="5017"/>
                  </a:cubicBezTo>
                  <a:cubicBezTo>
                    <a:pt x="1881" y="5023"/>
                    <a:pt x="1932" y="5028"/>
                    <a:pt x="1983" y="5028"/>
                  </a:cubicBezTo>
                  <a:lnTo>
                    <a:pt x="2046" y="5028"/>
                  </a:lnTo>
                  <a:cubicBezTo>
                    <a:pt x="2119" y="5017"/>
                    <a:pt x="2187" y="5000"/>
                    <a:pt x="2256" y="4978"/>
                  </a:cubicBezTo>
                  <a:cubicBezTo>
                    <a:pt x="2301" y="4960"/>
                    <a:pt x="2347" y="4938"/>
                    <a:pt x="2392" y="4904"/>
                  </a:cubicBezTo>
                  <a:cubicBezTo>
                    <a:pt x="2432" y="4875"/>
                    <a:pt x="2478" y="4836"/>
                    <a:pt x="2518" y="4790"/>
                  </a:cubicBezTo>
                  <a:cubicBezTo>
                    <a:pt x="2557" y="4745"/>
                    <a:pt x="2586" y="4693"/>
                    <a:pt x="2608" y="4642"/>
                  </a:cubicBezTo>
                  <a:lnTo>
                    <a:pt x="2608" y="4642"/>
                  </a:lnTo>
                  <a:lnTo>
                    <a:pt x="2604" y="4645"/>
                  </a:lnTo>
                  <a:lnTo>
                    <a:pt x="2604" y="4645"/>
                  </a:lnTo>
                  <a:cubicBezTo>
                    <a:pt x="2617" y="4633"/>
                    <a:pt x="2621" y="4617"/>
                    <a:pt x="2625" y="4608"/>
                  </a:cubicBezTo>
                  <a:cubicBezTo>
                    <a:pt x="2636" y="4585"/>
                    <a:pt x="2654" y="4569"/>
                    <a:pt x="2676" y="4569"/>
                  </a:cubicBezTo>
                  <a:cubicBezTo>
                    <a:pt x="2699" y="4569"/>
                    <a:pt x="2722" y="4580"/>
                    <a:pt x="2728" y="4597"/>
                  </a:cubicBezTo>
                  <a:cubicBezTo>
                    <a:pt x="2801" y="4755"/>
                    <a:pt x="2864" y="4870"/>
                    <a:pt x="2938" y="4978"/>
                  </a:cubicBezTo>
                  <a:cubicBezTo>
                    <a:pt x="2989" y="5046"/>
                    <a:pt x="3040" y="5109"/>
                    <a:pt x="3097" y="5159"/>
                  </a:cubicBezTo>
                  <a:cubicBezTo>
                    <a:pt x="3142" y="5193"/>
                    <a:pt x="3187" y="5222"/>
                    <a:pt x="3239" y="5245"/>
                  </a:cubicBezTo>
                  <a:cubicBezTo>
                    <a:pt x="3289" y="5267"/>
                    <a:pt x="3341" y="5285"/>
                    <a:pt x="3404" y="5301"/>
                  </a:cubicBezTo>
                  <a:cubicBezTo>
                    <a:pt x="3449" y="5306"/>
                    <a:pt x="3494" y="5313"/>
                    <a:pt x="3528" y="5313"/>
                  </a:cubicBezTo>
                  <a:cubicBezTo>
                    <a:pt x="3551" y="5313"/>
                    <a:pt x="3569" y="5306"/>
                    <a:pt x="3591" y="5306"/>
                  </a:cubicBezTo>
                  <a:cubicBezTo>
                    <a:pt x="3664" y="5301"/>
                    <a:pt x="3739" y="5279"/>
                    <a:pt x="3808" y="5256"/>
                  </a:cubicBezTo>
                  <a:cubicBezTo>
                    <a:pt x="3829" y="5245"/>
                    <a:pt x="3853" y="5238"/>
                    <a:pt x="3876" y="5227"/>
                  </a:cubicBezTo>
                  <a:cubicBezTo>
                    <a:pt x="3892" y="5199"/>
                    <a:pt x="3915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2"/>
                    <a:pt x="4199" y="5000"/>
                    <a:pt x="4262" y="4931"/>
                  </a:cubicBezTo>
                  <a:cubicBezTo>
                    <a:pt x="4307" y="4870"/>
                    <a:pt x="4346" y="4807"/>
                    <a:pt x="4375" y="4745"/>
                  </a:cubicBezTo>
                  <a:cubicBezTo>
                    <a:pt x="4404" y="4687"/>
                    <a:pt x="4421" y="4625"/>
                    <a:pt x="4438" y="4563"/>
                  </a:cubicBezTo>
                  <a:cubicBezTo>
                    <a:pt x="4443" y="4529"/>
                    <a:pt x="4443" y="4495"/>
                    <a:pt x="4443" y="4461"/>
                  </a:cubicBezTo>
                  <a:cubicBezTo>
                    <a:pt x="4443" y="4432"/>
                    <a:pt x="4461" y="4409"/>
                    <a:pt x="4483" y="4393"/>
                  </a:cubicBezTo>
                  <a:cubicBezTo>
                    <a:pt x="4500" y="4380"/>
                    <a:pt x="4511" y="4375"/>
                    <a:pt x="4524" y="4375"/>
                  </a:cubicBezTo>
                  <a:lnTo>
                    <a:pt x="4540" y="4375"/>
                  </a:lnTo>
                  <a:cubicBezTo>
                    <a:pt x="4580" y="4375"/>
                    <a:pt x="4608" y="4398"/>
                    <a:pt x="4619" y="4432"/>
                  </a:cubicBezTo>
                  <a:cubicBezTo>
                    <a:pt x="4626" y="4454"/>
                    <a:pt x="4631" y="4477"/>
                    <a:pt x="4637" y="4495"/>
                  </a:cubicBezTo>
                  <a:cubicBezTo>
                    <a:pt x="4653" y="4545"/>
                    <a:pt x="4676" y="4585"/>
                    <a:pt x="4700" y="4619"/>
                  </a:cubicBezTo>
                  <a:cubicBezTo>
                    <a:pt x="4721" y="4648"/>
                    <a:pt x="4750" y="4676"/>
                    <a:pt x="4779" y="4705"/>
                  </a:cubicBezTo>
                  <a:cubicBezTo>
                    <a:pt x="4813" y="4734"/>
                    <a:pt x="4847" y="4755"/>
                    <a:pt x="4886" y="4773"/>
                  </a:cubicBezTo>
                  <a:cubicBezTo>
                    <a:pt x="4926" y="4790"/>
                    <a:pt x="4972" y="4807"/>
                    <a:pt x="5035" y="4818"/>
                  </a:cubicBezTo>
                  <a:cubicBezTo>
                    <a:pt x="5091" y="4824"/>
                    <a:pt x="5143" y="4829"/>
                    <a:pt x="5193" y="4829"/>
                  </a:cubicBezTo>
                  <a:lnTo>
                    <a:pt x="5285" y="4829"/>
                  </a:lnTo>
                  <a:lnTo>
                    <a:pt x="5295" y="4824"/>
                  </a:lnTo>
                  <a:cubicBezTo>
                    <a:pt x="5403" y="4813"/>
                    <a:pt x="5518" y="4784"/>
                    <a:pt x="5620" y="4745"/>
                  </a:cubicBezTo>
                  <a:cubicBezTo>
                    <a:pt x="5728" y="4705"/>
                    <a:pt x="5819" y="4653"/>
                    <a:pt x="5904" y="4597"/>
                  </a:cubicBezTo>
                  <a:cubicBezTo>
                    <a:pt x="5972" y="4551"/>
                    <a:pt x="6029" y="4500"/>
                    <a:pt x="6074" y="4443"/>
                  </a:cubicBezTo>
                  <a:cubicBezTo>
                    <a:pt x="6108" y="4404"/>
                    <a:pt x="6137" y="4364"/>
                    <a:pt x="6160" y="4318"/>
                  </a:cubicBezTo>
                  <a:cubicBezTo>
                    <a:pt x="6171" y="4284"/>
                    <a:pt x="6182" y="4256"/>
                    <a:pt x="6194" y="4222"/>
                  </a:cubicBezTo>
                  <a:cubicBezTo>
                    <a:pt x="6194" y="4188"/>
                    <a:pt x="6200" y="4160"/>
                    <a:pt x="6194" y="4131"/>
                  </a:cubicBezTo>
                  <a:cubicBezTo>
                    <a:pt x="6187" y="4091"/>
                    <a:pt x="6182" y="4068"/>
                    <a:pt x="6176" y="4045"/>
                  </a:cubicBezTo>
                  <a:cubicBezTo>
                    <a:pt x="6166" y="4018"/>
                    <a:pt x="6148" y="3984"/>
                    <a:pt x="6131" y="3955"/>
                  </a:cubicBezTo>
                  <a:cubicBezTo>
                    <a:pt x="6103" y="3921"/>
                    <a:pt x="6074" y="3887"/>
                    <a:pt x="6040" y="3853"/>
                  </a:cubicBezTo>
                  <a:cubicBezTo>
                    <a:pt x="6017" y="3835"/>
                    <a:pt x="6011" y="3801"/>
                    <a:pt x="6024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42" y="3693"/>
                    <a:pt x="6194" y="3688"/>
                    <a:pt x="6245" y="3677"/>
                  </a:cubicBezTo>
                  <a:cubicBezTo>
                    <a:pt x="6392" y="3654"/>
                    <a:pt x="6541" y="3625"/>
                    <a:pt x="6671" y="3580"/>
                  </a:cubicBezTo>
                  <a:cubicBezTo>
                    <a:pt x="6733" y="3557"/>
                    <a:pt x="6790" y="3528"/>
                    <a:pt x="6835" y="3499"/>
                  </a:cubicBezTo>
                  <a:cubicBezTo>
                    <a:pt x="6864" y="3478"/>
                    <a:pt x="6892" y="3454"/>
                    <a:pt x="6916" y="3426"/>
                  </a:cubicBezTo>
                  <a:cubicBezTo>
                    <a:pt x="6937" y="3397"/>
                    <a:pt x="6950" y="3375"/>
                    <a:pt x="6961" y="3352"/>
                  </a:cubicBezTo>
                  <a:cubicBezTo>
                    <a:pt x="6978" y="3318"/>
                    <a:pt x="6989" y="3284"/>
                    <a:pt x="6995" y="3244"/>
                  </a:cubicBezTo>
                  <a:cubicBezTo>
                    <a:pt x="7000" y="3199"/>
                    <a:pt x="7000" y="3142"/>
                    <a:pt x="7000" y="3085"/>
                  </a:cubicBezTo>
                  <a:cubicBezTo>
                    <a:pt x="6995" y="3022"/>
                    <a:pt x="6978" y="2966"/>
                    <a:pt x="6961" y="2920"/>
                  </a:cubicBezTo>
                  <a:cubicBezTo>
                    <a:pt x="6944" y="2880"/>
                    <a:pt x="6927" y="2846"/>
                    <a:pt x="6903" y="2812"/>
                  </a:cubicBezTo>
                  <a:cubicBezTo>
                    <a:pt x="6882" y="2778"/>
                    <a:pt x="6853" y="2749"/>
                    <a:pt x="6819" y="2722"/>
                  </a:cubicBezTo>
                  <a:cubicBezTo>
                    <a:pt x="6774" y="2681"/>
                    <a:pt x="6727" y="2654"/>
                    <a:pt x="6665" y="2625"/>
                  </a:cubicBezTo>
                  <a:cubicBezTo>
                    <a:pt x="6569" y="2579"/>
                    <a:pt x="6455" y="2545"/>
                    <a:pt x="6302" y="2518"/>
                  </a:cubicBezTo>
                  <a:cubicBezTo>
                    <a:pt x="6187" y="2500"/>
                    <a:pt x="6069" y="2489"/>
                    <a:pt x="5961" y="2477"/>
                  </a:cubicBezTo>
                  <a:lnTo>
                    <a:pt x="5938" y="2477"/>
                  </a:lnTo>
                  <a:lnTo>
                    <a:pt x="5921" y="2471"/>
                  </a:lnTo>
                  <a:cubicBezTo>
                    <a:pt x="5836" y="2466"/>
                    <a:pt x="5751" y="2455"/>
                    <a:pt x="5665" y="2443"/>
                  </a:cubicBezTo>
                  <a:cubicBezTo>
                    <a:pt x="5649" y="2443"/>
                    <a:pt x="5631" y="2437"/>
                    <a:pt x="5620" y="2432"/>
                  </a:cubicBezTo>
                  <a:cubicBezTo>
                    <a:pt x="5602" y="2421"/>
                    <a:pt x="5591" y="2408"/>
                    <a:pt x="5586" y="2398"/>
                  </a:cubicBezTo>
                  <a:cubicBezTo>
                    <a:pt x="5568" y="2369"/>
                    <a:pt x="5574" y="2329"/>
                    <a:pt x="5591" y="2306"/>
                  </a:cubicBezTo>
                  <a:lnTo>
                    <a:pt x="5608" y="2279"/>
                  </a:lnTo>
                  <a:cubicBezTo>
                    <a:pt x="5626" y="2261"/>
                    <a:pt x="5631" y="2250"/>
                    <a:pt x="5636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14"/>
                    <a:pt x="5694" y="2091"/>
                  </a:cubicBezTo>
                  <a:cubicBezTo>
                    <a:pt x="5722" y="2040"/>
                    <a:pt x="5751" y="1999"/>
                    <a:pt x="5796" y="1949"/>
                  </a:cubicBezTo>
                  <a:lnTo>
                    <a:pt x="5836" y="1897"/>
                  </a:lnTo>
                  <a:cubicBezTo>
                    <a:pt x="5898" y="1818"/>
                    <a:pt x="5961" y="1744"/>
                    <a:pt x="6006" y="1653"/>
                  </a:cubicBezTo>
                  <a:cubicBezTo>
                    <a:pt x="6017" y="1624"/>
                    <a:pt x="6029" y="1597"/>
                    <a:pt x="6035" y="1563"/>
                  </a:cubicBezTo>
                  <a:cubicBezTo>
                    <a:pt x="6040" y="1529"/>
                    <a:pt x="6040" y="1488"/>
                    <a:pt x="6040" y="1448"/>
                  </a:cubicBezTo>
                  <a:cubicBezTo>
                    <a:pt x="6029" y="1403"/>
                    <a:pt x="6024" y="1369"/>
                    <a:pt x="6011" y="1335"/>
                  </a:cubicBezTo>
                  <a:cubicBezTo>
                    <a:pt x="5995" y="1296"/>
                    <a:pt x="5977" y="1267"/>
                    <a:pt x="5961" y="1238"/>
                  </a:cubicBezTo>
                  <a:cubicBezTo>
                    <a:pt x="5938" y="1210"/>
                    <a:pt x="5915" y="1181"/>
                    <a:pt x="5881" y="1154"/>
                  </a:cubicBezTo>
                  <a:cubicBezTo>
                    <a:pt x="5841" y="1125"/>
                    <a:pt x="5801" y="1097"/>
                    <a:pt x="5756" y="1073"/>
                  </a:cubicBezTo>
                  <a:cubicBezTo>
                    <a:pt x="5705" y="1052"/>
                    <a:pt x="5654" y="1034"/>
                    <a:pt x="5591" y="1023"/>
                  </a:cubicBezTo>
                  <a:cubicBezTo>
                    <a:pt x="5546" y="1017"/>
                    <a:pt x="5512" y="1011"/>
                    <a:pt x="5478" y="1011"/>
                  </a:cubicBezTo>
                  <a:lnTo>
                    <a:pt x="5421" y="1011"/>
                  </a:lnTo>
                  <a:cubicBezTo>
                    <a:pt x="5295" y="1028"/>
                    <a:pt x="5188" y="1068"/>
                    <a:pt x="5103" y="1097"/>
                  </a:cubicBezTo>
                  <a:lnTo>
                    <a:pt x="5051" y="1113"/>
                  </a:lnTo>
                  <a:cubicBezTo>
                    <a:pt x="5012" y="1131"/>
                    <a:pt x="4967" y="1147"/>
                    <a:pt x="4926" y="1159"/>
                  </a:cubicBezTo>
                  <a:cubicBezTo>
                    <a:pt x="4904" y="1170"/>
                    <a:pt x="4881" y="1176"/>
                    <a:pt x="4852" y="1181"/>
                  </a:cubicBezTo>
                  <a:cubicBezTo>
                    <a:pt x="4830" y="1193"/>
                    <a:pt x="4807" y="1199"/>
                    <a:pt x="4779" y="1204"/>
                  </a:cubicBezTo>
                  <a:cubicBezTo>
                    <a:pt x="4762" y="1215"/>
                    <a:pt x="4739" y="1227"/>
                    <a:pt x="4721" y="1238"/>
                  </a:cubicBezTo>
                  <a:lnTo>
                    <a:pt x="4705" y="1244"/>
                  </a:lnTo>
                  <a:cubicBezTo>
                    <a:pt x="4694" y="1256"/>
                    <a:pt x="4687" y="1262"/>
                    <a:pt x="4676" y="1272"/>
                  </a:cubicBezTo>
                  <a:cubicBezTo>
                    <a:pt x="4665" y="1278"/>
                    <a:pt x="4642" y="1283"/>
                    <a:pt x="4626" y="1283"/>
                  </a:cubicBezTo>
                  <a:cubicBezTo>
                    <a:pt x="4597" y="1283"/>
                    <a:pt x="4569" y="1272"/>
                    <a:pt x="4551" y="1249"/>
                  </a:cubicBezTo>
                  <a:cubicBezTo>
                    <a:pt x="4540" y="1238"/>
                    <a:pt x="4529" y="1222"/>
                    <a:pt x="4524" y="1204"/>
                  </a:cubicBezTo>
                  <a:lnTo>
                    <a:pt x="4517" y="1193"/>
                  </a:lnTo>
                  <a:cubicBezTo>
                    <a:pt x="4506" y="1176"/>
                    <a:pt x="4500" y="1159"/>
                    <a:pt x="4489" y="1147"/>
                  </a:cubicBezTo>
                  <a:lnTo>
                    <a:pt x="4483" y="1131"/>
                  </a:lnTo>
                  <a:cubicBezTo>
                    <a:pt x="4472" y="1102"/>
                    <a:pt x="4461" y="1091"/>
                    <a:pt x="4455" y="1073"/>
                  </a:cubicBezTo>
                  <a:cubicBezTo>
                    <a:pt x="4432" y="1011"/>
                    <a:pt x="4414" y="960"/>
                    <a:pt x="4409" y="915"/>
                  </a:cubicBezTo>
                  <a:cubicBezTo>
                    <a:pt x="4398" y="858"/>
                    <a:pt x="4393" y="806"/>
                    <a:pt x="4387" y="750"/>
                  </a:cubicBezTo>
                  <a:cubicBezTo>
                    <a:pt x="4375" y="636"/>
                    <a:pt x="4364" y="522"/>
                    <a:pt x="4324" y="420"/>
                  </a:cubicBezTo>
                  <a:cubicBezTo>
                    <a:pt x="4312" y="381"/>
                    <a:pt x="4290" y="341"/>
                    <a:pt x="4262" y="301"/>
                  </a:cubicBezTo>
                  <a:cubicBezTo>
                    <a:pt x="4222" y="250"/>
                    <a:pt x="4176" y="199"/>
                    <a:pt x="4120" y="147"/>
                  </a:cubicBezTo>
                  <a:cubicBezTo>
                    <a:pt x="4074" y="108"/>
                    <a:pt x="4029" y="79"/>
                    <a:pt x="3978" y="56"/>
                  </a:cubicBezTo>
                  <a:cubicBezTo>
                    <a:pt x="3932" y="34"/>
                    <a:pt x="3887" y="16"/>
                    <a:pt x="3835" y="6"/>
                  </a:cubicBezTo>
                  <a:cubicBezTo>
                    <a:pt x="3795" y="0"/>
                    <a:pt x="3756" y="0"/>
                    <a:pt x="3716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9"/>
            <p:cNvSpPr/>
            <p:nvPr/>
          </p:nvSpPr>
          <p:spPr>
            <a:xfrm>
              <a:off x="11085809" y="5213801"/>
              <a:ext cx="79879" cy="27300"/>
            </a:xfrm>
            <a:custGeom>
              <a:avLst/>
              <a:gdLst/>
              <a:ahLst/>
              <a:cxnLst/>
              <a:rect l="l" t="t" r="r" b="b"/>
              <a:pathLst>
                <a:path w="1700" h="581" extrusionOk="0">
                  <a:moveTo>
                    <a:pt x="1400" y="77"/>
                  </a:moveTo>
                  <a:lnTo>
                    <a:pt x="1387" y="85"/>
                  </a:lnTo>
                  <a:cubicBezTo>
                    <a:pt x="1392" y="83"/>
                    <a:pt x="1396" y="80"/>
                    <a:pt x="1400" y="77"/>
                  </a:cubicBezTo>
                  <a:close/>
                  <a:moveTo>
                    <a:pt x="1472" y="1"/>
                  </a:moveTo>
                  <a:cubicBezTo>
                    <a:pt x="1450" y="1"/>
                    <a:pt x="1432" y="17"/>
                    <a:pt x="1421" y="40"/>
                  </a:cubicBezTo>
                  <a:cubicBezTo>
                    <a:pt x="1417" y="49"/>
                    <a:pt x="1413" y="65"/>
                    <a:pt x="1400" y="77"/>
                  </a:cubicBezTo>
                  <a:lnTo>
                    <a:pt x="1400" y="77"/>
                  </a:lnTo>
                  <a:lnTo>
                    <a:pt x="1404" y="74"/>
                  </a:lnTo>
                  <a:lnTo>
                    <a:pt x="1404" y="74"/>
                  </a:lnTo>
                  <a:cubicBezTo>
                    <a:pt x="1382" y="125"/>
                    <a:pt x="1353" y="177"/>
                    <a:pt x="1314" y="222"/>
                  </a:cubicBezTo>
                  <a:cubicBezTo>
                    <a:pt x="1274" y="268"/>
                    <a:pt x="1228" y="307"/>
                    <a:pt x="1188" y="336"/>
                  </a:cubicBezTo>
                  <a:cubicBezTo>
                    <a:pt x="1143" y="370"/>
                    <a:pt x="1097" y="392"/>
                    <a:pt x="1052" y="410"/>
                  </a:cubicBezTo>
                  <a:cubicBezTo>
                    <a:pt x="983" y="432"/>
                    <a:pt x="915" y="449"/>
                    <a:pt x="842" y="460"/>
                  </a:cubicBezTo>
                  <a:lnTo>
                    <a:pt x="779" y="460"/>
                  </a:lnTo>
                  <a:cubicBezTo>
                    <a:pt x="728" y="460"/>
                    <a:pt x="677" y="455"/>
                    <a:pt x="619" y="449"/>
                  </a:cubicBezTo>
                  <a:cubicBezTo>
                    <a:pt x="517" y="426"/>
                    <a:pt x="422" y="397"/>
                    <a:pt x="319" y="352"/>
                  </a:cubicBezTo>
                  <a:cubicBezTo>
                    <a:pt x="239" y="313"/>
                    <a:pt x="160" y="268"/>
                    <a:pt x="86" y="205"/>
                  </a:cubicBezTo>
                  <a:cubicBezTo>
                    <a:pt x="81" y="200"/>
                    <a:pt x="68" y="187"/>
                    <a:pt x="57" y="182"/>
                  </a:cubicBezTo>
                  <a:cubicBezTo>
                    <a:pt x="40" y="200"/>
                    <a:pt x="23" y="211"/>
                    <a:pt x="0" y="227"/>
                  </a:cubicBezTo>
                  <a:cubicBezTo>
                    <a:pt x="0" y="227"/>
                    <a:pt x="6" y="227"/>
                    <a:pt x="6" y="234"/>
                  </a:cubicBezTo>
                  <a:cubicBezTo>
                    <a:pt x="81" y="302"/>
                    <a:pt x="160" y="363"/>
                    <a:pt x="244" y="415"/>
                  </a:cubicBezTo>
                  <a:cubicBezTo>
                    <a:pt x="341" y="472"/>
                    <a:pt x="427" y="512"/>
                    <a:pt x="512" y="534"/>
                  </a:cubicBezTo>
                  <a:cubicBezTo>
                    <a:pt x="619" y="562"/>
                    <a:pt x="716" y="580"/>
                    <a:pt x="808" y="580"/>
                  </a:cubicBezTo>
                  <a:cubicBezTo>
                    <a:pt x="865" y="580"/>
                    <a:pt x="910" y="580"/>
                    <a:pt x="960" y="568"/>
                  </a:cubicBezTo>
                  <a:cubicBezTo>
                    <a:pt x="1018" y="562"/>
                    <a:pt x="1069" y="546"/>
                    <a:pt x="1120" y="528"/>
                  </a:cubicBezTo>
                  <a:cubicBezTo>
                    <a:pt x="1177" y="507"/>
                    <a:pt x="1228" y="472"/>
                    <a:pt x="1274" y="444"/>
                  </a:cubicBezTo>
                  <a:cubicBezTo>
                    <a:pt x="1319" y="415"/>
                    <a:pt x="1359" y="381"/>
                    <a:pt x="1393" y="342"/>
                  </a:cubicBezTo>
                  <a:cubicBezTo>
                    <a:pt x="1416" y="318"/>
                    <a:pt x="1438" y="290"/>
                    <a:pt x="1461" y="261"/>
                  </a:cubicBezTo>
                  <a:cubicBezTo>
                    <a:pt x="1479" y="239"/>
                    <a:pt x="1489" y="216"/>
                    <a:pt x="1500" y="193"/>
                  </a:cubicBezTo>
                  <a:cubicBezTo>
                    <a:pt x="1513" y="182"/>
                    <a:pt x="1518" y="166"/>
                    <a:pt x="1529" y="148"/>
                  </a:cubicBezTo>
                  <a:cubicBezTo>
                    <a:pt x="1581" y="216"/>
                    <a:pt x="1637" y="290"/>
                    <a:pt x="1699" y="358"/>
                  </a:cubicBezTo>
                  <a:cubicBezTo>
                    <a:pt x="1642" y="268"/>
                    <a:pt x="1586" y="166"/>
                    <a:pt x="1524" y="29"/>
                  </a:cubicBezTo>
                  <a:cubicBezTo>
                    <a:pt x="1518" y="12"/>
                    <a:pt x="1495" y="1"/>
                    <a:pt x="1472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9"/>
            <p:cNvSpPr/>
            <p:nvPr/>
          </p:nvSpPr>
          <p:spPr>
            <a:xfrm>
              <a:off x="11021201" y="5123021"/>
              <a:ext cx="55022" cy="76402"/>
            </a:xfrm>
            <a:custGeom>
              <a:avLst/>
              <a:gdLst/>
              <a:ahLst/>
              <a:cxnLst/>
              <a:rect l="l" t="t" r="r" b="b"/>
              <a:pathLst>
                <a:path w="1171" h="1626" extrusionOk="0">
                  <a:moveTo>
                    <a:pt x="114" y="0"/>
                  </a:moveTo>
                  <a:cubicBezTo>
                    <a:pt x="103" y="0"/>
                    <a:pt x="92" y="0"/>
                    <a:pt x="85" y="6"/>
                  </a:cubicBezTo>
                  <a:cubicBezTo>
                    <a:pt x="51" y="23"/>
                    <a:pt x="40" y="63"/>
                    <a:pt x="51" y="97"/>
                  </a:cubicBezTo>
                  <a:cubicBezTo>
                    <a:pt x="58" y="102"/>
                    <a:pt x="58" y="113"/>
                    <a:pt x="63" y="120"/>
                  </a:cubicBezTo>
                  <a:cubicBezTo>
                    <a:pt x="29" y="126"/>
                    <a:pt x="1" y="160"/>
                    <a:pt x="11" y="199"/>
                  </a:cubicBezTo>
                  <a:cubicBezTo>
                    <a:pt x="29" y="267"/>
                    <a:pt x="51" y="336"/>
                    <a:pt x="74" y="404"/>
                  </a:cubicBezTo>
                  <a:cubicBezTo>
                    <a:pt x="97" y="467"/>
                    <a:pt x="131" y="529"/>
                    <a:pt x="171" y="591"/>
                  </a:cubicBezTo>
                  <a:cubicBezTo>
                    <a:pt x="245" y="711"/>
                    <a:pt x="341" y="818"/>
                    <a:pt x="455" y="910"/>
                  </a:cubicBezTo>
                  <a:cubicBezTo>
                    <a:pt x="552" y="989"/>
                    <a:pt x="682" y="1057"/>
                    <a:pt x="830" y="1114"/>
                  </a:cubicBezTo>
                  <a:cubicBezTo>
                    <a:pt x="892" y="1136"/>
                    <a:pt x="966" y="1154"/>
                    <a:pt x="1052" y="1170"/>
                  </a:cubicBezTo>
                  <a:lnTo>
                    <a:pt x="1068" y="1177"/>
                  </a:lnTo>
                  <a:lnTo>
                    <a:pt x="1097" y="1183"/>
                  </a:lnTo>
                  <a:cubicBezTo>
                    <a:pt x="1081" y="1245"/>
                    <a:pt x="1068" y="1313"/>
                    <a:pt x="1063" y="1382"/>
                  </a:cubicBezTo>
                  <a:cubicBezTo>
                    <a:pt x="1057" y="1466"/>
                    <a:pt x="1063" y="1545"/>
                    <a:pt x="1081" y="1626"/>
                  </a:cubicBezTo>
                  <a:cubicBezTo>
                    <a:pt x="1086" y="1626"/>
                    <a:pt x="1086" y="1620"/>
                    <a:pt x="1092" y="1620"/>
                  </a:cubicBezTo>
                  <a:cubicBezTo>
                    <a:pt x="1108" y="1603"/>
                    <a:pt x="1120" y="1579"/>
                    <a:pt x="1131" y="1558"/>
                  </a:cubicBezTo>
                  <a:cubicBezTo>
                    <a:pt x="1142" y="1534"/>
                    <a:pt x="1154" y="1506"/>
                    <a:pt x="1160" y="1477"/>
                  </a:cubicBezTo>
                  <a:cubicBezTo>
                    <a:pt x="1171" y="1438"/>
                    <a:pt x="1171" y="1393"/>
                    <a:pt x="1171" y="1341"/>
                  </a:cubicBezTo>
                  <a:cubicBezTo>
                    <a:pt x="1165" y="1262"/>
                    <a:pt x="1142" y="1170"/>
                    <a:pt x="1115" y="1075"/>
                  </a:cubicBezTo>
                  <a:cubicBezTo>
                    <a:pt x="1108" y="1063"/>
                    <a:pt x="1108" y="1057"/>
                    <a:pt x="1102" y="1046"/>
                  </a:cubicBezTo>
                  <a:cubicBezTo>
                    <a:pt x="1057" y="1028"/>
                    <a:pt x="1006" y="1012"/>
                    <a:pt x="955" y="994"/>
                  </a:cubicBezTo>
                  <a:cubicBezTo>
                    <a:pt x="847" y="960"/>
                    <a:pt x="767" y="921"/>
                    <a:pt x="706" y="881"/>
                  </a:cubicBezTo>
                  <a:lnTo>
                    <a:pt x="706" y="881"/>
                  </a:lnTo>
                  <a:lnTo>
                    <a:pt x="722" y="904"/>
                  </a:lnTo>
                  <a:cubicBezTo>
                    <a:pt x="586" y="842"/>
                    <a:pt x="483" y="773"/>
                    <a:pt x="392" y="705"/>
                  </a:cubicBezTo>
                  <a:cubicBezTo>
                    <a:pt x="347" y="659"/>
                    <a:pt x="307" y="619"/>
                    <a:pt x="273" y="574"/>
                  </a:cubicBezTo>
                  <a:cubicBezTo>
                    <a:pt x="245" y="529"/>
                    <a:pt x="221" y="488"/>
                    <a:pt x="205" y="449"/>
                  </a:cubicBezTo>
                  <a:cubicBezTo>
                    <a:pt x="194" y="409"/>
                    <a:pt x="182" y="364"/>
                    <a:pt x="171" y="312"/>
                  </a:cubicBezTo>
                  <a:cubicBezTo>
                    <a:pt x="171" y="250"/>
                    <a:pt x="171" y="194"/>
                    <a:pt x="182" y="137"/>
                  </a:cubicBezTo>
                  <a:cubicBezTo>
                    <a:pt x="187" y="120"/>
                    <a:pt x="187" y="97"/>
                    <a:pt x="194" y="79"/>
                  </a:cubicBezTo>
                  <a:cubicBezTo>
                    <a:pt x="187" y="68"/>
                    <a:pt x="182" y="52"/>
                    <a:pt x="176" y="40"/>
                  </a:cubicBezTo>
                  <a:cubicBezTo>
                    <a:pt x="166" y="18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9"/>
            <p:cNvSpPr/>
            <p:nvPr/>
          </p:nvSpPr>
          <p:spPr>
            <a:xfrm>
              <a:off x="11071947" y="5172170"/>
              <a:ext cx="11512" cy="46753"/>
            </a:xfrm>
            <a:custGeom>
              <a:avLst/>
              <a:gdLst/>
              <a:ahLst/>
              <a:cxnLst/>
              <a:rect l="l" t="t" r="r" b="b"/>
              <a:pathLst>
                <a:path w="245" h="995" extrusionOk="0">
                  <a:moveTo>
                    <a:pt x="22" y="0"/>
                  </a:moveTo>
                  <a:lnTo>
                    <a:pt x="22" y="0"/>
                  </a:lnTo>
                  <a:cubicBezTo>
                    <a:pt x="28" y="11"/>
                    <a:pt x="28" y="17"/>
                    <a:pt x="35" y="29"/>
                  </a:cubicBezTo>
                  <a:cubicBezTo>
                    <a:pt x="62" y="124"/>
                    <a:pt x="85" y="216"/>
                    <a:pt x="91" y="295"/>
                  </a:cubicBezTo>
                  <a:cubicBezTo>
                    <a:pt x="91" y="347"/>
                    <a:pt x="91" y="392"/>
                    <a:pt x="80" y="431"/>
                  </a:cubicBezTo>
                  <a:cubicBezTo>
                    <a:pt x="74" y="460"/>
                    <a:pt x="62" y="488"/>
                    <a:pt x="51" y="512"/>
                  </a:cubicBezTo>
                  <a:cubicBezTo>
                    <a:pt x="40" y="533"/>
                    <a:pt x="28" y="557"/>
                    <a:pt x="12" y="574"/>
                  </a:cubicBezTo>
                  <a:cubicBezTo>
                    <a:pt x="6" y="574"/>
                    <a:pt x="6" y="580"/>
                    <a:pt x="1" y="580"/>
                  </a:cubicBezTo>
                  <a:cubicBezTo>
                    <a:pt x="6" y="596"/>
                    <a:pt x="6" y="614"/>
                    <a:pt x="12" y="625"/>
                  </a:cubicBezTo>
                  <a:cubicBezTo>
                    <a:pt x="35" y="722"/>
                    <a:pt x="74" y="813"/>
                    <a:pt x="125" y="892"/>
                  </a:cubicBezTo>
                  <a:cubicBezTo>
                    <a:pt x="148" y="926"/>
                    <a:pt x="171" y="960"/>
                    <a:pt x="193" y="994"/>
                  </a:cubicBezTo>
                  <a:cubicBezTo>
                    <a:pt x="211" y="977"/>
                    <a:pt x="227" y="966"/>
                    <a:pt x="245" y="949"/>
                  </a:cubicBezTo>
                  <a:cubicBezTo>
                    <a:pt x="239" y="943"/>
                    <a:pt x="232" y="932"/>
                    <a:pt x="227" y="926"/>
                  </a:cubicBezTo>
                  <a:cubicBezTo>
                    <a:pt x="193" y="874"/>
                    <a:pt x="164" y="818"/>
                    <a:pt x="142" y="761"/>
                  </a:cubicBezTo>
                  <a:cubicBezTo>
                    <a:pt x="119" y="711"/>
                    <a:pt x="108" y="659"/>
                    <a:pt x="96" y="596"/>
                  </a:cubicBezTo>
                  <a:cubicBezTo>
                    <a:pt x="91" y="533"/>
                    <a:pt x="96" y="472"/>
                    <a:pt x="108" y="404"/>
                  </a:cubicBezTo>
                  <a:cubicBezTo>
                    <a:pt x="119" y="329"/>
                    <a:pt x="148" y="250"/>
                    <a:pt x="187" y="158"/>
                  </a:cubicBezTo>
                  <a:cubicBezTo>
                    <a:pt x="193" y="137"/>
                    <a:pt x="193" y="108"/>
                    <a:pt x="182" y="85"/>
                  </a:cubicBezTo>
                  <a:cubicBezTo>
                    <a:pt x="171" y="56"/>
                    <a:pt x="148" y="40"/>
                    <a:pt x="119" y="29"/>
                  </a:cubicBezTo>
                  <a:cubicBezTo>
                    <a:pt x="85" y="22"/>
                    <a:pt x="57" y="11"/>
                    <a:pt x="22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9"/>
            <p:cNvSpPr/>
            <p:nvPr/>
          </p:nvSpPr>
          <p:spPr>
            <a:xfrm>
              <a:off x="11080969" y="5216761"/>
              <a:ext cx="7565" cy="7753"/>
            </a:xfrm>
            <a:custGeom>
              <a:avLst/>
              <a:gdLst/>
              <a:ahLst/>
              <a:cxnLst/>
              <a:rect l="l" t="t" r="r" b="b"/>
              <a:pathLst>
                <a:path w="161" h="165" extrusionOk="0">
                  <a:moveTo>
                    <a:pt x="53" y="0"/>
                  </a:moveTo>
                  <a:cubicBezTo>
                    <a:pt x="35" y="17"/>
                    <a:pt x="19" y="28"/>
                    <a:pt x="1" y="45"/>
                  </a:cubicBezTo>
                  <a:cubicBezTo>
                    <a:pt x="35" y="85"/>
                    <a:pt x="69" y="124"/>
                    <a:pt x="103" y="164"/>
                  </a:cubicBezTo>
                  <a:cubicBezTo>
                    <a:pt x="126" y="148"/>
                    <a:pt x="143" y="137"/>
                    <a:pt x="160" y="119"/>
                  </a:cubicBezTo>
                  <a:cubicBezTo>
                    <a:pt x="121" y="79"/>
                    <a:pt x="87" y="40"/>
                    <a:pt x="5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9"/>
            <p:cNvSpPr/>
            <p:nvPr/>
          </p:nvSpPr>
          <p:spPr>
            <a:xfrm>
              <a:off x="11187818" y="5133123"/>
              <a:ext cx="174887" cy="190675"/>
            </a:xfrm>
            <a:custGeom>
              <a:avLst/>
              <a:gdLst/>
              <a:ahLst/>
              <a:cxnLst/>
              <a:rect l="l" t="t" r="r" b="b"/>
              <a:pathLst>
                <a:path w="3722" h="4058" extrusionOk="0">
                  <a:moveTo>
                    <a:pt x="0" y="2445"/>
                  </a:moveTo>
                  <a:cubicBezTo>
                    <a:pt x="8" y="2445"/>
                    <a:pt x="13" y="2447"/>
                    <a:pt x="21" y="2449"/>
                  </a:cubicBezTo>
                  <a:lnTo>
                    <a:pt x="21" y="2449"/>
                  </a:lnTo>
                  <a:cubicBezTo>
                    <a:pt x="17" y="2448"/>
                    <a:pt x="14" y="2446"/>
                    <a:pt x="11" y="2445"/>
                  </a:cubicBezTo>
                  <a:close/>
                  <a:moveTo>
                    <a:pt x="3620" y="1"/>
                  </a:moveTo>
                  <a:cubicBezTo>
                    <a:pt x="3603" y="1"/>
                    <a:pt x="3580" y="13"/>
                    <a:pt x="3569" y="29"/>
                  </a:cubicBezTo>
                  <a:cubicBezTo>
                    <a:pt x="3575" y="42"/>
                    <a:pt x="3580" y="52"/>
                    <a:pt x="3586" y="69"/>
                  </a:cubicBezTo>
                  <a:cubicBezTo>
                    <a:pt x="3603" y="115"/>
                    <a:pt x="3620" y="171"/>
                    <a:pt x="3625" y="234"/>
                  </a:cubicBezTo>
                  <a:cubicBezTo>
                    <a:pt x="3625" y="291"/>
                    <a:pt x="3625" y="348"/>
                    <a:pt x="3620" y="393"/>
                  </a:cubicBezTo>
                  <a:cubicBezTo>
                    <a:pt x="3614" y="433"/>
                    <a:pt x="3603" y="467"/>
                    <a:pt x="3586" y="501"/>
                  </a:cubicBezTo>
                  <a:cubicBezTo>
                    <a:pt x="3575" y="524"/>
                    <a:pt x="3562" y="546"/>
                    <a:pt x="3541" y="575"/>
                  </a:cubicBezTo>
                  <a:cubicBezTo>
                    <a:pt x="3517" y="603"/>
                    <a:pt x="3489" y="627"/>
                    <a:pt x="3460" y="648"/>
                  </a:cubicBezTo>
                  <a:cubicBezTo>
                    <a:pt x="3415" y="677"/>
                    <a:pt x="3358" y="706"/>
                    <a:pt x="3296" y="729"/>
                  </a:cubicBezTo>
                  <a:cubicBezTo>
                    <a:pt x="3166" y="774"/>
                    <a:pt x="3017" y="803"/>
                    <a:pt x="2870" y="826"/>
                  </a:cubicBezTo>
                  <a:cubicBezTo>
                    <a:pt x="2819" y="837"/>
                    <a:pt x="2767" y="842"/>
                    <a:pt x="2710" y="853"/>
                  </a:cubicBezTo>
                  <a:cubicBezTo>
                    <a:pt x="2683" y="860"/>
                    <a:pt x="2654" y="882"/>
                    <a:pt x="2649" y="916"/>
                  </a:cubicBezTo>
                  <a:cubicBezTo>
                    <a:pt x="2636" y="950"/>
                    <a:pt x="2642" y="984"/>
                    <a:pt x="2665" y="1002"/>
                  </a:cubicBezTo>
                  <a:cubicBezTo>
                    <a:pt x="2699" y="1036"/>
                    <a:pt x="2728" y="1070"/>
                    <a:pt x="2756" y="1104"/>
                  </a:cubicBezTo>
                  <a:cubicBezTo>
                    <a:pt x="2773" y="1133"/>
                    <a:pt x="2791" y="1167"/>
                    <a:pt x="2801" y="1194"/>
                  </a:cubicBezTo>
                  <a:cubicBezTo>
                    <a:pt x="2807" y="1217"/>
                    <a:pt x="2812" y="1240"/>
                    <a:pt x="2819" y="1280"/>
                  </a:cubicBezTo>
                  <a:cubicBezTo>
                    <a:pt x="2825" y="1309"/>
                    <a:pt x="2819" y="1337"/>
                    <a:pt x="2819" y="1371"/>
                  </a:cubicBezTo>
                  <a:cubicBezTo>
                    <a:pt x="2807" y="1405"/>
                    <a:pt x="2796" y="1433"/>
                    <a:pt x="2785" y="1467"/>
                  </a:cubicBezTo>
                  <a:cubicBezTo>
                    <a:pt x="2762" y="1513"/>
                    <a:pt x="2733" y="1553"/>
                    <a:pt x="2699" y="1592"/>
                  </a:cubicBezTo>
                  <a:cubicBezTo>
                    <a:pt x="2654" y="1649"/>
                    <a:pt x="2597" y="1700"/>
                    <a:pt x="2529" y="1746"/>
                  </a:cubicBezTo>
                  <a:cubicBezTo>
                    <a:pt x="2444" y="1802"/>
                    <a:pt x="2353" y="1854"/>
                    <a:pt x="2245" y="1894"/>
                  </a:cubicBezTo>
                  <a:cubicBezTo>
                    <a:pt x="2143" y="1933"/>
                    <a:pt x="2028" y="1962"/>
                    <a:pt x="1920" y="1973"/>
                  </a:cubicBezTo>
                  <a:lnTo>
                    <a:pt x="1910" y="1978"/>
                  </a:lnTo>
                  <a:lnTo>
                    <a:pt x="1818" y="1978"/>
                  </a:lnTo>
                  <a:cubicBezTo>
                    <a:pt x="1768" y="1978"/>
                    <a:pt x="1716" y="1973"/>
                    <a:pt x="1660" y="1967"/>
                  </a:cubicBezTo>
                  <a:cubicBezTo>
                    <a:pt x="1597" y="1956"/>
                    <a:pt x="1551" y="1939"/>
                    <a:pt x="1511" y="1922"/>
                  </a:cubicBezTo>
                  <a:cubicBezTo>
                    <a:pt x="1472" y="1904"/>
                    <a:pt x="1438" y="1883"/>
                    <a:pt x="1404" y="1854"/>
                  </a:cubicBezTo>
                  <a:cubicBezTo>
                    <a:pt x="1375" y="1825"/>
                    <a:pt x="1346" y="1797"/>
                    <a:pt x="1325" y="1768"/>
                  </a:cubicBezTo>
                  <a:cubicBezTo>
                    <a:pt x="1301" y="1734"/>
                    <a:pt x="1278" y="1694"/>
                    <a:pt x="1262" y="1644"/>
                  </a:cubicBezTo>
                  <a:cubicBezTo>
                    <a:pt x="1256" y="1626"/>
                    <a:pt x="1251" y="1603"/>
                    <a:pt x="1244" y="1581"/>
                  </a:cubicBezTo>
                  <a:cubicBezTo>
                    <a:pt x="1233" y="1547"/>
                    <a:pt x="1205" y="1524"/>
                    <a:pt x="1165" y="1524"/>
                  </a:cubicBezTo>
                  <a:lnTo>
                    <a:pt x="1149" y="1524"/>
                  </a:lnTo>
                  <a:cubicBezTo>
                    <a:pt x="1136" y="1524"/>
                    <a:pt x="1125" y="1529"/>
                    <a:pt x="1108" y="1542"/>
                  </a:cubicBezTo>
                  <a:cubicBezTo>
                    <a:pt x="1086" y="1558"/>
                    <a:pt x="1068" y="1581"/>
                    <a:pt x="1068" y="1610"/>
                  </a:cubicBezTo>
                  <a:cubicBezTo>
                    <a:pt x="1068" y="1644"/>
                    <a:pt x="1068" y="1678"/>
                    <a:pt x="1063" y="1712"/>
                  </a:cubicBezTo>
                  <a:cubicBezTo>
                    <a:pt x="1046" y="1774"/>
                    <a:pt x="1029" y="1836"/>
                    <a:pt x="1000" y="1894"/>
                  </a:cubicBezTo>
                  <a:cubicBezTo>
                    <a:pt x="971" y="1956"/>
                    <a:pt x="932" y="2019"/>
                    <a:pt x="887" y="2080"/>
                  </a:cubicBezTo>
                  <a:cubicBezTo>
                    <a:pt x="824" y="2149"/>
                    <a:pt x="761" y="2211"/>
                    <a:pt x="682" y="2269"/>
                  </a:cubicBezTo>
                  <a:cubicBezTo>
                    <a:pt x="648" y="2292"/>
                    <a:pt x="614" y="2314"/>
                    <a:pt x="580" y="2337"/>
                  </a:cubicBezTo>
                  <a:lnTo>
                    <a:pt x="562" y="2337"/>
                  </a:lnTo>
                  <a:cubicBezTo>
                    <a:pt x="540" y="2337"/>
                    <a:pt x="517" y="2348"/>
                    <a:pt x="501" y="2376"/>
                  </a:cubicBezTo>
                  <a:cubicBezTo>
                    <a:pt x="478" y="2387"/>
                    <a:pt x="454" y="2394"/>
                    <a:pt x="433" y="2405"/>
                  </a:cubicBezTo>
                  <a:cubicBezTo>
                    <a:pt x="364" y="2428"/>
                    <a:pt x="289" y="2450"/>
                    <a:pt x="216" y="2455"/>
                  </a:cubicBezTo>
                  <a:cubicBezTo>
                    <a:pt x="194" y="2455"/>
                    <a:pt x="176" y="2462"/>
                    <a:pt x="153" y="2462"/>
                  </a:cubicBezTo>
                  <a:cubicBezTo>
                    <a:pt x="119" y="2462"/>
                    <a:pt x="74" y="2455"/>
                    <a:pt x="29" y="2450"/>
                  </a:cubicBezTo>
                  <a:cubicBezTo>
                    <a:pt x="26" y="2450"/>
                    <a:pt x="23" y="2450"/>
                    <a:pt x="21" y="2449"/>
                  </a:cubicBezTo>
                  <a:lnTo>
                    <a:pt x="21" y="2449"/>
                  </a:lnTo>
                  <a:cubicBezTo>
                    <a:pt x="53" y="2464"/>
                    <a:pt x="96" y="2474"/>
                    <a:pt x="137" y="2484"/>
                  </a:cubicBezTo>
                  <a:lnTo>
                    <a:pt x="137" y="2592"/>
                  </a:lnTo>
                  <a:lnTo>
                    <a:pt x="160" y="2592"/>
                  </a:lnTo>
                  <a:cubicBezTo>
                    <a:pt x="199" y="2592"/>
                    <a:pt x="244" y="2592"/>
                    <a:pt x="284" y="2586"/>
                  </a:cubicBezTo>
                  <a:cubicBezTo>
                    <a:pt x="347" y="2575"/>
                    <a:pt x="409" y="2565"/>
                    <a:pt x="478" y="2541"/>
                  </a:cubicBezTo>
                  <a:lnTo>
                    <a:pt x="478" y="2536"/>
                  </a:lnTo>
                  <a:lnTo>
                    <a:pt x="483" y="2541"/>
                  </a:lnTo>
                  <a:lnTo>
                    <a:pt x="483" y="2552"/>
                  </a:lnTo>
                  <a:cubicBezTo>
                    <a:pt x="478" y="2626"/>
                    <a:pt x="472" y="2694"/>
                    <a:pt x="467" y="2769"/>
                  </a:cubicBezTo>
                  <a:cubicBezTo>
                    <a:pt x="460" y="2916"/>
                    <a:pt x="460" y="3042"/>
                    <a:pt x="467" y="3155"/>
                  </a:cubicBezTo>
                  <a:cubicBezTo>
                    <a:pt x="472" y="3286"/>
                    <a:pt x="483" y="3417"/>
                    <a:pt x="506" y="3541"/>
                  </a:cubicBezTo>
                  <a:cubicBezTo>
                    <a:pt x="517" y="3593"/>
                    <a:pt x="585" y="3724"/>
                    <a:pt x="637" y="3831"/>
                  </a:cubicBezTo>
                  <a:cubicBezTo>
                    <a:pt x="654" y="3797"/>
                    <a:pt x="659" y="3758"/>
                    <a:pt x="643" y="3724"/>
                  </a:cubicBezTo>
                  <a:cubicBezTo>
                    <a:pt x="637" y="3695"/>
                    <a:pt x="625" y="3672"/>
                    <a:pt x="614" y="3649"/>
                  </a:cubicBezTo>
                  <a:cubicBezTo>
                    <a:pt x="591" y="3564"/>
                    <a:pt x="574" y="3485"/>
                    <a:pt x="569" y="3399"/>
                  </a:cubicBezTo>
                  <a:cubicBezTo>
                    <a:pt x="562" y="3354"/>
                    <a:pt x="569" y="3315"/>
                    <a:pt x="569" y="3274"/>
                  </a:cubicBezTo>
                  <a:cubicBezTo>
                    <a:pt x="574" y="3252"/>
                    <a:pt x="562" y="3234"/>
                    <a:pt x="557" y="3218"/>
                  </a:cubicBezTo>
                  <a:lnTo>
                    <a:pt x="557" y="3160"/>
                  </a:lnTo>
                  <a:cubicBezTo>
                    <a:pt x="551" y="2933"/>
                    <a:pt x="557" y="2701"/>
                    <a:pt x="580" y="2473"/>
                  </a:cubicBezTo>
                  <a:cubicBezTo>
                    <a:pt x="580" y="2455"/>
                    <a:pt x="574" y="2439"/>
                    <a:pt x="569" y="2428"/>
                  </a:cubicBezTo>
                  <a:cubicBezTo>
                    <a:pt x="596" y="2416"/>
                    <a:pt x="625" y="2405"/>
                    <a:pt x="648" y="2387"/>
                  </a:cubicBezTo>
                  <a:cubicBezTo>
                    <a:pt x="745" y="2337"/>
                    <a:pt x="829" y="2269"/>
                    <a:pt x="910" y="2189"/>
                  </a:cubicBezTo>
                  <a:cubicBezTo>
                    <a:pt x="1005" y="2087"/>
                    <a:pt x="1080" y="1978"/>
                    <a:pt x="1131" y="1865"/>
                  </a:cubicBezTo>
                  <a:cubicBezTo>
                    <a:pt x="1136" y="1876"/>
                    <a:pt x="1142" y="1883"/>
                    <a:pt x="1149" y="1888"/>
                  </a:cubicBezTo>
                  <a:cubicBezTo>
                    <a:pt x="1199" y="1962"/>
                    <a:pt x="1262" y="2019"/>
                    <a:pt x="1335" y="2059"/>
                  </a:cubicBezTo>
                  <a:cubicBezTo>
                    <a:pt x="1370" y="2075"/>
                    <a:pt x="1415" y="2098"/>
                    <a:pt x="1461" y="2114"/>
                  </a:cubicBezTo>
                  <a:cubicBezTo>
                    <a:pt x="1500" y="2127"/>
                    <a:pt x="1551" y="2138"/>
                    <a:pt x="1608" y="2143"/>
                  </a:cubicBezTo>
                  <a:cubicBezTo>
                    <a:pt x="1642" y="2149"/>
                    <a:pt x="1676" y="2155"/>
                    <a:pt x="1710" y="2155"/>
                  </a:cubicBezTo>
                  <a:cubicBezTo>
                    <a:pt x="1762" y="2155"/>
                    <a:pt x="1813" y="2149"/>
                    <a:pt x="1875" y="2138"/>
                  </a:cubicBezTo>
                  <a:cubicBezTo>
                    <a:pt x="1960" y="2127"/>
                    <a:pt x="2046" y="2104"/>
                    <a:pt x="2143" y="2069"/>
                  </a:cubicBezTo>
                  <a:cubicBezTo>
                    <a:pt x="2211" y="2041"/>
                    <a:pt x="2285" y="2007"/>
                    <a:pt x="2364" y="1956"/>
                  </a:cubicBezTo>
                  <a:cubicBezTo>
                    <a:pt x="2403" y="1933"/>
                    <a:pt x="2437" y="1910"/>
                    <a:pt x="2478" y="1888"/>
                  </a:cubicBezTo>
                  <a:lnTo>
                    <a:pt x="2489" y="1883"/>
                  </a:lnTo>
                  <a:cubicBezTo>
                    <a:pt x="2518" y="1859"/>
                    <a:pt x="2557" y="1836"/>
                    <a:pt x="2586" y="1802"/>
                  </a:cubicBezTo>
                  <a:cubicBezTo>
                    <a:pt x="2642" y="1752"/>
                    <a:pt x="2699" y="1689"/>
                    <a:pt x="2751" y="1621"/>
                  </a:cubicBezTo>
                  <a:cubicBezTo>
                    <a:pt x="2796" y="1564"/>
                    <a:pt x="2836" y="1495"/>
                    <a:pt x="2859" y="1422"/>
                  </a:cubicBezTo>
                  <a:cubicBezTo>
                    <a:pt x="2887" y="1354"/>
                    <a:pt x="2898" y="1285"/>
                    <a:pt x="2898" y="1223"/>
                  </a:cubicBezTo>
                  <a:cubicBezTo>
                    <a:pt x="2893" y="1154"/>
                    <a:pt x="2870" y="1086"/>
                    <a:pt x="2836" y="1030"/>
                  </a:cubicBezTo>
                  <a:cubicBezTo>
                    <a:pt x="2812" y="1002"/>
                    <a:pt x="2791" y="973"/>
                    <a:pt x="2762" y="944"/>
                  </a:cubicBezTo>
                  <a:lnTo>
                    <a:pt x="2762" y="944"/>
                  </a:lnTo>
                  <a:lnTo>
                    <a:pt x="2773" y="950"/>
                  </a:lnTo>
                  <a:lnTo>
                    <a:pt x="2807" y="950"/>
                  </a:lnTo>
                  <a:cubicBezTo>
                    <a:pt x="2875" y="944"/>
                    <a:pt x="2949" y="939"/>
                    <a:pt x="3017" y="928"/>
                  </a:cubicBezTo>
                  <a:cubicBezTo>
                    <a:pt x="3085" y="916"/>
                    <a:pt x="3148" y="899"/>
                    <a:pt x="3234" y="871"/>
                  </a:cubicBezTo>
                  <a:cubicBezTo>
                    <a:pt x="3290" y="848"/>
                    <a:pt x="3347" y="819"/>
                    <a:pt x="3410" y="779"/>
                  </a:cubicBezTo>
                  <a:cubicBezTo>
                    <a:pt x="3467" y="745"/>
                    <a:pt x="3517" y="706"/>
                    <a:pt x="3557" y="661"/>
                  </a:cubicBezTo>
                  <a:cubicBezTo>
                    <a:pt x="3586" y="638"/>
                    <a:pt x="3603" y="609"/>
                    <a:pt x="3625" y="580"/>
                  </a:cubicBezTo>
                  <a:cubicBezTo>
                    <a:pt x="3643" y="558"/>
                    <a:pt x="3654" y="530"/>
                    <a:pt x="3672" y="490"/>
                  </a:cubicBezTo>
                  <a:cubicBezTo>
                    <a:pt x="3717" y="383"/>
                    <a:pt x="3722" y="252"/>
                    <a:pt x="3688" y="110"/>
                  </a:cubicBezTo>
                  <a:lnTo>
                    <a:pt x="3688" y="76"/>
                  </a:lnTo>
                  <a:cubicBezTo>
                    <a:pt x="3688" y="42"/>
                    <a:pt x="3672" y="18"/>
                    <a:pt x="3643" y="7"/>
                  </a:cubicBezTo>
                  <a:cubicBezTo>
                    <a:pt x="3637" y="7"/>
                    <a:pt x="3631" y="1"/>
                    <a:pt x="3620" y="1"/>
                  </a:cubicBezTo>
                  <a:close/>
                  <a:moveTo>
                    <a:pt x="614" y="3996"/>
                  </a:moveTo>
                  <a:cubicBezTo>
                    <a:pt x="540" y="4018"/>
                    <a:pt x="404" y="4041"/>
                    <a:pt x="165" y="4047"/>
                  </a:cubicBezTo>
                  <a:cubicBezTo>
                    <a:pt x="199" y="4058"/>
                    <a:pt x="239" y="4058"/>
                    <a:pt x="273" y="4058"/>
                  </a:cubicBezTo>
                  <a:cubicBezTo>
                    <a:pt x="302" y="4058"/>
                    <a:pt x="336" y="4058"/>
                    <a:pt x="364" y="4052"/>
                  </a:cubicBezTo>
                  <a:cubicBezTo>
                    <a:pt x="433" y="4047"/>
                    <a:pt x="506" y="4036"/>
                    <a:pt x="574" y="4013"/>
                  </a:cubicBezTo>
                  <a:cubicBezTo>
                    <a:pt x="585" y="4007"/>
                    <a:pt x="603" y="4002"/>
                    <a:pt x="614" y="3996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9"/>
            <p:cNvSpPr/>
            <p:nvPr/>
          </p:nvSpPr>
          <p:spPr>
            <a:xfrm>
              <a:off x="11189416" y="5252237"/>
              <a:ext cx="29367" cy="71045"/>
            </a:xfrm>
            <a:custGeom>
              <a:avLst/>
              <a:gdLst/>
              <a:ahLst/>
              <a:cxnLst/>
              <a:rect l="l" t="t" r="r" b="b"/>
              <a:pathLst>
                <a:path w="625" h="1512" extrusionOk="0">
                  <a:moveTo>
                    <a:pt x="444" y="1"/>
                  </a:moveTo>
                  <a:lnTo>
                    <a:pt x="444" y="6"/>
                  </a:lnTo>
                  <a:cubicBezTo>
                    <a:pt x="375" y="30"/>
                    <a:pt x="313" y="40"/>
                    <a:pt x="250" y="51"/>
                  </a:cubicBezTo>
                  <a:cubicBezTo>
                    <a:pt x="210" y="57"/>
                    <a:pt x="165" y="57"/>
                    <a:pt x="126" y="57"/>
                  </a:cubicBezTo>
                  <a:lnTo>
                    <a:pt x="103" y="57"/>
                  </a:lnTo>
                  <a:cubicBezTo>
                    <a:pt x="103" y="222"/>
                    <a:pt x="92" y="392"/>
                    <a:pt x="79" y="557"/>
                  </a:cubicBezTo>
                  <a:cubicBezTo>
                    <a:pt x="74" y="677"/>
                    <a:pt x="63" y="796"/>
                    <a:pt x="45" y="916"/>
                  </a:cubicBezTo>
                  <a:cubicBezTo>
                    <a:pt x="34" y="1046"/>
                    <a:pt x="17" y="1171"/>
                    <a:pt x="0" y="1302"/>
                  </a:cubicBezTo>
                  <a:cubicBezTo>
                    <a:pt x="0" y="1318"/>
                    <a:pt x="6" y="1331"/>
                    <a:pt x="11" y="1347"/>
                  </a:cubicBezTo>
                  <a:cubicBezTo>
                    <a:pt x="6" y="1359"/>
                    <a:pt x="0" y="1370"/>
                    <a:pt x="0" y="1381"/>
                  </a:cubicBezTo>
                  <a:cubicBezTo>
                    <a:pt x="0" y="1415"/>
                    <a:pt x="11" y="1444"/>
                    <a:pt x="29" y="1472"/>
                  </a:cubicBezTo>
                  <a:cubicBezTo>
                    <a:pt x="51" y="1496"/>
                    <a:pt x="79" y="1506"/>
                    <a:pt x="114" y="1512"/>
                  </a:cubicBezTo>
                  <a:lnTo>
                    <a:pt x="131" y="1512"/>
                  </a:lnTo>
                  <a:cubicBezTo>
                    <a:pt x="370" y="1506"/>
                    <a:pt x="506" y="1483"/>
                    <a:pt x="580" y="1461"/>
                  </a:cubicBezTo>
                  <a:lnTo>
                    <a:pt x="585" y="1455"/>
                  </a:lnTo>
                  <a:cubicBezTo>
                    <a:pt x="609" y="1433"/>
                    <a:pt x="625" y="1410"/>
                    <a:pt x="625" y="1376"/>
                  </a:cubicBezTo>
                  <a:cubicBezTo>
                    <a:pt x="625" y="1359"/>
                    <a:pt x="625" y="1341"/>
                    <a:pt x="614" y="1325"/>
                  </a:cubicBezTo>
                  <a:lnTo>
                    <a:pt x="614" y="1318"/>
                  </a:lnTo>
                  <a:cubicBezTo>
                    <a:pt x="609" y="1313"/>
                    <a:pt x="603" y="1302"/>
                    <a:pt x="596" y="1296"/>
                  </a:cubicBezTo>
                  <a:lnTo>
                    <a:pt x="603" y="1296"/>
                  </a:lnTo>
                  <a:cubicBezTo>
                    <a:pt x="551" y="1189"/>
                    <a:pt x="483" y="1058"/>
                    <a:pt x="472" y="1006"/>
                  </a:cubicBezTo>
                  <a:cubicBezTo>
                    <a:pt x="449" y="882"/>
                    <a:pt x="438" y="751"/>
                    <a:pt x="433" y="620"/>
                  </a:cubicBezTo>
                  <a:cubicBezTo>
                    <a:pt x="426" y="507"/>
                    <a:pt x="426" y="381"/>
                    <a:pt x="433" y="234"/>
                  </a:cubicBezTo>
                  <a:cubicBezTo>
                    <a:pt x="438" y="159"/>
                    <a:pt x="444" y="91"/>
                    <a:pt x="449" y="17"/>
                  </a:cubicBezTo>
                  <a:lnTo>
                    <a:pt x="449" y="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9"/>
            <p:cNvSpPr/>
            <p:nvPr/>
          </p:nvSpPr>
          <p:spPr>
            <a:xfrm>
              <a:off x="11029236" y="5126733"/>
              <a:ext cx="328959" cy="122121"/>
            </a:xfrm>
            <a:custGeom>
              <a:avLst/>
              <a:gdLst/>
              <a:ahLst/>
              <a:cxnLst/>
              <a:rect l="l" t="t" r="r" b="b"/>
              <a:pathLst>
                <a:path w="7001" h="2599" extrusionOk="0">
                  <a:moveTo>
                    <a:pt x="23" y="0"/>
                  </a:moveTo>
                  <a:cubicBezTo>
                    <a:pt x="16" y="18"/>
                    <a:pt x="16" y="41"/>
                    <a:pt x="11" y="58"/>
                  </a:cubicBezTo>
                  <a:cubicBezTo>
                    <a:pt x="0" y="115"/>
                    <a:pt x="0" y="171"/>
                    <a:pt x="0" y="233"/>
                  </a:cubicBezTo>
                  <a:cubicBezTo>
                    <a:pt x="11" y="285"/>
                    <a:pt x="23" y="330"/>
                    <a:pt x="34" y="370"/>
                  </a:cubicBezTo>
                  <a:cubicBezTo>
                    <a:pt x="50" y="409"/>
                    <a:pt x="74" y="450"/>
                    <a:pt x="102" y="495"/>
                  </a:cubicBezTo>
                  <a:cubicBezTo>
                    <a:pt x="136" y="540"/>
                    <a:pt x="176" y="580"/>
                    <a:pt x="221" y="626"/>
                  </a:cubicBezTo>
                  <a:cubicBezTo>
                    <a:pt x="312" y="694"/>
                    <a:pt x="415" y="763"/>
                    <a:pt x="551" y="825"/>
                  </a:cubicBezTo>
                  <a:lnTo>
                    <a:pt x="535" y="802"/>
                  </a:lnTo>
                  <a:lnTo>
                    <a:pt x="535" y="802"/>
                  </a:lnTo>
                  <a:cubicBezTo>
                    <a:pt x="596" y="842"/>
                    <a:pt x="676" y="881"/>
                    <a:pt x="784" y="915"/>
                  </a:cubicBezTo>
                  <a:cubicBezTo>
                    <a:pt x="835" y="933"/>
                    <a:pt x="886" y="949"/>
                    <a:pt x="931" y="967"/>
                  </a:cubicBezTo>
                  <a:cubicBezTo>
                    <a:pt x="966" y="978"/>
                    <a:pt x="994" y="989"/>
                    <a:pt x="1028" y="996"/>
                  </a:cubicBezTo>
                  <a:cubicBezTo>
                    <a:pt x="1057" y="1007"/>
                    <a:pt x="1080" y="1023"/>
                    <a:pt x="1091" y="1052"/>
                  </a:cubicBezTo>
                  <a:cubicBezTo>
                    <a:pt x="1102" y="1075"/>
                    <a:pt x="1102" y="1104"/>
                    <a:pt x="1096" y="1125"/>
                  </a:cubicBezTo>
                  <a:cubicBezTo>
                    <a:pt x="1057" y="1217"/>
                    <a:pt x="1028" y="1296"/>
                    <a:pt x="1017" y="1371"/>
                  </a:cubicBezTo>
                  <a:cubicBezTo>
                    <a:pt x="1005" y="1439"/>
                    <a:pt x="1000" y="1500"/>
                    <a:pt x="1005" y="1563"/>
                  </a:cubicBezTo>
                  <a:cubicBezTo>
                    <a:pt x="1017" y="1626"/>
                    <a:pt x="1028" y="1678"/>
                    <a:pt x="1051" y="1728"/>
                  </a:cubicBezTo>
                  <a:cubicBezTo>
                    <a:pt x="1073" y="1785"/>
                    <a:pt x="1102" y="1841"/>
                    <a:pt x="1136" y="1893"/>
                  </a:cubicBezTo>
                  <a:cubicBezTo>
                    <a:pt x="1141" y="1899"/>
                    <a:pt x="1148" y="1910"/>
                    <a:pt x="1154" y="1916"/>
                  </a:cubicBezTo>
                  <a:cubicBezTo>
                    <a:pt x="1188" y="1956"/>
                    <a:pt x="1222" y="1995"/>
                    <a:pt x="1261" y="2035"/>
                  </a:cubicBezTo>
                  <a:cubicBezTo>
                    <a:pt x="1272" y="2040"/>
                    <a:pt x="1285" y="2053"/>
                    <a:pt x="1290" y="2058"/>
                  </a:cubicBezTo>
                  <a:cubicBezTo>
                    <a:pt x="1364" y="2121"/>
                    <a:pt x="1443" y="2166"/>
                    <a:pt x="1523" y="2205"/>
                  </a:cubicBezTo>
                  <a:cubicBezTo>
                    <a:pt x="1626" y="2250"/>
                    <a:pt x="1721" y="2279"/>
                    <a:pt x="1823" y="2302"/>
                  </a:cubicBezTo>
                  <a:cubicBezTo>
                    <a:pt x="1881" y="2308"/>
                    <a:pt x="1932" y="2313"/>
                    <a:pt x="1983" y="2313"/>
                  </a:cubicBezTo>
                  <a:lnTo>
                    <a:pt x="2046" y="2313"/>
                  </a:lnTo>
                  <a:cubicBezTo>
                    <a:pt x="2119" y="2302"/>
                    <a:pt x="2187" y="2285"/>
                    <a:pt x="2256" y="2263"/>
                  </a:cubicBezTo>
                  <a:cubicBezTo>
                    <a:pt x="2301" y="2245"/>
                    <a:pt x="2347" y="2223"/>
                    <a:pt x="2392" y="2189"/>
                  </a:cubicBezTo>
                  <a:cubicBezTo>
                    <a:pt x="2432" y="2160"/>
                    <a:pt x="2478" y="2121"/>
                    <a:pt x="2518" y="2075"/>
                  </a:cubicBezTo>
                  <a:cubicBezTo>
                    <a:pt x="2557" y="2030"/>
                    <a:pt x="2586" y="1978"/>
                    <a:pt x="2608" y="1927"/>
                  </a:cubicBezTo>
                  <a:lnTo>
                    <a:pt x="2608" y="1927"/>
                  </a:lnTo>
                  <a:lnTo>
                    <a:pt x="2604" y="1930"/>
                  </a:lnTo>
                  <a:lnTo>
                    <a:pt x="2604" y="1930"/>
                  </a:lnTo>
                  <a:cubicBezTo>
                    <a:pt x="2617" y="1918"/>
                    <a:pt x="2621" y="1902"/>
                    <a:pt x="2625" y="1893"/>
                  </a:cubicBezTo>
                  <a:cubicBezTo>
                    <a:pt x="2636" y="1870"/>
                    <a:pt x="2654" y="1854"/>
                    <a:pt x="2676" y="1854"/>
                  </a:cubicBezTo>
                  <a:cubicBezTo>
                    <a:pt x="2699" y="1854"/>
                    <a:pt x="2722" y="1865"/>
                    <a:pt x="2728" y="1882"/>
                  </a:cubicBezTo>
                  <a:cubicBezTo>
                    <a:pt x="2790" y="2019"/>
                    <a:pt x="2846" y="2121"/>
                    <a:pt x="2903" y="2211"/>
                  </a:cubicBezTo>
                  <a:cubicBezTo>
                    <a:pt x="2972" y="2285"/>
                    <a:pt x="3040" y="2353"/>
                    <a:pt x="3113" y="2415"/>
                  </a:cubicBezTo>
                  <a:cubicBezTo>
                    <a:pt x="3194" y="2484"/>
                    <a:pt x="3284" y="2541"/>
                    <a:pt x="3375" y="2581"/>
                  </a:cubicBezTo>
                  <a:cubicBezTo>
                    <a:pt x="3386" y="2581"/>
                    <a:pt x="3392" y="2586"/>
                    <a:pt x="3404" y="2586"/>
                  </a:cubicBezTo>
                  <a:cubicBezTo>
                    <a:pt x="3449" y="2591"/>
                    <a:pt x="3494" y="2598"/>
                    <a:pt x="3528" y="2598"/>
                  </a:cubicBezTo>
                  <a:cubicBezTo>
                    <a:pt x="3551" y="2598"/>
                    <a:pt x="3569" y="2591"/>
                    <a:pt x="3591" y="2591"/>
                  </a:cubicBezTo>
                  <a:cubicBezTo>
                    <a:pt x="3664" y="2586"/>
                    <a:pt x="3739" y="2564"/>
                    <a:pt x="3808" y="2541"/>
                  </a:cubicBezTo>
                  <a:cubicBezTo>
                    <a:pt x="3829" y="2530"/>
                    <a:pt x="3853" y="2523"/>
                    <a:pt x="3876" y="2512"/>
                  </a:cubicBezTo>
                  <a:cubicBezTo>
                    <a:pt x="3892" y="2484"/>
                    <a:pt x="3915" y="2473"/>
                    <a:pt x="3937" y="2473"/>
                  </a:cubicBezTo>
                  <a:lnTo>
                    <a:pt x="3955" y="2473"/>
                  </a:lnTo>
                  <a:cubicBezTo>
                    <a:pt x="3989" y="2450"/>
                    <a:pt x="4023" y="2428"/>
                    <a:pt x="4057" y="2405"/>
                  </a:cubicBezTo>
                  <a:cubicBezTo>
                    <a:pt x="4136" y="2347"/>
                    <a:pt x="4199" y="2285"/>
                    <a:pt x="4262" y="2216"/>
                  </a:cubicBezTo>
                  <a:cubicBezTo>
                    <a:pt x="4307" y="2155"/>
                    <a:pt x="4346" y="2092"/>
                    <a:pt x="4375" y="2030"/>
                  </a:cubicBezTo>
                  <a:cubicBezTo>
                    <a:pt x="4404" y="1972"/>
                    <a:pt x="4421" y="1910"/>
                    <a:pt x="4438" y="1848"/>
                  </a:cubicBezTo>
                  <a:cubicBezTo>
                    <a:pt x="4443" y="1814"/>
                    <a:pt x="4443" y="1780"/>
                    <a:pt x="4443" y="1746"/>
                  </a:cubicBezTo>
                  <a:cubicBezTo>
                    <a:pt x="4443" y="1717"/>
                    <a:pt x="4461" y="1694"/>
                    <a:pt x="4483" y="1678"/>
                  </a:cubicBezTo>
                  <a:cubicBezTo>
                    <a:pt x="4500" y="1665"/>
                    <a:pt x="4511" y="1660"/>
                    <a:pt x="4524" y="1660"/>
                  </a:cubicBezTo>
                  <a:lnTo>
                    <a:pt x="4540" y="1660"/>
                  </a:lnTo>
                  <a:cubicBezTo>
                    <a:pt x="4580" y="1660"/>
                    <a:pt x="4608" y="1683"/>
                    <a:pt x="4619" y="1717"/>
                  </a:cubicBezTo>
                  <a:cubicBezTo>
                    <a:pt x="4626" y="1739"/>
                    <a:pt x="4631" y="1762"/>
                    <a:pt x="4637" y="1780"/>
                  </a:cubicBezTo>
                  <a:cubicBezTo>
                    <a:pt x="4653" y="1830"/>
                    <a:pt x="4676" y="1870"/>
                    <a:pt x="4700" y="1904"/>
                  </a:cubicBezTo>
                  <a:cubicBezTo>
                    <a:pt x="4721" y="1933"/>
                    <a:pt x="4750" y="1961"/>
                    <a:pt x="4779" y="1990"/>
                  </a:cubicBezTo>
                  <a:cubicBezTo>
                    <a:pt x="4813" y="2019"/>
                    <a:pt x="4847" y="2040"/>
                    <a:pt x="4886" y="2058"/>
                  </a:cubicBezTo>
                  <a:cubicBezTo>
                    <a:pt x="4926" y="2075"/>
                    <a:pt x="4972" y="2092"/>
                    <a:pt x="5035" y="2103"/>
                  </a:cubicBezTo>
                  <a:cubicBezTo>
                    <a:pt x="5091" y="2109"/>
                    <a:pt x="5143" y="2114"/>
                    <a:pt x="5193" y="2114"/>
                  </a:cubicBezTo>
                  <a:lnTo>
                    <a:pt x="5285" y="2114"/>
                  </a:lnTo>
                  <a:lnTo>
                    <a:pt x="5295" y="2109"/>
                  </a:lnTo>
                  <a:cubicBezTo>
                    <a:pt x="5403" y="2098"/>
                    <a:pt x="5518" y="2069"/>
                    <a:pt x="5620" y="2030"/>
                  </a:cubicBezTo>
                  <a:cubicBezTo>
                    <a:pt x="5728" y="1990"/>
                    <a:pt x="5819" y="1938"/>
                    <a:pt x="5904" y="1882"/>
                  </a:cubicBezTo>
                  <a:cubicBezTo>
                    <a:pt x="5972" y="1836"/>
                    <a:pt x="6029" y="1785"/>
                    <a:pt x="6074" y="1728"/>
                  </a:cubicBezTo>
                  <a:cubicBezTo>
                    <a:pt x="6108" y="1689"/>
                    <a:pt x="6137" y="1649"/>
                    <a:pt x="6160" y="1603"/>
                  </a:cubicBezTo>
                  <a:cubicBezTo>
                    <a:pt x="6171" y="1569"/>
                    <a:pt x="6182" y="1541"/>
                    <a:pt x="6194" y="1507"/>
                  </a:cubicBezTo>
                  <a:cubicBezTo>
                    <a:pt x="6194" y="1473"/>
                    <a:pt x="6200" y="1445"/>
                    <a:pt x="6194" y="1416"/>
                  </a:cubicBezTo>
                  <a:cubicBezTo>
                    <a:pt x="6187" y="1376"/>
                    <a:pt x="6182" y="1353"/>
                    <a:pt x="6176" y="1330"/>
                  </a:cubicBezTo>
                  <a:cubicBezTo>
                    <a:pt x="6166" y="1303"/>
                    <a:pt x="6148" y="1269"/>
                    <a:pt x="6131" y="1240"/>
                  </a:cubicBezTo>
                  <a:cubicBezTo>
                    <a:pt x="6103" y="1206"/>
                    <a:pt x="6074" y="1172"/>
                    <a:pt x="6040" y="1138"/>
                  </a:cubicBezTo>
                  <a:cubicBezTo>
                    <a:pt x="6017" y="1120"/>
                    <a:pt x="6011" y="1086"/>
                    <a:pt x="6024" y="1052"/>
                  </a:cubicBezTo>
                  <a:cubicBezTo>
                    <a:pt x="6029" y="1018"/>
                    <a:pt x="6058" y="996"/>
                    <a:pt x="6085" y="989"/>
                  </a:cubicBezTo>
                  <a:cubicBezTo>
                    <a:pt x="6142" y="978"/>
                    <a:pt x="6194" y="973"/>
                    <a:pt x="6245" y="962"/>
                  </a:cubicBezTo>
                  <a:cubicBezTo>
                    <a:pt x="6392" y="939"/>
                    <a:pt x="6541" y="910"/>
                    <a:pt x="6671" y="865"/>
                  </a:cubicBezTo>
                  <a:cubicBezTo>
                    <a:pt x="6733" y="842"/>
                    <a:pt x="6790" y="813"/>
                    <a:pt x="6835" y="784"/>
                  </a:cubicBezTo>
                  <a:cubicBezTo>
                    <a:pt x="6864" y="763"/>
                    <a:pt x="6892" y="739"/>
                    <a:pt x="6916" y="711"/>
                  </a:cubicBezTo>
                  <a:cubicBezTo>
                    <a:pt x="6937" y="682"/>
                    <a:pt x="6950" y="660"/>
                    <a:pt x="6961" y="637"/>
                  </a:cubicBezTo>
                  <a:cubicBezTo>
                    <a:pt x="6978" y="603"/>
                    <a:pt x="6989" y="569"/>
                    <a:pt x="6995" y="529"/>
                  </a:cubicBezTo>
                  <a:cubicBezTo>
                    <a:pt x="7000" y="484"/>
                    <a:pt x="7000" y="427"/>
                    <a:pt x="7000" y="370"/>
                  </a:cubicBezTo>
                  <a:cubicBezTo>
                    <a:pt x="6995" y="307"/>
                    <a:pt x="6978" y="251"/>
                    <a:pt x="6961" y="205"/>
                  </a:cubicBezTo>
                  <a:cubicBezTo>
                    <a:pt x="6955" y="188"/>
                    <a:pt x="6950" y="178"/>
                    <a:pt x="6944" y="165"/>
                  </a:cubicBezTo>
                  <a:cubicBezTo>
                    <a:pt x="6937" y="171"/>
                    <a:pt x="6937" y="178"/>
                    <a:pt x="6932" y="183"/>
                  </a:cubicBezTo>
                  <a:cubicBezTo>
                    <a:pt x="6916" y="246"/>
                    <a:pt x="6892" y="302"/>
                    <a:pt x="6869" y="359"/>
                  </a:cubicBezTo>
                  <a:cubicBezTo>
                    <a:pt x="6842" y="404"/>
                    <a:pt x="6813" y="450"/>
                    <a:pt x="6779" y="484"/>
                  </a:cubicBezTo>
                  <a:cubicBezTo>
                    <a:pt x="6751" y="519"/>
                    <a:pt x="6711" y="553"/>
                    <a:pt x="6671" y="580"/>
                  </a:cubicBezTo>
                  <a:cubicBezTo>
                    <a:pt x="6625" y="609"/>
                    <a:pt x="6580" y="632"/>
                    <a:pt x="6528" y="648"/>
                  </a:cubicBezTo>
                  <a:cubicBezTo>
                    <a:pt x="6460" y="671"/>
                    <a:pt x="6392" y="682"/>
                    <a:pt x="6318" y="689"/>
                  </a:cubicBezTo>
                  <a:lnTo>
                    <a:pt x="6273" y="689"/>
                  </a:lnTo>
                  <a:cubicBezTo>
                    <a:pt x="6205" y="689"/>
                    <a:pt x="6137" y="682"/>
                    <a:pt x="6069" y="671"/>
                  </a:cubicBezTo>
                  <a:cubicBezTo>
                    <a:pt x="5990" y="655"/>
                    <a:pt x="5915" y="626"/>
                    <a:pt x="5846" y="598"/>
                  </a:cubicBezTo>
                  <a:cubicBezTo>
                    <a:pt x="5825" y="587"/>
                    <a:pt x="5796" y="569"/>
                    <a:pt x="5773" y="553"/>
                  </a:cubicBezTo>
                  <a:cubicBezTo>
                    <a:pt x="5762" y="546"/>
                    <a:pt x="5739" y="540"/>
                    <a:pt x="5722" y="540"/>
                  </a:cubicBezTo>
                  <a:cubicBezTo>
                    <a:pt x="5705" y="540"/>
                    <a:pt x="5688" y="546"/>
                    <a:pt x="5671" y="558"/>
                  </a:cubicBezTo>
                  <a:cubicBezTo>
                    <a:pt x="5642" y="587"/>
                    <a:pt x="5631" y="626"/>
                    <a:pt x="5649" y="660"/>
                  </a:cubicBezTo>
                  <a:cubicBezTo>
                    <a:pt x="5688" y="750"/>
                    <a:pt x="5722" y="831"/>
                    <a:pt x="5751" y="910"/>
                  </a:cubicBezTo>
                  <a:cubicBezTo>
                    <a:pt x="5785" y="1012"/>
                    <a:pt x="5801" y="1098"/>
                    <a:pt x="5807" y="1183"/>
                  </a:cubicBezTo>
                  <a:cubicBezTo>
                    <a:pt x="5807" y="1228"/>
                    <a:pt x="5807" y="1274"/>
                    <a:pt x="5801" y="1314"/>
                  </a:cubicBezTo>
                  <a:cubicBezTo>
                    <a:pt x="5791" y="1342"/>
                    <a:pt x="5785" y="1371"/>
                    <a:pt x="5767" y="1398"/>
                  </a:cubicBezTo>
                  <a:cubicBezTo>
                    <a:pt x="5756" y="1421"/>
                    <a:pt x="5744" y="1439"/>
                    <a:pt x="5728" y="1455"/>
                  </a:cubicBezTo>
                  <a:cubicBezTo>
                    <a:pt x="5710" y="1479"/>
                    <a:pt x="5688" y="1495"/>
                    <a:pt x="5665" y="1513"/>
                  </a:cubicBezTo>
                  <a:cubicBezTo>
                    <a:pt x="5620" y="1541"/>
                    <a:pt x="5574" y="1558"/>
                    <a:pt x="5529" y="1575"/>
                  </a:cubicBezTo>
                  <a:cubicBezTo>
                    <a:pt x="5484" y="1592"/>
                    <a:pt x="5432" y="1597"/>
                    <a:pt x="5387" y="1603"/>
                  </a:cubicBezTo>
                  <a:lnTo>
                    <a:pt x="5364" y="1603"/>
                  </a:lnTo>
                  <a:cubicBezTo>
                    <a:pt x="5319" y="1603"/>
                    <a:pt x="5267" y="1597"/>
                    <a:pt x="5216" y="1592"/>
                  </a:cubicBezTo>
                  <a:cubicBezTo>
                    <a:pt x="5143" y="1575"/>
                    <a:pt x="5069" y="1547"/>
                    <a:pt x="4989" y="1507"/>
                  </a:cubicBezTo>
                  <a:cubicBezTo>
                    <a:pt x="4892" y="1455"/>
                    <a:pt x="4807" y="1393"/>
                    <a:pt x="4716" y="1319"/>
                  </a:cubicBezTo>
                  <a:cubicBezTo>
                    <a:pt x="4619" y="1234"/>
                    <a:pt x="4540" y="1138"/>
                    <a:pt x="4466" y="1035"/>
                  </a:cubicBezTo>
                  <a:cubicBezTo>
                    <a:pt x="4461" y="1018"/>
                    <a:pt x="4432" y="1007"/>
                    <a:pt x="4414" y="1007"/>
                  </a:cubicBezTo>
                  <a:lnTo>
                    <a:pt x="4409" y="1007"/>
                  </a:lnTo>
                  <a:cubicBezTo>
                    <a:pt x="4380" y="1007"/>
                    <a:pt x="4353" y="1018"/>
                    <a:pt x="4335" y="1041"/>
                  </a:cubicBezTo>
                  <a:cubicBezTo>
                    <a:pt x="4267" y="1143"/>
                    <a:pt x="4217" y="1262"/>
                    <a:pt x="4170" y="1371"/>
                  </a:cubicBezTo>
                  <a:cubicBezTo>
                    <a:pt x="4142" y="1439"/>
                    <a:pt x="4114" y="1500"/>
                    <a:pt x="4080" y="1563"/>
                  </a:cubicBezTo>
                  <a:cubicBezTo>
                    <a:pt x="4039" y="1637"/>
                    <a:pt x="4000" y="1700"/>
                    <a:pt x="3955" y="1751"/>
                  </a:cubicBezTo>
                  <a:cubicBezTo>
                    <a:pt x="3926" y="1780"/>
                    <a:pt x="3898" y="1807"/>
                    <a:pt x="3864" y="1830"/>
                  </a:cubicBezTo>
                  <a:cubicBezTo>
                    <a:pt x="3835" y="1848"/>
                    <a:pt x="3801" y="1865"/>
                    <a:pt x="3767" y="1875"/>
                  </a:cubicBezTo>
                  <a:cubicBezTo>
                    <a:pt x="3722" y="1893"/>
                    <a:pt x="3671" y="1899"/>
                    <a:pt x="3619" y="1904"/>
                  </a:cubicBezTo>
                  <a:lnTo>
                    <a:pt x="3591" y="1904"/>
                  </a:lnTo>
                  <a:cubicBezTo>
                    <a:pt x="3551" y="1904"/>
                    <a:pt x="3517" y="1904"/>
                    <a:pt x="3483" y="1893"/>
                  </a:cubicBezTo>
                  <a:cubicBezTo>
                    <a:pt x="3443" y="1888"/>
                    <a:pt x="3404" y="1870"/>
                    <a:pt x="3364" y="1854"/>
                  </a:cubicBezTo>
                  <a:cubicBezTo>
                    <a:pt x="3318" y="1830"/>
                    <a:pt x="3278" y="1802"/>
                    <a:pt x="3239" y="1762"/>
                  </a:cubicBezTo>
                  <a:cubicBezTo>
                    <a:pt x="3182" y="1717"/>
                    <a:pt x="3131" y="1660"/>
                    <a:pt x="3085" y="1586"/>
                  </a:cubicBezTo>
                  <a:cubicBezTo>
                    <a:pt x="3034" y="1507"/>
                    <a:pt x="2995" y="1427"/>
                    <a:pt x="2966" y="1337"/>
                  </a:cubicBezTo>
                  <a:lnTo>
                    <a:pt x="2961" y="1324"/>
                  </a:lnTo>
                  <a:lnTo>
                    <a:pt x="2948" y="1296"/>
                  </a:lnTo>
                  <a:cubicBezTo>
                    <a:pt x="2948" y="1285"/>
                    <a:pt x="2943" y="1269"/>
                    <a:pt x="2932" y="1256"/>
                  </a:cubicBezTo>
                  <a:cubicBezTo>
                    <a:pt x="2921" y="1245"/>
                    <a:pt x="2909" y="1240"/>
                    <a:pt x="2893" y="1234"/>
                  </a:cubicBezTo>
                  <a:cubicBezTo>
                    <a:pt x="2887" y="1228"/>
                    <a:pt x="2875" y="1228"/>
                    <a:pt x="2864" y="1228"/>
                  </a:cubicBezTo>
                  <a:cubicBezTo>
                    <a:pt x="2841" y="1228"/>
                    <a:pt x="2824" y="1234"/>
                    <a:pt x="2807" y="1245"/>
                  </a:cubicBezTo>
                  <a:cubicBezTo>
                    <a:pt x="2733" y="1314"/>
                    <a:pt x="2659" y="1371"/>
                    <a:pt x="2586" y="1421"/>
                  </a:cubicBezTo>
                  <a:cubicBezTo>
                    <a:pt x="2500" y="1479"/>
                    <a:pt x="2421" y="1518"/>
                    <a:pt x="2342" y="1547"/>
                  </a:cubicBezTo>
                  <a:cubicBezTo>
                    <a:pt x="2284" y="1563"/>
                    <a:pt x="2232" y="1575"/>
                    <a:pt x="2182" y="1575"/>
                  </a:cubicBezTo>
                  <a:lnTo>
                    <a:pt x="2159" y="1575"/>
                  </a:lnTo>
                  <a:cubicBezTo>
                    <a:pt x="2119" y="1575"/>
                    <a:pt x="2085" y="1575"/>
                    <a:pt x="2046" y="1569"/>
                  </a:cubicBezTo>
                  <a:cubicBezTo>
                    <a:pt x="2006" y="1558"/>
                    <a:pt x="1967" y="1541"/>
                    <a:pt x="1926" y="1524"/>
                  </a:cubicBezTo>
                  <a:cubicBezTo>
                    <a:pt x="1881" y="1500"/>
                    <a:pt x="1836" y="1466"/>
                    <a:pt x="1796" y="1432"/>
                  </a:cubicBezTo>
                  <a:cubicBezTo>
                    <a:pt x="1755" y="1398"/>
                    <a:pt x="1728" y="1359"/>
                    <a:pt x="1699" y="1319"/>
                  </a:cubicBezTo>
                  <a:cubicBezTo>
                    <a:pt x="1676" y="1285"/>
                    <a:pt x="1660" y="1251"/>
                    <a:pt x="1642" y="1211"/>
                  </a:cubicBezTo>
                  <a:cubicBezTo>
                    <a:pt x="1631" y="1166"/>
                    <a:pt x="1619" y="1114"/>
                    <a:pt x="1619" y="1064"/>
                  </a:cubicBezTo>
                  <a:cubicBezTo>
                    <a:pt x="1613" y="973"/>
                    <a:pt x="1626" y="876"/>
                    <a:pt x="1637" y="784"/>
                  </a:cubicBezTo>
                  <a:cubicBezTo>
                    <a:pt x="1637" y="739"/>
                    <a:pt x="1642" y="694"/>
                    <a:pt x="1647" y="643"/>
                  </a:cubicBezTo>
                  <a:cubicBezTo>
                    <a:pt x="1647" y="621"/>
                    <a:pt x="1642" y="603"/>
                    <a:pt x="1631" y="587"/>
                  </a:cubicBezTo>
                  <a:cubicBezTo>
                    <a:pt x="1619" y="574"/>
                    <a:pt x="1608" y="569"/>
                    <a:pt x="1597" y="564"/>
                  </a:cubicBezTo>
                  <a:cubicBezTo>
                    <a:pt x="1592" y="564"/>
                    <a:pt x="1579" y="558"/>
                    <a:pt x="1574" y="558"/>
                  </a:cubicBezTo>
                  <a:cubicBezTo>
                    <a:pt x="1568" y="558"/>
                    <a:pt x="1563" y="564"/>
                    <a:pt x="1557" y="564"/>
                  </a:cubicBezTo>
                  <a:lnTo>
                    <a:pt x="1540" y="564"/>
                  </a:lnTo>
                  <a:cubicBezTo>
                    <a:pt x="1437" y="569"/>
                    <a:pt x="1346" y="569"/>
                    <a:pt x="1251" y="569"/>
                  </a:cubicBezTo>
                  <a:cubicBezTo>
                    <a:pt x="1057" y="569"/>
                    <a:pt x="886" y="558"/>
                    <a:pt x="732" y="524"/>
                  </a:cubicBezTo>
                  <a:cubicBezTo>
                    <a:pt x="619" y="501"/>
                    <a:pt x="522" y="467"/>
                    <a:pt x="432" y="422"/>
                  </a:cubicBezTo>
                  <a:cubicBezTo>
                    <a:pt x="364" y="388"/>
                    <a:pt x="296" y="341"/>
                    <a:pt x="233" y="291"/>
                  </a:cubicBezTo>
                  <a:cubicBezTo>
                    <a:pt x="176" y="233"/>
                    <a:pt x="131" y="178"/>
                    <a:pt x="91" y="120"/>
                  </a:cubicBezTo>
                  <a:cubicBezTo>
                    <a:pt x="68" y="81"/>
                    <a:pt x="45" y="41"/>
                    <a:pt x="23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9"/>
            <p:cNvSpPr/>
            <p:nvPr/>
          </p:nvSpPr>
          <p:spPr>
            <a:xfrm>
              <a:off x="11020684" y="4991127"/>
              <a:ext cx="347379" cy="333611"/>
            </a:xfrm>
            <a:custGeom>
              <a:avLst/>
              <a:gdLst/>
              <a:ahLst/>
              <a:cxnLst/>
              <a:rect l="l" t="t" r="r" b="b"/>
              <a:pathLst>
                <a:path w="7393" h="7100" extrusionOk="0">
                  <a:moveTo>
                    <a:pt x="3898" y="171"/>
                  </a:moveTo>
                  <a:cubicBezTo>
                    <a:pt x="3938" y="171"/>
                    <a:pt x="3977" y="171"/>
                    <a:pt x="4017" y="177"/>
                  </a:cubicBezTo>
                  <a:cubicBezTo>
                    <a:pt x="4069" y="187"/>
                    <a:pt x="4114" y="205"/>
                    <a:pt x="4160" y="227"/>
                  </a:cubicBezTo>
                  <a:cubicBezTo>
                    <a:pt x="4211" y="250"/>
                    <a:pt x="4256" y="279"/>
                    <a:pt x="4302" y="318"/>
                  </a:cubicBezTo>
                  <a:cubicBezTo>
                    <a:pt x="4358" y="370"/>
                    <a:pt x="4404" y="421"/>
                    <a:pt x="4444" y="472"/>
                  </a:cubicBezTo>
                  <a:cubicBezTo>
                    <a:pt x="4472" y="512"/>
                    <a:pt x="4494" y="552"/>
                    <a:pt x="4506" y="591"/>
                  </a:cubicBezTo>
                  <a:cubicBezTo>
                    <a:pt x="4546" y="693"/>
                    <a:pt x="4557" y="807"/>
                    <a:pt x="4569" y="921"/>
                  </a:cubicBezTo>
                  <a:cubicBezTo>
                    <a:pt x="4575" y="977"/>
                    <a:pt x="4580" y="1034"/>
                    <a:pt x="4591" y="1086"/>
                  </a:cubicBezTo>
                  <a:cubicBezTo>
                    <a:pt x="4596" y="1131"/>
                    <a:pt x="4614" y="1182"/>
                    <a:pt x="4637" y="1244"/>
                  </a:cubicBezTo>
                  <a:cubicBezTo>
                    <a:pt x="4643" y="1262"/>
                    <a:pt x="4654" y="1278"/>
                    <a:pt x="4665" y="1302"/>
                  </a:cubicBezTo>
                  <a:lnTo>
                    <a:pt x="4671" y="1318"/>
                  </a:lnTo>
                  <a:cubicBezTo>
                    <a:pt x="4682" y="1330"/>
                    <a:pt x="4688" y="1347"/>
                    <a:pt x="4699" y="1364"/>
                  </a:cubicBezTo>
                  <a:lnTo>
                    <a:pt x="4706" y="1375"/>
                  </a:lnTo>
                  <a:cubicBezTo>
                    <a:pt x="4711" y="1393"/>
                    <a:pt x="4722" y="1409"/>
                    <a:pt x="4733" y="1420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30" y="1454"/>
                    <a:pt x="4847" y="1449"/>
                    <a:pt x="4858" y="1443"/>
                  </a:cubicBezTo>
                  <a:cubicBezTo>
                    <a:pt x="4869" y="1433"/>
                    <a:pt x="4876" y="1427"/>
                    <a:pt x="4887" y="1420"/>
                  </a:cubicBezTo>
                  <a:lnTo>
                    <a:pt x="4903" y="1409"/>
                  </a:lnTo>
                  <a:cubicBezTo>
                    <a:pt x="4921" y="1398"/>
                    <a:pt x="4944" y="1386"/>
                    <a:pt x="4961" y="1381"/>
                  </a:cubicBezTo>
                  <a:cubicBezTo>
                    <a:pt x="4989" y="1370"/>
                    <a:pt x="5012" y="1364"/>
                    <a:pt x="5034" y="1352"/>
                  </a:cubicBezTo>
                  <a:cubicBezTo>
                    <a:pt x="5063" y="1347"/>
                    <a:pt x="5086" y="1341"/>
                    <a:pt x="5108" y="1330"/>
                  </a:cubicBezTo>
                  <a:cubicBezTo>
                    <a:pt x="5149" y="1318"/>
                    <a:pt x="5194" y="1302"/>
                    <a:pt x="5233" y="1284"/>
                  </a:cubicBezTo>
                  <a:lnTo>
                    <a:pt x="5285" y="1268"/>
                  </a:lnTo>
                  <a:cubicBezTo>
                    <a:pt x="5370" y="1239"/>
                    <a:pt x="5477" y="1199"/>
                    <a:pt x="5603" y="1182"/>
                  </a:cubicBezTo>
                  <a:lnTo>
                    <a:pt x="5660" y="1182"/>
                  </a:lnTo>
                  <a:cubicBezTo>
                    <a:pt x="5694" y="1182"/>
                    <a:pt x="5728" y="1188"/>
                    <a:pt x="5773" y="1194"/>
                  </a:cubicBezTo>
                  <a:cubicBezTo>
                    <a:pt x="5836" y="1205"/>
                    <a:pt x="5887" y="1223"/>
                    <a:pt x="5938" y="1244"/>
                  </a:cubicBezTo>
                  <a:cubicBezTo>
                    <a:pt x="5983" y="1268"/>
                    <a:pt x="6023" y="1296"/>
                    <a:pt x="6063" y="1325"/>
                  </a:cubicBezTo>
                  <a:cubicBezTo>
                    <a:pt x="6097" y="1352"/>
                    <a:pt x="6120" y="1381"/>
                    <a:pt x="6143" y="1409"/>
                  </a:cubicBezTo>
                  <a:cubicBezTo>
                    <a:pt x="6159" y="1438"/>
                    <a:pt x="6177" y="1467"/>
                    <a:pt x="6193" y="1506"/>
                  </a:cubicBezTo>
                  <a:cubicBezTo>
                    <a:pt x="6206" y="1540"/>
                    <a:pt x="6211" y="1580"/>
                    <a:pt x="6222" y="1619"/>
                  </a:cubicBezTo>
                  <a:cubicBezTo>
                    <a:pt x="6222" y="1659"/>
                    <a:pt x="6222" y="1700"/>
                    <a:pt x="6217" y="1734"/>
                  </a:cubicBezTo>
                  <a:cubicBezTo>
                    <a:pt x="6211" y="1768"/>
                    <a:pt x="6199" y="1795"/>
                    <a:pt x="6188" y="1824"/>
                  </a:cubicBezTo>
                  <a:cubicBezTo>
                    <a:pt x="6143" y="1915"/>
                    <a:pt x="6080" y="1989"/>
                    <a:pt x="6018" y="2068"/>
                  </a:cubicBezTo>
                  <a:lnTo>
                    <a:pt x="5978" y="2120"/>
                  </a:lnTo>
                  <a:cubicBezTo>
                    <a:pt x="5933" y="2170"/>
                    <a:pt x="5904" y="2211"/>
                    <a:pt x="5876" y="2262"/>
                  </a:cubicBezTo>
                  <a:cubicBezTo>
                    <a:pt x="5858" y="2285"/>
                    <a:pt x="5847" y="2314"/>
                    <a:pt x="5836" y="2341"/>
                  </a:cubicBezTo>
                  <a:cubicBezTo>
                    <a:pt x="5831" y="2359"/>
                    <a:pt x="5824" y="2382"/>
                    <a:pt x="5818" y="2409"/>
                  </a:cubicBezTo>
                  <a:cubicBezTo>
                    <a:pt x="5813" y="2421"/>
                    <a:pt x="5808" y="2432"/>
                    <a:pt x="5790" y="2450"/>
                  </a:cubicBezTo>
                  <a:lnTo>
                    <a:pt x="5773" y="2477"/>
                  </a:lnTo>
                  <a:cubicBezTo>
                    <a:pt x="5756" y="2500"/>
                    <a:pt x="5756" y="2540"/>
                    <a:pt x="5768" y="2569"/>
                  </a:cubicBezTo>
                  <a:cubicBezTo>
                    <a:pt x="5779" y="2579"/>
                    <a:pt x="5784" y="2592"/>
                    <a:pt x="5797" y="2603"/>
                  </a:cubicBezTo>
                  <a:cubicBezTo>
                    <a:pt x="5813" y="2608"/>
                    <a:pt x="5831" y="2614"/>
                    <a:pt x="5847" y="2614"/>
                  </a:cubicBezTo>
                  <a:cubicBezTo>
                    <a:pt x="5933" y="2626"/>
                    <a:pt x="6018" y="2637"/>
                    <a:pt x="6103" y="2642"/>
                  </a:cubicBezTo>
                  <a:lnTo>
                    <a:pt x="6120" y="2648"/>
                  </a:lnTo>
                  <a:lnTo>
                    <a:pt x="6143" y="2648"/>
                  </a:lnTo>
                  <a:cubicBezTo>
                    <a:pt x="6251" y="2660"/>
                    <a:pt x="6369" y="2671"/>
                    <a:pt x="6484" y="2689"/>
                  </a:cubicBezTo>
                  <a:cubicBezTo>
                    <a:pt x="6637" y="2716"/>
                    <a:pt x="6751" y="2750"/>
                    <a:pt x="6847" y="2796"/>
                  </a:cubicBezTo>
                  <a:cubicBezTo>
                    <a:pt x="6909" y="2825"/>
                    <a:pt x="6956" y="2852"/>
                    <a:pt x="7001" y="2893"/>
                  </a:cubicBezTo>
                  <a:cubicBezTo>
                    <a:pt x="7035" y="2920"/>
                    <a:pt x="7064" y="2949"/>
                    <a:pt x="7085" y="2983"/>
                  </a:cubicBezTo>
                  <a:cubicBezTo>
                    <a:pt x="7109" y="3017"/>
                    <a:pt x="7126" y="3051"/>
                    <a:pt x="7143" y="3091"/>
                  </a:cubicBezTo>
                  <a:cubicBezTo>
                    <a:pt x="7160" y="3137"/>
                    <a:pt x="7177" y="3193"/>
                    <a:pt x="7182" y="3256"/>
                  </a:cubicBezTo>
                  <a:cubicBezTo>
                    <a:pt x="7182" y="3319"/>
                    <a:pt x="7182" y="3370"/>
                    <a:pt x="7177" y="3415"/>
                  </a:cubicBezTo>
                  <a:cubicBezTo>
                    <a:pt x="7171" y="3455"/>
                    <a:pt x="7160" y="3489"/>
                    <a:pt x="7143" y="3523"/>
                  </a:cubicBezTo>
                  <a:cubicBezTo>
                    <a:pt x="7132" y="3546"/>
                    <a:pt x="7119" y="3568"/>
                    <a:pt x="7098" y="3597"/>
                  </a:cubicBezTo>
                  <a:cubicBezTo>
                    <a:pt x="7074" y="3625"/>
                    <a:pt x="7046" y="3649"/>
                    <a:pt x="7017" y="3670"/>
                  </a:cubicBezTo>
                  <a:cubicBezTo>
                    <a:pt x="6972" y="3705"/>
                    <a:pt x="6915" y="3728"/>
                    <a:pt x="6853" y="3751"/>
                  </a:cubicBezTo>
                  <a:cubicBezTo>
                    <a:pt x="6723" y="3796"/>
                    <a:pt x="6574" y="3825"/>
                    <a:pt x="6427" y="3848"/>
                  </a:cubicBezTo>
                  <a:cubicBezTo>
                    <a:pt x="6376" y="3859"/>
                    <a:pt x="6319" y="3864"/>
                    <a:pt x="6267" y="3875"/>
                  </a:cubicBezTo>
                  <a:cubicBezTo>
                    <a:pt x="6240" y="3882"/>
                    <a:pt x="6211" y="3904"/>
                    <a:pt x="6206" y="3938"/>
                  </a:cubicBezTo>
                  <a:cubicBezTo>
                    <a:pt x="6193" y="3972"/>
                    <a:pt x="6199" y="4006"/>
                    <a:pt x="6222" y="4024"/>
                  </a:cubicBezTo>
                  <a:cubicBezTo>
                    <a:pt x="6256" y="4058"/>
                    <a:pt x="6285" y="4092"/>
                    <a:pt x="6313" y="4126"/>
                  </a:cubicBezTo>
                  <a:cubicBezTo>
                    <a:pt x="6330" y="4155"/>
                    <a:pt x="6348" y="4189"/>
                    <a:pt x="6358" y="4216"/>
                  </a:cubicBezTo>
                  <a:cubicBezTo>
                    <a:pt x="6364" y="4239"/>
                    <a:pt x="6369" y="4262"/>
                    <a:pt x="6382" y="4302"/>
                  </a:cubicBezTo>
                  <a:cubicBezTo>
                    <a:pt x="6382" y="4331"/>
                    <a:pt x="6376" y="4359"/>
                    <a:pt x="6376" y="4393"/>
                  </a:cubicBezTo>
                  <a:cubicBezTo>
                    <a:pt x="6364" y="4427"/>
                    <a:pt x="6353" y="4455"/>
                    <a:pt x="6342" y="4489"/>
                  </a:cubicBezTo>
                  <a:cubicBezTo>
                    <a:pt x="6319" y="4535"/>
                    <a:pt x="6290" y="4575"/>
                    <a:pt x="6256" y="4614"/>
                  </a:cubicBezTo>
                  <a:cubicBezTo>
                    <a:pt x="6211" y="4671"/>
                    <a:pt x="6154" y="4722"/>
                    <a:pt x="6086" y="4768"/>
                  </a:cubicBezTo>
                  <a:cubicBezTo>
                    <a:pt x="6001" y="4824"/>
                    <a:pt x="5910" y="4876"/>
                    <a:pt x="5802" y="4916"/>
                  </a:cubicBezTo>
                  <a:cubicBezTo>
                    <a:pt x="5700" y="4955"/>
                    <a:pt x="5585" y="4984"/>
                    <a:pt x="5477" y="4995"/>
                  </a:cubicBezTo>
                  <a:lnTo>
                    <a:pt x="5467" y="5000"/>
                  </a:lnTo>
                  <a:lnTo>
                    <a:pt x="5375" y="5000"/>
                  </a:lnTo>
                  <a:cubicBezTo>
                    <a:pt x="5325" y="5000"/>
                    <a:pt x="5273" y="5000"/>
                    <a:pt x="5217" y="4989"/>
                  </a:cubicBezTo>
                  <a:cubicBezTo>
                    <a:pt x="5154" y="4978"/>
                    <a:pt x="5108" y="4961"/>
                    <a:pt x="5068" y="4944"/>
                  </a:cubicBezTo>
                  <a:cubicBezTo>
                    <a:pt x="5029" y="4926"/>
                    <a:pt x="4995" y="4905"/>
                    <a:pt x="4961" y="4876"/>
                  </a:cubicBezTo>
                  <a:cubicBezTo>
                    <a:pt x="4932" y="4847"/>
                    <a:pt x="4903" y="4819"/>
                    <a:pt x="4882" y="4790"/>
                  </a:cubicBezTo>
                  <a:cubicBezTo>
                    <a:pt x="4858" y="4756"/>
                    <a:pt x="4835" y="4716"/>
                    <a:pt x="4819" y="4671"/>
                  </a:cubicBezTo>
                  <a:cubicBezTo>
                    <a:pt x="4813" y="4648"/>
                    <a:pt x="4808" y="4625"/>
                    <a:pt x="4801" y="4609"/>
                  </a:cubicBezTo>
                  <a:cubicBezTo>
                    <a:pt x="4790" y="4569"/>
                    <a:pt x="4762" y="4546"/>
                    <a:pt x="4722" y="4546"/>
                  </a:cubicBezTo>
                  <a:lnTo>
                    <a:pt x="4706" y="4546"/>
                  </a:lnTo>
                  <a:cubicBezTo>
                    <a:pt x="4693" y="4546"/>
                    <a:pt x="4682" y="4551"/>
                    <a:pt x="4665" y="4564"/>
                  </a:cubicBezTo>
                  <a:cubicBezTo>
                    <a:pt x="4643" y="4580"/>
                    <a:pt x="4625" y="4603"/>
                    <a:pt x="4625" y="4632"/>
                  </a:cubicBezTo>
                  <a:cubicBezTo>
                    <a:pt x="4625" y="4666"/>
                    <a:pt x="4625" y="4700"/>
                    <a:pt x="4620" y="4734"/>
                  </a:cubicBezTo>
                  <a:cubicBezTo>
                    <a:pt x="4603" y="4796"/>
                    <a:pt x="4586" y="4858"/>
                    <a:pt x="4557" y="4916"/>
                  </a:cubicBezTo>
                  <a:cubicBezTo>
                    <a:pt x="4528" y="4978"/>
                    <a:pt x="4489" y="5041"/>
                    <a:pt x="4444" y="5102"/>
                  </a:cubicBezTo>
                  <a:cubicBezTo>
                    <a:pt x="4381" y="5171"/>
                    <a:pt x="4318" y="5233"/>
                    <a:pt x="4239" y="5291"/>
                  </a:cubicBezTo>
                  <a:cubicBezTo>
                    <a:pt x="4205" y="5314"/>
                    <a:pt x="4171" y="5336"/>
                    <a:pt x="4137" y="5359"/>
                  </a:cubicBezTo>
                  <a:lnTo>
                    <a:pt x="4119" y="5359"/>
                  </a:lnTo>
                  <a:cubicBezTo>
                    <a:pt x="4103" y="5364"/>
                    <a:pt x="4080" y="5375"/>
                    <a:pt x="4063" y="5387"/>
                  </a:cubicBezTo>
                  <a:cubicBezTo>
                    <a:pt x="4063" y="5393"/>
                    <a:pt x="4058" y="5393"/>
                    <a:pt x="4058" y="5398"/>
                  </a:cubicBezTo>
                  <a:cubicBezTo>
                    <a:pt x="4035" y="5409"/>
                    <a:pt x="4011" y="5416"/>
                    <a:pt x="3990" y="5427"/>
                  </a:cubicBezTo>
                  <a:cubicBezTo>
                    <a:pt x="3921" y="5450"/>
                    <a:pt x="3846" y="5472"/>
                    <a:pt x="3773" y="5477"/>
                  </a:cubicBezTo>
                  <a:cubicBezTo>
                    <a:pt x="3751" y="5477"/>
                    <a:pt x="3733" y="5484"/>
                    <a:pt x="3710" y="5484"/>
                  </a:cubicBezTo>
                  <a:cubicBezTo>
                    <a:pt x="3676" y="5484"/>
                    <a:pt x="3631" y="5477"/>
                    <a:pt x="3586" y="5472"/>
                  </a:cubicBezTo>
                  <a:cubicBezTo>
                    <a:pt x="3523" y="5456"/>
                    <a:pt x="3471" y="5438"/>
                    <a:pt x="3421" y="5416"/>
                  </a:cubicBezTo>
                  <a:cubicBezTo>
                    <a:pt x="3369" y="5393"/>
                    <a:pt x="3324" y="5364"/>
                    <a:pt x="3279" y="5330"/>
                  </a:cubicBezTo>
                  <a:cubicBezTo>
                    <a:pt x="3222" y="5280"/>
                    <a:pt x="3171" y="5217"/>
                    <a:pt x="3120" y="5149"/>
                  </a:cubicBezTo>
                  <a:cubicBezTo>
                    <a:pt x="3046" y="5041"/>
                    <a:pt x="2983" y="4926"/>
                    <a:pt x="2910" y="4768"/>
                  </a:cubicBezTo>
                  <a:cubicBezTo>
                    <a:pt x="2904" y="4751"/>
                    <a:pt x="2881" y="4740"/>
                    <a:pt x="2858" y="4740"/>
                  </a:cubicBezTo>
                  <a:cubicBezTo>
                    <a:pt x="2836" y="4740"/>
                    <a:pt x="2818" y="4756"/>
                    <a:pt x="2807" y="4779"/>
                  </a:cubicBezTo>
                  <a:cubicBezTo>
                    <a:pt x="2802" y="4790"/>
                    <a:pt x="2796" y="4802"/>
                    <a:pt x="2784" y="4813"/>
                  </a:cubicBezTo>
                  <a:lnTo>
                    <a:pt x="2784" y="4819"/>
                  </a:lnTo>
                  <a:lnTo>
                    <a:pt x="2790" y="4813"/>
                  </a:lnTo>
                  <a:lnTo>
                    <a:pt x="2790" y="4813"/>
                  </a:lnTo>
                  <a:cubicBezTo>
                    <a:pt x="2768" y="4864"/>
                    <a:pt x="2739" y="4916"/>
                    <a:pt x="2700" y="4961"/>
                  </a:cubicBezTo>
                  <a:cubicBezTo>
                    <a:pt x="2660" y="5007"/>
                    <a:pt x="2614" y="5046"/>
                    <a:pt x="2574" y="5075"/>
                  </a:cubicBezTo>
                  <a:cubicBezTo>
                    <a:pt x="2529" y="5109"/>
                    <a:pt x="2483" y="5131"/>
                    <a:pt x="2438" y="5149"/>
                  </a:cubicBezTo>
                  <a:cubicBezTo>
                    <a:pt x="2369" y="5171"/>
                    <a:pt x="2301" y="5188"/>
                    <a:pt x="2228" y="5199"/>
                  </a:cubicBezTo>
                  <a:lnTo>
                    <a:pt x="2165" y="5199"/>
                  </a:lnTo>
                  <a:cubicBezTo>
                    <a:pt x="2114" y="5199"/>
                    <a:pt x="2063" y="5194"/>
                    <a:pt x="2005" y="5188"/>
                  </a:cubicBezTo>
                  <a:cubicBezTo>
                    <a:pt x="1903" y="5165"/>
                    <a:pt x="1808" y="5136"/>
                    <a:pt x="1705" y="5091"/>
                  </a:cubicBezTo>
                  <a:cubicBezTo>
                    <a:pt x="1625" y="5052"/>
                    <a:pt x="1546" y="5007"/>
                    <a:pt x="1472" y="4944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27"/>
                    <a:pt x="1255" y="4671"/>
                    <a:pt x="1233" y="4614"/>
                  </a:cubicBezTo>
                  <a:cubicBezTo>
                    <a:pt x="1210" y="4564"/>
                    <a:pt x="1199" y="4512"/>
                    <a:pt x="1187" y="4449"/>
                  </a:cubicBezTo>
                  <a:cubicBezTo>
                    <a:pt x="1182" y="4386"/>
                    <a:pt x="1187" y="4325"/>
                    <a:pt x="1194" y="4257"/>
                  </a:cubicBezTo>
                  <a:cubicBezTo>
                    <a:pt x="1210" y="4182"/>
                    <a:pt x="1239" y="4103"/>
                    <a:pt x="1278" y="4011"/>
                  </a:cubicBezTo>
                  <a:cubicBezTo>
                    <a:pt x="1284" y="3990"/>
                    <a:pt x="1284" y="3961"/>
                    <a:pt x="1273" y="3938"/>
                  </a:cubicBezTo>
                  <a:cubicBezTo>
                    <a:pt x="1262" y="3909"/>
                    <a:pt x="1239" y="3893"/>
                    <a:pt x="1210" y="3882"/>
                  </a:cubicBezTo>
                  <a:cubicBezTo>
                    <a:pt x="1131" y="3859"/>
                    <a:pt x="1051" y="3835"/>
                    <a:pt x="966" y="3801"/>
                  </a:cubicBezTo>
                  <a:cubicBezTo>
                    <a:pt x="887" y="3773"/>
                    <a:pt x="819" y="3745"/>
                    <a:pt x="762" y="3717"/>
                  </a:cubicBezTo>
                  <a:lnTo>
                    <a:pt x="756" y="3711"/>
                  </a:lnTo>
                  <a:cubicBezTo>
                    <a:pt x="744" y="3705"/>
                    <a:pt x="733" y="3705"/>
                    <a:pt x="728" y="3699"/>
                  </a:cubicBezTo>
                  <a:lnTo>
                    <a:pt x="728" y="3699"/>
                  </a:lnTo>
                  <a:lnTo>
                    <a:pt x="733" y="3705"/>
                  </a:lnTo>
                  <a:lnTo>
                    <a:pt x="733" y="3711"/>
                  </a:lnTo>
                  <a:cubicBezTo>
                    <a:pt x="597" y="3649"/>
                    <a:pt x="494" y="3586"/>
                    <a:pt x="403" y="3512"/>
                  </a:cubicBezTo>
                  <a:cubicBezTo>
                    <a:pt x="358" y="3466"/>
                    <a:pt x="318" y="3426"/>
                    <a:pt x="284" y="3381"/>
                  </a:cubicBezTo>
                  <a:cubicBezTo>
                    <a:pt x="256" y="3336"/>
                    <a:pt x="232" y="3295"/>
                    <a:pt x="216" y="3256"/>
                  </a:cubicBezTo>
                  <a:cubicBezTo>
                    <a:pt x="205" y="3216"/>
                    <a:pt x="193" y="3171"/>
                    <a:pt x="182" y="3119"/>
                  </a:cubicBezTo>
                  <a:cubicBezTo>
                    <a:pt x="182" y="3057"/>
                    <a:pt x="182" y="3001"/>
                    <a:pt x="193" y="2944"/>
                  </a:cubicBezTo>
                  <a:cubicBezTo>
                    <a:pt x="205" y="2893"/>
                    <a:pt x="216" y="2852"/>
                    <a:pt x="232" y="2813"/>
                  </a:cubicBezTo>
                  <a:cubicBezTo>
                    <a:pt x="256" y="2773"/>
                    <a:pt x="279" y="2728"/>
                    <a:pt x="313" y="2689"/>
                  </a:cubicBezTo>
                  <a:cubicBezTo>
                    <a:pt x="347" y="2648"/>
                    <a:pt x="392" y="2608"/>
                    <a:pt x="432" y="2579"/>
                  </a:cubicBezTo>
                  <a:cubicBezTo>
                    <a:pt x="489" y="2540"/>
                    <a:pt x="552" y="2511"/>
                    <a:pt x="614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7" y="2421"/>
                    <a:pt x="961" y="2416"/>
                    <a:pt x="995" y="2416"/>
                  </a:cubicBezTo>
                  <a:cubicBezTo>
                    <a:pt x="1058" y="2416"/>
                    <a:pt x="1119" y="2421"/>
                    <a:pt x="1187" y="2432"/>
                  </a:cubicBezTo>
                  <a:cubicBezTo>
                    <a:pt x="1233" y="2443"/>
                    <a:pt x="1273" y="2455"/>
                    <a:pt x="1313" y="2466"/>
                  </a:cubicBezTo>
                  <a:lnTo>
                    <a:pt x="1341" y="2466"/>
                  </a:lnTo>
                  <a:cubicBezTo>
                    <a:pt x="1358" y="2466"/>
                    <a:pt x="1375" y="2461"/>
                    <a:pt x="1392" y="2450"/>
                  </a:cubicBezTo>
                  <a:cubicBezTo>
                    <a:pt x="1415" y="2427"/>
                    <a:pt x="1426" y="2387"/>
                    <a:pt x="1409" y="2359"/>
                  </a:cubicBezTo>
                  <a:cubicBezTo>
                    <a:pt x="1375" y="2307"/>
                    <a:pt x="1352" y="2256"/>
                    <a:pt x="1323" y="2183"/>
                  </a:cubicBezTo>
                  <a:cubicBezTo>
                    <a:pt x="1284" y="2080"/>
                    <a:pt x="1255" y="1966"/>
                    <a:pt x="1244" y="1847"/>
                  </a:cubicBezTo>
                  <a:cubicBezTo>
                    <a:pt x="1233" y="1734"/>
                    <a:pt x="1239" y="1619"/>
                    <a:pt x="1255" y="1506"/>
                  </a:cubicBezTo>
                  <a:cubicBezTo>
                    <a:pt x="1278" y="1398"/>
                    <a:pt x="1313" y="1291"/>
                    <a:pt x="1352" y="1199"/>
                  </a:cubicBezTo>
                  <a:cubicBezTo>
                    <a:pt x="1392" y="1120"/>
                    <a:pt x="1438" y="1052"/>
                    <a:pt x="1494" y="977"/>
                  </a:cubicBezTo>
                  <a:cubicBezTo>
                    <a:pt x="1546" y="916"/>
                    <a:pt x="1609" y="864"/>
                    <a:pt x="1671" y="819"/>
                  </a:cubicBezTo>
                  <a:cubicBezTo>
                    <a:pt x="1739" y="772"/>
                    <a:pt x="1801" y="738"/>
                    <a:pt x="1864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59" y="682"/>
                  </a:cubicBezTo>
                  <a:cubicBezTo>
                    <a:pt x="2217" y="693"/>
                    <a:pt x="2267" y="711"/>
                    <a:pt x="2319" y="738"/>
                  </a:cubicBezTo>
                  <a:cubicBezTo>
                    <a:pt x="2387" y="772"/>
                    <a:pt x="2449" y="807"/>
                    <a:pt x="2495" y="858"/>
                  </a:cubicBezTo>
                  <a:cubicBezTo>
                    <a:pt x="2511" y="864"/>
                    <a:pt x="2524" y="875"/>
                    <a:pt x="2534" y="887"/>
                  </a:cubicBezTo>
                  <a:lnTo>
                    <a:pt x="2529" y="875"/>
                  </a:lnTo>
                  <a:lnTo>
                    <a:pt x="2534" y="875"/>
                  </a:lnTo>
                  <a:cubicBezTo>
                    <a:pt x="2626" y="955"/>
                    <a:pt x="2721" y="1052"/>
                    <a:pt x="2818" y="1165"/>
                  </a:cubicBezTo>
                  <a:cubicBezTo>
                    <a:pt x="2830" y="1176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2"/>
                    <a:pt x="2920" y="1165"/>
                    <a:pt x="2920" y="1148"/>
                  </a:cubicBezTo>
                  <a:cubicBezTo>
                    <a:pt x="2949" y="995"/>
                    <a:pt x="2994" y="864"/>
                    <a:pt x="3046" y="751"/>
                  </a:cubicBezTo>
                  <a:cubicBezTo>
                    <a:pt x="3091" y="659"/>
                    <a:pt x="3137" y="580"/>
                    <a:pt x="3193" y="512"/>
                  </a:cubicBezTo>
                  <a:cubicBezTo>
                    <a:pt x="3250" y="449"/>
                    <a:pt x="3308" y="392"/>
                    <a:pt x="3369" y="347"/>
                  </a:cubicBezTo>
                  <a:cubicBezTo>
                    <a:pt x="3432" y="302"/>
                    <a:pt x="3505" y="261"/>
                    <a:pt x="3580" y="234"/>
                  </a:cubicBezTo>
                  <a:cubicBezTo>
                    <a:pt x="3665" y="205"/>
                    <a:pt x="3751" y="182"/>
                    <a:pt x="3830" y="171"/>
                  </a:cubicBezTo>
                  <a:close/>
                  <a:moveTo>
                    <a:pt x="3859" y="1"/>
                  </a:moveTo>
                  <a:cubicBezTo>
                    <a:pt x="3586" y="22"/>
                    <a:pt x="3319" y="153"/>
                    <a:pt x="3130" y="358"/>
                  </a:cubicBezTo>
                  <a:cubicBezTo>
                    <a:pt x="2972" y="534"/>
                    <a:pt x="2875" y="751"/>
                    <a:pt x="2824" y="977"/>
                  </a:cubicBezTo>
                  <a:cubicBezTo>
                    <a:pt x="2660" y="807"/>
                    <a:pt x="2477" y="636"/>
                    <a:pt x="2244" y="568"/>
                  </a:cubicBezTo>
                  <a:cubicBezTo>
                    <a:pt x="2186" y="550"/>
                    <a:pt x="2125" y="541"/>
                    <a:pt x="2064" y="541"/>
                  </a:cubicBezTo>
                  <a:cubicBezTo>
                    <a:pt x="1989" y="541"/>
                    <a:pt x="1913" y="555"/>
                    <a:pt x="1842" y="580"/>
                  </a:cubicBezTo>
                  <a:cubicBezTo>
                    <a:pt x="1699" y="625"/>
                    <a:pt x="1562" y="717"/>
                    <a:pt x="1454" y="819"/>
                  </a:cubicBezTo>
                  <a:cubicBezTo>
                    <a:pt x="1268" y="1000"/>
                    <a:pt x="1160" y="1244"/>
                    <a:pt x="1113" y="1501"/>
                  </a:cubicBezTo>
                  <a:cubicBezTo>
                    <a:pt x="1074" y="1756"/>
                    <a:pt x="1103" y="2018"/>
                    <a:pt x="1194" y="2262"/>
                  </a:cubicBezTo>
                  <a:lnTo>
                    <a:pt x="1194" y="2273"/>
                  </a:lnTo>
                  <a:cubicBezTo>
                    <a:pt x="1142" y="2262"/>
                    <a:pt x="1092" y="2256"/>
                    <a:pt x="1034" y="2256"/>
                  </a:cubicBezTo>
                  <a:cubicBezTo>
                    <a:pt x="1016" y="2255"/>
                    <a:pt x="997" y="2255"/>
                    <a:pt x="978" y="2255"/>
                  </a:cubicBezTo>
                  <a:cubicBezTo>
                    <a:pt x="882" y="2255"/>
                    <a:pt x="783" y="2266"/>
                    <a:pt x="693" y="2290"/>
                  </a:cubicBezTo>
                  <a:cubicBezTo>
                    <a:pt x="580" y="2319"/>
                    <a:pt x="471" y="2364"/>
                    <a:pt x="376" y="2421"/>
                  </a:cubicBezTo>
                  <a:cubicBezTo>
                    <a:pt x="279" y="2484"/>
                    <a:pt x="198" y="2558"/>
                    <a:pt x="130" y="2654"/>
                  </a:cubicBezTo>
                  <a:cubicBezTo>
                    <a:pt x="62" y="2750"/>
                    <a:pt x="28" y="2864"/>
                    <a:pt x="17" y="2983"/>
                  </a:cubicBezTo>
                  <a:cubicBezTo>
                    <a:pt x="1" y="3103"/>
                    <a:pt x="17" y="3227"/>
                    <a:pt x="62" y="3342"/>
                  </a:cubicBezTo>
                  <a:cubicBezTo>
                    <a:pt x="148" y="3552"/>
                    <a:pt x="329" y="3699"/>
                    <a:pt x="523" y="3807"/>
                  </a:cubicBezTo>
                  <a:cubicBezTo>
                    <a:pt x="625" y="3870"/>
                    <a:pt x="733" y="3916"/>
                    <a:pt x="846" y="3961"/>
                  </a:cubicBezTo>
                  <a:cubicBezTo>
                    <a:pt x="909" y="3990"/>
                    <a:pt x="972" y="4011"/>
                    <a:pt x="1034" y="4035"/>
                  </a:cubicBezTo>
                  <a:cubicBezTo>
                    <a:pt x="1011" y="4103"/>
                    <a:pt x="995" y="4171"/>
                    <a:pt x="983" y="4245"/>
                  </a:cubicBezTo>
                  <a:cubicBezTo>
                    <a:pt x="966" y="4336"/>
                    <a:pt x="966" y="4433"/>
                    <a:pt x="983" y="4530"/>
                  </a:cubicBezTo>
                  <a:cubicBezTo>
                    <a:pt x="995" y="4614"/>
                    <a:pt x="1029" y="4706"/>
                    <a:pt x="1068" y="4785"/>
                  </a:cubicBezTo>
                  <a:cubicBezTo>
                    <a:pt x="1108" y="4864"/>
                    <a:pt x="1165" y="4939"/>
                    <a:pt x="1228" y="5000"/>
                  </a:cubicBezTo>
                  <a:cubicBezTo>
                    <a:pt x="1347" y="5131"/>
                    <a:pt x="1512" y="5233"/>
                    <a:pt x="1677" y="5296"/>
                  </a:cubicBezTo>
                  <a:cubicBezTo>
                    <a:pt x="1806" y="5341"/>
                    <a:pt x="1946" y="5364"/>
                    <a:pt x="2082" y="5364"/>
                  </a:cubicBezTo>
                  <a:cubicBezTo>
                    <a:pt x="2119" y="5364"/>
                    <a:pt x="2157" y="5362"/>
                    <a:pt x="2194" y="5359"/>
                  </a:cubicBezTo>
                  <a:cubicBezTo>
                    <a:pt x="2273" y="5353"/>
                    <a:pt x="2353" y="5341"/>
                    <a:pt x="2427" y="5314"/>
                  </a:cubicBezTo>
                  <a:cubicBezTo>
                    <a:pt x="2500" y="5285"/>
                    <a:pt x="2574" y="5251"/>
                    <a:pt x="2637" y="5205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5"/>
                    <a:pt x="3040" y="5280"/>
                    <a:pt x="3182" y="5409"/>
                  </a:cubicBezTo>
                  <a:cubicBezTo>
                    <a:pt x="3261" y="5477"/>
                    <a:pt x="3353" y="5535"/>
                    <a:pt x="3450" y="5569"/>
                  </a:cubicBezTo>
                  <a:cubicBezTo>
                    <a:pt x="3444" y="5723"/>
                    <a:pt x="3426" y="5876"/>
                    <a:pt x="3403" y="6030"/>
                  </a:cubicBezTo>
                  <a:cubicBezTo>
                    <a:pt x="3376" y="6188"/>
                    <a:pt x="3335" y="6347"/>
                    <a:pt x="3290" y="6500"/>
                  </a:cubicBezTo>
                  <a:cubicBezTo>
                    <a:pt x="3274" y="6581"/>
                    <a:pt x="3250" y="6654"/>
                    <a:pt x="3227" y="6728"/>
                  </a:cubicBezTo>
                  <a:cubicBezTo>
                    <a:pt x="3199" y="6814"/>
                    <a:pt x="3171" y="6893"/>
                    <a:pt x="3148" y="6978"/>
                  </a:cubicBezTo>
                  <a:cubicBezTo>
                    <a:pt x="3137" y="7018"/>
                    <a:pt x="3154" y="7063"/>
                    <a:pt x="3188" y="7087"/>
                  </a:cubicBezTo>
                  <a:cubicBezTo>
                    <a:pt x="3205" y="7095"/>
                    <a:pt x="3221" y="7100"/>
                    <a:pt x="3240" y="7100"/>
                  </a:cubicBezTo>
                  <a:cubicBezTo>
                    <a:pt x="3247" y="7100"/>
                    <a:pt x="3254" y="7099"/>
                    <a:pt x="3261" y="7098"/>
                  </a:cubicBezTo>
                  <a:cubicBezTo>
                    <a:pt x="3285" y="7092"/>
                    <a:pt x="3308" y="7080"/>
                    <a:pt x="3319" y="7058"/>
                  </a:cubicBezTo>
                  <a:cubicBezTo>
                    <a:pt x="3342" y="7006"/>
                    <a:pt x="3364" y="6956"/>
                    <a:pt x="3381" y="6904"/>
                  </a:cubicBezTo>
                  <a:cubicBezTo>
                    <a:pt x="3403" y="6841"/>
                    <a:pt x="3426" y="6773"/>
                    <a:pt x="3444" y="6712"/>
                  </a:cubicBezTo>
                  <a:cubicBezTo>
                    <a:pt x="3484" y="6581"/>
                    <a:pt x="3512" y="6455"/>
                    <a:pt x="3534" y="6337"/>
                  </a:cubicBezTo>
                  <a:cubicBezTo>
                    <a:pt x="3557" y="6211"/>
                    <a:pt x="3574" y="6080"/>
                    <a:pt x="3591" y="5949"/>
                  </a:cubicBezTo>
                  <a:cubicBezTo>
                    <a:pt x="3602" y="5847"/>
                    <a:pt x="3602" y="5745"/>
                    <a:pt x="3608" y="5621"/>
                  </a:cubicBezTo>
                  <a:cubicBezTo>
                    <a:pt x="3608" y="5614"/>
                    <a:pt x="3615" y="5614"/>
                    <a:pt x="3615" y="5608"/>
                  </a:cubicBezTo>
                  <a:cubicBezTo>
                    <a:pt x="3649" y="5614"/>
                    <a:pt x="3683" y="5614"/>
                    <a:pt x="3717" y="5614"/>
                  </a:cubicBezTo>
                  <a:cubicBezTo>
                    <a:pt x="3756" y="5614"/>
                    <a:pt x="3801" y="5614"/>
                    <a:pt x="3841" y="5608"/>
                  </a:cubicBezTo>
                  <a:cubicBezTo>
                    <a:pt x="3904" y="5597"/>
                    <a:pt x="3966" y="5587"/>
                    <a:pt x="4035" y="5563"/>
                  </a:cubicBezTo>
                  <a:lnTo>
                    <a:pt x="4035" y="5558"/>
                  </a:lnTo>
                  <a:lnTo>
                    <a:pt x="4040" y="5563"/>
                  </a:lnTo>
                  <a:lnTo>
                    <a:pt x="4040" y="5563"/>
                  </a:lnTo>
                  <a:cubicBezTo>
                    <a:pt x="4040" y="5584"/>
                    <a:pt x="4040" y="5605"/>
                    <a:pt x="4035" y="5626"/>
                  </a:cubicBezTo>
                  <a:lnTo>
                    <a:pt x="4040" y="5626"/>
                  </a:lnTo>
                  <a:lnTo>
                    <a:pt x="4040" y="5642"/>
                  </a:lnTo>
                  <a:cubicBezTo>
                    <a:pt x="4035" y="5711"/>
                    <a:pt x="4029" y="5779"/>
                    <a:pt x="4024" y="5847"/>
                  </a:cubicBezTo>
                  <a:cubicBezTo>
                    <a:pt x="4017" y="5983"/>
                    <a:pt x="4017" y="6109"/>
                    <a:pt x="4024" y="6217"/>
                  </a:cubicBezTo>
                  <a:cubicBezTo>
                    <a:pt x="4029" y="6342"/>
                    <a:pt x="4040" y="6466"/>
                    <a:pt x="4063" y="6586"/>
                  </a:cubicBezTo>
                  <a:cubicBezTo>
                    <a:pt x="4074" y="6654"/>
                    <a:pt x="4092" y="6723"/>
                    <a:pt x="4108" y="6791"/>
                  </a:cubicBezTo>
                  <a:cubicBezTo>
                    <a:pt x="4126" y="6848"/>
                    <a:pt x="4148" y="6898"/>
                    <a:pt x="4171" y="6950"/>
                  </a:cubicBezTo>
                  <a:cubicBezTo>
                    <a:pt x="4185" y="6983"/>
                    <a:pt x="4226" y="7004"/>
                    <a:pt x="4265" y="7004"/>
                  </a:cubicBezTo>
                  <a:cubicBezTo>
                    <a:pt x="4274" y="7004"/>
                    <a:pt x="4282" y="7003"/>
                    <a:pt x="4290" y="7001"/>
                  </a:cubicBezTo>
                  <a:cubicBezTo>
                    <a:pt x="4341" y="6990"/>
                    <a:pt x="4381" y="6933"/>
                    <a:pt x="4365" y="6882"/>
                  </a:cubicBezTo>
                  <a:cubicBezTo>
                    <a:pt x="4347" y="6825"/>
                    <a:pt x="4331" y="6773"/>
                    <a:pt x="4313" y="6723"/>
                  </a:cubicBezTo>
                  <a:cubicBezTo>
                    <a:pt x="4296" y="6660"/>
                    <a:pt x="4279" y="6603"/>
                    <a:pt x="4268" y="6541"/>
                  </a:cubicBezTo>
                  <a:cubicBezTo>
                    <a:pt x="4239" y="6427"/>
                    <a:pt x="4221" y="6313"/>
                    <a:pt x="4211" y="6193"/>
                  </a:cubicBezTo>
                  <a:lnTo>
                    <a:pt x="4211" y="6188"/>
                  </a:lnTo>
                  <a:lnTo>
                    <a:pt x="4211" y="6182"/>
                  </a:lnTo>
                  <a:cubicBezTo>
                    <a:pt x="4200" y="6069"/>
                    <a:pt x="4194" y="5962"/>
                    <a:pt x="4194" y="5852"/>
                  </a:cubicBezTo>
                  <a:cubicBezTo>
                    <a:pt x="4194" y="5734"/>
                    <a:pt x="4194" y="5614"/>
                    <a:pt x="4200" y="5501"/>
                  </a:cubicBezTo>
                  <a:lnTo>
                    <a:pt x="4200" y="5490"/>
                  </a:lnTo>
                  <a:cubicBezTo>
                    <a:pt x="4302" y="5438"/>
                    <a:pt x="4399" y="5364"/>
                    <a:pt x="4478" y="5285"/>
                  </a:cubicBezTo>
                  <a:cubicBezTo>
                    <a:pt x="4596" y="5171"/>
                    <a:pt x="4693" y="5029"/>
                    <a:pt x="4745" y="4871"/>
                  </a:cubicBezTo>
                  <a:cubicBezTo>
                    <a:pt x="4745" y="4876"/>
                    <a:pt x="4745" y="4876"/>
                    <a:pt x="4751" y="4876"/>
                  </a:cubicBezTo>
                  <a:cubicBezTo>
                    <a:pt x="4790" y="4939"/>
                    <a:pt x="4853" y="4989"/>
                    <a:pt x="4916" y="5029"/>
                  </a:cubicBezTo>
                  <a:cubicBezTo>
                    <a:pt x="5047" y="5115"/>
                    <a:pt x="5205" y="5143"/>
                    <a:pt x="5359" y="5149"/>
                  </a:cubicBezTo>
                  <a:cubicBezTo>
                    <a:pt x="5529" y="5149"/>
                    <a:pt x="5694" y="5115"/>
                    <a:pt x="5853" y="5057"/>
                  </a:cubicBezTo>
                  <a:cubicBezTo>
                    <a:pt x="6012" y="5000"/>
                    <a:pt x="6159" y="4921"/>
                    <a:pt x="6285" y="4813"/>
                  </a:cubicBezTo>
                  <a:cubicBezTo>
                    <a:pt x="6348" y="4756"/>
                    <a:pt x="6410" y="4693"/>
                    <a:pt x="6455" y="4620"/>
                  </a:cubicBezTo>
                  <a:cubicBezTo>
                    <a:pt x="6478" y="4586"/>
                    <a:pt x="6495" y="4551"/>
                    <a:pt x="6513" y="4512"/>
                  </a:cubicBezTo>
                  <a:cubicBezTo>
                    <a:pt x="6529" y="4472"/>
                    <a:pt x="6534" y="4427"/>
                    <a:pt x="6547" y="4386"/>
                  </a:cubicBezTo>
                  <a:cubicBezTo>
                    <a:pt x="6558" y="4307"/>
                    <a:pt x="6547" y="4228"/>
                    <a:pt x="6523" y="4155"/>
                  </a:cubicBezTo>
                  <a:cubicBezTo>
                    <a:pt x="6506" y="4114"/>
                    <a:pt x="6489" y="4074"/>
                    <a:pt x="6466" y="4035"/>
                  </a:cubicBezTo>
                  <a:cubicBezTo>
                    <a:pt x="6626" y="4018"/>
                    <a:pt x="6778" y="3990"/>
                    <a:pt x="6927" y="3938"/>
                  </a:cubicBezTo>
                  <a:cubicBezTo>
                    <a:pt x="7029" y="3898"/>
                    <a:pt x="7126" y="3848"/>
                    <a:pt x="7205" y="3773"/>
                  </a:cubicBezTo>
                  <a:cubicBezTo>
                    <a:pt x="7284" y="3699"/>
                    <a:pt x="7342" y="3597"/>
                    <a:pt x="7365" y="3489"/>
                  </a:cubicBezTo>
                  <a:cubicBezTo>
                    <a:pt x="7392" y="3364"/>
                    <a:pt x="7387" y="3234"/>
                    <a:pt x="7358" y="3114"/>
                  </a:cubicBezTo>
                  <a:cubicBezTo>
                    <a:pt x="7336" y="3006"/>
                    <a:pt x="7284" y="2915"/>
                    <a:pt x="7216" y="2830"/>
                  </a:cubicBezTo>
                  <a:cubicBezTo>
                    <a:pt x="7154" y="2757"/>
                    <a:pt x="7074" y="2694"/>
                    <a:pt x="6990" y="2648"/>
                  </a:cubicBezTo>
                  <a:cubicBezTo>
                    <a:pt x="6899" y="2603"/>
                    <a:pt x="6802" y="2569"/>
                    <a:pt x="6699" y="2540"/>
                  </a:cubicBezTo>
                  <a:cubicBezTo>
                    <a:pt x="6552" y="2506"/>
                    <a:pt x="6403" y="2484"/>
                    <a:pt x="6251" y="2472"/>
                  </a:cubicBezTo>
                  <a:cubicBezTo>
                    <a:pt x="6172" y="2461"/>
                    <a:pt x="6086" y="2455"/>
                    <a:pt x="6007" y="2443"/>
                  </a:cubicBezTo>
                  <a:cubicBezTo>
                    <a:pt x="6012" y="2427"/>
                    <a:pt x="6018" y="2404"/>
                    <a:pt x="6023" y="2387"/>
                  </a:cubicBezTo>
                  <a:cubicBezTo>
                    <a:pt x="6057" y="2319"/>
                    <a:pt x="6103" y="2256"/>
                    <a:pt x="6154" y="2199"/>
                  </a:cubicBezTo>
                  <a:cubicBezTo>
                    <a:pt x="6159" y="2194"/>
                    <a:pt x="6159" y="2194"/>
                    <a:pt x="6165" y="2188"/>
                  </a:cubicBezTo>
                  <a:cubicBezTo>
                    <a:pt x="6228" y="2114"/>
                    <a:pt x="6285" y="2041"/>
                    <a:pt x="6335" y="1960"/>
                  </a:cubicBezTo>
                  <a:cubicBezTo>
                    <a:pt x="6358" y="1915"/>
                    <a:pt x="6382" y="1870"/>
                    <a:pt x="6393" y="1818"/>
                  </a:cubicBezTo>
                  <a:cubicBezTo>
                    <a:pt x="6416" y="1761"/>
                    <a:pt x="6416" y="1700"/>
                    <a:pt x="6416" y="1643"/>
                  </a:cubicBezTo>
                  <a:cubicBezTo>
                    <a:pt x="6410" y="1529"/>
                    <a:pt x="6382" y="1415"/>
                    <a:pt x="6319" y="1318"/>
                  </a:cubicBezTo>
                  <a:cubicBezTo>
                    <a:pt x="6256" y="1223"/>
                    <a:pt x="6172" y="1148"/>
                    <a:pt x="6075" y="1092"/>
                  </a:cubicBezTo>
                  <a:cubicBezTo>
                    <a:pt x="5960" y="1029"/>
                    <a:pt x="5831" y="989"/>
                    <a:pt x="5694" y="984"/>
                  </a:cubicBezTo>
                  <a:cubicBezTo>
                    <a:pt x="5681" y="982"/>
                    <a:pt x="5668" y="982"/>
                    <a:pt x="5655" y="982"/>
                  </a:cubicBezTo>
                  <a:cubicBezTo>
                    <a:pt x="5605" y="982"/>
                    <a:pt x="5556" y="990"/>
                    <a:pt x="5506" y="995"/>
                  </a:cubicBezTo>
                  <a:cubicBezTo>
                    <a:pt x="5438" y="1006"/>
                    <a:pt x="5375" y="1029"/>
                    <a:pt x="5312" y="1045"/>
                  </a:cubicBezTo>
                  <a:cubicBezTo>
                    <a:pt x="5251" y="1068"/>
                    <a:pt x="5194" y="1086"/>
                    <a:pt x="5137" y="1108"/>
                  </a:cubicBezTo>
                  <a:cubicBezTo>
                    <a:pt x="5068" y="1131"/>
                    <a:pt x="5000" y="1154"/>
                    <a:pt x="4932" y="1176"/>
                  </a:cubicBezTo>
                  <a:cubicBezTo>
                    <a:pt x="4903" y="1182"/>
                    <a:pt x="4876" y="1194"/>
                    <a:pt x="4842" y="1210"/>
                  </a:cubicBezTo>
                  <a:cubicBezTo>
                    <a:pt x="4830" y="1188"/>
                    <a:pt x="4819" y="1165"/>
                    <a:pt x="4808" y="1142"/>
                  </a:cubicBezTo>
                  <a:cubicBezTo>
                    <a:pt x="4767" y="1018"/>
                    <a:pt x="4762" y="887"/>
                    <a:pt x="4745" y="756"/>
                  </a:cubicBezTo>
                  <a:cubicBezTo>
                    <a:pt x="4733" y="688"/>
                    <a:pt x="4722" y="625"/>
                    <a:pt x="4699" y="557"/>
                  </a:cubicBezTo>
                  <a:cubicBezTo>
                    <a:pt x="4688" y="523"/>
                    <a:pt x="4671" y="489"/>
                    <a:pt x="4654" y="455"/>
                  </a:cubicBezTo>
                  <a:cubicBezTo>
                    <a:pt x="4637" y="410"/>
                    <a:pt x="4609" y="376"/>
                    <a:pt x="4580" y="342"/>
                  </a:cubicBezTo>
                  <a:cubicBezTo>
                    <a:pt x="4541" y="284"/>
                    <a:pt x="4489" y="234"/>
                    <a:pt x="4438" y="187"/>
                  </a:cubicBezTo>
                  <a:cubicBezTo>
                    <a:pt x="4381" y="142"/>
                    <a:pt x="4324" y="103"/>
                    <a:pt x="4256" y="74"/>
                  </a:cubicBezTo>
                  <a:cubicBezTo>
                    <a:pt x="4200" y="46"/>
                    <a:pt x="4137" y="22"/>
                    <a:pt x="4074" y="11"/>
                  </a:cubicBezTo>
                  <a:cubicBezTo>
                    <a:pt x="4024" y="1"/>
                    <a:pt x="3972" y="1"/>
                    <a:pt x="3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9"/>
            <p:cNvSpPr/>
            <p:nvPr/>
          </p:nvSpPr>
          <p:spPr>
            <a:xfrm>
              <a:off x="10185246" y="5209243"/>
              <a:ext cx="46753" cy="71092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0" y="1501"/>
                  </a:moveTo>
                  <a:cubicBezTo>
                    <a:pt x="0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" y="1501"/>
                    <a:pt x="0" y="1501"/>
                    <a:pt x="0" y="1501"/>
                  </a:cubicBezTo>
                  <a:close/>
                  <a:moveTo>
                    <a:pt x="779" y="1"/>
                  </a:moveTo>
                  <a:cubicBezTo>
                    <a:pt x="711" y="24"/>
                    <a:pt x="642" y="40"/>
                    <a:pt x="585" y="46"/>
                  </a:cubicBezTo>
                  <a:cubicBezTo>
                    <a:pt x="546" y="51"/>
                    <a:pt x="501" y="58"/>
                    <a:pt x="461" y="58"/>
                  </a:cubicBezTo>
                  <a:cubicBezTo>
                    <a:pt x="427" y="58"/>
                    <a:pt x="393" y="51"/>
                    <a:pt x="352" y="51"/>
                  </a:cubicBezTo>
                  <a:cubicBezTo>
                    <a:pt x="346" y="177"/>
                    <a:pt x="346" y="284"/>
                    <a:pt x="335" y="392"/>
                  </a:cubicBezTo>
                  <a:cubicBezTo>
                    <a:pt x="318" y="518"/>
                    <a:pt x="301" y="649"/>
                    <a:pt x="278" y="774"/>
                  </a:cubicBezTo>
                  <a:cubicBezTo>
                    <a:pt x="256" y="898"/>
                    <a:pt x="228" y="1024"/>
                    <a:pt x="188" y="1149"/>
                  </a:cubicBezTo>
                  <a:cubicBezTo>
                    <a:pt x="171" y="1217"/>
                    <a:pt x="70" y="1501"/>
                    <a:pt x="2" y="1501"/>
                  </a:cubicBezTo>
                  <a:cubicBezTo>
                    <a:pt x="2" y="1501"/>
                    <a:pt x="1" y="1501"/>
                    <a:pt x="1" y="1501"/>
                  </a:cubicBezTo>
                  <a:lnTo>
                    <a:pt x="1" y="1501"/>
                  </a:lnTo>
                  <a:cubicBezTo>
                    <a:pt x="138" y="1509"/>
                    <a:pt x="256" y="1513"/>
                    <a:pt x="359" y="1513"/>
                  </a:cubicBezTo>
                  <a:cubicBezTo>
                    <a:pt x="887" y="1513"/>
                    <a:pt x="994" y="1422"/>
                    <a:pt x="994" y="1422"/>
                  </a:cubicBezTo>
                  <a:cubicBezTo>
                    <a:pt x="972" y="1347"/>
                    <a:pt x="818" y="1081"/>
                    <a:pt x="807" y="1006"/>
                  </a:cubicBezTo>
                  <a:cubicBezTo>
                    <a:pt x="784" y="882"/>
                    <a:pt x="773" y="751"/>
                    <a:pt x="768" y="614"/>
                  </a:cubicBezTo>
                  <a:cubicBezTo>
                    <a:pt x="761" y="507"/>
                    <a:pt x="761" y="376"/>
                    <a:pt x="768" y="229"/>
                  </a:cubicBezTo>
                  <a:cubicBezTo>
                    <a:pt x="773" y="160"/>
                    <a:pt x="779" y="85"/>
                    <a:pt x="779" y="17"/>
                  </a:cubicBezTo>
                  <a:lnTo>
                    <a:pt x="784" y="1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9"/>
            <p:cNvSpPr/>
            <p:nvPr/>
          </p:nvSpPr>
          <p:spPr>
            <a:xfrm>
              <a:off x="10040807" y="4955886"/>
              <a:ext cx="328959" cy="249692"/>
            </a:xfrm>
            <a:custGeom>
              <a:avLst/>
              <a:gdLst/>
              <a:ahLst/>
              <a:cxnLst/>
              <a:rect l="l" t="t" r="r" b="b"/>
              <a:pathLst>
                <a:path w="7001" h="5314" extrusionOk="0">
                  <a:moveTo>
                    <a:pt x="3716" y="1"/>
                  </a:moveTo>
                  <a:cubicBezTo>
                    <a:pt x="3693" y="1"/>
                    <a:pt x="3671" y="6"/>
                    <a:pt x="3648" y="6"/>
                  </a:cubicBezTo>
                  <a:cubicBezTo>
                    <a:pt x="3562" y="17"/>
                    <a:pt x="3483" y="35"/>
                    <a:pt x="3399" y="69"/>
                  </a:cubicBezTo>
                  <a:cubicBezTo>
                    <a:pt x="3324" y="97"/>
                    <a:pt x="3250" y="131"/>
                    <a:pt x="3187" y="182"/>
                  </a:cubicBezTo>
                  <a:cubicBezTo>
                    <a:pt x="3126" y="221"/>
                    <a:pt x="3069" y="279"/>
                    <a:pt x="3011" y="341"/>
                  </a:cubicBezTo>
                  <a:cubicBezTo>
                    <a:pt x="2955" y="410"/>
                    <a:pt x="2909" y="489"/>
                    <a:pt x="2864" y="580"/>
                  </a:cubicBezTo>
                  <a:cubicBezTo>
                    <a:pt x="2807" y="699"/>
                    <a:pt x="2767" y="830"/>
                    <a:pt x="2739" y="977"/>
                  </a:cubicBezTo>
                  <a:cubicBezTo>
                    <a:pt x="2739" y="1000"/>
                    <a:pt x="2717" y="1011"/>
                    <a:pt x="2694" y="1018"/>
                  </a:cubicBezTo>
                  <a:lnTo>
                    <a:pt x="2683" y="1018"/>
                  </a:lnTo>
                  <a:cubicBezTo>
                    <a:pt x="2665" y="1018"/>
                    <a:pt x="2649" y="1011"/>
                    <a:pt x="2636" y="1000"/>
                  </a:cubicBezTo>
                  <a:cubicBezTo>
                    <a:pt x="2539" y="882"/>
                    <a:pt x="2444" y="785"/>
                    <a:pt x="2353" y="704"/>
                  </a:cubicBezTo>
                  <a:lnTo>
                    <a:pt x="2353" y="727"/>
                  </a:lnTo>
                  <a:cubicBezTo>
                    <a:pt x="2295" y="665"/>
                    <a:pt x="2222" y="614"/>
                    <a:pt x="2137" y="568"/>
                  </a:cubicBezTo>
                  <a:cubicBezTo>
                    <a:pt x="2085" y="546"/>
                    <a:pt x="2035" y="528"/>
                    <a:pt x="1978" y="517"/>
                  </a:cubicBezTo>
                  <a:cubicBezTo>
                    <a:pt x="1943" y="512"/>
                    <a:pt x="1909" y="506"/>
                    <a:pt x="1875" y="506"/>
                  </a:cubicBezTo>
                  <a:lnTo>
                    <a:pt x="1830" y="506"/>
                  </a:lnTo>
                  <a:cubicBezTo>
                    <a:pt x="1778" y="517"/>
                    <a:pt x="1733" y="528"/>
                    <a:pt x="1682" y="546"/>
                  </a:cubicBezTo>
                  <a:cubicBezTo>
                    <a:pt x="1613" y="575"/>
                    <a:pt x="1558" y="602"/>
                    <a:pt x="1489" y="648"/>
                  </a:cubicBezTo>
                  <a:cubicBezTo>
                    <a:pt x="1421" y="699"/>
                    <a:pt x="1364" y="751"/>
                    <a:pt x="1312" y="813"/>
                  </a:cubicBezTo>
                  <a:cubicBezTo>
                    <a:pt x="1251" y="882"/>
                    <a:pt x="1210" y="955"/>
                    <a:pt x="1170" y="1029"/>
                  </a:cubicBezTo>
                  <a:cubicBezTo>
                    <a:pt x="1125" y="1126"/>
                    <a:pt x="1097" y="1228"/>
                    <a:pt x="1073" y="1341"/>
                  </a:cubicBezTo>
                  <a:cubicBezTo>
                    <a:pt x="1057" y="1449"/>
                    <a:pt x="1052" y="1563"/>
                    <a:pt x="1062" y="1677"/>
                  </a:cubicBezTo>
                  <a:cubicBezTo>
                    <a:pt x="1073" y="1795"/>
                    <a:pt x="1102" y="1910"/>
                    <a:pt x="1142" y="2018"/>
                  </a:cubicBezTo>
                  <a:cubicBezTo>
                    <a:pt x="1165" y="2091"/>
                    <a:pt x="1193" y="2143"/>
                    <a:pt x="1222" y="2188"/>
                  </a:cubicBezTo>
                  <a:cubicBezTo>
                    <a:pt x="1244" y="2222"/>
                    <a:pt x="1227" y="2262"/>
                    <a:pt x="1204" y="2279"/>
                  </a:cubicBezTo>
                  <a:cubicBezTo>
                    <a:pt x="1193" y="2296"/>
                    <a:pt x="1176" y="2301"/>
                    <a:pt x="1154" y="2301"/>
                  </a:cubicBezTo>
                  <a:cubicBezTo>
                    <a:pt x="1148" y="2301"/>
                    <a:pt x="1142" y="2301"/>
                    <a:pt x="1131" y="2296"/>
                  </a:cubicBezTo>
                  <a:cubicBezTo>
                    <a:pt x="1091" y="2285"/>
                    <a:pt x="1052" y="2273"/>
                    <a:pt x="1005" y="2267"/>
                  </a:cubicBezTo>
                  <a:cubicBezTo>
                    <a:pt x="932" y="2256"/>
                    <a:pt x="876" y="2251"/>
                    <a:pt x="813" y="2251"/>
                  </a:cubicBezTo>
                  <a:cubicBezTo>
                    <a:pt x="779" y="2251"/>
                    <a:pt x="745" y="2251"/>
                    <a:pt x="705" y="2256"/>
                  </a:cubicBezTo>
                  <a:cubicBezTo>
                    <a:pt x="608" y="2267"/>
                    <a:pt x="517" y="2290"/>
                    <a:pt x="432" y="2319"/>
                  </a:cubicBezTo>
                  <a:cubicBezTo>
                    <a:pt x="364" y="2341"/>
                    <a:pt x="307" y="2375"/>
                    <a:pt x="250" y="2416"/>
                  </a:cubicBezTo>
                  <a:cubicBezTo>
                    <a:pt x="205" y="2443"/>
                    <a:pt x="165" y="2477"/>
                    <a:pt x="131" y="2523"/>
                  </a:cubicBezTo>
                  <a:cubicBezTo>
                    <a:pt x="97" y="2563"/>
                    <a:pt x="74" y="2603"/>
                    <a:pt x="51" y="2648"/>
                  </a:cubicBezTo>
                  <a:cubicBezTo>
                    <a:pt x="34" y="2682"/>
                    <a:pt x="23" y="2728"/>
                    <a:pt x="11" y="2778"/>
                  </a:cubicBezTo>
                  <a:cubicBezTo>
                    <a:pt x="0" y="2836"/>
                    <a:pt x="0" y="2893"/>
                    <a:pt x="0" y="2954"/>
                  </a:cubicBezTo>
                  <a:cubicBezTo>
                    <a:pt x="6" y="3006"/>
                    <a:pt x="16" y="3046"/>
                    <a:pt x="34" y="3085"/>
                  </a:cubicBezTo>
                  <a:cubicBezTo>
                    <a:pt x="51" y="3125"/>
                    <a:pt x="74" y="3171"/>
                    <a:pt x="102" y="3211"/>
                  </a:cubicBezTo>
                  <a:cubicBezTo>
                    <a:pt x="136" y="3256"/>
                    <a:pt x="171" y="3302"/>
                    <a:pt x="221" y="3342"/>
                  </a:cubicBezTo>
                  <a:cubicBezTo>
                    <a:pt x="307" y="3415"/>
                    <a:pt x="415" y="3478"/>
                    <a:pt x="551" y="3541"/>
                  </a:cubicBezTo>
                  <a:lnTo>
                    <a:pt x="535" y="3523"/>
                  </a:lnTo>
                  <a:lnTo>
                    <a:pt x="535" y="3523"/>
                  </a:lnTo>
                  <a:cubicBezTo>
                    <a:pt x="596" y="3563"/>
                    <a:pt x="677" y="3597"/>
                    <a:pt x="784" y="3636"/>
                  </a:cubicBezTo>
                  <a:cubicBezTo>
                    <a:pt x="869" y="3665"/>
                    <a:pt x="949" y="3694"/>
                    <a:pt x="1028" y="3717"/>
                  </a:cubicBezTo>
                  <a:cubicBezTo>
                    <a:pt x="1052" y="3722"/>
                    <a:pt x="1080" y="3745"/>
                    <a:pt x="1091" y="3767"/>
                  </a:cubicBezTo>
                  <a:cubicBezTo>
                    <a:pt x="1102" y="3796"/>
                    <a:pt x="1102" y="3819"/>
                    <a:pt x="1097" y="3841"/>
                  </a:cubicBezTo>
                  <a:cubicBezTo>
                    <a:pt x="1057" y="3932"/>
                    <a:pt x="1028" y="4011"/>
                    <a:pt x="1012" y="4086"/>
                  </a:cubicBezTo>
                  <a:cubicBezTo>
                    <a:pt x="1005" y="4155"/>
                    <a:pt x="1000" y="4223"/>
                    <a:pt x="1005" y="4279"/>
                  </a:cubicBezTo>
                  <a:cubicBezTo>
                    <a:pt x="1017" y="4341"/>
                    <a:pt x="1028" y="4399"/>
                    <a:pt x="1046" y="4449"/>
                  </a:cubicBezTo>
                  <a:cubicBezTo>
                    <a:pt x="1073" y="4506"/>
                    <a:pt x="1102" y="4557"/>
                    <a:pt x="1136" y="4609"/>
                  </a:cubicBezTo>
                  <a:cubicBezTo>
                    <a:pt x="1176" y="4666"/>
                    <a:pt x="1227" y="4722"/>
                    <a:pt x="1290" y="4779"/>
                  </a:cubicBezTo>
                  <a:cubicBezTo>
                    <a:pt x="1364" y="4836"/>
                    <a:pt x="1443" y="4887"/>
                    <a:pt x="1523" y="4926"/>
                  </a:cubicBezTo>
                  <a:cubicBezTo>
                    <a:pt x="1619" y="4966"/>
                    <a:pt x="1721" y="5000"/>
                    <a:pt x="1823" y="5018"/>
                  </a:cubicBezTo>
                  <a:cubicBezTo>
                    <a:pt x="1881" y="5029"/>
                    <a:pt x="1933" y="5034"/>
                    <a:pt x="1978" y="5034"/>
                  </a:cubicBezTo>
                  <a:cubicBezTo>
                    <a:pt x="2001" y="5034"/>
                    <a:pt x="2023" y="5029"/>
                    <a:pt x="2046" y="5029"/>
                  </a:cubicBezTo>
                  <a:cubicBezTo>
                    <a:pt x="2119" y="5023"/>
                    <a:pt x="2188" y="5007"/>
                    <a:pt x="2256" y="4978"/>
                  </a:cubicBezTo>
                  <a:cubicBezTo>
                    <a:pt x="2301" y="4960"/>
                    <a:pt x="2347" y="4939"/>
                    <a:pt x="2392" y="4910"/>
                  </a:cubicBezTo>
                  <a:cubicBezTo>
                    <a:pt x="2432" y="4876"/>
                    <a:pt x="2478" y="4842"/>
                    <a:pt x="2518" y="4790"/>
                  </a:cubicBezTo>
                  <a:cubicBezTo>
                    <a:pt x="2552" y="4745"/>
                    <a:pt x="2586" y="4700"/>
                    <a:pt x="2608" y="4648"/>
                  </a:cubicBezTo>
                  <a:lnTo>
                    <a:pt x="2608" y="4648"/>
                  </a:lnTo>
                  <a:lnTo>
                    <a:pt x="2591" y="4654"/>
                  </a:lnTo>
                  <a:cubicBezTo>
                    <a:pt x="2608" y="4648"/>
                    <a:pt x="2620" y="4625"/>
                    <a:pt x="2625" y="4614"/>
                  </a:cubicBezTo>
                  <a:cubicBezTo>
                    <a:pt x="2636" y="4585"/>
                    <a:pt x="2654" y="4575"/>
                    <a:pt x="2676" y="4575"/>
                  </a:cubicBezTo>
                  <a:cubicBezTo>
                    <a:pt x="2699" y="4575"/>
                    <a:pt x="2722" y="4585"/>
                    <a:pt x="2728" y="4603"/>
                  </a:cubicBezTo>
                  <a:cubicBezTo>
                    <a:pt x="2801" y="4761"/>
                    <a:pt x="2864" y="4876"/>
                    <a:pt x="2938" y="4978"/>
                  </a:cubicBezTo>
                  <a:cubicBezTo>
                    <a:pt x="2983" y="5052"/>
                    <a:pt x="3040" y="5109"/>
                    <a:pt x="3097" y="5160"/>
                  </a:cubicBezTo>
                  <a:cubicBezTo>
                    <a:pt x="3142" y="5194"/>
                    <a:pt x="3187" y="5222"/>
                    <a:pt x="3239" y="5251"/>
                  </a:cubicBezTo>
                  <a:cubicBezTo>
                    <a:pt x="3284" y="5273"/>
                    <a:pt x="3341" y="5291"/>
                    <a:pt x="3404" y="5301"/>
                  </a:cubicBezTo>
                  <a:cubicBezTo>
                    <a:pt x="3449" y="5307"/>
                    <a:pt x="3494" y="5314"/>
                    <a:pt x="3528" y="5314"/>
                  </a:cubicBezTo>
                  <a:lnTo>
                    <a:pt x="3591" y="5314"/>
                  </a:lnTo>
                  <a:cubicBezTo>
                    <a:pt x="3665" y="5301"/>
                    <a:pt x="3740" y="5285"/>
                    <a:pt x="3808" y="5256"/>
                  </a:cubicBezTo>
                  <a:cubicBezTo>
                    <a:pt x="3830" y="5251"/>
                    <a:pt x="3853" y="5239"/>
                    <a:pt x="3876" y="5228"/>
                  </a:cubicBezTo>
                  <a:cubicBezTo>
                    <a:pt x="3887" y="5205"/>
                    <a:pt x="3910" y="5188"/>
                    <a:pt x="3937" y="5188"/>
                  </a:cubicBezTo>
                  <a:lnTo>
                    <a:pt x="3955" y="5188"/>
                  </a:lnTo>
                  <a:cubicBezTo>
                    <a:pt x="3989" y="5165"/>
                    <a:pt x="4023" y="5143"/>
                    <a:pt x="4057" y="5120"/>
                  </a:cubicBezTo>
                  <a:cubicBezTo>
                    <a:pt x="4136" y="5063"/>
                    <a:pt x="4199" y="5000"/>
                    <a:pt x="4256" y="4932"/>
                  </a:cubicBezTo>
                  <a:cubicBezTo>
                    <a:pt x="4307" y="4870"/>
                    <a:pt x="4346" y="4808"/>
                    <a:pt x="4375" y="4750"/>
                  </a:cubicBezTo>
                  <a:cubicBezTo>
                    <a:pt x="4404" y="4688"/>
                    <a:pt x="4421" y="4632"/>
                    <a:pt x="4438" y="4564"/>
                  </a:cubicBezTo>
                  <a:cubicBezTo>
                    <a:pt x="4443" y="4530"/>
                    <a:pt x="4443" y="4495"/>
                    <a:pt x="4443" y="4461"/>
                  </a:cubicBezTo>
                  <a:cubicBezTo>
                    <a:pt x="4443" y="4438"/>
                    <a:pt x="4461" y="4410"/>
                    <a:pt x="4483" y="4399"/>
                  </a:cubicBezTo>
                  <a:cubicBezTo>
                    <a:pt x="4500" y="4386"/>
                    <a:pt x="4511" y="4381"/>
                    <a:pt x="4524" y="4381"/>
                  </a:cubicBezTo>
                  <a:cubicBezTo>
                    <a:pt x="4529" y="4375"/>
                    <a:pt x="4535" y="4375"/>
                    <a:pt x="4540" y="4375"/>
                  </a:cubicBezTo>
                  <a:cubicBezTo>
                    <a:pt x="4574" y="4375"/>
                    <a:pt x="4608" y="4404"/>
                    <a:pt x="4619" y="4438"/>
                  </a:cubicBezTo>
                  <a:cubicBezTo>
                    <a:pt x="4626" y="4461"/>
                    <a:pt x="4631" y="4478"/>
                    <a:pt x="4637" y="4501"/>
                  </a:cubicBezTo>
                  <a:cubicBezTo>
                    <a:pt x="4653" y="4546"/>
                    <a:pt x="4676" y="4585"/>
                    <a:pt x="4700" y="4620"/>
                  </a:cubicBezTo>
                  <a:cubicBezTo>
                    <a:pt x="4721" y="4648"/>
                    <a:pt x="4750" y="4677"/>
                    <a:pt x="4779" y="4705"/>
                  </a:cubicBezTo>
                  <a:cubicBezTo>
                    <a:pt x="4813" y="4734"/>
                    <a:pt x="4847" y="4756"/>
                    <a:pt x="4886" y="4774"/>
                  </a:cubicBezTo>
                  <a:cubicBezTo>
                    <a:pt x="4926" y="4790"/>
                    <a:pt x="4972" y="4808"/>
                    <a:pt x="5035" y="4819"/>
                  </a:cubicBezTo>
                  <a:cubicBezTo>
                    <a:pt x="5091" y="4830"/>
                    <a:pt x="5143" y="4836"/>
                    <a:pt x="5193" y="4836"/>
                  </a:cubicBezTo>
                  <a:cubicBezTo>
                    <a:pt x="5222" y="4836"/>
                    <a:pt x="5251" y="4836"/>
                    <a:pt x="5279" y="4830"/>
                  </a:cubicBezTo>
                  <a:lnTo>
                    <a:pt x="5296" y="4830"/>
                  </a:lnTo>
                  <a:cubicBezTo>
                    <a:pt x="5403" y="4819"/>
                    <a:pt x="5518" y="4790"/>
                    <a:pt x="5620" y="4750"/>
                  </a:cubicBezTo>
                  <a:cubicBezTo>
                    <a:pt x="5722" y="4711"/>
                    <a:pt x="5819" y="4659"/>
                    <a:pt x="5904" y="4598"/>
                  </a:cubicBezTo>
                  <a:cubicBezTo>
                    <a:pt x="5972" y="4551"/>
                    <a:pt x="6029" y="4501"/>
                    <a:pt x="6074" y="4449"/>
                  </a:cubicBezTo>
                  <a:cubicBezTo>
                    <a:pt x="6108" y="4410"/>
                    <a:pt x="6137" y="4365"/>
                    <a:pt x="6153" y="4325"/>
                  </a:cubicBezTo>
                  <a:cubicBezTo>
                    <a:pt x="6171" y="4291"/>
                    <a:pt x="6182" y="4257"/>
                    <a:pt x="6194" y="4223"/>
                  </a:cubicBezTo>
                  <a:cubicBezTo>
                    <a:pt x="6194" y="4194"/>
                    <a:pt x="6200" y="4160"/>
                    <a:pt x="6194" y="4137"/>
                  </a:cubicBezTo>
                  <a:cubicBezTo>
                    <a:pt x="6187" y="4097"/>
                    <a:pt x="6182" y="4069"/>
                    <a:pt x="6177" y="4045"/>
                  </a:cubicBezTo>
                  <a:cubicBezTo>
                    <a:pt x="6166" y="4018"/>
                    <a:pt x="6148" y="3989"/>
                    <a:pt x="6132" y="3961"/>
                  </a:cubicBezTo>
                  <a:cubicBezTo>
                    <a:pt x="6103" y="3921"/>
                    <a:pt x="6069" y="3887"/>
                    <a:pt x="6040" y="3859"/>
                  </a:cubicBezTo>
                  <a:cubicBezTo>
                    <a:pt x="6017" y="3835"/>
                    <a:pt x="6012" y="3801"/>
                    <a:pt x="6017" y="3767"/>
                  </a:cubicBezTo>
                  <a:cubicBezTo>
                    <a:pt x="6029" y="3733"/>
                    <a:pt x="6058" y="3711"/>
                    <a:pt x="6085" y="3704"/>
                  </a:cubicBezTo>
                  <a:cubicBezTo>
                    <a:pt x="6137" y="3699"/>
                    <a:pt x="6194" y="3688"/>
                    <a:pt x="6245" y="3683"/>
                  </a:cubicBezTo>
                  <a:cubicBezTo>
                    <a:pt x="6392" y="3654"/>
                    <a:pt x="6541" y="3631"/>
                    <a:pt x="6672" y="3586"/>
                  </a:cubicBezTo>
                  <a:cubicBezTo>
                    <a:pt x="6733" y="3563"/>
                    <a:pt x="6785" y="3534"/>
                    <a:pt x="6835" y="3500"/>
                  </a:cubicBezTo>
                  <a:cubicBezTo>
                    <a:pt x="6864" y="3484"/>
                    <a:pt x="6887" y="3455"/>
                    <a:pt x="6916" y="3432"/>
                  </a:cubicBezTo>
                  <a:cubicBezTo>
                    <a:pt x="6932" y="3404"/>
                    <a:pt x="6950" y="3376"/>
                    <a:pt x="6961" y="3353"/>
                  </a:cubicBezTo>
                  <a:cubicBezTo>
                    <a:pt x="6972" y="3324"/>
                    <a:pt x="6984" y="3290"/>
                    <a:pt x="6995" y="3250"/>
                  </a:cubicBezTo>
                  <a:cubicBezTo>
                    <a:pt x="7000" y="3200"/>
                    <a:pt x="7000" y="3148"/>
                    <a:pt x="7000" y="3091"/>
                  </a:cubicBezTo>
                  <a:cubicBezTo>
                    <a:pt x="6989" y="3023"/>
                    <a:pt x="6978" y="2972"/>
                    <a:pt x="6961" y="2920"/>
                  </a:cubicBezTo>
                  <a:cubicBezTo>
                    <a:pt x="6944" y="2881"/>
                    <a:pt x="6927" y="2847"/>
                    <a:pt x="6903" y="2813"/>
                  </a:cubicBezTo>
                  <a:cubicBezTo>
                    <a:pt x="6882" y="2784"/>
                    <a:pt x="6853" y="2750"/>
                    <a:pt x="6819" y="2723"/>
                  </a:cubicBezTo>
                  <a:cubicBezTo>
                    <a:pt x="6774" y="2688"/>
                    <a:pt x="6728" y="2660"/>
                    <a:pt x="6665" y="2631"/>
                  </a:cubicBezTo>
                  <a:cubicBezTo>
                    <a:pt x="6569" y="2586"/>
                    <a:pt x="6455" y="2552"/>
                    <a:pt x="6302" y="2523"/>
                  </a:cubicBezTo>
                  <a:cubicBezTo>
                    <a:pt x="6187" y="2506"/>
                    <a:pt x="6069" y="2495"/>
                    <a:pt x="5961" y="2484"/>
                  </a:cubicBezTo>
                  <a:lnTo>
                    <a:pt x="5938" y="2477"/>
                  </a:lnTo>
                  <a:lnTo>
                    <a:pt x="5922" y="2477"/>
                  </a:lnTo>
                  <a:cubicBezTo>
                    <a:pt x="5836" y="2466"/>
                    <a:pt x="5751" y="2461"/>
                    <a:pt x="5665" y="2450"/>
                  </a:cubicBezTo>
                  <a:cubicBezTo>
                    <a:pt x="5649" y="2450"/>
                    <a:pt x="5631" y="2443"/>
                    <a:pt x="5615" y="2432"/>
                  </a:cubicBezTo>
                  <a:cubicBezTo>
                    <a:pt x="5602" y="2427"/>
                    <a:pt x="5592" y="2416"/>
                    <a:pt x="5586" y="2398"/>
                  </a:cubicBezTo>
                  <a:cubicBezTo>
                    <a:pt x="5568" y="2369"/>
                    <a:pt x="5574" y="2335"/>
                    <a:pt x="5592" y="2307"/>
                  </a:cubicBezTo>
                  <a:lnTo>
                    <a:pt x="5608" y="2285"/>
                  </a:lnTo>
                  <a:cubicBezTo>
                    <a:pt x="5620" y="2262"/>
                    <a:pt x="5631" y="2251"/>
                    <a:pt x="5637" y="2238"/>
                  </a:cubicBezTo>
                  <a:cubicBezTo>
                    <a:pt x="5642" y="2211"/>
                    <a:pt x="5649" y="2188"/>
                    <a:pt x="5654" y="2170"/>
                  </a:cubicBezTo>
                  <a:cubicBezTo>
                    <a:pt x="5665" y="2143"/>
                    <a:pt x="5676" y="2120"/>
                    <a:pt x="5694" y="2091"/>
                  </a:cubicBezTo>
                  <a:cubicBezTo>
                    <a:pt x="5722" y="2046"/>
                    <a:pt x="5751" y="2000"/>
                    <a:pt x="5796" y="1949"/>
                  </a:cubicBezTo>
                  <a:lnTo>
                    <a:pt x="5836" y="1904"/>
                  </a:lnTo>
                  <a:cubicBezTo>
                    <a:pt x="5898" y="1824"/>
                    <a:pt x="5961" y="1745"/>
                    <a:pt x="6006" y="1659"/>
                  </a:cubicBezTo>
                  <a:cubicBezTo>
                    <a:pt x="6017" y="1632"/>
                    <a:pt x="6029" y="1603"/>
                    <a:pt x="6035" y="1569"/>
                  </a:cubicBezTo>
                  <a:cubicBezTo>
                    <a:pt x="6040" y="1529"/>
                    <a:pt x="6040" y="1495"/>
                    <a:pt x="6040" y="1449"/>
                  </a:cubicBezTo>
                  <a:cubicBezTo>
                    <a:pt x="6029" y="1409"/>
                    <a:pt x="6024" y="1375"/>
                    <a:pt x="6012" y="1336"/>
                  </a:cubicBezTo>
                  <a:cubicBezTo>
                    <a:pt x="5995" y="1302"/>
                    <a:pt x="5977" y="1267"/>
                    <a:pt x="5961" y="1239"/>
                  </a:cubicBezTo>
                  <a:cubicBezTo>
                    <a:pt x="5938" y="1210"/>
                    <a:pt x="5915" y="1182"/>
                    <a:pt x="5881" y="1160"/>
                  </a:cubicBezTo>
                  <a:cubicBezTo>
                    <a:pt x="5841" y="1126"/>
                    <a:pt x="5802" y="1102"/>
                    <a:pt x="5757" y="1079"/>
                  </a:cubicBezTo>
                  <a:cubicBezTo>
                    <a:pt x="5705" y="1057"/>
                    <a:pt x="5649" y="1040"/>
                    <a:pt x="5592" y="1023"/>
                  </a:cubicBezTo>
                  <a:cubicBezTo>
                    <a:pt x="5546" y="1018"/>
                    <a:pt x="5506" y="1018"/>
                    <a:pt x="5478" y="1018"/>
                  </a:cubicBezTo>
                  <a:lnTo>
                    <a:pt x="5421" y="1018"/>
                  </a:lnTo>
                  <a:cubicBezTo>
                    <a:pt x="5296" y="1034"/>
                    <a:pt x="5188" y="1068"/>
                    <a:pt x="5103" y="1102"/>
                  </a:cubicBezTo>
                  <a:lnTo>
                    <a:pt x="5051" y="1120"/>
                  </a:lnTo>
                  <a:cubicBezTo>
                    <a:pt x="5012" y="1137"/>
                    <a:pt x="4967" y="1147"/>
                    <a:pt x="4926" y="1165"/>
                  </a:cubicBezTo>
                  <a:cubicBezTo>
                    <a:pt x="4904" y="1171"/>
                    <a:pt x="4876" y="1182"/>
                    <a:pt x="4852" y="1188"/>
                  </a:cubicBezTo>
                  <a:cubicBezTo>
                    <a:pt x="4831" y="1194"/>
                    <a:pt x="4802" y="1205"/>
                    <a:pt x="4779" y="1210"/>
                  </a:cubicBezTo>
                  <a:cubicBezTo>
                    <a:pt x="4756" y="1216"/>
                    <a:pt x="4739" y="1228"/>
                    <a:pt x="4716" y="1239"/>
                  </a:cubicBezTo>
                  <a:lnTo>
                    <a:pt x="4705" y="1250"/>
                  </a:lnTo>
                  <a:cubicBezTo>
                    <a:pt x="4694" y="1262"/>
                    <a:pt x="4682" y="1267"/>
                    <a:pt x="4676" y="1273"/>
                  </a:cubicBezTo>
                  <a:cubicBezTo>
                    <a:pt x="4660" y="1284"/>
                    <a:pt x="4642" y="1284"/>
                    <a:pt x="4626" y="1284"/>
                  </a:cubicBezTo>
                  <a:cubicBezTo>
                    <a:pt x="4597" y="1284"/>
                    <a:pt x="4569" y="1273"/>
                    <a:pt x="4551" y="1257"/>
                  </a:cubicBezTo>
                  <a:cubicBezTo>
                    <a:pt x="4540" y="1239"/>
                    <a:pt x="4529" y="1222"/>
                    <a:pt x="4524" y="1210"/>
                  </a:cubicBezTo>
                  <a:lnTo>
                    <a:pt x="4517" y="1194"/>
                  </a:lnTo>
                  <a:cubicBezTo>
                    <a:pt x="4506" y="1176"/>
                    <a:pt x="4500" y="1165"/>
                    <a:pt x="4490" y="1147"/>
                  </a:cubicBezTo>
                  <a:lnTo>
                    <a:pt x="4483" y="1137"/>
                  </a:lnTo>
                  <a:cubicBezTo>
                    <a:pt x="4466" y="1108"/>
                    <a:pt x="4461" y="1092"/>
                    <a:pt x="4455" y="1074"/>
                  </a:cubicBezTo>
                  <a:cubicBezTo>
                    <a:pt x="4432" y="1011"/>
                    <a:pt x="4415" y="966"/>
                    <a:pt x="4409" y="921"/>
                  </a:cubicBezTo>
                  <a:cubicBezTo>
                    <a:pt x="4398" y="864"/>
                    <a:pt x="4393" y="807"/>
                    <a:pt x="4387" y="756"/>
                  </a:cubicBezTo>
                  <a:cubicBezTo>
                    <a:pt x="4375" y="643"/>
                    <a:pt x="4359" y="528"/>
                    <a:pt x="4325" y="421"/>
                  </a:cubicBezTo>
                  <a:cubicBezTo>
                    <a:pt x="4307" y="381"/>
                    <a:pt x="4290" y="347"/>
                    <a:pt x="4262" y="307"/>
                  </a:cubicBezTo>
                  <a:cubicBezTo>
                    <a:pt x="4222" y="250"/>
                    <a:pt x="4176" y="200"/>
                    <a:pt x="4120" y="148"/>
                  </a:cubicBezTo>
                  <a:cubicBezTo>
                    <a:pt x="4074" y="114"/>
                    <a:pt x="4023" y="80"/>
                    <a:pt x="3978" y="56"/>
                  </a:cubicBezTo>
                  <a:cubicBezTo>
                    <a:pt x="3932" y="40"/>
                    <a:pt x="3887" y="22"/>
                    <a:pt x="3835" y="11"/>
                  </a:cubicBezTo>
                  <a:cubicBezTo>
                    <a:pt x="3795" y="6"/>
                    <a:pt x="3756" y="1"/>
                    <a:pt x="3716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9"/>
            <p:cNvSpPr/>
            <p:nvPr/>
          </p:nvSpPr>
          <p:spPr>
            <a:xfrm>
              <a:off x="10206861" y="5277610"/>
              <a:ext cx="21426" cy="3289"/>
            </a:xfrm>
            <a:custGeom>
              <a:avLst/>
              <a:gdLst/>
              <a:ahLst/>
              <a:cxnLst/>
              <a:rect l="l" t="t" r="r" b="b"/>
              <a:pathLst>
                <a:path w="456" h="70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81" y="23"/>
                    <a:pt x="245" y="51"/>
                    <a:pt x="1" y="57"/>
                  </a:cubicBezTo>
                  <a:cubicBezTo>
                    <a:pt x="41" y="62"/>
                    <a:pt x="75" y="69"/>
                    <a:pt x="114" y="69"/>
                  </a:cubicBezTo>
                  <a:cubicBezTo>
                    <a:pt x="143" y="69"/>
                    <a:pt x="177" y="62"/>
                    <a:pt x="206" y="62"/>
                  </a:cubicBezTo>
                  <a:cubicBezTo>
                    <a:pt x="274" y="57"/>
                    <a:pt x="347" y="40"/>
                    <a:pt x="416" y="17"/>
                  </a:cubicBezTo>
                  <a:cubicBezTo>
                    <a:pt x="426" y="17"/>
                    <a:pt x="444" y="12"/>
                    <a:pt x="455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9"/>
            <p:cNvSpPr/>
            <p:nvPr/>
          </p:nvSpPr>
          <p:spPr>
            <a:xfrm>
              <a:off x="10200987" y="5227663"/>
              <a:ext cx="28615" cy="52626"/>
            </a:xfrm>
            <a:custGeom>
              <a:avLst/>
              <a:gdLst/>
              <a:ahLst/>
              <a:cxnLst/>
              <a:rect l="l" t="t" r="r" b="b"/>
              <a:pathLst>
                <a:path w="609" h="1120" extrusionOk="0">
                  <a:moveTo>
                    <a:pt x="92" y="0"/>
                  </a:moveTo>
                  <a:cubicBezTo>
                    <a:pt x="85" y="57"/>
                    <a:pt x="85" y="109"/>
                    <a:pt x="80" y="165"/>
                  </a:cubicBezTo>
                  <a:cubicBezTo>
                    <a:pt x="74" y="285"/>
                    <a:pt x="63" y="404"/>
                    <a:pt x="45" y="524"/>
                  </a:cubicBezTo>
                  <a:cubicBezTo>
                    <a:pt x="35" y="648"/>
                    <a:pt x="17" y="779"/>
                    <a:pt x="0" y="904"/>
                  </a:cubicBezTo>
                  <a:cubicBezTo>
                    <a:pt x="0" y="921"/>
                    <a:pt x="6" y="938"/>
                    <a:pt x="11" y="949"/>
                  </a:cubicBezTo>
                  <a:cubicBezTo>
                    <a:pt x="6" y="962"/>
                    <a:pt x="0" y="973"/>
                    <a:pt x="0" y="989"/>
                  </a:cubicBezTo>
                  <a:cubicBezTo>
                    <a:pt x="0" y="1018"/>
                    <a:pt x="11" y="1052"/>
                    <a:pt x="29" y="1075"/>
                  </a:cubicBezTo>
                  <a:cubicBezTo>
                    <a:pt x="51" y="1103"/>
                    <a:pt x="80" y="1109"/>
                    <a:pt x="114" y="1114"/>
                  </a:cubicBezTo>
                  <a:cubicBezTo>
                    <a:pt x="119" y="1120"/>
                    <a:pt x="126" y="1120"/>
                    <a:pt x="126" y="1120"/>
                  </a:cubicBezTo>
                  <a:cubicBezTo>
                    <a:pt x="370" y="1114"/>
                    <a:pt x="506" y="1086"/>
                    <a:pt x="580" y="1064"/>
                  </a:cubicBezTo>
                  <a:cubicBezTo>
                    <a:pt x="586" y="1064"/>
                    <a:pt x="586" y="1057"/>
                    <a:pt x="586" y="1057"/>
                  </a:cubicBezTo>
                  <a:cubicBezTo>
                    <a:pt x="596" y="1052"/>
                    <a:pt x="603" y="1041"/>
                    <a:pt x="609" y="1035"/>
                  </a:cubicBezTo>
                  <a:cubicBezTo>
                    <a:pt x="596" y="1023"/>
                    <a:pt x="586" y="1012"/>
                    <a:pt x="580" y="1001"/>
                  </a:cubicBezTo>
                  <a:cubicBezTo>
                    <a:pt x="557" y="949"/>
                    <a:pt x="535" y="893"/>
                    <a:pt x="517" y="842"/>
                  </a:cubicBezTo>
                  <a:cubicBezTo>
                    <a:pt x="501" y="768"/>
                    <a:pt x="483" y="705"/>
                    <a:pt x="472" y="637"/>
                  </a:cubicBezTo>
                  <a:cubicBezTo>
                    <a:pt x="449" y="512"/>
                    <a:pt x="438" y="388"/>
                    <a:pt x="433" y="262"/>
                  </a:cubicBezTo>
                  <a:cubicBezTo>
                    <a:pt x="426" y="212"/>
                    <a:pt x="426" y="154"/>
                    <a:pt x="426" y="97"/>
                  </a:cubicBezTo>
                  <a:lnTo>
                    <a:pt x="426" y="86"/>
                  </a:lnTo>
                  <a:cubicBezTo>
                    <a:pt x="341" y="81"/>
                    <a:pt x="262" y="63"/>
                    <a:pt x="187" y="41"/>
                  </a:cubicBezTo>
                  <a:cubicBezTo>
                    <a:pt x="153" y="29"/>
                    <a:pt x="119" y="18"/>
                    <a:pt x="92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9"/>
            <p:cNvSpPr/>
            <p:nvPr/>
          </p:nvSpPr>
          <p:spPr>
            <a:xfrm>
              <a:off x="10032255" y="4947898"/>
              <a:ext cx="347379" cy="333846"/>
            </a:xfrm>
            <a:custGeom>
              <a:avLst/>
              <a:gdLst/>
              <a:ahLst/>
              <a:cxnLst/>
              <a:rect l="l" t="t" r="r" b="b"/>
              <a:pathLst>
                <a:path w="7393" h="7105" extrusionOk="0">
                  <a:moveTo>
                    <a:pt x="2529" y="881"/>
                  </a:moveTo>
                  <a:lnTo>
                    <a:pt x="2535" y="886"/>
                  </a:lnTo>
                  <a:cubicBezTo>
                    <a:pt x="2533" y="885"/>
                    <a:pt x="2531" y="883"/>
                    <a:pt x="2529" y="881"/>
                  </a:cubicBezTo>
                  <a:close/>
                  <a:moveTo>
                    <a:pt x="2784" y="4818"/>
                  </a:moveTo>
                  <a:lnTo>
                    <a:pt x="2779" y="4824"/>
                  </a:lnTo>
                  <a:lnTo>
                    <a:pt x="2784" y="4824"/>
                  </a:lnTo>
                  <a:lnTo>
                    <a:pt x="2784" y="4818"/>
                  </a:lnTo>
                  <a:close/>
                  <a:moveTo>
                    <a:pt x="3898" y="171"/>
                  </a:moveTo>
                  <a:cubicBezTo>
                    <a:pt x="3938" y="171"/>
                    <a:pt x="3977" y="176"/>
                    <a:pt x="4017" y="181"/>
                  </a:cubicBezTo>
                  <a:cubicBezTo>
                    <a:pt x="4069" y="192"/>
                    <a:pt x="4114" y="210"/>
                    <a:pt x="4160" y="226"/>
                  </a:cubicBezTo>
                  <a:cubicBezTo>
                    <a:pt x="4205" y="250"/>
                    <a:pt x="4256" y="284"/>
                    <a:pt x="4302" y="318"/>
                  </a:cubicBezTo>
                  <a:cubicBezTo>
                    <a:pt x="4358" y="370"/>
                    <a:pt x="4404" y="420"/>
                    <a:pt x="4444" y="477"/>
                  </a:cubicBezTo>
                  <a:cubicBezTo>
                    <a:pt x="4472" y="517"/>
                    <a:pt x="4494" y="556"/>
                    <a:pt x="4507" y="591"/>
                  </a:cubicBezTo>
                  <a:cubicBezTo>
                    <a:pt x="4541" y="698"/>
                    <a:pt x="4557" y="813"/>
                    <a:pt x="4569" y="926"/>
                  </a:cubicBezTo>
                  <a:cubicBezTo>
                    <a:pt x="4575" y="977"/>
                    <a:pt x="4580" y="1034"/>
                    <a:pt x="4591" y="1091"/>
                  </a:cubicBezTo>
                  <a:cubicBezTo>
                    <a:pt x="4597" y="1136"/>
                    <a:pt x="4614" y="1181"/>
                    <a:pt x="4637" y="1244"/>
                  </a:cubicBezTo>
                  <a:cubicBezTo>
                    <a:pt x="4643" y="1262"/>
                    <a:pt x="4654" y="1278"/>
                    <a:pt x="4665" y="1307"/>
                  </a:cubicBezTo>
                  <a:lnTo>
                    <a:pt x="4672" y="1317"/>
                  </a:lnTo>
                  <a:cubicBezTo>
                    <a:pt x="4682" y="1335"/>
                    <a:pt x="4688" y="1346"/>
                    <a:pt x="4699" y="1364"/>
                  </a:cubicBezTo>
                  <a:lnTo>
                    <a:pt x="4706" y="1380"/>
                  </a:lnTo>
                  <a:cubicBezTo>
                    <a:pt x="4711" y="1392"/>
                    <a:pt x="4722" y="1409"/>
                    <a:pt x="4733" y="1427"/>
                  </a:cubicBezTo>
                  <a:cubicBezTo>
                    <a:pt x="4751" y="1443"/>
                    <a:pt x="4779" y="1454"/>
                    <a:pt x="4808" y="1454"/>
                  </a:cubicBezTo>
                  <a:cubicBezTo>
                    <a:pt x="4824" y="1454"/>
                    <a:pt x="4842" y="1454"/>
                    <a:pt x="4858" y="1443"/>
                  </a:cubicBezTo>
                  <a:cubicBezTo>
                    <a:pt x="4864" y="1437"/>
                    <a:pt x="4876" y="1432"/>
                    <a:pt x="4887" y="1420"/>
                  </a:cubicBezTo>
                  <a:lnTo>
                    <a:pt x="4898" y="1409"/>
                  </a:lnTo>
                  <a:cubicBezTo>
                    <a:pt x="4921" y="1398"/>
                    <a:pt x="4938" y="1392"/>
                    <a:pt x="4961" y="1380"/>
                  </a:cubicBezTo>
                  <a:cubicBezTo>
                    <a:pt x="4984" y="1375"/>
                    <a:pt x="5013" y="1364"/>
                    <a:pt x="5034" y="1358"/>
                  </a:cubicBezTo>
                  <a:cubicBezTo>
                    <a:pt x="5058" y="1352"/>
                    <a:pt x="5086" y="1341"/>
                    <a:pt x="5108" y="1335"/>
                  </a:cubicBezTo>
                  <a:cubicBezTo>
                    <a:pt x="5149" y="1317"/>
                    <a:pt x="5194" y="1307"/>
                    <a:pt x="5233" y="1290"/>
                  </a:cubicBezTo>
                  <a:lnTo>
                    <a:pt x="5285" y="1272"/>
                  </a:lnTo>
                  <a:cubicBezTo>
                    <a:pt x="5370" y="1238"/>
                    <a:pt x="5478" y="1204"/>
                    <a:pt x="5603" y="1188"/>
                  </a:cubicBezTo>
                  <a:lnTo>
                    <a:pt x="5660" y="1188"/>
                  </a:lnTo>
                  <a:cubicBezTo>
                    <a:pt x="5688" y="1188"/>
                    <a:pt x="5728" y="1188"/>
                    <a:pt x="5774" y="1193"/>
                  </a:cubicBezTo>
                  <a:cubicBezTo>
                    <a:pt x="5831" y="1210"/>
                    <a:pt x="5887" y="1227"/>
                    <a:pt x="5939" y="1249"/>
                  </a:cubicBezTo>
                  <a:cubicBezTo>
                    <a:pt x="5984" y="1272"/>
                    <a:pt x="6023" y="1296"/>
                    <a:pt x="6063" y="1330"/>
                  </a:cubicBezTo>
                  <a:cubicBezTo>
                    <a:pt x="6097" y="1352"/>
                    <a:pt x="6120" y="1380"/>
                    <a:pt x="6143" y="1414"/>
                  </a:cubicBezTo>
                  <a:cubicBezTo>
                    <a:pt x="6159" y="1437"/>
                    <a:pt x="6177" y="1472"/>
                    <a:pt x="6194" y="1506"/>
                  </a:cubicBezTo>
                  <a:cubicBezTo>
                    <a:pt x="6206" y="1545"/>
                    <a:pt x="6211" y="1579"/>
                    <a:pt x="6222" y="1619"/>
                  </a:cubicBezTo>
                  <a:cubicBezTo>
                    <a:pt x="6222" y="1665"/>
                    <a:pt x="6222" y="1699"/>
                    <a:pt x="6217" y="1739"/>
                  </a:cubicBezTo>
                  <a:cubicBezTo>
                    <a:pt x="6211" y="1773"/>
                    <a:pt x="6199" y="1802"/>
                    <a:pt x="6188" y="1829"/>
                  </a:cubicBezTo>
                  <a:cubicBezTo>
                    <a:pt x="6143" y="1915"/>
                    <a:pt x="6080" y="1994"/>
                    <a:pt x="6018" y="2074"/>
                  </a:cubicBezTo>
                  <a:lnTo>
                    <a:pt x="5978" y="2119"/>
                  </a:lnTo>
                  <a:cubicBezTo>
                    <a:pt x="5933" y="2170"/>
                    <a:pt x="5904" y="2216"/>
                    <a:pt x="5876" y="2261"/>
                  </a:cubicBezTo>
                  <a:cubicBezTo>
                    <a:pt x="5858" y="2290"/>
                    <a:pt x="5847" y="2313"/>
                    <a:pt x="5836" y="2340"/>
                  </a:cubicBezTo>
                  <a:cubicBezTo>
                    <a:pt x="5831" y="2363"/>
                    <a:pt x="5824" y="2381"/>
                    <a:pt x="5819" y="2408"/>
                  </a:cubicBezTo>
                  <a:cubicBezTo>
                    <a:pt x="5813" y="2421"/>
                    <a:pt x="5802" y="2432"/>
                    <a:pt x="5790" y="2455"/>
                  </a:cubicBezTo>
                  <a:lnTo>
                    <a:pt x="5774" y="2477"/>
                  </a:lnTo>
                  <a:cubicBezTo>
                    <a:pt x="5756" y="2505"/>
                    <a:pt x="5750" y="2539"/>
                    <a:pt x="5768" y="2573"/>
                  </a:cubicBezTo>
                  <a:cubicBezTo>
                    <a:pt x="5774" y="2586"/>
                    <a:pt x="5784" y="2597"/>
                    <a:pt x="5797" y="2602"/>
                  </a:cubicBezTo>
                  <a:cubicBezTo>
                    <a:pt x="5813" y="2613"/>
                    <a:pt x="5831" y="2620"/>
                    <a:pt x="5842" y="2620"/>
                  </a:cubicBezTo>
                  <a:cubicBezTo>
                    <a:pt x="5933" y="2631"/>
                    <a:pt x="6018" y="2636"/>
                    <a:pt x="6104" y="2647"/>
                  </a:cubicBezTo>
                  <a:lnTo>
                    <a:pt x="6120" y="2647"/>
                  </a:lnTo>
                  <a:lnTo>
                    <a:pt x="6143" y="2654"/>
                  </a:lnTo>
                  <a:cubicBezTo>
                    <a:pt x="6251" y="2665"/>
                    <a:pt x="6369" y="2676"/>
                    <a:pt x="6484" y="2693"/>
                  </a:cubicBezTo>
                  <a:cubicBezTo>
                    <a:pt x="6637" y="2722"/>
                    <a:pt x="6751" y="2756"/>
                    <a:pt x="6847" y="2801"/>
                  </a:cubicBezTo>
                  <a:cubicBezTo>
                    <a:pt x="6910" y="2830"/>
                    <a:pt x="6956" y="2858"/>
                    <a:pt x="7001" y="2893"/>
                  </a:cubicBezTo>
                  <a:cubicBezTo>
                    <a:pt x="7035" y="2920"/>
                    <a:pt x="7064" y="2954"/>
                    <a:pt x="7085" y="2983"/>
                  </a:cubicBezTo>
                  <a:cubicBezTo>
                    <a:pt x="7109" y="3017"/>
                    <a:pt x="7126" y="3051"/>
                    <a:pt x="7143" y="3090"/>
                  </a:cubicBezTo>
                  <a:cubicBezTo>
                    <a:pt x="7160" y="3142"/>
                    <a:pt x="7171" y="3199"/>
                    <a:pt x="7182" y="3261"/>
                  </a:cubicBezTo>
                  <a:cubicBezTo>
                    <a:pt x="7182" y="3318"/>
                    <a:pt x="7182" y="3370"/>
                    <a:pt x="7177" y="3420"/>
                  </a:cubicBezTo>
                  <a:cubicBezTo>
                    <a:pt x="7166" y="3460"/>
                    <a:pt x="7154" y="3494"/>
                    <a:pt x="7143" y="3523"/>
                  </a:cubicBezTo>
                  <a:cubicBezTo>
                    <a:pt x="7132" y="3546"/>
                    <a:pt x="7114" y="3574"/>
                    <a:pt x="7098" y="3602"/>
                  </a:cubicBezTo>
                  <a:cubicBezTo>
                    <a:pt x="7069" y="3625"/>
                    <a:pt x="7046" y="3654"/>
                    <a:pt x="7017" y="3670"/>
                  </a:cubicBezTo>
                  <a:cubicBezTo>
                    <a:pt x="6967" y="3704"/>
                    <a:pt x="6915" y="3733"/>
                    <a:pt x="6854" y="3756"/>
                  </a:cubicBezTo>
                  <a:cubicBezTo>
                    <a:pt x="6723" y="3801"/>
                    <a:pt x="6574" y="3824"/>
                    <a:pt x="6427" y="3853"/>
                  </a:cubicBezTo>
                  <a:cubicBezTo>
                    <a:pt x="6376" y="3858"/>
                    <a:pt x="6319" y="3869"/>
                    <a:pt x="6267" y="3881"/>
                  </a:cubicBezTo>
                  <a:cubicBezTo>
                    <a:pt x="6240" y="3881"/>
                    <a:pt x="6211" y="3903"/>
                    <a:pt x="6199" y="3937"/>
                  </a:cubicBezTo>
                  <a:cubicBezTo>
                    <a:pt x="6194" y="3971"/>
                    <a:pt x="6199" y="4005"/>
                    <a:pt x="6222" y="4029"/>
                  </a:cubicBezTo>
                  <a:cubicBezTo>
                    <a:pt x="6251" y="4057"/>
                    <a:pt x="6279" y="4091"/>
                    <a:pt x="6314" y="4131"/>
                  </a:cubicBezTo>
                  <a:cubicBezTo>
                    <a:pt x="6330" y="4159"/>
                    <a:pt x="6348" y="4188"/>
                    <a:pt x="6359" y="4215"/>
                  </a:cubicBezTo>
                  <a:cubicBezTo>
                    <a:pt x="6364" y="4239"/>
                    <a:pt x="6369" y="4267"/>
                    <a:pt x="6376" y="4307"/>
                  </a:cubicBezTo>
                  <a:cubicBezTo>
                    <a:pt x="6382" y="4330"/>
                    <a:pt x="6376" y="4364"/>
                    <a:pt x="6376" y="4393"/>
                  </a:cubicBezTo>
                  <a:cubicBezTo>
                    <a:pt x="6364" y="4427"/>
                    <a:pt x="6353" y="4461"/>
                    <a:pt x="6335" y="4495"/>
                  </a:cubicBezTo>
                  <a:cubicBezTo>
                    <a:pt x="6319" y="4535"/>
                    <a:pt x="6290" y="4580"/>
                    <a:pt x="6256" y="4619"/>
                  </a:cubicBezTo>
                  <a:cubicBezTo>
                    <a:pt x="6211" y="4671"/>
                    <a:pt x="6154" y="4721"/>
                    <a:pt x="6086" y="4768"/>
                  </a:cubicBezTo>
                  <a:cubicBezTo>
                    <a:pt x="6001" y="4829"/>
                    <a:pt x="5910" y="4881"/>
                    <a:pt x="5802" y="4920"/>
                  </a:cubicBezTo>
                  <a:cubicBezTo>
                    <a:pt x="5700" y="4960"/>
                    <a:pt x="5585" y="4989"/>
                    <a:pt x="5478" y="5000"/>
                  </a:cubicBezTo>
                  <a:lnTo>
                    <a:pt x="5461" y="5000"/>
                  </a:lnTo>
                  <a:cubicBezTo>
                    <a:pt x="5433" y="5006"/>
                    <a:pt x="5404" y="5006"/>
                    <a:pt x="5375" y="5006"/>
                  </a:cubicBezTo>
                  <a:cubicBezTo>
                    <a:pt x="5325" y="5006"/>
                    <a:pt x="5273" y="5000"/>
                    <a:pt x="5217" y="4989"/>
                  </a:cubicBezTo>
                  <a:cubicBezTo>
                    <a:pt x="5154" y="4978"/>
                    <a:pt x="5108" y="4960"/>
                    <a:pt x="5068" y="4944"/>
                  </a:cubicBezTo>
                  <a:cubicBezTo>
                    <a:pt x="5029" y="4926"/>
                    <a:pt x="4995" y="4904"/>
                    <a:pt x="4961" y="4875"/>
                  </a:cubicBezTo>
                  <a:cubicBezTo>
                    <a:pt x="4927" y="4852"/>
                    <a:pt x="4903" y="4818"/>
                    <a:pt x="4882" y="4790"/>
                  </a:cubicBezTo>
                  <a:cubicBezTo>
                    <a:pt x="4858" y="4755"/>
                    <a:pt x="4835" y="4716"/>
                    <a:pt x="4819" y="4671"/>
                  </a:cubicBezTo>
                  <a:cubicBezTo>
                    <a:pt x="4813" y="4648"/>
                    <a:pt x="4808" y="4631"/>
                    <a:pt x="4801" y="4608"/>
                  </a:cubicBezTo>
                  <a:cubicBezTo>
                    <a:pt x="4790" y="4574"/>
                    <a:pt x="4756" y="4545"/>
                    <a:pt x="4722" y="4545"/>
                  </a:cubicBezTo>
                  <a:cubicBezTo>
                    <a:pt x="4717" y="4545"/>
                    <a:pt x="4711" y="4545"/>
                    <a:pt x="4706" y="4551"/>
                  </a:cubicBezTo>
                  <a:cubicBezTo>
                    <a:pt x="4693" y="4551"/>
                    <a:pt x="4682" y="4556"/>
                    <a:pt x="4665" y="4569"/>
                  </a:cubicBezTo>
                  <a:cubicBezTo>
                    <a:pt x="4643" y="4580"/>
                    <a:pt x="4625" y="4608"/>
                    <a:pt x="4625" y="4631"/>
                  </a:cubicBezTo>
                  <a:cubicBezTo>
                    <a:pt x="4625" y="4665"/>
                    <a:pt x="4625" y="4700"/>
                    <a:pt x="4620" y="4739"/>
                  </a:cubicBezTo>
                  <a:cubicBezTo>
                    <a:pt x="4603" y="4802"/>
                    <a:pt x="4586" y="4858"/>
                    <a:pt x="4557" y="4920"/>
                  </a:cubicBezTo>
                  <a:cubicBezTo>
                    <a:pt x="4528" y="4978"/>
                    <a:pt x="4489" y="5040"/>
                    <a:pt x="4438" y="5102"/>
                  </a:cubicBezTo>
                  <a:cubicBezTo>
                    <a:pt x="4381" y="5170"/>
                    <a:pt x="4313" y="5233"/>
                    <a:pt x="4239" y="5290"/>
                  </a:cubicBezTo>
                  <a:cubicBezTo>
                    <a:pt x="4205" y="5313"/>
                    <a:pt x="4171" y="5335"/>
                    <a:pt x="4137" y="5358"/>
                  </a:cubicBezTo>
                  <a:lnTo>
                    <a:pt x="4119" y="5358"/>
                  </a:lnTo>
                  <a:cubicBezTo>
                    <a:pt x="4103" y="5369"/>
                    <a:pt x="4080" y="5381"/>
                    <a:pt x="4063" y="5392"/>
                  </a:cubicBezTo>
                  <a:cubicBezTo>
                    <a:pt x="4058" y="5392"/>
                    <a:pt x="4058" y="5398"/>
                    <a:pt x="4058" y="5398"/>
                  </a:cubicBezTo>
                  <a:cubicBezTo>
                    <a:pt x="4035" y="5409"/>
                    <a:pt x="4012" y="5421"/>
                    <a:pt x="3990" y="5426"/>
                  </a:cubicBezTo>
                  <a:cubicBezTo>
                    <a:pt x="3922" y="5455"/>
                    <a:pt x="3847" y="5471"/>
                    <a:pt x="3773" y="5484"/>
                  </a:cubicBezTo>
                  <a:lnTo>
                    <a:pt x="3710" y="5484"/>
                  </a:lnTo>
                  <a:cubicBezTo>
                    <a:pt x="3671" y="5484"/>
                    <a:pt x="3631" y="5484"/>
                    <a:pt x="3586" y="5477"/>
                  </a:cubicBezTo>
                  <a:cubicBezTo>
                    <a:pt x="3523" y="5461"/>
                    <a:pt x="3466" y="5443"/>
                    <a:pt x="3421" y="5421"/>
                  </a:cubicBezTo>
                  <a:cubicBezTo>
                    <a:pt x="3369" y="5398"/>
                    <a:pt x="3324" y="5364"/>
                    <a:pt x="3279" y="5330"/>
                  </a:cubicBezTo>
                  <a:cubicBezTo>
                    <a:pt x="3222" y="5279"/>
                    <a:pt x="3165" y="5222"/>
                    <a:pt x="3120" y="5148"/>
                  </a:cubicBezTo>
                  <a:cubicBezTo>
                    <a:pt x="3046" y="5046"/>
                    <a:pt x="2983" y="4931"/>
                    <a:pt x="2910" y="4773"/>
                  </a:cubicBezTo>
                  <a:cubicBezTo>
                    <a:pt x="2904" y="4755"/>
                    <a:pt x="2881" y="4745"/>
                    <a:pt x="2858" y="4745"/>
                  </a:cubicBezTo>
                  <a:cubicBezTo>
                    <a:pt x="2836" y="4745"/>
                    <a:pt x="2818" y="4755"/>
                    <a:pt x="2807" y="4784"/>
                  </a:cubicBezTo>
                  <a:cubicBezTo>
                    <a:pt x="2802" y="4790"/>
                    <a:pt x="2796" y="4807"/>
                    <a:pt x="2784" y="4818"/>
                  </a:cubicBezTo>
                  <a:lnTo>
                    <a:pt x="2790" y="4818"/>
                  </a:lnTo>
                  <a:cubicBezTo>
                    <a:pt x="2768" y="4870"/>
                    <a:pt x="2739" y="4915"/>
                    <a:pt x="2700" y="4960"/>
                  </a:cubicBezTo>
                  <a:cubicBezTo>
                    <a:pt x="2660" y="5012"/>
                    <a:pt x="2614" y="5051"/>
                    <a:pt x="2574" y="5080"/>
                  </a:cubicBezTo>
                  <a:cubicBezTo>
                    <a:pt x="2529" y="5109"/>
                    <a:pt x="2483" y="5130"/>
                    <a:pt x="2438" y="5148"/>
                  </a:cubicBezTo>
                  <a:cubicBezTo>
                    <a:pt x="2370" y="5177"/>
                    <a:pt x="2301" y="5193"/>
                    <a:pt x="2228" y="5199"/>
                  </a:cubicBezTo>
                  <a:cubicBezTo>
                    <a:pt x="2205" y="5199"/>
                    <a:pt x="2183" y="5204"/>
                    <a:pt x="2160" y="5204"/>
                  </a:cubicBezTo>
                  <a:cubicBezTo>
                    <a:pt x="2115" y="5204"/>
                    <a:pt x="2063" y="5199"/>
                    <a:pt x="2005" y="5188"/>
                  </a:cubicBezTo>
                  <a:cubicBezTo>
                    <a:pt x="1903" y="5170"/>
                    <a:pt x="1801" y="5136"/>
                    <a:pt x="1705" y="5096"/>
                  </a:cubicBezTo>
                  <a:cubicBezTo>
                    <a:pt x="1625" y="5057"/>
                    <a:pt x="1546" y="5006"/>
                    <a:pt x="1472" y="4949"/>
                  </a:cubicBezTo>
                  <a:cubicBezTo>
                    <a:pt x="1409" y="4892"/>
                    <a:pt x="1358" y="4836"/>
                    <a:pt x="1318" y="4779"/>
                  </a:cubicBezTo>
                  <a:cubicBezTo>
                    <a:pt x="1284" y="4734"/>
                    <a:pt x="1255" y="4676"/>
                    <a:pt x="1234" y="4619"/>
                  </a:cubicBezTo>
                  <a:cubicBezTo>
                    <a:pt x="1210" y="4569"/>
                    <a:pt x="1199" y="4511"/>
                    <a:pt x="1187" y="4449"/>
                  </a:cubicBezTo>
                  <a:cubicBezTo>
                    <a:pt x="1182" y="4393"/>
                    <a:pt x="1187" y="4325"/>
                    <a:pt x="1194" y="4256"/>
                  </a:cubicBezTo>
                  <a:cubicBezTo>
                    <a:pt x="1210" y="4181"/>
                    <a:pt x="1239" y="4102"/>
                    <a:pt x="1279" y="4011"/>
                  </a:cubicBezTo>
                  <a:cubicBezTo>
                    <a:pt x="1284" y="3989"/>
                    <a:pt x="1284" y="3966"/>
                    <a:pt x="1273" y="3937"/>
                  </a:cubicBezTo>
                  <a:cubicBezTo>
                    <a:pt x="1262" y="3915"/>
                    <a:pt x="1234" y="3892"/>
                    <a:pt x="1210" y="3887"/>
                  </a:cubicBezTo>
                  <a:cubicBezTo>
                    <a:pt x="1131" y="3864"/>
                    <a:pt x="1051" y="3835"/>
                    <a:pt x="966" y="3806"/>
                  </a:cubicBezTo>
                  <a:cubicBezTo>
                    <a:pt x="880" y="3779"/>
                    <a:pt x="819" y="3750"/>
                    <a:pt x="762" y="3722"/>
                  </a:cubicBezTo>
                  <a:lnTo>
                    <a:pt x="762" y="3716"/>
                  </a:lnTo>
                  <a:lnTo>
                    <a:pt x="756" y="3716"/>
                  </a:lnTo>
                  <a:cubicBezTo>
                    <a:pt x="744" y="3711"/>
                    <a:pt x="733" y="3704"/>
                    <a:pt x="728" y="3699"/>
                  </a:cubicBezTo>
                  <a:lnTo>
                    <a:pt x="728" y="3699"/>
                  </a:lnTo>
                  <a:lnTo>
                    <a:pt x="733" y="3711"/>
                  </a:lnTo>
                  <a:cubicBezTo>
                    <a:pt x="597" y="3648"/>
                    <a:pt x="489" y="3585"/>
                    <a:pt x="403" y="3512"/>
                  </a:cubicBezTo>
                  <a:cubicBezTo>
                    <a:pt x="353" y="3472"/>
                    <a:pt x="318" y="3426"/>
                    <a:pt x="284" y="3381"/>
                  </a:cubicBezTo>
                  <a:cubicBezTo>
                    <a:pt x="250" y="3341"/>
                    <a:pt x="233" y="3295"/>
                    <a:pt x="216" y="3255"/>
                  </a:cubicBezTo>
                  <a:cubicBezTo>
                    <a:pt x="198" y="3216"/>
                    <a:pt x="188" y="3176"/>
                    <a:pt x="182" y="3124"/>
                  </a:cubicBezTo>
                  <a:cubicBezTo>
                    <a:pt x="177" y="3063"/>
                    <a:pt x="182" y="3006"/>
                    <a:pt x="193" y="2948"/>
                  </a:cubicBezTo>
                  <a:cubicBezTo>
                    <a:pt x="205" y="2898"/>
                    <a:pt x="216" y="2852"/>
                    <a:pt x="233" y="2818"/>
                  </a:cubicBezTo>
                  <a:cubicBezTo>
                    <a:pt x="256" y="2773"/>
                    <a:pt x="279" y="2733"/>
                    <a:pt x="313" y="2693"/>
                  </a:cubicBezTo>
                  <a:cubicBezTo>
                    <a:pt x="347" y="2647"/>
                    <a:pt x="387" y="2613"/>
                    <a:pt x="432" y="2586"/>
                  </a:cubicBezTo>
                  <a:cubicBezTo>
                    <a:pt x="489" y="2545"/>
                    <a:pt x="546" y="2511"/>
                    <a:pt x="614" y="2489"/>
                  </a:cubicBezTo>
                  <a:cubicBezTo>
                    <a:pt x="699" y="2460"/>
                    <a:pt x="790" y="2437"/>
                    <a:pt x="887" y="2426"/>
                  </a:cubicBezTo>
                  <a:cubicBezTo>
                    <a:pt x="927" y="2421"/>
                    <a:pt x="961" y="2421"/>
                    <a:pt x="995" y="2421"/>
                  </a:cubicBezTo>
                  <a:cubicBezTo>
                    <a:pt x="1058" y="2421"/>
                    <a:pt x="1114" y="2426"/>
                    <a:pt x="1187" y="2437"/>
                  </a:cubicBezTo>
                  <a:cubicBezTo>
                    <a:pt x="1234" y="2449"/>
                    <a:pt x="1273" y="2455"/>
                    <a:pt x="1313" y="2466"/>
                  </a:cubicBezTo>
                  <a:cubicBezTo>
                    <a:pt x="1324" y="2471"/>
                    <a:pt x="1330" y="2471"/>
                    <a:pt x="1336" y="2471"/>
                  </a:cubicBezTo>
                  <a:cubicBezTo>
                    <a:pt x="1358" y="2471"/>
                    <a:pt x="1375" y="2466"/>
                    <a:pt x="1386" y="2449"/>
                  </a:cubicBezTo>
                  <a:cubicBezTo>
                    <a:pt x="1409" y="2432"/>
                    <a:pt x="1426" y="2392"/>
                    <a:pt x="1404" y="2358"/>
                  </a:cubicBezTo>
                  <a:cubicBezTo>
                    <a:pt x="1375" y="2313"/>
                    <a:pt x="1347" y="2261"/>
                    <a:pt x="1324" y="2188"/>
                  </a:cubicBezTo>
                  <a:cubicBezTo>
                    <a:pt x="1284" y="2080"/>
                    <a:pt x="1255" y="1965"/>
                    <a:pt x="1244" y="1847"/>
                  </a:cubicBezTo>
                  <a:cubicBezTo>
                    <a:pt x="1234" y="1733"/>
                    <a:pt x="1239" y="1619"/>
                    <a:pt x="1255" y="1511"/>
                  </a:cubicBezTo>
                  <a:cubicBezTo>
                    <a:pt x="1279" y="1398"/>
                    <a:pt x="1307" y="1296"/>
                    <a:pt x="1352" y="1199"/>
                  </a:cubicBezTo>
                  <a:cubicBezTo>
                    <a:pt x="1392" y="1125"/>
                    <a:pt x="1433" y="1052"/>
                    <a:pt x="1494" y="983"/>
                  </a:cubicBezTo>
                  <a:cubicBezTo>
                    <a:pt x="1546" y="921"/>
                    <a:pt x="1603" y="869"/>
                    <a:pt x="1671" y="824"/>
                  </a:cubicBezTo>
                  <a:cubicBezTo>
                    <a:pt x="1740" y="772"/>
                    <a:pt x="1795" y="745"/>
                    <a:pt x="1864" y="716"/>
                  </a:cubicBezTo>
                  <a:cubicBezTo>
                    <a:pt x="1915" y="698"/>
                    <a:pt x="1960" y="687"/>
                    <a:pt x="2012" y="676"/>
                  </a:cubicBezTo>
                  <a:lnTo>
                    <a:pt x="2057" y="676"/>
                  </a:lnTo>
                  <a:cubicBezTo>
                    <a:pt x="2091" y="676"/>
                    <a:pt x="2125" y="682"/>
                    <a:pt x="2160" y="682"/>
                  </a:cubicBezTo>
                  <a:cubicBezTo>
                    <a:pt x="2217" y="698"/>
                    <a:pt x="2267" y="716"/>
                    <a:pt x="2319" y="738"/>
                  </a:cubicBezTo>
                  <a:cubicBezTo>
                    <a:pt x="2387" y="772"/>
                    <a:pt x="2443" y="813"/>
                    <a:pt x="2495" y="858"/>
                  </a:cubicBezTo>
                  <a:cubicBezTo>
                    <a:pt x="2509" y="867"/>
                    <a:pt x="2520" y="872"/>
                    <a:pt x="2529" y="881"/>
                  </a:cubicBezTo>
                  <a:lnTo>
                    <a:pt x="2535" y="881"/>
                  </a:lnTo>
                  <a:lnTo>
                    <a:pt x="2535" y="874"/>
                  </a:lnTo>
                  <a:cubicBezTo>
                    <a:pt x="2626" y="955"/>
                    <a:pt x="2721" y="1052"/>
                    <a:pt x="2818" y="1170"/>
                  </a:cubicBezTo>
                  <a:cubicBezTo>
                    <a:pt x="2831" y="1181"/>
                    <a:pt x="2847" y="1188"/>
                    <a:pt x="2865" y="1188"/>
                  </a:cubicBezTo>
                  <a:lnTo>
                    <a:pt x="2876" y="1188"/>
                  </a:lnTo>
                  <a:cubicBezTo>
                    <a:pt x="2899" y="1181"/>
                    <a:pt x="2921" y="1170"/>
                    <a:pt x="2921" y="1147"/>
                  </a:cubicBezTo>
                  <a:cubicBezTo>
                    <a:pt x="2949" y="1000"/>
                    <a:pt x="2989" y="869"/>
                    <a:pt x="3046" y="750"/>
                  </a:cubicBezTo>
                  <a:cubicBezTo>
                    <a:pt x="3091" y="659"/>
                    <a:pt x="3137" y="580"/>
                    <a:pt x="3193" y="511"/>
                  </a:cubicBezTo>
                  <a:cubicBezTo>
                    <a:pt x="3251" y="449"/>
                    <a:pt x="3308" y="397"/>
                    <a:pt x="3369" y="352"/>
                  </a:cubicBezTo>
                  <a:cubicBezTo>
                    <a:pt x="3432" y="301"/>
                    <a:pt x="3506" y="267"/>
                    <a:pt x="3581" y="239"/>
                  </a:cubicBezTo>
                  <a:cubicBezTo>
                    <a:pt x="3665" y="205"/>
                    <a:pt x="3744" y="187"/>
                    <a:pt x="3830" y="176"/>
                  </a:cubicBezTo>
                  <a:cubicBezTo>
                    <a:pt x="3853" y="176"/>
                    <a:pt x="3875" y="171"/>
                    <a:pt x="3898" y="171"/>
                  </a:cubicBezTo>
                  <a:close/>
                  <a:moveTo>
                    <a:pt x="3927" y="0"/>
                  </a:moveTo>
                  <a:cubicBezTo>
                    <a:pt x="3904" y="0"/>
                    <a:pt x="3881" y="0"/>
                    <a:pt x="3859" y="6"/>
                  </a:cubicBezTo>
                  <a:cubicBezTo>
                    <a:pt x="3581" y="22"/>
                    <a:pt x="3319" y="153"/>
                    <a:pt x="3131" y="357"/>
                  </a:cubicBezTo>
                  <a:cubicBezTo>
                    <a:pt x="2972" y="533"/>
                    <a:pt x="2876" y="756"/>
                    <a:pt x="2824" y="983"/>
                  </a:cubicBezTo>
                  <a:cubicBezTo>
                    <a:pt x="2660" y="806"/>
                    <a:pt x="2477" y="642"/>
                    <a:pt x="2244" y="574"/>
                  </a:cubicBezTo>
                  <a:cubicBezTo>
                    <a:pt x="2186" y="556"/>
                    <a:pt x="2125" y="547"/>
                    <a:pt x="2064" y="547"/>
                  </a:cubicBezTo>
                  <a:cubicBezTo>
                    <a:pt x="1989" y="547"/>
                    <a:pt x="1913" y="560"/>
                    <a:pt x="1842" y="585"/>
                  </a:cubicBezTo>
                  <a:cubicBezTo>
                    <a:pt x="1699" y="630"/>
                    <a:pt x="1562" y="716"/>
                    <a:pt x="1454" y="824"/>
                  </a:cubicBezTo>
                  <a:cubicBezTo>
                    <a:pt x="1268" y="1000"/>
                    <a:pt x="1160" y="1249"/>
                    <a:pt x="1114" y="1500"/>
                  </a:cubicBezTo>
                  <a:cubicBezTo>
                    <a:pt x="1074" y="1755"/>
                    <a:pt x="1097" y="2022"/>
                    <a:pt x="1187" y="2267"/>
                  </a:cubicBezTo>
                  <a:cubicBezTo>
                    <a:pt x="1194" y="2267"/>
                    <a:pt x="1194" y="2272"/>
                    <a:pt x="1194" y="2272"/>
                  </a:cubicBezTo>
                  <a:cubicBezTo>
                    <a:pt x="1142" y="2267"/>
                    <a:pt x="1092" y="2261"/>
                    <a:pt x="1034" y="2256"/>
                  </a:cubicBezTo>
                  <a:cubicBezTo>
                    <a:pt x="921" y="2256"/>
                    <a:pt x="801" y="2267"/>
                    <a:pt x="694" y="2295"/>
                  </a:cubicBezTo>
                  <a:cubicBezTo>
                    <a:pt x="580" y="2318"/>
                    <a:pt x="471" y="2363"/>
                    <a:pt x="376" y="2426"/>
                  </a:cubicBezTo>
                  <a:cubicBezTo>
                    <a:pt x="279" y="2483"/>
                    <a:pt x="198" y="2563"/>
                    <a:pt x="130" y="2654"/>
                  </a:cubicBezTo>
                  <a:cubicBezTo>
                    <a:pt x="62" y="2756"/>
                    <a:pt x="28" y="2869"/>
                    <a:pt x="12" y="2988"/>
                  </a:cubicBezTo>
                  <a:cubicBezTo>
                    <a:pt x="1" y="3108"/>
                    <a:pt x="17" y="3234"/>
                    <a:pt x="62" y="3341"/>
                  </a:cubicBezTo>
                  <a:cubicBezTo>
                    <a:pt x="148" y="3551"/>
                    <a:pt x="329" y="3704"/>
                    <a:pt x="523" y="3813"/>
                  </a:cubicBezTo>
                  <a:cubicBezTo>
                    <a:pt x="625" y="3869"/>
                    <a:pt x="733" y="3921"/>
                    <a:pt x="846" y="3966"/>
                  </a:cubicBezTo>
                  <a:cubicBezTo>
                    <a:pt x="909" y="3989"/>
                    <a:pt x="972" y="4011"/>
                    <a:pt x="1034" y="4039"/>
                  </a:cubicBezTo>
                  <a:cubicBezTo>
                    <a:pt x="1011" y="4108"/>
                    <a:pt x="995" y="4176"/>
                    <a:pt x="983" y="4244"/>
                  </a:cubicBezTo>
                  <a:cubicBezTo>
                    <a:pt x="966" y="4341"/>
                    <a:pt x="966" y="4438"/>
                    <a:pt x="983" y="4529"/>
                  </a:cubicBezTo>
                  <a:cubicBezTo>
                    <a:pt x="995" y="4619"/>
                    <a:pt x="1029" y="4705"/>
                    <a:pt x="1069" y="4784"/>
                  </a:cubicBezTo>
                  <a:cubicBezTo>
                    <a:pt x="1108" y="4863"/>
                    <a:pt x="1165" y="4938"/>
                    <a:pt x="1221" y="5006"/>
                  </a:cubicBezTo>
                  <a:cubicBezTo>
                    <a:pt x="1347" y="5136"/>
                    <a:pt x="1506" y="5233"/>
                    <a:pt x="1677" y="5296"/>
                  </a:cubicBezTo>
                  <a:cubicBezTo>
                    <a:pt x="1806" y="5345"/>
                    <a:pt x="1942" y="5369"/>
                    <a:pt x="2079" y="5369"/>
                  </a:cubicBezTo>
                  <a:cubicBezTo>
                    <a:pt x="2117" y="5369"/>
                    <a:pt x="2155" y="5368"/>
                    <a:pt x="2194" y="5364"/>
                  </a:cubicBezTo>
                  <a:cubicBezTo>
                    <a:pt x="2273" y="5358"/>
                    <a:pt x="2346" y="5341"/>
                    <a:pt x="2427" y="5319"/>
                  </a:cubicBezTo>
                  <a:cubicBezTo>
                    <a:pt x="2500" y="5290"/>
                    <a:pt x="2574" y="5251"/>
                    <a:pt x="2637" y="5204"/>
                  </a:cubicBezTo>
                  <a:cubicBezTo>
                    <a:pt x="2734" y="5136"/>
                    <a:pt x="2807" y="5046"/>
                    <a:pt x="2865" y="4944"/>
                  </a:cubicBezTo>
                  <a:cubicBezTo>
                    <a:pt x="2949" y="5114"/>
                    <a:pt x="3041" y="5279"/>
                    <a:pt x="3182" y="5409"/>
                  </a:cubicBezTo>
                  <a:cubicBezTo>
                    <a:pt x="3261" y="5484"/>
                    <a:pt x="3353" y="5540"/>
                    <a:pt x="3450" y="5574"/>
                  </a:cubicBezTo>
                  <a:cubicBezTo>
                    <a:pt x="3444" y="5728"/>
                    <a:pt x="3426" y="5881"/>
                    <a:pt x="3398" y="6035"/>
                  </a:cubicBezTo>
                  <a:cubicBezTo>
                    <a:pt x="3369" y="6193"/>
                    <a:pt x="3335" y="6347"/>
                    <a:pt x="3290" y="6507"/>
                  </a:cubicBezTo>
                  <a:cubicBezTo>
                    <a:pt x="3274" y="6580"/>
                    <a:pt x="3251" y="6659"/>
                    <a:pt x="3227" y="6733"/>
                  </a:cubicBezTo>
                  <a:cubicBezTo>
                    <a:pt x="3199" y="6813"/>
                    <a:pt x="3171" y="6898"/>
                    <a:pt x="3148" y="6977"/>
                  </a:cubicBezTo>
                  <a:cubicBezTo>
                    <a:pt x="3137" y="7023"/>
                    <a:pt x="3148" y="7063"/>
                    <a:pt x="3188" y="7086"/>
                  </a:cubicBezTo>
                  <a:cubicBezTo>
                    <a:pt x="3205" y="7098"/>
                    <a:pt x="3222" y="7105"/>
                    <a:pt x="3241" y="7105"/>
                  </a:cubicBezTo>
                  <a:cubicBezTo>
                    <a:pt x="3248" y="7105"/>
                    <a:pt x="3254" y="7104"/>
                    <a:pt x="3261" y="7102"/>
                  </a:cubicBezTo>
                  <a:cubicBezTo>
                    <a:pt x="3279" y="7097"/>
                    <a:pt x="3308" y="7079"/>
                    <a:pt x="3319" y="7057"/>
                  </a:cubicBezTo>
                  <a:cubicBezTo>
                    <a:pt x="3342" y="7011"/>
                    <a:pt x="3364" y="6961"/>
                    <a:pt x="3381" y="6909"/>
                  </a:cubicBezTo>
                  <a:cubicBezTo>
                    <a:pt x="3403" y="6841"/>
                    <a:pt x="3426" y="6779"/>
                    <a:pt x="3444" y="6711"/>
                  </a:cubicBezTo>
                  <a:cubicBezTo>
                    <a:pt x="3484" y="6586"/>
                    <a:pt x="3512" y="6460"/>
                    <a:pt x="3534" y="6336"/>
                  </a:cubicBezTo>
                  <a:cubicBezTo>
                    <a:pt x="3557" y="6211"/>
                    <a:pt x="3574" y="6080"/>
                    <a:pt x="3591" y="5954"/>
                  </a:cubicBezTo>
                  <a:cubicBezTo>
                    <a:pt x="3602" y="5852"/>
                    <a:pt x="3602" y="5744"/>
                    <a:pt x="3608" y="5620"/>
                  </a:cubicBezTo>
                  <a:lnTo>
                    <a:pt x="3608" y="5613"/>
                  </a:lnTo>
                  <a:cubicBezTo>
                    <a:pt x="3642" y="5613"/>
                    <a:pt x="3683" y="5620"/>
                    <a:pt x="3717" y="5620"/>
                  </a:cubicBezTo>
                  <a:cubicBezTo>
                    <a:pt x="3757" y="5620"/>
                    <a:pt x="3802" y="5613"/>
                    <a:pt x="3841" y="5608"/>
                  </a:cubicBezTo>
                  <a:cubicBezTo>
                    <a:pt x="3898" y="5602"/>
                    <a:pt x="3967" y="5586"/>
                    <a:pt x="4035" y="5563"/>
                  </a:cubicBezTo>
                  <a:lnTo>
                    <a:pt x="4040" y="5563"/>
                  </a:lnTo>
                  <a:cubicBezTo>
                    <a:pt x="4040" y="5586"/>
                    <a:pt x="4040" y="5608"/>
                    <a:pt x="4035" y="5631"/>
                  </a:cubicBezTo>
                  <a:lnTo>
                    <a:pt x="4040" y="5631"/>
                  </a:lnTo>
                  <a:lnTo>
                    <a:pt x="4035" y="5642"/>
                  </a:lnTo>
                  <a:cubicBezTo>
                    <a:pt x="4035" y="5710"/>
                    <a:pt x="4029" y="5778"/>
                    <a:pt x="4024" y="5846"/>
                  </a:cubicBezTo>
                  <a:cubicBezTo>
                    <a:pt x="4017" y="5988"/>
                    <a:pt x="4017" y="6108"/>
                    <a:pt x="4024" y="6216"/>
                  </a:cubicBezTo>
                  <a:cubicBezTo>
                    <a:pt x="4029" y="6342"/>
                    <a:pt x="4040" y="6466"/>
                    <a:pt x="4063" y="6591"/>
                  </a:cubicBezTo>
                  <a:cubicBezTo>
                    <a:pt x="4074" y="6659"/>
                    <a:pt x="4092" y="6722"/>
                    <a:pt x="4108" y="6796"/>
                  </a:cubicBezTo>
                  <a:cubicBezTo>
                    <a:pt x="4126" y="6847"/>
                    <a:pt x="4148" y="6903"/>
                    <a:pt x="4171" y="6955"/>
                  </a:cubicBezTo>
                  <a:cubicBezTo>
                    <a:pt x="4184" y="6987"/>
                    <a:pt x="4223" y="7004"/>
                    <a:pt x="4258" y="7004"/>
                  </a:cubicBezTo>
                  <a:cubicBezTo>
                    <a:pt x="4267" y="7004"/>
                    <a:pt x="4276" y="7002"/>
                    <a:pt x="4284" y="7000"/>
                  </a:cubicBezTo>
                  <a:cubicBezTo>
                    <a:pt x="4342" y="6989"/>
                    <a:pt x="4381" y="6937"/>
                    <a:pt x="4365" y="6882"/>
                  </a:cubicBezTo>
                  <a:cubicBezTo>
                    <a:pt x="4347" y="6830"/>
                    <a:pt x="4331" y="6779"/>
                    <a:pt x="4313" y="6722"/>
                  </a:cubicBezTo>
                  <a:cubicBezTo>
                    <a:pt x="4297" y="6665"/>
                    <a:pt x="4279" y="6602"/>
                    <a:pt x="4268" y="6541"/>
                  </a:cubicBezTo>
                  <a:cubicBezTo>
                    <a:pt x="4239" y="6432"/>
                    <a:pt x="4222" y="6313"/>
                    <a:pt x="4211" y="6200"/>
                  </a:cubicBezTo>
                  <a:lnTo>
                    <a:pt x="4211" y="6187"/>
                  </a:lnTo>
                  <a:lnTo>
                    <a:pt x="4211" y="6182"/>
                  </a:lnTo>
                  <a:cubicBezTo>
                    <a:pt x="4200" y="6074"/>
                    <a:pt x="4194" y="5966"/>
                    <a:pt x="4194" y="5852"/>
                  </a:cubicBezTo>
                  <a:cubicBezTo>
                    <a:pt x="4194" y="5739"/>
                    <a:pt x="4194" y="5620"/>
                    <a:pt x="4200" y="5500"/>
                  </a:cubicBezTo>
                  <a:lnTo>
                    <a:pt x="4194" y="5495"/>
                  </a:lnTo>
                  <a:cubicBezTo>
                    <a:pt x="4302" y="5437"/>
                    <a:pt x="4392" y="5369"/>
                    <a:pt x="4478" y="5285"/>
                  </a:cubicBezTo>
                  <a:cubicBezTo>
                    <a:pt x="4597" y="5170"/>
                    <a:pt x="4693" y="5028"/>
                    <a:pt x="4745" y="4875"/>
                  </a:cubicBezTo>
                  <a:cubicBezTo>
                    <a:pt x="4745" y="4875"/>
                    <a:pt x="4745" y="4881"/>
                    <a:pt x="4751" y="4881"/>
                  </a:cubicBezTo>
                  <a:cubicBezTo>
                    <a:pt x="4790" y="4944"/>
                    <a:pt x="4853" y="4994"/>
                    <a:pt x="4916" y="5034"/>
                  </a:cubicBezTo>
                  <a:cubicBezTo>
                    <a:pt x="5047" y="5114"/>
                    <a:pt x="5205" y="5148"/>
                    <a:pt x="5359" y="5148"/>
                  </a:cubicBezTo>
                  <a:cubicBezTo>
                    <a:pt x="5529" y="5148"/>
                    <a:pt x="5694" y="5120"/>
                    <a:pt x="5853" y="5062"/>
                  </a:cubicBezTo>
                  <a:cubicBezTo>
                    <a:pt x="6007" y="5006"/>
                    <a:pt x="6159" y="4920"/>
                    <a:pt x="6285" y="4813"/>
                  </a:cubicBezTo>
                  <a:cubicBezTo>
                    <a:pt x="6348" y="4761"/>
                    <a:pt x="6404" y="4693"/>
                    <a:pt x="6450" y="4625"/>
                  </a:cubicBezTo>
                  <a:cubicBezTo>
                    <a:pt x="6472" y="4590"/>
                    <a:pt x="6495" y="4551"/>
                    <a:pt x="6513" y="4511"/>
                  </a:cubicBezTo>
                  <a:cubicBezTo>
                    <a:pt x="6529" y="4472"/>
                    <a:pt x="6534" y="4432"/>
                    <a:pt x="6540" y="4386"/>
                  </a:cubicBezTo>
                  <a:cubicBezTo>
                    <a:pt x="6558" y="4312"/>
                    <a:pt x="6547" y="4228"/>
                    <a:pt x="6518" y="4154"/>
                  </a:cubicBezTo>
                  <a:cubicBezTo>
                    <a:pt x="6506" y="4113"/>
                    <a:pt x="6489" y="4074"/>
                    <a:pt x="6466" y="4039"/>
                  </a:cubicBezTo>
                  <a:cubicBezTo>
                    <a:pt x="6626" y="4018"/>
                    <a:pt x="6779" y="3994"/>
                    <a:pt x="6927" y="3937"/>
                  </a:cubicBezTo>
                  <a:cubicBezTo>
                    <a:pt x="7030" y="3898"/>
                    <a:pt x="7126" y="3853"/>
                    <a:pt x="7205" y="3779"/>
                  </a:cubicBezTo>
                  <a:cubicBezTo>
                    <a:pt x="7285" y="3699"/>
                    <a:pt x="7342" y="3596"/>
                    <a:pt x="7365" y="3494"/>
                  </a:cubicBezTo>
                  <a:cubicBezTo>
                    <a:pt x="7392" y="3370"/>
                    <a:pt x="7387" y="3239"/>
                    <a:pt x="7358" y="3114"/>
                  </a:cubicBezTo>
                  <a:cubicBezTo>
                    <a:pt x="7336" y="3011"/>
                    <a:pt x="7285" y="2914"/>
                    <a:pt x="7216" y="2830"/>
                  </a:cubicBezTo>
                  <a:cubicBezTo>
                    <a:pt x="7154" y="2756"/>
                    <a:pt x="7075" y="2699"/>
                    <a:pt x="6990" y="2654"/>
                  </a:cubicBezTo>
                  <a:cubicBezTo>
                    <a:pt x="6899" y="2608"/>
                    <a:pt x="6802" y="2568"/>
                    <a:pt x="6699" y="2545"/>
                  </a:cubicBezTo>
                  <a:cubicBezTo>
                    <a:pt x="6552" y="2505"/>
                    <a:pt x="6404" y="2489"/>
                    <a:pt x="6251" y="2471"/>
                  </a:cubicBezTo>
                  <a:cubicBezTo>
                    <a:pt x="6172" y="2466"/>
                    <a:pt x="6086" y="2460"/>
                    <a:pt x="6007" y="2449"/>
                  </a:cubicBezTo>
                  <a:cubicBezTo>
                    <a:pt x="6007" y="2426"/>
                    <a:pt x="6018" y="2408"/>
                    <a:pt x="6023" y="2387"/>
                  </a:cubicBezTo>
                  <a:cubicBezTo>
                    <a:pt x="6057" y="2318"/>
                    <a:pt x="6104" y="2261"/>
                    <a:pt x="6154" y="2204"/>
                  </a:cubicBezTo>
                  <a:lnTo>
                    <a:pt x="6154" y="2198"/>
                  </a:lnTo>
                  <a:lnTo>
                    <a:pt x="6159" y="2193"/>
                  </a:lnTo>
                  <a:lnTo>
                    <a:pt x="6165" y="2188"/>
                  </a:lnTo>
                  <a:cubicBezTo>
                    <a:pt x="6222" y="2119"/>
                    <a:pt x="6285" y="2046"/>
                    <a:pt x="6330" y="1965"/>
                  </a:cubicBezTo>
                  <a:cubicBezTo>
                    <a:pt x="6359" y="1920"/>
                    <a:pt x="6382" y="1870"/>
                    <a:pt x="6393" y="1823"/>
                  </a:cubicBezTo>
                  <a:cubicBezTo>
                    <a:pt x="6410" y="1761"/>
                    <a:pt x="6416" y="1705"/>
                    <a:pt x="6416" y="1642"/>
                  </a:cubicBezTo>
                  <a:cubicBezTo>
                    <a:pt x="6410" y="1529"/>
                    <a:pt x="6382" y="1420"/>
                    <a:pt x="6319" y="1324"/>
                  </a:cubicBezTo>
                  <a:cubicBezTo>
                    <a:pt x="6256" y="1227"/>
                    <a:pt x="6172" y="1154"/>
                    <a:pt x="6075" y="1097"/>
                  </a:cubicBezTo>
                  <a:cubicBezTo>
                    <a:pt x="5955" y="1028"/>
                    <a:pt x="5831" y="994"/>
                    <a:pt x="5694" y="989"/>
                  </a:cubicBezTo>
                  <a:cubicBezTo>
                    <a:pt x="5678" y="987"/>
                    <a:pt x="5661" y="987"/>
                    <a:pt x="5644" y="987"/>
                  </a:cubicBezTo>
                  <a:cubicBezTo>
                    <a:pt x="5598" y="987"/>
                    <a:pt x="5552" y="992"/>
                    <a:pt x="5506" y="1000"/>
                  </a:cubicBezTo>
                  <a:cubicBezTo>
                    <a:pt x="5438" y="1011"/>
                    <a:pt x="5375" y="1028"/>
                    <a:pt x="5313" y="1052"/>
                  </a:cubicBezTo>
                  <a:cubicBezTo>
                    <a:pt x="5251" y="1068"/>
                    <a:pt x="5194" y="1091"/>
                    <a:pt x="5137" y="1113"/>
                  </a:cubicBezTo>
                  <a:cubicBezTo>
                    <a:pt x="5068" y="1136"/>
                    <a:pt x="5000" y="1159"/>
                    <a:pt x="4932" y="1176"/>
                  </a:cubicBezTo>
                  <a:cubicBezTo>
                    <a:pt x="4903" y="1188"/>
                    <a:pt x="4869" y="1199"/>
                    <a:pt x="4842" y="1210"/>
                  </a:cubicBezTo>
                  <a:cubicBezTo>
                    <a:pt x="4830" y="1188"/>
                    <a:pt x="4819" y="1170"/>
                    <a:pt x="4808" y="1147"/>
                  </a:cubicBezTo>
                  <a:cubicBezTo>
                    <a:pt x="4767" y="1023"/>
                    <a:pt x="4762" y="892"/>
                    <a:pt x="4745" y="761"/>
                  </a:cubicBezTo>
                  <a:cubicBezTo>
                    <a:pt x="4733" y="693"/>
                    <a:pt x="4722" y="625"/>
                    <a:pt x="4699" y="562"/>
                  </a:cubicBezTo>
                  <a:cubicBezTo>
                    <a:pt x="4688" y="522"/>
                    <a:pt x="4672" y="488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9"/>
                    <a:pt x="4489" y="239"/>
                    <a:pt x="4438" y="192"/>
                  </a:cubicBezTo>
                  <a:cubicBezTo>
                    <a:pt x="4381" y="147"/>
                    <a:pt x="4324" y="108"/>
                    <a:pt x="4256" y="74"/>
                  </a:cubicBezTo>
                  <a:cubicBezTo>
                    <a:pt x="4200" y="45"/>
                    <a:pt x="4137" y="29"/>
                    <a:pt x="4074" y="16"/>
                  </a:cubicBezTo>
                  <a:cubicBezTo>
                    <a:pt x="4024" y="6"/>
                    <a:pt x="3972" y="0"/>
                    <a:pt x="39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9"/>
            <p:cNvSpPr/>
            <p:nvPr/>
          </p:nvSpPr>
          <p:spPr>
            <a:xfrm>
              <a:off x="8820589" y="5249841"/>
              <a:ext cx="46753" cy="71092"/>
            </a:xfrm>
            <a:custGeom>
              <a:avLst/>
              <a:gdLst/>
              <a:ahLst/>
              <a:cxnLst/>
              <a:rect l="l" t="t" r="r" b="b"/>
              <a:pathLst>
                <a:path w="995" h="1513" extrusionOk="0">
                  <a:moveTo>
                    <a:pt x="785" y="0"/>
                  </a:moveTo>
                  <a:cubicBezTo>
                    <a:pt x="716" y="23"/>
                    <a:pt x="648" y="34"/>
                    <a:pt x="592" y="46"/>
                  </a:cubicBezTo>
                  <a:cubicBezTo>
                    <a:pt x="546" y="52"/>
                    <a:pt x="506" y="52"/>
                    <a:pt x="467" y="52"/>
                  </a:cubicBezTo>
                  <a:cubicBezTo>
                    <a:pt x="433" y="52"/>
                    <a:pt x="393" y="52"/>
                    <a:pt x="359" y="46"/>
                  </a:cubicBezTo>
                  <a:cubicBezTo>
                    <a:pt x="354" y="176"/>
                    <a:pt x="354" y="285"/>
                    <a:pt x="341" y="387"/>
                  </a:cubicBezTo>
                  <a:cubicBezTo>
                    <a:pt x="325" y="517"/>
                    <a:pt x="307" y="648"/>
                    <a:pt x="286" y="773"/>
                  </a:cubicBezTo>
                  <a:cubicBezTo>
                    <a:pt x="262" y="892"/>
                    <a:pt x="234" y="1017"/>
                    <a:pt x="194" y="1148"/>
                  </a:cubicBezTo>
                  <a:cubicBezTo>
                    <a:pt x="171" y="1211"/>
                    <a:pt x="74" y="1500"/>
                    <a:pt x="1" y="1500"/>
                  </a:cubicBezTo>
                  <a:cubicBezTo>
                    <a:pt x="140" y="1509"/>
                    <a:pt x="261" y="1512"/>
                    <a:pt x="365" y="1512"/>
                  </a:cubicBezTo>
                  <a:cubicBezTo>
                    <a:pt x="892" y="1512"/>
                    <a:pt x="995" y="1421"/>
                    <a:pt x="995" y="1421"/>
                  </a:cubicBezTo>
                  <a:cubicBezTo>
                    <a:pt x="978" y="1347"/>
                    <a:pt x="824" y="1080"/>
                    <a:pt x="813" y="1007"/>
                  </a:cubicBezTo>
                  <a:cubicBezTo>
                    <a:pt x="790" y="876"/>
                    <a:pt x="779" y="745"/>
                    <a:pt x="774" y="614"/>
                  </a:cubicBezTo>
                  <a:cubicBezTo>
                    <a:pt x="768" y="501"/>
                    <a:pt x="768" y="375"/>
                    <a:pt x="774" y="228"/>
                  </a:cubicBezTo>
                  <a:cubicBezTo>
                    <a:pt x="779" y="154"/>
                    <a:pt x="785" y="86"/>
                    <a:pt x="785" y="12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9"/>
            <p:cNvSpPr/>
            <p:nvPr/>
          </p:nvSpPr>
          <p:spPr>
            <a:xfrm>
              <a:off x="8676149" y="4996436"/>
              <a:ext cx="329288" cy="249692"/>
            </a:xfrm>
            <a:custGeom>
              <a:avLst/>
              <a:gdLst/>
              <a:ahLst/>
              <a:cxnLst/>
              <a:rect l="l" t="t" r="r" b="b"/>
              <a:pathLst>
                <a:path w="7008" h="5314" extrusionOk="0">
                  <a:moveTo>
                    <a:pt x="3654" y="1"/>
                  </a:moveTo>
                  <a:cubicBezTo>
                    <a:pt x="3570" y="12"/>
                    <a:pt x="3489" y="35"/>
                    <a:pt x="3405" y="64"/>
                  </a:cubicBezTo>
                  <a:cubicBezTo>
                    <a:pt x="3331" y="92"/>
                    <a:pt x="3257" y="132"/>
                    <a:pt x="3195" y="177"/>
                  </a:cubicBezTo>
                  <a:cubicBezTo>
                    <a:pt x="3132" y="223"/>
                    <a:pt x="3075" y="279"/>
                    <a:pt x="3019" y="342"/>
                  </a:cubicBezTo>
                  <a:cubicBezTo>
                    <a:pt x="2961" y="410"/>
                    <a:pt x="2916" y="489"/>
                    <a:pt x="2870" y="580"/>
                  </a:cubicBezTo>
                  <a:cubicBezTo>
                    <a:pt x="2814" y="694"/>
                    <a:pt x="2773" y="824"/>
                    <a:pt x="2746" y="979"/>
                  </a:cubicBezTo>
                  <a:cubicBezTo>
                    <a:pt x="2746" y="995"/>
                    <a:pt x="2723" y="1013"/>
                    <a:pt x="2699" y="1018"/>
                  </a:cubicBezTo>
                  <a:lnTo>
                    <a:pt x="2689" y="1018"/>
                  </a:lnTo>
                  <a:cubicBezTo>
                    <a:pt x="2671" y="1018"/>
                    <a:pt x="2654" y="1013"/>
                    <a:pt x="2644" y="995"/>
                  </a:cubicBezTo>
                  <a:cubicBezTo>
                    <a:pt x="2547" y="882"/>
                    <a:pt x="2450" y="785"/>
                    <a:pt x="2353" y="706"/>
                  </a:cubicBezTo>
                  <a:lnTo>
                    <a:pt x="2353" y="706"/>
                  </a:lnTo>
                  <a:lnTo>
                    <a:pt x="2359" y="722"/>
                  </a:lnTo>
                  <a:cubicBezTo>
                    <a:pt x="2303" y="659"/>
                    <a:pt x="2228" y="609"/>
                    <a:pt x="2143" y="569"/>
                  </a:cubicBezTo>
                  <a:cubicBezTo>
                    <a:pt x="2091" y="541"/>
                    <a:pt x="2041" y="523"/>
                    <a:pt x="1984" y="512"/>
                  </a:cubicBezTo>
                  <a:cubicBezTo>
                    <a:pt x="1949" y="507"/>
                    <a:pt x="1915" y="507"/>
                    <a:pt x="1881" y="507"/>
                  </a:cubicBezTo>
                  <a:lnTo>
                    <a:pt x="1836" y="507"/>
                  </a:lnTo>
                  <a:cubicBezTo>
                    <a:pt x="1784" y="512"/>
                    <a:pt x="1739" y="523"/>
                    <a:pt x="1689" y="541"/>
                  </a:cubicBezTo>
                  <a:cubicBezTo>
                    <a:pt x="1621" y="569"/>
                    <a:pt x="1558" y="604"/>
                    <a:pt x="1495" y="649"/>
                  </a:cubicBezTo>
                  <a:cubicBezTo>
                    <a:pt x="1427" y="694"/>
                    <a:pt x="1370" y="751"/>
                    <a:pt x="1319" y="808"/>
                  </a:cubicBezTo>
                  <a:cubicBezTo>
                    <a:pt x="1257" y="882"/>
                    <a:pt x="1217" y="950"/>
                    <a:pt x="1178" y="1029"/>
                  </a:cubicBezTo>
                  <a:cubicBezTo>
                    <a:pt x="1131" y="1120"/>
                    <a:pt x="1103" y="1228"/>
                    <a:pt x="1081" y="1336"/>
                  </a:cubicBezTo>
                  <a:cubicBezTo>
                    <a:pt x="1063" y="1450"/>
                    <a:pt x="1058" y="1564"/>
                    <a:pt x="1068" y="1677"/>
                  </a:cubicBezTo>
                  <a:cubicBezTo>
                    <a:pt x="1081" y="1797"/>
                    <a:pt x="1109" y="1910"/>
                    <a:pt x="1143" y="2012"/>
                  </a:cubicBezTo>
                  <a:cubicBezTo>
                    <a:pt x="1171" y="2086"/>
                    <a:pt x="1199" y="2138"/>
                    <a:pt x="1228" y="2188"/>
                  </a:cubicBezTo>
                  <a:cubicBezTo>
                    <a:pt x="1251" y="2217"/>
                    <a:pt x="1233" y="2256"/>
                    <a:pt x="1212" y="2280"/>
                  </a:cubicBezTo>
                  <a:cubicBezTo>
                    <a:pt x="1199" y="2291"/>
                    <a:pt x="1183" y="2296"/>
                    <a:pt x="1160" y="2296"/>
                  </a:cubicBezTo>
                  <a:lnTo>
                    <a:pt x="1137" y="2296"/>
                  </a:lnTo>
                  <a:cubicBezTo>
                    <a:pt x="1097" y="2285"/>
                    <a:pt x="1058" y="2274"/>
                    <a:pt x="1013" y="2262"/>
                  </a:cubicBezTo>
                  <a:cubicBezTo>
                    <a:pt x="939" y="2251"/>
                    <a:pt x="882" y="2246"/>
                    <a:pt x="819" y="2246"/>
                  </a:cubicBezTo>
                  <a:cubicBezTo>
                    <a:pt x="785" y="2246"/>
                    <a:pt x="745" y="2251"/>
                    <a:pt x="711" y="2251"/>
                  </a:cubicBezTo>
                  <a:cubicBezTo>
                    <a:pt x="614" y="2262"/>
                    <a:pt x="523" y="2285"/>
                    <a:pt x="433" y="2319"/>
                  </a:cubicBezTo>
                  <a:cubicBezTo>
                    <a:pt x="370" y="2342"/>
                    <a:pt x="313" y="2376"/>
                    <a:pt x="257" y="2411"/>
                  </a:cubicBezTo>
                  <a:cubicBezTo>
                    <a:pt x="211" y="2445"/>
                    <a:pt x="171" y="2479"/>
                    <a:pt x="132" y="2518"/>
                  </a:cubicBezTo>
                  <a:cubicBezTo>
                    <a:pt x="103" y="2558"/>
                    <a:pt x="80" y="2603"/>
                    <a:pt x="58" y="2644"/>
                  </a:cubicBezTo>
                  <a:cubicBezTo>
                    <a:pt x="40" y="2683"/>
                    <a:pt x="24" y="2728"/>
                    <a:pt x="18" y="2773"/>
                  </a:cubicBezTo>
                  <a:cubicBezTo>
                    <a:pt x="6" y="2831"/>
                    <a:pt x="1" y="2893"/>
                    <a:pt x="6" y="2956"/>
                  </a:cubicBezTo>
                  <a:cubicBezTo>
                    <a:pt x="12" y="3001"/>
                    <a:pt x="24" y="3046"/>
                    <a:pt x="40" y="3087"/>
                  </a:cubicBezTo>
                  <a:cubicBezTo>
                    <a:pt x="52" y="3126"/>
                    <a:pt x="74" y="3166"/>
                    <a:pt x="108" y="3211"/>
                  </a:cubicBezTo>
                  <a:cubicBezTo>
                    <a:pt x="137" y="3257"/>
                    <a:pt x="177" y="3297"/>
                    <a:pt x="228" y="3342"/>
                  </a:cubicBezTo>
                  <a:cubicBezTo>
                    <a:pt x="313" y="3416"/>
                    <a:pt x="421" y="3478"/>
                    <a:pt x="557" y="3541"/>
                  </a:cubicBezTo>
                  <a:lnTo>
                    <a:pt x="541" y="3518"/>
                  </a:lnTo>
                  <a:lnTo>
                    <a:pt x="541" y="3518"/>
                  </a:lnTo>
                  <a:cubicBezTo>
                    <a:pt x="603" y="3557"/>
                    <a:pt x="682" y="3598"/>
                    <a:pt x="790" y="3632"/>
                  </a:cubicBezTo>
                  <a:cubicBezTo>
                    <a:pt x="876" y="3667"/>
                    <a:pt x="955" y="3688"/>
                    <a:pt x="1034" y="3712"/>
                  </a:cubicBezTo>
                  <a:cubicBezTo>
                    <a:pt x="1058" y="3722"/>
                    <a:pt x="1081" y="3740"/>
                    <a:pt x="1097" y="3769"/>
                  </a:cubicBezTo>
                  <a:cubicBezTo>
                    <a:pt x="1109" y="3791"/>
                    <a:pt x="1109" y="3819"/>
                    <a:pt x="1103" y="3842"/>
                  </a:cubicBezTo>
                  <a:cubicBezTo>
                    <a:pt x="1063" y="3932"/>
                    <a:pt x="1034" y="4013"/>
                    <a:pt x="1018" y="4087"/>
                  </a:cubicBezTo>
                  <a:cubicBezTo>
                    <a:pt x="1013" y="4155"/>
                    <a:pt x="1007" y="4218"/>
                    <a:pt x="1013" y="4280"/>
                  </a:cubicBezTo>
                  <a:cubicBezTo>
                    <a:pt x="1023" y="4342"/>
                    <a:pt x="1034" y="4393"/>
                    <a:pt x="1052" y="4444"/>
                  </a:cubicBezTo>
                  <a:cubicBezTo>
                    <a:pt x="1081" y="4507"/>
                    <a:pt x="1109" y="4558"/>
                    <a:pt x="1143" y="4609"/>
                  </a:cubicBezTo>
                  <a:cubicBezTo>
                    <a:pt x="1183" y="4666"/>
                    <a:pt x="1233" y="4723"/>
                    <a:pt x="1296" y="4774"/>
                  </a:cubicBezTo>
                  <a:cubicBezTo>
                    <a:pt x="1370" y="4837"/>
                    <a:pt x="1450" y="4882"/>
                    <a:pt x="1529" y="4921"/>
                  </a:cubicBezTo>
                  <a:cubicBezTo>
                    <a:pt x="1626" y="4968"/>
                    <a:pt x="1728" y="4996"/>
                    <a:pt x="1831" y="5018"/>
                  </a:cubicBezTo>
                  <a:cubicBezTo>
                    <a:pt x="1887" y="5023"/>
                    <a:pt x="1939" y="5030"/>
                    <a:pt x="1984" y="5030"/>
                  </a:cubicBezTo>
                  <a:lnTo>
                    <a:pt x="2052" y="5030"/>
                  </a:lnTo>
                  <a:cubicBezTo>
                    <a:pt x="2125" y="5018"/>
                    <a:pt x="2194" y="5002"/>
                    <a:pt x="2262" y="4978"/>
                  </a:cubicBezTo>
                  <a:cubicBezTo>
                    <a:pt x="2308" y="4962"/>
                    <a:pt x="2353" y="4939"/>
                    <a:pt x="2398" y="4905"/>
                  </a:cubicBezTo>
                  <a:cubicBezTo>
                    <a:pt x="2439" y="4876"/>
                    <a:pt x="2484" y="4837"/>
                    <a:pt x="2524" y="4792"/>
                  </a:cubicBezTo>
                  <a:cubicBezTo>
                    <a:pt x="2558" y="4745"/>
                    <a:pt x="2592" y="4700"/>
                    <a:pt x="2615" y="4648"/>
                  </a:cubicBezTo>
                  <a:lnTo>
                    <a:pt x="2615" y="4648"/>
                  </a:lnTo>
                  <a:lnTo>
                    <a:pt x="2597" y="4655"/>
                  </a:lnTo>
                  <a:cubicBezTo>
                    <a:pt x="2615" y="4643"/>
                    <a:pt x="2626" y="4621"/>
                    <a:pt x="2631" y="4609"/>
                  </a:cubicBezTo>
                  <a:cubicBezTo>
                    <a:pt x="2644" y="4587"/>
                    <a:pt x="2660" y="4569"/>
                    <a:pt x="2683" y="4569"/>
                  </a:cubicBezTo>
                  <a:cubicBezTo>
                    <a:pt x="2705" y="4569"/>
                    <a:pt x="2728" y="4580"/>
                    <a:pt x="2734" y="4598"/>
                  </a:cubicBezTo>
                  <a:cubicBezTo>
                    <a:pt x="2807" y="4758"/>
                    <a:pt x="2870" y="4876"/>
                    <a:pt x="2944" y="4978"/>
                  </a:cubicBezTo>
                  <a:cubicBezTo>
                    <a:pt x="2990" y="5047"/>
                    <a:pt x="3046" y="5109"/>
                    <a:pt x="3103" y="5160"/>
                  </a:cubicBezTo>
                  <a:cubicBezTo>
                    <a:pt x="3148" y="5194"/>
                    <a:pt x="3195" y="5223"/>
                    <a:pt x="3245" y="5251"/>
                  </a:cubicBezTo>
                  <a:cubicBezTo>
                    <a:pt x="3291" y="5269"/>
                    <a:pt x="3347" y="5291"/>
                    <a:pt x="3410" y="5303"/>
                  </a:cubicBezTo>
                  <a:cubicBezTo>
                    <a:pt x="3455" y="5309"/>
                    <a:pt x="3496" y="5314"/>
                    <a:pt x="3535" y="5314"/>
                  </a:cubicBezTo>
                  <a:cubicBezTo>
                    <a:pt x="3552" y="5314"/>
                    <a:pt x="3575" y="5309"/>
                    <a:pt x="3598" y="5309"/>
                  </a:cubicBezTo>
                  <a:cubicBezTo>
                    <a:pt x="3672" y="5303"/>
                    <a:pt x="3740" y="5280"/>
                    <a:pt x="3814" y="5257"/>
                  </a:cubicBezTo>
                  <a:cubicBezTo>
                    <a:pt x="3837" y="5246"/>
                    <a:pt x="3859" y="5240"/>
                    <a:pt x="3882" y="5228"/>
                  </a:cubicBezTo>
                  <a:cubicBezTo>
                    <a:pt x="3893" y="5201"/>
                    <a:pt x="3916" y="5188"/>
                    <a:pt x="3945" y="5188"/>
                  </a:cubicBezTo>
                  <a:lnTo>
                    <a:pt x="3961" y="5188"/>
                  </a:lnTo>
                  <a:cubicBezTo>
                    <a:pt x="3995" y="5167"/>
                    <a:pt x="4029" y="5143"/>
                    <a:pt x="4063" y="5120"/>
                  </a:cubicBezTo>
                  <a:cubicBezTo>
                    <a:pt x="4137" y="5064"/>
                    <a:pt x="4205" y="5002"/>
                    <a:pt x="4262" y="4933"/>
                  </a:cubicBezTo>
                  <a:cubicBezTo>
                    <a:pt x="4314" y="4871"/>
                    <a:pt x="4354" y="4808"/>
                    <a:pt x="4382" y="4745"/>
                  </a:cubicBezTo>
                  <a:cubicBezTo>
                    <a:pt x="4410" y="4689"/>
                    <a:pt x="4427" y="4627"/>
                    <a:pt x="4444" y="4564"/>
                  </a:cubicBezTo>
                  <a:cubicBezTo>
                    <a:pt x="4451" y="4530"/>
                    <a:pt x="4451" y="4496"/>
                    <a:pt x="4451" y="4462"/>
                  </a:cubicBezTo>
                  <a:cubicBezTo>
                    <a:pt x="4451" y="4433"/>
                    <a:pt x="4467" y="4410"/>
                    <a:pt x="4490" y="4393"/>
                  </a:cubicBezTo>
                  <a:cubicBezTo>
                    <a:pt x="4506" y="4383"/>
                    <a:pt x="4519" y="4376"/>
                    <a:pt x="4530" y="4376"/>
                  </a:cubicBezTo>
                  <a:lnTo>
                    <a:pt x="4546" y="4376"/>
                  </a:lnTo>
                  <a:cubicBezTo>
                    <a:pt x="4580" y="4376"/>
                    <a:pt x="4614" y="4399"/>
                    <a:pt x="4626" y="4438"/>
                  </a:cubicBezTo>
                  <a:cubicBezTo>
                    <a:pt x="4632" y="4456"/>
                    <a:pt x="4637" y="4478"/>
                    <a:pt x="4643" y="4501"/>
                  </a:cubicBezTo>
                  <a:cubicBezTo>
                    <a:pt x="4661" y="4546"/>
                    <a:pt x="4682" y="4587"/>
                    <a:pt x="4706" y="4621"/>
                  </a:cubicBezTo>
                  <a:cubicBezTo>
                    <a:pt x="4729" y="4648"/>
                    <a:pt x="4751" y="4677"/>
                    <a:pt x="4785" y="4706"/>
                  </a:cubicBezTo>
                  <a:cubicBezTo>
                    <a:pt x="4819" y="4734"/>
                    <a:pt x="4853" y="4758"/>
                    <a:pt x="4894" y="4774"/>
                  </a:cubicBezTo>
                  <a:cubicBezTo>
                    <a:pt x="4933" y="4792"/>
                    <a:pt x="4978" y="4808"/>
                    <a:pt x="5036" y="4819"/>
                  </a:cubicBezTo>
                  <a:cubicBezTo>
                    <a:pt x="5098" y="4831"/>
                    <a:pt x="5149" y="4831"/>
                    <a:pt x="5201" y="4831"/>
                  </a:cubicBezTo>
                  <a:lnTo>
                    <a:pt x="5285" y="4831"/>
                  </a:lnTo>
                  <a:lnTo>
                    <a:pt x="5303" y="4826"/>
                  </a:lnTo>
                  <a:cubicBezTo>
                    <a:pt x="5411" y="4813"/>
                    <a:pt x="5524" y="4785"/>
                    <a:pt x="5626" y="4745"/>
                  </a:cubicBezTo>
                  <a:cubicBezTo>
                    <a:pt x="5728" y="4706"/>
                    <a:pt x="5825" y="4655"/>
                    <a:pt x="5910" y="4598"/>
                  </a:cubicBezTo>
                  <a:cubicBezTo>
                    <a:pt x="5978" y="4553"/>
                    <a:pt x="6030" y="4501"/>
                    <a:pt x="6080" y="4444"/>
                  </a:cubicBezTo>
                  <a:cubicBezTo>
                    <a:pt x="6114" y="4404"/>
                    <a:pt x="6143" y="4365"/>
                    <a:pt x="6161" y="4320"/>
                  </a:cubicBezTo>
                  <a:cubicBezTo>
                    <a:pt x="6177" y="4286"/>
                    <a:pt x="6189" y="4257"/>
                    <a:pt x="6195" y="4223"/>
                  </a:cubicBezTo>
                  <a:cubicBezTo>
                    <a:pt x="6200" y="4189"/>
                    <a:pt x="6200" y="4160"/>
                    <a:pt x="6200" y="4132"/>
                  </a:cubicBezTo>
                  <a:cubicBezTo>
                    <a:pt x="6195" y="4092"/>
                    <a:pt x="6189" y="4069"/>
                    <a:pt x="6183" y="4047"/>
                  </a:cubicBezTo>
                  <a:cubicBezTo>
                    <a:pt x="6172" y="4018"/>
                    <a:pt x="6155" y="3990"/>
                    <a:pt x="6138" y="3961"/>
                  </a:cubicBezTo>
                  <a:cubicBezTo>
                    <a:pt x="6103" y="3922"/>
                    <a:pt x="6075" y="3887"/>
                    <a:pt x="6046" y="3859"/>
                  </a:cubicBezTo>
                  <a:cubicBezTo>
                    <a:pt x="6024" y="3837"/>
                    <a:pt x="6019" y="3803"/>
                    <a:pt x="6024" y="3769"/>
                  </a:cubicBezTo>
                  <a:cubicBezTo>
                    <a:pt x="6035" y="3735"/>
                    <a:pt x="6064" y="3712"/>
                    <a:pt x="6093" y="3706"/>
                  </a:cubicBezTo>
                  <a:cubicBezTo>
                    <a:pt x="6143" y="3694"/>
                    <a:pt x="6200" y="3688"/>
                    <a:pt x="6251" y="3677"/>
                  </a:cubicBezTo>
                  <a:cubicBezTo>
                    <a:pt x="6399" y="3654"/>
                    <a:pt x="6547" y="3626"/>
                    <a:pt x="6678" y="3581"/>
                  </a:cubicBezTo>
                  <a:cubicBezTo>
                    <a:pt x="6740" y="3557"/>
                    <a:pt x="6791" y="3536"/>
                    <a:pt x="6843" y="3502"/>
                  </a:cubicBezTo>
                  <a:cubicBezTo>
                    <a:pt x="6871" y="3478"/>
                    <a:pt x="6893" y="3455"/>
                    <a:pt x="6922" y="3428"/>
                  </a:cubicBezTo>
                  <a:cubicBezTo>
                    <a:pt x="6939" y="3399"/>
                    <a:pt x="6956" y="3376"/>
                    <a:pt x="6967" y="3353"/>
                  </a:cubicBezTo>
                  <a:cubicBezTo>
                    <a:pt x="6979" y="3326"/>
                    <a:pt x="6990" y="3292"/>
                    <a:pt x="7001" y="3245"/>
                  </a:cubicBezTo>
                  <a:cubicBezTo>
                    <a:pt x="7008" y="3200"/>
                    <a:pt x="7008" y="3148"/>
                    <a:pt x="7008" y="3087"/>
                  </a:cubicBezTo>
                  <a:cubicBezTo>
                    <a:pt x="6995" y="3024"/>
                    <a:pt x="6984" y="2967"/>
                    <a:pt x="6967" y="2922"/>
                  </a:cubicBezTo>
                  <a:cubicBezTo>
                    <a:pt x="6950" y="2882"/>
                    <a:pt x="6933" y="2848"/>
                    <a:pt x="6911" y="2814"/>
                  </a:cubicBezTo>
                  <a:cubicBezTo>
                    <a:pt x="6888" y="2780"/>
                    <a:pt x="6859" y="2751"/>
                    <a:pt x="6825" y="2723"/>
                  </a:cubicBezTo>
                  <a:cubicBezTo>
                    <a:pt x="6780" y="2689"/>
                    <a:pt x="6728" y="2655"/>
                    <a:pt x="6672" y="2626"/>
                  </a:cubicBezTo>
                  <a:cubicBezTo>
                    <a:pt x="6575" y="2581"/>
                    <a:pt x="6462" y="2547"/>
                    <a:pt x="6308" y="2524"/>
                  </a:cubicBezTo>
                  <a:cubicBezTo>
                    <a:pt x="6195" y="2501"/>
                    <a:pt x="6075" y="2490"/>
                    <a:pt x="5967" y="2479"/>
                  </a:cubicBezTo>
                  <a:lnTo>
                    <a:pt x="5927" y="2479"/>
                  </a:lnTo>
                  <a:cubicBezTo>
                    <a:pt x="5842" y="2466"/>
                    <a:pt x="5757" y="2456"/>
                    <a:pt x="5666" y="2445"/>
                  </a:cubicBezTo>
                  <a:cubicBezTo>
                    <a:pt x="5649" y="2445"/>
                    <a:pt x="5637" y="2439"/>
                    <a:pt x="5621" y="2432"/>
                  </a:cubicBezTo>
                  <a:cubicBezTo>
                    <a:pt x="5610" y="2421"/>
                    <a:pt x="5597" y="2411"/>
                    <a:pt x="5592" y="2398"/>
                  </a:cubicBezTo>
                  <a:cubicBezTo>
                    <a:pt x="5576" y="2371"/>
                    <a:pt x="5581" y="2330"/>
                    <a:pt x="5597" y="2308"/>
                  </a:cubicBezTo>
                  <a:lnTo>
                    <a:pt x="5615" y="2280"/>
                  </a:lnTo>
                  <a:cubicBezTo>
                    <a:pt x="5626" y="2262"/>
                    <a:pt x="5637" y="2251"/>
                    <a:pt x="5644" y="2240"/>
                  </a:cubicBezTo>
                  <a:cubicBezTo>
                    <a:pt x="5649" y="2211"/>
                    <a:pt x="5655" y="2188"/>
                    <a:pt x="5660" y="2172"/>
                  </a:cubicBezTo>
                  <a:cubicBezTo>
                    <a:pt x="5671" y="2143"/>
                    <a:pt x="5683" y="2115"/>
                    <a:pt x="5700" y="2091"/>
                  </a:cubicBezTo>
                  <a:cubicBezTo>
                    <a:pt x="5728" y="2041"/>
                    <a:pt x="5757" y="2001"/>
                    <a:pt x="5802" y="1950"/>
                  </a:cubicBezTo>
                  <a:lnTo>
                    <a:pt x="5842" y="1899"/>
                  </a:lnTo>
                  <a:cubicBezTo>
                    <a:pt x="5904" y="1819"/>
                    <a:pt x="5967" y="1745"/>
                    <a:pt x="6012" y="1655"/>
                  </a:cubicBezTo>
                  <a:cubicBezTo>
                    <a:pt x="6024" y="1626"/>
                    <a:pt x="6035" y="1598"/>
                    <a:pt x="6041" y="1564"/>
                  </a:cubicBezTo>
                  <a:cubicBezTo>
                    <a:pt x="6046" y="1530"/>
                    <a:pt x="6046" y="1490"/>
                    <a:pt x="6041" y="1450"/>
                  </a:cubicBezTo>
                  <a:cubicBezTo>
                    <a:pt x="6035" y="1410"/>
                    <a:pt x="6030" y="1370"/>
                    <a:pt x="6019" y="1336"/>
                  </a:cubicBezTo>
                  <a:cubicBezTo>
                    <a:pt x="6001" y="1302"/>
                    <a:pt x="5985" y="1268"/>
                    <a:pt x="5967" y="1239"/>
                  </a:cubicBezTo>
                  <a:cubicBezTo>
                    <a:pt x="5944" y="1212"/>
                    <a:pt x="5917" y="1183"/>
                    <a:pt x="5888" y="1155"/>
                  </a:cubicBezTo>
                  <a:cubicBezTo>
                    <a:pt x="5848" y="1126"/>
                    <a:pt x="5807" y="1097"/>
                    <a:pt x="5762" y="1075"/>
                  </a:cubicBezTo>
                  <a:cubicBezTo>
                    <a:pt x="5712" y="1052"/>
                    <a:pt x="5655" y="1035"/>
                    <a:pt x="5597" y="1024"/>
                  </a:cubicBezTo>
                  <a:cubicBezTo>
                    <a:pt x="5552" y="1018"/>
                    <a:pt x="5513" y="1013"/>
                    <a:pt x="5479" y="1013"/>
                  </a:cubicBezTo>
                  <a:cubicBezTo>
                    <a:pt x="5461" y="1013"/>
                    <a:pt x="5445" y="1013"/>
                    <a:pt x="5427" y="1018"/>
                  </a:cubicBezTo>
                  <a:cubicBezTo>
                    <a:pt x="5303" y="1029"/>
                    <a:pt x="5194" y="1069"/>
                    <a:pt x="5109" y="1097"/>
                  </a:cubicBezTo>
                  <a:lnTo>
                    <a:pt x="5057" y="1120"/>
                  </a:lnTo>
                  <a:cubicBezTo>
                    <a:pt x="5018" y="1131"/>
                    <a:pt x="4973" y="1149"/>
                    <a:pt x="4933" y="1160"/>
                  </a:cubicBezTo>
                  <a:cubicBezTo>
                    <a:pt x="4910" y="1171"/>
                    <a:pt x="4881" y="1178"/>
                    <a:pt x="4860" y="1183"/>
                  </a:cubicBezTo>
                  <a:cubicBezTo>
                    <a:pt x="4836" y="1194"/>
                    <a:pt x="4808" y="1200"/>
                    <a:pt x="4785" y="1212"/>
                  </a:cubicBezTo>
                  <a:cubicBezTo>
                    <a:pt x="4763" y="1217"/>
                    <a:pt x="4745" y="1228"/>
                    <a:pt x="4723" y="1239"/>
                  </a:cubicBezTo>
                  <a:lnTo>
                    <a:pt x="4711" y="1251"/>
                  </a:lnTo>
                  <a:cubicBezTo>
                    <a:pt x="4700" y="1257"/>
                    <a:pt x="4689" y="1268"/>
                    <a:pt x="4682" y="1273"/>
                  </a:cubicBezTo>
                  <a:cubicBezTo>
                    <a:pt x="4666" y="1280"/>
                    <a:pt x="4648" y="1285"/>
                    <a:pt x="4632" y="1285"/>
                  </a:cubicBezTo>
                  <a:cubicBezTo>
                    <a:pt x="4603" y="1285"/>
                    <a:pt x="4575" y="1273"/>
                    <a:pt x="4558" y="1251"/>
                  </a:cubicBezTo>
                  <a:cubicBezTo>
                    <a:pt x="4546" y="1239"/>
                    <a:pt x="4535" y="1223"/>
                    <a:pt x="4530" y="1205"/>
                  </a:cubicBezTo>
                  <a:lnTo>
                    <a:pt x="4524" y="1194"/>
                  </a:lnTo>
                  <a:cubicBezTo>
                    <a:pt x="4512" y="1178"/>
                    <a:pt x="4506" y="1160"/>
                    <a:pt x="4496" y="1149"/>
                  </a:cubicBezTo>
                  <a:lnTo>
                    <a:pt x="4490" y="1131"/>
                  </a:lnTo>
                  <a:cubicBezTo>
                    <a:pt x="4472" y="1110"/>
                    <a:pt x="4467" y="1092"/>
                    <a:pt x="4461" y="1075"/>
                  </a:cubicBezTo>
                  <a:cubicBezTo>
                    <a:pt x="4438" y="1013"/>
                    <a:pt x="4422" y="961"/>
                    <a:pt x="4416" y="916"/>
                  </a:cubicBezTo>
                  <a:cubicBezTo>
                    <a:pt x="4404" y="864"/>
                    <a:pt x="4399" y="808"/>
                    <a:pt x="4393" y="751"/>
                  </a:cubicBezTo>
                  <a:cubicBezTo>
                    <a:pt x="4382" y="638"/>
                    <a:pt x="4365" y="523"/>
                    <a:pt x="4331" y="421"/>
                  </a:cubicBezTo>
                  <a:cubicBezTo>
                    <a:pt x="4314" y="381"/>
                    <a:pt x="4296" y="342"/>
                    <a:pt x="4268" y="302"/>
                  </a:cubicBezTo>
                  <a:cubicBezTo>
                    <a:pt x="4228" y="250"/>
                    <a:pt x="4183" y="200"/>
                    <a:pt x="4126" y="148"/>
                  </a:cubicBezTo>
                  <a:cubicBezTo>
                    <a:pt x="4081" y="109"/>
                    <a:pt x="4029" y="80"/>
                    <a:pt x="3984" y="58"/>
                  </a:cubicBezTo>
                  <a:cubicBezTo>
                    <a:pt x="3939" y="35"/>
                    <a:pt x="3893" y="19"/>
                    <a:pt x="3837" y="6"/>
                  </a:cubicBezTo>
                  <a:cubicBezTo>
                    <a:pt x="3803" y="1"/>
                    <a:pt x="3762" y="1"/>
                    <a:pt x="3722" y="1"/>
                  </a:cubicBezTo>
                  <a:close/>
                </a:path>
              </a:pathLst>
            </a:custGeom>
            <a:solidFill>
              <a:srgbClr val="6C8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9"/>
            <p:cNvSpPr/>
            <p:nvPr/>
          </p:nvSpPr>
          <p:spPr>
            <a:xfrm>
              <a:off x="8668396" y="5120296"/>
              <a:ext cx="279905" cy="190205"/>
            </a:xfrm>
            <a:custGeom>
              <a:avLst/>
              <a:gdLst/>
              <a:ahLst/>
              <a:cxnLst/>
              <a:rect l="l" t="t" r="r" b="b"/>
              <a:pathLst>
                <a:path w="5957" h="4048" extrusionOk="0">
                  <a:moveTo>
                    <a:pt x="5911" y="2059"/>
                  </a:moveTo>
                  <a:cubicBezTo>
                    <a:pt x="5870" y="2075"/>
                    <a:pt x="5831" y="2093"/>
                    <a:pt x="5791" y="2109"/>
                  </a:cubicBezTo>
                  <a:cubicBezTo>
                    <a:pt x="5689" y="2149"/>
                    <a:pt x="5576" y="2177"/>
                    <a:pt x="5468" y="2190"/>
                  </a:cubicBezTo>
                  <a:lnTo>
                    <a:pt x="5450" y="2195"/>
                  </a:lnTo>
                  <a:lnTo>
                    <a:pt x="5366" y="2195"/>
                  </a:lnTo>
                  <a:cubicBezTo>
                    <a:pt x="5314" y="2195"/>
                    <a:pt x="5263" y="2195"/>
                    <a:pt x="5201" y="2183"/>
                  </a:cubicBezTo>
                  <a:cubicBezTo>
                    <a:pt x="5143" y="2172"/>
                    <a:pt x="5098" y="2156"/>
                    <a:pt x="5059" y="2138"/>
                  </a:cubicBezTo>
                  <a:cubicBezTo>
                    <a:pt x="5041" y="2127"/>
                    <a:pt x="5025" y="2122"/>
                    <a:pt x="5012" y="2109"/>
                  </a:cubicBezTo>
                  <a:cubicBezTo>
                    <a:pt x="4928" y="2149"/>
                    <a:pt x="4847" y="2177"/>
                    <a:pt x="4757" y="2183"/>
                  </a:cubicBezTo>
                  <a:cubicBezTo>
                    <a:pt x="4797" y="2217"/>
                    <a:pt x="4836" y="2251"/>
                    <a:pt x="4881" y="2274"/>
                  </a:cubicBezTo>
                  <a:cubicBezTo>
                    <a:pt x="4916" y="2292"/>
                    <a:pt x="4962" y="2314"/>
                    <a:pt x="5007" y="2332"/>
                  </a:cubicBezTo>
                  <a:cubicBezTo>
                    <a:pt x="5046" y="2342"/>
                    <a:pt x="5098" y="2353"/>
                    <a:pt x="5154" y="2366"/>
                  </a:cubicBezTo>
                  <a:cubicBezTo>
                    <a:pt x="5188" y="2366"/>
                    <a:pt x="5222" y="2371"/>
                    <a:pt x="5257" y="2371"/>
                  </a:cubicBezTo>
                  <a:cubicBezTo>
                    <a:pt x="5303" y="2371"/>
                    <a:pt x="5359" y="2366"/>
                    <a:pt x="5422" y="2353"/>
                  </a:cubicBezTo>
                  <a:cubicBezTo>
                    <a:pt x="5507" y="2342"/>
                    <a:pt x="5592" y="2319"/>
                    <a:pt x="5689" y="2285"/>
                  </a:cubicBezTo>
                  <a:cubicBezTo>
                    <a:pt x="5757" y="2258"/>
                    <a:pt x="5825" y="2224"/>
                    <a:pt x="5911" y="2177"/>
                  </a:cubicBezTo>
                  <a:cubicBezTo>
                    <a:pt x="5927" y="2167"/>
                    <a:pt x="5945" y="2156"/>
                    <a:pt x="5956" y="2149"/>
                  </a:cubicBezTo>
                  <a:lnTo>
                    <a:pt x="5956" y="2143"/>
                  </a:lnTo>
                  <a:cubicBezTo>
                    <a:pt x="5938" y="2115"/>
                    <a:pt x="5927" y="2087"/>
                    <a:pt x="5911" y="2059"/>
                  </a:cubicBezTo>
                  <a:close/>
                  <a:moveTo>
                    <a:pt x="115" y="1"/>
                  </a:moveTo>
                  <a:cubicBezTo>
                    <a:pt x="103" y="1"/>
                    <a:pt x="92" y="8"/>
                    <a:pt x="87" y="8"/>
                  </a:cubicBezTo>
                  <a:cubicBezTo>
                    <a:pt x="52" y="24"/>
                    <a:pt x="35" y="64"/>
                    <a:pt x="52" y="98"/>
                  </a:cubicBezTo>
                  <a:cubicBezTo>
                    <a:pt x="58" y="110"/>
                    <a:pt x="58" y="115"/>
                    <a:pt x="63" y="121"/>
                  </a:cubicBezTo>
                  <a:cubicBezTo>
                    <a:pt x="29" y="126"/>
                    <a:pt x="1" y="160"/>
                    <a:pt x="13" y="200"/>
                  </a:cubicBezTo>
                  <a:cubicBezTo>
                    <a:pt x="29" y="268"/>
                    <a:pt x="47" y="336"/>
                    <a:pt x="74" y="405"/>
                  </a:cubicBezTo>
                  <a:cubicBezTo>
                    <a:pt x="97" y="467"/>
                    <a:pt x="132" y="530"/>
                    <a:pt x="171" y="593"/>
                  </a:cubicBezTo>
                  <a:cubicBezTo>
                    <a:pt x="245" y="711"/>
                    <a:pt x="336" y="819"/>
                    <a:pt x="449" y="911"/>
                  </a:cubicBezTo>
                  <a:cubicBezTo>
                    <a:pt x="552" y="990"/>
                    <a:pt x="682" y="1058"/>
                    <a:pt x="831" y="1115"/>
                  </a:cubicBezTo>
                  <a:cubicBezTo>
                    <a:pt x="892" y="1138"/>
                    <a:pt x="968" y="1155"/>
                    <a:pt x="1052" y="1172"/>
                  </a:cubicBezTo>
                  <a:lnTo>
                    <a:pt x="1070" y="1178"/>
                  </a:lnTo>
                  <a:lnTo>
                    <a:pt x="1097" y="1183"/>
                  </a:lnTo>
                  <a:cubicBezTo>
                    <a:pt x="1075" y="1251"/>
                    <a:pt x="1063" y="1320"/>
                    <a:pt x="1063" y="1382"/>
                  </a:cubicBezTo>
                  <a:cubicBezTo>
                    <a:pt x="1058" y="1485"/>
                    <a:pt x="1070" y="1582"/>
                    <a:pt x="1092" y="1672"/>
                  </a:cubicBezTo>
                  <a:cubicBezTo>
                    <a:pt x="1115" y="1768"/>
                    <a:pt x="1154" y="1860"/>
                    <a:pt x="1199" y="1939"/>
                  </a:cubicBezTo>
                  <a:cubicBezTo>
                    <a:pt x="1257" y="2025"/>
                    <a:pt x="1314" y="2098"/>
                    <a:pt x="1382" y="2167"/>
                  </a:cubicBezTo>
                  <a:cubicBezTo>
                    <a:pt x="1456" y="2240"/>
                    <a:pt x="1529" y="2297"/>
                    <a:pt x="1615" y="2348"/>
                  </a:cubicBezTo>
                  <a:cubicBezTo>
                    <a:pt x="1718" y="2405"/>
                    <a:pt x="1802" y="2445"/>
                    <a:pt x="1888" y="2468"/>
                  </a:cubicBezTo>
                  <a:cubicBezTo>
                    <a:pt x="1990" y="2502"/>
                    <a:pt x="2093" y="2513"/>
                    <a:pt x="2177" y="2513"/>
                  </a:cubicBezTo>
                  <a:lnTo>
                    <a:pt x="2183" y="2513"/>
                  </a:lnTo>
                  <a:cubicBezTo>
                    <a:pt x="2234" y="2513"/>
                    <a:pt x="2285" y="2513"/>
                    <a:pt x="2337" y="2502"/>
                  </a:cubicBezTo>
                  <a:cubicBezTo>
                    <a:pt x="2387" y="2497"/>
                    <a:pt x="2439" y="2479"/>
                    <a:pt x="2495" y="2462"/>
                  </a:cubicBezTo>
                  <a:cubicBezTo>
                    <a:pt x="2552" y="2439"/>
                    <a:pt x="2604" y="2405"/>
                    <a:pt x="2649" y="2377"/>
                  </a:cubicBezTo>
                  <a:cubicBezTo>
                    <a:pt x="2694" y="2348"/>
                    <a:pt x="2734" y="2314"/>
                    <a:pt x="2768" y="2274"/>
                  </a:cubicBezTo>
                  <a:cubicBezTo>
                    <a:pt x="2791" y="2251"/>
                    <a:pt x="2814" y="2224"/>
                    <a:pt x="2836" y="2195"/>
                  </a:cubicBezTo>
                  <a:cubicBezTo>
                    <a:pt x="2848" y="2177"/>
                    <a:pt x="2864" y="2149"/>
                    <a:pt x="2877" y="2127"/>
                  </a:cubicBezTo>
                  <a:cubicBezTo>
                    <a:pt x="2888" y="2115"/>
                    <a:pt x="2893" y="2098"/>
                    <a:pt x="2899" y="2081"/>
                  </a:cubicBezTo>
                  <a:cubicBezTo>
                    <a:pt x="2956" y="2156"/>
                    <a:pt x="3013" y="2224"/>
                    <a:pt x="3075" y="2297"/>
                  </a:cubicBezTo>
                  <a:cubicBezTo>
                    <a:pt x="3019" y="2201"/>
                    <a:pt x="2961" y="2098"/>
                    <a:pt x="2899" y="1962"/>
                  </a:cubicBezTo>
                  <a:cubicBezTo>
                    <a:pt x="2893" y="1944"/>
                    <a:pt x="2870" y="1933"/>
                    <a:pt x="2848" y="1933"/>
                  </a:cubicBezTo>
                  <a:cubicBezTo>
                    <a:pt x="2825" y="1933"/>
                    <a:pt x="2809" y="1951"/>
                    <a:pt x="2796" y="1973"/>
                  </a:cubicBezTo>
                  <a:cubicBezTo>
                    <a:pt x="2791" y="1985"/>
                    <a:pt x="2780" y="2007"/>
                    <a:pt x="2762" y="2019"/>
                  </a:cubicBezTo>
                  <a:lnTo>
                    <a:pt x="2780" y="2012"/>
                  </a:lnTo>
                  <a:lnTo>
                    <a:pt x="2780" y="2012"/>
                  </a:lnTo>
                  <a:cubicBezTo>
                    <a:pt x="2757" y="2064"/>
                    <a:pt x="2723" y="2109"/>
                    <a:pt x="2689" y="2156"/>
                  </a:cubicBezTo>
                  <a:cubicBezTo>
                    <a:pt x="2649" y="2201"/>
                    <a:pt x="2604" y="2240"/>
                    <a:pt x="2563" y="2269"/>
                  </a:cubicBezTo>
                  <a:cubicBezTo>
                    <a:pt x="2518" y="2303"/>
                    <a:pt x="2473" y="2326"/>
                    <a:pt x="2427" y="2342"/>
                  </a:cubicBezTo>
                  <a:cubicBezTo>
                    <a:pt x="2359" y="2366"/>
                    <a:pt x="2290" y="2382"/>
                    <a:pt x="2217" y="2394"/>
                  </a:cubicBezTo>
                  <a:lnTo>
                    <a:pt x="2149" y="2394"/>
                  </a:lnTo>
                  <a:cubicBezTo>
                    <a:pt x="2104" y="2394"/>
                    <a:pt x="2052" y="2387"/>
                    <a:pt x="1996" y="2382"/>
                  </a:cubicBezTo>
                  <a:cubicBezTo>
                    <a:pt x="1893" y="2360"/>
                    <a:pt x="1791" y="2332"/>
                    <a:pt x="1694" y="2285"/>
                  </a:cubicBezTo>
                  <a:cubicBezTo>
                    <a:pt x="1615" y="2246"/>
                    <a:pt x="1535" y="2201"/>
                    <a:pt x="1461" y="2138"/>
                  </a:cubicBezTo>
                  <a:cubicBezTo>
                    <a:pt x="1398" y="2087"/>
                    <a:pt x="1348" y="2030"/>
                    <a:pt x="1308" y="1973"/>
                  </a:cubicBezTo>
                  <a:cubicBezTo>
                    <a:pt x="1274" y="1922"/>
                    <a:pt x="1246" y="1871"/>
                    <a:pt x="1217" y="1808"/>
                  </a:cubicBezTo>
                  <a:cubicBezTo>
                    <a:pt x="1199" y="1757"/>
                    <a:pt x="1188" y="1706"/>
                    <a:pt x="1178" y="1644"/>
                  </a:cubicBezTo>
                  <a:cubicBezTo>
                    <a:pt x="1172" y="1582"/>
                    <a:pt x="1178" y="1519"/>
                    <a:pt x="1183" y="1451"/>
                  </a:cubicBezTo>
                  <a:cubicBezTo>
                    <a:pt x="1199" y="1377"/>
                    <a:pt x="1228" y="1296"/>
                    <a:pt x="1268" y="1206"/>
                  </a:cubicBezTo>
                  <a:cubicBezTo>
                    <a:pt x="1274" y="1183"/>
                    <a:pt x="1274" y="1155"/>
                    <a:pt x="1262" y="1133"/>
                  </a:cubicBezTo>
                  <a:cubicBezTo>
                    <a:pt x="1246" y="1104"/>
                    <a:pt x="1223" y="1086"/>
                    <a:pt x="1199" y="1076"/>
                  </a:cubicBezTo>
                  <a:cubicBezTo>
                    <a:pt x="1120" y="1052"/>
                    <a:pt x="1041" y="1031"/>
                    <a:pt x="955" y="996"/>
                  </a:cubicBezTo>
                  <a:cubicBezTo>
                    <a:pt x="847" y="962"/>
                    <a:pt x="768" y="921"/>
                    <a:pt x="706" y="882"/>
                  </a:cubicBezTo>
                  <a:lnTo>
                    <a:pt x="706" y="882"/>
                  </a:lnTo>
                  <a:lnTo>
                    <a:pt x="722" y="905"/>
                  </a:lnTo>
                  <a:cubicBezTo>
                    <a:pt x="586" y="842"/>
                    <a:pt x="478" y="780"/>
                    <a:pt x="393" y="706"/>
                  </a:cubicBezTo>
                  <a:cubicBezTo>
                    <a:pt x="342" y="661"/>
                    <a:pt x="302" y="621"/>
                    <a:pt x="273" y="575"/>
                  </a:cubicBezTo>
                  <a:cubicBezTo>
                    <a:pt x="239" y="530"/>
                    <a:pt x="217" y="490"/>
                    <a:pt x="205" y="451"/>
                  </a:cubicBezTo>
                  <a:cubicBezTo>
                    <a:pt x="189" y="410"/>
                    <a:pt x="177" y="365"/>
                    <a:pt x="171" y="320"/>
                  </a:cubicBezTo>
                  <a:cubicBezTo>
                    <a:pt x="166" y="257"/>
                    <a:pt x="171" y="195"/>
                    <a:pt x="183" y="137"/>
                  </a:cubicBezTo>
                  <a:cubicBezTo>
                    <a:pt x="183" y="121"/>
                    <a:pt x="189" y="98"/>
                    <a:pt x="194" y="81"/>
                  </a:cubicBezTo>
                  <a:cubicBezTo>
                    <a:pt x="189" y="69"/>
                    <a:pt x="183" y="53"/>
                    <a:pt x="177" y="42"/>
                  </a:cubicBezTo>
                  <a:cubicBezTo>
                    <a:pt x="166" y="19"/>
                    <a:pt x="142" y="1"/>
                    <a:pt x="115" y="1"/>
                  </a:cubicBezTo>
                  <a:close/>
                  <a:moveTo>
                    <a:pt x="3546" y="2660"/>
                  </a:moveTo>
                  <a:cubicBezTo>
                    <a:pt x="3548" y="2660"/>
                    <a:pt x="3549" y="2660"/>
                    <a:pt x="3551" y="2661"/>
                  </a:cubicBezTo>
                  <a:lnTo>
                    <a:pt x="3551" y="2661"/>
                  </a:lnTo>
                  <a:cubicBezTo>
                    <a:pt x="3549" y="2660"/>
                    <a:pt x="3548" y="2660"/>
                    <a:pt x="3546" y="2660"/>
                  </a:cubicBezTo>
                  <a:close/>
                  <a:moveTo>
                    <a:pt x="4530" y="2143"/>
                  </a:moveTo>
                  <a:cubicBezTo>
                    <a:pt x="4501" y="2195"/>
                    <a:pt x="4467" y="2246"/>
                    <a:pt x="4427" y="2297"/>
                  </a:cubicBezTo>
                  <a:cubicBezTo>
                    <a:pt x="4370" y="2366"/>
                    <a:pt x="4302" y="2428"/>
                    <a:pt x="4228" y="2484"/>
                  </a:cubicBezTo>
                  <a:cubicBezTo>
                    <a:pt x="4194" y="2507"/>
                    <a:pt x="4160" y="2531"/>
                    <a:pt x="4126" y="2552"/>
                  </a:cubicBezTo>
                  <a:lnTo>
                    <a:pt x="4110" y="2552"/>
                  </a:lnTo>
                  <a:cubicBezTo>
                    <a:pt x="4081" y="2552"/>
                    <a:pt x="4058" y="2565"/>
                    <a:pt x="4047" y="2592"/>
                  </a:cubicBezTo>
                  <a:cubicBezTo>
                    <a:pt x="4024" y="2604"/>
                    <a:pt x="4002" y="2610"/>
                    <a:pt x="3979" y="2621"/>
                  </a:cubicBezTo>
                  <a:cubicBezTo>
                    <a:pt x="3905" y="2644"/>
                    <a:pt x="3837" y="2667"/>
                    <a:pt x="3763" y="2673"/>
                  </a:cubicBezTo>
                  <a:cubicBezTo>
                    <a:pt x="3740" y="2673"/>
                    <a:pt x="3717" y="2678"/>
                    <a:pt x="3700" y="2678"/>
                  </a:cubicBezTo>
                  <a:cubicBezTo>
                    <a:pt x="3661" y="2678"/>
                    <a:pt x="3620" y="2673"/>
                    <a:pt x="3575" y="2667"/>
                  </a:cubicBezTo>
                  <a:cubicBezTo>
                    <a:pt x="3565" y="2667"/>
                    <a:pt x="3560" y="2662"/>
                    <a:pt x="3551" y="2661"/>
                  </a:cubicBezTo>
                  <a:lnTo>
                    <a:pt x="3551" y="2661"/>
                  </a:lnTo>
                  <a:cubicBezTo>
                    <a:pt x="3553" y="2661"/>
                    <a:pt x="3554" y="2663"/>
                    <a:pt x="3559" y="2667"/>
                  </a:cubicBezTo>
                  <a:cubicBezTo>
                    <a:pt x="3593" y="2678"/>
                    <a:pt x="3638" y="2689"/>
                    <a:pt x="3683" y="2701"/>
                  </a:cubicBezTo>
                  <a:lnTo>
                    <a:pt x="3683" y="2809"/>
                  </a:lnTo>
                  <a:lnTo>
                    <a:pt x="3706" y="2809"/>
                  </a:lnTo>
                  <a:cubicBezTo>
                    <a:pt x="3745" y="2809"/>
                    <a:pt x="3785" y="2809"/>
                    <a:pt x="3831" y="2803"/>
                  </a:cubicBezTo>
                  <a:cubicBezTo>
                    <a:pt x="3887" y="2791"/>
                    <a:pt x="3955" y="2780"/>
                    <a:pt x="4024" y="2757"/>
                  </a:cubicBezTo>
                  <a:lnTo>
                    <a:pt x="4029" y="2757"/>
                  </a:lnTo>
                  <a:lnTo>
                    <a:pt x="4024" y="2769"/>
                  </a:lnTo>
                  <a:cubicBezTo>
                    <a:pt x="4024" y="2843"/>
                    <a:pt x="4018" y="2911"/>
                    <a:pt x="4013" y="2985"/>
                  </a:cubicBezTo>
                  <a:cubicBezTo>
                    <a:pt x="4007" y="3132"/>
                    <a:pt x="4007" y="3258"/>
                    <a:pt x="4013" y="3371"/>
                  </a:cubicBezTo>
                  <a:cubicBezTo>
                    <a:pt x="4018" y="3502"/>
                    <a:pt x="4029" y="3633"/>
                    <a:pt x="4052" y="3764"/>
                  </a:cubicBezTo>
                  <a:cubicBezTo>
                    <a:pt x="4058" y="3809"/>
                    <a:pt x="4126" y="3939"/>
                    <a:pt x="4178" y="4047"/>
                  </a:cubicBezTo>
                  <a:cubicBezTo>
                    <a:pt x="4200" y="4013"/>
                    <a:pt x="4206" y="3974"/>
                    <a:pt x="4189" y="3939"/>
                  </a:cubicBezTo>
                  <a:cubicBezTo>
                    <a:pt x="4178" y="3916"/>
                    <a:pt x="4172" y="3888"/>
                    <a:pt x="4160" y="3866"/>
                  </a:cubicBezTo>
                  <a:cubicBezTo>
                    <a:pt x="4138" y="3780"/>
                    <a:pt x="4121" y="3701"/>
                    <a:pt x="4110" y="3615"/>
                  </a:cubicBezTo>
                  <a:cubicBezTo>
                    <a:pt x="4110" y="3570"/>
                    <a:pt x="4110" y="3530"/>
                    <a:pt x="4115" y="3491"/>
                  </a:cubicBezTo>
                  <a:cubicBezTo>
                    <a:pt x="4115" y="3468"/>
                    <a:pt x="4110" y="3451"/>
                    <a:pt x="4104" y="3433"/>
                  </a:cubicBezTo>
                  <a:cubicBezTo>
                    <a:pt x="4104" y="3417"/>
                    <a:pt x="4097" y="3399"/>
                    <a:pt x="4097" y="3376"/>
                  </a:cubicBezTo>
                  <a:cubicBezTo>
                    <a:pt x="4097" y="3150"/>
                    <a:pt x="4104" y="2917"/>
                    <a:pt x="4126" y="2689"/>
                  </a:cubicBezTo>
                  <a:cubicBezTo>
                    <a:pt x="4126" y="2673"/>
                    <a:pt x="4121" y="2660"/>
                    <a:pt x="4115" y="2644"/>
                  </a:cubicBezTo>
                  <a:cubicBezTo>
                    <a:pt x="4144" y="2633"/>
                    <a:pt x="4166" y="2621"/>
                    <a:pt x="4194" y="2604"/>
                  </a:cubicBezTo>
                  <a:cubicBezTo>
                    <a:pt x="4291" y="2552"/>
                    <a:pt x="4377" y="2484"/>
                    <a:pt x="4456" y="2405"/>
                  </a:cubicBezTo>
                  <a:cubicBezTo>
                    <a:pt x="4530" y="2332"/>
                    <a:pt x="4587" y="2258"/>
                    <a:pt x="4632" y="2172"/>
                  </a:cubicBezTo>
                  <a:cubicBezTo>
                    <a:pt x="4616" y="2172"/>
                    <a:pt x="4592" y="2167"/>
                    <a:pt x="4575" y="2161"/>
                  </a:cubicBezTo>
                  <a:cubicBezTo>
                    <a:pt x="4558" y="2156"/>
                    <a:pt x="4541" y="2149"/>
                    <a:pt x="4530" y="2143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9"/>
            <p:cNvSpPr/>
            <p:nvPr/>
          </p:nvSpPr>
          <p:spPr>
            <a:xfrm>
              <a:off x="8890553" y="5210042"/>
              <a:ext cx="3759" cy="611"/>
            </a:xfrm>
            <a:custGeom>
              <a:avLst/>
              <a:gdLst/>
              <a:ahLst/>
              <a:cxnLst/>
              <a:rect l="l" t="t" r="r" b="b"/>
              <a:pathLst>
                <a:path w="80" h="13" extrusionOk="0">
                  <a:moveTo>
                    <a:pt x="80" y="0"/>
                  </a:moveTo>
                  <a:cubicBezTo>
                    <a:pt x="63" y="0"/>
                    <a:pt x="51" y="7"/>
                    <a:pt x="40" y="7"/>
                  </a:cubicBezTo>
                  <a:cubicBezTo>
                    <a:pt x="24" y="12"/>
                    <a:pt x="12" y="12"/>
                    <a:pt x="1" y="12"/>
                  </a:cubicBezTo>
                  <a:lnTo>
                    <a:pt x="40" y="12"/>
                  </a:lnTo>
                  <a:cubicBezTo>
                    <a:pt x="51" y="7"/>
                    <a:pt x="63" y="0"/>
                    <a:pt x="8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9"/>
            <p:cNvSpPr/>
            <p:nvPr/>
          </p:nvSpPr>
          <p:spPr>
            <a:xfrm>
              <a:off x="8884915" y="5202007"/>
              <a:ext cx="78281" cy="12123"/>
            </a:xfrm>
            <a:custGeom>
              <a:avLst/>
              <a:gdLst/>
              <a:ahLst/>
              <a:cxnLst/>
              <a:rect l="l" t="t" r="r" b="b"/>
              <a:pathLst>
                <a:path w="1666" h="258" extrusionOk="0">
                  <a:moveTo>
                    <a:pt x="87" y="1"/>
                  </a:moveTo>
                  <a:cubicBezTo>
                    <a:pt x="76" y="1"/>
                    <a:pt x="63" y="8"/>
                    <a:pt x="47" y="18"/>
                  </a:cubicBezTo>
                  <a:cubicBezTo>
                    <a:pt x="24" y="35"/>
                    <a:pt x="8" y="58"/>
                    <a:pt x="8" y="87"/>
                  </a:cubicBezTo>
                  <a:cubicBezTo>
                    <a:pt x="8" y="110"/>
                    <a:pt x="8" y="132"/>
                    <a:pt x="1" y="155"/>
                  </a:cubicBezTo>
                  <a:cubicBezTo>
                    <a:pt x="18" y="166"/>
                    <a:pt x="35" y="166"/>
                    <a:pt x="53" y="171"/>
                  </a:cubicBezTo>
                  <a:cubicBezTo>
                    <a:pt x="63" y="178"/>
                    <a:pt x="76" y="178"/>
                    <a:pt x="87" y="183"/>
                  </a:cubicBezTo>
                  <a:lnTo>
                    <a:pt x="121" y="183"/>
                  </a:lnTo>
                  <a:cubicBezTo>
                    <a:pt x="132" y="183"/>
                    <a:pt x="144" y="183"/>
                    <a:pt x="160" y="178"/>
                  </a:cubicBezTo>
                  <a:cubicBezTo>
                    <a:pt x="171" y="178"/>
                    <a:pt x="183" y="171"/>
                    <a:pt x="200" y="171"/>
                  </a:cubicBezTo>
                  <a:cubicBezTo>
                    <a:pt x="205" y="171"/>
                    <a:pt x="212" y="166"/>
                    <a:pt x="218" y="166"/>
                  </a:cubicBezTo>
                  <a:cubicBezTo>
                    <a:pt x="212" y="155"/>
                    <a:pt x="205" y="137"/>
                    <a:pt x="200" y="126"/>
                  </a:cubicBezTo>
                  <a:cubicBezTo>
                    <a:pt x="194" y="103"/>
                    <a:pt x="189" y="81"/>
                    <a:pt x="183" y="63"/>
                  </a:cubicBezTo>
                  <a:cubicBezTo>
                    <a:pt x="171" y="24"/>
                    <a:pt x="137" y="1"/>
                    <a:pt x="103" y="1"/>
                  </a:cubicBezTo>
                  <a:close/>
                  <a:moveTo>
                    <a:pt x="1603" y="110"/>
                  </a:moveTo>
                  <a:cubicBezTo>
                    <a:pt x="1576" y="137"/>
                    <a:pt x="1547" y="160"/>
                    <a:pt x="1519" y="183"/>
                  </a:cubicBezTo>
                  <a:lnTo>
                    <a:pt x="1519" y="189"/>
                  </a:lnTo>
                  <a:cubicBezTo>
                    <a:pt x="1524" y="200"/>
                    <a:pt x="1529" y="218"/>
                    <a:pt x="1535" y="228"/>
                  </a:cubicBezTo>
                  <a:cubicBezTo>
                    <a:pt x="1542" y="239"/>
                    <a:pt x="1547" y="246"/>
                    <a:pt x="1553" y="257"/>
                  </a:cubicBezTo>
                  <a:cubicBezTo>
                    <a:pt x="1592" y="218"/>
                    <a:pt x="1632" y="171"/>
                    <a:pt x="1666" y="121"/>
                  </a:cubicBezTo>
                  <a:cubicBezTo>
                    <a:pt x="1644" y="121"/>
                    <a:pt x="1621" y="115"/>
                    <a:pt x="1603" y="11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9"/>
            <p:cNvSpPr/>
            <p:nvPr/>
          </p:nvSpPr>
          <p:spPr>
            <a:xfrm>
              <a:off x="8881203" y="5209243"/>
              <a:ext cx="76684" cy="13626"/>
            </a:xfrm>
            <a:custGeom>
              <a:avLst/>
              <a:gdLst/>
              <a:ahLst/>
              <a:cxnLst/>
              <a:rect l="l" t="t" r="r" b="b"/>
              <a:pathLst>
                <a:path w="1632" h="290" extrusionOk="0">
                  <a:moveTo>
                    <a:pt x="1598" y="29"/>
                  </a:moveTo>
                  <a:cubicBezTo>
                    <a:pt x="1580" y="46"/>
                    <a:pt x="1563" y="58"/>
                    <a:pt x="1546" y="69"/>
                  </a:cubicBezTo>
                  <a:cubicBezTo>
                    <a:pt x="1495" y="103"/>
                    <a:pt x="1438" y="137"/>
                    <a:pt x="1382" y="166"/>
                  </a:cubicBezTo>
                  <a:cubicBezTo>
                    <a:pt x="1398" y="194"/>
                    <a:pt x="1409" y="222"/>
                    <a:pt x="1427" y="250"/>
                  </a:cubicBezTo>
                  <a:lnTo>
                    <a:pt x="1427" y="256"/>
                  </a:lnTo>
                  <a:cubicBezTo>
                    <a:pt x="1450" y="239"/>
                    <a:pt x="1472" y="229"/>
                    <a:pt x="1495" y="211"/>
                  </a:cubicBezTo>
                  <a:lnTo>
                    <a:pt x="1506" y="205"/>
                  </a:lnTo>
                  <a:cubicBezTo>
                    <a:pt x="1535" y="182"/>
                    <a:pt x="1569" y="160"/>
                    <a:pt x="1603" y="126"/>
                  </a:cubicBezTo>
                  <a:cubicBezTo>
                    <a:pt x="1614" y="119"/>
                    <a:pt x="1621" y="109"/>
                    <a:pt x="1632" y="103"/>
                  </a:cubicBezTo>
                  <a:cubicBezTo>
                    <a:pt x="1626" y="92"/>
                    <a:pt x="1621" y="85"/>
                    <a:pt x="1614" y="74"/>
                  </a:cubicBezTo>
                  <a:cubicBezTo>
                    <a:pt x="1608" y="64"/>
                    <a:pt x="1603" y="46"/>
                    <a:pt x="1598" y="35"/>
                  </a:cubicBezTo>
                  <a:lnTo>
                    <a:pt x="1598" y="29"/>
                  </a:lnTo>
                  <a:close/>
                  <a:moveTo>
                    <a:pt x="80" y="1"/>
                  </a:moveTo>
                  <a:lnTo>
                    <a:pt x="80" y="35"/>
                  </a:lnTo>
                  <a:cubicBezTo>
                    <a:pt x="63" y="98"/>
                    <a:pt x="46" y="160"/>
                    <a:pt x="18" y="216"/>
                  </a:cubicBezTo>
                  <a:cubicBezTo>
                    <a:pt x="12" y="229"/>
                    <a:pt x="6" y="239"/>
                    <a:pt x="1" y="250"/>
                  </a:cubicBezTo>
                  <a:cubicBezTo>
                    <a:pt x="12" y="256"/>
                    <a:pt x="29" y="263"/>
                    <a:pt x="46" y="268"/>
                  </a:cubicBezTo>
                  <a:cubicBezTo>
                    <a:pt x="63" y="274"/>
                    <a:pt x="87" y="279"/>
                    <a:pt x="103" y="279"/>
                  </a:cubicBezTo>
                  <a:cubicBezTo>
                    <a:pt x="121" y="250"/>
                    <a:pt x="137" y="222"/>
                    <a:pt x="148" y="188"/>
                  </a:cubicBezTo>
                  <a:cubicBezTo>
                    <a:pt x="155" y="200"/>
                    <a:pt x="160" y="205"/>
                    <a:pt x="166" y="211"/>
                  </a:cubicBezTo>
                  <a:cubicBezTo>
                    <a:pt x="182" y="239"/>
                    <a:pt x="205" y="268"/>
                    <a:pt x="228" y="290"/>
                  </a:cubicBezTo>
                  <a:cubicBezTo>
                    <a:pt x="318" y="284"/>
                    <a:pt x="399" y="256"/>
                    <a:pt x="483" y="216"/>
                  </a:cubicBezTo>
                  <a:cubicBezTo>
                    <a:pt x="462" y="205"/>
                    <a:pt x="438" y="194"/>
                    <a:pt x="421" y="177"/>
                  </a:cubicBezTo>
                  <a:cubicBezTo>
                    <a:pt x="387" y="148"/>
                    <a:pt x="365" y="119"/>
                    <a:pt x="342" y="92"/>
                  </a:cubicBezTo>
                  <a:cubicBezTo>
                    <a:pt x="325" y="69"/>
                    <a:pt x="313" y="40"/>
                    <a:pt x="297" y="12"/>
                  </a:cubicBezTo>
                  <a:cubicBezTo>
                    <a:pt x="291" y="12"/>
                    <a:pt x="284" y="17"/>
                    <a:pt x="279" y="17"/>
                  </a:cubicBezTo>
                  <a:cubicBezTo>
                    <a:pt x="262" y="17"/>
                    <a:pt x="250" y="24"/>
                    <a:pt x="239" y="29"/>
                  </a:cubicBezTo>
                  <a:lnTo>
                    <a:pt x="166" y="29"/>
                  </a:lnTo>
                  <a:cubicBezTo>
                    <a:pt x="155" y="24"/>
                    <a:pt x="142" y="24"/>
                    <a:pt x="132" y="17"/>
                  </a:cubicBezTo>
                  <a:cubicBezTo>
                    <a:pt x="114" y="12"/>
                    <a:pt x="97" y="12"/>
                    <a:pt x="8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9"/>
            <p:cNvSpPr/>
            <p:nvPr/>
          </p:nvSpPr>
          <p:spPr>
            <a:xfrm>
              <a:off x="8958920" y="5130492"/>
              <a:ext cx="51028" cy="47880"/>
            </a:xfrm>
            <a:custGeom>
              <a:avLst/>
              <a:gdLst/>
              <a:ahLst/>
              <a:cxnLst/>
              <a:rect l="l" t="t" r="r" b="b"/>
              <a:pathLst>
                <a:path w="1086" h="1019" extrusionOk="0">
                  <a:moveTo>
                    <a:pt x="983" y="1"/>
                  </a:moveTo>
                  <a:cubicBezTo>
                    <a:pt x="966" y="1"/>
                    <a:pt x="943" y="12"/>
                    <a:pt x="932" y="29"/>
                  </a:cubicBezTo>
                  <a:cubicBezTo>
                    <a:pt x="938" y="40"/>
                    <a:pt x="943" y="51"/>
                    <a:pt x="949" y="69"/>
                  </a:cubicBezTo>
                  <a:cubicBezTo>
                    <a:pt x="966" y="114"/>
                    <a:pt x="977" y="171"/>
                    <a:pt x="990" y="234"/>
                  </a:cubicBezTo>
                  <a:cubicBezTo>
                    <a:pt x="990" y="295"/>
                    <a:pt x="990" y="347"/>
                    <a:pt x="983" y="392"/>
                  </a:cubicBezTo>
                  <a:cubicBezTo>
                    <a:pt x="972" y="439"/>
                    <a:pt x="961" y="473"/>
                    <a:pt x="949" y="500"/>
                  </a:cubicBezTo>
                  <a:cubicBezTo>
                    <a:pt x="938" y="523"/>
                    <a:pt x="921" y="546"/>
                    <a:pt x="904" y="575"/>
                  </a:cubicBezTo>
                  <a:cubicBezTo>
                    <a:pt x="875" y="602"/>
                    <a:pt x="853" y="625"/>
                    <a:pt x="825" y="649"/>
                  </a:cubicBezTo>
                  <a:cubicBezTo>
                    <a:pt x="773" y="683"/>
                    <a:pt x="722" y="704"/>
                    <a:pt x="660" y="728"/>
                  </a:cubicBezTo>
                  <a:cubicBezTo>
                    <a:pt x="529" y="773"/>
                    <a:pt x="381" y="801"/>
                    <a:pt x="233" y="824"/>
                  </a:cubicBezTo>
                  <a:cubicBezTo>
                    <a:pt x="182" y="835"/>
                    <a:pt x="125" y="841"/>
                    <a:pt x="75" y="853"/>
                  </a:cubicBezTo>
                  <a:cubicBezTo>
                    <a:pt x="46" y="859"/>
                    <a:pt x="17" y="882"/>
                    <a:pt x="6" y="916"/>
                  </a:cubicBezTo>
                  <a:cubicBezTo>
                    <a:pt x="1" y="943"/>
                    <a:pt x="6" y="972"/>
                    <a:pt x="17" y="995"/>
                  </a:cubicBezTo>
                  <a:lnTo>
                    <a:pt x="28" y="995"/>
                  </a:lnTo>
                  <a:cubicBezTo>
                    <a:pt x="75" y="1006"/>
                    <a:pt x="120" y="1011"/>
                    <a:pt x="171" y="1018"/>
                  </a:cubicBezTo>
                  <a:cubicBezTo>
                    <a:pt x="177" y="1018"/>
                    <a:pt x="182" y="1011"/>
                    <a:pt x="188" y="1011"/>
                  </a:cubicBezTo>
                  <a:cubicBezTo>
                    <a:pt x="171" y="989"/>
                    <a:pt x="148" y="966"/>
                    <a:pt x="125" y="950"/>
                  </a:cubicBezTo>
                  <a:lnTo>
                    <a:pt x="171" y="950"/>
                  </a:lnTo>
                  <a:cubicBezTo>
                    <a:pt x="240" y="950"/>
                    <a:pt x="308" y="938"/>
                    <a:pt x="381" y="927"/>
                  </a:cubicBezTo>
                  <a:cubicBezTo>
                    <a:pt x="444" y="916"/>
                    <a:pt x="512" y="898"/>
                    <a:pt x="591" y="869"/>
                  </a:cubicBezTo>
                  <a:cubicBezTo>
                    <a:pt x="654" y="848"/>
                    <a:pt x="710" y="819"/>
                    <a:pt x="773" y="779"/>
                  </a:cubicBezTo>
                  <a:cubicBezTo>
                    <a:pt x="830" y="745"/>
                    <a:pt x="880" y="704"/>
                    <a:pt x="921" y="659"/>
                  </a:cubicBezTo>
                  <a:cubicBezTo>
                    <a:pt x="943" y="636"/>
                    <a:pt x="966" y="609"/>
                    <a:pt x="990" y="580"/>
                  </a:cubicBezTo>
                  <a:cubicBezTo>
                    <a:pt x="1000" y="557"/>
                    <a:pt x="1017" y="529"/>
                    <a:pt x="1035" y="494"/>
                  </a:cubicBezTo>
                  <a:cubicBezTo>
                    <a:pt x="1080" y="381"/>
                    <a:pt x="1085" y="256"/>
                    <a:pt x="1045" y="108"/>
                  </a:cubicBezTo>
                  <a:cubicBezTo>
                    <a:pt x="1051" y="98"/>
                    <a:pt x="1051" y="85"/>
                    <a:pt x="1051" y="74"/>
                  </a:cubicBezTo>
                  <a:cubicBezTo>
                    <a:pt x="1051" y="46"/>
                    <a:pt x="1035" y="17"/>
                    <a:pt x="1006" y="6"/>
                  </a:cubicBezTo>
                  <a:cubicBezTo>
                    <a:pt x="1000" y="6"/>
                    <a:pt x="995" y="1"/>
                    <a:pt x="983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9"/>
            <p:cNvSpPr/>
            <p:nvPr/>
          </p:nvSpPr>
          <p:spPr>
            <a:xfrm>
              <a:off x="8965874" y="5200739"/>
              <a:ext cx="1879" cy="282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0" y="0"/>
                  </a:moveTo>
                  <a:cubicBezTo>
                    <a:pt x="11" y="0"/>
                    <a:pt x="29" y="6"/>
                    <a:pt x="40" y="6"/>
                  </a:cubicBezTo>
                  <a:cubicBezTo>
                    <a:pt x="29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1E7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9"/>
            <p:cNvSpPr/>
            <p:nvPr/>
          </p:nvSpPr>
          <p:spPr>
            <a:xfrm>
              <a:off x="8959719" y="5177198"/>
              <a:ext cx="11512" cy="23823"/>
            </a:xfrm>
            <a:custGeom>
              <a:avLst/>
              <a:gdLst/>
              <a:ahLst/>
              <a:cxnLst/>
              <a:rect l="l" t="t" r="r" b="b"/>
              <a:pathLst>
                <a:path w="245" h="507" extrusionOk="0">
                  <a:moveTo>
                    <a:pt x="0" y="1"/>
                  </a:moveTo>
                  <a:cubicBezTo>
                    <a:pt x="6" y="1"/>
                    <a:pt x="6" y="6"/>
                    <a:pt x="11" y="12"/>
                  </a:cubicBezTo>
                  <a:cubicBezTo>
                    <a:pt x="40" y="40"/>
                    <a:pt x="68" y="75"/>
                    <a:pt x="103" y="114"/>
                  </a:cubicBezTo>
                  <a:cubicBezTo>
                    <a:pt x="120" y="143"/>
                    <a:pt x="137" y="171"/>
                    <a:pt x="148" y="200"/>
                  </a:cubicBezTo>
                  <a:cubicBezTo>
                    <a:pt x="154" y="222"/>
                    <a:pt x="160" y="245"/>
                    <a:pt x="165" y="285"/>
                  </a:cubicBezTo>
                  <a:cubicBezTo>
                    <a:pt x="165" y="313"/>
                    <a:pt x="165" y="342"/>
                    <a:pt x="160" y="376"/>
                  </a:cubicBezTo>
                  <a:cubicBezTo>
                    <a:pt x="154" y="410"/>
                    <a:pt x="142" y="439"/>
                    <a:pt x="126" y="473"/>
                  </a:cubicBezTo>
                  <a:cubicBezTo>
                    <a:pt x="126" y="484"/>
                    <a:pt x="120" y="489"/>
                    <a:pt x="113" y="501"/>
                  </a:cubicBezTo>
                  <a:lnTo>
                    <a:pt x="131" y="501"/>
                  </a:lnTo>
                  <a:cubicBezTo>
                    <a:pt x="142" y="501"/>
                    <a:pt x="160" y="501"/>
                    <a:pt x="171" y="507"/>
                  </a:cubicBezTo>
                  <a:cubicBezTo>
                    <a:pt x="182" y="478"/>
                    <a:pt x="194" y="455"/>
                    <a:pt x="205" y="426"/>
                  </a:cubicBezTo>
                  <a:cubicBezTo>
                    <a:pt x="233" y="358"/>
                    <a:pt x="244" y="290"/>
                    <a:pt x="239" y="229"/>
                  </a:cubicBezTo>
                  <a:cubicBezTo>
                    <a:pt x="239" y="160"/>
                    <a:pt x="216" y="92"/>
                    <a:pt x="182" y="35"/>
                  </a:cubicBezTo>
                  <a:cubicBezTo>
                    <a:pt x="176" y="30"/>
                    <a:pt x="171" y="24"/>
                    <a:pt x="171" y="17"/>
                  </a:cubicBezTo>
                  <a:cubicBezTo>
                    <a:pt x="165" y="17"/>
                    <a:pt x="160" y="24"/>
                    <a:pt x="154" y="24"/>
                  </a:cubicBezTo>
                  <a:cubicBezTo>
                    <a:pt x="103" y="17"/>
                    <a:pt x="58" y="12"/>
                    <a:pt x="11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9"/>
            <p:cNvSpPr/>
            <p:nvPr/>
          </p:nvSpPr>
          <p:spPr>
            <a:xfrm>
              <a:off x="8960236" y="5200739"/>
              <a:ext cx="7518" cy="6954"/>
            </a:xfrm>
            <a:custGeom>
              <a:avLst/>
              <a:gdLst/>
              <a:ahLst/>
              <a:cxnLst/>
              <a:rect l="l" t="t" r="r" b="b"/>
              <a:pathLst>
                <a:path w="160" h="148" extrusionOk="0">
                  <a:moveTo>
                    <a:pt x="102" y="0"/>
                  </a:moveTo>
                  <a:cubicBezTo>
                    <a:pt x="86" y="35"/>
                    <a:pt x="63" y="62"/>
                    <a:pt x="34" y="96"/>
                  </a:cubicBezTo>
                  <a:cubicBezTo>
                    <a:pt x="23" y="114"/>
                    <a:pt x="12" y="125"/>
                    <a:pt x="0" y="137"/>
                  </a:cubicBezTo>
                  <a:cubicBezTo>
                    <a:pt x="18" y="142"/>
                    <a:pt x="41" y="148"/>
                    <a:pt x="63" y="148"/>
                  </a:cubicBezTo>
                  <a:cubicBezTo>
                    <a:pt x="75" y="142"/>
                    <a:pt x="81" y="130"/>
                    <a:pt x="86" y="125"/>
                  </a:cubicBezTo>
                  <a:cubicBezTo>
                    <a:pt x="115" y="90"/>
                    <a:pt x="137" y="45"/>
                    <a:pt x="160" y="6"/>
                  </a:cubicBezTo>
                  <a:cubicBezTo>
                    <a:pt x="149" y="6"/>
                    <a:pt x="131" y="0"/>
                    <a:pt x="12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9"/>
            <p:cNvSpPr/>
            <p:nvPr/>
          </p:nvSpPr>
          <p:spPr>
            <a:xfrm>
              <a:off x="8842485" y="5318208"/>
              <a:ext cx="21426" cy="2960"/>
            </a:xfrm>
            <a:custGeom>
              <a:avLst/>
              <a:gdLst/>
              <a:ahLst/>
              <a:cxnLst/>
              <a:rect l="l" t="t" r="r" b="b"/>
              <a:pathLst>
                <a:path w="456" h="63" extrusionOk="0">
                  <a:moveTo>
                    <a:pt x="455" y="0"/>
                  </a:moveTo>
                  <a:lnTo>
                    <a:pt x="455" y="0"/>
                  </a:lnTo>
                  <a:cubicBezTo>
                    <a:pt x="381" y="23"/>
                    <a:pt x="245" y="45"/>
                    <a:pt x="1" y="57"/>
                  </a:cubicBezTo>
                  <a:cubicBezTo>
                    <a:pt x="40" y="63"/>
                    <a:pt x="75" y="63"/>
                    <a:pt x="114" y="63"/>
                  </a:cubicBezTo>
                  <a:cubicBezTo>
                    <a:pt x="143" y="63"/>
                    <a:pt x="177" y="63"/>
                    <a:pt x="205" y="57"/>
                  </a:cubicBezTo>
                  <a:cubicBezTo>
                    <a:pt x="274" y="51"/>
                    <a:pt x="347" y="40"/>
                    <a:pt x="410" y="17"/>
                  </a:cubicBezTo>
                  <a:cubicBezTo>
                    <a:pt x="426" y="11"/>
                    <a:pt x="444" y="6"/>
                    <a:pt x="455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9"/>
            <p:cNvSpPr/>
            <p:nvPr/>
          </p:nvSpPr>
          <p:spPr>
            <a:xfrm>
              <a:off x="8836612" y="5249841"/>
              <a:ext cx="29461" cy="71092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444" y="0"/>
                  </a:moveTo>
                  <a:cubicBezTo>
                    <a:pt x="375" y="23"/>
                    <a:pt x="307" y="34"/>
                    <a:pt x="251" y="46"/>
                  </a:cubicBezTo>
                  <a:cubicBezTo>
                    <a:pt x="205" y="52"/>
                    <a:pt x="165" y="52"/>
                    <a:pt x="126" y="52"/>
                  </a:cubicBezTo>
                  <a:lnTo>
                    <a:pt x="103" y="52"/>
                  </a:lnTo>
                  <a:cubicBezTo>
                    <a:pt x="97" y="222"/>
                    <a:pt x="92" y="387"/>
                    <a:pt x="81" y="551"/>
                  </a:cubicBezTo>
                  <a:cubicBezTo>
                    <a:pt x="69" y="671"/>
                    <a:pt x="58" y="790"/>
                    <a:pt x="47" y="910"/>
                  </a:cubicBezTo>
                  <a:cubicBezTo>
                    <a:pt x="35" y="1041"/>
                    <a:pt x="18" y="1165"/>
                    <a:pt x="0" y="1296"/>
                  </a:cubicBezTo>
                  <a:cubicBezTo>
                    <a:pt x="0" y="1313"/>
                    <a:pt x="0" y="1324"/>
                    <a:pt x="13" y="1342"/>
                  </a:cubicBezTo>
                  <a:cubicBezTo>
                    <a:pt x="6" y="1353"/>
                    <a:pt x="0" y="1364"/>
                    <a:pt x="0" y="1376"/>
                  </a:cubicBezTo>
                  <a:cubicBezTo>
                    <a:pt x="0" y="1410"/>
                    <a:pt x="6" y="1437"/>
                    <a:pt x="29" y="1466"/>
                  </a:cubicBezTo>
                  <a:cubicBezTo>
                    <a:pt x="52" y="1489"/>
                    <a:pt x="81" y="1500"/>
                    <a:pt x="115" y="1506"/>
                  </a:cubicBezTo>
                  <a:cubicBezTo>
                    <a:pt x="120" y="1506"/>
                    <a:pt x="120" y="1506"/>
                    <a:pt x="126" y="1512"/>
                  </a:cubicBezTo>
                  <a:cubicBezTo>
                    <a:pt x="370" y="1500"/>
                    <a:pt x="506" y="1478"/>
                    <a:pt x="580" y="1455"/>
                  </a:cubicBezTo>
                  <a:cubicBezTo>
                    <a:pt x="580" y="1450"/>
                    <a:pt x="586" y="1450"/>
                    <a:pt x="586" y="1450"/>
                  </a:cubicBezTo>
                  <a:cubicBezTo>
                    <a:pt x="609" y="1427"/>
                    <a:pt x="626" y="1403"/>
                    <a:pt x="626" y="1376"/>
                  </a:cubicBezTo>
                  <a:cubicBezTo>
                    <a:pt x="626" y="1353"/>
                    <a:pt x="626" y="1335"/>
                    <a:pt x="614" y="1324"/>
                  </a:cubicBezTo>
                  <a:lnTo>
                    <a:pt x="614" y="1313"/>
                  </a:lnTo>
                  <a:cubicBezTo>
                    <a:pt x="609" y="1308"/>
                    <a:pt x="603" y="1296"/>
                    <a:pt x="598" y="1290"/>
                  </a:cubicBezTo>
                  <a:cubicBezTo>
                    <a:pt x="546" y="1182"/>
                    <a:pt x="478" y="1052"/>
                    <a:pt x="472" y="1007"/>
                  </a:cubicBezTo>
                  <a:cubicBezTo>
                    <a:pt x="449" y="876"/>
                    <a:pt x="438" y="745"/>
                    <a:pt x="433" y="614"/>
                  </a:cubicBezTo>
                  <a:cubicBezTo>
                    <a:pt x="427" y="501"/>
                    <a:pt x="427" y="375"/>
                    <a:pt x="433" y="228"/>
                  </a:cubicBezTo>
                  <a:cubicBezTo>
                    <a:pt x="438" y="154"/>
                    <a:pt x="444" y="86"/>
                    <a:pt x="444" y="12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9"/>
            <p:cNvSpPr/>
            <p:nvPr/>
          </p:nvSpPr>
          <p:spPr>
            <a:xfrm>
              <a:off x="8676149" y="5124102"/>
              <a:ext cx="329288" cy="122027"/>
            </a:xfrm>
            <a:custGeom>
              <a:avLst/>
              <a:gdLst/>
              <a:ahLst/>
              <a:cxnLst/>
              <a:rect l="l" t="t" r="r" b="b"/>
              <a:pathLst>
                <a:path w="7008" h="2597" extrusionOk="0">
                  <a:moveTo>
                    <a:pt x="29" y="0"/>
                  </a:moveTo>
                  <a:cubicBezTo>
                    <a:pt x="24" y="17"/>
                    <a:pt x="18" y="40"/>
                    <a:pt x="18" y="56"/>
                  </a:cubicBezTo>
                  <a:cubicBezTo>
                    <a:pt x="6" y="114"/>
                    <a:pt x="1" y="176"/>
                    <a:pt x="6" y="239"/>
                  </a:cubicBezTo>
                  <a:cubicBezTo>
                    <a:pt x="12" y="284"/>
                    <a:pt x="24" y="329"/>
                    <a:pt x="40" y="370"/>
                  </a:cubicBezTo>
                  <a:cubicBezTo>
                    <a:pt x="52" y="409"/>
                    <a:pt x="74" y="449"/>
                    <a:pt x="108" y="494"/>
                  </a:cubicBezTo>
                  <a:cubicBezTo>
                    <a:pt x="137" y="540"/>
                    <a:pt x="177" y="580"/>
                    <a:pt x="228" y="625"/>
                  </a:cubicBezTo>
                  <a:cubicBezTo>
                    <a:pt x="313" y="699"/>
                    <a:pt x="421" y="761"/>
                    <a:pt x="557" y="824"/>
                  </a:cubicBezTo>
                  <a:lnTo>
                    <a:pt x="541" y="801"/>
                  </a:lnTo>
                  <a:lnTo>
                    <a:pt x="541" y="801"/>
                  </a:lnTo>
                  <a:cubicBezTo>
                    <a:pt x="603" y="840"/>
                    <a:pt x="682" y="881"/>
                    <a:pt x="790" y="915"/>
                  </a:cubicBezTo>
                  <a:cubicBezTo>
                    <a:pt x="876" y="950"/>
                    <a:pt x="955" y="971"/>
                    <a:pt x="1034" y="995"/>
                  </a:cubicBezTo>
                  <a:cubicBezTo>
                    <a:pt x="1058" y="1005"/>
                    <a:pt x="1081" y="1023"/>
                    <a:pt x="1097" y="1052"/>
                  </a:cubicBezTo>
                  <a:cubicBezTo>
                    <a:pt x="1109" y="1074"/>
                    <a:pt x="1109" y="1102"/>
                    <a:pt x="1103" y="1125"/>
                  </a:cubicBezTo>
                  <a:cubicBezTo>
                    <a:pt x="1063" y="1215"/>
                    <a:pt x="1034" y="1296"/>
                    <a:pt x="1018" y="1370"/>
                  </a:cubicBezTo>
                  <a:cubicBezTo>
                    <a:pt x="1013" y="1438"/>
                    <a:pt x="1007" y="1501"/>
                    <a:pt x="1013" y="1563"/>
                  </a:cubicBezTo>
                  <a:cubicBezTo>
                    <a:pt x="1023" y="1625"/>
                    <a:pt x="1034" y="1676"/>
                    <a:pt x="1052" y="1727"/>
                  </a:cubicBezTo>
                  <a:cubicBezTo>
                    <a:pt x="1081" y="1790"/>
                    <a:pt x="1109" y="1841"/>
                    <a:pt x="1143" y="1892"/>
                  </a:cubicBezTo>
                  <a:cubicBezTo>
                    <a:pt x="1183" y="1949"/>
                    <a:pt x="1233" y="2006"/>
                    <a:pt x="1296" y="2057"/>
                  </a:cubicBezTo>
                  <a:cubicBezTo>
                    <a:pt x="1370" y="2120"/>
                    <a:pt x="1450" y="2165"/>
                    <a:pt x="1529" y="2204"/>
                  </a:cubicBezTo>
                  <a:cubicBezTo>
                    <a:pt x="1626" y="2251"/>
                    <a:pt x="1728" y="2279"/>
                    <a:pt x="1831" y="2301"/>
                  </a:cubicBezTo>
                  <a:cubicBezTo>
                    <a:pt x="1887" y="2306"/>
                    <a:pt x="1939" y="2313"/>
                    <a:pt x="1984" y="2313"/>
                  </a:cubicBezTo>
                  <a:lnTo>
                    <a:pt x="2052" y="2313"/>
                  </a:lnTo>
                  <a:cubicBezTo>
                    <a:pt x="2125" y="2301"/>
                    <a:pt x="2194" y="2285"/>
                    <a:pt x="2262" y="2261"/>
                  </a:cubicBezTo>
                  <a:cubicBezTo>
                    <a:pt x="2308" y="2245"/>
                    <a:pt x="2353" y="2222"/>
                    <a:pt x="2398" y="2188"/>
                  </a:cubicBezTo>
                  <a:cubicBezTo>
                    <a:pt x="2439" y="2159"/>
                    <a:pt x="2484" y="2120"/>
                    <a:pt x="2524" y="2075"/>
                  </a:cubicBezTo>
                  <a:cubicBezTo>
                    <a:pt x="2558" y="2028"/>
                    <a:pt x="2592" y="1983"/>
                    <a:pt x="2615" y="1931"/>
                  </a:cubicBezTo>
                  <a:lnTo>
                    <a:pt x="2615" y="1931"/>
                  </a:lnTo>
                  <a:lnTo>
                    <a:pt x="2597" y="1938"/>
                  </a:lnTo>
                  <a:cubicBezTo>
                    <a:pt x="2615" y="1926"/>
                    <a:pt x="2626" y="1904"/>
                    <a:pt x="2631" y="1892"/>
                  </a:cubicBezTo>
                  <a:cubicBezTo>
                    <a:pt x="2644" y="1870"/>
                    <a:pt x="2660" y="1852"/>
                    <a:pt x="2683" y="1852"/>
                  </a:cubicBezTo>
                  <a:cubicBezTo>
                    <a:pt x="2705" y="1852"/>
                    <a:pt x="2728" y="1863"/>
                    <a:pt x="2734" y="1881"/>
                  </a:cubicBezTo>
                  <a:cubicBezTo>
                    <a:pt x="2796" y="2017"/>
                    <a:pt x="2854" y="2120"/>
                    <a:pt x="2910" y="2216"/>
                  </a:cubicBezTo>
                  <a:cubicBezTo>
                    <a:pt x="2972" y="2285"/>
                    <a:pt x="3040" y="2353"/>
                    <a:pt x="3114" y="2416"/>
                  </a:cubicBezTo>
                  <a:cubicBezTo>
                    <a:pt x="3200" y="2484"/>
                    <a:pt x="3285" y="2540"/>
                    <a:pt x="3381" y="2579"/>
                  </a:cubicBezTo>
                  <a:cubicBezTo>
                    <a:pt x="3394" y="2579"/>
                    <a:pt x="3399" y="2586"/>
                    <a:pt x="3410" y="2586"/>
                  </a:cubicBezTo>
                  <a:cubicBezTo>
                    <a:pt x="3455" y="2592"/>
                    <a:pt x="3496" y="2597"/>
                    <a:pt x="3535" y="2597"/>
                  </a:cubicBezTo>
                  <a:cubicBezTo>
                    <a:pt x="3552" y="2597"/>
                    <a:pt x="3575" y="2592"/>
                    <a:pt x="3598" y="2592"/>
                  </a:cubicBezTo>
                  <a:cubicBezTo>
                    <a:pt x="3672" y="2586"/>
                    <a:pt x="3740" y="2563"/>
                    <a:pt x="3814" y="2540"/>
                  </a:cubicBezTo>
                  <a:cubicBezTo>
                    <a:pt x="3837" y="2529"/>
                    <a:pt x="3859" y="2523"/>
                    <a:pt x="3882" y="2511"/>
                  </a:cubicBezTo>
                  <a:cubicBezTo>
                    <a:pt x="3893" y="2484"/>
                    <a:pt x="3916" y="2471"/>
                    <a:pt x="3945" y="2471"/>
                  </a:cubicBezTo>
                  <a:lnTo>
                    <a:pt x="3961" y="2471"/>
                  </a:lnTo>
                  <a:cubicBezTo>
                    <a:pt x="3995" y="2450"/>
                    <a:pt x="4029" y="2426"/>
                    <a:pt x="4063" y="2403"/>
                  </a:cubicBezTo>
                  <a:cubicBezTo>
                    <a:pt x="4137" y="2347"/>
                    <a:pt x="4205" y="2285"/>
                    <a:pt x="4262" y="2216"/>
                  </a:cubicBezTo>
                  <a:cubicBezTo>
                    <a:pt x="4302" y="2165"/>
                    <a:pt x="4336" y="2114"/>
                    <a:pt x="4365" y="2062"/>
                  </a:cubicBezTo>
                  <a:cubicBezTo>
                    <a:pt x="4370" y="2051"/>
                    <a:pt x="4376" y="2041"/>
                    <a:pt x="4382" y="2028"/>
                  </a:cubicBezTo>
                  <a:cubicBezTo>
                    <a:pt x="4410" y="1972"/>
                    <a:pt x="4427" y="1910"/>
                    <a:pt x="4444" y="1847"/>
                  </a:cubicBezTo>
                  <a:lnTo>
                    <a:pt x="4444" y="1813"/>
                  </a:lnTo>
                  <a:cubicBezTo>
                    <a:pt x="4451" y="1790"/>
                    <a:pt x="4451" y="1768"/>
                    <a:pt x="4451" y="1745"/>
                  </a:cubicBezTo>
                  <a:cubicBezTo>
                    <a:pt x="4451" y="1716"/>
                    <a:pt x="4467" y="1693"/>
                    <a:pt x="4490" y="1676"/>
                  </a:cubicBezTo>
                  <a:cubicBezTo>
                    <a:pt x="4506" y="1666"/>
                    <a:pt x="4519" y="1659"/>
                    <a:pt x="4530" y="1659"/>
                  </a:cubicBezTo>
                  <a:lnTo>
                    <a:pt x="4546" y="1659"/>
                  </a:lnTo>
                  <a:cubicBezTo>
                    <a:pt x="4580" y="1659"/>
                    <a:pt x="4614" y="1682"/>
                    <a:pt x="4626" y="1721"/>
                  </a:cubicBezTo>
                  <a:cubicBezTo>
                    <a:pt x="4632" y="1739"/>
                    <a:pt x="4637" y="1761"/>
                    <a:pt x="4643" y="1784"/>
                  </a:cubicBezTo>
                  <a:cubicBezTo>
                    <a:pt x="4648" y="1795"/>
                    <a:pt x="4655" y="1813"/>
                    <a:pt x="4661" y="1824"/>
                  </a:cubicBezTo>
                  <a:cubicBezTo>
                    <a:pt x="4677" y="1852"/>
                    <a:pt x="4689" y="1881"/>
                    <a:pt x="4706" y="1904"/>
                  </a:cubicBezTo>
                  <a:cubicBezTo>
                    <a:pt x="4729" y="1931"/>
                    <a:pt x="4751" y="1960"/>
                    <a:pt x="4785" y="1989"/>
                  </a:cubicBezTo>
                  <a:cubicBezTo>
                    <a:pt x="4802" y="2006"/>
                    <a:pt x="4826" y="2017"/>
                    <a:pt x="4847" y="2028"/>
                  </a:cubicBezTo>
                  <a:cubicBezTo>
                    <a:pt x="4860" y="2041"/>
                    <a:pt x="4876" y="2046"/>
                    <a:pt x="4894" y="2057"/>
                  </a:cubicBezTo>
                  <a:cubicBezTo>
                    <a:pt x="4933" y="2075"/>
                    <a:pt x="4978" y="2091"/>
                    <a:pt x="5036" y="2102"/>
                  </a:cubicBezTo>
                  <a:cubicBezTo>
                    <a:pt x="5098" y="2114"/>
                    <a:pt x="5149" y="2114"/>
                    <a:pt x="5201" y="2114"/>
                  </a:cubicBezTo>
                  <a:lnTo>
                    <a:pt x="5285" y="2114"/>
                  </a:lnTo>
                  <a:lnTo>
                    <a:pt x="5303" y="2109"/>
                  </a:lnTo>
                  <a:cubicBezTo>
                    <a:pt x="5411" y="2096"/>
                    <a:pt x="5524" y="2068"/>
                    <a:pt x="5626" y="2028"/>
                  </a:cubicBezTo>
                  <a:cubicBezTo>
                    <a:pt x="5666" y="2012"/>
                    <a:pt x="5705" y="1994"/>
                    <a:pt x="5746" y="1978"/>
                  </a:cubicBezTo>
                  <a:cubicBezTo>
                    <a:pt x="5802" y="1949"/>
                    <a:pt x="5859" y="1915"/>
                    <a:pt x="5910" y="1881"/>
                  </a:cubicBezTo>
                  <a:cubicBezTo>
                    <a:pt x="5927" y="1870"/>
                    <a:pt x="5944" y="1858"/>
                    <a:pt x="5962" y="1841"/>
                  </a:cubicBezTo>
                  <a:cubicBezTo>
                    <a:pt x="5990" y="1818"/>
                    <a:pt x="6019" y="1795"/>
                    <a:pt x="6046" y="1768"/>
                  </a:cubicBezTo>
                  <a:cubicBezTo>
                    <a:pt x="6058" y="1756"/>
                    <a:pt x="6069" y="1745"/>
                    <a:pt x="6080" y="1727"/>
                  </a:cubicBezTo>
                  <a:cubicBezTo>
                    <a:pt x="6109" y="1693"/>
                    <a:pt x="6132" y="1666"/>
                    <a:pt x="6148" y="1631"/>
                  </a:cubicBezTo>
                  <a:cubicBezTo>
                    <a:pt x="6155" y="1619"/>
                    <a:pt x="6161" y="1614"/>
                    <a:pt x="6161" y="1603"/>
                  </a:cubicBezTo>
                  <a:cubicBezTo>
                    <a:pt x="6177" y="1569"/>
                    <a:pt x="6189" y="1540"/>
                    <a:pt x="6195" y="1506"/>
                  </a:cubicBezTo>
                  <a:cubicBezTo>
                    <a:pt x="6200" y="1472"/>
                    <a:pt x="6200" y="1443"/>
                    <a:pt x="6200" y="1415"/>
                  </a:cubicBezTo>
                  <a:cubicBezTo>
                    <a:pt x="6195" y="1375"/>
                    <a:pt x="6189" y="1352"/>
                    <a:pt x="6183" y="1330"/>
                  </a:cubicBezTo>
                  <a:cubicBezTo>
                    <a:pt x="6172" y="1301"/>
                    <a:pt x="6155" y="1273"/>
                    <a:pt x="6138" y="1244"/>
                  </a:cubicBezTo>
                  <a:cubicBezTo>
                    <a:pt x="6103" y="1205"/>
                    <a:pt x="6075" y="1170"/>
                    <a:pt x="6046" y="1142"/>
                  </a:cubicBezTo>
                  <a:cubicBezTo>
                    <a:pt x="6041" y="1136"/>
                    <a:pt x="6041" y="1131"/>
                    <a:pt x="6035" y="1131"/>
                  </a:cubicBezTo>
                  <a:cubicBezTo>
                    <a:pt x="6024" y="1108"/>
                    <a:pt x="6019" y="1079"/>
                    <a:pt x="6024" y="1052"/>
                  </a:cubicBezTo>
                  <a:cubicBezTo>
                    <a:pt x="6035" y="1018"/>
                    <a:pt x="6064" y="995"/>
                    <a:pt x="6093" y="989"/>
                  </a:cubicBezTo>
                  <a:cubicBezTo>
                    <a:pt x="6143" y="977"/>
                    <a:pt x="6200" y="971"/>
                    <a:pt x="6251" y="960"/>
                  </a:cubicBezTo>
                  <a:cubicBezTo>
                    <a:pt x="6399" y="937"/>
                    <a:pt x="6547" y="909"/>
                    <a:pt x="6678" y="864"/>
                  </a:cubicBezTo>
                  <a:cubicBezTo>
                    <a:pt x="6740" y="840"/>
                    <a:pt x="6791" y="819"/>
                    <a:pt x="6843" y="785"/>
                  </a:cubicBezTo>
                  <a:cubicBezTo>
                    <a:pt x="6871" y="761"/>
                    <a:pt x="6893" y="738"/>
                    <a:pt x="6922" y="711"/>
                  </a:cubicBezTo>
                  <a:cubicBezTo>
                    <a:pt x="6939" y="682"/>
                    <a:pt x="6956" y="659"/>
                    <a:pt x="6967" y="636"/>
                  </a:cubicBezTo>
                  <a:cubicBezTo>
                    <a:pt x="6979" y="609"/>
                    <a:pt x="6990" y="575"/>
                    <a:pt x="7001" y="528"/>
                  </a:cubicBezTo>
                  <a:cubicBezTo>
                    <a:pt x="7008" y="483"/>
                    <a:pt x="7008" y="431"/>
                    <a:pt x="7008" y="370"/>
                  </a:cubicBezTo>
                  <a:cubicBezTo>
                    <a:pt x="6995" y="307"/>
                    <a:pt x="6984" y="250"/>
                    <a:pt x="6967" y="205"/>
                  </a:cubicBezTo>
                  <a:cubicBezTo>
                    <a:pt x="6961" y="187"/>
                    <a:pt x="6956" y="176"/>
                    <a:pt x="6950" y="165"/>
                  </a:cubicBezTo>
                  <a:cubicBezTo>
                    <a:pt x="6945" y="171"/>
                    <a:pt x="6939" y="176"/>
                    <a:pt x="6939" y="182"/>
                  </a:cubicBezTo>
                  <a:cubicBezTo>
                    <a:pt x="6922" y="244"/>
                    <a:pt x="6898" y="302"/>
                    <a:pt x="6871" y="358"/>
                  </a:cubicBezTo>
                  <a:cubicBezTo>
                    <a:pt x="6848" y="404"/>
                    <a:pt x="6819" y="449"/>
                    <a:pt x="6785" y="483"/>
                  </a:cubicBezTo>
                  <a:cubicBezTo>
                    <a:pt x="6751" y="517"/>
                    <a:pt x="6717" y="551"/>
                    <a:pt x="6678" y="580"/>
                  </a:cubicBezTo>
                  <a:cubicBezTo>
                    <a:pt x="6633" y="609"/>
                    <a:pt x="6581" y="630"/>
                    <a:pt x="6536" y="648"/>
                  </a:cubicBezTo>
                  <a:cubicBezTo>
                    <a:pt x="6468" y="670"/>
                    <a:pt x="6394" y="682"/>
                    <a:pt x="6319" y="688"/>
                  </a:cubicBezTo>
                  <a:cubicBezTo>
                    <a:pt x="6308" y="693"/>
                    <a:pt x="6292" y="693"/>
                    <a:pt x="6279" y="693"/>
                  </a:cubicBezTo>
                  <a:cubicBezTo>
                    <a:pt x="6211" y="693"/>
                    <a:pt x="6143" y="682"/>
                    <a:pt x="6075" y="670"/>
                  </a:cubicBezTo>
                  <a:cubicBezTo>
                    <a:pt x="5996" y="654"/>
                    <a:pt x="5922" y="630"/>
                    <a:pt x="5854" y="596"/>
                  </a:cubicBezTo>
                  <a:cubicBezTo>
                    <a:pt x="5831" y="585"/>
                    <a:pt x="5802" y="568"/>
                    <a:pt x="5780" y="551"/>
                  </a:cubicBezTo>
                  <a:cubicBezTo>
                    <a:pt x="5762" y="546"/>
                    <a:pt x="5746" y="540"/>
                    <a:pt x="5728" y="540"/>
                  </a:cubicBezTo>
                  <a:cubicBezTo>
                    <a:pt x="5712" y="540"/>
                    <a:pt x="5689" y="546"/>
                    <a:pt x="5678" y="557"/>
                  </a:cubicBezTo>
                  <a:cubicBezTo>
                    <a:pt x="5649" y="585"/>
                    <a:pt x="5637" y="625"/>
                    <a:pt x="5655" y="659"/>
                  </a:cubicBezTo>
                  <a:cubicBezTo>
                    <a:pt x="5694" y="750"/>
                    <a:pt x="5728" y="830"/>
                    <a:pt x="5757" y="909"/>
                  </a:cubicBezTo>
                  <a:cubicBezTo>
                    <a:pt x="5786" y="1011"/>
                    <a:pt x="5807" y="1097"/>
                    <a:pt x="5814" y="1181"/>
                  </a:cubicBezTo>
                  <a:cubicBezTo>
                    <a:pt x="5814" y="1228"/>
                    <a:pt x="5814" y="1273"/>
                    <a:pt x="5802" y="1312"/>
                  </a:cubicBezTo>
                  <a:cubicBezTo>
                    <a:pt x="5797" y="1341"/>
                    <a:pt x="5786" y="1370"/>
                    <a:pt x="5773" y="1398"/>
                  </a:cubicBezTo>
                  <a:cubicBezTo>
                    <a:pt x="5762" y="1420"/>
                    <a:pt x="5752" y="1438"/>
                    <a:pt x="5734" y="1454"/>
                  </a:cubicBezTo>
                  <a:cubicBezTo>
                    <a:pt x="5712" y="1477"/>
                    <a:pt x="5694" y="1495"/>
                    <a:pt x="5671" y="1511"/>
                  </a:cubicBezTo>
                  <a:cubicBezTo>
                    <a:pt x="5626" y="1540"/>
                    <a:pt x="5581" y="1563"/>
                    <a:pt x="5535" y="1574"/>
                  </a:cubicBezTo>
                  <a:cubicBezTo>
                    <a:pt x="5490" y="1591"/>
                    <a:pt x="5439" y="1603"/>
                    <a:pt x="5387" y="1603"/>
                  </a:cubicBezTo>
                  <a:lnTo>
                    <a:pt x="5371" y="1603"/>
                  </a:lnTo>
                  <a:cubicBezTo>
                    <a:pt x="5325" y="1603"/>
                    <a:pt x="5274" y="1603"/>
                    <a:pt x="5222" y="1591"/>
                  </a:cubicBezTo>
                  <a:cubicBezTo>
                    <a:pt x="5143" y="1574"/>
                    <a:pt x="5075" y="1546"/>
                    <a:pt x="4996" y="1506"/>
                  </a:cubicBezTo>
                  <a:cubicBezTo>
                    <a:pt x="4899" y="1454"/>
                    <a:pt x="4808" y="1398"/>
                    <a:pt x="4723" y="1318"/>
                  </a:cubicBezTo>
                  <a:cubicBezTo>
                    <a:pt x="4626" y="1233"/>
                    <a:pt x="4541" y="1136"/>
                    <a:pt x="4472" y="1034"/>
                  </a:cubicBezTo>
                  <a:cubicBezTo>
                    <a:pt x="4461" y="1018"/>
                    <a:pt x="4438" y="1005"/>
                    <a:pt x="4416" y="1005"/>
                  </a:cubicBezTo>
                  <a:cubicBezTo>
                    <a:pt x="4382" y="1005"/>
                    <a:pt x="4359" y="1018"/>
                    <a:pt x="4341" y="1040"/>
                  </a:cubicBezTo>
                  <a:cubicBezTo>
                    <a:pt x="4273" y="1142"/>
                    <a:pt x="4223" y="1262"/>
                    <a:pt x="4171" y="1370"/>
                  </a:cubicBezTo>
                  <a:cubicBezTo>
                    <a:pt x="4149" y="1438"/>
                    <a:pt x="4121" y="1501"/>
                    <a:pt x="4086" y="1563"/>
                  </a:cubicBezTo>
                  <a:cubicBezTo>
                    <a:pt x="4047" y="1637"/>
                    <a:pt x="4007" y="1700"/>
                    <a:pt x="3961" y="1750"/>
                  </a:cubicBezTo>
                  <a:cubicBezTo>
                    <a:pt x="3932" y="1779"/>
                    <a:pt x="3905" y="1807"/>
                    <a:pt x="3871" y="1829"/>
                  </a:cubicBezTo>
                  <a:cubicBezTo>
                    <a:pt x="3837" y="1847"/>
                    <a:pt x="3808" y="1863"/>
                    <a:pt x="3774" y="1876"/>
                  </a:cubicBezTo>
                  <a:cubicBezTo>
                    <a:pt x="3728" y="1892"/>
                    <a:pt x="3677" y="1897"/>
                    <a:pt x="3625" y="1904"/>
                  </a:cubicBezTo>
                  <a:lnTo>
                    <a:pt x="3598" y="1904"/>
                  </a:lnTo>
                  <a:cubicBezTo>
                    <a:pt x="3557" y="1904"/>
                    <a:pt x="3523" y="1904"/>
                    <a:pt x="3484" y="1897"/>
                  </a:cubicBezTo>
                  <a:cubicBezTo>
                    <a:pt x="3444" y="1886"/>
                    <a:pt x="3410" y="1870"/>
                    <a:pt x="3370" y="1852"/>
                  </a:cubicBezTo>
                  <a:cubicBezTo>
                    <a:pt x="3325" y="1829"/>
                    <a:pt x="3279" y="1802"/>
                    <a:pt x="3240" y="1768"/>
                  </a:cubicBezTo>
                  <a:cubicBezTo>
                    <a:pt x="3189" y="1716"/>
                    <a:pt x="3137" y="1659"/>
                    <a:pt x="3092" y="1585"/>
                  </a:cubicBezTo>
                  <a:cubicBezTo>
                    <a:pt x="3040" y="1511"/>
                    <a:pt x="3001" y="1427"/>
                    <a:pt x="2967" y="1335"/>
                  </a:cubicBezTo>
                  <a:lnTo>
                    <a:pt x="2967" y="1325"/>
                  </a:lnTo>
                  <a:lnTo>
                    <a:pt x="2956" y="1296"/>
                  </a:lnTo>
                  <a:cubicBezTo>
                    <a:pt x="2956" y="1284"/>
                    <a:pt x="2944" y="1267"/>
                    <a:pt x="2938" y="1256"/>
                  </a:cubicBezTo>
                  <a:cubicBezTo>
                    <a:pt x="2927" y="1244"/>
                    <a:pt x="2916" y="1239"/>
                    <a:pt x="2899" y="1233"/>
                  </a:cubicBezTo>
                  <a:cubicBezTo>
                    <a:pt x="2893" y="1228"/>
                    <a:pt x="2882" y="1228"/>
                    <a:pt x="2870" y="1228"/>
                  </a:cubicBezTo>
                  <a:cubicBezTo>
                    <a:pt x="2848" y="1228"/>
                    <a:pt x="2825" y="1233"/>
                    <a:pt x="2814" y="1250"/>
                  </a:cubicBezTo>
                  <a:cubicBezTo>
                    <a:pt x="2739" y="1312"/>
                    <a:pt x="2665" y="1370"/>
                    <a:pt x="2592" y="1427"/>
                  </a:cubicBezTo>
                  <a:cubicBezTo>
                    <a:pt x="2507" y="1477"/>
                    <a:pt x="2427" y="1517"/>
                    <a:pt x="2348" y="1546"/>
                  </a:cubicBezTo>
                  <a:cubicBezTo>
                    <a:pt x="2290" y="1563"/>
                    <a:pt x="2240" y="1574"/>
                    <a:pt x="2188" y="1580"/>
                  </a:cubicBezTo>
                  <a:lnTo>
                    <a:pt x="2166" y="1580"/>
                  </a:lnTo>
                  <a:cubicBezTo>
                    <a:pt x="2125" y="1580"/>
                    <a:pt x="2086" y="1574"/>
                    <a:pt x="2052" y="1569"/>
                  </a:cubicBezTo>
                  <a:cubicBezTo>
                    <a:pt x="2007" y="1556"/>
                    <a:pt x="1973" y="1540"/>
                    <a:pt x="1933" y="1522"/>
                  </a:cubicBezTo>
                  <a:cubicBezTo>
                    <a:pt x="1887" y="1501"/>
                    <a:pt x="1842" y="1466"/>
                    <a:pt x="1802" y="1432"/>
                  </a:cubicBezTo>
                  <a:cubicBezTo>
                    <a:pt x="1763" y="1398"/>
                    <a:pt x="1734" y="1359"/>
                    <a:pt x="1705" y="1318"/>
                  </a:cubicBezTo>
                  <a:cubicBezTo>
                    <a:pt x="1682" y="1284"/>
                    <a:pt x="1666" y="1250"/>
                    <a:pt x="1648" y="1210"/>
                  </a:cubicBezTo>
                  <a:cubicBezTo>
                    <a:pt x="1637" y="1165"/>
                    <a:pt x="1626" y="1120"/>
                    <a:pt x="1626" y="1063"/>
                  </a:cubicBezTo>
                  <a:cubicBezTo>
                    <a:pt x="1621" y="971"/>
                    <a:pt x="1632" y="875"/>
                    <a:pt x="1637" y="785"/>
                  </a:cubicBezTo>
                  <a:cubicBezTo>
                    <a:pt x="1643" y="738"/>
                    <a:pt x="1648" y="693"/>
                    <a:pt x="1655" y="643"/>
                  </a:cubicBezTo>
                  <a:cubicBezTo>
                    <a:pt x="1655" y="625"/>
                    <a:pt x="1648" y="602"/>
                    <a:pt x="1637" y="585"/>
                  </a:cubicBezTo>
                  <a:cubicBezTo>
                    <a:pt x="1626" y="580"/>
                    <a:pt x="1614" y="568"/>
                    <a:pt x="1603" y="562"/>
                  </a:cubicBezTo>
                  <a:lnTo>
                    <a:pt x="1546" y="562"/>
                  </a:lnTo>
                  <a:cubicBezTo>
                    <a:pt x="1443" y="568"/>
                    <a:pt x="1353" y="575"/>
                    <a:pt x="1257" y="575"/>
                  </a:cubicBezTo>
                  <a:cubicBezTo>
                    <a:pt x="1058" y="575"/>
                    <a:pt x="893" y="557"/>
                    <a:pt x="740" y="523"/>
                  </a:cubicBezTo>
                  <a:cubicBezTo>
                    <a:pt x="625" y="500"/>
                    <a:pt x="530" y="465"/>
                    <a:pt x="438" y="420"/>
                  </a:cubicBezTo>
                  <a:cubicBezTo>
                    <a:pt x="365" y="386"/>
                    <a:pt x="302" y="341"/>
                    <a:pt x="239" y="289"/>
                  </a:cubicBezTo>
                  <a:cubicBezTo>
                    <a:pt x="182" y="234"/>
                    <a:pt x="137" y="176"/>
                    <a:pt x="97" y="119"/>
                  </a:cubicBezTo>
                  <a:cubicBezTo>
                    <a:pt x="69" y="79"/>
                    <a:pt x="52" y="40"/>
                    <a:pt x="29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9"/>
            <p:cNvSpPr/>
            <p:nvPr/>
          </p:nvSpPr>
          <p:spPr>
            <a:xfrm>
              <a:off x="8667879" y="4988448"/>
              <a:ext cx="347426" cy="333611"/>
            </a:xfrm>
            <a:custGeom>
              <a:avLst/>
              <a:gdLst/>
              <a:ahLst/>
              <a:cxnLst/>
              <a:rect l="l" t="t" r="r" b="b"/>
              <a:pathLst>
                <a:path w="7394" h="7100" extrusionOk="0">
                  <a:moveTo>
                    <a:pt x="722" y="3700"/>
                  </a:moveTo>
                  <a:cubicBezTo>
                    <a:pt x="725" y="3702"/>
                    <a:pt x="728" y="3703"/>
                    <a:pt x="731" y="3704"/>
                  </a:cubicBezTo>
                  <a:lnTo>
                    <a:pt x="731" y="3704"/>
                  </a:lnTo>
                  <a:lnTo>
                    <a:pt x="728" y="3700"/>
                  </a:lnTo>
                  <a:close/>
                  <a:moveTo>
                    <a:pt x="3898" y="171"/>
                  </a:moveTo>
                  <a:cubicBezTo>
                    <a:pt x="3938" y="171"/>
                    <a:pt x="3979" y="176"/>
                    <a:pt x="4018" y="176"/>
                  </a:cubicBezTo>
                  <a:cubicBezTo>
                    <a:pt x="4069" y="189"/>
                    <a:pt x="4115" y="205"/>
                    <a:pt x="4160" y="228"/>
                  </a:cubicBezTo>
                  <a:cubicBezTo>
                    <a:pt x="4205" y="250"/>
                    <a:pt x="4257" y="279"/>
                    <a:pt x="4302" y="318"/>
                  </a:cubicBezTo>
                  <a:cubicBezTo>
                    <a:pt x="4359" y="370"/>
                    <a:pt x="4404" y="420"/>
                    <a:pt x="4444" y="472"/>
                  </a:cubicBezTo>
                  <a:cubicBezTo>
                    <a:pt x="4472" y="512"/>
                    <a:pt x="4490" y="551"/>
                    <a:pt x="4507" y="591"/>
                  </a:cubicBezTo>
                  <a:cubicBezTo>
                    <a:pt x="4541" y="693"/>
                    <a:pt x="4558" y="808"/>
                    <a:pt x="4569" y="921"/>
                  </a:cubicBezTo>
                  <a:cubicBezTo>
                    <a:pt x="4575" y="978"/>
                    <a:pt x="4580" y="1034"/>
                    <a:pt x="4592" y="1086"/>
                  </a:cubicBezTo>
                  <a:cubicBezTo>
                    <a:pt x="4598" y="1131"/>
                    <a:pt x="4609" y="1183"/>
                    <a:pt x="4637" y="1245"/>
                  </a:cubicBezTo>
                  <a:cubicBezTo>
                    <a:pt x="4643" y="1262"/>
                    <a:pt x="4648" y="1280"/>
                    <a:pt x="4666" y="1301"/>
                  </a:cubicBezTo>
                  <a:lnTo>
                    <a:pt x="4672" y="1319"/>
                  </a:lnTo>
                  <a:cubicBezTo>
                    <a:pt x="4682" y="1330"/>
                    <a:pt x="4688" y="1348"/>
                    <a:pt x="4700" y="1364"/>
                  </a:cubicBezTo>
                  <a:lnTo>
                    <a:pt x="4706" y="1382"/>
                  </a:lnTo>
                  <a:cubicBezTo>
                    <a:pt x="4711" y="1393"/>
                    <a:pt x="4722" y="1409"/>
                    <a:pt x="4734" y="1421"/>
                  </a:cubicBezTo>
                  <a:cubicBezTo>
                    <a:pt x="4751" y="1443"/>
                    <a:pt x="4779" y="1455"/>
                    <a:pt x="4808" y="1455"/>
                  </a:cubicBezTo>
                  <a:cubicBezTo>
                    <a:pt x="4824" y="1455"/>
                    <a:pt x="4842" y="1450"/>
                    <a:pt x="4858" y="1443"/>
                  </a:cubicBezTo>
                  <a:cubicBezTo>
                    <a:pt x="4865" y="1438"/>
                    <a:pt x="4876" y="1427"/>
                    <a:pt x="4887" y="1421"/>
                  </a:cubicBezTo>
                  <a:lnTo>
                    <a:pt x="4899" y="1409"/>
                  </a:lnTo>
                  <a:cubicBezTo>
                    <a:pt x="4921" y="1398"/>
                    <a:pt x="4939" y="1387"/>
                    <a:pt x="4961" y="1382"/>
                  </a:cubicBezTo>
                  <a:cubicBezTo>
                    <a:pt x="4984" y="1370"/>
                    <a:pt x="5012" y="1364"/>
                    <a:pt x="5036" y="1353"/>
                  </a:cubicBezTo>
                  <a:cubicBezTo>
                    <a:pt x="5057" y="1348"/>
                    <a:pt x="5086" y="1341"/>
                    <a:pt x="5109" y="1330"/>
                  </a:cubicBezTo>
                  <a:cubicBezTo>
                    <a:pt x="5149" y="1319"/>
                    <a:pt x="5194" y="1301"/>
                    <a:pt x="5233" y="1290"/>
                  </a:cubicBezTo>
                  <a:lnTo>
                    <a:pt x="5285" y="1267"/>
                  </a:lnTo>
                  <a:cubicBezTo>
                    <a:pt x="5370" y="1239"/>
                    <a:pt x="5479" y="1199"/>
                    <a:pt x="5603" y="1188"/>
                  </a:cubicBezTo>
                  <a:cubicBezTo>
                    <a:pt x="5621" y="1183"/>
                    <a:pt x="5637" y="1183"/>
                    <a:pt x="5655" y="1183"/>
                  </a:cubicBezTo>
                  <a:cubicBezTo>
                    <a:pt x="5689" y="1183"/>
                    <a:pt x="5728" y="1188"/>
                    <a:pt x="5773" y="1194"/>
                  </a:cubicBezTo>
                  <a:cubicBezTo>
                    <a:pt x="5831" y="1205"/>
                    <a:pt x="5888" y="1222"/>
                    <a:pt x="5938" y="1251"/>
                  </a:cubicBezTo>
                  <a:cubicBezTo>
                    <a:pt x="5983" y="1267"/>
                    <a:pt x="6024" y="1296"/>
                    <a:pt x="6064" y="1325"/>
                  </a:cubicBezTo>
                  <a:cubicBezTo>
                    <a:pt x="6093" y="1353"/>
                    <a:pt x="6120" y="1382"/>
                    <a:pt x="6143" y="1409"/>
                  </a:cubicBezTo>
                  <a:cubicBezTo>
                    <a:pt x="6161" y="1438"/>
                    <a:pt x="6177" y="1472"/>
                    <a:pt x="6195" y="1506"/>
                  </a:cubicBezTo>
                  <a:cubicBezTo>
                    <a:pt x="6206" y="1540"/>
                    <a:pt x="6211" y="1580"/>
                    <a:pt x="6217" y="1620"/>
                  </a:cubicBezTo>
                  <a:cubicBezTo>
                    <a:pt x="6222" y="1660"/>
                    <a:pt x="6222" y="1700"/>
                    <a:pt x="6217" y="1734"/>
                  </a:cubicBezTo>
                  <a:cubicBezTo>
                    <a:pt x="6211" y="1768"/>
                    <a:pt x="6200" y="1796"/>
                    <a:pt x="6183" y="1825"/>
                  </a:cubicBezTo>
                  <a:cubicBezTo>
                    <a:pt x="6143" y="1915"/>
                    <a:pt x="6080" y="1989"/>
                    <a:pt x="6018" y="2069"/>
                  </a:cubicBezTo>
                  <a:lnTo>
                    <a:pt x="5978" y="2120"/>
                  </a:lnTo>
                  <a:cubicBezTo>
                    <a:pt x="5933" y="2171"/>
                    <a:pt x="5904" y="2211"/>
                    <a:pt x="5876" y="2261"/>
                  </a:cubicBezTo>
                  <a:cubicBezTo>
                    <a:pt x="5859" y="2285"/>
                    <a:pt x="5847" y="2313"/>
                    <a:pt x="5836" y="2342"/>
                  </a:cubicBezTo>
                  <a:cubicBezTo>
                    <a:pt x="5831" y="2358"/>
                    <a:pt x="5825" y="2381"/>
                    <a:pt x="5820" y="2410"/>
                  </a:cubicBezTo>
                  <a:cubicBezTo>
                    <a:pt x="5813" y="2421"/>
                    <a:pt x="5802" y="2432"/>
                    <a:pt x="5791" y="2450"/>
                  </a:cubicBezTo>
                  <a:lnTo>
                    <a:pt x="5773" y="2478"/>
                  </a:lnTo>
                  <a:cubicBezTo>
                    <a:pt x="5757" y="2500"/>
                    <a:pt x="5752" y="2541"/>
                    <a:pt x="5768" y="2568"/>
                  </a:cubicBezTo>
                  <a:cubicBezTo>
                    <a:pt x="5773" y="2581"/>
                    <a:pt x="5786" y="2591"/>
                    <a:pt x="5797" y="2602"/>
                  </a:cubicBezTo>
                  <a:cubicBezTo>
                    <a:pt x="5813" y="2609"/>
                    <a:pt x="5825" y="2615"/>
                    <a:pt x="5842" y="2615"/>
                  </a:cubicBezTo>
                  <a:cubicBezTo>
                    <a:pt x="5928" y="2631"/>
                    <a:pt x="6018" y="2636"/>
                    <a:pt x="6103" y="2649"/>
                  </a:cubicBezTo>
                  <a:lnTo>
                    <a:pt x="6143" y="2649"/>
                  </a:lnTo>
                  <a:cubicBezTo>
                    <a:pt x="6251" y="2660"/>
                    <a:pt x="6371" y="2671"/>
                    <a:pt x="6484" y="2688"/>
                  </a:cubicBezTo>
                  <a:cubicBezTo>
                    <a:pt x="6638" y="2722"/>
                    <a:pt x="6751" y="2751"/>
                    <a:pt x="6848" y="2796"/>
                  </a:cubicBezTo>
                  <a:cubicBezTo>
                    <a:pt x="6911" y="2825"/>
                    <a:pt x="6956" y="2859"/>
                    <a:pt x="7001" y="2893"/>
                  </a:cubicBezTo>
                  <a:cubicBezTo>
                    <a:pt x="7035" y="2921"/>
                    <a:pt x="7064" y="2950"/>
                    <a:pt x="7087" y="2984"/>
                  </a:cubicBezTo>
                  <a:cubicBezTo>
                    <a:pt x="7109" y="3018"/>
                    <a:pt x="7126" y="3052"/>
                    <a:pt x="7143" y="3092"/>
                  </a:cubicBezTo>
                  <a:cubicBezTo>
                    <a:pt x="7160" y="3137"/>
                    <a:pt x="7171" y="3194"/>
                    <a:pt x="7184" y="3262"/>
                  </a:cubicBezTo>
                  <a:cubicBezTo>
                    <a:pt x="7184" y="3318"/>
                    <a:pt x="7184" y="3370"/>
                    <a:pt x="7177" y="3415"/>
                  </a:cubicBezTo>
                  <a:cubicBezTo>
                    <a:pt x="7166" y="3462"/>
                    <a:pt x="7155" y="3496"/>
                    <a:pt x="7143" y="3523"/>
                  </a:cubicBezTo>
                  <a:cubicBezTo>
                    <a:pt x="7132" y="3546"/>
                    <a:pt x="7115" y="3569"/>
                    <a:pt x="7098" y="3598"/>
                  </a:cubicBezTo>
                  <a:cubicBezTo>
                    <a:pt x="7069" y="3625"/>
                    <a:pt x="7047" y="3648"/>
                    <a:pt x="7013" y="3672"/>
                  </a:cubicBezTo>
                  <a:cubicBezTo>
                    <a:pt x="6967" y="3706"/>
                    <a:pt x="6916" y="3727"/>
                    <a:pt x="6854" y="3751"/>
                  </a:cubicBezTo>
                  <a:cubicBezTo>
                    <a:pt x="6723" y="3796"/>
                    <a:pt x="6575" y="3824"/>
                    <a:pt x="6427" y="3847"/>
                  </a:cubicBezTo>
                  <a:cubicBezTo>
                    <a:pt x="6376" y="3858"/>
                    <a:pt x="6319" y="3864"/>
                    <a:pt x="6269" y="3876"/>
                  </a:cubicBezTo>
                  <a:cubicBezTo>
                    <a:pt x="6240" y="3882"/>
                    <a:pt x="6211" y="3905"/>
                    <a:pt x="6200" y="3939"/>
                  </a:cubicBezTo>
                  <a:cubicBezTo>
                    <a:pt x="6195" y="3973"/>
                    <a:pt x="6200" y="4007"/>
                    <a:pt x="6222" y="4029"/>
                  </a:cubicBezTo>
                  <a:cubicBezTo>
                    <a:pt x="6251" y="4057"/>
                    <a:pt x="6279" y="4092"/>
                    <a:pt x="6314" y="4131"/>
                  </a:cubicBezTo>
                  <a:cubicBezTo>
                    <a:pt x="6331" y="4160"/>
                    <a:pt x="6348" y="4188"/>
                    <a:pt x="6359" y="4217"/>
                  </a:cubicBezTo>
                  <a:cubicBezTo>
                    <a:pt x="6365" y="4239"/>
                    <a:pt x="6371" y="4262"/>
                    <a:pt x="6376" y="4302"/>
                  </a:cubicBezTo>
                  <a:lnTo>
                    <a:pt x="6376" y="4393"/>
                  </a:lnTo>
                  <a:cubicBezTo>
                    <a:pt x="6365" y="4427"/>
                    <a:pt x="6353" y="4456"/>
                    <a:pt x="6337" y="4490"/>
                  </a:cubicBezTo>
                  <a:cubicBezTo>
                    <a:pt x="6319" y="4535"/>
                    <a:pt x="6290" y="4574"/>
                    <a:pt x="6256" y="4614"/>
                  </a:cubicBezTo>
                  <a:cubicBezTo>
                    <a:pt x="6206" y="4671"/>
                    <a:pt x="6154" y="4723"/>
                    <a:pt x="6086" y="4768"/>
                  </a:cubicBezTo>
                  <a:cubicBezTo>
                    <a:pt x="6001" y="4825"/>
                    <a:pt x="5904" y="4876"/>
                    <a:pt x="5802" y="4915"/>
                  </a:cubicBezTo>
                  <a:cubicBezTo>
                    <a:pt x="5700" y="4955"/>
                    <a:pt x="5587" y="4983"/>
                    <a:pt x="5479" y="5001"/>
                  </a:cubicBezTo>
                  <a:lnTo>
                    <a:pt x="5377" y="5001"/>
                  </a:lnTo>
                  <a:cubicBezTo>
                    <a:pt x="5325" y="5001"/>
                    <a:pt x="5274" y="5001"/>
                    <a:pt x="5212" y="4989"/>
                  </a:cubicBezTo>
                  <a:cubicBezTo>
                    <a:pt x="5154" y="4978"/>
                    <a:pt x="5109" y="4962"/>
                    <a:pt x="5070" y="4944"/>
                  </a:cubicBezTo>
                  <a:cubicBezTo>
                    <a:pt x="5029" y="4928"/>
                    <a:pt x="4995" y="4904"/>
                    <a:pt x="4961" y="4876"/>
                  </a:cubicBezTo>
                  <a:cubicBezTo>
                    <a:pt x="4927" y="4847"/>
                    <a:pt x="4905" y="4818"/>
                    <a:pt x="4882" y="4791"/>
                  </a:cubicBezTo>
                  <a:cubicBezTo>
                    <a:pt x="4858" y="4757"/>
                    <a:pt x="4837" y="4716"/>
                    <a:pt x="4819" y="4671"/>
                  </a:cubicBezTo>
                  <a:cubicBezTo>
                    <a:pt x="4813" y="4648"/>
                    <a:pt x="4808" y="4626"/>
                    <a:pt x="4802" y="4608"/>
                  </a:cubicBezTo>
                  <a:cubicBezTo>
                    <a:pt x="4790" y="4569"/>
                    <a:pt x="4756" y="4546"/>
                    <a:pt x="4722" y="4546"/>
                  </a:cubicBezTo>
                  <a:lnTo>
                    <a:pt x="4706" y="4546"/>
                  </a:lnTo>
                  <a:cubicBezTo>
                    <a:pt x="4695" y="4546"/>
                    <a:pt x="4682" y="4553"/>
                    <a:pt x="4666" y="4563"/>
                  </a:cubicBezTo>
                  <a:cubicBezTo>
                    <a:pt x="4643" y="4580"/>
                    <a:pt x="4627" y="4603"/>
                    <a:pt x="4627" y="4632"/>
                  </a:cubicBezTo>
                  <a:cubicBezTo>
                    <a:pt x="4627" y="4666"/>
                    <a:pt x="4627" y="4700"/>
                    <a:pt x="4620" y="4734"/>
                  </a:cubicBezTo>
                  <a:cubicBezTo>
                    <a:pt x="4603" y="4797"/>
                    <a:pt x="4586" y="4859"/>
                    <a:pt x="4558" y="4915"/>
                  </a:cubicBezTo>
                  <a:cubicBezTo>
                    <a:pt x="4530" y="4978"/>
                    <a:pt x="4490" y="5041"/>
                    <a:pt x="4438" y="5103"/>
                  </a:cubicBezTo>
                  <a:cubicBezTo>
                    <a:pt x="4381" y="5172"/>
                    <a:pt x="4313" y="5234"/>
                    <a:pt x="4239" y="5290"/>
                  </a:cubicBezTo>
                  <a:cubicBezTo>
                    <a:pt x="4205" y="5313"/>
                    <a:pt x="4171" y="5337"/>
                    <a:pt x="4137" y="5358"/>
                  </a:cubicBezTo>
                  <a:lnTo>
                    <a:pt x="4121" y="5358"/>
                  </a:lnTo>
                  <a:cubicBezTo>
                    <a:pt x="4103" y="5371"/>
                    <a:pt x="4081" y="5376"/>
                    <a:pt x="4063" y="5387"/>
                  </a:cubicBezTo>
                  <a:cubicBezTo>
                    <a:pt x="4058" y="5393"/>
                    <a:pt x="4058" y="5393"/>
                    <a:pt x="4058" y="5398"/>
                  </a:cubicBezTo>
                  <a:cubicBezTo>
                    <a:pt x="4035" y="5410"/>
                    <a:pt x="4013" y="5416"/>
                    <a:pt x="3990" y="5427"/>
                  </a:cubicBezTo>
                  <a:cubicBezTo>
                    <a:pt x="3916" y="5450"/>
                    <a:pt x="3848" y="5473"/>
                    <a:pt x="3774" y="5479"/>
                  </a:cubicBezTo>
                  <a:cubicBezTo>
                    <a:pt x="3751" y="5484"/>
                    <a:pt x="3728" y="5484"/>
                    <a:pt x="3711" y="5484"/>
                  </a:cubicBezTo>
                  <a:cubicBezTo>
                    <a:pt x="3672" y="5484"/>
                    <a:pt x="3631" y="5479"/>
                    <a:pt x="3586" y="5473"/>
                  </a:cubicBezTo>
                  <a:cubicBezTo>
                    <a:pt x="3523" y="5461"/>
                    <a:pt x="3467" y="5439"/>
                    <a:pt x="3421" y="5421"/>
                  </a:cubicBezTo>
                  <a:cubicBezTo>
                    <a:pt x="3371" y="5393"/>
                    <a:pt x="3324" y="5364"/>
                    <a:pt x="3279" y="5330"/>
                  </a:cubicBezTo>
                  <a:cubicBezTo>
                    <a:pt x="3222" y="5279"/>
                    <a:pt x="3166" y="5217"/>
                    <a:pt x="3120" y="5148"/>
                  </a:cubicBezTo>
                  <a:cubicBezTo>
                    <a:pt x="3046" y="5046"/>
                    <a:pt x="2983" y="4928"/>
                    <a:pt x="2910" y="4768"/>
                  </a:cubicBezTo>
                  <a:cubicBezTo>
                    <a:pt x="2904" y="4750"/>
                    <a:pt x="2881" y="4739"/>
                    <a:pt x="2859" y="4739"/>
                  </a:cubicBezTo>
                  <a:cubicBezTo>
                    <a:pt x="2836" y="4739"/>
                    <a:pt x="2820" y="4757"/>
                    <a:pt x="2807" y="4779"/>
                  </a:cubicBezTo>
                  <a:cubicBezTo>
                    <a:pt x="2802" y="4791"/>
                    <a:pt x="2796" y="4802"/>
                    <a:pt x="2785" y="4813"/>
                  </a:cubicBezTo>
                  <a:lnTo>
                    <a:pt x="2779" y="4818"/>
                  </a:lnTo>
                  <a:lnTo>
                    <a:pt x="2791" y="4818"/>
                  </a:lnTo>
                  <a:cubicBezTo>
                    <a:pt x="2768" y="4870"/>
                    <a:pt x="2734" y="4915"/>
                    <a:pt x="2700" y="4962"/>
                  </a:cubicBezTo>
                  <a:cubicBezTo>
                    <a:pt x="2660" y="5007"/>
                    <a:pt x="2615" y="5046"/>
                    <a:pt x="2574" y="5075"/>
                  </a:cubicBezTo>
                  <a:cubicBezTo>
                    <a:pt x="2529" y="5109"/>
                    <a:pt x="2484" y="5132"/>
                    <a:pt x="2438" y="5148"/>
                  </a:cubicBezTo>
                  <a:cubicBezTo>
                    <a:pt x="2370" y="5177"/>
                    <a:pt x="2301" y="5188"/>
                    <a:pt x="2228" y="5200"/>
                  </a:cubicBezTo>
                  <a:lnTo>
                    <a:pt x="2160" y="5200"/>
                  </a:lnTo>
                  <a:cubicBezTo>
                    <a:pt x="2115" y="5200"/>
                    <a:pt x="2063" y="5193"/>
                    <a:pt x="2007" y="5188"/>
                  </a:cubicBezTo>
                  <a:cubicBezTo>
                    <a:pt x="1904" y="5172"/>
                    <a:pt x="1802" y="5138"/>
                    <a:pt x="1705" y="5091"/>
                  </a:cubicBezTo>
                  <a:cubicBezTo>
                    <a:pt x="1626" y="5052"/>
                    <a:pt x="1546" y="5007"/>
                    <a:pt x="1472" y="4944"/>
                  </a:cubicBezTo>
                  <a:cubicBezTo>
                    <a:pt x="1409" y="4893"/>
                    <a:pt x="1359" y="4836"/>
                    <a:pt x="1319" y="4779"/>
                  </a:cubicBezTo>
                  <a:cubicBezTo>
                    <a:pt x="1285" y="4728"/>
                    <a:pt x="1257" y="4677"/>
                    <a:pt x="1228" y="4614"/>
                  </a:cubicBezTo>
                  <a:cubicBezTo>
                    <a:pt x="1210" y="4563"/>
                    <a:pt x="1199" y="4512"/>
                    <a:pt x="1189" y="4450"/>
                  </a:cubicBezTo>
                  <a:cubicBezTo>
                    <a:pt x="1183" y="4388"/>
                    <a:pt x="1189" y="4325"/>
                    <a:pt x="1194" y="4257"/>
                  </a:cubicBezTo>
                  <a:cubicBezTo>
                    <a:pt x="1210" y="4183"/>
                    <a:pt x="1239" y="4102"/>
                    <a:pt x="1279" y="4012"/>
                  </a:cubicBezTo>
                  <a:cubicBezTo>
                    <a:pt x="1285" y="3989"/>
                    <a:pt x="1285" y="3961"/>
                    <a:pt x="1273" y="3939"/>
                  </a:cubicBezTo>
                  <a:cubicBezTo>
                    <a:pt x="1257" y="3910"/>
                    <a:pt x="1234" y="3892"/>
                    <a:pt x="1210" y="3882"/>
                  </a:cubicBezTo>
                  <a:cubicBezTo>
                    <a:pt x="1131" y="3858"/>
                    <a:pt x="1052" y="3837"/>
                    <a:pt x="966" y="3802"/>
                  </a:cubicBezTo>
                  <a:cubicBezTo>
                    <a:pt x="882" y="3774"/>
                    <a:pt x="819" y="3745"/>
                    <a:pt x="762" y="3717"/>
                  </a:cubicBezTo>
                  <a:cubicBezTo>
                    <a:pt x="756" y="3717"/>
                    <a:pt x="756" y="3711"/>
                    <a:pt x="756" y="3711"/>
                  </a:cubicBezTo>
                  <a:cubicBezTo>
                    <a:pt x="748" y="3707"/>
                    <a:pt x="739" y="3706"/>
                    <a:pt x="731" y="3704"/>
                  </a:cubicBezTo>
                  <a:lnTo>
                    <a:pt x="731" y="3704"/>
                  </a:lnTo>
                  <a:lnTo>
                    <a:pt x="733" y="3706"/>
                  </a:lnTo>
                  <a:lnTo>
                    <a:pt x="728" y="3706"/>
                  </a:lnTo>
                  <a:lnTo>
                    <a:pt x="733" y="3711"/>
                  </a:lnTo>
                  <a:cubicBezTo>
                    <a:pt x="597" y="3648"/>
                    <a:pt x="489" y="3586"/>
                    <a:pt x="404" y="3512"/>
                  </a:cubicBezTo>
                  <a:cubicBezTo>
                    <a:pt x="353" y="3467"/>
                    <a:pt x="313" y="3427"/>
                    <a:pt x="284" y="3381"/>
                  </a:cubicBezTo>
                  <a:cubicBezTo>
                    <a:pt x="250" y="3336"/>
                    <a:pt x="228" y="3296"/>
                    <a:pt x="216" y="3257"/>
                  </a:cubicBezTo>
                  <a:cubicBezTo>
                    <a:pt x="200" y="3216"/>
                    <a:pt x="188" y="3171"/>
                    <a:pt x="182" y="3126"/>
                  </a:cubicBezTo>
                  <a:cubicBezTo>
                    <a:pt x="177" y="3063"/>
                    <a:pt x="182" y="3001"/>
                    <a:pt x="194" y="2943"/>
                  </a:cubicBezTo>
                  <a:cubicBezTo>
                    <a:pt x="200" y="2898"/>
                    <a:pt x="216" y="2853"/>
                    <a:pt x="234" y="2814"/>
                  </a:cubicBezTo>
                  <a:cubicBezTo>
                    <a:pt x="256" y="2773"/>
                    <a:pt x="279" y="2728"/>
                    <a:pt x="308" y="2688"/>
                  </a:cubicBezTo>
                  <a:cubicBezTo>
                    <a:pt x="347" y="2649"/>
                    <a:pt x="387" y="2615"/>
                    <a:pt x="433" y="2581"/>
                  </a:cubicBezTo>
                  <a:cubicBezTo>
                    <a:pt x="489" y="2546"/>
                    <a:pt x="546" y="2512"/>
                    <a:pt x="609" y="2489"/>
                  </a:cubicBezTo>
                  <a:cubicBezTo>
                    <a:pt x="699" y="2455"/>
                    <a:pt x="790" y="2432"/>
                    <a:pt x="887" y="2421"/>
                  </a:cubicBezTo>
                  <a:cubicBezTo>
                    <a:pt x="921" y="2421"/>
                    <a:pt x="961" y="2416"/>
                    <a:pt x="995" y="2416"/>
                  </a:cubicBezTo>
                  <a:cubicBezTo>
                    <a:pt x="1058" y="2416"/>
                    <a:pt x="1115" y="2421"/>
                    <a:pt x="1189" y="2432"/>
                  </a:cubicBezTo>
                  <a:cubicBezTo>
                    <a:pt x="1234" y="2444"/>
                    <a:pt x="1273" y="2455"/>
                    <a:pt x="1313" y="2466"/>
                  </a:cubicBezTo>
                  <a:lnTo>
                    <a:pt x="1336" y="2466"/>
                  </a:lnTo>
                  <a:cubicBezTo>
                    <a:pt x="1359" y="2466"/>
                    <a:pt x="1375" y="2461"/>
                    <a:pt x="1388" y="2450"/>
                  </a:cubicBezTo>
                  <a:cubicBezTo>
                    <a:pt x="1409" y="2426"/>
                    <a:pt x="1427" y="2387"/>
                    <a:pt x="1404" y="2358"/>
                  </a:cubicBezTo>
                  <a:cubicBezTo>
                    <a:pt x="1375" y="2308"/>
                    <a:pt x="1347" y="2256"/>
                    <a:pt x="1319" y="2188"/>
                  </a:cubicBezTo>
                  <a:cubicBezTo>
                    <a:pt x="1285" y="2080"/>
                    <a:pt x="1257" y="1967"/>
                    <a:pt x="1244" y="1847"/>
                  </a:cubicBezTo>
                  <a:cubicBezTo>
                    <a:pt x="1234" y="1734"/>
                    <a:pt x="1239" y="1620"/>
                    <a:pt x="1257" y="1506"/>
                  </a:cubicBezTo>
                  <a:cubicBezTo>
                    <a:pt x="1279" y="1398"/>
                    <a:pt x="1307" y="1290"/>
                    <a:pt x="1354" y="1199"/>
                  </a:cubicBezTo>
                  <a:cubicBezTo>
                    <a:pt x="1393" y="1120"/>
                    <a:pt x="1433" y="1052"/>
                    <a:pt x="1495" y="978"/>
                  </a:cubicBezTo>
                  <a:cubicBezTo>
                    <a:pt x="1546" y="921"/>
                    <a:pt x="1603" y="864"/>
                    <a:pt x="1671" y="819"/>
                  </a:cubicBezTo>
                  <a:cubicBezTo>
                    <a:pt x="1734" y="774"/>
                    <a:pt x="1797" y="739"/>
                    <a:pt x="1865" y="711"/>
                  </a:cubicBezTo>
                  <a:cubicBezTo>
                    <a:pt x="1915" y="693"/>
                    <a:pt x="1960" y="682"/>
                    <a:pt x="2012" y="677"/>
                  </a:cubicBezTo>
                  <a:lnTo>
                    <a:pt x="2057" y="677"/>
                  </a:lnTo>
                  <a:cubicBezTo>
                    <a:pt x="2091" y="677"/>
                    <a:pt x="2125" y="677"/>
                    <a:pt x="2160" y="682"/>
                  </a:cubicBezTo>
                  <a:cubicBezTo>
                    <a:pt x="2217" y="693"/>
                    <a:pt x="2267" y="711"/>
                    <a:pt x="2319" y="739"/>
                  </a:cubicBezTo>
                  <a:cubicBezTo>
                    <a:pt x="2387" y="774"/>
                    <a:pt x="2445" y="813"/>
                    <a:pt x="2495" y="858"/>
                  </a:cubicBezTo>
                  <a:cubicBezTo>
                    <a:pt x="2506" y="864"/>
                    <a:pt x="2524" y="876"/>
                    <a:pt x="2535" y="887"/>
                  </a:cubicBezTo>
                  <a:lnTo>
                    <a:pt x="2529" y="881"/>
                  </a:lnTo>
                  <a:lnTo>
                    <a:pt x="2529" y="876"/>
                  </a:lnTo>
                  <a:cubicBezTo>
                    <a:pt x="2626" y="955"/>
                    <a:pt x="2723" y="1052"/>
                    <a:pt x="2820" y="1165"/>
                  </a:cubicBezTo>
                  <a:cubicBezTo>
                    <a:pt x="2830" y="1183"/>
                    <a:pt x="2847" y="1188"/>
                    <a:pt x="2865" y="1188"/>
                  </a:cubicBezTo>
                  <a:lnTo>
                    <a:pt x="2875" y="1188"/>
                  </a:lnTo>
                  <a:cubicBezTo>
                    <a:pt x="2899" y="1183"/>
                    <a:pt x="2922" y="1165"/>
                    <a:pt x="2922" y="1149"/>
                  </a:cubicBezTo>
                  <a:cubicBezTo>
                    <a:pt x="2949" y="994"/>
                    <a:pt x="2990" y="870"/>
                    <a:pt x="3046" y="750"/>
                  </a:cubicBezTo>
                  <a:cubicBezTo>
                    <a:pt x="3092" y="659"/>
                    <a:pt x="3137" y="580"/>
                    <a:pt x="3195" y="512"/>
                  </a:cubicBezTo>
                  <a:cubicBezTo>
                    <a:pt x="3251" y="449"/>
                    <a:pt x="3308" y="393"/>
                    <a:pt x="3371" y="347"/>
                  </a:cubicBezTo>
                  <a:cubicBezTo>
                    <a:pt x="3433" y="302"/>
                    <a:pt x="3507" y="262"/>
                    <a:pt x="3581" y="234"/>
                  </a:cubicBezTo>
                  <a:cubicBezTo>
                    <a:pt x="3665" y="205"/>
                    <a:pt x="3746" y="182"/>
                    <a:pt x="3830" y="171"/>
                  </a:cubicBezTo>
                  <a:close/>
                  <a:moveTo>
                    <a:pt x="3859" y="0"/>
                  </a:moveTo>
                  <a:cubicBezTo>
                    <a:pt x="3581" y="23"/>
                    <a:pt x="3313" y="154"/>
                    <a:pt x="3132" y="359"/>
                  </a:cubicBezTo>
                  <a:cubicBezTo>
                    <a:pt x="2972" y="535"/>
                    <a:pt x="2875" y="750"/>
                    <a:pt x="2825" y="978"/>
                  </a:cubicBezTo>
                  <a:cubicBezTo>
                    <a:pt x="2660" y="808"/>
                    <a:pt x="2479" y="637"/>
                    <a:pt x="2245" y="569"/>
                  </a:cubicBezTo>
                  <a:cubicBezTo>
                    <a:pt x="2189" y="552"/>
                    <a:pt x="2130" y="544"/>
                    <a:pt x="2071" y="544"/>
                  </a:cubicBezTo>
                  <a:cubicBezTo>
                    <a:pt x="1994" y="544"/>
                    <a:pt x="1916" y="557"/>
                    <a:pt x="1842" y="580"/>
                  </a:cubicBezTo>
                  <a:cubicBezTo>
                    <a:pt x="1700" y="625"/>
                    <a:pt x="1564" y="716"/>
                    <a:pt x="1456" y="819"/>
                  </a:cubicBezTo>
                  <a:cubicBezTo>
                    <a:pt x="1268" y="1000"/>
                    <a:pt x="1154" y="1245"/>
                    <a:pt x="1115" y="1500"/>
                  </a:cubicBezTo>
                  <a:cubicBezTo>
                    <a:pt x="1074" y="1757"/>
                    <a:pt x="1097" y="2017"/>
                    <a:pt x="1189" y="2261"/>
                  </a:cubicBezTo>
                  <a:cubicBezTo>
                    <a:pt x="1189" y="2268"/>
                    <a:pt x="1194" y="2268"/>
                    <a:pt x="1194" y="2274"/>
                  </a:cubicBezTo>
                  <a:cubicBezTo>
                    <a:pt x="1142" y="2261"/>
                    <a:pt x="1092" y="2256"/>
                    <a:pt x="1034" y="2256"/>
                  </a:cubicBezTo>
                  <a:cubicBezTo>
                    <a:pt x="1020" y="2255"/>
                    <a:pt x="1006" y="2255"/>
                    <a:pt x="992" y="2255"/>
                  </a:cubicBezTo>
                  <a:cubicBezTo>
                    <a:pt x="892" y="2255"/>
                    <a:pt x="787" y="2271"/>
                    <a:pt x="688" y="2290"/>
                  </a:cubicBezTo>
                  <a:cubicBezTo>
                    <a:pt x="580" y="2319"/>
                    <a:pt x="473" y="2364"/>
                    <a:pt x="376" y="2421"/>
                  </a:cubicBezTo>
                  <a:cubicBezTo>
                    <a:pt x="279" y="2484"/>
                    <a:pt x="200" y="2557"/>
                    <a:pt x="132" y="2654"/>
                  </a:cubicBezTo>
                  <a:cubicBezTo>
                    <a:pt x="63" y="2751"/>
                    <a:pt x="29" y="2864"/>
                    <a:pt x="12" y="2984"/>
                  </a:cubicBezTo>
                  <a:cubicBezTo>
                    <a:pt x="1" y="3103"/>
                    <a:pt x="17" y="3228"/>
                    <a:pt x="63" y="3342"/>
                  </a:cubicBezTo>
                  <a:cubicBezTo>
                    <a:pt x="143" y="3552"/>
                    <a:pt x="331" y="3700"/>
                    <a:pt x="523" y="3813"/>
                  </a:cubicBezTo>
                  <a:cubicBezTo>
                    <a:pt x="625" y="3871"/>
                    <a:pt x="733" y="3916"/>
                    <a:pt x="842" y="3961"/>
                  </a:cubicBezTo>
                  <a:cubicBezTo>
                    <a:pt x="910" y="3989"/>
                    <a:pt x="972" y="4012"/>
                    <a:pt x="1034" y="4034"/>
                  </a:cubicBezTo>
                  <a:cubicBezTo>
                    <a:pt x="1013" y="4102"/>
                    <a:pt x="995" y="4171"/>
                    <a:pt x="984" y="4246"/>
                  </a:cubicBezTo>
                  <a:cubicBezTo>
                    <a:pt x="966" y="4336"/>
                    <a:pt x="966" y="4433"/>
                    <a:pt x="984" y="4529"/>
                  </a:cubicBezTo>
                  <a:cubicBezTo>
                    <a:pt x="995" y="4621"/>
                    <a:pt x="1029" y="4705"/>
                    <a:pt x="1069" y="4784"/>
                  </a:cubicBezTo>
                  <a:cubicBezTo>
                    <a:pt x="1108" y="4865"/>
                    <a:pt x="1165" y="4938"/>
                    <a:pt x="1223" y="5001"/>
                  </a:cubicBezTo>
                  <a:cubicBezTo>
                    <a:pt x="1347" y="5132"/>
                    <a:pt x="1506" y="5234"/>
                    <a:pt x="1677" y="5296"/>
                  </a:cubicBezTo>
                  <a:cubicBezTo>
                    <a:pt x="1805" y="5340"/>
                    <a:pt x="1941" y="5364"/>
                    <a:pt x="2077" y="5364"/>
                  </a:cubicBezTo>
                  <a:cubicBezTo>
                    <a:pt x="2116" y="5364"/>
                    <a:pt x="2155" y="5362"/>
                    <a:pt x="2194" y="5358"/>
                  </a:cubicBezTo>
                  <a:cubicBezTo>
                    <a:pt x="2274" y="5353"/>
                    <a:pt x="2348" y="5342"/>
                    <a:pt x="2427" y="5313"/>
                  </a:cubicBezTo>
                  <a:cubicBezTo>
                    <a:pt x="2500" y="5290"/>
                    <a:pt x="2569" y="5251"/>
                    <a:pt x="2637" y="5206"/>
                  </a:cubicBezTo>
                  <a:cubicBezTo>
                    <a:pt x="2734" y="5138"/>
                    <a:pt x="2807" y="5046"/>
                    <a:pt x="2865" y="4944"/>
                  </a:cubicBezTo>
                  <a:cubicBezTo>
                    <a:pt x="2949" y="5114"/>
                    <a:pt x="3040" y="5279"/>
                    <a:pt x="3182" y="5410"/>
                  </a:cubicBezTo>
                  <a:cubicBezTo>
                    <a:pt x="3256" y="5484"/>
                    <a:pt x="3353" y="5534"/>
                    <a:pt x="3450" y="5575"/>
                  </a:cubicBezTo>
                  <a:cubicBezTo>
                    <a:pt x="3444" y="5728"/>
                    <a:pt x="3426" y="5882"/>
                    <a:pt x="3399" y="6029"/>
                  </a:cubicBezTo>
                  <a:cubicBezTo>
                    <a:pt x="3371" y="6189"/>
                    <a:pt x="3336" y="6347"/>
                    <a:pt x="3290" y="6507"/>
                  </a:cubicBezTo>
                  <a:cubicBezTo>
                    <a:pt x="3274" y="6580"/>
                    <a:pt x="3251" y="6654"/>
                    <a:pt x="3229" y="6728"/>
                  </a:cubicBezTo>
                  <a:cubicBezTo>
                    <a:pt x="3200" y="6814"/>
                    <a:pt x="3171" y="6893"/>
                    <a:pt x="3148" y="6979"/>
                  </a:cubicBezTo>
                  <a:cubicBezTo>
                    <a:pt x="3137" y="7018"/>
                    <a:pt x="3148" y="7063"/>
                    <a:pt x="3188" y="7086"/>
                  </a:cubicBezTo>
                  <a:cubicBezTo>
                    <a:pt x="3205" y="7094"/>
                    <a:pt x="3222" y="7099"/>
                    <a:pt x="3241" y="7099"/>
                  </a:cubicBezTo>
                  <a:cubicBezTo>
                    <a:pt x="3248" y="7099"/>
                    <a:pt x="3255" y="7099"/>
                    <a:pt x="3263" y="7097"/>
                  </a:cubicBezTo>
                  <a:cubicBezTo>
                    <a:pt x="3279" y="7092"/>
                    <a:pt x="3308" y="7081"/>
                    <a:pt x="3319" y="7058"/>
                  </a:cubicBezTo>
                  <a:cubicBezTo>
                    <a:pt x="3342" y="7007"/>
                    <a:pt x="3365" y="6955"/>
                    <a:pt x="3381" y="6905"/>
                  </a:cubicBezTo>
                  <a:cubicBezTo>
                    <a:pt x="3405" y="6842"/>
                    <a:pt x="3421" y="6774"/>
                    <a:pt x="3444" y="6711"/>
                  </a:cubicBezTo>
                  <a:cubicBezTo>
                    <a:pt x="3484" y="6580"/>
                    <a:pt x="3512" y="6455"/>
                    <a:pt x="3536" y="6336"/>
                  </a:cubicBezTo>
                  <a:cubicBezTo>
                    <a:pt x="3557" y="6211"/>
                    <a:pt x="3575" y="6080"/>
                    <a:pt x="3591" y="5950"/>
                  </a:cubicBezTo>
                  <a:cubicBezTo>
                    <a:pt x="3597" y="5848"/>
                    <a:pt x="3604" y="5746"/>
                    <a:pt x="3609" y="5620"/>
                  </a:cubicBezTo>
                  <a:lnTo>
                    <a:pt x="3609" y="5609"/>
                  </a:lnTo>
                  <a:cubicBezTo>
                    <a:pt x="3643" y="5615"/>
                    <a:pt x="3683" y="5615"/>
                    <a:pt x="3717" y="5615"/>
                  </a:cubicBezTo>
                  <a:cubicBezTo>
                    <a:pt x="3756" y="5615"/>
                    <a:pt x="3796" y="5615"/>
                    <a:pt x="3842" y="5609"/>
                  </a:cubicBezTo>
                  <a:cubicBezTo>
                    <a:pt x="3898" y="5597"/>
                    <a:pt x="3966" y="5586"/>
                    <a:pt x="4035" y="5563"/>
                  </a:cubicBezTo>
                  <a:lnTo>
                    <a:pt x="4040" y="5558"/>
                  </a:lnTo>
                  <a:lnTo>
                    <a:pt x="4040" y="5558"/>
                  </a:lnTo>
                  <a:cubicBezTo>
                    <a:pt x="4040" y="5581"/>
                    <a:pt x="4035" y="5603"/>
                    <a:pt x="4035" y="5626"/>
                  </a:cubicBezTo>
                  <a:lnTo>
                    <a:pt x="4040" y="5626"/>
                  </a:lnTo>
                  <a:lnTo>
                    <a:pt x="4035" y="5644"/>
                  </a:lnTo>
                  <a:cubicBezTo>
                    <a:pt x="4035" y="5712"/>
                    <a:pt x="4029" y="5780"/>
                    <a:pt x="4024" y="5848"/>
                  </a:cubicBezTo>
                  <a:cubicBezTo>
                    <a:pt x="4018" y="5984"/>
                    <a:pt x="4018" y="6109"/>
                    <a:pt x="4024" y="6216"/>
                  </a:cubicBezTo>
                  <a:cubicBezTo>
                    <a:pt x="4029" y="6342"/>
                    <a:pt x="4040" y="6467"/>
                    <a:pt x="4063" y="6586"/>
                  </a:cubicBezTo>
                  <a:cubicBezTo>
                    <a:pt x="4074" y="6654"/>
                    <a:pt x="4092" y="6722"/>
                    <a:pt x="4108" y="6790"/>
                  </a:cubicBezTo>
                  <a:cubicBezTo>
                    <a:pt x="4126" y="6848"/>
                    <a:pt x="4149" y="6898"/>
                    <a:pt x="4171" y="6950"/>
                  </a:cubicBezTo>
                  <a:cubicBezTo>
                    <a:pt x="4186" y="6982"/>
                    <a:pt x="4226" y="7004"/>
                    <a:pt x="4262" y="7004"/>
                  </a:cubicBezTo>
                  <a:cubicBezTo>
                    <a:pt x="4270" y="7004"/>
                    <a:pt x="4278" y="7003"/>
                    <a:pt x="4286" y="7000"/>
                  </a:cubicBezTo>
                  <a:cubicBezTo>
                    <a:pt x="4342" y="6990"/>
                    <a:pt x="4381" y="6932"/>
                    <a:pt x="4365" y="6882"/>
                  </a:cubicBezTo>
                  <a:cubicBezTo>
                    <a:pt x="4347" y="6830"/>
                    <a:pt x="4331" y="6774"/>
                    <a:pt x="4313" y="6722"/>
                  </a:cubicBezTo>
                  <a:cubicBezTo>
                    <a:pt x="4297" y="6660"/>
                    <a:pt x="4279" y="6604"/>
                    <a:pt x="4268" y="6541"/>
                  </a:cubicBezTo>
                  <a:cubicBezTo>
                    <a:pt x="4239" y="6428"/>
                    <a:pt x="4223" y="6313"/>
                    <a:pt x="4211" y="6194"/>
                  </a:cubicBezTo>
                  <a:lnTo>
                    <a:pt x="4211" y="6189"/>
                  </a:lnTo>
                  <a:lnTo>
                    <a:pt x="4211" y="6182"/>
                  </a:lnTo>
                  <a:cubicBezTo>
                    <a:pt x="4200" y="6069"/>
                    <a:pt x="4194" y="5961"/>
                    <a:pt x="4194" y="5854"/>
                  </a:cubicBezTo>
                  <a:cubicBezTo>
                    <a:pt x="4189" y="5734"/>
                    <a:pt x="4194" y="5620"/>
                    <a:pt x="4200" y="5500"/>
                  </a:cubicBezTo>
                  <a:cubicBezTo>
                    <a:pt x="4200" y="5495"/>
                    <a:pt x="4194" y="5495"/>
                    <a:pt x="4194" y="5489"/>
                  </a:cubicBezTo>
                  <a:cubicBezTo>
                    <a:pt x="4297" y="5439"/>
                    <a:pt x="4393" y="5364"/>
                    <a:pt x="4478" y="5285"/>
                  </a:cubicBezTo>
                  <a:cubicBezTo>
                    <a:pt x="4598" y="5172"/>
                    <a:pt x="4695" y="5030"/>
                    <a:pt x="4745" y="4870"/>
                  </a:cubicBezTo>
                  <a:cubicBezTo>
                    <a:pt x="4745" y="4876"/>
                    <a:pt x="4745" y="4876"/>
                    <a:pt x="4751" y="4881"/>
                  </a:cubicBezTo>
                  <a:cubicBezTo>
                    <a:pt x="4790" y="4938"/>
                    <a:pt x="4853" y="4989"/>
                    <a:pt x="4916" y="5030"/>
                  </a:cubicBezTo>
                  <a:cubicBezTo>
                    <a:pt x="5047" y="5114"/>
                    <a:pt x="5206" y="5143"/>
                    <a:pt x="5359" y="5148"/>
                  </a:cubicBezTo>
                  <a:cubicBezTo>
                    <a:pt x="5529" y="5148"/>
                    <a:pt x="5694" y="5114"/>
                    <a:pt x="5854" y="5057"/>
                  </a:cubicBezTo>
                  <a:cubicBezTo>
                    <a:pt x="6007" y="5001"/>
                    <a:pt x="6154" y="4921"/>
                    <a:pt x="6285" y="4813"/>
                  </a:cubicBezTo>
                  <a:cubicBezTo>
                    <a:pt x="6348" y="4757"/>
                    <a:pt x="6405" y="4694"/>
                    <a:pt x="6450" y="4621"/>
                  </a:cubicBezTo>
                  <a:cubicBezTo>
                    <a:pt x="6473" y="4587"/>
                    <a:pt x="6495" y="4553"/>
                    <a:pt x="6513" y="4512"/>
                  </a:cubicBezTo>
                  <a:cubicBezTo>
                    <a:pt x="6524" y="4472"/>
                    <a:pt x="6536" y="4427"/>
                    <a:pt x="6541" y="4388"/>
                  </a:cubicBezTo>
                  <a:cubicBezTo>
                    <a:pt x="6558" y="4307"/>
                    <a:pt x="6547" y="4228"/>
                    <a:pt x="6518" y="4154"/>
                  </a:cubicBezTo>
                  <a:cubicBezTo>
                    <a:pt x="6507" y="4115"/>
                    <a:pt x="6489" y="4075"/>
                    <a:pt x="6468" y="4041"/>
                  </a:cubicBezTo>
                  <a:cubicBezTo>
                    <a:pt x="6626" y="4018"/>
                    <a:pt x="6780" y="3989"/>
                    <a:pt x="6927" y="3939"/>
                  </a:cubicBezTo>
                  <a:cubicBezTo>
                    <a:pt x="7029" y="3898"/>
                    <a:pt x="7126" y="3847"/>
                    <a:pt x="7205" y="3774"/>
                  </a:cubicBezTo>
                  <a:cubicBezTo>
                    <a:pt x="7286" y="3700"/>
                    <a:pt x="7342" y="3598"/>
                    <a:pt x="7365" y="3489"/>
                  </a:cubicBezTo>
                  <a:cubicBezTo>
                    <a:pt x="7394" y="3370"/>
                    <a:pt x="7388" y="3234"/>
                    <a:pt x="7360" y="3114"/>
                  </a:cubicBezTo>
                  <a:cubicBezTo>
                    <a:pt x="7336" y="3006"/>
                    <a:pt x="7286" y="2916"/>
                    <a:pt x="7218" y="2830"/>
                  </a:cubicBezTo>
                  <a:cubicBezTo>
                    <a:pt x="7155" y="2756"/>
                    <a:pt x="7074" y="2699"/>
                    <a:pt x="6990" y="2654"/>
                  </a:cubicBezTo>
                  <a:cubicBezTo>
                    <a:pt x="6899" y="2602"/>
                    <a:pt x="6802" y="2568"/>
                    <a:pt x="6699" y="2546"/>
                  </a:cubicBezTo>
                  <a:cubicBezTo>
                    <a:pt x="6552" y="2507"/>
                    <a:pt x="6405" y="2484"/>
                    <a:pt x="6251" y="2473"/>
                  </a:cubicBezTo>
                  <a:cubicBezTo>
                    <a:pt x="6166" y="2461"/>
                    <a:pt x="6086" y="2455"/>
                    <a:pt x="6007" y="2450"/>
                  </a:cubicBezTo>
                  <a:lnTo>
                    <a:pt x="6007" y="2444"/>
                  </a:lnTo>
                  <a:cubicBezTo>
                    <a:pt x="6007" y="2426"/>
                    <a:pt x="6012" y="2405"/>
                    <a:pt x="6024" y="2387"/>
                  </a:cubicBezTo>
                  <a:cubicBezTo>
                    <a:pt x="6058" y="2319"/>
                    <a:pt x="6103" y="2256"/>
                    <a:pt x="6154" y="2200"/>
                  </a:cubicBezTo>
                  <a:cubicBezTo>
                    <a:pt x="6154" y="2193"/>
                    <a:pt x="6161" y="2193"/>
                    <a:pt x="6161" y="2188"/>
                  </a:cubicBezTo>
                  <a:lnTo>
                    <a:pt x="6166" y="2188"/>
                  </a:lnTo>
                  <a:cubicBezTo>
                    <a:pt x="6222" y="2114"/>
                    <a:pt x="6285" y="2040"/>
                    <a:pt x="6331" y="1961"/>
                  </a:cubicBezTo>
                  <a:cubicBezTo>
                    <a:pt x="6359" y="1915"/>
                    <a:pt x="6382" y="1870"/>
                    <a:pt x="6393" y="1818"/>
                  </a:cubicBezTo>
                  <a:cubicBezTo>
                    <a:pt x="6410" y="1762"/>
                    <a:pt x="6416" y="1700"/>
                    <a:pt x="6416" y="1642"/>
                  </a:cubicBezTo>
                  <a:cubicBezTo>
                    <a:pt x="6410" y="1529"/>
                    <a:pt x="6382" y="1416"/>
                    <a:pt x="6319" y="1319"/>
                  </a:cubicBezTo>
                  <a:cubicBezTo>
                    <a:pt x="6256" y="1222"/>
                    <a:pt x="6172" y="1149"/>
                    <a:pt x="6075" y="1091"/>
                  </a:cubicBezTo>
                  <a:cubicBezTo>
                    <a:pt x="5956" y="1029"/>
                    <a:pt x="5825" y="989"/>
                    <a:pt x="5694" y="984"/>
                  </a:cubicBezTo>
                  <a:cubicBezTo>
                    <a:pt x="5632" y="984"/>
                    <a:pt x="5569" y="989"/>
                    <a:pt x="5506" y="1000"/>
                  </a:cubicBezTo>
                  <a:cubicBezTo>
                    <a:pt x="5438" y="1007"/>
                    <a:pt x="5377" y="1029"/>
                    <a:pt x="5314" y="1046"/>
                  </a:cubicBezTo>
                  <a:cubicBezTo>
                    <a:pt x="5251" y="1068"/>
                    <a:pt x="5194" y="1086"/>
                    <a:pt x="5138" y="1109"/>
                  </a:cubicBezTo>
                  <a:cubicBezTo>
                    <a:pt x="5070" y="1131"/>
                    <a:pt x="5002" y="1154"/>
                    <a:pt x="4933" y="1177"/>
                  </a:cubicBezTo>
                  <a:cubicBezTo>
                    <a:pt x="4905" y="1183"/>
                    <a:pt x="4871" y="1194"/>
                    <a:pt x="4842" y="1211"/>
                  </a:cubicBezTo>
                  <a:cubicBezTo>
                    <a:pt x="4831" y="1188"/>
                    <a:pt x="4819" y="1165"/>
                    <a:pt x="4808" y="1143"/>
                  </a:cubicBezTo>
                  <a:cubicBezTo>
                    <a:pt x="4768" y="1018"/>
                    <a:pt x="4763" y="887"/>
                    <a:pt x="4745" y="761"/>
                  </a:cubicBezTo>
                  <a:cubicBezTo>
                    <a:pt x="4734" y="693"/>
                    <a:pt x="4722" y="625"/>
                    <a:pt x="4700" y="557"/>
                  </a:cubicBezTo>
                  <a:cubicBezTo>
                    <a:pt x="4688" y="523"/>
                    <a:pt x="4672" y="489"/>
                    <a:pt x="4654" y="454"/>
                  </a:cubicBezTo>
                  <a:cubicBezTo>
                    <a:pt x="4637" y="415"/>
                    <a:pt x="4609" y="375"/>
                    <a:pt x="4580" y="341"/>
                  </a:cubicBezTo>
                  <a:cubicBezTo>
                    <a:pt x="4541" y="284"/>
                    <a:pt x="4490" y="234"/>
                    <a:pt x="4438" y="189"/>
                  </a:cubicBezTo>
                  <a:cubicBezTo>
                    <a:pt x="4381" y="142"/>
                    <a:pt x="4325" y="103"/>
                    <a:pt x="4257" y="74"/>
                  </a:cubicBezTo>
                  <a:cubicBezTo>
                    <a:pt x="4200" y="45"/>
                    <a:pt x="4137" y="23"/>
                    <a:pt x="4074" y="11"/>
                  </a:cubicBezTo>
                  <a:cubicBezTo>
                    <a:pt x="4024" y="0"/>
                    <a:pt x="3972" y="0"/>
                    <a:pt x="3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9"/>
            <p:cNvSpPr/>
            <p:nvPr/>
          </p:nvSpPr>
          <p:spPr>
            <a:xfrm>
              <a:off x="7346497" y="4464348"/>
              <a:ext cx="357058" cy="311903"/>
            </a:xfrm>
            <a:custGeom>
              <a:avLst/>
              <a:gdLst/>
              <a:ahLst/>
              <a:cxnLst/>
              <a:rect l="l" t="t" r="r" b="b"/>
              <a:pathLst>
                <a:path w="7599" h="6638" extrusionOk="0">
                  <a:moveTo>
                    <a:pt x="1677" y="949"/>
                  </a:moveTo>
                  <a:cubicBezTo>
                    <a:pt x="1695" y="949"/>
                    <a:pt x="1711" y="955"/>
                    <a:pt x="1729" y="960"/>
                  </a:cubicBezTo>
                  <a:cubicBezTo>
                    <a:pt x="1939" y="1080"/>
                    <a:pt x="2138" y="1256"/>
                    <a:pt x="2325" y="1495"/>
                  </a:cubicBezTo>
                  <a:cubicBezTo>
                    <a:pt x="2479" y="1687"/>
                    <a:pt x="2615" y="1915"/>
                    <a:pt x="2739" y="2182"/>
                  </a:cubicBezTo>
                  <a:cubicBezTo>
                    <a:pt x="2848" y="2415"/>
                    <a:pt x="2938" y="2670"/>
                    <a:pt x="3001" y="2932"/>
                  </a:cubicBezTo>
                  <a:cubicBezTo>
                    <a:pt x="3030" y="3051"/>
                    <a:pt x="3058" y="3176"/>
                    <a:pt x="3087" y="3324"/>
                  </a:cubicBezTo>
                  <a:cubicBezTo>
                    <a:pt x="3103" y="3426"/>
                    <a:pt x="3121" y="3535"/>
                    <a:pt x="3132" y="3643"/>
                  </a:cubicBezTo>
                  <a:lnTo>
                    <a:pt x="3143" y="3693"/>
                  </a:lnTo>
                  <a:cubicBezTo>
                    <a:pt x="3143" y="3716"/>
                    <a:pt x="3137" y="3740"/>
                    <a:pt x="3121" y="3761"/>
                  </a:cubicBezTo>
                  <a:cubicBezTo>
                    <a:pt x="3103" y="3779"/>
                    <a:pt x="3080" y="3796"/>
                    <a:pt x="3053" y="3796"/>
                  </a:cubicBezTo>
                  <a:cubicBezTo>
                    <a:pt x="2996" y="3796"/>
                    <a:pt x="2956" y="3761"/>
                    <a:pt x="2951" y="3711"/>
                  </a:cubicBezTo>
                  <a:cubicBezTo>
                    <a:pt x="2938" y="3637"/>
                    <a:pt x="2927" y="3562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6" y="3029"/>
                    <a:pt x="2728" y="2835"/>
                  </a:cubicBezTo>
                  <a:cubicBezTo>
                    <a:pt x="2649" y="2602"/>
                    <a:pt x="2563" y="2392"/>
                    <a:pt x="2461" y="2199"/>
                  </a:cubicBezTo>
                  <a:cubicBezTo>
                    <a:pt x="2330" y="1949"/>
                    <a:pt x="2177" y="1721"/>
                    <a:pt x="2007" y="1529"/>
                  </a:cubicBezTo>
                  <a:cubicBezTo>
                    <a:pt x="1933" y="1448"/>
                    <a:pt x="1870" y="1393"/>
                    <a:pt x="1813" y="1335"/>
                  </a:cubicBezTo>
                  <a:cubicBezTo>
                    <a:pt x="1745" y="1273"/>
                    <a:pt x="1671" y="1217"/>
                    <a:pt x="1598" y="1159"/>
                  </a:cubicBezTo>
                  <a:cubicBezTo>
                    <a:pt x="1575" y="1136"/>
                    <a:pt x="1564" y="1108"/>
                    <a:pt x="1558" y="1080"/>
                  </a:cubicBezTo>
                  <a:cubicBezTo>
                    <a:pt x="1558" y="1046"/>
                    <a:pt x="1569" y="1018"/>
                    <a:pt x="1587" y="989"/>
                  </a:cubicBezTo>
                  <a:cubicBezTo>
                    <a:pt x="1609" y="966"/>
                    <a:pt x="1643" y="949"/>
                    <a:pt x="1677" y="949"/>
                  </a:cubicBezTo>
                  <a:close/>
                  <a:moveTo>
                    <a:pt x="5632" y="2642"/>
                  </a:moveTo>
                  <a:cubicBezTo>
                    <a:pt x="5683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28" y="2859"/>
                    <a:pt x="5705" y="2880"/>
                    <a:pt x="5678" y="2893"/>
                  </a:cubicBezTo>
                  <a:cubicBezTo>
                    <a:pt x="5439" y="2972"/>
                    <a:pt x="5228" y="3040"/>
                    <a:pt x="5023" y="3126"/>
                  </a:cubicBezTo>
                  <a:cubicBezTo>
                    <a:pt x="4819" y="3210"/>
                    <a:pt x="4621" y="3302"/>
                    <a:pt x="4433" y="3399"/>
                  </a:cubicBezTo>
                  <a:cubicBezTo>
                    <a:pt x="4103" y="3575"/>
                    <a:pt x="3819" y="3745"/>
                    <a:pt x="3557" y="3932"/>
                  </a:cubicBezTo>
                  <a:cubicBezTo>
                    <a:pt x="3541" y="3944"/>
                    <a:pt x="3518" y="3955"/>
                    <a:pt x="3496" y="3955"/>
                  </a:cubicBezTo>
                  <a:cubicBezTo>
                    <a:pt x="3462" y="3955"/>
                    <a:pt x="3428" y="3937"/>
                    <a:pt x="3410" y="3910"/>
                  </a:cubicBezTo>
                  <a:cubicBezTo>
                    <a:pt x="3376" y="3858"/>
                    <a:pt x="3387" y="3796"/>
                    <a:pt x="3439" y="3761"/>
                  </a:cubicBezTo>
                  <a:cubicBezTo>
                    <a:pt x="3615" y="3630"/>
                    <a:pt x="3780" y="3517"/>
                    <a:pt x="3939" y="3420"/>
                  </a:cubicBezTo>
                  <a:cubicBezTo>
                    <a:pt x="4103" y="3318"/>
                    <a:pt x="4280" y="3221"/>
                    <a:pt x="4485" y="3114"/>
                  </a:cubicBezTo>
                  <a:cubicBezTo>
                    <a:pt x="4661" y="3024"/>
                    <a:pt x="4848" y="2938"/>
                    <a:pt x="5036" y="2859"/>
                  </a:cubicBezTo>
                  <a:cubicBezTo>
                    <a:pt x="5251" y="2767"/>
                    <a:pt x="5427" y="2699"/>
                    <a:pt x="5587" y="2649"/>
                  </a:cubicBezTo>
                  <a:cubicBezTo>
                    <a:pt x="5603" y="2649"/>
                    <a:pt x="5615" y="2642"/>
                    <a:pt x="5632" y="2642"/>
                  </a:cubicBezTo>
                  <a:close/>
                  <a:moveTo>
                    <a:pt x="2927" y="3944"/>
                  </a:moveTo>
                  <a:cubicBezTo>
                    <a:pt x="2967" y="3944"/>
                    <a:pt x="3006" y="3971"/>
                    <a:pt x="3024" y="4012"/>
                  </a:cubicBezTo>
                  <a:cubicBezTo>
                    <a:pt x="3041" y="4057"/>
                    <a:pt x="3012" y="4115"/>
                    <a:pt x="2961" y="4136"/>
                  </a:cubicBezTo>
                  <a:cubicBezTo>
                    <a:pt x="2848" y="4183"/>
                    <a:pt x="2728" y="4239"/>
                    <a:pt x="2575" y="4319"/>
                  </a:cubicBezTo>
                  <a:lnTo>
                    <a:pt x="2592" y="4312"/>
                  </a:lnTo>
                  <a:lnTo>
                    <a:pt x="2592" y="4312"/>
                  </a:lnTo>
                  <a:cubicBezTo>
                    <a:pt x="2256" y="4483"/>
                    <a:pt x="1939" y="4705"/>
                    <a:pt x="1648" y="4960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86" y="5597"/>
                    <a:pt x="1007" y="5722"/>
                  </a:cubicBezTo>
                  <a:cubicBezTo>
                    <a:pt x="995" y="5739"/>
                    <a:pt x="961" y="5751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4"/>
                    <a:pt x="864" y="5728"/>
                  </a:cubicBezTo>
                  <a:cubicBezTo>
                    <a:pt x="830" y="5699"/>
                    <a:pt x="819" y="5649"/>
                    <a:pt x="837" y="5608"/>
                  </a:cubicBezTo>
                  <a:cubicBezTo>
                    <a:pt x="887" y="5506"/>
                    <a:pt x="944" y="5410"/>
                    <a:pt x="1013" y="5308"/>
                  </a:cubicBezTo>
                  <a:cubicBezTo>
                    <a:pt x="1081" y="5206"/>
                    <a:pt x="1149" y="5120"/>
                    <a:pt x="1223" y="5041"/>
                  </a:cubicBezTo>
                  <a:cubicBezTo>
                    <a:pt x="1370" y="4876"/>
                    <a:pt x="1540" y="4721"/>
                    <a:pt x="1729" y="4585"/>
                  </a:cubicBezTo>
                  <a:cubicBezTo>
                    <a:pt x="1894" y="4466"/>
                    <a:pt x="2080" y="4346"/>
                    <a:pt x="2290" y="4233"/>
                  </a:cubicBezTo>
                  <a:cubicBezTo>
                    <a:pt x="2405" y="4171"/>
                    <a:pt x="2507" y="4120"/>
                    <a:pt x="2603" y="4074"/>
                  </a:cubicBezTo>
                  <a:cubicBezTo>
                    <a:pt x="2700" y="4034"/>
                    <a:pt x="2796" y="3989"/>
                    <a:pt x="2893" y="3950"/>
                  </a:cubicBezTo>
                  <a:cubicBezTo>
                    <a:pt x="2904" y="3944"/>
                    <a:pt x="2916" y="3944"/>
                    <a:pt x="2927" y="3944"/>
                  </a:cubicBezTo>
                  <a:close/>
                  <a:moveTo>
                    <a:pt x="2603" y="0"/>
                  </a:moveTo>
                  <a:cubicBezTo>
                    <a:pt x="2586" y="0"/>
                    <a:pt x="2569" y="6"/>
                    <a:pt x="2552" y="6"/>
                  </a:cubicBezTo>
                  <a:cubicBezTo>
                    <a:pt x="2529" y="11"/>
                    <a:pt x="2507" y="23"/>
                    <a:pt x="2490" y="29"/>
                  </a:cubicBezTo>
                  <a:cubicBezTo>
                    <a:pt x="2461" y="45"/>
                    <a:pt x="2427" y="68"/>
                    <a:pt x="2398" y="92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2"/>
                    <a:pt x="2194" y="398"/>
                    <a:pt x="2160" y="488"/>
                  </a:cubicBezTo>
                  <a:cubicBezTo>
                    <a:pt x="2138" y="562"/>
                    <a:pt x="2120" y="630"/>
                    <a:pt x="2115" y="698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1" y="801"/>
                  </a:cubicBezTo>
                  <a:cubicBezTo>
                    <a:pt x="2075" y="818"/>
                    <a:pt x="2046" y="835"/>
                    <a:pt x="2023" y="835"/>
                  </a:cubicBezTo>
                  <a:cubicBezTo>
                    <a:pt x="1973" y="835"/>
                    <a:pt x="1928" y="808"/>
                    <a:pt x="1915" y="767"/>
                  </a:cubicBezTo>
                  <a:cubicBezTo>
                    <a:pt x="1899" y="716"/>
                    <a:pt x="1881" y="664"/>
                    <a:pt x="1853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2"/>
                    <a:pt x="1501" y="187"/>
                    <a:pt x="1416" y="131"/>
                  </a:cubicBezTo>
                  <a:cubicBezTo>
                    <a:pt x="1348" y="85"/>
                    <a:pt x="1280" y="57"/>
                    <a:pt x="1217" y="34"/>
                  </a:cubicBezTo>
                  <a:cubicBezTo>
                    <a:pt x="1171" y="17"/>
                    <a:pt x="1131" y="11"/>
                    <a:pt x="1086" y="6"/>
                  </a:cubicBezTo>
                  <a:cubicBezTo>
                    <a:pt x="1052" y="6"/>
                    <a:pt x="1024" y="11"/>
                    <a:pt x="989" y="17"/>
                  </a:cubicBezTo>
                  <a:cubicBezTo>
                    <a:pt x="961" y="23"/>
                    <a:pt x="932" y="34"/>
                    <a:pt x="905" y="45"/>
                  </a:cubicBezTo>
                  <a:cubicBezTo>
                    <a:pt x="876" y="63"/>
                    <a:pt x="853" y="79"/>
                    <a:pt x="824" y="102"/>
                  </a:cubicBezTo>
                  <a:cubicBezTo>
                    <a:pt x="790" y="137"/>
                    <a:pt x="762" y="171"/>
                    <a:pt x="734" y="210"/>
                  </a:cubicBezTo>
                  <a:cubicBezTo>
                    <a:pt x="711" y="250"/>
                    <a:pt x="688" y="296"/>
                    <a:pt x="672" y="336"/>
                  </a:cubicBezTo>
                  <a:cubicBezTo>
                    <a:pt x="666" y="375"/>
                    <a:pt x="654" y="409"/>
                    <a:pt x="654" y="443"/>
                  </a:cubicBezTo>
                  <a:cubicBezTo>
                    <a:pt x="654" y="483"/>
                    <a:pt x="654" y="522"/>
                    <a:pt x="659" y="562"/>
                  </a:cubicBezTo>
                  <a:cubicBezTo>
                    <a:pt x="677" y="614"/>
                    <a:pt x="694" y="671"/>
                    <a:pt x="722" y="722"/>
                  </a:cubicBezTo>
                  <a:cubicBezTo>
                    <a:pt x="769" y="808"/>
                    <a:pt x="830" y="892"/>
                    <a:pt x="916" y="983"/>
                  </a:cubicBezTo>
                  <a:cubicBezTo>
                    <a:pt x="979" y="1052"/>
                    <a:pt x="1041" y="1114"/>
                    <a:pt x="1120" y="1188"/>
                  </a:cubicBezTo>
                  <a:lnTo>
                    <a:pt x="1189" y="1251"/>
                  </a:lnTo>
                  <a:cubicBezTo>
                    <a:pt x="1234" y="1290"/>
                    <a:pt x="1273" y="1330"/>
                    <a:pt x="1314" y="1369"/>
                  </a:cubicBezTo>
                  <a:cubicBezTo>
                    <a:pt x="1348" y="1403"/>
                    <a:pt x="1354" y="1443"/>
                    <a:pt x="1336" y="1477"/>
                  </a:cubicBezTo>
                  <a:cubicBezTo>
                    <a:pt x="1325" y="1506"/>
                    <a:pt x="1291" y="1529"/>
                    <a:pt x="1257" y="1529"/>
                  </a:cubicBezTo>
                  <a:cubicBezTo>
                    <a:pt x="1251" y="1529"/>
                    <a:pt x="1246" y="1523"/>
                    <a:pt x="1239" y="1523"/>
                  </a:cubicBezTo>
                  <a:cubicBezTo>
                    <a:pt x="1217" y="1523"/>
                    <a:pt x="1189" y="1517"/>
                    <a:pt x="1160" y="1517"/>
                  </a:cubicBezTo>
                  <a:lnTo>
                    <a:pt x="1126" y="1517"/>
                  </a:lnTo>
                  <a:cubicBezTo>
                    <a:pt x="1075" y="1517"/>
                    <a:pt x="1029" y="1517"/>
                    <a:pt x="979" y="1529"/>
                  </a:cubicBezTo>
                  <a:cubicBezTo>
                    <a:pt x="944" y="1540"/>
                    <a:pt x="910" y="1551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1"/>
                  </a:cubicBezTo>
                  <a:cubicBezTo>
                    <a:pt x="796" y="1642"/>
                    <a:pt x="790" y="1653"/>
                    <a:pt x="785" y="1671"/>
                  </a:cubicBezTo>
                  <a:cubicBezTo>
                    <a:pt x="779" y="1687"/>
                    <a:pt x="774" y="1710"/>
                    <a:pt x="774" y="1728"/>
                  </a:cubicBezTo>
                  <a:cubicBezTo>
                    <a:pt x="774" y="1755"/>
                    <a:pt x="774" y="1784"/>
                    <a:pt x="779" y="1818"/>
                  </a:cubicBezTo>
                  <a:cubicBezTo>
                    <a:pt x="790" y="1852"/>
                    <a:pt x="803" y="1892"/>
                    <a:pt x="819" y="1926"/>
                  </a:cubicBezTo>
                  <a:cubicBezTo>
                    <a:pt x="837" y="1960"/>
                    <a:pt x="859" y="1994"/>
                    <a:pt x="887" y="2023"/>
                  </a:cubicBezTo>
                  <a:cubicBezTo>
                    <a:pt x="932" y="2074"/>
                    <a:pt x="989" y="2119"/>
                    <a:pt x="1063" y="2164"/>
                  </a:cubicBezTo>
                  <a:cubicBezTo>
                    <a:pt x="1160" y="2233"/>
                    <a:pt x="1268" y="2284"/>
                    <a:pt x="1375" y="2335"/>
                  </a:cubicBezTo>
                  <a:lnTo>
                    <a:pt x="1427" y="2364"/>
                  </a:lnTo>
                  <a:cubicBezTo>
                    <a:pt x="1540" y="2421"/>
                    <a:pt x="1660" y="2484"/>
                    <a:pt x="1763" y="2563"/>
                  </a:cubicBezTo>
                  <a:cubicBezTo>
                    <a:pt x="1791" y="2586"/>
                    <a:pt x="1802" y="2631"/>
                    <a:pt x="1785" y="2670"/>
                  </a:cubicBezTo>
                  <a:cubicBezTo>
                    <a:pt x="1774" y="2694"/>
                    <a:pt x="1757" y="2710"/>
                    <a:pt x="1734" y="2717"/>
                  </a:cubicBezTo>
                  <a:cubicBezTo>
                    <a:pt x="1729" y="2717"/>
                    <a:pt x="1716" y="2722"/>
                    <a:pt x="1705" y="2722"/>
                  </a:cubicBezTo>
                  <a:cubicBezTo>
                    <a:pt x="1700" y="2722"/>
                    <a:pt x="1695" y="2722"/>
                    <a:pt x="1689" y="2717"/>
                  </a:cubicBezTo>
                  <a:cubicBezTo>
                    <a:pt x="1660" y="2717"/>
                    <a:pt x="1637" y="2717"/>
                    <a:pt x="1609" y="2710"/>
                  </a:cubicBezTo>
                  <a:lnTo>
                    <a:pt x="1540" y="2710"/>
                  </a:lnTo>
                  <a:cubicBezTo>
                    <a:pt x="1478" y="2710"/>
                    <a:pt x="1427" y="2717"/>
                    <a:pt x="1375" y="2722"/>
                  </a:cubicBezTo>
                  <a:cubicBezTo>
                    <a:pt x="1354" y="2733"/>
                    <a:pt x="1330" y="2739"/>
                    <a:pt x="1307" y="2751"/>
                  </a:cubicBezTo>
                  <a:cubicBezTo>
                    <a:pt x="1296" y="2756"/>
                    <a:pt x="1291" y="2762"/>
                    <a:pt x="1280" y="2767"/>
                  </a:cubicBezTo>
                  <a:cubicBezTo>
                    <a:pt x="1273" y="2767"/>
                    <a:pt x="1273" y="2773"/>
                    <a:pt x="1268" y="2778"/>
                  </a:cubicBezTo>
                  <a:lnTo>
                    <a:pt x="1262" y="2790"/>
                  </a:lnTo>
                  <a:lnTo>
                    <a:pt x="1262" y="2801"/>
                  </a:lnTo>
                  <a:lnTo>
                    <a:pt x="1262" y="2830"/>
                  </a:lnTo>
                  <a:cubicBezTo>
                    <a:pt x="1268" y="2846"/>
                    <a:pt x="1273" y="2870"/>
                    <a:pt x="1285" y="2887"/>
                  </a:cubicBezTo>
                  <a:cubicBezTo>
                    <a:pt x="1302" y="2921"/>
                    <a:pt x="1330" y="2961"/>
                    <a:pt x="1364" y="3000"/>
                  </a:cubicBezTo>
                  <a:cubicBezTo>
                    <a:pt x="1427" y="3063"/>
                    <a:pt x="1495" y="3119"/>
                    <a:pt x="1575" y="3176"/>
                  </a:cubicBezTo>
                  <a:cubicBezTo>
                    <a:pt x="1671" y="3234"/>
                    <a:pt x="1768" y="3284"/>
                    <a:pt x="1870" y="3318"/>
                  </a:cubicBezTo>
                  <a:cubicBezTo>
                    <a:pt x="1944" y="3347"/>
                    <a:pt x="2012" y="3358"/>
                    <a:pt x="2086" y="3365"/>
                  </a:cubicBezTo>
                  <a:cubicBezTo>
                    <a:pt x="2109" y="3370"/>
                    <a:pt x="2125" y="3386"/>
                    <a:pt x="2143" y="3410"/>
                  </a:cubicBezTo>
                  <a:cubicBezTo>
                    <a:pt x="2183" y="3420"/>
                    <a:pt x="2222" y="3426"/>
                    <a:pt x="2262" y="3438"/>
                  </a:cubicBezTo>
                  <a:cubicBezTo>
                    <a:pt x="2461" y="3501"/>
                    <a:pt x="2610" y="3580"/>
                    <a:pt x="2717" y="3682"/>
                  </a:cubicBezTo>
                  <a:cubicBezTo>
                    <a:pt x="2746" y="3711"/>
                    <a:pt x="2751" y="3756"/>
                    <a:pt x="2723" y="3785"/>
                  </a:cubicBezTo>
                  <a:cubicBezTo>
                    <a:pt x="2712" y="3801"/>
                    <a:pt x="2689" y="3808"/>
                    <a:pt x="2666" y="3808"/>
                  </a:cubicBezTo>
                  <a:cubicBezTo>
                    <a:pt x="2649" y="3808"/>
                    <a:pt x="2631" y="3801"/>
                    <a:pt x="2621" y="3790"/>
                  </a:cubicBezTo>
                  <a:cubicBezTo>
                    <a:pt x="2592" y="3767"/>
                    <a:pt x="2563" y="3740"/>
                    <a:pt x="2529" y="3716"/>
                  </a:cubicBezTo>
                  <a:cubicBezTo>
                    <a:pt x="2455" y="3671"/>
                    <a:pt x="2376" y="3630"/>
                    <a:pt x="2280" y="3596"/>
                  </a:cubicBezTo>
                  <a:cubicBezTo>
                    <a:pt x="2154" y="3557"/>
                    <a:pt x="2023" y="3535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1" y="3528"/>
                    <a:pt x="1603" y="3540"/>
                  </a:cubicBezTo>
                  <a:cubicBezTo>
                    <a:pt x="1564" y="3551"/>
                    <a:pt x="1529" y="3562"/>
                    <a:pt x="1501" y="3580"/>
                  </a:cubicBezTo>
                  <a:cubicBezTo>
                    <a:pt x="1484" y="3585"/>
                    <a:pt x="1472" y="3596"/>
                    <a:pt x="1456" y="3609"/>
                  </a:cubicBezTo>
                  <a:cubicBezTo>
                    <a:pt x="1450" y="3609"/>
                    <a:pt x="1450" y="3620"/>
                    <a:pt x="1444" y="3625"/>
                  </a:cubicBezTo>
                  <a:lnTo>
                    <a:pt x="1433" y="3643"/>
                  </a:lnTo>
                  <a:lnTo>
                    <a:pt x="1433" y="3659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0" y="3722"/>
                  </a:cubicBezTo>
                  <a:cubicBezTo>
                    <a:pt x="1467" y="3750"/>
                    <a:pt x="1484" y="3785"/>
                    <a:pt x="1519" y="3819"/>
                  </a:cubicBezTo>
                  <a:cubicBezTo>
                    <a:pt x="1575" y="3876"/>
                    <a:pt x="1637" y="3932"/>
                    <a:pt x="1723" y="3995"/>
                  </a:cubicBezTo>
                  <a:cubicBezTo>
                    <a:pt x="1757" y="4018"/>
                    <a:pt x="1763" y="4063"/>
                    <a:pt x="1745" y="4091"/>
                  </a:cubicBezTo>
                  <a:cubicBezTo>
                    <a:pt x="1734" y="4120"/>
                    <a:pt x="1700" y="4142"/>
                    <a:pt x="1671" y="4142"/>
                  </a:cubicBezTo>
                  <a:lnTo>
                    <a:pt x="1655" y="4142"/>
                  </a:lnTo>
                  <a:cubicBezTo>
                    <a:pt x="1501" y="4102"/>
                    <a:pt x="1341" y="4081"/>
                    <a:pt x="1194" y="4068"/>
                  </a:cubicBezTo>
                  <a:lnTo>
                    <a:pt x="1109" y="4068"/>
                  </a:lnTo>
                  <a:cubicBezTo>
                    <a:pt x="1018" y="4068"/>
                    <a:pt x="932" y="4074"/>
                    <a:pt x="859" y="4091"/>
                  </a:cubicBezTo>
                  <a:cubicBezTo>
                    <a:pt x="796" y="4102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4" y="4205"/>
                  </a:cubicBezTo>
                  <a:cubicBezTo>
                    <a:pt x="591" y="4222"/>
                    <a:pt x="569" y="4251"/>
                    <a:pt x="552" y="4273"/>
                  </a:cubicBezTo>
                  <a:cubicBezTo>
                    <a:pt x="541" y="4291"/>
                    <a:pt x="535" y="4307"/>
                    <a:pt x="530" y="4319"/>
                  </a:cubicBezTo>
                  <a:cubicBezTo>
                    <a:pt x="523" y="4330"/>
                    <a:pt x="523" y="4341"/>
                    <a:pt x="523" y="4346"/>
                  </a:cubicBezTo>
                  <a:lnTo>
                    <a:pt x="523" y="4364"/>
                  </a:lnTo>
                  <a:cubicBezTo>
                    <a:pt x="523" y="4375"/>
                    <a:pt x="530" y="4381"/>
                    <a:pt x="530" y="4387"/>
                  </a:cubicBezTo>
                  <a:cubicBezTo>
                    <a:pt x="535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3"/>
                  </a:cubicBezTo>
                  <a:cubicBezTo>
                    <a:pt x="632" y="4472"/>
                    <a:pt x="672" y="4490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8"/>
                    <a:pt x="921" y="4666"/>
                  </a:cubicBezTo>
                  <a:cubicBezTo>
                    <a:pt x="916" y="4716"/>
                    <a:pt x="871" y="4756"/>
                    <a:pt x="819" y="4756"/>
                  </a:cubicBezTo>
                  <a:cubicBezTo>
                    <a:pt x="790" y="4762"/>
                    <a:pt x="762" y="4762"/>
                    <a:pt x="734" y="4768"/>
                  </a:cubicBezTo>
                  <a:cubicBezTo>
                    <a:pt x="688" y="4779"/>
                    <a:pt x="643" y="4796"/>
                    <a:pt x="591" y="4818"/>
                  </a:cubicBezTo>
                  <a:cubicBezTo>
                    <a:pt x="546" y="4836"/>
                    <a:pt x="507" y="4852"/>
                    <a:pt x="462" y="4870"/>
                  </a:cubicBezTo>
                  <a:cubicBezTo>
                    <a:pt x="370" y="4921"/>
                    <a:pt x="279" y="4983"/>
                    <a:pt x="205" y="5046"/>
                  </a:cubicBezTo>
                  <a:cubicBezTo>
                    <a:pt x="155" y="5097"/>
                    <a:pt x="108" y="5143"/>
                    <a:pt x="80" y="5193"/>
                  </a:cubicBezTo>
                  <a:cubicBezTo>
                    <a:pt x="53" y="5227"/>
                    <a:pt x="35" y="5267"/>
                    <a:pt x="18" y="5313"/>
                  </a:cubicBezTo>
                  <a:cubicBezTo>
                    <a:pt x="12" y="5347"/>
                    <a:pt x="1" y="5376"/>
                    <a:pt x="1" y="5403"/>
                  </a:cubicBezTo>
                  <a:lnTo>
                    <a:pt x="1" y="5432"/>
                  </a:lnTo>
                  <a:lnTo>
                    <a:pt x="6" y="5444"/>
                  </a:lnTo>
                  <a:lnTo>
                    <a:pt x="12" y="5455"/>
                  </a:lnTo>
                  <a:cubicBezTo>
                    <a:pt x="24" y="5461"/>
                    <a:pt x="35" y="5466"/>
                    <a:pt x="40" y="5472"/>
                  </a:cubicBezTo>
                  <a:cubicBezTo>
                    <a:pt x="74" y="5478"/>
                    <a:pt x="114" y="5484"/>
                    <a:pt x="155" y="5489"/>
                  </a:cubicBezTo>
                  <a:lnTo>
                    <a:pt x="189" y="5489"/>
                  </a:lnTo>
                  <a:cubicBezTo>
                    <a:pt x="263" y="5489"/>
                    <a:pt x="342" y="5478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0" y="5461"/>
                    <a:pt x="614" y="5484"/>
                    <a:pt x="632" y="5518"/>
                  </a:cubicBezTo>
                  <a:cubicBezTo>
                    <a:pt x="643" y="5547"/>
                    <a:pt x="638" y="5581"/>
                    <a:pt x="614" y="5608"/>
                  </a:cubicBezTo>
                  <a:cubicBezTo>
                    <a:pt x="575" y="5654"/>
                    <a:pt x="541" y="5699"/>
                    <a:pt x="501" y="5744"/>
                  </a:cubicBezTo>
                  <a:lnTo>
                    <a:pt x="478" y="5773"/>
                  </a:lnTo>
                  <a:cubicBezTo>
                    <a:pt x="462" y="5791"/>
                    <a:pt x="449" y="5812"/>
                    <a:pt x="433" y="5830"/>
                  </a:cubicBezTo>
                  <a:lnTo>
                    <a:pt x="428" y="5847"/>
                  </a:lnTo>
                  <a:cubicBezTo>
                    <a:pt x="410" y="5864"/>
                    <a:pt x="393" y="5887"/>
                    <a:pt x="381" y="5909"/>
                  </a:cubicBezTo>
                  <a:cubicBezTo>
                    <a:pt x="302" y="6029"/>
                    <a:pt x="250" y="6132"/>
                    <a:pt x="216" y="6234"/>
                  </a:cubicBezTo>
                  <a:cubicBezTo>
                    <a:pt x="200" y="6284"/>
                    <a:pt x="189" y="6331"/>
                    <a:pt x="182" y="6376"/>
                  </a:cubicBezTo>
                  <a:cubicBezTo>
                    <a:pt x="182" y="6404"/>
                    <a:pt x="182" y="6433"/>
                    <a:pt x="189" y="6460"/>
                  </a:cubicBezTo>
                  <a:cubicBezTo>
                    <a:pt x="194" y="6478"/>
                    <a:pt x="200" y="6494"/>
                    <a:pt x="211" y="6512"/>
                  </a:cubicBezTo>
                  <a:cubicBezTo>
                    <a:pt x="216" y="6528"/>
                    <a:pt x="228" y="6541"/>
                    <a:pt x="239" y="6557"/>
                  </a:cubicBezTo>
                  <a:cubicBezTo>
                    <a:pt x="257" y="6575"/>
                    <a:pt x="273" y="6586"/>
                    <a:pt x="297" y="6603"/>
                  </a:cubicBezTo>
                  <a:cubicBezTo>
                    <a:pt x="313" y="6614"/>
                    <a:pt x="331" y="6620"/>
                    <a:pt x="347" y="6625"/>
                  </a:cubicBezTo>
                  <a:cubicBezTo>
                    <a:pt x="365" y="6631"/>
                    <a:pt x="381" y="6638"/>
                    <a:pt x="399" y="6638"/>
                  </a:cubicBezTo>
                  <a:cubicBezTo>
                    <a:pt x="428" y="6638"/>
                    <a:pt x="444" y="6638"/>
                    <a:pt x="467" y="6631"/>
                  </a:cubicBezTo>
                  <a:cubicBezTo>
                    <a:pt x="501" y="6625"/>
                    <a:pt x="535" y="6614"/>
                    <a:pt x="564" y="6597"/>
                  </a:cubicBezTo>
                  <a:cubicBezTo>
                    <a:pt x="625" y="6563"/>
                    <a:pt x="688" y="6518"/>
                    <a:pt x="756" y="6455"/>
                  </a:cubicBezTo>
                  <a:cubicBezTo>
                    <a:pt x="910" y="6318"/>
                    <a:pt x="1034" y="6148"/>
                    <a:pt x="1120" y="6040"/>
                  </a:cubicBezTo>
                  <a:cubicBezTo>
                    <a:pt x="1149" y="5995"/>
                    <a:pt x="1178" y="5956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8"/>
                    <a:pt x="1399" y="5671"/>
                    <a:pt x="1433" y="5671"/>
                  </a:cubicBezTo>
                  <a:cubicBezTo>
                    <a:pt x="1444" y="5671"/>
                    <a:pt x="1461" y="5676"/>
                    <a:pt x="1472" y="5683"/>
                  </a:cubicBezTo>
                  <a:cubicBezTo>
                    <a:pt x="1501" y="5694"/>
                    <a:pt x="1519" y="5722"/>
                    <a:pt x="1524" y="5762"/>
                  </a:cubicBezTo>
                  <a:cubicBezTo>
                    <a:pt x="1529" y="5791"/>
                    <a:pt x="1535" y="5825"/>
                    <a:pt x="1535" y="5859"/>
                  </a:cubicBezTo>
                  <a:cubicBezTo>
                    <a:pt x="1540" y="5881"/>
                    <a:pt x="1540" y="5898"/>
                    <a:pt x="1546" y="5922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5"/>
                    <a:pt x="1569" y="6148"/>
                    <a:pt x="1580" y="6211"/>
                  </a:cubicBezTo>
                  <a:cubicBezTo>
                    <a:pt x="1592" y="6256"/>
                    <a:pt x="1609" y="6297"/>
                    <a:pt x="1626" y="6331"/>
                  </a:cubicBezTo>
                  <a:cubicBezTo>
                    <a:pt x="1632" y="6347"/>
                    <a:pt x="1643" y="6365"/>
                    <a:pt x="1655" y="6381"/>
                  </a:cubicBezTo>
                  <a:cubicBezTo>
                    <a:pt x="1666" y="6387"/>
                    <a:pt x="1671" y="6392"/>
                    <a:pt x="1682" y="6404"/>
                  </a:cubicBezTo>
                  <a:cubicBezTo>
                    <a:pt x="1695" y="6410"/>
                    <a:pt x="1700" y="6410"/>
                    <a:pt x="1711" y="6415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5"/>
                    <a:pt x="1825" y="6410"/>
                    <a:pt x="1842" y="6404"/>
                  </a:cubicBezTo>
                  <a:cubicBezTo>
                    <a:pt x="1865" y="6392"/>
                    <a:pt x="1881" y="6376"/>
                    <a:pt x="1899" y="6365"/>
                  </a:cubicBezTo>
                  <a:cubicBezTo>
                    <a:pt x="1933" y="6331"/>
                    <a:pt x="1962" y="6297"/>
                    <a:pt x="1989" y="6256"/>
                  </a:cubicBezTo>
                  <a:cubicBezTo>
                    <a:pt x="2052" y="6153"/>
                    <a:pt x="2104" y="6035"/>
                    <a:pt x="2160" y="5881"/>
                  </a:cubicBezTo>
                  <a:cubicBezTo>
                    <a:pt x="2194" y="5773"/>
                    <a:pt x="2222" y="5654"/>
                    <a:pt x="2256" y="5506"/>
                  </a:cubicBezTo>
                  <a:cubicBezTo>
                    <a:pt x="2274" y="5450"/>
                    <a:pt x="2319" y="5410"/>
                    <a:pt x="2371" y="5403"/>
                  </a:cubicBezTo>
                  <a:cubicBezTo>
                    <a:pt x="2432" y="5403"/>
                    <a:pt x="2484" y="5437"/>
                    <a:pt x="2500" y="5489"/>
                  </a:cubicBezTo>
                  <a:cubicBezTo>
                    <a:pt x="2513" y="5523"/>
                    <a:pt x="2524" y="5557"/>
                    <a:pt x="2541" y="5592"/>
                  </a:cubicBezTo>
                  <a:cubicBezTo>
                    <a:pt x="2563" y="5626"/>
                    <a:pt x="2586" y="5660"/>
                    <a:pt x="2610" y="5688"/>
                  </a:cubicBezTo>
                  <a:cubicBezTo>
                    <a:pt x="2626" y="5705"/>
                    <a:pt x="2637" y="5717"/>
                    <a:pt x="2655" y="5728"/>
                  </a:cubicBezTo>
                  <a:cubicBezTo>
                    <a:pt x="2666" y="5739"/>
                    <a:pt x="2678" y="5739"/>
                    <a:pt x="2689" y="5744"/>
                  </a:cubicBezTo>
                  <a:cubicBezTo>
                    <a:pt x="2700" y="5751"/>
                    <a:pt x="2712" y="5751"/>
                    <a:pt x="2717" y="5751"/>
                  </a:cubicBezTo>
                  <a:lnTo>
                    <a:pt x="2746" y="5751"/>
                  </a:lnTo>
                  <a:cubicBezTo>
                    <a:pt x="2757" y="5744"/>
                    <a:pt x="2768" y="5744"/>
                    <a:pt x="2780" y="5739"/>
                  </a:cubicBezTo>
                  <a:cubicBezTo>
                    <a:pt x="2802" y="5722"/>
                    <a:pt x="2825" y="5710"/>
                    <a:pt x="2841" y="5694"/>
                  </a:cubicBezTo>
                  <a:cubicBezTo>
                    <a:pt x="2870" y="5665"/>
                    <a:pt x="2893" y="5637"/>
                    <a:pt x="2916" y="5608"/>
                  </a:cubicBezTo>
                  <a:cubicBezTo>
                    <a:pt x="2938" y="5568"/>
                    <a:pt x="2961" y="5529"/>
                    <a:pt x="2978" y="5478"/>
                  </a:cubicBezTo>
                  <a:cubicBezTo>
                    <a:pt x="3001" y="5398"/>
                    <a:pt x="3019" y="5301"/>
                    <a:pt x="3024" y="5193"/>
                  </a:cubicBezTo>
                  <a:cubicBezTo>
                    <a:pt x="3035" y="5001"/>
                    <a:pt x="3012" y="4790"/>
                    <a:pt x="2961" y="4540"/>
                  </a:cubicBezTo>
                  <a:lnTo>
                    <a:pt x="2956" y="4529"/>
                  </a:lnTo>
                  <a:cubicBezTo>
                    <a:pt x="2951" y="4483"/>
                    <a:pt x="2944" y="4456"/>
                    <a:pt x="2933" y="4421"/>
                  </a:cubicBezTo>
                  <a:cubicBezTo>
                    <a:pt x="2927" y="4393"/>
                    <a:pt x="2927" y="4370"/>
                    <a:pt x="2938" y="4346"/>
                  </a:cubicBezTo>
                  <a:cubicBezTo>
                    <a:pt x="2951" y="4325"/>
                    <a:pt x="2967" y="4307"/>
                    <a:pt x="2990" y="4301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098" y="4319"/>
                    <a:pt x="3114" y="4359"/>
                  </a:cubicBezTo>
                  <a:cubicBezTo>
                    <a:pt x="3155" y="4483"/>
                    <a:pt x="3182" y="4608"/>
                    <a:pt x="3206" y="4739"/>
                  </a:cubicBezTo>
                  <a:cubicBezTo>
                    <a:pt x="3268" y="4870"/>
                    <a:pt x="3326" y="5001"/>
                    <a:pt x="3376" y="5137"/>
                  </a:cubicBezTo>
                  <a:cubicBezTo>
                    <a:pt x="3421" y="5274"/>
                    <a:pt x="3473" y="5416"/>
                    <a:pt x="3512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3" y="5631"/>
                    <a:pt x="3740" y="5626"/>
                    <a:pt x="3842" y="5602"/>
                  </a:cubicBezTo>
                  <a:cubicBezTo>
                    <a:pt x="3990" y="5568"/>
                    <a:pt x="4144" y="5512"/>
                    <a:pt x="4320" y="5421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8" y="5075"/>
                    <a:pt x="4280" y="4960"/>
                    <a:pt x="4212" y="4852"/>
                  </a:cubicBezTo>
                  <a:cubicBezTo>
                    <a:pt x="4178" y="4796"/>
                    <a:pt x="4144" y="4739"/>
                    <a:pt x="4110" y="4687"/>
                  </a:cubicBezTo>
                  <a:cubicBezTo>
                    <a:pt x="4058" y="4660"/>
                    <a:pt x="4007" y="4631"/>
                    <a:pt x="3956" y="4597"/>
                  </a:cubicBezTo>
                  <a:cubicBezTo>
                    <a:pt x="3842" y="4524"/>
                    <a:pt x="3701" y="4398"/>
                    <a:pt x="3632" y="4217"/>
                  </a:cubicBezTo>
                  <a:cubicBezTo>
                    <a:pt x="3609" y="4149"/>
                    <a:pt x="3643" y="4068"/>
                    <a:pt x="3712" y="4046"/>
                  </a:cubicBezTo>
                  <a:cubicBezTo>
                    <a:pt x="3728" y="4040"/>
                    <a:pt x="3746" y="4034"/>
                    <a:pt x="3757" y="4034"/>
                  </a:cubicBezTo>
                  <a:cubicBezTo>
                    <a:pt x="3780" y="4034"/>
                    <a:pt x="3803" y="4040"/>
                    <a:pt x="3819" y="4052"/>
                  </a:cubicBezTo>
                  <a:cubicBezTo>
                    <a:pt x="3837" y="4057"/>
                    <a:pt x="3859" y="4074"/>
                    <a:pt x="3871" y="4091"/>
                  </a:cubicBezTo>
                  <a:cubicBezTo>
                    <a:pt x="3898" y="4142"/>
                    <a:pt x="3927" y="4188"/>
                    <a:pt x="3967" y="4233"/>
                  </a:cubicBezTo>
                  <a:cubicBezTo>
                    <a:pt x="4018" y="4285"/>
                    <a:pt x="4069" y="4330"/>
                    <a:pt x="4144" y="4381"/>
                  </a:cubicBezTo>
                  <a:cubicBezTo>
                    <a:pt x="4239" y="4443"/>
                    <a:pt x="4348" y="4495"/>
                    <a:pt x="4462" y="4535"/>
                  </a:cubicBezTo>
                  <a:cubicBezTo>
                    <a:pt x="4558" y="4563"/>
                    <a:pt x="4655" y="4585"/>
                    <a:pt x="4745" y="4592"/>
                  </a:cubicBezTo>
                  <a:lnTo>
                    <a:pt x="4792" y="4592"/>
                  </a:lnTo>
                  <a:cubicBezTo>
                    <a:pt x="4842" y="4592"/>
                    <a:pt x="4887" y="4592"/>
                    <a:pt x="4928" y="4580"/>
                  </a:cubicBezTo>
                  <a:cubicBezTo>
                    <a:pt x="4955" y="4574"/>
                    <a:pt x="4978" y="4569"/>
                    <a:pt x="5002" y="4558"/>
                  </a:cubicBezTo>
                  <a:cubicBezTo>
                    <a:pt x="5013" y="4551"/>
                    <a:pt x="5023" y="4540"/>
                    <a:pt x="5036" y="4529"/>
                  </a:cubicBezTo>
                  <a:cubicBezTo>
                    <a:pt x="5047" y="4524"/>
                    <a:pt x="5052" y="4511"/>
                    <a:pt x="5064" y="4501"/>
                  </a:cubicBezTo>
                  <a:cubicBezTo>
                    <a:pt x="5070" y="4490"/>
                    <a:pt x="5075" y="4477"/>
                    <a:pt x="5081" y="4466"/>
                  </a:cubicBezTo>
                  <a:cubicBezTo>
                    <a:pt x="5086" y="4449"/>
                    <a:pt x="5086" y="4427"/>
                    <a:pt x="5092" y="4409"/>
                  </a:cubicBezTo>
                  <a:cubicBezTo>
                    <a:pt x="5092" y="4375"/>
                    <a:pt x="5086" y="4346"/>
                    <a:pt x="5081" y="4312"/>
                  </a:cubicBezTo>
                  <a:cubicBezTo>
                    <a:pt x="5070" y="4251"/>
                    <a:pt x="5047" y="4194"/>
                    <a:pt x="5013" y="4126"/>
                  </a:cubicBezTo>
                  <a:cubicBezTo>
                    <a:pt x="4996" y="4091"/>
                    <a:pt x="5018" y="4040"/>
                    <a:pt x="5047" y="4018"/>
                  </a:cubicBezTo>
                  <a:cubicBezTo>
                    <a:pt x="5064" y="4006"/>
                    <a:pt x="5081" y="4000"/>
                    <a:pt x="5098" y="4000"/>
                  </a:cubicBezTo>
                  <a:cubicBezTo>
                    <a:pt x="5115" y="4000"/>
                    <a:pt x="5126" y="4006"/>
                    <a:pt x="5143" y="4012"/>
                  </a:cubicBezTo>
                  <a:cubicBezTo>
                    <a:pt x="5251" y="4057"/>
                    <a:pt x="5382" y="4115"/>
                    <a:pt x="5513" y="4160"/>
                  </a:cubicBezTo>
                  <a:cubicBezTo>
                    <a:pt x="5683" y="4217"/>
                    <a:pt x="5825" y="4244"/>
                    <a:pt x="5962" y="4256"/>
                  </a:cubicBezTo>
                  <a:lnTo>
                    <a:pt x="6001" y="4256"/>
                  </a:lnTo>
                  <a:cubicBezTo>
                    <a:pt x="6069" y="4256"/>
                    <a:pt x="6132" y="4251"/>
                    <a:pt x="6195" y="4239"/>
                  </a:cubicBezTo>
                  <a:cubicBezTo>
                    <a:pt x="6251" y="4222"/>
                    <a:pt x="6303" y="4205"/>
                    <a:pt x="6342" y="4183"/>
                  </a:cubicBezTo>
                  <a:cubicBezTo>
                    <a:pt x="6382" y="4160"/>
                    <a:pt x="6416" y="4136"/>
                    <a:pt x="6444" y="4115"/>
                  </a:cubicBezTo>
                  <a:cubicBezTo>
                    <a:pt x="6462" y="4097"/>
                    <a:pt x="6479" y="4074"/>
                    <a:pt x="6496" y="4057"/>
                  </a:cubicBezTo>
                  <a:cubicBezTo>
                    <a:pt x="6507" y="4040"/>
                    <a:pt x="6513" y="4023"/>
                    <a:pt x="6524" y="4000"/>
                  </a:cubicBezTo>
                  <a:cubicBezTo>
                    <a:pt x="6524" y="3984"/>
                    <a:pt x="6530" y="3966"/>
                    <a:pt x="6536" y="3950"/>
                  </a:cubicBezTo>
                  <a:cubicBezTo>
                    <a:pt x="6530" y="3926"/>
                    <a:pt x="6530" y="3910"/>
                    <a:pt x="6530" y="3887"/>
                  </a:cubicBezTo>
                  <a:cubicBezTo>
                    <a:pt x="6518" y="3858"/>
                    <a:pt x="6507" y="3835"/>
                    <a:pt x="6496" y="3808"/>
                  </a:cubicBezTo>
                  <a:cubicBezTo>
                    <a:pt x="6479" y="3774"/>
                    <a:pt x="6455" y="3740"/>
                    <a:pt x="6428" y="3711"/>
                  </a:cubicBezTo>
                  <a:cubicBezTo>
                    <a:pt x="6399" y="3677"/>
                    <a:pt x="6365" y="3648"/>
                    <a:pt x="6326" y="3625"/>
                  </a:cubicBezTo>
                  <a:cubicBezTo>
                    <a:pt x="6303" y="3609"/>
                    <a:pt x="6285" y="3596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4" y="3375"/>
                  </a:cubicBezTo>
                  <a:cubicBezTo>
                    <a:pt x="6138" y="3330"/>
                    <a:pt x="6183" y="3302"/>
                    <a:pt x="6234" y="3302"/>
                  </a:cubicBezTo>
                  <a:lnTo>
                    <a:pt x="6263" y="3302"/>
                  </a:lnTo>
                  <a:cubicBezTo>
                    <a:pt x="6337" y="3324"/>
                    <a:pt x="6421" y="3336"/>
                    <a:pt x="6536" y="3341"/>
                  </a:cubicBezTo>
                  <a:cubicBezTo>
                    <a:pt x="6575" y="3347"/>
                    <a:pt x="6620" y="3347"/>
                    <a:pt x="6660" y="3347"/>
                  </a:cubicBezTo>
                  <a:cubicBezTo>
                    <a:pt x="6825" y="3347"/>
                    <a:pt x="6985" y="3330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60"/>
                    <a:pt x="7512" y="3137"/>
                  </a:cubicBezTo>
                  <a:cubicBezTo>
                    <a:pt x="7530" y="3119"/>
                    <a:pt x="7546" y="3103"/>
                    <a:pt x="7564" y="3080"/>
                  </a:cubicBezTo>
                  <a:cubicBezTo>
                    <a:pt x="7570" y="3063"/>
                    <a:pt x="7580" y="3045"/>
                    <a:pt x="7587" y="3029"/>
                  </a:cubicBezTo>
                  <a:cubicBezTo>
                    <a:pt x="7593" y="3011"/>
                    <a:pt x="7598" y="2990"/>
                    <a:pt x="7598" y="2966"/>
                  </a:cubicBezTo>
                  <a:cubicBezTo>
                    <a:pt x="7598" y="2949"/>
                    <a:pt x="7598" y="2932"/>
                    <a:pt x="7593" y="2915"/>
                  </a:cubicBezTo>
                  <a:cubicBezTo>
                    <a:pt x="7593" y="2904"/>
                    <a:pt x="7587" y="2893"/>
                    <a:pt x="7580" y="2880"/>
                  </a:cubicBezTo>
                  <a:cubicBezTo>
                    <a:pt x="7570" y="2864"/>
                    <a:pt x="7564" y="2853"/>
                    <a:pt x="7553" y="2841"/>
                  </a:cubicBezTo>
                  <a:cubicBezTo>
                    <a:pt x="7535" y="2819"/>
                    <a:pt x="7512" y="2807"/>
                    <a:pt x="7496" y="2790"/>
                  </a:cubicBezTo>
                  <a:cubicBezTo>
                    <a:pt x="7444" y="2762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77" y="2625"/>
                  </a:cubicBezTo>
                  <a:cubicBezTo>
                    <a:pt x="6825" y="2620"/>
                    <a:pt x="6774" y="2620"/>
                    <a:pt x="6723" y="2614"/>
                  </a:cubicBezTo>
                  <a:lnTo>
                    <a:pt x="6667" y="2608"/>
                  </a:lnTo>
                  <a:cubicBezTo>
                    <a:pt x="6654" y="2608"/>
                    <a:pt x="6638" y="2608"/>
                    <a:pt x="6620" y="2602"/>
                  </a:cubicBezTo>
                  <a:cubicBezTo>
                    <a:pt x="6609" y="2602"/>
                    <a:pt x="6592" y="2597"/>
                    <a:pt x="6581" y="2597"/>
                  </a:cubicBezTo>
                  <a:cubicBezTo>
                    <a:pt x="6558" y="2597"/>
                    <a:pt x="6530" y="2591"/>
                    <a:pt x="6507" y="2591"/>
                  </a:cubicBezTo>
                  <a:cubicBezTo>
                    <a:pt x="6468" y="2586"/>
                    <a:pt x="6434" y="2539"/>
                    <a:pt x="6428" y="2505"/>
                  </a:cubicBezTo>
                  <a:cubicBezTo>
                    <a:pt x="6428" y="2471"/>
                    <a:pt x="6444" y="2437"/>
                    <a:pt x="6473" y="2415"/>
                  </a:cubicBezTo>
                  <a:cubicBezTo>
                    <a:pt x="6530" y="2376"/>
                    <a:pt x="6599" y="2342"/>
                    <a:pt x="6667" y="2313"/>
                  </a:cubicBezTo>
                  <a:lnTo>
                    <a:pt x="6701" y="2295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4" y="2159"/>
                  </a:cubicBezTo>
                  <a:lnTo>
                    <a:pt x="6985" y="2154"/>
                  </a:lnTo>
                  <a:cubicBezTo>
                    <a:pt x="7110" y="2091"/>
                    <a:pt x="7240" y="2017"/>
                    <a:pt x="7354" y="1920"/>
                  </a:cubicBezTo>
                  <a:cubicBezTo>
                    <a:pt x="7394" y="1886"/>
                    <a:pt x="7422" y="1852"/>
                    <a:pt x="7444" y="1818"/>
                  </a:cubicBezTo>
                  <a:cubicBezTo>
                    <a:pt x="7456" y="1802"/>
                    <a:pt x="7467" y="1784"/>
                    <a:pt x="7473" y="1762"/>
                  </a:cubicBezTo>
                  <a:cubicBezTo>
                    <a:pt x="7478" y="1750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6"/>
                  </a:cubicBezTo>
                  <a:cubicBezTo>
                    <a:pt x="7473" y="1660"/>
                    <a:pt x="7473" y="1648"/>
                    <a:pt x="7462" y="1631"/>
                  </a:cubicBezTo>
                  <a:cubicBezTo>
                    <a:pt x="7456" y="1619"/>
                    <a:pt x="7444" y="1608"/>
                    <a:pt x="7439" y="1592"/>
                  </a:cubicBezTo>
                  <a:cubicBezTo>
                    <a:pt x="7428" y="1579"/>
                    <a:pt x="7417" y="1574"/>
                    <a:pt x="7399" y="1563"/>
                  </a:cubicBezTo>
                  <a:cubicBezTo>
                    <a:pt x="7388" y="1551"/>
                    <a:pt x="7370" y="1545"/>
                    <a:pt x="7354" y="1540"/>
                  </a:cubicBezTo>
                  <a:cubicBezTo>
                    <a:pt x="7325" y="1529"/>
                    <a:pt x="7291" y="1529"/>
                    <a:pt x="7257" y="1523"/>
                  </a:cubicBezTo>
                  <a:lnTo>
                    <a:pt x="7234" y="1523"/>
                  </a:lnTo>
                  <a:cubicBezTo>
                    <a:pt x="7171" y="1523"/>
                    <a:pt x="7103" y="1529"/>
                    <a:pt x="7030" y="1545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6" y="1813"/>
                    <a:pt x="6279" y="1870"/>
                    <a:pt x="6189" y="1926"/>
                  </a:cubicBezTo>
                  <a:cubicBezTo>
                    <a:pt x="6109" y="1978"/>
                    <a:pt x="6041" y="2023"/>
                    <a:pt x="5973" y="2074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0" y="2171"/>
                  </a:cubicBezTo>
                  <a:cubicBezTo>
                    <a:pt x="5854" y="2193"/>
                    <a:pt x="5825" y="2205"/>
                    <a:pt x="5802" y="2205"/>
                  </a:cubicBezTo>
                  <a:cubicBezTo>
                    <a:pt x="5786" y="2205"/>
                    <a:pt x="5773" y="2199"/>
                    <a:pt x="5763" y="2193"/>
                  </a:cubicBezTo>
                  <a:cubicBezTo>
                    <a:pt x="5734" y="2177"/>
                    <a:pt x="5705" y="2137"/>
                    <a:pt x="5718" y="2096"/>
                  </a:cubicBezTo>
                  <a:cubicBezTo>
                    <a:pt x="5746" y="2006"/>
                    <a:pt x="5773" y="1899"/>
                    <a:pt x="5786" y="1796"/>
                  </a:cubicBezTo>
                  <a:cubicBezTo>
                    <a:pt x="5786" y="1768"/>
                    <a:pt x="5786" y="1744"/>
                    <a:pt x="5780" y="1721"/>
                  </a:cubicBezTo>
                  <a:cubicBezTo>
                    <a:pt x="5780" y="1716"/>
                    <a:pt x="5773" y="1710"/>
                    <a:pt x="5773" y="1699"/>
                  </a:cubicBezTo>
                  <a:lnTo>
                    <a:pt x="5752" y="1699"/>
                  </a:lnTo>
                  <a:cubicBezTo>
                    <a:pt x="5723" y="1705"/>
                    <a:pt x="5700" y="1716"/>
                    <a:pt x="5678" y="1721"/>
                  </a:cubicBezTo>
                  <a:cubicBezTo>
                    <a:pt x="5587" y="1773"/>
                    <a:pt x="5508" y="1836"/>
                    <a:pt x="5450" y="1886"/>
                  </a:cubicBezTo>
                  <a:cubicBezTo>
                    <a:pt x="5314" y="2017"/>
                    <a:pt x="5194" y="2154"/>
                    <a:pt x="5098" y="2301"/>
                  </a:cubicBezTo>
                  <a:cubicBezTo>
                    <a:pt x="5047" y="2381"/>
                    <a:pt x="5013" y="2444"/>
                    <a:pt x="4989" y="2505"/>
                  </a:cubicBezTo>
                  <a:cubicBezTo>
                    <a:pt x="4984" y="2529"/>
                    <a:pt x="4978" y="2546"/>
                    <a:pt x="4962" y="2563"/>
                  </a:cubicBezTo>
                  <a:lnTo>
                    <a:pt x="4950" y="2568"/>
                  </a:lnTo>
                  <a:lnTo>
                    <a:pt x="4939" y="2580"/>
                  </a:lnTo>
                  <a:cubicBezTo>
                    <a:pt x="4921" y="2597"/>
                    <a:pt x="4894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80"/>
                    <a:pt x="4774" y="2552"/>
                  </a:cubicBezTo>
                  <a:cubicBezTo>
                    <a:pt x="4758" y="2523"/>
                    <a:pt x="4751" y="2500"/>
                    <a:pt x="4751" y="2460"/>
                  </a:cubicBezTo>
                  <a:cubicBezTo>
                    <a:pt x="4758" y="2426"/>
                    <a:pt x="4758" y="2398"/>
                    <a:pt x="4763" y="2369"/>
                  </a:cubicBezTo>
                  <a:cubicBezTo>
                    <a:pt x="4768" y="2324"/>
                    <a:pt x="4774" y="2279"/>
                    <a:pt x="4774" y="2239"/>
                  </a:cubicBezTo>
                  <a:cubicBezTo>
                    <a:pt x="4779" y="2182"/>
                    <a:pt x="4779" y="2130"/>
                    <a:pt x="4768" y="2091"/>
                  </a:cubicBezTo>
                  <a:cubicBezTo>
                    <a:pt x="4768" y="2074"/>
                    <a:pt x="4763" y="2062"/>
                    <a:pt x="4758" y="2051"/>
                  </a:cubicBezTo>
                  <a:lnTo>
                    <a:pt x="4745" y="2035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7" y="2023"/>
                  </a:cubicBezTo>
                  <a:cubicBezTo>
                    <a:pt x="4614" y="2028"/>
                    <a:pt x="4598" y="2035"/>
                    <a:pt x="4580" y="2040"/>
                  </a:cubicBezTo>
                  <a:cubicBezTo>
                    <a:pt x="4553" y="2057"/>
                    <a:pt x="4530" y="2074"/>
                    <a:pt x="4507" y="2091"/>
                  </a:cubicBezTo>
                  <a:cubicBezTo>
                    <a:pt x="4472" y="2125"/>
                    <a:pt x="4438" y="2164"/>
                    <a:pt x="4410" y="2211"/>
                  </a:cubicBezTo>
                  <a:cubicBezTo>
                    <a:pt x="4354" y="2308"/>
                    <a:pt x="4302" y="2415"/>
                    <a:pt x="4252" y="2557"/>
                  </a:cubicBezTo>
                  <a:lnTo>
                    <a:pt x="4246" y="2574"/>
                  </a:lnTo>
                  <a:cubicBezTo>
                    <a:pt x="4212" y="2683"/>
                    <a:pt x="4178" y="2796"/>
                    <a:pt x="4149" y="2927"/>
                  </a:cubicBezTo>
                  <a:cubicBezTo>
                    <a:pt x="4137" y="2977"/>
                    <a:pt x="4126" y="3029"/>
                    <a:pt x="4121" y="3080"/>
                  </a:cubicBezTo>
                  <a:lnTo>
                    <a:pt x="4115" y="3114"/>
                  </a:lnTo>
                  <a:cubicBezTo>
                    <a:pt x="4110" y="3142"/>
                    <a:pt x="4097" y="3176"/>
                    <a:pt x="4087" y="3210"/>
                  </a:cubicBezTo>
                  <a:cubicBezTo>
                    <a:pt x="4081" y="3228"/>
                    <a:pt x="4069" y="3245"/>
                    <a:pt x="4052" y="3255"/>
                  </a:cubicBezTo>
                  <a:cubicBezTo>
                    <a:pt x="4042" y="3262"/>
                    <a:pt x="4018" y="3268"/>
                    <a:pt x="4001" y="3268"/>
                  </a:cubicBezTo>
                  <a:lnTo>
                    <a:pt x="3984" y="3268"/>
                  </a:lnTo>
                  <a:cubicBezTo>
                    <a:pt x="3945" y="3262"/>
                    <a:pt x="3911" y="3228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1"/>
                  </a:lnTo>
                  <a:cubicBezTo>
                    <a:pt x="3911" y="3011"/>
                    <a:pt x="3916" y="2887"/>
                    <a:pt x="3893" y="2773"/>
                  </a:cubicBezTo>
                  <a:cubicBezTo>
                    <a:pt x="3882" y="2744"/>
                    <a:pt x="3877" y="2722"/>
                    <a:pt x="3864" y="2694"/>
                  </a:cubicBezTo>
                  <a:cubicBezTo>
                    <a:pt x="3859" y="2688"/>
                    <a:pt x="3853" y="2676"/>
                    <a:pt x="3848" y="2665"/>
                  </a:cubicBezTo>
                  <a:cubicBezTo>
                    <a:pt x="3842" y="2659"/>
                    <a:pt x="3837" y="2659"/>
                    <a:pt x="3830" y="2654"/>
                  </a:cubicBezTo>
                  <a:cubicBezTo>
                    <a:pt x="3825" y="2649"/>
                    <a:pt x="3819" y="2649"/>
                    <a:pt x="3814" y="2642"/>
                  </a:cubicBezTo>
                  <a:lnTo>
                    <a:pt x="3735" y="2642"/>
                  </a:lnTo>
                  <a:cubicBezTo>
                    <a:pt x="3717" y="2649"/>
                    <a:pt x="3706" y="2654"/>
                    <a:pt x="3688" y="2659"/>
                  </a:cubicBezTo>
                  <a:cubicBezTo>
                    <a:pt x="3667" y="2670"/>
                    <a:pt x="3649" y="2688"/>
                    <a:pt x="3632" y="2699"/>
                  </a:cubicBezTo>
                  <a:cubicBezTo>
                    <a:pt x="3609" y="2722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1"/>
                  </a:cubicBezTo>
                  <a:cubicBezTo>
                    <a:pt x="3410" y="3171"/>
                    <a:pt x="3376" y="3341"/>
                    <a:pt x="3365" y="3517"/>
                  </a:cubicBezTo>
                  <a:lnTo>
                    <a:pt x="3365" y="3620"/>
                  </a:lnTo>
                  <a:cubicBezTo>
                    <a:pt x="3371" y="3654"/>
                    <a:pt x="3342" y="3688"/>
                    <a:pt x="3308" y="3688"/>
                  </a:cubicBezTo>
                  <a:cubicBezTo>
                    <a:pt x="3268" y="3688"/>
                    <a:pt x="3234" y="3659"/>
                    <a:pt x="3234" y="3625"/>
                  </a:cubicBezTo>
                  <a:cubicBezTo>
                    <a:pt x="3234" y="3551"/>
                    <a:pt x="3234" y="3467"/>
                    <a:pt x="3245" y="3370"/>
                  </a:cubicBezTo>
                  <a:cubicBezTo>
                    <a:pt x="3257" y="3262"/>
                    <a:pt x="3274" y="3165"/>
                    <a:pt x="3297" y="3074"/>
                  </a:cubicBezTo>
                  <a:cubicBezTo>
                    <a:pt x="3331" y="2943"/>
                    <a:pt x="3365" y="2853"/>
                    <a:pt x="3405" y="2773"/>
                  </a:cubicBezTo>
                  <a:cubicBezTo>
                    <a:pt x="3455" y="2676"/>
                    <a:pt x="3512" y="2608"/>
                    <a:pt x="3570" y="2563"/>
                  </a:cubicBezTo>
                  <a:cubicBezTo>
                    <a:pt x="3609" y="2534"/>
                    <a:pt x="3649" y="2512"/>
                    <a:pt x="3683" y="2500"/>
                  </a:cubicBezTo>
                  <a:cubicBezTo>
                    <a:pt x="3717" y="2494"/>
                    <a:pt x="3751" y="2489"/>
                    <a:pt x="3791" y="2489"/>
                  </a:cubicBezTo>
                  <a:lnTo>
                    <a:pt x="3837" y="2489"/>
                  </a:lnTo>
                  <a:cubicBezTo>
                    <a:pt x="3882" y="2500"/>
                    <a:pt x="3922" y="2518"/>
                    <a:pt x="3950" y="2546"/>
                  </a:cubicBezTo>
                  <a:cubicBezTo>
                    <a:pt x="3961" y="2557"/>
                    <a:pt x="3973" y="2568"/>
                    <a:pt x="3979" y="2580"/>
                  </a:cubicBezTo>
                  <a:cubicBezTo>
                    <a:pt x="4007" y="2478"/>
                    <a:pt x="4024" y="2376"/>
                    <a:pt x="4042" y="2274"/>
                  </a:cubicBezTo>
                  <a:cubicBezTo>
                    <a:pt x="4063" y="2148"/>
                    <a:pt x="4081" y="2035"/>
                    <a:pt x="4087" y="1933"/>
                  </a:cubicBezTo>
                  <a:cubicBezTo>
                    <a:pt x="4092" y="1796"/>
                    <a:pt x="4087" y="1671"/>
                    <a:pt x="4058" y="1545"/>
                  </a:cubicBezTo>
                  <a:cubicBezTo>
                    <a:pt x="4035" y="1427"/>
                    <a:pt x="3995" y="1312"/>
                    <a:pt x="3939" y="1210"/>
                  </a:cubicBezTo>
                  <a:cubicBezTo>
                    <a:pt x="3898" y="1142"/>
                    <a:pt x="3859" y="1080"/>
                    <a:pt x="3808" y="1023"/>
                  </a:cubicBezTo>
                  <a:cubicBezTo>
                    <a:pt x="3774" y="989"/>
                    <a:pt x="3746" y="960"/>
                    <a:pt x="3706" y="932"/>
                  </a:cubicBezTo>
                  <a:cubicBezTo>
                    <a:pt x="3677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3" y="910"/>
                  </a:cubicBezTo>
                  <a:cubicBezTo>
                    <a:pt x="3410" y="926"/>
                    <a:pt x="3381" y="944"/>
                    <a:pt x="3353" y="966"/>
                  </a:cubicBezTo>
                  <a:cubicBezTo>
                    <a:pt x="3313" y="1000"/>
                    <a:pt x="3279" y="1046"/>
                    <a:pt x="3245" y="1097"/>
                  </a:cubicBezTo>
                  <a:cubicBezTo>
                    <a:pt x="3206" y="1159"/>
                    <a:pt x="3171" y="1228"/>
                    <a:pt x="3137" y="1312"/>
                  </a:cubicBezTo>
                  <a:cubicBezTo>
                    <a:pt x="3121" y="1346"/>
                    <a:pt x="3080" y="1369"/>
                    <a:pt x="3041" y="1369"/>
                  </a:cubicBezTo>
                  <a:cubicBezTo>
                    <a:pt x="3024" y="1369"/>
                    <a:pt x="3006" y="1369"/>
                    <a:pt x="2996" y="1358"/>
                  </a:cubicBezTo>
                  <a:cubicBezTo>
                    <a:pt x="2967" y="1346"/>
                    <a:pt x="2951" y="1324"/>
                    <a:pt x="2938" y="1301"/>
                  </a:cubicBezTo>
                  <a:cubicBezTo>
                    <a:pt x="2933" y="1285"/>
                    <a:pt x="2933" y="1262"/>
                    <a:pt x="2938" y="1244"/>
                  </a:cubicBezTo>
                  <a:cubicBezTo>
                    <a:pt x="2938" y="1217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6"/>
                    <a:pt x="2956" y="983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8"/>
                    <a:pt x="2972" y="614"/>
                    <a:pt x="2938" y="426"/>
                  </a:cubicBezTo>
                  <a:cubicBezTo>
                    <a:pt x="2916" y="352"/>
                    <a:pt x="2899" y="289"/>
                    <a:pt x="2870" y="233"/>
                  </a:cubicBezTo>
                  <a:cubicBezTo>
                    <a:pt x="2841" y="182"/>
                    <a:pt x="2814" y="142"/>
                    <a:pt x="2780" y="102"/>
                  </a:cubicBezTo>
                  <a:cubicBezTo>
                    <a:pt x="2757" y="79"/>
                    <a:pt x="2734" y="57"/>
                    <a:pt x="2705" y="40"/>
                  </a:cubicBezTo>
                  <a:cubicBezTo>
                    <a:pt x="2689" y="29"/>
                    <a:pt x="2671" y="17"/>
                    <a:pt x="2649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9"/>
            <p:cNvSpPr/>
            <p:nvPr/>
          </p:nvSpPr>
          <p:spPr>
            <a:xfrm>
              <a:off x="7486379" y="4664845"/>
              <a:ext cx="107413" cy="192038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308" y="257"/>
                  </a:moveTo>
                  <a:lnTo>
                    <a:pt x="308" y="257"/>
                  </a:lnTo>
                  <a:cubicBezTo>
                    <a:pt x="349" y="365"/>
                    <a:pt x="388" y="472"/>
                    <a:pt x="422" y="580"/>
                  </a:cubicBezTo>
                  <a:cubicBezTo>
                    <a:pt x="383" y="472"/>
                    <a:pt x="349" y="365"/>
                    <a:pt x="308" y="257"/>
                  </a:cubicBezTo>
                  <a:close/>
                  <a:moveTo>
                    <a:pt x="711" y="0"/>
                  </a:moveTo>
                  <a:cubicBezTo>
                    <a:pt x="677" y="0"/>
                    <a:pt x="649" y="0"/>
                    <a:pt x="614" y="6"/>
                  </a:cubicBezTo>
                  <a:cubicBezTo>
                    <a:pt x="564" y="11"/>
                    <a:pt x="512" y="18"/>
                    <a:pt x="462" y="29"/>
                  </a:cubicBezTo>
                  <a:lnTo>
                    <a:pt x="394" y="34"/>
                  </a:lnTo>
                  <a:cubicBezTo>
                    <a:pt x="314" y="45"/>
                    <a:pt x="223" y="58"/>
                    <a:pt x="132" y="58"/>
                  </a:cubicBezTo>
                  <a:cubicBezTo>
                    <a:pt x="76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3" y="199"/>
                    <a:pt x="1" y="244"/>
                    <a:pt x="13" y="279"/>
                  </a:cubicBezTo>
                  <a:cubicBezTo>
                    <a:pt x="223" y="808"/>
                    <a:pt x="444" y="1438"/>
                    <a:pt x="541" y="2103"/>
                  </a:cubicBezTo>
                  <a:cubicBezTo>
                    <a:pt x="593" y="2478"/>
                    <a:pt x="593" y="2836"/>
                    <a:pt x="553" y="3171"/>
                  </a:cubicBezTo>
                  <a:lnTo>
                    <a:pt x="553" y="3182"/>
                  </a:lnTo>
                  <a:cubicBezTo>
                    <a:pt x="535" y="3279"/>
                    <a:pt x="519" y="3381"/>
                    <a:pt x="496" y="3483"/>
                  </a:cubicBezTo>
                  <a:cubicBezTo>
                    <a:pt x="467" y="3586"/>
                    <a:pt x="439" y="3682"/>
                    <a:pt x="404" y="3774"/>
                  </a:cubicBezTo>
                  <a:cubicBezTo>
                    <a:pt x="376" y="3790"/>
                    <a:pt x="354" y="3819"/>
                    <a:pt x="349" y="3848"/>
                  </a:cubicBezTo>
                  <a:cubicBezTo>
                    <a:pt x="342" y="3876"/>
                    <a:pt x="342" y="3905"/>
                    <a:pt x="359" y="3932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4" y="4052"/>
                    <a:pt x="808" y="4086"/>
                    <a:pt x="1024" y="4086"/>
                  </a:cubicBezTo>
                  <a:cubicBezTo>
                    <a:pt x="1138" y="4086"/>
                    <a:pt x="1251" y="4081"/>
                    <a:pt x="1365" y="4063"/>
                  </a:cubicBezTo>
                  <a:cubicBezTo>
                    <a:pt x="1530" y="4034"/>
                    <a:pt x="1695" y="3989"/>
                    <a:pt x="1849" y="3921"/>
                  </a:cubicBezTo>
                  <a:cubicBezTo>
                    <a:pt x="2001" y="3858"/>
                    <a:pt x="2138" y="3768"/>
                    <a:pt x="2251" y="3666"/>
                  </a:cubicBezTo>
                  <a:cubicBezTo>
                    <a:pt x="2274" y="3648"/>
                    <a:pt x="2285" y="3620"/>
                    <a:pt x="2285" y="3591"/>
                  </a:cubicBezTo>
                  <a:cubicBezTo>
                    <a:pt x="2285" y="3564"/>
                    <a:pt x="2274" y="3535"/>
                    <a:pt x="2251" y="3512"/>
                  </a:cubicBezTo>
                  <a:cubicBezTo>
                    <a:pt x="2269" y="3381"/>
                    <a:pt x="2263" y="3245"/>
                    <a:pt x="2258" y="3132"/>
                  </a:cubicBezTo>
                  <a:cubicBezTo>
                    <a:pt x="2251" y="2972"/>
                    <a:pt x="2235" y="2814"/>
                    <a:pt x="2206" y="2643"/>
                  </a:cubicBezTo>
                  <a:cubicBezTo>
                    <a:pt x="2161" y="2342"/>
                    <a:pt x="2087" y="2035"/>
                    <a:pt x="1973" y="1728"/>
                  </a:cubicBezTo>
                  <a:cubicBezTo>
                    <a:pt x="1865" y="1432"/>
                    <a:pt x="1734" y="1136"/>
                    <a:pt x="1581" y="858"/>
                  </a:cubicBezTo>
                  <a:cubicBezTo>
                    <a:pt x="1433" y="598"/>
                    <a:pt x="1251" y="336"/>
                    <a:pt x="1036" y="86"/>
                  </a:cubicBezTo>
                  <a:lnTo>
                    <a:pt x="1018" y="63"/>
                  </a:lnTo>
                  <a:lnTo>
                    <a:pt x="1002" y="40"/>
                  </a:lnTo>
                  <a:cubicBezTo>
                    <a:pt x="984" y="24"/>
                    <a:pt x="955" y="11"/>
                    <a:pt x="928" y="11"/>
                  </a:cubicBezTo>
                  <a:cubicBezTo>
                    <a:pt x="910" y="11"/>
                    <a:pt x="894" y="18"/>
                    <a:pt x="876" y="24"/>
                  </a:cubicBezTo>
                  <a:cubicBezTo>
                    <a:pt x="871" y="18"/>
                    <a:pt x="860" y="18"/>
                    <a:pt x="848" y="11"/>
                  </a:cubicBezTo>
                  <a:cubicBezTo>
                    <a:pt x="803" y="6"/>
                    <a:pt x="758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9"/>
            <p:cNvSpPr/>
            <p:nvPr/>
          </p:nvSpPr>
          <p:spPr>
            <a:xfrm>
              <a:off x="7335549" y="4454199"/>
              <a:ext cx="381069" cy="402777"/>
            </a:xfrm>
            <a:custGeom>
              <a:avLst/>
              <a:gdLst/>
              <a:ahLst/>
              <a:cxnLst/>
              <a:rect l="l" t="t" r="r" b="b"/>
              <a:pathLst>
                <a:path w="8110" h="8572" extrusionOk="0">
                  <a:moveTo>
                    <a:pt x="1910" y="1165"/>
                  </a:moveTo>
                  <a:cubicBezTo>
                    <a:pt x="1876" y="1165"/>
                    <a:pt x="1842" y="1182"/>
                    <a:pt x="1820" y="1205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4"/>
                    <a:pt x="1808" y="1352"/>
                    <a:pt x="1831" y="1375"/>
                  </a:cubicBezTo>
                  <a:cubicBezTo>
                    <a:pt x="1904" y="1433"/>
                    <a:pt x="1978" y="1489"/>
                    <a:pt x="2046" y="1551"/>
                  </a:cubicBezTo>
                  <a:cubicBezTo>
                    <a:pt x="2103" y="1609"/>
                    <a:pt x="2166" y="1664"/>
                    <a:pt x="2240" y="1745"/>
                  </a:cubicBezTo>
                  <a:cubicBezTo>
                    <a:pt x="2410" y="1937"/>
                    <a:pt x="2563" y="2165"/>
                    <a:pt x="2694" y="2415"/>
                  </a:cubicBezTo>
                  <a:cubicBezTo>
                    <a:pt x="2796" y="2608"/>
                    <a:pt x="2882" y="2818"/>
                    <a:pt x="2961" y="3051"/>
                  </a:cubicBezTo>
                  <a:cubicBezTo>
                    <a:pt x="3029" y="3245"/>
                    <a:pt x="3087" y="3455"/>
                    <a:pt x="3137" y="3694"/>
                  </a:cubicBezTo>
                  <a:lnTo>
                    <a:pt x="3143" y="3705"/>
                  </a:lnTo>
                  <a:cubicBezTo>
                    <a:pt x="3160" y="3778"/>
                    <a:pt x="3171" y="3853"/>
                    <a:pt x="3184" y="3927"/>
                  </a:cubicBezTo>
                  <a:cubicBezTo>
                    <a:pt x="3189" y="3977"/>
                    <a:pt x="3229" y="4012"/>
                    <a:pt x="3286" y="4012"/>
                  </a:cubicBezTo>
                  <a:cubicBezTo>
                    <a:pt x="3313" y="4012"/>
                    <a:pt x="3336" y="3995"/>
                    <a:pt x="3354" y="3972"/>
                  </a:cubicBezTo>
                  <a:cubicBezTo>
                    <a:pt x="3370" y="3956"/>
                    <a:pt x="3376" y="3932"/>
                    <a:pt x="3376" y="3909"/>
                  </a:cubicBezTo>
                  <a:lnTo>
                    <a:pt x="3365" y="3859"/>
                  </a:lnTo>
                  <a:cubicBezTo>
                    <a:pt x="3354" y="3751"/>
                    <a:pt x="3336" y="3642"/>
                    <a:pt x="3320" y="3534"/>
                  </a:cubicBezTo>
                  <a:cubicBezTo>
                    <a:pt x="3291" y="3392"/>
                    <a:pt x="3263" y="3267"/>
                    <a:pt x="3234" y="3148"/>
                  </a:cubicBezTo>
                  <a:cubicBezTo>
                    <a:pt x="3171" y="2886"/>
                    <a:pt x="3081" y="2631"/>
                    <a:pt x="2972" y="2398"/>
                  </a:cubicBezTo>
                  <a:cubicBezTo>
                    <a:pt x="2848" y="2131"/>
                    <a:pt x="2717" y="1903"/>
                    <a:pt x="2558" y="1711"/>
                  </a:cubicBezTo>
                  <a:cubicBezTo>
                    <a:pt x="2371" y="1472"/>
                    <a:pt x="2172" y="1296"/>
                    <a:pt x="1962" y="1176"/>
                  </a:cubicBezTo>
                  <a:cubicBezTo>
                    <a:pt x="1944" y="1171"/>
                    <a:pt x="1928" y="1165"/>
                    <a:pt x="1910" y="1165"/>
                  </a:cubicBezTo>
                  <a:close/>
                  <a:moveTo>
                    <a:pt x="5865" y="2858"/>
                  </a:moveTo>
                  <a:cubicBezTo>
                    <a:pt x="5848" y="2858"/>
                    <a:pt x="5836" y="2865"/>
                    <a:pt x="5820" y="2865"/>
                  </a:cubicBezTo>
                  <a:cubicBezTo>
                    <a:pt x="5660" y="2915"/>
                    <a:pt x="5484" y="2983"/>
                    <a:pt x="5269" y="3075"/>
                  </a:cubicBezTo>
                  <a:cubicBezTo>
                    <a:pt x="5081" y="3154"/>
                    <a:pt x="4894" y="3240"/>
                    <a:pt x="4718" y="3330"/>
                  </a:cubicBezTo>
                  <a:cubicBezTo>
                    <a:pt x="4513" y="3437"/>
                    <a:pt x="4336" y="3534"/>
                    <a:pt x="4172" y="3636"/>
                  </a:cubicBezTo>
                  <a:cubicBezTo>
                    <a:pt x="4013" y="3733"/>
                    <a:pt x="3848" y="3846"/>
                    <a:pt x="3672" y="3977"/>
                  </a:cubicBezTo>
                  <a:cubicBezTo>
                    <a:pt x="3620" y="4012"/>
                    <a:pt x="3609" y="4074"/>
                    <a:pt x="3643" y="4126"/>
                  </a:cubicBezTo>
                  <a:cubicBezTo>
                    <a:pt x="3661" y="4153"/>
                    <a:pt x="3695" y="4171"/>
                    <a:pt x="3729" y="4171"/>
                  </a:cubicBezTo>
                  <a:cubicBezTo>
                    <a:pt x="3751" y="4171"/>
                    <a:pt x="3774" y="4166"/>
                    <a:pt x="3790" y="4148"/>
                  </a:cubicBezTo>
                  <a:cubicBezTo>
                    <a:pt x="4052" y="3961"/>
                    <a:pt x="4336" y="3791"/>
                    <a:pt x="4666" y="3615"/>
                  </a:cubicBezTo>
                  <a:cubicBezTo>
                    <a:pt x="4854" y="3518"/>
                    <a:pt x="5052" y="3426"/>
                    <a:pt x="5256" y="3342"/>
                  </a:cubicBezTo>
                  <a:cubicBezTo>
                    <a:pt x="5461" y="3256"/>
                    <a:pt x="5672" y="3188"/>
                    <a:pt x="5911" y="3109"/>
                  </a:cubicBezTo>
                  <a:cubicBezTo>
                    <a:pt x="5938" y="3096"/>
                    <a:pt x="5961" y="3075"/>
                    <a:pt x="5979" y="3046"/>
                  </a:cubicBezTo>
                  <a:cubicBezTo>
                    <a:pt x="5996" y="3012"/>
                    <a:pt x="5996" y="2978"/>
                    <a:pt x="5985" y="2944"/>
                  </a:cubicBezTo>
                  <a:cubicBezTo>
                    <a:pt x="5967" y="2892"/>
                    <a:pt x="5916" y="2858"/>
                    <a:pt x="5865" y="2858"/>
                  </a:cubicBezTo>
                  <a:close/>
                  <a:moveTo>
                    <a:pt x="2819" y="4528"/>
                  </a:move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lnTo>
                    <a:pt x="2819" y="4528"/>
                  </a:lnTo>
                  <a:cubicBezTo>
                    <a:pt x="2819" y="4528"/>
                    <a:pt x="2819" y="4528"/>
                    <a:pt x="2819" y="4528"/>
                  </a:cubicBezTo>
                  <a:close/>
                  <a:moveTo>
                    <a:pt x="3160" y="4160"/>
                  </a:moveTo>
                  <a:cubicBezTo>
                    <a:pt x="3149" y="4160"/>
                    <a:pt x="3137" y="4160"/>
                    <a:pt x="3126" y="4166"/>
                  </a:cubicBezTo>
                  <a:cubicBezTo>
                    <a:pt x="3029" y="4205"/>
                    <a:pt x="2933" y="4250"/>
                    <a:pt x="2836" y="4290"/>
                  </a:cubicBezTo>
                  <a:cubicBezTo>
                    <a:pt x="2740" y="4336"/>
                    <a:pt x="2638" y="4387"/>
                    <a:pt x="2523" y="4449"/>
                  </a:cubicBezTo>
                  <a:cubicBezTo>
                    <a:pt x="2313" y="4562"/>
                    <a:pt x="2127" y="4682"/>
                    <a:pt x="1962" y="4801"/>
                  </a:cubicBezTo>
                  <a:cubicBezTo>
                    <a:pt x="1773" y="4937"/>
                    <a:pt x="1603" y="5092"/>
                    <a:pt x="1456" y="5257"/>
                  </a:cubicBezTo>
                  <a:cubicBezTo>
                    <a:pt x="1387" y="5336"/>
                    <a:pt x="1314" y="5422"/>
                    <a:pt x="1246" y="5524"/>
                  </a:cubicBezTo>
                  <a:cubicBezTo>
                    <a:pt x="1177" y="5626"/>
                    <a:pt x="1120" y="5722"/>
                    <a:pt x="1070" y="5824"/>
                  </a:cubicBezTo>
                  <a:cubicBezTo>
                    <a:pt x="1052" y="5865"/>
                    <a:pt x="1063" y="5915"/>
                    <a:pt x="1097" y="5944"/>
                  </a:cubicBezTo>
                  <a:cubicBezTo>
                    <a:pt x="1115" y="5960"/>
                    <a:pt x="1138" y="5973"/>
                    <a:pt x="1165" y="5973"/>
                  </a:cubicBezTo>
                  <a:lnTo>
                    <a:pt x="1172" y="5973"/>
                  </a:lnTo>
                  <a:cubicBezTo>
                    <a:pt x="1194" y="5967"/>
                    <a:pt x="1228" y="5955"/>
                    <a:pt x="1240" y="5938"/>
                  </a:cubicBezTo>
                  <a:cubicBezTo>
                    <a:pt x="1319" y="5813"/>
                    <a:pt x="1422" y="5671"/>
                    <a:pt x="1535" y="5535"/>
                  </a:cubicBezTo>
                  <a:cubicBezTo>
                    <a:pt x="1637" y="5415"/>
                    <a:pt x="1752" y="5296"/>
                    <a:pt x="1881" y="5176"/>
                  </a:cubicBezTo>
                  <a:cubicBezTo>
                    <a:pt x="2127" y="4955"/>
                    <a:pt x="2393" y="4767"/>
                    <a:pt x="2672" y="4614"/>
                  </a:cubicBezTo>
                  <a:cubicBezTo>
                    <a:pt x="2723" y="4586"/>
                    <a:pt x="2768" y="4557"/>
                    <a:pt x="2819" y="4528"/>
                  </a:cubicBezTo>
                  <a:lnTo>
                    <a:pt x="2819" y="4528"/>
                  </a:lnTo>
                  <a:lnTo>
                    <a:pt x="2808" y="4535"/>
                  </a:lnTo>
                  <a:cubicBezTo>
                    <a:pt x="2961" y="4455"/>
                    <a:pt x="3081" y="4399"/>
                    <a:pt x="3194" y="4352"/>
                  </a:cubicBezTo>
                  <a:cubicBezTo>
                    <a:pt x="3245" y="4331"/>
                    <a:pt x="3274" y="4273"/>
                    <a:pt x="3257" y="4228"/>
                  </a:cubicBezTo>
                  <a:cubicBezTo>
                    <a:pt x="3239" y="4187"/>
                    <a:pt x="3200" y="4160"/>
                    <a:pt x="3160" y="4160"/>
                  </a:cubicBezTo>
                  <a:close/>
                  <a:moveTo>
                    <a:pt x="4797" y="5750"/>
                  </a:moveTo>
                  <a:cubicBezTo>
                    <a:pt x="4860" y="5892"/>
                    <a:pt x="4915" y="6035"/>
                    <a:pt x="4962" y="6177"/>
                  </a:cubicBezTo>
                  <a:cubicBezTo>
                    <a:pt x="4847" y="6256"/>
                    <a:pt x="4740" y="6353"/>
                    <a:pt x="4632" y="6438"/>
                  </a:cubicBezTo>
                  <a:cubicBezTo>
                    <a:pt x="4506" y="6534"/>
                    <a:pt x="4382" y="6626"/>
                    <a:pt x="4240" y="6699"/>
                  </a:cubicBezTo>
                  <a:cubicBezTo>
                    <a:pt x="4144" y="6751"/>
                    <a:pt x="4036" y="6791"/>
                    <a:pt x="3927" y="6819"/>
                  </a:cubicBezTo>
                  <a:cubicBezTo>
                    <a:pt x="3916" y="6819"/>
                    <a:pt x="3910" y="6819"/>
                    <a:pt x="3900" y="6825"/>
                  </a:cubicBezTo>
                  <a:cubicBezTo>
                    <a:pt x="3900" y="6779"/>
                    <a:pt x="3900" y="6734"/>
                    <a:pt x="3893" y="6689"/>
                  </a:cubicBezTo>
                  <a:cubicBezTo>
                    <a:pt x="3882" y="6534"/>
                    <a:pt x="3871" y="6387"/>
                    <a:pt x="3842" y="6233"/>
                  </a:cubicBezTo>
                  <a:cubicBezTo>
                    <a:pt x="3837" y="6172"/>
                    <a:pt x="3819" y="6103"/>
                    <a:pt x="3808" y="6041"/>
                  </a:cubicBezTo>
                  <a:cubicBezTo>
                    <a:pt x="3876" y="6041"/>
                    <a:pt x="3945" y="6041"/>
                    <a:pt x="4018" y="6035"/>
                  </a:cubicBezTo>
                  <a:cubicBezTo>
                    <a:pt x="4120" y="6023"/>
                    <a:pt x="4217" y="6001"/>
                    <a:pt x="4320" y="5978"/>
                  </a:cubicBezTo>
                  <a:cubicBezTo>
                    <a:pt x="4411" y="5949"/>
                    <a:pt x="4495" y="5921"/>
                    <a:pt x="4581" y="5881"/>
                  </a:cubicBezTo>
                  <a:cubicBezTo>
                    <a:pt x="4660" y="5842"/>
                    <a:pt x="4729" y="5802"/>
                    <a:pt x="4797" y="5750"/>
                  </a:cubicBezTo>
                  <a:close/>
                  <a:moveTo>
                    <a:pt x="2836" y="216"/>
                  </a:moveTo>
                  <a:cubicBezTo>
                    <a:pt x="2854" y="222"/>
                    <a:pt x="2870" y="222"/>
                    <a:pt x="2882" y="227"/>
                  </a:cubicBezTo>
                  <a:cubicBezTo>
                    <a:pt x="2904" y="233"/>
                    <a:pt x="2922" y="245"/>
                    <a:pt x="2938" y="256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47" y="358"/>
                    <a:pt x="3074" y="398"/>
                    <a:pt x="3103" y="449"/>
                  </a:cubicBezTo>
                  <a:cubicBezTo>
                    <a:pt x="3132" y="505"/>
                    <a:pt x="3149" y="568"/>
                    <a:pt x="3171" y="642"/>
                  </a:cubicBezTo>
                  <a:cubicBezTo>
                    <a:pt x="3200" y="790"/>
                    <a:pt x="3200" y="943"/>
                    <a:pt x="3194" y="1063"/>
                  </a:cubicBezTo>
                  <a:cubicBezTo>
                    <a:pt x="3194" y="1092"/>
                    <a:pt x="3189" y="1119"/>
                    <a:pt x="3189" y="1142"/>
                  </a:cubicBezTo>
                  <a:lnTo>
                    <a:pt x="3194" y="1137"/>
                  </a:lnTo>
                  <a:lnTo>
                    <a:pt x="3194" y="1137"/>
                  </a:lnTo>
                  <a:cubicBezTo>
                    <a:pt x="3189" y="1199"/>
                    <a:pt x="3184" y="1262"/>
                    <a:pt x="3177" y="1324"/>
                  </a:cubicBezTo>
                  <a:lnTo>
                    <a:pt x="3177" y="1370"/>
                  </a:lnTo>
                  <a:cubicBezTo>
                    <a:pt x="3171" y="1404"/>
                    <a:pt x="3171" y="1433"/>
                    <a:pt x="3171" y="1460"/>
                  </a:cubicBezTo>
                  <a:cubicBezTo>
                    <a:pt x="3166" y="1478"/>
                    <a:pt x="3166" y="1501"/>
                    <a:pt x="3171" y="1517"/>
                  </a:cubicBezTo>
                  <a:cubicBezTo>
                    <a:pt x="3184" y="1540"/>
                    <a:pt x="3200" y="1562"/>
                    <a:pt x="3229" y="1574"/>
                  </a:cubicBezTo>
                  <a:cubicBezTo>
                    <a:pt x="3239" y="1585"/>
                    <a:pt x="3257" y="1585"/>
                    <a:pt x="3274" y="1585"/>
                  </a:cubicBezTo>
                  <a:cubicBezTo>
                    <a:pt x="3313" y="1585"/>
                    <a:pt x="3354" y="1562"/>
                    <a:pt x="3370" y="1528"/>
                  </a:cubicBezTo>
                  <a:cubicBezTo>
                    <a:pt x="3404" y="1444"/>
                    <a:pt x="3439" y="1375"/>
                    <a:pt x="3478" y="1313"/>
                  </a:cubicBezTo>
                  <a:cubicBezTo>
                    <a:pt x="3512" y="1262"/>
                    <a:pt x="3552" y="1216"/>
                    <a:pt x="3586" y="1182"/>
                  </a:cubicBezTo>
                  <a:cubicBezTo>
                    <a:pt x="3614" y="1160"/>
                    <a:pt x="3643" y="1142"/>
                    <a:pt x="3666" y="1126"/>
                  </a:cubicBezTo>
                  <a:cubicBezTo>
                    <a:pt x="3688" y="1114"/>
                    <a:pt x="3706" y="1108"/>
                    <a:pt x="3729" y="1103"/>
                  </a:cubicBezTo>
                  <a:cubicBezTo>
                    <a:pt x="3751" y="1097"/>
                    <a:pt x="3769" y="1097"/>
                    <a:pt x="3790" y="1097"/>
                  </a:cubicBezTo>
                  <a:cubicBezTo>
                    <a:pt x="3814" y="1097"/>
                    <a:pt x="3837" y="1103"/>
                    <a:pt x="3859" y="1108"/>
                  </a:cubicBezTo>
                  <a:cubicBezTo>
                    <a:pt x="3887" y="1119"/>
                    <a:pt x="3910" y="1131"/>
                    <a:pt x="3939" y="1148"/>
                  </a:cubicBezTo>
                  <a:cubicBezTo>
                    <a:pt x="3973" y="1176"/>
                    <a:pt x="4007" y="1205"/>
                    <a:pt x="4041" y="1239"/>
                  </a:cubicBezTo>
                  <a:cubicBezTo>
                    <a:pt x="4092" y="1296"/>
                    <a:pt x="4131" y="1358"/>
                    <a:pt x="4172" y="1426"/>
                  </a:cubicBezTo>
                  <a:cubicBezTo>
                    <a:pt x="4228" y="1535"/>
                    <a:pt x="4268" y="1643"/>
                    <a:pt x="4291" y="1767"/>
                  </a:cubicBezTo>
                  <a:cubicBezTo>
                    <a:pt x="4320" y="1887"/>
                    <a:pt x="4325" y="2012"/>
                    <a:pt x="4320" y="2142"/>
                  </a:cubicBezTo>
                  <a:cubicBezTo>
                    <a:pt x="4314" y="2251"/>
                    <a:pt x="4296" y="2364"/>
                    <a:pt x="4275" y="2490"/>
                  </a:cubicBezTo>
                  <a:cubicBezTo>
                    <a:pt x="4262" y="2574"/>
                    <a:pt x="4246" y="2665"/>
                    <a:pt x="4223" y="2750"/>
                  </a:cubicBezTo>
                  <a:cubicBezTo>
                    <a:pt x="4223" y="2768"/>
                    <a:pt x="4217" y="2779"/>
                    <a:pt x="4217" y="2790"/>
                  </a:cubicBezTo>
                  <a:lnTo>
                    <a:pt x="4212" y="2790"/>
                  </a:lnTo>
                  <a:lnTo>
                    <a:pt x="4212" y="2796"/>
                  </a:lnTo>
                  <a:cubicBezTo>
                    <a:pt x="4206" y="2784"/>
                    <a:pt x="4194" y="2773"/>
                    <a:pt x="4183" y="2762"/>
                  </a:cubicBezTo>
                  <a:cubicBezTo>
                    <a:pt x="4155" y="2734"/>
                    <a:pt x="4115" y="2716"/>
                    <a:pt x="4070" y="2705"/>
                  </a:cubicBezTo>
                  <a:lnTo>
                    <a:pt x="4024" y="2705"/>
                  </a:lnTo>
                  <a:cubicBezTo>
                    <a:pt x="3984" y="2705"/>
                    <a:pt x="3950" y="2710"/>
                    <a:pt x="3916" y="2716"/>
                  </a:cubicBezTo>
                  <a:cubicBezTo>
                    <a:pt x="3882" y="2728"/>
                    <a:pt x="3842" y="2750"/>
                    <a:pt x="3803" y="2779"/>
                  </a:cubicBezTo>
                  <a:cubicBezTo>
                    <a:pt x="3740" y="2824"/>
                    <a:pt x="3688" y="2892"/>
                    <a:pt x="3638" y="2989"/>
                  </a:cubicBezTo>
                  <a:cubicBezTo>
                    <a:pt x="3598" y="3069"/>
                    <a:pt x="3564" y="3159"/>
                    <a:pt x="3530" y="3290"/>
                  </a:cubicBezTo>
                  <a:cubicBezTo>
                    <a:pt x="3507" y="3381"/>
                    <a:pt x="3490" y="3478"/>
                    <a:pt x="3478" y="3586"/>
                  </a:cubicBezTo>
                  <a:cubicBezTo>
                    <a:pt x="3467" y="3683"/>
                    <a:pt x="3467" y="3767"/>
                    <a:pt x="3467" y="3841"/>
                  </a:cubicBezTo>
                  <a:cubicBezTo>
                    <a:pt x="3467" y="3875"/>
                    <a:pt x="3501" y="3904"/>
                    <a:pt x="3541" y="3904"/>
                  </a:cubicBezTo>
                  <a:cubicBezTo>
                    <a:pt x="3575" y="3904"/>
                    <a:pt x="3604" y="3870"/>
                    <a:pt x="3598" y="3836"/>
                  </a:cubicBezTo>
                  <a:lnTo>
                    <a:pt x="3598" y="3733"/>
                  </a:lnTo>
                  <a:cubicBezTo>
                    <a:pt x="3609" y="3557"/>
                    <a:pt x="3643" y="3387"/>
                    <a:pt x="3695" y="3227"/>
                  </a:cubicBezTo>
                  <a:cubicBezTo>
                    <a:pt x="3729" y="3131"/>
                    <a:pt x="3763" y="3057"/>
                    <a:pt x="3803" y="2994"/>
                  </a:cubicBezTo>
                  <a:cubicBezTo>
                    <a:pt x="3819" y="2960"/>
                    <a:pt x="3842" y="2938"/>
                    <a:pt x="3865" y="2915"/>
                  </a:cubicBezTo>
                  <a:cubicBezTo>
                    <a:pt x="3882" y="2904"/>
                    <a:pt x="3900" y="2886"/>
                    <a:pt x="3921" y="2875"/>
                  </a:cubicBezTo>
                  <a:cubicBezTo>
                    <a:pt x="3934" y="2870"/>
                    <a:pt x="3950" y="2865"/>
                    <a:pt x="3968" y="2858"/>
                  </a:cubicBezTo>
                  <a:lnTo>
                    <a:pt x="4047" y="2858"/>
                  </a:lnTo>
                  <a:cubicBezTo>
                    <a:pt x="4052" y="2865"/>
                    <a:pt x="4058" y="2865"/>
                    <a:pt x="4063" y="2870"/>
                  </a:cubicBezTo>
                  <a:cubicBezTo>
                    <a:pt x="4070" y="2875"/>
                    <a:pt x="4075" y="2875"/>
                    <a:pt x="4081" y="2881"/>
                  </a:cubicBezTo>
                  <a:cubicBezTo>
                    <a:pt x="4086" y="2892"/>
                    <a:pt x="4092" y="2904"/>
                    <a:pt x="4097" y="2910"/>
                  </a:cubicBezTo>
                  <a:cubicBezTo>
                    <a:pt x="4110" y="2938"/>
                    <a:pt x="4115" y="2960"/>
                    <a:pt x="4126" y="2989"/>
                  </a:cubicBezTo>
                  <a:cubicBezTo>
                    <a:pt x="4149" y="3103"/>
                    <a:pt x="4144" y="3227"/>
                    <a:pt x="4144" y="3347"/>
                  </a:cubicBezTo>
                  <a:lnTo>
                    <a:pt x="4144" y="3369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78" y="3478"/>
                    <a:pt x="4217" y="3484"/>
                  </a:cubicBezTo>
                  <a:lnTo>
                    <a:pt x="4234" y="3484"/>
                  </a:lnTo>
                  <a:cubicBezTo>
                    <a:pt x="4251" y="3484"/>
                    <a:pt x="4275" y="3478"/>
                    <a:pt x="4285" y="3471"/>
                  </a:cubicBezTo>
                  <a:cubicBezTo>
                    <a:pt x="4302" y="3461"/>
                    <a:pt x="4314" y="3444"/>
                    <a:pt x="4320" y="3426"/>
                  </a:cubicBezTo>
                  <a:cubicBezTo>
                    <a:pt x="4330" y="3392"/>
                    <a:pt x="4343" y="3358"/>
                    <a:pt x="4348" y="3330"/>
                  </a:cubicBezTo>
                  <a:lnTo>
                    <a:pt x="4354" y="3296"/>
                  </a:lnTo>
                  <a:cubicBezTo>
                    <a:pt x="4359" y="3245"/>
                    <a:pt x="4370" y="3193"/>
                    <a:pt x="4382" y="3143"/>
                  </a:cubicBezTo>
                  <a:cubicBezTo>
                    <a:pt x="4411" y="3012"/>
                    <a:pt x="4445" y="2899"/>
                    <a:pt x="4479" y="2790"/>
                  </a:cubicBezTo>
                  <a:lnTo>
                    <a:pt x="4485" y="2773"/>
                  </a:lnTo>
                  <a:cubicBezTo>
                    <a:pt x="4535" y="2631"/>
                    <a:pt x="4587" y="2524"/>
                    <a:pt x="4643" y="2427"/>
                  </a:cubicBezTo>
                  <a:cubicBezTo>
                    <a:pt x="4671" y="2380"/>
                    <a:pt x="4705" y="2341"/>
                    <a:pt x="4740" y="2307"/>
                  </a:cubicBezTo>
                  <a:cubicBezTo>
                    <a:pt x="4763" y="2290"/>
                    <a:pt x="4786" y="2273"/>
                    <a:pt x="4813" y="2256"/>
                  </a:cubicBezTo>
                  <a:cubicBezTo>
                    <a:pt x="4831" y="2251"/>
                    <a:pt x="4847" y="2244"/>
                    <a:pt x="4870" y="2239"/>
                  </a:cubicBezTo>
                  <a:cubicBezTo>
                    <a:pt x="4888" y="2233"/>
                    <a:pt x="4910" y="2233"/>
                    <a:pt x="4928" y="2233"/>
                  </a:cubicBezTo>
                  <a:cubicBezTo>
                    <a:pt x="4939" y="2233"/>
                    <a:pt x="4950" y="2239"/>
                    <a:pt x="4962" y="2239"/>
                  </a:cubicBezTo>
                  <a:lnTo>
                    <a:pt x="4973" y="2244"/>
                  </a:lnTo>
                  <a:lnTo>
                    <a:pt x="4978" y="2251"/>
                  </a:lnTo>
                  <a:lnTo>
                    <a:pt x="4991" y="2267"/>
                  </a:lnTo>
                  <a:cubicBezTo>
                    <a:pt x="4996" y="2278"/>
                    <a:pt x="5001" y="2290"/>
                    <a:pt x="5001" y="2307"/>
                  </a:cubicBezTo>
                  <a:cubicBezTo>
                    <a:pt x="5012" y="2346"/>
                    <a:pt x="5012" y="2398"/>
                    <a:pt x="5007" y="2455"/>
                  </a:cubicBezTo>
                  <a:cubicBezTo>
                    <a:pt x="5007" y="2495"/>
                    <a:pt x="5001" y="2540"/>
                    <a:pt x="4996" y="2585"/>
                  </a:cubicBezTo>
                  <a:cubicBezTo>
                    <a:pt x="4991" y="2614"/>
                    <a:pt x="4991" y="2642"/>
                    <a:pt x="4984" y="2676"/>
                  </a:cubicBezTo>
                  <a:cubicBezTo>
                    <a:pt x="4984" y="2716"/>
                    <a:pt x="4991" y="2739"/>
                    <a:pt x="5007" y="2768"/>
                  </a:cubicBezTo>
                  <a:cubicBezTo>
                    <a:pt x="5025" y="2796"/>
                    <a:pt x="5052" y="2813"/>
                    <a:pt x="5081" y="2818"/>
                  </a:cubicBezTo>
                  <a:lnTo>
                    <a:pt x="5104" y="2818"/>
                  </a:lnTo>
                  <a:cubicBezTo>
                    <a:pt x="5127" y="2818"/>
                    <a:pt x="5154" y="2813"/>
                    <a:pt x="5172" y="2796"/>
                  </a:cubicBezTo>
                  <a:lnTo>
                    <a:pt x="5183" y="2784"/>
                  </a:lnTo>
                  <a:lnTo>
                    <a:pt x="5195" y="2779"/>
                  </a:lnTo>
                  <a:cubicBezTo>
                    <a:pt x="5211" y="2762"/>
                    <a:pt x="5217" y="2745"/>
                    <a:pt x="5222" y="2721"/>
                  </a:cubicBezTo>
                  <a:cubicBezTo>
                    <a:pt x="5246" y="2660"/>
                    <a:pt x="5280" y="2597"/>
                    <a:pt x="5331" y="2517"/>
                  </a:cubicBezTo>
                  <a:cubicBezTo>
                    <a:pt x="5427" y="2370"/>
                    <a:pt x="5547" y="2233"/>
                    <a:pt x="5683" y="2102"/>
                  </a:cubicBezTo>
                  <a:cubicBezTo>
                    <a:pt x="5746" y="2052"/>
                    <a:pt x="5820" y="1989"/>
                    <a:pt x="5911" y="1937"/>
                  </a:cubicBezTo>
                  <a:cubicBezTo>
                    <a:pt x="5933" y="1932"/>
                    <a:pt x="5956" y="1921"/>
                    <a:pt x="5985" y="1915"/>
                  </a:cubicBezTo>
                  <a:lnTo>
                    <a:pt x="6006" y="1915"/>
                  </a:lnTo>
                  <a:cubicBezTo>
                    <a:pt x="6006" y="1926"/>
                    <a:pt x="6006" y="1932"/>
                    <a:pt x="6013" y="1937"/>
                  </a:cubicBezTo>
                  <a:cubicBezTo>
                    <a:pt x="6019" y="1960"/>
                    <a:pt x="6019" y="1984"/>
                    <a:pt x="6019" y="2012"/>
                  </a:cubicBezTo>
                  <a:cubicBezTo>
                    <a:pt x="6006" y="2115"/>
                    <a:pt x="5979" y="2222"/>
                    <a:pt x="5951" y="2312"/>
                  </a:cubicBezTo>
                  <a:cubicBezTo>
                    <a:pt x="5938" y="2353"/>
                    <a:pt x="5967" y="2393"/>
                    <a:pt x="5996" y="2409"/>
                  </a:cubicBezTo>
                  <a:cubicBezTo>
                    <a:pt x="6006" y="2415"/>
                    <a:pt x="6019" y="2415"/>
                    <a:pt x="6035" y="2415"/>
                  </a:cubicBezTo>
                  <a:cubicBezTo>
                    <a:pt x="6058" y="2415"/>
                    <a:pt x="6087" y="2409"/>
                    <a:pt x="6103" y="2387"/>
                  </a:cubicBezTo>
                  <a:cubicBezTo>
                    <a:pt x="6116" y="2370"/>
                    <a:pt x="6132" y="2359"/>
                    <a:pt x="6143" y="2341"/>
                  </a:cubicBezTo>
                  <a:lnTo>
                    <a:pt x="6206" y="2290"/>
                  </a:lnTo>
                  <a:cubicBezTo>
                    <a:pt x="6274" y="2239"/>
                    <a:pt x="6342" y="2194"/>
                    <a:pt x="6428" y="2142"/>
                  </a:cubicBezTo>
                  <a:cubicBezTo>
                    <a:pt x="6512" y="2086"/>
                    <a:pt x="6609" y="2029"/>
                    <a:pt x="6701" y="1984"/>
                  </a:cubicBezTo>
                  <a:cubicBezTo>
                    <a:pt x="6916" y="1869"/>
                    <a:pt x="7098" y="1801"/>
                    <a:pt x="7263" y="1761"/>
                  </a:cubicBezTo>
                  <a:cubicBezTo>
                    <a:pt x="7336" y="1745"/>
                    <a:pt x="7404" y="1739"/>
                    <a:pt x="7467" y="1739"/>
                  </a:cubicBezTo>
                  <a:lnTo>
                    <a:pt x="7490" y="1739"/>
                  </a:lnTo>
                  <a:cubicBezTo>
                    <a:pt x="7524" y="1739"/>
                    <a:pt x="7558" y="1745"/>
                    <a:pt x="7587" y="1756"/>
                  </a:cubicBezTo>
                  <a:cubicBezTo>
                    <a:pt x="7603" y="1761"/>
                    <a:pt x="7621" y="1767"/>
                    <a:pt x="7632" y="1779"/>
                  </a:cubicBezTo>
                  <a:cubicBezTo>
                    <a:pt x="7650" y="1790"/>
                    <a:pt x="7661" y="1795"/>
                    <a:pt x="7672" y="1808"/>
                  </a:cubicBezTo>
                  <a:cubicBezTo>
                    <a:pt x="7677" y="1824"/>
                    <a:pt x="7689" y="1835"/>
                    <a:pt x="7695" y="1847"/>
                  </a:cubicBezTo>
                  <a:cubicBezTo>
                    <a:pt x="7706" y="1864"/>
                    <a:pt x="7706" y="1876"/>
                    <a:pt x="7711" y="1892"/>
                  </a:cubicBezTo>
                  <a:cubicBezTo>
                    <a:pt x="7718" y="1903"/>
                    <a:pt x="7718" y="1921"/>
                    <a:pt x="7718" y="1932"/>
                  </a:cubicBezTo>
                  <a:cubicBezTo>
                    <a:pt x="7718" y="1950"/>
                    <a:pt x="7711" y="1966"/>
                    <a:pt x="7706" y="1978"/>
                  </a:cubicBezTo>
                  <a:cubicBezTo>
                    <a:pt x="7700" y="2000"/>
                    <a:pt x="7689" y="2018"/>
                    <a:pt x="7677" y="2034"/>
                  </a:cubicBezTo>
                  <a:cubicBezTo>
                    <a:pt x="7655" y="2068"/>
                    <a:pt x="7627" y="2102"/>
                    <a:pt x="7593" y="2136"/>
                  </a:cubicBezTo>
                  <a:cubicBezTo>
                    <a:pt x="7473" y="2233"/>
                    <a:pt x="7343" y="2307"/>
                    <a:pt x="7218" y="2370"/>
                  </a:cubicBezTo>
                  <a:lnTo>
                    <a:pt x="7207" y="2375"/>
                  </a:lnTo>
                  <a:cubicBezTo>
                    <a:pt x="7144" y="2409"/>
                    <a:pt x="7076" y="2443"/>
                    <a:pt x="7013" y="2472"/>
                  </a:cubicBezTo>
                  <a:lnTo>
                    <a:pt x="6995" y="2483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2" y="2558"/>
                    <a:pt x="6763" y="2592"/>
                    <a:pt x="6706" y="2631"/>
                  </a:cubicBezTo>
                  <a:cubicBezTo>
                    <a:pt x="6677" y="2653"/>
                    <a:pt x="6661" y="2687"/>
                    <a:pt x="6667" y="2721"/>
                  </a:cubicBezTo>
                  <a:cubicBezTo>
                    <a:pt x="6667" y="2762"/>
                    <a:pt x="6701" y="2807"/>
                    <a:pt x="6740" y="2807"/>
                  </a:cubicBezTo>
                  <a:cubicBezTo>
                    <a:pt x="6763" y="2807"/>
                    <a:pt x="6791" y="2813"/>
                    <a:pt x="6814" y="2813"/>
                  </a:cubicBezTo>
                  <a:cubicBezTo>
                    <a:pt x="6825" y="2813"/>
                    <a:pt x="6842" y="2818"/>
                    <a:pt x="6853" y="2818"/>
                  </a:cubicBezTo>
                  <a:cubicBezTo>
                    <a:pt x="6871" y="2818"/>
                    <a:pt x="6887" y="2824"/>
                    <a:pt x="6900" y="2824"/>
                  </a:cubicBezTo>
                  <a:lnTo>
                    <a:pt x="6956" y="2830"/>
                  </a:lnTo>
                  <a:cubicBezTo>
                    <a:pt x="7007" y="2836"/>
                    <a:pt x="7058" y="2836"/>
                    <a:pt x="7110" y="2841"/>
                  </a:cubicBezTo>
                  <a:cubicBezTo>
                    <a:pt x="7257" y="2858"/>
                    <a:pt x="7411" y="2881"/>
                    <a:pt x="7558" y="2926"/>
                  </a:cubicBezTo>
                  <a:cubicBezTo>
                    <a:pt x="7621" y="2949"/>
                    <a:pt x="7677" y="2978"/>
                    <a:pt x="7729" y="3006"/>
                  </a:cubicBezTo>
                  <a:cubicBezTo>
                    <a:pt x="7745" y="3023"/>
                    <a:pt x="7768" y="3035"/>
                    <a:pt x="7786" y="3057"/>
                  </a:cubicBezTo>
                  <a:cubicBezTo>
                    <a:pt x="7797" y="3069"/>
                    <a:pt x="7803" y="3080"/>
                    <a:pt x="7813" y="3096"/>
                  </a:cubicBezTo>
                  <a:cubicBezTo>
                    <a:pt x="7820" y="3109"/>
                    <a:pt x="7826" y="3120"/>
                    <a:pt x="7826" y="3131"/>
                  </a:cubicBezTo>
                  <a:cubicBezTo>
                    <a:pt x="7831" y="3148"/>
                    <a:pt x="7831" y="3165"/>
                    <a:pt x="7831" y="3182"/>
                  </a:cubicBezTo>
                  <a:cubicBezTo>
                    <a:pt x="7831" y="3206"/>
                    <a:pt x="7826" y="3227"/>
                    <a:pt x="7820" y="3245"/>
                  </a:cubicBezTo>
                  <a:cubicBezTo>
                    <a:pt x="7813" y="3261"/>
                    <a:pt x="7803" y="3279"/>
                    <a:pt x="7797" y="3296"/>
                  </a:cubicBezTo>
                  <a:cubicBezTo>
                    <a:pt x="7779" y="3319"/>
                    <a:pt x="7763" y="3335"/>
                    <a:pt x="7745" y="3353"/>
                  </a:cubicBezTo>
                  <a:cubicBezTo>
                    <a:pt x="7718" y="3376"/>
                    <a:pt x="7684" y="3398"/>
                    <a:pt x="7643" y="3421"/>
                  </a:cubicBezTo>
                  <a:cubicBezTo>
                    <a:pt x="7564" y="3461"/>
                    <a:pt x="7473" y="3495"/>
                    <a:pt x="7365" y="3518"/>
                  </a:cubicBezTo>
                  <a:cubicBezTo>
                    <a:pt x="7218" y="3546"/>
                    <a:pt x="7058" y="3563"/>
                    <a:pt x="6893" y="3563"/>
                  </a:cubicBezTo>
                  <a:cubicBezTo>
                    <a:pt x="6853" y="3563"/>
                    <a:pt x="6808" y="3563"/>
                    <a:pt x="6769" y="3557"/>
                  </a:cubicBezTo>
                  <a:cubicBezTo>
                    <a:pt x="6654" y="3552"/>
                    <a:pt x="6570" y="3540"/>
                    <a:pt x="6496" y="3518"/>
                  </a:cubicBezTo>
                  <a:lnTo>
                    <a:pt x="6467" y="3518"/>
                  </a:lnTo>
                  <a:cubicBezTo>
                    <a:pt x="6416" y="3518"/>
                    <a:pt x="6371" y="3546"/>
                    <a:pt x="6347" y="3591"/>
                  </a:cubicBezTo>
                  <a:cubicBezTo>
                    <a:pt x="6331" y="3626"/>
                    <a:pt x="6331" y="3665"/>
                    <a:pt x="6342" y="3699"/>
                  </a:cubicBezTo>
                  <a:cubicBezTo>
                    <a:pt x="6354" y="3728"/>
                    <a:pt x="6376" y="3762"/>
                    <a:pt x="6410" y="3773"/>
                  </a:cubicBezTo>
                  <a:lnTo>
                    <a:pt x="6457" y="3791"/>
                  </a:lnTo>
                  <a:lnTo>
                    <a:pt x="6496" y="3807"/>
                  </a:lnTo>
                  <a:cubicBezTo>
                    <a:pt x="6518" y="3812"/>
                    <a:pt x="6536" y="3825"/>
                    <a:pt x="6559" y="3841"/>
                  </a:cubicBezTo>
                  <a:cubicBezTo>
                    <a:pt x="6598" y="3864"/>
                    <a:pt x="6632" y="3893"/>
                    <a:pt x="6667" y="3927"/>
                  </a:cubicBezTo>
                  <a:cubicBezTo>
                    <a:pt x="6688" y="3956"/>
                    <a:pt x="6712" y="3990"/>
                    <a:pt x="6729" y="4024"/>
                  </a:cubicBezTo>
                  <a:cubicBezTo>
                    <a:pt x="6740" y="4051"/>
                    <a:pt x="6751" y="4074"/>
                    <a:pt x="6763" y="4103"/>
                  </a:cubicBezTo>
                  <a:cubicBezTo>
                    <a:pt x="6763" y="4126"/>
                    <a:pt x="6763" y="4142"/>
                    <a:pt x="6769" y="4166"/>
                  </a:cubicBezTo>
                  <a:cubicBezTo>
                    <a:pt x="6763" y="4182"/>
                    <a:pt x="6757" y="4200"/>
                    <a:pt x="6757" y="4216"/>
                  </a:cubicBezTo>
                  <a:cubicBezTo>
                    <a:pt x="6746" y="4239"/>
                    <a:pt x="6740" y="4256"/>
                    <a:pt x="6729" y="4273"/>
                  </a:cubicBezTo>
                  <a:cubicBezTo>
                    <a:pt x="6712" y="4290"/>
                    <a:pt x="6695" y="4313"/>
                    <a:pt x="6677" y="4331"/>
                  </a:cubicBezTo>
                  <a:cubicBezTo>
                    <a:pt x="6649" y="4352"/>
                    <a:pt x="6615" y="4376"/>
                    <a:pt x="6575" y="4399"/>
                  </a:cubicBezTo>
                  <a:cubicBezTo>
                    <a:pt x="6536" y="4421"/>
                    <a:pt x="6484" y="4438"/>
                    <a:pt x="6428" y="4455"/>
                  </a:cubicBezTo>
                  <a:cubicBezTo>
                    <a:pt x="6365" y="4467"/>
                    <a:pt x="6302" y="4472"/>
                    <a:pt x="6234" y="4472"/>
                  </a:cubicBezTo>
                  <a:lnTo>
                    <a:pt x="6195" y="4472"/>
                  </a:lnTo>
                  <a:cubicBezTo>
                    <a:pt x="6058" y="4460"/>
                    <a:pt x="5916" y="4433"/>
                    <a:pt x="5746" y="4376"/>
                  </a:cubicBezTo>
                  <a:cubicBezTo>
                    <a:pt x="5615" y="4331"/>
                    <a:pt x="5484" y="4273"/>
                    <a:pt x="5376" y="4228"/>
                  </a:cubicBezTo>
                  <a:cubicBezTo>
                    <a:pt x="5359" y="4222"/>
                    <a:pt x="5348" y="4216"/>
                    <a:pt x="5331" y="4216"/>
                  </a:cubicBezTo>
                  <a:cubicBezTo>
                    <a:pt x="5314" y="4216"/>
                    <a:pt x="5297" y="4222"/>
                    <a:pt x="5280" y="4234"/>
                  </a:cubicBezTo>
                  <a:cubicBezTo>
                    <a:pt x="5251" y="4256"/>
                    <a:pt x="5229" y="4307"/>
                    <a:pt x="5246" y="4342"/>
                  </a:cubicBezTo>
                  <a:cubicBezTo>
                    <a:pt x="5280" y="4410"/>
                    <a:pt x="5303" y="4467"/>
                    <a:pt x="5314" y="4528"/>
                  </a:cubicBezTo>
                  <a:cubicBezTo>
                    <a:pt x="5319" y="4562"/>
                    <a:pt x="5325" y="4591"/>
                    <a:pt x="5325" y="4625"/>
                  </a:cubicBezTo>
                  <a:cubicBezTo>
                    <a:pt x="5319" y="4643"/>
                    <a:pt x="5319" y="4665"/>
                    <a:pt x="5314" y="4682"/>
                  </a:cubicBezTo>
                  <a:cubicBezTo>
                    <a:pt x="5308" y="4693"/>
                    <a:pt x="5303" y="4706"/>
                    <a:pt x="5297" y="4717"/>
                  </a:cubicBezTo>
                  <a:cubicBezTo>
                    <a:pt x="5285" y="4727"/>
                    <a:pt x="5280" y="4740"/>
                    <a:pt x="5274" y="4745"/>
                  </a:cubicBezTo>
                  <a:cubicBezTo>
                    <a:pt x="5256" y="4756"/>
                    <a:pt x="5246" y="4767"/>
                    <a:pt x="5235" y="4774"/>
                  </a:cubicBezTo>
                  <a:cubicBezTo>
                    <a:pt x="5211" y="4785"/>
                    <a:pt x="5188" y="4790"/>
                    <a:pt x="5161" y="4796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1"/>
                    <a:pt x="4791" y="4779"/>
                    <a:pt x="4695" y="4751"/>
                  </a:cubicBezTo>
                  <a:cubicBezTo>
                    <a:pt x="4581" y="4711"/>
                    <a:pt x="4472" y="4659"/>
                    <a:pt x="4377" y="4597"/>
                  </a:cubicBezTo>
                  <a:cubicBezTo>
                    <a:pt x="4302" y="4546"/>
                    <a:pt x="4251" y="4501"/>
                    <a:pt x="4200" y="4449"/>
                  </a:cubicBezTo>
                  <a:cubicBezTo>
                    <a:pt x="4160" y="4404"/>
                    <a:pt x="4131" y="4358"/>
                    <a:pt x="4104" y="4307"/>
                  </a:cubicBezTo>
                  <a:cubicBezTo>
                    <a:pt x="4092" y="4290"/>
                    <a:pt x="4070" y="4273"/>
                    <a:pt x="4052" y="4268"/>
                  </a:cubicBezTo>
                  <a:cubicBezTo>
                    <a:pt x="4036" y="4256"/>
                    <a:pt x="4013" y="4250"/>
                    <a:pt x="3990" y="4250"/>
                  </a:cubicBezTo>
                  <a:cubicBezTo>
                    <a:pt x="3979" y="4250"/>
                    <a:pt x="3961" y="4256"/>
                    <a:pt x="3950" y="4262"/>
                  </a:cubicBezTo>
                  <a:cubicBezTo>
                    <a:pt x="3876" y="4284"/>
                    <a:pt x="3842" y="4365"/>
                    <a:pt x="3865" y="4433"/>
                  </a:cubicBezTo>
                  <a:cubicBezTo>
                    <a:pt x="3934" y="4614"/>
                    <a:pt x="4081" y="4740"/>
                    <a:pt x="4189" y="4813"/>
                  </a:cubicBezTo>
                  <a:cubicBezTo>
                    <a:pt x="4240" y="4847"/>
                    <a:pt x="4285" y="4876"/>
                    <a:pt x="4336" y="4903"/>
                  </a:cubicBezTo>
                  <a:lnTo>
                    <a:pt x="4343" y="4903"/>
                  </a:lnTo>
                  <a:cubicBezTo>
                    <a:pt x="4377" y="4961"/>
                    <a:pt x="4411" y="5012"/>
                    <a:pt x="4445" y="5068"/>
                  </a:cubicBezTo>
                  <a:cubicBezTo>
                    <a:pt x="4513" y="5176"/>
                    <a:pt x="4581" y="5291"/>
                    <a:pt x="4643" y="5404"/>
                  </a:cubicBezTo>
                  <a:cubicBezTo>
                    <a:pt x="4666" y="5449"/>
                    <a:pt x="4689" y="5501"/>
                    <a:pt x="4711" y="5551"/>
                  </a:cubicBezTo>
                  <a:lnTo>
                    <a:pt x="4621" y="5598"/>
                  </a:lnTo>
                  <a:lnTo>
                    <a:pt x="4553" y="5637"/>
                  </a:lnTo>
                  <a:cubicBezTo>
                    <a:pt x="4377" y="5728"/>
                    <a:pt x="4223" y="5784"/>
                    <a:pt x="4075" y="5818"/>
                  </a:cubicBezTo>
                  <a:cubicBezTo>
                    <a:pt x="3973" y="5842"/>
                    <a:pt x="3876" y="5853"/>
                    <a:pt x="3774" y="5853"/>
                  </a:cubicBezTo>
                  <a:lnTo>
                    <a:pt x="3769" y="5847"/>
                  </a:lnTo>
                  <a:lnTo>
                    <a:pt x="3763" y="5847"/>
                  </a:lnTo>
                  <a:lnTo>
                    <a:pt x="3751" y="5808"/>
                  </a:lnTo>
                  <a:lnTo>
                    <a:pt x="3745" y="5779"/>
                  </a:lnTo>
                  <a:cubicBezTo>
                    <a:pt x="3706" y="5632"/>
                    <a:pt x="3654" y="5490"/>
                    <a:pt x="3609" y="5353"/>
                  </a:cubicBezTo>
                  <a:cubicBezTo>
                    <a:pt x="3559" y="5223"/>
                    <a:pt x="3501" y="5092"/>
                    <a:pt x="3444" y="4966"/>
                  </a:cubicBezTo>
                  <a:cubicBezTo>
                    <a:pt x="3444" y="4961"/>
                    <a:pt x="3444" y="4955"/>
                    <a:pt x="3439" y="4955"/>
                  </a:cubicBezTo>
                  <a:lnTo>
                    <a:pt x="3439" y="4944"/>
                  </a:lnTo>
                  <a:cubicBezTo>
                    <a:pt x="3415" y="4819"/>
                    <a:pt x="3388" y="4693"/>
                    <a:pt x="3347" y="4575"/>
                  </a:cubicBezTo>
                  <a:cubicBezTo>
                    <a:pt x="3331" y="4535"/>
                    <a:pt x="3297" y="4512"/>
                    <a:pt x="3257" y="4512"/>
                  </a:cubicBezTo>
                  <a:cubicBezTo>
                    <a:pt x="3245" y="4512"/>
                    <a:pt x="3234" y="4512"/>
                    <a:pt x="3223" y="4517"/>
                  </a:cubicBezTo>
                  <a:cubicBezTo>
                    <a:pt x="3200" y="4523"/>
                    <a:pt x="3184" y="4541"/>
                    <a:pt x="3171" y="4562"/>
                  </a:cubicBezTo>
                  <a:cubicBezTo>
                    <a:pt x="3160" y="4586"/>
                    <a:pt x="3160" y="4609"/>
                    <a:pt x="3166" y="4637"/>
                  </a:cubicBezTo>
                  <a:cubicBezTo>
                    <a:pt x="3177" y="4672"/>
                    <a:pt x="3184" y="4699"/>
                    <a:pt x="3189" y="4745"/>
                  </a:cubicBezTo>
                  <a:lnTo>
                    <a:pt x="3194" y="4756"/>
                  </a:lnTo>
                  <a:cubicBezTo>
                    <a:pt x="3245" y="5006"/>
                    <a:pt x="3268" y="5217"/>
                    <a:pt x="3257" y="5409"/>
                  </a:cubicBezTo>
                  <a:cubicBezTo>
                    <a:pt x="3252" y="5517"/>
                    <a:pt x="3234" y="5614"/>
                    <a:pt x="3211" y="5694"/>
                  </a:cubicBezTo>
                  <a:cubicBezTo>
                    <a:pt x="3194" y="5745"/>
                    <a:pt x="3171" y="5784"/>
                    <a:pt x="3149" y="5824"/>
                  </a:cubicBezTo>
                  <a:cubicBezTo>
                    <a:pt x="3126" y="5853"/>
                    <a:pt x="3103" y="5881"/>
                    <a:pt x="3074" y="5910"/>
                  </a:cubicBezTo>
                  <a:cubicBezTo>
                    <a:pt x="3058" y="5926"/>
                    <a:pt x="3035" y="5938"/>
                    <a:pt x="3013" y="5955"/>
                  </a:cubicBezTo>
                  <a:cubicBezTo>
                    <a:pt x="3001" y="5960"/>
                    <a:pt x="2990" y="5960"/>
                    <a:pt x="2979" y="5967"/>
                  </a:cubicBezTo>
                  <a:lnTo>
                    <a:pt x="2950" y="5967"/>
                  </a:lnTo>
                  <a:cubicBezTo>
                    <a:pt x="2945" y="5967"/>
                    <a:pt x="2933" y="5967"/>
                    <a:pt x="2922" y="5960"/>
                  </a:cubicBezTo>
                  <a:cubicBezTo>
                    <a:pt x="2911" y="5955"/>
                    <a:pt x="2899" y="5949"/>
                    <a:pt x="2888" y="5944"/>
                  </a:cubicBezTo>
                  <a:cubicBezTo>
                    <a:pt x="2870" y="5933"/>
                    <a:pt x="2854" y="5921"/>
                    <a:pt x="2843" y="5904"/>
                  </a:cubicBezTo>
                  <a:cubicBezTo>
                    <a:pt x="2819" y="5876"/>
                    <a:pt x="2796" y="5842"/>
                    <a:pt x="2774" y="5808"/>
                  </a:cubicBezTo>
                  <a:cubicBezTo>
                    <a:pt x="2757" y="5773"/>
                    <a:pt x="2746" y="5739"/>
                    <a:pt x="2733" y="5705"/>
                  </a:cubicBezTo>
                  <a:cubicBezTo>
                    <a:pt x="2717" y="5653"/>
                    <a:pt x="2665" y="5619"/>
                    <a:pt x="2604" y="5619"/>
                  </a:cubicBezTo>
                  <a:cubicBezTo>
                    <a:pt x="2552" y="5626"/>
                    <a:pt x="2507" y="5666"/>
                    <a:pt x="2489" y="5722"/>
                  </a:cubicBezTo>
                  <a:cubicBezTo>
                    <a:pt x="2455" y="5870"/>
                    <a:pt x="2427" y="5989"/>
                    <a:pt x="2393" y="6097"/>
                  </a:cubicBezTo>
                  <a:cubicBezTo>
                    <a:pt x="2337" y="6251"/>
                    <a:pt x="2285" y="6369"/>
                    <a:pt x="2222" y="6466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4" y="6592"/>
                    <a:pt x="2093" y="6608"/>
                    <a:pt x="2075" y="6620"/>
                  </a:cubicBezTo>
                  <a:cubicBezTo>
                    <a:pt x="2058" y="6626"/>
                    <a:pt x="2046" y="6631"/>
                    <a:pt x="2030" y="6637"/>
                  </a:cubicBezTo>
                  <a:lnTo>
                    <a:pt x="1990" y="6637"/>
                  </a:lnTo>
                  <a:cubicBezTo>
                    <a:pt x="1973" y="6637"/>
                    <a:pt x="1962" y="6637"/>
                    <a:pt x="1944" y="6631"/>
                  </a:cubicBezTo>
                  <a:cubicBezTo>
                    <a:pt x="1933" y="6626"/>
                    <a:pt x="1928" y="6626"/>
                    <a:pt x="1915" y="6620"/>
                  </a:cubicBezTo>
                  <a:cubicBezTo>
                    <a:pt x="1904" y="6608"/>
                    <a:pt x="1899" y="6603"/>
                    <a:pt x="1888" y="6597"/>
                  </a:cubicBezTo>
                  <a:cubicBezTo>
                    <a:pt x="1876" y="6581"/>
                    <a:pt x="1865" y="6563"/>
                    <a:pt x="1859" y="6547"/>
                  </a:cubicBezTo>
                  <a:cubicBezTo>
                    <a:pt x="1842" y="6513"/>
                    <a:pt x="1825" y="6472"/>
                    <a:pt x="1813" y="6427"/>
                  </a:cubicBezTo>
                  <a:cubicBezTo>
                    <a:pt x="1802" y="6364"/>
                    <a:pt x="1797" y="6301"/>
                    <a:pt x="1791" y="6233"/>
                  </a:cubicBezTo>
                  <a:lnTo>
                    <a:pt x="1786" y="6188"/>
                  </a:lnTo>
                  <a:lnTo>
                    <a:pt x="1779" y="6138"/>
                  </a:lnTo>
                  <a:cubicBezTo>
                    <a:pt x="1773" y="6114"/>
                    <a:pt x="1773" y="6097"/>
                    <a:pt x="1768" y="6075"/>
                  </a:cubicBezTo>
                  <a:cubicBezTo>
                    <a:pt x="1768" y="6041"/>
                    <a:pt x="1762" y="6007"/>
                    <a:pt x="1757" y="5978"/>
                  </a:cubicBezTo>
                  <a:cubicBezTo>
                    <a:pt x="1752" y="5938"/>
                    <a:pt x="1734" y="5910"/>
                    <a:pt x="1705" y="5899"/>
                  </a:cubicBezTo>
                  <a:cubicBezTo>
                    <a:pt x="1694" y="5892"/>
                    <a:pt x="1677" y="5887"/>
                    <a:pt x="1666" y="5887"/>
                  </a:cubicBezTo>
                  <a:cubicBezTo>
                    <a:pt x="1632" y="5887"/>
                    <a:pt x="1608" y="5904"/>
                    <a:pt x="1592" y="5921"/>
                  </a:cubicBezTo>
                  <a:cubicBezTo>
                    <a:pt x="1540" y="5989"/>
                    <a:pt x="1490" y="6057"/>
                    <a:pt x="1438" y="6131"/>
                  </a:cubicBezTo>
                  <a:cubicBezTo>
                    <a:pt x="1411" y="6172"/>
                    <a:pt x="1382" y="6211"/>
                    <a:pt x="1353" y="6256"/>
                  </a:cubicBezTo>
                  <a:cubicBezTo>
                    <a:pt x="1267" y="6369"/>
                    <a:pt x="1143" y="6534"/>
                    <a:pt x="989" y="6671"/>
                  </a:cubicBezTo>
                  <a:cubicBezTo>
                    <a:pt x="921" y="6734"/>
                    <a:pt x="858" y="6779"/>
                    <a:pt x="797" y="6813"/>
                  </a:cubicBezTo>
                  <a:cubicBezTo>
                    <a:pt x="768" y="6830"/>
                    <a:pt x="734" y="6841"/>
                    <a:pt x="700" y="6847"/>
                  </a:cubicBezTo>
                  <a:cubicBezTo>
                    <a:pt x="677" y="6854"/>
                    <a:pt x="661" y="6854"/>
                    <a:pt x="632" y="6854"/>
                  </a:cubicBezTo>
                  <a:cubicBezTo>
                    <a:pt x="614" y="6854"/>
                    <a:pt x="598" y="6847"/>
                    <a:pt x="580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06" y="6802"/>
                    <a:pt x="490" y="6791"/>
                    <a:pt x="472" y="6773"/>
                  </a:cubicBezTo>
                  <a:cubicBezTo>
                    <a:pt x="461" y="6757"/>
                    <a:pt x="449" y="6744"/>
                    <a:pt x="444" y="6728"/>
                  </a:cubicBezTo>
                  <a:cubicBezTo>
                    <a:pt x="433" y="6710"/>
                    <a:pt x="427" y="6694"/>
                    <a:pt x="422" y="6676"/>
                  </a:cubicBezTo>
                  <a:cubicBezTo>
                    <a:pt x="415" y="6649"/>
                    <a:pt x="415" y="6620"/>
                    <a:pt x="415" y="6592"/>
                  </a:cubicBezTo>
                  <a:cubicBezTo>
                    <a:pt x="422" y="6547"/>
                    <a:pt x="433" y="6500"/>
                    <a:pt x="449" y="6450"/>
                  </a:cubicBezTo>
                  <a:cubicBezTo>
                    <a:pt x="483" y="6348"/>
                    <a:pt x="535" y="6245"/>
                    <a:pt x="614" y="6125"/>
                  </a:cubicBezTo>
                  <a:cubicBezTo>
                    <a:pt x="626" y="6103"/>
                    <a:pt x="643" y="6080"/>
                    <a:pt x="661" y="6063"/>
                  </a:cubicBezTo>
                  <a:lnTo>
                    <a:pt x="666" y="6046"/>
                  </a:lnTo>
                  <a:cubicBezTo>
                    <a:pt x="682" y="6028"/>
                    <a:pt x="695" y="6007"/>
                    <a:pt x="711" y="5989"/>
                  </a:cubicBezTo>
                  <a:lnTo>
                    <a:pt x="734" y="5960"/>
                  </a:lnTo>
                  <a:cubicBezTo>
                    <a:pt x="774" y="5915"/>
                    <a:pt x="808" y="5870"/>
                    <a:pt x="847" y="5824"/>
                  </a:cubicBezTo>
                  <a:cubicBezTo>
                    <a:pt x="871" y="5797"/>
                    <a:pt x="876" y="5768"/>
                    <a:pt x="865" y="5734"/>
                  </a:cubicBezTo>
                  <a:cubicBezTo>
                    <a:pt x="847" y="5700"/>
                    <a:pt x="813" y="5677"/>
                    <a:pt x="774" y="5677"/>
                  </a:cubicBezTo>
                  <a:cubicBezTo>
                    <a:pt x="729" y="5682"/>
                    <a:pt x="688" y="5682"/>
                    <a:pt x="643" y="5688"/>
                  </a:cubicBezTo>
                  <a:cubicBezTo>
                    <a:pt x="575" y="5694"/>
                    <a:pt x="496" y="5705"/>
                    <a:pt x="422" y="5705"/>
                  </a:cubicBezTo>
                  <a:lnTo>
                    <a:pt x="393" y="5705"/>
                  </a:lnTo>
                  <a:cubicBezTo>
                    <a:pt x="347" y="5700"/>
                    <a:pt x="307" y="5694"/>
                    <a:pt x="273" y="5688"/>
                  </a:cubicBezTo>
                  <a:cubicBezTo>
                    <a:pt x="268" y="5682"/>
                    <a:pt x="257" y="5677"/>
                    <a:pt x="245" y="5671"/>
                  </a:cubicBezTo>
                  <a:lnTo>
                    <a:pt x="239" y="5660"/>
                  </a:lnTo>
                  <a:lnTo>
                    <a:pt x="234" y="5648"/>
                  </a:lnTo>
                  <a:lnTo>
                    <a:pt x="234" y="5619"/>
                  </a:lnTo>
                  <a:cubicBezTo>
                    <a:pt x="234" y="5592"/>
                    <a:pt x="245" y="5563"/>
                    <a:pt x="251" y="5529"/>
                  </a:cubicBezTo>
                  <a:cubicBezTo>
                    <a:pt x="268" y="5483"/>
                    <a:pt x="286" y="5443"/>
                    <a:pt x="313" y="5409"/>
                  </a:cubicBezTo>
                  <a:cubicBezTo>
                    <a:pt x="347" y="5359"/>
                    <a:pt x="388" y="5313"/>
                    <a:pt x="438" y="5262"/>
                  </a:cubicBezTo>
                  <a:cubicBezTo>
                    <a:pt x="512" y="5199"/>
                    <a:pt x="603" y="5137"/>
                    <a:pt x="695" y="5086"/>
                  </a:cubicBezTo>
                  <a:cubicBezTo>
                    <a:pt x="740" y="5068"/>
                    <a:pt x="779" y="5052"/>
                    <a:pt x="824" y="5034"/>
                  </a:cubicBezTo>
                  <a:cubicBezTo>
                    <a:pt x="876" y="5012"/>
                    <a:pt x="921" y="5000"/>
                    <a:pt x="967" y="4984"/>
                  </a:cubicBezTo>
                  <a:cubicBezTo>
                    <a:pt x="995" y="4978"/>
                    <a:pt x="1023" y="4978"/>
                    <a:pt x="1052" y="4972"/>
                  </a:cubicBezTo>
                  <a:cubicBezTo>
                    <a:pt x="1104" y="4972"/>
                    <a:pt x="1149" y="4932"/>
                    <a:pt x="1154" y="4887"/>
                  </a:cubicBezTo>
                  <a:cubicBezTo>
                    <a:pt x="1165" y="4824"/>
                    <a:pt x="1126" y="4762"/>
                    <a:pt x="1070" y="4751"/>
                  </a:cubicBezTo>
                  <a:cubicBezTo>
                    <a:pt x="1029" y="4745"/>
                    <a:pt x="989" y="4733"/>
                    <a:pt x="955" y="4722"/>
                  </a:cubicBezTo>
                  <a:cubicBezTo>
                    <a:pt x="905" y="4706"/>
                    <a:pt x="865" y="4688"/>
                    <a:pt x="824" y="4659"/>
                  </a:cubicBezTo>
                  <a:cubicBezTo>
                    <a:pt x="808" y="4654"/>
                    <a:pt x="797" y="4643"/>
                    <a:pt x="785" y="4625"/>
                  </a:cubicBezTo>
                  <a:cubicBezTo>
                    <a:pt x="774" y="4620"/>
                    <a:pt x="768" y="4609"/>
                    <a:pt x="763" y="4603"/>
                  </a:cubicBezTo>
                  <a:cubicBezTo>
                    <a:pt x="763" y="4597"/>
                    <a:pt x="756" y="4591"/>
                    <a:pt x="756" y="4580"/>
                  </a:cubicBezTo>
                  <a:lnTo>
                    <a:pt x="756" y="4562"/>
                  </a:lnTo>
                  <a:cubicBezTo>
                    <a:pt x="756" y="4557"/>
                    <a:pt x="756" y="4546"/>
                    <a:pt x="763" y="4535"/>
                  </a:cubicBezTo>
                  <a:cubicBezTo>
                    <a:pt x="768" y="4523"/>
                    <a:pt x="774" y="4507"/>
                    <a:pt x="785" y="4489"/>
                  </a:cubicBezTo>
                  <a:cubicBezTo>
                    <a:pt x="802" y="4467"/>
                    <a:pt x="824" y="4438"/>
                    <a:pt x="847" y="4421"/>
                  </a:cubicBezTo>
                  <a:cubicBezTo>
                    <a:pt x="876" y="4392"/>
                    <a:pt x="905" y="4376"/>
                    <a:pt x="939" y="4358"/>
                  </a:cubicBezTo>
                  <a:cubicBezTo>
                    <a:pt x="984" y="4336"/>
                    <a:pt x="1029" y="4318"/>
                    <a:pt x="1092" y="4307"/>
                  </a:cubicBezTo>
                  <a:cubicBezTo>
                    <a:pt x="1165" y="4290"/>
                    <a:pt x="1251" y="4284"/>
                    <a:pt x="1342" y="4284"/>
                  </a:cubicBezTo>
                  <a:lnTo>
                    <a:pt x="1427" y="4284"/>
                  </a:lnTo>
                  <a:cubicBezTo>
                    <a:pt x="1574" y="4297"/>
                    <a:pt x="1734" y="4318"/>
                    <a:pt x="1888" y="4352"/>
                  </a:cubicBezTo>
                  <a:cubicBezTo>
                    <a:pt x="1893" y="4358"/>
                    <a:pt x="1899" y="4358"/>
                    <a:pt x="1904" y="4358"/>
                  </a:cubicBezTo>
                  <a:cubicBezTo>
                    <a:pt x="1933" y="4358"/>
                    <a:pt x="1967" y="4336"/>
                    <a:pt x="1978" y="4307"/>
                  </a:cubicBezTo>
                  <a:cubicBezTo>
                    <a:pt x="1996" y="4279"/>
                    <a:pt x="1990" y="4234"/>
                    <a:pt x="1956" y="4211"/>
                  </a:cubicBezTo>
                  <a:cubicBezTo>
                    <a:pt x="1870" y="4148"/>
                    <a:pt x="1808" y="4092"/>
                    <a:pt x="1752" y="4035"/>
                  </a:cubicBezTo>
                  <a:cubicBezTo>
                    <a:pt x="1717" y="4001"/>
                    <a:pt x="1700" y="3966"/>
                    <a:pt x="1683" y="3938"/>
                  </a:cubicBezTo>
                  <a:cubicBezTo>
                    <a:pt x="1677" y="3927"/>
                    <a:pt x="1671" y="3909"/>
                    <a:pt x="1666" y="3893"/>
                  </a:cubicBezTo>
                  <a:lnTo>
                    <a:pt x="1666" y="3875"/>
                  </a:lnTo>
                  <a:lnTo>
                    <a:pt x="1666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0"/>
                    <a:pt x="1683" y="3825"/>
                    <a:pt x="1689" y="3825"/>
                  </a:cubicBezTo>
                  <a:cubicBezTo>
                    <a:pt x="1705" y="3812"/>
                    <a:pt x="1717" y="3801"/>
                    <a:pt x="1734" y="3796"/>
                  </a:cubicBezTo>
                  <a:cubicBezTo>
                    <a:pt x="1762" y="3778"/>
                    <a:pt x="1797" y="3767"/>
                    <a:pt x="1836" y="3756"/>
                  </a:cubicBezTo>
                  <a:cubicBezTo>
                    <a:pt x="1904" y="3744"/>
                    <a:pt x="1973" y="3739"/>
                    <a:pt x="2046" y="3739"/>
                  </a:cubicBezTo>
                  <a:lnTo>
                    <a:pt x="2127" y="3739"/>
                  </a:lnTo>
                  <a:cubicBezTo>
                    <a:pt x="2256" y="3751"/>
                    <a:pt x="2387" y="3773"/>
                    <a:pt x="2513" y="3812"/>
                  </a:cubicBezTo>
                  <a:cubicBezTo>
                    <a:pt x="2609" y="3846"/>
                    <a:pt x="2688" y="3887"/>
                    <a:pt x="2762" y="3932"/>
                  </a:cubicBezTo>
                  <a:cubicBezTo>
                    <a:pt x="2796" y="3956"/>
                    <a:pt x="2825" y="3983"/>
                    <a:pt x="2854" y="4006"/>
                  </a:cubicBezTo>
                  <a:cubicBezTo>
                    <a:pt x="2864" y="4017"/>
                    <a:pt x="2882" y="4024"/>
                    <a:pt x="2899" y="4024"/>
                  </a:cubicBezTo>
                  <a:cubicBezTo>
                    <a:pt x="2922" y="4024"/>
                    <a:pt x="2945" y="4017"/>
                    <a:pt x="2956" y="4001"/>
                  </a:cubicBezTo>
                  <a:cubicBezTo>
                    <a:pt x="2984" y="3972"/>
                    <a:pt x="2979" y="3927"/>
                    <a:pt x="2950" y="3898"/>
                  </a:cubicBezTo>
                  <a:cubicBezTo>
                    <a:pt x="2843" y="3796"/>
                    <a:pt x="2688" y="3717"/>
                    <a:pt x="2495" y="3654"/>
                  </a:cubicBezTo>
                  <a:cubicBezTo>
                    <a:pt x="2455" y="3642"/>
                    <a:pt x="2416" y="3636"/>
                    <a:pt x="2376" y="3626"/>
                  </a:cubicBezTo>
                  <a:lnTo>
                    <a:pt x="2371" y="3626"/>
                  </a:lnTo>
                  <a:cubicBezTo>
                    <a:pt x="2358" y="3597"/>
                    <a:pt x="2342" y="3586"/>
                    <a:pt x="2319" y="3581"/>
                  </a:cubicBezTo>
                  <a:cubicBezTo>
                    <a:pt x="2245" y="3574"/>
                    <a:pt x="2177" y="3563"/>
                    <a:pt x="2103" y="3534"/>
                  </a:cubicBezTo>
                  <a:cubicBezTo>
                    <a:pt x="2001" y="3500"/>
                    <a:pt x="1904" y="3455"/>
                    <a:pt x="1808" y="3392"/>
                  </a:cubicBezTo>
                  <a:cubicBezTo>
                    <a:pt x="1728" y="3335"/>
                    <a:pt x="1660" y="3279"/>
                    <a:pt x="1597" y="3216"/>
                  </a:cubicBezTo>
                  <a:cubicBezTo>
                    <a:pt x="1563" y="3177"/>
                    <a:pt x="1535" y="3137"/>
                    <a:pt x="1518" y="3103"/>
                  </a:cubicBezTo>
                  <a:cubicBezTo>
                    <a:pt x="1506" y="3086"/>
                    <a:pt x="1501" y="3062"/>
                    <a:pt x="1495" y="3046"/>
                  </a:cubicBezTo>
                  <a:lnTo>
                    <a:pt x="1495" y="3017"/>
                  </a:lnTo>
                  <a:lnTo>
                    <a:pt x="1495" y="3006"/>
                  </a:lnTo>
                  <a:lnTo>
                    <a:pt x="1501" y="2994"/>
                  </a:lnTo>
                  <a:cubicBezTo>
                    <a:pt x="1506" y="2989"/>
                    <a:pt x="1506" y="2983"/>
                    <a:pt x="1513" y="2983"/>
                  </a:cubicBezTo>
                  <a:cubicBezTo>
                    <a:pt x="1524" y="2978"/>
                    <a:pt x="1529" y="2972"/>
                    <a:pt x="1540" y="2967"/>
                  </a:cubicBezTo>
                  <a:cubicBezTo>
                    <a:pt x="1563" y="2955"/>
                    <a:pt x="1587" y="2949"/>
                    <a:pt x="1608" y="2938"/>
                  </a:cubicBezTo>
                  <a:cubicBezTo>
                    <a:pt x="1660" y="2933"/>
                    <a:pt x="1711" y="2926"/>
                    <a:pt x="1773" y="2926"/>
                  </a:cubicBezTo>
                  <a:lnTo>
                    <a:pt x="1842" y="2926"/>
                  </a:lnTo>
                  <a:cubicBezTo>
                    <a:pt x="1870" y="2933"/>
                    <a:pt x="1893" y="2933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3"/>
                    <a:pt x="1967" y="2933"/>
                  </a:cubicBezTo>
                  <a:cubicBezTo>
                    <a:pt x="1990" y="2926"/>
                    <a:pt x="2007" y="2910"/>
                    <a:pt x="2018" y="2886"/>
                  </a:cubicBezTo>
                  <a:cubicBezTo>
                    <a:pt x="2035" y="2847"/>
                    <a:pt x="2024" y="2802"/>
                    <a:pt x="1996" y="2779"/>
                  </a:cubicBezTo>
                  <a:cubicBezTo>
                    <a:pt x="1893" y="2700"/>
                    <a:pt x="1773" y="2637"/>
                    <a:pt x="1660" y="2580"/>
                  </a:cubicBezTo>
                  <a:lnTo>
                    <a:pt x="1608" y="2551"/>
                  </a:lnTo>
                  <a:cubicBezTo>
                    <a:pt x="1506" y="2500"/>
                    <a:pt x="1393" y="2449"/>
                    <a:pt x="1296" y="2380"/>
                  </a:cubicBezTo>
                  <a:cubicBezTo>
                    <a:pt x="1222" y="2335"/>
                    <a:pt x="1165" y="2290"/>
                    <a:pt x="1120" y="2239"/>
                  </a:cubicBezTo>
                  <a:cubicBezTo>
                    <a:pt x="1092" y="2210"/>
                    <a:pt x="1070" y="2176"/>
                    <a:pt x="1052" y="2142"/>
                  </a:cubicBezTo>
                  <a:cubicBezTo>
                    <a:pt x="1036" y="2108"/>
                    <a:pt x="1023" y="2068"/>
                    <a:pt x="1012" y="2034"/>
                  </a:cubicBezTo>
                  <a:cubicBezTo>
                    <a:pt x="1007" y="2000"/>
                    <a:pt x="1007" y="1971"/>
                    <a:pt x="1007" y="1944"/>
                  </a:cubicBezTo>
                  <a:cubicBezTo>
                    <a:pt x="1007" y="1926"/>
                    <a:pt x="1012" y="1903"/>
                    <a:pt x="1018" y="1887"/>
                  </a:cubicBezTo>
                  <a:cubicBezTo>
                    <a:pt x="1023" y="1869"/>
                    <a:pt x="1029" y="1858"/>
                    <a:pt x="1036" y="1847"/>
                  </a:cubicBezTo>
                  <a:cubicBezTo>
                    <a:pt x="1047" y="1835"/>
                    <a:pt x="1052" y="1824"/>
                    <a:pt x="1063" y="1813"/>
                  </a:cubicBezTo>
                  <a:cubicBezTo>
                    <a:pt x="1081" y="1801"/>
                    <a:pt x="1097" y="1790"/>
                    <a:pt x="1115" y="1779"/>
                  </a:cubicBezTo>
                  <a:cubicBezTo>
                    <a:pt x="1143" y="1767"/>
                    <a:pt x="1177" y="1756"/>
                    <a:pt x="1212" y="1745"/>
                  </a:cubicBezTo>
                  <a:cubicBezTo>
                    <a:pt x="1262" y="1733"/>
                    <a:pt x="1308" y="1733"/>
                    <a:pt x="1359" y="1733"/>
                  </a:cubicBezTo>
                  <a:lnTo>
                    <a:pt x="1393" y="1733"/>
                  </a:lnTo>
                  <a:cubicBezTo>
                    <a:pt x="1422" y="1733"/>
                    <a:pt x="1450" y="1739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2"/>
                    <a:pt x="1569" y="1693"/>
                  </a:cubicBezTo>
                  <a:cubicBezTo>
                    <a:pt x="1587" y="1659"/>
                    <a:pt x="1581" y="1619"/>
                    <a:pt x="1547" y="1585"/>
                  </a:cubicBezTo>
                  <a:cubicBezTo>
                    <a:pt x="1506" y="1546"/>
                    <a:pt x="1467" y="1506"/>
                    <a:pt x="1422" y="1467"/>
                  </a:cubicBezTo>
                  <a:lnTo>
                    <a:pt x="1353" y="1404"/>
                  </a:lnTo>
                  <a:cubicBezTo>
                    <a:pt x="1274" y="1330"/>
                    <a:pt x="1212" y="1268"/>
                    <a:pt x="1149" y="1205"/>
                  </a:cubicBezTo>
                  <a:cubicBezTo>
                    <a:pt x="1063" y="1108"/>
                    <a:pt x="1002" y="1024"/>
                    <a:pt x="955" y="938"/>
                  </a:cubicBezTo>
                  <a:cubicBezTo>
                    <a:pt x="927" y="887"/>
                    <a:pt x="910" y="830"/>
                    <a:pt x="892" y="778"/>
                  </a:cubicBezTo>
                  <a:cubicBezTo>
                    <a:pt x="887" y="738"/>
                    <a:pt x="887" y="699"/>
                    <a:pt x="887" y="659"/>
                  </a:cubicBezTo>
                  <a:cubicBezTo>
                    <a:pt x="887" y="625"/>
                    <a:pt x="899" y="586"/>
                    <a:pt x="910" y="552"/>
                  </a:cubicBezTo>
                  <a:cubicBezTo>
                    <a:pt x="921" y="505"/>
                    <a:pt x="944" y="466"/>
                    <a:pt x="967" y="426"/>
                  </a:cubicBezTo>
                  <a:cubicBezTo>
                    <a:pt x="995" y="387"/>
                    <a:pt x="1023" y="353"/>
                    <a:pt x="1057" y="318"/>
                  </a:cubicBezTo>
                  <a:cubicBezTo>
                    <a:pt x="1086" y="295"/>
                    <a:pt x="1109" y="279"/>
                    <a:pt x="1138" y="261"/>
                  </a:cubicBezTo>
                  <a:cubicBezTo>
                    <a:pt x="1165" y="250"/>
                    <a:pt x="1194" y="239"/>
                    <a:pt x="1222" y="227"/>
                  </a:cubicBezTo>
                  <a:cubicBezTo>
                    <a:pt x="1257" y="227"/>
                    <a:pt x="1285" y="222"/>
                    <a:pt x="1319" y="222"/>
                  </a:cubicBezTo>
                  <a:cubicBezTo>
                    <a:pt x="1364" y="227"/>
                    <a:pt x="1404" y="233"/>
                    <a:pt x="1450" y="250"/>
                  </a:cubicBezTo>
                  <a:cubicBezTo>
                    <a:pt x="1513" y="273"/>
                    <a:pt x="1581" y="301"/>
                    <a:pt x="1649" y="347"/>
                  </a:cubicBezTo>
                  <a:cubicBezTo>
                    <a:pt x="1734" y="403"/>
                    <a:pt x="1820" y="478"/>
                    <a:pt x="1899" y="568"/>
                  </a:cubicBezTo>
                  <a:cubicBezTo>
                    <a:pt x="1978" y="654"/>
                    <a:pt x="2041" y="744"/>
                    <a:pt x="2086" y="835"/>
                  </a:cubicBezTo>
                  <a:cubicBezTo>
                    <a:pt x="2114" y="880"/>
                    <a:pt x="2132" y="932"/>
                    <a:pt x="2148" y="983"/>
                  </a:cubicBezTo>
                  <a:cubicBezTo>
                    <a:pt x="2161" y="1024"/>
                    <a:pt x="2206" y="1051"/>
                    <a:pt x="2256" y="1051"/>
                  </a:cubicBezTo>
                  <a:cubicBezTo>
                    <a:pt x="2279" y="1051"/>
                    <a:pt x="2308" y="1034"/>
                    <a:pt x="2324" y="1017"/>
                  </a:cubicBezTo>
                  <a:cubicBezTo>
                    <a:pt x="2342" y="995"/>
                    <a:pt x="2348" y="972"/>
                    <a:pt x="2348" y="943"/>
                  </a:cubicBezTo>
                  <a:lnTo>
                    <a:pt x="2348" y="914"/>
                  </a:lnTo>
                  <a:cubicBezTo>
                    <a:pt x="2353" y="846"/>
                    <a:pt x="2371" y="778"/>
                    <a:pt x="2393" y="704"/>
                  </a:cubicBezTo>
                  <a:cubicBezTo>
                    <a:pt x="2427" y="614"/>
                    <a:pt x="2468" y="528"/>
                    <a:pt x="2513" y="455"/>
                  </a:cubicBezTo>
                  <a:cubicBezTo>
                    <a:pt x="2552" y="398"/>
                    <a:pt x="2592" y="353"/>
                    <a:pt x="2631" y="308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0" y="239"/>
                    <a:pt x="2762" y="227"/>
                    <a:pt x="2785" y="222"/>
                  </a:cubicBezTo>
                  <a:cubicBezTo>
                    <a:pt x="2802" y="222"/>
                    <a:pt x="2819" y="216"/>
                    <a:pt x="2836" y="216"/>
                  </a:cubicBezTo>
                  <a:close/>
                  <a:moveTo>
                    <a:pt x="5036" y="6410"/>
                  </a:moveTo>
                  <a:cubicBezTo>
                    <a:pt x="5075" y="6552"/>
                    <a:pt x="5115" y="6699"/>
                    <a:pt x="5143" y="6841"/>
                  </a:cubicBezTo>
                  <a:cubicBezTo>
                    <a:pt x="5177" y="7006"/>
                    <a:pt x="5206" y="7171"/>
                    <a:pt x="5229" y="7336"/>
                  </a:cubicBezTo>
                  <a:cubicBezTo>
                    <a:pt x="5143" y="7370"/>
                    <a:pt x="5064" y="7399"/>
                    <a:pt x="4973" y="7421"/>
                  </a:cubicBezTo>
                  <a:cubicBezTo>
                    <a:pt x="4835" y="7447"/>
                    <a:pt x="4695" y="7456"/>
                    <a:pt x="4554" y="7456"/>
                  </a:cubicBezTo>
                  <a:cubicBezTo>
                    <a:pt x="4480" y="7456"/>
                    <a:pt x="4405" y="7453"/>
                    <a:pt x="4330" y="7450"/>
                  </a:cubicBezTo>
                  <a:cubicBezTo>
                    <a:pt x="4325" y="7450"/>
                    <a:pt x="4320" y="7450"/>
                    <a:pt x="4314" y="7444"/>
                  </a:cubicBezTo>
                  <a:lnTo>
                    <a:pt x="4314" y="7450"/>
                  </a:lnTo>
                  <a:cubicBezTo>
                    <a:pt x="4314" y="7444"/>
                    <a:pt x="4309" y="7444"/>
                    <a:pt x="4309" y="7444"/>
                  </a:cubicBezTo>
                  <a:lnTo>
                    <a:pt x="4314" y="7444"/>
                  </a:lnTo>
                  <a:cubicBezTo>
                    <a:pt x="4172" y="7439"/>
                    <a:pt x="4036" y="7426"/>
                    <a:pt x="3893" y="7421"/>
                  </a:cubicBezTo>
                  <a:cubicBezTo>
                    <a:pt x="3900" y="7331"/>
                    <a:pt x="3905" y="7240"/>
                    <a:pt x="3905" y="7148"/>
                  </a:cubicBezTo>
                  <a:lnTo>
                    <a:pt x="3905" y="7017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75" y="6933"/>
                    <a:pt x="4399" y="6870"/>
                    <a:pt x="4519" y="6807"/>
                  </a:cubicBezTo>
                  <a:cubicBezTo>
                    <a:pt x="4632" y="6744"/>
                    <a:pt x="4740" y="6665"/>
                    <a:pt x="4842" y="6586"/>
                  </a:cubicBezTo>
                  <a:cubicBezTo>
                    <a:pt x="4910" y="6529"/>
                    <a:pt x="4973" y="6472"/>
                    <a:pt x="5036" y="6410"/>
                  </a:cubicBezTo>
                  <a:close/>
                  <a:moveTo>
                    <a:pt x="2830" y="1"/>
                  </a:moveTo>
                  <a:cubicBezTo>
                    <a:pt x="2768" y="1"/>
                    <a:pt x="2706" y="12"/>
                    <a:pt x="2649" y="40"/>
                  </a:cubicBezTo>
                  <a:cubicBezTo>
                    <a:pt x="2547" y="85"/>
                    <a:pt x="2461" y="164"/>
                    <a:pt x="2393" y="250"/>
                  </a:cubicBezTo>
                  <a:cubicBezTo>
                    <a:pt x="2319" y="342"/>
                    <a:pt x="2263" y="444"/>
                    <a:pt x="2222" y="552"/>
                  </a:cubicBezTo>
                  <a:cubicBezTo>
                    <a:pt x="2211" y="573"/>
                    <a:pt x="2206" y="597"/>
                    <a:pt x="2195" y="620"/>
                  </a:cubicBezTo>
                  <a:cubicBezTo>
                    <a:pt x="2138" y="534"/>
                    <a:pt x="2064" y="455"/>
                    <a:pt x="1990" y="376"/>
                  </a:cubicBezTo>
                  <a:cubicBezTo>
                    <a:pt x="1910" y="295"/>
                    <a:pt x="1813" y="227"/>
                    <a:pt x="1717" y="164"/>
                  </a:cubicBezTo>
                  <a:cubicBezTo>
                    <a:pt x="1626" y="108"/>
                    <a:pt x="1524" y="69"/>
                    <a:pt x="1422" y="46"/>
                  </a:cubicBezTo>
                  <a:cubicBezTo>
                    <a:pt x="1387" y="40"/>
                    <a:pt x="1351" y="36"/>
                    <a:pt x="1315" y="36"/>
                  </a:cubicBezTo>
                  <a:cubicBezTo>
                    <a:pt x="1247" y="36"/>
                    <a:pt x="1178" y="48"/>
                    <a:pt x="1115" y="74"/>
                  </a:cubicBezTo>
                  <a:cubicBezTo>
                    <a:pt x="1007" y="114"/>
                    <a:pt x="921" y="188"/>
                    <a:pt x="853" y="279"/>
                  </a:cubicBezTo>
                  <a:cubicBezTo>
                    <a:pt x="774" y="381"/>
                    <a:pt x="722" y="505"/>
                    <a:pt x="711" y="636"/>
                  </a:cubicBezTo>
                  <a:cubicBezTo>
                    <a:pt x="706" y="762"/>
                    <a:pt x="734" y="875"/>
                    <a:pt x="790" y="989"/>
                  </a:cubicBezTo>
                  <a:cubicBezTo>
                    <a:pt x="865" y="1137"/>
                    <a:pt x="973" y="1268"/>
                    <a:pt x="1092" y="1386"/>
                  </a:cubicBezTo>
                  <a:cubicBezTo>
                    <a:pt x="1149" y="1444"/>
                    <a:pt x="1206" y="1501"/>
                    <a:pt x="1262" y="1551"/>
                  </a:cubicBezTo>
                  <a:cubicBezTo>
                    <a:pt x="1251" y="1557"/>
                    <a:pt x="1233" y="1557"/>
                    <a:pt x="1222" y="1557"/>
                  </a:cubicBezTo>
                  <a:cubicBezTo>
                    <a:pt x="1131" y="1569"/>
                    <a:pt x="1047" y="1596"/>
                    <a:pt x="973" y="1654"/>
                  </a:cubicBezTo>
                  <a:cubicBezTo>
                    <a:pt x="899" y="1705"/>
                    <a:pt x="847" y="1784"/>
                    <a:pt x="831" y="1869"/>
                  </a:cubicBezTo>
                  <a:cubicBezTo>
                    <a:pt x="819" y="1921"/>
                    <a:pt x="819" y="1978"/>
                    <a:pt x="824" y="2029"/>
                  </a:cubicBezTo>
                  <a:cubicBezTo>
                    <a:pt x="831" y="2086"/>
                    <a:pt x="847" y="2142"/>
                    <a:pt x="871" y="2194"/>
                  </a:cubicBezTo>
                  <a:cubicBezTo>
                    <a:pt x="955" y="2387"/>
                    <a:pt x="1131" y="2506"/>
                    <a:pt x="1308" y="2608"/>
                  </a:cubicBezTo>
                  <a:cubicBezTo>
                    <a:pt x="1404" y="2660"/>
                    <a:pt x="1506" y="2710"/>
                    <a:pt x="1608" y="2762"/>
                  </a:cubicBezTo>
                  <a:cubicBezTo>
                    <a:pt x="1569" y="2768"/>
                    <a:pt x="1529" y="2779"/>
                    <a:pt x="1490" y="2796"/>
                  </a:cubicBezTo>
                  <a:cubicBezTo>
                    <a:pt x="1450" y="2813"/>
                    <a:pt x="1416" y="2836"/>
                    <a:pt x="1387" y="2865"/>
                  </a:cubicBezTo>
                  <a:cubicBezTo>
                    <a:pt x="1336" y="2904"/>
                    <a:pt x="1319" y="2972"/>
                    <a:pt x="1319" y="3035"/>
                  </a:cubicBezTo>
                  <a:cubicBezTo>
                    <a:pt x="1319" y="3103"/>
                    <a:pt x="1353" y="3171"/>
                    <a:pt x="1387" y="3227"/>
                  </a:cubicBezTo>
                  <a:cubicBezTo>
                    <a:pt x="1432" y="3290"/>
                    <a:pt x="1484" y="3347"/>
                    <a:pt x="1540" y="3398"/>
                  </a:cubicBezTo>
                  <a:cubicBezTo>
                    <a:pt x="1608" y="3461"/>
                    <a:pt x="1689" y="3512"/>
                    <a:pt x="1768" y="3563"/>
                  </a:cubicBezTo>
                  <a:cubicBezTo>
                    <a:pt x="1791" y="3574"/>
                    <a:pt x="1813" y="3591"/>
                    <a:pt x="1842" y="3602"/>
                  </a:cubicBezTo>
                  <a:cubicBezTo>
                    <a:pt x="1808" y="3608"/>
                    <a:pt x="1773" y="3615"/>
                    <a:pt x="1745" y="3620"/>
                  </a:cubicBezTo>
                  <a:cubicBezTo>
                    <a:pt x="1683" y="3642"/>
                    <a:pt x="1626" y="3671"/>
                    <a:pt x="1574" y="3717"/>
                  </a:cubicBezTo>
                  <a:cubicBezTo>
                    <a:pt x="1529" y="3756"/>
                    <a:pt x="1506" y="3812"/>
                    <a:pt x="1506" y="3875"/>
                  </a:cubicBezTo>
                  <a:cubicBezTo>
                    <a:pt x="1501" y="3943"/>
                    <a:pt x="1535" y="4012"/>
                    <a:pt x="1569" y="4069"/>
                  </a:cubicBezTo>
                  <a:cubicBezTo>
                    <a:pt x="1581" y="4085"/>
                    <a:pt x="1597" y="4108"/>
                    <a:pt x="1615" y="4126"/>
                  </a:cubicBezTo>
                  <a:cubicBezTo>
                    <a:pt x="1547" y="4119"/>
                    <a:pt x="1479" y="4108"/>
                    <a:pt x="1411" y="4108"/>
                  </a:cubicBezTo>
                  <a:cubicBezTo>
                    <a:pt x="1373" y="4106"/>
                    <a:pt x="1335" y="4105"/>
                    <a:pt x="1297" y="4105"/>
                  </a:cubicBezTo>
                  <a:cubicBezTo>
                    <a:pt x="1150" y="4105"/>
                    <a:pt x="1001" y="4125"/>
                    <a:pt x="865" y="4187"/>
                  </a:cubicBezTo>
                  <a:cubicBezTo>
                    <a:pt x="774" y="4228"/>
                    <a:pt x="700" y="4284"/>
                    <a:pt x="643" y="4365"/>
                  </a:cubicBezTo>
                  <a:cubicBezTo>
                    <a:pt x="575" y="4444"/>
                    <a:pt x="541" y="4546"/>
                    <a:pt x="569" y="4648"/>
                  </a:cubicBezTo>
                  <a:cubicBezTo>
                    <a:pt x="586" y="4717"/>
                    <a:pt x="637" y="4779"/>
                    <a:pt x="688" y="4824"/>
                  </a:cubicBezTo>
                  <a:cubicBezTo>
                    <a:pt x="580" y="4864"/>
                    <a:pt x="478" y="4927"/>
                    <a:pt x="388" y="4995"/>
                  </a:cubicBezTo>
                  <a:cubicBezTo>
                    <a:pt x="291" y="5063"/>
                    <a:pt x="200" y="5149"/>
                    <a:pt x="131" y="5244"/>
                  </a:cubicBezTo>
                  <a:cubicBezTo>
                    <a:pt x="63" y="5336"/>
                    <a:pt x="18" y="5443"/>
                    <a:pt x="1" y="5558"/>
                  </a:cubicBezTo>
                  <a:lnTo>
                    <a:pt x="1" y="5637"/>
                  </a:lnTo>
                  <a:cubicBezTo>
                    <a:pt x="1" y="5660"/>
                    <a:pt x="6" y="5688"/>
                    <a:pt x="13" y="5711"/>
                  </a:cubicBezTo>
                  <a:cubicBezTo>
                    <a:pt x="18" y="5756"/>
                    <a:pt x="47" y="5797"/>
                    <a:pt x="74" y="5824"/>
                  </a:cubicBezTo>
                  <a:cubicBezTo>
                    <a:pt x="131" y="5881"/>
                    <a:pt x="205" y="5904"/>
                    <a:pt x="279" y="5910"/>
                  </a:cubicBezTo>
                  <a:cubicBezTo>
                    <a:pt x="294" y="5911"/>
                    <a:pt x="310" y="5911"/>
                    <a:pt x="325" y="5911"/>
                  </a:cubicBezTo>
                  <a:cubicBezTo>
                    <a:pt x="395" y="5911"/>
                    <a:pt x="465" y="5902"/>
                    <a:pt x="535" y="5892"/>
                  </a:cubicBezTo>
                  <a:cubicBezTo>
                    <a:pt x="558" y="5892"/>
                    <a:pt x="575" y="5887"/>
                    <a:pt x="592" y="5887"/>
                  </a:cubicBezTo>
                  <a:cubicBezTo>
                    <a:pt x="580" y="5899"/>
                    <a:pt x="569" y="5915"/>
                    <a:pt x="558" y="5933"/>
                  </a:cubicBezTo>
                  <a:cubicBezTo>
                    <a:pt x="501" y="6028"/>
                    <a:pt x="438" y="6120"/>
                    <a:pt x="381" y="6222"/>
                  </a:cubicBezTo>
                  <a:cubicBezTo>
                    <a:pt x="331" y="6319"/>
                    <a:pt x="291" y="6421"/>
                    <a:pt x="273" y="6534"/>
                  </a:cubicBezTo>
                  <a:cubicBezTo>
                    <a:pt x="268" y="6581"/>
                    <a:pt x="268" y="6631"/>
                    <a:pt x="273" y="6676"/>
                  </a:cubicBezTo>
                  <a:cubicBezTo>
                    <a:pt x="279" y="6728"/>
                    <a:pt x="296" y="6779"/>
                    <a:pt x="325" y="6825"/>
                  </a:cubicBezTo>
                  <a:cubicBezTo>
                    <a:pt x="347" y="6864"/>
                    <a:pt x="388" y="6899"/>
                    <a:pt x="422" y="6927"/>
                  </a:cubicBezTo>
                  <a:cubicBezTo>
                    <a:pt x="461" y="6961"/>
                    <a:pt x="501" y="6983"/>
                    <a:pt x="551" y="6995"/>
                  </a:cubicBezTo>
                  <a:cubicBezTo>
                    <a:pt x="585" y="7007"/>
                    <a:pt x="619" y="7012"/>
                    <a:pt x="654" y="7012"/>
                  </a:cubicBezTo>
                  <a:cubicBezTo>
                    <a:pt x="702" y="7012"/>
                    <a:pt x="750" y="7003"/>
                    <a:pt x="797" y="6990"/>
                  </a:cubicBezTo>
                  <a:cubicBezTo>
                    <a:pt x="887" y="6961"/>
                    <a:pt x="967" y="6909"/>
                    <a:pt x="1041" y="6854"/>
                  </a:cubicBezTo>
                  <a:cubicBezTo>
                    <a:pt x="1126" y="6791"/>
                    <a:pt x="1199" y="6710"/>
                    <a:pt x="1274" y="6637"/>
                  </a:cubicBezTo>
                  <a:cubicBezTo>
                    <a:pt x="1370" y="6529"/>
                    <a:pt x="1461" y="6416"/>
                    <a:pt x="1547" y="6301"/>
                  </a:cubicBezTo>
                  <a:cubicBezTo>
                    <a:pt x="1558" y="6285"/>
                    <a:pt x="1563" y="6274"/>
                    <a:pt x="1574" y="6262"/>
                  </a:cubicBezTo>
                  <a:cubicBezTo>
                    <a:pt x="1574" y="6319"/>
                    <a:pt x="1587" y="6382"/>
                    <a:pt x="1592" y="6444"/>
                  </a:cubicBezTo>
                  <a:cubicBezTo>
                    <a:pt x="1608" y="6540"/>
                    <a:pt x="1637" y="6649"/>
                    <a:pt x="1705" y="6728"/>
                  </a:cubicBezTo>
                  <a:cubicBezTo>
                    <a:pt x="1768" y="6813"/>
                    <a:pt x="1865" y="6870"/>
                    <a:pt x="1973" y="6875"/>
                  </a:cubicBezTo>
                  <a:lnTo>
                    <a:pt x="2052" y="6875"/>
                  </a:lnTo>
                  <a:cubicBezTo>
                    <a:pt x="2080" y="6870"/>
                    <a:pt x="2103" y="6864"/>
                    <a:pt x="2132" y="6859"/>
                  </a:cubicBezTo>
                  <a:cubicBezTo>
                    <a:pt x="2172" y="6841"/>
                    <a:pt x="2217" y="6819"/>
                    <a:pt x="2251" y="6791"/>
                  </a:cubicBezTo>
                  <a:cubicBezTo>
                    <a:pt x="2337" y="6734"/>
                    <a:pt x="2399" y="6649"/>
                    <a:pt x="2450" y="6563"/>
                  </a:cubicBezTo>
                  <a:cubicBezTo>
                    <a:pt x="2507" y="6479"/>
                    <a:pt x="2547" y="6387"/>
                    <a:pt x="2581" y="6296"/>
                  </a:cubicBezTo>
                  <a:cubicBezTo>
                    <a:pt x="2609" y="6222"/>
                    <a:pt x="2638" y="6149"/>
                    <a:pt x="2654" y="6075"/>
                  </a:cubicBezTo>
                  <a:cubicBezTo>
                    <a:pt x="2665" y="6086"/>
                    <a:pt x="2678" y="6091"/>
                    <a:pt x="2683" y="6103"/>
                  </a:cubicBezTo>
                  <a:cubicBezTo>
                    <a:pt x="2723" y="6138"/>
                    <a:pt x="2768" y="6172"/>
                    <a:pt x="2814" y="6188"/>
                  </a:cubicBezTo>
                  <a:cubicBezTo>
                    <a:pt x="2864" y="6211"/>
                    <a:pt x="2922" y="6217"/>
                    <a:pt x="2984" y="6217"/>
                  </a:cubicBezTo>
                  <a:cubicBezTo>
                    <a:pt x="3040" y="6211"/>
                    <a:pt x="3098" y="6188"/>
                    <a:pt x="3149" y="6159"/>
                  </a:cubicBezTo>
                  <a:cubicBezTo>
                    <a:pt x="3177" y="6143"/>
                    <a:pt x="3200" y="6125"/>
                    <a:pt x="3223" y="6103"/>
                  </a:cubicBezTo>
                  <a:cubicBezTo>
                    <a:pt x="3245" y="6080"/>
                    <a:pt x="3274" y="6057"/>
                    <a:pt x="3291" y="6028"/>
                  </a:cubicBezTo>
                  <a:cubicBezTo>
                    <a:pt x="3359" y="5949"/>
                    <a:pt x="3399" y="5858"/>
                    <a:pt x="3428" y="5763"/>
                  </a:cubicBezTo>
                  <a:cubicBezTo>
                    <a:pt x="3462" y="5671"/>
                    <a:pt x="3473" y="5574"/>
                    <a:pt x="3478" y="5478"/>
                  </a:cubicBezTo>
                  <a:lnTo>
                    <a:pt x="3478" y="5393"/>
                  </a:lnTo>
                  <a:cubicBezTo>
                    <a:pt x="3484" y="5415"/>
                    <a:pt x="3490" y="5438"/>
                    <a:pt x="3496" y="5461"/>
                  </a:cubicBezTo>
                  <a:cubicBezTo>
                    <a:pt x="3524" y="5592"/>
                    <a:pt x="3546" y="5722"/>
                    <a:pt x="3564" y="5853"/>
                  </a:cubicBezTo>
                  <a:cubicBezTo>
                    <a:pt x="3575" y="5926"/>
                    <a:pt x="3586" y="5994"/>
                    <a:pt x="3593" y="6069"/>
                  </a:cubicBezTo>
                  <a:cubicBezTo>
                    <a:pt x="3598" y="6143"/>
                    <a:pt x="3604" y="6217"/>
                    <a:pt x="3609" y="6290"/>
                  </a:cubicBezTo>
                  <a:cubicBezTo>
                    <a:pt x="3632" y="6569"/>
                    <a:pt x="3638" y="6854"/>
                    <a:pt x="3620" y="7137"/>
                  </a:cubicBezTo>
                  <a:cubicBezTo>
                    <a:pt x="3609" y="7347"/>
                    <a:pt x="3586" y="7563"/>
                    <a:pt x="3552" y="7774"/>
                  </a:cubicBezTo>
                  <a:cubicBezTo>
                    <a:pt x="3535" y="7882"/>
                    <a:pt x="3518" y="7990"/>
                    <a:pt x="3496" y="8097"/>
                  </a:cubicBezTo>
                  <a:cubicBezTo>
                    <a:pt x="3490" y="8149"/>
                    <a:pt x="3478" y="8200"/>
                    <a:pt x="3467" y="8245"/>
                  </a:cubicBezTo>
                  <a:cubicBezTo>
                    <a:pt x="3449" y="8302"/>
                    <a:pt x="3444" y="8354"/>
                    <a:pt x="3428" y="8410"/>
                  </a:cubicBezTo>
                  <a:cubicBezTo>
                    <a:pt x="3422" y="8444"/>
                    <a:pt x="3433" y="8483"/>
                    <a:pt x="3449" y="8512"/>
                  </a:cubicBezTo>
                  <a:cubicBezTo>
                    <a:pt x="3473" y="8541"/>
                    <a:pt x="3501" y="8564"/>
                    <a:pt x="3535" y="8569"/>
                  </a:cubicBezTo>
                  <a:cubicBezTo>
                    <a:pt x="3545" y="8570"/>
                    <a:pt x="3554" y="8571"/>
                    <a:pt x="3562" y="8571"/>
                  </a:cubicBezTo>
                  <a:cubicBezTo>
                    <a:pt x="3591" y="8571"/>
                    <a:pt x="3617" y="8564"/>
                    <a:pt x="3643" y="8546"/>
                  </a:cubicBezTo>
                  <a:cubicBezTo>
                    <a:pt x="3649" y="8541"/>
                    <a:pt x="3661" y="8530"/>
                    <a:pt x="3666" y="8524"/>
                  </a:cubicBezTo>
                  <a:cubicBezTo>
                    <a:pt x="3683" y="8506"/>
                    <a:pt x="3688" y="8490"/>
                    <a:pt x="3695" y="8467"/>
                  </a:cubicBezTo>
                  <a:cubicBezTo>
                    <a:pt x="3745" y="8331"/>
                    <a:pt x="3779" y="8194"/>
                    <a:pt x="3808" y="8052"/>
                  </a:cubicBezTo>
                  <a:cubicBezTo>
                    <a:pt x="3837" y="7916"/>
                    <a:pt x="3859" y="7780"/>
                    <a:pt x="3876" y="7638"/>
                  </a:cubicBezTo>
                  <a:cubicBezTo>
                    <a:pt x="4126" y="7654"/>
                    <a:pt x="4377" y="7694"/>
                    <a:pt x="4632" y="7694"/>
                  </a:cubicBezTo>
                  <a:cubicBezTo>
                    <a:pt x="4649" y="7694"/>
                    <a:pt x="4666" y="7694"/>
                    <a:pt x="4683" y="7694"/>
                  </a:cubicBezTo>
                  <a:cubicBezTo>
                    <a:pt x="4878" y="7694"/>
                    <a:pt x="5080" y="7665"/>
                    <a:pt x="5256" y="7586"/>
                  </a:cubicBezTo>
                  <a:cubicBezTo>
                    <a:pt x="5269" y="7745"/>
                    <a:pt x="5280" y="7898"/>
                    <a:pt x="5291" y="8058"/>
                  </a:cubicBezTo>
                  <a:cubicBezTo>
                    <a:pt x="5297" y="8115"/>
                    <a:pt x="5342" y="8165"/>
                    <a:pt x="5400" y="8176"/>
                  </a:cubicBezTo>
                  <a:cubicBezTo>
                    <a:pt x="5408" y="8178"/>
                    <a:pt x="5417" y="8179"/>
                    <a:pt x="5426" y="8179"/>
                  </a:cubicBezTo>
                  <a:cubicBezTo>
                    <a:pt x="5453" y="8179"/>
                    <a:pt x="5480" y="8171"/>
                    <a:pt x="5502" y="8155"/>
                  </a:cubicBezTo>
                  <a:cubicBezTo>
                    <a:pt x="5524" y="8137"/>
                    <a:pt x="5552" y="8103"/>
                    <a:pt x="5558" y="8074"/>
                  </a:cubicBezTo>
                  <a:cubicBezTo>
                    <a:pt x="5576" y="7762"/>
                    <a:pt x="5552" y="7450"/>
                    <a:pt x="5507" y="7148"/>
                  </a:cubicBezTo>
                  <a:cubicBezTo>
                    <a:pt x="5456" y="6836"/>
                    <a:pt x="5382" y="6529"/>
                    <a:pt x="5285" y="6228"/>
                  </a:cubicBezTo>
                  <a:cubicBezTo>
                    <a:pt x="5183" y="5933"/>
                    <a:pt x="5052" y="5648"/>
                    <a:pt x="4905" y="5375"/>
                  </a:cubicBezTo>
                  <a:cubicBezTo>
                    <a:pt x="4842" y="5257"/>
                    <a:pt x="4768" y="5142"/>
                    <a:pt x="4695" y="5034"/>
                  </a:cubicBezTo>
                  <a:lnTo>
                    <a:pt x="4695" y="5034"/>
                  </a:lnTo>
                  <a:cubicBezTo>
                    <a:pt x="4779" y="5052"/>
                    <a:pt x="4865" y="5058"/>
                    <a:pt x="4956" y="5058"/>
                  </a:cubicBezTo>
                  <a:cubicBezTo>
                    <a:pt x="4970" y="5058"/>
                    <a:pt x="4983" y="5059"/>
                    <a:pt x="4996" y="5059"/>
                  </a:cubicBezTo>
                  <a:cubicBezTo>
                    <a:pt x="5061" y="5059"/>
                    <a:pt x="5123" y="5048"/>
                    <a:pt x="5188" y="5029"/>
                  </a:cubicBezTo>
                  <a:cubicBezTo>
                    <a:pt x="5314" y="4995"/>
                    <a:pt x="5439" y="4903"/>
                    <a:pt x="5484" y="4779"/>
                  </a:cubicBezTo>
                  <a:cubicBezTo>
                    <a:pt x="5524" y="4682"/>
                    <a:pt x="5518" y="4586"/>
                    <a:pt x="5502" y="4489"/>
                  </a:cubicBezTo>
                  <a:lnTo>
                    <a:pt x="5502" y="4489"/>
                  </a:lnTo>
                  <a:cubicBezTo>
                    <a:pt x="5649" y="4557"/>
                    <a:pt x="5809" y="4609"/>
                    <a:pt x="5967" y="4648"/>
                  </a:cubicBezTo>
                  <a:cubicBezTo>
                    <a:pt x="6067" y="4668"/>
                    <a:pt x="6174" y="4678"/>
                    <a:pt x="6278" y="4678"/>
                  </a:cubicBezTo>
                  <a:cubicBezTo>
                    <a:pt x="6300" y="4678"/>
                    <a:pt x="6321" y="4678"/>
                    <a:pt x="6342" y="4677"/>
                  </a:cubicBezTo>
                  <a:cubicBezTo>
                    <a:pt x="6467" y="4672"/>
                    <a:pt x="6593" y="4637"/>
                    <a:pt x="6706" y="4575"/>
                  </a:cubicBezTo>
                  <a:cubicBezTo>
                    <a:pt x="6757" y="4546"/>
                    <a:pt x="6808" y="4512"/>
                    <a:pt x="6848" y="4472"/>
                  </a:cubicBezTo>
                  <a:cubicBezTo>
                    <a:pt x="6887" y="4438"/>
                    <a:pt x="6916" y="4399"/>
                    <a:pt x="6945" y="4352"/>
                  </a:cubicBezTo>
                  <a:cubicBezTo>
                    <a:pt x="6968" y="4313"/>
                    <a:pt x="6984" y="4262"/>
                    <a:pt x="6995" y="4216"/>
                  </a:cubicBezTo>
                  <a:cubicBezTo>
                    <a:pt x="7002" y="4166"/>
                    <a:pt x="7002" y="4114"/>
                    <a:pt x="6995" y="4063"/>
                  </a:cubicBezTo>
                  <a:cubicBezTo>
                    <a:pt x="6984" y="3983"/>
                    <a:pt x="6950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1" y="3812"/>
                    <a:pt x="7616" y="3739"/>
                  </a:cubicBezTo>
                  <a:cubicBezTo>
                    <a:pt x="7797" y="3683"/>
                    <a:pt x="7984" y="3568"/>
                    <a:pt x="8064" y="3381"/>
                  </a:cubicBezTo>
                  <a:cubicBezTo>
                    <a:pt x="8086" y="3342"/>
                    <a:pt x="8098" y="3290"/>
                    <a:pt x="8104" y="3245"/>
                  </a:cubicBezTo>
                  <a:cubicBezTo>
                    <a:pt x="8109" y="3182"/>
                    <a:pt x="8104" y="3125"/>
                    <a:pt x="8093" y="3069"/>
                  </a:cubicBezTo>
                  <a:cubicBezTo>
                    <a:pt x="8070" y="2978"/>
                    <a:pt x="8013" y="2904"/>
                    <a:pt x="7950" y="2847"/>
                  </a:cubicBezTo>
                  <a:cubicBezTo>
                    <a:pt x="7860" y="2773"/>
                    <a:pt x="7758" y="2728"/>
                    <a:pt x="7650" y="2700"/>
                  </a:cubicBezTo>
                  <a:cubicBezTo>
                    <a:pt x="7548" y="2665"/>
                    <a:pt x="7445" y="2648"/>
                    <a:pt x="7336" y="2637"/>
                  </a:cubicBezTo>
                  <a:cubicBezTo>
                    <a:pt x="7268" y="2626"/>
                    <a:pt x="7200" y="2619"/>
                    <a:pt x="7132" y="2619"/>
                  </a:cubicBezTo>
                  <a:cubicBezTo>
                    <a:pt x="7263" y="2551"/>
                    <a:pt x="7399" y="2483"/>
                    <a:pt x="7524" y="2398"/>
                  </a:cubicBezTo>
                  <a:cubicBezTo>
                    <a:pt x="7603" y="2346"/>
                    <a:pt x="7684" y="2285"/>
                    <a:pt x="7752" y="2210"/>
                  </a:cubicBezTo>
                  <a:cubicBezTo>
                    <a:pt x="7808" y="2154"/>
                    <a:pt x="7854" y="2074"/>
                    <a:pt x="7871" y="1995"/>
                  </a:cubicBezTo>
                  <a:cubicBezTo>
                    <a:pt x="7905" y="1835"/>
                    <a:pt x="7808" y="1677"/>
                    <a:pt x="7666" y="1614"/>
                  </a:cubicBezTo>
                  <a:cubicBezTo>
                    <a:pt x="7598" y="1585"/>
                    <a:pt x="7530" y="1580"/>
                    <a:pt x="7462" y="1580"/>
                  </a:cubicBezTo>
                  <a:cubicBezTo>
                    <a:pt x="7359" y="1580"/>
                    <a:pt x="7263" y="1596"/>
                    <a:pt x="7166" y="1625"/>
                  </a:cubicBezTo>
                  <a:cubicBezTo>
                    <a:pt x="7042" y="1654"/>
                    <a:pt x="6922" y="1699"/>
                    <a:pt x="6808" y="1750"/>
                  </a:cubicBezTo>
                  <a:cubicBezTo>
                    <a:pt x="6683" y="1808"/>
                    <a:pt x="6564" y="1869"/>
                    <a:pt x="6450" y="1937"/>
                  </a:cubicBezTo>
                  <a:cubicBezTo>
                    <a:pt x="6365" y="1984"/>
                    <a:pt x="6274" y="2040"/>
                    <a:pt x="6195" y="2097"/>
                  </a:cubicBezTo>
                  <a:cubicBezTo>
                    <a:pt x="6195" y="2080"/>
                    <a:pt x="6200" y="2057"/>
                    <a:pt x="6200" y="2040"/>
                  </a:cubicBezTo>
                  <a:cubicBezTo>
                    <a:pt x="6211" y="1971"/>
                    <a:pt x="6211" y="1892"/>
                    <a:pt x="6184" y="1830"/>
                  </a:cubicBezTo>
                  <a:cubicBezTo>
                    <a:pt x="6166" y="1795"/>
                    <a:pt x="6150" y="1767"/>
                    <a:pt x="6121" y="1750"/>
                  </a:cubicBezTo>
                  <a:cubicBezTo>
                    <a:pt x="6092" y="1727"/>
                    <a:pt x="6064" y="1716"/>
                    <a:pt x="6024" y="1711"/>
                  </a:cubicBezTo>
                  <a:cubicBezTo>
                    <a:pt x="6010" y="1708"/>
                    <a:pt x="5996" y="1707"/>
                    <a:pt x="5982" y="1707"/>
                  </a:cubicBezTo>
                  <a:cubicBezTo>
                    <a:pt x="5932" y="1707"/>
                    <a:pt x="5881" y="1723"/>
                    <a:pt x="5836" y="1745"/>
                  </a:cubicBezTo>
                  <a:cubicBezTo>
                    <a:pt x="5678" y="1808"/>
                    <a:pt x="5541" y="1926"/>
                    <a:pt x="5421" y="2046"/>
                  </a:cubicBezTo>
                  <a:cubicBezTo>
                    <a:pt x="5359" y="2108"/>
                    <a:pt x="5297" y="2176"/>
                    <a:pt x="5240" y="2244"/>
                  </a:cubicBezTo>
                  <a:cubicBezTo>
                    <a:pt x="5240" y="2244"/>
                    <a:pt x="5240" y="2239"/>
                    <a:pt x="5235" y="2233"/>
                  </a:cubicBezTo>
                  <a:cubicBezTo>
                    <a:pt x="5222" y="2176"/>
                    <a:pt x="5195" y="2125"/>
                    <a:pt x="5154" y="2080"/>
                  </a:cubicBezTo>
                  <a:cubicBezTo>
                    <a:pt x="5096" y="2021"/>
                    <a:pt x="5012" y="1997"/>
                    <a:pt x="4931" y="1997"/>
                  </a:cubicBezTo>
                  <a:cubicBezTo>
                    <a:pt x="4903" y="1997"/>
                    <a:pt x="4874" y="2000"/>
                    <a:pt x="4847" y="2005"/>
                  </a:cubicBezTo>
                  <a:cubicBezTo>
                    <a:pt x="4825" y="2012"/>
                    <a:pt x="4797" y="2018"/>
                    <a:pt x="4774" y="2023"/>
                  </a:cubicBezTo>
                  <a:cubicBezTo>
                    <a:pt x="4752" y="2034"/>
                    <a:pt x="4729" y="2046"/>
                    <a:pt x="4705" y="2057"/>
                  </a:cubicBezTo>
                  <a:cubicBezTo>
                    <a:pt x="4660" y="2080"/>
                    <a:pt x="4626" y="2115"/>
                    <a:pt x="4587" y="2142"/>
                  </a:cubicBezTo>
                  <a:cubicBezTo>
                    <a:pt x="4553" y="2176"/>
                    <a:pt x="4524" y="2210"/>
                    <a:pt x="4495" y="2251"/>
                  </a:cubicBezTo>
                  <a:cubicBezTo>
                    <a:pt x="4513" y="2125"/>
                    <a:pt x="4513" y="2000"/>
                    <a:pt x="4506" y="1876"/>
                  </a:cubicBezTo>
                  <a:cubicBezTo>
                    <a:pt x="4485" y="1637"/>
                    <a:pt x="4404" y="1399"/>
                    <a:pt x="4262" y="1199"/>
                  </a:cubicBezTo>
                  <a:cubicBezTo>
                    <a:pt x="4212" y="1119"/>
                    <a:pt x="4144" y="1045"/>
                    <a:pt x="4058" y="989"/>
                  </a:cubicBezTo>
                  <a:cubicBezTo>
                    <a:pt x="4024" y="961"/>
                    <a:pt x="3984" y="938"/>
                    <a:pt x="3939" y="927"/>
                  </a:cubicBezTo>
                  <a:cubicBezTo>
                    <a:pt x="3887" y="904"/>
                    <a:pt x="3842" y="898"/>
                    <a:pt x="3785" y="893"/>
                  </a:cubicBezTo>
                  <a:cubicBezTo>
                    <a:pt x="3688" y="893"/>
                    <a:pt x="3598" y="927"/>
                    <a:pt x="3518" y="977"/>
                  </a:cubicBezTo>
                  <a:cubicBezTo>
                    <a:pt x="3478" y="1000"/>
                    <a:pt x="3444" y="1034"/>
                    <a:pt x="3415" y="1063"/>
                  </a:cubicBezTo>
                  <a:cubicBezTo>
                    <a:pt x="3422" y="927"/>
                    <a:pt x="3415" y="790"/>
                    <a:pt x="3394" y="654"/>
                  </a:cubicBezTo>
                  <a:cubicBezTo>
                    <a:pt x="3370" y="512"/>
                    <a:pt x="3325" y="376"/>
                    <a:pt x="3245" y="256"/>
                  </a:cubicBezTo>
                  <a:cubicBezTo>
                    <a:pt x="3205" y="198"/>
                    <a:pt x="3160" y="153"/>
                    <a:pt x="3109" y="108"/>
                  </a:cubicBezTo>
                  <a:cubicBezTo>
                    <a:pt x="3064" y="69"/>
                    <a:pt x="3006" y="35"/>
                    <a:pt x="2945" y="17"/>
                  </a:cubicBezTo>
                  <a:cubicBezTo>
                    <a:pt x="2904" y="6"/>
                    <a:pt x="2870" y="1"/>
                    <a:pt x="283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9"/>
            <p:cNvSpPr/>
            <p:nvPr/>
          </p:nvSpPr>
          <p:spPr>
            <a:xfrm>
              <a:off x="7415381" y="4544180"/>
              <a:ext cx="357293" cy="311856"/>
            </a:xfrm>
            <a:custGeom>
              <a:avLst/>
              <a:gdLst/>
              <a:ahLst/>
              <a:cxnLst/>
              <a:rect l="l" t="t" r="r" b="b"/>
              <a:pathLst>
                <a:path w="7604" h="6637" extrusionOk="0">
                  <a:moveTo>
                    <a:pt x="1682" y="950"/>
                  </a:moveTo>
                  <a:cubicBezTo>
                    <a:pt x="1700" y="950"/>
                    <a:pt x="1716" y="950"/>
                    <a:pt x="1729" y="960"/>
                  </a:cubicBezTo>
                  <a:cubicBezTo>
                    <a:pt x="1939" y="1074"/>
                    <a:pt x="2143" y="1256"/>
                    <a:pt x="2330" y="1488"/>
                  </a:cubicBezTo>
                  <a:cubicBezTo>
                    <a:pt x="2484" y="1682"/>
                    <a:pt x="2621" y="1910"/>
                    <a:pt x="2746" y="2177"/>
                  </a:cubicBezTo>
                  <a:cubicBezTo>
                    <a:pt x="2854" y="2409"/>
                    <a:pt x="2938" y="2665"/>
                    <a:pt x="3001" y="2927"/>
                  </a:cubicBezTo>
                  <a:cubicBezTo>
                    <a:pt x="3035" y="3051"/>
                    <a:pt x="3058" y="3177"/>
                    <a:pt x="3087" y="3318"/>
                  </a:cubicBezTo>
                  <a:cubicBezTo>
                    <a:pt x="3109" y="3421"/>
                    <a:pt x="3121" y="3534"/>
                    <a:pt x="3137" y="3636"/>
                  </a:cubicBezTo>
                  <a:lnTo>
                    <a:pt x="3143" y="3688"/>
                  </a:lnTo>
                  <a:cubicBezTo>
                    <a:pt x="3148" y="3711"/>
                    <a:pt x="3143" y="3733"/>
                    <a:pt x="3126" y="3756"/>
                  </a:cubicBezTo>
                  <a:cubicBezTo>
                    <a:pt x="3109" y="3779"/>
                    <a:pt x="3080" y="3790"/>
                    <a:pt x="3058" y="3796"/>
                  </a:cubicBezTo>
                  <a:lnTo>
                    <a:pt x="3053" y="3796"/>
                  </a:lnTo>
                  <a:cubicBezTo>
                    <a:pt x="3001" y="3796"/>
                    <a:pt x="2961" y="3756"/>
                    <a:pt x="2951" y="3704"/>
                  </a:cubicBezTo>
                  <a:cubicBezTo>
                    <a:pt x="2938" y="3631"/>
                    <a:pt x="2927" y="3557"/>
                    <a:pt x="2910" y="3483"/>
                  </a:cubicBezTo>
                  <a:lnTo>
                    <a:pt x="2910" y="3473"/>
                  </a:lnTo>
                  <a:cubicBezTo>
                    <a:pt x="2859" y="3234"/>
                    <a:pt x="2802" y="3022"/>
                    <a:pt x="2734" y="2830"/>
                  </a:cubicBezTo>
                  <a:cubicBezTo>
                    <a:pt x="2655" y="2602"/>
                    <a:pt x="2563" y="2387"/>
                    <a:pt x="2466" y="2199"/>
                  </a:cubicBezTo>
                  <a:cubicBezTo>
                    <a:pt x="2330" y="1944"/>
                    <a:pt x="2177" y="1721"/>
                    <a:pt x="2007" y="1529"/>
                  </a:cubicBezTo>
                  <a:cubicBezTo>
                    <a:pt x="1933" y="1449"/>
                    <a:pt x="1876" y="1386"/>
                    <a:pt x="1813" y="1336"/>
                  </a:cubicBezTo>
                  <a:cubicBezTo>
                    <a:pt x="1745" y="1273"/>
                    <a:pt x="1677" y="1210"/>
                    <a:pt x="1603" y="1154"/>
                  </a:cubicBezTo>
                  <a:cubicBezTo>
                    <a:pt x="1580" y="1136"/>
                    <a:pt x="1564" y="1108"/>
                    <a:pt x="1564" y="1074"/>
                  </a:cubicBezTo>
                  <a:cubicBezTo>
                    <a:pt x="1558" y="1045"/>
                    <a:pt x="1569" y="1011"/>
                    <a:pt x="1592" y="989"/>
                  </a:cubicBezTo>
                  <a:cubicBezTo>
                    <a:pt x="1609" y="960"/>
                    <a:pt x="1643" y="950"/>
                    <a:pt x="1682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1"/>
                    <a:pt x="5757" y="2722"/>
                  </a:cubicBezTo>
                  <a:cubicBezTo>
                    <a:pt x="5768" y="2757"/>
                    <a:pt x="5763" y="2796"/>
                    <a:pt x="5752" y="2825"/>
                  </a:cubicBezTo>
                  <a:cubicBezTo>
                    <a:pt x="5734" y="2859"/>
                    <a:pt x="5705" y="2881"/>
                    <a:pt x="5678" y="2886"/>
                  </a:cubicBezTo>
                  <a:cubicBezTo>
                    <a:pt x="5445" y="2967"/>
                    <a:pt x="5235" y="3040"/>
                    <a:pt x="5030" y="3125"/>
                  </a:cubicBezTo>
                  <a:cubicBezTo>
                    <a:pt x="4826" y="3211"/>
                    <a:pt x="4627" y="3302"/>
                    <a:pt x="4438" y="3398"/>
                  </a:cubicBezTo>
                  <a:cubicBezTo>
                    <a:pt x="4110" y="3568"/>
                    <a:pt x="3819" y="3745"/>
                    <a:pt x="3557" y="3932"/>
                  </a:cubicBezTo>
                  <a:cubicBezTo>
                    <a:pt x="3541" y="3943"/>
                    <a:pt x="3523" y="3950"/>
                    <a:pt x="3502" y="3950"/>
                  </a:cubicBezTo>
                  <a:cubicBezTo>
                    <a:pt x="3467" y="3950"/>
                    <a:pt x="3433" y="3932"/>
                    <a:pt x="3410" y="3903"/>
                  </a:cubicBezTo>
                  <a:cubicBezTo>
                    <a:pt x="3382" y="3858"/>
                    <a:pt x="3394" y="3790"/>
                    <a:pt x="3439" y="3756"/>
                  </a:cubicBezTo>
                  <a:cubicBezTo>
                    <a:pt x="3620" y="3625"/>
                    <a:pt x="3785" y="3518"/>
                    <a:pt x="3945" y="3415"/>
                  </a:cubicBezTo>
                  <a:cubicBezTo>
                    <a:pt x="4103" y="3318"/>
                    <a:pt x="4280" y="3216"/>
                    <a:pt x="4485" y="3114"/>
                  </a:cubicBezTo>
                  <a:cubicBezTo>
                    <a:pt x="4666" y="3017"/>
                    <a:pt x="4853" y="2932"/>
                    <a:pt x="5041" y="2852"/>
                  </a:cubicBezTo>
                  <a:cubicBezTo>
                    <a:pt x="5257" y="2762"/>
                    <a:pt x="5433" y="2699"/>
                    <a:pt x="5592" y="2647"/>
                  </a:cubicBezTo>
                  <a:cubicBezTo>
                    <a:pt x="5603" y="2642"/>
                    <a:pt x="5621" y="2642"/>
                    <a:pt x="5632" y="2642"/>
                  </a:cubicBezTo>
                  <a:close/>
                  <a:moveTo>
                    <a:pt x="2933" y="3943"/>
                  </a:moveTo>
                  <a:cubicBezTo>
                    <a:pt x="2972" y="3943"/>
                    <a:pt x="3012" y="3966"/>
                    <a:pt x="3024" y="4006"/>
                  </a:cubicBezTo>
                  <a:cubicBezTo>
                    <a:pt x="3041" y="4058"/>
                    <a:pt x="3019" y="4108"/>
                    <a:pt x="2967" y="4131"/>
                  </a:cubicBezTo>
                  <a:cubicBezTo>
                    <a:pt x="2854" y="4176"/>
                    <a:pt x="2728" y="4239"/>
                    <a:pt x="2581" y="4313"/>
                  </a:cubicBezTo>
                  <a:lnTo>
                    <a:pt x="2597" y="4313"/>
                  </a:lnTo>
                  <a:cubicBezTo>
                    <a:pt x="2256" y="4483"/>
                    <a:pt x="1939" y="4700"/>
                    <a:pt x="1655" y="4955"/>
                  </a:cubicBezTo>
                  <a:cubicBezTo>
                    <a:pt x="1524" y="5075"/>
                    <a:pt x="1410" y="5194"/>
                    <a:pt x="1307" y="5314"/>
                  </a:cubicBezTo>
                  <a:cubicBezTo>
                    <a:pt x="1189" y="5450"/>
                    <a:pt x="1092" y="5597"/>
                    <a:pt x="1013" y="5716"/>
                  </a:cubicBezTo>
                  <a:cubicBezTo>
                    <a:pt x="995" y="5739"/>
                    <a:pt x="961" y="5750"/>
                    <a:pt x="939" y="5750"/>
                  </a:cubicBezTo>
                  <a:lnTo>
                    <a:pt x="932" y="5757"/>
                  </a:lnTo>
                  <a:lnTo>
                    <a:pt x="932" y="5750"/>
                  </a:lnTo>
                  <a:cubicBezTo>
                    <a:pt x="910" y="5750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42" y="5603"/>
                  </a:cubicBezTo>
                  <a:cubicBezTo>
                    <a:pt x="887" y="5506"/>
                    <a:pt x="944" y="5404"/>
                    <a:pt x="1018" y="5301"/>
                  </a:cubicBezTo>
                  <a:cubicBezTo>
                    <a:pt x="1086" y="5204"/>
                    <a:pt x="1155" y="5120"/>
                    <a:pt x="1228" y="5034"/>
                  </a:cubicBezTo>
                  <a:cubicBezTo>
                    <a:pt x="1375" y="4870"/>
                    <a:pt x="1546" y="4722"/>
                    <a:pt x="1729" y="4585"/>
                  </a:cubicBezTo>
                  <a:cubicBezTo>
                    <a:pt x="1899" y="4461"/>
                    <a:pt x="2080" y="4347"/>
                    <a:pt x="2291" y="4234"/>
                  </a:cubicBezTo>
                  <a:cubicBezTo>
                    <a:pt x="2411" y="4171"/>
                    <a:pt x="2513" y="4120"/>
                    <a:pt x="2603" y="4074"/>
                  </a:cubicBezTo>
                  <a:cubicBezTo>
                    <a:pt x="2700" y="4029"/>
                    <a:pt x="2802" y="3989"/>
                    <a:pt x="2899" y="3950"/>
                  </a:cubicBezTo>
                  <a:cubicBezTo>
                    <a:pt x="2910" y="3943"/>
                    <a:pt x="2922" y="3943"/>
                    <a:pt x="2933" y="3943"/>
                  </a:cubicBezTo>
                  <a:close/>
                  <a:moveTo>
                    <a:pt x="2610" y="0"/>
                  </a:moveTo>
                  <a:cubicBezTo>
                    <a:pt x="2586" y="0"/>
                    <a:pt x="2569" y="0"/>
                    <a:pt x="2552" y="6"/>
                  </a:cubicBezTo>
                  <a:cubicBezTo>
                    <a:pt x="2529" y="11"/>
                    <a:pt x="2513" y="17"/>
                    <a:pt x="2490" y="29"/>
                  </a:cubicBezTo>
                  <a:cubicBezTo>
                    <a:pt x="2461" y="45"/>
                    <a:pt x="2432" y="63"/>
                    <a:pt x="2405" y="90"/>
                  </a:cubicBezTo>
                  <a:cubicBezTo>
                    <a:pt x="2359" y="131"/>
                    <a:pt x="2319" y="176"/>
                    <a:pt x="2285" y="234"/>
                  </a:cubicBezTo>
                  <a:cubicBezTo>
                    <a:pt x="2235" y="307"/>
                    <a:pt x="2194" y="392"/>
                    <a:pt x="2166" y="483"/>
                  </a:cubicBezTo>
                  <a:cubicBezTo>
                    <a:pt x="2138" y="562"/>
                    <a:pt x="2125" y="630"/>
                    <a:pt x="2120" y="699"/>
                  </a:cubicBezTo>
                  <a:lnTo>
                    <a:pt x="2120" y="722"/>
                  </a:lnTo>
                  <a:cubicBezTo>
                    <a:pt x="2120" y="756"/>
                    <a:pt x="2109" y="779"/>
                    <a:pt x="2091" y="795"/>
                  </a:cubicBezTo>
                  <a:cubicBezTo>
                    <a:pt x="2075" y="819"/>
                    <a:pt x="2052" y="830"/>
                    <a:pt x="2023" y="830"/>
                  </a:cubicBezTo>
                  <a:cubicBezTo>
                    <a:pt x="1973" y="830"/>
                    <a:pt x="1933" y="806"/>
                    <a:pt x="1921" y="767"/>
                  </a:cubicBezTo>
                  <a:cubicBezTo>
                    <a:pt x="1905" y="716"/>
                    <a:pt x="1881" y="665"/>
                    <a:pt x="1860" y="614"/>
                  </a:cubicBezTo>
                  <a:cubicBezTo>
                    <a:pt x="1808" y="523"/>
                    <a:pt x="1745" y="431"/>
                    <a:pt x="1671" y="347"/>
                  </a:cubicBezTo>
                  <a:cubicBezTo>
                    <a:pt x="1587" y="261"/>
                    <a:pt x="1506" y="187"/>
                    <a:pt x="1416" y="125"/>
                  </a:cubicBezTo>
                  <a:cubicBezTo>
                    <a:pt x="1348" y="85"/>
                    <a:pt x="1285" y="51"/>
                    <a:pt x="1217" y="29"/>
                  </a:cubicBezTo>
                  <a:cubicBezTo>
                    <a:pt x="1171" y="17"/>
                    <a:pt x="1131" y="6"/>
                    <a:pt x="1092" y="6"/>
                  </a:cubicBezTo>
                  <a:cubicBezTo>
                    <a:pt x="1058" y="6"/>
                    <a:pt x="1024" y="6"/>
                    <a:pt x="989" y="11"/>
                  </a:cubicBezTo>
                  <a:cubicBezTo>
                    <a:pt x="961" y="17"/>
                    <a:pt x="932" y="29"/>
                    <a:pt x="910" y="40"/>
                  </a:cubicBezTo>
                  <a:cubicBezTo>
                    <a:pt x="882" y="56"/>
                    <a:pt x="853" y="80"/>
                    <a:pt x="824" y="103"/>
                  </a:cubicBezTo>
                  <a:cubicBezTo>
                    <a:pt x="796" y="131"/>
                    <a:pt x="769" y="165"/>
                    <a:pt x="740" y="210"/>
                  </a:cubicBezTo>
                  <a:cubicBezTo>
                    <a:pt x="711" y="250"/>
                    <a:pt x="694" y="290"/>
                    <a:pt x="677" y="329"/>
                  </a:cubicBezTo>
                  <a:cubicBezTo>
                    <a:pt x="666" y="370"/>
                    <a:pt x="659" y="404"/>
                    <a:pt x="654" y="444"/>
                  </a:cubicBezTo>
                  <a:cubicBezTo>
                    <a:pt x="654" y="478"/>
                    <a:pt x="659" y="517"/>
                    <a:pt x="666" y="557"/>
                  </a:cubicBezTo>
                  <a:cubicBezTo>
                    <a:pt x="677" y="614"/>
                    <a:pt x="700" y="665"/>
                    <a:pt x="722" y="716"/>
                  </a:cubicBezTo>
                  <a:cubicBezTo>
                    <a:pt x="774" y="801"/>
                    <a:pt x="837" y="887"/>
                    <a:pt x="921" y="984"/>
                  </a:cubicBezTo>
                  <a:cubicBezTo>
                    <a:pt x="979" y="1045"/>
                    <a:pt x="1041" y="1108"/>
                    <a:pt x="1120" y="1181"/>
                  </a:cubicBezTo>
                  <a:lnTo>
                    <a:pt x="1194" y="1250"/>
                  </a:lnTo>
                  <a:cubicBezTo>
                    <a:pt x="1234" y="1291"/>
                    <a:pt x="1280" y="1325"/>
                    <a:pt x="1320" y="1370"/>
                  </a:cubicBezTo>
                  <a:cubicBezTo>
                    <a:pt x="1348" y="1398"/>
                    <a:pt x="1359" y="1438"/>
                    <a:pt x="1341" y="1472"/>
                  </a:cubicBezTo>
                  <a:cubicBezTo>
                    <a:pt x="1325" y="1506"/>
                    <a:pt x="1296" y="1522"/>
                    <a:pt x="1257" y="1522"/>
                  </a:cubicBezTo>
                  <a:lnTo>
                    <a:pt x="1246" y="1522"/>
                  </a:lnTo>
                  <a:cubicBezTo>
                    <a:pt x="1217" y="1517"/>
                    <a:pt x="1194" y="1517"/>
                    <a:pt x="1165" y="1511"/>
                  </a:cubicBezTo>
                  <a:lnTo>
                    <a:pt x="1131" y="1511"/>
                  </a:lnTo>
                  <a:cubicBezTo>
                    <a:pt x="1081" y="1511"/>
                    <a:pt x="1029" y="1517"/>
                    <a:pt x="984" y="1522"/>
                  </a:cubicBezTo>
                  <a:cubicBezTo>
                    <a:pt x="944" y="1535"/>
                    <a:pt x="916" y="1546"/>
                    <a:pt x="887" y="1556"/>
                  </a:cubicBezTo>
                  <a:cubicBezTo>
                    <a:pt x="864" y="1569"/>
                    <a:pt x="848" y="1580"/>
                    <a:pt x="830" y="1597"/>
                  </a:cubicBezTo>
                  <a:cubicBezTo>
                    <a:pt x="824" y="1603"/>
                    <a:pt x="814" y="1614"/>
                    <a:pt x="808" y="1625"/>
                  </a:cubicBezTo>
                  <a:cubicBezTo>
                    <a:pt x="796" y="1642"/>
                    <a:pt x="790" y="1653"/>
                    <a:pt x="785" y="1666"/>
                  </a:cubicBezTo>
                  <a:cubicBezTo>
                    <a:pt x="779" y="1687"/>
                    <a:pt x="779" y="1705"/>
                    <a:pt x="774" y="1721"/>
                  </a:cubicBezTo>
                  <a:cubicBezTo>
                    <a:pt x="774" y="1750"/>
                    <a:pt x="779" y="1779"/>
                    <a:pt x="785" y="1813"/>
                  </a:cubicBezTo>
                  <a:cubicBezTo>
                    <a:pt x="796" y="1852"/>
                    <a:pt x="808" y="1886"/>
                    <a:pt x="824" y="1926"/>
                  </a:cubicBezTo>
                  <a:cubicBezTo>
                    <a:pt x="842" y="1955"/>
                    <a:pt x="864" y="1989"/>
                    <a:pt x="893" y="2023"/>
                  </a:cubicBezTo>
                  <a:cubicBezTo>
                    <a:pt x="939" y="2068"/>
                    <a:pt x="989" y="2114"/>
                    <a:pt x="1063" y="2165"/>
                  </a:cubicBezTo>
                  <a:cubicBezTo>
                    <a:pt x="1165" y="2227"/>
                    <a:pt x="1273" y="2285"/>
                    <a:pt x="1375" y="2335"/>
                  </a:cubicBezTo>
                  <a:lnTo>
                    <a:pt x="1427" y="2358"/>
                  </a:lnTo>
                  <a:cubicBezTo>
                    <a:pt x="1540" y="2416"/>
                    <a:pt x="1660" y="2477"/>
                    <a:pt x="1768" y="2563"/>
                  </a:cubicBezTo>
                  <a:cubicBezTo>
                    <a:pt x="1797" y="2586"/>
                    <a:pt x="1808" y="2631"/>
                    <a:pt x="1791" y="2665"/>
                  </a:cubicBezTo>
                  <a:cubicBezTo>
                    <a:pt x="1779" y="2688"/>
                    <a:pt x="1757" y="2705"/>
                    <a:pt x="1740" y="2710"/>
                  </a:cubicBezTo>
                  <a:cubicBezTo>
                    <a:pt x="1729" y="2716"/>
                    <a:pt x="1716" y="2716"/>
                    <a:pt x="1705" y="2716"/>
                  </a:cubicBezTo>
                  <a:lnTo>
                    <a:pt x="1689" y="2716"/>
                  </a:lnTo>
                  <a:cubicBezTo>
                    <a:pt x="1666" y="2710"/>
                    <a:pt x="1637" y="2710"/>
                    <a:pt x="1614" y="2710"/>
                  </a:cubicBezTo>
                  <a:lnTo>
                    <a:pt x="1540" y="2710"/>
                  </a:lnTo>
                  <a:cubicBezTo>
                    <a:pt x="1485" y="2710"/>
                    <a:pt x="1427" y="2710"/>
                    <a:pt x="1382" y="2722"/>
                  </a:cubicBezTo>
                  <a:cubicBezTo>
                    <a:pt x="1354" y="2728"/>
                    <a:pt x="1330" y="2733"/>
                    <a:pt x="1307" y="2744"/>
                  </a:cubicBezTo>
                  <a:cubicBezTo>
                    <a:pt x="1302" y="2750"/>
                    <a:pt x="1291" y="2757"/>
                    <a:pt x="1285" y="2762"/>
                  </a:cubicBezTo>
                  <a:cubicBezTo>
                    <a:pt x="1280" y="2767"/>
                    <a:pt x="1273" y="2767"/>
                    <a:pt x="1273" y="2773"/>
                  </a:cubicBezTo>
                  <a:lnTo>
                    <a:pt x="1268" y="2784"/>
                  </a:lnTo>
                  <a:cubicBezTo>
                    <a:pt x="1268" y="2791"/>
                    <a:pt x="1262" y="2796"/>
                    <a:pt x="1262" y="2802"/>
                  </a:cubicBezTo>
                  <a:cubicBezTo>
                    <a:pt x="1262" y="2812"/>
                    <a:pt x="1262" y="2818"/>
                    <a:pt x="1268" y="2825"/>
                  </a:cubicBezTo>
                  <a:cubicBezTo>
                    <a:pt x="1273" y="2847"/>
                    <a:pt x="1280" y="2864"/>
                    <a:pt x="1285" y="2881"/>
                  </a:cubicBezTo>
                  <a:cubicBezTo>
                    <a:pt x="1307" y="2920"/>
                    <a:pt x="1336" y="2954"/>
                    <a:pt x="1370" y="2995"/>
                  </a:cubicBezTo>
                  <a:cubicBezTo>
                    <a:pt x="1427" y="3057"/>
                    <a:pt x="1495" y="3114"/>
                    <a:pt x="1580" y="3171"/>
                  </a:cubicBezTo>
                  <a:cubicBezTo>
                    <a:pt x="1671" y="3234"/>
                    <a:pt x="1774" y="3284"/>
                    <a:pt x="1870" y="3318"/>
                  </a:cubicBezTo>
                  <a:cubicBezTo>
                    <a:pt x="1944" y="3342"/>
                    <a:pt x="2018" y="3358"/>
                    <a:pt x="2086" y="3363"/>
                  </a:cubicBezTo>
                  <a:cubicBezTo>
                    <a:pt x="2109" y="3363"/>
                    <a:pt x="2132" y="3381"/>
                    <a:pt x="2143" y="3404"/>
                  </a:cubicBezTo>
                  <a:cubicBezTo>
                    <a:pt x="2183" y="3415"/>
                    <a:pt x="2222" y="3426"/>
                    <a:pt x="2262" y="3438"/>
                  </a:cubicBezTo>
                  <a:cubicBezTo>
                    <a:pt x="2461" y="3494"/>
                    <a:pt x="2610" y="3575"/>
                    <a:pt x="2717" y="3677"/>
                  </a:cubicBezTo>
                  <a:cubicBezTo>
                    <a:pt x="2746" y="3704"/>
                    <a:pt x="2751" y="3751"/>
                    <a:pt x="2723" y="3779"/>
                  </a:cubicBezTo>
                  <a:cubicBezTo>
                    <a:pt x="2712" y="3796"/>
                    <a:pt x="2689" y="3807"/>
                    <a:pt x="2666" y="3807"/>
                  </a:cubicBezTo>
                  <a:cubicBezTo>
                    <a:pt x="2649" y="3807"/>
                    <a:pt x="2637" y="3801"/>
                    <a:pt x="2626" y="3790"/>
                  </a:cubicBezTo>
                  <a:cubicBezTo>
                    <a:pt x="2597" y="3762"/>
                    <a:pt x="2563" y="3738"/>
                    <a:pt x="2529" y="3717"/>
                  </a:cubicBezTo>
                  <a:cubicBezTo>
                    <a:pt x="2461" y="3665"/>
                    <a:pt x="2376" y="3631"/>
                    <a:pt x="2280" y="3597"/>
                  </a:cubicBezTo>
                  <a:cubicBezTo>
                    <a:pt x="2154" y="3557"/>
                    <a:pt x="2023" y="3528"/>
                    <a:pt x="1899" y="3523"/>
                  </a:cubicBezTo>
                  <a:cubicBezTo>
                    <a:pt x="1870" y="3518"/>
                    <a:pt x="1842" y="3518"/>
                    <a:pt x="1819" y="3518"/>
                  </a:cubicBezTo>
                  <a:cubicBezTo>
                    <a:pt x="1740" y="3518"/>
                    <a:pt x="1671" y="3528"/>
                    <a:pt x="1609" y="3541"/>
                  </a:cubicBezTo>
                  <a:cubicBezTo>
                    <a:pt x="1569" y="3552"/>
                    <a:pt x="1535" y="3563"/>
                    <a:pt x="1501" y="3575"/>
                  </a:cubicBezTo>
                  <a:cubicBezTo>
                    <a:pt x="1490" y="3580"/>
                    <a:pt x="1472" y="3591"/>
                    <a:pt x="1461" y="3602"/>
                  </a:cubicBezTo>
                  <a:cubicBezTo>
                    <a:pt x="1456" y="3609"/>
                    <a:pt x="1450" y="3614"/>
                    <a:pt x="1444" y="3620"/>
                  </a:cubicBezTo>
                  <a:lnTo>
                    <a:pt x="1438" y="3636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04"/>
                    <a:pt x="1450" y="3722"/>
                  </a:cubicBezTo>
                  <a:cubicBezTo>
                    <a:pt x="1467" y="3751"/>
                    <a:pt x="1490" y="3779"/>
                    <a:pt x="1519" y="3813"/>
                  </a:cubicBezTo>
                  <a:cubicBezTo>
                    <a:pt x="1575" y="3869"/>
                    <a:pt x="1637" y="3927"/>
                    <a:pt x="1729" y="3989"/>
                  </a:cubicBezTo>
                  <a:cubicBezTo>
                    <a:pt x="1757" y="4011"/>
                    <a:pt x="1763" y="4063"/>
                    <a:pt x="1750" y="4092"/>
                  </a:cubicBezTo>
                  <a:cubicBezTo>
                    <a:pt x="1734" y="4120"/>
                    <a:pt x="1705" y="4137"/>
                    <a:pt x="1671" y="4137"/>
                  </a:cubicBezTo>
                  <a:lnTo>
                    <a:pt x="1660" y="4137"/>
                  </a:lnTo>
                  <a:cubicBezTo>
                    <a:pt x="1501" y="4097"/>
                    <a:pt x="1348" y="4074"/>
                    <a:pt x="1194" y="4063"/>
                  </a:cubicBezTo>
                  <a:lnTo>
                    <a:pt x="1109" y="4063"/>
                  </a:lnTo>
                  <a:cubicBezTo>
                    <a:pt x="1018" y="4063"/>
                    <a:pt x="939" y="4068"/>
                    <a:pt x="859" y="4086"/>
                  </a:cubicBezTo>
                  <a:cubicBezTo>
                    <a:pt x="803" y="4103"/>
                    <a:pt x="751" y="4120"/>
                    <a:pt x="706" y="4137"/>
                  </a:cubicBezTo>
                  <a:cubicBezTo>
                    <a:pt x="677" y="4154"/>
                    <a:pt x="643" y="4176"/>
                    <a:pt x="620" y="4199"/>
                  </a:cubicBezTo>
                  <a:cubicBezTo>
                    <a:pt x="598" y="4223"/>
                    <a:pt x="575" y="4244"/>
                    <a:pt x="552" y="4273"/>
                  </a:cubicBezTo>
                  <a:cubicBezTo>
                    <a:pt x="546" y="4291"/>
                    <a:pt x="535" y="4302"/>
                    <a:pt x="530" y="4318"/>
                  </a:cubicBezTo>
                  <a:cubicBezTo>
                    <a:pt x="530" y="4325"/>
                    <a:pt x="523" y="4336"/>
                    <a:pt x="523" y="4347"/>
                  </a:cubicBezTo>
                  <a:lnTo>
                    <a:pt x="523" y="4364"/>
                  </a:lnTo>
                  <a:cubicBezTo>
                    <a:pt x="530" y="4370"/>
                    <a:pt x="530" y="4375"/>
                    <a:pt x="535" y="4381"/>
                  </a:cubicBezTo>
                  <a:cubicBezTo>
                    <a:pt x="541" y="4393"/>
                    <a:pt x="546" y="4399"/>
                    <a:pt x="552" y="4409"/>
                  </a:cubicBezTo>
                  <a:cubicBezTo>
                    <a:pt x="564" y="4420"/>
                    <a:pt x="580" y="4433"/>
                    <a:pt x="591" y="4444"/>
                  </a:cubicBezTo>
                  <a:cubicBezTo>
                    <a:pt x="632" y="4467"/>
                    <a:pt x="672" y="4489"/>
                    <a:pt x="722" y="4506"/>
                  </a:cubicBezTo>
                  <a:cubicBezTo>
                    <a:pt x="762" y="4517"/>
                    <a:pt x="796" y="4523"/>
                    <a:pt x="837" y="4535"/>
                  </a:cubicBezTo>
                  <a:cubicBezTo>
                    <a:pt x="898" y="4546"/>
                    <a:pt x="939" y="4603"/>
                    <a:pt x="927" y="4666"/>
                  </a:cubicBezTo>
                  <a:cubicBezTo>
                    <a:pt x="916" y="4716"/>
                    <a:pt x="876" y="4750"/>
                    <a:pt x="824" y="4756"/>
                  </a:cubicBezTo>
                  <a:cubicBezTo>
                    <a:pt x="796" y="4756"/>
                    <a:pt x="769" y="4761"/>
                    <a:pt x="740" y="4768"/>
                  </a:cubicBezTo>
                  <a:cubicBezTo>
                    <a:pt x="694" y="4779"/>
                    <a:pt x="649" y="4790"/>
                    <a:pt x="591" y="4813"/>
                  </a:cubicBezTo>
                  <a:cubicBezTo>
                    <a:pt x="552" y="4829"/>
                    <a:pt x="507" y="4847"/>
                    <a:pt x="467" y="4870"/>
                  </a:cubicBezTo>
                  <a:cubicBezTo>
                    <a:pt x="370" y="4921"/>
                    <a:pt x="284" y="4978"/>
                    <a:pt x="205" y="5046"/>
                  </a:cubicBezTo>
                  <a:cubicBezTo>
                    <a:pt x="155" y="5091"/>
                    <a:pt x="114" y="5143"/>
                    <a:pt x="80" y="5188"/>
                  </a:cubicBezTo>
                  <a:cubicBezTo>
                    <a:pt x="58" y="5228"/>
                    <a:pt x="40" y="5267"/>
                    <a:pt x="24" y="5314"/>
                  </a:cubicBezTo>
                  <a:cubicBezTo>
                    <a:pt x="12" y="5341"/>
                    <a:pt x="6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8" y="5455"/>
                  </a:lnTo>
                  <a:cubicBezTo>
                    <a:pt x="29" y="5461"/>
                    <a:pt x="35" y="5461"/>
                    <a:pt x="46" y="5466"/>
                  </a:cubicBezTo>
                  <a:cubicBezTo>
                    <a:pt x="80" y="5477"/>
                    <a:pt x="114" y="5484"/>
                    <a:pt x="160" y="5484"/>
                  </a:cubicBezTo>
                  <a:lnTo>
                    <a:pt x="189" y="5484"/>
                  </a:lnTo>
                  <a:cubicBezTo>
                    <a:pt x="268" y="5484"/>
                    <a:pt x="347" y="5477"/>
                    <a:pt x="410" y="5472"/>
                  </a:cubicBezTo>
                  <a:cubicBezTo>
                    <a:pt x="455" y="5466"/>
                    <a:pt x="501" y="5461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4" y="5603"/>
                  </a:cubicBezTo>
                  <a:cubicBezTo>
                    <a:pt x="580" y="5648"/>
                    <a:pt x="541" y="5694"/>
                    <a:pt x="507" y="5739"/>
                  </a:cubicBezTo>
                  <a:lnTo>
                    <a:pt x="484" y="5768"/>
                  </a:lnTo>
                  <a:cubicBezTo>
                    <a:pt x="467" y="5791"/>
                    <a:pt x="449" y="5807"/>
                    <a:pt x="439" y="5830"/>
                  </a:cubicBezTo>
                  <a:lnTo>
                    <a:pt x="428" y="5841"/>
                  </a:lnTo>
                  <a:cubicBezTo>
                    <a:pt x="410" y="5865"/>
                    <a:pt x="399" y="5881"/>
                    <a:pt x="381" y="5904"/>
                  </a:cubicBezTo>
                  <a:cubicBezTo>
                    <a:pt x="308" y="6023"/>
                    <a:pt x="250" y="6125"/>
                    <a:pt x="216" y="6227"/>
                  </a:cubicBezTo>
                  <a:cubicBezTo>
                    <a:pt x="200" y="6279"/>
                    <a:pt x="189" y="6324"/>
                    <a:pt x="189" y="6376"/>
                  </a:cubicBezTo>
                  <a:cubicBezTo>
                    <a:pt x="189" y="6398"/>
                    <a:pt x="189" y="6426"/>
                    <a:pt x="194" y="6455"/>
                  </a:cubicBezTo>
                  <a:cubicBezTo>
                    <a:pt x="200" y="6478"/>
                    <a:pt x="205" y="6495"/>
                    <a:pt x="211" y="6512"/>
                  </a:cubicBezTo>
                  <a:cubicBezTo>
                    <a:pt x="223" y="6523"/>
                    <a:pt x="229" y="6541"/>
                    <a:pt x="239" y="6552"/>
                  </a:cubicBezTo>
                  <a:cubicBezTo>
                    <a:pt x="257" y="6568"/>
                    <a:pt x="279" y="6586"/>
                    <a:pt x="297" y="6597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7" y="6631"/>
                    <a:pt x="404" y="6636"/>
                  </a:cubicBezTo>
                  <a:cubicBezTo>
                    <a:pt x="428" y="6636"/>
                    <a:pt x="449" y="6631"/>
                    <a:pt x="467" y="6631"/>
                  </a:cubicBezTo>
                  <a:cubicBezTo>
                    <a:pt x="501" y="6620"/>
                    <a:pt x="535" y="6609"/>
                    <a:pt x="569" y="6591"/>
                  </a:cubicBezTo>
                  <a:cubicBezTo>
                    <a:pt x="625" y="6563"/>
                    <a:pt x="688" y="6518"/>
                    <a:pt x="762" y="6455"/>
                  </a:cubicBezTo>
                  <a:cubicBezTo>
                    <a:pt x="916" y="6313"/>
                    <a:pt x="1041" y="6148"/>
                    <a:pt x="1120" y="6035"/>
                  </a:cubicBezTo>
                  <a:cubicBezTo>
                    <a:pt x="1149" y="5995"/>
                    <a:pt x="1183" y="5955"/>
                    <a:pt x="1212" y="5910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5" y="5682"/>
                    <a:pt x="1404" y="5671"/>
                    <a:pt x="1433" y="5671"/>
                  </a:cubicBezTo>
                  <a:cubicBezTo>
                    <a:pt x="1450" y="5671"/>
                    <a:pt x="1461" y="5671"/>
                    <a:pt x="1472" y="5676"/>
                  </a:cubicBezTo>
                  <a:cubicBezTo>
                    <a:pt x="1506" y="5694"/>
                    <a:pt x="1524" y="5723"/>
                    <a:pt x="1530" y="5757"/>
                  </a:cubicBezTo>
                  <a:cubicBezTo>
                    <a:pt x="1535" y="5791"/>
                    <a:pt x="1535" y="5825"/>
                    <a:pt x="1540" y="5852"/>
                  </a:cubicBezTo>
                  <a:cubicBezTo>
                    <a:pt x="1540" y="5875"/>
                    <a:pt x="1546" y="5899"/>
                    <a:pt x="1546" y="5920"/>
                  </a:cubicBezTo>
                  <a:lnTo>
                    <a:pt x="1553" y="5967"/>
                  </a:lnTo>
                  <a:lnTo>
                    <a:pt x="1558" y="6017"/>
                  </a:lnTo>
                  <a:cubicBezTo>
                    <a:pt x="1569" y="6085"/>
                    <a:pt x="1575" y="6148"/>
                    <a:pt x="1587" y="6211"/>
                  </a:cubicBezTo>
                  <a:cubicBezTo>
                    <a:pt x="1598" y="6256"/>
                    <a:pt x="1609" y="6295"/>
                    <a:pt x="1626" y="6330"/>
                  </a:cubicBezTo>
                  <a:cubicBezTo>
                    <a:pt x="1637" y="6347"/>
                    <a:pt x="1648" y="6358"/>
                    <a:pt x="1660" y="6376"/>
                  </a:cubicBezTo>
                  <a:cubicBezTo>
                    <a:pt x="1666" y="6381"/>
                    <a:pt x="1677" y="6392"/>
                    <a:pt x="1682" y="6398"/>
                  </a:cubicBezTo>
                  <a:cubicBezTo>
                    <a:pt x="1695" y="6405"/>
                    <a:pt x="1705" y="6410"/>
                    <a:pt x="1716" y="6410"/>
                  </a:cubicBezTo>
                  <a:cubicBezTo>
                    <a:pt x="1729" y="6416"/>
                    <a:pt x="1745" y="6421"/>
                    <a:pt x="1757" y="6421"/>
                  </a:cubicBezTo>
                  <a:cubicBezTo>
                    <a:pt x="1774" y="6421"/>
                    <a:pt x="1785" y="6421"/>
                    <a:pt x="1802" y="6416"/>
                  </a:cubicBezTo>
                  <a:cubicBezTo>
                    <a:pt x="1813" y="6416"/>
                    <a:pt x="1831" y="6410"/>
                    <a:pt x="1842" y="6398"/>
                  </a:cubicBezTo>
                  <a:cubicBezTo>
                    <a:pt x="1865" y="6387"/>
                    <a:pt x="1887" y="6376"/>
                    <a:pt x="1905" y="6358"/>
                  </a:cubicBezTo>
                  <a:cubicBezTo>
                    <a:pt x="1933" y="6330"/>
                    <a:pt x="1962" y="6295"/>
                    <a:pt x="1996" y="6250"/>
                  </a:cubicBezTo>
                  <a:cubicBezTo>
                    <a:pt x="2057" y="6148"/>
                    <a:pt x="2109" y="6035"/>
                    <a:pt x="2160" y="5875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43"/>
                    <a:pt x="2319" y="5409"/>
                    <a:pt x="2376" y="5404"/>
                  </a:cubicBezTo>
                  <a:cubicBezTo>
                    <a:pt x="2432" y="5404"/>
                    <a:pt x="2484" y="5432"/>
                    <a:pt x="2501" y="5484"/>
                  </a:cubicBezTo>
                  <a:cubicBezTo>
                    <a:pt x="2513" y="5518"/>
                    <a:pt x="2529" y="5552"/>
                    <a:pt x="2547" y="5586"/>
                  </a:cubicBezTo>
                  <a:cubicBezTo>
                    <a:pt x="2563" y="5626"/>
                    <a:pt x="2586" y="5655"/>
                    <a:pt x="2610" y="5682"/>
                  </a:cubicBezTo>
                  <a:cubicBezTo>
                    <a:pt x="2626" y="5700"/>
                    <a:pt x="2644" y="5716"/>
                    <a:pt x="2660" y="5728"/>
                  </a:cubicBezTo>
                  <a:cubicBezTo>
                    <a:pt x="2671" y="5734"/>
                    <a:pt x="2683" y="5739"/>
                    <a:pt x="2694" y="5745"/>
                  </a:cubicBezTo>
                  <a:cubicBezTo>
                    <a:pt x="2700" y="5745"/>
                    <a:pt x="2712" y="5750"/>
                    <a:pt x="2723" y="5750"/>
                  </a:cubicBezTo>
                  <a:cubicBezTo>
                    <a:pt x="2728" y="5750"/>
                    <a:pt x="2739" y="5750"/>
                    <a:pt x="2746" y="5745"/>
                  </a:cubicBezTo>
                  <a:cubicBezTo>
                    <a:pt x="2762" y="5745"/>
                    <a:pt x="2773" y="5739"/>
                    <a:pt x="2786" y="5734"/>
                  </a:cubicBezTo>
                  <a:cubicBezTo>
                    <a:pt x="2807" y="5723"/>
                    <a:pt x="2825" y="5705"/>
                    <a:pt x="2848" y="5689"/>
                  </a:cubicBezTo>
                  <a:cubicBezTo>
                    <a:pt x="2870" y="5665"/>
                    <a:pt x="2899" y="5637"/>
                    <a:pt x="2916" y="5608"/>
                  </a:cubicBezTo>
                  <a:cubicBezTo>
                    <a:pt x="2938" y="5569"/>
                    <a:pt x="2961" y="5524"/>
                    <a:pt x="2978" y="5472"/>
                  </a:cubicBezTo>
                  <a:cubicBezTo>
                    <a:pt x="3006" y="5393"/>
                    <a:pt x="3019" y="5301"/>
                    <a:pt x="3030" y="5188"/>
                  </a:cubicBezTo>
                  <a:cubicBezTo>
                    <a:pt x="3035" y="4994"/>
                    <a:pt x="3019" y="4784"/>
                    <a:pt x="2967" y="4535"/>
                  </a:cubicBezTo>
                  <a:lnTo>
                    <a:pt x="2961" y="4529"/>
                  </a:lnTo>
                  <a:lnTo>
                    <a:pt x="2961" y="4523"/>
                  </a:lnTo>
                  <a:cubicBezTo>
                    <a:pt x="2951" y="4483"/>
                    <a:pt x="2944" y="4449"/>
                    <a:pt x="2938" y="4420"/>
                  </a:cubicBezTo>
                  <a:cubicBezTo>
                    <a:pt x="2927" y="4386"/>
                    <a:pt x="2927" y="4370"/>
                    <a:pt x="2938" y="4347"/>
                  </a:cubicBezTo>
                  <a:cubicBezTo>
                    <a:pt x="2951" y="4325"/>
                    <a:pt x="2972" y="4307"/>
                    <a:pt x="2996" y="4296"/>
                  </a:cubicBezTo>
                  <a:cubicBezTo>
                    <a:pt x="3001" y="4296"/>
                    <a:pt x="3012" y="4291"/>
                    <a:pt x="3024" y="4291"/>
                  </a:cubicBezTo>
                  <a:cubicBezTo>
                    <a:pt x="3064" y="4291"/>
                    <a:pt x="3103" y="4318"/>
                    <a:pt x="3114" y="4352"/>
                  </a:cubicBezTo>
                  <a:cubicBezTo>
                    <a:pt x="3155" y="4478"/>
                    <a:pt x="3189" y="4609"/>
                    <a:pt x="3211" y="4734"/>
                  </a:cubicBezTo>
                  <a:cubicBezTo>
                    <a:pt x="3268" y="4864"/>
                    <a:pt x="3326" y="5000"/>
                    <a:pt x="3376" y="5136"/>
                  </a:cubicBezTo>
                  <a:cubicBezTo>
                    <a:pt x="3428" y="5267"/>
                    <a:pt x="3478" y="5416"/>
                    <a:pt x="3512" y="5558"/>
                  </a:cubicBezTo>
                  <a:lnTo>
                    <a:pt x="3523" y="5592"/>
                  </a:lnTo>
                  <a:lnTo>
                    <a:pt x="3536" y="5631"/>
                  </a:lnTo>
                  <a:lnTo>
                    <a:pt x="3547" y="5631"/>
                  </a:lnTo>
                  <a:cubicBezTo>
                    <a:pt x="3643" y="5631"/>
                    <a:pt x="3740" y="5620"/>
                    <a:pt x="3842" y="5603"/>
                  </a:cubicBezTo>
                  <a:cubicBezTo>
                    <a:pt x="3990" y="5569"/>
                    <a:pt x="4144" y="5506"/>
                    <a:pt x="4320" y="5416"/>
                  </a:cubicBezTo>
                  <a:lnTo>
                    <a:pt x="4388" y="5382"/>
                  </a:lnTo>
                  <a:lnTo>
                    <a:pt x="4478" y="5330"/>
                  </a:lnTo>
                  <a:cubicBezTo>
                    <a:pt x="4462" y="5280"/>
                    <a:pt x="4433" y="5233"/>
                    <a:pt x="4410" y="5183"/>
                  </a:cubicBezTo>
                  <a:cubicBezTo>
                    <a:pt x="4348" y="5068"/>
                    <a:pt x="4286" y="4955"/>
                    <a:pt x="4217" y="4847"/>
                  </a:cubicBezTo>
                  <a:cubicBezTo>
                    <a:pt x="4183" y="4790"/>
                    <a:pt x="4149" y="4739"/>
                    <a:pt x="4110" y="4688"/>
                  </a:cubicBezTo>
                  <a:cubicBezTo>
                    <a:pt x="4058" y="4659"/>
                    <a:pt x="4007" y="4632"/>
                    <a:pt x="3961" y="4598"/>
                  </a:cubicBezTo>
                  <a:cubicBezTo>
                    <a:pt x="3848" y="4523"/>
                    <a:pt x="3701" y="4393"/>
                    <a:pt x="3638" y="4210"/>
                  </a:cubicBezTo>
                  <a:cubicBezTo>
                    <a:pt x="3609" y="4142"/>
                    <a:pt x="3649" y="4068"/>
                    <a:pt x="3717" y="4040"/>
                  </a:cubicBezTo>
                  <a:cubicBezTo>
                    <a:pt x="3735" y="4034"/>
                    <a:pt x="3746" y="4034"/>
                    <a:pt x="3762" y="4034"/>
                  </a:cubicBezTo>
                  <a:cubicBezTo>
                    <a:pt x="3785" y="4034"/>
                    <a:pt x="3803" y="4040"/>
                    <a:pt x="3819" y="4045"/>
                  </a:cubicBezTo>
                  <a:cubicBezTo>
                    <a:pt x="3842" y="4058"/>
                    <a:pt x="3859" y="4068"/>
                    <a:pt x="3877" y="4092"/>
                  </a:cubicBezTo>
                  <a:cubicBezTo>
                    <a:pt x="3898" y="4137"/>
                    <a:pt x="3932" y="4188"/>
                    <a:pt x="3973" y="4234"/>
                  </a:cubicBezTo>
                  <a:cubicBezTo>
                    <a:pt x="4018" y="4279"/>
                    <a:pt x="4076" y="4330"/>
                    <a:pt x="4144" y="4375"/>
                  </a:cubicBezTo>
                  <a:cubicBezTo>
                    <a:pt x="4239" y="4438"/>
                    <a:pt x="4348" y="4489"/>
                    <a:pt x="4462" y="4529"/>
                  </a:cubicBezTo>
                  <a:cubicBezTo>
                    <a:pt x="4564" y="4564"/>
                    <a:pt x="4655" y="4580"/>
                    <a:pt x="4745" y="4591"/>
                  </a:cubicBezTo>
                  <a:lnTo>
                    <a:pt x="4797" y="4591"/>
                  </a:lnTo>
                  <a:cubicBezTo>
                    <a:pt x="4842" y="4591"/>
                    <a:pt x="4887" y="4585"/>
                    <a:pt x="4933" y="4580"/>
                  </a:cubicBezTo>
                  <a:cubicBezTo>
                    <a:pt x="4955" y="4574"/>
                    <a:pt x="4978" y="4564"/>
                    <a:pt x="5002" y="4551"/>
                  </a:cubicBezTo>
                  <a:cubicBezTo>
                    <a:pt x="5018" y="4546"/>
                    <a:pt x="5030" y="4540"/>
                    <a:pt x="5041" y="4529"/>
                  </a:cubicBezTo>
                  <a:cubicBezTo>
                    <a:pt x="5052" y="4517"/>
                    <a:pt x="5058" y="4512"/>
                    <a:pt x="5064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92" y="4341"/>
                    <a:pt x="5086" y="4307"/>
                  </a:cubicBezTo>
                  <a:cubicBezTo>
                    <a:pt x="5070" y="4250"/>
                    <a:pt x="5047" y="4188"/>
                    <a:pt x="5013" y="4126"/>
                  </a:cubicBezTo>
                  <a:cubicBezTo>
                    <a:pt x="4996" y="4086"/>
                    <a:pt x="5018" y="4040"/>
                    <a:pt x="5052" y="4018"/>
                  </a:cubicBezTo>
                  <a:cubicBezTo>
                    <a:pt x="5064" y="4006"/>
                    <a:pt x="5081" y="4000"/>
                    <a:pt x="5104" y="4000"/>
                  </a:cubicBezTo>
                  <a:cubicBezTo>
                    <a:pt x="5115" y="4000"/>
                    <a:pt x="5133" y="4000"/>
                    <a:pt x="5143" y="4006"/>
                  </a:cubicBezTo>
                  <a:cubicBezTo>
                    <a:pt x="5251" y="4058"/>
                    <a:pt x="5382" y="4113"/>
                    <a:pt x="5519" y="4160"/>
                  </a:cubicBezTo>
                  <a:cubicBezTo>
                    <a:pt x="5684" y="4210"/>
                    <a:pt x="5825" y="4244"/>
                    <a:pt x="5962" y="4250"/>
                  </a:cubicBezTo>
                  <a:lnTo>
                    <a:pt x="6007" y="4250"/>
                  </a:lnTo>
                  <a:cubicBezTo>
                    <a:pt x="6069" y="4250"/>
                    <a:pt x="6138" y="4244"/>
                    <a:pt x="6195" y="4234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7" y="4160"/>
                    <a:pt x="6421" y="4137"/>
                    <a:pt x="6450" y="4108"/>
                  </a:cubicBezTo>
                  <a:cubicBezTo>
                    <a:pt x="6468" y="4092"/>
                    <a:pt x="6484" y="4074"/>
                    <a:pt x="6496" y="4052"/>
                  </a:cubicBezTo>
                  <a:cubicBezTo>
                    <a:pt x="6507" y="4034"/>
                    <a:pt x="6518" y="4018"/>
                    <a:pt x="6524" y="4000"/>
                  </a:cubicBezTo>
                  <a:cubicBezTo>
                    <a:pt x="6530" y="3984"/>
                    <a:pt x="6536" y="3966"/>
                    <a:pt x="6536" y="3950"/>
                  </a:cubicBezTo>
                  <a:cubicBezTo>
                    <a:pt x="6536" y="3927"/>
                    <a:pt x="6536" y="3903"/>
                    <a:pt x="6530" y="3887"/>
                  </a:cubicBezTo>
                  <a:cubicBezTo>
                    <a:pt x="6524" y="3858"/>
                    <a:pt x="6513" y="3830"/>
                    <a:pt x="6502" y="3801"/>
                  </a:cubicBezTo>
                  <a:cubicBezTo>
                    <a:pt x="6479" y="3767"/>
                    <a:pt x="6455" y="3738"/>
                    <a:pt x="6434" y="3711"/>
                  </a:cubicBezTo>
                  <a:cubicBezTo>
                    <a:pt x="6399" y="3677"/>
                    <a:pt x="6365" y="3648"/>
                    <a:pt x="6331" y="3620"/>
                  </a:cubicBezTo>
                  <a:cubicBezTo>
                    <a:pt x="6308" y="3609"/>
                    <a:pt x="6285" y="3597"/>
                    <a:pt x="6263" y="3586"/>
                  </a:cubicBezTo>
                  <a:lnTo>
                    <a:pt x="6229" y="3575"/>
                  </a:lnTo>
                  <a:lnTo>
                    <a:pt x="6177" y="3557"/>
                  </a:lnTo>
                  <a:cubicBezTo>
                    <a:pt x="6149" y="3546"/>
                    <a:pt x="6121" y="3507"/>
                    <a:pt x="6109" y="3478"/>
                  </a:cubicBezTo>
                  <a:cubicBezTo>
                    <a:pt x="6098" y="3444"/>
                    <a:pt x="6098" y="3410"/>
                    <a:pt x="6114" y="3376"/>
                  </a:cubicBezTo>
                  <a:cubicBezTo>
                    <a:pt x="6138" y="3329"/>
                    <a:pt x="6189" y="3295"/>
                    <a:pt x="6234" y="3295"/>
                  </a:cubicBezTo>
                  <a:cubicBezTo>
                    <a:pt x="6245" y="3295"/>
                    <a:pt x="6258" y="3295"/>
                    <a:pt x="6263" y="3302"/>
                  </a:cubicBezTo>
                  <a:cubicBezTo>
                    <a:pt x="6337" y="3318"/>
                    <a:pt x="6428" y="3329"/>
                    <a:pt x="6536" y="3342"/>
                  </a:cubicBezTo>
                  <a:lnTo>
                    <a:pt x="6667" y="3342"/>
                  </a:lnTo>
                  <a:cubicBezTo>
                    <a:pt x="6825" y="3342"/>
                    <a:pt x="6985" y="3329"/>
                    <a:pt x="7132" y="3295"/>
                  </a:cubicBezTo>
                  <a:cubicBezTo>
                    <a:pt x="7240" y="3273"/>
                    <a:pt x="7331" y="3245"/>
                    <a:pt x="7417" y="3205"/>
                  </a:cubicBezTo>
                  <a:cubicBezTo>
                    <a:pt x="7451" y="3182"/>
                    <a:pt x="7485" y="3159"/>
                    <a:pt x="7519" y="3132"/>
                  </a:cubicBezTo>
                  <a:cubicBezTo>
                    <a:pt x="7536" y="3114"/>
                    <a:pt x="7546" y="3097"/>
                    <a:pt x="7564" y="3080"/>
                  </a:cubicBezTo>
                  <a:cubicBezTo>
                    <a:pt x="7575" y="3063"/>
                    <a:pt x="7581" y="3046"/>
                    <a:pt x="7587" y="3029"/>
                  </a:cubicBezTo>
                  <a:cubicBezTo>
                    <a:pt x="7593" y="3006"/>
                    <a:pt x="7598" y="2983"/>
                    <a:pt x="7604" y="2967"/>
                  </a:cubicBezTo>
                  <a:cubicBezTo>
                    <a:pt x="7604" y="2949"/>
                    <a:pt x="7598" y="2932"/>
                    <a:pt x="7598" y="2915"/>
                  </a:cubicBezTo>
                  <a:cubicBezTo>
                    <a:pt x="7593" y="2898"/>
                    <a:pt x="7587" y="2886"/>
                    <a:pt x="7581" y="2875"/>
                  </a:cubicBezTo>
                  <a:cubicBezTo>
                    <a:pt x="7575" y="2864"/>
                    <a:pt x="7564" y="2847"/>
                    <a:pt x="7559" y="2836"/>
                  </a:cubicBezTo>
                  <a:cubicBezTo>
                    <a:pt x="7536" y="2818"/>
                    <a:pt x="7519" y="2802"/>
                    <a:pt x="7496" y="2784"/>
                  </a:cubicBezTo>
                  <a:cubicBezTo>
                    <a:pt x="7444" y="2757"/>
                    <a:pt x="7388" y="2733"/>
                    <a:pt x="7325" y="2710"/>
                  </a:cubicBezTo>
                  <a:cubicBezTo>
                    <a:pt x="7178" y="2665"/>
                    <a:pt x="7024" y="2642"/>
                    <a:pt x="6882" y="2626"/>
                  </a:cubicBezTo>
                  <a:cubicBezTo>
                    <a:pt x="6825" y="2620"/>
                    <a:pt x="6775" y="2613"/>
                    <a:pt x="6723" y="2608"/>
                  </a:cubicBezTo>
                  <a:lnTo>
                    <a:pt x="6672" y="2608"/>
                  </a:lnTo>
                  <a:cubicBezTo>
                    <a:pt x="6655" y="2602"/>
                    <a:pt x="6638" y="2602"/>
                    <a:pt x="6626" y="2602"/>
                  </a:cubicBezTo>
                  <a:cubicBezTo>
                    <a:pt x="6610" y="2597"/>
                    <a:pt x="6599" y="2597"/>
                    <a:pt x="6586" y="2597"/>
                  </a:cubicBezTo>
                  <a:cubicBezTo>
                    <a:pt x="6558" y="2592"/>
                    <a:pt x="6536" y="2592"/>
                    <a:pt x="6513" y="2586"/>
                  </a:cubicBezTo>
                  <a:cubicBezTo>
                    <a:pt x="6468" y="2586"/>
                    <a:pt x="6434" y="2540"/>
                    <a:pt x="6434" y="2500"/>
                  </a:cubicBezTo>
                  <a:cubicBezTo>
                    <a:pt x="6428" y="2466"/>
                    <a:pt x="6445" y="2432"/>
                    <a:pt x="6473" y="2416"/>
                  </a:cubicBezTo>
                  <a:cubicBezTo>
                    <a:pt x="6536" y="2369"/>
                    <a:pt x="6604" y="2341"/>
                    <a:pt x="6667" y="2307"/>
                  </a:cubicBezTo>
                  <a:lnTo>
                    <a:pt x="6701" y="2290"/>
                  </a:lnTo>
                  <a:lnTo>
                    <a:pt x="6762" y="2262"/>
                  </a:lnTo>
                  <a:lnTo>
                    <a:pt x="6780" y="2256"/>
                  </a:lnTo>
                  <a:cubicBezTo>
                    <a:pt x="6848" y="2222"/>
                    <a:pt x="6911" y="2193"/>
                    <a:pt x="6979" y="2159"/>
                  </a:cubicBezTo>
                  <a:lnTo>
                    <a:pt x="6990" y="2154"/>
                  </a:lnTo>
                  <a:cubicBezTo>
                    <a:pt x="7115" y="2086"/>
                    <a:pt x="7246" y="2017"/>
                    <a:pt x="7360" y="1915"/>
                  </a:cubicBezTo>
                  <a:cubicBezTo>
                    <a:pt x="7399" y="1881"/>
                    <a:pt x="7428" y="1847"/>
                    <a:pt x="7451" y="1818"/>
                  </a:cubicBezTo>
                  <a:cubicBezTo>
                    <a:pt x="7462" y="1795"/>
                    <a:pt x="7467" y="1779"/>
                    <a:pt x="7478" y="1761"/>
                  </a:cubicBezTo>
                  <a:cubicBezTo>
                    <a:pt x="7478" y="1745"/>
                    <a:pt x="7485" y="1727"/>
                    <a:pt x="7485" y="1716"/>
                  </a:cubicBezTo>
                  <a:lnTo>
                    <a:pt x="7485" y="1676"/>
                  </a:lnTo>
                  <a:cubicBezTo>
                    <a:pt x="7478" y="1659"/>
                    <a:pt x="7473" y="1642"/>
                    <a:pt x="7467" y="1631"/>
                  </a:cubicBezTo>
                  <a:cubicBezTo>
                    <a:pt x="7462" y="1614"/>
                    <a:pt x="7451" y="1603"/>
                    <a:pt x="7439" y="1591"/>
                  </a:cubicBezTo>
                  <a:cubicBezTo>
                    <a:pt x="7428" y="1580"/>
                    <a:pt x="7417" y="1569"/>
                    <a:pt x="7405" y="1563"/>
                  </a:cubicBezTo>
                  <a:cubicBezTo>
                    <a:pt x="7388" y="1551"/>
                    <a:pt x="7370" y="1540"/>
                    <a:pt x="7354" y="1535"/>
                  </a:cubicBezTo>
                  <a:cubicBezTo>
                    <a:pt x="7325" y="1529"/>
                    <a:pt x="7297" y="1522"/>
                    <a:pt x="7263" y="1517"/>
                  </a:cubicBezTo>
                  <a:lnTo>
                    <a:pt x="7234" y="1517"/>
                  </a:lnTo>
                  <a:cubicBezTo>
                    <a:pt x="7171" y="1517"/>
                    <a:pt x="7110" y="1529"/>
                    <a:pt x="7035" y="1546"/>
                  </a:cubicBezTo>
                  <a:cubicBezTo>
                    <a:pt x="6865" y="1585"/>
                    <a:pt x="6683" y="1653"/>
                    <a:pt x="6473" y="1761"/>
                  </a:cubicBezTo>
                  <a:cubicBezTo>
                    <a:pt x="6376" y="1813"/>
                    <a:pt x="6285" y="1863"/>
                    <a:pt x="6195" y="1921"/>
                  </a:cubicBezTo>
                  <a:cubicBezTo>
                    <a:pt x="6109" y="1972"/>
                    <a:pt x="6041" y="2017"/>
                    <a:pt x="5978" y="2075"/>
                  </a:cubicBezTo>
                  <a:lnTo>
                    <a:pt x="5917" y="2125"/>
                  </a:lnTo>
                  <a:cubicBezTo>
                    <a:pt x="5899" y="2136"/>
                    <a:pt x="5883" y="2154"/>
                    <a:pt x="5870" y="2170"/>
                  </a:cubicBezTo>
                  <a:cubicBezTo>
                    <a:pt x="5854" y="2188"/>
                    <a:pt x="5831" y="2199"/>
                    <a:pt x="5802" y="2199"/>
                  </a:cubicBezTo>
                  <a:cubicBezTo>
                    <a:pt x="5791" y="2199"/>
                    <a:pt x="5780" y="2193"/>
                    <a:pt x="5768" y="2193"/>
                  </a:cubicBezTo>
                  <a:cubicBezTo>
                    <a:pt x="5734" y="2177"/>
                    <a:pt x="5705" y="2131"/>
                    <a:pt x="5718" y="2097"/>
                  </a:cubicBezTo>
                  <a:cubicBezTo>
                    <a:pt x="5746" y="2006"/>
                    <a:pt x="5774" y="1897"/>
                    <a:pt x="5786" y="1790"/>
                  </a:cubicBezTo>
                  <a:cubicBezTo>
                    <a:pt x="5786" y="1768"/>
                    <a:pt x="5786" y="1745"/>
                    <a:pt x="5780" y="1721"/>
                  </a:cubicBezTo>
                  <a:cubicBezTo>
                    <a:pt x="5780" y="1711"/>
                    <a:pt x="5780" y="1705"/>
                    <a:pt x="5774" y="1700"/>
                  </a:cubicBezTo>
                  <a:cubicBezTo>
                    <a:pt x="5768" y="1693"/>
                    <a:pt x="5763" y="1693"/>
                    <a:pt x="5757" y="1693"/>
                  </a:cubicBezTo>
                  <a:cubicBezTo>
                    <a:pt x="5723" y="1700"/>
                    <a:pt x="5700" y="1711"/>
                    <a:pt x="5684" y="1721"/>
                  </a:cubicBezTo>
                  <a:cubicBezTo>
                    <a:pt x="5592" y="1768"/>
                    <a:pt x="5513" y="1836"/>
                    <a:pt x="5456" y="1886"/>
                  </a:cubicBezTo>
                  <a:cubicBezTo>
                    <a:pt x="5314" y="2012"/>
                    <a:pt x="5194" y="2154"/>
                    <a:pt x="5098" y="2301"/>
                  </a:cubicBezTo>
                  <a:cubicBezTo>
                    <a:pt x="5052" y="2375"/>
                    <a:pt x="5018" y="2443"/>
                    <a:pt x="4989" y="2500"/>
                  </a:cubicBezTo>
                  <a:cubicBezTo>
                    <a:pt x="4989" y="2523"/>
                    <a:pt x="4978" y="2540"/>
                    <a:pt x="4968" y="2557"/>
                  </a:cubicBezTo>
                  <a:lnTo>
                    <a:pt x="4955" y="2568"/>
                  </a:lnTo>
                  <a:lnTo>
                    <a:pt x="4944" y="2579"/>
                  </a:lnTo>
                  <a:cubicBezTo>
                    <a:pt x="4921" y="2592"/>
                    <a:pt x="4899" y="2597"/>
                    <a:pt x="4876" y="2597"/>
                  </a:cubicBezTo>
                  <a:lnTo>
                    <a:pt x="4853" y="2597"/>
                  </a:lnTo>
                  <a:cubicBezTo>
                    <a:pt x="4819" y="2592"/>
                    <a:pt x="4792" y="2574"/>
                    <a:pt x="4774" y="2545"/>
                  </a:cubicBezTo>
                  <a:cubicBezTo>
                    <a:pt x="4758" y="2523"/>
                    <a:pt x="4751" y="2495"/>
                    <a:pt x="4758" y="2455"/>
                  </a:cubicBezTo>
                  <a:cubicBezTo>
                    <a:pt x="4758" y="2427"/>
                    <a:pt x="4763" y="2392"/>
                    <a:pt x="4763" y="2364"/>
                  </a:cubicBezTo>
                  <a:cubicBezTo>
                    <a:pt x="4768" y="2319"/>
                    <a:pt x="4774" y="2279"/>
                    <a:pt x="4779" y="2233"/>
                  </a:cubicBezTo>
                  <a:cubicBezTo>
                    <a:pt x="4779" y="2177"/>
                    <a:pt x="4779" y="2131"/>
                    <a:pt x="4774" y="2086"/>
                  </a:cubicBezTo>
                  <a:cubicBezTo>
                    <a:pt x="4768" y="2075"/>
                    <a:pt x="4763" y="2057"/>
                    <a:pt x="4758" y="2046"/>
                  </a:cubicBezTo>
                  <a:lnTo>
                    <a:pt x="4751" y="2034"/>
                  </a:lnTo>
                  <a:lnTo>
                    <a:pt x="4740" y="2023"/>
                  </a:lnTo>
                  <a:lnTo>
                    <a:pt x="4729" y="2017"/>
                  </a:lnTo>
                  <a:cubicBezTo>
                    <a:pt x="4717" y="2017"/>
                    <a:pt x="4706" y="2017"/>
                    <a:pt x="4695" y="2012"/>
                  </a:cubicBezTo>
                  <a:cubicBezTo>
                    <a:pt x="4677" y="2012"/>
                    <a:pt x="4661" y="2017"/>
                    <a:pt x="4638" y="2017"/>
                  </a:cubicBezTo>
                  <a:cubicBezTo>
                    <a:pt x="4621" y="2023"/>
                    <a:pt x="4598" y="2028"/>
                    <a:pt x="4580" y="2041"/>
                  </a:cubicBezTo>
                  <a:cubicBezTo>
                    <a:pt x="4558" y="2057"/>
                    <a:pt x="4530" y="2075"/>
                    <a:pt x="4512" y="2091"/>
                  </a:cubicBezTo>
                  <a:cubicBezTo>
                    <a:pt x="4473" y="2125"/>
                    <a:pt x="4444" y="2165"/>
                    <a:pt x="4410" y="2211"/>
                  </a:cubicBezTo>
                  <a:cubicBezTo>
                    <a:pt x="4354" y="2301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83" y="2796"/>
                    <a:pt x="4155" y="2920"/>
                  </a:cubicBezTo>
                  <a:cubicBezTo>
                    <a:pt x="4144" y="2972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37"/>
                    <a:pt x="4103" y="3177"/>
                    <a:pt x="4092" y="3205"/>
                  </a:cubicBezTo>
                  <a:cubicBezTo>
                    <a:pt x="4081" y="3227"/>
                    <a:pt x="4069" y="3239"/>
                    <a:pt x="4058" y="3250"/>
                  </a:cubicBezTo>
                  <a:cubicBezTo>
                    <a:pt x="4042" y="3261"/>
                    <a:pt x="4024" y="3268"/>
                    <a:pt x="4001" y="3268"/>
                  </a:cubicBezTo>
                  <a:lnTo>
                    <a:pt x="3984" y="3268"/>
                  </a:lnTo>
                  <a:cubicBezTo>
                    <a:pt x="3950" y="3256"/>
                    <a:pt x="3911" y="3222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6" y="3012"/>
                    <a:pt x="3916" y="2886"/>
                    <a:pt x="3893" y="2767"/>
                  </a:cubicBezTo>
                  <a:cubicBezTo>
                    <a:pt x="3887" y="2739"/>
                    <a:pt x="3877" y="2716"/>
                    <a:pt x="3871" y="2694"/>
                  </a:cubicBezTo>
                  <a:cubicBezTo>
                    <a:pt x="3864" y="2682"/>
                    <a:pt x="3853" y="2671"/>
                    <a:pt x="3848" y="2665"/>
                  </a:cubicBezTo>
                  <a:cubicBezTo>
                    <a:pt x="3842" y="2660"/>
                    <a:pt x="3837" y="2654"/>
                    <a:pt x="3830" y="2647"/>
                  </a:cubicBezTo>
                  <a:cubicBezTo>
                    <a:pt x="3825" y="2647"/>
                    <a:pt x="3819" y="2642"/>
                    <a:pt x="3814" y="2642"/>
                  </a:cubicBezTo>
                  <a:cubicBezTo>
                    <a:pt x="3808" y="2637"/>
                    <a:pt x="3796" y="2637"/>
                    <a:pt x="3791" y="2637"/>
                  </a:cubicBezTo>
                  <a:cubicBezTo>
                    <a:pt x="3774" y="2637"/>
                    <a:pt x="3757" y="2637"/>
                    <a:pt x="3740" y="2642"/>
                  </a:cubicBezTo>
                  <a:cubicBezTo>
                    <a:pt x="3722" y="2647"/>
                    <a:pt x="3706" y="2654"/>
                    <a:pt x="3688" y="2660"/>
                  </a:cubicBezTo>
                  <a:cubicBezTo>
                    <a:pt x="3672" y="2671"/>
                    <a:pt x="3649" y="2682"/>
                    <a:pt x="3638" y="2699"/>
                  </a:cubicBezTo>
                  <a:cubicBezTo>
                    <a:pt x="3615" y="2716"/>
                    <a:pt x="3592" y="2744"/>
                    <a:pt x="3570" y="2773"/>
                  </a:cubicBezTo>
                  <a:cubicBezTo>
                    <a:pt x="3530" y="2836"/>
                    <a:pt x="3496" y="2909"/>
                    <a:pt x="3462" y="3006"/>
                  </a:cubicBezTo>
                  <a:cubicBezTo>
                    <a:pt x="3410" y="3166"/>
                    <a:pt x="3382" y="3336"/>
                    <a:pt x="3371" y="3512"/>
                  </a:cubicBezTo>
                  <a:lnTo>
                    <a:pt x="3371" y="3614"/>
                  </a:lnTo>
                  <a:cubicBezTo>
                    <a:pt x="3371" y="3654"/>
                    <a:pt x="3342" y="3683"/>
                    <a:pt x="3308" y="3688"/>
                  </a:cubicBezTo>
                  <a:cubicBezTo>
                    <a:pt x="3268" y="3688"/>
                    <a:pt x="3240" y="3659"/>
                    <a:pt x="3240" y="3625"/>
                  </a:cubicBezTo>
                  <a:cubicBezTo>
                    <a:pt x="3234" y="3552"/>
                    <a:pt x="3240" y="3466"/>
                    <a:pt x="3251" y="3363"/>
                  </a:cubicBezTo>
                  <a:cubicBezTo>
                    <a:pt x="3263" y="3256"/>
                    <a:pt x="3279" y="3159"/>
                    <a:pt x="3302" y="3069"/>
                  </a:cubicBezTo>
                  <a:cubicBezTo>
                    <a:pt x="3331" y="2943"/>
                    <a:pt x="3365" y="2847"/>
                    <a:pt x="3410" y="2767"/>
                  </a:cubicBezTo>
                  <a:cubicBezTo>
                    <a:pt x="3462" y="2671"/>
                    <a:pt x="3512" y="2602"/>
                    <a:pt x="3575" y="2557"/>
                  </a:cubicBezTo>
                  <a:cubicBezTo>
                    <a:pt x="3615" y="2529"/>
                    <a:pt x="3649" y="2511"/>
                    <a:pt x="3688" y="2500"/>
                  </a:cubicBezTo>
                  <a:cubicBezTo>
                    <a:pt x="3717" y="2489"/>
                    <a:pt x="3757" y="2484"/>
                    <a:pt x="3796" y="2484"/>
                  </a:cubicBezTo>
                  <a:cubicBezTo>
                    <a:pt x="3814" y="2484"/>
                    <a:pt x="3825" y="2484"/>
                    <a:pt x="3837" y="2489"/>
                  </a:cubicBezTo>
                  <a:cubicBezTo>
                    <a:pt x="3882" y="2495"/>
                    <a:pt x="3922" y="2518"/>
                    <a:pt x="3950" y="2540"/>
                  </a:cubicBezTo>
                  <a:cubicBezTo>
                    <a:pt x="3961" y="2552"/>
                    <a:pt x="3973" y="2563"/>
                    <a:pt x="3984" y="2574"/>
                  </a:cubicBezTo>
                  <a:cubicBezTo>
                    <a:pt x="4007" y="2472"/>
                    <a:pt x="4029" y="2369"/>
                    <a:pt x="4047" y="2267"/>
                  </a:cubicBezTo>
                  <a:cubicBezTo>
                    <a:pt x="4069" y="2143"/>
                    <a:pt x="4081" y="2028"/>
                    <a:pt x="4092" y="1926"/>
                  </a:cubicBezTo>
                  <a:cubicBezTo>
                    <a:pt x="4097" y="1795"/>
                    <a:pt x="4087" y="1666"/>
                    <a:pt x="4063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905" y="1136"/>
                    <a:pt x="3859" y="1074"/>
                    <a:pt x="3814" y="1023"/>
                  </a:cubicBezTo>
                  <a:cubicBezTo>
                    <a:pt x="3780" y="984"/>
                    <a:pt x="3746" y="955"/>
                    <a:pt x="3712" y="932"/>
                  </a:cubicBezTo>
                  <a:cubicBezTo>
                    <a:pt x="3683" y="915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7" y="875"/>
                  </a:cubicBezTo>
                  <a:cubicBezTo>
                    <a:pt x="3541" y="875"/>
                    <a:pt x="3518" y="881"/>
                    <a:pt x="3502" y="881"/>
                  </a:cubicBezTo>
                  <a:cubicBezTo>
                    <a:pt x="3478" y="892"/>
                    <a:pt x="3455" y="898"/>
                    <a:pt x="3439" y="903"/>
                  </a:cubicBezTo>
                  <a:cubicBezTo>
                    <a:pt x="3410" y="921"/>
                    <a:pt x="3387" y="937"/>
                    <a:pt x="3360" y="960"/>
                  </a:cubicBezTo>
                  <a:cubicBezTo>
                    <a:pt x="3319" y="1000"/>
                    <a:pt x="3285" y="1040"/>
                    <a:pt x="3245" y="1097"/>
                  </a:cubicBezTo>
                  <a:cubicBezTo>
                    <a:pt x="3211" y="1154"/>
                    <a:pt x="3177" y="1222"/>
                    <a:pt x="3137" y="1307"/>
                  </a:cubicBezTo>
                  <a:cubicBezTo>
                    <a:pt x="3121" y="1341"/>
                    <a:pt x="3087" y="1370"/>
                    <a:pt x="3041" y="1370"/>
                  </a:cubicBezTo>
                  <a:cubicBezTo>
                    <a:pt x="3024" y="1370"/>
                    <a:pt x="3012" y="1364"/>
                    <a:pt x="2996" y="1359"/>
                  </a:cubicBezTo>
                  <a:cubicBezTo>
                    <a:pt x="2972" y="1346"/>
                    <a:pt x="2956" y="1325"/>
                    <a:pt x="2944" y="1296"/>
                  </a:cubicBezTo>
                  <a:cubicBezTo>
                    <a:pt x="2938" y="1278"/>
                    <a:pt x="2938" y="1262"/>
                    <a:pt x="2938" y="1239"/>
                  </a:cubicBezTo>
                  <a:cubicBezTo>
                    <a:pt x="2938" y="1210"/>
                    <a:pt x="2944" y="1181"/>
                    <a:pt x="2944" y="1154"/>
                  </a:cubicBezTo>
                  <a:lnTo>
                    <a:pt x="2951" y="1108"/>
                  </a:lnTo>
                  <a:cubicBezTo>
                    <a:pt x="2956" y="1045"/>
                    <a:pt x="2956" y="984"/>
                    <a:pt x="2961" y="921"/>
                  </a:cubicBezTo>
                  <a:lnTo>
                    <a:pt x="2961" y="921"/>
                  </a:lnTo>
                  <a:lnTo>
                    <a:pt x="2956" y="932"/>
                  </a:lnTo>
                  <a:cubicBezTo>
                    <a:pt x="2967" y="801"/>
                    <a:pt x="2972" y="614"/>
                    <a:pt x="2938" y="420"/>
                  </a:cubicBezTo>
                  <a:cubicBezTo>
                    <a:pt x="2922" y="347"/>
                    <a:pt x="2899" y="290"/>
                    <a:pt x="2870" y="227"/>
                  </a:cubicBezTo>
                  <a:cubicBezTo>
                    <a:pt x="2848" y="182"/>
                    <a:pt x="2814" y="137"/>
                    <a:pt x="2780" y="97"/>
                  </a:cubicBezTo>
                  <a:cubicBezTo>
                    <a:pt x="2757" y="74"/>
                    <a:pt x="2734" y="51"/>
                    <a:pt x="2712" y="35"/>
                  </a:cubicBezTo>
                  <a:cubicBezTo>
                    <a:pt x="2689" y="22"/>
                    <a:pt x="2671" y="17"/>
                    <a:pt x="2655" y="11"/>
                  </a:cubicBezTo>
                  <a:cubicBezTo>
                    <a:pt x="2637" y="6"/>
                    <a:pt x="2621" y="0"/>
                    <a:pt x="2610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9"/>
            <p:cNvSpPr/>
            <p:nvPr/>
          </p:nvSpPr>
          <p:spPr>
            <a:xfrm>
              <a:off x="7555263" y="4744677"/>
              <a:ext cx="107413" cy="192038"/>
            </a:xfrm>
            <a:custGeom>
              <a:avLst/>
              <a:gdLst/>
              <a:ahLst/>
              <a:cxnLst/>
              <a:rect l="l" t="t" r="r" b="b"/>
              <a:pathLst>
                <a:path w="2286" h="4087" extrusionOk="0">
                  <a:moveTo>
                    <a:pt x="621" y="1"/>
                  </a:moveTo>
                  <a:cubicBezTo>
                    <a:pt x="570" y="6"/>
                    <a:pt x="519" y="17"/>
                    <a:pt x="467" y="24"/>
                  </a:cubicBezTo>
                  <a:lnTo>
                    <a:pt x="394" y="35"/>
                  </a:lnTo>
                  <a:cubicBezTo>
                    <a:pt x="320" y="46"/>
                    <a:pt x="223" y="58"/>
                    <a:pt x="132" y="58"/>
                  </a:cubicBezTo>
                  <a:cubicBezTo>
                    <a:pt x="81" y="58"/>
                    <a:pt x="35" y="103"/>
                    <a:pt x="35" y="153"/>
                  </a:cubicBezTo>
                  <a:lnTo>
                    <a:pt x="29" y="171"/>
                  </a:lnTo>
                  <a:cubicBezTo>
                    <a:pt x="13" y="194"/>
                    <a:pt x="1" y="245"/>
                    <a:pt x="19" y="279"/>
                  </a:cubicBezTo>
                  <a:cubicBezTo>
                    <a:pt x="223" y="808"/>
                    <a:pt x="451" y="1433"/>
                    <a:pt x="546" y="2104"/>
                  </a:cubicBezTo>
                  <a:cubicBezTo>
                    <a:pt x="593" y="2472"/>
                    <a:pt x="598" y="2830"/>
                    <a:pt x="553" y="3166"/>
                  </a:cubicBezTo>
                  <a:lnTo>
                    <a:pt x="553" y="3182"/>
                  </a:lnTo>
                  <a:cubicBezTo>
                    <a:pt x="541" y="3279"/>
                    <a:pt x="519" y="3376"/>
                    <a:pt x="496" y="3478"/>
                  </a:cubicBezTo>
                  <a:cubicBezTo>
                    <a:pt x="473" y="3580"/>
                    <a:pt x="439" y="3677"/>
                    <a:pt x="410" y="3774"/>
                  </a:cubicBezTo>
                  <a:cubicBezTo>
                    <a:pt x="376" y="3790"/>
                    <a:pt x="360" y="3814"/>
                    <a:pt x="354" y="3842"/>
                  </a:cubicBezTo>
                  <a:cubicBezTo>
                    <a:pt x="342" y="3870"/>
                    <a:pt x="349" y="3904"/>
                    <a:pt x="360" y="3927"/>
                  </a:cubicBezTo>
                  <a:cubicBezTo>
                    <a:pt x="376" y="3955"/>
                    <a:pt x="399" y="3966"/>
                    <a:pt x="428" y="3979"/>
                  </a:cubicBezTo>
                  <a:cubicBezTo>
                    <a:pt x="609" y="4047"/>
                    <a:pt x="808" y="4086"/>
                    <a:pt x="1030" y="4086"/>
                  </a:cubicBezTo>
                  <a:cubicBezTo>
                    <a:pt x="1138" y="4086"/>
                    <a:pt x="1251" y="4074"/>
                    <a:pt x="1371" y="4058"/>
                  </a:cubicBezTo>
                  <a:cubicBezTo>
                    <a:pt x="1530" y="4035"/>
                    <a:pt x="1695" y="3990"/>
                    <a:pt x="1854" y="3921"/>
                  </a:cubicBezTo>
                  <a:cubicBezTo>
                    <a:pt x="2007" y="3853"/>
                    <a:pt x="2143" y="3767"/>
                    <a:pt x="2258" y="3665"/>
                  </a:cubicBezTo>
                  <a:cubicBezTo>
                    <a:pt x="2274" y="3643"/>
                    <a:pt x="2285" y="3620"/>
                    <a:pt x="2285" y="3591"/>
                  </a:cubicBezTo>
                  <a:cubicBezTo>
                    <a:pt x="2285" y="3557"/>
                    <a:pt x="2274" y="3529"/>
                    <a:pt x="2258" y="3507"/>
                  </a:cubicBezTo>
                  <a:cubicBezTo>
                    <a:pt x="2269" y="3376"/>
                    <a:pt x="2269" y="3240"/>
                    <a:pt x="2263" y="3126"/>
                  </a:cubicBezTo>
                  <a:cubicBezTo>
                    <a:pt x="2251" y="2967"/>
                    <a:pt x="2235" y="2807"/>
                    <a:pt x="2211" y="2637"/>
                  </a:cubicBezTo>
                  <a:cubicBezTo>
                    <a:pt x="2166" y="2342"/>
                    <a:pt x="2087" y="2035"/>
                    <a:pt x="1978" y="1722"/>
                  </a:cubicBezTo>
                  <a:cubicBezTo>
                    <a:pt x="1871" y="1427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36" y="80"/>
                  </a:cubicBezTo>
                  <a:lnTo>
                    <a:pt x="1018" y="58"/>
                  </a:lnTo>
                  <a:lnTo>
                    <a:pt x="1002" y="40"/>
                  </a:lnTo>
                  <a:cubicBezTo>
                    <a:pt x="984" y="17"/>
                    <a:pt x="962" y="6"/>
                    <a:pt x="934" y="6"/>
                  </a:cubicBezTo>
                  <a:cubicBezTo>
                    <a:pt x="916" y="6"/>
                    <a:pt x="894" y="12"/>
                    <a:pt x="882" y="24"/>
                  </a:cubicBezTo>
                  <a:cubicBezTo>
                    <a:pt x="871" y="17"/>
                    <a:pt x="865" y="12"/>
                    <a:pt x="853" y="12"/>
                  </a:cubicBezTo>
                  <a:cubicBezTo>
                    <a:pt x="803" y="1"/>
                    <a:pt x="758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9"/>
            <p:cNvSpPr/>
            <p:nvPr/>
          </p:nvSpPr>
          <p:spPr>
            <a:xfrm>
              <a:off x="7404433" y="4533749"/>
              <a:ext cx="381304" cy="403012"/>
            </a:xfrm>
            <a:custGeom>
              <a:avLst/>
              <a:gdLst/>
              <a:ahLst/>
              <a:cxnLst/>
              <a:rect l="l" t="t" r="r" b="b"/>
              <a:pathLst>
                <a:path w="8115" h="8577" extrusionOk="0">
                  <a:moveTo>
                    <a:pt x="1915" y="1172"/>
                  </a:moveTo>
                  <a:cubicBezTo>
                    <a:pt x="1876" y="1172"/>
                    <a:pt x="1842" y="1182"/>
                    <a:pt x="1825" y="1211"/>
                  </a:cubicBezTo>
                  <a:cubicBezTo>
                    <a:pt x="1802" y="1233"/>
                    <a:pt x="1791" y="1267"/>
                    <a:pt x="1797" y="1296"/>
                  </a:cubicBezTo>
                  <a:cubicBezTo>
                    <a:pt x="1797" y="1330"/>
                    <a:pt x="1813" y="1358"/>
                    <a:pt x="1836" y="1376"/>
                  </a:cubicBezTo>
                  <a:cubicBezTo>
                    <a:pt x="1910" y="1432"/>
                    <a:pt x="1978" y="1495"/>
                    <a:pt x="2046" y="1558"/>
                  </a:cubicBezTo>
                  <a:cubicBezTo>
                    <a:pt x="2109" y="1608"/>
                    <a:pt x="2166" y="1671"/>
                    <a:pt x="2240" y="1751"/>
                  </a:cubicBezTo>
                  <a:cubicBezTo>
                    <a:pt x="2410" y="1943"/>
                    <a:pt x="2563" y="2166"/>
                    <a:pt x="2699" y="2421"/>
                  </a:cubicBezTo>
                  <a:cubicBezTo>
                    <a:pt x="2796" y="2609"/>
                    <a:pt x="2888" y="2824"/>
                    <a:pt x="2967" y="3052"/>
                  </a:cubicBezTo>
                  <a:cubicBezTo>
                    <a:pt x="3035" y="3244"/>
                    <a:pt x="3092" y="3456"/>
                    <a:pt x="3143" y="3695"/>
                  </a:cubicBezTo>
                  <a:lnTo>
                    <a:pt x="3143" y="3705"/>
                  </a:lnTo>
                  <a:cubicBezTo>
                    <a:pt x="3160" y="3779"/>
                    <a:pt x="3171" y="3853"/>
                    <a:pt x="3184" y="3926"/>
                  </a:cubicBezTo>
                  <a:cubicBezTo>
                    <a:pt x="3194" y="3978"/>
                    <a:pt x="3234" y="4018"/>
                    <a:pt x="3286" y="4018"/>
                  </a:cubicBezTo>
                  <a:lnTo>
                    <a:pt x="3291" y="4018"/>
                  </a:lnTo>
                  <a:cubicBezTo>
                    <a:pt x="3313" y="4012"/>
                    <a:pt x="3342" y="4001"/>
                    <a:pt x="3359" y="3978"/>
                  </a:cubicBezTo>
                  <a:cubicBezTo>
                    <a:pt x="3376" y="3955"/>
                    <a:pt x="3381" y="3933"/>
                    <a:pt x="3376" y="3910"/>
                  </a:cubicBezTo>
                  <a:lnTo>
                    <a:pt x="3370" y="3858"/>
                  </a:lnTo>
                  <a:cubicBezTo>
                    <a:pt x="3354" y="3756"/>
                    <a:pt x="3342" y="3643"/>
                    <a:pt x="3320" y="3540"/>
                  </a:cubicBezTo>
                  <a:cubicBezTo>
                    <a:pt x="3291" y="3399"/>
                    <a:pt x="3268" y="3273"/>
                    <a:pt x="3239" y="3149"/>
                  </a:cubicBezTo>
                  <a:cubicBezTo>
                    <a:pt x="3171" y="2887"/>
                    <a:pt x="3087" y="2631"/>
                    <a:pt x="2979" y="2399"/>
                  </a:cubicBezTo>
                  <a:cubicBezTo>
                    <a:pt x="2854" y="2132"/>
                    <a:pt x="2717" y="1904"/>
                    <a:pt x="2563" y="1710"/>
                  </a:cubicBezTo>
                  <a:cubicBezTo>
                    <a:pt x="2376" y="1478"/>
                    <a:pt x="2172" y="1296"/>
                    <a:pt x="1962" y="1182"/>
                  </a:cubicBezTo>
                  <a:cubicBezTo>
                    <a:pt x="1949" y="1172"/>
                    <a:pt x="1933" y="1172"/>
                    <a:pt x="1915" y="1172"/>
                  </a:cubicBezTo>
                  <a:close/>
                  <a:moveTo>
                    <a:pt x="5865" y="2864"/>
                  </a:moveTo>
                  <a:cubicBezTo>
                    <a:pt x="5854" y="2864"/>
                    <a:pt x="5836" y="2864"/>
                    <a:pt x="5825" y="2869"/>
                  </a:cubicBezTo>
                  <a:cubicBezTo>
                    <a:pt x="5666" y="2921"/>
                    <a:pt x="5490" y="2984"/>
                    <a:pt x="5274" y="3074"/>
                  </a:cubicBezTo>
                  <a:cubicBezTo>
                    <a:pt x="5086" y="3154"/>
                    <a:pt x="4899" y="3239"/>
                    <a:pt x="4718" y="3336"/>
                  </a:cubicBezTo>
                  <a:cubicBezTo>
                    <a:pt x="4513" y="3438"/>
                    <a:pt x="4336" y="3540"/>
                    <a:pt x="4178" y="3637"/>
                  </a:cubicBezTo>
                  <a:cubicBezTo>
                    <a:pt x="4018" y="3740"/>
                    <a:pt x="3853" y="3847"/>
                    <a:pt x="3672" y="3978"/>
                  </a:cubicBezTo>
                  <a:cubicBezTo>
                    <a:pt x="3627" y="4012"/>
                    <a:pt x="3615" y="4080"/>
                    <a:pt x="3643" y="4125"/>
                  </a:cubicBezTo>
                  <a:cubicBezTo>
                    <a:pt x="3666" y="4154"/>
                    <a:pt x="3700" y="4172"/>
                    <a:pt x="3735" y="4172"/>
                  </a:cubicBezTo>
                  <a:cubicBezTo>
                    <a:pt x="3756" y="4172"/>
                    <a:pt x="3774" y="4165"/>
                    <a:pt x="3790" y="4154"/>
                  </a:cubicBezTo>
                  <a:cubicBezTo>
                    <a:pt x="4052" y="3967"/>
                    <a:pt x="4343" y="3790"/>
                    <a:pt x="4671" y="3620"/>
                  </a:cubicBezTo>
                  <a:cubicBezTo>
                    <a:pt x="4860" y="3524"/>
                    <a:pt x="5059" y="3433"/>
                    <a:pt x="5263" y="3347"/>
                  </a:cubicBezTo>
                  <a:cubicBezTo>
                    <a:pt x="5468" y="3262"/>
                    <a:pt x="5678" y="3189"/>
                    <a:pt x="5911" y="3108"/>
                  </a:cubicBezTo>
                  <a:cubicBezTo>
                    <a:pt x="5945" y="3103"/>
                    <a:pt x="5967" y="3081"/>
                    <a:pt x="5985" y="3047"/>
                  </a:cubicBezTo>
                  <a:cubicBezTo>
                    <a:pt x="5996" y="3018"/>
                    <a:pt x="6001" y="2979"/>
                    <a:pt x="5990" y="2944"/>
                  </a:cubicBezTo>
                  <a:cubicBezTo>
                    <a:pt x="5967" y="2898"/>
                    <a:pt x="5922" y="2864"/>
                    <a:pt x="5865" y="2864"/>
                  </a:cubicBezTo>
                  <a:close/>
                  <a:moveTo>
                    <a:pt x="3166" y="4165"/>
                  </a:moveTo>
                  <a:cubicBezTo>
                    <a:pt x="3155" y="4165"/>
                    <a:pt x="3143" y="4165"/>
                    <a:pt x="3132" y="4172"/>
                  </a:cubicBezTo>
                  <a:cubicBezTo>
                    <a:pt x="3035" y="4211"/>
                    <a:pt x="2933" y="4251"/>
                    <a:pt x="2836" y="4296"/>
                  </a:cubicBezTo>
                  <a:cubicBezTo>
                    <a:pt x="2746" y="4342"/>
                    <a:pt x="2644" y="4393"/>
                    <a:pt x="2524" y="4456"/>
                  </a:cubicBezTo>
                  <a:cubicBezTo>
                    <a:pt x="2313" y="4569"/>
                    <a:pt x="2132" y="4683"/>
                    <a:pt x="1962" y="4807"/>
                  </a:cubicBezTo>
                  <a:cubicBezTo>
                    <a:pt x="1779" y="4944"/>
                    <a:pt x="1608" y="5092"/>
                    <a:pt x="1461" y="5256"/>
                  </a:cubicBezTo>
                  <a:cubicBezTo>
                    <a:pt x="1388" y="5342"/>
                    <a:pt x="1319" y="5426"/>
                    <a:pt x="1251" y="5523"/>
                  </a:cubicBezTo>
                  <a:cubicBezTo>
                    <a:pt x="1177" y="5626"/>
                    <a:pt x="1120" y="5728"/>
                    <a:pt x="1075" y="5825"/>
                  </a:cubicBezTo>
                  <a:cubicBezTo>
                    <a:pt x="1052" y="5870"/>
                    <a:pt x="1063" y="5922"/>
                    <a:pt x="1097" y="5950"/>
                  </a:cubicBezTo>
                  <a:cubicBezTo>
                    <a:pt x="1115" y="5967"/>
                    <a:pt x="1143" y="5972"/>
                    <a:pt x="1165" y="5972"/>
                  </a:cubicBezTo>
                  <a:lnTo>
                    <a:pt x="1165" y="5979"/>
                  </a:lnTo>
                  <a:lnTo>
                    <a:pt x="1172" y="5972"/>
                  </a:lnTo>
                  <a:cubicBezTo>
                    <a:pt x="1194" y="5972"/>
                    <a:pt x="1228" y="5961"/>
                    <a:pt x="1246" y="5938"/>
                  </a:cubicBezTo>
                  <a:cubicBezTo>
                    <a:pt x="1325" y="5819"/>
                    <a:pt x="1422" y="5672"/>
                    <a:pt x="1540" y="5536"/>
                  </a:cubicBezTo>
                  <a:cubicBezTo>
                    <a:pt x="1643" y="5416"/>
                    <a:pt x="1757" y="5297"/>
                    <a:pt x="1888" y="5177"/>
                  </a:cubicBezTo>
                  <a:cubicBezTo>
                    <a:pt x="2132" y="4961"/>
                    <a:pt x="2393" y="4773"/>
                    <a:pt x="2678" y="4615"/>
                  </a:cubicBezTo>
                  <a:cubicBezTo>
                    <a:pt x="2723" y="4586"/>
                    <a:pt x="2774" y="4558"/>
                    <a:pt x="2819" y="4535"/>
                  </a:cubicBezTo>
                  <a:lnTo>
                    <a:pt x="2814" y="4535"/>
                  </a:lnTo>
                  <a:cubicBezTo>
                    <a:pt x="2961" y="4461"/>
                    <a:pt x="3087" y="4398"/>
                    <a:pt x="3200" y="4353"/>
                  </a:cubicBezTo>
                  <a:cubicBezTo>
                    <a:pt x="3252" y="4330"/>
                    <a:pt x="3274" y="4280"/>
                    <a:pt x="3257" y="4228"/>
                  </a:cubicBezTo>
                  <a:cubicBezTo>
                    <a:pt x="3245" y="4188"/>
                    <a:pt x="3205" y="4165"/>
                    <a:pt x="3166" y="4165"/>
                  </a:cubicBezTo>
                  <a:close/>
                  <a:moveTo>
                    <a:pt x="4802" y="5751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62"/>
                    <a:pt x="4745" y="6359"/>
                    <a:pt x="4632" y="6444"/>
                  </a:cubicBezTo>
                  <a:cubicBezTo>
                    <a:pt x="4513" y="6541"/>
                    <a:pt x="4382" y="6627"/>
                    <a:pt x="4246" y="6700"/>
                  </a:cubicBezTo>
                  <a:cubicBezTo>
                    <a:pt x="4144" y="6751"/>
                    <a:pt x="4041" y="6797"/>
                    <a:pt x="3927" y="6819"/>
                  </a:cubicBezTo>
                  <a:cubicBezTo>
                    <a:pt x="3921" y="6824"/>
                    <a:pt x="3910" y="6824"/>
                    <a:pt x="3905" y="6824"/>
                  </a:cubicBezTo>
                  <a:cubicBezTo>
                    <a:pt x="3900" y="6779"/>
                    <a:pt x="3900" y="6740"/>
                    <a:pt x="3900" y="6695"/>
                  </a:cubicBezTo>
                  <a:cubicBezTo>
                    <a:pt x="3887" y="6541"/>
                    <a:pt x="3871" y="6388"/>
                    <a:pt x="3848" y="6234"/>
                  </a:cubicBezTo>
                  <a:cubicBezTo>
                    <a:pt x="3837" y="6171"/>
                    <a:pt x="3825" y="6108"/>
                    <a:pt x="3808" y="6047"/>
                  </a:cubicBezTo>
                  <a:cubicBezTo>
                    <a:pt x="3882" y="6047"/>
                    <a:pt x="3950" y="6040"/>
                    <a:pt x="4018" y="6035"/>
                  </a:cubicBezTo>
                  <a:cubicBezTo>
                    <a:pt x="4120" y="6024"/>
                    <a:pt x="4223" y="6006"/>
                    <a:pt x="4320" y="5979"/>
                  </a:cubicBezTo>
                  <a:cubicBezTo>
                    <a:pt x="4411" y="5956"/>
                    <a:pt x="4501" y="5922"/>
                    <a:pt x="4587" y="5882"/>
                  </a:cubicBezTo>
                  <a:cubicBezTo>
                    <a:pt x="4661" y="5848"/>
                    <a:pt x="4734" y="5802"/>
                    <a:pt x="4802" y="5751"/>
                  </a:cubicBezTo>
                  <a:close/>
                  <a:moveTo>
                    <a:pt x="2843" y="222"/>
                  </a:moveTo>
                  <a:cubicBezTo>
                    <a:pt x="2854" y="222"/>
                    <a:pt x="2870" y="228"/>
                    <a:pt x="2888" y="233"/>
                  </a:cubicBezTo>
                  <a:cubicBezTo>
                    <a:pt x="2904" y="239"/>
                    <a:pt x="2922" y="244"/>
                    <a:pt x="2945" y="257"/>
                  </a:cubicBezTo>
                  <a:cubicBezTo>
                    <a:pt x="2967" y="273"/>
                    <a:pt x="2990" y="296"/>
                    <a:pt x="3013" y="319"/>
                  </a:cubicBezTo>
                  <a:cubicBezTo>
                    <a:pt x="3047" y="359"/>
                    <a:pt x="3081" y="404"/>
                    <a:pt x="3103" y="449"/>
                  </a:cubicBezTo>
                  <a:cubicBezTo>
                    <a:pt x="3132" y="512"/>
                    <a:pt x="3155" y="569"/>
                    <a:pt x="3171" y="642"/>
                  </a:cubicBezTo>
                  <a:cubicBezTo>
                    <a:pt x="3200" y="797"/>
                    <a:pt x="3200" y="949"/>
                    <a:pt x="3194" y="1069"/>
                  </a:cubicBezTo>
                  <a:lnTo>
                    <a:pt x="3194" y="1143"/>
                  </a:lnTo>
                  <a:cubicBezTo>
                    <a:pt x="3189" y="1206"/>
                    <a:pt x="3189" y="1267"/>
                    <a:pt x="3184" y="1330"/>
                  </a:cubicBezTo>
                  <a:lnTo>
                    <a:pt x="3177" y="1376"/>
                  </a:lnTo>
                  <a:cubicBezTo>
                    <a:pt x="3177" y="1403"/>
                    <a:pt x="3171" y="1432"/>
                    <a:pt x="3171" y="1461"/>
                  </a:cubicBezTo>
                  <a:cubicBezTo>
                    <a:pt x="3166" y="1484"/>
                    <a:pt x="3171" y="1500"/>
                    <a:pt x="3177" y="1518"/>
                  </a:cubicBezTo>
                  <a:cubicBezTo>
                    <a:pt x="3189" y="1547"/>
                    <a:pt x="3205" y="1568"/>
                    <a:pt x="3229" y="1581"/>
                  </a:cubicBezTo>
                  <a:cubicBezTo>
                    <a:pt x="3245" y="1586"/>
                    <a:pt x="3257" y="1592"/>
                    <a:pt x="3274" y="1592"/>
                  </a:cubicBezTo>
                  <a:cubicBezTo>
                    <a:pt x="3320" y="1592"/>
                    <a:pt x="3354" y="1568"/>
                    <a:pt x="3370" y="1529"/>
                  </a:cubicBezTo>
                  <a:cubicBezTo>
                    <a:pt x="3410" y="1444"/>
                    <a:pt x="3444" y="1376"/>
                    <a:pt x="3478" y="1319"/>
                  </a:cubicBezTo>
                  <a:cubicBezTo>
                    <a:pt x="3518" y="1262"/>
                    <a:pt x="3552" y="1222"/>
                    <a:pt x="3593" y="1182"/>
                  </a:cubicBezTo>
                  <a:cubicBezTo>
                    <a:pt x="3620" y="1159"/>
                    <a:pt x="3643" y="1143"/>
                    <a:pt x="3672" y="1131"/>
                  </a:cubicBezTo>
                  <a:cubicBezTo>
                    <a:pt x="3688" y="1120"/>
                    <a:pt x="3711" y="1114"/>
                    <a:pt x="3735" y="1103"/>
                  </a:cubicBezTo>
                  <a:cubicBezTo>
                    <a:pt x="3751" y="1103"/>
                    <a:pt x="3774" y="1097"/>
                    <a:pt x="3790" y="1097"/>
                  </a:cubicBezTo>
                  <a:cubicBezTo>
                    <a:pt x="3814" y="1103"/>
                    <a:pt x="3837" y="1109"/>
                    <a:pt x="3859" y="1114"/>
                  </a:cubicBezTo>
                  <a:cubicBezTo>
                    <a:pt x="3887" y="1125"/>
                    <a:pt x="3916" y="1137"/>
                    <a:pt x="3945" y="1154"/>
                  </a:cubicBezTo>
                  <a:cubicBezTo>
                    <a:pt x="3979" y="1177"/>
                    <a:pt x="4013" y="1206"/>
                    <a:pt x="4047" y="1240"/>
                  </a:cubicBezTo>
                  <a:cubicBezTo>
                    <a:pt x="4092" y="1296"/>
                    <a:pt x="4138" y="1358"/>
                    <a:pt x="4178" y="1432"/>
                  </a:cubicBezTo>
                  <a:cubicBezTo>
                    <a:pt x="4228" y="1534"/>
                    <a:pt x="4268" y="1649"/>
                    <a:pt x="4296" y="1768"/>
                  </a:cubicBezTo>
                  <a:cubicBezTo>
                    <a:pt x="4320" y="1888"/>
                    <a:pt x="4330" y="2017"/>
                    <a:pt x="4325" y="2148"/>
                  </a:cubicBezTo>
                  <a:cubicBezTo>
                    <a:pt x="4314" y="2250"/>
                    <a:pt x="4302" y="2365"/>
                    <a:pt x="4280" y="2489"/>
                  </a:cubicBezTo>
                  <a:cubicBezTo>
                    <a:pt x="4262" y="2580"/>
                    <a:pt x="4246" y="2665"/>
                    <a:pt x="4228" y="2756"/>
                  </a:cubicBezTo>
                  <a:cubicBezTo>
                    <a:pt x="4223" y="2767"/>
                    <a:pt x="4223" y="2779"/>
                    <a:pt x="4217" y="2796"/>
                  </a:cubicBezTo>
                  <a:cubicBezTo>
                    <a:pt x="4206" y="2785"/>
                    <a:pt x="4194" y="2774"/>
                    <a:pt x="4183" y="2762"/>
                  </a:cubicBezTo>
                  <a:cubicBezTo>
                    <a:pt x="4155" y="2740"/>
                    <a:pt x="4115" y="2717"/>
                    <a:pt x="4070" y="2711"/>
                  </a:cubicBezTo>
                  <a:cubicBezTo>
                    <a:pt x="4058" y="2706"/>
                    <a:pt x="4047" y="2706"/>
                    <a:pt x="4029" y="2706"/>
                  </a:cubicBezTo>
                  <a:cubicBezTo>
                    <a:pt x="3990" y="2706"/>
                    <a:pt x="3950" y="2711"/>
                    <a:pt x="3921" y="2722"/>
                  </a:cubicBezTo>
                  <a:cubicBezTo>
                    <a:pt x="3882" y="2733"/>
                    <a:pt x="3848" y="2751"/>
                    <a:pt x="3808" y="2779"/>
                  </a:cubicBezTo>
                  <a:cubicBezTo>
                    <a:pt x="3745" y="2824"/>
                    <a:pt x="3695" y="2893"/>
                    <a:pt x="3643" y="2989"/>
                  </a:cubicBezTo>
                  <a:cubicBezTo>
                    <a:pt x="3598" y="3069"/>
                    <a:pt x="3564" y="3165"/>
                    <a:pt x="3535" y="3291"/>
                  </a:cubicBezTo>
                  <a:cubicBezTo>
                    <a:pt x="3512" y="3381"/>
                    <a:pt x="3496" y="3478"/>
                    <a:pt x="3484" y="3585"/>
                  </a:cubicBezTo>
                  <a:cubicBezTo>
                    <a:pt x="3473" y="3688"/>
                    <a:pt x="3467" y="3774"/>
                    <a:pt x="3473" y="3847"/>
                  </a:cubicBezTo>
                  <a:cubicBezTo>
                    <a:pt x="3473" y="3881"/>
                    <a:pt x="3501" y="3905"/>
                    <a:pt x="3541" y="3905"/>
                  </a:cubicBezTo>
                  <a:cubicBezTo>
                    <a:pt x="3575" y="3905"/>
                    <a:pt x="3604" y="3876"/>
                    <a:pt x="3604" y="3836"/>
                  </a:cubicBezTo>
                  <a:lnTo>
                    <a:pt x="3604" y="3734"/>
                  </a:lnTo>
                  <a:cubicBezTo>
                    <a:pt x="3615" y="3558"/>
                    <a:pt x="3643" y="3388"/>
                    <a:pt x="3695" y="3228"/>
                  </a:cubicBezTo>
                  <a:cubicBezTo>
                    <a:pt x="3729" y="3131"/>
                    <a:pt x="3763" y="3058"/>
                    <a:pt x="3803" y="2995"/>
                  </a:cubicBezTo>
                  <a:cubicBezTo>
                    <a:pt x="3825" y="2966"/>
                    <a:pt x="3848" y="2938"/>
                    <a:pt x="3871" y="2921"/>
                  </a:cubicBezTo>
                  <a:cubicBezTo>
                    <a:pt x="3882" y="2904"/>
                    <a:pt x="3905" y="2893"/>
                    <a:pt x="3921" y="2882"/>
                  </a:cubicBezTo>
                  <a:cubicBezTo>
                    <a:pt x="3939" y="2876"/>
                    <a:pt x="3955" y="2869"/>
                    <a:pt x="3973" y="2864"/>
                  </a:cubicBezTo>
                  <a:cubicBezTo>
                    <a:pt x="3990" y="2859"/>
                    <a:pt x="4007" y="2859"/>
                    <a:pt x="4024" y="2859"/>
                  </a:cubicBezTo>
                  <a:cubicBezTo>
                    <a:pt x="4029" y="2859"/>
                    <a:pt x="4041" y="2859"/>
                    <a:pt x="4047" y="2864"/>
                  </a:cubicBezTo>
                  <a:cubicBezTo>
                    <a:pt x="4052" y="2864"/>
                    <a:pt x="4058" y="2869"/>
                    <a:pt x="4070" y="2869"/>
                  </a:cubicBezTo>
                  <a:cubicBezTo>
                    <a:pt x="4070" y="2876"/>
                    <a:pt x="4075" y="2882"/>
                    <a:pt x="4081" y="2887"/>
                  </a:cubicBezTo>
                  <a:cubicBezTo>
                    <a:pt x="4086" y="2893"/>
                    <a:pt x="4092" y="2904"/>
                    <a:pt x="4104" y="2916"/>
                  </a:cubicBezTo>
                  <a:cubicBezTo>
                    <a:pt x="4110" y="2938"/>
                    <a:pt x="4120" y="2961"/>
                    <a:pt x="4126" y="2989"/>
                  </a:cubicBezTo>
                  <a:cubicBezTo>
                    <a:pt x="4149" y="3108"/>
                    <a:pt x="4149" y="3234"/>
                    <a:pt x="4144" y="3354"/>
                  </a:cubicBezTo>
                  <a:lnTo>
                    <a:pt x="4144" y="3375"/>
                  </a:lnTo>
                  <a:lnTo>
                    <a:pt x="4144" y="3393"/>
                  </a:lnTo>
                  <a:lnTo>
                    <a:pt x="4144" y="3404"/>
                  </a:lnTo>
                  <a:cubicBezTo>
                    <a:pt x="4144" y="3444"/>
                    <a:pt x="4183" y="3478"/>
                    <a:pt x="4217" y="3490"/>
                  </a:cubicBezTo>
                  <a:lnTo>
                    <a:pt x="4234" y="3490"/>
                  </a:lnTo>
                  <a:cubicBezTo>
                    <a:pt x="4257" y="3490"/>
                    <a:pt x="4275" y="3483"/>
                    <a:pt x="4291" y="3472"/>
                  </a:cubicBezTo>
                  <a:cubicBezTo>
                    <a:pt x="4302" y="3461"/>
                    <a:pt x="4314" y="3449"/>
                    <a:pt x="4325" y="3427"/>
                  </a:cubicBezTo>
                  <a:cubicBezTo>
                    <a:pt x="4336" y="3399"/>
                    <a:pt x="4343" y="3359"/>
                    <a:pt x="4348" y="3330"/>
                  </a:cubicBezTo>
                  <a:lnTo>
                    <a:pt x="4354" y="3302"/>
                  </a:lnTo>
                  <a:cubicBezTo>
                    <a:pt x="4365" y="3251"/>
                    <a:pt x="4377" y="3194"/>
                    <a:pt x="4388" y="3142"/>
                  </a:cubicBezTo>
                  <a:cubicBezTo>
                    <a:pt x="4416" y="3018"/>
                    <a:pt x="4445" y="2904"/>
                    <a:pt x="4479" y="2796"/>
                  </a:cubicBezTo>
                  <a:lnTo>
                    <a:pt x="4485" y="2779"/>
                  </a:lnTo>
                  <a:cubicBezTo>
                    <a:pt x="4535" y="2631"/>
                    <a:pt x="4587" y="2523"/>
                    <a:pt x="4643" y="2433"/>
                  </a:cubicBezTo>
                  <a:cubicBezTo>
                    <a:pt x="4677" y="2387"/>
                    <a:pt x="4706" y="2347"/>
                    <a:pt x="4745" y="2313"/>
                  </a:cubicBezTo>
                  <a:cubicBezTo>
                    <a:pt x="4763" y="2297"/>
                    <a:pt x="4791" y="2279"/>
                    <a:pt x="4813" y="2263"/>
                  </a:cubicBezTo>
                  <a:cubicBezTo>
                    <a:pt x="4831" y="2250"/>
                    <a:pt x="4854" y="2245"/>
                    <a:pt x="4876" y="2239"/>
                  </a:cubicBezTo>
                  <a:cubicBezTo>
                    <a:pt x="4894" y="2239"/>
                    <a:pt x="4910" y="2234"/>
                    <a:pt x="4928" y="2234"/>
                  </a:cubicBezTo>
                  <a:cubicBezTo>
                    <a:pt x="4939" y="2239"/>
                    <a:pt x="4950" y="2239"/>
                    <a:pt x="4962" y="2239"/>
                  </a:cubicBezTo>
                  <a:lnTo>
                    <a:pt x="4973" y="2245"/>
                  </a:lnTo>
                  <a:lnTo>
                    <a:pt x="4984" y="2256"/>
                  </a:lnTo>
                  <a:lnTo>
                    <a:pt x="4991" y="2268"/>
                  </a:lnTo>
                  <a:cubicBezTo>
                    <a:pt x="4996" y="2279"/>
                    <a:pt x="5001" y="2297"/>
                    <a:pt x="5007" y="2308"/>
                  </a:cubicBezTo>
                  <a:cubicBezTo>
                    <a:pt x="5012" y="2353"/>
                    <a:pt x="5012" y="2399"/>
                    <a:pt x="5012" y="2455"/>
                  </a:cubicBezTo>
                  <a:cubicBezTo>
                    <a:pt x="5007" y="2501"/>
                    <a:pt x="5001" y="2541"/>
                    <a:pt x="5001" y="2586"/>
                  </a:cubicBezTo>
                  <a:cubicBezTo>
                    <a:pt x="4996" y="2614"/>
                    <a:pt x="4991" y="2649"/>
                    <a:pt x="4991" y="2677"/>
                  </a:cubicBezTo>
                  <a:cubicBezTo>
                    <a:pt x="4984" y="2717"/>
                    <a:pt x="4991" y="2745"/>
                    <a:pt x="5007" y="2774"/>
                  </a:cubicBezTo>
                  <a:cubicBezTo>
                    <a:pt x="5025" y="2796"/>
                    <a:pt x="5052" y="2814"/>
                    <a:pt x="5086" y="2819"/>
                  </a:cubicBezTo>
                  <a:lnTo>
                    <a:pt x="5109" y="2819"/>
                  </a:lnTo>
                  <a:cubicBezTo>
                    <a:pt x="5132" y="2819"/>
                    <a:pt x="5154" y="2814"/>
                    <a:pt x="5177" y="2801"/>
                  </a:cubicBezTo>
                  <a:lnTo>
                    <a:pt x="5188" y="2790"/>
                  </a:lnTo>
                  <a:lnTo>
                    <a:pt x="5201" y="2779"/>
                  </a:lnTo>
                  <a:cubicBezTo>
                    <a:pt x="5211" y="2762"/>
                    <a:pt x="5222" y="2745"/>
                    <a:pt x="5229" y="2722"/>
                  </a:cubicBezTo>
                  <a:cubicBezTo>
                    <a:pt x="5251" y="2665"/>
                    <a:pt x="5280" y="2597"/>
                    <a:pt x="5331" y="2523"/>
                  </a:cubicBezTo>
                  <a:cubicBezTo>
                    <a:pt x="5427" y="2376"/>
                    <a:pt x="5547" y="2234"/>
                    <a:pt x="5689" y="2108"/>
                  </a:cubicBezTo>
                  <a:cubicBezTo>
                    <a:pt x="5746" y="2058"/>
                    <a:pt x="5825" y="1990"/>
                    <a:pt x="5917" y="1943"/>
                  </a:cubicBezTo>
                  <a:cubicBezTo>
                    <a:pt x="5933" y="1933"/>
                    <a:pt x="5956" y="1922"/>
                    <a:pt x="5990" y="1915"/>
                  </a:cubicBezTo>
                  <a:lnTo>
                    <a:pt x="6001" y="1915"/>
                  </a:lnTo>
                  <a:lnTo>
                    <a:pt x="6007" y="1922"/>
                  </a:lnTo>
                  <a:cubicBezTo>
                    <a:pt x="6013" y="1927"/>
                    <a:pt x="6013" y="1933"/>
                    <a:pt x="6013" y="1943"/>
                  </a:cubicBezTo>
                  <a:cubicBezTo>
                    <a:pt x="6019" y="1967"/>
                    <a:pt x="6019" y="1990"/>
                    <a:pt x="6019" y="2012"/>
                  </a:cubicBezTo>
                  <a:cubicBezTo>
                    <a:pt x="6007" y="2119"/>
                    <a:pt x="5979" y="2228"/>
                    <a:pt x="5951" y="2319"/>
                  </a:cubicBezTo>
                  <a:cubicBezTo>
                    <a:pt x="5938" y="2353"/>
                    <a:pt x="5967" y="2399"/>
                    <a:pt x="6001" y="2415"/>
                  </a:cubicBezTo>
                  <a:cubicBezTo>
                    <a:pt x="6013" y="2415"/>
                    <a:pt x="6024" y="2421"/>
                    <a:pt x="6035" y="2421"/>
                  </a:cubicBezTo>
                  <a:cubicBezTo>
                    <a:pt x="6064" y="2421"/>
                    <a:pt x="6087" y="2410"/>
                    <a:pt x="6103" y="2392"/>
                  </a:cubicBezTo>
                  <a:cubicBezTo>
                    <a:pt x="6116" y="2376"/>
                    <a:pt x="6132" y="2358"/>
                    <a:pt x="6150" y="2347"/>
                  </a:cubicBezTo>
                  <a:lnTo>
                    <a:pt x="6206" y="2297"/>
                  </a:lnTo>
                  <a:cubicBezTo>
                    <a:pt x="6274" y="2239"/>
                    <a:pt x="6342" y="2194"/>
                    <a:pt x="6428" y="2143"/>
                  </a:cubicBezTo>
                  <a:cubicBezTo>
                    <a:pt x="6518" y="2085"/>
                    <a:pt x="6609" y="2035"/>
                    <a:pt x="6706" y="1983"/>
                  </a:cubicBezTo>
                  <a:cubicBezTo>
                    <a:pt x="6922" y="1875"/>
                    <a:pt x="7098" y="1807"/>
                    <a:pt x="7268" y="1768"/>
                  </a:cubicBezTo>
                  <a:cubicBezTo>
                    <a:pt x="7343" y="1751"/>
                    <a:pt x="7404" y="1739"/>
                    <a:pt x="7467" y="1739"/>
                  </a:cubicBezTo>
                  <a:lnTo>
                    <a:pt x="7496" y="1739"/>
                  </a:lnTo>
                  <a:cubicBezTo>
                    <a:pt x="7530" y="1744"/>
                    <a:pt x="7558" y="1751"/>
                    <a:pt x="7587" y="1757"/>
                  </a:cubicBezTo>
                  <a:cubicBezTo>
                    <a:pt x="7603" y="1762"/>
                    <a:pt x="7621" y="1773"/>
                    <a:pt x="7638" y="1785"/>
                  </a:cubicBezTo>
                  <a:cubicBezTo>
                    <a:pt x="7650" y="1791"/>
                    <a:pt x="7661" y="1802"/>
                    <a:pt x="7672" y="1813"/>
                  </a:cubicBezTo>
                  <a:cubicBezTo>
                    <a:pt x="7684" y="1825"/>
                    <a:pt x="7689" y="1836"/>
                    <a:pt x="7700" y="1853"/>
                  </a:cubicBezTo>
                  <a:cubicBezTo>
                    <a:pt x="7706" y="1864"/>
                    <a:pt x="7711" y="1881"/>
                    <a:pt x="7718" y="1898"/>
                  </a:cubicBezTo>
                  <a:lnTo>
                    <a:pt x="7718" y="1938"/>
                  </a:lnTo>
                  <a:cubicBezTo>
                    <a:pt x="7718" y="1949"/>
                    <a:pt x="7711" y="1967"/>
                    <a:pt x="7711" y="1983"/>
                  </a:cubicBezTo>
                  <a:cubicBezTo>
                    <a:pt x="7700" y="2001"/>
                    <a:pt x="7695" y="2017"/>
                    <a:pt x="7684" y="2040"/>
                  </a:cubicBezTo>
                  <a:cubicBezTo>
                    <a:pt x="7661" y="2069"/>
                    <a:pt x="7632" y="2103"/>
                    <a:pt x="7593" y="2137"/>
                  </a:cubicBezTo>
                  <a:cubicBezTo>
                    <a:pt x="7479" y="2239"/>
                    <a:pt x="7348" y="2308"/>
                    <a:pt x="7223" y="2376"/>
                  </a:cubicBezTo>
                  <a:lnTo>
                    <a:pt x="7212" y="2381"/>
                  </a:lnTo>
                  <a:cubicBezTo>
                    <a:pt x="7144" y="2415"/>
                    <a:pt x="7081" y="2444"/>
                    <a:pt x="7013" y="2478"/>
                  </a:cubicBezTo>
                  <a:lnTo>
                    <a:pt x="6995" y="2484"/>
                  </a:lnTo>
                  <a:lnTo>
                    <a:pt x="6934" y="2512"/>
                  </a:lnTo>
                  <a:lnTo>
                    <a:pt x="6900" y="2529"/>
                  </a:lnTo>
                  <a:cubicBezTo>
                    <a:pt x="6837" y="2563"/>
                    <a:pt x="6769" y="2591"/>
                    <a:pt x="6706" y="2638"/>
                  </a:cubicBezTo>
                  <a:cubicBezTo>
                    <a:pt x="6678" y="2654"/>
                    <a:pt x="6667" y="2688"/>
                    <a:pt x="6667" y="2722"/>
                  </a:cubicBezTo>
                  <a:cubicBezTo>
                    <a:pt x="6667" y="2762"/>
                    <a:pt x="6701" y="2808"/>
                    <a:pt x="6746" y="2808"/>
                  </a:cubicBezTo>
                  <a:cubicBezTo>
                    <a:pt x="6769" y="2814"/>
                    <a:pt x="6791" y="2814"/>
                    <a:pt x="6819" y="2819"/>
                  </a:cubicBezTo>
                  <a:cubicBezTo>
                    <a:pt x="6832" y="2819"/>
                    <a:pt x="6843" y="2819"/>
                    <a:pt x="6859" y="2824"/>
                  </a:cubicBezTo>
                  <a:cubicBezTo>
                    <a:pt x="6871" y="2824"/>
                    <a:pt x="6888" y="2824"/>
                    <a:pt x="6905" y="2830"/>
                  </a:cubicBezTo>
                  <a:lnTo>
                    <a:pt x="6956" y="2830"/>
                  </a:lnTo>
                  <a:cubicBezTo>
                    <a:pt x="7008" y="2835"/>
                    <a:pt x="7058" y="2842"/>
                    <a:pt x="7115" y="2848"/>
                  </a:cubicBezTo>
                  <a:cubicBezTo>
                    <a:pt x="7257" y="2864"/>
                    <a:pt x="7411" y="2887"/>
                    <a:pt x="7558" y="2932"/>
                  </a:cubicBezTo>
                  <a:cubicBezTo>
                    <a:pt x="7621" y="2955"/>
                    <a:pt x="7677" y="2979"/>
                    <a:pt x="7729" y="3006"/>
                  </a:cubicBezTo>
                  <a:cubicBezTo>
                    <a:pt x="7752" y="3024"/>
                    <a:pt x="7769" y="3040"/>
                    <a:pt x="7792" y="3058"/>
                  </a:cubicBezTo>
                  <a:cubicBezTo>
                    <a:pt x="7797" y="3069"/>
                    <a:pt x="7808" y="3086"/>
                    <a:pt x="7814" y="3097"/>
                  </a:cubicBezTo>
                  <a:cubicBezTo>
                    <a:pt x="7820" y="3108"/>
                    <a:pt x="7826" y="3120"/>
                    <a:pt x="7831" y="3137"/>
                  </a:cubicBezTo>
                  <a:cubicBezTo>
                    <a:pt x="7831" y="3154"/>
                    <a:pt x="7837" y="3171"/>
                    <a:pt x="7837" y="3189"/>
                  </a:cubicBezTo>
                  <a:cubicBezTo>
                    <a:pt x="7831" y="3205"/>
                    <a:pt x="7831" y="3228"/>
                    <a:pt x="7820" y="3251"/>
                  </a:cubicBezTo>
                  <a:cubicBezTo>
                    <a:pt x="7814" y="3268"/>
                    <a:pt x="7808" y="3285"/>
                    <a:pt x="7797" y="3302"/>
                  </a:cubicBezTo>
                  <a:cubicBezTo>
                    <a:pt x="7786" y="3319"/>
                    <a:pt x="7769" y="3336"/>
                    <a:pt x="7752" y="3354"/>
                  </a:cubicBezTo>
                  <a:cubicBezTo>
                    <a:pt x="7718" y="3381"/>
                    <a:pt x="7684" y="3404"/>
                    <a:pt x="7650" y="3427"/>
                  </a:cubicBezTo>
                  <a:cubicBezTo>
                    <a:pt x="7564" y="3467"/>
                    <a:pt x="7473" y="3495"/>
                    <a:pt x="7365" y="3517"/>
                  </a:cubicBezTo>
                  <a:cubicBezTo>
                    <a:pt x="7218" y="3551"/>
                    <a:pt x="7058" y="3564"/>
                    <a:pt x="6900" y="3564"/>
                  </a:cubicBezTo>
                  <a:lnTo>
                    <a:pt x="6769" y="3564"/>
                  </a:lnTo>
                  <a:cubicBezTo>
                    <a:pt x="6661" y="3551"/>
                    <a:pt x="6570" y="3540"/>
                    <a:pt x="6496" y="3524"/>
                  </a:cubicBezTo>
                  <a:cubicBezTo>
                    <a:pt x="6491" y="3517"/>
                    <a:pt x="6478" y="3517"/>
                    <a:pt x="6467" y="3517"/>
                  </a:cubicBezTo>
                  <a:cubicBezTo>
                    <a:pt x="6422" y="3517"/>
                    <a:pt x="6371" y="3551"/>
                    <a:pt x="6347" y="3598"/>
                  </a:cubicBezTo>
                  <a:cubicBezTo>
                    <a:pt x="6331" y="3632"/>
                    <a:pt x="6331" y="3666"/>
                    <a:pt x="6342" y="3700"/>
                  </a:cubicBezTo>
                  <a:cubicBezTo>
                    <a:pt x="6354" y="3729"/>
                    <a:pt x="6382" y="3768"/>
                    <a:pt x="6410" y="3779"/>
                  </a:cubicBezTo>
                  <a:lnTo>
                    <a:pt x="6462" y="3797"/>
                  </a:lnTo>
                  <a:lnTo>
                    <a:pt x="6496" y="3808"/>
                  </a:lnTo>
                  <a:cubicBezTo>
                    <a:pt x="6518" y="3819"/>
                    <a:pt x="6541" y="3831"/>
                    <a:pt x="6564" y="3842"/>
                  </a:cubicBezTo>
                  <a:cubicBezTo>
                    <a:pt x="6598" y="3870"/>
                    <a:pt x="6632" y="3899"/>
                    <a:pt x="6667" y="3933"/>
                  </a:cubicBezTo>
                  <a:cubicBezTo>
                    <a:pt x="6688" y="3960"/>
                    <a:pt x="6712" y="3989"/>
                    <a:pt x="6735" y="4023"/>
                  </a:cubicBezTo>
                  <a:cubicBezTo>
                    <a:pt x="6746" y="4052"/>
                    <a:pt x="6757" y="4080"/>
                    <a:pt x="6763" y="4109"/>
                  </a:cubicBezTo>
                  <a:cubicBezTo>
                    <a:pt x="6769" y="4125"/>
                    <a:pt x="6769" y="4149"/>
                    <a:pt x="6769" y="4165"/>
                  </a:cubicBezTo>
                  <a:cubicBezTo>
                    <a:pt x="6769" y="4188"/>
                    <a:pt x="6763" y="4206"/>
                    <a:pt x="6757" y="4222"/>
                  </a:cubicBezTo>
                  <a:cubicBezTo>
                    <a:pt x="6751" y="4240"/>
                    <a:pt x="6740" y="4256"/>
                    <a:pt x="6729" y="4274"/>
                  </a:cubicBezTo>
                  <a:cubicBezTo>
                    <a:pt x="6717" y="4296"/>
                    <a:pt x="6701" y="4314"/>
                    <a:pt x="6683" y="4330"/>
                  </a:cubicBezTo>
                  <a:cubicBezTo>
                    <a:pt x="6654" y="4359"/>
                    <a:pt x="6620" y="4382"/>
                    <a:pt x="6581" y="4404"/>
                  </a:cubicBezTo>
                  <a:cubicBezTo>
                    <a:pt x="6536" y="4427"/>
                    <a:pt x="6484" y="4445"/>
                    <a:pt x="6428" y="4456"/>
                  </a:cubicBezTo>
                  <a:cubicBezTo>
                    <a:pt x="6371" y="4466"/>
                    <a:pt x="6308" y="4472"/>
                    <a:pt x="6240" y="4472"/>
                  </a:cubicBezTo>
                  <a:lnTo>
                    <a:pt x="6195" y="4472"/>
                  </a:lnTo>
                  <a:cubicBezTo>
                    <a:pt x="6058" y="4466"/>
                    <a:pt x="5917" y="4432"/>
                    <a:pt x="5752" y="4382"/>
                  </a:cubicBezTo>
                  <a:cubicBezTo>
                    <a:pt x="5615" y="4335"/>
                    <a:pt x="5484" y="4280"/>
                    <a:pt x="5376" y="4228"/>
                  </a:cubicBezTo>
                  <a:cubicBezTo>
                    <a:pt x="5366" y="4222"/>
                    <a:pt x="5348" y="4222"/>
                    <a:pt x="5337" y="4222"/>
                  </a:cubicBezTo>
                  <a:cubicBezTo>
                    <a:pt x="5314" y="4222"/>
                    <a:pt x="5297" y="4228"/>
                    <a:pt x="5285" y="4240"/>
                  </a:cubicBezTo>
                  <a:cubicBezTo>
                    <a:pt x="5251" y="4262"/>
                    <a:pt x="5229" y="4308"/>
                    <a:pt x="5246" y="4348"/>
                  </a:cubicBezTo>
                  <a:cubicBezTo>
                    <a:pt x="5280" y="4410"/>
                    <a:pt x="5303" y="4472"/>
                    <a:pt x="5319" y="4529"/>
                  </a:cubicBezTo>
                  <a:cubicBezTo>
                    <a:pt x="5325" y="4563"/>
                    <a:pt x="5325" y="4592"/>
                    <a:pt x="5325" y="4626"/>
                  </a:cubicBezTo>
                  <a:cubicBezTo>
                    <a:pt x="5325" y="4642"/>
                    <a:pt x="5319" y="4666"/>
                    <a:pt x="5314" y="4689"/>
                  </a:cubicBezTo>
                  <a:cubicBezTo>
                    <a:pt x="5308" y="4700"/>
                    <a:pt x="5303" y="4711"/>
                    <a:pt x="5297" y="4723"/>
                  </a:cubicBezTo>
                  <a:cubicBezTo>
                    <a:pt x="5291" y="4734"/>
                    <a:pt x="5285" y="4739"/>
                    <a:pt x="5274" y="4751"/>
                  </a:cubicBezTo>
                  <a:cubicBezTo>
                    <a:pt x="5263" y="4762"/>
                    <a:pt x="5251" y="4768"/>
                    <a:pt x="5235" y="4773"/>
                  </a:cubicBezTo>
                  <a:cubicBezTo>
                    <a:pt x="5211" y="4786"/>
                    <a:pt x="5188" y="4796"/>
                    <a:pt x="5166" y="4802"/>
                  </a:cubicBezTo>
                  <a:cubicBezTo>
                    <a:pt x="5120" y="4807"/>
                    <a:pt x="5075" y="4813"/>
                    <a:pt x="5030" y="4813"/>
                  </a:cubicBezTo>
                  <a:lnTo>
                    <a:pt x="4978" y="4813"/>
                  </a:lnTo>
                  <a:cubicBezTo>
                    <a:pt x="4888" y="4802"/>
                    <a:pt x="4797" y="4786"/>
                    <a:pt x="4695" y="4751"/>
                  </a:cubicBezTo>
                  <a:cubicBezTo>
                    <a:pt x="4581" y="4711"/>
                    <a:pt x="4472" y="4660"/>
                    <a:pt x="4377" y="4597"/>
                  </a:cubicBezTo>
                  <a:cubicBezTo>
                    <a:pt x="4309" y="4552"/>
                    <a:pt x="4251" y="4501"/>
                    <a:pt x="4206" y="4456"/>
                  </a:cubicBezTo>
                  <a:cubicBezTo>
                    <a:pt x="4165" y="4410"/>
                    <a:pt x="4131" y="4359"/>
                    <a:pt x="4110" y="4314"/>
                  </a:cubicBezTo>
                  <a:cubicBezTo>
                    <a:pt x="4092" y="4290"/>
                    <a:pt x="4075" y="4280"/>
                    <a:pt x="4052" y="4267"/>
                  </a:cubicBezTo>
                  <a:cubicBezTo>
                    <a:pt x="4036" y="4262"/>
                    <a:pt x="4018" y="4256"/>
                    <a:pt x="3995" y="4256"/>
                  </a:cubicBezTo>
                  <a:cubicBezTo>
                    <a:pt x="3979" y="4256"/>
                    <a:pt x="3968" y="4256"/>
                    <a:pt x="3950" y="4262"/>
                  </a:cubicBezTo>
                  <a:cubicBezTo>
                    <a:pt x="3882" y="4290"/>
                    <a:pt x="3842" y="4364"/>
                    <a:pt x="3871" y="4432"/>
                  </a:cubicBezTo>
                  <a:cubicBezTo>
                    <a:pt x="3934" y="4615"/>
                    <a:pt x="4081" y="4745"/>
                    <a:pt x="4194" y="4820"/>
                  </a:cubicBezTo>
                  <a:cubicBezTo>
                    <a:pt x="4240" y="4854"/>
                    <a:pt x="4291" y="4881"/>
                    <a:pt x="4336" y="4904"/>
                  </a:cubicBezTo>
                  <a:lnTo>
                    <a:pt x="4343" y="4904"/>
                  </a:lnTo>
                  <a:lnTo>
                    <a:pt x="4343" y="4910"/>
                  </a:lnTo>
                  <a:cubicBezTo>
                    <a:pt x="4382" y="4961"/>
                    <a:pt x="4416" y="5012"/>
                    <a:pt x="4450" y="5069"/>
                  </a:cubicBezTo>
                  <a:cubicBezTo>
                    <a:pt x="4519" y="5177"/>
                    <a:pt x="4581" y="5290"/>
                    <a:pt x="4643" y="5405"/>
                  </a:cubicBezTo>
                  <a:cubicBezTo>
                    <a:pt x="4666" y="5455"/>
                    <a:pt x="4689" y="5502"/>
                    <a:pt x="4711" y="5552"/>
                  </a:cubicBezTo>
                  <a:lnTo>
                    <a:pt x="4621" y="5604"/>
                  </a:lnTo>
                  <a:lnTo>
                    <a:pt x="4553" y="5638"/>
                  </a:lnTo>
                  <a:cubicBezTo>
                    <a:pt x="4377" y="5728"/>
                    <a:pt x="4223" y="5791"/>
                    <a:pt x="4075" y="5825"/>
                  </a:cubicBezTo>
                  <a:cubicBezTo>
                    <a:pt x="3973" y="5842"/>
                    <a:pt x="3876" y="5853"/>
                    <a:pt x="3780" y="5853"/>
                  </a:cubicBezTo>
                  <a:lnTo>
                    <a:pt x="3769" y="5853"/>
                  </a:lnTo>
                  <a:lnTo>
                    <a:pt x="3756" y="5814"/>
                  </a:lnTo>
                  <a:lnTo>
                    <a:pt x="3751" y="5780"/>
                  </a:lnTo>
                  <a:cubicBezTo>
                    <a:pt x="3711" y="5638"/>
                    <a:pt x="3661" y="5489"/>
                    <a:pt x="3609" y="5358"/>
                  </a:cubicBezTo>
                  <a:cubicBezTo>
                    <a:pt x="3564" y="5222"/>
                    <a:pt x="3507" y="5092"/>
                    <a:pt x="3449" y="4967"/>
                  </a:cubicBezTo>
                  <a:cubicBezTo>
                    <a:pt x="3444" y="4961"/>
                    <a:pt x="3444" y="4961"/>
                    <a:pt x="3444" y="4956"/>
                  </a:cubicBezTo>
                  <a:lnTo>
                    <a:pt x="3444" y="4949"/>
                  </a:lnTo>
                  <a:lnTo>
                    <a:pt x="3439" y="4949"/>
                  </a:lnTo>
                  <a:cubicBezTo>
                    <a:pt x="3422" y="4820"/>
                    <a:pt x="3388" y="4694"/>
                    <a:pt x="3347" y="4574"/>
                  </a:cubicBezTo>
                  <a:cubicBezTo>
                    <a:pt x="3336" y="4540"/>
                    <a:pt x="3297" y="4513"/>
                    <a:pt x="3257" y="4513"/>
                  </a:cubicBezTo>
                  <a:cubicBezTo>
                    <a:pt x="3245" y="4513"/>
                    <a:pt x="3234" y="4518"/>
                    <a:pt x="3229" y="4518"/>
                  </a:cubicBezTo>
                  <a:cubicBezTo>
                    <a:pt x="3205" y="4529"/>
                    <a:pt x="3184" y="4547"/>
                    <a:pt x="3171" y="4569"/>
                  </a:cubicBezTo>
                  <a:cubicBezTo>
                    <a:pt x="3160" y="4592"/>
                    <a:pt x="3160" y="4608"/>
                    <a:pt x="3171" y="4642"/>
                  </a:cubicBezTo>
                  <a:cubicBezTo>
                    <a:pt x="3177" y="4671"/>
                    <a:pt x="3189" y="4705"/>
                    <a:pt x="3194" y="4745"/>
                  </a:cubicBezTo>
                  <a:lnTo>
                    <a:pt x="3194" y="4751"/>
                  </a:lnTo>
                  <a:lnTo>
                    <a:pt x="3200" y="4757"/>
                  </a:lnTo>
                  <a:cubicBezTo>
                    <a:pt x="3252" y="5006"/>
                    <a:pt x="3268" y="5216"/>
                    <a:pt x="3263" y="5410"/>
                  </a:cubicBezTo>
                  <a:cubicBezTo>
                    <a:pt x="3252" y="5523"/>
                    <a:pt x="3239" y="5615"/>
                    <a:pt x="3211" y="5694"/>
                  </a:cubicBezTo>
                  <a:cubicBezTo>
                    <a:pt x="3194" y="5746"/>
                    <a:pt x="3171" y="5791"/>
                    <a:pt x="3149" y="5830"/>
                  </a:cubicBezTo>
                  <a:cubicBezTo>
                    <a:pt x="3126" y="5859"/>
                    <a:pt x="3103" y="5887"/>
                    <a:pt x="3081" y="5911"/>
                  </a:cubicBezTo>
                  <a:cubicBezTo>
                    <a:pt x="3058" y="5927"/>
                    <a:pt x="3040" y="5945"/>
                    <a:pt x="3019" y="5956"/>
                  </a:cubicBezTo>
                  <a:cubicBezTo>
                    <a:pt x="3006" y="5961"/>
                    <a:pt x="2995" y="5967"/>
                    <a:pt x="2979" y="5972"/>
                  </a:cubicBezTo>
                  <a:lnTo>
                    <a:pt x="2956" y="5972"/>
                  </a:lnTo>
                  <a:cubicBezTo>
                    <a:pt x="2945" y="5972"/>
                    <a:pt x="2933" y="5967"/>
                    <a:pt x="2927" y="5967"/>
                  </a:cubicBezTo>
                  <a:cubicBezTo>
                    <a:pt x="2916" y="5961"/>
                    <a:pt x="2904" y="5956"/>
                    <a:pt x="2893" y="5950"/>
                  </a:cubicBezTo>
                  <a:cubicBezTo>
                    <a:pt x="2877" y="5938"/>
                    <a:pt x="2859" y="5922"/>
                    <a:pt x="2843" y="5904"/>
                  </a:cubicBezTo>
                  <a:cubicBezTo>
                    <a:pt x="2819" y="5877"/>
                    <a:pt x="2796" y="5848"/>
                    <a:pt x="2780" y="5808"/>
                  </a:cubicBezTo>
                  <a:cubicBezTo>
                    <a:pt x="2762" y="5774"/>
                    <a:pt x="2746" y="5740"/>
                    <a:pt x="2734" y="5706"/>
                  </a:cubicBezTo>
                  <a:cubicBezTo>
                    <a:pt x="2717" y="5654"/>
                    <a:pt x="2665" y="5626"/>
                    <a:pt x="2609" y="5626"/>
                  </a:cubicBezTo>
                  <a:cubicBezTo>
                    <a:pt x="2552" y="5626"/>
                    <a:pt x="2507" y="5665"/>
                    <a:pt x="2495" y="5728"/>
                  </a:cubicBezTo>
                  <a:cubicBezTo>
                    <a:pt x="2461" y="5870"/>
                    <a:pt x="2427" y="5995"/>
                    <a:pt x="2393" y="6097"/>
                  </a:cubicBezTo>
                  <a:cubicBezTo>
                    <a:pt x="2342" y="6257"/>
                    <a:pt x="2285" y="6370"/>
                    <a:pt x="2229" y="6472"/>
                  </a:cubicBezTo>
                  <a:cubicBezTo>
                    <a:pt x="2195" y="6517"/>
                    <a:pt x="2166" y="6552"/>
                    <a:pt x="2138" y="6580"/>
                  </a:cubicBezTo>
                  <a:cubicBezTo>
                    <a:pt x="2120" y="6598"/>
                    <a:pt x="2098" y="6609"/>
                    <a:pt x="2075" y="6620"/>
                  </a:cubicBezTo>
                  <a:cubicBezTo>
                    <a:pt x="2064" y="6632"/>
                    <a:pt x="2046" y="6632"/>
                    <a:pt x="2035" y="6638"/>
                  </a:cubicBezTo>
                  <a:cubicBezTo>
                    <a:pt x="2018" y="6643"/>
                    <a:pt x="2007" y="6643"/>
                    <a:pt x="1990" y="6643"/>
                  </a:cubicBezTo>
                  <a:cubicBezTo>
                    <a:pt x="1978" y="6643"/>
                    <a:pt x="1962" y="6638"/>
                    <a:pt x="1949" y="6632"/>
                  </a:cubicBezTo>
                  <a:cubicBezTo>
                    <a:pt x="1938" y="6632"/>
                    <a:pt x="1928" y="6627"/>
                    <a:pt x="1915" y="6620"/>
                  </a:cubicBezTo>
                  <a:cubicBezTo>
                    <a:pt x="1910" y="6614"/>
                    <a:pt x="1899" y="6603"/>
                    <a:pt x="1893" y="6598"/>
                  </a:cubicBezTo>
                  <a:cubicBezTo>
                    <a:pt x="1881" y="6580"/>
                    <a:pt x="1870" y="6569"/>
                    <a:pt x="1859" y="6552"/>
                  </a:cubicBezTo>
                  <a:cubicBezTo>
                    <a:pt x="1842" y="6512"/>
                    <a:pt x="1831" y="6478"/>
                    <a:pt x="1820" y="6427"/>
                  </a:cubicBezTo>
                  <a:cubicBezTo>
                    <a:pt x="1808" y="6370"/>
                    <a:pt x="1802" y="6307"/>
                    <a:pt x="1791" y="6239"/>
                  </a:cubicBezTo>
                  <a:lnTo>
                    <a:pt x="1786" y="6189"/>
                  </a:lnTo>
                  <a:lnTo>
                    <a:pt x="1779" y="6142"/>
                  </a:lnTo>
                  <a:cubicBezTo>
                    <a:pt x="1779" y="6121"/>
                    <a:pt x="1773" y="6097"/>
                    <a:pt x="1773" y="6074"/>
                  </a:cubicBezTo>
                  <a:cubicBezTo>
                    <a:pt x="1768" y="6047"/>
                    <a:pt x="1768" y="6013"/>
                    <a:pt x="1763" y="5979"/>
                  </a:cubicBezTo>
                  <a:cubicBezTo>
                    <a:pt x="1757" y="5945"/>
                    <a:pt x="1739" y="5916"/>
                    <a:pt x="1705" y="5898"/>
                  </a:cubicBezTo>
                  <a:cubicBezTo>
                    <a:pt x="1694" y="5893"/>
                    <a:pt x="1683" y="5893"/>
                    <a:pt x="1666" y="5893"/>
                  </a:cubicBezTo>
                  <a:cubicBezTo>
                    <a:pt x="1637" y="5893"/>
                    <a:pt x="1608" y="5904"/>
                    <a:pt x="1592" y="5927"/>
                  </a:cubicBezTo>
                  <a:cubicBezTo>
                    <a:pt x="1540" y="5995"/>
                    <a:pt x="1490" y="6063"/>
                    <a:pt x="1445" y="6132"/>
                  </a:cubicBezTo>
                  <a:cubicBezTo>
                    <a:pt x="1416" y="6177"/>
                    <a:pt x="1382" y="6217"/>
                    <a:pt x="1353" y="6257"/>
                  </a:cubicBezTo>
                  <a:cubicBezTo>
                    <a:pt x="1274" y="6370"/>
                    <a:pt x="1149" y="6535"/>
                    <a:pt x="995" y="6677"/>
                  </a:cubicBezTo>
                  <a:cubicBezTo>
                    <a:pt x="921" y="6740"/>
                    <a:pt x="858" y="6785"/>
                    <a:pt x="802" y="6813"/>
                  </a:cubicBezTo>
                  <a:cubicBezTo>
                    <a:pt x="768" y="6831"/>
                    <a:pt x="734" y="6842"/>
                    <a:pt x="700" y="6853"/>
                  </a:cubicBezTo>
                  <a:cubicBezTo>
                    <a:pt x="682" y="6853"/>
                    <a:pt x="661" y="6858"/>
                    <a:pt x="637" y="6858"/>
                  </a:cubicBezTo>
                  <a:cubicBezTo>
                    <a:pt x="620" y="6853"/>
                    <a:pt x="598" y="6853"/>
                    <a:pt x="580" y="6848"/>
                  </a:cubicBezTo>
                  <a:cubicBezTo>
                    <a:pt x="564" y="6837"/>
                    <a:pt x="546" y="6831"/>
                    <a:pt x="530" y="6819"/>
                  </a:cubicBezTo>
                  <a:cubicBezTo>
                    <a:pt x="512" y="6808"/>
                    <a:pt x="490" y="6790"/>
                    <a:pt x="472" y="6774"/>
                  </a:cubicBezTo>
                  <a:cubicBezTo>
                    <a:pt x="462" y="6763"/>
                    <a:pt x="456" y="6745"/>
                    <a:pt x="444" y="6734"/>
                  </a:cubicBezTo>
                  <a:cubicBezTo>
                    <a:pt x="438" y="6717"/>
                    <a:pt x="433" y="6700"/>
                    <a:pt x="427" y="6677"/>
                  </a:cubicBezTo>
                  <a:cubicBezTo>
                    <a:pt x="422" y="6648"/>
                    <a:pt x="422" y="6620"/>
                    <a:pt x="422" y="6598"/>
                  </a:cubicBezTo>
                  <a:cubicBezTo>
                    <a:pt x="427" y="6546"/>
                    <a:pt x="433" y="6501"/>
                    <a:pt x="449" y="6449"/>
                  </a:cubicBezTo>
                  <a:cubicBezTo>
                    <a:pt x="483" y="6347"/>
                    <a:pt x="541" y="6245"/>
                    <a:pt x="614" y="6126"/>
                  </a:cubicBezTo>
                  <a:cubicBezTo>
                    <a:pt x="632" y="6103"/>
                    <a:pt x="643" y="6087"/>
                    <a:pt x="661" y="6063"/>
                  </a:cubicBezTo>
                  <a:lnTo>
                    <a:pt x="672" y="6052"/>
                  </a:lnTo>
                  <a:cubicBezTo>
                    <a:pt x="682" y="6029"/>
                    <a:pt x="700" y="6013"/>
                    <a:pt x="717" y="5990"/>
                  </a:cubicBezTo>
                  <a:lnTo>
                    <a:pt x="740" y="5961"/>
                  </a:lnTo>
                  <a:cubicBezTo>
                    <a:pt x="774" y="5916"/>
                    <a:pt x="813" y="5870"/>
                    <a:pt x="847" y="5825"/>
                  </a:cubicBezTo>
                  <a:cubicBezTo>
                    <a:pt x="871" y="5796"/>
                    <a:pt x="876" y="5767"/>
                    <a:pt x="865" y="5740"/>
                  </a:cubicBezTo>
                  <a:cubicBezTo>
                    <a:pt x="853" y="5706"/>
                    <a:pt x="819" y="5683"/>
                    <a:pt x="774" y="5683"/>
                  </a:cubicBezTo>
                  <a:cubicBezTo>
                    <a:pt x="734" y="5683"/>
                    <a:pt x="688" y="5688"/>
                    <a:pt x="643" y="5694"/>
                  </a:cubicBezTo>
                  <a:cubicBezTo>
                    <a:pt x="580" y="5699"/>
                    <a:pt x="501" y="5706"/>
                    <a:pt x="422" y="5706"/>
                  </a:cubicBezTo>
                  <a:lnTo>
                    <a:pt x="393" y="5706"/>
                  </a:lnTo>
                  <a:cubicBezTo>
                    <a:pt x="347" y="5706"/>
                    <a:pt x="313" y="5699"/>
                    <a:pt x="279" y="5688"/>
                  </a:cubicBezTo>
                  <a:cubicBezTo>
                    <a:pt x="268" y="5683"/>
                    <a:pt x="262" y="5683"/>
                    <a:pt x="251" y="5677"/>
                  </a:cubicBezTo>
                  <a:lnTo>
                    <a:pt x="239" y="5665"/>
                  </a:lnTo>
                  <a:lnTo>
                    <a:pt x="234" y="5654"/>
                  </a:lnTo>
                  <a:lnTo>
                    <a:pt x="234" y="5626"/>
                  </a:lnTo>
                  <a:cubicBezTo>
                    <a:pt x="239" y="5597"/>
                    <a:pt x="245" y="5563"/>
                    <a:pt x="257" y="5536"/>
                  </a:cubicBezTo>
                  <a:cubicBezTo>
                    <a:pt x="273" y="5489"/>
                    <a:pt x="291" y="5450"/>
                    <a:pt x="313" y="5410"/>
                  </a:cubicBezTo>
                  <a:cubicBezTo>
                    <a:pt x="347" y="5365"/>
                    <a:pt x="388" y="5313"/>
                    <a:pt x="438" y="5268"/>
                  </a:cubicBezTo>
                  <a:cubicBezTo>
                    <a:pt x="517" y="5200"/>
                    <a:pt x="603" y="5143"/>
                    <a:pt x="700" y="5092"/>
                  </a:cubicBezTo>
                  <a:cubicBezTo>
                    <a:pt x="740" y="5069"/>
                    <a:pt x="785" y="5051"/>
                    <a:pt x="824" y="5035"/>
                  </a:cubicBezTo>
                  <a:cubicBezTo>
                    <a:pt x="882" y="5017"/>
                    <a:pt x="927" y="5001"/>
                    <a:pt x="973" y="4990"/>
                  </a:cubicBezTo>
                  <a:cubicBezTo>
                    <a:pt x="1002" y="4983"/>
                    <a:pt x="1029" y="4978"/>
                    <a:pt x="1057" y="4978"/>
                  </a:cubicBezTo>
                  <a:cubicBezTo>
                    <a:pt x="1109" y="4972"/>
                    <a:pt x="1149" y="4938"/>
                    <a:pt x="1160" y="4888"/>
                  </a:cubicBezTo>
                  <a:cubicBezTo>
                    <a:pt x="1172" y="4825"/>
                    <a:pt x="1131" y="4768"/>
                    <a:pt x="1070" y="4757"/>
                  </a:cubicBezTo>
                  <a:cubicBezTo>
                    <a:pt x="1029" y="4745"/>
                    <a:pt x="995" y="4739"/>
                    <a:pt x="955" y="4728"/>
                  </a:cubicBezTo>
                  <a:cubicBezTo>
                    <a:pt x="905" y="4711"/>
                    <a:pt x="865" y="4689"/>
                    <a:pt x="824" y="4666"/>
                  </a:cubicBezTo>
                  <a:cubicBezTo>
                    <a:pt x="813" y="4655"/>
                    <a:pt x="797" y="4642"/>
                    <a:pt x="785" y="4631"/>
                  </a:cubicBezTo>
                  <a:cubicBezTo>
                    <a:pt x="779" y="4621"/>
                    <a:pt x="774" y="4615"/>
                    <a:pt x="768" y="4603"/>
                  </a:cubicBezTo>
                  <a:cubicBezTo>
                    <a:pt x="763" y="4597"/>
                    <a:pt x="763" y="4592"/>
                    <a:pt x="756" y="4586"/>
                  </a:cubicBezTo>
                  <a:lnTo>
                    <a:pt x="756" y="4569"/>
                  </a:lnTo>
                  <a:cubicBezTo>
                    <a:pt x="756" y="4558"/>
                    <a:pt x="763" y="4547"/>
                    <a:pt x="763" y="4540"/>
                  </a:cubicBezTo>
                  <a:cubicBezTo>
                    <a:pt x="768" y="4524"/>
                    <a:pt x="779" y="4513"/>
                    <a:pt x="785" y="4495"/>
                  </a:cubicBezTo>
                  <a:cubicBezTo>
                    <a:pt x="808" y="4466"/>
                    <a:pt x="831" y="4445"/>
                    <a:pt x="847" y="4421"/>
                  </a:cubicBezTo>
                  <a:cubicBezTo>
                    <a:pt x="876" y="4398"/>
                    <a:pt x="910" y="4376"/>
                    <a:pt x="939" y="4359"/>
                  </a:cubicBezTo>
                  <a:cubicBezTo>
                    <a:pt x="984" y="4342"/>
                    <a:pt x="1036" y="4325"/>
                    <a:pt x="1092" y="4308"/>
                  </a:cubicBezTo>
                  <a:cubicBezTo>
                    <a:pt x="1172" y="4290"/>
                    <a:pt x="1251" y="4285"/>
                    <a:pt x="1342" y="4285"/>
                  </a:cubicBezTo>
                  <a:lnTo>
                    <a:pt x="1427" y="4285"/>
                  </a:lnTo>
                  <a:cubicBezTo>
                    <a:pt x="1581" y="4296"/>
                    <a:pt x="1734" y="4319"/>
                    <a:pt x="1893" y="4359"/>
                  </a:cubicBezTo>
                  <a:lnTo>
                    <a:pt x="1904" y="4359"/>
                  </a:lnTo>
                  <a:cubicBezTo>
                    <a:pt x="1938" y="4359"/>
                    <a:pt x="1967" y="4342"/>
                    <a:pt x="1983" y="4314"/>
                  </a:cubicBezTo>
                  <a:cubicBezTo>
                    <a:pt x="1996" y="4285"/>
                    <a:pt x="1990" y="4233"/>
                    <a:pt x="1962" y="4211"/>
                  </a:cubicBezTo>
                  <a:cubicBezTo>
                    <a:pt x="1870" y="4149"/>
                    <a:pt x="1808" y="4091"/>
                    <a:pt x="1752" y="4035"/>
                  </a:cubicBezTo>
                  <a:cubicBezTo>
                    <a:pt x="1723" y="4001"/>
                    <a:pt x="1700" y="3973"/>
                    <a:pt x="1683" y="3944"/>
                  </a:cubicBezTo>
                  <a:cubicBezTo>
                    <a:pt x="1677" y="3926"/>
                    <a:pt x="1671" y="3915"/>
                    <a:pt x="1666" y="3899"/>
                  </a:cubicBezTo>
                  <a:lnTo>
                    <a:pt x="1666" y="3876"/>
                  </a:lnTo>
                  <a:lnTo>
                    <a:pt x="1671" y="3858"/>
                  </a:lnTo>
                  <a:lnTo>
                    <a:pt x="1671" y="3853"/>
                  </a:lnTo>
                  <a:lnTo>
                    <a:pt x="1677" y="3842"/>
                  </a:lnTo>
                  <a:cubicBezTo>
                    <a:pt x="1683" y="3836"/>
                    <a:pt x="1689" y="3831"/>
                    <a:pt x="1694" y="3824"/>
                  </a:cubicBezTo>
                  <a:cubicBezTo>
                    <a:pt x="1705" y="3813"/>
                    <a:pt x="1723" y="3808"/>
                    <a:pt x="1734" y="3797"/>
                  </a:cubicBezTo>
                  <a:cubicBezTo>
                    <a:pt x="1768" y="3785"/>
                    <a:pt x="1802" y="3774"/>
                    <a:pt x="1842" y="3763"/>
                  </a:cubicBezTo>
                  <a:cubicBezTo>
                    <a:pt x="1904" y="3750"/>
                    <a:pt x="1973" y="3740"/>
                    <a:pt x="2052" y="3740"/>
                  </a:cubicBezTo>
                  <a:cubicBezTo>
                    <a:pt x="2075" y="3740"/>
                    <a:pt x="2103" y="3740"/>
                    <a:pt x="2127" y="3745"/>
                  </a:cubicBezTo>
                  <a:cubicBezTo>
                    <a:pt x="2256" y="3750"/>
                    <a:pt x="2387" y="3779"/>
                    <a:pt x="2513" y="3819"/>
                  </a:cubicBezTo>
                  <a:cubicBezTo>
                    <a:pt x="2609" y="3853"/>
                    <a:pt x="2694" y="3887"/>
                    <a:pt x="2762" y="3939"/>
                  </a:cubicBezTo>
                  <a:cubicBezTo>
                    <a:pt x="2796" y="3960"/>
                    <a:pt x="2830" y="3984"/>
                    <a:pt x="2859" y="4012"/>
                  </a:cubicBezTo>
                  <a:cubicBezTo>
                    <a:pt x="2870" y="4023"/>
                    <a:pt x="2882" y="4029"/>
                    <a:pt x="2899" y="4029"/>
                  </a:cubicBezTo>
                  <a:cubicBezTo>
                    <a:pt x="2922" y="4029"/>
                    <a:pt x="2945" y="4018"/>
                    <a:pt x="2956" y="4001"/>
                  </a:cubicBezTo>
                  <a:cubicBezTo>
                    <a:pt x="2984" y="3973"/>
                    <a:pt x="2979" y="3926"/>
                    <a:pt x="2950" y="3899"/>
                  </a:cubicBezTo>
                  <a:cubicBezTo>
                    <a:pt x="2843" y="3797"/>
                    <a:pt x="2694" y="3716"/>
                    <a:pt x="2495" y="3660"/>
                  </a:cubicBezTo>
                  <a:cubicBezTo>
                    <a:pt x="2455" y="3648"/>
                    <a:pt x="2421" y="3637"/>
                    <a:pt x="2376" y="3626"/>
                  </a:cubicBezTo>
                  <a:cubicBezTo>
                    <a:pt x="2365" y="3603"/>
                    <a:pt x="2342" y="3585"/>
                    <a:pt x="2319" y="3585"/>
                  </a:cubicBezTo>
                  <a:cubicBezTo>
                    <a:pt x="2251" y="3580"/>
                    <a:pt x="2177" y="3564"/>
                    <a:pt x="2103" y="3540"/>
                  </a:cubicBezTo>
                  <a:cubicBezTo>
                    <a:pt x="2007" y="3506"/>
                    <a:pt x="1910" y="3456"/>
                    <a:pt x="1813" y="3393"/>
                  </a:cubicBezTo>
                  <a:cubicBezTo>
                    <a:pt x="1728" y="3336"/>
                    <a:pt x="1660" y="3279"/>
                    <a:pt x="1603" y="3217"/>
                  </a:cubicBezTo>
                  <a:cubicBezTo>
                    <a:pt x="1569" y="3176"/>
                    <a:pt x="1540" y="3142"/>
                    <a:pt x="1518" y="3103"/>
                  </a:cubicBezTo>
                  <a:cubicBezTo>
                    <a:pt x="1513" y="3086"/>
                    <a:pt x="1506" y="3069"/>
                    <a:pt x="1501" y="3047"/>
                  </a:cubicBezTo>
                  <a:cubicBezTo>
                    <a:pt x="1495" y="3040"/>
                    <a:pt x="1495" y="3029"/>
                    <a:pt x="1495" y="3024"/>
                  </a:cubicBezTo>
                  <a:cubicBezTo>
                    <a:pt x="1495" y="3018"/>
                    <a:pt x="1501" y="3013"/>
                    <a:pt x="1501" y="3006"/>
                  </a:cubicBezTo>
                  <a:lnTo>
                    <a:pt x="1506" y="2995"/>
                  </a:lnTo>
                  <a:cubicBezTo>
                    <a:pt x="1506" y="2989"/>
                    <a:pt x="1513" y="2989"/>
                    <a:pt x="1518" y="2984"/>
                  </a:cubicBezTo>
                  <a:cubicBezTo>
                    <a:pt x="1524" y="2979"/>
                    <a:pt x="1535" y="2972"/>
                    <a:pt x="1540" y="2966"/>
                  </a:cubicBezTo>
                  <a:cubicBezTo>
                    <a:pt x="1563" y="2955"/>
                    <a:pt x="1587" y="2950"/>
                    <a:pt x="1615" y="2944"/>
                  </a:cubicBezTo>
                  <a:cubicBezTo>
                    <a:pt x="1660" y="2932"/>
                    <a:pt x="1718" y="2932"/>
                    <a:pt x="1773" y="2932"/>
                  </a:cubicBezTo>
                  <a:lnTo>
                    <a:pt x="1847" y="2932"/>
                  </a:lnTo>
                  <a:cubicBezTo>
                    <a:pt x="1870" y="2932"/>
                    <a:pt x="1899" y="2932"/>
                    <a:pt x="1922" y="2938"/>
                  </a:cubicBezTo>
                  <a:lnTo>
                    <a:pt x="1938" y="2938"/>
                  </a:lnTo>
                  <a:cubicBezTo>
                    <a:pt x="1949" y="2938"/>
                    <a:pt x="1962" y="2938"/>
                    <a:pt x="1973" y="2932"/>
                  </a:cubicBezTo>
                  <a:cubicBezTo>
                    <a:pt x="1996" y="2927"/>
                    <a:pt x="2012" y="2910"/>
                    <a:pt x="2024" y="2887"/>
                  </a:cubicBezTo>
                  <a:cubicBezTo>
                    <a:pt x="2041" y="2853"/>
                    <a:pt x="2030" y="2808"/>
                    <a:pt x="2001" y="2785"/>
                  </a:cubicBezTo>
                  <a:cubicBezTo>
                    <a:pt x="1893" y="2699"/>
                    <a:pt x="1773" y="2638"/>
                    <a:pt x="1660" y="2580"/>
                  </a:cubicBezTo>
                  <a:lnTo>
                    <a:pt x="1608" y="2557"/>
                  </a:lnTo>
                  <a:cubicBezTo>
                    <a:pt x="1506" y="2507"/>
                    <a:pt x="1398" y="2449"/>
                    <a:pt x="1296" y="2387"/>
                  </a:cubicBezTo>
                  <a:cubicBezTo>
                    <a:pt x="1222" y="2336"/>
                    <a:pt x="1172" y="2290"/>
                    <a:pt x="1126" y="2245"/>
                  </a:cubicBezTo>
                  <a:cubicBezTo>
                    <a:pt x="1097" y="2211"/>
                    <a:pt x="1075" y="2177"/>
                    <a:pt x="1057" y="2148"/>
                  </a:cubicBezTo>
                  <a:cubicBezTo>
                    <a:pt x="1041" y="2108"/>
                    <a:pt x="1029" y="2074"/>
                    <a:pt x="1018" y="2035"/>
                  </a:cubicBezTo>
                  <a:cubicBezTo>
                    <a:pt x="1012" y="2001"/>
                    <a:pt x="1007" y="1972"/>
                    <a:pt x="1007" y="1943"/>
                  </a:cubicBezTo>
                  <a:cubicBezTo>
                    <a:pt x="1012" y="1927"/>
                    <a:pt x="1012" y="1909"/>
                    <a:pt x="1018" y="1888"/>
                  </a:cubicBezTo>
                  <a:cubicBezTo>
                    <a:pt x="1023" y="1875"/>
                    <a:pt x="1029" y="1864"/>
                    <a:pt x="1041" y="1847"/>
                  </a:cubicBezTo>
                  <a:cubicBezTo>
                    <a:pt x="1047" y="1836"/>
                    <a:pt x="1057" y="1825"/>
                    <a:pt x="1063" y="1819"/>
                  </a:cubicBezTo>
                  <a:cubicBezTo>
                    <a:pt x="1081" y="1802"/>
                    <a:pt x="1097" y="1791"/>
                    <a:pt x="1120" y="1778"/>
                  </a:cubicBezTo>
                  <a:cubicBezTo>
                    <a:pt x="1149" y="1768"/>
                    <a:pt x="1177" y="1757"/>
                    <a:pt x="1217" y="1744"/>
                  </a:cubicBezTo>
                  <a:cubicBezTo>
                    <a:pt x="1262" y="1739"/>
                    <a:pt x="1314" y="1733"/>
                    <a:pt x="1364" y="1733"/>
                  </a:cubicBezTo>
                  <a:lnTo>
                    <a:pt x="1398" y="1733"/>
                  </a:lnTo>
                  <a:cubicBezTo>
                    <a:pt x="1427" y="1739"/>
                    <a:pt x="1450" y="1739"/>
                    <a:pt x="1479" y="1744"/>
                  </a:cubicBezTo>
                  <a:lnTo>
                    <a:pt x="1490" y="1744"/>
                  </a:lnTo>
                  <a:cubicBezTo>
                    <a:pt x="1529" y="1744"/>
                    <a:pt x="1558" y="1728"/>
                    <a:pt x="1574" y="1694"/>
                  </a:cubicBezTo>
                  <a:cubicBezTo>
                    <a:pt x="1592" y="1660"/>
                    <a:pt x="1581" y="1620"/>
                    <a:pt x="1553" y="1592"/>
                  </a:cubicBezTo>
                  <a:cubicBezTo>
                    <a:pt x="1513" y="1547"/>
                    <a:pt x="1467" y="1513"/>
                    <a:pt x="1427" y="1472"/>
                  </a:cubicBezTo>
                  <a:lnTo>
                    <a:pt x="1353" y="1403"/>
                  </a:lnTo>
                  <a:cubicBezTo>
                    <a:pt x="1274" y="1330"/>
                    <a:pt x="1212" y="1267"/>
                    <a:pt x="1154" y="1206"/>
                  </a:cubicBezTo>
                  <a:cubicBezTo>
                    <a:pt x="1070" y="1109"/>
                    <a:pt x="1007" y="1023"/>
                    <a:pt x="955" y="938"/>
                  </a:cubicBezTo>
                  <a:cubicBezTo>
                    <a:pt x="933" y="887"/>
                    <a:pt x="910" y="836"/>
                    <a:pt x="899" y="779"/>
                  </a:cubicBezTo>
                  <a:cubicBezTo>
                    <a:pt x="892" y="739"/>
                    <a:pt x="887" y="700"/>
                    <a:pt x="887" y="666"/>
                  </a:cubicBezTo>
                  <a:cubicBezTo>
                    <a:pt x="892" y="626"/>
                    <a:pt x="899" y="592"/>
                    <a:pt x="910" y="551"/>
                  </a:cubicBezTo>
                  <a:cubicBezTo>
                    <a:pt x="927" y="512"/>
                    <a:pt x="944" y="472"/>
                    <a:pt x="973" y="432"/>
                  </a:cubicBezTo>
                  <a:cubicBezTo>
                    <a:pt x="1002" y="387"/>
                    <a:pt x="1029" y="353"/>
                    <a:pt x="1057" y="325"/>
                  </a:cubicBezTo>
                  <a:cubicBezTo>
                    <a:pt x="1086" y="302"/>
                    <a:pt x="1115" y="278"/>
                    <a:pt x="1143" y="262"/>
                  </a:cubicBezTo>
                  <a:cubicBezTo>
                    <a:pt x="1165" y="251"/>
                    <a:pt x="1194" y="239"/>
                    <a:pt x="1222" y="233"/>
                  </a:cubicBezTo>
                  <a:cubicBezTo>
                    <a:pt x="1257" y="228"/>
                    <a:pt x="1285" y="228"/>
                    <a:pt x="1325" y="228"/>
                  </a:cubicBezTo>
                  <a:cubicBezTo>
                    <a:pt x="1364" y="228"/>
                    <a:pt x="1404" y="239"/>
                    <a:pt x="1450" y="251"/>
                  </a:cubicBezTo>
                  <a:cubicBezTo>
                    <a:pt x="1518" y="273"/>
                    <a:pt x="1581" y="307"/>
                    <a:pt x="1649" y="347"/>
                  </a:cubicBezTo>
                  <a:cubicBezTo>
                    <a:pt x="1739" y="409"/>
                    <a:pt x="1820" y="483"/>
                    <a:pt x="1904" y="569"/>
                  </a:cubicBezTo>
                  <a:cubicBezTo>
                    <a:pt x="1978" y="653"/>
                    <a:pt x="2041" y="745"/>
                    <a:pt x="2093" y="836"/>
                  </a:cubicBezTo>
                  <a:cubicBezTo>
                    <a:pt x="2114" y="887"/>
                    <a:pt x="2138" y="938"/>
                    <a:pt x="2154" y="989"/>
                  </a:cubicBezTo>
                  <a:cubicBezTo>
                    <a:pt x="2166" y="1028"/>
                    <a:pt x="2206" y="1052"/>
                    <a:pt x="2256" y="1052"/>
                  </a:cubicBezTo>
                  <a:cubicBezTo>
                    <a:pt x="2285" y="1052"/>
                    <a:pt x="2308" y="1041"/>
                    <a:pt x="2324" y="1017"/>
                  </a:cubicBezTo>
                  <a:cubicBezTo>
                    <a:pt x="2342" y="1001"/>
                    <a:pt x="2353" y="978"/>
                    <a:pt x="2353" y="944"/>
                  </a:cubicBezTo>
                  <a:lnTo>
                    <a:pt x="2353" y="921"/>
                  </a:lnTo>
                  <a:cubicBezTo>
                    <a:pt x="2358" y="852"/>
                    <a:pt x="2371" y="784"/>
                    <a:pt x="2399" y="705"/>
                  </a:cubicBezTo>
                  <a:cubicBezTo>
                    <a:pt x="2427" y="614"/>
                    <a:pt x="2468" y="529"/>
                    <a:pt x="2518" y="456"/>
                  </a:cubicBezTo>
                  <a:cubicBezTo>
                    <a:pt x="2552" y="398"/>
                    <a:pt x="2592" y="353"/>
                    <a:pt x="2638" y="312"/>
                  </a:cubicBezTo>
                  <a:cubicBezTo>
                    <a:pt x="2665" y="285"/>
                    <a:pt x="2694" y="267"/>
                    <a:pt x="2723" y="251"/>
                  </a:cubicBezTo>
                  <a:cubicBezTo>
                    <a:pt x="2746" y="239"/>
                    <a:pt x="2762" y="233"/>
                    <a:pt x="2785" y="228"/>
                  </a:cubicBezTo>
                  <a:cubicBezTo>
                    <a:pt x="2802" y="222"/>
                    <a:pt x="2819" y="222"/>
                    <a:pt x="2843" y="222"/>
                  </a:cubicBezTo>
                  <a:close/>
                  <a:moveTo>
                    <a:pt x="5036" y="6415"/>
                  </a:moveTo>
                  <a:cubicBezTo>
                    <a:pt x="5075" y="6558"/>
                    <a:pt x="5115" y="6700"/>
                    <a:pt x="5149" y="6848"/>
                  </a:cubicBezTo>
                  <a:cubicBezTo>
                    <a:pt x="5183" y="7007"/>
                    <a:pt x="5206" y="7172"/>
                    <a:pt x="5229" y="7336"/>
                  </a:cubicBezTo>
                  <a:cubicBezTo>
                    <a:pt x="5149" y="7370"/>
                    <a:pt x="5064" y="7404"/>
                    <a:pt x="4978" y="7422"/>
                  </a:cubicBezTo>
                  <a:cubicBezTo>
                    <a:pt x="4846" y="7449"/>
                    <a:pt x="4714" y="7458"/>
                    <a:pt x="4581" y="7458"/>
                  </a:cubicBezTo>
                  <a:cubicBezTo>
                    <a:pt x="4498" y="7458"/>
                    <a:pt x="4414" y="7455"/>
                    <a:pt x="4330" y="7450"/>
                  </a:cubicBezTo>
                  <a:lnTo>
                    <a:pt x="4314" y="7450"/>
                  </a:lnTo>
                  <a:cubicBezTo>
                    <a:pt x="4178" y="7438"/>
                    <a:pt x="4036" y="7427"/>
                    <a:pt x="3900" y="7422"/>
                  </a:cubicBezTo>
                  <a:cubicBezTo>
                    <a:pt x="3905" y="7330"/>
                    <a:pt x="3905" y="7240"/>
                    <a:pt x="3910" y="7149"/>
                  </a:cubicBezTo>
                  <a:lnTo>
                    <a:pt x="3910" y="7018"/>
                  </a:lnTo>
                  <a:cubicBezTo>
                    <a:pt x="3990" y="7007"/>
                    <a:pt x="4070" y="6995"/>
                    <a:pt x="4149" y="6973"/>
                  </a:cubicBezTo>
                  <a:cubicBezTo>
                    <a:pt x="4280" y="6933"/>
                    <a:pt x="4404" y="6876"/>
                    <a:pt x="4519" y="6808"/>
                  </a:cubicBezTo>
                  <a:cubicBezTo>
                    <a:pt x="4632" y="6745"/>
                    <a:pt x="4745" y="6672"/>
                    <a:pt x="4847" y="6586"/>
                  </a:cubicBezTo>
                  <a:cubicBezTo>
                    <a:pt x="4916" y="6535"/>
                    <a:pt x="4978" y="6478"/>
                    <a:pt x="5036" y="6415"/>
                  </a:cubicBezTo>
                  <a:close/>
                  <a:moveTo>
                    <a:pt x="2830" y="0"/>
                  </a:moveTo>
                  <a:cubicBezTo>
                    <a:pt x="2768" y="0"/>
                    <a:pt x="2706" y="18"/>
                    <a:pt x="2649" y="46"/>
                  </a:cubicBezTo>
                  <a:cubicBezTo>
                    <a:pt x="2552" y="91"/>
                    <a:pt x="2468" y="165"/>
                    <a:pt x="2399" y="251"/>
                  </a:cubicBezTo>
                  <a:cubicBezTo>
                    <a:pt x="2324" y="341"/>
                    <a:pt x="2268" y="449"/>
                    <a:pt x="2222" y="558"/>
                  </a:cubicBezTo>
                  <a:cubicBezTo>
                    <a:pt x="2211" y="580"/>
                    <a:pt x="2206" y="603"/>
                    <a:pt x="2200" y="626"/>
                  </a:cubicBezTo>
                  <a:cubicBezTo>
                    <a:pt x="2138" y="535"/>
                    <a:pt x="2069" y="456"/>
                    <a:pt x="1996" y="381"/>
                  </a:cubicBezTo>
                  <a:cubicBezTo>
                    <a:pt x="1910" y="296"/>
                    <a:pt x="1820" y="228"/>
                    <a:pt x="1718" y="165"/>
                  </a:cubicBezTo>
                  <a:cubicBezTo>
                    <a:pt x="1632" y="115"/>
                    <a:pt x="1529" y="68"/>
                    <a:pt x="1422" y="52"/>
                  </a:cubicBezTo>
                  <a:cubicBezTo>
                    <a:pt x="1385" y="44"/>
                    <a:pt x="1348" y="40"/>
                    <a:pt x="1311" y="40"/>
                  </a:cubicBezTo>
                  <a:cubicBezTo>
                    <a:pt x="1246" y="40"/>
                    <a:pt x="1182" y="52"/>
                    <a:pt x="1120" y="74"/>
                  </a:cubicBezTo>
                  <a:cubicBezTo>
                    <a:pt x="1012" y="115"/>
                    <a:pt x="921" y="194"/>
                    <a:pt x="853" y="278"/>
                  </a:cubicBezTo>
                  <a:cubicBezTo>
                    <a:pt x="779" y="387"/>
                    <a:pt x="722" y="512"/>
                    <a:pt x="717" y="642"/>
                  </a:cubicBezTo>
                  <a:cubicBezTo>
                    <a:pt x="706" y="762"/>
                    <a:pt x="734" y="881"/>
                    <a:pt x="790" y="989"/>
                  </a:cubicBezTo>
                  <a:cubicBezTo>
                    <a:pt x="865" y="1143"/>
                    <a:pt x="978" y="1267"/>
                    <a:pt x="1092" y="1393"/>
                  </a:cubicBezTo>
                  <a:cubicBezTo>
                    <a:pt x="1149" y="1450"/>
                    <a:pt x="1206" y="1500"/>
                    <a:pt x="1262" y="1558"/>
                  </a:cubicBezTo>
                  <a:cubicBezTo>
                    <a:pt x="1251" y="1558"/>
                    <a:pt x="1240" y="1558"/>
                    <a:pt x="1228" y="1563"/>
                  </a:cubicBezTo>
                  <a:cubicBezTo>
                    <a:pt x="1138" y="1574"/>
                    <a:pt x="1047" y="1603"/>
                    <a:pt x="973" y="1654"/>
                  </a:cubicBezTo>
                  <a:cubicBezTo>
                    <a:pt x="899" y="1705"/>
                    <a:pt x="853" y="1785"/>
                    <a:pt x="831" y="1875"/>
                  </a:cubicBezTo>
                  <a:cubicBezTo>
                    <a:pt x="819" y="1927"/>
                    <a:pt x="819" y="1978"/>
                    <a:pt x="831" y="2029"/>
                  </a:cubicBezTo>
                  <a:cubicBezTo>
                    <a:pt x="837" y="2092"/>
                    <a:pt x="853" y="2148"/>
                    <a:pt x="876" y="2200"/>
                  </a:cubicBezTo>
                  <a:cubicBezTo>
                    <a:pt x="955" y="2387"/>
                    <a:pt x="1131" y="2512"/>
                    <a:pt x="1308" y="2609"/>
                  </a:cubicBezTo>
                  <a:cubicBezTo>
                    <a:pt x="1404" y="2665"/>
                    <a:pt x="1513" y="2711"/>
                    <a:pt x="1608" y="2762"/>
                  </a:cubicBezTo>
                  <a:cubicBezTo>
                    <a:pt x="1569" y="2774"/>
                    <a:pt x="1529" y="2779"/>
                    <a:pt x="1490" y="2796"/>
                  </a:cubicBezTo>
                  <a:cubicBezTo>
                    <a:pt x="1450" y="2814"/>
                    <a:pt x="1422" y="2835"/>
                    <a:pt x="1388" y="2864"/>
                  </a:cubicBezTo>
                  <a:cubicBezTo>
                    <a:pt x="1342" y="2910"/>
                    <a:pt x="1319" y="2972"/>
                    <a:pt x="1325" y="3034"/>
                  </a:cubicBezTo>
                  <a:cubicBezTo>
                    <a:pt x="1325" y="3103"/>
                    <a:pt x="1359" y="3171"/>
                    <a:pt x="1393" y="3228"/>
                  </a:cubicBezTo>
                  <a:cubicBezTo>
                    <a:pt x="1433" y="3291"/>
                    <a:pt x="1490" y="3347"/>
                    <a:pt x="1547" y="3399"/>
                  </a:cubicBezTo>
                  <a:cubicBezTo>
                    <a:pt x="1615" y="3467"/>
                    <a:pt x="1689" y="3517"/>
                    <a:pt x="1768" y="3564"/>
                  </a:cubicBezTo>
                  <a:cubicBezTo>
                    <a:pt x="1791" y="3580"/>
                    <a:pt x="1820" y="3592"/>
                    <a:pt x="1842" y="3603"/>
                  </a:cubicBezTo>
                  <a:cubicBezTo>
                    <a:pt x="1813" y="3609"/>
                    <a:pt x="1779" y="3614"/>
                    <a:pt x="1745" y="3626"/>
                  </a:cubicBezTo>
                  <a:cubicBezTo>
                    <a:pt x="1683" y="3643"/>
                    <a:pt x="1626" y="3671"/>
                    <a:pt x="1581" y="3716"/>
                  </a:cubicBezTo>
                  <a:cubicBezTo>
                    <a:pt x="1535" y="3763"/>
                    <a:pt x="1513" y="3819"/>
                    <a:pt x="1506" y="3881"/>
                  </a:cubicBezTo>
                  <a:cubicBezTo>
                    <a:pt x="1506" y="3950"/>
                    <a:pt x="1535" y="4012"/>
                    <a:pt x="1569" y="4070"/>
                  </a:cubicBezTo>
                  <a:cubicBezTo>
                    <a:pt x="1587" y="4091"/>
                    <a:pt x="1603" y="4109"/>
                    <a:pt x="1621" y="4131"/>
                  </a:cubicBezTo>
                  <a:cubicBezTo>
                    <a:pt x="1553" y="4120"/>
                    <a:pt x="1479" y="4115"/>
                    <a:pt x="1411" y="4109"/>
                  </a:cubicBezTo>
                  <a:cubicBezTo>
                    <a:pt x="1372" y="4107"/>
                    <a:pt x="1333" y="4105"/>
                    <a:pt x="1294" y="4105"/>
                  </a:cubicBezTo>
                  <a:cubicBezTo>
                    <a:pt x="1148" y="4105"/>
                    <a:pt x="1000" y="4126"/>
                    <a:pt x="865" y="4188"/>
                  </a:cubicBezTo>
                  <a:cubicBezTo>
                    <a:pt x="779" y="4228"/>
                    <a:pt x="706" y="4290"/>
                    <a:pt x="643" y="4364"/>
                  </a:cubicBezTo>
                  <a:cubicBezTo>
                    <a:pt x="580" y="4445"/>
                    <a:pt x="541" y="4552"/>
                    <a:pt x="569" y="4655"/>
                  </a:cubicBezTo>
                  <a:cubicBezTo>
                    <a:pt x="592" y="4723"/>
                    <a:pt x="637" y="4779"/>
                    <a:pt x="695" y="4825"/>
                  </a:cubicBezTo>
                  <a:cubicBezTo>
                    <a:pt x="586" y="4870"/>
                    <a:pt x="483" y="4927"/>
                    <a:pt x="388" y="4996"/>
                  </a:cubicBezTo>
                  <a:cubicBezTo>
                    <a:pt x="291" y="5064"/>
                    <a:pt x="205" y="5148"/>
                    <a:pt x="131" y="5245"/>
                  </a:cubicBezTo>
                  <a:cubicBezTo>
                    <a:pt x="69" y="5342"/>
                    <a:pt x="24" y="5450"/>
                    <a:pt x="6" y="5563"/>
                  </a:cubicBezTo>
                  <a:cubicBezTo>
                    <a:pt x="1" y="5586"/>
                    <a:pt x="1" y="5615"/>
                    <a:pt x="1" y="5638"/>
                  </a:cubicBezTo>
                  <a:cubicBezTo>
                    <a:pt x="1" y="5665"/>
                    <a:pt x="6" y="5688"/>
                    <a:pt x="13" y="5717"/>
                  </a:cubicBezTo>
                  <a:cubicBezTo>
                    <a:pt x="24" y="5757"/>
                    <a:pt x="52" y="5796"/>
                    <a:pt x="81" y="5830"/>
                  </a:cubicBezTo>
                  <a:cubicBezTo>
                    <a:pt x="131" y="5882"/>
                    <a:pt x="211" y="5904"/>
                    <a:pt x="286" y="5911"/>
                  </a:cubicBezTo>
                  <a:cubicBezTo>
                    <a:pt x="306" y="5912"/>
                    <a:pt x="327" y="5913"/>
                    <a:pt x="348" y="5913"/>
                  </a:cubicBezTo>
                  <a:cubicBezTo>
                    <a:pt x="412" y="5913"/>
                    <a:pt x="477" y="5906"/>
                    <a:pt x="541" y="5893"/>
                  </a:cubicBezTo>
                  <a:cubicBezTo>
                    <a:pt x="558" y="5893"/>
                    <a:pt x="575" y="5893"/>
                    <a:pt x="592" y="5887"/>
                  </a:cubicBezTo>
                  <a:lnTo>
                    <a:pt x="592" y="5887"/>
                  </a:lnTo>
                  <a:cubicBezTo>
                    <a:pt x="580" y="5904"/>
                    <a:pt x="575" y="5922"/>
                    <a:pt x="564" y="5932"/>
                  </a:cubicBezTo>
                  <a:cubicBezTo>
                    <a:pt x="501" y="6029"/>
                    <a:pt x="438" y="6126"/>
                    <a:pt x="388" y="6223"/>
                  </a:cubicBezTo>
                  <a:cubicBezTo>
                    <a:pt x="336" y="6320"/>
                    <a:pt x="296" y="6427"/>
                    <a:pt x="279" y="6535"/>
                  </a:cubicBezTo>
                  <a:cubicBezTo>
                    <a:pt x="268" y="6580"/>
                    <a:pt x="268" y="6632"/>
                    <a:pt x="273" y="6683"/>
                  </a:cubicBezTo>
                  <a:cubicBezTo>
                    <a:pt x="279" y="6734"/>
                    <a:pt x="302" y="6779"/>
                    <a:pt x="325" y="6831"/>
                  </a:cubicBezTo>
                  <a:cubicBezTo>
                    <a:pt x="354" y="6871"/>
                    <a:pt x="388" y="6905"/>
                    <a:pt x="422" y="6933"/>
                  </a:cubicBezTo>
                  <a:cubicBezTo>
                    <a:pt x="462" y="6961"/>
                    <a:pt x="507" y="6984"/>
                    <a:pt x="552" y="7002"/>
                  </a:cubicBezTo>
                  <a:cubicBezTo>
                    <a:pt x="585" y="7011"/>
                    <a:pt x="620" y="7015"/>
                    <a:pt x="655" y="7015"/>
                  </a:cubicBezTo>
                  <a:cubicBezTo>
                    <a:pt x="705" y="7015"/>
                    <a:pt x="755" y="7006"/>
                    <a:pt x="802" y="6989"/>
                  </a:cubicBezTo>
                  <a:cubicBezTo>
                    <a:pt x="887" y="6961"/>
                    <a:pt x="973" y="6910"/>
                    <a:pt x="1047" y="6853"/>
                  </a:cubicBezTo>
                  <a:cubicBezTo>
                    <a:pt x="1126" y="6790"/>
                    <a:pt x="1206" y="6717"/>
                    <a:pt x="1274" y="6638"/>
                  </a:cubicBezTo>
                  <a:cubicBezTo>
                    <a:pt x="1370" y="6530"/>
                    <a:pt x="1461" y="6415"/>
                    <a:pt x="1553" y="6302"/>
                  </a:cubicBezTo>
                  <a:cubicBezTo>
                    <a:pt x="1558" y="6291"/>
                    <a:pt x="1569" y="6279"/>
                    <a:pt x="1581" y="6262"/>
                  </a:cubicBezTo>
                  <a:cubicBezTo>
                    <a:pt x="1581" y="6325"/>
                    <a:pt x="1587" y="6381"/>
                    <a:pt x="1598" y="6444"/>
                  </a:cubicBezTo>
                  <a:cubicBezTo>
                    <a:pt x="1615" y="6546"/>
                    <a:pt x="1643" y="6648"/>
                    <a:pt x="1705" y="6734"/>
                  </a:cubicBezTo>
                  <a:cubicBezTo>
                    <a:pt x="1768" y="6819"/>
                    <a:pt x="1870" y="6871"/>
                    <a:pt x="1973" y="6876"/>
                  </a:cubicBezTo>
                  <a:cubicBezTo>
                    <a:pt x="1992" y="6876"/>
                    <a:pt x="2011" y="6879"/>
                    <a:pt x="2028" y="6879"/>
                  </a:cubicBezTo>
                  <a:cubicBezTo>
                    <a:pt x="2036" y="6879"/>
                    <a:pt x="2044" y="6878"/>
                    <a:pt x="2052" y="6876"/>
                  </a:cubicBezTo>
                  <a:cubicBezTo>
                    <a:pt x="2080" y="6876"/>
                    <a:pt x="2109" y="6865"/>
                    <a:pt x="2132" y="6858"/>
                  </a:cubicBezTo>
                  <a:cubicBezTo>
                    <a:pt x="2177" y="6848"/>
                    <a:pt x="2217" y="6824"/>
                    <a:pt x="2256" y="6797"/>
                  </a:cubicBezTo>
                  <a:cubicBezTo>
                    <a:pt x="2337" y="6740"/>
                    <a:pt x="2399" y="6654"/>
                    <a:pt x="2455" y="6569"/>
                  </a:cubicBezTo>
                  <a:cubicBezTo>
                    <a:pt x="2507" y="6483"/>
                    <a:pt x="2547" y="6393"/>
                    <a:pt x="2586" y="6297"/>
                  </a:cubicBezTo>
                  <a:cubicBezTo>
                    <a:pt x="2615" y="6223"/>
                    <a:pt x="2638" y="6149"/>
                    <a:pt x="2660" y="6074"/>
                  </a:cubicBezTo>
                  <a:cubicBezTo>
                    <a:pt x="2665" y="6087"/>
                    <a:pt x="2678" y="6097"/>
                    <a:pt x="2689" y="6103"/>
                  </a:cubicBezTo>
                  <a:cubicBezTo>
                    <a:pt x="2723" y="6142"/>
                    <a:pt x="2768" y="6171"/>
                    <a:pt x="2819" y="6189"/>
                  </a:cubicBezTo>
                  <a:cubicBezTo>
                    <a:pt x="2862" y="6207"/>
                    <a:pt x="2909" y="6219"/>
                    <a:pt x="2957" y="6219"/>
                  </a:cubicBezTo>
                  <a:cubicBezTo>
                    <a:pt x="2966" y="6219"/>
                    <a:pt x="2975" y="6218"/>
                    <a:pt x="2984" y="6217"/>
                  </a:cubicBezTo>
                  <a:cubicBezTo>
                    <a:pt x="3047" y="6217"/>
                    <a:pt x="3103" y="6189"/>
                    <a:pt x="3155" y="6160"/>
                  </a:cubicBezTo>
                  <a:cubicBezTo>
                    <a:pt x="3177" y="6142"/>
                    <a:pt x="3200" y="6126"/>
                    <a:pt x="3223" y="6108"/>
                  </a:cubicBezTo>
                  <a:cubicBezTo>
                    <a:pt x="3252" y="6081"/>
                    <a:pt x="3274" y="6058"/>
                    <a:pt x="3297" y="6029"/>
                  </a:cubicBezTo>
                  <a:cubicBezTo>
                    <a:pt x="3359" y="5956"/>
                    <a:pt x="3399" y="5864"/>
                    <a:pt x="3433" y="5767"/>
                  </a:cubicBezTo>
                  <a:cubicBezTo>
                    <a:pt x="3462" y="5672"/>
                    <a:pt x="3478" y="5575"/>
                    <a:pt x="3478" y="5478"/>
                  </a:cubicBezTo>
                  <a:cubicBezTo>
                    <a:pt x="3484" y="5450"/>
                    <a:pt x="3484" y="5421"/>
                    <a:pt x="3484" y="5392"/>
                  </a:cubicBezTo>
                  <a:cubicBezTo>
                    <a:pt x="3490" y="5416"/>
                    <a:pt x="3496" y="5444"/>
                    <a:pt x="3501" y="5467"/>
                  </a:cubicBezTo>
                  <a:cubicBezTo>
                    <a:pt x="3530" y="5597"/>
                    <a:pt x="3546" y="5728"/>
                    <a:pt x="3564" y="5859"/>
                  </a:cubicBezTo>
                  <a:cubicBezTo>
                    <a:pt x="3575" y="5927"/>
                    <a:pt x="3586" y="6001"/>
                    <a:pt x="3593" y="6074"/>
                  </a:cubicBezTo>
                  <a:cubicBezTo>
                    <a:pt x="3604" y="6142"/>
                    <a:pt x="3604" y="6217"/>
                    <a:pt x="3609" y="6291"/>
                  </a:cubicBezTo>
                  <a:cubicBezTo>
                    <a:pt x="3638" y="6575"/>
                    <a:pt x="3638" y="6858"/>
                    <a:pt x="3627" y="7138"/>
                  </a:cubicBezTo>
                  <a:cubicBezTo>
                    <a:pt x="3609" y="7353"/>
                    <a:pt x="3586" y="7563"/>
                    <a:pt x="3559" y="7774"/>
                  </a:cubicBezTo>
                  <a:cubicBezTo>
                    <a:pt x="3541" y="7888"/>
                    <a:pt x="3525" y="7996"/>
                    <a:pt x="3501" y="8104"/>
                  </a:cubicBezTo>
                  <a:cubicBezTo>
                    <a:pt x="3490" y="8149"/>
                    <a:pt x="3478" y="8200"/>
                    <a:pt x="3467" y="8251"/>
                  </a:cubicBezTo>
                  <a:cubicBezTo>
                    <a:pt x="3456" y="8303"/>
                    <a:pt x="3444" y="8359"/>
                    <a:pt x="3433" y="8410"/>
                  </a:cubicBezTo>
                  <a:cubicBezTo>
                    <a:pt x="3422" y="8444"/>
                    <a:pt x="3433" y="8489"/>
                    <a:pt x="3456" y="8518"/>
                  </a:cubicBezTo>
                  <a:cubicBezTo>
                    <a:pt x="3473" y="8547"/>
                    <a:pt x="3507" y="8563"/>
                    <a:pt x="3541" y="8575"/>
                  </a:cubicBezTo>
                  <a:cubicBezTo>
                    <a:pt x="3547" y="8576"/>
                    <a:pt x="3553" y="8577"/>
                    <a:pt x="3559" y="8577"/>
                  </a:cubicBezTo>
                  <a:cubicBezTo>
                    <a:pt x="3589" y="8577"/>
                    <a:pt x="3620" y="8567"/>
                    <a:pt x="3643" y="8552"/>
                  </a:cubicBezTo>
                  <a:cubicBezTo>
                    <a:pt x="3654" y="8541"/>
                    <a:pt x="3661" y="8536"/>
                    <a:pt x="3672" y="8524"/>
                  </a:cubicBezTo>
                  <a:cubicBezTo>
                    <a:pt x="3683" y="8513"/>
                    <a:pt x="3695" y="8489"/>
                    <a:pt x="3700" y="8468"/>
                  </a:cubicBezTo>
                  <a:cubicBezTo>
                    <a:pt x="3751" y="8337"/>
                    <a:pt x="3785" y="8195"/>
                    <a:pt x="3814" y="8059"/>
                  </a:cubicBezTo>
                  <a:cubicBezTo>
                    <a:pt x="3842" y="7922"/>
                    <a:pt x="3859" y="7779"/>
                    <a:pt x="3876" y="7643"/>
                  </a:cubicBezTo>
                  <a:cubicBezTo>
                    <a:pt x="4131" y="7660"/>
                    <a:pt x="4382" y="7694"/>
                    <a:pt x="4637" y="7700"/>
                  </a:cubicBezTo>
                  <a:cubicBezTo>
                    <a:pt x="4847" y="7700"/>
                    <a:pt x="5064" y="7677"/>
                    <a:pt x="5256" y="7592"/>
                  </a:cubicBezTo>
                  <a:cubicBezTo>
                    <a:pt x="5274" y="7745"/>
                    <a:pt x="5285" y="7904"/>
                    <a:pt x="5297" y="8059"/>
                  </a:cubicBezTo>
                  <a:cubicBezTo>
                    <a:pt x="5297" y="8120"/>
                    <a:pt x="5342" y="8172"/>
                    <a:pt x="5405" y="8183"/>
                  </a:cubicBezTo>
                  <a:cubicBezTo>
                    <a:pt x="5413" y="8184"/>
                    <a:pt x="5421" y="8185"/>
                    <a:pt x="5429" y="8185"/>
                  </a:cubicBezTo>
                  <a:cubicBezTo>
                    <a:pt x="5455" y="8185"/>
                    <a:pt x="5480" y="8177"/>
                    <a:pt x="5502" y="8161"/>
                  </a:cubicBezTo>
                  <a:cubicBezTo>
                    <a:pt x="5529" y="8143"/>
                    <a:pt x="5558" y="8109"/>
                    <a:pt x="5558" y="8075"/>
                  </a:cubicBezTo>
                  <a:cubicBezTo>
                    <a:pt x="5576" y="7763"/>
                    <a:pt x="5552" y="7456"/>
                    <a:pt x="5507" y="7149"/>
                  </a:cubicBezTo>
                  <a:cubicBezTo>
                    <a:pt x="5461" y="6837"/>
                    <a:pt x="5382" y="6530"/>
                    <a:pt x="5285" y="6234"/>
                  </a:cubicBezTo>
                  <a:cubicBezTo>
                    <a:pt x="5188" y="5938"/>
                    <a:pt x="5059" y="5654"/>
                    <a:pt x="4905" y="5376"/>
                  </a:cubicBezTo>
                  <a:cubicBezTo>
                    <a:pt x="4842" y="5263"/>
                    <a:pt x="4774" y="5148"/>
                    <a:pt x="4695" y="5035"/>
                  </a:cubicBezTo>
                  <a:lnTo>
                    <a:pt x="4695" y="5035"/>
                  </a:lnTo>
                  <a:cubicBezTo>
                    <a:pt x="4779" y="5051"/>
                    <a:pt x="4871" y="5058"/>
                    <a:pt x="4956" y="5064"/>
                  </a:cubicBezTo>
                  <a:cubicBezTo>
                    <a:pt x="5036" y="5064"/>
                    <a:pt x="5115" y="5051"/>
                    <a:pt x="5188" y="5035"/>
                  </a:cubicBezTo>
                  <a:cubicBezTo>
                    <a:pt x="5319" y="4996"/>
                    <a:pt x="5439" y="4910"/>
                    <a:pt x="5490" y="4779"/>
                  </a:cubicBezTo>
                  <a:cubicBezTo>
                    <a:pt x="5524" y="4689"/>
                    <a:pt x="5524" y="4592"/>
                    <a:pt x="5502" y="4495"/>
                  </a:cubicBezTo>
                  <a:lnTo>
                    <a:pt x="5502" y="4495"/>
                  </a:lnTo>
                  <a:cubicBezTo>
                    <a:pt x="5655" y="4558"/>
                    <a:pt x="5809" y="4615"/>
                    <a:pt x="5967" y="4649"/>
                  </a:cubicBezTo>
                  <a:cubicBezTo>
                    <a:pt x="6073" y="4672"/>
                    <a:pt x="6179" y="4685"/>
                    <a:pt x="6287" y="4685"/>
                  </a:cubicBezTo>
                  <a:cubicBezTo>
                    <a:pt x="6307" y="4685"/>
                    <a:pt x="6327" y="4684"/>
                    <a:pt x="6347" y="4683"/>
                  </a:cubicBezTo>
                  <a:cubicBezTo>
                    <a:pt x="6473" y="4671"/>
                    <a:pt x="6598" y="4637"/>
                    <a:pt x="6706" y="4581"/>
                  </a:cubicBezTo>
                  <a:cubicBezTo>
                    <a:pt x="6763" y="4552"/>
                    <a:pt x="6808" y="4518"/>
                    <a:pt x="6853" y="4479"/>
                  </a:cubicBezTo>
                  <a:cubicBezTo>
                    <a:pt x="6893" y="4438"/>
                    <a:pt x="6922" y="4398"/>
                    <a:pt x="6950" y="4353"/>
                  </a:cubicBezTo>
                  <a:cubicBezTo>
                    <a:pt x="6973" y="4314"/>
                    <a:pt x="6984" y="4267"/>
                    <a:pt x="6995" y="4222"/>
                  </a:cubicBezTo>
                  <a:cubicBezTo>
                    <a:pt x="7008" y="4172"/>
                    <a:pt x="7008" y="4120"/>
                    <a:pt x="6995" y="4070"/>
                  </a:cubicBezTo>
                  <a:cubicBezTo>
                    <a:pt x="6984" y="3989"/>
                    <a:pt x="6956" y="3915"/>
                    <a:pt x="6911" y="3847"/>
                  </a:cubicBezTo>
                  <a:lnTo>
                    <a:pt x="6979" y="3847"/>
                  </a:lnTo>
                  <a:cubicBezTo>
                    <a:pt x="7194" y="3842"/>
                    <a:pt x="7417" y="3813"/>
                    <a:pt x="7621" y="3745"/>
                  </a:cubicBezTo>
                  <a:cubicBezTo>
                    <a:pt x="7803" y="3682"/>
                    <a:pt x="7991" y="3569"/>
                    <a:pt x="8070" y="3388"/>
                  </a:cubicBezTo>
                  <a:cubicBezTo>
                    <a:pt x="8086" y="3341"/>
                    <a:pt x="8099" y="3296"/>
                    <a:pt x="8104" y="3251"/>
                  </a:cubicBezTo>
                  <a:cubicBezTo>
                    <a:pt x="8115" y="3189"/>
                    <a:pt x="8109" y="3131"/>
                    <a:pt x="8093" y="3069"/>
                  </a:cubicBezTo>
                  <a:cubicBezTo>
                    <a:pt x="8075" y="2984"/>
                    <a:pt x="8018" y="2910"/>
                    <a:pt x="7950" y="2848"/>
                  </a:cubicBezTo>
                  <a:cubicBezTo>
                    <a:pt x="7865" y="2774"/>
                    <a:pt x="7758" y="2733"/>
                    <a:pt x="7655" y="2699"/>
                  </a:cubicBezTo>
                  <a:cubicBezTo>
                    <a:pt x="7553" y="2665"/>
                    <a:pt x="7445" y="2649"/>
                    <a:pt x="7343" y="2638"/>
                  </a:cubicBezTo>
                  <a:cubicBezTo>
                    <a:pt x="7275" y="2631"/>
                    <a:pt x="7200" y="2625"/>
                    <a:pt x="7132" y="2620"/>
                  </a:cubicBezTo>
                  <a:cubicBezTo>
                    <a:pt x="7268" y="2552"/>
                    <a:pt x="7399" y="2484"/>
                    <a:pt x="7524" y="2404"/>
                  </a:cubicBezTo>
                  <a:cubicBezTo>
                    <a:pt x="7609" y="2347"/>
                    <a:pt x="7689" y="2284"/>
                    <a:pt x="7752" y="2216"/>
                  </a:cubicBezTo>
                  <a:cubicBezTo>
                    <a:pt x="7814" y="2153"/>
                    <a:pt x="7860" y="2080"/>
                    <a:pt x="7876" y="1995"/>
                  </a:cubicBezTo>
                  <a:cubicBezTo>
                    <a:pt x="7910" y="1841"/>
                    <a:pt x="7814" y="1676"/>
                    <a:pt x="7666" y="1620"/>
                  </a:cubicBezTo>
                  <a:cubicBezTo>
                    <a:pt x="7603" y="1592"/>
                    <a:pt x="7535" y="1581"/>
                    <a:pt x="7462" y="1581"/>
                  </a:cubicBezTo>
                  <a:cubicBezTo>
                    <a:pt x="7365" y="1581"/>
                    <a:pt x="7263" y="1603"/>
                    <a:pt x="7173" y="1626"/>
                  </a:cubicBezTo>
                  <a:cubicBezTo>
                    <a:pt x="7047" y="1660"/>
                    <a:pt x="6927" y="1705"/>
                    <a:pt x="6808" y="1757"/>
                  </a:cubicBezTo>
                  <a:cubicBezTo>
                    <a:pt x="6688" y="1813"/>
                    <a:pt x="6570" y="1870"/>
                    <a:pt x="6450" y="1938"/>
                  </a:cubicBezTo>
                  <a:cubicBezTo>
                    <a:pt x="6365" y="1990"/>
                    <a:pt x="6279" y="2040"/>
                    <a:pt x="6195" y="2098"/>
                  </a:cubicBezTo>
                  <a:cubicBezTo>
                    <a:pt x="6200" y="2080"/>
                    <a:pt x="6200" y="2063"/>
                    <a:pt x="6206" y="2046"/>
                  </a:cubicBezTo>
                  <a:cubicBezTo>
                    <a:pt x="6211" y="1978"/>
                    <a:pt x="6218" y="1893"/>
                    <a:pt x="6184" y="1830"/>
                  </a:cubicBezTo>
                  <a:cubicBezTo>
                    <a:pt x="6166" y="1802"/>
                    <a:pt x="6150" y="1773"/>
                    <a:pt x="6127" y="1751"/>
                  </a:cubicBezTo>
                  <a:cubicBezTo>
                    <a:pt x="6098" y="1733"/>
                    <a:pt x="6064" y="1717"/>
                    <a:pt x="6030" y="1710"/>
                  </a:cubicBezTo>
                  <a:cubicBezTo>
                    <a:pt x="6021" y="1710"/>
                    <a:pt x="6013" y="1709"/>
                    <a:pt x="6005" y="1709"/>
                  </a:cubicBezTo>
                  <a:cubicBezTo>
                    <a:pt x="5946" y="1709"/>
                    <a:pt x="5891" y="1725"/>
                    <a:pt x="5836" y="1744"/>
                  </a:cubicBezTo>
                  <a:cubicBezTo>
                    <a:pt x="5678" y="1813"/>
                    <a:pt x="5547" y="1927"/>
                    <a:pt x="5427" y="2046"/>
                  </a:cubicBezTo>
                  <a:cubicBezTo>
                    <a:pt x="5359" y="2108"/>
                    <a:pt x="5297" y="2177"/>
                    <a:pt x="5240" y="2250"/>
                  </a:cubicBezTo>
                  <a:lnTo>
                    <a:pt x="5240" y="2234"/>
                  </a:lnTo>
                  <a:cubicBezTo>
                    <a:pt x="5229" y="2177"/>
                    <a:pt x="5195" y="2126"/>
                    <a:pt x="5154" y="2085"/>
                  </a:cubicBezTo>
                  <a:cubicBezTo>
                    <a:pt x="5097" y="2024"/>
                    <a:pt x="5010" y="2000"/>
                    <a:pt x="4926" y="2000"/>
                  </a:cubicBezTo>
                  <a:cubicBezTo>
                    <a:pt x="4902" y="2000"/>
                    <a:pt x="4877" y="2002"/>
                    <a:pt x="4854" y="2006"/>
                  </a:cubicBezTo>
                  <a:cubicBezTo>
                    <a:pt x="4826" y="2012"/>
                    <a:pt x="4802" y="2017"/>
                    <a:pt x="4774" y="2029"/>
                  </a:cubicBezTo>
                  <a:cubicBezTo>
                    <a:pt x="4752" y="2035"/>
                    <a:pt x="4729" y="2046"/>
                    <a:pt x="4706" y="2063"/>
                  </a:cubicBezTo>
                  <a:cubicBezTo>
                    <a:pt x="4666" y="2085"/>
                    <a:pt x="4626" y="2114"/>
                    <a:pt x="4592" y="2148"/>
                  </a:cubicBezTo>
                  <a:cubicBezTo>
                    <a:pt x="4558" y="2177"/>
                    <a:pt x="4530" y="2216"/>
                    <a:pt x="4501" y="2256"/>
                  </a:cubicBezTo>
                  <a:cubicBezTo>
                    <a:pt x="4513" y="2132"/>
                    <a:pt x="4519" y="2006"/>
                    <a:pt x="4506" y="1881"/>
                  </a:cubicBezTo>
                  <a:cubicBezTo>
                    <a:pt x="4485" y="1637"/>
                    <a:pt x="4404" y="1398"/>
                    <a:pt x="4268" y="1199"/>
                  </a:cubicBezTo>
                  <a:cubicBezTo>
                    <a:pt x="4212" y="1120"/>
                    <a:pt x="4144" y="1046"/>
                    <a:pt x="4063" y="989"/>
                  </a:cubicBezTo>
                  <a:cubicBezTo>
                    <a:pt x="4024" y="967"/>
                    <a:pt x="3984" y="944"/>
                    <a:pt x="3945" y="926"/>
                  </a:cubicBezTo>
                  <a:cubicBezTo>
                    <a:pt x="3893" y="910"/>
                    <a:pt x="3842" y="899"/>
                    <a:pt x="3790" y="899"/>
                  </a:cubicBezTo>
                  <a:cubicBezTo>
                    <a:pt x="3782" y="898"/>
                    <a:pt x="3774" y="898"/>
                    <a:pt x="3766" y="898"/>
                  </a:cubicBezTo>
                  <a:cubicBezTo>
                    <a:pt x="3679" y="898"/>
                    <a:pt x="3591" y="931"/>
                    <a:pt x="3518" y="978"/>
                  </a:cubicBezTo>
                  <a:cubicBezTo>
                    <a:pt x="3484" y="1007"/>
                    <a:pt x="3449" y="1035"/>
                    <a:pt x="3415" y="1069"/>
                  </a:cubicBezTo>
                  <a:cubicBezTo>
                    <a:pt x="3422" y="933"/>
                    <a:pt x="3422" y="797"/>
                    <a:pt x="3399" y="660"/>
                  </a:cubicBezTo>
                  <a:cubicBezTo>
                    <a:pt x="3376" y="517"/>
                    <a:pt x="3325" y="381"/>
                    <a:pt x="3245" y="257"/>
                  </a:cubicBezTo>
                  <a:cubicBezTo>
                    <a:pt x="3211" y="205"/>
                    <a:pt x="3166" y="154"/>
                    <a:pt x="3115" y="115"/>
                  </a:cubicBezTo>
                  <a:cubicBezTo>
                    <a:pt x="3064" y="68"/>
                    <a:pt x="3006" y="40"/>
                    <a:pt x="2945" y="18"/>
                  </a:cubicBezTo>
                  <a:cubicBezTo>
                    <a:pt x="2911" y="6"/>
                    <a:pt x="2870" y="0"/>
                    <a:pt x="283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9"/>
            <p:cNvSpPr/>
            <p:nvPr/>
          </p:nvSpPr>
          <p:spPr>
            <a:xfrm>
              <a:off x="7179880" y="4766855"/>
              <a:ext cx="357058" cy="311856"/>
            </a:xfrm>
            <a:custGeom>
              <a:avLst/>
              <a:gdLst/>
              <a:ahLst/>
              <a:cxnLst/>
              <a:rect l="l" t="t" r="r" b="b"/>
              <a:pathLst>
                <a:path w="7599" h="6637" extrusionOk="0">
                  <a:moveTo>
                    <a:pt x="1677" y="950"/>
                  </a:moveTo>
                  <a:cubicBezTo>
                    <a:pt x="1695" y="950"/>
                    <a:pt x="1711" y="955"/>
                    <a:pt x="1729" y="961"/>
                  </a:cubicBezTo>
                  <a:cubicBezTo>
                    <a:pt x="1939" y="1079"/>
                    <a:pt x="2138" y="1256"/>
                    <a:pt x="2325" y="1495"/>
                  </a:cubicBezTo>
                  <a:cubicBezTo>
                    <a:pt x="2484" y="1687"/>
                    <a:pt x="2615" y="1910"/>
                    <a:pt x="2739" y="2182"/>
                  </a:cubicBezTo>
                  <a:cubicBezTo>
                    <a:pt x="2848" y="2416"/>
                    <a:pt x="2938" y="2665"/>
                    <a:pt x="3001" y="2933"/>
                  </a:cubicBezTo>
                  <a:cubicBezTo>
                    <a:pt x="3030" y="3051"/>
                    <a:pt x="3059" y="3177"/>
                    <a:pt x="3087" y="3318"/>
                  </a:cubicBezTo>
                  <a:cubicBezTo>
                    <a:pt x="3104" y="3426"/>
                    <a:pt x="3121" y="3534"/>
                    <a:pt x="3138" y="3636"/>
                  </a:cubicBezTo>
                  <a:lnTo>
                    <a:pt x="3143" y="3693"/>
                  </a:lnTo>
                  <a:cubicBezTo>
                    <a:pt x="3143" y="3717"/>
                    <a:pt x="3138" y="3738"/>
                    <a:pt x="3121" y="3756"/>
                  </a:cubicBezTo>
                  <a:cubicBezTo>
                    <a:pt x="3104" y="3779"/>
                    <a:pt x="3080" y="3796"/>
                    <a:pt x="3053" y="3796"/>
                  </a:cubicBezTo>
                  <a:cubicBezTo>
                    <a:pt x="2996" y="3796"/>
                    <a:pt x="2956" y="3762"/>
                    <a:pt x="2951" y="3704"/>
                  </a:cubicBezTo>
                  <a:cubicBezTo>
                    <a:pt x="2938" y="3631"/>
                    <a:pt x="2928" y="3563"/>
                    <a:pt x="2910" y="3489"/>
                  </a:cubicBezTo>
                  <a:lnTo>
                    <a:pt x="2904" y="3478"/>
                  </a:lnTo>
                  <a:cubicBezTo>
                    <a:pt x="2854" y="3239"/>
                    <a:pt x="2797" y="3029"/>
                    <a:pt x="2728" y="2830"/>
                  </a:cubicBezTo>
                  <a:cubicBezTo>
                    <a:pt x="2655" y="2602"/>
                    <a:pt x="2563" y="2392"/>
                    <a:pt x="2461" y="2199"/>
                  </a:cubicBezTo>
                  <a:cubicBezTo>
                    <a:pt x="2330" y="1949"/>
                    <a:pt x="2178" y="1722"/>
                    <a:pt x="2007" y="1529"/>
                  </a:cubicBezTo>
                  <a:cubicBezTo>
                    <a:pt x="1933" y="1449"/>
                    <a:pt x="1871" y="1393"/>
                    <a:pt x="1813" y="1336"/>
                  </a:cubicBezTo>
                  <a:cubicBezTo>
                    <a:pt x="1745" y="1273"/>
                    <a:pt x="1672" y="1216"/>
                    <a:pt x="1603" y="1154"/>
                  </a:cubicBezTo>
                  <a:cubicBezTo>
                    <a:pt x="1575" y="1136"/>
                    <a:pt x="1564" y="1108"/>
                    <a:pt x="1558" y="1079"/>
                  </a:cubicBezTo>
                  <a:cubicBezTo>
                    <a:pt x="1558" y="1045"/>
                    <a:pt x="1569" y="1011"/>
                    <a:pt x="1587" y="989"/>
                  </a:cubicBezTo>
                  <a:cubicBezTo>
                    <a:pt x="1609" y="966"/>
                    <a:pt x="1643" y="950"/>
                    <a:pt x="1677" y="950"/>
                  </a:cubicBezTo>
                  <a:close/>
                  <a:moveTo>
                    <a:pt x="5632" y="2642"/>
                  </a:moveTo>
                  <a:cubicBezTo>
                    <a:pt x="5689" y="2642"/>
                    <a:pt x="5734" y="2676"/>
                    <a:pt x="5752" y="2728"/>
                  </a:cubicBezTo>
                  <a:cubicBezTo>
                    <a:pt x="5763" y="2762"/>
                    <a:pt x="5763" y="2796"/>
                    <a:pt x="5746" y="2830"/>
                  </a:cubicBezTo>
                  <a:cubicBezTo>
                    <a:pt x="5734" y="2859"/>
                    <a:pt x="5706" y="2881"/>
                    <a:pt x="5678" y="2893"/>
                  </a:cubicBezTo>
                  <a:cubicBezTo>
                    <a:pt x="5445" y="2972"/>
                    <a:pt x="5235" y="3040"/>
                    <a:pt x="5024" y="3125"/>
                  </a:cubicBezTo>
                  <a:cubicBezTo>
                    <a:pt x="4819" y="3211"/>
                    <a:pt x="4621" y="3302"/>
                    <a:pt x="4439" y="3398"/>
                  </a:cubicBezTo>
                  <a:cubicBezTo>
                    <a:pt x="4103" y="3568"/>
                    <a:pt x="3819" y="3745"/>
                    <a:pt x="3558" y="3932"/>
                  </a:cubicBezTo>
                  <a:cubicBezTo>
                    <a:pt x="3541" y="3943"/>
                    <a:pt x="3518" y="3955"/>
                    <a:pt x="3502" y="3955"/>
                  </a:cubicBezTo>
                  <a:cubicBezTo>
                    <a:pt x="3462" y="3955"/>
                    <a:pt x="3428" y="3938"/>
                    <a:pt x="3410" y="3909"/>
                  </a:cubicBezTo>
                  <a:cubicBezTo>
                    <a:pt x="3376" y="3859"/>
                    <a:pt x="3387" y="3796"/>
                    <a:pt x="3439" y="3762"/>
                  </a:cubicBezTo>
                  <a:cubicBezTo>
                    <a:pt x="3615" y="3631"/>
                    <a:pt x="3780" y="3518"/>
                    <a:pt x="3939" y="3421"/>
                  </a:cubicBezTo>
                  <a:cubicBezTo>
                    <a:pt x="4103" y="3318"/>
                    <a:pt x="4280" y="3222"/>
                    <a:pt x="4485" y="3114"/>
                  </a:cubicBezTo>
                  <a:cubicBezTo>
                    <a:pt x="4661" y="3023"/>
                    <a:pt x="4848" y="2933"/>
                    <a:pt x="5036" y="2859"/>
                  </a:cubicBezTo>
                  <a:cubicBezTo>
                    <a:pt x="5251" y="2768"/>
                    <a:pt x="5427" y="2699"/>
                    <a:pt x="5587" y="2647"/>
                  </a:cubicBezTo>
                  <a:cubicBezTo>
                    <a:pt x="5603" y="2647"/>
                    <a:pt x="5616" y="2642"/>
                    <a:pt x="5632" y="2642"/>
                  </a:cubicBezTo>
                  <a:close/>
                  <a:moveTo>
                    <a:pt x="2928" y="3943"/>
                  </a:moveTo>
                  <a:cubicBezTo>
                    <a:pt x="2967" y="3943"/>
                    <a:pt x="3007" y="3972"/>
                    <a:pt x="3024" y="4006"/>
                  </a:cubicBezTo>
                  <a:cubicBezTo>
                    <a:pt x="3041" y="4058"/>
                    <a:pt x="3012" y="4114"/>
                    <a:pt x="2962" y="4137"/>
                  </a:cubicBezTo>
                  <a:cubicBezTo>
                    <a:pt x="2854" y="4182"/>
                    <a:pt x="2728" y="4239"/>
                    <a:pt x="2576" y="4318"/>
                  </a:cubicBezTo>
                  <a:lnTo>
                    <a:pt x="2592" y="4313"/>
                  </a:lnTo>
                  <a:lnTo>
                    <a:pt x="2592" y="4313"/>
                  </a:lnTo>
                  <a:cubicBezTo>
                    <a:pt x="2257" y="4483"/>
                    <a:pt x="1939" y="4700"/>
                    <a:pt x="1655" y="4955"/>
                  </a:cubicBezTo>
                  <a:cubicBezTo>
                    <a:pt x="1519" y="5080"/>
                    <a:pt x="1404" y="5199"/>
                    <a:pt x="1302" y="5319"/>
                  </a:cubicBezTo>
                  <a:cubicBezTo>
                    <a:pt x="1189" y="5455"/>
                    <a:pt x="1092" y="5597"/>
                    <a:pt x="1007" y="5716"/>
                  </a:cubicBezTo>
                  <a:cubicBezTo>
                    <a:pt x="995" y="5739"/>
                    <a:pt x="961" y="5750"/>
                    <a:pt x="939" y="5757"/>
                  </a:cubicBezTo>
                  <a:lnTo>
                    <a:pt x="932" y="5757"/>
                  </a:lnTo>
                  <a:cubicBezTo>
                    <a:pt x="905" y="5757"/>
                    <a:pt x="882" y="5745"/>
                    <a:pt x="864" y="5728"/>
                  </a:cubicBezTo>
                  <a:cubicBezTo>
                    <a:pt x="830" y="5700"/>
                    <a:pt x="819" y="5648"/>
                    <a:pt x="837" y="5608"/>
                  </a:cubicBezTo>
                  <a:cubicBezTo>
                    <a:pt x="887" y="5506"/>
                    <a:pt x="945" y="5409"/>
                    <a:pt x="1013" y="5301"/>
                  </a:cubicBezTo>
                  <a:cubicBezTo>
                    <a:pt x="1081" y="5205"/>
                    <a:pt x="1155" y="5120"/>
                    <a:pt x="1223" y="5041"/>
                  </a:cubicBezTo>
                  <a:cubicBezTo>
                    <a:pt x="1370" y="4876"/>
                    <a:pt x="1541" y="4722"/>
                    <a:pt x="1729" y="4585"/>
                  </a:cubicBezTo>
                  <a:cubicBezTo>
                    <a:pt x="1894" y="4461"/>
                    <a:pt x="2081" y="4347"/>
                    <a:pt x="2291" y="4234"/>
                  </a:cubicBezTo>
                  <a:cubicBezTo>
                    <a:pt x="2405" y="4171"/>
                    <a:pt x="2508" y="4120"/>
                    <a:pt x="2603" y="4074"/>
                  </a:cubicBezTo>
                  <a:cubicBezTo>
                    <a:pt x="2700" y="4029"/>
                    <a:pt x="2797" y="3989"/>
                    <a:pt x="2899" y="3950"/>
                  </a:cubicBezTo>
                  <a:cubicBezTo>
                    <a:pt x="2904" y="3943"/>
                    <a:pt x="2917" y="3943"/>
                    <a:pt x="2928" y="3943"/>
                  </a:cubicBezTo>
                  <a:close/>
                  <a:moveTo>
                    <a:pt x="2603" y="0"/>
                  </a:moveTo>
                  <a:cubicBezTo>
                    <a:pt x="2587" y="0"/>
                    <a:pt x="2569" y="0"/>
                    <a:pt x="2553" y="6"/>
                  </a:cubicBezTo>
                  <a:cubicBezTo>
                    <a:pt x="2529" y="11"/>
                    <a:pt x="2508" y="22"/>
                    <a:pt x="2490" y="29"/>
                  </a:cubicBezTo>
                  <a:cubicBezTo>
                    <a:pt x="2461" y="45"/>
                    <a:pt x="2433" y="69"/>
                    <a:pt x="2398" y="90"/>
                  </a:cubicBezTo>
                  <a:cubicBezTo>
                    <a:pt x="2359" y="137"/>
                    <a:pt x="2319" y="182"/>
                    <a:pt x="2280" y="239"/>
                  </a:cubicBezTo>
                  <a:cubicBezTo>
                    <a:pt x="2235" y="313"/>
                    <a:pt x="2194" y="397"/>
                    <a:pt x="2160" y="483"/>
                  </a:cubicBezTo>
                  <a:cubicBezTo>
                    <a:pt x="2138" y="562"/>
                    <a:pt x="2120" y="631"/>
                    <a:pt x="2115" y="699"/>
                  </a:cubicBezTo>
                  <a:lnTo>
                    <a:pt x="2115" y="727"/>
                  </a:lnTo>
                  <a:cubicBezTo>
                    <a:pt x="2115" y="756"/>
                    <a:pt x="2109" y="779"/>
                    <a:pt x="2092" y="801"/>
                  </a:cubicBezTo>
                  <a:cubicBezTo>
                    <a:pt x="2075" y="819"/>
                    <a:pt x="2047" y="835"/>
                    <a:pt x="2023" y="835"/>
                  </a:cubicBezTo>
                  <a:cubicBezTo>
                    <a:pt x="1973" y="835"/>
                    <a:pt x="1928" y="806"/>
                    <a:pt x="1916" y="767"/>
                  </a:cubicBezTo>
                  <a:cubicBezTo>
                    <a:pt x="1905" y="716"/>
                    <a:pt x="1882" y="665"/>
                    <a:pt x="1860" y="614"/>
                  </a:cubicBezTo>
                  <a:cubicBezTo>
                    <a:pt x="1808" y="528"/>
                    <a:pt x="1745" y="438"/>
                    <a:pt x="1666" y="352"/>
                  </a:cubicBezTo>
                  <a:cubicBezTo>
                    <a:pt x="1587" y="261"/>
                    <a:pt x="1501" y="187"/>
                    <a:pt x="1417" y="131"/>
                  </a:cubicBezTo>
                  <a:cubicBezTo>
                    <a:pt x="1348" y="85"/>
                    <a:pt x="1280" y="56"/>
                    <a:pt x="1217" y="29"/>
                  </a:cubicBezTo>
                  <a:cubicBezTo>
                    <a:pt x="1171" y="17"/>
                    <a:pt x="1132" y="11"/>
                    <a:pt x="1087" y="6"/>
                  </a:cubicBezTo>
                  <a:cubicBezTo>
                    <a:pt x="1052" y="6"/>
                    <a:pt x="1024" y="6"/>
                    <a:pt x="990" y="11"/>
                  </a:cubicBezTo>
                  <a:cubicBezTo>
                    <a:pt x="961" y="22"/>
                    <a:pt x="932" y="35"/>
                    <a:pt x="911" y="45"/>
                  </a:cubicBezTo>
                  <a:cubicBezTo>
                    <a:pt x="877" y="63"/>
                    <a:pt x="853" y="80"/>
                    <a:pt x="825" y="103"/>
                  </a:cubicBezTo>
                  <a:cubicBezTo>
                    <a:pt x="791" y="137"/>
                    <a:pt x="762" y="171"/>
                    <a:pt x="735" y="210"/>
                  </a:cubicBezTo>
                  <a:cubicBezTo>
                    <a:pt x="711" y="250"/>
                    <a:pt x="688" y="290"/>
                    <a:pt x="677" y="336"/>
                  </a:cubicBezTo>
                  <a:cubicBezTo>
                    <a:pt x="666" y="370"/>
                    <a:pt x="654" y="410"/>
                    <a:pt x="654" y="444"/>
                  </a:cubicBezTo>
                  <a:cubicBezTo>
                    <a:pt x="654" y="483"/>
                    <a:pt x="654" y="523"/>
                    <a:pt x="660" y="562"/>
                  </a:cubicBezTo>
                  <a:cubicBezTo>
                    <a:pt x="677" y="614"/>
                    <a:pt x="694" y="665"/>
                    <a:pt x="722" y="716"/>
                  </a:cubicBezTo>
                  <a:cubicBezTo>
                    <a:pt x="769" y="806"/>
                    <a:pt x="830" y="892"/>
                    <a:pt x="916" y="984"/>
                  </a:cubicBezTo>
                  <a:cubicBezTo>
                    <a:pt x="979" y="1052"/>
                    <a:pt x="1042" y="1113"/>
                    <a:pt x="1121" y="1188"/>
                  </a:cubicBezTo>
                  <a:lnTo>
                    <a:pt x="1189" y="1250"/>
                  </a:lnTo>
                  <a:cubicBezTo>
                    <a:pt x="1234" y="1291"/>
                    <a:pt x="1273" y="1330"/>
                    <a:pt x="1314" y="1370"/>
                  </a:cubicBezTo>
                  <a:cubicBezTo>
                    <a:pt x="1348" y="1404"/>
                    <a:pt x="1354" y="1438"/>
                    <a:pt x="1336" y="1477"/>
                  </a:cubicBezTo>
                  <a:cubicBezTo>
                    <a:pt x="1325" y="1506"/>
                    <a:pt x="1291" y="1522"/>
                    <a:pt x="1257" y="1522"/>
                  </a:cubicBezTo>
                  <a:lnTo>
                    <a:pt x="1239" y="1522"/>
                  </a:lnTo>
                  <a:cubicBezTo>
                    <a:pt x="1217" y="1517"/>
                    <a:pt x="1189" y="1517"/>
                    <a:pt x="1166" y="1517"/>
                  </a:cubicBezTo>
                  <a:lnTo>
                    <a:pt x="1126" y="1517"/>
                  </a:lnTo>
                  <a:cubicBezTo>
                    <a:pt x="1081" y="1517"/>
                    <a:pt x="1029" y="1517"/>
                    <a:pt x="979" y="1529"/>
                  </a:cubicBezTo>
                  <a:cubicBezTo>
                    <a:pt x="945" y="1540"/>
                    <a:pt x="911" y="1546"/>
                    <a:pt x="882" y="1563"/>
                  </a:cubicBezTo>
                  <a:cubicBezTo>
                    <a:pt x="864" y="1574"/>
                    <a:pt x="848" y="1585"/>
                    <a:pt x="830" y="1597"/>
                  </a:cubicBezTo>
                  <a:cubicBezTo>
                    <a:pt x="819" y="1608"/>
                    <a:pt x="814" y="1619"/>
                    <a:pt x="803" y="1632"/>
                  </a:cubicBezTo>
                  <a:cubicBezTo>
                    <a:pt x="796" y="1642"/>
                    <a:pt x="791" y="1653"/>
                    <a:pt x="785" y="1671"/>
                  </a:cubicBezTo>
                  <a:cubicBezTo>
                    <a:pt x="780" y="1687"/>
                    <a:pt x="774" y="1705"/>
                    <a:pt x="774" y="1727"/>
                  </a:cubicBezTo>
                  <a:cubicBezTo>
                    <a:pt x="774" y="1756"/>
                    <a:pt x="774" y="1784"/>
                    <a:pt x="780" y="1818"/>
                  </a:cubicBezTo>
                  <a:cubicBezTo>
                    <a:pt x="791" y="1852"/>
                    <a:pt x="803" y="1892"/>
                    <a:pt x="819" y="1926"/>
                  </a:cubicBezTo>
                  <a:cubicBezTo>
                    <a:pt x="837" y="1960"/>
                    <a:pt x="859" y="1989"/>
                    <a:pt x="887" y="2023"/>
                  </a:cubicBezTo>
                  <a:cubicBezTo>
                    <a:pt x="932" y="2075"/>
                    <a:pt x="990" y="2120"/>
                    <a:pt x="1063" y="2165"/>
                  </a:cubicBezTo>
                  <a:cubicBezTo>
                    <a:pt x="1160" y="2227"/>
                    <a:pt x="1273" y="2285"/>
                    <a:pt x="1376" y="2335"/>
                  </a:cubicBezTo>
                  <a:lnTo>
                    <a:pt x="1427" y="2364"/>
                  </a:lnTo>
                  <a:cubicBezTo>
                    <a:pt x="1541" y="2421"/>
                    <a:pt x="1661" y="2484"/>
                    <a:pt x="1763" y="2563"/>
                  </a:cubicBezTo>
                  <a:cubicBezTo>
                    <a:pt x="1797" y="2586"/>
                    <a:pt x="1802" y="2631"/>
                    <a:pt x="1785" y="2671"/>
                  </a:cubicBezTo>
                  <a:cubicBezTo>
                    <a:pt x="1774" y="2688"/>
                    <a:pt x="1757" y="2705"/>
                    <a:pt x="1734" y="2716"/>
                  </a:cubicBezTo>
                  <a:cubicBezTo>
                    <a:pt x="1729" y="2716"/>
                    <a:pt x="1717" y="2723"/>
                    <a:pt x="1706" y="2723"/>
                  </a:cubicBezTo>
                  <a:cubicBezTo>
                    <a:pt x="1700" y="2723"/>
                    <a:pt x="1695" y="2723"/>
                    <a:pt x="1689" y="2716"/>
                  </a:cubicBezTo>
                  <a:cubicBezTo>
                    <a:pt x="1661" y="2716"/>
                    <a:pt x="1637" y="2716"/>
                    <a:pt x="1609" y="2710"/>
                  </a:cubicBezTo>
                  <a:lnTo>
                    <a:pt x="1541" y="2710"/>
                  </a:lnTo>
                  <a:cubicBezTo>
                    <a:pt x="1478" y="2710"/>
                    <a:pt x="1427" y="2716"/>
                    <a:pt x="1376" y="2723"/>
                  </a:cubicBezTo>
                  <a:cubicBezTo>
                    <a:pt x="1354" y="2733"/>
                    <a:pt x="1331" y="2739"/>
                    <a:pt x="1307" y="2750"/>
                  </a:cubicBezTo>
                  <a:cubicBezTo>
                    <a:pt x="1297" y="2750"/>
                    <a:pt x="1291" y="2757"/>
                    <a:pt x="1280" y="2768"/>
                  </a:cubicBezTo>
                  <a:cubicBezTo>
                    <a:pt x="1280" y="2768"/>
                    <a:pt x="1273" y="2773"/>
                    <a:pt x="1268" y="2778"/>
                  </a:cubicBezTo>
                  <a:lnTo>
                    <a:pt x="1262" y="2791"/>
                  </a:lnTo>
                  <a:lnTo>
                    <a:pt x="1262" y="2802"/>
                  </a:lnTo>
                  <a:lnTo>
                    <a:pt x="1262" y="2830"/>
                  </a:lnTo>
                  <a:cubicBezTo>
                    <a:pt x="1268" y="2847"/>
                    <a:pt x="1273" y="2870"/>
                    <a:pt x="1286" y="2886"/>
                  </a:cubicBezTo>
                  <a:cubicBezTo>
                    <a:pt x="1307" y="2920"/>
                    <a:pt x="1331" y="2961"/>
                    <a:pt x="1365" y="3001"/>
                  </a:cubicBezTo>
                  <a:cubicBezTo>
                    <a:pt x="1427" y="3063"/>
                    <a:pt x="1496" y="3119"/>
                    <a:pt x="1575" y="3177"/>
                  </a:cubicBezTo>
                  <a:cubicBezTo>
                    <a:pt x="1672" y="3234"/>
                    <a:pt x="1768" y="3284"/>
                    <a:pt x="1871" y="3318"/>
                  </a:cubicBezTo>
                  <a:cubicBezTo>
                    <a:pt x="1944" y="3342"/>
                    <a:pt x="2013" y="3358"/>
                    <a:pt x="2086" y="3363"/>
                  </a:cubicBezTo>
                  <a:cubicBezTo>
                    <a:pt x="2109" y="3370"/>
                    <a:pt x="2126" y="3381"/>
                    <a:pt x="2143" y="3410"/>
                  </a:cubicBezTo>
                  <a:cubicBezTo>
                    <a:pt x="2183" y="3415"/>
                    <a:pt x="2223" y="3426"/>
                    <a:pt x="2262" y="3438"/>
                  </a:cubicBezTo>
                  <a:cubicBezTo>
                    <a:pt x="2461" y="3500"/>
                    <a:pt x="2610" y="3580"/>
                    <a:pt x="2718" y="3683"/>
                  </a:cubicBezTo>
                  <a:cubicBezTo>
                    <a:pt x="2746" y="3711"/>
                    <a:pt x="2752" y="3756"/>
                    <a:pt x="2723" y="3785"/>
                  </a:cubicBezTo>
                  <a:cubicBezTo>
                    <a:pt x="2712" y="3801"/>
                    <a:pt x="2689" y="3807"/>
                    <a:pt x="2666" y="3807"/>
                  </a:cubicBezTo>
                  <a:cubicBezTo>
                    <a:pt x="2649" y="3807"/>
                    <a:pt x="2632" y="3801"/>
                    <a:pt x="2621" y="3790"/>
                  </a:cubicBezTo>
                  <a:cubicBezTo>
                    <a:pt x="2592" y="3767"/>
                    <a:pt x="2563" y="3738"/>
                    <a:pt x="2529" y="3717"/>
                  </a:cubicBezTo>
                  <a:cubicBezTo>
                    <a:pt x="2456" y="3670"/>
                    <a:pt x="2377" y="3631"/>
                    <a:pt x="2280" y="3597"/>
                  </a:cubicBezTo>
                  <a:cubicBezTo>
                    <a:pt x="2154" y="3557"/>
                    <a:pt x="2023" y="3534"/>
                    <a:pt x="1894" y="3523"/>
                  </a:cubicBezTo>
                  <a:lnTo>
                    <a:pt x="1813" y="3523"/>
                  </a:lnTo>
                  <a:cubicBezTo>
                    <a:pt x="1740" y="3523"/>
                    <a:pt x="1672" y="3528"/>
                    <a:pt x="1603" y="3541"/>
                  </a:cubicBezTo>
                  <a:cubicBezTo>
                    <a:pt x="1564" y="3552"/>
                    <a:pt x="1530" y="3563"/>
                    <a:pt x="1501" y="3575"/>
                  </a:cubicBezTo>
                  <a:cubicBezTo>
                    <a:pt x="1485" y="3586"/>
                    <a:pt x="1472" y="3597"/>
                    <a:pt x="1462" y="3602"/>
                  </a:cubicBezTo>
                  <a:cubicBezTo>
                    <a:pt x="1451" y="3609"/>
                    <a:pt x="1451" y="3614"/>
                    <a:pt x="1444" y="3620"/>
                  </a:cubicBezTo>
                  <a:lnTo>
                    <a:pt x="1433" y="3643"/>
                  </a:lnTo>
                  <a:lnTo>
                    <a:pt x="1433" y="3654"/>
                  </a:lnTo>
                  <a:lnTo>
                    <a:pt x="1433" y="3677"/>
                  </a:lnTo>
                  <a:cubicBezTo>
                    <a:pt x="1438" y="3693"/>
                    <a:pt x="1444" y="3711"/>
                    <a:pt x="1451" y="3722"/>
                  </a:cubicBezTo>
                  <a:cubicBezTo>
                    <a:pt x="1467" y="3751"/>
                    <a:pt x="1490" y="3785"/>
                    <a:pt x="1519" y="3819"/>
                  </a:cubicBezTo>
                  <a:cubicBezTo>
                    <a:pt x="1575" y="3875"/>
                    <a:pt x="1637" y="3932"/>
                    <a:pt x="1729" y="3995"/>
                  </a:cubicBezTo>
                  <a:cubicBezTo>
                    <a:pt x="1757" y="4018"/>
                    <a:pt x="1763" y="4063"/>
                    <a:pt x="1745" y="4092"/>
                  </a:cubicBezTo>
                  <a:cubicBezTo>
                    <a:pt x="1734" y="4120"/>
                    <a:pt x="1700" y="4142"/>
                    <a:pt x="1672" y="4142"/>
                  </a:cubicBezTo>
                  <a:cubicBezTo>
                    <a:pt x="1666" y="4142"/>
                    <a:pt x="1661" y="4142"/>
                    <a:pt x="1655" y="4137"/>
                  </a:cubicBezTo>
                  <a:cubicBezTo>
                    <a:pt x="1501" y="4103"/>
                    <a:pt x="1342" y="4079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2" y="4074"/>
                    <a:pt x="859" y="4092"/>
                  </a:cubicBezTo>
                  <a:cubicBezTo>
                    <a:pt x="803" y="4103"/>
                    <a:pt x="751" y="4120"/>
                    <a:pt x="706" y="4142"/>
                  </a:cubicBezTo>
                  <a:cubicBezTo>
                    <a:pt x="672" y="4160"/>
                    <a:pt x="643" y="4176"/>
                    <a:pt x="615" y="4199"/>
                  </a:cubicBezTo>
                  <a:cubicBezTo>
                    <a:pt x="591" y="4223"/>
                    <a:pt x="570" y="4250"/>
                    <a:pt x="552" y="4273"/>
                  </a:cubicBezTo>
                  <a:cubicBezTo>
                    <a:pt x="541" y="4291"/>
                    <a:pt x="536" y="4307"/>
                    <a:pt x="530" y="4318"/>
                  </a:cubicBezTo>
                  <a:cubicBezTo>
                    <a:pt x="523" y="4330"/>
                    <a:pt x="523" y="4341"/>
                    <a:pt x="523" y="4347"/>
                  </a:cubicBezTo>
                  <a:lnTo>
                    <a:pt x="523" y="4364"/>
                  </a:lnTo>
                  <a:cubicBezTo>
                    <a:pt x="523" y="4370"/>
                    <a:pt x="530" y="4381"/>
                    <a:pt x="530" y="4386"/>
                  </a:cubicBezTo>
                  <a:cubicBezTo>
                    <a:pt x="536" y="4393"/>
                    <a:pt x="541" y="4404"/>
                    <a:pt x="552" y="4409"/>
                  </a:cubicBezTo>
                  <a:cubicBezTo>
                    <a:pt x="564" y="4427"/>
                    <a:pt x="575" y="4438"/>
                    <a:pt x="591" y="4444"/>
                  </a:cubicBezTo>
                  <a:cubicBezTo>
                    <a:pt x="632" y="4472"/>
                    <a:pt x="672" y="4489"/>
                    <a:pt x="722" y="4506"/>
                  </a:cubicBezTo>
                  <a:cubicBezTo>
                    <a:pt x="756" y="4517"/>
                    <a:pt x="796" y="4529"/>
                    <a:pt x="837" y="4535"/>
                  </a:cubicBezTo>
                  <a:cubicBezTo>
                    <a:pt x="893" y="4546"/>
                    <a:pt x="932" y="4609"/>
                    <a:pt x="922" y="4666"/>
                  </a:cubicBezTo>
                  <a:cubicBezTo>
                    <a:pt x="916" y="4716"/>
                    <a:pt x="871" y="4756"/>
                    <a:pt x="825" y="4756"/>
                  </a:cubicBezTo>
                  <a:cubicBezTo>
                    <a:pt x="791" y="4761"/>
                    <a:pt x="762" y="4761"/>
                    <a:pt x="735" y="4768"/>
                  </a:cubicBezTo>
                  <a:cubicBezTo>
                    <a:pt x="688" y="4779"/>
                    <a:pt x="643" y="4795"/>
                    <a:pt x="591" y="4819"/>
                  </a:cubicBezTo>
                  <a:cubicBezTo>
                    <a:pt x="546" y="4836"/>
                    <a:pt x="507" y="4853"/>
                    <a:pt x="462" y="4870"/>
                  </a:cubicBezTo>
                  <a:cubicBezTo>
                    <a:pt x="371" y="4921"/>
                    <a:pt x="279" y="4984"/>
                    <a:pt x="206" y="5046"/>
                  </a:cubicBezTo>
                  <a:cubicBezTo>
                    <a:pt x="155" y="5097"/>
                    <a:pt x="114" y="5143"/>
                    <a:pt x="80" y="5194"/>
                  </a:cubicBezTo>
                  <a:cubicBezTo>
                    <a:pt x="58" y="5228"/>
                    <a:pt x="35" y="5267"/>
                    <a:pt x="19" y="5314"/>
                  </a:cubicBezTo>
                  <a:cubicBezTo>
                    <a:pt x="12" y="5348"/>
                    <a:pt x="1" y="5375"/>
                    <a:pt x="1" y="5404"/>
                  </a:cubicBezTo>
                  <a:lnTo>
                    <a:pt x="1" y="5432"/>
                  </a:lnTo>
                  <a:lnTo>
                    <a:pt x="6" y="5443"/>
                  </a:lnTo>
                  <a:lnTo>
                    <a:pt x="19" y="5455"/>
                  </a:lnTo>
                  <a:cubicBezTo>
                    <a:pt x="24" y="5461"/>
                    <a:pt x="35" y="5466"/>
                    <a:pt x="41" y="5466"/>
                  </a:cubicBezTo>
                  <a:cubicBezTo>
                    <a:pt x="75" y="5477"/>
                    <a:pt x="114" y="5484"/>
                    <a:pt x="161" y="5490"/>
                  </a:cubicBezTo>
                  <a:lnTo>
                    <a:pt x="189" y="5490"/>
                  </a:lnTo>
                  <a:cubicBezTo>
                    <a:pt x="263" y="5490"/>
                    <a:pt x="347" y="5477"/>
                    <a:pt x="410" y="5472"/>
                  </a:cubicBezTo>
                  <a:cubicBezTo>
                    <a:pt x="455" y="5466"/>
                    <a:pt x="496" y="5466"/>
                    <a:pt x="541" y="5461"/>
                  </a:cubicBezTo>
                  <a:cubicBezTo>
                    <a:pt x="586" y="5461"/>
                    <a:pt x="620" y="5484"/>
                    <a:pt x="632" y="5518"/>
                  </a:cubicBezTo>
                  <a:cubicBezTo>
                    <a:pt x="643" y="5545"/>
                    <a:pt x="638" y="5580"/>
                    <a:pt x="615" y="5608"/>
                  </a:cubicBezTo>
                  <a:cubicBezTo>
                    <a:pt x="581" y="5655"/>
                    <a:pt x="541" y="5700"/>
                    <a:pt x="507" y="5745"/>
                  </a:cubicBezTo>
                  <a:lnTo>
                    <a:pt x="478" y="5773"/>
                  </a:lnTo>
                  <a:cubicBezTo>
                    <a:pt x="467" y="5791"/>
                    <a:pt x="450" y="5813"/>
                    <a:pt x="433" y="5830"/>
                  </a:cubicBezTo>
                  <a:lnTo>
                    <a:pt x="428" y="5841"/>
                  </a:lnTo>
                  <a:cubicBezTo>
                    <a:pt x="410" y="5865"/>
                    <a:pt x="394" y="5886"/>
                    <a:pt x="381" y="5904"/>
                  </a:cubicBezTo>
                  <a:cubicBezTo>
                    <a:pt x="302" y="6030"/>
                    <a:pt x="251" y="6132"/>
                    <a:pt x="216" y="6234"/>
                  </a:cubicBezTo>
                  <a:cubicBezTo>
                    <a:pt x="200" y="6285"/>
                    <a:pt x="189" y="6330"/>
                    <a:pt x="182" y="6376"/>
                  </a:cubicBezTo>
                  <a:cubicBezTo>
                    <a:pt x="182" y="6405"/>
                    <a:pt x="182" y="6432"/>
                    <a:pt x="189" y="6461"/>
                  </a:cubicBezTo>
                  <a:cubicBezTo>
                    <a:pt x="195" y="6478"/>
                    <a:pt x="200" y="6495"/>
                    <a:pt x="211" y="6512"/>
                  </a:cubicBezTo>
                  <a:cubicBezTo>
                    <a:pt x="216" y="6529"/>
                    <a:pt x="229" y="6541"/>
                    <a:pt x="240" y="6557"/>
                  </a:cubicBezTo>
                  <a:cubicBezTo>
                    <a:pt x="257" y="6575"/>
                    <a:pt x="274" y="6586"/>
                    <a:pt x="297" y="6602"/>
                  </a:cubicBezTo>
                  <a:cubicBezTo>
                    <a:pt x="313" y="6609"/>
                    <a:pt x="331" y="6620"/>
                    <a:pt x="347" y="6626"/>
                  </a:cubicBezTo>
                  <a:cubicBezTo>
                    <a:pt x="365" y="6631"/>
                    <a:pt x="381" y="6636"/>
                    <a:pt x="399" y="6636"/>
                  </a:cubicBezTo>
                  <a:cubicBezTo>
                    <a:pt x="428" y="6636"/>
                    <a:pt x="450" y="6636"/>
                    <a:pt x="467" y="6631"/>
                  </a:cubicBezTo>
                  <a:cubicBezTo>
                    <a:pt x="501" y="6626"/>
                    <a:pt x="536" y="6615"/>
                    <a:pt x="564" y="6597"/>
                  </a:cubicBezTo>
                  <a:cubicBezTo>
                    <a:pt x="626" y="6563"/>
                    <a:pt x="688" y="6518"/>
                    <a:pt x="756" y="6455"/>
                  </a:cubicBezTo>
                  <a:cubicBezTo>
                    <a:pt x="911" y="6313"/>
                    <a:pt x="1035" y="6148"/>
                    <a:pt x="1121" y="6041"/>
                  </a:cubicBezTo>
                  <a:cubicBezTo>
                    <a:pt x="1149" y="5996"/>
                    <a:pt x="1178" y="5955"/>
                    <a:pt x="1205" y="5915"/>
                  </a:cubicBezTo>
                  <a:cubicBezTo>
                    <a:pt x="1257" y="5841"/>
                    <a:pt x="1307" y="5773"/>
                    <a:pt x="1359" y="5705"/>
                  </a:cubicBezTo>
                  <a:cubicBezTo>
                    <a:pt x="1376" y="5682"/>
                    <a:pt x="1404" y="5671"/>
                    <a:pt x="1433" y="5671"/>
                  </a:cubicBezTo>
                  <a:cubicBezTo>
                    <a:pt x="1444" y="5671"/>
                    <a:pt x="1462" y="5676"/>
                    <a:pt x="1472" y="5682"/>
                  </a:cubicBezTo>
                  <a:cubicBezTo>
                    <a:pt x="1501" y="5694"/>
                    <a:pt x="1519" y="5723"/>
                    <a:pt x="1524" y="5762"/>
                  </a:cubicBezTo>
                  <a:cubicBezTo>
                    <a:pt x="1530" y="5791"/>
                    <a:pt x="1535" y="5825"/>
                    <a:pt x="1541" y="5859"/>
                  </a:cubicBezTo>
                  <a:cubicBezTo>
                    <a:pt x="1541" y="5881"/>
                    <a:pt x="1541" y="5899"/>
                    <a:pt x="1546" y="5921"/>
                  </a:cubicBezTo>
                  <a:lnTo>
                    <a:pt x="1553" y="5972"/>
                  </a:lnTo>
                  <a:lnTo>
                    <a:pt x="1558" y="6017"/>
                  </a:lnTo>
                  <a:cubicBezTo>
                    <a:pt x="1564" y="6086"/>
                    <a:pt x="1569" y="6148"/>
                    <a:pt x="1587" y="6211"/>
                  </a:cubicBezTo>
                  <a:cubicBezTo>
                    <a:pt x="1598" y="6256"/>
                    <a:pt x="1609" y="6296"/>
                    <a:pt x="1627" y="6330"/>
                  </a:cubicBezTo>
                  <a:cubicBezTo>
                    <a:pt x="1637" y="6347"/>
                    <a:pt x="1643" y="6364"/>
                    <a:pt x="1655" y="6376"/>
                  </a:cubicBezTo>
                  <a:cubicBezTo>
                    <a:pt x="1666" y="6387"/>
                    <a:pt x="1672" y="6392"/>
                    <a:pt x="1682" y="6405"/>
                  </a:cubicBezTo>
                  <a:cubicBezTo>
                    <a:pt x="1695" y="6405"/>
                    <a:pt x="1706" y="6410"/>
                    <a:pt x="1711" y="6416"/>
                  </a:cubicBezTo>
                  <a:cubicBezTo>
                    <a:pt x="1729" y="6421"/>
                    <a:pt x="1740" y="6421"/>
                    <a:pt x="1757" y="6421"/>
                  </a:cubicBezTo>
                  <a:lnTo>
                    <a:pt x="1797" y="6421"/>
                  </a:lnTo>
                  <a:cubicBezTo>
                    <a:pt x="1813" y="6416"/>
                    <a:pt x="1831" y="6410"/>
                    <a:pt x="1842" y="6405"/>
                  </a:cubicBezTo>
                  <a:cubicBezTo>
                    <a:pt x="1865" y="6392"/>
                    <a:pt x="1882" y="6376"/>
                    <a:pt x="1899" y="6364"/>
                  </a:cubicBezTo>
                  <a:cubicBezTo>
                    <a:pt x="1933" y="6330"/>
                    <a:pt x="1962" y="6296"/>
                    <a:pt x="1989" y="6251"/>
                  </a:cubicBezTo>
                  <a:cubicBezTo>
                    <a:pt x="2052" y="6154"/>
                    <a:pt x="2109" y="6035"/>
                    <a:pt x="2160" y="5881"/>
                  </a:cubicBezTo>
                  <a:cubicBezTo>
                    <a:pt x="2194" y="5773"/>
                    <a:pt x="2228" y="5648"/>
                    <a:pt x="2262" y="5506"/>
                  </a:cubicBezTo>
                  <a:cubicBezTo>
                    <a:pt x="2274" y="5450"/>
                    <a:pt x="2319" y="5409"/>
                    <a:pt x="2371" y="5404"/>
                  </a:cubicBezTo>
                  <a:cubicBezTo>
                    <a:pt x="2433" y="5404"/>
                    <a:pt x="2484" y="5438"/>
                    <a:pt x="2501" y="5490"/>
                  </a:cubicBezTo>
                  <a:cubicBezTo>
                    <a:pt x="2513" y="5524"/>
                    <a:pt x="2524" y="5558"/>
                    <a:pt x="2542" y="5592"/>
                  </a:cubicBezTo>
                  <a:cubicBezTo>
                    <a:pt x="2563" y="5626"/>
                    <a:pt x="2587" y="5660"/>
                    <a:pt x="2610" y="5689"/>
                  </a:cubicBezTo>
                  <a:cubicBezTo>
                    <a:pt x="2626" y="5705"/>
                    <a:pt x="2637" y="5716"/>
                    <a:pt x="2655" y="5728"/>
                  </a:cubicBezTo>
                  <a:cubicBezTo>
                    <a:pt x="2666" y="5734"/>
                    <a:pt x="2678" y="5739"/>
                    <a:pt x="2689" y="5745"/>
                  </a:cubicBezTo>
                  <a:cubicBezTo>
                    <a:pt x="2700" y="5750"/>
                    <a:pt x="2712" y="5750"/>
                    <a:pt x="2718" y="5750"/>
                  </a:cubicBezTo>
                  <a:lnTo>
                    <a:pt x="2746" y="5750"/>
                  </a:lnTo>
                  <a:cubicBezTo>
                    <a:pt x="2757" y="5745"/>
                    <a:pt x="2768" y="5739"/>
                    <a:pt x="2780" y="5739"/>
                  </a:cubicBezTo>
                  <a:cubicBezTo>
                    <a:pt x="2802" y="5723"/>
                    <a:pt x="2825" y="5710"/>
                    <a:pt x="2842" y="5694"/>
                  </a:cubicBezTo>
                  <a:cubicBezTo>
                    <a:pt x="2870" y="5665"/>
                    <a:pt x="2893" y="5637"/>
                    <a:pt x="2917" y="5608"/>
                  </a:cubicBezTo>
                  <a:cubicBezTo>
                    <a:pt x="2938" y="5569"/>
                    <a:pt x="2962" y="5524"/>
                    <a:pt x="2978" y="5477"/>
                  </a:cubicBezTo>
                  <a:cubicBezTo>
                    <a:pt x="3001" y="5393"/>
                    <a:pt x="3019" y="5301"/>
                    <a:pt x="3024" y="5194"/>
                  </a:cubicBezTo>
                  <a:cubicBezTo>
                    <a:pt x="3035" y="4995"/>
                    <a:pt x="3012" y="4790"/>
                    <a:pt x="2962" y="4540"/>
                  </a:cubicBezTo>
                  <a:lnTo>
                    <a:pt x="2956" y="4529"/>
                  </a:lnTo>
                  <a:cubicBezTo>
                    <a:pt x="2951" y="4483"/>
                    <a:pt x="2944" y="4454"/>
                    <a:pt x="2933" y="4420"/>
                  </a:cubicBezTo>
                  <a:cubicBezTo>
                    <a:pt x="2928" y="4393"/>
                    <a:pt x="2928" y="4370"/>
                    <a:pt x="2938" y="4347"/>
                  </a:cubicBezTo>
                  <a:cubicBezTo>
                    <a:pt x="2951" y="4325"/>
                    <a:pt x="2967" y="4307"/>
                    <a:pt x="2990" y="4302"/>
                  </a:cubicBezTo>
                  <a:cubicBezTo>
                    <a:pt x="3001" y="4296"/>
                    <a:pt x="3012" y="4296"/>
                    <a:pt x="3024" y="4296"/>
                  </a:cubicBezTo>
                  <a:cubicBezTo>
                    <a:pt x="3064" y="4296"/>
                    <a:pt x="3104" y="4318"/>
                    <a:pt x="3114" y="4359"/>
                  </a:cubicBezTo>
                  <a:cubicBezTo>
                    <a:pt x="3155" y="4483"/>
                    <a:pt x="3189" y="4609"/>
                    <a:pt x="3211" y="4739"/>
                  </a:cubicBezTo>
                  <a:cubicBezTo>
                    <a:pt x="3269" y="4870"/>
                    <a:pt x="3326" y="5000"/>
                    <a:pt x="3376" y="5136"/>
                  </a:cubicBezTo>
                  <a:cubicBezTo>
                    <a:pt x="3421" y="5273"/>
                    <a:pt x="3473" y="5416"/>
                    <a:pt x="3513" y="5563"/>
                  </a:cubicBezTo>
                  <a:lnTo>
                    <a:pt x="3518" y="5592"/>
                  </a:lnTo>
                  <a:lnTo>
                    <a:pt x="3530" y="5631"/>
                  </a:lnTo>
                  <a:lnTo>
                    <a:pt x="3541" y="5631"/>
                  </a:lnTo>
                  <a:cubicBezTo>
                    <a:pt x="3644" y="5631"/>
                    <a:pt x="3740" y="5626"/>
                    <a:pt x="3843" y="5603"/>
                  </a:cubicBezTo>
                  <a:cubicBezTo>
                    <a:pt x="3990" y="5569"/>
                    <a:pt x="4144" y="5511"/>
                    <a:pt x="4320" y="5416"/>
                  </a:cubicBezTo>
                  <a:lnTo>
                    <a:pt x="4388" y="5382"/>
                  </a:lnTo>
                  <a:lnTo>
                    <a:pt x="4478" y="5335"/>
                  </a:lnTo>
                  <a:cubicBezTo>
                    <a:pt x="4456" y="5285"/>
                    <a:pt x="4433" y="5233"/>
                    <a:pt x="4410" y="5188"/>
                  </a:cubicBezTo>
                  <a:cubicBezTo>
                    <a:pt x="4349" y="5075"/>
                    <a:pt x="4280" y="4960"/>
                    <a:pt x="4212" y="4847"/>
                  </a:cubicBezTo>
                  <a:cubicBezTo>
                    <a:pt x="4178" y="4795"/>
                    <a:pt x="4144" y="4739"/>
                    <a:pt x="4110" y="4688"/>
                  </a:cubicBezTo>
                  <a:cubicBezTo>
                    <a:pt x="4058" y="4659"/>
                    <a:pt x="4008" y="4632"/>
                    <a:pt x="3956" y="4598"/>
                  </a:cubicBezTo>
                  <a:cubicBezTo>
                    <a:pt x="3848" y="4523"/>
                    <a:pt x="3701" y="4399"/>
                    <a:pt x="3633" y="4216"/>
                  </a:cubicBezTo>
                  <a:cubicBezTo>
                    <a:pt x="3609" y="4148"/>
                    <a:pt x="3644" y="4069"/>
                    <a:pt x="3717" y="4040"/>
                  </a:cubicBezTo>
                  <a:cubicBezTo>
                    <a:pt x="3728" y="4040"/>
                    <a:pt x="3746" y="4034"/>
                    <a:pt x="3762" y="4034"/>
                  </a:cubicBezTo>
                  <a:cubicBezTo>
                    <a:pt x="3780" y="4034"/>
                    <a:pt x="3803" y="4040"/>
                    <a:pt x="3819" y="4045"/>
                  </a:cubicBezTo>
                  <a:cubicBezTo>
                    <a:pt x="3843" y="4058"/>
                    <a:pt x="3859" y="4074"/>
                    <a:pt x="3871" y="4092"/>
                  </a:cubicBezTo>
                  <a:cubicBezTo>
                    <a:pt x="3899" y="4142"/>
                    <a:pt x="3927" y="4189"/>
                    <a:pt x="3967" y="4234"/>
                  </a:cubicBezTo>
                  <a:cubicBezTo>
                    <a:pt x="4019" y="4284"/>
                    <a:pt x="4076" y="4330"/>
                    <a:pt x="4144" y="4381"/>
                  </a:cubicBezTo>
                  <a:cubicBezTo>
                    <a:pt x="4240" y="4444"/>
                    <a:pt x="4349" y="4495"/>
                    <a:pt x="4462" y="4535"/>
                  </a:cubicBezTo>
                  <a:cubicBezTo>
                    <a:pt x="4559" y="4564"/>
                    <a:pt x="4655" y="4585"/>
                    <a:pt x="4745" y="4591"/>
                  </a:cubicBezTo>
                  <a:lnTo>
                    <a:pt x="4792" y="4591"/>
                  </a:lnTo>
                  <a:cubicBezTo>
                    <a:pt x="4842" y="4591"/>
                    <a:pt x="4887" y="4591"/>
                    <a:pt x="4928" y="4580"/>
                  </a:cubicBezTo>
                  <a:cubicBezTo>
                    <a:pt x="4955" y="4574"/>
                    <a:pt x="4979" y="4569"/>
                    <a:pt x="5002" y="4557"/>
                  </a:cubicBezTo>
                  <a:cubicBezTo>
                    <a:pt x="5013" y="4551"/>
                    <a:pt x="5024" y="4540"/>
                    <a:pt x="5041" y="4529"/>
                  </a:cubicBezTo>
                  <a:cubicBezTo>
                    <a:pt x="5047" y="4523"/>
                    <a:pt x="5058" y="4512"/>
                    <a:pt x="5065" y="4501"/>
                  </a:cubicBezTo>
                  <a:cubicBezTo>
                    <a:pt x="5070" y="4489"/>
                    <a:pt x="5075" y="4478"/>
                    <a:pt x="5081" y="4467"/>
                  </a:cubicBezTo>
                  <a:cubicBezTo>
                    <a:pt x="5086" y="4444"/>
                    <a:pt x="5092" y="4427"/>
                    <a:pt x="5092" y="4404"/>
                  </a:cubicBezTo>
                  <a:cubicBezTo>
                    <a:pt x="5092" y="4375"/>
                    <a:pt x="5086" y="4341"/>
                    <a:pt x="5081" y="4307"/>
                  </a:cubicBezTo>
                  <a:cubicBezTo>
                    <a:pt x="5070" y="4250"/>
                    <a:pt x="5047" y="4194"/>
                    <a:pt x="5013" y="4126"/>
                  </a:cubicBezTo>
                  <a:cubicBezTo>
                    <a:pt x="4996" y="4092"/>
                    <a:pt x="5018" y="4040"/>
                    <a:pt x="5047" y="4018"/>
                  </a:cubicBezTo>
                  <a:cubicBezTo>
                    <a:pt x="5065" y="4006"/>
                    <a:pt x="5081" y="4000"/>
                    <a:pt x="5099" y="4000"/>
                  </a:cubicBezTo>
                  <a:cubicBezTo>
                    <a:pt x="5115" y="4000"/>
                    <a:pt x="5126" y="4006"/>
                    <a:pt x="5144" y="4011"/>
                  </a:cubicBezTo>
                  <a:cubicBezTo>
                    <a:pt x="5251" y="4058"/>
                    <a:pt x="5382" y="4114"/>
                    <a:pt x="5513" y="4160"/>
                  </a:cubicBezTo>
                  <a:cubicBezTo>
                    <a:pt x="5684" y="4216"/>
                    <a:pt x="5826" y="4244"/>
                    <a:pt x="5962" y="4257"/>
                  </a:cubicBezTo>
                  <a:lnTo>
                    <a:pt x="6001" y="4257"/>
                  </a:lnTo>
                  <a:cubicBezTo>
                    <a:pt x="6070" y="4257"/>
                    <a:pt x="6132" y="4250"/>
                    <a:pt x="6195" y="4239"/>
                  </a:cubicBezTo>
                  <a:cubicBezTo>
                    <a:pt x="6251" y="4223"/>
                    <a:pt x="6303" y="4205"/>
                    <a:pt x="6348" y="4182"/>
                  </a:cubicBezTo>
                  <a:cubicBezTo>
                    <a:pt x="6382" y="4160"/>
                    <a:pt x="6416" y="4137"/>
                    <a:pt x="6445" y="4114"/>
                  </a:cubicBezTo>
                  <a:cubicBezTo>
                    <a:pt x="6468" y="4097"/>
                    <a:pt x="6479" y="4074"/>
                    <a:pt x="6497" y="4058"/>
                  </a:cubicBezTo>
                  <a:cubicBezTo>
                    <a:pt x="6507" y="4040"/>
                    <a:pt x="6513" y="4024"/>
                    <a:pt x="6524" y="4000"/>
                  </a:cubicBezTo>
                  <a:cubicBezTo>
                    <a:pt x="6531" y="3984"/>
                    <a:pt x="6531" y="3966"/>
                    <a:pt x="6536" y="3950"/>
                  </a:cubicBezTo>
                  <a:cubicBezTo>
                    <a:pt x="6536" y="3927"/>
                    <a:pt x="6531" y="3909"/>
                    <a:pt x="6531" y="3887"/>
                  </a:cubicBezTo>
                  <a:cubicBezTo>
                    <a:pt x="6518" y="3859"/>
                    <a:pt x="6507" y="3830"/>
                    <a:pt x="6497" y="3807"/>
                  </a:cubicBezTo>
                  <a:cubicBezTo>
                    <a:pt x="6479" y="3773"/>
                    <a:pt x="6456" y="3738"/>
                    <a:pt x="6434" y="3711"/>
                  </a:cubicBezTo>
                  <a:cubicBezTo>
                    <a:pt x="6400" y="3677"/>
                    <a:pt x="6366" y="3648"/>
                    <a:pt x="6326" y="3625"/>
                  </a:cubicBezTo>
                  <a:cubicBezTo>
                    <a:pt x="6308" y="3609"/>
                    <a:pt x="6285" y="3597"/>
                    <a:pt x="6263" y="3591"/>
                  </a:cubicBezTo>
                  <a:lnTo>
                    <a:pt x="6224" y="3575"/>
                  </a:lnTo>
                  <a:lnTo>
                    <a:pt x="6177" y="3557"/>
                  </a:lnTo>
                  <a:cubicBezTo>
                    <a:pt x="6143" y="3546"/>
                    <a:pt x="6121" y="3512"/>
                    <a:pt x="6109" y="3483"/>
                  </a:cubicBezTo>
                  <a:cubicBezTo>
                    <a:pt x="6098" y="3449"/>
                    <a:pt x="6098" y="3410"/>
                    <a:pt x="6115" y="3376"/>
                  </a:cubicBezTo>
                  <a:cubicBezTo>
                    <a:pt x="6138" y="3329"/>
                    <a:pt x="6183" y="3302"/>
                    <a:pt x="6235" y="3302"/>
                  </a:cubicBezTo>
                  <a:lnTo>
                    <a:pt x="6263" y="3302"/>
                  </a:lnTo>
                  <a:cubicBezTo>
                    <a:pt x="6337" y="3324"/>
                    <a:pt x="6422" y="3336"/>
                    <a:pt x="6536" y="3342"/>
                  </a:cubicBezTo>
                  <a:cubicBezTo>
                    <a:pt x="6576" y="3342"/>
                    <a:pt x="6621" y="3347"/>
                    <a:pt x="6660" y="3347"/>
                  </a:cubicBezTo>
                  <a:cubicBezTo>
                    <a:pt x="6825" y="3347"/>
                    <a:pt x="6985" y="3329"/>
                    <a:pt x="7132" y="3302"/>
                  </a:cubicBezTo>
                  <a:cubicBezTo>
                    <a:pt x="7240" y="3279"/>
                    <a:pt x="7331" y="3245"/>
                    <a:pt x="7410" y="3205"/>
                  </a:cubicBezTo>
                  <a:cubicBezTo>
                    <a:pt x="7451" y="3182"/>
                    <a:pt x="7485" y="3159"/>
                    <a:pt x="7513" y="3137"/>
                  </a:cubicBezTo>
                  <a:cubicBezTo>
                    <a:pt x="7530" y="3119"/>
                    <a:pt x="7547" y="3103"/>
                    <a:pt x="7564" y="3080"/>
                  </a:cubicBezTo>
                  <a:cubicBezTo>
                    <a:pt x="7570" y="3063"/>
                    <a:pt x="7581" y="3046"/>
                    <a:pt x="7588" y="3029"/>
                  </a:cubicBezTo>
                  <a:cubicBezTo>
                    <a:pt x="7593" y="3012"/>
                    <a:pt x="7598" y="2988"/>
                    <a:pt x="7598" y="2967"/>
                  </a:cubicBezTo>
                  <a:cubicBezTo>
                    <a:pt x="7598" y="2949"/>
                    <a:pt x="7598" y="2933"/>
                    <a:pt x="7593" y="2915"/>
                  </a:cubicBezTo>
                  <a:cubicBezTo>
                    <a:pt x="7593" y="2904"/>
                    <a:pt x="7588" y="2893"/>
                    <a:pt x="7581" y="2881"/>
                  </a:cubicBezTo>
                  <a:cubicBezTo>
                    <a:pt x="7575" y="2864"/>
                    <a:pt x="7564" y="2852"/>
                    <a:pt x="7553" y="2836"/>
                  </a:cubicBezTo>
                  <a:cubicBezTo>
                    <a:pt x="7536" y="2818"/>
                    <a:pt x="7513" y="2802"/>
                    <a:pt x="7496" y="2791"/>
                  </a:cubicBezTo>
                  <a:cubicBezTo>
                    <a:pt x="7444" y="2762"/>
                    <a:pt x="7388" y="2733"/>
                    <a:pt x="7326" y="2710"/>
                  </a:cubicBezTo>
                  <a:cubicBezTo>
                    <a:pt x="7178" y="2665"/>
                    <a:pt x="7024" y="2642"/>
                    <a:pt x="6877" y="2626"/>
                  </a:cubicBezTo>
                  <a:cubicBezTo>
                    <a:pt x="6825" y="2620"/>
                    <a:pt x="6775" y="2620"/>
                    <a:pt x="6723" y="2613"/>
                  </a:cubicBezTo>
                  <a:lnTo>
                    <a:pt x="6672" y="2608"/>
                  </a:lnTo>
                  <a:cubicBezTo>
                    <a:pt x="6655" y="2608"/>
                    <a:pt x="6638" y="2602"/>
                    <a:pt x="6621" y="2602"/>
                  </a:cubicBezTo>
                  <a:cubicBezTo>
                    <a:pt x="6610" y="2602"/>
                    <a:pt x="6599" y="2597"/>
                    <a:pt x="6581" y="2597"/>
                  </a:cubicBezTo>
                  <a:cubicBezTo>
                    <a:pt x="6558" y="2597"/>
                    <a:pt x="6531" y="2592"/>
                    <a:pt x="6507" y="2592"/>
                  </a:cubicBezTo>
                  <a:cubicBezTo>
                    <a:pt x="6468" y="2586"/>
                    <a:pt x="6434" y="2540"/>
                    <a:pt x="6434" y="2506"/>
                  </a:cubicBezTo>
                  <a:cubicBezTo>
                    <a:pt x="6428" y="2472"/>
                    <a:pt x="6445" y="2437"/>
                    <a:pt x="6473" y="2416"/>
                  </a:cubicBezTo>
                  <a:cubicBezTo>
                    <a:pt x="6531" y="2375"/>
                    <a:pt x="6599" y="2341"/>
                    <a:pt x="6667" y="2313"/>
                  </a:cubicBezTo>
                  <a:lnTo>
                    <a:pt x="6701" y="2296"/>
                  </a:lnTo>
                  <a:lnTo>
                    <a:pt x="6762" y="2267"/>
                  </a:lnTo>
                  <a:lnTo>
                    <a:pt x="6780" y="2256"/>
                  </a:lnTo>
                  <a:cubicBezTo>
                    <a:pt x="6843" y="2227"/>
                    <a:pt x="6911" y="2193"/>
                    <a:pt x="6979" y="2159"/>
                  </a:cubicBezTo>
                  <a:lnTo>
                    <a:pt x="6985" y="2154"/>
                  </a:lnTo>
                  <a:cubicBezTo>
                    <a:pt x="7116" y="2091"/>
                    <a:pt x="7240" y="2017"/>
                    <a:pt x="7360" y="1921"/>
                  </a:cubicBezTo>
                  <a:cubicBezTo>
                    <a:pt x="7394" y="1881"/>
                    <a:pt x="7423" y="1852"/>
                    <a:pt x="7444" y="1818"/>
                  </a:cubicBezTo>
                  <a:cubicBezTo>
                    <a:pt x="7457" y="1802"/>
                    <a:pt x="7468" y="1779"/>
                    <a:pt x="7473" y="1761"/>
                  </a:cubicBezTo>
                  <a:cubicBezTo>
                    <a:pt x="7478" y="1745"/>
                    <a:pt x="7485" y="1734"/>
                    <a:pt x="7485" y="1716"/>
                  </a:cubicBezTo>
                  <a:cubicBezTo>
                    <a:pt x="7485" y="1705"/>
                    <a:pt x="7485" y="1687"/>
                    <a:pt x="7478" y="1677"/>
                  </a:cubicBezTo>
                  <a:cubicBezTo>
                    <a:pt x="7478" y="1659"/>
                    <a:pt x="7473" y="1648"/>
                    <a:pt x="7462" y="1632"/>
                  </a:cubicBezTo>
                  <a:cubicBezTo>
                    <a:pt x="7457" y="1619"/>
                    <a:pt x="7451" y="1608"/>
                    <a:pt x="7439" y="1591"/>
                  </a:cubicBezTo>
                  <a:cubicBezTo>
                    <a:pt x="7428" y="1580"/>
                    <a:pt x="7417" y="1574"/>
                    <a:pt x="7405" y="1563"/>
                  </a:cubicBezTo>
                  <a:cubicBezTo>
                    <a:pt x="7388" y="1551"/>
                    <a:pt x="7371" y="1546"/>
                    <a:pt x="7354" y="1540"/>
                  </a:cubicBezTo>
                  <a:cubicBezTo>
                    <a:pt x="7326" y="1529"/>
                    <a:pt x="7297" y="1522"/>
                    <a:pt x="7258" y="1522"/>
                  </a:cubicBezTo>
                  <a:lnTo>
                    <a:pt x="7234" y="1522"/>
                  </a:lnTo>
                  <a:cubicBezTo>
                    <a:pt x="7172" y="1522"/>
                    <a:pt x="7103" y="1529"/>
                    <a:pt x="7035" y="1546"/>
                  </a:cubicBezTo>
                  <a:cubicBezTo>
                    <a:pt x="6865" y="1585"/>
                    <a:pt x="6683" y="1653"/>
                    <a:pt x="6468" y="1768"/>
                  </a:cubicBezTo>
                  <a:cubicBezTo>
                    <a:pt x="6377" y="1813"/>
                    <a:pt x="6280" y="1870"/>
                    <a:pt x="6195" y="1926"/>
                  </a:cubicBezTo>
                  <a:cubicBezTo>
                    <a:pt x="6109" y="1978"/>
                    <a:pt x="6041" y="2023"/>
                    <a:pt x="5973" y="2075"/>
                  </a:cubicBezTo>
                  <a:lnTo>
                    <a:pt x="5910" y="2125"/>
                  </a:lnTo>
                  <a:cubicBezTo>
                    <a:pt x="5899" y="2143"/>
                    <a:pt x="5883" y="2154"/>
                    <a:pt x="5871" y="2170"/>
                  </a:cubicBezTo>
                  <a:cubicBezTo>
                    <a:pt x="5854" y="2188"/>
                    <a:pt x="5826" y="2199"/>
                    <a:pt x="5802" y="2199"/>
                  </a:cubicBezTo>
                  <a:cubicBezTo>
                    <a:pt x="5786" y="2199"/>
                    <a:pt x="5774" y="2199"/>
                    <a:pt x="5763" y="2193"/>
                  </a:cubicBezTo>
                  <a:cubicBezTo>
                    <a:pt x="5734" y="2177"/>
                    <a:pt x="5706" y="2136"/>
                    <a:pt x="5718" y="2097"/>
                  </a:cubicBezTo>
                  <a:cubicBezTo>
                    <a:pt x="5746" y="2007"/>
                    <a:pt x="5774" y="1897"/>
                    <a:pt x="5786" y="1795"/>
                  </a:cubicBezTo>
                  <a:cubicBezTo>
                    <a:pt x="5786" y="1768"/>
                    <a:pt x="5786" y="1745"/>
                    <a:pt x="5781" y="1722"/>
                  </a:cubicBezTo>
                  <a:cubicBezTo>
                    <a:pt x="5781" y="1716"/>
                    <a:pt x="5774" y="1705"/>
                    <a:pt x="5774" y="1700"/>
                  </a:cubicBezTo>
                  <a:lnTo>
                    <a:pt x="5752" y="1700"/>
                  </a:lnTo>
                  <a:cubicBezTo>
                    <a:pt x="5723" y="1705"/>
                    <a:pt x="5700" y="1711"/>
                    <a:pt x="5678" y="1722"/>
                  </a:cubicBezTo>
                  <a:cubicBezTo>
                    <a:pt x="5587" y="1773"/>
                    <a:pt x="5513" y="1836"/>
                    <a:pt x="5451" y="1887"/>
                  </a:cubicBezTo>
                  <a:cubicBezTo>
                    <a:pt x="5314" y="2017"/>
                    <a:pt x="5194" y="2154"/>
                    <a:pt x="5099" y="2301"/>
                  </a:cubicBezTo>
                  <a:cubicBezTo>
                    <a:pt x="5047" y="2382"/>
                    <a:pt x="5013" y="2443"/>
                    <a:pt x="4990" y="2506"/>
                  </a:cubicBezTo>
                  <a:cubicBezTo>
                    <a:pt x="4984" y="2529"/>
                    <a:pt x="4979" y="2545"/>
                    <a:pt x="4962" y="2557"/>
                  </a:cubicBezTo>
                  <a:lnTo>
                    <a:pt x="4950" y="2568"/>
                  </a:lnTo>
                  <a:lnTo>
                    <a:pt x="4939" y="2579"/>
                  </a:lnTo>
                  <a:cubicBezTo>
                    <a:pt x="4921" y="2597"/>
                    <a:pt x="4900" y="2602"/>
                    <a:pt x="4871" y="2602"/>
                  </a:cubicBezTo>
                  <a:lnTo>
                    <a:pt x="4848" y="2602"/>
                  </a:lnTo>
                  <a:cubicBezTo>
                    <a:pt x="4819" y="2597"/>
                    <a:pt x="4792" y="2579"/>
                    <a:pt x="4774" y="2552"/>
                  </a:cubicBezTo>
                  <a:cubicBezTo>
                    <a:pt x="4758" y="2523"/>
                    <a:pt x="4751" y="2495"/>
                    <a:pt x="4751" y="2461"/>
                  </a:cubicBezTo>
                  <a:cubicBezTo>
                    <a:pt x="4758" y="2427"/>
                    <a:pt x="4758" y="2398"/>
                    <a:pt x="4763" y="2364"/>
                  </a:cubicBezTo>
                  <a:cubicBezTo>
                    <a:pt x="4769" y="2324"/>
                    <a:pt x="4774" y="2279"/>
                    <a:pt x="4780" y="2238"/>
                  </a:cubicBezTo>
                  <a:cubicBezTo>
                    <a:pt x="4780" y="2182"/>
                    <a:pt x="4780" y="2131"/>
                    <a:pt x="4769" y="2086"/>
                  </a:cubicBezTo>
                  <a:cubicBezTo>
                    <a:pt x="4769" y="2075"/>
                    <a:pt x="4763" y="2062"/>
                    <a:pt x="4758" y="2052"/>
                  </a:cubicBezTo>
                  <a:lnTo>
                    <a:pt x="4745" y="2034"/>
                  </a:lnTo>
                  <a:lnTo>
                    <a:pt x="4740" y="2028"/>
                  </a:lnTo>
                  <a:lnTo>
                    <a:pt x="4729" y="2023"/>
                  </a:lnTo>
                  <a:cubicBezTo>
                    <a:pt x="4717" y="2017"/>
                    <a:pt x="4706" y="2017"/>
                    <a:pt x="4695" y="2017"/>
                  </a:cubicBezTo>
                  <a:cubicBezTo>
                    <a:pt x="4677" y="2017"/>
                    <a:pt x="4655" y="2017"/>
                    <a:pt x="4638" y="2023"/>
                  </a:cubicBezTo>
                  <a:cubicBezTo>
                    <a:pt x="4621" y="2028"/>
                    <a:pt x="4598" y="2034"/>
                    <a:pt x="4580" y="2041"/>
                  </a:cubicBezTo>
                  <a:cubicBezTo>
                    <a:pt x="4553" y="2057"/>
                    <a:pt x="4530" y="2075"/>
                    <a:pt x="4507" y="2091"/>
                  </a:cubicBezTo>
                  <a:cubicBezTo>
                    <a:pt x="4473" y="2125"/>
                    <a:pt x="4439" y="2165"/>
                    <a:pt x="4410" y="2211"/>
                  </a:cubicBezTo>
                  <a:cubicBezTo>
                    <a:pt x="4354" y="2307"/>
                    <a:pt x="4302" y="2416"/>
                    <a:pt x="4252" y="2557"/>
                  </a:cubicBezTo>
                  <a:lnTo>
                    <a:pt x="4246" y="2574"/>
                  </a:lnTo>
                  <a:cubicBezTo>
                    <a:pt x="4212" y="2682"/>
                    <a:pt x="4178" y="2796"/>
                    <a:pt x="4150" y="2927"/>
                  </a:cubicBezTo>
                  <a:cubicBezTo>
                    <a:pt x="4137" y="2978"/>
                    <a:pt x="4132" y="3029"/>
                    <a:pt x="4121" y="3080"/>
                  </a:cubicBezTo>
                  <a:lnTo>
                    <a:pt x="4115" y="3108"/>
                  </a:lnTo>
                  <a:cubicBezTo>
                    <a:pt x="4110" y="3143"/>
                    <a:pt x="4098" y="3177"/>
                    <a:pt x="4087" y="3211"/>
                  </a:cubicBezTo>
                  <a:cubicBezTo>
                    <a:pt x="4081" y="3227"/>
                    <a:pt x="4069" y="3245"/>
                    <a:pt x="4053" y="3250"/>
                  </a:cubicBezTo>
                  <a:cubicBezTo>
                    <a:pt x="4042" y="3261"/>
                    <a:pt x="4019" y="3268"/>
                    <a:pt x="4001" y="3268"/>
                  </a:cubicBezTo>
                  <a:lnTo>
                    <a:pt x="3984" y="3268"/>
                  </a:lnTo>
                  <a:cubicBezTo>
                    <a:pt x="3950" y="3261"/>
                    <a:pt x="3911" y="3227"/>
                    <a:pt x="3911" y="3182"/>
                  </a:cubicBezTo>
                  <a:lnTo>
                    <a:pt x="3911" y="3171"/>
                  </a:lnTo>
                  <a:lnTo>
                    <a:pt x="3911" y="3153"/>
                  </a:lnTo>
                  <a:lnTo>
                    <a:pt x="3911" y="3132"/>
                  </a:lnTo>
                  <a:cubicBezTo>
                    <a:pt x="3911" y="3012"/>
                    <a:pt x="3916" y="2886"/>
                    <a:pt x="3893" y="2768"/>
                  </a:cubicBezTo>
                  <a:cubicBezTo>
                    <a:pt x="3882" y="2744"/>
                    <a:pt x="3877" y="2723"/>
                    <a:pt x="3864" y="2694"/>
                  </a:cubicBezTo>
                  <a:cubicBezTo>
                    <a:pt x="3859" y="2682"/>
                    <a:pt x="3854" y="2676"/>
                    <a:pt x="3848" y="2665"/>
                  </a:cubicBezTo>
                  <a:cubicBezTo>
                    <a:pt x="3843" y="2660"/>
                    <a:pt x="3837" y="2660"/>
                    <a:pt x="3830" y="2654"/>
                  </a:cubicBezTo>
                  <a:cubicBezTo>
                    <a:pt x="3825" y="2647"/>
                    <a:pt x="3819" y="2647"/>
                    <a:pt x="3814" y="2642"/>
                  </a:cubicBezTo>
                  <a:cubicBezTo>
                    <a:pt x="3803" y="2642"/>
                    <a:pt x="3796" y="2642"/>
                    <a:pt x="3785" y="2637"/>
                  </a:cubicBezTo>
                  <a:cubicBezTo>
                    <a:pt x="3769" y="2637"/>
                    <a:pt x="3751" y="2642"/>
                    <a:pt x="3740" y="2642"/>
                  </a:cubicBezTo>
                  <a:cubicBezTo>
                    <a:pt x="3717" y="2647"/>
                    <a:pt x="3706" y="2654"/>
                    <a:pt x="3689" y="2660"/>
                  </a:cubicBezTo>
                  <a:cubicBezTo>
                    <a:pt x="3667" y="2671"/>
                    <a:pt x="3649" y="2682"/>
                    <a:pt x="3633" y="2699"/>
                  </a:cubicBezTo>
                  <a:cubicBezTo>
                    <a:pt x="3609" y="2723"/>
                    <a:pt x="3586" y="2744"/>
                    <a:pt x="3570" y="2778"/>
                  </a:cubicBezTo>
                  <a:cubicBezTo>
                    <a:pt x="3530" y="2841"/>
                    <a:pt x="3496" y="2915"/>
                    <a:pt x="3462" y="3012"/>
                  </a:cubicBezTo>
                  <a:cubicBezTo>
                    <a:pt x="3410" y="3171"/>
                    <a:pt x="3376" y="3342"/>
                    <a:pt x="3371" y="3518"/>
                  </a:cubicBezTo>
                  <a:cubicBezTo>
                    <a:pt x="3365" y="3552"/>
                    <a:pt x="3365" y="3586"/>
                    <a:pt x="3365" y="3614"/>
                  </a:cubicBezTo>
                  <a:cubicBezTo>
                    <a:pt x="3371" y="3654"/>
                    <a:pt x="3342" y="3688"/>
                    <a:pt x="3308" y="3688"/>
                  </a:cubicBezTo>
                  <a:cubicBezTo>
                    <a:pt x="3269" y="3688"/>
                    <a:pt x="3234" y="3659"/>
                    <a:pt x="3234" y="3625"/>
                  </a:cubicBezTo>
                  <a:cubicBezTo>
                    <a:pt x="3234" y="3552"/>
                    <a:pt x="3234" y="3466"/>
                    <a:pt x="3245" y="3370"/>
                  </a:cubicBezTo>
                  <a:cubicBezTo>
                    <a:pt x="3258" y="3261"/>
                    <a:pt x="3274" y="3159"/>
                    <a:pt x="3297" y="3069"/>
                  </a:cubicBezTo>
                  <a:cubicBezTo>
                    <a:pt x="3331" y="2943"/>
                    <a:pt x="3365" y="2852"/>
                    <a:pt x="3405" y="2773"/>
                  </a:cubicBezTo>
                  <a:cubicBezTo>
                    <a:pt x="3455" y="2671"/>
                    <a:pt x="3513" y="2608"/>
                    <a:pt x="3575" y="2563"/>
                  </a:cubicBezTo>
                  <a:cubicBezTo>
                    <a:pt x="3609" y="2529"/>
                    <a:pt x="3649" y="2511"/>
                    <a:pt x="3683" y="2500"/>
                  </a:cubicBezTo>
                  <a:cubicBezTo>
                    <a:pt x="3717" y="2495"/>
                    <a:pt x="3757" y="2484"/>
                    <a:pt x="3791" y="2484"/>
                  </a:cubicBezTo>
                  <a:cubicBezTo>
                    <a:pt x="3809" y="2484"/>
                    <a:pt x="3825" y="2489"/>
                    <a:pt x="3837" y="2489"/>
                  </a:cubicBezTo>
                  <a:cubicBezTo>
                    <a:pt x="3882" y="2500"/>
                    <a:pt x="3922" y="2518"/>
                    <a:pt x="3950" y="2545"/>
                  </a:cubicBezTo>
                  <a:cubicBezTo>
                    <a:pt x="3961" y="2557"/>
                    <a:pt x="3974" y="2568"/>
                    <a:pt x="3979" y="2579"/>
                  </a:cubicBezTo>
                  <a:cubicBezTo>
                    <a:pt x="4008" y="2477"/>
                    <a:pt x="4024" y="2375"/>
                    <a:pt x="4042" y="2272"/>
                  </a:cubicBezTo>
                  <a:cubicBezTo>
                    <a:pt x="4069" y="2143"/>
                    <a:pt x="4081" y="2034"/>
                    <a:pt x="4087" y="1926"/>
                  </a:cubicBezTo>
                  <a:cubicBezTo>
                    <a:pt x="4092" y="1795"/>
                    <a:pt x="4087" y="1671"/>
                    <a:pt x="4064" y="1546"/>
                  </a:cubicBezTo>
                  <a:cubicBezTo>
                    <a:pt x="4035" y="1427"/>
                    <a:pt x="3995" y="1312"/>
                    <a:pt x="3945" y="1210"/>
                  </a:cubicBezTo>
                  <a:cubicBezTo>
                    <a:pt x="3899" y="1142"/>
                    <a:pt x="3859" y="1074"/>
                    <a:pt x="3809" y="1023"/>
                  </a:cubicBezTo>
                  <a:cubicBezTo>
                    <a:pt x="3774" y="989"/>
                    <a:pt x="3746" y="961"/>
                    <a:pt x="3706" y="932"/>
                  </a:cubicBezTo>
                  <a:cubicBezTo>
                    <a:pt x="3678" y="916"/>
                    <a:pt x="3654" y="903"/>
                    <a:pt x="3626" y="892"/>
                  </a:cubicBezTo>
                  <a:cubicBezTo>
                    <a:pt x="3604" y="887"/>
                    <a:pt x="3581" y="881"/>
                    <a:pt x="3558" y="881"/>
                  </a:cubicBezTo>
                  <a:cubicBezTo>
                    <a:pt x="3536" y="881"/>
                    <a:pt x="3518" y="881"/>
                    <a:pt x="3496" y="887"/>
                  </a:cubicBezTo>
                  <a:cubicBezTo>
                    <a:pt x="3473" y="892"/>
                    <a:pt x="3455" y="898"/>
                    <a:pt x="3434" y="909"/>
                  </a:cubicBezTo>
                  <a:cubicBezTo>
                    <a:pt x="3410" y="926"/>
                    <a:pt x="3382" y="943"/>
                    <a:pt x="3353" y="966"/>
                  </a:cubicBezTo>
                  <a:cubicBezTo>
                    <a:pt x="3319" y="1000"/>
                    <a:pt x="3279" y="1045"/>
                    <a:pt x="3245" y="1097"/>
                  </a:cubicBezTo>
                  <a:cubicBezTo>
                    <a:pt x="3206" y="1160"/>
                    <a:pt x="3172" y="1222"/>
                    <a:pt x="3138" y="1312"/>
                  </a:cubicBezTo>
                  <a:cubicBezTo>
                    <a:pt x="3121" y="1346"/>
                    <a:pt x="3080" y="1370"/>
                    <a:pt x="3041" y="1370"/>
                  </a:cubicBezTo>
                  <a:cubicBezTo>
                    <a:pt x="3024" y="1370"/>
                    <a:pt x="3007" y="1364"/>
                    <a:pt x="2996" y="1359"/>
                  </a:cubicBezTo>
                  <a:cubicBezTo>
                    <a:pt x="2973" y="1346"/>
                    <a:pt x="2951" y="1325"/>
                    <a:pt x="2944" y="1301"/>
                  </a:cubicBezTo>
                  <a:cubicBezTo>
                    <a:pt x="2933" y="1284"/>
                    <a:pt x="2933" y="1262"/>
                    <a:pt x="2938" y="1244"/>
                  </a:cubicBezTo>
                  <a:cubicBezTo>
                    <a:pt x="2938" y="1216"/>
                    <a:pt x="2938" y="1188"/>
                    <a:pt x="2944" y="1154"/>
                  </a:cubicBezTo>
                  <a:lnTo>
                    <a:pt x="2944" y="1108"/>
                  </a:lnTo>
                  <a:cubicBezTo>
                    <a:pt x="2951" y="1045"/>
                    <a:pt x="2956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6"/>
                    <a:pt x="2973" y="614"/>
                    <a:pt x="2938" y="426"/>
                  </a:cubicBezTo>
                  <a:cubicBezTo>
                    <a:pt x="2917" y="352"/>
                    <a:pt x="2899" y="290"/>
                    <a:pt x="2870" y="234"/>
                  </a:cubicBezTo>
                  <a:cubicBezTo>
                    <a:pt x="2842" y="182"/>
                    <a:pt x="2814" y="142"/>
                    <a:pt x="2780" y="103"/>
                  </a:cubicBezTo>
                  <a:cubicBezTo>
                    <a:pt x="2757" y="80"/>
                    <a:pt x="2734" y="56"/>
                    <a:pt x="2705" y="40"/>
                  </a:cubicBezTo>
                  <a:cubicBezTo>
                    <a:pt x="2689" y="29"/>
                    <a:pt x="2671" y="17"/>
                    <a:pt x="2655" y="11"/>
                  </a:cubicBezTo>
                  <a:cubicBezTo>
                    <a:pt x="2637" y="6"/>
                    <a:pt x="2621" y="6"/>
                    <a:pt x="260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9"/>
            <p:cNvSpPr/>
            <p:nvPr/>
          </p:nvSpPr>
          <p:spPr>
            <a:xfrm>
              <a:off x="7319808" y="4967351"/>
              <a:ext cx="107366" cy="192038"/>
            </a:xfrm>
            <a:custGeom>
              <a:avLst/>
              <a:gdLst/>
              <a:ahLst/>
              <a:cxnLst/>
              <a:rect l="l" t="t" r="r" b="b"/>
              <a:pathLst>
                <a:path w="2285" h="4087" extrusionOk="0">
                  <a:moveTo>
                    <a:pt x="711" y="1"/>
                  </a:moveTo>
                  <a:cubicBezTo>
                    <a:pt x="676" y="1"/>
                    <a:pt x="648" y="1"/>
                    <a:pt x="614" y="6"/>
                  </a:cubicBezTo>
                  <a:cubicBezTo>
                    <a:pt x="563" y="12"/>
                    <a:pt x="511" y="17"/>
                    <a:pt x="461" y="24"/>
                  </a:cubicBezTo>
                  <a:lnTo>
                    <a:pt x="393" y="35"/>
                  </a:lnTo>
                  <a:cubicBezTo>
                    <a:pt x="314" y="46"/>
                    <a:pt x="222" y="58"/>
                    <a:pt x="131" y="58"/>
                  </a:cubicBezTo>
                  <a:cubicBezTo>
                    <a:pt x="75" y="58"/>
                    <a:pt x="29" y="103"/>
                    <a:pt x="29" y="160"/>
                  </a:cubicBezTo>
                  <a:lnTo>
                    <a:pt x="29" y="171"/>
                  </a:lnTo>
                  <a:cubicBezTo>
                    <a:pt x="12" y="200"/>
                    <a:pt x="0" y="245"/>
                    <a:pt x="12" y="279"/>
                  </a:cubicBezTo>
                  <a:cubicBezTo>
                    <a:pt x="222" y="808"/>
                    <a:pt x="450" y="1438"/>
                    <a:pt x="540" y="2104"/>
                  </a:cubicBezTo>
                  <a:cubicBezTo>
                    <a:pt x="592" y="2472"/>
                    <a:pt x="592" y="2830"/>
                    <a:pt x="552" y="3171"/>
                  </a:cubicBezTo>
                  <a:lnTo>
                    <a:pt x="552" y="3182"/>
                  </a:lnTo>
                  <a:cubicBezTo>
                    <a:pt x="535" y="3279"/>
                    <a:pt x="518" y="3381"/>
                    <a:pt x="495" y="3478"/>
                  </a:cubicBezTo>
                  <a:cubicBezTo>
                    <a:pt x="466" y="3586"/>
                    <a:pt x="438" y="3683"/>
                    <a:pt x="404" y="3774"/>
                  </a:cubicBezTo>
                  <a:cubicBezTo>
                    <a:pt x="375" y="3791"/>
                    <a:pt x="353" y="3819"/>
                    <a:pt x="348" y="3842"/>
                  </a:cubicBezTo>
                  <a:cubicBezTo>
                    <a:pt x="341" y="3876"/>
                    <a:pt x="341" y="3904"/>
                    <a:pt x="359" y="3927"/>
                  </a:cubicBezTo>
                  <a:cubicBezTo>
                    <a:pt x="375" y="3956"/>
                    <a:pt x="398" y="3966"/>
                    <a:pt x="427" y="3979"/>
                  </a:cubicBezTo>
                  <a:cubicBezTo>
                    <a:pt x="603" y="4052"/>
                    <a:pt x="807" y="4086"/>
                    <a:pt x="1023" y="4086"/>
                  </a:cubicBezTo>
                  <a:cubicBezTo>
                    <a:pt x="1137" y="4086"/>
                    <a:pt x="1251" y="4081"/>
                    <a:pt x="1364" y="4063"/>
                  </a:cubicBezTo>
                  <a:cubicBezTo>
                    <a:pt x="1529" y="4035"/>
                    <a:pt x="1694" y="3990"/>
                    <a:pt x="1848" y="3921"/>
                  </a:cubicBezTo>
                  <a:cubicBezTo>
                    <a:pt x="2006" y="3853"/>
                    <a:pt x="2137" y="3767"/>
                    <a:pt x="2250" y="3665"/>
                  </a:cubicBezTo>
                  <a:cubicBezTo>
                    <a:pt x="2273" y="3649"/>
                    <a:pt x="2284" y="3620"/>
                    <a:pt x="2284" y="3591"/>
                  </a:cubicBezTo>
                  <a:cubicBezTo>
                    <a:pt x="2284" y="3563"/>
                    <a:pt x="2273" y="3535"/>
                    <a:pt x="2250" y="3512"/>
                  </a:cubicBezTo>
                  <a:cubicBezTo>
                    <a:pt x="2268" y="3381"/>
                    <a:pt x="2263" y="3245"/>
                    <a:pt x="2257" y="3132"/>
                  </a:cubicBezTo>
                  <a:cubicBezTo>
                    <a:pt x="2250" y="2972"/>
                    <a:pt x="2234" y="2813"/>
                    <a:pt x="2205" y="2642"/>
                  </a:cubicBezTo>
                  <a:cubicBezTo>
                    <a:pt x="2160" y="2342"/>
                    <a:pt x="2087" y="2035"/>
                    <a:pt x="1972" y="1729"/>
                  </a:cubicBezTo>
                  <a:cubicBezTo>
                    <a:pt x="1870" y="1427"/>
                    <a:pt x="1733" y="1137"/>
                    <a:pt x="1581" y="858"/>
                  </a:cubicBezTo>
                  <a:cubicBezTo>
                    <a:pt x="1432" y="597"/>
                    <a:pt x="1251" y="336"/>
                    <a:pt x="1035" y="85"/>
                  </a:cubicBezTo>
                  <a:lnTo>
                    <a:pt x="1017" y="63"/>
                  </a:lnTo>
                  <a:lnTo>
                    <a:pt x="1001" y="40"/>
                  </a:lnTo>
                  <a:cubicBezTo>
                    <a:pt x="983" y="24"/>
                    <a:pt x="955" y="12"/>
                    <a:pt x="927" y="12"/>
                  </a:cubicBezTo>
                  <a:cubicBezTo>
                    <a:pt x="910" y="12"/>
                    <a:pt x="893" y="17"/>
                    <a:pt x="876" y="24"/>
                  </a:cubicBezTo>
                  <a:cubicBezTo>
                    <a:pt x="870" y="17"/>
                    <a:pt x="859" y="12"/>
                    <a:pt x="847" y="12"/>
                  </a:cubicBezTo>
                  <a:cubicBezTo>
                    <a:pt x="802" y="6"/>
                    <a:pt x="757" y="1"/>
                    <a:pt x="711" y="1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9"/>
            <p:cNvSpPr/>
            <p:nvPr/>
          </p:nvSpPr>
          <p:spPr>
            <a:xfrm>
              <a:off x="7168932" y="4756658"/>
              <a:ext cx="381069" cy="402824"/>
            </a:xfrm>
            <a:custGeom>
              <a:avLst/>
              <a:gdLst/>
              <a:ahLst/>
              <a:cxnLst/>
              <a:rect l="l" t="t" r="r" b="b"/>
              <a:pathLst>
                <a:path w="8110" h="8573" extrusionOk="0">
                  <a:moveTo>
                    <a:pt x="1910" y="1167"/>
                  </a:moveTo>
                  <a:cubicBezTo>
                    <a:pt x="1876" y="1167"/>
                    <a:pt x="1842" y="1183"/>
                    <a:pt x="1820" y="1206"/>
                  </a:cubicBezTo>
                  <a:cubicBezTo>
                    <a:pt x="1802" y="1228"/>
                    <a:pt x="1791" y="1262"/>
                    <a:pt x="1791" y="1296"/>
                  </a:cubicBezTo>
                  <a:cubicBezTo>
                    <a:pt x="1797" y="1325"/>
                    <a:pt x="1808" y="1353"/>
                    <a:pt x="1836" y="1371"/>
                  </a:cubicBezTo>
                  <a:cubicBezTo>
                    <a:pt x="1905" y="1433"/>
                    <a:pt x="1978" y="1490"/>
                    <a:pt x="2046" y="1553"/>
                  </a:cubicBezTo>
                  <a:cubicBezTo>
                    <a:pt x="2104" y="1610"/>
                    <a:pt x="2166" y="1666"/>
                    <a:pt x="2240" y="1746"/>
                  </a:cubicBezTo>
                  <a:cubicBezTo>
                    <a:pt x="2411" y="1939"/>
                    <a:pt x="2563" y="2166"/>
                    <a:pt x="2694" y="2416"/>
                  </a:cubicBezTo>
                  <a:cubicBezTo>
                    <a:pt x="2796" y="2609"/>
                    <a:pt x="2888" y="2819"/>
                    <a:pt x="2961" y="3047"/>
                  </a:cubicBezTo>
                  <a:cubicBezTo>
                    <a:pt x="3030" y="3246"/>
                    <a:pt x="3087" y="3456"/>
                    <a:pt x="3137" y="3695"/>
                  </a:cubicBezTo>
                  <a:lnTo>
                    <a:pt x="3143" y="3706"/>
                  </a:lnTo>
                  <a:cubicBezTo>
                    <a:pt x="3161" y="3780"/>
                    <a:pt x="3171" y="3853"/>
                    <a:pt x="3184" y="3921"/>
                  </a:cubicBezTo>
                  <a:cubicBezTo>
                    <a:pt x="3189" y="3979"/>
                    <a:pt x="3229" y="4013"/>
                    <a:pt x="3286" y="4013"/>
                  </a:cubicBezTo>
                  <a:cubicBezTo>
                    <a:pt x="3313" y="4013"/>
                    <a:pt x="3337" y="3996"/>
                    <a:pt x="3354" y="3973"/>
                  </a:cubicBezTo>
                  <a:cubicBezTo>
                    <a:pt x="3371" y="3955"/>
                    <a:pt x="3376" y="3934"/>
                    <a:pt x="3376" y="3910"/>
                  </a:cubicBezTo>
                  <a:lnTo>
                    <a:pt x="3371" y="3853"/>
                  </a:lnTo>
                  <a:cubicBezTo>
                    <a:pt x="3354" y="3751"/>
                    <a:pt x="3337" y="3643"/>
                    <a:pt x="3320" y="3535"/>
                  </a:cubicBezTo>
                  <a:cubicBezTo>
                    <a:pt x="3292" y="3394"/>
                    <a:pt x="3263" y="3268"/>
                    <a:pt x="3234" y="3150"/>
                  </a:cubicBezTo>
                  <a:cubicBezTo>
                    <a:pt x="3171" y="2882"/>
                    <a:pt x="3081" y="2633"/>
                    <a:pt x="2972" y="2399"/>
                  </a:cubicBezTo>
                  <a:cubicBezTo>
                    <a:pt x="2848" y="2132"/>
                    <a:pt x="2717" y="1904"/>
                    <a:pt x="2558" y="1712"/>
                  </a:cubicBezTo>
                  <a:cubicBezTo>
                    <a:pt x="2371" y="1473"/>
                    <a:pt x="2172" y="1296"/>
                    <a:pt x="1962" y="1178"/>
                  </a:cubicBezTo>
                  <a:cubicBezTo>
                    <a:pt x="1944" y="1172"/>
                    <a:pt x="1928" y="1167"/>
                    <a:pt x="1910" y="1167"/>
                  </a:cubicBezTo>
                  <a:close/>
                  <a:moveTo>
                    <a:pt x="5865" y="2859"/>
                  </a:moveTo>
                  <a:cubicBezTo>
                    <a:pt x="5849" y="2859"/>
                    <a:pt x="5836" y="2864"/>
                    <a:pt x="5820" y="2864"/>
                  </a:cubicBezTo>
                  <a:cubicBezTo>
                    <a:pt x="5660" y="2916"/>
                    <a:pt x="5484" y="2985"/>
                    <a:pt x="5269" y="3076"/>
                  </a:cubicBezTo>
                  <a:cubicBezTo>
                    <a:pt x="5081" y="3150"/>
                    <a:pt x="4894" y="3240"/>
                    <a:pt x="4718" y="3331"/>
                  </a:cubicBezTo>
                  <a:cubicBezTo>
                    <a:pt x="4513" y="3439"/>
                    <a:pt x="4336" y="3535"/>
                    <a:pt x="4172" y="3638"/>
                  </a:cubicBezTo>
                  <a:cubicBezTo>
                    <a:pt x="4013" y="3735"/>
                    <a:pt x="3848" y="3848"/>
                    <a:pt x="3672" y="3979"/>
                  </a:cubicBezTo>
                  <a:cubicBezTo>
                    <a:pt x="3620" y="4013"/>
                    <a:pt x="3609" y="4076"/>
                    <a:pt x="3643" y="4126"/>
                  </a:cubicBezTo>
                  <a:cubicBezTo>
                    <a:pt x="3661" y="4149"/>
                    <a:pt x="3695" y="4172"/>
                    <a:pt x="3735" y="4172"/>
                  </a:cubicBezTo>
                  <a:cubicBezTo>
                    <a:pt x="3751" y="4172"/>
                    <a:pt x="3774" y="4160"/>
                    <a:pt x="3791" y="4149"/>
                  </a:cubicBezTo>
                  <a:cubicBezTo>
                    <a:pt x="4052" y="3962"/>
                    <a:pt x="4336" y="3785"/>
                    <a:pt x="4672" y="3615"/>
                  </a:cubicBezTo>
                  <a:cubicBezTo>
                    <a:pt x="4854" y="3519"/>
                    <a:pt x="5052" y="3428"/>
                    <a:pt x="5257" y="3342"/>
                  </a:cubicBezTo>
                  <a:cubicBezTo>
                    <a:pt x="5468" y="3257"/>
                    <a:pt x="5678" y="3189"/>
                    <a:pt x="5911" y="3110"/>
                  </a:cubicBezTo>
                  <a:cubicBezTo>
                    <a:pt x="5939" y="3098"/>
                    <a:pt x="5967" y="3076"/>
                    <a:pt x="5979" y="3047"/>
                  </a:cubicBezTo>
                  <a:cubicBezTo>
                    <a:pt x="5996" y="3013"/>
                    <a:pt x="5996" y="2979"/>
                    <a:pt x="5985" y="2945"/>
                  </a:cubicBezTo>
                  <a:cubicBezTo>
                    <a:pt x="5967" y="2893"/>
                    <a:pt x="5922" y="2859"/>
                    <a:pt x="5865" y="2859"/>
                  </a:cubicBezTo>
                  <a:close/>
                  <a:moveTo>
                    <a:pt x="3161" y="4160"/>
                  </a:moveTo>
                  <a:cubicBezTo>
                    <a:pt x="3150" y="4160"/>
                    <a:pt x="3137" y="4160"/>
                    <a:pt x="3132" y="4167"/>
                  </a:cubicBezTo>
                  <a:cubicBezTo>
                    <a:pt x="3030" y="4206"/>
                    <a:pt x="2933" y="4246"/>
                    <a:pt x="2836" y="4291"/>
                  </a:cubicBezTo>
                  <a:cubicBezTo>
                    <a:pt x="2741" y="4337"/>
                    <a:pt x="2638" y="4388"/>
                    <a:pt x="2524" y="4451"/>
                  </a:cubicBezTo>
                  <a:cubicBezTo>
                    <a:pt x="2314" y="4564"/>
                    <a:pt x="2127" y="4678"/>
                    <a:pt x="1962" y="4802"/>
                  </a:cubicBezTo>
                  <a:cubicBezTo>
                    <a:pt x="1774" y="4939"/>
                    <a:pt x="1603" y="5093"/>
                    <a:pt x="1456" y="5258"/>
                  </a:cubicBezTo>
                  <a:cubicBezTo>
                    <a:pt x="1388" y="5337"/>
                    <a:pt x="1314" y="5422"/>
                    <a:pt x="1246" y="5518"/>
                  </a:cubicBezTo>
                  <a:cubicBezTo>
                    <a:pt x="1178" y="5626"/>
                    <a:pt x="1120" y="5723"/>
                    <a:pt x="1070" y="5825"/>
                  </a:cubicBezTo>
                  <a:cubicBezTo>
                    <a:pt x="1052" y="5865"/>
                    <a:pt x="1063" y="5917"/>
                    <a:pt x="1097" y="5945"/>
                  </a:cubicBezTo>
                  <a:cubicBezTo>
                    <a:pt x="1115" y="5962"/>
                    <a:pt x="1138" y="5974"/>
                    <a:pt x="1165" y="5974"/>
                  </a:cubicBezTo>
                  <a:lnTo>
                    <a:pt x="1172" y="5974"/>
                  </a:lnTo>
                  <a:cubicBezTo>
                    <a:pt x="1194" y="5967"/>
                    <a:pt x="1228" y="5956"/>
                    <a:pt x="1240" y="5940"/>
                  </a:cubicBezTo>
                  <a:cubicBezTo>
                    <a:pt x="1325" y="5814"/>
                    <a:pt x="1422" y="5672"/>
                    <a:pt x="1535" y="5536"/>
                  </a:cubicBezTo>
                  <a:cubicBezTo>
                    <a:pt x="1637" y="5416"/>
                    <a:pt x="1752" y="5297"/>
                    <a:pt x="1888" y="5172"/>
                  </a:cubicBezTo>
                  <a:cubicBezTo>
                    <a:pt x="2127" y="4956"/>
                    <a:pt x="2393" y="4768"/>
                    <a:pt x="2672" y="4610"/>
                  </a:cubicBezTo>
                  <a:cubicBezTo>
                    <a:pt x="2723" y="4587"/>
                    <a:pt x="2768" y="4558"/>
                    <a:pt x="2820" y="4530"/>
                  </a:cubicBezTo>
                  <a:lnTo>
                    <a:pt x="2820" y="4530"/>
                  </a:lnTo>
                  <a:lnTo>
                    <a:pt x="2809" y="4535"/>
                  </a:lnTo>
                  <a:cubicBezTo>
                    <a:pt x="2961" y="4456"/>
                    <a:pt x="3087" y="4399"/>
                    <a:pt x="3195" y="4354"/>
                  </a:cubicBezTo>
                  <a:cubicBezTo>
                    <a:pt x="3245" y="4331"/>
                    <a:pt x="3274" y="4275"/>
                    <a:pt x="3257" y="4223"/>
                  </a:cubicBezTo>
                  <a:cubicBezTo>
                    <a:pt x="3240" y="4189"/>
                    <a:pt x="3200" y="4160"/>
                    <a:pt x="3161" y="4160"/>
                  </a:cubicBezTo>
                  <a:close/>
                  <a:moveTo>
                    <a:pt x="4797" y="5752"/>
                  </a:moveTo>
                  <a:cubicBezTo>
                    <a:pt x="4860" y="5888"/>
                    <a:pt x="4916" y="6030"/>
                    <a:pt x="4962" y="6178"/>
                  </a:cubicBezTo>
                  <a:cubicBezTo>
                    <a:pt x="4848" y="6258"/>
                    <a:pt x="4740" y="6354"/>
                    <a:pt x="4632" y="6439"/>
                  </a:cubicBezTo>
                  <a:cubicBezTo>
                    <a:pt x="4507" y="6536"/>
                    <a:pt x="4383" y="6627"/>
                    <a:pt x="4246" y="6701"/>
                  </a:cubicBezTo>
                  <a:cubicBezTo>
                    <a:pt x="4144" y="6751"/>
                    <a:pt x="4036" y="6792"/>
                    <a:pt x="3927" y="6819"/>
                  </a:cubicBezTo>
                  <a:cubicBezTo>
                    <a:pt x="3916" y="6819"/>
                    <a:pt x="3911" y="6819"/>
                    <a:pt x="3900" y="6826"/>
                  </a:cubicBezTo>
                  <a:cubicBezTo>
                    <a:pt x="3900" y="6780"/>
                    <a:pt x="3900" y="6735"/>
                    <a:pt x="3893" y="6690"/>
                  </a:cubicBezTo>
                  <a:cubicBezTo>
                    <a:pt x="3882" y="6536"/>
                    <a:pt x="3871" y="6388"/>
                    <a:pt x="3848" y="6234"/>
                  </a:cubicBezTo>
                  <a:cubicBezTo>
                    <a:pt x="3837" y="6172"/>
                    <a:pt x="3819" y="6103"/>
                    <a:pt x="3808" y="6042"/>
                  </a:cubicBezTo>
                  <a:cubicBezTo>
                    <a:pt x="3877" y="6042"/>
                    <a:pt x="3950" y="6042"/>
                    <a:pt x="4018" y="6035"/>
                  </a:cubicBezTo>
                  <a:cubicBezTo>
                    <a:pt x="4121" y="6024"/>
                    <a:pt x="4223" y="6001"/>
                    <a:pt x="4320" y="5974"/>
                  </a:cubicBezTo>
                  <a:cubicBezTo>
                    <a:pt x="4411" y="5951"/>
                    <a:pt x="4496" y="5917"/>
                    <a:pt x="4582" y="5877"/>
                  </a:cubicBezTo>
                  <a:cubicBezTo>
                    <a:pt x="4661" y="5843"/>
                    <a:pt x="4729" y="5797"/>
                    <a:pt x="4797" y="5752"/>
                  </a:cubicBezTo>
                  <a:close/>
                  <a:moveTo>
                    <a:pt x="2836" y="217"/>
                  </a:moveTo>
                  <a:cubicBezTo>
                    <a:pt x="2854" y="223"/>
                    <a:pt x="2870" y="223"/>
                    <a:pt x="2888" y="228"/>
                  </a:cubicBezTo>
                  <a:cubicBezTo>
                    <a:pt x="2904" y="234"/>
                    <a:pt x="2922" y="246"/>
                    <a:pt x="2938" y="257"/>
                  </a:cubicBezTo>
                  <a:cubicBezTo>
                    <a:pt x="2967" y="273"/>
                    <a:pt x="2990" y="297"/>
                    <a:pt x="3013" y="320"/>
                  </a:cubicBezTo>
                  <a:cubicBezTo>
                    <a:pt x="3047" y="359"/>
                    <a:pt x="3075" y="399"/>
                    <a:pt x="3103" y="451"/>
                  </a:cubicBezTo>
                  <a:cubicBezTo>
                    <a:pt x="3132" y="507"/>
                    <a:pt x="3155" y="569"/>
                    <a:pt x="3171" y="643"/>
                  </a:cubicBezTo>
                  <a:cubicBezTo>
                    <a:pt x="3200" y="792"/>
                    <a:pt x="3200" y="944"/>
                    <a:pt x="3195" y="1064"/>
                  </a:cubicBezTo>
                  <a:cubicBezTo>
                    <a:pt x="3195" y="1092"/>
                    <a:pt x="3195" y="1120"/>
                    <a:pt x="3189" y="1143"/>
                  </a:cubicBezTo>
                  <a:lnTo>
                    <a:pt x="3195" y="1138"/>
                  </a:lnTo>
                  <a:lnTo>
                    <a:pt x="3195" y="1138"/>
                  </a:lnTo>
                  <a:cubicBezTo>
                    <a:pt x="3189" y="1201"/>
                    <a:pt x="3184" y="1262"/>
                    <a:pt x="3177" y="1325"/>
                  </a:cubicBezTo>
                  <a:lnTo>
                    <a:pt x="3177" y="1371"/>
                  </a:lnTo>
                  <a:cubicBezTo>
                    <a:pt x="3171" y="1398"/>
                    <a:pt x="3171" y="1433"/>
                    <a:pt x="3171" y="1461"/>
                  </a:cubicBezTo>
                  <a:cubicBezTo>
                    <a:pt x="3166" y="1479"/>
                    <a:pt x="3166" y="1501"/>
                    <a:pt x="3177" y="1518"/>
                  </a:cubicBezTo>
                  <a:cubicBezTo>
                    <a:pt x="3184" y="1542"/>
                    <a:pt x="3206" y="1563"/>
                    <a:pt x="3229" y="1576"/>
                  </a:cubicBezTo>
                  <a:cubicBezTo>
                    <a:pt x="3240" y="1581"/>
                    <a:pt x="3257" y="1587"/>
                    <a:pt x="3274" y="1587"/>
                  </a:cubicBezTo>
                  <a:cubicBezTo>
                    <a:pt x="3313" y="1587"/>
                    <a:pt x="3354" y="1563"/>
                    <a:pt x="3371" y="1529"/>
                  </a:cubicBezTo>
                  <a:cubicBezTo>
                    <a:pt x="3405" y="1439"/>
                    <a:pt x="3439" y="1377"/>
                    <a:pt x="3478" y="1314"/>
                  </a:cubicBezTo>
                  <a:cubicBezTo>
                    <a:pt x="3512" y="1262"/>
                    <a:pt x="3552" y="1217"/>
                    <a:pt x="3586" y="1183"/>
                  </a:cubicBezTo>
                  <a:cubicBezTo>
                    <a:pt x="3615" y="1160"/>
                    <a:pt x="3643" y="1143"/>
                    <a:pt x="3667" y="1126"/>
                  </a:cubicBezTo>
                  <a:cubicBezTo>
                    <a:pt x="3688" y="1115"/>
                    <a:pt x="3706" y="1109"/>
                    <a:pt x="3729" y="1104"/>
                  </a:cubicBezTo>
                  <a:cubicBezTo>
                    <a:pt x="3751" y="1098"/>
                    <a:pt x="3769" y="1098"/>
                    <a:pt x="3791" y="1098"/>
                  </a:cubicBezTo>
                  <a:cubicBezTo>
                    <a:pt x="3814" y="1098"/>
                    <a:pt x="3837" y="1104"/>
                    <a:pt x="3859" y="1109"/>
                  </a:cubicBezTo>
                  <a:cubicBezTo>
                    <a:pt x="3887" y="1120"/>
                    <a:pt x="3911" y="1133"/>
                    <a:pt x="3939" y="1149"/>
                  </a:cubicBezTo>
                  <a:cubicBezTo>
                    <a:pt x="3979" y="1178"/>
                    <a:pt x="4007" y="1206"/>
                    <a:pt x="4042" y="1240"/>
                  </a:cubicBezTo>
                  <a:cubicBezTo>
                    <a:pt x="4092" y="1291"/>
                    <a:pt x="4132" y="1359"/>
                    <a:pt x="4178" y="1427"/>
                  </a:cubicBezTo>
                  <a:cubicBezTo>
                    <a:pt x="4228" y="1529"/>
                    <a:pt x="4268" y="1644"/>
                    <a:pt x="4297" y="1763"/>
                  </a:cubicBezTo>
                  <a:cubicBezTo>
                    <a:pt x="4320" y="1888"/>
                    <a:pt x="4325" y="2012"/>
                    <a:pt x="4320" y="2143"/>
                  </a:cubicBezTo>
                  <a:cubicBezTo>
                    <a:pt x="4314" y="2251"/>
                    <a:pt x="4302" y="2360"/>
                    <a:pt x="4275" y="2489"/>
                  </a:cubicBezTo>
                  <a:cubicBezTo>
                    <a:pt x="4263" y="2575"/>
                    <a:pt x="4246" y="2667"/>
                    <a:pt x="4223" y="2751"/>
                  </a:cubicBezTo>
                  <a:cubicBezTo>
                    <a:pt x="4223" y="2762"/>
                    <a:pt x="4217" y="2780"/>
                    <a:pt x="4217" y="2791"/>
                  </a:cubicBezTo>
                  <a:lnTo>
                    <a:pt x="4212" y="2791"/>
                  </a:lnTo>
                  <a:lnTo>
                    <a:pt x="4212" y="2796"/>
                  </a:lnTo>
                  <a:cubicBezTo>
                    <a:pt x="4207" y="2785"/>
                    <a:pt x="4194" y="2774"/>
                    <a:pt x="4183" y="2762"/>
                  </a:cubicBezTo>
                  <a:cubicBezTo>
                    <a:pt x="4155" y="2735"/>
                    <a:pt x="4115" y="2717"/>
                    <a:pt x="4070" y="2706"/>
                  </a:cubicBezTo>
                  <a:cubicBezTo>
                    <a:pt x="4058" y="2706"/>
                    <a:pt x="4042" y="2701"/>
                    <a:pt x="4024" y="2701"/>
                  </a:cubicBezTo>
                  <a:cubicBezTo>
                    <a:pt x="3990" y="2701"/>
                    <a:pt x="3950" y="2712"/>
                    <a:pt x="3916" y="2717"/>
                  </a:cubicBezTo>
                  <a:cubicBezTo>
                    <a:pt x="3882" y="2728"/>
                    <a:pt x="3842" y="2746"/>
                    <a:pt x="3808" y="2780"/>
                  </a:cubicBezTo>
                  <a:cubicBezTo>
                    <a:pt x="3746" y="2825"/>
                    <a:pt x="3688" y="2888"/>
                    <a:pt x="3638" y="2990"/>
                  </a:cubicBezTo>
                  <a:cubicBezTo>
                    <a:pt x="3598" y="3069"/>
                    <a:pt x="3564" y="3160"/>
                    <a:pt x="3530" y="3291"/>
                  </a:cubicBezTo>
                  <a:cubicBezTo>
                    <a:pt x="3507" y="3376"/>
                    <a:pt x="3491" y="3478"/>
                    <a:pt x="3478" y="3587"/>
                  </a:cubicBezTo>
                  <a:cubicBezTo>
                    <a:pt x="3467" y="3683"/>
                    <a:pt x="3467" y="3769"/>
                    <a:pt x="3467" y="3842"/>
                  </a:cubicBezTo>
                  <a:cubicBezTo>
                    <a:pt x="3473" y="3876"/>
                    <a:pt x="3502" y="3905"/>
                    <a:pt x="3541" y="3905"/>
                  </a:cubicBezTo>
                  <a:cubicBezTo>
                    <a:pt x="3575" y="3905"/>
                    <a:pt x="3604" y="3871"/>
                    <a:pt x="3598" y="3831"/>
                  </a:cubicBezTo>
                  <a:cubicBezTo>
                    <a:pt x="3598" y="3803"/>
                    <a:pt x="3598" y="3769"/>
                    <a:pt x="3604" y="3735"/>
                  </a:cubicBezTo>
                  <a:cubicBezTo>
                    <a:pt x="3609" y="3559"/>
                    <a:pt x="3643" y="3388"/>
                    <a:pt x="3695" y="3229"/>
                  </a:cubicBezTo>
                  <a:cubicBezTo>
                    <a:pt x="3729" y="3132"/>
                    <a:pt x="3763" y="3058"/>
                    <a:pt x="3803" y="2995"/>
                  </a:cubicBezTo>
                  <a:cubicBezTo>
                    <a:pt x="3825" y="2961"/>
                    <a:pt x="3842" y="2940"/>
                    <a:pt x="3866" y="2916"/>
                  </a:cubicBezTo>
                  <a:cubicBezTo>
                    <a:pt x="3882" y="2899"/>
                    <a:pt x="3900" y="2888"/>
                    <a:pt x="3922" y="2877"/>
                  </a:cubicBezTo>
                  <a:cubicBezTo>
                    <a:pt x="3939" y="2871"/>
                    <a:pt x="3950" y="2864"/>
                    <a:pt x="3973" y="2859"/>
                  </a:cubicBezTo>
                  <a:cubicBezTo>
                    <a:pt x="3984" y="2859"/>
                    <a:pt x="4002" y="2854"/>
                    <a:pt x="4018" y="2854"/>
                  </a:cubicBezTo>
                  <a:cubicBezTo>
                    <a:pt x="4029" y="2859"/>
                    <a:pt x="4036" y="2859"/>
                    <a:pt x="4047" y="2859"/>
                  </a:cubicBezTo>
                  <a:cubicBezTo>
                    <a:pt x="4052" y="2864"/>
                    <a:pt x="4058" y="2864"/>
                    <a:pt x="4063" y="2871"/>
                  </a:cubicBezTo>
                  <a:cubicBezTo>
                    <a:pt x="4070" y="2877"/>
                    <a:pt x="4076" y="2877"/>
                    <a:pt x="4081" y="2882"/>
                  </a:cubicBezTo>
                  <a:cubicBezTo>
                    <a:pt x="4087" y="2893"/>
                    <a:pt x="4092" y="2905"/>
                    <a:pt x="4097" y="2911"/>
                  </a:cubicBezTo>
                  <a:cubicBezTo>
                    <a:pt x="4110" y="2940"/>
                    <a:pt x="4115" y="2961"/>
                    <a:pt x="4126" y="2985"/>
                  </a:cubicBezTo>
                  <a:cubicBezTo>
                    <a:pt x="4149" y="3103"/>
                    <a:pt x="4144" y="3229"/>
                    <a:pt x="4144" y="3349"/>
                  </a:cubicBezTo>
                  <a:lnTo>
                    <a:pt x="4144" y="3370"/>
                  </a:lnTo>
                  <a:lnTo>
                    <a:pt x="4144" y="3388"/>
                  </a:lnTo>
                  <a:lnTo>
                    <a:pt x="4144" y="3399"/>
                  </a:lnTo>
                  <a:cubicBezTo>
                    <a:pt x="4144" y="3444"/>
                    <a:pt x="4178" y="3478"/>
                    <a:pt x="4217" y="3485"/>
                  </a:cubicBezTo>
                  <a:lnTo>
                    <a:pt x="4234" y="3485"/>
                  </a:lnTo>
                  <a:cubicBezTo>
                    <a:pt x="4252" y="3485"/>
                    <a:pt x="4275" y="3478"/>
                    <a:pt x="4286" y="3467"/>
                  </a:cubicBezTo>
                  <a:cubicBezTo>
                    <a:pt x="4302" y="3462"/>
                    <a:pt x="4314" y="3444"/>
                    <a:pt x="4320" y="3428"/>
                  </a:cubicBezTo>
                  <a:cubicBezTo>
                    <a:pt x="4331" y="3394"/>
                    <a:pt x="4343" y="3360"/>
                    <a:pt x="4348" y="3325"/>
                  </a:cubicBezTo>
                  <a:lnTo>
                    <a:pt x="4354" y="3297"/>
                  </a:lnTo>
                  <a:cubicBezTo>
                    <a:pt x="4365" y="3246"/>
                    <a:pt x="4370" y="3195"/>
                    <a:pt x="4383" y="3144"/>
                  </a:cubicBezTo>
                  <a:cubicBezTo>
                    <a:pt x="4411" y="3013"/>
                    <a:pt x="4445" y="2899"/>
                    <a:pt x="4479" y="2791"/>
                  </a:cubicBezTo>
                  <a:lnTo>
                    <a:pt x="4485" y="2774"/>
                  </a:lnTo>
                  <a:cubicBezTo>
                    <a:pt x="4535" y="2633"/>
                    <a:pt x="4587" y="2524"/>
                    <a:pt x="4643" y="2428"/>
                  </a:cubicBezTo>
                  <a:cubicBezTo>
                    <a:pt x="4672" y="2382"/>
                    <a:pt x="4706" y="2342"/>
                    <a:pt x="4740" y="2308"/>
                  </a:cubicBezTo>
                  <a:cubicBezTo>
                    <a:pt x="4763" y="2292"/>
                    <a:pt x="4786" y="2274"/>
                    <a:pt x="4813" y="2258"/>
                  </a:cubicBezTo>
                  <a:cubicBezTo>
                    <a:pt x="4831" y="2251"/>
                    <a:pt x="4848" y="2245"/>
                    <a:pt x="4871" y="2234"/>
                  </a:cubicBezTo>
                  <a:lnTo>
                    <a:pt x="4928" y="2234"/>
                  </a:lnTo>
                  <a:cubicBezTo>
                    <a:pt x="4939" y="2234"/>
                    <a:pt x="4950" y="2234"/>
                    <a:pt x="4962" y="2240"/>
                  </a:cubicBezTo>
                  <a:lnTo>
                    <a:pt x="4973" y="2245"/>
                  </a:lnTo>
                  <a:lnTo>
                    <a:pt x="4978" y="2251"/>
                  </a:lnTo>
                  <a:lnTo>
                    <a:pt x="4991" y="2269"/>
                  </a:lnTo>
                  <a:cubicBezTo>
                    <a:pt x="4996" y="2279"/>
                    <a:pt x="5002" y="2292"/>
                    <a:pt x="5002" y="2303"/>
                  </a:cubicBezTo>
                  <a:cubicBezTo>
                    <a:pt x="5013" y="2348"/>
                    <a:pt x="5013" y="2394"/>
                    <a:pt x="5013" y="2455"/>
                  </a:cubicBezTo>
                  <a:cubicBezTo>
                    <a:pt x="5007" y="2496"/>
                    <a:pt x="5002" y="2541"/>
                    <a:pt x="4996" y="2581"/>
                  </a:cubicBezTo>
                  <a:cubicBezTo>
                    <a:pt x="4996" y="2615"/>
                    <a:pt x="4991" y="2644"/>
                    <a:pt x="4984" y="2678"/>
                  </a:cubicBezTo>
                  <a:cubicBezTo>
                    <a:pt x="4984" y="2712"/>
                    <a:pt x="4991" y="2740"/>
                    <a:pt x="5007" y="2769"/>
                  </a:cubicBezTo>
                  <a:cubicBezTo>
                    <a:pt x="5025" y="2791"/>
                    <a:pt x="5052" y="2814"/>
                    <a:pt x="5081" y="2819"/>
                  </a:cubicBezTo>
                  <a:lnTo>
                    <a:pt x="5104" y="2819"/>
                  </a:lnTo>
                  <a:cubicBezTo>
                    <a:pt x="5133" y="2819"/>
                    <a:pt x="5154" y="2814"/>
                    <a:pt x="5172" y="2796"/>
                  </a:cubicBezTo>
                  <a:lnTo>
                    <a:pt x="5183" y="2785"/>
                  </a:lnTo>
                  <a:lnTo>
                    <a:pt x="5195" y="2774"/>
                  </a:lnTo>
                  <a:cubicBezTo>
                    <a:pt x="5212" y="2762"/>
                    <a:pt x="5217" y="2746"/>
                    <a:pt x="5223" y="2723"/>
                  </a:cubicBezTo>
                  <a:cubicBezTo>
                    <a:pt x="5246" y="2660"/>
                    <a:pt x="5280" y="2599"/>
                    <a:pt x="5332" y="2518"/>
                  </a:cubicBezTo>
                  <a:cubicBezTo>
                    <a:pt x="5427" y="2371"/>
                    <a:pt x="5547" y="2234"/>
                    <a:pt x="5684" y="2104"/>
                  </a:cubicBezTo>
                  <a:cubicBezTo>
                    <a:pt x="5746" y="2053"/>
                    <a:pt x="5820" y="1990"/>
                    <a:pt x="5911" y="1939"/>
                  </a:cubicBezTo>
                  <a:cubicBezTo>
                    <a:pt x="5933" y="1928"/>
                    <a:pt x="5956" y="1922"/>
                    <a:pt x="5985" y="1917"/>
                  </a:cubicBezTo>
                  <a:lnTo>
                    <a:pt x="6007" y="1917"/>
                  </a:lnTo>
                  <a:cubicBezTo>
                    <a:pt x="6007" y="1922"/>
                    <a:pt x="6014" y="1933"/>
                    <a:pt x="6014" y="1939"/>
                  </a:cubicBezTo>
                  <a:cubicBezTo>
                    <a:pt x="6019" y="1962"/>
                    <a:pt x="6019" y="1985"/>
                    <a:pt x="6019" y="2012"/>
                  </a:cubicBezTo>
                  <a:cubicBezTo>
                    <a:pt x="6007" y="2114"/>
                    <a:pt x="5979" y="2224"/>
                    <a:pt x="5951" y="2314"/>
                  </a:cubicBezTo>
                  <a:cubicBezTo>
                    <a:pt x="5939" y="2353"/>
                    <a:pt x="5967" y="2394"/>
                    <a:pt x="5996" y="2410"/>
                  </a:cubicBezTo>
                  <a:cubicBezTo>
                    <a:pt x="6007" y="2416"/>
                    <a:pt x="6024" y="2416"/>
                    <a:pt x="6035" y="2416"/>
                  </a:cubicBezTo>
                  <a:cubicBezTo>
                    <a:pt x="6059" y="2416"/>
                    <a:pt x="6087" y="2405"/>
                    <a:pt x="6104" y="2387"/>
                  </a:cubicBezTo>
                  <a:cubicBezTo>
                    <a:pt x="6116" y="2371"/>
                    <a:pt x="6132" y="2360"/>
                    <a:pt x="6143" y="2342"/>
                  </a:cubicBezTo>
                  <a:lnTo>
                    <a:pt x="6206" y="2292"/>
                  </a:lnTo>
                  <a:cubicBezTo>
                    <a:pt x="6274" y="2240"/>
                    <a:pt x="6342" y="2195"/>
                    <a:pt x="6428" y="2143"/>
                  </a:cubicBezTo>
                  <a:cubicBezTo>
                    <a:pt x="6513" y="2087"/>
                    <a:pt x="6610" y="2030"/>
                    <a:pt x="6701" y="1985"/>
                  </a:cubicBezTo>
                  <a:cubicBezTo>
                    <a:pt x="6916" y="1870"/>
                    <a:pt x="7098" y="1802"/>
                    <a:pt x="7268" y="1763"/>
                  </a:cubicBezTo>
                  <a:cubicBezTo>
                    <a:pt x="7336" y="1746"/>
                    <a:pt x="7405" y="1739"/>
                    <a:pt x="7467" y="1739"/>
                  </a:cubicBezTo>
                  <a:lnTo>
                    <a:pt x="7491" y="1739"/>
                  </a:lnTo>
                  <a:cubicBezTo>
                    <a:pt x="7530" y="1739"/>
                    <a:pt x="7559" y="1746"/>
                    <a:pt x="7587" y="1757"/>
                  </a:cubicBezTo>
                  <a:cubicBezTo>
                    <a:pt x="7604" y="1763"/>
                    <a:pt x="7621" y="1768"/>
                    <a:pt x="7638" y="1780"/>
                  </a:cubicBezTo>
                  <a:cubicBezTo>
                    <a:pt x="7650" y="1791"/>
                    <a:pt x="7661" y="1797"/>
                    <a:pt x="7672" y="1808"/>
                  </a:cubicBezTo>
                  <a:cubicBezTo>
                    <a:pt x="7684" y="1825"/>
                    <a:pt x="7690" y="1836"/>
                    <a:pt x="7695" y="1849"/>
                  </a:cubicBezTo>
                  <a:cubicBezTo>
                    <a:pt x="7706" y="1865"/>
                    <a:pt x="7711" y="1876"/>
                    <a:pt x="7711" y="1894"/>
                  </a:cubicBezTo>
                  <a:cubicBezTo>
                    <a:pt x="7718" y="1904"/>
                    <a:pt x="7718" y="1922"/>
                    <a:pt x="7718" y="1933"/>
                  </a:cubicBezTo>
                  <a:cubicBezTo>
                    <a:pt x="7718" y="1951"/>
                    <a:pt x="7711" y="1967"/>
                    <a:pt x="7706" y="1978"/>
                  </a:cubicBezTo>
                  <a:cubicBezTo>
                    <a:pt x="7701" y="1996"/>
                    <a:pt x="7690" y="2019"/>
                    <a:pt x="7677" y="2035"/>
                  </a:cubicBezTo>
                  <a:cubicBezTo>
                    <a:pt x="7656" y="2069"/>
                    <a:pt x="7627" y="2098"/>
                    <a:pt x="7593" y="2138"/>
                  </a:cubicBezTo>
                  <a:cubicBezTo>
                    <a:pt x="7480" y="2234"/>
                    <a:pt x="7349" y="2308"/>
                    <a:pt x="7218" y="2371"/>
                  </a:cubicBezTo>
                  <a:lnTo>
                    <a:pt x="7212" y="2376"/>
                  </a:lnTo>
                  <a:cubicBezTo>
                    <a:pt x="7144" y="2410"/>
                    <a:pt x="7076" y="2444"/>
                    <a:pt x="7013" y="2473"/>
                  </a:cubicBezTo>
                  <a:lnTo>
                    <a:pt x="6995" y="2484"/>
                  </a:lnTo>
                  <a:lnTo>
                    <a:pt x="6934" y="2513"/>
                  </a:lnTo>
                  <a:lnTo>
                    <a:pt x="6900" y="2530"/>
                  </a:lnTo>
                  <a:cubicBezTo>
                    <a:pt x="6832" y="2558"/>
                    <a:pt x="6764" y="2592"/>
                    <a:pt x="6706" y="2633"/>
                  </a:cubicBezTo>
                  <a:cubicBezTo>
                    <a:pt x="6678" y="2654"/>
                    <a:pt x="6661" y="2689"/>
                    <a:pt x="6667" y="2723"/>
                  </a:cubicBezTo>
                  <a:cubicBezTo>
                    <a:pt x="6667" y="2757"/>
                    <a:pt x="6701" y="2803"/>
                    <a:pt x="6740" y="2809"/>
                  </a:cubicBezTo>
                  <a:cubicBezTo>
                    <a:pt x="6764" y="2809"/>
                    <a:pt x="6791" y="2814"/>
                    <a:pt x="6814" y="2814"/>
                  </a:cubicBezTo>
                  <a:cubicBezTo>
                    <a:pt x="6832" y="2814"/>
                    <a:pt x="6843" y="2819"/>
                    <a:pt x="6854" y="2819"/>
                  </a:cubicBezTo>
                  <a:cubicBezTo>
                    <a:pt x="6871" y="2819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0"/>
                    <a:pt x="7058" y="2837"/>
                    <a:pt x="7110" y="2843"/>
                  </a:cubicBezTo>
                  <a:cubicBezTo>
                    <a:pt x="7257" y="2859"/>
                    <a:pt x="7411" y="2882"/>
                    <a:pt x="7559" y="2927"/>
                  </a:cubicBezTo>
                  <a:cubicBezTo>
                    <a:pt x="7621" y="2950"/>
                    <a:pt x="7677" y="2979"/>
                    <a:pt x="7729" y="3008"/>
                  </a:cubicBezTo>
                  <a:cubicBezTo>
                    <a:pt x="7746" y="3019"/>
                    <a:pt x="7769" y="3035"/>
                    <a:pt x="7786" y="3053"/>
                  </a:cubicBezTo>
                  <a:cubicBezTo>
                    <a:pt x="7797" y="3069"/>
                    <a:pt x="7808" y="3081"/>
                    <a:pt x="7814" y="3098"/>
                  </a:cubicBezTo>
                  <a:cubicBezTo>
                    <a:pt x="7821" y="3110"/>
                    <a:pt x="7826" y="3121"/>
                    <a:pt x="7831" y="3132"/>
                  </a:cubicBezTo>
                  <a:lnTo>
                    <a:pt x="7831" y="3184"/>
                  </a:lnTo>
                  <a:cubicBezTo>
                    <a:pt x="7831" y="3205"/>
                    <a:pt x="7826" y="3229"/>
                    <a:pt x="7821" y="3246"/>
                  </a:cubicBezTo>
                  <a:cubicBezTo>
                    <a:pt x="7814" y="3263"/>
                    <a:pt x="7803" y="3280"/>
                    <a:pt x="7797" y="3297"/>
                  </a:cubicBezTo>
                  <a:cubicBezTo>
                    <a:pt x="7780" y="3320"/>
                    <a:pt x="7763" y="3336"/>
                    <a:pt x="7746" y="3354"/>
                  </a:cubicBezTo>
                  <a:cubicBezTo>
                    <a:pt x="7718" y="3376"/>
                    <a:pt x="7684" y="3399"/>
                    <a:pt x="7643" y="3422"/>
                  </a:cubicBezTo>
                  <a:cubicBezTo>
                    <a:pt x="7564" y="3462"/>
                    <a:pt x="7473" y="3496"/>
                    <a:pt x="7365" y="3519"/>
                  </a:cubicBezTo>
                  <a:cubicBezTo>
                    <a:pt x="7218" y="3546"/>
                    <a:pt x="7058" y="3564"/>
                    <a:pt x="6893" y="3564"/>
                  </a:cubicBezTo>
                  <a:cubicBezTo>
                    <a:pt x="6854" y="3564"/>
                    <a:pt x="6809" y="3559"/>
                    <a:pt x="6769" y="3559"/>
                  </a:cubicBezTo>
                  <a:cubicBezTo>
                    <a:pt x="6655" y="3553"/>
                    <a:pt x="6570" y="3541"/>
                    <a:pt x="6496" y="3519"/>
                  </a:cubicBezTo>
                  <a:lnTo>
                    <a:pt x="6468" y="3519"/>
                  </a:lnTo>
                  <a:cubicBezTo>
                    <a:pt x="6416" y="3519"/>
                    <a:pt x="6371" y="3546"/>
                    <a:pt x="6348" y="3593"/>
                  </a:cubicBezTo>
                  <a:cubicBezTo>
                    <a:pt x="6331" y="3627"/>
                    <a:pt x="6331" y="3666"/>
                    <a:pt x="6342" y="3700"/>
                  </a:cubicBezTo>
                  <a:cubicBezTo>
                    <a:pt x="6354" y="3729"/>
                    <a:pt x="6376" y="3763"/>
                    <a:pt x="6410" y="3774"/>
                  </a:cubicBezTo>
                  <a:lnTo>
                    <a:pt x="6457" y="3792"/>
                  </a:lnTo>
                  <a:lnTo>
                    <a:pt x="6496" y="3808"/>
                  </a:lnTo>
                  <a:cubicBezTo>
                    <a:pt x="6518" y="3814"/>
                    <a:pt x="6536" y="3826"/>
                    <a:pt x="6559" y="3842"/>
                  </a:cubicBezTo>
                  <a:cubicBezTo>
                    <a:pt x="6599" y="3865"/>
                    <a:pt x="6633" y="3894"/>
                    <a:pt x="6667" y="3928"/>
                  </a:cubicBezTo>
                  <a:cubicBezTo>
                    <a:pt x="6689" y="3955"/>
                    <a:pt x="6712" y="3990"/>
                    <a:pt x="6730" y="4024"/>
                  </a:cubicBezTo>
                  <a:cubicBezTo>
                    <a:pt x="6740" y="4047"/>
                    <a:pt x="6751" y="4076"/>
                    <a:pt x="6764" y="4104"/>
                  </a:cubicBezTo>
                  <a:cubicBezTo>
                    <a:pt x="6764" y="4126"/>
                    <a:pt x="6769" y="4144"/>
                    <a:pt x="6769" y="4167"/>
                  </a:cubicBezTo>
                  <a:cubicBezTo>
                    <a:pt x="6764" y="4183"/>
                    <a:pt x="6764" y="4201"/>
                    <a:pt x="6757" y="4217"/>
                  </a:cubicBezTo>
                  <a:cubicBezTo>
                    <a:pt x="6746" y="4241"/>
                    <a:pt x="6740" y="4257"/>
                    <a:pt x="6730" y="4275"/>
                  </a:cubicBezTo>
                  <a:cubicBezTo>
                    <a:pt x="6712" y="4291"/>
                    <a:pt x="6701" y="4314"/>
                    <a:pt x="6678" y="4331"/>
                  </a:cubicBezTo>
                  <a:cubicBezTo>
                    <a:pt x="6649" y="4354"/>
                    <a:pt x="6615" y="4377"/>
                    <a:pt x="6581" y="4399"/>
                  </a:cubicBezTo>
                  <a:cubicBezTo>
                    <a:pt x="6536" y="4422"/>
                    <a:pt x="6484" y="4440"/>
                    <a:pt x="6428" y="4456"/>
                  </a:cubicBezTo>
                  <a:cubicBezTo>
                    <a:pt x="6365" y="4467"/>
                    <a:pt x="6303" y="4474"/>
                    <a:pt x="6234" y="4474"/>
                  </a:cubicBezTo>
                  <a:lnTo>
                    <a:pt x="6195" y="4474"/>
                  </a:lnTo>
                  <a:cubicBezTo>
                    <a:pt x="6059" y="4461"/>
                    <a:pt x="5917" y="4433"/>
                    <a:pt x="5746" y="4377"/>
                  </a:cubicBezTo>
                  <a:cubicBezTo>
                    <a:pt x="5615" y="4331"/>
                    <a:pt x="5484" y="4275"/>
                    <a:pt x="5377" y="4228"/>
                  </a:cubicBezTo>
                  <a:cubicBezTo>
                    <a:pt x="5359" y="4223"/>
                    <a:pt x="5348" y="4217"/>
                    <a:pt x="5332" y="4217"/>
                  </a:cubicBezTo>
                  <a:cubicBezTo>
                    <a:pt x="5314" y="4217"/>
                    <a:pt x="5298" y="4223"/>
                    <a:pt x="5280" y="4235"/>
                  </a:cubicBezTo>
                  <a:cubicBezTo>
                    <a:pt x="5251" y="4257"/>
                    <a:pt x="5229" y="4309"/>
                    <a:pt x="5246" y="4343"/>
                  </a:cubicBezTo>
                  <a:cubicBezTo>
                    <a:pt x="5280" y="4411"/>
                    <a:pt x="5303" y="4467"/>
                    <a:pt x="5314" y="4530"/>
                  </a:cubicBezTo>
                  <a:cubicBezTo>
                    <a:pt x="5319" y="4558"/>
                    <a:pt x="5325" y="4592"/>
                    <a:pt x="5325" y="4621"/>
                  </a:cubicBezTo>
                  <a:cubicBezTo>
                    <a:pt x="5325" y="4644"/>
                    <a:pt x="5319" y="4661"/>
                    <a:pt x="5314" y="4684"/>
                  </a:cubicBezTo>
                  <a:cubicBezTo>
                    <a:pt x="5308" y="4695"/>
                    <a:pt x="5303" y="4706"/>
                    <a:pt x="5298" y="4718"/>
                  </a:cubicBezTo>
                  <a:cubicBezTo>
                    <a:pt x="5291" y="4729"/>
                    <a:pt x="5280" y="4740"/>
                    <a:pt x="5274" y="4746"/>
                  </a:cubicBezTo>
                  <a:cubicBezTo>
                    <a:pt x="5257" y="4757"/>
                    <a:pt x="5246" y="4763"/>
                    <a:pt x="5235" y="4774"/>
                  </a:cubicBezTo>
                  <a:cubicBezTo>
                    <a:pt x="5212" y="4786"/>
                    <a:pt x="5188" y="4791"/>
                    <a:pt x="5161" y="4797"/>
                  </a:cubicBezTo>
                  <a:cubicBezTo>
                    <a:pt x="5120" y="4808"/>
                    <a:pt x="5075" y="4808"/>
                    <a:pt x="5025" y="4808"/>
                  </a:cubicBezTo>
                  <a:lnTo>
                    <a:pt x="4978" y="4808"/>
                  </a:lnTo>
                  <a:cubicBezTo>
                    <a:pt x="4888" y="4802"/>
                    <a:pt x="4792" y="4781"/>
                    <a:pt x="4695" y="4746"/>
                  </a:cubicBezTo>
                  <a:cubicBezTo>
                    <a:pt x="4582" y="4712"/>
                    <a:pt x="4473" y="4661"/>
                    <a:pt x="4377" y="4598"/>
                  </a:cubicBezTo>
                  <a:cubicBezTo>
                    <a:pt x="4309" y="4547"/>
                    <a:pt x="4252" y="4501"/>
                    <a:pt x="4200" y="4451"/>
                  </a:cubicBezTo>
                  <a:cubicBezTo>
                    <a:pt x="4160" y="4406"/>
                    <a:pt x="4132" y="4359"/>
                    <a:pt x="4104" y="4309"/>
                  </a:cubicBezTo>
                  <a:cubicBezTo>
                    <a:pt x="4092" y="4291"/>
                    <a:pt x="4076" y="4275"/>
                    <a:pt x="4052" y="4262"/>
                  </a:cubicBezTo>
                  <a:cubicBezTo>
                    <a:pt x="4036" y="4257"/>
                    <a:pt x="4013" y="4251"/>
                    <a:pt x="3995" y="4251"/>
                  </a:cubicBezTo>
                  <a:cubicBezTo>
                    <a:pt x="3979" y="4251"/>
                    <a:pt x="3961" y="4257"/>
                    <a:pt x="3950" y="4257"/>
                  </a:cubicBezTo>
                  <a:cubicBezTo>
                    <a:pt x="3877" y="4286"/>
                    <a:pt x="3842" y="4365"/>
                    <a:pt x="3866" y="4433"/>
                  </a:cubicBezTo>
                  <a:cubicBezTo>
                    <a:pt x="3934" y="4616"/>
                    <a:pt x="4081" y="4740"/>
                    <a:pt x="4189" y="4815"/>
                  </a:cubicBezTo>
                  <a:cubicBezTo>
                    <a:pt x="4241" y="4849"/>
                    <a:pt x="4286" y="4876"/>
                    <a:pt x="4336" y="4905"/>
                  </a:cubicBezTo>
                  <a:lnTo>
                    <a:pt x="4343" y="4905"/>
                  </a:lnTo>
                  <a:cubicBezTo>
                    <a:pt x="4377" y="4962"/>
                    <a:pt x="4411" y="5012"/>
                    <a:pt x="4445" y="5064"/>
                  </a:cubicBezTo>
                  <a:cubicBezTo>
                    <a:pt x="4513" y="5177"/>
                    <a:pt x="4582" y="5292"/>
                    <a:pt x="4643" y="5405"/>
                  </a:cubicBezTo>
                  <a:cubicBezTo>
                    <a:pt x="4666" y="5450"/>
                    <a:pt x="4689" y="5502"/>
                    <a:pt x="4711" y="5552"/>
                  </a:cubicBezTo>
                  <a:lnTo>
                    <a:pt x="4621" y="5599"/>
                  </a:lnTo>
                  <a:lnTo>
                    <a:pt x="4553" y="5633"/>
                  </a:lnTo>
                  <a:cubicBezTo>
                    <a:pt x="4377" y="5728"/>
                    <a:pt x="4223" y="5786"/>
                    <a:pt x="4076" y="5820"/>
                  </a:cubicBezTo>
                  <a:cubicBezTo>
                    <a:pt x="3973" y="5843"/>
                    <a:pt x="3877" y="5848"/>
                    <a:pt x="3774" y="5848"/>
                  </a:cubicBezTo>
                  <a:lnTo>
                    <a:pt x="3763" y="5848"/>
                  </a:lnTo>
                  <a:lnTo>
                    <a:pt x="3751" y="5809"/>
                  </a:lnTo>
                  <a:lnTo>
                    <a:pt x="3746" y="5780"/>
                  </a:lnTo>
                  <a:cubicBezTo>
                    <a:pt x="3706" y="5633"/>
                    <a:pt x="3654" y="5490"/>
                    <a:pt x="3609" y="5353"/>
                  </a:cubicBezTo>
                  <a:cubicBezTo>
                    <a:pt x="3559" y="5224"/>
                    <a:pt x="3507" y="5093"/>
                    <a:pt x="3444" y="4967"/>
                  </a:cubicBezTo>
                  <a:lnTo>
                    <a:pt x="3444" y="4962"/>
                  </a:lnTo>
                  <a:cubicBezTo>
                    <a:pt x="3444" y="4962"/>
                    <a:pt x="3444" y="4956"/>
                    <a:pt x="3439" y="4956"/>
                  </a:cubicBezTo>
                  <a:lnTo>
                    <a:pt x="3439" y="4944"/>
                  </a:lnTo>
                  <a:cubicBezTo>
                    <a:pt x="3416" y="4820"/>
                    <a:pt x="3388" y="4695"/>
                    <a:pt x="3347" y="4576"/>
                  </a:cubicBezTo>
                  <a:cubicBezTo>
                    <a:pt x="3337" y="4535"/>
                    <a:pt x="3297" y="4513"/>
                    <a:pt x="3257" y="4513"/>
                  </a:cubicBezTo>
                  <a:cubicBezTo>
                    <a:pt x="3245" y="4513"/>
                    <a:pt x="3234" y="4513"/>
                    <a:pt x="3223" y="4519"/>
                  </a:cubicBezTo>
                  <a:cubicBezTo>
                    <a:pt x="3200" y="4524"/>
                    <a:pt x="3184" y="4542"/>
                    <a:pt x="3171" y="4564"/>
                  </a:cubicBezTo>
                  <a:cubicBezTo>
                    <a:pt x="3161" y="4587"/>
                    <a:pt x="3161" y="4610"/>
                    <a:pt x="3166" y="4637"/>
                  </a:cubicBezTo>
                  <a:cubicBezTo>
                    <a:pt x="3177" y="4671"/>
                    <a:pt x="3184" y="4700"/>
                    <a:pt x="3189" y="4746"/>
                  </a:cubicBezTo>
                  <a:lnTo>
                    <a:pt x="3195" y="4757"/>
                  </a:lnTo>
                  <a:cubicBezTo>
                    <a:pt x="3245" y="5007"/>
                    <a:pt x="3268" y="5212"/>
                    <a:pt x="3257" y="5411"/>
                  </a:cubicBezTo>
                  <a:cubicBezTo>
                    <a:pt x="3252" y="5518"/>
                    <a:pt x="3234" y="5610"/>
                    <a:pt x="3211" y="5694"/>
                  </a:cubicBezTo>
                  <a:cubicBezTo>
                    <a:pt x="3195" y="5741"/>
                    <a:pt x="3171" y="5786"/>
                    <a:pt x="3150" y="5825"/>
                  </a:cubicBezTo>
                  <a:cubicBezTo>
                    <a:pt x="3126" y="5854"/>
                    <a:pt x="3103" y="5882"/>
                    <a:pt x="3075" y="5911"/>
                  </a:cubicBezTo>
                  <a:cubicBezTo>
                    <a:pt x="3058" y="5927"/>
                    <a:pt x="3035" y="5940"/>
                    <a:pt x="3013" y="5956"/>
                  </a:cubicBezTo>
                  <a:cubicBezTo>
                    <a:pt x="3001" y="5956"/>
                    <a:pt x="2990" y="5962"/>
                    <a:pt x="2979" y="5967"/>
                  </a:cubicBezTo>
                  <a:lnTo>
                    <a:pt x="2951" y="5967"/>
                  </a:lnTo>
                  <a:cubicBezTo>
                    <a:pt x="2945" y="5967"/>
                    <a:pt x="2933" y="5967"/>
                    <a:pt x="2922" y="5962"/>
                  </a:cubicBezTo>
                  <a:cubicBezTo>
                    <a:pt x="2911" y="5956"/>
                    <a:pt x="2899" y="5951"/>
                    <a:pt x="2888" y="5945"/>
                  </a:cubicBezTo>
                  <a:cubicBezTo>
                    <a:pt x="2870" y="5933"/>
                    <a:pt x="2859" y="5922"/>
                    <a:pt x="2843" y="5906"/>
                  </a:cubicBezTo>
                  <a:cubicBezTo>
                    <a:pt x="2820" y="5877"/>
                    <a:pt x="2796" y="5843"/>
                    <a:pt x="2775" y="5809"/>
                  </a:cubicBezTo>
                  <a:cubicBezTo>
                    <a:pt x="2757" y="5775"/>
                    <a:pt x="2746" y="5741"/>
                    <a:pt x="2734" y="5707"/>
                  </a:cubicBezTo>
                  <a:cubicBezTo>
                    <a:pt x="2717" y="5655"/>
                    <a:pt x="2666" y="5621"/>
                    <a:pt x="2604" y="5621"/>
                  </a:cubicBezTo>
                  <a:cubicBezTo>
                    <a:pt x="2552" y="5626"/>
                    <a:pt x="2507" y="5667"/>
                    <a:pt x="2490" y="5723"/>
                  </a:cubicBezTo>
                  <a:cubicBezTo>
                    <a:pt x="2456" y="5865"/>
                    <a:pt x="2427" y="5990"/>
                    <a:pt x="2393" y="6098"/>
                  </a:cubicBezTo>
                  <a:cubicBezTo>
                    <a:pt x="2342" y="6252"/>
                    <a:pt x="2285" y="6371"/>
                    <a:pt x="2222" y="6468"/>
                  </a:cubicBezTo>
                  <a:cubicBezTo>
                    <a:pt x="2195" y="6513"/>
                    <a:pt x="2166" y="6547"/>
                    <a:pt x="2132" y="6581"/>
                  </a:cubicBezTo>
                  <a:cubicBezTo>
                    <a:pt x="2115" y="6593"/>
                    <a:pt x="2098" y="6609"/>
                    <a:pt x="2075" y="6622"/>
                  </a:cubicBezTo>
                  <a:cubicBezTo>
                    <a:pt x="2064" y="6627"/>
                    <a:pt x="2046" y="6633"/>
                    <a:pt x="2030" y="6638"/>
                  </a:cubicBezTo>
                  <a:lnTo>
                    <a:pt x="1990" y="6638"/>
                  </a:lnTo>
                  <a:cubicBezTo>
                    <a:pt x="1973" y="6638"/>
                    <a:pt x="1962" y="6638"/>
                    <a:pt x="1944" y="6633"/>
                  </a:cubicBezTo>
                  <a:cubicBezTo>
                    <a:pt x="1939" y="6627"/>
                    <a:pt x="1928" y="6622"/>
                    <a:pt x="1915" y="6622"/>
                  </a:cubicBezTo>
                  <a:cubicBezTo>
                    <a:pt x="1905" y="6609"/>
                    <a:pt x="1899" y="6604"/>
                    <a:pt x="1888" y="6593"/>
                  </a:cubicBezTo>
                  <a:cubicBezTo>
                    <a:pt x="1876" y="6581"/>
                    <a:pt x="1870" y="6564"/>
                    <a:pt x="1860" y="6547"/>
                  </a:cubicBezTo>
                  <a:cubicBezTo>
                    <a:pt x="1842" y="6513"/>
                    <a:pt x="1831" y="6473"/>
                    <a:pt x="1820" y="6428"/>
                  </a:cubicBezTo>
                  <a:cubicBezTo>
                    <a:pt x="1802" y="6365"/>
                    <a:pt x="1797" y="6303"/>
                    <a:pt x="1791" y="6234"/>
                  </a:cubicBezTo>
                  <a:lnTo>
                    <a:pt x="1786" y="6189"/>
                  </a:lnTo>
                  <a:lnTo>
                    <a:pt x="1779" y="6138"/>
                  </a:lnTo>
                  <a:cubicBezTo>
                    <a:pt x="1774" y="6116"/>
                    <a:pt x="1774" y="6098"/>
                    <a:pt x="1768" y="6076"/>
                  </a:cubicBezTo>
                  <a:cubicBezTo>
                    <a:pt x="1768" y="6042"/>
                    <a:pt x="1763" y="6008"/>
                    <a:pt x="1757" y="5979"/>
                  </a:cubicBezTo>
                  <a:cubicBezTo>
                    <a:pt x="1752" y="5940"/>
                    <a:pt x="1734" y="5911"/>
                    <a:pt x="1705" y="5899"/>
                  </a:cubicBezTo>
                  <a:cubicBezTo>
                    <a:pt x="1695" y="5893"/>
                    <a:pt x="1677" y="5888"/>
                    <a:pt x="1666" y="5888"/>
                  </a:cubicBezTo>
                  <a:cubicBezTo>
                    <a:pt x="1637" y="5888"/>
                    <a:pt x="1609" y="5899"/>
                    <a:pt x="1592" y="5922"/>
                  </a:cubicBezTo>
                  <a:cubicBezTo>
                    <a:pt x="1540" y="5990"/>
                    <a:pt x="1490" y="6058"/>
                    <a:pt x="1438" y="6132"/>
                  </a:cubicBezTo>
                  <a:cubicBezTo>
                    <a:pt x="1411" y="6172"/>
                    <a:pt x="1382" y="6213"/>
                    <a:pt x="1354" y="6258"/>
                  </a:cubicBezTo>
                  <a:cubicBezTo>
                    <a:pt x="1268" y="6365"/>
                    <a:pt x="1144" y="6530"/>
                    <a:pt x="989" y="6672"/>
                  </a:cubicBezTo>
                  <a:cubicBezTo>
                    <a:pt x="921" y="6735"/>
                    <a:pt x="859" y="6780"/>
                    <a:pt x="797" y="6814"/>
                  </a:cubicBezTo>
                  <a:cubicBezTo>
                    <a:pt x="769" y="6832"/>
                    <a:pt x="734" y="6843"/>
                    <a:pt x="700" y="6848"/>
                  </a:cubicBezTo>
                  <a:cubicBezTo>
                    <a:pt x="683" y="6853"/>
                    <a:pt x="661" y="6853"/>
                    <a:pt x="632" y="6853"/>
                  </a:cubicBezTo>
                  <a:cubicBezTo>
                    <a:pt x="614" y="6853"/>
                    <a:pt x="598" y="6848"/>
                    <a:pt x="580" y="6843"/>
                  </a:cubicBezTo>
                  <a:cubicBezTo>
                    <a:pt x="564" y="6837"/>
                    <a:pt x="546" y="6826"/>
                    <a:pt x="530" y="6819"/>
                  </a:cubicBezTo>
                  <a:cubicBezTo>
                    <a:pt x="507" y="6803"/>
                    <a:pt x="490" y="6792"/>
                    <a:pt x="473" y="6774"/>
                  </a:cubicBezTo>
                  <a:cubicBezTo>
                    <a:pt x="462" y="6758"/>
                    <a:pt x="449" y="6746"/>
                    <a:pt x="444" y="6729"/>
                  </a:cubicBezTo>
                  <a:cubicBezTo>
                    <a:pt x="433" y="6712"/>
                    <a:pt x="428" y="6695"/>
                    <a:pt x="422" y="6678"/>
                  </a:cubicBezTo>
                  <a:cubicBezTo>
                    <a:pt x="422" y="6649"/>
                    <a:pt x="415" y="6622"/>
                    <a:pt x="415" y="6593"/>
                  </a:cubicBezTo>
                  <a:cubicBezTo>
                    <a:pt x="422" y="6547"/>
                    <a:pt x="433" y="6502"/>
                    <a:pt x="449" y="6451"/>
                  </a:cubicBezTo>
                  <a:cubicBezTo>
                    <a:pt x="484" y="6349"/>
                    <a:pt x="535" y="6247"/>
                    <a:pt x="614" y="6121"/>
                  </a:cubicBezTo>
                  <a:cubicBezTo>
                    <a:pt x="627" y="6103"/>
                    <a:pt x="643" y="6082"/>
                    <a:pt x="661" y="6058"/>
                  </a:cubicBezTo>
                  <a:lnTo>
                    <a:pt x="666" y="6047"/>
                  </a:lnTo>
                  <a:cubicBezTo>
                    <a:pt x="683" y="6030"/>
                    <a:pt x="700" y="6008"/>
                    <a:pt x="711" y="5990"/>
                  </a:cubicBezTo>
                  <a:lnTo>
                    <a:pt x="740" y="5962"/>
                  </a:lnTo>
                  <a:cubicBezTo>
                    <a:pt x="774" y="5917"/>
                    <a:pt x="814" y="5872"/>
                    <a:pt x="848" y="5825"/>
                  </a:cubicBezTo>
                  <a:cubicBezTo>
                    <a:pt x="871" y="5797"/>
                    <a:pt x="876" y="5762"/>
                    <a:pt x="865" y="5735"/>
                  </a:cubicBezTo>
                  <a:cubicBezTo>
                    <a:pt x="853" y="5701"/>
                    <a:pt x="819" y="5678"/>
                    <a:pt x="774" y="5678"/>
                  </a:cubicBezTo>
                  <a:cubicBezTo>
                    <a:pt x="729" y="5683"/>
                    <a:pt x="688" y="5683"/>
                    <a:pt x="643" y="5689"/>
                  </a:cubicBezTo>
                  <a:cubicBezTo>
                    <a:pt x="575" y="5694"/>
                    <a:pt x="496" y="5707"/>
                    <a:pt x="422" y="5707"/>
                  </a:cubicBezTo>
                  <a:lnTo>
                    <a:pt x="394" y="5707"/>
                  </a:lnTo>
                  <a:cubicBezTo>
                    <a:pt x="347" y="5701"/>
                    <a:pt x="308" y="5694"/>
                    <a:pt x="274" y="5683"/>
                  </a:cubicBezTo>
                  <a:cubicBezTo>
                    <a:pt x="268" y="5683"/>
                    <a:pt x="257" y="5678"/>
                    <a:pt x="252" y="5672"/>
                  </a:cubicBezTo>
                  <a:lnTo>
                    <a:pt x="239" y="5660"/>
                  </a:lnTo>
                  <a:lnTo>
                    <a:pt x="234" y="5649"/>
                  </a:lnTo>
                  <a:lnTo>
                    <a:pt x="234" y="5621"/>
                  </a:lnTo>
                  <a:cubicBezTo>
                    <a:pt x="234" y="5592"/>
                    <a:pt x="245" y="5565"/>
                    <a:pt x="252" y="5531"/>
                  </a:cubicBezTo>
                  <a:cubicBezTo>
                    <a:pt x="268" y="5484"/>
                    <a:pt x="291" y="5445"/>
                    <a:pt x="313" y="5411"/>
                  </a:cubicBezTo>
                  <a:cubicBezTo>
                    <a:pt x="347" y="5360"/>
                    <a:pt x="388" y="5314"/>
                    <a:pt x="439" y="5263"/>
                  </a:cubicBezTo>
                  <a:cubicBezTo>
                    <a:pt x="512" y="5201"/>
                    <a:pt x="604" y="5138"/>
                    <a:pt x="695" y="5087"/>
                  </a:cubicBezTo>
                  <a:cubicBezTo>
                    <a:pt x="740" y="5070"/>
                    <a:pt x="779" y="5053"/>
                    <a:pt x="824" y="5036"/>
                  </a:cubicBezTo>
                  <a:cubicBezTo>
                    <a:pt x="876" y="5012"/>
                    <a:pt x="921" y="4996"/>
                    <a:pt x="968" y="4985"/>
                  </a:cubicBezTo>
                  <a:cubicBezTo>
                    <a:pt x="995" y="4978"/>
                    <a:pt x="1024" y="4978"/>
                    <a:pt x="1058" y="4973"/>
                  </a:cubicBezTo>
                  <a:cubicBezTo>
                    <a:pt x="1104" y="4973"/>
                    <a:pt x="1149" y="4933"/>
                    <a:pt x="1155" y="4883"/>
                  </a:cubicBezTo>
                  <a:cubicBezTo>
                    <a:pt x="1165" y="4826"/>
                    <a:pt x="1126" y="4763"/>
                    <a:pt x="1070" y="4752"/>
                  </a:cubicBezTo>
                  <a:cubicBezTo>
                    <a:pt x="1029" y="4746"/>
                    <a:pt x="989" y="4734"/>
                    <a:pt x="955" y="4723"/>
                  </a:cubicBezTo>
                  <a:cubicBezTo>
                    <a:pt x="905" y="4706"/>
                    <a:pt x="865" y="4689"/>
                    <a:pt x="824" y="4661"/>
                  </a:cubicBezTo>
                  <a:cubicBezTo>
                    <a:pt x="808" y="4655"/>
                    <a:pt x="797" y="4644"/>
                    <a:pt x="785" y="4626"/>
                  </a:cubicBezTo>
                  <a:cubicBezTo>
                    <a:pt x="774" y="4621"/>
                    <a:pt x="769" y="4610"/>
                    <a:pt x="763" y="4603"/>
                  </a:cubicBezTo>
                  <a:cubicBezTo>
                    <a:pt x="763" y="4598"/>
                    <a:pt x="756" y="4587"/>
                    <a:pt x="756" y="4581"/>
                  </a:cubicBezTo>
                  <a:lnTo>
                    <a:pt x="756" y="4564"/>
                  </a:lnTo>
                  <a:cubicBezTo>
                    <a:pt x="756" y="4558"/>
                    <a:pt x="756" y="4547"/>
                    <a:pt x="763" y="4535"/>
                  </a:cubicBezTo>
                  <a:cubicBezTo>
                    <a:pt x="769" y="4524"/>
                    <a:pt x="774" y="4508"/>
                    <a:pt x="785" y="4490"/>
                  </a:cubicBezTo>
                  <a:cubicBezTo>
                    <a:pt x="803" y="4467"/>
                    <a:pt x="824" y="4440"/>
                    <a:pt x="848" y="4416"/>
                  </a:cubicBezTo>
                  <a:cubicBezTo>
                    <a:pt x="876" y="4393"/>
                    <a:pt x="905" y="4377"/>
                    <a:pt x="939" y="4359"/>
                  </a:cubicBezTo>
                  <a:cubicBezTo>
                    <a:pt x="984" y="4337"/>
                    <a:pt x="1036" y="4320"/>
                    <a:pt x="1092" y="4309"/>
                  </a:cubicBezTo>
                  <a:cubicBezTo>
                    <a:pt x="1165" y="4291"/>
                    <a:pt x="1251" y="4286"/>
                    <a:pt x="1343" y="4286"/>
                  </a:cubicBezTo>
                  <a:lnTo>
                    <a:pt x="1427" y="4286"/>
                  </a:lnTo>
                  <a:cubicBezTo>
                    <a:pt x="1575" y="4296"/>
                    <a:pt x="1734" y="4320"/>
                    <a:pt x="1888" y="4354"/>
                  </a:cubicBezTo>
                  <a:cubicBezTo>
                    <a:pt x="1894" y="4359"/>
                    <a:pt x="1899" y="4359"/>
                    <a:pt x="1905" y="4359"/>
                  </a:cubicBezTo>
                  <a:cubicBezTo>
                    <a:pt x="1933" y="4359"/>
                    <a:pt x="1967" y="4337"/>
                    <a:pt x="1978" y="4309"/>
                  </a:cubicBezTo>
                  <a:cubicBezTo>
                    <a:pt x="1996" y="4280"/>
                    <a:pt x="1990" y="4235"/>
                    <a:pt x="1956" y="4212"/>
                  </a:cubicBezTo>
                  <a:cubicBezTo>
                    <a:pt x="1870" y="4144"/>
                    <a:pt x="1808" y="4092"/>
                    <a:pt x="1752" y="4036"/>
                  </a:cubicBezTo>
                  <a:cubicBezTo>
                    <a:pt x="1723" y="4002"/>
                    <a:pt x="1700" y="3968"/>
                    <a:pt x="1684" y="3939"/>
                  </a:cubicBezTo>
                  <a:cubicBezTo>
                    <a:pt x="1677" y="3928"/>
                    <a:pt x="1671" y="3910"/>
                    <a:pt x="1666" y="3894"/>
                  </a:cubicBezTo>
                  <a:lnTo>
                    <a:pt x="1666" y="3871"/>
                  </a:lnTo>
                  <a:lnTo>
                    <a:pt x="1666" y="3860"/>
                  </a:lnTo>
                  <a:lnTo>
                    <a:pt x="1671" y="3853"/>
                  </a:lnTo>
                  <a:lnTo>
                    <a:pt x="1677" y="3837"/>
                  </a:lnTo>
                  <a:cubicBezTo>
                    <a:pt x="1684" y="3831"/>
                    <a:pt x="1684" y="3826"/>
                    <a:pt x="1689" y="3819"/>
                  </a:cubicBezTo>
                  <a:cubicBezTo>
                    <a:pt x="1705" y="3814"/>
                    <a:pt x="1718" y="3803"/>
                    <a:pt x="1734" y="3792"/>
                  </a:cubicBezTo>
                  <a:cubicBezTo>
                    <a:pt x="1763" y="3780"/>
                    <a:pt x="1797" y="3769"/>
                    <a:pt x="1836" y="3758"/>
                  </a:cubicBezTo>
                  <a:cubicBezTo>
                    <a:pt x="1905" y="3745"/>
                    <a:pt x="1973" y="3740"/>
                    <a:pt x="2046" y="3740"/>
                  </a:cubicBezTo>
                  <a:lnTo>
                    <a:pt x="2127" y="3740"/>
                  </a:lnTo>
                  <a:cubicBezTo>
                    <a:pt x="2256" y="3751"/>
                    <a:pt x="2387" y="3774"/>
                    <a:pt x="2513" y="3814"/>
                  </a:cubicBezTo>
                  <a:cubicBezTo>
                    <a:pt x="2610" y="3848"/>
                    <a:pt x="2689" y="3887"/>
                    <a:pt x="2762" y="3934"/>
                  </a:cubicBezTo>
                  <a:cubicBezTo>
                    <a:pt x="2796" y="3955"/>
                    <a:pt x="2825" y="3984"/>
                    <a:pt x="2854" y="4007"/>
                  </a:cubicBezTo>
                  <a:cubicBezTo>
                    <a:pt x="2865" y="4018"/>
                    <a:pt x="2882" y="4024"/>
                    <a:pt x="2899" y="4024"/>
                  </a:cubicBezTo>
                  <a:cubicBezTo>
                    <a:pt x="2922" y="4024"/>
                    <a:pt x="2945" y="4018"/>
                    <a:pt x="2956" y="4002"/>
                  </a:cubicBezTo>
                  <a:cubicBezTo>
                    <a:pt x="2985" y="3973"/>
                    <a:pt x="2979" y="3928"/>
                    <a:pt x="2951" y="3900"/>
                  </a:cubicBezTo>
                  <a:cubicBezTo>
                    <a:pt x="2843" y="3797"/>
                    <a:pt x="2694" y="3717"/>
                    <a:pt x="2495" y="3655"/>
                  </a:cubicBezTo>
                  <a:cubicBezTo>
                    <a:pt x="2456" y="3643"/>
                    <a:pt x="2416" y="3632"/>
                    <a:pt x="2376" y="3627"/>
                  </a:cubicBezTo>
                  <a:lnTo>
                    <a:pt x="2376" y="3621"/>
                  </a:lnTo>
                  <a:lnTo>
                    <a:pt x="2371" y="3621"/>
                  </a:lnTo>
                  <a:cubicBezTo>
                    <a:pt x="2359" y="3598"/>
                    <a:pt x="2342" y="3587"/>
                    <a:pt x="2319" y="3580"/>
                  </a:cubicBezTo>
                  <a:cubicBezTo>
                    <a:pt x="2246" y="3575"/>
                    <a:pt x="2177" y="3559"/>
                    <a:pt x="2104" y="3535"/>
                  </a:cubicBezTo>
                  <a:cubicBezTo>
                    <a:pt x="2001" y="3501"/>
                    <a:pt x="1905" y="3451"/>
                    <a:pt x="1808" y="3394"/>
                  </a:cubicBezTo>
                  <a:cubicBezTo>
                    <a:pt x="1729" y="3336"/>
                    <a:pt x="1660" y="3280"/>
                    <a:pt x="1598" y="3218"/>
                  </a:cubicBezTo>
                  <a:cubicBezTo>
                    <a:pt x="1564" y="3178"/>
                    <a:pt x="1540" y="3137"/>
                    <a:pt x="1519" y="3103"/>
                  </a:cubicBezTo>
                  <a:cubicBezTo>
                    <a:pt x="1506" y="3087"/>
                    <a:pt x="1501" y="3064"/>
                    <a:pt x="1495" y="3047"/>
                  </a:cubicBezTo>
                  <a:lnTo>
                    <a:pt x="1495" y="3019"/>
                  </a:lnTo>
                  <a:lnTo>
                    <a:pt x="1495" y="3008"/>
                  </a:lnTo>
                  <a:lnTo>
                    <a:pt x="1501" y="2995"/>
                  </a:lnTo>
                  <a:cubicBezTo>
                    <a:pt x="1506" y="2990"/>
                    <a:pt x="1513" y="2985"/>
                    <a:pt x="1513" y="2985"/>
                  </a:cubicBezTo>
                  <a:cubicBezTo>
                    <a:pt x="1524" y="2974"/>
                    <a:pt x="1530" y="2974"/>
                    <a:pt x="1540" y="2967"/>
                  </a:cubicBezTo>
                  <a:cubicBezTo>
                    <a:pt x="1564" y="2956"/>
                    <a:pt x="1587" y="2950"/>
                    <a:pt x="1609" y="2940"/>
                  </a:cubicBezTo>
                  <a:cubicBezTo>
                    <a:pt x="1660" y="2933"/>
                    <a:pt x="1711" y="2927"/>
                    <a:pt x="1774" y="2927"/>
                  </a:cubicBezTo>
                  <a:lnTo>
                    <a:pt x="1842" y="2927"/>
                  </a:lnTo>
                  <a:cubicBezTo>
                    <a:pt x="1870" y="2933"/>
                    <a:pt x="1894" y="2933"/>
                    <a:pt x="1922" y="2933"/>
                  </a:cubicBezTo>
                  <a:cubicBezTo>
                    <a:pt x="1928" y="2940"/>
                    <a:pt x="1933" y="2940"/>
                    <a:pt x="1939" y="2940"/>
                  </a:cubicBezTo>
                  <a:cubicBezTo>
                    <a:pt x="1950" y="2940"/>
                    <a:pt x="1962" y="2933"/>
                    <a:pt x="1967" y="2933"/>
                  </a:cubicBezTo>
                  <a:cubicBezTo>
                    <a:pt x="1990" y="2922"/>
                    <a:pt x="2007" y="2905"/>
                    <a:pt x="2018" y="2888"/>
                  </a:cubicBezTo>
                  <a:cubicBezTo>
                    <a:pt x="2035" y="2848"/>
                    <a:pt x="2030" y="2803"/>
                    <a:pt x="1996" y="2780"/>
                  </a:cubicBezTo>
                  <a:cubicBezTo>
                    <a:pt x="1894" y="2701"/>
                    <a:pt x="1774" y="2638"/>
                    <a:pt x="1660" y="2581"/>
                  </a:cubicBezTo>
                  <a:lnTo>
                    <a:pt x="1609" y="2552"/>
                  </a:lnTo>
                  <a:cubicBezTo>
                    <a:pt x="1506" y="2502"/>
                    <a:pt x="1393" y="2450"/>
                    <a:pt x="1296" y="2382"/>
                  </a:cubicBezTo>
                  <a:cubicBezTo>
                    <a:pt x="1223" y="2337"/>
                    <a:pt x="1165" y="2292"/>
                    <a:pt x="1120" y="2240"/>
                  </a:cubicBezTo>
                  <a:cubicBezTo>
                    <a:pt x="1092" y="2211"/>
                    <a:pt x="1075" y="2177"/>
                    <a:pt x="1052" y="2143"/>
                  </a:cubicBezTo>
                  <a:cubicBezTo>
                    <a:pt x="1036" y="2109"/>
                    <a:pt x="1024" y="2069"/>
                    <a:pt x="1013" y="2030"/>
                  </a:cubicBezTo>
                  <a:cubicBezTo>
                    <a:pt x="1007" y="2001"/>
                    <a:pt x="1007" y="1973"/>
                    <a:pt x="1007" y="1944"/>
                  </a:cubicBezTo>
                  <a:cubicBezTo>
                    <a:pt x="1007" y="1922"/>
                    <a:pt x="1013" y="1904"/>
                    <a:pt x="1018" y="1888"/>
                  </a:cubicBezTo>
                  <a:cubicBezTo>
                    <a:pt x="1024" y="1870"/>
                    <a:pt x="1029" y="1859"/>
                    <a:pt x="1036" y="1849"/>
                  </a:cubicBezTo>
                  <a:cubicBezTo>
                    <a:pt x="1047" y="1836"/>
                    <a:pt x="1052" y="1825"/>
                    <a:pt x="1063" y="1814"/>
                  </a:cubicBezTo>
                  <a:cubicBezTo>
                    <a:pt x="1081" y="1802"/>
                    <a:pt x="1097" y="1791"/>
                    <a:pt x="1115" y="1780"/>
                  </a:cubicBezTo>
                  <a:cubicBezTo>
                    <a:pt x="1144" y="1768"/>
                    <a:pt x="1178" y="1757"/>
                    <a:pt x="1217" y="1746"/>
                  </a:cubicBezTo>
                  <a:cubicBezTo>
                    <a:pt x="1262" y="1734"/>
                    <a:pt x="1314" y="1734"/>
                    <a:pt x="1359" y="1734"/>
                  </a:cubicBezTo>
                  <a:lnTo>
                    <a:pt x="1399" y="1734"/>
                  </a:lnTo>
                  <a:cubicBezTo>
                    <a:pt x="1422" y="1734"/>
                    <a:pt x="1450" y="1734"/>
                    <a:pt x="1472" y="1739"/>
                  </a:cubicBezTo>
                  <a:lnTo>
                    <a:pt x="1490" y="1739"/>
                  </a:lnTo>
                  <a:cubicBezTo>
                    <a:pt x="1524" y="1739"/>
                    <a:pt x="1558" y="1723"/>
                    <a:pt x="1569" y="1694"/>
                  </a:cubicBezTo>
                  <a:cubicBezTo>
                    <a:pt x="1587" y="1660"/>
                    <a:pt x="1581" y="1621"/>
                    <a:pt x="1547" y="1587"/>
                  </a:cubicBezTo>
                  <a:cubicBezTo>
                    <a:pt x="1506" y="1547"/>
                    <a:pt x="1467" y="1508"/>
                    <a:pt x="1422" y="1467"/>
                  </a:cubicBezTo>
                  <a:lnTo>
                    <a:pt x="1354" y="1405"/>
                  </a:lnTo>
                  <a:cubicBezTo>
                    <a:pt x="1275" y="1330"/>
                    <a:pt x="1212" y="1262"/>
                    <a:pt x="1149" y="1201"/>
                  </a:cubicBezTo>
                  <a:cubicBezTo>
                    <a:pt x="1063" y="1109"/>
                    <a:pt x="1002" y="1023"/>
                    <a:pt x="955" y="933"/>
                  </a:cubicBezTo>
                  <a:cubicBezTo>
                    <a:pt x="927" y="882"/>
                    <a:pt x="910" y="831"/>
                    <a:pt x="893" y="779"/>
                  </a:cubicBezTo>
                  <a:cubicBezTo>
                    <a:pt x="887" y="740"/>
                    <a:pt x="887" y="700"/>
                    <a:pt x="887" y="661"/>
                  </a:cubicBezTo>
                  <a:cubicBezTo>
                    <a:pt x="887" y="627"/>
                    <a:pt x="899" y="587"/>
                    <a:pt x="910" y="553"/>
                  </a:cubicBezTo>
                  <a:cubicBezTo>
                    <a:pt x="921" y="507"/>
                    <a:pt x="944" y="467"/>
                    <a:pt x="968" y="427"/>
                  </a:cubicBezTo>
                  <a:cubicBezTo>
                    <a:pt x="995" y="388"/>
                    <a:pt x="1024" y="354"/>
                    <a:pt x="1058" y="320"/>
                  </a:cubicBezTo>
                  <a:cubicBezTo>
                    <a:pt x="1086" y="297"/>
                    <a:pt x="1110" y="280"/>
                    <a:pt x="1144" y="262"/>
                  </a:cubicBezTo>
                  <a:cubicBezTo>
                    <a:pt x="1165" y="252"/>
                    <a:pt x="1194" y="239"/>
                    <a:pt x="1223" y="228"/>
                  </a:cubicBezTo>
                  <a:cubicBezTo>
                    <a:pt x="1257" y="223"/>
                    <a:pt x="1285" y="223"/>
                    <a:pt x="1320" y="223"/>
                  </a:cubicBezTo>
                  <a:cubicBezTo>
                    <a:pt x="1365" y="228"/>
                    <a:pt x="1404" y="234"/>
                    <a:pt x="1450" y="252"/>
                  </a:cubicBezTo>
                  <a:cubicBezTo>
                    <a:pt x="1513" y="273"/>
                    <a:pt x="1581" y="302"/>
                    <a:pt x="1650" y="348"/>
                  </a:cubicBezTo>
                  <a:cubicBezTo>
                    <a:pt x="1734" y="404"/>
                    <a:pt x="1820" y="478"/>
                    <a:pt x="1899" y="569"/>
                  </a:cubicBezTo>
                  <a:cubicBezTo>
                    <a:pt x="1978" y="655"/>
                    <a:pt x="2041" y="745"/>
                    <a:pt x="2086" y="831"/>
                  </a:cubicBezTo>
                  <a:cubicBezTo>
                    <a:pt x="2115" y="882"/>
                    <a:pt x="2138" y="933"/>
                    <a:pt x="2149" y="984"/>
                  </a:cubicBezTo>
                  <a:cubicBezTo>
                    <a:pt x="2161" y="1023"/>
                    <a:pt x="2206" y="1052"/>
                    <a:pt x="2256" y="1052"/>
                  </a:cubicBezTo>
                  <a:cubicBezTo>
                    <a:pt x="2280" y="1052"/>
                    <a:pt x="2308" y="1036"/>
                    <a:pt x="2325" y="1018"/>
                  </a:cubicBezTo>
                  <a:cubicBezTo>
                    <a:pt x="2342" y="996"/>
                    <a:pt x="2348" y="973"/>
                    <a:pt x="2348" y="944"/>
                  </a:cubicBezTo>
                  <a:lnTo>
                    <a:pt x="2348" y="916"/>
                  </a:lnTo>
                  <a:cubicBezTo>
                    <a:pt x="2353" y="848"/>
                    <a:pt x="2371" y="779"/>
                    <a:pt x="2393" y="700"/>
                  </a:cubicBezTo>
                  <a:cubicBezTo>
                    <a:pt x="2427" y="614"/>
                    <a:pt x="2468" y="530"/>
                    <a:pt x="2513" y="456"/>
                  </a:cubicBezTo>
                  <a:cubicBezTo>
                    <a:pt x="2552" y="399"/>
                    <a:pt x="2592" y="354"/>
                    <a:pt x="2631" y="307"/>
                  </a:cubicBezTo>
                  <a:cubicBezTo>
                    <a:pt x="2666" y="286"/>
                    <a:pt x="2694" y="262"/>
                    <a:pt x="2723" y="246"/>
                  </a:cubicBezTo>
                  <a:cubicBezTo>
                    <a:pt x="2741" y="239"/>
                    <a:pt x="2762" y="228"/>
                    <a:pt x="2786" y="223"/>
                  </a:cubicBezTo>
                  <a:cubicBezTo>
                    <a:pt x="2802" y="217"/>
                    <a:pt x="2820" y="217"/>
                    <a:pt x="2836" y="217"/>
                  </a:cubicBezTo>
                  <a:close/>
                  <a:moveTo>
                    <a:pt x="5036" y="6410"/>
                  </a:moveTo>
                  <a:cubicBezTo>
                    <a:pt x="5075" y="6553"/>
                    <a:pt x="5115" y="6701"/>
                    <a:pt x="5143" y="6843"/>
                  </a:cubicBezTo>
                  <a:cubicBezTo>
                    <a:pt x="5178" y="7008"/>
                    <a:pt x="5206" y="7173"/>
                    <a:pt x="5229" y="7338"/>
                  </a:cubicBezTo>
                  <a:cubicBezTo>
                    <a:pt x="5149" y="7372"/>
                    <a:pt x="5064" y="7399"/>
                    <a:pt x="4978" y="7422"/>
                  </a:cubicBezTo>
                  <a:cubicBezTo>
                    <a:pt x="4838" y="7448"/>
                    <a:pt x="4698" y="7455"/>
                    <a:pt x="4557" y="7455"/>
                  </a:cubicBezTo>
                  <a:cubicBezTo>
                    <a:pt x="4482" y="7455"/>
                    <a:pt x="4406" y="7453"/>
                    <a:pt x="4331" y="7451"/>
                  </a:cubicBezTo>
                  <a:lnTo>
                    <a:pt x="4336" y="7451"/>
                  </a:lnTo>
                  <a:cubicBezTo>
                    <a:pt x="4333" y="7451"/>
                    <a:pt x="4331" y="7449"/>
                    <a:pt x="4327" y="7448"/>
                  </a:cubicBezTo>
                  <a:lnTo>
                    <a:pt x="4327" y="7448"/>
                  </a:lnTo>
                  <a:cubicBezTo>
                    <a:pt x="4323" y="7445"/>
                    <a:pt x="4319" y="7445"/>
                    <a:pt x="4314" y="7445"/>
                  </a:cubicBezTo>
                  <a:lnTo>
                    <a:pt x="4314" y="7445"/>
                  </a:lnTo>
                  <a:cubicBezTo>
                    <a:pt x="4314" y="7445"/>
                    <a:pt x="4314" y="7445"/>
                    <a:pt x="4314" y="7445"/>
                  </a:cubicBezTo>
                  <a:cubicBezTo>
                    <a:pt x="4172" y="7440"/>
                    <a:pt x="4036" y="7428"/>
                    <a:pt x="3893" y="7417"/>
                  </a:cubicBezTo>
                  <a:cubicBezTo>
                    <a:pt x="3900" y="7331"/>
                    <a:pt x="3905" y="7241"/>
                    <a:pt x="3905" y="7149"/>
                  </a:cubicBezTo>
                  <a:cubicBezTo>
                    <a:pt x="3911" y="7104"/>
                    <a:pt x="3905" y="7058"/>
                    <a:pt x="3905" y="7013"/>
                  </a:cubicBezTo>
                  <a:cubicBezTo>
                    <a:pt x="3990" y="7008"/>
                    <a:pt x="4070" y="6990"/>
                    <a:pt x="4149" y="6968"/>
                  </a:cubicBezTo>
                  <a:cubicBezTo>
                    <a:pt x="4275" y="6934"/>
                    <a:pt x="4399" y="6871"/>
                    <a:pt x="4519" y="6808"/>
                  </a:cubicBezTo>
                  <a:cubicBezTo>
                    <a:pt x="4632" y="6746"/>
                    <a:pt x="4740" y="6667"/>
                    <a:pt x="4842" y="6588"/>
                  </a:cubicBezTo>
                  <a:cubicBezTo>
                    <a:pt x="4910" y="6530"/>
                    <a:pt x="4978" y="6473"/>
                    <a:pt x="5036" y="6410"/>
                  </a:cubicBezTo>
                  <a:close/>
                  <a:moveTo>
                    <a:pt x="2831" y="1"/>
                  </a:moveTo>
                  <a:cubicBezTo>
                    <a:pt x="2768" y="1"/>
                    <a:pt x="2706" y="13"/>
                    <a:pt x="2649" y="42"/>
                  </a:cubicBezTo>
                  <a:cubicBezTo>
                    <a:pt x="2547" y="87"/>
                    <a:pt x="2461" y="166"/>
                    <a:pt x="2393" y="252"/>
                  </a:cubicBezTo>
                  <a:cubicBezTo>
                    <a:pt x="2319" y="342"/>
                    <a:pt x="2263" y="444"/>
                    <a:pt x="2222" y="553"/>
                  </a:cubicBezTo>
                  <a:cubicBezTo>
                    <a:pt x="2211" y="575"/>
                    <a:pt x="2206" y="598"/>
                    <a:pt x="2195" y="621"/>
                  </a:cubicBezTo>
                  <a:cubicBezTo>
                    <a:pt x="2138" y="535"/>
                    <a:pt x="2064" y="451"/>
                    <a:pt x="1990" y="376"/>
                  </a:cubicBezTo>
                  <a:cubicBezTo>
                    <a:pt x="1910" y="297"/>
                    <a:pt x="1813" y="223"/>
                    <a:pt x="1718" y="166"/>
                  </a:cubicBezTo>
                  <a:cubicBezTo>
                    <a:pt x="1626" y="110"/>
                    <a:pt x="1524" y="69"/>
                    <a:pt x="1422" y="47"/>
                  </a:cubicBezTo>
                  <a:cubicBezTo>
                    <a:pt x="1384" y="40"/>
                    <a:pt x="1346" y="37"/>
                    <a:pt x="1308" y="37"/>
                  </a:cubicBezTo>
                  <a:cubicBezTo>
                    <a:pt x="1242" y="37"/>
                    <a:pt x="1176" y="47"/>
                    <a:pt x="1115" y="69"/>
                  </a:cubicBezTo>
                  <a:cubicBezTo>
                    <a:pt x="1007" y="110"/>
                    <a:pt x="921" y="189"/>
                    <a:pt x="853" y="280"/>
                  </a:cubicBezTo>
                  <a:cubicBezTo>
                    <a:pt x="774" y="382"/>
                    <a:pt x="722" y="507"/>
                    <a:pt x="711" y="637"/>
                  </a:cubicBezTo>
                  <a:cubicBezTo>
                    <a:pt x="706" y="758"/>
                    <a:pt x="734" y="876"/>
                    <a:pt x="790" y="984"/>
                  </a:cubicBezTo>
                  <a:cubicBezTo>
                    <a:pt x="865" y="1138"/>
                    <a:pt x="973" y="1269"/>
                    <a:pt x="1092" y="1388"/>
                  </a:cubicBezTo>
                  <a:cubicBezTo>
                    <a:pt x="1149" y="1445"/>
                    <a:pt x="1206" y="1501"/>
                    <a:pt x="1262" y="1553"/>
                  </a:cubicBezTo>
                  <a:cubicBezTo>
                    <a:pt x="1251" y="1553"/>
                    <a:pt x="1234" y="1558"/>
                    <a:pt x="1223" y="1558"/>
                  </a:cubicBezTo>
                  <a:cubicBezTo>
                    <a:pt x="1131" y="1569"/>
                    <a:pt x="1047" y="1598"/>
                    <a:pt x="973" y="1649"/>
                  </a:cubicBezTo>
                  <a:cubicBezTo>
                    <a:pt x="899" y="1705"/>
                    <a:pt x="848" y="1786"/>
                    <a:pt x="831" y="1870"/>
                  </a:cubicBezTo>
                  <a:cubicBezTo>
                    <a:pt x="819" y="1922"/>
                    <a:pt x="819" y="1978"/>
                    <a:pt x="824" y="2030"/>
                  </a:cubicBezTo>
                  <a:cubicBezTo>
                    <a:pt x="837" y="2087"/>
                    <a:pt x="848" y="2143"/>
                    <a:pt x="871" y="2195"/>
                  </a:cubicBezTo>
                  <a:cubicBezTo>
                    <a:pt x="955" y="2387"/>
                    <a:pt x="1131" y="2507"/>
                    <a:pt x="1309" y="2604"/>
                  </a:cubicBezTo>
                  <a:cubicBezTo>
                    <a:pt x="1404" y="2660"/>
                    <a:pt x="1506" y="2712"/>
                    <a:pt x="1609" y="2762"/>
                  </a:cubicBezTo>
                  <a:cubicBezTo>
                    <a:pt x="1569" y="2769"/>
                    <a:pt x="1530" y="2780"/>
                    <a:pt x="1490" y="2796"/>
                  </a:cubicBezTo>
                  <a:cubicBezTo>
                    <a:pt x="1450" y="2814"/>
                    <a:pt x="1416" y="2830"/>
                    <a:pt x="1388" y="2864"/>
                  </a:cubicBezTo>
                  <a:cubicBezTo>
                    <a:pt x="1336" y="2905"/>
                    <a:pt x="1320" y="2974"/>
                    <a:pt x="1320" y="3035"/>
                  </a:cubicBezTo>
                  <a:cubicBezTo>
                    <a:pt x="1320" y="3103"/>
                    <a:pt x="1354" y="3171"/>
                    <a:pt x="1388" y="3223"/>
                  </a:cubicBezTo>
                  <a:cubicBezTo>
                    <a:pt x="1433" y="3291"/>
                    <a:pt x="1485" y="3349"/>
                    <a:pt x="1540" y="3399"/>
                  </a:cubicBezTo>
                  <a:cubicBezTo>
                    <a:pt x="1609" y="3462"/>
                    <a:pt x="1689" y="3512"/>
                    <a:pt x="1768" y="3564"/>
                  </a:cubicBezTo>
                  <a:cubicBezTo>
                    <a:pt x="1791" y="3575"/>
                    <a:pt x="1813" y="3587"/>
                    <a:pt x="1842" y="3604"/>
                  </a:cubicBezTo>
                  <a:cubicBezTo>
                    <a:pt x="1808" y="3609"/>
                    <a:pt x="1779" y="3615"/>
                    <a:pt x="1745" y="3621"/>
                  </a:cubicBezTo>
                  <a:cubicBezTo>
                    <a:pt x="1684" y="3643"/>
                    <a:pt x="1626" y="3672"/>
                    <a:pt x="1575" y="3717"/>
                  </a:cubicBezTo>
                  <a:cubicBezTo>
                    <a:pt x="1530" y="3758"/>
                    <a:pt x="1506" y="3814"/>
                    <a:pt x="1506" y="3876"/>
                  </a:cubicBezTo>
                  <a:cubicBezTo>
                    <a:pt x="1501" y="3945"/>
                    <a:pt x="1535" y="4013"/>
                    <a:pt x="1569" y="4065"/>
                  </a:cubicBezTo>
                  <a:cubicBezTo>
                    <a:pt x="1587" y="4086"/>
                    <a:pt x="1598" y="4110"/>
                    <a:pt x="1615" y="4126"/>
                  </a:cubicBezTo>
                  <a:cubicBezTo>
                    <a:pt x="1547" y="4115"/>
                    <a:pt x="1479" y="4110"/>
                    <a:pt x="1411" y="4110"/>
                  </a:cubicBezTo>
                  <a:cubicBezTo>
                    <a:pt x="1373" y="4107"/>
                    <a:pt x="1335" y="4106"/>
                    <a:pt x="1297" y="4106"/>
                  </a:cubicBezTo>
                  <a:cubicBezTo>
                    <a:pt x="1150" y="4106"/>
                    <a:pt x="1001" y="4126"/>
                    <a:pt x="865" y="4189"/>
                  </a:cubicBezTo>
                  <a:cubicBezTo>
                    <a:pt x="774" y="4228"/>
                    <a:pt x="700" y="4286"/>
                    <a:pt x="643" y="4365"/>
                  </a:cubicBezTo>
                  <a:cubicBezTo>
                    <a:pt x="575" y="4445"/>
                    <a:pt x="541" y="4547"/>
                    <a:pt x="569" y="4650"/>
                  </a:cubicBezTo>
                  <a:cubicBezTo>
                    <a:pt x="586" y="4718"/>
                    <a:pt x="638" y="4781"/>
                    <a:pt x="688" y="4826"/>
                  </a:cubicBezTo>
                  <a:cubicBezTo>
                    <a:pt x="580" y="4865"/>
                    <a:pt x="478" y="4922"/>
                    <a:pt x="388" y="4991"/>
                  </a:cubicBezTo>
                  <a:cubicBezTo>
                    <a:pt x="291" y="5064"/>
                    <a:pt x="200" y="5149"/>
                    <a:pt x="132" y="5246"/>
                  </a:cubicBezTo>
                  <a:cubicBezTo>
                    <a:pt x="64" y="5337"/>
                    <a:pt x="18" y="5445"/>
                    <a:pt x="1" y="5558"/>
                  </a:cubicBezTo>
                  <a:lnTo>
                    <a:pt x="1" y="5638"/>
                  </a:lnTo>
                  <a:cubicBezTo>
                    <a:pt x="1" y="5660"/>
                    <a:pt x="6" y="5689"/>
                    <a:pt x="13" y="5712"/>
                  </a:cubicBezTo>
                  <a:cubicBezTo>
                    <a:pt x="24" y="5757"/>
                    <a:pt x="47" y="5797"/>
                    <a:pt x="81" y="5825"/>
                  </a:cubicBezTo>
                  <a:cubicBezTo>
                    <a:pt x="132" y="5882"/>
                    <a:pt x="211" y="5906"/>
                    <a:pt x="279" y="5911"/>
                  </a:cubicBezTo>
                  <a:cubicBezTo>
                    <a:pt x="295" y="5912"/>
                    <a:pt x="310" y="5913"/>
                    <a:pt x="326" y="5913"/>
                  </a:cubicBezTo>
                  <a:cubicBezTo>
                    <a:pt x="398" y="5913"/>
                    <a:pt x="472" y="5903"/>
                    <a:pt x="541" y="5893"/>
                  </a:cubicBezTo>
                  <a:cubicBezTo>
                    <a:pt x="559" y="5888"/>
                    <a:pt x="575" y="5888"/>
                    <a:pt x="593" y="5882"/>
                  </a:cubicBezTo>
                  <a:lnTo>
                    <a:pt x="593" y="5882"/>
                  </a:lnTo>
                  <a:cubicBezTo>
                    <a:pt x="580" y="5899"/>
                    <a:pt x="569" y="5917"/>
                    <a:pt x="559" y="5933"/>
                  </a:cubicBezTo>
                  <a:cubicBezTo>
                    <a:pt x="501" y="6030"/>
                    <a:pt x="439" y="6121"/>
                    <a:pt x="388" y="6223"/>
                  </a:cubicBezTo>
                  <a:cubicBezTo>
                    <a:pt x="336" y="6320"/>
                    <a:pt x="291" y="6423"/>
                    <a:pt x="274" y="6536"/>
                  </a:cubicBezTo>
                  <a:cubicBezTo>
                    <a:pt x="268" y="6581"/>
                    <a:pt x="268" y="6633"/>
                    <a:pt x="274" y="6678"/>
                  </a:cubicBezTo>
                  <a:cubicBezTo>
                    <a:pt x="279" y="6729"/>
                    <a:pt x="297" y="6780"/>
                    <a:pt x="325" y="6826"/>
                  </a:cubicBezTo>
                  <a:cubicBezTo>
                    <a:pt x="347" y="6866"/>
                    <a:pt x="388" y="6900"/>
                    <a:pt x="422" y="6928"/>
                  </a:cubicBezTo>
                  <a:cubicBezTo>
                    <a:pt x="462" y="6963"/>
                    <a:pt x="501" y="6979"/>
                    <a:pt x="552" y="6997"/>
                  </a:cubicBezTo>
                  <a:cubicBezTo>
                    <a:pt x="585" y="7008"/>
                    <a:pt x="619" y="7013"/>
                    <a:pt x="654" y="7013"/>
                  </a:cubicBezTo>
                  <a:cubicBezTo>
                    <a:pt x="703" y="7013"/>
                    <a:pt x="752" y="7003"/>
                    <a:pt x="803" y="6990"/>
                  </a:cubicBezTo>
                  <a:cubicBezTo>
                    <a:pt x="887" y="6963"/>
                    <a:pt x="968" y="6911"/>
                    <a:pt x="1041" y="6853"/>
                  </a:cubicBezTo>
                  <a:cubicBezTo>
                    <a:pt x="1126" y="6785"/>
                    <a:pt x="1200" y="6712"/>
                    <a:pt x="1275" y="6633"/>
                  </a:cubicBezTo>
                  <a:cubicBezTo>
                    <a:pt x="1370" y="6530"/>
                    <a:pt x="1461" y="6417"/>
                    <a:pt x="1547" y="6303"/>
                  </a:cubicBezTo>
                  <a:cubicBezTo>
                    <a:pt x="1558" y="6286"/>
                    <a:pt x="1569" y="6274"/>
                    <a:pt x="1575" y="6263"/>
                  </a:cubicBezTo>
                  <a:cubicBezTo>
                    <a:pt x="1581" y="6320"/>
                    <a:pt x="1587" y="6383"/>
                    <a:pt x="1592" y="6439"/>
                  </a:cubicBezTo>
                  <a:cubicBezTo>
                    <a:pt x="1609" y="6541"/>
                    <a:pt x="1637" y="6649"/>
                    <a:pt x="1705" y="6729"/>
                  </a:cubicBezTo>
                  <a:cubicBezTo>
                    <a:pt x="1768" y="6814"/>
                    <a:pt x="1865" y="6866"/>
                    <a:pt x="1973" y="6877"/>
                  </a:cubicBezTo>
                  <a:lnTo>
                    <a:pt x="2052" y="6877"/>
                  </a:lnTo>
                  <a:cubicBezTo>
                    <a:pt x="2080" y="6871"/>
                    <a:pt x="2104" y="6866"/>
                    <a:pt x="2132" y="6860"/>
                  </a:cubicBezTo>
                  <a:cubicBezTo>
                    <a:pt x="2172" y="6843"/>
                    <a:pt x="2217" y="6819"/>
                    <a:pt x="2251" y="6792"/>
                  </a:cubicBezTo>
                  <a:cubicBezTo>
                    <a:pt x="2337" y="6735"/>
                    <a:pt x="2400" y="6649"/>
                    <a:pt x="2450" y="6564"/>
                  </a:cubicBezTo>
                  <a:cubicBezTo>
                    <a:pt x="2507" y="6478"/>
                    <a:pt x="2547" y="6388"/>
                    <a:pt x="2581" y="6297"/>
                  </a:cubicBezTo>
                  <a:cubicBezTo>
                    <a:pt x="2610" y="6223"/>
                    <a:pt x="2638" y="6150"/>
                    <a:pt x="2660" y="6076"/>
                  </a:cubicBezTo>
                  <a:cubicBezTo>
                    <a:pt x="2666" y="6082"/>
                    <a:pt x="2678" y="6092"/>
                    <a:pt x="2683" y="6103"/>
                  </a:cubicBezTo>
                  <a:cubicBezTo>
                    <a:pt x="2723" y="6138"/>
                    <a:pt x="2768" y="6166"/>
                    <a:pt x="2814" y="6189"/>
                  </a:cubicBezTo>
                  <a:cubicBezTo>
                    <a:pt x="2870" y="6213"/>
                    <a:pt x="2922" y="6218"/>
                    <a:pt x="2985" y="6218"/>
                  </a:cubicBezTo>
                  <a:cubicBezTo>
                    <a:pt x="3041" y="6213"/>
                    <a:pt x="3098" y="6189"/>
                    <a:pt x="3150" y="6155"/>
                  </a:cubicBezTo>
                  <a:cubicBezTo>
                    <a:pt x="3177" y="6144"/>
                    <a:pt x="3200" y="6121"/>
                    <a:pt x="3223" y="6103"/>
                  </a:cubicBezTo>
                  <a:cubicBezTo>
                    <a:pt x="3245" y="6082"/>
                    <a:pt x="3274" y="6058"/>
                    <a:pt x="3297" y="6030"/>
                  </a:cubicBezTo>
                  <a:cubicBezTo>
                    <a:pt x="3360" y="5951"/>
                    <a:pt x="3399" y="5859"/>
                    <a:pt x="3428" y="5762"/>
                  </a:cubicBezTo>
                  <a:cubicBezTo>
                    <a:pt x="3462" y="5672"/>
                    <a:pt x="3473" y="5576"/>
                    <a:pt x="3478" y="5479"/>
                  </a:cubicBezTo>
                  <a:lnTo>
                    <a:pt x="3478" y="5387"/>
                  </a:lnTo>
                  <a:cubicBezTo>
                    <a:pt x="3484" y="5416"/>
                    <a:pt x="3496" y="5439"/>
                    <a:pt x="3496" y="5462"/>
                  </a:cubicBezTo>
                  <a:cubicBezTo>
                    <a:pt x="3525" y="5592"/>
                    <a:pt x="3547" y="5723"/>
                    <a:pt x="3564" y="5854"/>
                  </a:cubicBezTo>
                  <a:cubicBezTo>
                    <a:pt x="3575" y="5927"/>
                    <a:pt x="3586" y="5996"/>
                    <a:pt x="3593" y="6069"/>
                  </a:cubicBezTo>
                  <a:cubicBezTo>
                    <a:pt x="3598" y="6144"/>
                    <a:pt x="3604" y="6218"/>
                    <a:pt x="3609" y="6292"/>
                  </a:cubicBezTo>
                  <a:cubicBezTo>
                    <a:pt x="3632" y="6570"/>
                    <a:pt x="3638" y="6853"/>
                    <a:pt x="3620" y="7138"/>
                  </a:cubicBezTo>
                  <a:cubicBezTo>
                    <a:pt x="3609" y="7349"/>
                    <a:pt x="3586" y="7564"/>
                    <a:pt x="3552" y="7774"/>
                  </a:cubicBezTo>
                  <a:cubicBezTo>
                    <a:pt x="3541" y="7883"/>
                    <a:pt x="3518" y="7991"/>
                    <a:pt x="3496" y="8099"/>
                  </a:cubicBezTo>
                  <a:cubicBezTo>
                    <a:pt x="3491" y="8149"/>
                    <a:pt x="3478" y="8201"/>
                    <a:pt x="3467" y="8246"/>
                  </a:cubicBezTo>
                  <a:cubicBezTo>
                    <a:pt x="3450" y="8303"/>
                    <a:pt x="3444" y="8354"/>
                    <a:pt x="3428" y="8411"/>
                  </a:cubicBezTo>
                  <a:cubicBezTo>
                    <a:pt x="3422" y="8445"/>
                    <a:pt x="3433" y="8485"/>
                    <a:pt x="3450" y="8513"/>
                  </a:cubicBezTo>
                  <a:cubicBezTo>
                    <a:pt x="3473" y="8542"/>
                    <a:pt x="3502" y="8565"/>
                    <a:pt x="3536" y="8570"/>
                  </a:cubicBezTo>
                  <a:cubicBezTo>
                    <a:pt x="3545" y="8572"/>
                    <a:pt x="3554" y="8572"/>
                    <a:pt x="3562" y="8572"/>
                  </a:cubicBezTo>
                  <a:cubicBezTo>
                    <a:pt x="3591" y="8572"/>
                    <a:pt x="3617" y="8565"/>
                    <a:pt x="3643" y="8547"/>
                  </a:cubicBezTo>
                  <a:cubicBezTo>
                    <a:pt x="3649" y="8542"/>
                    <a:pt x="3661" y="8531"/>
                    <a:pt x="3667" y="8524"/>
                  </a:cubicBezTo>
                  <a:cubicBezTo>
                    <a:pt x="3683" y="8508"/>
                    <a:pt x="3695" y="8485"/>
                    <a:pt x="3695" y="8468"/>
                  </a:cubicBezTo>
                  <a:cubicBezTo>
                    <a:pt x="3746" y="8332"/>
                    <a:pt x="3780" y="8195"/>
                    <a:pt x="3808" y="8054"/>
                  </a:cubicBezTo>
                  <a:cubicBezTo>
                    <a:pt x="3837" y="7917"/>
                    <a:pt x="3859" y="7781"/>
                    <a:pt x="3877" y="7638"/>
                  </a:cubicBezTo>
                  <a:cubicBezTo>
                    <a:pt x="4126" y="7655"/>
                    <a:pt x="4383" y="7695"/>
                    <a:pt x="4632" y="7695"/>
                  </a:cubicBezTo>
                  <a:cubicBezTo>
                    <a:pt x="4648" y="7695"/>
                    <a:pt x="4665" y="7696"/>
                    <a:pt x="4681" y="7696"/>
                  </a:cubicBezTo>
                  <a:cubicBezTo>
                    <a:pt x="4877" y="7696"/>
                    <a:pt x="5079" y="7665"/>
                    <a:pt x="5257" y="7587"/>
                  </a:cubicBezTo>
                  <a:cubicBezTo>
                    <a:pt x="5269" y="7747"/>
                    <a:pt x="5280" y="7899"/>
                    <a:pt x="5291" y="8059"/>
                  </a:cubicBezTo>
                  <a:cubicBezTo>
                    <a:pt x="5298" y="8115"/>
                    <a:pt x="5343" y="8167"/>
                    <a:pt x="5400" y="8178"/>
                  </a:cubicBezTo>
                  <a:cubicBezTo>
                    <a:pt x="5408" y="8179"/>
                    <a:pt x="5416" y="8180"/>
                    <a:pt x="5425" y="8180"/>
                  </a:cubicBezTo>
                  <a:cubicBezTo>
                    <a:pt x="5452" y="8180"/>
                    <a:pt x="5480" y="8173"/>
                    <a:pt x="5502" y="8156"/>
                  </a:cubicBezTo>
                  <a:cubicBezTo>
                    <a:pt x="5529" y="8138"/>
                    <a:pt x="5553" y="8104"/>
                    <a:pt x="5558" y="8070"/>
                  </a:cubicBezTo>
                  <a:cubicBezTo>
                    <a:pt x="5576" y="7763"/>
                    <a:pt x="5553" y="7451"/>
                    <a:pt x="5508" y="7144"/>
                  </a:cubicBezTo>
                  <a:cubicBezTo>
                    <a:pt x="5456" y="6837"/>
                    <a:pt x="5382" y="6530"/>
                    <a:pt x="5285" y="6229"/>
                  </a:cubicBezTo>
                  <a:cubicBezTo>
                    <a:pt x="5183" y="5933"/>
                    <a:pt x="5052" y="5649"/>
                    <a:pt x="4905" y="5377"/>
                  </a:cubicBezTo>
                  <a:cubicBezTo>
                    <a:pt x="4842" y="5258"/>
                    <a:pt x="4768" y="5143"/>
                    <a:pt x="4695" y="5030"/>
                  </a:cubicBezTo>
                  <a:lnTo>
                    <a:pt x="4695" y="5030"/>
                  </a:lnTo>
                  <a:cubicBezTo>
                    <a:pt x="4779" y="5053"/>
                    <a:pt x="4865" y="5059"/>
                    <a:pt x="4957" y="5059"/>
                  </a:cubicBezTo>
                  <a:cubicBezTo>
                    <a:pt x="4970" y="5060"/>
                    <a:pt x="4983" y="5060"/>
                    <a:pt x="4997" y="5060"/>
                  </a:cubicBezTo>
                  <a:cubicBezTo>
                    <a:pt x="5061" y="5060"/>
                    <a:pt x="5123" y="5049"/>
                    <a:pt x="5188" y="5030"/>
                  </a:cubicBezTo>
                  <a:cubicBezTo>
                    <a:pt x="5314" y="4996"/>
                    <a:pt x="5439" y="4905"/>
                    <a:pt x="5490" y="4781"/>
                  </a:cubicBezTo>
                  <a:cubicBezTo>
                    <a:pt x="5524" y="4684"/>
                    <a:pt x="5519" y="4587"/>
                    <a:pt x="5502" y="4490"/>
                  </a:cubicBezTo>
                  <a:lnTo>
                    <a:pt x="5502" y="4490"/>
                  </a:lnTo>
                  <a:cubicBezTo>
                    <a:pt x="5649" y="4558"/>
                    <a:pt x="5809" y="4610"/>
                    <a:pt x="5967" y="4644"/>
                  </a:cubicBezTo>
                  <a:cubicBezTo>
                    <a:pt x="6073" y="4667"/>
                    <a:pt x="6179" y="4680"/>
                    <a:pt x="6284" y="4680"/>
                  </a:cubicBezTo>
                  <a:cubicBezTo>
                    <a:pt x="6304" y="4680"/>
                    <a:pt x="6323" y="4679"/>
                    <a:pt x="6342" y="4678"/>
                  </a:cubicBezTo>
                  <a:cubicBezTo>
                    <a:pt x="6468" y="4671"/>
                    <a:pt x="6593" y="4637"/>
                    <a:pt x="6706" y="4576"/>
                  </a:cubicBezTo>
                  <a:cubicBezTo>
                    <a:pt x="6757" y="4547"/>
                    <a:pt x="6809" y="4513"/>
                    <a:pt x="6848" y="4474"/>
                  </a:cubicBezTo>
                  <a:cubicBezTo>
                    <a:pt x="6888" y="4440"/>
                    <a:pt x="6922" y="4399"/>
                    <a:pt x="6945" y="4354"/>
                  </a:cubicBezTo>
                  <a:cubicBezTo>
                    <a:pt x="6968" y="4314"/>
                    <a:pt x="6985" y="4262"/>
                    <a:pt x="6995" y="4217"/>
                  </a:cubicBezTo>
                  <a:cubicBezTo>
                    <a:pt x="7002" y="4167"/>
                    <a:pt x="7002" y="4115"/>
                    <a:pt x="6995" y="4065"/>
                  </a:cubicBezTo>
                  <a:cubicBezTo>
                    <a:pt x="6985" y="3984"/>
                    <a:pt x="6950" y="3910"/>
                    <a:pt x="6911" y="3842"/>
                  </a:cubicBezTo>
                  <a:lnTo>
                    <a:pt x="6979" y="3842"/>
                  </a:lnTo>
                  <a:cubicBezTo>
                    <a:pt x="7195" y="3842"/>
                    <a:pt x="7411" y="3814"/>
                    <a:pt x="7616" y="3740"/>
                  </a:cubicBezTo>
                  <a:cubicBezTo>
                    <a:pt x="7797" y="3677"/>
                    <a:pt x="7984" y="3570"/>
                    <a:pt x="8065" y="3383"/>
                  </a:cubicBezTo>
                  <a:cubicBezTo>
                    <a:pt x="8086" y="3342"/>
                    <a:pt x="8099" y="3291"/>
                    <a:pt x="8104" y="3246"/>
                  </a:cubicBezTo>
                  <a:cubicBezTo>
                    <a:pt x="8110" y="3184"/>
                    <a:pt x="8110" y="3126"/>
                    <a:pt x="8093" y="3069"/>
                  </a:cubicBezTo>
                  <a:cubicBezTo>
                    <a:pt x="8070" y="2979"/>
                    <a:pt x="8013" y="2905"/>
                    <a:pt x="7950" y="2848"/>
                  </a:cubicBezTo>
                  <a:cubicBezTo>
                    <a:pt x="7866" y="2774"/>
                    <a:pt x="7758" y="2728"/>
                    <a:pt x="7650" y="2701"/>
                  </a:cubicBezTo>
                  <a:cubicBezTo>
                    <a:pt x="7548" y="2667"/>
                    <a:pt x="7446" y="2649"/>
                    <a:pt x="7336" y="2638"/>
                  </a:cubicBezTo>
                  <a:cubicBezTo>
                    <a:pt x="7268" y="2626"/>
                    <a:pt x="7200" y="2620"/>
                    <a:pt x="7132" y="2620"/>
                  </a:cubicBezTo>
                  <a:cubicBezTo>
                    <a:pt x="7263" y="2552"/>
                    <a:pt x="7399" y="2479"/>
                    <a:pt x="7525" y="2399"/>
                  </a:cubicBezTo>
                  <a:cubicBezTo>
                    <a:pt x="7604" y="2348"/>
                    <a:pt x="7684" y="2285"/>
                    <a:pt x="7752" y="2211"/>
                  </a:cubicBezTo>
                  <a:cubicBezTo>
                    <a:pt x="7808" y="2149"/>
                    <a:pt x="7855" y="2075"/>
                    <a:pt x="7876" y="1996"/>
                  </a:cubicBezTo>
                  <a:cubicBezTo>
                    <a:pt x="7911" y="1836"/>
                    <a:pt x="7808" y="1678"/>
                    <a:pt x="7666" y="1615"/>
                  </a:cubicBezTo>
                  <a:cubicBezTo>
                    <a:pt x="7604" y="1587"/>
                    <a:pt x="7530" y="1581"/>
                    <a:pt x="7462" y="1581"/>
                  </a:cubicBezTo>
                  <a:cubicBezTo>
                    <a:pt x="7365" y="1581"/>
                    <a:pt x="7263" y="1598"/>
                    <a:pt x="7166" y="1626"/>
                  </a:cubicBezTo>
                  <a:cubicBezTo>
                    <a:pt x="7047" y="1655"/>
                    <a:pt x="6927" y="1700"/>
                    <a:pt x="6809" y="1752"/>
                  </a:cubicBezTo>
                  <a:cubicBezTo>
                    <a:pt x="6689" y="1808"/>
                    <a:pt x="6570" y="1870"/>
                    <a:pt x="6450" y="1939"/>
                  </a:cubicBezTo>
                  <a:cubicBezTo>
                    <a:pt x="6365" y="1985"/>
                    <a:pt x="6274" y="2041"/>
                    <a:pt x="6195" y="2098"/>
                  </a:cubicBezTo>
                  <a:cubicBezTo>
                    <a:pt x="6195" y="2080"/>
                    <a:pt x="6200" y="2059"/>
                    <a:pt x="6200" y="2041"/>
                  </a:cubicBezTo>
                  <a:cubicBezTo>
                    <a:pt x="6211" y="1973"/>
                    <a:pt x="6211" y="1894"/>
                    <a:pt x="6184" y="1825"/>
                  </a:cubicBezTo>
                  <a:cubicBezTo>
                    <a:pt x="6166" y="1797"/>
                    <a:pt x="6150" y="1768"/>
                    <a:pt x="6121" y="1752"/>
                  </a:cubicBezTo>
                  <a:cubicBezTo>
                    <a:pt x="6093" y="1728"/>
                    <a:pt x="6064" y="1718"/>
                    <a:pt x="6030" y="1712"/>
                  </a:cubicBezTo>
                  <a:cubicBezTo>
                    <a:pt x="6014" y="1709"/>
                    <a:pt x="5999" y="1708"/>
                    <a:pt x="5984" y="1708"/>
                  </a:cubicBezTo>
                  <a:cubicBezTo>
                    <a:pt x="5931" y="1708"/>
                    <a:pt x="5881" y="1723"/>
                    <a:pt x="5836" y="1739"/>
                  </a:cubicBezTo>
                  <a:cubicBezTo>
                    <a:pt x="5678" y="1808"/>
                    <a:pt x="5547" y="1928"/>
                    <a:pt x="5422" y="2046"/>
                  </a:cubicBezTo>
                  <a:cubicBezTo>
                    <a:pt x="5359" y="2109"/>
                    <a:pt x="5298" y="2177"/>
                    <a:pt x="5240" y="2245"/>
                  </a:cubicBezTo>
                  <a:cubicBezTo>
                    <a:pt x="5240" y="2240"/>
                    <a:pt x="5240" y="2240"/>
                    <a:pt x="5235" y="2234"/>
                  </a:cubicBezTo>
                  <a:cubicBezTo>
                    <a:pt x="5223" y="2177"/>
                    <a:pt x="5195" y="2127"/>
                    <a:pt x="5154" y="2080"/>
                  </a:cubicBezTo>
                  <a:cubicBezTo>
                    <a:pt x="5096" y="2022"/>
                    <a:pt x="5016" y="1998"/>
                    <a:pt x="4935" y="1998"/>
                  </a:cubicBezTo>
                  <a:cubicBezTo>
                    <a:pt x="4906" y="1998"/>
                    <a:pt x="4876" y="2001"/>
                    <a:pt x="4848" y="2007"/>
                  </a:cubicBezTo>
                  <a:cubicBezTo>
                    <a:pt x="4826" y="2012"/>
                    <a:pt x="4797" y="2019"/>
                    <a:pt x="4774" y="2024"/>
                  </a:cubicBezTo>
                  <a:cubicBezTo>
                    <a:pt x="4752" y="2035"/>
                    <a:pt x="4729" y="2046"/>
                    <a:pt x="4706" y="2059"/>
                  </a:cubicBezTo>
                  <a:cubicBezTo>
                    <a:pt x="4661" y="2080"/>
                    <a:pt x="4627" y="2109"/>
                    <a:pt x="4593" y="2143"/>
                  </a:cubicBezTo>
                  <a:cubicBezTo>
                    <a:pt x="4553" y="2177"/>
                    <a:pt x="4524" y="2211"/>
                    <a:pt x="4496" y="2251"/>
                  </a:cubicBezTo>
                  <a:cubicBezTo>
                    <a:pt x="4513" y="2127"/>
                    <a:pt x="4519" y="2001"/>
                    <a:pt x="4507" y="1876"/>
                  </a:cubicBezTo>
                  <a:cubicBezTo>
                    <a:pt x="4485" y="1637"/>
                    <a:pt x="4404" y="1393"/>
                    <a:pt x="4268" y="1201"/>
                  </a:cubicBezTo>
                  <a:cubicBezTo>
                    <a:pt x="4212" y="1120"/>
                    <a:pt x="4144" y="1041"/>
                    <a:pt x="4058" y="989"/>
                  </a:cubicBezTo>
                  <a:cubicBezTo>
                    <a:pt x="4024" y="962"/>
                    <a:pt x="3984" y="939"/>
                    <a:pt x="3939" y="928"/>
                  </a:cubicBezTo>
                  <a:cubicBezTo>
                    <a:pt x="3887" y="905"/>
                    <a:pt x="3842" y="899"/>
                    <a:pt x="3785" y="894"/>
                  </a:cubicBezTo>
                  <a:cubicBezTo>
                    <a:pt x="3688" y="894"/>
                    <a:pt x="3598" y="921"/>
                    <a:pt x="3518" y="978"/>
                  </a:cubicBezTo>
                  <a:cubicBezTo>
                    <a:pt x="3478" y="1002"/>
                    <a:pt x="3444" y="1030"/>
                    <a:pt x="3416" y="1064"/>
                  </a:cubicBezTo>
                  <a:cubicBezTo>
                    <a:pt x="3422" y="928"/>
                    <a:pt x="3416" y="792"/>
                    <a:pt x="3394" y="655"/>
                  </a:cubicBezTo>
                  <a:cubicBezTo>
                    <a:pt x="3371" y="512"/>
                    <a:pt x="3326" y="376"/>
                    <a:pt x="3245" y="257"/>
                  </a:cubicBezTo>
                  <a:cubicBezTo>
                    <a:pt x="3206" y="200"/>
                    <a:pt x="3161" y="149"/>
                    <a:pt x="3109" y="110"/>
                  </a:cubicBezTo>
                  <a:cubicBezTo>
                    <a:pt x="3064" y="69"/>
                    <a:pt x="3006" y="35"/>
                    <a:pt x="2945" y="18"/>
                  </a:cubicBezTo>
                  <a:cubicBezTo>
                    <a:pt x="2911" y="7"/>
                    <a:pt x="2870" y="1"/>
                    <a:pt x="28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9"/>
            <p:cNvSpPr/>
            <p:nvPr/>
          </p:nvSpPr>
          <p:spPr>
            <a:xfrm>
              <a:off x="6989252" y="4879484"/>
              <a:ext cx="357293" cy="311950"/>
            </a:xfrm>
            <a:custGeom>
              <a:avLst/>
              <a:gdLst/>
              <a:ahLst/>
              <a:cxnLst/>
              <a:rect l="l" t="t" r="r" b="b"/>
              <a:pathLst>
                <a:path w="7604" h="6639" extrusionOk="0">
                  <a:moveTo>
                    <a:pt x="1682" y="950"/>
                  </a:moveTo>
                  <a:cubicBezTo>
                    <a:pt x="1700" y="950"/>
                    <a:pt x="1716" y="956"/>
                    <a:pt x="1729" y="961"/>
                  </a:cubicBezTo>
                  <a:cubicBezTo>
                    <a:pt x="1939" y="1081"/>
                    <a:pt x="2143" y="1257"/>
                    <a:pt x="2330" y="1496"/>
                  </a:cubicBezTo>
                  <a:cubicBezTo>
                    <a:pt x="2484" y="1689"/>
                    <a:pt x="2621" y="1916"/>
                    <a:pt x="2746" y="2183"/>
                  </a:cubicBezTo>
                  <a:cubicBezTo>
                    <a:pt x="2854" y="2416"/>
                    <a:pt x="2938" y="2671"/>
                    <a:pt x="3007" y="2933"/>
                  </a:cubicBezTo>
                  <a:cubicBezTo>
                    <a:pt x="3035" y="3053"/>
                    <a:pt x="3064" y="3177"/>
                    <a:pt x="3087" y="3326"/>
                  </a:cubicBezTo>
                  <a:cubicBezTo>
                    <a:pt x="3109" y="3428"/>
                    <a:pt x="3127" y="3536"/>
                    <a:pt x="3137" y="3644"/>
                  </a:cubicBezTo>
                  <a:lnTo>
                    <a:pt x="3143" y="3694"/>
                  </a:lnTo>
                  <a:cubicBezTo>
                    <a:pt x="3148" y="3717"/>
                    <a:pt x="3143" y="3740"/>
                    <a:pt x="3127" y="3762"/>
                  </a:cubicBezTo>
                  <a:cubicBezTo>
                    <a:pt x="3109" y="3780"/>
                    <a:pt x="3080" y="3796"/>
                    <a:pt x="3058" y="3796"/>
                  </a:cubicBezTo>
                  <a:cubicBezTo>
                    <a:pt x="3001" y="3796"/>
                    <a:pt x="2962" y="3762"/>
                    <a:pt x="2951" y="3712"/>
                  </a:cubicBezTo>
                  <a:cubicBezTo>
                    <a:pt x="2944" y="3638"/>
                    <a:pt x="2927" y="3564"/>
                    <a:pt x="2917" y="3489"/>
                  </a:cubicBezTo>
                  <a:lnTo>
                    <a:pt x="2910" y="3478"/>
                  </a:lnTo>
                  <a:cubicBezTo>
                    <a:pt x="2859" y="3240"/>
                    <a:pt x="2802" y="3030"/>
                    <a:pt x="2734" y="2836"/>
                  </a:cubicBezTo>
                  <a:cubicBezTo>
                    <a:pt x="2655" y="2603"/>
                    <a:pt x="2563" y="2393"/>
                    <a:pt x="2466" y="2201"/>
                  </a:cubicBezTo>
                  <a:cubicBezTo>
                    <a:pt x="2337" y="1950"/>
                    <a:pt x="2177" y="1723"/>
                    <a:pt x="2007" y="1530"/>
                  </a:cubicBezTo>
                  <a:cubicBezTo>
                    <a:pt x="1939" y="1451"/>
                    <a:pt x="1876" y="1393"/>
                    <a:pt x="1819" y="1336"/>
                  </a:cubicBezTo>
                  <a:cubicBezTo>
                    <a:pt x="1745" y="1273"/>
                    <a:pt x="1677" y="1217"/>
                    <a:pt x="1603" y="1160"/>
                  </a:cubicBezTo>
                  <a:cubicBezTo>
                    <a:pt x="1580" y="1137"/>
                    <a:pt x="1564" y="1110"/>
                    <a:pt x="1564" y="1081"/>
                  </a:cubicBezTo>
                  <a:cubicBezTo>
                    <a:pt x="1558" y="1047"/>
                    <a:pt x="1569" y="1018"/>
                    <a:pt x="1592" y="990"/>
                  </a:cubicBezTo>
                  <a:cubicBezTo>
                    <a:pt x="1614" y="966"/>
                    <a:pt x="1648" y="950"/>
                    <a:pt x="1682" y="950"/>
                  </a:cubicBezTo>
                  <a:close/>
                  <a:moveTo>
                    <a:pt x="5632" y="2644"/>
                  </a:moveTo>
                  <a:cubicBezTo>
                    <a:pt x="5689" y="2644"/>
                    <a:pt x="5739" y="2678"/>
                    <a:pt x="5757" y="2728"/>
                  </a:cubicBezTo>
                  <a:cubicBezTo>
                    <a:pt x="5768" y="2763"/>
                    <a:pt x="5763" y="2797"/>
                    <a:pt x="5752" y="2831"/>
                  </a:cubicBezTo>
                  <a:cubicBezTo>
                    <a:pt x="5734" y="2859"/>
                    <a:pt x="5712" y="2883"/>
                    <a:pt x="5678" y="2893"/>
                  </a:cubicBezTo>
                  <a:cubicBezTo>
                    <a:pt x="5445" y="2973"/>
                    <a:pt x="5235" y="3041"/>
                    <a:pt x="5030" y="3127"/>
                  </a:cubicBezTo>
                  <a:cubicBezTo>
                    <a:pt x="4826" y="3211"/>
                    <a:pt x="4627" y="3303"/>
                    <a:pt x="4438" y="3399"/>
                  </a:cubicBezTo>
                  <a:cubicBezTo>
                    <a:pt x="4110" y="3575"/>
                    <a:pt x="3819" y="3746"/>
                    <a:pt x="3564" y="3933"/>
                  </a:cubicBezTo>
                  <a:cubicBezTo>
                    <a:pt x="3547" y="3950"/>
                    <a:pt x="3523" y="3956"/>
                    <a:pt x="3502" y="3956"/>
                  </a:cubicBezTo>
                  <a:cubicBezTo>
                    <a:pt x="3467" y="3956"/>
                    <a:pt x="3433" y="3939"/>
                    <a:pt x="3416" y="3911"/>
                  </a:cubicBezTo>
                  <a:cubicBezTo>
                    <a:pt x="3382" y="3859"/>
                    <a:pt x="3394" y="3796"/>
                    <a:pt x="3439" y="3762"/>
                  </a:cubicBezTo>
                  <a:cubicBezTo>
                    <a:pt x="3620" y="3633"/>
                    <a:pt x="3785" y="3518"/>
                    <a:pt x="3945" y="3421"/>
                  </a:cubicBezTo>
                  <a:cubicBezTo>
                    <a:pt x="4103" y="3319"/>
                    <a:pt x="4286" y="3223"/>
                    <a:pt x="4485" y="3114"/>
                  </a:cubicBezTo>
                  <a:cubicBezTo>
                    <a:pt x="4666" y="3024"/>
                    <a:pt x="4853" y="2938"/>
                    <a:pt x="5041" y="2859"/>
                  </a:cubicBezTo>
                  <a:cubicBezTo>
                    <a:pt x="5257" y="2768"/>
                    <a:pt x="5433" y="2700"/>
                    <a:pt x="5592" y="2649"/>
                  </a:cubicBezTo>
                  <a:cubicBezTo>
                    <a:pt x="5603" y="2649"/>
                    <a:pt x="5621" y="2644"/>
                    <a:pt x="5632" y="2644"/>
                  </a:cubicBezTo>
                  <a:close/>
                  <a:moveTo>
                    <a:pt x="2933" y="3945"/>
                  </a:moveTo>
                  <a:cubicBezTo>
                    <a:pt x="2972" y="3945"/>
                    <a:pt x="3012" y="3974"/>
                    <a:pt x="3024" y="4013"/>
                  </a:cubicBezTo>
                  <a:cubicBezTo>
                    <a:pt x="3041" y="4058"/>
                    <a:pt x="3019" y="4115"/>
                    <a:pt x="2967" y="4137"/>
                  </a:cubicBezTo>
                  <a:cubicBezTo>
                    <a:pt x="2854" y="4184"/>
                    <a:pt x="2734" y="4239"/>
                    <a:pt x="2581" y="4320"/>
                  </a:cubicBezTo>
                  <a:lnTo>
                    <a:pt x="2597" y="4314"/>
                  </a:lnTo>
                  <a:lnTo>
                    <a:pt x="2597" y="4314"/>
                  </a:lnTo>
                  <a:cubicBezTo>
                    <a:pt x="2256" y="4485"/>
                    <a:pt x="1944" y="4706"/>
                    <a:pt x="1655" y="4962"/>
                  </a:cubicBezTo>
                  <a:cubicBezTo>
                    <a:pt x="1524" y="5081"/>
                    <a:pt x="1410" y="5201"/>
                    <a:pt x="1307" y="5320"/>
                  </a:cubicBezTo>
                  <a:cubicBezTo>
                    <a:pt x="1194" y="5456"/>
                    <a:pt x="1092" y="5598"/>
                    <a:pt x="1013" y="5723"/>
                  </a:cubicBezTo>
                  <a:cubicBezTo>
                    <a:pt x="995" y="5740"/>
                    <a:pt x="966" y="5752"/>
                    <a:pt x="945" y="5757"/>
                  </a:cubicBezTo>
                  <a:lnTo>
                    <a:pt x="939" y="5757"/>
                  </a:lnTo>
                  <a:cubicBezTo>
                    <a:pt x="910" y="5757"/>
                    <a:pt x="887" y="5746"/>
                    <a:pt x="871" y="5734"/>
                  </a:cubicBezTo>
                  <a:cubicBezTo>
                    <a:pt x="830" y="5700"/>
                    <a:pt x="825" y="5650"/>
                    <a:pt x="842" y="5610"/>
                  </a:cubicBezTo>
                  <a:cubicBezTo>
                    <a:pt x="887" y="5508"/>
                    <a:pt x="945" y="5411"/>
                    <a:pt x="1018" y="5309"/>
                  </a:cubicBezTo>
                  <a:cubicBezTo>
                    <a:pt x="1086" y="5206"/>
                    <a:pt x="1155" y="5120"/>
                    <a:pt x="1228" y="5041"/>
                  </a:cubicBezTo>
                  <a:cubicBezTo>
                    <a:pt x="1375" y="4876"/>
                    <a:pt x="1546" y="4724"/>
                    <a:pt x="1729" y="4587"/>
                  </a:cubicBezTo>
                  <a:cubicBezTo>
                    <a:pt x="1899" y="4467"/>
                    <a:pt x="2081" y="4349"/>
                    <a:pt x="2296" y="4234"/>
                  </a:cubicBezTo>
                  <a:cubicBezTo>
                    <a:pt x="2411" y="4171"/>
                    <a:pt x="2513" y="4121"/>
                    <a:pt x="2610" y="4076"/>
                  </a:cubicBezTo>
                  <a:cubicBezTo>
                    <a:pt x="2705" y="4035"/>
                    <a:pt x="2802" y="3990"/>
                    <a:pt x="2899" y="3950"/>
                  </a:cubicBezTo>
                  <a:cubicBezTo>
                    <a:pt x="2910" y="3950"/>
                    <a:pt x="2922" y="3945"/>
                    <a:pt x="2933" y="3945"/>
                  </a:cubicBezTo>
                  <a:close/>
                  <a:moveTo>
                    <a:pt x="2610" y="1"/>
                  </a:moveTo>
                  <a:cubicBezTo>
                    <a:pt x="2592" y="1"/>
                    <a:pt x="2576" y="6"/>
                    <a:pt x="2558" y="6"/>
                  </a:cubicBezTo>
                  <a:cubicBezTo>
                    <a:pt x="2535" y="12"/>
                    <a:pt x="2513" y="24"/>
                    <a:pt x="2490" y="30"/>
                  </a:cubicBezTo>
                  <a:cubicBezTo>
                    <a:pt x="2461" y="46"/>
                    <a:pt x="2432" y="69"/>
                    <a:pt x="2405" y="98"/>
                  </a:cubicBezTo>
                  <a:cubicBezTo>
                    <a:pt x="2359" y="137"/>
                    <a:pt x="2319" y="182"/>
                    <a:pt x="2285" y="240"/>
                  </a:cubicBezTo>
                  <a:cubicBezTo>
                    <a:pt x="2235" y="313"/>
                    <a:pt x="2194" y="399"/>
                    <a:pt x="2166" y="489"/>
                  </a:cubicBezTo>
                  <a:cubicBezTo>
                    <a:pt x="2143" y="564"/>
                    <a:pt x="2126" y="632"/>
                    <a:pt x="2120" y="701"/>
                  </a:cubicBezTo>
                  <a:lnTo>
                    <a:pt x="2120" y="728"/>
                  </a:lnTo>
                  <a:cubicBezTo>
                    <a:pt x="2120" y="756"/>
                    <a:pt x="2109" y="780"/>
                    <a:pt x="2098" y="803"/>
                  </a:cubicBezTo>
                  <a:cubicBezTo>
                    <a:pt x="2075" y="819"/>
                    <a:pt x="2052" y="837"/>
                    <a:pt x="2023" y="837"/>
                  </a:cubicBezTo>
                  <a:cubicBezTo>
                    <a:pt x="1978" y="837"/>
                    <a:pt x="1933" y="808"/>
                    <a:pt x="1921" y="769"/>
                  </a:cubicBezTo>
                  <a:cubicBezTo>
                    <a:pt x="1905" y="717"/>
                    <a:pt x="1887" y="666"/>
                    <a:pt x="1860" y="620"/>
                  </a:cubicBezTo>
                  <a:cubicBezTo>
                    <a:pt x="1813" y="530"/>
                    <a:pt x="1745" y="439"/>
                    <a:pt x="1671" y="353"/>
                  </a:cubicBezTo>
                  <a:cubicBezTo>
                    <a:pt x="1587" y="263"/>
                    <a:pt x="1506" y="189"/>
                    <a:pt x="1416" y="132"/>
                  </a:cubicBezTo>
                  <a:cubicBezTo>
                    <a:pt x="1354" y="87"/>
                    <a:pt x="1285" y="58"/>
                    <a:pt x="1217" y="35"/>
                  </a:cubicBezTo>
                  <a:cubicBezTo>
                    <a:pt x="1178" y="19"/>
                    <a:pt x="1131" y="12"/>
                    <a:pt x="1092" y="6"/>
                  </a:cubicBezTo>
                  <a:cubicBezTo>
                    <a:pt x="1058" y="6"/>
                    <a:pt x="1024" y="12"/>
                    <a:pt x="995" y="19"/>
                  </a:cubicBezTo>
                  <a:cubicBezTo>
                    <a:pt x="961" y="24"/>
                    <a:pt x="932" y="35"/>
                    <a:pt x="910" y="46"/>
                  </a:cubicBezTo>
                  <a:cubicBezTo>
                    <a:pt x="882" y="64"/>
                    <a:pt x="853" y="80"/>
                    <a:pt x="830" y="103"/>
                  </a:cubicBezTo>
                  <a:cubicBezTo>
                    <a:pt x="796" y="137"/>
                    <a:pt x="769" y="171"/>
                    <a:pt x="740" y="211"/>
                  </a:cubicBezTo>
                  <a:cubicBezTo>
                    <a:pt x="711" y="250"/>
                    <a:pt x="694" y="297"/>
                    <a:pt x="677" y="336"/>
                  </a:cubicBezTo>
                  <a:cubicBezTo>
                    <a:pt x="666" y="376"/>
                    <a:pt x="659" y="410"/>
                    <a:pt x="654" y="444"/>
                  </a:cubicBezTo>
                  <a:cubicBezTo>
                    <a:pt x="654" y="484"/>
                    <a:pt x="659" y="523"/>
                    <a:pt x="666" y="564"/>
                  </a:cubicBezTo>
                  <a:cubicBezTo>
                    <a:pt x="677" y="615"/>
                    <a:pt x="700" y="672"/>
                    <a:pt x="722" y="722"/>
                  </a:cubicBezTo>
                  <a:cubicBezTo>
                    <a:pt x="774" y="808"/>
                    <a:pt x="837" y="893"/>
                    <a:pt x="921" y="990"/>
                  </a:cubicBezTo>
                  <a:cubicBezTo>
                    <a:pt x="979" y="1052"/>
                    <a:pt x="1047" y="1115"/>
                    <a:pt x="1120" y="1189"/>
                  </a:cubicBezTo>
                  <a:lnTo>
                    <a:pt x="1194" y="1251"/>
                  </a:lnTo>
                  <a:cubicBezTo>
                    <a:pt x="1234" y="1291"/>
                    <a:pt x="1280" y="1331"/>
                    <a:pt x="1320" y="1370"/>
                  </a:cubicBezTo>
                  <a:cubicBezTo>
                    <a:pt x="1354" y="1404"/>
                    <a:pt x="1359" y="1444"/>
                    <a:pt x="1341" y="1478"/>
                  </a:cubicBezTo>
                  <a:cubicBezTo>
                    <a:pt x="1325" y="1507"/>
                    <a:pt x="1296" y="1530"/>
                    <a:pt x="1262" y="1530"/>
                  </a:cubicBezTo>
                  <a:cubicBezTo>
                    <a:pt x="1257" y="1530"/>
                    <a:pt x="1251" y="1524"/>
                    <a:pt x="1246" y="1524"/>
                  </a:cubicBezTo>
                  <a:cubicBezTo>
                    <a:pt x="1217" y="1524"/>
                    <a:pt x="1194" y="1519"/>
                    <a:pt x="1165" y="1519"/>
                  </a:cubicBezTo>
                  <a:lnTo>
                    <a:pt x="1131" y="1519"/>
                  </a:lnTo>
                  <a:cubicBezTo>
                    <a:pt x="1081" y="1519"/>
                    <a:pt x="1035" y="1524"/>
                    <a:pt x="984" y="1530"/>
                  </a:cubicBezTo>
                  <a:cubicBezTo>
                    <a:pt x="945" y="1541"/>
                    <a:pt x="916" y="1553"/>
                    <a:pt x="887" y="1564"/>
                  </a:cubicBezTo>
                  <a:cubicBezTo>
                    <a:pt x="871" y="1575"/>
                    <a:pt x="848" y="1587"/>
                    <a:pt x="837" y="1598"/>
                  </a:cubicBezTo>
                  <a:cubicBezTo>
                    <a:pt x="825" y="1609"/>
                    <a:pt x="814" y="1621"/>
                    <a:pt x="808" y="1632"/>
                  </a:cubicBezTo>
                  <a:cubicBezTo>
                    <a:pt x="803" y="1643"/>
                    <a:pt x="790" y="1661"/>
                    <a:pt x="785" y="1672"/>
                  </a:cubicBezTo>
                  <a:cubicBezTo>
                    <a:pt x="785" y="1689"/>
                    <a:pt x="780" y="1711"/>
                    <a:pt x="780" y="1729"/>
                  </a:cubicBezTo>
                  <a:cubicBezTo>
                    <a:pt x="780" y="1757"/>
                    <a:pt x="780" y="1785"/>
                    <a:pt x="785" y="1819"/>
                  </a:cubicBezTo>
                  <a:cubicBezTo>
                    <a:pt x="796" y="1853"/>
                    <a:pt x="808" y="1894"/>
                    <a:pt x="825" y="1928"/>
                  </a:cubicBezTo>
                  <a:cubicBezTo>
                    <a:pt x="842" y="1962"/>
                    <a:pt x="864" y="1996"/>
                    <a:pt x="893" y="2023"/>
                  </a:cubicBezTo>
                  <a:cubicBezTo>
                    <a:pt x="939" y="2075"/>
                    <a:pt x="995" y="2120"/>
                    <a:pt x="1063" y="2167"/>
                  </a:cubicBezTo>
                  <a:cubicBezTo>
                    <a:pt x="1165" y="2235"/>
                    <a:pt x="1273" y="2285"/>
                    <a:pt x="1382" y="2337"/>
                  </a:cubicBezTo>
                  <a:lnTo>
                    <a:pt x="1427" y="2364"/>
                  </a:lnTo>
                  <a:cubicBezTo>
                    <a:pt x="1540" y="2422"/>
                    <a:pt x="1660" y="2484"/>
                    <a:pt x="1768" y="2563"/>
                  </a:cubicBezTo>
                  <a:cubicBezTo>
                    <a:pt x="1797" y="2587"/>
                    <a:pt x="1808" y="2632"/>
                    <a:pt x="1791" y="2671"/>
                  </a:cubicBezTo>
                  <a:cubicBezTo>
                    <a:pt x="1779" y="2694"/>
                    <a:pt x="1763" y="2712"/>
                    <a:pt x="1740" y="2718"/>
                  </a:cubicBezTo>
                  <a:cubicBezTo>
                    <a:pt x="1729" y="2723"/>
                    <a:pt x="1716" y="2723"/>
                    <a:pt x="1711" y="2723"/>
                  </a:cubicBezTo>
                  <a:lnTo>
                    <a:pt x="1695" y="2723"/>
                  </a:lnTo>
                  <a:cubicBezTo>
                    <a:pt x="1666" y="2718"/>
                    <a:pt x="1643" y="2718"/>
                    <a:pt x="1614" y="2712"/>
                  </a:cubicBezTo>
                  <a:lnTo>
                    <a:pt x="1540" y="2712"/>
                  </a:lnTo>
                  <a:cubicBezTo>
                    <a:pt x="1485" y="2712"/>
                    <a:pt x="1427" y="2718"/>
                    <a:pt x="1382" y="2723"/>
                  </a:cubicBezTo>
                  <a:cubicBezTo>
                    <a:pt x="1354" y="2734"/>
                    <a:pt x="1330" y="2739"/>
                    <a:pt x="1307" y="2752"/>
                  </a:cubicBezTo>
                  <a:cubicBezTo>
                    <a:pt x="1302" y="2757"/>
                    <a:pt x="1291" y="2763"/>
                    <a:pt x="1285" y="2768"/>
                  </a:cubicBezTo>
                  <a:cubicBezTo>
                    <a:pt x="1280" y="2768"/>
                    <a:pt x="1280" y="2773"/>
                    <a:pt x="1273" y="2780"/>
                  </a:cubicBezTo>
                  <a:lnTo>
                    <a:pt x="1268" y="2791"/>
                  </a:lnTo>
                  <a:cubicBezTo>
                    <a:pt x="1268" y="2797"/>
                    <a:pt x="1268" y="2802"/>
                    <a:pt x="1262" y="2802"/>
                  </a:cubicBezTo>
                  <a:cubicBezTo>
                    <a:pt x="1262" y="2814"/>
                    <a:pt x="1268" y="2825"/>
                    <a:pt x="1268" y="2831"/>
                  </a:cubicBezTo>
                  <a:cubicBezTo>
                    <a:pt x="1273" y="2854"/>
                    <a:pt x="1280" y="2870"/>
                    <a:pt x="1285" y="2888"/>
                  </a:cubicBezTo>
                  <a:cubicBezTo>
                    <a:pt x="1307" y="2922"/>
                    <a:pt x="1336" y="2962"/>
                    <a:pt x="1370" y="3001"/>
                  </a:cubicBezTo>
                  <a:cubicBezTo>
                    <a:pt x="1427" y="3064"/>
                    <a:pt x="1501" y="3121"/>
                    <a:pt x="1580" y="3177"/>
                  </a:cubicBezTo>
                  <a:cubicBezTo>
                    <a:pt x="1677" y="3240"/>
                    <a:pt x="1774" y="3285"/>
                    <a:pt x="1876" y="3319"/>
                  </a:cubicBezTo>
                  <a:cubicBezTo>
                    <a:pt x="1950" y="3348"/>
                    <a:pt x="2018" y="3360"/>
                    <a:pt x="2086" y="3365"/>
                  </a:cubicBezTo>
                  <a:cubicBezTo>
                    <a:pt x="2109" y="3371"/>
                    <a:pt x="2132" y="3387"/>
                    <a:pt x="2143" y="3410"/>
                  </a:cubicBezTo>
                  <a:cubicBezTo>
                    <a:pt x="2183" y="3421"/>
                    <a:pt x="2222" y="3428"/>
                    <a:pt x="2262" y="3439"/>
                  </a:cubicBezTo>
                  <a:cubicBezTo>
                    <a:pt x="2461" y="3502"/>
                    <a:pt x="2610" y="3581"/>
                    <a:pt x="2717" y="3683"/>
                  </a:cubicBezTo>
                  <a:cubicBezTo>
                    <a:pt x="2751" y="3712"/>
                    <a:pt x="2751" y="3757"/>
                    <a:pt x="2728" y="3785"/>
                  </a:cubicBezTo>
                  <a:cubicBezTo>
                    <a:pt x="2712" y="3803"/>
                    <a:pt x="2694" y="3809"/>
                    <a:pt x="2671" y="3809"/>
                  </a:cubicBezTo>
                  <a:cubicBezTo>
                    <a:pt x="2655" y="3809"/>
                    <a:pt x="2637" y="3803"/>
                    <a:pt x="2626" y="3791"/>
                  </a:cubicBezTo>
                  <a:cubicBezTo>
                    <a:pt x="2597" y="3769"/>
                    <a:pt x="2563" y="3740"/>
                    <a:pt x="2529" y="3717"/>
                  </a:cubicBezTo>
                  <a:cubicBezTo>
                    <a:pt x="2461" y="3672"/>
                    <a:pt x="2382" y="3633"/>
                    <a:pt x="2280" y="3599"/>
                  </a:cubicBezTo>
                  <a:cubicBezTo>
                    <a:pt x="2154" y="3558"/>
                    <a:pt x="2030" y="3536"/>
                    <a:pt x="1899" y="3524"/>
                  </a:cubicBezTo>
                  <a:lnTo>
                    <a:pt x="1819" y="3524"/>
                  </a:lnTo>
                  <a:cubicBezTo>
                    <a:pt x="1740" y="3524"/>
                    <a:pt x="1671" y="3530"/>
                    <a:pt x="1609" y="3541"/>
                  </a:cubicBezTo>
                  <a:cubicBezTo>
                    <a:pt x="1569" y="3552"/>
                    <a:pt x="1535" y="3564"/>
                    <a:pt x="1506" y="3581"/>
                  </a:cubicBezTo>
                  <a:cubicBezTo>
                    <a:pt x="1490" y="3586"/>
                    <a:pt x="1472" y="3599"/>
                    <a:pt x="1461" y="3609"/>
                  </a:cubicBezTo>
                  <a:cubicBezTo>
                    <a:pt x="1456" y="3615"/>
                    <a:pt x="1450" y="3620"/>
                    <a:pt x="1444" y="3626"/>
                  </a:cubicBezTo>
                  <a:lnTo>
                    <a:pt x="1438" y="3644"/>
                  </a:lnTo>
                  <a:lnTo>
                    <a:pt x="1433" y="3660"/>
                  </a:lnTo>
                  <a:cubicBezTo>
                    <a:pt x="1433" y="3667"/>
                    <a:pt x="1433" y="3672"/>
                    <a:pt x="1438" y="3678"/>
                  </a:cubicBezTo>
                  <a:cubicBezTo>
                    <a:pt x="1438" y="3694"/>
                    <a:pt x="1444" y="3712"/>
                    <a:pt x="1456" y="3723"/>
                  </a:cubicBezTo>
                  <a:cubicBezTo>
                    <a:pt x="1467" y="3757"/>
                    <a:pt x="1490" y="3785"/>
                    <a:pt x="1519" y="3819"/>
                  </a:cubicBezTo>
                  <a:cubicBezTo>
                    <a:pt x="1575" y="3877"/>
                    <a:pt x="1643" y="3933"/>
                    <a:pt x="1729" y="3995"/>
                  </a:cubicBezTo>
                  <a:cubicBezTo>
                    <a:pt x="1763" y="4019"/>
                    <a:pt x="1763" y="4064"/>
                    <a:pt x="1751" y="4098"/>
                  </a:cubicBezTo>
                  <a:cubicBezTo>
                    <a:pt x="1734" y="4121"/>
                    <a:pt x="1705" y="4144"/>
                    <a:pt x="1677" y="4144"/>
                  </a:cubicBezTo>
                  <a:lnTo>
                    <a:pt x="1660" y="4144"/>
                  </a:lnTo>
                  <a:cubicBezTo>
                    <a:pt x="1501" y="4103"/>
                    <a:pt x="1348" y="4081"/>
                    <a:pt x="1194" y="4069"/>
                  </a:cubicBezTo>
                  <a:lnTo>
                    <a:pt x="1110" y="4069"/>
                  </a:lnTo>
                  <a:cubicBezTo>
                    <a:pt x="1018" y="4069"/>
                    <a:pt x="939" y="4076"/>
                    <a:pt x="859" y="4092"/>
                  </a:cubicBezTo>
                  <a:cubicBezTo>
                    <a:pt x="803" y="4103"/>
                    <a:pt x="751" y="4121"/>
                    <a:pt x="706" y="4144"/>
                  </a:cubicBezTo>
                  <a:cubicBezTo>
                    <a:pt x="677" y="4160"/>
                    <a:pt x="649" y="4178"/>
                    <a:pt x="620" y="4205"/>
                  </a:cubicBezTo>
                  <a:cubicBezTo>
                    <a:pt x="598" y="4223"/>
                    <a:pt x="575" y="4252"/>
                    <a:pt x="552" y="4274"/>
                  </a:cubicBezTo>
                  <a:cubicBezTo>
                    <a:pt x="546" y="4291"/>
                    <a:pt x="541" y="4308"/>
                    <a:pt x="530" y="4320"/>
                  </a:cubicBezTo>
                  <a:cubicBezTo>
                    <a:pt x="530" y="4331"/>
                    <a:pt x="530" y="4342"/>
                    <a:pt x="523" y="4349"/>
                  </a:cubicBezTo>
                  <a:lnTo>
                    <a:pt x="530" y="4365"/>
                  </a:lnTo>
                  <a:cubicBezTo>
                    <a:pt x="530" y="4376"/>
                    <a:pt x="530" y="4383"/>
                    <a:pt x="535" y="4388"/>
                  </a:cubicBezTo>
                  <a:cubicBezTo>
                    <a:pt x="541" y="4394"/>
                    <a:pt x="546" y="4404"/>
                    <a:pt x="552" y="4410"/>
                  </a:cubicBezTo>
                  <a:cubicBezTo>
                    <a:pt x="564" y="4428"/>
                    <a:pt x="580" y="4439"/>
                    <a:pt x="598" y="4451"/>
                  </a:cubicBezTo>
                  <a:cubicBezTo>
                    <a:pt x="632" y="4473"/>
                    <a:pt x="677" y="4490"/>
                    <a:pt x="722" y="4507"/>
                  </a:cubicBezTo>
                  <a:cubicBezTo>
                    <a:pt x="762" y="4519"/>
                    <a:pt x="803" y="4530"/>
                    <a:pt x="837" y="4535"/>
                  </a:cubicBezTo>
                  <a:cubicBezTo>
                    <a:pt x="898" y="4546"/>
                    <a:pt x="939" y="4609"/>
                    <a:pt x="927" y="4672"/>
                  </a:cubicBezTo>
                  <a:cubicBezTo>
                    <a:pt x="916" y="4717"/>
                    <a:pt x="876" y="4758"/>
                    <a:pt x="825" y="4758"/>
                  </a:cubicBezTo>
                  <a:cubicBezTo>
                    <a:pt x="796" y="4763"/>
                    <a:pt x="769" y="4763"/>
                    <a:pt x="740" y="4769"/>
                  </a:cubicBezTo>
                  <a:cubicBezTo>
                    <a:pt x="694" y="4785"/>
                    <a:pt x="649" y="4797"/>
                    <a:pt x="591" y="4819"/>
                  </a:cubicBezTo>
                  <a:cubicBezTo>
                    <a:pt x="552" y="4837"/>
                    <a:pt x="507" y="4853"/>
                    <a:pt x="467" y="4871"/>
                  </a:cubicBezTo>
                  <a:cubicBezTo>
                    <a:pt x="370" y="4921"/>
                    <a:pt x="284" y="4984"/>
                    <a:pt x="205" y="5052"/>
                  </a:cubicBezTo>
                  <a:cubicBezTo>
                    <a:pt x="155" y="5099"/>
                    <a:pt x="114" y="5144"/>
                    <a:pt x="80" y="5194"/>
                  </a:cubicBezTo>
                  <a:cubicBezTo>
                    <a:pt x="58" y="5228"/>
                    <a:pt x="40" y="5269"/>
                    <a:pt x="24" y="5314"/>
                  </a:cubicBezTo>
                  <a:cubicBezTo>
                    <a:pt x="12" y="5348"/>
                    <a:pt x="6" y="5377"/>
                    <a:pt x="1" y="5405"/>
                  </a:cubicBezTo>
                  <a:cubicBezTo>
                    <a:pt x="1" y="5416"/>
                    <a:pt x="1" y="5427"/>
                    <a:pt x="6" y="5433"/>
                  </a:cubicBezTo>
                  <a:lnTo>
                    <a:pt x="6" y="5445"/>
                  </a:lnTo>
                  <a:lnTo>
                    <a:pt x="19" y="5456"/>
                  </a:lnTo>
                  <a:cubicBezTo>
                    <a:pt x="29" y="5461"/>
                    <a:pt x="35" y="5467"/>
                    <a:pt x="46" y="5474"/>
                  </a:cubicBezTo>
                  <a:cubicBezTo>
                    <a:pt x="80" y="5479"/>
                    <a:pt x="121" y="5485"/>
                    <a:pt x="160" y="5490"/>
                  </a:cubicBezTo>
                  <a:lnTo>
                    <a:pt x="189" y="5490"/>
                  </a:lnTo>
                  <a:cubicBezTo>
                    <a:pt x="268" y="5490"/>
                    <a:pt x="347" y="5479"/>
                    <a:pt x="415" y="5474"/>
                  </a:cubicBezTo>
                  <a:cubicBezTo>
                    <a:pt x="455" y="5467"/>
                    <a:pt x="501" y="5467"/>
                    <a:pt x="546" y="5461"/>
                  </a:cubicBezTo>
                  <a:cubicBezTo>
                    <a:pt x="586" y="5461"/>
                    <a:pt x="620" y="5485"/>
                    <a:pt x="632" y="5519"/>
                  </a:cubicBezTo>
                  <a:cubicBezTo>
                    <a:pt x="643" y="5553"/>
                    <a:pt x="638" y="5581"/>
                    <a:pt x="620" y="5610"/>
                  </a:cubicBezTo>
                  <a:cubicBezTo>
                    <a:pt x="580" y="5655"/>
                    <a:pt x="546" y="5700"/>
                    <a:pt x="507" y="5746"/>
                  </a:cubicBezTo>
                  <a:lnTo>
                    <a:pt x="484" y="5774"/>
                  </a:lnTo>
                  <a:cubicBezTo>
                    <a:pt x="467" y="5791"/>
                    <a:pt x="449" y="5815"/>
                    <a:pt x="439" y="5831"/>
                  </a:cubicBezTo>
                  <a:lnTo>
                    <a:pt x="428" y="5849"/>
                  </a:lnTo>
                  <a:cubicBezTo>
                    <a:pt x="415" y="5865"/>
                    <a:pt x="399" y="5888"/>
                    <a:pt x="387" y="5910"/>
                  </a:cubicBezTo>
                  <a:cubicBezTo>
                    <a:pt x="308" y="6030"/>
                    <a:pt x="257" y="6132"/>
                    <a:pt x="216" y="6235"/>
                  </a:cubicBezTo>
                  <a:cubicBezTo>
                    <a:pt x="200" y="6285"/>
                    <a:pt x="194" y="6331"/>
                    <a:pt x="189" y="6376"/>
                  </a:cubicBezTo>
                  <a:cubicBezTo>
                    <a:pt x="189" y="6405"/>
                    <a:pt x="189" y="6434"/>
                    <a:pt x="194" y="6462"/>
                  </a:cubicBezTo>
                  <a:cubicBezTo>
                    <a:pt x="200" y="6479"/>
                    <a:pt x="205" y="6496"/>
                    <a:pt x="211" y="6513"/>
                  </a:cubicBezTo>
                  <a:cubicBezTo>
                    <a:pt x="223" y="6531"/>
                    <a:pt x="234" y="6541"/>
                    <a:pt x="245" y="6558"/>
                  </a:cubicBezTo>
                  <a:cubicBezTo>
                    <a:pt x="263" y="6576"/>
                    <a:pt x="279" y="6586"/>
                    <a:pt x="297" y="6604"/>
                  </a:cubicBezTo>
                  <a:cubicBezTo>
                    <a:pt x="313" y="6615"/>
                    <a:pt x="331" y="6621"/>
                    <a:pt x="353" y="6626"/>
                  </a:cubicBezTo>
                  <a:cubicBezTo>
                    <a:pt x="370" y="6633"/>
                    <a:pt x="387" y="6638"/>
                    <a:pt x="404" y="6638"/>
                  </a:cubicBezTo>
                  <a:cubicBezTo>
                    <a:pt x="433" y="6638"/>
                    <a:pt x="449" y="6638"/>
                    <a:pt x="473" y="6633"/>
                  </a:cubicBezTo>
                  <a:cubicBezTo>
                    <a:pt x="507" y="6626"/>
                    <a:pt x="535" y="6615"/>
                    <a:pt x="569" y="6599"/>
                  </a:cubicBezTo>
                  <a:cubicBezTo>
                    <a:pt x="632" y="6565"/>
                    <a:pt x="688" y="6518"/>
                    <a:pt x="762" y="6456"/>
                  </a:cubicBezTo>
                  <a:cubicBezTo>
                    <a:pt x="916" y="6319"/>
                    <a:pt x="1041" y="6156"/>
                    <a:pt x="1120" y="6041"/>
                  </a:cubicBezTo>
                  <a:cubicBezTo>
                    <a:pt x="1155" y="6001"/>
                    <a:pt x="1183" y="5956"/>
                    <a:pt x="1212" y="5917"/>
                  </a:cubicBezTo>
                  <a:cubicBezTo>
                    <a:pt x="1262" y="5842"/>
                    <a:pt x="1307" y="5774"/>
                    <a:pt x="1365" y="5706"/>
                  </a:cubicBezTo>
                  <a:cubicBezTo>
                    <a:pt x="1375" y="5689"/>
                    <a:pt x="1404" y="5671"/>
                    <a:pt x="1433" y="5671"/>
                  </a:cubicBezTo>
                  <a:cubicBezTo>
                    <a:pt x="1450" y="5671"/>
                    <a:pt x="1461" y="5678"/>
                    <a:pt x="1478" y="5684"/>
                  </a:cubicBezTo>
                  <a:cubicBezTo>
                    <a:pt x="1506" y="5700"/>
                    <a:pt x="1524" y="5723"/>
                    <a:pt x="1530" y="5763"/>
                  </a:cubicBezTo>
                  <a:cubicBezTo>
                    <a:pt x="1535" y="5791"/>
                    <a:pt x="1540" y="5826"/>
                    <a:pt x="1540" y="5860"/>
                  </a:cubicBezTo>
                  <a:cubicBezTo>
                    <a:pt x="1546" y="5883"/>
                    <a:pt x="1546" y="5899"/>
                    <a:pt x="1546" y="5922"/>
                  </a:cubicBezTo>
                  <a:lnTo>
                    <a:pt x="1553" y="5973"/>
                  </a:lnTo>
                  <a:lnTo>
                    <a:pt x="1558" y="6019"/>
                  </a:lnTo>
                  <a:cubicBezTo>
                    <a:pt x="1569" y="6087"/>
                    <a:pt x="1575" y="6149"/>
                    <a:pt x="1587" y="6211"/>
                  </a:cubicBezTo>
                  <a:cubicBezTo>
                    <a:pt x="1598" y="6258"/>
                    <a:pt x="1614" y="6297"/>
                    <a:pt x="1626" y="6331"/>
                  </a:cubicBezTo>
                  <a:cubicBezTo>
                    <a:pt x="1637" y="6348"/>
                    <a:pt x="1648" y="6366"/>
                    <a:pt x="1660" y="6382"/>
                  </a:cubicBezTo>
                  <a:cubicBezTo>
                    <a:pt x="1671" y="6387"/>
                    <a:pt x="1677" y="6394"/>
                    <a:pt x="1689" y="6405"/>
                  </a:cubicBezTo>
                  <a:cubicBezTo>
                    <a:pt x="1695" y="6411"/>
                    <a:pt x="1705" y="6411"/>
                    <a:pt x="1716" y="6416"/>
                  </a:cubicBezTo>
                  <a:cubicBezTo>
                    <a:pt x="1729" y="6421"/>
                    <a:pt x="1745" y="6421"/>
                    <a:pt x="1757" y="6428"/>
                  </a:cubicBezTo>
                  <a:cubicBezTo>
                    <a:pt x="1774" y="6428"/>
                    <a:pt x="1785" y="6421"/>
                    <a:pt x="1802" y="6421"/>
                  </a:cubicBezTo>
                  <a:cubicBezTo>
                    <a:pt x="1819" y="6416"/>
                    <a:pt x="1831" y="6411"/>
                    <a:pt x="1847" y="6405"/>
                  </a:cubicBezTo>
                  <a:cubicBezTo>
                    <a:pt x="1865" y="6394"/>
                    <a:pt x="1887" y="6376"/>
                    <a:pt x="1905" y="6366"/>
                  </a:cubicBezTo>
                  <a:cubicBezTo>
                    <a:pt x="1933" y="6337"/>
                    <a:pt x="1962" y="6297"/>
                    <a:pt x="1996" y="6258"/>
                  </a:cubicBezTo>
                  <a:cubicBezTo>
                    <a:pt x="2057" y="6156"/>
                    <a:pt x="2109" y="6036"/>
                    <a:pt x="2160" y="5883"/>
                  </a:cubicBezTo>
                  <a:cubicBezTo>
                    <a:pt x="2194" y="5774"/>
                    <a:pt x="2228" y="5655"/>
                    <a:pt x="2262" y="5508"/>
                  </a:cubicBezTo>
                  <a:cubicBezTo>
                    <a:pt x="2280" y="5450"/>
                    <a:pt x="2319" y="5411"/>
                    <a:pt x="2376" y="5405"/>
                  </a:cubicBezTo>
                  <a:cubicBezTo>
                    <a:pt x="2439" y="5405"/>
                    <a:pt x="2484" y="5440"/>
                    <a:pt x="2501" y="5490"/>
                  </a:cubicBezTo>
                  <a:cubicBezTo>
                    <a:pt x="2518" y="5524"/>
                    <a:pt x="2529" y="5558"/>
                    <a:pt x="2547" y="5592"/>
                  </a:cubicBezTo>
                  <a:cubicBezTo>
                    <a:pt x="2569" y="5626"/>
                    <a:pt x="2586" y="5661"/>
                    <a:pt x="2615" y="5689"/>
                  </a:cubicBezTo>
                  <a:cubicBezTo>
                    <a:pt x="2626" y="5706"/>
                    <a:pt x="2644" y="5718"/>
                    <a:pt x="2660" y="5734"/>
                  </a:cubicBezTo>
                  <a:cubicBezTo>
                    <a:pt x="2671" y="5740"/>
                    <a:pt x="2683" y="5740"/>
                    <a:pt x="2694" y="5746"/>
                  </a:cubicBezTo>
                  <a:cubicBezTo>
                    <a:pt x="2705" y="5752"/>
                    <a:pt x="2712" y="5752"/>
                    <a:pt x="2723" y="5752"/>
                  </a:cubicBezTo>
                  <a:lnTo>
                    <a:pt x="2751" y="5752"/>
                  </a:lnTo>
                  <a:cubicBezTo>
                    <a:pt x="2762" y="5746"/>
                    <a:pt x="2773" y="5746"/>
                    <a:pt x="2786" y="5740"/>
                  </a:cubicBezTo>
                  <a:cubicBezTo>
                    <a:pt x="2807" y="5723"/>
                    <a:pt x="2831" y="5712"/>
                    <a:pt x="2848" y="5695"/>
                  </a:cubicBezTo>
                  <a:cubicBezTo>
                    <a:pt x="2876" y="5666"/>
                    <a:pt x="2899" y="5644"/>
                    <a:pt x="2917" y="5610"/>
                  </a:cubicBezTo>
                  <a:cubicBezTo>
                    <a:pt x="2944" y="5569"/>
                    <a:pt x="2962" y="5530"/>
                    <a:pt x="2978" y="5479"/>
                  </a:cubicBezTo>
                  <a:cubicBezTo>
                    <a:pt x="3007" y="5399"/>
                    <a:pt x="3024" y="5303"/>
                    <a:pt x="3030" y="5194"/>
                  </a:cubicBezTo>
                  <a:cubicBezTo>
                    <a:pt x="3035" y="5002"/>
                    <a:pt x="3019" y="4792"/>
                    <a:pt x="2967" y="4541"/>
                  </a:cubicBezTo>
                  <a:lnTo>
                    <a:pt x="2962" y="4530"/>
                  </a:lnTo>
                  <a:cubicBezTo>
                    <a:pt x="2956" y="4485"/>
                    <a:pt x="2944" y="4456"/>
                    <a:pt x="2938" y="4422"/>
                  </a:cubicBezTo>
                  <a:cubicBezTo>
                    <a:pt x="2927" y="4394"/>
                    <a:pt x="2933" y="4370"/>
                    <a:pt x="2938" y="4349"/>
                  </a:cubicBezTo>
                  <a:cubicBezTo>
                    <a:pt x="2951" y="4325"/>
                    <a:pt x="2972" y="4308"/>
                    <a:pt x="2996" y="4302"/>
                  </a:cubicBezTo>
                  <a:cubicBezTo>
                    <a:pt x="3007" y="4297"/>
                    <a:pt x="3012" y="4297"/>
                    <a:pt x="3024" y="4297"/>
                  </a:cubicBezTo>
                  <a:cubicBezTo>
                    <a:pt x="3069" y="4297"/>
                    <a:pt x="3103" y="4320"/>
                    <a:pt x="3114" y="4359"/>
                  </a:cubicBezTo>
                  <a:cubicBezTo>
                    <a:pt x="3161" y="4485"/>
                    <a:pt x="3189" y="4609"/>
                    <a:pt x="3211" y="4740"/>
                  </a:cubicBezTo>
                  <a:cubicBezTo>
                    <a:pt x="3274" y="4871"/>
                    <a:pt x="3326" y="5002"/>
                    <a:pt x="3376" y="5138"/>
                  </a:cubicBezTo>
                  <a:cubicBezTo>
                    <a:pt x="3428" y="5275"/>
                    <a:pt x="3478" y="5416"/>
                    <a:pt x="3518" y="5564"/>
                  </a:cubicBezTo>
                  <a:lnTo>
                    <a:pt x="3523" y="5592"/>
                  </a:lnTo>
                  <a:lnTo>
                    <a:pt x="3536" y="5632"/>
                  </a:lnTo>
                  <a:lnTo>
                    <a:pt x="3547" y="5637"/>
                  </a:lnTo>
                  <a:cubicBezTo>
                    <a:pt x="3649" y="5637"/>
                    <a:pt x="3746" y="5626"/>
                    <a:pt x="3842" y="5603"/>
                  </a:cubicBezTo>
                  <a:cubicBezTo>
                    <a:pt x="3995" y="5569"/>
                    <a:pt x="4144" y="5513"/>
                    <a:pt x="4325" y="5422"/>
                  </a:cubicBezTo>
                  <a:lnTo>
                    <a:pt x="4393" y="5382"/>
                  </a:lnTo>
                  <a:lnTo>
                    <a:pt x="4485" y="5337"/>
                  </a:lnTo>
                  <a:cubicBezTo>
                    <a:pt x="4462" y="5285"/>
                    <a:pt x="4438" y="5235"/>
                    <a:pt x="4410" y="5189"/>
                  </a:cubicBezTo>
                  <a:cubicBezTo>
                    <a:pt x="4348" y="5075"/>
                    <a:pt x="4286" y="4962"/>
                    <a:pt x="4218" y="4853"/>
                  </a:cubicBezTo>
                  <a:cubicBezTo>
                    <a:pt x="4183" y="4797"/>
                    <a:pt x="4149" y="4740"/>
                    <a:pt x="4110" y="4690"/>
                  </a:cubicBezTo>
                  <a:cubicBezTo>
                    <a:pt x="4058" y="4666"/>
                    <a:pt x="4013" y="4632"/>
                    <a:pt x="3961" y="4598"/>
                  </a:cubicBezTo>
                  <a:cubicBezTo>
                    <a:pt x="3848" y="4524"/>
                    <a:pt x="3701" y="4399"/>
                    <a:pt x="3638" y="4218"/>
                  </a:cubicBezTo>
                  <a:cubicBezTo>
                    <a:pt x="3609" y="4149"/>
                    <a:pt x="3649" y="4069"/>
                    <a:pt x="3717" y="4047"/>
                  </a:cubicBezTo>
                  <a:cubicBezTo>
                    <a:pt x="3735" y="4042"/>
                    <a:pt x="3746" y="4035"/>
                    <a:pt x="3762" y="4035"/>
                  </a:cubicBezTo>
                  <a:cubicBezTo>
                    <a:pt x="3785" y="4035"/>
                    <a:pt x="3803" y="4042"/>
                    <a:pt x="3825" y="4053"/>
                  </a:cubicBezTo>
                  <a:cubicBezTo>
                    <a:pt x="3842" y="4058"/>
                    <a:pt x="3859" y="4076"/>
                    <a:pt x="3877" y="4092"/>
                  </a:cubicBezTo>
                  <a:cubicBezTo>
                    <a:pt x="3898" y="4144"/>
                    <a:pt x="3933" y="4189"/>
                    <a:pt x="3973" y="4234"/>
                  </a:cubicBezTo>
                  <a:cubicBezTo>
                    <a:pt x="4018" y="4286"/>
                    <a:pt x="4076" y="4331"/>
                    <a:pt x="4144" y="4383"/>
                  </a:cubicBezTo>
                  <a:cubicBezTo>
                    <a:pt x="4239" y="4444"/>
                    <a:pt x="4348" y="4496"/>
                    <a:pt x="4462" y="4535"/>
                  </a:cubicBezTo>
                  <a:cubicBezTo>
                    <a:pt x="4564" y="4564"/>
                    <a:pt x="4661" y="4587"/>
                    <a:pt x="4751" y="4593"/>
                  </a:cubicBezTo>
                  <a:lnTo>
                    <a:pt x="4797" y="4593"/>
                  </a:lnTo>
                  <a:cubicBezTo>
                    <a:pt x="4848" y="4593"/>
                    <a:pt x="4887" y="4593"/>
                    <a:pt x="4934" y="4580"/>
                  </a:cubicBezTo>
                  <a:cubicBezTo>
                    <a:pt x="4955" y="4575"/>
                    <a:pt x="4984" y="4570"/>
                    <a:pt x="5002" y="4559"/>
                  </a:cubicBezTo>
                  <a:cubicBezTo>
                    <a:pt x="5018" y="4553"/>
                    <a:pt x="5030" y="4541"/>
                    <a:pt x="5041" y="4535"/>
                  </a:cubicBezTo>
                  <a:cubicBezTo>
                    <a:pt x="5052" y="4524"/>
                    <a:pt x="5058" y="4512"/>
                    <a:pt x="5064" y="4501"/>
                  </a:cubicBezTo>
                  <a:cubicBezTo>
                    <a:pt x="5075" y="4490"/>
                    <a:pt x="5081" y="4478"/>
                    <a:pt x="5086" y="4467"/>
                  </a:cubicBezTo>
                  <a:cubicBezTo>
                    <a:pt x="5086" y="4451"/>
                    <a:pt x="5092" y="4428"/>
                    <a:pt x="5092" y="4410"/>
                  </a:cubicBezTo>
                  <a:cubicBezTo>
                    <a:pt x="5092" y="4376"/>
                    <a:pt x="5092" y="4349"/>
                    <a:pt x="5086" y="4314"/>
                  </a:cubicBezTo>
                  <a:cubicBezTo>
                    <a:pt x="5070" y="4252"/>
                    <a:pt x="5052" y="4194"/>
                    <a:pt x="5018" y="4126"/>
                  </a:cubicBezTo>
                  <a:cubicBezTo>
                    <a:pt x="5002" y="4092"/>
                    <a:pt x="5018" y="4042"/>
                    <a:pt x="5052" y="4019"/>
                  </a:cubicBezTo>
                  <a:cubicBezTo>
                    <a:pt x="5064" y="4008"/>
                    <a:pt x="5086" y="4001"/>
                    <a:pt x="5104" y="4001"/>
                  </a:cubicBezTo>
                  <a:cubicBezTo>
                    <a:pt x="5115" y="4001"/>
                    <a:pt x="5133" y="4008"/>
                    <a:pt x="5144" y="4013"/>
                  </a:cubicBezTo>
                  <a:cubicBezTo>
                    <a:pt x="5251" y="4064"/>
                    <a:pt x="5382" y="4115"/>
                    <a:pt x="5519" y="4160"/>
                  </a:cubicBezTo>
                  <a:cubicBezTo>
                    <a:pt x="5684" y="4218"/>
                    <a:pt x="5825" y="4246"/>
                    <a:pt x="5967" y="4257"/>
                  </a:cubicBezTo>
                  <a:lnTo>
                    <a:pt x="6007" y="4257"/>
                  </a:lnTo>
                  <a:cubicBezTo>
                    <a:pt x="6075" y="4257"/>
                    <a:pt x="6138" y="4252"/>
                    <a:pt x="6200" y="4239"/>
                  </a:cubicBezTo>
                  <a:cubicBezTo>
                    <a:pt x="6251" y="4223"/>
                    <a:pt x="6303" y="4205"/>
                    <a:pt x="6348" y="4184"/>
                  </a:cubicBezTo>
                  <a:cubicBezTo>
                    <a:pt x="6387" y="4160"/>
                    <a:pt x="6421" y="4137"/>
                    <a:pt x="6450" y="4115"/>
                  </a:cubicBezTo>
                  <a:cubicBezTo>
                    <a:pt x="6468" y="4098"/>
                    <a:pt x="6484" y="4076"/>
                    <a:pt x="6502" y="4058"/>
                  </a:cubicBezTo>
                  <a:cubicBezTo>
                    <a:pt x="6507" y="4042"/>
                    <a:pt x="6518" y="4024"/>
                    <a:pt x="6524" y="4008"/>
                  </a:cubicBezTo>
                  <a:cubicBezTo>
                    <a:pt x="6530" y="3984"/>
                    <a:pt x="6536" y="3967"/>
                    <a:pt x="6536" y="3950"/>
                  </a:cubicBezTo>
                  <a:cubicBezTo>
                    <a:pt x="6536" y="3933"/>
                    <a:pt x="6536" y="3911"/>
                    <a:pt x="6530" y="3888"/>
                  </a:cubicBezTo>
                  <a:cubicBezTo>
                    <a:pt x="6524" y="3859"/>
                    <a:pt x="6513" y="3837"/>
                    <a:pt x="6502" y="3809"/>
                  </a:cubicBezTo>
                  <a:cubicBezTo>
                    <a:pt x="6479" y="3774"/>
                    <a:pt x="6462" y="3740"/>
                    <a:pt x="6434" y="3712"/>
                  </a:cubicBezTo>
                  <a:cubicBezTo>
                    <a:pt x="6405" y="3678"/>
                    <a:pt x="6371" y="3649"/>
                    <a:pt x="6331" y="3626"/>
                  </a:cubicBezTo>
                  <a:cubicBezTo>
                    <a:pt x="6308" y="3609"/>
                    <a:pt x="6285" y="3599"/>
                    <a:pt x="6263" y="3592"/>
                  </a:cubicBezTo>
                  <a:lnTo>
                    <a:pt x="6229" y="3575"/>
                  </a:lnTo>
                  <a:lnTo>
                    <a:pt x="6183" y="3558"/>
                  </a:lnTo>
                  <a:cubicBezTo>
                    <a:pt x="6149" y="3547"/>
                    <a:pt x="6121" y="3513"/>
                    <a:pt x="6109" y="3484"/>
                  </a:cubicBezTo>
                  <a:cubicBezTo>
                    <a:pt x="6098" y="3450"/>
                    <a:pt x="6104" y="3410"/>
                    <a:pt x="6115" y="3376"/>
                  </a:cubicBezTo>
                  <a:cubicBezTo>
                    <a:pt x="6138" y="3331"/>
                    <a:pt x="6190" y="3303"/>
                    <a:pt x="6240" y="3303"/>
                  </a:cubicBezTo>
                  <a:lnTo>
                    <a:pt x="6263" y="3303"/>
                  </a:lnTo>
                  <a:cubicBezTo>
                    <a:pt x="6342" y="3326"/>
                    <a:pt x="6428" y="3337"/>
                    <a:pt x="6536" y="3342"/>
                  </a:cubicBezTo>
                  <a:cubicBezTo>
                    <a:pt x="6581" y="3348"/>
                    <a:pt x="6620" y="3348"/>
                    <a:pt x="6667" y="3348"/>
                  </a:cubicBezTo>
                  <a:cubicBezTo>
                    <a:pt x="6830" y="3348"/>
                    <a:pt x="6985" y="3331"/>
                    <a:pt x="7132" y="3303"/>
                  </a:cubicBezTo>
                  <a:cubicBezTo>
                    <a:pt x="7240" y="3279"/>
                    <a:pt x="7336" y="3245"/>
                    <a:pt x="7417" y="3206"/>
                  </a:cubicBezTo>
                  <a:cubicBezTo>
                    <a:pt x="7451" y="3183"/>
                    <a:pt x="7485" y="3166"/>
                    <a:pt x="7519" y="3138"/>
                  </a:cubicBezTo>
                  <a:cubicBezTo>
                    <a:pt x="7536" y="3121"/>
                    <a:pt x="7553" y="3103"/>
                    <a:pt x="7564" y="3080"/>
                  </a:cubicBezTo>
                  <a:cubicBezTo>
                    <a:pt x="7575" y="3064"/>
                    <a:pt x="7581" y="3046"/>
                    <a:pt x="7593" y="3030"/>
                  </a:cubicBezTo>
                  <a:cubicBezTo>
                    <a:pt x="7598" y="3012"/>
                    <a:pt x="7598" y="2990"/>
                    <a:pt x="7604" y="2967"/>
                  </a:cubicBezTo>
                  <a:cubicBezTo>
                    <a:pt x="7604" y="2951"/>
                    <a:pt x="7604" y="2933"/>
                    <a:pt x="7598" y="2917"/>
                  </a:cubicBezTo>
                  <a:cubicBezTo>
                    <a:pt x="7593" y="2904"/>
                    <a:pt x="7593" y="2893"/>
                    <a:pt x="7587" y="2883"/>
                  </a:cubicBezTo>
                  <a:cubicBezTo>
                    <a:pt x="7575" y="2865"/>
                    <a:pt x="7570" y="2854"/>
                    <a:pt x="7559" y="2842"/>
                  </a:cubicBezTo>
                  <a:cubicBezTo>
                    <a:pt x="7536" y="2820"/>
                    <a:pt x="7519" y="2808"/>
                    <a:pt x="7496" y="2791"/>
                  </a:cubicBezTo>
                  <a:cubicBezTo>
                    <a:pt x="7451" y="2763"/>
                    <a:pt x="7394" y="2734"/>
                    <a:pt x="7326" y="2712"/>
                  </a:cubicBezTo>
                  <a:cubicBezTo>
                    <a:pt x="7184" y="2666"/>
                    <a:pt x="7024" y="2644"/>
                    <a:pt x="6882" y="2626"/>
                  </a:cubicBezTo>
                  <a:cubicBezTo>
                    <a:pt x="6830" y="2621"/>
                    <a:pt x="6775" y="2621"/>
                    <a:pt x="6723" y="2615"/>
                  </a:cubicBezTo>
                  <a:lnTo>
                    <a:pt x="6672" y="2610"/>
                  </a:lnTo>
                  <a:cubicBezTo>
                    <a:pt x="6655" y="2610"/>
                    <a:pt x="6644" y="2610"/>
                    <a:pt x="6626" y="2603"/>
                  </a:cubicBezTo>
                  <a:cubicBezTo>
                    <a:pt x="6615" y="2603"/>
                    <a:pt x="6599" y="2598"/>
                    <a:pt x="6586" y="2598"/>
                  </a:cubicBezTo>
                  <a:cubicBezTo>
                    <a:pt x="6558" y="2598"/>
                    <a:pt x="6536" y="2592"/>
                    <a:pt x="6513" y="2592"/>
                  </a:cubicBezTo>
                  <a:cubicBezTo>
                    <a:pt x="6468" y="2592"/>
                    <a:pt x="6439" y="2547"/>
                    <a:pt x="6434" y="2508"/>
                  </a:cubicBezTo>
                  <a:cubicBezTo>
                    <a:pt x="6434" y="2473"/>
                    <a:pt x="6445" y="2439"/>
                    <a:pt x="6473" y="2416"/>
                  </a:cubicBezTo>
                  <a:cubicBezTo>
                    <a:pt x="6536" y="2377"/>
                    <a:pt x="6604" y="2342"/>
                    <a:pt x="6667" y="2314"/>
                  </a:cubicBezTo>
                  <a:lnTo>
                    <a:pt x="6701" y="2296"/>
                  </a:lnTo>
                  <a:lnTo>
                    <a:pt x="6762" y="2269"/>
                  </a:lnTo>
                  <a:lnTo>
                    <a:pt x="6780" y="2257"/>
                  </a:lnTo>
                  <a:cubicBezTo>
                    <a:pt x="6848" y="2228"/>
                    <a:pt x="6916" y="2194"/>
                    <a:pt x="6979" y="2160"/>
                  </a:cubicBezTo>
                  <a:lnTo>
                    <a:pt x="6990" y="2154"/>
                  </a:lnTo>
                  <a:cubicBezTo>
                    <a:pt x="7116" y="2092"/>
                    <a:pt x="7246" y="2018"/>
                    <a:pt x="7360" y="1921"/>
                  </a:cubicBezTo>
                  <a:cubicBezTo>
                    <a:pt x="7399" y="1887"/>
                    <a:pt x="7428" y="1853"/>
                    <a:pt x="7451" y="1819"/>
                  </a:cubicBezTo>
                  <a:cubicBezTo>
                    <a:pt x="7462" y="1802"/>
                    <a:pt x="7473" y="1785"/>
                    <a:pt x="7478" y="1763"/>
                  </a:cubicBezTo>
                  <a:cubicBezTo>
                    <a:pt x="7485" y="1751"/>
                    <a:pt x="7485" y="1734"/>
                    <a:pt x="7491" y="1717"/>
                  </a:cubicBezTo>
                  <a:cubicBezTo>
                    <a:pt x="7491" y="1706"/>
                    <a:pt x="7485" y="1695"/>
                    <a:pt x="7485" y="1677"/>
                  </a:cubicBezTo>
                  <a:cubicBezTo>
                    <a:pt x="7478" y="1661"/>
                    <a:pt x="7473" y="1648"/>
                    <a:pt x="7467" y="1632"/>
                  </a:cubicBezTo>
                  <a:cubicBezTo>
                    <a:pt x="7462" y="1621"/>
                    <a:pt x="7451" y="1609"/>
                    <a:pt x="7439" y="1592"/>
                  </a:cubicBezTo>
                  <a:cubicBezTo>
                    <a:pt x="7433" y="1580"/>
                    <a:pt x="7417" y="1575"/>
                    <a:pt x="7405" y="1564"/>
                  </a:cubicBezTo>
                  <a:cubicBezTo>
                    <a:pt x="7388" y="1553"/>
                    <a:pt x="7371" y="1546"/>
                    <a:pt x="7354" y="1541"/>
                  </a:cubicBezTo>
                  <a:cubicBezTo>
                    <a:pt x="7326" y="1530"/>
                    <a:pt x="7297" y="1530"/>
                    <a:pt x="7263" y="1524"/>
                  </a:cubicBezTo>
                  <a:lnTo>
                    <a:pt x="7240" y="1524"/>
                  </a:lnTo>
                  <a:cubicBezTo>
                    <a:pt x="7178" y="1524"/>
                    <a:pt x="7110" y="1530"/>
                    <a:pt x="7035" y="1546"/>
                  </a:cubicBezTo>
                  <a:cubicBezTo>
                    <a:pt x="6865" y="1587"/>
                    <a:pt x="6689" y="1655"/>
                    <a:pt x="6473" y="1768"/>
                  </a:cubicBezTo>
                  <a:cubicBezTo>
                    <a:pt x="6376" y="1813"/>
                    <a:pt x="6285" y="1871"/>
                    <a:pt x="6195" y="1928"/>
                  </a:cubicBezTo>
                  <a:cubicBezTo>
                    <a:pt x="6109" y="1978"/>
                    <a:pt x="6041" y="2023"/>
                    <a:pt x="5978" y="2075"/>
                  </a:cubicBezTo>
                  <a:lnTo>
                    <a:pt x="5917" y="2126"/>
                  </a:lnTo>
                  <a:cubicBezTo>
                    <a:pt x="5899" y="2143"/>
                    <a:pt x="5888" y="2154"/>
                    <a:pt x="5870" y="2172"/>
                  </a:cubicBezTo>
                  <a:cubicBezTo>
                    <a:pt x="5854" y="2194"/>
                    <a:pt x="5831" y="2206"/>
                    <a:pt x="5802" y="2206"/>
                  </a:cubicBezTo>
                  <a:cubicBezTo>
                    <a:pt x="5791" y="2206"/>
                    <a:pt x="5780" y="2201"/>
                    <a:pt x="5768" y="2194"/>
                  </a:cubicBezTo>
                  <a:cubicBezTo>
                    <a:pt x="5734" y="2177"/>
                    <a:pt x="5705" y="2138"/>
                    <a:pt x="5718" y="2098"/>
                  </a:cubicBezTo>
                  <a:cubicBezTo>
                    <a:pt x="5746" y="2007"/>
                    <a:pt x="5780" y="1899"/>
                    <a:pt x="5786" y="1797"/>
                  </a:cubicBezTo>
                  <a:lnTo>
                    <a:pt x="5786" y="1723"/>
                  </a:lnTo>
                  <a:cubicBezTo>
                    <a:pt x="5780" y="1717"/>
                    <a:pt x="5780" y="1711"/>
                    <a:pt x="5774" y="1700"/>
                  </a:cubicBezTo>
                  <a:lnTo>
                    <a:pt x="5757" y="1700"/>
                  </a:lnTo>
                  <a:cubicBezTo>
                    <a:pt x="5723" y="1706"/>
                    <a:pt x="5700" y="1717"/>
                    <a:pt x="5684" y="1723"/>
                  </a:cubicBezTo>
                  <a:cubicBezTo>
                    <a:pt x="5592" y="1774"/>
                    <a:pt x="5513" y="1837"/>
                    <a:pt x="5456" y="1887"/>
                  </a:cubicBezTo>
                  <a:cubicBezTo>
                    <a:pt x="5319" y="2018"/>
                    <a:pt x="5201" y="2154"/>
                    <a:pt x="5099" y="2303"/>
                  </a:cubicBezTo>
                  <a:cubicBezTo>
                    <a:pt x="5052" y="2382"/>
                    <a:pt x="5018" y="2445"/>
                    <a:pt x="4996" y="2508"/>
                  </a:cubicBezTo>
                  <a:cubicBezTo>
                    <a:pt x="4989" y="2529"/>
                    <a:pt x="4979" y="2547"/>
                    <a:pt x="4968" y="2563"/>
                  </a:cubicBezTo>
                  <a:lnTo>
                    <a:pt x="4955" y="2569"/>
                  </a:lnTo>
                  <a:lnTo>
                    <a:pt x="4944" y="2581"/>
                  </a:lnTo>
                  <a:cubicBezTo>
                    <a:pt x="4921" y="2598"/>
                    <a:pt x="4899" y="2603"/>
                    <a:pt x="4876" y="2603"/>
                  </a:cubicBezTo>
                  <a:lnTo>
                    <a:pt x="4853" y="2603"/>
                  </a:lnTo>
                  <a:cubicBezTo>
                    <a:pt x="4819" y="2598"/>
                    <a:pt x="4797" y="2581"/>
                    <a:pt x="4774" y="2553"/>
                  </a:cubicBezTo>
                  <a:cubicBezTo>
                    <a:pt x="4758" y="2529"/>
                    <a:pt x="4751" y="2501"/>
                    <a:pt x="4758" y="2461"/>
                  </a:cubicBezTo>
                  <a:cubicBezTo>
                    <a:pt x="4758" y="2427"/>
                    <a:pt x="4763" y="2398"/>
                    <a:pt x="4768" y="2371"/>
                  </a:cubicBezTo>
                  <a:cubicBezTo>
                    <a:pt x="4774" y="2325"/>
                    <a:pt x="4774" y="2285"/>
                    <a:pt x="4779" y="2240"/>
                  </a:cubicBezTo>
                  <a:cubicBezTo>
                    <a:pt x="4785" y="2183"/>
                    <a:pt x="4779" y="2132"/>
                    <a:pt x="4774" y="2092"/>
                  </a:cubicBezTo>
                  <a:cubicBezTo>
                    <a:pt x="4768" y="2075"/>
                    <a:pt x="4763" y="2064"/>
                    <a:pt x="4763" y="2052"/>
                  </a:cubicBezTo>
                  <a:lnTo>
                    <a:pt x="4751" y="2036"/>
                  </a:lnTo>
                  <a:lnTo>
                    <a:pt x="4740" y="2030"/>
                  </a:lnTo>
                  <a:lnTo>
                    <a:pt x="4729" y="2023"/>
                  </a:lnTo>
                  <a:cubicBezTo>
                    <a:pt x="4717" y="2023"/>
                    <a:pt x="4706" y="2018"/>
                    <a:pt x="4695" y="2018"/>
                  </a:cubicBezTo>
                  <a:cubicBezTo>
                    <a:pt x="4677" y="2018"/>
                    <a:pt x="4661" y="2018"/>
                    <a:pt x="4643" y="2023"/>
                  </a:cubicBezTo>
                  <a:cubicBezTo>
                    <a:pt x="4621" y="2030"/>
                    <a:pt x="4603" y="2036"/>
                    <a:pt x="4580" y="2041"/>
                  </a:cubicBezTo>
                  <a:cubicBezTo>
                    <a:pt x="4558" y="2057"/>
                    <a:pt x="4535" y="2075"/>
                    <a:pt x="4512" y="2092"/>
                  </a:cubicBezTo>
                  <a:cubicBezTo>
                    <a:pt x="4478" y="2126"/>
                    <a:pt x="4444" y="2167"/>
                    <a:pt x="4417" y="2212"/>
                  </a:cubicBezTo>
                  <a:cubicBezTo>
                    <a:pt x="4354" y="2308"/>
                    <a:pt x="4302" y="2416"/>
                    <a:pt x="4252" y="2558"/>
                  </a:cubicBezTo>
                  <a:lnTo>
                    <a:pt x="4252" y="2576"/>
                  </a:lnTo>
                  <a:cubicBezTo>
                    <a:pt x="4212" y="2683"/>
                    <a:pt x="4183" y="2797"/>
                    <a:pt x="4155" y="2928"/>
                  </a:cubicBezTo>
                  <a:cubicBezTo>
                    <a:pt x="4144" y="2978"/>
                    <a:pt x="4132" y="3030"/>
                    <a:pt x="4121" y="3080"/>
                  </a:cubicBezTo>
                  <a:lnTo>
                    <a:pt x="4115" y="3114"/>
                  </a:lnTo>
                  <a:cubicBezTo>
                    <a:pt x="4110" y="3143"/>
                    <a:pt x="4103" y="3177"/>
                    <a:pt x="4092" y="3211"/>
                  </a:cubicBezTo>
                  <a:cubicBezTo>
                    <a:pt x="4081" y="3229"/>
                    <a:pt x="4076" y="3245"/>
                    <a:pt x="4058" y="3258"/>
                  </a:cubicBezTo>
                  <a:cubicBezTo>
                    <a:pt x="4042" y="3263"/>
                    <a:pt x="4024" y="3274"/>
                    <a:pt x="4008" y="3274"/>
                  </a:cubicBezTo>
                  <a:cubicBezTo>
                    <a:pt x="3995" y="3274"/>
                    <a:pt x="3990" y="3268"/>
                    <a:pt x="3990" y="3268"/>
                  </a:cubicBezTo>
                  <a:cubicBezTo>
                    <a:pt x="3950" y="3263"/>
                    <a:pt x="3911" y="3229"/>
                    <a:pt x="3911" y="3183"/>
                  </a:cubicBezTo>
                  <a:lnTo>
                    <a:pt x="3911" y="3172"/>
                  </a:lnTo>
                  <a:lnTo>
                    <a:pt x="3911" y="3155"/>
                  </a:lnTo>
                  <a:lnTo>
                    <a:pt x="3911" y="3132"/>
                  </a:lnTo>
                  <a:cubicBezTo>
                    <a:pt x="3916" y="3012"/>
                    <a:pt x="3916" y="2888"/>
                    <a:pt x="3893" y="2773"/>
                  </a:cubicBezTo>
                  <a:cubicBezTo>
                    <a:pt x="3888" y="2746"/>
                    <a:pt x="3882" y="2723"/>
                    <a:pt x="3871" y="2700"/>
                  </a:cubicBezTo>
                  <a:cubicBezTo>
                    <a:pt x="3864" y="2689"/>
                    <a:pt x="3859" y="2678"/>
                    <a:pt x="3848" y="2666"/>
                  </a:cubicBezTo>
                  <a:cubicBezTo>
                    <a:pt x="3842" y="2660"/>
                    <a:pt x="3842" y="2660"/>
                    <a:pt x="3837" y="2655"/>
                  </a:cubicBezTo>
                  <a:cubicBezTo>
                    <a:pt x="3830" y="2649"/>
                    <a:pt x="3825" y="2649"/>
                    <a:pt x="3814" y="2644"/>
                  </a:cubicBezTo>
                  <a:lnTo>
                    <a:pt x="3740" y="2644"/>
                  </a:lnTo>
                  <a:cubicBezTo>
                    <a:pt x="3722" y="2649"/>
                    <a:pt x="3706" y="2655"/>
                    <a:pt x="3688" y="2660"/>
                  </a:cubicBezTo>
                  <a:cubicBezTo>
                    <a:pt x="3672" y="2671"/>
                    <a:pt x="3654" y="2689"/>
                    <a:pt x="3638" y="2700"/>
                  </a:cubicBezTo>
                  <a:cubicBezTo>
                    <a:pt x="3615" y="2723"/>
                    <a:pt x="3592" y="2746"/>
                    <a:pt x="3570" y="2780"/>
                  </a:cubicBezTo>
                  <a:cubicBezTo>
                    <a:pt x="3530" y="2842"/>
                    <a:pt x="3496" y="2917"/>
                    <a:pt x="3462" y="3012"/>
                  </a:cubicBezTo>
                  <a:cubicBezTo>
                    <a:pt x="3410" y="3172"/>
                    <a:pt x="3382" y="3342"/>
                    <a:pt x="3371" y="3518"/>
                  </a:cubicBezTo>
                  <a:lnTo>
                    <a:pt x="3371" y="3620"/>
                  </a:lnTo>
                  <a:cubicBezTo>
                    <a:pt x="3371" y="3654"/>
                    <a:pt x="3347" y="3689"/>
                    <a:pt x="3308" y="3689"/>
                  </a:cubicBezTo>
                  <a:cubicBezTo>
                    <a:pt x="3274" y="3689"/>
                    <a:pt x="3240" y="3660"/>
                    <a:pt x="3240" y="3626"/>
                  </a:cubicBezTo>
                  <a:cubicBezTo>
                    <a:pt x="3234" y="3552"/>
                    <a:pt x="3240" y="3468"/>
                    <a:pt x="3251" y="3371"/>
                  </a:cubicBezTo>
                  <a:cubicBezTo>
                    <a:pt x="3263" y="3263"/>
                    <a:pt x="3279" y="3166"/>
                    <a:pt x="3302" y="3075"/>
                  </a:cubicBezTo>
                  <a:cubicBezTo>
                    <a:pt x="3337" y="2944"/>
                    <a:pt x="3365" y="2854"/>
                    <a:pt x="3410" y="2773"/>
                  </a:cubicBezTo>
                  <a:cubicBezTo>
                    <a:pt x="3462" y="2678"/>
                    <a:pt x="3512" y="2610"/>
                    <a:pt x="3575" y="2563"/>
                  </a:cubicBezTo>
                  <a:cubicBezTo>
                    <a:pt x="3615" y="2535"/>
                    <a:pt x="3649" y="2513"/>
                    <a:pt x="3688" y="2501"/>
                  </a:cubicBezTo>
                  <a:cubicBezTo>
                    <a:pt x="3722" y="2495"/>
                    <a:pt x="3757" y="2490"/>
                    <a:pt x="3796" y="2490"/>
                  </a:cubicBezTo>
                  <a:lnTo>
                    <a:pt x="3837" y="2490"/>
                  </a:lnTo>
                  <a:cubicBezTo>
                    <a:pt x="3882" y="2501"/>
                    <a:pt x="3927" y="2518"/>
                    <a:pt x="3956" y="2547"/>
                  </a:cubicBezTo>
                  <a:cubicBezTo>
                    <a:pt x="3967" y="2558"/>
                    <a:pt x="3973" y="2569"/>
                    <a:pt x="3984" y="2581"/>
                  </a:cubicBezTo>
                  <a:cubicBezTo>
                    <a:pt x="4008" y="2479"/>
                    <a:pt x="4029" y="2377"/>
                    <a:pt x="4047" y="2274"/>
                  </a:cubicBezTo>
                  <a:cubicBezTo>
                    <a:pt x="4069" y="2149"/>
                    <a:pt x="4087" y="2036"/>
                    <a:pt x="4092" y="1933"/>
                  </a:cubicBezTo>
                  <a:cubicBezTo>
                    <a:pt x="4098" y="1797"/>
                    <a:pt x="4087" y="1672"/>
                    <a:pt x="4063" y="1553"/>
                  </a:cubicBezTo>
                  <a:cubicBezTo>
                    <a:pt x="4035" y="1427"/>
                    <a:pt x="3995" y="1320"/>
                    <a:pt x="3945" y="1217"/>
                  </a:cubicBezTo>
                  <a:cubicBezTo>
                    <a:pt x="3905" y="1144"/>
                    <a:pt x="3859" y="1081"/>
                    <a:pt x="3814" y="1024"/>
                  </a:cubicBezTo>
                  <a:cubicBezTo>
                    <a:pt x="3780" y="990"/>
                    <a:pt x="3746" y="961"/>
                    <a:pt x="3712" y="939"/>
                  </a:cubicBezTo>
                  <a:cubicBezTo>
                    <a:pt x="3683" y="921"/>
                    <a:pt x="3654" y="905"/>
                    <a:pt x="3626" y="893"/>
                  </a:cubicBezTo>
                  <a:cubicBezTo>
                    <a:pt x="3604" y="887"/>
                    <a:pt x="3586" y="882"/>
                    <a:pt x="3564" y="882"/>
                  </a:cubicBezTo>
                  <a:lnTo>
                    <a:pt x="3557" y="882"/>
                  </a:lnTo>
                  <a:cubicBezTo>
                    <a:pt x="3541" y="882"/>
                    <a:pt x="3518" y="882"/>
                    <a:pt x="3502" y="887"/>
                  </a:cubicBezTo>
                  <a:cubicBezTo>
                    <a:pt x="3478" y="893"/>
                    <a:pt x="3455" y="898"/>
                    <a:pt x="3439" y="911"/>
                  </a:cubicBezTo>
                  <a:cubicBezTo>
                    <a:pt x="3410" y="927"/>
                    <a:pt x="3387" y="945"/>
                    <a:pt x="3360" y="966"/>
                  </a:cubicBezTo>
                  <a:cubicBezTo>
                    <a:pt x="3319" y="1001"/>
                    <a:pt x="3285" y="1047"/>
                    <a:pt x="3251" y="1097"/>
                  </a:cubicBezTo>
                  <a:cubicBezTo>
                    <a:pt x="3211" y="1160"/>
                    <a:pt x="3177" y="1228"/>
                    <a:pt x="3137" y="1314"/>
                  </a:cubicBezTo>
                  <a:cubicBezTo>
                    <a:pt x="3127" y="1348"/>
                    <a:pt x="3087" y="1370"/>
                    <a:pt x="3041" y="1370"/>
                  </a:cubicBezTo>
                  <a:cubicBezTo>
                    <a:pt x="3030" y="1370"/>
                    <a:pt x="3012" y="1370"/>
                    <a:pt x="3001" y="1359"/>
                  </a:cubicBezTo>
                  <a:cubicBezTo>
                    <a:pt x="2972" y="1348"/>
                    <a:pt x="2956" y="1325"/>
                    <a:pt x="2944" y="1302"/>
                  </a:cubicBezTo>
                  <a:cubicBezTo>
                    <a:pt x="2938" y="1286"/>
                    <a:pt x="2938" y="1262"/>
                    <a:pt x="2938" y="1246"/>
                  </a:cubicBezTo>
                  <a:cubicBezTo>
                    <a:pt x="2944" y="1217"/>
                    <a:pt x="2944" y="1189"/>
                    <a:pt x="2944" y="1155"/>
                  </a:cubicBezTo>
                  <a:lnTo>
                    <a:pt x="2951" y="1110"/>
                  </a:lnTo>
                  <a:cubicBezTo>
                    <a:pt x="2956" y="1047"/>
                    <a:pt x="2962" y="984"/>
                    <a:pt x="2962" y="921"/>
                  </a:cubicBezTo>
                  <a:lnTo>
                    <a:pt x="2962" y="921"/>
                  </a:lnTo>
                  <a:lnTo>
                    <a:pt x="2956" y="932"/>
                  </a:lnTo>
                  <a:cubicBezTo>
                    <a:pt x="2967" y="808"/>
                    <a:pt x="2978" y="615"/>
                    <a:pt x="2938" y="428"/>
                  </a:cubicBezTo>
                  <a:cubicBezTo>
                    <a:pt x="2922" y="353"/>
                    <a:pt x="2899" y="291"/>
                    <a:pt x="2870" y="234"/>
                  </a:cubicBezTo>
                  <a:cubicBezTo>
                    <a:pt x="2848" y="182"/>
                    <a:pt x="2820" y="143"/>
                    <a:pt x="2780" y="103"/>
                  </a:cubicBezTo>
                  <a:cubicBezTo>
                    <a:pt x="2757" y="80"/>
                    <a:pt x="2734" y="58"/>
                    <a:pt x="2712" y="40"/>
                  </a:cubicBezTo>
                  <a:cubicBezTo>
                    <a:pt x="2694" y="30"/>
                    <a:pt x="2671" y="19"/>
                    <a:pt x="2655" y="12"/>
                  </a:cubicBezTo>
                  <a:cubicBezTo>
                    <a:pt x="2637" y="6"/>
                    <a:pt x="2626" y="6"/>
                    <a:pt x="261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9"/>
            <p:cNvSpPr/>
            <p:nvPr/>
          </p:nvSpPr>
          <p:spPr>
            <a:xfrm>
              <a:off x="7129133" y="5080027"/>
              <a:ext cx="107413" cy="191991"/>
            </a:xfrm>
            <a:custGeom>
              <a:avLst/>
              <a:gdLst/>
              <a:ahLst/>
              <a:cxnLst/>
              <a:rect l="l" t="t" r="r" b="b"/>
              <a:pathLst>
                <a:path w="2286" h="4086" extrusionOk="0">
                  <a:moveTo>
                    <a:pt x="308" y="256"/>
                  </a:moveTo>
                  <a:cubicBezTo>
                    <a:pt x="354" y="364"/>
                    <a:pt x="388" y="472"/>
                    <a:pt x="422" y="580"/>
                  </a:cubicBezTo>
                  <a:cubicBezTo>
                    <a:pt x="388" y="472"/>
                    <a:pt x="349" y="364"/>
                    <a:pt x="308" y="256"/>
                  </a:cubicBezTo>
                  <a:close/>
                  <a:moveTo>
                    <a:pt x="711" y="0"/>
                  </a:moveTo>
                  <a:cubicBezTo>
                    <a:pt x="683" y="0"/>
                    <a:pt x="649" y="6"/>
                    <a:pt x="621" y="6"/>
                  </a:cubicBezTo>
                  <a:cubicBezTo>
                    <a:pt x="570" y="12"/>
                    <a:pt x="519" y="18"/>
                    <a:pt x="467" y="29"/>
                  </a:cubicBezTo>
                  <a:lnTo>
                    <a:pt x="399" y="34"/>
                  </a:lnTo>
                  <a:cubicBezTo>
                    <a:pt x="320" y="46"/>
                    <a:pt x="229" y="57"/>
                    <a:pt x="132" y="57"/>
                  </a:cubicBezTo>
                  <a:cubicBezTo>
                    <a:pt x="81" y="57"/>
                    <a:pt x="35" y="102"/>
                    <a:pt x="35" y="160"/>
                  </a:cubicBezTo>
                  <a:lnTo>
                    <a:pt x="30" y="171"/>
                  </a:lnTo>
                  <a:cubicBezTo>
                    <a:pt x="13" y="199"/>
                    <a:pt x="1" y="244"/>
                    <a:pt x="19" y="278"/>
                  </a:cubicBezTo>
                  <a:cubicBezTo>
                    <a:pt x="223" y="807"/>
                    <a:pt x="451" y="1438"/>
                    <a:pt x="546" y="2103"/>
                  </a:cubicBezTo>
                  <a:cubicBezTo>
                    <a:pt x="593" y="2478"/>
                    <a:pt x="598" y="2835"/>
                    <a:pt x="559" y="3171"/>
                  </a:cubicBezTo>
                  <a:lnTo>
                    <a:pt x="553" y="3183"/>
                  </a:lnTo>
                  <a:cubicBezTo>
                    <a:pt x="541" y="3279"/>
                    <a:pt x="519" y="3381"/>
                    <a:pt x="496" y="3483"/>
                  </a:cubicBezTo>
                  <a:cubicBezTo>
                    <a:pt x="473" y="3585"/>
                    <a:pt x="439" y="3682"/>
                    <a:pt x="410" y="3774"/>
                  </a:cubicBezTo>
                  <a:cubicBezTo>
                    <a:pt x="376" y="3790"/>
                    <a:pt x="360" y="3819"/>
                    <a:pt x="354" y="3847"/>
                  </a:cubicBezTo>
                  <a:cubicBezTo>
                    <a:pt x="342" y="3876"/>
                    <a:pt x="349" y="3905"/>
                    <a:pt x="365" y="3933"/>
                  </a:cubicBezTo>
                  <a:cubicBezTo>
                    <a:pt x="376" y="3955"/>
                    <a:pt x="399" y="3973"/>
                    <a:pt x="428" y="3984"/>
                  </a:cubicBezTo>
                  <a:cubicBezTo>
                    <a:pt x="609" y="4052"/>
                    <a:pt x="808" y="4086"/>
                    <a:pt x="1031" y="4086"/>
                  </a:cubicBezTo>
                  <a:cubicBezTo>
                    <a:pt x="1138" y="4086"/>
                    <a:pt x="1251" y="4080"/>
                    <a:pt x="1371" y="4063"/>
                  </a:cubicBezTo>
                  <a:cubicBezTo>
                    <a:pt x="1535" y="4041"/>
                    <a:pt x="1695" y="3989"/>
                    <a:pt x="1854" y="3921"/>
                  </a:cubicBezTo>
                  <a:cubicBezTo>
                    <a:pt x="2007" y="3858"/>
                    <a:pt x="2143" y="3768"/>
                    <a:pt x="2258" y="3666"/>
                  </a:cubicBezTo>
                  <a:cubicBezTo>
                    <a:pt x="2274" y="3648"/>
                    <a:pt x="2285" y="3620"/>
                    <a:pt x="2285" y="3592"/>
                  </a:cubicBezTo>
                  <a:cubicBezTo>
                    <a:pt x="2285" y="3564"/>
                    <a:pt x="2274" y="3535"/>
                    <a:pt x="2258" y="3512"/>
                  </a:cubicBezTo>
                  <a:cubicBezTo>
                    <a:pt x="2269" y="3381"/>
                    <a:pt x="2269" y="3244"/>
                    <a:pt x="2263" y="3131"/>
                  </a:cubicBezTo>
                  <a:cubicBezTo>
                    <a:pt x="2251" y="2972"/>
                    <a:pt x="2235" y="2814"/>
                    <a:pt x="2212" y="2643"/>
                  </a:cubicBezTo>
                  <a:cubicBezTo>
                    <a:pt x="2167" y="2342"/>
                    <a:pt x="2087" y="2035"/>
                    <a:pt x="1978" y="1728"/>
                  </a:cubicBezTo>
                  <a:cubicBezTo>
                    <a:pt x="1871" y="1432"/>
                    <a:pt x="1740" y="1137"/>
                    <a:pt x="1581" y="858"/>
                  </a:cubicBezTo>
                  <a:cubicBezTo>
                    <a:pt x="1433" y="597"/>
                    <a:pt x="1251" y="336"/>
                    <a:pt x="1041" y="86"/>
                  </a:cubicBezTo>
                  <a:lnTo>
                    <a:pt x="1024" y="63"/>
                  </a:lnTo>
                  <a:lnTo>
                    <a:pt x="1002" y="40"/>
                  </a:lnTo>
                  <a:cubicBezTo>
                    <a:pt x="984" y="23"/>
                    <a:pt x="962" y="12"/>
                    <a:pt x="934" y="12"/>
                  </a:cubicBezTo>
                  <a:cubicBezTo>
                    <a:pt x="916" y="12"/>
                    <a:pt x="900" y="18"/>
                    <a:pt x="882" y="23"/>
                  </a:cubicBezTo>
                  <a:cubicBezTo>
                    <a:pt x="871" y="18"/>
                    <a:pt x="865" y="18"/>
                    <a:pt x="853" y="12"/>
                  </a:cubicBezTo>
                  <a:cubicBezTo>
                    <a:pt x="808" y="6"/>
                    <a:pt x="763" y="0"/>
                    <a:pt x="7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9"/>
            <p:cNvSpPr/>
            <p:nvPr/>
          </p:nvSpPr>
          <p:spPr>
            <a:xfrm>
              <a:off x="6978303" y="4869382"/>
              <a:ext cx="381304" cy="402730"/>
            </a:xfrm>
            <a:custGeom>
              <a:avLst/>
              <a:gdLst/>
              <a:ahLst/>
              <a:cxnLst/>
              <a:rect l="l" t="t" r="r" b="b"/>
              <a:pathLst>
                <a:path w="8115" h="8571" extrusionOk="0">
                  <a:moveTo>
                    <a:pt x="1915" y="1165"/>
                  </a:moveTo>
                  <a:cubicBezTo>
                    <a:pt x="1881" y="1165"/>
                    <a:pt x="1847" y="1181"/>
                    <a:pt x="1825" y="1205"/>
                  </a:cubicBezTo>
                  <a:cubicBezTo>
                    <a:pt x="1802" y="1233"/>
                    <a:pt x="1791" y="1262"/>
                    <a:pt x="1797" y="1296"/>
                  </a:cubicBezTo>
                  <a:cubicBezTo>
                    <a:pt x="1797" y="1325"/>
                    <a:pt x="1813" y="1352"/>
                    <a:pt x="1836" y="1375"/>
                  </a:cubicBezTo>
                  <a:cubicBezTo>
                    <a:pt x="1910" y="1432"/>
                    <a:pt x="1978" y="1488"/>
                    <a:pt x="2052" y="1551"/>
                  </a:cubicBezTo>
                  <a:cubicBezTo>
                    <a:pt x="2109" y="1608"/>
                    <a:pt x="2172" y="1671"/>
                    <a:pt x="2240" y="1745"/>
                  </a:cubicBezTo>
                  <a:cubicBezTo>
                    <a:pt x="2410" y="1938"/>
                    <a:pt x="2570" y="2165"/>
                    <a:pt x="2699" y="2416"/>
                  </a:cubicBezTo>
                  <a:cubicBezTo>
                    <a:pt x="2796" y="2608"/>
                    <a:pt x="2888" y="2818"/>
                    <a:pt x="2967" y="3051"/>
                  </a:cubicBezTo>
                  <a:cubicBezTo>
                    <a:pt x="3035" y="3245"/>
                    <a:pt x="3092" y="3455"/>
                    <a:pt x="3143" y="3693"/>
                  </a:cubicBezTo>
                  <a:lnTo>
                    <a:pt x="3150" y="3704"/>
                  </a:lnTo>
                  <a:cubicBezTo>
                    <a:pt x="3160" y="3779"/>
                    <a:pt x="3177" y="3853"/>
                    <a:pt x="3184" y="3927"/>
                  </a:cubicBezTo>
                  <a:cubicBezTo>
                    <a:pt x="3195" y="3977"/>
                    <a:pt x="3234" y="4011"/>
                    <a:pt x="3291" y="4011"/>
                  </a:cubicBezTo>
                  <a:cubicBezTo>
                    <a:pt x="3313" y="4011"/>
                    <a:pt x="3342" y="3995"/>
                    <a:pt x="3360" y="3972"/>
                  </a:cubicBezTo>
                  <a:cubicBezTo>
                    <a:pt x="3376" y="3955"/>
                    <a:pt x="3381" y="3932"/>
                    <a:pt x="3376" y="3909"/>
                  </a:cubicBezTo>
                  <a:lnTo>
                    <a:pt x="3370" y="3859"/>
                  </a:lnTo>
                  <a:cubicBezTo>
                    <a:pt x="3360" y="3751"/>
                    <a:pt x="3342" y="3643"/>
                    <a:pt x="3320" y="3541"/>
                  </a:cubicBezTo>
                  <a:cubicBezTo>
                    <a:pt x="3297" y="3392"/>
                    <a:pt x="3268" y="3268"/>
                    <a:pt x="3240" y="3148"/>
                  </a:cubicBezTo>
                  <a:cubicBezTo>
                    <a:pt x="3171" y="2886"/>
                    <a:pt x="3087" y="2631"/>
                    <a:pt x="2979" y="2398"/>
                  </a:cubicBezTo>
                  <a:cubicBezTo>
                    <a:pt x="2854" y="2131"/>
                    <a:pt x="2717" y="1904"/>
                    <a:pt x="2563" y="1711"/>
                  </a:cubicBezTo>
                  <a:cubicBezTo>
                    <a:pt x="2376" y="1472"/>
                    <a:pt x="2172" y="1296"/>
                    <a:pt x="1962" y="1176"/>
                  </a:cubicBezTo>
                  <a:cubicBezTo>
                    <a:pt x="1949" y="1171"/>
                    <a:pt x="1933" y="1165"/>
                    <a:pt x="1915" y="1165"/>
                  </a:cubicBezTo>
                  <a:close/>
                  <a:moveTo>
                    <a:pt x="5865" y="2859"/>
                  </a:moveTo>
                  <a:cubicBezTo>
                    <a:pt x="5854" y="2859"/>
                    <a:pt x="5836" y="2864"/>
                    <a:pt x="5825" y="2864"/>
                  </a:cubicBezTo>
                  <a:cubicBezTo>
                    <a:pt x="5666" y="2915"/>
                    <a:pt x="5490" y="2983"/>
                    <a:pt x="5274" y="3074"/>
                  </a:cubicBezTo>
                  <a:cubicBezTo>
                    <a:pt x="5086" y="3153"/>
                    <a:pt x="4899" y="3239"/>
                    <a:pt x="4718" y="3329"/>
                  </a:cubicBezTo>
                  <a:cubicBezTo>
                    <a:pt x="4519" y="3438"/>
                    <a:pt x="4336" y="3534"/>
                    <a:pt x="4178" y="3636"/>
                  </a:cubicBezTo>
                  <a:cubicBezTo>
                    <a:pt x="4018" y="3733"/>
                    <a:pt x="3853" y="3848"/>
                    <a:pt x="3672" y="3977"/>
                  </a:cubicBezTo>
                  <a:cubicBezTo>
                    <a:pt x="3627" y="4011"/>
                    <a:pt x="3615" y="4074"/>
                    <a:pt x="3649" y="4126"/>
                  </a:cubicBezTo>
                  <a:cubicBezTo>
                    <a:pt x="3666" y="4154"/>
                    <a:pt x="3700" y="4171"/>
                    <a:pt x="3735" y="4171"/>
                  </a:cubicBezTo>
                  <a:cubicBezTo>
                    <a:pt x="3756" y="4171"/>
                    <a:pt x="3780" y="4165"/>
                    <a:pt x="3797" y="4148"/>
                  </a:cubicBezTo>
                  <a:cubicBezTo>
                    <a:pt x="4052" y="3961"/>
                    <a:pt x="4343" y="3790"/>
                    <a:pt x="4671" y="3614"/>
                  </a:cubicBezTo>
                  <a:cubicBezTo>
                    <a:pt x="4860" y="3518"/>
                    <a:pt x="5059" y="3426"/>
                    <a:pt x="5263" y="3342"/>
                  </a:cubicBezTo>
                  <a:cubicBezTo>
                    <a:pt x="5468" y="3256"/>
                    <a:pt x="5678" y="3188"/>
                    <a:pt x="5911" y="3108"/>
                  </a:cubicBezTo>
                  <a:cubicBezTo>
                    <a:pt x="5945" y="3098"/>
                    <a:pt x="5967" y="3074"/>
                    <a:pt x="5985" y="3046"/>
                  </a:cubicBezTo>
                  <a:cubicBezTo>
                    <a:pt x="5996" y="3012"/>
                    <a:pt x="6001" y="2978"/>
                    <a:pt x="5990" y="2943"/>
                  </a:cubicBezTo>
                  <a:cubicBezTo>
                    <a:pt x="5972" y="2893"/>
                    <a:pt x="5922" y="2859"/>
                    <a:pt x="5865" y="2859"/>
                  </a:cubicBezTo>
                  <a:close/>
                  <a:moveTo>
                    <a:pt x="2819" y="4532"/>
                  </a:moveTo>
                  <a:cubicBezTo>
                    <a:pt x="2819" y="4535"/>
                    <a:pt x="2818" y="4535"/>
                    <a:pt x="2815" y="4535"/>
                  </a:cubicBezTo>
                  <a:lnTo>
                    <a:pt x="2815" y="4535"/>
                  </a:lnTo>
                  <a:cubicBezTo>
                    <a:pt x="2816" y="4534"/>
                    <a:pt x="2818" y="4533"/>
                    <a:pt x="2819" y="4532"/>
                  </a:cubicBezTo>
                  <a:close/>
                  <a:moveTo>
                    <a:pt x="3166" y="4160"/>
                  </a:moveTo>
                  <a:cubicBezTo>
                    <a:pt x="3155" y="4160"/>
                    <a:pt x="3143" y="4160"/>
                    <a:pt x="3132" y="4165"/>
                  </a:cubicBezTo>
                  <a:cubicBezTo>
                    <a:pt x="3035" y="4205"/>
                    <a:pt x="2938" y="4250"/>
                    <a:pt x="2843" y="4291"/>
                  </a:cubicBezTo>
                  <a:cubicBezTo>
                    <a:pt x="2746" y="4336"/>
                    <a:pt x="2644" y="4386"/>
                    <a:pt x="2529" y="4449"/>
                  </a:cubicBezTo>
                  <a:cubicBezTo>
                    <a:pt x="2314" y="4564"/>
                    <a:pt x="2132" y="4682"/>
                    <a:pt x="1962" y="4802"/>
                  </a:cubicBezTo>
                  <a:cubicBezTo>
                    <a:pt x="1779" y="4939"/>
                    <a:pt x="1608" y="5091"/>
                    <a:pt x="1461" y="5256"/>
                  </a:cubicBezTo>
                  <a:cubicBezTo>
                    <a:pt x="1388" y="5335"/>
                    <a:pt x="1319" y="5421"/>
                    <a:pt x="1251" y="5524"/>
                  </a:cubicBezTo>
                  <a:cubicBezTo>
                    <a:pt x="1178" y="5626"/>
                    <a:pt x="1120" y="5723"/>
                    <a:pt x="1075" y="5825"/>
                  </a:cubicBezTo>
                  <a:cubicBezTo>
                    <a:pt x="1058" y="5865"/>
                    <a:pt x="1063" y="5915"/>
                    <a:pt x="1104" y="5949"/>
                  </a:cubicBezTo>
                  <a:cubicBezTo>
                    <a:pt x="1120" y="5961"/>
                    <a:pt x="1143" y="5972"/>
                    <a:pt x="1172" y="5972"/>
                  </a:cubicBezTo>
                  <a:lnTo>
                    <a:pt x="1178" y="5972"/>
                  </a:lnTo>
                  <a:cubicBezTo>
                    <a:pt x="1199" y="5967"/>
                    <a:pt x="1228" y="5955"/>
                    <a:pt x="1246" y="5938"/>
                  </a:cubicBezTo>
                  <a:cubicBezTo>
                    <a:pt x="1325" y="5813"/>
                    <a:pt x="1427" y="5671"/>
                    <a:pt x="1540" y="5535"/>
                  </a:cubicBezTo>
                  <a:cubicBezTo>
                    <a:pt x="1643" y="5416"/>
                    <a:pt x="1757" y="5296"/>
                    <a:pt x="1888" y="5177"/>
                  </a:cubicBezTo>
                  <a:cubicBezTo>
                    <a:pt x="2132" y="4955"/>
                    <a:pt x="2393" y="4768"/>
                    <a:pt x="2678" y="4614"/>
                  </a:cubicBezTo>
                  <a:cubicBezTo>
                    <a:pt x="2720" y="4587"/>
                    <a:pt x="2768" y="4561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4" y="4535"/>
                    <a:pt x="2814" y="4535"/>
                  </a:cubicBezTo>
                  <a:cubicBezTo>
                    <a:pt x="2814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5" y="4535"/>
                    <a:pt x="2815" y="4535"/>
                    <a:pt x="2815" y="4535"/>
                  </a:cubicBezTo>
                  <a:lnTo>
                    <a:pt x="2815" y="4535"/>
                  </a:lnTo>
                  <a:cubicBezTo>
                    <a:pt x="2819" y="4535"/>
                    <a:pt x="2820" y="4535"/>
                    <a:pt x="2825" y="4529"/>
                  </a:cubicBezTo>
                  <a:lnTo>
                    <a:pt x="2825" y="4529"/>
                  </a:lnTo>
                  <a:cubicBezTo>
                    <a:pt x="2823" y="4530"/>
                    <a:pt x="2821" y="4531"/>
                    <a:pt x="2819" y="4532"/>
                  </a:cubicBezTo>
                  <a:lnTo>
                    <a:pt x="2819" y="4532"/>
                  </a:lnTo>
                  <a:cubicBezTo>
                    <a:pt x="2819" y="4532"/>
                    <a:pt x="2819" y="4532"/>
                    <a:pt x="2819" y="4532"/>
                  </a:cubicBezTo>
                  <a:lnTo>
                    <a:pt x="2819" y="4532"/>
                  </a:lnTo>
                  <a:cubicBezTo>
                    <a:pt x="2970" y="4453"/>
                    <a:pt x="3088" y="4398"/>
                    <a:pt x="3200" y="4352"/>
                  </a:cubicBezTo>
                  <a:cubicBezTo>
                    <a:pt x="3252" y="4330"/>
                    <a:pt x="3274" y="4273"/>
                    <a:pt x="3257" y="4228"/>
                  </a:cubicBezTo>
                  <a:cubicBezTo>
                    <a:pt x="3245" y="4189"/>
                    <a:pt x="3205" y="4160"/>
                    <a:pt x="3166" y="4160"/>
                  </a:cubicBezTo>
                  <a:close/>
                  <a:moveTo>
                    <a:pt x="4802" y="5750"/>
                  </a:moveTo>
                  <a:cubicBezTo>
                    <a:pt x="4860" y="5893"/>
                    <a:pt x="4916" y="6035"/>
                    <a:pt x="4967" y="6177"/>
                  </a:cubicBezTo>
                  <a:cubicBezTo>
                    <a:pt x="4847" y="6256"/>
                    <a:pt x="4745" y="6353"/>
                    <a:pt x="4632" y="6444"/>
                  </a:cubicBezTo>
                  <a:cubicBezTo>
                    <a:pt x="4513" y="6534"/>
                    <a:pt x="4382" y="6626"/>
                    <a:pt x="4246" y="6699"/>
                  </a:cubicBezTo>
                  <a:cubicBezTo>
                    <a:pt x="4144" y="6751"/>
                    <a:pt x="4041" y="6791"/>
                    <a:pt x="3927" y="6819"/>
                  </a:cubicBezTo>
                  <a:cubicBezTo>
                    <a:pt x="3921" y="6819"/>
                    <a:pt x="3910" y="6819"/>
                    <a:pt x="3905" y="6825"/>
                  </a:cubicBezTo>
                  <a:cubicBezTo>
                    <a:pt x="3905" y="6780"/>
                    <a:pt x="3900" y="6733"/>
                    <a:pt x="3900" y="6688"/>
                  </a:cubicBezTo>
                  <a:cubicBezTo>
                    <a:pt x="3887" y="6541"/>
                    <a:pt x="3871" y="6387"/>
                    <a:pt x="3848" y="6234"/>
                  </a:cubicBezTo>
                  <a:cubicBezTo>
                    <a:pt x="3837" y="6171"/>
                    <a:pt x="3825" y="6103"/>
                    <a:pt x="3814" y="6041"/>
                  </a:cubicBezTo>
                  <a:cubicBezTo>
                    <a:pt x="3882" y="6041"/>
                    <a:pt x="3950" y="6041"/>
                    <a:pt x="4018" y="6035"/>
                  </a:cubicBezTo>
                  <a:cubicBezTo>
                    <a:pt x="4121" y="6023"/>
                    <a:pt x="4223" y="6001"/>
                    <a:pt x="4325" y="5978"/>
                  </a:cubicBezTo>
                  <a:cubicBezTo>
                    <a:pt x="4411" y="5949"/>
                    <a:pt x="4501" y="5921"/>
                    <a:pt x="4587" y="5881"/>
                  </a:cubicBezTo>
                  <a:cubicBezTo>
                    <a:pt x="4661" y="5841"/>
                    <a:pt x="4734" y="5802"/>
                    <a:pt x="4802" y="5750"/>
                  </a:cubicBezTo>
                  <a:close/>
                  <a:moveTo>
                    <a:pt x="2843" y="216"/>
                  </a:moveTo>
                  <a:cubicBezTo>
                    <a:pt x="2854" y="221"/>
                    <a:pt x="2870" y="221"/>
                    <a:pt x="2888" y="227"/>
                  </a:cubicBezTo>
                  <a:cubicBezTo>
                    <a:pt x="2904" y="234"/>
                    <a:pt x="2927" y="245"/>
                    <a:pt x="2945" y="255"/>
                  </a:cubicBezTo>
                  <a:cubicBezTo>
                    <a:pt x="2967" y="273"/>
                    <a:pt x="2990" y="295"/>
                    <a:pt x="3013" y="318"/>
                  </a:cubicBezTo>
                  <a:cubicBezTo>
                    <a:pt x="3053" y="358"/>
                    <a:pt x="3081" y="397"/>
                    <a:pt x="3103" y="449"/>
                  </a:cubicBezTo>
                  <a:cubicBezTo>
                    <a:pt x="3132" y="506"/>
                    <a:pt x="3155" y="568"/>
                    <a:pt x="3171" y="643"/>
                  </a:cubicBezTo>
                  <a:cubicBezTo>
                    <a:pt x="3200" y="790"/>
                    <a:pt x="3205" y="943"/>
                    <a:pt x="3195" y="1063"/>
                  </a:cubicBezTo>
                  <a:lnTo>
                    <a:pt x="3195" y="1136"/>
                  </a:lnTo>
                  <a:cubicBezTo>
                    <a:pt x="3195" y="1199"/>
                    <a:pt x="3189" y="1262"/>
                    <a:pt x="3184" y="1325"/>
                  </a:cubicBezTo>
                  <a:lnTo>
                    <a:pt x="3177" y="1370"/>
                  </a:lnTo>
                  <a:cubicBezTo>
                    <a:pt x="3177" y="1404"/>
                    <a:pt x="3177" y="1432"/>
                    <a:pt x="3171" y="1461"/>
                  </a:cubicBezTo>
                  <a:cubicBezTo>
                    <a:pt x="3171" y="1477"/>
                    <a:pt x="3171" y="1501"/>
                    <a:pt x="3177" y="1517"/>
                  </a:cubicBezTo>
                  <a:cubicBezTo>
                    <a:pt x="3189" y="1540"/>
                    <a:pt x="3205" y="1563"/>
                    <a:pt x="3229" y="1574"/>
                  </a:cubicBezTo>
                  <a:cubicBezTo>
                    <a:pt x="3245" y="1585"/>
                    <a:pt x="3263" y="1585"/>
                    <a:pt x="3274" y="1585"/>
                  </a:cubicBezTo>
                  <a:cubicBezTo>
                    <a:pt x="3320" y="1585"/>
                    <a:pt x="3360" y="1563"/>
                    <a:pt x="3370" y="1529"/>
                  </a:cubicBezTo>
                  <a:cubicBezTo>
                    <a:pt x="3410" y="1443"/>
                    <a:pt x="3444" y="1375"/>
                    <a:pt x="3484" y="1312"/>
                  </a:cubicBezTo>
                  <a:cubicBezTo>
                    <a:pt x="3518" y="1262"/>
                    <a:pt x="3552" y="1222"/>
                    <a:pt x="3593" y="1181"/>
                  </a:cubicBezTo>
                  <a:cubicBezTo>
                    <a:pt x="3620" y="1160"/>
                    <a:pt x="3643" y="1142"/>
                    <a:pt x="3672" y="1126"/>
                  </a:cubicBezTo>
                  <a:cubicBezTo>
                    <a:pt x="3688" y="1113"/>
                    <a:pt x="3711" y="1108"/>
                    <a:pt x="3735" y="1102"/>
                  </a:cubicBezTo>
                  <a:cubicBezTo>
                    <a:pt x="3751" y="1097"/>
                    <a:pt x="3774" y="1097"/>
                    <a:pt x="3797" y="1097"/>
                  </a:cubicBezTo>
                  <a:cubicBezTo>
                    <a:pt x="3814" y="1097"/>
                    <a:pt x="3842" y="1102"/>
                    <a:pt x="3859" y="1108"/>
                  </a:cubicBezTo>
                  <a:cubicBezTo>
                    <a:pt x="3887" y="1120"/>
                    <a:pt x="3916" y="1136"/>
                    <a:pt x="3945" y="1154"/>
                  </a:cubicBezTo>
                  <a:cubicBezTo>
                    <a:pt x="3979" y="1176"/>
                    <a:pt x="4013" y="1205"/>
                    <a:pt x="4047" y="1239"/>
                  </a:cubicBezTo>
                  <a:cubicBezTo>
                    <a:pt x="4092" y="1296"/>
                    <a:pt x="4138" y="1359"/>
                    <a:pt x="4178" y="1432"/>
                  </a:cubicBezTo>
                  <a:cubicBezTo>
                    <a:pt x="4228" y="1535"/>
                    <a:pt x="4275" y="1642"/>
                    <a:pt x="4296" y="1768"/>
                  </a:cubicBezTo>
                  <a:cubicBezTo>
                    <a:pt x="4320" y="1887"/>
                    <a:pt x="4331" y="2012"/>
                    <a:pt x="4325" y="2148"/>
                  </a:cubicBezTo>
                  <a:cubicBezTo>
                    <a:pt x="4320" y="2251"/>
                    <a:pt x="4302" y="2364"/>
                    <a:pt x="4280" y="2489"/>
                  </a:cubicBezTo>
                  <a:cubicBezTo>
                    <a:pt x="4262" y="2574"/>
                    <a:pt x="4246" y="2665"/>
                    <a:pt x="4228" y="2750"/>
                  </a:cubicBezTo>
                  <a:cubicBezTo>
                    <a:pt x="4223" y="2768"/>
                    <a:pt x="4223" y="2778"/>
                    <a:pt x="4217" y="2791"/>
                  </a:cubicBezTo>
                  <a:lnTo>
                    <a:pt x="4217" y="2796"/>
                  </a:lnTo>
                  <a:cubicBezTo>
                    <a:pt x="4206" y="2784"/>
                    <a:pt x="4200" y="2773"/>
                    <a:pt x="4189" y="2762"/>
                  </a:cubicBezTo>
                  <a:cubicBezTo>
                    <a:pt x="4160" y="2733"/>
                    <a:pt x="4115" y="2716"/>
                    <a:pt x="4070" y="2705"/>
                  </a:cubicBezTo>
                  <a:lnTo>
                    <a:pt x="4029" y="2705"/>
                  </a:lnTo>
                  <a:cubicBezTo>
                    <a:pt x="3990" y="2705"/>
                    <a:pt x="3955" y="2710"/>
                    <a:pt x="3921" y="2716"/>
                  </a:cubicBezTo>
                  <a:cubicBezTo>
                    <a:pt x="3882" y="2728"/>
                    <a:pt x="3848" y="2750"/>
                    <a:pt x="3808" y="2778"/>
                  </a:cubicBezTo>
                  <a:cubicBezTo>
                    <a:pt x="3745" y="2825"/>
                    <a:pt x="3695" y="2893"/>
                    <a:pt x="3643" y="2988"/>
                  </a:cubicBezTo>
                  <a:cubicBezTo>
                    <a:pt x="3598" y="3069"/>
                    <a:pt x="3570" y="3159"/>
                    <a:pt x="3535" y="3290"/>
                  </a:cubicBezTo>
                  <a:cubicBezTo>
                    <a:pt x="3512" y="3381"/>
                    <a:pt x="3496" y="3478"/>
                    <a:pt x="3484" y="3586"/>
                  </a:cubicBezTo>
                  <a:cubicBezTo>
                    <a:pt x="3473" y="3683"/>
                    <a:pt x="3467" y="3767"/>
                    <a:pt x="3473" y="3841"/>
                  </a:cubicBezTo>
                  <a:cubicBezTo>
                    <a:pt x="3473" y="3875"/>
                    <a:pt x="3507" y="3904"/>
                    <a:pt x="3541" y="3904"/>
                  </a:cubicBezTo>
                  <a:cubicBezTo>
                    <a:pt x="3580" y="3904"/>
                    <a:pt x="3604" y="3869"/>
                    <a:pt x="3604" y="3835"/>
                  </a:cubicBezTo>
                  <a:lnTo>
                    <a:pt x="3604" y="3733"/>
                  </a:lnTo>
                  <a:cubicBezTo>
                    <a:pt x="3615" y="3557"/>
                    <a:pt x="3643" y="3387"/>
                    <a:pt x="3695" y="3227"/>
                  </a:cubicBezTo>
                  <a:cubicBezTo>
                    <a:pt x="3729" y="3132"/>
                    <a:pt x="3763" y="3057"/>
                    <a:pt x="3803" y="2995"/>
                  </a:cubicBezTo>
                  <a:cubicBezTo>
                    <a:pt x="3825" y="2961"/>
                    <a:pt x="3848" y="2938"/>
                    <a:pt x="3871" y="2915"/>
                  </a:cubicBezTo>
                  <a:cubicBezTo>
                    <a:pt x="3887" y="2904"/>
                    <a:pt x="3905" y="2886"/>
                    <a:pt x="3921" y="2875"/>
                  </a:cubicBezTo>
                  <a:cubicBezTo>
                    <a:pt x="3939" y="2870"/>
                    <a:pt x="3955" y="2864"/>
                    <a:pt x="3973" y="2859"/>
                  </a:cubicBezTo>
                  <a:lnTo>
                    <a:pt x="4024" y="2859"/>
                  </a:lnTo>
                  <a:cubicBezTo>
                    <a:pt x="4029" y="2859"/>
                    <a:pt x="4041" y="2859"/>
                    <a:pt x="4047" y="2864"/>
                  </a:cubicBezTo>
                  <a:cubicBezTo>
                    <a:pt x="4058" y="2864"/>
                    <a:pt x="4063" y="2864"/>
                    <a:pt x="4070" y="2870"/>
                  </a:cubicBezTo>
                  <a:cubicBezTo>
                    <a:pt x="4075" y="2875"/>
                    <a:pt x="4075" y="2875"/>
                    <a:pt x="4081" y="2881"/>
                  </a:cubicBezTo>
                  <a:cubicBezTo>
                    <a:pt x="4092" y="2893"/>
                    <a:pt x="4097" y="2904"/>
                    <a:pt x="4104" y="2915"/>
                  </a:cubicBezTo>
                  <a:cubicBezTo>
                    <a:pt x="4115" y="2938"/>
                    <a:pt x="4121" y="2961"/>
                    <a:pt x="4126" y="2988"/>
                  </a:cubicBezTo>
                  <a:cubicBezTo>
                    <a:pt x="4149" y="3108"/>
                    <a:pt x="4149" y="3227"/>
                    <a:pt x="4144" y="3347"/>
                  </a:cubicBezTo>
                  <a:lnTo>
                    <a:pt x="4144" y="3370"/>
                  </a:lnTo>
                  <a:lnTo>
                    <a:pt x="4144" y="3387"/>
                  </a:lnTo>
                  <a:lnTo>
                    <a:pt x="4144" y="3398"/>
                  </a:lnTo>
                  <a:cubicBezTo>
                    <a:pt x="4144" y="3444"/>
                    <a:pt x="4183" y="3478"/>
                    <a:pt x="4223" y="3483"/>
                  </a:cubicBezTo>
                  <a:lnTo>
                    <a:pt x="4241" y="3483"/>
                  </a:lnTo>
                  <a:cubicBezTo>
                    <a:pt x="4257" y="3483"/>
                    <a:pt x="4275" y="3478"/>
                    <a:pt x="4291" y="3473"/>
                  </a:cubicBezTo>
                  <a:cubicBezTo>
                    <a:pt x="4309" y="3460"/>
                    <a:pt x="4314" y="3444"/>
                    <a:pt x="4325" y="3426"/>
                  </a:cubicBezTo>
                  <a:cubicBezTo>
                    <a:pt x="4336" y="3392"/>
                    <a:pt x="4343" y="3358"/>
                    <a:pt x="4348" y="3329"/>
                  </a:cubicBezTo>
                  <a:lnTo>
                    <a:pt x="4354" y="3295"/>
                  </a:lnTo>
                  <a:cubicBezTo>
                    <a:pt x="4365" y="3245"/>
                    <a:pt x="4377" y="3193"/>
                    <a:pt x="4388" y="3143"/>
                  </a:cubicBezTo>
                  <a:cubicBezTo>
                    <a:pt x="4416" y="3017"/>
                    <a:pt x="4445" y="2898"/>
                    <a:pt x="4485" y="2791"/>
                  </a:cubicBezTo>
                  <a:lnTo>
                    <a:pt x="4490" y="2773"/>
                  </a:lnTo>
                  <a:cubicBezTo>
                    <a:pt x="4535" y="2631"/>
                    <a:pt x="4587" y="2523"/>
                    <a:pt x="4650" y="2427"/>
                  </a:cubicBezTo>
                  <a:cubicBezTo>
                    <a:pt x="4677" y="2382"/>
                    <a:pt x="4711" y="2341"/>
                    <a:pt x="4745" y="2307"/>
                  </a:cubicBezTo>
                  <a:cubicBezTo>
                    <a:pt x="4768" y="2290"/>
                    <a:pt x="4791" y="2272"/>
                    <a:pt x="4813" y="2262"/>
                  </a:cubicBezTo>
                  <a:cubicBezTo>
                    <a:pt x="4836" y="2251"/>
                    <a:pt x="4854" y="2245"/>
                    <a:pt x="4876" y="2238"/>
                  </a:cubicBezTo>
                  <a:cubicBezTo>
                    <a:pt x="4894" y="2233"/>
                    <a:pt x="4910" y="2233"/>
                    <a:pt x="4928" y="2233"/>
                  </a:cubicBezTo>
                  <a:cubicBezTo>
                    <a:pt x="4939" y="2233"/>
                    <a:pt x="4950" y="2238"/>
                    <a:pt x="4962" y="2238"/>
                  </a:cubicBezTo>
                  <a:lnTo>
                    <a:pt x="4973" y="2245"/>
                  </a:lnTo>
                  <a:lnTo>
                    <a:pt x="4984" y="2251"/>
                  </a:lnTo>
                  <a:lnTo>
                    <a:pt x="4996" y="2267"/>
                  </a:lnTo>
                  <a:cubicBezTo>
                    <a:pt x="4996" y="2279"/>
                    <a:pt x="5001" y="2290"/>
                    <a:pt x="5007" y="2307"/>
                  </a:cubicBezTo>
                  <a:cubicBezTo>
                    <a:pt x="5012" y="2347"/>
                    <a:pt x="5018" y="2398"/>
                    <a:pt x="5012" y="2455"/>
                  </a:cubicBezTo>
                  <a:cubicBezTo>
                    <a:pt x="5012" y="2495"/>
                    <a:pt x="5007" y="2540"/>
                    <a:pt x="5001" y="2586"/>
                  </a:cubicBezTo>
                  <a:cubicBezTo>
                    <a:pt x="4996" y="2613"/>
                    <a:pt x="4996" y="2642"/>
                    <a:pt x="4991" y="2676"/>
                  </a:cubicBezTo>
                  <a:cubicBezTo>
                    <a:pt x="4984" y="2716"/>
                    <a:pt x="4991" y="2744"/>
                    <a:pt x="5007" y="2768"/>
                  </a:cubicBezTo>
                  <a:cubicBezTo>
                    <a:pt x="5030" y="2796"/>
                    <a:pt x="5052" y="2813"/>
                    <a:pt x="5086" y="2818"/>
                  </a:cubicBezTo>
                  <a:lnTo>
                    <a:pt x="5109" y="2818"/>
                  </a:lnTo>
                  <a:cubicBezTo>
                    <a:pt x="5132" y="2818"/>
                    <a:pt x="5161" y="2813"/>
                    <a:pt x="5177" y="2796"/>
                  </a:cubicBezTo>
                  <a:lnTo>
                    <a:pt x="5188" y="2784"/>
                  </a:lnTo>
                  <a:lnTo>
                    <a:pt x="5201" y="2778"/>
                  </a:lnTo>
                  <a:cubicBezTo>
                    <a:pt x="5212" y="2762"/>
                    <a:pt x="5222" y="2744"/>
                    <a:pt x="5229" y="2723"/>
                  </a:cubicBezTo>
                  <a:cubicBezTo>
                    <a:pt x="5251" y="2660"/>
                    <a:pt x="5285" y="2597"/>
                    <a:pt x="5332" y="2518"/>
                  </a:cubicBezTo>
                  <a:cubicBezTo>
                    <a:pt x="5434" y="2369"/>
                    <a:pt x="5552" y="2233"/>
                    <a:pt x="5689" y="2102"/>
                  </a:cubicBezTo>
                  <a:cubicBezTo>
                    <a:pt x="5746" y="2052"/>
                    <a:pt x="5825" y="1989"/>
                    <a:pt x="5917" y="1938"/>
                  </a:cubicBezTo>
                  <a:cubicBezTo>
                    <a:pt x="5933" y="1932"/>
                    <a:pt x="5956" y="1921"/>
                    <a:pt x="5990" y="1915"/>
                  </a:cubicBezTo>
                  <a:lnTo>
                    <a:pt x="6007" y="1915"/>
                  </a:lnTo>
                  <a:cubicBezTo>
                    <a:pt x="6013" y="1926"/>
                    <a:pt x="6013" y="1932"/>
                    <a:pt x="6019" y="1938"/>
                  </a:cubicBezTo>
                  <a:lnTo>
                    <a:pt x="6019" y="2012"/>
                  </a:lnTo>
                  <a:cubicBezTo>
                    <a:pt x="6013" y="2114"/>
                    <a:pt x="5979" y="2222"/>
                    <a:pt x="5951" y="2313"/>
                  </a:cubicBezTo>
                  <a:cubicBezTo>
                    <a:pt x="5938" y="2353"/>
                    <a:pt x="5967" y="2392"/>
                    <a:pt x="6001" y="2409"/>
                  </a:cubicBezTo>
                  <a:cubicBezTo>
                    <a:pt x="6013" y="2416"/>
                    <a:pt x="6024" y="2416"/>
                    <a:pt x="6035" y="2416"/>
                  </a:cubicBezTo>
                  <a:cubicBezTo>
                    <a:pt x="6064" y="2416"/>
                    <a:pt x="6087" y="2409"/>
                    <a:pt x="6103" y="2387"/>
                  </a:cubicBezTo>
                  <a:cubicBezTo>
                    <a:pt x="6121" y="2369"/>
                    <a:pt x="6132" y="2358"/>
                    <a:pt x="6150" y="2341"/>
                  </a:cubicBezTo>
                  <a:lnTo>
                    <a:pt x="6211" y="2290"/>
                  </a:lnTo>
                  <a:cubicBezTo>
                    <a:pt x="6274" y="2238"/>
                    <a:pt x="6342" y="2193"/>
                    <a:pt x="6428" y="2143"/>
                  </a:cubicBezTo>
                  <a:cubicBezTo>
                    <a:pt x="6518" y="2086"/>
                    <a:pt x="6609" y="2028"/>
                    <a:pt x="6706" y="1983"/>
                  </a:cubicBezTo>
                  <a:cubicBezTo>
                    <a:pt x="6922" y="1870"/>
                    <a:pt x="7098" y="1802"/>
                    <a:pt x="7268" y="1761"/>
                  </a:cubicBezTo>
                  <a:cubicBezTo>
                    <a:pt x="7343" y="1745"/>
                    <a:pt x="7411" y="1739"/>
                    <a:pt x="7473" y="1739"/>
                  </a:cubicBezTo>
                  <a:lnTo>
                    <a:pt x="7496" y="1739"/>
                  </a:lnTo>
                  <a:cubicBezTo>
                    <a:pt x="7530" y="1745"/>
                    <a:pt x="7559" y="1750"/>
                    <a:pt x="7587" y="1756"/>
                  </a:cubicBezTo>
                  <a:cubicBezTo>
                    <a:pt x="7604" y="1761"/>
                    <a:pt x="7621" y="1768"/>
                    <a:pt x="7638" y="1779"/>
                  </a:cubicBezTo>
                  <a:cubicBezTo>
                    <a:pt x="7650" y="1790"/>
                    <a:pt x="7666" y="1795"/>
                    <a:pt x="7672" y="1807"/>
                  </a:cubicBezTo>
                  <a:cubicBezTo>
                    <a:pt x="7684" y="1824"/>
                    <a:pt x="7695" y="1836"/>
                    <a:pt x="7700" y="1847"/>
                  </a:cubicBezTo>
                  <a:cubicBezTo>
                    <a:pt x="7706" y="1863"/>
                    <a:pt x="7711" y="1876"/>
                    <a:pt x="7718" y="1892"/>
                  </a:cubicBezTo>
                  <a:cubicBezTo>
                    <a:pt x="7718" y="1910"/>
                    <a:pt x="7724" y="1921"/>
                    <a:pt x="7724" y="1932"/>
                  </a:cubicBezTo>
                  <a:cubicBezTo>
                    <a:pt x="7718" y="1949"/>
                    <a:pt x="7718" y="1966"/>
                    <a:pt x="7711" y="1978"/>
                  </a:cubicBezTo>
                  <a:cubicBezTo>
                    <a:pt x="7706" y="2000"/>
                    <a:pt x="7695" y="2017"/>
                    <a:pt x="7684" y="2034"/>
                  </a:cubicBezTo>
                  <a:cubicBezTo>
                    <a:pt x="7661" y="2068"/>
                    <a:pt x="7632" y="2102"/>
                    <a:pt x="7593" y="2136"/>
                  </a:cubicBezTo>
                  <a:cubicBezTo>
                    <a:pt x="7479" y="2233"/>
                    <a:pt x="7349" y="2307"/>
                    <a:pt x="7223" y="2369"/>
                  </a:cubicBezTo>
                  <a:lnTo>
                    <a:pt x="7212" y="2375"/>
                  </a:lnTo>
                  <a:cubicBezTo>
                    <a:pt x="7149" y="2409"/>
                    <a:pt x="7081" y="2443"/>
                    <a:pt x="7013" y="2472"/>
                  </a:cubicBezTo>
                  <a:lnTo>
                    <a:pt x="6995" y="2484"/>
                  </a:lnTo>
                  <a:lnTo>
                    <a:pt x="6934" y="2511"/>
                  </a:lnTo>
                  <a:lnTo>
                    <a:pt x="6900" y="2529"/>
                  </a:lnTo>
                  <a:cubicBezTo>
                    <a:pt x="6837" y="2557"/>
                    <a:pt x="6769" y="2592"/>
                    <a:pt x="6706" y="2631"/>
                  </a:cubicBezTo>
                  <a:cubicBezTo>
                    <a:pt x="6678" y="2654"/>
                    <a:pt x="6667" y="2688"/>
                    <a:pt x="6667" y="2723"/>
                  </a:cubicBezTo>
                  <a:cubicBezTo>
                    <a:pt x="6672" y="2762"/>
                    <a:pt x="6701" y="2807"/>
                    <a:pt x="6746" y="2807"/>
                  </a:cubicBezTo>
                  <a:cubicBezTo>
                    <a:pt x="6769" y="2807"/>
                    <a:pt x="6791" y="2813"/>
                    <a:pt x="6819" y="2813"/>
                  </a:cubicBezTo>
                  <a:cubicBezTo>
                    <a:pt x="6832" y="2813"/>
                    <a:pt x="6848" y="2818"/>
                    <a:pt x="6859" y="2818"/>
                  </a:cubicBezTo>
                  <a:cubicBezTo>
                    <a:pt x="6877" y="2825"/>
                    <a:pt x="6888" y="2825"/>
                    <a:pt x="6905" y="2825"/>
                  </a:cubicBezTo>
                  <a:lnTo>
                    <a:pt x="6956" y="2830"/>
                  </a:lnTo>
                  <a:cubicBezTo>
                    <a:pt x="7008" y="2836"/>
                    <a:pt x="7063" y="2836"/>
                    <a:pt x="7115" y="2841"/>
                  </a:cubicBezTo>
                  <a:cubicBezTo>
                    <a:pt x="7257" y="2859"/>
                    <a:pt x="7417" y="2881"/>
                    <a:pt x="7559" y="2927"/>
                  </a:cubicBezTo>
                  <a:cubicBezTo>
                    <a:pt x="7627" y="2949"/>
                    <a:pt x="7684" y="2978"/>
                    <a:pt x="7729" y="3006"/>
                  </a:cubicBezTo>
                  <a:cubicBezTo>
                    <a:pt x="7752" y="3023"/>
                    <a:pt x="7769" y="3035"/>
                    <a:pt x="7792" y="3057"/>
                  </a:cubicBezTo>
                  <a:cubicBezTo>
                    <a:pt x="7803" y="3069"/>
                    <a:pt x="7808" y="3080"/>
                    <a:pt x="7820" y="3098"/>
                  </a:cubicBezTo>
                  <a:cubicBezTo>
                    <a:pt x="7826" y="3108"/>
                    <a:pt x="7826" y="3119"/>
                    <a:pt x="7831" y="3132"/>
                  </a:cubicBezTo>
                  <a:cubicBezTo>
                    <a:pt x="7837" y="3148"/>
                    <a:pt x="7837" y="3166"/>
                    <a:pt x="7837" y="3182"/>
                  </a:cubicBezTo>
                  <a:cubicBezTo>
                    <a:pt x="7831" y="3205"/>
                    <a:pt x="7831" y="3227"/>
                    <a:pt x="7826" y="3245"/>
                  </a:cubicBezTo>
                  <a:cubicBezTo>
                    <a:pt x="7814" y="3261"/>
                    <a:pt x="7808" y="3279"/>
                    <a:pt x="7797" y="3295"/>
                  </a:cubicBezTo>
                  <a:cubicBezTo>
                    <a:pt x="7786" y="3318"/>
                    <a:pt x="7769" y="3336"/>
                    <a:pt x="7752" y="3353"/>
                  </a:cubicBezTo>
                  <a:cubicBezTo>
                    <a:pt x="7718" y="3381"/>
                    <a:pt x="7689" y="3398"/>
                    <a:pt x="7650" y="3421"/>
                  </a:cubicBezTo>
                  <a:cubicBezTo>
                    <a:pt x="7569" y="3460"/>
                    <a:pt x="7473" y="3494"/>
                    <a:pt x="7365" y="3518"/>
                  </a:cubicBezTo>
                  <a:cubicBezTo>
                    <a:pt x="7218" y="3546"/>
                    <a:pt x="7063" y="3563"/>
                    <a:pt x="6900" y="3563"/>
                  </a:cubicBezTo>
                  <a:cubicBezTo>
                    <a:pt x="6853" y="3563"/>
                    <a:pt x="6814" y="3563"/>
                    <a:pt x="6769" y="3557"/>
                  </a:cubicBezTo>
                  <a:cubicBezTo>
                    <a:pt x="6661" y="3552"/>
                    <a:pt x="6575" y="3541"/>
                    <a:pt x="6496" y="3518"/>
                  </a:cubicBezTo>
                  <a:lnTo>
                    <a:pt x="6473" y="3518"/>
                  </a:lnTo>
                  <a:cubicBezTo>
                    <a:pt x="6423" y="3518"/>
                    <a:pt x="6371" y="3546"/>
                    <a:pt x="6348" y="3591"/>
                  </a:cubicBezTo>
                  <a:cubicBezTo>
                    <a:pt x="6337" y="3625"/>
                    <a:pt x="6331" y="3665"/>
                    <a:pt x="6342" y="3699"/>
                  </a:cubicBezTo>
                  <a:cubicBezTo>
                    <a:pt x="6354" y="3728"/>
                    <a:pt x="6382" y="3762"/>
                    <a:pt x="6416" y="3773"/>
                  </a:cubicBezTo>
                  <a:lnTo>
                    <a:pt x="6462" y="3790"/>
                  </a:lnTo>
                  <a:lnTo>
                    <a:pt x="6496" y="3807"/>
                  </a:lnTo>
                  <a:cubicBezTo>
                    <a:pt x="6518" y="3814"/>
                    <a:pt x="6541" y="3824"/>
                    <a:pt x="6564" y="3841"/>
                  </a:cubicBezTo>
                  <a:cubicBezTo>
                    <a:pt x="6604" y="3864"/>
                    <a:pt x="6638" y="3893"/>
                    <a:pt x="6667" y="3927"/>
                  </a:cubicBezTo>
                  <a:cubicBezTo>
                    <a:pt x="6695" y="3955"/>
                    <a:pt x="6712" y="3989"/>
                    <a:pt x="6735" y="4024"/>
                  </a:cubicBezTo>
                  <a:cubicBezTo>
                    <a:pt x="6746" y="4052"/>
                    <a:pt x="6757" y="4074"/>
                    <a:pt x="6763" y="4103"/>
                  </a:cubicBezTo>
                  <a:cubicBezTo>
                    <a:pt x="6769" y="4126"/>
                    <a:pt x="6769" y="4148"/>
                    <a:pt x="6769" y="4165"/>
                  </a:cubicBezTo>
                  <a:cubicBezTo>
                    <a:pt x="6769" y="4182"/>
                    <a:pt x="6763" y="4199"/>
                    <a:pt x="6757" y="4223"/>
                  </a:cubicBezTo>
                  <a:cubicBezTo>
                    <a:pt x="6751" y="4239"/>
                    <a:pt x="6740" y="4257"/>
                    <a:pt x="6735" y="4273"/>
                  </a:cubicBezTo>
                  <a:cubicBezTo>
                    <a:pt x="6717" y="4291"/>
                    <a:pt x="6701" y="4313"/>
                    <a:pt x="6683" y="4330"/>
                  </a:cubicBezTo>
                  <a:cubicBezTo>
                    <a:pt x="6654" y="4352"/>
                    <a:pt x="6620" y="4375"/>
                    <a:pt x="6581" y="4399"/>
                  </a:cubicBezTo>
                  <a:cubicBezTo>
                    <a:pt x="6536" y="4420"/>
                    <a:pt x="6484" y="4438"/>
                    <a:pt x="6433" y="4454"/>
                  </a:cubicBezTo>
                  <a:cubicBezTo>
                    <a:pt x="6371" y="4467"/>
                    <a:pt x="6308" y="4472"/>
                    <a:pt x="6240" y="4472"/>
                  </a:cubicBezTo>
                  <a:lnTo>
                    <a:pt x="6200" y="4472"/>
                  </a:lnTo>
                  <a:cubicBezTo>
                    <a:pt x="6058" y="4461"/>
                    <a:pt x="5917" y="4433"/>
                    <a:pt x="5752" y="4375"/>
                  </a:cubicBezTo>
                  <a:cubicBezTo>
                    <a:pt x="5615" y="4330"/>
                    <a:pt x="5490" y="4279"/>
                    <a:pt x="5377" y="4228"/>
                  </a:cubicBezTo>
                  <a:cubicBezTo>
                    <a:pt x="5366" y="4223"/>
                    <a:pt x="5348" y="4223"/>
                    <a:pt x="5337" y="4223"/>
                  </a:cubicBezTo>
                  <a:cubicBezTo>
                    <a:pt x="5319" y="4223"/>
                    <a:pt x="5297" y="4228"/>
                    <a:pt x="5285" y="4234"/>
                  </a:cubicBezTo>
                  <a:cubicBezTo>
                    <a:pt x="5251" y="4257"/>
                    <a:pt x="5235" y="4307"/>
                    <a:pt x="5251" y="4341"/>
                  </a:cubicBezTo>
                  <a:cubicBezTo>
                    <a:pt x="5285" y="4409"/>
                    <a:pt x="5303" y="4467"/>
                    <a:pt x="5319" y="4529"/>
                  </a:cubicBezTo>
                  <a:cubicBezTo>
                    <a:pt x="5325" y="4564"/>
                    <a:pt x="5332" y="4591"/>
                    <a:pt x="5325" y="4625"/>
                  </a:cubicBezTo>
                  <a:cubicBezTo>
                    <a:pt x="5325" y="4643"/>
                    <a:pt x="5325" y="4666"/>
                    <a:pt x="5319" y="4682"/>
                  </a:cubicBezTo>
                  <a:cubicBezTo>
                    <a:pt x="5314" y="4693"/>
                    <a:pt x="5308" y="4705"/>
                    <a:pt x="5297" y="4716"/>
                  </a:cubicBezTo>
                  <a:cubicBezTo>
                    <a:pt x="5291" y="4727"/>
                    <a:pt x="5285" y="4739"/>
                    <a:pt x="5274" y="4750"/>
                  </a:cubicBezTo>
                  <a:cubicBezTo>
                    <a:pt x="5263" y="4756"/>
                    <a:pt x="5251" y="4768"/>
                    <a:pt x="5235" y="4774"/>
                  </a:cubicBezTo>
                  <a:cubicBezTo>
                    <a:pt x="5217" y="4785"/>
                    <a:pt x="5188" y="4790"/>
                    <a:pt x="5167" y="4795"/>
                  </a:cubicBezTo>
                  <a:cubicBezTo>
                    <a:pt x="5120" y="4808"/>
                    <a:pt x="5081" y="4808"/>
                    <a:pt x="5030" y="4808"/>
                  </a:cubicBezTo>
                  <a:lnTo>
                    <a:pt x="4984" y="4808"/>
                  </a:lnTo>
                  <a:cubicBezTo>
                    <a:pt x="4894" y="4802"/>
                    <a:pt x="4797" y="4779"/>
                    <a:pt x="4695" y="4750"/>
                  </a:cubicBezTo>
                  <a:cubicBezTo>
                    <a:pt x="4581" y="4711"/>
                    <a:pt x="4472" y="4659"/>
                    <a:pt x="4377" y="4598"/>
                  </a:cubicBezTo>
                  <a:cubicBezTo>
                    <a:pt x="4309" y="4546"/>
                    <a:pt x="4251" y="4501"/>
                    <a:pt x="4206" y="4449"/>
                  </a:cubicBezTo>
                  <a:cubicBezTo>
                    <a:pt x="4166" y="4404"/>
                    <a:pt x="4131" y="4359"/>
                    <a:pt x="4110" y="4307"/>
                  </a:cubicBezTo>
                  <a:cubicBezTo>
                    <a:pt x="4092" y="4291"/>
                    <a:pt x="4075" y="4273"/>
                    <a:pt x="4058" y="4268"/>
                  </a:cubicBezTo>
                  <a:cubicBezTo>
                    <a:pt x="4036" y="4257"/>
                    <a:pt x="4018" y="4250"/>
                    <a:pt x="3995" y="4250"/>
                  </a:cubicBezTo>
                  <a:cubicBezTo>
                    <a:pt x="3979" y="4250"/>
                    <a:pt x="3968" y="4257"/>
                    <a:pt x="3950" y="4262"/>
                  </a:cubicBezTo>
                  <a:cubicBezTo>
                    <a:pt x="3882" y="4284"/>
                    <a:pt x="3848" y="4364"/>
                    <a:pt x="3871" y="4433"/>
                  </a:cubicBezTo>
                  <a:cubicBezTo>
                    <a:pt x="3934" y="4614"/>
                    <a:pt x="4081" y="4739"/>
                    <a:pt x="4194" y="4813"/>
                  </a:cubicBezTo>
                  <a:cubicBezTo>
                    <a:pt x="4241" y="4847"/>
                    <a:pt x="4291" y="4876"/>
                    <a:pt x="4336" y="4905"/>
                  </a:cubicBezTo>
                  <a:lnTo>
                    <a:pt x="4343" y="4905"/>
                  </a:lnTo>
                  <a:cubicBezTo>
                    <a:pt x="4382" y="4960"/>
                    <a:pt x="4416" y="5012"/>
                    <a:pt x="4451" y="5068"/>
                  </a:cubicBezTo>
                  <a:cubicBezTo>
                    <a:pt x="4519" y="5177"/>
                    <a:pt x="4581" y="5290"/>
                    <a:pt x="4643" y="5404"/>
                  </a:cubicBezTo>
                  <a:cubicBezTo>
                    <a:pt x="4671" y="5450"/>
                    <a:pt x="4695" y="5500"/>
                    <a:pt x="4718" y="5552"/>
                  </a:cubicBezTo>
                  <a:lnTo>
                    <a:pt x="4626" y="5597"/>
                  </a:lnTo>
                  <a:lnTo>
                    <a:pt x="4558" y="5637"/>
                  </a:lnTo>
                  <a:cubicBezTo>
                    <a:pt x="4377" y="5728"/>
                    <a:pt x="4228" y="5784"/>
                    <a:pt x="4075" y="5818"/>
                  </a:cubicBezTo>
                  <a:cubicBezTo>
                    <a:pt x="3979" y="5841"/>
                    <a:pt x="3882" y="5852"/>
                    <a:pt x="3780" y="5852"/>
                  </a:cubicBezTo>
                  <a:lnTo>
                    <a:pt x="3769" y="5847"/>
                  </a:lnTo>
                  <a:lnTo>
                    <a:pt x="3756" y="5807"/>
                  </a:lnTo>
                  <a:lnTo>
                    <a:pt x="3751" y="5779"/>
                  </a:lnTo>
                  <a:cubicBezTo>
                    <a:pt x="3711" y="5631"/>
                    <a:pt x="3661" y="5490"/>
                    <a:pt x="3609" y="5353"/>
                  </a:cubicBezTo>
                  <a:cubicBezTo>
                    <a:pt x="3564" y="5222"/>
                    <a:pt x="3507" y="5091"/>
                    <a:pt x="3450" y="4966"/>
                  </a:cubicBezTo>
                  <a:cubicBezTo>
                    <a:pt x="3450" y="4960"/>
                    <a:pt x="3444" y="4960"/>
                    <a:pt x="3444" y="4955"/>
                  </a:cubicBezTo>
                  <a:lnTo>
                    <a:pt x="3444" y="4944"/>
                  </a:lnTo>
                  <a:cubicBezTo>
                    <a:pt x="3422" y="4819"/>
                    <a:pt x="3388" y="4693"/>
                    <a:pt x="3347" y="4574"/>
                  </a:cubicBezTo>
                  <a:cubicBezTo>
                    <a:pt x="3336" y="4535"/>
                    <a:pt x="3302" y="4512"/>
                    <a:pt x="3257" y="4512"/>
                  </a:cubicBezTo>
                  <a:cubicBezTo>
                    <a:pt x="3245" y="4512"/>
                    <a:pt x="3240" y="4512"/>
                    <a:pt x="3229" y="4517"/>
                  </a:cubicBezTo>
                  <a:cubicBezTo>
                    <a:pt x="3205" y="4523"/>
                    <a:pt x="3184" y="4540"/>
                    <a:pt x="3171" y="4564"/>
                  </a:cubicBezTo>
                  <a:cubicBezTo>
                    <a:pt x="3166" y="4585"/>
                    <a:pt x="3160" y="4609"/>
                    <a:pt x="3171" y="4637"/>
                  </a:cubicBezTo>
                  <a:cubicBezTo>
                    <a:pt x="3177" y="4671"/>
                    <a:pt x="3189" y="4705"/>
                    <a:pt x="3195" y="4745"/>
                  </a:cubicBezTo>
                  <a:lnTo>
                    <a:pt x="3195" y="4750"/>
                  </a:lnTo>
                  <a:lnTo>
                    <a:pt x="3200" y="4756"/>
                  </a:lnTo>
                  <a:cubicBezTo>
                    <a:pt x="3252" y="5007"/>
                    <a:pt x="3268" y="5217"/>
                    <a:pt x="3263" y="5409"/>
                  </a:cubicBezTo>
                  <a:cubicBezTo>
                    <a:pt x="3257" y="5518"/>
                    <a:pt x="3240" y="5614"/>
                    <a:pt x="3211" y="5694"/>
                  </a:cubicBezTo>
                  <a:cubicBezTo>
                    <a:pt x="3195" y="5745"/>
                    <a:pt x="3177" y="5784"/>
                    <a:pt x="3150" y="5825"/>
                  </a:cubicBezTo>
                  <a:cubicBezTo>
                    <a:pt x="3132" y="5852"/>
                    <a:pt x="3109" y="5881"/>
                    <a:pt x="3081" y="5910"/>
                  </a:cubicBezTo>
                  <a:cubicBezTo>
                    <a:pt x="3064" y="5927"/>
                    <a:pt x="3040" y="5938"/>
                    <a:pt x="3019" y="5955"/>
                  </a:cubicBezTo>
                  <a:cubicBezTo>
                    <a:pt x="3006" y="5961"/>
                    <a:pt x="2995" y="5961"/>
                    <a:pt x="2979" y="5967"/>
                  </a:cubicBezTo>
                  <a:lnTo>
                    <a:pt x="2956" y="5967"/>
                  </a:lnTo>
                  <a:cubicBezTo>
                    <a:pt x="2945" y="5967"/>
                    <a:pt x="2938" y="5967"/>
                    <a:pt x="2927" y="5961"/>
                  </a:cubicBezTo>
                  <a:cubicBezTo>
                    <a:pt x="2916" y="5955"/>
                    <a:pt x="2904" y="5955"/>
                    <a:pt x="2893" y="5949"/>
                  </a:cubicBezTo>
                  <a:cubicBezTo>
                    <a:pt x="2877" y="5933"/>
                    <a:pt x="2859" y="5921"/>
                    <a:pt x="2848" y="5904"/>
                  </a:cubicBezTo>
                  <a:cubicBezTo>
                    <a:pt x="2819" y="5876"/>
                    <a:pt x="2802" y="5841"/>
                    <a:pt x="2780" y="5807"/>
                  </a:cubicBezTo>
                  <a:cubicBezTo>
                    <a:pt x="2762" y="5773"/>
                    <a:pt x="2751" y="5739"/>
                    <a:pt x="2734" y="5705"/>
                  </a:cubicBezTo>
                  <a:cubicBezTo>
                    <a:pt x="2717" y="5655"/>
                    <a:pt x="2672" y="5620"/>
                    <a:pt x="2609" y="5620"/>
                  </a:cubicBezTo>
                  <a:cubicBezTo>
                    <a:pt x="2552" y="5626"/>
                    <a:pt x="2513" y="5665"/>
                    <a:pt x="2495" y="5723"/>
                  </a:cubicBezTo>
                  <a:cubicBezTo>
                    <a:pt x="2461" y="5870"/>
                    <a:pt x="2427" y="5989"/>
                    <a:pt x="2393" y="6098"/>
                  </a:cubicBezTo>
                  <a:cubicBezTo>
                    <a:pt x="2342" y="6251"/>
                    <a:pt x="2290" y="6371"/>
                    <a:pt x="2229" y="6473"/>
                  </a:cubicBezTo>
                  <a:cubicBezTo>
                    <a:pt x="2195" y="6512"/>
                    <a:pt x="2166" y="6552"/>
                    <a:pt x="2138" y="6581"/>
                  </a:cubicBezTo>
                  <a:cubicBezTo>
                    <a:pt x="2120" y="6591"/>
                    <a:pt x="2098" y="6609"/>
                    <a:pt x="2080" y="6620"/>
                  </a:cubicBezTo>
                  <a:cubicBezTo>
                    <a:pt x="2064" y="6626"/>
                    <a:pt x="2052" y="6631"/>
                    <a:pt x="2035" y="6636"/>
                  </a:cubicBezTo>
                  <a:cubicBezTo>
                    <a:pt x="2018" y="6636"/>
                    <a:pt x="2007" y="6643"/>
                    <a:pt x="1990" y="6643"/>
                  </a:cubicBezTo>
                  <a:cubicBezTo>
                    <a:pt x="1978" y="6636"/>
                    <a:pt x="1962" y="6636"/>
                    <a:pt x="1949" y="6631"/>
                  </a:cubicBezTo>
                  <a:cubicBezTo>
                    <a:pt x="1938" y="6626"/>
                    <a:pt x="1928" y="6626"/>
                    <a:pt x="1922" y="6620"/>
                  </a:cubicBezTo>
                  <a:cubicBezTo>
                    <a:pt x="1910" y="6609"/>
                    <a:pt x="1904" y="6602"/>
                    <a:pt x="1893" y="6597"/>
                  </a:cubicBezTo>
                  <a:cubicBezTo>
                    <a:pt x="1881" y="6581"/>
                    <a:pt x="1870" y="6563"/>
                    <a:pt x="1859" y="6546"/>
                  </a:cubicBezTo>
                  <a:cubicBezTo>
                    <a:pt x="1847" y="6512"/>
                    <a:pt x="1831" y="6473"/>
                    <a:pt x="1820" y="6426"/>
                  </a:cubicBezTo>
                  <a:cubicBezTo>
                    <a:pt x="1808" y="6364"/>
                    <a:pt x="1802" y="6302"/>
                    <a:pt x="1791" y="6234"/>
                  </a:cubicBezTo>
                  <a:lnTo>
                    <a:pt x="1786" y="6188"/>
                  </a:lnTo>
                  <a:lnTo>
                    <a:pt x="1779" y="6137"/>
                  </a:lnTo>
                  <a:cubicBezTo>
                    <a:pt x="1779" y="6114"/>
                    <a:pt x="1773" y="6098"/>
                    <a:pt x="1773" y="6075"/>
                  </a:cubicBezTo>
                  <a:cubicBezTo>
                    <a:pt x="1773" y="6041"/>
                    <a:pt x="1768" y="6006"/>
                    <a:pt x="1763" y="5978"/>
                  </a:cubicBezTo>
                  <a:cubicBezTo>
                    <a:pt x="1757" y="5938"/>
                    <a:pt x="1739" y="5915"/>
                    <a:pt x="1711" y="5899"/>
                  </a:cubicBezTo>
                  <a:cubicBezTo>
                    <a:pt x="1694" y="5893"/>
                    <a:pt x="1683" y="5886"/>
                    <a:pt x="1666" y="5886"/>
                  </a:cubicBezTo>
                  <a:cubicBezTo>
                    <a:pt x="1637" y="5886"/>
                    <a:pt x="1608" y="5904"/>
                    <a:pt x="1598" y="5921"/>
                  </a:cubicBezTo>
                  <a:cubicBezTo>
                    <a:pt x="1540" y="5989"/>
                    <a:pt x="1495" y="6057"/>
                    <a:pt x="1445" y="6132"/>
                  </a:cubicBezTo>
                  <a:cubicBezTo>
                    <a:pt x="1416" y="6171"/>
                    <a:pt x="1388" y="6211"/>
                    <a:pt x="1353" y="6256"/>
                  </a:cubicBezTo>
                  <a:cubicBezTo>
                    <a:pt x="1274" y="6371"/>
                    <a:pt x="1149" y="6534"/>
                    <a:pt x="995" y="6671"/>
                  </a:cubicBezTo>
                  <a:cubicBezTo>
                    <a:pt x="921" y="6733"/>
                    <a:pt x="865" y="6780"/>
                    <a:pt x="802" y="6814"/>
                  </a:cubicBezTo>
                  <a:cubicBezTo>
                    <a:pt x="768" y="6830"/>
                    <a:pt x="740" y="6841"/>
                    <a:pt x="706" y="6848"/>
                  </a:cubicBezTo>
                  <a:cubicBezTo>
                    <a:pt x="682" y="6853"/>
                    <a:pt x="666" y="6853"/>
                    <a:pt x="637" y="6853"/>
                  </a:cubicBezTo>
                  <a:cubicBezTo>
                    <a:pt x="620" y="6853"/>
                    <a:pt x="603" y="6848"/>
                    <a:pt x="586" y="6841"/>
                  </a:cubicBezTo>
                  <a:cubicBezTo>
                    <a:pt x="564" y="6836"/>
                    <a:pt x="546" y="6830"/>
                    <a:pt x="530" y="6819"/>
                  </a:cubicBezTo>
                  <a:cubicBezTo>
                    <a:pt x="512" y="6801"/>
                    <a:pt x="496" y="6791"/>
                    <a:pt x="478" y="6773"/>
                  </a:cubicBezTo>
                  <a:cubicBezTo>
                    <a:pt x="467" y="6756"/>
                    <a:pt x="456" y="6746"/>
                    <a:pt x="444" y="6728"/>
                  </a:cubicBezTo>
                  <a:cubicBezTo>
                    <a:pt x="438" y="6711"/>
                    <a:pt x="433" y="6694"/>
                    <a:pt x="427" y="6677"/>
                  </a:cubicBezTo>
                  <a:cubicBezTo>
                    <a:pt x="422" y="6649"/>
                    <a:pt x="422" y="6620"/>
                    <a:pt x="422" y="6591"/>
                  </a:cubicBezTo>
                  <a:cubicBezTo>
                    <a:pt x="427" y="6546"/>
                    <a:pt x="433" y="6500"/>
                    <a:pt x="449" y="6450"/>
                  </a:cubicBezTo>
                  <a:cubicBezTo>
                    <a:pt x="490" y="6347"/>
                    <a:pt x="541" y="6245"/>
                    <a:pt x="620" y="6125"/>
                  </a:cubicBezTo>
                  <a:cubicBezTo>
                    <a:pt x="632" y="6103"/>
                    <a:pt x="648" y="6080"/>
                    <a:pt x="661" y="6064"/>
                  </a:cubicBezTo>
                  <a:lnTo>
                    <a:pt x="672" y="6046"/>
                  </a:lnTo>
                  <a:cubicBezTo>
                    <a:pt x="682" y="6030"/>
                    <a:pt x="700" y="6006"/>
                    <a:pt x="717" y="5989"/>
                  </a:cubicBezTo>
                  <a:lnTo>
                    <a:pt x="740" y="5961"/>
                  </a:lnTo>
                  <a:cubicBezTo>
                    <a:pt x="779" y="5915"/>
                    <a:pt x="813" y="5870"/>
                    <a:pt x="853" y="5825"/>
                  </a:cubicBezTo>
                  <a:cubicBezTo>
                    <a:pt x="871" y="5796"/>
                    <a:pt x="876" y="5768"/>
                    <a:pt x="865" y="5734"/>
                  </a:cubicBezTo>
                  <a:cubicBezTo>
                    <a:pt x="853" y="5700"/>
                    <a:pt x="819" y="5676"/>
                    <a:pt x="779" y="5676"/>
                  </a:cubicBezTo>
                  <a:cubicBezTo>
                    <a:pt x="734" y="5682"/>
                    <a:pt x="688" y="5682"/>
                    <a:pt x="648" y="5689"/>
                  </a:cubicBezTo>
                  <a:cubicBezTo>
                    <a:pt x="580" y="5694"/>
                    <a:pt x="501" y="5705"/>
                    <a:pt x="422" y="5705"/>
                  </a:cubicBezTo>
                  <a:lnTo>
                    <a:pt x="393" y="5705"/>
                  </a:lnTo>
                  <a:cubicBezTo>
                    <a:pt x="354" y="5700"/>
                    <a:pt x="313" y="5694"/>
                    <a:pt x="279" y="5689"/>
                  </a:cubicBezTo>
                  <a:cubicBezTo>
                    <a:pt x="268" y="5682"/>
                    <a:pt x="262" y="5676"/>
                    <a:pt x="252" y="5671"/>
                  </a:cubicBezTo>
                  <a:lnTo>
                    <a:pt x="239" y="5660"/>
                  </a:lnTo>
                  <a:lnTo>
                    <a:pt x="239" y="5648"/>
                  </a:lnTo>
                  <a:cubicBezTo>
                    <a:pt x="234" y="5642"/>
                    <a:pt x="234" y="5631"/>
                    <a:pt x="234" y="5626"/>
                  </a:cubicBezTo>
                  <a:cubicBezTo>
                    <a:pt x="239" y="5592"/>
                    <a:pt x="245" y="5563"/>
                    <a:pt x="257" y="5529"/>
                  </a:cubicBezTo>
                  <a:cubicBezTo>
                    <a:pt x="273" y="5484"/>
                    <a:pt x="291" y="5443"/>
                    <a:pt x="313" y="5409"/>
                  </a:cubicBezTo>
                  <a:cubicBezTo>
                    <a:pt x="347" y="5359"/>
                    <a:pt x="388" y="5314"/>
                    <a:pt x="438" y="5267"/>
                  </a:cubicBezTo>
                  <a:cubicBezTo>
                    <a:pt x="517" y="5199"/>
                    <a:pt x="603" y="5136"/>
                    <a:pt x="700" y="5086"/>
                  </a:cubicBezTo>
                  <a:cubicBezTo>
                    <a:pt x="740" y="5068"/>
                    <a:pt x="785" y="5052"/>
                    <a:pt x="824" y="5034"/>
                  </a:cubicBezTo>
                  <a:cubicBezTo>
                    <a:pt x="882" y="5012"/>
                    <a:pt x="927" y="5000"/>
                    <a:pt x="973" y="4984"/>
                  </a:cubicBezTo>
                  <a:cubicBezTo>
                    <a:pt x="1002" y="4978"/>
                    <a:pt x="1029" y="4978"/>
                    <a:pt x="1058" y="4973"/>
                  </a:cubicBezTo>
                  <a:cubicBezTo>
                    <a:pt x="1109" y="4973"/>
                    <a:pt x="1149" y="4932"/>
                    <a:pt x="1160" y="4887"/>
                  </a:cubicBezTo>
                  <a:cubicBezTo>
                    <a:pt x="1172" y="4824"/>
                    <a:pt x="1131" y="4761"/>
                    <a:pt x="1070" y="4750"/>
                  </a:cubicBezTo>
                  <a:cubicBezTo>
                    <a:pt x="1036" y="4745"/>
                    <a:pt x="995" y="4734"/>
                    <a:pt x="955" y="4722"/>
                  </a:cubicBezTo>
                  <a:cubicBezTo>
                    <a:pt x="910" y="4705"/>
                    <a:pt x="865" y="4688"/>
                    <a:pt x="831" y="4666"/>
                  </a:cubicBezTo>
                  <a:cubicBezTo>
                    <a:pt x="813" y="4654"/>
                    <a:pt x="797" y="4643"/>
                    <a:pt x="785" y="4632"/>
                  </a:cubicBezTo>
                  <a:cubicBezTo>
                    <a:pt x="779" y="4619"/>
                    <a:pt x="774" y="4609"/>
                    <a:pt x="768" y="4603"/>
                  </a:cubicBezTo>
                  <a:cubicBezTo>
                    <a:pt x="763" y="4598"/>
                    <a:pt x="763" y="4591"/>
                    <a:pt x="763" y="4580"/>
                  </a:cubicBezTo>
                  <a:lnTo>
                    <a:pt x="756" y="4564"/>
                  </a:lnTo>
                  <a:cubicBezTo>
                    <a:pt x="763" y="4557"/>
                    <a:pt x="763" y="4546"/>
                    <a:pt x="763" y="4535"/>
                  </a:cubicBezTo>
                  <a:cubicBezTo>
                    <a:pt x="774" y="4523"/>
                    <a:pt x="779" y="4506"/>
                    <a:pt x="790" y="4489"/>
                  </a:cubicBezTo>
                  <a:cubicBezTo>
                    <a:pt x="808" y="4467"/>
                    <a:pt x="831" y="4438"/>
                    <a:pt x="853" y="4420"/>
                  </a:cubicBezTo>
                  <a:cubicBezTo>
                    <a:pt x="882" y="4393"/>
                    <a:pt x="910" y="4375"/>
                    <a:pt x="939" y="4359"/>
                  </a:cubicBezTo>
                  <a:cubicBezTo>
                    <a:pt x="984" y="4336"/>
                    <a:pt x="1036" y="4318"/>
                    <a:pt x="1092" y="4307"/>
                  </a:cubicBezTo>
                  <a:cubicBezTo>
                    <a:pt x="1172" y="4291"/>
                    <a:pt x="1251" y="4284"/>
                    <a:pt x="1343" y="4284"/>
                  </a:cubicBezTo>
                  <a:lnTo>
                    <a:pt x="1427" y="4284"/>
                  </a:lnTo>
                  <a:cubicBezTo>
                    <a:pt x="1581" y="4296"/>
                    <a:pt x="1734" y="4318"/>
                    <a:pt x="1893" y="4359"/>
                  </a:cubicBezTo>
                  <a:lnTo>
                    <a:pt x="1910" y="4359"/>
                  </a:lnTo>
                  <a:cubicBezTo>
                    <a:pt x="1938" y="4359"/>
                    <a:pt x="1967" y="4336"/>
                    <a:pt x="1984" y="4313"/>
                  </a:cubicBezTo>
                  <a:cubicBezTo>
                    <a:pt x="1996" y="4279"/>
                    <a:pt x="1990" y="4234"/>
                    <a:pt x="1962" y="4210"/>
                  </a:cubicBezTo>
                  <a:cubicBezTo>
                    <a:pt x="1870" y="4148"/>
                    <a:pt x="1808" y="4092"/>
                    <a:pt x="1752" y="4034"/>
                  </a:cubicBezTo>
                  <a:cubicBezTo>
                    <a:pt x="1723" y="4000"/>
                    <a:pt x="1700" y="3966"/>
                    <a:pt x="1689" y="3938"/>
                  </a:cubicBezTo>
                  <a:cubicBezTo>
                    <a:pt x="1677" y="3927"/>
                    <a:pt x="1671" y="3909"/>
                    <a:pt x="1671" y="3893"/>
                  </a:cubicBezTo>
                  <a:cubicBezTo>
                    <a:pt x="1666" y="3887"/>
                    <a:pt x="1666" y="3882"/>
                    <a:pt x="1666" y="3875"/>
                  </a:cubicBezTo>
                  <a:lnTo>
                    <a:pt x="1671" y="3859"/>
                  </a:lnTo>
                  <a:lnTo>
                    <a:pt x="1671" y="3853"/>
                  </a:lnTo>
                  <a:lnTo>
                    <a:pt x="1677" y="3841"/>
                  </a:lnTo>
                  <a:cubicBezTo>
                    <a:pt x="1683" y="3835"/>
                    <a:pt x="1689" y="3830"/>
                    <a:pt x="1694" y="3824"/>
                  </a:cubicBezTo>
                  <a:cubicBezTo>
                    <a:pt x="1705" y="3814"/>
                    <a:pt x="1723" y="3801"/>
                    <a:pt x="1739" y="3796"/>
                  </a:cubicBezTo>
                  <a:cubicBezTo>
                    <a:pt x="1768" y="3779"/>
                    <a:pt x="1802" y="3767"/>
                    <a:pt x="1842" y="3756"/>
                  </a:cubicBezTo>
                  <a:cubicBezTo>
                    <a:pt x="1904" y="3745"/>
                    <a:pt x="1973" y="3739"/>
                    <a:pt x="2052" y="3739"/>
                  </a:cubicBezTo>
                  <a:lnTo>
                    <a:pt x="2132" y="3739"/>
                  </a:lnTo>
                  <a:cubicBezTo>
                    <a:pt x="2263" y="3751"/>
                    <a:pt x="2387" y="3773"/>
                    <a:pt x="2518" y="3814"/>
                  </a:cubicBezTo>
                  <a:cubicBezTo>
                    <a:pt x="2615" y="3848"/>
                    <a:pt x="2694" y="3887"/>
                    <a:pt x="2762" y="3932"/>
                  </a:cubicBezTo>
                  <a:cubicBezTo>
                    <a:pt x="2802" y="3955"/>
                    <a:pt x="2830" y="3984"/>
                    <a:pt x="2859" y="4006"/>
                  </a:cubicBezTo>
                  <a:cubicBezTo>
                    <a:pt x="2870" y="4018"/>
                    <a:pt x="2888" y="4024"/>
                    <a:pt x="2904" y="4024"/>
                  </a:cubicBezTo>
                  <a:cubicBezTo>
                    <a:pt x="2927" y="4024"/>
                    <a:pt x="2945" y="4018"/>
                    <a:pt x="2961" y="4000"/>
                  </a:cubicBezTo>
                  <a:cubicBezTo>
                    <a:pt x="2984" y="3972"/>
                    <a:pt x="2984" y="3927"/>
                    <a:pt x="2950" y="3898"/>
                  </a:cubicBezTo>
                  <a:cubicBezTo>
                    <a:pt x="2843" y="3796"/>
                    <a:pt x="2694" y="3717"/>
                    <a:pt x="2495" y="3654"/>
                  </a:cubicBezTo>
                  <a:cubicBezTo>
                    <a:pt x="2461" y="3643"/>
                    <a:pt x="2421" y="3636"/>
                    <a:pt x="2382" y="3625"/>
                  </a:cubicBezTo>
                  <a:lnTo>
                    <a:pt x="2376" y="3625"/>
                  </a:lnTo>
                  <a:cubicBezTo>
                    <a:pt x="2365" y="3597"/>
                    <a:pt x="2342" y="3586"/>
                    <a:pt x="2319" y="3580"/>
                  </a:cubicBezTo>
                  <a:cubicBezTo>
                    <a:pt x="2251" y="3575"/>
                    <a:pt x="2183" y="3563"/>
                    <a:pt x="2109" y="3534"/>
                  </a:cubicBezTo>
                  <a:cubicBezTo>
                    <a:pt x="2007" y="3500"/>
                    <a:pt x="1910" y="3455"/>
                    <a:pt x="1813" y="3392"/>
                  </a:cubicBezTo>
                  <a:cubicBezTo>
                    <a:pt x="1734" y="3336"/>
                    <a:pt x="1660" y="3279"/>
                    <a:pt x="1603" y="3216"/>
                  </a:cubicBezTo>
                  <a:cubicBezTo>
                    <a:pt x="1569" y="3177"/>
                    <a:pt x="1540" y="3143"/>
                    <a:pt x="1524" y="3103"/>
                  </a:cubicBezTo>
                  <a:cubicBezTo>
                    <a:pt x="1513" y="3085"/>
                    <a:pt x="1506" y="3069"/>
                    <a:pt x="1501" y="3046"/>
                  </a:cubicBezTo>
                  <a:cubicBezTo>
                    <a:pt x="1495" y="3040"/>
                    <a:pt x="1495" y="3029"/>
                    <a:pt x="1495" y="3017"/>
                  </a:cubicBezTo>
                  <a:cubicBezTo>
                    <a:pt x="1495" y="3017"/>
                    <a:pt x="1501" y="3012"/>
                    <a:pt x="1501" y="3006"/>
                  </a:cubicBezTo>
                  <a:lnTo>
                    <a:pt x="1506" y="2995"/>
                  </a:lnTo>
                  <a:cubicBezTo>
                    <a:pt x="1513" y="2988"/>
                    <a:pt x="1513" y="2983"/>
                    <a:pt x="1518" y="2983"/>
                  </a:cubicBezTo>
                  <a:cubicBezTo>
                    <a:pt x="1524" y="2978"/>
                    <a:pt x="1535" y="2972"/>
                    <a:pt x="1540" y="2967"/>
                  </a:cubicBezTo>
                  <a:cubicBezTo>
                    <a:pt x="1563" y="2954"/>
                    <a:pt x="1592" y="2949"/>
                    <a:pt x="1615" y="2938"/>
                  </a:cubicBezTo>
                  <a:cubicBezTo>
                    <a:pt x="1660" y="2933"/>
                    <a:pt x="1718" y="2927"/>
                    <a:pt x="1773" y="2927"/>
                  </a:cubicBezTo>
                  <a:lnTo>
                    <a:pt x="1847" y="2927"/>
                  </a:lnTo>
                  <a:cubicBezTo>
                    <a:pt x="1876" y="2933"/>
                    <a:pt x="1899" y="2933"/>
                    <a:pt x="1928" y="2938"/>
                  </a:cubicBezTo>
                  <a:lnTo>
                    <a:pt x="1944" y="2938"/>
                  </a:lnTo>
                  <a:cubicBezTo>
                    <a:pt x="1949" y="2938"/>
                    <a:pt x="1962" y="2938"/>
                    <a:pt x="1973" y="2933"/>
                  </a:cubicBezTo>
                  <a:cubicBezTo>
                    <a:pt x="1996" y="2927"/>
                    <a:pt x="2012" y="2909"/>
                    <a:pt x="2024" y="2886"/>
                  </a:cubicBezTo>
                  <a:cubicBezTo>
                    <a:pt x="2041" y="2847"/>
                    <a:pt x="2030" y="2802"/>
                    <a:pt x="2001" y="2778"/>
                  </a:cubicBezTo>
                  <a:cubicBezTo>
                    <a:pt x="1893" y="2699"/>
                    <a:pt x="1773" y="2637"/>
                    <a:pt x="1660" y="2579"/>
                  </a:cubicBezTo>
                  <a:lnTo>
                    <a:pt x="1615" y="2552"/>
                  </a:lnTo>
                  <a:cubicBezTo>
                    <a:pt x="1506" y="2500"/>
                    <a:pt x="1398" y="2450"/>
                    <a:pt x="1296" y="2382"/>
                  </a:cubicBezTo>
                  <a:cubicBezTo>
                    <a:pt x="1228" y="2335"/>
                    <a:pt x="1172" y="2290"/>
                    <a:pt x="1126" y="2238"/>
                  </a:cubicBezTo>
                  <a:cubicBezTo>
                    <a:pt x="1097" y="2211"/>
                    <a:pt x="1075" y="2177"/>
                    <a:pt x="1058" y="2143"/>
                  </a:cubicBezTo>
                  <a:cubicBezTo>
                    <a:pt x="1041" y="2109"/>
                    <a:pt x="1029" y="2068"/>
                    <a:pt x="1018" y="2034"/>
                  </a:cubicBezTo>
                  <a:cubicBezTo>
                    <a:pt x="1013" y="2000"/>
                    <a:pt x="1013" y="1972"/>
                    <a:pt x="1013" y="1944"/>
                  </a:cubicBezTo>
                  <a:cubicBezTo>
                    <a:pt x="1013" y="1926"/>
                    <a:pt x="1013" y="1904"/>
                    <a:pt x="1018" y="1887"/>
                  </a:cubicBezTo>
                  <a:cubicBezTo>
                    <a:pt x="1023" y="1876"/>
                    <a:pt x="1036" y="1858"/>
                    <a:pt x="1041" y="1847"/>
                  </a:cubicBezTo>
                  <a:cubicBezTo>
                    <a:pt x="1047" y="1836"/>
                    <a:pt x="1058" y="1824"/>
                    <a:pt x="1063" y="1813"/>
                  </a:cubicBezTo>
                  <a:cubicBezTo>
                    <a:pt x="1081" y="1802"/>
                    <a:pt x="1104" y="1790"/>
                    <a:pt x="1120" y="1779"/>
                  </a:cubicBezTo>
                  <a:cubicBezTo>
                    <a:pt x="1149" y="1768"/>
                    <a:pt x="1178" y="1756"/>
                    <a:pt x="1217" y="1745"/>
                  </a:cubicBezTo>
                  <a:cubicBezTo>
                    <a:pt x="1268" y="1739"/>
                    <a:pt x="1314" y="1734"/>
                    <a:pt x="1364" y="1734"/>
                  </a:cubicBezTo>
                  <a:lnTo>
                    <a:pt x="1398" y="1734"/>
                  </a:lnTo>
                  <a:cubicBezTo>
                    <a:pt x="1427" y="1734"/>
                    <a:pt x="1450" y="1739"/>
                    <a:pt x="1479" y="1739"/>
                  </a:cubicBezTo>
                  <a:cubicBezTo>
                    <a:pt x="1484" y="1739"/>
                    <a:pt x="1490" y="1745"/>
                    <a:pt x="1495" y="1745"/>
                  </a:cubicBezTo>
                  <a:cubicBezTo>
                    <a:pt x="1529" y="1745"/>
                    <a:pt x="1558" y="1722"/>
                    <a:pt x="1574" y="1693"/>
                  </a:cubicBezTo>
                  <a:cubicBezTo>
                    <a:pt x="1592" y="1659"/>
                    <a:pt x="1587" y="1619"/>
                    <a:pt x="1553" y="1585"/>
                  </a:cubicBezTo>
                  <a:cubicBezTo>
                    <a:pt x="1513" y="1546"/>
                    <a:pt x="1467" y="1506"/>
                    <a:pt x="1427" y="1466"/>
                  </a:cubicBezTo>
                  <a:lnTo>
                    <a:pt x="1353" y="1404"/>
                  </a:lnTo>
                  <a:cubicBezTo>
                    <a:pt x="1280" y="1330"/>
                    <a:pt x="1212" y="1267"/>
                    <a:pt x="1154" y="1205"/>
                  </a:cubicBezTo>
                  <a:cubicBezTo>
                    <a:pt x="1070" y="1108"/>
                    <a:pt x="1007" y="1023"/>
                    <a:pt x="961" y="937"/>
                  </a:cubicBezTo>
                  <a:cubicBezTo>
                    <a:pt x="933" y="887"/>
                    <a:pt x="910" y="830"/>
                    <a:pt x="899" y="779"/>
                  </a:cubicBezTo>
                  <a:cubicBezTo>
                    <a:pt x="892" y="738"/>
                    <a:pt x="887" y="699"/>
                    <a:pt x="887" y="659"/>
                  </a:cubicBezTo>
                  <a:cubicBezTo>
                    <a:pt x="892" y="625"/>
                    <a:pt x="899" y="591"/>
                    <a:pt x="910" y="551"/>
                  </a:cubicBezTo>
                  <a:cubicBezTo>
                    <a:pt x="927" y="512"/>
                    <a:pt x="944" y="465"/>
                    <a:pt x="973" y="426"/>
                  </a:cubicBezTo>
                  <a:cubicBezTo>
                    <a:pt x="1002" y="386"/>
                    <a:pt x="1029" y="352"/>
                    <a:pt x="1058" y="318"/>
                  </a:cubicBezTo>
                  <a:cubicBezTo>
                    <a:pt x="1086" y="295"/>
                    <a:pt x="1115" y="279"/>
                    <a:pt x="1143" y="261"/>
                  </a:cubicBezTo>
                  <a:cubicBezTo>
                    <a:pt x="1165" y="250"/>
                    <a:pt x="1194" y="239"/>
                    <a:pt x="1228" y="234"/>
                  </a:cubicBezTo>
                  <a:cubicBezTo>
                    <a:pt x="1257" y="227"/>
                    <a:pt x="1291" y="221"/>
                    <a:pt x="1325" y="221"/>
                  </a:cubicBezTo>
                  <a:cubicBezTo>
                    <a:pt x="1364" y="227"/>
                    <a:pt x="1411" y="234"/>
                    <a:pt x="1450" y="250"/>
                  </a:cubicBezTo>
                  <a:cubicBezTo>
                    <a:pt x="1518" y="273"/>
                    <a:pt x="1587" y="302"/>
                    <a:pt x="1649" y="347"/>
                  </a:cubicBezTo>
                  <a:cubicBezTo>
                    <a:pt x="1739" y="404"/>
                    <a:pt x="1820" y="478"/>
                    <a:pt x="1904" y="568"/>
                  </a:cubicBezTo>
                  <a:cubicBezTo>
                    <a:pt x="1978" y="654"/>
                    <a:pt x="2046" y="745"/>
                    <a:pt x="2093" y="835"/>
                  </a:cubicBezTo>
                  <a:cubicBezTo>
                    <a:pt x="2120" y="881"/>
                    <a:pt x="2138" y="932"/>
                    <a:pt x="2154" y="984"/>
                  </a:cubicBezTo>
                  <a:cubicBezTo>
                    <a:pt x="2166" y="1023"/>
                    <a:pt x="2211" y="1052"/>
                    <a:pt x="2256" y="1052"/>
                  </a:cubicBezTo>
                  <a:cubicBezTo>
                    <a:pt x="2285" y="1052"/>
                    <a:pt x="2308" y="1034"/>
                    <a:pt x="2331" y="1018"/>
                  </a:cubicBezTo>
                  <a:cubicBezTo>
                    <a:pt x="2342" y="995"/>
                    <a:pt x="2353" y="971"/>
                    <a:pt x="2353" y="943"/>
                  </a:cubicBezTo>
                  <a:lnTo>
                    <a:pt x="2353" y="916"/>
                  </a:lnTo>
                  <a:cubicBezTo>
                    <a:pt x="2359" y="847"/>
                    <a:pt x="2376" y="779"/>
                    <a:pt x="2399" y="704"/>
                  </a:cubicBezTo>
                  <a:cubicBezTo>
                    <a:pt x="2427" y="614"/>
                    <a:pt x="2468" y="528"/>
                    <a:pt x="2518" y="455"/>
                  </a:cubicBezTo>
                  <a:cubicBezTo>
                    <a:pt x="2558" y="397"/>
                    <a:pt x="2592" y="352"/>
                    <a:pt x="2638" y="313"/>
                  </a:cubicBezTo>
                  <a:cubicBezTo>
                    <a:pt x="2665" y="284"/>
                    <a:pt x="2694" y="261"/>
                    <a:pt x="2723" y="245"/>
                  </a:cubicBezTo>
                  <a:cubicBezTo>
                    <a:pt x="2746" y="239"/>
                    <a:pt x="2768" y="227"/>
                    <a:pt x="2791" y="221"/>
                  </a:cubicBezTo>
                  <a:cubicBezTo>
                    <a:pt x="2809" y="221"/>
                    <a:pt x="2825" y="216"/>
                    <a:pt x="2843" y="216"/>
                  </a:cubicBezTo>
                  <a:close/>
                  <a:moveTo>
                    <a:pt x="5036" y="6410"/>
                  </a:moveTo>
                  <a:cubicBezTo>
                    <a:pt x="5081" y="6552"/>
                    <a:pt x="5115" y="6699"/>
                    <a:pt x="5149" y="6841"/>
                  </a:cubicBezTo>
                  <a:cubicBezTo>
                    <a:pt x="5183" y="7006"/>
                    <a:pt x="5212" y="7171"/>
                    <a:pt x="5229" y="7336"/>
                  </a:cubicBezTo>
                  <a:cubicBezTo>
                    <a:pt x="5149" y="7370"/>
                    <a:pt x="5064" y="7399"/>
                    <a:pt x="4978" y="7421"/>
                  </a:cubicBezTo>
                  <a:cubicBezTo>
                    <a:pt x="4843" y="7447"/>
                    <a:pt x="4702" y="7456"/>
                    <a:pt x="4562" y="7456"/>
                  </a:cubicBezTo>
                  <a:cubicBezTo>
                    <a:pt x="4485" y="7456"/>
                    <a:pt x="4407" y="7454"/>
                    <a:pt x="4331" y="7449"/>
                  </a:cubicBezTo>
                  <a:lnTo>
                    <a:pt x="4320" y="7449"/>
                  </a:lnTo>
                  <a:cubicBezTo>
                    <a:pt x="4314" y="7449"/>
                    <a:pt x="4314" y="7449"/>
                    <a:pt x="4309" y="7444"/>
                  </a:cubicBezTo>
                  <a:lnTo>
                    <a:pt x="4309" y="7444"/>
                  </a:lnTo>
                  <a:lnTo>
                    <a:pt x="4314" y="7449"/>
                  </a:lnTo>
                  <a:cubicBezTo>
                    <a:pt x="4178" y="7438"/>
                    <a:pt x="4036" y="7427"/>
                    <a:pt x="3900" y="7421"/>
                  </a:cubicBezTo>
                  <a:cubicBezTo>
                    <a:pt x="3905" y="7331"/>
                    <a:pt x="3910" y="7239"/>
                    <a:pt x="3910" y="7148"/>
                  </a:cubicBezTo>
                  <a:lnTo>
                    <a:pt x="3910" y="7018"/>
                  </a:lnTo>
                  <a:cubicBezTo>
                    <a:pt x="3990" y="7006"/>
                    <a:pt x="4070" y="6990"/>
                    <a:pt x="4149" y="6967"/>
                  </a:cubicBezTo>
                  <a:cubicBezTo>
                    <a:pt x="4280" y="6932"/>
                    <a:pt x="4404" y="6870"/>
                    <a:pt x="4519" y="6807"/>
                  </a:cubicBezTo>
                  <a:cubicBezTo>
                    <a:pt x="4637" y="6746"/>
                    <a:pt x="4745" y="6665"/>
                    <a:pt x="4847" y="6586"/>
                  </a:cubicBezTo>
                  <a:cubicBezTo>
                    <a:pt x="4916" y="6529"/>
                    <a:pt x="4978" y="6473"/>
                    <a:pt x="5036" y="6410"/>
                  </a:cubicBezTo>
                  <a:close/>
                  <a:moveTo>
                    <a:pt x="2836" y="0"/>
                  </a:moveTo>
                  <a:cubicBezTo>
                    <a:pt x="2774" y="0"/>
                    <a:pt x="2712" y="11"/>
                    <a:pt x="2654" y="40"/>
                  </a:cubicBezTo>
                  <a:cubicBezTo>
                    <a:pt x="2552" y="85"/>
                    <a:pt x="2468" y="165"/>
                    <a:pt x="2399" y="250"/>
                  </a:cubicBezTo>
                  <a:cubicBezTo>
                    <a:pt x="2324" y="341"/>
                    <a:pt x="2269" y="444"/>
                    <a:pt x="2222" y="551"/>
                  </a:cubicBezTo>
                  <a:cubicBezTo>
                    <a:pt x="2217" y="575"/>
                    <a:pt x="2206" y="596"/>
                    <a:pt x="2200" y="620"/>
                  </a:cubicBezTo>
                  <a:cubicBezTo>
                    <a:pt x="2138" y="534"/>
                    <a:pt x="2069" y="455"/>
                    <a:pt x="1996" y="375"/>
                  </a:cubicBezTo>
                  <a:cubicBezTo>
                    <a:pt x="1910" y="295"/>
                    <a:pt x="1820" y="227"/>
                    <a:pt x="1723" y="165"/>
                  </a:cubicBezTo>
                  <a:cubicBezTo>
                    <a:pt x="1632" y="108"/>
                    <a:pt x="1529" y="69"/>
                    <a:pt x="1422" y="45"/>
                  </a:cubicBezTo>
                  <a:cubicBezTo>
                    <a:pt x="1389" y="40"/>
                    <a:pt x="1354" y="37"/>
                    <a:pt x="1319" y="37"/>
                  </a:cubicBezTo>
                  <a:cubicBezTo>
                    <a:pt x="1252" y="37"/>
                    <a:pt x="1184" y="48"/>
                    <a:pt x="1120" y="74"/>
                  </a:cubicBezTo>
                  <a:cubicBezTo>
                    <a:pt x="1013" y="114"/>
                    <a:pt x="921" y="187"/>
                    <a:pt x="858" y="279"/>
                  </a:cubicBezTo>
                  <a:cubicBezTo>
                    <a:pt x="779" y="381"/>
                    <a:pt x="722" y="506"/>
                    <a:pt x="717" y="636"/>
                  </a:cubicBezTo>
                  <a:cubicBezTo>
                    <a:pt x="711" y="761"/>
                    <a:pt x="740" y="875"/>
                    <a:pt x="790" y="989"/>
                  </a:cubicBezTo>
                  <a:cubicBezTo>
                    <a:pt x="865" y="1136"/>
                    <a:pt x="978" y="1267"/>
                    <a:pt x="1097" y="1386"/>
                  </a:cubicBezTo>
                  <a:cubicBezTo>
                    <a:pt x="1149" y="1443"/>
                    <a:pt x="1206" y="1501"/>
                    <a:pt x="1262" y="1551"/>
                  </a:cubicBezTo>
                  <a:cubicBezTo>
                    <a:pt x="1251" y="1556"/>
                    <a:pt x="1240" y="1556"/>
                    <a:pt x="1228" y="1556"/>
                  </a:cubicBezTo>
                  <a:cubicBezTo>
                    <a:pt x="1138" y="1569"/>
                    <a:pt x="1047" y="1597"/>
                    <a:pt x="973" y="1653"/>
                  </a:cubicBezTo>
                  <a:cubicBezTo>
                    <a:pt x="899" y="1705"/>
                    <a:pt x="853" y="1784"/>
                    <a:pt x="831" y="1870"/>
                  </a:cubicBezTo>
                  <a:cubicBezTo>
                    <a:pt x="819" y="1921"/>
                    <a:pt x="824" y="1978"/>
                    <a:pt x="831" y="2028"/>
                  </a:cubicBezTo>
                  <a:cubicBezTo>
                    <a:pt x="837" y="2086"/>
                    <a:pt x="853" y="2143"/>
                    <a:pt x="876" y="2193"/>
                  </a:cubicBezTo>
                  <a:cubicBezTo>
                    <a:pt x="955" y="2387"/>
                    <a:pt x="1138" y="2506"/>
                    <a:pt x="1308" y="2608"/>
                  </a:cubicBezTo>
                  <a:cubicBezTo>
                    <a:pt x="1411" y="2665"/>
                    <a:pt x="1513" y="2710"/>
                    <a:pt x="1615" y="2762"/>
                  </a:cubicBezTo>
                  <a:cubicBezTo>
                    <a:pt x="1569" y="2768"/>
                    <a:pt x="1529" y="2778"/>
                    <a:pt x="1490" y="2796"/>
                  </a:cubicBezTo>
                  <a:cubicBezTo>
                    <a:pt x="1450" y="2813"/>
                    <a:pt x="1422" y="2836"/>
                    <a:pt x="1388" y="2864"/>
                  </a:cubicBezTo>
                  <a:cubicBezTo>
                    <a:pt x="1343" y="2904"/>
                    <a:pt x="1325" y="2972"/>
                    <a:pt x="1325" y="3035"/>
                  </a:cubicBezTo>
                  <a:cubicBezTo>
                    <a:pt x="1325" y="3103"/>
                    <a:pt x="1359" y="3171"/>
                    <a:pt x="1393" y="3227"/>
                  </a:cubicBezTo>
                  <a:cubicBezTo>
                    <a:pt x="1433" y="3290"/>
                    <a:pt x="1490" y="3347"/>
                    <a:pt x="1547" y="3398"/>
                  </a:cubicBezTo>
                  <a:cubicBezTo>
                    <a:pt x="1615" y="3460"/>
                    <a:pt x="1694" y="3512"/>
                    <a:pt x="1773" y="3563"/>
                  </a:cubicBezTo>
                  <a:cubicBezTo>
                    <a:pt x="1797" y="3575"/>
                    <a:pt x="1820" y="3591"/>
                    <a:pt x="1842" y="3602"/>
                  </a:cubicBezTo>
                  <a:cubicBezTo>
                    <a:pt x="1813" y="3609"/>
                    <a:pt x="1779" y="3614"/>
                    <a:pt x="1752" y="3625"/>
                  </a:cubicBezTo>
                  <a:cubicBezTo>
                    <a:pt x="1689" y="3643"/>
                    <a:pt x="1626" y="3670"/>
                    <a:pt x="1581" y="3717"/>
                  </a:cubicBezTo>
                  <a:cubicBezTo>
                    <a:pt x="1535" y="3756"/>
                    <a:pt x="1513" y="3814"/>
                    <a:pt x="1506" y="3875"/>
                  </a:cubicBezTo>
                  <a:cubicBezTo>
                    <a:pt x="1506" y="3943"/>
                    <a:pt x="1535" y="4011"/>
                    <a:pt x="1574" y="4069"/>
                  </a:cubicBezTo>
                  <a:cubicBezTo>
                    <a:pt x="1587" y="4086"/>
                    <a:pt x="1603" y="4108"/>
                    <a:pt x="1621" y="4126"/>
                  </a:cubicBezTo>
                  <a:cubicBezTo>
                    <a:pt x="1553" y="4120"/>
                    <a:pt x="1484" y="4108"/>
                    <a:pt x="1411" y="4108"/>
                  </a:cubicBezTo>
                  <a:cubicBezTo>
                    <a:pt x="1373" y="4106"/>
                    <a:pt x="1336" y="4105"/>
                    <a:pt x="1298" y="4105"/>
                  </a:cubicBezTo>
                  <a:cubicBezTo>
                    <a:pt x="1151" y="4105"/>
                    <a:pt x="1002" y="4125"/>
                    <a:pt x="871" y="4189"/>
                  </a:cubicBezTo>
                  <a:cubicBezTo>
                    <a:pt x="779" y="4228"/>
                    <a:pt x="706" y="4284"/>
                    <a:pt x="643" y="4364"/>
                  </a:cubicBezTo>
                  <a:cubicBezTo>
                    <a:pt x="580" y="4444"/>
                    <a:pt x="541" y="4546"/>
                    <a:pt x="569" y="4648"/>
                  </a:cubicBezTo>
                  <a:cubicBezTo>
                    <a:pt x="592" y="4716"/>
                    <a:pt x="637" y="4779"/>
                    <a:pt x="695" y="4824"/>
                  </a:cubicBezTo>
                  <a:cubicBezTo>
                    <a:pt x="586" y="4864"/>
                    <a:pt x="483" y="4926"/>
                    <a:pt x="388" y="4995"/>
                  </a:cubicBezTo>
                  <a:cubicBezTo>
                    <a:pt x="291" y="5063"/>
                    <a:pt x="205" y="5149"/>
                    <a:pt x="137" y="5245"/>
                  </a:cubicBezTo>
                  <a:cubicBezTo>
                    <a:pt x="69" y="5335"/>
                    <a:pt x="24" y="5443"/>
                    <a:pt x="6" y="5558"/>
                  </a:cubicBezTo>
                  <a:cubicBezTo>
                    <a:pt x="1" y="5586"/>
                    <a:pt x="1" y="5608"/>
                    <a:pt x="1" y="5637"/>
                  </a:cubicBezTo>
                  <a:cubicBezTo>
                    <a:pt x="1" y="5660"/>
                    <a:pt x="6" y="5689"/>
                    <a:pt x="13" y="5710"/>
                  </a:cubicBezTo>
                  <a:cubicBezTo>
                    <a:pt x="24" y="5757"/>
                    <a:pt x="52" y="5796"/>
                    <a:pt x="81" y="5825"/>
                  </a:cubicBezTo>
                  <a:cubicBezTo>
                    <a:pt x="132" y="5881"/>
                    <a:pt x="211" y="5904"/>
                    <a:pt x="286" y="5910"/>
                  </a:cubicBezTo>
                  <a:cubicBezTo>
                    <a:pt x="301" y="5911"/>
                    <a:pt x="317" y="5911"/>
                    <a:pt x="332" y="5911"/>
                  </a:cubicBezTo>
                  <a:cubicBezTo>
                    <a:pt x="402" y="5911"/>
                    <a:pt x="472" y="5902"/>
                    <a:pt x="541" y="5893"/>
                  </a:cubicBezTo>
                  <a:cubicBezTo>
                    <a:pt x="558" y="5893"/>
                    <a:pt x="575" y="5886"/>
                    <a:pt x="592" y="5886"/>
                  </a:cubicBezTo>
                  <a:cubicBezTo>
                    <a:pt x="586" y="5899"/>
                    <a:pt x="575" y="5915"/>
                    <a:pt x="564" y="5933"/>
                  </a:cubicBezTo>
                  <a:cubicBezTo>
                    <a:pt x="501" y="6030"/>
                    <a:pt x="438" y="6120"/>
                    <a:pt x="388" y="6222"/>
                  </a:cubicBezTo>
                  <a:cubicBezTo>
                    <a:pt x="336" y="6319"/>
                    <a:pt x="297" y="6426"/>
                    <a:pt x="279" y="6534"/>
                  </a:cubicBezTo>
                  <a:cubicBezTo>
                    <a:pt x="268" y="6581"/>
                    <a:pt x="268" y="6631"/>
                    <a:pt x="273" y="6677"/>
                  </a:cubicBezTo>
                  <a:cubicBezTo>
                    <a:pt x="286" y="6728"/>
                    <a:pt x="302" y="6780"/>
                    <a:pt x="331" y="6825"/>
                  </a:cubicBezTo>
                  <a:cubicBezTo>
                    <a:pt x="354" y="6864"/>
                    <a:pt x="388" y="6898"/>
                    <a:pt x="427" y="6927"/>
                  </a:cubicBezTo>
                  <a:cubicBezTo>
                    <a:pt x="462" y="6961"/>
                    <a:pt x="507" y="6984"/>
                    <a:pt x="552" y="6995"/>
                  </a:cubicBezTo>
                  <a:cubicBezTo>
                    <a:pt x="587" y="7007"/>
                    <a:pt x="623" y="7012"/>
                    <a:pt x="658" y="7012"/>
                  </a:cubicBezTo>
                  <a:cubicBezTo>
                    <a:pt x="707" y="7012"/>
                    <a:pt x="756" y="7002"/>
                    <a:pt x="802" y="6990"/>
                  </a:cubicBezTo>
                  <a:cubicBezTo>
                    <a:pt x="892" y="6961"/>
                    <a:pt x="973" y="6909"/>
                    <a:pt x="1047" y="6853"/>
                  </a:cubicBezTo>
                  <a:cubicBezTo>
                    <a:pt x="1126" y="6791"/>
                    <a:pt x="1206" y="6711"/>
                    <a:pt x="1274" y="6636"/>
                  </a:cubicBezTo>
                  <a:cubicBezTo>
                    <a:pt x="1377" y="6529"/>
                    <a:pt x="1467" y="6416"/>
                    <a:pt x="1553" y="6302"/>
                  </a:cubicBezTo>
                  <a:cubicBezTo>
                    <a:pt x="1563" y="6285"/>
                    <a:pt x="1569" y="6274"/>
                    <a:pt x="1581" y="6261"/>
                  </a:cubicBezTo>
                  <a:cubicBezTo>
                    <a:pt x="1581" y="6319"/>
                    <a:pt x="1587" y="6381"/>
                    <a:pt x="1598" y="6444"/>
                  </a:cubicBezTo>
                  <a:cubicBezTo>
                    <a:pt x="1615" y="6541"/>
                    <a:pt x="1643" y="6649"/>
                    <a:pt x="1705" y="6728"/>
                  </a:cubicBezTo>
                  <a:cubicBezTo>
                    <a:pt x="1768" y="6814"/>
                    <a:pt x="1870" y="6870"/>
                    <a:pt x="1973" y="6875"/>
                  </a:cubicBezTo>
                  <a:lnTo>
                    <a:pt x="2059" y="6875"/>
                  </a:lnTo>
                  <a:cubicBezTo>
                    <a:pt x="2080" y="6870"/>
                    <a:pt x="2109" y="6864"/>
                    <a:pt x="2132" y="6859"/>
                  </a:cubicBezTo>
                  <a:cubicBezTo>
                    <a:pt x="2177" y="6841"/>
                    <a:pt x="2217" y="6819"/>
                    <a:pt x="2256" y="6796"/>
                  </a:cubicBezTo>
                  <a:cubicBezTo>
                    <a:pt x="2342" y="6733"/>
                    <a:pt x="2399" y="6649"/>
                    <a:pt x="2455" y="6563"/>
                  </a:cubicBezTo>
                  <a:cubicBezTo>
                    <a:pt x="2507" y="6478"/>
                    <a:pt x="2547" y="6387"/>
                    <a:pt x="2586" y="6296"/>
                  </a:cubicBezTo>
                  <a:cubicBezTo>
                    <a:pt x="2615" y="6222"/>
                    <a:pt x="2638" y="6148"/>
                    <a:pt x="2660" y="6075"/>
                  </a:cubicBezTo>
                  <a:cubicBezTo>
                    <a:pt x="2672" y="6086"/>
                    <a:pt x="2678" y="6091"/>
                    <a:pt x="2689" y="6103"/>
                  </a:cubicBezTo>
                  <a:cubicBezTo>
                    <a:pt x="2723" y="6137"/>
                    <a:pt x="2768" y="6171"/>
                    <a:pt x="2819" y="6188"/>
                  </a:cubicBezTo>
                  <a:cubicBezTo>
                    <a:pt x="2861" y="6207"/>
                    <a:pt x="2908" y="6218"/>
                    <a:pt x="2955" y="6218"/>
                  </a:cubicBezTo>
                  <a:cubicBezTo>
                    <a:pt x="2965" y="6218"/>
                    <a:pt x="2975" y="6217"/>
                    <a:pt x="2984" y="6216"/>
                  </a:cubicBezTo>
                  <a:cubicBezTo>
                    <a:pt x="3047" y="6211"/>
                    <a:pt x="3103" y="6188"/>
                    <a:pt x="3155" y="6159"/>
                  </a:cubicBezTo>
                  <a:cubicBezTo>
                    <a:pt x="3184" y="6143"/>
                    <a:pt x="3205" y="6125"/>
                    <a:pt x="3223" y="6103"/>
                  </a:cubicBezTo>
                  <a:cubicBezTo>
                    <a:pt x="3252" y="6080"/>
                    <a:pt x="3274" y="6057"/>
                    <a:pt x="3297" y="6030"/>
                  </a:cubicBezTo>
                  <a:cubicBezTo>
                    <a:pt x="3365" y="5949"/>
                    <a:pt x="3405" y="5859"/>
                    <a:pt x="3433" y="5762"/>
                  </a:cubicBezTo>
                  <a:cubicBezTo>
                    <a:pt x="3462" y="5671"/>
                    <a:pt x="3478" y="5574"/>
                    <a:pt x="3484" y="5477"/>
                  </a:cubicBezTo>
                  <a:lnTo>
                    <a:pt x="3484" y="5393"/>
                  </a:lnTo>
                  <a:cubicBezTo>
                    <a:pt x="3490" y="5416"/>
                    <a:pt x="3496" y="5438"/>
                    <a:pt x="3501" y="5461"/>
                  </a:cubicBezTo>
                  <a:cubicBezTo>
                    <a:pt x="3530" y="5592"/>
                    <a:pt x="3546" y="5723"/>
                    <a:pt x="3570" y="5852"/>
                  </a:cubicBezTo>
                  <a:cubicBezTo>
                    <a:pt x="3575" y="5927"/>
                    <a:pt x="3586" y="6001"/>
                    <a:pt x="3598" y="6069"/>
                  </a:cubicBezTo>
                  <a:cubicBezTo>
                    <a:pt x="3604" y="6143"/>
                    <a:pt x="3609" y="6216"/>
                    <a:pt x="3615" y="6290"/>
                  </a:cubicBezTo>
                  <a:cubicBezTo>
                    <a:pt x="3638" y="6568"/>
                    <a:pt x="3638" y="6853"/>
                    <a:pt x="3627" y="7137"/>
                  </a:cubicBezTo>
                  <a:cubicBezTo>
                    <a:pt x="3609" y="7352"/>
                    <a:pt x="3586" y="7564"/>
                    <a:pt x="3559" y="7774"/>
                  </a:cubicBezTo>
                  <a:cubicBezTo>
                    <a:pt x="3541" y="7882"/>
                    <a:pt x="3525" y="7989"/>
                    <a:pt x="3501" y="8097"/>
                  </a:cubicBezTo>
                  <a:cubicBezTo>
                    <a:pt x="3490" y="8149"/>
                    <a:pt x="3478" y="8199"/>
                    <a:pt x="3467" y="8246"/>
                  </a:cubicBezTo>
                  <a:cubicBezTo>
                    <a:pt x="3456" y="8302"/>
                    <a:pt x="3444" y="8359"/>
                    <a:pt x="3433" y="8409"/>
                  </a:cubicBezTo>
                  <a:cubicBezTo>
                    <a:pt x="3422" y="8443"/>
                    <a:pt x="3433" y="8484"/>
                    <a:pt x="3456" y="8512"/>
                  </a:cubicBezTo>
                  <a:cubicBezTo>
                    <a:pt x="3473" y="8540"/>
                    <a:pt x="3507" y="8563"/>
                    <a:pt x="3541" y="8569"/>
                  </a:cubicBezTo>
                  <a:cubicBezTo>
                    <a:pt x="3549" y="8570"/>
                    <a:pt x="3557" y="8571"/>
                    <a:pt x="3565" y="8571"/>
                  </a:cubicBezTo>
                  <a:cubicBezTo>
                    <a:pt x="3593" y="8571"/>
                    <a:pt x="3621" y="8564"/>
                    <a:pt x="3643" y="8546"/>
                  </a:cubicBezTo>
                  <a:cubicBezTo>
                    <a:pt x="3654" y="8540"/>
                    <a:pt x="3661" y="8529"/>
                    <a:pt x="3672" y="8524"/>
                  </a:cubicBezTo>
                  <a:cubicBezTo>
                    <a:pt x="3683" y="8506"/>
                    <a:pt x="3695" y="8490"/>
                    <a:pt x="3700" y="8467"/>
                  </a:cubicBezTo>
                  <a:cubicBezTo>
                    <a:pt x="3751" y="8330"/>
                    <a:pt x="3785" y="8194"/>
                    <a:pt x="3814" y="8052"/>
                  </a:cubicBezTo>
                  <a:cubicBezTo>
                    <a:pt x="3842" y="7916"/>
                    <a:pt x="3865" y="7779"/>
                    <a:pt x="3882" y="7637"/>
                  </a:cubicBezTo>
                  <a:cubicBezTo>
                    <a:pt x="4131" y="7654"/>
                    <a:pt x="4382" y="7693"/>
                    <a:pt x="4637" y="7693"/>
                  </a:cubicBezTo>
                  <a:cubicBezTo>
                    <a:pt x="4657" y="7694"/>
                    <a:pt x="4677" y="7694"/>
                    <a:pt x="4696" y="7694"/>
                  </a:cubicBezTo>
                  <a:cubicBezTo>
                    <a:pt x="4888" y="7694"/>
                    <a:pt x="5082" y="7664"/>
                    <a:pt x="5257" y="7586"/>
                  </a:cubicBezTo>
                  <a:cubicBezTo>
                    <a:pt x="5274" y="7745"/>
                    <a:pt x="5285" y="7898"/>
                    <a:pt x="5297" y="8058"/>
                  </a:cubicBezTo>
                  <a:cubicBezTo>
                    <a:pt x="5303" y="8115"/>
                    <a:pt x="5348" y="8165"/>
                    <a:pt x="5405" y="8178"/>
                  </a:cubicBezTo>
                  <a:cubicBezTo>
                    <a:pt x="5413" y="8179"/>
                    <a:pt x="5421" y="8179"/>
                    <a:pt x="5430" y="8179"/>
                  </a:cubicBezTo>
                  <a:cubicBezTo>
                    <a:pt x="5457" y="8179"/>
                    <a:pt x="5485" y="8172"/>
                    <a:pt x="5507" y="8154"/>
                  </a:cubicBezTo>
                  <a:cubicBezTo>
                    <a:pt x="5529" y="8137"/>
                    <a:pt x="5558" y="8103"/>
                    <a:pt x="5558" y="8075"/>
                  </a:cubicBezTo>
                  <a:cubicBezTo>
                    <a:pt x="5581" y="7762"/>
                    <a:pt x="5552" y="7449"/>
                    <a:pt x="5507" y="7148"/>
                  </a:cubicBezTo>
                  <a:cubicBezTo>
                    <a:pt x="5461" y="6836"/>
                    <a:pt x="5387" y="6529"/>
                    <a:pt x="5285" y="6227"/>
                  </a:cubicBezTo>
                  <a:cubicBezTo>
                    <a:pt x="5188" y="5933"/>
                    <a:pt x="5059" y="5648"/>
                    <a:pt x="4910" y="5375"/>
                  </a:cubicBezTo>
                  <a:cubicBezTo>
                    <a:pt x="4842" y="5256"/>
                    <a:pt x="4774" y="5143"/>
                    <a:pt x="4700" y="5034"/>
                  </a:cubicBezTo>
                  <a:lnTo>
                    <a:pt x="4700" y="5034"/>
                  </a:lnTo>
                  <a:cubicBezTo>
                    <a:pt x="4786" y="5052"/>
                    <a:pt x="4871" y="5057"/>
                    <a:pt x="4956" y="5057"/>
                  </a:cubicBezTo>
                  <a:cubicBezTo>
                    <a:pt x="4970" y="5058"/>
                    <a:pt x="4983" y="5059"/>
                    <a:pt x="4997" y="5059"/>
                  </a:cubicBezTo>
                  <a:cubicBezTo>
                    <a:pt x="5062" y="5059"/>
                    <a:pt x="5127" y="5048"/>
                    <a:pt x="5188" y="5029"/>
                  </a:cubicBezTo>
                  <a:cubicBezTo>
                    <a:pt x="5319" y="4995"/>
                    <a:pt x="5445" y="4905"/>
                    <a:pt x="5490" y="4779"/>
                  </a:cubicBezTo>
                  <a:cubicBezTo>
                    <a:pt x="5524" y="4682"/>
                    <a:pt x="5524" y="4585"/>
                    <a:pt x="5502" y="4489"/>
                  </a:cubicBezTo>
                  <a:lnTo>
                    <a:pt x="5502" y="4489"/>
                  </a:lnTo>
                  <a:cubicBezTo>
                    <a:pt x="5655" y="4557"/>
                    <a:pt x="5809" y="4609"/>
                    <a:pt x="5967" y="4648"/>
                  </a:cubicBezTo>
                  <a:cubicBezTo>
                    <a:pt x="6071" y="4667"/>
                    <a:pt x="6179" y="4678"/>
                    <a:pt x="6284" y="4678"/>
                  </a:cubicBezTo>
                  <a:cubicBezTo>
                    <a:pt x="6305" y="4678"/>
                    <a:pt x="6326" y="4678"/>
                    <a:pt x="6348" y="4677"/>
                  </a:cubicBezTo>
                  <a:cubicBezTo>
                    <a:pt x="6473" y="4671"/>
                    <a:pt x="6598" y="4637"/>
                    <a:pt x="6712" y="4574"/>
                  </a:cubicBezTo>
                  <a:cubicBezTo>
                    <a:pt x="6763" y="4546"/>
                    <a:pt x="6808" y="4517"/>
                    <a:pt x="6853" y="4472"/>
                  </a:cubicBezTo>
                  <a:cubicBezTo>
                    <a:pt x="6893" y="4438"/>
                    <a:pt x="6922" y="4399"/>
                    <a:pt x="6950" y="4352"/>
                  </a:cubicBezTo>
                  <a:cubicBezTo>
                    <a:pt x="6973" y="4313"/>
                    <a:pt x="6990" y="4262"/>
                    <a:pt x="6995" y="4216"/>
                  </a:cubicBezTo>
                  <a:cubicBezTo>
                    <a:pt x="7008" y="4165"/>
                    <a:pt x="7008" y="4114"/>
                    <a:pt x="6995" y="4063"/>
                  </a:cubicBezTo>
                  <a:cubicBezTo>
                    <a:pt x="6984" y="3984"/>
                    <a:pt x="6956" y="3909"/>
                    <a:pt x="6911" y="3841"/>
                  </a:cubicBezTo>
                  <a:lnTo>
                    <a:pt x="6979" y="3841"/>
                  </a:lnTo>
                  <a:cubicBezTo>
                    <a:pt x="7194" y="3841"/>
                    <a:pt x="7417" y="3814"/>
                    <a:pt x="7621" y="3739"/>
                  </a:cubicBezTo>
                  <a:cubicBezTo>
                    <a:pt x="7803" y="3683"/>
                    <a:pt x="7991" y="3568"/>
                    <a:pt x="8070" y="3381"/>
                  </a:cubicBezTo>
                  <a:cubicBezTo>
                    <a:pt x="8086" y="3342"/>
                    <a:pt x="8104" y="3290"/>
                    <a:pt x="8104" y="3245"/>
                  </a:cubicBezTo>
                  <a:cubicBezTo>
                    <a:pt x="8115" y="3182"/>
                    <a:pt x="8109" y="3125"/>
                    <a:pt x="8099" y="3069"/>
                  </a:cubicBezTo>
                  <a:cubicBezTo>
                    <a:pt x="8075" y="2983"/>
                    <a:pt x="8018" y="2904"/>
                    <a:pt x="7950" y="2847"/>
                  </a:cubicBezTo>
                  <a:cubicBezTo>
                    <a:pt x="7865" y="2773"/>
                    <a:pt x="7763" y="2728"/>
                    <a:pt x="7655" y="2699"/>
                  </a:cubicBezTo>
                  <a:cubicBezTo>
                    <a:pt x="7553" y="2665"/>
                    <a:pt x="7445" y="2648"/>
                    <a:pt x="7343" y="2637"/>
                  </a:cubicBezTo>
                  <a:cubicBezTo>
                    <a:pt x="7275" y="2626"/>
                    <a:pt x="7207" y="2620"/>
                    <a:pt x="7132" y="2620"/>
                  </a:cubicBezTo>
                  <a:cubicBezTo>
                    <a:pt x="7268" y="2552"/>
                    <a:pt x="7399" y="2484"/>
                    <a:pt x="7530" y="2398"/>
                  </a:cubicBezTo>
                  <a:cubicBezTo>
                    <a:pt x="7609" y="2347"/>
                    <a:pt x="7689" y="2285"/>
                    <a:pt x="7758" y="2211"/>
                  </a:cubicBezTo>
                  <a:cubicBezTo>
                    <a:pt x="7814" y="2154"/>
                    <a:pt x="7860" y="2075"/>
                    <a:pt x="7876" y="1994"/>
                  </a:cubicBezTo>
                  <a:cubicBezTo>
                    <a:pt x="7910" y="1836"/>
                    <a:pt x="7814" y="1677"/>
                    <a:pt x="7672" y="1614"/>
                  </a:cubicBezTo>
                  <a:cubicBezTo>
                    <a:pt x="7604" y="1591"/>
                    <a:pt x="7535" y="1580"/>
                    <a:pt x="7467" y="1580"/>
                  </a:cubicBezTo>
                  <a:cubicBezTo>
                    <a:pt x="7365" y="1580"/>
                    <a:pt x="7263" y="1597"/>
                    <a:pt x="7173" y="1625"/>
                  </a:cubicBezTo>
                  <a:cubicBezTo>
                    <a:pt x="7047" y="1653"/>
                    <a:pt x="6927" y="1705"/>
                    <a:pt x="6814" y="1756"/>
                  </a:cubicBezTo>
                  <a:cubicBezTo>
                    <a:pt x="6688" y="1807"/>
                    <a:pt x="6570" y="1870"/>
                    <a:pt x="6457" y="1938"/>
                  </a:cubicBezTo>
                  <a:cubicBezTo>
                    <a:pt x="6365" y="1989"/>
                    <a:pt x="6279" y="2041"/>
                    <a:pt x="6195" y="2097"/>
                  </a:cubicBezTo>
                  <a:cubicBezTo>
                    <a:pt x="6200" y="2080"/>
                    <a:pt x="6200" y="2062"/>
                    <a:pt x="6206" y="2041"/>
                  </a:cubicBezTo>
                  <a:cubicBezTo>
                    <a:pt x="6211" y="1972"/>
                    <a:pt x="6218" y="1892"/>
                    <a:pt x="6184" y="1829"/>
                  </a:cubicBezTo>
                  <a:cubicBezTo>
                    <a:pt x="6172" y="1795"/>
                    <a:pt x="6155" y="1768"/>
                    <a:pt x="6127" y="1750"/>
                  </a:cubicBezTo>
                  <a:cubicBezTo>
                    <a:pt x="6098" y="1727"/>
                    <a:pt x="6064" y="1716"/>
                    <a:pt x="6030" y="1711"/>
                  </a:cubicBezTo>
                  <a:cubicBezTo>
                    <a:pt x="6016" y="1708"/>
                    <a:pt x="6003" y="1707"/>
                    <a:pt x="5989" y="1707"/>
                  </a:cubicBezTo>
                  <a:cubicBezTo>
                    <a:pt x="5938" y="1707"/>
                    <a:pt x="5886" y="1722"/>
                    <a:pt x="5836" y="1745"/>
                  </a:cubicBezTo>
                  <a:cubicBezTo>
                    <a:pt x="5683" y="1807"/>
                    <a:pt x="5547" y="1926"/>
                    <a:pt x="5427" y="2046"/>
                  </a:cubicBezTo>
                  <a:cubicBezTo>
                    <a:pt x="5359" y="2109"/>
                    <a:pt x="5303" y="2177"/>
                    <a:pt x="5246" y="2245"/>
                  </a:cubicBezTo>
                  <a:cubicBezTo>
                    <a:pt x="5240" y="2245"/>
                    <a:pt x="5240" y="2238"/>
                    <a:pt x="5240" y="2233"/>
                  </a:cubicBezTo>
                  <a:cubicBezTo>
                    <a:pt x="5229" y="2177"/>
                    <a:pt x="5195" y="2125"/>
                    <a:pt x="5154" y="2080"/>
                  </a:cubicBezTo>
                  <a:cubicBezTo>
                    <a:pt x="5100" y="2021"/>
                    <a:pt x="5020" y="1997"/>
                    <a:pt x="4941" y="1997"/>
                  </a:cubicBezTo>
                  <a:cubicBezTo>
                    <a:pt x="4911" y="1997"/>
                    <a:pt x="4882" y="2000"/>
                    <a:pt x="4854" y="2007"/>
                  </a:cubicBezTo>
                  <a:cubicBezTo>
                    <a:pt x="4826" y="2012"/>
                    <a:pt x="4802" y="2017"/>
                    <a:pt x="4779" y="2023"/>
                  </a:cubicBezTo>
                  <a:cubicBezTo>
                    <a:pt x="4752" y="2034"/>
                    <a:pt x="4729" y="2046"/>
                    <a:pt x="4706" y="2057"/>
                  </a:cubicBezTo>
                  <a:cubicBezTo>
                    <a:pt x="4666" y="2080"/>
                    <a:pt x="4626" y="2114"/>
                    <a:pt x="4592" y="2143"/>
                  </a:cubicBezTo>
                  <a:cubicBezTo>
                    <a:pt x="4558" y="2177"/>
                    <a:pt x="4530" y="2211"/>
                    <a:pt x="4501" y="2251"/>
                  </a:cubicBezTo>
                  <a:cubicBezTo>
                    <a:pt x="4519" y="2125"/>
                    <a:pt x="4519" y="2000"/>
                    <a:pt x="4506" y="1876"/>
                  </a:cubicBezTo>
                  <a:cubicBezTo>
                    <a:pt x="4490" y="1637"/>
                    <a:pt x="4411" y="1398"/>
                    <a:pt x="4268" y="1199"/>
                  </a:cubicBezTo>
                  <a:cubicBezTo>
                    <a:pt x="4212" y="1120"/>
                    <a:pt x="4144" y="1045"/>
                    <a:pt x="4063" y="989"/>
                  </a:cubicBezTo>
                  <a:cubicBezTo>
                    <a:pt x="4024" y="961"/>
                    <a:pt x="3984" y="943"/>
                    <a:pt x="3945" y="926"/>
                  </a:cubicBezTo>
                  <a:cubicBezTo>
                    <a:pt x="3893" y="903"/>
                    <a:pt x="3842" y="898"/>
                    <a:pt x="3790" y="892"/>
                  </a:cubicBezTo>
                  <a:cubicBezTo>
                    <a:pt x="3695" y="892"/>
                    <a:pt x="3604" y="926"/>
                    <a:pt x="3525" y="977"/>
                  </a:cubicBezTo>
                  <a:cubicBezTo>
                    <a:pt x="3484" y="1000"/>
                    <a:pt x="3450" y="1034"/>
                    <a:pt x="3415" y="1063"/>
                  </a:cubicBezTo>
                  <a:cubicBezTo>
                    <a:pt x="3422" y="926"/>
                    <a:pt x="3422" y="790"/>
                    <a:pt x="3399" y="654"/>
                  </a:cubicBezTo>
                  <a:cubicBezTo>
                    <a:pt x="3376" y="512"/>
                    <a:pt x="3331" y="375"/>
                    <a:pt x="3245" y="255"/>
                  </a:cubicBezTo>
                  <a:cubicBezTo>
                    <a:pt x="3211" y="200"/>
                    <a:pt x="3166" y="153"/>
                    <a:pt x="3115" y="108"/>
                  </a:cubicBezTo>
                  <a:cubicBezTo>
                    <a:pt x="3064" y="69"/>
                    <a:pt x="3006" y="35"/>
                    <a:pt x="2950" y="17"/>
                  </a:cubicBezTo>
                  <a:cubicBezTo>
                    <a:pt x="2911" y="6"/>
                    <a:pt x="2870" y="0"/>
                    <a:pt x="28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9"/>
            <p:cNvSpPr/>
            <p:nvPr/>
          </p:nvSpPr>
          <p:spPr>
            <a:xfrm>
              <a:off x="9292155" y="5255479"/>
              <a:ext cx="55774" cy="97499"/>
            </a:xfrm>
            <a:custGeom>
              <a:avLst/>
              <a:gdLst/>
              <a:ahLst/>
              <a:cxnLst/>
              <a:rect l="l" t="t" r="r" b="b"/>
              <a:pathLst>
                <a:path w="1187" h="2075" extrusionOk="0">
                  <a:moveTo>
                    <a:pt x="216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1" y="1897"/>
                    <a:pt x="1187" y="2074"/>
                    <a:pt x="1187" y="2074"/>
                  </a:cubicBezTo>
                  <a:cubicBezTo>
                    <a:pt x="989" y="1778"/>
                    <a:pt x="1034" y="0"/>
                    <a:pt x="1034" y="0"/>
                  </a:cubicBezTo>
                  <a:lnTo>
                    <a:pt x="1034" y="0"/>
                  </a:lnTo>
                  <a:cubicBezTo>
                    <a:pt x="1034" y="0"/>
                    <a:pt x="806" y="124"/>
                    <a:pt x="620" y="171"/>
                  </a:cubicBezTo>
                  <a:cubicBezTo>
                    <a:pt x="603" y="174"/>
                    <a:pt x="587" y="175"/>
                    <a:pt x="570" y="175"/>
                  </a:cubicBezTo>
                  <a:cubicBezTo>
                    <a:pt x="396" y="175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9"/>
            <p:cNvSpPr/>
            <p:nvPr/>
          </p:nvSpPr>
          <p:spPr>
            <a:xfrm>
              <a:off x="9173606" y="4999632"/>
              <a:ext cx="293484" cy="262519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54" y="1"/>
                  </a:moveTo>
                  <a:cubicBezTo>
                    <a:pt x="2909" y="6"/>
                    <a:pt x="2864" y="19"/>
                    <a:pt x="2818" y="30"/>
                  </a:cubicBezTo>
                  <a:cubicBezTo>
                    <a:pt x="2762" y="53"/>
                    <a:pt x="2716" y="75"/>
                    <a:pt x="2665" y="109"/>
                  </a:cubicBezTo>
                  <a:cubicBezTo>
                    <a:pt x="2608" y="155"/>
                    <a:pt x="2551" y="206"/>
                    <a:pt x="2500" y="263"/>
                  </a:cubicBezTo>
                  <a:cubicBezTo>
                    <a:pt x="2421" y="360"/>
                    <a:pt x="2358" y="462"/>
                    <a:pt x="2301" y="581"/>
                  </a:cubicBezTo>
                  <a:cubicBezTo>
                    <a:pt x="2227" y="728"/>
                    <a:pt x="2176" y="887"/>
                    <a:pt x="2142" y="1047"/>
                  </a:cubicBezTo>
                  <a:cubicBezTo>
                    <a:pt x="2125" y="1155"/>
                    <a:pt x="2120" y="1246"/>
                    <a:pt x="2120" y="1336"/>
                  </a:cubicBezTo>
                  <a:cubicBezTo>
                    <a:pt x="2120" y="1370"/>
                    <a:pt x="2107" y="1399"/>
                    <a:pt x="2086" y="1422"/>
                  </a:cubicBezTo>
                  <a:cubicBezTo>
                    <a:pt x="2057" y="1451"/>
                    <a:pt x="2017" y="1467"/>
                    <a:pt x="1978" y="1467"/>
                  </a:cubicBezTo>
                  <a:cubicBezTo>
                    <a:pt x="1937" y="1467"/>
                    <a:pt x="1897" y="1451"/>
                    <a:pt x="1876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1" y="1144"/>
                    <a:pt x="1517" y="1092"/>
                    <a:pt x="1438" y="1052"/>
                  </a:cubicBezTo>
                  <a:cubicBezTo>
                    <a:pt x="1386" y="1029"/>
                    <a:pt x="1336" y="1013"/>
                    <a:pt x="1284" y="1001"/>
                  </a:cubicBezTo>
                  <a:cubicBezTo>
                    <a:pt x="1255" y="995"/>
                    <a:pt x="1228" y="995"/>
                    <a:pt x="1199" y="995"/>
                  </a:cubicBezTo>
                  <a:lnTo>
                    <a:pt x="1181" y="995"/>
                  </a:lnTo>
                  <a:cubicBezTo>
                    <a:pt x="1153" y="995"/>
                    <a:pt x="1126" y="1001"/>
                    <a:pt x="1097" y="1013"/>
                  </a:cubicBezTo>
                  <a:cubicBezTo>
                    <a:pt x="1068" y="1024"/>
                    <a:pt x="1045" y="1035"/>
                    <a:pt x="1016" y="1052"/>
                  </a:cubicBezTo>
                  <a:cubicBezTo>
                    <a:pt x="982" y="1076"/>
                    <a:pt x="955" y="1103"/>
                    <a:pt x="926" y="1137"/>
                  </a:cubicBezTo>
                  <a:cubicBezTo>
                    <a:pt x="892" y="1178"/>
                    <a:pt x="864" y="1217"/>
                    <a:pt x="846" y="1257"/>
                  </a:cubicBezTo>
                  <a:cubicBezTo>
                    <a:pt x="830" y="1297"/>
                    <a:pt x="812" y="1336"/>
                    <a:pt x="801" y="1382"/>
                  </a:cubicBezTo>
                  <a:cubicBezTo>
                    <a:pt x="796" y="1438"/>
                    <a:pt x="790" y="1501"/>
                    <a:pt x="796" y="1569"/>
                  </a:cubicBezTo>
                  <a:cubicBezTo>
                    <a:pt x="806" y="1666"/>
                    <a:pt x="830" y="1763"/>
                    <a:pt x="869" y="1871"/>
                  </a:cubicBezTo>
                  <a:cubicBezTo>
                    <a:pt x="926" y="2018"/>
                    <a:pt x="995" y="2167"/>
                    <a:pt x="1085" y="2314"/>
                  </a:cubicBezTo>
                  <a:cubicBezTo>
                    <a:pt x="1113" y="2359"/>
                    <a:pt x="1091" y="2427"/>
                    <a:pt x="1057" y="2461"/>
                  </a:cubicBezTo>
                  <a:cubicBezTo>
                    <a:pt x="1034" y="2479"/>
                    <a:pt x="1006" y="2490"/>
                    <a:pt x="971" y="2490"/>
                  </a:cubicBezTo>
                  <a:cubicBezTo>
                    <a:pt x="961" y="2490"/>
                    <a:pt x="948" y="2490"/>
                    <a:pt x="937" y="2484"/>
                  </a:cubicBezTo>
                  <a:cubicBezTo>
                    <a:pt x="880" y="2467"/>
                    <a:pt x="824" y="2456"/>
                    <a:pt x="761" y="2439"/>
                  </a:cubicBezTo>
                  <a:cubicBezTo>
                    <a:pt x="699" y="2433"/>
                    <a:pt x="630" y="2427"/>
                    <a:pt x="573" y="2427"/>
                  </a:cubicBezTo>
                  <a:lnTo>
                    <a:pt x="512" y="2427"/>
                  </a:lnTo>
                  <a:cubicBezTo>
                    <a:pt x="444" y="2433"/>
                    <a:pt x="386" y="2450"/>
                    <a:pt x="329" y="2467"/>
                  </a:cubicBezTo>
                  <a:cubicBezTo>
                    <a:pt x="284" y="2484"/>
                    <a:pt x="245" y="2508"/>
                    <a:pt x="205" y="2529"/>
                  </a:cubicBezTo>
                  <a:cubicBezTo>
                    <a:pt x="171" y="2558"/>
                    <a:pt x="142" y="2587"/>
                    <a:pt x="114" y="2615"/>
                  </a:cubicBezTo>
                  <a:cubicBezTo>
                    <a:pt x="90" y="2644"/>
                    <a:pt x="69" y="2678"/>
                    <a:pt x="51" y="2712"/>
                  </a:cubicBezTo>
                  <a:cubicBezTo>
                    <a:pt x="35" y="2752"/>
                    <a:pt x="22" y="2791"/>
                    <a:pt x="11" y="2836"/>
                  </a:cubicBezTo>
                  <a:cubicBezTo>
                    <a:pt x="6" y="2876"/>
                    <a:pt x="0" y="2928"/>
                    <a:pt x="6" y="2973"/>
                  </a:cubicBezTo>
                  <a:cubicBezTo>
                    <a:pt x="11" y="3024"/>
                    <a:pt x="22" y="3069"/>
                    <a:pt x="40" y="3121"/>
                  </a:cubicBezTo>
                  <a:cubicBezTo>
                    <a:pt x="56" y="3172"/>
                    <a:pt x="85" y="3224"/>
                    <a:pt x="114" y="3274"/>
                  </a:cubicBezTo>
                  <a:cubicBezTo>
                    <a:pt x="159" y="3326"/>
                    <a:pt x="205" y="3376"/>
                    <a:pt x="255" y="3428"/>
                  </a:cubicBezTo>
                  <a:cubicBezTo>
                    <a:pt x="324" y="3484"/>
                    <a:pt x="397" y="3530"/>
                    <a:pt x="489" y="3575"/>
                  </a:cubicBezTo>
                  <a:cubicBezTo>
                    <a:pt x="528" y="3592"/>
                    <a:pt x="573" y="3609"/>
                    <a:pt x="620" y="3626"/>
                  </a:cubicBezTo>
                  <a:cubicBezTo>
                    <a:pt x="665" y="3644"/>
                    <a:pt x="699" y="3689"/>
                    <a:pt x="693" y="3740"/>
                  </a:cubicBezTo>
                  <a:cubicBezTo>
                    <a:pt x="693" y="3785"/>
                    <a:pt x="659" y="3843"/>
                    <a:pt x="607" y="3848"/>
                  </a:cubicBezTo>
                  <a:cubicBezTo>
                    <a:pt x="557" y="3854"/>
                    <a:pt x="512" y="3864"/>
                    <a:pt x="471" y="3877"/>
                  </a:cubicBezTo>
                  <a:cubicBezTo>
                    <a:pt x="437" y="3888"/>
                    <a:pt x="403" y="3905"/>
                    <a:pt x="369" y="3927"/>
                  </a:cubicBezTo>
                  <a:cubicBezTo>
                    <a:pt x="347" y="3945"/>
                    <a:pt x="318" y="3967"/>
                    <a:pt x="295" y="3995"/>
                  </a:cubicBezTo>
                  <a:cubicBezTo>
                    <a:pt x="279" y="4019"/>
                    <a:pt x="261" y="4047"/>
                    <a:pt x="245" y="4076"/>
                  </a:cubicBezTo>
                  <a:cubicBezTo>
                    <a:pt x="227" y="4115"/>
                    <a:pt x="216" y="4150"/>
                    <a:pt x="210" y="4184"/>
                  </a:cubicBezTo>
                  <a:cubicBezTo>
                    <a:pt x="205" y="4223"/>
                    <a:pt x="205" y="4263"/>
                    <a:pt x="205" y="4308"/>
                  </a:cubicBezTo>
                  <a:cubicBezTo>
                    <a:pt x="210" y="4354"/>
                    <a:pt x="221" y="4399"/>
                    <a:pt x="239" y="4444"/>
                  </a:cubicBezTo>
                  <a:cubicBezTo>
                    <a:pt x="255" y="4490"/>
                    <a:pt x="279" y="4541"/>
                    <a:pt x="313" y="4587"/>
                  </a:cubicBezTo>
                  <a:cubicBezTo>
                    <a:pt x="335" y="4621"/>
                    <a:pt x="369" y="4655"/>
                    <a:pt x="403" y="4690"/>
                  </a:cubicBezTo>
                  <a:cubicBezTo>
                    <a:pt x="437" y="4717"/>
                    <a:pt x="478" y="4740"/>
                    <a:pt x="517" y="4763"/>
                  </a:cubicBezTo>
                  <a:cubicBezTo>
                    <a:pt x="568" y="4785"/>
                    <a:pt x="620" y="4803"/>
                    <a:pt x="675" y="4814"/>
                  </a:cubicBezTo>
                  <a:cubicBezTo>
                    <a:pt x="738" y="4826"/>
                    <a:pt x="801" y="4831"/>
                    <a:pt x="875" y="4831"/>
                  </a:cubicBezTo>
                  <a:cubicBezTo>
                    <a:pt x="909" y="4831"/>
                    <a:pt x="943" y="4826"/>
                    <a:pt x="982" y="4826"/>
                  </a:cubicBezTo>
                  <a:cubicBezTo>
                    <a:pt x="1187" y="4808"/>
                    <a:pt x="1386" y="4758"/>
                    <a:pt x="1574" y="4711"/>
                  </a:cubicBezTo>
                  <a:cubicBezTo>
                    <a:pt x="1585" y="4706"/>
                    <a:pt x="1591" y="4706"/>
                    <a:pt x="1596" y="4706"/>
                  </a:cubicBezTo>
                  <a:cubicBezTo>
                    <a:pt x="1637" y="4706"/>
                    <a:pt x="1671" y="4729"/>
                    <a:pt x="1687" y="4763"/>
                  </a:cubicBezTo>
                  <a:cubicBezTo>
                    <a:pt x="1705" y="4792"/>
                    <a:pt x="1705" y="4831"/>
                    <a:pt x="1682" y="4865"/>
                  </a:cubicBezTo>
                  <a:cubicBezTo>
                    <a:pt x="1676" y="4876"/>
                    <a:pt x="1664" y="4894"/>
                    <a:pt x="1659" y="4905"/>
                  </a:cubicBezTo>
                  <a:cubicBezTo>
                    <a:pt x="1637" y="4955"/>
                    <a:pt x="1619" y="5002"/>
                    <a:pt x="1608" y="5047"/>
                  </a:cubicBezTo>
                  <a:cubicBezTo>
                    <a:pt x="1603" y="5086"/>
                    <a:pt x="1603" y="5120"/>
                    <a:pt x="1603" y="5160"/>
                  </a:cubicBezTo>
                  <a:cubicBezTo>
                    <a:pt x="1608" y="5189"/>
                    <a:pt x="1614" y="5223"/>
                    <a:pt x="1625" y="5257"/>
                  </a:cubicBezTo>
                  <a:cubicBezTo>
                    <a:pt x="1637" y="5286"/>
                    <a:pt x="1653" y="5320"/>
                    <a:pt x="1671" y="5343"/>
                  </a:cubicBezTo>
                  <a:cubicBezTo>
                    <a:pt x="1698" y="5382"/>
                    <a:pt x="1727" y="5411"/>
                    <a:pt x="1756" y="5440"/>
                  </a:cubicBezTo>
                  <a:cubicBezTo>
                    <a:pt x="1795" y="5467"/>
                    <a:pt x="1842" y="5496"/>
                    <a:pt x="1887" y="5519"/>
                  </a:cubicBezTo>
                  <a:cubicBezTo>
                    <a:pt x="1937" y="5547"/>
                    <a:pt x="1994" y="5564"/>
                    <a:pt x="2057" y="5576"/>
                  </a:cubicBezTo>
                  <a:cubicBezTo>
                    <a:pt x="2097" y="5581"/>
                    <a:pt x="2142" y="5587"/>
                    <a:pt x="2182" y="5587"/>
                  </a:cubicBezTo>
                  <a:cubicBezTo>
                    <a:pt x="2199" y="5587"/>
                    <a:pt x="2210" y="5587"/>
                    <a:pt x="2227" y="5581"/>
                  </a:cubicBezTo>
                  <a:cubicBezTo>
                    <a:pt x="2272" y="5576"/>
                    <a:pt x="2319" y="5569"/>
                    <a:pt x="2364" y="5553"/>
                  </a:cubicBezTo>
                  <a:cubicBezTo>
                    <a:pt x="2398" y="5542"/>
                    <a:pt x="2432" y="5524"/>
                    <a:pt x="2461" y="5501"/>
                  </a:cubicBezTo>
                  <a:cubicBezTo>
                    <a:pt x="2489" y="5479"/>
                    <a:pt x="2511" y="5461"/>
                    <a:pt x="2534" y="5440"/>
                  </a:cubicBezTo>
                  <a:cubicBezTo>
                    <a:pt x="2557" y="5406"/>
                    <a:pt x="2579" y="5377"/>
                    <a:pt x="2592" y="5348"/>
                  </a:cubicBezTo>
                  <a:cubicBezTo>
                    <a:pt x="2608" y="5309"/>
                    <a:pt x="2626" y="5262"/>
                    <a:pt x="2637" y="5223"/>
                  </a:cubicBezTo>
                  <a:cubicBezTo>
                    <a:pt x="2637" y="5201"/>
                    <a:pt x="2642" y="5183"/>
                    <a:pt x="2642" y="5167"/>
                  </a:cubicBezTo>
                  <a:cubicBezTo>
                    <a:pt x="2647" y="5110"/>
                    <a:pt x="2687" y="5070"/>
                    <a:pt x="2739" y="5070"/>
                  </a:cubicBezTo>
                  <a:cubicBezTo>
                    <a:pt x="2767" y="5075"/>
                    <a:pt x="2796" y="5086"/>
                    <a:pt x="2812" y="5104"/>
                  </a:cubicBezTo>
                  <a:cubicBezTo>
                    <a:pt x="2830" y="5126"/>
                    <a:pt x="2836" y="5144"/>
                    <a:pt x="2836" y="5172"/>
                  </a:cubicBezTo>
                  <a:cubicBezTo>
                    <a:pt x="2841" y="5212"/>
                    <a:pt x="2852" y="5257"/>
                    <a:pt x="2864" y="5303"/>
                  </a:cubicBezTo>
                  <a:cubicBezTo>
                    <a:pt x="2875" y="5325"/>
                    <a:pt x="2886" y="5348"/>
                    <a:pt x="2904" y="5371"/>
                  </a:cubicBezTo>
                  <a:cubicBezTo>
                    <a:pt x="2915" y="5393"/>
                    <a:pt x="2933" y="5411"/>
                    <a:pt x="2949" y="5427"/>
                  </a:cubicBezTo>
                  <a:cubicBezTo>
                    <a:pt x="2967" y="5440"/>
                    <a:pt x="2988" y="5451"/>
                    <a:pt x="3006" y="5461"/>
                  </a:cubicBezTo>
                  <a:cubicBezTo>
                    <a:pt x="3028" y="5474"/>
                    <a:pt x="3051" y="5479"/>
                    <a:pt x="3074" y="5485"/>
                  </a:cubicBezTo>
                  <a:cubicBezTo>
                    <a:pt x="3096" y="5490"/>
                    <a:pt x="3119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11" y="5479"/>
                    <a:pt x="3239" y="5474"/>
                  </a:cubicBezTo>
                  <a:cubicBezTo>
                    <a:pt x="3261" y="5461"/>
                    <a:pt x="3284" y="5451"/>
                    <a:pt x="3308" y="5433"/>
                  </a:cubicBezTo>
                  <a:cubicBezTo>
                    <a:pt x="3324" y="5422"/>
                    <a:pt x="3342" y="5406"/>
                    <a:pt x="3358" y="5388"/>
                  </a:cubicBezTo>
                  <a:cubicBezTo>
                    <a:pt x="3369" y="5377"/>
                    <a:pt x="3381" y="5359"/>
                    <a:pt x="3392" y="5337"/>
                  </a:cubicBezTo>
                  <a:cubicBezTo>
                    <a:pt x="3398" y="5314"/>
                    <a:pt x="3410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5" y="5167"/>
                    <a:pt x="3410" y="5144"/>
                    <a:pt x="3403" y="5120"/>
                  </a:cubicBezTo>
                  <a:cubicBezTo>
                    <a:pt x="3387" y="5092"/>
                    <a:pt x="3376" y="5070"/>
                    <a:pt x="3363" y="5041"/>
                  </a:cubicBezTo>
                  <a:cubicBezTo>
                    <a:pt x="3335" y="4979"/>
                    <a:pt x="3358" y="4910"/>
                    <a:pt x="3415" y="4882"/>
                  </a:cubicBezTo>
                  <a:cubicBezTo>
                    <a:pt x="3432" y="4876"/>
                    <a:pt x="3449" y="4871"/>
                    <a:pt x="3466" y="4871"/>
                  </a:cubicBezTo>
                  <a:cubicBezTo>
                    <a:pt x="3512" y="4871"/>
                    <a:pt x="3552" y="4894"/>
                    <a:pt x="3573" y="4934"/>
                  </a:cubicBezTo>
                  <a:cubicBezTo>
                    <a:pt x="3591" y="4968"/>
                    <a:pt x="3608" y="5002"/>
                    <a:pt x="3631" y="5036"/>
                  </a:cubicBezTo>
                  <a:cubicBezTo>
                    <a:pt x="3665" y="5086"/>
                    <a:pt x="3704" y="5133"/>
                    <a:pt x="3751" y="5172"/>
                  </a:cubicBezTo>
                  <a:cubicBezTo>
                    <a:pt x="3790" y="5206"/>
                    <a:pt x="3835" y="5235"/>
                    <a:pt x="3887" y="5257"/>
                  </a:cubicBezTo>
                  <a:cubicBezTo>
                    <a:pt x="3932" y="5280"/>
                    <a:pt x="3983" y="5296"/>
                    <a:pt x="4040" y="5309"/>
                  </a:cubicBezTo>
                  <a:cubicBezTo>
                    <a:pt x="4092" y="5320"/>
                    <a:pt x="4137" y="5320"/>
                    <a:pt x="4187" y="5320"/>
                  </a:cubicBezTo>
                  <a:lnTo>
                    <a:pt x="4244" y="5320"/>
                  </a:lnTo>
                  <a:cubicBezTo>
                    <a:pt x="4324" y="5309"/>
                    <a:pt x="4404" y="5291"/>
                    <a:pt x="4478" y="5269"/>
                  </a:cubicBezTo>
                  <a:cubicBezTo>
                    <a:pt x="4546" y="5241"/>
                    <a:pt x="4609" y="5206"/>
                    <a:pt x="4664" y="5167"/>
                  </a:cubicBezTo>
                  <a:cubicBezTo>
                    <a:pt x="4716" y="5133"/>
                    <a:pt x="4756" y="5092"/>
                    <a:pt x="4795" y="5052"/>
                  </a:cubicBezTo>
                  <a:cubicBezTo>
                    <a:pt x="4824" y="5018"/>
                    <a:pt x="4847" y="4984"/>
                    <a:pt x="4864" y="4950"/>
                  </a:cubicBezTo>
                  <a:cubicBezTo>
                    <a:pt x="4876" y="4916"/>
                    <a:pt x="4887" y="4887"/>
                    <a:pt x="4892" y="4860"/>
                  </a:cubicBezTo>
                  <a:cubicBezTo>
                    <a:pt x="4898" y="4831"/>
                    <a:pt x="4898" y="4808"/>
                    <a:pt x="4898" y="4780"/>
                  </a:cubicBezTo>
                  <a:cubicBezTo>
                    <a:pt x="4892" y="4745"/>
                    <a:pt x="4887" y="4711"/>
                    <a:pt x="4876" y="4683"/>
                  </a:cubicBezTo>
                  <a:cubicBezTo>
                    <a:pt x="4864" y="4649"/>
                    <a:pt x="4847" y="4609"/>
                    <a:pt x="4819" y="4575"/>
                  </a:cubicBezTo>
                  <a:cubicBezTo>
                    <a:pt x="4801" y="4553"/>
                    <a:pt x="4784" y="4530"/>
                    <a:pt x="4767" y="4512"/>
                  </a:cubicBezTo>
                  <a:cubicBezTo>
                    <a:pt x="4722" y="4462"/>
                    <a:pt x="4716" y="4383"/>
                    <a:pt x="4756" y="4320"/>
                  </a:cubicBezTo>
                  <a:cubicBezTo>
                    <a:pt x="4784" y="4280"/>
                    <a:pt x="4835" y="4246"/>
                    <a:pt x="4887" y="4246"/>
                  </a:cubicBezTo>
                  <a:cubicBezTo>
                    <a:pt x="4903" y="4246"/>
                    <a:pt x="4921" y="4252"/>
                    <a:pt x="4932" y="4257"/>
                  </a:cubicBezTo>
                  <a:cubicBezTo>
                    <a:pt x="5018" y="4291"/>
                    <a:pt x="5102" y="4315"/>
                    <a:pt x="5194" y="4331"/>
                  </a:cubicBezTo>
                  <a:cubicBezTo>
                    <a:pt x="5290" y="4349"/>
                    <a:pt x="5387" y="4360"/>
                    <a:pt x="5477" y="4360"/>
                  </a:cubicBezTo>
                  <a:cubicBezTo>
                    <a:pt x="5511" y="4360"/>
                    <a:pt x="5545" y="4354"/>
                    <a:pt x="5580" y="4354"/>
                  </a:cubicBezTo>
                  <a:cubicBezTo>
                    <a:pt x="5676" y="4342"/>
                    <a:pt x="5768" y="4325"/>
                    <a:pt x="5852" y="4297"/>
                  </a:cubicBezTo>
                  <a:cubicBezTo>
                    <a:pt x="5910" y="4268"/>
                    <a:pt x="5967" y="4240"/>
                    <a:pt x="6017" y="4212"/>
                  </a:cubicBezTo>
                  <a:cubicBezTo>
                    <a:pt x="6057" y="4178"/>
                    <a:pt x="6091" y="4150"/>
                    <a:pt x="6125" y="4110"/>
                  </a:cubicBezTo>
                  <a:cubicBezTo>
                    <a:pt x="6154" y="4076"/>
                    <a:pt x="6177" y="4042"/>
                    <a:pt x="6193" y="4001"/>
                  </a:cubicBezTo>
                  <a:cubicBezTo>
                    <a:pt x="6216" y="3961"/>
                    <a:pt x="6227" y="3916"/>
                    <a:pt x="6240" y="3871"/>
                  </a:cubicBezTo>
                  <a:cubicBezTo>
                    <a:pt x="6245" y="3830"/>
                    <a:pt x="6245" y="3791"/>
                    <a:pt x="6245" y="3751"/>
                  </a:cubicBezTo>
                  <a:cubicBezTo>
                    <a:pt x="6240" y="3701"/>
                    <a:pt x="6227" y="3654"/>
                    <a:pt x="6211" y="3604"/>
                  </a:cubicBezTo>
                  <a:cubicBezTo>
                    <a:pt x="6188" y="3547"/>
                    <a:pt x="6159" y="3496"/>
                    <a:pt x="6125" y="3444"/>
                  </a:cubicBezTo>
                  <a:cubicBezTo>
                    <a:pt x="6080" y="3382"/>
                    <a:pt x="6028" y="3331"/>
                    <a:pt x="5972" y="3274"/>
                  </a:cubicBezTo>
                  <a:cubicBezTo>
                    <a:pt x="5899" y="3217"/>
                    <a:pt x="5830" y="3172"/>
                    <a:pt x="5768" y="3138"/>
                  </a:cubicBezTo>
                  <a:cubicBezTo>
                    <a:pt x="5705" y="3109"/>
                    <a:pt x="5637" y="3093"/>
                    <a:pt x="5569" y="3075"/>
                  </a:cubicBezTo>
                  <a:lnTo>
                    <a:pt x="5551" y="3075"/>
                  </a:lnTo>
                  <a:cubicBezTo>
                    <a:pt x="5524" y="3069"/>
                    <a:pt x="5495" y="3058"/>
                    <a:pt x="5477" y="3035"/>
                  </a:cubicBezTo>
                  <a:cubicBezTo>
                    <a:pt x="5455" y="3019"/>
                    <a:pt x="5443" y="2985"/>
                    <a:pt x="5443" y="2956"/>
                  </a:cubicBezTo>
                  <a:cubicBezTo>
                    <a:pt x="5449" y="2910"/>
                    <a:pt x="5483" y="2865"/>
                    <a:pt x="5535" y="2854"/>
                  </a:cubicBezTo>
                  <a:cubicBezTo>
                    <a:pt x="5619" y="2836"/>
                    <a:pt x="5687" y="2814"/>
                    <a:pt x="5750" y="2797"/>
                  </a:cubicBezTo>
                  <a:cubicBezTo>
                    <a:pt x="5824" y="2763"/>
                    <a:pt x="5899" y="2728"/>
                    <a:pt x="5967" y="2683"/>
                  </a:cubicBezTo>
                  <a:cubicBezTo>
                    <a:pt x="6012" y="2649"/>
                    <a:pt x="6051" y="2615"/>
                    <a:pt x="6091" y="2576"/>
                  </a:cubicBezTo>
                  <a:cubicBezTo>
                    <a:pt x="6114" y="2542"/>
                    <a:pt x="6131" y="2513"/>
                    <a:pt x="6148" y="2479"/>
                  </a:cubicBezTo>
                  <a:cubicBezTo>
                    <a:pt x="6159" y="2450"/>
                    <a:pt x="6171" y="2422"/>
                    <a:pt x="6177" y="2388"/>
                  </a:cubicBezTo>
                  <a:cubicBezTo>
                    <a:pt x="6182" y="2353"/>
                    <a:pt x="6188" y="2319"/>
                    <a:pt x="6182" y="2285"/>
                  </a:cubicBezTo>
                  <a:cubicBezTo>
                    <a:pt x="6182" y="2251"/>
                    <a:pt x="6171" y="2212"/>
                    <a:pt x="6159" y="2178"/>
                  </a:cubicBezTo>
                  <a:cubicBezTo>
                    <a:pt x="6143" y="2138"/>
                    <a:pt x="6120" y="2098"/>
                    <a:pt x="6096" y="2058"/>
                  </a:cubicBezTo>
                  <a:cubicBezTo>
                    <a:pt x="6062" y="2018"/>
                    <a:pt x="6028" y="1978"/>
                    <a:pt x="5983" y="1939"/>
                  </a:cubicBezTo>
                  <a:cubicBezTo>
                    <a:pt x="5933" y="1894"/>
                    <a:pt x="5875" y="1860"/>
                    <a:pt x="5807" y="1826"/>
                  </a:cubicBezTo>
                  <a:cubicBezTo>
                    <a:pt x="5734" y="1792"/>
                    <a:pt x="5653" y="1763"/>
                    <a:pt x="5569" y="1745"/>
                  </a:cubicBezTo>
                  <a:cubicBezTo>
                    <a:pt x="5500" y="1734"/>
                    <a:pt x="5427" y="1729"/>
                    <a:pt x="5359" y="1729"/>
                  </a:cubicBezTo>
                  <a:cubicBezTo>
                    <a:pt x="5325" y="1729"/>
                    <a:pt x="5285" y="1729"/>
                    <a:pt x="5251" y="1734"/>
                  </a:cubicBezTo>
                  <a:cubicBezTo>
                    <a:pt x="5149" y="1745"/>
                    <a:pt x="5052" y="1768"/>
                    <a:pt x="4949" y="1797"/>
                  </a:cubicBezTo>
                  <a:cubicBezTo>
                    <a:pt x="4944" y="1802"/>
                    <a:pt x="4932" y="1802"/>
                    <a:pt x="4926" y="1802"/>
                  </a:cubicBezTo>
                  <a:cubicBezTo>
                    <a:pt x="4898" y="1802"/>
                    <a:pt x="4864" y="1785"/>
                    <a:pt x="4847" y="1757"/>
                  </a:cubicBezTo>
                  <a:cubicBezTo>
                    <a:pt x="4824" y="1729"/>
                    <a:pt x="4819" y="1695"/>
                    <a:pt x="4829" y="1666"/>
                  </a:cubicBezTo>
                  <a:cubicBezTo>
                    <a:pt x="4864" y="1580"/>
                    <a:pt x="4903" y="1496"/>
                    <a:pt x="4949" y="1399"/>
                  </a:cubicBezTo>
                  <a:cubicBezTo>
                    <a:pt x="5018" y="1246"/>
                    <a:pt x="5097" y="1076"/>
                    <a:pt x="5136" y="893"/>
                  </a:cubicBezTo>
                  <a:cubicBezTo>
                    <a:pt x="5142" y="830"/>
                    <a:pt x="5149" y="774"/>
                    <a:pt x="5149" y="722"/>
                  </a:cubicBezTo>
                  <a:cubicBezTo>
                    <a:pt x="5142" y="683"/>
                    <a:pt x="5131" y="643"/>
                    <a:pt x="5120" y="615"/>
                  </a:cubicBezTo>
                  <a:cubicBezTo>
                    <a:pt x="5108" y="581"/>
                    <a:pt x="5097" y="557"/>
                    <a:pt x="5074" y="530"/>
                  </a:cubicBezTo>
                  <a:cubicBezTo>
                    <a:pt x="5057" y="501"/>
                    <a:pt x="5034" y="478"/>
                    <a:pt x="5000" y="450"/>
                  </a:cubicBezTo>
                  <a:cubicBezTo>
                    <a:pt x="4971" y="421"/>
                    <a:pt x="4937" y="405"/>
                    <a:pt x="4903" y="381"/>
                  </a:cubicBezTo>
                  <a:cubicBezTo>
                    <a:pt x="4869" y="371"/>
                    <a:pt x="4842" y="360"/>
                    <a:pt x="4801" y="347"/>
                  </a:cubicBezTo>
                  <a:cubicBezTo>
                    <a:pt x="4774" y="347"/>
                    <a:pt x="4750" y="342"/>
                    <a:pt x="4722" y="342"/>
                  </a:cubicBezTo>
                  <a:lnTo>
                    <a:pt x="4688" y="342"/>
                  </a:lnTo>
                  <a:cubicBezTo>
                    <a:pt x="4630" y="353"/>
                    <a:pt x="4585" y="365"/>
                    <a:pt x="4528" y="381"/>
                  </a:cubicBezTo>
                  <a:cubicBezTo>
                    <a:pt x="4454" y="410"/>
                    <a:pt x="4381" y="450"/>
                    <a:pt x="4307" y="501"/>
                  </a:cubicBezTo>
                  <a:cubicBezTo>
                    <a:pt x="4216" y="570"/>
                    <a:pt x="4126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41" y="1063"/>
                    <a:pt x="3801" y="1081"/>
                    <a:pt x="3773" y="1092"/>
                  </a:cubicBezTo>
                  <a:lnTo>
                    <a:pt x="3751" y="1092"/>
                  </a:lnTo>
                  <a:cubicBezTo>
                    <a:pt x="3733" y="1092"/>
                    <a:pt x="3722" y="1092"/>
                    <a:pt x="3704" y="1087"/>
                  </a:cubicBezTo>
                  <a:cubicBezTo>
                    <a:pt x="3665" y="1076"/>
                    <a:pt x="3636" y="1042"/>
                    <a:pt x="3620" y="995"/>
                  </a:cubicBezTo>
                  <a:cubicBezTo>
                    <a:pt x="3591" y="893"/>
                    <a:pt x="3568" y="796"/>
                    <a:pt x="3546" y="694"/>
                  </a:cubicBezTo>
                  <a:lnTo>
                    <a:pt x="3546" y="683"/>
                  </a:lnTo>
                  <a:cubicBezTo>
                    <a:pt x="3523" y="570"/>
                    <a:pt x="3494" y="455"/>
                    <a:pt x="3455" y="347"/>
                  </a:cubicBezTo>
                  <a:cubicBezTo>
                    <a:pt x="3432" y="285"/>
                    <a:pt x="3403" y="229"/>
                    <a:pt x="3369" y="177"/>
                  </a:cubicBezTo>
                  <a:cubicBezTo>
                    <a:pt x="3347" y="148"/>
                    <a:pt x="3324" y="121"/>
                    <a:pt x="3301" y="98"/>
                  </a:cubicBezTo>
                  <a:cubicBezTo>
                    <a:pt x="3273" y="75"/>
                    <a:pt x="3245" y="58"/>
                    <a:pt x="3216" y="46"/>
                  </a:cubicBezTo>
                  <a:cubicBezTo>
                    <a:pt x="3182" y="30"/>
                    <a:pt x="3143" y="19"/>
                    <a:pt x="3103" y="6"/>
                  </a:cubicBezTo>
                  <a:cubicBezTo>
                    <a:pt x="3069" y="1"/>
                    <a:pt x="3028" y="1"/>
                    <a:pt x="2988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9"/>
            <p:cNvSpPr/>
            <p:nvPr/>
          </p:nvSpPr>
          <p:spPr>
            <a:xfrm>
              <a:off x="9182392" y="5199141"/>
              <a:ext cx="272105" cy="68085"/>
            </a:xfrm>
            <a:custGeom>
              <a:avLst/>
              <a:gdLst/>
              <a:ahLst/>
              <a:cxnLst/>
              <a:rect l="l" t="t" r="r" b="b"/>
              <a:pathLst>
                <a:path w="5791" h="1449" extrusionOk="0">
                  <a:moveTo>
                    <a:pt x="0" y="352"/>
                  </a:moveTo>
                  <a:cubicBezTo>
                    <a:pt x="0" y="352"/>
                    <a:pt x="0" y="358"/>
                    <a:pt x="6" y="358"/>
                  </a:cubicBezTo>
                  <a:cubicBezTo>
                    <a:pt x="11" y="363"/>
                    <a:pt x="18" y="375"/>
                    <a:pt x="23" y="381"/>
                  </a:cubicBezTo>
                  <a:cubicBezTo>
                    <a:pt x="23" y="375"/>
                    <a:pt x="18" y="369"/>
                    <a:pt x="18" y="358"/>
                  </a:cubicBezTo>
                  <a:cubicBezTo>
                    <a:pt x="11" y="358"/>
                    <a:pt x="6" y="352"/>
                    <a:pt x="0" y="352"/>
                  </a:cubicBezTo>
                  <a:close/>
                  <a:moveTo>
                    <a:pt x="313" y="505"/>
                  </a:moveTo>
                  <a:lnTo>
                    <a:pt x="313" y="505"/>
                  </a:lnTo>
                  <a:cubicBezTo>
                    <a:pt x="313" y="534"/>
                    <a:pt x="307" y="562"/>
                    <a:pt x="307" y="591"/>
                  </a:cubicBezTo>
                  <a:cubicBezTo>
                    <a:pt x="313" y="562"/>
                    <a:pt x="313" y="534"/>
                    <a:pt x="313" y="505"/>
                  </a:cubicBezTo>
                  <a:close/>
                  <a:moveTo>
                    <a:pt x="1427" y="460"/>
                  </a:moveTo>
                  <a:cubicBezTo>
                    <a:pt x="1427" y="494"/>
                    <a:pt x="1421" y="523"/>
                    <a:pt x="1421" y="557"/>
                  </a:cubicBezTo>
                  <a:cubicBezTo>
                    <a:pt x="1421" y="654"/>
                    <a:pt x="1421" y="750"/>
                    <a:pt x="1416" y="853"/>
                  </a:cubicBezTo>
                  <a:cubicBezTo>
                    <a:pt x="1421" y="835"/>
                    <a:pt x="1421" y="819"/>
                    <a:pt x="1421" y="801"/>
                  </a:cubicBezTo>
                  <a:cubicBezTo>
                    <a:pt x="1432" y="756"/>
                    <a:pt x="1450" y="709"/>
                    <a:pt x="1472" y="659"/>
                  </a:cubicBezTo>
                  <a:cubicBezTo>
                    <a:pt x="1477" y="648"/>
                    <a:pt x="1489" y="630"/>
                    <a:pt x="1495" y="619"/>
                  </a:cubicBezTo>
                  <a:cubicBezTo>
                    <a:pt x="1518" y="585"/>
                    <a:pt x="1518" y="546"/>
                    <a:pt x="1500" y="517"/>
                  </a:cubicBezTo>
                  <a:cubicBezTo>
                    <a:pt x="1484" y="489"/>
                    <a:pt x="1455" y="465"/>
                    <a:pt x="1427" y="460"/>
                  </a:cubicBezTo>
                  <a:close/>
                  <a:moveTo>
                    <a:pt x="4700" y="0"/>
                  </a:moveTo>
                  <a:cubicBezTo>
                    <a:pt x="4648" y="0"/>
                    <a:pt x="4597" y="34"/>
                    <a:pt x="4569" y="74"/>
                  </a:cubicBezTo>
                  <a:cubicBezTo>
                    <a:pt x="4529" y="137"/>
                    <a:pt x="4535" y="216"/>
                    <a:pt x="4580" y="266"/>
                  </a:cubicBezTo>
                  <a:cubicBezTo>
                    <a:pt x="4597" y="284"/>
                    <a:pt x="4614" y="307"/>
                    <a:pt x="4632" y="329"/>
                  </a:cubicBezTo>
                  <a:cubicBezTo>
                    <a:pt x="4660" y="363"/>
                    <a:pt x="4677" y="403"/>
                    <a:pt x="4689" y="437"/>
                  </a:cubicBezTo>
                  <a:cubicBezTo>
                    <a:pt x="4700" y="465"/>
                    <a:pt x="4705" y="499"/>
                    <a:pt x="4711" y="534"/>
                  </a:cubicBezTo>
                  <a:cubicBezTo>
                    <a:pt x="4711" y="562"/>
                    <a:pt x="4711" y="585"/>
                    <a:pt x="4705" y="614"/>
                  </a:cubicBezTo>
                  <a:cubicBezTo>
                    <a:pt x="4700" y="641"/>
                    <a:pt x="4689" y="670"/>
                    <a:pt x="4677" y="704"/>
                  </a:cubicBezTo>
                  <a:cubicBezTo>
                    <a:pt x="4660" y="738"/>
                    <a:pt x="4637" y="772"/>
                    <a:pt x="4608" y="806"/>
                  </a:cubicBezTo>
                  <a:cubicBezTo>
                    <a:pt x="4569" y="846"/>
                    <a:pt x="4529" y="887"/>
                    <a:pt x="4477" y="921"/>
                  </a:cubicBezTo>
                  <a:cubicBezTo>
                    <a:pt x="4422" y="960"/>
                    <a:pt x="4359" y="995"/>
                    <a:pt x="4291" y="1023"/>
                  </a:cubicBezTo>
                  <a:cubicBezTo>
                    <a:pt x="4217" y="1045"/>
                    <a:pt x="4137" y="1063"/>
                    <a:pt x="4057" y="1074"/>
                  </a:cubicBezTo>
                  <a:lnTo>
                    <a:pt x="4000" y="1074"/>
                  </a:lnTo>
                  <a:cubicBezTo>
                    <a:pt x="3950" y="1074"/>
                    <a:pt x="3905" y="1074"/>
                    <a:pt x="3853" y="1063"/>
                  </a:cubicBezTo>
                  <a:cubicBezTo>
                    <a:pt x="3796" y="1050"/>
                    <a:pt x="3745" y="1034"/>
                    <a:pt x="3700" y="1011"/>
                  </a:cubicBezTo>
                  <a:cubicBezTo>
                    <a:pt x="3648" y="989"/>
                    <a:pt x="3603" y="960"/>
                    <a:pt x="3564" y="926"/>
                  </a:cubicBezTo>
                  <a:cubicBezTo>
                    <a:pt x="3517" y="887"/>
                    <a:pt x="3478" y="840"/>
                    <a:pt x="3444" y="790"/>
                  </a:cubicBezTo>
                  <a:cubicBezTo>
                    <a:pt x="3421" y="756"/>
                    <a:pt x="3404" y="722"/>
                    <a:pt x="3386" y="688"/>
                  </a:cubicBezTo>
                  <a:cubicBezTo>
                    <a:pt x="3365" y="648"/>
                    <a:pt x="3325" y="625"/>
                    <a:pt x="3279" y="625"/>
                  </a:cubicBezTo>
                  <a:cubicBezTo>
                    <a:pt x="3262" y="625"/>
                    <a:pt x="3245" y="630"/>
                    <a:pt x="3228" y="636"/>
                  </a:cubicBezTo>
                  <a:cubicBezTo>
                    <a:pt x="3171" y="664"/>
                    <a:pt x="3148" y="733"/>
                    <a:pt x="3176" y="795"/>
                  </a:cubicBezTo>
                  <a:cubicBezTo>
                    <a:pt x="3189" y="824"/>
                    <a:pt x="3200" y="846"/>
                    <a:pt x="3216" y="874"/>
                  </a:cubicBezTo>
                  <a:cubicBezTo>
                    <a:pt x="3223" y="898"/>
                    <a:pt x="3228" y="921"/>
                    <a:pt x="3228" y="943"/>
                  </a:cubicBezTo>
                  <a:cubicBezTo>
                    <a:pt x="3228" y="971"/>
                    <a:pt x="3228" y="1000"/>
                    <a:pt x="3223" y="1023"/>
                  </a:cubicBezTo>
                  <a:cubicBezTo>
                    <a:pt x="3223" y="1045"/>
                    <a:pt x="3211" y="1068"/>
                    <a:pt x="3205" y="1091"/>
                  </a:cubicBezTo>
                  <a:cubicBezTo>
                    <a:pt x="3194" y="1113"/>
                    <a:pt x="3182" y="1131"/>
                    <a:pt x="3171" y="1142"/>
                  </a:cubicBezTo>
                  <a:cubicBezTo>
                    <a:pt x="3155" y="1160"/>
                    <a:pt x="3137" y="1176"/>
                    <a:pt x="3121" y="1187"/>
                  </a:cubicBezTo>
                  <a:cubicBezTo>
                    <a:pt x="3097" y="1205"/>
                    <a:pt x="3074" y="1215"/>
                    <a:pt x="3052" y="1228"/>
                  </a:cubicBezTo>
                  <a:cubicBezTo>
                    <a:pt x="3024" y="1233"/>
                    <a:pt x="2995" y="1239"/>
                    <a:pt x="2966" y="1244"/>
                  </a:cubicBezTo>
                  <a:lnTo>
                    <a:pt x="2950" y="1244"/>
                  </a:lnTo>
                  <a:cubicBezTo>
                    <a:pt x="2932" y="1244"/>
                    <a:pt x="2909" y="1244"/>
                    <a:pt x="2887" y="1239"/>
                  </a:cubicBezTo>
                  <a:cubicBezTo>
                    <a:pt x="2864" y="1233"/>
                    <a:pt x="2841" y="1228"/>
                    <a:pt x="2819" y="1215"/>
                  </a:cubicBezTo>
                  <a:cubicBezTo>
                    <a:pt x="2801" y="1205"/>
                    <a:pt x="2780" y="1194"/>
                    <a:pt x="2762" y="1181"/>
                  </a:cubicBezTo>
                  <a:cubicBezTo>
                    <a:pt x="2746" y="1165"/>
                    <a:pt x="2728" y="1147"/>
                    <a:pt x="2717" y="1125"/>
                  </a:cubicBezTo>
                  <a:cubicBezTo>
                    <a:pt x="2699" y="1102"/>
                    <a:pt x="2688" y="1079"/>
                    <a:pt x="2677" y="1057"/>
                  </a:cubicBezTo>
                  <a:cubicBezTo>
                    <a:pt x="2665" y="1011"/>
                    <a:pt x="2654" y="966"/>
                    <a:pt x="2649" y="926"/>
                  </a:cubicBezTo>
                  <a:cubicBezTo>
                    <a:pt x="2649" y="898"/>
                    <a:pt x="2643" y="880"/>
                    <a:pt x="2625" y="858"/>
                  </a:cubicBezTo>
                  <a:cubicBezTo>
                    <a:pt x="2609" y="840"/>
                    <a:pt x="2580" y="829"/>
                    <a:pt x="2552" y="824"/>
                  </a:cubicBezTo>
                  <a:cubicBezTo>
                    <a:pt x="2500" y="824"/>
                    <a:pt x="2460" y="864"/>
                    <a:pt x="2455" y="921"/>
                  </a:cubicBezTo>
                  <a:cubicBezTo>
                    <a:pt x="2455" y="937"/>
                    <a:pt x="2450" y="955"/>
                    <a:pt x="2450" y="977"/>
                  </a:cubicBezTo>
                  <a:cubicBezTo>
                    <a:pt x="2439" y="1016"/>
                    <a:pt x="2421" y="1063"/>
                    <a:pt x="2405" y="1102"/>
                  </a:cubicBezTo>
                  <a:cubicBezTo>
                    <a:pt x="2392" y="1131"/>
                    <a:pt x="2370" y="1160"/>
                    <a:pt x="2347" y="1194"/>
                  </a:cubicBezTo>
                  <a:cubicBezTo>
                    <a:pt x="2324" y="1215"/>
                    <a:pt x="2302" y="1233"/>
                    <a:pt x="2274" y="1255"/>
                  </a:cubicBezTo>
                  <a:cubicBezTo>
                    <a:pt x="2245" y="1278"/>
                    <a:pt x="2211" y="1296"/>
                    <a:pt x="2177" y="1307"/>
                  </a:cubicBezTo>
                  <a:cubicBezTo>
                    <a:pt x="2132" y="1323"/>
                    <a:pt x="2085" y="1330"/>
                    <a:pt x="2040" y="1335"/>
                  </a:cubicBezTo>
                  <a:cubicBezTo>
                    <a:pt x="2023" y="1341"/>
                    <a:pt x="2012" y="1341"/>
                    <a:pt x="1995" y="1341"/>
                  </a:cubicBezTo>
                  <a:cubicBezTo>
                    <a:pt x="1955" y="1341"/>
                    <a:pt x="1910" y="1335"/>
                    <a:pt x="1870" y="1330"/>
                  </a:cubicBezTo>
                  <a:cubicBezTo>
                    <a:pt x="1807" y="1318"/>
                    <a:pt x="1750" y="1301"/>
                    <a:pt x="1700" y="1273"/>
                  </a:cubicBezTo>
                  <a:cubicBezTo>
                    <a:pt x="1655" y="1250"/>
                    <a:pt x="1608" y="1221"/>
                    <a:pt x="1569" y="1194"/>
                  </a:cubicBezTo>
                  <a:cubicBezTo>
                    <a:pt x="1540" y="1165"/>
                    <a:pt x="1511" y="1136"/>
                    <a:pt x="1484" y="1097"/>
                  </a:cubicBezTo>
                  <a:cubicBezTo>
                    <a:pt x="1466" y="1074"/>
                    <a:pt x="1450" y="1040"/>
                    <a:pt x="1438" y="1011"/>
                  </a:cubicBezTo>
                  <a:cubicBezTo>
                    <a:pt x="1427" y="977"/>
                    <a:pt x="1421" y="943"/>
                    <a:pt x="1416" y="914"/>
                  </a:cubicBezTo>
                  <a:lnTo>
                    <a:pt x="1416" y="1125"/>
                  </a:lnTo>
                  <a:cubicBezTo>
                    <a:pt x="1416" y="1147"/>
                    <a:pt x="1409" y="1170"/>
                    <a:pt x="1409" y="1194"/>
                  </a:cubicBezTo>
                  <a:cubicBezTo>
                    <a:pt x="1427" y="1210"/>
                    <a:pt x="1438" y="1228"/>
                    <a:pt x="1455" y="1250"/>
                  </a:cubicBezTo>
                  <a:cubicBezTo>
                    <a:pt x="1489" y="1284"/>
                    <a:pt x="1529" y="1318"/>
                    <a:pt x="1563" y="1341"/>
                  </a:cubicBezTo>
                  <a:cubicBezTo>
                    <a:pt x="1608" y="1375"/>
                    <a:pt x="1655" y="1398"/>
                    <a:pt x="1700" y="1415"/>
                  </a:cubicBezTo>
                  <a:cubicBezTo>
                    <a:pt x="1739" y="1432"/>
                    <a:pt x="1791" y="1443"/>
                    <a:pt x="1847" y="1449"/>
                  </a:cubicBezTo>
                  <a:lnTo>
                    <a:pt x="1899" y="1449"/>
                  </a:lnTo>
                  <a:cubicBezTo>
                    <a:pt x="1933" y="1449"/>
                    <a:pt x="1967" y="1449"/>
                    <a:pt x="1995" y="1443"/>
                  </a:cubicBezTo>
                  <a:cubicBezTo>
                    <a:pt x="2046" y="1438"/>
                    <a:pt x="2098" y="1420"/>
                    <a:pt x="2125" y="1409"/>
                  </a:cubicBezTo>
                  <a:cubicBezTo>
                    <a:pt x="2177" y="1386"/>
                    <a:pt x="2222" y="1364"/>
                    <a:pt x="2256" y="1341"/>
                  </a:cubicBezTo>
                  <a:cubicBezTo>
                    <a:pt x="2308" y="1307"/>
                    <a:pt x="2342" y="1278"/>
                    <a:pt x="2370" y="1250"/>
                  </a:cubicBezTo>
                  <a:cubicBezTo>
                    <a:pt x="2387" y="1239"/>
                    <a:pt x="2398" y="1221"/>
                    <a:pt x="2410" y="1205"/>
                  </a:cubicBezTo>
                  <a:cubicBezTo>
                    <a:pt x="2426" y="1181"/>
                    <a:pt x="2444" y="1165"/>
                    <a:pt x="2455" y="1142"/>
                  </a:cubicBezTo>
                  <a:cubicBezTo>
                    <a:pt x="2473" y="1113"/>
                    <a:pt x="2489" y="1085"/>
                    <a:pt x="2500" y="1050"/>
                  </a:cubicBezTo>
                  <a:cubicBezTo>
                    <a:pt x="2507" y="1068"/>
                    <a:pt x="2518" y="1085"/>
                    <a:pt x="2534" y="1097"/>
                  </a:cubicBezTo>
                  <a:cubicBezTo>
                    <a:pt x="2568" y="1142"/>
                    <a:pt x="2615" y="1181"/>
                    <a:pt x="2670" y="1210"/>
                  </a:cubicBezTo>
                  <a:cubicBezTo>
                    <a:pt x="2717" y="1239"/>
                    <a:pt x="2773" y="1262"/>
                    <a:pt x="2830" y="1273"/>
                  </a:cubicBezTo>
                  <a:cubicBezTo>
                    <a:pt x="2841" y="1278"/>
                    <a:pt x="2859" y="1278"/>
                    <a:pt x="2870" y="1284"/>
                  </a:cubicBezTo>
                  <a:lnTo>
                    <a:pt x="2870" y="1370"/>
                  </a:lnTo>
                  <a:cubicBezTo>
                    <a:pt x="2882" y="1375"/>
                    <a:pt x="2893" y="1375"/>
                    <a:pt x="2904" y="1375"/>
                  </a:cubicBezTo>
                  <a:cubicBezTo>
                    <a:pt x="2921" y="1375"/>
                    <a:pt x="2938" y="1370"/>
                    <a:pt x="2956" y="1370"/>
                  </a:cubicBezTo>
                  <a:cubicBezTo>
                    <a:pt x="3121" y="1330"/>
                    <a:pt x="3313" y="1228"/>
                    <a:pt x="3359" y="1205"/>
                  </a:cubicBezTo>
                  <a:lnTo>
                    <a:pt x="3359" y="1199"/>
                  </a:lnTo>
                  <a:cubicBezTo>
                    <a:pt x="3370" y="1125"/>
                    <a:pt x="3386" y="1057"/>
                    <a:pt x="3410" y="989"/>
                  </a:cubicBezTo>
                  <a:cubicBezTo>
                    <a:pt x="3427" y="1000"/>
                    <a:pt x="3444" y="1011"/>
                    <a:pt x="3461" y="1023"/>
                  </a:cubicBezTo>
                  <a:cubicBezTo>
                    <a:pt x="3564" y="1074"/>
                    <a:pt x="3671" y="1113"/>
                    <a:pt x="3779" y="1142"/>
                  </a:cubicBezTo>
                  <a:cubicBezTo>
                    <a:pt x="3858" y="1160"/>
                    <a:pt x="3944" y="1170"/>
                    <a:pt x="4018" y="1170"/>
                  </a:cubicBezTo>
                  <a:cubicBezTo>
                    <a:pt x="4047" y="1170"/>
                    <a:pt x="4068" y="1165"/>
                    <a:pt x="4097" y="1165"/>
                  </a:cubicBezTo>
                  <a:cubicBezTo>
                    <a:pt x="4154" y="1160"/>
                    <a:pt x="4212" y="1153"/>
                    <a:pt x="4262" y="1142"/>
                  </a:cubicBezTo>
                  <a:cubicBezTo>
                    <a:pt x="4330" y="1125"/>
                    <a:pt x="4393" y="1097"/>
                    <a:pt x="4443" y="1079"/>
                  </a:cubicBezTo>
                  <a:cubicBezTo>
                    <a:pt x="4546" y="1034"/>
                    <a:pt x="4637" y="977"/>
                    <a:pt x="4711" y="909"/>
                  </a:cubicBezTo>
                  <a:cubicBezTo>
                    <a:pt x="4773" y="853"/>
                    <a:pt x="4825" y="772"/>
                    <a:pt x="4853" y="688"/>
                  </a:cubicBezTo>
                  <a:cubicBezTo>
                    <a:pt x="4870" y="648"/>
                    <a:pt x="4876" y="607"/>
                    <a:pt x="4881" y="573"/>
                  </a:cubicBezTo>
                  <a:cubicBezTo>
                    <a:pt x="4887" y="534"/>
                    <a:pt x="4893" y="494"/>
                    <a:pt x="4893" y="449"/>
                  </a:cubicBezTo>
                  <a:cubicBezTo>
                    <a:pt x="4893" y="381"/>
                    <a:pt x="4887" y="318"/>
                    <a:pt x="4881" y="250"/>
                  </a:cubicBezTo>
                  <a:lnTo>
                    <a:pt x="4881" y="250"/>
                  </a:lnTo>
                  <a:cubicBezTo>
                    <a:pt x="4928" y="266"/>
                    <a:pt x="4983" y="284"/>
                    <a:pt x="5064" y="295"/>
                  </a:cubicBezTo>
                  <a:cubicBezTo>
                    <a:pt x="5114" y="300"/>
                    <a:pt x="5159" y="307"/>
                    <a:pt x="5211" y="307"/>
                  </a:cubicBezTo>
                  <a:cubicBezTo>
                    <a:pt x="5262" y="307"/>
                    <a:pt x="5319" y="300"/>
                    <a:pt x="5387" y="295"/>
                  </a:cubicBezTo>
                  <a:cubicBezTo>
                    <a:pt x="5534" y="279"/>
                    <a:pt x="5671" y="232"/>
                    <a:pt x="5791" y="164"/>
                  </a:cubicBezTo>
                  <a:cubicBezTo>
                    <a:pt x="5751" y="159"/>
                    <a:pt x="5717" y="159"/>
                    <a:pt x="5678" y="159"/>
                  </a:cubicBezTo>
                  <a:cubicBezTo>
                    <a:pt x="5665" y="176"/>
                    <a:pt x="5643" y="187"/>
                    <a:pt x="5620" y="193"/>
                  </a:cubicBezTo>
                  <a:lnTo>
                    <a:pt x="5603" y="193"/>
                  </a:lnTo>
                  <a:cubicBezTo>
                    <a:pt x="5586" y="193"/>
                    <a:pt x="5563" y="187"/>
                    <a:pt x="5552" y="176"/>
                  </a:cubicBezTo>
                  <a:cubicBezTo>
                    <a:pt x="5518" y="159"/>
                    <a:pt x="5507" y="124"/>
                    <a:pt x="5507" y="90"/>
                  </a:cubicBezTo>
                  <a:cubicBezTo>
                    <a:pt x="5473" y="96"/>
                    <a:pt x="5432" y="103"/>
                    <a:pt x="5393" y="108"/>
                  </a:cubicBezTo>
                  <a:cubicBezTo>
                    <a:pt x="5358" y="108"/>
                    <a:pt x="5324" y="114"/>
                    <a:pt x="5290" y="114"/>
                  </a:cubicBezTo>
                  <a:cubicBezTo>
                    <a:pt x="5200" y="114"/>
                    <a:pt x="5103" y="103"/>
                    <a:pt x="5007" y="85"/>
                  </a:cubicBezTo>
                  <a:cubicBezTo>
                    <a:pt x="4915" y="69"/>
                    <a:pt x="4831" y="45"/>
                    <a:pt x="4745" y="11"/>
                  </a:cubicBezTo>
                  <a:cubicBezTo>
                    <a:pt x="4734" y="6"/>
                    <a:pt x="4716" y="0"/>
                    <a:pt x="4700" y="0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9"/>
            <p:cNvSpPr/>
            <p:nvPr/>
          </p:nvSpPr>
          <p:spPr>
            <a:xfrm>
              <a:off x="9449140" y="5201772"/>
              <a:ext cx="5357" cy="5075"/>
            </a:xfrm>
            <a:custGeom>
              <a:avLst/>
              <a:gdLst/>
              <a:ahLst/>
              <a:cxnLst/>
              <a:rect l="l" t="t" r="r" b="b"/>
              <a:pathLst>
                <a:path w="114" h="108" extrusionOk="0">
                  <a:moveTo>
                    <a:pt x="46" y="0"/>
                  </a:moveTo>
                  <a:cubicBezTo>
                    <a:pt x="35" y="29"/>
                    <a:pt x="17" y="63"/>
                    <a:pt x="6" y="92"/>
                  </a:cubicBezTo>
                  <a:cubicBezTo>
                    <a:pt x="1" y="97"/>
                    <a:pt x="1" y="97"/>
                    <a:pt x="1" y="103"/>
                  </a:cubicBezTo>
                  <a:cubicBezTo>
                    <a:pt x="40" y="103"/>
                    <a:pt x="74" y="103"/>
                    <a:pt x="114" y="108"/>
                  </a:cubicBezTo>
                  <a:cubicBezTo>
                    <a:pt x="85" y="74"/>
                    <a:pt x="62" y="34"/>
                    <a:pt x="4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9"/>
            <p:cNvSpPr/>
            <p:nvPr/>
          </p:nvSpPr>
          <p:spPr>
            <a:xfrm>
              <a:off x="9441153" y="5200410"/>
              <a:ext cx="10149" cy="7800"/>
            </a:xfrm>
            <a:custGeom>
              <a:avLst/>
              <a:gdLst/>
              <a:ahLst/>
              <a:cxnLst/>
              <a:rect l="l" t="t" r="r" b="b"/>
              <a:pathLst>
                <a:path w="216" h="166" extrusionOk="0">
                  <a:moveTo>
                    <a:pt x="205" y="1"/>
                  </a:moveTo>
                  <a:cubicBezTo>
                    <a:pt x="187" y="7"/>
                    <a:pt x="176" y="13"/>
                    <a:pt x="158" y="24"/>
                  </a:cubicBezTo>
                  <a:cubicBezTo>
                    <a:pt x="108" y="42"/>
                    <a:pt x="56" y="52"/>
                    <a:pt x="0" y="63"/>
                  </a:cubicBezTo>
                  <a:cubicBezTo>
                    <a:pt x="0" y="97"/>
                    <a:pt x="11" y="132"/>
                    <a:pt x="45" y="149"/>
                  </a:cubicBezTo>
                  <a:cubicBezTo>
                    <a:pt x="56" y="160"/>
                    <a:pt x="79" y="166"/>
                    <a:pt x="96" y="166"/>
                  </a:cubicBezTo>
                  <a:lnTo>
                    <a:pt x="113" y="166"/>
                  </a:lnTo>
                  <a:cubicBezTo>
                    <a:pt x="136" y="160"/>
                    <a:pt x="158" y="149"/>
                    <a:pt x="171" y="132"/>
                  </a:cubicBezTo>
                  <a:cubicBezTo>
                    <a:pt x="171" y="126"/>
                    <a:pt x="171" y="126"/>
                    <a:pt x="176" y="121"/>
                  </a:cubicBezTo>
                  <a:cubicBezTo>
                    <a:pt x="187" y="92"/>
                    <a:pt x="205" y="58"/>
                    <a:pt x="216" y="29"/>
                  </a:cubicBezTo>
                  <a:cubicBezTo>
                    <a:pt x="210" y="18"/>
                    <a:pt x="210" y="13"/>
                    <a:pt x="20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9"/>
            <p:cNvSpPr/>
            <p:nvPr/>
          </p:nvSpPr>
          <p:spPr>
            <a:xfrm>
              <a:off x="9196818" y="5222823"/>
              <a:ext cx="14942" cy="8646"/>
            </a:xfrm>
            <a:custGeom>
              <a:avLst/>
              <a:gdLst/>
              <a:ahLst/>
              <a:cxnLst/>
              <a:rect l="l" t="t" r="r" b="b"/>
              <a:pathLst>
                <a:path w="318" h="184" extrusionOk="0">
                  <a:moveTo>
                    <a:pt x="6" y="1"/>
                  </a:moveTo>
                  <a:cubicBezTo>
                    <a:pt x="6" y="30"/>
                    <a:pt x="6" y="58"/>
                    <a:pt x="0" y="87"/>
                  </a:cubicBezTo>
                  <a:cubicBezTo>
                    <a:pt x="52" y="110"/>
                    <a:pt x="91" y="126"/>
                    <a:pt x="136" y="144"/>
                  </a:cubicBezTo>
                  <a:cubicBezTo>
                    <a:pt x="194" y="160"/>
                    <a:pt x="250" y="171"/>
                    <a:pt x="307" y="184"/>
                  </a:cubicBezTo>
                  <a:lnTo>
                    <a:pt x="318" y="76"/>
                  </a:lnTo>
                  <a:cubicBezTo>
                    <a:pt x="273" y="76"/>
                    <a:pt x="228" y="69"/>
                    <a:pt x="181" y="64"/>
                  </a:cubicBezTo>
                  <a:cubicBezTo>
                    <a:pt x="126" y="53"/>
                    <a:pt x="74" y="35"/>
                    <a:pt x="23" y="13"/>
                  </a:cubicBezTo>
                  <a:cubicBezTo>
                    <a:pt x="18" y="8"/>
                    <a:pt x="11" y="8"/>
                    <a:pt x="6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9"/>
            <p:cNvSpPr/>
            <p:nvPr/>
          </p:nvSpPr>
          <p:spPr>
            <a:xfrm>
              <a:off x="9211196" y="5222823"/>
              <a:ext cx="28146" cy="9444"/>
            </a:xfrm>
            <a:custGeom>
              <a:avLst/>
              <a:gdLst/>
              <a:ahLst/>
              <a:cxnLst/>
              <a:rect l="l" t="t" r="r" b="b"/>
              <a:pathLst>
                <a:path w="599" h="201" extrusionOk="0">
                  <a:moveTo>
                    <a:pt x="598" y="1"/>
                  </a:moveTo>
                  <a:lnTo>
                    <a:pt x="598" y="1"/>
                  </a:lnTo>
                  <a:cubicBezTo>
                    <a:pt x="462" y="35"/>
                    <a:pt x="319" y="64"/>
                    <a:pt x="182" y="76"/>
                  </a:cubicBezTo>
                  <a:cubicBezTo>
                    <a:pt x="143" y="76"/>
                    <a:pt x="109" y="81"/>
                    <a:pt x="75" y="81"/>
                  </a:cubicBezTo>
                  <a:cubicBezTo>
                    <a:pt x="53" y="81"/>
                    <a:pt x="35" y="76"/>
                    <a:pt x="12" y="76"/>
                  </a:cubicBezTo>
                  <a:lnTo>
                    <a:pt x="1" y="184"/>
                  </a:lnTo>
                  <a:cubicBezTo>
                    <a:pt x="58" y="189"/>
                    <a:pt x="114" y="195"/>
                    <a:pt x="171" y="195"/>
                  </a:cubicBezTo>
                  <a:cubicBezTo>
                    <a:pt x="195" y="200"/>
                    <a:pt x="211" y="200"/>
                    <a:pt x="229" y="200"/>
                  </a:cubicBezTo>
                  <a:cubicBezTo>
                    <a:pt x="360" y="200"/>
                    <a:pt x="484" y="178"/>
                    <a:pt x="591" y="144"/>
                  </a:cubicBezTo>
                  <a:cubicBezTo>
                    <a:pt x="591" y="98"/>
                    <a:pt x="591" y="53"/>
                    <a:pt x="598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9"/>
            <p:cNvSpPr/>
            <p:nvPr/>
          </p:nvSpPr>
          <p:spPr>
            <a:xfrm>
              <a:off x="9183191" y="5215916"/>
              <a:ext cx="66252" cy="39329"/>
            </a:xfrm>
            <a:custGeom>
              <a:avLst/>
              <a:gdLst/>
              <a:ahLst/>
              <a:cxnLst/>
              <a:rect l="l" t="t" r="r" b="b"/>
              <a:pathLst>
                <a:path w="1410" h="837" extrusionOk="0">
                  <a:moveTo>
                    <a:pt x="1" y="1"/>
                  </a:moveTo>
                  <a:cubicBezTo>
                    <a:pt x="1" y="12"/>
                    <a:pt x="6" y="18"/>
                    <a:pt x="6" y="24"/>
                  </a:cubicBezTo>
                  <a:cubicBezTo>
                    <a:pt x="46" y="74"/>
                    <a:pt x="96" y="114"/>
                    <a:pt x="143" y="148"/>
                  </a:cubicBezTo>
                  <a:cubicBezTo>
                    <a:pt x="177" y="177"/>
                    <a:pt x="216" y="200"/>
                    <a:pt x="261" y="223"/>
                  </a:cubicBezTo>
                  <a:cubicBezTo>
                    <a:pt x="274" y="228"/>
                    <a:pt x="285" y="228"/>
                    <a:pt x="290" y="234"/>
                  </a:cubicBezTo>
                  <a:cubicBezTo>
                    <a:pt x="290" y="205"/>
                    <a:pt x="296" y="177"/>
                    <a:pt x="296" y="148"/>
                  </a:cubicBezTo>
                  <a:cubicBezTo>
                    <a:pt x="261" y="132"/>
                    <a:pt x="227" y="108"/>
                    <a:pt x="199" y="87"/>
                  </a:cubicBezTo>
                  <a:cubicBezTo>
                    <a:pt x="182" y="69"/>
                    <a:pt x="165" y="52"/>
                    <a:pt x="154" y="35"/>
                  </a:cubicBezTo>
                  <a:cubicBezTo>
                    <a:pt x="103" y="29"/>
                    <a:pt x="51" y="18"/>
                    <a:pt x="1" y="1"/>
                  </a:cubicBezTo>
                  <a:close/>
                  <a:moveTo>
                    <a:pt x="1392" y="103"/>
                  </a:moveTo>
                  <a:cubicBezTo>
                    <a:pt x="1387" y="103"/>
                    <a:pt x="1381" y="103"/>
                    <a:pt x="1370" y="108"/>
                  </a:cubicBezTo>
                  <a:cubicBezTo>
                    <a:pt x="1313" y="121"/>
                    <a:pt x="1250" y="137"/>
                    <a:pt x="1194" y="148"/>
                  </a:cubicBezTo>
                  <a:cubicBezTo>
                    <a:pt x="1187" y="200"/>
                    <a:pt x="1187" y="245"/>
                    <a:pt x="1187" y="291"/>
                  </a:cubicBezTo>
                  <a:cubicBezTo>
                    <a:pt x="1211" y="279"/>
                    <a:pt x="1234" y="273"/>
                    <a:pt x="1250" y="262"/>
                  </a:cubicBezTo>
                  <a:lnTo>
                    <a:pt x="1250" y="262"/>
                  </a:lnTo>
                  <a:cubicBezTo>
                    <a:pt x="1245" y="291"/>
                    <a:pt x="1245" y="325"/>
                    <a:pt x="1245" y="370"/>
                  </a:cubicBezTo>
                  <a:cubicBezTo>
                    <a:pt x="1250" y="472"/>
                    <a:pt x="1268" y="557"/>
                    <a:pt x="1297" y="638"/>
                  </a:cubicBezTo>
                  <a:cubicBezTo>
                    <a:pt x="1313" y="693"/>
                    <a:pt x="1336" y="734"/>
                    <a:pt x="1352" y="774"/>
                  </a:cubicBezTo>
                  <a:cubicBezTo>
                    <a:pt x="1370" y="796"/>
                    <a:pt x="1381" y="813"/>
                    <a:pt x="1392" y="837"/>
                  </a:cubicBezTo>
                  <a:cubicBezTo>
                    <a:pt x="1392" y="813"/>
                    <a:pt x="1399" y="790"/>
                    <a:pt x="1399" y="768"/>
                  </a:cubicBezTo>
                  <a:lnTo>
                    <a:pt x="1399" y="552"/>
                  </a:lnTo>
                  <a:lnTo>
                    <a:pt x="1399" y="496"/>
                  </a:lnTo>
                  <a:cubicBezTo>
                    <a:pt x="1404" y="393"/>
                    <a:pt x="1404" y="297"/>
                    <a:pt x="1404" y="200"/>
                  </a:cubicBezTo>
                  <a:cubicBezTo>
                    <a:pt x="1404" y="166"/>
                    <a:pt x="1410" y="137"/>
                    <a:pt x="1410" y="103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9"/>
            <p:cNvSpPr/>
            <p:nvPr/>
          </p:nvSpPr>
          <p:spPr>
            <a:xfrm>
              <a:off x="9166088" y="5122222"/>
              <a:ext cx="35804" cy="57419"/>
            </a:xfrm>
            <a:custGeom>
              <a:avLst/>
              <a:gdLst/>
              <a:ahLst/>
              <a:cxnLst/>
              <a:rect l="l" t="t" r="r" b="b"/>
              <a:pathLst>
                <a:path w="762" h="1222" extrusionOk="0">
                  <a:moveTo>
                    <a:pt x="132" y="1"/>
                  </a:moveTo>
                  <a:cubicBezTo>
                    <a:pt x="92" y="1"/>
                    <a:pt x="58" y="23"/>
                    <a:pt x="46" y="62"/>
                  </a:cubicBezTo>
                  <a:cubicBezTo>
                    <a:pt x="30" y="119"/>
                    <a:pt x="12" y="177"/>
                    <a:pt x="6" y="239"/>
                  </a:cubicBezTo>
                  <a:cubicBezTo>
                    <a:pt x="1" y="301"/>
                    <a:pt x="6" y="369"/>
                    <a:pt x="12" y="415"/>
                  </a:cubicBezTo>
                  <a:cubicBezTo>
                    <a:pt x="17" y="460"/>
                    <a:pt x="35" y="518"/>
                    <a:pt x="51" y="574"/>
                  </a:cubicBezTo>
                  <a:cubicBezTo>
                    <a:pt x="75" y="631"/>
                    <a:pt x="103" y="688"/>
                    <a:pt x="137" y="744"/>
                  </a:cubicBezTo>
                  <a:cubicBezTo>
                    <a:pt x="166" y="790"/>
                    <a:pt x="205" y="835"/>
                    <a:pt x="245" y="880"/>
                  </a:cubicBezTo>
                  <a:cubicBezTo>
                    <a:pt x="290" y="932"/>
                    <a:pt x="342" y="977"/>
                    <a:pt x="387" y="1017"/>
                  </a:cubicBezTo>
                  <a:cubicBezTo>
                    <a:pt x="433" y="1051"/>
                    <a:pt x="478" y="1080"/>
                    <a:pt x="523" y="1108"/>
                  </a:cubicBezTo>
                  <a:cubicBezTo>
                    <a:pt x="489" y="1131"/>
                    <a:pt x="450" y="1171"/>
                    <a:pt x="415" y="1210"/>
                  </a:cubicBezTo>
                  <a:cubicBezTo>
                    <a:pt x="439" y="1216"/>
                    <a:pt x="460" y="1221"/>
                    <a:pt x="484" y="1221"/>
                  </a:cubicBezTo>
                  <a:cubicBezTo>
                    <a:pt x="512" y="1221"/>
                    <a:pt x="535" y="1221"/>
                    <a:pt x="557" y="1216"/>
                  </a:cubicBezTo>
                  <a:cubicBezTo>
                    <a:pt x="580" y="1210"/>
                    <a:pt x="604" y="1200"/>
                    <a:pt x="620" y="1187"/>
                  </a:cubicBezTo>
                  <a:cubicBezTo>
                    <a:pt x="643" y="1176"/>
                    <a:pt x="665" y="1160"/>
                    <a:pt x="683" y="1142"/>
                  </a:cubicBezTo>
                  <a:cubicBezTo>
                    <a:pt x="706" y="1119"/>
                    <a:pt x="717" y="1103"/>
                    <a:pt x="733" y="1080"/>
                  </a:cubicBezTo>
                  <a:cubicBezTo>
                    <a:pt x="745" y="1058"/>
                    <a:pt x="756" y="1035"/>
                    <a:pt x="762" y="1011"/>
                  </a:cubicBezTo>
                  <a:cubicBezTo>
                    <a:pt x="722" y="1000"/>
                    <a:pt x="683" y="983"/>
                    <a:pt x="649" y="966"/>
                  </a:cubicBezTo>
                  <a:cubicBezTo>
                    <a:pt x="557" y="921"/>
                    <a:pt x="484" y="875"/>
                    <a:pt x="415" y="819"/>
                  </a:cubicBezTo>
                  <a:cubicBezTo>
                    <a:pt x="365" y="767"/>
                    <a:pt x="319" y="717"/>
                    <a:pt x="274" y="665"/>
                  </a:cubicBezTo>
                  <a:cubicBezTo>
                    <a:pt x="245" y="615"/>
                    <a:pt x="216" y="563"/>
                    <a:pt x="200" y="512"/>
                  </a:cubicBezTo>
                  <a:cubicBezTo>
                    <a:pt x="182" y="460"/>
                    <a:pt x="171" y="415"/>
                    <a:pt x="166" y="364"/>
                  </a:cubicBezTo>
                  <a:cubicBezTo>
                    <a:pt x="160" y="319"/>
                    <a:pt x="166" y="267"/>
                    <a:pt x="171" y="227"/>
                  </a:cubicBezTo>
                  <a:cubicBezTo>
                    <a:pt x="182" y="182"/>
                    <a:pt x="195" y="143"/>
                    <a:pt x="211" y="103"/>
                  </a:cubicBezTo>
                  <a:cubicBezTo>
                    <a:pt x="211" y="96"/>
                    <a:pt x="216" y="91"/>
                    <a:pt x="222" y="85"/>
                  </a:cubicBezTo>
                  <a:cubicBezTo>
                    <a:pt x="216" y="74"/>
                    <a:pt x="216" y="62"/>
                    <a:pt x="211" y="51"/>
                  </a:cubicBezTo>
                  <a:cubicBezTo>
                    <a:pt x="200" y="28"/>
                    <a:pt x="182" y="12"/>
                    <a:pt x="160" y="6"/>
                  </a:cubicBezTo>
                  <a:cubicBezTo>
                    <a:pt x="148" y="1"/>
                    <a:pt x="137" y="1"/>
                    <a:pt x="132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9"/>
            <p:cNvSpPr/>
            <p:nvPr/>
          </p:nvSpPr>
          <p:spPr>
            <a:xfrm>
              <a:off x="9177083" y="5199376"/>
              <a:ext cx="2960" cy="2678"/>
            </a:xfrm>
            <a:custGeom>
              <a:avLst/>
              <a:gdLst/>
              <a:ahLst/>
              <a:cxnLst/>
              <a:rect l="l" t="t" r="r" b="b"/>
              <a:pathLst>
                <a:path w="63" h="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6"/>
                    <a:pt x="6" y="6"/>
                    <a:pt x="11" y="12"/>
                  </a:cubicBezTo>
                  <a:cubicBezTo>
                    <a:pt x="29" y="29"/>
                    <a:pt x="45" y="40"/>
                    <a:pt x="63" y="57"/>
                  </a:cubicBezTo>
                  <a:lnTo>
                    <a:pt x="63" y="57"/>
                  </a:ln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9"/>
            <p:cNvSpPr/>
            <p:nvPr/>
          </p:nvSpPr>
          <p:spPr>
            <a:xfrm>
              <a:off x="9179996" y="5202007"/>
              <a:ext cx="2161" cy="1410"/>
            </a:xfrm>
            <a:custGeom>
              <a:avLst/>
              <a:gdLst/>
              <a:ahLst/>
              <a:cxnLst/>
              <a:rect l="l" t="t" r="r" b="b"/>
              <a:pathLst>
                <a:path w="46" h="30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"/>
                    <a:pt x="28" y="18"/>
                    <a:pt x="46" y="29"/>
                  </a:cubicBezTo>
                  <a:cubicBezTo>
                    <a:pt x="28" y="18"/>
                    <a:pt x="17" y="8"/>
                    <a:pt x="1" y="1"/>
                  </a:cubicBezTo>
                  <a:close/>
                </a:path>
              </a:pathLst>
            </a:custGeom>
            <a:solidFill>
              <a:srgbClr val="09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9"/>
            <p:cNvSpPr/>
            <p:nvPr/>
          </p:nvSpPr>
          <p:spPr>
            <a:xfrm>
              <a:off x="9177083" y="5169727"/>
              <a:ext cx="29367" cy="34536"/>
            </a:xfrm>
            <a:custGeom>
              <a:avLst/>
              <a:gdLst/>
              <a:ahLst/>
              <a:cxnLst/>
              <a:rect l="l" t="t" r="r" b="b"/>
              <a:pathLst>
                <a:path w="625" h="735" extrusionOk="0">
                  <a:moveTo>
                    <a:pt x="528" y="0"/>
                  </a:moveTo>
                  <a:cubicBezTo>
                    <a:pt x="522" y="24"/>
                    <a:pt x="511" y="47"/>
                    <a:pt x="499" y="69"/>
                  </a:cubicBezTo>
                  <a:cubicBezTo>
                    <a:pt x="483" y="92"/>
                    <a:pt x="472" y="108"/>
                    <a:pt x="449" y="131"/>
                  </a:cubicBezTo>
                  <a:cubicBezTo>
                    <a:pt x="431" y="149"/>
                    <a:pt x="409" y="165"/>
                    <a:pt x="386" y="176"/>
                  </a:cubicBezTo>
                  <a:cubicBezTo>
                    <a:pt x="370" y="189"/>
                    <a:pt x="346" y="199"/>
                    <a:pt x="323" y="205"/>
                  </a:cubicBezTo>
                  <a:cubicBezTo>
                    <a:pt x="301" y="210"/>
                    <a:pt x="278" y="210"/>
                    <a:pt x="250" y="210"/>
                  </a:cubicBezTo>
                  <a:cubicBezTo>
                    <a:pt x="226" y="210"/>
                    <a:pt x="205" y="205"/>
                    <a:pt x="181" y="199"/>
                  </a:cubicBezTo>
                  <a:cubicBezTo>
                    <a:pt x="102" y="291"/>
                    <a:pt x="45" y="393"/>
                    <a:pt x="16" y="501"/>
                  </a:cubicBezTo>
                  <a:cubicBezTo>
                    <a:pt x="6" y="540"/>
                    <a:pt x="0" y="585"/>
                    <a:pt x="0" y="632"/>
                  </a:cubicBezTo>
                  <a:cubicBezTo>
                    <a:pt x="0" y="637"/>
                    <a:pt x="6" y="637"/>
                    <a:pt x="11" y="643"/>
                  </a:cubicBezTo>
                  <a:cubicBezTo>
                    <a:pt x="29" y="660"/>
                    <a:pt x="45" y="671"/>
                    <a:pt x="63" y="688"/>
                  </a:cubicBezTo>
                  <a:cubicBezTo>
                    <a:pt x="79" y="695"/>
                    <a:pt x="90" y="705"/>
                    <a:pt x="108" y="716"/>
                  </a:cubicBezTo>
                  <a:cubicBezTo>
                    <a:pt x="119" y="722"/>
                    <a:pt x="131" y="729"/>
                    <a:pt x="136" y="734"/>
                  </a:cubicBezTo>
                  <a:cubicBezTo>
                    <a:pt x="136" y="716"/>
                    <a:pt x="131" y="700"/>
                    <a:pt x="131" y="688"/>
                  </a:cubicBezTo>
                  <a:cubicBezTo>
                    <a:pt x="131" y="643"/>
                    <a:pt x="131" y="603"/>
                    <a:pt x="136" y="564"/>
                  </a:cubicBezTo>
                  <a:cubicBezTo>
                    <a:pt x="142" y="530"/>
                    <a:pt x="153" y="495"/>
                    <a:pt x="171" y="456"/>
                  </a:cubicBezTo>
                  <a:cubicBezTo>
                    <a:pt x="187" y="427"/>
                    <a:pt x="205" y="399"/>
                    <a:pt x="221" y="375"/>
                  </a:cubicBezTo>
                  <a:cubicBezTo>
                    <a:pt x="244" y="347"/>
                    <a:pt x="273" y="325"/>
                    <a:pt x="295" y="307"/>
                  </a:cubicBezTo>
                  <a:cubicBezTo>
                    <a:pt x="329" y="285"/>
                    <a:pt x="363" y="268"/>
                    <a:pt x="397" y="257"/>
                  </a:cubicBezTo>
                  <a:cubicBezTo>
                    <a:pt x="438" y="244"/>
                    <a:pt x="483" y="234"/>
                    <a:pt x="533" y="228"/>
                  </a:cubicBezTo>
                  <a:cubicBezTo>
                    <a:pt x="585" y="223"/>
                    <a:pt x="619" y="165"/>
                    <a:pt x="619" y="120"/>
                  </a:cubicBezTo>
                  <a:cubicBezTo>
                    <a:pt x="625" y="69"/>
                    <a:pt x="591" y="24"/>
                    <a:pt x="546" y="6"/>
                  </a:cubicBezTo>
                  <a:cubicBezTo>
                    <a:pt x="540" y="6"/>
                    <a:pt x="533" y="6"/>
                    <a:pt x="528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9"/>
            <p:cNvSpPr/>
            <p:nvPr/>
          </p:nvSpPr>
          <p:spPr>
            <a:xfrm>
              <a:off x="9177083" y="5199376"/>
              <a:ext cx="13344" cy="18184"/>
            </a:xfrm>
            <a:custGeom>
              <a:avLst/>
              <a:gdLst/>
              <a:ahLst/>
              <a:cxnLst/>
              <a:rect l="l" t="t" r="r" b="b"/>
              <a:pathLst>
                <a:path w="284" h="387" extrusionOk="0">
                  <a:moveTo>
                    <a:pt x="0" y="1"/>
                  </a:moveTo>
                  <a:cubicBezTo>
                    <a:pt x="0" y="69"/>
                    <a:pt x="11" y="137"/>
                    <a:pt x="29" y="193"/>
                  </a:cubicBezTo>
                  <a:cubicBezTo>
                    <a:pt x="40" y="222"/>
                    <a:pt x="51" y="250"/>
                    <a:pt x="68" y="274"/>
                  </a:cubicBezTo>
                  <a:cubicBezTo>
                    <a:pt x="79" y="302"/>
                    <a:pt x="97" y="324"/>
                    <a:pt x="113" y="347"/>
                  </a:cubicBezTo>
                  <a:cubicBezTo>
                    <a:pt x="119" y="347"/>
                    <a:pt x="124" y="353"/>
                    <a:pt x="131" y="353"/>
                  </a:cubicBezTo>
                  <a:cubicBezTo>
                    <a:pt x="181" y="370"/>
                    <a:pt x="233" y="381"/>
                    <a:pt x="284" y="387"/>
                  </a:cubicBezTo>
                  <a:cubicBezTo>
                    <a:pt x="267" y="370"/>
                    <a:pt x="250" y="353"/>
                    <a:pt x="239" y="336"/>
                  </a:cubicBezTo>
                  <a:cubicBezTo>
                    <a:pt x="205" y="290"/>
                    <a:pt x="181" y="239"/>
                    <a:pt x="165" y="193"/>
                  </a:cubicBezTo>
                  <a:cubicBezTo>
                    <a:pt x="153" y="159"/>
                    <a:pt x="142" y="132"/>
                    <a:pt x="136" y="103"/>
                  </a:cubicBezTo>
                  <a:cubicBezTo>
                    <a:pt x="131" y="98"/>
                    <a:pt x="119" y="91"/>
                    <a:pt x="108" y="85"/>
                  </a:cubicBezTo>
                  <a:cubicBezTo>
                    <a:pt x="90" y="74"/>
                    <a:pt x="79" y="64"/>
                    <a:pt x="63" y="57"/>
                  </a:cubicBezTo>
                  <a:cubicBezTo>
                    <a:pt x="45" y="40"/>
                    <a:pt x="29" y="29"/>
                    <a:pt x="11" y="12"/>
                  </a:cubicBez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9"/>
            <p:cNvSpPr/>
            <p:nvPr/>
          </p:nvSpPr>
          <p:spPr>
            <a:xfrm>
              <a:off x="9454450" y="5149710"/>
              <a:ext cx="19547" cy="26736"/>
            </a:xfrm>
            <a:custGeom>
              <a:avLst/>
              <a:gdLst/>
              <a:ahLst/>
              <a:cxnLst/>
              <a:rect l="l" t="t" r="r" b="b"/>
              <a:pathLst>
                <a:path w="416" h="569" extrusionOk="0">
                  <a:moveTo>
                    <a:pt x="85" y="1"/>
                  </a:moveTo>
                  <a:cubicBezTo>
                    <a:pt x="58" y="1"/>
                    <a:pt x="29" y="12"/>
                    <a:pt x="12" y="40"/>
                  </a:cubicBezTo>
                  <a:cubicBezTo>
                    <a:pt x="6" y="51"/>
                    <a:pt x="1" y="75"/>
                    <a:pt x="1" y="91"/>
                  </a:cubicBezTo>
                  <a:cubicBezTo>
                    <a:pt x="29" y="114"/>
                    <a:pt x="51" y="137"/>
                    <a:pt x="74" y="159"/>
                  </a:cubicBezTo>
                  <a:cubicBezTo>
                    <a:pt x="80" y="159"/>
                    <a:pt x="80" y="159"/>
                    <a:pt x="85" y="154"/>
                  </a:cubicBezTo>
                  <a:cubicBezTo>
                    <a:pt x="98" y="148"/>
                    <a:pt x="109" y="143"/>
                    <a:pt x="126" y="143"/>
                  </a:cubicBezTo>
                  <a:cubicBezTo>
                    <a:pt x="160" y="143"/>
                    <a:pt x="182" y="166"/>
                    <a:pt x="188" y="200"/>
                  </a:cubicBezTo>
                  <a:cubicBezTo>
                    <a:pt x="194" y="234"/>
                    <a:pt x="200" y="268"/>
                    <a:pt x="205" y="302"/>
                  </a:cubicBezTo>
                  <a:cubicBezTo>
                    <a:pt x="222" y="358"/>
                    <a:pt x="239" y="398"/>
                    <a:pt x="263" y="444"/>
                  </a:cubicBezTo>
                  <a:cubicBezTo>
                    <a:pt x="274" y="466"/>
                    <a:pt x="290" y="489"/>
                    <a:pt x="308" y="507"/>
                  </a:cubicBezTo>
                  <a:cubicBezTo>
                    <a:pt x="319" y="523"/>
                    <a:pt x="336" y="534"/>
                    <a:pt x="353" y="546"/>
                  </a:cubicBezTo>
                  <a:cubicBezTo>
                    <a:pt x="370" y="552"/>
                    <a:pt x="387" y="557"/>
                    <a:pt x="399" y="563"/>
                  </a:cubicBezTo>
                  <a:cubicBezTo>
                    <a:pt x="404" y="563"/>
                    <a:pt x="404" y="568"/>
                    <a:pt x="410" y="568"/>
                  </a:cubicBezTo>
                  <a:lnTo>
                    <a:pt x="410" y="518"/>
                  </a:lnTo>
                  <a:cubicBezTo>
                    <a:pt x="415" y="415"/>
                    <a:pt x="392" y="308"/>
                    <a:pt x="347" y="222"/>
                  </a:cubicBezTo>
                  <a:cubicBezTo>
                    <a:pt x="302" y="137"/>
                    <a:pt x="229" y="64"/>
                    <a:pt x="137" y="12"/>
                  </a:cubicBezTo>
                  <a:cubicBezTo>
                    <a:pt x="119" y="1"/>
                    <a:pt x="103" y="1"/>
                    <a:pt x="85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9"/>
            <p:cNvSpPr/>
            <p:nvPr/>
          </p:nvSpPr>
          <p:spPr>
            <a:xfrm>
              <a:off x="9457410" y="5156382"/>
              <a:ext cx="16305" cy="46001"/>
            </a:xfrm>
            <a:custGeom>
              <a:avLst/>
              <a:gdLst/>
              <a:ahLst/>
              <a:cxnLst/>
              <a:rect l="l" t="t" r="r" b="b"/>
              <a:pathLst>
                <a:path w="347" h="979" extrusionOk="0">
                  <a:moveTo>
                    <a:pt x="63" y="1"/>
                  </a:moveTo>
                  <a:cubicBezTo>
                    <a:pt x="46" y="1"/>
                    <a:pt x="35" y="6"/>
                    <a:pt x="22" y="12"/>
                  </a:cubicBezTo>
                  <a:cubicBezTo>
                    <a:pt x="17" y="17"/>
                    <a:pt x="17" y="17"/>
                    <a:pt x="11" y="17"/>
                  </a:cubicBezTo>
                  <a:cubicBezTo>
                    <a:pt x="40" y="46"/>
                    <a:pt x="63" y="80"/>
                    <a:pt x="85" y="108"/>
                  </a:cubicBezTo>
                  <a:cubicBezTo>
                    <a:pt x="119" y="160"/>
                    <a:pt x="148" y="211"/>
                    <a:pt x="171" y="268"/>
                  </a:cubicBezTo>
                  <a:cubicBezTo>
                    <a:pt x="187" y="318"/>
                    <a:pt x="200" y="365"/>
                    <a:pt x="205" y="415"/>
                  </a:cubicBezTo>
                  <a:cubicBezTo>
                    <a:pt x="205" y="455"/>
                    <a:pt x="205" y="494"/>
                    <a:pt x="200" y="535"/>
                  </a:cubicBezTo>
                  <a:cubicBezTo>
                    <a:pt x="187" y="580"/>
                    <a:pt x="176" y="625"/>
                    <a:pt x="153" y="665"/>
                  </a:cubicBezTo>
                  <a:cubicBezTo>
                    <a:pt x="137" y="706"/>
                    <a:pt x="114" y="740"/>
                    <a:pt x="85" y="774"/>
                  </a:cubicBezTo>
                  <a:cubicBezTo>
                    <a:pt x="56" y="808"/>
                    <a:pt x="29" y="835"/>
                    <a:pt x="0" y="859"/>
                  </a:cubicBezTo>
                  <a:cubicBezTo>
                    <a:pt x="6" y="887"/>
                    <a:pt x="22" y="916"/>
                    <a:pt x="40" y="938"/>
                  </a:cubicBezTo>
                  <a:cubicBezTo>
                    <a:pt x="51" y="955"/>
                    <a:pt x="56" y="966"/>
                    <a:pt x="69" y="979"/>
                  </a:cubicBezTo>
                  <a:cubicBezTo>
                    <a:pt x="80" y="972"/>
                    <a:pt x="85" y="961"/>
                    <a:pt x="97" y="955"/>
                  </a:cubicBezTo>
                  <a:cubicBezTo>
                    <a:pt x="131" y="921"/>
                    <a:pt x="171" y="876"/>
                    <a:pt x="205" y="824"/>
                  </a:cubicBezTo>
                  <a:cubicBezTo>
                    <a:pt x="239" y="779"/>
                    <a:pt x="261" y="728"/>
                    <a:pt x="284" y="677"/>
                  </a:cubicBezTo>
                  <a:cubicBezTo>
                    <a:pt x="318" y="603"/>
                    <a:pt x="336" y="518"/>
                    <a:pt x="347" y="426"/>
                  </a:cubicBezTo>
                  <a:cubicBezTo>
                    <a:pt x="341" y="426"/>
                    <a:pt x="341" y="421"/>
                    <a:pt x="336" y="421"/>
                  </a:cubicBezTo>
                  <a:cubicBezTo>
                    <a:pt x="324" y="415"/>
                    <a:pt x="307" y="410"/>
                    <a:pt x="290" y="404"/>
                  </a:cubicBezTo>
                  <a:cubicBezTo>
                    <a:pt x="273" y="392"/>
                    <a:pt x="256" y="381"/>
                    <a:pt x="245" y="365"/>
                  </a:cubicBezTo>
                  <a:cubicBezTo>
                    <a:pt x="227" y="347"/>
                    <a:pt x="211" y="324"/>
                    <a:pt x="200" y="302"/>
                  </a:cubicBezTo>
                  <a:cubicBezTo>
                    <a:pt x="176" y="256"/>
                    <a:pt x="159" y="216"/>
                    <a:pt x="142" y="160"/>
                  </a:cubicBezTo>
                  <a:cubicBezTo>
                    <a:pt x="137" y="126"/>
                    <a:pt x="131" y="92"/>
                    <a:pt x="125" y="58"/>
                  </a:cubicBezTo>
                  <a:cubicBezTo>
                    <a:pt x="119" y="24"/>
                    <a:pt x="97" y="1"/>
                    <a:pt x="63" y="1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9"/>
            <p:cNvSpPr/>
            <p:nvPr/>
          </p:nvSpPr>
          <p:spPr>
            <a:xfrm>
              <a:off x="9450738" y="5196698"/>
              <a:ext cx="9914" cy="10149"/>
            </a:xfrm>
            <a:custGeom>
              <a:avLst/>
              <a:gdLst/>
              <a:ahLst/>
              <a:cxnLst/>
              <a:rect l="l" t="t" r="r" b="b"/>
              <a:pathLst>
                <a:path w="211" h="216" extrusionOk="0">
                  <a:moveTo>
                    <a:pt x="142" y="1"/>
                  </a:moveTo>
                  <a:cubicBezTo>
                    <a:pt x="130" y="6"/>
                    <a:pt x="125" y="11"/>
                    <a:pt x="119" y="18"/>
                  </a:cubicBezTo>
                  <a:cubicBezTo>
                    <a:pt x="80" y="40"/>
                    <a:pt x="40" y="63"/>
                    <a:pt x="1" y="80"/>
                  </a:cubicBezTo>
                  <a:cubicBezTo>
                    <a:pt x="6" y="92"/>
                    <a:pt x="6" y="97"/>
                    <a:pt x="12" y="108"/>
                  </a:cubicBezTo>
                  <a:cubicBezTo>
                    <a:pt x="28" y="142"/>
                    <a:pt x="51" y="182"/>
                    <a:pt x="80" y="216"/>
                  </a:cubicBezTo>
                  <a:cubicBezTo>
                    <a:pt x="125" y="189"/>
                    <a:pt x="171" y="155"/>
                    <a:pt x="211" y="121"/>
                  </a:cubicBezTo>
                  <a:cubicBezTo>
                    <a:pt x="198" y="108"/>
                    <a:pt x="193" y="97"/>
                    <a:pt x="182" y="80"/>
                  </a:cubicBezTo>
                  <a:cubicBezTo>
                    <a:pt x="164" y="58"/>
                    <a:pt x="148" y="29"/>
                    <a:pt x="142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9"/>
            <p:cNvSpPr/>
            <p:nvPr/>
          </p:nvSpPr>
          <p:spPr>
            <a:xfrm>
              <a:off x="9342338" y="5326712"/>
              <a:ext cx="5075" cy="23306"/>
            </a:xfrm>
            <a:custGeom>
              <a:avLst/>
              <a:gdLst/>
              <a:ahLst/>
              <a:cxnLst/>
              <a:rect l="l" t="t" r="r" b="b"/>
              <a:pathLst>
                <a:path w="108" h="496" extrusionOk="0">
                  <a:moveTo>
                    <a:pt x="0" y="1"/>
                  </a:moveTo>
                  <a:cubicBezTo>
                    <a:pt x="17" y="211"/>
                    <a:pt x="45" y="388"/>
                    <a:pt x="85" y="496"/>
                  </a:cubicBezTo>
                  <a:cubicBezTo>
                    <a:pt x="102" y="478"/>
                    <a:pt x="108" y="456"/>
                    <a:pt x="102" y="427"/>
                  </a:cubicBezTo>
                  <a:cubicBezTo>
                    <a:pt x="92" y="354"/>
                    <a:pt x="68" y="273"/>
                    <a:pt x="51" y="200"/>
                  </a:cubicBezTo>
                  <a:cubicBezTo>
                    <a:pt x="34" y="142"/>
                    <a:pt x="23" y="92"/>
                    <a:pt x="6" y="35"/>
                  </a:cubicBezTo>
                  <a:cubicBezTo>
                    <a:pt x="6" y="24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9"/>
            <p:cNvSpPr/>
            <p:nvPr/>
          </p:nvSpPr>
          <p:spPr>
            <a:xfrm>
              <a:off x="9310010" y="5255714"/>
              <a:ext cx="36321" cy="95667"/>
            </a:xfrm>
            <a:custGeom>
              <a:avLst/>
              <a:gdLst/>
              <a:ahLst/>
              <a:cxnLst/>
              <a:rect l="l" t="t" r="r" b="b"/>
              <a:pathLst>
                <a:path w="773" h="2036" extrusionOk="0">
                  <a:moveTo>
                    <a:pt x="643" y="1"/>
                  </a:moveTo>
                  <a:lnTo>
                    <a:pt x="643" y="1"/>
                  </a:lnTo>
                  <a:cubicBezTo>
                    <a:pt x="597" y="24"/>
                    <a:pt x="405" y="126"/>
                    <a:pt x="240" y="166"/>
                  </a:cubicBezTo>
                  <a:cubicBezTo>
                    <a:pt x="222" y="166"/>
                    <a:pt x="205" y="171"/>
                    <a:pt x="188" y="171"/>
                  </a:cubicBezTo>
                  <a:cubicBezTo>
                    <a:pt x="177" y="171"/>
                    <a:pt x="166" y="171"/>
                    <a:pt x="154" y="166"/>
                  </a:cubicBezTo>
                  <a:cubicBezTo>
                    <a:pt x="148" y="279"/>
                    <a:pt x="143" y="392"/>
                    <a:pt x="137" y="506"/>
                  </a:cubicBezTo>
                  <a:cubicBezTo>
                    <a:pt x="137" y="620"/>
                    <a:pt x="125" y="733"/>
                    <a:pt x="120" y="842"/>
                  </a:cubicBezTo>
                  <a:cubicBezTo>
                    <a:pt x="114" y="903"/>
                    <a:pt x="109" y="966"/>
                    <a:pt x="103" y="1023"/>
                  </a:cubicBezTo>
                  <a:lnTo>
                    <a:pt x="98" y="1057"/>
                  </a:lnTo>
                  <a:cubicBezTo>
                    <a:pt x="91" y="1092"/>
                    <a:pt x="91" y="1126"/>
                    <a:pt x="85" y="1154"/>
                  </a:cubicBezTo>
                  <a:cubicBezTo>
                    <a:pt x="75" y="1194"/>
                    <a:pt x="69" y="1233"/>
                    <a:pt x="64" y="1273"/>
                  </a:cubicBezTo>
                  <a:cubicBezTo>
                    <a:pt x="51" y="1307"/>
                    <a:pt x="46" y="1347"/>
                    <a:pt x="35" y="1387"/>
                  </a:cubicBezTo>
                  <a:cubicBezTo>
                    <a:pt x="17" y="1495"/>
                    <a:pt x="1" y="1603"/>
                    <a:pt x="12" y="1705"/>
                  </a:cubicBezTo>
                  <a:cubicBezTo>
                    <a:pt x="17" y="1756"/>
                    <a:pt x="30" y="1790"/>
                    <a:pt x="51" y="1818"/>
                  </a:cubicBezTo>
                  <a:cubicBezTo>
                    <a:pt x="64" y="1836"/>
                    <a:pt x="80" y="1852"/>
                    <a:pt x="103" y="1870"/>
                  </a:cubicBezTo>
                  <a:cubicBezTo>
                    <a:pt x="109" y="1876"/>
                    <a:pt x="125" y="1881"/>
                    <a:pt x="132" y="1887"/>
                  </a:cubicBezTo>
                  <a:cubicBezTo>
                    <a:pt x="137" y="1887"/>
                    <a:pt x="148" y="1892"/>
                    <a:pt x="154" y="1892"/>
                  </a:cubicBezTo>
                  <a:cubicBezTo>
                    <a:pt x="205" y="1904"/>
                    <a:pt x="250" y="1910"/>
                    <a:pt x="295" y="1915"/>
                  </a:cubicBezTo>
                  <a:cubicBezTo>
                    <a:pt x="324" y="1915"/>
                    <a:pt x="342" y="1921"/>
                    <a:pt x="358" y="1921"/>
                  </a:cubicBezTo>
                  <a:cubicBezTo>
                    <a:pt x="387" y="1921"/>
                    <a:pt x="415" y="1926"/>
                    <a:pt x="444" y="1926"/>
                  </a:cubicBezTo>
                  <a:cubicBezTo>
                    <a:pt x="495" y="1938"/>
                    <a:pt x="546" y="1955"/>
                    <a:pt x="609" y="1983"/>
                  </a:cubicBezTo>
                  <a:cubicBezTo>
                    <a:pt x="636" y="1994"/>
                    <a:pt x="654" y="2007"/>
                    <a:pt x="677" y="2018"/>
                  </a:cubicBezTo>
                  <a:cubicBezTo>
                    <a:pt x="688" y="2028"/>
                    <a:pt x="705" y="2035"/>
                    <a:pt x="717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2" y="2018"/>
                    <a:pt x="767" y="2012"/>
                    <a:pt x="773" y="2007"/>
                  </a:cubicBezTo>
                  <a:cubicBezTo>
                    <a:pt x="733" y="1899"/>
                    <a:pt x="705" y="1722"/>
                    <a:pt x="688" y="1512"/>
                  </a:cubicBezTo>
                  <a:cubicBezTo>
                    <a:pt x="677" y="1461"/>
                    <a:pt x="665" y="1409"/>
                    <a:pt x="660" y="1359"/>
                  </a:cubicBezTo>
                  <a:cubicBezTo>
                    <a:pt x="649" y="1302"/>
                    <a:pt x="643" y="1251"/>
                    <a:pt x="643" y="1194"/>
                  </a:cubicBezTo>
                  <a:cubicBezTo>
                    <a:pt x="620" y="978"/>
                    <a:pt x="609" y="779"/>
                    <a:pt x="602" y="596"/>
                  </a:cubicBezTo>
                  <a:cubicBezTo>
                    <a:pt x="602" y="370"/>
                    <a:pt x="615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9"/>
            <p:cNvSpPr/>
            <p:nvPr/>
          </p:nvSpPr>
          <p:spPr>
            <a:xfrm>
              <a:off x="9173606" y="5126216"/>
              <a:ext cx="293484" cy="135935"/>
            </a:xfrm>
            <a:custGeom>
              <a:avLst/>
              <a:gdLst/>
              <a:ahLst/>
              <a:cxnLst/>
              <a:rect l="l" t="t" r="r" b="b"/>
              <a:pathLst>
                <a:path w="6246" h="2893" extrusionOk="0">
                  <a:moveTo>
                    <a:pt x="62" y="0"/>
                  </a:moveTo>
                  <a:cubicBezTo>
                    <a:pt x="56" y="6"/>
                    <a:pt x="51" y="11"/>
                    <a:pt x="51" y="18"/>
                  </a:cubicBezTo>
                  <a:cubicBezTo>
                    <a:pt x="35" y="58"/>
                    <a:pt x="22" y="97"/>
                    <a:pt x="11" y="142"/>
                  </a:cubicBezTo>
                  <a:cubicBezTo>
                    <a:pt x="6" y="182"/>
                    <a:pt x="0" y="234"/>
                    <a:pt x="6" y="279"/>
                  </a:cubicBezTo>
                  <a:cubicBezTo>
                    <a:pt x="11" y="330"/>
                    <a:pt x="22" y="375"/>
                    <a:pt x="40" y="427"/>
                  </a:cubicBezTo>
                  <a:cubicBezTo>
                    <a:pt x="56" y="478"/>
                    <a:pt x="85" y="530"/>
                    <a:pt x="114" y="580"/>
                  </a:cubicBezTo>
                  <a:cubicBezTo>
                    <a:pt x="159" y="632"/>
                    <a:pt x="205" y="682"/>
                    <a:pt x="255" y="734"/>
                  </a:cubicBezTo>
                  <a:cubicBezTo>
                    <a:pt x="324" y="790"/>
                    <a:pt x="397" y="836"/>
                    <a:pt x="489" y="881"/>
                  </a:cubicBezTo>
                  <a:cubicBezTo>
                    <a:pt x="523" y="898"/>
                    <a:pt x="562" y="915"/>
                    <a:pt x="602" y="926"/>
                  </a:cubicBezTo>
                  <a:cubicBezTo>
                    <a:pt x="607" y="932"/>
                    <a:pt x="614" y="932"/>
                    <a:pt x="620" y="932"/>
                  </a:cubicBezTo>
                  <a:cubicBezTo>
                    <a:pt x="665" y="950"/>
                    <a:pt x="699" y="995"/>
                    <a:pt x="693" y="1046"/>
                  </a:cubicBezTo>
                  <a:cubicBezTo>
                    <a:pt x="693" y="1091"/>
                    <a:pt x="659" y="1149"/>
                    <a:pt x="607" y="1154"/>
                  </a:cubicBezTo>
                  <a:cubicBezTo>
                    <a:pt x="557" y="1160"/>
                    <a:pt x="512" y="1170"/>
                    <a:pt x="471" y="1183"/>
                  </a:cubicBezTo>
                  <a:cubicBezTo>
                    <a:pt x="437" y="1194"/>
                    <a:pt x="403" y="1211"/>
                    <a:pt x="369" y="1233"/>
                  </a:cubicBezTo>
                  <a:cubicBezTo>
                    <a:pt x="347" y="1251"/>
                    <a:pt x="318" y="1273"/>
                    <a:pt x="295" y="1301"/>
                  </a:cubicBezTo>
                  <a:cubicBezTo>
                    <a:pt x="279" y="1325"/>
                    <a:pt x="261" y="1353"/>
                    <a:pt x="245" y="1382"/>
                  </a:cubicBezTo>
                  <a:cubicBezTo>
                    <a:pt x="227" y="1421"/>
                    <a:pt x="216" y="1456"/>
                    <a:pt x="210" y="1490"/>
                  </a:cubicBezTo>
                  <a:cubicBezTo>
                    <a:pt x="205" y="1529"/>
                    <a:pt x="205" y="1569"/>
                    <a:pt x="205" y="1614"/>
                  </a:cubicBezTo>
                  <a:cubicBezTo>
                    <a:pt x="205" y="1626"/>
                    <a:pt x="210" y="1642"/>
                    <a:pt x="210" y="1660"/>
                  </a:cubicBezTo>
                  <a:cubicBezTo>
                    <a:pt x="216" y="1689"/>
                    <a:pt x="227" y="1716"/>
                    <a:pt x="239" y="1750"/>
                  </a:cubicBezTo>
                  <a:cubicBezTo>
                    <a:pt x="255" y="1796"/>
                    <a:pt x="279" y="1847"/>
                    <a:pt x="313" y="1893"/>
                  </a:cubicBezTo>
                  <a:cubicBezTo>
                    <a:pt x="324" y="1910"/>
                    <a:pt x="341" y="1927"/>
                    <a:pt x="358" y="1944"/>
                  </a:cubicBezTo>
                  <a:cubicBezTo>
                    <a:pt x="369" y="1961"/>
                    <a:pt x="386" y="1978"/>
                    <a:pt x="403" y="1996"/>
                  </a:cubicBezTo>
                  <a:cubicBezTo>
                    <a:pt x="431" y="2017"/>
                    <a:pt x="465" y="2041"/>
                    <a:pt x="500" y="2057"/>
                  </a:cubicBezTo>
                  <a:cubicBezTo>
                    <a:pt x="505" y="2064"/>
                    <a:pt x="512" y="2064"/>
                    <a:pt x="517" y="2069"/>
                  </a:cubicBezTo>
                  <a:cubicBezTo>
                    <a:pt x="568" y="2091"/>
                    <a:pt x="620" y="2109"/>
                    <a:pt x="675" y="2120"/>
                  </a:cubicBezTo>
                  <a:cubicBezTo>
                    <a:pt x="722" y="2125"/>
                    <a:pt x="767" y="2132"/>
                    <a:pt x="812" y="2132"/>
                  </a:cubicBezTo>
                  <a:cubicBezTo>
                    <a:pt x="835" y="2132"/>
                    <a:pt x="853" y="2137"/>
                    <a:pt x="875" y="2137"/>
                  </a:cubicBezTo>
                  <a:cubicBezTo>
                    <a:pt x="909" y="2137"/>
                    <a:pt x="943" y="2132"/>
                    <a:pt x="982" y="2132"/>
                  </a:cubicBezTo>
                  <a:cubicBezTo>
                    <a:pt x="1119" y="2120"/>
                    <a:pt x="1262" y="2091"/>
                    <a:pt x="1398" y="2057"/>
                  </a:cubicBezTo>
                  <a:cubicBezTo>
                    <a:pt x="1454" y="2046"/>
                    <a:pt x="1517" y="2030"/>
                    <a:pt x="1574" y="2017"/>
                  </a:cubicBezTo>
                  <a:cubicBezTo>
                    <a:pt x="1585" y="2012"/>
                    <a:pt x="1591" y="2012"/>
                    <a:pt x="1596" y="2012"/>
                  </a:cubicBezTo>
                  <a:lnTo>
                    <a:pt x="1614" y="2012"/>
                  </a:lnTo>
                  <a:cubicBezTo>
                    <a:pt x="1642" y="2017"/>
                    <a:pt x="1671" y="2041"/>
                    <a:pt x="1687" y="2069"/>
                  </a:cubicBezTo>
                  <a:cubicBezTo>
                    <a:pt x="1705" y="2098"/>
                    <a:pt x="1705" y="2137"/>
                    <a:pt x="1682" y="2171"/>
                  </a:cubicBezTo>
                  <a:cubicBezTo>
                    <a:pt x="1676" y="2182"/>
                    <a:pt x="1664" y="2200"/>
                    <a:pt x="1659" y="2211"/>
                  </a:cubicBezTo>
                  <a:cubicBezTo>
                    <a:pt x="1637" y="2261"/>
                    <a:pt x="1619" y="2308"/>
                    <a:pt x="1608" y="2353"/>
                  </a:cubicBezTo>
                  <a:cubicBezTo>
                    <a:pt x="1608" y="2371"/>
                    <a:pt x="1608" y="2387"/>
                    <a:pt x="1603" y="2405"/>
                  </a:cubicBezTo>
                  <a:lnTo>
                    <a:pt x="1603" y="2461"/>
                  </a:lnTo>
                  <a:lnTo>
                    <a:pt x="1603" y="2466"/>
                  </a:lnTo>
                  <a:cubicBezTo>
                    <a:pt x="1608" y="2495"/>
                    <a:pt x="1614" y="2529"/>
                    <a:pt x="1625" y="2563"/>
                  </a:cubicBezTo>
                  <a:cubicBezTo>
                    <a:pt x="1637" y="2592"/>
                    <a:pt x="1653" y="2626"/>
                    <a:pt x="1671" y="2649"/>
                  </a:cubicBezTo>
                  <a:cubicBezTo>
                    <a:pt x="1698" y="2688"/>
                    <a:pt x="1727" y="2717"/>
                    <a:pt x="1756" y="2746"/>
                  </a:cubicBezTo>
                  <a:cubicBezTo>
                    <a:pt x="1795" y="2773"/>
                    <a:pt x="1842" y="2802"/>
                    <a:pt x="1887" y="2825"/>
                  </a:cubicBezTo>
                  <a:cubicBezTo>
                    <a:pt x="1937" y="2853"/>
                    <a:pt x="1994" y="2870"/>
                    <a:pt x="2057" y="2882"/>
                  </a:cubicBezTo>
                  <a:cubicBezTo>
                    <a:pt x="2097" y="2887"/>
                    <a:pt x="2142" y="2893"/>
                    <a:pt x="2182" y="2893"/>
                  </a:cubicBezTo>
                  <a:cubicBezTo>
                    <a:pt x="2199" y="2893"/>
                    <a:pt x="2210" y="2893"/>
                    <a:pt x="2227" y="2887"/>
                  </a:cubicBezTo>
                  <a:cubicBezTo>
                    <a:pt x="2272" y="2882"/>
                    <a:pt x="2319" y="2875"/>
                    <a:pt x="2364" y="2859"/>
                  </a:cubicBezTo>
                  <a:cubicBezTo>
                    <a:pt x="2398" y="2848"/>
                    <a:pt x="2432" y="2830"/>
                    <a:pt x="2461" y="2807"/>
                  </a:cubicBezTo>
                  <a:cubicBezTo>
                    <a:pt x="2489" y="2785"/>
                    <a:pt x="2511" y="2767"/>
                    <a:pt x="2534" y="2746"/>
                  </a:cubicBezTo>
                  <a:cubicBezTo>
                    <a:pt x="2557" y="2712"/>
                    <a:pt x="2579" y="2683"/>
                    <a:pt x="2592" y="2654"/>
                  </a:cubicBezTo>
                  <a:cubicBezTo>
                    <a:pt x="2608" y="2615"/>
                    <a:pt x="2626" y="2568"/>
                    <a:pt x="2637" y="2529"/>
                  </a:cubicBezTo>
                  <a:cubicBezTo>
                    <a:pt x="2637" y="2507"/>
                    <a:pt x="2642" y="2489"/>
                    <a:pt x="2642" y="2473"/>
                  </a:cubicBezTo>
                  <a:cubicBezTo>
                    <a:pt x="2647" y="2416"/>
                    <a:pt x="2687" y="2376"/>
                    <a:pt x="2739" y="2376"/>
                  </a:cubicBezTo>
                  <a:cubicBezTo>
                    <a:pt x="2767" y="2381"/>
                    <a:pt x="2796" y="2392"/>
                    <a:pt x="2812" y="2410"/>
                  </a:cubicBezTo>
                  <a:cubicBezTo>
                    <a:pt x="2830" y="2432"/>
                    <a:pt x="2836" y="2450"/>
                    <a:pt x="2836" y="2478"/>
                  </a:cubicBezTo>
                  <a:cubicBezTo>
                    <a:pt x="2841" y="2518"/>
                    <a:pt x="2852" y="2563"/>
                    <a:pt x="2864" y="2609"/>
                  </a:cubicBezTo>
                  <a:cubicBezTo>
                    <a:pt x="2875" y="2631"/>
                    <a:pt x="2886" y="2654"/>
                    <a:pt x="2904" y="2677"/>
                  </a:cubicBezTo>
                  <a:cubicBezTo>
                    <a:pt x="2915" y="2699"/>
                    <a:pt x="2933" y="2717"/>
                    <a:pt x="2949" y="2733"/>
                  </a:cubicBezTo>
                  <a:cubicBezTo>
                    <a:pt x="2967" y="2746"/>
                    <a:pt x="2988" y="2757"/>
                    <a:pt x="3006" y="2767"/>
                  </a:cubicBezTo>
                  <a:cubicBezTo>
                    <a:pt x="3028" y="2780"/>
                    <a:pt x="3051" y="2785"/>
                    <a:pt x="3074" y="2791"/>
                  </a:cubicBezTo>
                  <a:cubicBezTo>
                    <a:pt x="3096" y="2796"/>
                    <a:pt x="3119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11" y="2785"/>
                    <a:pt x="3239" y="2780"/>
                  </a:cubicBezTo>
                  <a:cubicBezTo>
                    <a:pt x="3261" y="2767"/>
                    <a:pt x="3284" y="2757"/>
                    <a:pt x="3308" y="2739"/>
                  </a:cubicBezTo>
                  <a:cubicBezTo>
                    <a:pt x="3324" y="2728"/>
                    <a:pt x="3342" y="2712"/>
                    <a:pt x="3358" y="2694"/>
                  </a:cubicBezTo>
                  <a:cubicBezTo>
                    <a:pt x="3369" y="2683"/>
                    <a:pt x="3381" y="2665"/>
                    <a:pt x="3392" y="2643"/>
                  </a:cubicBezTo>
                  <a:cubicBezTo>
                    <a:pt x="3398" y="2620"/>
                    <a:pt x="3410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5" y="2473"/>
                    <a:pt x="3410" y="2450"/>
                    <a:pt x="3403" y="2426"/>
                  </a:cubicBezTo>
                  <a:cubicBezTo>
                    <a:pt x="3387" y="2398"/>
                    <a:pt x="3376" y="2376"/>
                    <a:pt x="3363" y="2347"/>
                  </a:cubicBezTo>
                  <a:cubicBezTo>
                    <a:pt x="3335" y="2285"/>
                    <a:pt x="3358" y="2216"/>
                    <a:pt x="3415" y="2188"/>
                  </a:cubicBezTo>
                  <a:cubicBezTo>
                    <a:pt x="3432" y="2182"/>
                    <a:pt x="3449" y="2177"/>
                    <a:pt x="3466" y="2177"/>
                  </a:cubicBezTo>
                  <a:cubicBezTo>
                    <a:pt x="3512" y="2177"/>
                    <a:pt x="3552" y="2200"/>
                    <a:pt x="3573" y="2240"/>
                  </a:cubicBezTo>
                  <a:cubicBezTo>
                    <a:pt x="3591" y="2274"/>
                    <a:pt x="3608" y="2308"/>
                    <a:pt x="3631" y="2342"/>
                  </a:cubicBezTo>
                  <a:cubicBezTo>
                    <a:pt x="3665" y="2392"/>
                    <a:pt x="3704" y="2439"/>
                    <a:pt x="3751" y="2478"/>
                  </a:cubicBezTo>
                  <a:cubicBezTo>
                    <a:pt x="3790" y="2512"/>
                    <a:pt x="3835" y="2541"/>
                    <a:pt x="3887" y="2563"/>
                  </a:cubicBezTo>
                  <a:cubicBezTo>
                    <a:pt x="3932" y="2586"/>
                    <a:pt x="3983" y="2602"/>
                    <a:pt x="4040" y="2615"/>
                  </a:cubicBezTo>
                  <a:cubicBezTo>
                    <a:pt x="4092" y="2626"/>
                    <a:pt x="4137" y="2626"/>
                    <a:pt x="4187" y="2626"/>
                  </a:cubicBezTo>
                  <a:lnTo>
                    <a:pt x="4244" y="2626"/>
                  </a:lnTo>
                  <a:cubicBezTo>
                    <a:pt x="4324" y="2615"/>
                    <a:pt x="4404" y="2597"/>
                    <a:pt x="4478" y="2575"/>
                  </a:cubicBezTo>
                  <a:cubicBezTo>
                    <a:pt x="4546" y="2547"/>
                    <a:pt x="4609" y="2512"/>
                    <a:pt x="4664" y="2473"/>
                  </a:cubicBezTo>
                  <a:cubicBezTo>
                    <a:pt x="4716" y="2439"/>
                    <a:pt x="4756" y="2398"/>
                    <a:pt x="4795" y="2358"/>
                  </a:cubicBezTo>
                  <a:cubicBezTo>
                    <a:pt x="4824" y="2324"/>
                    <a:pt x="4847" y="2290"/>
                    <a:pt x="4864" y="2256"/>
                  </a:cubicBezTo>
                  <a:cubicBezTo>
                    <a:pt x="4876" y="2222"/>
                    <a:pt x="4887" y="2193"/>
                    <a:pt x="4892" y="2166"/>
                  </a:cubicBezTo>
                  <a:cubicBezTo>
                    <a:pt x="4898" y="2137"/>
                    <a:pt x="4898" y="2114"/>
                    <a:pt x="4898" y="2086"/>
                  </a:cubicBezTo>
                  <a:cubicBezTo>
                    <a:pt x="4892" y="2051"/>
                    <a:pt x="4887" y="2017"/>
                    <a:pt x="4876" y="1989"/>
                  </a:cubicBezTo>
                  <a:cubicBezTo>
                    <a:pt x="4864" y="1955"/>
                    <a:pt x="4847" y="1915"/>
                    <a:pt x="4819" y="1881"/>
                  </a:cubicBezTo>
                  <a:cubicBezTo>
                    <a:pt x="4801" y="1859"/>
                    <a:pt x="4784" y="1836"/>
                    <a:pt x="4767" y="1818"/>
                  </a:cubicBezTo>
                  <a:cubicBezTo>
                    <a:pt x="4722" y="1768"/>
                    <a:pt x="4716" y="1689"/>
                    <a:pt x="4756" y="1626"/>
                  </a:cubicBezTo>
                  <a:cubicBezTo>
                    <a:pt x="4784" y="1586"/>
                    <a:pt x="4835" y="1552"/>
                    <a:pt x="4887" y="1552"/>
                  </a:cubicBezTo>
                  <a:cubicBezTo>
                    <a:pt x="4903" y="1552"/>
                    <a:pt x="4921" y="1558"/>
                    <a:pt x="4932" y="1563"/>
                  </a:cubicBezTo>
                  <a:cubicBezTo>
                    <a:pt x="5018" y="1597"/>
                    <a:pt x="5102" y="1621"/>
                    <a:pt x="5194" y="1637"/>
                  </a:cubicBezTo>
                  <a:cubicBezTo>
                    <a:pt x="5290" y="1655"/>
                    <a:pt x="5387" y="1666"/>
                    <a:pt x="5477" y="1666"/>
                  </a:cubicBezTo>
                  <a:cubicBezTo>
                    <a:pt x="5511" y="1666"/>
                    <a:pt x="5545" y="1660"/>
                    <a:pt x="5580" y="1660"/>
                  </a:cubicBezTo>
                  <a:cubicBezTo>
                    <a:pt x="5619" y="1655"/>
                    <a:pt x="5660" y="1648"/>
                    <a:pt x="5694" y="1642"/>
                  </a:cubicBezTo>
                  <a:cubicBezTo>
                    <a:pt x="5750" y="1631"/>
                    <a:pt x="5802" y="1621"/>
                    <a:pt x="5852" y="1603"/>
                  </a:cubicBezTo>
                  <a:cubicBezTo>
                    <a:pt x="5870" y="1592"/>
                    <a:pt x="5881" y="1586"/>
                    <a:pt x="5899" y="1580"/>
                  </a:cubicBezTo>
                  <a:cubicBezTo>
                    <a:pt x="5938" y="1563"/>
                    <a:pt x="5978" y="1540"/>
                    <a:pt x="6017" y="1518"/>
                  </a:cubicBezTo>
                  <a:cubicBezTo>
                    <a:pt x="6023" y="1511"/>
                    <a:pt x="6028" y="1506"/>
                    <a:pt x="6040" y="1501"/>
                  </a:cubicBezTo>
                  <a:cubicBezTo>
                    <a:pt x="6069" y="1477"/>
                    <a:pt x="6096" y="1450"/>
                    <a:pt x="6125" y="1416"/>
                  </a:cubicBezTo>
                  <a:cubicBezTo>
                    <a:pt x="6154" y="1382"/>
                    <a:pt x="6177" y="1348"/>
                    <a:pt x="6193" y="1307"/>
                  </a:cubicBezTo>
                  <a:cubicBezTo>
                    <a:pt x="6216" y="1267"/>
                    <a:pt x="6227" y="1222"/>
                    <a:pt x="6240" y="1177"/>
                  </a:cubicBezTo>
                  <a:cubicBezTo>
                    <a:pt x="6245" y="1136"/>
                    <a:pt x="6245" y="1097"/>
                    <a:pt x="6245" y="1057"/>
                  </a:cubicBezTo>
                  <a:cubicBezTo>
                    <a:pt x="6240" y="1007"/>
                    <a:pt x="6227" y="960"/>
                    <a:pt x="6211" y="910"/>
                  </a:cubicBezTo>
                  <a:cubicBezTo>
                    <a:pt x="6188" y="853"/>
                    <a:pt x="6159" y="802"/>
                    <a:pt x="6125" y="750"/>
                  </a:cubicBezTo>
                  <a:cubicBezTo>
                    <a:pt x="6103" y="722"/>
                    <a:pt x="6080" y="688"/>
                    <a:pt x="6051" y="659"/>
                  </a:cubicBezTo>
                  <a:cubicBezTo>
                    <a:pt x="6028" y="637"/>
                    <a:pt x="6006" y="614"/>
                    <a:pt x="5978" y="591"/>
                  </a:cubicBezTo>
                  <a:lnTo>
                    <a:pt x="5978" y="591"/>
                  </a:lnTo>
                  <a:cubicBezTo>
                    <a:pt x="5978" y="609"/>
                    <a:pt x="5983" y="625"/>
                    <a:pt x="6001" y="643"/>
                  </a:cubicBezTo>
                  <a:cubicBezTo>
                    <a:pt x="5994" y="666"/>
                    <a:pt x="5994" y="688"/>
                    <a:pt x="5994" y="711"/>
                  </a:cubicBezTo>
                  <a:cubicBezTo>
                    <a:pt x="5983" y="745"/>
                    <a:pt x="5972" y="779"/>
                    <a:pt x="5960" y="813"/>
                  </a:cubicBezTo>
                  <a:cubicBezTo>
                    <a:pt x="5938" y="864"/>
                    <a:pt x="5910" y="905"/>
                    <a:pt x="5875" y="944"/>
                  </a:cubicBezTo>
                  <a:cubicBezTo>
                    <a:pt x="5836" y="995"/>
                    <a:pt x="5784" y="1041"/>
                    <a:pt x="5734" y="1080"/>
                  </a:cubicBezTo>
                  <a:cubicBezTo>
                    <a:pt x="5676" y="1120"/>
                    <a:pt x="5608" y="1149"/>
                    <a:pt x="5535" y="1183"/>
                  </a:cubicBezTo>
                  <a:cubicBezTo>
                    <a:pt x="5438" y="1217"/>
                    <a:pt x="5335" y="1239"/>
                    <a:pt x="5228" y="1251"/>
                  </a:cubicBezTo>
                  <a:cubicBezTo>
                    <a:pt x="5183" y="1251"/>
                    <a:pt x="5142" y="1256"/>
                    <a:pt x="5097" y="1256"/>
                  </a:cubicBezTo>
                  <a:cubicBezTo>
                    <a:pt x="5005" y="1256"/>
                    <a:pt x="4910" y="1245"/>
                    <a:pt x="4813" y="1233"/>
                  </a:cubicBezTo>
                  <a:cubicBezTo>
                    <a:pt x="4745" y="1222"/>
                    <a:pt x="4671" y="1205"/>
                    <a:pt x="4596" y="1183"/>
                  </a:cubicBezTo>
                  <a:cubicBezTo>
                    <a:pt x="4540" y="1165"/>
                    <a:pt x="4489" y="1149"/>
                    <a:pt x="4433" y="1131"/>
                  </a:cubicBezTo>
                  <a:lnTo>
                    <a:pt x="4358" y="1102"/>
                  </a:lnTo>
                  <a:cubicBezTo>
                    <a:pt x="4352" y="1102"/>
                    <a:pt x="4341" y="1097"/>
                    <a:pt x="4336" y="1097"/>
                  </a:cubicBezTo>
                  <a:cubicBezTo>
                    <a:pt x="4313" y="1097"/>
                    <a:pt x="4289" y="1109"/>
                    <a:pt x="4273" y="1125"/>
                  </a:cubicBezTo>
                  <a:cubicBezTo>
                    <a:pt x="4262" y="1131"/>
                    <a:pt x="4255" y="1149"/>
                    <a:pt x="4250" y="1160"/>
                  </a:cubicBezTo>
                  <a:cubicBezTo>
                    <a:pt x="4244" y="1177"/>
                    <a:pt x="4244" y="1211"/>
                    <a:pt x="4255" y="1228"/>
                  </a:cubicBezTo>
                  <a:cubicBezTo>
                    <a:pt x="4341" y="1348"/>
                    <a:pt x="4433" y="1466"/>
                    <a:pt x="4489" y="1608"/>
                  </a:cubicBezTo>
                  <a:cubicBezTo>
                    <a:pt x="4506" y="1648"/>
                    <a:pt x="4512" y="1689"/>
                    <a:pt x="4517" y="1728"/>
                  </a:cubicBezTo>
                  <a:cubicBezTo>
                    <a:pt x="4523" y="1762"/>
                    <a:pt x="4523" y="1791"/>
                    <a:pt x="4517" y="1818"/>
                  </a:cubicBezTo>
                  <a:cubicBezTo>
                    <a:pt x="4512" y="1841"/>
                    <a:pt x="4506" y="1870"/>
                    <a:pt x="4494" y="1893"/>
                  </a:cubicBezTo>
                  <a:cubicBezTo>
                    <a:pt x="4478" y="1915"/>
                    <a:pt x="4467" y="1944"/>
                    <a:pt x="4444" y="1967"/>
                  </a:cubicBezTo>
                  <a:cubicBezTo>
                    <a:pt x="4415" y="2001"/>
                    <a:pt x="4386" y="2023"/>
                    <a:pt x="4358" y="2046"/>
                  </a:cubicBezTo>
                  <a:cubicBezTo>
                    <a:pt x="4318" y="2075"/>
                    <a:pt x="4279" y="2098"/>
                    <a:pt x="4239" y="2114"/>
                  </a:cubicBezTo>
                  <a:cubicBezTo>
                    <a:pt x="4187" y="2132"/>
                    <a:pt x="4142" y="2143"/>
                    <a:pt x="4097" y="2148"/>
                  </a:cubicBezTo>
                  <a:lnTo>
                    <a:pt x="4045" y="2148"/>
                  </a:lnTo>
                  <a:cubicBezTo>
                    <a:pt x="4011" y="2148"/>
                    <a:pt x="3983" y="2148"/>
                    <a:pt x="3955" y="2143"/>
                  </a:cubicBezTo>
                  <a:cubicBezTo>
                    <a:pt x="3914" y="2137"/>
                    <a:pt x="3880" y="2125"/>
                    <a:pt x="3835" y="2109"/>
                  </a:cubicBezTo>
                  <a:cubicBezTo>
                    <a:pt x="3801" y="2091"/>
                    <a:pt x="3773" y="2069"/>
                    <a:pt x="3744" y="2046"/>
                  </a:cubicBezTo>
                  <a:cubicBezTo>
                    <a:pt x="3722" y="2023"/>
                    <a:pt x="3699" y="2001"/>
                    <a:pt x="3676" y="1978"/>
                  </a:cubicBezTo>
                  <a:cubicBezTo>
                    <a:pt x="3642" y="1921"/>
                    <a:pt x="3614" y="1859"/>
                    <a:pt x="3597" y="1818"/>
                  </a:cubicBezTo>
                  <a:cubicBezTo>
                    <a:pt x="3568" y="1757"/>
                    <a:pt x="3534" y="1694"/>
                    <a:pt x="3505" y="1631"/>
                  </a:cubicBezTo>
                  <a:cubicBezTo>
                    <a:pt x="3489" y="1603"/>
                    <a:pt x="3466" y="1586"/>
                    <a:pt x="3432" y="1586"/>
                  </a:cubicBezTo>
                  <a:cubicBezTo>
                    <a:pt x="3403" y="1586"/>
                    <a:pt x="3381" y="1597"/>
                    <a:pt x="3358" y="1626"/>
                  </a:cubicBezTo>
                  <a:cubicBezTo>
                    <a:pt x="3308" y="1700"/>
                    <a:pt x="3290" y="1791"/>
                    <a:pt x="3267" y="1876"/>
                  </a:cubicBezTo>
                  <a:cubicBezTo>
                    <a:pt x="3261" y="1927"/>
                    <a:pt x="3245" y="1989"/>
                    <a:pt x="3222" y="2046"/>
                  </a:cubicBezTo>
                  <a:cubicBezTo>
                    <a:pt x="3216" y="2064"/>
                    <a:pt x="3205" y="2080"/>
                    <a:pt x="3193" y="2098"/>
                  </a:cubicBezTo>
                  <a:cubicBezTo>
                    <a:pt x="3188" y="2103"/>
                    <a:pt x="3177" y="2114"/>
                    <a:pt x="3171" y="2120"/>
                  </a:cubicBezTo>
                  <a:cubicBezTo>
                    <a:pt x="3153" y="2125"/>
                    <a:pt x="3143" y="2137"/>
                    <a:pt x="3125" y="2143"/>
                  </a:cubicBezTo>
                  <a:lnTo>
                    <a:pt x="3091" y="2143"/>
                  </a:lnTo>
                  <a:cubicBezTo>
                    <a:pt x="3074" y="2125"/>
                    <a:pt x="3069" y="2109"/>
                    <a:pt x="3062" y="2098"/>
                  </a:cubicBezTo>
                  <a:cubicBezTo>
                    <a:pt x="3046" y="2041"/>
                    <a:pt x="3035" y="1983"/>
                    <a:pt x="3028" y="1927"/>
                  </a:cubicBezTo>
                  <a:lnTo>
                    <a:pt x="3023" y="1881"/>
                  </a:lnTo>
                  <a:cubicBezTo>
                    <a:pt x="3017" y="1836"/>
                    <a:pt x="3012" y="1802"/>
                    <a:pt x="3001" y="1768"/>
                  </a:cubicBezTo>
                  <a:cubicBezTo>
                    <a:pt x="2988" y="1728"/>
                    <a:pt x="2960" y="1700"/>
                    <a:pt x="2926" y="1689"/>
                  </a:cubicBezTo>
                  <a:cubicBezTo>
                    <a:pt x="2920" y="1689"/>
                    <a:pt x="2909" y="1682"/>
                    <a:pt x="2898" y="1682"/>
                  </a:cubicBezTo>
                  <a:cubicBezTo>
                    <a:pt x="2864" y="1682"/>
                    <a:pt x="2841" y="1694"/>
                    <a:pt x="2823" y="1711"/>
                  </a:cubicBezTo>
                  <a:cubicBezTo>
                    <a:pt x="2789" y="1750"/>
                    <a:pt x="2762" y="1784"/>
                    <a:pt x="2733" y="1825"/>
                  </a:cubicBezTo>
                  <a:lnTo>
                    <a:pt x="2710" y="1847"/>
                  </a:lnTo>
                  <a:cubicBezTo>
                    <a:pt x="2694" y="1870"/>
                    <a:pt x="2671" y="1893"/>
                    <a:pt x="2653" y="1921"/>
                  </a:cubicBezTo>
                  <a:cubicBezTo>
                    <a:pt x="2585" y="2001"/>
                    <a:pt x="2506" y="2091"/>
                    <a:pt x="2403" y="2171"/>
                  </a:cubicBezTo>
                  <a:cubicBezTo>
                    <a:pt x="2369" y="2188"/>
                    <a:pt x="2346" y="2206"/>
                    <a:pt x="2319" y="2216"/>
                  </a:cubicBezTo>
                  <a:cubicBezTo>
                    <a:pt x="2301" y="2222"/>
                    <a:pt x="2285" y="2227"/>
                    <a:pt x="2267" y="2227"/>
                  </a:cubicBezTo>
                  <a:lnTo>
                    <a:pt x="2233" y="2227"/>
                  </a:lnTo>
                  <a:cubicBezTo>
                    <a:pt x="2227" y="2227"/>
                    <a:pt x="2217" y="2222"/>
                    <a:pt x="2204" y="2216"/>
                  </a:cubicBezTo>
                  <a:cubicBezTo>
                    <a:pt x="2193" y="2211"/>
                    <a:pt x="2182" y="2206"/>
                    <a:pt x="2170" y="2193"/>
                  </a:cubicBezTo>
                  <a:cubicBezTo>
                    <a:pt x="2148" y="2177"/>
                    <a:pt x="2131" y="2154"/>
                    <a:pt x="2114" y="2132"/>
                  </a:cubicBezTo>
                  <a:cubicBezTo>
                    <a:pt x="2102" y="2120"/>
                    <a:pt x="2097" y="2109"/>
                    <a:pt x="2091" y="2098"/>
                  </a:cubicBezTo>
                  <a:cubicBezTo>
                    <a:pt x="2086" y="2080"/>
                    <a:pt x="2080" y="2064"/>
                    <a:pt x="2080" y="2051"/>
                  </a:cubicBezTo>
                  <a:cubicBezTo>
                    <a:pt x="2073" y="1983"/>
                    <a:pt x="2080" y="1915"/>
                    <a:pt x="2086" y="1847"/>
                  </a:cubicBezTo>
                  <a:lnTo>
                    <a:pt x="2091" y="1773"/>
                  </a:lnTo>
                  <a:cubicBezTo>
                    <a:pt x="2091" y="1723"/>
                    <a:pt x="2091" y="1676"/>
                    <a:pt x="2086" y="1637"/>
                  </a:cubicBezTo>
                  <a:cubicBezTo>
                    <a:pt x="2080" y="1597"/>
                    <a:pt x="2068" y="1563"/>
                    <a:pt x="2046" y="1540"/>
                  </a:cubicBezTo>
                  <a:cubicBezTo>
                    <a:pt x="2023" y="1511"/>
                    <a:pt x="1989" y="1501"/>
                    <a:pt x="1955" y="1501"/>
                  </a:cubicBezTo>
                  <a:cubicBezTo>
                    <a:pt x="1903" y="1501"/>
                    <a:pt x="1847" y="1524"/>
                    <a:pt x="1801" y="1546"/>
                  </a:cubicBezTo>
                  <a:cubicBezTo>
                    <a:pt x="1761" y="1569"/>
                    <a:pt x="1727" y="1586"/>
                    <a:pt x="1693" y="1608"/>
                  </a:cubicBezTo>
                  <a:lnTo>
                    <a:pt x="1676" y="1621"/>
                  </a:lnTo>
                  <a:lnTo>
                    <a:pt x="1653" y="1631"/>
                  </a:lnTo>
                  <a:cubicBezTo>
                    <a:pt x="1630" y="1642"/>
                    <a:pt x="1614" y="1655"/>
                    <a:pt x="1591" y="1666"/>
                  </a:cubicBezTo>
                  <a:cubicBezTo>
                    <a:pt x="1511" y="1694"/>
                    <a:pt x="1420" y="1711"/>
                    <a:pt x="1318" y="1723"/>
                  </a:cubicBezTo>
                  <a:lnTo>
                    <a:pt x="1307" y="1728"/>
                  </a:lnTo>
                  <a:lnTo>
                    <a:pt x="1187" y="1728"/>
                  </a:lnTo>
                  <a:cubicBezTo>
                    <a:pt x="1126" y="1728"/>
                    <a:pt x="1068" y="1728"/>
                    <a:pt x="1011" y="1716"/>
                  </a:cubicBezTo>
                  <a:cubicBezTo>
                    <a:pt x="948" y="1705"/>
                    <a:pt x="898" y="1689"/>
                    <a:pt x="853" y="1671"/>
                  </a:cubicBezTo>
                  <a:cubicBezTo>
                    <a:pt x="824" y="1655"/>
                    <a:pt x="796" y="1637"/>
                    <a:pt x="772" y="1621"/>
                  </a:cubicBezTo>
                  <a:cubicBezTo>
                    <a:pt x="756" y="1608"/>
                    <a:pt x="744" y="1592"/>
                    <a:pt x="733" y="1574"/>
                  </a:cubicBezTo>
                  <a:cubicBezTo>
                    <a:pt x="722" y="1563"/>
                    <a:pt x="716" y="1546"/>
                    <a:pt x="710" y="1535"/>
                  </a:cubicBezTo>
                  <a:cubicBezTo>
                    <a:pt x="699" y="1511"/>
                    <a:pt x="693" y="1490"/>
                    <a:pt x="693" y="1466"/>
                  </a:cubicBezTo>
                  <a:lnTo>
                    <a:pt x="693" y="1393"/>
                  </a:lnTo>
                  <a:cubicBezTo>
                    <a:pt x="704" y="1341"/>
                    <a:pt x="722" y="1296"/>
                    <a:pt x="744" y="1245"/>
                  </a:cubicBezTo>
                  <a:cubicBezTo>
                    <a:pt x="767" y="1194"/>
                    <a:pt x="801" y="1143"/>
                    <a:pt x="841" y="1091"/>
                  </a:cubicBezTo>
                  <a:cubicBezTo>
                    <a:pt x="880" y="1046"/>
                    <a:pt x="921" y="1007"/>
                    <a:pt x="961" y="960"/>
                  </a:cubicBezTo>
                  <a:cubicBezTo>
                    <a:pt x="1011" y="915"/>
                    <a:pt x="1057" y="864"/>
                    <a:pt x="1102" y="813"/>
                  </a:cubicBezTo>
                  <a:cubicBezTo>
                    <a:pt x="1108" y="802"/>
                    <a:pt x="1108" y="785"/>
                    <a:pt x="1108" y="774"/>
                  </a:cubicBezTo>
                  <a:cubicBezTo>
                    <a:pt x="1102" y="756"/>
                    <a:pt x="1091" y="745"/>
                    <a:pt x="1074" y="734"/>
                  </a:cubicBezTo>
                  <a:cubicBezTo>
                    <a:pt x="989" y="700"/>
                    <a:pt x="898" y="693"/>
                    <a:pt x="812" y="688"/>
                  </a:cubicBezTo>
                  <a:cubicBezTo>
                    <a:pt x="767" y="688"/>
                    <a:pt x="722" y="682"/>
                    <a:pt x="682" y="677"/>
                  </a:cubicBezTo>
                  <a:cubicBezTo>
                    <a:pt x="625" y="666"/>
                    <a:pt x="562" y="643"/>
                    <a:pt x="483" y="609"/>
                  </a:cubicBezTo>
                  <a:cubicBezTo>
                    <a:pt x="403" y="569"/>
                    <a:pt x="329" y="523"/>
                    <a:pt x="261" y="472"/>
                  </a:cubicBezTo>
                  <a:cubicBezTo>
                    <a:pt x="205" y="420"/>
                    <a:pt x="159" y="375"/>
                    <a:pt x="125" y="325"/>
                  </a:cubicBezTo>
                  <a:cubicBezTo>
                    <a:pt x="103" y="291"/>
                    <a:pt x="80" y="250"/>
                    <a:pt x="62" y="210"/>
                  </a:cubicBezTo>
                  <a:cubicBezTo>
                    <a:pt x="51" y="176"/>
                    <a:pt x="45" y="142"/>
                    <a:pt x="40" y="108"/>
                  </a:cubicBezTo>
                  <a:lnTo>
                    <a:pt x="40" y="86"/>
                  </a:lnTo>
                  <a:cubicBezTo>
                    <a:pt x="45" y="69"/>
                    <a:pt x="51" y="52"/>
                    <a:pt x="56" y="29"/>
                  </a:cubicBezTo>
                  <a:cubicBezTo>
                    <a:pt x="56" y="24"/>
                    <a:pt x="62" y="11"/>
                    <a:pt x="62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9"/>
            <p:cNvSpPr/>
            <p:nvPr/>
          </p:nvSpPr>
          <p:spPr>
            <a:xfrm>
              <a:off x="9161577" y="4986569"/>
              <a:ext cx="318810" cy="369181"/>
            </a:xfrm>
            <a:custGeom>
              <a:avLst/>
              <a:gdLst/>
              <a:ahLst/>
              <a:cxnLst/>
              <a:rect l="l" t="t" r="r" b="b"/>
              <a:pathLst>
                <a:path w="6785" h="7857" extrusionOk="0">
                  <a:moveTo>
                    <a:pt x="3244" y="279"/>
                  </a:moveTo>
                  <a:cubicBezTo>
                    <a:pt x="3284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2" y="324"/>
                  </a:cubicBezTo>
                  <a:cubicBezTo>
                    <a:pt x="3501" y="336"/>
                    <a:pt x="3529" y="353"/>
                    <a:pt x="3557" y="376"/>
                  </a:cubicBezTo>
                  <a:cubicBezTo>
                    <a:pt x="3580" y="399"/>
                    <a:pt x="3609" y="426"/>
                    <a:pt x="3625" y="455"/>
                  </a:cubicBezTo>
                  <a:cubicBezTo>
                    <a:pt x="3659" y="507"/>
                    <a:pt x="3688" y="563"/>
                    <a:pt x="3711" y="625"/>
                  </a:cubicBezTo>
                  <a:cubicBezTo>
                    <a:pt x="3750" y="733"/>
                    <a:pt x="3779" y="848"/>
                    <a:pt x="3802" y="961"/>
                  </a:cubicBezTo>
                  <a:lnTo>
                    <a:pt x="3802" y="972"/>
                  </a:lnTo>
                  <a:cubicBezTo>
                    <a:pt x="3824" y="1074"/>
                    <a:pt x="3847" y="1171"/>
                    <a:pt x="3876" y="1268"/>
                  </a:cubicBezTo>
                  <a:cubicBezTo>
                    <a:pt x="3892" y="1320"/>
                    <a:pt x="3921" y="1354"/>
                    <a:pt x="3960" y="1365"/>
                  </a:cubicBezTo>
                  <a:cubicBezTo>
                    <a:pt x="3978" y="1370"/>
                    <a:pt x="3989" y="1370"/>
                    <a:pt x="4007" y="1370"/>
                  </a:cubicBezTo>
                  <a:lnTo>
                    <a:pt x="4029" y="1370"/>
                  </a:lnTo>
                  <a:cubicBezTo>
                    <a:pt x="4063" y="1359"/>
                    <a:pt x="4097" y="1341"/>
                    <a:pt x="4109" y="1313"/>
                  </a:cubicBezTo>
                  <a:cubicBezTo>
                    <a:pt x="4159" y="1205"/>
                    <a:pt x="4222" y="1108"/>
                    <a:pt x="4296" y="1024"/>
                  </a:cubicBezTo>
                  <a:cubicBezTo>
                    <a:pt x="4382" y="927"/>
                    <a:pt x="4472" y="848"/>
                    <a:pt x="4563" y="779"/>
                  </a:cubicBezTo>
                  <a:cubicBezTo>
                    <a:pt x="4637" y="728"/>
                    <a:pt x="4710" y="688"/>
                    <a:pt x="4784" y="659"/>
                  </a:cubicBezTo>
                  <a:cubicBezTo>
                    <a:pt x="4841" y="643"/>
                    <a:pt x="4886" y="631"/>
                    <a:pt x="4944" y="620"/>
                  </a:cubicBezTo>
                  <a:lnTo>
                    <a:pt x="4978" y="620"/>
                  </a:lnTo>
                  <a:cubicBezTo>
                    <a:pt x="5006" y="620"/>
                    <a:pt x="5030" y="625"/>
                    <a:pt x="5057" y="625"/>
                  </a:cubicBezTo>
                  <a:cubicBezTo>
                    <a:pt x="5098" y="638"/>
                    <a:pt x="5125" y="649"/>
                    <a:pt x="5159" y="659"/>
                  </a:cubicBezTo>
                  <a:cubicBezTo>
                    <a:pt x="5193" y="683"/>
                    <a:pt x="5227" y="699"/>
                    <a:pt x="5256" y="728"/>
                  </a:cubicBezTo>
                  <a:cubicBezTo>
                    <a:pt x="5290" y="756"/>
                    <a:pt x="5313" y="779"/>
                    <a:pt x="5330" y="808"/>
                  </a:cubicBezTo>
                  <a:cubicBezTo>
                    <a:pt x="5347" y="835"/>
                    <a:pt x="5364" y="859"/>
                    <a:pt x="5376" y="893"/>
                  </a:cubicBezTo>
                  <a:cubicBezTo>
                    <a:pt x="5387" y="921"/>
                    <a:pt x="5398" y="961"/>
                    <a:pt x="5405" y="1000"/>
                  </a:cubicBezTo>
                  <a:cubicBezTo>
                    <a:pt x="5405" y="1052"/>
                    <a:pt x="5398" y="1108"/>
                    <a:pt x="5392" y="1171"/>
                  </a:cubicBezTo>
                  <a:cubicBezTo>
                    <a:pt x="5353" y="1354"/>
                    <a:pt x="5274" y="1524"/>
                    <a:pt x="5200" y="1677"/>
                  </a:cubicBezTo>
                  <a:cubicBezTo>
                    <a:pt x="5159" y="1774"/>
                    <a:pt x="5120" y="1853"/>
                    <a:pt x="5085" y="1944"/>
                  </a:cubicBezTo>
                  <a:cubicBezTo>
                    <a:pt x="5075" y="1973"/>
                    <a:pt x="5080" y="2007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cubicBezTo>
                    <a:pt x="5188" y="2080"/>
                    <a:pt x="5200" y="2080"/>
                    <a:pt x="5205" y="2075"/>
                  </a:cubicBezTo>
                  <a:cubicBezTo>
                    <a:pt x="5308" y="2046"/>
                    <a:pt x="5405" y="2023"/>
                    <a:pt x="5507" y="2012"/>
                  </a:cubicBezTo>
                  <a:cubicBezTo>
                    <a:pt x="5541" y="2007"/>
                    <a:pt x="5581" y="2007"/>
                    <a:pt x="5615" y="2007"/>
                  </a:cubicBezTo>
                  <a:cubicBezTo>
                    <a:pt x="5683" y="2007"/>
                    <a:pt x="5756" y="2012"/>
                    <a:pt x="5825" y="2023"/>
                  </a:cubicBezTo>
                  <a:cubicBezTo>
                    <a:pt x="5909" y="2041"/>
                    <a:pt x="5990" y="2070"/>
                    <a:pt x="6063" y="2104"/>
                  </a:cubicBezTo>
                  <a:cubicBezTo>
                    <a:pt x="6131" y="2138"/>
                    <a:pt x="6189" y="2172"/>
                    <a:pt x="6245" y="2217"/>
                  </a:cubicBezTo>
                  <a:cubicBezTo>
                    <a:pt x="6284" y="2256"/>
                    <a:pt x="6318" y="2296"/>
                    <a:pt x="6352" y="2336"/>
                  </a:cubicBezTo>
                  <a:cubicBezTo>
                    <a:pt x="6376" y="2376"/>
                    <a:pt x="6399" y="2416"/>
                    <a:pt x="6415" y="2456"/>
                  </a:cubicBezTo>
                  <a:cubicBezTo>
                    <a:pt x="6427" y="2490"/>
                    <a:pt x="6433" y="2529"/>
                    <a:pt x="6438" y="2563"/>
                  </a:cubicBezTo>
                  <a:cubicBezTo>
                    <a:pt x="6444" y="2597"/>
                    <a:pt x="6438" y="2631"/>
                    <a:pt x="6433" y="2666"/>
                  </a:cubicBezTo>
                  <a:cubicBezTo>
                    <a:pt x="6427" y="2700"/>
                    <a:pt x="6415" y="2728"/>
                    <a:pt x="6404" y="2757"/>
                  </a:cubicBezTo>
                  <a:cubicBezTo>
                    <a:pt x="6387" y="2791"/>
                    <a:pt x="6370" y="2820"/>
                    <a:pt x="6347" y="2854"/>
                  </a:cubicBezTo>
                  <a:cubicBezTo>
                    <a:pt x="6307" y="2893"/>
                    <a:pt x="6268" y="2927"/>
                    <a:pt x="6223" y="2961"/>
                  </a:cubicBezTo>
                  <a:cubicBezTo>
                    <a:pt x="6155" y="3006"/>
                    <a:pt x="6080" y="3041"/>
                    <a:pt x="6006" y="3075"/>
                  </a:cubicBezTo>
                  <a:cubicBezTo>
                    <a:pt x="5943" y="3098"/>
                    <a:pt x="5875" y="3114"/>
                    <a:pt x="5791" y="3132"/>
                  </a:cubicBezTo>
                  <a:cubicBezTo>
                    <a:pt x="5739" y="3143"/>
                    <a:pt x="5705" y="3188"/>
                    <a:pt x="5699" y="3234"/>
                  </a:cubicBezTo>
                  <a:cubicBezTo>
                    <a:pt x="5699" y="3263"/>
                    <a:pt x="5711" y="3297"/>
                    <a:pt x="5733" y="3313"/>
                  </a:cubicBezTo>
                  <a:cubicBezTo>
                    <a:pt x="5751" y="3336"/>
                    <a:pt x="5773" y="3347"/>
                    <a:pt x="5807" y="3353"/>
                  </a:cubicBezTo>
                  <a:lnTo>
                    <a:pt x="5825" y="3353"/>
                  </a:lnTo>
                  <a:cubicBezTo>
                    <a:pt x="5893" y="3371"/>
                    <a:pt x="5961" y="3387"/>
                    <a:pt x="6024" y="3416"/>
                  </a:cubicBezTo>
                  <a:cubicBezTo>
                    <a:pt x="6086" y="3450"/>
                    <a:pt x="6155" y="3495"/>
                    <a:pt x="6228" y="3552"/>
                  </a:cubicBezTo>
                  <a:cubicBezTo>
                    <a:pt x="6284" y="3609"/>
                    <a:pt x="6336" y="3660"/>
                    <a:pt x="6381" y="3722"/>
                  </a:cubicBezTo>
                  <a:cubicBezTo>
                    <a:pt x="6415" y="3774"/>
                    <a:pt x="6444" y="3825"/>
                    <a:pt x="6467" y="3882"/>
                  </a:cubicBezTo>
                  <a:cubicBezTo>
                    <a:pt x="6483" y="3932"/>
                    <a:pt x="6496" y="3979"/>
                    <a:pt x="6501" y="4029"/>
                  </a:cubicBezTo>
                  <a:cubicBezTo>
                    <a:pt x="6501" y="4069"/>
                    <a:pt x="6501" y="4108"/>
                    <a:pt x="6496" y="4149"/>
                  </a:cubicBezTo>
                  <a:cubicBezTo>
                    <a:pt x="6483" y="4194"/>
                    <a:pt x="6472" y="4239"/>
                    <a:pt x="6449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47" y="4428"/>
                    <a:pt x="6313" y="4456"/>
                    <a:pt x="6273" y="4490"/>
                  </a:cubicBezTo>
                  <a:cubicBezTo>
                    <a:pt x="6223" y="4518"/>
                    <a:pt x="6166" y="4546"/>
                    <a:pt x="6108" y="4575"/>
                  </a:cubicBezTo>
                  <a:cubicBezTo>
                    <a:pt x="6024" y="4603"/>
                    <a:pt x="5932" y="4620"/>
                    <a:pt x="5836" y="4632"/>
                  </a:cubicBezTo>
                  <a:cubicBezTo>
                    <a:pt x="5801" y="4632"/>
                    <a:pt x="5767" y="4638"/>
                    <a:pt x="5733" y="4638"/>
                  </a:cubicBezTo>
                  <a:cubicBezTo>
                    <a:pt x="5643" y="4638"/>
                    <a:pt x="5546" y="4627"/>
                    <a:pt x="5450" y="4609"/>
                  </a:cubicBezTo>
                  <a:cubicBezTo>
                    <a:pt x="5358" y="4593"/>
                    <a:pt x="5274" y="4569"/>
                    <a:pt x="5188" y="4535"/>
                  </a:cubicBezTo>
                  <a:cubicBezTo>
                    <a:pt x="5177" y="4530"/>
                    <a:pt x="5159" y="4530"/>
                    <a:pt x="5143" y="4530"/>
                  </a:cubicBezTo>
                  <a:cubicBezTo>
                    <a:pt x="5091" y="4530"/>
                    <a:pt x="5040" y="4558"/>
                    <a:pt x="5012" y="4598"/>
                  </a:cubicBezTo>
                  <a:cubicBezTo>
                    <a:pt x="4972" y="4661"/>
                    <a:pt x="4978" y="4740"/>
                    <a:pt x="5023" y="4790"/>
                  </a:cubicBezTo>
                  <a:cubicBezTo>
                    <a:pt x="5040" y="4808"/>
                    <a:pt x="5057" y="4831"/>
                    <a:pt x="5075" y="4853"/>
                  </a:cubicBezTo>
                  <a:cubicBezTo>
                    <a:pt x="5098" y="4887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8"/>
                  </a:cubicBezTo>
                  <a:cubicBezTo>
                    <a:pt x="5154" y="5086"/>
                    <a:pt x="5154" y="5109"/>
                    <a:pt x="5148" y="5138"/>
                  </a:cubicBezTo>
                  <a:cubicBezTo>
                    <a:pt x="5143" y="5165"/>
                    <a:pt x="5132" y="5194"/>
                    <a:pt x="5120" y="5223"/>
                  </a:cubicBezTo>
                  <a:cubicBezTo>
                    <a:pt x="5103" y="5262"/>
                    <a:pt x="5080" y="5296"/>
                    <a:pt x="5051" y="5330"/>
                  </a:cubicBezTo>
                  <a:cubicBezTo>
                    <a:pt x="5012" y="5370"/>
                    <a:pt x="4972" y="5411"/>
                    <a:pt x="4920" y="5445"/>
                  </a:cubicBezTo>
                  <a:cubicBezTo>
                    <a:pt x="4865" y="5484"/>
                    <a:pt x="4802" y="5519"/>
                    <a:pt x="4734" y="5547"/>
                  </a:cubicBezTo>
                  <a:cubicBezTo>
                    <a:pt x="4660" y="5569"/>
                    <a:pt x="4580" y="5587"/>
                    <a:pt x="4500" y="5598"/>
                  </a:cubicBezTo>
                  <a:lnTo>
                    <a:pt x="4443" y="5598"/>
                  </a:lnTo>
                  <a:cubicBezTo>
                    <a:pt x="4393" y="5598"/>
                    <a:pt x="4348" y="5598"/>
                    <a:pt x="4296" y="5587"/>
                  </a:cubicBezTo>
                  <a:cubicBezTo>
                    <a:pt x="4239" y="5574"/>
                    <a:pt x="4188" y="5558"/>
                    <a:pt x="4143" y="5535"/>
                  </a:cubicBezTo>
                  <a:cubicBezTo>
                    <a:pt x="4091" y="5513"/>
                    <a:pt x="4046" y="5484"/>
                    <a:pt x="4007" y="5450"/>
                  </a:cubicBezTo>
                  <a:cubicBezTo>
                    <a:pt x="3960" y="5411"/>
                    <a:pt x="3921" y="5364"/>
                    <a:pt x="3887" y="5314"/>
                  </a:cubicBezTo>
                  <a:cubicBezTo>
                    <a:pt x="3864" y="5280"/>
                    <a:pt x="3847" y="5246"/>
                    <a:pt x="3829" y="5212"/>
                  </a:cubicBezTo>
                  <a:cubicBezTo>
                    <a:pt x="3808" y="5172"/>
                    <a:pt x="3768" y="5149"/>
                    <a:pt x="3722" y="5149"/>
                  </a:cubicBezTo>
                  <a:cubicBezTo>
                    <a:pt x="3705" y="5149"/>
                    <a:pt x="3688" y="5154"/>
                    <a:pt x="3671" y="5160"/>
                  </a:cubicBezTo>
                  <a:cubicBezTo>
                    <a:pt x="3614" y="5188"/>
                    <a:pt x="3591" y="5257"/>
                    <a:pt x="3619" y="5319"/>
                  </a:cubicBezTo>
                  <a:cubicBezTo>
                    <a:pt x="3632" y="5348"/>
                    <a:pt x="3643" y="5370"/>
                    <a:pt x="3659" y="5398"/>
                  </a:cubicBezTo>
                  <a:cubicBezTo>
                    <a:pt x="3666" y="5422"/>
                    <a:pt x="3671" y="5445"/>
                    <a:pt x="3671" y="5467"/>
                  </a:cubicBezTo>
                  <a:cubicBezTo>
                    <a:pt x="3671" y="5495"/>
                    <a:pt x="3671" y="5524"/>
                    <a:pt x="3666" y="5547"/>
                  </a:cubicBezTo>
                  <a:cubicBezTo>
                    <a:pt x="3659" y="5569"/>
                    <a:pt x="3654" y="5592"/>
                    <a:pt x="3648" y="5615"/>
                  </a:cubicBezTo>
                  <a:cubicBezTo>
                    <a:pt x="3637" y="5637"/>
                    <a:pt x="3625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0" y="5729"/>
                    <a:pt x="3517" y="5739"/>
                    <a:pt x="3495" y="5752"/>
                  </a:cubicBezTo>
                  <a:cubicBezTo>
                    <a:pt x="3467" y="5757"/>
                    <a:pt x="3438" y="5763"/>
                    <a:pt x="3409" y="5768"/>
                  </a:cubicBezTo>
                  <a:lnTo>
                    <a:pt x="3393" y="5768"/>
                  </a:lnTo>
                  <a:cubicBezTo>
                    <a:pt x="3375" y="5768"/>
                    <a:pt x="3352" y="5768"/>
                    <a:pt x="3330" y="5763"/>
                  </a:cubicBezTo>
                  <a:cubicBezTo>
                    <a:pt x="3307" y="5757"/>
                    <a:pt x="3284" y="5752"/>
                    <a:pt x="3262" y="5739"/>
                  </a:cubicBezTo>
                  <a:cubicBezTo>
                    <a:pt x="3244" y="5729"/>
                    <a:pt x="3223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2" y="5626"/>
                    <a:pt x="3131" y="5603"/>
                    <a:pt x="3120" y="5581"/>
                  </a:cubicBezTo>
                  <a:cubicBezTo>
                    <a:pt x="3108" y="5535"/>
                    <a:pt x="3097" y="5490"/>
                    <a:pt x="3092" y="5450"/>
                  </a:cubicBezTo>
                  <a:cubicBezTo>
                    <a:pt x="3092" y="5422"/>
                    <a:pt x="3086" y="5404"/>
                    <a:pt x="3068" y="5382"/>
                  </a:cubicBezTo>
                  <a:cubicBezTo>
                    <a:pt x="3052" y="5359"/>
                    <a:pt x="3023" y="5353"/>
                    <a:pt x="2995" y="5348"/>
                  </a:cubicBezTo>
                  <a:cubicBezTo>
                    <a:pt x="2943" y="5348"/>
                    <a:pt x="2903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64" y="5587"/>
                    <a:pt x="2848" y="5626"/>
                  </a:cubicBezTo>
                  <a:cubicBezTo>
                    <a:pt x="2835" y="5655"/>
                    <a:pt x="2813" y="5684"/>
                    <a:pt x="2790" y="5718"/>
                  </a:cubicBezTo>
                  <a:cubicBezTo>
                    <a:pt x="2767" y="5739"/>
                    <a:pt x="2745" y="5757"/>
                    <a:pt x="2717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28" y="5854"/>
                    <a:pt x="2483" y="5859"/>
                  </a:cubicBezTo>
                  <a:cubicBezTo>
                    <a:pt x="2466" y="5865"/>
                    <a:pt x="2455" y="5865"/>
                    <a:pt x="2438" y="5865"/>
                  </a:cubicBezTo>
                  <a:cubicBezTo>
                    <a:pt x="2398" y="5865"/>
                    <a:pt x="2353" y="5859"/>
                    <a:pt x="2313" y="5854"/>
                  </a:cubicBezTo>
                  <a:cubicBezTo>
                    <a:pt x="2250" y="5842"/>
                    <a:pt x="2193" y="5825"/>
                    <a:pt x="2143" y="5797"/>
                  </a:cubicBezTo>
                  <a:cubicBezTo>
                    <a:pt x="2098" y="5774"/>
                    <a:pt x="2051" y="5745"/>
                    <a:pt x="2012" y="5718"/>
                  </a:cubicBezTo>
                  <a:cubicBezTo>
                    <a:pt x="1983" y="5689"/>
                    <a:pt x="1954" y="5660"/>
                    <a:pt x="1927" y="5621"/>
                  </a:cubicBezTo>
                  <a:cubicBezTo>
                    <a:pt x="1909" y="5598"/>
                    <a:pt x="1893" y="5564"/>
                    <a:pt x="1881" y="5535"/>
                  </a:cubicBezTo>
                  <a:cubicBezTo>
                    <a:pt x="1870" y="5501"/>
                    <a:pt x="1864" y="5467"/>
                    <a:pt x="1859" y="5438"/>
                  </a:cubicBezTo>
                  <a:cubicBezTo>
                    <a:pt x="1859" y="5398"/>
                    <a:pt x="1859" y="5364"/>
                    <a:pt x="1864" y="5325"/>
                  </a:cubicBezTo>
                  <a:cubicBezTo>
                    <a:pt x="1875" y="5280"/>
                    <a:pt x="1893" y="5233"/>
                    <a:pt x="1915" y="5183"/>
                  </a:cubicBezTo>
                  <a:cubicBezTo>
                    <a:pt x="1920" y="5172"/>
                    <a:pt x="1932" y="5154"/>
                    <a:pt x="1938" y="5143"/>
                  </a:cubicBezTo>
                  <a:cubicBezTo>
                    <a:pt x="1961" y="5109"/>
                    <a:pt x="1961" y="5070"/>
                    <a:pt x="1943" y="5041"/>
                  </a:cubicBezTo>
                  <a:cubicBezTo>
                    <a:pt x="1927" y="5007"/>
                    <a:pt x="1893" y="4984"/>
                    <a:pt x="1852" y="4984"/>
                  </a:cubicBezTo>
                  <a:cubicBezTo>
                    <a:pt x="1847" y="4984"/>
                    <a:pt x="1841" y="4984"/>
                    <a:pt x="1836" y="4989"/>
                  </a:cubicBezTo>
                  <a:cubicBezTo>
                    <a:pt x="1642" y="5036"/>
                    <a:pt x="1443" y="5086"/>
                    <a:pt x="1238" y="5104"/>
                  </a:cubicBezTo>
                  <a:cubicBezTo>
                    <a:pt x="1199" y="5104"/>
                    <a:pt x="1165" y="5109"/>
                    <a:pt x="1131" y="5109"/>
                  </a:cubicBezTo>
                  <a:cubicBezTo>
                    <a:pt x="1057" y="5109"/>
                    <a:pt x="994" y="5104"/>
                    <a:pt x="931" y="5092"/>
                  </a:cubicBezTo>
                  <a:cubicBezTo>
                    <a:pt x="876" y="5081"/>
                    <a:pt x="824" y="5063"/>
                    <a:pt x="773" y="5041"/>
                  </a:cubicBezTo>
                  <a:cubicBezTo>
                    <a:pt x="734" y="5018"/>
                    <a:pt x="693" y="4995"/>
                    <a:pt x="659" y="4968"/>
                  </a:cubicBezTo>
                  <a:cubicBezTo>
                    <a:pt x="625" y="4933"/>
                    <a:pt x="591" y="4899"/>
                    <a:pt x="569" y="4865"/>
                  </a:cubicBezTo>
                  <a:cubicBezTo>
                    <a:pt x="535" y="4819"/>
                    <a:pt x="511" y="4768"/>
                    <a:pt x="495" y="4722"/>
                  </a:cubicBezTo>
                  <a:cubicBezTo>
                    <a:pt x="477" y="4677"/>
                    <a:pt x="466" y="4632"/>
                    <a:pt x="461" y="4586"/>
                  </a:cubicBezTo>
                  <a:cubicBezTo>
                    <a:pt x="461" y="4541"/>
                    <a:pt x="461" y="4501"/>
                    <a:pt x="466" y="4456"/>
                  </a:cubicBezTo>
                  <a:cubicBezTo>
                    <a:pt x="472" y="4428"/>
                    <a:pt x="483" y="4393"/>
                    <a:pt x="501" y="4354"/>
                  </a:cubicBezTo>
                  <a:cubicBezTo>
                    <a:pt x="517" y="4325"/>
                    <a:pt x="535" y="4297"/>
                    <a:pt x="551" y="4273"/>
                  </a:cubicBezTo>
                  <a:cubicBezTo>
                    <a:pt x="574" y="4245"/>
                    <a:pt x="603" y="4223"/>
                    <a:pt x="625" y="4205"/>
                  </a:cubicBezTo>
                  <a:cubicBezTo>
                    <a:pt x="659" y="4183"/>
                    <a:pt x="693" y="4166"/>
                    <a:pt x="727" y="4155"/>
                  </a:cubicBezTo>
                  <a:cubicBezTo>
                    <a:pt x="768" y="4142"/>
                    <a:pt x="813" y="4132"/>
                    <a:pt x="863" y="4126"/>
                  </a:cubicBezTo>
                  <a:cubicBezTo>
                    <a:pt x="915" y="4121"/>
                    <a:pt x="949" y="4063"/>
                    <a:pt x="949" y="4018"/>
                  </a:cubicBezTo>
                  <a:cubicBezTo>
                    <a:pt x="955" y="3967"/>
                    <a:pt x="921" y="3922"/>
                    <a:pt x="876" y="3904"/>
                  </a:cubicBezTo>
                  <a:cubicBezTo>
                    <a:pt x="829" y="3887"/>
                    <a:pt x="784" y="3870"/>
                    <a:pt x="745" y="3853"/>
                  </a:cubicBezTo>
                  <a:cubicBezTo>
                    <a:pt x="653" y="3808"/>
                    <a:pt x="580" y="3762"/>
                    <a:pt x="511" y="3706"/>
                  </a:cubicBezTo>
                  <a:cubicBezTo>
                    <a:pt x="461" y="3654"/>
                    <a:pt x="409" y="3604"/>
                    <a:pt x="370" y="3552"/>
                  </a:cubicBezTo>
                  <a:cubicBezTo>
                    <a:pt x="341" y="3502"/>
                    <a:pt x="312" y="3450"/>
                    <a:pt x="296" y="3399"/>
                  </a:cubicBezTo>
                  <a:cubicBezTo>
                    <a:pt x="278" y="3347"/>
                    <a:pt x="267" y="3302"/>
                    <a:pt x="262" y="3251"/>
                  </a:cubicBezTo>
                  <a:cubicBezTo>
                    <a:pt x="256" y="3206"/>
                    <a:pt x="262" y="3154"/>
                    <a:pt x="267" y="3114"/>
                  </a:cubicBezTo>
                  <a:cubicBezTo>
                    <a:pt x="278" y="3069"/>
                    <a:pt x="291" y="3030"/>
                    <a:pt x="307" y="2990"/>
                  </a:cubicBezTo>
                  <a:cubicBezTo>
                    <a:pt x="325" y="2956"/>
                    <a:pt x="346" y="2922"/>
                    <a:pt x="370" y="2893"/>
                  </a:cubicBezTo>
                  <a:cubicBezTo>
                    <a:pt x="398" y="2865"/>
                    <a:pt x="427" y="2836"/>
                    <a:pt x="461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2" y="2728"/>
                    <a:pt x="700" y="2711"/>
                    <a:pt x="768" y="2705"/>
                  </a:cubicBezTo>
                  <a:lnTo>
                    <a:pt x="829" y="2705"/>
                  </a:lnTo>
                  <a:cubicBezTo>
                    <a:pt x="886" y="2705"/>
                    <a:pt x="955" y="2711"/>
                    <a:pt x="1017" y="2717"/>
                  </a:cubicBezTo>
                  <a:cubicBezTo>
                    <a:pt x="1080" y="2734"/>
                    <a:pt x="1136" y="2745"/>
                    <a:pt x="1193" y="2762"/>
                  </a:cubicBezTo>
                  <a:cubicBezTo>
                    <a:pt x="1204" y="2768"/>
                    <a:pt x="1217" y="2768"/>
                    <a:pt x="1227" y="2768"/>
                  </a:cubicBezTo>
                  <a:cubicBezTo>
                    <a:pt x="1262" y="2768"/>
                    <a:pt x="1290" y="2757"/>
                    <a:pt x="1313" y="2739"/>
                  </a:cubicBezTo>
                  <a:cubicBezTo>
                    <a:pt x="1353" y="2705"/>
                    <a:pt x="1369" y="2637"/>
                    <a:pt x="1341" y="2592"/>
                  </a:cubicBezTo>
                  <a:cubicBezTo>
                    <a:pt x="1251" y="2445"/>
                    <a:pt x="1182" y="2296"/>
                    <a:pt x="1125" y="2149"/>
                  </a:cubicBezTo>
                  <a:cubicBezTo>
                    <a:pt x="1086" y="2041"/>
                    <a:pt x="1062" y="1944"/>
                    <a:pt x="1052" y="1847"/>
                  </a:cubicBezTo>
                  <a:cubicBezTo>
                    <a:pt x="1046" y="1779"/>
                    <a:pt x="1052" y="1716"/>
                    <a:pt x="1057" y="1660"/>
                  </a:cubicBezTo>
                  <a:cubicBezTo>
                    <a:pt x="1068" y="1614"/>
                    <a:pt x="1086" y="1575"/>
                    <a:pt x="1102" y="1535"/>
                  </a:cubicBezTo>
                  <a:cubicBezTo>
                    <a:pt x="1120" y="1495"/>
                    <a:pt x="1148" y="1456"/>
                    <a:pt x="1182" y="1415"/>
                  </a:cubicBezTo>
                  <a:cubicBezTo>
                    <a:pt x="1211" y="1381"/>
                    <a:pt x="1238" y="1354"/>
                    <a:pt x="1272" y="1330"/>
                  </a:cubicBezTo>
                  <a:cubicBezTo>
                    <a:pt x="1301" y="1313"/>
                    <a:pt x="1324" y="1302"/>
                    <a:pt x="1353" y="1291"/>
                  </a:cubicBezTo>
                  <a:cubicBezTo>
                    <a:pt x="1382" y="1279"/>
                    <a:pt x="1409" y="1273"/>
                    <a:pt x="1437" y="1273"/>
                  </a:cubicBezTo>
                  <a:lnTo>
                    <a:pt x="1455" y="1273"/>
                  </a:lnTo>
                  <a:cubicBezTo>
                    <a:pt x="1484" y="1273"/>
                    <a:pt x="1511" y="1273"/>
                    <a:pt x="1540" y="1279"/>
                  </a:cubicBezTo>
                  <a:cubicBezTo>
                    <a:pt x="1592" y="1291"/>
                    <a:pt x="1642" y="1307"/>
                    <a:pt x="1694" y="1330"/>
                  </a:cubicBezTo>
                  <a:cubicBezTo>
                    <a:pt x="1773" y="1370"/>
                    <a:pt x="1847" y="1422"/>
                    <a:pt x="1927" y="1490"/>
                  </a:cubicBezTo>
                  <a:cubicBezTo>
                    <a:pt x="2001" y="1551"/>
                    <a:pt x="2069" y="1626"/>
                    <a:pt x="2132" y="1700"/>
                  </a:cubicBezTo>
                  <a:cubicBezTo>
                    <a:pt x="2153" y="1729"/>
                    <a:pt x="2193" y="1745"/>
                    <a:pt x="2234" y="1745"/>
                  </a:cubicBezTo>
                  <a:cubicBezTo>
                    <a:pt x="2273" y="1745"/>
                    <a:pt x="2313" y="1729"/>
                    <a:pt x="2342" y="1700"/>
                  </a:cubicBezTo>
                  <a:cubicBezTo>
                    <a:pt x="2363" y="1677"/>
                    <a:pt x="2376" y="1648"/>
                    <a:pt x="2376" y="1614"/>
                  </a:cubicBezTo>
                  <a:cubicBezTo>
                    <a:pt x="2376" y="1524"/>
                    <a:pt x="2381" y="1433"/>
                    <a:pt x="2398" y="1325"/>
                  </a:cubicBezTo>
                  <a:cubicBezTo>
                    <a:pt x="2432" y="1165"/>
                    <a:pt x="2483" y="1006"/>
                    <a:pt x="2557" y="859"/>
                  </a:cubicBezTo>
                  <a:cubicBezTo>
                    <a:pt x="2614" y="740"/>
                    <a:pt x="2677" y="638"/>
                    <a:pt x="2756" y="541"/>
                  </a:cubicBezTo>
                  <a:cubicBezTo>
                    <a:pt x="2807" y="484"/>
                    <a:pt x="2864" y="433"/>
                    <a:pt x="2921" y="387"/>
                  </a:cubicBezTo>
                  <a:cubicBezTo>
                    <a:pt x="2972" y="353"/>
                    <a:pt x="3018" y="331"/>
                    <a:pt x="3074" y="308"/>
                  </a:cubicBezTo>
                  <a:cubicBezTo>
                    <a:pt x="3120" y="297"/>
                    <a:pt x="3165" y="284"/>
                    <a:pt x="3210" y="279"/>
                  </a:cubicBezTo>
                  <a:close/>
                  <a:moveTo>
                    <a:pt x="3244" y="1"/>
                  </a:moveTo>
                  <a:cubicBezTo>
                    <a:pt x="3176" y="1"/>
                    <a:pt x="3103" y="12"/>
                    <a:pt x="3029" y="29"/>
                  </a:cubicBezTo>
                  <a:cubicBezTo>
                    <a:pt x="2909" y="63"/>
                    <a:pt x="2801" y="126"/>
                    <a:pt x="2704" y="205"/>
                  </a:cubicBezTo>
                  <a:cubicBezTo>
                    <a:pt x="2609" y="279"/>
                    <a:pt x="2528" y="370"/>
                    <a:pt x="2460" y="467"/>
                  </a:cubicBezTo>
                  <a:cubicBezTo>
                    <a:pt x="2387" y="575"/>
                    <a:pt x="2324" y="688"/>
                    <a:pt x="2273" y="801"/>
                  </a:cubicBezTo>
                  <a:cubicBezTo>
                    <a:pt x="2216" y="932"/>
                    <a:pt x="2171" y="1069"/>
                    <a:pt x="2143" y="1205"/>
                  </a:cubicBezTo>
                  <a:cubicBezTo>
                    <a:pt x="2132" y="1234"/>
                    <a:pt x="2125" y="1262"/>
                    <a:pt x="2119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6" y="995"/>
                  </a:cubicBezTo>
                  <a:cubicBezTo>
                    <a:pt x="1448" y="995"/>
                    <a:pt x="1420" y="997"/>
                    <a:pt x="1392" y="1000"/>
                  </a:cubicBezTo>
                  <a:cubicBezTo>
                    <a:pt x="1267" y="1013"/>
                    <a:pt x="1148" y="1074"/>
                    <a:pt x="1052" y="1160"/>
                  </a:cubicBezTo>
                  <a:cubicBezTo>
                    <a:pt x="994" y="1205"/>
                    <a:pt x="949" y="1268"/>
                    <a:pt x="910" y="1330"/>
                  </a:cubicBezTo>
                  <a:cubicBezTo>
                    <a:pt x="870" y="1388"/>
                    <a:pt x="836" y="1456"/>
                    <a:pt x="818" y="1524"/>
                  </a:cubicBezTo>
                  <a:cubicBezTo>
                    <a:pt x="773" y="1660"/>
                    <a:pt x="779" y="1808"/>
                    <a:pt x="795" y="1950"/>
                  </a:cubicBezTo>
                  <a:cubicBezTo>
                    <a:pt x="818" y="2091"/>
                    <a:pt x="870" y="2228"/>
                    <a:pt x="926" y="2359"/>
                  </a:cubicBezTo>
                  <a:cubicBezTo>
                    <a:pt x="944" y="2398"/>
                    <a:pt x="960" y="2432"/>
                    <a:pt x="978" y="2466"/>
                  </a:cubicBezTo>
                  <a:cubicBezTo>
                    <a:pt x="931" y="2461"/>
                    <a:pt x="883" y="2458"/>
                    <a:pt x="836" y="2458"/>
                  </a:cubicBezTo>
                  <a:cubicBezTo>
                    <a:pt x="739" y="2458"/>
                    <a:pt x="642" y="2470"/>
                    <a:pt x="551" y="2501"/>
                  </a:cubicBezTo>
                  <a:cubicBezTo>
                    <a:pt x="370" y="2558"/>
                    <a:pt x="205" y="2676"/>
                    <a:pt x="113" y="2847"/>
                  </a:cubicBezTo>
                  <a:cubicBezTo>
                    <a:pt x="23" y="3012"/>
                    <a:pt x="0" y="3206"/>
                    <a:pt x="45" y="3387"/>
                  </a:cubicBezTo>
                  <a:cubicBezTo>
                    <a:pt x="68" y="3484"/>
                    <a:pt x="108" y="3575"/>
                    <a:pt x="160" y="3654"/>
                  </a:cubicBezTo>
                  <a:cubicBezTo>
                    <a:pt x="222" y="3751"/>
                    <a:pt x="301" y="3830"/>
                    <a:pt x="386" y="3904"/>
                  </a:cubicBezTo>
                  <a:cubicBezTo>
                    <a:pt x="432" y="3938"/>
                    <a:pt x="477" y="3972"/>
                    <a:pt x="529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4" y="4121"/>
                    <a:pt x="296" y="4234"/>
                    <a:pt x="262" y="4347"/>
                  </a:cubicBezTo>
                  <a:cubicBezTo>
                    <a:pt x="181" y="4603"/>
                    <a:pt x="278" y="4882"/>
                    <a:pt x="449" y="5075"/>
                  </a:cubicBezTo>
                  <a:cubicBezTo>
                    <a:pt x="618" y="5255"/>
                    <a:pt x="867" y="5325"/>
                    <a:pt x="1109" y="5325"/>
                  </a:cubicBezTo>
                  <a:cubicBezTo>
                    <a:pt x="1118" y="5325"/>
                    <a:pt x="1127" y="5325"/>
                    <a:pt x="1136" y="5325"/>
                  </a:cubicBezTo>
                  <a:cubicBezTo>
                    <a:pt x="1324" y="5319"/>
                    <a:pt x="1506" y="5285"/>
                    <a:pt x="1682" y="5240"/>
                  </a:cubicBezTo>
                  <a:lnTo>
                    <a:pt x="1682" y="5240"/>
                  </a:lnTo>
                  <a:cubicBezTo>
                    <a:pt x="1676" y="5268"/>
                    <a:pt x="1671" y="5302"/>
                    <a:pt x="1665" y="5336"/>
                  </a:cubicBezTo>
                  <a:cubicBezTo>
                    <a:pt x="1654" y="5416"/>
                    <a:pt x="1665" y="5506"/>
                    <a:pt x="1694" y="5587"/>
                  </a:cubicBezTo>
                  <a:cubicBezTo>
                    <a:pt x="1750" y="5752"/>
                    <a:pt x="1875" y="5881"/>
                    <a:pt x="2029" y="5956"/>
                  </a:cubicBezTo>
                  <a:cubicBezTo>
                    <a:pt x="2153" y="6025"/>
                    <a:pt x="2296" y="6057"/>
                    <a:pt x="2441" y="6057"/>
                  </a:cubicBezTo>
                  <a:cubicBezTo>
                    <a:pt x="2474" y="6057"/>
                    <a:pt x="2507" y="6055"/>
                    <a:pt x="2541" y="6052"/>
                  </a:cubicBezTo>
                  <a:cubicBezTo>
                    <a:pt x="2670" y="6035"/>
                    <a:pt x="2790" y="5978"/>
                    <a:pt x="2887" y="5894"/>
                  </a:cubicBezTo>
                  <a:lnTo>
                    <a:pt x="2887" y="5894"/>
                  </a:lnTo>
                  <a:cubicBezTo>
                    <a:pt x="2864" y="6269"/>
                    <a:pt x="2819" y="6638"/>
                    <a:pt x="2751" y="7006"/>
                  </a:cubicBezTo>
                  <a:cubicBezTo>
                    <a:pt x="2717" y="7195"/>
                    <a:pt x="2677" y="7381"/>
                    <a:pt x="2636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54" y="7672"/>
                    <a:pt x="2677" y="7688"/>
                    <a:pt x="2704" y="7695"/>
                  </a:cubicBezTo>
                  <a:cubicBezTo>
                    <a:pt x="2713" y="7698"/>
                    <a:pt x="2723" y="7700"/>
                    <a:pt x="2733" y="7700"/>
                  </a:cubicBezTo>
                  <a:cubicBezTo>
                    <a:pt x="2775" y="7700"/>
                    <a:pt x="2822" y="7673"/>
                    <a:pt x="2835" y="7632"/>
                  </a:cubicBezTo>
                  <a:cubicBezTo>
                    <a:pt x="2853" y="7559"/>
                    <a:pt x="2869" y="7478"/>
                    <a:pt x="2887" y="7405"/>
                  </a:cubicBezTo>
                  <a:lnTo>
                    <a:pt x="2882" y="7405"/>
                  </a:lnTo>
                  <a:cubicBezTo>
                    <a:pt x="2932" y="7166"/>
                    <a:pt x="2966" y="6911"/>
                    <a:pt x="2995" y="6626"/>
                  </a:cubicBezTo>
                  <a:cubicBezTo>
                    <a:pt x="3011" y="6461"/>
                    <a:pt x="3029" y="6297"/>
                    <a:pt x="3034" y="6120"/>
                  </a:cubicBezTo>
                  <a:cubicBezTo>
                    <a:pt x="3040" y="6024"/>
                    <a:pt x="3045" y="5928"/>
                    <a:pt x="3052" y="5831"/>
                  </a:cubicBezTo>
                  <a:cubicBezTo>
                    <a:pt x="3068" y="5842"/>
                    <a:pt x="3086" y="5859"/>
                    <a:pt x="3103" y="5870"/>
                  </a:cubicBezTo>
                  <a:cubicBezTo>
                    <a:pt x="3148" y="5910"/>
                    <a:pt x="3205" y="5939"/>
                    <a:pt x="3273" y="5956"/>
                  </a:cubicBezTo>
                  <a:cubicBezTo>
                    <a:pt x="3313" y="5962"/>
                    <a:pt x="3352" y="5967"/>
                    <a:pt x="3386" y="5967"/>
                  </a:cubicBezTo>
                  <a:cubicBezTo>
                    <a:pt x="3420" y="5967"/>
                    <a:pt x="3454" y="5962"/>
                    <a:pt x="3489" y="5956"/>
                  </a:cubicBezTo>
                  <a:cubicBezTo>
                    <a:pt x="3551" y="5944"/>
                    <a:pt x="3619" y="5922"/>
                    <a:pt x="3677" y="5881"/>
                  </a:cubicBezTo>
                  <a:cubicBezTo>
                    <a:pt x="3688" y="5870"/>
                    <a:pt x="3700" y="5859"/>
                    <a:pt x="3711" y="5854"/>
                  </a:cubicBezTo>
                  <a:lnTo>
                    <a:pt x="3711" y="5854"/>
                  </a:lnTo>
                  <a:cubicBezTo>
                    <a:pt x="3705" y="6109"/>
                    <a:pt x="3693" y="6393"/>
                    <a:pt x="3705" y="6678"/>
                  </a:cubicBezTo>
                  <a:cubicBezTo>
                    <a:pt x="3711" y="6882"/>
                    <a:pt x="3727" y="7064"/>
                    <a:pt x="3750" y="7240"/>
                  </a:cubicBezTo>
                  <a:cubicBezTo>
                    <a:pt x="3761" y="7320"/>
                    <a:pt x="3779" y="7399"/>
                    <a:pt x="3790" y="7478"/>
                  </a:cubicBezTo>
                  <a:cubicBezTo>
                    <a:pt x="3819" y="7586"/>
                    <a:pt x="3853" y="7695"/>
                    <a:pt x="3892" y="7791"/>
                  </a:cubicBezTo>
                  <a:cubicBezTo>
                    <a:pt x="3911" y="7833"/>
                    <a:pt x="3954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37"/>
                    <a:pt x="4120" y="7774"/>
                    <a:pt x="4109" y="7717"/>
                  </a:cubicBezTo>
                  <a:cubicBezTo>
                    <a:pt x="4063" y="7546"/>
                    <a:pt x="4018" y="7381"/>
                    <a:pt x="3978" y="7205"/>
                  </a:cubicBezTo>
                  <a:cubicBezTo>
                    <a:pt x="3944" y="7035"/>
                    <a:pt x="3915" y="6859"/>
                    <a:pt x="3898" y="6689"/>
                  </a:cubicBezTo>
                  <a:lnTo>
                    <a:pt x="3898" y="6683"/>
                  </a:lnTo>
                  <a:cubicBezTo>
                    <a:pt x="3870" y="6348"/>
                    <a:pt x="3870" y="6007"/>
                    <a:pt x="3876" y="5666"/>
                  </a:cubicBezTo>
                  <a:lnTo>
                    <a:pt x="3876" y="5666"/>
                  </a:lnTo>
                  <a:cubicBezTo>
                    <a:pt x="3939" y="5718"/>
                    <a:pt x="4007" y="5757"/>
                    <a:pt x="4080" y="5791"/>
                  </a:cubicBezTo>
                  <a:cubicBezTo>
                    <a:pt x="4177" y="5836"/>
                    <a:pt x="4273" y="5859"/>
                    <a:pt x="4375" y="5870"/>
                  </a:cubicBezTo>
                  <a:cubicBezTo>
                    <a:pt x="4402" y="5873"/>
                    <a:pt x="4429" y="5875"/>
                    <a:pt x="4457" y="5875"/>
                  </a:cubicBezTo>
                  <a:cubicBezTo>
                    <a:pt x="4529" y="5875"/>
                    <a:pt x="4603" y="5866"/>
                    <a:pt x="4676" y="5854"/>
                  </a:cubicBezTo>
                  <a:cubicBezTo>
                    <a:pt x="4773" y="5836"/>
                    <a:pt x="4870" y="5808"/>
                    <a:pt x="4961" y="5763"/>
                  </a:cubicBezTo>
                  <a:cubicBezTo>
                    <a:pt x="5046" y="5723"/>
                    <a:pt x="5132" y="5671"/>
                    <a:pt x="5205" y="5609"/>
                  </a:cubicBezTo>
                  <a:cubicBezTo>
                    <a:pt x="5274" y="5547"/>
                    <a:pt x="5330" y="5479"/>
                    <a:pt x="5376" y="5398"/>
                  </a:cubicBezTo>
                  <a:cubicBezTo>
                    <a:pt x="5426" y="5308"/>
                    <a:pt x="5455" y="5217"/>
                    <a:pt x="5466" y="5115"/>
                  </a:cubicBezTo>
                  <a:cubicBezTo>
                    <a:pt x="5473" y="5075"/>
                    <a:pt x="5466" y="5023"/>
                    <a:pt x="5466" y="4978"/>
                  </a:cubicBezTo>
                  <a:cubicBezTo>
                    <a:pt x="5461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3" y="4938"/>
                    <a:pt x="5613" y="4945"/>
                    <a:pt x="5694" y="4945"/>
                  </a:cubicBezTo>
                  <a:cubicBezTo>
                    <a:pt x="5737" y="4945"/>
                    <a:pt x="5781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55" y="4876"/>
                    <a:pt x="6223" y="4853"/>
                  </a:cubicBezTo>
                  <a:cubicBezTo>
                    <a:pt x="6342" y="4808"/>
                    <a:pt x="6449" y="4734"/>
                    <a:pt x="6541" y="4648"/>
                  </a:cubicBezTo>
                  <a:cubicBezTo>
                    <a:pt x="6637" y="4546"/>
                    <a:pt x="6711" y="4422"/>
                    <a:pt x="6751" y="4286"/>
                  </a:cubicBezTo>
                  <a:cubicBezTo>
                    <a:pt x="6785" y="4149"/>
                    <a:pt x="6785" y="3995"/>
                    <a:pt x="6740" y="3859"/>
                  </a:cubicBezTo>
                  <a:cubicBezTo>
                    <a:pt x="6700" y="3728"/>
                    <a:pt x="6625" y="3609"/>
                    <a:pt x="6535" y="3502"/>
                  </a:cubicBezTo>
                  <a:cubicBezTo>
                    <a:pt x="6483" y="3450"/>
                    <a:pt x="6433" y="3399"/>
                    <a:pt x="6370" y="3353"/>
                  </a:cubicBezTo>
                  <a:cubicBezTo>
                    <a:pt x="6318" y="3308"/>
                    <a:pt x="6257" y="3274"/>
                    <a:pt x="6189" y="3245"/>
                  </a:cubicBezTo>
                  <a:cubicBezTo>
                    <a:pt x="6182" y="3240"/>
                    <a:pt x="6182" y="3240"/>
                    <a:pt x="6176" y="3234"/>
                  </a:cubicBezTo>
                  <a:cubicBezTo>
                    <a:pt x="6291" y="3182"/>
                    <a:pt x="6393" y="3114"/>
                    <a:pt x="6478" y="3024"/>
                  </a:cubicBezTo>
                  <a:cubicBezTo>
                    <a:pt x="6541" y="2956"/>
                    <a:pt x="6591" y="2876"/>
                    <a:pt x="6620" y="2786"/>
                  </a:cubicBezTo>
                  <a:cubicBezTo>
                    <a:pt x="6648" y="2700"/>
                    <a:pt x="6654" y="2615"/>
                    <a:pt x="6643" y="2524"/>
                  </a:cubicBezTo>
                  <a:cubicBezTo>
                    <a:pt x="6637" y="2445"/>
                    <a:pt x="6603" y="2364"/>
                    <a:pt x="6569" y="2291"/>
                  </a:cubicBezTo>
                  <a:cubicBezTo>
                    <a:pt x="6523" y="2211"/>
                    <a:pt x="6467" y="2143"/>
                    <a:pt x="6404" y="2080"/>
                  </a:cubicBezTo>
                  <a:cubicBezTo>
                    <a:pt x="6325" y="2012"/>
                    <a:pt x="6239" y="1960"/>
                    <a:pt x="6148" y="1915"/>
                  </a:cubicBezTo>
                  <a:cubicBezTo>
                    <a:pt x="6046" y="1870"/>
                    <a:pt x="5943" y="1842"/>
                    <a:pt x="5841" y="1819"/>
                  </a:cubicBezTo>
                  <a:cubicBezTo>
                    <a:pt x="5770" y="1806"/>
                    <a:pt x="5700" y="1800"/>
                    <a:pt x="5629" y="1800"/>
                  </a:cubicBezTo>
                  <a:cubicBezTo>
                    <a:pt x="5541" y="1800"/>
                    <a:pt x="5452" y="1809"/>
                    <a:pt x="5364" y="1824"/>
                  </a:cubicBezTo>
                  <a:cubicBezTo>
                    <a:pt x="5392" y="1774"/>
                    <a:pt x="5416" y="1716"/>
                    <a:pt x="5439" y="1666"/>
                  </a:cubicBezTo>
                  <a:cubicBezTo>
                    <a:pt x="5500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2" y="876"/>
                  </a:cubicBezTo>
                  <a:cubicBezTo>
                    <a:pt x="5586" y="814"/>
                    <a:pt x="5557" y="751"/>
                    <a:pt x="5523" y="694"/>
                  </a:cubicBezTo>
                  <a:cubicBezTo>
                    <a:pt x="5478" y="631"/>
                    <a:pt x="5426" y="575"/>
                    <a:pt x="5371" y="529"/>
                  </a:cubicBezTo>
                  <a:cubicBezTo>
                    <a:pt x="5268" y="444"/>
                    <a:pt x="5137" y="404"/>
                    <a:pt x="5006" y="392"/>
                  </a:cubicBezTo>
                  <a:cubicBezTo>
                    <a:pt x="4998" y="392"/>
                    <a:pt x="4989" y="392"/>
                    <a:pt x="4980" y="392"/>
                  </a:cubicBezTo>
                  <a:cubicBezTo>
                    <a:pt x="4863" y="392"/>
                    <a:pt x="4742" y="424"/>
                    <a:pt x="4637" y="473"/>
                  </a:cubicBezTo>
                  <a:cubicBezTo>
                    <a:pt x="4511" y="523"/>
                    <a:pt x="4404" y="604"/>
                    <a:pt x="4301" y="683"/>
                  </a:cubicBezTo>
                  <a:cubicBezTo>
                    <a:pt x="4217" y="756"/>
                    <a:pt x="4136" y="842"/>
                    <a:pt x="4063" y="927"/>
                  </a:cubicBezTo>
                  <a:lnTo>
                    <a:pt x="4052" y="876"/>
                  </a:lnTo>
                  <a:cubicBezTo>
                    <a:pt x="4029" y="745"/>
                    <a:pt x="3994" y="620"/>
                    <a:pt x="3949" y="501"/>
                  </a:cubicBezTo>
                  <a:cubicBezTo>
                    <a:pt x="3910" y="387"/>
                    <a:pt x="3847" y="279"/>
                    <a:pt x="3761" y="194"/>
                  </a:cubicBezTo>
                  <a:cubicBezTo>
                    <a:pt x="3716" y="148"/>
                    <a:pt x="3666" y="114"/>
                    <a:pt x="3609" y="85"/>
                  </a:cubicBezTo>
                  <a:cubicBezTo>
                    <a:pt x="3574" y="69"/>
                    <a:pt x="3546" y="51"/>
                    <a:pt x="3512" y="40"/>
                  </a:cubicBezTo>
                  <a:cubicBezTo>
                    <a:pt x="3467" y="29"/>
                    <a:pt x="3427" y="17"/>
                    <a:pt x="3386" y="12"/>
                  </a:cubicBezTo>
                  <a:cubicBezTo>
                    <a:pt x="3341" y="6"/>
                    <a:pt x="3296" y="1"/>
                    <a:pt x="32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9"/>
            <p:cNvSpPr/>
            <p:nvPr/>
          </p:nvSpPr>
          <p:spPr>
            <a:xfrm>
              <a:off x="10018347" y="5252519"/>
              <a:ext cx="55633" cy="97781"/>
            </a:xfrm>
            <a:custGeom>
              <a:avLst/>
              <a:gdLst/>
              <a:ahLst/>
              <a:cxnLst/>
              <a:rect l="l" t="t" r="r" b="b"/>
              <a:pathLst>
                <a:path w="1184" h="2081" extrusionOk="0">
                  <a:moveTo>
                    <a:pt x="211" y="0"/>
                  </a:moveTo>
                  <a:lnTo>
                    <a:pt x="1" y="1899"/>
                  </a:lnTo>
                  <a:cubicBezTo>
                    <a:pt x="13" y="1898"/>
                    <a:pt x="25" y="1898"/>
                    <a:pt x="37" y="1898"/>
                  </a:cubicBezTo>
                  <a:cubicBezTo>
                    <a:pt x="435" y="1898"/>
                    <a:pt x="1183" y="2080"/>
                    <a:pt x="1183" y="2080"/>
                  </a:cubicBezTo>
                  <a:cubicBezTo>
                    <a:pt x="990" y="1779"/>
                    <a:pt x="1029" y="1"/>
                    <a:pt x="1029" y="0"/>
                  </a:cubicBezTo>
                  <a:lnTo>
                    <a:pt x="1029" y="0"/>
                  </a:lnTo>
                  <a:cubicBezTo>
                    <a:pt x="1029" y="0"/>
                    <a:pt x="801" y="126"/>
                    <a:pt x="614" y="171"/>
                  </a:cubicBezTo>
                  <a:cubicBezTo>
                    <a:pt x="597" y="175"/>
                    <a:pt x="580" y="177"/>
                    <a:pt x="562" y="177"/>
                  </a:cubicBezTo>
                  <a:cubicBezTo>
                    <a:pt x="393" y="177"/>
                    <a:pt x="211" y="0"/>
                    <a:pt x="211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9"/>
            <p:cNvSpPr/>
            <p:nvPr/>
          </p:nvSpPr>
          <p:spPr>
            <a:xfrm>
              <a:off x="9899797" y="4996718"/>
              <a:ext cx="293484" cy="262519"/>
            </a:xfrm>
            <a:custGeom>
              <a:avLst/>
              <a:gdLst/>
              <a:ahLst/>
              <a:cxnLst/>
              <a:rect l="l" t="t" r="r" b="b"/>
              <a:pathLst>
                <a:path w="6246" h="5587" extrusionOk="0">
                  <a:moveTo>
                    <a:pt x="2949" y="0"/>
                  </a:moveTo>
                  <a:cubicBezTo>
                    <a:pt x="2904" y="6"/>
                    <a:pt x="2859" y="18"/>
                    <a:pt x="2813" y="34"/>
                  </a:cubicBezTo>
                  <a:cubicBezTo>
                    <a:pt x="2757" y="52"/>
                    <a:pt x="2711" y="81"/>
                    <a:pt x="2660" y="115"/>
                  </a:cubicBezTo>
                  <a:cubicBezTo>
                    <a:pt x="2603" y="160"/>
                    <a:pt x="2547" y="210"/>
                    <a:pt x="2495" y="268"/>
                  </a:cubicBezTo>
                  <a:cubicBezTo>
                    <a:pt x="2422" y="359"/>
                    <a:pt x="2353" y="467"/>
                    <a:pt x="2296" y="580"/>
                  </a:cubicBezTo>
                  <a:cubicBezTo>
                    <a:pt x="2222" y="734"/>
                    <a:pt x="2172" y="887"/>
                    <a:pt x="2143" y="1046"/>
                  </a:cubicBezTo>
                  <a:cubicBezTo>
                    <a:pt x="2120" y="1159"/>
                    <a:pt x="2115" y="1251"/>
                    <a:pt x="2115" y="1342"/>
                  </a:cubicBezTo>
                  <a:cubicBezTo>
                    <a:pt x="2115" y="1369"/>
                    <a:pt x="2104" y="1404"/>
                    <a:pt x="2081" y="1427"/>
                  </a:cubicBezTo>
                  <a:cubicBezTo>
                    <a:pt x="2052" y="1455"/>
                    <a:pt x="2012" y="1472"/>
                    <a:pt x="1973" y="1472"/>
                  </a:cubicBezTo>
                  <a:cubicBezTo>
                    <a:pt x="1933" y="1472"/>
                    <a:pt x="1899" y="1455"/>
                    <a:pt x="1871" y="1427"/>
                  </a:cubicBezTo>
                  <a:cubicBezTo>
                    <a:pt x="1813" y="1353"/>
                    <a:pt x="1745" y="1279"/>
                    <a:pt x="1671" y="1211"/>
                  </a:cubicBezTo>
                  <a:cubicBezTo>
                    <a:pt x="1586" y="1149"/>
                    <a:pt x="1512" y="1097"/>
                    <a:pt x="1433" y="1052"/>
                  </a:cubicBezTo>
                  <a:cubicBezTo>
                    <a:pt x="1381" y="1029"/>
                    <a:pt x="1336" y="1012"/>
                    <a:pt x="1279" y="1001"/>
                  </a:cubicBezTo>
                  <a:cubicBezTo>
                    <a:pt x="1251" y="1001"/>
                    <a:pt x="1223" y="994"/>
                    <a:pt x="1194" y="994"/>
                  </a:cubicBezTo>
                  <a:lnTo>
                    <a:pt x="1176" y="994"/>
                  </a:lnTo>
                  <a:cubicBezTo>
                    <a:pt x="1149" y="1001"/>
                    <a:pt x="1120" y="1007"/>
                    <a:pt x="1092" y="1012"/>
                  </a:cubicBezTo>
                  <a:cubicBezTo>
                    <a:pt x="1063" y="1023"/>
                    <a:pt x="1040" y="1041"/>
                    <a:pt x="1018" y="1052"/>
                  </a:cubicBezTo>
                  <a:cubicBezTo>
                    <a:pt x="984" y="1080"/>
                    <a:pt x="950" y="1109"/>
                    <a:pt x="921" y="1138"/>
                  </a:cubicBezTo>
                  <a:cubicBezTo>
                    <a:pt x="887" y="1177"/>
                    <a:pt x="864" y="1222"/>
                    <a:pt x="842" y="1262"/>
                  </a:cubicBezTo>
                  <a:cubicBezTo>
                    <a:pt x="825" y="1296"/>
                    <a:pt x="814" y="1335"/>
                    <a:pt x="801" y="1382"/>
                  </a:cubicBezTo>
                  <a:cubicBezTo>
                    <a:pt x="790" y="1444"/>
                    <a:pt x="790" y="1506"/>
                    <a:pt x="790" y="1569"/>
                  </a:cubicBezTo>
                  <a:cubicBezTo>
                    <a:pt x="801" y="1665"/>
                    <a:pt x="825" y="1768"/>
                    <a:pt x="864" y="1875"/>
                  </a:cubicBezTo>
                  <a:cubicBezTo>
                    <a:pt x="921" y="2024"/>
                    <a:pt x="995" y="2171"/>
                    <a:pt x="1081" y="2313"/>
                  </a:cubicBezTo>
                  <a:cubicBezTo>
                    <a:pt x="1108" y="2365"/>
                    <a:pt x="1092" y="2426"/>
                    <a:pt x="1052" y="2460"/>
                  </a:cubicBezTo>
                  <a:cubicBezTo>
                    <a:pt x="1029" y="2484"/>
                    <a:pt x="1000" y="2495"/>
                    <a:pt x="972" y="2495"/>
                  </a:cubicBezTo>
                  <a:cubicBezTo>
                    <a:pt x="961" y="2495"/>
                    <a:pt x="945" y="2495"/>
                    <a:pt x="932" y="2489"/>
                  </a:cubicBezTo>
                  <a:cubicBezTo>
                    <a:pt x="876" y="2473"/>
                    <a:pt x="819" y="2455"/>
                    <a:pt x="762" y="2444"/>
                  </a:cubicBezTo>
                  <a:cubicBezTo>
                    <a:pt x="694" y="2433"/>
                    <a:pt x="631" y="2426"/>
                    <a:pt x="570" y="2426"/>
                  </a:cubicBezTo>
                  <a:cubicBezTo>
                    <a:pt x="546" y="2426"/>
                    <a:pt x="529" y="2426"/>
                    <a:pt x="507" y="2433"/>
                  </a:cubicBezTo>
                  <a:cubicBezTo>
                    <a:pt x="444" y="2439"/>
                    <a:pt x="381" y="2450"/>
                    <a:pt x="324" y="2467"/>
                  </a:cubicBezTo>
                  <a:cubicBezTo>
                    <a:pt x="279" y="2489"/>
                    <a:pt x="240" y="2507"/>
                    <a:pt x="205" y="2535"/>
                  </a:cubicBezTo>
                  <a:cubicBezTo>
                    <a:pt x="171" y="2557"/>
                    <a:pt x="137" y="2586"/>
                    <a:pt x="109" y="2615"/>
                  </a:cubicBezTo>
                  <a:cubicBezTo>
                    <a:pt x="85" y="2643"/>
                    <a:pt x="69" y="2677"/>
                    <a:pt x="46" y="2717"/>
                  </a:cubicBezTo>
                  <a:cubicBezTo>
                    <a:pt x="29" y="2751"/>
                    <a:pt x="17" y="2796"/>
                    <a:pt x="6" y="2835"/>
                  </a:cubicBezTo>
                  <a:cubicBezTo>
                    <a:pt x="1" y="2882"/>
                    <a:pt x="1" y="2927"/>
                    <a:pt x="1" y="2972"/>
                  </a:cubicBezTo>
                  <a:cubicBezTo>
                    <a:pt x="6" y="3024"/>
                    <a:pt x="17" y="3074"/>
                    <a:pt x="35" y="3120"/>
                  </a:cubicBezTo>
                  <a:cubicBezTo>
                    <a:pt x="51" y="3176"/>
                    <a:pt x="80" y="3223"/>
                    <a:pt x="114" y="3273"/>
                  </a:cubicBezTo>
                  <a:cubicBezTo>
                    <a:pt x="154" y="3331"/>
                    <a:pt x="200" y="3381"/>
                    <a:pt x="256" y="3427"/>
                  </a:cubicBezTo>
                  <a:cubicBezTo>
                    <a:pt x="319" y="3483"/>
                    <a:pt x="399" y="3530"/>
                    <a:pt x="484" y="3575"/>
                  </a:cubicBezTo>
                  <a:cubicBezTo>
                    <a:pt x="523" y="3598"/>
                    <a:pt x="570" y="3614"/>
                    <a:pt x="615" y="3632"/>
                  </a:cubicBezTo>
                  <a:cubicBezTo>
                    <a:pt x="665" y="3648"/>
                    <a:pt x="694" y="3695"/>
                    <a:pt x="694" y="3745"/>
                  </a:cubicBezTo>
                  <a:cubicBezTo>
                    <a:pt x="688" y="3790"/>
                    <a:pt x="654" y="3842"/>
                    <a:pt x="604" y="3847"/>
                  </a:cubicBezTo>
                  <a:cubicBezTo>
                    <a:pt x="552" y="3853"/>
                    <a:pt x="507" y="3865"/>
                    <a:pt x="467" y="3876"/>
                  </a:cubicBezTo>
                  <a:cubicBezTo>
                    <a:pt x="433" y="3892"/>
                    <a:pt x="399" y="3910"/>
                    <a:pt x="370" y="3926"/>
                  </a:cubicBezTo>
                  <a:cubicBezTo>
                    <a:pt x="342" y="3950"/>
                    <a:pt x="319" y="3973"/>
                    <a:pt x="297" y="3995"/>
                  </a:cubicBezTo>
                  <a:cubicBezTo>
                    <a:pt x="274" y="4023"/>
                    <a:pt x="256" y="4046"/>
                    <a:pt x="240" y="4081"/>
                  </a:cubicBezTo>
                  <a:cubicBezTo>
                    <a:pt x="222" y="4115"/>
                    <a:pt x="211" y="4149"/>
                    <a:pt x="205" y="4183"/>
                  </a:cubicBezTo>
                  <a:cubicBezTo>
                    <a:pt x="200" y="4222"/>
                    <a:pt x="200" y="4267"/>
                    <a:pt x="200" y="4308"/>
                  </a:cubicBezTo>
                  <a:cubicBezTo>
                    <a:pt x="205" y="4353"/>
                    <a:pt x="216" y="4398"/>
                    <a:pt x="234" y="4445"/>
                  </a:cubicBezTo>
                  <a:cubicBezTo>
                    <a:pt x="250" y="4495"/>
                    <a:pt x="279" y="4540"/>
                    <a:pt x="308" y="4592"/>
                  </a:cubicBezTo>
                  <a:cubicBezTo>
                    <a:pt x="336" y="4626"/>
                    <a:pt x="365" y="4660"/>
                    <a:pt x="399" y="4689"/>
                  </a:cubicBezTo>
                  <a:cubicBezTo>
                    <a:pt x="433" y="4717"/>
                    <a:pt x="473" y="4745"/>
                    <a:pt x="512" y="4762"/>
                  </a:cubicBezTo>
                  <a:cubicBezTo>
                    <a:pt x="563" y="4786"/>
                    <a:pt x="615" y="4802"/>
                    <a:pt x="677" y="4813"/>
                  </a:cubicBezTo>
                  <a:cubicBezTo>
                    <a:pt x="733" y="4825"/>
                    <a:pt x="801" y="4831"/>
                    <a:pt x="870" y="4831"/>
                  </a:cubicBezTo>
                  <a:cubicBezTo>
                    <a:pt x="904" y="4831"/>
                    <a:pt x="938" y="4831"/>
                    <a:pt x="979" y="4825"/>
                  </a:cubicBezTo>
                  <a:cubicBezTo>
                    <a:pt x="1183" y="4807"/>
                    <a:pt x="1388" y="4762"/>
                    <a:pt x="1575" y="4711"/>
                  </a:cubicBezTo>
                  <a:lnTo>
                    <a:pt x="1598" y="4711"/>
                  </a:lnTo>
                  <a:cubicBezTo>
                    <a:pt x="1632" y="4711"/>
                    <a:pt x="1666" y="4728"/>
                    <a:pt x="1682" y="4762"/>
                  </a:cubicBezTo>
                  <a:cubicBezTo>
                    <a:pt x="1700" y="4797"/>
                    <a:pt x="1700" y="4831"/>
                    <a:pt x="1677" y="4865"/>
                  </a:cubicBezTo>
                  <a:cubicBezTo>
                    <a:pt x="1671" y="4881"/>
                    <a:pt x="1661" y="4893"/>
                    <a:pt x="1654" y="4910"/>
                  </a:cubicBezTo>
                  <a:cubicBezTo>
                    <a:pt x="1632" y="4956"/>
                    <a:pt x="1614" y="5007"/>
                    <a:pt x="1609" y="5052"/>
                  </a:cubicBezTo>
                  <a:cubicBezTo>
                    <a:pt x="1603" y="5092"/>
                    <a:pt x="1598" y="5127"/>
                    <a:pt x="1598" y="5161"/>
                  </a:cubicBezTo>
                  <a:cubicBezTo>
                    <a:pt x="1603" y="5195"/>
                    <a:pt x="1609" y="5229"/>
                    <a:pt x="1620" y="5263"/>
                  </a:cubicBezTo>
                  <a:cubicBezTo>
                    <a:pt x="1637" y="5290"/>
                    <a:pt x="1648" y="5319"/>
                    <a:pt x="1666" y="5348"/>
                  </a:cubicBezTo>
                  <a:cubicBezTo>
                    <a:pt x="1695" y="5382"/>
                    <a:pt x="1722" y="5410"/>
                    <a:pt x="1751" y="5439"/>
                  </a:cubicBezTo>
                  <a:cubicBezTo>
                    <a:pt x="1790" y="5473"/>
                    <a:pt x="1836" y="5495"/>
                    <a:pt x="1881" y="5523"/>
                  </a:cubicBezTo>
                  <a:cubicBezTo>
                    <a:pt x="1939" y="5547"/>
                    <a:pt x="1995" y="5563"/>
                    <a:pt x="2052" y="5575"/>
                  </a:cubicBezTo>
                  <a:cubicBezTo>
                    <a:pt x="2097" y="5586"/>
                    <a:pt x="2138" y="5586"/>
                    <a:pt x="2177" y="5586"/>
                  </a:cubicBezTo>
                  <a:lnTo>
                    <a:pt x="2222" y="5586"/>
                  </a:lnTo>
                  <a:cubicBezTo>
                    <a:pt x="2274" y="5581"/>
                    <a:pt x="2314" y="5570"/>
                    <a:pt x="2359" y="5558"/>
                  </a:cubicBezTo>
                  <a:cubicBezTo>
                    <a:pt x="2393" y="5541"/>
                    <a:pt x="2427" y="5523"/>
                    <a:pt x="2456" y="5507"/>
                  </a:cubicBezTo>
                  <a:cubicBezTo>
                    <a:pt x="2484" y="5484"/>
                    <a:pt x="2513" y="5461"/>
                    <a:pt x="2529" y="5439"/>
                  </a:cubicBezTo>
                  <a:cubicBezTo>
                    <a:pt x="2552" y="5410"/>
                    <a:pt x="2574" y="5376"/>
                    <a:pt x="2592" y="5348"/>
                  </a:cubicBezTo>
                  <a:cubicBezTo>
                    <a:pt x="2608" y="5308"/>
                    <a:pt x="2621" y="5268"/>
                    <a:pt x="2632" y="5222"/>
                  </a:cubicBezTo>
                  <a:cubicBezTo>
                    <a:pt x="2632" y="5206"/>
                    <a:pt x="2637" y="5182"/>
                    <a:pt x="2637" y="5166"/>
                  </a:cubicBezTo>
                  <a:cubicBezTo>
                    <a:pt x="2642" y="5114"/>
                    <a:pt x="2683" y="5075"/>
                    <a:pt x="2734" y="5075"/>
                  </a:cubicBezTo>
                  <a:cubicBezTo>
                    <a:pt x="2762" y="5075"/>
                    <a:pt x="2791" y="5086"/>
                    <a:pt x="2807" y="5109"/>
                  </a:cubicBezTo>
                  <a:cubicBezTo>
                    <a:pt x="2825" y="5127"/>
                    <a:pt x="2831" y="5148"/>
                    <a:pt x="2831" y="5172"/>
                  </a:cubicBezTo>
                  <a:cubicBezTo>
                    <a:pt x="2836" y="5217"/>
                    <a:pt x="2847" y="5263"/>
                    <a:pt x="2859" y="5303"/>
                  </a:cubicBezTo>
                  <a:cubicBezTo>
                    <a:pt x="2870" y="5331"/>
                    <a:pt x="2881" y="5353"/>
                    <a:pt x="2899" y="5376"/>
                  </a:cubicBezTo>
                  <a:cubicBezTo>
                    <a:pt x="2910" y="5393"/>
                    <a:pt x="2927" y="5410"/>
                    <a:pt x="2944" y="5427"/>
                  </a:cubicBezTo>
                  <a:cubicBezTo>
                    <a:pt x="2962" y="5444"/>
                    <a:pt x="2983" y="5455"/>
                    <a:pt x="3001" y="5468"/>
                  </a:cubicBezTo>
                  <a:cubicBezTo>
                    <a:pt x="3024" y="5478"/>
                    <a:pt x="3046" y="5484"/>
                    <a:pt x="3069" y="5489"/>
                  </a:cubicBezTo>
                  <a:cubicBezTo>
                    <a:pt x="3092" y="5489"/>
                    <a:pt x="3114" y="5495"/>
                    <a:pt x="3132" y="5495"/>
                  </a:cubicBezTo>
                  <a:lnTo>
                    <a:pt x="3154" y="5495"/>
                  </a:lnTo>
                  <a:cubicBezTo>
                    <a:pt x="3177" y="5489"/>
                    <a:pt x="3206" y="5484"/>
                    <a:pt x="3234" y="5473"/>
                  </a:cubicBezTo>
                  <a:cubicBezTo>
                    <a:pt x="3256" y="5461"/>
                    <a:pt x="3279" y="5450"/>
                    <a:pt x="3303" y="5439"/>
                  </a:cubicBezTo>
                  <a:cubicBezTo>
                    <a:pt x="3319" y="5427"/>
                    <a:pt x="3337" y="5410"/>
                    <a:pt x="3353" y="5393"/>
                  </a:cubicBezTo>
                  <a:cubicBezTo>
                    <a:pt x="3365" y="5376"/>
                    <a:pt x="3376" y="5358"/>
                    <a:pt x="3387" y="5342"/>
                  </a:cubicBezTo>
                  <a:cubicBezTo>
                    <a:pt x="3393" y="5319"/>
                    <a:pt x="3405" y="5297"/>
                    <a:pt x="3410" y="5274"/>
                  </a:cubicBezTo>
                  <a:cubicBezTo>
                    <a:pt x="3410" y="5245"/>
                    <a:pt x="3416" y="5222"/>
                    <a:pt x="3410" y="5188"/>
                  </a:cubicBezTo>
                  <a:cubicBezTo>
                    <a:pt x="3410" y="5166"/>
                    <a:pt x="3405" y="5143"/>
                    <a:pt x="3399" y="5120"/>
                  </a:cubicBezTo>
                  <a:cubicBezTo>
                    <a:pt x="3387" y="5098"/>
                    <a:pt x="3371" y="5069"/>
                    <a:pt x="3358" y="5046"/>
                  </a:cubicBezTo>
                  <a:cubicBezTo>
                    <a:pt x="3331" y="4983"/>
                    <a:pt x="3353" y="4915"/>
                    <a:pt x="3410" y="4888"/>
                  </a:cubicBezTo>
                  <a:cubicBezTo>
                    <a:pt x="3427" y="4876"/>
                    <a:pt x="3444" y="4870"/>
                    <a:pt x="3461" y="4870"/>
                  </a:cubicBezTo>
                  <a:cubicBezTo>
                    <a:pt x="3507" y="4870"/>
                    <a:pt x="3552" y="4899"/>
                    <a:pt x="3570" y="4933"/>
                  </a:cubicBezTo>
                  <a:cubicBezTo>
                    <a:pt x="3586" y="4972"/>
                    <a:pt x="3604" y="5007"/>
                    <a:pt x="3626" y="5041"/>
                  </a:cubicBezTo>
                  <a:cubicBezTo>
                    <a:pt x="3660" y="5086"/>
                    <a:pt x="3699" y="5132"/>
                    <a:pt x="3746" y="5172"/>
                  </a:cubicBezTo>
                  <a:cubicBezTo>
                    <a:pt x="3791" y="5206"/>
                    <a:pt x="3836" y="5234"/>
                    <a:pt x="3882" y="5263"/>
                  </a:cubicBezTo>
                  <a:cubicBezTo>
                    <a:pt x="3927" y="5285"/>
                    <a:pt x="3979" y="5303"/>
                    <a:pt x="4035" y="5313"/>
                  </a:cubicBezTo>
                  <a:cubicBezTo>
                    <a:pt x="4087" y="5319"/>
                    <a:pt x="4132" y="5324"/>
                    <a:pt x="4183" y="5324"/>
                  </a:cubicBezTo>
                  <a:lnTo>
                    <a:pt x="4239" y="5324"/>
                  </a:lnTo>
                  <a:cubicBezTo>
                    <a:pt x="4320" y="5313"/>
                    <a:pt x="4399" y="5297"/>
                    <a:pt x="4473" y="5268"/>
                  </a:cubicBezTo>
                  <a:cubicBezTo>
                    <a:pt x="4541" y="5245"/>
                    <a:pt x="4604" y="5211"/>
                    <a:pt x="4666" y="5172"/>
                  </a:cubicBezTo>
                  <a:cubicBezTo>
                    <a:pt x="4711" y="5137"/>
                    <a:pt x="4756" y="5098"/>
                    <a:pt x="4790" y="5052"/>
                  </a:cubicBezTo>
                  <a:cubicBezTo>
                    <a:pt x="4819" y="5017"/>
                    <a:pt x="4842" y="4983"/>
                    <a:pt x="4859" y="4949"/>
                  </a:cubicBezTo>
                  <a:cubicBezTo>
                    <a:pt x="4876" y="4922"/>
                    <a:pt x="4882" y="4893"/>
                    <a:pt x="4893" y="4859"/>
                  </a:cubicBezTo>
                  <a:lnTo>
                    <a:pt x="4893" y="4779"/>
                  </a:lnTo>
                  <a:cubicBezTo>
                    <a:pt x="4887" y="4745"/>
                    <a:pt x="4882" y="4711"/>
                    <a:pt x="4871" y="4683"/>
                  </a:cubicBezTo>
                  <a:cubicBezTo>
                    <a:pt x="4859" y="4649"/>
                    <a:pt x="4842" y="4615"/>
                    <a:pt x="4814" y="4574"/>
                  </a:cubicBezTo>
                  <a:cubicBezTo>
                    <a:pt x="4803" y="4558"/>
                    <a:pt x="4785" y="4535"/>
                    <a:pt x="4763" y="4513"/>
                  </a:cubicBezTo>
                  <a:cubicBezTo>
                    <a:pt x="4717" y="4461"/>
                    <a:pt x="4711" y="4382"/>
                    <a:pt x="4751" y="4325"/>
                  </a:cubicBezTo>
                  <a:cubicBezTo>
                    <a:pt x="4779" y="4280"/>
                    <a:pt x="4831" y="4251"/>
                    <a:pt x="4882" y="4251"/>
                  </a:cubicBezTo>
                  <a:cubicBezTo>
                    <a:pt x="4899" y="4251"/>
                    <a:pt x="4916" y="4257"/>
                    <a:pt x="4934" y="4262"/>
                  </a:cubicBezTo>
                  <a:cubicBezTo>
                    <a:pt x="5013" y="4291"/>
                    <a:pt x="5097" y="4319"/>
                    <a:pt x="5194" y="4336"/>
                  </a:cubicBezTo>
                  <a:cubicBezTo>
                    <a:pt x="5285" y="4353"/>
                    <a:pt x="5382" y="4359"/>
                    <a:pt x="5472" y="4359"/>
                  </a:cubicBezTo>
                  <a:lnTo>
                    <a:pt x="5575" y="4359"/>
                  </a:lnTo>
                  <a:cubicBezTo>
                    <a:pt x="5671" y="4348"/>
                    <a:pt x="5763" y="4325"/>
                    <a:pt x="5847" y="4296"/>
                  </a:cubicBezTo>
                  <a:cubicBezTo>
                    <a:pt x="5910" y="4274"/>
                    <a:pt x="5962" y="4246"/>
                    <a:pt x="6012" y="4212"/>
                  </a:cubicBezTo>
                  <a:cubicBezTo>
                    <a:pt x="6052" y="4183"/>
                    <a:pt x="6086" y="4149"/>
                    <a:pt x="6120" y="4115"/>
                  </a:cubicBezTo>
                  <a:cubicBezTo>
                    <a:pt x="6149" y="4081"/>
                    <a:pt x="6172" y="4041"/>
                    <a:pt x="6195" y="4007"/>
                  </a:cubicBezTo>
                  <a:cubicBezTo>
                    <a:pt x="6211" y="3967"/>
                    <a:pt x="6222" y="3921"/>
                    <a:pt x="6235" y="3876"/>
                  </a:cubicBezTo>
                  <a:cubicBezTo>
                    <a:pt x="6240" y="3836"/>
                    <a:pt x="6245" y="3797"/>
                    <a:pt x="6240" y="3751"/>
                  </a:cubicBezTo>
                  <a:cubicBezTo>
                    <a:pt x="6235" y="3706"/>
                    <a:pt x="6222" y="3661"/>
                    <a:pt x="6206" y="3609"/>
                  </a:cubicBezTo>
                  <a:cubicBezTo>
                    <a:pt x="6183" y="3551"/>
                    <a:pt x="6154" y="3496"/>
                    <a:pt x="6120" y="3444"/>
                  </a:cubicBezTo>
                  <a:cubicBezTo>
                    <a:pt x="6075" y="3388"/>
                    <a:pt x="6025" y="3331"/>
                    <a:pt x="5967" y="3279"/>
                  </a:cubicBezTo>
                  <a:cubicBezTo>
                    <a:pt x="5894" y="3223"/>
                    <a:pt x="5831" y="3176"/>
                    <a:pt x="5763" y="3142"/>
                  </a:cubicBezTo>
                  <a:cubicBezTo>
                    <a:pt x="5700" y="3115"/>
                    <a:pt x="5637" y="3092"/>
                    <a:pt x="5564" y="3081"/>
                  </a:cubicBezTo>
                  <a:lnTo>
                    <a:pt x="5547" y="3074"/>
                  </a:lnTo>
                  <a:cubicBezTo>
                    <a:pt x="5519" y="3069"/>
                    <a:pt x="5490" y="3063"/>
                    <a:pt x="5472" y="3040"/>
                  </a:cubicBezTo>
                  <a:cubicBezTo>
                    <a:pt x="5450" y="3018"/>
                    <a:pt x="5438" y="2990"/>
                    <a:pt x="5445" y="2961"/>
                  </a:cubicBezTo>
                  <a:cubicBezTo>
                    <a:pt x="5445" y="2910"/>
                    <a:pt x="5485" y="2870"/>
                    <a:pt x="5530" y="2859"/>
                  </a:cubicBezTo>
                  <a:cubicBezTo>
                    <a:pt x="5615" y="2835"/>
                    <a:pt x="5684" y="2819"/>
                    <a:pt x="5745" y="2796"/>
                  </a:cubicBezTo>
                  <a:cubicBezTo>
                    <a:pt x="5825" y="2767"/>
                    <a:pt x="5894" y="2728"/>
                    <a:pt x="5962" y="2688"/>
                  </a:cubicBezTo>
                  <a:cubicBezTo>
                    <a:pt x="6007" y="2654"/>
                    <a:pt x="6046" y="2615"/>
                    <a:pt x="6086" y="2575"/>
                  </a:cubicBezTo>
                  <a:cubicBezTo>
                    <a:pt x="6109" y="2546"/>
                    <a:pt x="6127" y="2512"/>
                    <a:pt x="6143" y="2484"/>
                  </a:cubicBezTo>
                  <a:cubicBezTo>
                    <a:pt x="6161" y="2455"/>
                    <a:pt x="6166" y="2421"/>
                    <a:pt x="6177" y="2392"/>
                  </a:cubicBezTo>
                  <a:cubicBezTo>
                    <a:pt x="6183" y="2353"/>
                    <a:pt x="6183" y="2319"/>
                    <a:pt x="6177" y="2285"/>
                  </a:cubicBezTo>
                  <a:cubicBezTo>
                    <a:pt x="6177" y="2250"/>
                    <a:pt x="6166" y="2216"/>
                    <a:pt x="6154" y="2177"/>
                  </a:cubicBezTo>
                  <a:cubicBezTo>
                    <a:pt x="6138" y="2137"/>
                    <a:pt x="6120" y="2103"/>
                    <a:pt x="6093" y="2064"/>
                  </a:cubicBezTo>
                  <a:cubicBezTo>
                    <a:pt x="6064" y="2017"/>
                    <a:pt x="6025" y="1978"/>
                    <a:pt x="5984" y="1938"/>
                  </a:cubicBezTo>
                  <a:cubicBezTo>
                    <a:pt x="5928" y="1899"/>
                    <a:pt x="5870" y="1859"/>
                    <a:pt x="5808" y="1825"/>
                  </a:cubicBezTo>
                  <a:cubicBezTo>
                    <a:pt x="5729" y="1791"/>
                    <a:pt x="5650" y="1768"/>
                    <a:pt x="5564" y="1751"/>
                  </a:cubicBezTo>
                  <a:cubicBezTo>
                    <a:pt x="5495" y="1739"/>
                    <a:pt x="5427" y="1734"/>
                    <a:pt x="5354" y="1734"/>
                  </a:cubicBezTo>
                  <a:lnTo>
                    <a:pt x="5246" y="1734"/>
                  </a:lnTo>
                  <a:cubicBezTo>
                    <a:pt x="5149" y="1751"/>
                    <a:pt x="5047" y="1768"/>
                    <a:pt x="4950" y="1802"/>
                  </a:cubicBezTo>
                  <a:lnTo>
                    <a:pt x="4921" y="1802"/>
                  </a:lnTo>
                  <a:cubicBezTo>
                    <a:pt x="4893" y="1802"/>
                    <a:pt x="4859" y="1785"/>
                    <a:pt x="4842" y="1757"/>
                  </a:cubicBezTo>
                  <a:cubicBezTo>
                    <a:pt x="4819" y="1728"/>
                    <a:pt x="4814" y="1694"/>
                    <a:pt x="4824" y="1665"/>
                  </a:cubicBezTo>
                  <a:cubicBezTo>
                    <a:pt x="4859" y="1581"/>
                    <a:pt x="4899" y="1495"/>
                    <a:pt x="4944" y="1404"/>
                  </a:cubicBezTo>
                  <a:cubicBezTo>
                    <a:pt x="5013" y="1251"/>
                    <a:pt x="5092" y="1080"/>
                    <a:pt x="5131" y="899"/>
                  </a:cubicBezTo>
                  <a:cubicBezTo>
                    <a:pt x="5144" y="836"/>
                    <a:pt x="5144" y="773"/>
                    <a:pt x="5144" y="722"/>
                  </a:cubicBezTo>
                  <a:cubicBezTo>
                    <a:pt x="5138" y="682"/>
                    <a:pt x="5126" y="648"/>
                    <a:pt x="5120" y="614"/>
                  </a:cubicBezTo>
                  <a:cubicBezTo>
                    <a:pt x="5104" y="585"/>
                    <a:pt x="5092" y="558"/>
                    <a:pt x="5075" y="529"/>
                  </a:cubicBezTo>
                  <a:cubicBezTo>
                    <a:pt x="5052" y="506"/>
                    <a:pt x="5029" y="478"/>
                    <a:pt x="5002" y="449"/>
                  </a:cubicBezTo>
                  <a:cubicBezTo>
                    <a:pt x="4968" y="427"/>
                    <a:pt x="4939" y="404"/>
                    <a:pt x="4905" y="388"/>
                  </a:cubicBezTo>
                  <a:cubicBezTo>
                    <a:pt x="4871" y="370"/>
                    <a:pt x="4837" y="359"/>
                    <a:pt x="4797" y="353"/>
                  </a:cubicBezTo>
                  <a:cubicBezTo>
                    <a:pt x="4774" y="347"/>
                    <a:pt x="4745" y="347"/>
                    <a:pt x="4717" y="347"/>
                  </a:cubicBezTo>
                  <a:lnTo>
                    <a:pt x="4683" y="347"/>
                  </a:lnTo>
                  <a:cubicBezTo>
                    <a:pt x="4632" y="353"/>
                    <a:pt x="4580" y="364"/>
                    <a:pt x="4530" y="381"/>
                  </a:cubicBezTo>
                  <a:cubicBezTo>
                    <a:pt x="4449" y="415"/>
                    <a:pt x="4381" y="449"/>
                    <a:pt x="4302" y="506"/>
                  </a:cubicBezTo>
                  <a:cubicBezTo>
                    <a:pt x="4211" y="574"/>
                    <a:pt x="4121" y="653"/>
                    <a:pt x="4035" y="745"/>
                  </a:cubicBezTo>
                  <a:cubicBezTo>
                    <a:pt x="3967" y="836"/>
                    <a:pt x="3904" y="933"/>
                    <a:pt x="3853" y="1035"/>
                  </a:cubicBezTo>
                  <a:cubicBezTo>
                    <a:pt x="3836" y="1063"/>
                    <a:pt x="3802" y="1086"/>
                    <a:pt x="3768" y="1091"/>
                  </a:cubicBezTo>
                  <a:cubicBezTo>
                    <a:pt x="3762" y="1091"/>
                    <a:pt x="3751" y="1097"/>
                    <a:pt x="3746" y="1097"/>
                  </a:cubicBezTo>
                  <a:cubicBezTo>
                    <a:pt x="3728" y="1097"/>
                    <a:pt x="3717" y="1091"/>
                    <a:pt x="3706" y="1091"/>
                  </a:cubicBezTo>
                  <a:cubicBezTo>
                    <a:pt x="3660" y="1075"/>
                    <a:pt x="3631" y="1046"/>
                    <a:pt x="3620" y="994"/>
                  </a:cubicBezTo>
                  <a:cubicBezTo>
                    <a:pt x="3586" y="899"/>
                    <a:pt x="3563" y="797"/>
                    <a:pt x="3541" y="694"/>
                  </a:cubicBezTo>
                  <a:lnTo>
                    <a:pt x="3541" y="682"/>
                  </a:lnTo>
                  <a:cubicBezTo>
                    <a:pt x="3518" y="574"/>
                    <a:pt x="3489" y="461"/>
                    <a:pt x="3455" y="353"/>
                  </a:cubicBezTo>
                  <a:cubicBezTo>
                    <a:pt x="3427" y="285"/>
                    <a:pt x="3399" y="233"/>
                    <a:pt x="3365" y="176"/>
                  </a:cubicBezTo>
                  <a:cubicBezTo>
                    <a:pt x="3348" y="149"/>
                    <a:pt x="3319" y="126"/>
                    <a:pt x="3297" y="97"/>
                  </a:cubicBezTo>
                  <a:cubicBezTo>
                    <a:pt x="3268" y="81"/>
                    <a:pt x="3245" y="63"/>
                    <a:pt x="3217" y="47"/>
                  </a:cubicBezTo>
                  <a:cubicBezTo>
                    <a:pt x="3177" y="29"/>
                    <a:pt x="3137" y="18"/>
                    <a:pt x="3098" y="13"/>
                  </a:cubicBezTo>
                  <a:cubicBezTo>
                    <a:pt x="3064" y="6"/>
                    <a:pt x="3024" y="0"/>
                    <a:pt x="2983" y="0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9"/>
            <p:cNvSpPr/>
            <p:nvPr/>
          </p:nvSpPr>
          <p:spPr>
            <a:xfrm>
              <a:off x="9899797" y="5127297"/>
              <a:ext cx="32609" cy="47269"/>
            </a:xfrm>
            <a:custGeom>
              <a:avLst/>
              <a:gdLst/>
              <a:ahLst/>
              <a:cxnLst/>
              <a:rect l="l" t="t" r="r" b="b"/>
              <a:pathLst>
                <a:path w="694" h="1006" extrusionOk="0">
                  <a:moveTo>
                    <a:pt x="649" y="869"/>
                  </a:moveTo>
                  <a:cubicBezTo>
                    <a:pt x="677" y="892"/>
                    <a:pt x="694" y="927"/>
                    <a:pt x="694" y="966"/>
                  </a:cubicBezTo>
                  <a:cubicBezTo>
                    <a:pt x="694" y="977"/>
                    <a:pt x="688" y="995"/>
                    <a:pt x="683" y="1006"/>
                  </a:cubicBezTo>
                  <a:cubicBezTo>
                    <a:pt x="688" y="995"/>
                    <a:pt x="694" y="977"/>
                    <a:pt x="694" y="966"/>
                  </a:cubicBezTo>
                  <a:cubicBezTo>
                    <a:pt x="694" y="927"/>
                    <a:pt x="677" y="892"/>
                    <a:pt x="649" y="869"/>
                  </a:cubicBezTo>
                  <a:close/>
                  <a:moveTo>
                    <a:pt x="370" y="733"/>
                  </a:moveTo>
                  <a:cubicBezTo>
                    <a:pt x="399" y="751"/>
                    <a:pt x="433" y="772"/>
                    <a:pt x="473" y="790"/>
                  </a:cubicBezTo>
                  <a:cubicBezTo>
                    <a:pt x="433" y="772"/>
                    <a:pt x="399" y="751"/>
                    <a:pt x="370" y="733"/>
                  </a:cubicBezTo>
                  <a:close/>
                  <a:moveTo>
                    <a:pt x="132" y="523"/>
                  </a:moveTo>
                  <a:cubicBezTo>
                    <a:pt x="166" y="568"/>
                    <a:pt x="205" y="609"/>
                    <a:pt x="256" y="648"/>
                  </a:cubicBezTo>
                  <a:cubicBezTo>
                    <a:pt x="263" y="654"/>
                    <a:pt x="268" y="659"/>
                    <a:pt x="274" y="665"/>
                  </a:cubicBezTo>
                  <a:cubicBezTo>
                    <a:pt x="268" y="659"/>
                    <a:pt x="263" y="654"/>
                    <a:pt x="256" y="648"/>
                  </a:cubicBezTo>
                  <a:cubicBezTo>
                    <a:pt x="205" y="609"/>
                    <a:pt x="166" y="568"/>
                    <a:pt x="132" y="523"/>
                  </a:cubicBezTo>
                  <a:close/>
                  <a:moveTo>
                    <a:pt x="46" y="370"/>
                  </a:moveTo>
                  <a:cubicBezTo>
                    <a:pt x="58" y="404"/>
                    <a:pt x="80" y="444"/>
                    <a:pt x="98" y="478"/>
                  </a:cubicBezTo>
                  <a:cubicBezTo>
                    <a:pt x="80" y="444"/>
                    <a:pt x="58" y="404"/>
                    <a:pt x="46" y="370"/>
                  </a:cubicBezTo>
                  <a:close/>
                  <a:moveTo>
                    <a:pt x="24" y="1"/>
                  </a:moveTo>
                  <a:cubicBezTo>
                    <a:pt x="17" y="17"/>
                    <a:pt x="12" y="40"/>
                    <a:pt x="6" y="56"/>
                  </a:cubicBezTo>
                  <a:cubicBezTo>
                    <a:pt x="1" y="103"/>
                    <a:pt x="1" y="148"/>
                    <a:pt x="1" y="193"/>
                  </a:cubicBezTo>
                  <a:cubicBezTo>
                    <a:pt x="1" y="221"/>
                    <a:pt x="6" y="245"/>
                    <a:pt x="12" y="268"/>
                  </a:cubicBezTo>
                  <a:cubicBezTo>
                    <a:pt x="6" y="245"/>
                    <a:pt x="1" y="221"/>
                    <a:pt x="1" y="193"/>
                  </a:cubicBezTo>
                  <a:cubicBezTo>
                    <a:pt x="1" y="148"/>
                    <a:pt x="1" y="103"/>
                    <a:pt x="6" y="56"/>
                  </a:cubicBezTo>
                  <a:cubicBezTo>
                    <a:pt x="12" y="40"/>
                    <a:pt x="17" y="17"/>
                    <a:pt x="24" y="1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9"/>
            <p:cNvSpPr/>
            <p:nvPr/>
          </p:nvSpPr>
          <p:spPr>
            <a:xfrm>
              <a:off x="10192717" y="5171559"/>
              <a:ext cx="564" cy="6484"/>
            </a:xfrm>
            <a:custGeom>
              <a:avLst/>
              <a:gdLst/>
              <a:ahLst/>
              <a:cxnLst/>
              <a:rect l="l" t="t" r="r" b="b"/>
              <a:pathLst>
                <a:path w="12" h="138" extrusionOk="0">
                  <a:moveTo>
                    <a:pt x="1" y="1"/>
                  </a:moveTo>
                  <a:cubicBezTo>
                    <a:pt x="6" y="13"/>
                    <a:pt x="6" y="19"/>
                    <a:pt x="6" y="30"/>
                  </a:cubicBezTo>
                  <a:cubicBezTo>
                    <a:pt x="11" y="69"/>
                    <a:pt x="6" y="103"/>
                    <a:pt x="6" y="137"/>
                  </a:cubicBezTo>
                  <a:lnTo>
                    <a:pt x="6" y="137"/>
                  </a:lnTo>
                  <a:cubicBezTo>
                    <a:pt x="6" y="103"/>
                    <a:pt x="11" y="69"/>
                    <a:pt x="6" y="30"/>
                  </a:cubicBezTo>
                  <a:cubicBezTo>
                    <a:pt x="6" y="19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9"/>
            <p:cNvSpPr/>
            <p:nvPr/>
          </p:nvSpPr>
          <p:spPr>
            <a:xfrm>
              <a:off x="9913988" y="5176728"/>
              <a:ext cx="16070" cy="7471"/>
            </a:xfrm>
            <a:custGeom>
              <a:avLst/>
              <a:gdLst/>
              <a:ahLst/>
              <a:cxnLst/>
              <a:rect l="l" t="t" r="r" b="b"/>
              <a:pathLst>
                <a:path w="342" h="159" extrusionOk="0">
                  <a:moveTo>
                    <a:pt x="51" y="113"/>
                  </a:moveTo>
                  <a:cubicBezTo>
                    <a:pt x="29" y="124"/>
                    <a:pt x="17" y="142"/>
                    <a:pt x="0" y="158"/>
                  </a:cubicBezTo>
                  <a:lnTo>
                    <a:pt x="0" y="158"/>
                  </a:lnTo>
                  <a:cubicBezTo>
                    <a:pt x="17" y="142"/>
                    <a:pt x="29" y="124"/>
                    <a:pt x="51" y="113"/>
                  </a:cubicBezTo>
                  <a:close/>
                  <a:moveTo>
                    <a:pt x="341" y="0"/>
                  </a:moveTo>
                  <a:cubicBezTo>
                    <a:pt x="329" y="11"/>
                    <a:pt x="318" y="16"/>
                    <a:pt x="302" y="16"/>
                  </a:cubicBezTo>
                  <a:cubicBezTo>
                    <a:pt x="278" y="22"/>
                    <a:pt x="255" y="22"/>
                    <a:pt x="239" y="27"/>
                  </a:cubicBezTo>
                  <a:cubicBezTo>
                    <a:pt x="255" y="22"/>
                    <a:pt x="278" y="22"/>
                    <a:pt x="302" y="16"/>
                  </a:cubicBezTo>
                  <a:cubicBezTo>
                    <a:pt x="318" y="16"/>
                    <a:pt x="329" y="11"/>
                    <a:pt x="341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9"/>
            <p:cNvSpPr/>
            <p:nvPr/>
          </p:nvSpPr>
          <p:spPr>
            <a:xfrm>
              <a:off x="9913706" y="5184152"/>
              <a:ext cx="329" cy="282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cubicBezTo>
                    <a:pt x="1" y="0"/>
                    <a:pt x="1" y="6"/>
                    <a:pt x="1" y="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9"/>
            <p:cNvSpPr/>
            <p:nvPr/>
          </p:nvSpPr>
          <p:spPr>
            <a:xfrm>
              <a:off x="9909430" y="520125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9"/>
            <p:cNvSpPr/>
            <p:nvPr/>
          </p:nvSpPr>
          <p:spPr>
            <a:xfrm>
              <a:off x="9909148" y="5191905"/>
              <a:ext cx="564" cy="9397"/>
            </a:xfrm>
            <a:custGeom>
              <a:avLst/>
              <a:gdLst/>
              <a:ahLst/>
              <a:cxnLst/>
              <a:rect l="l" t="t" r="r" b="b"/>
              <a:pathLst>
                <a:path w="12" h="200" extrusionOk="0">
                  <a:moveTo>
                    <a:pt x="12" y="0"/>
                  </a:moveTo>
                  <a:lnTo>
                    <a:pt x="12" y="0"/>
                  </a:lnTo>
                  <a:cubicBezTo>
                    <a:pt x="12" y="11"/>
                    <a:pt x="6" y="18"/>
                    <a:pt x="6" y="29"/>
                  </a:cubicBezTo>
                  <a:cubicBezTo>
                    <a:pt x="12" y="18"/>
                    <a:pt x="12" y="11"/>
                    <a:pt x="12" y="0"/>
                  </a:cubicBezTo>
                  <a:close/>
                  <a:moveTo>
                    <a:pt x="1" y="154"/>
                  </a:moveTo>
                  <a:cubicBezTo>
                    <a:pt x="1" y="171"/>
                    <a:pt x="6" y="182"/>
                    <a:pt x="6" y="199"/>
                  </a:cubicBezTo>
                  <a:cubicBezTo>
                    <a:pt x="6" y="182"/>
                    <a:pt x="6" y="171"/>
                    <a:pt x="1" y="154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9"/>
            <p:cNvSpPr/>
            <p:nvPr/>
          </p:nvSpPr>
          <p:spPr>
            <a:xfrm>
              <a:off x="9909430" y="5201255"/>
              <a:ext cx="799" cy="2396"/>
            </a:xfrm>
            <a:custGeom>
              <a:avLst/>
              <a:gdLst/>
              <a:ahLst/>
              <a:cxnLst/>
              <a:rect l="l" t="t" r="r" b="b"/>
              <a:pathLst>
                <a:path w="17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17"/>
                    <a:pt x="11" y="34"/>
                    <a:pt x="17" y="51"/>
                  </a:cubicBezTo>
                  <a:cubicBezTo>
                    <a:pt x="11" y="34"/>
                    <a:pt x="6" y="17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9"/>
            <p:cNvSpPr/>
            <p:nvPr/>
          </p:nvSpPr>
          <p:spPr>
            <a:xfrm>
              <a:off x="10125431" y="5196463"/>
              <a:ext cx="5357" cy="1128"/>
            </a:xfrm>
            <a:custGeom>
              <a:avLst/>
              <a:gdLst/>
              <a:ahLst/>
              <a:cxnLst/>
              <a:rect l="l" t="t" r="r" b="b"/>
              <a:pathLst>
                <a:path w="114" h="24" extrusionOk="0">
                  <a:moveTo>
                    <a:pt x="80" y="0"/>
                  </a:moveTo>
                  <a:cubicBezTo>
                    <a:pt x="51" y="0"/>
                    <a:pt x="22" y="11"/>
                    <a:pt x="1" y="23"/>
                  </a:cubicBezTo>
                  <a:cubicBezTo>
                    <a:pt x="22" y="11"/>
                    <a:pt x="51" y="0"/>
                    <a:pt x="80" y="0"/>
                  </a:cubicBezTo>
                  <a:cubicBezTo>
                    <a:pt x="91" y="0"/>
                    <a:pt x="103" y="0"/>
                    <a:pt x="114" y="6"/>
                  </a:cubicBezTo>
                  <a:cubicBezTo>
                    <a:pt x="103" y="0"/>
                    <a:pt x="91" y="0"/>
                    <a:pt x="8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9"/>
            <p:cNvSpPr/>
            <p:nvPr/>
          </p:nvSpPr>
          <p:spPr>
            <a:xfrm>
              <a:off x="10139293" y="5199376"/>
              <a:ext cx="24387" cy="2161"/>
            </a:xfrm>
            <a:custGeom>
              <a:avLst/>
              <a:gdLst/>
              <a:ahLst/>
              <a:cxnLst/>
              <a:rect l="l" t="t" r="r" b="b"/>
              <a:pathLst>
                <a:path w="519" h="46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6"/>
                    <a:pt x="63" y="17"/>
                    <a:pt x="97" y="23"/>
                  </a:cubicBezTo>
                  <a:cubicBezTo>
                    <a:pt x="188" y="40"/>
                    <a:pt x="285" y="46"/>
                    <a:pt x="375" y="46"/>
                  </a:cubicBezTo>
                  <a:lnTo>
                    <a:pt x="478" y="46"/>
                  </a:lnTo>
                  <a:cubicBezTo>
                    <a:pt x="495" y="40"/>
                    <a:pt x="506" y="40"/>
                    <a:pt x="518" y="40"/>
                  </a:cubicBezTo>
                  <a:cubicBezTo>
                    <a:pt x="506" y="40"/>
                    <a:pt x="495" y="40"/>
                    <a:pt x="478" y="46"/>
                  </a:cubicBezTo>
                  <a:lnTo>
                    <a:pt x="375" y="46"/>
                  </a:lnTo>
                  <a:cubicBezTo>
                    <a:pt x="285" y="46"/>
                    <a:pt x="188" y="40"/>
                    <a:pt x="97" y="23"/>
                  </a:cubicBezTo>
                  <a:cubicBezTo>
                    <a:pt x="63" y="17"/>
                    <a:pt x="29" y="6"/>
                    <a:pt x="0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9"/>
            <p:cNvSpPr/>
            <p:nvPr/>
          </p:nvSpPr>
          <p:spPr>
            <a:xfrm>
              <a:off x="10138259" y="5199141"/>
              <a:ext cx="1081" cy="282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0" y="0"/>
                  </a:moveTo>
                  <a:cubicBezTo>
                    <a:pt x="6" y="0"/>
                    <a:pt x="17" y="6"/>
                    <a:pt x="22" y="6"/>
                  </a:cubicBezTo>
                  <a:lnTo>
                    <a:pt x="22" y="6"/>
                  </a:lnTo>
                  <a:cubicBezTo>
                    <a:pt x="17" y="6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9"/>
            <p:cNvSpPr/>
            <p:nvPr/>
          </p:nvSpPr>
          <p:spPr>
            <a:xfrm>
              <a:off x="10121954" y="5205202"/>
              <a:ext cx="3524" cy="5685"/>
            </a:xfrm>
            <a:custGeom>
              <a:avLst/>
              <a:gdLst/>
              <a:ahLst/>
              <a:cxnLst/>
              <a:rect l="l" t="t" r="r" b="b"/>
              <a:pathLst>
                <a:path w="75" h="121" extrusionOk="0">
                  <a:moveTo>
                    <a:pt x="1" y="1"/>
                  </a:moveTo>
                  <a:cubicBezTo>
                    <a:pt x="6" y="30"/>
                    <a:pt x="17" y="58"/>
                    <a:pt x="35" y="76"/>
                  </a:cubicBezTo>
                  <a:cubicBezTo>
                    <a:pt x="51" y="92"/>
                    <a:pt x="62" y="110"/>
                    <a:pt x="75" y="121"/>
                  </a:cubicBezTo>
                  <a:cubicBezTo>
                    <a:pt x="62" y="110"/>
                    <a:pt x="51" y="92"/>
                    <a:pt x="35" y="76"/>
                  </a:cubicBezTo>
                  <a:cubicBezTo>
                    <a:pt x="17" y="58"/>
                    <a:pt x="6" y="30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9"/>
            <p:cNvSpPr/>
            <p:nvPr/>
          </p:nvSpPr>
          <p:spPr>
            <a:xfrm>
              <a:off x="9912108" y="5208727"/>
              <a:ext cx="846" cy="1645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1" y="1"/>
                  </a:moveTo>
                  <a:cubicBezTo>
                    <a:pt x="6" y="12"/>
                    <a:pt x="12" y="23"/>
                    <a:pt x="17" y="35"/>
                  </a:cubicBezTo>
                  <a:cubicBezTo>
                    <a:pt x="12" y="23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9"/>
            <p:cNvSpPr/>
            <p:nvPr/>
          </p:nvSpPr>
          <p:spPr>
            <a:xfrm>
              <a:off x="9916619" y="5215164"/>
              <a:ext cx="4041" cy="3477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1"/>
                  </a:moveTo>
                  <a:cubicBezTo>
                    <a:pt x="13" y="12"/>
                    <a:pt x="24" y="28"/>
                    <a:pt x="41" y="45"/>
                  </a:cubicBezTo>
                  <a:cubicBezTo>
                    <a:pt x="57" y="56"/>
                    <a:pt x="68" y="62"/>
                    <a:pt x="86" y="74"/>
                  </a:cubicBezTo>
                  <a:lnTo>
                    <a:pt x="86" y="74"/>
                  </a:lnTo>
                  <a:cubicBezTo>
                    <a:pt x="68" y="62"/>
                    <a:pt x="57" y="56"/>
                    <a:pt x="41" y="40"/>
                  </a:cubicBezTo>
                  <a:cubicBezTo>
                    <a:pt x="24" y="28"/>
                    <a:pt x="13" y="12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9"/>
            <p:cNvSpPr/>
            <p:nvPr/>
          </p:nvSpPr>
          <p:spPr>
            <a:xfrm>
              <a:off x="9915585" y="5214083"/>
              <a:ext cx="1081" cy="1128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0"/>
                  </a:moveTo>
                  <a:cubicBezTo>
                    <a:pt x="6" y="6"/>
                    <a:pt x="11" y="16"/>
                    <a:pt x="22" y="23"/>
                  </a:cubicBezTo>
                  <a:lnTo>
                    <a:pt x="22" y="23"/>
                  </a:lnTo>
                  <a:cubicBezTo>
                    <a:pt x="11" y="16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9"/>
            <p:cNvSpPr/>
            <p:nvPr/>
          </p:nvSpPr>
          <p:spPr>
            <a:xfrm>
              <a:off x="9974836" y="5221225"/>
              <a:ext cx="155200" cy="17996"/>
            </a:xfrm>
            <a:custGeom>
              <a:avLst/>
              <a:gdLst/>
              <a:ahLst/>
              <a:cxnLst/>
              <a:rect l="l" t="t" r="r" b="b"/>
              <a:pathLst>
                <a:path w="3303" h="383" extrusionOk="0">
                  <a:moveTo>
                    <a:pt x="3296" y="1"/>
                  </a:moveTo>
                  <a:lnTo>
                    <a:pt x="3296" y="76"/>
                  </a:lnTo>
                  <a:cubicBezTo>
                    <a:pt x="3296" y="53"/>
                    <a:pt x="3302" y="29"/>
                    <a:pt x="3296" y="1"/>
                  </a:cubicBezTo>
                  <a:close/>
                  <a:moveTo>
                    <a:pt x="1137" y="297"/>
                  </a:moveTo>
                  <a:lnTo>
                    <a:pt x="1137" y="297"/>
                  </a:lnTo>
                  <a:cubicBezTo>
                    <a:pt x="1103" y="297"/>
                    <a:pt x="1080" y="314"/>
                    <a:pt x="1063" y="336"/>
                  </a:cubicBezTo>
                  <a:cubicBezTo>
                    <a:pt x="1080" y="314"/>
                    <a:pt x="1108" y="297"/>
                    <a:pt x="1137" y="297"/>
                  </a:cubicBezTo>
                  <a:close/>
                  <a:moveTo>
                    <a:pt x="12" y="274"/>
                  </a:moveTo>
                  <a:cubicBezTo>
                    <a:pt x="1" y="314"/>
                    <a:pt x="1" y="349"/>
                    <a:pt x="1" y="383"/>
                  </a:cubicBezTo>
                  <a:cubicBezTo>
                    <a:pt x="1" y="349"/>
                    <a:pt x="6" y="314"/>
                    <a:pt x="12" y="274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9"/>
            <p:cNvSpPr/>
            <p:nvPr/>
          </p:nvSpPr>
          <p:spPr>
            <a:xfrm>
              <a:off x="10035967" y="5258674"/>
              <a:ext cx="33972" cy="89746"/>
            </a:xfrm>
            <a:custGeom>
              <a:avLst/>
              <a:gdLst/>
              <a:ahLst/>
              <a:cxnLst/>
              <a:rect l="l" t="t" r="r" b="b"/>
              <a:pathLst>
                <a:path w="723" h="1910" extrusionOk="0">
                  <a:moveTo>
                    <a:pt x="552" y="0"/>
                  </a:moveTo>
                  <a:cubicBezTo>
                    <a:pt x="541" y="11"/>
                    <a:pt x="529" y="22"/>
                    <a:pt x="518" y="29"/>
                  </a:cubicBezTo>
                  <a:cubicBezTo>
                    <a:pt x="460" y="68"/>
                    <a:pt x="399" y="97"/>
                    <a:pt x="331" y="108"/>
                  </a:cubicBezTo>
                  <a:cubicBezTo>
                    <a:pt x="297" y="113"/>
                    <a:pt x="263" y="119"/>
                    <a:pt x="229" y="119"/>
                  </a:cubicBezTo>
                  <a:cubicBezTo>
                    <a:pt x="205" y="119"/>
                    <a:pt x="177" y="113"/>
                    <a:pt x="148" y="108"/>
                  </a:cubicBezTo>
                  <a:cubicBezTo>
                    <a:pt x="148" y="205"/>
                    <a:pt x="143" y="295"/>
                    <a:pt x="143" y="381"/>
                  </a:cubicBezTo>
                  <a:cubicBezTo>
                    <a:pt x="137" y="494"/>
                    <a:pt x="126" y="608"/>
                    <a:pt x="119" y="722"/>
                  </a:cubicBezTo>
                  <a:cubicBezTo>
                    <a:pt x="114" y="784"/>
                    <a:pt x="109" y="840"/>
                    <a:pt x="103" y="903"/>
                  </a:cubicBezTo>
                  <a:lnTo>
                    <a:pt x="98" y="932"/>
                  </a:lnTo>
                  <a:cubicBezTo>
                    <a:pt x="92" y="966"/>
                    <a:pt x="92" y="1000"/>
                    <a:pt x="85" y="1034"/>
                  </a:cubicBezTo>
                  <a:cubicBezTo>
                    <a:pt x="80" y="1074"/>
                    <a:pt x="69" y="1108"/>
                    <a:pt x="64" y="1147"/>
                  </a:cubicBezTo>
                  <a:cubicBezTo>
                    <a:pt x="51" y="1188"/>
                    <a:pt x="46" y="1228"/>
                    <a:pt x="40" y="1262"/>
                  </a:cubicBezTo>
                  <a:cubicBezTo>
                    <a:pt x="17" y="1375"/>
                    <a:pt x="1" y="1477"/>
                    <a:pt x="12" y="1585"/>
                  </a:cubicBezTo>
                  <a:cubicBezTo>
                    <a:pt x="24" y="1631"/>
                    <a:pt x="35" y="1671"/>
                    <a:pt x="51" y="1699"/>
                  </a:cubicBezTo>
                  <a:cubicBezTo>
                    <a:pt x="64" y="1716"/>
                    <a:pt x="80" y="1734"/>
                    <a:pt x="103" y="1750"/>
                  </a:cubicBezTo>
                  <a:cubicBezTo>
                    <a:pt x="109" y="1755"/>
                    <a:pt x="126" y="1761"/>
                    <a:pt x="132" y="1761"/>
                  </a:cubicBezTo>
                  <a:cubicBezTo>
                    <a:pt x="143" y="1768"/>
                    <a:pt x="148" y="1768"/>
                    <a:pt x="154" y="1773"/>
                  </a:cubicBezTo>
                  <a:cubicBezTo>
                    <a:pt x="205" y="1784"/>
                    <a:pt x="250" y="1789"/>
                    <a:pt x="297" y="1789"/>
                  </a:cubicBezTo>
                  <a:cubicBezTo>
                    <a:pt x="324" y="1795"/>
                    <a:pt x="342" y="1795"/>
                    <a:pt x="358" y="1795"/>
                  </a:cubicBezTo>
                  <a:cubicBezTo>
                    <a:pt x="387" y="1802"/>
                    <a:pt x="415" y="1802"/>
                    <a:pt x="444" y="1807"/>
                  </a:cubicBezTo>
                  <a:cubicBezTo>
                    <a:pt x="495" y="1813"/>
                    <a:pt x="552" y="1836"/>
                    <a:pt x="615" y="1858"/>
                  </a:cubicBezTo>
                  <a:cubicBezTo>
                    <a:pt x="638" y="1870"/>
                    <a:pt x="660" y="1886"/>
                    <a:pt x="677" y="1897"/>
                  </a:cubicBezTo>
                  <a:cubicBezTo>
                    <a:pt x="694" y="1904"/>
                    <a:pt x="706" y="1910"/>
                    <a:pt x="722" y="1910"/>
                  </a:cubicBezTo>
                  <a:cubicBezTo>
                    <a:pt x="688" y="1818"/>
                    <a:pt x="660" y="1721"/>
                    <a:pt x="638" y="1631"/>
                  </a:cubicBezTo>
                  <a:cubicBezTo>
                    <a:pt x="620" y="1545"/>
                    <a:pt x="604" y="1466"/>
                    <a:pt x="591" y="1386"/>
                  </a:cubicBezTo>
                  <a:cubicBezTo>
                    <a:pt x="570" y="1215"/>
                    <a:pt x="552" y="1029"/>
                    <a:pt x="546" y="824"/>
                  </a:cubicBezTo>
                  <a:cubicBezTo>
                    <a:pt x="535" y="546"/>
                    <a:pt x="546" y="255"/>
                    <a:pt x="552" y="6"/>
                  </a:cubicBezTo>
                  <a:lnTo>
                    <a:pt x="552" y="0"/>
                  </a:ln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9"/>
            <p:cNvSpPr/>
            <p:nvPr/>
          </p:nvSpPr>
          <p:spPr>
            <a:xfrm>
              <a:off x="9899797" y="5123538"/>
              <a:ext cx="293484" cy="135700"/>
            </a:xfrm>
            <a:custGeom>
              <a:avLst/>
              <a:gdLst/>
              <a:ahLst/>
              <a:cxnLst/>
              <a:rect l="l" t="t" r="r" b="b"/>
              <a:pathLst>
                <a:path w="6246" h="2888" extrusionOk="0">
                  <a:moveTo>
                    <a:pt x="58" y="0"/>
                  </a:moveTo>
                  <a:cubicBezTo>
                    <a:pt x="51" y="7"/>
                    <a:pt x="51" y="12"/>
                    <a:pt x="46" y="18"/>
                  </a:cubicBezTo>
                  <a:cubicBezTo>
                    <a:pt x="40" y="34"/>
                    <a:pt x="29" y="57"/>
                    <a:pt x="24" y="81"/>
                  </a:cubicBezTo>
                  <a:cubicBezTo>
                    <a:pt x="17" y="97"/>
                    <a:pt x="12" y="120"/>
                    <a:pt x="6" y="136"/>
                  </a:cubicBezTo>
                  <a:cubicBezTo>
                    <a:pt x="1" y="183"/>
                    <a:pt x="1" y="228"/>
                    <a:pt x="1" y="273"/>
                  </a:cubicBezTo>
                  <a:cubicBezTo>
                    <a:pt x="1" y="301"/>
                    <a:pt x="6" y="325"/>
                    <a:pt x="12" y="348"/>
                  </a:cubicBezTo>
                  <a:cubicBezTo>
                    <a:pt x="17" y="375"/>
                    <a:pt x="24" y="398"/>
                    <a:pt x="35" y="421"/>
                  </a:cubicBezTo>
                  <a:cubicBezTo>
                    <a:pt x="35" y="432"/>
                    <a:pt x="40" y="443"/>
                    <a:pt x="46" y="450"/>
                  </a:cubicBezTo>
                  <a:cubicBezTo>
                    <a:pt x="58" y="484"/>
                    <a:pt x="80" y="524"/>
                    <a:pt x="98" y="558"/>
                  </a:cubicBezTo>
                  <a:cubicBezTo>
                    <a:pt x="103" y="563"/>
                    <a:pt x="109" y="569"/>
                    <a:pt x="114" y="574"/>
                  </a:cubicBezTo>
                  <a:cubicBezTo>
                    <a:pt x="120" y="587"/>
                    <a:pt x="126" y="592"/>
                    <a:pt x="132" y="603"/>
                  </a:cubicBezTo>
                  <a:cubicBezTo>
                    <a:pt x="166" y="648"/>
                    <a:pt x="205" y="689"/>
                    <a:pt x="256" y="728"/>
                  </a:cubicBezTo>
                  <a:cubicBezTo>
                    <a:pt x="263" y="734"/>
                    <a:pt x="268" y="739"/>
                    <a:pt x="274" y="745"/>
                  </a:cubicBezTo>
                  <a:cubicBezTo>
                    <a:pt x="302" y="768"/>
                    <a:pt x="336" y="791"/>
                    <a:pt x="370" y="813"/>
                  </a:cubicBezTo>
                  <a:cubicBezTo>
                    <a:pt x="399" y="831"/>
                    <a:pt x="433" y="852"/>
                    <a:pt x="473" y="870"/>
                  </a:cubicBezTo>
                  <a:cubicBezTo>
                    <a:pt x="473" y="870"/>
                    <a:pt x="478" y="876"/>
                    <a:pt x="484" y="876"/>
                  </a:cubicBezTo>
                  <a:cubicBezTo>
                    <a:pt x="523" y="899"/>
                    <a:pt x="570" y="915"/>
                    <a:pt x="615" y="933"/>
                  </a:cubicBezTo>
                  <a:cubicBezTo>
                    <a:pt x="625" y="938"/>
                    <a:pt x="638" y="944"/>
                    <a:pt x="649" y="949"/>
                  </a:cubicBezTo>
                  <a:cubicBezTo>
                    <a:pt x="677" y="972"/>
                    <a:pt x="694" y="1007"/>
                    <a:pt x="694" y="1046"/>
                  </a:cubicBezTo>
                  <a:cubicBezTo>
                    <a:pt x="694" y="1057"/>
                    <a:pt x="688" y="1075"/>
                    <a:pt x="683" y="1086"/>
                  </a:cubicBezTo>
                  <a:cubicBezTo>
                    <a:pt x="672" y="1103"/>
                    <a:pt x="660" y="1120"/>
                    <a:pt x="643" y="1132"/>
                  </a:cubicBezTo>
                  <a:cubicBezTo>
                    <a:pt x="631" y="1143"/>
                    <a:pt x="620" y="1148"/>
                    <a:pt x="604" y="1148"/>
                  </a:cubicBezTo>
                  <a:cubicBezTo>
                    <a:pt x="580" y="1154"/>
                    <a:pt x="557" y="1154"/>
                    <a:pt x="541" y="1159"/>
                  </a:cubicBezTo>
                  <a:cubicBezTo>
                    <a:pt x="512" y="1166"/>
                    <a:pt x="489" y="1172"/>
                    <a:pt x="467" y="1182"/>
                  </a:cubicBezTo>
                  <a:cubicBezTo>
                    <a:pt x="433" y="1193"/>
                    <a:pt x="399" y="1211"/>
                    <a:pt x="370" y="1227"/>
                  </a:cubicBezTo>
                  <a:cubicBezTo>
                    <a:pt x="365" y="1234"/>
                    <a:pt x="358" y="1240"/>
                    <a:pt x="353" y="1245"/>
                  </a:cubicBezTo>
                  <a:cubicBezTo>
                    <a:pt x="331" y="1256"/>
                    <a:pt x="319" y="1274"/>
                    <a:pt x="302" y="1290"/>
                  </a:cubicBezTo>
                  <a:lnTo>
                    <a:pt x="297" y="1296"/>
                  </a:lnTo>
                  <a:cubicBezTo>
                    <a:pt x="285" y="1308"/>
                    <a:pt x="274" y="1324"/>
                    <a:pt x="263" y="1342"/>
                  </a:cubicBezTo>
                  <a:cubicBezTo>
                    <a:pt x="256" y="1353"/>
                    <a:pt x="245" y="1364"/>
                    <a:pt x="240" y="1382"/>
                  </a:cubicBezTo>
                  <a:cubicBezTo>
                    <a:pt x="229" y="1405"/>
                    <a:pt x="222" y="1432"/>
                    <a:pt x="211" y="1455"/>
                  </a:cubicBezTo>
                  <a:cubicBezTo>
                    <a:pt x="211" y="1466"/>
                    <a:pt x="211" y="1473"/>
                    <a:pt x="205" y="1484"/>
                  </a:cubicBezTo>
                  <a:cubicBezTo>
                    <a:pt x="200" y="1523"/>
                    <a:pt x="200" y="1568"/>
                    <a:pt x="200" y="1609"/>
                  </a:cubicBezTo>
                  <a:cubicBezTo>
                    <a:pt x="205" y="1626"/>
                    <a:pt x="205" y="1637"/>
                    <a:pt x="205" y="1654"/>
                  </a:cubicBezTo>
                  <a:cubicBezTo>
                    <a:pt x="211" y="1671"/>
                    <a:pt x="216" y="1688"/>
                    <a:pt x="222" y="1705"/>
                  </a:cubicBezTo>
                  <a:cubicBezTo>
                    <a:pt x="222" y="1717"/>
                    <a:pt x="229" y="1733"/>
                    <a:pt x="234" y="1746"/>
                  </a:cubicBezTo>
                  <a:cubicBezTo>
                    <a:pt x="240" y="1768"/>
                    <a:pt x="250" y="1791"/>
                    <a:pt x="263" y="1814"/>
                  </a:cubicBezTo>
                  <a:cubicBezTo>
                    <a:pt x="268" y="1825"/>
                    <a:pt x="274" y="1836"/>
                    <a:pt x="279" y="1848"/>
                  </a:cubicBezTo>
                  <a:cubicBezTo>
                    <a:pt x="290" y="1859"/>
                    <a:pt x="297" y="1875"/>
                    <a:pt x="308" y="1893"/>
                  </a:cubicBezTo>
                  <a:cubicBezTo>
                    <a:pt x="319" y="1904"/>
                    <a:pt x="324" y="1916"/>
                    <a:pt x="336" y="1927"/>
                  </a:cubicBezTo>
                  <a:cubicBezTo>
                    <a:pt x="342" y="1933"/>
                    <a:pt x="347" y="1943"/>
                    <a:pt x="358" y="1950"/>
                  </a:cubicBezTo>
                  <a:cubicBezTo>
                    <a:pt x="370" y="1961"/>
                    <a:pt x="381" y="1978"/>
                    <a:pt x="399" y="1990"/>
                  </a:cubicBezTo>
                  <a:cubicBezTo>
                    <a:pt x="415" y="2006"/>
                    <a:pt x="426" y="2012"/>
                    <a:pt x="444" y="2024"/>
                  </a:cubicBezTo>
                  <a:cubicBezTo>
                    <a:pt x="467" y="2040"/>
                    <a:pt x="489" y="2053"/>
                    <a:pt x="512" y="2063"/>
                  </a:cubicBezTo>
                  <a:cubicBezTo>
                    <a:pt x="518" y="2069"/>
                    <a:pt x="518" y="2069"/>
                    <a:pt x="523" y="2069"/>
                  </a:cubicBezTo>
                  <a:cubicBezTo>
                    <a:pt x="570" y="2092"/>
                    <a:pt x="620" y="2103"/>
                    <a:pt x="677" y="2114"/>
                  </a:cubicBezTo>
                  <a:cubicBezTo>
                    <a:pt x="733" y="2126"/>
                    <a:pt x="801" y="2132"/>
                    <a:pt x="870" y="2132"/>
                  </a:cubicBezTo>
                  <a:cubicBezTo>
                    <a:pt x="904" y="2132"/>
                    <a:pt x="938" y="2132"/>
                    <a:pt x="979" y="2126"/>
                  </a:cubicBezTo>
                  <a:cubicBezTo>
                    <a:pt x="1120" y="2114"/>
                    <a:pt x="1257" y="2087"/>
                    <a:pt x="1393" y="2058"/>
                  </a:cubicBezTo>
                  <a:cubicBezTo>
                    <a:pt x="1456" y="2040"/>
                    <a:pt x="1512" y="2029"/>
                    <a:pt x="1575" y="2012"/>
                  </a:cubicBezTo>
                  <a:lnTo>
                    <a:pt x="1598" y="2012"/>
                  </a:lnTo>
                  <a:cubicBezTo>
                    <a:pt x="1620" y="2012"/>
                    <a:pt x="1648" y="2024"/>
                    <a:pt x="1666" y="2040"/>
                  </a:cubicBezTo>
                  <a:cubicBezTo>
                    <a:pt x="1671" y="2046"/>
                    <a:pt x="1677" y="2058"/>
                    <a:pt x="1682" y="2063"/>
                  </a:cubicBezTo>
                  <a:cubicBezTo>
                    <a:pt x="1688" y="2074"/>
                    <a:pt x="1695" y="2080"/>
                    <a:pt x="1695" y="2092"/>
                  </a:cubicBezTo>
                  <a:lnTo>
                    <a:pt x="1695" y="2121"/>
                  </a:lnTo>
                  <a:cubicBezTo>
                    <a:pt x="1695" y="2137"/>
                    <a:pt x="1688" y="2155"/>
                    <a:pt x="1677" y="2166"/>
                  </a:cubicBezTo>
                  <a:cubicBezTo>
                    <a:pt x="1671" y="2182"/>
                    <a:pt x="1661" y="2194"/>
                    <a:pt x="1654" y="2211"/>
                  </a:cubicBezTo>
                  <a:cubicBezTo>
                    <a:pt x="1648" y="2228"/>
                    <a:pt x="1637" y="2245"/>
                    <a:pt x="1632" y="2263"/>
                  </a:cubicBezTo>
                  <a:cubicBezTo>
                    <a:pt x="1620" y="2297"/>
                    <a:pt x="1614" y="2325"/>
                    <a:pt x="1609" y="2353"/>
                  </a:cubicBezTo>
                  <a:cubicBezTo>
                    <a:pt x="1603" y="2393"/>
                    <a:pt x="1598" y="2428"/>
                    <a:pt x="1598" y="2462"/>
                  </a:cubicBezTo>
                  <a:cubicBezTo>
                    <a:pt x="1603" y="2478"/>
                    <a:pt x="1603" y="2496"/>
                    <a:pt x="1609" y="2512"/>
                  </a:cubicBezTo>
                  <a:cubicBezTo>
                    <a:pt x="1614" y="2530"/>
                    <a:pt x="1614" y="2546"/>
                    <a:pt x="1620" y="2564"/>
                  </a:cubicBezTo>
                  <a:cubicBezTo>
                    <a:pt x="1637" y="2591"/>
                    <a:pt x="1648" y="2620"/>
                    <a:pt x="1666" y="2649"/>
                  </a:cubicBezTo>
                  <a:cubicBezTo>
                    <a:pt x="1677" y="2659"/>
                    <a:pt x="1688" y="2672"/>
                    <a:pt x="1695" y="2683"/>
                  </a:cubicBezTo>
                  <a:cubicBezTo>
                    <a:pt x="1711" y="2706"/>
                    <a:pt x="1734" y="2722"/>
                    <a:pt x="1751" y="2740"/>
                  </a:cubicBezTo>
                  <a:cubicBezTo>
                    <a:pt x="1763" y="2751"/>
                    <a:pt x="1774" y="2756"/>
                    <a:pt x="1785" y="2769"/>
                  </a:cubicBezTo>
                  <a:cubicBezTo>
                    <a:pt x="1813" y="2785"/>
                    <a:pt x="1847" y="2808"/>
                    <a:pt x="1881" y="2819"/>
                  </a:cubicBezTo>
                  <a:cubicBezTo>
                    <a:pt x="1892" y="2824"/>
                    <a:pt x="1905" y="2830"/>
                    <a:pt x="1916" y="2837"/>
                  </a:cubicBezTo>
                  <a:cubicBezTo>
                    <a:pt x="1961" y="2853"/>
                    <a:pt x="2007" y="2871"/>
                    <a:pt x="2052" y="2876"/>
                  </a:cubicBezTo>
                  <a:cubicBezTo>
                    <a:pt x="2063" y="2882"/>
                    <a:pt x="2070" y="2882"/>
                    <a:pt x="2081" y="2882"/>
                  </a:cubicBezTo>
                  <a:cubicBezTo>
                    <a:pt x="2091" y="2882"/>
                    <a:pt x="2109" y="2887"/>
                    <a:pt x="2120" y="2887"/>
                  </a:cubicBezTo>
                  <a:lnTo>
                    <a:pt x="2222" y="2887"/>
                  </a:lnTo>
                  <a:cubicBezTo>
                    <a:pt x="2262" y="2882"/>
                    <a:pt x="2296" y="2876"/>
                    <a:pt x="2325" y="2864"/>
                  </a:cubicBezTo>
                  <a:cubicBezTo>
                    <a:pt x="2336" y="2864"/>
                    <a:pt x="2348" y="2859"/>
                    <a:pt x="2359" y="2859"/>
                  </a:cubicBezTo>
                  <a:cubicBezTo>
                    <a:pt x="2393" y="2842"/>
                    <a:pt x="2427" y="2824"/>
                    <a:pt x="2456" y="2808"/>
                  </a:cubicBezTo>
                  <a:cubicBezTo>
                    <a:pt x="2479" y="2790"/>
                    <a:pt x="2495" y="2774"/>
                    <a:pt x="2513" y="2756"/>
                  </a:cubicBezTo>
                  <a:cubicBezTo>
                    <a:pt x="2518" y="2751"/>
                    <a:pt x="2524" y="2745"/>
                    <a:pt x="2529" y="2740"/>
                  </a:cubicBezTo>
                  <a:cubicBezTo>
                    <a:pt x="2535" y="2740"/>
                    <a:pt x="2535" y="2734"/>
                    <a:pt x="2535" y="2734"/>
                  </a:cubicBezTo>
                  <a:cubicBezTo>
                    <a:pt x="2558" y="2706"/>
                    <a:pt x="2574" y="2677"/>
                    <a:pt x="2592" y="2649"/>
                  </a:cubicBezTo>
                  <a:cubicBezTo>
                    <a:pt x="2603" y="2620"/>
                    <a:pt x="2615" y="2591"/>
                    <a:pt x="2621" y="2557"/>
                  </a:cubicBezTo>
                  <a:cubicBezTo>
                    <a:pt x="2626" y="2546"/>
                    <a:pt x="2626" y="2535"/>
                    <a:pt x="2632" y="2523"/>
                  </a:cubicBezTo>
                  <a:cubicBezTo>
                    <a:pt x="2632" y="2507"/>
                    <a:pt x="2637" y="2483"/>
                    <a:pt x="2637" y="2467"/>
                  </a:cubicBezTo>
                  <a:cubicBezTo>
                    <a:pt x="2637" y="2462"/>
                    <a:pt x="2642" y="2449"/>
                    <a:pt x="2642" y="2444"/>
                  </a:cubicBezTo>
                  <a:cubicBezTo>
                    <a:pt x="2649" y="2433"/>
                    <a:pt x="2655" y="2421"/>
                    <a:pt x="2660" y="2415"/>
                  </a:cubicBezTo>
                  <a:cubicBezTo>
                    <a:pt x="2677" y="2393"/>
                    <a:pt x="2700" y="2376"/>
                    <a:pt x="2734" y="2376"/>
                  </a:cubicBezTo>
                  <a:cubicBezTo>
                    <a:pt x="2752" y="2376"/>
                    <a:pt x="2762" y="2376"/>
                    <a:pt x="2773" y="2381"/>
                  </a:cubicBezTo>
                  <a:cubicBezTo>
                    <a:pt x="2779" y="2387"/>
                    <a:pt x="2791" y="2393"/>
                    <a:pt x="2797" y="2393"/>
                  </a:cubicBezTo>
                  <a:cubicBezTo>
                    <a:pt x="2797" y="2399"/>
                    <a:pt x="2802" y="2404"/>
                    <a:pt x="2807" y="2410"/>
                  </a:cubicBezTo>
                  <a:cubicBezTo>
                    <a:pt x="2825" y="2428"/>
                    <a:pt x="2831" y="2449"/>
                    <a:pt x="2831" y="2473"/>
                  </a:cubicBezTo>
                  <a:cubicBezTo>
                    <a:pt x="2836" y="2507"/>
                    <a:pt x="2842" y="2541"/>
                    <a:pt x="2854" y="2575"/>
                  </a:cubicBezTo>
                  <a:cubicBezTo>
                    <a:pt x="2854" y="2586"/>
                    <a:pt x="2859" y="2591"/>
                    <a:pt x="2859" y="2604"/>
                  </a:cubicBezTo>
                  <a:cubicBezTo>
                    <a:pt x="2870" y="2632"/>
                    <a:pt x="2881" y="2654"/>
                    <a:pt x="2899" y="2677"/>
                  </a:cubicBezTo>
                  <a:cubicBezTo>
                    <a:pt x="2904" y="2683"/>
                    <a:pt x="2910" y="2694"/>
                    <a:pt x="2915" y="2700"/>
                  </a:cubicBezTo>
                  <a:cubicBezTo>
                    <a:pt x="2927" y="2711"/>
                    <a:pt x="2933" y="2722"/>
                    <a:pt x="2944" y="2728"/>
                  </a:cubicBezTo>
                  <a:lnTo>
                    <a:pt x="2949" y="2734"/>
                  </a:lnTo>
                  <a:cubicBezTo>
                    <a:pt x="2967" y="2745"/>
                    <a:pt x="2983" y="2756"/>
                    <a:pt x="3001" y="2769"/>
                  </a:cubicBezTo>
                  <a:cubicBezTo>
                    <a:pt x="3024" y="2779"/>
                    <a:pt x="3046" y="2785"/>
                    <a:pt x="3069" y="2790"/>
                  </a:cubicBezTo>
                  <a:lnTo>
                    <a:pt x="3086" y="2790"/>
                  </a:lnTo>
                  <a:cubicBezTo>
                    <a:pt x="3103" y="2790"/>
                    <a:pt x="3120" y="2796"/>
                    <a:pt x="3132" y="2796"/>
                  </a:cubicBezTo>
                  <a:lnTo>
                    <a:pt x="3154" y="2796"/>
                  </a:lnTo>
                  <a:cubicBezTo>
                    <a:pt x="3166" y="2790"/>
                    <a:pt x="3177" y="2790"/>
                    <a:pt x="3195" y="2785"/>
                  </a:cubicBezTo>
                  <a:cubicBezTo>
                    <a:pt x="3206" y="2785"/>
                    <a:pt x="3217" y="2779"/>
                    <a:pt x="3234" y="2774"/>
                  </a:cubicBezTo>
                  <a:cubicBezTo>
                    <a:pt x="3256" y="2762"/>
                    <a:pt x="3279" y="2751"/>
                    <a:pt x="3303" y="2740"/>
                  </a:cubicBezTo>
                  <a:cubicBezTo>
                    <a:pt x="3308" y="2734"/>
                    <a:pt x="3319" y="2728"/>
                    <a:pt x="3324" y="2722"/>
                  </a:cubicBezTo>
                  <a:cubicBezTo>
                    <a:pt x="3337" y="2711"/>
                    <a:pt x="3342" y="2706"/>
                    <a:pt x="3353" y="2694"/>
                  </a:cubicBezTo>
                  <a:cubicBezTo>
                    <a:pt x="3353" y="2694"/>
                    <a:pt x="3353" y="2688"/>
                    <a:pt x="3358" y="2688"/>
                  </a:cubicBezTo>
                  <a:cubicBezTo>
                    <a:pt x="3371" y="2672"/>
                    <a:pt x="3376" y="2659"/>
                    <a:pt x="3387" y="2643"/>
                  </a:cubicBezTo>
                  <a:cubicBezTo>
                    <a:pt x="3393" y="2620"/>
                    <a:pt x="3405" y="2598"/>
                    <a:pt x="3410" y="2575"/>
                  </a:cubicBezTo>
                  <a:lnTo>
                    <a:pt x="3410" y="2552"/>
                  </a:lnTo>
                  <a:cubicBezTo>
                    <a:pt x="3416" y="2530"/>
                    <a:pt x="3416" y="2512"/>
                    <a:pt x="3410" y="2489"/>
                  </a:cubicBezTo>
                  <a:cubicBezTo>
                    <a:pt x="3410" y="2478"/>
                    <a:pt x="3410" y="2462"/>
                    <a:pt x="3405" y="2449"/>
                  </a:cubicBezTo>
                  <a:cubicBezTo>
                    <a:pt x="3405" y="2438"/>
                    <a:pt x="3399" y="2433"/>
                    <a:pt x="3399" y="2421"/>
                  </a:cubicBezTo>
                  <a:cubicBezTo>
                    <a:pt x="3387" y="2399"/>
                    <a:pt x="3371" y="2370"/>
                    <a:pt x="3358" y="2347"/>
                  </a:cubicBezTo>
                  <a:cubicBezTo>
                    <a:pt x="3331" y="2284"/>
                    <a:pt x="3353" y="2216"/>
                    <a:pt x="3410" y="2189"/>
                  </a:cubicBezTo>
                  <a:cubicBezTo>
                    <a:pt x="3421" y="2182"/>
                    <a:pt x="3433" y="2177"/>
                    <a:pt x="3444" y="2177"/>
                  </a:cubicBezTo>
                  <a:cubicBezTo>
                    <a:pt x="3450" y="2177"/>
                    <a:pt x="3455" y="2171"/>
                    <a:pt x="3461" y="2171"/>
                  </a:cubicBezTo>
                  <a:cubicBezTo>
                    <a:pt x="3502" y="2171"/>
                    <a:pt x="3536" y="2194"/>
                    <a:pt x="3558" y="2223"/>
                  </a:cubicBezTo>
                  <a:cubicBezTo>
                    <a:pt x="3563" y="2223"/>
                    <a:pt x="3563" y="2228"/>
                    <a:pt x="3570" y="2234"/>
                  </a:cubicBezTo>
                  <a:cubicBezTo>
                    <a:pt x="3586" y="2273"/>
                    <a:pt x="3604" y="2308"/>
                    <a:pt x="3626" y="2342"/>
                  </a:cubicBezTo>
                  <a:cubicBezTo>
                    <a:pt x="3643" y="2359"/>
                    <a:pt x="3654" y="2376"/>
                    <a:pt x="3672" y="2393"/>
                  </a:cubicBezTo>
                  <a:cubicBezTo>
                    <a:pt x="3694" y="2421"/>
                    <a:pt x="3717" y="2449"/>
                    <a:pt x="3746" y="2473"/>
                  </a:cubicBezTo>
                  <a:cubicBezTo>
                    <a:pt x="3751" y="2478"/>
                    <a:pt x="3757" y="2478"/>
                    <a:pt x="3757" y="2483"/>
                  </a:cubicBezTo>
                  <a:cubicBezTo>
                    <a:pt x="3796" y="2512"/>
                    <a:pt x="3836" y="2541"/>
                    <a:pt x="3882" y="2564"/>
                  </a:cubicBezTo>
                  <a:cubicBezTo>
                    <a:pt x="3911" y="2575"/>
                    <a:pt x="3945" y="2591"/>
                    <a:pt x="3984" y="2598"/>
                  </a:cubicBezTo>
                  <a:cubicBezTo>
                    <a:pt x="4001" y="2604"/>
                    <a:pt x="4018" y="2609"/>
                    <a:pt x="4035" y="2614"/>
                  </a:cubicBezTo>
                  <a:cubicBezTo>
                    <a:pt x="4087" y="2620"/>
                    <a:pt x="4132" y="2625"/>
                    <a:pt x="4183" y="2625"/>
                  </a:cubicBezTo>
                  <a:lnTo>
                    <a:pt x="4239" y="2625"/>
                  </a:lnTo>
                  <a:cubicBezTo>
                    <a:pt x="4268" y="2620"/>
                    <a:pt x="4291" y="2614"/>
                    <a:pt x="4320" y="2614"/>
                  </a:cubicBezTo>
                  <a:cubicBezTo>
                    <a:pt x="4370" y="2604"/>
                    <a:pt x="4422" y="2586"/>
                    <a:pt x="4473" y="2569"/>
                  </a:cubicBezTo>
                  <a:cubicBezTo>
                    <a:pt x="4541" y="2546"/>
                    <a:pt x="4604" y="2512"/>
                    <a:pt x="4666" y="2473"/>
                  </a:cubicBezTo>
                  <a:cubicBezTo>
                    <a:pt x="4672" y="2467"/>
                    <a:pt x="4677" y="2462"/>
                    <a:pt x="4683" y="2455"/>
                  </a:cubicBezTo>
                  <a:cubicBezTo>
                    <a:pt x="4722" y="2421"/>
                    <a:pt x="4763" y="2393"/>
                    <a:pt x="4790" y="2353"/>
                  </a:cubicBezTo>
                  <a:cubicBezTo>
                    <a:pt x="4808" y="2336"/>
                    <a:pt x="4819" y="2318"/>
                    <a:pt x="4837" y="2297"/>
                  </a:cubicBezTo>
                  <a:cubicBezTo>
                    <a:pt x="4842" y="2279"/>
                    <a:pt x="4853" y="2268"/>
                    <a:pt x="4859" y="2250"/>
                  </a:cubicBezTo>
                  <a:cubicBezTo>
                    <a:pt x="4871" y="2223"/>
                    <a:pt x="4882" y="2194"/>
                    <a:pt x="4893" y="2160"/>
                  </a:cubicBezTo>
                  <a:lnTo>
                    <a:pt x="4893" y="2155"/>
                  </a:lnTo>
                  <a:lnTo>
                    <a:pt x="4893" y="2080"/>
                  </a:lnTo>
                  <a:cubicBezTo>
                    <a:pt x="4893" y="2058"/>
                    <a:pt x="4887" y="2035"/>
                    <a:pt x="4882" y="2012"/>
                  </a:cubicBezTo>
                  <a:cubicBezTo>
                    <a:pt x="4876" y="2001"/>
                    <a:pt x="4876" y="1995"/>
                    <a:pt x="4871" y="1984"/>
                  </a:cubicBezTo>
                  <a:cubicBezTo>
                    <a:pt x="4859" y="1950"/>
                    <a:pt x="4842" y="1916"/>
                    <a:pt x="4814" y="1875"/>
                  </a:cubicBezTo>
                  <a:cubicBezTo>
                    <a:pt x="4814" y="1870"/>
                    <a:pt x="4808" y="1864"/>
                    <a:pt x="4803" y="1859"/>
                  </a:cubicBezTo>
                  <a:cubicBezTo>
                    <a:pt x="4790" y="1848"/>
                    <a:pt x="4779" y="1830"/>
                    <a:pt x="4763" y="1814"/>
                  </a:cubicBezTo>
                  <a:cubicBezTo>
                    <a:pt x="4745" y="1796"/>
                    <a:pt x="4734" y="1768"/>
                    <a:pt x="4729" y="1739"/>
                  </a:cubicBezTo>
                  <a:cubicBezTo>
                    <a:pt x="4717" y="1699"/>
                    <a:pt x="4729" y="1660"/>
                    <a:pt x="4751" y="1626"/>
                  </a:cubicBezTo>
                  <a:cubicBezTo>
                    <a:pt x="4763" y="1603"/>
                    <a:pt x="4779" y="1586"/>
                    <a:pt x="4803" y="1575"/>
                  </a:cubicBezTo>
                  <a:cubicBezTo>
                    <a:pt x="4824" y="1563"/>
                    <a:pt x="4853" y="1552"/>
                    <a:pt x="4882" y="1552"/>
                  </a:cubicBezTo>
                  <a:cubicBezTo>
                    <a:pt x="4893" y="1552"/>
                    <a:pt x="4905" y="1552"/>
                    <a:pt x="4916" y="1558"/>
                  </a:cubicBezTo>
                  <a:lnTo>
                    <a:pt x="4934" y="1558"/>
                  </a:lnTo>
                  <a:cubicBezTo>
                    <a:pt x="4979" y="1581"/>
                    <a:pt x="5024" y="1592"/>
                    <a:pt x="5075" y="1609"/>
                  </a:cubicBezTo>
                  <a:cubicBezTo>
                    <a:pt x="5081" y="1609"/>
                    <a:pt x="5092" y="1615"/>
                    <a:pt x="5097" y="1615"/>
                  </a:cubicBezTo>
                  <a:cubicBezTo>
                    <a:pt x="5126" y="1620"/>
                    <a:pt x="5160" y="1631"/>
                    <a:pt x="5194" y="1637"/>
                  </a:cubicBezTo>
                  <a:cubicBezTo>
                    <a:pt x="5285" y="1654"/>
                    <a:pt x="5382" y="1660"/>
                    <a:pt x="5472" y="1660"/>
                  </a:cubicBezTo>
                  <a:lnTo>
                    <a:pt x="5575" y="1660"/>
                  </a:lnTo>
                  <a:cubicBezTo>
                    <a:pt x="5592" y="1654"/>
                    <a:pt x="5603" y="1654"/>
                    <a:pt x="5615" y="1654"/>
                  </a:cubicBezTo>
                  <a:cubicBezTo>
                    <a:pt x="5700" y="1643"/>
                    <a:pt x="5774" y="1620"/>
                    <a:pt x="5847" y="1597"/>
                  </a:cubicBezTo>
                  <a:cubicBezTo>
                    <a:pt x="5910" y="1575"/>
                    <a:pt x="5962" y="1547"/>
                    <a:pt x="6012" y="1513"/>
                  </a:cubicBezTo>
                  <a:cubicBezTo>
                    <a:pt x="6030" y="1500"/>
                    <a:pt x="6041" y="1489"/>
                    <a:pt x="6059" y="1478"/>
                  </a:cubicBezTo>
                  <a:cubicBezTo>
                    <a:pt x="6086" y="1376"/>
                    <a:pt x="6138" y="1274"/>
                    <a:pt x="6217" y="1182"/>
                  </a:cubicBezTo>
                  <a:cubicBezTo>
                    <a:pt x="6222" y="1177"/>
                    <a:pt x="6229" y="1172"/>
                    <a:pt x="6240" y="1159"/>
                  </a:cubicBezTo>
                  <a:cubicBezTo>
                    <a:pt x="6240" y="1125"/>
                    <a:pt x="6245" y="1091"/>
                    <a:pt x="6240" y="1052"/>
                  </a:cubicBezTo>
                  <a:cubicBezTo>
                    <a:pt x="6240" y="1041"/>
                    <a:pt x="6240" y="1035"/>
                    <a:pt x="6235" y="1023"/>
                  </a:cubicBezTo>
                  <a:cubicBezTo>
                    <a:pt x="6222" y="1012"/>
                    <a:pt x="6206" y="1001"/>
                    <a:pt x="6195" y="989"/>
                  </a:cubicBezTo>
                  <a:cubicBezTo>
                    <a:pt x="6143" y="949"/>
                    <a:pt x="6093" y="904"/>
                    <a:pt x="6046" y="852"/>
                  </a:cubicBezTo>
                  <a:cubicBezTo>
                    <a:pt x="6025" y="825"/>
                    <a:pt x="5996" y="791"/>
                    <a:pt x="5973" y="762"/>
                  </a:cubicBezTo>
                  <a:cubicBezTo>
                    <a:pt x="5967" y="779"/>
                    <a:pt x="5962" y="797"/>
                    <a:pt x="5956" y="813"/>
                  </a:cubicBezTo>
                  <a:cubicBezTo>
                    <a:pt x="5933" y="859"/>
                    <a:pt x="5905" y="904"/>
                    <a:pt x="5870" y="944"/>
                  </a:cubicBezTo>
                  <a:cubicBezTo>
                    <a:pt x="5831" y="989"/>
                    <a:pt x="5779" y="1035"/>
                    <a:pt x="5729" y="1075"/>
                  </a:cubicBezTo>
                  <a:cubicBezTo>
                    <a:pt x="5671" y="1114"/>
                    <a:pt x="5609" y="1148"/>
                    <a:pt x="5530" y="1177"/>
                  </a:cubicBezTo>
                  <a:cubicBezTo>
                    <a:pt x="5433" y="1211"/>
                    <a:pt x="5330" y="1234"/>
                    <a:pt x="5223" y="1245"/>
                  </a:cubicBezTo>
                  <a:cubicBezTo>
                    <a:pt x="5178" y="1251"/>
                    <a:pt x="5138" y="1251"/>
                    <a:pt x="5092" y="1251"/>
                  </a:cubicBezTo>
                  <a:cubicBezTo>
                    <a:pt x="5002" y="1251"/>
                    <a:pt x="4905" y="1245"/>
                    <a:pt x="4814" y="1227"/>
                  </a:cubicBezTo>
                  <a:cubicBezTo>
                    <a:pt x="4740" y="1217"/>
                    <a:pt x="4666" y="1200"/>
                    <a:pt x="4593" y="1182"/>
                  </a:cubicBezTo>
                  <a:cubicBezTo>
                    <a:pt x="4541" y="1166"/>
                    <a:pt x="4484" y="1148"/>
                    <a:pt x="4433" y="1125"/>
                  </a:cubicBezTo>
                  <a:lnTo>
                    <a:pt x="4354" y="1103"/>
                  </a:lnTo>
                  <a:cubicBezTo>
                    <a:pt x="4347" y="1098"/>
                    <a:pt x="4336" y="1098"/>
                    <a:pt x="4331" y="1098"/>
                  </a:cubicBezTo>
                  <a:cubicBezTo>
                    <a:pt x="4308" y="1098"/>
                    <a:pt x="4286" y="1103"/>
                    <a:pt x="4273" y="1120"/>
                  </a:cubicBezTo>
                  <a:cubicBezTo>
                    <a:pt x="4257" y="1132"/>
                    <a:pt x="4252" y="1143"/>
                    <a:pt x="4245" y="1154"/>
                  </a:cubicBezTo>
                  <a:cubicBezTo>
                    <a:pt x="4239" y="1177"/>
                    <a:pt x="4239" y="1206"/>
                    <a:pt x="4252" y="1222"/>
                  </a:cubicBezTo>
                  <a:cubicBezTo>
                    <a:pt x="4342" y="1342"/>
                    <a:pt x="4428" y="1466"/>
                    <a:pt x="4484" y="1603"/>
                  </a:cubicBezTo>
                  <a:cubicBezTo>
                    <a:pt x="4501" y="1649"/>
                    <a:pt x="4512" y="1688"/>
                    <a:pt x="4518" y="1728"/>
                  </a:cubicBezTo>
                  <a:cubicBezTo>
                    <a:pt x="4518" y="1762"/>
                    <a:pt x="4518" y="1791"/>
                    <a:pt x="4512" y="1819"/>
                  </a:cubicBezTo>
                  <a:cubicBezTo>
                    <a:pt x="4507" y="1841"/>
                    <a:pt x="4501" y="1864"/>
                    <a:pt x="4490" y="1888"/>
                  </a:cubicBezTo>
                  <a:cubicBezTo>
                    <a:pt x="4478" y="1916"/>
                    <a:pt x="4462" y="1938"/>
                    <a:pt x="4439" y="1967"/>
                  </a:cubicBezTo>
                  <a:cubicBezTo>
                    <a:pt x="4410" y="1995"/>
                    <a:pt x="4381" y="2024"/>
                    <a:pt x="4354" y="2046"/>
                  </a:cubicBezTo>
                  <a:cubicBezTo>
                    <a:pt x="4320" y="2069"/>
                    <a:pt x="4279" y="2092"/>
                    <a:pt x="4234" y="2108"/>
                  </a:cubicBezTo>
                  <a:cubicBezTo>
                    <a:pt x="4183" y="2126"/>
                    <a:pt x="4137" y="2137"/>
                    <a:pt x="4092" y="2143"/>
                  </a:cubicBezTo>
                  <a:cubicBezTo>
                    <a:pt x="4069" y="2143"/>
                    <a:pt x="4058" y="2148"/>
                    <a:pt x="4040" y="2148"/>
                  </a:cubicBezTo>
                  <a:cubicBezTo>
                    <a:pt x="4013" y="2148"/>
                    <a:pt x="3979" y="2143"/>
                    <a:pt x="3950" y="2137"/>
                  </a:cubicBezTo>
                  <a:cubicBezTo>
                    <a:pt x="3911" y="2132"/>
                    <a:pt x="3877" y="2121"/>
                    <a:pt x="3836" y="2103"/>
                  </a:cubicBezTo>
                  <a:cubicBezTo>
                    <a:pt x="3796" y="2087"/>
                    <a:pt x="3768" y="2069"/>
                    <a:pt x="3740" y="2046"/>
                  </a:cubicBezTo>
                  <a:cubicBezTo>
                    <a:pt x="3717" y="2024"/>
                    <a:pt x="3694" y="2001"/>
                    <a:pt x="3678" y="1972"/>
                  </a:cubicBezTo>
                  <a:cubicBezTo>
                    <a:pt x="3638" y="1916"/>
                    <a:pt x="3609" y="1859"/>
                    <a:pt x="3592" y="1819"/>
                  </a:cubicBezTo>
                  <a:cubicBezTo>
                    <a:pt x="3563" y="1751"/>
                    <a:pt x="3536" y="1688"/>
                    <a:pt x="3502" y="1626"/>
                  </a:cubicBezTo>
                  <a:cubicBezTo>
                    <a:pt x="3489" y="1603"/>
                    <a:pt x="3461" y="1586"/>
                    <a:pt x="3427" y="1581"/>
                  </a:cubicBezTo>
                  <a:cubicBezTo>
                    <a:pt x="3399" y="1581"/>
                    <a:pt x="3376" y="1597"/>
                    <a:pt x="3358" y="1620"/>
                  </a:cubicBezTo>
                  <a:cubicBezTo>
                    <a:pt x="3303" y="1694"/>
                    <a:pt x="3285" y="1785"/>
                    <a:pt x="3268" y="1870"/>
                  </a:cubicBezTo>
                  <a:cubicBezTo>
                    <a:pt x="3256" y="1927"/>
                    <a:pt x="3240" y="1990"/>
                    <a:pt x="3217" y="2046"/>
                  </a:cubicBezTo>
                  <a:cubicBezTo>
                    <a:pt x="3211" y="2063"/>
                    <a:pt x="3200" y="2080"/>
                    <a:pt x="3188" y="2092"/>
                  </a:cubicBezTo>
                  <a:cubicBezTo>
                    <a:pt x="3182" y="2103"/>
                    <a:pt x="3172" y="2108"/>
                    <a:pt x="3166" y="2114"/>
                  </a:cubicBezTo>
                  <a:cubicBezTo>
                    <a:pt x="3148" y="2126"/>
                    <a:pt x="3137" y="2132"/>
                    <a:pt x="3120" y="2137"/>
                  </a:cubicBezTo>
                  <a:cubicBezTo>
                    <a:pt x="3114" y="2143"/>
                    <a:pt x="3109" y="2143"/>
                    <a:pt x="3109" y="2143"/>
                  </a:cubicBezTo>
                  <a:lnTo>
                    <a:pt x="3086" y="2143"/>
                  </a:lnTo>
                  <a:cubicBezTo>
                    <a:pt x="3075" y="2121"/>
                    <a:pt x="3069" y="2108"/>
                    <a:pt x="3058" y="2098"/>
                  </a:cubicBezTo>
                  <a:cubicBezTo>
                    <a:pt x="3041" y="2040"/>
                    <a:pt x="3035" y="1978"/>
                    <a:pt x="3024" y="1927"/>
                  </a:cubicBezTo>
                  <a:lnTo>
                    <a:pt x="3017" y="1882"/>
                  </a:lnTo>
                  <a:cubicBezTo>
                    <a:pt x="3012" y="1836"/>
                    <a:pt x="3007" y="1796"/>
                    <a:pt x="2996" y="1762"/>
                  </a:cubicBezTo>
                  <a:cubicBezTo>
                    <a:pt x="2983" y="1723"/>
                    <a:pt x="2962" y="1694"/>
                    <a:pt x="2927" y="1688"/>
                  </a:cubicBezTo>
                  <a:cubicBezTo>
                    <a:pt x="2915" y="1683"/>
                    <a:pt x="2904" y="1683"/>
                    <a:pt x="2893" y="1683"/>
                  </a:cubicBezTo>
                  <a:cubicBezTo>
                    <a:pt x="2865" y="1683"/>
                    <a:pt x="2836" y="1694"/>
                    <a:pt x="2820" y="1712"/>
                  </a:cubicBezTo>
                  <a:cubicBezTo>
                    <a:pt x="2786" y="1746"/>
                    <a:pt x="2757" y="1785"/>
                    <a:pt x="2728" y="1819"/>
                  </a:cubicBezTo>
                  <a:lnTo>
                    <a:pt x="2705" y="1848"/>
                  </a:lnTo>
                  <a:cubicBezTo>
                    <a:pt x="2689" y="1870"/>
                    <a:pt x="2671" y="1893"/>
                    <a:pt x="2649" y="1916"/>
                  </a:cubicBezTo>
                  <a:cubicBezTo>
                    <a:pt x="2581" y="1995"/>
                    <a:pt x="2501" y="2092"/>
                    <a:pt x="2398" y="2166"/>
                  </a:cubicBezTo>
                  <a:cubicBezTo>
                    <a:pt x="2370" y="2189"/>
                    <a:pt x="2342" y="2205"/>
                    <a:pt x="2314" y="2216"/>
                  </a:cubicBezTo>
                  <a:cubicBezTo>
                    <a:pt x="2296" y="2223"/>
                    <a:pt x="2280" y="2223"/>
                    <a:pt x="2262" y="2228"/>
                  </a:cubicBezTo>
                  <a:lnTo>
                    <a:pt x="2233" y="2228"/>
                  </a:lnTo>
                  <a:cubicBezTo>
                    <a:pt x="2222" y="2223"/>
                    <a:pt x="2211" y="2223"/>
                    <a:pt x="2199" y="2216"/>
                  </a:cubicBezTo>
                  <a:cubicBezTo>
                    <a:pt x="2188" y="2211"/>
                    <a:pt x="2177" y="2200"/>
                    <a:pt x="2165" y="2194"/>
                  </a:cubicBezTo>
                  <a:cubicBezTo>
                    <a:pt x="2143" y="2171"/>
                    <a:pt x="2126" y="2155"/>
                    <a:pt x="2109" y="2132"/>
                  </a:cubicBezTo>
                  <a:cubicBezTo>
                    <a:pt x="2097" y="2121"/>
                    <a:pt x="2091" y="2108"/>
                    <a:pt x="2086" y="2092"/>
                  </a:cubicBezTo>
                  <a:cubicBezTo>
                    <a:pt x="2081" y="2080"/>
                    <a:pt x="2081" y="2063"/>
                    <a:pt x="2075" y="2046"/>
                  </a:cubicBezTo>
                  <a:cubicBezTo>
                    <a:pt x="2070" y="1978"/>
                    <a:pt x="2075" y="1909"/>
                    <a:pt x="2081" y="1848"/>
                  </a:cubicBezTo>
                  <a:lnTo>
                    <a:pt x="2086" y="1773"/>
                  </a:lnTo>
                  <a:cubicBezTo>
                    <a:pt x="2086" y="1717"/>
                    <a:pt x="2086" y="1678"/>
                    <a:pt x="2081" y="1637"/>
                  </a:cubicBezTo>
                  <a:cubicBezTo>
                    <a:pt x="2081" y="1597"/>
                    <a:pt x="2063" y="1558"/>
                    <a:pt x="2041" y="1534"/>
                  </a:cubicBezTo>
                  <a:cubicBezTo>
                    <a:pt x="2018" y="1513"/>
                    <a:pt x="1989" y="1500"/>
                    <a:pt x="1950" y="1500"/>
                  </a:cubicBezTo>
                  <a:cubicBezTo>
                    <a:pt x="1899" y="1500"/>
                    <a:pt x="1842" y="1523"/>
                    <a:pt x="1797" y="1547"/>
                  </a:cubicBezTo>
                  <a:cubicBezTo>
                    <a:pt x="1763" y="1563"/>
                    <a:pt x="1722" y="1586"/>
                    <a:pt x="1688" y="1603"/>
                  </a:cubicBezTo>
                  <a:lnTo>
                    <a:pt x="1671" y="1615"/>
                  </a:lnTo>
                  <a:lnTo>
                    <a:pt x="1648" y="1631"/>
                  </a:lnTo>
                  <a:cubicBezTo>
                    <a:pt x="1626" y="1643"/>
                    <a:pt x="1609" y="1654"/>
                    <a:pt x="1586" y="1660"/>
                  </a:cubicBezTo>
                  <a:cubicBezTo>
                    <a:pt x="1506" y="1688"/>
                    <a:pt x="1422" y="1712"/>
                    <a:pt x="1313" y="1723"/>
                  </a:cubicBezTo>
                  <a:lnTo>
                    <a:pt x="1302" y="1723"/>
                  </a:lnTo>
                  <a:cubicBezTo>
                    <a:pt x="1286" y="1723"/>
                    <a:pt x="1262" y="1728"/>
                    <a:pt x="1245" y="1728"/>
                  </a:cubicBezTo>
                  <a:lnTo>
                    <a:pt x="1183" y="1728"/>
                  </a:lnTo>
                  <a:cubicBezTo>
                    <a:pt x="1126" y="1728"/>
                    <a:pt x="1063" y="1723"/>
                    <a:pt x="1006" y="1712"/>
                  </a:cubicBezTo>
                  <a:cubicBezTo>
                    <a:pt x="945" y="1699"/>
                    <a:pt x="893" y="1688"/>
                    <a:pt x="848" y="1665"/>
                  </a:cubicBezTo>
                  <a:cubicBezTo>
                    <a:pt x="819" y="1654"/>
                    <a:pt x="790" y="1637"/>
                    <a:pt x="767" y="1620"/>
                  </a:cubicBezTo>
                  <a:cubicBezTo>
                    <a:pt x="756" y="1603"/>
                    <a:pt x="740" y="1592"/>
                    <a:pt x="728" y="1575"/>
                  </a:cubicBezTo>
                  <a:cubicBezTo>
                    <a:pt x="717" y="1563"/>
                    <a:pt x="711" y="1547"/>
                    <a:pt x="706" y="1529"/>
                  </a:cubicBezTo>
                  <a:cubicBezTo>
                    <a:pt x="694" y="1507"/>
                    <a:pt x="688" y="1484"/>
                    <a:pt x="688" y="1466"/>
                  </a:cubicBezTo>
                  <a:cubicBezTo>
                    <a:pt x="688" y="1439"/>
                    <a:pt x="688" y="1416"/>
                    <a:pt x="694" y="1387"/>
                  </a:cubicBezTo>
                  <a:cubicBezTo>
                    <a:pt x="699" y="1342"/>
                    <a:pt x="717" y="1290"/>
                    <a:pt x="740" y="1240"/>
                  </a:cubicBezTo>
                  <a:cubicBezTo>
                    <a:pt x="767" y="1188"/>
                    <a:pt x="796" y="1137"/>
                    <a:pt x="835" y="1091"/>
                  </a:cubicBezTo>
                  <a:cubicBezTo>
                    <a:pt x="876" y="1046"/>
                    <a:pt x="916" y="1001"/>
                    <a:pt x="955" y="962"/>
                  </a:cubicBezTo>
                  <a:cubicBezTo>
                    <a:pt x="1006" y="910"/>
                    <a:pt x="1052" y="865"/>
                    <a:pt x="1097" y="807"/>
                  </a:cubicBezTo>
                  <a:cubicBezTo>
                    <a:pt x="1103" y="797"/>
                    <a:pt x="1108" y="779"/>
                    <a:pt x="1103" y="768"/>
                  </a:cubicBezTo>
                  <a:cubicBezTo>
                    <a:pt x="1097" y="750"/>
                    <a:pt x="1092" y="739"/>
                    <a:pt x="1069" y="734"/>
                  </a:cubicBezTo>
                  <a:cubicBezTo>
                    <a:pt x="984" y="694"/>
                    <a:pt x="893" y="689"/>
                    <a:pt x="808" y="682"/>
                  </a:cubicBezTo>
                  <a:cubicBezTo>
                    <a:pt x="762" y="682"/>
                    <a:pt x="717" y="682"/>
                    <a:pt x="677" y="677"/>
                  </a:cubicBezTo>
                  <a:cubicBezTo>
                    <a:pt x="620" y="666"/>
                    <a:pt x="557" y="642"/>
                    <a:pt x="478" y="608"/>
                  </a:cubicBezTo>
                  <a:cubicBezTo>
                    <a:pt x="399" y="569"/>
                    <a:pt x="324" y="518"/>
                    <a:pt x="256" y="467"/>
                  </a:cubicBezTo>
                  <a:cubicBezTo>
                    <a:pt x="200" y="416"/>
                    <a:pt x="160" y="370"/>
                    <a:pt x="120" y="319"/>
                  </a:cubicBezTo>
                  <a:cubicBezTo>
                    <a:pt x="98" y="285"/>
                    <a:pt x="74" y="251"/>
                    <a:pt x="58" y="205"/>
                  </a:cubicBezTo>
                  <a:cubicBezTo>
                    <a:pt x="46" y="177"/>
                    <a:pt x="40" y="143"/>
                    <a:pt x="35" y="109"/>
                  </a:cubicBezTo>
                  <a:lnTo>
                    <a:pt x="35" y="86"/>
                  </a:lnTo>
                  <a:cubicBezTo>
                    <a:pt x="40" y="63"/>
                    <a:pt x="46" y="46"/>
                    <a:pt x="51" y="29"/>
                  </a:cubicBezTo>
                  <a:cubicBezTo>
                    <a:pt x="58" y="18"/>
                    <a:pt x="58" y="7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9"/>
            <p:cNvSpPr/>
            <p:nvPr/>
          </p:nvSpPr>
          <p:spPr>
            <a:xfrm>
              <a:off x="9887534" y="4983656"/>
              <a:ext cx="319092" cy="369134"/>
            </a:xfrm>
            <a:custGeom>
              <a:avLst/>
              <a:gdLst/>
              <a:ahLst/>
              <a:cxnLst/>
              <a:rect l="l" t="t" r="r" b="b"/>
              <a:pathLst>
                <a:path w="6791" h="7856" extrusionOk="0">
                  <a:moveTo>
                    <a:pt x="3244" y="278"/>
                  </a:moveTo>
                  <a:cubicBezTo>
                    <a:pt x="3285" y="278"/>
                    <a:pt x="3325" y="284"/>
                    <a:pt x="3359" y="291"/>
                  </a:cubicBezTo>
                  <a:cubicBezTo>
                    <a:pt x="3398" y="296"/>
                    <a:pt x="3438" y="307"/>
                    <a:pt x="3478" y="325"/>
                  </a:cubicBezTo>
                  <a:cubicBezTo>
                    <a:pt x="3506" y="341"/>
                    <a:pt x="3529" y="359"/>
                    <a:pt x="3558" y="375"/>
                  </a:cubicBezTo>
                  <a:cubicBezTo>
                    <a:pt x="3580" y="404"/>
                    <a:pt x="3609" y="427"/>
                    <a:pt x="3626" y="454"/>
                  </a:cubicBezTo>
                  <a:cubicBezTo>
                    <a:pt x="3660" y="511"/>
                    <a:pt x="3688" y="563"/>
                    <a:pt x="3716" y="631"/>
                  </a:cubicBezTo>
                  <a:cubicBezTo>
                    <a:pt x="3750" y="739"/>
                    <a:pt x="3779" y="852"/>
                    <a:pt x="3802" y="960"/>
                  </a:cubicBezTo>
                  <a:lnTo>
                    <a:pt x="3802" y="972"/>
                  </a:lnTo>
                  <a:cubicBezTo>
                    <a:pt x="3824" y="1075"/>
                    <a:pt x="3847" y="1177"/>
                    <a:pt x="3881" y="1272"/>
                  </a:cubicBezTo>
                  <a:cubicBezTo>
                    <a:pt x="3892" y="1324"/>
                    <a:pt x="3921" y="1353"/>
                    <a:pt x="3967" y="1369"/>
                  </a:cubicBezTo>
                  <a:cubicBezTo>
                    <a:pt x="3978" y="1369"/>
                    <a:pt x="3989" y="1375"/>
                    <a:pt x="4007" y="1375"/>
                  </a:cubicBezTo>
                  <a:cubicBezTo>
                    <a:pt x="4012" y="1375"/>
                    <a:pt x="4023" y="1369"/>
                    <a:pt x="4029" y="1369"/>
                  </a:cubicBezTo>
                  <a:cubicBezTo>
                    <a:pt x="4063" y="1364"/>
                    <a:pt x="4097" y="1347"/>
                    <a:pt x="4114" y="1313"/>
                  </a:cubicBezTo>
                  <a:cubicBezTo>
                    <a:pt x="4165" y="1211"/>
                    <a:pt x="4228" y="1114"/>
                    <a:pt x="4296" y="1023"/>
                  </a:cubicBezTo>
                  <a:cubicBezTo>
                    <a:pt x="4382" y="931"/>
                    <a:pt x="4472" y="852"/>
                    <a:pt x="4563" y="784"/>
                  </a:cubicBezTo>
                  <a:cubicBezTo>
                    <a:pt x="4642" y="727"/>
                    <a:pt x="4710" y="687"/>
                    <a:pt x="4791" y="659"/>
                  </a:cubicBezTo>
                  <a:cubicBezTo>
                    <a:pt x="4841" y="642"/>
                    <a:pt x="4893" y="631"/>
                    <a:pt x="4944" y="625"/>
                  </a:cubicBezTo>
                  <a:lnTo>
                    <a:pt x="4978" y="625"/>
                  </a:lnTo>
                  <a:cubicBezTo>
                    <a:pt x="5006" y="625"/>
                    <a:pt x="5035" y="625"/>
                    <a:pt x="5058" y="631"/>
                  </a:cubicBezTo>
                  <a:cubicBezTo>
                    <a:pt x="5098" y="637"/>
                    <a:pt x="5132" y="648"/>
                    <a:pt x="5160" y="666"/>
                  </a:cubicBezTo>
                  <a:cubicBezTo>
                    <a:pt x="5200" y="682"/>
                    <a:pt x="5229" y="705"/>
                    <a:pt x="5263" y="727"/>
                  </a:cubicBezTo>
                  <a:cubicBezTo>
                    <a:pt x="5290" y="756"/>
                    <a:pt x="5313" y="784"/>
                    <a:pt x="5336" y="807"/>
                  </a:cubicBezTo>
                  <a:cubicBezTo>
                    <a:pt x="5353" y="836"/>
                    <a:pt x="5365" y="863"/>
                    <a:pt x="5376" y="892"/>
                  </a:cubicBezTo>
                  <a:cubicBezTo>
                    <a:pt x="5387" y="926"/>
                    <a:pt x="5399" y="960"/>
                    <a:pt x="5405" y="1000"/>
                  </a:cubicBezTo>
                  <a:cubicBezTo>
                    <a:pt x="5405" y="1051"/>
                    <a:pt x="5405" y="1114"/>
                    <a:pt x="5392" y="1177"/>
                  </a:cubicBezTo>
                  <a:cubicBezTo>
                    <a:pt x="5353" y="1358"/>
                    <a:pt x="5274" y="1529"/>
                    <a:pt x="5205" y="1682"/>
                  </a:cubicBezTo>
                  <a:cubicBezTo>
                    <a:pt x="5160" y="1773"/>
                    <a:pt x="5120" y="1859"/>
                    <a:pt x="5085" y="1943"/>
                  </a:cubicBezTo>
                  <a:cubicBezTo>
                    <a:pt x="5075" y="1972"/>
                    <a:pt x="5080" y="2006"/>
                    <a:pt x="5103" y="2035"/>
                  </a:cubicBezTo>
                  <a:cubicBezTo>
                    <a:pt x="5120" y="2063"/>
                    <a:pt x="5154" y="2080"/>
                    <a:pt x="5182" y="2080"/>
                  </a:cubicBezTo>
                  <a:lnTo>
                    <a:pt x="5211" y="2080"/>
                  </a:lnTo>
                  <a:cubicBezTo>
                    <a:pt x="5308" y="2046"/>
                    <a:pt x="5410" y="2022"/>
                    <a:pt x="5507" y="2012"/>
                  </a:cubicBezTo>
                  <a:lnTo>
                    <a:pt x="5615" y="2012"/>
                  </a:lnTo>
                  <a:cubicBezTo>
                    <a:pt x="5688" y="2012"/>
                    <a:pt x="5756" y="2017"/>
                    <a:pt x="5830" y="2029"/>
                  </a:cubicBezTo>
                  <a:cubicBezTo>
                    <a:pt x="5911" y="2046"/>
                    <a:pt x="5990" y="2069"/>
                    <a:pt x="6063" y="2103"/>
                  </a:cubicBezTo>
                  <a:cubicBezTo>
                    <a:pt x="6131" y="2137"/>
                    <a:pt x="6189" y="2177"/>
                    <a:pt x="6245" y="2216"/>
                  </a:cubicBezTo>
                  <a:cubicBezTo>
                    <a:pt x="6286" y="2256"/>
                    <a:pt x="6325" y="2295"/>
                    <a:pt x="6354" y="2342"/>
                  </a:cubicBezTo>
                  <a:cubicBezTo>
                    <a:pt x="6381" y="2381"/>
                    <a:pt x="6399" y="2415"/>
                    <a:pt x="6415" y="2455"/>
                  </a:cubicBezTo>
                  <a:cubicBezTo>
                    <a:pt x="6427" y="2494"/>
                    <a:pt x="6438" y="2528"/>
                    <a:pt x="6444" y="2568"/>
                  </a:cubicBezTo>
                  <a:cubicBezTo>
                    <a:pt x="6444" y="2597"/>
                    <a:pt x="6444" y="2631"/>
                    <a:pt x="6438" y="2670"/>
                  </a:cubicBezTo>
                  <a:cubicBezTo>
                    <a:pt x="6427" y="2699"/>
                    <a:pt x="6422" y="2733"/>
                    <a:pt x="6404" y="2762"/>
                  </a:cubicBezTo>
                  <a:cubicBezTo>
                    <a:pt x="6388" y="2790"/>
                    <a:pt x="6370" y="2824"/>
                    <a:pt x="6347" y="2853"/>
                  </a:cubicBezTo>
                  <a:cubicBezTo>
                    <a:pt x="6307" y="2893"/>
                    <a:pt x="6268" y="2932"/>
                    <a:pt x="6223" y="2966"/>
                  </a:cubicBezTo>
                  <a:cubicBezTo>
                    <a:pt x="6155" y="3006"/>
                    <a:pt x="6086" y="3045"/>
                    <a:pt x="6006" y="3074"/>
                  </a:cubicBezTo>
                  <a:cubicBezTo>
                    <a:pt x="5945" y="3097"/>
                    <a:pt x="5876" y="3113"/>
                    <a:pt x="5791" y="3137"/>
                  </a:cubicBezTo>
                  <a:cubicBezTo>
                    <a:pt x="5746" y="3148"/>
                    <a:pt x="5706" y="3188"/>
                    <a:pt x="5706" y="3239"/>
                  </a:cubicBezTo>
                  <a:cubicBezTo>
                    <a:pt x="5699" y="3268"/>
                    <a:pt x="5711" y="3296"/>
                    <a:pt x="5733" y="3318"/>
                  </a:cubicBezTo>
                  <a:cubicBezTo>
                    <a:pt x="5751" y="3341"/>
                    <a:pt x="5780" y="3347"/>
                    <a:pt x="5808" y="3352"/>
                  </a:cubicBezTo>
                  <a:lnTo>
                    <a:pt x="5825" y="3359"/>
                  </a:lnTo>
                  <a:cubicBezTo>
                    <a:pt x="5898" y="3370"/>
                    <a:pt x="5961" y="3393"/>
                    <a:pt x="6024" y="3420"/>
                  </a:cubicBezTo>
                  <a:cubicBezTo>
                    <a:pt x="6086" y="3454"/>
                    <a:pt x="6155" y="3501"/>
                    <a:pt x="6228" y="3557"/>
                  </a:cubicBezTo>
                  <a:cubicBezTo>
                    <a:pt x="6286" y="3609"/>
                    <a:pt x="6336" y="3666"/>
                    <a:pt x="6381" y="3722"/>
                  </a:cubicBezTo>
                  <a:cubicBezTo>
                    <a:pt x="6415" y="3774"/>
                    <a:pt x="6444" y="3829"/>
                    <a:pt x="6467" y="3887"/>
                  </a:cubicBezTo>
                  <a:cubicBezTo>
                    <a:pt x="6483" y="3939"/>
                    <a:pt x="6496" y="3984"/>
                    <a:pt x="6501" y="4029"/>
                  </a:cubicBezTo>
                  <a:cubicBezTo>
                    <a:pt x="6506" y="4075"/>
                    <a:pt x="6501" y="4114"/>
                    <a:pt x="6496" y="4154"/>
                  </a:cubicBezTo>
                  <a:cubicBezTo>
                    <a:pt x="6483" y="4199"/>
                    <a:pt x="6472" y="4239"/>
                    <a:pt x="6456" y="4285"/>
                  </a:cubicBezTo>
                  <a:cubicBezTo>
                    <a:pt x="6433" y="4319"/>
                    <a:pt x="6410" y="4353"/>
                    <a:pt x="6381" y="4393"/>
                  </a:cubicBezTo>
                  <a:cubicBezTo>
                    <a:pt x="6347" y="4427"/>
                    <a:pt x="6313" y="4461"/>
                    <a:pt x="6273" y="4490"/>
                  </a:cubicBezTo>
                  <a:cubicBezTo>
                    <a:pt x="6223" y="4524"/>
                    <a:pt x="6171" y="4552"/>
                    <a:pt x="6108" y="4574"/>
                  </a:cubicBezTo>
                  <a:cubicBezTo>
                    <a:pt x="6024" y="4603"/>
                    <a:pt x="5932" y="4626"/>
                    <a:pt x="5836" y="4637"/>
                  </a:cubicBezTo>
                  <a:lnTo>
                    <a:pt x="5733" y="4637"/>
                  </a:lnTo>
                  <a:cubicBezTo>
                    <a:pt x="5643" y="4637"/>
                    <a:pt x="5546" y="4631"/>
                    <a:pt x="5455" y="4614"/>
                  </a:cubicBezTo>
                  <a:cubicBezTo>
                    <a:pt x="5358" y="4597"/>
                    <a:pt x="5274" y="4569"/>
                    <a:pt x="5195" y="4535"/>
                  </a:cubicBezTo>
                  <a:cubicBezTo>
                    <a:pt x="5177" y="4535"/>
                    <a:pt x="5160" y="4529"/>
                    <a:pt x="5143" y="4529"/>
                  </a:cubicBezTo>
                  <a:cubicBezTo>
                    <a:pt x="5092" y="4529"/>
                    <a:pt x="5040" y="4558"/>
                    <a:pt x="5012" y="4603"/>
                  </a:cubicBezTo>
                  <a:cubicBezTo>
                    <a:pt x="4972" y="4660"/>
                    <a:pt x="4978" y="4739"/>
                    <a:pt x="5024" y="4791"/>
                  </a:cubicBezTo>
                  <a:cubicBezTo>
                    <a:pt x="5046" y="4813"/>
                    <a:pt x="5064" y="4836"/>
                    <a:pt x="5075" y="4852"/>
                  </a:cubicBezTo>
                  <a:cubicBezTo>
                    <a:pt x="5103" y="4893"/>
                    <a:pt x="5120" y="4927"/>
                    <a:pt x="5132" y="4961"/>
                  </a:cubicBezTo>
                  <a:cubicBezTo>
                    <a:pt x="5143" y="4989"/>
                    <a:pt x="5148" y="5023"/>
                    <a:pt x="5154" y="5057"/>
                  </a:cubicBezTo>
                  <a:cubicBezTo>
                    <a:pt x="5160" y="5085"/>
                    <a:pt x="5154" y="5114"/>
                    <a:pt x="5154" y="5137"/>
                  </a:cubicBezTo>
                  <a:cubicBezTo>
                    <a:pt x="5143" y="5171"/>
                    <a:pt x="5132" y="5200"/>
                    <a:pt x="5120" y="5227"/>
                  </a:cubicBezTo>
                  <a:cubicBezTo>
                    <a:pt x="5103" y="5261"/>
                    <a:pt x="5080" y="5295"/>
                    <a:pt x="5051" y="5330"/>
                  </a:cubicBezTo>
                  <a:cubicBezTo>
                    <a:pt x="5017" y="5376"/>
                    <a:pt x="4972" y="5415"/>
                    <a:pt x="4927" y="5450"/>
                  </a:cubicBezTo>
                  <a:cubicBezTo>
                    <a:pt x="4865" y="5489"/>
                    <a:pt x="4802" y="5523"/>
                    <a:pt x="4734" y="5546"/>
                  </a:cubicBezTo>
                  <a:cubicBezTo>
                    <a:pt x="4660" y="5575"/>
                    <a:pt x="4581" y="5591"/>
                    <a:pt x="4500" y="5602"/>
                  </a:cubicBezTo>
                  <a:lnTo>
                    <a:pt x="4444" y="5602"/>
                  </a:lnTo>
                  <a:cubicBezTo>
                    <a:pt x="4393" y="5602"/>
                    <a:pt x="4348" y="5597"/>
                    <a:pt x="4296" y="5591"/>
                  </a:cubicBezTo>
                  <a:cubicBezTo>
                    <a:pt x="4240" y="5581"/>
                    <a:pt x="4188" y="5563"/>
                    <a:pt x="4143" y="5541"/>
                  </a:cubicBezTo>
                  <a:cubicBezTo>
                    <a:pt x="4097" y="5512"/>
                    <a:pt x="4052" y="5484"/>
                    <a:pt x="4007" y="5450"/>
                  </a:cubicBezTo>
                  <a:cubicBezTo>
                    <a:pt x="3960" y="5410"/>
                    <a:pt x="3921" y="5364"/>
                    <a:pt x="3887" y="5319"/>
                  </a:cubicBezTo>
                  <a:cubicBezTo>
                    <a:pt x="3865" y="5285"/>
                    <a:pt x="3847" y="5250"/>
                    <a:pt x="3831" y="5211"/>
                  </a:cubicBezTo>
                  <a:cubicBezTo>
                    <a:pt x="3813" y="5177"/>
                    <a:pt x="3768" y="5148"/>
                    <a:pt x="3722" y="5148"/>
                  </a:cubicBezTo>
                  <a:cubicBezTo>
                    <a:pt x="3705" y="5148"/>
                    <a:pt x="3688" y="5154"/>
                    <a:pt x="3671" y="5166"/>
                  </a:cubicBezTo>
                  <a:cubicBezTo>
                    <a:pt x="3614" y="5193"/>
                    <a:pt x="3592" y="5261"/>
                    <a:pt x="3619" y="5324"/>
                  </a:cubicBezTo>
                  <a:cubicBezTo>
                    <a:pt x="3632" y="5347"/>
                    <a:pt x="3648" y="5376"/>
                    <a:pt x="3660" y="5398"/>
                  </a:cubicBezTo>
                  <a:cubicBezTo>
                    <a:pt x="3666" y="5421"/>
                    <a:pt x="3671" y="5444"/>
                    <a:pt x="3671" y="5466"/>
                  </a:cubicBezTo>
                  <a:cubicBezTo>
                    <a:pt x="3677" y="5500"/>
                    <a:pt x="3671" y="5523"/>
                    <a:pt x="3671" y="5552"/>
                  </a:cubicBezTo>
                  <a:cubicBezTo>
                    <a:pt x="3666" y="5575"/>
                    <a:pt x="3654" y="5597"/>
                    <a:pt x="3648" y="5620"/>
                  </a:cubicBezTo>
                  <a:cubicBezTo>
                    <a:pt x="3637" y="5636"/>
                    <a:pt x="3626" y="5654"/>
                    <a:pt x="3614" y="5671"/>
                  </a:cubicBezTo>
                  <a:cubicBezTo>
                    <a:pt x="3598" y="5688"/>
                    <a:pt x="3580" y="5705"/>
                    <a:pt x="3564" y="5717"/>
                  </a:cubicBezTo>
                  <a:cubicBezTo>
                    <a:pt x="3540" y="5728"/>
                    <a:pt x="3517" y="5739"/>
                    <a:pt x="3495" y="5751"/>
                  </a:cubicBezTo>
                  <a:cubicBezTo>
                    <a:pt x="3467" y="5762"/>
                    <a:pt x="3438" y="5767"/>
                    <a:pt x="3415" y="5773"/>
                  </a:cubicBezTo>
                  <a:lnTo>
                    <a:pt x="3393" y="5773"/>
                  </a:lnTo>
                  <a:cubicBezTo>
                    <a:pt x="3375" y="5773"/>
                    <a:pt x="3353" y="5767"/>
                    <a:pt x="3330" y="5767"/>
                  </a:cubicBezTo>
                  <a:cubicBezTo>
                    <a:pt x="3307" y="5762"/>
                    <a:pt x="3285" y="5756"/>
                    <a:pt x="3262" y="5746"/>
                  </a:cubicBezTo>
                  <a:cubicBezTo>
                    <a:pt x="3244" y="5733"/>
                    <a:pt x="3223" y="5722"/>
                    <a:pt x="3205" y="5705"/>
                  </a:cubicBezTo>
                  <a:cubicBezTo>
                    <a:pt x="3188" y="5688"/>
                    <a:pt x="3171" y="5671"/>
                    <a:pt x="3160" y="5654"/>
                  </a:cubicBezTo>
                  <a:cubicBezTo>
                    <a:pt x="3142" y="5631"/>
                    <a:pt x="3131" y="5609"/>
                    <a:pt x="3120" y="5581"/>
                  </a:cubicBezTo>
                  <a:cubicBezTo>
                    <a:pt x="3108" y="5541"/>
                    <a:pt x="3097" y="5495"/>
                    <a:pt x="3092" y="5450"/>
                  </a:cubicBezTo>
                  <a:cubicBezTo>
                    <a:pt x="3092" y="5426"/>
                    <a:pt x="3086" y="5405"/>
                    <a:pt x="3068" y="5387"/>
                  </a:cubicBezTo>
                  <a:cubicBezTo>
                    <a:pt x="3052" y="5364"/>
                    <a:pt x="3023" y="5353"/>
                    <a:pt x="2995" y="5353"/>
                  </a:cubicBezTo>
                  <a:cubicBezTo>
                    <a:pt x="2944" y="5353"/>
                    <a:pt x="2903" y="5392"/>
                    <a:pt x="2898" y="5444"/>
                  </a:cubicBezTo>
                  <a:cubicBezTo>
                    <a:pt x="2898" y="5460"/>
                    <a:pt x="2893" y="5484"/>
                    <a:pt x="2893" y="5500"/>
                  </a:cubicBezTo>
                  <a:cubicBezTo>
                    <a:pt x="2882" y="5546"/>
                    <a:pt x="2869" y="5586"/>
                    <a:pt x="2853" y="5626"/>
                  </a:cubicBezTo>
                  <a:cubicBezTo>
                    <a:pt x="2835" y="5654"/>
                    <a:pt x="2813" y="5688"/>
                    <a:pt x="2790" y="5717"/>
                  </a:cubicBezTo>
                  <a:cubicBezTo>
                    <a:pt x="2774" y="5739"/>
                    <a:pt x="2745" y="5762"/>
                    <a:pt x="2717" y="5785"/>
                  </a:cubicBezTo>
                  <a:cubicBezTo>
                    <a:pt x="2688" y="5801"/>
                    <a:pt x="2654" y="5819"/>
                    <a:pt x="2620" y="5836"/>
                  </a:cubicBezTo>
                  <a:cubicBezTo>
                    <a:pt x="2575" y="5848"/>
                    <a:pt x="2535" y="5859"/>
                    <a:pt x="2483" y="5864"/>
                  </a:cubicBezTo>
                  <a:lnTo>
                    <a:pt x="2438" y="5864"/>
                  </a:lnTo>
                  <a:cubicBezTo>
                    <a:pt x="2399" y="5864"/>
                    <a:pt x="2358" y="5864"/>
                    <a:pt x="2313" y="5853"/>
                  </a:cubicBezTo>
                  <a:cubicBezTo>
                    <a:pt x="2256" y="5841"/>
                    <a:pt x="2200" y="5825"/>
                    <a:pt x="2142" y="5796"/>
                  </a:cubicBezTo>
                  <a:cubicBezTo>
                    <a:pt x="2097" y="5773"/>
                    <a:pt x="2051" y="5751"/>
                    <a:pt x="2012" y="5717"/>
                  </a:cubicBezTo>
                  <a:cubicBezTo>
                    <a:pt x="1983" y="5688"/>
                    <a:pt x="1956" y="5660"/>
                    <a:pt x="1927" y="5626"/>
                  </a:cubicBezTo>
                  <a:cubicBezTo>
                    <a:pt x="1909" y="5597"/>
                    <a:pt x="1898" y="5568"/>
                    <a:pt x="1881" y="5541"/>
                  </a:cubicBezTo>
                  <a:cubicBezTo>
                    <a:pt x="1870" y="5507"/>
                    <a:pt x="1864" y="5473"/>
                    <a:pt x="1859" y="5439"/>
                  </a:cubicBezTo>
                  <a:cubicBezTo>
                    <a:pt x="1859" y="5405"/>
                    <a:pt x="1859" y="5370"/>
                    <a:pt x="1870" y="5330"/>
                  </a:cubicBezTo>
                  <a:cubicBezTo>
                    <a:pt x="1875" y="5285"/>
                    <a:pt x="1893" y="5234"/>
                    <a:pt x="1915" y="5188"/>
                  </a:cubicBezTo>
                  <a:cubicBezTo>
                    <a:pt x="1922" y="5171"/>
                    <a:pt x="1932" y="5159"/>
                    <a:pt x="1938" y="5143"/>
                  </a:cubicBezTo>
                  <a:cubicBezTo>
                    <a:pt x="1961" y="5109"/>
                    <a:pt x="1961" y="5075"/>
                    <a:pt x="1943" y="5040"/>
                  </a:cubicBezTo>
                  <a:cubicBezTo>
                    <a:pt x="1927" y="5006"/>
                    <a:pt x="1893" y="4989"/>
                    <a:pt x="1859" y="4989"/>
                  </a:cubicBezTo>
                  <a:lnTo>
                    <a:pt x="1836" y="4989"/>
                  </a:lnTo>
                  <a:cubicBezTo>
                    <a:pt x="1642" y="5040"/>
                    <a:pt x="1444" y="5085"/>
                    <a:pt x="1240" y="5103"/>
                  </a:cubicBezTo>
                  <a:cubicBezTo>
                    <a:pt x="1199" y="5109"/>
                    <a:pt x="1165" y="5109"/>
                    <a:pt x="1131" y="5109"/>
                  </a:cubicBezTo>
                  <a:cubicBezTo>
                    <a:pt x="1062" y="5109"/>
                    <a:pt x="994" y="5103"/>
                    <a:pt x="938" y="5091"/>
                  </a:cubicBezTo>
                  <a:cubicBezTo>
                    <a:pt x="876" y="5080"/>
                    <a:pt x="824" y="5064"/>
                    <a:pt x="773" y="5040"/>
                  </a:cubicBezTo>
                  <a:cubicBezTo>
                    <a:pt x="734" y="5023"/>
                    <a:pt x="694" y="4995"/>
                    <a:pt x="660" y="4972"/>
                  </a:cubicBezTo>
                  <a:cubicBezTo>
                    <a:pt x="626" y="4938"/>
                    <a:pt x="597" y="4904"/>
                    <a:pt x="569" y="4870"/>
                  </a:cubicBezTo>
                  <a:cubicBezTo>
                    <a:pt x="540" y="4818"/>
                    <a:pt x="511" y="4773"/>
                    <a:pt x="495" y="4723"/>
                  </a:cubicBezTo>
                  <a:cubicBezTo>
                    <a:pt x="477" y="4676"/>
                    <a:pt x="466" y="4631"/>
                    <a:pt x="461" y="4586"/>
                  </a:cubicBezTo>
                  <a:cubicBezTo>
                    <a:pt x="461" y="4545"/>
                    <a:pt x="461" y="4500"/>
                    <a:pt x="466" y="4461"/>
                  </a:cubicBezTo>
                  <a:cubicBezTo>
                    <a:pt x="472" y="4427"/>
                    <a:pt x="483" y="4393"/>
                    <a:pt x="501" y="4359"/>
                  </a:cubicBezTo>
                  <a:cubicBezTo>
                    <a:pt x="517" y="4324"/>
                    <a:pt x="535" y="4301"/>
                    <a:pt x="558" y="4273"/>
                  </a:cubicBezTo>
                  <a:cubicBezTo>
                    <a:pt x="580" y="4251"/>
                    <a:pt x="603" y="4228"/>
                    <a:pt x="631" y="4204"/>
                  </a:cubicBezTo>
                  <a:cubicBezTo>
                    <a:pt x="660" y="4188"/>
                    <a:pt x="694" y="4170"/>
                    <a:pt x="728" y="4159"/>
                  </a:cubicBezTo>
                  <a:cubicBezTo>
                    <a:pt x="768" y="4143"/>
                    <a:pt x="813" y="4131"/>
                    <a:pt x="865" y="4125"/>
                  </a:cubicBezTo>
                  <a:cubicBezTo>
                    <a:pt x="915" y="4120"/>
                    <a:pt x="949" y="4068"/>
                    <a:pt x="955" y="4023"/>
                  </a:cubicBezTo>
                  <a:cubicBezTo>
                    <a:pt x="955" y="3973"/>
                    <a:pt x="926" y="3926"/>
                    <a:pt x="876" y="3910"/>
                  </a:cubicBezTo>
                  <a:cubicBezTo>
                    <a:pt x="831" y="3892"/>
                    <a:pt x="784" y="3876"/>
                    <a:pt x="745" y="3853"/>
                  </a:cubicBezTo>
                  <a:cubicBezTo>
                    <a:pt x="653" y="3808"/>
                    <a:pt x="580" y="3761"/>
                    <a:pt x="517" y="3705"/>
                  </a:cubicBezTo>
                  <a:cubicBezTo>
                    <a:pt x="461" y="3659"/>
                    <a:pt x="415" y="3609"/>
                    <a:pt x="375" y="3551"/>
                  </a:cubicBezTo>
                  <a:cubicBezTo>
                    <a:pt x="341" y="3501"/>
                    <a:pt x="312" y="3454"/>
                    <a:pt x="296" y="3398"/>
                  </a:cubicBezTo>
                  <a:cubicBezTo>
                    <a:pt x="278" y="3352"/>
                    <a:pt x="267" y="3302"/>
                    <a:pt x="262" y="3250"/>
                  </a:cubicBezTo>
                  <a:cubicBezTo>
                    <a:pt x="262" y="3205"/>
                    <a:pt x="262" y="3160"/>
                    <a:pt x="267" y="3113"/>
                  </a:cubicBezTo>
                  <a:cubicBezTo>
                    <a:pt x="278" y="3074"/>
                    <a:pt x="290" y="3029"/>
                    <a:pt x="307" y="2995"/>
                  </a:cubicBezTo>
                  <a:cubicBezTo>
                    <a:pt x="330" y="2955"/>
                    <a:pt x="346" y="2921"/>
                    <a:pt x="370" y="2893"/>
                  </a:cubicBezTo>
                  <a:cubicBezTo>
                    <a:pt x="398" y="2864"/>
                    <a:pt x="432" y="2835"/>
                    <a:pt x="466" y="2813"/>
                  </a:cubicBezTo>
                  <a:cubicBezTo>
                    <a:pt x="501" y="2785"/>
                    <a:pt x="540" y="2767"/>
                    <a:pt x="585" y="2751"/>
                  </a:cubicBezTo>
                  <a:cubicBezTo>
                    <a:pt x="642" y="2728"/>
                    <a:pt x="705" y="2717"/>
                    <a:pt x="768" y="2704"/>
                  </a:cubicBezTo>
                  <a:lnTo>
                    <a:pt x="831" y="2704"/>
                  </a:lnTo>
                  <a:cubicBezTo>
                    <a:pt x="892" y="2704"/>
                    <a:pt x="955" y="2711"/>
                    <a:pt x="1023" y="2722"/>
                  </a:cubicBezTo>
                  <a:cubicBezTo>
                    <a:pt x="1080" y="2733"/>
                    <a:pt x="1137" y="2751"/>
                    <a:pt x="1193" y="2767"/>
                  </a:cubicBezTo>
                  <a:cubicBezTo>
                    <a:pt x="1206" y="2773"/>
                    <a:pt x="1222" y="2773"/>
                    <a:pt x="1233" y="2773"/>
                  </a:cubicBezTo>
                  <a:cubicBezTo>
                    <a:pt x="1261" y="2773"/>
                    <a:pt x="1290" y="2762"/>
                    <a:pt x="1313" y="2738"/>
                  </a:cubicBezTo>
                  <a:cubicBezTo>
                    <a:pt x="1353" y="2704"/>
                    <a:pt x="1369" y="2643"/>
                    <a:pt x="1342" y="2591"/>
                  </a:cubicBezTo>
                  <a:cubicBezTo>
                    <a:pt x="1256" y="2449"/>
                    <a:pt x="1182" y="2302"/>
                    <a:pt x="1125" y="2153"/>
                  </a:cubicBezTo>
                  <a:cubicBezTo>
                    <a:pt x="1086" y="2046"/>
                    <a:pt x="1062" y="1943"/>
                    <a:pt x="1051" y="1847"/>
                  </a:cubicBezTo>
                  <a:cubicBezTo>
                    <a:pt x="1051" y="1784"/>
                    <a:pt x="1051" y="1722"/>
                    <a:pt x="1062" y="1660"/>
                  </a:cubicBezTo>
                  <a:cubicBezTo>
                    <a:pt x="1075" y="1613"/>
                    <a:pt x="1086" y="1574"/>
                    <a:pt x="1103" y="1540"/>
                  </a:cubicBezTo>
                  <a:cubicBezTo>
                    <a:pt x="1125" y="1500"/>
                    <a:pt x="1148" y="1455"/>
                    <a:pt x="1182" y="1416"/>
                  </a:cubicBezTo>
                  <a:cubicBezTo>
                    <a:pt x="1211" y="1387"/>
                    <a:pt x="1245" y="1358"/>
                    <a:pt x="1279" y="1335"/>
                  </a:cubicBezTo>
                  <a:cubicBezTo>
                    <a:pt x="1301" y="1319"/>
                    <a:pt x="1324" y="1307"/>
                    <a:pt x="1353" y="1290"/>
                  </a:cubicBezTo>
                  <a:cubicBezTo>
                    <a:pt x="1381" y="1285"/>
                    <a:pt x="1410" y="1279"/>
                    <a:pt x="1437" y="1272"/>
                  </a:cubicBezTo>
                  <a:lnTo>
                    <a:pt x="1455" y="1272"/>
                  </a:lnTo>
                  <a:cubicBezTo>
                    <a:pt x="1484" y="1272"/>
                    <a:pt x="1512" y="1272"/>
                    <a:pt x="1540" y="1279"/>
                  </a:cubicBezTo>
                  <a:cubicBezTo>
                    <a:pt x="1592" y="1290"/>
                    <a:pt x="1642" y="1307"/>
                    <a:pt x="1694" y="1335"/>
                  </a:cubicBezTo>
                  <a:cubicBezTo>
                    <a:pt x="1773" y="1375"/>
                    <a:pt x="1847" y="1427"/>
                    <a:pt x="1932" y="1489"/>
                  </a:cubicBezTo>
                  <a:cubicBezTo>
                    <a:pt x="2006" y="1557"/>
                    <a:pt x="2074" y="1631"/>
                    <a:pt x="2132" y="1705"/>
                  </a:cubicBezTo>
                  <a:cubicBezTo>
                    <a:pt x="2160" y="1733"/>
                    <a:pt x="2194" y="1750"/>
                    <a:pt x="2234" y="1750"/>
                  </a:cubicBezTo>
                  <a:cubicBezTo>
                    <a:pt x="2273" y="1750"/>
                    <a:pt x="2313" y="1733"/>
                    <a:pt x="2342" y="1705"/>
                  </a:cubicBezTo>
                  <a:cubicBezTo>
                    <a:pt x="2365" y="1682"/>
                    <a:pt x="2376" y="1647"/>
                    <a:pt x="2376" y="1620"/>
                  </a:cubicBezTo>
                  <a:cubicBezTo>
                    <a:pt x="2376" y="1529"/>
                    <a:pt x="2381" y="1437"/>
                    <a:pt x="2404" y="1324"/>
                  </a:cubicBezTo>
                  <a:cubicBezTo>
                    <a:pt x="2433" y="1165"/>
                    <a:pt x="2483" y="1012"/>
                    <a:pt x="2557" y="858"/>
                  </a:cubicBezTo>
                  <a:cubicBezTo>
                    <a:pt x="2614" y="745"/>
                    <a:pt x="2683" y="637"/>
                    <a:pt x="2756" y="546"/>
                  </a:cubicBezTo>
                  <a:cubicBezTo>
                    <a:pt x="2808" y="488"/>
                    <a:pt x="2864" y="438"/>
                    <a:pt x="2921" y="393"/>
                  </a:cubicBezTo>
                  <a:cubicBezTo>
                    <a:pt x="2972" y="359"/>
                    <a:pt x="3018" y="330"/>
                    <a:pt x="3074" y="312"/>
                  </a:cubicBezTo>
                  <a:cubicBezTo>
                    <a:pt x="3120" y="296"/>
                    <a:pt x="3165" y="284"/>
                    <a:pt x="3210" y="278"/>
                  </a:cubicBezTo>
                  <a:close/>
                  <a:moveTo>
                    <a:pt x="3251" y="0"/>
                  </a:moveTo>
                  <a:cubicBezTo>
                    <a:pt x="3176" y="0"/>
                    <a:pt x="3103" y="11"/>
                    <a:pt x="3029" y="34"/>
                  </a:cubicBezTo>
                  <a:cubicBezTo>
                    <a:pt x="2910" y="68"/>
                    <a:pt x="2808" y="131"/>
                    <a:pt x="2706" y="205"/>
                  </a:cubicBezTo>
                  <a:cubicBezTo>
                    <a:pt x="2614" y="278"/>
                    <a:pt x="2528" y="375"/>
                    <a:pt x="2460" y="472"/>
                  </a:cubicBezTo>
                  <a:cubicBezTo>
                    <a:pt x="2387" y="574"/>
                    <a:pt x="2324" y="687"/>
                    <a:pt x="2273" y="802"/>
                  </a:cubicBezTo>
                  <a:cubicBezTo>
                    <a:pt x="2216" y="931"/>
                    <a:pt x="2171" y="1068"/>
                    <a:pt x="2142" y="1204"/>
                  </a:cubicBezTo>
                  <a:cubicBezTo>
                    <a:pt x="2137" y="1233"/>
                    <a:pt x="2132" y="1261"/>
                    <a:pt x="2126" y="1290"/>
                  </a:cubicBezTo>
                  <a:cubicBezTo>
                    <a:pt x="2012" y="1193"/>
                    <a:pt x="1893" y="1114"/>
                    <a:pt x="1757" y="1057"/>
                  </a:cubicBezTo>
                  <a:cubicBezTo>
                    <a:pt x="1664" y="1016"/>
                    <a:pt x="1564" y="997"/>
                    <a:pt x="1463" y="997"/>
                  </a:cubicBezTo>
                  <a:cubicBezTo>
                    <a:pt x="1440" y="997"/>
                    <a:pt x="1416" y="998"/>
                    <a:pt x="1392" y="1000"/>
                  </a:cubicBezTo>
                  <a:cubicBezTo>
                    <a:pt x="1267" y="1017"/>
                    <a:pt x="1154" y="1075"/>
                    <a:pt x="1057" y="1159"/>
                  </a:cubicBezTo>
                  <a:cubicBezTo>
                    <a:pt x="1001" y="1211"/>
                    <a:pt x="949" y="1267"/>
                    <a:pt x="910" y="1330"/>
                  </a:cubicBezTo>
                  <a:cubicBezTo>
                    <a:pt x="870" y="1387"/>
                    <a:pt x="841" y="1461"/>
                    <a:pt x="818" y="1529"/>
                  </a:cubicBezTo>
                  <a:cubicBezTo>
                    <a:pt x="773" y="1665"/>
                    <a:pt x="779" y="1812"/>
                    <a:pt x="802" y="1954"/>
                  </a:cubicBezTo>
                  <a:cubicBezTo>
                    <a:pt x="824" y="2097"/>
                    <a:pt x="870" y="2234"/>
                    <a:pt x="933" y="2363"/>
                  </a:cubicBezTo>
                  <a:cubicBezTo>
                    <a:pt x="944" y="2398"/>
                    <a:pt x="960" y="2432"/>
                    <a:pt x="983" y="2466"/>
                  </a:cubicBezTo>
                  <a:cubicBezTo>
                    <a:pt x="943" y="2463"/>
                    <a:pt x="902" y="2461"/>
                    <a:pt x="861" y="2461"/>
                  </a:cubicBezTo>
                  <a:cubicBezTo>
                    <a:pt x="755" y="2461"/>
                    <a:pt x="650" y="2473"/>
                    <a:pt x="551" y="2507"/>
                  </a:cubicBezTo>
                  <a:cubicBezTo>
                    <a:pt x="370" y="2563"/>
                    <a:pt x="205" y="2683"/>
                    <a:pt x="115" y="2853"/>
                  </a:cubicBezTo>
                  <a:cubicBezTo>
                    <a:pt x="23" y="3018"/>
                    <a:pt x="0" y="3205"/>
                    <a:pt x="46" y="3393"/>
                  </a:cubicBezTo>
                  <a:cubicBezTo>
                    <a:pt x="68" y="3483"/>
                    <a:pt x="108" y="3574"/>
                    <a:pt x="160" y="3654"/>
                  </a:cubicBezTo>
                  <a:cubicBezTo>
                    <a:pt x="222" y="3750"/>
                    <a:pt x="301" y="3836"/>
                    <a:pt x="393" y="3904"/>
                  </a:cubicBezTo>
                  <a:cubicBezTo>
                    <a:pt x="432" y="3944"/>
                    <a:pt x="477" y="3973"/>
                    <a:pt x="529" y="4000"/>
                  </a:cubicBezTo>
                  <a:cubicBezTo>
                    <a:pt x="506" y="4018"/>
                    <a:pt x="483" y="4034"/>
                    <a:pt x="461" y="4052"/>
                  </a:cubicBezTo>
                  <a:cubicBezTo>
                    <a:pt x="364" y="4125"/>
                    <a:pt x="296" y="4233"/>
                    <a:pt x="262" y="4348"/>
                  </a:cubicBezTo>
                  <a:cubicBezTo>
                    <a:pt x="188" y="4603"/>
                    <a:pt x="278" y="4886"/>
                    <a:pt x="456" y="5075"/>
                  </a:cubicBezTo>
                  <a:cubicBezTo>
                    <a:pt x="619" y="5260"/>
                    <a:pt x="866" y="5324"/>
                    <a:pt x="1107" y="5324"/>
                  </a:cubicBezTo>
                  <a:cubicBezTo>
                    <a:pt x="1117" y="5324"/>
                    <a:pt x="1127" y="5324"/>
                    <a:pt x="1137" y="5324"/>
                  </a:cubicBezTo>
                  <a:cubicBezTo>
                    <a:pt x="1324" y="5324"/>
                    <a:pt x="1506" y="5290"/>
                    <a:pt x="1683" y="5240"/>
                  </a:cubicBezTo>
                  <a:lnTo>
                    <a:pt x="1683" y="5240"/>
                  </a:lnTo>
                  <a:cubicBezTo>
                    <a:pt x="1676" y="5274"/>
                    <a:pt x="1671" y="5302"/>
                    <a:pt x="1665" y="5336"/>
                  </a:cubicBezTo>
                  <a:cubicBezTo>
                    <a:pt x="1654" y="5421"/>
                    <a:pt x="1665" y="5512"/>
                    <a:pt x="1694" y="5591"/>
                  </a:cubicBezTo>
                  <a:cubicBezTo>
                    <a:pt x="1751" y="5756"/>
                    <a:pt x="1875" y="5882"/>
                    <a:pt x="2029" y="5961"/>
                  </a:cubicBezTo>
                  <a:cubicBezTo>
                    <a:pt x="2156" y="6024"/>
                    <a:pt x="2295" y="6059"/>
                    <a:pt x="2436" y="6059"/>
                  </a:cubicBezTo>
                  <a:cubicBezTo>
                    <a:pt x="2471" y="6059"/>
                    <a:pt x="2506" y="6057"/>
                    <a:pt x="2541" y="6052"/>
                  </a:cubicBezTo>
                  <a:cubicBezTo>
                    <a:pt x="2672" y="6035"/>
                    <a:pt x="2790" y="5984"/>
                    <a:pt x="2887" y="5898"/>
                  </a:cubicBezTo>
                  <a:lnTo>
                    <a:pt x="2887" y="5898"/>
                  </a:lnTo>
                  <a:cubicBezTo>
                    <a:pt x="2864" y="6268"/>
                    <a:pt x="2819" y="6643"/>
                    <a:pt x="2751" y="7007"/>
                  </a:cubicBezTo>
                  <a:cubicBezTo>
                    <a:pt x="2717" y="7194"/>
                    <a:pt x="2677" y="7382"/>
                    <a:pt x="2638" y="7569"/>
                  </a:cubicBezTo>
                  <a:cubicBezTo>
                    <a:pt x="2631" y="7597"/>
                    <a:pt x="2631" y="7621"/>
                    <a:pt x="2643" y="7648"/>
                  </a:cubicBezTo>
                  <a:cubicBezTo>
                    <a:pt x="2654" y="7671"/>
                    <a:pt x="2677" y="7689"/>
                    <a:pt x="2706" y="7700"/>
                  </a:cubicBezTo>
                  <a:cubicBezTo>
                    <a:pt x="2715" y="7703"/>
                    <a:pt x="2726" y="7704"/>
                    <a:pt x="2736" y="7704"/>
                  </a:cubicBezTo>
                  <a:cubicBezTo>
                    <a:pt x="2779" y="7704"/>
                    <a:pt x="2822" y="7678"/>
                    <a:pt x="2835" y="7632"/>
                  </a:cubicBezTo>
                  <a:cubicBezTo>
                    <a:pt x="2853" y="7558"/>
                    <a:pt x="2869" y="7484"/>
                    <a:pt x="2887" y="7404"/>
                  </a:cubicBezTo>
                  <a:lnTo>
                    <a:pt x="2882" y="7404"/>
                  </a:lnTo>
                  <a:cubicBezTo>
                    <a:pt x="2932" y="7171"/>
                    <a:pt x="2966" y="6916"/>
                    <a:pt x="3000" y="6625"/>
                  </a:cubicBezTo>
                  <a:cubicBezTo>
                    <a:pt x="3018" y="6467"/>
                    <a:pt x="3029" y="6296"/>
                    <a:pt x="3040" y="6121"/>
                  </a:cubicBezTo>
                  <a:cubicBezTo>
                    <a:pt x="3047" y="6024"/>
                    <a:pt x="3047" y="5932"/>
                    <a:pt x="3052" y="5836"/>
                  </a:cubicBezTo>
                  <a:lnTo>
                    <a:pt x="3052" y="5830"/>
                  </a:lnTo>
                  <a:cubicBezTo>
                    <a:pt x="3068" y="5848"/>
                    <a:pt x="3086" y="5864"/>
                    <a:pt x="3103" y="5875"/>
                  </a:cubicBezTo>
                  <a:cubicBezTo>
                    <a:pt x="3149" y="5909"/>
                    <a:pt x="3210" y="5943"/>
                    <a:pt x="3273" y="5956"/>
                  </a:cubicBezTo>
                  <a:cubicBezTo>
                    <a:pt x="3313" y="5966"/>
                    <a:pt x="3353" y="5972"/>
                    <a:pt x="3388" y="5972"/>
                  </a:cubicBezTo>
                  <a:cubicBezTo>
                    <a:pt x="3422" y="5972"/>
                    <a:pt x="3456" y="5966"/>
                    <a:pt x="3490" y="5961"/>
                  </a:cubicBezTo>
                  <a:cubicBezTo>
                    <a:pt x="3558" y="5950"/>
                    <a:pt x="3619" y="5921"/>
                    <a:pt x="3677" y="5882"/>
                  </a:cubicBezTo>
                  <a:cubicBezTo>
                    <a:pt x="3688" y="5875"/>
                    <a:pt x="3700" y="5864"/>
                    <a:pt x="3711" y="5853"/>
                  </a:cubicBezTo>
                  <a:lnTo>
                    <a:pt x="3711" y="5859"/>
                  </a:lnTo>
                  <a:cubicBezTo>
                    <a:pt x="3705" y="6108"/>
                    <a:pt x="3694" y="6399"/>
                    <a:pt x="3705" y="6677"/>
                  </a:cubicBezTo>
                  <a:cubicBezTo>
                    <a:pt x="3711" y="6882"/>
                    <a:pt x="3729" y="7068"/>
                    <a:pt x="3750" y="7239"/>
                  </a:cubicBezTo>
                  <a:cubicBezTo>
                    <a:pt x="3763" y="7319"/>
                    <a:pt x="3779" y="7398"/>
                    <a:pt x="3797" y="7484"/>
                  </a:cubicBezTo>
                  <a:cubicBezTo>
                    <a:pt x="3819" y="7587"/>
                    <a:pt x="3853" y="7694"/>
                    <a:pt x="3899" y="7797"/>
                  </a:cubicBezTo>
                  <a:cubicBezTo>
                    <a:pt x="3912" y="7834"/>
                    <a:pt x="3953" y="7856"/>
                    <a:pt x="3996" y="7856"/>
                  </a:cubicBezTo>
                  <a:cubicBezTo>
                    <a:pt x="4005" y="7856"/>
                    <a:pt x="4014" y="7855"/>
                    <a:pt x="4023" y="7853"/>
                  </a:cubicBezTo>
                  <a:cubicBezTo>
                    <a:pt x="4080" y="7842"/>
                    <a:pt x="4125" y="7779"/>
                    <a:pt x="4109" y="7716"/>
                  </a:cubicBezTo>
                  <a:cubicBezTo>
                    <a:pt x="4063" y="7546"/>
                    <a:pt x="4018" y="7382"/>
                    <a:pt x="3978" y="7212"/>
                  </a:cubicBezTo>
                  <a:cubicBezTo>
                    <a:pt x="3944" y="7041"/>
                    <a:pt x="3915" y="6864"/>
                    <a:pt x="3904" y="6688"/>
                  </a:cubicBezTo>
                  <a:cubicBezTo>
                    <a:pt x="3876" y="6347"/>
                    <a:pt x="3876" y="6006"/>
                    <a:pt x="3881" y="5665"/>
                  </a:cubicBezTo>
                  <a:lnTo>
                    <a:pt x="3881" y="5665"/>
                  </a:lnTo>
                  <a:cubicBezTo>
                    <a:pt x="3944" y="5717"/>
                    <a:pt x="4012" y="5762"/>
                    <a:pt x="4086" y="5796"/>
                  </a:cubicBezTo>
                  <a:cubicBezTo>
                    <a:pt x="4177" y="5836"/>
                    <a:pt x="4274" y="5859"/>
                    <a:pt x="4376" y="5870"/>
                  </a:cubicBezTo>
                  <a:cubicBezTo>
                    <a:pt x="4412" y="5874"/>
                    <a:pt x="4448" y="5876"/>
                    <a:pt x="4484" y="5876"/>
                  </a:cubicBezTo>
                  <a:cubicBezTo>
                    <a:pt x="4550" y="5876"/>
                    <a:pt x="4615" y="5869"/>
                    <a:pt x="4676" y="5859"/>
                  </a:cubicBezTo>
                  <a:cubicBezTo>
                    <a:pt x="4773" y="5841"/>
                    <a:pt x="4870" y="5807"/>
                    <a:pt x="4961" y="5767"/>
                  </a:cubicBezTo>
                  <a:cubicBezTo>
                    <a:pt x="5046" y="5728"/>
                    <a:pt x="5132" y="5671"/>
                    <a:pt x="5205" y="5609"/>
                  </a:cubicBezTo>
                  <a:cubicBezTo>
                    <a:pt x="5274" y="5552"/>
                    <a:pt x="5336" y="5478"/>
                    <a:pt x="5381" y="5398"/>
                  </a:cubicBezTo>
                  <a:cubicBezTo>
                    <a:pt x="5426" y="5313"/>
                    <a:pt x="5460" y="5222"/>
                    <a:pt x="5467" y="5120"/>
                  </a:cubicBezTo>
                  <a:cubicBezTo>
                    <a:pt x="5473" y="5075"/>
                    <a:pt x="5467" y="5030"/>
                    <a:pt x="5467" y="4983"/>
                  </a:cubicBezTo>
                  <a:cubicBezTo>
                    <a:pt x="5460" y="4967"/>
                    <a:pt x="5460" y="4949"/>
                    <a:pt x="5455" y="4933"/>
                  </a:cubicBezTo>
                  <a:lnTo>
                    <a:pt x="5455" y="4933"/>
                  </a:lnTo>
                  <a:cubicBezTo>
                    <a:pt x="5535" y="4943"/>
                    <a:pt x="5611" y="4947"/>
                    <a:pt x="5689" y="4947"/>
                  </a:cubicBezTo>
                  <a:cubicBezTo>
                    <a:pt x="5734" y="4947"/>
                    <a:pt x="5779" y="4946"/>
                    <a:pt x="5825" y="4944"/>
                  </a:cubicBezTo>
                  <a:cubicBezTo>
                    <a:pt x="5893" y="4938"/>
                    <a:pt x="5956" y="4927"/>
                    <a:pt x="6024" y="4915"/>
                  </a:cubicBezTo>
                  <a:cubicBezTo>
                    <a:pt x="6092" y="4899"/>
                    <a:pt x="6155" y="4875"/>
                    <a:pt x="6223" y="4852"/>
                  </a:cubicBezTo>
                  <a:cubicBezTo>
                    <a:pt x="6341" y="4807"/>
                    <a:pt x="6449" y="4739"/>
                    <a:pt x="6541" y="4648"/>
                  </a:cubicBezTo>
                  <a:cubicBezTo>
                    <a:pt x="6637" y="4552"/>
                    <a:pt x="6711" y="4421"/>
                    <a:pt x="6751" y="4290"/>
                  </a:cubicBezTo>
                  <a:cubicBezTo>
                    <a:pt x="6790" y="4149"/>
                    <a:pt x="6785" y="4000"/>
                    <a:pt x="6740" y="3864"/>
                  </a:cubicBezTo>
                  <a:cubicBezTo>
                    <a:pt x="6700" y="3727"/>
                    <a:pt x="6626" y="3609"/>
                    <a:pt x="6535" y="3506"/>
                  </a:cubicBezTo>
                  <a:cubicBezTo>
                    <a:pt x="6490" y="3449"/>
                    <a:pt x="6433" y="3398"/>
                    <a:pt x="6376" y="3352"/>
                  </a:cubicBezTo>
                  <a:cubicBezTo>
                    <a:pt x="6320" y="3313"/>
                    <a:pt x="6257" y="3273"/>
                    <a:pt x="6189" y="3244"/>
                  </a:cubicBezTo>
                  <a:cubicBezTo>
                    <a:pt x="6189" y="3244"/>
                    <a:pt x="6183" y="3239"/>
                    <a:pt x="6176" y="3239"/>
                  </a:cubicBezTo>
                  <a:cubicBezTo>
                    <a:pt x="6291" y="3188"/>
                    <a:pt x="6393" y="3120"/>
                    <a:pt x="6478" y="3029"/>
                  </a:cubicBezTo>
                  <a:cubicBezTo>
                    <a:pt x="6541" y="2955"/>
                    <a:pt x="6592" y="2875"/>
                    <a:pt x="6620" y="2790"/>
                  </a:cubicBezTo>
                  <a:cubicBezTo>
                    <a:pt x="6648" y="2704"/>
                    <a:pt x="6654" y="2614"/>
                    <a:pt x="6648" y="2528"/>
                  </a:cubicBezTo>
                  <a:cubicBezTo>
                    <a:pt x="6637" y="2444"/>
                    <a:pt x="6609" y="2363"/>
                    <a:pt x="6569" y="2290"/>
                  </a:cubicBezTo>
                  <a:cubicBezTo>
                    <a:pt x="6524" y="2216"/>
                    <a:pt x="6467" y="2142"/>
                    <a:pt x="6404" y="2085"/>
                  </a:cubicBezTo>
                  <a:cubicBezTo>
                    <a:pt x="6325" y="2017"/>
                    <a:pt x="6239" y="1961"/>
                    <a:pt x="6149" y="1915"/>
                  </a:cubicBezTo>
                  <a:cubicBezTo>
                    <a:pt x="6052" y="1870"/>
                    <a:pt x="5950" y="1841"/>
                    <a:pt x="5842" y="1825"/>
                  </a:cubicBezTo>
                  <a:cubicBezTo>
                    <a:pt x="5765" y="1810"/>
                    <a:pt x="5686" y="1803"/>
                    <a:pt x="5606" y="1803"/>
                  </a:cubicBezTo>
                  <a:cubicBezTo>
                    <a:pt x="5526" y="1803"/>
                    <a:pt x="5447" y="1810"/>
                    <a:pt x="5370" y="1825"/>
                  </a:cubicBezTo>
                  <a:cubicBezTo>
                    <a:pt x="5392" y="1773"/>
                    <a:pt x="5415" y="1722"/>
                    <a:pt x="5444" y="1671"/>
                  </a:cubicBezTo>
                  <a:cubicBezTo>
                    <a:pt x="5501" y="1545"/>
                    <a:pt x="5552" y="1416"/>
                    <a:pt x="5586" y="1285"/>
                  </a:cubicBezTo>
                  <a:cubicBezTo>
                    <a:pt x="5620" y="1154"/>
                    <a:pt x="5631" y="1012"/>
                    <a:pt x="5604" y="881"/>
                  </a:cubicBezTo>
                  <a:cubicBezTo>
                    <a:pt x="5586" y="813"/>
                    <a:pt x="5557" y="750"/>
                    <a:pt x="5523" y="693"/>
                  </a:cubicBezTo>
                  <a:cubicBezTo>
                    <a:pt x="5484" y="631"/>
                    <a:pt x="5426" y="580"/>
                    <a:pt x="5370" y="529"/>
                  </a:cubicBezTo>
                  <a:cubicBezTo>
                    <a:pt x="5268" y="449"/>
                    <a:pt x="5137" y="404"/>
                    <a:pt x="5012" y="398"/>
                  </a:cubicBezTo>
                  <a:cubicBezTo>
                    <a:pt x="4996" y="397"/>
                    <a:pt x="4980" y="396"/>
                    <a:pt x="4964" y="396"/>
                  </a:cubicBezTo>
                  <a:cubicBezTo>
                    <a:pt x="4849" y="396"/>
                    <a:pt x="4737" y="432"/>
                    <a:pt x="4637" y="472"/>
                  </a:cubicBezTo>
                  <a:cubicBezTo>
                    <a:pt x="4513" y="522"/>
                    <a:pt x="4404" y="603"/>
                    <a:pt x="4301" y="687"/>
                  </a:cubicBezTo>
                  <a:cubicBezTo>
                    <a:pt x="4217" y="761"/>
                    <a:pt x="4138" y="841"/>
                    <a:pt x="4069" y="931"/>
                  </a:cubicBezTo>
                  <a:lnTo>
                    <a:pt x="4057" y="876"/>
                  </a:lnTo>
                  <a:cubicBezTo>
                    <a:pt x="4029" y="750"/>
                    <a:pt x="4001" y="625"/>
                    <a:pt x="3955" y="501"/>
                  </a:cubicBezTo>
                  <a:cubicBezTo>
                    <a:pt x="3910" y="386"/>
                    <a:pt x="3847" y="278"/>
                    <a:pt x="3763" y="194"/>
                  </a:cubicBezTo>
                  <a:cubicBezTo>
                    <a:pt x="3716" y="154"/>
                    <a:pt x="3666" y="113"/>
                    <a:pt x="3609" y="86"/>
                  </a:cubicBezTo>
                  <a:cubicBezTo>
                    <a:pt x="3580" y="68"/>
                    <a:pt x="3546" y="57"/>
                    <a:pt x="3512" y="45"/>
                  </a:cubicBezTo>
                  <a:cubicBezTo>
                    <a:pt x="3472" y="29"/>
                    <a:pt x="3427" y="23"/>
                    <a:pt x="3388" y="18"/>
                  </a:cubicBezTo>
                  <a:cubicBezTo>
                    <a:pt x="3341" y="5"/>
                    <a:pt x="3296" y="0"/>
                    <a:pt x="325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9"/>
            <p:cNvSpPr/>
            <p:nvPr/>
          </p:nvSpPr>
          <p:spPr>
            <a:xfrm>
              <a:off x="10298721" y="5255479"/>
              <a:ext cx="55586" cy="97499"/>
            </a:xfrm>
            <a:custGeom>
              <a:avLst/>
              <a:gdLst/>
              <a:ahLst/>
              <a:cxnLst/>
              <a:rect l="l" t="t" r="r" b="b"/>
              <a:pathLst>
                <a:path w="1183" h="2075" extrusionOk="0">
                  <a:moveTo>
                    <a:pt x="210" y="0"/>
                  </a:moveTo>
                  <a:lnTo>
                    <a:pt x="0" y="1897"/>
                  </a:lnTo>
                  <a:cubicBezTo>
                    <a:pt x="11" y="1897"/>
                    <a:pt x="22" y="1897"/>
                    <a:pt x="34" y="1897"/>
                  </a:cubicBezTo>
                  <a:cubicBezTo>
                    <a:pt x="430" y="1897"/>
                    <a:pt x="1183" y="2074"/>
                    <a:pt x="1183" y="2074"/>
                  </a:cubicBezTo>
                  <a:cubicBezTo>
                    <a:pt x="989" y="1778"/>
                    <a:pt x="1028" y="0"/>
                    <a:pt x="1028" y="0"/>
                  </a:cubicBezTo>
                  <a:lnTo>
                    <a:pt x="1028" y="0"/>
                  </a:lnTo>
                  <a:cubicBezTo>
                    <a:pt x="1028" y="0"/>
                    <a:pt x="801" y="124"/>
                    <a:pt x="614" y="171"/>
                  </a:cubicBezTo>
                  <a:cubicBezTo>
                    <a:pt x="598" y="174"/>
                    <a:pt x="582" y="175"/>
                    <a:pt x="566" y="175"/>
                  </a:cubicBezTo>
                  <a:cubicBezTo>
                    <a:pt x="396" y="175"/>
                    <a:pt x="210" y="0"/>
                    <a:pt x="210" y="0"/>
                  </a:cubicBezTo>
                  <a:close/>
                </a:path>
              </a:pathLst>
            </a:custGeom>
            <a:solidFill>
              <a:srgbClr val="6A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9"/>
            <p:cNvSpPr/>
            <p:nvPr/>
          </p:nvSpPr>
          <p:spPr>
            <a:xfrm>
              <a:off x="10180172" y="4999632"/>
              <a:ext cx="293437" cy="262519"/>
            </a:xfrm>
            <a:custGeom>
              <a:avLst/>
              <a:gdLst/>
              <a:ahLst/>
              <a:cxnLst/>
              <a:rect l="l" t="t" r="r" b="b"/>
              <a:pathLst>
                <a:path w="6245" h="5587" extrusionOk="0">
                  <a:moveTo>
                    <a:pt x="2949" y="1"/>
                  </a:moveTo>
                  <a:cubicBezTo>
                    <a:pt x="2904" y="6"/>
                    <a:pt x="2859" y="19"/>
                    <a:pt x="2812" y="30"/>
                  </a:cubicBezTo>
                  <a:cubicBezTo>
                    <a:pt x="2762" y="53"/>
                    <a:pt x="2710" y="75"/>
                    <a:pt x="2660" y="109"/>
                  </a:cubicBezTo>
                  <a:cubicBezTo>
                    <a:pt x="2602" y="155"/>
                    <a:pt x="2546" y="206"/>
                    <a:pt x="2495" y="263"/>
                  </a:cubicBezTo>
                  <a:cubicBezTo>
                    <a:pt x="2421" y="360"/>
                    <a:pt x="2353" y="462"/>
                    <a:pt x="2295" y="581"/>
                  </a:cubicBezTo>
                  <a:cubicBezTo>
                    <a:pt x="2227" y="728"/>
                    <a:pt x="2171" y="887"/>
                    <a:pt x="2143" y="1047"/>
                  </a:cubicBezTo>
                  <a:cubicBezTo>
                    <a:pt x="2120" y="1155"/>
                    <a:pt x="2114" y="1246"/>
                    <a:pt x="2114" y="1336"/>
                  </a:cubicBezTo>
                  <a:cubicBezTo>
                    <a:pt x="2114" y="1370"/>
                    <a:pt x="2103" y="1399"/>
                    <a:pt x="2080" y="1422"/>
                  </a:cubicBezTo>
                  <a:cubicBezTo>
                    <a:pt x="2051" y="1451"/>
                    <a:pt x="2012" y="1467"/>
                    <a:pt x="1972" y="1467"/>
                  </a:cubicBezTo>
                  <a:cubicBezTo>
                    <a:pt x="1933" y="1467"/>
                    <a:pt x="1899" y="1451"/>
                    <a:pt x="1875" y="1422"/>
                  </a:cubicBezTo>
                  <a:cubicBezTo>
                    <a:pt x="1813" y="1348"/>
                    <a:pt x="1745" y="1280"/>
                    <a:pt x="1671" y="1212"/>
                  </a:cubicBezTo>
                  <a:cubicBezTo>
                    <a:pt x="1592" y="1144"/>
                    <a:pt x="1511" y="1092"/>
                    <a:pt x="1432" y="1052"/>
                  </a:cubicBezTo>
                  <a:cubicBezTo>
                    <a:pt x="1380" y="1029"/>
                    <a:pt x="1335" y="1013"/>
                    <a:pt x="1278" y="1001"/>
                  </a:cubicBezTo>
                  <a:cubicBezTo>
                    <a:pt x="1251" y="995"/>
                    <a:pt x="1228" y="995"/>
                    <a:pt x="1194" y="995"/>
                  </a:cubicBezTo>
                  <a:lnTo>
                    <a:pt x="1176" y="995"/>
                  </a:lnTo>
                  <a:cubicBezTo>
                    <a:pt x="1149" y="995"/>
                    <a:pt x="1120" y="1001"/>
                    <a:pt x="1091" y="1013"/>
                  </a:cubicBezTo>
                  <a:cubicBezTo>
                    <a:pt x="1063" y="1024"/>
                    <a:pt x="1039" y="1035"/>
                    <a:pt x="1018" y="1052"/>
                  </a:cubicBezTo>
                  <a:cubicBezTo>
                    <a:pt x="984" y="1076"/>
                    <a:pt x="949" y="1103"/>
                    <a:pt x="921" y="1137"/>
                  </a:cubicBezTo>
                  <a:cubicBezTo>
                    <a:pt x="887" y="1178"/>
                    <a:pt x="864" y="1217"/>
                    <a:pt x="842" y="1257"/>
                  </a:cubicBezTo>
                  <a:cubicBezTo>
                    <a:pt x="824" y="1297"/>
                    <a:pt x="813" y="1336"/>
                    <a:pt x="801" y="1382"/>
                  </a:cubicBezTo>
                  <a:cubicBezTo>
                    <a:pt x="790" y="1438"/>
                    <a:pt x="790" y="1501"/>
                    <a:pt x="790" y="1569"/>
                  </a:cubicBezTo>
                  <a:cubicBezTo>
                    <a:pt x="801" y="1666"/>
                    <a:pt x="824" y="1763"/>
                    <a:pt x="864" y="1871"/>
                  </a:cubicBezTo>
                  <a:cubicBezTo>
                    <a:pt x="921" y="2018"/>
                    <a:pt x="994" y="2167"/>
                    <a:pt x="1080" y="2314"/>
                  </a:cubicBezTo>
                  <a:cubicBezTo>
                    <a:pt x="1108" y="2359"/>
                    <a:pt x="1091" y="2427"/>
                    <a:pt x="1052" y="2461"/>
                  </a:cubicBezTo>
                  <a:cubicBezTo>
                    <a:pt x="1034" y="2479"/>
                    <a:pt x="1000" y="2490"/>
                    <a:pt x="971" y="2490"/>
                  </a:cubicBezTo>
                  <a:cubicBezTo>
                    <a:pt x="960" y="2490"/>
                    <a:pt x="944" y="2490"/>
                    <a:pt x="932" y="2484"/>
                  </a:cubicBezTo>
                  <a:cubicBezTo>
                    <a:pt x="876" y="2467"/>
                    <a:pt x="819" y="2456"/>
                    <a:pt x="761" y="2439"/>
                  </a:cubicBezTo>
                  <a:cubicBezTo>
                    <a:pt x="693" y="2433"/>
                    <a:pt x="630" y="2427"/>
                    <a:pt x="569" y="2427"/>
                  </a:cubicBezTo>
                  <a:lnTo>
                    <a:pt x="506" y="2427"/>
                  </a:lnTo>
                  <a:cubicBezTo>
                    <a:pt x="443" y="2433"/>
                    <a:pt x="381" y="2450"/>
                    <a:pt x="323" y="2467"/>
                  </a:cubicBezTo>
                  <a:cubicBezTo>
                    <a:pt x="284" y="2484"/>
                    <a:pt x="239" y="2508"/>
                    <a:pt x="205" y="2529"/>
                  </a:cubicBezTo>
                  <a:cubicBezTo>
                    <a:pt x="171" y="2558"/>
                    <a:pt x="137" y="2587"/>
                    <a:pt x="113" y="2615"/>
                  </a:cubicBezTo>
                  <a:cubicBezTo>
                    <a:pt x="85" y="2644"/>
                    <a:pt x="68" y="2678"/>
                    <a:pt x="45" y="2712"/>
                  </a:cubicBezTo>
                  <a:cubicBezTo>
                    <a:pt x="29" y="2752"/>
                    <a:pt x="17" y="2791"/>
                    <a:pt x="6" y="2836"/>
                  </a:cubicBezTo>
                  <a:cubicBezTo>
                    <a:pt x="0" y="2876"/>
                    <a:pt x="0" y="2928"/>
                    <a:pt x="0" y="2973"/>
                  </a:cubicBezTo>
                  <a:cubicBezTo>
                    <a:pt x="6" y="3024"/>
                    <a:pt x="17" y="3069"/>
                    <a:pt x="34" y="3121"/>
                  </a:cubicBezTo>
                  <a:cubicBezTo>
                    <a:pt x="51" y="3172"/>
                    <a:pt x="79" y="3224"/>
                    <a:pt x="113" y="3274"/>
                  </a:cubicBezTo>
                  <a:cubicBezTo>
                    <a:pt x="153" y="3326"/>
                    <a:pt x="199" y="3376"/>
                    <a:pt x="255" y="3428"/>
                  </a:cubicBezTo>
                  <a:cubicBezTo>
                    <a:pt x="323" y="3484"/>
                    <a:pt x="398" y="3530"/>
                    <a:pt x="483" y="3575"/>
                  </a:cubicBezTo>
                  <a:cubicBezTo>
                    <a:pt x="523" y="3592"/>
                    <a:pt x="569" y="3609"/>
                    <a:pt x="614" y="3626"/>
                  </a:cubicBezTo>
                  <a:cubicBezTo>
                    <a:pt x="664" y="3644"/>
                    <a:pt x="693" y="3689"/>
                    <a:pt x="693" y="3740"/>
                  </a:cubicBezTo>
                  <a:cubicBezTo>
                    <a:pt x="688" y="3785"/>
                    <a:pt x="654" y="3843"/>
                    <a:pt x="603" y="3848"/>
                  </a:cubicBezTo>
                  <a:cubicBezTo>
                    <a:pt x="551" y="3854"/>
                    <a:pt x="506" y="3864"/>
                    <a:pt x="467" y="3877"/>
                  </a:cubicBezTo>
                  <a:cubicBezTo>
                    <a:pt x="433" y="3888"/>
                    <a:pt x="398" y="3905"/>
                    <a:pt x="370" y="3927"/>
                  </a:cubicBezTo>
                  <a:cubicBezTo>
                    <a:pt x="341" y="3945"/>
                    <a:pt x="318" y="3967"/>
                    <a:pt x="296" y="3995"/>
                  </a:cubicBezTo>
                  <a:cubicBezTo>
                    <a:pt x="273" y="4019"/>
                    <a:pt x="255" y="4047"/>
                    <a:pt x="239" y="4076"/>
                  </a:cubicBezTo>
                  <a:cubicBezTo>
                    <a:pt x="228" y="4115"/>
                    <a:pt x="216" y="4150"/>
                    <a:pt x="205" y="4184"/>
                  </a:cubicBezTo>
                  <a:cubicBezTo>
                    <a:pt x="199" y="4223"/>
                    <a:pt x="199" y="4263"/>
                    <a:pt x="199" y="4308"/>
                  </a:cubicBezTo>
                  <a:cubicBezTo>
                    <a:pt x="205" y="4354"/>
                    <a:pt x="216" y="4399"/>
                    <a:pt x="233" y="4444"/>
                  </a:cubicBezTo>
                  <a:cubicBezTo>
                    <a:pt x="250" y="4490"/>
                    <a:pt x="278" y="4541"/>
                    <a:pt x="307" y="4587"/>
                  </a:cubicBezTo>
                  <a:cubicBezTo>
                    <a:pt x="336" y="4621"/>
                    <a:pt x="364" y="4655"/>
                    <a:pt x="398" y="4690"/>
                  </a:cubicBezTo>
                  <a:cubicBezTo>
                    <a:pt x="438" y="4717"/>
                    <a:pt x="472" y="4740"/>
                    <a:pt x="517" y="4763"/>
                  </a:cubicBezTo>
                  <a:cubicBezTo>
                    <a:pt x="562" y="4785"/>
                    <a:pt x="619" y="4803"/>
                    <a:pt x="677" y="4814"/>
                  </a:cubicBezTo>
                  <a:cubicBezTo>
                    <a:pt x="739" y="4826"/>
                    <a:pt x="801" y="4831"/>
                    <a:pt x="869" y="4831"/>
                  </a:cubicBezTo>
                  <a:cubicBezTo>
                    <a:pt x="903" y="4831"/>
                    <a:pt x="944" y="4826"/>
                    <a:pt x="978" y="4826"/>
                  </a:cubicBezTo>
                  <a:cubicBezTo>
                    <a:pt x="1183" y="4808"/>
                    <a:pt x="1387" y="4758"/>
                    <a:pt x="1574" y="4711"/>
                  </a:cubicBezTo>
                  <a:cubicBezTo>
                    <a:pt x="1580" y="4706"/>
                    <a:pt x="1585" y="4706"/>
                    <a:pt x="1597" y="4706"/>
                  </a:cubicBezTo>
                  <a:cubicBezTo>
                    <a:pt x="1631" y="4706"/>
                    <a:pt x="1665" y="4729"/>
                    <a:pt x="1682" y="4763"/>
                  </a:cubicBezTo>
                  <a:cubicBezTo>
                    <a:pt x="1700" y="4792"/>
                    <a:pt x="1700" y="4831"/>
                    <a:pt x="1676" y="4865"/>
                  </a:cubicBezTo>
                  <a:cubicBezTo>
                    <a:pt x="1671" y="4876"/>
                    <a:pt x="1665" y="4894"/>
                    <a:pt x="1653" y="4905"/>
                  </a:cubicBezTo>
                  <a:cubicBezTo>
                    <a:pt x="1631" y="4955"/>
                    <a:pt x="1614" y="5002"/>
                    <a:pt x="1608" y="5047"/>
                  </a:cubicBezTo>
                  <a:cubicBezTo>
                    <a:pt x="1603" y="5086"/>
                    <a:pt x="1597" y="5120"/>
                    <a:pt x="1603" y="5160"/>
                  </a:cubicBezTo>
                  <a:cubicBezTo>
                    <a:pt x="1603" y="5189"/>
                    <a:pt x="1614" y="5223"/>
                    <a:pt x="1626" y="5257"/>
                  </a:cubicBezTo>
                  <a:cubicBezTo>
                    <a:pt x="1637" y="5286"/>
                    <a:pt x="1648" y="5320"/>
                    <a:pt x="1671" y="5343"/>
                  </a:cubicBezTo>
                  <a:cubicBezTo>
                    <a:pt x="1694" y="5382"/>
                    <a:pt x="1721" y="5411"/>
                    <a:pt x="1755" y="5440"/>
                  </a:cubicBezTo>
                  <a:cubicBezTo>
                    <a:pt x="1790" y="5467"/>
                    <a:pt x="1836" y="5496"/>
                    <a:pt x="1881" y="5519"/>
                  </a:cubicBezTo>
                  <a:cubicBezTo>
                    <a:pt x="1938" y="5547"/>
                    <a:pt x="1994" y="5564"/>
                    <a:pt x="2057" y="5576"/>
                  </a:cubicBezTo>
                  <a:cubicBezTo>
                    <a:pt x="2096" y="5581"/>
                    <a:pt x="2137" y="5587"/>
                    <a:pt x="2177" y="5587"/>
                  </a:cubicBezTo>
                  <a:cubicBezTo>
                    <a:pt x="2193" y="5587"/>
                    <a:pt x="2211" y="5587"/>
                    <a:pt x="2222" y="5581"/>
                  </a:cubicBezTo>
                  <a:cubicBezTo>
                    <a:pt x="2274" y="5576"/>
                    <a:pt x="2313" y="5569"/>
                    <a:pt x="2358" y="5553"/>
                  </a:cubicBezTo>
                  <a:cubicBezTo>
                    <a:pt x="2392" y="5542"/>
                    <a:pt x="2426" y="5524"/>
                    <a:pt x="2460" y="5501"/>
                  </a:cubicBezTo>
                  <a:cubicBezTo>
                    <a:pt x="2484" y="5479"/>
                    <a:pt x="2512" y="5461"/>
                    <a:pt x="2534" y="5440"/>
                  </a:cubicBezTo>
                  <a:cubicBezTo>
                    <a:pt x="2557" y="5406"/>
                    <a:pt x="2574" y="5377"/>
                    <a:pt x="2591" y="5348"/>
                  </a:cubicBezTo>
                  <a:cubicBezTo>
                    <a:pt x="2608" y="5309"/>
                    <a:pt x="2620" y="5262"/>
                    <a:pt x="2631" y="5223"/>
                  </a:cubicBezTo>
                  <a:cubicBezTo>
                    <a:pt x="2631" y="5201"/>
                    <a:pt x="2636" y="5183"/>
                    <a:pt x="2636" y="5167"/>
                  </a:cubicBezTo>
                  <a:cubicBezTo>
                    <a:pt x="2642" y="5110"/>
                    <a:pt x="2683" y="5070"/>
                    <a:pt x="2733" y="5070"/>
                  </a:cubicBezTo>
                  <a:cubicBezTo>
                    <a:pt x="2767" y="5075"/>
                    <a:pt x="2791" y="5086"/>
                    <a:pt x="2807" y="5104"/>
                  </a:cubicBezTo>
                  <a:cubicBezTo>
                    <a:pt x="2825" y="5126"/>
                    <a:pt x="2830" y="5144"/>
                    <a:pt x="2830" y="5172"/>
                  </a:cubicBezTo>
                  <a:cubicBezTo>
                    <a:pt x="2836" y="5212"/>
                    <a:pt x="2846" y="5257"/>
                    <a:pt x="2859" y="5303"/>
                  </a:cubicBezTo>
                  <a:cubicBezTo>
                    <a:pt x="2870" y="5325"/>
                    <a:pt x="2881" y="5348"/>
                    <a:pt x="2898" y="5371"/>
                  </a:cubicBezTo>
                  <a:cubicBezTo>
                    <a:pt x="2909" y="5393"/>
                    <a:pt x="2927" y="5411"/>
                    <a:pt x="2943" y="5427"/>
                  </a:cubicBezTo>
                  <a:cubicBezTo>
                    <a:pt x="2961" y="5440"/>
                    <a:pt x="2983" y="5451"/>
                    <a:pt x="3006" y="5461"/>
                  </a:cubicBezTo>
                  <a:cubicBezTo>
                    <a:pt x="3024" y="5474"/>
                    <a:pt x="3046" y="5479"/>
                    <a:pt x="3074" y="5485"/>
                  </a:cubicBezTo>
                  <a:cubicBezTo>
                    <a:pt x="3092" y="5490"/>
                    <a:pt x="3114" y="5490"/>
                    <a:pt x="3137" y="5490"/>
                  </a:cubicBezTo>
                  <a:lnTo>
                    <a:pt x="3153" y="5490"/>
                  </a:lnTo>
                  <a:cubicBezTo>
                    <a:pt x="3182" y="5485"/>
                    <a:pt x="3205" y="5479"/>
                    <a:pt x="3234" y="5474"/>
                  </a:cubicBezTo>
                  <a:cubicBezTo>
                    <a:pt x="3256" y="5461"/>
                    <a:pt x="3279" y="5451"/>
                    <a:pt x="3302" y="5433"/>
                  </a:cubicBezTo>
                  <a:cubicBezTo>
                    <a:pt x="3318" y="5422"/>
                    <a:pt x="3336" y="5406"/>
                    <a:pt x="3352" y="5388"/>
                  </a:cubicBezTo>
                  <a:cubicBezTo>
                    <a:pt x="3365" y="5377"/>
                    <a:pt x="3376" y="5359"/>
                    <a:pt x="3386" y="5337"/>
                  </a:cubicBezTo>
                  <a:cubicBezTo>
                    <a:pt x="3399" y="5314"/>
                    <a:pt x="3404" y="5291"/>
                    <a:pt x="3410" y="5269"/>
                  </a:cubicBezTo>
                  <a:cubicBezTo>
                    <a:pt x="3415" y="5246"/>
                    <a:pt x="3415" y="5217"/>
                    <a:pt x="3415" y="5189"/>
                  </a:cubicBezTo>
                  <a:cubicBezTo>
                    <a:pt x="3410" y="5167"/>
                    <a:pt x="3404" y="5144"/>
                    <a:pt x="3399" y="5120"/>
                  </a:cubicBezTo>
                  <a:cubicBezTo>
                    <a:pt x="3386" y="5092"/>
                    <a:pt x="3376" y="5070"/>
                    <a:pt x="3358" y="5041"/>
                  </a:cubicBezTo>
                  <a:cubicBezTo>
                    <a:pt x="3331" y="4979"/>
                    <a:pt x="3352" y="4910"/>
                    <a:pt x="3410" y="4882"/>
                  </a:cubicBezTo>
                  <a:cubicBezTo>
                    <a:pt x="3426" y="4876"/>
                    <a:pt x="3444" y="4871"/>
                    <a:pt x="3467" y="4871"/>
                  </a:cubicBezTo>
                  <a:cubicBezTo>
                    <a:pt x="3512" y="4871"/>
                    <a:pt x="3551" y="4894"/>
                    <a:pt x="3569" y="4934"/>
                  </a:cubicBezTo>
                  <a:cubicBezTo>
                    <a:pt x="3586" y="4968"/>
                    <a:pt x="3609" y="5002"/>
                    <a:pt x="3631" y="5036"/>
                  </a:cubicBezTo>
                  <a:cubicBezTo>
                    <a:pt x="3665" y="5086"/>
                    <a:pt x="3699" y="5133"/>
                    <a:pt x="3745" y="5172"/>
                  </a:cubicBezTo>
                  <a:cubicBezTo>
                    <a:pt x="3790" y="5206"/>
                    <a:pt x="3835" y="5235"/>
                    <a:pt x="3882" y="5257"/>
                  </a:cubicBezTo>
                  <a:cubicBezTo>
                    <a:pt x="3927" y="5280"/>
                    <a:pt x="3978" y="5296"/>
                    <a:pt x="4034" y="5309"/>
                  </a:cubicBezTo>
                  <a:cubicBezTo>
                    <a:pt x="4086" y="5320"/>
                    <a:pt x="4137" y="5320"/>
                    <a:pt x="4183" y="5320"/>
                  </a:cubicBezTo>
                  <a:lnTo>
                    <a:pt x="4244" y="5320"/>
                  </a:lnTo>
                  <a:cubicBezTo>
                    <a:pt x="4319" y="5309"/>
                    <a:pt x="4398" y="5291"/>
                    <a:pt x="4477" y="5269"/>
                  </a:cubicBezTo>
                  <a:cubicBezTo>
                    <a:pt x="4540" y="5241"/>
                    <a:pt x="4603" y="5206"/>
                    <a:pt x="4666" y="5167"/>
                  </a:cubicBezTo>
                  <a:cubicBezTo>
                    <a:pt x="4711" y="5133"/>
                    <a:pt x="4756" y="5092"/>
                    <a:pt x="4797" y="5052"/>
                  </a:cubicBezTo>
                  <a:cubicBezTo>
                    <a:pt x="4818" y="5018"/>
                    <a:pt x="4842" y="4984"/>
                    <a:pt x="4865" y="4950"/>
                  </a:cubicBezTo>
                  <a:cubicBezTo>
                    <a:pt x="4876" y="4916"/>
                    <a:pt x="4881" y="4887"/>
                    <a:pt x="4892" y="4860"/>
                  </a:cubicBezTo>
                  <a:cubicBezTo>
                    <a:pt x="4892" y="4831"/>
                    <a:pt x="4899" y="4808"/>
                    <a:pt x="4899" y="4780"/>
                  </a:cubicBezTo>
                  <a:cubicBezTo>
                    <a:pt x="4892" y="4745"/>
                    <a:pt x="4881" y="4711"/>
                    <a:pt x="4876" y="4683"/>
                  </a:cubicBezTo>
                  <a:cubicBezTo>
                    <a:pt x="4858" y="4649"/>
                    <a:pt x="4842" y="4609"/>
                    <a:pt x="4818" y="4575"/>
                  </a:cubicBezTo>
                  <a:cubicBezTo>
                    <a:pt x="4802" y="4553"/>
                    <a:pt x="4784" y="4530"/>
                    <a:pt x="4768" y="4512"/>
                  </a:cubicBezTo>
                  <a:cubicBezTo>
                    <a:pt x="4716" y="4462"/>
                    <a:pt x="4711" y="4383"/>
                    <a:pt x="4750" y="4320"/>
                  </a:cubicBezTo>
                  <a:cubicBezTo>
                    <a:pt x="4779" y="4280"/>
                    <a:pt x="4831" y="4246"/>
                    <a:pt x="4881" y="4246"/>
                  </a:cubicBezTo>
                  <a:cubicBezTo>
                    <a:pt x="4899" y="4246"/>
                    <a:pt x="4915" y="4252"/>
                    <a:pt x="4933" y="4257"/>
                  </a:cubicBezTo>
                  <a:cubicBezTo>
                    <a:pt x="5012" y="4291"/>
                    <a:pt x="5103" y="4315"/>
                    <a:pt x="5193" y="4331"/>
                  </a:cubicBezTo>
                  <a:cubicBezTo>
                    <a:pt x="5290" y="4349"/>
                    <a:pt x="5382" y="4360"/>
                    <a:pt x="5472" y="4360"/>
                  </a:cubicBezTo>
                  <a:cubicBezTo>
                    <a:pt x="5506" y="4360"/>
                    <a:pt x="5540" y="4354"/>
                    <a:pt x="5574" y="4354"/>
                  </a:cubicBezTo>
                  <a:cubicBezTo>
                    <a:pt x="5671" y="4342"/>
                    <a:pt x="5768" y="4325"/>
                    <a:pt x="5854" y="4297"/>
                  </a:cubicBezTo>
                  <a:cubicBezTo>
                    <a:pt x="5909" y="4268"/>
                    <a:pt x="5961" y="4240"/>
                    <a:pt x="6012" y="4212"/>
                  </a:cubicBezTo>
                  <a:cubicBezTo>
                    <a:pt x="6051" y="4178"/>
                    <a:pt x="6092" y="4150"/>
                    <a:pt x="6119" y="4110"/>
                  </a:cubicBezTo>
                  <a:cubicBezTo>
                    <a:pt x="6148" y="4076"/>
                    <a:pt x="6171" y="4042"/>
                    <a:pt x="6194" y="4001"/>
                  </a:cubicBezTo>
                  <a:cubicBezTo>
                    <a:pt x="6211" y="3961"/>
                    <a:pt x="6229" y="3916"/>
                    <a:pt x="6239" y="3871"/>
                  </a:cubicBezTo>
                  <a:cubicBezTo>
                    <a:pt x="6239" y="3830"/>
                    <a:pt x="6245" y="3791"/>
                    <a:pt x="6239" y="3751"/>
                  </a:cubicBezTo>
                  <a:cubicBezTo>
                    <a:pt x="6234" y="3701"/>
                    <a:pt x="6222" y="3654"/>
                    <a:pt x="6205" y="3604"/>
                  </a:cubicBezTo>
                  <a:cubicBezTo>
                    <a:pt x="6182" y="3547"/>
                    <a:pt x="6154" y="3496"/>
                    <a:pt x="6119" y="3444"/>
                  </a:cubicBezTo>
                  <a:cubicBezTo>
                    <a:pt x="6080" y="3382"/>
                    <a:pt x="6029" y="3331"/>
                    <a:pt x="5967" y="3274"/>
                  </a:cubicBezTo>
                  <a:cubicBezTo>
                    <a:pt x="5893" y="3217"/>
                    <a:pt x="5830" y="3172"/>
                    <a:pt x="5762" y="3138"/>
                  </a:cubicBezTo>
                  <a:cubicBezTo>
                    <a:pt x="5699" y="3109"/>
                    <a:pt x="5637" y="3093"/>
                    <a:pt x="5568" y="3075"/>
                  </a:cubicBezTo>
                  <a:lnTo>
                    <a:pt x="5547" y="3075"/>
                  </a:lnTo>
                  <a:cubicBezTo>
                    <a:pt x="5518" y="3069"/>
                    <a:pt x="5495" y="3058"/>
                    <a:pt x="5472" y="3035"/>
                  </a:cubicBezTo>
                  <a:cubicBezTo>
                    <a:pt x="5450" y="3019"/>
                    <a:pt x="5444" y="2985"/>
                    <a:pt x="5444" y="2956"/>
                  </a:cubicBezTo>
                  <a:cubicBezTo>
                    <a:pt x="5444" y="2910"/>
                    <a:pt x="5484" y="2865"/>
                    <a:pt x="5529" y="2854"/>
                  </a:cubicBezTo>
                  <a:cubicBezTo>
                    <a:pt x="5620" y="2836"/>
                    <a:pt x="5683" y="2814"/>
                    <a:pt x="5744" y="2797"/>
                  </a:cubicBezTo>
                  <a:cubicBezTo>
                    <a:pt x="5825" y="2763"/>
                    <a:pt x="5899" y="2728"/>
                    <a:pt x="5961" y="2683"/>
                  </a:cubicBezTo>
                  <a:cubicBezTo>
                    <a:pt x="6006" y="2649"/>
                    <a:pt x="6051" y="2615"/>
                    <a:pt x="6085" y="2576"/>
                  </a:cubicBezTo>
                  <a:cubicBezTo>
                    <a:pt x="6109" y="2542"/>
                    <a:pt x="6132" y="2513"/>
                    <a:pt x="6148" y="2479"/>
                  </a:cubicBezTo>
                  <a:cubicBezTo>
                    <a:pt x="6160" y="2450"/>
                    <a:pt x="6171" y="2422"/>
                    <a:pt x="6177" y="2388"/>
                  </a:cubicBezTo>
                  <a:cubicBezTo>
                    <a:pt x="6182" y="2353"/>
                    <a:pt x="6182" y="2319"/>
                    <a:pt x="6182" y="2285"/>
                  </a:cubicBezTo>
                  <a:cubicBezTo>
                    <a:pt x="6177" y="2251"/>
                    <a:pt x="6166" y="2212"/>
                    <a:pt x="6154" y="2178"/>
                  </a:cubicBezTo>
                  <a:cubicBezTo>
                    <a:pt x="6137" y="2138"/>
                    <a:pt x="6119" y="2098"/>
                    <a:pt x="6092" y="2058"/>
                  </a:cubicBezTo>
                  <a:cubicBezTo>
                    <a:pt x="6064" y="2018"/>
                    <a:pt x="6024" y="1978"/>
                    <a:pt x="5983" y="1939"/>
                  </a:cubicBezTo>
                  <a:cubicBezTo>
                    <a:pt x="5927" y="1894"/>
                    <a:pt x="5870" y="1860"/>
                    <a:pt x="5807" y="1826"/>
                  </a:cubicBezTo>
                  <a:cubicBezTo>
                    <a:pt x="5728" y="1792"/>
                    <a:pt x="5649" y="1763"/>
                    <a:pt x="5568" y="1745"/>
                  </a:cubicBezTo>
                  <a:cubicBezTo>
                    <a:pt x="5495" y="1734"/>
                    <a:pt x="5427" y="1729"/>
                    <a:pt x="5353" y="1729"/>
                  </a:cubicBezTo>
                  <a:cubicBezTo>
                    <a:pt x="5319" y="1729"/>
                    <a:pt x="5285" y="1729"/>
                    <a:pt x="5245" y="1734"/>
                  </a:cubicBezTo>
                  <a:cubicBezTo>
                    <a:pt x="5148" y="1745"/>
                    <a:pt x="5046" y="1768"/>
                    <a:pt x="4949" y="1797"/>
                  </a:cubicBezTo>
                  <a:cubicBezTo>
                    <a:pt x="4938" y="1802"/>
                    <a:pt x="4933" y="1802"/>
                    <a:pt x="4921" y="1802"/>
                  </a:cubicBezTo>
                  <a:cubicBezTo>
                    <a:pt x="4892" y="1802"/>
                    <a:pt x="4858" y="1785"/>
                    <a:pt x="4842" y="1757"/>
                  </a:cubicBezTo>
                  <a:cubicBezTo>
                    <a:pt x="4824" y="1729"/>
                    <a:pt x="4818" y="1695"/>
                    <a:pt x="4831" y="1666"/>
                  </a:cubicBezTo>
                  <a:cubicBezTo>
                    <a:pt x="4865" y="1580"/>
                    <a:pt x="4899" y="1496"/>
                    <a:pt x="4944" y="1399"/>
                  </a:cubicBezTo>
                  <a:cubicBezTo>
                    <a:pt x="5012" y="1246"/>
                    <a:pt x="5097" y="1076"/>
                    <a:pt x="5131" y="893"/>
                  </a:cubicBezTo>
                  <a:cubicBezTo>
                    <a:pt x="5143" y="830"/>
                    <a:pt x="5143" y="774"/>
                    <a:pt x="5143" y="722"/>
                  </a:cubicBezTo>
                  <a:cubicBezTo>
                    <a:pt x="5138" y="683"/>
                    <a:pt x="5131" y="643"/>
                    <a:pt x="5120" y="615"/>
                  </a:cubicBezTo>
                  <a:cubicBezTo>
                    <a:pt x="5103" y="581"/>
                    <a:pt x="5091" y="557"/>
                    <a:pt x="5075" y="530"/>
                  </a:cubicBezTo>
                  <a:cubicBezTo>
                    <a:pt x="5052" y="501"/>
                    <a:pt x="5028" y="478"/>
                    <a:pt x="5001" y="450"/>
                  </a:cubicBezTo>
                  <a:cubicBezTo>
                    <a:pt x="4967" y="421"/>
                    <a:pt x="4938" y="405"/>
                    <a:pt x="4904" y="381"/>
                  </a:cubicBezTo>
                  <a:cubicBezTo>
                    <a:pt x="4870" y="371"/>
                    <a:pt x="4836" y="360"/>
                    <a:pt x="4802" y="347"/>
                  </a:cubicBezTo>
                  <a:cubicBezTo>
                    <a:pt x="4773" y="347"/>
                    <a:pt x="4745" y="342"/>
                    <a:pt x="4716" y="342"/>
                  </a:cubicBezTo>
                  <a:lnTo>
                    <a:pt x="4682" y="342"/>
                  </a:lnTo>
                  <a:cubicBezTo>
                    <a:pt x="4632" y="353"/>
                    <a:pt x="4580" y="365"/>
                    <a:pt x="4529" y="381"/>
                  </a:cubicBezTo>
                  <a:cubicBezTo>
                    <a:pt x="4456" y="410"/>
                    <a:pt x="4381" y="450"/>
                    <a:pt x="4302" y="501"/>
                  </a:cubicBezTo>
                  <a:cubicBezTo>
                    <a:pt x="4210" y="570"/>
                    <a:pt x="4120" y="649"/>
                    <a:pt x="4040" y="746"/>
                  </a:cubicBezTo>
                  <a:cubicBezTo>
                    <a:pt x="3966" y="830"/>
                    <a:pt x="3903" y="927"/>
                    <a:pt x="3853" y="1035"/>
                  </a:cubicBezTo>
                  <a:cubicBezTo>
                    <a:pt x="3835" y="1063"/>
                    <a:pt x="3801" y="1081"/>
                    <a:pt x="3774" y="1092"/>
                  </a:cubicBezTo>
                  <a:lnTo>
                    <a:pt x="3745" y="1092"/>
                  </a:lnTo>
                  <a:cubicBezTo>
                    <a:pt x="3733" y="1092"/>
                    <a:pt x="3717" y="1092"/>
                    <a:pt x="3706" y="1087"/>
                  </a:cubicBezTo>
                  <a:cubicBezTo>
                    <a:pt x="3665" y="1076"/>
                    <a:pt x="3637" y="1042"/>
                    <a:pt x="3620" y="995"/>
                  </a:cubicBezTo>
                  <a:cubicBezTo>
                    <a:pt x="3586" y="893"/>
                    <a:pt x="3562" y="796"/>
                    <a:pt x="3546" y="694"/>
                  </a:cubicBezTo>
                  <a:lnTo>
                    <a:pt x="3541" y="683"/>
                  </a:lnTo>
                  <a:cubicBezTo>
                    <a:pt x="3517" y="570"/>
                    <a:pt x="3494" y="455"/>
                    <a:pt x="3455" y="347"/>
                  </a:cubicBezTo>
                  <a:cubicBezTo>
                    <a:pt x="3426" y="285"/>
                    <a:pt x="3404" y="229"/>
                    <a:pt x="3370" y="177"/>
                  </a:cubicBezTo>
                  <a:cubicBezTo>
                    <a:pt x="3347" y="148"/>
                    <a:pt x="3324" y="121"/>
                    <a:pt x="3296" y="98"/>
                  </a:cubicBezTo>
                  <a:cubicBezTo>
                    <a:pt x="3268" y="75"/>
                    <a:pt x="3245" y="58"/>
                    <a:pt x="3216" y="46"/>
                  </a:cubicBezTo>
                  <a:cubicBezTo>
                    <a:pt x="3176" y="30"/>
                    <a:pt x="3137" y="19"/>
                    <a:pt x="3097" y="6"/>
                  </a:cubicBezTo>
                  <a:cubicBezTo>
                    <a:pt x="3063" y="1"/>
                    <a:pt x="3029" y="1"/>
                    <a:pt x="2990" y="1"/>
                  </a:cubicBezTo>
                  <a:close/>
                </a:path>
              </a:pathLst>
            </a:custGeom>
            <a:solidFill>
              <a:srgbClr val="6BB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9"/>
            <p:cNvSpPr/>
            <p:nvPr/>
          </p:nvSpPr>
          <p:spPr>
            <a:xfrm>
              <a:off x="10229321" y="5220708"/>
              <a:ext cx="189313" cy="46518"/>
            </a:xfrm>
            <a:custGeom>
              <a:avLst/>
              <a:gdLst/>
              <a:ahLst/>
              <a:cxnLst/>
              <a:rect l="l" t="t" r="r" b="b"/>
              <a:pathLst>
                <a:path w="4029" h="990" extrusionOk="0">
                  <a:moveTo>
                    <a:pt x="551" y="1"/>
                  </a:moveTo>
                  <a:cubicBezTo>
                    <a:pt x="539" y="1"/>
                    <a:pt x="534" y="1"/>
                    <a:pt x="528" y="6"/>
                  </a:cubicBezTo>
                  <a:cubicBezTo>
                    <a:pt x="358" y="46"/>
                    <a:pt x="182" y="92"/>
                    <a:pt x="0" y="114"/>
                  </a:cubicBezTo>
                  <a:cubicBezTo>
                    <a:pt x="0" y="155"/>
                    <a:pt x="0" y="200"/>
                    <a:pt x="6" y="245"/>
                  </a:cubicBezTo>
                  <a:cubicBezTo>
                    <a:pt x="153" y="240"/>
                    <a:pt x="284" y="211"/>
                    <a:pt x="403" y="160"/>
                  </a:cubicBezTo>
                  <a:lnTo>
                    <a:pt x="403" y="160"/>
                  </a:lnTo>
                  <a:cubicBezTo>
                    <a:pt x="403" y="189"/>
                    <a:pt x="397" y="223"/>
                    <a:pt x="403" y="268"/>
                  </a:cubicBezTo>
                  <a:cubicBezTo>
                    <a:pt x="403" y="370"/>
                    <a:pt x="420" y="455"/>
                    <a:pt x="449" y="536"/>
                  </a:cubicBezTo>
                  <a:cubicBezTo>
                    <a:pt x="471" y="591"/>
                    <a:pt x="488" y="632"/>
                    <a:pt x="512" y="672"/>
                  </a:cubicBezTo>
                  <a:cubicBezTo>
                    <a:pt x="534" y="711"/>
                    <a:pt x="562" y="751"/>
                    <a:pt x="596" y="791"/>
                  </a:cubicBezTo>
                  <a:cubicBezTo>
                    <a:pt x="625" y="825"/>
                    <a:pt x="664" y="859"/>
                    <a:pt x="699" y="882"/>
                  </a:cubicBezTo>
                  <a:cubicBezTo>
                    <a:pt x="744" y="916"/>
                    <a:pt x="790" y="939"/>
                    <a:pt x="840" y="956"/>
                  </a:cubicBezTo>
                  <a:cubicBezTo>
                    <a:pt x="874" y="973"/>
                    <a:pt x="926" y="984"/>
                    <a:pt x="982" y="990"/>
                  </a:cubicBezTo>
                  <a:lnTo>
                    <a:pt x="1034" y="990"/>
                  </a:lnTo>
                  <a:cubicBezTo>
                    <a:pt x="1068" y="990"/>
                    <a:pt x="1102" y="990"/>
                    <a:pt x="1136" y="984"/>
                  </a:cubicBezTo>
                  <a:cubicBezTo>
                    <a:pt x="1187" y="979"/>
                    <a:pt x="1233" y="961"/>
                    <a:pt x="1267" y="950"/>
                  </a:cubicBezTo>
                  <a:cubicBezTo>
                    <a:pt x="1318" y="927"/>
                    <a:pt x="1357" y="905"/>
                    <a:pt x="1398" y="882"/>
                  </a:cubicBezTo>
                  <a:cubicBezTo>
                    <a:pt x="1443" y="848"/>
                    <a:pt x="1477" y="819"/>
                    <a:pt x="1506" y="791"/>
                  </a:cubicBezTo>
                  <a:cubicBezTo>
                    <a:pt x="1522" y="780"/>
                    <a:pt x="1534" y="762"/>
                    <a:pt x="1545" y="746"/>
                  </a:cubicBezTo>
                  <a:cubicBezTo>
                    <a:pt x="1562" y="722"/>
                    <a:pt x="1580" y="706"/>
                    <a:pt x="1590" y="683"/>
                  </a:cubicBezTo>
                  <a:cubicBezTo>
                    <a:pt x="1614" y="654"/>
                    <a:pt x="1625" y="626"/>
                    <a:pt x="1637" y="591"/>
                  </a:cubicBezTo>
                  <a:cubicBezTo>
                    <a:pt x="1648" y="609"/>
                    <a:pt x="1659" y="626"/>
                    <a:pt x="1671" y="638"/>
                  </a:cubicBezTo>
                  <a:cubicBezTo>
                    <a:pt x="1710" y="683"/>
                    <a:pt x="1755" y="722"/>
                    <a:pt x="1807" y="751"/>
                  </a:cubicBezTo>
                  <a:cubicBezTo>
                    <a:pt x="1852" y="780"/>
                    <a:pt x="1910" y="803"/>
                    <a:pt x="1965" y="814"/>
                  </a:cubicBezTo>
                  <a:cubicBezTo>
                    <a:pt x="1983" y="819"/>
                    <a:pt x="1994" y="819"/>
                    <a:pt x="2012" y="825"/>
                  </a:cubicBezTo>
                  <a:lnTo>
                    <a:pt x="2005" y="911"/>
                  </a:lnTo>
                  <a:cubicBezTo>
                    <a:pt x="2017" y="916"/>
                    <a:pt x="2028" y="916"/>
                    <a:pt x="2039" y="916"/>
                  </a:cubicBezTo>
                  <a:cubicBezTo>
                    <a:pt x="2057" y="916"/>
                    <a:pt x="2073" y="911"/>
                    <a:pt x="2091" y="911"/>
                  </a:cubicBezTo>
                  <a:cubicBezTo>
                    <a:pt x="2256" y="871"/>
                    <a:pt x="2455" y="769"/>
                    <a:pt x="2495" y="746"/>
                  </a:cubicBezTo>
                  <a:lnTo>
                    <a:pt x="2495" y="740"/>
                  </a:lnTo>
                  <a:cubicBezTo>
                    <a:pt x="2511" y="666"/>
                    <a:pt x="2529" y="598"/>
                    <a:pt x="2545" y="530"/>
                  </a:cubicBezTo>
                  <a:cubicBezTo>
                    <a:pt x="2563" y="541"/>
                    <a:pt x="2579" y="552"/>
                    <a:pt x="2602" y="564"/>
                  </a:cubicBezTo>
                  <a:cubicBezTo>
                    <a:pt x="2699" y="615"/>
                    <a:pt x="2807" y="654"/>
                    <a:pt x="2920" y="683"/>
                  </a:cubicBezTo>
                  <a:cubicBezTo>
                    <a:pt x="3001" y="701"/>
                    <a:pt x="3080" y="711"/>
                    <a:pt x="3159" y="711"/>
                  </a:cubicBezTo>
                  <a:cubicBezTo>
                    <a:pt x="3182" y="711"/>
                    <a:pt x="3211" y="706"/>
                    <a:pt x="3232" y="706"/>
                  </a:cubicBezTo>
                  <a:cubicBezTo>
                    <a:pt x="3290" y="701"/>
                    <a:pt x="3347" y="694"/>
                    <a:pt x="3397" y="683"/>
                  </a:cubicBezTo>
                  <a:cubicBezTo>
                    <a:pt x="3466" y="666"/>
                    <a:pt x="3534" y="638"/>
                    <a:pt x="3580" y="620"/>
                  </a:cubicBezTo>
                  <a:cubicBezTo>
                    <a:pt x="3682" y="575"/>
                    <a:pt x="3772" y="518"/>
                    <a:pt x="3846" y="450"/>
                  </a:cubicBezTo>
                  <a:cubicBezTo>
                    <a:pt x="3909" y="394"/>
                    <a:pt x="3961" y="313"/>
                    <a:pt x="3995" y="229"/>
                  </a:cubicBezTo>
                  <a:cubicBezTo>
                    <a:pt x="4006" y="189"/>
                    <a:pt x="4017" y="148"/>
                    <a:pt x="4023" y="114"/>
                  </a:cubicBezTo>
                  <a:cubicBezTo>
                    <a:pt x="4029" y="80"/>
                    <a:pt x="4029" y="46"/>
                    <a:pt x="4029" y="6"/>
                  </a:cubicBezTo>
                  <a:lnTo>
                    <a:pt x="4029" y="6"/>
                  </a:lnTo>
                  <a:cubicBezTo>
                    <a:pt x="3972" y="46"/>
                    <a:pt x="3909" y="75"/>
                    <a:pt x="3853" y="98"/>
                  </a:cubicBezTo>
                  <a:cubicBezTo>
                    <a:pt x="3853" y="114"/>
                    <a:pt x="3846" y="132"/>
                    <a:pt x="3846" y="155"/>
                  </a:cubicBezTo>
                  <a:cubicBezTo>
                    <a:pt x="3835" y="182"/>
                    <a:pt x="3830" y="211"/>
                    <a:pt x="3819" y="245"/>
                  </a:cubicBezTo>
                  <a:cubicBezTo>
                    <a:pt x="3796" y="279"/>
                    <a:pt x="3772" y="313"/>
                    <a:pt x="3751" y="347"/>
                  </a:cubicBezTo>
                  <a:cubicBezTo>
                    <a:pt x="3710" y="387"/>
                    <a:pt x="3665" y="428"/>
                    <a:pt x="3620" y="462"/>
                  </a:cubicBezTo>
                  <a:cubicBezTo>
                    <a:pt x="3557" y="501"/>
                    <a:pt x="3494" y="536"/>
                    <a:pt x="3431" y="564"/>
                  </a:cubicBezTo>
                  <a:cubicBezTo>
                    <a:pt x="3352" y="586"/>
                    <a:pt x="3273" y="604"/>
                    <a:pt x="3198" y="615"/>
                  </a:cubicBezTo>
                  <a:lnTo>
                    <a:pt x="3137" y="615"/>
                  </a:lnTo>
                  <a:cubicBezTo>
                    <a:pt x="3091" y="615"/>
                    <a:pt x="3040" y="615"/>
                    <a:pt x="2988" y="604"/>
                  </a:cubicBezTo>
                  <a:cubicBezTo>
                    <a:pt x="2932" y="591"/>
                    <a:pt x="2881" y="575"/>
                    <a:pt x="2836" y="552"/>
                  </a:cubicBezTo>
                  <a:cubicBezTo>
                    <a:pt x="2789" y="530"/>
                    <a:pt x="2744" y="501"/>
                    <a:pt x="2699" y="467"/>
                  </a:cubicBezTo>
                  <a:cubicBezTo>
                    <a:pt x="2653" y="428"/>
                    <a:pt x="2619" y="381"/>
                    <a:pt x="2585" y="331"/>
                  </a:cubicBezTo>
                  <a:cubicBezTo>
                    <a:pt x="2563" y="297"/>
                    <a:pt x="2540" y="263"/>
                    <a:pt x="2523" y="229"/>
                  </a:cubicBezTo>
                  <a:cubicBezTo>
                    <a:pt x="2505" y="189"/>
                    <a:pt x="2466" y="166"/>
                    <a:pt x="2421" y="166"/>
                  </a:cubicBezTo>
                  <a:cubicBezTo>
                    <a:pt x="2398" y="166"/>
                    <a:pt x="2380" y="171"/>
                    <a:pt x="2364" y="177"/>
                  </a:cubicBezTo>
                  <a:cubicBezTo>
                    <a:pt x="2306" y="205"/>
                    <a:pt x="2285" y="274"/>
                    <a:pt x="2312" y="336"/>
                  </a:cubicBezTo>
                  <a:cubicBezTo>
                    <a:pt x="2330" y="365"/>
                    <a:pt x="2340" y="387"/>
                    <a:pt x="2353" y="415"/>
                  </a:cubicBezTo>
                  <a:cubicBezTo>
                    <a:pt x="2358" y="439"/>
                    <a:pt x="2364" y="462"/>
                    <a:pt x="2369" y="484"/>
                  </a:cubicBezTo>
                  <a:cubicBezTo>
                    <a:pt x="2369" y="512"/>
                    <a:pt x="2369" y="541"/>
                    <a:pt x="2364" y="564"/>
                  </a:cubicBezTo>
                  <a:cubicBezTo>
                    <a:pt x="2358" y="586"/>
                    <a:pt x="2353" y="609"/>
                    <a:pt x="2340" y="632"/>
                  </a:cubicBezTo>
                  <a:cubicBezTo>
                    <a:pt x="2330" y="654"/>
                    <a:pt x="2319" y="672"/>
                    <a:pt x="2306" y="683"/>
                  </a:cubicBezTo>
                  <a:cubicBezTo>
                    <a:pt x="2290" y="701"/>
                    <a:pt x="2272" y="717"/>
                    <a:pt x="2256" y="728"/>
                  </a:cubicBezTo>
                  <a:cubicBezTo>
                    <a:pt x="2233" y="746"/>
                    <a:pt x="2210" y="756"/>
                    <a:pt x="2188" y="769"/>
                  </a:cubicBezTo>
                  <a:cubicBezTo>
                    <a:pt x="2159" y="774"/>
                    <a:pt x="2136" y="780"/>
                    <a:pt x="2107" y="785"/>
                  </a:cubicBezTo>
                  <a:lnTo>
                    <a:pt x="2091" y="785"/>
                  </a:lnTo>
                  <a:cubicBezTo>
                    <a:pt x="2068" y="785"/>
                    <a:pt x="2046" y="785"/>
                    <a:pt x="2028" y="780"/>
                  </a:cubicBezTo>
                  <a:cubicBezTo>
                    <a:pt x="2000" y="774"/>
                    <a:pt x="1978" y="769"/>
                    <a:pt x="1960" y="756"/>
                  </a:cubicBezTo>
                  <a:cubicBezTo>
                    <a:pt x="1937" y="746"/>
                    <a:pt x="1915" y="735"/>
                    <a:pt x="1897" y="722"/>
                  </a:cubicBezTo>
                  <a:cubicBezTo>
                    <a:pt x="1881" y="706"/>
                    <a:pt x="1863" y="688"/>
                    <a:pt x="1852" y="666"/>
                  </a:cubicBezTo>
                  <a:cubicBezTo>
                    <a:pt x="1835" y="643"/>
                    <a:pt x="1824" y="620"/>
                    <a:pt x="1813" y="598"/>
                  </a:cubicBezTo>
                  <a:cubicBezTo>
                    <a:pt x="1800" y="552"/>
                    <a:pt x="1790" y="507"/>
                    <a:pt x="1784" y="467"/>
                  </a:cubicBezTo>
                  <a:cubicBezTo>
                    <a:pt x="1784" y="439"/>
                    <a:pt x="1779" y="421"/>
                    <a:pt x="1761" y="399"/>
                  </a:cubicBezTo>
                  <a:cubicBezTo>
                    <a:pt x="1745" y="381"/>
                    <a:pt x="1721" y="370"/>
                    <a:pt x="1687" y="365"/>
                  </a:cubicBezTo>
                  <a:cubicBezTo>
                    <a:pt x="1637" y="365"/>
                    <a:pt x="1596" y="405"/>
                    <a:pt x="1590" y="462"/>
                  </a:cubicBezTo>
                  <a:cubicBezTo>
                    <a:pt x="1590" y="478"/>
                    <a:pt x="1585" y="496"/>
                    <a:pt x="1585" y="518"/>
                  </a:cubicBezTo>
                  <a:cubicBezTo>
                    <a:pt x="1574" y="557"/>
                    <a:pt x="1562" y="604"/>
                    <a:pt x="1545" y="643"/>
                  </a:cubicBezTo>
                  <a:cubicBezTo>
                    <a:pt x="1528" y="672"/>
                    <a:pt x="1511" y="701"/>
                    <a:pt x="1488" y="735"/>
                  </a:cubicBezTo>
                  <a:cubicBezTo>
                    <a:pt x="1466" y="756"/>
                    <a:pt x="1438" y="774"/>
                    <a:pt x="1414" y="796"/>
                  </a:cubicBezTo>
                  <a:cubicBezTo>
                    <a:pt x="1380" y="819"/>
                    <a:pt x="1346" y="837"/>
                    <a:pt x="1312" y="848"/>
                  </a:cubicBezTo>
                  <a:cubicBezTo>
                    <a:pt x="1267" y="864"/>
                    <a:pt x="1228" y="871"/>
                    <a:pt x="1176" y="876"/>
                  </a:cubicBezTo>
                  <a:cubicBezTo>
                    <a:pt x="1165" y="882"/>
                    <a:pt x="1147" y="882"/>
                    <a:pt x="1131" y="882"/>
                  </a:cubicBezTo>
                  <a:cubicBezTo>
                    <a:pt x="1091" y="882"/>
                    <a:pt x="1050" y="876"/>
                    <a:pt x="1011" y="871"/>
                  </a:cubicBezTo>
                  <a:cubicBezTo>
                    <a:pt x="948" y="859"/>
                    <a:pt x="892" y="842"/>
                    <a:pt x="835" y="814"/>
                  </a:cubicBezTo>
                  <a:cubicBezTo>
                    <a:pt x="790" y="791"/>
                    <a:pt x="744" y="762"/>
                    <a:pt x="709" y="735"/>
                  </a:cubicBezTo>
                  <a:cubicBezTo>
                    <a:pt x="675" y="706"/>
                    <a:pt x="648" y="677"/>
                    <a:pt x="625" y="638"/>
                  </a:cubicBezTo>
                  <a:cubicBezTo>
                    <a:pt x="602" y="615"/>
                    <a:pt x="591" y="581"/>
                    <a:pt x="580" y="552"/>
                  </a:cubicBezTo>
                  <a:cubicBezTo>
                    <a:pt x="568" y="518"/>
                    <a:pt x="557" y="484"/>
                    <a:pt x="557" y="455"/>
                  </a:cubicBezTo>
                  <a:cubicBezTo>
                    <a:pt x="551" y="415"/>
                    <a:pt x="557" y="381"/>
                    <a:pt x="562" y="342"/>
                  </a:cubicBezTo>
                  <a:cubicBezTo>
                    <a:pt x="568" y="297"/>
                    <a:pt x="585" y="250"/>
                    <a:pt x="607" y="200"/>
                  </a:cubicBezTo>
                  <a:cubicBezTo>
                    <a:pt x="619" y="189"/>
                    <a:pt x="625" y="171"/>
                    <a:pt x="630" y="160"/>
                  </a:cubicBezTo>
                  <a:cubicBezTo>
                    <a:pt x="654" y="126"/>
                    <a:pt x="654" y="87"/>
                    <a:pt x="636" y="58"/>
                  </a:cubicBezTo>
                  <a:cubicBezTo>
                    <a:pt x="619" y="24"/>
                    <a:pt x="585" y="1"/>
                    <a:pt x="55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9"/>
            <p:cNvSpPr/>
            <p:nvPr/>
          </p:nvSpPr>
          <p:spPr>
            <a:xfrm>
              <a:off x="10418022" y="5203088"/>
              <a:ext cx="5451" cy="4088"/>
            </a:xfrm>
            <a:custGeom>
              <a:avLst/>
              <a:gdLst/>
              <a:ahLst/>
              <a:cxnLst/>
              <a:rect l="l" t="t" r="r" b="b"/>
              <a:pathLst>
                <a:path w="116" h="87" extrusionOk="0">
                  <a:moveTo>
                    <a:pt x="115" y="1"/>
                  </a:moveTo>
                  <a:cubicBezTo>
                    <a:pt x="81" y="30"/>
                    <a:pt x="41" y="58"/>
                    <a:pt x="1" y="87"/>
                  </a:cubicBezTo>
                  <a:cubicBezTo>
                    <a:pt x="41" y="58"/>
                    <a:pt x="81" y="30"/>
                    <a:pt x="115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9"/>
            <p:cNvSpPr/>
            <p:nvPr/>
          </p:nvSpPr>
          <p:spPr>
            <a:xfrm>
              <a:off x="10401483" y="5199141"/>
              <a:ext cx="21990" cy="14707"/>
            </a:xfrm>
            <a:custGeom>
              <a:avLst/>
              <a:gdLst/>
              <a:ahLst/>
              <a:cxnLst/>
              <a:rect l="l" t="t" r="r" b="b"/>
              <a:pathLst>
                <a:path w="468" h="313" extrusionOk="0">
                  <a:moveTo>
                    <a:pt x="171" y="0"/>
                  </a:moveTo>
                  <a:cubicBezTo>
                    <a:pt x="121" y="0"/>
                    <a:pt x="69" y="34"/>
                    <a:pt x="40" y="74"/>
                  </a:cubicBezTo>
                  <a:cubicBezTo>
                    <a:pt x="1" y="137"/>
                    <a:pt x="6" y="216"/>
                    <a:pt x="58" y="266"/>
                  </a:cubicBezTo>
                  <a:cubicBezTo>
                    <a:pt x="69" y="279"/>
                    <a:pt x="80" y="295"/>
                    <a:pt x="92" y="313"/>
                  </a:cubicBezTo>
                  <a:cubicBezTo>
                    <a:pt x="103" y="307"/>
                    <a:pt x="121" y="300"/>
                    <a:pt x="132" y="295"/>
                  </a:cubicBezTo>
                  <a:cubicBezTo>
                    <a:pt x="211" y="261"/>
                    <a:pt x="284" y="216"/>
                    <a:pt x="353" y="171"/>
                  </a:cubicBezTo>
                  <a:cubicBezTo>
                    <a:pt x="393" y="142"/>
                    <a:pt x="433" y="114"/>
                    <a:pt x="467" y="85"/>
                  </a:cubicBezTo>
                  <a:cubicBezTo>
                    <a:pt x="381" y="69"/>
                    <a:pt x="297" y="40"/>
                    <a:pt x="223" y="11"/>
                  </a:cubicBezTo>
                  <a:cubicBezTo>
                    <a:pt x="205" y="6"/>
                    <a:pt x="189" y="0"/>
                    <a:pt x="171" y="0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9"/>
            <p:cNvSpPr/>
            <p:nvPr/>
          </p:nvSpPr>
          <p:spPr>
            <a:xfrm>
              <a:off x="10405806" y="5203088"/>
              <a:ext cx="23494" cy="22225"/>
            </a:xfrm>
            <a:custGeom>
              <a:avLst/>
              <a:gdLst/>
              <a:ahLst/>
              <a:cxnLst/>
              <a:rect l="l" t="t" r="r" b="b"/>
              <a:pathLst>
                <a:path w="500" h="473" extrusionOk="0">
                  <a:moveTo>
                    <a:pt x="375" y="1"/>
                  </a:moveTo>
                  <a:cubicBezTo>
                    <a:pt x="341" y="30"/>
                    <a:pt x="301" y="58"/>
                    <a:pt x="261" y="87"/>
                  </a:cubicBezTo>
                  <a:cubicBezTo>
                    <a:pt x="192" y="132"/>
                    <a:pt x="119" y="177"/>
                    <a:pt x="40" y="211"/>
                  </a:cubicBezTo>
                  <a:cubicBezTo>
                    <a:pt x="29" y="216"/>
                    <a:pt x="11" y="223"/>
                    <a:pt x="0" y="229"/>
                  </a:cubicBezTo>
                  <a:cubicBezTo>
                    <a:pt x="6" y="234"/>
                    <a:pt x="11" y="240"/>
                    <a:pt x="16" y="245"/>
                  </a:cubicBezTo>
                  <a:cubicBezTo>
                    <a:pt x="40" y="279"/>
                    <a:pt x="56" y="319"/>
                    <a:pt x="74" y="353"/>
                  </a:cubicBezTo>
                  <a:cubicBezTo>
                    <a:pt x="79" y="381"/>
                    <a:pt x="90" y="415"/>
                    <a:pt x="97" y="450"/>
                  </a:cubicBezTo>
                  <a:lnTo>
                    <a:pt x="97" y="473"/>
                  </a:lnTo>
                  <a:cubicBezTo>
                    <a:pt x="153" y="450"/>
                    <a:pt x="216" y="421"/>
                    <a:pt x="273" y="381"/>
                  </a:cubicBezTo>
                  <a:lnTo>
                    <a:pt x="273" y="365"/>
                  </a:lnTo>
                  <a:cubicBezTo>
                    <a:pt x="278" y="297"/>
                    <a:pt x="273" y="234"/>
                    <a:pt x="261" y="166"/>
                  </a:cubicBezTo>
                  <a:lnTo>
                    <a:pt x="261" y="166"/>
                  </a:lnTo>
                  <a:cubicBezTo>
                    <a:pt x="312" y="182"/>
                    <a:pt x="370" y="200"/>
                    <a:pt x="449" y="211"/>
                  </a:cubicBezTo>
                  <a:cubicBezTo>
                    <a:pt x="465" y="211"/>
                    <a:pt x="483" y="216"/>
                    <a:pt x="499" y="216"/>
                  </a:cubicBezTo>
                  <a:cubicBezTo>
                    <a:pt x="483" y="189"/>
                    <a:pt x="465" y="160"/>
                    <a:pt x="449" y="126"/>
                  </a:cubicBezTo>
                  <a:cubicBezTo>
                    <a:pt x="426" y="87"/>
                    <a:pt x="409" y="46"/>
                    <a:pt x="397" y="6"/>
                  </a:cubicBezTo>
                  <a:cubicBezTo>
                    <a:pt x="391" y="6"/>
                    <a:pt x="391" y="1"/>
                    <a:pt x="39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9"/>
            <p:cNvSpPr/>
            <p:nvPr/>
          </p:nvSpPr>
          <p:spPr>
            <a:xfrm>
              <a:off x="10462097" y="5149710"/>
              <a:ext cx="18184" cy="41725"/>
            </a:xfrm>
            <a:custGeom>
              <a:avLst/>
              <a:gdLst/>
              <a:ahLst/>
              <a:cxnLst/>
              <a:rect l="l" t="t" r="r" b="b"/>
              <a:pathLst>
                <a:path w="387" h="888" extrusionOk="0">
                  <a:moveTo>
                    <a:pt x="58" y="1"/>
                  </a:moveTo>
                  <a:cubicBezTo>
                    <a:pt x="40" y="1"/>
                    <a:pt x="24" y="6"/>
                    <a:pt x="12" y="12"/>
                  </a:cubicBezTo>
                  <a:cubicBezTo>
                    <a:pt x="6" y="46"/>
                    <a:pt x="6" y="80"/>
                    <a:pt x="1" y="114"/>
                  </a:cubicBezTo>
                  <a:cubicBezTo>
                    <a:pt x="46" y="159"/>
                    <a:pt x="85" y="205"/>
                    <a:pt x="119" y="250"/>
                  </a:cubicBezTo>
                  <a:cubicBezTo>
                    <a:pt x="154" y="302"/>
                    <a:pt x="182" y="353"/>
                    <a:pt x="205" y="410"/>
                  </a:cubicBezTo>
                  <a:cubicBezTo>
                    <a:pt x="222" y="460"/>
                    <a:pt x="234" y="507"/>
                    <a:pt x="239" y="557"/>
                  </a:cubicBezTo>
                  <a:cubicBezTo>
                    <a:pt x="245" y="597"/>
                    <a:pt x="239" y="636"/>
                    <a:pt x="239" y="677"/>
                  </a:cubicBezTo>
                  <a:cubicBezTo>
                    <a:pt x="229" y="722"/>
                    <a:pt x="211" y="767"/>
                    <a:pt x="194" y="807"/>
                  </a:cubicBezTo>
                  <a:cubicBezTo>
                    <a:pt x="188" y="814"/>
                    <a:pt x="188" y="819"/>
                    <a:pt x="188" y="819"/>
                  </a:cubicBezTo>
                  <a:cubicBezTo>
                    <a:pt x="216" y="848"/>
                    <a:pt x="250" y="870"/>
                    <a:pt x="290" y="887"/>
                  </a:cubicBezTo>
                  <a:cubicBezTo>
                    <a:pt x="302" y="864"/>
                    <a:pt x="308" y="841"/>
                    <a:pt x="319" y="819"/>
                  </a:cubicBezTo>
                  <a:cubicBezTo>
                    <a:pt x="358" y="733"/>
                    <a:pt x="381" y="631"/>
                    <a:pt x="387" y="518"/>
                  </a:cubicBezTo>
                  <a:cubicBezTo>
                    <a:pt x="387" y="415"/>
                    <a:pt x="365" y="308"/>
                    <a:pt x="324" y="222"/>
                  </a:cubicBezTo>
                  <a:cubicBezTo>
                    <a:pt x="279" y="137"/>
                    <a:pt x="205" y="64"/>
                    <a:pt x="109" y="12"/>
                  </a:cubicBezTo>
                  <a:cubicBezTo>
                    <a:pt x="92" y="1"/>
                    <a:pt x="74" y="1"/>
                    <a:pt x="58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9"/>
            <p:cNvSpPr/>
            <p:nvPr/>
          </p:nvSpPr>
          <p:spPr>
            <a:xfrm>
              <a:off x="10439449" y="5210042"/>
              <a:ext cx="2631" cy="2960"/>
            </a:xfrm>
            <a:custGeom>
              <a:avLst/>
              <a:gdLst/>
              <a:ahLst/>
              <a:cxnLst/>
              <a:rect l="l" t="t" r="r" b="b"/>
              <a:pathLst>
                <a:path w="56" h="63" extrusionOk="0">
                  <a:moveTo>
                    <a:pt x="0" y="0"/>
                  </a:moveTo>
                  <a:cubicBezTo>
                    <a:pt x="16" y="23"/>
                    <a:pt x="34" y="41"/>
                    <a:pt x="56" y="63"/>
                  </a:cubicBezTo>
                  <a:lnTo>
                    <a:pt x="56" y="63"/>
                  </a:lnTo>
                  <a:cubicBezTo>
                    <a:pt x="34" y="41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9"/>
            <p:cNvSpPr/>
            <p:nvPr/>
          </p:nvSpPr>
          <p:spPr>
            <a:xfrm>
              <a:off x="10435972" y="5150227"/>
              <a:ext cx="39751" cy="62775"/>
            </a:xfrm>
            <a:custGeom>
              <a:avLst/>
              <a:gdLst/>
              <a:ahLst/>
              <a:cxnLst/>
              <a:rect l="l" t="t" r="r" b="b"/>
              <a:pathLst>
                <a:path w="846" h="1336" extrusionOk="0">
                  <a:moveTo>
                    <a:pt x="568" y="1"/>
                  </a:moveTo>
                  <a:lnTo>
                    <a:pt x="568" y="1"/>
                  </a:lnTo>
                  <a:cubicBezTo>
                    <a:pt x="557" y="12"/>
                    <a:pt x="551" y="19"/>
                    <a:pt x="546" y="29"/>
                  </a:cubicBezTo>
                  <a:cubicBezTo>
                    <a:pt x="534" y="40"/>
                    <a:pt x="528" y="64"/>
                    <a:pt x="528" y="80"/>
                  </a:cubicBezTo>
                  <a:cubicBezTo>
                    <a:pt x="539" y="87"/>
                    <a:pt x="551" y="98"/>
                    <a:pt x="557" y="103"/>
                  </a:cubicBezTo>
                  <a:cubicBezTo>
                    <a:pt x="562" y="69"/>
                    <a:pt x="562" y="35"/>
                    <a:pt x="568" y="1"/>
                  </a:cubicBezTo>
                  <a:close/>
                  <a:moveTo>
                    <a:pt x="744" y="808"/>
                  </a:moveTo>
                  <a:cubicBezTo>
                    <a:pt x="722" y="842"/>
                    <a:pt x="704" y="876"/>
                    <a:pt x="675" y="905"/>
                  </a:cubicBezTo>
                  <a:cubicBezTo>
                    <a:pt x="648" y="945"/>
                    <a:pt x="607" y="973"/>
                    <a:pt x="568" y="1007"/>
                  </a:cubicBezTo>
                  <a:cubicBezTo>
                    <a:pt x="517" y="1035"/>
                    <a:pt x="465" y="1063"/>
                    <a:pt x="410" y="1092"/>
                  </a:cubicBezTo>
                  <a:cubicBezTo>
                    <a:pt x="324" y="1120"/>
                    <a:pt x="227" y="1137"/>
                    <a:pt x="130" y="1149"/>
                  </a:cubicBezTo>
                  <a:cubicBezTo>
                    <a:pt x="96" y="1149"/>
                    <a:pt x="62" y="1155"/>
                    <a:pt x="28" y="1155"/>
                  </a:cubicBezTo>
                  <a:lnTo>
                    <a:pt x="0" y="1155"/>
                  </a:lnTo>
                  <a:cubicBezTo>
                    <a:pt x="17" y="1183"/>
                    <a:pt x="34" y="1217"/>
                    <a:pt x="56" y="1246"/>
                  </a:cubicBezTo>
                  <a:cubicBezTo>
                    <a:pt x="62" y="1257"/>
                    <a:pt x="69" y="1262"/>
                    <a:pt x="74" y="1273"/>
                  </a:cubicBezTo>
                  <a:cubicBezTo>
                    <a:pt x="90" y="1296"/>
                    <a:pt x="108" y="1314"/>
                    <a:pt x="130" y="1336"/>
                  </a:cubicBezTo>
                  <a:cubicBezTo>
                    <a:pt x="347" y="1314"/>
                    <a:pt x="546" y="1223"/>
                    <a:pt x="688" y="1086"/>
                  </a:cubicBezTo>
                  <a:cubicBezTo>
                    <a:pt x="727" y="1052"/>
                    <a:pt x="761" y="1007"/>
                    <a:pt x="795" y="955"/>
                  </a:cubicBezTo>
                  <a:cubicBezTo>
                    <a:pt x="812" y="932"/>
                    <a:pt x="830" y="905"/>
                    <a:pt x="846" y="876"/>
                  </a:cubicBezTo>
                  <a:cubicBezTo>
                    <a:pt x="806" y="859"/>
                    <a:pt x="772" y="837"/>
                    <a:pt x="744" y="808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9"/>
            <p:cNvSpPr/>
            <p:nvPr/>
          </p:nvSpPr>
          <p:spPr>
            <a:xfrm>
              <a:off x="10424413" y="5203370"/>
              <a:ext cx="17667" cy="10243"/>
            </a:xfrm>
            <a:custGeom>
              <a:avLst/>
              <a:gdLst/>
              <a:ahLst/>
              <a:cxnLst/>
              <a:rect l="l" t="t" r="r" b="b"/>
              <a:pathLst>
                <a:path w="376" h="218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0"/>
                    <a:pt x="30" y="81"/>
                    <a:pt x="53" y="120"/>
                  </a:cubicBezTo>
                  <a:cubicBezTo>
                    <a:pt x="69" y="154"/>
                    <a:pt x="87" y="183"/>
                    <a:pt x="103" y="210"/>
                  </a:cubicBezTo>
                  <a:cubicBezTo>
                    <a:pt x="137" y="210"/>
                    <a:pt x="166" y="217"/>
                    <a:pt x="200" y="217"/>
                  </a:cubicBezTo>
                  <a:cubicBezTo>
                    <a:pt x="252" y="217"/>
                    <a:pt x="308" y="210"/>
                    <a:pt x="370" y="205"/>
                  </a:cubicBezTo>
                  <a:lnTo>
                    <a:pt x="376" y="205"/>
                  </a:lnTo>
                  <a:cubicBezTo>
                    <a:pt x="354" y="183"/>
                    <a:pt x="336" y="165"/>
                    <a:pt x="320" y="142"/>
                  </a:cubicBezTo>
                  <a:cubicBezTo>
                    <a:pt x="315" y="131"/>
                    <a:pt x="308" y="126"/>
                    <a:pt x="302" y="115"/>
                  </a:cubicBezTo>
                  <a:cubicBezTo>
                    <a:pt x="280" y="86"/>
                    <a:pt x="263" y="52"/>
                    <a:pt x="246" y="24"/>
                  </a:cubicBezTo>
                  <a:cubicBezTo>
                    <a:pt x="166" y="18"/>
                    <a:pt x="81" y="13"/>
                    <a:pt x="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9"/>
            <p:cNvSpPr/>
            <p:nvPr/>
          </p:nvSpPr>
          <p:spPr>
            <a:xfrm>
              <a:off x="10185246" y="5207129"/>
              <a:ext cx="8881" cy="13626"/>
            </a:xfrm>
            <a:custGeom>
              <a:avLst/>
              <a:gdLst/>
              <a:ahLst/>
              <a:cxnLst/>
              <a:rect l="l" t="t" r="r" b="b"/>
              <a:pathLst>
                <a:path w="189" h="290" extrusionOk="0">
                  <a:moveTo>
                    <a:pt x="74" y="1"/>
                  </a:moveTo>
                  <a:cubicBezTo>
                    <a:pt x="52" y="17"/>
                    <a:pt x="23" y="35"/>
                    <a:pt x="0" y="46"/>
                  </a:cubicBezTo>
                  <a:cubicBezTo>
                    <a:pt x="5" y="69"/>
                    <a:pt x="18" y="91"/>
                    <a:pt x="29" y="109"/>
                  </a:cubicBezTo>
                  <a:cubicBezTo>
                    <a:pt x="45" y="137"/>
                    <a:pt x="63" y="164"/>
                    <a:pt x="79" y="188"/>
                  </a:cubicBezTo>
                  <a:cubicBezTo>
                    <a:pt x="108" y="227"/>
                    <a:pt x="142" y="261"/>
                    <a:pt x="176" y="290"/>
                  </a:cubicBezTo>
                  <a:cubicBezTo>
                    <a:pt x="181" y="245"/>
                    <a:pt x="188" y="199"/>
                    <a:pt x="188" y="154"/>
                  </a:cubicBezTo>
                  <a:cubicBezTo>
                    <a:pt x="165" y="114"/>
                    <a:pt x="142" y="69"/>
                    <a:pt x="125" y="28"/>
                  </a:cubicBezTo>
                  <a:cubicBezTo>
                    <a:pt x="108" y="17"/>
                    <a:pt x="91" y="12"/>
                    <a:pt x="74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9"/>
            <p:cNvSpPr/>
            <p:nvPr/>
          </p:nvSpPr>
          <p:spPr>
            <a:xfrm>
              <a:off x="10200987" y="5221836"/>
              <a:ext cx="4605" cy="5873"/>
            </a:xfrm>
            <a:custGeom>
              <a:avLst/>
              <a:gdLst/>
              <a:ahLst/>
              <a:cxnLst/>
              <a:rect l="l" t="t" r="r" b="b"/>
              <a:pathLst>
                <a:path w="98" h="125" extrusionOk="0">
                  <a:moveTo>
                    <a:pt x="6" y="0"/>
                  </a:moveTo>
                  <a:cubicBezTo>
                    <a:pt x="6" y="29"/>
                    <a:pt x="6" y="56"/>
                    <a:pt x="0" y="85"/>
                  </a:cubicBezTo>
                  <a:cubicBezTo>
                    <a:pt x="6" y="90"/>
                    <a:pt x="17" y="90"/>
                    <a:pt x="24" y="97"/>
                  </a:cubicBezTo>
                  <a:cubicBezTo>
                    <a:pt x="45" y="108"/>
                    <a:pt x="69" y="119"/>
                    <a:pt x="92" y="124"/>
                  </a:cubicBezTo>
                  <a:cubicBezTo>
                    <a:pt x="92" y="97"/>
                    <a:pt x="92" y="68"/>
                    <a:pt x="97" y="40"/>
                  </a:cubicBezTo>
                  <a:cubicBezTo>
                    <a:pt x="85" y="40"/>
                    <a:pt x="80" y="34"/>
                    <a:pt x="74" y="34"/>
                  </a:cubicBezTo>
                  <a:cubicBezTo>
                    <a:pt x="51" y="22"/>
                    <a:pt x="29" y="11"/>
                    <a:pt x="6" y="0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9"/>
            <p:cNvSpPr/>
            <p:nvPr/>
          </p:nvSpPr>
          <p:spPr>
            <a:xfrm>
              <a:off x="10177728" y="5134486"/>
              <a:ext cx="34536" cy="38718"/>
            </a:xfrm>
            <a:custGeom>
              <a:avLst/>
              <a:gdLst/>
              <a:ahLst/>
              <a:cxnLst/>
              <a:rect l="l" t="t" r="r" b="b"/>
              <a:pathLst>
                <a:path w="735" h="824" extrusionOk="0">
                  <a:moveTo>
                    <a:pt x="58" y="0"/>
                  </a:moveTo>
                  <a:cubicBezTo>
                    <a:pt x="35" y="13"/>
                    <a:pt x="18" y="23"/>
                    <a:pt x="0" y="29"/>
                  </a:cubicBezTo>
                  <a:cubicBezTo>
                    <a:pt x="7" y="29"/>
                    <a:pt x="13" y="34"/>
                    <a:pt x="13" y="34"/>
                  </a:cubicBezTo>
                  <a:cubicBezTo>
                    <a:pt x="29" y="40"/>
                    <a:pt x="41" y="47"/>
                    <a:pt x="52" y="52"/>
                  </a:cubicBezTo>
                  <a:cubicBezTo>
                    <a:pt x="52" y="34"/>
                    <a:pt x="52" y="18"/>
                    <a:pt x="58" y="0"/>
                  </a:cubicBezTo>
                  <a:close/>
                  <a:moveTo>
                    <a:pt x="587" y="722"/>
                  </a:moveTo>
                  <a:lnTo>
                    <a:pt x="587" y="722"/>
                  </a:lnTo>
                  <a:cubicBezTo>
                    <a:pt x="592" y="756"/>
                    <a:pt x="592" y="784"/>
                    <a:pt x="598" y="819"/>
                  </a:cubicBezTo>
                  <a:cubicBezTo>
                    <a:pt x="621" y="819"/>
                    <a:pt x="648" y="824"/>
                    <a:pt x="677" y="824"/>
                  </a:cubicBezTo>
                  <a:lnTo>
                    <a:pt x="706" y="824"/>
                  </a:lnTo>
                  <a:cubicBezTo>
                    <a:pt x="716" y="819"/>
                    <a:pt x="723" y="819"/>
                    <a:pt x="734" y="819"/>
                  </a:cubicBezTo>
                  <a:cubicBezTo>
                    <a:pt x="723" y="790"/>
                    <a:pt x="700" y="768"/>
                    <a:pt x="666" y="756"/>
                  </a:cubicBezTo>
                  <a:cubicBezTo>
                    <a:pt x="637" y="745"/>
                    <a:pt x="609" y="739"/>
                    <a:pt x="587" y="722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9"/>
            <p:cNvSpPr/>
            <p:nvPr/>
          </p:nvSpPr>
          <p:spPr>
            <a:xfrm>
              <a:off x="10220957" y="5226629"/>
              <a:ext cx="376" cy="5122"/>
            </a:xfrm>
            <a:custGeom>
              <a:avLst/>
              <a:gdLst/>
              <a:ahLst/>
              <a:cxnLst/>
              <a:rect l="l" t="t" r="r" b="b"/>
              <a:pathLst>
                <a:path w="8" h="109" extrusionOk="0">
                  <a:moveTo>
                    <a:pt x="1" y="0"/>
                  </a:moveTo>
                  <a:lnTo>
                    <a:pt x="1" y="108"/>
                  </a:lnTo>
                  <a:cubicBezTo>
                    <a:pt x="1" y="74"/>
                    <a:pt x="1" y="34"/>
                    <a:pt x="8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9"/>
            <p:cNvSpPr/>
            <p:nvPr/>
          </p:nvSpPr>
          <p:spPr>
            <a:xfrm>
              <a:off x="10205263" y="5223669"/>
              <a:ext cx="15741" cy="8082"/>
            </a:xfrm>
            <a:custGeom>
              <a:avLst/>
              <a:gdLst/>
              <a:ahLst/>
              <a:cxnLst/>
              <a:rect l="l" t="t" r="r" b="b"/>
              <a:pathLst>
                <a:path w="335" h="172" extrusionOk="0">
                  <a:moveTo>
                    <a:pt x="6" y="1"/>
                  </a:moveTo>
                  <a:cubicBezTo>
                    <a:pt x="1" y="29"/>
                    <a:pt x="1" y="58"/>
                    <a:pt x="1" y="85"/>
                  </a:cubicBezTo>
                  <a:cubicBezTo>
                    <a:pt x="28" y="103"/>
                    <a:pt x="62" y="114"/>
                    <a:pt x="96" y="126"/>
                  </a:cubicBezTo>
                  <a:cubicBezTo>
                    <a:pt x="171" y="148"/>
                    <a:pt x="250" y="166"/>
                    <a:pt x="335" y="171"/>
                  </a:cubicBezTo>
                  <a:lnTo>
                    <a:pt x="335" y="63"/>
                  </a:lnTo>
                  <a:cubicBezTo>
                    <a:pt x="267" y="63"/>
                    <a:pt x="205" y="58"/>
                    <a:pt x="143" y="46"/>
                  </a:cubicBezTo>
                  <a:cubicBezTo>
                    <a:pt x="91" y="35"/>
                    <a:pt x="46" y="24"/>
                    <a:pt x="6" y="1"/>
                  </a:cubicBezTo>
                  <a:close/>
                </a:path>
              </a:pathLst>
            </a:custGeom>
            <a:solidFill>
              <a:srgbClr val="2D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9"/>
            <p:cNvSpPr/>
            <p:nvPr/>
          </p:nvSpPr>
          <p:spPr>
            <a:xfrm>
              <a:off x="10205545" y="5172922"/>
              <a:ext cx="7236" cy="8082"/>
            </a:xfrm>
            <a:custGeom>
              <a:avLst/>
              <a:gdLst/>
              <a:ahLst/>
              <a:cxnLst/>
              <a:rect l="l" t="t" r="r" b="b"/>
              <a:pathLst>
                <a:path w="154" h="172" extrusionOk="0">
                  <a:moveTo>
                    <a:pt x="6" y="1"/>
                  </a:moveTo>
                  <a:cubicBezTo>
                    <a:pt x="11" y="58"/>
                    <a:pt x="11" y="115"/>
                    <a:pt x="0" y="171"/>
                  </a:cubicBezTo>
                  <a:cubicBezTo>
                    <a:pt x="22" y="166"/>
                    <a:pt x="40" y="160"/>
                    <a:pt x="63" y="160"/>
                  </a:cubicBezTo>
                  <a:cubicBezTo>
                    <a:pt x="114" y="155"/>
                    <a:pt x="148" y="97"/>
                    <a:pt x="153" y="52"/>
                  </a:cubicBezTo>
                  <a:cubicBezTo>
                    <a:pt x="153" y="35"/>
                    <a:pt x="148" y="18"/>
                    <a:pt x="142" y="1"/>
                  </a:cubicBezTo>
                  <a:cubicBezTo>
                    <a:pt x="131" y="1"/>
                    <a:pt x="124" y="1"/>
                    <a:pt x="114" y="6"/>
                  </a:cubicBezTo>
                  <a:lnTo>
                    <a:pt x="85" y="6"/>
                  </a:lnTo>
                  <a:cubicBezTo>
                    <a:pt x="56" y="6"/>
                    <a:pt x="29" y="1"/>
                    <a:pt x="6" y="1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9"/>
            <p:cNvSpPr/>
            <p:nvPr/>
          </p:nvSpPr>
          <p:spPr>
            <a:xfrm>
              <a:off x="10188676" y="5206048"/>
              <a:ext cx="40926" cy="26219"/>
            </a:xfrm>
            <a:custGeom>
              <a:avLst/>
              <a:gdLst/>
              <a:ahLst/>
              <a:cxnLst/>
              <a:rect l="l" t="t" r="r" b="b"/>
              <a:pathLst>
                <a:path w="871" h="558" extrusionOk="0">
                  <a:moveTo>
                    <a:pt x="35" y="1"/>
                  </a:moveTo>
                  <a:cubicBezTo>
                    <a:pt x="24" y="6"/>
                    <a:pt x="13" y="17"/>
                    <a:pt x="1" y="24"/>
                  </a:cubicBezTo>
                  <a:cubicBezTo>
                    <a:pt x="18" y="35"/>
                    <a:pt x="35" y="40"/>
                    <a:pt x="52" y="51"/>
                  </a:cubicBezTo>
                  <a:cubicBezTo>
                    <a:pt x="47" y="35"/>
                    <a:pt x="40" y="17"/>
                    <a:pt x="35" y="1"/>
                  </a:cubicBezTo>
                  <a:close/>
                  <a:moveTo>
                    <a:pt x="115" y="177"/>
                  </a:moveTo>
                  <a:cubicBezTo>
                    <a:pt x="115" y="222"/>
                    <a:pt x="108" y="268"/>
                    <a:pt x="103" y="313"/>
                  </a:cubicBezTo>
                  <a:cubicBezTo>
                    <a:pt x="121" y="331"/>
                    <a:pt x="142" y="347"/>
                    <a:pt x="160" y="358"/>
                  </a:cubicBezTo>
                  <a:cubicBezTo>
                    <a:pt x="189" y="381"/>
                    <a:pt x="223" y="404"/>
                    <a:pt x="262" y="421"/>
                  </a:cubicBezTo>
                  <a:cubicBezTo>
                    <a:pt x="268" y="392"/>
                    <a:pt x="268" y="365"/>
                    <a:pt x="268" y="336"/>
                  </a:cubicBezTo>
                  <a:cubicBezTo>
                    <a:pt x="252" y="318"/>
                    <a:pt x="234" y="307"/>
                    <a:pt x="217" y="297"/>
                  </a:cubicBezTo>
                  <a:cubicBezTo>
                    <a:pt x="183" y="262"/>
                    <a:pt x="155" y="228"/>
                    <a:pt x="126" y="194"/>
                  </a:cubicBezTo>
                  <a:cubicBezTo>
                    <a:pt x="126" y="187"/>
                    <a:pt x="121" y="182"/>
                    <a:pt x="115" y="177"/>
                  </a:cubicBezTo>
                  <a:close/>
                  <a:moveTo>
                    <a:pt x="865" y="426"/>
                  </a:moveTo>
                  <a:cubicBezTo>
                    <a:pt x="842" y="426"/>
                    <a:pt x="819" y="433"/>
                    <a:pt x="797" y="433"/>
                  </a:cubicBezTo>
                  <a:cubicBezTo>
                    <a:pt x="763" y="433"/>
                    <a:pt x="729" y="438"/>
                    <a:pt x="695" y="438"/>
                  </a:cubicBezTo>
                  <a:cubicBezTo>
                    <a:pt x="688" y="472"/>
                    <a:pt x="688" y="512"/>
                    <a:pt x="688" y="546"/>
                  </a:cubicBezTo>
                  <a:cubicBezTo>
                    <a:pt x="722" y="552"/>
                    <a:pt x="756" y="552"/>
                    <a:pt x="790" y="552"/>
                  </a:cubicBezTo>
                  <a:cubicBezTo>
                    <a:pt x="808" y="557"/>
                    <a:pt x="824" y="557"/>
                    <a:pt x="848" y="557"/>
                  </a:cubicBezTo>
                  <a:lnTo>
                    <a:pt x="871" y="557"/>
                  </a:lnTo>
                  <a:cubicBezTo>
                    <a:pt x="865" y="512"/>
                    <a:pt x="865" y="467"/>
                    <a:pt x="865" y="426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9"/>
            <p:cNvSpPr/>
            <p:nvPr/>
          </p:nvSpPr>
          <p:spPr>
            <a:xfrm>
              <a:off x="10174016" y="5122222"/>
              <a:ext cx="7518" cy="37167"/>
            </a:xfrm>
            <a:custGeom>
              <a:avLst/>
              <a:gdLst/>
              <a:ahLst/>
              <a:cxnLst/>
              <a:rect l="l" t="t" r="r" b="b"/>
              <a:pathLst>
                <a:path w="160" h="791" extrusionOk="0">
                  <a:moveTo>
                    <a:pt x="97" y="1"/>
                  </a:moveTo>
                  <a:cubicBezTo>
                    <a:pt x="63" y="1"/>
                    <a:pt x="29" y="23"/>
                    <a:pt x="11" y="62"/>
                  </a:cubicBezTo>
                  <a:cubicBezTo>
                    <a:pt x="11" y="69"/>
                    <a:pt x="6" y="74"/>
                    <a:pt x="6" y="85"/>
                  </a:cubicBezTo>
                  <a:cubicBezTo>
                    <a:pt x="24" y="74"/>
                    <a:pt x="40" y="62"/>
                    <a:pt x="58" y="57"/>
                  </a:cubicBezTo>
                  <a:cubicBezTo>
                    <a:pt x="79" y="46"/>
                    <a:pt x="103" y="28"/>
                    <a:pt x="126" y="17"/>
                  </a:cubicBezTo>
                  <a:cubicBezTo>
                    <a:pt x="131" y="12"/>
                    <a:pt x="131" y="12"/>
                    <a:pt x="137" y="6"/>
                  </a:cubicBezTo>
                  <a:lnTo>
                    <a:pt x="126" y="6"/>
                  </a:lnTo>
                  <a:cubicBezTo>
                    <a:pt x="114" y="1"/>
                    <a:pt x="108" y="1"/>
                    <a:pt x="97" y="1"/>
                  </a:cubicBezTo>
                  <a:close/>
                  <a:moveTo>
                    <a:pt x="0" y="518"/>
                  </a:moveTo>
                  <a:lnTo>
                    <a:pt x="0" y="518"/>
                  </a:lnTo>
                  <a:cubicBezTo>
                    <a:pt x="6" y="534"/>
                    <a:pt x="18" y="552"/>
                    <a:pt x="24" y="574"/>
                  </a:cubicBezTo>
                  <a:cubicBezTo>
                    <a:pt x="45" y="631"/>
                    <a:pt x="74" y="688"/>
                    <a:pt x="108" y="744"/>
                  </a:cubicBezTo>
                  <a:cubicBezTo>
                    <a:pt x="114" y="762"/>
                    <a:pt x="126" y="773"/>
                    <a:pt x="137" y="790"/>
                  </a:cubicBezTo>
                  <a:cubicBezTo>
                    <a:pt x="142" y="773"/>
                    <a:pt x="148" y="756"/>
                    <a:pt x="154" y="739"/>
                  </a:cubicBezTo>
                  <a:cubicBezTo>
                    <a:pt x="154" y="717"/>
                    <a:pt x="160" y="688"/>
                    <a:pt x="160" y="665"/>
                  </a:cubicBezTo>
                  <a:cubicBezTo>
                    <a:pt x="148" y="654"/>
                    <a:pt x="137" y="636"/>
                    <a:pt x="137" y="615"/>
                  </a:cubicBezTo>
                  <a:lnTo>
                    <a:pt x="131" y="608"/>
                  </a:lnTo>
                  <a:cubicBezTo>
                    <a:pt x="97" y="580"/>
                    <a:pt x="63" y="552"/>
                    <a:pt x="29" y="529"/>
                  </a:cubicBezTo>
                  <a:cubicBezTo>
                    <a:pt x="18" y="523"/>
                    <a:pt x="11" y="523"/>
                    <a:pt x="0" y="518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9"/>
            <p:cNvSpPr/>
            <p:nvPr/>
          </p:nvSpPr>
          <p:spPr>
            <a:xfrm>
              <a:off x="10183132" y="5153704"/>
              <a:ext cx="1645" cy="1645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3"/>
                    <a:pt x="22" y="24"/>
                    <a:pt x="34" y="35"/>
                  </a:cubicBezTo>
                  <a:cubicBezTo>
                    <a:pt x="22" y="24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2E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9"/>
            <p:cNvSpPr/>
            <p:nvPr/>
          </p:nvSpPr>
          <p:spPr>
            <a:xfrm>
              <a:off x="10180407" y="5151073"/>
              <a:ext cx="2725" cy="2678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7"/>
                    <a:pt x="40" y="35"/>
                    <a:pt x="58" y="56"/>
                  </a:cubicBezTo>
                  <a:lnTo>
                    <a:pt x="58" y="56"/>
                  </a:lnTo>
                  <a:cubicBezTo>
                    <a:pt x="40" y="35"/>
                    <a:pt x="24" y="17"/>
                    <a:pt x="1" y="1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9"/>
            <p:cNvSpPr/>
            <p:nvPr/>
          </p:nvSpPr>
          <p:spPr>
            <a:xfrm>
              <a:off x="10192154" y="5170807"/>
              <a:ext cx="893" cy="10196"/>
            </a:xfrm>
            <a:custGeom>
              <a:avLst/>
              <a:gdLst/>
              <a:ahLst/>
              <a:cxnLst/>
              <a:rect l="l" t="t" r="r" b="b"/>
              <a:pathLst>
                <a:path w="19" h="217" extrusionOk="0">
                  <a:moveTo>
                    <a:pt x="18" y="153"/>
                  </a:moveTo>
                  <a:lnTo>
                    <a:pt x="18" y="153"/>
                  </a:lnTo>
                  <a:cubicBezTo>
                    <a:pt x="18" y="160"/>
                    <a:pt x="13" y="166"/>
                    <a:pt x="13" y="171"/>
                  </a:cubicBezTo>
                  <a:cubicBezTo>
                    <a:pt x="13" y="187"/>
                    <a:pt x="7" y="200"/>
                    <a:pt x="0" y="216"/>
                  </a:cubicBezTo>
                  <a:cubicBezTo>
                    <a:pt x="7" y="200"/>
                    <a:pt x="13" y="187"/>
                    <a:pt x="13" y="171"/>
                  </a:cubicBezTo>
                  <a:cubicBezTo>
                    <a:pt x="13" y="166"/>
                    <a:pt x="18" y="160"/>
                    <a:pt x="18" y="153"/>
                  </a:cubicBezTo>
                  <a:close/>
                  <a:moveTo>
                    <a:pt x="13" y="1"/>
                  </a:move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9"/>
            <p:cNvSpPr/>
            <p:nvPr/>
          </p:nvSpPr>
          <p:spPr>
            <a:xfrm>
              <a:off x="10186327" y="5190824"/>
              <a:ext cx="564" cy="611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11" y="0"/>
                  </a:moveTo>
                  <a:cubicBezTo>
                    <a:pt x="6" y="0"/>
                    <a:pt x="0" y="7"/>
                    <a:pt x="0" y="12"/>
                  </a:cubicBezTo>
                  <a:cubicBezTo>
                    <a:pt x="0" y="7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1E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9"/>
            <p:cNvSpPr/>
            <p:nvPr/>
          </p:nvSpPr>
          <p:spPr>
            <a:xfrm>
              <a:off x="10180407" y="5151073"/>
              <a:ext cx="12640" cy="41960"/>
            </a:xfrm>
            <a:custGeom>
              <a:avLst/>
              <a:gdLst/>
              <a:ahLst/>
              <a:cxnLst/>
              <a:rect l="l" t="t" r="r" b="b"/>
              <a:pathLst>
                <a:path w="269" h="893" extrusionOk="0">
                  <a:moveTo>
                    <a:pt x="1" y="1"/>
                  </a:moveTo>
                  <a:cubicBezTo>
                    <a:pt x="1" y="22"/>
                    <a:pt x="12" y="40"/>
                    <a:pt x="24" y="51"/>
                  </a:cubicBezTo>
                  <a:cubicBezTo>
                    <a:pt x="24" y="74"/>
                    <a:pt x="18" y="103"/>
                    <a:pt x="18" y="125"/>
                  </a:cubicBezTo>
                  <a:cubicBezTo>
                    <a:pt x="12" y="142"/>
                    <a:pt x="6" y="159"/>
                    <a:pt x="1" y="176"/>
                  </a:cubicBezTo>
                  <a:cubicBezTo>
                    <a:pt x="24" y="205"/>
                    <a:pt x="53" y="239"/>
                    <a:pt x="74" y="266"/>
                  </a:cubicBezTo>
                  <a:cubicBezTo>
                    <a:pt x="121" y="318"/>
                    <a:pt x="171" y="363"/>
                    <a:pt x="223" y="403"/>
                  </a:cubicBezTo>
                  <a:cubicBezTo>
                    <a:pt x="234" y="415"/>
                    <a:pt x="250" y="426"/>
                    <a:pt x="263" y="437"/>
                  </a:cubicBezTo>
                  <a:lnTo>
                    <a:pt x="263" y="421"/>
                  </a:lnTo>
                  <a:cubicBezTo>
                    <a:pt x="257" y="392"/>
                    <a:pt x="245" y="358"/>
                    <a:pt x="234" y="324"/>
                  </a:cubicBezTo>
                  <a:cubicBezTo>
                    <a:pt x="211" y="266"/>
                    <a:pt x="182" y="211"/>
                    <a:pt x="148" y="159"/>
                  </a:cubicBezTo>
                  <a:cubicBezTo>
                    <a:pt x="132" y="137"/>
                    <a:pt x="114" y="114"/>
                    <a:pt x="92" y="91"/>
                  </a:cubicBezTo>
                  <a:cubicBezTo>
                    <a:pt x="80" y="80"/>
                    <a:pt x="69" y="69"/>
                    <a:pt x="58" y="56"/>
                  </a:cubicBezTo>
                  <a:cubicBezTo>
                    <a:pt x="40" y="35"/>
                    <a:pt x="24" y="17"/>
                    <a:pt x="1" y="1"/>
                  </a:cubicBezTo>
                  <a:close/>
                  <a:moveTo>
                    <a:pt x="268" y="573"/>
                  </a:moveTo>
                  <a:cubicBezTo>
                    <a:pt x="257" y="586"/>
                    <a:pt x="250" y="591"/>
                    <a:pt x="245" y="596"/>
                  </a:cubicBezTo>
                  <a:cubicBezTo>
                    <a:pt x="166" y="688"/>
                    <a:pt x="114" y="790"/>
                    <a:pt x="87" y="892"/>
                  </a:cubicBezTo>
                  <a:cubicBezTo>
                    <a:pt x="98" y="880"/>
                    <a:pt x="108" y="869"/>
                    <a:pt x="126" y="858"/>
                  </a:cubicBezTo>
                  <a:cubicBezTo>
                    <a:pt x="126" y="853"/>
                    <a:pt x="132" y="846"/>
                    <a:pt x="137" y="846"/>
                  </a:cubicBezTo>
                  <a:cubicBezTo>
                    <a:pt x="137" y="841"/>
                    <a:pt x="143" y="835"/>
                    <a:pt x="148" y="830"/>
                  </a:cubicBezTo>
                  <a:cubicBezTo>
                    <a:pt x="177" y="790"/>
                    <a:pt x="200" y="756"/>
                    <a:pt x="223" y="722"/>
                  </a:cubicBezTo>
                  <a:cubicBezTo>
                    <a:pt x="234" y="693"/>
                    <a:pt x="245" y="665"/>
                    <a:pt x="250" y="636"/>
                  </a:cubicBezTo>
                  <a:cubicBezTo>
                    <a:pt x="257" y="620"/>
                    <a:pt x="263" y="607"/>
                    <a:pt x="263" y="591"/>
                  </a:cubicBezTo>
                  <a:cubicBezTo>
                    <a:pt x="263" y="586"/>
                    <a:pt x="268" y="580"/>
                    <a:pt x="268" y="573"/>
                  </a:cubicBezTo>
                  <a:close/>
                </a:path>
              </a:pathLst>
            </a:custGeom>
            <a:solidFill>
              <a:srgbClr val="2E8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9"/>
            <p:cNvSpPr/>
            <p:nvPr/>
          </p:nvSpPr>
          <p:spPr>
            <a:xfrm>
              <a:off x="10172419" y="5122504"/>
              <a:ext cx="33690" cy="86786"/>
            </a:xfrm>
            <a:custGeom>
              <a:avLst/>
              <a:gdLst/>
              <a:ahLst/>
              <a:cxnLst/>
              <a:rect l="l" t="t" r="r" b="b"/>
              <a:pathLst>
                <a:path w="717" h="1847" extrusionOk="0">
                  <a:moveTo>
                    <a:pt x="171" y="0"/>
                  </a:moveTo>
                  <a:cubicBezTo>
                    <a:pt x="165" y="6"/>
                    <a:pt x="165" y="6"/>
                    <a:pt x="160" y="11"/>
                  </a:cubicBezTo>
                  <a:cubicBezTo>
                    <a:pt x="137" y="22"/>
                    <a:pt x="113" y="40"/>
                    <a:pt x="92" y="51"/>
                  </a:cubicBezTo>
                  <a:cubicBezTo>
                    <a:pt x="74" y="56"/>
                    <a:pt x="58" y="68"/>
                    <a:pt x="40" y="79"/>
                  </a:cubicBezTo>
                  <a:cubicBezTo>
                    <a:pt x="29" y="124"/>
                    <a:pt x="18" y="176"/>
                    <a:pt x="11" y="233"/>
                  </a:cubicBezTo>
                  <a:cubicBezTo>
                    <a:pt x="0" y="295"/>
                    <a:pt x="6" y="363"/>
                    <a:pt x="18" y="409"/>
                  </a:cubicBezTo>
                  <a:cubicBezTo>
                    <a:pt x="18" y="438"/>
                    <a:pt x="29" y="472"/>
                    <a:pt x="34" y="512"/>
                  </a:cubicBezTo>
                  <a:cubicBezTo>
                    <a:pt x="45" y="517"/>
                    <a:pt x="52" y="517"/>
                    <a:pt x="63" y="523"/>
                  </a:cubicBezTo>
                  <a:cubicBezTo>
                    <a:pt x="97" y="546"/>
                    <a:pt x="131" y="574"/>
                    <a:pt x="165" y="602"/>
                  </a:cubicBezTo>
                  <a:lnTo>
                    <a:pt x="171" y="609"/>
                  </a:lnTo>
                  <a:cubicBezTo>
                    <a:pt x="194" y="625"/>
                    <a:pt x="210" y="643"/>
                    <a:pt x="228" y="664"/>
                  </a:cubicBezTo>
                  <a:cubicBezTo>
                    <a:pt x="239" y="677"/>
                    <a:pt x="250" y="688"/>
                    <a:pt x="262" y="699"/>
                  </a:cubicBezTo>
                  <a:cubicBezTo>
                    <a:pt x="284" y="722"/>
                    <a:pt x="302" y="745"/>
                    <a:pt x="318" y="767"/>
                  </a:cubicBezTo>
                  <a:cubicBezTo>
                    <a:pt x="352" y="819"/>
                    <a:pt x="381" y="874"/>
                    <a:pt x="404" y="932"/>
                  </a:cubicBezTo>
                  <a:cubicBezTo>
                    <a:pt x="415" y="966"/>
                    <a:pt x="427" y="1000"/>
                    <a:pt x="433" y="1029"/>
                  </a:cubicBezTo>
                  <a:lnTo>
                    <a:pt x="433" y="1045"/>
                  </a:lnTo>
                  <a:cubicBezTo>
                    <a:pt x="467" y="1063"/>
                    <a:pt x="495" y="1086"/>
                    <a:pt x="529" y="1102"/>
                  </a:cubicBezTo>
                  <a:cubicBezTo>
                    <a:pt x="495" y="1125"/>
                    <a:pt x="467" y="1147"/>
                    <a:pt x="438" y="1181"/>
                  </a:cubicBezTo>
                  <a:cubicBezTo>
                    <a:pt x="438" y="1188"/>
                    <a:pt x="433" y="1194"/>
                    <a:pt x="433" y="1199"/>
                  </a:cubicBezTo>
                  <a:cubicBezTo>
                    <a:pt x="433" y="1215"/>
                    <a:pt x="427" y="1228"/>
                    <a:pt x="420" y="1244"/>
                  </a:cubicBezTo>
                  <a:cubicBezTo>
                    <a:pt x="415" y="1273"/>
                    <a:pt x="404" y="1301"/>
                    <a:pt x="393" y="1330"/>
                  </a:cubicBezTo>
                  <a:cubicBezTo>
                    <a:pt x="370" y="1364"/>
                    <a:pt x="347" y="1398"/>
                    <a:pt x="318" y="1438"/>
                  </a:cubicBezTo>
                  <a:cubicBezTo>
                    <a:pt x="313" y="1443"/>
                    <a:pt x="307" y="1449"/>
                    <a:pt x="307" y="1454"/>
                  </a:cubicBezTo>
                  <a:cubicBezTo>
                    <a:pt x="302" y="1454"/>
                    <a:pt x="296" y="1461"/>
                    <a:pt x="296" y="1466"/>
                  </a:cubicBezTo>
                  <a:cubicBezTo>
                    <a:pt x="278" y="1477"/>
                    <a:pt x="268" y="1488"/>
                    <a:pt x="257" y="1500"/>
                  </a:cubicBezTo>
                  <a:lnTo>
                    <a:pt x="257" y="1506"/>
                  </a:lnTo>
                  <a:cubicBezTo>
                    <a:pt x="228" y="1614"/>
                    <a:pt x="228" y="1727"/>
                    <a:pt x="268" y="1829"/>
                  </a:cubicBezTo>
                  <a:cubicBezTo>
                    <a:pt x="268" y="1836"/>
                    <a:pt x="268" y="1841"/>
                    <a:pt x="273" y="1847"/>
                  </a:cubicBezTo>
                  <a:cubicBezTo>
                    <a:pt x="296" y="1836"/>
                    <a:pt x="325" y="1818"/>
                    <a:pt x="347" y="1802"/>
                  </a:cubicBezTo>
                  <a:cubicBezTo>
                    <a:pt x="359" y="1795"/>
                    <a:pt x="370" y="1784"/>
                    <a:pt x="381" y="1779"/>
                  </a:cubicBezTo>
                  <a:cubicBezTo>
                    <a:pt x="375" y="1750"/>
                    <a:pt x="370" y="1721"/>
                    <a:pt x="364" y="1693"/>
                  </a:cubicBezTo>
                  <a:cubicBezTo>
                    <a:pt x="364" y="1648"/>
                    <a:pt x="364" y="1608"/>
                    <a:pt x="370" y="1569"/>
                  </a:cubicBezTo>
                  <a:cubicBezTo>
                    <a:pt x="381" y="1535"/>
                    <a:pt x="393" y="1500"/>
                    <a:pt x="404" y="1461"/>
                  </a:cubicBezTo>
                  <a:cubicBezTo>
                    <a:pt x="420" y="1432"/>
                    <a:pt x="438" y="1404"/>
                    <a:pt x="461" y="1380"/>
                  </a:cubicBezTo>
                  <a:cubicBezTo>
                    <a:pt x="483" y="1352"/>
                    <a:pt x="506" y="1330"/>
                    <a:pt x="535" y="1312"/>
                  </a:cubicBezTo>
                  <a:cubicBezTo>
                    <a:pt x="563" y="1290"/>
                    <a:pt x="598" y="1273"/>
                    <a:pt x="632" y="1262"/>
                  </a:cubicBezTo>
                  <a:cubicBezTo>
                    <a:pt x="653" y="1256"/>
                    <a:pt x="677" y="1249"/>
                    <a:pt x="705" y="1244"/>
                  </a:cubicBezTo>
                  <a:cubicBezTo>
                    <a:pt x="716" y="1188"/>
                    <a:pt x="716" y="1131"/>
                    <a:pt x="711" y="1074"/>
                  </a:cubicBezTo>
                  <a:cubicBezTo>
                    <a:pt x="705" y="1039"/>
                    <a:pt x="705" y="1011"/>
                    <a:pt x="700" y="977"/>
                  </a:cubicBezTo>
                  <a:cubicBezTo>
                    <a:pt x="682" y="971"/>
                    <a:pt x="666" y="966"/>
                    <a:pt x="648" y="960"/>
                  </a:cubicBezTo>
                  <a:cubicBezTo>
                    <a:pt x="563" y="915"/>
                    <a:pt x="488" y="869"/>
                    <a:pt x="420" y="813"/>
                  </a:cubicBezTo>
                  <a:cubicBezTo>
                    <a:pt x="364" y="761"/>
                    <a:pt x="318" y="711"/>
                    <a:pt x="278" y="659"/>
                  </a:cubicBezTo>
                  <a:cubicBezTo>
                    <a:pt x="244" y="609"/>
                    <a:pt x="216" y="557"/>
                    <a:pt x="199" y="506"/>
                  </a:cubicBezTo>
                  <a:cubicBezTo>
                    <a:pt x="182" y="454"/>
                    <a:pt x="171" y="409"/>
                    <a:pt x="165" y="358"/>
                  </a:cubicBezTo>
                  <a:lnTo>
                    <a:pt x="165" y="307"/>
                  </a:lnTo>
                  <a:cubicBezTo>
                    <a:pt x="154" y="302"/>
                    <a:pt x="142" y="295"/>
                    <a:pt x="126" y="289"/>
                  </a:cubicBezTo>
                  <a:cubicBezTo>
                    <a:pt x="126" y="289"/>
                    <a:pt x="120" y="284"/>
                    <a:pt x="113" y="284"/>
                  </a:cubicBezTo>
                  <a:cubicBezTo>
                    <a:pt x="131" y="278"/>
                    <a:pt x="148" y="268"/>
                    <a:pt x="171" y="255"/>
                  </a:cubicBezTo>
                  <a:lnTo>
                    <a:pt x="171" y="221"/>
                  </a:lnTo>
                  <a:cubicBezTo>
                    <a:pt x="182" y="176"/>
                    <a:pt x="194" y="137"/>
                    <a:pt x="210" y="97"/>
                  </a:cubicBezTo>
                  <a:cubicBezTo>
                    <a:pt x="216" y="90"/>
                    <a:pt x="216" y="85"/>
                    <a:pt x="223" y="79"/>
                  </a:cubicBezTo>
                  <a:cubicBezTo>
                    <a:pt x="223" y="68"/>
                    <a:pt x="216" y="56"/>
                    <a:pt x="210" y="45"/>
                  </a:cubicBezTo>
                  <a:cubicBezTo>
                    <a:pt x="205" y="22"/>
                    <a:pt x="188" y="11"/>
                    <a:pt x="17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9"/>
            <p:cNvSpPr/>
            <p:nvPr/>
          </p:nvSpPr>
          <p:spPr>
            <a:xfrm>
              <a:off x="10348622" y="5326712"/>
              <a:ext cx="5357" cy="23306"/>
            </a:xfrm>
            <a:custGeom>
              <a:avLst/>
              <a:gdLst/>
              <a:ahLst/>
              <a:cxnLst/>
              <a:rect l="l" t="t" r="r" b="b"/>
              <a:pathLst>
                <a:path w="114" h="496" extrusionOk="0">
                  <a:moveTo>
                    <a:pt x="1" y="1"/>
                  </a:moveTo>
                  <a:cubicBezTo>
                    <a:pt x="24" y="211"/>
                    <a:pt x="52" y="388"/>
                    <a:pt x="92" y="496"/>
                  </a:cubicBezTo>
                  <a:cubicBezTo>
                    <a:pt x="103" y="478"/>
                    <a:pt x="114" y="456"/>
                    <a:pt x="108" y="427"/>
                  </a:cubicBezTo>
                  <a:cubicBezTo>
                    <a:pt x="92" y="354"/>
                    <a:pt x="69" y="273"/>
                    <a:pt x="52" y="200"/>
                  </a:cubicBezTo>
                  <a:cubicBezTo>
                    <a:pt x="40" y="142"/>
                    <a:pt x="24" y="92"/>
                    <a:pt x="11" y="35"/>
                  </a:cubicBezTo>
                  <a:cubicBezTo>
                    <a:pt x="6" y="24"/>
                    <a:pt x="6" y="13"/>
                    <a:pt x="1" y="1"/>
                  </a:cubicBezTo>
                  <a:close/>
                </a:path>
              </a:pathLst>
            </a:custGeom>
            <a:solidFill>
              <a:srgbClr val="4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9"/>
            <p:cNvSpPr/>
            <p:nvPr/>
          </p:nvSpPr>
          <p:spPr>
            <a:xfrm>
              <a:off x="10316341" y="5255714"/>
              <a:ext cx="36603" cy="95667"/>
            </a:xfrm>
            <a:custGeom>
              <a:avLst/>
              <a:gdLst/>
              <a:ahLst/>
              <a:cxnLst/>
              <a:rect l="l" t="t" r="r" b="b"/>
              <a:pathLst>
                <a:path w="779" h="2036" extrusionOk="0">
                  <a:moveTo>
                    <a:pt x="643" y="1"/>
                  </a:moveTo>
                  <a:cubicBezTo>
                    <a:pt x="603" y="24"/>
                    <a:pt x="404" y="126"/>
                    <a:pt x="239" y="166"/>
                  </a:cubicBezTo>
                  <a:cubicBezTo>
                    <a:pt x="221" y="166"/>
                    <a:pt x="205" y="171"/>
                    <a:pt x="187" y="171"/>
                  </a:cubicBezTo>
                  <a:cubicBezTo>
                    <a:pt x="176" y="171"/>
                    <a:pt x="165" y="171"/>
                    <a:pt x="153" y="166"/>
                  </a:cubicBezTo>
                  <a:cubicBezTo>
                    <a:pt x="148" y="279"/>
                    <a:pt x="148" y="392"/>
                    <a:pt x="142" y="506"/>
                  </a:cubicBezTo>
                  <a:cubicBezTo>
                    <a:pt x="137" y="620"/>
                    <a:pt x="131" y="733"/>
                    <a:pt x="119" y="842"/>
                  </a:cubicBezTo>
                  <a:cubicBezTo>
                    <a:pt x="113" y="903"/>
                    <a:pt x="108" y="966"/>
                    <a:pt x="103" y="1023"/>
                  </a:cubicBezTo>
                  <a:lnTo>
                    <a:pt x="97" y="1057"/>
                  </a:lnTo>
                  <a:cubicBezTo>
                    <a:pt x="97" y="1092"/>
                    <a:pt x="92" y="1126"/>
                    <a:pt x="85" y="1154"/>
                  </a:cubicBezTo>
                  <a:cubicBezTo>
                    <a:pt x="79" y="1194"/>
                    <a:pt x="68" y="1233"/>
                    <a:pt x="63" y="1273"/>
                  </a:cubicBezTo>
                  <a:cubicBezTo>
                    <a:pt x="51" y="1307"/>
                    <a:pt x="45" y="1347"/>
                    <a:pt x="40" y="1387"/>
                  </a:cubicBezTo>
                  <a:cubicBezTo>
                    <a:pt x="17" y="1495"/>
                    <a:pt x="0" y="1603"/>
                    <a:pt x="17" y="1705"/>
                  </a:cubicBezTo>
                  <a:cubicBezTo>
                    <a:pt x="23" y="1756"/>
                    <a:pt x="34" y="1790"/>
                    <a:pt x="51" y="1818"/>
                  </a:cubicBezTo>
                  <a:cubicBezTo>
                    <a:pt x="63" y="1836"/>
                    <a:pt x="79" y="1852"/>
                    <a:pt x="103" y="1870"/>
                  </a:cubicBezTo>
                  <a:cubicBezTo>
                    <a:pt x="108" y="1876"/>
                    <a:pt x="126" y="1881"/>
                    <a:pt x="131" y="1887"/>
                  </a:cubicBezTo>
                  <a:cubicBezTo>
                    <a:pt x="142" y="1887"/>
                    <a:pt x="148" y="1892"/>
                    <a:pt x="160" y="1892"/>
                  </a:cubicBezTo>
                  <a:cubicBezTo>
                    <a:pt x="205" y="1904"/>
                    <a:pt x="250" y="1910"/>
                    <a:pt x="296" y="1915"/>
                  </a:cubicBezTo>
                  <a:cubicBezTo>
                    <a:pt x="323" y="1915"/>
                    <a:pt x="341" y="1921"/>
                    <a:pt x="358" y="1921"/>
                  </a:cubicBezTo>
                  <a:cubicBezTo>
                    <a:pt x="386" y="1921"/>
                    <a:pt x="415" y="1926"/>
                    <a:pt x="443" y="1926"/>
                  </a:cubicBezTo>
                  <a:cubicBezTo>
                    <a:pt x="494" y="1938"/>
                    <a:pt x="551" y="1955"/>
                    <a:pt x="614" y="1983"/>
                  </a:cubicBezTo>
                  <a:cubicBezTo>
                    <a:pt x="637" y="1994"/>
                    <a:pt x="659" y="2007"/>
                    <a:pt x="682" y="2018"/>
                  </a:cubicBezTo>
                  <a:cubicBezTo>
                    <a:pt x="693" y="2028"/>
                    <a:pt x="705" y="2035"/>
                    <a:pt x="722" y="2035"/>
                  </a:cubicBezTo>
                  <a:cubicBezTo>
                    <a:pt x="733" y="2035"/>
                    <a:pt x="745" y="2028"/>
                    <a:pt x="756" y="2023"/>
                  </a:cubicBezTo>
                  <a:cubicBezTo>
                    <a:pt x="767" y="2018"/>
                    <a:pt x="773" y="2012"/>
                    <a:pt x="779" y="2007"/>
                  </a:cubicBezTo>
                  <a:cubicBezTo>
                    <a:pt x="739" y="1899"/>
                    <a:pt x="711" y="1722"/>
                    <a:pt x="688" y="1512"/>
                  </a:cubicBezTo>
                  <a:cubicBezTo>
                    <a:pt x="682" y="1461"/>
                    <a:pt x="671" y="1409"/>
                    <a:pt x="659" y="1359"/>
                  </a:cubicBezTo>
                  <a:cubicBezTo>
                    <a:pt x="653" y="1302"/>
                    <a:pt x="648" y="1251"/>
                    <a:pt x="643" y="1194"/>
                  </a:cubicBezTo>
                  <a:cubicBezTo>
                    <a:pt x="619" y="978"/>
                    <a:pt x="608" y="779"/>
                    <a:pt x="608" y="596"/>
                  </a:cubicBezTo>
                  <a:cubicBezTo>
                    <a:pt x="603" y="370"/>
                    <a:pt x="614" y="176"/>
                    <a:pt x="643" y="1"/>
                  </a:cubicBezTo>
                  <a:close/>
                </a:path>
              </a:pathLst>
            </a:custGeom>
            <a:solidFill>
              <a:srgbClr val="453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9"/>
            <p:cNvSpPr/>
            <p:nvPr/>
          </p:nvSpPr>
          <p:spPr>
            <a:xfrm>
              <a:off x="10180172" y="5126216"/>
              <a:ext cx="293437" cy="135935"/>
            </a:xfrm>
            <a:custGeom>
              <a:avLst/>
              <a:gdLst/>
              <a:ahLst/>
              <a:cxnLst/>
              <a:rect l="l" t="t" r="r" b="b"/>
              <a:pathLst>
                <a:path w="6245" h="2893" extrusionOk="0">
                  <a:moveTo>
                    <a:pt x="58" y="0"/>
                  </a:moveTo>
                  <a:cubicBezTo>
                    <a:pt x="51" y="6"/>
                    <a:pt x="51" y="11"/>
                    <a:pt x="45" y="18"/>
                  </a:cubicBezTo>
                  <a:cubicBezTo>
                    <a:pt x="29" y="58"/>
                    <a:pt x="17" y="97"/>
                    <a:pt x="6" y="142"/>
                  </a:cubicBezTo>
                  <a:lnTo>
                    <a:pt x="6" y="176"/>
                  </a:lnTo>
                  <a:cubicBezTo>
                    <a:pt x="0" y="194"/>
                    <a:pt x="0" y="210"/>
                    <a:pt x="0" y="228"/>
                  </a:cubicBezTo>
                  <a:lnTo>
                    <a:pt x="0" y="279"/>
                  </a:lnTo>
                  <a:cubicBezTo>
                    <a:pt x="6" y="330"/>
                    <a:pt x="17" y="375"/>
                    <a:pt x="34" y="427"/>
                  </a:cubicBezTo>
                  <a:cubicBezTo>
                    <a:pt x="51" y="478"/>
                    <a:pt x="79" y="530"/>
                    <a:pt x="113" y="580"/>
                  </a:cubicBezTo>
                  <a:cubicBezTo>
                    <a:pt x="153" y="632"/>
                    <a:pt x="199" y="682"/>
                    <a:pt x="255" y="734"/>
                  </a:cubicBezTo>
                  <a:cubicBezTo>
                    <a:pt x="323" y="790"/>
                    <a:pt x="398" y="836"/>
                    <a:pt x="483" y="881"/>
                  </a:cubicBezTo>
                  <a:cubicBezTo>
                    <a:pt x="501" y="887"/>
                    <a:pt x="517" y="892"/>
                    <a:pt x="535" y="898"/>
                  </a:cubicBezTo>
                  <a:cubicBezTo>
                    <a:pt x="557" y="915"/>
                    <a:pt x="585" y="921"/>
                    <a:pt x="614" y="932"/>
                  </a:cubicBezTo>
                  <a:cubicBezTo>
                    <a:pt x="648" y="944"/>
                    <a:pt x="671" y="966"/>
                    <a:pt x="682" y="995"/>
                  </a:cubicBezTo>
                  <a:cubicBezTo>
                    <a:pt x="688" y="1012"/>
                    <a:pt x="693" y="1029"/>
                    <a:pt x="693" y="1046"/>
                  </a:cubicBezTo>
                  <a:cubicBezTo>
                    <a:pt x="688" y="1091"/>
                    <a:pt x="654" y="1149"/>
                    <a:pt x="603" y="1154"/>
                  </a:cubicBezTo>
                  <a:cubicBezTo>
                    <a:pt x="580" y="1154"/>
                    <a:pt x="562" y="1160"/>
                    <a:pt x="540" y="1165"/>
                  </a:cubicBezTo>
                  <a:cubicBezTo>
                    <a:pt x="512" y="1170"/>
                    <a:pt x="488" y="1177"/>
                    <a:pt x="467" y="1183"/>
                  </a:cubicBezTo>
                  <a:cubicBezTo>
                    <a:pt x="433" y="1194"/>
                    <a:pt x="398" y="1211"/>
                    <a:pt x="370" y="1233"/>
                  </a:cubicBezTo>
                  <a:cubicBezTo>
                    <a:pt x="341" y="1251"/>
                    <a:pt x="318" y="1273"/>
                    <a:pt x="296" y="1301"/>
                  </a:cubicBezTo>
                  <a:cubicBezTo>
                    <a:pt x="273" y="1325"/>
                    <a:pt x="255" y="1353"/>
                    <a:pt x="239" y="1382"/>
                  </a:cubicBezTo>
                  <a:cubicBezTo>
                    <a:pt x="228" y="1421"/>
                    <a:pt x="216" y="1456"/>
                    <a:pt x="205" y="1490"/>
                  </a:cubicBezTo>
                  <a:cubicBezTo>
                    <a:pt x="199" y="1529"/>
                    <a:pt x="199" y="1569"/>
                    <a:pt x="199" y="1614"/>
                  </a:cubicBezTo>
                  <a:cubicBezTo>
                    <a:pt x="205" y="1642"/>
                    <a:pt x="210" y="1671"/>
                    <a:pt x="216" y="1700"/>
                  </a:cubicBezTo>
                  <a:cubicBezTo>
                    <a:pt x="221" y="1716"/>
                    <a:pt x="228" y="1734"/>
                    <a:pt x="233" y="1750"/>
                  </a:cubicBezTo>
                  <a:cubicBezTo>
                    <a:pt x="250" y="1791"/>
                    <a:pt x="273" y="1836"/>
                    <a:pt x="296" y="1876"/>
                  </a:cubicBezTo>
                  <a:cubicBezTo>
                    <a:pt x="302" y="1881"/>
                    <a:pt x="307" y="1886"/>
                    <a:pt x="307" y="1893"/>
                  </a:cubicBezTo>
                  <a:cubicBezTo>
                    <a:pt x="336" y="1927"/>
                    <a:pt x="364" y="1961"/>
                    <a:pt x="398" y="1996"/>
                  </a:cubicBezTo>
                  <a:cubicBezTo>
                    <a:pt x="415" y="2006"/>
                    <a:pt x="433" y="2017"/>
                    <a:pt x="449" y="2035"/>
                  </a:cubicBezTo>
                  <a:cubicBezTo>
                    <a:pt x="472" y="2046"/>
                    <a:pt x="494" y="2057"/>
                    <a:pt x="517" y="2069"/>
                  </a:cubicBezTo>
                  <a:cubicBezTo>
                    <a:pt x="523" y="2069"/>
                    <a:pt x="528" y="2075"/>
                    <a:pt x="540" y="2075"/>
                  </a:cubicBezTo>
                  <a:cubicBezTo>
                    <a:pt x="580" y="2098"/>
                    <a:pt x="625" y="2109"/>
                    <a:pt x="677" y="2120"/>
                  </a:cubicBezTo>
                  <a:cubicBezTo>
                    <a:pt x="739" y="2132"/>
                    <a:pt x="801" y="2137"/>
                    <a:pt x="869" y="2137"/>
                  </a:cubicBezTo>
                  <a:lnTo>
                    <a:pt x="876" y="2137"/>
                  </a:lnTo>
                  <a:cubicBezTo>
                    <a:pt x="910" y="2137"/>
                    <a:pt x="944" y="2132"/>
                    <a:pt x="978" y="2132"/>
                  </a:cubicBezTo>
                  <a:cubicBezTo>
                    <a:pt x="1000" y="2132"/>
                    <a:pt x="1023" y="2125"/>
                    <a:pt x="1046" y="2125"/>
                  </a:cubicBezTo>
                  <a:cubicBezTo>
                    <a:pt x="1228" y="2103"/>
                    <a:pt x="1404" y="2057"/>
                    <a:pt x="1574" y="2017"/>
                  </a:cubicBezTo>
                  <a:cubicBezTo>
                    <a:pt x="1580" y="2012"/>
                    <a:pt x="1585" y="2012"/>
                    <a:pt x="1597" y="2012"/>
                  </a:cubicBezTo>
                  <a:cubicBezTo>
                    <a:pt x="1631" y="2012"/>
                    <a:pt x="1665" y="2035"/>
                    <a:pt x="1682" y="2069"/>
                  </a:cubicBezTo>
                  <a:cubicBezTo>
                    <a:pt x="1700" y="2098"/>
                    <a:pt x="1700" y="2137"/>
                    <a:pt x="1676" y="2171"/>
                  </a:cubicBezTo>
                  <a:cubicBezTo>
                    <a:pt x="1671" y="2182"/>
                    <a:pt x="1665" y="2200"/>
                    <a:pt x="1653" y="2211"/>
                  </a:cubicBezTo>
                  <a:cubicBezTo>
                    <a:pt x="1631" y="2261"/>
                    <a:pt x="1614" y="2308"/>
                    <a:pt x="1608" y="2353"/>
                  </a:cubicBezTo>
                  <a:cubicBezTo>
                    <a:pt x="1603" y="2392"/>
                    <a:pt x="1597" y="2426"/>
                    <a:pt x="1603" y="2466"/>
                  </a:cubicBezTo>
                  <a:cubicBezTo>
                    <a:pt x="1603" y="2495"/>
                    <a:pt x="1614" y="2529"/>
                    <a:pt x="1626" y="2563"/>
                  </a:cubicBezTo>
                  <a:cubicBezTo>
                    <a:pt x="1637" y="2592"/>
                    <a:pt x="1648" y="2626"/>
                    <a:pt x="1671" y="2649"/>
                  </a:cubicBezTo>
                  <a:cubicBezTo>
                    <a:pt x="1694" y="2688"/>
                    <a:pt x="1721" y="2717"/>
                    <a:pt x="1755" y="2746"/>
                  </a:cubicBezTo>
                  <a:cubicBezTo>
                    <a:pt x="1790" y="2773"/>
                    <a:pt x="1836" y="2802"/>
                    <a:pt x="1881" y="2825"/>
                  </a:cubicBezTo>
                  <a:cubicBezTo>
                    <a:pt x="1938" y="2853"/>
                    <a:pt x="1994" y="2870"/>
                    <a:pt x="2057" y="2882"/>
                  </a:cubicBezTo>
                  <a:cubicBezTo>
                    <a:pt x="2096" y="2887"/>
                    <a:pt x="2137" y="2893"/>
                    <a:pt x="2177" y="2893"/>
                  </a:cubicBezTo>
                  <a:cubicBezTo>
                    <a:pt x="2193" y="2893"/>
                    <a:pt x="2211" y="2893"/>
                    <a:pt x="2222" y="2887"/>
                  </a:cubicBezTo>
                  <a:cubicBezTo>
                    <a:pt x="2274" y="2882"/>
                    <a:pt x="2313" y="2875"/>
                    <a:pt x="2358" y="2859"/>
                  </a:cubicBezTo>
                  <a:cubicBezTo>
                    <a:pt x="2392" y="2848"/>
                    <a:pt x="2426" y="2830"/>
                    <a:pt x="2460" y="2807"/>
                  </a:cubicBezTo>
                  <a:cubicBezTo>
                    <a:pt x="2484" y="2785"/>
                    <a:pt x="2512" y="2767"/>
                    <a:pt x="2534" y="2746"/>
                  </a:cubicBezTo>
                  <a:cubicBezTo>
                    <a:pt x="2557" y="2712"/>
                    <a:pt x="2574" y="2683"/>
                    <a:pt x="2591" y="2654"/>
                  </a:cubicBezTo>
                  <a:cubicBezTo>
                    <a:pt x="2608" y="2615"/>
                    <a:pt x="2620" y="2568"/>
                    <a:pt x="2631" y="2529"/>
                  </a:cubicBezTo>
                  <a:cubicBezTo>
                    <a:pt x="2631" y="2507"/>
                    <a:pt x="2636" y="2489"/>
                    <a:pt x="2636" y="2473"/>
                  </a:cubicBezTo>
                  <a:cubicBezTo>
                    <a:pt x="2642" y="2416"/>
                    <a:pt x="2683" y="2376"/>
                    <a:pt x="2733" y="2376"/>
                  </a:cubicBezTo>
                  <a:cubicBezTo>
                    <a:pt x="2767" y="2381"/>
                    <a:pt x="2791" y="2392"/>
                    <a:pt x="2807" y="2410"/>
                  </a:cubicBezTo>
                  <a:cubicBezTo>
                    <a:pt x="2825" y="2432"/>
                    <a:pt x="2830" y="2450"/>
                    <a:pt x="2830" y="2478"/>
                  </a:cubicBezTo>
                  <a:cubicBezTo>
                    <a:pt x="2836" y="2518"/>
                    <a:pt x="2846" y="2563"/>
                    <a:pt x="2859" y="2609"/>
                  </a:cubicBezTo>
                  <a:cubicBezTo>
                    <a:pt x="2870" y="2631"/>
                    <a:pt x="2881" y="2654"/>
                    <a:pt x="2898" y="2677"/>
                  </a:cubicBezTo>
                  <a:cubicBezTo>
                    <a:pt x="2909" y="2699"/>
                    <a:pt x="2927" y="2717"/>
                    <a:pt x="2943" y="2733"/>
                  </a:cubicBezTo>
                  <a:cubicBezTo>
                    <a:pt x="2961" y="2746"/>
                    <a:pt x="2983" y="2757"/>
                    <a:pt x="3006" y="2767"/>
                  </a:cubicBezTo>
                  <a:cubicBezTo>
                    <a:pt x="3024" y="2780"/>
                    <a:pt x="3046" y="2785"/>
                    <a:pt x="3074" y="2791"/>
                  </a:cubicBezTo>
                  <a:cubicBezTo>
                    <a:pt x="3092" y="2796"/>
                    <a:pt x="3114" y="2796"/>
                    <a:pt x="3137" y="2796"/>
                  </a:cubicBezTo>
                  <a:lnTo>
                    <a:pt x="3153" y="2796"/>
                  </a:lnTo>
                  <a:cubicBezTo>
                    <a:pt x="3182" y="2791"/>
                    <a:pt x="3205" y="2785"/>
                    <a:pt x="3234" y="2780"/>
                  </a:cubicBezTo>
                  <a:cubicBezTo>
                    <a:pt x="3256" y="2767"/>
                    <a:pt x="3279" y="2757"/>
                    <a:pt x="3302" y="2739"/>
                  </a:cubicBezTo>
                  <a:cubicBezTo>
                    <a:pt x="3318" y="2728"/>
                    <a:pt x="3336" y="2712"/>
                    <a:pt x="3352" y="2694"/>
                  </a:cubicBezTo>
                  <a:cubicBezTo>
                    <a:pt x="3365" y="2683"/>
                    <a:pt x="3376" y="2665"/>
                    <a:pt x="3386" y="2643"/>
                  </a:cubicBezTo>
                  <a:cubicBezTo>
                    <a:pt x="3399" y="2620"/>
                    <a:pt x="3404" y="2597"/>
                    <a:pt x="3410" y="2575"/>
                  </a:cubicBezTo>
                  <a:cubicBezTo>
                    <a:pt x="3415" y="2552"/>
                    <a:pt x="3415" y="2523"/>
                    <a:pt x="3415" y="2495"/>
                  </a:cubicBezTo>
                  <a:cubicBezTo>
                    <a:pt x="3410" y="2473"/>
                    <a:pt x="3404" y="2450"/>
                    <a:pt x="3399" y="2426"/>
                  </a:cubicBezTo>
                  <a:cubicBezTo>
                    <a:pt x="3386" y="2398"/>
                    <a:pt x="3376" y="2376"/>
                    <a:pt x="3358" y="2347"/>
                  </a:cubicBezTo>
                  <a:cubicBezTo>
                    <a:pt x="3331" y="2285"/>
                    <a:pt x="3352" y="2216"/>
                    <a:pt x="3410" y="2188"/>
                  </a:cubicBezTo>
                  <a:cubicBezTo>
                    <a:pt x="3426" y="2182"/>
                    <a:pt x="3444" y="2177"/>
                    <a:pt x="3467" y="2177"/>
                  </a:cubicBezTo>
                  <a:cubicBezTo>
                    <a:pt x="3512" y="2177"/>
                    <a:pt x="3551" y="2200"/>
                    <a:pt x="3569" y="2240"/>
                  </a:cubicBezTo>
                  <a:cubicBezTo>
                    <a:pt x="3586" y="2274"/>
                    <a:pt x="3609" y="2308"/>
                    <a:pt x="3631" y="2342"/>
                  </a:cubicBezTo>
                  <a:cubicBezTo>
                    <a:pt x="3665" y="2392"/>
                    <a:pt x="3699" y="2439"/>
                    <a:pt x="3745" y="2478"/>
                  </a:cubicBezTo>
                  <a:cubicBezTo>
                    <a:pt x="3790" y="2512"/>
                    <a:pt x="3835" y="2541"/>
                    <a:pt x="3882" y="2563"/>
                  </a:cubicBezTo>
                  <a:cubicBezTo>
                    <a:pt x="3927" y="2586"/>
                    <a:pt x="3978" y="2602"/>
                    <a:pt x="4034" y="2615"/>
                  </a:cubicBezTo>
                  <a:cubicBezTo>
                    <a:pt x="4086" y="2626"/>
                    <a:pt x="4137" y="2626"/>
                    <a:pt x="4183" y="2626"/>
                  </a:cubicBezTo>
                  <a:lnTo>
                    <a:pt x="4244" y="2626"/>
                  </a:lnTo>
                  <a:cubicBezTo>
                    <a:pt x="4319" y="2615"/>
                    <a:pt x="4398" y="2597"/>
                    <a:pt x="4477" y="2575"/>
                  </a:cubicBezTo>
                  <a:cubicBezTo>
                    <a:pt x="4540" y="2547"/>
                    <a:pt x="4603" y="2512"/>
                    <a:pt x="4666" y="2473"/>
                  </a:cubicBezTo>
                  <a:cubicBezTo>
                    <a:pt x="4711" y="2439"/>
                    <a:pt x="4756" y="2398"/>
                    <a:pt x="4797" y="2358"/>
                  </a:cubicBezTo>
                  <a:cubicBezTo>
                    <a:pt x="4818" y="2324"/>
                    <a:pt x="4842" y="2290"/>
                    <a:pt x="4865" y="2256"/>
                  </a:cubicBezTo>
                  <a:cubicBezTo>
                    <a:pt x="4876" y="2222"/>
                    <a:pt x="4881" y="2193"/>
                    <a:pt x="4892" y="2166"/>
                  </a:cubicBezTo>
                  <a:cubicBezTo>
                    <a:pt x="4892" y="2143"/>
                    <a:pt x="4899" y="2125"/>
                    <a:pt x="4899" y="2109"/>
                  </a:cubicBezTo>
                  <a:lnTo>
                    <a:pt x="4899" y="2086"/>
                  </a:lnTo>
                  <a:cubicBezTo>
                    <a:pt x="4892" y="2051"/>
                    <a:pt x="4881" y="2017"/>
                    <a:pt x="4876" y="1989"/>
                  </a:cubicBezTo>
                  <a:cubicBezTo>
                    <a:pt x="4858" y="1955"/>
                    <a:pt x="4842" y="1915"/>
                    <a:pt x="4818" y="1881"/>
                  </a:cubicBezTo>
                  <a:cubicBezTo>
                    <a:pt x="4813" y="1876"/>
                    <a:pt x="4808" y="1870"/>
                    <a:pt x="4802" y="1865"/>
                  </a:cubicBezTo>
                  <a:cubicBezTo>
                    <a:pt x="4790" y="1847"/>
                    <a:pt x="4779" y="1831"/>
                    <a:pt x="4768" y="1818"/>
                  </a:cubicBezTo>
                  <a:cubicBezTo>
                    <a:pt x="4716" y="1768"/>
                    <a:pt x="4711" y="1689"/>
                    <a:pt x="4750" y="1626"/>
                  </a:cubicBezTo>
                  <a:cubicBezTo>
                    <a:pt x="4779" y="1586"/>
                    <a:pt x="4831" y="1552"/>
                    <a:pt x="4881" y="1552"/>
                  </a:cubicBezTo>
                  <a:cubicBezTo>
                    <a:pt x="4899" y="1552"/>
                    <a:pt x="4915" y="1558"/>
                    <a:pt x="4933" y="1563"/>
                  </a:cubicBezTo>
                  <a:cubicBezTo>
                    <a:pt x="5007" y="1592"/>
                    <a:pt x="5091" y="1621"/>
                    <a:pt x="5177" y="1637"/>
                  </a:cubicBezTo>
                  <a:lnTo>
                    <a:pt x="5193" y="1637"/>
                  </a:lnTo>
                  <a:cubicBezTo>
                    <a:pt x="5193" y="1637"/>
                    <a:pt x="5193" y="1642"/>
                    <a:pt x="5199" y="1642"/>
                  </a:cubicBezTo>
                  <a:cubicBezTo>
                    <a:pt x="5279" y="1655"/>
                    <a:pt x="5364" y="1660"/>
                    <a:pt x="5444" y="1666"/>
                  </a:cubicBezTo>
                  <a:lnTo>
                    <a:pt x="5472" y="1666"/>
                  </a:lnTo>
                  <a:cubicBezTo>
                    <a:pt x="5506" y="1666"/>
                    <a:pt x="5540" y="1660"/>
                    <a:pt x="5574" y="1660"/>
                  </a:cubicBezTo>
                  <a:cubicBezTo>
                    <a:pt x="5671" y="1648"/>
                    <a:pt x="5768" y="1631"/>
                    <a:pt x="5854" y="1603"/>
                  </a:cubicBezTo>
                  <a:cubicBezTo>
                    <a:pt x="5909" y="1574"/>
                    <a:pt x="5961" y="1546"/>
                    <a:pt x="6012" y="1518"/>
                  </a:cubicBezTo>
                  <a:cubicBezTo>
                    <a:pt x="6051" y="1484"/>
                    <a:pt x="6092" y="1456"/>
                    <a:pt x="6119" y="1416"/>
                  </a:cubicBezTo>
                  <a:cubicBezTo>
                    <a:pt x="6148" y="1387"/>
                    <a:pt x="6166" y="1353"/>
                    <a:pt x="6188" y="1319"/>
                  </a:cubicBezTo>
                  <a:cubicBezTo>
                    <a:pt x="6188" y="1319"/>
                    <a:pt x="6188" y="1314"/>
                    <a:pt x="6194" y="1307"/>
                  </a:cubicBezTo>
                  <a:cubicBezTo>
                    <a:pt x="6211" y="1267"/>
                    <a:pt x="6229" y="1222"/>
                    <a:pt x="6239" y="1177"/>
                  </a:cubicBezTo>
                  <a:cubicBezTo>
                    <a:pt x="6239" y="1136"/>
                    <a:pt x="6245" y="1097"/>
                    <a:pt x="6239" y="1057"/>
                  </a:cubicBezTo>
                  <a:cubicBezTo>
                    <a:pt x="6234" y="1007"/>
                    <a:pt x="6222" y="960"/>
                    <a:pt x="6205" y="910"/>
                  </a:cubicBezTo>
                  <a:cubicBezTo>
                    <a:pt x="6182" y="853"/>
                    <a:pt x="6154" y="802"/>
                    <a:pt x="6119" y="750"/>
                  </a:cubicBezTo>
                  <a:cubicBezTo>
                    <a:pt x="6085" y="705"/>
                    <a:pt x="6046" y="659"/>
                    <a:pt x="6001" y="614"/>
                  </a:cubicBezTo>
                  <a:cubicBezTo>
                    <a:pt x="5995" y="609"/>
                    <a:pt x="5983" y="598"/>
                    <a:pt x="5972" y="591"/>
                  </a:cubicBezTo>
                  <a:lnTo>
                    <a:pt x="5972" y="591"/>
                  </a:lnTo>
                  <a:cubicBezTo>
                    <a:pt x="5978" y="609"/>
                    <a:pt x="5983" y="625"/>
                    <a:pt x="5995" y="643"/>
                  </a:cubicBezTo>
                  <a:cubicBezTo>
                    <a:pt x="5995" y="666"/>
                    <a:pt x="5990" y="688"/>
                    <a:pt x="5990" y="711"/>
                  </a:cubicBezTo>
                  <a:cubicBezTo>
                    <a:pt x="5983" y="745"/>
                    <a:pt x="5972" y="779"/>
                    <a:pt x="5956" y="813"/>
                  </a:cubicBezTo>
                  <a:cubicBezTo>
                    <a:pt x="5933" y="864"/>
                    <a:pt x="5904" y="905"/>
                    <a:pt x="5870" y="944"/>
                  </a:cubicBezTo>
                  <a:cubicBezTo>
                    <a:pt x="5830" y="995"/>
                    <a:pt x="5785" y="1041"/>
                    <a:pt x="5728" y="1080"/>
                  </a:cubicBezTo>
                  <a:cubicBezTo>
                    <a:pt x="5671" y="1120"/>
                    <a:pt x="5608" y="1149"/>
                    <a:pt x="5534" y="1183"/>
                  </a:cubicBezTo>
                  <a:cubicBezTo>
                    <a:pt x="5432" y="1217"/>
                    <a:pt x="5330" y="1239"/>
                    <a:pt x="5222" y="1251"/>
                  </a:cubicBezTo>
                  <a:cubicBezTo>
                    <a:pt x="5183" y="1251"/>
                    <a:pt x="5138" y="1256"/>
                    <a:pt x="5091" y="1256"/>
                  </a:cubicBezTo>
                  <a:cubicBezTo>
                    <a:pt x="5001" y="1256"/>
                    <a:pt x="4910" y="1245"/>
                    <a:pt x="4813" y="1233"/>
                  </a:cubicBezTo>
                  <a:cubicBezTo>
                    <a:pt x="4739" y="1222"/>
                    <a:pt x="4666" y="1205"/>
                    <a:pt x="4592" y="1183"/>
                  </a:cubicBezTo>
                  <a:cubicBezTo>
                    <a:pt x="4540" y="1165"/>
                    <a:pt x="4483" y="1149"/>
                    <a:pt x="4432" y="1131"/>
                  </a:cubicBezTo>
                  <a:lnTo>
                    <a:pt x="4353" y="1102"/>
                  </a:lnTo>
                  <a:cubicBezTo>
                    <a:pt x="4347" y="1102"/>
                    <a:pt x="4341" y="1097"/>
                    <a:pt x="4330" y="1097"/>
                  </a:cubicBezTo>
                  <a:cubicBezTo>
                    <a:pt x="4307" y="1097"/>
                    <a:pt x="4291" y="1109"/>
                    <a:pt x="4273" y="1125"/>
                  </a:cubicBezTo>
                  <a:cubicBezTo>
                    <a:pt x="4262" y="1131"/>
                    <a:pt x="4251" y="1149"/>
                    <a:pt x="4251" y="1160"/>
                  </a:cubicBezTo>
                  <a:cubicBezTo>
                    <a:pt x="4239" y="1177"/>
                    <a:pt x="4239" y="1211"/>
                    <a:pt x="4257" y="1228"/>
                  </a:cubicBezTo>
                  <a:cubicBezTo>
                    <a:pt x="4341" y="1348"/>
                    <a:pt x="4427" y="1466"/>
                    <a:pt x="4483" y="1608"/>
                  </a:cubicBezTo>
                  <a:cubicBezTo>
                    <a:pt x="4501" y="1648"/>
                    <a:pt x="4512" y="1689"/>
                    <a:pt x="4517" y="1728"/>
                  </a:cubicBezTo>
                  <a:cubicBezTo>
                    <a:pt x="4517" y="1762"/>
                    <a:pt x="4517" y="1791"/>
                    <a:pt x="4512" y="1818"/>
                  </a:cubicBezTo>
                  <a:cubicBezTo>
                    <a:pt x="4506" y="1841"/>
                    <a:pt x="4501" y="1870"/>
                    <a:pt x="4490" y="1893"/>
                  </a:cubicBezTo>
                  <a:cubicBezTo>
                    <a:pt x="4477" y="1915"/>
                    <a:pt x="4461" y="1944"/>
                    <a:pt x="4438" y="1967"/>
                  </a:cubicBezTo>
                  <a:cubicBezTo>
                    <a:pt x="4415" y="2001"/>
                    <a:pt x="4387" y="2023"/>
                    <a:pt x="4353" y="2046"/>
                  </a:cubicBezTo>
                  <a:cubicBezTo>
                    <a:pt x="4319" y="2075"/>
                    <a:pt x="4278" y="2098"/>
                    <a:pt x="4233" y="2114"/>
                  </a:cubicBezTo>
                  <a:cubicBezTo>
                    <a:pt x="4183" y="2132"/>
                    <a:pt x="4137" y="2143"/>
                    <a:pt x="4092" y="2148"/>
                  </a:cubicBezTo>
                  <a:lnTo>
                    <a:pt x="4040" y="2148"/>
                  </a:lnTo>
                  <a:cubicBezTo>
                    <a:pt x="4012" y="2148"/>
                    <a:pt x="3984" y="2148"/>
                    <a:pt x="3950" y="2143"/>
                  </a:cubicBezTo>
                  <a:cubicBezTo>
                    <a:pt x="3916" y="2137"/>
                    <a:pt x="3876" y="2125"/>
                    <a:pt x="3835" y="2109"/>
                  </a:cubicBezTo>
                  <a:cubicBezTo>
                    <a:pt x="3801" y="2091"/>
                    <a:pt x="3767" y="2069"/>
                    <a:pt x="3740" y="2046"/>
                  </a:cubicBezTo>
                  <a:cubicBezTo>
                    <a:pt x="3717" y="2023"/>
                    <a:pt x="3693" y="2001"/>
                    <a:pt x="3677" y="1978"/>
                  </a:cubicBezTo>
                  <a:cubicBezTo>
                    <a:pt x="3637" y="1921"/>
                    <a:pt x="3609" y="1859"/>
                    <a:pt x="3591" y="1818"/>
                  </a:cubicBezTo>
                  <a:cubicBezTo>
                    <a:pt x="3562" y="1757"/>
                    <a:pt x="3535" y="1694"/>
                    <a:pt x="3501" y="1631"/>
                  </a:cubicBezTo>
                  <a:cubicBezTo>
                    <a:pt x="3489" y="1603"/>
                    <a:pt x="3460" y="1586"/>
                    <a:pt x="3433" y="1586"/>
                  </a:cubicBezTo>
                  <a:cubicBezTo>
                    <a:pt x="3399" y="1586"/>
                    <a:pt x="3376" y="1597"/>
                    <a:pt x="3358" y="1626"/>
                  </a:cubicBezTo>
                  <a:cubicBezTo>
                    <a:pt x="3302" y="1700"/>
                    <a:pt x="3284" y="1791"/>
                    <a:pt x="3268" y="1876"/>
                  </a:cubicBezTo>
                  <a:cubicBezTo>
                    <a:pt x="3256" y="1927"/>
                    <a:pt x="3245" y="1989"/>
                    <a:pt x="3216" y="2046"/>
                  </a:cubicBezTo>
                  <a:cubicBezTo>
                    <a:pt x="3211" y="2064"/>
                    <a:pt x="3200" y="2080"/>
                    <a:pt x="3187" y="2098"/>
                  </a:cubicBezTo>
                  <a:cubicBezTo>
                    <a:pt x="3182" y="2103"/>
                    <a:pt x="3176" y="2114"/>
                    <a:pt x="3166" y="2120"/>
                  </a:cubicBezTo>
                  <a:cubicBezTo>
                    <a:pt x="3153" y="2125"/>
                    <a:pt x="3137" y="2137"/>
                    <a:pt x="3119" y="2143"/>
                  </a:cubicBezTo>
                  <a:lnTo>
                    <a:pt x="3085" y="2143"/>
                  </a:lnTo>
                  <a:cubicBezTo>
                    <a:pt x="3074" y="2125"/>
                    <a:pt x="3069" y="2109"/>
                    <a:pt x="3063" y="2098"/>
                  </a:cubicBezTo>
                  <a:cubicBezTo>
                    <a:pt x="3040" y="2041"/>
                    <a:pt x="3035" y="1983"/>
                    <a:pt x="3024" y="1927"/>
                  </a:cubicBezTo>
                  <a:lnTo>
                    <a:pt x="3017" y="1881"/>
                  </a:lnTo>
                  <a:cubicBezTo>
                    <a:pt x="3011" y="1836"/>
                    <a:pt x="3006" y="1802"/>
                    <a:pt x="2995" y="1768"/>
                  </a:cubicBezTo>
                  <a:cubicBezTo>
                    <a:pt x="2983" y="1728"/>
                    <a:pt x="2961" y="1700"/>
                    <a:pt x="2927" y="1689"/>
                  </a:cubicBezTo>
                  <a:cubicBezTo>
                    <a:pt x="2915" y="1689"/>
                    <a:pt x="2904" y="1682"/>
                    <a:pt x="2893" y="1682"/>
                  </a:cubicBezTo>
                  <a:cubicBezTo>
                    <a:pt x="2864" y="1682"/>
                    <a:pt x="2836" y="1694"/>
                    <a:pt x="2819" y="1711"/>
                  </a:cubicBezTo>
                  <a:cubicBezTo>
                    <a:pt x="2791" y="1750"/>
                    <a:pt x="2756" y="1784"/>
                    <a:pt x="2728" y="1825"/>
                  </a:cubicBezTo>
                  <a:lnTo>
                    <a:pt x="2705" y="1847"/>
                  </a:lnTo>
                  <a:cubicBezTo>
                    <a:pt x="2688" y="1870"/>
                    <a:pt x="2671" y="1893"/>
                    <a:pt x="2649" y="1921"/>
                  </a:cubicBezTo>
                  <a:cubicBezTo>
                    <a:pt x="2586" y="2001"/>
                    <a:pt x="2500" y="2091"/>
                    <a:pt x="2398" y="2171"/>
                  </a:cubicBezTo>
                  <a:cubicBezTo>
                    <a:pt x="2369" y="2188"/>
                    <a:pt x="2342" y="2206"/>
                    <a:pt x="2313" y="2216"/>
                  </a:cubicBezTo>
                  <a:cubicBezTo>
                    <a:pt x="2295" y="2222"/>
                    <a:pt x="2285" y="2227"/>
                    <a:pt x="2261" y="2227"/>
                  </a:cubicBezTo>
                  <a:lnTo>
                    <a:pt x="2233" y="2227"/>
                  </a:lnTo>
                  <a:cubicBezTo>
                    <a:pt x="2222" y="2227"/>
                    <a:pt x="2211" y="2222"/>
                    <a:pt x="2205" y="2216"/>
                  </a:cubicBezTo>
                  <a:cubicBezTo>
                    <a:pt x="2188" y="2211"/>
                    <a:pt x="2177" y="2206"/>
                    <a:pt x="2165" y="2193"/>
                  </a:cubicBezTo>
                  <a:cubicBezTo>
                    <a:pt x="2143" y="2177"/>
                    <a:pt x="2125" y="2154"/>
                    <a:pt x="2109" y="2132"/>
                  </a:cubicBezTo>
                  <a:cubicBezTo>
                    <a:pt x="2096" y="2120"/>
                    <a:pt x="2091" y="2109"/>
                    <a:pt x="2085" y="2098"/>
                  </a:cubicBezTo>
                  <a:cubicBezTo>
                    <a:pt x="2080" y="2080"/>
                    <a:pt x="2080" y="2064"/>
                    <a:pt x="2075" y="2051"/>
                  </a:cubicBezTo>
                  <a:cubicBezTo>
                    <a:pt x="2075" y="1983"/>
                    <a:pt x="2075" y="1915"/>
                    <a:pt x="2080" y="1847"/>
                  </a:cubicBezTo>
                  <a:lnTo>
                    <a:pt x="2085" y="1773"/>
                  </a:lnTo>
                  <a:cubicBezTo>
                    <a:pt x="2091" y="1723"/>
                    <a:pt x="2085" y="1676"/>
                    <a:pt x="2085" y="1637"/>
                  </a:cubicBezTo>
                  <a:cubicBezTo>
                    <a:pt x="2080" y="1597"/>
                    <a:pt x="2062" y="1563"/>
                    <a:pt x="2040" y="1540"/>
                  </a:cubicBezTo>
                  <a:cubicBezTo>
                    <a:pt x="2017" y="1511"/>
                    <a:pt x="1989" y="1501"/>
                    <a:pt x="1949" y="1501"/>
                  </a:cubicBezTo>
                  <a:cubicBezTo>
                    <a:pt x="1899" y="1501"/>
                    <a:pt x="1847" y="1524"/>
                    <a:pt x="1796" y="1546"/>
                  </a:cubicBezTo>
                  <a:cubicBezTo>
                    <a:pt x="1762" y="1569"/>
                    <a:pt x="1721" y="1586"/>
                    <a:pt x="1687" y="1608"/>
                  </a:cubicBezTo>
                  <a:lnTo>
                    <a:pt x="1671" y="1621"/>
                  </a:lnTo>
                  <a:lnTo>
                    <a:pt x="1648" y="1631"/>
                  </a:lnTo>
                  <a:cubicBezTo>
                    <a:pt x="1631" y="1642"/>
                    <a:pt x="1608" y="1655"/>
                    <a:pt x="1585" y="1666"/>
                  </a:cubicBezTo>
                  <a:cubicBezTo>
                    <a:pt x="1506" y="1694"/>
                    <a:pt x="1421" y="1711"/>
                    <a:pt x="1319" y="1723"/>
                  </a:cubicBezTo>
                  <a:lnTo>
                    <a:pt x="1301" y="1728"/>
                  </a:lnTo>
                  <a:lnTo>
                    <a:pt x="1183" y="1728"/>
                  </a:lnTo>
                  <a:cubicBezTo>
                    <a:pt x="1125" y="1728"/>
                    <a:pt x="1063" y="1728"/>
                    <a:pt x="1005" y="1716"/>
                  </a:cubicBezTo>
                  <a:cubicBezTo>
                    <a:pt x="944" y="1705"/>
                    <a:pt x="892" y="1689"/>
                    <a:pt x="847" y="1671"/>
                  </a:cubicBezTo>
                  <a:cubicBezTo>
                    <a:pt x="819" y="1655"/>
                    <a:pt x="795" y="1637"/>
                    <a:pt x="774" y="1621"/>
                  </a:cubicBezTo>
                  <a:cubicBezTo>
                    <a:pt x="756" y="1608"/>
                    <a:pt x="739" y="1592"/>
                    <a:pt x="727" y="1574"/>
                  </a:cubicBezTo>
                  <a:cubicBezTo>
                    <a:pt x="722" y="1563"/>
                    <a:pt x="711" y="1546"/>
                    <a:pt x="705" y="1535"/>
                  </a:cubicBezTo>
                  <a:cubicBezTo>
                    <a:pt x="693" y="1511"/>
                    <a:pt x="693" y="1490"/>
                    <a:pt x="688" y="1466"/>
                  </a:cubicBezTo>
                  <a:cubicBezTo>
                    <a:pt x="688" y="1443"/>
                    <a:pt x="688" y="1416"/>
                    <a:pt x="693" y="1393"/>
                  </a:cubicBezTo>
                  <a:cubicBezTo>
                    <a:pt x="699" y="1341"/>
                    <a:pt x="716" y="1296"/>
                    <a:pt x="739" y="1245"/>
                  </a:cubicBezTo>
                  <a:cubicBezTo>
                    <a:pt x="767" y="1194"/>
                    <a:pt x="795" y="1143"/>
                    <a:pt x="835" y="1091"/>
                  </a:cubicBezTo>
                  <a:cubicBezTo>
                    <a:pt x="876" y="1046"/>
                    <a:pt x="915" y="1007"/>
                    <a:pt x="960" y="960"/>
                  </a:cubicBezTo>
                  <a:cubicBezTo>
                    <a:pt x="1005" y="915"/>
                    <a:pt x="1057" y="864"/>
                    <a:pt x="1097" y="813"/>
                  </a:cubicBezTo>
                  <a:cubicBezTo>
                    <a:pt x="1108" y="802"/>
                    <a:pt x="1108" y="785"/>
                    <a:pt x="1102" y="774"/>
                  </a:cubicBezTo>
                  <a:cubicBezTo>
                    <a:pt x="1102" y="756"/>
                    <a:pt x="1091" y="745"/>
                    <a:pt x="1068" y="734"/>
                  </a:cubicBezTo>
                  <a:cubicBezTo>
                    <a:pt x="989" y="700"/>
                    <a:pt x="898" y="693"/>
                    <a:pt x="808" y="688"/>
                  </a:cubicBezTo>
                  <a:cubicBezTo>
                    <a:pt x="761" y="688"/>
                    <a:pt x="722" y="682"/>
                    <a:pt x="677" y="677"/>
                  </a:cubicBezTo>
                  <a:cubicBezTo>
                    <a:pt x="619" y="666"/>
                    <a:pt x="557" y="643"/>
                    <a:pt x="478" y="609"/>
                  </a:cubicBezTo>
                  <a:cubicBezTo>
                    <a:pt x="398" y="569"/>
                    <a:pt x="323" y="523"/>
                    <a:pt x="255" y="472"/>
                  </a:cubicBezTo>
                  <a:cubicBezTo>
                    <a:pt x="199" y="420"/>
                    <a:pt x="160" y="375"/>
                    <a:pt x="119" y="325"/>
                  </a:cubicBezTo>
                  <a:cubicBezTo>
                    <a:pt x="97" y="291"/>
                    <a:pt x="79" y="250"/>
                    <a:pt x="63" y="210"/>
                  </a:cubicBezTo>
                  <a:cubicBezTo>
                    <a:pt x="51" y="176"/>
                    <a:pt x="40" y="142"/>
                    <a:pt x="34" y="108"/>
                  </a:cubicBezTo>
                  <a:lnTo>
                    <a:pt x="34" y="86"/>
                  </a:lnTo>
                  <a:cubicBezTo>
                    <a:pt x="40" y="69"/>
                    <a:pt x="45" y="52"/>
                    <a:pt x="51" y="29"/>
                  </a:cubicBezTo>
                  <a:cubicBezTo>
                    <a:pt x="58" y="24"/>
                    <a:pt x="58" y="11"/>
                    <a:pt x="58" y="0"/>
                  </a:cubicBezTo>
                  <a:close/>
                </a:path>
              </a:pathLst>
            </a:custGeom>
            <a:solidFill>
              <a:srgbClr val="469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9"/>
            <p:cNvSpPr/>
            <p:nvPr/>
          </p:nvSpPr>
          <p:spPr>
            <a:xfrm>
              <a:off x="10167861" y="4986569"/>
              <a:ext cx="319092" cy="369181"/>
            </a:xfrm>
            <a:custGeom>
              <a:avLst/>
              <a:gdLst/>
              <a:ahLst/>
              <a:cxnLst/>
              <a:rect l="l" t="t" r="r" b="b"/>
              <a:pathLst>
                <a:path w="6791" h="7857" extrusionOk="0">
                  <a:moveTo>
                    <a:pt x="3252" y="279"/>
                  </a:moveTo>
                  <a:cubicBezTo>
                    <a:pt x="3286" y="279"/>
                    <a:pt x="3325" y="279"/>
                    <a:pt x="3359" y="284"/>
                  </a:cubicBezTo>
                  <a:cubicBezTo>
                    <a:pt x="3399" y="297"/>
                    <a:pt x="3438" y="308"/>
                    <a:pt x="3478" y="324"/>
                  </a:cubicBezTo>
                  <a:cubicBezTo>
                    <a:pt x="3507" y="336"/>
                    <a:pt x="3530" y="353"/>
                    <a:pt x="3558" y="376"/>
                  </a:cubicBezTo>
                  <a:cubicBezTo>
                    <a:pt x="3586" y="399"/>
                    <a:pt x="3609" y="426"/>
                    <a:pt x="3632" y="455"/>
                  </a:cubicBezTo>
                  <a:cubicBezTo>
                    <a:pt x="3666" y="507"/>
                    <a:pt x="3688" y="563"/>
                    <a:pt x="3717" y="625"/>
                  </a:cubicBezTo>
                  <a:cubicBezTo>
                    <a:pt x="3751" y="733"/>
                    <a:pt x="3779" y="848"/>
                    <a:pt x="3803" y="961"/>
                  </a:cubicBezTo>
                  <a:lnTo>
                    <a:pt x="3808" y="972"/>
                  </a:lnTo>
                  <a:cubicBezTo>
                    <a:pt x="3824" y="1074"/>
                    <a:pt x="3848" y="1171"/>
                    <a:pt x="3882" y="1268"/>
                  </a:cubicBezTo>
                  <a:cubicBezTo>
                    <a:pt x="3899" y="1320"/>
                    <a:pt x="3927" y="1354"/>
                    <a:pt x="3968" y="1365"/>
                  </a:cubicBezTo>
                  <a:cubicBezTo>
                    <a:pt x="3979" y="1370"/>
                    <a:pt x="3995" y="1370"/>
                    <a:pt x="4007" y="1370"/>
                  </a:cubicBezTo>
                  <a:lnTo>
                    <a:pt x="4036" y="1370"/>
                  </a:lnTo>
                  <a:cubicBezTo>
                    <a:pt x="4063" y="1359"/>
                    <a:pt x="4097" y="1341"/>
                    <a:pt x="4115" y="1313"/>
                  </a:cubicBezTo>
                  <a:cubicBezTo>
                    <a:pt x="4165" y="1205"/>
                    <a:pt x="4228" y="1108"/>
                    <a:pt x="4302" y="1024"/>
                  </a:cubicBezTo>
                  <a:cubicBezTo>
                    <a:pt x="4382" y="927"/>
                    <a:pt x="4472" y="848"/>
                    <a:pt x="4564" y="779"/>
                  </a:cubicBezTo>
                  <a:cubicBezTo>
                    <a:pt x="4643" y="728"/>
                    <a:pt x="4718" y="688"/>
                    <a:pt x="4791" y="659"/>
                  </a:cubicBezTo>
                  <a:cubicBezTo>
                    <a:pt x="4842" y="643"/>
                    <a:pt x="4894" y="631"/>
                    <a:pt x="4944" y="620"/>
                  </a:cubicBezTo>
                  <a:lnTo>
                    <a:pt x="4978" y="620"/>
                  </a:lnTo>
                  <a:cubicBezTo>
                    <a:pt x="5007" y="620"/>
                    <a:pt x="5035" y="625"/>
                    <a:pt x="5064" y="625"/>
                  </a:cubicBezTo>
                  <a:cubicBezTo>
                    <a:pt x="5098" y="638"/>
                    <a:pt x="5132" y="649"/>
                    <a:pt x="5166" y="659"/>
                  </a:cubicBezTo>
                  <a:cubicBezTo>
                    <a:pt x="5200" y="683"/>
                    <a:pt x="5229" y="699"/>
                    <a:pt x="5263" y="728"/>
                  </a:cubicBezTo>
                  <a:cubicBezTo>
                    <a:pt x="5290" y="756"/>
                    <a:pt x="5314" y="779"/>
                    <a:pt x="5337" y="808"/>
                  </a:cubicBezTo>
                  <a:cubicBezTo>
                    <a:pt x="5353" y="835"/>
                    <a:pt x="5365" y="859"/>
                    <a:pt x="5382" y="893"/>
                  </a:cubicBezTo>
                  <a:cubicBezTo>
                    <a:pt x="5393" y="921"/>
                    <a:pt x="5400" y="961"/>
                    <a:pt x="5405" y="1000"/>
                  </a:cubicBezTo>
                  <a:cubicBezTo>
                    <a:pt x="5405" y="1052"/>
                    <a:pt x="5405" y="1108"/>
                    <a:pt x="5393" y="1171"/>
                  </a:cubicBezTo>
                  <a:cubicBezTo>
                    <a:pt x="5359" y="1354"/>
                    <a:pt x="5274" y="1524"/>
                    <a:pt x="5206" y="1677"/>
                  </a:cubicBezTo>
                  <a:cubicBezTo>
                    <a:pt x="5161" y="1774"/>
                    <a:pt x="5120" y="1853"/>
                    <a:pt x="5093" y="1944"/>
                  </a:cubicBezTo>
                  <a:cubicBezTo>
                    <a:pt x="5080" y="1973"/>
                    <a:pt x="5086" y="2007"/>
                    <a:pt x="5104" y="2035"/>
                  </a:cubicBezTo>
                  <a:cubicBezTo>
                    <a:pt x="5120" y="2063"/>
                    <a:pt x="5154" y="2080"/>
                    <a:pt x="5183" y="2080"/>
                  </a:cubicBezTo>
                  <a:cubicBezTo>
                    <a:pt x="5195" y="2080"/>
                    <a:pt x="5200" y="2080"/>
                    <a:pt x="5211" y="2075"/>
                  </a:cubicBezTo>
                  <a:cubicBezTo>
                    <a:pt x="5308" y="2046"/>
                    <a:pt x="5410" y="2023"/>
                    <a:pt x="5507" y="2012"/>
                  </a:cubicBezTo>
                  <a:cubicBezTo>
                    <a:pt x="5547" y="2007"/>
                    <a:pt x="5581" y="2007"/>
                    <a:pt x="5615" y="2007"/>
                  </a:cubicBezTo>
                  <a:cubicBezTo>
                    <a:pt x="5689" y="2007"/>
                    <a:pt x="5757" y="2012"/>
                    <a:pt x="5830" y="2023"/>
                  </a:cubicBezTo>
                  <a:cubicBezTo>
                    <a:pt x="5911" y="2041"/>
                    <a:pt x="5990" y="2070"/>
                    <a:pt x="6069" y="2104"/>
                  </a:cubicBezTo>
                  <a:cubicBezTo>
                    <a:pt x="6132" y="2138"/>
                    <a:pt x="6189" y="2172"/>
                    <a:pt x="6245" y="2217"/>
                  </a:cubicBezTo>
                  <a:cubicBezTo>
                    <a:pt x="6286" y="2256"/>
                    <a:pt x="6326" y="2296"/>
                    <a:pt x="6354" y="2336"/>
                  </a:cubicBezTo>
                  <a:cubicBezTo>
                    <a:pt x="6381" y="2376"/>
                    <a:pt x="6399" y="2416"/>
                    <a:pt x="6416" y="2456"/>
                  </a:cubicBezTo>
                  <a:cubicBezTo>
                    <a:pt x="6428" y="2490"/>
                    <a:pt x="6439" y="2529"/>
                    <a:pt x="6444" y="2563"/>
                  </a:cubicBezTo>
                  <a:cubicBezTo>
                    <a:pt x="6444" y="2597"/>
                    <a:pt x="6444" y="2631"/>
                    <a:pt x="6439" y="2666"/>
                  </a:cubicBezTo>
                  <a:cubicBezTo>
                    <a:pt x="6433" y="2700"/>
                    <a:pt x="6422" y="2728"/>
                    <a:pt x="6410" y="2757"/>
                  </a:cubicBezTo>
                  <a:cubicBezTo>
                    <a:pt x="6394" y="2791"/>
                    <a:pt x="6371" y="2820"/>
                    <a:pt x="6347" y="2854"/>
                  </a:cubicBezTo>
                  <a:cubicBezTo>
                    <a:pt x="6313" y="2893"/>
                    <a:pt x="6268" y="2927"/>
                    <a:pt x="6223" y="2961"/>
                  </a:cubicBezTo>
                  <a:cubicBezTo>
                    <a:pt x="6161" y="3006"/>
                    <a:pt x="6087" y="3041"/>
                    <a:pt x="6006" y="3075"/>
                  </a:cubicBezTo>
                  <a:cubicBezTo>
                    <a:pt x="5945" y="3098"/>
                    <a:pt x="5882" y="3114"/>
                    <a:pt x="5791" y="3132"/>
                  </a:cubicBezTo>
                  <a:cubicBezTo>
                    <a:pt x="5746" y="3143"/>
                    <a:pt x="5706" y="3188"/>
                    <a:pt x="5706" y="3234"/>
                  </a:cubicBezTo>
                  <a:cubicBezTo>
                    <a:pt x="5706" y="3263"/>
                    <a:pt x="5712" y="3297"/>
                    <a:pt x="5734" y="3313"/>
                  </a:cubicBezTo>
                  <a:cubicBezTo>
                    <a:pt x="5751" y="3336"/>
                    <a:pt x="5780" y="3347"/>
                    <a:pt x="5809" y="3353"/>
                  </a:cubicBezTo>
                  <a:lnTo>
                    <a:pt x="5830" y="3353"/>
                  </a:lnTo>
                  <a:cubicBezTo>
                    <a:pt x="5899" y="3371"/>
                    <a:pt x="5961" y="3387"/>
                    <a:pt x="6024" y="3416"/>
                  </a:cubicBezTo>
                  <a:cubicBezTo>
                    <a:pt x="6092" y="3450"/>
                    <a:pt x="6155" y="3495"/>
                    <a:pt x="6229" y="3552"/>
                  </a:cubicBezTo>
                  <a:cubicBezTo>
                    <a:pt x="6291" y="3609"/>
                    <a:pt x="6342" y="3660"/>
                    <a:pt x="6381" y="3722"/>
                  </a:cubicBezTo>
                  <a:cubicBezTo>
                    <a:pt x="6416" y="3774"/>
                    <a:pt x="6444" y="3825"/>
                    <a:pt x="6467" y="3882"/>
                  </a:cubicBezTo>
                  <a:cubicBezTo>
                    <a:pt x="6484" y="3932"/>
                    <a:pt x="6496" y="3979"/>
                    <a:pt x="6501" y="4029"/>
                  </a:cubicBezTo>
                  <a:cubicBezTo>
                    <a:pt x="6507" y="4069"/>
                    <a:pt x="6501" y="4108"/>
                    <a:pt x="6501" y="4149"/>
                  </a:cubicBezTo>
                  <a:cubicBezTo>
                    <a:pt x="6491" y="4194"/>
                    <a:pt x="6473" y="4239"/>
                    <a:pt x="6456" y="4279"/>
                  </a:cubicBezTo>
                  <a:cubicBezTo>
                    <a:pt x="6433" y="4320"/>
                    <a:pt x="6410" y="4354"/>
                    <a:pt x="6381" y="4388"/>
                  </a:cubicBezTo>
                  <a:cubicBezTo>
                    <a:pt x="6354" y="4428"/>
                    <a:pt x="6313" y="4456"/>
                    <a:pt x="6274" y="4490"/>
                  </a:cubicBezTo>
                  <a:cubicBezTo>
                    <a:pt x="6223" y="4518"/>
                    <a:pt x="6171" y="4546"/>
                    <a:pt x="6116" y="4575"/>
                  </a:cubicBezTo>
                  <a:cubicBezTo>
                    <a:pt x="6030" y="4603"/>
                    <a:pt x="5933" y="4620"/>
                    <a:pt x="5836" y="4632"/>
                  </a:cubicBezTo>
                  <a:cubicBezTo>
                    <a:pt x="5802" y="4632"/>
                    <a:pt x="5768" y="4638"/>
                    <a:pt x="5734" y="4638"/>
                  </a:cubicBezTo>
                  <a:cubicBezTo>
                    <a:pt x="5644" y="4638"/>
                    <a:pt x="5552" y="4627"/>
                    <a:pt x="5455" y="4609"/>
                  </a:cubicBezTo>
                  <a:cubicBezTo>
                    <a:pt x="5365" y="4593"/>
                    <a:pt x="5274" y="4569"/>
                    <a:pt x="5195" y="4535"/>
                  </a:cubicBezTo>
                  <a:cubicBezTo>
                    <a:pt x="5177" y="4530"/>
                    <a:pt x="5161" y="4530"/>
                    <a:pt x="5143" y="4530"/>
                  </a:cubicBezTo>
                  <a:cubicBezTo>
                    <a:pt x="5093" y="4530"/>
                    <a:pt x="5041" y="4558"/>
                    <a:pt x="5012" y="4598"/>
                  </a:cubicBezTo>
                  <a:cubicBezTo>
                    <a:pt x="4973" y="4661"/>
                    <a:pt x="4978" y="4740"/>
                    <a:pt x="5030" y="4790"/>
                  </a:cubicBezTo>
                  <a:cubicBezTo>
                    <a:pt x="5046" y="4808"/>
                    <a:pt x="5064" y="4831"/>
                    <a:pt x="5080" y="4853"/>
                  </a:cubicBezTo>
                  <a:cubicBezTo>
                    <a:pt x="5104" y="4887"/>
                    <a:pt x="5120" y="4927"/>
                    <a:pt x="5138" y="4961"/>
                  </a:cubicBezTo>
                  <a:cubicBezTo>
                    <a:pt x="5143" y="4989"/>
                    <a:pt x="5154" y="5023"/>
                    <a:pt x="5161" y="5058"/>
                  </a:cubicBezTo>
                  <a:cubicBezTo>
                    <a:pt x="5161" y="5086"/>
                    <a:pt x="5154" y="5109"/>
                    <a:pt x="5154" y="5138"/>
                  </a:cubicBezTo>
                  <a:cubicBezTo>
                    <a:pt x="5143" y="5165"/>
                    <a:pt x="5138" y="5194"/>
                    <a:pt x="5120" y="5223"/>
                  </a:cubicBezTo>
                  <a:cubicBezTo>
                    <a:pt x="5104" y="5262"/>
                    <a:pt x="5080" y="5296"/>
                    <a:pt x="5059" y="5330"/>
                  </a:cubicBezTo>
                  <a:cubicBezTo>
                    <a:pt x="5018" y="5370"/>
                    <a:pt x="4973" y="5411"/>
                    <a:pt x="4928" y="5445"/>
                  </a:cubicBezTo>
                  <a:cubicBezTo>
                    <a:pt x="4865" y="5484"/>
                    <a:pt x="4802" y="5519"/>
                    <a:pt x="4739" y="5547"/>
                  </a:cubicBezTo>
                  <a:cubicBezTo>
                    <a:pt x="4660" y="5569"/>
                    <a:pt x="4581" y="5587"/>
                    <a:pt x="4506" y="5598"/>
                  </a:cubicBezTo>
                  <a:lnTo>
                    <a:pt x="4445" y="5598"/>
                  </a:lnTo>
                  <a:cubicBezTo>
                    <a:pt x="4399" y="5598"/>
                    <a:pt x="4348" y="5598"/>
                    <a:pt x="4296" y="5587"/>
                  </a:cubicBezTo>
                  <a:cubicBezTo>
                    <a:pt x="4240" y="5574"/>
                    <a:pt x="4189" y="5558"/>
                    <a:pt x="4144" y="5535"/>
                  </a:cubicBezTo>
                  <a:cubicBezTo>
                    <a:pt x="4097" y="5513"/>
                    <a:pt x="4052" y="5484"/>
                    <a:pt x="4007" y="5450"/>
                  </a:cubicBezTo>
                  <a:cubicBezTo>
                    <a:pt x="3961" y="5411"/>
                    <a:pt x="3927" y="5364"/>
                    <a:pt x="3893" y="5314"/>
                  </a:cubicBezTo>
                  <a:cubicBezTo>
                    <a:pt x="3871" y="5280"/>
                    <a:pt x="3848" y="5246"/>
                    <a:pt x="3831" y="5212"/>
                  </a:cubicBezTo>
                  <a:cubicBezTo>
                    <a:pt x="3813" y="5172"/>
                    <a:pt x="3774" y="5149"/>
                    <a:pt x="3729" y="5149"/>
                  </a:cubicBezTo>
                  <a:cubicBezTo>
                    <a:pt x="3706" y="5149"/>
                    <a:pt x="3688" y="5154"/>
                    <a:pt x="3672" y="5160"/>
                  </a:cubicBezTo>
                  <a:cubicBezTo>
                    <a:pt x="3614" y="5188"/>
                    <a:pt x="3593" y="5257"/>
                    <a:pt x="3620" y="5319"/>
                  </a:cubicBezTo>
                  <a:cubicBezTo>
                    <a:pt x="3638" y="5348"/>
                    <a:pt x="3648" y="5370"/>
                    <a:pt x="3661" y="5398"/>
                  </a:cubicBezTo>
                  <a:cubicBezTo>
                    <a:pt x="3666" y="5422"/>
                    <a:pt x="3672" y="5445"/>
                    <a:pt x="3677" y="5467"/>
                  </a:cubicBezTo>
                  <a:cubicBezTo>
                    <a:pt x="3677" y="5495"/>
                    <a:pt x="3677" y="5524"/>
                    <a:pt x="3672" y="5547"/>
                  </a:cubicBezTo>
                  <a:cubicBezTo>
                    <a:pt x="3666" y="5569"/>
                    <a:pt x="3661" y="5592"/>
                    <a:pt x="3648" y="5615"/>
                  </a:cubicBezTo>
                  <a:cubicBezTo>
                    <a:pt x="3638" y="5637"/>
                    <a:pt x="3627" y="5655"/>
                    <a:pt x="3614" y="5671"/>
                  </a:cubicBezTo>
                  <a:cubicBezTo>
                    <a:pt x="3598" y="5684"/>
                    <a:pt x="3580" y="5700"/>
                    <a:pt x="3564" y="5711"/>
                  </a:cubicBezTo>
                  <a:cubicBezTo>
                    <a:pt x="3541" y="5729"/>
                    <a:pt x="3518" y="5739"/>
                    <a:pt x="3496" y="5752"/>
                  </a:cubicBezTo>
                  <a:cubicBezTo>
                    <a:pt x="3467" y="5757"/>
                    <a:pt x="3444" y="5763"/>
                    <a:pt x="3415" y="5768"/>
                  </a:cubicBezTo>
                  <a:lnTo>
                    <a:pt x="3399" y="5768"/>
                  </a:lnTo>
                  <a:cubicBezTo>
                    <a:pt x="3376" y="5768"/>
                    <a:pt x="3354" y="5768"/>
                    <a:pt x="3336" y="5763"/>
                  </a:cubicBezTo>
                  <a:cubicBezTo>
                    <a:pt x="3308" y="5757"/>
                    <a:pt x="3286" y="5752"/>
                    <a:pt x="3268" y="5739"/>
                  </a:cubicBezTo>
                  <a:cubicBezTo>
                    <a:pt x="3245" y="5729"/>
                    <a:pt x="3228" y="5718"/>
                    <a:pt x="3205" y="5705"/>
                  </a:cubicBezTo>
                  <a:cubicBezTo>
                    <a:pt x="3189" y="5689"/>
                    <a:pt x="3171" y="5671"/>
                    <a:pt x="3160" y="5649"/>
                  </a:cubicBezTo>
                  <a:cubicBezTo>
                    <a:pt x="3143" y="5626"/>
                    <a:pt x="3132" y="5603"/>
                    <a:pt x="3121" y="5581"/>
                  </a:cubicBezTo>
                  <a:cubicBezTo>
                    <a:pt x="3108" y="5535"/>
                    <a:pt x="3098" y="5490"/>
                    <a:pt x="3092" y="5450"/>
                  </a:cubicBezTo>
                  <a:cubicBezTo>
                    <a:pt x="3092" y="5422"/>
                    <a:pt x="3087" y="5404"/>
                    <a:pt x="3069" y="5382"/>
                  </a:cubicBezTo>
                  <a:cubicBezTo>
                    <a:pt x="3053" y="5359"/>
                    <a:pt x="3029" y="5353"/>
                    <a:pt x="2995" y="5348"/>
                  </a:cubicBezTo>
                  <a:cubicBezTo>
                    <a:pt x="2945" y="5348"/>
                    <a:pt x="2904" y="5388"/>
                    <a:pt x="2898" y="5445"/>
                  </a:cubicBezTo>
                  <a:cubicBezTo>
                    <a:pt x="2898" y="5461"/>
                    <a:pt x="2893" y="5479"/>
                    <a:pt x="2893" y="5501"/>
                  </a:cubicBezTo>
                  <a:cubicBezTo>
                    <a:pt x="2882" y="5540"/>
                    <a:pt x="2870" y="5587"/>
                    <a:pt x="2853" y="5626"/>
                  </a:cubicBezTo>
                  <a:cubicBezTo>
                    <a:pt x="2836" y="5655"/>
                    <a:pt x="2819" y="5684"/>
                    <a:pt x="2796" y="5718"/>
                  </a:cubicBezTo>
                  <a:cubicBezTo>
                    <a:pt x="2774" y="5739"/>
                    <a:pt x="2746" y="5757"/>
                    <a:pt x="2722" y="5779"/>
                  </a:cubicBezTo>
                  <a:cubicBezTo>
                    <a:pt x="2688" y="5802"/>
                    <a:pt x="2654" y="5820"/>
                    <a:pt x="2620" y="5831"/>
                  </a:cubicBezTo>
                  <a:cubicBezTo>
                    <a:pt x="2575" y="5847"/>
                    <a:pt x="2536" y="5854"/>
                    <a:pt x="2484" y="5859"/>
                  </a:cubicBezTo>
                  <a:cubicBezTo>
                    <a:pt x="2473" y="5865"/>
                    <a:pt x="2455" y="5865"/>
                    <a:pt x="2439" y="5865"/>
                  </a:cubicBezTo>
                  <a:cubicBezTo>
                    <a:pt x="2399" y="5865"/>
                    <a:pt x="2358" y="5859"/>
                    <a:pt x="2313" y="5854"/>
                  </a:cubicBezTo>
                  <a:cubicBezTo>
                    <a:pt x="2256" y="5842"/>
                    <a:pt x="2200" y="5825"/>
                    <a:pt x="2143" y="5797"/>
                  </a:cubicBezTo>
                  <a:cubicBezTo>
                    <a:pt x="2098" y="5774"/>
                    <a:pt x="2052" y="5745"/>
                    <a:pt x="2017" y="5718"/>
                  </a:cubicBezTo>
                  <a:cubicBezTo>
                    <a:pt x="1983" y="5689"/>
                    <a:pt x="1956" y="5660"/>
                    <a:pt x="1933" y="5621"/>
                  </a:cubicBezTo>
                  <a:cubicBezTo>
                    <a:pt x="1910" y="5598"/>
                    <a:pt x="1899" y="5564"/>
                    <a:pt x="1888" y="5535"/>
                  </a:cubicBezTo>
                  <a:cubicBezTo>
                    <a:pt x="1876" y="5501"/>
                    <a:pt x="1865" y="5467"/>
                    <a:pt x="1865" y="5438"/>
                  </a:cubicBezTo>
                  <a:cubicBezTo>
                    <a:pt x="1859" y="5398"/>
                    <a:pt x="1865" y="5364"/>
                    <a:pt x="1870" y="5325"/>
                  </a:cubicBezTo>
                  <a:cubicBezTo>
                    <a:pt x="1881" y="5280"/>
                    <a:pt x="1893" y="5233"/>
                    <a:pt x="1915" y="5183"/>
                  </a:cubicBezTo>
                  <a:cubicBezTo>
                    <a:pt x="1927" y="5172"/>
                    <a:pt x="1933" y="5154"/>
                    <a:pt x="1944" y="5143"/>
                  </a:cubicBezTo>
                  <a:cubicBezTo>
                    <a:pt x="1962" y="5109"/>
                    <a:pt x="1962" y="5070"/>
                    <a:pt x="1944" y="5041"/>
                  </a:cubicBezTo>
                  <a:cubicBezTo>
                    <a:pt x="1927" y="5007"/>
                    <a:pt x="1893" y="4984"/>
                    <a:pt x="1859" y="4984"/>
                  </a:cubicBezTo>
                  <a:cubicBezTo>
                    <a:pt x="1847" y="4984"/>
                    <a:pt x="1842" y="4984"/>
                    <a:pt x="1836" y="4989"/>
                  </a:cubicBezTo>
                  <a:cubicBezTo>
                    <a:pt x="1649" y="5036"/>
                    <a:pt x="1445" y="5086"/>
                    <a:pt x="1240" y="5104"/>
                  </a:cubicBezTo>
                  <a:cubicBezTo>
                    <a:pt x="1206" y="5104"/>
                    <a:pt x="1165" y="5109"/>
                    <a:pt x="1131" y="5109"/>
                  </a:cubicBezTo>
                  <a:cubicBezTo>
                    <a:pt x="1063" y="5109"/>
                    <a:pt x="1001" y="5104"/>
                    <a:pt x="939" y="5092"/>
                  </a:cubicBezTo>
                  <a:cubicBezTo>
                    <a:pt x="881" y="5081"/>
                    <a:pt x="824" y="5063"/>
                    <a:pt x="779" y="5041"/>
                  </a:cubicBezTo>
                  <a:cubicBezTo>
                    <a:pt x="734" y="5018"/>
                    <a:pt x="700" y="4995"/>
                    <a:pt x="660" y="4968"/>
                  </a:cubicBezTo>
                  <a:cubicBezTo>
                    <a:pt x="626" y="4933"/>
                    <a:pt x="598" y="4899"/>
                    <a:pt x="569" y="4865"/>
                  </a:cubicBezTo>
                  <a:cubicBezTo>
                    <a:pt x="540" y="4819"/>
                    <a:pt x="512" y="4768"/>
                    <a:pt x="495" y="4722"/>
                  </a:cubicBezTo>
                  <a:cubicBezTo>
                    <a:pt x="478" y="4677"/>
                    <a:pt x="467" y="4632"/>
                    <a:pt x="461" y="4586"/>
                  </a:cubicBezTo>
                  <a:cubicBezTo>
                    <a:pt x="461" y="4541"/>
                    <a:pt x="461" y="4501"/>
                    <a:pt x="467" y="4456"/>
                  </a:cubicBezTo>
                  <a:cubicBezTo>
                    <a:pt x="478" y="4428"/>
                    <a:pt x="490" y="4393"/>
                    <a:pt x="501" y="4354"/>
                  </a:cubicBezTo>
                  <a:cubicBezTo>
                    <a:pt x="517" y="4325"/>
                    <a:pt x="535" y="4297"/>
                    <a:pt x="558" y="4273"/>
                  </a:cubicBezTo>
                  <a:cubicBezTo>
                    <a:pt x="580" y="4245"/>
                    <a:pt x="603" y="4223"/>
                    <a:pt x="632" y="4205"/>
                  </a:cubicBezTo>
                  <a:cubicBezTo>
                    <a:pt x="660" y="4183"/>
                    <a:pt x="695" y="4166"/>
                    <a:pt x="729" y="4155"/>
                  </a:cubicBezTo>
                  <a:cubicBezTo>
                    <a:pt x="768" y="4142"/>
                    <a:pt x="813" y="4132"/>
                    <a:pt x="865" y="4126"/>
                  </a:cubicBezTo>
                  <a:cubicBezTo>
                    <a:pt x="916" y="4121"/>
                    <a:pt x="955" y="4063"/>
                    <a:pt x="955" y="4018"/>
                  </a:cubicBezTo>
                  <a:cubicBezTo>
                    <a:pt x="955" y="3967"/>
                    <a:pt x="926" y="3922"/>
                    <a:pt x="876" y="3904"/>
                  </a:cubicBezTo>
                  <a:cubicBezTo>
                    <a:pt x="831" y="3887"/>
                    <a:pt x="785" y="3870"/>
                    <a:pt x="745" y="3853"/>
                  </a:cubicBezTo>
                  <a:cubicBezTo>
                    <a:pt x="660" y="3808"/>
                    <a:pt x="585" y="3762"/>
                    <a:pt x="517" y="3706"/>
                  </a:cubicBezTo>
                  <a:cubicBezTo>
                    <a:pt x="461" y="3654"/>
                    <a:pt x="415" y="3604"/>
                    <a:pt x="375" y="3552"/>
                  </a:cubicBezTo>
                  <a:cubicBezTo>
                    <a:pt x="341" y="3502"/>
                    <a:pt x="313" y="3450"/>
                    <a:pt x="296" y="3399"/>
                  </a:cubicBezTo>
                  <a:cubicBezTo>
                    <a:pt x="279" y="3347"/>
                    <a:pt x="268" y="3302"/>
                    <a:pt x="262" y="3251"/>
                  </a:cubicBezTo>
                  <a:cubicBezTo>
                    <a:pt x="262" y="3206"/>
                    <a:pt x="262" y="3154"/>
                    <a:pt x="268" y="3114"/>
                  </a:cubicBezTo>
                  <a:cubicBezTo>
                    <a:pt x="279" y="3069"/>
                    <a:pt x="291" y="3030"/>
                    <a:pt x="307" y="2990"/>
                  </a:cubicBezTo>
                  <a:cubicBezTo>
                    <a:pt x="330" y="2956"/>
                    <a:pt x="354" y="2922"/>
                    <a:pt x="375" y="2893"/>
                  </a:cubicBezTo>
                  <a:cubicBezTo>
                    <a:pt x="399" y="2865"/>
                    <a:pt x="433" y="2836"/>
                    <a:pt x="467" y="2807"/>
                  </a:cubicBezTo>
                  <a:cubicBezTo>
                    <a:pt x="501" y="2786"/>
                    <a:pt x="540" y="2762"/>
                    <a:pt x="585" y="2745"/>
                  </a:cubicBezTo>
                  <a:cubicBezTo>
                    <a:pt x="643" y="2728"/>
                    <a:pt x="705" y="2711"/>
                    <a:pt x="768" y="2705"/>
                  </a:cubicBezTo>
                  <a:lnTo>
                    <a:pt x="831" y="2705"/>
                  </a:lnTo>
                  <a:cubicBezTo>
                    <a:pt x="892" y="2705"/>
                    <a:pt x="955" y="2711"/>
                    <a:pt x="1023" y="2717"/>
                  </a:cubicBezTo>
                  <a:cubicBezTo>
                    <a:pt x="1081" y="2734"/>
                    <a:pt x="1138" y="2745"/>
                    <a:pt x="1194" y="2762"/>
                  </a:cubicBezTo>
                  <a:cubicBezTo>
                    <a:pt x="1206" y="2768"/>
                    <a:pt x="1222" y="2768"/>
                    <a:pt x="1233" y="2768"/>
                  </a:cubicBezTo>
                  <a:cubicBezTo>
                    <a:pt x="1262" y="2768"/>
                    <a:pt x="1296" y="2757"/>
                    <a:pt x="1314" y="2739"/>
                  </a:cubicBezTo>
                  <a:cubicBezTo>
                    <a:pt x="1353" y="2705"/>
                    <a:pt x="1370" y="2637"/>
                    <a:pt x="1342" y="2592"/>
                  </a:cubicBezTo>
                  <a:cubicBezTo>
                    <a:pt x="1256" y="2445"/>
                    <a:pt x="1183" y="2296"/>
                    <a:pt x="1126" y="2149"/>
                  </a:cubicBezTo>
                  <a:cubicBezTo>
                    <a:pt x="1086" y="2041"/>
                    <a:pt x="1063" y="1944"/>
                    <a:pt x="1052" y="1847"/>
                  </a:cubicBezTo>
                  <a:cubicBezTo>
                    <a:pt x="1052" y="1779"/>
                    <a:pt x="1052" y="1716"/>
                    <a:pt x="1063" y="1660"/>
                  </a:cubicBezTo>
                  <a:cubicBezTo>
                    <a:pt x="1075" y="1614"/>
                    <a:pt x="1086" y="1575"/>
                    <a:pt x="1104" y="1535"/>
                  </a:cubicBezTo>
                  <a:cubicBezTo>
                    <a:pt x="1126" y="1495"/>
                    <a:pt x="1149" y="1456"/>
                    <a:pt x="1183" y="1415"/>
                  </a:cubicBezTo>
                  <a:cubicBezTo>
                    <a:pt x="1211" y="1381"/>
                    <a:pt x="1246" y="1354"/>
                    <a:pt x="1280" y="1330"/>
                  </a:cubicBezTo>
                  <a:cubicBezTo>
                    <a:pt x="1301" y="1313"/>
                    <a:pt x="1325" y="1302"/>
                    <a:pt x="1353" y="1291"/>
                  </a:cubicBezTo>
                  <a:cubicBezTo>
                    <a:pt x="1382" y="1279"/>
                    <a:pt x="1411" y="1273"/>
                    <a:pt x="1438" y="1273"/>
                  </a:cubicBezTo>
                  <a:lnTo>
                    <a:pt x="1456" y="1273"/>
                  </a:lnTo>
                  <a:cubicBezTo>
                    <a:pt x="1490" y="1273"/>
                    <a:pt x="1513" y="1273"/>
                    <a:pt x="1540" y="1279"/>
                  </a:cubicBezTo>
                  <a:cubicBezTo>
                    <a:pt x="1597" y="1291"/>
                    <a:pt x="1649" y="1307"/>
                    <a:pt x="1694" y="1330"/>
                  </a:cubicBezTo>
                  <a:cubicBezTo>
                    <a:pt x="1773" y="1370"/>
                    <a:pt x="1854" y="1422"/>
                    <a:pt x="1933" y="1490"/>
                  </a:cubicBezTo>
                  <a:cubicBezTo>
                    <a:pt x="2007" y="1551"/>
                    <a:pt x="2075" y="1626"/>
                    <a:pt x="2137" y="1700"/>
                  </a:cubicBezTo>
                  <a:cubicBezTo>
                    <a:pt x="2161" y="1729"/>
                    <a:pt x="2195" y="1745"/>
                    <a:pt x="2234" y="1745"/>
                  </a:cubicBezTo>
                  <a:cubicBezTo>
                    <a:pt x="2274" y="1745"/>
                    <a:pt x="2313" y="1729"/>
                    <a:pt x="2342" y="1700"/>
                  </a:cubicBezTo>
                  <a:cubicBezTo>
                    <a:pt x="2365" y="1677"/>
                    <a:pt x="2376" y="1648"/>
                    <a:pt x="2376" y="1614"/>
                  </a:cubicBezTo>
                  <a:cubicBezTo>
                    <a:pt x="2376" y="1524"/>
                    <a:pt x="2382" y="1433"/>
                    <a:pt x="2405" y="1325"/>
                  </a:cubicBezTo>
                  <a:cubicBezTo>
                    <a:pt x="2433" y="1165"/>
                    <a:pt x="2489" y="1006"/>
                    <a:pt x="2557" y="859"/>
                  </a:cubicBezTo>
                  <a:cubicBezTo>
                    <a:pt x="2615" y="740"/>
                    <a:pt x="2683" y="638"/>
                    <a:pt x="2757" y="541"/>
                  </a:cubicBezTo>
                  <a:cubicBezTo>
                    <a:pt x="2808" y="484"/>
                    <a:pt x="2864" y="433"/>
                    <a:pt x="2922" y="387"/>
                  </a:cubicBezTo>
                  <a:cubicBezTo>
                    <a:pt x="2972" y="353"/>
                    <a:pt x="3024" y="331"/>
                    <a:pt x="3074" y="308"/>
                  </a:cubicBezTo>
                  <a:cubicBezTo>
                    <a:pt x="3121" y="297"/>
                    <a:pt x="3166" y="284"/>
                    <a:pt x="3211" y="279"/>
                  </a:cubicBezTo>
                  <a:close/>
                  <a:moveTo>
                    <a:pt x="3252" y="1"/>
                  </a:moveTo>
                  <a:cubicBezTo>
                    <a:pt x="3177" y="1"/>
                    <a:pt x="3103" y="12"/>
                    <a:pt x="3035" y="29"/>
                  </a:cubicBezTo>
                  <a:cubicBezTo>
                    <a:pt x="2911" y="63"/>
                    <a:pt x="2808" y="126"/>
                    <a:pt x="2712" y="205"/>
                  </a:cubicBezTo>
                  <a:cubicBezTo>
                    <a:pt x="2615" y="279"/>
                    <a:pt x="2536" y="370"/>
                    <a:pt x="2461" y="467"/>
                  </a:cubicBezTo>
                  <a:cubicBezTo>
                    <a:pt x="2387" y="575"/>
                    <a:pt x="2331" y="688"/>
                    <a:pt x="2274" y="801"/>
                  </a:cubicBezTo>
                  <a:cubicBezTo>
                    <a:pt x="2217" y="932"/>
                    <a:pt x="2172" y="1069"/>
                    <a:pt x="2143" y="1205"/>
                  </a:cubicBezTo>
                  <a:cubicBezTo>
                    <a:pt x="2137" y="1234"/>
                    <a:pt x="2132" y="1262"/>
                    <a:pt x="2127" y="1291"/>
                  </a:cubicBezTo>
                  <a:cubicBezTo>
                    <a:pt x="2012" y="1194"/>
                    <a:pt x="1893" y="1115"/>
                    <a:pt x="1757" y="1052"/>
                  </a:cubicBezTo>
                  <a:cubicBezTo>
                    <a:pt x="1668" y="1016"/>
                    <a:pt x="1573" y="995"/>
                    <a:pt x="1477" y="995"/>
                  </a:cubicBezTo>
                  <a:cubicBezTo>
                    <a:pt x="1449" y="995"/>
                    <a:pt x="1421" y="997"/>
                    <a:pt x="1393" y="1000"/>
                  </a:cubicBezTo>
                  <a:cubicBezTo>
                    <a:pt x="1267" y="1013"/>
                    <a:pt x="1154" y="1074"/>
                    <a:pt x="1057" y="1160"/>
                  </a:cubicBezTo>
                  <a:cubicBezTo>
                    <a:pt x="1001" y="1205"/>
                    <a:pt x="950" y="1268"/>
                    <a:pt x="910" y="1330"/>
                  </a:cubicBezTo>
                  <a:cubicBezTo>
                    <a:pt x="871" y="1388"/>
                    <a:pt x="842" y="1456"/>
                    <a:pt x="819" y="1524"/>
                  </a:cubicBezTo>
                  <a:cubicBezTo>
                    <a:pt x="779" y="1660"/>
                    <a:pt x="779" y="1808"/>
                    <a:pt x="802" y="1950"/>
                  </a:cubicBezTo>
                  <a:cubicBezTo>
                    <a:pt x="824" y="2091"/>
                    <a:pt x="876" y="2228"/>
                    <a:pt x="933" y="2359"/>
                  </a:cubicBezTo>
                  <a:cubicBezTo>
                    <a:pt x="950" y="2398"/>
                    <a:pt x="967" y="2432"/>
                    <a:pt x="984" y="2466"/>
                  </a:cubicBezTo>
                  <a:cubicBezTo>
                    <a:pt x="935" y="2461"/>
                    <a:pt x="886" y="2458"/>
                    <a:pt x="838" y="2458"/>
                  </a:cubicBezTo>
                  <a:cubicBezTo>
                    <a:pt x="739" y="2458"/>
                    <a:pt x="643" y="2470"/>
                    <a:pt x="551" y="2501"/>
                  </a:cubicBezTo>
                  <a:cubicBezTo>
                    <a:pt x="370" y="2558"/>
                    <a:pt x="205" y="2676"/>
                    <a:pt x="115" y="2847"/>
                  </a:cubicBezTo>
                  <a:cubicBezTo>
                    <a:pt x="24" y="3012"/>
                    <a:pt x="0" y="3206"/>
                    <a:pt x="47" y="3387"/>
                  </a:cubicBezTo>
                  <a:cubicBezTo>
                    <a:pt x="69" y="3484"/>
                    <a:pt x="108" y="3575"/>
                    <a:pt x="160" y="3654"/>
                  </a:cubicBezTo>
                  <a:cubicBezTo>
                    <a:pt x="223" y="3751"/>
                    <a:pt x="302" y="3830"/>
                    <a:pt x="393" y="3904"/>
                  </a:cubicBezTo>
                  <a:cubicBezTo>
                    <a:pt x="433" y="3938"/>
                    <a:pt x="483" y="3972"/>
                    <a:pt x="530" y="4001"/>
                  </a:cubicBezTo>
                  <a:cubicBezTo>
                    <a:pt x="506" y="4013"/>
                    <a:pt x="483" y="4029"/>
                    <a:pt x="461" y="4047"/>
                  </a:cubicBezTo>
                  <a:cubicBezTo>
                    <a:pt x="365" y="4121"/>
                    <a:pt x="296" y="4234"/>
                    <a:pt x="262" y="4347"/>
                  </a:cubicBezTo>
                  <a:cubicBezTo>
                    <a:pt x="189" y="4603"/>
                    <a:pt x="279" y="4882"/>
                    <a:pt x="456" y="5075"/>
                  </a:cubicBezTo>
                  <a:cubicBezTo>
                    <a:pt x="620" y="5255"/>
                    <a:pt x="873" y="5325"/>
                    <a:pt x="1116" y="5325"/>
                  </a:cubicBezTo>
                  <a:cubicBezTo>
                    <a:pt x="1125" y="5325"/>
                    <a:pt x="1134" y="5325"/>
                    <a:pt x="1143" y="5325"/>
                  </a:cubicBezTo>
                  <a:cubicBezTo>
                    <a:pt x="1325" y="5319"/>
                    <a:pt x="1506" y="5285"/>
                    <a:pt x="1683" y="5240"/>
                  </a:cubicBezTo>
                  <a:lnTo>
                    <a:pt x="1683" y="5240"/>
                  </a:lnTo>
                  <a:cubicBezTo>
                    <a:pt x="1676" y="5268"/>
                    <a:pt x="1671" y="5302"/>
                    <a:pt x="1666" y="5336"/>
                  </a:cubicBezTo>
                  <a:cubicBezTo>
                    <a:pt x="1655" y="5416"/>
                    <a:pt x="1666" y="5506"/>
                    <a:pt x="1694" y="5587"/>
                  </a:cubicBezTo>
                  <a:cubicBezTo>
                    <a:pt x="1751" y="5752"/>
                    <a:pt x="1876" y="5881"/>
                    <a:pt x="2030" y="5956"/>
                  </a:cubicBezTo>
                  <a:cubicBezTo>
                    <a:pt x="2158" y="6025"/>
                    <a:pt x="2299" y="6057"/>
                    <a:pt x="2442" y="6057"/>
                  </a:cubicBezTo>
                  <a:cubicBezTo>
                    <a:pt x="2475" y="6057"/>
                    <a:pt x="2508" y="6055"/>
                    <a:pt x="2541" y="6052"/>
                  </a:cubicBezTo>
                  <a:cubicBezTo>
                    <a:pt x="2672" y="6035"/>
                    <a:pt x="2791" y="5978"/>
                    <a:pt x="2888" y="5894"/>
                  </a:cubicBezTo>
                  <a:lnTo>
                    <a:pt x="2888" y="5894"/>
                  </a:lnTo>
                  <a:cubicBezTo>
                    <a:pt x="2870" y="6269"/>
                    <a:pt x="2819" y="6638"/>
                    <a:pt x="2751" y="7006"/>
                  </a:cubicBezTo>
                  <a:lnTo>
                    <a:pt x="2757" y="7006"/>
                  </a:lnTo>
                  <a:cubicBezTo>
                    <a:pt x="2717" y="7195"/>
                    <a:pt x="2677" y="7381"/>
                    <a:pt x="2638" y="7564"/>
                  </a:cubicBezTo>
                  <a:cubicBezTo>
                    <a:pt x="2631" y="7593"/>
                    <a:pt x="2631" y="7620"/>
                    <a:pt x="2643" y="7649"/>
                  </a:cubicBezTo>
                  <a:cubicBezTo>
                    <a:pt x="2660" y="7672"/>
                    <a:pt x="2677" y="7688"/>
                    <a:pt x="2706" y="7695"/>
                  </a:cubicBezTo>
                  <a:cubicBezTo>
                    <a:pt x="2716" y="7698"/>
                    <a:pt x="2726" y="7700"/>
                    <a:pt x="2736" y="7700"/>
                  </a:cubicBezTo>
                  <a:cubicBezTo>
                    <a:pt x="2781" y="7700"/>
                    <a:pt x="2827" y="7673"/>
                    <a:pt x="2836" y="7632"/>
                  </a:cubicBezTo>
                  <a:cubicBezTo>
                    <a:pt x="2853" y="7559"/>
                    <a:pt x="2870" y="7478"/>
                    <a:pt x="2888" y="7405"/>
                  </a:cubicBezTo>
                  <a:lnTo>
                    <a:pt x="2882" y="7405"/>
                  </a:lnTo>
                  <a:cubicBezTo>
                    <a:pt x="2933" y="7166"/>
                    <a:pt x="2972" y="6911"/>
                    <a:pt x="3001" y="6626"/>
                  </a:cubicBezTo>
                  <a:cubicBezTo>
                    <a:pt x="3018" y="6461"/>
                    <a:pt x="3029" y="6297"/>
                    <a:pt x="3040" y="6120"/>
                  </a:cubicBezTo>
                  <a:cubicBezTo>
                    <a:pt x="3047" y="6024"/>
                    <a:pt x="3047" y="5928"/>
                    <a:pt x="3053" y="5831"/>
                  </a:cubicBezTo>
                  <a:cubicBezTo>
                    <a:pt x="3069" y="5842"/>
                    <a:pt x="3087" y="5859"/>
                    <a:pt x="3103" y="5870"/>
                  </a:cubicBezTo>
                  <a:cubicBezTo>
                    <a:pt x="3149" y="5910"/>
                    <a:pt x="3211" y="5939"/>
                    <a:pt x="3273" y="5956"/>
                  </a:cubicBezTo>
                  <a:cubicBezTo>
                    <a:pt x="3313" y="5962"/>
                    <a:pt x="3354" y="5967"/>
                    <a:pt x="3393" y="5967"/>
                  </a:cubicBezTo>
                  <a:cubicBezTo>
                    <a:pt x="3422" y="5967"/>
                    <a:pt x="3456" y="5962"/>
                    <a:pt x="3490" y="5956"/>
                  </a:cubicBezTo>
                  <a:cubicBezTo>
                    <a:pt x="3558" y="5944"/>
                    <a:pt x="3620" y="5922"/>
                    <a:pt x="3683" y="5881"/>
                  </a:cubicBezTo>
                  <a:cubicBezTo>
                    <a:pt x="3695" y="5870"/>
                    <a:pt x="3700" y="5859"/>
                    <a:pt x="3711" y="5854"/>
                  </a:cubicBezTo>
                  <a:lnTo>
                    <a:pt x="3711" y="5859"/>
                  </a:lnTo>
                  <a:lnTo>
                    <a:pt x="3717" y="5854"/>
                  </a:lnTo>
                  <a:lnTo>
                    <a:pt x="3717" y="5854"/>
                  </a:lnTo>
                  <a:cubicBezTo>
                    <a:pt x="3706" y="6109"/>
                    <a:pt x="3700" y="6393"/>
                    <a:pt x="3706" y="6678"/>
                  </a:cubicBezTo>
                  <a:cubicBezTo>
                    <a:pt x="3717" y="6882"/>
                    <a:pt x="3729" y="7064"/>
                    <a:pt x="3751" y="7240"/>
                  </a:cubicBezTo>
                  <a:cubicBezTo>
                    <a:pt x="3763" y="7320"/>
                    <a:pt x="3779" y="7399"/>
                    <a:pt x="3797" y="7478"/>
                  </a:cubicBezTo>
                  <a:cubicBezTo>
                    <a:pt x="3819" y="7586"/>
                    <a:pt x="3853" y="7695"/>
                    <a:pt x="3899" y="7791"/>
                  </a:cubicBezTo>
                  <a:cubicBezTo>
                    <a:pt x="3913" y="7833"/>
                    <a:pt x="3958" y="7856"/>
                    <a:pt x="3998" y="7856"/>
                  </a:cubicBezTo>
                  <a:cubicBezTo>
                    <a:pt x="4007" y="7856"/>
                    <a:pt x="4016" y="7855"/>
                    <a:pt x="4024" y="7853"/>
                  </a:cubicBezTo>
                  <a:cubicBezTo>
                    <a:pt x="4081" y="7837"/>
                    <a:pt x="4126" y="7774"/>
                    <a:pt x="4109" y="7717"/>
                  </a:cubicBezTo>
                  <a:cubicBezTo>
                    <a:pt x="4070" y="7546"/>
                    <a:pt x="4018" y="7381"/>
                    <a:pt x="3984" y="7205"/>
                  </a:cubicBezTo>
                  <a:cubicBezTo>
                    <a:pt x="3944" y="7035"/>
                    <a:pt x="3921" y="6859"/>
                    <a:pt x="3905" y="6689"/>
                  </a:cubicBezTo>
                  <a:lnTo>
                    <a:pt x="3905" y="6683"/>
                  </a:lnTo>
                  <a:cubicBezTo>
                    <a:pt x="3876" y="6348"/>
                    <a:pt x="3876" y="6007"/>
                    <a:pt x="3882" y="5666"/>
                  </a:cubicBezTo>
                  <a:lnTo>
                    <a:pt x="3882" y="5666"/>
                  </a:lnTo>
                  <a:cubicBezTo>
                    <a:pt x="3944" y="5718"/>
                    <a:pt x="4013" y="5757"/>
                    <a:pt x="4086" y="5791"/>
                  </a:cubicBezTo>
                  <a:cubicBezTo>
                    <a:pt x="4178" y="5836"/>
                    <a:pt x="4280" y="5859"/>
                    <a:pt x="4377" y="5870"/>
                  </a:cubicBezTo>
                  <a:cubicBezTo>
                    <a:pt x="4405" y="5873"/>
                    <a:pt x="4434" y="5875"/>
                    <a:pt x="4462" y="5875"/>
                  </a:cubicBezTo>
                  <a:cubicBezTo>
                    <a:pt x="4536" y="5875"/>
                    <a:pt x="4608" y="5866"/>
                    <a:pt x="4677" y="5854"/>
                  </a:cubicBezTo>
                  <a:cubicBezTo>
                    <a:pt x="4774" y="5836"/>
                    <a:pt x="4870" y="5808"/>
                    <a:pt x="4962" y="5763"/>
                  </a:cubicBezTo>
                  <a:cubicBezTo>
                    <a:pt x="5052" y="5723"/>
                    <a:pt x="5132" y="5671"/>
                    <a:pt x="5206" y="5609"/>
                  </a:cubicBezTo>
                  <a:cubicBezTo>
                    <a:pt x="5274" y="5547"/>
                    <a:pt x="5337" y="5479"/>
                    <a:pt x="5382" y="5398"/>
                  </a:cubicBezTo>
                  <a:cubicBezTo>
                    <a:pt x="5427" y="5308"/>
                    <a:pt x="5461" y="5217"/>
                    <a:pt x="5473" y="5115"/>
                  </a:cubicBezTo>
                  <a:cubicBezTo>
                    <a:pt x="5473" y="5075"/>
                    <a:pt x="5473" y="5023"/>
                    <a:pt x="5468" y="4978"/>
                  </a:cubicBezTo>
                  <a:cubicBezTo>
                    <a:pt x="5468" y="4961"/>
                    <a:pt x="5461" y="4944"/>
                    <a:pt x="5455" y="4927"/>
                  </a:cubicBezTo>
                  <a:lnTo>
                    <a:pt x="5455" y="4927"/>
                  </a:lnTo>
                  <a:cubicBezTo>
                    <a:pt x="5537" y="4938"/>
                    <a:pt x="5619" y="4945"/>
                    <a:pt x="5699" y="4945"/>
                  </a:cubicBezTo>
                  <a:cubicBezTo>
                    <a:pt x="5741" y="4945"/>
                    <a:pt x="5784" y="4943"/>
                    <a:pt x="5825" y="4939"/>
                  </a:cubicBezTo>
                  <a:cubicBezTo>
                    <a:pt x="5893" y="4933"/>
                    <a:pt x="5956" y="4927"/>
                    <a:pt x="6024" y="4910"/>
                  </a:cubicBezTo>
                  <a:cubicBezTo>
                    <a:pt x="6092" y="4899"/>
                    <a:pt x="6161" y="4876"/>
                    <a:pt x="6223" y="4853"/>
                  </a:cubicBezTo>
                  <a:cubicBezTo>
                    <a:pt x="6342" y="4808"/>
                    <a:pt x="6456" y="4734"/>
                    <a:pt x="6541" y="4648"/>
                  </a:cubicBezTo>
                  <a:cubicBezTo>
                    <a:pt x="6643" y="4546"/>
                    <a:pt x="6717" y="4422"/>
                    <a:pt x="6751" y="4286"/>
                  </a:cubicBezTo>
                  <a:cubicBezTo>
                    <a:pt x="6791" y="4149"/>
                    <a:pt x="6785" y="3995"/>
                    <a:pt x="6740" y="3859"/>
                  </a:cubicBezTo>
                  <a:cubicBezTo>
                    <a:pt x="6701" y="3728"/>
                    <a:pt x="6627" y="3609"/>
                    <a:pt x="6536" y="3502"/>
                  </a:cubicBezTo>
                  <a:cubicBezTo>
                    <a:pt x="6491" y="3450"/>
                    <a:pt x="6433" y="3399"/>
                    <a:pt x="6376" y="3353"/>
                  </a:cubicBezTo>
                  <a:cubicBezTo>
                    <a:pt x="6320" y="3308"/>
                    <a:pt x="6257" y="3274"/>
                    <a:pt x="6195" y="3245"/>
                  </a:cubicBezTo>
                  <a:cubicBezTo>
                    <a:pt x="6189" y="3240"/>
                    <a:pt x="6184" y="3240"/>
                    <a:pt x="6177" y="3234"/>
                  </a:cubicBezTo>
                  <a:cubicBezTo>
                    <a:pt x="6291" y="3182"/>
                    <a:pt x="6394" y="3114"/>
                    <a:pt x="6478" y="3024"/>
                  </a:cubicBezTo>
                  <a:cubicBezTo>
                    <a:pt x="6541" y="2956"/>
                    <a:pt x="6593" y="2876"/>
                    <a:pt x="6627" y="2786"/>
                  </a:cubicBezTo>
                  <a:cubicBezTo>
                    <a:pt x="6654" y="2700"/>
                    <a:pt x="6654" y="2615"/>
                    <a:pt x="6649" y="2524"/>
                  </a:cubicBezTo>
                  <a:cubicBezTo>
                    <a:pt x="6638" y="2445"/>
                    <a:pt x="6609" y="2364"/>
                    <a:pt x="6570" y="2291"/>
                  </a:cubicBezTo>
                  <a:cubicBezTo>
                    <a:pt x="6525" y="2211"/>
                    <a:pt x="6467" y="2143"/>
                    <a:pt x="6405" y="2080"/>
                  </a:cubicBezTo>
                  <a:cubicBezTo>
                    <a:pt x="6326" y="2012"/>
                    <a:pt x="6240" y="1960"/>
                    <a:pt x="6150" y="1915"/>
                  </a:cubicBezTo>
                  <a:cubicBezTo>
                    <a:pt x="6053" y="1870"/>
                    <a:pt x="5950" y="1842"/>
                    <a:pt x="5843" y="1819"/>
                  </a:cubicBezTo>
                  <a:cubicBezTo>
                    <a:pt x="5774" y="1806"/>
                    <a:pt x="5703" y="1800"/>
                    <a:pt x="5632" y="1800"/>
                  </a:cubicBezTo>
                  <a:cubicBezTo>
                    <a:pt x="5544" y="1800"/>
                    <a:pt x="5456" y="1809"/>
                    <a:pt x="5371" y="1824"/>
                  </a:cubicBezTo>
                  <a:cubicBezTo>
                    <a:pt x="5393" y="1774"/>
                    <a:pt x="5421" y="1716"/>
                    <a:pt x="5445" y="1666"/>
                  </a:cubicBezTo>
                  <a:cubicBezTo>
                    <a:pt x="5502" y="1540"/>
                    <a:pt x="5552" y="1415"/>
                    <a:pt x="5586" y="1279"/>
                  </a:cubicBezTo>
                  <a:cubicBezTo>
                    <a:pt x="5620" y="1149"/>
                    <a:pt x="5631" y="1013"/>
                    <a:pt x="5604" y="876"/>
                  </a:cubicBezTo>
                  <a:cubicBezTo>
                    <a:pt x="5592" y="814"/>
                    <a:pt x="5563" y="751"/>
                    <a:pt x="5524" y="694"/>
                  </a:cubicBezTo>
                  <a:cubicBezTo>
                    <a:pt x="5484" y="631"/>
                    <a:pt x="5427" y="575"/>
                    <a:pt x="5371" y="529"/>
                  </a:cubicBezTo>
                  <a:cubicBezTo>
                    <a:pt x="5269" y="444"/>
                    <a:pt x="5138" y="404"/>
                    <a:pt x="5012" y="392"/>
                  </a:cubicBezTo>
                  <a:cubicBezTo>
                    <a:pt x="5003" y="392"/>
                    <a:pt x="4994" y="392"/>
                    <a:pt x="4985" y="392"/>
                  </a:cubicBezTo>
                  <a:cubicBezTo>
                    <a:pt x="4864" y="392"/>
                    <a:pt x="4749" y="424"/>
                    <a:pt x="4637" y="473"/>
                  </a:cubicBezTo>
                  <a:cubicBezTo>
                    <a:pt x="4519" y="523"/>
                    <a:pt x="4404" y="604"/>
                    <a:pt x="4302" y="683"/>
                  </a:cubicBezTo>
                  <a:cubicBezTo>
                    <a:pt x="4217" y="756"/>
                    <a:pt x="4144" y="842"/>
                    <a:pt x="4070" y="927"/>
                  </a:cubicBezTo>
                  <a:lnTo>
                    <a:pt x="4058" y="876"/>
                  </a:lnTo>
                  <a:cubicBezTo>
                    <a:pt x="4029" y="745"/>
                    <a:pt x="4002" y="620"/>
                    <a:pt x="3955" y="501"/>
                  </a:cubicBezTo>
                  <a:cubicBezTo>
                    <a:pt x="3910" y="387"/>
                    <a:pt x="3848" y="279"/>
                    <a:pt x="3763" y="194"/>
                  </a:cubicBezTo>
                  <a:cubicBezTo>
                    <a:pt x="3717" y="148"/>
                    <a:pt x="3666" y="114"/>
                    <a:pt x="3614" y="85"/>
                  </a:cubicBezTo>
                  <a:cubicBezTo>
                    <a:pt x="3580" y="69"/>
                    <a:pt x="3546" y="51"/>
                    <a:pt x="3512" y="40"/>
                  </a:cubicBezTo>
                  <a:cubicBezTo>
                    <a:pt x="3473" y="29"/>
                    <a:pt x="3428" y="17"/>
                    <a:pt x="3388" y="12"/>
                  </a:cubicBezTo>
                  <a:cubicBezTo>
                    <a:pt x="3342" y="6"/>
                    <a:pt x="3297" y="1"/>
                    <a:pt x="325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9"/>
            <p:cNvSpPr/>
            <p:nvPr/>
          </p:nvSpPr>
          <p:spPr>
            <a:xfrm>
              <a:off x="-2638693" y="6115241"/>
              <a:ext cx="6505260" cy="483971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49" name="Google Shape;2649;p29"/>
            <p:cNvSpPr/>
            <p:nvPr/>
          </p:nvSpPr>
          <p:spPr>
            <a:xfrm>
              <a:off x="1740412" y="5246382"/>
              <a:ext cx="896795" cy="106161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50" name="Google Shape;2650;p29"/>
            <p:cNvSpPr/>
            <p:nvPr/>
          </p:nvSpPr>
          <p:spPr>
            <a:xfrm flipH="1">
              <a:off x="-1789447" y="5045358"/>
              <a:ext cx="1278369" cy="106161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51" name="Google Shape;2651;p29"/>
            <p:cNvSpPr/>
            <p:nvPr/>
          </p:nvSpPr>
          <p:spPr>
            <a:xfrm rot="10800000">
              <a:off x="-377499" y="5510764"/>
              <a:ext cx="1278369" cy="106161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52" name="Google Shape;2652;p29"/>
            <p:cNvSpPr/>
            <p:nvPr/>
          </p:nvSpPr>
          <p:spPr>
            <a:xfrm>
              <a:off x="-1053692" y="5323955"/>
              <a:ext cx="275522" cy="33577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53" name="Google Shape;2653;p29"/>
            <p:cNvSpPr/>
            <p:nvPr/>
          </p:nvSpPr>
          <p:spPr>
            <a:xfrm rot="10800000" flipH="1">
              <a:off x="2233892" y="5155471"/>
              <a:ext cx="275522" cy="33577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54" name="Google Shape;2654;p29"/>
            <p:cNvSpPr/>
            <p:nvPr/>
          </p:nvSpPr>
          <p:spPr>
            <a:xfrm>
              <a:off x="-70299" y="5750673"/>
              <a:ext cx="452416" cy="2643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2655" name="Google Shape;2655;p29"/>
          <p:cNvSpPr/>
          <p:nvPr/>
        </p:nvSpPr>
        <p:spPr>
          <a:xfrm>
            <a:off x="3512706" y="88564"/>
            <a:ext cx="800609" cy="346672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29"/>
          <p:cNvSpPr/>
          <p:nvPr/>
        </p:nvSpPr>
        <p:spPr>
          <a:xfrm>
            <a:off x="309694" y="527139"/>
            <a:ext cx="800609" cy="346672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LANK_1_1_1_1_1_1_1_1_2">
    <p:spTree>
      <p:nvGrpSpPr>
        <p:cNvPr id="1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" name="Google Shape;2693;p31"/>
          <p:cNvSpPr/>
          <p:nvPr/>
        </p:nvSpPr>
        <p:spPr>
          <a:xfrm>
            <a:off x="-1050730" y="3926675"/>
            <a:ext cx="11901616" cy="1351857"/>
          </a:xfrm>
          <a:custGeom>
            <a:avLst/>
            <a:gdLst/>
            <a:ahLst/>
            <a:cxnLst/>
            <a:rect l="l" t="t" r="r" b="b"/>
            <a:pathLst>
              <a:path w="177782" h="45640" extrusionOk="0">
                <a:moveTo>
                  <a:pt x="173003" y="9797"/>
                </a:moveTo>
                <a:lnTo>
                  <a:pt x="159622" y="6213"/>
                </a:lnTo>
                <a:lnTo>
                  <a:pt x="112309" y="478"/>
                </a:lnTo>
                <a:lnTo>
                  <a:pt x="83395" y="0"/>
                </a:lnTo>
                <a:lnTo>
                  <a:pt x="62845" y="1673"/>
                </a:lnTo>
                <a:lnTo>
                  <a:pt x="6930" y="10992"/>
                </a:lnTo>
                <a:lnTo>
                  <a:pt x="0" y="11948"/>
                </a:lnTo>
                <a:lnTo>
                  <a:pt x="478" y="45640"/>
                </a:lnTo>
                <a:lnTo>
                  <a:pt x="177782" y="43251"/>
                </a:lnTo>
                <a:close/>
              </a:path>
            </a:pathLst>
          </a:cu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2694" name="Google Shape;2694;p31"/>
          <p:cNvGrpSpPr/>
          <p:nvPr/>
        </p:nvGrpSpPr>
        <p:grpSpPr>
          <a:xfrm>
            <a:off x="236400" y="175175"/>
            <a:ext cx="1571700" cy="594799"/>
            <a:chOff x="236400" y="175175"/>
            <a:chExt cx="1571700" cy="594799"/>
          </a:xfrm>
        </p:grpSpPr>
        <p:sp>
          <p:nvSpPr>
            <p:cNvPr id="2695" name="Google Shape;2695;p31"/>
            <p:cNvSpPr/>
            <p:nvPr/>
          </p:nvSpPr>
          <p:spPr>
            <a:xfrm>
              <a:off x="236400" y="175175"/>
              <a:ext cx="719358" cy="348195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1"/>
            <p:cNvSpPr/>
            <p:nvPr/>
          </p:nvSpPr>
          <p:spPr>
            <a:xfrm>
              <a:off x="247242" y="186925"/>
              <a:ext cx="699773" cy="327670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1"/>
            <p:cNvSpPr/>
            <p:nvPr/>
          </p:nvSpPr>
          <p:spPr>
            <a:xfrm>
              <a:off x="430489" y="217915"/>
              <a:ext cx="878696" cy="50270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1"/>
            <p:cNvSpPr/>
            <p:nvPr/>
          </p:nvSpPr>
          <p:spPr>
            <a:xfrm>
              <a:off x="441331" y="227504"/>
              <a:ext cx="855602" cy="478673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1"/>
            <p:cNvSpPr/>
            <p:nvPr/>
          </p:nvSpPr>
          <p:spPr>
            <a:xfrm>
              <a:off x="245488" y="367821"/>
              <a:ext cx="186443" cy="137153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1"/>
            <p:cNvSpPr/>
            <p:nvPr/>
          </p:nvSpPr>
          <p:spPr>
            <a:xfrm>
              <a:off x="250627" y="368698"/>
              <a:ext cx="185566" cy="13201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1"/>
            <p:cNvSpPr/>
            <p:nvPr/>
          </p:nvSpPr>
          <p:spPr>
            <a:xfrm>
              <a:off x="1088587" y="421780"/>
              <a:ext cx="719514" cy="348195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1"/>
            <p:cNvSpPr/>
            <p:nvPr/>
          </p:nvSpPr>
          <p:spPr>
            <a:xfrm>
              <a:off x="1099429" y="433373"/>
              <a:ext cx="699773" cy="327607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1"/>
            <p:cNvSpPr/>
            <p:nvPr/>
          </p:nvSpPr>
          <p:spPr>
            <a:xfrm>
              <a:off x="446345" y="528067"/>
              <a:ext cx="824393" cy="178108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1"/>
            <p:cNvSpPr/>
            <p:nvPr/>
          </p:nvSpPr>
          <p:spPr>
            <a:xfrm>
              <a:off x="454680" y="567079"/>
              <a:ext cx="629395" cy="107918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1"/>
            <p:cNvSpPr/>
            <p:nvPr/>
          </p:nvSpPr>
          <p:spPr>
            <a:xfrm>
              <a:off x="1097642" y="614238"/>
              <a:ext cx="10027" cy="20524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1"/>
            <p:cNvSpPr/>
            <p:nvPr/>
          </p:nvSpPr>
          <p:spPr>
            <a:xfrm>
              <a:off x="1102813" y="615146"/>
              <a:ext cx="693036" cy="145833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1"/>
            <p:cNvSpPr/>
            <p:nvPr/>
          </p:nvSpPr>
          <p:spPr>
            <a:xfrm>
              <a:off x="1103533" y="629216"/>
              <a:ext cx="11218" cy="17830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1"/>
            <p:cNvSpPr/>
            <p:nvPr/>
          </p:nvSpPr>
          <p:spPr>
            <a:xfrm>
              <a:off x="1103533" y="629247"/>
              <a:ext cx="4105" cy="5484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1"/>
            <p:cNvSpPr/>
            <p:nvPr/>
          </p:nvSpPr>
          <p:spPr>
            <a:xfrm>
              <a:off x="1111367" y="634041"/>
              <a:ext cx="687521" cy="135493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0" name="Google Shape;2710;p31"/>
          <p:cNvGrpSpPr/>
          <p:nvPr/>
        </p:nvGrpSpPr>
        <p:grpSpPr>
          <a:xfrm>
            <a:off x="7611555" y="141378"/>
            <a:ext cx="1196500" cy="771529"/>
            <a:chOff x="7611555" y="141378"/>
            <a:chExt cx="1196500" cy="771529"/>
          </a:xfrm>
        </p:grpSpPr>
        <p:sp>
          <p:nvSpPr>
            <p:cNvPr id="2711" name="Google Shape;2711;p31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1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1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1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5" name="Google Shape;2715;p31"/>
          <p:cNvSpPr/>
          <p:nvPr/>
        </p:nvSpPr>
        <p:spPr>
          <a:xfrm rot="127123">
            <a:off x="-330545" y="4444408"/>
            <a:ext cx="11901752" cy="1351868"/>
          </a:xfrm>
          <a:custGeom>
            <a:avLst/>
            <a:gdLst/>
            <a:ahLst/>
            <a:cxnLst/>
            <a:rect l="l" t="t" r="r" b="b"/>
            <a:pathLst>
              <a:path w="177782" h="45640" extrusionOk="0">
                <a:moveTo>
                  <a:pt x="173003" y="9797"/>
                </a:moveTo>
                <a:lnTo>
                  <a:pt x="159622" y="6213"/>
                </a:lnTo>
                <a:lnTo>
                  <a:pt x="112309" y="478"/>
                </a:lnTo>
                <a:lnTo>
                  <a:pt x="83395" y="0"/>
                </a:lnTo>
                <a:lnTo>
                  <a:pt x="62845" y="1673"/>
                </a:lnTo>
                <a:lnTo>
                  <a:pt x="6930" y="10992"/>
                </a:lnTo>
                <a:lnTo>
                  <a:pt x="0" y="11948"/>
                </a:lnTo>
                <a:lnTo>
                  <a:pt x="478" y="45640"/>
                </a:lnTo>
                <a:lnTo>
                  <a:pt x="177782" y="43251"/>
                </a:ln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16" name="Google Shape;2716;p31"/>
          <p:cNvSpPr/>
          <p:nvPr/>
        </p:nvSpPr>
        <p:spPr>
          <a:xfrm rot="-10672885" flipH="1">
            <a:off x="2650011" y="4787312"/>
            <a:ext cx="204409" cy="24911"/>
          </a:xfrm>
          <a:custGeom>
            <a:avLst/>
            <a:gdLst/>
            <a:ahLst/>
            <a:cxnLst/>
            <a:rect l="l" t="t" r="r" b="b"/>
            <a:pathLst>
              <a:path w="6901" h="841" extrusionOk="0">
                <a:moveTo>
                  <a:pt x="0" y="358"/>
                </a:moveTo>
                <a:cubicBezTo>
                  <a:pt x="652" y="438"/>
                  <a:pt x="2764" y="896"/>
                  <a:pt x="3914" y="836"/>
                </a:cubicBezTo>
                <a:cubicBezTo>
                  <a:pt x="5064" y="776"/>
                  <a:pt x="6403" y="139"/>
                  <a:pt x="6901" y="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17" name="Google Shape;2717;p31"/>
          <p:cNvSpPr/>
          <p:nvPr/>
        </p:nvSpPr>
        <p:spPr>
          <a:xfrm rot="127180" flipH="1">
            <a:off x="6184660" y="4807792"/>
            <a:ext cx="417517" cy="78760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18" name="Google Shape;2718;p31"/>
          <p:cNvSpPr/>
          <p:nvPr/>
        </p:nvSpPr>
        <p:spPr>
          <a:xfrm rot="127115">
            <a:off x="2280503" y="4849680"/>
            <a:ext cx="665330" cy="78760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19" name="Google Shape;2719;p31"/>
          <p:cNvSpPr/>
          <p:nvPr/>
        </p:nvSpPr>
        <p:spPr>
          <a:xfrm rot="127115" flipH="1">
            <a:off x="4751942" y="4959504"/>
            <a:ext cx="204409" cy="24911"/>
          </a:xfrm>
          <a:custGeom>
            <a:avLst/>
            <a:gdLst/>
            <a:ahLst/>
            <a:cxnLst/>
            <a:rect l="l" t="t" r="r" b="b"/>
            <a:pathLst>
              <a:path w="6901" h="841" extrusionOk="0">
                <a:moveTo>
                  <a:pt x="0" y="358"/>
                </a:moveTo>
                <a:cubicBezTo>
                  <a:pt x="652" y="438"/>
                  <a:pt x="2764" y="896"/>
                  <a:pt x="3914" y="836"/>
                </a:cubicBezTo>
                <a:cubicBezTo>
                  <a:pt x="5064" y="776"/>
                  <a:pt x="6403" y="139"/>
                  <a:pt x="6901" y="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20" name="Google Shape;2720;p31"/>
          <p:cNvSpPr/>
          <p:nvPr/>
        </p:nvSpPr>
        <p:spPr>
          <a:xfrm rot="-10672969">
            <a:off x="9580496" y="5010703"/>
            <a:ext cx="335658" cy="19609"/>
          </a:xfrm>
          <a:custGeom>
            <a:avLst/>
            <a:gdLst/>
            <a:ahLst/>
            <a:cxnLst/>
            <a:rect l="l" t="t" r="r" b="b"/>
            <a:pathLst>
              <a:path w="7504" h="662" extrusionOk="0">
                <a:moveTo>
                  <a:pt x="0" y="9"/>
                </a:moveTo>
                <a:cubicBezTo>
                  <a:pt x="534" y="18"/>
                  <a:pt x="1952" y="-44"/>
                  <a:pt x="3203" y="65"/>
                </a:cubicBezTo>
                <a:cubicBezTo>
                  <a:pt x="4454" y="174"/>
                  <a:pt x="6787" y="563"/>
                  <a:pt x="7504" y="662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21" name="Google Shape;2721;p31"/>
          <p:cNvSpPr/>
          <p:nvPr/>
        </p:nvSpPr>
        <p:spPr>
          <a:xfrm rot="-10672960">
            <a:off x="702943" y="4992846"/>
            <a:ext cx="948432" cy="78760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22" name="Google Shape;2722;p31"/>
          <p:cNvSpPr/>
          <p:nvPr/>
        </p:nvSpPr>
        <p:spPr>
          <a:xfrm rot="127040">
            <a:off x="9190214" y="5126523"/>
            <a:ext cx="948432" cy="78760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23" name="Google Shape;2723;p31"/>
          <p:cNvSpPr/>
          <p:nvPr/>
        </p:nvSpPr>
        <p:spPr>
          <a:xfrm rot="127031">
            <a:off x="925435" y="5167817"/>
            <a:ext cx="335658" cy="19609"/>
          </a:xfrm>
          <a:custGeom>
            <a:avLst/>
            <a:gdLst/>
            <a:ahLst/>
            <a:cxnLst/>
            <a:rect l="l" t="t" r="r" b="b"/>
            <a:pathLst>
              <a:path w="7504" h="662" extrusionOk="0">
                <a:moveTo>
                  <a:pt x="0" y="9"/>
                </a:moveTo>
                <a:cubicBezTo>
                  <a:pt x="534" y="18"/>
                  <a:pt x="1952" y="-44"/>
                  <a:pt x="3203" y="65"/>
                </a:cubicBezTo>
                <a:cubicBezTo>
                  <a:pt x="4454" y="174"/>
                  <a:pt x="6787" y="563"/>
                  <a:pt x="7504" y="662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24" name="Google Shape;2724;p31"/>
          <p:cNvSpPr/>
          <p:nvPr/>
        </p:nvSpPr>
        <p:spPr>
          <a:xfrm rot="-10672885">
            <a:off x="7895756" y="5269689"/>
            <a:ext cx="665330" cy="78760"/>
          </a:xfrm>
          <a:custGeom>
            <a:avLst/>
            <a:gdLst/>
            <a:ahLst/>
            <a:cxnLst/>
            <a:rect l="l" t="t" r="r" b="b"/>
            <a:pathLst>
              <a:path w="22462" h="2659" extrusionOk="0">
                <a:moveTo>
                  <a:pt x="22462" y="488"/>
                </a:moveTo>
                <a:cubicBezTo>
                  <a:pt x="20750" y="847"/>
                  <a:pt x="14975" y="2719"/>
                  <a:pt x="12187" y="2639"/>
                </a:cubicBezTo>
                <a:cubicBezTo>
                  <a:pt x="9399" y="2559"/>
                  <a:pt x="7766" y="50"/>
                  <a:pt x="5735" y="10"/>
                </a:cubicBezTo>
                <a:cubicBezTo>
                  <a:pt x="3704" y="-30"/>
                  <a:pt x="956" y="2002"/>
                  <a:pt x="0" y="240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725" name="Google Shape;2725;p31"/>
          <p:cNvSpPr/>
          <p:nvPr/>
        </p:nvSpPr>
        <p:spPr>
          <a:xfrm rot="127115" flipH="1">
            <a:off x="7987169" y="5385906"/>
            <a:ext cx="204409" cy="24911"/>
          </a:xfrm>
          <a:custGeom>
            <a:avLst/>
            <a:gdLst/>
            <a:ahLst/>
            <a:cxnLst/>
            <a:rect l="l" t="t" r="r" b="b"/>
            <a:pathLst>
              <a:path w="6901" h="841" extrusionOk="0">
                <a:moveTo>
                  <a:pt x="0" y="358"/>
                </a:moveTo>
                <a:cubicBezTo>
                  <a:pt x="652" y="438"/>
                  <a:pt x="2764" y="896"/>
                  <a:pt x="3914" y="836"/>
                </a:cubicBezTo>
                <a:cubicBezTo>
                  <a:pt x="5064" y="776"/>
                  <a:pt x="6403" y="139"/>
                  <a:pt x="6901" y="0"/>
                </a:cubicBez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LANK_1_1_1_1_1_1_1_1_1">
    <p:spTree>
      <p:nvGrpSpPr>
        <p:cNvPr id="1" name="Shape 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7" name="Google Shape;2727;p32"/>
          <p:cNvGrpSpPr/>
          <p:nvPr/>
        </p:nvGrpSpPr>
        <p:grpSpPr>
          <a:xfrm flipH="1">
            <a:off x="5469264" y="416402"/>
            <a:ext cx="2515954" cy="952143"/>
            <a:chOff x="932758" y="384002"/>
            <a:chExt cx="2515954" cy="952143"/>
          </a:xfrm>
        </p:grpSpPr>
        <p:sp>
          <p:nvSpPr>
            <p:cNvPr id="2728" name="Google Shape;2728;p32"/>
            <p:cNvSpPr/>
            <p:nvPr/>
          </p:nvSpPr>
          <p:spPr>
            <a:xfrm>
              <a:off x="950113" y="402813"/>
              <a:ext cx="1120173" cy="524523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947304" y="692391"/>
              <a:ext cx="298452" cy="219550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955531" y="693795"/>
              <a:ext cx="297048" cy="21132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932758" y="384002"/>
              <a:ext cx="1151523" cy="557378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1260811" y="467771"/>
              <a:ext cx="1369619" cy="766244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1282179" y="1011363"/>
              <a:ext cx="1007514" cy="172751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1268837" y="948912"/>
              <a:ext cx="1319659" cy="285109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1243455" y="452422"/>
              <a:ext cx="1406587" cy="80471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2314293" y="797327"/>
              <a:ext cx="1120173" cy="524423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2333404" y="1118556"/>
              <a:ext cx="1100561" cy="216892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2320864" y="1110881"/>
              <a:ext cx="6571" cy="8778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2311434" y="1086854"/>
              <a:ext cx="16051" cy="32855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2320864" y="1110831"/>
              <a:ext cx="17957" cy="28541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2319710" y="1088309"/>
              <a:ext cx="1109389" cy="233445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2296937" y="778767"/>
              <a:ext cx="1151774" cy="55737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3" name="Google Shape;2743;p32"/>
          <p:cNvGrpSpPr/>
          <p:nvPr/>
        </p:nvGrpSpPr>
        <p:grpSpPr>
          <a:xfrm flipH="1">
            <a:off x="710008" y="736193"/>
            <a:ext cx="980651" cy="632345"/>
            <a:chOff x="7611555" y="141378"/>
            <a:chExt cx="1196500" cy="771529"/>
          </a:xfrm>
        </p:grpSpPr>
        <p:sp>
          <p:nvSpPr>
            <p:cNvPr id="2744" name="Google Shape;2744;p32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8" name="Google Shape;2748;p32"/>
          <p:cNvGrpSpPr/>
          <p:nvPr/>
        </p:nvGrpSpPr>
        <p:grpSpPr>
          <a:xfrm>
            <a:off x="6508624" y="3175330"/>
            <a:ext cx="1476600" cy="952144"/>
            <a:chOff x="7611555" y="141378"/>
            <a:chExt cx="1196500" cy="771529"/>
          </a:xfrm>
        </p:grpSpPr>
        <p:sp>
          <p:nvSpPr>
            <p:cNvPr id="2749" name="Google Shape;2749;p32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3" name="Google Shape;2753;p32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2754" name="Google Shape;2754;p32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55" name="Google Shape;2755;p32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56" name="Google Shape;2756;p32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57" name="Google Shape;2757;p32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58" name="Google Shape;2758;p32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59" name="Google Shape;2759;p32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60" name="Google Shape;2760;p32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61" name="Google Shape;2761;p32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62" name="Google Shape;2762;p32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63" name="Google Shape;2763;p32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64" name="Google Shape;2764;p32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765" name="Google Shape;2765;p32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2766" name="Google Shape;2766;p32"/>
          <p:cNvGrpSpPr/>
          <p:nvPr/>
        </p:nvGrpSpPr>
        <p:grpSpPr>
          <a:xfrm flipH="1">
            <a:off x="1507960" y="2813393"/>
            <a:ext cx="1476591" cy="881410"/>
            <a:chOff x="6752224" y="3278093"/>
            <a:chExt cx="1476591" cy="881410"/>
          </a:xfrm>
        </p:grpSpPr>
        <p:sp>
          <p:nvSpPr>
            <p:cNvPr id="2767" name="Google Shape;2767;p32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383" name="Google Shape;38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384" name="Google Shape;384;p4"/>
          <p:cNvGrpSpPr/>
          <p:nvPr/>
        </p:nvGrpSpPr>
        <p:grpSpPr>
          <a:xfrm>
            <a:off x="8433889" y="756228"/>
            <a:ext cx="614522" cy="396257"/>
            <a:chOff x="7611555" y="141378"/>
            <a:chExt cx="1196500" cy="771529"/>
          </a:xfrm>
        </p:grpSpPr>
        <p:sp>
          <p:nvSpPr>
            <p:cNvPr id="385" name="Google Shape;385;p4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4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4"/>
          <p:cNvGrpSpPr/>
          <p:nvPr/>
        </p:nvGrpSpPr>
        <p:grpSpPr>
          <a:xfrm flipH="1">
            <a:off x="8255838" y="240803"/>
            <a:ext cx="888162" cy="572706"/>
            <a:chOff x="7611555" y="141378"/>
            <a:chExt cx="1196500" cy="771529"/>
          </a:xfrm>
        </p:grpSpPr>
        <p:sp>
          <p:nvSpPr>
            <p:cNvPr id="390" name="Google Shape;390;p4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" name="Google Shape;394;p4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395" name="Google Shape;395;p4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96" name="Google Shape;396;p4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97" name="Google Shape;397;p4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98" name="Google Shape;398;p4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399" name="Google Shape;399;p4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0" name="Google Shape;400;p4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1" name="Google Shape;401;p4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2" name="Google Shape;402;p4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3" name="Google Shape;403;p4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4" name="Google Shape;404;p4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5" name="Google Shape;405;p4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06" name="Google Shape;406;p4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3">
    <p:spTree>
      <p:nvGrpSpPr>
        <p:cNvPr id="1" name="Shape 2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0" name="Google Shape;2770;p3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71" name="Google Shape;2771;p3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77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 1 1">
  <p:cSld name="BLANK_1_3_3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5"/>
          <p:cNvSpPr txBox="1">
            <a:spLocks noGrp="1"/>
          </p:cNvSpPr>
          <p:nvPr>
            <p:ph type="subTitle" idx="1"/>
          </p:nvPr>
        </p:nvSpPr>
        <p:spPr>
          <a:xfrm>
            <a:off x="1127613" y="2776411"/>
            <a:ext cx="29076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1800">
                <a:solidFill>
                  <a:schemeClr val="accent4"/>
                </a:solidFill>
                <a:latin typeface="Sigmar One"/>
                <a:ea typeface="Sigmar One"/>
                <a:cs typeface="Sigmar One"/>
                <a:sym typeface="Sigmar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09" name="Google Shape;409;p5"/>
          <p:cNvSpPr txBox="1">
            <a:spLocks noGrp="1"/>
          </p:cNvSpPr>
          <p:nvPr>
            <p:ph type="subTitle" idx="2"/>
          </p:nvPr>
        </p:nvSpPr>
        <p:spPr>
          <a:xfrm>
            <a:off x="1127613" y="3132663"/>
            <a:ext cx="2907600" cy="85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" name="Google Shape;410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11" name="Google Shape;411;p5"/>
          <p:cNvSpPr txBox="1">
            <a:spLocks noGrp="1"/>
          </p:cNvSpPr>
          <p:nvPr>
            <p:ph type="subTitle" idx="3"/>
          </p:nvPr>
        </p:nvSpPr>
        <p:spPr>
          <a:xfrm>
            <a:off x="5108788" y="2776411"/>
            <a:ext cx="29076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1800">
                <a:solidFill>
                  <a:schemeClr val="accent4"/>
                </a:solidFill>
                <a:latin typeface="Sigmar One"/>
                <a:ea typeface="Sigmar One"/>
                <a:cs typeface="Sigmar One"/>
                <a:sym typeface="Sigmar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5"/>
          <p:cNvSpPr txBox="1">
            <a:spLocks noGrp="1"/>
          </p:cNvSpPr>
          <p:nvPr>
            <p:ph type="subTitle" idx="4"/>
          </p:nvPr>
        </p:nvSpPr>
        <p:spPr>
          <a:xfrm>
            <a:off x="5108788" y="3132663"/>
            <a:ext cx="2907600" cy="85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3" name="Google Shape;413;p5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414" name="Google Shape;414;p5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15" name="Google Shape;415;p5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16" name="Google Shape;416;p5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17" name="Google Shape;417;p5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18" name="Google Shape;418;p5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19" name="Google Shape;419;p5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20" name="Google Shape;420;p5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21" name="Google Shape;421;p5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22" name="Google Shape;422;p5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23" name="Google Shape;423;p5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24" name="Google Shape;424;p5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25" name="Google Shape;425;p5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426" name="Google Shape;426;p5"/>
          <p:cNvGrpSpPr/>
          <p:nvPr/>
        </p:nvGrpSpPr>
        <p:grpSpPr>
          <a:xfrm>
            <a:off x="8016403" y="181737"/>
            <a:ext cx="1055443" cy="399424"/>
            <a:chOff x="932758" y="384002"/>
            <a:chExt cx="2515954" cy="952143"/>
          </a:xfrm>
        </p:grpSpPr>
        <p:sp>
          <p:nvSpPr>
            <p:cNvPr id="427" name="Google Shape;427;p5"/>
            <p:cNvSpPr/>
            <p:nvPr/>
          </p:nvSpPr>
          <p:spPr>
            <a:xfrm>
              <a:off x="950113" y="402813"/>
              <a:ext cx="1120173" cy="524523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47304" y="692391"/>
              <a:ext cx="298452" cy="219550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55531" y="693795"/>
              <a:ext cx="297048" cy="21132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32758" y="384002"/>
              <a:ext cx="1151523" cy="557378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1260811" y="467771"/>
              <a:ext cx="1369619" cy="766244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282179" y="1011363"/>
              <a:ext cx="1007514" cy="172751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268837" y="948912"/>
              <a:ext cx="1319659" cy="285109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243455" y="452422"/>
              <a:ext cx="1406587" cy="80471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2314293" y="797327"/>
              <a:ext cx="1120173" cy="524423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2333404" y="1118556"/>
              <a:ext cx="1100561" cy="216892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2320864" y="1110881"/>
              <a:ext cx="6571" cy="8778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2311434" y="1086854"/>
              <a:ext cx="16051" cy="32855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320864" y="1110831"/>
              <a:ext cx="17957" cy="28541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319710" y="1088309"/>
              <a:ext cx="1109389" cy="233445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296937" y="778767"/>
              <a:ext cx="1151774" cy="55737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" name="Google Shape;442;p5"/>
          <p:cNvGrpSpPr/>
          <p:nvPr/>
        </p:nvGrpSpPr>
        <p:grpSpPr>
          <a:xfrm>
            <a:off x="263009" y="3988128"/>
            <a:ext cx="619428" cy="399421"/>
            <a:chOff x="7611555" y="141378"/>
            <a:chExt cx="1196500" cy="771529"/>
          </a:xfrm>
        </p:grpSpPr>
        <p:sp>
          <p:nvSpPr>
            <p:cNvPr id="443" name="Google Shape;443;p5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" name="Google Shape;447;p5"/>
          <p:cNvGrpSpPr/>
          <p:nvPr/>
        </p:nvGrpSpPr>
        <p:grpSpPr>
          <a:xfrm rot="-994414" flipH="1">
            <a:off x="49852" y="155738"/>
            <a:ext cx="700083" cy="451428"/>
            <a:chOff x="7611555" y="141378"/>
            <a:chExt cx="1196500" cy="771529"/>
          </a:xfrm>
        </p:grpSpPr>
        <p:sp>
          <p:nvSpPr>
            <p:cNvPr id="448" name="Google Shape;448;p5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5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" name="Google Shape;452;p5"/>
          <p:cNvGrpSpPr/>
          <p:nvPr/>
        </p:nvGrpSpPr>
        <p:grpSpPr>
          <a:xfrm>
            <a:off x="8561926" y="1600917"/>
            <a:ext cx="582072" cy="347363"/>
            <a:chOff x="6752224" y="3278093"/>
            <a:chExt cx="1476591" cy="881410"/>
          </a:xfrm>
        </p:grpSpPr>
        <p:sp>
          <p:nvSpPr>
            <p:cNvPr id="453" name="Google Shape;453;p5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5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6"/>
          <p:cNvSpPr/>
          <p:nvPr/>
        </p:nvSpPr>
        <p:spPr>
          <a:xfrm>
            <a:off x="7978318" y="236548"/>
            <a:ext cx="1066263" cy="461704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" name="Google Shape;458;p6"/>
          <p:cNvGrpSpPr/>
          <p:nvPr/>
        </p:nvGrpSpPr>
        <p:grpSpPr>
          <a:xfrm>
            <a:off x="-553000" y="4694833"/>
            <a:ext cx="11761053" cy="1346163"/>
            <a:chOff x="0" y="4694675"/>
            <a:chExt cx="10045313" cy="1149780"/>
          </a:xfrm>
        </p:grpSpPr>
        <p:sp>
          <p:nvSpPr>
            <p:cNvPr id="459" name="Google Shape;459;p6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0" name="Google Shape;460;p6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1" name="Google Shape;461;p6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2" name="Google Shape;462;p6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3" name="Google Shape;463;p6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4" name="Google Shape;464;p6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5" name="Google Shape;465;p6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6" name="Google Shape;466;p6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7" name="Google Shape;467;p6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8" name="Google Shape;468;p6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69" name="Google Shape;469;p6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70" name="Google Shape;470;p6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7"/>
          <p:cNvSpPr txBox="1">
            <a:spLocks noGrp="1"/>
          </p:cNvSpPr>
          <p:nvPr>
            <p:ph type="title"/>
          </p:nvPr>
        </p:nvSpPr>
        <p:spPr>
          <a:xfrm>
            <a:off x="710000" y="979369"/>
            <a:ext cx="4028700" cy="19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7"/>
          <p:cNvSpPr txBox="1">
            <a:spLocks noGrp="1"/>
          </p:cNvSpPr>
          <p:nvPr>
            <p:ph type="body" idx="1"/>
          </p:nvPr>
        </p:nvSpPr>
        <p:spPr>
          <a:xfrm>
            <a:off x="710000" y="3169031"/>
            <a:ext cx="33222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474" name="Google Shape;474;p7"/>
          <p:cNvGrpSpPr/>
          <p:nvPr/>
        </p:nvGrpSpPr>
        <p:grpSpPr>
          <a:xfrm flipH="1">
            <a:off x="-1042718" y="4840482"/>
            <a:ext cx="10306491" cy="1179674"/>
            <a:chOff x="0" y="4694675"/>
            <a:chExt cx="10045313" cy="1149780"/>
          </a:xfrm>
        </p:grpSpPr>
        <p:sp>
          <p:nvSpPr>
            <p:cNvPr id="475" name="Google Shape;475;p7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76" name="Google Shape;476;p7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77" name="Google Shape;477;p7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78" name="Google Shape;478;p7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79" name="Google Shape;479;p7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0" name="Google Shape;480;p7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1" name="Google Shape;481;p7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2" name="Google Shape;482;p7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3" name="Google Shape;483;p7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4" name="Google Shape;484;p7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5" name="Google Shape;485;p7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86" name="Google Shape;486;p7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 flipH="1">
            <a:off x="1" y="5"/>
            <a:ext cx="1476600" cy="952144"/>
            <a:chOff x="7611555" y="141378"/>
            <a:chExt cx="1196500" cy="771529"/>
          </a:xfrm>
        </p:grpSpPr>
        <p:sp>
          <p:nvSpPr>
            <p:cNvPr id="489" name="Google Shape;489;p8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3" name="Google Shape;493;p8"/>
          <p:cNvSpPr txBox="1">
            <a:spLocks noGrp="1"/>
          </p:cNvSpPr>
          <p:nvPr>
            <p:ph type="title"/>
          </p:nvPr>
        </p:nvSpPr>
        <p:spPr>
          <a:xfrm>
            <a:off x="1938000" y="1709100"/>
            <a:ext cx="5268000" cy="172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494" name="Google Shape;494;p8"/>
          <p:cNvGrpSpPr/>
          <p:nvPr/>
        </p:nvGrpSpPr>
        <p:grpSpPr>
          <a:xfrm flipH="1">
            <a:off x="6508183" y="192402"/>
            <a:ext cx="2515954" cy="952143"/>
            <a:chOff x="932758" y="384002"/>
            <a:chExt cx="2515954" cy="952143"/>
          </a:xfrm>
        </p:grpSpPr>
        <p:sp>
          <p:nvSpPr>
            <p:cNvPr id="495" name="Google Shape;495;p8"/>
            <p:cNvSpPr/>
            <p:nvPr/>
          </p:nvSpPr>
          <p:spPr>
            <a:xfrm>
              <a:off x="950113" y="402813"/>
              <a:ext cx="1120173" cy="524523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947304" y="692391"/>
              <a:ext cx="298452" cy="219550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955531" y="693795"/>
              <a:ext cx="297048" cy="21132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932758" y="384002"/>
              <a:ext cx="1151523" cy="557378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60811" y="467771"/>
              <a:ext cx="1369619" cy="766244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282179" y="1011363"/>
              <a:ext cx="1007514" cy="172751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268837" y="948912"/>
              <a:ext cx="1319659" cy="285109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243455" y="452422"/>
              <a:ext cx="1406587" cy="80471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314293" y="797327"/>
              <a:ext cx="1120173" cy="524423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2333404" y="1118556"/>
              <a:ext cx="1100561" cy="216892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2320864" y="1110881"/>
              <a:ext cx="6571" cy="8778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311434" y="1086854"/>
              <a:ext cx="16051" cy="32855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2320864" y="1110831"/>
              <a:ext cx="17957" cy="28541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2319710" y="1088309"/>
              <a:ext cx="1109389" cy="233445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2296937" y="778767"/>
              <a:ext cx="1151774" cy="55737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" name="Google Shape;510;p8"/>
          <p:cNvGrpSpPr/>
          <p:nvPr/>
        </p:nvGrpSpPr>
        <p:grpSpPr>
          <a:xfrm>
            <a:off x="401516" y="532918"/>
            <a:ext cx="980651" cy="632345"/>
            <a:chOff x="7611555" y="141378"/>
            <a:chExt cx="1196500" cy="771529"/>
          </a:xfrm>
        </p:grpSpPr>
        <p:sp>
          <p:nvSpPr>
            <p:cNvPr id="511" name="Google Shape;511;p8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8"/>
          <p:cNvGrpSpPr/>
          <p:nvPr/>
        </p:nvGrpSpPr>
        <p:grpSpPr>
          <a:xfrm flipH="1">
            <a:off x="-960918" y="4648857"/>
            <a:ext cx="10306491" cy="1179674"/>
            <a:chOff x="0" y="4694675"/>
            <a:chExt cx="10045313" cy="1149780"/>
          </a:xfrm>
        </p:grpSpPr>
        <p:sp>
          <p:nvSpPr>
            <p:cNvPr id="516" name="Google Shape;516;p8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17" name="Google Shape;517;p8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18" name="Google Shape;518;p8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19" name="Google Shape;519;p8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0" name="Google Shape;520;p8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1" name="Google Shape;521;p8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2" name="Google Shape;522;p8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3" name="Google Shape;523;p8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4" name="Google Shape;524;p8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5" name="Google Shape;525;p8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6" name="Google Shape;526;p8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27" name="Google Shape;527;p8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528" name="Google Shape;528;p8"/>
          <p:cNvGrpSpPr/>
          <p:nvPr/>
        </p:nvGrpSpPr>
        <p:grpSpPr>
          <a:xfrm>
            <a:off x="7057024" y="3354293"/>
            <a:ext cx="1476591" cy="881410"/>
            <a:chOff x="6752224" y="3278093"/>
            <a:chExt cx="1476591" cy="881410"/>
          </a:xfrm>
        </p:grpSpPr>
        <p:sp>
          <p:nvSpPr>
            <p:cNvPr id="529" name="Google Shape;529;p8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9"/>
          <p:cNvSpPr txBox="1">
            <a:spLocks noGrp="1"/>
          </p:cNvSpPr>
          <p:nvPr>
            <p:ph type="title"/>
          </p:nvPr>
        </p:nvSpPr>
        <p:spPr>
          <a:xfrm>
            <a:off x="1674600" y="726125"/>
            <a:ext cx="5794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3" name="Google Shape;533;p9"/>
          <p:cNvSpPr txBox="1">
            <a:spLocks noGrp="1"/>
          </p:cNvSpPr>
          <p:nvPr>
            <p:ph type="subTitle" idx="1"/>
          </p:nvPr>
        </p:nvSpPr>
        <p:spPr>
          <a:xfrm>
            <a:off x="1808100" y="1567923"/>
            <a:ext cx="5527800" cy="136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" name="Google Shape;534;p9"/>
          <p:cNvGrpSpPr/>
          <p:nvPr/>
        </p:nvGrpSpPr>
        <p:grpSpPr>
          <a:xfrm>
            <a:off x="-358400" y="3240335"/>
            <a:ext cx="11901687" cy="1362260"/>
            <a:chOff x="0" y="4694675"/>
            <a:chExt cx="10045313" cy="1149780"/>
          </a:xfrm>
        </p:grpSpPr>
        <p:sp>
          <p:nvSpPr>
            <p:cNvPr id="535" name="Google Shape;535;p9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36" name="Google Shape;536;p9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37" name="Google Shape;537;p9"/>
            <p:cNvSpPr/>
            <p:nvPr/>
          </p:nvSpPr>
          <p:spPr>
            <a:xfrm>
              <a:off x="2208870" y="5054651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38" name="Google Shape;538;p9"/>
            <p:cNvSpPr/>
            <p:nvPr/>
          </p:nvSpPr>
          <p:spPr>
            <a:xfrm rot="10800000">
              <a:off x="882681" y="522020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39" name="Google Shape;539;p9"/>
            <p:cNvSpPr/>
            <p:nvPr/>
          </p:nvSpPr>
          <p:spPr>
            <a:xfrm rot="10800000" flipH="1">
              <a:off x="2517875" y="499772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0" name="Google Shape;540;p9"/>
            <p:cNvSpPr/>
            <p:nvPr/>
          </p:nvSpPr>
          <p:spPr>
            <a:xfrm>
              <a:off x="1075050" y="5370425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1" name="Google Shape;541;p9"/>
            <p:cNvSpPr/>
            <p:nvPr/>
          </p:nvSpPr>
          <p:spPr>
            <a:xfrm rot="10800000">
              <a:off x="6958106" y="5233699"/>
              <a:ext cx="56155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2" name="Google Shape;542;p9"/>
            <p:cNvSpPr/>
            <p:nvPr/>
          </p:nvSpPr>
          <p:spPr>
            <a:xfrm>
              <a:off x="8045356" y="5068150"/>
              <a:ext cx="800490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3" name="Google Shape;543;p9"/>
            <p:cNvSpPr/>
            <p:nvPr/>
          </p:nvSpPr>
          <p:spPr>
            <a:xfrm flipH="1">
              <a:off x="7038126" y="53360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4" name="Google Shape;544;p9"/>
            <p:cNvSpPr/>
            <p:nvPr/>
          </p:nvSpPr>
          <p:spPr>
            <a:xfrm rot="10800000">
              <a:off x="8370182" y="4967850"/>
              <a:ext cx="283295" cy="16550"/>
            </a:xfrm>
            <a:custGeom>
              <a:avLst/>
              <a:gdLst/>
              <a:ahLst/>
              <a:cxnLst/>
              <a:rect l="l" t="t" r="r" b="b"/>
              <a:pathLst>
                <a:path w="7504" h="662" extrusionOk="0">
                  <a:moveTo>
                    <a:pt x="0" y="9"/>
                  </a:moveTo>
                  <a:cubicBezTo>
                    <a:pt x="534" y="18"/>
                    <a:pt x="1952" y="-44"/>
                    <a:pt x="3203" y="65"/>
                  </a:cubicBezTo>
                  <a:cubicBezTo>
                    <a:pt x="4454" y="174"/>
                    <a:pt x="6787" y="563"/>
                    <a:pt x="7504" y="662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5" name="Google Shape;545;p9"/>
            <p:cNvSpPr/>
            <p:nvPr/>
          </p:nvSpPr>
          <p:spPr>
            <a:xfrm flipH="1">
              <a:off x="4296101" y="5077375"/>
              <a:ext cx="172525" cy="21025"/>
            </a:xfrm>
            <a:custGeom>
              <a:avLst/>
              <a:gdLst/>
              <a:ahLst/>
              <a:cxnLst/>
              <a:rect l="l" t="t" r="r" b="b"/>
              <a:pathLst>
                <a:path w="6901" h="841" extrusionOk="0">
                  <a:moveTo>
                    <a:pt x="0" y="358"/>
                  </a:moveTo>
                  <a:cubicBezTo>
                    <a:pt x="652" y="438"/>
                    <a:pt x="2764" y="896"/>
                    <a:pt x="3914" y="836"/>
                  </a:cubicBezTo>
                  <a:cubicBezTo>
                    <a:pt x="5064" y="776"/>
                    <a:pt x="6403" y="139"/>
                    <a:pt x="6901" y="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6" name="Google Shape;546;p9"/>
            <p:cNvSpPr/>
            <p:nvPr/>
          </p:nvSpPr>
          <p:spPr>
            <a:xfrm flipH="1">
              <a:off x="5500577" y="4901375"/>
              <a:ext cx="352373" cy="66475"/>
            </a:xfrm>
            <a:custGeom>
              <a:avLst/>
              <a:gdLst/>
              <a:ahLst/>
              <a:cxnLst/>
              <a:rect l="l" t="t" r="r" b="b"/>
              <a:pathLst>
                <a:path w="22462" h="2659" extrusionOk="0">
                  <a:moveTo>
                    <a:pt x="22462" y="488"/>
                  </a:moveTo>
                  <a:cubicBezTo>
                    <a:pt x="20750" y="847"/>
                    <a:pt x="14975" y="2719"/>
                    <a:pt x="12187" y="2639"/>
                  </a:cubicBezTo>
                  <a:cubicBezTo>
                    <a:pt x="9399" y="2559"/>
                    <a:pt x="7766" y="50"/>
                    <a:pt x="5735" y="10"/>
                  </a:cubicBezTo>
                  <a:cubicBezTo>
                    <a:pt x="3704" y="-30"/>
                    <a:pt x="956" y="2002"/>
                    <a:pt x="0" y="2400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547" name="Google Shape;547;p9"/>
          <p:cNvGrpSpPr/>
          <p:nvPr/>
        </p:nvGrpSpPr>
        <p:grpSpPr>
          <a:xfrm flipH="1">
            <a:off x="-1254475" y="4279985"/>
            <a:ext cx="11901687" cy="1362260"/>
            <a:chOff x="0" y="4694675"/>
            <a:chExt cx="10045313" cy="1149780"/>
          </a:xfrm>
        </p:grpSpPr>
        <p:sp>
          <p:nvSpPr>
            <p:cNvPr id="548" name="Google Shape;548;p9"/>
            <p:cNvSpPr/>
            <p:nvPr/>
          </p:nvSpPr>
          <p:spPr>
            <a:xfrm>
              <a:off x="186" y="4703455"/>
              <a:ext cx="10045127" cy="1141000"/>
            </a:xfrm>
            <a:custGeom>
              <a:avLst/>
              <a:gdLst/>
              <a:ahLst/>
              <a:cxnLst/>
              <a:rect l="l" t="t" r="r" b="b"/>
              <a:pathLst>
                <a:path w="177782" h="45640" extrusionOk="0">
                  <a:moveTo>
                    <a:pt x="173003" y="9797"/>
                  </a:moveTo>
                  <a:lnTo>
                    <a:pt x="159622" y="6213"/>
                  </a:lnTo>
                  <a:lnTo>
                    <a:pt x="112309" y="478"/>
                  </a:lnTo>
                  <a:lnTo>
                    <a:pt x="83395" y="0"/>
                  </a:lnTo>
                  <a:lnTo>
                    <a:pt x="62845" y="1673"/>
                  </a:lnTo>
                  <a:lnTo>
                    <a:pt x="6930" y="10992"/>
                  </a:lnTo>
                  <a:lnTo>
                    <a:pt x="0" y="11948"/>
                  </a:lnTo>
                  <a:lnTo>
                    <a:pt x="478" y="45640"/>
                  </a:lnTo>
                  <a:lnTo>
                    <a:pt x="177782" y="43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549" name="Google Shape;549;p9"/>
            <p:cNvSpPr/>
            <p:nvPr/>
          </p:nvSpPr>
          <p:spPr>
            <a:xfrm>
              <a:off x="0" y="4694675"/>
              <a:ext cx="9189647" cy="303050"/>
            </a:xfrm>
            <a:custGeom>
              <a:avLst/>
              <a:gdLst/>
              <a:ahLst/>
              <a:cxnLst/>
              <a:rect l="l" t="t" r="r" b="b"/>
              <a:pathLst>
                <a:path w="162937" h="12122" extrusionOk="0">
                  <a:moveTo>
                    <a:pt x="162937" y="7244"/>
                  </a:moveTo>
                  <a:cubicBezTo>
                    <a:pt x="150830" y="6049"/>
                    <a:pt x="115983" y="-522"/>
                    <a:pt x="90295" y="75"/>
                  </a:cubicBezTo>
                  <a:cubicBezTo>
                    <a:pt x="64607" y="672"/>
                    <a:pt x="23547" y="8837"/>
                    <a:pt x="8811" y="10828"/>
                  </a:cubicBezTo>
                  <a:cubicBezTo>
                    <a:pt x="-5924" y="12819"/>
                    <a:pt x="3037" y="11824"/>
                    <a:pt x="1882" y="12023"/>
                  </a:cubicBez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550" name="Google Shape;550;p9"/>
          <p:cNvGrpSpPr/>
          <p:nvPr/>
        </p:nvGrpSpPr>
        <p:grpSpPr>
          <a:xfrm>
            <a:off x="7611555" y="141378"/>
            <a:ext cx="1196500" cy="771529"/>
            <a:chOff x="7611555" y="141378"/>
            <a:chExt cx="1196500" cy="771529"/>
          </a:xfrm>
        </p:grpSpPr>
        <p:sp>
          <p:nvSpPr>
            <p:cNvPr id="551" name="Google Shape;551;p9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9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9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9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" name="Google Shape;555;p9"/>
          <p:cNvGrpSpPr/>
          <p:nvPr/>
        </p:nvGrpSpPr>
        <p:grpSpPr>
          <a:xfrm>
            <a:off x="236400" y="175175"/>
            <a:ext cx="1571700" cy="594799"/>
            <a:chOff x="236400" y="175175"/>
            <a:chExt cx="1571700" cy="594799"/>
          </a:xfrm>
        </p:grpSpPr>
        <p:sp>
          <p:nvSpPr>
            <p:cNvPr id="556" name="Google Shape;556;p9"/>
            <p:cNvSpPr/>
            <p:nvPr/>
          </p:nvSpPr>
          <p:spPr>
            <a:xfrm>
              <a:off x="247242" y="186925"/>
              <a:ext cx="699773" cy="327670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245488" y="367821"/>
              <a:ext cx="186443" cy="137153"/>
            </a:xfrm>
            <a:custGeom>
              <a:avLst/>
              <a:gdLst/>
              <a:ahLst/>
              <a:cxnLst/>
              <a:rect l="l" t="t" r="r" b="b"/>
              <a:pathLst>
                <a:path w="5950" h="4377" extrusionOk="0">
                  <a:moveTo>
                    <a:pt x="96" y="0"/>
                  </a:moveTo>
                  <a:cubicBezTo>
                    <a:pt x="74" y="0"/>
                    <a:pt x="57" y="7"/>
                    <a:pt x="40" y="18"/>
                  </a:cubicBezTo>
                  <a:cubicBezTo>
                    <a:pt x="22" y="29"/>
                    <a:pt x="6" y="52"/>
                    <a:pt x="6" y="75"/>
                  </a:cubicBezTo>
                  <a:cubicBezTo>
                    <a:pt x="1" y="102"/>
                    <a:pt x="12" y="126"/>
                    <a:pt x="22" y="143"/>
                  </a:cubicBezTo>
                  <a:cubicBezTo>
                    <a:pt x="62" y="217"/>
                    <a:pt x="103" y="291"/>
                    <a:pt x="148" y="364"/>
                  </a:cubicBezTo>
                  <a:cubicBezTo>
                    <a:pt x="148" y="364"/>
                    <a:pt x="142" y="364"/>
                    <a:pt x="137" y="370"/>
                  </a:cubicBezTo>
                  <a:cubicBezTo>
                    <a:pt x="108" y="387"/>
                    <a:pt x="96" y="416"/>
                    <a:pt x="91" y="443"/>
                  </a:cubicBezTo>
                  <a:cubicBezTo>
                    <a:pt x="85" y="472"/>
                    <a:pt x="91" y="501"/>
                    <a:pt x="108" y="524"/>
                  </a:cubicBezTo>
                  <a:cubicBezTo>
                    <a:pt x="455" y="1132"/>
                    <a:pt x="807" y="1569"/>
                    <a:pt x="1221" y="1893"/>
                  </a:cubicBezTo>
                  <a:cubicBezTo>
                    <a:pt x="1426" y="2058"/>
                    <a:pt x="1648" y="2182"/>
                    <a:pt x="1876" y="2279"/>
                  </a:cubicBezTo>
                  <a:cubicBezTo>
                    <a:pt x="2114" y="2370"/>
                    <a:pt x="2359" y="2433"/>
                    <a:pt x="2614" y="2449"/>
                  </a:cubicBezTo>
                  <a:cubicBezTo>
                    <a:pt x="2687" y="2455"/>
                    <a:pt x="2762" y="2455"/>
                    <a:pt x="2830" y="2455"/>
                  </a:cubicBezTo>
                  <a:cubicBezTo>
                    <a:pt x="3256" y="2455"/>
                    <a:pt x="3699" y="2365"/>
                    <a:pt x="4160" y="2189"/>
                  </a:cubicBezTo>
                  <a:cubicBezTo>
                    <a:pt x="4194" y="2347"/>
                    <a:pt x="4234" y="2501"/>
                    <a:pt x="4279" y="2638"/>
                  </a:cubicBezTo>
                  <a:cubicBezTo>
                    <a:pt x="4336" y="2796"/>
                    <a:pt x="4404" y="2955"/>
                    <a:pt x="4501" y="3126"/>
                  </a:cubicBezTo>
                  <a:cubicBezTo>
                    <a:pt x="4659" y="3404"/>
                    <a:pt x="4882" y="3666"/>
                    <a:pt x="5149" y="3894"/>
                  </a:cubicBezTo>
                  <a:cubicBezTo>
                    <a:pt x="5381" y="4091"/>
                    <a:pt x="5648" y="4251"/>
                    <a:pt x="5949" y="4376"/>
                  </a:cubicBezTo>
                  <a:lnTo>
                    <a:pt x="5949" y="4240"/>
                  </a:lnTo>
                  <a:cubicBezTo>
                    <a:pt x="5700" y="4126"/>
                    <a:pt x="5467" y="3989"/>
                    <a:pt x="5251" y="3831"/>
                  </a:cubicBezTo>
                  <a:cubicBezTo>
                    <a:pt x="5074" y="3689"/>
                    <a:pt x="4910" y="3530"/>
                    <a:pt x="4774" y="3354"/>
                  </a:cubicBezTo>
                  <a:cubicBezTo>
                    <a:pt x="4643" y="3183"/>
                    <a:pt x="4535" y="2995"/>
                    <a:pt x="4449" y="2803"/>
                  </a:cubicBezTo>
                  <a:cubicBezTo>
                    <a:pt x="4376" y="2615"/>
                    <a:pt x="4324" y="2421"/>
                    <a:pt x="4290" y="2216"/>
                  </a:cubicBezTo>
                  <a:cubicBezTo>
                    <a:pt x="4262" y="2006"/>
                    <a:pt x="4262" y="1785"/>
                    <a:pt x="4290" y="1558"/>
                  </a:cubicBezTo>
                  <a:lnTo>
                    <a:pt x="4290" y="1558"/>
                  </a:lnTo>
                  <a:cubicBezTo>
                    <a:pt x="4256" y="1575"/>
                    <a:pt x="4221" y="1586"/>
                    <a:pt x="4187" y="1597"/>
                  </a:cubicBezTo>
                  <a:cubicBezTo>
                    <a:pt x="4142" y="1620"/>
                    <a:pt x="4097" y="1637"/>
                    <a:pt x="4058" y="1654"/>
                  </a:cubicBezTo>
                  <a:cubicBezTo>
                    <a:pt x="4046" y="1773"/>
                    <a:pt x="4040" y="1893"/>
                    <a:pt x="4046" y="2019"/>
                  </a:cubicBezTo>
                  <a:lnTo>
                    <a:pt x="4035" y="2024"/>
                  </a:lnTo>
                  <a:cubicBezTo>
                    <a:pt x="3943" y="2074"/>
                    <a:pt x="3859" y="2121"/>
                    <a:pt x="3773" y="2155"/>
                  </a:cubicBezTo>
                  <a:cubicBezTo>
                    <a:pt x="3574" y="2234"/>
                    <a:pt x="3369" y="2291"/>
                    <a:pt x="3165" y="2325"/>
                  </a:cubicBezTo>
                  <a:cubicBezTo>
                    <a:pt x="3069" y="2336"/>
                    <a:pt x="2972" y="2342"/>
                    <a:pt x="2870" y="2342"/>
                  </a:cubicBezTo>
                  <a:cubicBezTo>
                    <a:pt x="2773" y="2342"/>
                    <a:pt x="2676" y="2336"/>
                    <a:pt x="2579" y="2325"/>
                  </a:cubicBezTo>
                  <a:cubicBezTo>
                    <a:pt x="2369" y="2291"/>
                    <a:pt x="2159" y="2234"/>
                    <a:pt x="1955" y="2155"/>
                  </a:cubicBezTo>
                  <a:cubicBezTo>
                    <a:pt x="1739" y="2058"/>
                    <a:pt x="1528" y="1933"/>
                    <a:pt x="1330" y="1785"/>
                  </a:cubicBezTo>
                  <a:cubicBezTo>
                    <a:pt x="1113" y="1615"/>
                    <a:pt x="921" y="1421"/>
                    <a:pt x="751" y="1206"/>
                  </a:cubicBezTo>
                  <a:cubicBezTo>
                    <a:pt x="568" y="967"/>
                    <a:pt x="415" y="705"/>
                    <a:pt x="301" y="433"/>
                  </a:cubicBezTo>
                  <a:cubicBezTo>
                    <a:pt x="245" y="302"/>
                    <a:pt x="198" y="165"/>
                    <a:pt x="164" y="29"/>
                  </a:cubicBezTo>
                  <a:cubicBezTo>
                    <a:pt x="148" y="12"/>
                    <a:pt x="125" y="0"/>
                    <a:pt x="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250627" y="368698"/>
              <a:ext cx="185566" cy="132014"/>
            </a:xfrm>
            <a:custGeom>
              <a:avLst/>
              <a:gdLst/>
              <a:ahLst/>
              <a:cxnLst/>
              <a:rect l="l" t="t" r="r" b="b"/>
              <a:pathLst>
                <a:path w="5922" h="4213" extrusionOk="0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5" y="139"/>
                    <a:pt x="81" y="274"/>
                    <a:pt x="137" y="405"/>
                  </a:cubicBezTo>
                  <a:cubicBezTo>
                    <a:pt x="251" y="677"/>
                    <a:pt x="404" y="939"/>
                    <a:pt x="587" y="1178"/>
                  </a:cubicBezTo>
                  <a:cubicBezTo>
                    <a:pt x="757" y="1393"/>
                    <a:pt x="949" y="1587"/>
                    <a:pt x="1166" y="1757"/>
                  </a:cubicBezTo>
                  <a:cubicBezTo>
                    <a:pt x="1364" y="1905"/>
                    <a:pt x="1575" y="2030"/>
                    <a:pt x="1791" y="2127"/>
                  </a:cubicBezTo>
                  <a:cubicBezTo>
                    <a:pt x="1995" y="2206"/>
                    <a:pt x="2205" y="2263"/>
                    <a:pt x="2415" y="2297"/>
                  </a:cubicBezTo>
                  <a:cubicBezTo>
                    <a:pt x="2512" y="2308"/>
                    <a:pt x="2609" y="2314"/>
                    <a:pt x="2706" y="2314"/>
                  </a:cubicBezTo>
                  <a:cubicBezTo>
                    <a:pt x="2808" y="2314"/>
                    <a:pt x="2905" y="2308"/>
                    <a:pt x="3001" y="2297"/>
                  </a:cubicBezTo>
                  <a:cubicBezTo>
                    <a:pt x="3205" y="2263"/>
                    <a:pt x="3410" y="2206"/>
                    <a:pt x="3609" y="2127"/>
                  </a:cubicBezTo>
                  <a:cubicBezTo>
                    <a:pt x="3695" y="2093"/>
                    <a:pt x="3779" y="2046"/>
                    <a:pt x="3871" y="1996"/>
                  </a:cubicBezTo>
                  <a:lnTo>
                    <a:pt x="3882" y="1991"/>
                  </a:lnTo>
                  <a:cubicBezTo>
                    <a:pt x="3876" y="1865"/>
                    <a:pt x="3882" y="1745"/>
                    <a:pt x="3894" y="1626"/>
                  </a:cubicBezTo>
                  <a:lnTo>
                    <a:pt x="3894" y="1626"/>
                  </a:lnTo>
                  <a:cubicBezTo>
                    <a:pt x="3672" y="1711"/>
                    <a:pt x="3485" y="1774"/>
                    <a:pt x="3302" y="1820"/>
                  </a:cubicBezTo>
                  <a:cubicBezTo>
                    <a:pt x="3097" y="1865"/>
                    <a:pt x="2893" y="1894"/>
                    <a:pt x="2694" y="1894"/>
                  </a:cubicBezTo>
                  <a:lnTo>
                    <a:pt x="2672" y="1894"/>
                  </a:lnTo>
                  <a:cubicBezTo>
                    <a:pt x="2473" y="1881"/>
                    <a:pt x="2268" y="1854"/>
                    <a:pt x="2064" y="1797"/>
                  </a:cubicBezTo>
                  <a:cubicBezTo>
                    <a:pt x="1830" y="1729"/>
                    <a:pt x="1610" y="1632"/>
                    <a:pt x="1393" y="1506"/>
                  </a:cubicBezTo>
                  <a:cubicBezTo>
                    <a:pt x="1138" y="1348"/>
                    <a:pt x="894" y="1155"/>
                    <a:pt x="671" y="921"/>
                  </a:cubicBezTo>
                  <a:cubicBezTo>
                    <a:pt x="416" y="654"/>
                    <a:pt x="194" y="347"/>
                    <a:pt x="7" y="6"/>
                  </a:cubicBezTo>
                  <a:cubicBezTo>
                    <a:pt x="3" y="6"/>
                    <a:pt x="2" y="5"/>
                    <a:pt x="1" y="3"/>
                  </a:cubicBezTo>
                  <a:close/>
                  <a:moveTo>
                    <a:pt x="4814" y="1251"/>
                  </a:moveTo>
                  <a:cubicBezTo>
                    <a:pt x="4802" y="1251"/>
                    <a:pt x="4791" y="1257"/>
                    <a:pt x="4786" y="1257"/>
                  </a:cubicBezTo>
                  <a:cubicBezTo>
                    <a:pt x="4610" y="1325"/>
                    <a:pt x="4432" y="1399"/>
                    <a:pt x="4257" y="1472"/>
                  </a:cubicBezTo>
                  <a:cubicBezTo>
                    <a:pt x="4212" y="1490"/>
                    <a:pt x="4172" y="1513"/>
                    <a:pt x="4126" y="1530"/>
                  </a:cubicBezTo>
                  <a:cubicBezTo>
                    <a:pt x="4098" y="1757"/>
                    <a:pt x="4098" y="1978"/>
                    <a:pt x="4126" y="2188"/>
                  </a:cubicBezTo>
                  <a:cubicBezTo>
                    <a:pt x="4160" y="2393"/>
                    <a:pt x="4212" y="2587"/>
                    <a:pt x="4285" y="2775"/>
                  </a:cubicBezTo>
                  <a:cubicBezTo>
                    <a:pt x="4371" y="2967"/>
                    <a:pt x="4479" y="3155"/>
                    <a:pt x="4610" y="3326"/>
                  </a:cubicBezTo>
                  <a:cubicBezTo>
                    <a:pt x="4746" y="3502"/>
                    <a:pt x="4910" y="3661"/>
                    <a:pt x="5087" y="3803"/>
                  </a:cubicBezTo>
                  <a:cubicBezTo>
                    <a:pt x="5303" y="3961"/>
                    <a:pt x="5536" y="4098"/>
                    <a:pt x="5785" y="4212"/>
                  </a:cubicBezTo>
                  <a:cubicBezTo>
                    <a:pt x="5785" y="3939"/>
                    <a:pt x="5809" y="3672"/>
                    <a:pt x="5854" y="3405"/>
                  </a:cubicBezTo>
                  <a:cubicBezTo>
                    <a:pt x="5871" y="3292"/>
                    <a:pt x="5893" y="3184"/>
                    <a:pt x="5922" y="3069"/>
                  </a:cubicBezTo>
                  <a:cubicBezTo>
                    <a:pt x="5785" y="2979"/>
                    <a:pt x="5667" y="2877"/>
                    <a:pt x="5552" y="2757"/>
                  </a:cubicBezTo>
                  <a:cubicBezTo>
                    <a:pt x="5405" y="2604"/>
                    <a:pt x="5274" y="2427"/>
                    <a:pt x="5172" y="2235"/>
                  </a:cubicBezTo>
                  <a:cubicBezTo>
                    <a:pt x="5075" y="2046"/>
                    <a:pt x="5001" y="1854"/>
                    <a:pt x="4951" y="1655"/>
                  </a:cubicBezTo>
                  <a:cubicBezTo>
                    <a:pt x="4928" y="1553"/>
                    <a:pt x="4910" y="1451"/>
                    <a:pt x="4899" y="1330"/>
                  </a:cubicBezTo>
                  <a:cubicBezTo>
                    <a:pt x="4899" y="1285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236400" y="175175"/>
              <a:ext cx="719358" cy="348195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441331" y="227504"/>
              <a:ext cx="855602" cy="478673"/>
            </a:xfrm>
            <a:custGeom>
              <a:avLst/>
              <a:gdLst/>
              <a:ahLst/>
              <a:cxnLst/>
              <a:rect l="l" t="t" r="r" b="b"/>
              <a:pathLst>
                <a:path w="27305" h="15276" extrusionOk="0">
                  <a:moveTo>
                    <a:pt x="14973" y="1"/>
                  </a:moveTo>
                  <a:cubicBezTo>
                    <a:pt x="14792" y="1"/>
                    <a:pt x="14609" y="6"/>
                    <a:pt x="14428" y="19"/>
                  </a:cubicBezTo>
                  <a:lnTo>
                    <a:pt x="14446" y="24"/>
                  </a:lnTo>
                  <a:cubicBezTo>
                    <a:pt x="13786" y="75"/>
                    <a:pt x="13121" y="223"/>
                    <a:pt x="12461" y="455"/>
                  </a:cubicBezTo>
                  <a:lnTo>
                    <a:pt x="12479" y="455"/>
                  </a:lnTo>
                  <a:cubicBezTo>
                    <a:pt x="11808" y="694"/>
                    <a:pt x="11155" y="1029"/>
                    <a:pt x="10547" y="1451"/>
                  </a:cubicBezTo>
                  <a:lnTo>
                    <a:pt x="10581" y="1433"/>
                  </a:lnTo>
                  <a:lnTo>
                    <a:pt x="10581" y="1433"/>
                  </a:lnTo>
                  <a:cubicBezTo>
                    <a:pt x="9979" y="1842"/>
                    <a:pt x="9439" y="2325"/>
                    <a:pt x="8978" y="2865"/>
                  </a:cubicBezTo>
                  <a:cubicBezTo>
                    <a:pt x="8581" y="3326"/>
                    <a:pt x="8251" y="3825"/>
                    <a:pt x="7990" y="4342"/>
                  </a:cubicBezTo>
                  <a:lnTo>
                    <a:pt x="7979" y="4354"/>
                  </a:lnTo>
                  <a:cubicBezTo>
                    <a:pt x="8047" y="4405"/>
                    <a:pt x="8115" y="4456"/>
                    <a:pt x="8183" y="4501"/>
                  </a:cubicBezTo>
                  <a:cubicBezTo>
                    <a:pt x="8314" y="4609"/>
                    <a:pt x="8416" y="4695"/>
                    <a:pt x="8506" y="4780"/>
                  </a:cubicBezTo>
                  <a:cubicBezTo>
                    <a:pt x="8603" y="4882"/>
                    <a:pt x="8700" y="4990"/>
                    <a:pt x="8786" y="5104"/>
                  </a:cubicBezTo>
                  <a:cubicBezTo>
                    <a:pt x="8802" y="5126"/>
                    <a:pt x="8808" y="5160"/>
                    <a:pt x="8802" y="5189"/>
                  </a:cubicBezTo>
                  <a:cubicBezTo>
                    <a:pt x="8791" y="5228"/>
                    <a:pt x="8768" y="5262"/>
                    <a:pt x="8740" y="5280"/>
                  </a:cubicBezTo>
                  <a:cubicBezTo>
                    <a:pt x="8718" y="5291"/>
                    <a:pt x="8695" y="5296"/>
                    <a:pt x="8677" y="5296"/>
                  </a:cubicBezTo>
                  <a:cubicBezTo>
                    <a:pt x="8643" y="5296"/>
                    <a:pt x="8609" y="5286"/>
                    <a:pt x="8581" y="5262"/>
                  </a:cubicBezTo>
                  <a:lnTo>
                    <a:pt x="8569" y="5251"/>
                  </a:lnTo>
                  <a:cubicBezTo>
                    <a:pt x="8427" y="5121"/>
                    <a:pt x="8280" y="4990"/>
                    <a:pt x="8126" y="4871"/>
                  </a:cubicBezTo>
                  <a:cubicBezTo>
                    <a:pt x="7842" y="4649"/>
                    <a:pt x="7525" y="4462"/>
                    <a:pt x="7195" y="4320"/>
                  </a:cubicBezTo>
                  <a:cubicBezTo>
                    <a:pt x="6843" y="4178"/>
                    <a:pt x="6461" y="4076"/>
                    <a:pt x="6064" y="4013"/>
                  </a:cubicBezTo>
                  <a:cubicBezTo>
                    <a:pt x="5842" y="3985"/>
                    <a:pt x="5608" y="3974"/>
                    <a:pt x="5377" y="3974"/>
                  </a:cubicBezTo>
                  <a:cubicBezTo>
                    <a:pt x="5143" y="3974"/>
                    <a:pt x="4899" y="3985"/>
                    <a:pt x="4661" y="4019"/>
                  </a:cubicBezTo>
                  <a:cubicBezTo>
                    <a:pt x="4132" y="4087"/>
                    <a:pt x="3609" y="4234"/>
                    <a:pt x="3103" y="4444"/>
                  </a:cubicBezTo>
                  <a:cubicBezTo>
                    <a:pt x="2642" y="4643"/>
                    <a:pt x="2217" y="4894"/>
                    <a:pt x="1831" y="5189"/>
                  </a:cubicBezTo>
                  <a:cubicBezTo>
                    <a:pt x="1478" y="5456"/>
                    <a:pt x="1171" y="5763"/>
                    <a:pt x="910" y="6093"/>
                  </a:cubicBezTo>
                  <a:cubicBezTo>
                    <a:pt x="683" y="6394"/>
                    <a:pt x="489" y="6717"/>
                    <a:pt x="347" y="7053"/>
                  </a:cubicBezTo>
                  <a:lnTo>
                    <a:pt x="342" y="7064"/>
                  </a:lnTo>
                  <a:cubicBezTo>
                    <a:pt x="205" y="7399"/>
                    <a:pt x="108" y="7746"/>
                    <a:pt x="58" y="8092"/>
                  </a:cubicBezTo>
                  <a:cubicBezTo>
                    <a:pt x="1" y="8559"/>
                    <a:pt x="1" y="9036"/>
                    <a:pt x="63" y="9502"/>
                  </a:cubicBezTo>
                  <a:cubicBezTo>
                    <a:pt x="126" y="9967"/>
                    <a:pt x="250" y="10428"/>
                    <a:pt x="433" y="10861"/>
                  </a:cubicBezTo>
                  <a:lnTo>
                    <a:pt x="426" y="10837"/>
                  </a:lnTo>
                  <a:lnTo>
                    <a:pt x="426" y="10837"/>
                  </a:lnTo>
                  <a:cubicBezTo>
                    <a:pt x="597" y="11246"/>
                    <a:pt x="819" y="11627"/>
                    <a:pt x="1081" y="11968"/>
                  </a:cubicBezTo>
                  <a:lnTo>
                    <a:pt x="1063" y="11934"/>
                  </a:lnTo>
                  <a:lnTo>
                    <a:pt x="1063" y="11934"/>
                  </a:lnTo>
                  <a:cubicBezTo>
                    <a:pt x="1302" y="12252"/>
                    <a:pt x="1580" y="12537"/>
                    <a:pt x="1892" y="12781"/>
                  </a:cubicBezTo>
                  <a:cubicBezTo>
                    <a:pt x="2206" y="13025"/>
                    <a:pt x="2547" y="13218"/>
                    <a:pt x="2893" y="13371"/>
                  </a:cubicBezTo>
                  <a:cubicBezTo>
                    <a:pt x="3154" y="13474"/>
                    <a:pt x="3444" y="13547"/>
                    <a:pt x="3762" y="13594"/>
                  </a:cubicBezTo>
                  <a:lnTo>
                    <a:pt x="3728" y="13581"/>
                  </a:lnTo>
                  <a:lnTo>
                    <a:pt x="3728" y="13581"/>
                  </a:lnTo>
                  <a:cubicBezTo>
                    <a:pt x="3911" y="13610"/>
                    <a:pt x="4108" y="13622"/>
                    <a:pt x="4313" y="13622"/>
                  </a:cubicBezTo>
                  <a:cubicBezTo>
                    <a:pt x="4501" y="13622"/>
                    <a:pt x="4695" y="13610"/>
                    <a:pt x="4887" y="13588"/>
                  </a:cubicBezTo>
                  <a:cubicBezTo>
                    <a:pt x="5212" y="13542"/>
                    <a:pt x="5506" y="13463"/>
                    <a:pt x="5768" y="13355"/>
                  </a:cubicBezTo>
                  <a:cubicBezTo>
                    <a:pt x="5944" y="13274"/>
                    <a:pt x="6098" y="13190"/>
                    <a:pt x="6234" y="13093"/>
                  </a:cubicBezTo>
                  <a:cubicBezTo>
                    <a:pt x="6188" y="12974"/>
                    <a:pt x="6154" y="12854"/>
                    <a:pt x="6120" y="12729"/>
                  </a:cubicBezTo>
                  <a:cubicBezTo>
                    <a:pt x="6098" y="12644"/>
                    <a:pt x="6149" y="12553"/>
                    <a:pt x="6234" y="12531"/>
                  </a:cubicBezTo>
                  <a:cubicBezTo>
                    <a:pt x="6251" y="12524"/>
                    <a:pt x="6263" y="12524"/>
                    <a:pt x="6279" y="12524"/>
                  </a:cubicBezTo>
                  <a:cubicBezTo>
                    <a:pt x="6353" y="12524"/>
                    <a:pt x="6421" y="12576"/>
                    <a:pt x="6439" y="12644"/>
                  </a:cubicBezTo>
                  <a:cubicBezTo>
                    <a:pt x="6473" y="12770"/>
                    <a:pt x="6513" y="12894"/>
                    <a:pt x="6558" y="13014"/>
                  </a:cubicBezTo>
                  <a:cubicBezTo>
                    <a:pt x="6660" y="13240"/>
                    <a:pt x="6785" y="13457"/>
                    <a:pt x="6938" y="13662"/>
                  </a:cubicBezTo>
                  <a:cubicBezTo>
                    <a:pt x="7109" y="13877"/>
                    <a:pt x="7308" y="14076"/>
                    <a:pt x="7546" y="14263"/>
                  </a:cubicBezTo>
                  <a:cubicBezTo>
                    <a:pt x="7831" y="14480"/>
                    <a:pt x="8155" y="14667"/>
                    <a:pt x="8513" y="14821"/>
                  </a:cubicBezTo>
                  <a:cubicBezTo>
                    <a:pt x="8962" y="15008"/>
                    <a:pt x="9461" y="15139"/>
                    <a:pt x="9996" y="15218"/>
                  </a:cubicBezTo>
                  <a:cubicBezTo>
                    <a:pt x="10297" y="15259"/>
                    <a:pt x="10609" y="15275"/>
                    <a:pt x="10911" y="15275"/>
                  </a:cubicBezTo>
                  <a:cubicBezTo>
                    <a:pt x="11200" y="15275"/>
                    <a:pt x="11496" y="15259"/>
                    <a:pt x="11779" y="15225"/>
                  </a:cubicBezTo>
                  <a:cubicBezTo>
                    <a:pt x="11786" y="15225"/>
                    <a:pt x="11797" y="15225"/>
                    <a:pt x="11803" y="15218"/>
                  </a:cubicBezTo>
                  <a:cubicBezTo>
                    <a:pt x="12319" y="15144"/>
                    <a:pt x="12797" y="15020"/>
                    <a:pt x="13224" y="14850"/>
                  </a:cubicBezTo>
                  <a:cubicBezTo>
                    <a:pt x="13552" y="14706"/>
                    <a:pt x="13854" y="14530"/>
                    <a:pt x="14121" y="14331"/>
                  </a:cubicBezTo>
                  <a:cubicBezTo>
                    <a:pt x="14218" y="14258"/>
                    <a:pt x="14302" y="14184"/>
                    <a:pt x="14377" y="14110"/>
                  </a:cubicBezTo>
                  <a:cubicBezTo>
                    <a:pt x="14467" y="14024"/>
                    <a:pt x="14553" y="13940"/>
                    <a:pt x="14627" y="13843"/>
                  </a:cubicBezTo>
                  <a:cubicBezTo>
                    <a:pt x="14661" y="13804"/>
                    <a:pt x="14724" y="13786"/>
                    <a:pt x="14769" y="13786"/>
                  </a:cubicBezTo>
                  <a:cubicBezTo>
                    <a:pt x="14821" y="13786"/>
                    <a:pt x="14871" y="13809"/>
                    <a:pt x="14905" y="13843"/>
                  </a:cubicBezTo>
                  <a:cubicBezTo>
                    <a:pt x="14945" y="13883"/>
                    <a:pt x="14968" y="13934"/>
                    <a:pt x="14968" y="13985"/>
                  </a:cubicBezTo>
                  <a:cubicBezTo>
                    <a:pt x="14968" y="14037"/>
                    <a:pt x="14945" y="14076"/>
                    <a:pt x="14923" y="14105"/>
                  </a:cubicBezTo>
                  <a:cubicBezTo>
                    <a:pt x="14877" y="14168"/>
                    <a:pt x="14832" y="14224"/>
                    <a:pt x="14787" y="14281"/>
                  </a:cubicBezTo>
                  <a:cubicBezTo>
                    <a:pt x="14837" y="14326"/>
                    <a:pt x="14889" y="14378"/>
                    <a:pt x="14950" y="14423"/>
                  </a:cubicBezTo>
                  <a:cubicBezTo>
                    <a:pt x="15127" y="14559"/>
                    <a:pt x="15325" y="14672"/>
                    <a:pt x="15548" y="14769"/>
                  </a:cubicBezTo>
                  <a:cubicBezTo>
                    <a:pt x="15809" y="14871"/>
                    <a:pt x="16093" y="14952"/>
                    <a:pt x="16400" y="14991"/>
                  </a:cubicBezTo>
                  <a:cubicBezTo>
                    <a:pt x="16570" y="15013"/>
                    <a:pt x="16746" y="15025"/>
                    <a:pt x="16928" y="15025"/>
                  </a:cubicBezTo>
                  <a:cubicBezTo>
                    <a:pt x="17116" y="15025"/>
                    <a:pt x="17303" y="15013"/>
                    <a:pt x="17496" y="14991"/>
                  </a:cubicBezTo>
                  <a:cubicBezTo>
                    <a:pt x="17974" y="14923"/>
                    <a:pt x="18462" y="14787"/>
                    <a:pt x="18939" y="14588"/>
                  </a:cubicBezTo>
                  <a:cubicBezTo>
                    <a:pt x="19434" y="14378"/>
                    <a:pt x="19894" y="14110"/>
                    <a:pt x="20310" y="13793"/>
                  </a:cubicBezTo>
                  <a:lnTo>
                    <a:pt x="20315" y="13786"/>
                  </a:lnTo>
                  <a:lnTo>
                    <a:pt x="20315" y="13780"/>
                  </a:lnTo>
                  <a:cubicBezTo>
                    <a:pt x="20656" y="13520"/>
                    <a:pt x="20951" y="13229"/>
                    <a:pt x="21196" y="12917"/>
                  </a:cubicBezTo>
                  <a:cubicBezTo>
                    <a:pt x="21275" y="12815"/>
                    <a:pt x="21343" y="12713"/>
                    <a:pt x="21406" y="12621"/>
                  </a:cubicBezTo>
                  <a:lnTo>
                    <a:pt x="21428" y="12576"/>
                  </a:lnTo>
                  <a:lnTo>
                    <a:pt x="21503" y="12463"/>
                  </a:lnTo>
                  <a:lnTo>
                    <a:pt x="21525" y="12429"/>
                  </a:lnTo>
                  <a:lnTo>
                    <a:pt x="21553" y="12388"/>
                  </a:lnTo>
                  <a:cubicBezTo>
                    <a:pt x="21519" y="12348"/>
                    <a:pt x="21485" y="12309"/>
                    <a:pt x="21462" y="12269"/>
                  </a:cubicBezTo>
                  <a:cubicBezTo>
                    <a:pt x="21428" y="12224"/>
                    <a:pt x="21446" y="12156"/>
                    <a:pt x="21480" y="12115"/>
                  </a:cubicBezTo>
                  <a:cubicBezTo>
                    <a:pt x="21503" y="12093"/>
                    <a:pt x="21543" y="12081"/>
                    <a:pt x="21577" y="12081"/>
                  </a:cubicBezTo>
                  <a:cubicBezTo>
                    <a:pt x="21598" y="12081"/>
                    <a:pt x="21616" y="12088"/>
                    <a:pt x="21633" y="12099"/>
                  </a:cubicBezTo>
                  <a:cubicBezTo>
                    <a:pt x="21667" y="12122"/>
                    <a:pt x="21695" y="12144"/>
                    <a:pt x="21724" y="12172"/>
                  </a:cubicBezTo>
                  <a:lnTo>
                    <a:pt x="21763" y="12196"/>
                  </a:lnTo>
                  <a:lnTo>
                    <a:pt x="21821" y="12241"/>
                  </a:lnTo>
                  <a:cubicBezTo>
                    <a:pt x="21837" y="12252"/>
                    <a:pt x="21849" y="12258"/>
                    <a:pt x="21855" y="12264"/>
                  </a:cubicBezTo>
                  <a:cubicBezTo>
                    <a:pt x="21968" y="12343"/>
                    <a:pt x="22088" y="12406"/>
                    <a:pt x="22207" y="12456"/>
                  </a:cubicBezTo>
                  <a:cubicBezTo>
                    <a:pt x="22395" y="12537"/>
                    <a:pt x="22610" y="12587"/>
                    <a:pt x="22883" y="12627"/>
                  </a:cubicBezTo>
                  <a:cubicBezTo>
                    <a:pt x="23048" y="12650"/>
                    <a:pt x="23213" y="12661"/>
                    <a:pt x="23378" y="12661"/>
                  </a:cubicBezTo>
                  <a:cubicBezTo>
                    <a:pt x="23531" y="12661"/>
                    <a:pt x="23685" y="12650"/>
                    <a:pt x="23838" y="12633"/>
                  </a:cubicBezTo>
                  <a:cubicBezTo>
                    <a:pt x="24145" y="12587"/>
                    <a:pt x="24446" y="12503"/>
                    <a:pt x="24730" y="12383"/>
                  </a:cubicBezTo>
                  <a:cubicBezTo>
                    <a:pt x="25020" y="12258"/>
                    <a:pt x="25298" y="12093"/>
                    <a:pt x="25566" y="11894"/>
                  </a:cubicBezTo>
                  <a:cubicBezTo>
                    <a:pt x="25855" y="11667"/>
                    <a:pt x="26122" y="11399"/>
                    <a:pt x="26355" y="11099"/>
                  </a:cubicBezTo>
                  <a:cubicBezTo>
                    <a:pt x="26594" y="10786"/>
                    <a:pt x="26793" y="10439"/>
                    <a:pt x="26951" y="10076"/>
                  </a:cubicBezTo>
                  <a:cubicBezTo>
                    <a:pt x="27100" y="9712"/>
                    <a:pt x="27202" y="9337"/>
                    <a:pt x="27258" y="8957"/>
                  </a:cubicBezTo>
                  <a:lnTo>
                    <a:pt x="27253" y="8939"/>
                  </a:lnTo>
                  <a:lnTo>
                    <a:pt x="27258" y="8939"/>
                  </a:lnTo>
                  <a:cubicBezTo>
                    <a:pt x="27304" y="8593"/>
                    <a:pt x="27304" y="8235"/>
                    <a:pt x="27258" y="7882"/>
                  </a:cubicBezTo>
                  <a:lnTo>
                    <a:pt x="27258" y="7860"/>
                  </a:lnTo>
                  <a:cubicBezTo>
                    <a:pt x="27197" y="7444"/>
                    <a:pt x="27082" y="7030"/>
                    <a:pt x="26924" y="6638"/>
                  </a:cubicBezTo>
                  <a:cubicBezTo>
                    <a:pt x="26770" y="6269"/>
                    <a:pt x="26571" y="5928"/>
                    <a:pt x="26338" y="5621"/>
                  </a:cubicBezTo>
                  <a:cubicBezTo>
                    <a:pt x="26117" y="5343"/>
                    <a:pt x="25867" y="5092"/>
                    <a:pt x="25594" y="4882"/>
                  </a:cubicBezTo>
                  <a:cubicBezTo>
                    <a:pt x="25338" y="4683"/>
                    <a:pt x="25083" y="4530"/>
                    <a:pt x="24826" y="4422"/>
                  </a:cubicBezTo>
                  <a:cubicBezTo>
                    <a:pt x="24582" y="4320"/>
                    <a:pt x="24304" y="4252"/>
                    <a:pt x="23985" y="4205"/>
                  </a:cubicBezTo>
                  <a:cubicBezTo>
                    <a:pt x="23793" y="4178"/>
                    <a:pt x="23594" y="4166"/>
                    <a:pt x="23395" y="4166"/>
                  </a:cubicBezTo>
                  <a:cubicBezTo>
                    <a:pt x="23195" y="4166"/>
                    <a:pt x="22996" y="4178"/>
                    <a:pt x="22799" y="4205"/>
                  </a:cubicBezTo>
                  <a:cubicBezTo>
                    <a:pt x="22469" y="4246"/>
                    <a:pt x="22167" y="4325"/>
                    <a:pt x="21894" y="4439"/>
                  </a:cubicBezTo>
                  <a:lnTo>
                    <a:pt x="21883" y="4444"/>
                  </a:lnTo>
                  <a:lnTo>
                    <a:pt x="21866" y="4451"/>
                  </a:lnTo>
                  <a:lnTo>
                    <a:pt x="21878" y="4451"/>
                  </a:lnTo>
                  <a:cubicBezTo>
                    <a:pt x="21701" y="4525"/>
                    <a:pt x="21543" y="4615"/>
                    <a:pt x="21401" y="4724"/>
                  </a:cubicBezTo>
                  <a:cubicBezTo>
                    <a:pt x="21326" y="4774"/>
                    <a:pt x="21264" y="4837"/>
                    <a:pt x="21202" y="4905"/>
                  </a:cubicBezTo>
                  <a:cubicBezTo>
                    <a:pt x="21178" y="4928"/>
                    <a:pt x="21144" y="4945"/>
                    <a:pt x="21110" y="4945"/>
                  </a:cubicBezTo>
                  <a:cubicBezTo>
                    <a:pt x="21071" y="4945"/>
                    <a:pt x="21037" y="4928"/>
                    <a:pt x="21013" y="4905"/>
                  </a:cubicBezTo>
                  <a:cubicBezTo>
                    <a:pt x="20963" y="4853"/>
                    <a:pt x="20963" y="4769"/>
                    <a:pt x="21013" y="4717"/>
                  </a:cubicBezTo>
                  <a:cubicBezTo>
                    <a:pt x="21071" y="4655"/>
                    <a:pt x="21139" y="4593"/>
                    <a:pt x="21207" y="4535"/>
                  </a:cubicBezTo>
                  <a:cubicBezTo>
                    <a:pt x="21189" y="4490"/>
                    <a:pt x="21178" y="4456"/>
                    <a:pt x="21173" y="4428"/>
                  </a:cubicBezTo>
                  <a:cubicBezTo>
                    <a:pt x="21168" y="4388"/>
                    <a:pt x="21162" y="4349"/>
                    <a:pt x="21162" y="4308"/>
                  </a:cubicBezTo>
                  <a:lnTo>
                    <a:pt x="21155" y="4291"/>
                  </a:lnTo>
                  <a:cubicBezTo>
                    <a:pt x="21155" y="4257"/>
                    <a:pt x="21150" y="4223"/>
                    <a:pt x="21144" y="4189"/>
                  </a:cubicBezTo>
                  <a:cubicBezTo>
                    <a:pt x="21133" y="4126"/>
                    <a:pt x="21110" y="4064"/>
                    <a:pt x="21099" y="4013"/>
                  </a:cubicBezTo>
                  <a:lnTo>
                    <a:pt x="21087" y="3995"/>
                  </a:lnTo>
                  <a:lnTo>
                    <a:pt x="21037" y="3843"/>
                  </a:lnTo>
                  <a:cubicBezTo>
                    <a:pt x="20906" y="3489"/>
                    <a:pt x="20735" y="3155"/>
                    <a:pt x="20520" y="2842"/>
                  </a:cubicBezTo>
                  <a:cubicBezTo>
                    <a:pt x="20258" y="2473"/>
                    <a:pt x="19935" y="2120"/>
                    <a:pt x="19553" y="1792"/>
                  </a:cubicBezTo>
                  <a:cubicBezTo>
                    <a:pt x="19036" y="1354"/>
                    <a:pt x="18422" y="961"/>
                    <a:pt x="17730" y="620"/>
                  </a:cubicBezTo>
                  <a:lnTo>
                    <a:pt x="17730" y="620"/>
                  </a:lnTo>
                  <a:lnTo>
                    <a:pt x="17735" y="632"/>
                  </a:lnTo>
                  <a:cubicBezTo>
                    <a:pt x="17247" y="394"/>
                    <a:pt x="16730" y="216"/>
                    <a:pt x="16195" y="109"/>
                  </a:cubicBezTo>
                  <a:lnTo>
                    <a:pt x="16172" y="109"/>
                  </a:lnTo>
                  <a:cubicBezTo>
                    <a:pt x="15786" y="35"/>
                    <a:pt x="15382" y="1"/>
                    <a:pt x="1497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454680" y="567079"/>
              <a:ext cx="629395" cy="107918"/>
            </a:xfrm>
            <a:custGeom>
              <a:avLst/>
              <a:gdLst/>
              <a:ahLst/>
              <a:cxnLst/>
              <a:rect l="l" t="t" r="r" b="b"/>
              <a:pathLst>
                <a:path w="20086" h="3444" extrusionOk="0">
                  <a:moveTo>
                    <a:pt x="0" y="0"/>
                  </a:moveTo>
                  <a:lnTo>
                    <a:pt x="7" y="24"/>
                  </a:lnTo>
                  <a:lnTo>
                    <a:pt x="7" y="15"/>
                  </a:lnTo>
                  <a:lnTo>
                    <a:pt x="7" y="15"/>
                  </a:lnTo>
                  <a:cubicBezTo>
                    <a:pt x="13" y="27"/>
                    <a:pt x="18" y="38"/>
                    <a:pt x="24" y="50"/>
                  </a:cubicBezTo>
                  <a:lnTo>
                    <a:pt x="24" y="50"/>
                  </a:lnTo>
                  <a:cubicBezTo>
                    <a:pt x="18" y="37"/>
                    <a:pt x="13" y="24"/>
                    <a:pt x="7" y="11"/>
                  </a:cubicBezTo>
                  <a:lnTo>
                    <a:pt x="7" y="15"/>
                  </a:lnTo>
                  <a:lnTo>
                    <a:pt x="7" y="15"/>
                  </a:lnTo>
                  <a:cubicBezTo>
                    <a:pt x="5" y="10"/>
                    <a:pt x="2" y="5"/>
                    <a:pt x="0" y="0"/>
                  </a:cubicBezTo>
                  <a:close/>
                  <a:moveTo>
                    <a:pt x="24" y="50"/>
                  </a:moveTo>
                  <a:lnTo>
                    <a:pt x="24" y="50"/>
                  </a:lnTo>
                  <a:cubicBezTo>
                    <a:pt x="52" y="117"/>
                    <a:pt x="82" y="184"/>
                    <a:pt x="115" y="250"/>
                  </a:cubicBezTo>
                  <a:cubicBezTo>
                    <a:pt x="83" y="186"/>
                    <a:pt x="55" y="118"/>
                    <a:pt x="24" y="50"/>
                  </a:cubicBezTo>
                  <a:close/>
                  <a:moveTo>
                    <a:pt x="637" y="1097"/>
                  </a:moveTo>
                  <a:lnTo>
                    <a:pt x="648" y="1115"/>
                  </a:lnTo>
                  <a:cubicBezTo>
                    <a:pt x="663" y="1132"/>
                    <a:pt x="677" y="1150"/>
                    <a:pt x="691" y="1167"/>
                  </a:cubicBezTo>
                  <a:lnTo>
                    <a:pt x="691" y="1167"/>
                  </a:lnTo>
                  <a:cubicBezTo>
                    <a:pt x="673" y="1144"/>
                    <a:pt x="655" y="1121"/>
                    <a:pt x="637" y="1097"/>
                  </a:cubicBezTo>
                  <a:close/>
                  <a:moveTo>
                    <a:pt x="691" y="1167"/>
                  </a:moveTo>
                  <a:lnTo>
                    <a:pt x="691" y="1167"/>
                  </a:lnTo>
                  <a:cubicBezTo>
                    <a:pt x="709" y="1190"/>
                    <a:pt x="726" y="1212"/>
                    <a:pt x="744" y="1234"/>
                  </a:cubicBezTo>
                  <a:lnTo>
                    <a:pt x="744" y="1234"/>
                  </a:lnTo>
                  <a:cubicBezTo>
                    <a:pt x="726" y="1212"/>
                    <a:pt x="709" y="1189"/>
                    <a:pt x="691" y="1167"/>
                  </a:cubicBezTo>
                  <a:close/>
                  <a:moveTo>
                    <a:pt x="744" y="1234"/>
                  </a:moveTo>
                  <a:cubicBezTo>
                    <a:pt x="757" y="1251"/>
                    <a:pt x="771" y="1268"/>
                    <a:pt x="784" y="1285"/>
                  </a:cubicBezTo>
                  <a:cubicBezTo>
                    <a:pt x="989" y="1529"/>
                    <a:pt x="1217" y="1750"/>
                    <a:pt x="1466" y="1944"/>
                  </a:cubicBezTo>
                  <a:cubicBezTo>
                    <a:pt x="1199" y="1735"/>
                    <a:pt x="958" y="1497"/>
                    <a:pt x="744" y="1234"/>
                  </a:cubicBezTo>
                  <a:close/>
                  <a:moveTo>
                    <a:pt x="3302" y="2744"/>
                  </a:moveTo>
                  <a:lnTo>
                    <a:pt x="3325" y="2751"/>
                  </a:lnTo>
                  <a:lnTo>
                    <a:pt x="3320" y="2751"/>
                  </a:lnTo>
                  <a:cubicBezTo>
                    <a:pt x="3329" y="2751"/>
                    <a:pt x="3338" y="2751"/>
                    <a:pt x="3348" y="2752"/>
                  </a:cubicBezTo>
                  <a:lnTo>
                    <a:pt x="3348" y="2752"/>
                  </a:lnTo>
                  <a:cubicBezTo>
                    <a:pt x="3331" y="2750"/>
                    <a:pt x="3316" y="2747"/>
                    <a:pt x="3302" y="2744"/>
                  </a:cubicBezTo>
                  <a:close/>
                  <a:moveTo>
                    <a:pt x="3348" y="2752"/>
                  </a:moveTo>
                  <a:cubicBezTo>
                    <a:pt x="3370" y="2756"/>
                    <a:pt x="3395" y="2759"/>
                    <a:pt x="3422" y="2762"/>
                  </a:cubicBezTo>
                  <a:cubicBezTo>
                    <a:pt x="3397" y="2758"/>
                    <a:pt x="3372" y="2754"/>
                    <a:pt x="3348" y="2752"/>
                  </a:cubicBezTo>
                  <a:close/>
                  <a:moveTo>
                    <a:pt x="20086" y="2787"/>
                  </a:moveTo>
                  <a:lnTo>
                    <a:pt x="20086" y="2787"/>
                  </a:lnTo>
                  <a:cubicBezTo>
                    <a:pt x="20024" y="2843"/>
                    <a:pt x="19956" y="2894"/>
                    <a:pt x="19889" y="2943"/>
                  </a:cubicBezTo>
                  <a:lnTo>
                    <a:pt x="19889" y="2949"/>
                  </a:lnTo>
                  <a:cubicBezTo>
                    <a:pt x="19956" y="2894"/>
                    <a:pt x="20024" y="2843"/>
                    <a:pt x="20086" y="2787"/>
                  </a:cubicBezTo>
                  <a:close/>
                  <a:moveTo>
                    <a:pt x="14479" y="3006"/>
                  </a:moveTo>
                  <a:cubicBezTo>
                    <a:pt x="14519" y="3046"/>
                    <a:pt x="14536" y="3098"/>
                    <a:pt x="14536" y="3148"/>
                  </a:cubicBezTo>
                  <a:cubicBezTo>
                    <a:pt x="14536" y="3177"/>
                    <a:pt x="14531" y="3205"/>
                    <a:pt x="14519" y="3228"/>
                  </a:cubicBezTo>
                  <a:cubicBezTo>
                    <a:pt x="14531" y="3205"/>
                    <a:pt x="14542" y="3177"/>
                    <a:pt x="14542" y="3148"/>
                  </a:cubicBezTo>
                  <a:cubicBezTo>
                    <a:pt x="14542" y="3098"/>
                    <a:pt x="14519" y="3046"/>
                    <a:pt x="14479" y="3006"/>
                  </a:cubicBezTo>
                  <a:close/>
                  <a:moveTo>
                    <a:pt x="14438" y="3349"/>
                  </a:moveTo>
                  <a:cubicBezTo>
                    <a:pt x="14410" y="3382"/>
                    <a:pt x="14387" y="3410"/>
                    <a:pt x="14361" y="3438"/>
                  </a:cubicBezTo>
                  <a:lnTo>
                    <a:pt x="14361" y="3444"/>
                  </a:lnTo>
                  <a:cubicBezTo>
                    <a:pt x="14387" y="3410"/>
                    <a:pt x="14410" y="3382"/>
                    <a:pt x="14438" y="3349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446345" y="528067"/>
              <a:ext cx="824393" cy="178108"/>
            </a:xfrm>
            <a:custGeom>
              <a:avLst/>
              <a:gdLst/>
              <a:ahLst/>
              <a:cxnLst/>
              <a:rect l="l" t="t" r="r" b="b"/>
              <a:pathLst>
                <a:path w="26309" h="5684" extrusionOk="0">
                  <a:moveTo>
                    <a:pt x="26303" y="0"/>
                  </a:moveTo>
                  <a:cubicBezTo>
                    <a:pt x="26253" y="58"/>
                    <a:pt x="26195" y="115"/>
                    <a:pt x="26138" y="171"/>
                  </a:cubicBezTo>
                  <a:lnTo>
                    <a:pt x="26150" y="171"/>
                  </a:lnTo>
                  <a:cubicBezTo>
                    <a:pt x="26178" y="171"/>
                    <a:pt x="26206" y="165"/>
                    <a:pt x="26229" y="154"/>
                  </a:cubicBezTo>
                  <a:cubicBezTo>
                    <a:pt x="26263" y="131"/>
                    <a:pt x="26292" y="92"/>
                    <a:pt x="26303" y="52"/>
                  </a:cubicBezTo>
                  <a:cubicBezTo>
                    <a:pt x="26308" y="34"/>
                    <a:pt x="26308" y="18"/>
                    <a:pt x="26303" y="0"/>
                  </a:cubicBezTo>
                  <a:close/>
                  <a:moveTo>
                    <a:pt x="909" y="2360"/>
                  </a:moveTo>
                  <a:lnTo>
                    <a:pt x="911" y="2361"/>
                  </a:lnTo>
                  <a:lnTo>
                    <a:pt x="911" y="2361"/>
                  </a:lnTo>
                  <a:cubicBezTo>
                    <a:pt x="910" y="2361"/>
                    <a:pt x="910" y="2360"/>
                    <a:pt x="909" y="2360"/>
                  </a:cubicBezTo>
                  <a:close/>
                  <a:moveTo>
                    <a:pt x="911" y="2361"/>
                  </a:moveTo>
                  <a:cubicBezTo>
                    <a:pt x="914" y="2366"/>
                    <a:pt x="918" y="2371"/>
                    <a:pt x="921" y="2376"/>
                  </a:cubicBezTo>
                  <a:lnTo>
                    <a:pt x="921" y="2370"/>
                  </a:lnTo>
                  <a:lnTo>
                    <a:pt x="911" y="2361"/>
                  </a:lnTo>
                  <a:close/>
                  <a:moveTo>
                    <a:pt x="21336" y="296"/>
                  </a:moveTo>
                  <a:cubicBezTo>
                    <a:pt x="21309" y="296"/>
                    <a:pt x="21280" y="307"/>
                    <a:pt x="21268" y="330"/>
                  </a:cubicBezTo>
                  <a:cubicBezTo>
                    <a:pt x="21013" y="887"/>
                    <a:pt x="20701" y="1393"/>
                    <a:pt x="20347" y="1825"/>
                  </a:cubicBezTo>
                  <a:cubicBezTo>
                    <a:pt x="20047" y="2195"/>
                    <a:pt x="19717" y="2507"/>
                    <a:pt x="19359" y="2769"/>
                  </a:cubicBezTo>
                  <a:cubicBezTo>
                    <a:pt x="19046" y="2990"/>
                    <a:pt x="18711" y="3171"/>
                    <a:pt x="18365" y="3302"/>
                  </a:cubicBezTo>
                  <a:lnTo>
                    <a:pt x="18359" y="3302"/>
                  </a:lnTo>
                  <a:cubicBezTo>
                    <a:pt x="18354" y="3302"/>
                    <a:pt x="18348" y="3307"/>
                    <a:pt x="18343" y="3307"/>
                  </a:cubicBezTo>
                  <a:lnTo>
                    <a:pt x="18359" y="3307"/>
                  </a:lnTo>
                  <a:cubicBezTo>
                    <a:pt x="18063" y="3410"/>
                    <a:pt x="17790" y="3472"/>
                    <a:pt x="17512" y="3501"/>
                  </a:cubicBezTo>
                  <a:lnTo>
                    <a:pt x="17496" y="3501"/>
                  </a:lnTo>
                  <a:cubicBezTo>
                    <a:pt x="17428" y="3506"/>
                    <a:pt x="17347" y="3506"/>
                    <a:pt x="17274" y="3506"/>
                  </a:cubicBezTo>
                  <a:cubicBezTo>
                    <a:pt x="17115" y="3506"/>
                    <a:pt x="16956" y="3496"/>
                    <a:pt x="16796" y="3467"/>
                  </a:cubicBezTo>
                  <a:lnTo>
                    <a:pt x="16780" y="3467"/>
                  </a:lnTo>
                  <a:cubicBezTo>
                    <a:pt x="16552" y="3422"/>
                    <a:pt x="16308" y="3348"/>
                    <a:pt x="16069" y="3246"/>
                  </a:cubicBezTo>
                  <a:cubicBezTo>
                    <a:pt x="15718" y="3081"/>
                    <a:pt x="15359" y="2853"/>
                    <a:pt x="14978" y="2541"/>
                  </a:cubicBezTo>
                  <a:cubicBezTo>
                    <a:pt x="14865" y="2450"/>
                    <a:pt x="14745" y="2347"/>
                    <a:pt x="14627" y="2240"/>
                  </a:cubicBezTo>
                  <a:cubicBezTo>
                    <a:pt x="14609" y="2223"/>
                    <a:pt x="14592" y="2216"/>
                    <a:pt x="14575" y="2211"/>
                  </a:cubicBezTo>
                  <a:cubicBezTo>
                    <a:pt x="14552" y="2211"/>
                    <a:pt x="14530" y="2223"/>
                    <a:pt x="14517" y="2234"/>
                  </a:cubicBezTo>
                  <a:cubicBezTo>
                    <a:pt x="14296" y="2501"/>
                    <a:pt x="14040" y="2740"/>
                    <a:pt x="13751" y="2956"/>
                  </a:cubicBezTo>
                  <a:cubicBezTo>
                    <a:pt x="13444" y="3171"/>
                    <a:pt x="13103" y="3354"/>
                    <a:pt x="12734" y="3490"/>
                  </a:cubicBezTo>
                  <a:cubicBezTo>
                    <a:pt x="12335" y="3637"/>
                    <a:pt x="11910" y="3729"/>
                    <a:pt x="11478" y="3774"/>
                  </a:cubicBezTo>
                  <a:cubicBezTo>
                    <a:pt x="11341" y="3785"/>
                    <a:pt x="11194" y="3791"/>
                    <a:pt x="11047" y="3791"/>
                  </a:cubicBezTo>
                  <a:cubicBezTo>
                    <a:pt x="10762" y="3791"/>
                    <a:pt x="10473" y="3763"/>
                    <a:pt x="10194" y="3716"/>
                  </a:cubicBezTo>
                  <a:cubicBezTo>
                    <a:pt x="9812" y="3648"/>
                    <a:pt x="9450" y="3535"/>
                    <a:pt x="9109" y="3388"/>
                  </a:cubicBezTo>
                  <a:lnTo>
                    <a:pt x="9091" y="3382"/>
                  </a:lnTo>
                  <a:cubicBezTo>
                    <a:pt x="8779" y="3234"/>
                    <a:pt x="8483" y="3052"/>
                    <a:pt x="8222" y="2837"/>
                  </a:cubicBezTo>
                  <a:cubicBezTo>
                    <a:pt x="7966" y="2625"/>
                    <a:pt x="7745" y="2394"/>
                    <a:pt x="7562" y="2143"/>
                  </a:cubicBezTo>
                  <a:cubicBezTo>
                    <a:pt x="7444" y="1972"/>
                    <a:pt x="7341" y="1796"/>
                    <a:pt x="7250" y="1626"/>
                  </a:cubicBezTo>
                  <a:cubicBezTo>
                    <a:pt x="7234" y="1592"/>
                    <a:pt x="7200" y="1569"/>
                    <a:pt x="7153" y="1569"/>
                  </a:cubicBezTo>
                  <a:cubicBezTo>
                    <a:pt x="7142" y="1569"/>
                    <a:pt x="7131" y="1569"/>
                    <a:pt x="7126" y="1575"/>
                  </a:cubicBezTo>
                  <a:cubicBezTo>
                    <a:pt x="7085" y="1575"/>
                    <a:pt x="7069" y="1586"/>
                    <a:pt x="7045" y="1609"/>
                  </a:cubicBezTo>
                  <a:lnTo>
                    <a:pt x="7029" y="1620"/>
                  </a:lnTo>
                  <a:cubicBezTo>
                    <a:pt x="6807" y="1830"/>
                    <a:pt x="6552" y="2006"/>
                    <a:pt x="6279" y="2148"/>
                  </a:cubicBezTo>
                  <a:cubicBezTo>
                    <a:pt x="5978" y="2302"/>
                    <a:pt x="5648" y="2421"/>
                    <a:pt x="5296" y="2501"/>
                  </a:cubicBezTo>
                  <a:cubicBezTo>
                    <a:pt x="4966" y="2570"/>
                    <a:pt x="4619" y="2609"/>
                    <a:pt x="4267" y="2609"/>
                  </a:cubicBezTo>
                  <a:cubicBezTo>
                    <a:pt x="4187" y="2609"/>
                    <a:pt x="4113" y="2604"/>
                    <a:pt x="4034" y="2604"/>
                  </a:cubicBezTo>
                  <a:cubicBezTo>
                    <a:pt x="3562" y="2575"/>
                    <a:pt x="3091" y="2489"/>
                    <a:pt x="2631" y="2347"/>
                  </a:cubicBezTo>
                  <a:cubicBezTo>
                    <a:pt x="2188" y="2205"/>
                    <a:pt x="1766" y="2019"/>
                    <a:pt x="1386" y="1780"/>
                  </a:cubicBezTo>
                  <a:cubicBezTo>
                    <a:pt x="1034" y="1558"/>
                    <a:pt x="722" y="1303"/>
                    <a:pt x="454" y="1012"/>
                  </a:cubicBezTo>
                  <a:cubicBezTo>
                    <a:pt x="392" y="944"/>
                    <a:pt x="329" y="870"/>
                    <a:pt x="261" y="779"/>
                  </a:cubicBezTo>
                  <a:lnTo>
                    <a:pt x="239" y="757"/>
                  </a:lnTo>
                  <a:cubicBezTo>
                    <a:pt x="198" y="705"/>
                    <a:pt x="164" y="660"/>
                    <a:pt x="124" y="608"/>
                  </a:cubicBezTo>
                  <a:lnTo>
                    <a:pt x="119" y="598"/>
                  </a:lnTo>
                  <a:cubicBezTo>
                    <a:pt x="74" y="540"/>
                    <a:pt x="34" y="484"/>
                    <a:pt x="0" y="422"/>
                  </a:cubicBezTo>
                  <a:lnTo>
                    <a:pt x="0" y="422"/>
                  </a:lnTo>
                  <a:cubicBezTo>
                    <a:pt x="68" y="711"/>
                    <a:pt x="158" y="989"/>
                    <a:pt x="273" y="1269"/>
                  </a:cubicBezTo>
                  <a:lnTo>
                    <a:pt x="266" y="1245"/>
                  </a:lnTo>
                  <a:lnTo>
                    <a:pt x="266" y="1245"/>
                  </a:lnTo>
                  <a:cubicBezTo>
                    <a:pt x="307" y="1330"/>
                    <a:pt x="341" y="1416"/>
                    <a:pt x="381" y="1495"/>
                  </a:cubicBezTo>
                  <a:lnTo>
                    <a:pt x="381" y="1500"/>
                  </a:lnTo>
                  <a:cubicBezTo>
                    <a:pt x="454" y="1654"/>
                    <a:pt x="539" y="1802"/>
                    <a:pt x="625" y="1944"/>
                  </a:cubicBezTo>
                  <a:lnTo>
                    <a:pt x="625" y="1950"/>
                  </a:lnTo>
                  <a:lnTo>
                    <a:pt x="630" y="1950"/>
                  </a:lnTo>
                  <a:cubicBezTo>
                    <a:pt x="630" y="1956"/>
                    <a:pt x="630" y="1956"/>
                    <a:pt x="636" y="1956"/>
                  </a:cubicBezTo>
                  <a:lnTo>
                    <a:pt x="636" y="1961"/>
                  </a:lnTo>
                  <a:cubicBezTo>
                    <a:pt x="699" y="2064"/>
                    <a:pt x="767" y="2171"/>
                    <a:pt x="840" y="2268"/>
                  </a:cubicBezTo>
                  <a:lnTo>
                    <a:pt x="846" y="2274"/>
                  </a:lnTo>
                  <a:cubicBezTo>
                    <a:pt x="865" y="2302"/>
                    <a:pt x="889" y="2331"/>
                    <a:pt x="909" y="2360"/>
                  </a:cubicBezTo>
                  <a:lnTo>
                    <a:pt x="914" y="2360"/>
                  </a:lnTo>
                  <a:lnTo>
                    <a:pt x="903" y="2342"/>
                  </a:lnTo>
                  <a:lnTo>
                    <a:pt x="903" y="2342"/>
                  </a:lnTo>
                  <a:cubicBezTo>
                    <a:pt x="1142" y="2660"/>
                    <a:pt x="1420" y="2945"/>
                    <a:pt x="1732" y="3189"/>
                  </a:cubicBezTo>
                  <a:cubicBezTo>
                    <a:pt x="1829" y="3262"/>
                    <a:pt x="1926" y="3331"/>
                    <a:pt x="2023" y="3393"/>
                  </a:cubicBezTo>
                  <a:cubicBezTo>
                    <a:pt x="2250" y="3546"/>
                    <a:pt x="2489" y="3671"/>
                    <a:pt x="2733" y="3779"/>
                  </a:cubicBezTo>
                  <a:cubicBezTo>
                    <a:pt x="2926" y="3853"/>
                    <a:pt x="3137" y="3916"/>
                    <a:pt x="3363" y="3962"/>
                  </a:cubicBezTo>
                  <a:cubicBezTo>
                    <a:pt x="3444" y="3973"/>
                    <a:pt x="3523" y="3989"/>
                    <a:pt x="3602" y="4002"/>
                  </a:cubicBezTo>
                  <a:lnTo>
                    <a:pt x="3591" y="3996"/>
                  </a:lnTo>
                  <a:lnTo>
                    <a:pt x="3568" y="3989"/>
                  </a:lnTo>
                  <a:lnTo>
                    <a:pt x="3568" y="3989"/>
                  </a:lnTo>
                  <a:cubicBezTo>
                    <a:pt x="3602" y="3996"/>
                    <a:pt x="3641" y="4002"/>
                    <a:pt x="3688" y="4007"/>
                  </a:cubicBezTo>
                  <a:lnTo>
                    <a:pt x="3699" y="4007"/>
                  </a:lnTo>
                  <a:cubicBezTo>
                    <a:pt x="3756" y="4012"/>
                    <a:pt x="3812" y="4018"/>
                    <a:pt x="3875" y="4023"/>
                  </a:cubicBezTo>
                  <a:cubicBezTo>
                    <a:pt x="3966" y="4030"/>
                    <a:pt x="4057" y="4030"/>
                    <a:pt x="4153" y="4030"/>
                  </a:cubicBezTo>
                  <a:cubicBezTo>
                    <a:pt x="4341" y="4030"/>
                    <a:pt x="4535" y="4018"/>
                    <a:pt x="4727" y="3996"/>
                  </a:cubicBezTo>
                  <a:cubicBezTo>
                    <a:pt x="4863" y="3978"/>
                    <a:pt x="4994" y="3950"/>
                    <a:pt x="5125" y="3916"/>
                  </a:cubicBezTo>
                  <a:cubicBezTo>
                    <a:pt x="5296" y="3876"/>
                    <a:pt x="5461" y="3826"/>
                    <a:pt x="5608" y="3763"/>
                  </a:cubicBezTo>
                  <a:cubicBezTo>
                    <a:pt x="5637" y="3745"/>
                    <a:pt x="5665" y="3734"/>
                    <a:pt x="5694" y="3723"/>
                  </a:cubicBezTo>
                  <a:cubicBezTo>
                    <a:pt x="5807" y="3666"/>
                    <a:pt x="5909" y="3609"/>
                    <a:pt x="6006" y="3546"/>
                  </a:cubicBezTo>
                  <a:cubicBezTo>
                    <a:pt x="6028" y="3530"/>
                    <a:pt x="6051" y="3519"/>
                    <a:pt x="6074" y="3501"/>
                  </a:cubicBezTo>
                  <a:cubicBezTo>
                    <a:pt x="6062" y="3478"/>
                    <a:pt x="6057" y="3456"/>
                    <a:pt x="6051" y="3433"/>
                  </a:cubicBezTo>
                  <a:cubicBezTo>
                    <a:pt x="6017" y="3336"/>
                    <a:pt x="5989" y="3246"/>
                    <a:pt x="5967" y="3149"/>
                  </a:cubicBezTo>
                  <a:cubicBezTo>
                    <a:pt x="5960" y="3144"/>
                    <a:pt x="5960" y="3144"/>
                    <a:pt x="5960" y="3137"/>
                  </a:cubicBezTo>
                  <a:cubicBezTo>
                    <a:pt x="5938" y="3052"/>
                    <a:pt x="5989" y="2961"/>
                    <a:pt x="6074" y="2939"/>
                  </a:cubicBezTo>
                  <a:cubicBezTo>
                    <a:pt x="6080" y="2932"/>
                    <a:pt x="6080" y="2932"/>
                    <a:pt x="6085" y="2932"/>
                  </a:cubicBezTo>
                  <a:lnTo>
                    <a:pt x="6119" y="2932"/>
                  </a:lnTo>
                  <a:cubicBezTo>
                    <a:pt x="6159" y="2932"/>
                    <a:pt x="6193" y="2945"/>
                    <a:pt x="6222" y="2966"/>
                  </a:cubicBezTo>
                  <a:cubicBezTo>
                    <a:pt x="6250" y="2990"/>
                    <a:pt x="6274" y="3018"/>
                    <a:pt x="6279" y="3052"/>
                  </a:cubicBezTo>
                  <a:cubicBezTo>
                    <a:pt x="6313" y="3178"/>
                    <a:pt x="6353" y="3302"/>
                    <a:pt x="6403" y="3422"/>
                  </a:cubicBezTo>
                  <a:cubicBezTo>
                    <a:pt x="6421" y="3472"/>
                    <a:pt x="6449" y="3524"/>
                    <a:pt x="6471" y="3575"/>
                  </a:cubicBezTo>
                  <a:cubicBezTo>
                    <a:pt x="6557" y="3745"/>
                    <a:pt x="6659" y="3910"/>
                    <a:pt x="6778" y="4070"/>
                  </a:cubicBezTo>
                  <a:cubicBezTo>
                    <a:pt x="6801" y="4104"/>
                    <a:pt x="6830" y="4132"/>
                    <a:pt x="6853" y="4160"/>
                  </a:cubicBezTo>
                  <a:cubicBezTo>
                    <a:pt x="6938" y="4257"/>
                    <a:pt x="7029" y="4353"/>
                    <a:pt x="7126" y="4445"/>
                  </a:cubicBezTo>
                  <a:cubicBezTo>
                    <a:pt x="7205" y="4524"/>
                    <a:pt x="7296" y="4597"/>
                    <a:pt x="7386" y="4671"/>
                  </a:cubicBezTo>
                  <a:cubicBezTo>
                    <a:pt x="7392" y="4678"/>
                    <a:pt x="7399" y="4683"/>
                    <a:pt x="7410" y="4689"/>
                  </a:cubicBezTo>
                  <a:cubicBezTo>
                    <a:pt x="7688" y="4899"/>
                    <a:pt x="8006" y="5080"/>
                    <a:pt x="8353" y="5229"/>
                  </a:cubicBezTo>
                  <a:cubicBezTo>
                    <a:pt x="8524" y="5297"/>
                    <a:pt x="8694" y="5360"/>
                    <a:pt x="8876" y="5416"/>
                  </a:cubicBezTo>
                  <a:cubicBezTo>
                    <a:pt x="9177" y="5507"/>
                    <a:pt x="9500" y="5575"/>
                    <a:pt x="9836" y="5626"/>
                  </a:cubicBezTo>
                  <a:cubicBezTo>
                    <a:pt x="10137" y="5667"/>
                    <a:pt x="10449" y="5683"/>
                    <a:pt x="10751" y="5683"/>
                  </a:cubicBezTo>
                  <a:cubicBezTo>
                    <a:pt x="11040" y="5683"/>
                    <a:pt x="11336" y="5667"/>
                    <a:pt x="11619" y="5633"/>
                  </a:cubicBezTo>
                  <a:cubicBezTo>
                    <a:pt x="11626" y="5633"/>
                    <a:pt x="11637" y="5633"/>
                    <a:pt x="11643" y="5626"/>
                  </a:cubicBezTo>
                  <a:cubicBezTo>
                    <a:pt x="11892" y="5592"/>
                    <a:pt x="12131" y="5547"/>
                    <a:pt x="12359" y="5484"/>
                  </a:cubicBezTo>
                  <a:cubicBezTo>
                    <a:pt x="12608" y="5421"/>
                    <a:pt x="12841" y="5348"/>
                    <a:pt x="13064" y="5258"/>
                  </a:cubicBezTo>
                  <a:cubicBezTo>
                    <a:pt x="13126" y="5229"/>
                    <a:pt x="13188" y="5200"/>
                    <a:pt x="13245" y="5172"/>
                  </a:cubicBezTo>
                  <a:cubicBezTo>
                    <a:pt x="13507" y="5046"/>
                    <a:pt x="13746" y="4904"/>
                    <a:pt x="13961" y="4739"/>
                  </a:cubicBezTo>
                  <a:cubicBezTo>
                    <a:pt x="14058" y="4666"/>
                    <a:pt x="14142" y="4592"/>
                    <a:pt x="14217" y="4518"/>
                  </a:cubicBezTo>
                  <a:cubicBezTo>
                    <a:pt x="14307" y="4432"/>
                    <a:pt x="14393" y="4348"/>
                    <a:pt x="14467" y="4251"/>
                  </a:cubicBezTo>
                  <a:cubicBezTo>
                    <a:pt x="14501" y="4212"/>
                    <a:pt x="14564" y="4194"/>
                    <a:pt x="14609" y="4194"/>
                  </a:cubicBezTo>
                  <a:cubicBezTo>
                    <a:pt x="14661" y="4194"/>
                    <a:pt x="14711" y="4217"/>
                    <a:pt x="14745" y="4251"/>
                  </a:cubicBezTo>
                  <a:cubicBezTo>
                    <a:pt x="14785" y="4291"/>
                    <a:pt x="14808" y="4342"/>
                    <a:pt x="14808" y="4393"/>
                  </a:cubicBezTo>
                  <a:cubicBezTo>
                    <a:pt x="14808" y="4422"/>
                    <a:pt x="14797" y="4450"/>
                    <a:pt x="14785" y="4473"/>
                  </a:cubicBezTo>
                  <a:cubicBezTo>
                    <a:pt x="14779" y="4484"/>
                    <a:pt x="14774" y="4495"/>
                    <a:pt x="14768" y="4507"/>
                  </a:cubicBezTo>
                  <a:lnTo>
                    <a:pt x="14763" y="4513"/>
                  </a:lnTo>
                  <a:cubicBezTo>
                    <a:pt x="14763" y="4518"/>
                    <a:pt x="14756" y="4518"/>
                    <a:pt x="14756" y="4524"/>
                  </a:cubicBezTo>
                  <a:cubicBezTo>
                    <a:pt x="14740" y="4547"/>
                    <a:pt x="14722" y="4569"/>
                    <a:pt x="14706" y="4592"/>
                  </a:cubicBezTo>
                  <a:cubicBezTo>
                    <a:pt x="14677" y="4626"/>
                    <a:pt x="14654" y="4655"/>
                    <a:pt x="14627" y="4689"/>
                  </a:cubicBezTo>
                  <a:cubicBezTo>
                    <a:pt x="14632" y="4689"/>
                    <a:pt x="14637" y="4694"/>
                    <a:pt x="14643" y="4700"/>
                  </a:cubicBezTo>
                  <a:cubicBezTo>
                    <a:pt x="14688" y="4746"/>
                    <a:pt x="14740" y="4791"/>
                    <a:pt x="14790" y="4831"/>
                  </a:cubicBezTo>
                  <a:cubicBezTo>
                    <a:pt x="14797" y="4836"/>
                    <a:pt x="14802" y="4842"/>
                    <a:pt x="14813" y="4848"/>
                  </a:cubicBezTo>
                  <a:cubicBezTo>
                    <a:pt x="14984" y="4978"/>
                    <a:pt x="15177" y="5087"/>
                    <a:pt x="15388" y="5177"/>
                  </a:cubicBezTo>
                  <a:cubicBezTo>
                    <a:pt x="15553" y="5245"/>
                    <a:pt x="15728" y="5297"/>
                    <a:pt x="15915" y="5342"/>
                  </a:cubicBezTo>
                  <a:cubicBezTo>
                    <a:pt x="16024" y="5365"/>
                    <a:pt x="16132" y="5387"/>
                    <a:pt x="16240" y="5399"/>
                  </a:cubicBezTo>
                  <a:cubicBezTo>
                    <a:pt x="16410" y="5421"/>
                    <a:pt x="16586" y="5433"/>
                    <a:pt x="16768" y="5433"/>
                  </a:cubicBezTo>
                  <a:cubicBezTo>
                    <a:pt x="16956" y="5433"/>
                    <a:pt x="17143" y="5421"/>
                    <a:pt x="17336" y="5399"/>
                  </a:cubicBezTo>
                  <a:cubicBezTo>
                    <a:pt x="17564" y="5365"/>
                    <a:pt x="17797" y="5319"/>
                    <a:pt x="18024" y="5258"/>
                  </a:cubicBezTo>
                  <a:cubicBezTo>
                    <a:pt x="18275" y="5189"/>
                    <a:pt x="18530" y="5098"/>
                    <a:pt x="18779" y="4996"/>
                  </a:cubicBezTo>
                  <a:cubicBezTo>
                    <a:pt x="18950" y="4922"/>
                    <a:pt x="19120" y="4842"/>
                    <a:pt x="19280" y="4757"/>
                  </a:cubicBezTo>
                  <a:cubicBezTo>
                    <a:pt x="19586" y="4592"/>
                    <a:pt x="19877" y="4411"/>
                    <a:pt x="20150" y="4201"/>
                  </a:cubicBezTo>
                  <a:lnTo>
                    <a:pt x="20155" y="4194"/>
                  </a:lnTo>
                  <a:lnTo>
                    <a:pt x="20155" y="4188"/>
                  </a:lnTo>
                  <a:cubicBezTo>
                    <a:pt x="20223" y="4138"/>
                    <a:pt x="20292" y="4086"/>
                    <a:pt x="20354" y="4030"/>
                  </a:cubicBezTo>
                  <a:cubicBezTo>
                    <a:pt x="20360" y="4023"/>
                    <a:pt x="20360" y="4023"/>
                    <a:pt x="20365" y="4023"/>
                  </a:cubicBezTo>
                  <a:cubicBezTo>
                    <a:pt x="20394" y="3996"/>
                    <a:pt x="20422" y="3967"/>
                    <a:pt x="20457" y="3944"/>
                  </a:cubicBezTo>
                  <a:cubicBezTo>
                    <a:pt x="20643" y="3774"/>
                    <a:pt x="20814" y="3592"/>
                    <a:pt x="20973" y="3404"/>
                  </a:cubicBezTo>
                  <a:cubicBezTo>
                    <a:pt x="20945" y="3365"/>
                    <a:pt x="20922" y="3325"/>
                    <a:pt x="20900" y="3280"/>
                  </a:cubicBezTo>
                  <a:cubicBezTo>
                    <a:pt x="20882" y="3251"/>
                    <a:pt x="20871" y="3228"/>
                    <a:pt x="20877" y="3200"/>
                  </a:cubicBezTo>
                  <a:cubicBezTo>
                    <a:pt x="20882" y="3166"/>
                    <a:pt x="20900" y="3144"/>
                    <a:pt x="20922" y="3126"/>
                  </a:cubicBezTo>
                  <a:cubicBezTo>
                    <a:pt x="20927" y="3121"/>
                    <a:pt x="20934" y="3115"/>
                    <a:pt x="20939" y="3115"/>
                  </a:cubicBezTo>
                  <a:cubicBezTo>
                    <a:pt x="20893" y="3047"/>
                    <a:pt x="20848" y="2973"/>
                    <a:pt x="20808" y="2898"/>
                  </a:cubicBezTo>
                  <a:cubicBezTo>
                    <a:pt x="20798" y="2876"/>
                    <a:pt x="20785" y="2859"/>
                    <a:pt x="20791" y="2830"/>
                  </a:cubicBezTo>
                  <a:cubicBezTo>
                    <a:pt x="20798" y="2808"/>
                    <a:pt x="20808" y="2785"/>
                    <a:pt x="20832" y="2769"/>
                  </a:cubicBezTo>
                  <a:cubicBezTo>
                    <a:pt x="20843" y="2756"/>
                    <a:pt x="20866" y="2751"/>
                    <a:pt x="20882" y="2751"/>
                  </a:cubicBezTo>
                  <a:cubicBezTo>
                    <a:pt x="20911" y="2751"/>
                    <a:pt x="20939" y="2762"/>
                    <a:pt x="20950" y="2780"/>
                  </a:cubicBezTo>
                  <a:cubicBezTo>
                    <a:pt x="20916" y="2660"/>
                    <a:pt x="20893" y="2535"/>
                    <a:pt x="20877" y="2410"/>
                  </a:cubicBezTo>
                  <a:cubicBezTo>
                    <a:pt x="20843" y="2171"/>
                    <a:pt x="20843" y="1927"/>
                    <a:pt x="20871" y="1689"/>
                  </a:cubicBezTo>
                  <a:cubicBezTo>
                    <a:pt x="20905" y="1466"/>
                    <a:pt x="20961" y="1256"/>
                    <a:pt x="21047" y="1052"/>
                  </a:cubicBezTo>
                  <a:cubicBezTo>
                    <a:pt x="21132" y="865"/>
                    <a:pt x="21234" y="689"/>
                    <a:pt x="21359" y="518"/>
                  </a:cubicBezTo>
                  <a:cubicBezTo>
                    <a:pt x="21393" y="478"/>
                    <a:pt x="21428" y="438"/>
                    <a:pt x="21467" y="398"/>
                  </a:cubicBezTo>
                  <a:cubicBezTo>
                    <a:pt x="21438" y="370"/>
                    <a:pt x="21417" y="348"/>
                    <a:pt x="21388" y="319"/>
                  </a:cubicBezTo>
                  <a:cubicBezTo>
                    <a:pt x="21377" y="302"/>
                    <a:pt x="21354" y="296"/>
                    <a:pt x="21336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30489" y="217915"/>
              <a:ext cx="878696" cy="502707"/>
            </a:xfrm>
            <a:custGeom>
              <a:avLst/>
              <a:gdLst/>
              <a:ahLst/>
              <a:cxnLst/>
              <a:rect l="l" t="t" r="r" b="b"/>
              <a:pathLst>
                <a:path w="28042" h="16043" extrusionOk="0">
                  <a:moveTo>
                    <a:pt x="18076" y="929"/>
                  </a:moveTo>
                  <a:lnTo>
                    <a:pt x="18076" y="932"/>
                  </a:lnTo>
                  <a:lnTo>
                    <a:pt x="18081" y="932"/>
                  </a:lnTo>
                  <a:cubicBezTo>
                    <a:pt x="18079" y="931"/>
                    <a:pt x="18077" y="930"/>
                    <a:pt x="18076" y="929"/>
                  </a:cubicBezTo>
                  <a:close/>
                  <a:moveTo>
                    <a:pt x="15319" y="307"/>
                  </a:moveTo>
                  <a:cubicBezTo>
                    <a:pt x="15728" y="307"/>
                    <a:pt x="16132" y="341"/>
                    <a:pt x="16518" y="415"/>
                  </a:cubicBezTo>
                  <a:lnTo>
                    <a:pt x="16541" y="415"/>
                  </a:lnTo>
                  <a:cubicBezTo>
                    <a:pt x="16961" y="501"/>
                    <a:pt x="17370" y="625"/>
                    <a:pt x="17763" y="790"/>
                  </a:cubicBezTo>
                  <a:cubicBezTo>
                    <a:pt x="17869" y="835"/>
                    <a:pt x="17970" y="880"/>
                    <a:pt x="18076" y="929"/>
                  </a:cubicBezTo>
                  <a:lnTo>
                    <a:pt x="18076" y="929"/>
                  </a:lnTo>
                  <a:lnTo>
                    <a:pt x="18076" y="926"/>
                  </a:lnTo>
                  <a:cubicBezTo>
                    <a:pt x="18768" y="1267"/>
                    <a:pt x="19382" y="1660"/>
                    <a:pt x="19899" y="2098"/>
                  </a:cubicBezTo>
                  <a:cubicBezTo>
                    <a:pt x="20281" y="2426"/>
                    <a:pt x="20604" y="2779"/>
                    <a:pt x="20866" y="3148"/>
                  </a:cubicBezTo>
                  <a:cubicBezTo>
                    <a:pt x="21081" y="3461"/>
                    <a:pt x="21252" y="3795"/>
                    <a:pt x="21383" y="4149"/>
                  </a:cubicBezTo>
                  <a:lnTo>
                    <a:pt x="21433" y="4301"/>
                  </a:lnTo>
                  <a:lnTo>
                    <a:pt x="21445" y="4319"/>
                  </a:lnTo>
                  <a:cubicBezTo>
                    <a:pt x="21456" y="4370"/>
                    <a:pt x="21479" y="4432"/>
                    <a:pt x="21490" y="4495"/>
                  </a:cubicBezTo>
                  <a:cubicBezTo>
                    <a:pt x="21496" y="4529"/>
                    <a:pt x="21501" y="4563"/>
                    <a:pt x="21501" y="4597"/>
                  </a:cubicBezTo>
                  <a:lnTo>
                    <a:pt x="21508" y="4614"/>
                  </a:lnTo>
                  <a:cubicBezTo>
                    <a:pt x="21508" y="4655"/>
                    <a:pt x="21514" y="4694"/>
                    <a:pt x="21519" y="4734"/>
                  </a:cubicBezTo>
                  <a:cubicBezTo>
                    <a:pt x="21524" y="4762"/>
                    <a:pt x="21535" y="4796"/>
                    <a:pt x="21553" y="4841"/>
                  </a:cubicBezTo>
                  <a:cubicBezTo>
                    <a:pt x="21485" y="4899"/>
                    <a:pt x="21417" y="4961"/>
                    <a:pt x="21359" y="5023"/>
                  </a:cubicBezTo>
                  <a:cubicBezTo>
                    <a:pt x="21309" y="5075"/>
                    <a:pt x="21309" y="5159"/>
                    <a:pt x="21359" y="5211"/>
                  </a:cubicBezTo>
                  <a:cubicBezTo>
                    <a:pt x="21383" y="5234"/>
                    <a:pt x="21417" y="5245"/>
                    <a:pt x="21456" y="5245"/>
                  </a:cubicBezTo>
                  <a:cubicBezTo>
                    <a:pt x="21490" y="5245"/>
                    <a:pt x="21524" y="5234"/>
                    <a:pt x="21548" y="5211"/>
                  </a:cubicBezTo>
                  <a:cubicBezTo>
                    <a:pt x="21610" y="5143"/>
                    <a:pt x="21672" y="5080"/>
                    <a:pt x="21747" y="5030"/>
                  </a:cubicBezTo>
                  <a:cubicBezTo>
                    <a:pt x="21860" y="4938"/>
                    <a:pt x="21985" y="4865"/>
                    <a:pt x="22122" y="4802"/>
                  </a:cubicBezTo>
                  <a:cubicBezTo>
                    <a:pt x="22149" y="4784"/>
                    <a:pt x="22183" y="4768"/>
                    <a:pt x="22217" y="4757"/>
                  </a:cubicBezTo>
                  <a:lnTo>
                    <a:pt x="22212" y="4757"/>
                  </a:lnTo>
                  <a:lnTo>
                    <a:pt x="22229" y="4750"/>
                  </a:lnTo>
                  <a:lnTo>
                    <a:pt x="22240" y="4745"/>
                  </a:lnTo>
                  <a:cubicBezTo>
                    <a:pt x="22513" y="4631"/>
                    <a:pt x="22815" y="4552"/>
                    <a:pt x="23145" y="4511"/>
                  </a:cubicBezTo>
                  <a:cubicBezTo>
                    <a:pt x="23342" y="4484"/>
                    <a:pt x="23541" y="4472"/>
                    <a:pt x="23741" y="4472"/>
                  </a:cubicBezTo>
                  <a:cubicBezTo>
                    <a:pt x="23940" y="4472"/>
                    <a:pt x="24139" y="4484"/>
                    <a:pt x="24331" y="4511"/>
                  </a:cubicBezTo>
                  <a:cubicBezTo>
                    <a:pt x="24650" y="4558"/>
                    <a:pt x="24928" y="4626"/>
                    <a:pt x="25172" y="4728"/>
                  </a:cubicBezTo>
                  <a:cubicBezTo>
                    <a:pt x="25429" y="4836"/>
                    <a:pt x="25684" y="4989"/>
                    <a:pt x="25940" y="5188"/>
                  </a:cubicBezTo>
                  <a:cubicBezTo>
                    <a:pt x="26213" y="5398"/>
                    <a:pt x="26463" y="5649"/>
                    <a:pt x="26684" y="5927"/>
                  </a:cubicBezTo>
                  <a:cubicBezTo>
                    <a:pt x="26917" y="6234"/>
                    <a:pt x="27116" y="6575"/>
                    <a:pt x="27270" y="6944"/>
                  </a:cubicBezTo>
                  <a:cubicBezTo>
                    <a:pt x="27428" y="7336"/>
                    <a:pt x="27543" y="7750"/>
                    <a:pt x="27604" y="8166"/>
                  </a:cubicBezTo>
                  <a:lnTo>
                    <a:pt x="27604" y="8188"/>
                  </a:lnTo>
                  <a:cubicBezTo>
                    <a:pt x="27650" y="8535"/>
                    <a:pt x="27650" y="8882"/>
                    <a:pt x="27604" y="9229"/>
                  </a:cubicBezTo>
                  <a:lnTo>
                    <a:pt x="27604" y="9234"/>
                  </a:lnTo>
                  <a:lnTo>
                    <a:pt x="27604" y="9245"/>
                  </a:lnTo>
                  <a:lnTo>
                    <a:pt x="27599" y="9250"/>
                  </a:lnTo>
                  <a:lnTo>
                    <a:pt x="27604" y="9263"/>
                  </a:lnTo>
                  <a:cubicBezTo>
                    <a:pt x="27548" y="9643"/>
                    <a:pt x="27446" y="10018"/>
                    <a:pt x="27297" y="10382"/>
                  </a:cubicBezTo>
                  <a:cubicBezTo>
                    <a:pt x="27139" y="10745"/>
                    <a:pt x="26940" y="11092"/>
                    <a:pt x="26701" y="11405"/>
                  </a:cubicBezTo>
                  <a:cubicBezTo>
                    <a:pt x="26468" y="11705"/>
                    <a:pt x="26201" y="11973"/>
                    <a:pt x="25912" y="12200"/>
                  </a:cubicBezTo>
                  <a:cubicBezTo>
                    <a:pt x="25644" y="12399"/>
                    <a:pt x="25366" y="12564"/>
                    <a:pt x="25076" y="12689"/>
                  </a:cubicBezTo>
                  <a:cubicBezTo>
                    <a:pt x="24792" y="12809"/>
                    <a:pt x="24491" y="12893"/>
                    <a:pt x="24184" y="12939"/>
                  </a:cubicBezTo>
                  <a:cubicBezTo>
                    <a:pt x="24031" y="12956"/>
                    <a:pt x="23877" y="12967"/>
                    <a:pt x="23724" y="12967"/>
                  </a:cubicBezTo>
                  <a:cubicBezTo>
                    <a:pt x="23559" y="12967"/>
                    <a:pt x="23394" y="12956"/>
                    <a:pt x="23229" y="12933"/>
                  </a:cubicBezTo>
                  <a:cubicBezTo>
                    <a:pt x="22956" y="12893"/>
                    <a:pt x="22741" y="12843"/>
                    <a:pt x="22553" y="12762"/>
                  </a:cubicBezTo>
                  <a:cubicBezTo>
                    <a:pt x="22434" y="12712"/>
                    <a:pt x="22314" y="12649"/>
                    <a:pt x="22201" y="12570"/>
                  </a:cubicBezTo>
                  <a:cubicBezTo>
                    <a:pt x="22195" y="12564"/>
                    <a:pt x="22183" y="12558"/>
                    <a:pt x="22167" y="12547"/>
                  </a:cubicBezTo>
                  <a:lnTo>
                    <a:pt x="22156" y="12541"/>
                  </a:lnTo>
                  <a:lnTo>
                    <a:pt x="22109" y="12502"/>
                  </a:lnTo>
                  <a:lnTo>
                    <a:pt x="22070" y="12478"/>
                  </a:lnTo>
                  <a:cubicBezTo>
                    <a:pt x="22041" y="12450"/>
                    <a:pt x="22013" y="12428"/>
                    <a:pt x="21979" y="12405"/>
                  </a:cubicBezTo>
                  <a:cubicBezTo>
                    <a:pt x="21962" y="12394"/>
                    <a:pt x="21944" y="12387"/>
                    <a:pt x="21923" y="12387"/>
                  </a:cubicBezTo>
                  <a:cubicBezTo>
                    <a:pt x="21889" y="12387"/>
                    <a:pt x="21849" y="12399"/>
                    <a:pt x="21826" y="12421"/>
                  </a:cubicBezTo>
                  <a:cubicBezTo>
                    <a:pt x="21792" y="12462"/>
                    <a:pt x="21774" y="12530"/>
                    <a:pt x="21808" y="12575"/>
                  </a:cubicBezTo>
                  <a:cubicBezTo>
                    <a:pt x="21831" y="12615"/>
                    <a:pt x="21860" y="12649"/>
                    <a:pt x="21899" y="12689"/>
                  </a:cubicBezTo>
                  <a:lnTo>
                    <a:pt x="21899" y="12694"/>
                  </a:lnTo>
                  <a:lnTo>
                    <a:pt x="21871" y="12735"/>
                  </a:lnTo>
                  <a:lnTo>
                    <a:pt x="21849" y="12769"/>
                  </a:lnTo>
                  <a:lnTo>
                    <a:pt x="21774" y="12882"/>
                  </a:lnTo>
                  <a:lnTo>
                    <a:pt x="21747" y="12927"/>
                  </a:lnTo>
                  <a:cubicBezTo>
                    <a:pt x="21689" y="13019"/>
                    <a:pt x="21621" y="13121"/>
                    <a:pt x="21542" y="13229"/>
                  </a:cubicBezTo>
                  <a:cubicBezTo>
                    <a:pt x="21349" y="13473"/>
                    <a:pt x="21121" y="13706"/>
                    <a:pt x="20871" y="13921"/>
                  </a:cubicBezTo>
                  <a:cubicBezTo>
                    <a:pt x="20803" y="13979"/>
                    <a:pt x="20735" y="14036"/>
                    <a:pt x="20661" y="14092"/>
                  </a:cubicBezTo>
                  <a:lnTo>
                    <a:pt x="20656" y="14099"/>
                  </a:lnTo>
                  <a:cubicBezTo>
                    <a:pt x="20240" y="14416"/>
                    <a:pt x="19780" y="14684"/>
                    <a:pt x="19285" y="14894"/>
                  </a:cubicBezTo>
                  <a:cubicBezTo>
                    <a:pt x="18808" y="15093"/>
                    <a:pt x="18320" y="15229"/>
                    <a:pt x="17842" y="15297"/>
                  </a:cubicBezTo>
                  <a:cubicBezTo>
                    <a:pt x="17649" y="15319"/>
                    <a:pt x="17462" y="15331"/>
                    <a:pt x="17274" y="15331"/>
                  </a:cubicBezTo>
                  <a:cubicBezTo>
                    <a:pt x="17092" y="15331"/>
                    <a:pt x="16916" y="15319"/>
                    <a:pt x="16746" y="15297"/>
                  </a:cubicBezTo>
                  <a:cubicBezTo>
                    <a:pt x="16439" y="15258"/>
                    <a:pt x="16155" y="15177"/>
                    <a:pt x="15894" y="15075"/>
                  </a:cubicBezTo>
                  <a:cubicBezTo>
                    <a:pt x="15671" y="14978"/>
                    <a:pt x="15473" y="14865"/>
                    <a:pt x="15296" y="14729"/>
                  </a:cubicBezTo>
                  <a:cubicBezTo>
                    <a:pt x="15235" y="14684"/>
                    <a:pt x="15183" y="14632"/>
                    <a:pt x="15133" y="14581"/>
                  </a:cubicBezTo>
                  <a:cubicBezTo>
                    <a:pt x="15178" y="14530"/>
                    <a:pt x="15223" y="14474"/>
                    <a:pt x="15269" y="14411"/>
                  </a:cubicBezTo>
                  <a:cubicBezTo>
                    <a:pt x="15291" y="14382"/>
                    <a:pt x="15308" y="14343"/>
                    <a:pt x="15308" y="14291"/>
                  </a:cubicBezTo>
                  <a:cubicBezTo>
                    <a:pt x="15308" y="14240"/>
                    <a:pt x="15291" y="14189"/>
                    <a:pt x="15251" y="14149"/>
                  </a:cubicBezTo>
                  <a:cubicBezTo>
                    <a:pt x="15217" y="14115"/>
                    <a:pt x="15167" y="14092"/>
                    <a:pt x="15115" y="14092"/>
                  </a:cubicBezTo>
                  <a:cubicBezTo>
                    <a:pt x="15070" y="14092"/>
                    <a:pt x="15007" y="14110"/>
                    <a:pt x="14973" y="14149"/>
                  </a:cubicBezTo>
                  <a:cubicBezTo>
                    <a:pt x="14899" y="14246"/>
                    <a:pt x="14813" y="14330"/>
                    <a:pt x="14723" y="14416"/>
                  </a:cubicBezTo>
                  <a:cubicBezTo>
                    <a:pt x="14648" y="14490"/>
                    <a:pt x="14564" y="14564"/>
                    <a:pt x="14467" y="14637"/>
                  </a:cubicBezTo>
                  <a:cubicBezTo>
                    <a:pt x="14200" y="14836"/>
                    <a:pt x="13898" y="15012"/>
                    <a:pt x="13570" y="15156"/>
                  </a:cubicBezTo>
                  <a:cubicBezTo>
                    <a:pt x="13143" y="15326"/>
                    <a:pt x="12665" y="15450"/>
                    <a:pt x="12149" y="15524"/>
                  </a:cubicBezTo>
                  <a:cubicBezTo>
                    <a:pt x="12143" y="15531"/>
                    <a:pt x="12132" y="15531"/>
                    <a:pt x="12125" y="15531"/>
                  </a:cubicBezTo>
                  <a:cubicBezTo>
                    <a:pt x="11842" y="15565"/>
                    <a:pt x="11546" y="15581"/>
                    <a:pt x="11257" y="15581"/>
                  </a:cubicBezTo>
                  <a:cubicBezTo>
                    <a:pt x="10955" y="15581"/>
                    <a:pt x="10643" y="15565"/>
                    <a:pt x="10342" y="15524"/>
                  </a:cubicBezTo>
                  <a:cubicBezTo>
                    <a:pt x="9807" y="15445"/>
                    <a:pt x="9308" y="15314"/>
                    <a:pt x="8859" y="15127"/>
                  </a:cubicBezTo>
                  <a:cubicBezTo>
                    <a:pt x="8501" y="14973"/>
                    <a:pt x="8177" y="14786"/>
                    <a:pt x="7892" y="14569"/>
                  </a:cubicBezTo>
                  <a:cubicBezTo>
                    <a:pt x="7654" y="14382"/>
                    <a:pt x="7455" y="14178"/>
                    <a:pt x="7284" y="13968"/>
                  </a:cubicBezTo>
                  <a:cubicBezTo>
                    <a:pt x="7131" y="13763"/>
                    <a:pt x="7006" y="13546"/>
                    <a:pt x="6909" y="13320"/>
                  </a:cubicBezTo>
                  <a:cubicBezTo>
                    <a:pt x="6859" y="13200"/>
                    <a:pt x="6819" y="13076"/>
                    <a:pt x="6785" y="12950"/>
                  </a:cubicBezTo>
                  <a:cubicBezTo>
                    <a:pt x="6767" y="12882"/>
                    <a:pt x="6699" y="12830"/>
                    <a:pt x="6625" y="12830"/>
                  </a:cubicBezTo>
                  <a:cubicBezTo>
                    <a:pt x="6609" y="12830"/>
                    <a:pt x="6597" y="12830"/>
                    <a:pt x="6580" y="12837"/>
                  </a:cubicBezTo>
                  <a:cubicBezTo>
                    <a:pt x="6495" y="12859"/>
                    <a:pt x="6444" y="12950"/>
                    <a:pt x="6466" y="13035"/>
                  </a:cubicBezTo>
                  <a:cubicBezTo>
                    <a:pt x="6500" y="13160"/>
                    <a:pt x="6534" y="13280"/>
                    <a:pt x="6580" y="13399"/>
                  </a:cubicBezTo>
                  <a:cubicBezTo>
                    <a:pt x="6444" y="13496"/>
                    <a:pt x="6290" y="13580"/>
                    <a:pt x="6114" y="13661"/>
                  </a:cubicBezTo>
                  <a:cubicBezTo>
                    <a:pt x="5852" y="13769"/>
                    <a:pt x="5558" y="13848"/>
                    <a:pt x="5233" y="13894"/>
                  </a:cubicBezTo>
                  <a:cubicBezTo>
                    <a:pt x="5041" y="13916"/>
                    <a:pt x="4847" y="13928"/>
                    <a:pt x="4659" y="13928"/>
                  </a:cubicBezTo>
                  <a:cubicBezTo>
                    <a:pt x="4506" y="13928"/>
                    <a:pt x="4352" y="13921"/>
                    <a:pt x="4205" y="13905"/>
                  </a:cubicBezTo>
                  <a:cubicBezTo>
                    <a:pt x="4165" y="13900"/>
                    <a:pt x="4126" y="13894"/>
                    <a:pt x="4092" y="13894"/>
                  </a:cubicBezTo>
                  <a:lnTo>
                    <a:pt x="4108" y="13900"/>
                  </a:lnTo>
                  <a:cubicBezTo>
                    <a:pt x="3790" y="13853"/>
                    <a:pt x="3500" y="13780"/>
                    <a:pt x="3239" y="13677"/>
                  </a:cubicBezTo>
                  <a:cubicBezTo>
                    <a:pt x="2893" y="13524"/>
                    <a:pt x="2552" y="13331"/>
                    <a:pt x="2238" y="13087"/>
                  </a:cubicBezTo>
                  <a:cubicBezTo>
                    <a:pt x="1989" y="12893"/>
                    <a:pt x="1761" y="12672"/>
                    <a:pt x="1556" y="12428"/>
                  </a:cubicBezTo>
                  <a:cubicBezTo>
                    <a:pt x="1511" y="12371"/>
                    <a:pt x="1461" y="12313"/>
                    <a:pt x="1415" y="12258"/>
                  </a:cubicBezTo>
                  <a:lnTo>
                    <a:pt x="1415" y="12258"/>
                  </a:lnTo>
                  <a:lnTo>
                    <a:pt x="1427" y="12274"/>
                  </a:lnTo>
                  <a:cubicBezTo>
                    <a:pt x="1222" y="12007"/>
                    <a:pt x="1039" y="11712"/>
                    <a:pt x="887" y="11398"/>
                  </a:cubicBezTo>
                  <a:cubicBezTo>
                    <a:pt x="847" y="11319"/>
                    <a:pt x="813" y="11235"/>
                    <a:pt x="779" y="11154"/>
                  </a:cubicBezTo>
                  <a:lnTo>
                    <a:pt x="779" y="11167"/>
                  </a:lnTo>
                  <a:cubicBezTo>
                    <a:pt x="596" y="10734"/>
                    <a:pt x="472" y="10273"/>
                    <a:pt x="409" y="9808"/>
                  </a:cubicBezTo>
                  <a:cubicBezTo>
                    <a:pt x="347" y="9342"/>
                    <a:pt x="347" y="8865"/>
                    <a:pt x="404" y="8398"/>
                  </a:cubicBezTo>
                  <a:cubicBezTo>
                    <a:pt x="454" y="8052"/>
                    <a:pt x="551" y="7705"/>
                    <a:pt x="688" y="7370"/>
                  </a:cubicBezTo>
                  <a:lnTo>
                    <a:pt x="693" y="7359"/>
                  </a:lnTo>
                  <a:cubicBezTo>
                    <a:pt x="835" y="7023"/>
                    <a:pt x="1029" y="6700"/>
                    <a:pt x="1256" y="6399"/>
                  </a:cubicBezTo>
                  <a:cubicBezTo>
                    <a:pt x="1517" y="6069"/>
                    <a:pt x="1824" y="5762"/>
                    <a:pt x="2177" y="5495"/>
                  </a:cubicBezTo>
                  <a:cubicBezTo>
                    <a:pt x="2563" y="5200"/>
                    <a:pt x="2988" y="4949"/>
                    <a:pt x="3449" y="4750"/>
                  </a:cubicBezTo>
                  <a:cubicBezTo>
                    <a:pt x="3955" y="4540"/>
                    <a:pt x="4478" y="4393"/>
                    <a:pt x="5007" y="4325"/>
                  </a:cubicBezTo>
                  <a:cubicBezTo>
                    <a:pt x="5245" y="4291"/>
                    <a:pt x="5489" y="4280"/>
                    <a:pt x="5723" y="4280"/>
                  </a:cubicBezTo>
                  <a:cubicBezTo>
                    <a:pt x="5954" y="4280"/>
                    <a:pt x="6188" y="4291"/>
                    <a:pt x="6410" y="4319"/>
                  </a:cubicBezTo>
                  <a:cubicBezTo>
                    <a:pt x="6807" y="4375"/>
                    <a:pt x="7189" y="4484"/>
                    <a:pt x="7541" y="4626"/>
                  </a:cubicBezTo>
                  <a:cubicBezTo>
                    <a:pt x="7871" y="4768"/>
                    <a:pt x="8188" y="4955"/>
                    <a:pt x="8477" y="5177"/>
                  </a:cubicBezTo>
                  <a:cubicBezTo>
                    <a:pt x="8626" y="5296"/>
                    <a:pt x="8773" y="5427"/>
                    <a:pt x="8915" y="5557"/>
                  </a:cubicBezTo>
                  <a:lnTo>
                    <a:pt x="8927" y="5568"/>
                  </a:lnTo>
                  <a:cubicBezTo>
                    <a:pt x="8955" y="5592"/>
                    <a:pt x="8989" y="5602"/>
                    <a:pt x="9023" y="5602"/>
                  </a:cubicBezTo>
                  <a:cubicBezTo>
                    <a:pt x="9041" y="5602"/>
                    <a:pt x="9064" y="5597"/>
                    <a:pt x="9086" y="5586"/>
                  </a:cubicBezTo>
                  <a:cubicBezTo>
                    <a:pt x="9114" y="5568"/>
                    <a:pt x="9137" y="5534"/>
                    <a:pt x="9148" y="5495"/>
                  </a:cubicBezTo>
                  <a:cubicBezTo>
                    <a:pt x="9154" y="5466"/>
                    <a:pt x="9148" y="5432"/>
                    <a:pt x="9132" y="5410"/>
                  </a:cubicBezTo>
                  <a:cubicBezTo>
                    <a:pt x="9046" y="5296"/>
                    <a:pt x="8949" y="5188"/>
                    <a:pt x="8852" y="5086"/>
                  </a:cubicBezTo>
                  <a:cubicBezTo>
                    <a:pt x="8762" y="5001"/>
                    <a:pt x="8660" y="4915"/>
                    <a:pt x="8529" y="4807"/>
                  </a:cubicBezTo>
                  <a:cubicBezTo>
                    <a:pt x="8466" y="4762"/>
                    <a:pt x="8404" y="4716"/>
                    <a:pt x="8336" y="4671"/>
                  </a:cubicBezTo>
                  <a:cubicBezTo>
                    <a:pt x="8336" y="4666"/>
                    <a:pt x="8330" y="4666"/>
                    <a:pt x="8325" y="4666"/>
                  </a:cubicBezTo>
                  <a:lnTo>
                    <a:pt x="8330" y="4666"/>
                  </a:lnTo>
                  <a:lnTo>
                    <a:pt x="8325" y="4660"/>
                  </a:lnTo>
                  <a:lnTo>
                    <a:pt x="8336" y="4648"/>
                  </a:lnTo>
                  <a:cubicBezTo>
                    <a:pt x="8597" y="4131"/>
                    <a:pt x="8927" y="3632"/>
                    <a:pt x="9324" y="3171"/>
                  </a:cubicBezTo>
                  <a:cubicBezTo>
                    <a:pt x="9699" y="2733"/>
                    <a:pt x="10132" y="2329"/>
                    <a:pt x="10598" y="1972"/>
                  </a:cubicBezTo>
                  <a:cubicBezTo>
                    <a:pt x="10695" y="1902"/>
                    <a:pt x="10797" y="1826"/>
                    <a:pt x="10894" y="1756"/>
                  </a:cubicBezTo>
                  <a:lnTo>
                    <a:pt x="10894" y="1756"/>
                  </a:lnTo>
                  <a:lnTo>
                    <a:pt x="10893" y="1757"/>
                  </a:lnTo>
                  <a:cubicBezTo>
                    <a:pt x="10898" y="1753"/>
                    <a:pt x="10903" y="1750"/>
                    <a:pt x="10908" y="1746"/>
                  </a:cubicBezTo>
                  <a:lnTo>
                    <a:pt x="10908" y="1746"/>
                  </a:lnTo>
                  <a:cubicBezTo>
                    <a:pt x="10903" y="1750"/>
                    <a:pt x="10899" y="1753"/>
                    <a:pt x="10894" y="1756"/>
                  </a:cubicBezTo>
                  <a:lnTo>
                    <a:pt x="10894" y="1756"/>
                  </a:lnTo>
                  <a:lnTo>
                    <a:pt x="10903" y="1752"/>
                  </a:lnTo>
                  <a:lnTo>
                    <a:pt x="10903" y="1752"/>
                  </a:lnTo>
                  <a:cubicBezTo>
                    <a:pt x="10900" y="1755"/>
                    <a:pt x="10896" y="1759"/>
                    <a:pt x="10893" y="1762"/>
                  </a:cubicBezTo>
                  <a:lnTo>
                    <a:pt x="10910" y="1750"/>
                  </a:lnTo>
                  <a:lnTo>
                    <a:pt x="10910" y="1744"/>
                  </a:lnTo>
                  <a:lnTo>
                    <a:pt x="10910" y="1744"/>
                  </a:lnTo>
                  <a:cubicBezTo>
                    <a:pt x="10909" y="1745"/>
                    <a:pt x="10909" y="1746"/>
                    <a:pt x="10908" y="1746"/>
                  </a:cubicBezTo>
                  <a:lnTo>
                    <a:pt x="10908" y="1746"/>
                  </a:lnTo>
                  <a:cubicBezTo>
                    <a:pt x="10909" y="1746"/>
                    <a:pt x="10909" y="1745"/>
                    <a:pt x="10910" y="1744"/>
                  </a:cubicBezTo>
                  <a:lnTo>
                    <a:pt x="10910" y="1744"/>
                  </a:lnTo>
                  <a:lnTo>
                    <a:pt x="10910" y="1744"/>
                  </a:lnTo>
                  <a:cubicBezTo>
                    <a:pt x="11400" y="1409"/>
                    <a:pt x="11916" y="1128"/>
                    <a:pt x="12450" y="910"/>
                  </a:cubicBezTo>
                  <a:cubicBezTo>
                    <a:pt x="12569" y="858"/>
                    <a:pt x="12694" y="807"/>
                    <a:pt x="12820" y="761"/>
                  </a:cubicBezTo>
                  <a:lnTo>
                    <a:pt x="12807" y="761"/>
                  </a:lnTo>
                  <a:cubicBezTo>
                    <a:pt x="13319" y="580"/>
                    <a:pt x="13837" y="449"/>
                    <a:pt x="14354" y="375"/>
                  </a:cubicBezTo>
                  <a:cubicBezTo>
                    <a:pt x="14496" y="359"/>
                    <a:pt x="14637" y="341"/>
                    <a:pt x="14779" y="330"/>
                  </a:cubicBezTo>
                  <a:lnTo>
                    <a:pt x="14774" y="325"/>
                  </a:lnTo>
                  <a:cubicBezTo>
                    <a:pt x="14955" y="312"/>
                    <a:pt x="15138" y="307"/>
                    <a:pt x="15319" y="307"/>
                  </a:cubicBezTo>
                  <a:close/>
                  <a:moveTo>
                    <a:pt x="15308" y="0"/>
                  </a:moveTo>
                  <a:cubicBezTo>
                    <a:pt x="14200" y="0"/>
                    <a:pt x="13098" y="267"/>
                    <a:pt x="12086" y="722"/>
                  </a:cubicBezTo>
                  <a:cubicBezTo>
                    <a:pt x="11519" y="978"/>
                    <a:pt x="10979" y="1307"/>
                    <a:pt x="10478" y="1676"/>
                  </a:cubicBezTo>
                  <a:cubicBezTo>
                    <a:pt x="9984" y="2046"/>
                    <a:pt x="9529" y="2466"/>
                    <a:pt x="9125" y="2927"/>
                  </a:cubicBezTo>
                  <a:cubicBezTo>
                    <a:pt x="8716" y="3404"/>
                    <a:pt x="8364" y="3915"/>
                    <a:pt x="8081" y="4477"/>
                  </a:cubicBezTo>
                  <a:cubicBezTo>
                    <a:pt x="8075" y="4484"/>
                    <a:pt x="8068" y="4495"/>
                    <a:pt x="8068" y="4501"/>
                  </a:cubicBezTo>
                  <a:cubicBezTo>
                    <a:pt x="8000" y="4466"/>
                    <a:pt x="7932" y="4427"/>
                    <a:pt x="7858" y="4393"/>
                  </a:cubicBezTo>
                  <a:cubicBezTo>
                    <a:pt x="7614" y="4273"/>
                    <a:pt x="7359" y="4177"/>
                    <a:pt x="7103" y="4102"/>
                  </a:cubicBezTo>
                  <a:cubicBezTo>
                    <a:pt x="6835" y="4029"/>
                    <a:pt x="6568" y="3978"/>
                    <a:pt x="6295" y="3950"/>
                  </a:cubicBezTo>
                  <a:cubicBezTo>
                    <a:pt x="6109" y="3932"/>
                    <a:pt x="5927" y="3921"/>
                    <a:pt x="5739" y="3921"/>
                  </a:cubicBezTo>
                  <a:cubicBezTo>
                    <a:pt x="5382" y="3921"/>
                    <a:pt x="5018" y="3955"/>
                    <a:pt x="4659" y="4023"/>
                  </a:cubicBezTo>
                  <a:cubicBezTo>
                    <a:pt x="4113" y="4120"/>
                    <a:pt x="3586" y="4301"/>
                    <a:pt x="3085" y="4540"/>
                  </a:cubicBezTo>
                  <a:cubicBezTo>
                    <a:pt x="2102" y="5006"/>
                    <a:pt x="1222" y="5746"/>
                    <a:pt x="664" y="6688"/>
                  </a:cubicBezTo>
                  <a:cubicBezTo>
                    <a:pt x="392" y="7160"/>
                    <a:pt x="199" y="7677"/>
                    <a:pt x="114" y="8217"/>
                  </a:cubicBezTo>
                  <a:cubicBezTo>
                    <a:pt x="0" y="8916"/>
                    <a:pt x="29" y="9638"/>
                    <a:pt x="182" y="10325"/>
                  </a:cubicBezTo>
                  <a:cubicBezTo>
                    <a:pt x="336" y="11002"/>
                    <a:pt x="614" y="11649"/>
                    <a:pt x="1011" y="12211"/>
                  </a:cubicBezTo>
                  <a:cubicBezTo>
                    <a:pt x="1409" y="12785"/>
                    <a:pt x="1920" y="13274"/>
                    <a:pt x="2523" y="13632"/>
                  </a:cubicBezTo>
                  <a:cubicBezTo>
                    <a:pt x="2812" y="13808"/>
                    <a:pt x="3131" y="13955"/>
                    <a:pt x="3460" y="14047"/>
                  </a:cubicBezTo>
                  <a:cubicBezTo>
                    <a:pt x="3796" y="14144"/>
                    <a:pt x="4147" y="14189"/>
                    <a:pt x="4495" y="14201"/>
                  </a:cubicBezTo>
                  <a:cubicBezTo>
                    <a:pt x="4539" y="14202"/>
                    <a:pt x="4583" y="14203"/>
                    <a:pt x="4627" y="14203"/>
                  </a:cubicBezTo>
                  <a:cubicBezTo>
                    <a:pt x="4943" y="14203"/>
                    <a:pt x="5265" y="14169"/>
                    <a:pt x="5574" y="14104"/>
                  </a:cubicBezTo>
                  <a:cubicBezTo>
                    <a:pt x="5909" y="14030"/>
                    <a:pt x="6239" y="13910"/>
                    <a:pt x="6534" y="13740"/>
                  </a:cubicBezTo>
                  <a:cubicBezTo>
                    <a:pt x="6586" y="13711"/>
                    <a:pt x="6636" y="13677"/>
                    <a:pt x="6683" y="13643"/>
                  </a:cubicBezTo>
                  <a:cubicBezTo>
                    <a:pt x="6728" y="13745"/>
                    <a:pt x="6780" y="13842"/>
                    <a:pt x="6830" y="13934"/>
                  </a:cubicBezTo>
                  <a:cubicBezTo>
                    <a:pt x="6995" y="14206"/>
                    <a:pt x="7194" y="14456"/>
                    <a:pt x="7420" y="14678"/>
                  </a:cubicBezTo>
                  <a:cubicBezTo>
                    <a:pt x="7654" y="14905"/>
                    <a:pt x="7926" y="15098"/>
                    <a:pt x="8205" y="15263"/>
                  </a:cubicBezTo>
                  <a:cubicBezTo>
                    <a:pt x="8495" y="15434"/>
                    <a:pt x="8807" y="15570"/>
                    <a:pt x="9125" y="15683"/>
                  </a:cubicBezTo>
                  <a:cubicBezTo>
                    <a:pt x="9444" y="15803"/>
                    <a:pt x="9773" y="15882"/>
                    <a:pt x="10108" y="15940"/>
                  </a:cubicBezTo>
                  <a:cubicBezTo>
                    <a:pt x="10462" y="16001"/>
                    <a:pt x="10814" y="16035"/>
                    <a:pt x="11171" y="16042"/>
                  </a:cubicBezTo>
                  <a:cubicBezTo>
                    <a:pt x="11208" y="16043"/>
                    <a:pt x="11244" y="16043"/>
                    <a:pt x="11281" y="16043"/>
                  </a:cubicBezTo>
                  <a:cubicBezTo>
                    <a:pt x="11933" y="16043"/>
                    <a:pt x="12587" y="15951"/>
                    <a:pt x="13206" y="15762"/>
                  </a:cubicBezTo>
                  <a:cubicBezTo>
                    <a:pt x="13609" y="15638"/>
                    <a:pt x="13995" y="15468"/>
                    <a:pt x="14354" y="15246"/>
                  </a:cubicBezTo>
                  <a:cubicBezTo>
                    <a:pt x="14569" y="15109"/>
                    <a:pt x="14774" y="14956"/>
                    <a:pt x="14950" y="14780"/>
                  </a:cubicBezTo>
                  <a:cubicBezTo>
                    <a:pt x="15160" y="14978"/>
                    <a:pt x="15388" y="15156"/>
                    <a:pt x="15637" y="15297"/>
                  </a:cubicBezTo>
                  <a:cubicBezTo>
                    <a:pt x="15791" y="15387"/>
                    <a:pt x="15962" y="15456"/>
                    <a:pt x="16132" y="15524"/>
                  </a:cubicBezTo>
                  <a:cubicBezTo>
                    <a:pt x="16285" y="15581"/>
                    <a:pt x="16450" y="15621"/>
                    <a:pt x="16615" y="15655"/>
                  </a:cubicBezTo>
                  <a:cubicBezTo>
                    <a:pt x="16868" y="15708"/>
                    <a:pt x="17127" y="15732"/>
                    <a:pt x="17388" y="15732"/>
                  </a:cubicBezTo>
                  <a:cubicBezTo>
                    <a:pt x="17484" y="15732"/>
                    <a:pt x="17581" y="15729"/>
                    <a:pt x="17677" y="15723"/>
                  </a:cubicBezTo>
                  <a:cubicBezTo>
                    <a:pt x="18041" y="15706"/>
                    <a:pt x="18411" y="15644"/>
                    <a:pt x="18768" y="15552"/>
                  </a:cubicBezTo>
                  <a:cubicBezTo>
                    <a:pt x="19132" y="15456"/>
                    <a:pt x="19484" y="15319"/>
                    <a:pt x="19825" y="15156"/>
                  </a:cubicBezTo>
                  <a:cubicBezTo>
                    <a:pt x="20155" y="15001"/>
                    <a:pt x="20462" y="14815"/>
                    <a:pt x="20758" y="14603"/>
                  </a:cubicBezTo>
                  <a:cubicBezTo>
                    <a:pt x="21047" y="14393"/>
                    <a:pt x="21320" y="14160"/>
                    <a:pt x="21559" y="13894"/>
                  </a:cubicBezTo>
                  <a:cubicBezTo>
                    <a:pt x="21786" y="13643"/>
                    <a:pt x="21991" y="13365"/>
                    <a:pt x="22133" y="13064"/>
                  </a:cubicBezTo>
                  <a:cubicBezTo>
                    <a:pt x="22149" y="13019"/>
                    <a:pt x="22172" y="12974"/>
                    <a:pt x="22190" y="12927"/>
                  </a:cubicBezTo>
                  <a:cubicBezTo>
                    <a:pt x="22229" y="12950"/>
                    <a:pt x="22269" y="12974"/>
                    <a:pt x="22303" y="12990"/>
                  </a:cubicBezTo>
                  <a:cubicBezTo>
                    <a:pt x="22490" y="13087"/>
                    <a:pt x="22695" y="13155"/>
                    <a:pt x="22899" y="13200"/>
                  </a:cubicBezTo>
                  <a:cubicBezTo>
                    <a:pt x="23180" y="13268"/>
                    <a:pt x="23472" y="13304"/>
                    <a:pt x="23762" y="13304"/>
                  </a:cubicBezTo>
                  <a:cubicBezTo>
                    <a:pt x="23836" y="13304"/>
                    <a:pt x="23911" y="13301"/>
                    <a:pt x="23985" y="13297"/>
                  </a:cubicBezTo>
                  <a:cubicBezTo>
                    <a:pt x="24672" y="13257"/>
                    <a:pt x="25337" y="13019"/>
                    <a:pt x="25906" y="12633"/>
                  </a:cubicBezTo>
                  <a:cubicBezTo>
                    <a:pt x="26479" y="12251"/>
                    <a:pt x="26951" y="11728"/>
                    <a:pt x="27304" y="11138"/>
                  </a:cubicBezTo>
                  <a:cubicBezTo>
                    <a:pt x="27485" y="10837"/>
                    <a:pt x="27627" y="10519"/>
                    <a:pt x="27740" y="10189"/>
                  </a:cubicBezTo>
                  <a:cubicBezTo>
                    <a:pt x="27855" y="9859"/>
                    <a:pt x="27923" y="9518"/>
                    <a:pt x="27963" y="9171"/>
                  </a:cubicBezTo>
                  <a:cubicBezTo>
                    <a:pt x="28042" y="8445"/>
                    <a:pt x="27929" y="7705"/>
                    <a:pt x="27672" y="7023"/>
                  </a:cubicBezTo>
                  <a:cubicBezTo>
                    <a:pt x="27399" y="6302"/>
                    <a:pt x="26969" y="5637"/>
                    <a:pt x="26383" y="5132"/>
                  </a:cubicBezTo>
                  <a:cubicBezTo>
                    <a:pt x="26093" y="4876"/>
                    <a:pt x="25763" y="4660"/>
                    <a:pt x="25417" y="4501"/>
                  </a:cubicBezTo>
                  <a:cubicBezTo>
                    <a:pt x="25133" y="4370"/>
                    <a:pt x="24832" y="4291"/>
                    <a:pt x="24525" y="4246"/>
                  </a:cubicBezTo>
                  <a:cubicBezTo>
                    <a:pt x="24281" y="4205"/>
                    <a:pt x="24031" y="4188"/>
                    <a:pt x="23780" y="4188"/>
                  </a:cubicBezTo>
                  <a:cubicBezTo>
                    <a:pt x="23683" y="4188"/>
                    <a:pt x="23581" y="4188"/>
                    <a:pt x="23486" y="4194"/>
                  </a:cubicBezTo>
                  <a:cubicBezTo>
                    <a:pt x="23132" y="4217"/>
                    <a:pt x="22786" y="4273"/>
                    <a:pt x="22456" y="4375"/>
                  </a:cubicBezTo>
                  <a:cubicBezTo>
                    <a:pt x="22235" y="4443"/>
                    <a:pt x="22025" y="4535"/>
                    <a:pt x="21826" y="4655"/>
                  </a:cubicBezTo>
                  <a:cubicBezTo>
                    <a:pt x="21808" y="4580"/>
                    <a:pt x="21774" y="4511"/>
                    <a:pt x="21747" y="4443"/>
                  </a:cubicBezTo>
                  <a:cubicBezTo>
                    <a:pt x="21724" y="4364"/>
                    <a:pt x="21706" y="4285"/>
                    <a:pt x="21684" y="4205"/>
                  </a:cubicBezTo>
                  <a:cubicBezTo>
                    <a:pt x="21661" y="4115"/>
                    <a:pt x="21632" y="4029"/>
                    <a:pt x="21598" y="3944"/>
                  </a:cubicBezTo>
                  <a:cubicBezTo>
                    <a:pt x="21542" y="3785"/>
                    <a:pt x="21474" y="3632"/>
                    <a:pt x="21399" y="3483"/>
                  </a:cubicBezTo>
                  <a:cubicBezTo>
                    <a:pt x="21241" y="3182"/>
                    <a:pt x="21042" y="2898"/>
                    <a:pt x="20826" y="2636"/>
                  </a:cubicBezTo>
                  <a:cubicBezTo>
                    <a:pt x="20604" y="2376"/>
                    <a:pt x="20354" y="2132"/>
                    <a:pt x="20092" y="1909"/>
                  </a:cubicBezTo>
                  <a:cubicBezTo>
                    <a:pt x="19831" y="1682"/>
                    <a:pt x="19558" y="1477"/>
                    <a:pt x="19269" y="1290"/>
                  </a:cubicBezTo>
                  <a:cubicBezTo>
                    <a:pt x="18991" y="1102"/>
                    <a:pt x="18695" y="932"/>
                    <a:pt x="18399" y="773"/>
                  </a:cubicBezTo>
                  <a:cubicBezTo>
                    <a:pt x="18110" y="625"/>
                    <a:pt x="17819" y="483"/>
                    <a:pt x="17512" y="375"/>
                  </a:cubicBezTo>
                  <a:cubicBezTo>
                    <a:pt x="16933" y="165"/>
                    <a:pt x="16314" y="45"/>
                    <a:pt x="15700" y="11"/>
                  </a:cubicBezTo>
                  <a:cubicBezTo>
                    <a:pt x="15569" y="0"/>
                    <a:pt x="15439" y="0"/>
                    <a:pt x="153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1099429" y="433373"/>
              <a:ext cx="699773" cy="327607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1111367" y="634041"/>
              <a:ext cx="687521" cy="135493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1103533" y="629247"/>
              <a:ext cx="4105" cy="5484"/>
            </a:xfrm>
            <a:custGeom>
              <a:avLst/>
              <a:gdLst/>
              <a:ahLst/>
              <a:cxnLst/>
              <a:rect l="l" t="t" r="r" b="b"/>
              <a:pathLst>
                <a:path w="131" h="175" extrusionOk="0">
                  <a:moveTo>
                    <a:pt x="130" y="1"/>
                  </a:moveTo>
                  <a:cubicBezTo>
                    <a:pt x="107" y="34"/>
                    <a:pt x="85" y="68"/>
                    <a:pt x="63" y="96"/>
                  </a:cubicBezTo>
                  <a:cubicBezTo>
                    <a:pt x="40" y="125"/>
                    <a:pt x="17" y="153"/>
                    <a:pt x="1" y="175"/>
                  </a:cubicBezTo>
                  <a:lnTo>
                    <a:pt x="1" y="175"/>
                  </a:lnTo>
                  <a:cubicBezTo>
                    <a:pt x="17" y="153"/>
                    <a:pt x="40" y="125"/>
                    <a:pt x="63" y="102"/>
                  </a:cubicBezTo>
                  <a:cubicBezTo>
                    <a:pt x="85" y="68"/>
                    <a:pt x="107" y="34"/>
                    <a:pt x="13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1097642" y="614238"/>
              <a:ext cx="10027" cy="20524"/>
            </a:xfrm>
            <a:custGeom>
              <a:avLst/>
              <a:gdLst/>
              <a:ahLst/>
              <a:cxnLst/>
              <a:rect l="l" t="t" r="r" b="b"/>
              <a:pathLst>
                <a:path w="320" h="655" extrusionOk="0">
                  <a:moveTo>
                    <a:pt x="97" y="1"/>
                  </a:moveTo>
                  <a:cubicBezTo>
                    <a:pt x="81" y="1"/>
                    <a:pt x="58" y="6"/>
                    <a:pt x="47" y="19"/>
                  </a:cubicBezTo>
                  <a:cubicBezTo>
                    <a:pt x="23" y="35"/>
                    <a:pt x="13" y="58"/>
                    <a:pt x="6" y="80"/>
                  </a:cubicBezTo>
                  <a:cubicBezTo>
                    <a:pt x="0" y="109"/>
                    <a:pt x="13" y="126"/>
                    <a:pt x="23" y="148"/>
                  </a:cubicBezTo>
                  <a:cubicBezTo>
                    <a:pt x="63" y="223"/>
                    <a:pt x="108" y="297"/>
                    <a:pt x="154" y="365"/>
                  </a:cubicBezTo>
                  <a:cubicBezTo>
                    <a:pt x="149" y="365"/>
                    <a:pt x="142" y="371"/>
                    <a:pt x="137" y="376"/>
                  </a:cubicBezTo>
                  <a:cubicBezTo>
                    <a:pt x="115" y="394"/>
                    <a:pt x="97" y="416"/>
                    <a:pt x="92" y="450"/>
                  </a:cubicBezTo>
                  <a:cubicBezTo>
                    <a:pt x="86" y="478"/>
                    <a:pt x="97" y="501"/>
                    <a:pt x="115" y="530"/>
                  </a:cubicBezTo>
                  <a:cubicBezTo>
                    <a:pt x="137" y="575"/>
                    <a:pt x="160" y="615"/>
                    <a:pt x="188" y="654"/>
                  </a:cubicBezTo>
                  <a:cubicBezTo>
                    <a:pt x="205" y="632"/>
                    <a:pt x="228" y="604"/>
                    <a:pt x="251" y="575"/>
                  </a:cubicBezTo>
                  <a:cubicBezTo>
                    <a:pt x="273" y="546"/>
                    <a:pt x="296" y="512"/>
                    <a:pt x="319" y="478"/>
                  </a:cubicBezTo>
                  <a:cubicBezTo>
                    <a:pt x="313" y="467"/>
                    <a:pt x="307" y="450"/>
                    <a:pt x="302" y="439"/>
                  </a:cubicBezTo>
                  <a:cubicBezTo>
                    <a:pt x="251" y="302"/>
                    <a:pt x="205" y="166"/>
                    <a:pt x="165" y="30"/>
                  </a:cubicBezTo>
                  <a:cubicBezTo>
                    <a:pt x="154" y="12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6DCB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1103533" y="629216"/>
              <a:ext cx="11218" cy="17830"/>
            </a:xfrm>
            <a:custGeom>
              <a:avLst/>
              <a:gdLst/>
              <a:ahLst/>
              <a:cxnLst/>
              <a:rect l="l" t="t" r="r" b="b"/>
              <a:pathLst>
                <a:path w="358" h="569" extrusionOk="0">
                  <a:moveTo>
                    <a:pt x="131" y="0"/>
                  </a:moveTo>
                  <a:cubicBezTo>
                    <a:pt x="108" y="34"/>
                    <a:pt x="85" y="68"/>
                    <a:pt x="63" y="103"/>
                  </a:cubicBezTo>
                  <a:cubicBezTo>
                    <a:pt x="40" y="126"/>
                    <a:pt x="17" y="154"/>
                    <a:pt x="0" y="176"/>
                  </a:cubicBezTo>
                  <a:cubicBezTo>
                    <a:pt x="80" y="318"/>
                    <a:pt x="165" y="449"/>
                    <a:pt x="250" y="569"/>
                  </a:cubicBezTo>
                  <a:cubicBezTo>
                    <a:pt x="284" y="523"/>
                    <a:pt x="324" y="478"/>
                    <a:pt x="358" y="427"/>
                  </a:cubicBezTo>
                  <a:cubicBezTo>
                    <a:pt x="273" y="291"/>
                    <a:pt x="200" y="148"/>
                    <a:pt x="131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1102813" y="615146"/>
              <a:ext cx="693036" cy="145833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1088587" y="421780"/>
              <a:ext cx="719514" cy="348195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10"/>
          <p:cNvSpPr txBox="1">
            <a:spLocks noGrp="1"/>
          </p:cNvSpPr>
          <p:nvPr>
            <p:ph type="title"/>
          </p:nvPr>
        </p:nvSpPr>
        <p:spPr>
          <a:xfrm>
            <a:off x="871500" y="4065000"/>
            <a:ext cx="7401000" cy="45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573" name="Google Shape;573;p10"/>
          <p:cNvGrpSpPr/>
          <p:nvPr/>
        </p:nvGrpSpPr>
        <p:grpSpPr>
          <a:xfrm>
            <a:off x="8040041" y="599018"/>
            <a:ext cx="980651" cy="632345"/>
            <a:chOff x="7611555" y="141378"/>
            <a:chExt cx="1196500" cy="771529"/>
          </a:xfrm>
        </p:grpSpPr>
        <p:sp>
          <p:nvSpPr>
            <p:cNvPr id="574" name="Google Shape;574;p10"/>
            <p:cNvSpPr/>
            <p:nvPr/>
          </p:nvSpPr>
          <p:spPr>
            <a:xfrm rot="-789794">
              <a:off x="7674925" y="277443"/>
              <a:ext cx="1073569" cy="502604"/>
            </a:xfrm>
            <a:custGeom>
              <a:avLst/>
              <a:gdLst/>
              <a:ahLst/>
              <a:cxnLst/>
              <a:rect l="l" t="t" r="r" b="b"/>
              <a:pathLst>
                <a:path w="22332" h="10455" extrusionOk="0">
                  <a:moveTo>
                    <a:pt x="10137" y="0"/>
                  </a:moveTo>
                  <a:cubicBezTo>
                    <a:pt x="9893" y="6"/>
                    <a:pt x="9638" y="22"/>
                    <a:pt x="9376" y="56"/>
                  </a:cubicBezTo>
                  <a:cubicBezTo>
                    <a:pt x="8797" y="137"/>
                    <a:pt x="8246" y="284"/>
                    <a:pt x="7734" y="499"/>
                  </a:cubicBezTo>
                  <a:cubicBezTo>
                    <a:pt x="7308" y="682"/>
                    <a:pt x="6911" y="915"/>
                    <a:pt x="6541" y="1199"/>
                  </a:cubicBezTo>
                  <a:lnTo>
                    <a:pt x="6557" y="1193"/>
                  </a:lnTo>
                  <a:lnTo>
                    <a:pt x="6557" y="1193"/>
                  </a:lnTo>
                  <a:cubicBezTo>
                    <a:pt x="6211" y="1454"/>
                    <a:pt x="5904" y="1761"/>
                    <a:pt x="5642" y="2102"/>
                  </a:cubicBezTo>
                  <a:cubicBezTo>
                    <a:pt x="5490" y="2301"/>
                    <a:pt x="5359" y="2505"/>
                    <a:pt x="5246" y="2710"/>
                  </a:cubicBezTo>
                  <a:cubicBezTo>
                    <a:pt x="5319" y="2796"/>
                    <a:pt x="5387" y="2875"/>
                    <a:pt x="5445" y="2961"/>
                  </a:cubicBezTo>
                  <a:cubicBezTo>
                    <a:pt x="5461" y="2995"/>
                    <a:pt x="5466" y="3035"/>
                    <a:pt x="5461" y="3074"/>
                  </a:cubicBezTo>
                  <a:cubicBezTo>
                    <a:pt x="5450" y="3114"/>
                    <a:pt x="5421" y="3153"/>
                    <a:pt x="5387" y="3176"/>
                  </a:cubicBezTo>
                  <a:cubicBezTo>
                    <a:pt x="5364" y="3187"/>
                    <a:pt x="5336" y="3193"/>
                    <a:pt x="5308" y="3193"/>
                  </a:cubicBezTo>
                  <a:cubicBezTo>
                    <a:pt x="5262" y="3193"/>
                    <a:pt x="5222" y="3176"/>
                    <a:pt x="5199" y="3148"/>
                  </a:cubicBezTo>
                  <a:cubicBezTo>
                    <a:pt x="5080" y="3011"/>
                    <a:pt x="4967" y="2904"/>
                    <a:pt x="4847" y="2807"/>
                  </a:cubicBezTo>
                  <a:cubicBezTo>
                    <a:pt x="4700" y="2694"/>
                    <a:pt x="4530" y="2597"/>
                    <a:pt x="4347" y="2518"/>
                  </a:cubicBezTo>
                  <a:cubicBezTo>
                    <a:pt x="4149" y="2437"/>
                    <a:pt x="3932" y="2381"/>
                    <a:pt x="3699" y="2347"/>
                  </a:cubicBezTo>
                  <a:cubicBezTo>
                    <a:pt x="3563" y="2329"/>
                    <a:pt x="3415" y="2324"/>
                    <a:pt x="3279" y="2324"/>
                  </a:cubicBezTo>
                  <a:cubicBezTo>
                    <a:pt x="3114" y="2324"/>
                    <a:pt x="2943" y="2335"/>
                    <a:pt x="2773" y="2353"/>
                  </a:cubicBezTo>
                  <a:cubicBezTo>
                    <a:pt x="2421" y="2403"/>
                    <a:pt x="2075" y="2500"/>
                    <a:pt x="1745" y="2642"/>
                  </a:cubicBezTo>
                  <a:cubicBezTo>
                    <a:pt x="1472" y="2762"/>
                    <a:pt x="1217" y="2909"/>
                    <a:pt x="995" y="3074"/>
                  </a:cubicBezTo>
                  <a:cubicBezTo>
                    <a:pt x="808" y="3221"/>
                    <a:pt x="648" y="3381"/>
                    <a:pt x="517" y="3540"/>
                  </a:cubicBezTo>
                  <a:cubicBezTo>
                    <a:pt x="392" y="3711"/>
                    <a:pt x="290" y="3887"/>
                    <a:pt x="205" y="4074"/>
                  </a:cubicBezTo>
                  <a:cubicBezTo>
                    <a:pt x="119" y="4278"/>
                    <a:pt x="63" y="4488"/>
                    <a:pt x="29" y="4711"/>
                  </a:cubicBezTo>
                  <a:cubicBezTo>
                    <a:pt x="1" y="4949"/>
                    <a:pt x="1" y="5193"/>
                    <a:pt x="35" y="5432"/>
                  </a:cubicBezTo>
                  <a:cubicBezTo>
                    <a:pt x="69" y="5694"/>
                    <a:pt x="142" y="5954"/>
                    <a:pt x="245" y="6211"/>
                  </a:cubicBezTo>
                  <a:cubicBezTo>
                    <a:pt x="365" y="6483"/>
                    <a:pt x="512" y="6738"/>
                    <a:pt x="693" y="6977"/>
                  </a:cubicBezTo>
                  <a:cubicBezTo>
                    <a:pt x="864" y="7194"/>
                    <a:pt x="1063" y="7393"/>
                    <a:pt x="1278" y="7564"/>
                  </a:cubicBezTo>
                  <a:cubicBezTo>
                    <a:pt x="1477" y="7711"/>
                    <a:pt x="1682" y="7836"/>
                    <a:pt x="1899" y="7926"/>
                  </a:cubicBezTo>
                  <a:cubicBezTo>
                    <a:pt x="2103" y="8012"/>
                    <a:pt x="2313" y="8068"/>
                    <a:pt x="2523" y="8097"/>
                  </a:cubicBezTo>
                  <a:cubicBezTo>
                    <a:pt x="2626" y="8109"/>
                    <a:pt x="2723" y="8115"/>
                    <a:pt x="2813" y="8115"/>
                  </a:cubicBezTo>
                  <a:cubicBezTo>
                    <a:pt x="2915" y="8115"/>
                    <a:pt x="3012" y="8109"/>
                    <a:pt x="3109" y="8097"/>
                  </a:cubicBezTo>
                  <a:cubicBezTo>
                    <a:pt x="3313" y="8068"/>
                    <a:pt x="3518" y="8012"/>
                    <a:pt x="3717" y="7932"/>
                  </a:cubicBezTo>
                  <a:cubicBezTo>
                    <a:pt x="3801" y="7892"/>
                    <a:pt x="3893" y="7847"/>
                    <a:pt x="3984" y="7795"/>
                  </a:cubicBezTo>
                  <a:lnTo>
                    <a:pt x="3989" y="7795"/>
                  </a:lnTo>
                  <a:cubicBezTo>
                    <a:pt x="3989" y="7619"/>
                    <a:pt x="3995" y="7444"/>
                    <a:pt x="4018" y="7279"/>
                  </a:cubicBezTo>
                  <a:cubicBezTo>
                    <a:pt x="4024" y="7244"/>
                    <a:pt x="4029" y="7223"/>
                    <a:pt x="4052" y="7199"/>
                  </a:cubicBezTo>
                  <a:cubicBezTo>
                    <a:pt x="4074" y="7176"/>
                    <a:pt x="4103" y="7165"/>
                    <a:pt x="4131" y="7165"/>
                  </a:cubicBezTo>
                  <a:cubicBezTo>
                    <a:pt x="4160" y="7165"/>
                    <a:pt x="4189" y="7176"/>
                    <a:pt x="4210" y="7199"/>
                  </a:cubicBezTo>
                  <a:cubicBezTo>
                    <a:pt x="4228" y="7216"/>
                    <a:pt x="4245" y="7250"/>
                    <a:pt x="4239" y="7273"/>
                  </a:cubicBezTo>
                  <a:cubicBezTo>
                    <a:pt x="4210" y="7517"/>
                    <a:pt x="4205" y="7761"/>
                    <a:pt x="4239" y="7995"/>
                  </a:cubicBezTo>
                  <a:cubicBezTo>
                    <a:pt x="4268" y="8194"/>
                    <a:pt x="4320" y="8393"/>
                    <a:pt x="4399" y="8580"/>
                  </a:cubicBezTo>
                  <a:cubicBezTo>
                    <a:pt x="4478" y="8773"/>
                    <a:pt x="4585" y="8955"/>
                    <a:pt x="4716" y="9125"/>
                  </a:cubicBezTo>
                  <a:cubicBezTo>
                    <a:pt x="4858" y="9302"/>
                    <a:pt x="5018" y="9466"/>
                    <a:pt x="5199" y="9602"/>
                  </a:cubicBezTo>
                  <a:cubicBezTo>
                    <a:pt x="5416" y="9767"/>
                    <a:pt x="5655" y="9909"/>
                    <a:pt x="5910" y="10018"/>
                  </a:cubicBezTo>
                  <a:cubicBezTo>
                    <a:pt x="6206" y="10142"/>
                    <a:pt x="6518" y="10228"/>
                    <a:pt x="6836" y="10273"/>
                  </a:cubicBezTo>
                  <a:cubicBezTo>
                    <a:pt x="7001" y="10291"/>
                    <a:pt x="7160" y="10302"/>
                    <a:pt x="7325" y="10302"/>
                  </a:cubicBezTo>
                  <a:cubicBezTo>
                    <a:pt x="7473" y="10302"/>
                    <a:pt x="7627" y="10297"/>
                    <a:pt x="7779" y="10273"/>
                  </a:cubicBezTo>
                  <a:cubicBezTo>
                    <a:pt x="8063" y="10234"/>
                    <a:pt x="8343" y="10160"/>
                    <a:pt x="8598" y="10058"/>
                  </a:cubicBezTo>
                  <a:cubicBezTo>
                    <a:pt x="8820" y="9961"/>
                    <a:pt x="9030" y="9841"/>
                    <a:pt x="9217" y="9694"/>
                  </a:cubicBezTo>
                  <a:cubicBezTo>
                    <a:pt x="9387" y="9568"/>
                    <a:pt x="9524" y="9432"/>
                    <a:pt x="9638" y="9290"/>
                  </a:cubicBezTo>
                  <a:cubicBezTo>
                    <a:pt x="9723" y="9171"/>
                    <a:pt x="9809" y="9041"/>
                    <a:pt x="9882" y="8904"/>
                  </a:cubicBezTo>
                  <a:cubicBezTo>
                    <a:pt x="9916" y="8836"/>
                    <a:pt x="9950" y="8773"/>
                    <a:pt x="9985" y="8705"/>
                  </a:cubicBezTo>
                  <a:cubicBezTo>
                    <a:pt x="10006" y="8648"/>
                    <a:pt x="10035" y="8592"/>
                    <a:pt x="10064" y="8535"/>
                  </a:cubicBezTo>
                  <a:cubicBezTo>
                    <a:pt x="10069" y="8477"/>
                    <a:pt x="10109" y="8421"/>
                    <a:pt x="10166" y="8409"/>
                  </a:cubicBezTo>
                  <a:cubicBezTo>
                    <a:pt x="10184" y="8404"/>
                    <a:pt x="10195" y="8404"/>
                    <a:pt x="10205" y="8404"/>
                  </a:cubicBezTo>
                  <a:cubicBezTo>
                    <a:pt x="10263" y="8404"/>
                    <a:pt x="10313" y="8443"/>
                    <a:pt x="10336" y="8506"/>
                  </a:cubicBezTo>
                  <a:cubicBezTo>
                    <a:pt x="10354" y="8563"/>
                    <a:pt x="10376" y="8620"/>
                    <a:pt x="10399" y="8676"/>
                  </a:cubicBezTo>
                  <a:cubicBezTo>
                    <a:pt x="10478" y="8852"/>
                    <a:pt x="10575" y="9017"/>
                    <a:pt x="10695" y="9177"/>
                  </a:cubicBezTo>
                  <a:cubicBezTo>
                    <a:pt x="10825" y="9347"/>
                    <a:pt x="10984" y="9507"/>
                    <a:pt x="11166" y="9649"/>
                  </a:cubicBezTo>
                  <a:cubicBezTo>
                    <a:pt x="11393" y="9825"/>
                    <a:pt x="11650" y="9972"/>
                    <a:pt x="11933" y="10097"/>
                  </a:cubicBezTo>
                  <a:cubicBezTo>
                    <a:pt x="12297" y="10245"/>
                    <a:pt x="12689" y="10352"/>
                    <a:pt x="13103" y="10415"/>
                  </a:cubicBezTo>
                  <a:cubicBezTo>
                    <a:pt x="13320" y="10444"/>
                    <a:pt x="13536" y="10455"/>
                    <a:pt x="13751" y="10455"/>
                  </a:cubicBezTo>
                  <a:cubicBezTo>
                    <a:pt x="13950" y="10455"/>
                    <a:pt x="14160" y="10444"/>
                    <a:pt x="14365" y="10421"/>
                  </a:cubicBezTo>
                  <a:lnTo>
                    <a:pt x="14383" y="10415"/>
                  </a:lnTo>
                  <a:cubicBezTo>
                    <a:pt x="14831" y="10352"/>
                    <a:pt x="15269" y="10234"/>
                    <a:pt x="15678" y="10063"/>
                  </a:cubicBezTo>
                  <a:cubicBezTo>
                    <a:pt x="16053" y="9904"/>
                    <a:pt x="16400" y="9699"/>
                    <a:pt x="16712" y="9461"/>
                  </a:cubicBezTo>
                  <a:cubicBezTo>
                    <a:pt x="16968" y="9256"/>
                    <a:pt x="17195" y="9030"/>
                    <a:pt x="17388" y="8791"/>
                  </a:cubicBezTo>
                  <a:cubicBezTo>
                    <a:pt x="17582" y="8535"/>
                    <a:pt x="17740" y="8262"/>
                    <a:pt x="17866" y="7978"/>
                  </a:cubicBezTo>
                  <a:cubicBezTo>
                    <a:pt x="17894" y="7898"/>
                    <a:pt x="17923" y="7824"/>
                    <a:pt x="17945" y="7756"/>
                  </a:cubicBezTo>
                  <a:cubicBezTo>
                    <a:pt x="17957" y="7716"/>
                    <a:pt x="17968" y="7677"/>
                    <a:pt x="17979" y="7637"/>
                  </a:cubicBezTo>
                  <a:cubicBezTo>
                    <a:pt x="17997" y="7580"/>
                    <a:pt x="18013" y="7517"/>
                    <a:pt x="18036" y="7454"/>
                  </a:cubicBezTo>
                  <a:cubicBezTo>
                    <a:pt x="18059" y="7399"/>
                    <a:pt x="18104" y="7364"/>
                    <a:pt x="18162" y="7364"/>
                  </a:cubicBezTo>
                  <a:lnTo>
                    <a:pt x="18196" y="7364"/>
                  </a:lnTo>
                  <a:cubicBezTo>
                    <a:pt x="18230" y="7375"/>
                    <a:pt x="18257" y="7399"/>
                    <a:pt x="18269" y="7427"/>
                  </a:cubicBezTo>
                  <a:cubicBezTo>
                    <a:pt x="18291" y="7461"/>
                    <a:pt x="18291" y="7489"/>
                    <a:pt x="18286" y="7523"/>
                  </a:cubicBezTo>
                  <a:cubicBezTo>
                    <a:pt x="18269" y="7643"/>
                    <a:pt x="18235" y="7761"/>
                    <a:pt x="18189" y="7892"/>
                  </a:cubicBezTo>
                  <a:lnTo>
                    <a:pt x="18264" y="7926"/>
                  </a:lnTo>
                  <a:cubicBezTo>
                    <a:pt x="18298" y="7939"/>
                    <a:pt x="18320" y="7949"/>
                    <a:pt x="18343" y="7955"/>
                  </a:cubicBezTo>
                  <a:cubicBezTo>
                    <a:pt x="18417" y="7984"/>
                    <a:pt x="18479" y="8007"/>
                    <a:pt x="18542" y="8023"/>
                  </a:cubicBezTo>
                  <a:cubicBezTo>
                    <a:pt x="18678" y="8063"/>
                    <a:pt x="18820" y="8091"/>
                    <a:pt x="18957" y="8115"/>
                  </a:cubicBezTo>
                  <a:cubicBezTo>
                    <a:pt x="19088" y="8131"/>
                    <a:pt x="19219" y="8136"/>
                    <a:pt x="19355" y="8136"/>
                  </a:cubicBezTo>
                  <a:cubicBezTo>
                    <a:pt x="19508" y="8136"/>
                    <a:pt x="19662" y="8125"/>
                    <a:pt x="19814" y="8109"/>
                  </a:cubicBezTo>
                  <a:cubicBezTo>
                    <a:pt x="20132" y="8057"/>
                    <a:pt x="20451" y="7973"/>
                    <a:pt x="20746" y="7847"/>
                  </a:cubicBezTo>
                  <a:cubicBezTo>
                    <a:pt x="21008" y="7734"/>
                    <a:pt x="21252" y="7598"/>
                    <a:pt x="21456" y="7438"/>
                  </a:cubicBezTo>
                  <a:cubicBezTo>
                    <a:pt x="21627" y="7302"/>
                    <a:pt x="21776" y="7154"/>
                    <a:pt x="21900" y="6995"/>
                  </a:cubicBezTo>
                  <a:cubicBezTo>
                    <a:pt x="22007" y="6853"/>
                    <a:pt x="22099" y="6704"/>
                    <a:pt x="22167" y="6546"/>
                  </a:cubicBezTo>
                  <a:cubicBezTo>
                    <a:pt x="22241" y="6381"/>
                    <a:pt x="22287" y="6205"/>
                    <a:pt x="22314" y="6029"/>
                  </a:cubicBezTo>
                  <a:cubicBezTo>
                    <a:pt x="22332" y="5841"/>
                    <a:pt x="22332" y="5665"/>
                    <a:pt x="22309" y="5484"/>
                  </a:cubicBezTo>
                  <a:cubicBezTo>
                    <a:pt x="22280" y="5267"/>
                    <a:pt x="22224" y="5057"/>
                    <a:pt x="22138" y="4852"/>
                  </a:cubicBezTo>
                  <a:cubicBezTo>
                    <a:pt x="22041" y="4625"/>
                    <a:pt x="21917" y="4415"/>
                    <a:pt x="21763" y="4210"/>
                  </a:cubicBezTo>
                  <a:cubicBezTo>
                    <a:pt x="21605" y="4011"/>
                    <a:pt x="21422" y="3830"/>
                    <a:pt x="21223" y="3670"/>
                  </a:cubicBezTo>
                  <a:cubicBezTo>
                    <a:pt x="21036" y="3528"/>
                    <a:pt x="20837" y="3415"/>
                    <a:pt x="20633" y="3324"/>
                  </a:cubicBezTo>
                  <a:lnTo>
                    <a:pt x="20616" y="3324"/>
                  </a:lnTo>
                  <a:lnTo>
                    <a:pt x="20622" y="3318"/>
                  </a:lnTo>
                  <a:cubicBezTo>
                    <a:pt x="20423" y="3239"/>
                    <a:pt x="20218" y="3182"/>
                    <a:pt x="20008" y="3148"/>
                  </a:cubicBezTo>
                  <a:lnTo>
                    <a:pt x="19990" y="3148"/>
                  </a:lnTo>
                  <a:cubicBezTo>
                    <a:pt x="19900" y="3137"/>
                    <a:pt x="19804" y="3131"/>
                    <a:pt x="19712" y="3131"/>
                  </a:cubicBezTo>
                  <a:cubicBezTo>
                    <a:pt x="19621" y="3131"/>
                    <a:pt x="19525" y="3137"/>
                    <a:pt x="19439" y="3148"/>
                  </a:cubicBezTo>
                  <a:cubicBezTo>
                    <a:pt x="19235" y="3176"/>
                    <a:pt x="19041" y="3227"/>
                    <a:pt x="18854" y="3307"/>
                  </a:cubicBezTo>
                  <a:cubicBezTo>
                    <a:pt x="18797" y="3329"/>
                    <a:pt x="18741" y="3358"/>
                    <a:pt x="18689" y="3381"/>
                  </a:cubicBezTo>
                  <a:cubicBezTo>
                    <a:pt x="18689" y="3438"/>
                    <a:pt x="18684" y="3489"/>
                    <a:pt x="18684" y="3540"/>
                  </a:cubicBezTo>
                  <a:cubicBezTo>
                    <a:pt x="18678" y="3602"/>
                    <a:pt x="18666" y="3665"/>
                    <a:pt x="18655" y="3722"/>
                  </a:cubicBezTo>
                  <a:lnTo>
                    <a:pt x="18650" y="3779"/>
                  </a:lnTo>
                  <a:cubicBezTo>
                    <a:pt x="18644" y="3806"/>
                    <a:pt x="18616" y="3841"/>
                    <a:pt x="18593" y="3853"/>
                  </a:cubicBezTo>
                  <a:cubicBezTo>
                    <a:pt x="18571" y="3864"/>
                    <a:pt x="18548" y="3869"/>
                    <a:pt x="18524" y="3869"/>
                  </a:cubicBezTo>
                  <a:lnTo>
                    <a:pt x="18490" y="3869"/>
                  </a:lnTo>
                  <a:cubicBezTo>
                    <a:pt x="18440" y="3853"/>
                    <a:pt x="18400" y="3801"/>
                    <a:pt x="18400" y="3745"/>
                  </a:cubicBezTo>
                  <a:cubicBezTo>
                    <a:pt x="18400" y="3670"/>
                    <a:pt x="18388" y="3591"/>
                    <a:pt x="18377" y="3506"/>
                  </a:cubicBezTo>
                  <a:lnTo>
                    <a:pt x="18377" y="3489"/>
                  </a:lnTo>
                  <a:cubicBezTo>
                    <a:pt x="18359" y="3392"/>
                    <a:pt x="18343" y="3273"/>
                    <a:pt x="18314" y="3159"/>
                  </a:cubicBezTo>
                  <a:cubicBezTo>
                    <a:pt x="18286" y="3056"/>
                    <a:pt x="18252" y="2954"/>
                    <a:pt x="18212" y="2859"/>
                  </a:cubicBezTo>
                  <a:cubicBezTo>
                    <a:pt x="18144" y="2699"/>
                    <a:pt x="18053" y="2552"/>
                    <a:pt x="17957" y="2415"/>
                  </a:cubicBezTo>
                  <a:cubicBezTo>
                    <a:pt x="17848" y="2284"/>
                    <a:pt x="17729" y="2164"/>
                    <a:pt x="17587" y="2051"/>
                  </a:cubicBezTo>
                  <a:cubicBezTo>
                    <a:pt x="17405" y="1915"/>
                    <a:pt x="17200" y="1795"/>
                    <a:pt x="16974" y="1699"/>
                  </a:cubicBezTo>
                  <a:cubicBezTo>
                    <a:pt x="16667" y="1569"/>
                    <a:pt x="16321" y="1477"/>
                    <a:pt x="15956" y="1432"/>
                  </a:cubicBezTo>
                  <a:cubicBezTo>
                    <a:pt x="15752" y="1403"/>
                    <a:pt x="15542" y="1393"/>
                    <a:pt x="15337" y="1393"/>
                  </a:cubicBezTo>
                  <a:cubicBezTo>
                    <a:pt x="15127" y="1393"/>
                    <a:pt x="14916" y="1403"/>
                    <a:pt x="14711" y="1432"/>
                  </a:cubicBezTo>
                  <a:cubicBezTo>
                    <a:pt x="14354" y="1477"/>
                    <a:pt x="14024" y="1569"/>
                    <a:pt x="13729" y="1687"/>
                  </a:cubicBezTo>
                  <a:cubicBezTo>
                    <a:pt x="13706" y="1699"/>
                    <a:pt x="13683" y="1705"/>
                    <a:pt x="13661" y="1716"/>
                  </a:cubicBezTo>
                  <a:cubicBezTo>
                    <a:pt x="13667" y="1761"/>
                    <a:pt x="13672" y="1802"/>
                    <a:pt x="13678" y="1841"/>
                  </a:cubicBezTo>
                  <a:cubicBezTo>
                    <a:pt x="13689" y="1886"/>
                    <a:pt x="13689" y="1920"/>
                    <a:pt x="13667" y="1954"/>
                  </a:cubicBezTo>
                  <a:cubicBezTo>
                    <a:pt x="13649" y="1983"/>
                    <a:pt x="13620" y="2012"/>
                    <a:pt x="13586" y="2017"/>
                  </a:cubicBezTo>
                  <a:cubicBezTo>
                    <a:pt x="13570" y="2023"/>
                    <a:pt x="13559" y="2023"/>
                    <a:pt x="13547" y="2023"/>
                  </a:cubicBezTo>
                  <a:cubicBezTo>
                    <a:pt x="13507" y="2023"/>
                    <a:pt x="13450" y="1999"/>
                    <a:pt x="13428" y="1954"/>
                  </a:cubicBezTo>
                  <a:cubicBezTo>
                    <a:pt x="13410" y="1909"/>
                    <a:pt x="13394" y="1863"/>
                    <a:pt x="13371" y="1818"/>
                  </a:cubicBezTo>
                  <a:lnTo>
                    <a:pt x="13365" y="1802"/>
                  </a:lnTo>
                  <a:cubicBezTo>
                    <a:pt x="13360" y="1784"/>
                    <a:pt x="13354" y="1768"/>
                    <a:pt x="13348" y="1744"/>
                  </a:cubicBezTo>
                  <a:cubicBezTo>
                    <a:pt x="13245" y="1517"/>
                    <a:pt x="13138" y="1324"/>
                    <a:pt x="13013" y="1159"/>
                  </a:cubicBezTo>
                  <a:cubicBezTo>
                    <a:pt x="12888" y="1005"/>
                    <a:pt x="12746" y="863"/>
                    <a:pt x="12587" y="733"/>
                  </a:cubicBezTo>
                  <a:cubicBezTo>
                    <a:pt x="12371" y="574"/>
                    <a:pt x="12132" y="431"/>
                    <a:pt x="11871" y="318"/>
                  </a:cubicBezTo>
                  <a:cubicBezTo>
                    <a:pt x="11547" y="187"/>
                    <a:pt x="11200" y="90"/>
                    <a:pt x="10831" y="34"/>
                  </a:cubicBezTo>
                  <a:cubicBezTo>
                    <a:pt x="10643" y="11"/>
                    <a:pt x="10444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0"/>
            <p:cNvSpPr/>
            <p:nvPr/>
          </p:nvSpPr>
          <p:spPr>
            <a:xfrm rot="-789794">
              <a:off x="7729547" y="579048"/>
              <a:ext cx="1054772" cy="207868"/>
            </a:xfrm>
            <a:custGeom>
              <a:avLst/>
              <a:gdLst/>
              <a:ahLst/>
              <a:cxnLst/>
              <a:rect l="l" t="t" r="r" b="b"/>
              <a:pathLst>
                <a:path w="21941" h="4324" extrusionOk="0">
                  <a:moveTo>
                    <a:pt x="21843" y="0"/>
                  </a:moveTo>
                  <a:cubicBezTo>
                    <a:pt x="21826" y="45"/>
                    <a:pt x="21809" y="96"/>
                    <a:pt x="21786" y="142"/>
                  </a:cubicBezTo>
                  <a:cubicBezTo>
                    <a:pt x="21718" y="300"/>
                    <a:pt x="21626" y="449"/>
                    <a:pt x="21519" y="591"/>
                  </a:cubicBezTo>
                  <a:cubicBezTo>
                    <a:pt x="21395" y="750"/>
                    <a:pt x="21246" y="898"/>
                    <a:pt x="21075" y="1034"/>
                  </a:cubicBezTo>
                  <a:cubicBezTo>
                    <a:pt x="20871" y="1194"/>
                    <a:pt x="20627" y="1330"/>
                    <a:pt x="20365" y="1443"/>
                  </a:cubicBezTo>
                  <a:cubicBezTo>
                    <a:pt x="20070" y="1569"/>
                    <a:pt x="19751" y="1653"/>
                    <a:pt x="19433" y="1705"/>
                  </a:cubicBezTo>
                  <a:cubicBezTo>
                    <a:pt x="19281" y="1721"/>
                    <a:pt x="19127" y="1732"/>
                    <a:pt x="18974" y="1732"/>
                  </a:cubicBezTo>
                  <a:cubicBezTo>
                    <a:pt x="18838" y="1732"/>
                    <a:pt x="18707" y="1727"/>
                    <a:pt x="18576" y="1711"/>
                  </a:cubicBezTo>
                  <a:cubicBezTo>
                    <a:pt x="18439" y="1687"/>
                    <a:pt x="18297" y="1659"/>
                    <a:pt x="18161" y="1619"/>
                  </a:cubicBezTo>
                  <a:cubicBezTo>
                    <a:pt x="18098" y="1603"/>
                    <a:pt x="18036" y="1580"/>
                    <a:pt x="17962" y="1551"/>
                  </a:cubicBezTo>
                  <a:cubicBezTo>
                    <a:pt x="17939" y="1545"/>
                    <a:pt x="17917" y="1535"/>
                    <a:pt x="17883" y="1522"/>
                  </a:cubicBezTo>
                  <a:lnTo>
                    <a:pt x="17808" y="1488"/>
                  </a:lnTo>
                  <a:cubicBezTo>
                    <a:pt x="17854" y="1357"/>
                    <a:pt x="17888" y="1239"/>
                    <a:pt x="17905" y="1119"/>
                  </a:cubicBezTo>
                  <a:cubicBezTo>
                    <a:pt x="17910" y="1085"/>
                    <a:pt x="17910" y="1057"/>
                    <a:pt x="17888" y="1023"/>
                  </a:cubicBezTo>
                  <a:cubicBezTo>
                    <a:pt x="17876" y="995"/>
                    <a:pt x="17849" y="971"/>
                    <a:pt x="17815" y="960"/>
                  </a:cubicBezTo>
                  <a:lnTo>
                    <a:pt x="17781" y="960"/>
                  </a:lnTo>
                  <a:cubicBezTo>
                    <a:pt x="17723" y="960"/>
                    <a:pt x="17678" y="995"/>
                    <a:pt x="17655" y="1050"/>
                  </a:cubicBezTo>
                  <a:cubicBezTo>
                    <a:pt x="17632" y="1113"/>
                    <a:pt x="17616" y="1176"/>
                    <a:pt x="17598" y="1233"/>
                  </a:cubicBezTo>
                  <a:cubicBezTo>
                    <a:pt x="17587" y="1273"/>
                    <a:pt x="17576" y="1312"/>
                    <a:pt x="17564" y="1352"/>
                  </a:cubicBezTo>
                  <a:cubicBezTo>
                    <a:pt x="17542" y="1420"/>
                    <a:pt x="17513" y="1494"/>
                    <a:pt x="17485" y="1574"/>
                  </a:cubicBezTo>
                  <a:cubicBezTo>
                    <a:pt x="17359" y="1858"/>
                    <a:pt x="17201" y="2131"/>
                    <a:pt x="17007" y="2387"/>
                  </a:cubicBezTo>
                  <a:cubicBezTo>
                    <a:pt x="16814" y="2626"/>
                    <a:pt x="16587" y="2852"/>
                    <a:pt x="16331" y="3057"/>
                  </a:cubicBezTo>
                  <a:cubicBezTo>
                    <a:pt x="16019" y="3295"/>
                    <a:pt x="15672" y="3500"/>
                    <a:pt x="15297" y="3659"/>
                  </a:cubicBezTo>
                  <a:cubicBezTo>
                    <a:pt x="14888" y="3830"/>
                    <a:pt x="14450" y="3948"/>
                    <a:pt x="14002" y="4011"/>
                  </a:cubicBezTo>
                  <a:lnTo>
                    <a:pt x="13984" y="4017"/>
                  </a:lnTo>
                  <a:cubicBezTo>
                    <a:pt x="13779" y="4040"/>
                    <a:pt x="13569" y="4051"/>
                    <a:pt x="13370" y="4051"/>
                  </a:cubicBezTo>
                  <a:cubicBezTo>
                    <a:pt x="13155" y="4051"/>
                    <a:pt x="12939" y="4040"/>
                    <a:pt x="12722" y="4011"/>
                  </a:cubicBezTo>
                  <a:cubicBezTo>
                    <a:pt x="12308" y="3948"/>
                    <a:pt x="11916" y="3841"/>
                    <a:pt x="11552" y="3693"/>
                  </a:cubicBezTo>
                  <a:cubicBezTo>
                    <a:pt x="11269" y="3568"/>
                    <a:pt x="11012" y="3421"/>
                    <a:pt x="10785" y="3245"/>
                  </a:cubicBezTo>
                  <a:cubicBezTo>
                    <a:pt x="10603" y="3103"/>
                    <a:pt x="10444" y="2943"/>
                    <a:pt x="10314" y="2773"/>
                  </a:cubicBezTo>
                  <a:cubicBezTo>
                    <a:pt x="10194" y="2613"/>
                    <a:pt x="10097" y="2448"/>
                    <a:pt x="10018" y="2272"/>
                  </a:cubicBezTo>
                  <a:cubicBezTo>
                    <a:pt x="9995" y="2216"/>
                    <a:pt x="9973" y="2159"/>
                    <a:pt x="9955" y="2102"/>
                  </a:cubicBezTo>
                  <a:cubicBezTo>
                    <a:pt x="9932" y="2039"/>
                    <a:pt x="9882" y="2000"/>
                    <a:pt x="9824" y="2000"/>
                  </a:cubicBezTo>
                  <a:cubicBezTo>
                    <a:pt x="9814" y="2000"/>
                    <a:pt x="9803" y="2000"/>
                    <a:pt x="9785" y="2005"/>
                  </a:cubicBezTo>
                  <a:cubicBezTo>
                    <a:pt x="9728" y="2017"/>
                    <a:pt x="9688" y="2073"/>
                    <a:pt x="9683" y="2131"/>
                  </a:cubicBezTo>
                  <a:cubicBezTo>
                    <a:pt x="9654" y="2188"/>
                    <a:pt x="9625" y="2244"/>
                    <a:pt x="9604" y="2301"/>
                  </a:cubicBezTo>
                  <a:cubicBezTo>
                    <a:pt x="9569" y="2369"/>
                    <a:pt x="9535" y="2432"/>
                    <a:pt x="9501" y="2500"/>
                  </a:cubicBezTo>
                  <a:cubicBezTo>
                    <a:pt x="9428" y="2637"/>
                    <a:pt x="9342" y="2767"/>
                    <a:pt x="9257" y="2886"/>
                  </a:cubicBezTo>
                  <a:cubicBezTo>
                    <a:pt x="9143" y="3028"/>
                    <a:pt x="9006" y="3164"/>
                    <a:pt x="8836" y="3290"/>
                  </a:cubicBezTo>
                  <a:cubicBezTo>
                    <a:pt x="8649" y="3437"/>
                    <a:pt x="8439" y="3557"/>
                    <a:pt x="8217" y="3654"/>
                  </a:cubicBezTo>
                  <a:cubicBezTo>
                    <a:pt x="7962" y="3756"/>
                    <a:pt x="7682" y="3830"/>
                    <a:pt x="7398" y="3869"/>
                  </a:cubicBezTo>
                  <a:cubicBezTo>
                    <a:pt x="7246" y="3893"/>
                    <a:pt x="7092" y="3898"/>
                    <a:pt x="6944" y="3898"/>
                  </a:cubicBezTo>
                  <a:cubicBezTo>
                    <a:pt x="6779" y="3898"/>
                    <a:pt x="6620" y="3887"/>
                    <a:pt x="6455" y="3869"/>
                  </a:cubicBezTo>
                  <a:cubicBezTo>
                    <a:pt x="6137" y="3824"/>
                    <a:pt x="5825" y="3738"/>
                    <a:pt x="5529" y="3614"/>
                  </a:cubicBezTo>
                  <a:cubicBezTo>
                    <a:pt x="5274" y="3505"/>
                    <a:pt x="5035" y="3363"/>
                    <a:pt x="4818" y="3198"/>
                  </a:cubicBezTo>
                  <a:cubicBezTo>
                    <a:pt x="4637" y="3062"/>
                    <a:pt x="4477" y="2898"/>
                    <a:pt x="4335" y="2721"/>
                  </a:cubicBezTo>
                  <a:cubicBezTo>
                    <a:pt x="4204" y="2551"/>
                    <a:pt x="4097" y="2369"/>
                    <a:pt x="4018" y="2176"/>
                  </a:cubicBezTo>
                  <a:cubicBezTo>
                    <a:pt x="3939" y="1989"/>
                    <a:pt x="3887" y="1790"/>
                    <a:pt x="3858" y="1591"/>
                  </a:cubicBezTo>
                  <a:cubicBezTo>
                    <a:pt x="3829" y="1375"/>
                    <a:pt x="3829" y="1153"/>
                    <a:pt x="3853" y="932"/>
                  </a:cubicBezTo>
                  <a:lnTo>
                    <a:pt x="3853" y="932"/>
                  </a:lnTo>
                  <a:cubicBezTo>
                    <a:pt x="3819" y="943"/>
                    <a:pt x="3784" y="960"/>
                    <a:pt x="3750" y="971"/>
                  </a:cubicBezTo>
                  <a:cubicBezTo>
                    <a:pt x="3705" y="989"/>
                    <a:pt x="3666" y="1005"/>
                    <a:pt x="3619" y="1023"/>
                  </a:cubicBezTo>
                  <a:cubicBezTo>
                    <a:pt x="3608" y="1147"/>
                    <a:pt x="3608" y="1267"/>
                    <a:pt x="3608" y="1391"/>
                  </a:cubicBezTo>
                  <a:lnTo>
                    <a:pt x="3603" y="1391"/>
                  </a:lnTo>
                  <a:cubicBezTo>
                    <a:pt x="3512" y="1443"/>
                    <a:pt x="3420" y="1488"/>
                    <a:pt x="3336" y="1528"/>
                  </a:cubicBezTo>
                  <a:cubicBezTo>
                    <a:pt x="3137" y="1608"/>
                    <a:pt x="2932" y="1664"/>
                    <a:pt x="2728" y="1693"/>
                  </a:cubicBezTo>
                  <a:cubicBezTo>
                    <a:pt x="2631" y="1705"/>
                    <a:pt x="2534" y="1711"/>
                    <a:pt x="2432" y="1711"/>
                  </a:cubicBezTo>
                  <a:cubicBezTo>
                    <a:pt x="2342" y="1711"/>
                    <a:pt x="2245" y="1705"/>
                    <a:pt x="2142" y="1693"/>
                  </a:cubicBezTo>
                  <a:cubicBezTo>
                    <a:pt x="1932" y="1664"/>
                    <a:pt x="1722" y="1608"/>
                    <a:pt x="1518" y="1522"/>
                  </a:cubicBezTo>
                  <a:cubicBezTo>
                    <a:pt x="1301" y="1432"/>
                    <a:pt x="1096" y="1307"/>
                    <a:pt x="897" y="1160"/>
                  </a:cubicBezTo>
                  <a:cubicBezTo>
                    <a:pt x="682" y="989"/>
                    <a:pt x="483" y="790"/>
                    <a:pt x="312" y="573"/>
                  </a:cubicBezTo>
                  <a:cubicBezTo>
                    <a:pt x="239" y="478"/>
                    <a:pt x="170" y="375"/>
                    <a:pt x="108" y="273"/>
                  </a:cubicBezTo>
                  <a:cubicBezTo>
                    <a:pt x="74" y="324"/>
                    <a:pt x="34" y="369"/>
                    <a:pt x="0" y="415"/>
                  </a:cubicBezTo>
                  <a:cubicBezTo>
                    <a:pt x="244" y="761"/>
                    <a:pt x="500" y="1040"/>
                    <a:pt x="784" y="1262"/>
                  </a:cubicBezTo>
                  <a:cubicBezTo>
                    <a:pt x="994" y="1425"/>
                    <a:pt x="1216" y="1556"/>
                    <a:pt x="1443" y="1648"/>
                  </a:cubicBezTo>
                  <a:cubicBezTo>
                    <a:pt x="1676" y="1745"/>
                    <a:pt x="1927" y="1801"/>
                    <a:pt x="2182" y="1824"/>
                  </a:cubicBezTo>
                  <a:cubicBezTo>
                    <a:pt x="2250" y="1829"/>
                    <a:pt x="2324" y="1829"/>
                    <a:pt x="2397" y="1829"/>
                  </a:cubicBezTo>
                  <a:cubicBezTo>
                    <a:pt x="2819" y="1829"/>
                    <a:pt x="3268" y="1739"/>
                    <a:pt x="3727" y="1556"/>
                  </a:cubicBezTo>
                  <a:cubicBezTo>
                    <a:pt x="3756" y="1716"/>
                    <a:pt x="3795" y="1869"/>
                    <a:pt x="3842" y="2012"/>
                  </a:cubicBezTo>
                  <a:cubicBezTo>
                    <a:pt x="3898" y="2170"/>
                    <a:pt x="3973" y="2330"/>
                    <a:pt x="4068" y="2495"/>
                  </a:cubicBezTo>
                  <a:cubicBezTo>
                    <a:pt x="4228" y="2778"/>
                    <a:pt x="4443" y="3040"/>
                    <a:pt x="4716" y="3267"/>
                  </a:cubicBezTo>
                  <a:cubicBezTo>
                    <a:pt x="4967" y="3478"/>
                    <a:pt x="5261" y="3654"/>
                    <a:pt x="5597" y="3778"/>
                  </a:cubicBezTo>
                  <a:cubicBezTo>
                    <a:pt x="5751" y="3841"/>
                    <a:pt x="5921" y="3893"/>
                    <a:pt x="6114" y="3932"/>
                  </a:cubicBezTo>
                  <a:cubicBezTo>
                    <a:pt x="6291" y="3972"/>
                    <a:pt x="6461" y="4000"/>
                    <a:pt x="6625" y="4017"/>
                  </a:cubicBezTo>
                  <a:cubicBezTo>
                    <a:pt x="6796" y="4034"/>
                    <a:pt x="6973" y="4040"/>
                    <a:pt x="7137" y="4040"/>
                  </a:cubicBezTo>
                  <a:cubicBezTo>
                    <a:pt x="7267" y="4040"/>
                    <a:pt x="7404" y="4034"/>
                    <a:pt x="7529" y="4023"/>
                  </a:cubicBezTo>
                  <a:cubicBezTo>
                    <a:pt x="7608" y="4017"/>
                    <a:pt x="7671" y="3955"/>
                    <a:pt x="7682" y="3875"/>
                  </a:cubicBezTo>
                  <a:cubicBezTo>
                    <a:pt x="7773" y="3853"/>
                    <a:pt x="7870" y="3830"/>
                    <a:pt x="7967" y="3801"/>
                  </a:cubicBezTo>
                  <a:cubicBezTo>
                    <a:pt x="8183" y="3733"/>
                    <a:pt x="8398" y="3642"/>
                    <a:pt x="8620" y="3523"/>
                  </a:cubicBezTo>
                  <a:cubicBezTo>
                    <a:pt x="8898" y="3369"/>
                    <a:pt x="9155" y="3164"/>
                    <a:pt x="9387" y="2920"/>
                  </a:cubicBezTo>
                  <a:cubicBezTo>
                    <a:pt x="9557" y="2739"/>
                    <a:pt x="9706" y="2529"/>
                    <a:pt x="9830" y="2296"/>
                  </a:cubicBezTo>
                  <a:cubicBezTo>
                    <a:pt x="9853" y="2353"/>
                    <a:pt x="9882" y="2403"/>
                    <a:pt x="9910" y="2455"/>
                  </a:cubicBezTo>
                  <a:cubicBezTo>
                    <a:pt x="9961" y="2540"/>
                    <a:pt x="10024" y="2631"/>
                    <a:pt x="10103" y="2739"/>
                  </a:cubicBezTo>
                  <a:cubicBezTo>
                    <a:pt x="10223" y="2886"/>
                    <a:pt x="10365" y="3035"/>
                    <a:pt x="10535" y="3187"/>
                  </a:cubicBezTo>
                  <a:cubicBezTo>
                    <a:pt x="10791" y="3415"/>
                    <a:pt x="11104" y="3625"/>
                    <a:pt x="11461" y="3807"/>
                  </a:cubicBezTo>
                  <a:cubicBezTo>
                    <a:pt x="12114" y="4142"/>
                    <a:pt x="12871" y="4318"/>
                    <a:pt x="13648" y="4323"/>
                  </a:cubicBezTo>
                  <a:lnTo>
                    <a:pt x="13666" y="4323"/>
                  </a:lnTo>
                  <a:cubicBezTo>
                    <a:pt x="14023" y="4323"/>
                    <a:pt x="14393" y="4278"/>
                    <a:pt x="14757" y="4187"/>
                  </a:cubicBezTo>
                  <a:cubicBezTo>
                    <a:pt x="15114" y="4097"/>
                    <a:pt x="15473" y="3943"/>
                    <a:pt x="15825" y="3738"/>
                  </a:cubicBezTo>
                  <a:cubicBezTo>
                    <a:pt x="16115" y="3568"/>
                    <a:pt x="16399" y="3342"/>
                    <a:pt x="16666" y="3069"/>
                  </a:cubicBezTo>
                  <a:cubicBezTo>
                    <a:pt x="16882" y="2847"/>
                    <a:pt x="17086" y="2591"/>
                    <a:pt x="17314" y="2251"/>
                  </a:cubicBezTo>
                  <a:cubicBezTo>
                    <a:pt x="17467" y="2028"/>
                    <a:pt x="17616" y="1790"/>
                    <a:pt x="17752" y="1574"/>
                  </a:cubicBezTo>
                  <a:cubicBezTo>
                    <a:pt x="17802" y="1608"/>
                    <a:pt x="17865" y="1648"/>
                    <a:pt x="17933" y="1682"/>
                  </a:cubicBezTo>
                  <a:cubicBezTo>
                    <a:pt x="18064" y="1750"/>
                    <a:pt x="18206" y="1795"/>
                    <a:pt x="18326" y="1829"/>
                  </a:cubicBezTo>
                  <a:cubicBezTo>
                    <a:pt x="18531" y="1886"/>
                    <a:pt x="18752" y="1915"/>
                    <a:pt x="18990" y="1915"/>
                  </a:cubicBezTo>
                  <a:lnTo>
                    <a:pt x="19144" y="1915"/>
                  </a:lnTo>
                  <a:cubicBezTo>
                    <a:pt x="19672" y="1886"/>
                    <a:pt x="20223" y="1711"/>
                    <a:pt x="20740" y="1404"/>
                  </a:cubicBezTo>
                  <a:cubicBezTo>
                    <a:pt x="21280" y="1079"/>
                    <a:pt x="21689" y="648"/>
                    <a:pt x="21928" y="148"/>
                  </a:cubicBezTo>
                  <a:cubicBezTo>
                    <a:pt x="21940" y="124"/>
                    <a:pt x="21940" y="96"/>
                    <a:pt x="21928" y="74"/>
                  </a:cubicBezTo>
                  <a:cubicBezTo>
                    <a:pt x="21922" y="45"/>
                    <a:pt x="21899" y="22"/>
                    <a:pt x="21877" y="11"/>
                  </a:cubicBezTo>
                  <a:cubicBezTo>
                    <a:pt x="21872" y="11"/>
                    <a:pt x="21865" y="11"/>
                    <a:pt x="21860" y="6"/>
                  </a:cubicBezTo>
                  <a:cubicBezTo>
                    <a:pt x="21854" y="6"/>
                    <a:pt x="21849" y="0"/>
                    <a:pt x="21843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0"/>
            <p:cNvSpPr/>
            <p:nvPr/>
          </p:nvSpPr>
          <p:spPr>
            <a:xfrm rot="-789794">
              <a:off x="7711863" y="552639"/>
              <a:ext cx="1063233" cy="223732"/>
            </a:xfrm>
            <a:custGeom>
              <a:avLst/>
              <a:gdLst/>
              <a:ahLst/>
              <a:cxnLst/>
              <a:rect l="l" t="t" r="r" b="b"/>
              <a:pathLst>
                <a:path w="22117" h="4654" extrusionOk="0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lnTo>
                    <a:pt x="1" y="4"/>
                  </a:lnTo>
                  <a:cubicBezTo>
                    <a:pt x="1" y="3"/>
                    <a:pt x="1" y="2"/>
                    <a:pt x="0" y="1"/>
                  </a:cubicBezTo>
                  <a:close/>
                  <a:moveTo>
                    <a:pt x="1" y="4"/>
                  </a:moveTo>
                  <a:cubicBezTo>
                    <a:pt x="41" y="139"/>
                    <a:pt x="87" y="275"/>
                    <a:pt x="137" y="410"/>
                  </a:cubicBezTo>
                  <a:cubicBezTo>
                    <a:pt x="142" y="421"/>
                    <a:pt x="148" y="438"/>
                    <a:pt x="154" y="449"/>
                  </a:cubicBezTo>
                  <a:cubicBezTo>
                    <a:pt x="223" y="597"/>
                    <a:pt x="296" y="740"/>
                    <a:pt x="381" y="876"/>
                  </a:cubicBezTo>
                  <a:cubicBezTo>
                    <a:pt x="443" y="978"/>
                    <a:pt x="512" y="1081"/>
                    <a:pt x="585" y="1176"/>
                  </a:cubicBezTo>
                  <a:cubicBezTo>
                    <a:pt x="756" y="1393"/>
                    <a:pt x="955" y="1592"/>
                    <a:pt x="1170" y="1763"/>
                  </a:cubicBezTo>
                  <a:cubicBezTo>
                    <a:pt x="1369" y="1910"/>
                    <a:pt x="1574" y="2035"/>
                    <a:pt x="1791" y="2125"/>
                  </a:cubicBezTo>
                  <a:cubicBezTo>
                    <a:pt x="1995" y="2211"/>
                    <a:pt x="2205" y="2267"/>
                    <a:pt x="2415" y="2296"/>
                  </a:cubicBezTo>
                  <a:cubicBezTo>
                    <a:pt x="2518" y="2308"/>
                    <a:pt x="2615" y="2314"/>
                    <a:pt x="2705" y="2314"/>
                  </a:cubicBezTo>
                  <a:cubicBezTo>
                    <a:pt x="2807" y="2314"/>
                    <a:pt x="2904" y="2308"/>
                    <a:pt x="3001" y="2296"/>
                  </a:cubicBezTo>
                  <a:cubicBezTo>
                    <a:pt x="3205" y="2267"/>
                    <a:pt x="3410" y="2211"/>
                    <a:pt x="3609" y="2131"/>
                  </a:cubicBezTo>
                  <a:cubicBezTo>
                    <a:pt x="3693" y="2091"/>
                    <a:pt x="3785" y="2046"/>
                    <a:pt x="3876" y="1994"/>
                  </a:cubicBezTo>
                  <a:lnTo>
                    <a:pt x="3881" y="1994"/>
                  </a:lnTo>
                  <a:cubicBezTo>
                    <a:pt x="3881" y="1870"/>
                    <a:pt x="3881" y="1750"/>
                    <a:pt x="3892" y="1626"/>
                  </a:cubicBezTo>
                  <a:lnTo>
                    <a:pt x="3892" y="1626"/>
                  </a:lnTo>
                  <a:cubicBezTo>
                    <a:pt x="3671" y="1716"/>
                    <a:pt x="3489" y="1779"/>
                    <a:pt x="3307" y="1824"/>
                  </a:cubicBezTo>
                  <a:cubicBezTo>
                    <a:pt x="3097" y="1870"/>
                    <a:pt x="2893" y="1892"/>
                    <a:pt x="2694" y="1892"/>
                  </a:cubicBezTo>
                  <a:lnTo>
                    <a:pt x="2677" y="1892"/>
                  </a:lnTo>
                  <a:cubicBezTo>
                    <a:pt x="2478" y="1887"/>
                    <a:pt x="2274" y="1858"/>
                    <a:pt x="2069" y="1802"/>
                  </a:cubicBezTo>
                  <a:cubicBezTo>
                    <a:pt x="1830" y="1734"/>
                    <a:pt x="1608" y="1637"/>
                    <a:pt x="1393" y="1506"/>
                  </a:cubicBezTo>
                  <a:cubicBezTo>
                    <a:pt x="1136" y="1353"/>
                    <a:pt x="898" y="1154"/>
                    <a:pt x="671" y="927"/>
                  </a:cubicBezTo>
                  <a:cubicBezTo>
                    <a:pt x="420" y="654"/>
                    <a:pt x="194" y="347"/>
                    <a:pt x="6" y="12"/>
                  </a:cubicBezTo>
                  <a:cubicBezTo>
                    <a:pt x="6" y="8"/>
                    <a:pt x="3" y="6"/>
                    <a:pt x="1" y="4"/>
                  </a:cubicBezTo>
                  <a:close/>
                  <a:moveTo>
                    <a:pt x="22070" y="591"/>
                  </a:moveTo>
                  <a:cubicBezTo>
                    <a:pt x="22043" y="591"/>
                    <a:pt x="22014" y="603"/>
                    <a:pt x="21996" y="625"/>
                  </a:cubicBezTo>
                  <a:lnTo>
                    <a:pt x="21968" y="677"/>
                  </a:lnTo>
                  <a:cubicBezTo>
                    <a:pt x="21946" y="706"/>
                    <a:pt x="21923" y="740"/>
                    <a:pt x="21899" y="774"/>
                  </a:cubicBezTo>
                  <a:cubicBezTo>
                    <a:pt x="21872" y="813"/>
                    <a:pt x="21831" y="853"/>
                    <a:pt x="21792" y="898"/>
                  </a:cubicBezTo>
                  <a:cubicBezTo>
                    <a:pt x="21655" y="1023"/>
                    <a:pt x="21503" y="1137"/>
                    <a:pt x="21332" y="1233"/>
                  </a:cubicBezTo>
                  <a:cubicBezTo>
                    <a:pt x="21093" y="1359"/>
                    <a:pt x="20826" y="1456"/>
                    <a:pt x="20530" y="1529"/>
                  </a:cubicBezTo>
                  <a:lnTo>
                    <a:pt x="20542" y="1524"/>
                  </a:lnTo>
                  <a:lnTo>
                    <a:pt x="20542" y="1524"/>
                  </a:lnTo>
                  <a:cubicBezTo>
                    <a:pt x="20252" y="1585"/>
                    <a:pt x="19956" y="1619"/>
                    <a:pt x="19661" y="1619"/>
                  </a:cubicBezTo>
                  <a:lnTo>
                    <a:pt x="19588" y="1619"/>
                  </a:lnTo>
                  <a:cubicBezTo>
                    <a:pt x="19297" y="1608"/>
                    <a:pt x="19030" y="1569"/>
                    <a:pt x="18791" y="1501"/>
                  </a:cubicBezTo>
                  <a:cubicBezTo>
                    <a:pt x="18605" y="1443"/>
                    <a:pt x="18440" y="1375"/>
                    <a:pt x="18292" y="1291"/>
                  </a:cubicBezTo>
                  <a:cubicBezTo>
                    <a:pt x="18190" y="1223"/>
                    <a:pt x="18093" y="1149"/>
                    <a:pt x="18013" y="1068"/>
                  </a:cubicBezTo>
                  <a:cubicBezTo>
                    <a:pt x="17939" y="989"/>
                    <a:pt x="17876" y="903"/>
                    <a:pt x="17820" y="813"/>
                  </a:cubicBezTo>
                  <a:lnTo>
                    <a:pt x="17815" y="801"/>
                  </a:lnTo>
                  <a:cubicBezTo>
                    <a:pt x="17808" y="774"/>
                    <a:pt x="17792" y="756"/>
                    <a:pt x="17774" y="740"/>
                  </a:cubicBezTo>
                  <a:cubicBezTo>
                    <a:pt x="17747" y="717"/>
                    <a:pt x="17718" y="706"/>
                    <a:pt x="17684" y="706"/>
                  </a:cubicBezTo>
                  <a:cubicBezTo>
                    <a:pt x="17679" y="706"/>
                    <a:pt x="17672" y="706"/>
                    <a:pt x="17666" y="711"/>
                  </a:cubicBezTo>
                  <a:cubicBezTo>
                    <a:pt x="17644" y="711"/>
                    <a:pt x="17621" y="722"/>
                    <a:pt x="17598" y="733"/>
                  </a:cubicBezTo>
                  <a:cubicBezTo>
                    <a:pt x="17564" y="762"/>
                    <a:pt x="17553" y="796"/>
                    <a:pt x="17542" y="830"/>
                  </a:cubicBezTo>
                  <a:cubicBezTo>
                    <a:pt x="17524" y="887"/>
                    <a:pt x="17514" y="944"/>
                    <a:pt x="17496" y="1006"/>
                  </a:cubicBezTo>
                  <a:cubicBezTo>
                    <a:pt x="17377" y="1393"/>
                    <a:pt x="17241" y="1722"/>
                    <a:pt x="17070" y="2007"/>
                  </a:cubicBezTo>
                  <a:cubicBezTo>
                    <a:pt x="16934" y="2233"/>
                    <a:pt x="16774" y="2438"/>
                    <a:pt x="16593" y="2615"/>
                  </a:cubicBezTo>
                  <a:lnTo>
                    <a:pt x="16581" y="2626"/>
                  </a:lnTo>
                  <a:cubicBezTo>
                    <a:pt x="16383" y="2813"/>
                    <a:pt x="16138" y="2983"/>
                    <a:pt x="15872" y="3132"/>
                  </a:cubicBezTo>
                  <a:lnTo>
                    <a:pt x="15883" y="3126"/>
                  </a:lnTo>
                  <a:lnTo>
                    <a:pt x="15883" y="3126"/>
                  </a:lnTo>
                  <a:cubicBezTo>
                    <a:pt x="15547" y="3302"/>
                    <a:pt x="15190" y="3439"/>
                    <a:pt x="14826" y="3529"/>
                  </a:cubicBezTo>
                  <a:cubicBezTo>
                    <a:pt x="14485" y="3609"/>
                    <a:pt x="14126" y="3649"/>
                    <a:pt x="13774" y="3649"/>
                  </a:cubicBezTo>
                  <a:cubicBezTo>
                    <a:pt x="13740" y="3649"/>
                    <a:pt x="13711" y="3649"/>
                    <a:pt x="13677" y="3643"/>
                  </a:cubicBezTo>
                  <a:cubicBezTo>
                    <a:pt x="13315" y="3631"/>
                    <a:pt x="12956" y="3580"/>
                    <a:pt x="12620" y="3484"/>
                  </a:cubicBezTo>
                  <a:cubicBezTo>
                    <a:pt x="12331" y="3399"/>
                    <a:pt x="12069" y="3285"/>
                    <a:pt x="11825" y="3143"/>
                  </a:cubicBezTo>
                  <a:cubicBezTo>
                    <a:pt x="11615" y="3012"/>
                    <a:pt x="11422" y="2859"/>
                    <a:pt x="11251" y="2689"/>
                  </a:cubicBezTo>
                  <a:cubicBezTo>
                    <a:pt x="11104" y="2524"/>
                    <a:pt x="10973" y="2348"/>
                    <a:pt x="10860" y="2154"/>
                  </a:cubicBezTo>
                  <a:cubicBezTo>
                    <a:pt x="10745" y="1938"/>
                    <a:pt x="10661" y="1711"/>
                    <a:pt x="10598" y="1449"/>
                  </a:cubicBezTo>
                  <a:cubicBezTo>
                    <a:pt x="10587" y="1422"/>
                    <a:pt x="10569" y="1398"/>
                    <a:pt x="10546" y="1381"/>
                  </a:cubicBezTo>
                  <a:cubicBezTo>
                    <a:pt x="10530" y="1364"/>
                    <a:pt x="10507" y="1359"/>
                    <a:pt x="10478" y="1353"/>
                  </a:cubicBezTo>
                  <a:lnTo>
                    <a:pt x="10456" y="1353"/>
                  </a:lnTo>
                  <a:cubicBezTo>
                    <a:pt x="10410" y="1353"/>
                    <a:pt x="10365" y="1370"/>
                    <a:pt x="10336" y="1409"/>
                  </a:cubicBezTo>
                  <a:cubicBezTo>
                    <a:pt x="10097" y="1694"/>
                    <a:pt x="9808" y="2028"/>
                    <a:pt x="9496" y="2330"/>
                  </a:cubicBezTo>
                  <a:cubicBezTo>
                    <a:pt x="9166" y="2649"/>
                    <a:pt x="8836" y="2893"/>
                    <a:pt x="8501" y="3080"/>
                  </a:cubicBezTo>
                  <a:cubicBezTo>
                    <a:pt x="8246" y="3216"/>
                    <a:pt x="7978" y="3319"/>
                    <a:pt x="7705" y="3387"/>
                  </a:cubicBezTo>
                  <a:lnTo>
                    <a:pt x="7700" y="3387"/>
                  </a:lnTo>
                  <a:lnTo>
                    <a:pt x="7695" y="3392"/>
                  </a:lnTo>
                  <a:cubicBezTo>
                    <a:pt x="7467" y="3439"/>
                    <a:pt x="7262" y="3467"/>
                    <a:pt x="7069" y="3467"/>
                  </a:cubicBezTo>
                  <a:lnTo>
                    <a:pt x="7052" y="3467"/>
                  </a:lnTo>
                  <a:cubicBezTo>
                    <a:pt x="6893" y="3455"/>
                    <a:pt x="6734" y="3433"/>
                    <a:pt x="6575" y="3392"/>
                  </a:cubicBezTo>
                  <a:cubicBezTo>
                    <a:pt x="6399" y="3342"/>
                    <a:pt x="6229" y="3263"/>
                    <a:pt x="6063" y="3171"/>
                  </a:cubicBezTo>
                  <a:cubicBezTo>
                    <a:pt x="5882" y="3058"/>
                    <a:pt x="5705" y="2922"/>
                    <a:pt x="5552" y="2762"/>
                  </a:cubicBezTo>
                  <a:cubicBezTo>
                    <a:pt x="5405" y="2603"/>
                    <a:pt x="5279" y="2427"/>
                    <a:pt x="5172" y="2233"/>
                  </a:cubicBezTo>
                  <a:cubicBezTo>
                    <a:pt x="5075" y="2052"/>
                    <a:pt x="5001" y="1858"/>
                    <a:pt x="4949" y="1660"/>
                  </a:cubicBezTo>
                  <a:cubicBezTo>
                    <a:pt x="4927" y="1558"/>
                    <a:pt x="4910" y="1449"/>
                    <a:pt x="4904" y="1336"/>
                  </a:cubicBezTo>
                  <a:cubicBezTo>
                    <a:pt x="4899" y="1291"/>
                    <a:pt x="4859" y="1257"/>
                    <a:pt x="4813" y="1257"/>
                  </a:cubicBezTo>
                  <a:cubicBezTo>
                    <a:pt x="4802" y="1257"/>
                    <a:pt x="4797" y="1257"/>
                    <a:pt x="4784" y="1262"/>
                  </a:cubicBezTo>
                  <a:cubicBezTo>
                    <a:pt x="4608" y="1330"/>
                    <a:pt x="4432" y="1404"/>
                    <a:pt x="4262" y="1478"/>
                  </a:cubicBezTo>
                  <a:cubicBezTo>
                    <a:pt x="4217" y="1495"/>
                    <a:pt x="4171" y="1512"/>
                    <a:pt x="4126" y="1535"/>
                  </a:cubicBezTo>
                  <a:cubicBezTo>
                    <a:pt x="4102" y="1756"/>
                    <a:pt x="4102" y="1978"/>
                    <a:pt x="4131" y="2194"/>
                  </a:cubicBezTo>
                  <a:cubicBezTo>
                    <a:pt x="4160" y="2393"/>
                    <a:pt x="4212" y="2592"/>
                    <a:pt x="4291" y="2779"/>
                  </a:cubicBezTo>
                  <a:cubicBezTo>
                    <a:pt x="4370" y="2972"/>
                    <a:pt x="4477" y="3154"/>
                    <a:pt x="4608" y="3324"/>
                  </a:cubicBezTo>
                  <a:cubicBezTo>
                    <a:pt x="4750" y="3501"/>
                    <a:pt x="4910" y="3665"/>
                    <a:pt x="5091" y="3801"/>
                  </a:cubicBezTo>
                  <a:cubicBezTo>
                    <a:pt x="5308" y="3966"/>
                    <a:pt x="5547" y="4108"/>
                    <a:pt x="5802" y="4217"/>
                  </a:cubicBezTo>
                  <a:cubicBezTo>
                    <a:pt x="6098" y="4341"/>
                    <a:pt x="6410" y="4427"/>
                    <a:pt x="6728" y="4472"/>
                  </a:cubicBezTo>
                  <a:cubicBezTo>
                    <a:pt x="6893" y="4490"/>
                    <a:pt x="7052" y="4501"/>
                    <a:pt x="7217" y="4501"/>
                  </a:cubicBezTo>
                  <a:cubicBezTo>
                    <a:pt x="7365" y="4501"/>
                    <a:pt x="7519" y="4496"/>
                    <a:pt x="7671" y="4472"/>
                  </a:cubicBezTo>
                  <a:cubicBezTo>
                    <a:pt x="7955" y="4433"/>
                    <a:pt x="8235" y="4359"/>
                    <a:pt x="8490" y="4257"/>
                  </a:cubicBezTo>
                  <a:cubicBezTo>
                    <a:pt x="8712" y="4160"/>
                    <a:pt x="8922" y="4040"/>
                    <a:pt x="9109" y="3893"/>
                  </a:cubicBezTo>
                  <a:cubicBezTo>
                    <a:pt x="9279" y="3767"/>
                    <a:pt x="9416" y="3631"/>
                    <a:pt x="9530" y="3489"/>
                  </a:cubicBezTo>
                  <a:cubicBezTo>
                    <a:pt x="9615" y="3370"/>
                    <a:pt x="9701" y="3240"/>
                    <a:pt x="9774" y="3103"/>
                  </a:cubicBezTo>
                  <a:cubicBezTo>
                    <a:pt x="9808" y="3035"/>
                    <a:pt x="9842" y="2972"/>
                    <a:pt x="9877" y="2904"/>
                  </a:cubicBezTo>
                  <a:cubicBezTo>
                    <a:pt x="9898" y="2847"/>
                    <a:pt x="9927" y="2791"/>
                    <a:pt x="9956" y="2734"/>
                  </a:cubicBezTo>
                  <a:cubicBezTo>
                    <a:pt x="9961" y="2676"/>
                    <a:pt x="10001" y="2620"/>
                    <a:pt x="10058" y="2608"/>
                  </a:cubicBezTo>
                  <a:cubicBezTo>
                    <a:pt x="10076" y="2603"/>
                    <a:pt x="10087" y="2603"/>
                    <a:pt x="10097" y="2603"/>
                  </a:cubicBezTo>
                  <a:cubicBezTo>
                    <a:pt x="10155" y="2603"/>
                    <a:pt x="10205" y="2642"/>
                    <a:pt x="10228" y="2705"/>
                  </a:cubicBezTo>
                  <a:cubicBezTo>
                    <a:pt x="10246" y="2762"/>
                    <a:pt x="10268" y="2819"/>
                    <a:pt x="10291" y="2875"/>
                  </a:cubicBezTo>
                  <a:cubicBezTo>
                    <a:pt x="10370" y="3051"/>
                    <a:pt x="10467" y="3216"/>
                    <a:pt x="10587" y="3376"/>
                  </a:cubicBezTo>
                  <a:cubicBezTo>
                    <a:pt x="10717" y="3546"/>
                    <a:pt x="10876" y="3706"/>
                    <a:pt x="11058" y="3848"/>
                  </a:cubicBezTo>
                  <a:cubicBezTo>
                    <a:pt x="11285" y="4024"/>
                    <a:pt x="11542" y="4171"/>
                    <a:pt x="11825" y="4296"/>
                  </a:cubicBezTo>
                  <a:cubicBezTo>
                    <a:pt x="12189" y="4444"/>
                    <a:pt x="12581" y="4551"/>
                    <a:pt x="12995" y="4614"/>
                  </a:cubicBezTo>
                  <a:cubicBezTo>
                    <a:pt x="13212" y="4643"/>
                    <a:pt x="13428" y="4654"/>
                    <a:pt x="13643" y="4654"/>
                  </a:cubicBezTo>
                  <a:cubicBezTo>
                    <a:pt x="13842" y="4654"/>
                    <a:pt x="14052" y="4643"/>
                    <a:pt x="14257" y="4620"/>
                  </a:cubicBezTo>
                  <a:lnTo>
                    <a:pt x="14275" y="4614"/>
                  </a:lnTo>
                  <a:cubicBezTo>
                    <a:pt x="14723" y="4551"/>
                    <a:pt x="15161" y="4433"/>
                    <a:pt x="15570" y="4262"/>
                  </a:cubicBezTo>
                  <a:cubicBezTo>
                    <a:pt x="15945" y="4103"/>
                    <a:pt x="16292" y="3898"/>
                    <a:pt x="16604" y="3660"/>
                  </a:cubicBezTo>
                  <a:cubicBezTo>
                    <a:pt x="16860" y="3455"/>
                    <a:pt x="17087" y="3229"/>
                    <a:pt x="17280" y="2990"/>
                  </a:cubicBezTo>
                  <a:cubicBezTo>
                    <a:pt x="17474" y="2734"/>
                    <a:pt x="17632" y="2461"/>
                    <a:pt x="17758" y="2177"/>
                  </a:cubicBezTo>
                  <a:cubicBezTo>
                    <a:pt x="17786" y="2097"/>
                    <a:pt x="17815" y="2023"/>
                    <a:pt x="17837" y="1955"/>
                  </a:cubicBezTo>
                  <a:cubicBezTo>
                    <a:pt x="17849" y="1915"/>
                    <a:pt x="17860" y="1876"/>
                    <a:pt x="17871" y="1836"/>
                  </a:cubicBezTo>
                  <a:cubicBezTo>
                    <a:pt x="17889" y="1779"/>
                    <a:pt x="17905" y="1716"/>
                    <a:pt x="17928" y="1653"/>
                  </a:cubicBezTo>
                  <a:cubicBezTo>
                    <a:pt x="17951" y="1598"/>
                    <a:pt x="17996" y="1563"/>
                    <a:pt x="18054" y="1563"/>
                  </a:cubicBezTo>
                  <a:lnTo>
                    <a:pt x="18088" y="1563"/>
                  </a:lnTo>
                  <a:cubicBezTo>
                    <a:pt x="18122" y="1574"/>
                    <a:pt x="18149" y="1598"/>
                    <a:pt x="18161" y="1626"/>
                  </a:cubicBezTo>
                  <a:cubicBezTo>
                    <a:pt x="18183" y="1660"/>
                    <a:pt x="18183" y="1688"/>
                    <a:pt x="18178" y="1722"/>
                  </a:cubicBezTo>
                  <a:cubicBezTo>
                    <a:pt x="18161" y="1842"/>
                    <a:pt x="18127" y="1960"/>
                    <a:pt x="18081" y="2091"/>
                  </a:cubicBezTo>
                  <a:lnTo>
                    <a:pt x="18156" y="2125"/>
                  </a:lnTo>
                  <a:cubicBezTo>
                    <a:pt x="18190" y="2138"/>
                    <a:pt x="18212" y="2148"/>
                    <a:pt x="18235" y="2154"/>
                  </a:cubicBezTo>
                  <a:cubicBezTo>
                    <a:pt x="18309" y="2183"/>
                    <a:pt x="18371" y="2206"/>
                    <a:pt x="18434" y="2222"/>
                  </a:cubicBezTo>
                  <a:cubicBezTo>
                    <a:pt x="18570" y="2262"/>
                    <a:pt x="18712" y="2290"/>
                    <a:pt x="18849" y="2314"/>
                  </a:cubicBezTo>
                  <a:cubicBezTo>
                    <a:pt x="18980" y="2330"/>
                    <a:pt x="19111" y="2335"/>
                    <a:pt x="19247" y="2335"/>
                  </a:cubicBezTo>
                  <a:cubicBezTo>
                    <a:pt x="19400" y="2335"/>
                    <a:pt x="19554" y="2324"/>
                    <a:pt x="19706" y="2308"/>
                  </a:cubicBezTo>
                  <a:cubicBezTo>
                    <a:pt x="20024" y="2256"/>
                    <a:pt x="20343" y="2172"/>
                    <a:pt x="20638" y="2046"/>
                  </a:cubicBezTo>
                  <a:cubicBezTo>
                    <a:pt x="20900" y="1933"/>
                    <a:pt x="21144" y="1797"/>
                    <a:pt x="21348" y="1637"/>
                  </a:cubicBezTo>
                  <a:cubicBezTo>
                    <a:pt x="21519" y="1501"/>
                    <a:pt x="21668" y="1353"/>
                    <a:pt x="21792" y="1194"/>
                  </a:cubicBezTo>
                  <a:cubicBezTo>
                    <a:pt x="21899" y="1052"/>
                    <a:pt x="21991" y="903"/>
                    <a:pt x="22059" y="745"/>
                  </a:cubicBezTo>
                  <a:cubicBezTo>
                    <a:pt x="22082" y="699"/>
                    <a:pt x="22099" y="648"/>
                    <a:pt x="22116" y="603"/>
                  </a:cubicBezTo>
                  <a:cubicBezTo>
                    <a:pt x="22104" y="597"/>
                    <a:pt x="22088" y="591"/>
                    <a:pt x="22070" y="5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0"/>
            <p:cNvSpPr/>
            <p:nvPr/>
          </p:nvSpPr>
          <p:spPr>
            <a:xfrm rot="-789794">
              <a:off x="7657877" y="260048"/>
              <a:ext cx="1103855" cy="534188"/>
            </a:xfrm>
            <a:custGeom>
              <a:avLst/>
              <a:gdLst/>
              <a:ahLst/>
              <a:cxnLst/>
              <a:rect l="l" t="t" r="r" b="b"/>
              <a:pathLst>
                <a:path w="22962" h="11112" extrusionOk="0">
                  <a:moveTo>
                    <a:pt x="10580" y="370"/>
                  </a:moveTo>
                  <a:cubicBezTo>
                    <a:pt x="10790" y="370"/>
                    <a:pt x="10989" y="381"/>
                    <a:pt x="11177" y="404"/>
                  </a:cubicBezTo>
                  <a:cubicBezTo>
                    <a:pt x="11540" y="460"/>
                    <a:pt x="11893" y="557"/>
                    <a:pt x="12217" y="688"/>
                  </a:cubicBezTo>
                  <a:cubicBezTo>
                    <a:pt x="12478" y="801"/>
                    <a:pt x="12717" y="944"/>
                    <a:pt x="12933" y="1103"/>
                  </a:cubicBezTo>
                  <a:cubicBezTo>
                    <a:pt x="13092" y="1233"/>
                    <a:pt x="13234" y="1375"/>
                    <a:pt x="13359" y="1529"/>
                  </a:cubicBezTo>
                  <a:cubicBezTo>
                    <a:pt x="13484" y="1694"/>
                    <a:pt x="13591" y="1887"/>
                    <a:pt x="13694" y="2114"/>
                  </a:cubicBezTo>
                  <a:cubicBezTo>
                    <a:pt x="13700" y="2138"/>
                    <a:pt x="13706" y="2154"/>
                    <a:pt x="13711" y="2172"/>
                  </a:cubicBezTo>
                  <a:lnTo>
                    <a:pt x="13717" y="2188"/>
                  </a:lnTo>
                  <a:cubicBezTo>
                    <a:pt x="13734" y="2233"/>
                    <a:pt x="13756" y="2279"/>
                    <a:pt x="13774" y="2324"/>
                  </a:cubicBezTo>
                  <a:cubicBezTo>
                    <a:pt x="13796" y="2369"/>
                    <a:pt x="13853" y="2393"/>
                    <a:pt x="13893" y="2393"/>
                  </a:cubicBezTo>
                  <a:cubicBezTo>
                    <a:pt x="13905" y="2393"/>
                    <a:pt x="13916" y="2393"/>
                    <a:pt x="13932" y="2387"/>
                  </a:cubicBezTo>
                  <a:cubicBezTo>
                    <a:pt x="13966" y="2382"/>
                    <a:pt x="13995" y="2353"/>
                    <a:pt x="14013" y="2324"/>
                  </a:cubicBezTo>
                  <a:cubicBezTo>
                    <a:pt x="14035" y="2290"/>
                    <a:pt x="14035" y="2256"/>
                    <a:pt x="14024" y="2211"/>
                  </a:cubicBezTo>
                  <a:cubicBezTo>
                    <a:pt x="14018" y="2172"/>
                    <a:pt x="14013" y="2131"/>
                    <a:pt x="14007" y="2086"/>
                  </a:cubicBezTo>
                  <a:cubicBezTo>
                    <a:pt x="14029" y="2075"/>
                    <a:pt x="14052" y="2069"/>
                    <a:pt x="14075" y="2057"/>
                  </a:cubicBezTo>
                  <a:cubicBezTo>
                    <a:pt x="14370" y="1939"/>
                    <a:pt x="14700" y="1847"/>
                    <a:pt x="15057" y="1802"/>
                  </a:cubicBezTo>
                  <a:cubicBezTo>
                    <a:pt x="15262" y="1773"/>
                    <a:pt x="15473" y="1763"/>
                    <a:pt x="15683" y="1763"/>
                  </a:cubicBezTo>
                  <a:cubicBezTo>
                    <a:pt x="15888" y="1763"/>
                    <a:pt x="16098" y="1773"/>
                    <a:pt x="16302" y="1797"/>
                  </a:cubicBezTo>
                  <a:cubicBezTo>
                    <a:pt x="16667" y="1847"/>
                    <a:pt x="17013" y="1939"/>
                    <a:pt x="17320" y="2069"/>
                  </a:cubicBezTo>
                  <a:cubicBezTo>
                    <a:pt x="17546" y="2165"/>
                    <a:pt x="17751" y="2285"/>
                    <a:pt x="17933" y="2421"/>
                  </a:cubicBezTo>
                  <a:cubicBezTo>
                    <a:pt x="18075" y="2534"/>
                    <a:pt x="18194" y="2654"/>
                    <a:pt x="18303" y="2785"/>
                  </a:cubicBezTo>
                  <a:cubicBezTo>
                    <a:pt x="18399" y="2922"/>
                    <a:pt x="18490" y="3069"/>
                    <a:pt x="18558" y="3229"/>
                  </a:cubicBezTo>
                  <a:cubicBezTo>
                    <a:pt x="18598" y="3324"/>
                    <a:pt x="18632" y="3426"/>
                    <a:pt x="18660" y="3529"/>
                  </a:cubicBezTo>
                  <a:cubicBezTo>
                    <a:pt x="18689" y="3643"/>
                    <a:pt x="18705" y="3762"/>
                    <a:pt x="18723" y="3859"/>
                  </a:cubicBezTo>
                  <a:lnTo>
                    <a:pt x="18723" y="3876"/>
                  </a:lnTo>
                  <a:cubicBezTo>
                    <a:pt x="18734" y="3961"/>
                    <a:pt x="18746" y="4040"/>
                    <a:pt x="18746" y="4115"/>
                  </a:cubicBezTo>
                  <a:cubicBezTo>
                    <a:pt x="18746" y="4171"/>
                    <a:pt x="18786" y="4223"/>
                    <a:pt x="18836" y="4239"/>
                  </a:cubicBezTo>
                  <a:lnTo>
                    <a:pt x="18870" y="4239"/>
                  </a:lnTo>
                  <a:cubicBezTo>
                    <a:pt x="18894" y="4239"/>
                    <a:pt x="18917" y="4234"/>
                    <a:pt x="18939" y="4223"/>
                  </a:cubicBezTo>
                  <a:cubicBezTo>
                    <a:pt x="18962" y="4211"/>
                    <a:pt x="18990" y="4176"/>
                    <a:pt x="18996" y="4149"/>
                  </a:cubicBezTo>
                  <a:lnTo>
                    <a:pt x="19001" y="4097"/>
                  </a:lnTo>
                  <a:cubicBezTo>
                    <a:pt x="19012" y="4035"/>
                    <a:pt x="19019" y="3972"/>
                    <a:pt x="19030" y="3910"/>
                  </a:cubicBezTo>
                  <a:cubicBezTo>
                    <a:pt x="19030" y="3859"/>
                    <a:pt x="19035" y="3808"/>
                    <a:pt x="19035" y="3756"/>
                  </a:cubicBezTo>
                  <a:lnTo>
                    <a:pt x="19035" y="3751"/>
                  </a:lnTo>
                  <a:cubicBezTo>
                    <a:pt x="19087" y="3728"/>
                    <a:pt x="19143" y="3699"/>
                    <a:pt x="19200" y="3677"/>
                  </a:cubicBezTo>
                  <a:cubicBezTo>
                    <a:pt x="19387" y="3597"/>
                    <a:pt x="19581" y="3546"/>
                    <a:pt x="19785" y="3518"/>
                  </a:cubicBezTo>
                  <a:cubicBezTo>
                    <a:pt x="19871" y="3507"/>
                    <a:pt x="19967" y="3501"/>
                    <a:pt x="20058" y="3501"/>
                  </a:cubicBezTo>
                  <a:cubicBezTo>
                    <a:pt x="20150" y="3501"/>
                    <a:pt x="20246" y="3507"/>
                    <a:pt x="20336" y="3518"/>
                  </a:cubicBezTo>
                  <a:lnTo>
                    <a:pt x="20354" y="3518"/>
                  </a:lnTo>
                  <a:cubicBezTo>
                    <a:pt x="20564" y="3552"/>
                    <a:pt x="20769" y="3609"/>
                    <a:pt x="20968" y="3688"/>
                  </a:cubicBezTo>
                  <a:lnTo>
                    <a:pt x="20968" y="3694"/>
                  </a:lnTo>
                  <a:lnTo>
                    <a:pt x="20979" y="3694"/>
                  </a:lnTo>
                  <a:cubicBezTo>
                    <a:pt x="21183" y="3785"/>
                    <a:pt x="21382" y="3898"/>
                    <a:pt x="21569" y="4040"/>
                  </a:cubicBezTo>
                  <a:cubicBezTo>
                    <a:pt x="21768" y="4200"/>
                    <a:pt x="21951" y="4381"/>
                    <a:pt x="22109" y="4580"/>
                  </a:cubicBezTo>
                  <a:cubicBezTo>
                    <a:pt x="22263" y="4785"/>
                    <a:pt x="22387" y="4995"/>
                    <a:pt x="22484" y="5222"/>
                  </a:cubicBezTo>
                  <a:cubicBezTo>
                    <a:pt x="22570" y="5427"/>
                    <a:pt x="22626" y="5637"/>
                    <a:pt x="22655" y="5854"/>
                  </a:cubicBezTo>
                  <a:cubicBezTo>
                    <a:pt x="22678" y="6035"/>
                    <a:pt x="22678" y="6211"/>
                    <a:pt x="22660" y="6399"/>
                  </a:cubicBezTo>
                  <a:cubicBezTo>
                    <a:pt x="22633" y="6575"/>
                    <a:pt x="22587" y="6751"/>
                    <a:pt x="22513" y="6916"/>
                  </a:cubicBezTo>
                  <a:cubicBezTo>
                    <a:pt x="22445" y="7074"/>
                    <a:pt x="22353" y="7223"/>
                    <a:pt x="22246" y="7365"/>
                  </a:cubicBezTo>
                  <a:cubicBezTo>
                    <a:pt x="22122" y="7524"/>
                    <a:pt x="21973" y="7672"/>
                    <a:pt x="21808" y="7808"/>
                  </a:cubicBezTo>
                  <a:cubicBezTo>
                    <a:pt x="21598" y="7968"/>
                    <a:pt x="21354" y="8104"/>
                    <a:pt x="21092" y="8217"/>
                  </a:cubicBezTo>
                  <a:cubicBezTo>
                    <a:pt x="20797" y="8343"/>
                    <a:pt x="20478" y="8427"/>
                    <a:pt x="20160" y="8479"/>
                  </a:cubicBezTo>
                  <a:cubicBezTo>
                    <a:pt x="20008" y="8495"/>
                    <a:pt x="19854" y="8506"/>
                    <a:pt x="19701" y="8506"/>
                  </a:cubicBezTo>
                  <a:cubicBezTo>
                    <a:pt x="19565" y="8506"/>
                    <a:pt x="19434" y="8501"/>
                    <a:pt x="19303" y="8485"/>
                  </a:cubicBezTo>
                  <a:cubicBezTo>
                    <a:pt x="19166" y="8461"/>
                    <a:pt x="19024" y="8433"/>
                    <a:pt x="18888" y="8393"/>
                  </a:cubicBezTo>
                  <a:cubicBezTo>
                    <a:pt x="18825" y="8377"/>
                    <a:pt x="18763" y="8354"/>
                    <a:pt x="18689" y="8325"/>
                  </a:cubicBezTo>
                  <a:cubicBezTo>
                    <a:pt x="18666" y="8319"/>
                    <a:pt x="18644" y="8309"/>
                    <a:pt x="18610" y="8296"/>
                  </a:cubicBezTo>
                  <a:lnTo>
                    <a:pt x="18542" y="8262"/>
                  </a:lnTo>
                  <a:lnTo>
                    <a:pt x="18535" y="8262"/>
                  </a:lnTo>
                  <a:cubicBezTo>
                    <a:pt x="18581" y="8138"/>
                    <a:pt x="18610" y="8013"/>
                    <a:pt x="18632" y="7893"/>
                  </a:cubicBezTo>
                  <a:cubicBezTo>
                    <a:pt x="18637" y="7859"/>
                    <a:pt x="18637" y="7831"/>
                    <a:pt x="18615" y="7797"/>
                  </a:cubicBezTo>
                  <a:cubicBezTo>
                    <a:pt x="18603" y="7769"/>
                    <a:pt x="18576" y="7745"/>
                    <a:pt x="18542" y="7734"/>
                  </a:cubicBezTo>
                  <a:lnTo>
                    <a:pt x="18508" y="7734"/>
                  </a:lnTo>
                  <a:cubicBezTo>
                    <a:pt x="18450" y="7734"/>
                    <a:pt x="18405" y="7769"/>
                    <a:pt x="18382" y="7824"/>
                  </a:cubicBezTo>
                  <a:cubicBezTo>
                    <a:pt x="18359" y="7887"/>
                    <a:pt x="18343" y="7950"/>
                    <a:pt x="18325" y="8007"/>
                  </a:cubicBezTo>
                  <a:cubicBezTo>
                    <a:pt x="18314" y="8047"/>
                    <a:pt x="18303" y="8086"/>
                    <a:pt x="18291" y="8126"/>
                  </a:cubicBezTo>
                  <a:cubicBezTo>
                    <a:pt x="18269" y="8194"/>
                    <a:pt x="18240" y="8268"/>
                    <a:pt x="18212" y="8348"/>
                  </a:cubicBezTo>
                  <a:cubicBezTo>
                    <a:pt x="18086" y="8632"/>
                    <a:pt x="17928" y="8910"/>
                    <a:pt x="17734" y="9161"/>
                  </a:cubicBezTo>
                  <a:cubicBezTo>
                    <a:pt x="17541" y="9400"/>
                    <a:pt x="17314" y="9626"/>
                    <a:pt x="17058" y="9831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4"/>
                    <a:pt x="15177" y="10722"/>
                    <a:pt x="14729" y="10785"/>
                  </a:cubicBezTo>
                  <a:lnTo>
                    <a:pt x="14711" y="10791"/>
                  </a:lnTo>
                  <a:cubicBezTo>
                    <a:pt x="14506" y="10814"/>
                    <a:pt x="14296" y="10825"/>
                    <a:pt x="14097" y="10825"/>
                  </a:cubicBezTo>
                  <a:cubicBezTo>
                    <a:pt x="13882" y="10825"/>
                    <a:pt x="13666" y="10814"/>
                    <a:pt x="13449" y="10785"/>
                  </a:cubicBezTo>
                  <a:cubicBezTo>
                    <a:pt x="13035" y="10722"/>
                    <a:pt x="12643" y="10620"/>
                    <a:pt x="12279" y="10467"/>
                  </a:cubicBezTo>
                  <a:cubicBezTo>
                    <a:pt x="11996" y="10342"/>
                    <a:pt x="11739" y="10195"/>
                    <a:pt x="11512" y="10019"/>
                  </a:cubicBezTo>
                  <a:cubicBezTo>
                    <a:pt x="11330" y="9877"/>
                    <a:pt x="11171" y="9717"/>
                    <a:pt x="11041" y="9547"/>
                  </a:cubicBezTo>
                  <a:cubicBezTo>
                    <a:pt x="10921" y="9387"/>
                    <a:pt x="10824" y="9222"/>
                    <a:pt x="10745" y="9046"/>
                  </a:cubicBezTo>
                  <a:cubicBezTo>
                    <a:pt x="10722" y="8990"/>
                    <a:pt x="10706" y="8933"/>
                    <a:pt x="10682" y="8876"/>
                  </a:cubicBezTo>
                  <a:cubicBezTo>
                    <a:pt x="10659" y="8813"/>
                    <a:pt x="10609" y="8774"/>
                    <a:pt x="10551" y="8774"/>
                  </a:cubicBezTo>
                  <a:cubicBezTo>
                    <a:pt x="10541" y="8774"/>
                    <a:pt x="10530" y="8774"/>
                    <a:pt x="10512" y="8779"/>
                  </a:cubicBezTo>
                  <a:cubicBezTo>
                    <a:pt x="10461" y="8791"/>
                    <a:pt x="10421" y="8842"/>
                    <a:pt x="10415" y="8899"/>
                  </a:cubicBezTo>
                  <a:lnTo>
                    <a:pt x="10410" y="8905"/>
                  </a:lnTo>
                  <a:lnTo>
                    <a:pt x="10410" y="8910"/>
                  </a:lnTo>
                  <a:cubicBezTo>
                    <a:pt x="10381" y="8967"/>
                    <a:pt x="10352" y="9018"/>
                    <a:pt x="10331" y="9075"/>
                  </a:cubicBezTo>
                  <a:cubicBezTo>
                    <a:pt x="10296" y="9143"/>
                    <a:pt x="10262" y="9206"/>
                    <a:pt x="10228" y="9274"/>
                  </a:cubicBezTo>
                  <a:cubicBezTo>
                    <a:pt x="10155" y="9411"/>
                    <a:pt x="10069" y="9541"/>
                    <a:pt x="9984" y="9660"/>
                  </a:cubicBezTo>
                  <a:cubicBezTo>
                    <a:pt x="9870" y="9802"/>
                    <a:pt x="9733" y="9933"/>
                    <a:pt x="9563" y="10064"/>
                  </a:cubicBezTo>
                  <a:cubicBezTo>
                    <a:pt x="9376" y="10211"/>
                    <a:pt x="9166" y="10331"/>
                    <a:pt x="8944" y="10428"/>
                  </a:cubicBezTo>
                  <a:cubicBezTo>
                    <a:pt x="8689" y="10530"/>
                    <a:pt x="8409" y="10604"/>
                    <a:pt x="8125" y="10643"/>
                  </a:cubicBezTo>
                  <a:cubicBezTo>
                    <a:pt x="7973" y="10667"/>
                    <a:pt x="7819" y="10672"/>
                    <a:pt x="7671" y="10672"/>
                  </a:cubicBezTo>
                  <a:cubicBezTo>
                    <a:pt x="7512" y="10672"/>
                    <a:pt x="7347" y="10661"/>
                    <a:pt x="7182" y="10643"/>
                  </a:cubicBezTo>
                  <a:cubicBezTo>
                    <a:pt x="6864" y="10598"/>
                    <a:pt x="6552" y="10512"/>
                    <a:pt x="6256" y="10388"/>
                  </a:cubicBezTo>
                  <a:cubicBezTo>
                    <a:pt x="6001" y="10279"/>
                    <a:pt x="5762" y="10137"/>
                    <a:pt x="5545" y="9972"/>
                  </a:cubicBezTo>
                  <a:cubicBezTo>
                    <a:pt x="5364" y="9836"/>
                    <a:pt x="5204" y="9672"/>
                    <a:pt x="5062" y="9502"/>
                  </a:cubicBezTo>
                  <a:cubicBezTo>
                    <a:pt x="4931" y="9325"/>
                    <a:pt x="4824" y="9143"/>
                    <a:pt x="4745" y="8950"/>
                  </a:cubicBezTo>
                  <a:cubicBezTo>
                    <a:pt x="4666" y="8763"/>
                    <a:pt x="4614" y="8564"/>
                    <a:pt x="4585" y="8365"/>
                  </a:cubicBezTo>
                  <a:cubicBezTo>
                    <a:pt x="4551" y="8131"/>
                    <a:pt x="4556" y="7887"/>
                    <a:pt x="4585" y="7643"/>
                  </a:cubicBezTo>
                  <a:cubicBezTo>
                    <a:pt x="4591" y="7620"/>
                    <a:pt x="4574" y="7586"/>
                    <a:pt x="4556" y="7569"/>
                  </a:cubicBezTo>
                  <a:cubicBezTo>
                    <a:pt x="4535" y="7546"/>
                    <a:pt x="4506" y="7535"/>
                    <a:pt x="4477" y="7535"/>
                  </a:cubicBezTo>
                  <a:cubicBezTo>
                    <a:pt x="4449" y="7535"/>
                    <a:pt x="4420" y="7546"/>
                    <a:pt x="4398" y="7569"/>
                  </a:cubicBezTo>
                  <a:cubicBezTo>
                    <a:pt x="4375" y="7593"/>
                    <a:pt x="4370" y="7614"/>
                    <a:pt x="4364" y="7643"/>
                  </a:cubicBezTo>
                  <a:cubicBezTo>
                    <a:pt x="4341" y="7814"/>
                    <a:pt x="4335" y="7989"/>
                    <a:pt x="4335" y="8160"/>
                  </a:cubicBezTo>
                  <a:lnTo>
                    <a:pt x="4330" y="8165"/>
                  </a:lnTo>
                  <a:cubicBezTo>
                    <a:pt x="4239" y="8223"/>
                    <a:pt x="4147" y="8262"/>
                    <a:pt x="4063" y="8302"/>
                  </a:cubicBezTo>
                  <a:cubicBezTo>
                    <a:pt x="3864" y="8382"/>
                    <a:pt x="3659" y="8438"/>
                    <a:pt x="3455" y="8467"/>
                  </a:cubicBezTo>
                  <a:cubicBezTo>
                    <a:pt x="3358" y="8479"/>
                    <a:pt x="3261" y="8485"/>
                    <a:pt x="3159" y="8485"/>
                  </a:cubicBezTo>
                  <a:cubicBezTo>
                    <a:pt x="3069" y="8485"/>
                    <a:pt x="2972" y="8479"/>
                    <a:pt x="2875" y="8467"/>
                  </a:cubicBezTo>
                  <a:cubicBezTo>
                    <a:pt x="2659" y="8438"/>
                    <a:pt x="2449" y="8382"/>
                    <a:pt x="2245" y="8296"/>
                  </a:cubicBezTo>
                  <a:cubicBezTo>
                    <a:pt x="2028" y="8206"/>
                    <a:pt x="1823" y="8081"/>
                    <a:pt x="1624" y="7934"/>
                  </a:cubicBezTo>
                  <a:cubicBezTo>
                    <a:pt x="1409" y="7763"/>
                    <a:pt x="1210" y="7564"/>
                    <a:pt x="1039" y="7347"/>
                  </a:cubicBezTo>
                  <a:cubicBezTo>
                    <a:pt x="858" y="7108"/>
                    <a:pt x="711" y="6853"/>
                    <a:pt x="591" y="6581"/>
                  </a:cubicBezTo>
                  <a:cubicBezTo>
                    <a:pt x="488" y="6324"/>
                    <a:pt x="415" y="6069"/>
                    <a:pt x="375" y="5802"/>
                  </a:cubicBezTo>
                  <a:cubicBezTo>
                    <a:pt x="347" y="5563"/>
                    <a:pt x="347" y="5319"/>
                    <a:pt x="375" y="5081"/>
                  </a:cubicBezTo>
                  <a:cubicBezTo>
                    <a:pt x="409" y="4858"/>
                    <a:pt x="465" y="4648"/>
                    <a:pt x="551" y="4444"/>
                  </a:cubicBezTo>
                  <a:cubicBezTo>
                    <a:pt x="636" y="4257"/>
                    <a:pt x="738" y="4081"/>
                    <a:pt x="863" y="3910"/>
                  </a:cubicBezTo>
                  <a:cubicBezTo>
                    <a:pt x="994" y="3751"/>
                    <a:pt x="1154" y="3591"/>
                    <a:pt x="1341" y="3444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0"/>
                    <a:pt x="2767" y="2779"/>
                    <a:pt x="3119" y="2723"/>
                  </a:cubicBezTo>
                  <a:cubicBezTo>
                    <a:pt x="3289" y="2705"/>
                    <a:pt x="3460" y="2694"/>
                    <a:pt x="3625" y="2694"/>
                  </a:cubicBezTo>
                  <a:cubicBezTo>
                    <a:pt x="3761" y="2694"/>
                    <a:pt x="3909" y="2699"/>
                    <a:pt x="4045" y="2717"/>
                  </a:cubicBezTo>
                  <a:cubicBezTo>
                    <a:pt x="4278" y="2751"/>
                    <a:pt x="4495" y="2807"/>
                    <a:pt x="4693" y="2888"/>
                  </a:cubicBezTo>
                  <a:cubicBezTo>
                    <a:pt x="4876" y="2967"/>
                    <a:pt x="5046" y="3064"/>
                    <a:pt x="5193" y="3177"/>
                  </a:cubicBezTo>
                  <a:cubicBezTo>
                    <a:pt x="5313" y="3274"/>
                    <a:pt x="5426" y="3381"/>
                    <a:pt x="5545" y="3518"/>
                  </a:cubicBezTo>
                  <a:cubicBezTo>
                    <a:pt x="5568" y="3546"/>
                    <a:pt x="5608" y="3563"/>
                    <a:pt x="5654" y="3563"/>
                  </a:cubicBezTo>
                  <a:cubicBezTo>
                    <a:pt x="5682" y="3563"/>
                    <a:pt x="5710" y="3557"/>
                    <a:pt x="5733" y="3546"/>
                  </a:cubicBezTo>
                  <a:cubicBezTo>
                    <a:pt x="5767" y="3523"/>
                    <a:pt x="5796" y="3484"/>
                    <a:pt x="5807" y="3444"/>
                  </a:cubicBezTo>
                  <a:cubicBezTo>
                    <a:pt x="5812" y="3405"/>
                    <a:pt x="5807" y="3365"/>
                    <a:pt x="5791" y="3331"/>
                  </a:cubicBezTo>
                  <a:cubicBezTo>
                    <a:pt x="5733" y="3245"/>
                    <a:pt x="5665" y="3166"/>
                    <a:pt x="5592" y="3080"/>
                  </a:cubicBezTo>
                  <a:cubicBezTo>
                    <a:pt x="5705" y="2875"/>
                    <a:pt x="5836" y="2671"/>
                    <a:pt x="5988" y="2472"/>
                  </a:cubicBezTo>
                  <a:cubicBezTo>
                    <a:pt x="6193" y="2206"/>
                    <a:pt x="6432" y="1955"/>
                    <a:pt x="6693" y="1728"/>
                  </a:cubicBezTo>
                  <a:cubicBezTo>
                    <a:pt x="6762" y="1671"/>
                    <a:pt x="6824" y="1619"/>
                    <a:pt x="6893" y="1563"/>
                  </a:cubicBezTo>
                  <a:lnTo>
                    <a:pt x="6893" y="1563"/>
                  </a:lnTo>
                  <a:lnTo>
                    <a:pt x="6887" y="1569"/>
                  </a:lnTo>
                  <a:cubicBezTo>
                    <a:pt x="7257" y="1285"/>
                    <a:pt x="7654" y="1052"/>
                    <a:pt x="8080" y="869"/>
                  </a:cubicBezTo>
                  <a:cubicBezTo>
                    <a:pt x="8592" y="654"/>
                    <a:pt x="9143" y="507"/>
                    <a:pt x="9722" y="426"/>
                  </a:cubicBezTo>
                  <a:cubicBezTo>
                    <a:pt x="9984" y="392"/>
                    <a:pt x="10239" y="376"/>
                    <a:pt x="10483" y="370"/>
                  </a:cubicBezTo>
                  <a:close/>
                  <a:moveTo>
                    <a:pt x="10598" y="1"/>
                  </a:moveTo>
                  <a:cubicBezTo>
                    <a:pt x="10262" y="12"/>
                    <a:pt x="9932" y="40"/>
                    <a:pt x="9602" y="97"/>
                  </a:cubicBezTo>
                  <a:cubicBezTo>
                    <a:pt x="9285" y="148"/>
                    <a:pt x="8972" y="222"/>
                    <a:pt x="8671" y="318"/>
                  </a:cubicBezTo>
                  <a:cubicBezTo>
                    <a:pt x="8359" y="415"/>
                    <a:pt x="8057" y="546"/>
                    <a:pt x="7768" y="688"/>
                  </a:cubicBezTo>
                  <a:cubicBezTo>
                    <a:pt x="7262" y="938"/>
                    <a:pt x="6796" y="1268"/>
                    <a:pt x="6387" y="1660"/>
                  </a:cubicBezTo>
                  <a:cubicBezTo>
                    <a:pt x="6001" y="2029"/>
                    <a:pt x="5688" y="2461"/>
                    <a:pt x="5432" y="2927"/>
                  </a:cubicBezTo>
                  <a:cubicBezTo>
                    <a:pt x="5330" y="2841"/>
                    <a:pt x="5222" y="2757"/>
                    <a:pt x="5102" y="2689"/>
                  </a:cubicBezTo>
                  <a:cubicBezTo>
                    <a:pt x="4841" y="2534"/>
                    <a:pt x="4540" y="2432"/>
                    <a:pt x="4239" y="2382"/>
                  </a:cubicBezTo>
                  <a:cubicBezTo>
                    <a:pt x="4040" y="2342"/>
                    <a:pt x="3840" y="2324"/>
                    <a:pt x="3636" y="2324"/>
                  </a:cubicBezTo>
                  <a:cubicBezTo>
                    <a:pt x="3193" y="2324"/>
                    <a:pt x="2749" y="2410"/>
                    <a:pt x="2329" y="2552"/>
                  </a:cubicBezTo>
                  <a:cubicBezTo>
                    <a:pt x="2028" y="2654"/>
                    <a:pt x="1733" y="2796"/>
                    <a:pt x="1461" y="2967"/>
                  </a:cubicBezTo>
                  <a:cubicBezTo>
                    <a:pt x="1204" y="3126"/>
                    <a:pt x="960" y="3319"/>
                    <a:pt x="756" y="3546"/>
                  </a:cubicBezTo>
                  <a:cubicBezTo>
                    <a:pt x="546" y="3767"/>
                    <a:pt x="375" y="4029"/>
                    <a:pt x="250" y="4307"/>
                  </a:cubicBezTo>
                  <a:cubicBezTo>
                    <a:pt x="187" y="4456"/>
                    <a:pt x="136" y="4598"/>
                    <a:pt x="97" y="4751"/>
                  </a:cubicBezTo>
                  <a:cubicBezTo>
                    <a:pt x="63" y="4899"/>
                    <a:pt x="40" y="5052"/>
                    <a:pt x="29" y="5206"/>
                  </a:cubicBezTo>
                  <a:cubicBezTo>
                    <a:pt x="0" y="5501"/>
                    <a:pt x="29" y="5797"/>
                    <a:pt x="85" y="6086"/>
                  </a:cubicBezTo>
                  <a:cubicBezTo>
                    <a:pt x="147" y="6376"/>
                    <a:pt x="250" y="6660"/>
                    <a:pt x="386" y="6927"/>
                  </a:cubicBezTo>
                  <a:cubicBezTo>
                    <a:pt x="648" y="7456"/>
                    <a:pt x="1045" y="7921"/>
                    <a:pt x="1534" y="8262"/>
                  </a:cubicBezTo>
                  <a:cubicBezTo>
                    <a:pt x="1739" y="8404"/>
                    <a:pt x="1960" y="8519"/>
                    <a:pt x="2193" y="8609"/>
                  </a:cubicBezTo>
                  <a:cubicBezTo>
                    <a:pt x="2432" y="8700"/>
                    <a:pt x="2676" y="8757"/>
                    <a:pt x="2932" y="8779"/>
                  </a:cubicBezTo>
                  <a:cubicBezTo>
                    <a:pt x="2997" y="8785"/>
                    <a:pt x="3063" y="8788"/>
                    <a:pt x="3129" y="8788"/>
                  </a:cubicBezTo>
                  <a:cubicBezTo>
                    <a:pt x="3317" y="8788"/>
                    <a:pt x="3507" y="8765"/>
                    <a:pt x="3688" y="8723"/>
                  </a:cubicBezTo>
                  <a:cubicBezTo>
                    <a:pt x="3926" y="8671"/>
                    <a:pt x="4154" y="8581"/>
                    <a:pt x="4364" y="8467"/>
                  </a:cubicBezTo>
                  <a:cubicBezTo>
                    <a:pt x="4398" y="8677"/>
                    <a:pt x="4449" y="8881"/>
                    <a:pt x="4535" y="9080"/>
                  </a:cubicBezTo>
                  <a:cubicBezTo>
                    <a:pt x="4625" y="9297"/>
                    <a:pt x="4739" y="9495"/>
                    <a:pt x="4876" y="9678"/>
                  </a:cubicBezTo>
                  <a:cubicBezTo>
                    <a:pt x="5017" y="9859"/>
                    <a:pt x="5177" y="10024"/>
                    <a:pt x="5358" y="10166"/>
                  </a:cubicBezTo>
                  <a:cubicBezTo>
                    <a:pt x="5722" y="10467"/>
                    <a:pt x="6153" y="10683"/>
                    <a:pt x="6609" y="10814"/>
                  </a:cubicBezTo>
                  <a:cubicBezTo>
                    <a:pt x="6958" y="10917"/>
                    <a:pt x="7324" y="10972"/>
                    <a:pt x="7689" y="10972"/>
                  </a:cubicBezTo>
                  <a:cubicBezTo>
                    <a:pt x="7804" y="10972"/>
                    <a:pt x="7919" y="10967"/>
                    <a:pt x="8034" y="10956"/>
                  </a:cubicBezTo>
                  <a:cubicBezTo>
                    <a:pt x="8518" y="10911"/>
                    <a:pt x="8989" y="10774"/>
                    <a:pt x="9415" y="10530"/>
                  </a:cubicBezTo>
                  <a:cubicBezTo>
                    <a:pt x="9631" y="10410"/>
                    <a:pt x="9830" y="10257"/>
                    <a:pt x="10006" y="10087"/>
                  </a:cubicBezTo>
                  <a:cubicBezTo>
                    <a:pt x="10239" y="9859"/>
                    <a:pt x="10421" y="9581"/>
                    <a:pt x="10557" y="9285"/>
                  </a:cubicBezTo>
                  <a:cubicBezTo>
                    <a:pt x="10580" y="9331"/>
                    <a:pt x="10598" y="9371"/>
                    <a:pt x="10620" y="9416"/>
                  </a:cubicBezTo>
                  <a:cubicBezTo>
                    <a:pt x="10700" y="9558"/>
                    <a:pt x="10802" y="9694"/>
                    <a:pt x="10905" y="9820"/>
                  </a:cubicBezTo>
                  <a:cubicBezTo>
                    <a:pt x="11115" y="10075"/>
                    <a:pt x="11375" y="10286"/>
                    <a:pt x="11655" y="10456"/>
                  </a:cubicBezTo>
                  <a:cubicBezTo>
                    <a:pt x="11944" y="10632"/>
                    <a:pt x="12256" y="10769"/>
                    <a:pt x="12575" y="10871"/>
                  </a:cubicBezTo>
                  <a:cubicBezTo>
                    <a:pt x="12899" y="10979"/>
                    <a:pt x="13229" y="11042"/>
                    <a:pt x="13569" y="11081"/>
                  </a:cubicBezTo>
                  <a:cubicBezTo>
                    <a:pt x="13745" y="11102"/>
                    <a:pt x="13923" y="11111"/>
                    <a:pt x="14101" y="11111"/>
                  </a:cubicBezTo>
                  <a:cubicBezTo>
                    <a:pt x="14612" y="11111"/>
                    <a:pt x="15127" y="11030"/>
                    <a:pt x="15621" y="10882"/>
                  </a:cubicBezTo>
                  <a:cubicBezTo>
                    <a:pt x="16308" y="10672"/>
                    <a:pt x="16956" y="10320"/>
                    <a:pt x="17496" y="9831"/>
                  </a:cubicBezTo>
                  <a:cubicBezTo>
                    <a:pt x="17758" y="9592"/>
                    <a:pt x="17989" y="9314"/>
                    <a:pt x="18183" y="9012"/>
                  </a:cubicBezTo>
                  <a:cubicBezTo>
                    <a:pt x="18274" y="8860"/>
                    <a:pt x="18359" y="8705"/>
                    <a:pt x="18433" y="8540"/>
                  </a:cubicBezTo>
                  <a:cubicBezTo>
                    <a:pt x="18433" y="8530"/>
                    <a:pt x="18439" y="8519"/>
                    <a:pt x="18445" y="8506"/>
                  </a:cubicBezTo>
                  <a:cubicBezTo>
                    <a:pt x="18484" y="8535"/>
                    <a:pt x="18524" y="8553"/>
                    <a:pt x="18564" y="8575"/>
                  </a:cubicBezTo>
                  <a:cubicBezTo>
                    <a:pt x="18644" y="8615"/>
                    <a:pt x="18729" y="8643"/>
                    <a:pt x="18814" y="8677"/>
                  </a:cubicBezTo>
                  <a:cubicBezTo>
                    <a:pt x="18973" y="8729"/>
                    <a:pt x="19143" y="8763"/>
                    <a:pt x="19314" y="8786"/>
                  </a:cubicBezTo>
                  <a:cubicBezTo>
                    <a:pt x="19438" y="8802"/>
                    <a:pt x="19563" y="8810"/>
                    <a:pt x="19688" y="8810"/>
                  </a:cubicBezTo>
                  <a:cubicBezTo>
                    <a:pt x="19906" y="8810"/>
                    <a:pt x="20125" y="8787"/>
                    <a:pt x="20342" y="8752"/>
                  </a:cubicBezTo>
                  <a:cubicBezTo>
                    <a:pt x="20683" y="8695"/>
                    <a:pt x="21013" y="8587"/>
                    <a:pt x="21331" y="8438"/>
                  </a:cubicBezTo>
                  <a:cubicBezTo>
                    <a:pt x="21627" y="8302"/>
                    <a:pt x="21905" y="8120"/>
                    <a:pt x="22149" y="7905"/>
                  </a:cubicBezTo>
                  <a:cubicBezTo>
                    <a:pt x="22547" y="7552"/>
                    <a:pt x="22838" y="7069"/>
                    <a:pt x="22928" y="6541"/>
                  </a:cubicBezTo>
                  <a:cubicBezTo>
                    <a:pt x="22945" y="6416"/>
                    <a:pt x="22956" y="6290"/>
                    <a:pt x="22962" y="6166"/>
                  </a:cubicBezTo>
                  <a:cubicBezTo>
                    <a:pt x="22962" y="6035"/>
                    <a:pt x="22951" y="5910"/>
                    <a:pt x="22928" y="5786"/>
                  </a:cubicBezTo>
                  <a:cubicBezTo>
                    <a:pt x="22893" y="5540"/>
                    <a:pt x="22820" y="5308"/>
                    <a:pt x="22718" y="5081"/>
                  </a:cubicBezTo>
                  <a:cubicBezTo>
                    <a:pt x="22518" y="4626"/>
                    <a:pt x="22201" y="4228"/>
                    <a:pt x="21815" y="3916"/>
                  </a:cubicBezTo>
                  <a:cubicBezTo>
                    <a:pt x="21427" y="3597"/>
                    <a:pt x="20962" y="3370"/>
                    <a:pt x="20462" y="3297"/>
                  </a:cubicBezTo>
                  <a:cubicBezTo>
                    <a:pt x="20336" y="3279"/>
                    <a:pt x="20205" y="3268"/>
                    <a:pt x="20081" y="3268"/>
                  </a:cubicBezTo>
                  <a:cubicBezTo>
                    <a:pt x="19940" y="3268"/>
                    <a:pt x="19796" y="3279"/>
                    <a:pt x="19655" y="3302"/>
                  </a:cubicBezTo>
                  <a:cubicBezTo>
                    <a:pt x="19434" y="3342"/>
                    <a:pt x="19224" y="3415"/>
                    <a:pt x="19019" y="3512"/>
                  </a:cubicBezTo>
                  <a:cubicBezTo>
                    <a:pt x="19007" y="3444"/>
                    <a:pt x="19001" y="3376"/>
                    <a:pt x="18985" y="3308"/>
                  </a:cubicBezTo>
                  <a:cubicBezTo>
                    <a:pt x="18962" y="3182"/>
                    <a:pt x="18917" y="3058"/>
                    <a:pt x="18865" y="2944"/>
                  </a:cubicBezTo>
                  <a:cubicBezTo>
                    <a:pt x="18825" y="2836"/>
                    <a:pt x="18768" y="2739"/>
                    <a:pt x="18712" y="2649"/>
                  </a:cubicBezTo>
                  <a:cubicBezTo>
                    <a:pt x="18450" y="2251"/>
                    <a:pt x="18058" y="1955"/>
                    <a:pt x="17627" y="1773"/>
                  </a:cubicBezTo>
                  <a:cubicBezTo>
                    <a:pt x="17166" y="1574"/>
                    <a:pt x="16672" y="1483"/>
                    <a:pt x="16172" y="1461"/>
                  </a:cubicBezTo>
                  <a:lnTo>
                    <a:pt x="15990" y="1461"/>
                  </a:lnTo>
                  <a:cubicBezTo>
                    <a:pt x="15802" y="1461"/>
                    <a:pt x="15621" y="1472"/>
                    <a:pt x="15439" y="1490"/>
                  </a:cubicBezTo>
                  <a:cubicBezTo>
                    <a:pt x="15194" y="1517"/>
                    <a:pt x="14950" y="1558"/>
                    <a:pt x="14711" y="1614"/>
                  </a:cubicBezTo>
                  <a:cubicBezTo>
                    <a:pt x="14450" y="1682"/>
                    <a:pt x="14200" y="1773"/>
                    <a:pt x="13955" y="1887"/>
                  </a:cubicBezTo>
                  <a:cubicBezTo>
                    <a:pt x="13945" y="1853"/>
                    <a:pt x="13932" y="1818"/>
                    <a:pt x="13921" y="1784"/>
                  </a:cubicBezTo>
                  <a:cubicBezTo>
                    <a:pt x="13871" y="1643"/>
                    <a:pt x="13796" y="1506"/>
                    <a:pt x="13717" y="1381"/>
                  </a:cubicBezTo>
                  <a:cubicBezTo>
                    <a:pt x="13632" y="1251"/>
                    <a:pt x="13535" y="1131"/>
                    <a:pt x="13433" y="1023"/>
                  </a:cubicBezTo>
                  <a:cubicBezTo>
                    <a:pt x="13331" y="910"/>
                    <a:pt x="13216" y="813"/>
                    <a:pt x="13092" y="722"/>
                  </a:cubicBezTo>
                  <a:cubicBezTo>
                    <a:pt x="12984" y="637"/>
                    <a:pt x="12864" y="557"/>
                    <a:pt x="12739" y="489"/>
                  </a:cubicBezTo>
                  <a:cubicBezTo>
                    <a:pt x="12603" y="410"/>
                    <a:pt x="12461" y="347"/>
                    <a:pt x="12319" y="290"/>
                  </a:cubicBezTo>
                  <a:cubicBezTo>
                    <a:pt x="12052" y="182"/>
                    <a:pt x="11773" y="108"/>
                    <a:pt x="11490" y="63"/>
                  </a:cubicBezTo>
                  <a:cubicBezTo>
                    <a:pt x="11233" y="17"/>
                    <a:pt x="10978" y="1"/>
                    <a:pt x="107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10"/>
          <p:cNvGrpSpPr/>
          <p:nvPr/>
        </p:nvGrpSpPr>
        <p:grpSpPr>
          <a:xfrm>
            <a:off x="213574" y="236293"/>
            <a:ext cx="1476591" cy="881410"/>
            <a:chOff x="6752224" y="3278093"/>
            <a:chExt cx="1476591" cy="881410"/>
          </a:xfrm>
        </p:grpSpPr>
        <p:sp>
          <p:nvSpPr>
            <p:cNvPr id="579" name="Google Shape;579;p10"/>
            <p:cNvSpPr/>
            <p:nvPr/>
          </p:nvSpPr>
          <p:spPr>
            <a:xfrm rot="-541246">
              <a:off x="6817675" y="3405108"/>
              <a:ext cx="1350595" cy="632419"/>
            </a:xfrm>
            <a:custGeom>
              <a:avLst/>
              <a:gdLst/>
              <a:ahLst/>
              <a:cxnLst/>
              <a:rect l="l" t="t" r="r" b="b"/>
              <a:pathLst>
                <a:path w="22332" h="10457" extrusionOk="0">
                  <a:moveTo>
                    <a:pt x="10132" y="0"/>
                  </a:moveTo>
                  <a:cubicBezTo>
                    <a:pt x="9888" y="0"/>
                    <a:pt x="9633" y="24"/>
                    <a:pt x="9376" y="52"/>
                  </a:cubicBezTo>
                  <a:cubicBezTo>
                    <a:pt x="8797" y="137"/>
                    <a:pt x="8246" y="284"/>
                    <a:pt x="7729" y="495"/>
                  </a:cubicBezTo>
                  <a:cubicBezTo>
                    <a:pt x="7309" y="677"/>
                    <a:pt x="6905" y="910"/>
                    <a:pt x="6541" y="1194"/>
                  </a:cubicBezTo>
                  <a:lnTo>
                    <a:pt x="6552" y="1188"/>
                  </a:lnTo>
                  <a:lnTo>
                    <a:pt x="6552" y="1188"/>
                  </a:lnTo>
                  <a:cubicBezTo>
                    <a:pt x="6211" y="1456"/>
                    <a:pt x="5899" y="1762"/>
                    <a:pt x="5638" y="2098"/>
                  </a:cubicBezTo>
                  <a:cubicBezTo>
                    <a:pt x="5490" y="2296"/>
                    <a:pt x="5359" y="2500"/>
                    <a:pt x="5246" y="2712"/>
                  </a:cubicBezTo>
                  <a:cubicBezTo>
                    <a:pt x="5319" y="2791"/>
                    <a:pt x="5382" y="2875"/>
                    <a:pt x="5439" y="2961"/>
                  </a:cubicBezTo>
                  <a:cubicBezTo>
                    <a:pt x="5461" y="2990"/>
                    <a:pt x="5468" y="3029"/>
                    <a:pt x="5461" y="3069"/>
                  </a:cubicBezTo>
                  <a:cubicBezTo>
                    <a:pt x="5450" y="3114"/>
                    <a:pt x="5421" y="3148"/>
                    <a:pt x="5387" y="3171"/>
                  </a:cubicBezTo>
                  <a:cubicBezTo>
                    <a:pt x="5359" y="3182"/>
                    <a:pt x="5331" y="3194"/>
                    <a:pt x="5303" y="3194"/>
                  </a:cubicBezTo>
                  <a:cubicBezTo>
                    <a:pt x="5263" y="3194"/>
                    <a:pt x="5222" y="3177"/>
                    <a:pt x="5201" y="3148"/>
                  </a:cubicBezTo>
                  <a:cubicBezTo>
                    <a:pt x="5081" y="3012"/>
                    <a:pt x="4962" y="2898"/>
                    <a:pt x="4847" y="2802"/>
                  </a:cubicBezTo>
                  <a:cubicBezTo>
                    <a:pt x="4695" y="2694"/>
                    <a:pt x="4530" y="2597"/>
                    <a:pt x="4348" y="2518"/>
                  </a:cubicBezTo>
                  <a:cubicBezTo>
                    <a:pt x="4149" y="2439"/>
                    <a:pt x="3927" y="2376"/>
                    <a:pt x="3700" y="2347"/>
                  </a:cubicBezTo>
                  <a:cubicBezTo>
                    <a:pt x="3559" y="2330"/>
                    <a:pt x="3415" y="2319"/>
                    <a:pt x="3274" y="2319"/>
                  </a:cubicBezTo>
                  <a:cubicBezTo>
                    <a:pt x="3109" y="2319"/>
                    <a:pt x="2938" y="2330"/>
                    <a:pt x="2774" y="2353"/>
                  </a:cubicBezTo>
                  <a:cubicBezTo>
                    <a:pt x="2421" y="2405"/>
                    <a:pt x="2075" y="2500"/>
                    <a:pt x="1745" y="2637"/>
                  </a:cubicBezTo>
                  <a:cubicBezTo>
                    <a:pt x="1467" y="2757"/>
                    <a:pt x="1217" y="2904"/>
                    <a:pt x="989" y="3074"/>
                  </a:cubicBezTo>
                  <a:cubicBezTo>
                    <a:pt x="808" y="3216"/>
                    <a:pt x="648" y="3376"/>
                    <a:pt x="517" y="3541"/>
                  </a:cubicBezTo>
                  <a:cubicBezTo>
                    <a:pt x="393" y="3706"/>
                    <a:pt x="286" y="3887"/>
                    <a:pt x="205" y="4075"/>
                  </a:cubicBezTo>
                  <a:cubicBezTo>
                    <a:pt x="121" y="4273"/>
                    <a:pt x="58" y="4490"/>
                    <a:pt x="29" y="4711"/>
                  </a:cubicBezTo>
                  <a:cubicBezTo>
                    <a:pt x="1" y="4944"/>
                    <a:pt x="1" y="5188"/>
                    <a:pt x="29" y="5432"/>
                  </a:cubicBezTo>
                  <a:cubicBezTo>
                    <a:pt x="69" y="5694"/>
                    <a:pt x="142" y="5956"/>
                    <a:pt x="245" y="6206"/>
                  </a:cubicBezTo>
                  <a:cubicBezTo>
                    <a:pt x="359" y="6478"/>
                    <a:pt x="512" y="6740"/>
                    <a:pt x="695" y="6979"/>
                  </a:cubicBezTo>
                  <a:cubicBezTo>
                    <a:pt x="865" y="7194"/>
                    <a:pt x="1057" y="7388"/>
                    <a:pt x="1274" y="7558"/>
                  </a:cubicBezTo>
                  <a:cubicBezTo>
                    <a:pt x="1472" y="7706"/>
                    <a:pt x="1683" y="7831"/>
                    <a:pt x="1899" y="7928"/>
                  </a:cubicBezTo>
                  <a:cubicBezTo>
                    <a:pt x="2103" y="8007"/>
                    <a:pt x="2313" y="8064"/>
                    <a:pt x="2523" y="8098"/>
                  </a:cubicBezTo>
                  <a:cubicBezTo>
                    <a:pt x="2620" y="8109"/>
                    <a:pt x="2717" y="8115"/>
                    <a:pt x="2814" y="8115"/>
                  </a:cubicBezTo>
                  <a:cubicBezTo>
                    <a:pt x="2916" y="8115"/>
                    <a:pt x="3013" y="8109"/>
                    <a:pt x="3109" y="8098"/>
                  </a:cubicBezTo>
                  <a:cubicBezTo>
                    <a:pt x="3313" y="8064"/>
                    <a:pt x="3518" y="8007"/>
                    <a:pt x="3717" y="7928"/>
                  </a:cubicBezTo>
                  <a:cubicBezTo>
                    <a:pt x="3803" y="7894"/>
                    <a:pt x="3887" y="7847"/>
                    <a:pt x="3979" y="7797"/>
                  </a:cubicBezTo>
                  <a:lnTo>
                    <a:pt x="3990" y="7792"/>
                  </a:lnTo>
                  <a:cubicBezTo>
                    <a:pt x="3984" y="7614"/>
                    <a:pt x="3995" y="7444"/>
                    <a:pt x="4018" y="7273"/>
                  </a:cubicBezTo>
                  <a:cubicBezTo>
                    <a:pt x="4018" y="7246"/>
                    <a:pt x="4024" y="7217"/>
                    <a:pt x="4052" y="7194"/>
                  </a:cubicBezTo>
                  <a:cubicBezTo>
                    <a:pt x="4070" y="7171"/>
                    <a:pt x="4097" y="7160"/>
                    <a:pt x="4126" y="7160"/>
                  </a:cubicBezTo>
                  <a:cubicBezTo>
                    <a:pt x="4155" y="7160"/>
                    <a:pt x="4189" y="7171"/>
                    <a:pt x="4206" y="7194"/>
                  </a:cubicBezTo>
                  <a:cubicBezTo>
                    <a:pt x="4228" y="7212"/>
                    <a:pt x="4246" y="7246"/>
                    <a:pt x="4240" y="7273"/>
                  </a:cubicBezTo>
                  <a:cubicBezTo>
                    <a:pt x="4206" y="7519"/>
                    <a:pt x="4206" y="7757"/>
                    <a:pt x="4234" y="7989"/>
                  </a:cubicBezTo>
                  <a:cubicBezTo>
                    <a:pt x="4268" y="8194"/>
                    <a:pt x="4320" y="8388"/>
                    <a:pt x="4393" y="8576"/>
                  </a:cubicBezTo>
                  <a:cubicBezTo>
                    <a:pt x="4479" y="8768"/>
                    <a:pt x="4587" y="8956"/>
                    <a:pt x="4718" y="9127"/>
                  </a:cubicBezTo>
                  <a:cubicBezTo>
                    <a:pt x="4854" y="9303"/>
                    <a:pt x="5018" y="9462"/>
                    <a:pt x="5195" y="9604"/>
                  </a:cubicBezTo>
                  <a:cubicBezTo>
                    <a:pt x="5411" y="9769"/>
                    <a:pt x="5655" y="9905"/>
                    <a:pt x="5911" y="10019"/>
                  </a:cubicBezTo>
                  <a:cubicBezTo>
                    <a:pt x="6206" y="10137"/>
                    <a:pt x="6518" y="10223"/>
                    <a:pt x="6837" y="10268"/>
                  </a:cubicBezTo>
                  <a:cubicBezTo>
                    <a:pt x="6995" y="10291"/>
                    <a:pt x="7160" y="10302"/>
                    <a:pt x="7320" y="10302"/>
                  </a:cubicBezTo>
                  <a:cubicBezTo>
                    <a:pt x="7473" y="10302"/>
                    <a:pt x="7627" y="10291"/>
                    <a:pt x="7779" y="10274"/>
                  </a:cubicBezTo>
                  <a:cubicBezTo>
                    <a:pt x="8064" y="10234"/>
                    <a:pt x="8337" y="10160"/>
                    <a:pt x="8592" y="10053"/>
                  </a:cubicBezTo>
                  <a:cubicBezTo>
                    <a:pt x="8820" y="9956"/>
                    <a:pt x="9024" y="9837"/>
                    <a:pt x="9218" y="9694"/>
                  </a:cubicBezTo>
                  <a:cubicBezTo>
                    <a:pt x="9382" y="9564"/>
                    <a:pt x="9525" y="9428"/>
                    <a:pt x="9638" y="9285"/>
                  </a:cubicBezTo>
                  <a:cubicBezTo>
                    <a:pt x="9723" y="9172"/>
                    <a:pt x="9803" y="9041"/>
                    <a:pt x="9877" y="8899"/>
                  </a:cubicBezTo>
                  <a:cubicBezTo>
                    <a:pt x="9916" y="8836"/>
                    <a:pt x="9945" y="8768"/>
                    <a:pt x="9979" y="8700"/>
                  </a:cubicBezTo>
                  <a:cubicBezTo>
                    <a:pt x="10008" y="8644"/>
                    <a:pt x="10036" y="8587"/>
                    <a:pt x="10064" y="8535"/>
                  </a:cubicBezTo>
                  <a:cubicBezTo>
                    <a:pt x="10064" y="8479"/>
                    <a:pt x="10110" y="8422"/>
                    <a:pt x="10166" y="8405"/>
                  </a:cubicBezTo>
                  <a:cubicBezTo>
                    <a:pt x="10178" y="8398"/>
                    <a:pt x="10189" y="8398"/>
                    <a:pt x="10200" y="8398"/>
                  </a:cubicBezTo>
                  <a:cubicBezTo>
                    <a:pt x="10263" y="8398"/>
                    <a:pt x="10315" y="8439"/>
                    <a:pt x="10336" y="8501"/>
                  </a:cubicBezTo>
                  <a:cubicBezTo>
                    <a:pt x="10354" y="8558"/>
                    <a:pt x="10377" y="8615"/>
                    <a:pt x="10399" y="8671"/>
                  </a:cubicBezTo>
                  <a:cubicBezTo>
                    <a:pt x="10473" y="8848"/>
                    <a:pt x="10575" y="9019"/>
                    <a:pt x="10690" y="9172"/>
                  </a:cubicBezTo>
                  <a:cubicBezTo>
                    <a:pt x="10826" y="9342"/>
                    <a:pt x="10984" y="9502"/>
                    <a:pt x="11167" y="9649"/>
                  </a:cubicBezTo>
                  <a:cubicBezTo>
                    <a:pt x="11388" y="9819"/>
                    <a:pt x="11650" y="9967"/>
                    <a:pt x="11933" y="10092"/>
                  </a:cubicBezTo>
                  <a:cubicBezTo>
                    <a:pt x="12292" y="10246"/>
                    <a:pt x="12689" y="10354"/>
                    <a:pt x="13105" y="10410"/>
                  </a:cubicBezTo>
                  <a:cubicBezTo>
                    <a:pt x="13315" y="10439"/>
                    <a:pt x="13530" y="10456"/>
                    <a:pt x="13746" y="10456"/>
                  </a:cubicBezTo>
                  <a:cubicBezTo>
                    <a:pt x="13950" y="10456"/>
                    <a:pt x="14155" y="10439"/>
                    <a:pt x="14366" y="10417"/>
                  </a:cubicBezTo>
                  <a:lnTo>
                    <a:pt x="14383" y="10417"/>
                  </a:lnTo>
                  <a:cubicBezTo>
                    <a:pt x="14831" y="10349"/>
                    <a:pt x="15269" y="10234"/>
                    <a:pt x="15678" y="10058"/>
                  </a:cubicBezTo>
                  <a:cubicBezTo>
                    <a:pt x="16053" y="9899"/>
                    <a:pt x="16400" y="9694"/>
                    <a:pt x="16712" y="9455"/>
                  </a:cubicBezTo>
                  <a:cubicBezTo>
                    <a:pt x="16968" y="9258"/>
                    <a:pt x="17196" y="9030"/>
                    <a:pt x="17383" y="8786"/>
                  </a:cubicBezTo>
                  <a:cubicBezTo>
                    <a:pt x="17582" y="8535"/>
                    <a:pt x="17742" y="8262"/>
                    <a:pt x="17860" y="7973"/>
                  </a:cubicBezTo>
                  <a:cubicBezTo>
                    <a:pt x="17894" y="7894"/>
                    <a:pt x="17923" y="7819"/>
                    <a:pt x="17939" y="7757"/>
                  </a:cubicBezTo>
                  <a:cubicBezTo>
                    <a:pt x="17957" y="7717"/>
                    <a:pt x="17968" y="7677"/>
                    <a:pt x="17980" y="7637"/>
                  </a:cubicBezTo>
                  <a:cubicBezTo>
                    <a:pt x="17997" y="7575"/>
                    <a:pt x="18014" y="7512"/>
                    <a:pt x="18036" y="7456"/>
                  </a:cubicBezTo>
                  <a:cubicBezTo>
                    <a:pt x="18054" y="7399"/>
                    <a:pt x="18104" y="7359"/>
                    <a:pt x="18162" y="7359"/>
                  </a:cubicBezTo>
                  <a:cubicBezTo>
                    <a:pt x="18167" y="7359"/>
                    <a:pt x="18178" y="7359"/>
                    <a:pt x="18196" y="7365"/>
                  </a:cubicBezTo>
                  <a:cubicBezTo>
                    <a:pt x="18224" y="7370"/>
                    <a:pt x="18253" y="7393"/>
                    <a:pt x="18269" y="7422"/>
                  </a:cubicBezTo>
                  <a:cubicBezTo>
                    <a:pt x="18287" y="7456"/>
                    <a:pt x="18287" y="7485"/>
                    <a:pt x="18280" y="7524"/>
                  </a:cubicBezTo>
                  <a:cubicBezTo>
                    <a:pt x="18264" y="7643"/>
                    <a:pt x="18235" y="7763"/>
                    <a:pt x="18190" y="7894"/>
                  </a:cubicBezTo>
                  <a:lnTo>
                    <a:pt x="18264" y="7921"/>
                  </a:lnTo>
                  <a:cubicBezTo>
                    <a:pt x="18293" y="7939"/>
                    <a:pt x="18314" y="7944"/>
                    <a:pt x="18338" y="7955"/>
                  </a:cubicBezTo>
                  <a:cubicBezTo>
                    <a:pt x="18411" y="7978"/>
                    <a:pt x="18479" y="8002"/>
                    <a:pt x="18542" y="8023"/>
                  </a:cubicBezTo>
                  <a:cubicBezTo>
                    <a:pt x="18679" y="8057"/>
                    <a:pt x="18815" y="8092"/>
                    <a:pt x="18957" y="8109"/>
                  </a:cubicBezTo>
                  <a:cubicBezTo>
                    <a:pt x="19082" y="8126"/>
                    <a:pt x="19219" y="8132"/>
                    <a:pt x="19355" y="8132"/>
                  </a:cubicBezTo>
                  <a:cubicBezTo>
                    <a:pt x="19502" y="8132"/>
                    <a:pt x="19656" y="8126"/>
                    <a:pt x="19809" y="8104"/>
                  </a:cubicBezTo>
                  <a:cubicBezTo>
                    <a:pt x="20134" y="8057"/>
                    <a:pt x="20446" y="7967"/>
                    <a:pt x="20747" y="7847"/>
                  </a:cubicBezTo>
                  <a:cubicBezTo>
                    <a:pt x="21008" y="7729"/>
                    <a:pt x="21246" y="7592"/>
                    <a:pt x="21458" y="7433"/>
                  </a:cubicBezTo>
                  <a:cubicBezTo>
                    <a:pt x="21628" y="7297"/>
                    <a:pt x="21776" y="7149"/>
                    <a:pt x="21901" y="6995"/>
                  </a:cubicBezTo>
                  <a:cubicBezTo>
                    <a:pt x="22009" y="6853"/>
                    <a:pt x="22099" y="6701"/>
                    <a:pt x="22167" y="6541"/>
                  </a:cubicBezTo>
                  <a:cubicBezTo>
                    <a:pt x="22235" y="6376"/>
                    <a:pt x="22287" y="6200"/>
                    <a:pt x="22310" y="6024"/>
                  </a:cubicBezTo>
                  <a:cubicBezTo>
                    <a:pt x="22332" y="5836"/>
                    <a:pt x="22332" y="5660"/>
                    <a:pt x="22310" y="5479"/>
                  </a:cubicBezTo>
                  <a:cubicBezTo>
                    <a:pt x="22282" y="5269"/>
                    <a:pt x="22219" y="5052"/>
                    <a:pt x="22133" y="4847"/>
                  </a:cubicBezTo>
                  <a:cubicBezTo>
                    <a:pt x="22043" y="4626"/>
                    <a:pt x="21912" y="4409"/>
                    <a:pt x="21765" y="4212"/>
                  </a:cubicBezTo>
                  <a:cubicBezTo>
                    <a:pt x="21605" y="4007"/>
                    <a:pt x="21424" y="3824"/>
                    <a:pt x="21219" y="3666"/>
                  </a:cubicBezTo>
                  <a:cubicBezTo>
                    <a:pt x="21031" y="3530"/>
                    <a:pt x="20832" y="3410"/>
                    <a:pt x="20633" y="3318"/>
                  </a:cubicBezTo>
                  <a:lnTo>
                    <a:pt x="20616" y="3318"/>
                  </a:lnTo>
                  <a:cubicBezTo>
                    <a:pt x="20423" y="3234"/>
                    <a:pt x="20218" y="3177"/>
                    <a:pt x="20003" y="3143"/>
                  </a:cubicBezTo>
                  <a:lnTo>
                    <a:pt x="19992" y="3143"/>
                  </a:lnTo>
                  <a:cubicBezTo>
                    <a:pt x="19900" y="3132"/>
                    <a:pt x="19804" y="3126"/>
                    <a:pt x="19707" y="3126"/>
                  </a:cubicBezTo>
                  <a:cubicBezTo>
                    <a:pt x="19617" y="3126"/>
                    <a:pt x="19525" y="3132"/>
                    <a:pt x="19434" y="3143"/>
                  </a:cubicBezTo>
                  <a:cubicBezTo>
                    <a:pt x="19235" y="3171"/>
                    <a:pt x="19037" y="3223"/>
                    <a:pt x="18849" y="3302"/>
                  </a:cubicBezTo>
                  <a:cubicBezTo>
                    <a:pt x="18799" y="3325"/>
                    <a:pt x="18741" y="3353"/>
                    <a:pt x="18689" y="3381"/>
                  </a:cubicBezTo>
                  <a:cubicBezTo>
                    <a:pt x="18684" y="3433"/>
                    <a:pt x="18684" y="3483"/>
                    <a:pt x="18679" y="3535"/>
                  </a:cubicBezTo>
                  <a:cubicBezTo>
                    <a:pt x="18673" y="3598"/>
                    <a:pt x="18662" y="3659"/>
                    <a:pt x="18655" y="3722"/>
                  </a:cubicBezTo>
                  <a:lnTo>
                    <a:pt x="18644" y="3779"/>
                  </a:lnTo>
                  <a:cubicBezTo>
                    <a:pt x="18644" y="3808"/>
                    <a:pt x="18616" y="3837"/>
                    <a:pt x="18587" y="3853"/>
                  </a:cubicBezTo>
                  <a:cubicBezTo>
                    <a:pt x="18571" y="3864"/>
                    <a:pt x="18548" y="3871"/>
                    <a:pt x="18526" y="3871"/>
                  </a:cubicBezTo>
                  <a:cubicBezTo>
                    <a:pt x="18513" y="3871"/>
                    <a:pt x="18503" y="3871"/>
                    <a:pt x="18492" y="3864"/>
                  </a:cubicBezTo>
                  <a:cubicBezTo>
                    <a:pt x="18440" y="3848"/>
                    <a:pt x="18400" y="3803"/>
                    <a:pt x="18400" y="3745"/>
                  </a:cubicBezTo>
                  <a:cubicBezTo>
                    <a:pt x="18395" y="3666"/>
                    <a:pt x="18389" y="3586"/>
                    <a:pt x="18377" y="3501"/>
                  </a:cubicBezTo>
                  <a:lnTo>
                    <a:pt x="18372" y="3489"/>
                  </a:lnTo>
                  <a:cubicBezTo>
                    <a:pt x="18361" y="3387"/>
                    <a:pt x="18343" y="3273"/>
                    <a:pt x="18309" y="3160"/>
                  </a:cubicBezTo>
                  <a:cubicBezTo>
                    <a:pt x="18287" y="3058"/>
                    <a:pt x="18253" y="2956"/>
                    <a:pt x="18207" y="2853"/>
                  </a:cubicBezTo>
                  <a:cubicBezTo>
                    <a:pt x="18138" y="2694"/>
                    <a:pt x="18054" y="2547"/>
                    <a:pt x="17952" y="2416"/>
                  </a:cubicBezTo>
                  <a:cubicBezTo>
                    <a:pt x="17849" y="2285"/>
                    <a:pt x="17724" y="2159"/>
                    <a:pt x="17588" y="2052"/>
                  </a:cubicBezTo>
                  <a:cubicBezTo>
                    <a:pt x="17406" y="1910"/>
                    <a:pt x="17196" y="1791"/>
                    <a:pt x="16968" y="1694"/>
                  </a:cubicBezTo>
                  <a:cubicBezTo>
                    <a:pt x="16662" y="1569"/>
                    <a:pt x="16321" y="1477"/>
                    <a:pt x="15951" y="1427"/>
                  </a:cubicBezTo>
                  <a:cubicBezTo>
                    <a:pt x="15746" y="1398"/>
                    <a:pt x="15542" y="1387"/>
                    <a:pt x="15332" y="1387"/>
                  </a:cubicBezTo>
                  <a:cubicBezTo>
                    <a:pt x="15127" y="1387"/>
                    <a:pt x="14917" y="1398"/>
                    <a:pt x="14707" y="1427"/>
                  </a:cubicBezTo>
                  <a:cubicBezTo>
                    <a:pt x="14349" y="1477"/>
                    <a:pt x="14019" y="1563"/>
                    <a:pt x="13729" y="1682"/>
                  </a:cubicBezTo>
                  <a:cubicBezTo>
                    <a:pt x="13706" y="1694"/>
                    <a:pt x="13684" y="1705"/>
                    <a:pt x="13661" y="1716"/>
                  </a:cubicBezTo>
                  <a:cubicBezTo>
                    <a:pt x="13667" y="1757"/>
                    <a:pt x="13672" y="1796"/>
                    <a:pt x="13678" y="1841"/>
                  </a:cubicBezTo>
                  <a:cubicBezTo>
                    <a:pt x="13684" y="1881"/>
                    <a:pt x="13684" y="1915"/>
                    <a:pt x="13667" y="1949"/>
                  </a:cubicBezTo>
                  <a:cubicBezTo>
                    <a:pt x="13650" y="1983"/>
                    <a:pt x="13616" y="2007"/>
                    <a:pt x="13582" y="2017"/>
                  </a:cubicBezTo>
                  <a:lnTo>
                    <a:pt x="13548" y="2017"/>
                  </a:lnTo>
                  <a:cubicBezTo>
                    <a:pt x="13502" y="2017"/>
                    <a:pt x="13451" y="2001"/>
                    <a:pt x="13428" y="1949"/>
                  </a:cubicBezTo>
                  <a:cubicBezTo>
                    <a:pt x="13405" y="1910"/>
                    <a:pt x="13389" y="1865"/>
                    <a:pt x="13371" y="1813"/>
                  </a:cubicBezTo>
                  <a:lnTo>
                    <a:pt x="13365" y="1796"/>
                  </a:lnTo>
                  <a:cubicBezTo>
                    <a:pt x="13360" y="1779"/>
                    <a:pt x="13354" y="1762"/>
                    <a:pt x="13344" y="1745"/>
                  </a:cubicBezTo>
                  <a:cubicBezTo>
                    <a:pt x="13241" y="1511"/>
                    <a:pt x="13132" y="1319"/>
                    <a:pt x="13013" y="1160"/>
                  </a:cubicBezTo>
                  <a:cubicBezTo>
                    <a:pt x="12888" y="1007"/>
                    <a:pt x="12746" y="864"/>
                    <a:pt x="12581" y="734"/>
                  </a:cubicBezTo>
                  <a:cubicBezTo>
                    <a:pt x="12371" y="569"/>
                    <a:pt x="12132" y="433"/>
                    <a:pt x="11865" y="313"/>
                  </a:cubicBezTo>
                  <a:cubicBezTo>
                    <a:pt x="11547" y="182"/>
                    <a:pt x="11196" y="86"/>
                    <a:pt x="10831" y="35"/>
                  </a:cubicBezTo>
                  <a:cubicBezTo>
                    <a:pt x="10638" y="11"/>
                    <a:pt x="10446" y="0"/>
                    <a:pt x="102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0"/>
            <p:cNvSpPr/>
            <p:nvPr/>
          </p:nvSpPr>
          <p:spPr>
            <a:xfrm rot="-541246">
              <a:off x="6796323" y="3382782"/>
              <a:ext cx="1388394" cy="672032"/>
            </a:xfrm>
            <a:custGeom>
              <a:avLst/>
              <a:gdLst/>
              <a:ahLst/>
              <a:cxnLst/>
              <a:rect l="l" t="t" r="r" b="b"/>
              <a:pathLst>
                <a:path w="22957" h="11112" extrusionOk="0">
                  <a:moveTo>
                    <a:pt x="10580" y="375"/>
                  </a:moveTo>
                  <a:cubicBezTo>
                    <a:pt x="10792" y="375"/>
                    <a:pt x="10984" y="386"/>
                    <a:pt x="11177" y="410"/>
                  </a:cubicBezTo>
                  <a:cubicBezTo>
                    <a:pt x="11542" y="461"/>
                    <a:pt x="11893" y="557"/>
                    <a:pt x="12211" y="688"/>
                  </a:cubicBezTo>
                  <a:cubicBezTo>
                    <a:pt x="12478" y="808"/>
                    <a:pt x="12717" y="944"/>
                    <a:pt x="12927" y="1109"/>
                  </a:cubicBezTo>
                  <a:cubicBezTo>
                    <a:pt x="13092" y="1233"/>
                    <a:pt x="13234" y="1382"/>
                    <a:pt x="13359" y="1535"/>
                  </a:cubicBezTo>
                  <a:cubicBezTo>
                    <a:pt x="13478" y="1694"/>
                    <a:pt x="13587" y="1886"/>
                    <a:pt x="13690" y="2120"/>
                  </a:cubicBezTo>
                  <a:cubicBezTo>
                    <a:pt x="13695" y="2137"/>
                    <a:pt x="13706" y="2154"/>
                    <a:pt x="13711" y="2171"/>
                  </a:cubicBezTo>
                  <a:lnTo>
                    <a:pt x="13717" y="2188"/>
                  </a:lnTo>
                  <a:cubicBezTo>
                    <a:pt x="13735" y="2240"/>
                    <a:pt x="13751" y="2285"/>
                    <a:pt x="13774" y="2324"/>
                  </a:cubicBezTo>
                  <a:cubicBezTo>
                    <a:pt x="13797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2" y="2382"/>
                    <a:pt x="13996" y="2358"/>
                    <a:pt x="14013" y="2324"/>
                  </a:cubicBezTo>
                  <a:cubicBezTo>
                    <a:pt x="14030" y="2290"/>
                    <a:pt x="14030" y="2256"/>
                    <a:pt x="14024" y="2216"/>
                  </a:cubicBezTo>
                  <a:cubicBezTo>
                    <a:pt x="14018" y="2171"/>
                    <a:pt x="14013" y="2132"/>
                    <a:pt x="14007" y="2091"/>
                  </a:cubicBezTo>
                  <a:cubicBezTo>
                    <a:pt x="14030" y="2080"/>
                    <a:pt x="14052" y="2069"/>
                    <a:pt x="14075" y="2057"/>
                  </a:cubicBezTo>
                  <a:cubicBezTo>
                    <a:pt x="14365" y="1938"/>
                    <a:pt x="14695" y="1852"/>
                    <a:pt x="15053" y="1802"/>
                  </a:cubicBezTo>
                  <a:cubicBezTo>
                    <a:pt x="15263" y="1779"/>
                    <a:pt x="15473" y="1762"/>
                    <a:pt x="15678" y="1762"/>
                  </a:cubicBezTo>
                  <a:cubicBezTo>
                    <a:pt x="15888" y="1762"/>
                    <a:pt x="16092" y="1773"/>
                    <a:pt x="16297" y="1802"/>
                  </a:cubicBezTo>
                  <a:cubicBezTo>
                    <a:pt x="16667" y="1852"/>
                    <a:pt x="17008" y="1944"/>
                    <a:pt x="17314" y="2069"/>
                  </a:cubicBezTo>
                  <a:cubicBezTo>
                    <a:pt x="17542" y="2166"/>
                    <a:pt x="17752" y="2285"/>
                    <a:pt x="17934" y="2427"/>
                  </a:cubicBezTo>
                  <a:cubicBezTo>
                    <a:pt x="18070" y="2534"/>
                    <a:pt x="18195" y="2660"/>
                    <a:pt x="18298" y="2791"/>
                  </a:cubicBezTo>
                  <a:cubicBezTo>
                    <a:pt x="18400" y="2922"/>
                    <a:pt x="18484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8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5" y="3961"/>
                    <a:pt x="18741" y="4041"/>
                    <a:pt x="18746" y="4120"/>
                  </a:cubicBezTo>
                  <a:cubicBezTo>
                    <a:pt x="18746" y="4178"/>
                    <a:pt x="18786" y="4223"/>
                    <a:pt x="18838" y="4239"/>
                  </a:cubicBezTo>
                  <a:cubicBezTo>
                    <a:pt x="18849" y="4246"/>
                    <a:pt x="18859" y="4246"/>
                    <a:pt x="18872" y="4246"/>
                  </a:cubicBezTo>
                  <a:cubicBezTo>
                    <a:pt x="18894" y="4246"/>
                    <a:pt x="18917" y="4239"/>
                    <a:pt x="18933" y="4228"/>
                  </a:cubicBezTo>
                  <a:cubicBezTo>
                    <a:pt x="18962" y="4212"/>
                    <a:pt x="18990" y="4183"/>
                    <a:pt x="18990" y="4154"/>
                  </a:cubicBezTo>
                  <a:lnTo>
                    <a:pt x="19001" y="4097"/>
                  </a:lnTo>
                  <a:cubicBezTo>
                    <a:pt x="19008" y="4034"/>
                    <a:pt x="19019" y="3973"/>
                    <a:pt x="19025" y="3910"/>
                  </a:cubicBezTo>
                  <a:cubicBezTo>
                    <a:pt x="19030" y="3858"/>
                    <a:pt x="19030" y="3808"/>
                    <a:pt x="19030" y="3756"/>
                  </a:cubicBezTo>
                  <a:lnTo>
                    <a:pt x="19035" y="3756"/>
                  </a:lnTo>
                  <a:cubicBezTo>
                    <a:pt x="19087" y="3728"/>
                    <a:pt x="19145" y="3700"/>
                    <a:pt x="19195" y="3677"/>
                  </a:cubicBezTo>
                  <a:cubicBezTo>
                    <a:pt x="19383" y="3598"/>
                    <a:pt x="19581" y="3546"/>
                    <a:pt x="19780" y="3518"/>
                  </a:cubicBezTo>
                  <a:cubicBezTo>
                    <a:pt x="19871" y="3507"/>
                    <a:pt x="19963" y="3501"/>
                    <a:pt x="20053" y="3501"/>
                  </a:cubicBezTo>
                  <a:cubicBezTo>
                    <a:pt x="20150" y="3501"/>
                    <a:pt x="20246" y="3507"/>
                    <a:pt x="20338" y="3518"/>
                  </a:cubicBezTo>
                  <a:lnTo>
                    <a:pt x="20349" y="3518"/>
                  </a:lnTo>
                  <a:cubicBezTo>
                    <a:pt x="20564" y="3552"/>
                    <a:pt x="20769" y="3609"/>
                    <a:pt x="20962" y="3693"/>
                  </a:cubicBezTo>
                  <a:lnTo>
                    <a:pt x="20979" y="3693"/>
                  </a:lnTo>
                  <a:cubicBezTo>
                    <a:pt x="21178" y="3785"/>
                    <a:pt x="21377" y="3905"/>
                    <a:pt x="21565" y="4041"/>
                  </a:cubicBezTo>
                  <a:cubicBezTo>
                    <a:pt x="21770" y="4199"/>
                    <a:pt x="21951" y="4382"/>
                    <a:pt x="22111" y="4587"/>
                  </a:cubicBezTo>
                  <a:cubicBezTo>
                    <a:pt x="22258" y="4784"/>
                    <a:pt x="22389" y="5001"/>
                    <a:pt x="22479" y="5222"/>
                  </a:cubicBezTo>
                  <a:cubicBezTo>
                    <a:pt x="22565" y="5427"/>
                    <a:pt x="22628" y="5644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1" y="6751"/>
                    <a:pt x="22513" y="6916"/>
                  </a:cubicBezTo>
                  <a:cubicBezTo>
                    <a:pt x="22445" y="7076"/>
                    <a:pt x="22355" y="7228"/>
                    <a:pt x="22247" y="7370"/>
                  </a:cubicBezTo>
                  <a:cubicBezTo>
                    <a:pt x="22122" y="7524"/>
                    <a:pt x="21974" y="7672"/>
                    <a:pt x="21804" y="7808"/>
                  </a:cubicBezTo>
                  <a:cubicBezTo>
                    <a:pt x="21592" y="7967"/>
                    <a:pt x="21354" y="8104"/>
                    <a:pt x="21093" y="8222"/>
                  </a:cubicBezTo>
                  <a:cubicBezTo>
                    <a:pt x="20792" y="8342"/>
                    <a:pt x="20480" y="8432"/>
                    <a:pt x="20155" y="8479"/>
                  </a:cubicBezTo>
                  <a:cubicBezTo>
                    <a:pt x="20002" y="8501"/>
                    <a:pt x="19848" y="8507"/>
                    <a:pt x="19701" y="8507"/>
                  </a:cubicBezTo>
                  <a:cubicBezTo>
                    <a:pt x="19565" y="8507"/>
                    <a:pt x="19428" y="8501"/>
                    <a:pt x="19303" y="8484"/>
                  </a:cubicBezTo>
                  <a:cubicBezTo>
                    <a:pt x="19161" y="8467"/>
                    <a:pt x="19025" y="8432"/>
                    <a:pt x="18888" y="8398"/>
                  </a:cubicBezTo>
                  <a:cubicBezTo>
                    <a:pt x="18825" y="8377"/>
                    <a:pt x="18757" y="8353"/>
                    <a:pt x="18684" y="8330"/>
                  </a:cubicBezTo>
                  <a:cubicBezTo>
                    <a:pt x="18660" y="8319"/>
                    <a:pt x="18644" y="8314"/>
                    <a:pt x="18610" y="8296"/>
                  </a:cubicBezTo>
                  <a:lnTo>
                    <a:pt x="18536" y="8269"/>
                  </a:lnTo>
                  <a:cubicBezTo>
                    <a:pt x="18581" y="8138"/>
                    <a:pt x="18610" y="8018"/>
                    <a:pt x="18626" y="7899"/>
                  </a:cubicBezTo>
                  <a:cubicBezTo>
                    <a:pt x="18633" y="7860"/>
                    <a:pt x="18633" y="7831"/>
                    <a:pt x="18615" y="7797"/>
                  </a:cubicBezTo>
                  <a:cubicBezTo>
                    <a:pt x="18599" y="7768"/>
                    <a:pt x="18570" y="7745"/>
                    <a:pt x="18536" y="7740"/>
                  </a:cubicBezTo>
                  <a:cubicBezTo>
                    <a:pt x="18524" y="7734"/>
                    <a:pt x="18513" y="7734"/>
                    <a:pt x="18502" y="7734"/>
                  </a:cubicBezTo>
                  <a:cubicBezTo>
                    <a:pt x="18450" y="7734"/>
                    <a:pt x="18400" y="7774"/>
                    <a:pt x="18377" y="7831"/>
                  </a:cubicBezTo>
                  <a:cubicBezTo>
                    <a:pt x="18360" y="7887"/>
                    <a:pt x="18343" y="7950"/>
                    <a:pt x="18326" y="8012"/>
                  </a:cubicBezTo>
                  <a:cubicBezTo>
                    <a:pt x="18314" y="8052"/>
                    <a:pt x="18303" y="8092"/>
                    <a:pt x="18285" y="8132"/>
                  </a:cubicBezTo>
                  <a:cubicBezTo>
                    <a:pt x="18269" y="8194"/>
                    <a:pt x="18240" y="8269"/>
                    <a:pt x="18206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4" y="9633"/>
                    <a:pt x="17058" y="9830"/>
                  </a:cubicBezTo>
                  <a:cubicBezTo>
                    <a:pt x="16746" y="10069"/>
                    <a:pt x="16399" y="10274"/>
                    <a:pt x="16024" y="10433"/>
                  </a:cubicBezTo>
                  <a:cubicBezTo>
                    <a:pt x="15615" y="10609"/>
                    <a:pt x="15177" y="10724"/>
                    <a:pt x="14729" y="10792"/>
                  </a:cubicBezTo>
                  <a:lnTo>
                    <a:pt x="14712" y="10792"/>
                  </a:lnTo>
                  <a:cubicBezTo>
                    <a:pt x="14508" y="10814"/>
                    <a:pt x="14296" y="10831"/>
                    <a:pt x="14092" y="10831"/>
                  </a:cubicBezTo>
                  <a:cubicBezTo>
                    <a:pt x="13876" y="10831"/>
                    <a:pt x="13661" y="10814"/>
                    <a:pt x="13451" y="10785"/>
                  </a:cubicBezTo>
                  <a:cubicBezTo>
                    <a:pt x="13035" y="10729"/>
                    <a:pt x="12638" y="10621"/>
                    <a:pt x="12279" y="10467"/>
                  </a:cubicBezTo>
                  <a:cubicBezTo>
                    <a:pt x="11996" y="10342"/>
                    <a:pt x="11734" y="10194"/>
                    <a:pt x="11513" y="10024"/>
                  </a:cubicBezTo>
                  <a:cubicBezTo>
                    <a:pt x="11330" y="9877"/>
                    <a:pt x="11172" y="9717"/>
                    <a:pt x="11036" y="9547"/>
                  </a:cubicBezTo>
                  <a:cubicBezTo>
                    <a:pt x="10921" y="9394"/>
                    <a:pt x="10819" y="9223"/>
                    <a:pt x="10745" y="9046"/>
                  </a:cubicBezTo>
                  <a:cubicBezTo>
                    <a:pt x="10723" y="8990"/>
                    <a:pt x="10700" y="8933"/>
                    <a:pt x="10682" y="8876"/>
                  </a:cubicBezTo>
                  <a:cubicBezTo>
                    <a:pt x="10661" y="8814"/>
                    <a:pt x="10609" y="8773"/>
                    <a:pt x="10546" y="8773"/>
                  </a:cubicBezTo>
                  <a:cubicBezTo>
                    <a:pt x="10535" y="8773"/>
                    <a:pt x="10524" y="8773"/>
                    <a:pt x="10512" y="8780"/>
                  </a:cubicBezTo>
                  <a:cubicBezTo>
                    <a:pt x="10456" y="8797"/>
                    <a:pt x="10416" y="8848"/>
                    <a:pt x="10410" y="8899"/>
                  </a:cubicBezTo>
                  <a:lnTo>
                    <a:pt x="10410" y="8904"/>
                  </a:lnTo>
                  <a:lnTo>
                    <a:pt x="10410" y="8910"/>
                  </a:lnTo>
                  <a:cubicBezTo>
                    <a:pt x="10382" y="8967"/>
                    <a:pt x="10354" y="9019"/>
                    <a:pt x="10325" y="9075"/>
                  </a:cubicBezTo>
                  <a:cubicBezTo>
                    <a:pt x="10291" y="9143"/>
                    <a:pt x="10262" y="9211"/>
                    <a:pt x="10223" y="9274"/>
                  </a:cubicBezTo>
                  <a:cubicBezTo>
                    <a:pt x="10149" y="9416"/>
                    <a:pt x="10069" y="9547"/>
                    <a:pt x="9984" y="9660"/>
                  </a:cubicBezTo>
                  <a:cubicBezTo>
                    <a:pt x="9871" y="9803"/>
                    <a:pt x="9728" y="9939"/>
                    <a:pt x="9564" y="10069"/>
                  </a:cubicBezTo>
                  <a:cubicBezTo>
                    <a:pt x="9370" y="10212"/>
                    <a:pt x="9166" y="10331"/>
                    <a:pt x="8944" y="10428"/>
                  </a:cubicBezTo>
                  <a:cubicBezTo>
                    <a:pt x="8683" y="10535"/>
                    <a:pt x="8410" y="10609"/>
                    <a:pt x="8125" y="10649"/>
                  </a:cubicBezTo>
                  <a:cubicBezTo>
                    <a:pt x="7973" y="10666"/>
                    <a:pt x="7819" y="10677"/>
                    <a:pt x="7666" y="10677"/>
                  </a:cubicBezTo>
                  <a:cubicBezTo>
                    <a:pt x="7506" y="10677"/>
                    <a:pt x="7341" y="10666"/>
                    <a:pt x="7183" y="10643"/>
                  </a:cubicBezTo>
                  <a:cubicBezTo>
                    <a:pt x="6864" y="10598"/>
                    <a:pt x="6552" y="10512"/>
                    <a:pt x="6257" y="10394"/>
                  </a:cubicBezTo>
                  <a:cubicBezTo>
                    <a:pt x="6001" y="10280"/>
                    <a:pt x="5757" y="10144"/>
                    <a:pt x="5541" y="9979"/>
                  </a:cubicBezTo>
                  <a:cubicBezTo>
                    <a:pt x="5364" y="9837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39" y="8951"/>
                  </a:cubicBezTo>
                  <a:cubicBezTo>
                    <a:pt x="4666" y="8763"/>
                    <a:pt x="4614" y="8569"/>
                    <a:pt x="4580" y="8364"/>
                  </a:cubicBezTo>
                  <a:cubicBezTo>
                    <a:pt x="4552" y="8132"/>
                    <a:pt x="4552" y="7894"/>
                    <a:pt x="4586" y="7648"/>
                  </a:cubicBezTo>
                  <a:cubicBezTo>
                    <a:pt x="4592" y="7621"/>
                    <a:pt x="4569" y="7587"/>
                    <a:pt x="4552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3" y="7535"/>
                    <a:pt x="4416" y="7546"/>
                    <a:pt x="4398" y="7569"/>
                  </a:cubicBezTo>
                  <a:cubicBezTo>
                    <a:pt x="4370" y="7592"/>
                    <a:pt x="4364" y="7621"/>
                    <a:pt x="4364" y="7648"/>
                  </a:cubicBezTo>
                  <a:cubicBezTo>
                    <a:pt x="4341" y="7819"/>
                    <a:pt x="4330" y="7989"/>
                    <a:pt x="4336" y="8160"/>
                  </a:cubicBezTo>
                  <a:lnTo>
                    <a:pt x="4336" y="8167"/>
                  </a:lnTo>
                  <a:lnTo>
                    <a:pt x="4325" y="8172"/>
                  </a:lnTo>
                  <a:cubicBezTo>
                    <a:pt x="4233" y="8222"/>
                    <a:pt x="4149" y="8269"/>
                    <a:pt x="4063" y="8303"/>
                  </a:cubicBezTo>
                  <a:cubicBezTo>
                    <a:pt x="3864" y="8382"/>
                    <a:pt x="3659" y="8439"/>
                    <a:pt x="3455" y="8473"/>
                  </a:cubicBezTo>
                  <a:cubicBezTo>
                    <a:pt x="3359" y="8484"/>
                    <a:pt x="3262" y="8490"/>
                    <a:pt x="3160" y="8490"/>
                  </a:cubicBezTo>
                  <a:cubicBezTo>
                    <a:pt x="3063" y="8490"/>
                    <a:pt x="2966" y="8484"/>
                    <a:pt x="2869" y="8473"/>
                  </a:cubicBezTo>
                  <a:cubicBezTo>
                    <a:pt x="2659" y="8439"/>
                    <a:pt x="2449" y="8382"/>
                    <a:pt x="2245" y="8303"/>
                  </a:cubicBezTo>
                  <a:cubicBezTo>
                    <a:pt x="2029" y="8206"/>
                    <a:pt x="1818" y="8081"/>
                    <a:pt x="1620" y="7933"/>
                  </a:cubicBezTo>
                  <a:cubicBezTo>
                    <a:pt x="1403" y="7763"/>
                    <a:pt x="1211" y="7569"/>
                    <a:pt x="1041" y="7354"/>
                  </a:cubicBezTo>
                  <a:cubicBezTo>
                    <a:pt x="858" y="7115"/>
                    <a:pt x="705" y="6853"/>
                    <a:pt x="591" y="6581"/>
                  </a:cubicBezTo>
                  <a:cubicBezTo>
                    <a:pt x="488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6"/>
                  </a:cubicBezTo>
                  <a:cubicBezTo>
                    <a:pt x="404" y="4865"/>
                    <a:pt x="467" y="4648"/>
                    <a:pt x="551" y="4450"/>
                  </a:cubicBezTo>
                  <a:cubicBezTo>
                    <a:pt x="632" y="4262"/>
                    <a:pt x="739" y="4081"/>
                    <a:pt x="863" y="3916"/>
                  </a:cubicBezTo>
                  <a:cubicBezTo>
                    <a:pt x="994" y="3751"/>
                    <a:pt x="1154" y="3591"/>
                    <a:pt x="1335" y="3449"/>
                  </a:cubicBezTo>
                  <a:cubicBezTo>
                    <a:pt x="1563" y="3279"/>
                    <a:pt x="1818" y="3132"/>
                    <a:pt x="2091" y="3012"/>
                  </a:cubicBezTo>
                  <a:cubicBezTo>
                    <a:pt x="2421" y="2875"/>
                    <a:pt x="2767" y="2780"/>
                    <a:pt x="3120" y="2728"/>
                  </a:cubicBezTo>
                  <a:cubicBezTo>
                    <a:pt x="3284" y="2705"/>
                    <a:pt x="3455" y="2694"/>
                    <a:pt x="3620" y="2694"/>
                  </a:cubicBezTo>
                  <a:cubicBezTo>
                    <a:pt x="3761" y="2694"/>
                    <a:pt x="3905" y="2705"/>
                    <a:pt x="4046" y="2717"/>
                  </a:cubicBezTo>
                  <a:cubicBezTo>
                    <a:pt x="4273" y="2751"/>
                    <a:pt x="4495" y="2814"/>
                    <a:pt x="4694" y="2893"/>
                  </a:cubicBezTo>
                  <a:cubicBezTo>
                    <a:pt x="4876" y="2967"/>
                    <a:pt x="5041" y="3069"/>
                    <a:pt x="5193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68" y="3552"/>
                    <a:pt x="5609" y="3569"/>
                    <a:pt x="5649" y="3569"/>
                  </a:cubicBezTo>
                  <a:cubicBezTo>
                    <a:pt x="5677" y="3569"/>
                    <a:pt x="5705" y="3557"/>
                    <a:pt x="5733" y="3546"/>
                  </a:cubicBezTo>
                  <a:cubicBezTo>
                    <a:pt x="5767" y="3523"/>
                    <a:pt x="5796" y="3483"/>
                    <a:pt x="5807" y="3444"/>
                  </a:cubicBezTo>
                  <a:cubicBezTo>
                    <a:pt x="5814" y="3404"/>
                    <a:pt x="5807" y="3365"/>
                    <a:pt x="5785" y="3336"/>
                  </a:cubicBezTo>
                  <a:cubicBezTo>
                    <a:pt x="5733" y="3250"/>
                    <a:pt x="5665" y="3166"/>
                    <a:pt x="5592" y="3087"/>
                  </a:cubicBezTo>
                  <a:cubicBezTo>
                    <a:pt x="5705" y="2875"/>
                    <a:pt x="5836" y="2671"/>
                    <a:pt x="5984" y="2473"/>
                  </a:cubicBezTo>
                  <a:cubicBezTo>
                    <a:pt x="6194" y="2206"/>
                    <a:pt x="6433" y="1955"/>
                    <a:pt x="6693" y="1734"/>
                  </a:cubicBezTo>
                  <a:cubicBezTo>
                    <a:pt x="6756" y="1676"/>
                    <a:pt x="6824" y="1621"/>
                    <a:pt x="6893" y="1569"/>
                  </a:cubicBezTo>
                  <a:lnTo>
                    <a:pt x="6887" y="1569"/>
                  </a:lnTo>
                  <a:cubicBezTo>
                    <a:pt x="7251" y="1285"/>
                    <a:pt x="7655" y="1052"/>
                    <a:pt x="8075" y="870"/>
                  </a:cubicBezTo>
                  <a:cubicBezTo>
                    <a:pt x="8592" y="659"/>
                    <a:pt x="9143" y="512"/>
                    <a:pt x="9722" y="427"/>
                  </a:cubicBezTo>
                  <a:cubicBezTo>
                    <a:pt x="9979" y="399"/>
                    <a:pt x="10234" y="375"/>
                    <a:pt x="10478" y="375"/>
                  </a:cubicBezTo>
                  <a:close/>
                  <a:moveTo>
                    <a:pt x="10598" y="0"/>
                  </a:moveTo>
                  <a:cubicBezTo>
                    <a:pt x="10262" y="11"/>
                    <a:pt x="9927" y="45"/>
                    <a:pt x="9604" y="97"/>
                  </a:cubicBezTo>
                  <a:cubicBezTo>
                    <a:pt x="9285" y="148"/>
                    <a:pt x="8972" y="223"/>
                    <a:pt x="8665" y="318"/>
                  </a:cubicBezTo>
                  <a:cubicBezTo>
                    <a:pt x="8359" y="420"/>
                    <a:pt x="8057" y="546"/>
                    <a:pt x="7768" y="688"/>
                  </a:cubicBezTo>
                  <a:cubicBezTo>
                    <a:pt x="7262" y="944"/>
                    <a:pt x="6790" y="1267"/>
                    <a:pt x="6381" y="1660"/>
                  </a:cubicBezTo>
                  <a:cubicBezTo>
                    <a:pt x="6001" y="2030"/>
                    <a:pt x="5683" y="2461"/>
                    <a:pt x="5427" y="2932"/>
                  </a:cubicBezTo>
                  <a:cubicBezTo>
                    <a:pt x="5324" y="2841"/>
                    <a:pt x="5217" y="2762"/>
                    <a:pt x="5103" y="2694"/>
                  </a:cubicBezTo>
                  <a:cubicBezTo>
                    <a:pt x="4836" y="2534"/>
                    <a:pt x="4540" y="2432"/>
                    <a:pt x="4239" y="2382"/>
                  </a:cubicBezTo>
                  <a:cubicBezTo>
                    <a:pt x="4041" y="2347"/>
                    <a:pt x="3836" y="2330"/>
                    <a:pt x="3637" y="2330"/>
                  </a:cubicBezTo>
                  <a:cubicBezTo>
                    <a:pt x="3194" y="2330"/>
                    <a:pt x="2751" y="2410"/>
                    <a:pt x="2329" y="2552"/>
                  </a:cubicBezTo>
                  <a:cubicBezTo>
                    <a:pt x="2023" y="2660"/>
                    <a:pt x="1733" y="2796"/>
                    <a:pt x="1461" y="2967"/>
                  </a:cubicBezTo>
                  <a:cubicBezTo>
                    <a:pt x="1204" y="3132"/>
                    <a:pt x="960" y="3325"/>
                    <a:pt x="750" y="3546"/>
                  </a:cubicBezTo>
                  <a:cubicBezTo>
                    <a:pt x="546" y="3774"/>
                    <a:pt x="370" y="4029"/>
                    <a:pt x="250" y="4314"/>
                  </a:cubicBezTo>
                  <a:cubicBezTo>
                    <a:pt x="188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3" y="5206"/>
                  </a:cubicBezTo>
                  <a:cubicBezTo>
                    <a:pt x="0" y="5500"/>
                    <a:pt x="23" y="5802"/>
                    <a:pt x="86" y="6087"/>
                  </a:cubicBezTo>
                  <a:cubicBezTo>
                    <a:pt x="147" y="6381"/>
                    <a:pt x="250" y="6660"/>
                    <a:pt x="381" y="6927"/>
                  </a:cubicBezTo>
                  <a:cubicBezTo>
                    <a:pt x="642" y="7461"/>
                    <a:pt x="1046" y="7921"/>
                    <a:pt x="1529" y="8262"/>
                  </a:cubicBezTo>
                  <a:cubicBezTo>
                    <a:pt x="1733" y="8405"/>
                    <a:pt x="1954" y="8524"/>
                    <a:pt x="2188" y="8615"/>
                  </a:cubicBezTo>
                  <a:cubicBezTo>
                    <a:pt x="2426" y="8705"/>
                    <a:pt x="2677" y="8757"/>
                    <a:pt x="2932" y="8780"/>
                  </a:cubicBezTo>
                  <a:cubicBezTo>
                    <a:pt x="2996" y="8786"/>
                    <a:pt x="3061" y="8789"/>
                    <a:pt x="3125" y="8789"/>
                  </a:cubicBezTo>
                  <a:cubicBezTo>
                    <a:pt x="3313" y="8789"/>
                    <a:pt x="3502" y="8766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8"/>
                    <a:pt x="4450" y="8888"/>
                    <a:pt x="4529" y="9087"/>
                  </a:cubicBezTo>
                  <a:cubicBezTo>
                    <a:pt x="4621" y="9297"/>
                    <a:pt x="4734" y="9496"/>
                    <a:pt x="4876" y="9678"/>
                  </a:cubicBezTo>
                  <a:cubicBezTo>
                    <a:pt x="5017" y="9859"/>
                    <a:pt x="5177" y="10024"/>
                    <a:pt x="5353" y="10171"/>
                  </a:cubicBezTo>
                  <a:cubicBezTo>
                    <a:pt x="5722" y="10467"/>
                    <a:pt x="6148" y="10683"/>
                    <a:pt x="6603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5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6" y="10410"/>
                    <a:pt x="9825" y="10263"/>
                    <a:pt x="10001" y="10092"/>
                  </a:cubicBezTo>
                  <a:cubicBezTo>
                    <a:pt x="10239" y="9864"/>
                    <a:pt x="10416" y="9586"/>
                    <a:pt x="10558" y="9292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64"/>
                    <a:pt x="10797" y="9694"/>
                    <a:pt x="10905" y="9825"/>
                  </a:cubicBezTo>
                  <a:cubicBezTo>
                    <a:pt x="11115" y="10076"/>
                    <a:pt x="11377" y="10286"/>
                    <a:pt x="11655" y="10456"/>
                  </a:cubicBezTo>
                  <a:cubicBezTo>
                    <a:pt x="11938" y="10638"/>
                    <a:pt x="12251" y="10774"/>
                    <a:pt x="12575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1" y="11101"/>
                    <a:pt x="13920" y="11111"/>
                    <a:pt x="14099" y="11111"/>
                  </a:cubicBezTo>
                  <a:cubicBezTo>
                    <a:pt x="14612" y="11111"/>
                    <a:pt x="15126" y="11030"/>
                    <a:pt x="15615" y="10882"/>
                  </a:cubicBezTo>
                  <a:cubicBezTo>
                    <a:pt x="16308" y="10672"/>
                    <a:pt x="16956" y="10320"/>
                    <a:pt x="17490" y="9837"/>
                  </a:cubicBezTo>
                  <a:cubicBezTo>
                    <a:pt x="17758" y="9592"/>
                    <a:pt x="17991" y="9313"/>
                    <a:pt x="18178" y="9012"/>
                  </a:cubicBezTo>
                  <a:cubicBezTo>
                    <a:pt x="18274" y="8865"/>
                    <a:pt x="18360" y="8705"/>
                    <a:pt x="18429" y="8542"/>
                  </a:cubicBezTo>
                  <a:cubicBezTo>
                    <a:pt x="18434" y="8529"/>
                    <a:pt x="18439" y="8524"/>
                    <a:pt x="18445" y="8513"/>
                  </a:cubicBezTo>
                  <a:cubicBezTo>
                    <a:pt x="18479" y="8535"/>
                    <a:pt x="18519" y="8558"/>
                    <a:pt x="18565" y="8576"/>
                  </a:cubicBezTo>
                  <a:cubicBezTo>
                    <a:pt x="18644" y="8615"/>
                    <a:pt x="18729" y="8649"/>
                    <a:pt x="18814" y="8678"/>
                  </a:cubicBezTo>
                  <a:cubicBezTo>
                    <a:pt x="18974" y="8734"/>
                    <a:pt x="19145" y="8768"/>
                    <a:pt x="19315" y="8786"/>
                  </a:cubicBezTo>
                  <a:cubicBezTo>
                    <a:pt x="19449" y="8803"/>
                    <a:pt x="19583" y="8812"/>
                    <a:pt x="19718" y="8812"/>
                  </a:cubicBezTo>
                  <a:cubicBezTo>
                    <a:pt x="19927" y="8812"/>
                    <a:pt x="20136" y="8792"/>
                    <a:pt x="20343" y="8757"/>
                  </a:cubicBezTo>
                  <a:cubicBezTo>
                    <a:pt x="20684" y="8694"/>
                    <a:pt x="21013" y="8587"/>
                    <a:pt x="21327" y="8445"/>
                  </a:cubicBezTo>
                  <a:cubicBezTo>
                    <a:pt x="21627" y="8303"/>
                    <a:pt x="21899" y="8126"/>
                    <a:pt x="22150" y="7905"/>
                  </a:cubicBezTo>
                  <a:cubicBezTo>
                    <a:pt x="22547" y="7553"/>
                    <a:pt x="22838" y="7076"/>
                    <a:pt x="22922" y="6546"/>
                  </a:cubicBezTo>
                  <a:cubicBezTo>
                    <a:pt x="22945" y="6421"/>
                    <a:pt x="22956" y="6291"/>
                    <a:pt x="22956" y="6166"/>
                  </a:cubicBezTo>
                  <a:cubicBezTo>
                    <a:pt x="22956" y="6040"/>
                    <a:pt x="22945" y="5916"/>
                    <a:pt x="22929" y="5791"/>
                  </a:cubicBezTo>
                  <a:cubicBezTo>
                    <a:pt x="22895" y="5547"/>
                    <a:pt x="22814" y="5308"/>
                    <a:pt x="22718" y="5086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2" y="3603"/>
                    <a:pt x="20957" y="3376"/>
                    <a:pt x="20462" y="3302"/>
                  </a:cubicBezTo>
                  <a:cubicBezTo>
                    <a:pt x="20331" y="3279"/>
                    <a:pt x="20207" y="3268"/>
                    <a:pt x="20081" y="3268"/>
                  </a:cubicBezTo>
                  <a:cubicBezTo>
                    <a:pt x="19940" y="3268"/>
                    <a:pt x="19798" y="3284"/>
                    <a:pt x="19656" y="3307"/>
                  </a:cubicBezTo>
                  <a:cubicBezTo>
                    <a:pt x="19434" y="3342"/>
                    <a:pt x="19218" y="3415"/>
                    <a:pt x="19019" y="3518"/>
                  </a:cubicBezTo>
                  <a:cubicBezTo>
                    <a:pt x="19008" y="3444"/>
                    <a:pt x="18996" y="3376"/>
                    <a:pt x="18985" y="3307"/>
                  </a:cubicBezTo>
                  <a:cubicBezTo>
                    <a:pt x="18956" y="3182"/>
                    <a:pt x="18917" y="3063"/>
                    <a:pt x="18865" y="2943"/>
                  </a:cubicBezTo>
                  <a:cubicBezTo>
                    <a:pt x="18820" y="2841"/>
                    <a:pt x="18769" y="2746"/>
                    <a:pt x="18707" y="2649"/>
                  </a:cubicBezTo>
                  <a:cubicBezTo>
                    <a:pt x="18450" y="2251"/>
                    <a:pt x="18059" y="1961"/>
                    <a:pt x="17627" y="1773"/>
                  </a:cubicBezTo>
                  <a:cubicBezTo>
                    <a:pt x="17167" y="1574"/>
                    <a:pt x="16667" y="1484"/>
                    <a:pt x="16166" y="1466"/>
                  </a:cubicBezTo>
                  <a:cubicBezTo>
                    <a:pt x="16110" y="1461"/>
                    <a:pt x="16047" y="1461"/>
                    <a:pt x="15990" y="1461"/>
                  </a:cubicBezTo>
                  <a:cubicBezTo>
                    <a:pt x="15803" y="1461"/>
                    <a:pt x="15621" y="1472"/>
                    <a:pt x="15434" y="1490"/>
                  </a:cubicBezTo>
                  <a:cubicBezTo>
                    <a:pt x="15195" y="1518"/>
                    <a:pt x="14951" y="1558"/>
                    <a:pt x="14712" y="1621"/>
                  </a:cubicBezTo>
                  <a:cubicBezTo>
                    <a:pt x="14450" y="1682"/>
                    <a:pt x="14194" y="1773"/>
                    <a:pt x="13950" y="1886"/>
                  </a:cubicBezTo>
                  <a:cubicBezTo>
                    <a:pt x="13945" y="1852"/>
                    <a:pt x="13934" y="1818"/>
                    <a:pt x="13921" y="1791"/>
                  </a:cubicBezTo>
                  <a:cubicBezTo>
                    <a:pt x="13865" y="1642"/>
                    <a:pt x="13797" y="1511"/>
                    <a:pt x="13711" y="1382"/>
                  </a:cubicBezTo>
                  <a:cubicBezTo>
                    <a:pt x="13632" y="1256"/>
                    <a:pt x="13535" y="1136"/>
                    <a:pt x="13433" y="1023"/>
                  </a:cubicBezTo>
                  <a:cubicBezTo>
                    <a:pt x="13331" y="915"/>
                    <a:pt x="13212" y="813"/>
                    <a:pt x="13092" y="722"/>
                  </a:cubicBezTo>
                  <a:cubicBezTo>
                    <a:pt x="12979" y="637"/>
                    <a:pt x="12859" y="557"/>
                    <a:pt x="12740" y="489"/>
                  </a:cubicBezTo>
                  <a:cubicBezTo>
                    <a:pt x="12604" y="415"/>
                    <a:pt x="12462" y="352"/>
                    <a:pt x="12319" y="291"/>
                  </a:cubicBezTo>
                  <a:cubicBezTo>
                    <a:pt x="12053" y="182"/>
                    <a:pt x="11768" y="108"/>
                    <a:pt x="11484" y="63"/>
                  </a:cubicBezTo>
                  <a:cubicBezTo>
                    <a:pt x="11228" y="24"/>
                    <a:pt x="10973" y="0"/>
                    <a:pt x="107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100"/>
              <a:buFont typeface="Sigmar One"/>
              <a:buNone/>
              <a:defRPr sz="3100" b="1">
                <a:solidFill>
                  <a:schemeClr val="accent3"/>
                </a:solidFill>
                <a:latin typeface="Sigmar One"/>
                <a:ea typeface="Sigmar One"/>
                <a:cs typeface="Sigmar One"/>
                <a:sym typeface="Sigmar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7" r:id="rId28"/>
    <p:sldLayoutId id="2147483678" r:id="rId29"/>
    <p:sldLayoutId id="2147483679" r:id="rId30"/>
    <p:sldLayoutId id="2147483680" r:id="rId31"/>
    <p:sldLayoutId id="2147483681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Relationship Id="rId4" Type="http://schemas.openxmlformats.org/officeDocument/2006/relationships/hyperlink" Target="https://nam04.safelinks.protection.outlook.com/?url=https%3A%2F%2Feeo.okstate.edu%2F&amp;data=05%7C01%7Ck.wardlaw%40okstate.edu%7Cc0894f75a6ee43be2ff008db15a703e9%7C2a69c91de8494e34a230cdf8b27e1964%7C0%7C0%7C638127579298891464%7CUnknown%7CTWFpbGZsb3d8eyJWIjoiMC4wLjAwMDAiLCJQIjoiV2luMzIiLCJBTiI6Ik1haWwiLCJXVCI6Mn0%3D%7C3000%7C%7C%7C&amp;sdata=ZZ755wasuOw8jrKeafXiXIfwKPqzT960kLb52rHliC8%3D&amp;reserved=0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9" name="Google Shape;2809;p37"/>
          <p:cNvSpPr txBox="1">
            <a:spLocks noGrp="1"/>
          </p:cNvSpPr>
          <p:nvPr>
            <p:ph type="ctrTitle"/>
          </p:nvPr>
        </p:nvSpPr>
        <p:spPr>
          <a:xfrm>
            <a:off x="701200" y="676688"/>
            <a:ext cx="5103600" cy="20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Water Cycle Voyage</a:t>
            </a:r>
            <a:endParaRPr sz="4800"/>
          </a:p>
        </p:txBody>
      </p:sp>
      <p:grpSp>
        <p:nvGrpSpPr>
          <p:cNvPr id="2814" name="Google Shape;2814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7220716" y="1660410"/>
            <a:ext cx="2100132" cy="1541708"/>
            <a:chOff x="12405242" y="2682503"/>
            <a:chExt cx="1595118" cy="1170977"/>
          </a:xfrm>
        </p:grpSpPr>
        <p:grpSp>
          <p:nvGrpSpPr>
            <p:cNvPr id="2815" name="Google Shape;2815;p37"/>
            <p:cNvGrpSpPr/>
            <p:nvPr/>
          </p:nvGrpSpPr>
          <p:grpSpPr>
            <a:xfrm>
              <a:off x="13510799" y="3334997"/>
              <a:ext cx="191561" cy="518483"/>
              <a:chOff x="13510799" y="3334997"/>
              <a:chExt cx="191561" cy="518483"/>
            </a:xfrm>
          </p:grpSpPr>
          <p:sp>
            <p:nvSpPr>
              <p:cNvPr id="2816" name="Google Shape;2816;p37"/>
              <p:cNvSpPr/>
              <p:nvPr/>
            </p:nvSpPr>
            <p:spPr>
              <a:xfrm>
                <a:off x="13510799" y="3334997"/>
                <a:ext cx="191561" cy="518483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7658" extrusionOk="0">
                    <a:moveTo>
                      <a:pt x="2681" y="508"/>
                    </a:moveTo>
                    <a:lnTo>
                      <a:pt x="2694" y="524"/>
                    </a:lnTo>
                    <a:lnTo>
                      <a:pt x="2733" y="564"/>
                    </a:lnTo>
                    <a:cubicBezTo>
                      <a:pt x="2767" y="610"/>
                      <a:pt x="2801" y="655"/>
                      <a:pt x="2836" y="700"/>
                    </a:cubicBezTo>
                    <a:cubicBezTo>
                      <a:pt x="3347" y="1366"/>
                      <a:pt x="3790" y="2132"/>
                      <a:pt x="4148" y="2979"/>
                    </a:cubicBezTo>
                    <a:cubicBezTo>
                      <a:pt x="4501" y="3803"/>
                      <a:pt x="4756" y="4695"/>
                      <a:pt x="4926" y="5633"/>
                    </a:cubicBezTo>
                    <a:cubicBezTo>
                      <a:pt x="4966" y="5843"/>
                      <a:pt x="5000" y="6059"/>
                      <a:pt x="5028" y="6275"/>
                    </a:cubicBezTo>
                    <a:lnTo>
                      <a:pt x="5028" y="6270"/>
                    </a:lnTo>
                    <a:cubicBezTo>
                      <a:pt x="5034" y="6275"/>
                      <a:pt x="5034" y="6286"/>
                      <a:pt x="5034" y="6297"/>
                    </a:cubicBezTo>
                    <a:cubicBezTo>
                      <a:pt x="5210" y="7611"/>
                      <a:pt x="5217" y="9032"/>
                      <a:pt x="5063" y="10514"/>
                    </a:cubicBezTo>
                    <a:cubicBezTo>
                      <a:pt x="5039" y="10713"/>
                      <a:pt x="5023" y="10855"/>
                      <a:pt x="5000" y="10991"/>
                    </a:cubicBezTo>
                    <a:cubicBezTo>
                      <a:pt x="4994" y="11020"/>
                      <a:pt x="4994" y="11054"/>
                      <a:pt x="4989" y="11083"/>
                    </a:cubicBezTo>
                    <a:lnTo>
                      <a:pt x="4994" y="11077"/>
                    </a:lnTo>
                    <a:lnTo>
                      <a:pt x="4994" y="11077"/>
                    </a:lnTo>
                    <a:cubicBezTo>
                      <a:pt x="4921" y="11639"/>
                      <a:pt x="4818" y="12219"/>
                      <a:pt x="4693" y="12804"/>
                    </a:cubicBezTo>
                    <a:cubicBezTo>
                      <a:pt x="4682" y="12866"/>
                      <a:pt x="4716" y="12929"/>
                      <a:pt x="4779" y="12946"/>
                    </a:cubicBezTo>
                    <a:cubicBezTo>
                      <a:pt x="4784" y="12946"/>
                      <a:pt x="4790" y="12946"/>
                      <a:pt x="4808" y="12952"/>
                    </a:cubicBezTo>
                    <a:lnTo>
                      <a:pt x="4824" y="12952"/>
                    </a:lnTo>
                    <a:cubicBezTo>
                      <a:pt x="4829" y="12952"/>
                      <a:pt x="4835" y="12958"/>
                      <a:pt x="4835" y="12958"/>
                    </a:cubicBezTo>
                    <a:cubicBezTo>
                      <a:pt x="4910" y="12974"/>
                      <a:pt x="4978" y="12986"/>
                      <a:pt x="5052" y="13003"/>
                    </a:cubicBezTo>
                    <a:cubicBezTo>
                      <a:pt x="5097" y="13008"/>
                      <a:pt x="5142" y="13021"/>
                      <a:pt x="5188" y="13026"/>
                    </a:cubicBezTo>
                    <a:cubicBezTo>
                      <a:pt x="5307" y="13055"/>
                      <a:pt x="5427" y="13082"/>
                      <a:pt x="5534" y="13111"/>
                    </a:cubicBezTo>
                    <a:cubicBezTo>
                      <a:pt x="5665" y="13145"/>
                      <a:pt x="5789" y="13179"/>
                      <a:pt x="5920" y="13213"/>
                    </a:cubicBezTo>
                    <a:lnTo>
                      <a:pt x="5954" y="13225"/>
                    </a:lnTo>
                    <a:lnTo>
                      <a:pt x="6096" y="13270"/>
                    </a:lnTo>
                    <a:cubicBezTo>
                      <a:pt x="6103" y="13276"/>
                      <a:pt x="6109" y="13276"/>
                      <a:pt x="6119" y="13281"/>
                    </a:cubicBezTo>
                    <a:cubicBezTo>
                      <a:pt x="6028" y="13406"/>
                      <a:pt x="5933" y="13543"/>
                      <a:pt x="5830" y="13674"/>
                    </a:cubicBezTo>
                    <a:cubicBezTo>
                      <a:pt x="4739" y="15083"/>
                      <a:pt x="3342" y="16231"/>
                      <a:pt x="2114" y="17196"/>
                    </a:cubicBezTo>
                    <a:cubicBezTo>
                      <a:pt x="2057" y="17241"/>
                      <a:pt x="2005" y="17288"/>
                      <a:pt x="1949" y="17333"/>
                    </a:cubicBezTo>
                    <a:lnTo>
                      <a:pt x="1944" y="17327"/>
                    </a:lnTo>
                    <a:cubicBezTo>
                      <a:pt x="1761" y="16719"/>
                      <a:pt x="1590" y="16094"/>
                      <a:pt x="1454" y="15594"/>
                    </a:cubicBezTo>
                    <a:lnTo>
                      <a:pt x="1449" y="15565"/>
                    </a:lnTo>
                    <a:cubicBezTo>
                      <a:pt x="1228" y="14765"/>
                      <a:pt x="1000" y="13934"/>
                      <a:pt x="738" y="13116"/>
                    </a:cubicBezTo>
                    <a:cubicBezTo>
                      <a:pt x="675" y="12924"/>
                      <a:pt x="614" y="12736"/>
                      <a:pt x="551" y="12554"/>
                    </a:cubicBezTo>
                    <a:lnTo>
                      <a:pt x="534" y="12502"/>
                    </a:lnTo>
                    <a:lnTo>
                      <a:pt x="517" y="12468"/>
                    </a:lnTo>
                    <a:lnTo>
                      <a:pt x="478" y="12355"/>
                    </a:lnTo>
                    <a:lnTo>
                      <a:pt x="437" y="12230"/>
                    </a:lnTo>
                    <a:lnTo>
                      <a:pt x="437" y="12219"/>
                    </a:lnTo>
                    <a:cubicBezTo>
                      <a:pt x="431" y="12208"/>
                      <a:pt x="426" y="12190"/>
                      <a:pt x="420" y="12174"/>
                    </a:cubicBezTo>
                    <a:lnTo>
                      <a:pt x="420" y="12174"/>
                    </a:lnTo>
                    <a:cubicBezTo>
                      <a:pt x="693" y="12236"/>
                      <a:pt x="909" y="12281"/>
                      <a:pt x="1097" y="12315"/>
                    </a:cubicBezTo>
                    <a:cubicBezTo>
                      <a:pt x="1364" y="12373"/>
                      <a:pt x="1648" y="12423"/>
                      <a:pt x="1926" y="12423"/>
                    </a:cubicBezTo>
                    <a:cubicBezTo>
                      <a:pt x="2062" y="12423"/>
                      <a:pt x="2068" y="12326"/>
                      <a:pt x="2107" y="12208"/>
                    </a:cubicBezTo>
                    <a:cubicBezTo>
                      <a:pt x="2154" y="12071"/>
                      <a:pt x="2188" y="11935"/>
                      <a:pt x="2227" y="11793"/>
                    </a:cubicBezTo>
                    <a:cubicBezTo>
                      <a:pt x="2296" y="11571"/>
                      <a:pt x="2346" y="11343"/>
                      <a:pt x="2387" y="11117"/>
                    </a:cubicBezTo>
                    <a:cubicBezTo>
                      <a:pt x="2461" y="10708"/>
                      <a:pt x="2511" y="10293"/>
                      <a:pt x="2534" y="9832"/>
                    </a:cubicBezTo>
                    <a:cubicBezTo>
                      <a:pt x="2579" y="9003"/>
                      <a:pt x="2545" y="8162"/>
                      <a:pt x="2432" y="7338"/>
                    </a:cubicBezTo>
                    <a:cubicBezTo>
                      <a:pt x="2335" y="6604"/>
                      <a:pt x="2159" y="5854"/>
                      <a:pt x="1910" y="5104"/>
                    </a:cubicBezTo>
                    <a:cubicBezTo>
                      <a:pt x="1687" y="4445"/>
                      <a:pt x="1404" y="3752"/>
                      <a:pt x="1040" y="2990"/>
                    </a:cubicBezTo>
                    <a:cubicBezTo>
                      <a:pt x="914" y="2735"/>
                      <a:pt x="778" y="2451"/>
                      <a:pt x="585" y="2076"/>
                    </a:cubicBezTo>
                    <a:cubicBezTo>
                      <a:pt x="539" y="1991"/>
                      <a:pt x="494" y="1911"/>
                      <a:pt x="449" y="1826"/>
                    </a:cubicBezTo>
                    <a:lnTo>
                      <a:pt x="454" y="1826"/>
                    </a:lnTo>
                    <a:cubicBezTo>
                      <a:pt x="551" y="1872"/>
                      <a:pt x="648" y="1922"/>
                      <a:pt x="750" y="1974"/>
                    </a:cubicBezTo>
                    <a:cubicBezTo>
                      <a:pt x="971" y="2098"/>
                      <a:pt x="1170" y="2213"/>
                      <a:pt x="1352" y="2331"/>
                    </a:cubicBezTo>
                    <a:cubicBezTo>
                      <a:pt x="1535" y="2445"/>
                      <a:pt x="1716" y="2570"/>
                      <a:pt x="1937" y="2730"/>
                    </a:cubicBezTo>
                    <a:cubicBezTo>
                      <a:pt x="2096" y="2843"/>
                      <a:pt x="2278" y="2979"/>
                      <a:pt x="2495" y="3139"/>
                    </a:cubicBezTo>
                    <a:cubicBezTo>
                      <a:pt x="2512" y="3154"/>
                      <a:pt x="2529" y="3160"/>
                      <a:pt x="2546" y="3160"/>
                    </a:cubicBezTo>
                    <a:cubicBezTo>
                      <a:pt x="2698" y="3160"/>
                      <a:pt x="2797" y="2578"/>
                      <a:pt x="2807" y="2491"/>
                    </a:cubicBezTo>
                    <a:cubicBezTo>
                      <a:pt x="2852" y="2201"/>
                      <a:pt x="2846" y="1899"/>
                      <a:pt x="2830" y="1605"/>
                    </a:cubicBezTo>
                    <a:cubicBezTo>
                      <a:pt x="2818" y="1382"/>
                      <a:pt x="2784" y="1144"/>
                      <a:pt x="2739" y="860"/>
                    </a:cubicBezTo>
                    <a:cubicBezTo>
                      <a:pt x="2721" y="763"/>
                      <a:pt x="2705" y="661"/>
                      <a:pt x="2687" y="559"/>
                    </a:cubicBezTo>
                    <a:lnTo>
                      <a:pt x="2681" y="535"/>
                    </a:lnTo>
                    <a:lnTo>
                      <a:pt x="2681" y="514"/>
                    </a:lnTo>
                    <a:lnTo>
                      <a:pt x="2681" y="508"/>
                    </a:lnTo>
                    <a:close/>
                    <a:moveTo>
                      <a:pt x="2480" y="0"/>
                    </a:moveTo>
                    <a:cubicBezTo>
                      <a:pt x="2417" y="0"/>
                      <a:pt x="2352" y="49"/>
                      <a:pt x="2346" y="110"/>
                    </a:cubicBezTo>
                    <a:cubicBezTo>
                      <a:pt x="2346" y="133"/>
                      <a:pt x="2346" y="149"/>
                      <a:pt x="2353" y="167"/>
                    </a:cubicBezTo>
                    <a:cubicBezTo>
                      <a:pt x="2387" y="388"/>
                      <a:pt x="2426" y="616"/>
                      <a:pt x="2455" y="837"/>
                    </a:cubicBezTo>
                    <a:lnTo>
                      <a:pt x="2455" y="842"/>
                    </a:lnTo>
                    <a:cubicBezTo>
                      <a:pt x="2455" y="842"/>
                      <a:pt x="2461" y="842"/>
                      <a:pt x="2461" y="849"/>
                    </a:cubicBezTo>
                    <a:lnTo>
                      <a:pt x="2461" y="860"/>
                    </a:lnTo>
                    <a:cubicBezTo>
                      <a:pt x="2500" y="1167"/>
                      <a:pt x="2516" y="1468"/>
                      <a:pt x="2523" y="1775"/>
                    </a:cubicBezTo>
                    <a:cubicBezTo>
                      <a:pt x="2534" y="2076"/>
                      <a:pt x="2516" y="2376"/>
                      <a:pt x="2477" y="2678"/>
                    </a:cubicBezTo>
                    <a:cubicBezTo>
                      <a:pt x="2471" y="2730"/>
                      <a:pt x="2466" y="2786"/>
                      <a:pt x="2455" y="2837"/>
                    </a:cubicBezTo>
                    <a:cubicBezTo>
                      <a:pt x="2319" y="2730"/>
                      <a:pt x="2182" y="2622"/>
                      <a:pt x="2039" y="2520"/>
                    </a:cubicBezTo>
                    <a:cubicBezTo>
                      <a:pt x="1852" y="2371"/>
                      <a:pt x="1664" y="2229"/>
                      <a:pt x="1466" y="2093"/>
                    </a:cubicBezTo>
                    <a:cubicBezTo>
                      <a:pt x="1119" y="1849"/>
                      <a:pt x="767" y="1644"/>
                      <a:pt x="386" y="1468"/>
                    </a:cubicBezTo>
                    <a:cubicBezTo>
                      <a:pt x="336" y="1448"/>
                      <a:pt x="287" y="1427"/>
                      <a:pt x="233" y="1427"/>
                    </a:cubicBezTo>
                    <a:cubicBezTo>
                      <a:pt x="225" y="1427"/>
                      <a:pt x="218" y="1428"/>
                      <a:pt x="210" y="1429"/>
                    </a:cubicBezTo>
                    <a:cubicBezTo>
                      <a:pt x="103" y="1434"/>
                      <a:pt x="0" y="1542"/>
                      <a:pt x="62" y="1650"/>
                    </a:cubicBezTo>
                    <a:cubicBezTo>
                      <a:pt x="444" y="2360"/>
                      <a:pt x="801" y="3087"/>
                      <a:pt x="1113" y="3837"/>
                    </a:cubicBezTo>
                    <a:cubicBezTo>
                      <a:pt x="1352" y="4406"/>
                      <a:pt x="1562" y="4985"/>
                      <a:pt x="1739" y="5576"/>
                    </a:cubicBezTo>
                    <a:cubicBezTo>
                      <a:pt x="1910" y="6173"/>
                      <a:pt x="2039" y="6787"/>
                      <a:pt x="2125" y="7401"/>
                    </a:cubicBezTo>
                    <a:cubicBezTo>
                      <a:pt x="2261" y="8440"/>
                      <a:pt x="2272" y="9497"/>
                      <a:pt x="2136" y="10537"/>
                    </a:cubicBezTo>
                    <a:lnTo>
                      <a:pt x="2136" y="10543"/>
                    </a:lnTo>
                    <a:cubicBezTo>
                      <a:pt x="2131" y="10554"/>
                      <a:pt x="2131" y="10559"/>
                      <a:pt x="2131" y="10566"/>
                    </a:cubicBezTo>
                    <a:lnTo>
                      <a:pt x="2131" y="10559"/>
                    </a:lnTo>
                    <a:cubicBezTo>
                      <a:pt x="2096" y="10832"/>
                      <a:pt x="2046" y="11099"/>
                      <a:pt x="1994" y="11372"/>
                    </a:cubicBezTo>
                    <a:cubicBezTo>
                      <a:pt x="1944" y="11634"/>
                      <a:pt x="1886" y="11895"/>
                      <a:pt x="1841" y="12156"/>
                    </a:cubicBezTo>
                    <a:cubicBezTo>
                      <a:pt x="1750" y="12145"/>
                      <a:pt x="1653" y="12140"/>
                      <a:pt x="1569" y="12127"/>
                    </a:cubicBezTo>
                    <a:cubicBezTo>
                      <a:pt x="1125" y="12071"/>
                      <a:pt x="704" y="11935"/>
                      <a:pt x="261" y="11895"/>
                    </a:cubicBezTo>
                    <a:lnTo>
                      <a:pt x="221" y="11895"/>
                    </a:lnTo>
                    <a:cubicBezTo>
                      <a:pt x="56" y="11951"/>
                      <a:pt x="255" y="12355"/>
                      <a:pt x="284" y="12434"/>
                    </a:cubicBezTo>
                    <a:cubicBezTo>
                      <a:pt x="318" y="12526"/>
                      <a:pt x="352" y="12622"/>
                      <a:pt x="381" y="12714"/>
                    </a:cubicBezTo>
                    <a:cubicBezTo>
                      <a:pt x="444" y="12895"/>
                      <a:pt x="499" y="13076"/>
                      <a:pt x="557" y="13259"/>
                    </a:cubicBezTo>
                    <a:cubicBezTo>
                      <a:pt x="675" y="13617"/>
                      <a:pt x="784" y="13981"/>
                      <a:pt x="887" y="14343"/>
                    </a:cubicBezTo>
                    <a:cubicBezTo>
                      <a:pt x="1097" y="15077"/>
                      <a:pt x="1289" y="15809"/>
                      <a:pt x="1494" y="16538"/>
                    </a:cubicBezTo>
                    <a:cubicBezTo>
                      <a:pt x="1585" y="16873"/>
                      <a:pt x="1682" y="17207"/>
                      <a:pt x="1784" y="17543"/>
                    </a:cubicBezTo>
                    <a:lnTo>
                      <a:pt x="1784" y="17548"/>
                    </a:lnTo>
                    <a:cubicBezTo>
                      <a:pt x="1790" y="17560"/>
                      <a:pt x="1795" y="17577"/>
                      <a:pt x="1800" y="17589"/>
                    </a:cubicBezTo>
                    <a:cubicBezTo>
                      <a:pt x="1824" y="17634"/>
                      <a:pt x="1875" y="17657"/>
                      <a:pt x="1920" y="17657"/>
                    </a:cubicBezTo>
                    <a:cubicBezTo>
                      <a:pt x="1944" y="17657"/>
                      <a:pt x="1966" y="17650"/>
                      <a:pt x="1989" y="17640"/>
                    </a:cubicBezTo>
                    <a:cubicBezTo>
                      <a:pt x="2068" y="17582"/>
                      <a:pt x="2154" y="17532"/>
                      <a:pt x="2233" y="17475"/>
                    </a:cubicBezTo>
                    <a:cubicBezTo>
                      <a:pt x="2324" y="17412"/>
                      <a:pt x="2409" y="17350"/>
                      <a:pt x="2500" y="17288"/>
                    </a:cubicBezTo>
                    <a:cubicBezTo>
                      <a:pt x="2676" y="17157"/>
                      <a:pt x="2846" y="17026"/>
                      <a:pt x="3017" y="16890"/>
                    </a:cubicBezTo>
                    <a:cubicBezTo>
                      <a:pt x="3358" y="16622"/>
                      <a:pt x="3688" y="16344"/>
                      <a:pt x="4011" y="16060"/>
                    </a:cubicBezTo>
                    <a:cubicBezTo>
                      <a:pt x="4653" y="15486"/>
                      <a:pt x="5256" y="14867"/>
                      <a:pt x="5802" y="14196"/>
                    </a:cubicBezTo>
                    <a:cubicBezTo>
                      <a:pt x="5926" y="14043"/>
                      <a:pt x="6051" y="13884"/>
                      <a:pt x="6171" y="13719"/>
                    </a:cubicBezTo>
                    <a:cubicBezTo>
                      <a:pt x="6256" y="13600"/>
                      <a:pt x="6347" y="13486"/>
                      <a:pt x="6432" y="13372"/>
                    </a:cubicBezTo>
                    <a:cubicBezTo>
                      <a:pt x="6466" y="13333"/>
                      <a:pt x="6495" y="13293"/>
                      <a:pt x="6505" y="13247"/>
                    </a:cubicBezTo>
                    <a:cubicBezTo>
                      <a:pt x="6523" y="13202"/>
                      <a:pt x="6518" y="13150"/>
                      <a:pt x="6489" y="13116"/>
                    </a:cubicBezTo>
                    <a:cubicBezTo>
                      <a:pt x="6460" y="13082"/>
                      <a:pt x="6415" y="13076"/>
                      <a:pt x="6376" y="13066"/>
                    </a:cubicBezTo>
                    <a:cubicBezTo>
                      <a:pt x="6114" y="13003"/>
                      <a:pt x="5870" y="12918"/>
                      <a:pt x="5614" y="12832"/>
                    </a:cubicBezTo>
                    <a:cubicBezTo>
                      <a:pt x="5500" y="12793"/>
                      <a:pt x="5387" y="12759"/>
                      <a:pt x="5267" y="12730"/>
                    </a:cubicBezTo>
                    <a:cubicBezTo>
                      <a:pt x="5165" y="12707"/>
                      <a:pt x="5063" y="12691"/>
                      <a:pt x="4960" y="12685"/>
                    </a:cubicBezTo>
                    <a:cubicBezTo>
                      <a:pt x="5228" y="11355"/>
                      <a:pt x="5387" y="9997"/>
                      <a:pt x="5398" y="8639"/>
                    </a:cubicBezTo>
                    <a:cubicBezTo>
                      <a:pt x="5409" y="7218"/>
                      <a:pt x="5256" y="5793"/>
                      <a:pt x="4876" y="4417"/>
                    </a:cubicBezTo>
                    <a:cubicBezTo>
                      <a:pt x="4501" y="3053"/>
                      <a:pt x="3892" y="1752"/>
                      <a:pt x="3046" y="610"/>
                    </a:cubicBezTo>
                    <a:cubicBezTo>
                      <a:pt x="2977" y="524"/>
                      <a:pt x="2909" y="440"/>
                      <a:pt x="2846" y="349"/>
                    </a:cubicBezTo>
                    <a:cubicBezTo>
                      <a:pt x="2767" y="246"/>
                      <a:pt x="2642" y="13"/>
                      <a:pt x="2500" y="2"/>
                    </a:cubicBezTo>
                    <a:cubicBezTo>
                      <a:pt x="2493" y="1"/>
                      <a:pt x="2486" y="0"/>
                      <a:pt x="2480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37"/>
              <p:cNvSpPr/>
              <p:nvPr/>
            </p:nvSpPr>
            <p:spPr>
              <a:xfrm>
                <a:off x="13523131" y="3349913"/>
                <a:ext cx="167366" cy="494024"/>
              </a:xfrm>
              <a:custGeom>
                <a:avLst/>
                <a:gdLst/>
                <a:ahLst/>
                <a:cxnLst/>
                <a:rect l="l" t="t" r="r" b="b"/>
                <a:pathLst>
                  <a:path w="5700" h="16825" extrusionOk="0">
                    <a:moveTo>
                      <a:pt x="2261" y="0"/>
                    </a:moveTo>
                    <a:lnTo>
                      <a:pt x="2267" y="51"/>
                    </a:lnTo>
                    <a:cubicBezTo>
                      <a:pt x="2285" y="153"/>
                      <a:pt x="2301" y="255"/>
                      <a:pt x="2319" y="352"/>
                    </a:cubicBezTo>
                    <a:cubicBezTo>
                      <a:pt x="2364" y="636"/>
                      <a:pt x="2398" y="874"/>
                      <a:pt x="2410" y="1097"/>
                    </a:cubicBezTo>
                    <a:cubicBezTo>
                      <a:pt x="2444" y="1648"/>
                      <a:pt x="2398" y="2107"/>
                      <a:pt x="2274" y="2505"/>
                    </a:cubicBezTo>
                    <a:cubicBezTo>
                      <a:pt x="2261" y="2534"/>
                      <a:pt x="2251" y="2557"/>
                      <a:pt x="2227" y="2574"/>
                    </a:cubicBezTo>
                    <a:cubicBezTo>
                      <a:pt x="2222" y="2584"/>
                      <a:pt x="2222" y="2591"/>
                      <a:pt x="2216" y="2597"/>
                    </a:cubicBezTo>
                    <a:cubicBezTo>
                      <a:pt x="2206" y="2619"/>
                      <a:pt x="2177" y="2636"/>
                      <a:pt x="2154" y="2642"/>
                    </a:cubicBezTo>
                    <a:cubicBezTo>
                      <a:pt x="2143" y="2647"/>
                      <a:pt x="2137" y="2647"/>
                      <a:pt x="2125" y="2647"/>
                    </a:cubicBezTo>
                    <a:cubicBezTo>
                      <a:pt x="2103" y="2647"/>
                      <a:pt x="2086" y="2642"/>
                      <a:pt x="2075" y="2631"/>
                    </a:cubicBezTo>
                    <a:cubicBezTo>
                      <a:pt x="1858" y="2471"/>
                      <a:pt x="1676" y="2335"/>
                      <a:pt x="1517" y="2222"/>
                    </a:cubicBezTo>
                    <a:cubicBezTo>
                      <a:pt x="1296" y="2068"/>
                      <a:pt x="1115" y="1937"/>
                      <a:pt x="932" y="1823"/>
                    </a:cubicBezTo>
                    <a:cubicBezTo>
                      <a:pt x="750" y="1705"/>
                      <a:pt x="551" y="1590"/>
                      <a:pt x="330" y="1466"/>
                    </a:cubicBezTo>
                    <a:cubicBezTo>
                      <a:pt x="228" y="1414"/>
                      <a:pt x="131" y="1364"/>
                      <a:pt x="34" y="1312"/>
                    </a:cubicBezTo>
                    <a:lnTo>
                      <a:pt x="34" y="1312"/>
                    </a:lnTo>
                    <a:cubicBezTo>
                      <a:pt x="296" y="1823"/>
                      <a:pt x="472" y="2170"/>
                      <a:pt x="620" y="2482"/>
                    </a:cubicBezTo>
                    <a:cubicBezTo>
                      <a:pt x="984" y="3244"/>
                      <a:pt x="1267" y="3937"/>
                      <a:pt x="1490" y="4596"/>
                    </a:cubicBezTo>
                    <a:cubicBezTo>
                      <a:pt x="1739" y="5346"/>
                      <a:pt x="1915" y="6096"/>
                      <a:pt x="2012" y="6830"/>
                    </a:cubicBezTo>
                    <a:cubicBezTo>
                      <a:pt x="2125" y="7654"/>
                      <a:pt x="2159" y="8495"/>
                      <a:pt x="2114" y="9324"/>
                    </a:cubicBezTo>
                    <a:cubicBezTo>
                      <a:pt x="2091" y="9785"/>
                      <a:pt x="2041" y="10200"/>
                      <a:pt x="1967" y="10609"/>
                    </a:cubicBezTo>
                    <a:cubicBezTo>
                      <a:pt x="1886" y="11063"/>
                      <a:pt x="1784" y="11422"/>
                      <a:pt x="1642" y="11734"/>
                    </a:cubicBezTo>
                    <a:cubicBezTo>
                      <a:pt x="1648" y="11750"/>
                      <a:pt x="1653" y="11768"/>
                      <a:pt x="1653" y="11784"/>
                    </a:cubicBezTo>
                    <a:cubicBezTo>
                      <a:pt x="1653" y="11858"/>
                      <a:pt x="1597" y="11915"/>
                      <a:pt x="1529" y="11915"/>
                    </a:cubicBezTo>
                    <a:cubicBezTo>
                      <a:pt x="1273" y="11910"/>
                      <a:pt x="1000" y="11876"/>
                      <a:pt x="677" y="11807"/>
                    </a:cubicBezTo>
                    <a:cubicBezTo>
                      <a:pt x="489" y="11773"/>
                      <a:pt x="273" y="11728"/>
                      <a:pt x="0" y="11666"/>
                    </a:cubicBezTo>
                    <a:lnTo>
                      <a:pt x="0" y="11666"/>
                    </a:lnTo>
                    <a:lnTo>
                      <a:pt x="58" y="11842"/>
                    </a:lnTo>
                    <a:lnTo>
                      <a:pt x="97" y="11960"/>
                    </a:lnTo>
                    <a:lnTo>
                      <a:pt x="114" y="11994"/>
                    </a:lnTo>
                    <a:lnTo>
                      <a:pt x="131" y="12046"/>
                    </a:lnTo>
                    <a:cubicBezTo>
                      <a:pt x="194" y="12228"/>
                      <a:pt x="255" y="12416"/>
                      <a:pt x="318" y="12608"/>
                    </a:cubicBezTo>
                    <a:cubicBezTo>
                      <a:pt x="580" y="13426"/>
                      <a:pt x="808" y="14257"/>
                      <a:pt x="1029" y="15057"/>
                    </a:cubicBezTo>
                    <a:lnTo>
                      <a:pt x="1034" y="15086"/>
                    </a:lnTo>
                    <a:cubicBezTo>
                      <a:pt x="1170" y="15586"/>
                      <a:pt x="1341" y="16211"/>
                      <a:pt x="1524" y="16819"/>
                    </a:cubicBezTo>
                    <a:lnTo>
                      <a:pt x="1529" y="16825"/>
                    </a:lnTo>
                    <a:cubicBezTo>
                      <a:pt x="1585" y="16780"/>
                      <a:pt x="1637" y="16733"/>
                      <a:pt x="1694" y="16688"/>
                    </a:cubicBezTo>
                    <a:cubicBezTo>
                      <a:pt x="2922" y="15723"/>
                      <a:pt x="4319" y="14575"/>
                      <a:pt x="5410" y="13166"/>
                    </a:cubicBezTo>
                    <a:cubicBezTo>
                      <a:pt x="5513" y="13035"/>
                      <a:pt x="5608" y="12898"/>
                      <a:pt x="5699" y="12773"/>
                    </a:cubicBezTo>
                    <a:lnTo>
                      <a:pt x="5534" y="12717"/>
                    </a:lnTo>
                    <a:lnTo>
                      <a:pt x="5500" y="12705"/>
                    </a:lnTo>
                    <a:cubicBezTo>
                      <a:pt x="5369" y="12671"/>
                      <a:pt x="5245" y="12637"/>
                      <a:pt x="5114" y="12603"/>
                    </a:cubicBezTo>
                    <a:cubicBezTo>
                      <a:pt x="5007" y="12574"/>
                      <a:pt x="4887" y="12547"/>
                      <a:pt x="4768" y="12518"/>
                    </a:cubicBezTo>
                    <a:cubicBezTo>
                      <a:pt x="4722" y="12513"/>
                      <a:pt x="4677" y="12500"/>
                      <a:pt x="4632" y="12495"/>
                    </a:cubicBezTo>
                    <a:cubicBezTo>
                      <a:pt x="4558" y="12478"/>
                      <a:pt x="4483" y="12466"/>
                      <a:pt x="4415" y="12450"/>
                    </a:cubicBezTo>
                    <a:cubicBezTo>
                      <a:pt x="4409" y="12450"/>
                      <a:pt x="4404" y="12444"/>
                      <a:pt x="4398" y="12444"/>
                    </a:cubicBezTo>
                    <a:cubicBezTo>
                      <a:pt x="4375" y="12438"/>
                      <a:pt x="4364" y="12438"/>
                      <a:pt x="4359" y="12438"/>
                    </a:cubicBezTo>
                    <a:cubicBezTo>
                      <a:pt x="4296" y="12421"/>
                      <a:pt x="4262" y="12358"/>
                      <a:pt x="4273" y="12296"/>
                    </a:cubicBezTo>
                    <a:cubicBezTo>
                      <a:pt x="4398" y="11711"/>
                      <a:pt x="4501" y="11131"/>
                      <a:pt x="4574" y="10569"/>
                    </a:cubicBezTo>
                    <a:lnTo>
                      <a:pt x="4574" y="10569"/>
                    </a:lnTo>
                    <a:lnTo>
                      <a:pt x="4563" y="10580"/>
                    </a:lnTo>
                    <a:cubicBezTo>
                      <a:pt x="4592" y="10415"/>
                      <a:pt x="4614" y="10250"/>
                      <a:pt x="4643" y="10006"/>
                    </a:cubicBezTo>
                    <a:cubicBezTo>
                      <a:pt x="4797" y="8524"/>
                      <a:pt x="4790" y="7103"/>
                      <a:pt x="4614" y="5789"/>
                    </a:cubicBezTo>
                    <a:cubicBezTo>
                      <a:pt x="4614" y="5778"/>
                      <a:pt x="4614" y="5767"/>
                      <a:pt x="4608" y="5755"/>
                    </a:cubicBezTo>
                    <a:lnTo>
                      <a:pt x="4603" y="5773"/>
                    </a:lnTo>
                    <a:cubicBezTo>
                      <a:pt x="4449" y="4591"/>
                      <a:pt x="4154" y="3483"/>
                      <a:pt x="3728" y="2466"/>
                    </a:cubicBezTo>
                    <a:cubicBezTo>
                      <a:pt x="3370" y="1624"/>
                      <a:pt x="2927" y="858"/>
                      <a:pt x="2416" y="192"/>
                    </a:cubicBezTo>
                    <a:cubicBezTo>
                      <a:pt x="2381" y="147"/>
                      <a:pt x="2347" y="102"/>
                      <a:pt x="2313" y="56"/>
                    </a:cubicBezTo>
                    <a:lnTo>
                      <a:pt x="2274" y="16"/>
                    </a:lnTo>
                    <a:lnTo>
                      <a:pt x="2261" y="0"/>
                    </a:lnTo>
                    <a:close/>
                  </a:path>
                </a:pathLst>
              </a:custGeom>
              <a:solidFill>
                <a:srgbClr val="A7E4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18" name="Google Shape;2818;p37"/>
            <p:cNvSpPr/>
            <p:nvPr/>
          </p:nvSpPr>
          <p:spPr>
            <a:xfrm>
              <a:off x="12415401" y="2693367"/>
              <a:ext cx="655753" cy="307190"/>
            </a:xfrm>
            <a:custGeom>
              <a:avLst/>
              <a:gdLst/>
              <a:ahLst/>
              <a:cxnLst/>
              <a:rect l="l" t="t" r="r" b="b"/>
              <a:pathLst>
                <a:path w="22333" h="10462" extrusionOk="0">
                  <a:moveTo>
                    <a:pt x="10236" y="0"/>
                  </a:moveTo>
                  <a:cubicBezTo>
                    <a:pt x="10202" y="0"/>
                    <a:pt x="10168" y="6"/>
                    <a:pt x="10134" y="6"/>
                  </a:cubicBezTo>
                  <a:cubicBezTo>
                    <a:pt x="9888" y="6"/>
                    <a:pt x="9633" y="29"/>
                    <a:pt x="9377" y="56"/>
                  </a:cubicBezTo>
                  <a:cubicBezTo>
                    <a:pt x="8797" y="136"/>
                    <a:pt x="8246" y="289"/>
                    <a:pt x="7729" y="499"/>
                  </a:cubicBezTo>
                  <a:cubicBezTo>
                    <a:pt x="7309" y="682"/>
                    <a:pt x="6906" y="915"/>
                    <a:pt x="6541" y="1199"/>
                  </a:cubicBezTo>
                  <a:lnTo>
                    <a:pt x="6554" y="1193"/>
                  </a:lnTo>
                  <a:lnTo>
                    <a:pt x="6554" y="1193"/>
                  </a:lnTo>
                  <a:cubicBezTo>
                    <a:pt x="6213" y="1461"/>
                    <a:pt x="5899" y="1767"/>
                    <a:pt x="5639" y="2102"/>
                  </a:cubicBezTo>
                  <a:cubicBezTo>
                    <a:pt x="5490" y="2301"/>
                    <a:pt x="5360" y="2505"/>
                    <a:pt x="5246" y="2710"/>
                  </a:cubicBezTo>
                  <a:cubicBezTo>
                    <a:pt x="5319" y="2796"/>
                    <a:pt x="5382" y="2880"/>
                    <a:pt x="5440" y="2966"/>
                  </a:cubicBezTo>
                  <a:cubicBezTo>
                    <a:pt x="5463" y="2995"/>
                    <a:pt x="5468" y="3034"/>
                    <a:pt x="5463" y="3074"/>
                  </a:cubicBezTo>
                  <a:cubicBezTo>
                    <a:pt x="5450" y="3113"/>
                    <a:pt x="5422" y="3153"/>
                    <a:pt x="5388" y="3176"/>
                  </a:cubicBezTo>
                  <a:cubicBezTo>
                    <a:pt x="5360" y="3187"/>
                    <a:pt x="5332" y="3199"/>
                    <a:pt x="5303" y="3199"/>
                  </a:cubicBezTo>
                  <a:cubicBezTo>
                    <a:pt x="5264" y="3199"/>
                    <a:pt x="5224" y="3182"/>
                    <a:pt x="5201" y="3153"/>
                  </a:cubicBezTo>
                  <a:cubicBezTo>
                    <a:pt x="5081" y="3017"/>
                    <a:pt x="4962" y="2903"/>
                    <a:pt x="4849" y="2807"/>
                  </a:cubicBezTo>
                  <a:cubicBezTo>
                    <a:pt x="4695" y="2693"/>
                    <a:pt x="4530" y="2597"/>
                    <a:pt x="4349" y="2523"/>
                  </a:cubicBezTo>
                  <a:cubicBezTo>
                    <a:pt x="4149" y="2443"/>
                    <a:pt x="3928" y="2381"/>
                    <a:pt x="3701" y="2347"/>
                  </a:cubicBezTo>
                  <a:cubicBezTo>
                    <a:pt x="3559" y="2329"/>
                    <a:pt x="3417" y="2324"/>
                    <a:pt x="3274" y="2324"/>
                  </a:cubicBezTo>
                  <a:cubicBezTo>
                    <a:pt x="3110" y="2324"/>
                    <a:pt x="2945" y="2335"/>
                    <a:pt x="2775" y="2358"/>
                  </a:cubicBezTo>
                  <a:cubicBezTo>
                    <a:pt x="2422" y="2408"/>
                    <a:pt x="2075" y="2505"/>
                    <a:pt x="1746" y="2642"/>
                  </a:cubicBezTo>
                  <a:cubicBezTo>
                    <a:pt x="1467" y="2762"/>
                    <a:pt x="1217" y="2909"/>
                    <a:pt x="990" y="3079"/>
                  </a:cubicBezTo>
                  <a:cubicBezTo>
                    <a:pt x="808" y="3221"/>
                    <a:pt x="649" y="3381"/>
                    <a:pt x="519" y="3546"/>
                  </a:cubicBezTo>
                  <a:cubicBezTo>
                    <a:pt x="394" y="3711"/>
                    <a:pt x="286" y="3892"/>
                    <a:pt x="205" y="4079"/>
                  </a:cubicBezTo>
                  <a:cubicBezTo>
                    <a:pt x="121" y="4278"/>
                    <a:pt x="64" y="4495"/>
                    <a:pt x="29" y="4710"/>
                  </a:cubicBezTo>
                  <a:cubicBezTo>
                    <a:pt x="1" y="4949"/>
                    <a:pt x="1" y="5193"/>
                    <a:pt x="29" y="5437"/>
                  </a:cubicBezTo>
                  <a:cubicBezTo>
                    <a:pt x="69" y="5699"/>
                    <a:pt x="144" y="5961"/>
                    <a:pt x="246" y="6211"/>
                  </a:cubicBezTo>
                  <a:cubicBezTo>
                    <a:pt x="360" y="6483"/>
                    <a:pt x="512" y="6738"/>
                    <a:pt x="695" y="6977"/>
                  </a:cubicBezTo>
                  <a:cubicBezTo>
                    <a:pt x="865" y="7199"/>
                    <a:pt x="1058" y="7393"/>
                    <a:pt x="1275" y="7563"/>
                  </a:cubicBezTo>
                  <a:cubicBezTo>
                    <a:pt x="1474" y="7711"/>
                    <a:pt x="1684" y="7836"/>
                    <a:pt x="1899" y="7932"/>
                  </a:cubicBezTo>
                  <a:cubicBezTo>
                    <a:pt x="2104" y="8012"/>
                    <a:pt x="2314" y="8068"/>
                    <a:pt x="2524" y="8102"/>
                  </a:cubicBezTo>
                  <a:cubicBezTo>
                    <a:pt x="2621" y="8114"/>
                    <a:pt x="2717" y="8120"/>
                    <a:pt x="2814" y="8120"/>
                  </a:cubicBezTo>
                  <a:cubicBezTo>
                    <a:pt x="2917" y="8120"/>
                    <a:pt x="3013" y="8114"/>
                    <a:pt x="3110" y="8102"/>
                  </a:cubicBezTo>
                  <a:cubicBezTo>
                    <a:pt x="3315" y="8068"/>
                    <a:pt x="3519" y="8012"/>
                    <a:pt x="3717" y="7932"/>
                  </a:cubicBezTo>
                  <a:cubicBezTo>
                    <a:pt x="3803" y="7892"/>
                    <a:pt x="3888" y="7853"/>
                    <a:pt x="3979" y="7802"/>
                  </a:cubicBezTo>
                  <a:lnTo>
                    <a:pt x="3990" y="7795"/>
                  </a:lnTo>
                  <a:cubicBezTo>
                    <a:pt x="3984" y="7619"/>
                    <a:pt x="3997" y="7449"/>
                    <a:pt x="4018" y="7278"/>
                  </a:cubicBezTo>
                  <a:cubicBezTo>
                    <a:pt x="4018" y="7250"/>
                    <a:pt x="4024" y="7222"/>
                    <a:pt x="4053" y="7199"/>
                  </a:cubicBezTo>
                  <a:cubicBezTo>
                    <a:pt x="4070" y="7176"/>
                    <a:pt x="4099" y="7165"/>
                    <a:pt x="4126" y="7165"/>
                  </a:cubicBezTo>
                  <a:cubicBezTo>
                    <a:pt x="4160" y="7165"/>
                    <a:pt x="4189" y="7176"/>
                    <a:pt x="4207" y="7199"/>
                  </a:cubicBezTo>
                  <a:cubicBezTo>
                    <a:pt x="4228" y="7216"/>
                    <a:pt x="4246" y="7250"/>
                    <a:pt x="4241" y="7278"/>
                  </a:cubicBezTo>
                  <a:cubicBezTo>
                    <a:pt x="4207" y="7523"/>
                    <a:pt x="4207" y="7761"/>
                    <a:pt x="4235" y="7994"/>
                  </a:cubicBezTo>
                  <a:cubicBezTo>
                    <a:pt x="4269" y="8199"/>
                    <a:pt x="4320" y="8393"/>
                    <a:pt x="4394" y="8579"/>
                  </a:cubicBezTo>
                  <a:cubicBezTo>
                    <a:pt x="4479" y="8773"/>
                    <a:pt x="4587" y="8961"/>
                    <a:pt x="4718" y="9132"/>
                  </a:cubicBezTo>
                  <a:cubicBezTo>
                    <a:pt x="4854" y="9308"/>
                    <a:pt x="5019" y="9466"/>
                    <a:pt x="5195" y="9609"/>
                  </a:cubicBezTo>
                  <a:cubicBezTo>
                    <a:pt x="5411" y="9773"/>
                    <a:pt x="5655" y="9909"/>
                    <a:pt x="5911" y="10024"/>
                  </a:cubicBezTo>
                  <a:cubicBezTo>
                    <a:pt x="6206" y="10142"/>
                    <a:pt x="6520" y="10228"/>
                    <a:pt x="6837" y="10273"/>
                  </a:cubicBezTo>
                  <a:cubicBezTo>
                    <a:pt x="6997" y="10296"/>
                    <a:pt x="7161" y="10307"/>
                    <a:pt x="7320" y="10307"/>
                  </a:cubicBezTo>
                  <a:cubicBezTo>
                    <a:pt x="7474" y="10307"/>
                    <a:pt x="7627" y="10296"/>
                    <a:pt x="7781" y="10279"/>
                  </a:cubicBezTo>
                  <a:cubicBezTo>
                    <a:pt x="8065" y="10239"/>
                    <a:pt x="8337" y="10165"/>
                    <a:pt x="8599" y="10058"/>
                  </a:cubicBezTo>
                  <a:cubicBezTo>
                    <a:pt x="8820" y="9961"/>
                    <a:pt x="9025" y="9841"/>
                    <a:pt x="9218" y="9699"/>
                  </a:cubicBezTo>
                  <a:cubicBezTo>
                    <a:pt x="9383" y="9568"/>
                    <a:pt x="9525" y="9432"/>
                    <a:pt x="9639" y="9290"/>
                  </a:cubicBezTo>
                  <a:cubicBezTo>
                    <a:pt x="9724" y="9171"/>
                    <a:pt x="9804" y="9046"/>
                    <a:pt x="9877" y="8904"/>
                  </a:cubicBezTo>
                  <a:cubicBezTo>
                    <a:pt x="9917" y="8841"/>
                    <a:pt x="9945" y="8773"/>
                    <a:pt x="9979" y="8705"/>
                  </a:cubicBezTo>
                  <a:cubicBezTo>
                    <a:pt x="10008" y="8648"/>
                    <a:pt x="10037" y="8592"/>
                    <a:pt x="10065" y="8540"/>
                  </a:cubicBezTo>
                  <a:cubicBezTo>
                    <a:pt x="10065" y="8477"/>
                    <a:pt x="10110" y="8427"/>
                    <a:pt x="10168" y="8409"/>
                  </a:cubicBezTo>
                  <a:cubicBezTo>
                    <a:pt x="10179" y="8403"/>
                    <a:pt x="10189" y="8403"/>
                    <a:pt x="10202" y="8403"/>
                  </a:cubicBezTo>
                  <a:cubicBezTo>
                    <a:pt x="10263" y="8403"/>
                    <a:pt x="10315" y="8443"/>
                    <a:pt x="10338" y="8506"/>
                  </a:cubicBezTo>
                  <a:cubicBezTo>
                    <a:pt x="10354" y="8563"/>
                    <a:pt x="10378" y="8620"/>
                    <a:pt x="10399" y="8676"/>
                  </a:cubicBezTo>
                  <a:cubicBezTo>
                    <a:pt x="10474" y="8852"/>
                    <a:pt x="10577" y="9017"/>
                    <a:pt x="10690" y="9177"/>
                  </a:cubicBezTo>
                  <a:cubicBezTo>
                    <a:pt x="10826" y="9347"/>
                    <a:pt x="10986" y="9507"/>
                    <a:pt x="11167" y="9654"/>
                  </a:cubicBezTo>
                  <a:cubicBezTo>
                    <a:pt x="11388" y="9825"/>
                    <a:pt x="11650" y="9972"/>
                    <a:pt x="11934" y="10097"/>
                  </a:cubicBezTo>
                  <a:cubicBezTo>
                    <a:pt x="12292" y="10250"/>
                    <a:pt x="12691" y="10359"/>
                    <a:pt x="13105" y="10415"/>
                  </a:cubicBezTo>
                  <a:cubicBezTo>
                    <a:pt x="13315" y="10444"/>
                    <a:pt x="13531" y="10461"/>
                    <a:pt x="13747" y="10461"/>
                  </a:cubicBezTo>
                  <a:cubicBezTo>
                    <a:pt x="13952" y="10461"/>
                    <a:pt x="14162" y="10444"/>
                    <a:pt x="14367" y="10420"/>
                  </a:cubicBezTo>
                  <a:lnTo>
                    <a:pt x="14383" y="10415"/>
                  </a:lnTo>
                  <a:cubicBezTo>
                    <a:pt x="14832" y="10352"/>
                    <a:pt x="15269" y="10234"/>
                    <a:pt x="15679" y="10063"/>
                  </a:cubicBezTo>
                  <a:cubicBezTo>
                    <a:pt x="16054" y="9904"/>
                    <a:pt x="16400" y="9699"/>
                    <a:pt x="16714" y="9460"/>
                  </a:cubicBezTo>
                  <a:cubicBezTo>
                    <a:pt x="16969" y="9256"/>
                    <a:pt x="17196" y="9035"/>
                    <a:pt x="17383" y="8791"/>
                  </a:cubicBezTo>
                  <a:cubicBezTo>
                    <a:pt x="17582" y="8540"/>
                    <a:pt x="17742" y="8267"/>
                    <a:pt x="17861" y="7978"/>
                  </a:cubicBezTo>
                  <a:cubicBezTo>
                    <a:pt x="17895" y="7898"/>
                    <a:pt x="17923" y="7824"/>
                    <a:pt x="17941" y="7761"/>
                  </a:cubicBezTo>
                  <a:cubicBezTo>
                    <a:pt x="17957" y="7722"/>
                    <a:pt x="17968" y="7682"/>
                    <a:pt x="17981" y="7643"/>
                  </a:cubicBezTo>
                  <a:cubicBezTo>
                    <a:pt x="17997" y="7580"/>
                    <a:pt x="18015" y="7517"/>
                    <a:pt x="18036" y="7461"/>
                  </a:cubicBezTo>
                  <a:cubicBezTo>
                    <a:pt x="18054" y="7404"/>
                    <a:pt x="18105" y="7364"/>
                    <a:pt x="18162" y="7364"/>
                  </a:cubicBezTo>
                  <a:cubicBezTo>
                    <a:pt x="18167" y="7364"/>
                    <a:pt x="18180" y="7364"/>
                    <a:pt x="18196" y="7370"/>
                  </a:cubicBezTo>
                  <a:cubicBezTo>
                    <a:pt x="18225" y="7375"/>
                    <a:pt x="18253" y="7398"/>
                    <a:pt x="18270" y="7427"/>
                  </a:cubicBezTo>
                  <a:cubicBezTo>
                    <a:pt x="18287" y="7461"/>
                    <a:pt x="18287" y="7488"/>
                    <a:pt x="18282" y="7529"/>
                  </a:cubicBezTo>
                  <a:cubicBezTo>
                    <a:pt x="18264" y="7648"/>
                    <a:pt x="18236" y="7768"/>
                    <a:pt x="18191" y="7898"/>
                  </a:cubicBezTo>
                  <a:lnTo>
                    <a:pt x="18264" y="7926"/>
                  </a:lnTo>
                  <a:cubicBezTo>
                    <a:pt x="18298" y="7944"/>
                    <a:pt x="18316" y="7949"/>
                    <a:pt x="18343" y="7960"/>
                  </a:cubicBezTo>
                  <a:cubicBezTo>
                    <a:pt x="18412" y="7983"/>
                    <a:pt x="18480" y="8007"/>
                    <a:pt x="18542" y="8028"/>
                  </a:cubicBezTo>
                  <a:cubicBezTo>
                    <a:pt x="18679" y="8063"/>
                    <a:pt x="18815" y="8097"/>
                    <a:pt x="18957" y="8114"/>
                  </a:cubicBezTo>
                  <a:cubicBezTo>
                    <a:pt x="19082" y="8131"/>
                    <a:pt x="19219" y="8136"/>
                    <a:pt x="19355" y="8136"/>
                  </a:cubicBezTo>
                  <a:cubicBezTo>
                    <a:pt x="19503" y="8136"/>
                    <a:pt x="19657" y="8131"/>
                    <a:pt x="19809" y="8109"/>
                  </a:cubicBezTo>
                  <a:cubicBezTo>
                    <a:pt x="20134" y="8063"/>
                    <a:pt x="20446" y="7973"/>
                    <a:pt x="20748" y="7853"/>
                  </a:cubicBezTo>
                  <a:cubicBezTo>
                    <a:pt x="21009" y="7734"/>
                    <a:pt x="21248" y="7598"/>
                    <a:pt x="21458" y="7438"/>
                  </a:cubicBezTo>
                  <a:cubicBezTo>
                    <a:pt x="21629" y="7302"/>
                    <a:pt x="21776" y="7154"/>
                    <a:pt x="21901" y="7000"/>
                  </a:cubicBezTo>
                  <a:cubicBezTo>
                    <a:pt x="22009" y="6858"/>
                    <a:pt x="22100" y="6704"/>
                    <a:pt x="22169" y="6546"/>
                  </a:cubicBezTo>
                  <a:cubicBezTo>
                    <a:pt x="22237" y="6381"/>
                    <a:pt x="22287" y="6205"/>
                    <a:pt x="22310" y="6029"/>
                  </a:cubicBezTo>
                  <a:cubicBezTo>
                    <a:pt x="22332" y="5841"/>
                    <a:pt x="22332" y="5665"/>
                    <a:pt x="22310" y="5484"/>
                  </a:cubicBezTo>
                  <a:cubicBezTo>
                    <a:pt x="22282" y="5272"/>
                    <a:pt x="22219" y="5057"/>
                    <a:pt x="22135" y="4852"/>
                  </a:cubicBezTo>
                  <a:cubicBezTo>
                    <a:pt x="22043" y="4631"/>
                    <a:pt x="21912" y="4415"/>
                    <a:pt x="21765" y="4215"/>
                  </a:cubicBezTo>
                  <a:cubicBezTo>
                    <a:pt x="21605" y="4011"/>
                    <a:pt x="21424" y="3829"/>
                    <a:pt x="21219" y="3670"/>
                  </a:cubicBezTo>
                  <a:cubicBezTo>
                    <a:pt x="21031" y="3528"/>
                    <a:pt x="20832" y="3415"/>
                    <a:pt x="20634" y="3324"/>
                  </a:cubicBezTo>
                  <a:lnTo>
                    <a:pt x="20617" y="3324"/>
                  </a:lnTo>
                  <a:cubicBezTo>
                    <a:pt x="20423" y="3239"/>
                    <a:pt x="20219" y="3182"/>
                    <a:pt x="20003" y="3148"/>
                  </a:cubicBezTo>
                  <a:lnTo>
                    <a:pt x="19992" y="3148"/>
                  </a:lnTo>
                  <a:cubicBezTo>
                    <a:pt x="19901" y="3137"/>
                    <a:pt x="19804" y="3131"/>
                    <a:pt x="19707" y="3131"/>
                  </a:cubicBezTo>
                  <a:cubicBezTo>
                    <a:pt x="19617" y="3131"/>
                    <a:pt x="19526" y="3137"/>
                    <a:pt x="19434" y="3148"/>
                  </a:cubicBezTo>
                  <a:cubicBezTo>
                    <a:pt x="19237" y="3176"/>
                    <a:pt x="19037" y="3227"/>
                    <a:pt x="18849" y="3307"/>
                  </a:cubicBezTo>
                  <a:cubicBezTo>
                    <a:pt x="18799" y="3329"/>
                    <a:pt x="18742" y="3358"/>
                    <a:pt x="18691" y="3386"/>
                  </a:cubicBezTo>
                  <a:cubicBezTo>
                    <a:pt x="18684" y="3438"/>
                    <a:pt x="18684" y="3489"/>
                    <a:pt x="18679" y="3540"/>
                  </a:cubicBezTo>
                  <a:cubicBezTo>
                    <a:pt x="18673" y="3602"/>
                    <a:pt x="18668" y="3664"/>
                    <a:pt x="18657" y="3727"/>
                  </a:cubicBezTo>
                  <a:lnTo>
                    <a:pt x="18645" y="3779"/>
                  </a:lnTo>
                  <a:cubicBezTo>
                    <a:pt x="18645" y="3813"/>
                    <a:pt x="18616" y="3840"/>
                    <a:pt x="18589" y="3858"/>
                  </a:cubicBezTo>
                  <a:cubicBezTo>
                    <a:pt x="18571" y="3869"/>
                    <a:pt x="18548" y="3874"/>
                    <a:pt x="18526" y="3874"/>
                  </a:cubicBezTo>
                  <a:cubicBezTo>
                    <a:pt x="18514" y="3874"/>
                    <a:pt x="18503" y="3869"/>
                    <a:pt x="18492" y="3869"/>
                  </a:cubicBezTo>
                  <a:cubicBezTo>
                    <a:pt x="18440" y="3853"/>
                    <a:pt x="18401" y="3806"/>
                    <a:pt x="18401" y="3745"/>
                  </a:cubicBezTo>
                  <a:cubicBezTo>
                    <a:pt x="18395" y="3670"/>
                    <a:pt x="18390" y="3591"/>
                    <a:pt x="18377" y="3506"/>
                  </a:cubicBezTo>
                  <a:lnTo>
                    <a:pt x="18372" y="3494"/>
                  </a:lnTo>
                  <a:cubicBezTo>
                    <a:pt x="18361" y="3392"/>
                    <a:pt x="18343" y="3273"/>
                    <a:pt x="18309" y="3165"/>
                  </a:cubicBezTo>
                  <a:cubicBezTo>
                    <a:pt x="18287" y="3063"/>
                    <a:pt x="18253" y="2961"/>
                    <a:pt x="18207" y="2858"/>
                  </a:cubicBezTo>
                  <a:cubicBezTo>
                    <a:pt x="18139" y="2699"/>
                    <a:pt x="18054" y="2552"/>
                    <a:pt x="17952" y="2421"/>
                  </a:cubicBezTo>
                  <a:cubicBezTo>
                    <a:pt x="17850" y="2290"/>
                    <a:pt x="17724" y="2164"/>
                    <a:pt x="17588" y="2051"/>
                  </a:cubicBezTo>
                  <a:cubicBezTo>
                    <a:pt x="17406" y="1915"/>
                    <a:pt x="17196" y="1795"/>
                    <a:pt x="16969" y="1699"/>
                  </a:cubicBezTo>
                  <a:cubicBezTo>
                    <a:pt x="16662" y="1568"/>
                    <a:pt x="16321" y="1482"/>
                    <a:pt x="15951" y="1432"/>
                  </a:cubicBezTo>
                  <a:cubicBezTo>
                    <a:pt x="15747" y="1403"/>
                    <a:pt x="15542" y="1392"/>
                    <a:pt x="15332" y="1392"/>
                  </a:cubicBezTo>
                  <a:cubicBezTo>
                    <a:pt x="15128" y="1392"/>
                    <a:pt x="14918" y="1403"/>
                    <a:pt x="14708" y="1432"/>
                  </a:cubicBezTo>
                  <a:cubicBezTo>
                    <a:pt x="14349" y="1482"/>
                    <a:pt x="14020" y="1568"/>
                    <a:pt x="13730" y="1687"/>
                  </a:cubicBezTo>
                  <a:cubicBezTo>
                    <a:pt x="13707" y="1699"/>
                    <a:pt x="13685" y="1710"/>
                    <a:pt x="13662" y="1721"/>
                  </a:cubicBezTo>
                  <a:cubicBezTo>
                    <a:pt x="13667" y="1761"/>
                    <a:pt x="13672" y="1802"/>
                    <a:pt x="13679" y="1841"/>
                  </a:cubicBezTo>
                  <a:cubicBezTo>
                    <a:pt x="13685" y="1886"/>
                    <a:pt x="13685" y="1920"/>
                    <a:pt x="13667" y="1954"/>
                  </a:cubicBezTo>
                  <a:cubicBezTo>
                    <a:pt x="13651" y="1988"/>
                    <a:pt x="13617" y="2012"/>
                    <a:pt x="13582" y="2017"/>
                  </a:cubicBezTo>
                  <a:cubicBezTo>
                    <a:pt x="13570" y="2022"/>
                    <a:pt x="13559" y="2022"/>
                    <a:pt x="13548" y="2022"/>
                  </a:cubicBezTo>
                  <a:cubicBezTo>
                    <a:pt x="13502" y="2022"/>
                    <a:pt x="13452" y="2006"/>
                    <a:pt x="13428" y="1954"/>
                  </a:cubicBezTo>
                  <a:cubicBezTo>
                    <a:pt x="13407" y="1915"/>
                    <a:pt x="13389" y="1863"/>
                    <a:pt x="13372" y="1818"/>
                  </a:cubicBezTo>
                  <a:lnTo>
                    <a:pt x="13366" y="1802"/>
                  </a:lnTo>
                  <a:cubicBezTo>
                    <a:pt x="13360" y="1784"/>
                    <a:pt x="13355" y="1767"/>
                    <a:pt x="13344" y="1750"/>
                  </a:cubicBezTo>
                  <a:cubicBezTo>
                    <a:pt x="13247" y="1517"/>
                    <a:pt x="13134" y="1324"/>
                    <a:pt x="13014" y="1165"/>
                  </a:cubicBezTo>
                  <a:cubicBezTo>
                    <a:pt x="12888" y="1011"/>
                    <a:pt x="12746" y="863"/>
                    <a:pt x="12581" y="738"/>
                  </a:cubicBezTo>
                  <a:cubicBezTo>
                    <a:pt x="12371" y="574"/>
                    <a:pt x="12133" y="438"/>
                    <a:pt x="11866" y="318"/>
                  </a:cubicBezTo>
                  <a:cubicBezTo>
                    <a:pt x="11548" y="187"/>
                    <a:pt x="11196" y="90"/>
                    <a:pt x="10832" y="40"/>
                  </a:cubicBezTo>
                  <a:cubicBezTo>
                    <a:pt x="10638" y="16"/>
                    <a:pt x="10446" y="0"/>
                    <a:pt x="1023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7"/>
            <p:cNvSpPr/>
            <p:nvPr/>
          </p:nvSpPr>
          <p:spPr>
            <a:xfrm>
              <a:off x="12553933" y="2940805"/>
              <a:ext cx="158969" cy="37378"/>
            </a:xfrm>
            <a:custGeom>
              <a:avLst/>
              <a:gdLst/>
              <a:ahLst/>
              <a:cxnLst/>
              <a:rect l="l" t="t" r="r" b="b"/>
              <a:pathLst>
                <a:path w="5414" h="1273" extrusionOk="0">
                  <a:moveTo>
                    <a:pt x="5414" y="1"/>
                  </a:moveTo>
                  <a:cubicBezTo>
                    <a:pt x="5374" y="24"/>
                    <a:pt x="5353" y="63"/>
                    <a:pt x="5347" y="102"/>
                  </a:cubicBezTo>
                  <a:lnTo>
                    <a:pt x="5347" y="107"/>
                  </a:lnTo>
                  <a:cubicBezTo>
                    <a:pt x="5353" y="63"/>
                    <a:pt x="5374" y="24"/>
                    <a:pt x="5414" y="1"/>
                  </a:cubicBezTo>
                  <a:close/>
                  <a:moveTo>
                    <a:pt x="1" y="705"/>
                  </a:moveTo>
                  <a:lnTo>
                    <a:pt x="1" y="705"/>
                  </a:lnTo>
                  <a:cubicBezTo>
                    <a:pt x="119" y="858"/>
                    <a:pt x="255" y="999"/>
                    <a:pt x="409" y="1125"/>
                  </a:cubicBezTo>
                  <a:cubicBezTo>
                    <a:pt x="255" y="994"/>
                    <a:pt x="119" y="858"/>
                    <a:pt x="1" y="705"/>
                  </a:cubicBezTo>
                  <a:close/>
                  <a:moveTo>
                    <a:pt x="4920" y="863"/>
                  </a:moveTo>
                  <a:cubicBezTo>
                    <a:pt x="4807" y="1005"/>
                    <a:pt x="4665" y="1141"/>
                    <a:pt x="4500" y="1272"/>
                  </a:cubicBezTo>
                  <a:cubicBezTo>
                    <a:pt x="4671" y="1141"/>
                    <a:pt x="4807" y="1005"/>
                    <a:pt x="4920" y="863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7"/>
            <p:cNvSpPr/>
            <p:nvPr/>
          </p:nvSpPr>
          <p:spPr>
            <a:xfrm>
              <a:off x="12418602" y="2863846"/>
              <a:ext cx="336054" cy="132190"/>
            </a:xfrm>
            <a:custGeom>
              <a:avLst/>
              <a:gdLst/>
              <a:ahLst/>
              <a:cxnLst/>
              <a:rect l="l" t="t" r="r" b="b"/>
              <a:pathLst>
                <a:path w="11445" h="4502" extrusionOk="0">
                  <a:moveTo>
                    <a:pt x="1" y="1"/>
                  </a:moveTo>
                  <a:cubicBezTo>
                    <a:pt x="1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3"/>
                    <a:pt x="1" y="2"/>
                    <a:pt x="1" y="1"/>
                  </a:cubicBezTo>
                  <a:close/>
                  <a:moveTo>
                    <a:pt x="2" y="3"/>
                  </a:moveTo>
                  <a:cubicBezTo>
                    <a:pt x="7" y="26"/>
                    <a:pt x="12" y="54"/>
                    <a:pt x="23" y="75"/>
                  </a:cubicBezTo>
                  <a:cubicBezTo>
                    <a:pt x="51" y="189"/>
                    <a:pt x="91" y="297"/>
                    <a:pt x="137" y="405"/>
                  </a:cubicBezTo>
                  <a:cubicBezTo>
                    <a:pt x="148" y="433"/>
                    <a:pt x="165" y="467"/>
                    <a:pt x="177" y="496"/>
                  </a:cubicBezTo>
                  <a:cubicBezTo>
                    <a:pt x="279" y="722"/>
                    <a:pt x="410" y="945"/>
                    <a:pt x="563" y="1149"/>
                  </a:cubicBezTo>
                  <a:cubicBezTo>
                    <a:pt x="568" y="1155"/>
                    <a:pt x="581" y="1166"/>
                    <a:pt x="586" y="1178"/>
                  </a:cubicBezTo>
                  <a:cubicBezTo>
                    <a:pt x="688" y="1307"/>
                    <a:pt x="801" y="1427"/>
                    <a:pt x="921" y="1546"/>
                  </a:cubicBezTo>
                  <a:cubicBezTo>
                    <a:pt x="1001" y="1621"/>
                    <a:pt x="1080" y="1689"/>
                    <a:pt x="1166" y="1757"/>
                  </a:cubicBezTo>
                  <a:cubicBezTo>
                    <a:pt x="1290" y="1853"/>
                    <a:pt x="1421" y="1939"/>
                    <a:pt x="1557" y="2007"/>
                  </a:cubicBezTo>
                  <a:cubicBezTo>
                    <a:pt x="1631" y="2052"/>
                    <a:pt x="1711" y="2086"/>
                    <a:pt x="1790" y="2120"/>
                  </a:cubicBezTo>
                  <a:cubicBezTo>
                    <a:pt x="1921" y="2177"/>
                    <a:pt x="2052" y="2217"/>
                    <a:pt x="2183" y="2251"/>
                  </a:cubicBezTo>
                  <a:cubicBezTo>
                    <a:pt x="2262" y="2269"/>
                    <a:pt x="2336" y="2285"/>
                    <a:pt x="2415" y="2296"/>
                  </a:cubicBezTo>
                  <a:cubicBezTo>
                    <a:pt x="2512" y="2308"/>
                    <a:pt x="2608" y="2314"/>
                    <a:pt x="2705" y="2314"/>
                  </a:cubicBezTo>
                  <a:cubicBezTo>
                    <a:pt x="2808" y="2314"/>
                    <a:pt x="2904" y="2308"/>
                    <a:pt x="3001" y="2296"/>
                  </a:cubicBezTo>
                  <a:cubicBezTo>
                    <a:pt x="3086" y="2280"/>
                    <a:pt x="3172" y="2262"/>
                    <a:pt x="3256" y="2240"/>
                  </a:cubicBezTo>
                  <a:cubicBezTo>
                    <a:pt x="3279" y="2235"/>
                    <a:pt x="3301" y="2228"/>
                    <a:pt x="3324" y="2222"/>
                  </a:cubicBezTo>
                  <a:cubicBezTo>
                    <a:pt x="3369" y="2212"/>
                    <a:pt x="3416" y="2194"/>
                    <a:pt x="3461" y="2183"/>
                  </a:cubicBezTo>
                  <a:cubicBezTo>
                    <a:pt x="3513" y="2167"/>
                    <a:pt x="3558" y="2149"/>
                    <a:pt x="3608" y="2126"/>
                  </a:cubicBezTo>
                  <a:cubicBezTo>
                    <a:pt x="3631" y="2115"/>
                    <a:pt x="3654" y="2104"/>
                    <a:pt x="3676" y="2092"/>
                  </a:cubicBezTo>
                  <a:cubicBezTo>
                    <a:pt x="3728" y="2070"/>
                    <a:pt x="3773" y="2047"/>
                    <a:pt x="3825" y="2018"/>
                  </a:cubicBezTo>
                  <a:cubicBezTo>
                    <a:pt x="3841" y="2012"/>
                    <a:pt x="3854" y="2002"/>
                    <a:pt x="3870" y="1996"/>
                  </a:cubicBezTo>
                  <a:lnTo>
                    <a:pt x="3881" y="1989"/>
                  </a:lnTo>
                  <a:lnTo>
                    <a:pt x="3881" y="1984"/>
                  </a:lnTo>
                  <a:cubicBezTo>
                    <a:pt x="3875" y="1865"/>
                    <a:pt x="3881" y="1745"/>
                    <a:pt x="3893" y="1626"/>
                  </a:cubicBezTo>
                  <a:lnTo>
                    <a:pt x="3893" y="1626"/>
                  </a:lnTo>
                  <a:cubicBezTo>
                    <a:pt x="3671" y="1711"/>
                    <a:pt x="3484" y="1774"/>
                    <a:pt x="3301" y="1819"/>
                  </a:cubicBezTo>
                  <a:cubicBezTo>
                    <a:pt x="3097" y="1865"/>
                    <a:pt x="2892" y="1894"/>
                    <a:pt x="2694" y="1894"/>
                  </a:cubicBezTo>
                  <a:lnTo>
                    <a:pt x="2671" y="1894"/>
                  </a:lnTo>
                  <a:cubicBezTo>
                    <a:pt x="2472" y="1882"/>
                    <a:pt x="2268" y="1853"/>
                    <a:pt x="2063" y="1797"/>
                  </a:cubicBezTo>
                  <a:cubicBezTo>
                    <a:pt x="1830" y="1729"/>
                    <a:pt x="1609" y="1632"/>
                    <a:pt x="1392" y="1506"/>
                  </a:cubicBezTo>
                  <a:cubicBezTo>
                    <a:pt x="1137" y="1348"/>
                    <a:pt x="893" y="1155"/>
                    <a:pt x="671" y="921"/>
                  </a:cubicBezTo>
                  <a:cubicBezTo>
                    <a:pt x="416" y="654"/>
                    <a:pt x="193" y="347"/>
                    <a:pt x="6" y="6"/>
                  </a:cubicBezTo>
                  <a:cubicBezTo>
                    <a:pt x="4" y="6"/>
                    <a:pt x="2" y="5"/>
                    <a:pt x="2" y="3"/>
                  </a:cubicBezTo>
                  <a:close/>
                  <a:moveTo>
                    <a:pt x="4814" y="1251"/>
                  </a:moveTo>
                  <a:cubicBezTo>
                    <a:pt x="4801" y="1251"/>
                    <a:pt x="4790" y="1257"/>
                    <a:pt x="4785" y="1257"/>
                  </a:cubicBezTo>
                  <a:cubicBezTo>
                    <a:pt x="4609" y="1325"/>
                    <a:pt x="4433" y="1399"/>
                    <a:pt x="4256" y="1472"/>
                  </a:cubicBezTo>
                  <a:cubicBezTo>
                    <a:pt x="4216" y="1490"/>
                    <a:pt x="4171" y="1512"/>
                    <a:pt x="4126" y="1530"/>
                  </a:cubicBezTo>
                  <a:cubicBezTo>
                    <a:pt x="4119" y="1558"/>
                    <a:pt x="4119" y="1592"/>
                    <a:pt x="4114" y="1621"/>
                  </a:cubicBezTo>
                  <a:cubicBezTo>
                    <a:pt x="4103" y="1785"/>
                    <a:pt x="4103" y="1950"/>
                    <a:pt x="4119" y="2109"/>
                  </a:cubicBezTo>
                  <a:cubicBezTo>
                    <a:pt x="4119" y="2138"/>
                    <a:pt x="4126" y="2167"/>
                    <a:pt x="4126" y="2188"/>
                  </a:cubicBezTo>
                  <a:cubicBezTo>
                    <a:pt x="4132" y="2217"/>
                    <a:pt x="4137" y="2246"/>
                    <a:pt x="4143" y="2274"/>
                  </a:cubicBezTo>
                  <a:cubicBezTo>
                    <a:pt x="4171" y="2445"/>
                    <a:pt x="4222" y="2615"/>
                    <a:pt x="4285" y="2773"/>
                  </a:cubicBezTo>
                  <a:cubicBezTo>
                    <a:pt x="4358" y="2944"/>
                    <a:pt x="4450" y="3109"/>
                    <a:pt x="4563" y="3263"/>
                  </a:cubicBezTo>
                  <a:cubicBezTo>
                    <a:pt x="4580" y="3285"/>
                    <a:pt x="4591" y="3303"/>
                    <a:pt x="4609" y="3326"/>
                  </a:cubicBezTo>
                  <a:cubicBezTo>
                    <a:pt x="4728" y="3478"/>
                    <a:pt x="4864" y="3615"/>
                    <a:pt x="5018" y="3746"/>
                  </a:cubicBezTo>
                  <a:cubicBezTo>
                    <a:pt x="5040" y="3762"/>
                    <a:pt x="5063" y="3780"/>
                    <a:pt x="5086" y="3803"/>
                  </a:cubicBezTo>
                  <a:cubicBezTo>
                    <a:pt x="5302" y="3967"/>
                    <a:pt x="5546" y="4103"/>
                    <a:pt x="5802" y="4218"/>
                  </a:cubicBezTo>
                  <a:cubicBezTo>
                    <a:pt x="6041" y="4314"/>
                    <a:pt x="6296" y="4388"/>
                    <a:pt x="6558" y="4439"/>
                  </a:cubicBezTo>
                  <a:cubicBezTo>
                    <a:pt x="6615" y="4451"/>
                    <a:pt x="6671" y="4462"/>
                    <a:pt x="6728" y="4467"/>
                  </a:cubicBezTo>
                  <a:cubicBezTo>
                    <a:pt x="6888" y="4490"/>
                    <a:pt x="7052" y="4501"/>
                    <a:pt x="7211" y="4501"/>
                  </a:cubicBezTo>
                  <a:cubicBezTo>
                    <a:pt x="7365" y="4501"/>
                    <a:pt x="7518" y="4490"/>
                    <a:pt x="7672" y="4473"/>
                  </a:cubicBezTo>
                  <a:cubicBezTo>
                    <a:pt x="7956" y="4433"/>
                    <a:pt x="8228" y="4359"/>
                    <a:pt x="8490" y="4252"/>
                  </a:cubicBezTo>
                  <a:cubicBezTo>
                    <a:pt x="8711" y="4155"/>
                    <a:pt x="8916" y="4035"/>
                    <a:pt x="9109" y="3893"/>
                  </a:cubicBezTo>
                  <a:cubicBezTo>
                    <a:pt x="9274" y="3762"/>
                    <a:pt x="9416" y="3626"/>
                    <a:pt x="9530" y="3484"/>
                  </a:cubicBezTo>
                  <a:cubicBezTo>
                    <a:pt x="9575" y="3421"/>
                    <a:pt x="9621" y="3353"/>
                    <a:pt x="9666" y="3279"/>
                  </a:cubicBezTo>
                  <a:cubicBezTo>
                    <a:pt x="9700" y="3223"/>
                    <a:pt x="9740" y="3161"/>
                    <a:pt x="9768" y="3098"/>
                  </a:cubicBezTo>
                  <a:cubicBezTo>
                    <a:pt x="9791" y="3064"/>
                    <a:pt x="9808" y="3030"/>
                    <a:pt x="9825" y="2990"/>
                  </a:cubicBezTo>
                  <a:cubicBezTo>
                    <a:pt x="9842" y="2962"/>
                    <a:pt x="9860" y="2933"/>
                    <a:pt x="9870" y="2899"/>
                  </a:cubicBezTo>
                  <a:cubicBezTo>
                    <a:pt x="9876" y="2888"/>
                    <a:pt x="9881" y="2876"/>
                    <a:pt x="9888" y="2865"/>
                  </a:cubicBezTo>
                  <a:cubicBezTo>
                    <a:pt x="9910" y="2820"/>
                    <a:pt x="9933" y="2780"/>
                    <a:pt x="9956" y="2734"/>
                  </a:cubicBezTo>
                  <a:lnTo>
                    <a:pt x="9956" y="2728"/>
                  </a:lnTo>
                  <a:cubicBezTo>
                    <a:pt x="9962" y="2683"/>
                    <a:pt x="9984" y="2644"/>
                    <a:pt x="10025" y="2621"/>
                  </a:cubicBezTo>
                  <a:cubicBezTo>
                    <a:pt x="10035" y="2610"/>
                    <a:pt x="10046" y="2603"/>
                    <a:pt x="10059" y="2603"/>
                  </a:cubicBezTo>
                  <a:cubicBezTo>
                    <a:pt x="10064" y="2603"/>
                    <a:pt x="10070" y="2597"/>
                    <a:pt x="10075" y="2597"/>
                  </a:cubicBezTo>
                  <a:lnTo>
                    <a:pt x="10093" y="2597"/>
                  </a:lnTo>
                  <a:cubicBezTo>
                    <a:pt x="10138" y="2597"/>
                    <a:pt x="10177" y="2621"/>
                    <a:pt x="10200" y="2655"/>
                  </a:cubicBezTo>
                  <a:cubicBezTo>
                    <a:pt x="10211" y="2666"/>
                    <a:pt x="10222" y="2683"/>
                    <a:pt x="10229" y="2700"/>
                  </a:cubicBezTo>
                  <a:cubicBezTo>
                    <a:pt x="10245" y="2757"/>
                    <a:pt x="10269" y="2814"/>
                    <a:pt x="10290" y="2870"/>
                  </a:cubicBezTo>
                  <a:cubicBezTo>
                    <a:pt x="10325" y="2951"/>
                    <a:pt x="10365" y="3024"/>
                    <a:pt x="10405" y="3103"/>
                  </a:cubicBezTo>
                  <a:cubicBezTo>
                    <a:pt x="10461" y="3195"/>
                    <a:pt x="10518" y="3285"/>
                    <a:pt x="10581" y="3371"/>
                  </a:cubicBezTo>
                  <a:cubicBezTo>
                    <a:pt x="10610" y="3410"/>
                    <a:pt x="10644" y="3444"/>
                    <a:pt x="10678" y="3484"/>
                  </a:cubicBezTo>
                  <a:cubicBezTo>
                    <a:pt x="10700" y="3513"/>
                    <a:pt x="10728" y="3547"/>
                    <a:pt x="10762" y="3575"/>
                  </a:cubicBezTo>
                  <a:cubicBezTo>
                    <a:pt x="10854" y="3672"/>
                    <a:pt x="10951" y="3762"/>
                    <a:pt x="11058" y="3848"/>
                  </a:cubicBezTo>
                  <a:cubicBezTo>
                    <a:pt x="11116" y="3893"/>
                    <a:pt x="11177" y="3939"/>
                    <a:pt x="11245" y="3979"/>
                  </a:cubicBezTo>
                  <a:cubicBezTo>
                    <a:pt x="11252" y="3974"/>
                    <a:pt x="11252" y="3967"/>
                    <a:pt x="11257" y="3956"/>
                  </a:cubicBezTo>
                  <a:cubicBezTo>
                    <a:pt x="11286" y="3922"/>
                    <a:pt x="11331" y="3899"/>
                    <a:pt x="11376" y="3899"/>
                  </a:cubicBezTo>
                  <a:cubicBezTo>
                    <a:pt x="11399" y="3899"/>
                    <a:pt x="11428" y="3911"/>
                    <a:pt x="11444" y="3922"/>
                  </a:cubicBezTo>
                  <a:cubicBezTo>
                    <a:pt x="11405" y="3769"/>
                    <a:pt x="11376" y="3620"/>
                    <a:pt x="11360" y="3468"/>
                  </a:cubicBezTo>
                  <a:cubicBezTo>
                    <a:pt x="11360" y="3473"/>
                    <a:pt x="11360" y="3484"/>
                    <a:pt x="11354" y="3489"/>
                  </a:cubicBezTo>
                  <a:cubicBezTo>
                    <a:pt x="11320" y="3251"/>
                    <a:pt x="11313" y="3007"/>
                    <a:pt x="11331" y="2763"/>
                  </a:cubicBezTo>
                  <a:cubicBezTo>
                    <a:pt x="11302" y="2739"/>
                    <a:pt x="11279" y="2712"/>
                    <a:pt x="11252" y="2683"/>
                  </a:cubicBezTo>
                  <a:cubicBezTo>
                    <a:pt x="11098" y="2524"/>
                    <a:pt x="10967" y="2342"/>
                    <a:pt x="10859" y="2149"/>
                  </a:cubicBezTo>
                  <a:cubicBezTo>
                    <a:pt x="10746" y="1933"/>
                    <a:pt x="10660" y="1706"/>
                    <a:pt x="10592" y="1444"/>
                  </a:cubicBezTo>
                  <a:cubicBezTo>
                    <a:pt x="10586" y="1422"/>
                    <a:pt x="10570" y="1399"/>
                    <a:pt x="10547" y="1382"/>
                  </a:cubicBezTo>
                  <a:cubicBezTo>
                    <a:pt x="10524" y="1365"/>
                    <a:pt x="10502" y="1354"/>
                    <a:pt x="10479" y="1348"/>
                  </a:cubicBezTo>
                  <a:lnTo>
                    <a:pt x="10450" y="1348"/>
                  </a:lnTo>
                  <a:cubicBezTo>
                    <a:pt x="10410" y="1348"/>
                    <a:pt x="10365" y="1370"/>
                    <a:pt x="10331" y="1404"/>
                  </a:cubicBezTo>
                  <a:cubicBezTo>
                    <a:pt x="10093" y="1689"/>
                    <a:pt x="9808" y="2023"/>
                    <a:pt x="9495" y="2325"/>
                  </a:cubicBezTo>
                  <a:cubicBezTo>
                    <a:pt x="9160" y="2644"/>
                    <a:pt x="8837" y="2888"/>
                    <a:pt x="8501" y="3075"/>
                  </a:cubicBezTo>
                  <a:cubicBezTo>
                    <a:pt x="8239" y="3211"/>
                    <a:pt x="7972" y="3319"/>
                    <a:pt x="7706" y="3382"/>
                  </a:cubicBezTo>
                  <a:lnTo>
                    <a:pt x="7699" y="3387"/>
                  </a:lnTo>
                  <a:lnTo>
                    <a:pt x="7694" y="3387"/>
                  </a:lnTo>
                  <a:cubicBezTo>
                    <a:pt x="7461" y="3439"/>
                    <a:pt x="7263" y="3462"/>
                    <a:pt x="7069" y="3462"/>
                  </a:cubicBezTo>
                  <a:lnTo>
                    <a:pt x="7052" y="3462"/>
                  </a:lnTo>
                  <a:cubicBezTo>
                    <a:pt x="6888" y="3455"/>
                    <a:pt x="6728" y="3428"/>
                    <a:pt x="6574" y="3387"/>
                  </a:cubicBezTo>
                  <a:cubicBezTo>
                    <a:pt x="6398" y="3337"/>
                    <a:pt x="6228" y="3263"/>
                    <a:pt x="6063" y="3166"/>
                  </a:cubicBezTo>
                  <a:cubicBezTo>
                    <a:pt x="5876" y="3053"/>
                    <a:pt x="5706" y="2917"/>
                    <a:pt x="5551" y="2757"/>
                  </a:cubicBezTo>
                  <a:cubicBezTo>
                    <a:pt x="5404" y="2603"/>
                    <a:pt x="5273" y="2422"/>
                    <a:pt x="5171" y="2235"/>
                  </a:cubicBezTo>
                  <a:cubicBezTo>
                    <a:pt x="5074" y="2047"/>
                    <a:pt x="5000" y="1853"/>
                    <a:pt x="4950" y="1655"/>
                  </a:cubicBezTo>
                  <a:cubicBezTo>
                    <a:pt x="4927" y="1553"/>
                    <a:pt x="4910" y="1444"/>
                    <a:pt x="4898" y="1331"/>
                  </a:cubicBezTo>
                  <a:cubicBezTo>
                    <a:pt x="4898" y="1286"/>
                    <a:pt x="4859" y="1251"/>
                    <a:pt x="4814" y="125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7"/>
            <p:cNvSpPr/>
            <p:nvPr/>
          </p:nvSpPr>
          <p:spPr>
            <a:xfrm>
              <a:off x="12405242" y="2682503"/>
              <a:ext cx="674104" cy="326276"/>
            </a:xfrm>
            <a:custGeom>
              <a:avLst/>
              <a:gdLst/>
              <a:ahLst/>
              <a:cxnLst/>
              <a:rect l="l" t="t" r="r" b="b"/>
              <a:pathLst>
                <a:path w="22958" h="11112" extrusionOk="0">
                  <a:moveTo>
                    <a:pt x="10582" y="370"/>
                  </a:moveTo>
                  <a:cubicBezTo>
                    <a:pt x="10792" y="370"/>
                    <a:pt x="10984" y="386"/>
                    <a:pt x="11178" y="410"/>
                  </a:cubicBezTo>
                  <a:cubicBezTo>
                    <a:pt x="11542" y="460"/>
                    <a:pt x="11894" y="557"/>
                    <a:pt x="12212" y="688"/>
                  </a:cubicBezTo>
                  <a:cubicBezTo>
                    <a:pt x="12479" y="801"/>
                    <a:pt x="12717" y="944"/>
                    <a:pt x="12927" y="1108"/>
                  </a:cubicBezTo>
                  <a:cubicBezTo>
                    <a:pt x="13092" y="1233"/>
                    <a:pt x="13234" y="1381"/>
                    <a:pt x="13360" y="1529"/>
                  </a:cubicBezTo>
                  <a:cubicBezTo>
                    <a:pt x="13480" y="1694"/>
                    <a:pt x="13588" y="1887"/>
                    <a:pt x="13690" y="2120"/>
                  </a:cubicBezTo>
                  <a:cubicBezTo>
                    <a:pt x="13701" y="2137"/>
                    <a:pt x="13706" y="2154"/>
                    <a:pt x="13712" y="2172"/>
                  </a:cubicBezTo>
                  <a:lnTo>
                    <a:pt x="13718" y="2188"/>
                  </a:lnTo>
                  <a:cubicBezTo>
                    <a:pt x="13735" y="2233"/>
                    <a:pt x="13753" y="2285"/>
                    <a:pt x="13774" y="2324"/>
                  </a:cubicBezTo>
                  <a:cubicBezTo>
                    <a:pt x="13798" y="2376"/>
                    <a:pt x="13848" y="2392"/>
                    <a:pt x="13894" y="2392"/>
                  </a:cubicBezTo>
                  <a:lnTo>
                    <a:pt x="13928" y="2392"/>
                  </a:lnTo>
                  <a:cubicBezTo>
                    <a:pt x="13963" y="2382"/>
                    <a:pt x="13997" y="2358"/>
                    <a:pt x="14013" y="2324"/>
                  </a:cubicBezTo>
                  <a:cubicBezTo>
                    <a:pt x="14031" y="2290"/>
                    <a:pt x="14031" y="2256"/>
                    <a:pt x="14025" y="2211"/>
                  </a:cubicBezTo>
                  <a:cubicBezTo>
                    <a:pt x="14018" y="2172"/>
                    <a:pt x="14013" y="2131"/>
                    <a:pt x="14008" y="2091"/>
                  </a:cubicBezTo>
                  <a:cubicBezTo>
                    <a:pt x="14031" y="2080"/>
                    <a:pt x="14053" y="2069"/>
                    <a:pt x="14076" y="2057"/>
                  </a:cubicBezTo>
                  <a:cubicBezTo>
                    <a:pt x="14366" y="1938"/>
                    <a:pt x="14700" y="1852"/>
                    <a:pt x="15054" y="1802"/>
                  </a:cubicBezTo>
                  <a:cubicBezTo>
                    <a:pt x="15264" y="1773"/>
                    <a:pt x="15474" y="1762"/>
                    <a:pt x="15678" y="1762"/>
                  </a:cubicBezTo>
                  <a:cubicBezTo>
                    <a:pt x="15888" y="1762"/>
                    <a:pt x="16093" y="1773"/>
                    <a:pt x="16297" y="1802"/>
                  </a:cubicBezTo>
                  <a:cubicBezTo>
                    <a:pt x="16667" y="1852"/>
                    <a:pt x="17008" y="1938"/>
                    <a:pt x="17315" y="2069"/>
                  </a:cubicBezTo>
                  <a:cubicBezTo>
                    <a:pt x="17542" y="2165"/>
                    <a:pt x="17752" y="2285"/>
                    <a:pt x="17934" y="2421"/>
                  </a:cubicBezTo>
                  <a:cubicBezTo>
                    <a:pt x="18070" y="2534"/>
                    <a:pt x="18196" y="2660"/>
                    <a:pt x="18298" y="2791"/>
                  </a:cubicBezTo>
                  <a:cubicBezTo>
                    <a:pt x="18400" y="2922"/>
                    <a:pt x="18485" y="3069"/>
                    <a:pt x="18553" y="3228"/>
                  </a:cubicBezTo>
                  <a:cubicBezTo>
                    <a:pt x="18599" y="3331"/>
                    <a:pt x="18633" y="3433"/>
                    <a:pt x="18655" y="3535"/>
                  </a:cubicBezTo>
                  <a:cubicBezTo>
                    <a:pt x="18689" y="3643"/>
                    <a:pt x="18707" y="3762"/>
                    <a:pt x="18718" y="3864"/>
                  </a:cubicBezTo>
                  <a:lnTo>
                    <a:pt x="18723" y="3876"/>
                  </a:lnTo>
                  <a:cubicBezTo>
                    <a:pt x="18736" y="3961"/>
                    <a:pt x="18747" y="4040"/>
                    <a:pt x="18747" y="4115"/>
                  </a:cubicBezTo>
                  <a:cubicBezTo>
                    <a:pt x="18747" y="4171"/>
                    <a:pt x="18786" y="4223"/>
                    <a:pt x="18838" y="4239"/>
                  </a:cubicBezTo>
                  <a:cubicBezTo>
                    <a:pt x="18849" y="4239"/>
                    <a:pt x="18860" y="4244"/>
                    <a:pt x="18872" y="4244"/>
                  </a:cubicBezTo>
                  <a:cubicBezTo>
                    <a:pt x="18894" y="4244"/>
                    <a:pt x="18917" y="4239"/>
                    <a:pt x="18935" y="4228"/>
                  </a:cubicBezTo>
                  <a:cubicBezTo>
                    <a:pt x="18962" y="4210"/>
                    <a:pt x="18991" y="4183"/>
                    <a:pt x="18991" y="4154"/>
                  </a:cubicBezTo>
                  <a:lnTo>
                    <a:pt x="19003" y="4097"/>
                  </a:lnTo>
                  <a:cubicBezTo>
                    <a:pt x="19014" y="4034"/>
                    <a:pt x="19019" y="3972"/>
                    <a:pt x="19025" y="3910"/>
                  </a:cubicBezTo>
                  <a:cubicBezTo>
                    <a:pt x="19030" y="3859"/>
                    <a:pt x="19030" y="3808"/>
                    <a:pt x="19037" y="3756"/>
                  </a:cubicBezTo>
                  <a:cubicBezTo>
                    <a:pt x="19088" y="3728"/>
                    <a:pt x="19145" y="3699"/>
                    <a:pt x="19195" y="3677"/>
                  </a:cubicBezTo>
                  <a:cubicBezTo>
                    <a:pt x="19383" y="3597"/>
                    <a:pt x="19583" y="3546"/>
                    <a:pt x="19780" y="3518"/>
                  </a:cubicBezTo>
                  <a:cubicBezTo>
                    <a:pt x="19872" y="3507"/>
                    <a:pt x="19963" y="3501"/>
                    <a:pt x="20053" y="3501"/>
                  </a:cubicBezTo>
                  <a:cubicBezTo>
                    <a:pt x="20150" y="3501"/>
                    <a:pt x="20247" y="3507"/>
                    <a:pt x="20338" y="3518"/>
                  </a:cubicBezTo>
                  <a:lnTo>
                    <a:pt x="20349" y="3518"/>
                  </a:lnTo>
                  <a:cubicBezTo>
                    <a:pt x="20565" y="3552"/>
                    <a:pt x="20769" y="3609"/>
                    <a:pt x="20963" y="3694"/>
                  </a:cubicBezTo>
                  <a:lnTo>
                    <a:pt x="20980" y="3694"/>
                  </a:lnTo>
                  <a:cubicBezTo>
                    <a:pt x="21178" y="3785"/>
                    <a:pt x="21377" y="3898"/>
                    <a:pt x="21565" y="4040"/>
                  </a:cubicBezTo>
                  <a:cubicBezTo>
                    <a:pt x="21770" y="4199"/>
                    <a:pt x="21951" y="4381"/>
                    <a:pt x="22111" y="4585"/>
                  </a:cubicBezTo>
                  <a:cubicBezTo>
                    <a:pt x="22258" y="4785"/>
                    <a:pt x="22389" y="5001"/>
                    <a:pt x="22481" y="5222"/>
                  </a:cubicBezTo>
                  <a:cubicBezTo>
                    <a:pt x="22565" y="5427"/>
                    <a:pt x="22628" y="5642"/>
                    <a:pt x="22656" y="5854"/>
                  </a:cubicBezTo>
                  <a:cubicBezTo>
                    <a:pt x="22678" y="6035"/>
                    <a:pt x="22678" y="6211"/>
                    <a:pt x="22656" y="6399"/>
                  </a:cubicBezTo>
                  <a:cubicBezTo>
                    <a:pt x="22633" y="6575"/>
                    <a:pt x="22583" y="6751"/>
                    <a:pt x="22515" y="6916"/>
                  </a:cubicBezTo>
                  <a:cubicBezTo>
                    <a:pt x="22446" y="7074"/>
                    <a:pt x="22355" y="7228"/>
                    <a:pt x="22247" y="7370"/>
                  </a:cubicBezTo>
                  <a:cubicBezTo>
                    <a:pt x="22122" y="7524"/>
                    <a:pt x="21975" y="7672"/>
                    <a:pt x="21804" y="7808"/>
                  </a:cubicBezTo>
                  <a:cubicBezTo>
                    <a:pt x="21594" y="7968"/>
                    <a:pt x="21355" y="8104"/>
                    <a:pt x="21094" y="8223"/>
                  </a:cubicBezTo>
                  <a:cubicBezTo>
                    <a:pt x="20792" y="8343"/>
                    <a:pt x="20480" y="8433"/>
                    <a:pt x="20155" y="8479"/>
                  </a:cubicBezTo>
                  <a:cubicBezTo>
                    <a:pt x="20003" y="8501"/>
                    <a:pt x="19849" y="8506"/>
                    <a:pt x="19701" y="8506"/>
                  </a:cubicBezTo>
                  <a:cubicBezTo>
                    <a:pt x="19565" y="8506"/>
                    <a:pt x="19428" y="8501"/>
                    <a:pt x="19303" y="8484"/>
                  </a:cubicBezTo>
                  <a:cubicBezTo>
                    <a:pt x="19161" y="8467"/>
                    <a:pt x="19025" y="8433"/>
                    <a:pt x="18888" y="8398"/>
                  </a:cubicBezTo>
                  <a:cubicBezTo>
                    <a:pt x="18826" y="8377"/>
                    <a:pt x="18758" y="8353"/>
                    <a:pt x="18684" y="8330"/>
                  </a:cubicBezTo>
                  <a:cubicBezTo>
                    <a:pt x="18662" y="8319"/>
                    <a:pt x="18644" y="8314"/>
                    <a:pt x="18610" y="8296"/>
                  </a:cubicBezTo>
                  <a:lnTo>
                    <a:pt x="18537" y="8268"/>
                  </a:lnTo>
                  <a:cubicBezTo>
                    <a:pt x="18582" y="8138"/>
                    <a:pt x="18610" y="8018"/>
                    <a:pt x="18628" y="7899"/>
                  </a:cubicBezTo>
                  <a:cubicBezTo>
                    <a:pt x="18633" y="7858"/>
                    <a:pt x="18633" y="7831"/>
                    <a:pt x="18616" y="7797"/>
                  </a:cubicBezTo>
                  <a:cubicBezTo>
                    <a:pt x="18599" y="7768"/>
                    <a:pt x="18571" y="7745"/>
                    <a:pt x="18542" y="7740"/>
                  </a:cubicBezTo>
                  <a:cubicBezTo>
                    <a:pt x="18526" y="7734"/>
                    <a:pt x="18513" y="7734"/>
                    <a:pt x="18508" y="7734"/>
                  </a:cubicBezTo>
                  <a:cubicBezTo>
                    <a:pt x="18451" y="7734"/>
                    <a:pt x="18400" y="7774"/>
                    <a:pt x="18382" y="7831"/>
                  </a:cubicBezTo>
                  <a:cubicBezTo>
                    <a:pt x="18361" y="7887"/>
                    <a:pt x="18343" y="7950"/>
                    <a:pt x="18327" y="8013"/>
                  </a:cubicBezTo>
                  <a:cubicBezTo>
                    <a:pt x="18314" y="8052"/>
                    <a:pt x="18303" y="8092"/>
                    <a:pt x="18287" y="8131"/>
                  </a:cubicBezTo>
                  <a:cubicBezTo>
                    <a:pt x="18269" y="8194"/>
                    <a:pt x="18241" y="8268"/>
                    <a:pt x="18207" y="8348"/>
                  </a:cubicBezTo>
                  <a:cubicBezTo>
                    <a:pt x="18088" y="8637"/>
                    <a:pt x="17928" y="8910"/>
                    <a:pt x="17729" y="9161"/>
                  </a:cubicBezTo>
                  <a:cubicBezTo>
                    <a:pt x="17542" y="9405"/>
                    <a:pt x="17315" y="9626"/>
                    <a:pt x="17060" y="9830"/>
                  </a:cubicBezTo>
                  <a:cubicBezTo>
                    <a:pt x="16746" y="10069"/>
                    <a:pt x="16400" y="10274"/>
                    <a:pt x="16025" y="10433"/>
                  </a:cubicBezTo>
                  <a:cubicBezTo>
                    <a:pt x="15615" y="10604"/>
                    <a:pt x="15178" y="10722"/>
                    <a:pt x="14729" y="10785"/>
                  </a:cubicBezTo>
                  <a:lnTo>
                    <a:pt x="14713" y="10790"/>
                  </a:lnTo>
                  <a:cubicBezTo>
                    <a:pt x="14508" y="10814"/>
                    <a:pt x="14298" y="10831"/>
                    <a:pt x="14093" y="10831"/>
                  </a:cubicBezTo>
                  <a:cubicBezTo>
                    <a:pt x="13877" y="10831"/>
                    <a:pt x="13661" y="10814"/>
                    <a:pt x="13451" y="10785"/>
                  </a:cubicBezTo>
                  <a:cubicBezTo>
                    <a:pt x="13037" y="10729"/>
                    <a:pt x="12638" y="10620"/>
                    <a:pt x="12280" y="10467"/>
                  </a:cubicBezTo>
                  <a:cubicBezTo>
                    <a:pt x="11996" y="10342"/>
                    <a:pt x="11734" y="10195"/>
                    <a:pt x="11513" y="10024"/>
                  </a:cubicBezTo>
                  <a:cubicBezTo>
                    <a:pt x="11332" y="9877"/>
                    <a:pt x="11172" y="9717"/>
                    <a:pt x="11036" y="9547"/>
                  </a:cubicBezTo>
                  <a:cubicBezTo>
                    <a:pt x="10923" y="9387"/>
                    <a:pt x="10820" y="9222"/>
                    <a:pt x="10745" y="9046"/>
                  </a:cubicBezTo>
                  <a:cubicBezTo>
                    <a:pt x="10724" y="8990"/>
                    <a:pt x="10700" y="8933"/>
                    <a:pt x="10684" y="8876"/>
                  </a:cubicBezTo>
                  <a:cubicBezTo>
                    <a:pt x="10661" y="8813"/>
                    <a:pt x="10609" y="8773"/>
                    <a:pt x="10548" y="8773"/>
                  </a:cubicBezTo>
                  <a:cubicBezTo>
                    <a:pt x="10535" y="8773"/>
                    <a:pt x="10525" y="8773"/>
                    <a:pt x="10514" y="8779"/>
                  </a:cubicBezTo>
                  <a:cubicBezTo>
                    <a:pt x="10462" y="8791"/>
                    <a:pt x="10417" y="8847"/>
                    <a:pt x="10411" y="8899"/>
                  </a:cubicBezTo>
                  <a:lnTo>
                    <a:pt x="10411" y="8904"/>
                  </a:lnTo>
                  <a:lnTo>
                    <a:pt x="10411" y="8910"/>
                  </a:lnTo>
                  <a:cubicBezTo>
                    <a:pt x="10383" y="8967"/>
                    <a:pt x="10354" y="9018"/>
                    <a:pt x="10325" y="9075"/>
                  </a:cubicBezTo>
                  <a:cubicBezTo>
                    <a:pt x="10291" y="9143"/>
                    <a:pt x="10263" y="9211"/>
                    <a:pt x="10223" y="9274"/>
                  </a:cubicBezTo>
                  <a:cubicBezTo>
                    <a:pt x="10150" y="9416"/>
                    <a:pt x="10070" y="9541"/>
                    <a:pt x="9985" y="9660"/>
                  </a:cubicBezTo>
                  <a:cubicBezTo>
                    <a:pt x="9871" y="9802"/>
                    <a:pt x="9735" y="9938"/>
                    <a:pt x="9564" y="10069"/>
                  </a:cubicBezTo>
                  <a:cubicBezTo>
                    <a:pt x="9371" y="10211"/>
                    <a:pt x="9166" y="10331"/>
                    <a:pt x="8945" y="10428"/>
                  </a:cubicBezTo>
                  <a:cubicBezTo>
                    <a:pt x="8683" y="10535"/>
                    <a:pt x="8411" y="10609"/>
                    <a:pt x="8127" y="10649"/>
                  </a:cubicBezTo>
                  <a:cubicBezTo>
                    <a:pt x="7973" y="10666"/>
                    <a:pt x="7820" y="10677"/>
                    <a:pt x="7666" y="10677"/>
                  </a:cubicBezTo>
                  <a:cubicBezTo>
                    <a:pt x="7507" y="10677"/>
                    <a:pt x="7343" y="10666"/>
                    <a:pt x="7183" y="10643"/>
                  </a:cubicBezTo>
                  <a:cubicBezTo>
                    <a:pt x="6866" y="10598"/>
                    <a:pt x="6552" y="10512"/>
                    <a:pt x="6257" y="10394"/>
                  </a:cubicBezTo>
                  <a:cubicBezTo>
                    <a:pt x="6001" y="10279"/>
                    <a:pt x="5757" y="10143"/>
                    <a:pt x="5541" y="9979"/>
                  </a:cubicBezTo>
                  <a:cubicBezTo>
                    <a:pt x="5365" y="9836"/>
                    <a:pt x="5200" y="9678"/>
                    <a:pt x="5064" y="9502"/>
                  </a:cubicBezTo>
                  <a:cubicBezTo>
                    <a:pt x="4933" y="9331"/>
                    <a:pt x="4825" y="9143"/>
                    <a:pt x="4740" y="8949"/>
                  </a:cubicBezTo>
                  <a:cubicBezTo>
                    <a:pt x="4666" y="8763"/>
                    <a:pt x="4615" y="8569"/>
                    <a:pt x="4581" y="8364"/>
                  </a:cubicBezTo>
                  <a:cubicBezTo>
                    <a:pt x="4553" y="8131"/>
                    <a:pt x="4553" y="7893"/>
                    <a:pt x="4587" y="7648"/>
                  </a:cubicBezTo>
                  <a:cubicBezTo>
                    <a:pt x="4592" y="7620"/>
                    <a:pt x="4574" y="7586"/>
                    <a:pt x="4553" y="7569"/>
                  </a:cubicBezTo>
                  <a:cubicBezTo>
                    <a:pt x="4535" y="7546"/>
                    <a:pt x="4506" y="7535"/>
                    <a:pt x="4472" y="7535"/>
                  </a:cubicBezTo>
                  <a:cubicBezTo>
                    <a:pt x="4445" y="7535"/>
                    <a:pt x="4416" y="7546"/>
                    <a:pt x="4399" y="7569"/>
                  </a:cubicBezTo>
                  <a:cubicBezTo>
                    <a:pt x="4370" y="7592"/>
                    <a:pt x="4364" y="7620"/>
                    <a:pt x="4364" y="7648"/>
                  </a:cubicBezTo>
                  <a:cubicBezTo>
                    <a:pt x="4343" y="7819"/>
                    <a:pt x="4330" y="7989"/>
                    <a:pt x="4336" y="8160"/>
                  </a:cubicBezTo>
                  <a:lnTo>
                    <a:pt x="4336" y="8165"/>
                  </a:lnTo>
                  <a:lnTo>
                    <a:pt x="4325" y="8172"/>
                  </a:lnTo>
                  <a:cubicBezTo>
                    <a:pt x="4234" y="8223"/>
                    <a:pt x="4149" y="8262"/>
                    <a:pt x="4063" y="8302"/>
                  </a:cubicBezTo>
                  <a:cubicBezTo>
                    <a:pt x="3865" y="8382"/>
                    <a:pt x="3661" y="8438"/>
                    <a:pt x="3456" y="8472"/>
                  </a:cubicBezTo>
                  <a:cubicBezTo>
                    <a:pt x="3359" y="8484"/>
                    <a:pt x="3263" y="8490"/>
                    <a:pt x="3160" y="8490"/>
                  </a:cubicBezTo>
                  <a:cubicBezTo>
                    <a:pt x="3063" y="8490"/>
                    <a:pt x="2967" y="8484"/>
                    <a:pt x="2870" y="8472"/>
                  </a:cubicBezTo>
                  <a:cubicBezTo>
                    <a:pt x="2660" y="8438"/>
                    <a:pt x="2450" y="8382"/>
                    <a:pt x="2245" y="8296"/>
                  </a:cubicBezTo>
                  <a:cubicBezTo>
                    <a:pt x="2030" y="8206"/>
                    <a:pt x="1820" y="8081"/>
                    <a:pt x="1621" y="7933"/>
                  </a:cubicBezTo>
                  <a:cubicBezTo>
                    <a:pt x="1404" y="7763"/>
                    <a:pt x="1211" y="7569"/>
                    <a:pt x="1041" y="7354"/>
                  </a:cubicBezTo>
                  <a:cubicBezTo>
                    <a:pt x="858" y="7115"/>
                    <a:pt x="706" y="6853"/>
                    <a:pt x="592" y="6581"/>
                  </a:cubicBezTo>
                  <a:cubicBezTo>
                    <a:pt x="490" y="6331"/>
                    <a:pt x="415" y="6069"/>
                    <a:pt x="375" y="5807"/>
                  </a:cubicBezTo>
                  <a:cubicBezTo>
                    <a:pt x="347" y="5563"/>
                    <a:pt x="347" y="5319"/>
                    <a:pt x="375" y="5080"/>
                  </a:cubicBezTo>
                  <a:cubicBezTo>
                    <a:pt x="410" y="4865"/>
                    <a:pt x="467" y="4648"/>
                    <a:pt x="551" y="4449"/>
                  </a:cubicBezTo>
                  <a:cubicBezTo>
                    <a:pt x="632" y="4262"/>
                    <a:pt x="740" y="4081"/>
                    <a:pt x="865" y="3916"/>
                  </a:cubicBezTo>
                  <a:cubicBezTo>
                    <a:pt x="995" y="3751"/>
                    <a:pt x="1154" y="3591"/>
                    <a:pt x="1336" y="3449"/>
                  </a:cubicBezTo>
                  <a:cubicBezTo>
                    <a:pt x="1563" y="3279"/>
                    <a:pt x="1820" y="3132"/>
                    <a:pt x="2092" y="3012"/>
                  </a:cubicBezTo>
                  <a:cubicBezTo>
                    <a:pt x="2421" y="2875"/>
                    <a:pt x="2768" y="2778"/>
                    <a:pt x="3121" y="2728"/>
                  </a:cubicBezTo>
                  <a:cubicBezTo>
                    <a:pt x="3291" y="2705"/>
                    <a:pt x="3456" y="2694"/>
                    <a:pt x="3620" y="2694"/>
                  </a:cubicBezTo>
                  <a:cubicBezTo>
                    <a:pt x="3763" y="2694"/>
                    <a:pt x="3905" y="2699"/>
                    <a:pt x="4047" y="2717"/>
                  </a:cubicBezTo>
                  <a:cubicBezTo>
                    <a:pt x="4274" y="2751"/>
                    <a:pt x="4495" y="2813"/>
                    <a:pt x="4695" y="2893"/>
                  </a:cubicBezTo>
                  <a:cubicBezTo>
                    <a:pt x="4876" y="2967"/>
                    <a:pt x="5041" y="3063"/>
                    <a:pt x="5195" y="3177"/>
                  </a:cubicBezTo>
                  <a:cubicBezTo>
                    <a:pt x="5308" y="3273"/>
                    <a:pt x="5427" y="3387"/>
                    <a:pt x="5547" y="3523"/>
                  </a:cubicBezTo>
                  <a:cubicBezTo>
                    <a:pt x="5570" y="3552"/>
                    <a:pt x="5610" y="3569"/>
                    <a:pt x="5649" y="3569"/>
                  </a:cubicBezTo>
                  <a:cubicBezTo>
                    <a:pt x="5678" y="3569"/>
                    <a:pt x="5706" y="3557"/>
                    <a:pt x="5734" y="3546"/>
                  </a:cubicBezTo>
                  <a:cubicBezTo>
                    <a:pt x="5768" y="3523"/>
                    <a:pt x="5796" y="3483"/>
                    <a:pt x="5809" y="3444"/>
                  </a:cubicBezTo>
                  <a:cubicBezTo>
                    <a:pt x="5814" y="3404"/>
                    <a:pt x="5809" y="3365"/>
                    <a:pt x="5786" y="3331"/>
                  </a:cubicBezTo>
                  <a:cubicBezTo>
                    <a:pt x="5734" y="3250"/>
                    <a:pt x="5665" y="3166"/>
                    <a:pt x="5592" y="3085"/>
                  </a:cubicBezTo>
                  <a:lnTo>
                    <a:pt x="5592" y="3080"/>
                  </a:lnTo>
                  <a:cubicBezTo>
                    <a:pt x="5706" y="2875"/>
                    <a:pt x="5836" y="2671"/>
                    <a:pt x="5985" y="2472"/>
                  </a:cubicBezTo>
                  <a:cubicBezTo>
                    <a:pt x="6195" y="2206"/>
                    <a:pt x="6433" y="1955"/>
                    <a:pt x="6695" y="1734"/>
                  </a:cubicBezTo>
                  <a:cubicBezTo>
                    <a:pt x="6756" y="1677"/>
                    <a:pt x="6825" y="1619"/>
                    <a:pt x="6893" y="1569"/>
                  </a:cubicBezTo>
                  <a:lnTo>
                    <a:pt x="6887" y="1569"/>
                  </a:lnTo>
                  <a:cubicBezTo>
                    <a:pt x="7252" y="1285"/>
                    <a:pt x="7655" y="1052"/>
                    <a:pt x="8075" y="869"/>
                  </a:cubicBezTo>
                  <a:cubicBezTo>
                    <a:pt x="8592" y="659"/>
                    <a:pt x="9143" y="506"/>
                    <a:pt x="9723" y="426"/>
                  </a:cubicBezTo>
                  <a:cubicBezTo>
                    <a:pt x="9979" y="399"/>
                    <a:pt x="10234" y="376"/>
                    <a:pt x="10480" y="376"/>
                  </a:cubicBezTo>
                  <a:cubicBezTo>
                    <a:pt x="10514" y="370"/>
                    <a:pt x="10548" y="370"/>
                    <a:pt x="10582" y="370"/>
                  </a:cubicBezTo>
                  <a:close/>
                  <a:moveTo>
                    <a:pt x="10598" y="0"/>
                  </a:moveTo>
                  <a:cubicBezTo>
                    <a:pt x="10263" y="11"/>
                    <a:pt x="9934" y="45"/>
                    <a:pt x="9604" y="97"/>
                  </a:cubicBezTo>
                  <a:cubicBezTo>
                    <a:pt x="9286" y="148"/>
                    <a:pt x="8973" y="221"/>
                    <a:pt x="8666" y="318"/>
                  </a:cubicBezTo>
                  <a:cubicBezTo>
                    <a:pt x="8359" y="421"/>
                    <a:pt x="8059" y="546"/>
                    <a:pt x="7768" y="688"/>
                  </a:cubicBezTo>
                  <a:cubicBezTo>
                    <a:pt x="7262" y="937"/>
                    <a:pt x="6791" y="1267"/>
                    <a:pt x="6381" y="1660"/>
                  </a:cubicBezTo>
                  <a:cubicBezTo>
                    <a:pt x="6001" y="2028"/>
                    <a:pt x="5683" y="2461"/>
                    <a:pt x="5427" y="2927"/>
                  </a:cubicBezTo>
                  <a:cubicBezTo>
                    <a:pt x="5325" y="2841"/>
                    <a:pt x="5217" y="2762"/>
                    <a:pt x="5104" y="2694"/>
                  </a:cubicBezTo>
                  <a:cubicBezTo>
                    <a:pt x="4836" y="2534"/>
                    <a:pt x="4540" y="2432"/>
                    <a:pt x="4240" y="2382"/>
                  </a:cubicBezTo>
                  <a:cubicBezTo>
                    <a:pt x="4041" y="2342"/>
                    <a:pt x="3837" y="2324"/>
                    <a:pt x="3638" y="2324"/>
                  </a:cubicBezTo>
                  <a:cubicBezTo>
                    <a:pt x="3194" y="2324"/>
                    <a:pt x="2751" y="2410"/>
                    <a:pt x="2331" y="2552"/>
                  </a:cubicBezTo>
                  <a:cubicBezTo>
                    <a:pt x="2024" y="2660"/>
                    <a:pt x="1734" y="2796"/>
                    <a:pt x="1461" y="2967"/>
                  </a:cubicBezTo>
                  <a:cubicBezTo>
                    <a:pt x="1206" y="3132"/>
                    <a:pt x="961" y="3324"/>
                    <a:pt x="751" y="3546"/>
                  </a:cubicBezTo>
                  <a:cubicBezTo>
                    <a:pt x="546" y="3774"/>
                    <a:pt x="370" y="4029"/>
                    <a:pt x="251" y="4313"/>
                  </a:cubicBezTo>
                  <a:cubicBezTo>
                    <a:pt x="189" y="4456"/>
                    <a:pt x="137" y="4603"/>
                    <a:pt x="97" y="4750"/>
                  </a:cubicBezTo>
                  <a:cubicBezTo>
                    <a:pt x="63" y="4899"/>
                    <a:pt x="40" y="5052"/>
                    <a:pt x="24" y="5206"/>
                  </a:cubicBezTo>
                  <a:cubicBezTo>
                    <a:pt x="0" y="5500"/>
                    <a:pt x="24" y="5796"/>
                    <a:pt x="86" y="6086"/>
                  </a:cubicBezTo>
                  <a:cubicBezTo>
                    <a:pt x="149" y="6381"/>
                    <a:pt x="251" y="6660"/>
                    <a:pt x="381" y="6927"/>
                  </a:cubicBezTo>
                  <a:cubicBezTo>
                    <a:pt x="643" y="7456"/>
                    <a:pt x="1046" y="7921"/>
                    <a:pt x="1529" y="8262"/>
                  </a:cubicBezTo>
                  <a:cubicBezTo>
                    <a:pt x="1734" y="8404"/>
                    <a:pt x="1956" y="8524"/>
                    <a:pt x="2188" y="8615"/>
                  </a:cubicBezTo>
                  <a:cubicBezTo>
                    <a:pt x="2427" y="8705"/>
                    <a:pt x="2678" y="8757"/>
                    <a:pt x="2933" y="8779"/>
                  </a:cubicBezTo>
                  <a:cubicBezTo>
                    <a:pt x="2998" y="8785"/>
                    <a:pt x="3063" y="8788"/>
                    <a:pt x="3129" y="8788"/>
                  </a:cubicBezTo>
                  <a:cubicBezTo>
                    <a:pt x="3316" y="8788"/>
                    <a:pt x="3503" y="8764"/>
                    <a:pt x="3688" y="8723"/>
                  </a:cubicBezTo>
                  <a:cubicBezTo>
                    <a:pt x="3921" y="8671"/>
                    <a:pt x="4149" y="8581"/>
                    <a:pt x="4364" y="8467"/>
                  </a:cubicBezTo>
                  <a:cubicBezTo>
                    <a:pt x="4393" y="8677"/>
                    <a:pt x="4450" y="8888"/>
                    <a:pt x="4535" y="9086"/>
                  </a:cubicBezTo>
                  <a:cubicBezTo>
                    <a:pt x="4621" y="9297"/>
                    <a:pt x="4734" y="9495"/>
                    <a:pt x="4876" y="9678"/>
                  </a:cubicBezTo>
                  <a:cubicBezTo>
                    <a:pt x="5018" y="9859"/>
                    <a:pt x="5177" y="10024"/>
                    <a:pt x="5353" y="10171"/>
                  </a:cubicBezTo>
                  <a:cubicBezTo>
                    <a:pt x="5723" y="10467"/>
                    <a:pt x="6150" y="10683"/>
                    <a:pt x="6604" y="10819"/>
                  </a:cubicBezTo>
                  <a:cubicBezTo>
                    <a:pt x="6952" y="10918"/>
                    <a:pt x="7318" y="10972"/>
                    <a:pt x="7685" y="10972"/>
                  </a:cubicBezTo>
                  <a:cubicBezTo>
                    <a:pt x="7802" y="10972"/>
                    <a:pt x="7919" y="10967"/>
                    <a:pt x="8036" y="10955"/>
                  </a:cubicBezTo>
                  <a:cubicBezTo>
                    <a:pt x="8518" y="10910"/>
                    <a:pt x="8990" y="10774"/>
                    <a:pt x="9416" y="10535"/>
                  </a:cubicBezTo>
                  <a:cubicBezTo>
                    <a:pt x="9627" y="10410"/>
                    <a:pt x="9825" y="10263"/>
                    <a:pt x="10002" y="10092"/>
                  </a:cubicBezTo>
                  <a:cubicBezTo>
                    <a:pt x="10241" y="9864"/>
                    <a:pt x="10417" y="9586"/>
                    <a:pt x="10559" y="9290"/>
                  </a:cubicBezTo>
                  <a:cubicBezTo>
                    <a:pt x="10575" y="9331"/>
                    <a:pt x="10598" y="9376"/>
                    <a:pt x="10621" y="9416"/>
                  </a:cubicBezTo>
                  <a:cubicBezTo>
                    <a:pt x="10700" y="9558"/>
                    <a:pt x="10797" y="9694"/>
                    <a:pt x="10905" y="9825"/>
                  </a:cubicBezTo>
                  <a:cubicBezTo>
                    <a:pt x="11115" y="10075"/>
                    <a:pt x="11377" y="10286"/>
                    <a:pt x="11655" y="10456"/>
                  </a:cubicBezTo>
                  <a:cubicBezTo>
                    <a:pt x="11939" y="10638"/>
                    <a:pt x="12252" y="10774"/>
                    <a:pt x="12576" y="10876"/>
                  </a:cubicBezTo>
                  <a:cubicBezTo>
                    <a:pt x="12893" y="10979"/>
                    <a:pt x="13229" y="11047"/>
                    <a:pt x="13564" y="11081"/>
                  </a:cubicBezTo>
                  <a:cubicBezTo>
                    <a:pt x="13742" y="11101"/>
                    <a:pt x="13920" y="11111"/>
                    <a:pt x="14099" y="11111"/>
                  </a:cubicBezTo>
                  <a:cubicBezTo>
                    <a:pt x="14612" y="11111"/>
                    <a:pt x="15127" y="11030"/>
                    <a:pt x="15615" y="10882"/>
                  </a:cubicBezTo>
                  <a:cubicBezTo>
                    <a:pt x="16310" y="10672"/>
                    <a:pt x="16957" y="10320"/>
                    <a:pt x="17491" y="9836"/>
                  </a:cubicBezTo>
                  <a:cubicBezTo>
                    <a:pt x="17758" y="9592"/>
                    <a:pt x="17991" y="9314"/>
                    <a:pt x="18178" y="9012"/>
                  </a:cubicBezTo>
                  <a:cubicBezTo>
                    <a:pt x="18275" y="8865"/>
                    <a:pt x="18361" y="8705"/>
                    <a:pt x="18429" y="8540"/>
                  </a:cubicBezTo>
                  <a:cubicBezTo>
                    <a:pt x="18434" y="8529"/>
                    <a:pt x="18440" y="8518"/>
                    <a:pt x="18445" y="8513"/>
                  </a:cubicBezTo>
                  <a:cubicBezTo>
                    <a:pt x="18479" y="8535"/>
                    <a:pt x="18519" y="8558"/>
                    <a:pt x="18565" y="8574"/>
                  </a:cubicBezTo>
                  <a:cubicBezTo>
                    <a:pt x="18644" y="8615"/>
                    <a:pt x="18730" y="8649"/>
                    <a:pt x="18815" y="8677"/>
                  </a:cubicBezTo>
                  <a:cubicBezTo>
                    <a:pt x="18974" y="8734"/>
                    <a:pt x="19145" y="8763"/>
                    <a:pt x="19315" y="8786"/>
                  </a:cubicBezTo>
                  <a:cubicBezTo>
                    <a:pt x="19448" y="8803"/>
                    <a:pt x="19581" y="8811"/>
                    <a:pt x="19714" y="8811"/>
                  </a:cubicBezTo>
                  <a:cubicBezTo>
                    <a:pt x="19924" y="8811"/>
                    <a:pt x="20135" y="8791"/>
                    <a:pt x="20344" y="8757"/>
                  </a:cubicBezTo>
                  <a:cubicBezTo>
                    <a:pt x="20685" y="8694"/>
                    <a:pt x="21015" y="8587"/>
                    <a:pt x="21327" y="8438"/>
                  </a:cubicBezTo>
                  <a:cubicBezTo>
                    <a:pt x="21628" y="8302"/>
                    <a:pt x="21906" y="8126"/>
                    <a:pt x="22151" y="7905"/>
                  </a:cubicBezTo>
                  <a:cubicBezTo>
                    <a:pt x="22549" y="7552"/>
                    <a:pt x="22838" y="7074"/>
                    <a:pt x="22924" y="6546"/>
                  </a:cubicBezTo>
                  <a:cubicBezTo>
                    <a:pt x="22946" y="6421"/>
                    <a:pt x="22958" y="6290"/>
                    <a:pt x="22958" y="6166"/>
                  </a:cubicBezTo>
                  <a:cubicBezTo>
                    <a:pt x="22958" y="6041"/>
                    <a:pt x="22946" y="5915"/>
                    <a:pt x="22929" y="5791"/>
                  </a:cubicBezTo>
                  <a:cubicBezTo>
                    <a:pt x="22895" y="5547"/>
                    <a:pt x="22815" y="5308"/>
                    <a:pt x="22719" y="5080"/>
                  </a:cubicBezTo>
                  <a:cubicBezTo>
                    <a:pt x="22520" y="4632"/>
                    <a:pt x="22201" y="4228"/>
                    <a:pt x="21815" y="3916"/>
                  </a:cubicBezTo>
                  <a:cubicBezTo>
                    <a:pt x="21424" y="3604"/>
                    <a:pt x="20957" y="3376"/>
                    <a:pt x="20462" y="3302"/>
                  </a:cubicBezTo>
                  <a:cubicBezTo>
                    <a:pt x="20333" y="3279"/>
                    <a:pt x="20207" y="3268"/>
                    <a:pt x="20082" y="3268"/>
                  </a:cubicBezTo>
                  <a:cubicBezTo>
                    <a:pt x="19940" y="3268"/>
                    <a:pt x="19798" y="3279"/>
                    <a:pt x="19656" y="3308"/>
                  </a:cubicBezTo>
                  <a:cubicBezTo>
                    <a:pt x="19434" y="3342"/>
                    <a:pt x="19218" y="3415"/>
                    <a:pt x="19019" y="3512"/>
                  </a:cubicBezTo>
                  <a:cubicBezTo>
                    <a:pt x="19008" y="3444"/>
                    <a:pt x="18996" y="3376"/>
                    <a:pt x="18985" y="3308"/>
                  </a:cubicBezTo>
                  <a:cubicBezTo>
                    <a:pt x="18957" y="3182"/>
                    <a:pt x="18917" y="3063"/>
                    <a:pt x="18867" y="2943"/>
                  </a:cubicBezTo>
                  <a:cubicBezTo>
                    <a:pt x="18820" y="2841"/>
                    <a:pt x="18770" y="2744"/>
                    <a:pt x="18707" y="2649"/>
                  </a:cubicBezTo>
                  <a:cubicBezTo>
                    <a:pt x="18451" y="2251"/>
                    <a:pt x="18059" y="1960"/>
                    <a:pt x="17627" y="1773"/>
                  </a:cubicBezTo>
                  <a:cubicBezTo>
                    <a:pt x="17167" y="1574"/>
                    <a:pt x="16667" y="1483"/>
                    <a:pt x="16166" y="1467"/>
                  </a:cubicBezTo>
                  <a:cubicBezTo>
                    <a:pt x="16110" y="1461"/>
                    <a:pt x="16048" y="1461"/>
                    <a:pt x="15990" y="1461"/>
                  </a:cubicBezTo>
                  <a:cubicBezTo>
                    <a:pt x="15804" y="1461"/>
                    <a:pt x="15621" y="1472"/>
                    <a:pt x="15434" y="1490"/>
                  </a:cubicBezTo>
                  <a:cubicBezTo>
                    <a:pt x="15195" y="1517"/>
                    <a:pt x="14951" y="1558"/>
                    <a:pt x="14713" y="1619"/>
                  </a:cubicBezTo>
                  <a:cubicBezTo>
                    <a:pt x="14451" y="1682"/>
                    <a:pt x="14201" y="1773"/>
                    <a:pt x="13957" y="1887"/>
                  </a:cubicBezTo>
                  <a:cubicBezTo>
                    <a:pt x="13945" y="1852"/>
                    <a:pt x="13934" y="1818"/>
                    <a:pt x="13923" y="1790"/>
                  </a:cubicBezTo>
                  <a:cubicBezTo>
                    <a:pt x="13866" y="1642"/>
                    <a:pt x="13798" y="1512"/>
                    <a:pt x="13712" y="1381"/>
                  </a:cubicBezTo>
                  <a:cubicBezTo>
                    <a:pt x="13633" y="1256"/>
                    <a:pt x="13536" y="1136"/>
                    <a:pt x="13433" y="1023"/>
                  </a:cubicBezTo>
                  <a:cubicBezTo>
                    <a:pt x="13331" y="916"/>
                    <a:pt x="13213" y="813"/>
                    <a:pt x="13092" y="722"/>
                  </a:cubicBezTo>
                  <a:cubicBezTo>
                    <a:pt x="12979" y="637"/>
                    <a:pt x="12859" y="557"/>
                    <a:pt x="12741" y="489"/>
                  </a:cubicBezTo>
                  <a:cubicBezTo>
                    <a:pt x="12604" y="415"/>
                    <a:pt x="12462" y="352"/>
                    <a:pt x="12321" y="290"/>
                  </a:cubicBezTo>
                  <a:cubicBezTo>
                    <a:pt x="12053" y="182"/>
                    <a:pt x="11768" y="108"/>
                    <a:pt x="11485" y="63"/>
                  </a:cubicBezTo>
                  <a:cubicBezTo>
                    <a:pt x="11230" y="24"/>
                    <a:pt x="10973" y="0"/>
                    <a:pt x="107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7"/>
            <p:cNvSpPr/>
            <p:nvPr/>
          </p:nvSpPr>
          <p:spPr>
            <a:xfrm>
              <a:off x="12750780" y="2701354"/>
              <a:ext cx="674280" cy="388613"/>
            </a:xfrm>
            <a:custGeom>
              <a:avLst/>
              <a:gdLst/>
              <a:ahLst/>
              <a:cxnLst/>
              <a:rect l="l" t="t" r="r" b="b"/>
              <a:pathLst>
                <a:path w="22964" h="13235" extrusionOk="0">
                  <a:moveTo>
                    <a:pt x="12331" y="1"/>
                  </a:moveTo>
                  <a:cubicBezTo>
                    <a:pt x="12035" y="1"/>
                    <a:pt x="11729" y="23"/>
                    <a:pt x="11429" y="64"/>
                  </a:cubicBezTo>
                  <a:lnTo>
                    <a:pt x="11439" y="69"/>
                  </a:lnTo>
                  <a:lnTo>
                    <a:pt x="11456" y="69"/>
                  </a:lnTo>
                  <a:cubicBezTo>
                    <a:pt x="10854" y="137"/>
                    <a:pt x="10269" y="295"/>
                    <a:pt x="9706" y="529"/>
                  </a:cubicBezTo>
                  <a:lnTo>
                    <a:pt x="9724" y="534"/>
                  </a:lnTo>
                  <a:cubicBezTo>
                    <a:pt x="9229" y="733"/>
                    <a:pt x="8769" y="1000"/>
                    <a:pt x="8353" y="1318"/>
                  </a:cubicBezTo>
                  <a:cubicBezTo>
                    <a:pt x="7996" y="1598"/>
                    <a:pt x="7684" y="1905"/>
                    <a:pt x="7422" y="2239"/>
                  </a:cubicBezTo>
                  <a:cubicBezTo>
                    <a:pt x="7167" y="2569"/>
                    <a:pt x="6955" y="2927"/>
                    <a:pt x="6797" y="3308"/>
                  </a:cubicBezTo>
                  <a:cubicBezTo>
                    <a:pt x="6649" y="3665"/>
                    <a:pt x="6546" y="4046"/>
                    <a:pt x="6490" y="4433"/>
                  </a:cubicBezTo>
                  <a:cubicBezTo>
                    <a:pt x="6462" y="4672"/>
                    <a:pt x="6444" y="4916"/>
                    <a:pt x="6451" y="5160"/>
                  </a:cubicBezTo>
                  <a:cubicBezTo>
                    <a:pt x="6638" y="5314"/>
                    <a:pt x="6780" y="5472"/>
                    <a:pt x="6882" y="5643"/>
                  </a:cubicBezTo>
                  <a:cubicBezTo>
                    <a:pt x="6900" y="5677"/>
                    <a:pt x="6905" y="5711"/>
                    <a:pt x="6894" y="5745"/>
                  </a:cubicBezTo>
                  <a:cubicBezTo>
                    <a:pt x="6887" y="5779"/>
                    <a:pt x="6865" y="5813"/>
                    <a:pt x="6837" y="5831"/>
                  </a:cubicBezTo>
                  <a:cubicBezTo>
                    <a:pt x="6814" y="5842"/>
                    <a:pt x="6792" y="5847"/>
                    <a:pt x="6769" y="5847"/>
                  </a:cubicBezTo>
                  <a:cubicBezTo>
                    <a:pt x="6724" y="5847"/>
                    <a:pt x="6677" y="5825"/>
                    <a:pt x="6649" y="5779"/>
                  </a:cubicBezTo>
                  <a:cubicBezTo>
                    <a:pt x="6627" y="5745"/>
                    <a:pt x="6598" y="5711"/>
                    <a:pt x="6575" y="5671"/>
                  </a:cubicBezTo>
                  <a:cubicBezTo>
                    <a:pt x="6473" y="5553"/>
                    <a:pt x="6359" y="5438"/>
                    <a:pt x="6223" y="5330"/>
                  </a:cubicBezTo>
                  <a:lnTo>
                    <a:pt x="6218" y="5325"/>
                  </a:lnTo>
                  <a:cubicBezTo>
                    <a:pt x="6053" y="5199"/>
                    <a:pt x="5871" y="5097"/>
                    <a:pt x="5678" y="5013"/>
                  </a:cubicBezTo>
                  <a:cubicBezTo>
                    <a:pt x="5462" y="4927"/>
                    <a:pt x="5217" y="4858"/>
                    <a:pt x="4962" y="4824"/>
                  </a:cubicBezTo>
                  <a:cubicBezTo>
                    <a:pt x="4808" y="4803"/>
                    <a:pt x="4644" y="4790"/>
                    <a:pt x="4479" y="4790"/>
                  </a:cubicBezTo>
                  <a:cubicBezTo>
                    <a:pt x="4314" y="4790"/>
                    <a:pt x="4132" y="4803"/>
                    <a:pt x="3944" y="4824"/>
                  </a:cubicBezTo>
                  <a:cubicBezTo>
                    <a:pt x="3490" y="4887"/>
                    <a:pt x="3024" y="5018"/>
                    <a:pt x="2564" y="5205"/>
                  </a:cubicBezTo>
                  <a:cubicBezTo>
                    <a:pt x="2137" y="5393"/>
                    <a:pt x="1739" y="5621"/>
                    <a:pt x="1387" y="5894"/>
                  </a:cubicBezTo>
                  <a:cubicBezTo>
                    <a:pt x="1125" y="6091"/>
                    <a:pt x="899" y="6325"/>
                    <a:pt x="705" y="6569"/>
                  </a:cubicBezTo>
                  <a:cubicBezTo>
                    <a:pt x="524" y="6807"/>
                    <a:pt x="370" y="7069"/>
                    <a:pt x="257" y="7336"/>
                  </a:cubicBezTo>
                  <a:cubicBezTo>
                    <a:pt x="149" y="7598"/>
                    <a:pt x="75" y="7871"/>
                    <a:pt x="34" y="8149"/>
                  </a:cubicBezTo>
                  <a:cubicBezTo>
                    <a:pt x="0" y="8438"/>
                    <a:pt x="0" y="8734"/>
                    <a:pt x="41" y="9023"/>
                  </a:cubicBezTo>
                  <a:cubicBezTo>
                    <a:pt x="47" y="9018"/>
                    <a:pt x="47" y="9007"/>
                    <a:pt x="47" y="9002"/>
                  </a:cubicBezTo>
                  <a:cubicBezTo>
                    <a:pt x="75" y="9280"/>
                    <a:pt x="149" y="9558"/>
                    <a:pt x="262" y="9831"/>
                  </a:cubicBezTo>
                  <a:cubicBezTo>
                    <a:pt x="370" y="10080"/>
                    <a:pt x="512" y="10319"/>
                    <a:pt x="671" y="10530"/>
                  </a:cubicBezTo>
                  <a:cubicBezTo>
                    <a:pt x="825" y="10723"/>
                    <a:pt x="996" y="10893"/>
                    <a:pt x="1188" y="11047"/>
                  </a:cubicBezTo>
                  <a:cubicBezTo>
                    <a:pt x="1382" y="11194"/>
                    <a:pt x="1592" y="11320"/>
                    <a:pt x="1814" y="11410"/>
                  </a:cubicBezTo>
                  <a:lnTo>
                    <a:pt x="1780" y="11388"/>
                  </a:lnTo>
                  <a:lnTo>
                    <a:pt x="1780" y="11388"/>
                  </a:lnTo>
                  <a:cubicBezTo>
                    <a:pt x="1995" y="11490"/>
                    <a:pt x="2229" y="11559"/>
                    <a:pt x="2484" y="11593"/>
                  </a:cubicBezTo>
                  <a:cubicBezTo>
                    <a:pt x="2609" y="11609"/>
                    <a:pt x="2735" y="11615"/>
                    <a:pt x="2853" y="11615"/>
                  </a:cubicBezTo>
                  <a:cubicBezTo>
                    <a:pt x="2984" y="11615"/>
                    <a:pt x="3115" y="11609"/>
                    <a:pt x="3246" y="11593"/>
                  </a:cubicBezTo>
                  <a:cubicBezTo>
                    <a:pt x="3451" y="11564"/>
                    <a:pt x="3648" y="11512"/>
                    <a:pt x="3847" y="11451"/>
                  </a:cubicBezTo>
                  <a:cubicBezTo>
                    <a:pt x="3813" y="11349"/>
                    <a:pt x="3785" y="11257"/>
                    <a:pt x="3763" y="11166"/>
                  </a:cubicBezTo>
                  <a:cubicBezTo>
                    <a:pt x="3745" y="11103"/>
                    <a:pt x="3734" y="11042"/>
                    <a:pt x="3729" y="10984"/>
                  </a:cubicBezTo>
                  <a:cubicBezTo>
                    <a:pt x="3723" y="10945"/>
                    <a:pt x="3717" y="10905"/>
                    <a:pt x="3711" y="10864"/>
                  </a:cubicBezTo>
                  <a:cubicBezTo>
                    <a:pt x="3711" y="10837"/>
                    <a:pt x="3711" y="10809"/>
                    <a:pt x="3706" y="10785"/>
                  </a:cubicBezTo>
                  <a:cubicBezTo>
                    <a:pt x="3700" y="10746"/>
                    <a:pt x="3723" y="10706"/>
                    <a:pt x="3745" y="10683"/>
                  </a:cubicBezTo>
                  <a:cubicBezTo>
                    <a:pt x="3774" y="10660"/>
                    <a:pt x="3808" y="10644"/>
                    <a:pt x="3847" y="10644"/>
                  </a:cubicBezTo>
                  <a:cubicBezTo>
                    <a:pt x="3882" y="10644"/>
                    <a:pt x="3916" y="10660"/>
                    <a:pt x="3944" y="10683"/>
                  </a:cubicBezTo>
                  <a:cubicBezTo>
                    <a:pt x="3973" y="10712"/>
                    <a:pt x="3978" y="10740"/>
                    <a:pt x="3984" y="10780"/>
                  </a:cubicBezTo>
                  <a:cubicBezTo>
                    <a:pt x="4012" y="10950"/>
                    <a:pt x="4057" y="11115"/>
                    <a:pt x="4126" y="11274"/>
                  </a:cubicBezTo>
                  <a:cubicBezTo>
                    <a:pt x="4194" y="11439"/>
                    <a:pt x="4291" y="11604"/>
                    <a:pt x="4405" y="11758"/>
                  </a:cubicBezTo>
                  <a:cubicBezTo>
                    <a:pt x="4524" y="11910"/>
                    <a:pt x="4666" y="12047"/>
                    <a:pt x="4825" y="12172"/>
                  </a:cubicBezTo>
                  <a:cubicBezTo>
                    <a:pt x="5012" y="12314"/>
                    <a:pt x="5229" y="12440"/>
                    <a:pt x="5462" y="12542"/>
                  </a:cubicBezTo>
                  <a:cubicBezTo>
                    <a:pt x="5746" y="12655"/>
                    <a:pt x="6047" y="12740"/>
                    <a:pt x="6354" y="12786"/>
                  </a:cubicBezTo>
                  <a:cubicBezTo>
                    <a:pt x="6524" y="12808"/>
                    <a:pt x="6700" y="12820"/>
                    <a:pt x="6882" y="12820"/>
                  </a:cubicBezTo>
                  <a:cubicBezTo>
                    <a:pt x="7052" y="12820"/>
                    <a:pt x="7228" y="12808"/>
                    <a:pt x="7399" y="12786"/>
                  </a:cubicBezTo>
                  <a:cubicBezTo>
                    <a:pt x="7695" y="12740"/>
                    <a:pt x="7973" y="12666"/>
                    <a:pt x="8224" y="12564"/>
                  </a:cubicBezTo>
                  <a:cubicBezTo>
                    <a:pt x="8439" y="12474"/>
                    <a:pt x="8638" y="12354"/>
                    <a:pt x="8820" y="12217"/>
                  </a:cubicBezTo>
                  <a:cubicBezTo>
                    <a:pt x="8967" y="12104"/>
                    <a:pt x="9092" y="11979"/>
                    <a:pt x="9200" y="11842"/>
                  </a:cubicBezTo>
                  <a:cubicBezTo>
                    <a:pt x="9229" y="11803"/>
                    <a:pt x="9257" y="11763"/>
                    <a:pt x="9286" y="11717"/>
                  </a:cubicBezTo>
                  <a:cubicBezTo>
                    <a:pt x="9189" y="11535"/>
                    <a:pt x="9121" y="11342"/>
                    <a:pt x="9053" y="11155"/>
                  </a:cubicBezTo>
                  <a:lnTo>
                    <a:pt x="9053" y="11144"/>
                  </a:lnTo>
                  <a:lnTo>
                    <a:pt x="9047" y="11126"/>
                  </a:lnTo>
                  <a:lnTo>
                    <a:pt x="9035" y="11103"/>
                  </a:lnTo>
                  <a:cubicBezTo>
                    <a:pt x="9024" y="11069"/>
                    <a:pt x="9030" y="11035"/>
                    <a:pt x="9047" y="11001"/>
                  </a:cubicBezTo>
                  <a:cubicBezTo>
                    <a:pt x="9064" y="10967"/>
                    <a:pt x="9098" y="10939"/>
                    <a:pt x="9137" y="10933"/>
                  </a:cubicBezTo>
                  <a:cubicBezTo>
                    <a:pt x="9150" y="10927"/>
                    <a:pt x="9161" y="10927"/>
                    <a:pt x="9172" y="10927"/>
                  </a:cubicBezTo>
                  <a:cubicBezTo>
                    <a:pt x="9229" y="10927"/>
                    <a:pt x="9286" y="10967"/>
                    <a:pt x="9308" y="11029"/>
                  </a:cubicBezTo>
                  <a:cubicBezTo>
                    <a:pt x="9337" y="11121"/>
                    <a:pt x="9371" y="11212"/>
                    <a:pt x="9410" y="11302"/>
                  </a:cubicBezTo>
                  <a:cubicBezTo>
                    <a:pt x="9485" y="11478"/>
                    <a:pt x="9575" y="11632"/>
                    <a:pt x="9683" y="11780"/>
                  </a:cubicBezTo>
                  <a:cubicBezTo>
                    <a:pt x="9814" y="11939"/>
                    <a:pt x="9973" y="12092"/>
                    <a:pt x="10155" y="12228"/>
                  </a:cubicBezTo>
                  <a:cubicBezTo>
                    <a:pt x="10406" y="12422"/>
                    <a:pt x="10695" y="12587"/>
                    <a:pt x="11030" y="12729"/>
                  </a:cubicBezTo>
                  <a:cubicBezTo>
                    <a:pt x="11524" y="12933"/>
                    <a:pt x="12087" y="13081"/>
                    <a:pt x="12695" y="13166"/>
                  </a:cubicBezTo>
                  <a:cubicBezTo>
                    <a:pt x="13036" y="13211"/>
                    <a:pt x="13377" y="13235"/>
                    <a:pt x="13718" y="13235"/>
                  </a:cubicBezTo>
                  <a:cubicBezTo>
                    <a:pt x="14036" y="13235"/>
                    <a:pt x="14361" y="13211"/>
                    <a:pt x="14678" y="13172"/>
                  </a:cubicBezTo>
                  <a:cubicBezTo>
                    <a:pt x="15201" y="13098"/>
                    <a:pt x="15678" y="12973"/>
                    <a:pt x="16099" y="12802"/>
                  </a:cubicBezTo>
                  <a:cubicBezTo>
                    <a:pt x="16406" y="12671"/>
                    <a:pt x="16679" y="12519"/>
                    <a:pt x="16911" y="12337"/>
                  </a:cubicBezTo>
                  <a:cubicBezTo>
                    <a:pt x="17088" y="12201"/>
                    <a:pt x="17241" y="12047"/>
                    <a:pt x="17366" y="11887"/>
                  </a:cubicBezTo>
                  <a:cubicBezTo>
                    <a:pt x="17480" y="11735"/>
                    <a:pt x="17576" y="11575"/>
                    <a:pt x="17650" y="11404"/>
                  </a:cubicBezTo>
                  <a:cubicBezTo>
                    <a:pt x="17707" y="11263"/>
                    <a:pt x="17752" y="11110"/>
                    <a:pt x="17781" y="10950"/>
                  </a:cubicBezTo>
                  <a:cubicBezTo>
                    <a:pt x="17797" y="10877"/>
                    <a:pt x="17872" y="10837"/>
                    <a:pt x="17934" y="10837"/>
                  </a:cubicBezTo>
                  <a:cubicBezTo>
                    <a:pt x="17951" y="10837"/>
                    <a:pt x="17962" y="10837"/>
                    <a:pt x="17975" y="10843"/>
                  </a:cubicBezTo>
                  <a:cubicBezTo>
                    <a:pt x="18014" y="10854"/>
                    <a:pt x="18048" y="10882"/>
                    <a:pt x="18070" y="10916"/>
                  </a:cubicBezTo>
                  <a:cubicBezTo>
                    <a:pt x="18093" y="10950"/>
                    <a:pt x="18093" y="10990"/>
                    <a:pt x="18088" y="11042"/>
                  </a:cubicBezTo>
                  <a:cubicBezTo>
                    <a:pt x="18070" y="11132"/>
                    <a:pt x="18048" y="11223"/>
                    <a:pt x="18020" y="11320"/>
                  </a:cubicBezTo>
                  <a:cubicBezTo>
                    <a:pt x="18065" y="11342"/>
                    <a:pt x="18104" y="11365"/>
                    <a:pt x="18150" y="11383"/>
                  </a:cubicBezTo>
                  <a:cubicBezTo>
                    <a:pt x="18389" y="11478"/>
                    <a:pt x="18633" y="11546"/>
                    <a:pt x="18888" y="11587"/>
                  </a:cubicBezTo>
                  <a:cubicBezTo>
                    <a:pt x="19019" y="11604"/>
                    <a:pt x="19156" y="11609"/>
                    <a:pt x="19286" y="11609"/>
                  </a:cubicBezTo>
                  <a:cubicBezTo>
                    <a:pt x="19423" y="11609"/>
                    <a:pt x="19565" y="11604"/>
                    <a:pt x="19713" y="11587"/>
                  </a:cubicBezTo>
                  <a:cubicBezTo>
                    <a:pt x="20054" y="11535"/>
                    <a:pt x="20388" y="11444"/>
                    <a:pt x="20718" y="11308"/>
                  </a:cubicBezTo>
                  <a:lnTo>
                    <a:pt x="20729" y="11302"/>
                  </a:lnTo>
                  <a:cubicBezTo>
                    <a:pt x="21065" y="11160"/>
                    <a:pt x="21377" y="10979"/>
                    <a:pt x="21668" y="10757"/>
                  </a:cubicBezTo>
                  <a:cubicBezTo>
                    <a:pt x="21923" y="10558"/>
                    <a:pt x="22150" y="10337"/>
                    <a:pt x="22339" y="10093"/>
                  </a:cubicBezTo>
                  <a:cubicBezTo>
                    <a:pt x="22475" y="9904"/>
                    <a:pt x="22594" y="9705"/>
                    <a:pt x="22685" y="9501"/>
                  </a:cubicBezTo>
                  <a:cubicBezTo>
                    <a:pt x="22804" y="9217"/>
                    <a:pt x="22884" y="8921"/>
                    <a:pt x="22929" y="8621"/>
                  </a:cubicBezTo>
                  <a:cubicBezTo>
                    <a:pt x="22963" y="8354"/>
                    <a:pt x="22963" y="8076"/>
                    <a:pt x="22929" y="7803"/>
                  </a:cubicBezTo>
                  <a:cubicBezTo>
                    <a:pt x="22890" y="7518"/>
                    <a:pt x="22816" y="7240"/>
                    <a:pt x="22701" y="6972"/>
                  </a:cubicBezTo>
                  <a:cubicBezTo>
                    <a:pt x="22583" y="6689"/>
                    <a:pt x="22423" y="6416"/>
                    <a:pt x="22229" y="6160"/>
                  </a:cubicBezTo>
                  <a:cubicBezTo>
                    <a:pt x="22014" y="5881"/>
                    <a:pt x="21759" y="5626"/>
                    <a:pt x="21468" y="5399"/>
                  </a:cubicBezTo>
                  <a:cubicBezTo>
                    <a:pt x="21156" y="5154"/>
                    <a:pt x="20810" y="4955"/>
                    <a:pt x="20446" y="4796"/>
                  </a:cubicBezTo>
                  <a:cubicBezTo>
                    <a:pt x="20094" y="4654"/>
                    <a:pt x="19730" y="4552"/>
                    <a:pt x="19360" y="4501"/>
                  </a:cubicBezTo>
                  <a:cubicBezTo>
                    <a:pt x="19184" y="4478"/>
                    <a:pt x="19014" y="4467"/>
                    <a:pt x="18854" y="4467"/>
                  </a:cubicBezTo>
                  <a:cubicBezTo>
                    <a:pt x="18691" y="4467"/>
                    <a:pt x="18526" y="4478"/>
                    <a:pt x="18361" y="4501"/>
                  </a:cubicBezTo>
                  <a:cubicBezTo>
                    <a:pt x="18054" y="4541"/>
                    <a:pt x="17758" y="4625"/>
                    <a:pt x="17480" y="4740"/>
                  </a:cubicBezTo>
                  <a:lnTo>
                    <a:pt x="17463" y="4751"/>
                  </a:lnTo>
                  <a:cubicBezTo>
                    <a:pt x="17440" y="4756"/>
                    <a:pt x="17411" y="4768"/>
                    <a:pt x="17383" y="4768"/>
                  </a:cubicBezTo>
                  <a:cubicBezTo>
                    <a:pt x="17372" y="4768"/>
                    <a:pt x="17361" y="4768"/>
                    <a:pt x="17343" y="4762"/>
                  </a:cubicBezTo>
                  <a:cubicBezTo>
                    <a:pt x="17309" y="4756"/>
                    <a:pt x="17275" y="4728"/>
                    <a:pt x="17252" y="4693"/>
                  </a:cubicBezTo>
                  <a:cubicBezTo>
                    <a:pt x="17235" y="4659"/>
                    <a:pt x="17230" y="4614"/>
                    <a:pt x="17241" y="4580"/>
                  </a:cubicBezTo>
                  <a:lnTo>
                    <a:pt x="17241" y="4557"/>
                  </a:lnTo>
                  <a:cubicBezTo>
                    <a:pt x="17252" y="4535"/>
                    <a:pt x="17264" y="4512"/>
                    <a:pt x="17270" y="4483"/>
                  </a:cubicBezTo>
                  <a:lnTo>
                    <a:pt x="17275" y="4462"/>
                  </a:lnTo>
                  <a:cubicBezTo>
                    <a:pt x="17280" y="4433"/>
                    <a:pt x="17293" y="4399"/>
                    <a:pt x="17298" y="4365"/>
                  </a:cubicBezTo>
                  <a:cubicBezTo>
                    <a:pt x="17315" y="4313"/>
                    <a:pt x="17327" y="4257"/>
                    <a:pt x="17332" y="4194"/>
                  </a:cubicBezTo>
                  <a:cubicBezTo>
                    <a:pt x="17354" y="4018"/>
                    <a:pt x="17354" y="3830"/>
                    <a:pt x="17332" y="3637"/>
                  </a:cubicBezTo>
                  <a:cubicBezTo>
                    <a:pt x="17293" y="3376"/>
                    <a:pt x="17212" y="3103"/>
                    <a:pt x="17099" y="2818"/>
                  </a:cubicBezTo>
                  <a:cubicBezTo>
                    <a:pt x="16957" y="2484"/>
                    <a:pt x="16774" y="2165"/>
                    <a:pt x="16554" y="1876"/>
                  </a:cubicBezTo>
                  <a:cubicBezTo>
                    <a:pt x="16349" y="1614"/>
                    <a:pt x="16087" y="1359"/>
                    <a:pt x="15786" y="1120"/>
                  </a:cubicBezTo>
                  <a:cubicBezTo>
                    <a:pt x="15434" y="853"/>
                    <a:pt x="15048" y="625"/>
                    <a:pt x="14627" y="444"/>
                  </a:cubicBezTo>
                  <a:cubicBezTo>
                    <a:pt x="14172" y="256"/>
                    <a:pt x="13679" y="125"/>
                    <a:pt x="13167" y="51"/>
                  </a:cubicBezTo>
                  <a:cubicBezTo>
                    <a:pt x="12882" y="17"/>
                    <a:pt x="12604" y="1"/>
                    <a:pt x="1233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7"/>
            <p:cNvSpPr/>
            <p:nvPr/>
          </p:nvSpPr>
          <p:spPr>
            <a:xfrm>
              <a:off x="13255991" y="2751270"/>
              <a:ext cx="197257" cy="128314"/>
            </a:xfrm>
            <a:custGeom>
              <a:avLst/>
              <a:gdLst/>
              <a:ahLst/>
              <a:cxnLst/>
              <a:rect l="l" t="t" r="r" b="b"/>
              <a:pathLst>
                <a:path w="6718" h="4370" extrusionOk="0">
                  <a:moveTo>
                    <a:pt x="3830" y="0"/>
                  </a:moveTo>
                  <a:cubicBezTo>
                    <a:pt x="3677" y="0"/>
                    <a:pt x="3512" y="5"/>
                    <a:pt x="3347" y="27"/>
                  </a:cubicBezTo>
                  <a:lnTo>
                    <a:pt x="3337" y="27"/>
                  </a:lnTo>
                  <a:cubicBezTo>
                    <a:pt x="3024" y="74"/>
                    <a:pt x="2728" y="153"/>
                    <a:pt x="2456" y="261"/>
                  </a:cubicBezTo>
                  <a:lnTo>
                    <a:pt x="2439" y="273"/>
                  </a:lnTo>
                  <a:cubicBezTo>
                    <a:pt x="2211" y="368"/>
                    <a:pt x="2001" y="488"/>
                    <a:pt x="1813" y="630"/>
                  </a:cubicBezTo>
                  <a:cubicBezTo>
                    <a:pt x="1666" y="743"/>
                    <a:pt x="1530" y="874"/>
                    <a:pt x="1416" y="1016"/>
                  </a:cubicBezTo>
                  <a:cubicBezTo>
                    <a:pt x="1410" y="1034"/>
                    <a:pt x="1404" y="1050"/>
                    <a:pt x="1399" y="1068"/>
                  </a:cubicBezTo>
                  <a:cubicBezTo>
                    <a:pt x="1382" y="1096"/>
                    <a:pt x="1348" y="1125"/>
                    <a:pt x="1314" y="1131"/>
                  </a:cubicBezTo>
                  <a:cubicBezTo>
                    <a:pt x="1302" y="1136"/>
                    <a:pt x="1291" y="1136"/>
                    <a:pt x="1273" y="1136"/>
                  </a:cubicBezTo>
                  <a:cubicBezTo>
                    <a:pt x="1251" y="1136"/>
                    <a:pt x="1223" y="1131"/>
                    <a:pt x="1200" y="1118"/>
                  </a:cubicBezTo>
                  <a:cubicBezTo>
                    <a:pt x="1165" y="1096"/>
                    <a:pt x="1149" y="1062"/>
                    <a:pt x="1137" y="1034"/>
                  </a:cubicBezTo>
                  <a:cubicBezTo>
                    <a:pt x="1126" y="1011"/>
                    <a:pt x="1120" y="989"/>
                    <a:pt x="1110" y="966"/>
                  </a:cubicBezTo>
                  <a:cubicBezTo>
                    <a:pt x="1086" y="903"/>
                    <a:pt x="1052" y="852"/>
                    <a:pt x="1018" y="806"/>
                  </a:cubicBezTo>
                  <a:cubicBezTo>
                    <a:pt x="989" y="766"/>
                    <a:pt x="955" y="732"/>
                    <a:pt x="916" y="704"/>
                  </a:cubicBezTo>
                  <a:cubicBezTo>
                    <a:pt x="882" y="675"/>
                    <a:pt x="837" y="653"/>
                    <a:pt x="796" y="630"/>
                  </a:cubicBezTo>
                  <a:cubicBezTo>
                    <a:pt x="740" y="607"/>
                    <a:pt x="677" y="596"/>
                    <a:pt x="614" y="585"/>
                  </a:cubicBezTo>
                  <a:cubicBezTo>
                    <a:pt x="569" y="580"/>
                    <a:pt x="523" y="573"/>
                    <a:pt x="484" y="573"/>
                  </a:cubicBezTo>
                  <a:cubicBezTo>
                    <a:pt x="433" y="573"/>
                    <a:pt x="376" y="580"/>
                    <a:pt x="308" y="585"/>
                  </a:cubicBezTo>
                  <a:cubicBezTo>
                    <a:pt x="205" y="601"/>
                    <a:pt x="103" y="630"/>
                    <a:pt x="1" y="664"/>
                  </a:cubicBezTo>
                  <a:cubicBezTo>
                    <a:pt x="87" y="846"/>
                    <a:pt x="166" y="1023"/>
                    <a:pt x="229" y="1193"/>
                  </a:cubicBezTo>
                  <a:cubicBezTo>
                    <a:pt x="342" y="1500"/>
                    <a:pt x="404" y="1800"/>
                    <a:pt x="421" y="2085"/>
                  </a:cubicBezTo>
                  <a:cubicBezTo>
                    <a:pt x="433" y="2295"/>
                    <a:pt x="415" y="2494"/>
                    <a:pt x="370" y="2670"/>
                  </a:cubicBezTo>
                  <a:cubicBezTo>
                    <a:pt x="785" y="2534"/>
                    <a:pt x="1223" y="2460"/>
                    <a:pt x="1666" y="2460"/>
                  </a:cubicBezTo>
                  <a:cubicBezTo>
                    <a:pt x="2848" y="2460"/>
                    <a:pt x="4063" y="2972"/>
                    <a:pt x="4921" y="3835"/>
                  </a:cubicBezTo>
                  <a:cubicBezTo>
                    <a:pt x="5086" y="4000"/>
                    <a:pt x="5240" y="4181"/>
                    <a:pt x="5377" y="4369"/>
                  </a:cubicBezTo>
                  <a:cubicBezTo>
                    <a:pt x="5519" y="3943"/>
                    <a:pt x="5723" y="3551"/>
                    <a:pt x="5985" y="3198"/>
                  </a:cubicBezTo>
                  <a:cubicBezTo>
                    <a:pt x="6143" y="2988"/>
                    <a:pt x="6308" y="2796"/>
                    <a:pt x="6484" y="2631"/>
                  </a:cubicBezTo>
                  <a:cubicBezTo>
                    <a:pt x="6558" y="2550"/>
                    <a:pt x="6638" y="2482"/>
                    <a:pt x="6712" y="2421"/>
                  </a:cubicBezTo>
                  <a:cubicBezTo>
                    <a:pt x="6717" y="2306"/>
                    <a:pt x="6706" y="2187"/>
                    <a:pt x="6694" y="2067"/>
                  </a:cubicBezTo>
                  <a:cubicBezTo>
                    <a:pt x="6667" y="1875"/>
                    <a:pt x="6615" y="1687"/>
                    <a:pt x="6547" y="1511"/>
                  </a:cubicBezTo>
                  <a:cubicBezTo>
                    <a:pt x="6473" y="1341"/>
                    <a:pt x="6382" y="1186"/>
                    <a:pt x="6274" y="1039"/>
                  </a:cubicBezTo>
                  <a:cubicBezTo>
                    <a:pt x="6155" y="892"/>
                    <a:pt x="6012" y="750"/>
                    <a:pt x="5854" y="630"/>
                  </a:cubicBezTo>
                  <a:cubicBezTo>
                    <a:pt x="5671" y="488"/>
                    <a:pt x="5467" y="375"/>
                    <a:pt x="5246" y="278"/>
                  </a:cubicBezTo>
                  <a:lnTo>
                    <a:pt x="5223" y="266"/>
                  </a:lnTo>
                  <a:cubicBezTo>
                    <a:pt x="4950" y="153"/>
                    <a:pt x="4655" y="74"/>
                    <a:pt x="4342" y="27"/>
                  </a:cubicBezTo>
                  <a:cubicBezTo>
                    <a:pt x="4171" y="11"/>
                    <a:pt x="4001" y="0"/>
                    <a:pt x="3830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7"/>
            <p:cNvSpPr/>
            <p:nvPr/>
          </p:nvSpPr>
          <p:spPr>
            <a:xfrm>
              <a:off x="13334242" y="2792613"/>
              <a:ext cx="454355" cy="287195"/>
            </a:xfrm>
            <a:custGeom>
              <a:avLst/>
              <a:gdLst/>
              <a:ahLst/>
              <a:cxnLst/>
              <a:rect l="l" t="t" r="r" b="b"/>
              <a:pathLst>
                <a:path w="15474" h="9781" extrusionOk="0">
                  <a:moveTo>
                    <a:pt x="7496" y="1"/>
                  </a:moveTo>
                  <a:cubicBezTo>
                    <a:pt x="7291" y="1"/>
                    <a:pt x="7076" y="17"/>
                    <a:pt x="6853" y="46"/>
                  </a:cubicBezTo>
                  <a:cubicBezTo>
                    <a:pt x="6410" y="109"/>
                    <a:pt x="5972" y="234"/>
                    <a:pt x="5552" y="410"/>
                  </a:cubicBezTo>
                  <a:cubicBezTo>
                    <a:pt x="5149" y="580"/>
                    <a:pt x="4768" y="808"/>
                    <a:pt x="4422" y="1069"/>
                  </a:cubicBezTo>
                  <a:cubicBezTo>
                    <a:pt x="4115" y="1313"/>
                    <a:pt x="3842" y="1585"/>
                    <a:pt x="3604" y="1887"/>
                  </a:cubicBezTo>
                  <a:cubicBezTo>
                    <a:pt x="3399" y="2160"/>
                    <a:pt x="3229" y="2450"/>
                    <a:pt x="3103" y="2751"/>
                  </a:cubicBezTo>
                  <a:cubicBezTo>
                    <a:pt x="3047" y="2888"/>
                    <a:pt x="2995" y="3041"/>
                    <a:pt x="2950" y="3188"/>
                  </a:cubicBezTo>
                  <a:cubicBezTo>
                    <a:pt x="2945" y="3217"/>
                    <a:pt x="2927" y="3240"/>
                    <a:pt x="2911" y="3256"/>
                  </a:cubicBezTo>
                  <a:cubicBezTo>
                    <a:pt x="3166" y="3694"/>
                    <a:pt x="3331" y="4155"/>
                    <a:pt x="3394" y="4614"/>
                  </a:cubicBezTo>
                  <a:cubicBezTo>
                    <a:pt x="3456" y="5063"/>
                    <a:pt x="3433" y="5506"/>
                    <a:pt x="3325" y="5933"/>
                  </a:cubicBezTo>
                  <a:cubicBezTo>
                    <a:pt x="3205" y="6400"/>
                    <a:pt x="3019" y="6802"/>
                    <a:pt x="2768" y="7143"/>
                  </a:cubicBezTo>
                  <a:cubicBezTo>
                    <a:pt x="2222" y="7876"/>
                    <a:pt x="1427" y="8433"/>
                    <a:pt x="524" y="8711"/>
                  </a:cubicBezTo>
                  <a:cubicBezTo>
                    <a:pt x="354" y="8763"/>
                    <a:pt x="176" y="8808"/>
                    <a:pt x="1" y="8837"/>
                  </a:cubicBezTo>
                  <a:lnTo>
                    <a:pt x="18" y="8871"/>
                  </a:lnTo>
                  <a:cubicBezTo>
                    <a:pt x="103" y="8978"/>
                    <a:pt x="200" y="9081"/>
                    <a:pt x="307" y="9161"/>
                  </a:cubicBezTo>
                  <a:cubicBezTo>
                    <a:pt x="422" y="9246"/>
                    <a:pt x="552" y="9319"/>
                    <a:pt x="688" y="9382"/>
                  </a:cubicBezTo>
                  <a:cubicBezTo>
                    <a:pt x="865" y="9450"/>
                    <a:pt x="1057" y="9502"/>
                    <a:pt x="1262" y="9529"/>
                  </a:cubicBezTo>
                  <a:cubicBezTo>
                    <a:pt x="1382" y="9547"/>
                    <a:pt x="1506" y="9558"/>
                    <a:pt x="1637" y="9558"/>
                  </a:cubicBezTo>
                  <a:cubicBezTo>
                    <a:pt x="1768" y="9558"/>
                    <a:pt x="1904" y="9547"/>
                    <a:pt x="2041" y="9529"/>
                  </a:cubicBezTo>
                  <a:cubicBezTo>
                    <a:pt x="2313" y="9490"/>
                    <a:pt x="2581" y="9422"/>
                    <a:pt x="2819" y="9325"/>
                  </a:cubicBezTo>
                  <a:lnTo>
                    <a:pt x="2843" y="9314"/>
                  </a:lnTo>
                  <a:lnTo>
                    <a:pt x="2825" y="9314"/>
                  </a:lnTo>
                  <a:cubicBezTo>
                    <a:pt x="3019" y="9240"/>
                    <a:pt x="3194" y="9138"/>
                    <a:pt x="3359" y="9018"/>
                  </a:cubicBezTo>
                  <a:cubicBezTo>
                    <a:pt x="3473" y="8928"/>
                    <a:pt x="3575" y="8826"/>
                    <a:pt x="3661" y="8723"/>
                  </a:cubicBezTo>
                  <a:cubicBezTo>
                    <a:pt x="3683" y="8689"/>
                    <a:pt x="3706" y="8661"/>
                    <a:pt x="3722" y="8632"/>
                  </a:cubicBezTo>
                  <a:cubicBezTo>
                    <a:pt x="3745" y="8598"/>
                    <a:pt x="3785" y="8575"/>
                    <a:pt x="3825" y="8575"/>
                  </a:cubicBezTo>
                  <a:lnTo>
                    <a:pt x="3848" y="8575"/>
                  </a:lnTo>
                  <a:cubicBezTo>
                    <a:pt x="3865" y="8575"/>
                    <a:pt x="3876" y="8569"/>
                    <a:pt x="3887" y="8569"/>
                  </a:cubicBezTo>
                  <a:cubicBezTo>
                    <a:pt x="3927" y="8569"/>
                    <a:pt x="3961" y="8587"/>
                    <a:pt x="3984" y="8609"/>
                  </a:cubicBezTo>
                  <a:lnTo>
                    <a:pt x="3995" y="8621"/>
                  </a:lnTo>
                  <a:lnTo>
                    <a:pt x="4007" y="8637"/>
                  </a:lnTo>
                  <a:lnTo>
                    <a:pt x="4024" y="8655"/>
                  </a:lnTo>
                  <a:lnTo>
                    <a:pt x="4086" y="8700"/>
                  </a:lnTo>
                  <a:cubicBezTo>
                    <a:pt x="4144" y="8740"/>
                    <a:pt x="4206" y="8779"/>
                    <a:pt x="4262" y="8820"/>
                  </a:cubicBezTo>
                  <a:cubicBezTo>
                    <a:pt x="4343" y="8876"/>
                    <a:pt x="4433" y="8933"/>
                    <a:pt x="4540" y="8991"/>
                  </a:cubicBezTo>
                  <a:cubicBezTo>
                    <a:pt x="4723" y="9093"/>
                    <a:pt x="4922" y="9188"/>
                    <a:pt x="5120" y="9274"/>
                  </a:cubicBezTo>
                  <a:cubicBezTo>
                    <a:pt x="5655" y="9502"/>
                    <a:pt x="6211" y="9655"/>
                    <a:pt x="6780" y="9734"/>
                  </a:cubicBezTo>
                  <a:cubicBezTo>
                    <a:pt x="7029" y="9768"/>
                    <a:pt x="7286" y="9780"/>
                    <a:pt x="7530" y="9780"/>
                  </a:cubicBezTo>
                  <a:cubicBezTo>
                    <a:pt x="7752" y="9780"/>
                    <a:pt x="7973" y="9768"/>
                    <a:pt x="8189" y="9746"/>
                  </a:cubicBezTo>
                  <a:cubicBezTo>
                    <a:pt x="8536" y="9694"/>
                    <a:pt x="8859" y="9610"/>
                    <a:pt x="9138" y="9495"/>
                  </a:cubicBezTo>
                  <a:cubicBezTo>
                    <a:pt x="9314" y="9416"/>
                    <a:pt x="9479" y="9325"/>
                    <a:pt x="9620" y="9217"/>
                  </a:cubicBezTo>
                  <a:cubicBezTo>
                    <a:pt x="9751" y="9115"/>
                    <a:pt x="9871" y="8991"/>
                    <a:pt x="9985" y="8847"/>
                  </a:cubicBezTo>
                  <a:cubicBezTo>
                    <a:pt x="10058" y="8745"/>
                    <a:pt x="10126" y="8632"/>
                    <a:pt x="10178" y="8513"/>
                  </a:cubicBezTo>
                  <a:lnTo>
                    <a:pt x="10200" y="8456"/>
                  </a:lnTo>
                  <a:cubicBezTo>
                    <a:pt x="10212" y="8433"/>
                    <a:pt x="10223" y="8404"/>
                    <a:pt x="10257" y="8382"/>
                  </a:cubicBezTo>
                  <a:cubicBezTo>
                    <a:pt x="10275" y="8370"/>
                    <a:pt x="10297" y="8370"/>
                    <a:pt x="10320" y="8370"/>
                  </a:cubicBezTo>
                  <a:lnTo>
                    <a:pt x="10349" y="8370"/>
                  </a:lnTo>
                  <a:cubicBezTo>
                    <a:pt x="10383" y="8382"/>
                    <a:pt x="10411" y="8404"/>
                    <a:pt x="10428" y="8438"/>
                  </a:cubicBezTo>
                  <a:cubicBezTo>
                    <a:pt x="10439" y="8467"/>
                    <a:pt x="10446" y="8496"/>
                    <a:pt x="10433" y="8519"/>
                  </a:cubicBezTo>
                  <a:cubicBezTo>
                    <a:pt x="10377" y="8666"/>
                    <a:pt x="10315" y="8802"/>
                    <a:pt x="10246" y="8916"/>
                  </a:cubicBezTo>
                  <a:cubicBezTo>
                    <a:pt x="10286" y="8962"/>
                    <a:pt x="10331" y="8996"/>
                    <a:pt x="10371" y="9030"/>
                  </a:cubicBezTo>
                  <a:cubicBezTo>
                    <a:pt x="10604" y="9201"/>
                    <a:pt x="10848" y="9348"/>
                    <a:pt x="11104" y="9456"/>
                  </a:cubicBezTo>
                  <a:cubicBezTo>
                    <a:pt x="11354" y="9558"/>
                    <a:pt x="11610" y="9626"/>
                    <a:pt x="11865" y="9666"/>
                  </a:cubicBezTo>
                  <a:cubicBezTo>
                    <a:pt x="11996" y="9678"/>
                    <a:pt x="12127" y="9689"/>
                    <a:pt x="12258" y="9689"/>
                  </a:cubicBezTo>
                  <a:cubicBezTo>
                    <a:pt x="12382" y="9689"/>
                    <a:pt x="12502" y="9683"/>
                    <a:pt x="12615" y="9666"/>
                  </a:cubicBezTo>
                  <a:cubicBezTo>
                    <a:pt x="12940" y="9621"/>
                    <a:pt x="13263" y="9529"/>
                    <a:pt x="13588" y="9393"/>
                  </a:cubicBezTo>
                  <a:cubicBezTo>
                    <a:pt x="13855" y="9280"/>
                    <a:pt x="14099" y="9138"/>
                    <a:pt x="14325" y="8967"/>
                  </a:cubicBezTo>
                  <a:cubicBezTo>
                    <a:pt x="14514" y="8820"/>
                    <a:pt x="14684" y="8650"/>
                    <a:pt x="14831" y="8467"/>
                  </a:cubicBezTo>
                  <a:cubicBezTo>
                    <a:pt x="14985" y="8262"/>
                    <a:pt x="15116" y="8036"/>
                    <a:pt x="15219" y="7797"/>
                  </a:cubicBezTo>
                  <a:cubicBezTo>
                    <a:pt x="15321" y="7546"/>
                    <a:pt x="15395" y="7279"/>
                    <a:pt x="15434" y="7001"/>
                  </a:cubicBezTo>
                  <a:cubicBezTo>
                    <a:pt x="15474" y="6700"/>
                    <a:pt x="15468" y="6387"/>
                    <a:pt x="15429" y="6075"/>
                  </a:cubicBezTo>
                  <a:cubicBezTo>
                    <a:pt x="15382" y="5752"/>
                    <a:pt x="15298" y="5438"/>
                    <a:pt x="15172" y="5143"/>
                  </a:cubicBezTo>
                  <a:cubicBezTo>
                    <a:pt x="15059" y="4876"/>
                    <a:pt x="14912" y="4627"/>
                    <a:pt x="14741" y="4399"/>
                  </a:cubicBezTo>
                  <a:lnTo>
                    <a:pt x="14729" y="4381"/>
                  </a:lnTo>
                  <a:cubicBezTo>
                    <a:pt x="14571" y="4183"/>
                    <a:pt x="14394" y="4001"/>
                    <a:pt x="14201" y="3853"/>
                  </a:cubicBezTo>
                  <a:cubicBezTo>
                    <a:pt x="14013" y="3712"/>
                    <a:pt x="13821" y="3597"/>
                    <a:pt x="13616" y="3512"/>
                  </a:cubicBezTo>
                  <a:cubicBezTo>
                    <a:pt x="13417" y="3427"/>
                    <a:pt x="13200" y="3371"/>
                    <a:pt x="12979" y="3337"/>
                  </a:cubicBezTo>
                  <a:cubicBezTo>
                    <a:pt x="12859" y="3324"/>
                    <a:pt x="12741" y="3319"/>
                    <a:pt x="12628" y="3319"/>
                  </a:cubicBezTo>
                  <a:cubicBezTo>
                    <a:pt x="12513" y="3319"/>
                    <a:pt x="12389" y="3324"/>
                    <a:pt x="12269" y="3342"/>
                  </a:cubicBezTo>
                  <a:lnTo>
                    <a:pt x="12253" y="3342"/>
                  </a:lnTo>
                  <a:cubicBezTo>
                    <a:pt x="11946" y="3387"/>
                    <a:pt x="11632" y="3473"/>
                    <a:pt x="11325" y="3604"/>
                  </a:cubicBezTo>
                  <a:lnTo>
                    <a:pt x="11320" y="3626"/>
                  </a:lnTo>
                  <a:cubicBezTo>
                    <a:pt x="11309" y="3751"/>
                    <a:pt x="11298" y="3842"/>
                    <a:pt x="11280" y="3932"/>
                  </a:cubicBezTo>
                  <a:cubicBezTo>
                    <a:pt x="11275" y="3990"/>
                    <a:pt x="11212" y="4018"/>
                    <a:pt x="11162" y="4018"/>
                  </a:cubicBezTo>
                  <a:lnTo>
                    <a:pt x="11133" y="4018"/>
                  </a:lnTo>
                  <a:cubicBezTo>
                    <a:pt x="11081" y="4001"/>
                    <a:pt x="11047" y="3956"/>
                    <a:pt x="11047" y="3898"/>
                  </a:cubicBezTo>
                  <a:cubicBezTo>
                    <a:pt x="11041" y="3819"/>
                    <a:pt x="11041" y="3733"/>
                    <a:pt x="11041" y="3649"/>
                  </a:cubicBezTo>
                  <a:lnTo>
                    <a:pt x="11041" y="3615"/>
                  </a:lnTo>
                  <a:cubicBezTo>
                    <a:pt x="11041" y="3536"/>
                    <a:pt x="11036" y="3461"/>
                    <a:pt x="11036" y="3387"/>
                  </a:cubicBezTo>
                  <a:cubicBezTo>
                    <a:pt x="11031" y="3200"/>
                    <a:pt x="11013" y="3035"/>
                    <a:pt x="10996" y="2876"/>
                  </a:cubicBezTo>
                  <a:cubicBezTo>
                    <a:pt x="10950" y="2569"/>
                    <a:pt x="10882" y="2308"/>
                    <a:pt x="10786" y="2070"/>
                  </a:cubicBezTo>
                  <a:cubicBezTo>
                    <a:pt x="10672" y="1808"/>
                    <a:pt x="10525" y="1558"/>
                    <a:pt x="10343" y="1320"/>
                  </a:cubicBezTo>
                  <a:cubicBezTo>
                    <a:pt x="10166" y="1092"/>
                    <a:pt x="9968" y="887"/>
                    <a:pt x="9740" y="717"/>
                  </a:cubicBezTo>
                  <a:cubicBezTo>
                    <a:pt x="9518" y="546"/>
                    <a:pt x="9274" y="410"/>
                    <a:pt x="9014" y="297"/>
                  </a:cubicBezTo>
                  <a:cubicBezTo>
                    <a:pt x="8723" y="177"/>
                    <a:pt x="8411" y="85"/>
                    <a:pt x="8086" y="40"/>
                  </a:cubicBezTo>
                  <a:cubicBezTo>
                    <a:pt x="7888" y="17"/>
                    <a:pt x="7689" y="1"/>
                    <a:pt x="7496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7"/>
            <p:cNvSpPr/>
            <p:nvPr/>
          </p:nvSpPr>
          <p:spPr>
            <a:xfrm>
              <a:off x="12753980" y="2938632"/>
              <a:ext cx="1040460" cy="156678"/>
            </a:xfrm>
            <a:custGeom>
              <a:avLst/>
              <a:gdLst/>
              <a:ahLst/>
              <a:cxnLst/>
              <a:rect l="l" t="t" r="r" b="b"/>
              <a:pathLst>
                <a:path w="35435" h="5336" extrusionOk="0">
                  <a:moveTo>
                    <a:pt x="22985" y="0"/>
                  </a:moveTo>
                  <a:cubicBezTo>
                    <a:pt x="22962" y="5"/>
                    <a:pt x="22939" y="11"/>
                    <a:pt x="22922" y="22"/>
                  </a:cubicBezTo>
                  <a:cubicBezTo>
                    <a:pt x="22883" y="40"/>
                    <a:pt x="22860" y="74"/>
                    <a:pt x="22849" y="113"/>
                  </a:cubicBezTo>
                  <a:lnTo>
                    <a:pt x="22849" y="131"/>
                  </a:lnTo>
                  <a:cubicBezTo>
                    <a:pt x="22849" y="267"/>
                    <a:pt x="22836" y="404"/>
                    <a:pt x="22820" y="540"/>
                  </a:cubicBezTo>
                  <a:cubicBezTo>
                    <a:pt x="22775" y="840"/>
                    <a:pt x="22695" y="1136"/>
                    <a:pt x="22576" y="1420"/>
                  </a:cubicBezTo>
                  <a:cubicBezTo>
                    <a:pt x="22485" y="1624"/>
                    <a:pt x="22366" y="1823"/>
                    <a:pt x="22230" y="2012"/>
                  </a:cubicBezTo>
                  <a:cubicBezTo>
                    <a:pt x="22041" y="2256"/>
                    <a:pt x="21814" y="2477"/>
                    <a:pt x="21559" y="2676"/>
                  </a:cubicBezTo>
                  <a:cubicBezTo>
                    <a:pt x="21268" y="2898"/>
                    <a:pt x="20956" y="3079"/>
                    <a:pt x="20620" y="3221"/>
                  </a:cubicBezTo>
                  <a:lnTo>
                    <a:pt x="20609" y="3227"/>
                  </a:lnTo>
                  <a:cubicBezTo>
                    <a:pt x="20279" y="3363"/>
                    <a:pt x="19945" y="3454"/>
                    <a:pt x="19604" y="3506"/>
                  </a:cubicBezTo>
                  <a:cubicBezTo>
                    <a:pt x="19456" y="3523"/>
                    <a:pt x="19314" y="3528"/>
                    <a:pt x="19177" y="3528"/>
                  </a:cubicBezTo>
                  <a:cubicBezTo>
                    <a:pt x="19047" y="3528"/>
                    <a:pt x="18910" y="3523"/>
                    <a:pt x="18779" y="3506"/>
                  </a:cubicBezTo>
                  <a:cubicBezTo>
                    <a:pt x="18524" y="3465"/>
                    <a:pt x="18280" y="3397"/>
                    <a:pt x="18041" y="3302"/>
                  </a:cubicBezTo>
                  <a:cubicBezTo>
                    <a:pt x="17995" y="3284"/>
                    <a:pt x="17956" y="3261"/>
                    <a:pt x="17911" y="3239"/>
                  </a:cubicBezTo>
                  <a:cubicBezTo>
                    <a:pt x="17939" y="3142"/>
                    <a:pt x="17961" y="3051"/>
                    <a:pt x="17979" y="2961"/>
                  </a:cubicBezTo>
                  <a:cubicBezTo>
                    <a:pt x="17984" y="2909"/>
                    <a:pt x="17984" y="2869"/>
                    <a:pt x="17961" y="2835"/>
                  </a:cubicBezTo>
                  <a:cubicBezTo>
                    <a:pt x="17939" y="2801"/>
                    <a:pt x="17905" y="2773"/>
                    <a:pt x="17866" y="2762"/>
                  </a:cubicBezTo>
                  <a:cubicBezTo>
                    <a:pt x="17853" y="2756"/>
                    <a:pt x="17842" y="2756"/>
                    <a:pt x="17825" y="2756"/>
                  </a:cubicBezTo>
                  <a:cubicBezTo>
                    <a:pt x="17763" y="2756"/>
                    <a:pt x="17688" y="2796"/>
                    <a:pt x="17672" y="2869"/>
                  </a:cubicBezTo>
                  <a:cubicBezTo>
                    <a:pt x="17643" y="3029"/>
                    <a:pt x="17598" y="3182"/>
                    <a:pt x="17541" y="3323"/>
                  </a:cubicBezTo>
                  <a:cubicBezTo>
                    <a:pt x="17467" y="3494"/>
                    <a:pt x="17371" y="3654"/>
                    <a:pt x="17257" y="3806"/>
                  </a:cubicBezTo>
                  <a:cubicBezTo>
                    <a:pt x="17132" y="3966"/>
                    <a:pt x="16979" y="4120"/>
                    <a:pt x="16802" y="4256"/>
                  </a:cubicBezTo>
                  <a:cubicBezTo>
                    <a:pt x="16570" y="4438"/>
                    <a:pt x="16297" y="4590"/>
                    <a:pt x="15990" y="4721"/>
                  </a:cubicBezTo>
                  <a:cubicBezTo>
                    <a:pt x="15569" y="4892"/>
                    <a:pt x="15092" y="5017"/>
                    <a:pt x="14569" y="5091"/>
                  </a:cubicBezTo>
                  <a:cubicBezTo>
                    <a:pt x="14252" y="5130"/>
                    <a:pt x="13927" y="5154"/>
                    <a:pt x="13609" y="5154"/>
                  </a:cubicBezTo>
                  <a:cubicBezTo>
                    <a:pt x="13268" y="5154"/>
                    <a:pt x="12927" y="5130"/>
                    <a:pt x="12586" y="5085"/>
                  </a:cubicBezTo>
                  <a:cubicBezTo>
                    <a:pt x="11978" y="5000"/>
                    <a:pt x="11415" y="4852"/>
                    <a:pt x="10921" y="4648"/>
                  </a:cubicBezTo>
                  <a:cubicBezTo>
                    <a:pt x="10586" y="4506"/>
                    <a:pt x="10297" y="4341"/>
                    <a:pt x="10046" y="4147"/>
                  </a:cubicBezTo>
                  <a:cubicBezTo>
                    <a:pt x="9864" y="4011"/>
                    <a:pt x="9705" y="3858"/>
                    <a:pt x="9574" y="3699"/>
                  </a:cubicBezTo>
                  <a:cubicBezTo>
                    <a:pt x="9466" y="3551"/>
                    <a:pt x="9376" y="3397"/>
                    <a:pt x="9301" y="3221"/>
                  </a:cubicBezTo>
                  <a:cubicBezTo>
                    <a:pt x="9262" y="3131"/>
                    <a:pt x="9228" y="3040"/>
                    <a:pt x="9199" y="2948"/>
                  </a:cubicBezTo>
                  <a:cubicBezTo>
                    <a:pt x="9177" y="2886"/>
                    <a:pt x="9120" y="2846"/>
                    <a:pt x="9063" y="2846"/>
                  </a:cubicBezTo>
                  <a:cubicBezTo>
                    <a:pt x="9052" y="2846"/>
                    <a:pt x="9041" y="2846"/>
                    <a:pt x="9028" y="2852"/>
                  </a:cubicBezTo>
                  <a:cubicBezTo>
                    <a:pt x="8989" y="2858"/>
                    <a:pt x="8955" y="2886"/>
                    <a:pt x="8938" y="2920"/>
                  </a:cubicBezTo>
                  <a:cubicBezTo>
                    <a:pt x="8921" y="2954"/>
                    <a:pt x="8915" y="2988"/>
                    <a:pt x="8926" y="3022"/>
                  </a:cubicBezTo>
                  <a:lnTo>
                    <a:pt x="8938" y="3045"/>
                  </a:lnTo>
                  <a:lnTo>
                    <a:pt x="8944" y="3063"/>
                  </a:lnTo>
                  <a:lnTo>
                    <a:pt x="8944" y="3074"/>
                  </a:lnTo>
                  <a:cubicBezTo>
                    <a:pt x="9012" y="3261"/>
                    <a:pt x="9080" y="3454"/>
                    <a:pt x="9177" y="3636"/>
                  </a:cubicBezTo>
                  <a:cubicBezTo>
                    <a:pt x="9148" y="3682"/>
                    <a:pt x="9120" y="3722"/>
                    <a:pt x="9091" y="3761"/>
                  </a:cubicBezTo>
                  <a:cubicBezTo>
                    <a:pt x="8983" y="3898"/>
                    <a:pt x="8858" y="4023"/>
                    <a:pt x="8711" y="4136"/>
                  </a:cubicBezTo>
                  <a:cubicBezTo>
                    <a:pt x="8529" y="4273"/>
                    <a:pt x="8330" y="4393"/>
                    <a:pt x="8115" y="4483"/>
                  </a:cubicBezTo>
                  <a:cubicBezTo>
                    <a:pt x="7864" y="4585"/>
                    <a:pt x="7586" y="4659"/>
                    <a:pt x="7290" y="4705"/>
                  </a:cubicBezTo>
                  <a:cubicBezTo>
                    <a:pt x="7119" y="4727"/>
                    <a:pt x="6943" y="4739"/>
                    <a:pt x="6773" y="4739"/>
                  </a:cubicBezTo>
                  <a:cubicBezTo>
                    <a:pt x="6591" y="4739"/>
                    <a:pt x="6415" y="4727"/>
                    <a:pt x="6245" y="4705"/>
                  </a:cubicBezTo>
                  <a:cubicBezTo>
                    <a:pt x="5938" y="4659"/>
                    <a:pt x="5637" y="4574"/>
                    <a:pt x="5353" y="4461"/>
                  </a:cubicBezTo>
                  <a:cubicBezTo>
                    <a:pt x="5120" y="4359"/>
                    <a:pt x="4903" y="4233"/>
                    <a:pt x="4716" y="4091"/>
                  </a:cubicBezTo>
                  <a:cubicBezTo>
                    <a:pt x="4557" y="3966"/>
                    <a:pt x="4415" y="3829"/>
                    <a:pt x="4296" y="3677"/>
                  </a:cubicBezTo>
                  <a:cubicBezTo>
                    <a:pt x="4182" y="3523"/>
                    <a:pt x="4085" y="3358"/>
                    <a:pt x="4017" y="3193"/>
                  </a:cubicBezTo>
                  <a:cubicBezTo>
                    <a:pt x="3948" y="3034"/>
                    <a:pt x="3903" y="2869"/>
                    <a:pt x="3875" y="2699"/>
                  </a:cubicBezTo>
                  <a:cubicBezTo>
                    <a:pt x="3869" y="2659"/>
                    <a:pt x="3864" y="2631"/>
                    <a:pt x="3835" y="2602"/>
                  </a:cubicBezTo>
                  <a:cubicBezTo>
                    <a:pt x="3807" y="2579"/>
                    <a:pt x="3773" y="2563"/>
                    <a:pt x="3738" y="2563"/>
                  </a:cubicBezTo>
                  <a:cubicBezTo>
                    <a:pt x="3699" y="2563"/>
                    <a:pt x="3665" y="2579"/>
                    <a:pt x="3636" y="2602"/>
                  </a:cubicBezTo>
                  <a:cubicBezTo>
                    <a:pt x="3614" y="2625"/>
                    <a:pt x="3591" y="2665"/>
                    <a:pt x="3597" y="2704"/>
                  </a:cubicBezTo>
                  <a:cubicBezTo>
                    <a:pt x="3602" y="2728"/>
                    <a:pt x="3602" y="2756"/>
                    <a:pt x="3602" y="2783"/>
                  </a:cubicBezTo>
                  <a:cubicBezTo>
                    <a:pt x="3608" y="2824"/>
                    <a:pt x="3614" y="2864"/>
                    <a:pt x="3620" y="2903"/>
                  </a:cubicBezTo>
                  <a:cubicBezTo>
                    <a:pt x="3625" y="2961"/>
                    <a:pt x="3636" y="3022"/>
                    <a:pt x="3654" y="3085"/>
                  </a:cubicBezTo>
                  <a:cubicBezTo>
                    <a:pt x="3676" y="3176"/>
                    <a:pt x="3704" y="3268"/>
                    <a:pt x="3738" y="3370"/>
                  </a:cubicBezTo>
                  <a:cubicBezTo>
                    <a:pt x="3539" y="3431"/>
                    <a:pt x="3342" y="3483"/>
                    <a:pt x="3137" y="3512"/>
                  </a:cubicBezTo>
                  <a:cubicBezTo>
                    <a:pt x="3006" y="3528"/>
                    <a:pt x="2875" y="3534"/>
                    <a:pt x="2744" y="3534"/>
                  </a:cubicBezTo>
                  <a:cubicBezTo>
                    <a:pt x="2626" y="3534"/>
                    <a:pt x="2500" y="3528"/>
                    <a:pt x="2375" y="3512"/>
                  </a:cubicBezTo>
                  <a:cubicBezTo>
                    <a:pt x="2120" y="3478"/>
                    <a:pt x="1886" y="3409"/>
                    <a:pt x="1671" y="3307"/>
                  </a:cubicBezTo>
                  <a:lnTo>
                    <a:pt x="1671" y="3307"/>
                  </a:lnTo>
                  <a:lnTo>
                    <a:pt x="1705" y="3329"/>
                  </a:lnTo>
                  <a:cubicBezTo>
                    <a:pt x="1483" y="3239"/>
                    <a:pt x="1273" y="3113"/>
                    <a:pt x="1079" y="2966"/>
                  </a:cubicBezTo>
                  <a:cubicBezTo>
                    <a:pt x="887" y="2812"/>
                    <a:pt x="716" y="2642"/>
                    <a:pt x="562" y="2449"/>
                  </a:cubicBezTo>
                  <a:cubicBezTo>
                    <a:pt x="455" y="2306"/>
                    <a:pt x="358" y="2153"/>
                    <a:pt x="273" y="1994"/>
                  </a:cubicBezTo>
                  <a:cubicBezTo>
                    <a:pt x="182" y="1954"/>
                    <a:pt x="90" y="1909"/>
                    <a:pt x="0" y="1863"/>
                  </a:cubicBezTo>
                  <a:lnTo>
                    <a:pt x="0" y="1863"/>
                  </a:lnTo>
                  <a:cubicBezTo>
                    <a:pt x="34" y="1931"/>
                    <a:pt x="69" y="1999"/>
                    <a:pt x="103" y="2062"/>
                  </a:cubicBezTo>
                  <a:cubicBezTo>
                    <a:pt x="164" y="2182"/>
                    <a:pt x="239" y="2306"/>
                    <a:pt x="329" y="2432"/>
                  </a:cubicBezTo>
                  <a:cubicBezTo>
                    <a:pt x="415" y="2552"/>
                    <a:pt x="500" y="2654"/>
                    <a:pt x="591" y="2744"/>
                  </a:cubicBezTo>
                  <a:cubicBezTo>
                    <a:pt x="688" y="2846"/>
                    <a:pt x="795" y="2943"/>
                    <a:pt x="903" y="3029"/>
                  </a:cubicBezTo>
                  <a:cubicBezTo>
                    <a:pt x="1318" y="3347"/>
                    <a:pt x="1852" y="3568"/>
                    <a:pt x="2437" y="3654"/>
                  </a:cubicBezTo>
                  <a:cubicBezTo>
                    <a:pt x="2613" y="3677"/>
                    <a:pt x="2796" y="3693"/>
                    <a:pt x="2983" y="3693"/>
                  </a:cubicBezTo>
                  <a:cubicBezTo>
                    <a:pt x="3130" y="3693"/>
                    <a:pt x="3284" y="3682"/>
                    <a:pt x="3432" y="3664"/>
                  </a:cubicBezTo>
                  <a:cubicBezTo>
                    <a:pt x="3597" y="3648"/>
                    <a:pt x="3762" y="3619"/>
                    <a:pt x="3927" y="3580"/>
                  </a:cubicBezTo>
                  <a:cubicBezTo>
                    <a:pt x="3966" y="3574"/>
                    <a:pt x="4006" y="3562"/>
                    <a:pt x="4045" y="3551"/>
                  </a:cubicBezTo>
                  <a:cubicBezTo>
                    <a:pt x="4085" y="3602"/>
                    <a:pt x="4131" y="3654"/>
                    <a:pt x="4171" y="3699"/>
                  </a:cubicBezTo>
                  <a:cubicBezTo>
                    <a:pt x="4341" y="3892"/>
                    <a:pt x="4546" y="4068"/>
                    <a:pt x="4784" y="4239"/>
                  </a:cubicBezTo>
                  <a:cubicBezTo>
                    <a:pt x="5210" y="4540"/>
                    <a:pt x="5710" y="4750"/>
                    <a:pt x="6233" y="4841"/>
                  </a:cubicBezTo>
                  <a:cubicBezTo>
                    <a:pt x="6426" y="4875"/>
                    <a:pt x="6626" y="4897"/>
                    <a:pt x="6825" y="4897"/>
                  </a:cubicBezTo>
                  <a:cubicBezTo>
                    <a:pt x="7142" y="4897"/>
                    <a:pt x="7460" y="4852"/>
                    <a:pt x="7774" y="4761"/>
                  </a:cubicBezTo>
                  <a:cubicBezTo>
                    <a:pt x="8278" y="4619"/>
                    <a:pt x="8750" y="4346"/>
                    <a:pt x="9125" y="3971"/>
                  </a:cubicBezTo>
                  <a:cubicBezTo>
                    <a:pt x="9199" y="3898"/>
                    <a:pt x="9274" y="3824"/>
                    <a:pt x="9335" y="3750"/>
                  </a:cubicBezTo>
                  <a:cubicBezTo>
                    <a:pt x="9364" y="3784"/>
                    <a:pt x="9398" y="3824"/>
                    <a:pt x="9438" y="3864"/>
                  </a:cubicBezTo>
                  <a:cubicBezTo>
                    <a:pt x="9574" y="4005"/>
                    <a:pt x="9734" y="4147"/>
                    <a:pt x="9899" y="4273"/>
                  </a:cubicBezTo>
                  <a:cubicBezTo>
                    <a:pt x="10205" y="4500"/>
                    <a:pt x="10557" y="4700"/>
                    <a:pt x="10979" y="4870"/>
                  </a:cubicBezTo>
                  <a:cubicBezTo>
                    <a:pt x="11336" y="5012"/>
                    <a:pt x="11722" y="5130"/>
                    <a:pt x="12143" y="5216"/>
                  </a:cubicBezTo>
                  <a:cubicBezTo>
                    <a:pt x="12529" y="5295"/>
                    <a:pt x="12933" y="5335"/>
                    <a:pt x="13376" y="5335"/>
                  </a:cubicBezTo>
                  <a:lnTo>
                    <a:pt x="13478" y="5335"/>
                  </a:lnTo>
                  <a:cubicBezTo>
                    <a:pt x="13898" y="5330"/>
                    <a:pt x="14336" y="5279"/>
                    <a:pt x="14779" y="5193"/>
                  </a:cubicBezTo>
                  <a:cubicBezTo>
                    <a:pt x="15246" y="5096"/>
                    <a:pt x="15649" y="4972"/>
                    <a:pt x="16012" y="4813"/>
                  </a:cubicBezTo>
                  <a:cubicBezTo>
                    <a:pt x="16195" y="4734"/>
                    <a:pt x="16387" y="4631"/>
                    <a:pt x="16586" y="4500"/>
                  </a:cubicBezTo>
                  <a:cubicBezTo>
                    <a:pt x="16672" y="4449"/>
                    <a:pt x="16757" y="4386"/>
                    <a:pt x="16859" y="4312"/>
                  </a:cubicBezTo>
                  <a:cubicBezTo>
                    <a:pt x="16961" y="4233"/>
                    <a:pt x="17040" y="4165"/>
                    <a:pt x="17109" y="4102"/>
                  </a:cubicBezTo>
                  <a:cubicBezTo>
                    <a:pt x="17263" y="3949"/>
                    <a:pt x="17381" y="3779"/>
                    <a:pt x="17496" y="3614"/>
                  </a:cubicBezTo>
                  <a:cubicBezTo>
                    <a:pt x="17546" y="3546"/>
                    <a:pt x="17593" y="3478"/>
                    <a:pt x="17643" y="3415"/>
                  </a:cubicBezTo>
                  <a:cubicBezTo>
                    <a:pt x="17683" y="3438"/>
                    <a:pt x="17729" y="3460"/>
                    <a:pt x="17774" y="3489"/>
                  </a:cubicBezTo>
                  <a:cubicBezTo>
                    <a:pt x="17876" y="3540"/>
                    <a:pt x="17990" y="3585"/>
                    <a:pt x="18115" y="3625"/>
                  </a:cubicBezTo>
                  <a:cubicBezTo>
                    <a:pt x="18354" y="3704"/>
                    <a:pt x="18616" y="3745"/>
                    <a:pt x="18882" y="3750"/>
                  </a:cubicBezTo>
                  <a:cubicBezTo>
                    <a:pt x="18916" y="3756"/>
                    <a:pt x="18944" y="3756"/>
                    <a:pt x="18973" y="3756"/>
                  </a:cubicBezTo>
                  <a:cubicBezTo>
                    <a:pt x="19149" y="3756"/>
                    <a:pt x="19332" y="3738"/>
                    <a:pt x="19508" y="3716"/>
                  </a:cubicBezTo>
                  <a:cubicBezTo>
                    <a:pt x="19649" y="3932"/>
                    <a:pt x="19831" y="4125"/>
                    <a:pt x="20048" y="4273"/>
                  </a:cubicBezTo>
                  <a:cubicBezTo>
                    <a:pt x="20274" y="4432"/>
                    <a:pt x="20541" y="4551"/>
                    <a:pt x="20843" y="4619"/>
                  </a:cubicBezTo>
                  <a:cubicBezTo>
                    <a:pt x="21008" y="4653"/>
                    <a:pt x="21189" y="4671"/>
                    <a:pt x="21377" y="4671"/>
                  </a:cubicBezTo>
                  <a:cubicBezTo>
                    <a:pt x="21485" y="4671"/>
                    <a:pt x="21593" y="4665"/>
                    <a:pt x="21700" y="4653"/>
                  </a:cubicBezTo>
                  <a:cubicBezTo>
                    <a:pt x="21979" y="4625"/>
                    <a:pt x="22275" y="4556"/>
                    <a:pt x="22564" y="4443"/>
                  </a:cubicBezTo>
                  <a:cubicBezTo>
                    <a:pt x="22791" y="4352"/>
                    <a:pt x="23025" y="4233"/>
                    <a:pt x="23252" y="4086"/>
                  </a:cubicBezTo>
                  <a:cubicBezTo>
                    <a:pt x="23394" y="3989"/>
                    <a:pt x="23536" y="3881"/>
                    <a:pt x="23667" y="3761"/>
                  </a:cubicBezTo>
                  <a:cubicBezTo>
                    <a:pt x="23678" y="3784"/>
                    <a:pt x="23696" y="3806"/>
                    <a:pt x="23717" y="3824"/>
                  </a:cubicBezTo>
                  <a:cubicBezTo>
                    <a:pt x="23798" y="3921"/>
                    <a:pt x="23900" y="4011"/>
                    <a:pt x="24019" y="4108"/>
                  </a:cubicBezTo>
                  <a:cubicBezTo>
                    <a:pt x="24218" y="4267"/>
                    <a:pt x="24457" y="4414"/>
                    <a:pt x="24724" y="4545"/>
                  </a:cubicBezTo>
                  <a:cubicBezTo>
                    <a:pt x="24963" y="4659"/>
                    <a:pt x="25235" y="4755"/>
                    <a:pt x="25548" y="4836"/>
                  </a:cubicBezTo>
                  <a:cubicBezTo>
                    <a:pt x="25815" y="4910"/>
                    <a:pt x="26099" y="4960"/>
                    <a:pt x="26389" y="4983"/>
                  </a:cubicBezTo>
                  <a:cubicBezTo>
                    <a:pt x="26547" y="5000"/>
                    <a:pt x="26707" y="5006"/>
                    <a:pt x="26866" y="5006"/>
                  </a:cubicBezTo>
                  <a:cubicBezTo>
                    <a:pt x="27008" y="5006"/>
                    <a:pt x="27150" y="5000"/>
                    <a:pt x="27292" y="4989"/>
                  </a:cubicBezTo>
                  <a:cubicBezTo>
                    <a:pt x="27559" y="4965"/>
                    <a:pt x="27843" y="4915"/>
                    <a:pt x="28162" y="4829"/>
                  </a:cubicBezTo>
                  <a:cubicBezTo>
                    <a:pt x="28735" y="4676"/>
                    <a:pt x="29224" y="4438"/>
                    <a:pt x="29605" y="4120"/>
                  </a:cubicBezTo>
                  <a:cubicBezTo>
                    <a:pt x="29702" y="4039"/>
                    <a:pt x="29792" y="3955"/>
                    <a:pt x="29883" y="3858"/>
                  </a:cubicBezTo>
                  <a:cubicBezTo>
                    <a:pt x="29912" y="3903"/>
                    <a:pt x="29951" y="3949"/>
                    <a:pt x="29996" y="3989"/>
                  </a:cubicBezTo>
                  <a:cubicBezTo>
                    <a:pt x="30064" y="4063"/>
                    <a:pt x="30145" y="4131"/>
                    <a:pt x="30224" y="4194"/>
                  </a:cubicBezTo>
                  <a:cubicBezTo>
                    <a:pt x="30321" y="4267"/>
                    <a:pt x="30428" y="4341"/>
                    <a:pt x="30565" y="4414"/>
                  </a:cubicBezTo>
                  <a:cubicBezTo>
                    <a:pt x="30758" y="4517"/>
                    <a:pt x="30974" y="4603"/>
                    <a:pt x="31224" y="4665"/>
                  </a:cubicBezTo>
                  <a:cubicBezTo>
                    <a:pt x="31435" y="4721"/>
                    <a:pt x="31667" y="4750"/>
                    <a:pt x="31912" y="4755"/>
                  </a:cubicBezTo>
                  <a:lnTo>
                    <a:pt x="32008" y="4755"/>
                  </a:lnTo>
                  <a:cubicBezTo>
                    <a:pt x="32219" y="4755"/>
                    <a:pt x="32429" y="4739"/>
                    <a:pt x="32639" y="4705"/>
                  </a:cubicBezTo>
                  <a:cubicBezTo>
                    <a:pt x="33122" y="4619"/>
                    <a:pt x="33588" y="4443"/>
                    <a:pt x="34019" y="4181"/>
                  </a:cubicBezTo>
                  <a:cubicBezTo>
                    <a:pt x="34435" y="3932"/>
                    <a:pt x="34782" y="3596"/>
                    <a:pt x="35026" y="3216"/>
                  </a:cubicBezTo>
                  <a:cubicBezTo>
                    <a:pt x="35168" y="3000"/>
                    <a:pt x="35270" y="2773"/>
                    <a:pt x="35338" y="2539"/>
                  </a:cubicBezTo>
                  <a:cubicBezTo>
                    <a:pt x="35378" y="2415"/>
                    <a:pt x="35406" y="2284"/>
                    <a:pt x="35424" y="2153"/>
                  </a:cubicBezTo>
                  <a:cubicBezTo>
                    <a:pt x="35429" y="2114"/>
                    <a:pt x="35435" y="2074"/>
                    <a:pt x="35435" y="2033"/>
                  </a:cubicBezTo>
                  <a:cubicBezTo>
                    <a:pt x="35361" y="1999"/>
                    <a:pt x="35281" y="1972"/>
                    <a:pt x="35207" y="1938"/>
                  </a:cubicBezTo>
                  <a:cubicBezTo>
                    <a:pt x="35202" y="1965"/>
                    <a:pt x="35196" y="1999"/>
                    <a:pt x="35196" y="2028"/>
                  </a:cubicBezTo>
                  <a:cubicBezTo>
                    <a:pt x="35157" y="2306"/>
                    <a:pt x="35083" y="2573"/>
                    <a:pt x="34981" y="2824"/>
                  </a:cubicBezTo>
                  <a:cubicBezTo>
                    <a:pt x="34878" y="3063"/>
                    <a:pt x="34747" y="3289"/>
                    <a:pt x="34593" y="3494"/>
                  </a:cubicBezTo>
                  <a:cubicBezTo>
                    <a:pt x="34446" y="3677"/>
                    <a:pt x="34276" y="3847"/>
                    <a:pt x="34087" y="3994"/>
                  </a:cubicBezTo>
                  <a:cubicBezTo>
                    <a:pt x="33861" y="4165"/>
                    <a:pt x="33617" y="4307"/>
                    <a:pt x="33350" y="4420"/>
                  </a:cubicBezTo>
                  <a:cubicBezTo>
                    <a:pt x="33025" y="4556"/>
                    <a:pt x="32702" y="4648"/>
                    <a:pt x="32377" y="4693"/>
                  </a:cubicBezTo>
                  <a:cubicBezTo>
                    <a:pt x="32264" y="4710"/>
                    <a:pt x="32144" y="4716"/>
                    <a:pt x="32020" y="4716"/>
                  </a:cubicBezTo>
                  <a:cubicBezTo>
                    <a:pt x="31889" y="4716"/>
                    <a:pt x="31758" y="4705"/>
                    <a:pt x="31627" y="4693"/>
                  </a:cubicBezTo>
                  <a:cubicBezTo>
                    <a:pt x="31372" y="4653"/>
                    <a:pt x="31116" y="4585"/>
                    <a:pt x="30866" y="4483"/>
                  </a:cubicBezTo>
                  <a:cubicBezTo>
                    <a:pt x="30610" y="4375"/>
                    <a:pt x="30366" y="4228"/>
                    <a:pt x="30133" y="4057"/>
                  </a:cubicBezTo>
                  <a:cubicBezTo>
                    <a:pt x="30093" y="4023"/>
                    <a:pt x="30048" y="3989"/>
                    <a:pt x="30008" y="3943"/>
                  </a:cubicBezTo>
                  <a:cubicBezTo>
                    <a:pt x="30077" y="3829"/>
                    <a:pt x="30139" y="3693"/>
                    <a:pt x="30195" y="3546"/>
                  </a:cubicBezTo>
                  <a:cubicBezTo>
                    <a:pt x="30208" y="3523"/>
                    <a:pt x="30201" y="3494"/>
                    <a:pt x="30190" y="3465"/>
                  </a:cubicBezTo>
                  <a:cubicBezTo>
                    <a:pt x="30173" y="3431"/>
                    <a:pt x="30145" y="3409"/>
                    <a:pt x="30111" y="3397"/>
                  </a:cubicBezTo>
                  <a:lnTo>
                    <a:pt x="30082" y="3397"/>
                  </a:lnTo>
                  <a:cubicBezTo>
                    <a:pt x="30059" y="3397"/>
                    <a:pt x="30037" y="3397"/>
                    <a:pt x="30019" y="3409"/>
                  </a:cubicBezTo>
                  <a:cubicBezTo>
                    <a:pt x="29985" y="3431"/>
                    <a:pt x="29974" y="3460"/>
                    <a:pt x="29962" y="3483"/>
                  </a:cubicBezTo>
                  <a:lnTo>
                    <a:pt x="29940" y="3540"/>
                  </a:lnTo>
                  <a:cubicBezTo>
                    <a:pt x="29888" y="3659"/>
                    <a:pt x="29820" y="3772"/>
                    <a:pt x="29747" y="3874"/>
                  </a:cubicBezTo>
                  <a:cubicBezTo>
                    <a:pt x="29633" y="4018"/>
                    <a:pt x="29513" y="4142"/>
                    <a:pt x="29382" y="4244"/>
                  </a:cubicBezTo>
                  <a:cubicBezTo>
                    <a:pt x="29241" y="4352"/>
                    <a:pt x="29076" y="4443"/>
                    <a:pt x="28900" y="4522"/>
                  </a:cubicBezTo>
                  <a:cubicBezTo>
                    <a:pt x="28621" y="4637"/>
                    <a:pt x="28298" y="4721"/>
                    <a:pt x="27951" y="4773"/>
                  </a:cubicBezTo>
                  <a:cubicBezTo>
                    <a:pt x="27735" y="4795"/>
                    <a:pt x="27514" y="4807"/>
                    <a:pt x="27292" y="4807"/>
                  </a:cubicBezTo>
                  <a:cubicBezTo>
                    <a:pt x="27048" y="4807"/>
                    <a:pt x="26791" y="4795"/>
                    <a:pt x="26542" y="4761"/>
                  </a:cubicBezTo>
                  <a:cubicBezTo>
                    <a:pt x="25973" y="4682"/>
                    <a:pt x="25417" y="4529"/>
                    <a:pt x="24882" y="4301"/>
                  </a:cubicBezTo>
                  <a:cubicBezTo>
                    <a:pt x="24684" y="4215"/>
                    <a:pt x="24485" y="4120"/>
                    <a:pt x="24302" y="4018"/>
                  </a:cubicBezTo>
                  <a:cubicBezTo>
                    <a:pt x="24195" y="3960"/>
                    <a:pt x="24105" y="3903"/>
                    <a:pt x="24024" y="3847"/>
                  </a:cubicBezTo>
                  <a:cubicBezTo>
                    <a:pt x="23968" y="3806"/>
                    <a:pt x="23906" y="3767"/>
                    <a:pt x="23848" y="3727"/>
                  </a:cubicBezTo>
                  <a:lnTo>
                    <a:pt x="23786" y="3682"/>
                  </a:lnTo>
                  <a:lnTo>
                    <a:pt x="23769" y="3664"/>
                  </a:lnTo>
                  <a:lnTo>
                    <a:pt x="23757" y="3648"/>
                  </a:lnTo>
                  <a:lnTo>
                    <a:pt x="23746" y="3636"/>
                  </a:lnTo>
                  <a:cubicBezTo>
                    <a:pt x="23723" y="3614"/>
                    <a:pt x="23689" y="3596"/>
                    <a:pt x="23649" y="3596"/>
                  </a:cubicBezTo>
                  <a:cubicBezTo>
                    <a:pt x="23638" y="3596"/>
                    <a:pt x="23627" y="3602"/>
                    <a:pt x="23610" y="3602"/>
                  </a:cubicBezTo>
                  <a:lnTo>
                    <a:pt x="23587" y="3602"/>
                  </a:lnTo>
                  <a:cubicBezTo>
                    <a:pt x="23547" y="3602"/>
                    <a:pt x="23507" y="3625"/>
                    <a:pt x="23484" y="3659"/>
                  </a:cubicBezTo>
                  <a:cubicBezTo>
                    <a:pt x="23468" y="3688"/>
                    <a:pt x="23445" y="3716"/>
                    <a:pt x="23423" y="3750"/>
                  </a:cubicBezTo>
                  <a:cubicBezTo>
                    <a:pt x="23337" y="3853"/>
                    <a:pt x="23235" y="3955"/>
                    <a:pt x="23121" y="4045"/>
                  </a:cubicBezTo>
                  <a:cubicBezTo>
                    <a:pt x="22956" y="4165"/>
                    <a:pt x="22781" y="4267"/>
                    <a:pt x="22587" y="4341"/>
                  </a:cubicBezTo>
                  <a:lnTo>
                    <a:pt x="22605" y="4341"/>
                  </a:lnTo>
                  <a:lnTo>
                    <a:pt x="22581" y="4352"/>
                  </a:lnTo>
                  <a:cubicBezTo>
                    <a:pt x="22343" y="4449"/>
                    <a:pt x="22075" y="4517"/>
                    <a:pt x="21803" y="4556"/>
                  </a:cubicBezTo>
                  <a:cubicBezTo>
                    <a:pt x="21666" y="4574"/>
                    <a:pt x="21530" y="4585"/>
                    <a:pt x="21399" y="4585"/>
                  </a:cubicBezTo>
                  <a:cubicBezTo>
                    <a:pt x="21268" y="4585"/>
                    <a:pt x="21144" y="4574"/>
                    <a:pt x="21024" y="4556"/>
                  </a:cubicBezTo>
                  <a:cubicBezTo>
                    <a:pt x="20819" y="4529"/>
                    <a:pt x="20627" y="4477"/>
                    <a:pt x="20450" y="4409"/>
                  </a:cubicBezTo>
                  <a:cubicBezTo>
                    <a:pt x="20314" y="4346"/>
                    <a:pt x="20184" y="4273"/>
                    <a:pt x="20069" y="4188"/>
                  </a:cubicBezTo>
                  <a:cubicBezTo>
                    <a:pt x="19962" y="4108"/>
                    <a:pt x="19865" y="4005"/>
                    <a:pt x="19780" y="3898"/>
                  </a:cubicBezTo>
                  <a:lnTo>
                    <a:pt x="19763" y="3864"/>
                  </a:lnTo>
                  <a:cubicBezTo>
                    <a:pt x="19938" y="3835"/>
                    <a:pt x="20116" y="3790"/>
                    <a:pt x="20286" y="3738"/>
                  </a:cubicBezTo>
                  <a:cubicBezTo>
                    <a:pt x="21189" y="3460"/>
                    <a:pt x="21984" y="2903"/>
                    <a:pt x="22530" y="2170"/>
                  </a:cubicBezTo>
                  <a:cubicBezTo>
                    <a:pt x="22598" y="2074"/>
                    <a:pt x="22661" y="1977"/>
                    <a:pt x="22723" y="1875"/>
                  </a:cubicBezTo>
                  <a:cubicBezTo>
                    <a:pt x="22712" y="1870"/>
                    <a:pt x="22700" y="1863"/>
                    <a:pt x="22695" y="1857"/>
                  </a:cubicBezTo>
                  <a:cubicBezTo>
                    <a:pt x="22673" y="1847"/>
                    <a:pt x="22655" y="1836"/>
                    <a:pt x="22632" y="1818"/>
                  </a:cubicBezTo>
                  <a:cubicBezTo>
                    <a:pt x="22781" y="1613"/>
                    <a:pt x="22899" y="1398"/>
                    <a:pt x="22985" y="1176"/>
                  </a:cubicBezTo>
                  <a:cubicBezTo>
                    <a:pt x="23116" y="835"/>
                    <a:pt x="23172" y="483"/>
                    <a:pt x="23143" y="131"/>
                  </a:cubicBezTo>
                  <a:cubicBezTo>
                    <a:pt x="23138" y="56"/>
                    <a:pt x="23064" y="0"/>
                    <a:pt x="22996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7"/>
            <p:cNvSpPr/>
            <p:nvPr/>
          </p:nvSpPr>
          <p:spPr>
            <a:xfrm>
              <a:off x="13788245" y="2985818"/>
              <a:ext cx="6372" cy="3729"/>
            </a:xfrm>
            <a:custGeom>
              <a:avLst/>
              <a:gdLst/>
              <a:ahLst/>
              <a:cxnLst/>
              <a:rect l="l" t="t" r="r" b="b"/>
              <a:pathLst>
                <a:path w="217" h="127" extrusionOk="0">
                  <a:moveTo>
                    <a:pt x="80" y="1"/>
                  </a:moveTo>
                  <a:cubicBezTo>
                    <a:pt x="51" y="1"/>
                    <a:pt x="23" y="6"/>
                    <a:pt x="1" y="30"/>
                  </a:cubicBezTo>
                  <a:cubicBezTo>
                    <a:pt x="46" y="51"/>
                    <a:pt x="91" y="75"/>
                    <a:pt x="137" y="92"/>
                  </a:cubicBezTo>
                  <a:cubicBezTo>
                    <a:pt x="166" y="103"/>
                    <a:pt x="193" y="114"/>
                    <a:pt x="216" y="126"/>
                  </a:cubicBezTo>
                  <a:cubicBezTo>
                    <a:pt x="216" y="114"/>
                    <a:pt x="211" y="109"/>
                    <a:pt x="205" y="103"/>
                  </a:cubicBezTo>
                  <a:cubicBezTo>
                    <a:pt x="200" y="58"/>
                    <a:pt x="166" y="24"/>
                    <a:pt x="132" y="6"/>
                  </a:cubicBezTo>
                  <a:cubicBezTo>
                    <a:pt x="114" y="1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7B6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7"/>
            <p:cNvSpPr/>
            <p:nvPr/>
          </p:nvSpPr>
          <p:spPr>
            <a:xfrm>
              <a:off x="13787746" y="2986669"/>
              <a:ext cx="7018" cy="11686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8" y="1"/>
                  </a:moveTo>
                  <a:cubicBezTo>
                    <a:pt x="12" y="103"/>
                    <a:pt x="6" y="200"/>
                    <a:pt x="0" y="302"/>
                  </a:cubicBezTo>
                  <a:cubicBezTo>
                    <a:pt x="74" y="336"/>
                    <a:pt x="154" y="363"/>
                    <a:pt x="228" y="397"/>
                  </a:cubicBezTo>
                  <a:cubicBezTo>
                    <a:pt x="233" y="307"/>
                    <a:pt x="239" y="216"/>
                    <a:pt x="239" y="114"/>
                  </a:cubicBezTo>
                  <a:cubicBezTo>
                    <a:pt x="233" y="108"/>
                    <a:pt x="233" y="103"/>
                    <a:pt x="233" y="97"/>
                  </a:cubicBezTo>
                  <a:cubicBezTo>
                    <a:pt x="210" y="85"/>
                    <a:pt x="183" y="74"/>
                    <a:pt x="154" y="63"/>
                  </a:cubicBezTo>
                  <a:cubicBezTo>
                    <a:pt x="108" y="46"/>
                    <a:pt x="63" y="22"/>
                    <a:pt x="1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7"/>
            <p:cNvSpPr/>
            <p:nvPr/>
          </p:nvSpPr>
          <p:spPr>
            <a:xfrm>
              <a:off x="12748783" y="2980650"/>
              <a:ext cx="3876" cy="2525"/>
            </a:xfrm>
            <a:custGeom>
              <a:avLst/>
              <a:gdLst/>
              <a:ahLst/>
              <a:cxnLst/>
              <a:rect l="l" t="t" r="r" b="b"/>
              <a:pathLst>
                <a:path w="132" h="86" extrusionOk="0">
                  <a:moveTo>
                    <a:pt x="0" y="1"/>
                  </a:moveTo>
                  <a:lnTo>
                    <a:pt x="0" y="1"/>
                  </a:lnTo>
                  <a:cubicBezTo>
                    <a:pt x="41" y="30"/>
                    <a:pt x="86" y="57"/>
                    <a:pt x="131" y="86"/>
                  </a:cubicBezTo>
                  <a:cubicBezTo>
                    <a:pt x="86" y="57"/>
                    <a:pt x="41" y="30"/>
                    <a:pt x="0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7"/>
            <p:cNvSpPr/>
            <p:nvPr/>
          </p:nvSpPr>
          <p:spPr>
            <a:xfrm>
              <a:off x="12748783" y="2978301"/>
              <a:ext cx="8016" cy="7223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31" y="1"/>
                  </a:moveTo>
                  <a:cubicBezTo>
                    <a:pt x="86" y="1"/>
                    <a:pt x="41" y="24"/>
                    <a:pt x="12" y="58"/>
                  </a:cubicBezTo>
                  <a:cubicBezTo>
                    <a:pt x="7" y="69"/>
                    <a:pt x="7" y="76"/>
                    <a:pt x="0" y="81"/>
                  </a:cubicBezTo>
                  <a:cubicBezTo>
                    <a:pt x="41" y="110"/>
                    <a:pt x="86" y="137"/>
                    <a:pt x="131" y="166"/>
                  </a:cubicBezTo>
                  <a:cubicBezTo>
                    <a:pt x="177" y="189"/>
                    <a:pt x="222" y="217"/>
                    <a:pt x="273" y="246"/>
                  </a:cubicBezTo>
                  <a:cubicBezTo>
                    <a:pt x="246" y="171"/>
                    <a:pt x="222" y="97"/>
                    <a:pt x="199" y="24"/>
                  </a:cubicBezTo>
                  <a:cubicBezTo>
                    <a:pt x="183" y="13"/>
                    <a:pt x="154" y="1"/>
                    <a:pt x="131" y="1"/>
                  </a:cubicBezTo>
                  <a:close/>
                </a:path>
              </a:pathLst>
            </a:custGeom>
            <a:solidFill>
              <a:srgbClr val="47B6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7"/>
            <p:cNvSpPr/>
            <p:nvPr/>
          </p:nvSpPr>
          <p:spPr>
            <a:xfrm>
              <a:off x="12747785" y="2980650"/>
              <a:ext cx="14241" cy="16531"/>
            </a:xfrm>
            <a:custGeom>
              <a:avLst/>
              <a:gdLst/>
              <a:ahLst/>
              <a:cxnLst/>
              <a:rect l="l" t="t" r="r" b="b"/>
              <a:pathLst>
                <a:path w="485" h="563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4"/>
                    <a:pt x="18" y="137"/>
                    <a:pt x="75" y="182"/>
                  </a:cubicBezTo>
                  <a:lnTo>
                    <a:pt x="131" y="227"/>
                  </a:lnTo>
                  <a:lnTo>
                    <a:pt x="131" y="240"/>
                  </a:lnTo>
                  <a:cubicBezTo>
                    <a:pt x="160" y="308"/>
                    <a:pt x="188" y="371"/>
                    <a:pt x="211" y="432"/>
                  </a:cubicBezTo>
                  <a:cubicBezTo>
                    <a:pt x="301" y="478"/>
                    <a:pt x="393" y="523"/>
                    <a:pt x="484" y="563"/>
                  </a:cubicBezTo>
                  <a:cubicBezTo>
                    <a:pt x="438" y="484"/>
                    <a:pt x="398" y="398"/>
                    <a:pt x="364" y="319"/>
                  </a:cubicBezTo>
                  <a:cubicBezTo>
                    <a:pt x="341" y="268"/>
                    <a:pt x="325" y="216"/>
                    <a:pt x="307" y="166"/>
                  </a:cubicBezTo>
                  <a:cubicBezTo>
                    <a:pt x="256" y="137"/>
                    <a:pt x="211" y="109"/>
                    <a:pt x="165" y="86"/>
                  </a:cubicBezTo>
                  <a:cubicBezTo>
                    <a:pt x="120" y="57"/>
                    <a:pt x="75" y="30"/>
                    <a:pt x="3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7"/>
            <p:cNvSpPr/>
            <p:nvPr/>
          </p:nvSpPr>
          <p:spPr>
            <a:xfrm>
              <a:off x="12754626" y="2942450"/>
              <a:ext cx="670258" cy="147517"/>
            </a:xfrm>
            <a:custGeom>
              <a:avLst/>
              <a:gdLst/>
              <a:ahLst/>
              <a:cxnLst/>
              <a:rect l="l" t="t" r="r" b="b"/>
              <a:pathLst>
                <a:path w="22827" h="5024" extrusionOk="0">
                  <a:moveTo>
                    <a:pt x="22827" y="1"/>
                  </a:moveTo>
                  <a:lnTo>
                    <a:pt x="22827" y="1"/>
                  </a:lnTo>
                  <a:cubicBezTo>
                    <a:pt x="22814" y="46"/>
                    <a:pt x="22804" y="96"/>
                    <a:pt x="22793" y="143"/>
                  </a:cubicBezTo>
                  <a:cubicBezTo>
                    <a:pt x="22735" y="324"/>
                    <a:pt x="22667" y="500"/>
                    <a:pt x="22576" y="654"/>
                  </a:cubicBezTo>
                  <a:cubicBezTo>
                    <a:pt x="22491" y="801"/>
                    <a:pt x="22383" y="938"/>
                    <a:pt x="22258" y="1063"/>
                  </a:cubicBezTo>
                  <a:cubicBezTo>
                    <a:pt x="22116" y="1205"/>
                    <a:pt x="21962" y="1324"/>
                    <a:pt x="21792" y="1421"/>
                  </a:cubicBezTo>
                  <a:cubicBezTo>
                    <a:pt x="21587" y="1535"/>
                    <a:pt x="21366" y="1625"/>
                    <a:pt x="21133" y="1688"/>
                  </a:cubicBezTo>
                  <a:lnTo>
                    <a:pt x="21110" y="1699"/>
                  </a:lnTo>
                  <a:lnTo>
                    <a:pt x="21133" y="1693"/>
                  </a:lnTo>
                  <a:lnTo>
                    <a:pt x="21133" y="1693"/>
                  </a:lnTo>
                  <a:cubicBezTo>
                    <a:pt x="20855" y="1762"/>
                    <a:pt x="20571" y="1796"/>
                    <a:pt x="20281" y="1796"/>
                  </a:cubicBezTo>
                  <a:lnTo>
                    <a:pt x="20257" y="1796"/>
                  </a:lnTo>
                  <a:cubicBezTo>
                    <a:pt x="19974" y="1790"/>
                    <a:pt x="19701" y="1751"/>
                    <a:pt x="19434" y="1682"/>
                  </a:cubicBezTo>
                  <a:cubicBezTo>
                    <a:pt x="19179" y="1609"/>
                    <a:pt x="18956" y="1517"/>
                    <a:pt x="18746" y="1399"/>
                  </a:cubicBezTo>
                  <a:cubicBezTo>
                    <a:pt x="18547" y="1284"/>
                    <a:pt x="18371" y="1153"/>
                    <a:pt x="18224" y="1006"/>
                  </a:cubicBezTo>
                  <a:cubicBezTo>
                    <a:pt x="18082" y="864"/>
                    <a:pt x="17968" y="710"/>
                    <a:pt x="17871" y="546"/>
                  </a:cubicBezTo>
                  <a:cubicBezTo>
                    <a:pt x="17837" y="484"/>
                    <a:pt x="17803" y="416"/>
                    <a:pt x="17775" y="353"/>
                  </a:cubicBezTo>
                  <a:cubicBezTo>
                    <a:pt x="17758" y="319"/>
                    <a:pt x="17729" y="301"/>
                    <a:pt x="17695" y="301"/>
                  </a:cubicBezTo>
                  <a:cubicBezTo>
                    <a:pt x="17655" y="301"/>
                    <a:pt x="17627" y="319"/>
                    <a:pt x="17610" y="353"/>
                  </a:cubicBezTo>
                  <a:cubicBezTo>
                    <a:pt x="17537" y="518"/>
                    <a:pt x="17456" y="683"/>
                    <a:pt x="17366" y="836"/>
                  </a:cubicBezTo>
                  <a:lnTo>
                    <a:pt x="17377" y="825"/>
                  </a:lnTo>
                  <a:lnTo>
                    <a:pt x="17377" y="825"/>
                  </a:lnTo>
                  <a:cubicBezTo>
                    <a:pt x="17184" y="1153"/>
                    <a:pt x="16957" y="1449"/>
                    <a:pt x="16701" y="1711"/>
                  </a:cubicBezTo>
                  <a:cubicBezTo>
                    <a:pt x="16423" y="1984"/>
                    <a:pt x="16105" y="2228"/>
                    <a:pt x="15764" y="2427"/>
                  </a:cubicBezTo>
                  <a:lnTo>
                    <a:pt x="15752" y="2438"/>
                  </a:lnTo>
                  <a:cubicBezTo>
                    <a:pt x="15348" y="2666"/>
                    <a:pt x="14928" y="2836"/>
                    <a:pt x="14508" y="2949"/>
                  </a:cubicBezTo>
                  <a:cubicBezTo>
                    <a:pt x="14167" y="3035"/>
                    <a:pt x="13826" y="3075"/>
                    <a:pt x="13490" y="3075"/>
                  </a:cubicBezTo>
                  <a:lnTo>
                    <a:pt x="13473" y="3075"/>
                  </a:lnTo>
                  <a:cubicBezTo>
                    <a:pt x="13150" y="3069"/>
                    <a:pt x="12819" y="3023"/>
                    <a:pt x="12491" y="2933"/>
                  </a:cubicBezTo>
                  <a:cubicBezTo>
                    <a:pt x="12116" y="2831"/>
                    <a:pt x="11741" y="2671"/>
                    <a:pt x="11377" y="2461"/>
                  </a:cubicBezTo>
                  <a:cubicBezTo>
                    <a:pt x="10928" y="2199"/>
                    <a:pt x="10490" y="1858"/>
                    <a:pt x="10076" y="1449"/>
                  </a:cubicBezTo>
                  <a:cubicBezTo>
                    <a:pt x="9871" y="1245"/>
                    <a:pt x="9672" y="1024"/>
                    <a:pt x="9484" y="785"/>
                  </a:cubicBezTo>
                  <a:cubicBezTo>
                    <a:pt x="9456" y="751"/>
                    <a:pt x="9410" y="728"/>
                    <a:pt x="9365" y="728"/>
                  </a:cubicBezTo>
                  <a:lnTo>
                    <a:pt x="9347" y="728"/>
                  </a:lnTo>
                  <a:cubicBezTo>
                    <a:pt x="9291" y="733"/>
                    <a:pt x="9252" y="767"/>
                    <a:pt x="9223" y="819"/>
                  </a:cubicBezTo>
                  <a:cubicBezTo>
                    <a:pt x="9161" y="961"/>
                    <a:pt x="9087" y="1103"/>
                    <a:pt x="9006" y="1239"/>
                  </a:cubicBezTo>
                  <a:cubicBezTo>
                    <a:pt x="8825" y="1546"/>
                    <a:pt x="8638" y="1801"/>
                    <a:pt x="8421" y="2018"/>
                  </a:cubicBezTo>
                  <a:cubicBezTo>
                    <a:pt x="8263" y="2176"/>
                    <a:pt x="8086" y="2313"/>
                    <a:pt x="7910" y="2415"/>
                  </a:cubicBezTo>
                  <a:cubicBezTo>
                    <a:pt x="7757" y="2501"/>
                    <a:pt x="7598" y="2569"/>
                    <a:pt x="7427" y="2614"/>
                  </a:cubicBezTo>
                  <a:cubicBezTo>
                    <a:pt x="7262" y="2653"/>
                    <a:pt x="7092" y="2677"/>
                    <a:pt x="6916" y="2677"/>
                  </a:cubicBezTo>
                  <a:cubicBezTo>
                    <a:pt x="6729" y="2671"/>
                    <a:pt x="6535" y="2643"/>
                    <a:pt x="6342" y="2592"/>
                  </a:cubicBezTo>
                  <a:cubicBezTo>
                    <a:pt x="6137" y="2535"/>
                    <a:pt x="5961" y="2461"/>
                    <a:pt x="5796" y="2370"/>
                  </a:cubicBezTo>
                  <a:cubicBezTo>
                    <a:pt x="5626" y="2268"/>
                    <a:pt x="5467" y="2142"/>
                    <a:pt x="5308" y="1984"/>
                  </a:cubicBezTo>
                  <a:cubicBezTo>
                    <a:pt x="5114" y="1790"/>
                    <a:pt x="4944" y="1575"/>
                    <a:pt x="4779" y="1365"/>
                  </a:cubicBezTo>
                  <a:cubicBezTo>
                    <a:pt x="4603" y="1137"/>
                    <a:pt x="4422" y="909"/>
                    <a:pt x="4217" y="705"/>
                  </a:cubicBezTo>
                  <a:lnTo>
                    <a:pt x="4183" y="676"/>
                  </a:lnTo>
                  <a:cubicBezTo>
                    <a:pt x="4160" y="660"/>
                    <a:pt x="4138" y="649"/>
                    <a:pt x="4109" y="642"/>
                  </a:cubicBezTo>
                  <a:lnTo>
                    <a:pt x="4086" y="642"/>
                  </a:lnTo>
                  <a:cubicBezTo>
                    <a:pt x="4036" y="642"/>
                    <a:pt x="3989" y="665"/>
                    <a:pt x="3955" y="705"/>
                  </a:cubicBezTo>
                  <a:cubicBezTo>
                    <a:pt x="3892" y="785"/>
                    <a:pt x="3836" y="853"/>
                    <a:pt x="3774" y="921"/>
                  </a:cubicBezTo>
                  <a:cubicBezTo>
                    <a:pt x="3586" y="1103"/>
                    <a:pt x="3370" y="1268"/>
                    <a:pt x="3137" y="1404"/>
                  </a:cubicBezTo>
                  <a:cubicBezTo>
                    <a:pt x="2898" y="1541"/>
                    <a:pt x="2643" y="1643"/>
                    <a:pt x="2370" y="1717"/>
                  </a:cubicBezTo>
                  <a:lnTo>
                    <a:pt x="2353" y="1722"/>
                  </a:lnTo>
                  <a:lnTo>
                    <a:pt x="2342" y="1727"/>
                  </a:lnTo>
                  <a:cubicBezTo>
                    <a:pt x="2098" y="1785"/>
                    <a:pt x="1841" y="1819"/>
                    <a:pt x="1586" y="1819"/>
                  </a:cubicBezTo>
                  <a:cubicBezTo>
                    <a:pt x="1359" y="1813"/>
                    <a:pt x="1138" y="1785"/>
                    <a:pt x="921" y="1727"/>
                  </a:cubicBezTo>
                  <a:cubicBezTo>
                    <a:pt x="722" y="1672"/>
                    <a:pt x="529" y="1591"/>
                    <a:pt x="359" y="1494"/>
                  </a:cubicBezTo>
                  <a:cubicBezTo>
                    <a:pt x="239" y="1421"/>
                    <a:pt x="126" y="1342"/>
                    <a:pt x="18" y="1256"/>
                  </a:cubicBezTo>
                  <a:cubicBezTo>
                    <a:pt x="12" y="1250"/>
                    <a:pt x="6" y="1245"/>
                    <a:pt x="0" y="1245"/>
                  </a:cubicBezTo>
                  <a:lnTo>
                    <a:pt x="0" y="1245"/>
                  </a:lnTo>
                  <a:cubicBezTo>
                    <a:pt x="23" y="1318"/>
                    <a:pt x="47" y="1392"/>
                    <a:pt x="74" y="1467"/>
                  </a:cubicBezTo>
                  <a:cubicBezTo>
                    <a:pt x="92" y="1517"/>
                    <a:pt x="108" y="1569"/>
                    <a:pt x="131" y="1620"/>
                  </a:cubicBezTo>
                  <a:cubicBezTo>
                    <a:pt x="165" y="1699"/>
                    <a:pt x="205" y="1785"/>
                    <a:pt x="251" y="1864"/>
                  </a:cubicBezTo>
                  <a:cubicBezTo>
                    <a:pt x="336" y="2023"/>
                    <a:pt x="433" y="2176"/>
                    <a:pt x="540" y="2319"/>
                  </a:cubicBezTo>
                  <a:cubicBezTo>
                    <a:pt x="694" y="2512"/>
                    <a:pt x="865" y="2682"/>
                    <a:pt x="1057" y="2836"/>
                  </a:cubicBezTo>
                  <a:cubicBezTo>
                    <a:pt x="1251" y="2983"/>
                    <a:pt x="1461" y="3109"/>
                    <a:pt x="1683" y="3199"/>
                  </a:cubicBezTo>
                  <a:lnTo>
                    <a:pt x="1649" y="3177"/>
                  </a:lnTo>
                  <a:lnTo>
                    <a:pt x="1649" y="3177"/>
                  </a:lnTo>
                  <a:cubicBezTo>
                    <a:pt x="1864" y="3279"/>
                    <a:pt x="2098" y="3348"/>
                    <a:pt x="2353" y="3382"/>
                  </a:cubicBezTo>
                  <a:cubicBezTo>
                    <a:pt x="2478" y="3398"/>
                    <a:pt x="2604" y="3404"/>
                    <a:pt x="2722" y="3404"/>
                  </a:cubicBezTo>
                  <a:cubicBezTo>
                    <a:pt x="2853" y="3404"/>
                    <a:pt x="2984" y="3398"/>
                    <a:pt x="3115" y="3382"/>
                  </a:cubicBezTo>
                  <a:cubicBezTo>
                    <a:pt x="3320" y="3353"/>
                    <a:pt x="3517" y="3301"/>
                    <a:pt x="3716" y="3240"/>
                  </a:cubicBezTo>
                  <a:cubicBezTo>
                    <a:pt x="3682" y="3138"/>
                    <a:pt x="3654" y="3046"/>
                    <a:pt x="3632" y="2955"/>
                  </a:cubicBezTo>
                  <a:cubicBezTo>
                    <a:pt x="3614" y="2892"/>
                    <a:pt x="3603" y="2831"/>
                    <a:pt x="3598" y="2773"/>
                  </a:cubicBezTo>
                  <a:cubicBezTo>
                    <a:pt x="3592" y="2734"/>
                    <a:pt x="3586" y="2694"/>
                    <a:pt x="3580" y="2653"/>
                  </a:cubicBezTo>
                  <a:cubicBezTo>
                    <a:pt x="3580" y="2626"/>
                    <a:pt x="3580" y="2598"/>
                    <a:pt x="3575" y="2574"/>
                  </a:cubicBezTo>
                  <a:cubicBezTo>
                    <a:pt x="3569" y="2535"/>
                    <a:pt x="3592" y="2495"/>
                    <a:pt x="3614" y="2472"/>
                  </a:cubicBezTo>
                  <a:cubicBezTo>
                    <a:pt x="3643" y="2449"/>
                    <a:pt x="3677" y="2433"/>
                    <a:pt x="3716" y="2433"/>
                  </a:cubicBezTo>
                  <a:cubicBezTo>
                    <a:pt x="3751" y="2433"/>
                    <a:pt x="3785" y="2449"/>
                    <a:pt x="3813" y="2472"/>
                  </a:cubicBezTo>
                  <a:cubicBezTo>
                    <a:pt x="3842" y="2501"/>
                    <a:pt x="3847" y="2529"/>
                    <a:pt x="3853" y="2569"/>
                  </a:cubicBezTo>
                  <a:cubicBezTo>
                    <a:pt x="3881" y="2739"/>
                    <a:pt x="3926" y="2904"/>
                    <a:pt x="3995" y="3063"/>
                  </a:cubicBezTo>
                  <a:cubicBezTo>
                    <a:pt x="4063" y="3228"/>
                    <a:pt x="4160" y="3393"/>
                    <a:pt x="4274" y="3547"/>
                  </a:cubicBezTo>
                  <a:cubicBezTo>
                    <a:pt x="4393" y="3699"/>
                    <a:pt x="4535" y="3836"/>
                    <a:pt x="4694" y="3961"/>
                  </a:cubicBezTo>
                  <a:cubicBezTo>
                    <a:pt x="4881" y="4103"/>
                    <a:pt x="5098" y="4229"/>
                    <a:pt x="5331" y="4331"/>
                  </a:cubicBezTo>
                  <a:cubicBezTo>
                    <a:pt x="5615" y="4444"/>
                    <a:pt x="5916" y="4529"/>
                    <a:pt x="6223" y="4575"/>
                  </a:cubicBezTo>
                  <a:cubicBezTo>
                    <a:pt x="6393" y="4597"/>
                    <a:pt x="6569" y="4609"/>
                    <a:pt x="6751" y="4609"/>
                  </a:cubicBezTo>
                  <a:cubicBezTo>
                    <a:pt x="6921" y="4609"/>
                    <a:pt x="7097" y="4597"/>
                    <a:pt x="7268" y="4575"/>
                  </a:cubicBezTo>
                  <a:cubicBezTo>
                    <a:pt x="7564" y="4529"/>
                    <a:pt x="7842" y="4455"/>
                    <a:pt x="8093" y="4353"/>
                  </a:cubicBezTo>
                  <a:cubicBezTo>
                    <a:pt x="8308" y="4263"/>
                    <a:pt x="8507" y="4143"/>
                    <a:pt x="8689" y="4006"/>
                  </a:cubicBezTo>
                  <a:cubicBezTo>
                    <a:pt x="8836" y="3893"/>
                    <a:pt x="8961" y="3768"/>
                    <a:pt x="9069" y="3631"/>
                  </a:cubicBezTo>
                  <a:cubicBezTo>
                    <a:pt x="9098" y="3592"/>
                    <a:pt x="9126" y="3552"/>
                    <a:pt x="9155" y="3506"/>
                  </a:cubicBezTo>
                  <a:cubicBezTo>
                    <a:pt x="9058" y="3324"/>
                    <a:pt x="8990" y="3131"/>
                    <a:pt x="8922" y="2944"/>
                  </a:cubicBezTo>
                  <a:lnTo>
                    <a:pt x="8922" y="2933"/>
                  </a:lnTo>
                  <a:lnTo>
                    <a:pt x="8916" y="2915"/>
                  </a:lnTo>
                  <a:lnTo>
                    <a:pt x="8904" y="2892"/>
                  </a:lnTo>
                  <a:cubicBezTo>
                    <a:pt x="8893" y="2858"/>
                    <a:pt x="8899" y="2824"/>
                    <a:pt x="8916" y="2790"/>
                  </a:cubicBezTo>
                  <a:cubicBezTo>
                    <a:pt x="8933" y="2756"/>
                    <a:pt x="8967" y="2728"/>
                    <a:pt x="9006" y="2722"/>
                  </a:cubicBezTo>
                  <a:cubicBezTo>
                    <a:pt x="9019" y="2716"/>
                    <a:pt x="9030" y="2716"/>
                    <a:pt x="9041" y="2716"/>
                  </a:cubicBezTo>
                  <a:cubicBezTo>
                    <a:pt x="9098" y="2716"/>
                    <a:pt x="9155" y="2756"/>
                    <a:pt x="9177" y="2818"/>
                  </a:cubicBezTo>
                  <a:cubicBezTo>
                    <a:pt x="9206" y="2910"/>
                    <a:pt x="9240" y="3001"/>
                    <a:pt x="9279" y="3091"/>
                  </a:cubicBezTo>
                  <a:cubicBezTo>
                    <a:pt x="9354" y="3267"/>
                    <a:pt x="9444" y="3421"/>
                    <a:pt x="9552" y="3569"/>
                  </a:cubicBezTo>
                  <a:cubicBezTo>
                    <a:pt x="9683" y="3728"/>
                    <a:pt x="9842" y="3881"/>
                    <a:pt x="10024" y="4017"/>
                  </a:cubicBezTo>
                  <a:cubicBezTo>
                    <a:pt x="10275" y="4211"/>
                    <a:pt x="10564" y="4376"/>
                    <a:pt x="10899" y="4518"/>
                  </a:cubicBezTo>
                  <a:cubicBezTo>
                    <a:pt x="11393" y="4722"/>
                    <a:pt x="11956" y="4870"/>
                    <a:pt x="12564" y="4955"/>
                  </a:cubicBezTo>
                  <a:cubicBezTo>
                    <a:pt x="12905" y="5000"/>
                    <a:pt x="13246" y="5024"/>
                    <a:pt x="13587" y="5024"/>
                  </a:cubicBezTo>
                  <a:cubicBezTo>
                    <a:pt x="13905" y="5024"/>
                    <a:pt x="14230" y="5000"/>
                    <a:pt x="14547" y="4961"/>
                  </a:cubicBezTo>
                  <a:cubicBezTo>
                    <a:pt x="15070" y="4887"/>
                    <a:pt x="15547" y="4762"/>
                    <a:pt x="15968" y="4591"/>
                  </a:cubicBezTo>
                  <a:cubicBezTo>
                    <a:pt x="16275" y="4460"/>
                    <a:pt x="16548" y="4308"/>
                    <a:pt x="16780" y="4126"/>
                  </a:cubicBezTo>
                  <a:cubicBezTo>
                    <a:pt x="16957" y="3990"/>
                    <a:pt x="17110" y="3836"/>
                    <a:pt x="17235" y="3676"/>
                  </a:cubicBezTo>
                  <a:cubicBezTo>
                    <a:pt x="17349" y="3524"/>
                    <a:pt x="17445" y="3364"/>
                    <a:pt x="17519" y="3193"/>
                  </a:cubicBezTo>
                  <a:cubicBezTo>
                    <a:pt x="17576" y="3052"/>
                    <a:pt x="17621" y="2899"/>
                    <a:pt x="17650" y="2739"/>
                  </a:cubicBezTo>
                  <a:cubicBezTo>
                    <a:pt x="17666" y="2666"/>
                    <a:pt x="17741" y="2626"/>
                    <a:pt x="17803" y="2626"/>
                  </a:cubicBezTo>
                  <a:cubicBezTo>
                    <a:pt x="17820" y="2626"/>
                    <a:pt x="17831" y="2626"/>
                    <a:pt x="17844" y="2632"/>
                  </a:cubicBezTo>
                  <a:cubicBezTo>
                    <a:pt x="17883" y="2643"/>
                    <a:pt x="17917" y="2671"/>
                    <a:pt x="17939" y="2705"/>
                  </a:cubicBezTo>
                  <a:cubicBezTo>
                    <a:pt x="17962" y="2739"/>
                    <a:pt x="17962" y="2779"/>
                    <a:pt x="17957" y="2831"/>
                  </a:cubicBezTo>
                  <a:cubicBezTo>
                    <a:pt x="17939" y="2921"/>
                    <a:pt x="17917" y="3012"/>
                    <a:pt x="17889" y="3109"/>
                  </a:cubicBezTo>
                  <a:cubicBezTo>
                    <a:pt x="17934" y="3131"/>
                    <a:pt x="17973" y="3154"/>
                    <a:pt x="18019" y="3172"/>
                  </a:cubicBezTo>
                  <a:cubicBezTo>
                    <a:pt x="18258" y="3267"/>
                    <a:pt x="18502" y="3335"/>
                    <a:pt x="18757" y="3376"/>
                  </a:cubicBezTo>
                  <a:cubicBezTo>
                    <a:pt x="18888" y="3393"/>
                    <a:pt x="19025" y="3398"/>
                    <a:pt x="19155" y="3398"/>
                  </a:cubicBezTo>
                  <a:cubicBezTo>
                    <a:pt x="19292" y="3398"/>
                    <a:pt x="19434" y="3393"/>
                    <a:pt x="19582" y="3376"/>
                  </a:cubicBezTo>
                  <a:cubicBezTo>
                    <a:pt x="19923" y="3324"/>
                    <a:pt x="20257" y="3233"/>
                    <a:pt x="20587" y="3097"/>
                  </a:cubicBezTo>
                  <a:lnTo>
                    <a:pt x="20598" y="3091"/>
                  </a:lnTo>
                  <a:cubicBezTo>
                    <a:pt x="20934" y="2949"/>
                    <a:pt x="21246" y="2768"/>
                    <a:pt x="21537" y="2546"/>
                  </a:cubicBezTo>
                  <a:cubicBezTo>
                    <a:pt x="21792" y="2347"/>
                    <a:pt x="22019" y="2126"/>
                    <a:pt x="22208" y="1882"/>
                  </a:cubicBezTo>
                  <a:cubicBezTo>
                    <a:pt x="22344" y="1693"/>
                    <a:pt x="22463" y="1494"/>
                    <a:pt x="22554" y="1290"/>
                  </a:cubicBezTo>
                  <a:cubicBezTo>
                    <a:pt x="22673" y="1006"/>
                    <a:pt x="22753" y="710"/>
                    <a:pt x="22798" y="410"/>
                  </a:cubicBezTo>
                  <a:cubicBezTo>
                    <a:pt x="22814" y="274"/>
                    <a:pt x="22827" y="137"/>
                    <a:pt x="22827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7"/>
            <p:cNvSpPr/>
            <p:nvPr/>
          </p:nvSpPr>
          <p:spPr>
            <a:xfrm>
              <a:off x="13334242" y="2981678"/>
              <a:ext cx="454032" cy="98129"/>
            </a:xfrm>
            <a:custGeom>
              <a:avLst/>
              <a:gdLst/>
              <a:ahLst/>
              <a:cxnLst/>
              <a:rect l="l" t="t" r="r" b="b"/>
              <a:pathLst>
                <a:path w="15463" h="3342" extrusionOk="0">
                  <a:moveTo>
                    <a:pt x="10855" y="0"/>
                  </a:moveTo>
                  <a:cubicBezTo>
                    <a:pt x="10808" y="0"/>
                    <a:pt x="10769" y="22"/>
                    <a:pt x="10740" y="56"/>
                  </a:cubicBezTo>
                  <a:cubicBezTo>
                    <a:pt x="10627" y="221"/>
                    <a:pt x="10501" y="375"/>
                    <a:pt x="10360" y="517"/>
                  </a:cubicBezTo>
                  <a:cubicBezTo>
                    <a:pt x="10150" y="721"/>
                    <a:pt x="9911" y="903"/>
                    <a:pt x="9655" y="1057"/>
                  </a:cubicBezTo>
                  <a:cubicBezTo>
                    <a:pt x="9389" y="1204"/>
                    <a:pt x="9093" y="1330"/>
                    <a:pt x="8786" y="1409"/>
                  </a:cubicBezTo>
                  <a:lnTo>
                    <a:pt x="8775" y="1414"/>
                  </a:lnTo>
                  <a:lnTo>
                    <a:pt x="8757" y="1420"/>
                  </a:lnTo>
                  <a:cubicBezTo>
                    <a:pt x="8439" y="1500"/>
                    <a:pt x="8104" y="1540"/>
                    <a:pt x="7763" y="1540"/>
                  </a:cubicBezTo>
                  <a:lnTo>
                    <a:pt x="7734" y="1540"/>
                  </a:lnTo>
                  <a:cubicBezTo>
                    <a:pt x="7456" y="1534"/>
                    <a:pt x="7183" y="1500"/>
                    <a:pt x="6939" y="1432"/>
                  </a:cubicBezTo>
                  <a:cubicBezTo>
                    <a:pt x="6717" y="1375"/>
                    <a:pt x="6496" y="1283"/>
                    <a:pt x="6292" y="1165"/>
                  </a:cubicBezTo>
                  <a:cubicBezTo>
                    <a:pt x="6035" y="1017"/>
                    <a:pt x="5786" y="818"/>
                    <a:pt x="5524" y="562"/>
                  </a:cubicBezTo>
                  <a:cubicBezTo>
                    <a:pt x="5416" y="454"/>
                    <a:pt x="5308" y="336"/>
                    <a:pt x="5206" y="216"/>
                  </a:cubicBezTo>
                  <a:lnTo>
                    <a:pt x="5195" y="205"/>
                  </a:lnTo>
                  <a:lnTo>
                    <a:pt x="5081" y="85"/>
                  </a:lnTo>
                  <a:cubicBezTo>
                    <a:pt x="5059" y="51"/>
                    <a:pt x="5030" y="40"/>
                    <a:pt x="5001" y="34"/>
                  </a:cubicBezTo>
                  <a:lnTo>
                    <a:pt x="4978" y="34"/>
                  </a:lnTo>
                  <a:cubicBezTo>
                    <a:pt x="4939" y="34"/>
                    <a:pt x="4905" y="51"/>
                    <a:pt x="4876" y="85"/>
                  </a:cubicBezTo>
                  <a:cubicBezTo>
                    <a:pt x="4842" y="124"/>
                    <a:pt x="4808" y="171"/>
                    <a:pt x="4763" y="216"/>
                  </a:cubicBezTo>
                  <a:cubicBezTo>
                    <a:pt x="4671" y="301"/>
                    <a:pt x="4575" y="381"/>
                    <a:pt x="4467" y="443"/>
                  </a:cubicBezTo>
                  <a:cubicBezTo>
                    <a:pt x="4359" y="499"/>
                    <a:pt x="4251" y="546"/>
                    <a:pt x="4131" y="580"/>
                  </a:cubicBezTo>
                  <a:cubicBezTo>
                    <a:pt x="4013" y="614"/>
                    <a:pt x="3882" y="625"/>
                    <a:pt x="3751" y="625"/>
                  </a:cubicBezTo>
                  <a:cubicBezTo>
                    <a:pt x="3614" y="625"/>
                    <a:pt x="3478" y="601"/>
                    <a:pt x="3342" y="567"/>
                  </a:cubicBezTo>
                  <a:cubicBezTo>
                    <a:pt x="3211" y="528"/>
                    <a:pt x="3087" y="477"/>
                    <a:pt x="2961" y="409"/>
                  </a:cubicBezTo>
                  <a:cubicBezTo>
                    <a:pt x="2899" y="511"/>
                    <a:pt x="2836" y="608"/>
                    <a:pt x="2768" y="704"/>
                  </a:cubicBezTo>
                  <a:cubicBezTo>
                    <a:pt x="2222" y="1437"/>
                    <a:pt x="1427" y="1994"/>
                    <a:pt x="524" y="2272"/>
                  </a:cubicBezTo>
                  <a:cubicBezTo>
                    <a:pt x="354" y="2324"/>
                    <a:pt x="176" y="2369"/>
                    <a:pt x="1" y="2398"/>
                  </a:cubicBezTo>
                  <a:lnTo>
                    <a:pt x="18" y="2432"/>
                  </a:lnTo>
                  <a:cubicBezTo>
                    <a:pt x="103" y="2539"/>
                    <a:pt x="200" y="2642"/>
                    <a:pt x="307" y="2722"/>
                  </a:cubicBezTo>
                  <a:cubicBezTo>
                    <a:pt x="422" y="2807"/>
                    <a:pt x="552" y="2880"/>
                    <a:pt x="688" y="2943"/>
                  </a:cubicBezTo>
                  <a:cubicBezTo>
                    <a:pt x="865" y="3011"/>
                    <a:pt x="1057" y="3063"/>
                    <a:pt x="1262" y="3090"/>
                  </a:cubicBezTo>
                  <a:cubicBezTo>
                    <a:pt x="1382" y="3108"/>
                    <a:pt x="1506" y="3119"/>
                    <a:pt x="1637" y="3119"/>
                  </a:cubicBezTo>
                  <a:cubicBezTo>
                    <a:pt x="1768" y="3119"/>
                    <a:pt x="1904" y="3108"/>
                    <a:pt x="2041" y="3090"/>
                  </a:cubicBezTo>
                  <a:cubicBezTo>
                    <a:pt x="2313" y="3051"/>
                    <a:pt x="2581" y="2983"/>
                    <a:pt x="2819" y="2886"/>
                  </a:cubicBezTo>
                  <a:lnTo>
                    <a:pt x="2843" y="2875"/>
                  </a:lnTo>
                  <a:lnTo>
                    <a:pt x="2825" y="2875"/>
                  </a:lnTo>
                  <a:cubicBezTo>
                    <a:pt x="3019" y="2801"/>
                    <a:pt x="3194" y="2699"/>
                    <a:pt x="3359" y="2579"/>
                  </a:cubicBezTo>
                  <a:cubicBezTo>
                    <a:pt x="3473" y="2489"/>
                    <a:pt x="3575" y="2387"/>
                    <a:pt x="3661" y="2284"/>
                  </a:cubicBezTo>
                  <a:cubicBezTo>
                    <a:pt x="3683" y="2250"/>
                    <a:pt x="3706" y="2222"/>
                    <a:pt x="3722" y="2193"/>
                  </a:cubicBezTo>
                  <a:cubicBezTo>
                    <a:pt x="3745" y="2159"/>
                    <a:pt x="3785" y="2136"/>
                    <a:pt x="3825" y="2136"/>
                  </a:cubicBezTo>
                  <a:lnTo>
                    <a:pt x="3848" y="2136"/>
                  </a:lnTo>
                  <a:cubicBezTo>
                    <a:pt x="3865" y="2136"/>
                    <a:pt x="3876" y="2130"/>
                    <a:pt x="3887" y="2130"/>
                  </a:cubicBezTo>
                  <a:cubicBezTo>
                    <a:pt x="3927" y="2130"/>
                    <a:pt x="3961" y="2148"/>
                    <a:pt x="3984" y="2170"/>
                  </a:cubicBezTo>
                  <a:lnTo>
                    <a:pt x="3995" y="2182"/>
                  </a:lnTo>
                  <a:lnTo>
                    <a:pt x="4007" y="2198"/>
                  </a:lnTo>
                  <a:lnTo>
                    <a:pt x="4024" y="2216"/>
                  </a:lnTo>
                  <a:lnTo>
                    <a:pt x="4086" y="2261"/>
                  </a:lnTo>
                  <a:cubicBezTo>
                    <a:pt x="4144" y="2301"/>
                    <a:pt x="4206" y="2340"/>
                    <a:pt x="4262" y="2381"/>
                  </a:cubicBezTo>
                  <a:cubicBezTo>
                    <a:pt x="4343" y="2437"/>
                    <a:pt x="4433" y="2494"/>
                    <a:pt x="4540" y="2552"/>
                  </a:cubicBezTo>
                  <a:cubicBezTo>
                    <a:pt x="4723" y="2654"/>
                    <a:pt x="4922" y="2749"/>
                    <a:pt x="5120" y="2835"/>
                  </a:cubicBezTo>
                  <a:cubicBezTo>
                    <a:pt x="5655" y="3063"/>
                    <a:pt x="6211" y="3216"/>
                    <a:pt x="6780" y="3295"/>
                  </a:cubicBezTo>
                  <a:cubicBezTo>
                    <a:pt x="7029" y="3329"/>
                    <a:pt x="7286" y="3341"/>
                    <a:pt x="7530" y="3341"/>
                  </a:cubicBezTo>
                  <a:cubicBezTo>
                    <a:pt x="7752" y="3341"/>
                    <a:pt x="7973" y="3329"/>
                    <a:pt x="8189" y="3307"/>
                  </a:cubicBezTo>
                  <a:cubicBezTo>
                    <a:pt x="8536" y="3255"/>
                    <a:pt x="8859" y="3171"/>
                    <a:pt x="9138" y="3056"/>
                  </a:cubicBezTo>
                  <a:cubicBezTo>
                    <a:pt x="9314" y="2977"/>
                    <a:pt x="9479" y="2886"/>
                    <a:pt x="9620" y="2778"/>
                  </a:cubicBezTo>
                  <a:cubicBezTo>
                    <a:pt x="9751" y="2676"/>
                    <a:pt x="9871" y="2552"/>
                    <a:pt x="9985" y="2408"/>
                  </a:cubicBezTo>
                  <a:cubicBezTo>
                    <a:pt x="10058" y="2306"/>
                    <a:pt x="10126" y="2193"/>
                    <a:pt x="10178" y="2074"/>
                  </a:cubicBezTo>
                  <a:lnTo>
                    <a:pt x="10200" y="2017"/>
                  </a:lnTo>
                  <a:cubicBezTo>
                    <a:pt x="10212" y="1994"/>
                    <a:pt x="10223" y="1965"/>
                    <a:pt x="10257" y="1943"/>
                  </a:cubicBezTo>
                  <a:cubicBezTo>
                    <a:pt x="10275" y="1931"/>
                    <a:pt x="10297" y="1931"/>
                    <a:pt x="10320" y="1931"/>
                  </a:cubicBezTo>
                  <a:lnTo>
                    <a:pt x="10349" y="1931"/>
                  </a:lnTo>
                  <a:cubicBezTo>
                    <a:pt x="10383" y="1943"/>
                    <a:pt x="10411" y="1965"/>
                    <a:pt x="10428" y="1999"/>
                  </a:cubicBezTo>
                  <a:cubicBezTo>
                    <a:pt x="10439" y="2028"/>
                    <a:pt x="10446" y="2057"/>
                    <a:pt x="10433" y="2080"/>
                  </a:cubicBezTo>
                  <a:cubicBezTo>
                    <a:pt x="10377" y="2227"/>
                    <a:pt x="10315" y="2363"/>
                    <a:pt x="10246" y="2477"/>
                  </a:cubicBezTo>
                  <a:cubicBezTo>
                    <a:pt x="10286" y="2523"/>
                    <a:pt x="10331" y="2557"/>
                    <a:pt x="10371" y="2591"/>
                  </a:cubicBezTo>
                  <a:cubicBezTo>
                    <a:pt x="10604" y="2762"/>
                    <a:pt x="10848" y="2909"/>
                    <a:pt x="11104" y="3017"/>
                  </a:cubicBezTo>
                  <a:cubicBezTo>
                    <a:pt x="11354" y="3119"/>
                    <a:pt x="11610" y="3187"/>
                    <a:pt x="11865" y="3227"/>
                  </a:cubicBezTo>
                  <a:cubicBezTo>
                    <a:pt x="11996" y="3239"/>
                    <a:pt x="12127" y="3250"/>
                    <a:pt x="12258" y="3250"/>
                  </a:cubicBezTo>
                  <a:cubicBezTo>
                    <a:pt x="12382" y="3250"/>
                    <a:pt x="12502" y="3244"/>
                    <a:pt x="12615" y="3227"/>
                  </a:cubicBezTo>
                  <a:cubicBezTo>
                    <a:pt x="12940" y="3182"/>
                    <a:pt x="13263" y="3090"/>
                    <a:pt x="13588" y="2954"/>
                  </a:cubicBezTo>
                  <a:cubicBezTo>
                    <a:pt x="13855" y="2841"/>
                    <a:pt x="14099" y="2699"/>
                    <a:pt x="14325" y="2528"/>
                  </a:cubicBezTo>
                  <a:cubicBezTo>
                    <a:pt x="14514" y="2381"/>
                    <a:pt x="14684" y="2211"/>
                    <a:pt x="14831" y="2028"/>
                  </a:cubicBezTo>
                  <a:cubicBezTo>
                    <a:pt x="14985" y="1823"/>
                    <a:pt x="15116" y="1597"/>
                    <a:pt x="15219" y="1358"/>
                  </a:cubicBezTo>
                  <a:cubicBezTo>
                    <a:pt x="15321" y="1107"/>
                    <a:pt x="15395" y="840"/>
                    <a:pt x="15434" y="562"/>
                  </a:cubicBezTo>
                  <a:cubicBezTo>
                    <a:pt x="15434" y="533"/>
                    <a:pt x="15440" y="499"/>
                    <a:pt x="15445" y="472"/>
                  </a:cubicBezTo>
                  <a:cubicBezTo>
                    <a:pt x="15451" y="370"/>
                    <a:pt x="15457" y="273"/>
                    <a:pt x="15463" y="171"/>
                  </a:cubicBezTo>
                  <a:lnTo>
                    <a:pt x="15463" y="171"/>
                  </a:lnTo>
                  <a:cubicBezTo>
                    <a:pt x="15445" y="181"/>
                    <a:pt x="15429" y="199"/>
                    <a:pt x="15416" y="221"/>
                  </a:cubicBezTo>
                  <a:cubicBezTo>
                    <a:pt x="15406" y="250"/>
                    <a:pt x="15389" y="284"/>
                    <a:pt x="15371" y="312"/>
                  </a:cubicBezTo>
                  <a:cubicBezTo>
                    <a:pt x="15314" y="415"/>
                    <a:pt x="15240" y="506"/>
                    <a:pt x="15161" y="591"/>
                  </a:cubicBezTo>
                  <a:cubicBezTo>
                    <a:pt x="15065" y="682"/>
                    <a:pt x="14962" y="761"/>
                    <a:pt x="14844" y="835"/>
                  </a:cubicBezTo>
                  <a:cubicBezTo>
                    <a:pt x="14679" y="926"/>
                    <a:pt x="14496" y="1000"/>
                    <a:pt x="14291" y="1057"/>
                  </a:cubicBezTo>
                  <a:cubicBezTo>
                    <a:pt x="14031" y="1120"/>
                    <a:pt x="13753" y="1154"/>
                    <a:pt x="13462" y="1154"/>
                  </a:cubicBezTo>
                  <a:lnTo>
                    <a:pt x="13446" y="1154"/>
                  </a:lnTo>
                  <a:lnTo>
                    <a:pt x="13428" y="1159"/>
                  </a:lnTo>
                  <a:lnTo>
                    <a:pt x="13428" y="1154"/>
                  </a:lnTo>
                  <a:cubicBezTo>
                    <a:pt x="13093" y="1147"/>
                    <a:pt x="12757" y="1097"/>
                    <a:pt x="12434" y="1011"/>
                  </a:cubicBezTo>
                  <a:cubicBezTo>
                    <a:pt x="12150" y="932"/>
                    <a:pt x="11883" y="824"/>
                    <a:pt x="11650" y="693"/>
                  </a:cubicBezTo>
                  <a:cubicBezTo>
                    <a:pt x="11479" y="596"/>
                    <a:pt x="11337" y="488"/>
                    <a:pt x="11207" y="363"/>
                  </a:cubicBezTo>
                  <a:cubicBezTo>
                    <a:pt x="11110" y="267"/>
                    <a:pt x="11031" y="165"/>
                    <a:pt x="10968" y="56"/>
                  </a:cubicBezTo>
                  <a:cubicBezTo>
                    <a:pt x="10950" y="22"/>
                    <a:pt x="10905" y="6"/>
                    <a:pt x="10876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7"/>
            <p:cNvSpPr/>
            <p:nvPr/>
          </p:nvSpPr>
          <p:spPr>
            <a:xfrm>
              <a:off x="12742118" y="2694513"/>
              <a:ext cx="1055024" cy="405614"/>
            </a:xfrm>
            <a:custGeom>
              <a:avLst/>
              <a:gdLst/>
              <a:ahLst/>
              <a:cxnLst/>
              <a:rect l="l" t="t" r="r" b="b"/>
              <a:pathLst>
                <a:path w="35931" h="13814" extrusionOk="0">
                  <a:moveTo>
                    <a:pt x="21331" y="1933"/>
                  </a:moveTo>
                  <a:cubicBezTo>
                    <a:pt x="21502" y="1933"/>
                    <a:pt x="21672" y="1944"/>
                    <a:pt x="21843" y="1960"/>
                  </a:cubicBezTo>
                  <a:cubicBezTo>
                    <a:pt x="22156" y="2007"/>
                    <a:pt x="22451" y="2086"/>
                    <a:pt x="22724" y="2199"/>
                  </a:cubicBezTo>
                  <a:lnTo>
                    <a:pt x="22747" y="2211"/>
                  </a:lnTo>
                  <a:cubicBezTo>
                    <a:pt x="22968" y="2308"/>
                    <a:pt x="23172" y="2421"/>
                    <a:pt x="23355" y="2563"/>
                  </a:cubicBezTo>
                  <a:cubicBezTo>
                    <a:pt x="23513" y="2683"/>
                    <a:pt x="23656" y="2825"/>
                    <a:pt x="23770" y="2972"/>
                  </a:cubicBezTo>
                  <a:cubicBezTo>
                    <a:pt x="23883" y="3119"/>
                    <a:pt x="23974" y="3274"/>
                    <a:pt x="24042" y="3444"/>
                  </a:cubicBezTo>
                  <a:cubicBezTo>
                    <a:pt x="24116" y="3620"/>
                    <a:pt x="24168" y="3808"/>
                    <a:pt x="24195" y="4000"/>
                  </a:cubicBezTo>
                  <a:cubicBezTo>
                    <a:pt x="24207" y="4120"/>
                    <a:pt x="24213" y="4234"/>
                    <a:pt x="24213" y="4347"/>
                  </a:cubicBezTo>
                  <a:lnTo>
                    <a:pt x="24213" y="4354"/>
                  </a:lnTo>
                  <a:cubicBezTo>
                    <a:pt x="24139" y="4415"/>
                    <a:pt x="24059" y="4483"/>
                    <a:pt x="23985" y="4564"/>
                  </a:cubicBezTo>
                  <a:cubicBezTo>
                    <a:pt x="23809" y="4729"/>
                    <a:pt x="23644" y="4921"/>
                    <a:pt x="23486" y="5131"/>
                  </a:cubicBezTo>
                  <a:cubicBezTo>
                    <a:pt x="23264" y="5432"/>
                    <a:pt x="23082" y="5768"/>
                    <a:pt x="22940" y="6120"/>
                  </a:cubicBezTo>
                  <a:cubicBezTo>
                    <a:pt x="22917" y="6182"/>
                    <a:pt x="22900" y="6240"/>
                    <a:pt x="22878" y="6297"/>
                  </a:cubicBezTo>
                  <a:lnTo>
                    <a:pt x="22878" y="6302"/>
                  </a:lnTo>
                  <a:cubicBezTo>
                    <a:pt x="22741" y="6114"/>
                    <a:pt x="22587" y="5933"/>
                    <a:pt x="22422" y="5768"/>
                  </a:cubicBezTo>
                  <a:cubicBezTo>
                    <a:pt x="21564" y="4905"/>
                    <a:pt x="20349" y="4393"/>
                    <a:pt x="19167" y="4393"/>
                  </a:cubicBezTo>
                  <a:cubicBezTo>
                    <a:pt x="18797" y="4393"/>
                    <a:pt x="18433" y="4444"/>
                    <a:pt x="18081" y="4541"/>
                  </a:cubicBezTo>
                  <a:cubicBezTo>
                    <a:pt x="18058" y="4546"/>
                    <a:pt x="18042" y="4551"/>
                    <a:pt x="18019" y="4558"/>
                  </a:cubicBezTo>
                  <a:cubicBezTo>
                    <a:pt x="17974" y="4575"/>
                    <a:pt x="17922" y="4592"/>
                    <a:pt x="17871" y="4609"/>
                  </a:cubicBezTo>
                  <a:lnTo>
                    <a:pt x="17871" y="4603"/>
                  </a:lnTo>
                  <a:cubicBezTo>
                    <a:pt x="17916" y="4427"/>
                    <a:pt x="17934" y="4228"/>
                    <a:pt x="17922" y="4018"/>
                  </a:cubicBezTo>
                  <a:cubicBezTo>
                    <a:pt x="17905" y="3733"/>
                    <a:pt x="17843" y="3433"/>
                    <a:pt x="17730" y="3126"/>
                  </a:cubicBezTo>
                  <a:cubicBezTo>
                    <a:pt x="17667" y="2967"/>
                    <a:pt x="17599" y="2796"/>
                    <a:pt x="17513" y="2620"/>
                  </a:cubicBezTo>
                  <a:cubicBezTo>
                    <a:pt x="17507" y="2620"/>
                    <a:pt x="17507" y="2620"/>
                    <a:pt x="17507" y="2615"/>
                  </a:cubicBezTo>
                  <a:cubicBezTo>
                    <a:pt x="17507" y="2608"/>
                    <a:pt x="17502" y="2608"/>
                    <a:pt x="17502" y="2603"/>
                  </a:cubicBezTo>
                  <a:lnTo>
                    <a:pt x="17502" y="2597"/>
                  </a:lnTo>
                  <a:cubicBezTo>
                    <a:pt x="17604" y="2563"/>
                    <a:pt x="17706" y="2534"/>
                    <a:pt x="17809" y="2518"/>
                  </a:cubicBezTo>
                  <a:cubicBezTo>
                    <a:pt x="17877" y="2513"/>
                    <a:pt x="17934" y="2506"/>
                    <a:pt x="17985" y="2506"/>
                  </a:cubicBezTo>
                  <a:cubicBezTo>
                    <a:pt x="18024" y="2506"/>
                    <a:pt x="18070" y="2513"/>
                    <a:pt x="18115" y="2518"/>
                  </a:cubicBezTo>
                  <a:cubicBezTo>
                    <a:pt x="18178" y="2529"/>
                    <a:pt x="18235" y="2540"/>
                    <a:pt x="18297" y="2563"/>
                  </a:cubicBezTo>
                  <a:cubicBezTo>
                    <a:pt x="18338" y="2586"/>
                    <a:pt x="18383" y="2608"/>
                    <a:pt x="18417" y="2637"/>
                  </a:cubicBezTo>
                  <a:cubicBezTo>
                    <a:pt x="18456" y="2665"/>
                    <a:pt x="18490" y="2699"/>
                    <a:pt x="18519" y="2739"/>
                  </a:cubicBezTo>
                  <a:cubicBezTo>
                    <a:pt x="18553" y="2785"/>
                    <a:pt x="18587" y="2836"/>
                    <a:pt x="18611" y="2899"/>
                  </a:cubicBezTo>
                  <a:cubicBezTo>
                    <a:pt x="18621" y="2922"/>
                    <a:pt x="18627" y="2944"/>
                    <a:pt x="18638" y="2967"/>
                  </a:cubicBezTo>
                  <a:cubicBezTo>
                    <a:pt x="18650" y="2995"/>
                    <a:pt x="18666" y="3029"/>
                    <a:pt x="18701" y="3051"/>
                  </a:cubicBezTo>
                  <a:cubicBezTo>
                    <a:pt x="18724" y="3064"/>
                    <a:pt x="18752" y="3069"/>
                    <a:pt x="18774" y="3069"/>
                  </a:cubicBezTo>
                  <a:cubicBezTo>
                    <a:pt x="18792" y="3069"/>
                    <a:pt x="18803" y="3069"/>
                    <a:pt x="18815" y="3064"/>
                  </a:cubicBezTo>
                  <a:cubicBezTo>
                    <a:pt x="18849" y="3058"/>
                    <a:pt x="18883" y="3029"/>
                    <a:pt x="18900" y="3001"/>
                  </a:cubicBezTo>
                  <a:cubicBezTo>
                    <a:pt x="18905" y="2990"/>
                    <a:pt x="18911" y="2972"/>
                    <a:pt x="18911" y="2961"/>
                  </a:cubicBezTo>
                  <a:lnTo>
                    <a:pt x="18917" y="2956"/>
                  </a:lnTo>
                  <a:lnTo>
                    <a:pt x="18917" y="2949"/>
                  </a:lnTo>
                  <a:cubicBezTo>
                    <a:pt x="19031" y="2807"/>
                    <a:pt x="19167" y="2676"/>
                    <a:pt x="19314" y="2563"/>
                  </a:cubicBezTo>
                  <a:cubicBezTo>
                    <a:pt x="19502" y="2421"/>
                    <a:pt x="19712" y="2301"/>
                    <a:pt x="19940" y="2206"/>
                  </a:cubicBezTo>
                  <a:lnTo>
                    <a:pt x="19957" y="2194"/>
                  </a:lnTo>
                  <a:cubicBezTo>
                    <a:pt x="20229" y="2086"/>
                    <a:pt x="20525" y="2007"/>
                    <a:pt x="20838" y="1960"/>
                  </a:cubicBezTo>
                  <a:lnTo>
                    <a:pt x="20848" y="1960"/>
                  </a:lnTo>
                  <a:cubicBezTo>
                    <a:pt x="21013" y="1938"/>
                    <a:pt x="21178" y="1933"/>
                    <a:pt x="21331" y="1933"/>
                  </a:cubicBezTo>
                  <a:close/>
                  <a:moveTo>
                    <a:pt x="27662" y="3342"/>
                  </a:moveTo>
                  <a:cubicBezTo>
                    <a:pt x="27855" y="3342"/>
                    <a:pt x="28054" y="3358"/>
                    <a:pt x="28252" y="3381"/>
                  </a:cubicBezTo>
                  <a:cubicBezTo>
                    <a:pt x="28577" y="3426"/>
                    <a:pt x="28889" y="3512"/>
                    <a:pt x="29180" y="3638"/>
                  </a:cubicBezTo>
                  <a:cubicBezTo>
                    <a:pt x="29440" y="3745"/>
                    <a:pt x="29684" y="3887"/>
                    <a:pt x="29906" y="4058"/>
                  </a:cubicBezTo>
                  <a:cubicBezTo>
                    <a:pt x="30134" y="4228"/>
                    <a:pt x="30332" y="4433"/>
                    <a:pt x="30509" y="4661"/>
                  </a:cubicBezTo>
                  <a:cubicBezTo>
                    <a:pt x="30691" y="4899"/>
                    <a:pt x="30838" y="5149"/>
                    <a:pt x="30952" y="5411"/>
                  </a:cubicBezTo>
                  <a:cubicBezTo>
                    <a:pt x="31048" y="5649"/>
                    <a:pt x="31116" y="5910"/>
                    <a:pt x="31162" y="6217"/>
                  </a:cubicBezTo>
                  <a:cubicBezTo>
                    <a:pt x="31179" y="6376"/>
                    <a:pt x="31197" y="6541"/>
                    <a:pt x="31202" y="6728"/>
                  </a:cubicBezTo>
                  <a:cubicBezTo>
                    <a:pt x="31202" y="6802"/>
                    <a:pt x="31207" y="6877"/>
                    <a:pt x="31207" y="6956"/>
                  </a:cubicBezTo>
                  <a:lnTo>
                    <a:pt x="31207" y="6990"/>
                  </a:lnTo>
                  <a:cubicBezTo>
                    <a:pt x="31207" y="7074"/>
                    <a:pt x="31207" y="7160"/>
                    <a:pt x="31213" y="7239"/>
                  </a:cubicBezTo>
                  <a:cubicBezTo>
                    <a:pt x="31213" y="7297"/>
                    <a:pt x="31247" y="7342"/>
                    <a:pt x="31299" y="7359"/>
                  </a:cubicBezTo>
                  <a:lnTo>
                    <a:pt x="31328" y="7359"/>
                  </a:lnTo>
                  <a:cubicBezTo>
                    <a:pt x="31378" y="7359"/>
                    <a:pt x="31441" y="7331"/>
                    <a:pt x="31446" y="7273"/>
                  </a:cubicBezTo>
                  <a:cubicBezTo>
                    <a:pt x="31464" y="7189"/>
                    <a:pt x="31469" y="7108"/>
                    <a:pt x="31480" y="7001"/>
                  </a:cubicBezTo>
                  <a:cubicBezTo>
                    <a:pt x="31486" y="6984"/>
                    <a:pt x="31486" y="6967"/>
                    <a:pt x="31486" y="6950"/>
                  </a:cubicBezTo>
                  <a:lnTo>
                    <a:pt x="31491" y="6950"/>
                  </a:lnTo>
                  <a:lnTo>
                    <a:pt x="31491" y="6945"/>
                  </a:lnTo>
                  <a:cubicBezTo>
                    <a:pt x="31798" y="6814"/>
                    <a:pt x="32112" y="6728"/>
                    <a:pt x="32419" y="6683"/>
                  </a:cubicBezTo>
                  <a:lnTo>
                    <a:pt x="32435" y="6683"/>
                  </a:lnTo>
                  <a:cubicBezTo>
                    <a:pt x="32555" y="6665"/>
                    <a:pt x="32679" y="6660"/>
                    <a:pt x="32794" y="6660"/>
                  </a:cubicBezTo>
                  <a:cubicBezTo>
                    <a:pt x="32907" y="6660"/>
                    <a:pt x="33025" y="6665"/>
                    <a:pt x="33145" y="6678"/>
                  </a:cubicBezTo>
                  <a:cubicBezTo>
                    <a:pt x="33366" y="6712"/>
                    <a:pt x="33583" y="6768"/>
                    <a:pt x="33782" y="6853"/>
                  </a:cubicBezTo>
                  <a:cubicBezTo>
                    <a:pt x="33987" y="6938"/>
                    <a:pt x="34179" y="7053"/>
                    <a:pt x="34367" y="7194"/>
                  </a:cubicBezTo>
                  <a:cubicBezTo>
                    <a:pt x="34560" y="7342"/>
                    <a:pt x="34737" y="7524"/>
                    <a:pt x="34895" y="7722"/>
                  </a:cubicBezTo>
                  <a:lnTo>
                    <a:pt x="34907" y="7734"/>
                  </a:lnTo>
                  <a:cubicBezTo>
                    <a:pt x="35078" y="7968"/>
                    <a:pt x="35225" y="8217"/>
                    <a:pt x="35338" y="8484"/>
                  </a:cubicBezTo>
                  <a:cubicBezTo>
                    <a:pt x="35464" y="8779"/>
                    <a:pt x="35548" y="9093"/>
                    <a:pt x="35595" y="9416"/>
                  </a:cubicBezTo>
                  <a:cubicBezTo>
                    <a:pt x="35634" y="9728"/>
                    <a:pt x="35640" y="10041"/>
                    <a:pt x="35600" y="10342"/>
                  </a:cubicBezTo>
                  <a:cubicBezTo>
                    <a:pt x="35561" y="10620"/>
                    <a:pt x="35487" y="10887"/>
                    <a:pt x="35385" y="11138"/>
                  </a:cubicBezTo>
                  <a:cubicBezTo>
                    <a:pt x="35282" y="11377"/>
                    <a:pt x="35151" y="11603"/>
                    <a:pt x="34997" y="11808"/>
                  </a:cubicBezTo>
                  <a:cubicBezTo>
                    <a:pt x="34850" y="11991"/>
                    <a:pt x="34680" y="12161"/>
                    <a:pt x="34491" y="12308"/>
                  </a:cubicBezTo>
                  <a:cubicBezTo>
                    <a:pt x="34270" y="12479"/>
                    <a:pt x="34021" y="12621"/>
                    <a:pt x="33754" y="12734"/>
                  </a:cubicBezTo>
                  <a:cubicBezTo>
                    <a:pt x="33429" y="12870"/>
                    <a:pt x="33106" y="12962"/>
                    <a:pt x="32781" y="13007"/>
                  </a:cubicBezTo>
                  <a:cubicBezTo>
                    <a:pt x="32668" y="13024"/>
                    <a:pt x="32548" y="13030"/>
                    <a:pt x="32424" y="13030"/>
                  </a:cubicBezTo>
                  <a:cubicBezTo>
                    <a:pt x="32293" y="13030"/>
                    <a:pt x="32162" y="13019"/>
                    <a:pt x="32031" y="13007"/>
                  </a:cubicBezTo>
                  <a:cubicBezTo>
                    <a:pt x="31776" y="12967"/>
                    <a:pt x="31520" y="12899"/>
                    <a:pt x="31270" y="12797"/>
                  </a:cubicBezTo>
                  <a:cubicBezTo>
                    <a:pt x="31014" y="12689"/>
                    <a:pt x="30770" y="12542"/>
                    <a:pt x="30537" y="12371"/>
                  </a:cubicBezTo>
                  <a:cubicBezTo>
                    <a:pt x="30497" y="12337"/>
                    <a:pt x="30452" y="12303"/>
                    <a:pt x="30412" y="12257"/>
                  </a:cubicBezTo>
                  <a:cubicBezTo>
                    <a:pt x="30481" y="12138"/>
                    <a:pt x="30543" y="12007"/>
                    <a:pt x="30599" y="11860"/>
                  </a:cubicBezTo>
                  <a:cubicBezTo>
                    <a:pt x="30612" y="11837"/>
                    <a:pt x="30605" y="11808"/>
                    <a:pt x="30594" y="11779"/>
                  </a:cubicBezTo>
                  <a:cubicBezTo>
                    <a:pt x="30577" y="11745"/>
                    <a:pt x="30549" y="11723"/>
                    <a:pt x="30515" y="11711"/>
                  </a:cubicBezTo>
                  <a:lnTo>
                    <a:pt x="30486" y="11711"/>
                  </a:lnTo>
                  <a:cubicBezTo>
                    <a:pt x="30463" y="11711"/>
                    <a:pt x="30441" y="11711"/>
                    <a:pt x="30423" y="11723"/>
                  </a:cubicBezTo>
                  <a:cubicBezTo>
                    <a:pt x="30389" y="11745"/>
                    <a:pt x="30378" y="11774"/>
                    <a:pt x="30366" y="11797"/>
                  </a:cubicBezTo>
                  <a:lnTo>
                    <a:pt x="30344" y="11854"/>
                  </a:lnTo>
                  <a:cubicBezTo>
                    <a:pt x="30292" y="11973"/>
                    <a:pt x="30224" y="12086"/>
                    <a:pt x="30151" y="12188"/>
                  </a:cubicBezTo>
                  <a:cubicBezTo>
                    <a:pt x="30037" y="12332"/>
                    <a:pt x="29917" y="12456"/>
                    <a:pt x="29786" y="12558"/>
                  </a:cubicBezTo>
                  <a:cubicBezTo>
                    <a:pt x="29645" y="12666"/>
                    <a:pt x="29480" y="12757"/>
                    <a:pt x="29304" y="12836"/>
                  </a:cubicBezTo>
                  <a:cubicBezTo>
                    <a:pt x="29025" y="12951"/>
                    <a:pt x="28702" y="13035"/>
                    <a:pt x="28355" y="13087"/>
                  </a:cubicBezTo>
                  <a:cubicBezTo>
                    <a:pt x="28139" y="13109"/>
                    <a:pt x="27918" y="13127"/>
                    <a:pt x="27696" y="13127"/>
                  </a:cubicBezTo>
                  <a:cubicBezTo>
                    <a:pt x="27452" y="13127"/>
                    <a:pt x="27195" y="13109"/>
                    <a:pt x="26946" y="13075"/>
                  </a:cubicBezTo>
                  <a:cubicBezTo>
                    <a:pt x="26377" y="12996"/>
                    <a:pt x="25821" y="12843"/>
                    <a:pt x="25286" y="12615"/>
                  </a:cubicBezTo>
                  <a:cubicBezTo>
                    <a:pt x="25088" y="12529"/>
                    <a:pt x="24889" y="12434"/>
                    <a:pt x="24706" y="12332"/>
                  </a:cubicBezTo>
                  <a:cubicBezTo>
                    <a:pt x="24599" y="12274"/>
                    <a:pt x="24509" y="12217"/>
                    <a:pt x="24428" y="12161"/>
                  </a:cubicBezTo>
                  <a:cubicBezTo>
                    <a:pt x="24372" y="12120"/>
                    <a:pt x="24310" y="12081"/>
                    <a:pt x="24252" y="12041"/>
                  </a:cubicBezTo>
                  <a:lnTo>
                    <a:pt x="24190" y="11996"/>
                  </a:lnTo>
                  <a:lnTo>
                    <a:pt x="24173" y="11978"/>
                  </a:lnTo>
                  <a:lnTo>
                    <a:pt x="24161" y="11962"/>
                  </a:lnTo>
                  <a:lnTo>
                    <a:pt x="24150" y="11950"/>
                  </a:lnTo>
                  <a:cubicBezTo>
                    <a:pt x="24127" y="11928"/>
                    <a:pt x="24093" y="11910"/>
                    <a:pt x="24053" y="11910"/>
                  </a:cubicBezTo>
                  <a:cubicBezTo>
                    <a:pt x="24048" y="11910"/>
                    <a:pt x="24037" y="11916"/>
                    <a:pt x="24025" y="11916"/>
                  </a:cubicBezTo>
                  <a:lnTo>
                    <a:pt x="23991" y="11916"/>
                  </a:lnTo>
                  <a:cubicBezTo>
                    <a:pt x="23951" y="11916"/>
                    <a:pt x="23911" y="11939"/>
                    <a:pt x="23888" y="11973"/>
                  </a:cubicBezTo>
                  <a:cubicBezTo>
                    <a:pt x="23872" y="12002"/>
                    <a:pt x="23849" y="12030"/>
                    <a:pt x="23827" y="12064"/>
                  </a:cubicBezTo>
                  <a:cubicBezTo>
                    <a:pt x="23741" y="12167"/>
                    <a:pt x="23639" y="12269"/>
                    <a:pt x="23525" y="12359"/>
                  </a:cubicBezTo>
                  <a:cubicBezTo>
                    <a:pt x="23395" y="12456"/>
                    <a:pt x="23258" y="12536"/>
                    <a:pt x="23116" y="12604"/>
                  </a:cubicBezTo>
                  <a:cubicBezTo>
                    <a:pt x="23077" y="12621"/>
                    <a:pt x="23036" y="12638"/>
                    <a:pt x="22996" y="12655"/>
                  </a:cubicBezTo>
                  <a:lnTo>
                    <a:pt x="23009" y="12655"/>
                  </a:lnTo>
                  <a:lnTo>
                    <a:pt x="22985" y="12666"/>
                  </a:lnTo>
                  <a:cubicBezTo>
                    <a:pt x="22747" y="12763"/>
                    <a:pt x="22479" y="12831"/>
                    <a:pt x="22207" y="12870"/>
                  </a:cubicBezTo>
                  <a:cubicBezTo>
                    <a:pt x="22070" y="12888"/>
                    <a:pt x="21934" y="12899"/>
                    <a:pt x="21803" y="12899"/>
                  </a:cubicBezTo>
                  <a:cubicBezTo>
                    <a:pt x="21672" y="12899"/>
                    <a:pt x="21548" y="12888"/>
                    <a:pt x="21428" y="12877"/>
                  </a:cubicBezTo>
                  <a:cubicBezTo>
                    <a:pt x="21223" y="12843"/>
                    <a:pt x="21031" y="12791"/>
                    <a:pt x="20854" y="12723"/>
                  </a:cubicBezTo>
                  <a:cubicBezTo>
                    <a:pt x="20718" y="12660"/>
                    <a:pt x="20588" y="12587"/>
                    <a:pt x="20473" y="12502"/>
                  </a:cubicBezTo>
                  <a:cubicBezTo>
                    <a:pt x="20366" y="12422"/>
                    <a:pt x="20269" y="12319"/>
                    <a:pt x="20184" y="12212"/>
                  </a:cubicBezTo>
                  <a:lnTo>
                    <a:pt x="20172" y="12195"/>
                  </a:lnTo>
                  <a:cubicBezTo>
                    <a:pt x="20172" y="12188"/>
                    <a:pt x="20172" y="12183"/>
                    <a:pt x="20167" y="12183"/>
                  </a:cubicBezTo>
                  <a:lnTo>
                    <a:pt x="20167" y="12178"/>
                  </a:lnTo>
                  <a:cubicBezTo>
                    <a:pt x="20342" y="12149"/>
                    <a:pt x="20520" y="12104"/>
                    <a:pt x="20690" y="12052"/>
                  </a:cubicBezTo>
                  <a:cubicBezTo>
                    <a:pt x="21593" y="11774"/>
                    <a:pt x="22388" y="11217"/>
                    <a:pt x="22934" y="10484"/>
                  </a:cubicBezTo>
                  <a:cubicBezTo>
                    <a:pt x="23185" y="10143"/>
                    <a:pt x="23371" y="9741"/>
                    <a:pt x="23491" y="9274"/>
                  </a:cubicBezTo>
                  <a:cubicBezTo>
                    <a:pt x="23599" y="8847"/>
                    <a:pt x="23622" y="8404"/>
                    <a:pt x="23560" y="7955"/>
                  </a:cubicBezTo>
                  <a:cubicBezTo>
                    <a:pt x="23497" y="7496"/>
                    <a:pt x="23332" y="7040"/>
                    <a:pt x="23077" y="6604"/>
                  </a:cubicBezTo>
                  <a:lnTo>
                    <a:pt x="23077" y="6597"/>
                  </a:lnTo>
                  <a:cubicBezTo>
                    <a:pt x="23093" y="6581"/>
                    <a:pt x="23111" y="6558"/>
                    <a:pt x="23116" y="6529"/>
                  </a:cubicBezTo>
                  <a:cubicBezTo>
                    <a:pt x="23161" y="6376"/>
                    <a:pt x="23213" y="6229"/>
                    <a:pt x="23269" y="6092"/>
                  </a:cubicBezTo>
                  <a:cubicBezTo>
                    <a:pt x="23395" y="5791"/>
                    <a:pt x="23565" y="5501"/>
                    <a:pt x="23770" y="5228"/>
                  </a:cubicBezTo>
                  <a:cubicBezTo>
                    <a:pt x="24008" y="4926"/>
                    <a:pt x="24281" y="4654"/>
                    <a:pt x="24588" y="4410"/>
                  </a:cubicBezTo>
                  <a:cubicBezTo>
                    <a:pt x="24934" y="4149"/>
                    <a:pt x="25315" y="3921"/>
                    <a:pt x="25718" y="3751"/>
                  </a:cubicBezTo>
                  <a:cubicBezTo>
                    <a:pt x="26138" y="3575"/>
                    <a:pt x="26576" y="3450"/>
                    <a:pt x="27025" y="3387"/>
                  </a:cubicBezTo>
                  <a:cubicBezTo>
                    <a:pt x="27242" y="3358"/>
                    <a:pt x="27457" y="3342"/>
                    <a:pt x="27662" y="3342"/>
                  </a:cubicBezTo>
                  <a:close/>
                  <a:moveTo>
                    <a:pt x="12626" y="234"/>
                  </a:moveTo>
                  <a:cubicBezTo>
                    <a:pt x="12899" y="234"/>
                    <a:pt x="13177" y="250"/>
                    <a:pt x="13462" y="284"/>
                  </a:cubicBezTo>
                  <a:cubicBezTo>
                    <a:pt x="13974" y="358"/>
                    <a:pt x="14467" y="489"/>
                    <a:pt x="14922" y="682"/>
                  </a:cubicBezTo>
                  <a:cubicBezTo>
                    <a:pt x="15343" y="858"/>
                    <a:pt x="15729" y="1086"/>
                    <a:pt x="16081" y="1353"/>
                  </a:cubicBezTo>
                  <a:cubicBezTo>
                    <a:pt x="16382" y="1592"/>
                    <a:pt x="16644" y="1847"/>
                    <a:pt x="16849" y="2109"/>
                  </a:cubicBezTo>
                  <a:cubicBezTo>
                    <a:pt x="17069" y="2398"/>
                    <a:pt x="17252" y="2717"/>
                    <a:pt x="17394" y="3051"/>
                  </a:cubicBezTo>
                  <a:cubicBezTo>
                    <a:pt x="17507" y="3336"/>
                    <a:pt x="17588" y="3609"/>
                    <a:pt x="17627" y="3870"/>
                  </a:cubicBezTo>
                  <a:cubicBezTo>
                    <a:pt x="17649" y="4063"/>
                    <a:pt x="17649" y="4251"/>
                    <a:pt x="17627" y="4427"/>
                  </a:cubicBezTo>
                  <a:cubicBezTo>
                    <a:pt x="17622" y="4490"/>
                    <a:pt x="17610" y="4546"/>
                    <a:pt x="17593" y="4598"/>
                  </a:cubicBezTo>
                  <a:cubicBezTo>
                    <a:pt x="17588" y="4632"/>
                    <a:pt x="17575" y="4666"/>
                    <a:pt x="17570" y="4695"/>
                  </a:cubicBezTo>
                  <a:lnTo>
                    <a:pt x="17565" y="4716"/>
                  </a:lnTo>
                  <a:cubicBezTo>
                    <a:pt x="17554" y="4745"/>
                    <a:pt x="17547" y="4768"/>
                    <a:pt x="17536" y="4790"/>
                  </a:cubicBezTo>
                  <a:cubicBezTo>
                    <a:pt x="17536" y="4797"/>
                    <a:pt x="17536" y="4802"/>
                    <a:pt x="17530" y="4813"/>
                  </a:cubicBezTo>
                  <a:lnTo>
                    <a:pt x="17530" y="4831"/>
                  </a:lnTo>
                  <a:lnTo>
                    <a:pt x="17530" y="4842"/>
                  </a:lnTo>
                  <a:cubicBezTo>
                    <a:pt x="17530" y="4871"/>
                    <a:pt x="17536" y="4899"/>
                    <a:pt x="17547" y="4926"/>
                  </a:cubicBezTo>
                  <a:cubicBezTo>
                    <a:pt x="17570" y="4961"/>
                    <a:pt x="17604" y="4989"/>
                    <a:pt x="17638" y="4995"/>
                  </a:cubicBezTo>
                  <a:cubicBezTo>
                    <a:pt x="17656" y="5001"/>
                    <a:pt x="17667" y="5001"/>
                    <a:pt x="17678" y="5001"/>
                  </a:cubicBezTo>
                  <a:cubicBezTo>
                    <a:pt x="17706" y="5001"/>
                    <a:pt x="17735" y="4989"/>
                    <a:pt x="17758" y="4984"/>
                  </a:cubicBezTo>
                  <a:lnTo>
                    <a:pt x="17775" y="4973"/>
                  </a:lnTo>
                  <a:cubicBezTo>
                    <a:pt x="18053" y="4858"/>
                    <a:pt x="18349" y="4774"/>
                    <a:pt x="18656" y="4734"/>
                  </a:cubicBezTo>
                  <a:cubicBezTo>
                    <a:pt x="18821" y="4711"/>
                    <a:pt x="18986" y="4700"/>
                    <a:pt x="19149" y="4700"/>
                  </a:cubicBezTo>
                  <a:cubicBezTo>
                    <a:pt x="19309" y="4700"/>
                    <a:pt x="19479" y="4711"/>
                    <a:pt x="19655" y="4734"/>
                  </a:cubicBezTo>
                  <a:cubicBezTo>
                    <a:pt x="20025" y="4785"/>
                    <a:pt x="20389" y="4887"/>
                    <a:pt x="20741" y="5029"/>
                  </a:cubicBezTo>
                  <a:cubicBezTo>
                    <a:pt x="21105" y="5188"/>
                    <a:pt x="21451" y="5387"/>
                    <a:pt x="21763" y="5632"/>
                  </a:cubicBezTo>
                  <a:cubicBezTo>
                    <a:pt x="22054" y="5859"/>
                    <a:pt x="22309" y="6114"/>
                    <a:pt x="22524" y="6393"/>
                  </a:cubicBezTo>
                  <a:cubicBezTo>
                    <a:pt x="22718" y="6649"/>
                    <a:pt x="22878" y="6927"/>
                    <a:pt x="22996" y="7205"/>
                  </a:cubicBezTo>
                  <a:cubicBezTo>
                    <a:pt x="23111" y="7473"/>
                    <a:pt x="23185" y="7751"/>
                    <a:pt x="23224" y="8036"/>
                  </a:cubicBezTo>
                  <a:cubicBezTo>
                    <a:pt x="23258" y="8309"/>
                    <a:pt x="23258" y="8587"/>
                    <a:pt x="23224" y="8854"/>
                  </a:cubicBezTo>
                  <a:cubicBezTo>
                    <a:pt x="23179" y="9154"/>
                    <a:pt x="23099" y="9450"/>
                    <a:pt x="22980" y="9734"/>
                  </a:cubicBezTo>
                  <a:cubicBezTo>
                    <a:pt x="22889" y="9938"/>
                    <a:pt x="22770" y="10137"/>
                    <a:pt x="22634" y="10326"/>
                  </a:cubicBezTo>
                  <a:cubicBezTo>
                    <a:pt x="22445" y="10570"/>
                    <a:pt x="22218" y="10791"/>
                    <a:pt x="21963" y="10990"/>
                  </a:cubicBezTo>
                  <a:cubicBezTo>
                    <a:pt x="21672" y="11212"/>
                    <a:pt x="21360" y="11393"/>
                    <a:pt x="21024" y="11535"/>
                  </a:cubicBezTo>
                  <a:lnTo>
                    <a:pt x="21013" y="11541"/>
                  </a:lnTo>
                  <a:cubicBezTo>
                    <a:pt x="20683" y="11677"/>
                    <a:pt x="20349" y="11768"/>
                    <a:pt x="20002" y="11820"/>
                  </a:cubicBezTo>
                  <a:cubicBezTo>
                    <a:pt x="19860" y="11837"/>
                    <a:pt x="19718" y="11842"/>
                    <a:pt x="19581" y="11842"/>
                  </a:cubicBezTo>
                  <a:cubicBezTo>
                    <a:pt x="19451" y="11842"/>
                    <a:pt x="19314" y="11837"/>
                    <a:pt x="19183" y="11820"/>
                  </a:cubicBezTo>
                  <a:cubicBezTo>
                    <a:pt x="18928" y="11779"/>
                    <a:pt x="18684" y="11711"/>
                    <a:pt x="18445" y="11616"/>
                  </a:cubicBezTo>
                  <a:cubicBezTo>
                    <a:pt x="18399" y="11598"/>
                    <a:pt x="18360" y="11575"/>
                    <a:pt x="18315" y="11553"/>
                  </a:cubicBezTo>
                  <a:cubicBezTo>
                    <a:pt x="18343" y="11456"/>
                    <a:pt x="18365" y="11365"/>
                    <a:pt x="18383" y="11275"/>
                  </a:cubicBezTo>
                  <a:cubicBezTo>
                    <a:pt x="18388" y="11223"/>
                    <a:pt x="18388" y="11183"/>
                    <a:pt x="18365" y="11149"/>
                  </a:cubicBezTo>
                  <a:cubicBezTo>
                    <a:pt x="18343" y="11115"/>
                    <a:pt x="18309" y="11087"/>
                    <a:pt x="18270" y="11076"/>
                  </a:cubicBezTo>
                  <a:cubicBezTo>
                    <a:pt x="18257" y="11070"/>
                    <a:pt x="18246" y="11070"/>
                    <a:pt x="18229" y="11070"/>
                  </a:cubicBezTo>
                  <a:cubicBezTo>
                    <a:pt x="18167" y="11070"/>
                    <a:pt x="18087" y="11110"/>
                    <a:pt x="18076" y="11183"/>
                  </a:cubicBezTo>
                  <a:cubicBezTo>
                    <a:pt x="18047" y="11343"/>
                    <a:pt x="18002" y="11496"/>
                    <a:pt x="17945" y="11637"/>
                  </a:cubicBezTo>
                  <a:cubicBezTo>
                    <a:pt x="17871" y="11808"/>
                    <a:pt x="17775" y="11968"/>
                    <a:pt x="17661" y="12120"/>
                  </a:cubicBezTo>
                  <a:cubicBezTo>
                    <a:pt x="17530" y="12280"/>
                    <a:pt x="17383" y="12434"/>
                    <a:pt x="17206" y="12570"/>
                  </a:cubicBezTo>
                  <a:cubicBezTo>
                    <a:pt x="16974" y="12746"/>
                    <a:pt x="16701" y="12904"/>
                    <a:pt x="16394" y="13035"/>
                  </a:cubicBezTo>
                  <a:cubicBezTo>
                    <a:pt x="15973" y="13206"/>
                    <a:pt x="15496" y="13331"/>
                    <a:pt x="14973" y="13405"/>
                  </a:cubicBezTo>
                  <a:cubicBezTo>
                    <a:pt x="14656" y="13444"/>
                    <a:pt x="14331" y="13468"/>
                    <a:pt x="14013" y="13468"/>
                  </a:cubicBezTo>
                  <a:cubicBezTo>
                    <a:pt x="13672" y="13468"/>
                    <a:pt x="13331" y="13444"/>
                    <a:pt x="12990" y="13399"/>
                  </a:cubicBezTo>
                  <a:cubicBezTo>
                    <a:pt x="12382" y="13314"/>
                    <a:pt x="11819" y="13166"/>
                    <a:pt x="11325" y="12962"/>
                  </a:cubicBezTo>
                  <a:cubicBezTo>
                    <a:pt x="10990" y="12820"/>
                    <a:pt x="10701" y="12655"/>
                    <a:pt x="10444" y="12461"/>
                  </a:cubicBezTo>
                  <a:cubicBezTo>
                    <a:pt x="10268" y="12325"/>
                    <a:pt x="10109" y="12172"/>
                    <a:pt x="9978" y="12013"/>
                  </a:cubicBezTo>
                  <a:cubicBezTo>
                    <a:pt x="9870" y="11865"/>
                    <a:pt x="9780" y="11711"/>
                    <a:pt x="9705" y="11535"/>
                  </a:cubicBezTo>
                  <a:cubicBezTo>
                    <a:pt x="9666" y="11445"/>
                    <a:pt x="9632" y="11354"/>
                    <a:pt x="9603" y="11262"/>
                  </a:cubicBezTo>
                  <a:cubicBezTo>
                    <a:pt x="9581" y="11200"/>
                    <a:pt x="9524" y="11160"/>
                    <a:pt x="9467" y="11160"/>
                  </a:cubicBezTo>
                  <a:cubicBezTo>
                    <a:pt x="9456" y="11160"/>
                    <a:pt x="9445" y="11160"/>
                    <a:pt x="9432" y="11166"/>
                  </a:cubicBezTo>
                  <a:cubicBezTo>
                    <a:pt x="9393" y="11172"/>
                    <a:pt x="9359" y="11200"/>
                    <a:pt x="9342" y="11234"/>
                  </a:cubicBezTo>
                  <a:cubicBezTo>
                    <a:pt x="9325" y="11268"/>
                    <a:pt x="9319" y="11302"/>
                    <a:pt x="9330" y="11336"/>
                  </a:cubicBezTo>
                  <a:lnTo>
                    <a:pt x="9342" y="11359"/>
                  </a:lnTo>
                  <a:lnTo>
                    <a:pt x="9348" y="11377"/>
                  </a:lnTo>
                  <a:lnTo>
                    <a:pt x="9348" y="11388"/>
                  </a:lnTo>
                  <a:cubicBezTo>
                    <a:pt x="9416" y="11575"/>
                    <a:pt x="9484" y="11768"/>
                    <a:pt x="9581" y="11950"/>
                  </a:cubicBezTo>
                  <a:cubicBezTo>
                    <a:pt x="9552" y="11996"/>
                    <a:pt x="9524" y="12036"/>
                    <a:pt x="9495" y="12075"/>
                  </a:cubicBezTo>
                  <a:cubicBezTo>
                    <a:pt x="9387" y="12212"/>
                    <a:pt x="9262" y="12337"/>
                    <a:pt x="9115" y="12450"/>
                  </a:cubicBezTo>
                  <a:cubicBezTo>
                    <a:pt x="8933" y="12587"/>
                    <a:pt x="8734" y="12707"/>
                    <a:pt x="8519" y="12797"/>
                  </a:cubicBezTo>
                  <a:cubicBezTo>
                    <a:pt x="8268" y="12899"/>
                    <a:pt x="7990" y="12973"/>
                    <a:pt x="7694" y="13019"/>
                  </a:cubicBezTo>
                  <a:cubicBezTo>
                    <a:pt x="7523" y="13041"/>
                    <a:pt x="7347" y="13053"/>
                    <a:pt x="7177" y="13053"/>
                  </a:cubicBezTo>
                  <a:cubicBezTo>
                    <a:pt x="6995" y="13053"/>
                    <a:pt x="6819" y="13041"/>
                    <a:pt x="6654" y="13019"/>
                  </a:cubicBezTo>
                  <a:cubicBezTo>
                    <a:pt x="6342" y="12973"/>
                    <a:pt x="6041" y="12888"/>
                    <a:pt x="5757" y="12775"/>
                  </a:cubicBezTo>
                  <a:cubicBezTo>
                    <a:pt x="5524" y="12673"/>
                    <a:pt x="5307" y="12547"/>
                    <a:pt x="5120" y="12405"/>
                  </a:cubicBezTo>
                  <a:cubicBezTo>
                    <a:pt x="4961" y="12280"/>
                    <a:pt x="4819" y="12143"/>
                    <a:pt x="4700" y="11991"/>
                  </a:cubicBezTo>
                  <a:cubicBezTo>
                    <a:pt x="4586" y="11837"/>
                    <a:pt x="4489" y="11672"/>
                    <a:pt x="4421" y="11507"/>
                  </a:cubicBezTo>
                  <a:cubicBezTo>
                    <a:pt x="4352" y="11348"/>
                    <a:pt x="4307" y="11183"/>
                    <a:pt x="4279" y="11013"/>
                  </a:cubicBezTo>
                  <a:cubicBezTo>
                    <a:pt x="4273" y="10973"/>
                    <a:pt x="4268" y="10945"/>
                    <a:pt x="4239" y="10916"/>
                  </a:cubicBezTo>
                  <a:cubicBezTo>
                    <a:pt x="4211" y="10893"/>
                    <a:pt x="4177" y="10877"/>
                    <a:pt x="4142" y="10877"/>
                  </a:cubicBezTo>
                  <a:cubicBezTo>
                    <a:pt x="4103" y="10877"/>
                    <a:pt x="4069" y="10893"/>
                    <a:pt x="4040" y="10916"/>
                  </a:cubicBezTo>
                  <a:cubicBezTo>
                    <a:pt x="4018" y="10939"/>
                    <a:pt x="3995" y="10979"/>
                    <a:pt x="4001" y="11018"/>
                  </a:cubicBezTo>
                  <a:cubicBezTo>
                    <a:pt x="4006" y="11042"/>
                    <a:pt x="4006" y="11070"/>
                    <a:pt x="4012" y="11097"/>
                  </a:cubicBezTo>
                  <a:cubicBezTo>
                    <a:pt x="4012" y="11138"/>
                    <a:pt x="4018" y="11178"/>
                    <a:pt x="4024" y="11217"/>
                  </a:cubicBezTo>
                  <a:cubicBezTo>
                    <a:pt x="4029" y="11275"/>
                    <a:pt x="4040" y="11336"/>
                    <a:pt x="4058" y="11399"/>
                  </a:cubicBezTo>
                  <a:cubicBezTo>
                    <a:pt x="4080" y="11490"/>
                    <a:pt x="4108" y="11582"/>
                    <a:pt x="4137" y="11677"/>
                  </a:cubicBezTo>
                  <a:lnTo>
                    <a:pt x="4142" y="11684"/>
                  </a:lnTo>
                  <a:cubicBezTo>
                    <a:pt x="3943" y="11745"/>
                    <a:pt x="3746" y="11792"/>
                    <a:pt x="3541" y="11826"/>
                  </a:cubicBezTo>
                  <a:cubicBezTo>
                    <a:pt x="3410" y="11837"/>
                    <a:pt x="3279" y="11848"/>
                    <a:pt x="3148" y="11848"/>
                  </a:cubicBezTo>
                  <a:cubicBezTo>
                    <a:pt x="3030" y="11848"/>
                    <a:pt x="2904" y="11842"/>
                    <a:pt x="2779" y="11826"/>
                  </a:cubicBezTo>
                  <a:cubicBezTo>
                    <a:pt x="2569" y="11797"/>
                    <a:pt x="2375" y="11745"/>
                    <a:pt x="2194" y="11672"/>
                  </a:cubicBezTo>
                  <a:cubicBezTo>
                    <a:pt x="2160" y="11661"/>
                    <a:pt x="2125" y="11643"/>
                    <a:pt x="2091" y="11632"/>
                  </a:cubicBezTo>
                  <a:lnTo>
                    <a:pt x="2091" y="11632"/>
                  </a:lnTo>
                  <a:lnTo>
                    <a:pt x="2100" y="11638"/>
                  </a:lnTo>
                  <a:lnTo>
                    <a:pt x="2100" y="11638"/>
                  </a:lnTo>
                  <a:cubicBezTo>
                    <a:pt x="2099" y="11637"/>
                    <a:pt x="2098" y="11637"/>
                    <a:pt x="2097" y="11637"/>
                  </a:cubicBezTo>
                  <a:lnTo>
                    <a:pt x="2109" y="11643"/>
                  </a:lnTo>
                  <a:cubicBezTo>
                    <a:pt x="1887" y="11553"/>
                    <a:pt x="1677" y="11427"/>
                    <a:pt x="1483" y="11280"/>
                  </a:cubicBezTo>
                  <a:cubicBezTo>
                    <a:pt x="1291" y="11126"/>
                    <a:pt x="1120" y="10956"/>
                    <a:pt x="966" y="10763"/>
                  </a:cubicBezTo>
                  <a:cubicBezTo>
                    <a:pt x="807" y="10552"/>
                    <a:pt x="665" y="10313"/>
                    <a:pt x="557" y="10064"/>
                  </a:cubicBezTo>
                  <a:cubicBezTo>
                    <a:pt x="466" y="9848"/>
                    <a:pt x="404" y="9631"/>
                    <a:pt x="363" y="9410"/>
                  </a:cubicBezTo>
                  <a:cubicBezTo>
                    <a:pt x="363" y="9405"/>
                    <a:pt x="363" y="9400"/>
                    <a:pt x="358" y="9387"/>
                  </a:cubicBezTo>
                  <a:cubicBezTo>
                    <a:pt x="353" y="9342"/>
                    <a:pt x="347" y="9297"/>
                    <a:pt x="336" y="9251"/>
                  </a:cubicBezTo>
                  <a:lnTo>
                    <a:pt x="336" y="9256"/>
                  </a:lnTo>
                  <a:cubicBezTo>
                    <a:pt x="295" y="8967"/>
                    <a:pt x="295" y="8671"/>
                    <a:pt x="329" y="8382"/>
                  </a:cubicBezTo>
                  <a:cubicBezTo>
                    <a:pt x="370" y="8104"/>
                    <a:pt x="444" y="7831"/>
                    <a:pt x="552" y="7569"/>
                  </a:cubicBezTo>
                  <a:cubicBezTo>
                    <a:pt x="665" y="7302"/>
                    <a:pt x="819" y="7040"/>
                    <a:pt x="1000" y="6802"/>
                  </a:cubicBezTo>
                  <a:cubicBezTo>
                    <a:pt x="1194" y="6558"/>
                    <a:pt x="1420" y="6324"/>
                    <a:pt x="1682" y="6127"/>
                  </a:cubicBezTo>
                  <a:cubicBezTo>
                    <a:pt x="2034" y="5854"/>
                    <a:pt x="2432" y="5626"/>
                    <a:pt x="2859" y="5438"/>
                  </a:cubicBezTo>
                  <a:cubicBezTo>
                    <a:pt x="3319" y="5251"/>
                    <a:pt x="3785" y="5120"/>
                    <a:pt x="4239" y="5057"/>
                  </a:cubicBezTo>
                  <a:cubicBezTo>
                    <a:pt x="4427" y="5036"/>
                    <a:pt x="4609" y="5023"/>
                    <a:pt x="4774" y="5023"/>
                  </a:cubicBezTo>
                  <a:cubicBezTo>
                    <a:pt x="4939" y="5023"/>
                    <a:pt x="5103" y="5036"/>
                    <a:pt x="5257" y="5057"/>
                  </a:cubicBezTo>
                  <a:cubicBezTo>
                    <a:pt x="5512" y="5091"/>
                    <a:pt x="5757" y="5160"/>
                    <a:pt x="5973" y="5246"/>
                  </a:cubicBezTo>
                  <a:cubicBezTo>
                    <a:pt x="6166" y="5330"/>
                    <a:pt x="6348" y="5432"/>
                    <a:pt x="6513" y="5558"/>
                  </a:cubicBezTo>
                  <a:lnTo>
                    <a:pt x="6518" y="5563"/>
                  </a:lnTo>
                  <a:cubicBezTo>
                    <a:pt x="6654" y="5671"/>
                    <a:pt x="6768" y="5786"/>
                    <a:pt x="6870" y="5904"/>
                  </a:cubicBezTo>
                  <a:cubicBezTo>
                    <a:pt x="6893" y="5938"/>
                    <a:pt x="6922" y="5978"/>
                    <a:pt x="6944" y="6012"/>
                  </a:cubicBezTo>
                  <a:cubicBezTo>
                    <a:pt x="6972" y="6058"/>
                    <a:pt x="7019" y="6080"/>
                    <a:pt x="7064" y="6080"/>
                  </a:cubicBezTo>
                  <a:cubicBezTo>
                    <a:pt x="7087" y="6080"/>
                    <a:pt x="7109" y="6075"/>
                    <a:pt x="7132" y="6064"/>
                  </a:cubicBezTo>
                  <a:cubicBezTo>
                    <a:pt x="7160" y="6046"/>
                    <a:pt x="7182" y="6012"/>
                    <a:pt x="7189" y="5978"/>
                  </a:cubicBezTo>
                  <a:cubicBezTo>
                    <a:pt x="7200" y="5944"/>
                    <a:pt x="7195" y="5910"/>
                    <a:pt x="7177" y="5876"/>
                  </a:cubicBezTo>
                  <a:cubicBezTo>
                    <a:pt x="7075" y="5711"/>
                    <a:pt x="6933" y="5552"/>
                    <a:pt x="6751" y="5393"/>
                  </a:cubicBezTo>
                  <a:lnTo>
                    <a:pt x="6746" y="5393"/>
                  </a:lnTo>
                  <a:cubicBezTo>
                    <a:pt x="6739" y="5149"/>
                    <a:pt x="6751" y="4905"/>
                    <a:pt x="6785" y="4666"/>
                  </a:cubicBezTo>
                  <a:cubicBezTo>
                    <a:pt x="6841" y="4279"/>
                    <a:pt x="6944" y="3898"/>
                    <a:pt x="7092" y="3541"/>
                  </a:cubicBezTo>
                  <a:cubicBezTo>
                    <a:pt x="7250" y="3160"/>
                    <a:pt x="7462" y="2802"/>
                    <a:pt x="7717" y="2472"/>
                  </a:cubicBezTo>
                  <a:cubicBezTo>
                    <a:pt x="7979" y="2138"/>
                    <a:pt x="8291" y="1831"/>
                    <a:pt x="8648" y="1551"/>
                  </a:cubicBezTo>
                  <a:cubicBezTo>
                    <a:pt x="8984" y="1291"/>
                    <a:pt x="9348" y="1068"/>
                    <a:pt x="9739" y="887"/>
                  </a:cubicBezTo>
                  <a:lnTo>
                    <a:pt x="9746" y="887"/>
                  </a:lnTo>
                  <a:cubicBezTo>
                    <a:pt x="9831" y="842"/>
                    <a:pt x="9922" y="801"/>
                    <a:pt x="10007" y="767"/>
                  </a:cubicBezTo>
                  <a:lnTo>
                    <a:pt x="10007" y="762"/>
                  </a:lnTo>
                  <a:lnTo>
                    <a:pt x="10001" y="762"/>
                  </a:lnTo>
                  <a:cubicBezTo>
                    <a:pt x="10450" y="575"/>
                    <a:pt x="10911" y="438"/>
                    <a:pt x="11388" y="352"/>
                  </a:cubicBezTo>
                  <a:cubicBezTo>
                    <a:pt x="11501" y="331"/>
                    <a:pt x="11614" y="313"/>
                    <a:pt x="11729" y="297"/>
                  </a:cubicBezTo>
                  <a:lnTo>
                    <a:pt x="11724" y="297"/>
                  </a:lnTo>
                  <a:cubicBezTo>
                    <a:pt x="12024" y="256"/>
                    <a:pt x="12330" y="234"/>
                    <a:pt x="12626" y="234"/>
                  </a:cubicBezTo>
                  <a:close/>
                  <a:moveTo>
                    <a:pt x="12684" y="1"/>
                  </a:moveTo>
                  <a:cubicBezTo>
                    <a:pt x="12535" y="1"/>
                    <a:pt x="12388" y="1"/>
                    <a:pt x="12240" y="12"/>
                  </a:cubicBezTo>
                  <a:cubicBezTo>
                    <a:pt x="11399" y="63"/>
                    <a:pt x="10575" y="273"/>
                    <a:pt x="9807" y="620"/>
                  </a:cubicBezTo>
                  <a:cubicBezTo>
                    <a:pt x="9064" y="955"/>
                    <a:pt x="8370" y="1433"/>
                    <a:pt x="7819" y="2041"/>
                  </a:cubicBezTo>
                  <a:cubicBezTo>
                    <a:pt x="7552" y="2335"/>
                    <a:pt x="7313" y="2671"/>
                    <a:pt x="7121" y="3024"/>
                  </a:cubicBezTo>
                  <a:cubicBezTo>
                    <a:pt x="6927" y="3387"/>
                    <a:pt x="6780" y="3780"/>
                    <a:pt x="6689" y="4176"/>
                  </a:cubicBezTo>
                  <a:cubicBezTo>
                    <a:pt x="6603" y="4530"/>
                    <a:pt x="6563" y="4892"/>
                    <a:pt x="6563" y="5251"/>
                  </a:cubicBezTo>
                  <a:cubicBezTo>
                    <a:pt x="6489" y="5199"/>
                    <a:pt x="6416" y="5154"/>
                    <a:pt x="6337" y="5109"/>
                  </a:cubicBezTo>
                  <a:cubicBezTo>
                    <a:pt x="6046" y="4950"/>
                    <a:pt x="5723" y="4847"/>
                    <a:pt x="5398" y="4790"/>
                  </a:cubicBezTo>
                  <a:cubicBezTo>
                    <a:pt x="5188" y="4756"/>
                    <a:pt x="4978" y="4740"/>
                    <a:pt x="4768" y="4740"/>
                  </a:cubicBezTo>
                  <a:cubicBezTo>
                    <a:pt x="4279" y="4740"/>
                    <a:pt x="3791" y="4831"/>
                    <a:pt x="3324" y="4967"/>
                  </a:cubicBezTo>
                  <a:cubicBezTo>
                    <a:pt x="2655" y="5172"/>
                    <a:pt x="2023" y="5495"/>
                    <a:pt x="1472" y="5922"/>
                  </a:cubicBezTo>
                  <a:cubicBezTo>
                    <a:pt x="966" y="6319"/>
                    <a:pt x="557" y="6830"/>
                    <a:pt x="302" y="7422"/>
                  </a:cubicBezTo>
                  <a:cubicBezTo>
                    <a:pt x="182" y="7700"/>
                    <a:pt x="98" y="7995"/>
                    <a:pt x="51" y="8296"/>
                  </a:cubicBezTo>
                  <a:cubicBezTo>
                    <a:pt x="12" y="8587"/>
                    <a:pt x="1" y="8881"/>
                    <a:pt x="35" y="9177"/>
                  </a:cubicBezTo>
                  <a:cubicBezTo>
                    <a:pt x="98" y="9741"/>
                    <a:pt x="290" y="10291"/>
                    <a:pt x="609" y="10763"/>
                  </a:cubicBezTo>
                  <a:cubicBezTo>
                    <a:pt x="921" y="11223"/>
                    <a:pt x="1352" y="11609"/>
                    <a:pt x="1853" y="11848"/>
                  </a:cubicBezTo>
                  <a:cubicBezTo>
                    <a:pt x="2115" y="11973"/>
                    <a:pt x="2387" y="12059"/>
                    <a:pt x="2671" y="12104"/>
                  </a:cubicBezTo>
                  <a:cubicBezTo>
                    <a:pt x="2832" y="12127"/>
                    <a:pt x="2993" y="12138"/>
                    <a:pt x="3155" y="12138"/>
                  </a:cubicBezTo>
                  <a:cubicBezTo>
                    <a:pt x="3306" y="12138"/>
                    <a:pt x="3457" y="12128"/>
                    <a:pt x="3609" y="12109"/>
                  </a:cubicBezTo>
                  <a:cubicBezTo>
                    <a:pt x="3830" y="12075"/>
                    <a:pt x="4052" y="12025"/>
                    <a:pt x="4262" y="11950"/>
                  </a:cubicBezTo>
                  <a:cubicBezTo>
                    <a:pt x="4284" y="11991"/>
                    <a:pt x="4307" y="12030"/>
                    <a:pt x="4331" y="12064"/>
                  </a:cubicBezTo>
                  <a:cubicBezTo>
                    <a:pt x="4393" y="12167"/>
                    <a:pt x="4467" y="12269"/>
                    <a:pt x="4552" y="12359"/>
                  </a:cubicBezTo>
                  <a:cubicBezTo>
                    <a:pt x="4706" y="12542"/>
                    <a:pt x="4893" y="12694"/>
                    <a:pt x="5086" y="12825"/>
                  </a:cubicBezTo>
                  <a:cubicBezTo>
                    <a:pt x="5291" y="12962"/>
                    <a:pt x="5512" y="13069"/>
                    <a:pt x="5739" y="13155"/>
                  </a:cubicBezTo>
                  <a:cubicBezTo>
                    <a:pt x="5967" y="13240"/>
                    <a:pt x="6200" y="13303"/>
                    <a:pt x="6432" y="13342"/>
                  </a:cubicBezTo>
                  <a:cubicBezTo>
                    <a:pt x="6658" y="13377"/>
                    <a:pt x="6879" y="13395"/>
                    <a:pt x="7104" y="13395"/>
                  </a:cubicBezTo>
                  <a:cubicBezTo>
                    <a:pt x="7134" y="13395"/>
                    <a:pt x="7164" y="13395"/>
                    <a:pt x="7195" y="13394"/>
                  </a:cubicBezTo>
                  <a:cubicBezTo>
                    <a:pt x="7694" y="13382"/>
                    <a:pt x="8189" y="13274"/>
                    <a:pt x="8643" y="13064"/>
                  </a:cubicBezTo>
                  <a:cubicBezTo>
                    <a:pt x="8887" y="12951"/>
                    <a:pt x="9109" y="12802"/>
                    <a:pt x="9314" y="12632"/>
                  </a:cubicBezTo>
                  <a:cubicBezTo>
                    <a:pt x="9467" y="12495"/>
                    <a:pt x="9603" y="12343"/>
                    <a:pt x="9723" y="12172"/>
                  </a:cubicBezTo>
                  <a:cubicBezTo>
                    <a:pt x="9739" y="12201"/>
                    <a:pt x="9757" y="12223"/>
                    <a:pt x="9780" y="12251"/>
                  </a:cubicBezTo>
                  <a:cubicBezTo>
                    <a:pt x="9910" y="12422"/>
                    <a:pt x="10064" y="12570"/>
                    <a:pt x="10234" y="12707"/>
                  </a:cubicBezTo>
                  <a:cubicBezTo>
                    <a:pt x="10626" y="13019"/>
                    <a:pt x="11081" y="13245"/>
                    <a:pt x="11559" y="13410"/>
                  </a:cubicBezTo>
                  <a:cubicBezTo>
                    <a:pt x="12075" y="13599"/>
                    <a:pt x="12615" y="13706"/>
                    <a:pt x="13161" y="13769"/>
                  </a:cubicBezTo>
                  <a:cubicBezTo>
                    <a:pt x="13447" y="13798"/>
                    <a:pt x="13735" y="13814"/>
                    <a:pt x="14022" y="13814"/>
                  </a:cubicBezTo>
                  <a:cubicBezTo>
                    <a:pt x="14293" y="13814"/>
                    <a:pt x="14564" y="13800"/>
                    <a:pt x="14832" y="13769"/>
                  </a:cubicBezTo>
                  <a:cubicBezTo>
                    <a:pt x="15372" y="13712"/>
                    <a:pt x="15905" y="13593"/>
                    <a:pt x="16405" y="13394"/>
                  </a:cubicBezTo>
                  <a:cubicBezTo>
                    <a:pt x="16872" y="13211"/>
                    <a:pt x="17308" y="12962"/>
                    <a:pt x="17667" y="12610"/>
                  </a:cubicBezTo>
                  <a:cubicBezTo>
                    <a:pt x="17888" y="12393"/>
                    <a:pt x="18065" y="12138"/>
                    <a:pt x="18195" y="11865"/>
                  </a:cubicBezTo>
                  <a:cubicBezTo>
                    <a:pt x="18530" y="12081"/>
                    <a:pt x="18934" y="12188"/>
                    <a:pt x="19332" y="12223"/>
                  </a:cubicBezTo>
                  <a:cubicBezTo>
                    <a:pt x="19409" y="12230"/>
                    <a:pt x="19487" y="12233"/>
                    <a:pt x="19566" y="12233"/>
                  </a:cubicBezTo>
                  <a:cubicBezTo>
                    <a:pt x="19672" y="12233"/>
                    <a:pt x="19779" y="12227"/>
                    <a:pt x="19883" y="12217"/>
                  </a:cubicBezTo>
                  <a:cubicBezTo>
                    <a:pt x="19906" y="12257"/>
                    <a:pt x="19922" y="12303"/>
                    <a:pt x="19951" y="12337"/>
                  </a:cubicBezTo>
                  <a:cubicBezTo>
                    <a:pt x="19985" y="12393"/>
                    <a:pt x="20025" y="12450"/>
                    <a:pt x="20064" y="12502"/>
                  </a:cubicBezTo>
                  <a:cubicBezTo>
                    <a:pt x="20145" y="12598"/>
                    <a:pt x="20229" y="12678"/>
                    <a:pt x="20326" y="12752"/>
                  </a:cubicBezTo>
                  <a:cubicBezTo>
                    <a:pt x="20520" y="12899"/>
                    <a:pt x="20741" y="13001"/>
                    <a:pt x="20968" y="13069"/>
                  </a:cubicBezTo>
                  <a:cubicBezTo>
                    <a:pt x="21207" y="13138"/>
                    <a:pt x="21462" y="13172"/>
                    <a:pt x="21713" y="13177"/>
                  </a:cubicBezTo>
                  <a:cubicBezTo>
                    <a:pt x="21974" y="13177"/>
                    <a:pt x="22230" y="13150"/>
                    <a:pt x="22485" y="13093"/>
                  </a:cubicBezTo>
                  <a:cubicBezTo>
                    <a:pt x="22809" y="13019"/>
                    <a:pt x="23133" y="12899"/>
                    <a:pt x="23418" y="12723"/>
                  </a:cubicBezTo>
                  <a:cubicBezTo>
                    <a:pt x="23644" y="12587"/>
                    <a:pt x="23843" y="12411"/>
                    <a:pt x="24008" y="12201"/>
                  </a:cubicBezTo>
                  <a:cubicBezTo>
                    <a:pt x="24139" y="12382"/>
                    <a:pt x="24315" y="12529"/>
                    <a:pt x="24491" y="12666"/>
                  </a:cubicBezTo>
                  <a:cubicBezTo>
                    <a:pt x="24690" y="12814"/>
                    <a:pt x="24906" y="12928"/>
                    <a:pt x="25128" y="13030"/>
                  </a:cubicBezTo>
                  <a:cubicBezTo>
                    <a:pt x="25377" y="13143"/>
                    <a:pt x="25639" y="13234"/>
                    <a:pt x="25907" y="13308"/>
                  </a:cubicBezTo>
                  <a:cubicBezTo>
                    <a:pt x="26185" y="13382"/>
                    <a:pt x="26468" y="13434"/>
                    <a:pt x="26752" y="13473"/>
                  </a:cubicBezTo>
                  <a:cubicBezTo>
                    <a:pt x="27025" y="13510"/>
                    <a:pt x="27301" y="13530"/>
                    <a:pt x="27576" y="13530"/>
                  </a:cubicBezTo>
                  <a:cubicBezTo>
                    <a:pt x="27852" y="13530"/>
                    <a:pt x="28128" y="13510"/>
                    <a:pt x="28401" y="13468"/>
                  </a:cubicBezTo>
                  <a:cubicBezTo>
                    <a:pt x="28895" y="13389"/>
                    <a:pt x="29384" y="13218"/>
                    <a:pt x="29793" y="12922"/>
                  </a:cubicBezTo>
                  <a:cubicBezTo>
                    <a:pt x="29951" y="12809"/>
                    <a:pt x="30100" y="12673"/>
                    <a:pt x="30230" y="12518"/>
                  </a:cubicBezTo>
                  <a:cubicBezTo>
                    <a:pt x="30497" y="12757"/>
                    <a:pt x="30804" y="12945"/>
                    <a:pt x="31139" y="13082"/>
                  </a:cubicBezTo>
                  <a:cubicBezTo>
                    <a:pt x="31486" y="13229"/>
                    <a:pt x="31855" y="13314"/>
                    <a:pt x="32236" y="13337"/>
                  </a:cubicBezTo>
                  <a:cubicBezTo>
                    <a:pt x="32293" y="13340"/>
                    <a:pt x="32350" y="13342"/>
                    <a:pt x="32407" y="13342"/>
                  </a:cubicBezTo>
                  <a:cubicBezTo>
                    <a:pt x="32701" y="13342"/>
                    <a:pt x="32991" y="13294"/>
                    <a:pt x="33276" y="13224"/>
                  </a:cubicBezTo>
                  <a:cubicBezTo>
                    <a:pt x="33520" y="13161"/>
                    <a:pt x="33759" y="13075"/>
                    <a:pt x="33987" y="12967"/>
                  </a:cubicBezTo>
                  <a:cubicBezTo>
                    <a:pt x="34384" y="12786"/>
                    <a:pt x="34748" y="12529"/>
                    <a:pt x="35049" y="12212"/>
                  </a:cubicBezTo>
                  <a:cubicBezTo>
                    <a:pt x="35186" y="12064"/>
                    <a:pt x="35310" y="11899"/>
                    <a:pt x="35419" y="11723"/>
                  </a:cubicBezTo>
                  <a:cubicBezTo>
                    <a:pt x="35527" y="11553"/>
                    <a:pt x="35611" y="11377"/>
                    <a:pt x="35685" y="11189"/>
                  </a:cubicBezTo>
                  <a:cubicBezTo>
                    <a:pt x="35828" y="10825"/>
                    <a:pt x="35896" y="10439"/>
                    <a:pt x="35912" y="10053"/>
                  </a:cubicBezTo>
                  <a:cubicBezTo>
                    <a:pt x="35930" y="9672"/>
                    <a:pt x="35878" y="9280"/>
                    <a:pt x="35782" y="8905"/>
                  </a:cubicBezTo>
                  <a:cubicBezTo>
                    <a:pt x="35679" y="8540"/>
                    <a:pt x="35527" y="8183"/>
                    <a:pt x="35322" y="7865"/>
                  </a:cubicBezTo>
                  <a:cubicBezTo>
                    <a:pt x="35123" y="7546"/>
                    <a:pt x="34873" y="7263"/>
                    <a:pt x="34577" y="7029"/>
                  </a:cubicBezTo>
                  <a:cubicBezTo>
                    <a:pt x="34276" y="6796"/>
                    <a:pt x="33935" y="6620"/>
                    <a:pt x="33565" y="6518"/>
                  </a:cubicBezTo>
                  <a:cubicBezTo>
                    <a:pt x="33373" y="6461"/>
                    <a:pt x="33174" y="6433"/>
                    <a:pt x="32975" y="6421"/>
                  </a:cubicBezTo>
                  <a:cubicBezTo>
                    <a:pt x="32923" y="6416"/>
                    <a:pt x="32873" y="6416"/>
                    <a:pt x="32815" y="6416"/>
                  </a:cubicBezTo>
                  <a:cubicBezTo>
                    <a:pt x="32657" y="6416"/>
                    <a:pt x="32503" y="6427"/>
                    <a:pt x="32343" y="6450"/>
                  </a:cubicBezTo>
                  <a:cubicBezTo>
                    <a:pt x="32049" y="6495"/>
                    <a:pt x="31764" y="6581"/>
                    <a:pt x="31486" y="6694"/>
                  </a:cubicBezTo>
                  <a:lnTo>
                    <a:pt x="31486" y="6678"/>
                  </a:lnTo>
                  <a:cubicBezTo>
                    <a:pt x="31480" y="6473"/>
                    <a:pt x="31457" y="6268"/>
                    <a:pt x="31423" y="6064"/>
                  </a:cubicBezTo>
                  <a:cubicBezTo>
                    <a:pt x="31389" y="5865"/>
                    <a:pt x="31338" y="5677"/>
                    <a:pt x="31276" y="5490"/>
                  </a:cubicBezTo>
                  <a:cubicBezTo>
                    <a:pt x="31218" y="5330"/>
                    <a:pt x="31145" y="5177"/>
                    <a:pt x="31066" y="5023"/>
                  </a:cubicBezTo>
                  <a:cubicBezTo>
                    <a:pt x="30827" y="4575"/>
                    <a:pt x="30497" y="4171"/>
                    <a:pt x="30088" y="3853"/>
                  </a:cubicBezTo>
                  <a:cubicBezTo>
                    <a:pt x="29896" y="3706"/>
                    <a:pt x="29691" y="3575"/>
                    <a:pt x="29474" y="3467"/>
                  </a:cubicBezTo>
                  <a:cubicBezTo>
                    <a:pt x="29253" y="3358"/>
                    <a:pt x="29025" y="3274"/>
                    <a:pt x="28792" y="3211"/>
                  </a:cubicBezTo>
                  <a:cubicBezTo>
                    <a:pt x="28423" y="3109"/>
                    <a:pt x="28037" y="3064"/>
                    <a:pt x="27651" y="3064"/>
                  </a:cubicBezTo>
                  <a:cubicBezTo>
                    <a:pt x="27549" y="3064"/>
                    <a:pt x="27452" y="3064"/>
                    <a:pt x="27349" y="3074"/>
                  </a:cubicBezTo>
                  <a:cubicBezTo>
                    <a:pt x="26350" y="3137"/>
                    <a:pt x="25367" y="3495"/>
                    <a:pt x="24554" y="4081"/>
                  </a:cubicBezTo>
                  <a:cubicBezTo>
                    <a:pt x="24514" y="4108"/>
                    <a:pt x="24468" y="4142"/>
                    <a:pt x="24428" y="4171"/>
                  </a:cubicBezTo>
                  <a:lnTo>
                    <a:pt x="24428" y="4160"/>
                  </a:lnTo>
                  <a:cubicBezTo>
                    <a:pt x="24423" y="4097"/>
                    <a:pt x="24417" y="4029"/>
                    <a:pt x="24406" y="3966"/>
                  </a:cubicBezTo>
                  <a:cubicBezTo>
                    <a:pt x="24394" y="3842"/>
                    <a:pt x="24366" y="3722"/>
                    <a:pt x="24331" y="3604"/>
                  </a:cubicBezTo>
                  <a:cubicBezTo>
                    <a:pt x="24270" y="3381"/>
                    <a:pt x="24173" y="3166"/>
                    <a:pt x="24048" y="2972"/>
                  </a:cubicBezTo>
                  <a:cubicBezTo>
                    <a:pt x="23798" y="2592"/>
                    <a:pt x="23440" y="2290"/>
                    <a:pt x="23036" y="2086"/>
                  </a:cubicBezTo>
                  <a:cubicBezTo>
                    <a:pt x="22610" y="1865"/>
                    <a:pt x="22144" y="1745"/>
                    <a:pt x="21667" y="1700"/>
                  </a:cubicBezTo>
                  <a:cubicBezTo>
                    <a:pt x="21553" y="1688"/>
                    <a:pt x="21433" y="1682"/>
                    <a:pt x="21315" y="1682"/>
                  </a:cubicBezTo>
                  <a:cubicBezTo>
                    <a:pt x="20956" y="1682"/>
                    <a:pt x="20593" y="1734"/>
                    <a:pt x="20240" y="1836"/>
                  </a:cubicBezTo>
                  <a:cubicBezTo>
                    <a:pt x="19933" y="1921"/>
                    <a:pt x="19639" y="2052"/>
                    <a:pt x="19366" y="2222"/>
                  </a:cubicBezTo>
                  <a:cubicBezTo>
                    <a:pt x="19230" y="2308"/>
                    <a:pt x="19104" y="2404"/>
                    <a:pt x="18986" y="2513"/>
                  </a:cubicBezTo>
                  <a:cubicBezTo>
                    <a:pt x="18934" y="2558"/>
                    <a:pt x="18883" y="2608"/>
                    <a:pt x="18837" y="2660"/>
                  </a:cubicBezTo>
                  <a:cubicBezTo>
                    <a:pt x="18792" y="2586"/>
                    <a:pt x="18740" y="2518"/>
                    <a:pt x="18679" y="2461"/>
                  </a:cubicBezTo>
                  <a:cubicBezTo>
                    <a:pt x="18564" y="2359"/>
                    <a:pt x="18422" y="2296"/>
                    <a:pt x="18275" y="2274"/>
                  </a:cubicBezTo>
                  <a:cubicBezTo>
                    <a:pt x="18207" y="2256"/>
                    <a:pt x="18133" y="2251"/>
                    <a:pt x="18065" y="2251"/>
                  </a:cubicBezTo>
                  <a:cubicBezTo>
                    <a:pt x="17832" y="2251"/>
                    <a:pt x="17604" y="2314"/>
                    <a:pt x="17389" y="2404"/>
                  </a:cubicBezTo>
                  <a:cubicBezTo>
                    <a:pt x="17229" y="2131"/>
                    <a:pt x="17035" y="1876"/>
                    <a:pt x="16820" y="1648"/>
                  </a:cubicBezTo>
                  <a:cubicBezTo>
                    <a:pt x="16524" y="1341"/>
                    <a:pt x="16195" y="1074"/>
                    <a:pt x="15831" y="853"/>
                  </a:cubicBezTo>
                  <a:cubicBezTo>
                    <a:pt x="15479" y="631"/>
                    <a:pt x="15099" y="455"/>
                    <a:pt x="14701" y="318"/>
                  </a:cubicBezTo>
                  <a:cubicBezTo>
                    <a:pt x="14308" y="182"/>
                    <a:pt x="13899" y="97"/>
                    <a:pt x="13484" y="46"/>
                  </a:cubicBezTo>
                  <a:cubicBezTo>
                    <a:pt x="13217" y="12"/>
                    <a:pt x="12951" y="1"/>
                    <a:pt x="126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7"/>
            <p:cNvSpPr/>
            <p:nvPr/>
          </p:nvSpPr>
          <p:spPr>
            <a:xfrm>
              <a:off x="12970852" y="3117802"/>
              <a:ext cx="58784" cy="79602"/>
            </a:xfrm>
            <a:custGeom>
              <a:avLst/>
              <a:gdLst/>
              <a:ahLst/>
              <a:cxnLst/>
              <a:rect l="l" t="t" r="r" b="b"/>
              <a:pathLst>
                <a:path w="2002" h="2711" extrusionOk="0">
                  <a:moveTo>
                    <a:pt x="1820" y="166"/>
                  </a:moveTo>
                  <a:lnTo>
                    <a:pt x="1820" y="171"/>
                  </a:lnTo>
                  <a:lnTo>
                    <a:pt x="1813" y="250"/>
                  </a:lnTo>
                  <a:cubicBezTo>
                    <a:pt x="1807" y="308"/>
                    <a:pt x="1802" y="358"/>
                    <a:pt x="1797" y="415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3"/>
                    <a:pt x="1677" y="1307"/>
                    <a:pt x="1608" y="1535"/>
                  </a:cubicBezTo>
                  <a:cubicBezTo>
                    <a:pt x="1547" y="1756"/>
                    <a:pt x="1461" y="1950"/>
                    <a:pt x="1359" y="2115"/>
                  </a:cubicBezTo>
                  <a:cubicBezTo>
                    <a:pt x="1302" y="2211"/>
                    <a:pt x="1251" y="2280"/>
                    <a:pt x="1188" y="2341"/>
                  </a:cubicBezTo>
                  <a:cubicBezTo>
                    <a:pt x="1138" y="2382"/>
                    <a:pt x="1086" y="2421"/>
                    <a:pt x="1036" y="2456"/>
                  </a:cubicBezTo>
                  <a:cubicBezTo>
                    <a:pt x="973" y="2490"/>
                    <a:pt x="910" y="2511"/>
                    <a:pt x="842" y="2529"/>
                  </a:cubicBezTo>
                  <a:cubicBezTo>
                    <a:pt x="779" y="2546"/>
                    <a:pt x="716" y="2552"/>
                    <a:pt x="654" y="2552"/>
                  </a:cubicBezTo>
                  <a:cubicBezTo>
                    <a:pt x="603" y="2552"/>
                    <a:pt x="546" y="2546"/>
                    <a:pt x="496" y="2529"/>
                  </a:cubicBezTo>
                  <a:cubicBezTo>
                    <a:pt x="456" y="2518"/>
                    <a:pt x="415" y="2501"/>
                    <a:pt x="388" y="2477"/>
                  </a:cubicBezTo>
                  <a:cubicBezTo>
                    <a:pt x="347" y="2456"/>
                    <a:pt x="320" y="2432"/>
                    <a:pt x="291" y="2404"/>
                  </a:cubicBezTo>
                  <a:cubicBezTo>
                    <a:pt x="262" y="2375"/>
                    <a:pt x="239" y="2341"/>
                    <a:pt x="223" y="2314"/>
                  </a:cubicBezTo>
                  <a:cubicBezTo>
                    <a:pt x="200" y="2273"/>
                    <a:pt x="183" y="2228"/>
                    <a:pt x="171" y="2183"/>
                  </a:cubicBezTo>
                  <a:cubicBezTo>
                    <a:pt x="160" y="2120"/>
                    <a:pt x="149" y="2052"/>
                    <a:pt x="149" y="1978"/>
                  </a:cubicBezTo>
                  <a:cubicBezTo>
                    <a:pt x="155" y="1892"/>
                    <a:pt x="171" y="1808"/>
                    <a:pt x="194" y="1722"/>
                  </a:cubicBezTo>
                  <a:cubicBezTo>
                    <a:pt x="223" y="1620"/>
                    <a:pt x="268" y="1512"/>
                    <a:pt x="331" y="1410"/>
                  </a:cubicBezTo>
                  <a:cubicBezTo>
                    <a:pt x="415" y="1279"/>
                    <a:pt x="530" y="1142"/>
                    <a:pt x="671" y="1006"/>
                  </a:cubicBezTo>
                  <a:cubicBezTo>
                    <a:pt x="831" y="853"/>
                    <a:pt x="1018" y="705"/>
                    <a:pt x="1280" y="529"/>
                  </a:cubicBezTo>
                  <a:cubicBezTo>
                    <a:pt x="1377" y="460"/>
                    <a:pt x="1472" y="392"/>
                    <a:pt x="1574" y="329"/>
                  </a:cubicBezTo>
                  <a:lnTo>
                    <a:pt x="1626" y="295"/>
                  </a:lnTo>
                  <a:cubicBezTo>
                    <a:pt x="1689" y="250"/>
                    <a:pt x="1752" y="211"/>
                    <a:pt x="1813" y="171"/>
                  </a:cubicBezTo>
                  <a:lnTo>
                    <a:pt x="1820" y="166"/>
                  </a:lnTo>
                  <a:close/>
                  <a:moveTo>
                    <a:pt x="1915" y="1"/>
                  </a:moveTo>
                  <a:cubicBezTo>
                    <a:pt x="1888" y="1"/>
                    <a:pt x="1859" y="12"/>
                    <a:pt x="1842" y="35"/>
                  </a:cubicBezTo>
                  <a:cubicBezTo>
                    <a:pt x="1831" y="35"/>
                    <a:pt x="1820" y="40"/>
                    <a:pt x="1807" y="46"/>
                  </a:cubicBezTo>
                  <a:cubicBezTo>
                    <a:pt x="1621" y="177"/>
                    <a:pt x="1427" y="295"/>
                    <a:pt x="1233" y="421"/>
                  </a:cubicBezTo>
                  <a:cubicBezTo>
                    <a:pt x="1029" y="563"/>
                    <a:pt x="824" y="711"/>
                    <a:pt x="637" y="882"/>
                  </a:cubicBezTo>
                  <a:cubicBezTo>
                    <a:pt x="456" y="1040"/>
                    <a:pt x="291" y="1223"/>
                    <a:pt x="176" y="1438"/>
                  </a:cubicBezTo>
                  <a:cubicBezTo>
                    <a:pt x="58" y="1637"/>
                    <a:pt x="0" y="1876"/>
                    <a:pt x="18" y="2109"/>
                  </a:cubicBezTo>
                  <a:cubicBezTo>
                    <a:pt x="35" y="2301"/>
                    <a:pt x="126" y="2490"/>
                    <a:pt x="291" y="2597"/>
                  </a:cubicBezTo>
                  <a:cubicBezTo>
                    <a:pt x="409" y="2678"/>
                    <a:pt x="546" y="2711"/>
                    <a:pt x="683" y="2711"/>
                  </a:cubicBezTo>
                  <a:cubicBezTo>
                    <a:pt x="731" y="2711"/>
                    <a:pt x="778" y="2707"/>
                    <a:pt x="824" y="2700"/>
                  </a:cubicBezTo>
                  <a:cubicBezTo>
                    <a:pt x="921" y="2682"/>
                    <a:pt x="1012" y="2648"/>
                    <a:pt x="1097" y="2603"/>
                  </a:cubicBezTo>
                  <a:cubicBezTo>
                    <a:pt x="1194" y="2558"/>
                    <a:pt x="1274" y="2490"/>
                    <a:pt x="1348" y="2416"/>
                  </a:cubicBezTo>
                  <a:cubicBezTo>
                    <a:pt x="1387" y="2375"/>
                    <a:pt x="1422" y="2330"/>
                    <a:pt x="1450" y="2291"/>
                  </a:cubicBezTo>
                  <a:cubicBezTo>
                    <a:pt x="1490" y="2228"/>
                    <a:pt x="1529" y="2165"/>
                    <a:pt x="1563" y="2102"/>
                  </a:cubicBezTo>
                  <a:cubicBezTo>
                    <a:pt x="1632" y="1978"/>
                    <a:pt x="1689" y="1847"/>
                    <a:pt x="1734" y="1716"/>
                  </a:cubicBezTo>
                  <a:cubicBezTo>
                    <a:pt x="1825" y="1455"/>
                    <a:pt x="1881" y="1182"/>
                    <a:pt x="1922" y="909"/>
                  </a:cubicBezTo>
                  <a:cubicBezTo>
                    <a:pt x="1944" y="773"/>
                    <a:pt x="1956" y="631"/>
                    <a:pt x="1972" y="494"/>
                  </a:cubicBezTo>
                  <a:cubicBezTo>
                    <a:pt x="1983" y="364"/>
                    <a:pt x="1996" y="234"/>
                    <a:pt x="2001" y="103"/>
                  </a:cubicBezTo>
                  <a:cubicBezTo>
                    <a:pt x="2001" y="80"/>
                    <a:pt x="2001" y="57"/>
                    <a:pt x="1983" y="35"/>
                  </a:cubicBezTo>
                  <a:cubicBezTo>
                    <a:pt x="1972" y="17"/>
                    <a:pt x="1949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7"/>
            <p:cNvSpPr/>
            <p:nvPr/>
          </p:nvSpPr>
          <p:spPr>
            <a:xfrm>
              <a:off x="12975227" y="3122647"/>
              <a:ext cx="49065" cy="70118"/>
            </a:xfrm>
            <a:custGeom>
              <a:avLst/>
              <a:gdLst/>
              <a:ahLst/>
              <a:cxnLst/>
              <a:rect l="l" t="t" r="r" b="b"/>
              <a:pathLst>
                <a:path w="1671" h="2388" extrusionOk="0">
                  <a:moveTo>
                    <a:pt x="1671" y="1"/>
                  </a:moveTo>
                  <a:lnTo>
                    <a:pt x="1664" y="6"/>
                  </a:lnTo>
                  <a:cubicBezTo>
                    <a:pt x="1603" y="46"/>
                    <a:pt x="1540" y="85"/>
                    <a:pt x="1477" y="130"/>
                  </a:cubicBezTo>
                  <a:lnTo>
                    <a:pt x="1425" y="164"/>
                  </a:lnTo>
                  <a:cubicBezTo>
                    <a:pt x="1323" y="227"/>
                    <a:pt x="1228" y="295"/>
                    <a:pt x="1131" y="364"/>
                  </a:cubicBezTo>
                  <a:cubicBezTo>
                    <a:pt x="869" y="540"/>
                    <a:pt x="682" y="688"/>
                    <a:pt x="522" y="841"/>
                  </a:cubicBezTo>
                  <a:cubicBezTo>
                    <a:pt x="381" y="977"/>
                    <a:pt x="266" y="1114"/>
                    <a:pt x="182" y="1245"/>
                  </a:cubicBezTo>
                  <a:cubicBezTo>
                    <a:pt x="119" y="1347"/>
                    <a:pt x="74" y="1455"/>
                    <a:pt x="45" y="1557"/>
                  </a:cubicBezTo>
                  <a:cubicBezTo>
                    <a:pt x="22" y="1643"/>
                    <a:pt x="6" y="1727"/>
                    <a:pt x="0" y="1813"/>
                  </a:cubicBezTo>
                  <a:cubicBezTo>
                    <a:pt x="0" y="1887"/>
                    <a:pt x="11" y="1955"/>
                    <a:pt x="22" y="2018"/>
                  </a:cubicBezTo>
                  <a:cubicBezTo>
                    <a:pt x="34" y="2063"/>
                    <a:pt x="51" y="2102"/>
                    <a:pt x="74" y="2149"/>
                  </a:cubicBezTo>
                  <a:cubicBezTo>
                    <a:pt x="90" y="2176"/>
                    <a:pt x="113" y="2210"/>
                    <a:pt x="142" y="2239"/>
                  </a:cubicBezTo>
                  <a:cubicBezTo>
                    <a:pt x="171" y="2267"/>
                    <a:pt x="198" y="2291"/>
                    <a:pt x="239" y="2312"/>
                  </a:cubicBezTo>
                  <a:cubicBezTo>
                    <a:pt x="266" y="2336"/>
                    <a:pt x="307" y="2353"/>
                    <a:pt x="347" y="2364"/>
                  </a:cubicBezTo>
                  <a:cubicBezTo>
                    <a:pt x="397" y="2381"/>
                    <a:pt x="454" y="2387"/>
                    <a:pt x="505" y="2387"/>
                  </a:cubicBezTo>
                  <a:cubicBezTo>
                    <a:pt x="567" y="2387"/>
                    <a:pt x="630" y="2381"/>
                    <a:pt x="693" y="2364"/>
                  </a:cubicBezTo>
                  <a:cubicBezTo>
                    <a:pt x="761" y="2346"/>
                    <a:pt x="824" y="2325"/>
                    <a:pt x="887" y="2291"/>
                  </a:cubicBezTo>
                  <a:cubicBezTo>
                    <a:pt x="942" y="2256"/>
                    <a:pt x="989" y="2217"/>
                    <a:pt x="1039" y="2176"/>
                  </a:cubicBezTo>
                  <a:cubicBezTo>
                    <a:pt x="1102" y="2115"/>
                    <a:pt x="1153" y="2046"/>
                    <a:pt x="1215" y="1950"/>
                  </a:cubicBezTo>
                  <a:cubicBezTo>
                    <a:pt x="1312" y="1785"/>
                    <a:pt x="1398" y="1591"/>
                    <a:pt x="1459" y="1370"/>
                  </a:cubicBezTo>
                  <a:cubicBezTo>
                    <a:pt x="1528" y="1142"/>
                    <a:pt x="1574" y="904"/>
                    <a:pt x="1608" y="631"/>
                  </a:cubicBezTo>
                  <a:cubicBezTo>
                    <a:pt x="1624" y="512"/>
                    <a:pt x="1637" y="387"/>
                    <a:pt x="1648" y="250"/>
                  </a:cubicBezTo>
                  <a:cubicBezTo>
                    <a:pt x="1653" y="193"/>
                    <a:pt x="1658" y="143"/>
                    <a:pt x="1664" y="85"/>
                  </a:cubicBezTo>
                  <a:lnTo>
                    <a:pt x="1671" y="6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7"/>
            <p:cNvSpPr/>
            <p:nvPr/>
          </p:nvSpPr>
          <p:spPr>
            <a:xfrm>
              <a:off x="12986707" y="3122647"/>
              <a:ext cx="37584" cy="70118"/>
            </a:xfrm>
            <a:custGeom>
              <a:avLst/>
              <a:gdLst/>
              <a:ahLst/>
              <a:cxnLst/>
              <a:rect l="l" t="t" r="r" b="b"/>
              <a:pathLst>
                <a:path w="1280" h="2388" extrusionOk="0">
                  <a:moveTo>
                    <a:pt x="1" y="2375"/>
                  </a:moveTo>
                  <a:cubicBezTo>
                    <a:pt x="35" y="2381"/>
                    <a:pt x="74" y="2387"/>
                    <a:pt x="114" y="2387"/>
                  </a:cubicBezTo>
                  <a:cubicBezTo>
                    <a:pt x="160" y="2387"/>
                    <a:pt x="205" y="2387"/>
                    <a:pt x="250" y="2375"/>
                  </a:cubicBezTo>
                  <a:cubicBezTo>
                    <a:pt x="205" y="2387"/>
                    <a:pt x="160" y="2387"/>
                    <a:pt x="114" y="2387"/>
                  </a:cubicBezTo>
                  <a:cubicBezTo>
                    <a:pt x="74" y="2387"/>
                    <a:pt x="35" y="2381"/>
                    <a:pt x="1" y="2375"/>
                  </a:cubicBezTo>
                  <a:close/>
                  <a:moveTo>
                    <a:pt x="666" y="2160"/>
                  </a:moveTo>
                  <a:cubicBezTo>
                    <a:pt x="659" y="2165"/>
                    <a:pt x="654" y="2171"/>
                    <a:pt x="648" y="2176"/>
                  </a:cubicBezTo>
                  <a:cubicBezTo>
                    <a:pt x="648" y="2176"/>
                    <a:pt x="643" y="2183"/>
                    <a:pt x="637" y="2183"/>
                  </a:cubicBezTo>
                  <a:cubicBezTo>
                    <a:pt x="643" y="2183"/>
                    <a:pt x="648" y="2176"/>
                    <a:pt x="648" y="2176"/>
                  </a:cubicBezTo>
                  <a:cubicBezTo>
                    <a:pt x="654" y="2171"/>
                    <a:pt x="659" y="2165"/>
                    <a:pt x="666" y="2160"/>
                  </a:cubicBezTo>
                  <a:close/>
                  <a:moveTo>
                    <a:pt x="1280" y="1"/>
                  </a:moveTo>
                  <a:lnTo>
                    <a:pt x="1273" y="6"/>
                  </a:lnTo>
                  <a:cubicBezTo>
                    <a:pt x="1246" y="23"/>
                    <a:pt x="1217" y="46"/>
                    <a:pt x="1188" y="62"/>
                  </a:cubicBezTo>
                  <a:cubicBezTo>
                    <a:pt x="1217" y="46"/>
                    <a:pt x="1246" y="23"/>
                    <a:pt x="1273" y="6"/>
                  </a:cubicBezTo>
                  <a:lnTo>
                    <a:pt x="1280" y="1"/>
                  </a:lnTo>
                  <a:lnTo>
                    <a:pt x="1280" y="6"/>
                  </a:lnTo>
                  <a:lnTo>
                    <a:pt x="1273" y="85"/>
                  </a:lnTo>
                  <a:cubicBezTo>
                    <a:pt x="1267" y="143"/>
                    <a:pt x="1262" y="193"/>
                    <a:pt x="1257" y="250"/>
                  </a:cubicBezTo>
                  <a:cubicBezTo>
                    <a:pt x="1246" y="387"/>
                    <a:pt x="1233" y="512"/>
                    <a:pt x="1217" y="631"/>
                  </a:cubicBezTo>
                  <a:cubicBezTo>
                    <a:pt x="1205" y="739"/>
                    <a:pt x="1188" y="841"/>
                    <a:pt x="1171" y="943"/>
                  </a:cubicBezTo>
                  <a:cubicBezTo>
                    <a:pt x="1188" y="841"/>
                    <a:pt x="1205" y="739"/>
                    <a:pt x="1217" y="631"/>
                  </a:cubicBezTo>
                  <a:cubicBezTo>
                    <a:pt x="1233" y="512"/>
                    <a:pt x="1246" y="387"/>
                    <a:pt x="1257" y="250"/>
                  </a:cubicBezTo>
                  <a:cubicBezTo>
                    <a:pt x="1262" y="193"/>
                    <a:pt x="1267" y="143"/>
                    <a:pt x="1273" y="85"/>
                  </a:cubicBezTo>
                  <a:lnTo>
                    <a:pt x="128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7"/>
            <p:cNvSpPr/>
            <p:nvPr/>
          </p:nvSpPr>
          <p:spPr>
            <a:xfrm>
              <a:off x="12986237" y="3119828"/>
              <a:ext cx="43075" cy="73582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0" y="2466"/>
                  </a:moveTo>
                  <a:cubicBezTo>
                    <a:pt x="4" y="2467"/>
                    <a:pt x="7" y="2468"/>
                    <a:pt x="11" y="2470"/>
                  </a:cubicBezTo>
                  <a:lnTo>
                    <a:pt x="11" y="2470"/>
                  </a:lnTo>
                  <a:cubicBezTo>
                    <a:pt x="7" y="2468"/>
                    <a:pt x="4" y="2466"/>
                    <a:pt x="0" y="2466"/>
                  </a:cubicBezTo>
                  <a:close/>
                  <a:moveTo>
                    <a:pt x="11" y="2470"/>
                  </a:moveTo>
                  <a:cubicBezTo>
                    <a:pt x="12" y="2470"/>
                    <a:pt x="13" y="2471"/>
                    <a:pt x="14" y="2471"/>
                  </a:cubicBezTo>
                  <a:lnTo>
                    <a:pt x="14" y="2471"/>
                  </a:lnTo>
                  <a:cubicBezTo>
                    <a:pt x="13" y="2470"/>
                    <a:pt x="12" y="2470"/>
                    <a:pt x="11" y="2470"/>
                  </a:cubicBezTo>
                  <a:close/>
                  <a:moveTo>
                    <a:pt x="1312" y="0"/>
                  </a:moveTo>
                  <a:cubicBezTo>
                    <a:pt x="1244" y="0"/>
                    <a:pt x="1193" y="56"/>
                    <a:pt x="1181" y="124"/>
                  </a:cubicBezTo>
                  <a:cubicBezTo>
                    <a:pt x="1176" y="142"/>
                    <a:pt x="1170" y="165"/>
                    <a:pt x="1170" y="181"/>
                  </a:cubicBezTo>
                  <a:cubicBezTo>
                    <a:pt x="1181" y="176"/>
                    <a:pt x="1193" y="165"/>
                    <a:pt x="1204" y="158"/>
                  </a:cubicBezTo>
                  <a:cubicBezTo>
                    <a:pt x="1233" y="142"/>
                    <a:pt x="1262" y="119"/>
                    <a:pt x="1289" y="102"/>
                  </a:cubicBezTo>
                  <a:lnTo>
                    <a:pt x="1296" y="97"/>
                  </a:lnTo>
                  <a:lnTo>
                    <a:pt x="1296" y="102"/>
                  </a:lnTo>
                  <a:lnTo>
                    <a:pt x="1289" y="181"/>
                  </a:lnTo>
                  <a:cubicBezTo>
                    <a:pt x="1283" y="239"/>
                    <a:pt x="1278" y="289"/>
                    <a:pt x="1273" y="346"/>
                  </a:cubicBezTo>
                  <a:cubicBezTo>
                    <a:pt x="1262" y="483"/>
                    <a:pt x="1249" y="608"/>
                    <a:pt x="1233" y="727"/>
                  </a:cubicBezTo>
                  <a:cubicBezTo>
                    <a:pt x="1221" y="835"/>
                    <a:pt x="1204" y="937"/>
                    <a:pt x="1187" y="1039"/>
                  </a:cubicBezTo>
                  <a:cubicBezTo>
                    <a:pt x="1159" y="1188"/>
                    <a:pt x="1125" y="1330"/>
                    <a:pt x="1084" y="1466"/>
                  </a:cubicBezTo>
                  <a:cubicBezTo>
                    <a:pt x="1023" y="1687"/>
                    <a:pt x="937" y="1881"/>
                    <a:pt x="840" y="2046"/>
                  </a:cubicBezTo>
                  <a:cubicBezTo>
                    <a:pt x="784" y="2136"/>
                    <a:pt x="732" y="2198"/>
                    <a:pt x="682" y="2256"/>
                  </a:cubicBezTo>
                  <a:cubicBezTo>
                    <a:pt x="675" y="2261"/>
                    <a:pt x="670" y="2267"/>
                    <a:pt x="664" y="2272"/>
                  </a:cubicBezTo>
                  <a:cubicBezTo>
                    <a:pt x="664" y="2272"/>
                    <a:pt x="659" y="2279"/>
                    <a:pt x="653" y="2279"/>
                  </a:cubicBezTo>
                  <a:cubicBezTo>
                    <a:pt x="607" y="2318"/>
                    <a:pt x="562" y="2352"/>
                    <a:pt x="512" y="2387"/>
                  </a:cubicBezTo>
                  <a:cubicBezTo>
                    <a:pt x="449" y="2421"/>
                    <a:pt x="386" y="2442"/>
                    <a:pt x="318" y="2460"/>
                  </a:cubicBezTo>
                  <a:cubicBezTo>
                    <a:pt x="300" y="2466"/>
                    <a:pt x="284" y="2471"/>
                    <a:pt x="266" y="2471"/>
                  </a:cubicBezTo>
                  <a:cubicBezTo>
                    <a:pt x="221" y="2483"/>
                    <a:pt x="176" y="2483"/>
                    <a:pt x="130" y="2483"/>
                  </a:cubicBezTo>
                  <a:cubicBezTo>
                    <a:pt x="90" y="2483"/>
                    <a:pt x="51" y="2477"/>
                    <a:pt x="17" y="2471"/>
                  </a:cubicBezTo>
                  <a:cubicBezTo>
                    <a:pt x="16" y="2471"/>
                    <a:pt x="15" y="2471"/>
                    <a:pt x="14" y="2471"/>
                  </a:cubicBezTo>
                  <a:lnTo>
                    <a:pt x="14" y="2471"/>
                  </a:lnTo>
                  <a:cubicBezTo>
                    <a:pt x="72" y="2491"/>
                    <a:pt x="135" y="2505"/>
                    <a:pt x="198" y="2505"/>
                  </a:cubicBezTo>
                  <a:lnTo>
                    <a:pt x="216" y="2505"/>
                  </a:lnTo>
                  <a:cubicBezTo>
                    <a:pt x="300" y="2505"/>
                    <a:pt x="386" y="2489"/>
                    <a:pt x="465" y="2449"/>
                  </a:cubicBezTo>
                  <a:cubicBezTo>
                    <a:pt x="551" y="2408"/>
                    <a:pt x="630" y="2358"/>
                    <a:pt x="693" y="2295"/>
                  </a:cubicBezTo>
                  <a:cubicBezTo>
                    <a:pt x="772" y="2222"/>
                    <a:pt x="840" y="2148"/>
                    <a:pt x="898" y="2062"/>
                  </a:cubicBezTo>
                  <a:cubicBezTo>
                    <a:pt x="960" y="1972"/>
                    <a:pt x="1016" y="1870"/>
                    <a:pt x="1063" y="1767"/>
                  </a:cubicBezTo>
                  <a:cubicBezTo>
                    <a:pt x="1153" y="1585"/>
                    <a:pt x="1221" y="1386"/>
                    <a:pt x="1273" y="1188"/>
                  </a:cubicBezTo>
                  <a:cubicBezTo>
                    <a:pt x="1296" y="1113"/>
                    <a:pt x="1312" y="1034"/>
                    <a:pt x="1330" y="960"/>
                  </a:cubicBezTo>
                  <a:cubicBezTo>
                    <a:pt x="1335" y="915"/>
                    <a:pt x="1312" y="874"/>
                    <a:pt x="1278" y="847"/>
                  </a:cubicBezTo>
                  <a:cubicBezTo>
                    <a:pt x="1289" y="801"/>
                    <a:pt x="1307" y="756"/>
                    <a:pt x="1323" y="711"/>
                  </a:cubicBezTo>
                  <a:cubicBezTo>
                    <a:pt x="1375" y="528"/>
                    <a:pt x="1420" y="341"/>
                    <a:pt x="1454" y="153"/>
                  </a:cubicBezTo>
                  <a:cubicBezTo>
                    <a:pt x="1466" y="79"/>
                    <a:pt x="1403" y="11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7"/>
            <p:cNvSpPr/>
            <p:nvPr/>
          </p:nvSpPr>
          <p:spPr>
            <a:xfrm>
              <a:off x="12977693" y="3186041"/>
              <a:ext cx="1703" cy="2349"/>
            </a:xfrm>
            <a:custGeom>
              <a:avLst/>
              <a:gdLst/>
              <a:ahLst/>
              <a:cxnLst/>
              <a:rect l="l" t="t" r="r" b="b"/>
              <a:pathLst>
                <a:path w="58" h="80" extrusionOk="0">
                  <a:moveTo>
                    <a:pt x="1" y="1"/>
                  </a:moveTo>
                  <a:cubicBezTo>
                    <a:pt x="18" y="29"/>
                    <a:pt x="35" y="58"/>
                    <a:pt x="58" y="80"/>
                  </a:cubicBezTo>
                  <a:cubicBezTo>
                    <a:pt x="35" y="51"/>
                    <a:pt x="18" y="29"/>
                    <a:pt x="1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7"/>
            <p:cNvSpPr/>
            <p:nvPr/>
          </p:nvSpPr>
          <p:spPr>
            <a:xfrm>
              <a:off x="12973523" y="3180051"/>
              <a:ext cx="6195" cy="8721"/>
            </a:xfrm>
            <a:custGeom>
              <a:avLst/>
              <a:gdLst/>
              <a:ahLst/>
              <a:cxnLst/>
              <a:rect l="l" t="t" r="r" b="b"/>
              <a:pathLst>
                <a:path w="211" h="297" extrusionOk="0">
                  <a:moveTo>
                    <a:pt x="69" y="0"/>
                  </a:moveTo>
                  <a:cubicBezTo>
                    <a:pt x="51" y="11"/>
                    <a:pt x="40" y="23"/>
                    <a:pt x="29" y="34"/>
                  </a:cubicBezTo>
                  <a:cubicBezTo>
                    <a:pt x="1" y="74"/>
                    <a:pt x="1" y="153"/>
                    <a:pt x="51" y="181"/>
                  </a:cubicBezTo>
                  <a:cubicBezTo>
                    <a:pt x="58" y="181"/>
                    <a:pt x="64" y="187"/>
                    <a:pt x="69" y="187"/>
                  </a:cubicBezTo>
                  <a:cubicBezTo>
                    <a:pt x="103" y="233"/>
                    <a:pt x="154" y="267"/>
                    <a:pt x="205" y="296"/>
                  </a:cubicBezTo>
                  <a:lnTo>
                    <a:pt x="211" y="296"/>
                  </a:lnTo>
                  <a:cubicBezTo>
                    <a:pt x="205" y="289"/>
                    <a:pt x="205" y="289"/>
                    <a:pt x="200" y="284"/>
                  </a:cubicBezTo>
                  <a:cubicBezTo>
                    <a:pt x="177" y="262"/>
                    <a:pt x="160" y="233"/>
                    <a:pt x="143" y="205"/>
                  </a:cubicBezTo>
                  <a:cubicBezTo>
                    <a:pt x="137" y="199"/>
                    <a:pt x="137" y="199"/>
                    <a:pt x="132" y="194"/>
                  </a:cubicBezTo>
                  <a:cubicBezTo>
                    <a:pt x="126" y="187"/>
                    <a:pt x="126" y="176"/>
                    <a:pt x="119" y="171"/>
                  </a:cubicBezTo>
                  <a:cubicBezTo>
                    <a:pt x="109" y="142"/>
                    <a:pt x="98" y="113"/>
                    <a:pt x="85" y="85"/>
                  </a:cubicBezTo>
                  <a:cubicBezTo>
                    <a:pt x="85" y="79"/>
                    <a:pt x="85" y="68"/>
                    <a:pt x="80" y="63"/>
                  </a:cubicBezTo>
                  <a:cubicBezTo>
                    <a:pt x="80" y="45"/>
                    <a:pt x="74" y="29"/>
                    <a:pt x="74" y="16"/>
                  </a:cubicBezTo>
                  <a:cubicBezTo>
                    <a:pt x="74" y="11"/>
                    <a:pt x="69" y="6"/>
                    <a:pt x="69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7"/>
            <p:cNvSpPr/>
            <p:nvPr/>
          </p:nvSpPr>
          <p:spPr>
            <a:xfrm>
              <a:off x="12975550" y="3122647"/>
              <a:ext cx="48742" cy="70118"/>
            </a:xfrm>
            <a:custGeom>
              <a:avLst/>
              <a:gdLst/>
              <a:ahLst/>
              <a:cxnLst/>
              <a:rect l="l" t="t" r="r" b="b"/>
              <a:pathLst>
                <a:path w="1660" h="2388" extrusionOk="0">
                  <a:moveTo>
                    <a:pt x="1660" y="1"/>
                  </a:moveTo>
                  <a:lnTo>
                    <a:pt x="1653" y="6"/>
                  </a:lnTo>
                  <a:cubicBezTo>
                    <a:pt x="1626" y="23"/>
                    <a:pt x="1597" y="46"/>
                    <a:pt x="1568" y="62"/>
                  </a:cubicBezTo>
                  <a:cubicBezTo>
                    <a:pt x="1557" y="69"/>
                    <a:pt x="1545" y="80"/>
                    <a:pt x="1534" y="85"/>
                  </a:cubicBezTo>
                  <a:cubicBezTo>
                    <a:pt x="1523" y="137"/>
                    <a:pt x="1511" y="188"/>
                    <a:pt x="1500" y="239"/>
                  </a:cubicBezTo>
                  <a:cubicBezTo>
                    <a:pt x="1498" y="242"/>
                    <a:pt x="1497" y="244"/>
                    <a:pt x="1496" y="248"/>
                  </a:cubicBezTo>
                  <a:lnTo>
                    <a:pt x="1496" y="248"/>
                  </a:lnTo>
                  <a:lnTo>
                    <a:pt x="1500" y="239"/>
                  </a:lnTo>
                  <a:lnTo>
                    <a:pt x="1500" y="239"/>
                  </a:lnTo>
                  <a:cubicBezTo>
                    <a:pt x="1500" y="240"/>
                    <a:pt x="1500" y="244"/>
                    <a:pt x="1496" y="249"/>
                  </a:cubicBezTo>
                  <a:lnTo>
                    <a:pt x="1496" y="249"/>
                  </a:lnTo>
                  <a:cubicBezTo>
                    <a:pt x="1496" y="249"/>
                    <a:pt x="1496" y="248"/>
                    <a:pt x="1496" y="248"/>
                  </a:cubicBezTo>
                  <a:lnTo>
                    <a:pt x="1496" y="248"/>
                  </a:lnTo>
                  <a:lnTo>
                    <a:pt x="1495" y="250"/>
                  </a:lnTo>
                  <a:cubicBezTo>
                    <a:pt x="1495" y="250"/>
                    <a:pt x="1495" y="250"/>
                    <a:pt x="1496" y="249"/>
                  </a:cubicBezTo>
                  <a:lnTo>
                    <a:pt x="1496" y="249"/>
                  </a:lnTo>
                  <a:cubicBezTo>
                    <a:pt x="1495" y="255"/>
                    <a:pt x="1495" y="261"/>
                    <a:pt x="1495" y="267"/>
                  </a:cubicBezTo>
                  <a:lnTo>
                    <a:pt x="1495" y="250"/>
                  </a:lnTo>
                  <a:cubicBezTo>
                    <a:pt x="1398" y="631"/>
                    <a:pt x="1262" y="1011"/>
                    <a:pt x="1073" y="1358"/>
                  </a:cubicBezTo>
                  <a:cubicBezTo>
                    <a:pt x="989" y="1512"/>
                    <a:pt x="892" y="1659"/>
                    <a:pt x="766" y="1785"/>
                  </a:cubicBezTo>
                  <a:cubicBezTo>
                    <a:pt x="716" y="1835"/>
                    <a:pt x="659" y="1887"/>
                    <a:pt x="596" y="1926"/>
                  </a:cubicBezTo>
                  <a:cubicBezTo>
                    <a:pt x="556" y="1950"/>
                    <a:pt x="511" y="1966"/>
                    <a:pt x="466" y="1984"/>
                  </a:cubicBezTo>
                  <a:cubicBezTo>
                    <a:pt x="426" y="1995"/>
                    <a:pt x="386" y="1995"/>
                    <a:pt x="352" y="2000"/>
                  </a:cubicBezTo>
                  <a:cubicBezTo>
                    <a:pt x="267" y="2000"/>
                    <a:pt x="181" y="1978"/>
                    <a:pt x="97" y="1966"/>
                  </a:cubicBezTo>
                  <a:cubicBezTo>
                    <a:pt x="79" y="1955"/>
                    <a:pt x="63" y="1950"/>
                    <a:pt x="45" y="1950"/>
                  </a:cubicBezTo>
                  <a:lnTo>
                    <a:pt x="29" y="1950"/>
                  </a:lnTo>
                  <a:cubicBezTo>
                    <a:pt x="16" y="1950"/>
                    <a:pt x="11" y="1955"/>
                    <a:pt x="0" y="1955"/>
                  </a:cubicBezTo>
                  <a:cubicBezTo>
                    <a:pt x="0" y="1961"/>
                    <a:pt x="5" y="1966"/>
                    <a:pt x="5" y="1971"/>
                  </a:cubicBezTo>
                  <a:cubicBezTo>
                    <a:pt x="5" y="1984"/>
                    <a:pt x="11" y="2000"/>
                    <a:pt x="11" y="2018"/>
                  </a:cubicBezTo>
                  <a:cubicBezTo>
                    <a:pt x="16" y="2023"/>
                    <a:pt x="16" y="2034"/>
                    <a:pt x="16" y="2040"/>
                  </a:cubicBezTo>
                  <a:cubicBezTo>
                    <a:pt x="29" y="2068"/>
                    <a:pt x="40" y="2097"/>
                    <a:pt x="50" y="2126"/>
                  </a:cubicBezTo>
                  <a:cubicBezTo>
                    <a:pt x="57" y="2131"/>
                    <a:pt x="57" y="2142"/>
                    <a:pt x="63" y="2149"/>
                  </a:cubicBezTo>
                  <a:cubicBezTo>
                    <a:pt x="68" y="2154"/>
                    <a:pt x="68" y="2154"/>
                    <a:pt x="74" y="2160"/>
                  </a:cubicBezTo>
                  <a:cubicBezTo>
                    <a:pt x="91" y="2188"/>
                    <a:pt x="108" y="2210"/>
                    <a:pt x="131" y="2239"/>
                  </a:cubicBezTo>
                  <a:cubicBezTo>
                    <a:pt x="136" y="2244"/>
                    <a:pt x="136" y="2244"/>
                    <a:pt x="142" y="2251"/>
                  </a:cubicBezTo>
                  <a:cubicBezTo>
                    <a:pt x="210" y="2301"/>
                    <a:pt x="284" y="2341"/>
                    <a:pt x="364" y="2370"/>
                  </a:cubicBezTo>
                  <a:cubicBezTo>
                    <a:pt x="370" y="2370"/>
                    <a:pt x="375" y="2375"/>
                    <a:pt x="381" y="2375"/>
                  </a:cubicBezTo>
                  <a:cubicBezTo>
                    <a:pt x="415" y="2381"/>
                    <a:pt x="454" y="2387"/>
                    <a:pt x="494" y="2387"/>
                  </a:cubicBezTo>
                  <a:cubicBezTo>
                    <a:pt x="540" y="2387"/>
                    <a:pt x="585" y="2387"/>
                    <a:pt x="630" y="2375"/>
                  </a:cubicBezTo>
                  <a:cubicBezTo>
                    <a:pt x="648" y="2375"/>
                    <a:pt x="664" y="2370"/>
                    <a:pt x="682" y="2364"/>
                  </a:cubicBezTo>
                  <a:cubicBezTo>
                    <a:pt x="750" y="2346"/>
                    <a:pt x="813" y="2325"/>
                    <a:pt x="876" y="2291"/>
                  </a:cubicBezTo>
                  <a:cubicBezTo>
                    <a:pt x="926" y="2256"/>
                    <a:pt x="971" y="2222"/>
                    <a:pt x="1017" y="2183"/>
                  </a:cubicBezTo>
                  <a:cubicBezTo>
                    <a:pt x="1023" y="2183"/>
                    <a:pt x="1028" y="2176"/>
                    <a:pt x="1028" y="2176"/>
                  </a:cubicBezTo>
                  <a:cubicBezTo>
                    <a:pt x="1034" y="2171"/>
                    <a:pt x="1039" y="2165"/>
                    <a:pt x="1046" y="2160"/>
                  </a:cubicBezTo>
                  <a:cubicBezTo>
                    <a:pt x="1096" y="2102"/>
                    <a:pt x="1148" y="2040"/>
                    <a:pt x="1204" y="1950"/>
                  </a:cubicBezTo>
                  <a:cubicBezTo>
                    <a:pt x="1301" y="1785"/>
                    <a:pt x="1387" y="1591"/>
                    <a:pt x="1448" y="1370"/>
                  </a:cubicBezTo>
                  <a:cubicBezTo>
                    <a:pt x="1489" y="1234"/>
                    <a:pt x="1523" y="1092"/>
                    <a:pt x="1551" y="943"/>
                  </a:cubicBezTo>
                  <a:cubicBezTo>
                    <a:pt x="1568" y="841"/>
                    <a:pt x="1585" y="739"/>
                    <a:pt x="1597" y="631"/>
                  </a:cubicBezTo>
                  <a:cubicBezTo>
                    <a:pt x="1613" y="512"/>
                    <a:pt x="1626" y="387"/>
                    <a:pt x="1637" y="250"/>
                  </a:cubicBezTo>
                  <a:cubicBezTo>
                    <a:pt x="1642" y="193"/>
                    <a:pt x="1647" y="143"/>
                    <a:pt x="1653" y="85"/>
                  </a:cubicBezTo>
                  <a:lnTo>
                    <a:pt x="1660" y="6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7"/>
            <p:cNvSpPr/>
            <p:nvPr/>
          </p:nvSpPr>
          <p:spPr>
            <a:xfrm>
              <a:off x="13498584" y="3129812"/>
              <a:ext cx="58754" cy="79631"/>
            </a:xfrm>
            <a:custGeom>
              <a:avLst/>
              <a:gdLst/>
              <a:ahLst/>
              <a:cxnLst/>
              <a:rect l="l" t="t" r="r" b="b"/>
              <a:pathLst>
                <a:path w="2001" h="2712" extrusionOk="0">
                  <a:moveTo>
                    <a:pt x="1814" y="166"/>
                  </a:moveTo>
                  <a:lnTo>
                    <a:pt x="1820" y="171"/>
                  </a:lnTo>
                  <a:lnTo>
                    <a:pt x="1814" y="251"/>
                  </a:lnTo>
                  <a:cubicBezTo>
                    <a:pt x="1807" y="308"/>
                    <a:pt x="1802" y="364"/>
                    <a:pt x="1796" y="416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9"/>
                    <a:pt x="1671" y="1307"/>
                    <a:pt x="1610" y="1535"/>
                  </a:cubicBezTo>
                  <a:cubicBezTo>
                    <a:pt x="1541" y="1762"/>
                    <a:pt x="1461" y="1950"/>
                    <a:pt x="1359" y="2120"/>
                  </a:cubicBezTo>
                  <a:cubicBezTo>
                    <a:pt x="1303" y="2212"/>
                    <a:pt x="1245" y="2280"/>
                    <a:pt x="1188" y="2341"/>
                  </a:cubicBezTo>
                  <a:cubicBezTo>
                    <a:pt x="1138" y="2388"/>
                    <a:pt x="1086" y="2422"/>
                    <a:pt x="1035" y="2456"/>
                  </a:cubicBezTo>
                  <a:cubicBezTo>
                    <a:pt x="973" y="2490"/>
                    <a:pt x="905" y="2512"/>
                    <a:pt x="842" y="2529"/>
                  </a:cubicBezTo>
                  <a:cubicBezTo>
                    <a:pt x="779" y="2546"/>
                    <a:pt x="711" y="2558"/>
                    <a:pt x="655" y="2558"/>
                  </a:cubicBezTo>
                  <a:cubicBezTo>
                    <a:pt x="598" y="2553"/>
                    <a:pt x="546" y="2546"/>
                    <a:pt x="495" y="2529"/>
                  </a:cubicBezTo>
                  <a:cubicBezTo>
                    <a:pt x="456" y="2518"/>
                    <a:pt x="416" y="2501"/>
                    <a:pt x="382" y="2478"/>
                  </a:cubicBezTo>
                  <a:cubicBezTo>
                    <a:pt x="348" y="2461"/>
                    <a:pt x="320" y="2433"/>
                    <a:pt x="291" y="2404"/>
                  </a:cubicBezTo>
                  <a:cubicBezTo>
                    <a:pt x="262" y="2375"/>
                    <a:pt x="239" y="2341"/>
                    <a:pt x="223" y="2314"/>
                  </a:cubicBezTo>
                  <a:cubicBezTo>
                    <a:pt x="199" y="2273"/>
                    <a:pt x="183" y="2228"/>
                    <a:pt x="171" y="2183"/>
                  </a:cubicBezTo>
                  <a:cubicBezTo>
                    <a:pt x="154" y="2120"/>
                    <a:pt x="149" y="2052"/>
                    <a:pt x="149" y="1984"/>
                  </a:cubicBezTo>
                  <a:cubicBezTo>
                    <a:pt x="154" y="1898"/>
                    <a:pt x="165" y="1808"/>
                    <a:pt x="189" y="1722"/>
                  </a:cubicBezTo>
                  <a:cubicBezTo>
                    <a:pt x="223" y="1620"/>
                    <a:pt x="268" y="1512"/>
                    <a:pt x="330" y="1410"/>
                  </a:cubicBezTo>
                  <a:cubicBezTo>
                    <a:pt x="416" y="1279"/>
                    <a:pt x="524" y="1142"/>
                    <a:pt x="666" y="1006"/>
                  </a:cubicBezTo>
                  <a:cubicBezTo>
                    <a:pt x="831" y="853"/>
                    <a:pt x="1018" y="705"/>
                    <a:pt x="1274" y="529"/>
                  </a:cubicBezTo>
                  <a:cubicBezTo>
                    <a:pt x="1371" y="461"/>
                    <a:pt x="1473" y="398"/>
                    <a:pt x="1569" y="330"/>
                  </a:cubicBezTo>
                  <a:lnTo>
                    <a:pt x="1626" y="296"/>
                  </a:lnTo>
                  <a:cubicBezTo>
                    <a:pt x="1689" y="256"/>
                    <a:pt x="1751" y="211"/>
                    <a:pt x="1814" y="171"/>
                  </a:cubicBezTo>
                  <a:lnTo>
                    <a:pt x="1814" y="166"/>
                  </a:lnTo>
                  <a:close/>
                  <a:moveTo>
                    <a:pt x="1910" y="1"/>
                  </a:moveTo>
                  <a:cubicBezTo>
                    <a:pt x="1888" y="1"/>
                    <a:pt x="1859" y="17"/>
                    <a:pt x="1841" y="35"/>
                  </a:cubicBezTo>
                  <a:cubicBezTo>
                    <a:pt x="1831" y="35"/>
                    <a:pt x="1820" y="40"/>
                    <a:pt x="1807" y="46"/>
                  </a:cubicBezTo>
                  <a:cubicBezTo>
                    <a:pt x="1621" y="177"/>
                    <a:pt x="1421" y="296"/>
                    <a:pt x="1235" y="426"/>
                  </a:cubicBezTo>
                  <a:cubicBezTo>
                    <a:pt x="1023" y="563"/>
                    <a:pt x="819" y="711"/>
                    <a:pt x="632" y="882"/>
                  </a:cubicBezTo>
                  <a:cubicBezTo>
                    <a:pt x="456" y="1040"/>
                    <a:pt x="291" y="1223"/>
                    <a:pt x="171" y="1438"/>
                  </a:cubicBezTo>
                  <a:cubicBezTo>
                    <a:pt x="58" y="1637"/>
                    <a:pt x="0" y="1876"/>
                    <a:pt x="18" y="2109"/>
                  </a:cubicBezTo>
                  <a:cubicBezTo>
                    <a:pt x="34" y="2302"/>
                    <a:pt x="126" y="2490"/>
                    <a:pt x="291" y="2598"/>
                  </a:cubicBezTo>
                  <a:cubicBezTo>
                    <a:pt x="405" y="2678"/>
                    <a:pt x="541" y="2711"/>
                    <a:pt x="678" y="2711"/>
                  </a:cubicBezTo>
                  <a:cubicBezTo>
                    <a:pt x="725" y="2711"/>
                    <a:pt x="772" y="2707"/>
                    <a:pt x="819" y="2700"/>
                  </a:cubicBezTo>
                  <a:cubicBezTo>
                    <a:pt x="915" y="2682"/>
                    <a:pt x="1012" y="2648"/>
                    <a:pt x="1098" y="2603"/>
                  </a:cubicBezTo>
                  <a:cubicBezTo>
                    <a:pt x="1188" y="2558"/>
                    <a:pt x="1274" y="2495"/>
                    <a:pt x="1348" y="2416"/>
                  </a:cubicBezTo>
                  <a:cubicBezTo>
                    <a:pt x="1387" y="2375"/>
                    <a:pt x="1416" y="2336"/>
                    <a:pt x="1450" y="2291"/>
                  </a:cubicBezTo>
                  <a:cubicBezTo>
                    <a:pt x="1490" y="2228"/>
                    <a:pt x="1529" y="2165"/>
                    <a:pt x="1563" y="2102"/>
                  </a:cubicBezTo>
                  <a:cubicBezTo>
                    <a:pt x="1631" y="1978"/>
                    <a:pt x="1683" y="1853"/>
                    <a:pt x="1734" y="1717"/>
                  </a:cubicBezTo>
                  <a:cubicBezTo>
                    <a:pt x="1825" y="1455"/>
                    <a:pt x="1882" y="1182"/>
                    <a:pt x="1922" y="909"/>
                  </a:cubicBezTo>
                  <a:cubicBezTo>
                    <a:pt x="1938" y="773"/>
                    <a:pt x="1956" y="631"/>
                    <a:pt x="1967" y="495"/>
                  </a:cubicBezTo>
                  <a:cubicBezTo>
                    <a:pt x="1985" y="364"/>
                    <a:pt x="1996" y="234"/>
                    <a:pt x="2001" y="103"/>
                  </a:cubicBezTo>
                  <a:cubicBezTo>
                    <a:pt x="2001" y="80"/>
                    <a:pt x="2001" y="57"/>
                    <a:pt x="1985" y="40"/>
                  </a:cubicBezTo>
                  <a:cubicBezTo>
                    <a:pt x="1967" y="17"/>
                    <a:pt x="1951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7"/>
            <p:cNvSpPr/>
            <p:nvPr/>
          </p:nvSpPr>
          <p:spPr>
            <a:xfrm>
              <a:off x="13502959" y="3134656"/>
              <a:ext cx="49065" cy="70264"/>
            </a:xfrm>
            <a:custGeom>
              <a:avLst/>
              <a:gdLst/>
              <a:ahLst/>
              <a:cxnLst/>
              <a:rect l="l" t="t" r="r" b="b"/>
              <a:pathLst>
                <a:path w="1671" h="2393" extrusionOk="0">
                  <a:moveTo>
                    <a:pt x="1665" y="1"/>
                  </a:moveTo>
                  <a:lnTo>
                    <a:pt x="1665" y="6"/>
                  </a:lnTo>
                  <a:cubicBezTo>
                    <a:pt x="1602" y="46"/>
                    <a:pt x="1540" y="91"/>
                    <a:pt x="1477" y="131"/>
                  </a:cubicBezTo>
                  <a:lnTo>
                    <a:pt x="1420" y="165"/>
                  </a:lnTo>
                  <a:cubicBezTo>
                    <a:pt x="1324" y="233"/>
                    <a:pt x="1227" y="296"/>
                    <a:pt x="1125" y="364"/>
                  </a:cubicBezTo>
                  <a:cubicBezTo>
                    <a:pt x="869" y="540"/>
                    <a:pt x="682" y="688"/>
                    <a:pt x="517" y="841"/>
                  </a:cubicBezTo>
                  <a:cubicBezTo>
                    <a:pt x="375" y="977"/>
                    <a:pt x="267" y="1114"/>
                    <a:pt x="181" y="1245"/>
                  </a:cubicBezTo>
                  <a:cubicBezTo>
                    <a:pt x="119" y="1347"/>
                    <a:pt x="74" y="1455"/>
                    <a:pt x="40" y="1557"/>
                  </a:cubicBezTo>
                  <a:cubicBezTo>
                    <a:pt x="16" y="1643"/>
                    <a:pt x="5" y="1733"/>
                    <a:pt x="0" y="1819"/>
                  </a:cubicBezTo>
                  <a:cubicBezTo>
                    <a:pt x="0" y="1887"/>
                    <a:pt x="5" y="1955"/>
                    <a:pt x="22" y="2018"/>
                  </a:cubicBezTo>
                  <a:cubicBezTo>
                    <a:pt x="34" y="2063"/>
                    <a:pt x="50" y="2108"/>
                    <a:pt x="74" y="2149"/>
                  </a:cubicBezTo>
                  <a:cubicBezTo>
                    <a:pt x="90" y="2176"/>
                    <a:pt x="113" y="2210"/>
                    <a:pt x="142" y="2239"/>
                  </a:cubicBezTo>
                  <a:cubicBezTo>
                    <a:pt x="171" y="2268"/>
                    <a:pt x="199" y="2296"/>
                    <a:pt x="233" y="2313"/>
                  </a:cubicBezTo>
                  <a:cubicBezTo>
                    <a:pt x="267" y="2336"/>
                    <a:pt x="307" y="2353"/>
                    <a:pt x="346" y="2364"/>
                  </a:cubicBezTo>
                  <a:cubicBezTo>
                    <a:pt x="397" y="2381"/>
                    <a:pt x="449" y="2388"/>
                    <a:pt x="506" y="2393"/>
                  </a:cubicBezTo>
                  <a:cubicBezTo>
                    <a:pt x="562" y="2393"/>
                    <a:pt x="630" y="2381"/>
                    <a:pt x="693" y="2364"/>
                  </a:cubicBezTo>
                  <a:cubicBezTo>
                    <a:pt x="761" y="2347"/>
                    <a:pt x="824" y="2325"/>
                    <a:pt x="886" y="2291"/>
                  </a:cubicBezTo>
                  <a:cubicBezTo>
                    <a:pt x="937" y="2257"/>
                    <a:pt x="989" y="2223"/>
                    <a:pt x="1039" y="2176"/>
                  </a:cubicBezTo>
                  <a:cubicBezTo>
                    <a:pt x="1096" y="2115"/>
                    <a:pt x="1154" y="2047"/>
                    <a:pt x="1210" y="1955"/>
                  </a:cubicBezTo>
                  <a:cubicBezTo>
                    <a:pt x="1312" y="1785"/>
                    <a:pt x="1392" y="1597"/>
                    <a:pt x="1461" y="1370"/>
                  </a:cubicBezTo>
                  <a:cubicBezTo>
                    <a:pt x="1522" y="1142"/>
                    <a:pt x="1574" y="904"/>
                    <a:pt x="1608" y="631"/>
                  </a:cubicBezTo>
                  <a:cubicBezTo>
                    <a:pt x="1624" y="512"/>
                    <a:pt x="1637" y="387"/>
                    <a:pt x="1647" y="251"/>
                  </a:cubicBezTo>
                  <a:cubicBezTo>
                    <a:pt x="1653" y="199"/>
                    <a:pt x="1658" y="143"/>
                    <a:pt x="1665" y="86"/>
                  </a:cubicBezTo>
                  <a:lnTo>
                    <a:pt x="1671" y="6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7"/>
            <p:cNvSpPr/>
            <p:nvPr/>
          </p:nvSpPr>
          <p:spPr>
            <a:xfrm>
              <a:off x="13532820" y="3198549"/>
              <a:ext cx="675" cy="529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22" y="0"/>
                  </a:moveTo>
                  <a:lnTo>
                    <a:pt x="22" y="0"/>
                  </a:lnTo>
                  <a:cubicBezTo>
                    <a:pt x="17" y="7"/>
                    <a:pt x="6" y="12"/>
                    <a:pt x="0" y="18"/>
                  </a:cubicBezTo>
                  <a:cubicBezTo>
                    <a:pt x="11" y="12"/>
                    <a:pt x="17" y="7"/>
                    <a:pt x="22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7"/>
            <p:cNvSpPr/>
            <p:nvPr/>
          </p:nvSpPr>
          <p:spPr>
            <a:xfrm>
              <a:off x="13513970" y="3131838"/>
              <a:ext cx="42899" cy="73582"/>
            </a:xfrm>
            <a:custGeom>
              <a:avLst/>
              <a:gdLst/>
              <a:ahLst/>
              <a:cxnLst/>
              <a:rect l="l" t="t" r="r" b="b"/>
              <a:pathLst>
                <a:path w="1461" h="2506" extrusionOk="0">
                  <a:moveTo>
                    <a:pt x="0" y="2466"/>
                  </a:moveTo>
                  <a:cubicBezTo>
                    <a:pt x="4" y="2470"/>
                    <a:pt x="8" y="2471"/>
                    <a:pt x="15" y="2471"/>
                  </a:cubicBezTo>
                  <a:lnTo>
                    <a:pt x="15" y="2471"/>
                  </a:lnTo>
                  <a:cubicBezTo>
                    <a:pt x="10" y="2469"/>
                    <a:pt x="5" y="2468"/>
                    <a:pt x="0" y="2466"/>
                  </a:cubicBezTo>
                  <a:close/>
                  <a:moveTo>
                    <a:pt x="1312" y="0"/>
                  </a:moveTo>
                  <a:cubicBezTo>
                    <a:pt x="1244" y="0"/>
                    <a:pt x="1188" y="56"/>
                    <a:pt x="1176" y="124"/>
                  </a:cubicBezTo>
                  <a:cubicBezTo>
                    <a:pt x="1176" y="142"/>
                    <a:pt x="1170" y="165"/>
                    <a:pt x="1165" y="182"/>
                  </a:cubicBezTo>
                  <a:cubicBezTo>
                    <a:pt x="1176" y="176"/>
                    <a:pt x="1181" y="171"/>
                    <a:pt x="1188" y="171"/>
                  </a:cubicBezTo>
                  <a:cubicBezTo>
                    <a:pt x="1222" y="147"/>
                    <a:pt x="1256" y="124"/>
                    <a:pt x="1290" y="102"/>
                  </a:cubicBezTo>
                  <a:lnTo>
                    <a:pt x="1290" y="97"/>
                  </a:lnTo>
                  <a:lnTo>
                    <a:pt x="1296" y="102"/>
                  </a:lnTo>
                  <a:lnTo>
                    <a:pt x="1290" y="182"/>
                  </a:lnTo>
                  <a:cubicBezTo>
                    <a:pt x="1283" y="239"/>
                    <a:pt x="1278" y="295"/>
                    <a:pt x="1272" y="347"/>
                  </a:cubicBezTo>
                  <a:cubicBezTo>
                    <a:pt x="1262" y="483"/>
                    <a:pt x="1249" y="608"/>
                    <a:pt x="1233" y="727"/>
                  </a:cubicBezTo>
                  <a:cubicBezTo>
                    <a:pt x="1222" y="829"/>
                    <a:pt x="1204" y="926"/>
                    <a:pt x="1188" y="1017"/>
                  </a:cubicBezTo>
                  <a:cubicBezTo>
                    <a:pt x="1159" y="1176"/>
                    <a:pt x="1125" y="1324"/>
                    <a:pt x="1086" y="1466"/>
                  </a:cubicBezTo>
                  <a:cubicBezTo>
                    <a:pt x="1062" y="1534"/>
                    <a:pt x="1039" y="1603"/>
                    <a:pt x="1017" y="1665"/>
                  </a:cubicBezTo>
                  <a:cubicBezTo>
                    <a:pt x="994" y="1733"/>
                    <a:pt x="966" y="1795"/>
                    <a:pt x="937" y="1858"/>
                  </a:cubicBezTo>
                  <a:cubicBezTo>
                    <a:pt x="908" y="1926"/>
                    <a:pt x="874" y="1988"/>
                    <a:pt x="835" y="2051"/>
                  </a:cubicBezTo>
                  <a:cubicBezTo>
                    <a:pt x="784" y="2130"/>
                    <a:pt x="738" y="2193"/>
                    <a:pt x="693" y="2245"/>
                  </a:cubicBezTo>
                  <a:cubicBezTo>
                    <a:pt x="682" y="2256"/>
                    <a:pt x="676" y="2261"/>
                    <a:pt x="664" y="2272"/>
                  </a:cubicBezTo>
                  <a:cubicBezTo>
                    <a:pt x="659" y="2279"/>
                    <a:pt x="653" y="2284"/>
                    <a:pt x="642" y="2290"/>
                  </a:cubicBezTo>
                  <a:cubicBezTo>
                    <a:pt x="601" y="2324"/>
                    <a:pt x="556" y="2358"/>
                    <a:pt x="511" y="2387"/>
                  </a:cubicBezTo>
                  <a:cubicBezTo>
                    <a:pt x="449" y="2421"/>
                    <a:pt x="386" y="2443"/>
                    <a:pt x="318" y="2460"/>
                  </a:cubicBezTo>
                  <a:cubicBezTo>
                    <a:pt x="301" y="2466"/>
                    <a:pt x="284" y="2471"/>
                    <a:pt x="267" y="2471"/>
                  </a:cubicBezTo>
                  <a:cubicBezTo>
                    <a:pt x="221" y="2484"/>
                    <a:pt x="176" y="2489"/>
                    <a:pt x="131" y="2489"/>
                  </a:cubicBezTo>
                  <a:cubicBezTo>
                    <a:pt x="90" y="2484"/>
                    <a:pt x="56" y="2484"/>
                    <a:pt x="22" y="2471"/>
                  </a:cubicBezTo>
                  <a:cubicBezTo>
                    <a:pt x="19" y="2471"/>
                    <a:pt x="17" y="2471"/>
                    <a:pt x="15" y="2471"/>
                  </a:cubicBezTo>
                  <a:lnTo>
                    <a:pt x="15" y="2471"/>
                  </a:lnTo>
                  <a:cubicBezTo>
                    <a:pt x="74" y="2491"/>
                    <a:pt x="136" y="2505"/>
                    <a:pt x="199" y="2505"/>
                  </a:cubicBezTo>
                  <a:lnTo>
                    <a:pt x="210" y="2505"/>
                  </a:lnTo>
                  <a:cubicBezTo>
                    <a:pt x="301" y="2505"/>
                    <a:pt x="386" y="2489"/>
                    <a:pt x="465" y="2449"/>
                  </a:cubicBezTo>
                  <a:cubicBezTo>
                    <a:pt x="551" y="2415"/>
                    <a:pt x="625" y="2358"/>
                    <a:pt x="693" y="2295"/>
                  </a:cubicBezTo>
                  <a:cubicBezTo>
                    <a:pt x="766" y="2222"/>
                    <a:pt x="835" y="2148"/>
                    <a:pt x="897" y="2062"/>
                  </a:cubicBezTo>
                  <a:cubicBezTo>
                    <a:pt x="960" y="1972"/>
                    <a:pt x="1011" y="1870"/>
                    <a:pt x="1062" y="1773"/>
                  </a:cubicBezTo>
                  <a:cubicBezTo>
                    <a:pt x="1154" y="1585"/>
                    <a:pt x="1222" y="1386"/>
                    <a:pt x="1272" y="1188"/>
                  </a:cubicBezTo>
                  <a:cubicBezTo>
                    <a:pt x="1296" y="1113"/>
                    <a:pt x="1312" y="1034"/>
                    <a:pt x="1330" y="960"/>
                  </a:cubicBezTo>
                  <a:cubicBezTo>
                    <a:pt x="1335" y="915"/>
                    <a:pt x="1312" y="874"/>
                    <a:pt x="1278" y="847"/>
                  </a:cubicBezTo>
                  <a:cubicBezTo>
                    <a:pt x="1290" y="801"/>
                    <a:pt x="1307" y="756"/>
                    <a:pt x="1317" y="716"/>
                  </a:cubicBezTo>
                  <a:cubicBezTo>
                    <a:pt x="1375" y="528"/>
                    <a:pt x="1420" y="341"/>
                    <a:pt x="1448" y="153"/>
                  </a:cubicBezTo>
                  <a:cubicBezTo>
                    <a:pt x="1461" y="79"/>
                    <a:pt x="1398" y="11"/>
                    <a:pt x="1330" y="6"/>
                  </a:cubicBezTo>
                  <a:cubicBezTo>
                    <a:pt x="1324" y="0"/>
                    <a:pt x="1317" y="0"/>
                    <a:pt x="1312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7"/>
            <p:cNvSpPr/>
            <p:nvPr/>
          </p:nvSpPr>
          <p:spPr>
            <a:xfrm>
              <a:off x="13503252" y="3192207"/>
              <a:ext cx="4199" cy="8574"/>
            </a:xfrm>
            <a:custGeom>
              <a:avLst/>
              <a:gdLst/>
              <a:ahLst/>
              <a:cxnLst/>
              <a:rect l="l" t="t" r="r" b="b"/>
              <a:pathLst>
                <a:path w="143" h="292" extrusionOk="0">
                  <a:moveTo>
                    <a:pt x="75" y="205"/>
                  </a:moveTo>
                  <a:cubicBezTo>
                    <a:pt x="87" y="228"/>
                    <a:pt x="109" y="257"/>
                    <a:pt x="132" y="279"/>
                  </a:cubicBezTo>
                  <a:cubicBezTo>
                    <a:pt x="132" y="284"/>
                    <a:pt x="137" y="291"/>
                    <a:pt x="143" y="291"/>
                  </a:cubicBezTo>
                  <a:cubicBezTo>
                    <a:pt x="137" y="291"/>
                    <a:pt x="132" y="284"/>
                    <a:pt x="132" y="279"/>
                  </a:cubicBezTo>
                  <a:cubicBezTo>
                    <a:pt x="109" y="257"/>
                    <a:pt x="87" y="228"/>
                    <a:pt x="75" y="205"/>
                  </a:cubicBezTo>
                  <a:close/>
                  <a:moveTo>
                    <a:pt x="24" y="87"/>
                  </a:moveTo>
                  <a:cubicBezTo>
                    <a:pt x="30" y="114"/>
                    <a:pt x="40" y="143"/>
                    <a:pt x="53" y="171"/>
                  </a:cubicBezTo>
                  <a:cubicBezTo>
                    <a:pt x="40" y="143"/>
                    <a:pt x="30" y="114"/>
                    <a:pt x="24" y="87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7"/>
            <p:cNvSpPr/>
            <p:nvPr/>
          </p:nvSpPr>
          <p:spPr>
            <a:xfrm>
              <a:off x="13501109" y="3192207"/>
              <a:ext cx="6342" cy="8574"/>
            </a:xfrm>
            <a:custGeom>
              <a:avLst/>
              <a:gdLst/>
              <a:ahLst/>
              <a:cxnLst/>
              <a:rect l="l" t="t" r="r" b="b"/>
              <a:pathLst>
                <a:path w="216" h="292" extrusionOk="0">
                  <a:moveTo>
                    <a:pt x="74" y="1"/>
                  </a:moveTo>
                  <a:cubicBezTo>
                    <a:pt x="58" y="6"/>
                    <a:pt x="45" y="18"/>
                    <a:pt x="34" y="29"/>
                  </a:cubicBezTo>
                  <a:cubicBezTo>
                    <a:pt x="0" y="69"/>
                    <a:pt x="6" y="148"/>
                    <a:pt x="51" y="177"/>
                  </a:cubicBezTo>
                  <a:cubicBezTo>
                    <a:pt x="58" y="177"/>
                    <a:pt x="63" y="182"/>
                    <a:pt x="68" y="182"/>
                  </a:cubicBezTo>
                  <a:cubicBezTo>
                    <a:pt x="108" y="228"/>
                    <a:pt x="160" y="263"/>
                    <a:pt x="210" y="291"/>
                  </a:cubicBezTo>
                  <a:lnTo>
                    <a:pt x="216" y="291"/>
                  </a:lnTo>
                  <a:cubicBezTo>
                    <a:pt x="210" y="291"/>
                    <a:pt x="205" y="284"/>
                    <a:pt x="205" y="279"/>
                  </a:cubicBezTo>
                  <a:cubicBezTo>
                    <a:pt x="182" y="257"/>
                    <a:pt x="160" y="228"/>
                    <a:pt x="148" y="205"/>
                  </a:cubicBezTo>
                  <a:cubicBezTo>
                    <a:pt x="142" y="200"/>
                    <a:pt x="137" y="194"/>
                    <a:pt x="137" y="189"/>
                  </a:cubicBezTo>
                  <a:cubicBezTo>
                    <a:pt x="131" y="182"/>
                    <a:pt x="131" y="177"/>
                    <a:pt x="126" y="171"/>
                  </a:cubicBezTo>
                  <a:cubicBezTo>
                    <a:pt x="113" y="143"/>
                    <a:pt x="103" y="114"/>
                    <a:pt x="97" y="87"/>
                  </a:cubicBezTo>
                  <a:cubicBezTo>
                    <a:pt x="92" y="80"/>
                    <a:pt x="85" y="69"/>
                    <a:pt x="85" y="58"/>
                  </a:cubicBezTo>
                  <a:cubicBezTo>
                    <a:pt x="79" y="40"/>
                    <a:pt x="79" y="18"/>
                    <a:pt x="7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7"/>
            <p:cNvSpPr/>
            <p:nvPr/>
          </p:nvSpPr>
          <p:spPr>
            <a:xfrm>
              <a:off x="13503252" y="3134656"/>
              <a:ext cx="48771" cy="70264"/>
            </a:xfrm>
            <a:custGeom>
              <a:avLst/>
              <a:gdLst/>
              <a:ahLst/>
              <a:cxnLst/>
              <a:rect l="l" t="t" r="r" b="b"/>
              <a:pathLst>
                <a:path w="1661" h="2393" extrusionOk="0">
                  <a:moveTo>
                    <a:pt x="1655" y="1"/>
                  </a:moveTo>
                  <a:lnTo>
                    <a:pt x="1655" y="6"/>
                  </a:lnTo>
                  <a:cubicBezTo>
                    <a:pt x="1621" y="28"/>
                    <a:pt x="1587" y="51"/>
                    <a:pt x="1553" y="75"/>
                  </a:cubicBezTo>
                  <a:cubicBezTo>
                    <a:pt x="1546" y="75"/>
                    <a:pt x="1541" y="80"/>
                    <a:pt x="1530" y="86"/>
                  </a:cubicBezTo>
                  <a:cubicBezTo>
                    <a:pt x="1524" y="137"/>
                    <a:pt x="1512" y="188"/>
                    <a:pt x="1501" y="240"/>
                  </a:cubicBezTo>
                  <a:cubicBezTo>
                    <a:pt x="1496" y="251"/>
                    <a:pt x="1496" y="256"/>
                    <a:pt x="1490" y="267"/>
                  </a:cubicBezTo>
                  <a:cubicBezTo>
                    <a:pt x="1492" y="265"/>
                    <a:pt x="1494" y="263"/>
                    <a:pt x="1494" y="261"/>
                  </a:cubicBezTo>
                  <a:lnTo>
                    <a:pt x="1494" y="261"/>
                  </a:lnTo>
                  <a:cubicBezTo>
                    <a:pt x="1398" y="640"/>
                    <a:pt x="1262" y="1018"/>
                    <a:pt x="1076" y="1365"/>
                  </a:cubicBezTo>
                  <a:cubicBezTo>
                    <a:pt x="990" y="1512"/>
                    <a:pt x="887" y="1659"/>
                    <a:pt x="769" y="1785"/>
                  </a:cubicBezTo>
                  <a:cubicBezTo>
                    <a:pt x="717" y="1835"/>
                    <a:pt x="660" y="1887"/>
                    <a:pt x="598" y="1927"/>
                  </a:cubicBezTo>
                  <a:cubicBezTo>
                    <a:pt x="552" y="1950"/>
                    <a:pt x="512" y="1972"/>
                    <a:pt x="467" y="1984"/>
                  </a:cubicBezTo>
                  <a:cubicBezTo>
                    <a:pt x="428" y="1995"/>
                    <a:pt x="387" y="2000"/>
                    <a:pt x="347" y="2000"/>
                  </a:cubicBezTo>
                  <a:cubicBezTo>
                    <a:pt x="263" y="2000"/>
                    <a:pt x="182" y="1978"/>
                    <a:pt x="98" y="1966"/>
                  </a:cubicBezTo>
                  <a:cubicBezTo>
                    <a:pt x="80" y="1955"/>
                    <a:pt x="64" y="1950"/>
                    <a:pt x="40" y="1950"/>
                  </a:cubicBezTo>
                  <a:lnTo>
                    <a:pt x="30" y="1950"/>
                  </a:lnTo>
                  <a:cubicBezTo>
                    <a:pt x="19" y="1950"/>
                    <a:pt x="6" y="1955"/>
                    <a:pt x="1" y="1961"/>
                  </a:cubicBezTo>
                  <a:cubicBezTo>
                    <a:pt x="6" y="1978"/>
                    <a:pt x="6" y="2000"/>
                    <a:pt x="12" y="2018"/>
                  </a:cubicBezTo>
                  <a:cubicBezTo>
                    <a:pt x="12" y="2029"/>
                    <a:pt x="19" y="2040"/>
                    <a:pt x="24" y="2047"/>
                  </a:cubicBezTo>
                  <a:cubicBezTo>
                    <a:pt x="30" y="2074"/>
                    <a:pt x="40" y="2103"/>
                    <a:pt x="53" y="2131"/>
                  </a:cubicBezTo>
                  <a:cubicBezTo>
                    <a:pt x="58" y="2137"/>
                    <a:pt x="58" y="2142"/>
                    <a:pt x="64" y="2149"/>
                  </a:cubicBezTo>
                  <a:cubicBezTo>
                    <a:pt x="64" y="2154"/>
                    <a:pt x="69" y="2160"/>
                    <a:pt x="75" y="2165"/>
                  </a:cubicBezTo>
                  <a:cubicBezTo>
                    <a:pt x="87" y="2188"/>
                    <a:pt x="109" y="2217"/>
                    <a:pt x="132" y="2239"/>
                  </a:cubicBezTo>
                  <a:cubicBezTo>
                    <a:pt x="132" y="2244"/>
                    <a:pt x="137" y="2251"/>
                    <a:pt x="143" y="2251"/>
                  </a:cubicBezTo>
                  <a:cubicBezTo>
                    <a:pt x="211" y="2302"/>
                    <a:pt x="285" y="2341"/>
                    <a:pt x="365" y="2370"/>
                  </a:cubicBezTo>
                  <a:cubicBezTo>
                    <a:pt x="371" y="2375"/>
                    <a:pt x="376" y="2375"/>
                    <a:pt x="387" y="2375"/>
                  </a:cubicBezTo>
                  <a:cubicBezTo>
                    <a:pt x="421" y="2388"/>
                    <a:pt x="455" y="2388"/>
                    <a:pt x="496" y="2393"/>
                  </a:cubicBezTo>
                  <a:cubicBezTo>
                    <a:pt x="541" y="2393"/>
                    <a:pt x="586" y="2388"/>
                    <a:pt x="632" y="2375"/>
                  </a:cubicBezTo>
                  <a:cubicBezTo>
                    <a:pt x="649" y="2375"/>
                    <a:pt x="666" y="2370"/>
                    <a:pt x="683" y="2364"/>
                  </a:cubicBezTo>
                  <a:cubicBezTo>
                    <a:pt x="751" y="2347"/>
                    <a:pt x="814" y="2325"/>
                    <a:pt x="876" y="2291"/>
                  </a:cubicBezTo>
                  <a:cubicBezTo>
                    <a:pt x="921" y="2262"/>
                    <a:pt x="966" y="2228"/>
                    <a:pt x="1007" y="2194"/>
                  </a:cubicBezTo>
                  <a:cubicBezTo>
                    <a:pt x="1013" y="2188"/>
                    <a:pt x="1024" y="2183"/>
                    <a:pt x="1029" y="2176"/>
                  </a:cubicBezTo>
                  <a:cubicBezTo>
                    <a:pt x="1041" y="2165"/>
                    <a:pt x="1047" y="2160"/>
                    <a:pt x="1058" y="2149"/>
                  </a:cubicBezTo>
                  <a:cubicBezTo>
                    <a:pt x="1103" y="2097"/>
                    <a:pt x="1149" y="2034"/>
                    <a:pt x="1200" y="1955"/>
                  </a:cubicBezTo>
                  <a:cubicBezTo>
                    <a:pt x="1239" y="1892"/>
                    <a:pt x="1273" y="1830"/>
                    <a:pt x="1302" y="1762"/>
                  </a:cubicBezTo>
                  <a:cubicBezTo>
                    <a:pt x="1331" y="1699"/>
                    <a:pt x="1359" y="1637"/>
                    <a:pt x="1382" y="1569"/>
                  </a:cubicBezTo>
                  <a:cubicBezTo>
                    <a:pt x="1404" y="1507"/>
                    <a:pt x="1427" y="1438"/>
                    <a:pt x="1451" y="1370"/>
                  </a:cubicBezTo>
                  <a:cubicBezTo>
                    <a:pt x="1490" y="1228"/>
                    <a:pt x="1524" y="1080"/>
                    <a:pt x="1553" y="921"/>
                  </a:cubicBezTo>
                  <a:cubicBezTo>
                    <a:pt x="1569" y="830"/>
                    <a:pt x="1587" y="733"/>
                    <a:pt x="1598" y="631"/>
                  </a:cubicBezTo>
                  <a:cubicBezTo>
                    <a:pt x="1614" y="512"/>
                    <a:pt x="1627" y="387"/>
                    <a:pt x="1637" y="251"/>
                  </a:cubicBezTo>
                  <a:cubicBezTo>
                    <a:pt x="1643" y="199"/>
                    <a:pt x="1648" y="143"/>
                    <a:pt x="1655" y="86"/>
                  </a:cubicBezTo>
                  <a:lnTo>
                    <a:pt x="1661" y="6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7"/>
            <p:cNvSpPr/>
            <p:nvPr/>
          </p:nvSpPr>
          <p:spPr>
            <a:xfrm>
              <a:off x="13281184" y="3249111"/>
              <a:ext cx="58784" cy="79690"/>
            </a:xfrm>
            <a:custGeom>
              <a:avLst/>
              <a:gdLst/>
              <a:ahLst/>
              <a:cxnLst/>
              <a:rect l="l" t="t" r="r" b="b"/>
              <a:pathLst>
                <a:path w="2002" h="2714" extrusionOk="0">
                  <a:moveTo>
                    <a:pt x="1820" y="171"/>
                  </a:moveTo>
                  <a:lnTo>
                    <a:pt x="1813" y="250"/>
                  </a:lnTo>
                  <a:cubicBezTo>
                    <a:pt x="1808" y="307"/>
                    <a:pt x="1802" y="365"/>
                    <a:pt x="1797" y="421"/>
                  </a:cubicBezTo>
                  <a:cubicBezTo>
                    <a:pt x="1786" y="552"/>
                    <a:pt x="1773" y="677"/>
                    <a:pt x="1757" y="796"/>
                  </a:cubicBezTo>
                  <a:cubicBezTo>
                    <a:pt x="1723" y="1068"/>
                    <a:pt x="1677" y="1312"/>
                    <a:pt x="1608" y="1535"/>
                  </a:cubicBezTo>
                  <a:cubicBezTo>
                    <a:pt x="1547" y="1763"/>
                    <a:pt x="1461" y="1955"/>
                    <a:pt x="1359" y="2120"/>
                  </a:cubicBezTo>
                  <a:cubicBezTo>
                    <a:pt x="1302" y="2217"/>
                    <a:pt x="1251" y="2285"/>
                    <a:pt x="1188" y="2342"/>
                  </a:cubicBezTo>
                  <a:cubicBezTo>
                    <a:pt x="1138" y="2387"/>
                    <a:pt x="1086" y="2421"/>
                    <a:pt x="1036" y="2455"/>
                  </a:cubicBezTo>
                  <a:cubicBezTo>
                    <a:pt x="973" y="2489"/>
                    <a:pt x="910" y="2518"/>
                    <a:pt x="842" y="2534"/>
                  </a:cubicBezTo>
                  <a:cubicBezTo>
                    <a:pt x="779" y="2547"/>
                    <a:pt x="717" y="2558"/>
                    <a:pt x="654" y="2558"/>
                  </a:cubicBezTo>
                  <a:cubicBezTo>
                    <a:pt x="603" y="2558"/>
                    <a:pt x="546" y="2547"/>
                    <a:pt x="496" y="2529"/>
                  </a:cubicBezTo>
                  <a:cubicBezTo>
                    <a:pt x="456" y="2518"/>
                    <a:pt x="415" y="2500"/>
                    <a:pt x="388" y="2484"/>
                  </a:cubicBezTo>
                  <a:cubicBezTo>
                    <a:pt x="347" y="2461"/>
                    <a:pt x="320" y="2438"/>
                    <a:pt x="291" y="2403"/>
                  </a:cubicBezTo>
                  <a:cubicBezTo>
                    <a:pt x="262" y="2376"/>
                    <a:pt x="239" y="2348"/>
                    <a:pt x="223" y="2313"/>
                  </a:cubicBezTo>
                  <a:cubicBezTo>
                    <a:pt x="200" y="2274"/>
                    <a:pt x="183" y="2228"/>
                    <a:pt x="171" y="2183"/>
                  </a:cubicBezTo>
                  <a:cubicBezTo>
                    <a:pt x="160" y="2120"/>
                    <a:pt x="149" y="2057"/>
                    <a:pt x="149" y="1983"/>
                  </a:cubicBezTo>
                  <a:cubicBezTo>
                    <a:pt x="155" y="1899"/>
                    <a:pt x="166" y="1813"/>
                    <a:pt x="194" y="1728"/>
                  </a:cubicBezTo>
                  <a:cubicBezTo>
                    <a:pt x="223" y="1619"/>
                    <a:pt x="268" y="1517"/>
                    <a:pt x="331" y="1415"/>
                  </a:cubicBezTo>
                  <a:cubicBezTo>
                    <a:pt x="415" y="1278"/>
                    <a:pt x="530" y="1149"/>
                    <a:pt x="672" y="1006"/>
                  </a:cubicBezTo>
                  <a:cubicBezTo>
                    <a:pt x="831" y="853"/>
                    <a:pt x="1018" y="706"/>
                    <a:pt x="1280" y="528"/>
                  </a:cubicBezTo>
                  <a:cubicBezTo>
                    <a:pt x="1377" y="460"/>
                    <a:pt x="1472" y="399"/>
                    <a:pt x="1574" y="331"/>
                  </a:cubicBezTo>
                  <a:lnTo>
                    <a:pt x="1626" y="296"/>
                  </a:lnTo>
                  <a:cubicBezTo>
                    <a:pt x="1689" y="256"/>
                    <a:pt x="1752" y="211"/>
                    <a:pt x="1813" y="171"/>
                  </a:cubicBezTo>
                  <a:close/>
                  <a:moveTo>
                    <a:pt x="1915" y="1"/>
                  </a:moveTo>
                  <a:cubicBezTo>
                    <a:pt x="1888" y="1"/>
                    <a:pt x="1859" y="17"/>
                    <a:pt x="1842" y="40"/>
                  </a:cubicBezTo>
                  <a:cubicBezTo>
                    <a:pt x="1831" y="40"/>
                    <a:pt x="1820" y="40"/>
                    <a:pt x="1808" y="51"/>
                  </a:cubicBezTo>
                  <a:cubicBezTo>
                    <a:pt x="1621" y="176"/>
                    <a:pt x="1427" y="296"/>
                    <a:pt x="1233" y="426"/>
                  </a:cubicBezTo>
                  <a:cubicBezTo>
                    <a:pt x="1029" y="569"/>
                    <a:pt x="824" y="717"/>
                    <a:pt x="637" y="882"/>
                  </a:cubicBezTo>
                  <a:cubicBezTo>
                    <a:pt x="456" y="1047"/>
                    <a:pt x="291" y="1228"/>
                    <a:pt x="171" y="1438"/>
                  </a:cubicBezTo>
                  <a:cubicBezTo>
                    <a:pt x="58" y="1643"/>
                    <a:pt x="1" y="1876"/>
                    <a:pt x="18" y="2109"/>
                  </a:cubicBezTo>
                  <a:cubicBezTo>
                    <a:pt x="35" y="2301"/>
                    <a:pt x="126" y="2489"/>
                    <a:pt x="291" y="2603"/>
                  </a:cubicBezTo>
                  <a:cubicBezTo>
                    <a:pt x="403" y="2678"/>
                    <a:pt x="540" y="2713"/>
                    <a:pt x="677" y="2713"/>
                  </a:cubicBezTo>
                  <a:cubicBezTo>
                    <a:pt x="727" y="2713"/>
                    <a:pt x="776" y="2708"/>
                    <a:pt x="824" y="2699"/>
                  </a:cubicBezTo>
                  <a:cubicBezTo>
                    <a:pt x="921" y="2683"/>
                    <a:pt x="1012" y="2654"/>
                    <a:pt x="1097" y="2608"/>
                  </a:cubicBezTo>
                  <a:cubicBezTo>
                    <a:pt x="1194" y="2558"/>
                    <a:pt x="1274" y="2495"/>
                    <a:pt x="1348" y="2416"/>
                  </a:cubicBezTo>
                  <a:cubicBezTo>
                    <a:pt x="1388" y="2382"/>
                    <a:pt x="1422" y="2335"/>
                    <a:pt x="1450" y="2290"/>
                  </a:cubicBezTo>
                  <a:cubicBezTo>
                    <a:pt x="1490" y="2233"/>
                    <a:pt x="1529" y="2172"/>
                    <a:pt x="1563" y="2103"/>
                  </a:cubicBezTo>
                  <a:cubicBezTo>
                    <a:pt x="1632" y="1983"/>
                    <a:pt x="1689" y="1853"/>
                    <a:pt x="1734" y="1722"/>
                  </a:cubicBezTo>
                  <a:cubicBezTo>
                    <a:pt x="1825" y="1456"/>
                    <a:pt x="1881" y="1183"/>
                    <a:pt x="1922" y="910"/>
                  </a:cubicBezTo>
                  <a:cubicBezTo>
                    <a:pt x="1944" y="774"/>
                    <a:pt x="1956" y="637"/>
                    <a:pt x="1973" y="494"/>
                  </a:cubicBezTo>
                  <a:cubicBezTo>
                    <a:pt x="1983" y="365"/>
                    <a:pt x="1996" y="234"/>
                    <a:pt x="2001" y="108"/>
                  </a:cubicBezTo>
                  <a:cubicBezTo>
                    <a:pt x="2001" y="80"/>
                    <a:pt x="2001" y="58"/>
                    <a:pt x="1983" y="40"/>
                  </a:cubicBezTo>
                  <a:cubicBezTo>
                    <a:pt x="1973" y="24"/>
                    <a:pt x="1949" y="6"/>
                    <a:pt x="1928" y="6"/>
                  </a:cubicBezTo>
                  <a:cubicBezTo>
                    <a:pt x="1922" y="6"/>
                    <a:pt x="1915" y="1"/>
                    <a:pt x="19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7"/>
            <p:cNvSpPr/>
            <p:nvPr/>
          </p:nvSpPr>
          <p:spPr>
            <a:xfrm>
              <a:off x="13285559" y="3254132"/>
              <a:ext cx="49065" cy="70088"/>
            </a:xfrm>
            <a:custGeom>
              <a:avLst/>
              <a:gdLst/>
              <a:ahLst/>
              <a:cxnLst/>
              <a:rect l="l" t="t" r="r" b="b"/>
              <a:pathLst>
                <a:path w="1671" h="2387" extrusionOk="0">
                  <a:moveTo>
                    <a:pt x="1664" y="0"/>
                  </a:moveTo>
                  <a:cubicBezTo>
                    <a:pt x="1603" y="40"/>
                    <a:pt x="1540" y="85"/>
                    <a:pt x="1477" y="125"/>
                  </a:cubicBezTo>
                  <a:lnTo>
                    <a:pt x="1425" y="160"/>
                  </a:lnTo>
                  <a:cubicBezTo>
                    <a:pt x="1323" y="228"/>
                    <a:pt x="1228" y="289"/>
                    <a:pt x="1131" y="357"/>
                  </a:cubicBezTo>
                  <a:cubicBezTo>
                    <a:pt x="869" y="535"/>
                    <a:pt x="682" y="682"/>
                    <a:pt x="523" y="835"/>
                  </a:cubicBezTo>
                  <a:cubicBezTo>
                    <a:pt x="381" y="978"/>
                    <a:pt x="266" y="1107"/>
                    <a:pt x="182" y="1244"/>
                  </a:cubicBezTo>
                  <a:cubicBezTo>
                    <a:pt x="119" y="1346"/>
                    <a:pt x="74" y="1448"/>
                    <a:pt x="45" y="1557"/>
                  </a:cubicBezTo>
                  <a:cubicBezTo>
                    <a:pt x="17" y="1642"/>
                    <a:pt x="6" y="1728"/>
                    <a:pt x="0" y="1812"/>
                  </a:cubicBezTo>
                  <a:cubicBezTo>
                    <a:pt x="0" y="1886"/>
                    <a:pt x="11" y="1949"/>
                    <a:pt x="22" y="2012"/>
                  </a:cubicBezTo>
                  <a:cubicBezTo>
                    <a:pt x="34" y="2057"/>
                    <a:pt x="51" y="2103"/>
                    <a:pt x="74" y="2142"/>
                  </a:cubicBezTo>
                  <a:cubicBezTo>
                    <a:pt x="90" y="2177"/>
                    <a:pt x="113" y="2205"/>
                    <a:pt x="142" y="2232"/>
                  </a:cubicBezTo>
                  <a:cubicBezTo>
                    <a:pt x="171" y="2267"/>
                    <a:pt x="198" y="2290"/>
                    <a:pt x="232" y="2313"/>
                  </a:cubicBezTo>
                  <a:cubicBezTo>
                    <a:pt x="266" y="2329"/>
                    <a:pt x="307" y="2347"/>
                    <a:pt x="347" y="2363"/>
                  </a:cubicBezTo>
                  <a:cubicBezTo>
                    <a:pt x="397" y="2376"/>
                    <a:pt x="454" y="2381"/>
                    <a:pt x="505" y="2387"/>
                  </a:cubicBezTo>
                  <a:cubicBezTo>
                    <a:pt x="568" y="2387"/>
                    <a:pt x="630" y="2376"/>
                    <a:pt x="693" y="2363"/>
                  </a:cubicBezTo>
                  <a:cubicBezTo>
                    <a:pt x="761" y="2347"/>
                    <a:pt x="824" y="2318"/>
                    <a:pt x="887" y="2284"/>
                  </a:cubicBezTo>
                  <a:cubicBezTo>
                    <a:pt x="937" y="2256"/>
                    <a:pt x="989" y="2216"/>
                    <a:pt x="1039" y="2171"/>
                  </a:cubicBezTo>
                  <a:cubicBezTo>
                    <a:pt x="1102" y="2114"/>
                    <a:pt x="1153" y="2046"/>
                    <a:pt x="1210" y="1949"/>
                  </a:cubicBezTo>
                  <a:cubicBezTo>
                    <a:pt x="1312" y="1778"/>
                    <a:pt x="1391" y="1592"/>
                    <a:pt x="1459" y="1364"/>
                  </a:cubicBezTo>
                  <a:cubicBezTo>
                    <a:pt x="1528" y="1141"/>
                    <a:pt x="1574" y="897"/>
                    <a:pt x="1608" y="625"/>
                  </a:cubicBezTo>
                  <a:cubicBezTo>
                    <a:pt x="1624" y="506"/>
                    <a:pt x="1637" y="381"/>
                    <a:pt x="1648" y="250"/>
                  </a:cubicBezTo>
                  <a:cubicBezTo>
                    <a:pt x="1653" y="194"/>
                    <a:pt x="1659" y="136"/>
                    <a:pt x="1664" y="79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7"/>
            <p:cNvSpPr/>
            <p:nvPr/>
          </p:nvSpPr>
          <p:spPr>
            <a:xfrm>
              <a:off x="13297216" y="3323868"/>
              <a:ext cx="3171" cy="352"/>
            </a:xfrm>
            <a:custGeom>
              <a:avLst/>
              <a:gdLst/>
              <a:ahLst/>
              <a:cxnLst/>
              <a:rect l="l" t="t" r="r" b="b"/>
              <a:pathLst>
                <a:path w="108" h="12" extrusionOk="0">
                  <a:moveTo>
                    <a:pt x="0" y="1"/>
                  </a:moveTo>
                  <a:cubicBezTo>
                    <a:pt x="34" y="6"/>
                    <a:pt x="68" y="12"/>
                    <a:pt x="108" y="12"/>
                  </a:cubicBezTo>
                  <a:cubicBezTo>
                    <a:pt x="74" y="12"/>
                    <a:pt x="34" y="6"/>
                    <a:pt x="0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7"/>
            <p:cNvSpPr/>
            <p:nvPr/>
          </p:nvSpPr>
          <p:spPr>
            <a:xfrm>
              <a:off x="13296570" y="3251284"/>
              <a:ext cx="43075" cy="73612"/>
            </a:xfrm>
            <a:custGeom>
              <a:avLst/>
              <a:gdLst/>
              <a:ahLst/>
              <a:cxnLst/>
              <a:rect l="l" t="t" r="r" b="b"/>
              <a:pathLst>
                <a:path w="1467" h="2507" extrusionOk="0">
                  <a:moveTo>
                    <a:pt x="1312" y="0"/>
                  </a:moveTo>
                  <a:cubicBezTo>
                    <a:pt x="1244" y="0"/>
                    <a:pt x="1187" y="52"/>
                    <a:pt x="1181" y="120"/>
                  </a:cubicBezTo>
                  <a:cubicBezTo>
                    <a:pt x="1176" y="142"/>
                    <a:pt x="1170" y="160"/>
                    <a:pt x="1170" y="176"/>
                  </a:cubicBezTo>
                  <a:cubicBezTo>
                    <a:pt x="1210" y="154"/>
                    <a:pt x="1249" y="126"/>
                    <a:pt x="1289" y="97"/>
                  </a:cubicBezTo>
                  <a:lnTo>
                    <a:pt x="1296" y="97"/>
                  </a:lnTo>
                  <a:lnTo>
                    <a:pt x="1289" y="176"/>
                  </a:lnTo>
                  <a:cubicBezTo>
                    <a:pt x="1284" y="233"/>
                    <a:pt x="1278" y="291"/>
                    <a:pt x="1273" y="347"/>
                  </a:cubicBezTo>
                  <a:cubicBezTo>
                    <a:pt x="1262" y="478"/>
                    <a:pt x="1249" y="603"/>
                    <a:pt x="1233" y="722"/>
                  </a:cubicBezTo>
                  <a:cubicBezTo>
                    <a:pt x="1221" y="818"/>
                    <a:pt x="1210" y="915"/>
                    <a:pt x="1194" y="1007"/>
                  </a:cubicBezTo>
                  <a:cubicBezTo>
                    <a:pt x="1165" y="1165"/>
                    <a:pt x="1131" y="1319"/>
                    <a:pt x="1084" y="1461"/>
                  </a:cubicBezTo>
                  <a:cubicBezTo>
                    <a:pt x="1016" y="1689"/>
                    <a:pt x="937" y="1875"/>
                    <a:pt x="835" y="2046"/>
                  </a:cubicBezTo>
                  <a:cubicBezTo>
                    <a:pt x="784" y="2132"/>
                    <a:pt x="733" y="2200"/>
                    <a:pt x="682" y="2250"/>
                  </a:cubicBezTo>
                  <a:cubicBezTo>
                    <a:pt x="675" y="2256"/>
                    <a:pt x="670" y="2261"/>
                    <a:pt x="664" y="2268"/>
                  </a:cubicBezTo>
                  <a:cubicBezTo>
                    <a:pt x="664" y="2274"/>
                    <a:pt x="659" y="2274"/>
                    <a:pt x="653" y="2279"/>
                  </a:cubicBezTo>
                  <a:cubicBezTo>
                    <a:pt x="607" y="2319"/>
                    <a:pt x="562" y="2353"/>
                    <a:pt x="512" y="2381"/>
                  </a:cubicBezTo>
                  <a:cubicBezTo>
                    <a:pt x="449" y="2415"/>
                    <a:pt x="386" y="2444"/>
                    <a:pt x="318" y="2460"/>
                  </a:cubicBezTo>
                  <a:cubicBezTo>
                    <a:pt x="300" y="2460"/>
                    <a:pt x="284" y="2466"/>
                    <a:pt x="266" y="2473"/>
                  </a:cubicBezTo>
                  <a:cubicBezTo>
                    <a:pt x="221" y="2478"/>
                    <a:pt x="176" y="2484"/>
                    <a:pt x="130" y="2484"/>
                  </a:cubicBezTo>
                  <a:cubicBezTo>
                    <a:pt x="90" y="2484"/>
                    <a:pt x="56" y="2478"/>
                    <a:pt x="22" y="2473"/>
                  </a:cubicBezTo>
                  <a:cubicBezTo>
                    <a:pt x="17" y="2466"/>
                    <a:pt x="6" y="2466"/>
                    <a:pt x="0" y="2466"/>
                  </a:cubicBezTo>
                  <a:cubicBezTo>
                    <a:pt x="62" y="2489"/>
                    <a:pt x="130" y="2500"/>
                    <a:pt x="198" y="2507"/>
                  </a:cubicBezTo>
                  <a:lnTo>
                    <a:pt x="216" y="2507"/>
                  </a:lnTo>
                  <a:cubicBezTo>
                    <a:pt x="300" y="2507"/>
                    <a:pt x="386" y="2484"/>
                    <a:pt x="465" y="2450"/>
                  </a:cubicBezTo>
                  <a:cubicBezTo>
                    <a:pt x="551" y="2410"/>
                    <a:pt x="630" y="2353"/>
                    <a:pt x="693" y="2290"/>
                  </a:cubicBezTo>
                  <a:cubicBezTo>
                    <a:pt x="772" y="2222"/>
                    <a:pt x="840" y="2143"/>
                    <a:pt x="898" y="2057"/>
                  </a:cubicBezTo>
                  <a:cubicBezTo>
                    <a:pt x="960" y="1967"/>
                    <a:pt x="1016" y="1870"/>
                    <a:pt x="1063" y="1768"/>
                  </a:cubicBezTo>
                  <a:cubicBezTo>
                    <a:pt x="1153" y="1579"/>
                    <a:pt x="1221" y="1387"/>
                    <a:pt x="1273" y="1188"/>
                  </a:cubicBezTo>
                  <a:cubicBezTo>
                    <a:pt x="1296" y="1109"/>
                    <a:pt x="1312" y="1034"/>
                    <a:pt x="1330" y="955"/>
                  </a:cubicBezTo>
                  <a:cubicBezTo>
                    <a:pt x="1335" y="915"/>
                    <a:pt x="1312" y="870"/>
                    <a:pt x="1278" y="842"/>
                  </a:cubicBezTo>
                  <a:cubicBezTo>
                    <a:pt x="1289" y="802"/>
                    <a:pt x="1307" y="756"/>
                    <a:pt x="1318" y="711"/>
                  </a:cubicBezTo>
                  <a:cubicBezTo>
                    <a:pt x="1375" y="529"/>
                    <a:pt x="1420" y="341"/>
                    <a:pt x="1454" y="154"/>
                  </a:cubicBezTo>
                  <a:cubicBezTo>
                    <a:pt x="1466" y="79"/>
                    <a:pt x="1404" y="6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7"/>
            <p:cNvSpPr/>
            <p:nvPr/>
          </p:nvSpPr>
          <p:spPr>
            <a:xfrm>
              <a:off x="13285882" y="3311507"/>
              <a:ext cx="4169" cy="8721"/>
            </a:xfrm>
            <a:custGeom>
              <a:avLst/>
              <a:gdLst/>
              <a:ahLst/>
              <a:cxnLst/>
              <a:rect l="l" t="t" r="r" b="b"/>
              <a:pathLst>
                <a:path w="142" h="297" extrusionOk="0">
                  <a:moveTo>
                    <a:pt x="74" y="205"/>
                  </a:moveTo>
                  <a:cubicBezTo>
                    <a:pt x="92" y="233"/>
                    <a:pt x="108" y="257"/>
                    <a:pt x="131" y="278"/>
                  </a:cubicBezTo>
                  <a:cubicBezTo>
                    <a:pt x="137" y="285"/>
                    <a:pt x="137" y="291"/>
                    <a:pt x="142" y="296"/>
                  </a:cubicBezTo>
                  <a:cubicBezTo>
                    <a:pt x="137" y="291"/>
                    <a:pt x="137" y="285"/>
                    <a:pt x="131" y="278"/>
                  </a:cubicBezTo>
                  <a:cubicBezTo>
                    <a:pt x="108" y="257"/>
                    <a:pt x="92" y="233"/>
                    <a:pt x="74" y="205"/>
                  </a:cubicBezTo>
                  <a:close/>
                  <a:moveTo>
                    <a:pt x="23" y="92"/>
                  </a:moveTo>
                  <a:cubicBezTo>
                    <a:pt x="29" y="115"/>
                    <a:pt x="40" y="142"/>
                    <a:pt x="51" y="165"/>
                  </a:cubicBezTo>
                  <a:cubicBezTo>
                    <a:pt x="40" y="142"/>
                    <a:pt x="29" y="115"/>
                    <a:pt x="23" y="92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7"/>
            <p:cNvSpPr/>
            <p:nvPr/>
          </p:nvSpPr>
          <p:spPr>
            <a:xfrm>
              <a:off x="13283856" y="3311507"/>
              <a:ext cx="6195" cy="8721"/>
            </a:xfrm>
            <a:custGeom>
              <a:avLst/>
              <a:gdLst/>
              <a:ahLst/>
              <a:cxnLst/>
              <a:rect l="l" t="t" r="r" b="b"/>
              <a:pathLst>
                <a:path w="211" h="297" extrusionOk="0">
                  <a:moveTo>
                    <a:pt x="69" y="0"/>
                  </a:moveTo>
                  <a:cubicBezTo>
                    <a:pt x="51" y="6"/>
                    <a:pt x="40" y="18"/>
                    <a:pt x="30" y="34"/>
                  </a:cubicBezTo>
                  <a:cubicBezTo>
                    <a:pt x="1" y="74"/>
                    <a:pt x="1" y="149"/>
                    <a:pt x="51" y="176"/>
                  </a:cubicBezTo>
                  <a:cubicBezTo>
                    <a:pt x="58" y="183"/>
                    <a:pt x="64" y="183"/>
                    <a:pt x="64" y="188"/>
                  </a:cubicBezTo>
                  <a:cubicBezTo>
                    <a:pt x="103" y="233"/>
                    <a:pt x="154" y="268"/>
                    <a:pt x="206" y="291"/>
                  </a:cubicBezTo>
                  <a:cubicBezTo>
                    <a:pt x="206" y="291"/>
                    <a:pt x="207" y="291"/>
                    <a:pt x="207" y="291"/>
                  </a:cubicBezTo>
                  <a:lnTo>
                    <a:pt x="207" y="291"/>
                  </a:lnTo>
                  <a:cubicBezTo>
                    <a:pt x="205" y="287"/>
                    <a:pt x="204" y="283"/>
                    <a:pt x="200" y="278"/>
                  </a:cubicBezTo>
                  <a:cubicBezTo>
                    <a:pt x="177" y="257"/>
                    <a:pt x="161" y="233"/>
                    <a:pt x="143" y="205"/>
                  </a:cubicBezTo>
                  <a:cubicBezTo>
                    <a:pt x="137" y="199"/>
                    <a:pt x="137" y="194"/>
                    <a:pt x="132" y="188"/>
                  </a:cubicBezTo>
                  <a:cubicBezTo>
                    <a:pt x="126" y="183"/>
                    <a:pt x="126" y="176"/>
                    <a:pt x="120" y="165"/>
                  </a:cubicBezTo>
                  <a:cubicBezTo>
                    <a:pt x="109" y="142"/>
                    <a:pt x="98" y="115"/>
                    <a:pt x="92" y="92"/>
                  </a:cubicBezTo>
                  <a:cubicBezTo>
                    <a:pt x="85" y="81"/>
                    <a:pt x="85" y="68"/>
                    <a:pt x="80" y="58"/>
                  </a:cubicBezTo>
                  <a:cubicBezTo>
                    <a:pt x="80" y="40"/>
                    <a:pt x="75" y="23"/>
                    <a:pt x="69" y="6"/>
                  </a:cubicBezTo>
                  <a:lnTo>
                    <a:pt x="69" y="0"/>
                  </a:lnTo>
                  <a:close/>
                  <a:moveTo>
                    <a:pt x="207" y="291"/>
                  </a:moveTo>
                  <a:lnTo>
                    <a:pt x="207" y="291"/>
                  </a:lnTo>
                  <a:cubicBezTo>
                    <a:pt x="208" y="293"/>
                    <a:pt x="209" y="294"/>
                    <a:pt x="211" y="296"/>
                  </a:cubicBezTo>
                  <a:cubicBezTo>
                    <a:pt x="211" y="296"/>
                    <a:pt x="211" y="292"/>
                    <a:pt x="207" y="29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7"/>
            <p:cNvSpPr/>
            <p:nvPr/>
          </p:nvSpPr>
          <p:spPr>
            <a:xfrm>
              <a:off x="13285882" y="3254132"/>
              <a:ext cx="48742" cy="70088"/>
            </a:xfrm>
            <a:custGeom>
              <a:avLst/>
              <a:gdLst/>
              <a:ahLst/>
              <a:cxnLst/>
              <a:rect l="l" t="t" r="r" b="b"/>
              <a:pathLst>
                <a:path w="1660" h="2387" extrusionOk="0">
                  <a:moveTo>
                    <a:pt x="1653" y="0"/>
                  </a:moveTo>
                  <a:cubicBezTo>
                    <a:pt x="1613" y="29"/>
                    <a:pt x="1574" y="57"/>
                    <a:pt x="1534" y="79"/>
                  </a:cubicBezTo>
                  <a:cubicBezTo>
                    <a:pt x="1523" y="131"/>
                    <a:pt x="1511" y="181"/>
                    <a:pt x="1500" y="233"/>
                  </a:cubicBezTo>
                  <a:cubicBezTo>
                    <a:pt x="1500" y="233"/>
                    <a:pt x="1500" y="233"/>
                    <a:pt x="1500" y="233"/>
                  </a:cubicBezTo>
                  <a:lnTo>
                    <a:pt x="1500" y="233"/>
                  </a:lnTo>
                  <a:lnTo>
                    <a:pt x="1500" y="233"/>
                  </a:lnTo>
                  <a:lnTo>
                    <a:pt x="1500" y="233"/>
                  </a:lnTo>
                  <a:cubicBezTo>
                    <a:pt x="1500" y="238"/>
                    <a:pt x="1500" y="243"/>
                    <a:pt x="1496" y="244"/>
                  </a:cubicBezTo>
                  <a:lnTo>
                    <a:pt x="1496" y="244"/>
                  </a:lnTo>
                  <a:cubicBezTo>
                    <a:pt x="1497" y="240"/>
                    <a:pt x="1498" y="237"/>
                    <a:pt x="1500" y="233"/>
                  </a:cubicBezTo>
                  <a:lnTo>
                    <a:pt x="1500" y="233"/>
                  </a:lnTo>
                  <a:lnTo>
                    <a:pt x="1495" y="244"/>
                  </a:lnTo>
                  <a:cubicBezTo>
                    <a:pt x="1495" y="244"/>
                    <a:pt x="1496" y="244"/>
                    <a:pt x="1496" y="244"/>
                  </a:cubicBezTo>
                  <a:lnTo>
                    <a:pt x="1496" y="244"/>
                  </a:lnTo>
                  <a:cubicBezTo>
                    <a:pt x="1495" y="251"/>
                    <a:pt x="1495" y="259"/>
                    <a:pt x="1495" y="267"/>
                  </a:cubicBezTo>
                  <a:lnTo>
                    <a:pt x="1495" y="244"/>
                  </a:lnTo>
                  <a:cubicBezTo>
                    <a:pt x="1398" y="630"/>
                    <a:pt x="1262" y="1012"/>
                    <a:pt x="1073" y="1358"/>
                  </a:cubicBezTo>
                  <a:cubicBezTo>
                    <a:pt x="989" y="1511"/>
                    <a:pt x="892" y="1653"/>
                    <a:pt x="767" y="1784"/>
                  </a:cubicBezTo>
                  <a:cubicBezTo>
                    <a:pt x="716" y="1836"/>
                    <a:pt x="659" y="1881"/>
                    <a:pt x="596" y="1920"/>
                  </a:cubicBezTo>
                  <a:cubicBezTo>
                    <a:pt x="557" y="1943"/>
                    <a:pt x="512" y="1967"/>
                    <a:pt x="467" y="1977"/>
                  </a:cubicBezTo>
                  <a:cubicBezTo>
                    <a:pt x="426" y="1988"/>
                    <a:pt x="386" y="1994"/>
                    <a:pt x="352" y="1994"/>
                  </a:cubicBezTo>
                  <a:cubicBezTo>
                    <a:pt x="262" y="1994"/>
                    <a:pt x="182" y="1972"/>
                    <a:pt x="97" y="1960"/>
                  </a:cubicBezTo>
                  <a:cubicBezTo>
                    <a:pt x="79" y="1954"/>
                    <a:pt x="63" y="1943"/>
                    <a:pt x="45" y="1943"/>
                  </a:cubicBezTo>
                  <a:cubicBezTo>
                    <a:pt x="40" y="1943"/>
                    <a:pt x="34" y="1943"/>
                    <a:pt x="29" y="1949"/>
                  </a:cubicBezTo>
                  <a:cubicBezTo>
                    <a:pt x="16" y="1949"/>
                    <a:pt x="11" y="1949"/>
                    <a:pt x="0" y="1954"/>
                  </a:cubicBezTo>
                  <a:lnTo>
                    <a:pt x="0" y="1960"/>
                  </a:lnTo>
                  <a:cubicBezTo>
                    <a:pt x="6" y="1977"/>
                    <a:pt x="11" y="1994"/>
                    <a:pt x="11" y="2012"/>
                  </a:cubicBezTo>
                  <a:cubicBezTo>
                    <a:pt x="16" y="2022"/>
                    <a:pt x="16" y="2035"/>
                    <a:pt x="23" y="2046"/>
                  </a:cubicBezTo>
                  <a:cubicBezTo>
                    <a:pt x="29" y="2069"/>
                    <a:pt x="40" y="2096"/>
                    <a:pt x="51" y="2119"/>
                  </a:cubicBezTo>
                  <a:cubicBezTo>
                    <a:pt x="57" y="2130"/>
                    <a:pt x="57" y="2137"/>
                    <a:pt x="63" y="2142"/>
                  </a:cubicBezTo>
                  <a:cubicBezTo>
                    <a:pt x="68" y="2148"/>
                    <a:pt x="68" y="2153"/>
                    <a:pt x="74" y="2159"/>
                  </a:cubicBezTo>
                  <a:cubicBezTo>
                    <a:pt x="92" y="2187"/>
                    <a:pt x="108" y="2211"/>
                    <a:pt x="131" y="2232"/>
                  </a:cubicBezTo>
                  <a:cubicBezTo>
                    <a:pt x="137" y="2239"/>
                    <a:pt x="137" y="2245"/>
                    <a:pt x="142" y="2250"/>
                  </a:cubicBezTo>
                  <a:cubicBezTo>
                    <a:pt x="210" y="2295"/>
                    <a:pt x="284" y="2342"/>
                    <a:pt x="364" y="2369"/>
                  </a:cubicBezTo>
                  <a:cubicBezTo>
                    <a:pt x="370" y="2369"/>
                    <a:pt x="381" y="2369"/>
                    <a:pt x="386" y="2376"/>
                  </a:cubicBezTo>
                  <a:cubicBezTo>
                    <a:pt x="420" y="2381"/>
                    <a:pt x="460" y="2387"/>
                    <a:pt x="494" y="2387"/>
                  </a:cubicBezTo>
                  <a:cubicBezTo>
                    <a:pt x="540" y="2387"/>
                    <a:pt x="585" y="2381"/>
                    <a:pt x="630" y="2376"/>
                  </a:cubicBezTo>
                  <a:cubicBezTo>
                    <a:pt x="648" y="2369"/>
                    <a:pt x="664" y="2363"/>
                    <a:pt x="682" y="2363"/>
                  </a:cubicBezTo>
                  <a:cubicBezTo>
                    <a:pt x="750" y="2347"/>
                    <a:pt x="813" y="2318"/>
                    <a:pt x="876" y="2284"/>
                  </a:cubicBezTo>
                  <a:cubicBezTo>
                    <a:pt x="926" y="2256"/>
                    <a:pt x="971" y="2222"/>
                    <a:pt x="1017" y="2182"/>
                  </a:cubicBezTo>
                  <a:cubicBezTo>
                    <a:pt x="1023" y="2177"/>
                    <a:pt x="1028" y="2177"/>
                    <a:pt x="1028" y="2171"/>
                  </a:cubicBezTo>
                  <a:cubicBezTo>
                    <a:pt x="1034" y="2164"/>
                    <a:pt x="1039" y="2159"/>
                    <a:pt x="1046" y="2153"/>
                  </a:cubicBezTo>
                  <a:cubicBezTo>
                    <a:pt x="1097" y="2103"/>
                    <a:pt x="1148" y="2035"/>
                    <a:pt x="1199" y="1949"/>
                  </a:cubicBezTo>
                  <a:cubicBezTo>
                    <a:pt x="1301" y="1778"/>
                    <a:pt x="1380" y="1592"/>
                    <a:pt x="1448" y="1364"/>
                  </a:cubicBezTo>
                  <a:cubicBezTo>
                    <a:pt x="1495" y="1222"/>
                    <a:pt x="1529" y="1068"/>
                    <a:pt x="1558" y="910"/>
                  </a:cubicBezTo>
                  <a:cubicBezTo>
                    <a:pt x="1574" y="818"/>
                    <a:pt x="1585" y="721"/>
                    <a:pt x="1597" y="625"/>
                  </a:cubicBezTo>
                  <a:cubicBezTo>
                    <a:pt x="1613" y="506"/>
                    <a:pt x="1626" y="381"/>
                    <a:pt x="1637" y="250"/>
                  </a:cubicBezTo>
                  <a:cubicBezTo>
                    <a:pt x="1642" y="194"/>
                    <a:pt x="1648" y="136"/>
                    <a:pt x="1653" y="79"/>
                  </a:cubicBezTo>
                  <a:lnTo>
                    <a:pt x="1660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7"/>
            <p:cNvSpPr/>
            <p:nvPr/>
          </p:nvSpPr>
          <p:spPr>
            <a:xfrm>
              <a:off x="13999802" y="3028893"/>
              <a:ext cx="558" cy="4845"/>
            </a:xfrm>
            <a:custGeom>
              <a:avLst/>
              <a:gdLst/>
              <a:ahLst/>
              <a:cxnLst/>
              <a:rect l="l" t="t" r="r" b="b"/>
              <a:pathLst>
                <a:path w="19" h="165" extrusionOk="0">
                  <a:moveTo>
                    <a:pt x="18" y="1"/>
                  </a:moveTo>
                  <a:lnTo>
                    <a:pt x="18" y="1"/>
                  </a:lnTo>
                  <a:cubicBezTo>
                    <a:pt x="11" y="58"/>
                    <a:pt x="6" y="108"/>
                    <a:pt x="0" y="165"/>
                  </a:cubicBezTo>
                  <a:cubicBezTo>
                    <a:pt x="6" y="113"/>
                    <a:pt x="11" y="58"/>
                    <a:pt x="1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7"/>
            <p:cNvSpPr/>
            <p:nvPr/>
          </p:nvSpPr>
          <p:spPr>
            <a:xfrm>
              <a:off x="13951735" y="3083771"/>
              <a:ext cx="4199" cy="8691"/>
            </a:xfrm>
            <a:custGeom>
              <a:avLst/>
              <a:gdLst/>
              <a:ahLst/>
              <a:cxnLst/>
              <a:rect l="l" t="t" r="r" b="b"/>
              <a:pathLst>
                <a:path w="143" h="296" extrusionOk="0">
                  <a:moveTo>
                    <a:pt x="75" y="211"/>
                  </a:moveTo>
                  <a:cubicBezTo>
                    <a:pt x="92" y="234"/>
                    <a:pt x="109" y="261"/>
                    <a:pt x="132" y="284"/>
                  </a:cubicBezTo>
                  <a:cubicBezTo>
                    <a:pt x="137" y="290"/>
                    <a:pt x="137" y="290"/>
                    <a:pt x="143" y="295"/>
                  </a:cubicBezTo>
                  <a:cubicBezTo>
                    <a:pt x="137" y="290"/>
                    <a:pt x="137" y="290"/>
                    <a:pt x="132" y="284"/>
                  </a:cubicBezTo>
                  <a:cubicBezTo>
                    <a:pt x="109" y="261"/>
                    <a:pt x="92" y="234"/>
                    <a:pt x="75" y="211"/>
                  </a:cubicBezTo>
                  <a:close/>
                  <a:moveTo>
                    <a:pt x="24" y="91"/>
                  </a:moveTo>
                  <a:cubicBezTo>
                    <a:pt x="30" y="119"/>
                    <a:pt x="41" y="148"/>
                    <a:pt x="53" y="171"/>
                  </a:cubicBezTo>
                  <a:cubicBezTo>
                    <a:pt x="41" y="148"/>
                    <a:pt x="30" y="119"/>
                    <a:pt x="24" y="9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7"/>
            <p:cNvSpPr/>
            <p:nvPr/>
          </p:nvSpPr>
          <p:spPr>
            <a:xfrm>
              <a:off x="12926309" y="3288986"/>
              <a:ext cx="58754" cy="79602"/>
            </a:xfrm>
            <a:custGeom>
              <a:avLst/>
              <a:gdLst/>
              <a:ahLst/>
              <a:cxnLst/>
              <a:rect l="l" t="t" r="r" b="b"/>
              <a:pathLst>
                <a:path w="2001" h="2711" extrusionOk="0">
                  <a:moveTo>
                    <a:pt x="1819" y="166"/>
                  </a:moveTo>
                  <a:lnTo>
                    <a:pt x="1819" y="171"/>
                  </a:lnTo>
                  <a:lnTo>
                    <a:pt x="1813" y="250"/>
                  </a:lnTo>
                  <a:cubicBezTo>
                    <a:pt x="1808" y="308"/>
                    <a:pt x="1803" y="358"/>
                    <a:pt x="1796" y="415"/>
                  </a:cubicBezTo>
                  <a:cubicBezTo>
                    <a:pt x="1785" y="552"/>
                    <a:pt x="1774" y="670"/>
                    <a:pt x="1756" y="790"/>
                  </a:cubicBezTo>
                  <a:cubicBezTo>
                    <a:pt x="1722" y="1063"/>
                    <a:pt x="1677" y="1307"/>
                    <a:pt x="1609" y="1535"/>
                  </a:cubicBezTo>
                  <a:cubicBezTo>
                    <a:pt x="1546" y="1756"/>
                    <a:pt x="1462" y="1950"/>
                    <a:pt x="1359" y="2115"/>
                  </a:cubicBezTo>
                  <a:cubicBezTo>
                    <a:pt x="1302" y="2212"/>
                    <a:pt x="1250" y="2280"/>
                    <a:pt x="1189" y="2336"/>
                  </a:cubicBezTo>
                  <a:cubicBezTo>
                    <a:pt x="1137" y="2382"/>
                    <a:pt x="1087" y="2422"/>
                    <a:pt x="1035" y="2456"/>
                  </a:cubicBezTo>
                  <a:cubicBezTo>
                    <a:pt x="972" y="2484"/>
                    <a:pt x="909" y="2512"/>
                    <a:pt x="841" y="2529"/>
                  </a:cubicBezTo>
                  <a:cubicBezTo>
                    <a:pt x="780" y="2546"/>
                    <a:pt x="717" y="2552"/>
                    <a:pt x="654" y="2552"/>
                  </a:cubicBezTo>
                  <a:cubicBezTo>
                    <a:pt x="602" y="2552"/>
                    <a:pt x="546" y="2540"/>
                    <a:pt x="495" y="2529"/>
                  </a:cubicBezTo>
                  <a:cubicBezTo>
                    <a:pt x="455" y="2512"/>
                    <a:pt x="416" y="2501"/>
                    <a:pt x="387" y="2477"/>
                  </a:cubicBezTo>
                  <a:cubicBezTo>
                    <a:pt x="347" y="2456"/>
                    <a:pt x="319" y="2432"/>
                    <a:pt x="290" y="2404"/>
                  </a:cubicBezTo>
                  <a:cubicBezTo>
                    <a:pt x="261" y="2375"/>
                    <a:pt x="240" y="2341"/>
                    <a:pt x="222" y="2307"/>
                  </a:cubicBezTo>
                  <a:cubicBezTo>
                    <a:pt x="200" y="2267"/>
                    <a:pt x="182" y="2228"/>
                    <a:pt x="171" y="2177"/>
                  </a:cubicBezTo>
                  <a:cubicBezTo>
                    <a:pt x="159" y="2120"/>
                    <a:pt x="148" y="2052"/>
                    <a:pt x="148" y="1978"/>
                  </a:cubicBezTo>
                  <a:cubicBezTo>
                    <a:pt x="154" y="1892"/>
                    <a:pt x="166" y="1808"/>
                    <a:pt x="193" y="1722"/>
                  </a:cubicBezTo>
                  <a:cubicBezTo>
                    <a:pt x="222" y="1620"/>
                    <a:pt x="268" y="1512"/>
                    <a:pt x="330" y="1410"/>
                  </a:cubicBezTo>
                  <a:cubicBezTo>
                    <a:pt x="416" y="1273"/>
                    <a:pt x="529" y="1142"/>
                    <a:pt x="671" y="1006"/>
                  </a:cubicBezTo>
                  <a:cubicBezTo>
                    <a:pt x="830" y="853"/>
                    <a:pt x="1018" y="705"/>
                    <a:pt x="1279" y="529"/>
                  </a:cubicBezTo>
                  <a:cubicBezTo>
                    <a:pt x="1376" y="460"/>
                    <a:pt x="1472" y="392"/>
                    <a:pt x="1575" y="330"/>
                  </a:cubicBezTo>
                  <a:lnTo>
                    <a:pt x="1625" y="295"/>
                  </a:lnTo>
                  <a:cubicBezTo>
                    <a:pt x="1688" y="250"/>
                    <a:pt x="1751" y="211"/>
                    <a:pt x="1813" y="166"/>
                  </a:cubicBezTo>
                  <a:close/>
                  <a:moveTo>
                    <a:pt x="1916" y="1"/>
                  </a:moveTo>
                  <a:cubicBezTo>
                    <a:pt x="1887" y="1"/>
                    <a:pt x="1858" y="12"/>
                    <a:pt x="1842" y="35"/>
                  </a:cubicBezTo>
                  <a:cubicBezTo>
                    <a:pt x="1830" y="35"/>
                    <a:pt x="1819" y="40"/>
                    <a:pt x="1808" y="46"/>
                  </a:cubicBezTo>
                  <a:cubicBezTo>
                    <a:pt x="1620" y="177"/>
                    <a:pt x="1427" y="295"/>
                    <a:pt x="1234" y="421"/>
                  </a:cubicBezTo>
                  <a:cubicBezTo>
                    <a:pt x="1029" y="563"/>
                    <a:pt x="825" y="711"/>
                    <a:pt x="636" y="882"/>
                  </a:cubicBezTo>
                  <a:cubicBezTo>
                    <a:pt x="455" y="1040"/>
                    <a:pt x="290" y="1223"/>
                    <a:pt x="171" y="1433"/>
                  </a:cubicBezTo>
                  <a:cubicBezTo>
                    <a:pt x="57" y="1637"/>
                    <a:pt x="1" y="1876"/>
                    <a:pt x="17" y="2109"/>
                  </a:cubicBezTo>
                  <a:cubicBezTo>
                    <a:pt x="35" y="2302"/>
                    <a:pt x="125" y="2490"/>
                    <a:pt x="290" y="2597"/>
                  </a:cubicBezTo>
                  <a:cubicBezTo>
                    <a:pt x="407" y="2675"/>
                    <a:pt x="550" y="2710"/>
                    <a:pt x="691" y="2710"/>
                  </a:cubicBezTo>
                  <a:cubicBezTo>
                    <a:pt x="736" y="2710"/>
                    <a:pt x="781" y="2707"/>
                    <a:pt x="825" y="2700"/>
                  </a:cubicBezTo>
                  <a:cubicBezTo>
                    <a:pt x="922" y="2682"/>
                    <a:pt x="1012" y="2648"/>
                    <a:pt x="1097" y="2603"/>
                  </a:cubicBezTo>
                  <a:cubicBezTo>
                    <a:pt x="1194" y="2552"/>
                    <a:pt x="1273" y="2490"/>
                    <a:pt x="1347" y="2416"/>
                  </a:cubicBezTo>
                  <a:cubicBezTo>
                    <a:pt x="1387" y="2375"/>
                    <a:pt x="1421" y="2330"/>
                    <a:pt x="1449" y="2291"/>
                  </a:cubicBezTo>
                  <a:cubicBezTo>
                    <a:pt x="1489" y="2228"/>
                    <a:pt x="1530" y="2165"/>
                    <a:pt x="1564" y="2102"/>
                  </a:cubicBezTo>
                  <a:cubicBezTo>
                    <a:pt x="1632" y="1978"/>
                    <a:pt x="1688" y="1847"/>
                    <a:pt x="1734" y="1716"/>
                  </a:cubicBezTo>
                  <a:cubicBezTo>
                    <a:pt x="1824" y="1455"/>
                    <a:pt x="1882" y="1182"/>
                    <a:pt x="1921" y="909"/>
                  </a:cubicBezTo>
                  <a:cubicBezTo>
                    <a:pt x="1944" y="767"/>
                    <a:pt x="1955" y="631"/>
                    <a:pt x="1973" y="495"/>
                  </a:cubicBezTo>
                  <a:cubicBezTo>
                    <a:pt x="1984" y="364"/>
                    <a:pt x="1995" y="234"/>
                    <a:pt x="2000" y="103"/>
                  </a:cubicBezTo>
                  <a:cubicBezTo>
                    <a:pt x="2000" y="80"/>
                    <a:pt x="2000" y="57"/>
                    <a:pt x="1984" y="35"/>
                  </a:cubicBezTo>
                  <a:cubicBezTo>
                    <a:pt x="1973" y="17"/>
                    <a:pt x="1950" y="6"/>
                    <a:pt x="19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7"/>
            <p:cNvSpPr/>
            <p:nvPr/>
          </p:nvSpPr>
          <p:spPr>
            <a:xfrm>
              <a:off x="12930654" y="3293831"/>
              <a:ext cx="49065" cy="70118"/>
            </a:xfrm>
            <a:custGeom>
              <a:avLst/>
              <a:gdLst/>
              <a:ahLst/>
              <a:cxnLst/>
              <a:rect l="l" t="t" r="r" b="b"/>
              <a:pathLst>
                <a:path w="1671" h="2388" extrusionOk="0">
                  <a:moveTo>
                    <a:pt x="1665" y="1"/>
                  </a:moveTo>
                  <a:cubicBezTo>
                    <a:pt x="1603" y="46"/>
                    <a:pt x="1540" y="85"/>
                    <a:pt x="1477" y="130"/>
                  </a:cubicBezTo>
                  <a:lnTo>
                    <a:pt x="1427" y="165"/>
                  </a:lnTo>
                  <a:cubicBezTo>
                    <a:pt x="1324" y="227"/>
                    <a:pt x="1228" y="295"/>
                    <a:pt x="1125" y="364"/>
                  </a:cubicBezTo>
                  <a:cubicBezTo>
                    <a:pt x="870" y="540"/>
                    <a:pt x="682" y="688"/>
                    <a:pt x="523" y="841"/>
                  </a:cubicBezTo>
                  <a:cubicBezTo>
                    <a:pt x="381" y="977"/>
                    <a:pt x="268" y="1108"/>
                    <a:pt x="182" y="1245"/>
                  </a:cubicBezTo>
                  <a:cubicBezTo>
                    <a:pt x="120" y="1347"/>
                    <a:pt x="74" y="1455"/>
                    <a:pt x="45" y="1557"/>
                  </a:cubicBezTo>
                  <a:cubicBezTo>
                    <a:pt x="18" y="1643"/>
                    <a:pt x="6" y="1727"/>
                    <a:pt x="0" y="1813"/>
                  </a:cubicBezTo>
                  <a:cubicBezTo>
                    <a:pt x="0" y="1887"/>
                    <a:pt x="11" y="1955"/>
                    <a:pt x="23" y="2012"/>
                  </a:cubicBezTo>
                  <a:cubicBezTo>
                    <a:pt x="34" y="2063"/>
                    <a:pt x="52" y="2102"/>
                    <a:pt x="74" y="2142"/>
                  </a:cubicBezTo>
                  <a:cubicBezTo>
                    <a:pt x="92" y="2176"/>
                    <a:pt x="113" y="2205"/>
                    <a:pt x="142" y="2239"/>
                  </a:cubicBezTo>
                  <a:cubicBezTo>
                    <a:pt x="171" y="2267"/>
                    <a:pt x="199" y="2291"/>
                    <a:pt x="233" y="2312"/>
                  </a:cubicBezTo>
                  <a:cubicBezTo>
                    <a:pt x="268" y="2336"/>
                    <a:pt x="307" y="2353"/>
                    <a:pt x="347" y="2364"/>
                  </a:cubicBezTo>
                  <a:cubicBezTo>
                    <a:pt x="398" y="2375"/>
                    <a:pt x="454" y="2387"/>
                    <a:pt x="506" y="2387"/>
                  </a:cubicBezTo>
                  <a:cubicBezTo>
                    <a:pt x="569" y="2387"/>
                    <a:pt x="632" y="2381"/>
                    <a:pt x="693" y="2364"/>
                  </a:cubicBezTo>
                  <a:cubicBezTo>
                    <a:pt x="761" y="2347"/>
                    <a:pt x="824" y="2319"/>
                    <a:pt x="887" y="2291"/>
                  </a:cubicBezTo>
                  <a:cubicBezTo>
                    <a:pt x="939" y="2257"/>
                    <a:pt x="989" y="2217"/>
                    <a:pt x="1041" y="2171"/>
                  </a:cubicBezTo>
                  <a:cubicBezTo>
                    <a:pt x="1102" y="2115"/>
                    <a:pt x="1154" y="2047"/>
                    <a:pt x="1211" y="1950"/>
                  </a:cubicBezTo>
                  <a:cubicBezTo>
                    <a:pt x="1314" y="1785"/>
                    <a:pt x="1393" y="1591"/>
                    <a:pt x="1461" y="1370"/>
                  </a:cubicBezTo>
                  <a:cubicBezTo>
                    <a:pt x="1529" y="1142"/>
                    <a:pt x="1574" y="898"/>
                    <a:pt x="1608" y="625"/>
                  </a:cubicBezTo>
                  <a:cubicBezTo>
                    <a:pt x="1626" y="505"/>
                    <a:pt x="1637" y="387"/>
                    <a:pt x="1648" y="250"/>
                  </a:cubicBezTo>
                  <a:cubicBezTo>
                    <a:pt x="1655" y="193"/>
                    <a:pt x="1660" y="143"/>
                    <a:pt x="1665" y="85"/>
                  </a:cubicBezTo>
                  <a:lnTo>
                    <a:pt x="1671" y="6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7"/>
            <p:cNvSpPr/>
            <p:nvPr/>
          </p:nvSpPr>
          <p:spPr>
            <a:xfrm>
              <a:off x="12942487" y="3293831"/>
              <a:ext cx="37232" cy="70118"/>
            </a:xfrm>
            <a:custGeom>
              <a:avLst/>
              <a:gdLst/>
              <a:ahLst/>
              <a:cxnLst/>
              <a:rect l="l" t="t" r="r" b="b"/>
              <a:pathLst>
                <a:path w="1268" h="2388" extrusionOk="0">
                  <a:moveTo>
                    <a:pt x="1" y="2375"/>
                  </a:moveTo>
                  <a:cubicBezTo>
                    <a:pt x="35" y="2381"/>
                    <a:pt x="69" y="2387"/>
                    <a:pt x="103" y="2387"/>
                  </a:cubicBezTo>
                  <a:cubicBezTo>
                    <a:pt x="143" y="2387"/>
                    <a:pt x="188" y="2387"/>
                    <a:pt x="234" y="2375"/>
                  </a:cubicBezTo>
                  <a:cubicBezTo>
                    <a:pt x="188" y="2387"/>
                    <a:pt x="143" y="2387"/>
                    <a:pt x="103" y="2387"/>
                  </a:cubicBezTo>
                  <a:cubicBezTo>
                    <a:pt x="69" y="2387"/>
                    <a:pt x="35" y="2381"/>
                    <a:pt x="1" y="2375"/>
                  </a:cubicBezTo>
                  <a:close/>
                  <a:moveTo>
                    <a:pt x="654" y="2160"/>
                  </a:moveTo>
                  <a:cubicBezTo>
                    <a:pt x="649" y="2165"/>
                    <a:pt x="643" y="2171"/>
                    <a:pt x="638" y="2171"/>
                  </a:cubicBezTo>
                  <a:cubicBezTo>
                    <a:pt x="638" y="2176"/>
                    <a:pt x="631" y="2183"/>
                    <a:pt x="626" y="2183"/>
                  </a:cubicBezTo>
                  <a:cubicBezTo>
                    <a:pt x="631" y="2183"/>
                    <a:pt x="638" y="2176"/>
                    <a:pt x="638" y="2171"/>
                  </a:cubicBezTo>
                  <a:cubicBezTo>
                    <a:pt x="643" y="2171"/>
                    <a:pt x="649" y="2165"/>
                    <a:pt x="654" y="2160"/>
                  </a:cubicBezTo>
                  <a:close/>
                  <a:moveTo>
                    <a:pt x="1268" y="1"/>
                  </a:moveTo>
                  <a:lnTo>
                    <a:pt x="1262" y="1"/>
                  </a:lnTo>
                  <a:cubicBezTo>
                    <a:pt x="1234" y="23"/>
                    <a:pt x="1205" y="46"/>
                    <a:pt x="1171" y="62"/>
                  </a:cubicBezTo>
                  <a:cubicBezTo>
                    <a:pt x="1205" y="46"/>
                    <a:pt x="1234" y="23"/>
                    <a:pt x="1262" y="1"/>
                  </a:cubicBezTo>
                  <a:lnTo>
                    <a:pt x="1268" y="1"/>
                  </a:lnTo>
                  <a:lnTo>
                    <a:pt x="1268" y="6"/>
                  </a:lnTo>
                  <a:lnTo>
                    <a:pt x="1262" y="85"/>
                  </a:lnTo>
                  <a:cubicBezTo>
                    <a:pt x="1257" y="143"/>
                    <a:pt x="1252" y="193"/>
                    <a:pt x="1245" y="250"/>
                  </a:cubicBezTo>
                  <a:cubicBezTo>
                    <a:pt x="1234" y="387"/>
                    <a:pt x="1223" y="505"/>
                    <a:pt x="1205" y="625"/>
                  </a:cubicBezTo>
                  <a:cubicBezTo>
                    <a:pt x="1194" y="739"/>
                    <a:pt x="1176" y="841"/>
                    <a:pt x="1160" y="943"/>
                  </a:cubicBezTo>
                  <a:cubicBezTo>
                    <a:pt x="1176" y="841"/>
                    <a:pt x="1194" y="739"/>
                    <a:pt x="1205" y="625"/>
                  </a:cubicBezTo>
                  <a:cubicBezTo>
                    <a:pt x="1223" y="505"/>
                    <a:pt x="1234" y="387"/>
                    <a:pt x="1245" y="250"/>
                  </a:cubicBezTo>
                  <a:cubicBezTo>
                    <a:pt x="1252" y="193"/>
                    <a:pt x="1257" y="143"/>
                    <a:pt x="1262" y="85"/>
                  </a:cubicBezTo>
                  <a:lnTo>
                    <a:pt x="1268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7"/>
            <p:cNvSpPr/>
            <p:nvPr/>
          </p:nvSpPr>
          <p:spPr>
            <a:xfrm>
              <a:off x="12941665" y="3291012"/>
              <a:ext cx="43075" cy="73582"/>
            </a:xfrm>
            <a:custGeom>
              <a:avLst/>
              <a:gdLst/>
              <a:ahLst/>
              <a:cxnLst/>
              <a:rect l="l" t="t" r="r" b="b"/>
              <a:pathLst>
                <a:path w="1467" h="2506" extrusionOk="0">
                  <a:moveTo>
                    <a:pt x="1314" y="0"/>
                  </a:moveTo>
                  <a:cubicBezTo>
                    <a:pt x="1245" y="0"/>
                    <a:pt x="1188" y="56"/>
                    <a:pt x="1183" y="124"/>
                  </a:cubicBezTo>
                  <a:cubicBezTo>
                    <a:pt x="1177" y="142"/>
                    <a:pt x="1170" y="158"/>
                    <a:pt x="1170" y="181"/>
                  </a:cubicBezTo>
                  <a:cubicBezTo>
                    <a:pt x="1183" y="176"/>
                    <a:pt x="1188" y="165"/>
                    <a:pt x="1199" y="158"/>
                  </a:cubicBezTo>
                  <a:cubicBezTo>
                    <a:pt x="1233" y="142"/>
                    <a:pt x="1262" y="119"/>
                    <a:pt x="1290" y="97"/>
                  </a:cubicBezTo>
                  <a:lnTo>
                    <a:pt x="1296" y="97"/>
                  </a:lnTo>
                  <a:lnTo>
                    <a:pt x="1296" y="102"/>
                  </a:lnTo>
                  <a:lnTo>
                    <a:pt x="1290" y="181"/>
                  </a:lnTo>
                  <a:cubicBezTo>
                    <a:pt x="1285" y="239"/>
                    <a:pt x="1280" y="289"/>
                    <a:pt x="1273" y="346"/>
                  </a:cubicBezTo>
                  <a:cubicBezTo>
                    <a:pt x="1262" y="483"/>
                    <a:pt x="1251" y="601"/>
                    <a:pt x="1233" y="721"/>
                  </a:cubicBezTo>
                  <a:cubicBezTo>
                    <a:pt x="1222" y="835"/>
                    <a:pt x="1204" y="937"/>
                    <a:pt x="1188" y="1039"/>
                  </a:cubicBezTo>
                  <a:cubicBezTo>
                    <a:pt x="1159" y="1188"/>
                    <a:pt x="1125" y="1330"/>
                    <a:pt x="1086" y="1466"/>
                  </a:cubicBezTo>
                  <a:cubicBezTo>
                    <a:pt x="1018" y="1687"/>
                    <a:pt x="939" y="1881"/>
                    <a:pt x="836" y="2046"/>
                  </a:cubicBezTo>
                  <a:cubicBezTo>
                    <a:pt x="784" y="2136"/>
                    <a:pt x="734" y="2198"/>
                    <a:pt x="682" y="2256"/>
                  </a:cubicBezTo>
                  <a:cubicBezTo>
                    <a:pt x="677" y="2261"/>
                    <a:pt x="671" y="2267"/>
                    <a:pt x="666" y="2267"/>
                  </a:cubicBezTo>
                  <a:cubicBezTo>
                    <a:pt x="666" y="2272"/>
                    <a:pt x="659" y="2279"/>
                    <a:pt x="654" y="2279"/>
                  </a:cubicBezTo>
                  <a:cubicBezTo>
                    <a:pt x="609" y="2318"/>
                    <a:pt x="564" y="2353"/>
                    <a:pt x="512" y="2387"/>
                  </a:cubicBezTo>
                  <a:cubicBezTo>
                    <a:pt x="449" y="2415"/>
                    <a:pt x="386" y="2443"/>
                    <a:pt x="318" y="2460"/>
                  </a:cubicBezTo>
                  <a:cubicBezTo>
                    <a:pt x="302" y="2466"/>
                    <a:pt x="279" y="2471"/>
                    <a:pt x="262" y="2471"/>
                  </a:cubicBezTo>
                  <a:cubicBezTo>
                    <a:pt x="216" y="2483"/>
                    <a:pt x="171" y="2483"/>
                    <a:pt x="131" y="2483"/>
                  </a:cubicBezTo>
                  <a:cubicBezTo>
                    <a:pt x="97" y="2483"/>
                    <a:pt x="63" y="2477"/>
                    <a:pt x="29" y="2471"/>
                  </a:cubicBezTo>
                  <a:cubicBezTo>
                    <a:pt x="18" y="2471"/>
                    <a:pt x="6" y="2466"/>
                    <a:pt x="0" y="2466"/>
                  </a:cubicBezTo>
                  <a:lnTo>
                    <a:pt x="0" y="2466"/>
                  </a:lnTo>
                  <a:cubicBezTo>
                    <a:pt x="63" y="2489"/>
                    <a:pt x="131" y="2505"/>
                    <a:pt x="199" y="2505"/>
                  </a:cubicBezTo>
                  <a:lnTo>
                    <a:pt x="216" y="2505"/>
                  </a:lnTo>
                  <a:cubicBezTo>
                    <a:pt x="302" y="2505"/>
                    <a:pt x="386" y="2489"/>
                    <a:pt x="467" y="2449"/>
                  </a:cubicBezTo>
                  <a:cubicBezTo>
                    <a:pt x="551" y="2408"/>
                    <a:pt x="632" y="2358"/>
                    <a:pt x="693" y="2295"/>
                  </a:cubicBezTo>
                  <a:cubicBezTo>
                    <a:pt x="774" y="2222"/>
                    <a:pt x="842" y="2143"/>
                    <a:pt x="898" y="2062"/>
                  </a:cubicBezTo>
                  <a:cubicBezTo>
                    <a:pt x="960" y="1965"/>
                    <a:pt x="1018" y="1870"/>
                    <a:pt x="1063" y="1767"/>
                  </a:cubicBezTo>
                  <a:cubicBezTo>
                    <a:pt x="1154" y="1585"/>
                    <a:pt x="1222" y="1386"/>
                    <a:pt x="1273" y="1188"/>
                  </a:cubicBezTo>
                  <a:cubicBezTo>
                    <a:pt x="1296" y="1113"/>
                    <a:pt x="1314" y="1034"/>
                    <a:pt x="1330" y="960"/>
                  </a:cubicBezTo>
                  <a:cubicBezTo>
                    <a:pt x="1335" y="915"/>
                    <a:pt x="1314" y="869"/>
                    <a:pt x="1280" y="847"/>
                  </a:cubicBezTo>
                  <a:cubicBezTo>
                    <a:pt x="1290" y="801"/>
                    <a:pt x="1307" y="756"/>
                    <a:pt x="1319" y="711"/>
                  </a:cubicBezTo>
                  <a:cubicBezTo>
                    <a:pt x="1375" y="528"/>
                    <a:pt x="1421" y="341"/>
                    <a:pt x="1455" y="153"/>
                  </a:cubicBezTo>
                  <a:cubicBezTo>
                    <a:pt x="1466" y="79"/>
                    <a:pt x="1404" y="11"/>
                    <a:pt x="1330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7"/>
            <p:cNvSpPr/>
            <p:nvPr/>
          </p:nvSpPr>
          <p:spPr>
            <a:xfrm>
              <a:off x="12930977" y="3351234"/>
              <a:ext cx="4228" cy="8721"/>
            </a:xfrm>
            <a:custGeom>
              <a:avLst/>
              <a:gdLst/>
              <a:ahLst/>
              <a:cxnLst/>
              <a:rect l="l" t="t" r="r" b="b"/>
              <a:pathLst>
                <a:path w="144" h="297" extrusionOk="0">
                  <a:moveTo>
                    <a:pt x="75" y="210"/>
                  </a:moveTo>
                  <a:cubicBezTo>
                    <a:pt x="92" y="233"/>
                    <a:pt x="109" y="262"/>
                    <a:pt x="131" y="284"/>
                  </a:cubicBezTo>
                  <a:cubicBezTo>
                    <a:pt x="137" y="289"/>
                    <a:pt x="137" y="289"/>
                    <a:pt x="143" y="296"/>
                  </a:cubicBezTo>
                  <a:lnTo>
                    <a:pt x="143" y="296"/>
                  </a:lnTo>
                  <a:cubicBezTo>
                    <a:pt x="137" y="289"/>
                    <a:pt x="137" y="289"/>
                    <a:pt x="131" y="284"/>
                  </a:cubicBezTo>
                  <a:cubicBezTo>
                    <a:pt x="109" y="262"/>
                    <a:pt x="92" y="233"/>
                    <a:pt x="75" y="210"/>
                  </a:cubicBezTo>
                  <a:close/>
                  <a:moveTo>
                    <a:pt x="23" y="85"/>
                  </a:moveTo>
                  <a:cubicBezTo>
                    <a:pt x="29" y="113"/>
                    <a:pt x="41" y="142"/>
                    <a:pt x="52" y="171"/>
                  </a:cubicBezTo>
                  <a:cubicBezTo>
                    <a:pt x="41" y="142"/>
                    <a:pt x="29" y="113"/>
                    <a:pt x="23" y="85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7"/>
            <p:cNvSpPr/>
            <p:nvPr/>
          </p:nvSpPr>
          <p:spPr>
            <a:xfrm>
              <a:off x="12928951" y="3351234"/>
              <a:ext cx="6049" cy="8515"/>
            </a:xfrm>
            <a:custGeom>
              <a:avLst/>
              <a:gdLst/>
              <a:ahLst/>
              <a:cxnLst/>
              <a:rect l="l" t="t" r="r" b="b"/>
              <a:pathLst>
                <a:path w="206" h="290" extrusionOk="0">
                  <a:moveTo>
                    <a:pt x="69" y="0"/>
                  </a:moveTo>
                  <a:cubicBezTo>
                    <a:pt x="53" y="11"/>
                    <a:pt x="42" y="23"/>
                    <a:pt x="30" y="34"/>
                  </a:cubicBezTo>
                  <a:cubicBezTo>
                    <a:pt x="1" y="74"/>
                    <a:pt x="1" y="147"/>
                    <a:pt x="53" y="182"/>
                  </a:cubicBezTo>
                  <a:cubicBezTo>
                    <a:pt x="58" y="182"/>
                    <a:pt x="64" y="187"/>
                    <a:pt x="64" y="187"/>
                  </a:cubicBezTo>
                  <a:cubicBezTo>
                    <a:pt x="103" y="233"/>
                    <a:pt x="155" y="267"/>
                    <a:pt x="206" y="289"/>
                  </a:cubicBezTo>
                  <a:cubicBezTo>
                    <a:pt x="204" y="288"/>
                    <a:pt x="203" y="286"/>
                    <a:pt x="200" y="284"/>
                  </a:cubicBezTo>
                  <a:cubicBezTo>
                    <a:pt x="178" y="262"/>
                    <a:pt x="161" y="233"/>
                    <a:pt x="144" y="210"/>
                  </a:cubicBezTo>
                  <a:cubicBezTo>
                    <a:pt x="137" y="205"/>
                    <a:pt x="137" y="199"/>
                    <a:pt x="132" y="187"/>
                  </a:cubicBezTo>
                  <a:cubicBezTo>
                    <a:pt x="126" y="182"/>
                    <a:pt x="126" y="176"/>
                    <a:pt x="121" y="171"/>
                  </a:cubicBezTo>
                  <a:cubicBezTo>
                    <a:pt x="110" y="142"/>
                    <a:pt x="98" y="113"/>
                    <a:pt x="92" y="85"/>
                  </a:cubicBezTo>
                  <a:cubicBezTo>
                    <a:pt x="87" y="79"/>
                    <a:pt x="87" y="68"/>
                    <a:pt x="81" y="57"/>
                  </a:cubicBezTo>
                  <a:cubicBezTo>
                    <a:pt x="81" y="40"/>
                    <a:pt x="76" y="23"/>
                    <a:pt x="69" y="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7"/>
            <p:cNvSpPr/>
            <p:nvPr/>
          </p:nvSpPr>
          <p:spPr>
            <a:xfrm>
              <a:off x="12930977" y="3293831"/>
              <a:ext cx="48742" cy="70118"/>
            </a:xfrm>
            <a:custGeom>
              <a:avLst/>
              <a:gdLst/>
              <a:ahLst/>
              <a:cxnLst/>
              <a:rect l="l" t="t" r="r" b="b"/>
              <a:pathLst>
                <a:path w="1660" h="2388" extrusionOk="0">
                  <a:moveTo>
                    <a:pt x="1654" y="1"/>
                  </a:moveTo>
                  <a:cubicBezTo>
                    <a:pt x="1626" y="23"/>
                    <a:pt x="1597" y="46"/>
                    <a:pt x="1563" y="62"/>
                  </a:cubicBezTo>
                  <a:cubicBezTo>
                    <a:pt x="1552" y="69"/>
                    <a:pt x="1547" y="80"/>
                    <a:pt x="1534" y="85"/>
                  </a:cubicBezTo>
                  <a:cubicBezTo>
                    <a:pt x="1523" y="137"/>
                    <a:pt x="1513" y="188"/>
                    <a:pt x="1500" y="233"/>
                  </a:cubicBezTo>
                  <a:cubicBezTo>
                    <a:pt x="1500" y="240"/>
                    <a:pt x="1495" y="245"/>
                    <a:pt x="1495" y="250"/>
                  </a:cubicBezTo>
                  <a:lnTo>
                    <a:pt x="1496" y="248"/>
                  </a:lnTo>
                  <a:lnTo>
                    <a:pt x="1496" y="248"/>
                  </a:lnTo>
                  <a:cubicBezTo>
                    <a:pt x="1495" y="253"/>
                    <a:pt x="1495" y="260"/>
                    <a:pt x="1495" y="267"/>
                  </a:cubicBezTo>
                  <a:lnTo>
                    <a:pt x="1495" y="250"/>
                  </a:lnTo>
                  <a:cubicBezTo>
                    <a:pt x="1398" y="631"/>
                    <a:pt x="1262" y="1011"/>
                    <a:pt x="1075" y="1358"/>
                  </a:cubicBezTo>
                  <a:cubicBezTo>
                    <a:pt x="989" y="1512"/>
                    <a:pt x="893" y="1659"/>
                    <a:pt x="768" y="1785"/>
                  </a:cubicBezTo>
                  <a:cubicBezTo>
                    <a:pt x="716" y="1835"/>
                    <a:pt x="660" y="1887"/>
                    <a:pt x="598" y="1926"/>
                  </a:cubicBezTo>
                  <a:cubicBezTo>
                    <a:pt x="558" y="1950"/>
                    <a:pt x="512" y="1966"/>
                    <a:pt x="467" y="1984"/>
                  </a:cubicBezTo>
                  <a:cubicBezTo>
                    <a:pt x="427" y="1989"/>
                    <a:pt x="387" y="1995"/>
                    <a:pt x="353" y="2000"/>
                  </a:cubicBezTo>
                  <a:cubicBezTo>
                    <a:pt x="262" y="1995"/>
                    <a:pt x="183" y="1971"/>
                    <a:pt x="97" y="1966"/>
                  </a:cubicBezTo>
                  <a:cubicBezTo>
                    <a:pt x="81" y="1955"/>
                    <a:pt x="63" y="1950"/>
                    <a:pt x="47" y="1950"/>
                  </a:cubicBezTo>
                  <a:lnTo>
                    <a:pt x="29" y="1950"/>
                  </a:lnTo>
                  <a:cubicBezTo>
                    <a:pt x="18" y="1950"/>
                    <a:pt x="12" y="1955"/>
                    <a:pt x="0" y="1955"/>
                  </a:cubicBezTo>
                  <a:lnTo>
                    <a:pt x="0" y="1961"/>
                  </a:lnTo>
                  <a:cubicBezTo>
                    <a:pt x="7" y="1978"/>
                    <a:pt x="12" y="1995"/>
                    <a:pt x="12" y="2012"/>
                  </a:cubicBezTo>
                  <a:cubicBezTo>
                    <a:pt x="18" y="2023"/>
                    <a:pt x="18" y="2034"/>
                    <a:pt x="23" y="2040"/>
                  </a:cubicBezTo>
                  <a:cubicBezTo>
                    <a:pt x="29" y="2068"/>
                    <a:pt x="41" y="2097"/>
                    <a:pt x="52" y="2126"/>
                  </a:cubicBezTo>
                  <a:cubicBezTo>
                    <a:pt x="57" y="2131"/>
                    <a:pt x="57" y="2137"/>
                    <a:pt x="63" y="2142"/>
                  </a:cubicBezTo>
                  <a:cubicBezTo>
                    <a:pt x="68" y="2154"/>
                    <a:pt x="68" y="2160"/>
                    <a:pt x="75" y="2165"/>
                  </a:cubicBezTo>
                  <a:cubicBezTo>
                    <a:pt x="92" y="2188"/>
                    <a:pt x="109" y="2217"/>
                    <a:pt x="131" y="2239"/>
                  </a:cubicBezTo>
                  <a:cubicBezTo>
                    <a:pt x="137" y="2244"/>
                    <a:pt x="137" y="2244"/>
                    <a:pt x="143" y="2251"/>
                  </a:cubicBezTo>
                  <a:cubicBezTo>
                    <a:pt x="212" y="2302"/>
                    <a:pt x="285" y="2341"/>
                    <a:pt x="364" y="2370"/>
                  </a:cubicBezTo>
                  <a:cubicBezTo>
                    <a:pt x="370" y="2370"/>
                    <a:pt x="382" y="2375"/>
                    <a:pt x="393" y="2375"/>
                  </a:cubicBezTo>
                  <a:cubicBezTo>
                    <a:pt x="427" y="2381"/>
                    <a:pt x="461" y="2387"/>
                    <a:pt x="495" y="2387"/>
                  </a:cubicBezTo>
                  <a:cubicBezTo>
                    <a:pt x="535" y="2387"/>
                    <a:pt x="580" y="2387"/>
                    <a:pt x="626" y="2375"/>
                  </a:cubicBezTo>
                  <a:cubicBezTo>
                    <a:pt x="643" y="2375"/>
                    <a:pt x="666" y="2370"/>
                    <a:pt x="682" y="2364"/>
                  </a:cubicBezTo>
                  <a:cubicBezTo>
                    <a:pt x="750" y="2347"/>
                    <a:pt x="813" y="2319"/>
                    <a:pt x="876" y="2291"/>
                  </a:cubicBezTo>
                  <a:cubicBezTo>
                    <a:pt x="928" y="2257"/>
                    <a:pt x="973" y="2222"/>
                    <a:pt x="1018" y="2183"/>
                  </a:cubicBezTo>
                  <a:cubicBezTo>
                    <a:pt x="1023" y="2183"/>
                    <a:pt x="1030" y="2176"/>
                    <a:pt x="1030" y="2171"/>
                  </a:cubicBezTo>
                  <a:cubicBezTo>
                    <a:pt x="1035" y="2171"/>
                    <a:pt x="1041" y="2165"/>
                    <a:pt x="1046" y="2160"/>
                  </a:cubicBezTo>
                  <a:cubicBezTo>
                    <a:pt x="1098" y="2102"/>
                    <a:pt x="1148" y="2040"/>
                    <a:pt x="1200" y="1950"/>
                  </a:cubicBezTo>
                  <a:cubicBezTo>
                    <a:pt x="1303" y="1785"/>
                    <a:pt x="1382" y="1591"/>
                    <a:pt x="1450" y="1370"/>
                  </a:cubicBezTo>
                  <a:cubicBezTo>
                    <a:pt x="1489" y="1234"/>
                    <a:pt x="1523" y="1092"/>
                    <a:pt x="1552" y="943"/>
                  </a:cubicBezTo>
                  <a:cubicBezTo>
                    <a:pt x="1568" y="841"/>
                    <a:pt x="1586" y="739"/>
                    <a:pt x="1597" y="625"/>
                  </a:cubicBezTo>
                  <a:cubicBezTo>
                    <a:pt x="1615" y="505"/>
                    <a:pt x="1626" y="387"/>
                    <a:pt x="1637" y="250"/>
                  </a:cubicBezTo>
                  <a:cubicBezTo>
                    <a:pt x="1644" y="193"/>
                    <a:pt x="1649" y="143"/>
                    <a:pt x="1654" y="85"/>
                  </a:cubicBezTo>
                  <a:lnTo>
                    <a:pt x="1660" y="6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7"/>
            <p:cNvSpPr/>
            <p:nvPr/>
          </p:nvSpPr>
          <p:spPr>
            <a:xfrm>
              <a:off x="13129380" y="3128461"/>
              <a:ext cx="62102" cy="82626"/>
            </a:xfrm>
            <a:custGeom>
              <a:avLst/>
              <a:gdLst/>
              <a:ahLst/>
              <a:cxnLst/>
              <a:rect l="l" t="t" r="r" b="b"/>
              <a:pathLst>
                <a:path w="2115" h="2814" extrusionOk="0">
                  <a:moveTo>
                    <a:pt x="1876" y="212"/>
                  </a:moveTo>
                  <a:lnTo>
                    <a:pt x="1847" y="280"/>
                  </a:lnTo>
                  <a:lnTo>
                    <a:pt x="1842" y="297"/>
                  </a:lnTo>
                  <a:cubicBezTo>
                    <a:pt x="1813" y="376"/>
                    <a:pt x="1784" y="456"/>
                    <a:pt x="1756" y="541"/>
                  </a:cubicBezTo>
                  <a:cubicBezTo>
                    <a:pt x="1722" y="637"/>
                    <a:pt x="1688" y="734"/>
                    <a:pt x="1653" y="831"/>
                  </a:cubicBezTo>
                  <a:lnTo>
                    <a:pt x="1585" y="1036"/>
                  </a:lnTo>
                  <a:cubicBezTo>
                    <a:pt x="1528" y="1194"/>
                    <a:pt x="1472" y="1353"/>
                    <a:pt x="1415" y="1513"/>
                  </a:cubicBezTo>
                  <a:lnTo>
                    <a:pt x="1398" y="1569"/>
                  </a:lnTo>
                  <a:cubicBezTo>
                    <a:pt x="1352" y="1694"/>
                    <a:pt x="1307" y="1820"/>
                    <a:pt x="1255" y="1944"/>
                  </a:cubicBezTo>
                  <a:cubicBezTo>
                    <a:pt x="1216" y="2035"/>
                    <a:pt x="1165" y="2127"/>
                    <a:pt x="1097" y="2217"/>
                  </a:cubicBezTo>
                  <a:cubicBezTo>
                    <a:pt x="1023" y="2308"/>
                    <a:pt x="943" y="2394"/>
                    <a:pt x="853" y="2462"/>
                  </a:cubicBezTo>
                  <a:cubicBezTo>
                    <a:pt x="790" y="2507"/>
                    <a:pt x="727" y="2547"/>
                    <a:pt x="659" y="2575"/>
                  </a:cubicBezTo>
                  <a:cubicBezTo>
                    <a:pt x="614" y="2592"/>
                    <a:pt x="573" y="2604"/>
                    <a:pt x="539" y="2609"/>
                  </a:cubicBezTo>
                  <a:lnTo>
                    <a:pt x="460" y="2609"/>
                  </a:lnTo>
                  <a:cubicBezTo>
                    <a:pt x="444" y="2604"/>
                    <a:pt x="426" y="2599"/>
                    <a:pt x="403" y="2592"/>
                  </a:cubicBezTo>
                  <a:cubicBezTo>
                    <a:pt x="387" y="2586"/>
                    <a:pt x="369" y="2575"/>
                    <a:pt x="352" y="2564"/>
                  </a:cubicBezTo>
                  <a:cubicBezTo>
                    <a:pt x="335" y="2547"/>
                    <a:pt x="318" y="2530"/>
                    <a:pt x="301" y="2507"/>
                  </a:cubicBezTo>
                  <a:cubicBezTo>
                    <a:pt x="284" y="2484"/>
                    <a:pt x="267" y="2450"/>
                    <a:pt x="250" y="2416"/>
                  </a:cubicBezTo>
                  <a:cubicBezTo>
                    <a:pt x="227" y="2353"/>
                    <a:pt x="211" y="2285"/>
                    <a:pt x="193" y="2206"/>
                  </a:cubicBezTo>
                  <a:cubicBezTo>
                    <a:pt x="182" y="2098"/>
                    <a:pt x="177" y="2001"/>
                    <a:pt x="187" y="1910"/>
                  </a:cubicBezTo>
                  <a:cubicBezTo>
                    <a:pt x="198" y="1820"/>
                    <a:pt x="227" y="1734"/>
                    <a:pt x="261" y="1637"/>
                  </a:cubicBezTo>
                  <a:cubicBezTo>
                    <a:pt x="313" y="1524"/>
                    <a:pt x="381" y="1411"/>
                    <a:pt x="471" y="1291"/>
                  </a:cubicBezTo>
                  <a:cubicBezTo>
                    <a:pt x="614" y="1104"/>
                    <a:pt x="801" y="928"/>
                    <a:pt x="1051" y="734"/>
                  </a:cubicBezTo>
                  <a:cubicBezTo>
                    <a:pt x="1284" y="558"/>
                    <a:pt x="1546" y="393"/>
                    <a:pt x="1876" y="212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7"/>
                  </a:cubicBezTo>
                  <a:cubicBezTo>
                    <a:pt x="1551" y="228"/>
                    <a:pt x="1142" y="467"/>
                    <a:pt x="778" y="768"/>
                  </a:cubicBezTo>
                  <a:cubicBezTo>
                    <a:pt x="421" y="1064"/>
                    <a:pt x="74" y="1445"/>
                    <a:pt x="11" y="1928"/>
                  </a:cubicBezTo>
                  <a:cubicBezTo>
                    <a:pt x="1" y="2053"/>
                    <a:pt x="6" y="2172"/>
                    <a:pt x="28" y="2292"/>
                  </a:cubicBezTo>
                  <a:cubicBezTo>
                    <a:pt x="40" y="2394"/>
                    <a:pt x="74" y="2496"/>
                    <a:pt x="125" y="2586"/>
                  </a:cubicBezTo>
                  <a:cubicBezTo>
                    <a:pt x="164" y="2654"/>
                    <a:pt x="222" y="2717"/>
                    <a:pt x="295" y="2762"/>
                  </a:cubicBezTo>
                  <a:cubicBezTo>
                    <a:pt x="363" y="2803"/>
                    <a:pt x="444" y="2814"/>
                    <a:pt x="523" y="2814"/>
                  </a:cubicBezTo>
                  <a:cubicBezTo>
                    <a:pt x="693" y="2814"/>
                    <a:pt x="853" y="2735"/>
                    <a:pt x="989" y="2644"/>
                  </a:cubicBezTo>
                  <a:cubicBezTo>
                    <a:pt x="1147" y="2530"/>
                    <a:pt x="1284" y="2387"/>
                    <a:pt x="1392" y="2229"/>
                  </a:cubicBezTo>
                  <a:cubicBezTo>
                    <a:pt x="1420" y="2189"/>
                    <a:pt x="1443" y="2143"/>
                    <a:pt x="1467" y="2103"/>
                  </a:cubicBezTo>
                  <a:cubicBezTo>
                    <a:pt x="1501" y="2030"/>
                    <a:pt x="1528" y="1956"/>
                    <a:pt x="1557" y="1883"/>
                  </a:cubicBezTo>
                  <a:cubicBezTo>
                    <a:pt x="1630" y="1694"/>
                    <a:pt x="1705" y="1508"/>
                    <a:pt x="1773" y="1314"/>
                  </a:cubicBezTo>
                  <a:cubicBezTo>
                    <a:pt x="1847" y="1120"/>
                    <a:pt x="1910" y="928"/>
                    <a:pt x="1971" y="734"/>
                  </a:cubicBezTo>
                  <a:cubicBezTo>
                    <a:pt x="2000" y="637"/>
                    <a:pt x="2034" y="541"/>
                    <a:pt x="2057" y="438"/>
                  </a:cubicBezTo>
                  <a:cubicBezTo>
                    <a:pt x="2068" y="393"/>
                    <a:pt x="2080" y="342"/>
                    <a:pt x="2091" y="291"/>
                  </a:cubicBezTo>
                  <a:cubicBezTo>
                    <a:pt x="2108" y="234"/>
                    <a:pt x="2114" y="178"/>
                    <a:pt x="2114" y="115"/>
                  </a:cubicBezTo>
                  <a:cubicBezTo>
                    <a:pt x="2114" y="81"/>
                    <a:pt x="2091" y="47"/>
                    <a:pt x="2057" y="35"/>
                  </a:cubicBezTo>
                  <a:lnTo>
                    <a:pt x="2057" y="29"/>
                  </a:lnTo>
                  <a:cubicBezTo>
                    <a:pt x="2046" y="13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7"/>
            <p:cNvSpPr/>
            <p:nvPr/>
          </p:nvSpPr>
          <p:spPr>
            <a:xfrm>
              <a:off x="13134547" y="3134656"/>
              <a:ext cx="49916" cy="70441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lnTo>
                    <a:pt x="1700" y="1"/>
                  </a:lnTo>
                  <a:cubicBezTo>
                    <a:pt x="1370" y="182"/>
                    <a:pt x="1108" y="347"/>
                    <a:pt x="875" y="523"/>
                  </a:cubicBezTo>
                  <a:cubicBezTo>
                    <a:pt x="625" y="717"/>
                    <a:pt x="438" y="893"/>
                    <a:pt x="295" y="1080"/>
                  </a:cubicBezTo>
                  <a:cubicBezTo>
                    <a:pt x="205" y="1200"/>
                    <a:pt x="137" y="1313"/>
                    <a:pt x="85" y="1426"/>
                  </a:cubicBezTo>
                  <a:cubicBezTo>
                    <a:pt x="51" y="1523"/>
                    <a:pt x="22" y="1609"/>
                    <a:pt x="11" y="1699"/>
                  </a:cubicBezTo>
                  <a:cubicBezTo>
                    <a:pt x="1" y="1790"/>
                    <a:pt x="6" y="1887"/>
                    <a:pt x="17" y="1995"/>
                  </a:cubicBezTo>
                  <a:cubicBezTo>
                    <a:pt x="35" y="2074"/>
                    <a:pt x="51" y="2142"/>
                    <a:pt x="74" y="2205"/>
                  </a:cubicBezTo>
                  <a:cubicBezTo>
                    <a:pt x="91" y="2239"/>
                    <a:pt x="108" y="2273"/>
                    <a:pt x="125" y="2296"/>
                  </a:cubicBezTo>
                  <a:cubicBezTo>
                    <a:pt x="142" y="2319"/>
                    <a:pt x="159" y="2336"/>
                    <a:pt x="176" y="2353"/>
                  </a:cubicBezTo>
                  <a:cubicBezTo>
                    <a:pt x="193" y="2364"/>
                    <a:pt x="211" y="2375"/>
                    <a:pt x="227" y="2381"/>
                  </a:cubicBezTo>
                  <a:cubicBezTo>
                    <a:pt x="250" y="2388"/>
                    <a:pt x="268" y="2393"/>
                    <a:pt x="284" y="2398"/>
                  </a:cubicBezTo>
                  <a:lnTo>
                    <a:pt x="363" y="2398"/>
                  </a:lnTo>
                  <a:cubicBezTo>
                    <a:pt x="397" y="2393"/>
                    <a:pt x="438" y="2381"/>
                    <a:pt x="483" y="2364"/>
                  </a:cubicBezTo>
                  <a:cubicBezTo>
                    <a:pt x="551" y="2336"/>
                    <a:pt x="614" y="2296"/>
                    <a:pt x="677" y="2251"/>
                  </a:cubicBezTo>
                  <a:cubicBezTo>
                    <a:pt x="767" y="2183"/>
                    <a:pt x="847" y="2097"/>
                    <a:pt x="921" y="2006"/>
                  </a:cubicBezTo>
                  <a:cubicBezTo>
                    <a:pt x="989" y="1916"/>
                    <a:pt x="1040" y="1824"/>
                    <a:pt x="1079" y="1733"/>
                  </a:cubicBezTo>
                  <a:cubicBezTo>
                    <a:pt x="1131" y="1609"/>
                    <a:pt x="1176" y="1483"/>
                    <a:pt x="1222" y="1358"/>
                  </a:cubicBezTo>
                  <a:lnTo>
                    <a:pt x="1244" y="1302"/>
                  </a:lnTo>
                  <a:cubicBezTo>
                    <a:pt x="1296" y="1142"/>
                    <a:pt x="1352" y="983"/>
                    <a:pt x="1409" y="825"/>
                  </a:cubicBezTo>
                  <a:lnTo>
                    <a:pt x="1477" y="620"/>
                  </a:lnTo>
                  <a:cubicBezTo>
                    <a:pt x="1512" y="523"/>
                    <a:pt x="1546" y="426"/>
                    <a:pt x="1580" y="330"/>
                  </a:cubicBezTo>
                  <a:cubicBezTo>
                    <a:pt x="1608" y="245"/>
                    <a:pt x="1637" y="165"/>
                    <a:pt x="1666" y="86"/>
                  </a:cubicBezTo>
                  <a:lnTo>
                    <a:pt x="1671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7"/>
            <p:cNvSpPr/>
            <p:nvPr/>
          </p:nvSpPr>
          <p:spPr>
            <a:xfrm>
              <a:off x="13134870" y="3134480"/>
              <a:ext cx="49593" cy="70617"/>
            </a:xfrm>
            <a:custGeom>
              <a:avLst/>
              <a:gdLst/>
              <a:ahLst/>
              <a:cxnLst/>
              <a:rect l="l" t="t" r="r" b="b"/>
              <a:pathLst>
                <a:path w="1689" h="2405" extrusionOk="0">
                  <a:moveTo>
                    <a:pt x="433" y="2381"/>
                  </a:moveTo>
                  <a:cubicBezTo>
                    <a:pt x="404" y="2394"/>
                    <a:pt x="375" y="2399"/>
                    <a:pt x="352" y="2404"/>
                  </a:cubicBezTo>
                  <a:lnTo>
                    <a:pt x="307" y="2404"/>
                  </a:lnTo>
                  <a:lnTo>
                    <a:pt x="273" y="2404"/>
                  </a:lnTo>
                  <a:cubicBezTo>
                    <a:pt x="262" y="2404"/>
                    <a:pt x="257" y="2399"/>
                    <a:pt x="245" y="2399"/>
                  </a:cubicBezTo>
                  <a:cubicBezTo>
                    <a:pt x="257" y="2399"/>
                    <a:pt x="262" y="2404"/>
                    <a:pt x="273" y="2404"/>
                  </a:cubicBezTo>
                  <a:lnTo>
                    <a:pt x="307" y="2404"/>
                  </a:lnTo>
                  <a:lnTo>
                    <a:pt x="352" y="2404"/>
                  </a:lnTo>
                  <a:cubicBezTo>
                    <a:pt x="375" y="2399"/>
                    <a:pt x="404" y="2394"/>
                    <a:pt x="433" y="2381"/>
                  </a:cubicBezTo>
                  <a:close/>
                  <a:moveTo>
                    <a:pt x="131" y="2325"/>
                  </a:moveTo>
                  <a:cubicBezTo>
                    <a:pt x="142" y="2336"/>
                    <a:pt x="155" y="2347"/>
                    <a:pt x="165" y="2359"/>
                  </a:cubicBezTo>
                  <a:cubicBezTo>
                    <a:pt x="171" y="2359"/>
                    <a:pt x="176" y="2365"/>
                    <a:pt x="176" y="2365"/>
                  </a:cubicBezTo>
                  <a:cubicBezTo>
                    <a:pt x="176" y="2365"/>
                    <a:pt x="171" y="2359"/>
                    <a:pt x="165" y="2359"/>
                  </a:cubicBezTo>
                  <a:cubicBezTo>
                    <a:pt x="155" y="2347"/>
                    <a:pt x="142" y="2336"/>
                    <a:pt x="131" y="2325"/>
                  </a:cubicBezTo>
                  <a:close/>
                  <a:moveTo>
                    <a:pt x="677" y="2250"/>
                  </a:moveTo>
                  <a:cubicBezTo>
                    <a:pt x="671" y="2250"/>
                    <a:pt x="671" y="2257"/>
                    <a:pt x="666" y="2257"/>
                  </a:cubicBezTo>
                  <a:lnTo>
                    <a:pt x="659" y="2263"/>
                  </a:lnTo>
                  <a:lnTo>
                    <a:pt x="666" y="2257"/>
                  </a:lnTo>
                  <a:cubicBezTo>
                    <a:pt x="671" y="2257"/>
                    <a:pt x="671" y="2250"/>
                    <a:pt x="677" y="2250"/>
                  </a:cubicBezTo>
                  <a:close/>
                  <a:moveTo>
                    <a:pt x="63" y="2211"/>
                  </a:moveTo>
                  <a:cubicBezTo>
                    <a:pt x="74" y="2245"/>
                    <a:pt x="92" y="2268"/>
                    <a:pt x="108" y="2291"/>
                  </a:cubicBezTo>
                  <a:cubicBezTo>
                    <a:pt x="92" y="2268"/>
                    <a:pt x="74" y="2245"/>
                    <a:pt x="63" y="2211"/>
                  </a:cubicBezTo>
                  <a:close/>
                  <a:moveTo>
                    <a:pt x="0" y="1938"/>
                  </a:moveTo>
                  <a:lnTo>
                    <a:pt x="0" y="1938"/>
                  </a:lnTo>
                  <a:cubicBezTo>
                    <a:pt x="0" y="1961"/>
                    <a:pt x="6" y="1978"/>
                    <a:pt x="6" y="2001"/>
                  </a:cubicBezTo>
                  <a:cubicBezTo>
                    <a:pt x="11" y="2024"/>
                    <a:pt x="11" y="2040"/>
                    <a:pt x="18" y="2058"/>
                  </a:cubicBezTo>
                  <a:cubicBezTo>
                    <a:pt x="11" y="2040"/>
                    <a:pt x="11" y="2024"/>
                    <a:pt x="6" y="2001"/>
                  </a:cubicBezTo>
                  <a:cubicBezTo>
                    <a:pt x="6" y="1978"/>
                    <a:pt x="0" y="1961"/>
                    <a:pt x="0" y="1938"/>
                  </a:cubicBezTo>
                  <a:close/>
                  <a:moveTo>
                    <a:pt x="1029" y="1825"/>
                  </a:moveTo>
                  <a:cubicBezTo>
                    <a:pt x="995" y="1888"/>
                    <a:pt x="955" y="1950"/>
                    <a:pt x="910" y="2012"/>
                  </a:cubicBezTo>
                  <a:cubicBezTo>
                    <a:pt x="876" y="2058"/>
                    <a:pt x="836" y="2103"/>
                    <a:pt x="795" y="2143"/>
                  </a:cubicBezTo>
                  <a:cubicBezTo>
                    <a:pt x="836" y="2103"/>
                    <a:pt x="876" y="2058"/>
                    <a:pt x="910" y="2012"/>
                  </a:cubicBezTo>
                  <a:cubicBezTo>
                    <a:pt x="955" y="1950"/>
                    <a:pt x="995" y="1888"/>
                    <a:pt x="1029" y="1825"/>
                  </a:cubicBezTo>
                  <a:close/>
                  <a:moveTo>
                    <a:pt x="1689" y="0"/>
                  </a:moveTo>
                  <a:lnTo>
                    <a:pt x="1689" y="7"/>
                  </a:lnTo>
                  <a:cubicBezTo>
                    <a:pt x="1666" y="18"/>
                    <a:pt x="1642" y="29"/>
                    <a:pt x="1621" y="41"/>
                  </a:cubicBezTo>
                  <a:lnTo>
                    <a:pt x="1621" y="41"/>
                  </a:lnTo>
                  <a:cubicBezTo>
                    <a:pt x="1642" y="29"/>
                    <a:pt x="1666" y="18"/>
                    <a:pt x="1689" y="7"/>
                  </a:cubicBezTo>
                  <a:lnTo>
                    <a:pt x="1689" y="7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7"/>
            <p:cNvSpPr/>
            <p:nvPr/>
          </p:nvSpPr>
          <p:spPr>
            <a:xfrm>
              <a:off x="13132198" y="3131456"/>
              <a:ext cx="56435" cy="76489"/>
            </a:xfrm>
            <a:custGeom>
              <a:avLst/>
              <a:gdLst/>
              <a:ahLst/>
              <a:cxnLst/>
              <a:rect l="l" t="t" r="r" b="b"/>
              <a:pathLst>
                <a:path w="1922" h="2605" extrusionOk="0">
                  <a:moveTo>
                    <a:pt x="1830" y="1"/>
                  </a:moveTo>
                  <a:cubicBezTo>
                    <a:pt x="1796" y="1"/>
                    <a:pt x="1767" y="19"/>
                    <a:pt x="1751" y="53"/>
                  </a:cubicBezTo>
                  <a:cubicBezTo>
                    <a:pt x="1733" y="81"/>
                    <a:pt x="1722" y="115"/>
                    <a:pt x="1712" y="144"/>
                  </a:cubicBezTo>
                  <a:cubicBezTo>
                    <a:pt x="1733" y="132"/>
                    <a:pt x="1757" y="121"/>
                    <a:pt x="1780" y="110"/>
                  </a:cubicBezTo>
                  <a:lnTo>
                    <a:pt x="1780" y="110"/>
                  </a:lnTo>
                  <a:lnTo>
                    <a:pt x="1751" y="178"/>
                  </a:lnTo>
                  <a:lnTo>
                    <a:pt x="1746" y="195"/>
                  </a:lnTo>
                  <a:cubicBezTo>
                    <a:pt x="1717" y="274"/>
                    <a:pt x="1688" y="354"/>
                    <a:pt x="1660" y="439"/>
                  </a:cubicBezTo>
                  <a:cubicBezTo>
                    <a:pt x="1626" y="535"/>
                    <a:pt x="1592" y="632"/>
                    <a:pt x="1557" y="729"/>
                  </a:cubicBezTo>
                  <a:lnTo>
                    <a:pt x="1489" y="934"/>
                  </a:lnTo>
                  <a:cubicBezTo>
                    <a:pt x="1432" y="1092"/>
                    <a:pt x="1376" y="1251"/>
                    <a:pt x="1324" y="1411"/>
                  </a:cubicBezTo>
                  <a:lnTo>
                    <a:pt x="1302" y="1467"/>
                  </a:lnTo>
                  <a:cubicBezTo>
                    <a:pt x="1256" y="1592"/>
                    <a:pt x="1211" y="1718"/>
                    <a:pt x="1159" y="1842"/>
                  </a:cubicBezTo>
                  <a:cubicBezTo>
                    <a:pt x="1148" y="1871"/>
                    <a:pt x="1137" y="1899"/>
                    <a:pt x="1120" y="1928"/>
                  </a:cubicBezTo>
                  <a:cubicBezTo>
                    <a:pt x="1086" y="1991"/>
                    <a:pt x="1046" y="2053"/>
                    <a:pt x="1001" y="2115"/>
                  </a:cubicBezTo>
                  <a:cubicBezTo>
                    <a:pt x="967" y="2161"/>
                    <a:pt x="927" y="2206"/>
                    <a:pt x="886" y="2246"/>
                  </a:cubicBezTo>
                  <a:cubicBezTo>
                    <a:pt x="847" y="2285"/>
                    <a:pt x="807" y="2319"/>
                    <a:pt x="768" y="2353"/>
                  </a:cubicBezTo>
                  <a:cubicBezTo>
                    <a:pt x="762" y="2353"/>
                    <a:pt x="762" y="2360"/>
                    <a:pt x="757" y="2360"/>
                  </a:cubicBezTo>
                  <a:lnTo>
                    <a:pt x="750" y="2366"/>
                  </a:lnTo>
                  <a:cubicBezTo>
                    <a:pt x="689" y="2411"/>
                    <a:pt x="626" y="2445"/>
                    <a:pt x="563" y="2473"/>
                  </a:cubicBezTo>
                  <a:cubicBezTo>
                    <a:pt x="552" y="2479"/>
                    <a:pt x="535" y="2484"/>
                    <a:pt x="524" y="2484"/>
                  </a:cubicBezTo>
                  <a:cubicBezTo>
                    <a:pt x="495" y="2497"/>
                    <a:pt x="466" y="2502"/>
                    <a:pt x="443" y="2507"/>
                  </a:cubicBezTo>
                  <a:lnTo>
                    <a:pt x="364" y="2507"/>
                  </a:lnTo>
                  <a:cubicBezTo>
                    <a:pt x="353" y="2507"/>
                    <a:pt x="348" y="2502"/>
                    <a:pt x="336" y="2502"/>
                  </a:cubicBezTo>
                  <a:cubicBezTo>
                    <a:pt x="325" y="2497"/>
                    <a:pt x="319" y="2497"/>
                    <a:pt x="307" y="2490"/>
                  </a:cubicBezTo>
                  <a:cubicBezTo>
                    <a:pt x="296" y="2484"/>
                    <a:pt x="285" y="2479"/>
                    <a:pt x="267" y="2468"/>
                  </a:cubicBezTo>
                  <a:cubicBezTo>
                    <a:pt x="267" y="2468"/>
                    <a:pt x="262" y="2462"/>
                    <a:pt x="256" y="2462"/>
                  </a:cubicBezTo>
                  <a:cubicBezTo>
                    <a:pt x="246" y="2450"/>
                    <a:pt x="233" y="2439"/>
                    <a:pt x="222" y="2428"/>
                  </a:cubicBezTo>
                  <a:cubicBezTo>
                    <a:pt x="217" y="2422"/>
                    <a:pt x="211" y="2416"/>
                    <a:pt x="205" y="2405"/>
                  </a:cubicBezTo>
                  <a:cubicBezTo>
                    <a:pt x="205" y="2405"/>
                    <a:pt x="199" y="2400"/>
                    <a:pt x="199" y="2394"/>
                  </a:cubicBezTo>
                  <a:cubicBezTo>
                    <a:pt x="183" y="2371"/>
                    <a:pt x="165" y="2348"/>
                    <a:pt x="154" y="2314"/>
                  </a:cubicBezTo>
                  <a:cubicBezTo>
                    <a:pt x="136" y="2269"/>
                    <a:pt x="120" y="2217"/>
                    <a:pt x="109" y="2161"/>
                  </a:cubicBezTo>
                  <a:cubicBezTo>
                    <a:pt x="102" y="2143"/>
                    <a:pt x="102" y="2127"/>
                    <a:pt x="97" y="2104"/>
                  </a:cubicBezTo>
                  <a:cubicBezTo>
                    <a:pt x="97" y="2081"/>
                    <a:pt x="91" y="2064"/>
                    <a:pt x="91" y="2041"/>
                  </a:cubicBezTo>
                  <a:lnTo>
                    <a:pt x="86" y="2041"/>
                  </a:lnTo>
                  <a:cubicBezTo>
                    <a:pt x="23" y="2070"/>
                    <a:pt x="0" y="2138"/>
                    <a:pt x="23" y="2201"/>
                  </a:cubicBezTo>
                  <a:cubicBezTo>
                    <a:pt x="29" y="2206"/>
                    <a:pt x="29" y="2212"/>
                    <a:pt x="34" y="2217"/>
                  </a:cubicBezTo>
                  <a:lnTo>
                    <a:pt x="29" y="2217"/>
                  </a:lnTo>
                  <a:cubicBezTo>
                    <a:pt x="18" y="2240"/>
                    <a:pt x="18" y="2280"/>
                    <a:pt x="29" y="2297"/>
                  </a:cubicBezTo>
                  <a:cubicBezTo>
                    <a:pt x="81" y="2382"/>
                    <a:pt x="131" y="2462"/>
                    <a:pt x="211" y="2518"/>
                  </a:cubicBezTo>
                  <a:cubicBezTo>
                    <a:pt x="267" y="2570"/>
                    <a:pt x="341" y="2599"/>
                    <a:pt x="416" y="2604"/>
                  </a:cubicBezTo>
                  <a:lnTo>
                    <a:pt x="438" y="2604"/>
                  </a:lnTo>
                  <a:cubicBezTo>
                    <a:pt x="586" y="2604"/>
                    <a:pt x="723" y="2518"/>
                    <a:pt x="825" y="2416"/>
                  </a:cubicBezTo>
                  <a:cubicBezTo>
                    <a:pt x="961" y="2292"/>
                    <a:pt x="1064" y="2143"/>
                    <a:pt x="1159" y="1985"/>
                  </a:cubicBezTo>
                  <a:cubicBezTo>
                    <a:pt x="1256" y="1831"/>
                    <a:pt x="1337" y="1671"/>
                    <a:pt x="1416" y="1513"/>
                  </a:cubicBezTo>
                  <a:cubicBezTo>
                    <a:pt x="1455" y="1427"/>
                    <a:pt x="1489" y="1343"/>
                    <a:pt x="1529" y="1257"/>
                  </a:cubicBezTo>
                  <a:cubicBezTo>
                    <a:pt x="1552" y="1212"/>
                    <a:pt x="1523" y="1160"/>
                    <a:pt x="1484" y="1133"/>
                  </a:cubicBezTo>
                  <a:cubicBezTo>
                    <a:pt x="1568" y="945"/>
                    <a:pt x="1649" y="751"/>
                    <a:pt x="1722" y="559"/>
                  </a:cubicBezTo>
                  <a:cubicBezTo>
                    <a:pt x="1762" y="467"/>
                    <a:pt x="1796" y="370"/>
                    <a:pt x="1836" y="274"/>
                  </a:cubicBezTo>
                  <a:cubicBezTo>
                    <a:pt x="1859" y="223"/>
                    <a:pt x="1875" y="166"/>
                    <a:pt x="1904" y="110"/>
                  </a:cubicBezTo>
                  <a:cubicBezTo>
                    <a:pt x="1922" y="69"/>
                    <a:pt x="1898" y="19"/>
                    <a:pt x="1859" y="8"/>
                  </a:cubicBezTo>
                  <a:cubicBezTo>
                    <a:pt x="1848" y="1"/>
                    <a:pt x="1836" y="1"/>
                    <a:pt x="1830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7"/>
            <p:cNvSpPr/>
            <p:nvPr/>
          </p:nvSpPr>
          <p:spPr>
            <a:xfrm>
              <a:off x="13134870" y="3134656"/>
              <a:ext cx="49593" cy="70441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666" y="12"/>
                    <a:pt x="1642" y="23"/>
                    <a:pt x="1621" y="35"/>
                  </a:cubicBezTo>
                  <a:cubicBezTo>
                    <a:pt x="1608" y="62"/>
                    <a:pt x="1597" y="91"/>
                    <a:pt x="1586" y="120"/>
                  </a:cubicBezTo>
                  <a:cubicBezTo>
                    <a:pt x="1540" y="227"/>
                    <a:pt x="1501" y="335"/>
                    <a:pt x="1456" y="444"/>
                  </a:cubicBezTo>
                  <a:cubicBezTo>
                    <a:pt x="1330" y="728"/>
                    <a:pt x="1199" y="1006"/>
                    <a:pt x="1052" y="1279"/>
                  </a:cubicBezTo>
                  <a:cubicBezTo>
                    <a:pt x="932" y="1483"/>
                    <a:pt x="802" y="1693"/>
                    <a:pt x="637" y="1864"/>
                  </a:cubicBezTo>
                  <a:cubicBezTo>
                    <a:pt x="580" y="1916"/>
                    <a:pt x="523" y="1966"/>
                    <a:pt x="461" y="2006"/>
                  </a:cubicBezTo>
                  <a:cubicBezTo>
                    <a:pt x="433" y="2023"/>
                    <a:pt x="404" y="2034"/>
                    <a:pt x="370" y="2047"/>
                  </a:cubicBezTo>
                  <a:cubicBezTo>
                    <a:pt x="352" y="2052"/>
                    <a:pt x="336" y="2057"/>
                    <a:pt x="318" y="2057"/>
                  </a:cubicBezTo>
                  <a:cubicBezTo>
                    <a:pt x="302" y="2057"/>
                    <a:pt x="291" y="2052"/>
                    <a:pt x="273" y="2052"/>
                  </a:cubicBezTo>
                  <a:cubicBezTo>
                    <a:pt x="250" y="2047"/>
                    <a:pt x="228" y="2034"/>
                    <a:pt x="205" y="2023"/>
                  </a:cubicBezTo>
                  <a:cubicBezTo>
                    <a:pt x="194" y="2018"/>
                    <a:pt x="189" y="2012"/>
                    <a:pt x="176" y="2006"/>
                  </a:cubicBezTo>
                  <a:cubicBezTo>
                    <a:pt x="165" y="2000"/>
                    <a:pt x="160" y="1995"/>
                    <a:pt x="148" y="1989"/>
                  </a:cubicBezTo>
                  <a:cubicBezTo>
                    <a:pt x="126" y="1950"/>
                    <a:pt x="86" y="1927"/>
                    <a:pt x="40" y="1927"/>
                  </a:cubicBezTo>
                  <a:cubicBezTo>
                    <a:pt x="29" y="1927"/>
                    <a:pt x="11" y="1927"/>
                    <a:pt x="0" y="1932"/>
                  </a:cubicBezTo>
                  <a:cubicBezTo>
                    <a:pt x="0" y="1955"/>
                    <a:pt x="6" y="1972"/>
                    <a:pt x="6" y="1995"/>
                  </a:cubicBezTo>
                  <a:cubicBezTo>
                    <a:pt x="11" y="2018"/>
                    <a:pt x="11" y="2034"/>
                    <a:pt x="18" y="2052"/>
                  </a:cubicBezTo>
                  <a:cubicBezTo>
                    <a:pt x="29" y="2108"/>
                    <a:pt x="45" y="2160"/>
                    <a:pt x="63" y="2205"/>
                  </a:cubicBezTo>
                  <a:cubicBezTo>
                    <a:pt x="74" y="2239"/>
                    <a:pt x="92" y="2262"/>
                    <a:pt x="108" y="2285"/>
                  </a:cubicBezTo>
                  <a:cubicBezTo>
                    <a:pt x="108" y="2291"/>
                    <a:pt x="114" y="2296"/>
                    <a:pt x="114" y="2296"/>
                  </a:cubicBezTo>
                  <a:cubicBezTo>
                    <a:pt x="120" y="2307"/>
                    <a:pt x="126" y="2313"/>
                    <a:pt x="131" y="2319"/>
                  </a:cubicBezTo>
                  <a:cubicBezTo>
                    <a:pt x="142" y="2330"/>
                    <a:pt x="155" y="2341"/>
                    <a:pt x="165" y="2353"/>
                  </a:cubicBezTo>
                  <a:cubicBezTo>
                    <a:pt x="171" y="2353"/>
                    <a:pt x="176" y="2359"/>
                    <a:pt x="176" y="2359"/>
                  </a:cubicBezTo>
                  <a:cubicBezTo>
                    <a:pt x="194" y="2370"/>
                    <a:pt x="205" y="2375"/>
                    <a:pt x="216" y="2381"/>
                  </a:cubicBezTo>
                  <a:cubicBezTo>
                    <a:pt x="228" y="2388"/>
                    <a:pt x="234" y="2388"/>
                    <a:pt x="245" y="2393"/>
                  </a:cubicBezTo>
                  <a:cubicBezTo>
                    <a:pt x="257" y="2393"/>
                    <a:pt x="262" y="2398"/>
                    <a:pt x="273" y="2398"/>
                  </a:cubicBezTo>
                  <a:lnTo>
                    <a:pt x="352" y="2398"/>
                  </a:lnTo>
                  <a:cubicBezTo>
                    <a:pt x="375" y="2393"/>
                    <a:pt x="404" y="2388"/>
                    <a:pt x="433" y="2375"/>
                  </a:cubicBezTo>
                  <a:cubicBezTo>
                    <a:pt x="444" y="2375"/>
                    <a:pt x="461" y="2370"/>
                    <a:pt x="472" y="2364"/>
                  </a:cubicBezTo>
                  <a:cubicBezTo>
                    <a:pt x="535" y="2336"/>
                    <a:pt x="598" y="2302"/>
                    <a:pt x="659" y="2257"/>
                  </a:cubicBezTo>
                  <a:lnTo>
                    <a:pt x="666" y="2251"/>
                  </a:lnTo>
                  <a:cubicBezTo>
                    <a:pt x="671" y="2251"/>
                    <a:pt x="671" y="2244"/>
                    <a:pt x="677" y="2244"/>
                  </a:cubicBezTo>
                  <a:cubicBezTo>
                    <a:pt x="716" y="2210"/>
                    <a:pt x="756" y="2176"/>
                    <a:pt x="795" y="2137"/>
                  </a:cubicBezTo>
                  <a:cubicBezTo>
                    <a:pt x="836" y="2097"/>
                    <a:pt x="876" y="2052"/>
                    <a:pt x="910" y="2006"/>
                  </a:cubicBezTo>
                  <a:cubicBezTo>
                    <a:pt x="955" y="1944"/>
                    <a:pt x="995" y="1882"/>
                    <a:pt x="1029" y="1819"/>
                  </a:cubicBezTo>
                  <a:cubicBezTo>
                    <a:pt x="1046" y="1790"/>
                    <a:pt x="1057" y="1762"/>
                    <a:pt x="1068" y="1733"/>
                  </a:cubicBezTo>
                  <a:cubicBezTo>
                    <a:pt x="1120" y="1609"/>
                    <a:pt x="1165" y="1483"/>
                    <a:pt x="1211" y="1358"/>
                  </a:cubicBezTo>
                  <a:lnTo>
                    <a:pt x="1233" y="1302"/>
                  </a:lnTo>
                  <a:cubicBezTo>
                    <a:pt x="1285" y="1142"/>
                    <a:pt x="1341" y="983"/>
                    <a:pt x="1398" y="825"/>
                  </a:cubicBezTo>
                  <a:lnTo>
                    <a:pt x="1466" y="620"/>
                  </a:lnTo>
                  <a:cubicBezTo>
                    <a:pt x="1501" y="523"/>
                    <a:pt x="1535" y="426"/>
                    <a:pt x="1569" y="330"/>
                  </a:cubicBezTo>
                  <a:cubicBezTo>
                    <a:pt x="1597" y="245"/>
                    <a:pt x="1626" y="165"/>
                    <a:pt x="1655" y="86"/>
                  </a:cubicBezTo>
                  <a:lnTo>
                    <a:pt x="1660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7"/>
            <p:cNvSpPr/>
            <p:nvPr/>
          </p:nvSpPr>
          <p:spPr>
            <a:xfrm>
              <a:off x="13362635" y="3141997"/>
              <a:ext cx="62248" cy="82597"/>
            </a:xfrm>
            <a:custGeom>
              <a:avLst/>
              <a:gdLst/>
              <a:ahLst/>
              <a:cxnLst/>
              <a:rect l="l" t="t" r="r" b="b"/>
              <a:pathLst>
                <a:path w="2120" h="2813" extrusionOk="0">
                  <a:moveTo>
                    <a:pt x="1876" y="211"/>
                  </a:moveTo>
                  <a:lnTo>
                    <a:pt x="1852" y="279"/>
                  </a:lnTo>
                  <a:lnTo>
                    <a:pt x="1847" y="296"/>
                  </a:lnTo>
                  <a:cubicBezTo>
                    <a:pt x="1813" y="376"/>
                    <a:pt x="1784" y="460"/>
                    <a:pt x="1756" y="541"/>
                  </a:cubicBezTo>
                  <a:cubicBezTo>
                    <a:pt x="1722" y="637"/>
                    <a:pt x="1687" y="733"/>
                    <a:pt x="1653" y="835"/>
                  </a:cubicBezTo>
                  <a:lnTo>
                    <a:pt x="1585" y="1034"/>
                  </a:lnTo>
                  <a:cubicBezTo>
                    <a:pt x="1528" y="1194"/>
                    <a:pt x="1477" y="1353"/>
                    <a:pt x="1420" y="1512"/>
                  </a:cubicBezTo>
                  <a:lnTo>
                    <a:pt x="1398" y="1569"/>
                  </a:lnTo>
                  <a:cubicBezTo>
                    <a:pt x="1352" y="1694"/>
                    <a:pt x="1307" y="1824"/>
                    <a:pt x="1262" y="1944"/>
                  </a:cubicBezTo>
                  <a:cubicBezTo>
                    <a:pt x="1221" y="2035"/>
                    <a:pt x="1165" y="2131"/>
                    <a:pt x="1097" y="2217"/>
                  </a:cubicBezTo>
                  <a:cubicBezTo>
                    <a:pt x="1023" y="2313"/>
                    <a:pt x="943" y="2393"/>
                    <a:pt x="853" y="2461"/>
                  </a:cubicBezTo>
                  <a:cubicBezTo>
                    <a:pt x="790" y="2506"/>
                    <a:pt x="727" y="2547"/>
                    <a:pt x="659" y="2574"/>
                  </a:cubicBezTo>
                  <a:cubicBezTo>
                    <a:pt x="614" y="2592"/>
                    <a:pt x="580" y="2603"/>
                    <a:pt x="539" y="2608"/>
                  </a:cubicBezTo>
                  <a:lnTo>
                    <a:pt x="465" y="2608"/>
                  </a:lnTo>
                  <a:cubicBezTo>
                    <a:pt x="444" y="2608"/>
                    <a:pt x="426" y="2603"/>
                    <a:pt x="410" y="2592"/>
                  </a:cubicBezTo>
                  <a:cubicBezTo>
                    <a:pt x="386" y="2586"/>
                    <a:pt x="369" y="2574"/>
                    <a:pt x="352" y="2563"/>
                  </a:cubicBezTo>
                  <a:lnTo>
                    <a:pt x="300" y="2513"/>
                  </a:lnTo>
                  <a:cubicBezTo>
                    <a:pt x="284" y="2484"/>
                    <a:pt x="266" y="2450"/>
                    <a:pt x="250" y="2416"/>
                  </a:cubicBezTo>
                  <a:cubicBezTo>
                    <a:pt x="227" y="2353"/>
                    <a:pt x="210" y="2285"/>
                    <a:pt x="193" y="2206"/>
                  </a:cubicBezTo>
                  <a:cubicBezTo>
                    <a:pt x="182" y="2097"/>
                    <a:pt x="176" y="2001"/>
                    <a:pt x="187" y="1910"/>
                  </a:cubicBezTo>
                  <a:cubicBezTo>
                    <a:pt x="198" y="1818"/>
                    <a:pt x="227" y="1734"/>
                    <a:pt x="266" y="1637"/>
                  </a:cubicBezTo>
                  <a:cubicBezTo>
                    <a:pt x="313" y="1524"/>
                    <a:pt x="381" y="1409"/>
                    <a:pt x="471" y="1291"/>
                  </a:cubicBezTo>
                  <a:cubicBezTo>
                    <a:pt x="620" y="1102"/>
                    <a:pt x="801" y="927"/>
                    <a:pt x="1051" y="733"/>
                  </a:cubicBezTo>
                  <a:cubicBezTo>
                    <a:pt x="1284" y="562"/>
                    <a:pt x="1546" y="392"/>
                    <a:pt x="1876" y="211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6"/>
                  </a:cubicBezTo>
                  <a:cubicBezTo>
                    <a:pt x="1551" y="228"/>
                    <a:pt x="1147" y="467"/>
                    <a:pt x="785" y="767"/>
                  </a:cubicBezTo>
                  <a:cubicBezTo>
                    <a:pt x="420" y="1063"/>
                    <a:pt x="74" y="1449"/>
                    <a:pt x="17" y="1926"/>
                  </a:cubicBezTo>
                  <a:cubicBezTo>
                    <a:pt x="0" y="2052"/>
                    <a:pt x="6" y="2172"/>
                    <a:pt x="28" y="2296"/>
                  </a:cubicBezTo>
                  <a:cubicBezTo>
                    <a:pt x="40" y="2393"/>
                    <a:pt x="74" y="2495"/>
                    <a:pt x="125" y="2586"/>
                  </a:cubicBezTo>
                  <a:cubicBezTo>
                    <a:pt x="164" y="2660"/>
                    <a:pt x="227" y="2723"/>
                    <a:pt x="295" y="2762"/>
                  </a:cubicBezTo>
                  <a:cubicBezTo>
                    <a:pt x="363" y="2802"/>
                    <a:pt x="444" y="2813"/>
                    <a:pt x="523" y="2813"/>
                  </a:cubicBezTo>
                  <a:cubicBezTo>
                    <a:pt x="693" y="2813"/>
                    <a:pt x="853" y="2733"/>
                    <a:pt x="989" y="2642"/>
                  </a:cubicBezTo>
                  <a:cubicBezTo>
                    <a:pt x="1147" y="2529"/>
                    <a:pt x="1284" y="2387"/>
                    <a:pt x="1391" y="2228"/>
                  </a:cubicBezTo>
                  <a:cubicBezTo>
                    <a:pt x="1420" y="2188"/>
                    <a:pt x="1443" y="2143"/>
                    <a:pt x="1466" y="2103"/>
                  </a:cubicBezTo>
                  <a:cubicBezTo>
                    <a:pt x="1501" y="2028"/>
                    <a:pt x="1528" y="1955"/>
                    <a:pt x="1556" y="1887"/>
                  </a:cubicBezTo>
                  <a:cubicBezTo>
                    <a:pt x="1637" y="1694"/>
                    <a:pt x="1705" y="1506"/>
                    <a:pt x="1779" y="1312"/>
                  </a:cubicBezTo>
                  <a:cubicBezTo>
                    <a:pt x="1847" y="1120"/>
                    <a:pt x="1910" y="927"/>
                    <a:pt x="1971" y="733"/>
                  </a:cubicBezTo>
                  <a:cubicBezTo>
                    <a:pt x="2005" y="637"/>
                    <a:pt x="2034" y="541"/>
                    <a:pt x="2057" y="444"/>
                  </a:cubicBezTo>
                  <a:cubicBezTo>
                    <a:pt x="2073" y="392"/>
                    <a:pt x="2086" y="341"/>
                    <a:pt x="2097" y="296"/>
                  </a:cubicBezTo>
                  <a:cubicBezTo>
                    <a:pt x="2107" y="234"/>
                    <a:pt x="2114" y="176"/>
                    <a:pt x="2120" y="119"/>
                  </a:cubicBezTo>
                  <a:cubicBezTo>
                    <a:pt x="2120" y="80"/>
                    <a:pt x="2091" y="46"/>
                    <a:pt x="2057" y="35"/>
                  </a:cubicBezTo>
                  <a:cubicBezTo>
                    <a:pt x="2046" y="11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7"/>
            <p:cNvSpPr/>
            <p:nvPr/>
          </p:nvSpPr>
          <p:spPr>
            <a:xfrm>
              <a:off x="13367803" y="3148163"/>
              <a:ext cx="49916" cy="70441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lnTo>
                    <a:pt x="1700" y="1"/>
                  </a:lnTo>
                  <a:cubicBezTo>
                    <a:pt x="1370" y="182"/>
                    <a:pt x="1108" y="352"/>
                    <a:pt x="875" y="523"/>
                  </a:cubicBezTo>
                  <a:cubicBezTo>
                    <a:pt x="625" y="717"/>
                    <a:pt x="444" y="892"/>
                    <a:pt x="295" y="1081"/>
                  </a:cubicBezTo>
                  <a:cubicBezTo>
                    <a:pt x="205" y="1199"/>
                    <a:pt x="137" y="1314"/>
                    <a:pt x="90" y="1427"/>
                  </a:cubicBezTo>
                  <a:cubicBezTo>
                    <a:pt x="51" y="1524"/>
                    <a:pt x="22" y="1608"/>
                    <a:pt x="11" y="1700"/>
                  </a:cubicBezTo>
                  <a:cubicBezTo>
                    <a:pt x="0" y="1791"/>
                    <a:pt x="6" y="1887"/>
                    <a:pt x="17" y="1996"/>
                  </a:cubicBezTo>
                  <a:cubicBezTo>
                    <a:pt x="34" y="2075"/>
                    <a:pt x="51" y="2143"/>
                    <a:pt x="74" y="2206"/>
                  </a:cubicBezTo>
                  <a:cubicBezTo>
                    <a:pt x="90" y="2240"/>
                    <a:pt x="108" y="2274"/>
                    <a:pt x="124" y="2303"/>
                  </a:cubicBezTo>
                  <a:lnTo>
                    <a:pt x="176" y="2353"/>
                  </a:lnTo>
                  <a:cubicBezTo>
                    <a:pt x="193" y="2364"/>
                    <a:pt x="210" y="2376"/>
                    <a:pt x="234" y="2382"/>
                  </a:cubicBezTo>
                  <a:cubicBezTo>
                    <a:pt x="250" y="2393"/>
                    <a:pt x="268" y="2393"/>
                    <a:pt x="284" y="2398"/>
                  </a:cubicBezTo>
                  <a:lnTo>
                    <a:pt x="363" y="2398"/>
                  </a:lnTo>
                  <a:cubicBezTo>
                    <a:pt x="397" y="2393"/>
                    <a:pt x="438" y="2382"/>
                    <a:pt x="483" y="2364"/>
                  </a:cubicBezTo>
                  <a:cubicBezTo>
                    <a:pt x="551" y="2337"/>
                    <a:pt x="614" y="2296"/>
                    <a:pt x="677" y="2251"/>
                  </a:cubicBezTo>
                  <a:cubicBezTo>
                    <a:pt x="767" y="2183"/>
                    <a:pt x="847" y="2103"/>
                    <a:pt x="921" y="2007"/>
                  </a:cubicBezTo>
                  <a:cubicBezTo>
                    <a:pt x="989" y="1921"/>
                    <a:pt x="1045" y="1825"/>
                    <a:pt x="1086" y="1734"/>
                  </a:cubicBezTo>
                  <a:cubicBezTo>
                    <a:pt x="1131" y="1614"/>
                    <a:pt x="1176" y="1484"/>
                    <a:pt x="1222" y="1359"/>
                  </a:cubicBezTo>
                  <a:lnTo>
                    <a:pt x="1244" y="1302"/>
                  </a:lnTo>
                  <a:cubicBezTo>
                    <a:pt x="1301" y="1143"/>
                    <a:pt x="1352" y="984"/>
                    <a:pt x="1409" y="824"/>
                  </a:cubicBezTo>
                  <a:lnTo>
                    <a:pt x="1477" y="620"/>
                  </a:lnTo>
                  <a:cubicBezTo>
                    <a:pt x="1511" y="523"/>
                    <a:pt x="1546" y="427"/>
                    <a:pt x="1580" y="331"/>
                  </a:cubicBezTo>
                  <a:cubicBezTo>
                    <a:pt x="1608" y="250"/>
                    <a:pt x="1637" y="166"/>
                    <a:pt x="1671" y="86"/>
                  </a:cubicBezTo>
                  <a:lnTo>
                    <a:pt x="1676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7"/>
            <p:cNvSpPr/>
            <p:nvPr/>
          </p:nvSpPr>
          <p:spPr>
            <a:xfrm>
              <a:off x="13368273" y="3206741"/>
              <a:ext cx="8045" cy="11862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23"/>
                    <a:pt x="6" y="35"/>
                    <a:pt x="13" y="51"/>
                  </a:cubicBezTo>
                  <a:cubicBezTo>
                    <a:pt x="6" y="35"/>
                    <a:pt x="6" y="17"/>
                    <a:pt x="1" y="1"/>
                  </a:cubicBezTo>
                  <a:close/>
                  <a:moveTo>
                    <a:pt x="234" y="398"/>
                  </a:moveTo>
                  <a:cubicBezTo>
                    <a:pt x="245" y="398"/>
                    <a:pt x="257" y="403"/>
                    <a:pt x="268" y="403"/>
                  </a:cubicBezTo>
                  <a:lnTo>
                    <a:pt x="273" y="403"/>
                  </a:lnTo>
                  <a:cubicBezTo>
                    <a:pt x="257" y="403"/>
                    <a:pt x="245" y="398"/>
                    <a:pt x="234" y="398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7"/>
            <p:cNvSpPr/>
            <p:nvPr/>
          </p:nvSpPr>
          <p:spPr>
            <a:xfrm>
              <a:off x="13365425" y="3144992"/>
              <a:ext cx="56611" cy="76431"/>
            </a:xfrm>
            <a:custGeom>
              <a:avLst/>
              <a:gdLst/>
              <a:ahLst/>
              <a:cxnLst/>
              <a:rect l="l" t="t" r="r" b="b"/>
              <a:pathLst>
                <a:path w="1928" h="2603" extrusionOk="0">
                  <a:moveTo>
                    <a:pt x="1831" y="1"/>
                  </a:moveTo>
                  <a:cubicBezTo>
                    <a:pt x="1797" y="1"/>
                    <a:pt x="1768" y="17"/>
                    <a:pt x="1752" y="51"/>
                  </a:cubicBezTo>
                  <a:cubicBezTo>
                    <a:pt x="1740" y="80"/>
                    <a:pt x="1723" y="114"/>
                    <a:pt x="1712" y="143"/>
                  </a:cubicBezTo>
                  <a:cubicBezTo>
                    <a:pt x="1734" y="132"/>
                    <a:pt x="1757" y="119"/>
                    <a:pt x="1781" y="109"/>
                  </a:cubicBezTo>
                  <a:lnTo>
                    <a:pt x="1781" y="109"/>
                  </a:lnTo>
                  <a:lnTo>
                    <a:pt x="1757" y="177"/>
                  </a:lnTo>
                  <a:lnTo>
                    <a:pt x="1752" y="194"/>
                  </a:lnTo>
                  <a:cubicBezTo>
                    <a:pt x="1718" y="274"/>
                    <a:pt x="1689" y="358"/>
                    <a:pt x="1661" y="439"/>
                  </a:cubicBezTo>
                  <a:cubicBezTo>
                    <a:pt x="1627" y="535"/>
                    <a:pt x="1592" y="631"/>
                    <a:pt x="1558" y="728"/>
                  </a:cubicBezTo>
                  <a:lnTo>
                    <a:pt x="1490" y="932"/>
                  </a:lnTo>
                  <a:cubicBezTo>
                    <a:pt x="1433" y="1092"/>
                    <a:pt x="1382" y="1251"/>
                    <a:pt x="1325" y="1410"/>
                  </a:cubicBezTo>
                  <a:lnTo>
                    <a:pt x="1303" y="1467"/>
                  </a:lnTo>
                  <a:cubicBezTo>
                    <a:pt x="1257" y="1592"/>
                    <a:pt x="1212" y="1722"/>
                    <a:pt x="1167" y="1842"/>
                  </a:cubicBezTo>
                  <a:cubicBezTo>
                    <a:pt x="1155" y="1865"/>
                    <a:pt x="1144" y="1892"/>
                    <a:pt x="1133" y="1916"/>
                  </a:cubicBezTo>
                  <a:cubicBezTo>
                    <a:pt x="1092" y="1984"/>
                    <a:pt x="1052" y="2052"/>
                    <a:pt x="1002" y="2115"/>
                  </a:cubicBezTo>
                  <a:cubicBezTo>
                    <a:pt x="968" y="2160"/>
                    <a:pt x="934" y="2199"/>
                    <a:pt x="894" y="2240"/>
                  </a:cubicBezTo>
                  <a:cubicBezTo>
                    <a:pt x="848" y="2285"/>
                    <a:pt x="803" y="2325"/>
                    <a:pt x="758" y="2359"/>
                  </a:cubicBezTo>
                  <a:cubicBezTo>
                    <a:pt x="695" y="2404"/>
                    <a:pt x="632" y="2445"/>
                    <a:pt x="564" y="2472"/>
                  </a:cubicBezTo>
                  <a:cubicBezTo>
                    <a:pt x="553" y="2479"/>
                    <a:pt x="541" y="2484"/>
                    <a:pt x="530" y="2484"/>
                  </a:cubicBezTo>
                  <a:cubicBezTo>
                    <a:pt x="501" y="2495"/>
                    <a:pt x="473" y="2501"/>
                    <a:pt x="444" y="2506"/>
                  </a:cubicBezTo>
                  <a:lnTo>
                    <a:pt x="370" y="2506"/>
                  </a:lnTo>
                  <a:cubicBezTo>
                    <a:pt x="354" y="2506"/>
                    <a:pt x="342" y="2501"/>
                    <a:pt x="331" y="2501"/>
                  </a:cubicBezTo>
                  <a:cubicBezTo>
                    <a:pt x="325" y="2495"/>
                    <a:pt x="320" y="2495"/>
                    <a:pt x="315" y="2490"/>
                  </a:cubicBezTo>
                  <a:cubicBezTo>
                    <a:pt x="297" y="2484"/>
                    <a:pt x="286" y="2479"/>
                    <a:pt x="274" y="2466"/>
                  </a:cubicBezTo>
                  <a:cubicBezTo>
                    <a:pt x="268" y="2466"/>
                    <a:pt x="263" y="2461"/>
                    <a:pt x="257" y="2461"/>
                  </a:cubicBezTo>
                  <a:cubicBezTo>
                    <a:pt x="246" y="2450"/>
                    <a:pt x="234" y="2438"/>
                    <a:pt x="218" y="2421"/>
                  </a:cubicBezTo>
                  <a:cubicBezTo>
                    <a:pt x="218" y="2416"/>
                    <a:pt x="212" y="2411"/>
                    <a:pt x="205" y="2411"/>
                  </a:cubicBezTo>
                  <a:cubicBezTo>
                    <a:pt x="205" y="2404"/>
                    <a:pt x="200" y="2398"/>
                    <a:pt x="200" y="2398"/>
                  </a:cubicBezTo>
                  <a:cubicBezTo>
                    <a:pt x="184" y="2376"/>
                    <a:pt x="171" y="2348"/>
                    <a:pt x="160" y="2319"/>
                  </a:cubicBezTo>
                  <a:cubicBezTo>
                    <a:pt x="155" y="2319"/>
                    <a:pt x="155" y="2314"/>
                    <a:pt x="155" y="2314"/>
                  </a:cubicBezTo>
                  <a:cubicBezTo>
                    <a:pt x="137" y="2262"/>
                    <a:pt x="121" y="2211"/>
                    <a:pt x="110" y="2154"/>
                  </a:cubicBezTo>
                  <a:cubicBezTo>
                    <a:pt x="103" y="2138"/>
                    <a:pt x="103" y="2120"/>
                    <a:pt x="98" y="2104"/>
                  </a:cubicBezTo>
                  <a:cubicBezTo>
                    <a:pt x="98" y="2086"/>
                    <a:pt x="92" y="2063"/>
                    <a:pt x="92" y="2041"/>
                  </a:cubicBezTo>
                  <a:lnTo>
                    <a:pt x="87" y="2041"/>
                  </a:lnTo>
                  <a:cubicBezTo>
                    <a:pt x="30" y="2070"/>
                    <a:pt x="1" y="2138"/>
                    <a:pt x="24" y="2199"/>
                  </a:cubicBezTo>
                  <a:cubicBezTo>
                    <a:pt x="30" y="2206"/>
                    <a:pt x="30" y="2211"/>
                    <a:pt x="35" y="2217"/>
                  </a:cubicBezTo>
                  <a:lnTo>
                    <a:pt x="30" y="2222"/>
                  </a:lnTo>
                  <a:cubicBezTo>
                    <a:pt x="24" y="2246"/>
                    <a:pt x="19" y="2280"/>
                    <a:pt x="30" y="2301"/>
                  </a:cubicBezTo>
                  <a:cubicBezTo>
                    <a:pt x="81" y="2382"/>
                    <a:pt x="132" y="2461"/>
                    <a:pt x="212" y="2524"/>
                  </a:cubicBezTo>
                  <a:cubicBezTo>
                    <a:pt x="268" y="2569"/>
                    <a:pt x="342" y="2597"/>
                    <a:pt x="422" y="2603"/>
                  </a:cubicBezTo>
                  <a:lnTo>
                    <a:pt x="439" y="2603"/>
                  </a:lnTo>
                  <a:cubicBezTo>
                    <a:pt x="587" y="2603"/>
                    <a:pt x="724" y="2518"/>
                    <a:pt x="826" y="2416"/>
                  </a:cubicBezTo>
                  <a:cubicBezTo>
                    <a:pt x="962" y="2291"/>
                    <a:pt x="1065" y="2143"/>
                    <a:pt x="1160" y="1984"/>
                  </a:cubicBezTo>
                  <a:cubicBezTo>
                    <a:pt x="1257" y="1831"/>
                    <a:pt x="1343" y="1671"/>
                    <a:pt x="1416" y="1512"/>
                  </a:cubicBezTo>
                  <a:cubicBezTo>
                    <a:pt x="1456" y="1427"/>
                    <a:pt x="1490" y="1341"/>
                    <a:pt x="1530" y="1257"/>
                  </a:cubicBezTo>
                  <a:cubicBezTo>
                    <a:pt x="1553" y="1210"/>
                    <a:pt x="1524" y="1160"/>
                    <a:pt x="1485" y="1131"/>
                  </a:cubicBezTo>
                  <a:cubicBezTo>
                    <a:pt x="1569" y="945"/>
                    <a:pt x="1650" y="751"/>
                    <a:pt x="1729" y="563"/>
                  </a:cubicBezTo>
                  <a:cubicBezTo>
                    <a:pt x="1763" y="467"/>
                    <a:pt x="1802" y="370"/>
                    <a:pt x="1837" y="274"/>
                  </a:cubicBezTo>
                  <a:cubicBezTo>
                    <a:pt x="1860" y="222"/>
                    <a:pt x="1883" y="166"/>
                    <a:pt x="1905" y="114"/>
                  </a:cubicBezTo>
                  <a:cubicBezTo>
                    <a:pt x="1928" y="69"/>
                    <a:pt x="1899" y="17"/>
                    <a:pt x="1860" y="6"/>
                  </a:cubicBezTo>
                  <a:cubicBezTo>
                    <a:pt x="1849" y="1"/>
                    <a:pt x="1837" y="1"/>
                    <a:pt x="1831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7"/>
            <p:cNvSpPr/>
            <p:nvPr/>
          </p:nvSpPr>
          <p:spPr>
            <a:xfrm>
              <a:off x="13368126" y="3148163"/>
              <a:ext cx="49593" cy="70441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665" y="11"/>
                    <a:pt x="1642" y="24"/>
                    <a:pt x="1620" y="35"/>
                  </a:cubicBezTo>
                  <a:cubicBezTo>
                    <a:pt x="1608" y="63"/>
                    <a:pt x="1597" y="92"/>
                    <a:pt x="1586" y="121"/>
                  </a:cubicBezTo>
                  <a:cubicBezTo>
                    <a:pt x="1545" y="228"/>
                    <a:pt x="1500" y="336"/>
                    <a:pt x="1455" y="444"/>
                  </a:cubicBezTo>
                  <a:cubicBezTo>
                    <a:pt x="1330" y="727"/>
                    <a:pt x="1199" y="1007"/>
                    <a:pt x="1052" y="1280"/>
                  </a:cubicBezTo>
                  <a:cubicBezTo>
                    <a:pt x="932" y="1484"/>
                    <a:pt x="802" y="1694"/>
                    <a:pt x="637" y="1865"/>
                  </a:cubicBezTo>
                  <a:cubicBezTo>
                    <a:pt x="580" y="1915"/>
                    <a:pt x="523" y="1967"/>
                    <a:pt x="461" y="2007"/>
                  </a:cubicBezTo>
                  <a:cubicBezTo>
                    <a:pt x="433" y="2023"/>
                    <a:pt x="404" y="2041"/>
                    <a:pt x="375" y="2046"/>
                  </a:cubicBezTo>
                  <a:cubicBezTo>
                    <a:pt x="359" y="2052"/>
                    <a:pt x="336" y="2057"/>
                    <a:pt x="318" y="2057"/>
                  </a:cubicBezTo>
                  <a:cubicBezTo>
                    <a:pt x="302" y="2057"/>
                    <a:pt x="291" y="2052"/>
                    <a:pt x="273" y="2052"/>
                  </a:cubicBezTo>
                  <a:cubicBezTo>
                    <a:pt x="250" y="2046"/>
                    <a:pt x="228" y="2035"/>
                    <a:pt x="205" y="2023"/>
                  </a:cubicBezTo>
                  <a:cubicBezTo>
                    <a:pt x="199" y="2018"/>
                    <a:pt x="188" y="2012"/>
                    <a:pt x="176" y="2007"/>
                  </a:cubicBezTo>
                  <a:cubicBezTo>
                    <a:pt x="171" y="2001"/>
                    <a:pt x="160" y="1996"/>
                    <a:pt x="148" y="1989"/>
                  </a:cubicBezTo>
                  <a:cubicBezTo>
                    <a:pt x="131" y="1949"/>
                    <a:pt x="86" y="1928"/>
                    <a:pt x="40" y="1928"/>
                  </a:cubicBezTo>
                  <a:cubicBezTo>
                    <a:pt x="29" y="1928"/>
                    <a:pt x="11" y="1928"/>
                    <a:pt x="0" y="1933"/>
                  </a:cubicBezTo>
                  <a:cubicBezTo>
                    <a:pt x="0" y="1955"/>
                    <a:pt x="6" y="1978"/>
                    <a:pt x="6" y="1996"/>
                  </a:cubicBezTo>
                  <a:cubicBezTo>
                    <a:pt x="11" y="2018"/>
                    <a:pt x="11" y="2030"/>
                    <a:pt x="18" y="2046"/>
                  </a:cubicBezTo>
                  <a:cubicBezTo>
                    <a:pt x="29" y="2103"/>
                    <a:pt x="45" y="2154"/>
                    <a:pt x="63" y="2206"/>
                  </a:cubicBezTo>
                  <a:cubicBezTo>
                    <a:pt x="63" y="2206"/>
                    <a:pt x="63" y="2211"/>
                    <a:pt x="68" y="2211"/>
                  </a:cubicBezTo>
                  <a:cubicBezTo>
                    <a:pt x="79" y="2240"/>
                    <a:pt x="92" y="2268"/>
                    <a:pt x="108" y="2290"/>
                  </a:cubicBezTo>
                  <a:cubicBezTo>
                    <a:pt x="108" y="2290"/>
                    <a:pt x="113" y="2296"/>
                    <a:pt x="113" y="2303"/>
                  </a:cubicBezTo>
                  <a:cubicBezTo>
                    <a:pt x="120" y="2303"/>
                    <a:pt x="126" y="2308"/>
                    <a:pt x="126" y="2313"/>
                  </a:cubicBezTo>
                  <a:cubicBezTo>
                    <a:pt x="142" y="2330"/>
                    <a:pt x="154" y="2342"/>
                    <a:pt x="165" y="2353"/>
                  </a:cubicBezTo>
                  <a:cubicBezTo>
                    <a:pt x="171" y="2353"/>
                    <a:pt x="176" y="2358"/>
                    <a:pt x="182" y="2358"/>
                  </a:cubicBezTo>
                  <a:cubicBezTo>
                    <a:pt x="194" y="2371"/>
                    <a:pt x="205" y="2376"/>
                    <a:pt x="223" y="2382"/>
                  </a:cubicBezTo>
                  <a:cubicBezTo>
                    <a:pt x="228" y="2387"/>
                    <a:pt x="233" y="2387"/>
                    <a:pt x="239" y="2393"/>
                  </a:cubicBezTo>
                  <a:cubicBezTo>
                    <a:pt x="250" y="2393"/>
                    <a:pt x="262" y="2398"/>
                    <a:pt x="273" y="2398"/>
                  </a:cubicBezTo>
                  <a:lnTo>
                    <a:pt x="352" y="2398"/>
                  </a:lnTo>
                  <a:cubicBezTo>
                    <a:pt x="381" y="2393"/>
                    <a:pt x="409" y="2387"/>
                    <a:pt x="438" y="2376"/>
                  </a:cubicBezTo>
                  <a:cubicBezTo>
                    <a:pt x="449" y="2376"/>
                    <a:pt x="461" y="2371"/>
                    <a:pt x="472" y="2364"/>
                  </a:cubicBezTo>
                  <a:cubicBezTo>
                    <a:pt x="540" y="2337"/>
                    <a:pt x="603" y="2296"/>
                    <a:pt x="666" y="2251"/>
                  </a:cubicBezTo>
                  <a:cubicBezTo>
                    <a:pt x="711" y="2217"/>
                    <a:pt x="756" y="2177"/>
                    <a:pt x="802" y="2132"/>
                  </a:cubicBezTo>
                  <a:cubicBezTo>
                    <a:pt x="842" y="2091"/>
                    <a:pt x="876" y="2052"/>
                    <a:pt x="910" y="2007"/>
                  </a:cubicBezTo>
                  <a:cubicBezTo>
                    <a:pt x="960" y="1944"/>
                    <a:pt x="1000" y="1876"/>
                    <a:pt x="1041" y="1808"/>
                  </a:cubicBezTo>
                  <a:cubicBezTo>
                    <a:pt x="1052" y="1784"/>
                    <a:pt x="1063" y="1757"/>
                    <a:pt x="1075" y="1734"/>
                  </a:cubicBezTo>
                  <a:cubicBezTo>
                    <a:pt x="1120" y="1614"/>
                    <a:pt x="1165" y="1484"/>
                    <a:pt x="1211" y="1359"/>
                  </a:cubicBezTo>
                  <a:lnTo>
                    <a:pt x="1233" y="1302"/>
                  </a:lnTo>
                  <a:cubicBezTo>
                    <a:pt x="1290" y="1143"/>
                    <a:pt x="1341" y="984"/>
                    <a:pt x="1398" y="824"/>
                  </a:cubicBezTo>
                  <a:lnTo>
                    <a:pt x="1466" y="620"/>
                  </a:lnTo>
                  <a:cubicBezTo>
                    <a:pt x="1500" y="523"/>
                    <a:pt x="1535" y="427"/>
                    <a:pt x="1569" y="331"/>
                  </a:cubicBezTo>
                  <a:cubicBezTo>
                    <a:pt x="1597" y="250"/>
                    <a:pt x="1626" y="166"/>
                    <a:pt x="1660" y="86"/>
                  </a:cubicBezTo>
                  <a:lnTo>
                    <a:pt x="1665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7"/>
            <p:cNvSpPr/>
            <p:nvPr/>
          </p:nvSpPr>
          <p:spPr>
            <a:xfrm>
              <a:off x="13165407" y="3378923"/>
              <a:ext cx="62278" cy="82597"/>
            </a:xfrm>
            <a:custGeom>
              <a:avLst/>
              <a:gdLst/>
              <a:ahLst/>
              <a:cxnLst/>
              <a:rect l="l" t="t" r="r" b="b"/>
              <a:pathLst>
                <a:path w="2121" h="2813" extrusionOk="0">
                  <a:moveTo>
                    <a:pt x="1882" y="211"/>
                  </a:moveTo>
                  <a:lnTo>
                    <a:pt x="1853" y="279"/>
                  </a:lnTo>
                  <a:lnTo>
                    <a:pt x="1847" y="295"/>
                  </a:lnTo>
                  <a:cubicBezTo>
                    <a:pt x="1813" y="376"/>
                    <a:pt x="1785" y="460"/>
                    <a:pt x="1756" y="540"/>
                  </a:cubicBezTo>
                  <a:cubicBezTo>
                    <a:pt x="1722" y="636"/>
                    <a:pt x="1688" y="733"/>
                    <a:pt x="1659" y="835"/>
                  </a:cubicBezTo>
                  <a:lnTo>
                    <a:pt x="1586" y="1040"/>
                  </a:lnTo>
                  <a:cubicBezTo>
                    <a:pt x="1535" y="1194"/>
                    <a:pt x="1478" y="1352"/>
                    <a:pt x="1421" y="1512"/>
                  </a:cubicBezTo>
                  <a:lnTo>
                    <a:pt x="1404" y="1569"/>
                  </a:lnTo>
                  <a:cubicBezTo>
                    <a:pt x="1358" y="1699"/>
                    <a:pt x="1313" y="1824"/>
                    <a:pt x="1262" y="1944"/>
                  </a:cubicBezTo>
                  <a:cubicBezTo>
                    <a:pt x="1222" y="2034"/>
                    <a:pt x="1166" y="2131"/>
                    <a:pt x="1103" y="2217"/>
                  </a:cubicBezTo>
                  <a:cubicBezTo>
                    <a:pt x="1029" y="2312"/>
                    <a:pt x="943" y="2393"/>
                    <a:pt x="853" y="2461"/>
                  </a:cubicBezTo>
                  <a:cubicBezTo>
                    <a:pt x="791" y="2506"/>
                    <a:pt x="728" y="2546"/>
                    <a:pt x="665" y="2574"/>
                  </a:cubicBezTo>
                  <a:cubicBezTo>
                    <a:pt x="620" y="2592"/>
                    <a:pt x="581" y="2603"/>
                    <a:pt x="540" y="2608"/>
                  </a:cubicBezTo>
                  <a:lnTo>
                    <a:pt x="466" y="2608"/>
                  </a:lnTo>
                  <a:cubicBezTo>
                    <a:pt x="444" y="2608"/>
                    <a:pt x="426" y="2603"/>
                    <a:pt x="410" y="2592"/>
                  </a:cubicBezTo>
                  <a:cubicBezTo>
                    <a:pt x="392" y="2585"/>
                    <a:pt x="376" y="2574"/>
                    <a:pt x="358" y="2563"/>
                  </a:cubicBezTo>
                  <a:cubicBezTo>
                    <a:pt x="335" y="2546"/>
                    <a:pt x="319" y="2529"/>
                    <a:pt x="308" y="2512"/>
                  </a:cubicBezTo>
                  <a:cubicBezTo>
                    <a:pt x="285" y="2483"/>
                    <a:pt x="267" y="2449"/>
                    <a:pt x="251" y="2415"/>
                  </a:cubicBezTo>
                  <a:cubicBezTo>
                    <a:pt x="227" y="2353"/>
                    <a:pt x="211" y="2285"/>
                    <a:pt x="199" y="2205"/>
                  </a:cubicBezTo>
                  <a:cubicBezTo>
                    <a:pt x="182" y="2097"/>
                    <a:pt x="182" y="2000"/>
                    <a:pt x="193" y="1910"/>
                  </a:cubicBezTo>
                  <a:cubicBezTo>
                    <a:pt x="206" y="1819"/>
                    <a:pt x="227" y="1733"/>
                    <a:pt x="267" y="1637"/>
                  </a:cubicBezTo>
                  <a:cubicBezTo>
                    <a:pt x="319" y="1523"/>
                    <a:pt x="387" y="1410"/>
                    <a:pt x="471" y="1290"/>
                  </a:cubicBezTo>
                  <a:cubicBezTo>
                    <a:pt x="620" y="1103"/>
                    <a:pt x="801" y="927"/>
                    <a:pt x="1051" y="733"/>
                  </a:cubicBezTo>
                  <a:cubicBezTo>
                    <a:pt x="1284" y="563"/>
                    <a:pt x="1546" y="392"/>
                    <a:pt x="1876" y="211"/>
                  </a:cubicBezTo>
                  <a:close/>
                  <a:moveTo>
                    <a:pt x="2000" y="1"/>
                  </a:moveTo>
                  <a:cubicBezTo>
                    <a:pt x="1989" y="1"/>
                    <a:pt x="1978" y="1"/>
                    <a:pt x="1966" y="6"/>
                  </a:cubicBezTo>
                  <a:cubicBezTo>
                    <a:pt x="1557" y="233"/>
                    <a:pt x="1148" y="466"/>
                    <a:pt x="785" y="767"/>
                  </a:cubicBezTo>
                  <a:cubicBezTo>
                    <a:pt x="421" y="1063"/>
                    <a:pt x="75" y="1449"/>
                    <a:pt x="17" y="1926"/>
                  </a:cubicBezTo>
                  <a:cubicBezTo>
                    <a:pt x="1" y="2052"/>
                    <a:pt x="12" y="2171"/>
                    <a:pt x="28" y="2296"/>
                  </a:cubicBezTo>
                  <a:cubicBezTo>
                    <a:pt x="46" y="2393"/>
                    <a:pt x="75" y="2495"/>
                    <a:pt x="125" y="2585"/>
                  </a:cubicBezTo>
                  <a:cubicBezTo>
                    <a:pt x="165" y="2660"/>
                    <a:pt x="227" y="2722"/>
                    <a:pt x="301" y="2762"/>
                  </a:cubicBezTo>
                  <a:cubicBezTo>
                    <a:pt x="369" y="2802"/>
                    <a:pt x="450" y="2813"/>
                    <a:pt x="523" y="2813"/>
                  </a:cubicBezTo>
                  <a:cubicBezTo>
                    <a:pt x="694" y="2813"/>
                    <a:pt x="859" y="2734"/>
                    <a:pt x="995" y="2642"/>
                  </a:cubicBezTo>
                  <a:cubicBezTo>
                    <a:pt x="1153" y="2529"/>
                    <a:pt x="1284" y="2387"/>
                    <a:pt x="1392" y="2228"/>
                  </a:cubicBezTo>
                  <a:cubicBezTo>
                    <a:pt x="1421" y="2188"/>
                    <a:pt x="1449" y="2142"/>
                    <a:pt x="1467" y="2102"/>
                  </a:cubicBezTo>
                  <a:cubicBezTo>
                    <a:pt x="1507" y="2029"/>
                    <a:pt x="1528" y="1955"/>
                    <a:pt x="1562" y="1887"/>
                  </a:cubicBezTo>
                  <a:cubicBezTo>
                    <a:pt x="1637" y="1693"/>
                    <a:pt x="1711" y="1506"/>
                    <a:pt x="1779" y="1313"/>
                  </a:cubicBezTo>
                  <a:cubicBezTo>
                    <a:pt x="1847" y="1119"/>
                    <a:pt x="1916" y="927"/>
                    <a:pt x="1978" y="733"/>
                  </a:cubicBezTo>
                  <a:cubicBezTo>
                    <a:pt x="2006" y="636"/>
                    <a:pt x="2034" y="540"/>
                    <a:pt x="2063" y="444"/>
                  </a:cubicBezTo>
                  <a:cubicBezTo>
                    <a:pt x="2074" y="392"/>
                    <a:pt x="2086" y="342"/>
                    <a:pt x="2097" y="295"/>
                  </a:cubicBezTo>
                  <a:cubicBezTo>
                    <a:pt x="2108" y="233"/>
                    <a:pt x="2120" y="177"/>
                    <a:pt x="2120" y="119"/>
                  </a:cubicBezTo>
                  <a:cubicBezTo>
                    <a:pt x="2120" y="80"/>
                    <a:pt x="2097" y="46"/>
                    <a:pt x="2057" y="35"/>
                  </a:cubicBezTo>
                  <a:cubicBezTo>
                    <a:pt x="2047" y="12"/>
                    <a:pt x="2023" y="1"/>
                    <a:pt x="2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7"/>
            <p:cNvSpPr/>
            <p:nvPr/>
          </p:nvSpPr>
          <p:spPr>
            <a:xfrm>
              <a:off x="13170751" y="3385089"/>
              <a:ext cx="49916" cy="70441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694" y="1"/>
                  </a:moveTo>
                  <a:cubicBezTo>
                    <a:pt x="1364" y="182"/>
                    <a:pt x="1102" y="353"/>
                    <a:pt x="869" y="523"/>
                  </a:cubicBezTo>
                  <a:cubicBezTo>
                    <a:pt x="619" y="717"/>
                    <a:pt x="438" y="893"/>
                    <a:pt x="289" y="1080"/>
                  </a:cubicBezTo>
                  <a:cubicBezTo>
                    <a:pt x="205" y="1200"/>
                    <a:pt x="137" y="1313"/>
                    <a:pt x="85" y="1427"/>
                  </a:cubicBezTo>
                  <a:cubicBezTo>
                    <a:pt x="45" y="1523"/>
                    <a:pt x="24" y="1609"/>
                    <a:pt x="11" y="1700"/>
                  </a:cubicBezTo>
                  <a:cubicBezTo>
                    <a:pt x="0" y="1790"/>
                    <a:pt x="0" y="1887"/>
                    <a:pt x="17" y="2000"/>
                  </a:cubicBezTo>
                  <a:cubicBezTo>
                    <a:pt x="29" y="2075"/>
                    <a:pt x="45" y="2143"/>
                    <a:pt x="69" y="2205"/>
                  </a:cubicBezTo>
                  <a:cubicBezTo>
                    <a:pt x="85" y="2239"/>
                    <a:pt x="103" y="2273"/>
                    <a:pt x="126" y="2302"/>
                  </a:cubicBezTo>
                  <a:cubicBezTo>
                    <a:pt x="137" y="2319"/>
                    <a:pt x="153" y="2336"/>
                    <a:pt x="176" y="2353"/>
                  </a:cubicBezTo>
                  <a:cubicBezTo>
                    <a:pt x="194" y="2364"/>
                    <a:pt x="210" y="2375"/>
                    <a:pt x="228" y="2382"/>
                  </a:cubicBezTo>
                  <a:cubicBezTo>
                    <a:pt x="244" y="2393"/>
                    <a:pt x="268" y="2398"/>
                    <a:pt x="284" y="2398"/>
                  </a:cubicBezTo>
                  <a:lnTo>
                    <a:pt x="358" y="2398"/>
                  </a:lnTo>
                  <a:cubicBezTo>
                    <a:pt x="399" y="2393"/>
                    <a:pt x="438" y="2382"/>
                    <a:pt x="483" y="2364"/>
                  </a:cubicBezTo>
                  <a:cubicBezTo>
                    <a:pt x="546" y="2336"/>
                    <a:pt x="609" y="2296"/>
                    <a:pt x="671" y="2251"/>
                  </a:cubicBezTo>
                  <a:cubicBezTo>
                    <a:pt x="761" y="2183"/>
                    <a:pt x="847" y="2102"/>
                    <a:pt x="921" y="2007"/>
                  </a:cubicBezTo>
                  <a:cubicBezTo>
                    <a:pt x="984" y="1921"/>
                    <a:pt x="1040" y="1824"/>
                    <a:pt x="1080" y="1734"/>
                  </a:cubicBezTo>
                  <a:cubicBezTo>
                    <a:pt x="1131" y="1614"/>
                    <a:pt x="1176" y="1483"/>
                    <a:pt x="1222" y="1359"/>
                  </a:cubicBezTo>
                  <a:lnTo>
                    <a:pt x="1239" y="1302"/>
                  </a:lnTo>
                  <a:cubicBezTo>
                    <a:pt x="1296" y="1142"/>
                    <a:pt x="1353" y="984"/>
                    <a:pt x="1404" y="830"/>
                  </a:cubicBezTo>
                  <a:lnTo>
                    <a:pt x="1477" y="625"/>
                  </a:lnTo>
                  <a:cubicBezTo>
                    <a:pt x="1506" y="523"/>
                    <a:pt x="1540" y="426"/>
                    <a:pt x="1574" y="330"/>
                  </a:cubicBezTo>
                  <a:cubicBezTo>
                    <a:pt x="1603" y="250"/>
                    <a:pt x="1631" y="166"/>
                    <a:pt x="1665" y="85"/>
                  </a:cubicBezTo>
                  <a:lnTo>
                    <a:pt x="1671" y="69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7"/>
            <p:cNvSpPr/>
            <p:nvPr/>
          </p:nvSpPr>
          <p:spPr>
            <a:xfrm>
              <a:off x="13170898" y="3441788"/>
              <a:ext cx="558" cy="3377"/>
            </a:xfrm>
            <a:custGeom>
              <a:avLst/>
              <a:gdLst/>
              <a:ahLst/>
              <a:cxnLst/>
              <a:rect l="l" t="t" r="r" b="b"/>
              <a:pathLst>
                <a:path w="19" h="115" extrusionOk="0">
                  <a:moveTo>
                    <a:pt x="1" y="1"/>
                  </a:moveTo>
                  <a:cubicBezTo>
                    <a:pt x="4" y="17"/>
                    <a:pt x="6" y="32"/>
                    <a:pt x="8" y="46"/>
                  </a:cubicBezTo>
                  <a:lnTo>
                    <a:pt x="8" y="46"/>
                  </a:lnTo>
                  <a:cubicBezTo>
                    <a:pt x="6" y="31"/>
                    <a:pt x="6" y="16"/>
                    <a:pt x="6" y="1"/>
                  </a:cubicBezTo>
                  <a:close/>
                  <a:moveTo>
                    <a:pt x="8" y="46"/>
                  </a:moveTo>
                  <a:lnTo>
                    <a:pt x="8" y="46"/>
                  </a:lnTo>
                  <a:cubicBezTo>
                    <a:pt x="9" y="54"/>
                    <a:pt x="10" y="62"/>
                    <a:pt x="12" y="69"/>
                  </a:cubicBezTo>
                  <a:cubicBezTo>
                    <a:pt x="12" y="81"/>
                    <a:pt x="18" y="97"/>
                    <a:pt x="19" y="114"/>
                  </a:cubicBezTo>
                  <a:lnTo>
                    <a:pt x="19" y="114"/>
                  </a:lnTo>
                  <a:cubicBezTo>
                    <a:pt x="18" y="97"/>
                    <a:pt x="12" y="81"/>
                    <a:pt x="12" y="64"/>
                  </a:cubicBezTo>
                  <a:cubicBezTo>
                    <a:pt x="10" y="58"/>
                    <a:pt x="9" y="52"/>
                    <a:pt x="8" y="46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7"/>
            <p:cNvSpPr/>
            <p:nvPr/>
          </p:nvSpPr>
          <p:spPr>
            <a:xfrm>
              <a:off x="13168432" y="3381947"/>
              <a:ext cx="56405" cy="76431"/>
            </a:xfrm>
            <a:custGeom>
              <a:avLst/>
              <a:gdLst/>
              <a:ahLst/>
              <a:cxnLst/>
              <a:rect l="l" t="t" r="r" b="b"/>
              <a:pathLst>
                <a:path w="1921" h="2603" extrusionOk="0">
                  <a:moveTo>
                    <a:pt x="1824" y="0"/>
                  </a:moveTo>
                  <a:cubicBezTo>
                    <a:pt x="1789" y="0"/>
                    <a:pt x="1761" y="16"/>
                    <a:pt x="1750" y="51"/>
                  </a:cubicBezTo>
                  <a:cubicBezTo>
                    <a:pt x="1732" y="79"/>
                    <a:pt x="1721" y="113"/>
                    <a:pt x="1705" y="142"/>
                  </a:cubicBezTo>
                  <a:cubicBezTo>
                    <a:pt x="1727" y="130"/>
                    <a:pt x="1750" y="119"/>
                    <a:pt x="1773" y="108"/>
                  </a:cubicBezTo>
                  <a:lnTo>
                    <a:pt x="1779" y="108"/>
                  </a:lnTo>
                  <a:lnTo>
                    <a:pt x="1750" y="176"/>
                  </a:lnTo>
                  <a:lnTo>
                    <a:pt x="1744" y="192"/>
                  </a:lnTo>
                  <a:cubicBezTo>
                    <a:pt x="1710" y="273"/>
                    <a:pt x="1682" y="357"/>
                    <a:pt x="1653" y="437"/>
                  </a:cubicBezTo>
                  <a:cubicBezTo>
                    <a:pt x="1619" y="533"/>
                    <a:pt x="1585" y="630"/>
                    <a:pt x="1556" y="732"/>
                  </a:cubicBezTo>
                  <a:lnTo>
                    <a:pt x="1483" y="937"/>
                  </a:lnTo>
                  <a:cubicBezTo>
                    <a:pt x="1432" y="1091"/>
                    <a:pt x="1375" y="1249"/>
                    <a:pt x="1318" y="1409"/>
                  </a:cubicBezTo>
                  <a:lnTo>
                    <a:pt x="1301" y="1466"/>
                  </a:lnTo>
                  <a:cubicBezTo>
                    <a:pt x="1255" y="1590"/>
                    <a:pt x="1210" y="1721"/>
                    <a:pt x="1159" y="1841"/>
                  </a:cubicBezTo>
                  <a:cubicBezTo>
                    <a:pt x="1147" y="1868"/>
                    <a:pt x="1136" y="1897"/>
                    <a:pt x="1119" y="1926"/>
                  </a:cubicBezTo>
                  <a:cubicBezTo>
                    <a:pt x="1084" y="1988"/>
                    <a:pt x="1045" y="2051"/>
                    <a:pt x="1000" y="2114"/>
                  </a:cubicBezTo>
                  <a:cubicBezTo>
                    <a:pt x="966" y="2159"/>
                    <a:pt x="926" y="2198"/>
                    <a:pt x="887" y="2238"/>
                  </a:cubicBezTo>
                  <a:cubicBezTo>
                    <a:pt x="846" y="2278"/>
                    <a:pt x="806" y="2319"/>
                    <a:pt x="767" y="2353"/>
                  </a:cubicBezTo>
                  <a:cubicBezTo>
                    <a:pt x="761" y="2353"/>
                    <a:pt x="756" y="2358"/>
                    <a:pt x="750" y="2358"/>
                  </a:cubicBezTo>
                  <a:cubicBezTo>
                    <a:pt x="750" y="2364"/>
                    <a:pt x="750" y="2364"/>
                    <a:pt x="743" y="2364"/>
                  </a:cubicBezTo>
                  <a:cubicBezTo>
                    <a:pt x="688" y="2409"/>
                    <a:pt x="625" y="2443"/>
                    <a:pt x="562" y="2471"/>
                  </a:cubicBezTo>
                  <a:cubicBezTo>
                    <a:pt x="546" y="2477"/>
                    <a:pt x="533" y="2482"/>
                    <a:pt x="523" y="2482"/>
                  </a:cubicBezTo>
                  <a:cubicBezTo>
                    <a:pt x="494" y="2494"/>
                    <a:pt x="465" y="2500"/>
                    <a:pt x="437" y="2505"/>
                  </a:cubicBezTo>
                  <a:lnTo>
                    <a:pt x="363" y="2505"/>
                  </a:lnTo>
                  <a:cubicBezTo>
                    <a:pt x="352" y="2505"/>
                    <a:pt x="341" y="2500"/>
                    <a:pt x="329" y="2500"/>
                  </a:cubicBezTo>
                  <a:cubicBezTo>
                    <a:pt x="323" y="2494"/>
                    <a:pt x="313" y="2494"/>
                    <a:pt x="307" y="2489"/>
                  </a:cubicBezTo>
                  <a:cubicBezTo>
                    <a:pt x="295" y="2482"/>
                    <a:pt x="278" y="2477"/>
                    <a:pt x="266" y="2471"/>
                  </a:cubicBezTo>
                  <a:cubicBezTo>
                    <a:pt x="261" y="2466"/>
                    <a:pt x="255" y="2466"/>
                    <a:pt x="255" y="2460"/>
                  </a:cubicBezTo>
                  <a:cubicBezTo>
                    <a:pt x="239" y="2448"/>
                    <a:pt x="227" y="2437"/>
                    <a:pt x="216" y="2421"/>
                  </a:cubicBezTo>
                  <a:cubicBezTo>
                    <a:pt x="210" y="2421"/>
                    <a:pt x="205" y="2414"/>
                    <a:pt x="205" y="2409"/>
                  </a:cubicBezTo>
                  <a:cubicBezTo>
                    <a:pt x="198" y="2403"/>
                    <a:pt x="198" y="2398"/>
                    <a:pt x="193" y="2398"/>
                  </a:cubicBezTo>
                  <a:cubicBezTo>
                    <a:pt x="182" y="2374"/>
                    <a:pt x="164" y="2346"/>
                    <a:pt x="153" y="2319"/>
                  </a:cubicBezTo>
                  <a:cubicBezTo>
                    <a:pt x="153" y="2319"/>
                    <a:pt x="153" y="2312"/>
                    <a:pt x="148" y="2312"/>
                  </a:cubicBezTo>
                  <a:cubicBezTo>
                    <a:pt x="130" y="2261"/>
                    <a:pt x="113" y="2209"/>
                    <a:pt x="103" y="2153"/>
                  </a:cubicBezTo>
                  <a:cubicBezTo>
                    <a:pt x="103" y="2136"/>
                    <a:pt x="96" y="2119"/>
                    <a:pt x="96" y="2102"/>
                  </a:cubicBezTo>
                  <a:cubicBezTo>
                    <a:pt x="90" y="2085"/>
                    <a:pt x="90" y="2062"/>
                    <a:pt x="85" y="2039"/>
                  </a:cubicBezTo>
                  <a:lnTo>
                    <a:pt x="85" y="2046"/>
                  </a:lnTo>
                  <a:cubicBezTo>
                    <a:pt x="22" y="2068"/>
                    <a:pt x="0" y="2136"/>
                    <a:pt x="22" y="2198"/>
                  </a:cubicBezTo>
                  <a:cubicBezTo>
                    <a:pt x="22" y="2204"/>
                    <a:pt x="28" y="2209"/>
                    <a:pt x="28" y="2216"/>
                  </a:cubicBezTo>
                  <a:lnTo>
                    <a:pt x="28" y="2222"/>
                  </a:lnTo>
                  <a:cubicBezTo>
                    <a:pt x="17" y="2244"/>
                    <a:pt x="17" y="2278"/>
                    <a:pt x="28" y="2301"/>
                  </a:cubicBezTo>
                  <a:cubicBezTo>
                    <a:pt x="74" y="2380"/>
                    <a:pt x="130" y="2460"/>
                    <a:pt x="205" y="2523"/>
                  </a:cubicBezTo>
                  <a:cubicBezTo>
                    <a:pt x="266" y="2568"/>
                    <a:pt x="341" y="2597"/>
                    <a:pt x="415" y="2602"/>
                  </a:cubicBezTo>
                  <a:lnTo>
                    <a:pt x="437" y="2602"/>
                  </a:lnTo>
                  <a:cubicBezTo>
                    <a:pt x="585" y="2602"/>
                    <a:pt x="716" y="2516"/>
                    <a:pt x="824" y="2414"/>
                  </a:cubicBezTo>
                  <a:cubicBezTo>
                    <a:pt x="955" y="2290"/>
                    <a:pt x="1063" y="2141"/>
                    <a:pt x="1159" y="1983"/>
                  </a:cubicBezTo>
                  <a:cubicBezTo>
                    <a:pt x="1249" y="1829"/>
                    <a:pt x="1335" y="1671"/>
                    <a:pt x="1409" y="1511"/>
                  </a:cubicBezTo>
                  <a:cubicBezTo>
                    <a:pt x="1449" y="1425"/>
                    <a:pt x="1488" y="1341"/>
                    <a:pt x="1522" y="1255"/>
                  </a:cubicBezTo>
                  <a:cubicBezTo>
                    <a:pt x="1545" y="1210"/>
                    <a:pt x="1522" y="1159"/>
                    <a:pt x="1483" y="1136"/>
                  </a:cubicBezTo>
                  <a:cubicBezTo>
                    <a:pt x="1562" y="942"/>
                    <a:pt x="1642" y="756"/>
                    <a:pt x="1721" y="562"/>
                  </a:cubicBezTo>
                  <a:cubicBezTo>
                    <a:pt x="1761" y="465"/>
                    <a:pt x="1795" y="368"/>
                    <a:pt x="1834" y="273"/>
                  </a:cubicBezTo>
                  <a:cubicBezTo>
                    <a:pt x="1852" y="221"/>
                    <a:pt x="1875" y="164"/>
                    <a:pt x="1903" y="113"/>
                  </a:cubicBezTo>
                  <a:cubicBezTo>
                    <a:pt x="1920" y="68"/>
                    <a:pt x="1892" y="22"/>
                    <a:pt x="1852" y="6"/>
                  </a:cubicBezTo>
                  <a:cubicBezTo>
                    <a:pt x="1847" y="0"/>
                    <a:pt x="1834" y="0"/>
                    <a:pt x="1824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7"/>
            <p:cNvSpPr/>
            <p:nvPr/>
          </p:nvSpPr>
          <p:spPr>
            <a:xfrm>
              <a:off x="13171074" y="3385089"/>
              <a:ext cx="49593" cy="70441"/>
            </a:xfrm>
            <a:custGeom>
              <a:avLst/>
              <a:gdLst/>
              <a:ahLst/>
              <a:cxnLst/>
              <a:rect l="l" t="t" r="r" b="b"/>
              <a:pathLst>
                <a:path w="1689" h="2399" extrusionOk="0">
                  <a:moveTo>
                    <a:pt x="1683" y="1"/>
                  </a:moveTo>
                  <a:cubicBezTo>
                    <a:pt x="1660" y="12"/>
                    <a:pt x="1637" y="23"/>
                    <a:pt x="1615" y="35"/>
                  </a:cubicBezTo>
                  <a:cubicBezTo>
                    <a:pt x="1603" y="64"/>
                    <a:pt x="1597" y="91"/>
                    <a:pt x="1586" y="120"/>
                  </a:cubicBezTo>
                  <a:cubicBezTo>
                    <a:pt x="1540" y="227"/>
                    <a:pt x="1495" y="336"/>
                    <a:pt x="1450" y="444"/>
                  </a:cubicBezTo>
                  <a:cubicBezTo>
                    <a:pt x="1330" y="728"/>
                    <a:pt x="1199" y="1006"/>
                    <a:pt x="1046" y="1279"/>
                  </a:cubicBezTo>
                  <a:cubicBezTo>
                    <a:pt x="933" y="1483"/>
                    <a:pt x="797" y="1693"/>
                    <a:pt x="632" y="1864"/>
                  </a:cubicBezTo>
                  <a:cubicBezTo>
                    <a:pt x="580" y="1921"/>
                    <a:pt x="524" y="1966"/>
                    <a:pt x="461" y="2007"/>
                  </a:cubicBezTo>
                  <a:cubicBezTo>
                    <a:pt x="433" y="2023"/>
                    <a:pt x="398" y="2041"/>
                    <a:pt x="370" y="2046"/>
                  </a:cubicBezTo>
                  <a:cubicBezTo>
                    <a:pt x="353" y="2052"/>
                    <a:pt x="336" y="2057"/>
                    <a:pt x="319" y="2057"/>
                  </a:cubicBezTo>
                  <a:cubicBezTo>
                    <a:pt x="302" y="2057"/>
                    <a:pt x="285" y="2057"/>
                    <a:pt x="268" y="2052"/>
                  </a:cubicBezTo>
                  <a:cubicBezTo>
                    <a:pt x="244" y="2046"/>
                    <a:pt x="223" y="2034"/>
                    <a:pt x="205" y="2023"/>
                  </a:cubicBezTo>
                  <a:cubicBezTo>
                    <a:pt x="194" y="2018"/>
                    <a:pt x="183" y="2012"/>
                    <a:pt x="176" y="2007"/>
                  </a:cubicBezTo>
                  <a:cubicBezTo>
                    <a:pt x="165" y="2000"/>
                    <a:pt x="154" y="1995"/>
                    <a:pt x="142" y="1989"/>
                  </a:cubicBezTo>
                  <a:cubicBezTo>
                    <a:pt x="126" y="1950"/>
                    <a:pt x="81" y="1926"/>
                    <a:pt x="40" y="1926"/>
                  </a:cubicBezTo>
                  <a:cubicBezTo>
                    <a:pt x="23" y="1926"/>
                    <a:pt x="13" y="1926"/>
                    <a:pt x="0" y="1932"/>
                  </a:cubicBezTo>
                  <a:cubicBezTo>
                    <a:pt x="0" y="1955"/>
                    <a:pt x="0" y="1978"/>
                    <a:pt x="6" y="2000"/>
                  </a:cubicBezTo>
                  <a:cubicBezTo>
                    <a:pt x="6" y="2012"/>
                    <a:pt x="13" y="2029"/>
                    <a:pt x="13" y="2046"/>
                  </a:cubicBezTo>
                  <a:cubicBezTo>
                    <a:pt x="23" y="2102"/>
                    <a:pt x="40" y="2154"/>
                    <a:pt x="58" y="2205"/>
                  </a:cubicBezTo>
                  <a:cubicBezTo>
                    <a:pt x="63" y="2205"/>
                    <a:pt x="63" y="2212"/>
                    <a:pt x="63" y="2212"/>
                  </a:cubicBezTo>
                  <a:cubicBezTo>
                    <a:pt x="74" y="2239"/>
                    <a:pt x="92" y="2267"/>
                    <a:pt x="103" y="2291"/>
                  </a:cubicBezTo>
                  <a:cubicBezTo>
                    <a:pt x="108" y="2291"/>
                    <a:pt x="108" y="2296"/>
                    <a:pt x="115" y="2302"/>
                  </a:cubicBezTo>
                  <a:cubicBezTo>
                    <a:pt x="115" y="2307"/>
                    <a:pt x="120" y="2314"/>
                    <a:pt x="126" y="2314"/>
                  </a:cubicBezTo>
                  <a:cubicBezTo>
                    <a:pt x="137" y="2330"/>
                    <a:pt x="149" y="2341"/>
                    <a:pt x="165" y="2353"/>
                  </a:cubicBezTo>
                  <a:cubicBezTo>
                    <a:pt x="165" y="2359"/>
                    <a:pt x="171" y="2359"/>
                    <a:pt x="176" y="2364"/>
                  </a:cubicBezTo>
                  <a:cubicBezTo>
                    <a:pt x="188" y="2370"/>
                    <a:pt x="205" y="2375"/>
                    <a:pt x="217" y="2382"/>
                  </a:cubicBezTo>
                  <a:cubicBezTo>
                    <a:pt x="223" y="2387"/>
                    <a:pt x="233" y="2387"/>
                    <a:pt x="239" y="2393"/>
                  </a:cubicBezTo>
                  <a:cubicBezTo>
                    <a:pt x="251" y="2393"/>
                    <a:pt x="262" y="2398"/>
                    <a:pt x="273" y="2398"/>
                  </a:cubicBezTo>
                  <a:lnTo>
                    <a:pt x="347" y="2398"/>
                  </a:lnTo>
                  <a:cubicBezTo>
                    <a:pt x="375" y="2393"/>
                    <a:pt x="404" y="2387"/>
                    <a:pt x="433" y="2375"/>
                  </a:cubicBezTo>
                  <a:cubicBezTo>
                    <a:pt x="443" y="2375"/>
                    <a:pt x="456" y="2370"/>
                    <a:pt x="472" y="2364"/>
                  </a:cubicBezTo>
                  <a:cubicBezTo>
                    <a:pt x="535" y="2336"/>
                    <a:pt x="598" y="2302"/>
                    <a:pt x="653" y="2257"/>
                  </a:cubicBezTo>
                  <a:cubicBezTo>
                    <a:pt x="660" y="2257"/>
                    <a:pt x="660" y="2257"/>
                    <a:pt x="660" y="2251"/>
                  </a:cubicBezTo>
                  <a:cubicBezTo>
                    <a:pt x="666" y="2251"/>
                    <a:pt x="671" y="2246"/>
                    <a:pt x="677" y="2246"/>
                  </a:cubicBezTo>
                  <a:cubicBezTo>
                    <a:pt x="716" y="2212"/>
                    <a:pt x="756" y="2171"/>
                    <a:pt x="797" y="2131"/>
                  </a:cubicBezTo>
                  <a:cubicBezTo>
                    <a:pt x="836" y="2091"/>
                    <a:pt x="876" y="2052"/>
                    <a:pt x="910" y="2007"/>
                  </a:cubicBezTo>
                  <a:cubicBezTo>
                    <a:pt x="955" y="1944"/>
                    <a:pt x="994" y="1881"/>
                    <a:pt x="1029" y="1819"/>
                  </a:cubicBezTo>
                  <a:cubicBezTo>
                    <a:pt x="1046" y="1790"/>
                    <a:pt x="1057" y="1761"/>
                    <a:pt x="1069" y="1734"/>
                  </a:cubicBezTo>
                  <a:cubicBezTo>
                    <a:pt x="1120" y="1614"/>
                    <a:pt x="1165" y="1483"/>
                    <a:pt x="1211" y="1359"/>
                  </a:cubicBezTo>
                  <a:lnTo>
                    <a:pt x="1228" y="1302"/>
                  </a:lnTo>
                  <a:cubicBezTo>
                    <a:pt x="1285" y="1142"/>
                    <a:pt x="1342" y="984"/>
                    <a:pt x="1393" y="830"/>
                  </a:cubicBezTo>
                  <a:lnTo>
                    <a:pt x="1466" y="625"/>
                  </a:lnTo>
                  <a:cubicBezTo>
                    <a:pt x="1495" y="523"/>
                    <a:pt x="1529" y="426"/>
                    <a:pt x="1563" y="330"/>
                  </a:cubicBezTo>
                  <a:cubicBezTo>
                    <a:pt x="1592" y="250"/>
                    <a:pt x="1620" y="166"/>
                    <a:pt x="1654" y="85"/>
                  </a:cubicBezTo>
                  <a:lnTo>
                    <a:pt x="1660" y="6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7"/>
            <p:cNvSpPr/>
            <p:nvPr/>
          </p:nvSpPr>
          <p:spPr>
            <a:xfrm>
              <a:off x="13673614" y="3100625"/>
              <a:ext cx="62102" cy="82773"/>
            </a:xfrm>
            <a:custGeom>
              <a:avLst/>
              <a:gdLst/>
              <a:ahLst/>
              <a:cxnLst/>
              <a:rect l="l" t="t" r="r" b="b"/>
              <a:pathLst>
                <a:path w="2115" h="2819" extrusionOk="0">
                  <a:moveTo>
                    <a:pt x="1876" y="211"/>
                  </a:moveTo>
                  <a:lnTo>
                    <a:pt x="1847" y="284"/>
                  </a:lnTo>
                  <a:lnTo>
                    <a:pt x="1841" y="295"/>
                  </a:lnTo>
                  <a:cubicBezTo>
                    <a:pt x="1813" y="376"/>
                    <a:pt x="1786" y="460"/>
                    <a:pt x="1757" y="539"/>
                  </a:cubicBezTo>
                  <a:cubicBezTo>
                    <a:pt x="1723" y="636"/>
                    <a:pt x="1689" y="733"/>
                    <a:pt x="1655" y="835"/>
                  </a:cubicBezTo>
                  <a:lnTo>
                    <a:pt x="1586" y="1040"/>
                  </a:lnTo>
                  <a:cubicBezTo>
                    <a:pt x="1529" y="1200"/>
                    <a:pt x="1472" y="1352"/>
                    <a:pt x="1416" y="1512"/>
                  </a:cubicBezTo>
                  <a:lnTo>
                    <a:pt x="1398" y="1569"/>
                  </a:lnTo>
                  <a:cubicBezTo>
                    <a:pt x="1353" y="1699"/>
                    <a:pt x="1308" y="1824"/>
                    <a:pt x="1256" y="1944"/>
                  </a:cubicBezTo>
                  <a:cubicBezTo>
                    <a:pt x="1217" y="2034"/>
                    <a:pt x="1165" y="2131"/>
                    <a:pt x="1097" y="2217"/>
                  </a:cubicBezTo>
                  <a:cubicBezTo>
                    <a:pt x="1023" y="2312"/>
                    <a:pt x="939" y="2393"/>
                    <a:pt x="853" y="2461"/>
                  </a:cubicBezTo>
                  <a:cubicBezTo>
                    <a:pt x="790" y="2506"/>
                    <a:pt x="722" y="2546"/>
                    <a:pt x="660" y="2574"/>
                  </a:cubicBezTo>
                  <a:cubicBezTo>
                    <a:pt x="614" y="2592"/>
                    <a:pt x="574" y="2603"/>
                    <a:pt x="540" y="2608"/>
                  </a:cubicBezTo>
                  <a:lnTo>
                    <a:pt x="461" y="2608"/>
                  </a:lnTo>
                  <a:cubicBezTo>
                    <a:pt x="444" y="2608"/>
                    <a:pt x="427" y="2603"/>
                    <a:pt x="404" y="2597"/>
                  </a:cubicBezTo>
                  <a:cubicBezTo>
                    <a:pt x="388" y="2585"/>
                    <a:pt x="370" y="2574"/>
                    <a:pt x="354" y="2563"/>
                  </a:cubicBezTo>
                  <a:lnTo>
                    <a:pt x="302" y="2511"/>
                  </a:lnTo>
                  <a:cubicBezTo>
                    <a:pt x="285" y="2483"/>
                    <a:pt x="262" y="2449"/>
                    <a:pt x="251" y="2415"/>
                  </a:cubicBezTo>
                  <a:cubicBezTo>
                    <a:pt x="228" y="2353"/>
                    <a:pt x="205" y="2285"/>
                    <a:pt x="194" y="2210"/>
                  </a:cubicBezTo>
                  <a:cubicBezTo>
                    <a:pt x="183" y="2097"/>
                    <a:pt x="176" y="2000"/>
                    <a:pt x="189" y="1910"/>
                  </a:cubicBezTo>
                  <a:cubicBezTo>
                    <a:pt x="199" y="1819"/>
                    <a:pt x="228" y="1733"/>
                    <a:pt x="262" y="1637"/>
                  </a:cubicBezTo>
                  <a:cubicBezTo>
                    <a:pt x="313" y="1523"/>
                    <a:pt x="381" y="1410"/>
                    <a:pt x="472" y="1290"/>
                  </a:cubicBezTo>
                  <a:cubicBezTo>
                    <a:pt x="614" y="1103"/>
                    <a:pt x="802" y="927"/>
                    <a:pt x="1052" y="733"/>
                  </a:cubicBezTo>
                  <a:cubicBezTo>
                    <a:pt x="1280" y="563"/>
                    <a:pt x="1540" y="392"/>
                    <a:pt x="1876" y="211"/>
                  </a:cubicBezTo>
                  <a:close/>
                  <a:moveTo>
                    <a:pt x="2001" y="1"/>
                  </a:moveTo>
                  <a:cubicBezTo>
                    <a:pt x="1990" y="1"/>
                    <a:pt x="1972" y="1"/>
                    <a:pt x="1967" y="6"/>
                  </a:cubicBezTo>
                  <a:cubicBezTo>
                    <a:pt x="1552" y="233"/>
                    <a:pt x="1143" y="466"/>
                    <a:pt x="779" y="767"/>
                  </a:cubicBezTo>
                  <a:cubicBezTo>
                    <a:pt x="422" y="1063"/>
                    <a:pt x="74" y="1449"/>
                    <a:pt x="13" y="1926"/>
                  </a:cubicBezTo>
                  <a:cubicBezTo>
                    <a:pt x="0" y="2052"/>
                    <a:pt x="6" y="2171"/>
                    <a:pt x="24" y="2296"/>
                  </a:cubicBezTo>
                  <a:cubicBezTo>
                    <a:pt x="40" y="2398"/>
                    <a:pt x="74" y="2495"/>
                    <a:pt x="126" y="2585"/>
                  </a:cubicBezTo>
                  <a:cubicBezTo>
                    <a:pt x="165" y="2660"/>
                    <a:pt x="223" y="2721"/>
                    <a:pt x="296" y="2762"/>
                  </a:cubicBezTo>
                  <a:cubicBezTo>
                    <a:pt x="364" y="2802"/>
                    <a:pt x="444" y="2818"/>
                    <a:pt x="524" y="2818"/>
                  </a:cubicBezTo>
                  <a:cubicBezTo>
                    <a:pt x="688" y="2813"/>
                    <a:pt x="853" y="2734"/>
                    <a:pt x="989" y="2642"/>
                  </a:cubicBezTo>
                  <a:cubicBezTo>
                    <a:pt x="1149" y="2529"/>
                    <a:pt x="1285" y="2387"/>
                    <a:pt x="1393" y="2228"/>
                  </a:cubicBezTo>
                  <a:cubicBezTo>
                    <a:pt x="1421" y="2188"/>
                    <a:pt x="1445" y="2142"/>
                    <a:pt x="1466" y="2102"/>
                  </a:cubicBezTo>
                  <a:cubicBezTo>
                    <a:pt x="1500" y="2029"/>
                    <a:pt x="1529" y="1955"/>
                    <a:pt x="1558" y="1887"/>
                  </a:cubicBezTo>
                  <a:cubicBezTo>
                    <a:pt x="1631" y="1699"/>
                    <a:pt x="1705" y="1506"/>
                    <a:pt x="1773" y="1313"/>
                  </a:cubicBezTo>
                  <a:cubicBezTo>
                    <a:pt x="1847" y="1126"/>
                    <a:pt x="1910" y="932"/>
                    <a:pt x="1972" y="733"/>
                  </a:cubicBezTo>
                  <a:cubicBezTo>
                    <a:pt x="2001" y="636"/>
                    <a:pt x="2030" y="539"/>
                    <a:pt x="2058" y="444"/>
                  </a:cubicBezTo>
                  <a:cubicBezTo>
                    <a:pt x="2069" y="392"/>
                    <a:pt x="2080" y="342"/>
                    <a:pt x="2092" y="295"/>
                  </a:cubicBezTo>
                  <a:cubicBezTo>
                    <a:pt x="2103" y="239"/>
                    <a:pt x="2114" y="177"/>
                    <a:pt x="2114" y="119"/>
                  </a:cubicBezTo>
                  <a:cubicBezTo>
                    <a:pt x="2114" y="80"/>
                    <a:pt x="2092" y="46"/>
                    <a:pt x="2058" y="35"/>
                  </a:cubicBezTo>
                  <a:cubicBezTo>
                    <a:pt x="2046" y="12"/>
                    <a:pt x="2024" y="1"/>
                    <a:pt x="200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7"/>
            <p:cNvSpPr/>
            <p:nvPr/>
          </p:nvSpPr>
          <p:spPr>
            <a:xfrm>
              <a:off x="13678781" y="3106791"/>
              <a:ext cx="49916" cy="70441"/>
            </a:xfrm>
            <a:custGeom>
              <a:avLst/>
              <a:gdLst/>
              <a:ahLst/>
              <a:cxnLst/>
              <a:rect l="l" t="t" r="r" b="b"/>
              <a:pathLst>
                <a:path w="1700" h="2399" extrusionOk="0">
                  <a:moveTo>
                    <a:pt x="1700" y="1"/>
                  </a:moveTo>
                  <a:cubicBezTo>
                    <a:pt x="1364" y="182"/>
                    <a:pt x="1104" y="353"/>
                    <a:pt x="876" y="523"/>
                  </a:cubicBezTo>
                  <a:cubicBezTo>
                    <a:pt x="626" y="717"/>
                    <a:pt x="438" y="893"/>
                    <a:pt x="296" y="1080"/>
                  </a:cubicBezTo>
                  <a:cubicBezTo>
                    <a:pt x="205" y="1200"/>
                    <a:pt x="137" y="1313"/>
                    <a:pt x="86" y="1427"/>
                  </a:cubicBezTo>
                  <a:cubicBezTo>
                    <a:pt x="52" y="1523"/>
                    <a:pt x="23" y="1609"/>
                    <a:pt x="13" y="1700"/>
                  </a:cubicBezTo>
                  <a:cubicBezTo>
                    <a:pt x="0" y="1790"/>
                    <a:pt x="7" y="1887"/>
                    <a:pt x="18" y="2000"/>
                  </a:cubicBezTo>
                  <a:cubicBezTo>
                    <a:pt x="29" y="2075"/>
                    <a:pt x="52" y="2143"/>
                    <a:pt x="75" y="2205"/>
                  </a:cubicBezTo>
                  <a:cubicBezTo>
                    <a:pt x="92" y="2239"/>
                    <a:pt x="109" y="2273"/>
                    <a:pt x="126" y="2301"/>
                  </a:cubicBezTo>
                  <a:lnTo>
                    <a:pt x="178" y="2353"/>
                  </a:lnTo>
                  <a:cubicBezTo>
                    <a:pt x="194" y="2364"/>
                    <a:pt x="212" y="2375"/>
                    <a:pt x="228" y="2387"/>
                  </a:cubicBezTo>
                  <a:cubicBezTo>
                    <a:pt x="251" y="2393"/>
                    <a:pt x="268" y="2398"/>
                    <a:pt x="285" y="2398"/>
                  </a:cubicBezTo>
                  <a:lnTo>
                    <a:pt x="364" y="2398"/>
                  </a:lnTo>
                  <a:cubicBezTo>
                    <a:pt x="398" y="2393"/>
                    <a:pt x="438" y="2382"/>
                    <a:pt x="484" y="2364"/>
                  </a:cubicBezTo>
                  <a:cubicBezTo>
                    <a:pt x="546" y="2336"/>
                    <a:pt x="614" y="2296"/>
                    <a:pt x="677" y="2251"/>
                  </a:cubicBezTo>
                  <a:cubicBezTo>
                    <a:pt x="763" y="2183"/>
                    <a:pt x="847" y="2102"/>
                    <a:pt x="921" y="2007"/>
                  </a:cubicBezTo>
                  <a:cubicBezTo>
                    <a:pt x="989" y="1921"/>
                    <a:pt x="1041" y="1824"/>
                    <a:pt x="1080" y="1734"/>
                  </a:cubicBezTo>
                  <a:cubicBezTo>
                    <a:pt x="1132" y="1614"/>
                    <a:pt x="1177" y="1489"/>
                    <a:pt x="1222" y="1359"/>
                  </a:cubicBezTo>
                  <a:lnTo>
                    <a:pt x="1240" y="1302"/>
                  </a:lnTo>
                  <a:cubicBezTo>
                    <a:pt x="1296" y="1142"/>
                    <a:pt x="1353" y="990"/>
                    <a:pt x="1410" y="830"/>
                  </a:cubicBezTo>
                  <a:lnTo>
                    <a:pt x="1479" y="625"/>
                  </a:lnTo>
                  <a:cubicBezTo>
                    <a:pt x="1513" y="523"/>
                    <a:pt x="1547" y="426"/>
                    <a:pt x="1581" y="329"/>
                  </a:cubicBezTo>
                  <a:cubicBezTo>
                    <a:pt x="1610" y="250"/>
                    <a:pt x="1637" y="166"/>
                    <a:pt x="1665" y="85"/>
                  </a:cubicBezTo>
                  <a:lnTo>
                    <a:pt x="1671" y="74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7"/>
            <p:cNvSpPr/>
            <p:nvPr/>
          </p:nvSpPr>
          <p:spPr>
            <a:xfrm>
              <a:off x="13679134" y="3106791"/>
              <a:ext cx="49564" cy="70441"/>
            </a:xfrm>
            <a:custGeom>
              <a:avLst/>
              <a:gdLst/>
              <a:ahLst/>
              <a:cxnLst/>
              <a:rect l="l" t="t" r="r" b="b"/>
              <a:pathLst>
                <a:path w="1688" h="2399" extrusionOk="0">
                  <a:moveTo>
                    <a:pt x="431" y="2382"/>
                  </a:moveTo>
                  <a:cubicBezTo>
                    <a:pt x="404" y="2387"/>
                    <a:pt x="376" y="2393"/>
                    <a:pt x="352" y="2398"/>
                  </a:cubicBezTo>
                  <a:lnTo>
                    <a:pt x="307" y="2398"/>
                  </a:lnTo>
                  <a:lnTo>
                    <a:pt x="273" y="2398"/>
                  </a:lnTo>
                  <a:cubicBezTo>
                    <a:pt x="261" y="2398"/>
                    <a:pt x="250" y="2393"/>
                    <a:pt x="239" y="2393"/>
                  </a:cubicBezTo>
                  <a:cubicBezTo>
                    <a:pt x="250" y="2393"/>
                    <a:pt x="261" y="2398"/>
                    <a:pt x="273" y="2398"/>
                  </a:cubicBezTo>
                  <a:lnTo>
                    <a:pt x="307" y="2398"/>
                  </a:lnTo>
                  <a:lnTo>
                    <a:pt x="352" y="2398"/>
                  </a:lnTo>
                  <a:cubicBezTo>
                    <a:pt x="376" y="2393"/>
                    <a:pt x="404" y="2387"/>
                    <a:pt x="431" y="2382"/>
                  </a:cubicBezTo>
                  <a:close/>
                  <a:moveTo>
                    <a:pt x="125" y="2314"/>
                  </a:moveTo>
                  <a:cubicBezTo>
                    <a:pt x="137" y="2330"/>
                    <a:pt x="153" y="2341"/>
                    <a:pt x="166" y="2353"/>
                  </a:cubicBezTo>
                  <a:cubicBezTo>
                    <a:pt x="171" y="2359"/>
                    <a:pt x="176" y="2359"/>
                    <a:pt x="176" y="2364"/>
                  </a:cubicBezTo>
                  <a:cubicBezTo>
                    <a:pt x="176" y="2359"/>
                    <a:pt x="171" y="2359"/>
                    <a:pt x="166" y="2353"/>
                  </a:cubicBezTo>
                  <a:cubicBezTo>
                    <a:pt x="153" y="2341"/>
                    <a:pt x="137" y="2330"/>
                    <a:pt x="125" y="2314"/>
                  </a:cubicBezTo>
                  <a:close/>
                  <a:moveTo>
                    <a:pt x="677" y="2246"/>
                  </a:moveTo>
                  <a:cubicBezTo>
                    <a:pt x="670" y="2246"/>
                    <a:pt x="670" y="2251"/>
                    <a:pt x="665" y="2251"/>
                  </a:cubicBezTo>
                  <a:lnTo>
                    <a:pt x="659" y="2256"/>
                  </a:lnTo>
                  <a:lnTo>
                    <a:pt x="665" y="2251"/>
                  </a:lnTo>
                  <a:cubicBezTo>
                    <a:pt x="670" y="2251"/>
                    <a:pt x="670" y="2246"/>
                    <a:pt x="677" y="2246"/>
                  </a:cubicBezTo>
                  <a:close/>
                  <a:moveTo>
                    <a:pt x="69" y="2217"/>
                  </a:moveTo>
                  <a:cubicBezTo>
                    <a:pt x="80" y="2246"/>
                    <a:pt x="91" y="2267"/>
                    <a:pt x="103" y="2285"/>
                  </a:cubicBezTo>
                  <a:cubicBezTo>
                    <a:pt x="91" y="2267"/>
                    <a:pt x="80" y="2246"/>
                    <a:pt x="69" y="2217"/>
                  </a:cubicBezTo>
                  <a:close/>
                  <a:moveTo>
                    <a:pt x="1" y="1932"/>
                  </a:moveTo>
                  <a:lnTo>
                    <a:pt x="1" y="1932"/>
                  </a:lnTo>
                  <a:cubicBezTo>
                    <a:pt x="1" y="1955"/>
                    <a:pt x="6" y="1978"/>
                    <a:pt x="6" y="2000"/>
                  </a:cubicBezTo>
                  <a:cubicBezTo>
                    <a:pt x="11" y="2018"/>
                    <a:pt x="17" y="2041"/>
                    <a:pt x="17" y="2063"/>
                  </a:cubicBezTo>
                  <a:cubicBezTo>
                    <a:pt x="17" y="2041"/>
                    <a:pt x="11" y="2018"/>
                    <a:pt x="6" y="2000"/>
                  </a:cubicBezTo>
                  <a:cubicBezTo>
                    <a:pt x="6" y="1978"/>
                    <a:pt x="1" y="1955"/>
                    <a:pt x="1" y="1932"/>
                  </a:cubicBezTo>
                  <a:close/>
                  <a:moveTo>
                    <a:pt x="1029" y="1824"/>
                  </a:moveTo>
                  <a:cubicBezTo>
                    <a:pt x="995" y="1887"/>
                    <a:pt x="955" y="1950"/>
                    <a:pt x="909" y="2007"/>
                  </a:cubicBezTo>
                  <a:cubicBezTo>
                    <a:pt x="875" y="2052"/>
                    <a:pt x="841" y="2091"/>
                    <a:pt x="801" y="2131"/>
                  </a:cubicBezTo>
                  <a:cubicBezTo>
                    <a:pt x="841" y="2091"/>
                    <a:pt x="875" y="2052"/>
                    <a:pt x="909" y="2007"/>
                  </a:cubicBezTo>
                  <a:cubicBezTo>
                    <a:pt x="955" y="1950"/>
                    <a:pt x="995" y="1887"/>
                    <a:pt x="1029" y="1824"/>
                  </a:cubicBezTo>
                  <a:close/>
                  <a:moveTo>
                    <a:pt x="1688" y="1"/>
                  </a:moveTo>
                  <a:lnTo>
                    <a:pt x="1688" y="1"/>
                  </a:lnTo>
                  <a:cubicBezTo>
                    <a:pt x="1666" y="12"/>
                    <a:pt x="1643" y="23"/>
                    <a:pt x="1619" y="35"/>
                  </a:cubicBezTo>
                  <a:lnTo>
                    <a:pt x="1619" y="35"/>
                  </a:lnTo>
                  <a:cubicBezTo>
                    <a:pt x="1643" y="23"/>
                    <a:pt x="1666" y="12"/>
                    <a:pt x="1688" y="1"/>
                  </a:cubicBezTo>
                  <a:lnTo>
                    <a:pt x="1688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7"/>
            <p:cNvSpPr/>
            <p:nvPr/>
          </p:nvSpPr>
          <p:spPr>
            <a:xfrm>
              <a:off x="13676462" y="3103650"/>
              <a:ext cx="56405" cy="76431"/>
            </a:xfrm>
            <a:custGeom>
              <a:avLst/>
              <a:gdLst/>
              <a:ahLst/>
              <a:cxnLst/>
              <a:rect l="l" t="t" r="r" b="b"/>
              <a:pathLst>
                <a:path w="1921" h="2603" extrusionOk="0">
                  <a:moveTo>
                    <a:pt x="1825" y="0"/>
                  </a:moveTo>
                  <a:cubicBezTo>
                    <a:pt x="1796" y="0"/>
                    <a:pt x="1768" y="22"/>
                    <a:pt x="1750" y="51"/>
                  </a:cubicBezTo>
                  <a:cubicBezTo>
                    <a:pt x="1734" y="79"/>
                    <a:pt x="1723" y="113"/>
                    <a:pt x="1710" y="142"/>
                  </a:cubicBezTo>
                  <a:cubicBezTo>
                    <a:pt x="1734" y="130"/>
                    <a:pt x="1757" y="119"/>
                    <a:pt x="1779" y="108"/>
                  </a:cubicBezTo>
                  <a:lnTo>
                    <a:pt x="1779" y="108"/>
                  </a:lnTo>
                  <a:lnTo>
                    <a:pt x="1750" y="181"/>
                  </a:lnTo>
                  <a:lnTo>
                    <a:pt x="1744" y="192"/>
                  </a:lnTo>
                  <a:cubicBezTo>
                    <a:pt x="1716" y="273"/>
                    <a:pt x="1689" y="357"/>
                    <a:pt x="1660" y="436"/>
                  </a:cubicBezTo>
                  <a:cubicBezTo>
                    <a:pt x="1626" y="533"/>
                    <a:pt x="1592" y="630"/>
                    <a:pt x="1558" y="732"/>
                  </a:cubicBezTo>
                  <a:lnTo>
                    <a:pt x="1489" y="937"/>
                  </a:lnTo>
                  <a:cubicBezTo>
                    <a:pt x="1432" y="1097"/>
                    <a:pt x="1375" y="1249"/>
                    <a:pt x="1319" y="1409"/>
                  </a:cubicBezTo>
                  <a:lnTo>
                    <a:pt x="1301" y="1466"/>
                  </a:lnTo>
                  <a:cubicBezTo>
                    <a:pt x="1256" y="1596"/>
                    <a:pt x="1211" y="1721"/>
                    <a:pt x="1159" y="1841"/>
                  </a:cubicBezTo>
                  <a:cubicBezTo>
                    <a:pt x="1148" y="1875"/>
                    <a:pt x="1131" y="1902"/>
                    <a:pt x="1120" y="1931"/>
                  </a:cubicBezTo>
                  <a:cubicBezTo>
                    <a:pt x="1086" y="1994"/>
                    <a:pt x="1046" y="2057"/>
                    <a:pt x="1000" y="2114"/>
                  </a:cubicBezTo>
                  <a:cubicBezTo>
                    <a:pt x="966" y="2159"/>
                    <a:pt x="932" y="2198"/>
                    <a:pt x="892" y="2238"/>
                  </a:cubicBezTo>
                  <a:cubicBezTo>
                    <a:pt x="853" y="2278"/>
                    <a:pt x="813" y="2318"/>
                    <a:pt x="768" y="2353"/>
                  </a:cubicBezTo>
                  <a:cubicBezTo>
                    <a:pt x="761" y="2353"/>
                    <a:pt x="761" y="2358"/>
                    <a:pt x="756" y="2358"/>
                  </a:cubicBezTo>
                  <a:lnTo>
                    <a:pt x="750" y="2363"/>
                  </a:lnTo>
                  <a:cubicBezTo>
                    <a:pt x="688" y="2408"/>
                    <a:pt x="625" y="2443"/>
                    <a:pt x="563" y="2471"/>
                  </a:cubicBezTo>
                  <a:cubicBezTo>
                    <a:pt x="551" y="2477"/>
                    <a:pt x="535" y="2482"/>
                    <a:pt x="522" y="2489"/>
                  </a:cubicBezTo>
                  <a:cubicBezTo>
                    <a:pt x="495" y="2494"/>
                    <a:pt x="467" y="2500"/>
                    <a:pt x="443" y="2505"/>
                  </a:cubicBezTo>
                  <a:lnTo>
                    <a:pt x="364" y="2505"/>
                  </a:lnTo>
                  <a:cubicBezTo>
                    <a:pt x="352" y="2505"/>
                    <a:pt x="341" y="2500"/>
                    <a:pt x="330" y="2500"/>
                  </a:cubicBezTo>
                  <a:cubicBezTo>
                    <a:pt x="325" y="2494"/>
                    <a:pt x="318" y="2494"/>
                    <a:pt x="307" y="2494"/>
                  </a:cubicBezTo>
                  <a:cubicBezTo>
                    <a:pt x="296" y="2482"/>
                    <a:pt x="284" y="2477"/>
                    <a:pt x="267" y="2471"/>
                  </a:cubicBezTo>
                  <a:cubicBezTo>
                    <a:pt x="267" y="2466"/>
                    <a:pt x="262" y="2466"/>
                    <a:pt x="257" y="2460"/>
                  </a:cubicBezTo>
                  <a:cubicBezTo>
                    <a:pt x="244" y="2448"/>
                    <a:pt x="228" y="2437"/>
                    <a:pt x="216" y="2421"/>
                  </a:cubicBezTo>
                  <a:cubicBezTo>
                    <a:pt x="210" y="2421"/>
                    <a:pt x="210" y="2414"/>
                    <a:pt x="205" y="2408"/>
                  </a:cubicBezTo>
                  <a:cubicBezTo>
                    <a:pt x="199" y="2403"/>
                    <a:pt x="199" y="2398"/>
                    <a:pt x="194" y="2392"/>
                  </a:cubicBezTo>
                  <a:cubicBezTo>
                    <a:pt x="182" y="2374"/>
                    <a:pt x="171" y="2353"/>
                    <a:pt x="160" y="2324"/>
                  </a:cubicBezTo>
                  <a:cubicBezTo>
                    <a:pt x="154" y="2318"/>
                    <a:pt x="154" y="2318"/>
                    <a:pt x="154" y="2312"/>
                  </a:cubicBezTo>
                  <a:cubicBezTo>
                    <a:pt x="137" y="2267"/>
                    <a:pt x="120" y="2222"/>
                    <a:pt x="108" y="2170"/>
                  </a:cubicBezTo>
                  <a:cubicBezTo>
                    <a:pt x="108" y="2148"/>
                    <a:pt x="102" y="2125"/>
                    <a:pt x="97" y="2107"/>
                  </a:cubicBezTo>
                  <a:cubicBezTo>
                    <a:pt x="97" y="2085"/>
                    <a:pt x="92" y="2062"/>
                    <a:pt x="92" y="2039"/>
                  </a:cubicBezTo>
                  <a:cubicBezTo>
                    <a:pt x="92" y="2039"/>
                    <a:pt x="86" y="2039"/>
                    <a:pt x="86" y="2046"/>
                  </a:cubicBezTo>
                  <a:cubicBezTo>
                    <a:pt x="23" y="2068"/>
                    <a:pt x="0" y="2141"/>
                    <a:pt x="23" y="2198"/>
                  </a:cubicBezTo>
                  <a:cubicBezTo>
                    <a:pt x="23" y="2204"/>
                    <a:pt x="29" y="2209"/>
                    <a:pt x="29" y="2216"/>
                  </a:cubicBezTo>
                  <a:lnTo>
                    <a:pt x="29" y="2222"/>
                  </a:lnTo>
                  <a:cubicBezTo>
                    <a:pt x="18" y="2243"/>
                    <a:pt x="18" y="2278"/>
                    <a:pt x="29" y="2301"/>
                  </a:cubicBezTo>
                  <a:cubicBezTo>
                    <a:pt x="79" y="2380"/>
                    <a:pt x="131" y="2460"/>
                    <a:pt x="210" y="2523"/>
                  </a:cubicBezTo>
                  <a:cubicBezTo>
                    <a:pt x="267" y="2568"/>
                    <a:pt x="341" y="2597"/>
                    <a:pt x="415" y="2602"/>
                  </a:cubicBezTo>
                  <a:lnTo>
                    <a:pt x="438" y="2602"/>
                  </a:lnTo>
                  <a:cubicBezTo>
                    <a:pt x="585" y="2602"/>
                    <a:pt x="722" y="2516"/>
                    <a:pt x="824" y="2421"/>
                  </a:cubicBezTo>
                  <a:cubicBezTo>
                    <a:pt x="960" y="2290"/>
                    <a:pt x="1063" y="2141"/>
                    <a:pt x="1159" y="1983"/>
                  </a:cubicBezTo>
                  <a:cubicBezTo>
                    <a:pt x="1251" y="1829"/>
                    <a:pt x="1335" y="1671"/>
                    <a:pt x="1416" y="1511"/>
                  </a:cubicBezTo>
                  <a:cubicBezTo>
                    <a:pt x="1455" y="1425"/>
                    <a:pt x="1489" y="1341"/>
                    <a:pt x="1529" y="1255"/>
                  </a:cubicBezTo>
                  <a:cubicBezTo>
                    <a:pt x="1545" y="1210"/>
                    <a:pt x="1523" y="1159"/>
                    <a:pt x="1484" y="1136"/>
                  </a:cubicBezTo>
                  <a:cubicBezTo>
                    <a:pt x="1568" y="942"/>
                    <a:pt x="1648" y="756"/>
                    <a:pt x="1723" y="562"/>
                  </a:cubicBezTo>
                  <a:cubicBezTo>
                    <a:pt x="1762" y="465"/>
                    <a:pt x="1796" y="368"/>
                    <a:pt x="1836" y="278"/>
                  </a:cubicBezTo>
                  <a:cubicBezTo>
                    <a:pt x="1859" y="221"/>
                    <a:pt x="1875" y="164"/>
                    <a:pt x="1904" y="113"/>
                  </a:cubicBezTo>
                  <a:cubicBezTo>
                    <a:pt x="1920" y="74"/>
                    <a:pt x="1899" y="22"/>
                    <a:pt x="1859" y="6"/>
                  </a:cubicBezTo>
                  <a:cubicBezTo>
                    <a:pt x="1847" y="0"/>
                    <a:pt x="1836" y="0"/>
                    <a:pt x="1825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7"/>
            <p:cNvSpPr/>
            <p:nvPr/>
          </p:nvSpPr>
          <p:spPr>
            <a:xfrm>
              <a:off x="13679134" y="3106791"/>
              <a:ext cx="49564" cy="70441"/>
            </a:xfrm>
            <a:custGeom>
              <a:avLst/>
              <a:gdLst/>
              <a:ahLst/>
              <a:cxnLst/>
              <a:rect l="l" t="t" r="r" b="b"/>
              <a:pathLst>
                <a:path w="1688" h="2399" extrusionOk="0">
                  <a:moveTo>
                    <a:pt x="1688" y="1"/>
                  </a:moveTo>
                  <a:cubicBezTo>
                    <a:pt x="1666" y="12"/>
                    <a:pt x="1643" y="23"/>
                    <a:pt x="1619" y="35"/>
                  </a:cubicBezTo>
                  <a:cubicBezTo>
                    <a:pt x="1608" y="64"/>
                    <a:pt x="1598" y="91"/>
                    <a:pt x="1585" y="119"/>
                  </a:cubicBezTo>
                  <a:cubicBezTo>
                    <a:pt x="1540" y="227"/>
                    <a:pt x="1495" y="336"/>
                    <a:pt x="1449" y="444"/>
                  </a:cubicBezTo>
                  <a:cubicBezTo>
                    <a:pt x="1330" y="728"/>
                    <a:pt x="1199" y="1006"/>
                    <a:pt x="1052" y="1279"/>
                  </a:cubicBezTo>
                  <a:cubicBezTo>
                    <a:pt x="932" y="1489"/>
                    <a:pt x="801" y="1693"/>
                    <a:pt x="636" y="1864"/>
                  </a:cubicBezTo>
                  <a:cubicBezTo>
                    <a:pt x="580" y="1921"/>
                    <a:pt x="523" y="1966"/>
                    <a:pt x="460" y="2012"/>
                  </a:cubicBezTo>
                  <a:cubicBezTo>
                    <a:pt x="431" y="2023"/>
                    <a:pt x="404" y="2041"/>
                    <a:pt x="370" y="2052"/>
                  </a:cubicBezTo>
                  <a:cubicBezTo>
                    <a:pt x="352" y="2052"/>
                    <a:pt x="336" y="2057"/>
                    <a:pt x="318" y="2057"/>
                  </a:cubicBezTo>
                  <a:cubicBezTo>
                    <a:pt x="302" y="2057"/>
                    <a:pt x="284" y="2057"/>
                    <a:pt x="273" y="2052"/>
                  </a:cubicBezTo>
                  <a:cubicBezTo>
                    <a:pt x="250" y="2046"/>
                    <a:pt x="227" y="2034"/>
                    <a:pt x="205" y="2023"/>
                  </a:cubicBezTo>
                  <a:cubicBezTo>
                    <a:pt x="193" y="2018"/>
                    <a:pt x="187" y="2012"/>
                    <a:pt x="176" y="2007"/>
                  </a:cubicBezTo>
                  <a:cubicBezTo>
                    <a:pt x="166" y="2000"/>
                    <a:pt x="159" y="1995"/>
                    <a:pt x="148" y="1989"/>
                  </a:cubicBezTo>
                  <a:cubicBezTo>
                    <a:pt x="125" y="1950"/>
                    <a:pt x="85" y="1926"/>
                    <a:pt x="40" y="1926"/>
                  </a:cubicBezTo>
                  <a:cubicBezTo>
                    <a:pt x="29" y="1926"/>
                    <a:pt x="11" y="1926"/>
                    <a:pt x="1" y="1932"/>
                  </a:cubicBezTo>
                  <a:cubicBezTo>
                    <a:pt x="1" y="1955"/>
                    <a:pt x="6" y="1978"/>
                    <a:pt x="6" y="2000"/>
                  </a:cubicBezTo>
                  <a:cubicBezTo>
                    <a:pt x="11" y="2018"/>
                    <a:pt x="17" y="2041"/>
                    <a:pt x="17" y="2063"/>
                  </a:cubicBezTo>
                  <a:cubicBezTo>
                    <a:pt x="29" y="2115"/>
                    <a:pt x="46" y="2160"/>
                    <a:pt x="63" y="2205"/>
                  </a:cubicBezTo>
                  <a:cubicBezTo>
                    <a:pt x="63" y="2211"/>
                    <a:pt x="63" y="2211"/>
                    <a:pt x="69" y="2217"/>
                  </a:cubicBezTo>
                  <a:cubicBezTo>
                    <a:pt x="80" y="2246"/>
                    <a:pt x="91" y="2267"/>
                    <a:pt x="103" y="2285"/>
                  </a:cubicBezTo>
                  <a:cubicBezTo>
                    <a:pt x="108" y="2291"/>
                    <a:pt x="108" y="2296"/>
                    <a:pt x="114" y="2301"/>
                  </a:cubicBezTo>
                  <a:cubicBezTo>
                    <a:pt x="119" y="2307"/>
                    <a:pt x="119" y="2314"/>
                    <a:pt x="125" y="2314"/>
                  </a:cubicBezTo>
                  <a:cubicBezTo>
                    <a:pt x="137" y="2330"/>
                    <a:pt x="153" y="2341"/>
                    <a:pt x="166" y="2353"/>
                  </a:cubicBezTo>
                  <a:cubicBezTo>
                    <a:pt x="171" y="2359"/>
                    <a:pt x="176" y="2359"/>
                    <a:pt x="176" y="2364"/>
                  </a:cubicBezTo>
                  <a:cubicBezTo>
                    <a:pt x="193" y="2370"/>
                    <a:pt x="205" y="2375"/>
                    <a:pt x="216" y="2387"/>
                  </a:cubicBezTo>
                  <a:cubicBezTo>
                    <a:pt x="227" y="2387"/>
                    <a:pt x="234" y="2387"/>
                    <a:pt x="239" y="2393"/>
                  </a:cubicBezTo>
                  <a:cubicBezTo>
                    <a:pt x="250" y="2393"/>
                    <a:pt x="261" y="2398"/>
                    <a:pt x="273" y="2398"/>
                  </a:cubicBezTo>
                  <a:lnTo>
                    <a:pt x="352" y="2398"/>
                  </a:lnTo>
                  <a:cubicBezTo>
                    <a:pt x="376" y="2393"/>
                    <a:pt x="404" y="2387"/>
                    <a:pt x="431" y="2382"/>
                  </a:cubicBezTo>
                  <a:cubicBezTo>
                    <a:pt x="444" y="2375"/>
                    <a:pt x="460" y="2370"/>
                    <a:pt x="472" y="2364"/>
                  </a:cubicBezTo>
                  <a:cubicBezTo>
                    <a:pt x="534" y="2336"/>
                    <a:pt x="597" y="2301"/>
                    <a:pt x="659" y="2256"/>
                  </a:cubicBezTo>
                  <a:lnTo>
                    <a:pt x="665" y="2251"/>
                  </a:lnTo>
                  <a:cubicBezTo>
                    <a:pt x="670" y="2251"/>
                    <a:pt x="670" y="2246"/>
                    <a:pt x="677" y="2246"/>
                  </a:cubicBezTo>
                  <a:cubicBezTo>
                    <a:pt x="722" y="2211"/>
                    <a:pt x="762" y="2171"/>
                    <a:pt x="801" y="2131"/>
                  </a:cubicBezTo>
                  <a:cubicBezTo>
                    <a:pt x="841" y="2091"/>
                    <a:pt x="875" y="2052"/>
                    <a:pt x="909" y="2007"/>
                  </a:cubicBezTo>
                  <a:cubicBezTo>
                    <a:pt x="955" y="1950"/>
                    <a:pt x="995" y="1887"/>
                    <a:pt x="1029" y="1824"/>
                  </a:cubicBezTo>
                  <a:cubicBezTo>
                    <a:pt x="1040" y="1795"/>
                    <a:pt x="1057" y="1768"/>
                    <a:pt x="1068" y="1734"/>
                  </a:cubicBezTo>
                  <a:cubicBezTo>
                    <a:pt x="1120" y="1614"/>
                    <a:pt x="1165" y="1489"/>
                    <a:pt x="1210" y="1359"/>
                  </a:cubicBezTo>
                  <a:lnTo>
                    <a:pt x="1228" y="1302"/>
                  </a:lnTo>
                  <a:cubicBezTo>
                    <a:pt x="1284" y="1142"/>
                    <a:pt x="1341" y="990"/>
                    <a:pt x="1398" y="830"/>
                  </a:cubicBezTo>
                  <a:lnTo>
                    <a:pt x="1467" y="625"/>
                  </a:lnTo>
                  <a:cubicBezTo>
                    <a:pt x="1501" y="523"/>
                    <a:pt x="1535" y="426"/>
                    <a:pt x="1569" y="329"/>
                  </a:cubicBezTo>
                  <a:cubicBezTo>
                    <a:pt x="1598" y="250"/>
                    <a:pt x="1625" y="166"/>
                    <a:pt x="1653" y="85"/>
                  </a:cubicBezTo>
                  <a:lnTo>
                    <a:pt x="1659" y="74"/>
                  </a:lnTo>
                  <a:lnTo>
                    <a:pt x="1688" y="1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7"/>
            <p:cNvSpPr/>
            <p:nvPr/>
          </p:nvSpPr>
          <p:spPr>
            <a:xfrm>
              <a:off x="13182438" y="3232786"/>
              <a:ext cx="53880" cy="81393"/>
            </a:xfrm>
            <a:custGeom>
              <a:avLst/>
              <a:gdLst/>
              <a:ahLst/>
              <a:cxnLst/>
              <a:rect l="l" t="t" r="r" b="b"/>
              <a:pathLst>
                <a:path w="1835" h="2772" extrusionOk="0">
                  <a:moveTo>
                    <a:pt x="1648" y="244"/>
                  </a:moveTo>
                  <a:lnTo>
                    <a:pt x="1648" y="250"/>
                  </a:lnTo>
                  <a:cubicBezTo>
                    <a:pt x="1643" y="295"/>
                    <a:pt x="1637" y="341"/>
                    <a:pt x="1630" y="392"/>
                  </a:cubicBezTo>
                  <a:lnTo>
                    <a:pt x="1630" y="431"/>
                  </a:lnTo>
                  <a:cubicBezTo>
                    <a:pt x="1619" y="528"/>
                    <a:pt x="1608" y="619"/>
                    <a:pt x="1603" y="716"/>
                  </a:cubicBezTo>
                  <a:lnTo>
                    <a:pt x="1591" y="858"/>
                  </a:lnTo>
                  <a:cubicBezTo>
                    <a:pt x="1562" y="1125"/>
                    <a:pt x="1523" y="1438"/>
                    <a:pt x="1438" y="1739"/>
                  </a:cubicBezTo>
                  <a:cubicBezTo>
                    <a:pt x="1392" y="1897"/>
                    <a:pt x="1336" y="2028"/>
                    <a:pt x="1267" y="2141"/>
                  </a:cubicBezTo>
                  <a:cubicBezTo>
                    <a:pt x="1221" y="2216"/>
                    <a:pt x="1171" y="2272"/>
                    <a:pt x="1119" y="2324"/>
                  </a:cubicBezTo>
                  <a:cubicBezTo>
                    <a:pt x="1074" y="2369"/>
                    <a:pt x="1023" y="2409"/>
                    <a:pt x="966" y="2437"/>
                  </a:cubicBezTo>
                  <a:cubicBezTo>
                    <a:pt x="903" y="2471"/>
                    <a:pt x="846" y="2494"/>
                    <a:pt x="785" y="2511"/>
                  </a:cubicBezTo>
                  <a:cubicBezTo>
                    <a:pt x="744" y="2523"/>
                    <a:pt x="704" y="2529"/>
                    <a:pt x="665" y="2529"/>
                  </a:cubicBezTo>
                  <a:cubicBezTo>
                    <a:pt x="636" y="2529"/>
                    <a:pt x="602" y="2523"/>
                    <a:pt x="568" y="2511"/>
                  </a:cubicBezTo>
                  <a:cubicBezTo>
                    <a:pt x="539" y="2500"/>
                    <a:pt x="512" y="2489"/>
                    <a:pt x="489" y="2477"/>
                  </a:cubicBezTo>
                  <a:cubicBezTo>
                    <a:pt x="460" y="2455"/>
                    <a:pt x="432" y="2437"/>
                    <a:pt x="410" y="2414"/>
                  </a:cubicBezTo>
                  <a:cubicBezTo>
                    <a:pt x="381" y="2380"/>
                    <a:pt x="352" y="2346"/>
                    <a:pt x="329" y="2301"/>
                  </a:cubicBezTo>
                  <a:cubicBezTo>
                    <a:pt x="301" y="2256"/>
                    <a:pt x="284" y="2204"/>
                    <a:pt x="266" y="2148"/>
                  </a:cubicBezTo>
                  <a:cubicBezTo>
                    <a:pt x="256" y="2085"/>
                    <a:pt x="245" y="2023"/>
                    <a:pt x="245" y="1960"/>
                  </a:cubicBezTo>
                  <a:cubicBezTo>
                    <a:pt x="250" y="1886"/>
                    <a:pt x="261" y="1823"/>
                    <a:pt x="279" y="1761"/>
                  </a:cubicBezTo>
                  <a:cubicBezTo>
                    <a:pt x="318" y="1619"/>
                    <a:pt x="381" y="1488"/>
                    <a:pt x="466" y="1346"/>
                  </a:cubicBezTo>
                  <a:cubicBezTo>
                    <a:pt x="573" y="1170"/>
                    <a:pt x="704" y="1011"/>
                    <a:pt x="875" y="846"/>
                  </a:cubicBezTo>
                  <a:cubicBezTo>
                    <a:pt x="1113" y="619"/>
                    <a:pt x="1386" y="426"/>
                    <a:pt x="1643" y="250"/>
                  </a:cubicBezTo>
                  <a:lnTo>
                    <a:pt x="1648" y="244"/>
                  </a:lnTo>
                  <a:close/>
                  <a:moveTo>
                    <a:pt x="1722" y="0"/>
                  </a:moveTo>
                  <a:cubicBezTo>
                    <a:pt x="1705" y="0"/>
                    <a:pt x="1688" y="6"/>
                    <a:pt x="1671" y="17"/>
                  </a:cubicBezTo>
                  <a:cubicBezTo>
                    <a:pt x="1210" y="334"/>
                    <a:pt x="722" y="641"/>
                    <a:pt x="376" y="1097"/>
                  </a:cubicBezTo>
                  <a:cubicBezTo>
                    <a:pt x="284" y="1210"/>
                    <a:pt x="211" y="1335"/>
                    <a:pt x="148" y="1466"/>
                  </a:cubicBezTo>
                  <a:cubicBezTo>
                    <a:pt x="85" y="1585"/>
                    <a:pt x="40" y="1716"/>
                    <a:pt x="17" y="1852"/>
                  </a:cubicBezTo>
                  <a:cubicBezTo>
                    <a:pt x="1" y="1971"/>
                    <a:pt x="6" y="2096"/>
                    <a:pt x="35" y="2209"/>
                  </a:cubicBezTo>
                  <a:cubicBezTo>
                    <a:pt x="62" y="2329"/>
                    <a:pt x="108" y="2437"/>
                    <a:pt x="182" y="2534"/>
                  </a:cubicBezTo>
                  <a:cubicBezTo>
                    <a:pt x="250" y="2619"/>
                    <a:pt x="341" y="2694"/>
                    <a:pt x="449" y="2733"/>
                  </a:cubicBezTo>
                  <a:cubicBezTo>
                    <a:pt x="514" y="2759"/>
                    <a:pt x="582" y="2772"/>
                    <a:pt x="650" y="2772"/>
                  </a:cubicBezTo>
                  <a:cubicBezTo>
                    <a:pt x="701" y="2772"/>
                    <a:pt x="752" y="2764"/>
                    <a:pt x="801" y="2749"/>
                  </a:cubicBezTo>
                  <a:cubicBezTo>
                    <a:pt x="932" y="2721"/>
                    <a:pt x="1051" y="2653"/>
                    <a:pt x="1153" y="2568"/>
                  </a:cubicBezTo>
                  <a:cubicBezTo>
                    <a:pt x="1233" y="2500"/>
                    <a:pt x="1307" y="2414"/>
                    <a:pt x="1364" y="2329"/>
                  </a:cubicBezTo>
                  <a:cubicBezTo>
                    <a:pt x="1494" y="2136"/>
                    <a:pt x="1574" y="1915"/>
                    <a:pt x="1630" y="1693"/>
                  </a:cubicBezTo>
                  <a:cubicBezTo>
                    <a:pt x="1693" y="1459"/>
                    <a:pt x="1727" y="1215"/>
                    <a:pt x="1756" y="971"/>
                  </a:cubicBezTo>
                  <a:cubicBezTo>
                    <a:pt x="1779" y="818"/>
                    <a:pt x="1790" y="659"/>
                    <a:pt x="1808" y="499"/>
                  </a:cubicBezTo>
                  <a:cubicBezTo>
                    <a:pt x="1813" y="426"/>
                    <a:pt x="1818" y="352"/>
                    <a:pt x="1824" y="284"/>
                  </a:cubicBezTo>
                  <a:cubicBezTo>
                    <a:pt x="1829" y="216"/>
                    <a:pt x="1835" y="147"/>
                    <a:pt x="1835" y="79"/>
                  </a:cubicBezTo>
                  <a:cubicBezTo>
                    <a:pt x="1835" y="45"/>
                    <a:pt x="1801" y="22"/>
                    <a:pt x="1773" y="17"/>
                  </a:cubicBezTo>
                  <a:cubicBezTo>
                    <a:pt x="1756" y="6"/>
                    <a:pt x="1739" y="0"/>
                    <a:pt x="1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7"/>
            <p:cNvSpPr/>
            <p:nvPr/>
          </p:nvSpPr>
          <p:spPr>
            <a:xfrm>
              <a:off x="13189602" y="3239950"/>
              <a:ext cx="41225" cy="67093"/>
            </a:xfrm>
            <a:custGeom>
              <a:avLst/>
              <a:gdLst/>
              <a:ahLst/>
              <a:cxnLst/>
              <a:rect l="l" t="t" r="r" b="b"/>
              <a:pathLst>
                <a:path w="1404" h="2285" extrusionOk="0">
                  <a:moveTo>
                    <a:pt x="1404" y="0"/>
                  </a:moveTo>
                  <a:lnTo>
                    <a:pt x="1399" y="6"/>
                  </a:lnTo>
                  <a:cubicBezTo>
                    <a:pt x="1142" y="182"/>
                    <a:pt x="869" y="375"/>
                    <a:pt x="631" y="602"/>
                  </a:cubicBezTo>
                  <a:cubicBezTo>
                    <a:pt x="460" y="767"/>
                    <a:pt x="329" y="926"/>
                    <a:pt x="222" y="1102"/>
                  </a:cubicBezTo>
                  <a:cubicBezTo>
                    <a:pt x="137" y="1244"/>
                    <a:pt x="74" y="1375"/>
                    <a:pt x="35" y="1517"/>
                  </a:cubicBezTo>
                  <a:cubicBezTo>
                    <a:pt x="17" y="1579"/>
                    <a:pt x="6" y="1642"/>
                    <a:pt x="1" y="1716"/>
                  </a:cubicBezTo>
                  <a:cubicBezTo>
                    <a:pt x="1" y="1779"/>
                    <a:pt x="12" y="1841"/>
                    <a:pt x="22" y="1904"/>
                  </a:cubicBezTo>
                  <a:cubicBezTo>
                    <a:pt x="40" y="1960"/>
                    <a:pt x="57" y="2012"/>
                    <a:pt x="85" y="2057"/>
                  </a:cubicBezTo>
                  <a:cubicBezTo>
                    <a:pt x="108" y="2102"/>
                    <a:pt x="137" y="2136"/>
                    <a:pt x="166" y="2170"/>
                  </a:cubicBezTo>
                  <a:cubicBezTo>
                    <a:pt x="188" y="2193"/>
                    <a:pt x="216" y="2211"/>
                    <a:pt x="245" y="2233"/>
                  </a:cubicBezTo>
                  <a:cubicBezTo>
                    <a:pt x="268" y="2245"/>
                    <a:pt x="295" y="2261"/>
                    <a:pt x="324" y="2267"/>
                  </a:cubicBezTo>
                  <a:cubicBezTo>
                    <a:pt x="358" y="2279"/>
                    <a:pt x="392" y="2285"/>
                    <a:pt x="421" y="2285"/>
                  </a:cubicBezTo>
                  <a:cubicBezTo>
                    <a:pt x="460" y="2285"/>
                    <a:pt x="500" y="2279"/>
                    <a:pt x="541" y="2267"/>
                  </a:cubicBezTo>
                  <a:cubicBezTo>
                    <a:pt x="602" y="2250"/>
                    <a:pt x="659" y="2227"/>
                    <a:pt x="722" y="2193"/>
                  </a:cubicBezTo>
                  <a:cubicBezTo>
                    <a:pt x="779" y="2165"/>
                    <a:pt x="830" y="2125"/>
                    <a:pt x="875" y="2080"/>
                  </a:cubicBezTo>
                  <a:cubicBezTo>
                    <a:pt x="927" y="2028"/>
                    <a:pt x="972" y="1972"/>
                    <a:pt x="1023" y="1897"/>
                  </a:cubicBezTo>
                  <a:cubicBezTo>
                    <a:pt x="1092" y="1784"/>
                    <a:pt x="1148" y="1653"/>
                    <a:pt x="1194" y="1495"/>
                  </a:cubicBezTo>
                  <a:cubicBezTo>
                    <a:pt x="1279" y="1194"/>
                    <a:pt x="1318" y="881"/>
                    <a:pt x="1341" y="614"/>
                  </a:cubicBezTo>
                  <a:lnTo>
                    <a:pt x="1359" y="472"/>
                  </a:lnTo>
                  <a:cubicBezTo>
                    <a:pt x="1364" y="375"/>
                    <a:pt x="1375" y="284"/>
                    <a:pt x="1381" y="187"/>
                  </a:cubicBezTo>
                  <a:lnTo>
                    <a:pt x="1386" y="148"/>
                  </a:lnTo>
                  <a:cubicBezTo>
                    <a:pt x="1393" y="97"/>
                    <a:pt x="1399" y="51"/>
                    <a:pt x="1404" y="6"/>
                  </a:cubicBezTo>
                  <a:lnTo>
                    <a:pt x="1404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7"/>
            <p:cNvSpPr/>
            <p:nvPr/>
          </p:nvSpPr>
          <p:spPr>
            <a:xfrm>
              <a:off x="13228302" y="3244267"/>
              <a:ext cx="2026" cy="20201"/>
            </a:xfrm>
            <a:custGeom>
              <a:avLst/>
              <a:gdLst/>
              <a:ahLst/>
              <a:cxnLst/>
              <a:rect l="l" t="t" r="r" b="b"/>
              <a:pathLst>
                <a:path w="69" h="688" extrusionOk="0">
                  <a:moveTo>
                    <a:pt x="68" y="1"/>
                  </a:moveTo>
                  <a:lnTo>
                    <a:pt x="63" y="40"/>
                  </a:lnTo>
                  <a:cubicBezTo>
                    <a:pt x="57" y="137"/>
                    <a:pt x="46" y="228"/>
                    <a:pt x="41" y="325"/>
                  </a:cubicBezTo>
                  <a:cubicBezTo>
                    <a:pt x="46" y="228"/>
                    <a:pt x="57" y="137"/>
                    <a:pt x="68" y="40"/>
                  </a:cubicBezTo>
                  <a:lnTo>
                    <a:pt x="68" y="1"/>
                  </a:lnTo>
                  <a:close/>
                  <a:moveTo>
                    <a:pt x="41" y="325"/>
                  </a:moveTo>
                  <a:lnTo>
                    <a:pt x="23" y="467"/>
                  </a:lnTo>
                  <a:cubicBezTo>
                    <a:pt x="18" y="541"/>
                    <a:pt x="12" y="614"/>
                    <a:pt x="0" y="688"/>
                  </a:cubicBezTo>
                  <a:cubicBezTo>
                    <a:pt x="12" y="614"/>
                    <a:pt x="18" y="541"/>
                    <a:pt x="29" y="467"/>
                  </a:cubicBezTo>
                  <a:lnTo>
                    <a:pt x="41" y="325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7"/>
            <p:cNvSpPr/>
            <p:nvPr/>
          </p:nvSpPr>
          <p:spPr>
            <a:xfrm>
              <a:off x="13185932" y="3235575"/>
              <a:ext cx="49388" cy="73964"/>
            </a:xfrm>
            <a:custGeom>
              <a:avLst/>
              <a:gdLst/>
              <a:ahLst/>
              <a:cxnLst/>
              <a:rect l="l" t="t" r="r" b="b"/>
              <a:pathLst>
                <a:path w="1682" h="2519" extrusionOk="0">
                  <a:moveTo>
                    <a:pt x="1545" y="1"/>
                  </a:moveTo>
                  <a:cubicBezTo>
                    <a:pt x="1477" y="1"/>
                    <a:pt x="1421" y="52"/>
                    <a:pt x="1409" y="121"/>
                  </a:cubicBezTo>
                  <a:cubicBezTo>
                    <a:pt x="1409" y="160"/>
                    <a:pt x="1404" y="200"/>
                    <a:pt x="1398" y="239"/>
                  </a:cubicBezTo>
                  <a:cubicBezTo>
                    <a:pt x="1438" y="212"/>
                    <a:pt x="1484" y="183"/>
                    <a:pt x="1524" y="155"/>
                  </a:cubicBezTo>
                  <a:lnTo>
                    <a:pt x="1529" y="149"/>
                  </a:lnTo>
                  <a:lnTo>
                    <a:pt x="1529" y="155"/>
                  </a:lnTo>
                  <a:cubicBezTo>
                    <a:pt x="1524" y="200"/>
                    <a:pt x="1518" y="246"/>
                    <a:pt x="1511" y="297"/>
                  </a:cubicBezTo>
                  <a:lnTo>
                    <a:pt x="1511" y="336"/>
                  </a:lnTo>
                  <a:cubicBezTo>
                    <a:pt x="1500" y="433"/>
                    <a:pt x="1489" y="524"/>
                    <a:pt x="1484" y="621"/>
                  </a:cubicBezTo>
                  <a:lnTo>
                    <a:pt x="1472" y="763"/>
                  </a:lnTo>
                  <a:cubicBezTo>
                    <a:pt x="1461" y="837"/>
                    <a:pt x="1455" y="910"/>
                    <a:pt x="1443" y="984"/>
                  </a:cubicBezTo>
                  <a:cubicBezTo>
                    <a:pt x="1421" y="1194"/>
                    <a:pt x="1382" y="1422"/>
                    <a:pt x="1319" y="1644"/>
                  </a:cubicBezTo>
                  <a:cubicBezTo>
                    <a:pt x="1273" y="1802"/>
                    <a:pt x="1217" y="1933"/>
                    <a:pt x="1148" y="2046"/>
                  </a:cubicBezTo>
                  <a:cubicBezTo>
                    <a:pt x="1136" y="2064"/>
                    <a:pt x="1125" y="2080"/>
                    <a:pt x="1114" y="2098"/>
                  </a:cubicBezTo>
                  <a:cubicBezTo>
                    <a:pt x="1075" y="2149"/>
                    <a:pt x="1041" y="2189"/>
                    <a:pt x="1000" y="2229"/>
                  </a:cubicBezTo>
                  <a:cubicBezTo>
                    <a:pt x="960" y="2269"/>
                    <a:pt x="915" y="2297"/>
                    <a:pt x="876" y="2326"/>
                  </a:cubicBezTo>
                  <a:cubicBezTo>
                    <a:pt x="863" y="2331"/>
                    <a:pt x="858" y="2337"/>
                    <a:pt x="847" y="2342"/>
                  </a:cubicBezTo>
                  <a:cubicBezTo>
                    <a:pt x="829" y="2348"/>
                    <a:pt x="813" y="2360"/>
                    <a:pt x="795" y="2365"/>
                  </a:cubicBezTo>
                  <a:cubicBezTo>
                    <a:pt x="756" y="2387"/>
                    <a:pt x="711" y="2405"/>
                    <a:pt x="666" y="2416"/>
                  </a:cubicBezTo>
                  <a:cubicBezTo>
                    <a:pt x="625" y="2428"/>
                    <a:pt x="585" y="2434"/>
                    <a:pt x="546" y="2434"/>
                  </a:cubicBezTo>
                  <a:cubicBezTo>
                    <a:pt x="529" y="2434"/>
                    <a:pt x="506" y="2428"/>
                    <a:pt x="488" y="2428"/>
                  </a:cubicBezTo>
                  <a:cubicBezTo>
                    <a:pt x="478" y="2421"/>
                    <a:pt x="461" y="2421"/>
                    <a:pt x="449" y="2416"/>
                  </a:cubicBezTo>
                  <a:cubicBezTo>
                    <a:pt x="420" y="2410"/>
                    <a:pt x="393" y="2394"/>
                    <a:pt x="370" y="2382"/>
                  </a:cubicBezTo>
                  <a:cubicBezTo>
                    <a:pt x="341" y="2360"/>
                    <a:pt x="313" y="2342"/>
                    <a:pt x="291" y="2319"/>
                  </a:cubicBezTo>
                  <a:cubicBezTo>
                    <a:pt x="262" y="2285"/>
                    <a:pt x="233" y="2251"/>
                    <a:pt x="210" y="2206"/>
                  </a:cubicBezTo>
                  <a:cubicBezTo>
                    <a:pt x="205" y="2200"/>
                    <a:pt x="199" y="2189"/>
                    <a:pt x="194" y="2177"/>
                  </a:cubicBezTo>
                  <a:cubicBezTo>
                    <a:pt x="188" y="2177"/>
                    <a:pt x="182" y="2172"/>
                    <a:pt x="176" y="2166"/>
                  </a:cubicBezTo>
                  <a:cubicBezTo>
                    <a:pt x="160" y="2149"/>
                    <a:pt x="142" y="2127"/>
                    <a:pt x="131" y="2109"/>
                  </a:cubicBezTo>
                  <a:cubicBezTo>
                    <a:pt x="120" y="2093"/>
                    <a:pt x="97" y="2080"/>
                    <a:pt x="79" y="2080"/>
                  </a:cubicBezTo>
                  <a:cubicBezTo>
                    <a:pt x="63" y="2080"/>
                    <a:pt x="45" y="2087"/>
                    <a:pt x="34" y="2098"/>
                  </a:cubicBezTo>
                  <a:cubicBezTo>
                    <a:pt x="0" y="2121"/>
                    <a:pt x="0" y="2161"/>
                    <a:pt x="23" y="2195"/>
                  </a:cubicBezTo>
                  <a:cubicBezTo>
                    <a:pt x="52" y="2234"/>
                    <a:pt x="92" y="2274"/>
                    <a:pt x="131" y="2308"/>
                  </a:cubicBezTo>
                  <a:cubicBezTo>
                    <a:pt x="126" y="2319"/>
                    <a:pt x="126" y="2331"/>
                    <a:pt x="120" y="2342"/>
                  </a:cubicBezTo>
                  <a:cubicBezTo>
                    <a:pt x="120" y="2382"/>
                    <a:pt x="126" y="2416"/>
                    <a:pt x="147" y="2444"/>
                  </a:cubicBezTo>
                  <a:cubicBezTo>
                    <a:pt x="176" y="2479"/>
                    <a:pt x="205" y="2489"/>
                    <a:pt x="244" y="2496"/>
                  </a:cubicBezTo>
                  <a:cubicBezTo>
                    <a:pt x="284" y="2507"/>
                    <a:pt x="325" y="2513"/>
                    <a:pt x="364" y="2513"/>
                  </a:cubicBezTo>
                  <a:cubicBezTo>
                    <a:pt x="375" y="2513"/>
                    <a:pt x="393" y="2513"/>
                    <a:pt x="404" y="2507"/>
                  </a:cubicBezTo>
                  <a:cubicBezTo>
                    <a:pt x="438" y="2518"/>
                    <a:pt x="472" y="2518"/>
                    <a:pt x="506" y="2518"/>
                  </a:cubicBezTo>
                  <a:cubicBezTo>
                    <a:pt x="540" y="2518"/>
                    <a:pt x="574" y="2518"/>
                    <a:pt x="603" y="2507"/>
                  </a:cubicBezTo>
                  <a:cubicBezTo>
                    <a:pt x="659" y="2496"/>
                    <a:pt x="716" y="2468"/>
                    <a:pt x="761" y="2439"/>
                  </a:cubicBezTo>
                  <a:cubicBezTo>
                    <a:pt x="779" y="2450"/>
                    <a:pt x="802" y="2455"/>
                    <a:pt x="824" y="2455"/>
                  </a:cubicBezTo>
                  <a:lnTo>
                    <a:pt x="842" y="2455"/>
                  </a:lnTo>
                  <a:cubicBezTo>
                    <a:pt x="870" y="2444"/>
                    <a:pt x="898" y="2439"/>
                    <a:pt x="926" y="2421"/>
                  </a:cubicBezTo>
                  <a:cubicBezTo>
                    <a:pt x="966" y="2405"/>
                    <a:pt x="994" y="2382"/>
                    <a:pt x="1028" y="2353"/>
                  </a:cubicBezTo>
                  <a:cubicBezTo>
                    <a:pt x="1080" y="2308"/>
                    <a:pt x="1131" y="2251"/>
                    <a:pt x="1177" y="2195"/>
                  </a:cubicBezTo>
                  <a:cubicBezTo>
                    <a:pt x="1256" y="2093"/>
                    <a:pt x="1313" y="1967"/>
                    <a:pt x="1364" y="1842"/>
                  </a:cubicBezTo>
                  <a:cubicBezTo>
                    <a:pt x="1409" y="1723"/>
                    <a:pt x="1450" y="1592"/>
                    <a:pt x="1484" y="1461"/>
                  </a:cubicBezTo>
                  <a:cubicBezTo>
                    <a:pt x="1511" y="1343"/>
                    <a:pt x="1534" y="1212"/>
                    <a:pt x="1563" y="1086"/>
                  </a:cubicBezTo>
                  <a:cubicBezTo>
                    <a:pt x="1569" y="1047"/>
                    <a:pt x="1534" y="1007"/>
                    <a:pt x="1495" y="989"/>
                  </a:cubicBezTo>
                  <a:cubicBezTo>
                    <a:pt x="1552" y="808"/>
                    <a:pt x="1597" y="627"/>
                    <a:pt x="1637" y="438"/>
                  </a:cubicBezTo>
                  <a:cubicBezTo>
                    <a:pt x="1654" y="342"/>
                    <a:pt x="1671" y="246"/>
                    <a:pt x="1676" y="149"/>
                  </a:cubicBezTo>
                  <a:cubicBezTo>
                    <a:pt x="1682" y="76"/>
                    <a:pt x="1631" y="7"/>
                    <a:pt x="155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7"/>
            <p:cNvSpPr/>
            <p:nvPr/>
          </p:nvSpPr>
          <p:spPr>
            <a:xfrm>
              <a:off x="13191599" y="3239950"/>
              <a:ext cx="39228" cy="67093"/>
            </a:xfrm>
            <a:custGeom>
              <a:avLst/>
              <a:gdLst/>
              <a:ahLst/>
              <a:cxnLst/>
              <a:rect l="l" t="t" r="r" b="b"/>
              <a:pathLst>
                <a:path w="1336" h="2285" extrusionOk="0">
                  <a:moveTo>
                    <a:pt x="1336" y="0"/>
                  </a:moveTo>
                  <a:lnTo>
                    <a:pt x="1331" y="6"/>
                  </a:lnTo>
                  <a:cubicBezTo>
                    <a:pt x="1291" y="34"/>
                    <a:pt x="1245" y="63"/>
                    <a:pt x="1205" y="90"/>
                  </a:cubicBezTo>
                  <a:cubicBezTo>
                    <a:pt x="1182" y="244"/>
                    <a:pt x="1155" y="397"/>
                    <a:pt x="1114" y="546"/>
                  </a:cubicBezTo>
                  <a:cubicBezTo>
                    <a:pt x="1029" y="887"/>
                    <a:pt x="916" y="1228"/>
                    <a:pt x="745" y="1534"/>
                  </a:cubicBezTo>
                  <a:cubicBezTo>
                    <a:pt x="677" y="1653"/>
                    <a:pt x="597" y="1761"/>
                    <a:pt x="507" y="1863"/>
                  </a:cubicBezTo>
                  <a:cubicBezTo>
                    <a:pt x="450" y="1915"/>
                    <a:pt x="392" y="1965"/>
                    <a:pt x="324" y="2006"/>
                  </a:cubicBezTo>
                  <a:cubicBezTo>
                    <a:pt x="279" y="2028"/>
                    <a:pt x="234" y="2051"/>
                    <a:pt x="182" y="2068"/>
                  </a:cubicBezTo>
                  <a:cubicBezTo>
                    <a:pt x="166" y="2075"/>
                    <a:pt x="154" y="2075"/>
                    <a:pt x="143" y="2075"/>
                  </a:cubicBezTo>
                  <a:cubicBezTo>
                    <a:pt x="125" y="2075"/>
                    <a:pt x="114" y="2075"/>
                    <a:pt x="98" y="2068"/>
                  </a:cubicBezTo>
                  <a:lnTo>
                    <a:pt x="80" y="2068"/>
                  </a:lnTo>
                  <a:cubicBezTo>
                    <a:pt x="64" y="2062"/>
                    <a:pt x="46" y="2057"/>
                    <a:pt x="29" y="2051"/>
                  </a:cubicBezTo>
                  <a:cubicBezTo>
                    <a:pt x="17" y="2046"/>
                    <a:pt x="12" y="2040"/>
                    <a:pt x="1" y="2028"/>
                  </a:cubicBezTo>
                  <a:lnTo>
                    <a:pt x="1" y="2028"/>
                  </a:lnTo>
                  <a:cubicBezTo>
                    <a:pt x="6" y="2040"/>
                    <a:pt x="12" y="2051"/>
                    <a:pt x="17" y="2057"/>
                  </a:cubicBezTo>
                  <a:cubicBezTo>
                    <a:pt x="40" y="2102"/>
                    <a:pt x="69" y="2136"/>
                    <a:pt x="98" y="2170"/>
                  </a:cubicBezTo>
                  <a:cubicBezTo>
                    <a:pt x="120" y="2193"/>
                    <a:pt x="148" y="2211"/>
                    <a:pt x="177" y="2233"/>
                  </a:cubicBezTo>
                  <a:cubicBezTo>
                    <a:pt x="200" y="2245"/>
                    <a:pt x="227" y="2261"/>
                    <a:pt x="256" y="2267"/>
                  </a:cubicBezTo>
                  <a:cubicBezTo>
                    <a:pt x="268" y="2272"/>
                    <a:pt x="285" y="2272"/>
                    <a:pt x="295" y="2279"/>
                  </a:cubicBezTo>
                  <a:cubicBezTo>
                    <a:pt x="313" y="2279"/>
                    <a:pt x="336" y="2285"/>
                    <a:pt x="353" y="2285"/>
                  </a:cubicBezTo>
                  <a:cubicBezTo>
                    <a:pt x="392" y="2285"/>
                    <a:pt x="432" y="2279"/>
                    <a:pt x="473" y="2267"/>
                  </a:cubicBezTo>
                  <a:cubicBezTo>
                    <a:pt x="518" y="2256"/>
                    <a:pt x="563" y="2238"/>
                    <a:pt x="602" y="2216"/>
                  </a:cubicBezTo>
                  <a:cubicBezTo>
                    <a:pt x="620" y="2211"/>
                    <a:pt x="636" y="2199"/>
                    <a:pt x="654" y="2193"/>
                  </a:cubicBezTo>
                  <a:cubicBezTo>
                    <a:pt x="665" y="2188"/>
                    <a:pt x="670" y="2182"/>
                    <a:pt x="683" y="2177"/>
                  </a:cubicBezTo>
                  <a:cubicBezTo>
                    <a:pt x="722" y="2148"/>
                    <a:pt x="767" y="2120"/>
                    <a:pt x="807" y="2080"/>
                  </a:cubicBezTo>
                  <a:cubicBezTo>
                    <a:pt x="848" y="2040"/>
                    <a:pt x="882" y="2000"/>
                    <a:pt x="921" y="1949"/>
                  </a:cubicBezTo>
                  <a:cubicBezTo>
                    <a:pt x="932" y="1931"/>
                    <a:pt x="943" y="1915"/>
                    <a:pt x="955" y="1897"/>
                  </a:cubicBezTo>
                  <a:cubicBezTo>
                    <a:pt x="1024" y="1784"/>
                    <a:pt x="1080" y="1653"/>
                    <a:pt x="1126" y="1495"/>
                  </a:cubicBezTo>
                  <a:cubicBezTo>
                    <a:pt x="1189" y="1273"/>
                    <a:pt x="1228" y="1045"/>
                    <a:pt x="1250" y="835"/>
                  </a:cubicBezTo>
                  <a:cubicBezTo>
                    <a:pt x="1262" y="761"/>
                    <a:pt x="1268" y="688"/>
                    <a:pt x="1273" y="614"/>
                  </a:cubicBezTo>
                  <a:lnTo>
                    <a:pt x="1291" y="472"/>
                  </a:lnTo>
                  <a:cubicBezTo>
                    <a:pt x="1296" y="375"/>
                    <a:pt x="1307" y="284"/>
                    <a:pt x="1313" y="187"/>
                  </a:cubicBezTo>
                  <a:lnTo>
                    <a:pt x="1318" y="148"/>
                  </a:lnTo>
                  <a:cubicBezTo>
                    <a:pt x="1325" y="97"/>
                    <a:pt x="1331" y="51"/>
                    <a:pt x="1336" y="6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7"/>
            <p:cNvSpPr/>
            <p:nvPr/>
          </p:nvSpPr>
          <p:spPr>
            <a:xfrm>
              <a:off x="12849878" y="3178025"/>
              <a:ext cx="54086" cy="81305"/>
            </a:xfrm>
            <a:custGeom>
              <a:avLst/>
              <a:gdLst/>
              <a:ahLst/>
              <a:cxnLst/>
              <a:rect l="l" t="t" r="r" b="b"/>
              <a:pathLst>
                <a:path w="1842" h="2769" extrusionOk="0">
                  <a:moveTo>
                    <a:pt x="1655" y="245"/>
                  </a:moveTo>
                  <a:cubicBezTo>
                    <a:pt x="1644" y="290"/>
                    <a:pt x="1644" y="342"/>
                    <a:pt x="1637" y="387"/>
                  </a:cubicBezTo>
                  <a:lnTo>
                    <a:pt x="1632" y="426"/>
                  </a:lnTo>
                  <a:cubicBezTo>
                    <a:pt x="1621" y="523"/>
                    <a:pt x="1615" y="620"/>
                    <a:pt x="1603" y="711"/>
                  </a:cubicBezTo>
                  <a:lnTo>
                    <a:pt x="1592" y="859"/>
                  </a:lnTo>
                  <a:cubicBezTo>
                    <a:pt x="1569" y="1126"/>
                    <a:pt x="1529" y="1438"/>
                    <a:pt x="1445" y="1734"/>
                  </a:cubicBezTo>
                  <a:cubicBezTo>
                    <a:pt x="1393" y="1892"/>
                    <a:pt x="1337" y="2023"/>
                    <a:pt x="1269" y="2138"/>
                  </a:cubicBezTo>
                  <a:cubicBezTo>
                    <a:pt x="1223" y="2212"/>
                    <a:pt x="1178" y="2274"/>
                    <a:pt x="1126" y="2325"/>
                  </a:cubicBezTo>
                  <a:cubicBezTo>
                    <a:pt x="1075" y="2364"/>
                    <a:pt x="1023" y="2404"/>
                    <a:pt x="973" y="2432"/>
                  </a:cubicBezTo>
                  <a:cubicBezTo>
                    <a:pt x="910" y="2467"/>
                    <a:pt x="847" y="2495"/>
                    <a:pt x="792" y="2513"/>
                  </a:cubicBezTo>
                  <a:cubicBezTo>
                    <a:pt x="745" y="2518"/>
                    <a:pt x="711" y="2524"/>
                    <a:pt x="672" y="2524"/>
                  </a:cubicBezTo>
                  <a:cubicBezTo>
                    <a:pt x="637" y="2524"/>
                    <a:pt x="603" y="2518"/>
                    <a:pt x="569" y="2513"/>
                  </a:cubicBezTo>
                  <a:cubicBezTo>
                    <a:pt x="541" y="2501"/>
                    <a:pt x="519" y="2490"/>
                    <a:pt x="490" y="2472"/>
                  </a:cubicBezTo>
                  <a:cubicBezTo>
                    <a:pt x="462" y="2456"/>
                    <a:pt x="438" y="2432"/>
                    <a:pt x="410" y="2411"/>
                  </a:cubicBezTo>
                  <a:cubicBezTo>
                    <a:pt x="382" y="2377"/>
                    <a:pt x="359" y="2342"/>
                    <a:pt x="331" y="2302"/>
                  </a:cubicBezTo>
                  <a:cubicBezTo>
                    <a:pt x="307" y="2251"/>
                    <a:pt x="286" y="2199"/>
                    <a:pt x="273" y="2143"/>
                  </a:cubicBezTo>
                  <a:cubicBezTo>
                    <a:pt x="257" y="2081"/>
                    <a:pt x="252" y="2018"/>
                    <a:pt x="252" y="1955"/>
                  </a:cubicBezTo>
                  <a:cubicBezTo>
                    <a:pt x="252" y="1887"/>
                    <a:pt x="262" y="1819"/>
                    <a:pt x="280" y="1756"/>
                  </a:cubicBezTo>
                  <a:cubicBezTo>
                    <a:pt x="325" y="1620"/>
                    <a:pt x="382" y="1483"/>
                    <a:pt x="467" y="1341"/>
                  </a:cubicBezTo>
                  <a:cubicBezTo>
                    <a:pt x="575" y="1171"/>
                    <a:pt x="711" y="1006"/>
                    <a:pt x="876" y="842"/>
                  </a:cubicBezTo>
                  <a:cubicBezTo>
                    <a:pt x="1120" y="615"/>
                    <a:pt x="1393" y="421"/>
                    <a:pt x="1649" y="245"/>
                  </a:cubicBezTo>
                  <a:close/>
                  <a:moveTo>
                    <a:pt x="1728" y="1"/>
                  </a:moveTo>
                  <a:cubicBezTo>
                    <a:pt x="1705" y="1"/>
                    <a:pt x="1689" y="6"/>
                    <a:pt x="1671" y="12"/>
                  </a:cubicBezTo>
                  <a:cubicBezTo>
                    <a:pt x="1212" y="336"/>
                    <a:pt x="723" y="643"/>
                    <a:pt x="376" y="1092"/>
                  </a:cubicBezTo>
                  <a:cubicBezTo>
                    <a:pt x="291" y="1205"/>
                    <a:pt x="217" y="1331"/>
                    <a:pt x="149" y="1461"/>
                  </a:cubicBezTo>
                  <a:cubicBezTo>
                    <a:pt x="92" y="1586"/>
                    <a:pt x="41" y="1717"/>
                    <a:pt x="24" y="1853"/>
                  </a:cubicBezTo>
                  <a:cubicBezTo>
                    <a:pt x="1" y="1967"/>
                    <a:pt x="13" y="2092"/>
                    <a:pt x="35" y="2212"/>
                  </a:cubicBezTo>
                  <a:cubicBezTo>
                    <a:pt x="63" y="2325"/>
                    <a:pt x="115" y="2432"/>
                    <a:pt x="183" y="2529"/>
                  </a:cubicBezTo>
                  <a:cubicBezTo>
                    <a:pt x="257" y="2621"/>
                    <a:pt x="348" y="2689"/>
                    <a:pt x="451" y="2728"/>
                  </a:cubicBezTo>
                  <a:cubicBezTo>
                    <a:pt x="519" y="2755"/>
                    <a:pt x="591" y="2768"/>
                    <a:pt x="663" y="2768"/>
                  </a:cubicBezTo>
                  <a:cubicBezTo>
                    <a:pt x="712" y="2768"/>
                    <a:pt x="760" y="2763"/>
                    <a:pt x="808" y="2752"/>
                  </a:cubicBezTo>
                  <a:cubicBezTo>
                    <a:pt x="939" y="2717"/>
                    <a:pt x="1052" y="2655"/>
                    <a:pt x="1154" y="2563"/>
                  </a:cubicBezTo>
                  <a:cubicBezTo>
                    <a:pt x="1240" y="2495"/>
                    <a:pt x="1308" y="2416"/>
                    <a:pt x="1371" y="2325"/>
                  </a:cubicBezTo>
                  <a:cubicBezTo>
                    <a:pt x="1495" y="2131"/>
                    <a:pt x="1576" y="1910"/>
                    <a:pt x="1637" y="1688"/>
                  </a:cubicBezTo>
                  <a:cubicBezTo>
                    <a:pt x="1694" y="1456"/>
                    <a:pt x="1734" y="1211"/>
                    <a:pt x="1763" y="972"/>
                  </a:cubicBezTo>
                  <a:cubicBezTo>
                    <a:pt x="1780" y="814"/>
                    <a:pt x="1797" y="654"/>
                    <a:pt x="1808" y="495"/>
                  </a:cubicBezTo>
                  <a:cubicBezTo>
                    <a:pt x="1814" y="421"/>
                    <a:pt x="1825" y="353"/>
                    <a:pt x="1831" y="279"/>
                  </a:cubicBezTo>
                  <a:cubicBezTo>
                    <a:pt x="1836" y="211"/>
                    <a:pt x="1842" y="143"/>
                    <a:pt x="1836" y="80"/>
                  </a:cubicBezTo>
                  <a:cubicBezTo>
                    <a:pt x="1836" y="40"/>
                    <a:pt x="1808" y="17"/>
                    <a:pt x="1773" y="12"/>
                  </a:cubicBezTo>
                  <a:cubicBezTo>
                    <a:pt x="1763" y="1"/>
                    <a:pt x="1746" y="1"/>
                    <a:pt x="17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7"/>
            <p:cNvSpPr/>
            <p:nvPr/>
          </p:nvSpPr>
          <p:spPr>
            <a:xfrm>
              <a:off x="12857248" y="3185219"/>
              <a:ext cx="41225" cy="66917"/>
            </a:xfrm>
            <a:custGeom>
              <a:avLst/>
              <a:gdLst/>
              <a:ahLst/>
              <a:cxnLst/>
              <a:rect l="l" t="t" r="r" b="b"/>
              <a:pathLst>
                <a:path w="1404" h="2279" extrusionOk="0">
                  <a:moveTo>
                    <a:pt x="1398" y="0"/>
                  </a:moveTo>
                  <a:cubicBezTo>
                    <a:pt x="1142" y="176"/>
                    <a:pt x="869" y="370"/>
                    <a:pt x="625" y="597"/>
                  </a:cubicBezTo>
                  <a:cubicBezTo>
                    <a:pt x="460" y="761"/>
                    <a:pt x="324" y="926"/>
                    <a:pt x="216" y="1096"/>
                  </a:cubicBezTo>
                  <a:cubicBezTo>
                    <a:pt x="131" y="1238"/>
                    <a:pt x="74" y="1375"/>
                    <a:pt x="29" y="1511"/>
                  </a:cubicBezTo>
                  <a:cubicBezTo>
                    <a:pt x="11" y="1574"/>
                    <a:pt x="1" y="1642"/>
                    <a:pt x="1" y="1710"/>
                  </a:cubicBezTo>
                  <a:cubicBezTo>
                    <a:pt x="1" y="1773"/>
                    <a:pt x="6" y="1836"/>
                    <a:pt x="22" y="1898"/>
                  </a:cubicBezTo>
                  <a:cubicBezTo>
                    <a:pt x="35" y="1954"/>
                    <a:pt x="56" y="2006"/>
                    <a:pt x="80" y="2057"/>
                  </a:cubicBezTo>
                  <a:cubicBezTo>
                    <a:pt x="108" y="2097"/>
                    <a:pt x="131" y="2132"/>
                    <a:pt x="159" y="2166"/>
                  </a:cubicBezTo>
                  <a:cubicBezTo>
                    <a:pt x="187" y="2187"/>
                    <a:pt x="211" y="2211"/>
                    <a:pt x="239" y="2227"/>
                  </a:cubicBezTo>
                  <a:cubicBezTo>
                    <a:pt x="268" y="2245"/>
                    <a:pt x="290" y="2256"/>
                    <a:pt x="318" y="2268"/>
                  </a:cubicBezTo>
                  <a:cubicBezTo>
                    <a:pt x="352" y="2273"/>
                    <a:pt x="386" y="2279"/>
                    <a:pt x="421" y="2279"/>
                  </a:cubicBezTo>
                  <a:cubicBezTo>
                    <a:pt x="460" y="2279"/>
                    <a:pt x="494" y="2273"/>
                    <a:pt x="541" y="2268"/>
                  </a:cubicBezTo>
                  <a:cubicBezTo>
                    <a:pt x="596" y="2250"/>
                    <a:pt x="659" y="2222"/>
                    <a:pt x="722" y="2187"/>
                  </a:cubicBezTo>
                  <a:cubicBezTo>
                    <a:pt x="772" y="2159"/>
                    <a:pt x="824" y="2119"/>
                    <a:pt x="875" y="2080"/>
                  </a:cubicBezTo>
                  <a:cubicBezTo>
                    <a:pt x="927" y="2029"/>
                    <a:pt x="972" y="1967"/>
                    <a:pt x="1018" y="1893"/>
                  </a:cubicBezTo>
                  <a:cubicBezTo>
                    <a:pt x="1086" y="1778"/>
                    <a:pt x="1142" y="1647"/>
                    <a:pt x="1194" y="1489"/>
                  </a:cubicBezTo>
                  <a:cubicBezTo>
                    <a:pt x="1278" y="1193"/>
                    <a:pt x="1318" y="881"/>
                    <a:pt x="1341" y="614"/>
                  </a:cubicBezTo>
                  <a:lnTo>
                    <a:pt x="1352" y="466"/>
                  </a:lnTo>
                  <a:cubicBezTo>
                    <a:pt x="1364" y="375"/>
                    <a:pt x="1370" y="278"/>
                    <a:pt x="1381" y="181"/>
                  </a:cubicBezTo>
                  <a:lnTo>
                    <a:pt x="1386" y="142"/>
                  </a:lnTo>
                  <a:cubicBezTo>
                    <a:pt x="1386" y="97"/>
                    <a:pt x="1393" y="45"/>
                    <a:pt x="1404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7"/>
            <p:cNvSpPr/>
            <p:nvPr/>
          </p:nvSpPr>
          <p:spPr>
            <a:xfrm>
              <a:off x="12873104" y="3185219"/>
              <a:ext cx="25369" cy="66594"/>
            </a:xfrm>
            <a:custGeom>
              <a:avLst/>
              <a:gdLst/>
              <a:ahLst/>
              <a:cxnLst/>
              <a:rect l="l" t="t" r="r" b="b"/>
              <a:pathLst>
                <a:path w="864" h="2268" extrusionOk="0">
                  <a:moveTo>
                    <a:pt x="864" y="0"/>
                  </a:moveTo>
                  <a:lnTo>
                    <a:pt x="864" y="0"/>
                  </a:lnTo>
                  <a:cubicBezTo>
                    <a:pt x="853" y="45"/>
                    <a:pt x="846" y="97"/>
                    <a:pt x="846" y="142"/>
                  </a:cubicBezTo>
                  <a:cubicBezTo>
                    <a:pt x="853" y="97"/>
                    <a:pt x="853" y="45"/>
                    <a:pt x="864" y="0"/>
                  </a:cubicBezTo>
                  <a:close/>
                  <a:moveTo>
                    <a:pt x="130" y="2216"/>
                  </a:moveTo>
                  <a:lnTo>
                    <a:pt x="130" y="2216"/>
                  </a:lnTo>
                  <a:cubicBezTo>
                    <a:pt x="85" y="2239"/>
                    <a:pt x="40" y="2250"/>
                    <a:pt x="1" y="2268"/>
                  </a:cubicBezTo>
                  <a:cubicBezTo>
                    <a:pt x="40" y="2256"/>
                    <a:pt x="85" y="2239"/>
                    <a:pt x="130" y="2216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7"/>
            <p:cNvSpPr/>
            <p:nvPr/>
          </p:nvSpPr>
          <p:spPr>
            <a:xfrm>
              <a:off x="12853578" y="3180726"/>
              <a:ext cx="49388" cy="74111"/>
            </a:xfrm>
            <a:custGeom>
              <a:avLst/>
              <a:gdLst/>
              <a:ahLst/>
              <a:cxnLst/>
              <a:rect l="l" t="t" r="r" b="b"/>
              <a:pathLst>
                <a:path w="1682" h="2524" extrusionOk="0">
                  <a:moveTo>
                    <a:pt x="1540" y="0"/>
                  </a:moveTo>
                  <a:cubicBezTo>
                    <a:pt x="1477" y="0"/>
                    <a:pt x="1416" y="51"/>
                    <a:pt x="1409" y="119"/>
                  </a:cubicBezTo>
                  <a:cubicBezTo>
                    <a:pt x="1403" y="158"/>
                    <a:pt x="1398" y="198"/>
                    <a:pt x="1392" y="244"/>
                  </a:cubicBezTo>
                  <a:cubicBezTo>
                    <a:pt x="1437" y="210"/>
                    <a:pt x="1477" y="182"/>
                    <a:pt x="1523" y="153"/>
                  </a:cubicBezTo>
                  <a:lnTo>
                    <a:pt x="1529" y="153"/>
                  </a:lnTo>
                  <a:cubicBezTo>
                    <a:pt x="1518" y="198"/>
                    <a:pt x="1518" y="250"/>
                    <a:pt x="1511" y="295"/>
                  </a:cubicBezTo>
                  <a:lnTo>
                    <a:pt x="1506" y="334"/>
                  </a:lnTo>
                  <a:cubicBezTo>
                    <a:pt x="1495" y="431"/>
                    <a:pt x="1489" y="528"/>
                    <a:pt x="1477" y="619"/>
                  </a:cubicBezTo>
                  <a:lnTo>
                    <a:pt x="1466" y="767"/>
                  </a:lnTo>
                  <a:cubicBezTo>
                    <a:pt x="1461" y="840"/>
                    <a:pt x="1450" y="921"/>
                    <a:pt x="1443" y="1000"/>
                  </a:cubicBezTo>
                  <a:cubicBezTo>
                    <a:pt x="1416" y="1204"/>
                    <a:pt x="1382" y="1425"/>
                    <a:pt x="1319" y="1642"/>
                  </a:cubicBezTo>
                  <a:cubicBezTo>
                    <a:pt x="1267" y="1800"/>
                    <a:pt x="1211" y="1931"/>
                    <a:pt x="1143" y="2046"/>
                  </a:cubicBezTo>
                  <a:cubicBezTo>
                    <a:pt x="1131" y="2068"/>
                    <a:pt x="1120" y="2085"/>
                    <a:pt x="1109" y="2096"/>
                  </a:cubicBezTo>
                  <a:cubicBezTo>
                    <a:pt x="1075" y="2148"/>
                    <a:pt x="1034" y="2193"/>
                    <a:pt x="1000" y="2233"/>
                  </a:cubicBezTo>
                  <a:cubicBezTo>
                    <a:pt x="955" y="2267"/>
                    <a:pt x="915" y="2301"/>
                    <a:pt x="870" y="2330"/>
                  </a:cubicBezTo>
                  <a:cubicBezTo>
                    <a:pt x="858" y="2335"/>
                    <a:pt x="852" y="2335"/>
                    <a:pt x="847" y="2340"/>
                  </a:cubicBezTo>
                  <a:cubicBezTo>
                    <a:pt x="829" y="2353"/>
                    <a:pt x="813" y="2358"/>
                    <a:pt x="795" y="2369"/>
                  </a:cubicBezTo>
                  <a:cubicBezTo>
                    <a:pt x="750" y="2392"/>
                    <a:pt x="705" y="2409"/>
                    <a:pt x="666" y="2421"/>
                  </a:cubicBezTo>
                  <a:cubicBezTo>
                    <a:pt x="619" y="2426"/>
                    <a:pt x="585" y="2432"/>
                    <a:pt x="546" y="2432"/>
                  </a:cubicBezTo>
                  <a:cubicBezTo>
                    <a:pt x="522" y="2432"/>
                    <a:pt x="506" y="2432"/>
                    <a:pt x="483" y="2426"/>
                  </a:cubicBezTo>
                  <a:cubicBezTo>
                    <a:pt x="472" y="2426"/>
                    <a:pt x="461" y="2421"/>
                    <a:pt x="443" y="2421"/>
                  </a:cubicBezTo>
                  <a:cubicBezTo>
                    <a:pt x="415" y="2409"/>
                    <a:pt x="393" y="2398"/>
                    <a:pt x="364" y="2380"/>
                  </a:cubicBezTo>
                  <a:cubicBezTo>
                    <a:pt x="341" y="2364"/>
                    <a:pt x="312" y="2346"/>
                    <a:pt x="291" y="2324"/>
                  </a:cubicBezTo>
                  <a:cubicBezTo>
                    <a:pt x="291" y="2324"/>
                    <a:pt x="291" y="2319"/>
                    <a:pt x="284" y="2319"/>
                  </a:cubicBezTo>
                  <a:cubicBezTo>
                    <a:pt x="278" y="2306"/>
                    <a:pt x="267" y="2295"/>
                    <a:pt x="256" y="2285"/>
                  </a:cubicBezTo>
                  <a:cubicBezTo>
                    <a:pt x="239" y="2261"/>
                    <a:pt x="222" y="2233"/>
                    <a:pt x="205" y="2210"/>
                  </a:cubicBezTo>
                  <a:cubicBezTo>
                    <a:pt x="205" y="2204"/>
                    <a:pt x="199" y="2199"/>
                    <a:pt x="199" y="2193"/>
                  </a:cubicBezTo>
                  <a:cubicBezTo>
                    <a:pt x="199" y="2188"/>
                    <a:pt x="194" y="2182"/>
                    <a:pt x="194" y="2182"/>
                  </a:cubicBezTo>
                  <a:cubicBezTo>
                    <a:pt x="188" y="2175"/>
                    <a:pt x="181" y="2170"/>
                    <a:pt x="176" y="2165"/>
                  </a:cubicBezTo>
                  <a:cubicBezTo>
                    <a:pt x="160" y="2148"/>
                    <a:pt x="142" y="2130"/>
                    <a:pt x="131" y="2107"/>
                  </a:cubicBezTo>
                  <a:cubicBezTo>
                    <a:pt x="113" y="2091"/>
                    <a:pt x="97" y="2080"/>
                    <a:pt x="74" y="2080"/>
                  </a:cubicBezTo>
                  <a:cubicBezTo>
                    <a:pt x="57" y="2080"/>
                    <a:pt x="45" y="2085"/>
                    <a:pt x="29" y="2096"/>
                  </a:cubicBezTo>
                  <a:cubicBezTo>
                    <a:pt x="0" y="2120"/>
                    <a:pt x="0" y="2165"/>
                    <a:pt x="18" y="2193"/>
                  </a:cubicBezTo>
                  <a:cubicBezTo>
                    <a:pt x="52" y="2238"/>
                    <a:pt x="86" y="2278"/>
                    <a:pt x="131" y="2306"/>
                  </a:cubicBezTo>
                  <a:cubicBezTo>
                    <a:pt x="126" y="2319"/>
                    <a:pt x="120" y="2330"/>
                    <a:pt x="120" y="2340"/>
                  </a:cubicBezTo>
                  <a:cubicBezTo>
                    <a:pt x="113" y="2380"/>
                    <a:pt x="126" y="2414"/>
                    <a:pt x="147" y="2443"/>
                  </a:cubicBezTo>
                  <a:cubicBezTo>
                    <a:pt x="171" y="2477"/>
                    <a:pt x="205" y="2489"/>
                    <a:pt x="244" y="2500"/>
                  </a:cubicBezTo>
                  <a:cubicBezTo>
                    <a:pt x="284" y="2505"/>
                    <a:pt x="318" y="2511"/>
                    <a:pt x="359" y="2511"/>
                  </a:cubicBezTo>
                  <a:lnTo>
                    <a:pt x="404" y="2511"/>
                  </a:lnTo>
                  <a:cubicBezTo>
                    <a:pt x="432" y="2516"/>
                    <a:pt x="466" y="2523"/>
                    <a:pt x="501" y="2523"/>
                  </a:cubicBezTo>
                  <a:cubicBezTo>
                    <a:pt x="535" y="2523"/>
                    <a:pt x="569" y="2516"/>
                    <a:pt x="603" y="2511"/>
                  </a:cubicBezTo>
                  <a:cubicBezTo>
                    <a:pt x="659" y="2495"/>
                    <a:pt x="711" y="2471"/>
                    <a:pt x="761" y="2437"/>
                  </a:cubicBezTo>
                  <a:cubicBezTo>
                    <a:pt x="779" y="2448"/>
                    <a:pt x="795" y="2460"/>
                    <a:pt x="818" y="2460"/>
                  </a:cubicBezTo>
                  <a:cubicBezTo>
                    <a:pt x="824" y="2460"/>
                    <a:pt x="829" y="2455"/>
                    <a:pt x="836" y="2455"/>
                  </a:cubicBezTo>
                  <a:cubicBezTo>
                    <a:pt x="870" y="2448"/>
                    <a:pt x="897" y="2437"/>
                    <a:pt x="926" y="2421"/>
                  </a:cubicBezTo>
                  <a:cubicBezTo>
                    <a:pt x="960" y="2403"/>
                    <a:pt x="994" y="2380"/>
                    <a:pt x="1023" y="2358"/>
                  </a:cubicBezTo>
                  <a:cubicBezTo>
                    <a:pt x="1080" y="2306"/>
                    <a:pt x="1131" y="2256"/>
                    <a:pt x="1170" y="2193"/>
                  </a:cubicBezTo>
                  <a:cubicBezTo>
                    <a:pt x="1256" y="2091"/>
                    <a:pt x="1313" y="1965"/>
                    <a:pt x="1358" y="1847"/>
                  </a:cubicBezTo>
                  <a:cubicBezTo>
                    <a:pt x="1409" y="1721"/>
                    <a:pt x="1450" y="1596"/>
                    <a:pt x="1477" y="1466"/>
                  </a:cubicBezTo>
                  <a:cubicBezTo>
                    <a:pt x="1511" y="1341"/>
                    <a:pt x="1534" y="1215"/>
                    <a:pt x="1557" y="1091"/>
                  </a:cubicBezTo>
                  <a:cubicBezTo>
                    <a:pt x="1568" y="1045"/>
                    <a:pt x="1534" y="1005"/>
                    <a:pt x="1495" y="994"/>
                  </a:cubicBezTo>
                  <a:cubicBezTo>
                    <a:pt x="1552" y="812"/>
                    <a:pt x="1597" y="625"/>
                    <a:pt x="1631" y="443"/>
                  </a:cubicBezTo>
                  <a:cubicBezTo>
                    <a:pt x="1647" y="347"/>
                    <a:pt x="1665" y="244"/>
                    <a:pt x="1676" y="148"/>
                  </a:cubicBezTo>
                  <a:cubicBezTo>
                    <a:pt x="1682" y="74"/>
                    <a:pt x="1631" y="11"/>
                    <a:pt x="1557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7"/>
            <p:cNvSpPr/>
            <p:nvPr/>
          </p:nvSpPr>
          <p:spPr>
            <a:xfrm>
              <a:off x="12859245" y="3185219"/>
              <a:ext cx="39228" cy="66917"/>
            </a:xfrm>
            <a:custGeom>
              <a:avLst/>
              <a:gdLst/>
              <a:ahLst/>
              <a:cxnLst/>
              <a:rect l="l" t="t" r="r" b="b"/>
              <a:pathLst>
                <a:path w="1336" h="2279" extrusionOk="0">
                  <a:moveTo>
                    <a:pt x="1330" y="0"/>
                  </a:moveTo>
                  <a:cubicBezTo>
                    <a:pt x="1284" y="29"/>
                    <a:pt x="1244" y="57"/>
                    <a:pt x="1199" y="91"/>
                  </a:cubicBezTo>
                  <a:cubicBezTo>
                    <a:pt x="1182" y="239"/>
                    <a:pt x="1148" y="393"/>
                    <a:pt x="1114" y="546"/>
                  </a:cubicBezTo>
                  <a:cubicBezTo>
                    <a:pt x="1029" y="886"/>
                    <a:pt x="916" y="1222"/>
                    <a:pt x="738" y="1534"/>
                  </a:cubicBezTo>
                  <a:cubicBezTo>
                    <a:pt x="670" y="1647"/>
                    <a:pt x="597" y="1762"/>
                    <a:pt x="500" y="1859"/>
                  </a:cubicBezTo>
                  <a:cubicBezTo>
                    <a:pt x="449" y="1915"/>
                    <a:pt x="387" y="1961"/>
                    <a:pt x="324" y="2001"/>
                  </a:cubicBezTo>
                  <a:cubicBezTo>
                    <a:pt x="279" y="2029"/>
                    <a:pt x="227" y="2051"/>
                    <a:pt x="177" y="2063"/>
                  </a:cubicBezTo>
                  <a:cubicBezTo>
                    <a:pt x="166" y="2069"/>
                    <a:pt x="153" y="2069"/>
                    <a:pt x="137" y="2074"/>
                  </a:cubicBezTo>
                  <a:cubicBezTo>
                    <a:pt x="125" y="2069"/>
                    <a:pt x="108" y="2069"/>
                    <a:pt x="98" y="2069"/>
                  </a:cubicBezTo>
                  <a:cubicBezTo>
                    <a:pt x="91" y="2069"/>
                    <a:pt x="85" y="2069"/>
                    <a:pt x="80" y="2063"/>
                  </a:cubicBezTo>
                  <a:lnTo>
                    <a:pt x="74" y="2063"/>
                  </a:lnTo>
                  <a:cubicBezTo>
                    <a:pt x="57" y="2057"/>
                    <a:pt x="40" y="2051"/>
                    <a:pt x="23" y="2046"/>
                  </a:cubicBezTo>
                  <a:cubicBezTo>
                    <a:pt x="17" y="2040"/>
                    <a:pt x="6" y="2035"/>
                    <a:pt x="1" y="2029"/>
                  </a:cubicBezTo>
                  <a:lnTo>
                    <a:pt x="1" y="2029"/>
                  </a:lnTo>
                  <a:cubicBezTo>
                    <a:pt x="1" y="2029"/>
                    <a:pt x="6" y="2035"/>
                    <a:pt x="6" y="2040"/>
                  </a:cubicBezTo>
                  <a:cubicBezTo>
                    <a:pt x="6" y="2046"/>
                    <a:pt x="12" y="2051"/>
                    <a:pt x="12" y="2057"/>
                  </a:cubicBezTo>
                  <a:cubicBezTo>
                    <a:pt x="29" y="2080"/>
                    <a:pt x="46" y="2108"/>
                    <a:pt x="63" y="2132"/>
                  </a:cubicBezTo>
                  <a:cubicBezTo>
                    <a:pt x="74" y="2142"/>
                    <a:pt x="85" y="2153"/>
                    <a:pt x="91" y="2166"/>
                  </a:cubicBezTo>
                  <a:cubicBezTo>
                    <a:pt x="98" y="2166"/>
                    <a:pt x="98" y="2171"/>
                    <a:pt x="98" y="2171"/>
                  </a:cubicBezTo>
                  <a:cubicBezTo>
                    <a:pt x="119" y="2193"/>
                    <a:pt x="148" y="2211"/>
                    <a:pt x="171" y="2227"/>
                  </a:cubicBezTo>
                  <a:cubicBezTo>
                    <a:pt x="200" y="2245"/>
                    <a:pt x="222" y="2256"/>
                    <a:pt x="250" y="2268"/>
                  </a:cubicBezTo>
                  <a:cubicBezTo>
                    <a:pt x="268" y="2268"/>
                    <a:pt x="279" y="2273"/>
                    <a:pt x="290" y="2273"/>
                  </a:cubicBezTo>
                  <a:cubicBezTo>
                    <a:pt x="313" y="2279"/>
                    <a:pt x="329" y="2279"/>
                    <a:pt x="353" y="2279"/>
                  </a:cubicBezTo>
                  <a:cubicBezTo>
                    <a:pt x="392" y="2279"/>
                    <a:pt x="426" y="2273"/>
                    <a:pt x="473" y="2268"/>
                  </a:cubicBezTo>
                  <a:cubicBezTo>
                    <a:pt x="512" y="2250"/>
                    <a:pt x="557" y="2239"/>
                    <a:pt x="602" y="2216"/>
                  </a:cubicBezTo>
                  <a:cubicBezTo>
                    <a:pt x="620" y="2205"/>
                    <a:pt x="636" y="2200"/>
                    <a:pt x="654" y="2187"/>
                  </a:cubicBezTo>
                  <a:cubicBezTo>
                    <a:pt x="659" y="2182"/>
                    <a:pt x="665" y="2182"/>
                    <a:pt x="677" y="2177"/>
                  </a:cubicBezTo>
                  <a:cubicBezTo>
                    <a:pt x="722" y="2148"/>
                    <a:pt x="762" y="2114"/>
                    <a:pt x="807" y="2080"/>
                  </a:cubicBezTo>
                  <a:cubicBezTo>
                    <a:pt x="841" y="2040"/>
                    <a:pt x="882" y="1995"/>
                    <a:pt x="916" y="1943"/>
                  </a:cubicBezTo>
                  <a:cubicBezTo>
                    <a:pt x="927" y="1932"/>
                    <a:pt x="938" y="1915"/>
                    <a:pt x="950" y="1893"/>
                  </a:cubicBezTo>
                  <a:cubicBezTo>
                    <a:pt x="1018" y="1778"/>
                    <a:pt x="1074" y="1647"/>
                    <a:pt x="1126" y="1489"/>
                  </a:cubicBezTo>
                  <a:cubicBezTo>
                    <a:pt x="1189" y="1272"/>
                    <a:pt x="1223" y="1051"/>
                    <a:pt x="1250" y="847"/>
                  </a:cubicBezTo>
                  <a:cubicBezTo>
                    <a:pt x="1257" y="768"/>
                    <a:pt x="1268" y="687"/>
                    <a:pt x="1273" y="614"/>
                  </a:cubicBezTo>
                  <a:lnTo>
                    <a:pt x="1284" y="466"/>
                  </a:lnTo>
                  <a:cubicBezTo>
                    <a:pt x="1296" y="375"/>
                    <a:pt x="1302" y="278"/>
                    <a:pt x="1313" y="181"/>
                  </a:cubicBezTo>
                  <a:lnTo>
                    <a:pt x="1318" y="142"/>
                  </a:lnTo>
                  <a:cubicBezTo>
                    <a:pt x="1318" y="97"/>
                    <a:pt x="1325" y="45"/>
                    <a:pt x="1336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7"/>
            <p:cNvSpPr/>
            <p:nvPr/>
          </p:nvSpPr>
          <p:spPr>
            <a:xfrm>
              <a:off x="13087656" y="3322665"/>
              <a:ext cx="53939" cy="81334"/>
            </a:xfrm>
            <a:custGeom>
              <a:avLst/>
              <a:gdLst/>
              <a:ahLst/>
              <a:cxnLst/>
              <a:rect l="l" t="t" r="r" b="b"/>
              <a:pathLst>
                <a:path w="1837" h="2770" extrusionOk="0">
                  <a:moveTo>
                    <a:pt x="1648" y="246"/>
                  </a:moveTo>
                  <a:cubicBezTo>
                    <a:pt x="1643" y="297"/>
                    <a:pt x="1637" y="342"/>
                    <a:pt x="1632" y="388"/>
                  </a:cubicBezTo>
                  <a:lnTo>
                    <a:pt x="1632" y="428"/>
                  </a:lnTo>
                  <a:cubicBezTo>
                    <a:pt x="1619" y="524"/>
                    <a:pt x="1608" y="621"/>
                    <a:pt x="1603" y="717"/>
                  </a:cubicBezTo>
                  <a:lnTo>
                    <a:pt x="1592" y="860"/>
                  </a:lnTo>
                  <a:cubicBezTo>
                    <a:pt x="1563" y="1126"/>
                    <a:pt x="1529" y="1440"/>
                    <a:pt x="1438" y="1734"/>
                  </a:cubicBezTo>
                  <a:cubicBezTo>
                    <a:pt x="1393" y="1894"/>
                    <a:pt x="1336" y="2030"/>
                    <a:pt x="1267" y="2143"/>
                  </a:cubicBezTo>
                  <a:cubicBezTo>
                    <a:pt x="1222" y="2211"/>
                    <a:pt x="1171" y="2274"/>
                    <a:pt x="1120" y="2326"/>
                  </a:cubicBezTo>
                  <a:cubicBezTo>
                    <a:pt x="1074" y="2371"/>
                    <a:pt x="1023" y="2405"/>
                    <a:pt x="972" y="2434"/>
                  </a:cubicBezTo>
                  <a:cubicBezTo>
                    <a:pt x="903" y="2468"/>
                    <a:pt x="847" y="2496"/>
                    <a:pt x="785" y="2513"/>
                  </a:cubicBezTo>
                  <a:cubicBezTo>
                    <a:pt x="745" y="2518"/>
                    <a:pt x="706" y="2524"/>
                    <a:pt x="665" y="2531"/>
                  </a:cubicBezTo>
                  <a:cubicBezTo>
                    <a:pt x="637" y="2524"/>
                    <a:pt x="603" y="2518"/>
                    <a:pt x="569" y="2513"/>
                  </a:cubicBezTo>
                  <a:cubicBezTo>
                    <a:pt x="541" y="2502"/>
                    <a:pt x="512" y="2490"/>
                    <a:pt x="489" y="2473"/>
                  </a:cubicBezTo>
                  <a:cubicBezTo>
                    <a:pt x="460" y="2456"/>
                    <a:pt x="433" y="2434"/>
                    <a:pt x="410" y="2411"/>
                  </a:cubicBezTo>
                  <a:cubicBezTo>
                    <a:pt x="381" y="2382"/>
                    <a:pt x="352" y="2342"/>
                    <a:pt x="331" y="2303"/>
                  </a:cubicBezTo>
                  <a:cubicBezTo>
                    <a:pt x="307" y="2251"/>
                    <a:pt x="284" y="2201"/>
                    <a:pt x="268" y="2149"/>
                  </a:cubicBezTo>
                  <a:cubicBezTo>
                    <a:pt x="256" y="2087"/>
                    <a:pt x="250" y="2019"/>
                    <a:pt x="245" y="1956"/>
                  </a:cubicBezTo>
                  <a:cubicBezTo>
                    <a:pt x="250" y="1888"/>
                    <a:pt x="262" y="1820"/>
                    <a:pt x="279" y="1757"/>
                  </a:cubicBezTo>
                  <a:cubicBezTo>
                    <a:pt x="318" y="1621"/>
                    <a:pt x="381" y="1485"/>
                    <a:pt x="467" y="1343"/>
                  </a:cubicBezTo>
                  <a:cubicBezTo>
                    <a:pt x="575" y="1172"/>
                    <a:pt x="711" y="1007"/>
                    <a:pt x="876" y="848"/>
                  </a:cubicBezTo>
                  <a:cubicBezTo>
                    <a:pt x="1115" y="621"/>
                    <a:pt x="1387" y="422"/>
                    <a:pt x="1643" y="246"/>
                  </a:cubicBezTo>
                  <a:close/>
                  <a:moveTo>
                    <a:pt x="1722" y="1"/>
                  </a:moveTo>
                  <a:cubicBezTo>
                    <a:pt x="1705" y="1"/>
                    <a:pt x="1688" y="8"/>
                    <a:pt x="1671" y="19"/>
                  </a:cubicBezTo>
                  <a:cubicBezTo>
                    <a:pt x="1210" y="336"/>
                    <a:pt x="722" y="643"/>
                    <a:pt x="376" y="1092"/>
                  </a:cubicBezTo>
                  <a:cubicBezTo>
                    <a:pt x="290" y="1206"/>
                    <a:pt x="211" y="1330"/>
                    <a:pt x="148" y="1461"/>
                  </a:cubicBezTo>
                  <a:cubicBezTo>
                    <a:pt x="92" y="1587"/>
                    <a:pt x="40" y="1718"/>
                    <a:pt x="17" y="1854"/>
                  </a:cubicBezTo>
                  <a:cubicBezTo>
                    <a:pt x="1" y="1967"/>
                    <a:pt x="6" y="2093"/>
                    <a:pt x="35" y="2211"/>
                  </a:cubicBezTo>
                  <a:cubicBezTo>
                    <a:pt x="63" y="2326"/>
                    <a:pt x="108" y="2439"/>
                    <a:pt x="182" y="2531"/>
                  </a:cubicBezTo>
                  <a:cubicBezTo>
                    <a:pt x="250" y="2621"/>
                    <a:pt x="347" y="2694"/>
                    <a:pt x="449" y="2735"/>
                  </a:cubicBezTo>
                  <a:cubicBezTo>
                    <a:pt x="515" y="2758"/>
                    <a:pt x="585" y="2770"/>
                    <a:pt x="654" y="2770"/>
                  </a:cubicBezTo>
                  <a:cubicBezTo>
                    <a:pt x="704" y="2770"/>
                    <a:pt x="754" y="2763"/>
                    <a:pt x="801" y="2751"/>
                  </a:cubicBezTo>
                  <a:cubicBezTo>
                    <a:pt x="932" y="2717"/>
                    <a:pt x="1052" y="2655"/>
                    <a:pt x="1154" y="2565"/>
                  </a:cubicBezTo>
                  <a:cubicBezTo>
                    <a:pt x="1233" y="2496"/>
                    <a:pt x="1307" y="2416"/>
                    <a:pt x="1364" y="2326"/>
                  </a:cubicBezTo>
                  <a:cubicBezTo>
                    <a:pt x="1495" y="2132"/>
                    <a:pt x="1574" y="1917"/>
                    <a:pt x="1632" y="1695"/>
                  </a:cubicBezTo>
                  <a:cubicBezTo>
                    <a:pt x="1694" y="1456"/>
                    <a:pt x="1728" y="1212"/>
                    <a:pt x="1756" y="973"/>
                  </a:cubicBezTo>
                  <a:cubicBezTo>
                    <a:pt x="1779" y="814"/>
                    <a:pt x="1790" y="655"/>
                    <a:pt x="1808" y="496"/>
                  </a:cubicBezTo>
                  <a:cubicBezTo>
                    <a:pt x="1813" y="428"/>
                    <a:pt x="1818" y="354"/>
                    <a:pt x="1824" y="280"/>
                  </a:cubicBezTo>
                  <a:cubicBezTo>
                    <a:pt x="1831" y="212"/>
                    <a:pt x="1836" y="144"/>
                    <a:pt x="1836" y="81"/>
                  </a:cubicBezTo>
                  <a:cubicBezTo>
                    <a:pt x="1836" y="42"/>
                    <a:pt x="1808" y="19"/>
                    <a:pt x="1773" y="13"/>
                  </a:cubicBezTo>
                  <a:cubicBezTo>
                    <a:pt x="1756" y="8"/>
                    <a:pt x="1739" y="1"/>
                    <a:pt x="17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7"/>
            <p:cNvSpPr/>
            <p:nvPr/>
          </p:nvSpPr>
          <p:spPr>
            <a:xfrm>
              <a:off x="13094996" y="3329888"/>
              <a:ext cx="41049" cy="66888"/>
            </a:xfrm>
            <a:custGeom>
              <a:avLst/>
              <a:gdLst/>
              <a:ahLst/>
              <a:cxnLst/>
              <a:rect l="l" t="t" r="r" b="b"/>
              <a:pathLst>
                <a:path w="1398" h="2278" extrusionOk="0">
                  <a:moveTo>
                    <a:pt x="1398" y="0"/>
                  </a:moveTo>
                  <a:lnTo>
                    <a:pt x="1398" y="0"/>
                  </a:lnTo>
                  <a:cubicBezTo>
                    <a:pt x="1137" y="176"/>
                    <a:pt x="865" y="375"/>
                    <a:pt x="626" y="602"/>
                  </a:cubicBezTo>
                  <a:cubicBezTo>
                    <a:pt x="456" y="761"/>
                    <a:pt x="325" y="926"/>
                    <a:pt x="217" y="1097"/>
                  </a:cubicBezTo>
                  <a:cubicBezTo>
                    <a:pt x="131" y="1239"/>
                    <a:pt x="68" y="1375"/>
                    <a:pt x="29" y="1511"/>
                  </a:cubicBezTo>
                  <a:cubicBezTo>
                    <a:pt x="12" y="1574"/>
                    <a:pt x="0" y="1642"/>
                    <a:pt x="0" y="1710"/>
                  </a:cubicBezTo>
                  <a:cubicBezTo>
                    <a:pt x="0" y="1773"/>
                    <a:pt x="6" y="1841"/>
                    <a:pt x="18" y="1903"/>
                  </a:cubicBezTo>
                  <a:cubicBezTo>
                    <a:pt x="34" y="1955"/>
                    <a:pt x="57" y="2005"/>
                    <a:pt x="81" y="2057"/>
                  </a:cubicBezTo>
                  <a:cubicBezTo>
                    <a:pt x="102" y="2096"/>
                    <a:pt x="131" y="2136"/>
                    <a:pt x="160" y="2165"/>
                  </a:cubicBezTo>
                  <a:cubicBezTo>
                    <a:pt x="183" y="2188"/>
                    <a:pt x="210" y="2210"/>
                    <a:pt x="239" y="2227"/>
                  </a:cubicBezTo>
                  <a:cubicBezTo>
                    <a:pt x="262" y="2244"/>
                    <a:pt x="291" y="2256"/>
                    <a:pt x="319" y="2267"/>
                  </a:cubicBezTo>
                  <a:cubicBezTo>
                    <a:pt x="353" y="2272"/>
                    <a:pt x="387" y="2278"/>
                    <a:pt x="415" y="2278"/>
                  </a:cubicBezTo>
                  <a:cubicBezTo>
                    <a:pt x="456" y="2278"/>
                    <a:pt x="495" y="2272"/>
                    <a:pt x="535" y="2267"/>
                  </a:cubicBezTo>
                  <a:cubicBezTo>
                    <a:pt x="597" y="2250"/>
                    <a:pt x="653" y="2222"/>
                    <a:pt x="722" y="2188"/>
                  </a:cubicBezTo>
                  <a:cubicBezTo>
                    <a:pt x="773" y="2159"/>
                    <a:pt x="824" y="2125"/>
                    <a:pt x="870" y="2080"/>
                  </a:cubicBezTo>
                  <a:cubicBezTo>
                    <a:pt x="921" y="2028"/>
                    <a:pt x="972" y="1965"/>
                    <a:pt x="1017" y="1897"/>
                  </a:cubicBezTo>
                  <a:cubicBezTo>
                    <a:pt x="1086" y="1784"/>
                    <a:pt x="1143" y="1648"/>
                    <a:pt x="1193" y="1488"/>
                  </a:cubicBezTo>
                  <a:cubicBezTo>
                    <a:pt x="1279" y="1194"/>
                    <a:pt x="1313" y="880"/>
                    <a:pt x="1342" y="614"/>
                  </a:cubicBezTo>
                  <a:lnTo>
                    <a:pt x="1353" y="471"/>
                  </a:lnTo>
                  <a:cubicBezTo>
                    <a:pt x="1358" y="375"/>
                    <a:pt x="1369" y="278"/>
                    <a:pt x="1382" y="182"/>
                  </a:cubicBezTo>
                  <a:lnTo>
                    <a:pt x="1382" y="142"/>
                  </a:lnTo>
                  <a:cubicBezTo>
                    <a:pt x="1387" y="96"/>
                    <a:pt x="1393" y="51"/>
                    <a:pt x="139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7"/>
            <p:cNvSpPr/>
            <p:nvPr/>
          </p:nvSpPr>
          <p:spPr>
            <a:xfrm>
              <a:off x="13105361" y="3329888"/>
              <a:ext cx="30684" cy="67093"/>
            </a:xfrm>
            <a:custGeom>
              <a:avLst/>
              <a:gdLst/>
              <a:ahLst/>
              <a:cxnLst/>
              <a:rect l="l" t="t" r="r" b="b"/>
              <a:pathLst>
                <a:path w="1045" h="2285" extrusionOk="0">
                  <a:moveTo>
                    <a:pt x="1040" y="0"/>
                  </a:moveTo>
                  <a:cubicBezTo>
                    <a:pt x="1000" y="28"/>
                    <a:pt x="960" y="56"/>
                    <a:pt x="914" y="90"/>
                  </a:cubicBezTo>
                  <a:cubicBezTo>
                    <a:pt x="960" y="56"/>
                    <a:pt x="1000" y="28"/>
                    <a:pt x="1045" y="0"/>
                  </a:cubicBezTo>
                  <a:lnTo>
                    <a:pt x="1045" y="0"/>
                  </a:lnTo>
                  <a:cubicBezTo>
                    <a:pt x="1045" y="0"/>
                    <a:pt x="1045" y="0"/>
                    <a:pt x="1045" y="0"/>
                  </a:cubicBezTo>
                  <a:close/>
                  <a:moveTo>
                    <a:pt x="989" y="614"/>
                  </a:moveTo>
                  <a:cubicBezTo>
                    <a:pt x="977" y="682"/>
                    <a:pt x="971" y="756"/>
                    <a:pt x="966" y="829"/>
                  </a:cubicBezTo>
                  <a:cubicBezTo>
                    <a:pt x="971" y="756"/>
                    <a:pt x="982" y="682"/>
                    <a:pt x="989" y="614"/>
                  </a:cubicBezTo>
                  <a:close/>
                  <a:moveTo>
                    <a:pt x="181" y="2267"/>
                  </a:moveTo>
                  <a:lnTo>
                    <a:pt x="181" y="2267"/>
                  </a:lnTo>
                  <a:cubicBezTo>
                    <a:pt x="142" y="2272"/>
                    <a:pt x="102" y="2278"/>
                    <a:pt x="62" y="2278"/>
                  </a:cubicBezTo>
                  <a:cubicBezTo>
                    <a:pt x="45" y="2278"/>
                    <a:pt x="23" y="2278"/>
                    <a:pt x="1" y="2272"/>
                  </a:cubicBezTo>
                  <a:lnTo>
                    <a:pt x="1" y="2272"/>
                  </a:lnTo>
                  <a:cubicBezTo>
                    <a:pt x="23" y="2278"/>
                    <a:pt x="45" y="2278"/>
                    <a:pt x="62" y="2285"/>
                  </a:cubicBezTo>
                  <a:cubicBezTo>
                    <a:pt x="102" y="2278"/>
                    <a:pt x="142" y="2272"/>
                    <a:pt x="181" y="2267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7"/>
            <p:cNvSpPr/>
            <p:nvPr/>
          </p:nvSpPr>
          <p:spPr>
            <a:xfrm>
              <a:off x="13091150" y="3325366"/>
              <a:ext cx="49593" cy="74111"/>
            </a:xfrm>
            <a:custGeom>
              <a:avLst/>
              <a:gdLst/>
              <a:ahLst/>
              <a:cxnLst/>
              <a:rect l="l" t="t" r="r" b="b"/>
              <a:pathLst>
                <a:path w="1689" h="2524" extrusionOk="0">
                  <a:moveTo>
                    <a:pt x="1547" y="0"/>
                  </a:moveTo>
                  <a:cubicBezTo>
                    <a:pt x="1479" y="0"/>
                    <a:pt x="1421" y="52"/>
                    <a:pt x="1416" y="120"/>
                  </a:cubicBezTo>
                  <a:cubicBezTo>
                    <a:pt x="1410" y="160"/>
                    <a:pt x="1405" y="205"/>
                    <a:pt x="1398" y="244"/>
                  </a:cubicBezTo>
                  <a:cubicBezTo>
                    <a:pt x="1444" y="210"/>
                    <a:pt x="1484" y="182"/>
                    <a:pt x="1524" y="154"/>
                  </a:cubicBezTo>
                  <a:lnTo>
                    <a:pt x="1529" y="154"/>
                  </a:lnTo>
                  <a:cubicBezTo>
                    <a:pt x="1524" y="205"/>
                    <a:pt x="1518" y="250"/>
                    <a:pt x="1513" y="296"/>
                  </a:cubicBezTo>
                  <a:lnTo>
                    <a:pt x="1513" y="336"/>
                  </a:lnTo>
                  <a:cubicBezTo>
                    <a:pt x="1500" y="432"/>
                    <a:pt x="1489" y="529"/>
                    <a:pt x="1484" y="625"/>
                  </a:cubicBezTo>
                  <a:lnTo>
                    <a:pt x="1473" y="768"/>
                  </a:lnTo>
                  <a:cubicBezTo>
                    <a:pt x="1466" y="836"/>
                    <a:pt x="1455" y="910"/>
                    <a:pt x="1450" y="983"/>
                  </a:cubicBezTo>
                  <a:cubicBezTo>
                    <a:pt x="1421" y="1193"/>
                    <a:pt x="1387" y="1421"/>
                    <a:pt x="1324" y="1642"/>
                  </a:cubicBezTo>
                  <a:cubicBezTo>
                    <a:pt x="1274" y="1802"/>
                    <a:pt x="1217" y="1938"/>
                    <a:pt x="1148" y="2051"/>
                  </a:cubicBezTo>
                  <a:cubicBezTo>
                    <a:pt x="1138" y="2064"/>
                    <a:pt x="1132" y="2080"/>
                    <a:pt x="1120" y="2091"/>
                  </a:cubicBezTo>
                  <a:cubicBezTo>
                    <a:pt x="1080" y="2143"/>
                    <a:pt x="1041" y="2193"/>
                    <a:pt x="1001" y="2234"/>
                  </a:cubicBezTo>
                  <a:cubicBezTo>
                    <a:pt x="962" y="2268"/>
                    <a:pt x="921" y="2302"/>
                    <a:pt x="876" y="2324"/>
                  </a:cubicBezTo>
                  <a:cubicBezTo>
                    <a:pt x="870" y="2329"/>
                    <a:pt x="859" y="2336"/>
                    <a:pt x="853" y="2342"/>
                  </a:cubicBezTo>
                  <a:cubicBezTo>
                    <a:pt x="836" y="2353"/>
                    <a:pt x="818" y="2364"/>
                    <a:pt x="802" y="2370"/>
                  </a:cubicBezTo>
                  <a:cubicBezTo>
                    <a:pt x="757" y="2392"/>
                    <a:pt x="711" y="2410"/>
                    <a:pt x="666" y="2421"/>
                  </a:cubicBezTo>
                  <a:cubicBezTo>
                    <a:pt x="626" y="2426"/>
                    <a:pt x="587" y="2432"/>
                    <a:pt x="546" y="2439"/>
                  </a:cubicBezTo>
                  <a:cubicBezTo>
                    <a:pt x="529" y="2432"/>
                    <a:pt x="506" y="2432"/>
                    <a:pt x="484" y="2426"/>
                  </a:cubicBezTo>
                  <a:cubicBezTo>
                    <a:pt x="472" y="2426"/>
                    <a:pt x="461" y="2421"/>
                    <a:pt x="450" y="2421"/>
                  </a:cubicBezTo>
                  <a:cubicBezTo>
                    <a:pt x="422" y="2410"/>
                    <a:pt x="393" y="2398"/>
                    <a:pt x="370" y="2381"/>
                  </a:cubicBezTo>
                  <a:cubicBezTo>
                    <a:pt x="341" y="2364"/>
                    <a:pt x="314" y="2342"/>
                    <a:pt x="291" y="2319"/>
                  </a:cubicBezTo>
                  <a:cubicBezTo>
                    <a:pt x="262" y="2290"/>
                    <a:pt x="233" y="2250"/>
                    <a:pt x="212" y="2211"/>
                  </a:cubicBezTo>
                  <a:cubicBezTo>
                    <a:pt x="205" y="2200"/>
                    <a:pt x="199" y="2193"/>
                    <a:pt x="199" y="2182"/>
                  </a:cubicBezTo>
                  <a:cubicBezTo>
                    <a:pt x="188" y="2177"/>
                    <a:pt x="183" y="2171"/>
                    <a:pt x="177" y="2166"/>
                  </a:cubicBezTo>
                  <a:cubicBezTo>
                    <a:pt x="160" y="2148"/>
                    <a:pt x="149" y="2132"/>
                    <a:pt x="131" y="2109"/>
                  </a:cubicBezTo>
                  <a:cubicBezTo>
                    <a:pt x="120" y="2091"/>
                    <a:pt x="97" y="2085"/>
                    <a:pt x="81" y="2085"/>
                  </a:cubicBezTo>
                  <a:cubicBezTo>
                    <a:pt x="63" y="2085"/>
                    <a:pt x="47" y="2085"/>
                    <a:pt x="34" y="2098"/>
                  </a:cubicBezTo>
                  <a:cubicBezTo>
                    <a:pt x="7" y="2119"/>
                    <a:pt x="0" y="2166"/>
                    <a:pt x="23" y="2193"/>
                  </a:cubicBezTo>
                  <a:cubicBezTo>
                    <a:pt x="52" y="2239"/>
                    <a:pt x="92" y="2279"/>
                    <a:pt x="131" y="2308"/>
                  </a:cubicBezTo>
                  <a:cubicBezTo>
                    <a:pt x="131" y="2319"/>
                    <a:pt x="126" y="2329"/>
                    <a:pt x="120" y="2347"/>
                  </a:cubicBezTo>
                  <a:cubicBezTo>
                    <a:pt x="120" y="2381"/>
                    <a:pt x="131" y="2421"/>
                    <a:pt x="154" y="2449"/>
                  </a:cubicBezTo>
                  <a:cubicBezTo>
                    <a:pt x="177" y="2478"/>
                    <a:pt x="212" y="2489"/>
                    <a:pt x="246" y="2500"/>
                  </a:cubicBezTo>
                  <a:cubicBezTo>
                    <a:pt x="285" y="2512"/>
                    <a:pt x="325" y="2512"/>
                    <a:pt x="364" y="2512"/>
                  </a:cubicBezTo>
                  <a:lnTo>
                    <a:pt x="404" y="2512"/>
                  </a:lnTo>
                  <a:cubicBezTo>
                    <a:pt x="438" y="2518"/>
                    <a:pt x="472" y="2523"/>
                    <a:pt x="506" y="2523"/>
                  </a:cubicBezTo>
                  <a:cubicBezTo>
                    <a:pt x="540" y="2523"/>
                    <a:pt x="574" y="2518"/>
                    <a:pt x="608" y="2512"/>
                  </a:cubicBezTo>
                  <a:cubicBezTo>
                    <a:pt x="666" y="2494"/>
                    <a:pt x="716" y="2473"/>
                    <a:pt x="763" y="2444"/>
                  </a:cubicBezTo>
                  <a:cubicBezTo>
                    <a:pt x="779" y="2449"/>
                    <a:pt x="802" y="2460"/>
                    <a:pt x="825" y="2460"/>
                  </a:cubicBezTo>
                  <a:cubicBezTo>
                    <a:pt x="831" y="2460"/>
                    <a:pt x="836" y="2460"/>
                    <a:pt x="842" y="2455"/>
                  </a:cubicBezTo>
                  <a:cubicBezTo>
                    <a:pt x="870" y="2449"/>
                    <a:pt x="904" y="2439"/>
                    <a:pt x="933" y="2426"/>
                  </a:cubicBezTo>
                  <a:cubicBezTo>
                    <a:pt x="967" y="2404"/>
                    <a:pt x="996" y="2381"/>
                    <a:pt x="1030" y="2358"/>
                  </a:cubicBezTo>
                  <a:cubicBezTo>
                    <a:pt x="1086" y="2313"/>
                    <a:pt x="1132" y="2256"/>
                    <a:pt x="1177" y="2200"/>
                  </a:cubicBezTo>
                  <a:cubicBezTo>
                    <a:pt x="1256" y="2091"/>
                    <a:pt x="1313" y="1972"/>
                    <a:pt x="1364" y="1847"/>
                  </a:cubicBezTo>
                  <a:cubicBezTo>
                    <a:pt x="1410" y="1723"/>
                    <a:pt x="1450" y="1597"/>
                    <a:pt x="1484" y="1466"/>
                  </a:cubicBezTo>
                  <a:cubicBezTo>
                    <a:pt x="1513" y="1341"/>
                    <a:pt x="1534" y="1217"/>
                    <a:pt x="1563" y="1091"/>
                  </a:cubicBezTo>
                  <a:cubicBezTo>
                    <a:pt x="1575" y="1046"/>
                    <a:pt x="1541" y="1007"/>
                    <a:pt x="1495" y="994"/>
                  </a:cubicBezTo>
                  <a:cubicBezTo>
                    <a:pt x="1552" y="813"/>
                    <a:pt x="1597" y="632"/>
                    <a:pt x="1637" y="443"/>
                  </a:cubicBezTo>
                  <a:cubicBezTo>
                    <a:pt x="1654" y="347"/>
                    <a:pt x="1671" y="250"/>
                    <a:pt x="1678" y="147"/>
                  </a:cubicBezTo>
                  <a:cubicBezTo>
                    <a:pt x="1689" y="79"/>
                    <a:pt x="1631" y="11"/>
                    <a:pt x="1563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7"/>
            <p:cNvSpPr/>
            <p:nvPr/>
          </p:nvSpPr>
          <p:spPr>
            <a:xfrm>
              <a:off x="13096993" y="3329888"/>
              <a:ext cx="39052" cy="66888"/>
            </a:xfrm>
            <a:custGeom>
              <a:avLst/>
              <a:gdLst/>
              <a:ahLst/>
              <a:cxnLst/>
              <a:rect l="l" t="t" r="r" b="b"/>
              <a:pathLst>
                <a:path w="1330" h="2278" extrusionOk="0">
                  <a:moveTo>
                    <a:pt x="1330" y="0"/>
                  </a:moveTo>
                  <a:lnTo>
                    <a:pt x="1330" y="0"/>
                  </a:lnTo>
                  <a:cubicBezTo>
                    <a:pt x="1285" y="28"/>
                    <a:pt x="1245" y="56"/>
                    <a:pt x="1199" y="90"/>
                  </a:cubicBezTo>
                  <a:cubicBezTo>
                    <a:pt x="1177" y="244"/>
                    <a:pt x="1149" y="392"/>
                    <a:pt x="1114" y="546"/>
                  </a:cubicBezTo>
                  <a:cubicBezTo>
                    <a:pt x="1029" y="887"/>
                    <a:pt x="910" y="1221"/>
                    <a:pt x="739" y="1534"/>
                  </a:cubicBezTo>
                  <a:cubicBezTo>
                    <a:pt x="671" y="1648"/>
                    <a:pt x="592" y="1761"/>
                    <a:pt x="501" y="1858"/>
                  </a:cubicBezTo>
                  <a:cubicBezTo>
                    <a:pt x="444" y="1915"/>
                    <a:pt x="388" y="1960"/>
                    <a:pt x="325" y="2000"/>
                  </a:cubicBezTo>
                  <a:cubicBezTo>
                    <a:pt x="273" y="2028"/>
                    <a:pt x="228" y="2051"/>
                    <a:pt x="176" y="2062"/>
                  </a:cubicBezTo>
                  <a:cubicBezTo>
                    <a:pt x="165" y="2068"/>
                    <a:pt x="149" y="2068"/>
                    <a:pt x="137" y="2073"/>
                  </a:cubicBezTo>
                  <a:cubicBezTo>
                    <a:pt x="120" y="2073"/>
                    <a:pt x="108" y="2068"/>
                    <a:pt x="92" y="2068"/>
                  </a:cubicBezTo>
                  <a:lnTo>
                    <a:pt x="74" y="2068"/>
                  </a:lnTo>
                  <a:cubicBezTo>
                    <a:pt x="58" y="2062"/>
                    <a:pt x="40" y="2057"/>
                    <a:pt x="23" y="2046"/>
                  </a:cubicBezTo>
                  <a:cubicBezTo>
                    <a:pt x="13" y="2039"/>
                    <a:pt x="6" y="2034"/>
                    <a:pt x="0" y="2028"/>
                  </a:cubicBezTo>
                  <a:lnTo>
                    <a:pt x="0" y="2028"/>
                  </a:lnTo>
                  <a:cubicBezTo>
                    <a:pt x="0" y="2039"/>
                    <a:pt x="6" y="2046"/>
                    <a:pt x="13" y="2057"/>
                  </a:cubicBezTo>
                  <a:cubicBezTo>
                    <a:pt x="34" y="2096"/>
                    <a:pt x="63" y="2136"/>
                    <a:pt x="92" y="2165"/>
                  </a:cubicBezTo>
                  <a:cubicBezTo>
                    <a:pt x="115" y="2188"/>
                    <a:pt x="142" y="2210"/>
                    <a:pt x="171" y="2227"/>
                  </a:cubicBezTo>
                  <a:cubicBezTo>
                    <a:pt x="194" y="2244"/>
                    <a:pt x="223" y="2256"/>
                    <a:pt x="251" y="2267"/>
                  </a:cubicBezTo>
                  <a:cubicBezTo>
                    <a:pt x="262" y="2267"/>
                    <a:pt x="273" y="2272"/>
                    <a:pt x="285" y="2272"/>
                  </a:cubicBezTo>
                  <a:cubicBezTo>
                    <a:pt x="307" y="2278"/>
                    <a:pt x="330" y="2278"/>
                    <a:pt x="347" y="2278"/>
                  </a:cubicBezTo>
                  <a:cubicBezTo>
                    <a:pt x="388" y="2278"/>
                    <a:pt x="427" y="2272"/>
                    <a:pt x="467" y="2267"/>
                  </a:cubicBezTo>
                  <a:cubicBezTo>
                    <a:pt x="512" y="2256"/>
                    <a:pt x="558" y="2238"/>
                    <a:pt x="603" y="2216"/>
                  </a:cubicBezTo>
                  <a:cubicBezTo>
                    <a:pt x="619" y="2210"/>
                    <a:pt x="637" y="2199"/>
                    <a:pt x="654" y="2188"/>
                  </a:cubicBezTo>
                  <a:cubicBezTo>
                    <a:pt x="660" y="2182"/>
                    <a:pt x="671" y="2175"/>
                    <a:pt x="677" y="2170"/>
                  </a:cubicBezTo>
                  <a:cubicBezTo>
                    <a:pt x="722" y="2148"/>
                    <a:pt x="763" y="2114"/>
                    <a:pt x="802" y="2080"/>
                  </a:cubicBezTo>
                  <a:cubicBezTo>
                    <a:pt x="842" y="2039"/>
                    <a:pt x="881" y="1989"/>
                    <a:pt x="921" y="1937"/>
                  </a:cubicBezTo>
                  <a:cubicBezTo>
                    <a:pt x="933" y="1926"/>
                    <a:pt x="939" y="1910"/>
                    <a:pt x="949" y="1897"/>
                  </a:cubicBezTo>
                  <a:cubicBezTo>
                    <a:pt x="1018" y="1784"/>
                    <a:pt x="1075" y="1648"/>
                    <a:pt x="1125" y="1488"/>
                  </a:cubicBezTo>
                  <a:cubicBezTo>
                    <a:pt x="1188" y="1267"/>
                    <a:pt x="1222" y="1039"/>
                    <a:pt x="1251" y="829"/>
                  </a:cubicBezTo>
                  <a:cubicBezTo>
                    <a:pt x="1256" y="756"/>
                    <a:pt x="1262" y="682"/>
                    <a:pt x="1274" y="614"/>
                  </a:cubicBezTo>
                  <a:lnTo>
                    <a:pt x="1285" y="471"/>
                  </a:lnTo>
                  <a:cubicBezTo>
                    <a:pt x="1290" y="375"/>
                    <a:pt x="1301" y="278"/>
                    <a:pt x="1314" y="182"/>
                  </a:cubicBezTo>
                  <a:lnTo>
                    <a:pt x="1314" y="142"/>
                  </a:lnTo>
                  <a:cubicBezTo>
                    <a:pt x="1319" y="96"/>
                    <a:pt x="1325" y="51"/>
                    <a:pt x="1330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7"/>
            <p:cNvSpPr/>
            <p:nvPr/>
          </p:nvSpPr>
          <p:spPr>
            <a:xfrm>
              <a:off x="12542541" y="3194908"/>
              <a:ext cx="53939" cy="81275"/>
            </a:xfrm>
            <a:custGeom>
              <a:avLst/>
              <a:gdLst/>
              <a:ahLst/>
              <a:cxnLst/>
              <a:rect l="l" t="t" r="r" b="b"/>
              <a:pathLst>
                <a:path w="1837" h="2768" extrusionOk="0">
                  <a:moveTo>
                    <a:pt x="1644" y="244"/>
                  </a:moveTo>
                  <a:lnTo>
                    <a:pt x="1650" y="250"/>
                  </a:lnTo>
                  <a:cubicBezTo>
                    <a:pt x="1644" y="295"/>
                    <a:pt x="1637" y="341"/>
                    <a:pt x="1632" y="391"/>
                  </a:cubicBezTo>
                  <a:lnTo>
                    <a:pt x="1626" y="431"/>
                  </a:lnTo>
                  <a:cubicBezTo>
                    <a:pt x="1621" y="528"/>
                    <a:pt x="1610" y="619"/>
                    <a:pt x="1603" y="716"/>
                  </a:cubicBezTo>
                  <a:lnTo>
                    <a:pt x="1587" y="858"/>
                  </a:lnTo>
                  <a:cubicBezTo>
                    <a:pt x="1564" y="1125"/>
                    <a:pt x="1524" y="1437"/>
                    <a:pt x="1440" y="1739"/>
                  </a:cubicBezTo>
                  <a:cubicBezTo>
                    <a:pt x="1393" y="1897"/>
                    <a:pt x="1337" y="2028"/>
                    <a:pt x="1262" y="2142"/>
                  </a:cubicBezTo>
                  <a:cubicBezTo>
                    <a:pt x="1217" y="2216"/>
                    <a:pt x="1172" y="2272"/>
                    <a:pt x="1120" y="2324"/>
                  </a:cubicBezTo>
                  <a:cubicBezTo>
                    <a:pt x="1070" y="2369"/>
                    <a:pt x="1018" y="2403"/>
                    <a:pt x="968" y="2437"/>
                  </a:cubicBezTo>
                  <a:cubicBezTo>
                    <a:pt x="905" y="2471"/>
                    <a:pt x="842" y="2494"/>
                    <a:pt x="785" y="2511"/>
                  </a:cubicBezTo>
                  <a:cubicBezTo>
                    <a:pt x="745" y="2523"/>
                    <a:pt x="706" y="2528"/>
                    <a:pt x="666" y="2528"/>
                  </a:cubicBezTo>
                  <a:cubicBezTo>
                    <a:pt x="632" y="2528"/>
                    <a:pt x="604" y="2523"/>
                    <a:pt x="569" y="2511"/>
                  </a:cubicBezTo>
                  <a:cubicBezTo>
                    <a:pt x="541" y="2500"/>
                    <a:pt x="512" y="2489"/>
                    <a:pt x="485" y="2477"/>
                  </a:cubicBezTo>
                  <a:cubicBezTo>
                    <a:pt x="456" y="2455"/>
                    <a:pt x="433" y="2437"/>
                    <a:pt x="410" y="2415"/>
                  </a:cubicBezTo>
                  <a:cubicBezTo>
                    <a:pt x="376" y="2381"/>
                    <a:pt x="354" y="2347"/>
                    <a:pt x="325" y="2301"/>
                  </a:cubicBezTo>
                  <a:cubicBezTo>
                    <a:pt x="302" y="2256"/>
                    <a:pt x="286" y="2204"/>
                    <a:pt x="268" y="2148"/>
                  </a:cubicBezTo>
                  <a:cubicBezTo>
                    <a:pt x="252" y="2085"/>
                    <a:pt x="246" y="2022"/>
                    <a:pt x="246" y="1960"/>
                  </a:cubicBezTo>
                  <a:cubicBezTo>
                    <a:pt x="252" y="1886"/>
                    <a:pt x="257" y="1823"/>
                    <a:pt x="280" y="1755"/>
                  </a:cubicBezTo>
                  <a:cubicBezTo>
                    <a:pt x="320" y="1619"/>
                    <a:pt x="383" y="1482"/>
                    <a:pt x="467" y="1341"/>
                  </a:cubicBezTo>
                  <a:cubicBezTo>
                    <a:pt x="575" y="1170"/>
                    <a:pt x="706" y="1005"/>
                    <a:pt x="871" y="847"/>
                  </a:cubicBezTo>
                  <a:cubicBezTo>
                    <a:pt x="1115" y="619"/>
                    <a:pt x="1388" y="426"/>
                    <a:pt x="1644" y="244"/>
                  </a:cubicBezTo>
                  <a:close/>
                  <a:moveTo>
                    <a:pt x="1723" y="0"/>
                  </a:moveTo>
                  <a:cubicBezTo>
                    <a:pt x="1705" y="0"/>
                    <a:pt x="1684" y="5"/>
                    <a:pt x="1671" y="16"/>
                  </a:cubicBezTo>
                  <a:cubicBezTo>
                    <a:pt x="1206" y="336"/>
                    <a:pt x="724" y="642"/>
                    <a:pt x="376" y="1096"/>
                  </a:cubicBezTo>
                  <a:cubicBezTo>
                    <a:pt x="286" y="1210"/>
                    <a:pt x="212" y="1335"/>
                    <a:pt x="149" y="1461"/>
                  </a:cubicBezTo>
                  <a:cubicBezTo>
                    <a:pt x="87" y="1585"/>
                    <a:pt x="35" y="1716"/>
                    <a:pt x="19" y="1852"/>
                  </a:cubicBezTo>
                  <a:cubicBezTo>
                    <a:pt x="1" y="1972"/>
                    <a:pt x="8" y="2096"/>
                    <a:pt x="35" y="2211"/>
                  </a:cubicBezTo>
                  <a:cubicBezTo>
                    <a:pt x="64" y="2329"/>
                    <a:pt x="110" y="2437"/>
                    <a:pt x="184" y="2534"/>
                  </a:cubicBezTo>
                  <a:cubicBezTo>
                    <a:pt x="252" y="2620"/>
                    <a:pt x="342" y="2693"/>
                    <a:pt x="451" y="2733"/>
                  </a:cubicBezTo>
                  <a:cubicBezTo>
                    <a:pt x="513" y="2756"/>
                    <a:pt x="581" y="2767"/>
                    <a:pt x="651" y="2767"/>
                  </a:cubicBezTo>
                  <a:cubicBezTo>
                    <a:pt x="701" y="2767"/>
                    <a:pt x="752" y="2761"/>
                    <a:pt x="803" y="2749"/>
                  </a:cubicBezTo>
                  <a:cubicBezTo>
                    <a:pt x="934" y="2722"/>
                    <a:pt x="1052" y="2654"/>
                    <a:pt x="1155" y="2568"/>
                  </a:cubicBezTo>
                  <a:cubicBezTo>
                    <a:pt x="1235" y="2500"/>
                    <a:pt x="1303" y="2415"/>
                    <a:pt x="1365" y="2324"/>
                  </a:cubicBezTo>
                  <a:cubicBezTo>
                    <a:pt x="1495" y="2136"/>
                    <a:pt x="1569" y="1915"/>
                    <a:pt x="1632" y="1692"/>
                  </a:cubicBezTo>
                  <a:cubicBezTo>
                    <a:pt x="1695" y="1454"/>
                    <a:pt x="1729" y="1215"/>
                    <a:pt x="1757" y="971"/>
                  </a:cubicBezTo>
                  <a:cubicBezTo>
                    <a:pt x="1774" y="818"/>
                    <a:pt x="1791" y="659"/>
                    <a:pt x="1802" y="499"/>
                  </a:cubicBezTo>
                  <a:cubicBezTo>
                    <a:pt x="1815" y="426"/>
                    <a:pt x="1820" y="352"/>
                    <a:pt x="1825" y="278"/>
                  </a:cubicBezTo>
                  <a:cubicBezTo>
                    <a:pt x="1831" y="216"/>
                    <a:pt x="1836" y="147"/>
                    <a:pt x="1836" y="79"/>
                  </a:cubicBezTo>
                  <a:cubicBezTo>
                    <a:pt x="1831" y="45"/>
                    <a:pt x="1802" y="22"/>
                    <a:pt x="1774" y="16"/>
                  </a:cubicBezTo>
                  <a:cubicBezTo>
                    <a:pt x="1757" y="5"/>
                    <a:pt x="1740" y="0"/>
                    <a:pt x="17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7"/>
            <p:cNvSpPr/>
            <p:nvPr/>
          </p:nvSpPr>
          <p:spPr>
            <a:xfrm>
              <a:off x="12549764" y="3202073"/>
              <a:ext cx="41225" cy="67093"/>
            </a:xfrm>
            <a:custGeom>
              <a:avLst/>
              <a:gdLst/>
              <a:ahLst/>
              <a:cxnLst/>
              <a:rect l="l" t="t" r="r" b="b"/>
              <a:pathLst>
                <a:path w="1404" h="2285" extrusionOk="0">
                  <a:moveTo>
                    <a:pt x="1398" y="0"/>
                  </a:moveTo>
                  <a:cubicBezTo>
                    <a:pt x="1142" y="182"/>
                    <a:pt x="869" y="375"/>
                    <a:pt x="625" y="603"/>
                  </a:cubicBezTo>
                  <a:cubicBezTo>
                    <a:pt x="460" y="761"/>
                    <a:pt x="329" y="926"/>
                    <a:pt x="221" y="1097"/>
                  </a:cubicBezTo>
                  <a:cubicBezTo>
                    <a:pt x="137" y="1238"/>
                    <a:pt x="74" y="1375"/>
                    <a:pt x="28" y="1511"/>
                  </a:cubicBezTo>
                  <a:cubicBezTo>
                    <a:pt x="11" y="1579"/>
                    <a:pt x="6" y="1642"/>
                    <a:pt x="0" y="1716"/>
                  </a:cubicBezTo>
                  <a:cubicBezTo>
                    <a:pt x="0" y="1778"/>
                    <a:pt x="6" y="1841"/>
                    <a:pt x="22" y="1904"/>
                  </a:cubicBezTo>
                  <a:cubicBezTo>
                    <a:pt x="40" y="1960"/>
                    <a:pt x="56" y="2012"/>
                    <a:pt x="79" y="2057"/>
                  </a:cubicBezTo>
                  <a:cubicBezTo>
                    <a:pt x="108" y="2103"/>
                    <a:pt x="137" y="2137"/>
                    <a:pt x="164" y="2171"/>
                  </a:cubicBezTo>
                  <a:cubicBezTo>
                    <a:pt x="187" y="2193"/>
                    <a:pt x="216" y="2211"/>
                    <a:pt x="239" y="2233"/>
                  </a:cubicBezTo>
                  <a:cubicBezTo>
                    <a:pt x="266" y="2245"/>
                    <a:pt x="295" y="2256"/>
                    <a:pt x="323" y="2267"/>
                  </a:cubicBezTo>
                  <a:cubicBezTo>
                    <a:pt x="358" y="2279"/>
                    <a:pt x="386" y="2284"/>
                    <a:pt x="420" y="2284"/>
                  </a:cubicBezTo>
                  <a:cubicBezTo>
                    <a:pt x="460" y="2284"/>
                    <a:pt x="499" y="2279"/>
                    <a:pt x="539" y="2267"/>
                  </a:cubicBezTo>
                  <a:cubicBezTo>
                    <a:pt x="596" y="2250"/>
                    <a:pt x="659" y="2227"/>
                    <a:pt x="722" y="2193"/>
                  </a:cubicBezTo>
                  <a:cubicBezTo>
                    <a:pt x="772" y="2159"/>
                    <a:pt x="824" y="2125"/>
                    <a:pt x="874" y="2080"/>
                  </a:cubicBezTo>
                  <a:cubicBezTo>
                    <a:pt x="926" y="2028"/>
                    <a:pt x="971" y="1972"/>
                    <a:pt x="1016" y="1898"/>
                  </a:cubicBezTo>
                  <a:cubicBezTo>
                    <a:pt x="1091" y="1784"/>
                    <a:pt x="1147" y="1653"/>
                    <a:pt x="1194" y="1495"/>
                  </a:cubicBezTo>
                  <a:cubicBezTo>
                    <a:pt x="1278" y="1193"/>
                    <a:pt x="1318" y="881"/>
                    <a:pt x="1341" y="614"/>
                  </a:cubicBezTo>
                  <a:lnTo>
                    <a:pt x="1357" y="472"/>
                  </a:lnTo>
                  <a:cubicBezTo>
                    <a:pt x="1364" y="375"/>
                    <a:pt x="1375" y="278"/>
                    <a:pt x="1380" y="187"/>
                  </a:cubicBezTo>
                  <a:lnTo>
                    <a:pt x="1386" y="147"/>
                  </a:lnTo>
                  <a:cubicBezTo>
                    <a:pt x="1391" y="97"/>
                    <a:pt x="1398" y="51"/>
                    <a:pt x="1404" y="6"/>
                  </a:cubicBezTo>
                  <a:lnTo>
                    <a:pt x="1398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7"/>
            <p:cNvSpPr/>
            <p:nvPr/>
          </p:nvSpPr>
          <p:spPr>
            <a:xfrm>
              <a:off x="12589609" y="3207534"/>
              <a:ext cx="705" cy="8427"/>
            </a:xfrm>
            <a:custGeom>
              <a:avLst/>
              <a:gdLst/>
              <a:ahLst/>
              <a:cxnLst/>
              <a:rect l="l" t="t" r="r" b="b"/>
              <a:pathLst>
                <a:path w="24" h="287" extrusionOk="0">
                  <a:moveTo>
                    <a:pt x="23" y="1"/>
                  </a:moveTo>
                  <a:lnTo>
                    <a:pt x="23" y="1"/>
                  </a:lnTo>
                  <a:cubicBezTo>
                    <a:pt x="18" y="92"/>
                    <a:pt x="7" y="189"/>
                    <a:pt x="0" y="286"/>
                  </a:cubicBezTo>
                  <a:cubicBezTo>
                    <a:pt x="7" y="189"/>
                    <a:pt x="18" y="98"/>
                    <a:pt x="23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7"/>
            <p:cNvSpPr/>
            <p:nvPr/>
          </p:nvSpPr>
          <p:spPr>
            <a:xfrm>
              <a:off x="12546064" y="3197727"/>
              <a:ext cx="49417" cy="73905"/>
            </a:xfrm>
            <a:custGeom>
              <a:avLst/>
              <a:gdLst/>
              <a:ahLst/>
              <a:cxnLst/>
              <a:rect l="l" t="t" r="r" b="b"/>
              <a:pathLst>
                <a:path w="1683" h="2517" extrusionOk="0">
                  <a:moveTo>
                    <a:pt x="1546" y="1"/>
                  </a:moveTo>
                  <a:cubicBezTo>
                    <a:pt x="1478" y="1"/>
                    <a:pt x="1415" y="51"/>
                    <a:pt x="1410" y="120"/>
                  </a:cubicBezTo>
                  <a:cubicBezTo>
                    <a:pt x="1410" y="159"/>
                    <a:pt x="1404" y="199"/>
                    <a:pt x="1399" y="240"/>
                  </a:cubicBezTo>
                  <a:cubicBezTo>
                    <a:pt x="1438" y="211"/>
                    <a:pt x="1483" y="182"/>
                    <a:pt x="1524" y="148"/>
                  </a:cubicBezTo>
                  <a:lnTo>
                    <a:pt x="1530" y="154"/>
                  </a:lnTo>
                  <a:cubicBezTo>
                    <a:pt x="1524" y="199"/>
                    <a:pt x="1517" y="245"/>
                    <a:pt x="1512" y="295"/>
                  </a:cubicBezTo>
                  <a:lnTo>
                    <a:pt x="1506" y="335"/>
                  </a:lnTo>
                  <a:cubicBezTo>
                    <a:pt x="1501" y="432"/>
                    <a:pt x="1490" y="523"/>
                    <a:pt x="1483" y="620"/>
                  </a:cubicBezTo>
                  <a:lnTo>
                    <a:pt x="1467" y="762"/>
                  </a:lnTo>
                  <a:cubicBezTo>
                    <a:pt x="1461" y="835"/>
                    <a:pt x="1456" y="909"/>
                    <a:pt x="1444" y="990"/>
                  </a:cubicBezTo>
                  <a:cubicBezTo>
                    <a:pt x="1422" y="1200"/>
                    <a:pt x="1381" y="1421"/>
                    <a:pt x="1320" y="1643"/>
                  </a:cubicBezTo>
                  <a:cubicBezTo>
                    <a:pt x="1273" y="1801"/>
                    <a:pt x="1217" y="1932"/>
                    <a:pt x="1142" y="2046"/>
                  </a:cubicBezTo>
                  <a:cubicBezTo>
                    <a:pt x="1131" y="2063"/>
                    <a:pt x="1120" y="2081"/>
                    <a:pt x="1108" y="2097"/>
                  </a:cubicBezTo>
                  <a:cubicBezTo>
                    <a:pt x="1074" y="2149"/>
                    <a:pt x="1040" y="2188"/>
                    <a:pt x="1000" y="2228"/>
                  </a:cubicBezTo>
                  <a:cubicBezTo>
                    <a:pt x="961" y="2267"/>
                    <a:pt x="916" y="2296"/>
                    <a:pt x="876" y="2325"/>
                  </a:cubicBezTo>
                  <a:cubicBezTo>
                    <a:pt x="864" y="2330"/>
                    <a:pt x="859" y="2336"/>
                    <a:pt x="848" y="2341"/>
                  </a:cubicBezTo>
                  <a:cubicBezTo>
                    <a:pt x="830" y="2347"/>
                    <a:pt x="814" y="2359"/>
                    <a:pt x="796" y="2364"/>
                  </a:cubicBezTo>
                  <a:cubicBezTo>
                    <a:pt x="751" y="2387"/>
                    <a:pt x="706" y="2404"/>
                    <a:pt x="665" y="2415"/>
                  </a:cubicBezTo>
                  <a:cubicBezTo>
                    <a:pt x="625" y="2427"/>
                    <a:pt x="586" y="2432"/>
                    <a:pt x="546" y="2432"/>
                  </a:cubicBezTo>
                  <a:cubicBezTo>
                    <a:pt x="529" y="2432"/>
                    <a:pt x="507" y="2427"/>
                    <a:pt x="489" y="2427"/>
                  </a:cubicBezTo>
                  <a:cubicBezTo>
                    <a:pt x="473" y="2422"/>
                    <a:pt x="460" y="2422"/>
                    <a:pt x="449" y="2415"/>
                  </a:cubicBezTo>
                  <a:cubicBezTo>
                    <a:pt x="421" y="2404"/>
                    <a:pt x="392" y="2393"/>
                    <a:pt x="365" y="2381"/>
                  </a:cubicBezTo>
                  <a:cubicBezTo>
                    <a:pt x="342" y="2359"/>
                    <a:pt x="313" y="2341"/>
                    <a:pt x="290" y="2319"/>
                  </a:cubicBezTo>
                  <a:cubicBezTo>
                    <a:pt x="290" y="2312"/>
                    <a:pt x="284" y="2312"/>
                    <a:pt x="284" y="2312"/>
                  </a:cubicBezTo>
                  <a:cubicBezTo>
                    <a:pt x="274" y="2302"/>
                    <a:pt x="263" y="2285"/>
                    <a:pt x="250" y="2273"/>
                  </a:cubicBezTo>
                  <a:cubicBezTo>
                    <a:pt x="239" y="2251"/>
                    <a:pt x="222" y="2228"/>
                    <a:pt x="205" y="2205"/>
                  </a:cubicBezTo>
                  <a:cubicBezTo>
                    <a:pt x="205" y="2199"/>
                    <a:pt x="205" y="2194"/>
                    <a:pt x="200" y="2188"/>
                  </a:cubicBezTo>
                  <a:cubicBezTo>
                    <a:pt x="200" y="2188"/>
                    <a:pt x="194" y="2183"/>
                    <a:pt x="194" y="2176"/>
                  </a:cubicBezTo>
                  <a:cubicBezTo>
                    <a:pt x="188" y="2176"/>
                    <a:pt x="182" y="2171"/>
                    <a:pt x="177" y="2165"/>
                  </a:cubicBezTo>
                  <a:cubicBezTo>
                    <a:pt x="160" y="2149"/>
                    <a:pt x="143" y="2126"/>
                    <a:pt x="132" y="2108"/>
                  </a:cubicBezTo>
                  <a:cubicBezTo>
                    <a:pt x="119" y="2086"/>
                    <a:pt x="98" y="2081"/>
                    <a:pt x="74" y="2081"/>
                  </a:cubicBezTo>
                  <a:cubicBezTo>
                    <a:pt x="64" y="2081"/>
                    <a:pt x="46" y="2086"/>
                    <a:pt x="35" y="2092"/>
                  </a:cubicBezTo>
                  <a:cubicBezTo>
                    <a:pt x="1" y="2120"/>
                    <a:pt x="1" y="2160"/>
                    <a:pt x="24" y="2194"/>
                  </a:cubicBezTo>
                  <a:cubicBezTo>
                    <a:pt x="51" y="2233"/>
                    <a:pt x="85" y="2273"/>
                    <a:pt x="132" y="2307"/>
                  </a:cubicBezTo>
                  <a:cubicBezTo>
                    <a:pt x="126" y="2319"/>
                    <a:pt x="119" y="2330"/>
                    <a:pt x="119" y="2341"/>
                  </a:cubicBezTo>
                  <a:cubicBezTo>
                    <a:pt x="114" y="2375"/>
                    <a:pt x="126" y="2415"/>
                    <a:pt x="148" y="2443"/>
                  </a:cubicBezTo>
                  <a:cubicBezTo>
                    <a:pt x="177" y="2477"/>
                    <a:pt x="205" y="2490"/>
                    <a:pt x="245" y="2495"/>
                  </a:cubicBezTo>
                  <a:cubicBezTo>
                    <a:pt x="284" y="2506"/>
                    <a:pt x="324" y="2512"/>
                    <a:pt x="358" y="2512"/>
                  </a:cubicBezTo>
                  <a:cubicBezTo>
                    <a:pt x="376" y="2512"/>
                    <a:pt x="387" y="2506"/>
                    <a:pt x="404" y="2506"/>
                  </a:cubicBezTo>
                  <a:cubicBezTo>
                    <a:pt x="439" y="2517"/>
                    <a:pt x="467" y="2517"/>
                    <a:pt x="501" y="2517"/>
                  </a:cubicBezTo>
                  <a:cubicBezTo>
                    <a:pt x="535" y="2517"/>
                    <a:pt x="569" y="2517"/>
                    <a:pt x="604" y="2506"/>
                  </a:cubicBezTo>
                  <a:cubicBezTo>
                    <a:pt x="659" y="2495"/>
                    <a:pt x="711" y="2467"/>
                    <a:pt x="762" y="2438"/>
                  </a:cubicBezTo>
                  <a:cubicBezTo>
                    <a:pt x="779" y="2449"/>
                    <a:pt x="801" y="2456"/>
                    <a:pt x="819" y="2456"/>
                  </a:cubicBezTo>
                  <a:lnTo>
                    <a:pt x="835" y="2456"/>
                  </a:lnTo>
                  <a:cubicBezTo>
                    <a:pt x="869" y="2443"/>
                    <a:pt x="898" y="2438"/>
                    <a:pt x="927" y="2422"/>
                  </a:cubicBezTo>
                  <a:cubicBezTo>
                    <a:pt x="961" y="2404"/>
                    <a:pt x="995" y="2381"/>
                    <a:pt x="1024" y="2353"/>
                  </a:cubicBezTo>
                  <a:cubicBezTo>
                    <a:pt x="1081" y="2307"/>
                    <a:pt x="1131" y="2251"/>
                    <a:pt x="1176" y="2194"/>
                  </a:cubicBezTo>
                  <a:cubicBezTo>
                    <a:pt x="1257" y="2086"/>
                    <a:pt x="1313" y="1966"/>
                    <a:pt x="1365" y="1842"/>
                  </a:cubicBezTo>
                  <a:cubicBezTo>
                    <a:pt x="1410" y="1716"/>
                    <a:pt x="1449" y="1591"/>
                    <a:pt x="1478" y="1460"/>
                  </a:cubicBezTo>
                  <a:cubicBezTo>
                    <a:pt x="1512" y="1341"/>
                    <a:pt x="1535" y="1211"/>
                    <a:pt x="1564" y="1085"/>
                  </a:cubicBezTo>
                  <a:cubicBezTo>
                    <a:pt x="1569" y="1046"/>
                    <a:pt x="1535" y="1006"/>
                    <a:pt x="1495" y="990"/>
                  </a:cubicBezTo>
                  <a:cubicBezTo>
                    <a:pt x="1551" y="807"/>
                    <a:pt x="1598" y="625"/>
                    <a:pt x="1632" y="437"/>
                  </a:cubicBezTo>
                  <a:cubicBezTo>
                    <a:pt x="1654" y="342"/>
                    <a:pt x="1666" y="245"/>
                    <a:pt x="1677" y="148"/>
                  </a:cubicBezTo>
                  <a:cubicBezTo>
                    <a:pt x="1682" y="75"/>
                    <a:pt x="1632" y="6"/>
                    <a:pt x="1558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7"/>
            <p:cNvSpPr/>
            <p:nvPr/>
          </p:nvSpPr>
          <p:spPr>
            <a:xfrm>
              <a:off x="12551761" y="3202073"/>
              <a:ext cx="39228" cy="67093"/>
            </a:xfrm>
            <a:custGeom>
              <a:avLst/>
              <a:gdLst/>
              <a:ahLst/>
              <a:cxnLst/>
              <a:rect l="l" t="t" r="r" b="b"/>
              <a:pathLst>
                <a:path w="1336" h="2285" extrusionOk="0">
                  <a:moveTo>
                    <a:pt x="1330" y="0"/>
                  </a:moveTo>
                  <a:cubicBezTo>
                    <a:pt x="1289" y="34"/>
                    <a:pt x="1244" y="63"/>
                    <a:pt x="1205" y="92"/>
                  </a:cubicBezTo>
                  <a:cubicBezTo>
                    <a:pt x="1181" y="244"/>
                    <a:pt x="1153" y="398"/>
                    <a:pt x="1113" y="546"/>
                  </a:cubicBezTo>
                  <a:cubicBezTo>
                    <a:pt x="1029" y="887"/>
                    <a:pt x="914" y="1228"/>
                    <a:pt x="744" y="1534"/>
                  </a:cubicBezTo>
                  <a:cubicBezTo>
                    <a:pt x="675" y="1653"/>
                    <a:pt x="596" y="1762"/>
                    <a:pt x="500" y="1864"/>
                  </a:cubicBezTo>
                  <a:cubicBezTo>
                    <a:pt x="449" y="1915"/>
                    <a:pt x="392" y="1967"/>
                    <a:pt x="324" y="2006"/>
                  </a:cubicBezTo>
                  <a:cubicBezTo>
                    <a:pt x="279" y="2028"/>
                    <a:pt x="227" y="2051"/>
                    <a:pt x="176" y="2069"/>
                  </a:cubicBezTo>
                  <a:cubicBezTo>
                    <a:pt x="164" y="2069"/>
                    <a:pt x="153" y="2074"/>
                    <a:pt x="137" y="2074"/>
                  </a:cubicBezTo>
                  <a:cubicBezTo>
                    <a:pt x="125" y="2074"/>
                    <a:pt x="108" y="2074"/>
                    <a:pt x="96" y="2069"/>
                  </a:cubicBezTo>
                  <a:lnTo>
                    <a:pt x="74" y="2069"/>
                  </a:lnTo>
                  <a:cubicBezTo>
                    <a:pt x="56" y="2062"/>
                    <a:pt x="40" y="2057"/>
                    <a:pt x="28" y="2046"/>
                  </a:cubicBezTo>
                  <a:cubicBezTo>
                    <a:pt x="17" y="2040"/>
                    <a:pt x="11" y="2035"/>
                    <a:pt x="0" y="2028"/>
                  </a:cubicBezTo>
                  <a:lnTo>
                    <a:pt x="0" y="2028"/>
                  </a:lnTo>
                  <a:cubicBezTo>
                    <a:pt x="0" y="2035"/>
                    <a:pt x="6" y="2040"/>
                    <a:pt x="6" y="2040"/>
                  </a:cubicBezTo>
                  <a:cubicBezTo>
                    <a:pt x="11" y="2046"/>
                    <a:pt x="11" y="2051"/>
                    <a:pt x="11" y="2057"/>
                  </a:cubicBezTo>
                  <a:cubicBezTo>
                    <a:pt x="28" y="2080"/>
                    <a:pt x="45" y="2103"/>
                    <a:pt x="56" y="2125"/>
                  </a:cubicBezTo>
                  <a:cubicBezTo>
                    <a:pt x="69" y="2137"/>
                    <a:pt x="80" y="2154"/>
                    <a:pt x="90" y="2164"/>
                  </a:cubicBezTo>
                  <a:cubicBezTo>
                    <a:pt x="90" y="2164"/>
                    <a:pt x="96" y="2164"/>
                    <a:pt x="96" y="2171"/>
                  </a:cubicBezTo>
                  <a:cubicBezTo>
                    <a:pt x="119" y="2193"/>
                    <a:pt x="148" y="2211"/>
                    <a:pt x="171" y="2233"/>
                  </a:cubicBezTo>
                  <a:cubicBezTo>
                    <a:pt x="198" y="2245"/>
                    <a:pt x="227" y="2256"/>
                    <a:pt x="255" y="2267"/>
                  </a:cubicBezTo>
                  <a:cubicBezTo>
                    <a:pt x="266" y="2274"/>
                    <a:pt x="279" y="2274"/>
                    <a:pt x="295" y="2279"/>
                  </a:cubicBezTo>
                  <a:cubicBezTo>
                    <a:pt x="313" y="2279"/>
                    <a:pt x="335" y="2284"/>
                    <a:pt x="352" y="2284"/>
                  </a:cubicBezTo>
                  <a:cubicBezTo>
                    <a:pt x="392" y="2284"/>
                    <a:pt x="431" y="2279"/>
                    <a:pt x="471" y="2267"/>
                  </a:cubicBezTo>
                  <a:cubicBezTo>
                    <a:pt x="512" y="2256"/>
                    <a:pt x="557" y="2239"/>
                    <a:pt x="602" y="2216"/>
                  </a:cubicBezTo>
                  <a:cubicBezTo>
                    <a:pt x="620" y="2211"/>
                    <a:pt x="636" y="2199"/>
                    <a:pt x="654" y="2193"/>
                  </a:cubicBezTo>
                  <a:cubicBezTo>
                    <a:pt x="665" y="2188"/>
                    <a:pt x="670" y="2182"/>
                    <a:pt x="682" y="2177"/>
                  </a:cubicBezTo>
                  <a:cubicBezTo>
                    <a:pt x="722" y="2148"/>
                    <a:pt x="767" y="2119"/>
                    <a:pt x="806" y="2080"/>
                  </a:cubicBezTo>
                  <a:cubicBezTo>
                    <a:pt x="846" y="2040"/>
                    <a:pt x="880" y="2001"/>
                    <a:pt x="914" y="1949"/>
                  </a:cubicBezTo>
                  <a:cubicBezTo>
                    <a:pt x="926" y="1933"/>
                    <a:pt x="937" y="1915"/>
                    <a:pt x="948" y="1898"/>
                  </a:cubicBezTo>
                  <a:cubicBezTo>
                    <a:pt x="1023" y="1784"/>
                    <a:pt x="1079" y="1653"/>
                    <a:pt x="1126" y="1495"/>
                  </a:cubicBezTo>
                  <a:cubicBezTo>
                    <a:pt x="1187" y="1273"/>
                    <a:pt x="1228" y="1052"/>
                    <a:pt x="1250" y="842"/>
                  </a:cubicBezTo>
                  <a:cubicBezTo>
                    <a:pt x="1262" y="761"/>
                    <a:pt x="1267" y="687"/>
                    <a:pt x="1273" y="614"/>
                  </a:cubicBezTo>
                  <a:lnTo>
                    <a:pt x="1289" y="472"/>
                  </a:lnTo>
                  <a:cubicBezTo>
                    <a:pt x="1296" y="375"/>
                    <a:pt x="1307" y="278"/>
                    <a:pt x="1312" y="187"/>
                  </a:cubicBezTo>
                  <a:lnTo>
                    <a:pt x="1318" y="147"/>
                  </a:lnTo>
                  <a:cubicBezTo>
                    <a:pt x="1323" y="97"/>
                    <a:pt x="1330" y="51"/>
                    <a:pt x="1336" y="6"/>
                  </a:cubicBezTo>
                  <a:lnTo>
                    <a:pt x="1330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7"/>
            <p:cNvSpPr/>
            <p:nvPr/>
          </p:nvSpPr>
          <p:spPr>
            <a:xfrm>
              <a:off x="13267002" y="3110109"/>
              <a:ext cx="49946" cy="79572"/>
            </a:xfrm>
            <a:custGeom>
              <a:avLst/>
              <a:gdLst/>
              <a:ahLst/>
              <a:cxnLst/>
              <a:rect l="l" t="t" r="r" b="b"/>
              <a:pathLst>
                <a:path w="1701" h="2710" extrusionOk="0">
                  <a:moveTo>
                    <a:pt x="1490" y="279"/>
                  </a:moveTo>
                  <a:lnTo>
                    <a:pt x="1490" y="285"/>
                  </a:lnTo>
                  <a:cubicBezTo>
                    <a:pt x="1490" y="302"/>
                    <a:pt x="1485" y="326"/>
                    <a:pt x="1485" y="347"/>
                  </a:cubicBezTo>
                  <a:lnTo>
                    <a:pt x="1478" y="365"/>
                  </a:lnTo>
                  <a:lnTo>
                    <a:pt x="1472" y="421"/>
                  </a:lnTo>
                  <a:lnTo>
                    <a:pt x="1461" y="496"/>
                  </a:lnTo>
                  <a:lnTo>
                    <a:pt x="1456" y="512"/>
                  </a:lnTo>
                  <a:cubicBezTo>
                    <a:pt x="1444" y="598"/>
                    <a:pt x="1433" y="683"/>
                    <a:pt x="1422" y="769"/>
                  </a:cubicBezTo>
                  <a:cubicBezTo>
                    <a:pt x="1375" y="1069"/>
                    <a:pt x="1325" y="1320"/>
                    <a:pt x="1257" y="1541"/>
                  </a:cubicBezTo>
                  <a:lnTo>
                    <a:pt x="1257" y="1558"/>
                  </a:lnTo>
                  <a:cubicBezTo>
                    <a:pt x="1183" y="1792"/>
                    <a:pt x="1110" y="1978"/>
                    <a:pt x="1013" y="2133"/>
                  </a:cubicBezTo>
                  <a:cubicBezTo>
                    <a:pt x="966" y="2206"/>
                    <a:pt x="921" y="2269"/>
                    <a:pt x="871" y="2319"/>
                  </a:cubicBezTo>
                  <a:cubicBezTo>
                    <a:pt x="837" y="2348"/>
                    <a:pt x="803" y="2377"/>
                    <a:pt x="762" y="2398"/>
                  </a:cubicBezTo>
                  <a:cubicBezTo>
                    <a:pt x="728" y="2416"/>
                    <a:pt x="688" y="2427"/>
                    <a:pt x="649" y="2439"/>
                  </a:cubicBezTo>
                  <a:cubicBezTo>
                    <a:pt x="604" y="2450"/>
                    <a:pt x="557" y="2456"/>
                    <a:pt x="518" y="2456"/>
                  </a:cubicBezTo>
                  <a:cubicBezTo>
                    <a:pt x="496" y="2456"/>
                    <a:pt x="473" y="2456"/>
                    <a:pt x="449" y="2450"/>
                  </a:cubicBezTo>
                  <a:cubicBezTo>
                    <a:pt x="439" y="2445"/>
                    <a:pt x="421" y="2433"/>
                    <a:pt x="410" y="2427"/>
                  </a:cubicBezTo>
                  <a:cubicBezTo>
                    <a:pt x="394" y="2422"/>
                    <a:pt x="381" y="2411"/>
                    <a:pt x="370" y="2398"/>
                  </a:cubicBezTo>
                  <a:cubicBezTo>
                    <a:pt x="359" y="2382"/>
                    <a:pt x="347" y="2364"/>
                    <a:pt x="336" y="2343"/>
                  </a:cubicBezTo>
                  <a:cubicBezTo>
                    <a:pt x="319" y="2314"/>
                    <a:pt x="302" y="2274"/>
                    <a:pt x="291" y="2240"/>
                  </a:cubicBezTo>
                  <a:cubicBezTo>
                    <a:pt x="274" y="2160"/>
                    <a:pt x="268" y="2070"/>
                    <a:pt x="268" y="1973"/>
                  </a:cubicBezTo>
                  <a:cubicBezTo>
                    <a:pt x="274" y="1837"/>
                    <a:pt x="291" y="1706"/>
                    <a:pt x="325" y="1587"/>
                  </a:cubicBezTo>
                  <a:cubicBezTo>
                    <a:pt x="359" y="1496"/>
                    <a:pt x="399" y="1404"/>
                    <a:pt x="467" y="1297"/>
                  </a:cubicBezTo>
                  <a:cubicBezTo>
                    <a:pt x="580" y="1115"/>
                    <a:pt x="722" y="939"/>
                    <a:pt x="910" y="756"/>
                  </a:cubicBezTo>
                  <a:cubicBezTo>
                    <a:pt x="1103" y="575"/>
                    <a:pt x="1307" y="416"/>
                    <a:pt x="1490" y="279"/>
                  </a:cubicBezTo>
                  <a:close/>
                  <a:moveTo>
                    <a:pt x="1553" y="1"/>
                  </a:moveTo>
                  <a:cubicBezTo>
                    <a:pt x="1530" y="1"/>
                    <a:pt x="1512" y="6"/>
                    <a:pt x="1490" y="19"/>
                  </a:cubicBezTo>
                  <a:cubicBezTo>
                    <a:pt x="1246" y="200"/>
                    <a:pt x="1000" y="381"/>
                    <a:pt x="774" y="581"/>
                  </a:cubicBezTo>
                  <a:cubicBezTo>
                    <a:pt x="654" y="688"/>
                    <a:pt x="546" y="796"/>
                    <a:pt x="444" y="916"/>
                  </a:cubicBezTo>
                  <a:cubicBezTo>
                    <a:pt x="342" y="1035"/>
                    <a:pt x="250" y="1166"/>
                    <a:pt x="171" y="1302"/>
                  </a:cubicBezTo>
                  <a:cubicBezTo>
                    <a:pt x="87" y="1451"/>
                    <a:pt x="40" y="1621"/>
                    <a:pt x="19" y="1797"/>
                  </a:cubicBezTo>
                  <a:cubicBezTo>
                    <a:pt x="1" y="1887"/>
                    <a:pt x="1" y="1989"/>
                    <a:pt x="1" y="2081"/>
                  </a:cubicBezTo>
                  <a:cubicBezTo>
                    <a:pt x="6" y="2178"/>
                    <a:pt x="24" y="2262"/>
                    <a:pt x="46" y="2353"/>
                  </a:cubicBezTo>
                  <a:cubicBezTo>
                    <a:pt x="58" y="2388"/>
                    <a:pt x="74" y="2422"/>
                    <a:pt x="92" y="2450"/>
                  </a:cubicBezTo>
                  <a:cubicBezTo>
                    <a:pt x="109" y="2490"/>
                    <a:pt x="132" y="2529"/>
                    <a:pt x="166" y="2563"/>
                  </a:cubicBezTo>
                  <a:lnTo>
                    <a:pt x="216" y="2615"/>
                  </a:lnTo>
                  <a:cubicBezTo>
                    <a:pt x="234" y="2632"/>
                    <a:pt x="257" y="2644"/>
                    <a:pt x="279" y="2655"/>
                  </a:cubicBezTo>
                  <a:cubicBezTo>
                    <a:pt x="319" y="2678"/>
                    <a:pt x="359" y="2689"/>
                    <a:pt x="404" y="2700"/>
                  </a:cubicBezTo>
                  <a:cubicBezTo>
                    <a:pt x="430" y="2707"/>
                    <a:pt x="456" y="2710"/>
                    <a:pt x="483" y="2710"/>
                  </a:cubicBezTo>
                  <a:cubicBezTo>
                    <a:pt x="502" y="2710"/>
                    <a:pt x="522" y="2708"/>
                    <a:pt x="541" y="2705"/>
                  </a:cubicBezTo>
                  <a:cubicBezTo>
                    <a:pt x="598" y="2705"/>
                    <a:pt x="649" y="2689"/>
                    <a:pt x="706" y="2671"/>
                  </a:cubicBezTo>
                  <a:cubicBezTo>
                    <a:pt x="790" y="2644"/>
                    <a:pt x="871" y="2598"/>
                    <a:pt x="939" y="2542"/>
                  </a:cubicBezTo>
                  <a:cubicBezTo>
                    <a:pt x="1086" y="2411"/>
                    <a:pt x="1189" y="2240"/>
                    <a:pt x="1268" y="2070"/>
                  </a:cubicBezTo>
                  <a:cubicBezTo>
                    <a:pt x="1365" y="1865"/>
                    <a:pt x="1433" y="1648"/>
                    <a:pt x="1490" y="1427"/>
                  </a:cubicBezTo>
                  <a:cubicBezTo>
                    <a:pt x="1558" y="1200"/>
                    <a:pt x="1603" y="961"/>
                    <a:pt x="1643" y="722"/>
                  </a:cubicBezTo>
                  <a:cubicBezTo>
                    <a:pt x="1660" y="626"/>
                    <a:pt x="1671" y="523"/>
                    <a:pt x="1682" y="428"/>
                  </a:cubicBezTo>
                  <a:cubicBezTo>
                    <a:pt x="1689" y="381"/>
                    <a:pt x="1689" y="336"/>
                    <a:pt x="1695" y="297"/>
                  </a:cubicBezTo>
                  <a:cubicBezTo>
                    <a:pt x="1695" y="268"/>
                    <a:pt x="1695" y="245"/>
                    <a:pt x="1700" y="223"/>
                  </a:cubicBezTo>
                  <a:lnTo>
                    <a:pt x="1700" y="155"/>
                  </a:lnTo>
                  <a:cubicBezTo>
                    <a:pt x="1695" y="143"/>
                    <a:pt x="1695" y="126"/>
                    <a:pt x="1689" y="114"/>
                  </a:cubicBezTo>
                  <a:cubicBezTo>
                    <a:pt x="1689" y="109"/>
                    <a:pt x="1682" y="103"/>
                    <a:pt x="1682" y="98"/>
                  </a:cubicBezTo>
                  <a:cubicBezTo>
                    <a:pt x="1677" y="69"/>
                    <a:pt x="1660" y="46"/>
                    <a:pt x="1637" y="35"/>
                  </a:cubicBezTo>
                  <a:cubicBezTo>
                    <a:pt x="1614" y="12"/>
                    <a:pt x="1587" y="1"/>
                    <a:pt x="155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7"/>
            <p:cNvSpPr/>
            <p:nvPr/>
          </p:nvSpPr>
          <p:spPr>
            <a:xfrm>
              <a:off x="13274871" y="3118302"/>
              <a:ext cx="35910" cy="63922"/>
            </a:xfrm>
            <a:custGeom>
              <a:avLst/>
              <a:gdLst/>
              <a:ahLst/>
              <a:cxnLst/>
              <a:rect l="l" t="t" r="r" b="b"/>
              <a:pathLst>
                <a:path w="1223" h="2177" extrusionOk="0">
                  <a:moveTo>
                    <a:pt x="1222" y="0"/>
                  </a:moveTo>
                  <a:cubicBezTo>
                    <a:pt x="1039" y="137"/>
                    <a:pt x="835" y="296"/>
                    <a:pt x="642" y="477"/>
                  </a:cubicBezTo>
                  <a:cubicBezTo>
                    <a:pt x="454" y="660"/>
                    <a:pt x="312" y="836"/>
                    <a:pt x="199" y="1018"/>
                  </a:cubicBezTo>
                  <a:cubicBezTo>
                    <a:pt x="131" y="1125"/>
                    <a:pt x="91" y="1217"/>
                    <a:pt x="57" y="1308"/>
                  </a:cubicBezTo>
                  <a:cubicBezTo>
                    <a:pt x="23" y="1427"/>
                    <a:pt x="6" y="1558"/>
                    <a:pt x="0" y="1694"/>
                  </a:cubicBezTo>
                  <a:cubicBezTo>
                    <a:pt x="0" y="1791"/>
                    <a:pt x="6" y="1881"/>
                    <a:pt x="23" y="1961"/>
                  </a:cubicBezTo>
                  <a:cubicBezTo>
                    <a:pt x="34" y="2001"/>
                    <a:pt x="51" y="2035"/>
                    <a:pt x="68" y="2064"/>
                  </a:cubicBezTo>
                  <a:cubicBezTo>
                    <a:pt x="79" y="2085"/>
                    <a:pt x="91" y="2103"/>
                    <a:pt x="102" y="2119"/>
                  </a:cubicBezTo>
                  <a:cubicBezTo>
                    <a:pt x="113" y="2132"/>
                    <a:pt x="131" y="2143"/>
                    <a:pt x="142" y="2148"/>
                  </a:cubicBezTo>
                  <a:cubicBezTo>
                    <a:pt x="153" y="2154"/>
                    <a:pt x="171" y="2166"/>
                    <a:pt x="181" y="2171"/>
                  </a:cubicBezTo>
                  <a:cubicBezTo>
                    <a:pt x="205" y="2171"/>
                    <a:pt x="228" y="2177"/>
                    <a:pt x="250" y="2177"/>
                  </a:cubicBezTo>
                  <a:cubicBezTo>
                    <a:pt x="289" y="2177"/>
                    <a:pt x="336" y="2171"/>
                    <a:pt x="381" y="2160"/>
                  </a:cubicBezTo>
                  <a:cubicBezTo>
                    <a:pt x="420" y="2148"/>
                    <a:pt x="460" y="2137"/>
                    <a:pt x="494" y="2119"/>
                  </a:cubicBezTo>
                  <a:cubicBezTo>
                    <a:pt x="535" y="2098"/>
                    <a:pt x="569" y="2069"/>
                    <a:pt x="603" y="2040"/>
                  </a:cubicBezTo>
                  <a:cubicBezTo>
                    <a:pt x="653" y="1990"/>
                    <a:pt x="698" y="1927"/>
                    <a:pt x="745" y="1854"/>
                  </a:cubicBezTo>
                  <a:cubicBezTo>
                    <a:pt x="842" y="1699"/>
                    <a:pt x="915" y="1513"/>
                    <a:pt x="989" y="1279"/>
                  </a:cubicBezTo>
                  <a:lnTo>
                    <a:pt x="989" y="1262"/>
                  </a:lnTo>
                  <a:cubicBezTo>
                    <a:pt x="1057" y="1041"/>
                    <a:pt x="1107" y="790"/>
                    <a:pt x="1154" y="490"/>
                  </a:cubicBezTo>
                  <a:cubicBezTo>
                    <a:pt x="1165" y="404"/>
                    <a:pt x="1176" y="319"/>
                    <a:pt x="1193" y="233"/>
                  </a:cubicBezTo>
                  <a:lnTo>
                    <a:pt x="1193" y="217"/>
                  </a:lnTo>
                  <a:lnTo>
                    <a:pt x="1204" y="142"/>
                  </a:lnTo>
                  <a:lnTo>
                    <a:pt x="1210" y="86"/>
                  </a:lnTo>
                  <a:lnTo>
                    <a:pt x="1217" y="68"/>
                  </a:lnTo>
                  <a:cubicBezTo>
                    <a:pt x="1217" y="47"/>
                    <a:pt x="1222" y="23"/>
                    <a:pt x="1222" y="6"/>
                  </a:cubicBezTo>
                  <a:lnTo>
                    <a:pt x="1222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7"/>
            <p:cNvSpPr/>
            <p:nvPr/>
          </p:nvSpPr>
          <p:spPr>
            <a:xfrm>
              <a:off x="13308726" y="3128461"/>
              <a:ext cx="675" cy="4228"/>
            </a:xfrm>
            <a:custGeom>
              <a:avLst/>
              <a:gdLst/>
              <a:ahLst/>
              <a:cxnLst/>
              <a:rect l="l" t="t" r="r" b="b"/>
              <a:pathLst>
                <a:path w="23" h="144" extrusionOk="0">
                  <a:moveTo>
                    <a:pt x="23" y="1"/>
                  </a:moveTo>
                  <a:lnTo>
                    <a:pt x="23" y="1"/>
                  </a:lnTo>
                  <a:cubicBezTo>
                    <a:pt x="17" y="47"/>
                    <a:pt x="6" y="92"/>
                    <a:pt x="1" y="144"/>
                  </a:cubicBezTo>
                  <a:cubicBezTo>
                    <a:pt x="12" y="92"/>
                    <a:pt x="17" y="47"/>
                    <a:pt x="23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7"/>
            <p:cNvSpPr/>
            <p:nvPr/>
          </p:nvSpPr>
          <p:spPr>
            <a:xfrm>
              <a:off x="13271347" y="3115982"/>
              <a:ext cx="42576" cy="68561"/>
            </a:xfrm>
            <a:custGeom>
              <a:avLst/>
              <a:gdLst/>
              <a:ahLst/>
              <a:cxnLst/>
              <a:rect l="l" t="t" r="r" b="b"/>
              <a:pathLst>
                <a:path w="1450" h="2335" extrusionOk="0">
                  <a:moveTo>
                    <a:pt x="1364" y="0"/>
                  </a:moveTo>
                  <a:cubicBezTo>
                    <a:pt x="1324" y="0"/>
                    <a:pt x="1290" y="29"/>
                    <a:pt x="1285" y="68"/>
                  </a:cubicBezTo>
                  <a:lnTo>
                    <a:pt x="1285" y="91"/>
                  </a:lnTo>
                  <a:cubicBezTo>
                    <a:pt x="1279" y="97"/>
                    <a:pt x="1274" y="102"/>
                    <a:pt x="1274" y="108"/>
                  </a:cubicBezTo>
                  <a:cubicBezTo>
                    <a:pt x="1274" y="119"/>
                    <a:pt x="1268" y="131"/>
                    <a:pt x="1262" y="136"/>
                  </a:cubicBezTo>
                  <a:lnTo>
                    <a:pt x="1268" y="136"/>
                  </a:lnTo>
                  <a:cubicBezTo>
                    <a:pt x="1290" y="119"/>
                    <a:pt x="1313" y="97"/>
                    <a:pt x="1342" y="79"/>
                  </a:cubicBezTo>
                  <a:lnTo>
                    <a:pt x="1342" y="85"/>
                  </a:lnTo>
                  <a:cubicBezTo>
                    <a:pt x="1342" y="102"/>
                    <a:pt x="1337" y="119"/>
                    <a:pt x="1337" y="136"/>
                  </a:cubicBezTo>
                  <a:lnTo>
                    <a:pt x="1337" y="147"/>
                  </a:lnTo>
                  <a:lnTo>
                    <a:pt x="1337" y="153"/>
                  </a:lnTo>
                  <a:lnTo>
                    <a:pt x="1330" y="165"/>
                  </a:lnTo>
                  <a:lnTo>
                    <a:pt x="1324" y="221"/>
                  </a:lnTo>
                  <a:lnTo>
                    <a:pt x="1313" y="296"/>
                  </a:lnTo>
                  <a:lnTo>
                    <a:pt x="1313" y="307"/>
                  </a:lnTo>
                  <a:lnTo>
                    <a:pt x="1313" y="312"/>
                  </a:lnTo>
                  <a:cubicBezTo>
                    <a:pt x="1308" y="352"/>
                    <a:pt x="1302" y="386"/>
                    <a:pt x="1296" y="426"/>
                  </a:cubicBezTo>
                  <a:cubicBezTo>
                    <a:pt x="1290" y="472"/>
                    <a:pt x="1285" y="517"/>
                    <a:pt x="1274" y="569"/>
                  </a:cubicBezTo>
                  <a:cubicBezTo>
                    <a:pt x="1268" y="630"/>
                    <a:pt x="1256" y="687"/>
                    <a:pt x="1245" y="745"/>
                  </a:cubicBezTo>
                  <a:cubicBezTo>
                    <a:pt x="1206" y="971"/>
                    <a:pt x="1159" y="1165"/>
                    <a:pt x="1109" y="1341"/>
                  </a:cubicBezTo>
                  <a:lnTo>
                    <a:pt x="1109" y="1358"/>
                  </a:lnTo>
                  <a:cubicBezTo>
                    <a:pt x="1035" y="1592"/>
                    <a:pt x="962" y="1778"/>
                    <a:pt x="865" y="1933"/>
                  </a:cubicBezTo>
                  <a:cubicBezTo>
                    <a:pt x="842" y="1972"/>
                    <a:pt x="813" y="2012"/>
                    <a:pt x="784" y="2046"/>
                  </a:cubicBezTo>
                  <a:cubicBezTo>
                    <a:pt x="762" y="2074"/>
                    <a:pt x="739" y="2096"/>
                    <a:pt x="723" y="2119"/>
                  </a:cubicBezTo>
                  <a:cubicBezTo>
                    <a:pt x="716" y="2119"/>
                    <a:pt x="716" y="2125"/>
                    <a:pt x="711" y="2125"/>
                  </a:cubicBezTo>
                  <a:cubicBezTo>
                    <a:pt x="682" y="2153"/>
                    <a:pt x="648" y="2177"/>
                    <a:pt x="614" y="2198"/>
                  </a:cubicBezTo>
                  <a:cubicBezTo>
                    <a:pt x="608" y="2198"/>
                    <a:pt x="603" y="2198"/>
                    <a:pt x="603" y="2205"/>
                  </a:cubicBezTo>
                  <a:cubicBezTo>
                    <a:pt x="574" y="2216"/>
                    <a:pt x="546" y="2227"/>
                    <a:pt x="518" y="2233"/>
                  </a:cubicBezTo>
                  <a:cubicBezTo>
                    <a:pt x="511" y="2233"/>
                    <a:pt x="506" y="2239"/>
                    <a:pt x="501" y="2239"/>
                  </a:cubicBezTo>
                  <a:cubicBezTo>
                    <a:pt x="484" y="2245"/>
                    <a:pt x="461" y="2250"/>
                    <a:pt x="443" y="2250"/>
                  </a:cubicBezTo>
                  <a:cubicBezTo>
                    <a:pt x="416" y="2256"/>
                    <a:pt x="393" y="2256"/>
                    <a:pt x="370" y="2256"/>
                  </a:cubicBezTo>
                  <a:cubicBezTo>
                    <a:pt x="348" y="2256"/>
                    <a:pt x="330" y="2256"/>
                    <a:pt x="314" y="2250"/>
                  </a:cubicBezTo>
                  <a:lnTo>
                    <a:pt x="301" y="2250"/>
                  </a:lnTo>
                  <a:cubicBezTo>
                    <a:pt x="291" y="2245"/>
                    <a:pt x="273" y="2233"/>
                    <a:pt x="262" y="2227"/>
                  </a:cubicBezTo>
                  <a:cubicBezTo>
                    <a:pt x="256" y="2227"/>
                    <a:pt x="256" y="2222"/>
                    <a:pt x="251" y="2222"/>
                  </a:cubicBezTo>
                  <a:cubicBezTo>
                    <a:pt x="239" y="2216"/>
                    <a:pt x="233" y="2205"/>
                    <a:pt x="222" y="2198"/>
                  </a:cubicBezTo>
                  <a:cubicBezTo>
                    <a:pt x="222" y="2193"/>
                    <a:pt x="217" y="2188"/>
                    <a:pt x="211" y="2182"/>
                  </a:cubicBezTo>
                  <a:cubicBezTo>
                    <a:pt x="199" y="2171"/>
                    <a:pt x="194" y="2159"/>
                    <a:pt x="188" y="2143"/>
                  </a:cubicBezTo>
                  <a:cubicBezTo>
                    <a:pt x="171" y="2114"/>
                    <a:pt x="154" y="2080"/>
                    <a:pt x="143" y="2040"/>
                  </a:cubicBezTo>
                  <a:cubicBezTo>
                    <a:pt x="143" y="2023"/>
                    <a:pt x="136" y="2012"/>
                    <a:pt x="136" y="2001"/>
                  </a:cubicBezTo>
                  <a:cubicBezTo>
                    <a:pt x="131" y="2001"/>
                    <a:pt x="131" y="2001"/>
                    <a:pt x="126" y="1994"/>
                  </a:cubicBezTo>
                  <a:cubicBezTo>
                    <a:pt x="120" y="1994"/>
                    <a:pt x="109" y="1988"/>
                    <a:pt x="97" y="1988"/>
                  </a:cubicBezTo>
                  <a:cubicBezTo>
                    <a:pt x="68" y="1988"/>
                    <a:pt x="34" y="2012"/>
                    <a:pt x="23" y="2040"/>
                  </a:cubicBezTo>
                  <a:cubicBezTo>
                    <a:pt x="18" y="2057"/>
                    <a:pt x="18" y="2074"/>
                    <a:pt x="23" y="2091"/>
                  </a:cubicBezTo>
                  <a:cubicBezTo>
                    <a:pt x="0" y="2137"/>
                    <a:pt x="12" y="2193"/>
                    <a:pt x="52" y="2227"/>
                  </a:cubicBezTo>
                  <a:cubicBezTo>
                    <a:pt x="136" y="2301"/>
                    <a:pt x="233" y="2335"/>
                    <a:pt x="341" y="2335"/>
                  </a:cubicBezTo>
                  <a:cubicBezTo>
                    <a:pt x="382" y="2335"/>
                    <a:pt x="421" y="2329"/>
                    <a:pt x="461" y="2318"/>
                  </a:cubicBezTo>
                  <a:cubicBezTo>
                    <a:pt x="603" y="2284"/>
                    <a:pt x="723" y="2198"/>
                    <a:pt x="813" y="2085"/>
                  </a:cubicBezTo>
                  <a:cubicBezTo>
                    <a:pt x="818" y="2080"/>
                    <a:pt x="818" y="2080"/>
                    <a:pt x="818" y="2074"/>
                  </a:cubicBezTo>
                  <a:cubicBezTo>
                    <a:pt x="865" y="2035"/>
                    <a:pt x="904" y="1994"/>
                    <a:pt x="944" y="1949"/>
                  </a:cubicBezTo>
                  <a:cubicBezTo>
                    <a:pt x="1017" y="1870"/>
                    <a:pt x="1075" y="1768"/>
                    <a:pt x="1125" y="1671"/>
                  </a:cubicBezTo>
                  <a:cubicBezTo>
                    <a:pt x="1172" y="1574"/>
                    <a:pt x="1211" y="1472"/>
                    <a:pt x="1240" y="1369"/>
                  </a:cubicBezTo>
                  <a:cubicBezTo>
                    <a:pt x="1308" y="1154"/>
                    <a:pt x="1347" y="926"/>
                    <a:pt x="1376" y="698"/>
                  </a:cubicBezTo>
                  <a:cubicBezTo>
                    <a:pt x="1387" y="596"/>
                    <a:pt x="1405" y="494"/>
                    <a:pt x="1416" y="386"/>
                  </a:cubicBezTo>
                  <a:cubicBezTo>
                    <a:pt x="1421" y="296"/>
                    <a:pt x="1432" y="199"/>
                    <a:pt x="1444" y="108"/>
                  </a:cubicBezTo>
                  <a:lnTo>
                    <a:pt x="1444" y="85"/>
                  </a:lnTo>
                  <a:cubicBezTo>
                    <a:pt x="1450" y="45"/>
                    <a:pt x="1416" y="6"/>
                    <a:pt x="1376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7"/>
            <p:cNvSpPr/>
            <p:nvPr/>
          </p:nvSpPr>
          <p:spPr>
            <a:xfrm>
              <a:off x="13275341" y="3118302"/>
              <a:ext cx="35441" cy="63922"/>
            </a:xfrm>
            <a:custGeom>
              <a:avLst/>
              <a:gdLst/>
              <a:ahLst/>
              <a:cxnLst/>
              <a:rect l="l" t="t" r="r" b="b"/>
              <a:pathLst>
                <a:path w="1207" h="2177" extrusionOk="0">
                  <a:moveTo>
                    <a:pt x="1206" y="0"/>
                  </a:moveTo>
                  <a:cubicBezTo>
                    <a:pt x="1177" y="18"/>
                    <a:pt x="1154" y="40"/>
                    <a:pt x="1132" y="57"/>
                  </a:cubicBezTo>
                  <a:lnTo>
                    <a:pt x="1126" y="57"/>
                  </a:lnTo>
                  <a:cubicBezTo>
                    <a:pt x="1120" y="86"/>
                    <a:pt x="1109" y="108"/>
                    <a:pt x="1098" y="131"/>
                  </a:cubicBezTo>
                  <a:cubicBezTo>
                    <a:pt x="1081" y="176"/>
                    <a:pt x="1064" y="228"/>
                    <a:pt x="1046" y="273"/>
                  </a:cubicBezTo>
                  <a:cubicBezTo>
                    <a:pt x="1007" y="398"/>
                    <a:pt x="962" y="517"/>
                    <a:pt x="916" y="643"/>
                  </a:cubicBezTo>
                  <a:cubicBezTo>
                    <a:pt x="819" y="915"/>
                    <a:pt x="711" y="1183"/>
                    <a:pt x="569" y="1438"/>
                  </a:cubicBezTo>
                  <a:cubicBezTo>
                    <a:pt x="501" y="1563"/>
                    <a:pt x="422" y="1683"/>
                    <a:pt x="320" y="1791"/>
                  </a:cubicBezTo>
                  <a:cubicBezTo>
                    <a:pt x="285" y="1825"/>
                    <a:pt x="246" y="1859"/>
                    <a:pt x="200" y="1888"/>
                  </a:cubicBezTo>
                  <a:cubicBezTo>
                    <a:pt x="178" y="1899"/>
                    <a:pt x="149" y="1909"/>
                    <a:pt x="120" y="1922"/>
                  </a:cubicBezTo>
                  <a:cubicBezTo>
                    <a:pt x="103" y="1927"/>
                    <a:pt x="86" y="1927"/>
                    <a:pt x="63" y="1933"/>
                  </a:cubicBezTo>
                  <a:cubicBezTo>
                    <a:pt x="47" y="1927"/>
                    <a:pt x="29" y="1927"/>
                    <a:pt x="7" y="1922"/>
                  </a:cubicBezTo>
                  <a:lnTo>
                    <a:pt x="0" y="1922"/>
                  </a:lnTo>
                  <a:cubicBezTo>
                    <a:pt x="0" y="1933"/>
                    <a:pt x="7" y="1944"/>
                    <a:pt x="7" y="1961"/>
                  </a:cubicBezTo>
                  <a:cubicBezTo>
                    <a:pt x="18" y="2001"/>
                    <a:pt x="35" y="2035"/>
                    <a:pt x="52" y="2064"/>
                  </a:cubicBezTo>
                  <a:cubicBezTo>
                    <a:pt x="58" y="2080"/>
                    <a:pt x="63" y="2092"/>
                    <a:pt x="75" y="2103"/>
                  </a:cubicBezTo>
                  <a:cubicBezTo>
                    <a:pt x="81" y="2109"/>
                    <a:pt x="86" y="2114"/>
                    <a:pt x="86" y="2119"/>
                  </a:cubicBezTo>
                  <a:cubicBezTo>
                    <a:pt x="97" y="2126"/>
                    <a:pt x="103" y="2137"/>
                    <a:pt x="115" y="2143"/>
                  </a:cubicBezTo>
                  <a:cubicBezTo>
                    <a:pt x="120" y="2143"/>
                    <a:pt x="120" y="2148"/>
                    <a:pt x="126" y="2148"/>
                  </a:cubicBezTo>
                  <a:cubicBezTo>
                    <a:pt x="137" y="2154"/>
                    <a:pt x="155" y="2166"/>
                    <a:pt x="165" y="2171"/>
                  </a:cubicBezTo>
                  <a:lnTo>
                    <a:pt x="178" y="2171"/>
                  </a:lnTo>
                  <a:cubicBezTo>
                    <a:pt x="194" y="2177"/>
                    <a:pt x="212" y="2177"/>
                    <a:pt x="234" y="2177"/>
                  </a:cubicBezTo>
                  <a:cubicBezTo>
                    <a:pt x="257" y="2177"/>
                    <a:pt x="280" y="2177"/>
                    <a:pt x="307" y="2171"/>
                  </a:cubicBezTo>
                  <a:cubicBezTo>
                    <a:pt x="325" y="2171"/>
                    <a:pt x="348" y="2166"/>
                    <a:pt x="365" y="2160"/>
                  </a:cubicBezTo>
                  <a:cubicBezTo>
                    <a:pt x="370" y="2160"/>
                    <a:pt x="375" y="2154"/>
                    <a:pt x="382" y="2154"/>
                  </a:cubicBezTo>
                  <a:cubicBezTo>
                    <a:pt x="410" y="2148"/>
                    <a:pt x="438" y="2137"/>
                    <a:pt x="467" y="2126"/>
                  </a:cubicBezTo>
                  <a:cubicBezTo>
                    <a:pt x="467" y="2119"/>
                    <a:pt x="472" y="2119"/>
                    <a:pt x="478" y="2119"/>
                  </a:cubicBezTo>
                  <a:cubicBezTo>
                    <a:pt x="512" y="2098"/>
                    <a:pt x="546" y="2074"/>
                    <a:pt x="575" y="2046"/>
                  </a:cubicBezTo>
                  <a:cubicBezTo>
                    <a:pt x="580" y="2046"/>
                    <a:pt x="580" y="2040"/>
                    <a:pt x="587" y="2040"/>
                  </a:cubicBezTo>
                  <a:cubicBezTo>
                    <a:pt x="603" y="2017"/>
                    <a:pt x="626" y="1995"/>
                    <a:pt x="648" y="1967"/>
                  </a:cubicBezTo>
                  <a:cubicBezTo>
                    <a:pt x="677" y="1933"/>
                    <a:pt x="706" y="1893"/>
                    <a:pt x="729" y="1854"/>
                  </a:cubicBezTo>
                  <a:cubicBezTo>
                    <a:pt x="826" y="1699"/>
                    <a:pt x="899" y="1513"/>
                    <a:pt x="973" y="1279"/>
                  </a:cubicBezTo>
                  <a:lnTo>
                    <a:pt x="973" y="1262"/>
                  </a:lnTo>
                  <a:cubicBezTo>
                    <a:pt x="1023" y="1086"/>
                    <a:pt x="1070" y="892"/>
                    <a:pt x="1109" y="666"/>
                  </a:cubicBezTo>
                  <a:cubicBezTo>
                    <a:pt x="1120" y="608"/>
                    <a:pt x="1132" y="551"/>
                    <a:pt x="1138" y="490"/>
                  </a:cubicBezTo>
                  <a:cubicBezTo>
                    <a:pt x="1143" y="438"/>
                    <a:pt x="1154" y="393"/>
                    <a:pt x="1160" y="347"/>
                  </a:cubicBezTo>
                  <a:cubicBezTo>
                    <a:pt x="1166" y="307"/>
                    <a:pt x="1172" y="273"/>
                    <a:pt x="1177" y="233"/>
                  </a:cubicBezTo>
                  <a:lnTo>
                    <a:pt x="1177" y="228"/>
                  </a:lnTo>
                  <a:lnTo>
                    <a:pt x="1177" y="217"/>
                  </a:lnTo>
                  <a:lnTo>
                    <a:pt x="1188" y="142"/>
                  </a:lnTo>
                  <a:lnTo>
                    <a:pt x="1194" y="86"/>
                  </a:lnTo>
                  <a:lnTo>
                    <a:pt x="1201" y="74"/>
                  </a:lnTo>
                  <a:lnTo>
                    <a:pt x="1201" y="68"/>
                  </a:lnTo>
                  <a:lnTo>
                    <a:pt x="1201" y="57"/>
                  </a:lnTo>
                  <a:cubicBezTo>
                    <a:pt x="1201" y="40"/>
                    <a:pt x="1206" y="23"/>
                    <a:pt x="1206" y="6"/>
                  </a:cubicBezTo>
                  <a:lnTo>
                    <a:pt x="1206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7"/>
            <p:cNvSpPr/>
            <p:nvPr/>
          </p:nvSpPr>
          <p:spPr>
            <a:xfrm>
              <a:off x="12635179" y="3055583"/>
              <a:ext cx="49916" cy="79543"/>
            </a:xfrm>
            <a:custGeom>
              <a:avLst/>
              <a:gdLst/>
              <a:ahLst/>
              <a:cxnLst/>
              <a:rect l="l" t="t" r="r" b="b"/>
              <a:pathLst>
                <a:path w="1700" h="2709" extrusionOk="0">
                  <a:moveTo>
                    <a:pt x="1489" y="279"/>
                  </a:moveTo>
                  <a:cubicBezTo>
                    <a:pt x="1489" y="301"/>
                    <a:pt x="1483" y="324"/>
                    <a:pt x="1483" y="347"/>
                  </a:cubicBezTo>
                  <a:lnTo>
                    <a:pt x="1477" y="363"/>
                  </a:lnTo>
                  <a:lnTo>
                    <a:pt x="1472" y="421"/>
                  </a:lnTo>
                  <a:lnTo>
                    <a:pt x="1461" y="494"/>
                  </a:lnTo>
                  <a:lnTo>
                    <a:pt x="1461" y="512"/>
                  </a:lnTo>
                  <a:cubicBezTo>
                    <a:pt x="1448" y="597"/>
                    <a:pt x="1432" y="682"/>
                    <a:pt x="1421" y="767"/>
                  </a:cubicBezTo>
                  <a:cubicBezTo>
                    <a:pt x="1375" y="1068"/>
                    <a:pt x="1324" y="1318"/>
                    <a:pt x="1256" y="1540"/>
                  </a:cubicBezTo>
                  <a:lnTo>
                    <a:pt x="1256" y="1551"/>
                  </a:lnTo>
                  <a:cubicBezTo>
                    <a:pt x="1183" y="1790"/>
                    <a:pt x="1108" y="1971"/>
                    <a:pt x="1012" y="2131"/>
                  </a:cubicBezTo>
                  <a:cubicBezTo>
                    <a:pt x="966" y="2204"/>
                    <a:pt x="921" y="2267"/>
                    <a:pt x="869" y="2319"/>
                  </a:cubicBezTo>
                  <a:cubicBezTo>
                    <a:pt x="835" y="2346"/>
                    <a:pt x="801" y="2369"/>
                    <a:pt x="761" y="2393"/>
                  </a:cubicBezTo>
                  <a:cubicBezTo>
                    <a:pt x="727" y="2409"/>
                    <a:pt x="687" y="2427"/>
                    <a:pt x="648" y="2438"/>
                  </a:cubicBezTo>
                  <a:cubicBezTo>
                    <a:pt x="603" y="2448"/>
                    <a:pt x="557" y="2455"/>
                    <a:pt x="517" y="2455"/>
                  </a:cubicBezTo>
                  <a:cubicBezTo>
                    <a:pt x="494" y="2455"/>
                    <a:pt x="472" y="2448"/>
                    <a:pt x="449" y="2443"/>
                  </a:cubicBezTo>
                  <a:cubicBezTo>
                    <a:pt x="438" y="2438"/>
                    <a:pt x="420" y="2432"/>
                    <a:pt x="409" y="2427"/>
                  </a:cubicBezTo>
                  <a:cubicBezTo>
                    <a:pt x="392" y="2414"/>
                    <a:pt x="381" y="2409"/>
                    <a:pt x="370" y="2398"/>
                  </a:cubicBezTo>
                  <a:cubicBezTo>
                    <a:pt x="357" y="2380"/>
                    <a:pt x="347" y="2358"/>
                    <a:pt x="336" y="2341"/>
                  </a:cubicBezTo>
                  <a:cubicBezTo>
                    <a:pt x="318" y="2307"/>
                    <a:pt x="302" y="2273"/>
                    <a:pt x="289" y="2233"/>
                  </a:cubicBezTo>
                  <a:cubicBezTo>
                    <a:pt x="273" y="2159"/>
                    <a:pt x="267" y="2068"/>
                    <a:pt x="267" y="1971"/>
                  </a:cubicBezTo>
                  <a:cubicBezTo>
                    <a:pt x="273" y="1835"/>
                    <a:pt x="289" y="1705"/>
                    <a:pt x="323" y="1585"/>
                  </a:cubicBezTo>
                  <a:cubicBezTo>
                    <a:pt x="357" y="1494"/>
                    <a:pt x="398" y="1398"/>
                    <a:pt x="467" y="1296"/>
                  </a:cubicBezTo>
                  <a:cubicBezTo>
                    <a:pt x="580" y="1113"/>
                    <a:pt x="722" y="937"/>
                    <a:pt x="910" y="756"/>
                  </a:cubicBezTo>
                  <a:cubicBezTo>
                    <a:pt x="1102" y="573"/>
                    <a:pt x="1307" y="415"/>
                    <a:pt x="1489" y="279"/>
                  </a:cubicBezTo>
                  <a:close/>
                  <a:moveTo>
                    <a:pt x="1551" y="1"/>
                  </a:moveTo>
                  <a:cubicBezTo>
                    <a:pt x="1534" y="1"/>
                    <a:pt x="1511" y="6"/>
                    <a:pt x="1495" y="17"/>
                  </a:cubicBezTo>
                  <a:cubicBezTo>
                    <a:pt x="1244" y="198"/>
                    <a:pt x="1000" y="376"/>
                    <a:pt x="773" y="580"/>
                  </a:cubicBezTo>
                  <a:cubicBezTo>
                    <a:pt x="653" y="682"/>
                    <a:pt x="546" y="796"/>
                    <a:pt x="443" y="914"/>
                  </a:cubicBezTo>
                  <a:cubicBezTo>
                    <a:pt x="341" y="1034"/>
                    <a:pt x="250" y="1165"/>
                    <a:pt x="171" y="1296"/>
                  </a:cubicBezTo>
                  <a:cubicBezTo>
                    <a:pt x="85" y="1449"/>
                    <a:pt x="40" y="1619"/>
                    <a:pt x="17" y="1790"/>
                  </a:cubicBezTo>
                  <a:cubicBezTo>
                    <a:pt x="6" y="1887"/>
                    <a:pt x="0" y="1983"/>
                    <a:pt x="0" y="2080"/>
                  </a:cubicBezTo>
                  <a:cubicBezTo>
                    <a:pt x="6" y="2170"/>
                    <a:pt x="23" y="2262"/>
                    <a:pt x="45" y="2346"/>
                  </a:cubicBezTo>
                  <a:cubicBezTo>
                    <a:pt x="57" y="2380"/>
                    <a:pt x="74" y="2414"/>
                    <a:pt x="92" y="2448"/>
                  </a:cubicBezTo>
                  <a:cubicBezTo>
                    <a:pt x="108" y="2489"/>
                    <a:pt x="131" y="2529"/>
                    <a:pt x="165" y="2558"/>
                  </a:cubicBezTo>
                  <a:cubicBezTo>
                    <a:pt x="182" y="2579"/>
                    <a:pt x="199" y="2597"/>
                    <a:pt x="216" y="2613"/>
                  </a:cubicBezTo>
                  <a:cubicBezTo>
                    <a:pt x="233" y="2626"/>
                    <a:pt x="255" y="2642"/>
                    <a:pt x="278" y="2653"/>
                  </a:cubicBezTo>
                  <a:cubicBezTo>
                    <a:pt x="318" y="2676"/>
                    <a:pt x="357" y="2687"/>
                    <a:pt x="404" y="2699"/>
                  </a:cubicBezTo>
                  <a:cubicBezTo>
                    <a:pt x="430" y="2706"/>
                    <a:pt x="457" y="2708"/>
                    <a:pt x="483" y="2708"/>
                  </a:cubicBezTo>
                  <a:cubicBezTo>
                    <a:pt x="502" y="2708"/>
                    <a:pt x="521" y="2707"/>
                    <a:pt x="540" y="2705"/>
                  </a:cubicBezTo>
                  <a:cubicBezTo>
                    <a:pt x="596" y="2705"/>
                    <a:pt x="653" y="2687"/>
                    <a:pt x="705" y="2671"/>
                  </a:cubicBezTo>
                  <a:cubicBezTo>
                    <a:pt x="790" y="2642"/>
                    <a:pt x="869" y="2597"/>
                    <a:pt x="937" y="2534"/>
                  </a:cubicBezTo>
                  <a:cubicBezTo>
                    <a:pt x="1086" y="2409"/>
                    <a:pt x="1188" y="2238"/>
                    <a:pt x="1267" y="2068"/>
                  </a:cubicBezTo>
                  <a:cubicBezTo>
                    <a:pt x="1364" y="1863"/>
                    <a:pt x="1432" y="1643"/>
                    <a:pt x="1489" y="1426"/>
                  </a:cubicBezTo>
                  <a:cubicBezTo>
                    <a:pt x="1558" y="1194"/>
                    <a:pt x="1603" y="961"/>
                    <a:pt x="1642" y="722"/>
                  </a:cubicBezTo>
                  <a:cubicBezTo>
                    <a:pt x="1660" y="625"/>
                    <a:pt x="1671" y="523"/>
                    <a:pt x="1682" y="421"/>
                  </a:cubicBezTo>
                  <a:cubicBezTo>
                    <a:pt x="1687" y="381"/>
                    <a:pt x="1694" y="335"/>
                    <a:pt x="1694" y="290"/>
                  </a:cubicBezTo>
                  <a:cubicBezTo>
                    <a:pt x="1694" y="266"/>
                    <a:pt x="1694" y="245"/>
                    <a:pt x="1699" y="221"/>
                  </a:cubicBezTo>
                  <a:lnTo>
                    <a:pt x="1699" y="153"/>
                  </a:lnTo>
                  <a:cubicBezTo>
                    <a:pt x="1694" y="142"/>
                    <a:pt x="1694" y="125"/>
                    <a:pt x="1687" y="114"/>
                  </a:cubicBezTo>
                  <a:cubicBezTo>
                    <a:pt x="1687" y="108"/>
                    <a:pt x="1682" y="103"/>
                    <a:pt x="1682" y="96"/>
                  </a:cubicBezTo>
                  <a:cubicBezTo>
                    <a:pt x="1676" y="69"/>
                    <a:pt x="1660" y="46"/>
                    <a:pt x="1637" y="35"/>
                  </a:cubicBezTo>
                  <a:cubicBezTo>
                    <a:pt x="1613" y="11"/>
                    <a:pt x="1585" y="1"/>
                    <a:pt x="15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7"/>
            <p:cNvSpPr/>
            <p:nvPr/>
          </p:nvSpPr>
          <p:spPr>
            <a:xfrm>
              <a:off x="12643019" y="3063746"/>
              <a:ext cx="35910" cy="63952"/>
            </a:xfrm>
            <a:custGeom>
              <a:avLst/>
              <a:gdLst/>
              <a:ahLst/>
              <a:cxnLst/>
              <a:rect l="l" t="t" r="r" b="b"/>
              <a:pathLst>
                <a:path w="1223" h="2178" extrusionOk="0">
                  <a:moveTo>
                    <a:pt x="1222" y="1"/>
                  </a:moveTo>
                  <a:lnTo>
                    <a:pt x="1222" y="1"/>
                  </a:lnTo>
                  <a:cubicBezTo>
                    <a:pt x="1040" y="137"/>
                    <a:pt x="835" y="295"/>
                    <a:pt x="643" y="478"/>
                  </a:cubicBezTo>
                  <a:cubicBezTo>
                    <a:pt x="455" y="659"/>
                    <a:pt x="313" y="835"/>
                    <a:pt x="200" y="1018"/>
                  </a:cubicBezTo>
                  <a:cubicBezTo>
                    <a:pt x="131" y="1120"/>
                    <a:pt x="90" y="1216"/>
                    <a:pt x="56" y="1307"/>
                  </a:cubicBezTo>
                  <a:cubicBezTo>
                    <a:pt x="22" y="1427"/>
                    <a:pt x="6" y="1557"/>
                    <a:pt x="0" y="1693"/>
                  </a:cubicBezTo>
                  <a:cubicBezTo>
                    <a:pt x="0" y="1790"/>
                    <a:pt x="6" y="1881"/>
                    <a:pt x="22" y="1955"/>
                  </a:cubicBezTo>
                  <a:cubicBezTo>
                    <a:pt x="35" y="1995"/>
                    <a:pt x="51" y="2029"/>
                    <a:pt x="69" y="2063"/>
                  </a:cubicBezTo>
                  <a:cubicBezTo>
                    <a:pt x="80" y="2080"/>
                    <a:pt x="90" y="2102"/>
                    <a:pt x="103" y="2120"/>
                  </a:cubicBezTo>
                  <a:cubicBezTo>
                    <a:pt x="114" y="2131"/>
                    <a:pt x="131" y="2136"/>
                    <a:pt x="142" y="2149"/>
                  </a:cubicBezTo>
                  <a:cubicBezTo>
                    <a:pt x="153" y="2154"/>
                    <a:pt x="171" y="2160"/>
                    <a:pt x="182" y="2165"/>
                  </a:cubicBezTo>
                  <a:cubicBezTo>
                    <a:pt x="205" y="2170"/>
                    <a:pt x="227" y="2177"/>
                    <a:pt x="250" y="2177"/>
                  </a:cubicBezTo>
                  <a:cubicBezTo>
                    <a:pt x="290" y="2177"/>
                    <a:pt x="336" y="2170"/>
                    <a:pt x="381" y="2160"/>
                  </a:cubicBezTo>
                  <a:cubicBezTo>
                    <a:pt x="420" y="2149"/>
                    <a:pt x="460" y="2131"/>
                    <a:pt x="494" y="2115"/>
                  </a:cubicBezTo>
                  <a:cubicBezTo>
                    <a:pt x="534" y="2097"/>
                    <a:pt x="568" y="2068"/>
                    <a:pt x="602" y="2041"/>
                  </a:cubicBezTo>
                  <a:cubicBezTo>
                    <a:pt x="654" y="1989"/>
                    <a:pt x="699" y="1926"/>
                    <a:pt x="745" y="1853"/>
                  </a:cubicBezTo>
                  <a:cubicBezTo>
                    <a:pt x="841" y="1693"/>
                    <a:pt x="916" y="1512"/>
                    <a:pt x="989" y="1273"/>
                  </a:cubicBezTo>
                  <a:lnTo>
                    <a:pt x="989" y="1262"/>
                  </a:lnTo>
                  <a:cubicBezTo>
                    <a:pt x="1057" y="1040"/>
                    <a:pt x="1108" y="790"/>
                    <a:pt x="1154" y="489"/>
                  </a:cubicBezTo>
                  <a:cubicBezTo>
                    <a:pt x="1165" y="404"/>
                    <a:pt x="1181" y="319"/>
                    <a:pt x="1194" y="234"/>
                  </a:cubicBezTo>
                  <a:lnTo>
                    <a:pt x="1194" y="216"/>
                  </a:lnTo>
                  <a:lnTo>
                    <a:pt x="1205" y="143"/>
                  </a:lnTo>
                  <a:lnTo>
                    <a:pt x="1210" y="85"/>
                  </a:lnTo>
                  <a:lnTo>
                    <a:pt x="1216" y="63"/>
                  </a:lnTo>
                  <a:cubicBezTo>
                    <a:pt x="1216" y="46"/>
                    <a:pt x="1222" y="23"/>
                    <a:pt x="1222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7"/>
            <p:cNvSpPr/>
            <p:nvPr/>
          </p:nvSpPr>
          <p:spPr>
            <a:xfrm>
              <a:off x="12650330" y="3073935"/>
              <a:ext cx="27219" cy="53763"/>
            </a:xfrm>
            <a:custGeom>
              <a:avLst/>
              <a:gdLst/>
              <a:ahLst/>
              <a:cxnLst/>
              <a:rect l="l" t="t" r="r" b="b"/>
              <a:pathLst>
                <a:path w="927" h="1831" extrusionOk="0">
                  <a:moveTo>
                    <a:pt x="927" y="0"/>
                  </a:moveTo>
                  <a:lnTo>
                    <a:pt x="927" y="0"/>
                  </a:lnTo>
                  <a:cubicBezTo>
                    <a:pt x="922" y="45"/>
                    <a:pt x="911" y="97"/>
                    <a:pt x="905" y="142"/>
                  </a:cubicBezTo>
                  <a:cubicBezTo>
                    <a:pt x="916" y="97"/>
                    <a:pt x="922" y="45"/>
                    <a:pt x="927" y="0"/>
                  </a:cubicBezTo>
                  <a:close/>
                  <a:moveTo>
                    <a:pt x="421" y="1614"/>
                  </a:moveTo>
                  <a:cubicBezTo>
                    <a:pt x="399" y="1642"/>
                    <a:pt x="376" y="1665"/>
                    <a:pt x="353" y="1694"/>
                  </a:cubicBezTo>
                  <a:cubicBezTo>
                    <a:pt x="376" y="1671"/>
                    <a:pt x="399" y="1642"/>
                    <a:pt x="421" y="1614"/>
                  </a:cubicBezTo>
                  <a:close/>
                  <a:moveTo>
                    <a:pt x="87" y="1823"/>
                  </a:moveTo>
                  <a:cubicBezTo>
                    <a:pt x="53" y="1823"/>
                    <a:pt x="30" y="1830"/>
                    <a:pt x="1" y="1830"/>
                  </a:cubicBezTo>
                  <a:cubicBezTo>
                    <a:pt x="30" y="1830"/>
                    <a:pt x="53" y="1830"/>
                    <a:pt x="87" y="1823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7"/>
            <p:cNvSpPr/>
            <p:nvPr/>
          </p:nvSpPr>
          <p:spPr>
            <a:xfrm>
              <a:off x="12639496" y="3061221"/>
              <a:ext cx="42605" cy="68796"/>
            </a:xfrm>
            <a:custGeom>
              <a:avLst/>
              <a:gdLst/>
              <a:ahLst/>
              <a:cxnLst/>
              <a:rect l="l" t="t" r="r" b="b"/>
              <a:pathLst>
                <a:path w="1451" h="2343" extrusionOk="0">
                  <a:moveTo>
                    <a:pt x="1364" y="1"/>
                  </a:moveTo>
                  <a:cubicBezTo>
                    <a:pt x="1325" y="1"/>
                    <a:pt x="1291" y="35"/>
                    <a:pt x="1285" y="74"/>
                  </a:cubicBezTo>
                  <a:lnTo>
                    <a:pt x="1285" y="98"/>
                  </a:lnTo>
                  <a:cubicBezTo>
                    <a:pt x="1280" y="103"/>
                    <a:pt x="1274" y="103"/>
                    <a:pt x="1274" y="109"/>
                  </a:cubicBezTo>
                  <a:cubicBezTo>
                    <a:pt x="1274" y="121"/>
                    <a:pt x="1267" y="132"/>
                    <a:pt x="1262" y="143"/>
                  </a:cubicBezTo>
                  <a:cubicBezTo>
                    <a:pt x="1291" y="126"/>
                    <a:pt x="1314" y="103"/>
                    <a:pt x="1342" y="87"/>
                  </a:cubicBezTo>
                  <a:lnTo>
                    <a:pt x="1342" y="87"/>
                  </a:lnTo>
                  <a:cubicBezTo>
                    <a:pt x="1342" y="109"/>
                    <a:pt x="1336" y="126"/>
                    <a:pt x="1336" y="143"/>
                  </a:cubicBezTo>
                  <a:lnTo>
                    <a:pt x="1336" y="149"/>
                  </a:lnTo>
                  <a:lnTo>
                    <a:pt x="1336" y="160"/>
                  </a:lnTo>
                  <a:lnTo>
                    <a:pt x="1330" y="171"/>
                  </a:lnTo>
                  <a:lnTo>
                    <a:pt x="1325" y="229"/>
                  </a:lnTo>
                  <a:lnTo>
                    <a:pt x="1314" y="302"/>
                  </a:lnTo>
                  <a:lnTo>
                    <a:pt x="1314" y="308"/>
                  </a:lnTo>
                  <a:lnTo>
                    <a:pt x="1314" y="320"/>
                  </a:lnTo>
                  <a:cubicBezTo>
                    <a:pt x="1308" y="360"/>
                    <a:pt x="1301" y="399"/>
                    <a:pt x="1296" y="433"/>
                  </a:cubicBezTo>
                  <a:cubicBezTo>
                    <a:pt x="1291" y="478"/>
                    <a:pt x="1285" y="530"/>
                    <a:pt x="1274" y="575"/>
                  </a:cubicBezTo>
                  <a:cubicBezTo>
                    <a:pt x="1262" y="649"/>
                    <a:pt x="1251" y="722"/>
                    <a:pt x="1240" y="790"/>
                  </a:cubicBezTo>
                  <a:cubicBezTo>
                    <a:pt x="1199" y="1002"/>
                    <a:pt x="1160" y="1178"/>
                    <a:pt x="1109" y="1348"/>
                  </a:cubicBezTo>
                  <a:lnTo>
                    <a:pt x="1109" y="1359"/>
                  </a:lnTo>
                  <a:cubicBezTo>
                    <a:pt x="1036" y="1598"/>
                    <a:pt x="961" y="1779"/>
                    <a:pt x="865" y="1939"/>
                  </a:cubicBezTo>
                  <a:cubicBezTo>
                    <a:pt x="842" y="1978"/>
                    <a:pt x="813" y="2012"/>
                    <a:pt x="790" y="2046"/>
                  </a:cubicBezTo>
                  <a:cubicBezTo>
                    <a:pt x="768" y="2075"/>
                    <a:pt x="745" y="2104"/>
                    <a:pt x="722" y="2127"/>
                  </a:cubicBezTo>
                  <a:cubicBezTo>
                    <a:pt x="716" y="2127"/>
                    <a:pt x="711" y="2132"/>
                    <a:pt x="705" y="2138"/>
                  </a:cubicBezTo>
                  <a:cubicBezTo>
                    <a:pt x="677" y="2161"/>
                    <a:pt x="648" y="2183"/>
                    <a:pt x="614" y="2201"/>
                  </a:cubicBezTo>
                  <a:cubicBezTo>
                    <a:pt x="609" y="2206"/>
                    <a:pt x="603" y="2206"/>
                    <a:pt x="603" y="2211"/>
                  </a:cubicBezTo>
                  <a:cubicBezTo>
                    <a:pt x="575" y="2222"/>
                    <a:pt x="546" y="2235"/>
                    <a:pt x="517" y="2240"/>
                  </a:cubicBezTo>
                  <a:cubicBezTo>
                    <a:pt x="512" y="2240"/>
                    <a:pt x="506" y="2246"/>
                    <a:pt x="501" y="2246"/>
                  </a:cubicBezTo>
                  <a:cubicBezTo>
                    <a:pt x="483" y="2251"/>
                    <a:pt x="472" y="2251"/>
                    <a:pt x="456" y="2256"/>
                  </a:cubicBezTo>
                  <a:cubicBezTo>
                    <a:pt x="422" y="2263"/>
                    <a:pt x="399" y="2263"/>
                    <a:pt x="370" y="2263"/>
                  </a:cubicBezTo>
                  <a:cubicBezTo>
                    <a:pt x="354" y="2263"/>
                    <a:pt x="330" y="2256"/>
                    <a:pt x="313" y="2256"/>
                  </a:cubicBezTo>
                  <a:cubicBezTo>
                    <a:pt x="313" y="2256"/>
                    <a:pt x="307" y="2256"/>
                    <a:pt x="302" y="2251"/>
                  </a:cubicBezTo>
                  <a:cubicBezTo>
                    <a:pt x="291" y="2246"/>
                    <a:pt x="273" y="2240"/>
                    <a:pt x="262" y="2235"/>
                  </a:cubicBezTo>
                  <a:cubicBezTo>
                    <a:pt x="257" y="2235"/>
                    <a:pt x="257" y="2229"/>
                    <a:pt x="251" y="2229"/>
                  </a:cubicBezTo>
                  <a:cubicBezTo>
                    <a:pt x="239" y="2217"/>
                    <a:pt x="234" y="2211"/>
                    <a:pt x="223" y="2206"/>
                  </a:cubicBezTo>
                  <a:cubicBezTo>
                    <a:pt x="217" y="2201"/>
                    <a:pt x="217" y="2195"/>
                    <a:pt x="210" y="2188"/>
                  </a:cubicBezTo>
                  <a:cubicBezTo>
                    <a:pt x="200" y="2172"/>
                    <a:pt x="194" y="2161"/>
                    <a:pt x="189" y="2149"/>
                  </a:cubicBezTo>
                  <a:cubicBezTo>
                    <a:pt x="171" y="2115"/>
                    <a:pt x="155" y="2081"/>
                    <a:pt x="142" y="2041"/>
                  </a:cubicBezTo>
                  <a:cubicBezTo>
                    <a:pt x="142" y="2030"/>
                    <a:pt x="137" y="2018"/>
                    <a:pt x="137" y="2007"/>
                  </a:cubicBezTo>
                  <a:cubicBezTo>
                    <a:pt x="131" y="2007"/>
                    <a:pt x="131" y="2001"/>
                    <a:pt x="126" y="2001"/>
                  </a:cubicBezTo>
                  <a:cubicBezTo>
                    <a:pt x="120" y="2001"/>
                    <a:pt x="108" y="1996"/>
                    <a:pt x="97" y="1996"/>
                  </a:cubicBezTo>
                  <a:cubicBezTo>
                    <a:pt x="69" y="1996"/>
                    <a:pt x="35" y="2012"/>
                    <a:pt x="24" y="2046"/>
                  </a:cubicBezTo>
                  <a:cubicBezTo>
                    <a:pt x="18" y="2064"/>
                    <a:pt x="18" y="2081"/>
                    <a:pt x="24" y="2098"/>
                  </a:cubicBezTo>
                  <a:cubicBezTo>
                    <a:pt x="0" y="2143"/>
                    <a:pt x="13" y="2201"/>
                    <a:pt x="52" y="2235"/>
                  </a:cubicBezTo>
                  <a:cubicBezTo>
                    <a:pt x="137" y="2308"/>
                    <a:pt x="234" y="2342"/>
                    <a:pt x="341" y="2342"/>
                  </a:cubicBezTo>
                  <a:cubicBezTo>
                    <a:pt x="381" y="2342"/>
                    <a:pt x="422" y="2337"/>
                    <a:pt x="461" y="2325"/>
                  </a:cubicBezTo>
                  <a:cubicBezTo>
                    <a:pt x="603" y="2291"/>
                    <a:pt x="722" y="2206"/>
                    <a:pt x="813" y="2093"/>
                  </a:cubicBezTo>
                  <a:cubicBezTo>
                    <a:pt x="819" y="2086"/>
                    <a:pt x="819" y="2081"/>
                    <a:pt x="819" y="2081"/>
                  </a:cubicBezTo>
                  <a:cubicBezTo>
                    <a:pt x="865" y="2041"/>
                    <a:pt x="905" y="2001"/>
                    <a:pt x="944" y="1956"/>
                  </a:cubicBezTo>
                  <a:cubicBezTo>
                    <a:pt x="1018" y="1871"/>
                    <a:pt x="1075" y="1774"/>
                    <a:pt x="1126" y="1677"/>
                  </a:cubicBezTo>
                  <a:cubicBezTo>
                    <a:pt x="1172" y="1581"/>
                    <a:pt x="1211" y="1479"/>
                    <a:pt x="1240" y="1377"/>
                  </a:cubicBezTo>
                  <a:cubicBezTo>
                    <a:pt x="1308" y="1155"/>
                    <a:pt x="1348" y="934"/>
                    <a:pt x="1376" y="706"/>
                  </a:cubicBezTo>
                  <a:cubicBezTo>
                    <a:pt x="1387" y="604"/>
                    <a:pt x="1404" y="496"/>
                    <a:pt x="1416" y="394"/>
                  </a:cubicBezTo>
                  <a:cubicBezTo>
                    <a:pt x="1421" y="302"/>
                    <a:pt x="1432" y="205"/>
                    <a:pt x="1445" y="115"/>
                  </a:cubicBezTo>
                  <a:lnTo>
                    <a:pt x="1445" y="92"/>
                  </a:lnTo>
                  <a:cubicBezTo>
                    <a:pt x="1450" y="47"/>
                    <a:pt x="1416" y="6"/>
                    <a:pt x="1376" y="6"/>
                  </a:cubicBezTo>
                  <a:cubicBezTo>
                    <a:pt x="1370" y="1"/>
                    <a:pt x="1370" y="1"/>
                    <a:pt x="1364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7"/>
            <p:cNvSpPr/>
            <p:nvPr/>
          </p:nvSpPr>
          <p:spPr>
            <a:xfrm>
              <a:off x="12643489" y="3063746"/>
              <a:ext cx="35441" cy="63952"/>
            </a:xfrm>
            <a:custGeom>
              <a:avLst/>
              <a:gdLst/>
              <a:ahLst/>
              <a:cxnLst/>
              <a:rect l="l" t="t" r="r" b="b"/>
              <a:pathLst>
                <a:path w="1207" h="2178" extrusionOk="0">
                  <a:moveTo>
                    <a:pt x="1206" y="1"/>
                  </a:moveTo>
                  <a:lnTo>
                    <a:pt x="1206" y="1"/>
                  </a:lnTo>
                  <a:cubicBezTo>
                    <a:pt x="1178" y="17"/>
                    <a:pt x="1155" y="40"/>
                    <a:pt x="1126" y="57"/>
                  </a:cubicBezTo>
                  <a:cubicBezTo>
                    <a:pt x="1120" y="80"/>
                    <a:pt x="1110" y="108"/>
                    <a:pt x="1097" y="132"/>
                  </a:cubicBezTo>
                  <a:cubicBezTo>
                    <a:pt x="1081" y="177"/>
                    <a:pt x="1063" y="227"/>
                    <a:pt x="1047" y="274"/>
                  </a:cubicBezTo>
                  <a:cubicBezTo>
                    <a:pt x="1007" y="398"/>
                    <a:pt x="961" y="518"/>
                    <a:pt x="916" y="643"/>
                  </a:cubicBezTo>
                  <a:cubicBezTo>
                    <a:pt x="819" y="916"/>
                    <a:pt x="711" y="1182"/>
                    <a:pt x="569" y="1433"/>
                  </a:cubicBezTo>
                  <a:cubicBezTo>
                    <a:pt x="501" y="1557"/>
                    <a:pt x="422" y="1682"/>
                    <a:pt x="325" y="1785"/>
                  </a:cubicBezTo>
                  <a:cubicBezTo>
                    <a:pt x="286" y="1824"/>
                    <a:pt x="245" y="1858"/>
                    <a:pt x="205" y="1887"/>
                  </a:cubicBezTo>
                  <a:cubicBezTo>
                    <a:pt x="177" y="1898"/>
                    <a:pt x="149" y="1910"/>
                    <a:pt x="121" y="1921"/>
                  </a:cubicBezTo>
                  <a:cubicBezTo>
                    <a:pt x="103" y="1926"/>
                    <a:pt x="87" y="1926"/>
                    <a:pt x="64" y="1926"/>
                  </a:cubicBezTo>
                  <a:cubicBezTo>
                    <a:pt x="47" y="1926"/>
                    <a:pt x="29" y="1926"/>
                    <a:pt x="6" y="1921"/>
                  </a:cubicBezTo>
                  <a:lnTo>
                    <a:pt x="1" y="1921"/>
                  </a:lnTo>
                  <a:cubicBezTo>
                    <a:pt x="1" y="1932"/>
                    <a:pt x="6" y="1944"/>
                    <a:pt x="6" y="1955"/>
                  </a:cubicBezTo>
                  <a:cubicBezTo>
                    <a:pt x="19" y="1995"/>
                    <a:pt x="35" y="2029"/>
                    <a:pt x="53" y="2063"/>
                  </a:cubicBezTo>
                  <a:cubicBezTo>
                    <a:pt x="58" y="2075"/>
                    <a:pt x="64" y="2086"/>
                    <a:pt x="74" y="2102"/>
                  </a:cubicBezTo>
                  <a:cubicBezTo>
                    <a:pt x="81" y="2109"/>
                    <a:pt x="81" y="2115"/>
                    <a:pt x="87" y="2120"/>
                  </a:cubicBezTo>
                  <a:cubicBezTo>
                    <a:pt x="98" y="2125"/>
                    <a:pt x="103" y="2131"/>
                    <a:pt x="115" y="2143"/>
                  </a:cubicBezTo>
                  <a:cubicBezTo>
                    <a:pt x="121" y="2143"/>
                    <a:pt x="121" y="2149"/>
                    <a:pt x="126" y="2149"/>
                  </a:cubicBezTo>
                  <a:cubicBezTo>
                    <a:pt x="137" y="2154"/>
                    <a:pt x="155" y="2160"/>
                    <a:pt x="166" y="2165"/>
                  </a:cubicBezTo>
                  <a:cubicBezTo>
                    <a:pt x="171" y="2170"/>
                    <a:pt x="177" y="2170"/>
                    <a:pt x="177" y="2170"/>
                  </a:cubicBezTo>
                  <a:cubicBezTo>
                    <a:pt x="194" y="2170"/>
                    <a:pt x="218" y="2177"/>
                    <a:pt x="234" y="2177"/>
                  </a:cubicBezTo>
                  <a:cubicBezTo>
                    <a:pt x="263" y="2177"/>
                    <a:pt x="286" y="2170"/>
                    <a:pt x="320" y="2170"/>
                  </a:cubicBezTo>
                  <a:cubicBezTo>
                    <a:pt x="336" y="2165"/>
                    <a:pt x="347" y="2165"/>
                    <a:pt x="365" y="2160"/>
                  </a:cubicBezTo>
                  <a:cubicBezTo>
                    <a:pt x="370" y="2160"/>
                    <a:pt x="376" y="2154"/>
                    <a:pt x="381" y="2154"/>
                  </a:cubicBezTo>
                  <a:cubicBezTo>
                    <a:pt x="410" y="2149"/>
                    <a:pt x="439" y="2136"/>
                    <a:pt x="467" y="2125"/>
                  </a:cubicBezTo>
                  <a:cubicBezTo>
                    <a:pt x="467" y="2120"/>
                    <a:pt x="473" y="2120"/>
                    <a:pt x="478" y="2115"/>
                  </a:cubicBezTo>
                  <a:cubicBezTo>
                    <a:pt x="512" y="2097"/>
                    <a:pt x="541" y="2075"/>
                    <a:pt x="569" y="2052"/>
                  </a:cubicBezTo>
                  <a:cubicBezTo>
                    <a:pt x="575" y="2046"/>
                    <a:pt x="580" y="2041"/>
                    <a:pt x="586" y="2041"/>
                  </a:cubicBezTo>
                  <a:cubicBezTo>
                    <a:pt x="609" y="2012"/>
                    <a:pt x="632" y="1989"/>
                    <a:pt x="654" y="1960"/>
                  </a:cubicBezTo>
                  <a:cubicBezTo>
                    <a:pt x="677" y="1926"/>
                    <a:pt x="706" y="1892"/>
                    <a:pt x="729" y="1853"/>
                  </a:cubicBezTo>
                  <a:cubicBezTo>
                    <a:pt x="825" y="1693"/>
                    <a:pt x="900" y="1512"/>
                    <a:pt x="973" y="1273"/>
                  </a:cubicBezTo>
                  <a:lnTo>
                    <a:pt x="973" y="1262"/>
                  </a:lnTo>
                  <a:cubicBezTo>
                    <a:pt x="1024" y="1092"/>
                    <a:pt x="1063" y="916"/>
                    <a:pt x="1104" y="704"/>
                  </a:cubicBezTo>
                  <a:cubicBezTo>
                    <a:pt x="1115" y="636"/>
                    <a:pt x="1126" y="563"/>
                    <a:pt x="1138" y="489"/>
                  </a:cubicBezTo>
                  <a:cubicBezTo>
                    <a:pt x="1144" y="444"/>
                    <a:pt x="1155" y="392"/>
                    <a:pt x="1160" y="347"/>
                  </a:cubicBezTo>
                  <a:cubicBezTo>
                    <a:pt x="1165" y="313"/>
                    <a:pt x="1172" y="274"/>
                    <a:pt x="1178" y="234"/>
                  </a:cubicBezTo>
                  <a:lnTo>
                    <a:pt x="1178" y="222"/>
                  </a:lnTo>
                  <a:lnTo>
                    <a:pt x="1178" y="216"/>
                  </a:lnTo>
                  <a:lnTo>
                    <a:pt x="1189" y="143"/>
                  </a:lnTo>
                  <a:lnTo>
                    <a:pt x="1194" y="85"/>
                  </a:lnTo>
                  <a:lnTo>
                    <a:pt x="1200" y="74"/>
                  </a:lnTo>
                  <a:lnTo>
                    <a:pt x="1200" y="63"/>
                  </a:lnTo>
                  <a:lnTo>
                    <a:pt x="1200" y="57"/>
                  </a:lnTo>
                  <a:cubicBezTo>
                    <a:pt x="1200" y="40"/>
                    <a:pt x="1206" y="23"/>
                    <a:pt x="1206" y="1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7"/>
            <p:cNvSpPr/>
            <p:nvPr/>
          </p:nvSpPr>
          <p:spPr>
            <a:xfrm>
              <a:off x="13037915" y="3221775"/>
              <a:ext cx="50092" cy="79572"/>
            </a:xfrm>
            <a:custGeom>
              <a:avLst/>
              <a:gdLst/>
              <a:ahLst/>
              <a:cxnLst/>
              <a:rect l="l" t="t" r="r" b="b"/>
              <a:pathLst>
                <a:path w="1706" h="2710" extrusionOk="0">
                  <a:moveTo>
                    <a:pt x="1490" y="278"/>
                  </a:moveTo>
                  <a:lnTo>
                    <a:pt x="1495" y="284"/>
                  </a:lnTo>
                  <a:cubicBezTo>
                    <a:pt x="1490" y="300"/>
                    <a:pt x="1490" y="323"/>
                    <a:pt x="1485" y="347"/>
                  </a:cubicBezTo>
                  <a:lnTo>
                    <a:pt x="1485" y="363"/>
                  </a:lnTo>
                  <a:lnTo>
                    <a:pt x="1472" y="420"/>
                  </a:lnTo>
                  <a:lnTo>
                    <a:pt x="1461" y="499"/>
                  </a:lnTo>
                  <a:lnTo>
                    <a:pt x="1461" y="517"/>
                  </a:lnTo>
                  <a:cubicBezTo>
                    <a:pt x="1450" y="596"/>
                    <a:pt x="1438" y="682"/>
                    <a:pt x="1427" y="767"/>
                  </a:cubicBezTo>
                  <a:cubicBezTo>
                    <a:pt x="1377" y="1073"/>
                    <a:pt x="1325" y="1318"/>
                    <a:pt x="1262" y="1540"/>
                  </a:cubicBezTo>
                  <a:lnTo>
                    <a:pt x="1257" y="1556"/>
                  </a:lnTo>
                  <a:cubicBezTo>
                    <a:pt x="1189" y="1795"/>
                    <a:pt x="1109" y="1978"/>
                    <a:pt x="1018" y="2130"/>
                  </a:cubicBezTo>
                  <a:cubicBezTo>
                    <a:pt x="968" y="2204"/>
                    <a:pt x="921" y="2267"/>
                    <a:pt x="871" y="2318"/>
                  </a:cubicBezTo>
                  <a:cubicBezTo>
                    <a:pt x="837" y="2346"/>
                    <a:pt x="803" y="2374"/>
                    <a:pt x="763" y="2398"/>
                  </a:cubicBezTo>
                  <a:cubicBezTo>
                    <a:pt x="729" y="2414"/>
                    <a:pt x="695" y="2426"/>
                    <a:pt x="654" y="2437"/>
                  </a:cubicBezTo>
                  <a:cubicBezTo>
                    <a:pt x="604" y="2448"/>
                    <a:pt x="564" y="2455"/>
                    <a:pt x="518" y="2455"/>
                  </a:cubicBezTo>
                  <a:cubicBezTo>
                    <a:pt x="496" y="2455"/>
                    <a:pt x="478" y="2455"/>
                    <a:pt x="456" y="2448"/>
                  </a:cubicBezTo>
                  <a:cubicBezTo>
                    <a:pt x="439" y="2443"/>
                    <a:pt x="428" y="2437"/>
                    <a:pt x="410" y="2426"/>
                  </a:cubicBezTo>
                  <a:cubicBezTo>
                    <a:pt x="399" y="2421"/>
                    <a:pt x="388" y="2409"/>
                    <a:pt x="376" y="2398"/>
                  </a:cubicBezTo>
                  <a:cubicBezTo>
                    <a:pt x="359" y="2380"/>
                    <a:pt x="347" y="2364"/>
                    <a:pt x="336" y="2340"/>
                  </a:cubicBezTo>
                  <a:cubicBezTo>
                    <a:pt x="320" y="2312"/>
                    <a:pt x="308" y="2278"/>
                    <a:pt x="297" y="2238"/>
                  </a:cubicBezTo>
                  <a:cubicBezTo>
                    <a:pt x="274" y="2159"/>
                    <a:pt x="268" y="2073"/>
                    <a:pt x="268" y="1971"/>
                  </a:cubicBezTo>
                  <a:cubicBezTo>
                    <a:pt x="274" y="1841"/>
                    <a:pt x="297" y="1710"/>
                    <a:pt x="331" y="1585"/>
                  </a:cubicBezTo>
                  <a:cubicBezTo>
                    <a:pt x="359" y="1493"/>
                    <a:pt x="404" y="1403"/>
                    <a:pt x="467" y="1296"/>
                  </a:cubicBezTo>
                  <a:cubicBezTo>
                    <a:pt x="580" y="1113"/>
                    <a:pt x="729" y="937"/>
                    <a:pt x="916" y="756"/>
                  </a:cubicBezTo>
                  <a:cubicBezTo>
                    <a:pt x="1104" y="573"/>
                    <a:pt x="1314" y="415"/>
                    <a:pt x="1490" y="278"/>
                  </a:cubicBezTo>
                  <a:close/>
                  <a:moveTo>
                    <a:pt x="1558" y="0"/>
                  </a:moveTo>
                  <a:cubicBezTo>
                    <a:pt x="1535" y="0"/>
                    <a:pt x="1513" y="6"/>
                    <a:pt x="1495" y="22"/>
                  </a:cubicBezTo>
                  <a:cubicBezTo>
                    <a:pt x="1251" y="198"/>
                    <a:pt x="1002" y="381"/>
                    <a:pt x="774" y="585"/>
                  </a:cubicBezTo>
                  <a:cubicBezTo>
                    <a:pt x="661" y="687"/>
                    <a:pt x="546" y="795"/>
                    <a:pt x="444" y="914"/>
                  </a:cubicBezTo>
                  <a:cubicBezTo>
                    <a:pt x="342" y="1034"/>
                    <a:pt x="252" y="1165"/>
                    <a:pt x="177" y="1301"/>
                  </a:cubicBezTo>
                  <a:cubicBezTo>
                    <a:pt x="87" y="1448"/>
                    <a:pt x="40" y="1624"/>
                    <a:pt x="18" y="1795"/>
                  </a:cubicBezTo>
                  <a:cubicBezTo>
                    <a:pt x="6" y="1892"/>
                    <a:pt x="1" y="1988"/>
                    <a:pt x="6" y="2085"/>
                  </a:cubicBezTo>
                  <a:cubicBezTo>
                    <a:pt x="6" y="2175"/>
                    <a:pt x="24" y="2261"/>
                    <a:pt x="53" y="2353"/>
                  </a:cubicBezTo>
                  <a:cubicBezTo>
                    <a:pt x="64" y="2387"/>
                    <a:pt x="74" y="2421"/>
                    <a:pt x="92" y="2448"/>
                  </a:cubicBezTo>
                  <a:cubicBezTo>
                    <a:pt x="115" y="2489"/>
                    <a:pt x="137" y="2529"/>
                    <a:pt x="166" y="2563"/>
                  </a:cubicBezTo>
                  <a:lnTo>
                    <a:pt x="218" y="2613"/>
                  </a:lnTo>
                  <a:cubicBezTo>
                    <a:pt x="239" y="2631"/>
                    <a:pt x="263" y="2642"/>
                    <a:pt x="279" y="2653"/>
                  </a:cubicBezTo>
                  <a:cubicBezTo>
                    <a:pt x="320" y="2676"/>
                    <a:pt x="365" y="2694"/>
                    <a:pt x="404" y="2699"/>
                  </a:cubicBezTo>
                  <a:cubicBezTo>
                    <a:pt x="449" y="2710"/>
                    <a:pt x="501" y="2710"/>
                    <a:pt x="546" y="2710"/>
                  </a:cubicBezTo>
                  <a:cubicBezTo>
                    <a:pt x="598" y="2704"/>
                    <a:pt x="654" y="2687"/>
                    <a:pt x="706" y="2670"/>
                  </a:cubicBezTo>
                  <a:cubicBezTo>
                    <a:pt x="790" y="2642"/>
                    <a:pt x="871" y="2597"/>
                    <a:pt x="944" y="2539"/>
                  </a:cubicBezTo>
                  <a:cubicBezTo>
                    <a:pt x="1086" y="2414"/>
                    <a:pt x="1189" y="2243"/>
                    <a:pt x="1268" y="2068"/>
                  </a:cubicBezTo>
                  <a:cubicBezTo>
                    <a:pt x="1365" y="1863"/>
                    <a:pt x="1433" y="1648"/>
                    <a:pt x="1495" y="1432"/>
                  </a:cubicBezTo>
                  <a:cubicBezTo>
                    <a:pt x="1558" y="1199"/>
                    <a:pt x="1603" y="960"/>
                    <a:pt x="1643" y="727"/>
                  </a:cubicBezTo>
                  <a:cubicBezTo>
                    <a:pt x="1660" y="625"/>
                    <a:pt x="1677" y="522"/>
                    <a:pt x="1684" y="426"/>
                  </a:cubicBezTo>
                  <a:cubicBezTo>
                    <a:pt x="1689" y="381"/>
                    <a:pt x="1695" y="334"/>
                    <a:pt x="1695" y="295"/>
                  </a:cubicBezTo>
                  <a:cubicBezTo>
                    <a:pt x="1700" y="273"/>
                    <a:pt x="1700" y="244"/>
                    <a:pt x="1700" y="221"/>
                  </a:cubicBezTo>
                  <a:cubicBezTo>
                    <a:pt x="1705" y="198"/>
                    <a:pt x="1705" y="176"/>
                    <a:pt x="1700" y="158"/>
                  </a:cubicBezTo>
                  <a:cubicBezTo>
                    <a:pt x="1700" y="142"/>
                    <a:pt x="1695" y="130"/>
                    <a:pt x="1689" y="113"/>
                  </a:cubicBezTo>
                  <a:cubicBezTo>
                    <a:pt x="1689" y="108"/>
                    <a:pt x="1689" y="102"/>
                    <a:pt x="1684" y="102"/>
                  </a:cubicBezTo>
                  <a:lnTo>
                    <a:pt x="1684" y="96"/>
                  </a:lnTo>
                  <a:cubicBezTo>
                    <a:pt x="1684" y="68"/>
                    <a:pt x="1660" y="45"/>
                    <a:pt x="1637" y="40"/>
                  </a:cubicBezTo>
                  <a:cubicBezTo>
                    <a:pt x="1615" y="11"/>
                    <a:pt x="1587" y="0"/>
                    <a:pt x="15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7"/>
            <p:cNvSpPr/>
            <p:nvPr/>
          </p:nvSpPr>
          <p:spPr>
            <a:xfrm>
              <a:off x="13045785" y="3229938"/>
              <a:ext cx="36057" cy="63922"/>
            </a:xfrm>
            <a:custGeom>
              <a:avLst/>
              <a:gdLst/>
              <a:ahLst/>
              <a:cxnLst/>
              <a:rect l="l" t="t" r="r" b="b"/>
              <a:pathLst>
                <a:path w="1228" h="2177" extrusionOk="0">
                  <a:moveTo>
                    <a:pt x="1222" y="0"/>
                  </a:moveTo>
                  <a:cubicBezTo>
                    <a:pt x="1046" y="137"/>
                    <a:pt x="836" y="295"/>
                    <a:pt x="648" y="478"/>
                  </a:cubicBezTo>
                  <a:cubicBezTo>
                    <a:pt x="461" y="659"/>
                    <a:pt x="312" y="835"/>
                    <a:pt x="199" y="1018"/>
                  </a:cubicBezTo>
                  <a:cubicBezTo>
                    <a:pt x="136" y="1125"/>
                    <a:pt x="91" y="1215"/>
                    <a:pt x="63" y="1307"/>
                  </a:cubicBezTo>
                  <a:cubicBezTo>
                    <a:pt x="29" y="1432"/>
                    <a:pt x="6" y="1563"/>
                    <a:pt x="0" y="1693"/>
                  </a:cubicBezTo>
                  <a:cubicBezTo>
                    <a:pt x="0" y="1795"/>
                    <a:pt x="6" y="1881"/>
                    <a:pt x="29" y="1960"/>
                  </a:cubicBezTo>
                  <a:cubicBezTo>
                    <a:pt x="40" y="2000"/>
                    <a:pt x="52" y="2034"/>
                    <a:pt x="68" y="2062"/>
                  </a:cubicBezTo>
                  <a:cubicBezTo>
                    <a:pt x="79" y="2086"/>
                    <a:pt x="91" y="2102"/>
                    <a:pt x="108" y="2120"/>
                  </a:cubicBezTo>
                  <a:cubicBezTo>
                    <a:pt x="120" y="2131"/>
                    <a:pt x="131" y="2143"/>
                    <a:pt x="142" y="2148"/>
                  </a:cubicBezTo>
                  <a:cubicBezTo>
                    <a:pt x="160" y="2159"/>
                    <a:pt x="171" y="2165"/>
                    <a:pt x="188" y="2170"/>
                  </a:cubicBezTo>
                  <a:cubicBezTo>
                    <a:pt x="205" y="2177"/>
                    <a:pt x="228" y="2177"/>
                    <a:pt x="250" y="2177"/>
                  </a:cubicBezTo>
                  <a:cubicBezTo>
                    <a:pt x="296" y="2177"/>
                    <a:pt x="336" y="2170"/>
                    <a:pt x="386" y="2159"/>
                  </a:cubicBezTo>
                  <a:cubicBezTo>
                    <a:pt x="427" y="2148"/>
                    <a:pt x="461" y="2136"/>
                    <a:pt x="495" y="2120"/>
                  </a:cubicBezTo>
                  <a:cubicBezTo>
                    <a:pt x="535" y="2096"/>
                    <a:pt x="569" y="2068"/>
                    <a:pt x="603" y="2040"/>
                  </a:cubicBezTo>
                  <a:cubicBezTo>
                    <a:pt x="653" y="1989"/>
                    <a:pt x="700" y="1926"/>
                    <a:pt x="750" y="1852"/>
                  </a:cubicBezTo>
                  <a:cubicBezTo>
                    <a:pt x="841" y="1700"/>
                    <a:pt x="921" y="1517"/>
                    <a:pt x="989" y="1278"/>
                  </a:cubicBezTo>
                  <a:lnTo>
                    <a:pt x="994" y="1262"/>
                  </a:lnTo>
                  <a:cubicBezTo>
                    <a:pt x="1057" y="1040"/>
                    <a:pt x="1109" y="795"/>
                    <a:pt x="1159" y="489"/>
                  </a:cubicBezTo>
                  <a:cubicBezTo>
                    <a:pt x="1170" y="404"/>
                    <a:pt x="1182" y="318"/>
                    <a:pt x="1193" y="234"/>
                  </a:cubicBezTo>
                  <a:lnTo>
                    <a:pt x="1193" y="221"/>
                  </a:lnTo>
                  <a:lnTo>
                    <a:pt x="1204" y="148"/>
                  </a:lnTo>
                  <a:lnTo>
                    <a:pt x="1217" y="85"/>
                  </a:lnTo>
                  <a:lnTo>
                    <a:pt x="1217" y="69"/>
                  </a:lnTo>
                  <a:cubicBezTo>
                    <a:pt x="1222" y="45"/>
                    <a:pt x="1222" y="22"/>
                    <a:pt x="1227" y="6"/>
                  </a:cubicBezTo>
                  <a:lnTo>
                    <a:pt x="1222" y="0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7"/>
            <p:cNvSpPr/>
            <p:nvPr/>
          </p:nvSpPr>
          <p:spPr>
            <a:xfrm>
              <a:off x="13080814" y="3232404"/>
              <a:ext cx="705" cy="4052"/>
            </a:xfrm>
            <a:custGeom>
              <a:avLst/>
              <a:gdLst/>
              <a:ahLst/>
              <a:cxnLst/>
              <a:rect l="l" t="t" r="r" b="b"/>
              <a:pathLst>
                <a:path w="24" h="138" extrusionOk="0">
                  <a:moveTo>
                    <a:pt x="24" y="1"/>
                  </a:moveTo>
                  <a:lnTo>
                    <a:pt x="11" y="58"/>
                  </a:lnTo>
                  <a:lnTo>
                    <a:pt x="0" y="137"/>
                  </a:lnTo>
                  <a:lnTo>
                    <a:pt x="11" y="6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7"/>
            <p:cNvSpPr/>
            <p:nvPr/>
          </p:nvSpPr>
          <p:spPr>
            <a:xfrm>
              <a:off x="13042290" y="3227559"/>
              <a:ext cx="42546" cy="68620"/>
            </a:xfrm>
            <a:custGeom>
              <a:avLst/>
              <a:gdLst/>
              <a:ahLst/>
              <a:cxnLst/>
              <a:rect l="l" t="t" r="r" b="b"/>
              <a:pathLst>
                <a:path w="1449" h="2337" extrusionOk="0">
                  <a:moveTo>
                    <a:pt x="1370" y="1"/>
                  </a:moveTo>
                  <a:cubicBezTo>
                    <a:pt x="1330" y="1"/>
                    <a:pt x="1296" y="30"/>
                    <a:pt x="1289" y="69"/>
                  </a:cubicBezTo>
                  <a:cubicBezTo>
                    <a:pt x="1289" y="81"/>
                    <a:pt x="1284" y="87"/>
                    <a:pt x="1284" y="92"/>
                  </a:cubicBezTo>
                  <a:cubicBezTo>
                    <a:pt x="1278" y="98"/>
                    <a:pt x="1278" y="103"/>
                    <a:pt x="1273" y="110"/>
                  </a:cubicBezTo>
                  <a:cubicBezTo>
                    <a:pt x="1273" y="121"/>
                    <a:pt x="1267" y="132"/>
                    <a:pt x="1267" y="144"/>
                  </a:cubicBezTo>
                  <a:cubicBezTo>
                    <a:pt x="1289" y="121"/>
                    <a:pt x="1318" y="103"/>
                    <a:pt x="1341" y="81"/>
                  </a:cubicBezTo>
                  <a:lnTo>
                    <a:pt x="1346" y="87"/>
                  </a:lnTo>
                  <a:cubicBezTo>
                    <a:pt x="1341" y="103"/>
                    <a:pt x="1341" y="121"/>
                    <a:pt x="1336" y="144"/>
                  </a:cubicBezTo>
                  <a:lnTo>
                    <a:pt x="1336" y="150"/>
                  </a:lnTo>
                  <a:lnTo>
                    <a:pt x="1336" y="155"/>
                  </a:lnTo>
                  <a:lnTo>
                    <a:pt x="1336" y="166"/>
                  </a:lnTo>
                  <a:lnTo>
                    <a:pt x="1323" y="223"/>
                  </a:lnTo>
                  <a:lnTo>
                    <a:pt x="1312" y="302"/>
                  </a:lnTo>
                  <a:lnTo>
                    <a:pt x="1312" y="308"/>
                  </a:lnTo>
                  <a:lnTo>
                    <a:pt x="1312" y="315"/>
                  </a:lnTo>
                  <a:cubicBezTo>
                    <a:pt x="1307" y="354"/>
                    <a:pt x="1301" y="394"/>
                    <a:pt x="1296" y="428"/>
                  </a:cubicBezTo>
                  <a:cubicBezTo>
                    <a:pt x="1289" y="478"/>
                    <a:pt x="1284" y="525"/>
                    <a:pt x="1278" y="570"/>
                  </a:cubicBezTo>
                  <a:cubicBezTo>
                    <a:pt x="1267" y="638"/>
                    <a:pt x="1255" y="706"/>
                    <a:pt x="1244" y="769"/>
                  </a:cubicBezTo>
                  <a:cubicBezTo>
                    <a:pt x="1205" y="984"/>
                    <a:pt x="1160" y="1172"/>
                    <a:pt x="1113" y="1343"/>
                  </a:cubicBezTo>
                  <a:lnTo>
                    <a:pt x="1108" y="1359"/>
                  </a:lnTo>
                  <a:cubicBezTo>
                    <a:pt x="1040" y="1598"/>
                    <a:pt x="960" y="1781"/>
                    <a:pt x="869" y="1933"/>
                  </a:cubicBezTo>
                  <a:cubicBezTo>
                    <a:pt x="840" y="1978"/>
                    <a:pt x="812" y="2012"/>
                    <a:pt x="785" y="2046"/>
                  </a:cubicBezTo>
                  <a:cubicBezTo>
                    <a:pt x="767" y="2075"/>
                    <a:pt x="744" y="2098"/>
                    <a:pt x="722" y="2121"/>
                  </a:cubicBezTo>
                  <a:cubicBezTo>
                    <a:pt x="716" y="2127"/>
                    <a:pt x="716" y="2127"/>
                    <a:pt x="710" y="2132"/>
                  </a:cubicBezTo>
                  <a:cubicBezTo>
                    <a:pt x="682" y="2156"/>
                    <a:pt x="648" y="2177"/>
                    <a:pt x="614" y="2201"/>
                  </a:cubicBezTo>
                  <a:cubicBezTo>
                    <a:pt x="607" y="2201"/>
                    <a:pt x="602" y="2206"/>
                    <a:pt x="602" y="2206"/>
                  </a:cubicBezTo>
                  <a:cubicBezTo>
                    <a:pt x="573" y="2217"/>
                    <a:pt x="551" y="2229"/>
                    <a:pt x="523" y="2235"/>
                  </a:cubicBezTo>
                  <a:cubicBezTo>
                    <a:pt x="517" y="2240"/>
                    <a:pt x="512" y="2240"/>
                    <a:pt x="505" y="2240"/>
                  </a:cubicBezTo>
                  <a:cubicBezTo>
                    <a:pt x="489" y="2246"/>
                    <a:pt x="465" y="2251"/>
                    <a:pt x="449" y="2251"/>
                  </a:cubicBezTo>
                  <a:cubicBezTo>
                    <a:pt x="420" y="2258"/>
                    <a:pt x="397" y="2258"/>
                    <a:pt x="369" y="2258"/>
                  </a:cubicBezTo>
                  <a:cubicBezTo>
                    <a:pt x="352" y="2258"/>
                    <a:pt x="335" y="2258"/>
                    <a:pt x="318" y="2251"/>
                  </a:cubicBezTo>
                  <a:lnTo>
                    <a:pt x="307" y="2251"/>
                  </a:lnTo>
                  <a:cubicBezTo>
                    <a:pt x="290" y="2246"/>
                    <a:pt x="279" y="2240"/>
                    <a:pt x="261" y="2229"/>
                  </a:cubicBezTo>
                  <a:cubicBezTo>
                    <a:pt x="261" y="2229"/>
                    <a:pt x="255" y="2229"/>
                    <a:pt x="250" y="2224"/>
                  </a:cubicBezTo>
                  <a:cubicBezTo>
                    <a:pt x="245" y="2217"/>
                    <a:pt x="232" y="2212"/>
                    <a:pt x="227" y="2201"/>
                  </a:cubicBezTo>
                  <a:cubicBezTo>
                    <a:pt x="210" y="2183"/>
                    <a:pt x="198" y="2167"/>
                    <a:pt x="187" y="2143"/>
                  </a:cubicBezTo>
                  <a:cubicBezTo>
                    <a:pt x="171" y="2115"/>
                    <a:pt x="159" y="2081"/>
                    <a:pt x="148" y="2041"/>
                  </a:cubicBezTo>
                  <a:cubicBezTo>
                    <a:pt x="142" y="2030"/>
                    <a:pt x="142" y="2012"/>
                    <a:pt x="137" y="2001"/>
                  </a:cubicBezTo>
                  <a:cubicBezTo>
                    <a:pt x="137" y="2001"/>
                    <a:pt x="130" y="2001"/>
                    <a:pt x="130" y="1996"/>
                  </a:cubicBezTo>
                  <a:lnTo>
                    <a:pt x="103" y="1996"/>
                  </a:lnTo>
                  <a:cubicBezTo>
                    <a:pt x="69" y="1996"/>
                    <a:pt x="40" y="2012"/>
                    <a:pt x="22" y="2041"/>
                  </a:cubicBezTo>
                  <a:cubicBezTo>
                    <a:pt x="17" y="2059"/>
                    <a:pt x="17" y="2075"/>
                    <a:pt x="22" y="2093"/>
                  </a:cubicBezTo>
                  <a:cubicBezTo>
                    <a:pt x="0" y="2143"/>
                    <a:pt x="11" y="2195"/>
                    <a:pt x="56" y="2235"/>
                  </a:cubicBezTo>
                  <a:cubicBezTo>
                    <a:pt x="137" y="2303"/>
                    <a:pt x="239" y="2337"/>
                    <a:pt x="341" y="2337"/>
                  </a:cubicBezTo>
                  <a:cubicBezTo>
                    <a:pt x="381" y="2337"/>
                    <a:pt x="420" y="2332"/>
                    <a:pt x="460" y="2319"/>
                  </a:cubicBezTo>
                  <a:cubicBezTo>
                    <a:pt x="602" y="2285"/>
                    <a:pt x="722" y="2201"/>
                    <a:pt x="819" y="2087"/>
                  </a:cubicBezTo>
                  <a:cubicBezTo>
                    <a:pt x="819" y="2081"/>
                    <a:pt x="819" y="2081"/>
                    <a:pt x="824" y="2075"/>
                  </a:cubicBezTo>
                  <a:cubicBezTo>
                    <a:pt x="869" y="2041"/>
                    <a:pt x="909" y="1996"/>
                    <a:pt x="948" y="1951"/>
                  </a:cubicBezTo>
                  <a:cubicBezTo>
                    <a:pt x="1023" y="1871"/>
                    <a:pt x="1079" y="1774"/>
                    <a:pt x="1126" y="1671"/>
                  </a:cubicBezTo>
                  <a:cubicBezTo>
                    <a:pt x="1176" y="1576"/>
                    <a:pt x="1216" y="1474"/>
                    <a:pt x="1244" y="1371"/>
                  </a:cubicBezTo>
                  <a:cubicBezTo>
                    <a:pt x="1307" y="1155"/>
                    <a:pt x="1346" y="928"/>
                    <a:pt x="1375" y="706"/>
                  </a:cubicBezTo>
                  <a:cubicBezTo>
                    <a:pt x="1391" y="598"/>
                    <a:pt x="1404" y="496"/>
                    <a:pt x="1415" y="388"/>
                  </a:cubicBezTo>
                  <a:cubicBezTo>
                    <a:pt x="1426" y="297"/>
                    <a:pt x="1432" y="200"/>
                    <a:pt x="1443" y="110"/>
                  </a:cubicBezTo>
                  <a:cubicBezTo>
                    <a:pt x="1443" y="103"/>
                    <a:pt x="1443" y="98"/>
                    <a:pt x="1449" y="87"/>
                  </a:cubicBezTo>
                  <a:cubicBezTo>
                    <a:pt x="1449" y="47"/>
                    <a:pt x="1420" y="8"/>
                    <a:pt x="1375" y="1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7"/>
            <p:cNvSpPr/>
            <p:nvPr/>
          </p:nvSpPr>
          <p:spPr>
            <a:xfrm>
              <a:off x="13046284" y="3229938"/>
              <a:ext cx="35558" cy="63922"/>
            </a:xfrm>
            <a:custGeom>
              <a:avLst/>
              <a:gdLst/>
              <a:ahLst/>
              <a:cxnLst/>
              <a:rect l="l" t="t" r="r" b="b"/>
              <a:pathLst>
                <a:path w="1211" h="2177" extrusionOk="0">
                  <a:moveTo>
                    <a:pt x="1205" y="0"/>
                  </a:moveTo>
                  <a:cubicBezTo>
                    <a:pt x="1182" y="22"/>
                    <a:pt x="1153" y="40"/>
                    <a:pt x="1131" y="63"/>
                  </a:cubicBezTo>
                  <a:cubicBezTo>
                    <a:pt x="1119" y="85"/>
                    <a:pt x="1108" y="108"/>
                    <a:pt x="1103" y="131"/>
                  </a:cubicBezTo>
                  <a:cubicBezTo>
                    <a:pt x="1085" y="182"/>
                    <a:pt x="1069" y="227"/>
                    <a:pt x="1051" y="273"/>
                  </a:cubicBezTo>
                  <a:cubicBezTo>
                    <a:pt x="1006" y="397"/>
                    <a:pt x="966" y="523"/>
                    <a:pt x="921" y="643"/>
                  </a:cubicBezTo>
                  <a:cubicBezTo>
                    <a:pt x="819" y="915"/>
                    <a:pt x="710" y="1181"/>
                    <a:pt x="574" y="1438"/>
                  </a:cubicBezTo>
                  <a:cubicBezTo>
                    <a:pt x="500" y="1563"/>
                    <a:pt x="421" y="1682"/>
                    <a:pt x="324" y="1790"/>
                  </a:cubicBezTo>
                  <a:cubicBezTo>
                    <a:pt x="284" y="1824"/>
                    <a:pt x="250" y="1858"/>
                    <a:pt x="205" y="1886"/>
                  </a:cubicBezTo>
                  <a:cubicBezTo>
                    <a:pt x="177" y="1897"/>
                    <a:pt x="154" y="1915"/>
                    <a:pt x="125" y="1920"/>
                  </a:cubicBezTo>
                  <a:cubicBezTo>
                    <a:pt x="103" y="1926"/>
                    <a:pt x="85" y="1926"/>
                    <a:pt x="69" y="1931"/>
                  </a:cubicBezTo>
                  <a:cubicBezTo>
                    <a:pt x="46" y="1931"/>
                    <a:pt x="28" y="1926"/>
                    <a:pt x="12" y="1926"/>
                  </a:cubicBezTo>
                  <a:cubicBezTo>
                    <a:pt x="6" y="1920"/>
                    <a:pt x="6" y="1920"/>
                    <a:pt x="1" y="1920"/>
                  </a:cubicBezTo>
                  <a:cubicBezTo>
                    <a:pt x="6" y="1931"/>
                    <a:pt x="6" y="1949"/>
                    <a:pt x="12" y="1960"/>
                  </a:cubicBezTo>
                  <a:cubicBezTo>
                    <a:pt x="23" y="2000"/>
                    <a:pt x="35" y="2034"/>
                    <a:pt x="51" y="2062"/>
                  </a:cubicBezTo>
                  <a:cubicBezTo>
                    <a:pt x="62" y="2086"/>
                    <a:pt x="74" y="2102"/>
                    <a:pt x="91" y="2120"/>
                  </a:cubicBezTo>
                  <a:cubicBezTo>
                    <a:pt x="96" y="2131"/>
                    <a:pt x="109" y="2136"/>
                    <a:pt x="114" y="2143"/>
                  </a:cubicBezTo>
                  <a:cubicBezTo>
                    <a:pt x="119" y="2148"/>
                    <a:pt x="125" y="2148"/>
                    <a:pt x="125" y="2148"/>
                  </a:cubicBezTo>
                  <a:cubicBezTo>
                    <a:pt x="143" y="2159"/>
                    <a:pt x="154" y="2165"/>
                    <a:pt x="171" y="2170"/>
                  </a:cubicBezTo>
                  <a:lnTo>
                    <a:pt x="182" y="2170"/>
                  </a:lnTo>
                  <a:cubicBezTo>
                    <a:pt x="199" y="2177"/>
                    <a:pt x="216" y="2177"/>
                    <a:pt x="233" y="2177"/>
                  </a:cubicBezTo>
                  <a:cubicBezTo>
                    <a:pt x="261" y="2177"/>
                    <a:pt x="284" y="2177"/>
                    <a:pt x="313" y="2170"/>
                  </a:cubicBezTo>
                  <a:cubicBezTo>
                    <a:pt x="329" y="2170"/>
                    <a:pt x="353" y="2165"/>
                    <a:pt x="369" y="2159"/>
                  </a:cubicBezTo>
                  <a:cubicBezTo>
                    <a:pt x="376" y="2159"/>
                    <a:pt x="381" y="2159"/>
                    <a:pt x="387" y="2154"/>
                  </a:cubicBezTo>
                  <a:cubicBezTo>
                    <a:pt x="415" y="2148"/>
                    <a:pt x="437" y="2136"/>
                    <a:pt x="466" y="2125"/>
                  </a:cubicBezTo>
                  <a:cubicBezTo>
                    <a:pt x="466" y="2125"/>
                    <a:pt x="471" y="2120"/>
                    <a:pt x="478" y="2120"/>
                  </a:cubicBezTo>
                  <a:cubicBezTo>
                    <a:pt x="512" y="2096"/>
                    <a:pt x="546" y="2075"/>
                    <a:pt x="574" y="2051"/>
                  </a:cubicBezTo>
                  <a:cubicBezTo>
                    <a:pt x="580" y="2046"/>
                    <a:pt x="580" y="2046"/>
                    <a:pt x="586" y="2040"/>
                  </a:cubicBezTo>
                  <a:cubicBezTo>
                    <a:pt x="608" y="2017"/>
                    <a:pt x="631" y="1994"/>
                    <a:pt x="649" y="1965"/>
                  </a:cubicBezTo>
                  <a:cubicBezTo>
                    <a:pt x="676" y="1931"/>
                    <a:pt x="704" y="1897"/>
                    <a:pt x="733" y="1852"/>
                  </a:cubicBezTo>
                  <a:cubicBezTo>
                    <a:pt x="824" y="1700"/>
                    <a:pt x="904" y="1517"/>
                    <a:pt x="972" y="1278"/>
                  </a:cubicBezTo>
                  <a:lnTo>
                    <a:pt x="977" y="1262"/>
                  </a:lnTo>
                  <a:cubicBezTo>
                    <a:pt x="1024" y="1091"/>
                    <a:pt x="1069" y="903"/>
                    <a:pt x="1108" y="688"/>
                  </a:cubicBezTo>
                  <a:cubicBezTo>
                    <a:pt x="1119" y="625"/>
                    <a:pt x="1131" y="557"/>
                    <a:pt x="1142" y="489"/>
                  </a:cubicBezTo>
                  <a:cubicBezTo>
                    <a:pt x="1148" y="444"/>
                    <a:pt x="1153" y="397"/>
                    <a:pt x="1160" y="347"/>
                  </a:cubicBezTo>
                  <a:cubicBezTo>
                    <a:pt x="1165" y="313"/>
                    <a:pt x="1171" y="273"/>
                    <a:pt x="1176" y="234"/>
                  </a:cubicBezTo>
                  <a:lnTo>
                    <a:pt x="1176" y="227"/>
                  </a:lnTo>
                  <a:lnTo>
                    <a:pt x="1176" y="221"/>
                  </a:lnTo>
                  <a:lnTo>
                    <a:pt x="1187" y="148"/>
                  </a:lnTo>
                  <a:lnTo>
                    <a:pt x="1200" y="85"/>
                  </a:lnTo>
                  <a:lnTo>
                    <a:pt x="1200" y="74"/>
                  </a:lnTo>
                  <a:lnTo>
                    <a:pt x="1200" y="69"/>
                  </a:lnTo>
                  <a:lnTo>
                    <a:pt x="1200" y="63"/>
                  </a:lnTo>
                  <a:cubicBezTo>
                    <a:pt x="1205" y="40"/>
                    <a:pt x="1205" y="22"/>
                    <a:pt x="1210" y="6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7"/>
            <p:cNvSpPr/>
            <p:nvPr/>
          </p:nvSpPr>
          <p:spPr>
            <a:xfrm>
              <a:off x="12726115" y="3143671"/>
              <a:ext cx="49916" cy="79543"/>
            </a:xfrm>
            <a:custGeom>
              <a:avLst/>
              <a:gdLst/>
              <a:ahLst/>
              <a:cxnLst/>
              <a:rect l="l" t="t" r="r" b="b"/>
              <a:pathLst>
                <a:path w="1700" h="2709" extrusionOk="0">
                  <a:moveTo>
                    <a:pt x="1488" y="279"/>
                  </a:moveTo>
                  <a:cubicBezTo>
                    <a:pt x="1483" y="301"/>
                    <a:pt x="1483" y="324"/>
                    <a:pt x="1477" y="342"/>
                  </a:cubicBezTo>
                  <a:lnTo>
                    <a:pt x="1477" y="364"/>
                  </a:lnTo>
                  <a:lnTo>
                    <a:pt x="1472" y="421"/>
                  </a:lnTo>
                  <a:lnTo>
                    <a:pt x="1461" y="494"/>
                  </a:lnTo>
                  <a:lnTo>
                    <a:pt x="1454" y="512"/>
                  </a:lnTo>
                  <a:cubicBezTo>
                    <a:pt x="1443" y="597"/>
                    <a:pt x="1432" y="683"/>
                    <a:pt x="1420" y="767"/>
                  </a:cubicBezTo>
                  <a:cubicBezTo>
                    <a:pt x="1375" y="1069"/>
                    <a:pt x="1318" y="1313"/>
                    <a:pt x="1256" y="1540"/>
                  </a:cubicBezTo>
                  <a:lnTo>
                    <a:pt x="1249" y="1551"/>
                  </a:lnTo>
                  <a:cubicBezTo>
                    <a:pt x="1181" y="1790"/>
                    <a:pt x="1102" y="1971"/>
                    <a:pt x="1011" y="2131"/>
                  </a:cubicBezTo>
                  <a:cubicBezTo>
                    <a:pt x="966" y="2205"/>
                    <a:pt x="915" y="2267"/>
                    <a:pt x="863" y="2319"/>
                  </a:cubicBezTo>
                  <a:cubicBezTo>
                    <a:pt x="829" y="2346"/>
                    <a:pt x="795" y="2370"/>
                    <a:pt x="761" y="2393"/>
                  </a:cubicBezTo>
                  <a:cubicBezTo>
                    <a:pt x="727" y="2409"/>
                    <a:pt x="688" y="2427"/>
                    <a:pt x="648" y="2438"/>
                  </a:cubicBezTo>
                  <a:cubicBezTo>
                    <a:pt x="602" y="2449"/>
                    <a:pt x="557" y="2456"/>
                    <a:pt x="512" y="2456"/>
                  </a:cubicBezTo>
                  <a:cubicBezTo>
                    <a:pt x="494" y="2456"/>
                    <a:pt x="472" y="2449"/>
                    <a:pt x="449" y="2443"/>
                  </a:cubicBezTo>
                  <a:cubicBezTo>
                    <a:pt x="431" y="2438"/>
                    <a:pt x="420" y="2432"/>
                    <a:pt x="409" y="2427"/>
                  </a:cubicBezTo>
                  <a:cubicBezTo>
                    <a:pt x="392" y="2415"/>
                    <a:pt x="381" y="2409"/>
                    <a:pt x="370" y="2398"/>
                  </a:cubicBezTo>
                  <a:cubicBezTo>
                    <a:pt x="352" y="2381"/>
                    <a:pt x="341" y="2359"/>
                    <a:pt x="329" y="2341"/>
                  </a:cubicBezTo>
                  <a:cubicBezTo>
                    <a:pt x="313" y="2307"/>
                    <a:pt x="302" y="2273"/>
                    <a:pt x="289" y="2233"/>
                  </a:cubicBezTo>
                  <a:cubicBezTo>
                    <a:pt x="273" y="2160"/>
                    <a:pt x="261" y="2068"/>
                    <a:pt x="261" y="1971"/>
                  </a:cubicBezTo>
                  <a:cubicBezTo>
                    <a:pt x="268" y="1835"/>
                    <a:pt x="289" y="1705"/>
                    <a:pt x="323" y="1580"/>
                  </a:cubicBezTo>
                  <a:cubicBezTo>
                    <a:pt x="352" y="1494"/>
                    <a:pt x="397" y="1399"/>
                    <a:pt x="460" y="1296"/>
                  </a:cubicBezTo>
                  <a:cubicBezTo>
                    <a:pt x="574" y="1114"/>
                    <a:pt x="722" y="932"/>
                    <a:pt x="908" y="756"/>
                  </a:cubicBezTo>
                  <a:cubicBezTo>
                    <a:pt x="1102" y="574"/>
                    <a:pt x="1307" y="410"/>
                    <a:pt x="1483" y="279"/>
                  </a:cubicBezTo>
                  <a:close/>
                  <a:moveTo>
                    <a:pt x="1551" y="1"/>
                  </a:moveTo>
                  <a:cubicBezTo>
                    <a:pt x="1529" y="1"/>
                    <a:pt x="1506" y="6"/>
                    <a:pt x="1488" y="17"/>
                  </a:cubicBezTo>
                  <a:cubicBezTo>
                    <a:pt x="1244" y="199"/>
                    <a:pt x="1000" y="376"/>
                    <a:pt x="767" y="580"/>
                  </a:cubicBezTo>
                  <a:cubicBezTo>
                    <a:pt x="653" y="683"/>
                    <a:pt x="540" y="796"/>
                    <a:pt x="443" y="915"/>
                  </a:cubicBezTo>
                  <a:cubicBezTo>
                    <a:pt x="341" y="1035"/>
                    <a:pt x="250" y="1160"/>
                    <a:pt x="171" y="1296"/>
                  </a:cubicBezTo>
                  <a:cubicBezTo>
                    <a:pt x="85" y="1449"/>
                    <a:pt x="40" y="1620"/>
                    <a:pt x="11" y="1790"/>
                  </a:cubicBezTo>
                  <a:cubicBezTo>
                    <a:pt x="0" y="1887"/>
                    <a:pt x="0" y="1984"/>
                    <a:pt x="0" y="2081"/>
                  </a:cubicBezTo>
                  <a:cubicBezTo>
                    <a:pt x="6" y="2171"/>
                    <a:pt x="17" y="2262"/>
                    <a:pt x="45" y="2346"/>
                  </a:cubicBezTo>
                  <a:cubicBezTo>
                    <a:pt x="56" y="2381"/>
                    <a:pt x="68" y="2415"/>
                    <a:pt x="85" y="2449"/>
                  </a:cubicBezTo>
                  <a:cubicBezTo>
                    <a:pt x="108" y="2490"/>
                    <a:pt x="131" y="2529"/>
                    <a:pt x="158" y="2558"/>
                  </a:cubicBezTo>
                  <a:cubicBezTo>
                    <a:pt x="176" y="2580"/>
                    <a:pt x="193" y="2597"/>
                    <a:pt x="216" y="2614"/>
                  </a:cubicBezTo>
                  <a:cubicBezTo>
                    <a:pt x="233" y="2626"/>
                    <a:pt x="255" y="2642"/>
                    <a:pt x="278" y="2653"/>
                  </a:cubicBezTo>
                  <a:cubicBezTo>
                    <a:pt x="313" y="2676"/>
                    <a:pt x="358" y="2687"/>
                    <a:pt x="404" y="2700"/>
                  </a:cubicBezTo>
                  <a:cubicBezTo>
                    <a:pt x="430" y="2706"/>
                    <a:pt x="457" y="2709"/>
                    <a:pt x="483" y="2709"/>
                  </a:cubicBezTo>
                  <a:cubicBezTo>
                    <a:pt x="502" y="2709"/>
                    <a:pt x="521" y="2707"/>
                    <a:pt x="540" y="2705"/>
                  </a:cubicBezTo>
                  <a:cubicBezTo>
                    <a:pt x="591" y="2700"/>
                    <a:pt x="648" y="2687"/>
                    <a:pt x="698" y="2671"/>
                  </a:cubicBezTo>
                  <a:cubicBezTo>
                    <a:pt x="790" y="2642"/>
                    <a:pt x="869" y="2597"/>
                    <a:pt x="937" y="2535"/>
                  </a:cubicBezTo>
                  <a:cubicBezTo>
                    <a:pt x="1086" y="2409"/>
                    <a:pt x="1181" y="2239"/>
                    <a:pt x="1267" y="2068"/>
                  </a:cubicBezTo>
                  <a:cubicBezTo>
                    <a:pt x="1364" y="1864"/>
                    <a:pt x="1432" y="1643"/>
                    <a:pt x="1488" y="1426"/>
                  </a:cubicBezTo>
                  <a:cubicBezTo>
                    <a:pt x="1551" y="1194"/>
                    <a:pt x="1603" y="961"/>
                    <a:pt x="1642" y="722"/>
                  </a:cubicBezTo>
                  <a:cubicBezTo>
                    <a:pt x="1653" y="625"/>
                    <a:pt x="1671" y="523"/>
                    <a:pt x="1682" y="421"/>
                  </a:cubicBezTo>
                  <a:cubicBezTo>
                    <a:pt x="1687" y="381"/>
                    <a:pt x="1687" y="335"/>
                    <a:pt x="1693" y="290"/>
                  </a:cubicBezTo>
                  <a:lnTo>
                    <a:pt x="1693" y="222"/>
                  </a:lnTo>
                  <a:cubicBezTo>
                    <a:pt x="1699" y="199"/>
                    <a:pt x="1699" y="177"/>
                    <a:pt x="1699" y="154"/>
                  </a:cubicBezTo>
                  <a:cubicBezTo>
                    <a:pt x="1693" y="143"/>
                    <a:pt x="1687" y="125"/>
                    <a:pt x="1687" y="114"/>
                  </a:cubicBezTo>
                  <a:cubicBezTo>
                    <a:pt x="1682" y="109"/>
                    <a:pt x="1682" y="103"/>
                    <a:pt x="1676" y="96"/>
                  </a:cubicBezTo>
                  <a:cubicBezTo>
                    <a:pt x="1676" y="69"/>
                    <a:pt x="1659" y="46"/>
                    <a:pt x="1631" y="35"/>
                  </a:cubicBezTo>
                  <a:cubicBezTo>
                    <a:pt x="1614" y="12"/>
                    <a:pt x="1579" y="1"/>
                    <a:pt x="15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7"/>
            <p:cNvSpPr/>
            <p:nvPr/>
          </p:nvSpPr>
          <p:spPr>
            <a:xfrm>
              <a:off x="12733749" y="3151863"/>
              <a:ext cx="36087" cy="63922"/>
            </a:xfrm>
            <a:custGeom>
              <a:avLst/>
              <a:gdLst/>
              <a:ahLst/>
              <a:cxnLst/>
              <a:rect l="l" t="t" r="r" b="b"/>
              <a:pathLst>
                <a:path w="1229" h="2177" extrusionOk="0">
                  <a:moveTo>
                    <a:pt x="1223" y="0"/>
                  </a:moveTo>
                  <a:cubicBezTo>
                    <a:pt x="1047" y="131"/>
                    <a:pt x="842" y="295"/>
                    <a:pt x="648" y="477"/>
                  </a:cubicBezTo>
                  <a:cubicBezTo>
                    <a:pt x="462" y="653"/>
                    <a:pt x="314" y="835"/>
                    <a:pt x="200" y="1017"/>
                  </a:cubicBezTo>
                  <a:cubicBezTo>
                    <a:pt x="137" y="1120"/>
                    <a:pt x="92" y="1215"/>
                    <a:pt x="63" y="1306"/>
                  </a:cubicBezTo>
                  <a:cubicBezTo>
                    <a:pt x="29" y="1426"/>
                    <a:pt x="8" y="1556"/>
                    <a:pt x="1" y="1692"/>
                  </a:cubicBezTo>
                  <a:cubicBezTo>
                    <a:pt x="1" y="1789"/>
                    <a:pt x="13" y="1881"/>
                    <a:pt x="29" y="1954"/>
                  </a:cubicBezTo>
                  <a:cubicBezTo>
                    <a:pt x="42" y="1994"/>
                    <a:pt x="53" y="2028"/>
                    <a:pt x="69" y="2062"/>
                  </a:cubicBezTo>
                  <a:cubicBezTo>
                    <a:pt x="81" y="2080"/>
                    <a:pt x="92" y="2102"/>
                    <a:pt x="110" y="2119"/>
                  </a:cubicBezTo>
                  <a:cubicBezTo>
                    <a:pt x="121" y="2130"/>
                    <a:pt x="132" y="2136"/>
                    <a:pt x="149" y="2148"/>
                  </a:cubicBezTo>
                  <a:cubicBezTo>
                    <a:pt x="160" y="2153"/>
                    <a:pt x="171" y="2159"/>
                    <a:pt x="189" y="2164"/>
                  </a:cubicBezTo>
                  <a:cubicBezTo>
                    <a:pt x="212" y="2170"/>
                    <a:pt x="234" y="2177"/>
                    <a:pt x="252" y="2177"/>
                  </a:cubicBezTo>
                  <a:cubicBezTo>
                    <a:pt x="297" y="2177"/>
                    <a:pt x="342" y="2170"/>
                    <a:pt x="388" y="2159"/>
                  </a:cubicBezTo>
                  <a:cubicBezTo>
                    <a:pt x="428" y="2148"/>
                    <a:pt x="467" y="2130"/>
                    <a:pt x="501" y="2114"/>
                  </a:cubicBezTo>
                  <a:cubicBezTo>
                    <a:pt x="535" y="2091"/>
                    <a:pt x="569" y="2067"/>
                    <a:pt x="603" y="2040"/>
                  </a:cubicBezTo>
                  <a:cubicBezTo>
                    <a:pt x="655" y="1988"/>
                    <a:pt x="706" y="1926"/>
                    <a:pt x="751" y="1852"/>
                  </a:cubicBezTo>
                  <a:cubicBezTo>
                    <a:pt x="842" y="1692"/>
                    <a:pt x="921" y="1511"/>
                    <a:pt x="989" y="1272"/>
                  </a:cubicBezTo>
                  <a:lnTo>
                    <a:pt x="996" y="1261"/>
                  </a:lnTo>
                  <a:cubicBezTo>
                    <a:pt x="1058" y="1034"/>
                    <a:pt x="1115" y="790"/>
                    <a:pt x="1160" y="488"/>
                  </a:cubicBezTo>
                  <a:cubicBezTo>
                    <a:pt x="1172" y="404"/>
                    <a:pt x="1183" y="318"/>
                    <a:pt x="1194" y="233"/>
                  </a:cubicBezTo>
                  <a:lnTo>
                    <a:pt x="1201" y="215"/>
                  </a:lnTo>
                  <a:lnTo>
                    <a:pt x="1212" y="142"/>
                  </a:lnTo>
                  <a:lnTo>
                    <a:pt x="1217" y="85"/>
                  </a:lnTo>
                  <a:lnTo>
                    <a:pt x="1217" y="63"/>
                  </a:lnTo>
                  <a:cubicBezTo>
                    <a:pt x="1223" y="45"/>
                    <a:pt x="1223" y="22"/>
                    <a:pt x="1228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7"/>
            <p:cNvSpPr/>
            <p:nvPr/>
          </p:nvSpPr>
          <p:spPr>
            <a:xfrm>
              <a:off x="12736597" y="3151863"/>
              <a:ext cx="33238" cy="63922"/>
            </a:xfrm>
            <a:custGeom>
              <a:avLst/>
              <a:gdLst/>
              <a:ahLst/>
              <a:cxnLst/>
              <a:rect l="l" t="t" r="r" b="b"/>
              <a:pathLst>
                <a:path w="1132" h="2177" extrusionOk="0">
                  <a:moveTo>
                    <a:pt x="239" y="2170"/>
                  </a:moveTo>
                  <a:cubicBezTo>
                    <a:pt x="211" y="2170"/>
                    <a:pt x="183" y="2177"/>
                    <a:pt x="155" y="2177"/>
                  </a:cubicBezTo>
                  <a:cubicBezTo>
                    <a:pt x="137" y="2177"/>
                    <a:pt x="121" y="2170"/>
                    <a:pt x="103" y="2170"/>
                  </a:cubicBezTo>
                  <a:cubicBezTo>
                    <a:pt x="121" y="2170"/>
                    <a:pt x="137" y="2177"/>
                    <a:pt x="155" y="2177"/>
                  </a:cubicBezTo>
                  <a:cubicBezTo>
                    <a:pt x="183" y="2177"/>
                    <a:pt x="211" y="2170"/>
                    <a:pt x="239" y="2170"/>
                  </a:cubicBezTo>
                  <a:close/>
                  <a:moveTo>
                    <a:pt x="388" y="2125"/>
                  </a:moveTo>
                  <a:cubicBezTo>
                    <a:pt x="365" y="2136"/>
                    <a:pt x="336" y="2142"/>
                    <a:pt x="307" y="2153"/>
                  </a:cubicBezTo>
                  <a:cubicBezTo>
                    <a:pt x="336" y="2142"/>
                    <a:pt x="365" y="2136"/>
                    <a:pt x="388" y="2125"/>
                  </a:cubicBezTo>
                  <a:close/>
                  <a:moveTo>
                    <a:pt x="1" y="2102"/>
                  </a:moveTo>
                  <a:cubicBezTo>
                    <a:pt x="6" y="2108"/>
                    <a:pt x="6" y="2114"/>
                    <a:pt x="13" y="2119"/>
                  </a:cubicBezTo>
                  <a:cubicBezTo>
                    <a:pt x="24" y="2125"/>
                    <a:pt x="29" y="2130"/>
                    <a:pt x="40" y="2142"/>
                  </a:cubicBezTo>
                  <a:cubicBezTo>
                    <a:pt x="29" y="2130"/>
                    <a:pt x="24" y="2125"/>
                    <a:pt x="13" y="2119"/>
                  </a:cubicBezTo>
                  <a:cubicBezTo>
                    <a:pt x="6" y="2114"/>
                    <a:pt x="6" y="2108"/>
                    <a:pt x="1" y="2102"/>
                  </a:cubicBezTo>
                  <a:close/>
                  <a:moveTo>
                    <a:pt x="580" y="1954"/>
                  </a:moveTo>
                  <a:cubicBezTo>
                    <a:pt x="558" y="1983"/>
                    <a:pt x="535" y="2012"/>
                    <a:pt x="506" y="2040"/>
                  </a:cubicBezTo>
                  <a:cubicBezTo>
                    <a:pt x="506" y="2040"/>
                    <a:pt x="501" y="2046"/>
                    <a:pt x="496" y="2051"/>
                  </a:cubicBezTo>
                  <a:cubicBezTo>
                    <a:pt x="501" y="2046"/>
                    <a:pt x="506" y="2040"/>
                    <a:pt x="506" y="2040"/>
                  </a:cubicBezTo>
                  <a:cubicBezTo>
                    <a:pt x="535" y="2012"/>
                    <a:pt x="558" y="1983"/>
                    <a:pt x="580" y="1954"/>
                  </a:cubicBezTo>
                  <a:close/>
                  <a:moveTo>
                    <a:pt x="1081" y="346"/>
                  </a:moveTo>
                  <a:cubicBezTo>
                    <a:pt x="1075" y="391"/>
                    <a:pt x="1070" y="438"/>
                    <a:pt x="1063" y="488"/>
                  </a:cubicBezTo>
                  <a:cubicBezTo>
                    <a:pt x="1052" y="551"/>
                    <a:pt x="1041" y="619"/>
                    <a:pt x="1029" y="682"/>
                  </a:cubicBezTo>
                  <a:cubicBezTo>
                    <a:pt x="1041" y="619"/>
                    <a:pt x="1052" y="551"/>
                    <a:pt x="1063" y="488"/>
                  </a:cubicBezTo>
                  <a:cubicBezTo>
                    <a:pt x="1070" y="438"/>
                    <a:pt x="1075" y="391"/>
                    <a:pt x="1081" y="346"/>
                  </a:cubicBezTo>
                  <a:close/>
                  <a:moveTo>
                    <a:pt x="1120" y="68"/>
                  </a:moveTo>
                  <a:lnTo>
                    <a:pt x="1120" y="85"/>
                  </a:lnTo>
                  <a:lnTo>
                    <a:pt x="1115" y="142"/>
                  </a:lnTo>
                  <a:lnTo>
                    <a:pt x="1104" y="215"/>
                  </a:lnTo>
                  <a:lnTo>
                    <a:pt x="1097" y="221"/>
                  </a:lnTo>
                  <a:lnTo>
                    <a:pt x="1104" y="215"/>
                  </a:lnTo>
                  <a:lnTo>
                    <a:pt x="1115" y="142"/>
                  </a:lnTo>
                  <a:lnTo>
                    <a:pt x="1120" y="85"/>
                  </a:lnTo>
                  <a:lnTo>
                    <a:pt x="1120" y="68"/>
                  </a:lnTo>
                  <a:close/>
                  <a:moveTo>
                    <a:pt x="1131" y="0"/>
                  </a:moveTo>
                  <a:lnTo>
                    <a:pt x="1131" y="0"/>
                  </a:lnTo>
                  <a:lnTo>
                    <a:pt x="1131" y="0"/>
                  </a:lnTo>
                  <a:lnTo>
                    <a:pt x="1131" y="0"/>
                  </a:lnTo>
                  <a:cubicBezTo>
                    <a:pt x="1131" y="22"/>
                    <a:pt x="1126" y="40"/>
                    <a:pt x="1126" y="56"/>
                  </a:cubicBezTo>
                  <a:cubicBezTo>
                    <a:pt x="1126" y="40"/>
                    <a:pt x="1131" y="22"/>
                    <a:pt x="1131" y="0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7"/>
            <p:cNvSpPr/>
            <p:nvPr/>
          </p:nvSpPr>
          <p:spPr>
            <a:xfrm>
              <a:off x="12730285" y="3149338"/>
              <a:ext cx="42752" cy="68620"/>
            </a:xfrm>
            <a:custGeom>
              <a:avLst/>
              <a:gdLst/>
              <a:ahLst/>
              <a:cxnLst/>
              <a:rect l="l" t="t" r="r" b="b"/>
              <a:pathLst>
                <a:path w="1456" h="2337" extrusionOk="0">
                  <a:moveTo>
                    <a:pt x="1369" y="0"/>
                  </a:moveTo>
                  <a:cubicBezTo>
                    <a:pt x="1330" y="0"/>
                    <a:pt x="1296" y="34"/>
                    <a:pt x="1290" y="74"/>
                  </a:cubicBezTo>
                  <a:lnTo>
                    <a:pt x="1290" y="97"/>
                  </a:lnTo>
                  <a:cubicBezTo>
                    <a:pt x="1285" y="97"/>
                    <a:pt x="1278" y="102"/>
                    <a:pt x="1278" y="108"/>
                  </a:cubicBezTo>
                  <a:cubicBezTo>
                    <a:pt x="1272" y="120"/>
                    <a:pt x="1272" y="131"/>
                    <a:pt x="1267" y="142"/>
                  </a:cubicBezTo>
                  <a:cubicBezTo>
                    <a:pt x="1296" y="126"/>
                    <a:pt x="1319" y="102"/>
                    <a:pt x="1341" y="86"/>
                  </a:cubicBezTo>
                  <a:lnTo>
                    <a:pt x="1346" y="86"/>
                  </a:lnTo>
                  <a:cubicBezTo>
                    <a:pt x="1346" y="108"/>
                    <a:pt x="1341" y="126"/>
                    <a:pt x="1341" y="142"/>
                  </a:cubicBezTo>
                  <a:cubicBezTo>
                    <a:pt x="1341" y="149"/>
                    <a:pt x="1335" y="149"/>
                    <a:pt x="1335" y="149"/>
                  </a:cubicBezTo>
                  <a:lnTo>
                    <a:pt x="1335" y="154"/>
                  </a:lnTo>
                  <a:lnTo>
                    <a:pt x="1335" y="171"/>
                  </a:lnTo>
                  <a:lnTo>
                    <a:pt x="1330" y="228"/>
                  </a:lnTo>
                  <a:lnTo>
                    <a:pt x="1319" y="301"/>
                  </a:lnTo>
                  <a:lnTo>
                    <a:pt x="1312" y="307"/>
                  </a:lnTo>
                  <a:lnTo>
                    <a:pt x="1312" y="319"/>
                  </a:lnTo>
                  <a:cubicBezTo>
                    <a:pt x="1307" y="359"/>
                    <a:pt x="1301" y="393"/>
                    <a:pt x="1296" y="432"/>
                  </a:cubicBezTo>
                  <a:cubicBezTo>
                    <a:pt x="1290" y="477"/>
                    <a:pt x="1285" y="524"/>
                    <a:pt x="1278" y="574"/>
                  </a:cubicBezTo>
                  <a:cubicBezTo>
                    <a:pt x="1267" y="637"/>
                    <a:pt x="1256" y="705"/>
                    <a:pt x="1244" y="768"/>
                  </a:cubicBezTo>
                  <a:cubicBezTo>
                    <a:pt x="1204" y="983"/>
                    <a:pt x="1165" y="1172"/>
                    <a:pt x="1114" y="1347"/>
                  </a:cubicBezTo>
                  <a:lnTo>
                    <a:pt x="1107" y="1358"/>
                  </a:lnTo>
                  <a:cubicBezTo>
                    <a:pt x="1039" y="1597"/>
                    <a:pt x="960" y="1778"/>
                    <a:pt x="869" y="1938"/>
                  </a:cubicBezTo>
                  <a:cubicBezTo>
                    <a:pt x="847" y="1972"/>
                    <a:pt x="824" y="2006"/>
                    <a:pt x="795" y="2040"/>
                  </a:cubicBezTo>
                  <a:cubicBezTo>
                    <a:pt x="773" y="2069"/>
                    <a:pt x="750" y="2098"/>
                    <a:pt x="721" y="2126"/>
                  </a:cubicBezTo>
                  <a:cubicBezTo>
                    <a:pt x="721" y="2126"/>
                    <a:pt x="716" y="2132"/>
                    <a:pt x="711" y="2137"/>
                  </a:cubicBezTo>
                  <a:cubicBezTo>
                    <a:pt x="682" y="2160"/>
                    <a:pt x="648" y="2182"/>
                    <a:pt x="619" y="2200"/>
                  </a:cubicBezTo>
                  <a:cubicBezTo>
                    <a:pt x="614" y="2205"/>
                    <a:pt x="608" y="2205"/>
                    <a:pt x="603" y="2211"/>
                  </a:cubicBezTo>
                  <a:cubicBezTo>
                    <a:pt x="580" y="2222"/>
                    <a:pt x="551" y="2228"/>
                    <a:pt x="522" y="2239"/>
                  </a:cubicBezTo>
                  <a:cubicBezTo>
                    <a:pt x="517" y="2239"/>
                    <a:pt x="511" y="2239"/>
                    <a:pt x="506" y="2245"/>
                  </a:cubicBezTo>
                  <a:cubicBezTo>
                    <a:pt x="488" y="2250"/>
                    <a:pt x="472" y="2250"/>
                    <a:pt x="454" y="2256"/>
                  </a:cubicBezTo>
                  <a:cubicBezTo>
                    <a:pt x="426" y="2256"/>
                    <a:pt x="398" y="2263"/>
                    <a:pt x="370" y="2263"/>
                  </a:cubicBezTo>
                  <a:cubicBezTo>
                    <a:pt x="352" y="2263"/>
                    <a:pt x="336" y="2256"/>
                    <a:pt x="318" y="2256"/>
                  </a:cubicBezTo>
                  <a:cubicBezTo>
                    <a:pt x="312" y="2256"/>
                    <a:pt x="312" y="2250"/>
                    <a:pt x="307" y="2250"/>
                  </a:cubicBezTo>
                  <a:cubicBezTo>
                    <a:pt x="289" y="2245"/>
                    <a:pt x="278" y="2239"/>
                    <a:pt x="267" y="2234"/>
                  </a:cubicBezTo>
                  <a:cubicBezTo>
                    <a:pt x="262" y="2234"/>
                    <a:pt x="255" y="2228"/>
                    <a:pt x="255" y="2228"/>
                  </a:cubicBezTo>
                  <a:cubicBezTo>
                    <a:pt x="244" y="2216"/>
                    <a:pt x="239" y="2211"/>
                    <a:pt x="228" y="2205"/>
                  </a:cubicBezTo>
                  <a:cubicBezTo>
                    <a:pt x="221" y="2200"/>
                    <a:pt x="221" y="2194"/>
                    <a:pt x="216" y="2188"/>
                  </a:cubicBezTo>
                  <a:cubicBezTo>
                    <a:pt x="205" y="2177"/>
                    <a:pt x="199" y="2160"/>
                    <a:pt x="187" y="2148"/>
                  </a:cubicBezTo>
                  <a:cubicBezTo>
                    <a:pt x="171" y="2114"/>
                    <a:pt x="160" y="2080"/>
                    <a:pt x="147" y="2040"/>
                  </a:cubicBezTo>
                  <a:cubicBezTo>
                    <a:pt x="147" y="2029"/>
                    <a:pt x="142" y="2017"/>
                    <a:pt x="142" y="2006"/>
                  </a:cubicBezTo>
                  <a:cubicBezTo>
                    <a:pt x="136" y="2001"/>
                    <a:pt x="136" y="2001"/>
                    <a:pt x="131" y="2001"/>
                  </a:cubicBezTo>
                  <a:cubicBezTo>
                    <a:pt x="119" y="1995"/>
                    <a:pt x="113" y="1995"/>
                    <a:pt x="102" y="1995"/>
                  </a:cubicBezTo>
                  <a:cubicBezTo>
                    <a:pt x="68" y="1995"/>
                    <a:pt x="40" y="2012"/>
                    <a:pt x="29" y="2046"/>
                  </a:cubicBezTo>
                  <a:cubicBezTo>
                    <a:pt x="23" y="2063"/>
                    <a:pt x="23" y="2080"/>
                    <a:pt x="23" y="2098"/>
                  </a:cubicBezTo>
                  <a:cubicBezTo>
                    <a:pt x="0" y="2143"/>
                    <a:pt x="16" y="2200"/>
                    <a:pt x="57" y="2234"/>
                  </a:cubicBezTo>
                  <a:cubicBezTo>
                    <a:pt x="136" y="2302"/>
                    <a:pt x="239" y="2336"/>
                    <a:pt x="341" y="2336"/>
                  </a:cubicBezTo>
                  <a:cubicBezTo>
                    <a:pt x="381" y="2336"/>
                    <a:pt x="420" y="2336"/>
                    <a:pt x="460" y="2324"/>
                  </a:cubicBezTo>
                  <a:cubicBezTo>
                    <a:pt x="603" y="2290"/>
                    <a:pt x="727" y="2205"/>
                    <a:pt x="818" y="2092"/>
                  </a:cubicBezTo>
                  <a:cubicBezTo>
                    <a:pt x="818" y="2085"/>
                    <a:pt x="824" y="2080"/>
                    <a:pt x="824" y="2080"/>
                  </a:cubicBezTo>
                  <a:cubicBezTo>
                    <a:pt x="869" y="2040"/>
                    <a:pt x="910" y="2001"/>
                    <a:pt x="949" y="1956"/>
                  </a:cubicBezTo>
                  <a:cubicBezTo>
                    <a:pt x="1023" y="1870"/>
                    <a:pt x="1080" y="1773"/>
                    <a:pt x="1131" y="1676"/>
                  </a:cubicBezTo>
                  <a:cubicBezTo>
                    <a:pt x="1176" y="1581"/>
                    <a:pt x="1217" y="1478"/>
                    <a:pt x="1244" y="1376"/>
                  </a:cubicBezTo>
                  <a:cubicBezTo>
                    <a:pt x="1307" y="1154"/>
                    <a:pt x="1353" y="933"/>
                    <a:pt x="1380" y="705"/>
                  </a:cubicBezTo>
                  <a:cubicBezTo>
                    <a:pt x="1392" y="603"/>
                    <a:pt x="1403" y="495"/>
                    <a:pt x="1414" y="393"/>
                  </a:cubicBezTo>
                  <a:cubicBezTo>
                    <a:pt x="1427" y="296"/>
                    <a:pt x="1437" y="205"/>
                    <a:pt x="1443" y="115"/>
                  </a:cubicBezTo>
                  <a:cubicBezTo>
                    <a:pt x="1448" y="102"/>
                    <a:pt x="1448" y="97"/>
                    <a:pt x="1448" y="91"/>
                  </a:cubicBezTo>
                  <a:cubicBezTo>
                    <a:pt x="1455" y="46"/>
                    <a:pt x="1421" y="6"/>
                    <a:pt x="1375" y="0"/>
                  </a:cubicBezTo>
                  <a:close/>
                </a:path>
              </a:pathLst>
            </a:custGeom>
            <a:solidFill>
              <a:srgbClr val="0E1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7"/>
            <p:cNvSpPr/>
            <p:nvPr/>
          </p:nvSpPr>
          <p:spPr>
            <a:xfrm>
              <a:off x="12734425" y="3151863"/>
              <a:ext cx="35411" cy="63922"/>
            </a:xfrm>
            <a:custGeom>
              <a:avLst/>
              <a:gdLst/>
              <a:ahLst/>
              <a:cxnLst/>
              <a:rect l="l" t="t" r="r" b="b"/>
              <a:pathLst>
                <a:path w="1206" h="2177" extrusionOk="0">
                  <a:moveTo>
                    <a:pt x="1200" y="0"/>
                  </a:moveTo>
                  <a:cubicBezTo>
                    <a:pt x="1178" y="16"/>
                    <a:pt x="1155" y="40"/>
                    <a:pt x="1126" y="56"/>
                  </a:cubicBezTo>
                  <a:cubicBezTo>
                    <a:pt x="1115" y="79"/>
                    <a:pt x="1110" y="102"/>
                    <a:pt x="1097" y="131"/>
                  </a:cubicBezTo>
                  <a:cubicBezTo>
                    <a:pt x="1081" y="176"/>
                    <a:pt x="1063" y="221"/>
                    <a:pt x="1047" y="273"/>
                  </a:cubicBezTo>
                  <a:cubicBezTo>
                    <a:pt x="1001" y="397"/>
                    <a:pt x="961" y="517"/>
                    <a:pt x="916" y="642"/>
                  </a:cubicBezTo>
                  <a:cubicBezTo>
                    <a:pt x="819" y="908"/>
                    <a:pt x="711" y="1181"/>
                    <a:pt x="570" y="1432"/>
                  </a:cubicBezTo>
                  <a:cubicBezTo>
                    <a:pt x="501" y="1556"/>
                    <a:pt x="421" y="1682"/>
                    <a:pt x="319" y="1784"/>
                  </a:cubicBezTo>
                  <a:cubicBezTo>
                    <a:pt x="285" y="1823"/>
                    <a:pt x="245" y="1857"/>
                    <a:pt x="200" y="1881"/>
                  </a:cubicBezTo>
                  <a:cubicBezTo>
                    <a:pt x="177" y="1897"/>
                    <a:pt x="148" y="1909"/>
                    <a:pt x="121" y="1920"/>
                  </a:cubicBezTo>
                  <a:cubicBezTo>
                    <a:pt x="103" y="1920"/>
                    <a:pt x="80" y="1926"/>
                    <a:pt x="64" y="1926"/>
                  </a:cubicBezTo>
                  <a:cubicBezTo>
                    <a:pt x="46" y="1926"/>
                    <a:pt x="24" y="1926"/>
                    <a:pt x="6" y="1920"/>
                  </a:cubicBezTo>
                  <a:lnTo>
                    <a:pt x="1" y="1920"/>
                  </a:lnTo>
                  <a:cubicBezTo>
                    <a:pt x="1" y="1931"/>
                    <a:pt x="6" y="1943"/>
                    <a:pt x="6" y="1954"/>
                  </a:cubicBezTo>
                  <a:cubicBezTo>
                    <a:pt x="19" y="1994"/>
                    <a:pt x="30" y="2028"/>
                    <a:pt x="46" y="2062"/>
                  </a:cubicBezTo>
                  <a:cubicBezTo>
                    <a:pt x="58" y="2074"/>
                    <a:pt x="64" y="2091"/>
                    <a:pt x="75" y="2102"/>
                  </a:cubicBezTo>
                  <a:cubicBezTo>
                    <a:pt x="80" y="2108"/>
                    <a:pt x="80" y="2114"/>
                    <a:pt x="87" y="2119"/>
                  </a:cubicBezTo>
                  <a:cubicBezTo>
                    <a:pt x="98" y="2125"/>
                    <a:pt x="103" y="2130"/>
                    <a:pt x="114" y="2142"/>
                  </a:cubicBezTo>
                  <a:cubicBezTo>
                    <a:pt x="114" y="2142"/>
                    <a:pt x="121" y="2148"/>
                    <a:pt x="126" y="2148"/>
                  </a:cubicBezTo>
                  <a:cubicBezTo>
                    <a:pt x="137" y="2153"/>
                    <a:pt x="148" y="2159"/>
                    <a:pt x="166" y="2164"/>
                  </a:cubicBezTo>
                  <a:cubicBezTo>
                    <a:pt x="171" y="2164"/>
                    <a:pt x="171" y="2170"/>
                    <a:pt x="177" y="2170"/>
                  </a:cubicBezTo>
                  <a:cubicBezTo>
                    <a:pt x="195" y="2170"/>
                    <a:pt x="211" y="2177"/>
                    <a:pt x="229" y="2177"/>
                  </a:cubicBezTo>
                  <a:cubicBezTo>
                    <a:pt x="257" y="2177"/>
                    <a:pt x="285" y="2170"/>
                    <a:pt x="313" y="2170"/>
                  </a:cubicBezTo>
                  <a:cubicBezTo>
                    <a:pt x="331" y="2164"/>
                    <a:pt x="347" y="2164"/>
                    <a:pt x="365" y="2159"/>
                  </a:cubicBezTo>
                  <a:cubicBezTo>
                    <a:pt x="370" y="2153"/>
                    <a:pt x="376" y="2153"/>
                    <a:pt x="381" y="2153"/>
                  </a:cubicBezTo>
                  <a:cubicBezTo>
                    <a:pt x="410" y="2142"/>
                    <a:pt x="439" y="2136"/>
                    <a:pt x="462" y="2125"/>
                  </a:cubicBezTo>
                  <a:cubicBezTo>
                    <a:pt x="467" y="2119"/>
                    <a:pt x="473" y="2119"/>
                    <a:pt x="478" y="2114"/>
                  </a:cubicBezTo>
                  <a:cubicBezTo>
                    <a:pt x="507" y="2096"/>
                    <a:pt x="541" y="2074"/>
                    <a:pt x="570" y="2051"/>
                  </a:cubicBezTo>
                  <a:cubicBezTo>
                    <a:pt x="575" y="2046"/>
                    <a:pt x="580" y="2040"/>
                    <a:pt x="580" y="2040"/>
                  </a:cubicBezTo>
                  <a:cubicBezTo>
                    <a:pt x="609" y="2012"/>
                    <a:pt x="632" y="1983"/>
                    <a:pt x="654" y="1954"/>
                  </a:cubicBezTo>
                  <a:cubicBezTo>
                    <a:pt x="683" y="1920"/>
                    <a:pt x="706" y="1886"/>
                    <a:pt x="728" y="1852"/>
                  </a:cubicBezTo>
                  <a:cubicBezTo>
                    <a:pt x="819" y="1692"/>
                    <a:pt x="898" y="1511"/>
                    <a:pt x="966" y="1272"/>
                  </a:cubicBezTo>
                  <a:lnTo>
                    <a:pt x="973" y="1261"/>
                  </a:lnTo>
                  <a:cubicBezTo>
                    <a:pt x="1024" y="1086"/>
                    <a:pt x="1063" y="897"/>
                    <a:pt x="1103" y="682"/>
                  </a:cubicBezTo>
                  <a:cubicBezTo>
                    <a:pt x="1115" y="619"/>
                    <a:pt x="1126" y="551"/>
                    <a:pt x="1137" y="488"/>
                  </a:cubicBezTo>
                  <a:cubicBezTo>
                    <a:pt x="1144" y="438"/>
                    <a:pt x="1149" y="391"/>
                    <a:pt x="1155" y="346"/>
                  </a:cubicBezTo>
                  <a:cubicBezTo>
                    <a:pt x="1160" y="307"/>
                    <a:pt x="1166" y="273"/>
                    <a:pt x="1171" y="233"/>
                  </a:cubicBezTo>
                  <a:lnTo>
                    <a:pt x="1171" y="221"/>
                  </a:lnTo>
                  <a:lnTo>
                    <a:pt x="1178" y="215"/>
                  </a:lnTo>
                  <a:lnTo>
                    <a:pt x="1189" y="142"/>
                  </a:lnTo>
                  <a:lnTo>
                    <a:pt x="1194" y="85"/>
                  </a:lnTo>
                  <a:lnTo>
                    <a:pt x="1194" y="68"/>
                  </a:lnTo>
                  <a:lnTo>
                    <a:pt x="1194" y="63"/>
                  </a:lnTo>
                  <a:cubicBezTo>
                    <a:pt x="1194" y="63"/>
                    <a:pt x="1200" y="63"/>
                    <a:pt x="1200" y="56"/>
                  </a:cubicBezTo>
                  <a:cubicBezTo>
                    <a:pt x="1200" y="40"/>
                    <a:pt x="1205" y="22"/>
                    <a:pt x="1205" y="0"/>
                  </a:cubicBezTo>
                  <a:close/>
                </a:path>
              </a:pathLst>
            </a:custGeom>
            <a:solidFill>
              <a:srgbClr val="6DCC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4" name="Google Shape;2924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195285" y="688983"/>
            <a:ext cx="758831" cy="767568"/>
            <a:chOff x="11347927" y="2363157"/>
            <a:chExt cx="576357" cy="582992"/>
          </a:xfrm>
        </p:grpSpPr>
        <p:sp>
          <p:nvSpPr>
            <p:cNvPr id="2925" name="Google Shape;2925;p37"/>
            <p:cNvSpPr/>
            <p:nvPr/>
          </p:nvSpPr>
          <p:spPr>
            <a:xfrm>
              <a:off x="11450373" y="2461756"/>
              <a:ext cx="392812" cy="371788"/>
            </a:xfrm>
            <a:custGeom>
              <a:avLst/>
              <a:gdLst/>
              <a:ahLst/>
              <a:cxnLst/>
              <a:rect l="l" t="t" r="r" b="b"/>
              <a:pathLst>
                <a:path w="13378" h="12662" extrusionOk="0">
                  <a:moveTo>
                    <a:pt x="7065" y="0"/>
                  </a:moveTo>
                  <a:cubicBezTo>
                    <a:pt x="6672" y="0"/>
                    <a:pt x="6274" y="34"/>
                    <a:pt x="5882" y="102"/>
                  </a:cubicBezTo>
                  <a:cubicBezTo>
                    <a:pt x="5240" y="222"/>
                    <a:pt x="4615" y="422"/>
                    <a:pt x="4023" y="705"/>
                  </a:cubicBezTo>
                  <a:cubicBezTo>
                    <a:pt x="3467" y="978"/>
                    <a:pt x="2939" y="1319"/>
                    <a:pt x="2462" y="1717"/>
                  </a:cubicBezTo>
                  <a:cubicBezTo>
                    <a:pt x="1996" y="2114"/>
                    <a:pt x="1586" y="2564"/>
                    <a:pt x="1240" y="3052"/>
                  </a:cubicBezTo>
                  <a:cubicBezTo>
                    <a:pt x="928" y="3506"/>
                    <a:pt x="666" y="4001"/>
                    <a:pt x="467" y="4529"/>
                  </a:cubicBezTo>
                  <a:lnTo>
                    <a:pt x="461" y="4547"/>
                  </a:lnTo>
                  <a:cubicBezTo>
                    <a:pt x="461" y="4552"/>
                    <a:pt x="456" y="4552"/>
                    <a:pt x="456" y="4558"/>
                  </a:cubicBezTo>
                  <a:cubicBezTo>
                    <a:pt x="246" y="5143"/>
                    <a:pt x="103" y="5751"/>
                    <a:pt x="47" y="6370"/>
                  </a:cubicBezTo>
                  <a:cubicBezTo>
                    <a:pt x="0" y="6950"/>
                    <a:pt x="24" y="7513"/>
                    <a:pt x="115" y="8046"/>
                  </a:cubicBezTo>
                  <a:cubicBezTo>
                    <a:pt x="200" y="8518"/>
                    <a:pt x="341" y="8974"/>
                    <a:pt x="540" y="9394"/>
                  </a:cubicBezTo>
                  <a:lnTo>
                    <a:pt x="546" y="9405"/>
                  </a:lnTo>
                  <a:cubicBezTo>
                    <a:pt x="740" y="9797"/>
                    <a:pt x="996" y="10189"/>
                    <a:pt x="1314" y="10564"/>
                  </a:cubicBezTo>
                  <a:cubicBezTo>
                    <a:pt x="1637" y="10944"/>
                    <a:pt x="2001" y="11280"/>
                    <a:pt x="2399" y="11565"/>
                  </a:cubicBezTo>
                  <a:cubicBezTo>
                    <a:pt x="2796" y="11843"/>
                    <a:pt x="3239" y="12076"/>
                    <a:pt x="3706" y="12252"/>
                  </a:cubicBezTo>
                  <a:lnTo>
                    <a:pt x="3729" y="12263"/>
                  </a:lnTo>
                  <a:lnTo>
                    <a:pt x="3740" y="12263"/>
                  </a:lnTo>
                  <a:cubicBezTo>
                    <a:pt x="3734" y="12258"/>
                    <a:pt x="3729" y="12258"/>
                    <a:pt x="3717" y="12252"/>
                  </a:cubicBezTo>
                  <a:lnTo>
                    <a:pt x="3717" y="12252"/>
                  </a:lnTo>
                  <a:cubicBezTo>
                    <a:pt x="4251" y="12451"/>
                    <a:pt x="4831" y="12581"/>
                    <a:pt x="5428" y="12638"/>
                  </a:cubicBezTo>
                  <a:cubicBezTo>
                    <a:pt x="5421" y="12633"/>
                    <a:pt x="5410" y="12633"/>
                    <a:pt x="5399" y="12627"/>
                  </a:cubicBezTo>
                  <a:lnTo>
                    <a:pt x="5399" y="12627"/>
                  </a:lnTo>
                  <a:cubicBezTo>
                    <a:pt x="5604" y="12649"/>
                    <a:pt x="5825" y="12661"/>
                    <a:pt x="6053" y="12661"/>
                  </a:cubicBezTo>
                  <a:cubicBezTo>
                    <a:pt x="6564" y="12661"/>
                    <a:pt x="7099" y="12609"/>
                    <a:pt x="7650" y="12513"/>
                  </a:cubicBezTo>
                  <a:lnTo>
                    <a:pt x="7661" y="12507"/>
                  </a:lnTo>
                  <a:lnTo>
                    <a:pt x="7661" y="12513"/>
                  </a:lnTo>
                  <a:cubicBezTo>
                    <a:pt x="8484" y="12360"/>
                    <a:pt x="9258" y="12116"/>
                    <a:pt x="9963" y="11780"/>
                  </a:cubicBezTo>
                  <a:lnTo>
                    <a:pt x="9963" y="11780"/>
                  </a:lnTo>
                  <a:lnTo>
                    <a:pt x="9950" y="11786"/>
                  </a:lnTo>
                  <a:cubicBezTo>
                    <a:pt x="10553" y="11502"/>
                    <a:pt x="11099" y="11156"/>
                    <a:pt x="11558" y="10763"/>
                  </a:cubicBezTo>
                  <a:lnTo>
                    <a:pt x="11558" y="10763"/>
                  </a:lnTo>
                  <a:lnTo>
                    <a:pt x="11542" y="10774"/>
                  </a:lnTo>
                  <a:cubicBezTo>
                    <a:pt x="11946" y="10440"/>
                    <a:pt x="12292" y="10070"/>
                    <a:pt x="12565" y="9677"/>
                  </a:cubicBezTo>
                  <a:cubicBezTo>
                    <a:pt x="12792" y="9354"/>
                    <a:pt x="12979" y="9008"/>
                    <a:pt x="13121" y="8654"/>
                  </a:cubicBezTo>
                  <a:cubicBezTo>
                    <a:pt x="13092" y="8633"/>
                    <a:pt x="13082" y="8604"/>
                    <a:pt x="13092" y="8575"/>
                  </a:cubicBezTo>
                  <a:cubicBezTo>
                    <a:pt x="13218" y="8098"/>
                    <a:pt x="13297" y="7666"/>
                    <a:pt x="13338" y="7257"/>
                  </a:cubicBezTo>
                  <a:cubicBezTo>
                    <a:pt x="13377" y="6768"/>
                    <a:pt x="13360" y="6286"/>
                    <a:pt x="13275" y="5825"/>
                  </a:cubicBezTo>
                  <a:lnTo>
                    <a:pt x="13275" y="5837"/>
                  </a:lnTo>
                  <a:cubicBezTo>
                    <a:pt x="13139" y="5087"/>
                    <a:pt x="12906" y="4348"/>
                    <a:pt x="12576" y="3655"/>
                  </a:cubicBezTo>
                  <a:cubicBezTo>
                    <a:pt x="12297" y="3075"/>
                    <a:pt x="11962" y="2546"/>
                    <a:pt x="11576" y="2092"/>
                  </a:cubicBezTo>
                  <a:lnTo>
                    <a:pt x="11576" y="2092"/>
                  </a:lnTo>
                  <a:lnTo>
                    <a:pt x="11599" y="2126"/>
                  </a:lnTo>
                  <a:cubicBezTo>
                    <a:pt x="11258" y="1712"/>
                    <a:pt x="10871" y="1353"/>
                    <a:pt x="10456" y="1057"/>
                  </a:cubicBezTo>
                  <a:cubicBezTo>
                    <a:pt x="10053" y="773"/>
                    <a:pt x="9609" y="540"/>
                    <a:pt x="9150" y="370"/>
                  </a:cubicBezTo>
                  <a:cubicBezTo>
                    <a:pt x="8667" y="194"/>
                    <a:pt x="8156" y="75"/>
                    <a:pt x="7632" y="29"/>
                  </a:cubicBezTo>
                  <a:lnTo>
                    <a:pt x="7616" y="23"/>
                  </a:lnTo>
                  <a:lnTo>
                    <a:pt x="7598" y="23"/>
                  </a:lnTo>
                  <a:cubicBezTo>
                    <a:pt x="7427" y="12"/>
                    <a:pt x="7246" y="0"/>
                    <a:pt x="7065" y="0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26" name="Google Shape;2926;p37"/>
            <p:cNvSpPr/>
            <p:nvPr/>
          </p:nvSpPr>
          <p:spPr>
            <a:xfrm>
              <a:off x="11443356" y="2610741"/>
              <a:ext cx="403822" cy="229791"/>
            </a:xfrm>
            <a:custGeom>
              <a:avLst/>
              <a:gdLst/>
              <a:ahLst/>
              <a:cxnLst/>
              <a:rect l="l" t="t" r="r" b="b"/>
              <a:pathLst>
                <a:path w="13753" h="7826" extrusionOk="0">
                  <a:moveTo>
                    <a:pt x="13468" y="1"/>
                  </a:moveTo>
                  <a:cubicBezTo>
                    <a:pt x="13457" y="1"/>
                    <a:pt x="13451" y="1"/>
                    <a:pt x="13446" y="6"/>
                  </a:cubicBezTo>
                  <a:cubicBezTo>
                    <a:pt x="13412" y="18"/>
                    <a:pt x="13406" y="52"/>
                    <a:pt x="13412" y="81"/>
                  </a:cubicBezTo>
                  <a:lnTo>
                    <a:pt x="13412" y="92"/>
                  </a:lnTo>
                  <a:cubicBezTo>
                    <a:pt x="13446" y="268"/>
                    <a:pt x="13475" y="444"/>
                    <a:pt x="13486" y="620"/>
                  </a:cubicBezTo>
                  <a:cubicBezTo>
                    <a:pt x="13496" y="666"/>
                    <a:pt x="13502" y="717"/>
                    <a:pt x="13514" y="763"/>
                  </a:cubicBezTo>
                  <a:lnTo>
                    <a:pt x="13514" y="751"/>
                  </a:lnTo>
                  <a:cubicBezTo>
                    <a:pt x="13599" y="1212"/>
                    <a:pt x="13616" y="1694"/>
                    <a:pt x="13577" y="2183"/>
                  </a:cubicBezTo>
                  <a:cubicBezTo>
                    <a:pt x="13536" y="2592"/>
                    <a:pt x="13457" y="3024"/>
                    <a:pt x="13331" y="3501"/>
                  </a:cubicBezTo>
                  <a:cubicBezTo>
                    <a:pt x="13321" y="3530"/>
                    <a:pt x="13331" y="3559"/>
                    <a:pt x="13360" y="3580"/>
                  </a:cubicBezTo>
                  <a:cubicBezTo>
                    <a:pt x="13218" y="3934"/>
                    <a:pt x="13031" y="4280"/>
                    <a:pt x="12804" y="4603"/>
                  </a:cubicBezTo>
                  <a:cubicBezTo>
                    <a:pt x="12531" y="4996"/>
                    <a:pt x="12185" y="5366"/>
                    <a:pt x="11781" y="5700"/>
                  </a:cubicBezTo>
                  <a:lnTo>
                    <a:pt x="11797" y="5689"/>
                  </a:lnTo>
                  <a:lnTo>
                    <a:pt x="11797" y="5689"/>
                  </a:lnTo>
                  <a:cubicBezTo>
                    <a:pt x="11338" y="6082"/>
                    <a:pt x="10792" y="6428"/>
                    <a:pt x="10189" y="6712"/>
                  </a:cubicBezTo>
                  <a:lnTo>
                    <a:pt x="10202" y="6706"/>
                  </a:lnTo>
                  <a:lnTo>
                    <a:pt x="10202" y="6706"/>
                  </a:lnTo>
                  <a:cubicBezTo>
                    <a:pt x="9497" y="7042"/>
                    <a:pt x="8723" y="7286"/>
                    <a:pt x="7900" y="7439"/>
                  </a:cubicBezTo>
                  <a:lnTo>
                    <a:pt x="7900" y="7433"/>
                  </a:lnTo>
                  <a:lnTo>
                    <a:pt x="7889" y="7439"/>
                  </a:lnTo>
                  <a:cubicBezTo>
                    <a:pt x="7338" y="7535"/>
                    <a:pt x="6803" y="7587"/>
                    <a:pt x="6292" y="7587"/>
                  </a:cubicBezTo>
                  <a:cubicBezTo>
                    <a:pt x="6064" y="7587"/>
                    <a:pt x="5843" y="7575"/>
                    <a:pt x="5638" y="7553"/>
                  </a:cubicBezTo>
                  <a:lnTo>
                    <a:pt x="5638" y="7553"/>
                  </a:lnTo>
                  <a:cubicBezTo>
                    <a:pt x="5649" y="7559"/>
                    <a:pt x="5660" y="7559"/>
                    <a:pt x="5667" y="7564"/>
                  </a:cubicBezTo>
                  <a:cubicBezTo>
                    <a:pt x="5070" y="7507"/>
                    <a:pt x="4490" y="7377"/>
                    <a:pt x="3956" y="7178"/>
                  </a:cubicBezTo>
                  <a:lnTo>
                    <a:pt x="3956" y="7178"/>
                  </a:lnTo>
                  <a:cubicBezTo>
                    <a:pt x="3968" y="7184"/>
                    <a:pt x="3973" y="7184"/>
                    <a:pt x="3979" y="7189"/>
                  </a:cubicBezTo>
                  <a:lnTo>
                    <a:pt x="3968" y="7189"/>
                  </a:lnTo>
                  <a:lnTo>
                    <a:pt x="3945" y="7178"/>
                  </a:lnTo>
                  <a:cubicBezTo>
                    <a:pt x="3478" y="7002"/>
                    <a:pt x="3035" y="6769"/>
                    <a:pt x="2638" y="6491"/>
                  </a:cubicBezTo>
                  <a:cubicBezTo>
                    <a:pt x="2240" y="6206"/>
                    <a:pt x="1876" y="5870"/>
                    <a:pt x="1553" y="5490"/>
                  </a:cubicBezTo>
                  <a:cubicBezTo>
                    <a:pt x="1235" y="5115"/>
                    <a:pt x="979" y="4723"/>
                    <a:pt x="785" y="4331"/>
                  </a:cubicBezTo>
                  <a:lnTo>
                    <a:pt x="779" y="4320"/>
                  </a:lnTo>
                  <a:cubicBezTo>
                    <a:pt x="580" y="3900"/>
                    <a:pt x="439" y="3444"/>
                    <a:pt x="354" y="2972"/>
                  </a:cubicBezTo>
                  <a:cubicBezTo>
                    <a:pt x="268" y="2479"/>
                    <a:pt x="239" y="1962"/>
                    <a:pt x="280" y="1427"/>
                  </a:cubicBezTo>
                  <a:cubicBezTo>
                    <a:pt x="273" y="1427"/>
                    <a:pt x="273" y="1422"/>
                    <a:pt x="273" y="1422"/>
                  </a:cubicBezTo>
                  <a:cubicBezTo>
                    <a:pt x="263" y="1398"/>
                    <a:pt x="234" y="1388"/>
                    <a:pt x="212" y="1382"/>
                  </a:cubicBezTo>
                  <a:lnTo>
                    <a:pt x="194" y="1382"/>
                  </a:lnTo>
                  <a:cubicBezTo>
                    <a:pt x="171" y="1382"/>
                    <a:pt x="149" y="1388"/>
                    <a:pt x="132" y="1398"/>
                  </a:cubicBezTo>
                  <a:cubicBezTo>
                    <a:pt x="110" y="1411"/>
                    <a:pt x="98" y="1433"/>
                    <a:pt x="92" y="1461"/>
                  </a:cubicBezTo>
                  <a:lnTo>
                    <a:pt x="87" y="1479"/>
                  </a:lnTo>
                  <a:cubicBezTo>
                    <a:pt x="53" y="1490"/>
                    <a:pt x="29" y="1513"/>
                    <a:pt x="29" y="1547"/>
                  </a:cubicBezTo>
                  <a:cubicBezTo>
                    <a:pt x="1" y="1894"/>
                    <a:pt x="8" y="2245"/>
                    <a:pt x="47" y="2581"/>
                  </a:cubicBezTo>
                  <a:cubicBezTo>
                    <a:pt x="87" y="2911"/>
                    <a:pt x="166" y="3245"/>
                    <a:pt x="273" y="3586"/>
                  </a:cubicBezTo>
                  <a:cubicBezTo>
                    <a:pt x="376" y="3893"/>
                    <a:pt x="512" y="4200"/>
                    <a:pt x="695" y="4530"/>
                  </a:cubicBezTo>
                  <a:cubicBezTo>
                    <a:pt x="853" y="4826"/>
                    <a:pt x="1041" y="5115"/>
                    <a:pt x="1262" y="5387"/>
                  </a:cubicBezTo>
                  <a:cubicBezTo>
                    <a:pt x="1705" y="5945"/>
                    <a:pt x="2217" y="6410"/>
                    <a:pt x="2791" y="6785"/>
                  </a:cubicBezTo>
                  <a:cubicBezTo>
                    <a:pt x="3336" y="7144"/>
                    <a:pt x="3962" y="7417"/>
                    <a:pt x="4650" y="7598"/>
                  </a:cubicBezTo>
                  <a:cubicBezTo>
                    <a:pt x="5224" y="7752"/>
                    <a:pt x="5843" y="7826"/>
                    <a:pt x="6491" y="7826"/>
                  </a:cubicBezTo>
                  <a:lnTo>
                    <a:pt x="6644" y="7826"/>
                  </a:lnTo>
                  <a:cubicBezTo>
                    <a:pt x="7297" y="7814"/>
                    <a:pt x="7973" y="7711"/>
                    <a:pt x="8650" y="7524"/>
                  </a:cubicBezTo>
                  <a:cubicBezTo>
                    <a:pt x="9292" y="7349"/>
                    <a:pt x="9922" y="7092"/>
                    <a:pt x="10530" y="6757"/>
                  </a:cubicBezTo>
                  <a:cubicBezTo>
                    <a:pt x="11133" y="6423"/>
                    <a:pt x="11679" y="6024"/>
                    <a:pt x="12150" y="5570"/>
                  </a:cubicBezTo>
                  <a:cubicBezTo>
                    <a:pt x="12384" y="5353"/>
                    <a:pt x="12599" y="5086"/>
                    <a:pt x="12798" y="4779"/>
                  </a:cubicBezTo>
                  <a:cubicBezTo>
                    <a:pt x="12985" y="4496"/>
                    <a:pt x="13145" y="4178"/>
                    <a:pt x="13281" y="3842"/>
                  </a:cubicBezTo>
                  <a:cubicBezTo>
                    <a:pt x="13412" y="3525"/>
                    <a:pt x="13520" y="3184"/>
                    <a:pt x="13599" y="2825"/>
                  </a:cubicBezTo>
                  <a:cubicBezTo>
                    <a:pt x="13679" y="2489"/>
                    <a:pt x="13724" y="2143"/>
                    <a:pt x="13747" y="1797"/>
                  </a:cubicBezTo>
                  <a:cubicBezTo>
                    <a:pt x="13753" y="1626"/>
                    <a:pt x="13753" y="1479"/>
                    <a:pt x="13753" y="1336"/>
                  </a:cubicBezTo>
                  <a:cubicBezTo>
                    <a:pt x="13747" y="1246"/>
                    <a:pt x="13747" y="1160"/>
                    <a:pt x="13741" y="1070"/>
                  </a:cubicBezTo>
                  <a:cubicBezTo>
                    <a:pt x="13735" y="978"/>
                    <a:pt x="13719" y="887"/>
                    <a:pt x="13696" y="790"/>
                  </a:cubicBezTo>
                  <a:cubicBezTo>
                    <a:pt x="13685" y="751"/>
                    <a:pt x="13651" y="729"/>
                    <a:pt x="13622" y="722"/>
                  </a:cubicBezTo>
                  <a:cubicBezTo>
                    <a:pt x="13604" y="507"/>
                    <a:pt x="13570" y="273"/>
                    <a:pt x="13525" y="40"/>
                  </a:cubicBezTo>
                  <a:cubicBezTo>
                    <a:pt x="13520" y="18"/>
                    <a:pt x="13491" y="1"/>
                    <a:pt x="13468" y="1"/>
                  </a:cubicBez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7"/>
            <p:cNvSpPr/>
            <p:nvPr/>
          </p:nvSpPr>
          <p:spPr>
            <a:xfrm>
              <a:off x="11450373" y="2628917"/>
              <a:ext cx="392812" cy="204627"/>
            </a:xfrm>
            <a:custGeom>
              <a:avLst/>
              <a:gdLst/>
              <a:ahLst/>
              <a:cxnLst/>
              <a:rect l="l" t="t" r="r" b="b"/>
              <a:pathLst>
                <a:path w="13378" h="6969" extrusionOk="0">
                  <a:moveTo>
                    <a:pt x="13247" y="1"/>
                  </a:moveTo>
                  <a:lnTo>
                    <a:pt x="13247" y="1"/>
                  </a:lnTo>
                  <a:cubicBezTo>
                    <a:pt x="13257" y="178"/>
                    <a:pt x="13263" y="354"/>
                    <a:pt x="13252" y="535"/>
                  </a:cubicBezTo>
                  <a:cubicBezTo>
                    <a:pt x="13236" y="905"/>
                    <a:pt x="13167" y="1280"/>
                    <a:pt x="13047" y="1644"/>
                  </a:cubicBezTo>
                  <a:cubicBezTo>
                    <a:pt x="12922" y="2030"/>
                    <a:pt x="12741" y="2416"/>
                    <a:pt x="12507" y="2791"/>
                  </a:cubicBezTo>
                  <a:lnTo>
                    <a:pt x="12502" y="2803"/>
                  </a:lnTo>
                  <a:lnTo>
                    <a:pt x="12502" y="2796"/>
                  </a:lnTo>
                  <a:cubicBezTo>
                    <a:pt x="12195" y="3274"/>
                    <a:pt x="11809" y="3735"/>
                    <a:pt x="11343" y="4155"/>
                  </a:cubicBezTo>
                  <a:lnTo>
                    <a:pt x="11343" y="4160"/>
                  </a:lnTo>
                  <a:cubicBezTo>
                    <a:pt x="11337" y="4160"/>
                    <a:pt x="11337" y="4167"/>
                    <a:pt x="11337" y="4167"/>
                  </a:cubicBezTo>
                  <a:cubicBezTo>
                    <a:pt x="10797" y="4650"/>
                    <a:pt x="10189" y="5070"/>
                    <a:pt x="9525" y="5411"/>
                  </a:cubicBezTo>
                  <a:cubicBezTo>
                    <a:pt x="8922" y="5718"/>
                    <a:pt x="8308" y="5940"/>
                    <a:pt x="7723" y="6064"/>
                  </a:cubicBezTo>
                  <a:lnTo>
                    <a:pt x="7734" y="6064"/>
                  </a:lnTo>
                  <a:lnTo>
                    <a:pt x="7729" y="6069"/>
                  </a:lnTo>
                  <a:lnTo>
                    <a:pt x="7729" y="6064"/>
                  </a:lnTo>
                  <a:cubicBezTo>
                    <a:pt x="7723" y="6064"/>
                    <a:pt x="7718" y="6069"/>
                    <a:pt x="7718" y="6069"/>
                  </a:cubicBezTo>
                  <a:lnTo>
                    <a:pt x="7706" y="6069"/>
                  </a:lnTo>
                  <a:cubicBezTo>
                    <a:pt x="7291" y="6155"/>
                    <a:pt x="6876" y="6195"/>
                    <a:pt x="6462" y="6195"/>
                  </a:cubicBezTo>
                  <a:cubicBezTo>
                    <a:pt x="6365" y="6195"/>
                    <a:pt x="6274" y="6195"/>
                    <a:pt x="6178" y="6189"/>
                  </a:cubicBezTo>
                  <a:lnTo>
                    <a:pt x="6166" y="6189"/>
                  </a:lnTo>
                  <a:cubicBezTo>
                    <a:pt x="5633" y="6155"/>
                    <a:pt x="5109" y="6059"/>
                    <a:pt x="4603" y="5899"/>
                  </a:cubicBezTo>
                  <a:cubicBezTo>
                    <a:pt x="4064" y="5723"/>
                    <a:pt x="3541" y="5479"/>
                    <a:pt x="3052" y="5172"/>
                  </a:cubicBezTo>
                  <a:cubicBezTo>
                    <a:pt x="2512" y="4826"/>
                    <a:pt x="2019" y="4406"/>
                    <a:pt x="1581" y="3928"/>
                  </a:cubicBezTo>
                  <a:lnTo>
                    <a:pt x="1581" y="3928"/>
                  </a:lnTo>
                  <a:lnTo>
                    <a:pt x="1610" y="3956"/>
                  </a:lnTo>
                  <a:cubicBezTo>
                    <a:pt x="1405" y="3729"/>
                    <a:pt x="1211" y="3491"/>
                    <a:pt x="1035" y="3247"/>
                  </a:cubicBezTo>
                  <a:cubicBezTo>
                    <a:pt x="842" y="2974"/>
                    <a:pt x="677" y="2712"/>
                    <a:pt x="540" y="2450"/>
                  </a:cubicBezTo>
                  <a:cubicBezTo>
                    <a:pt x="444" y="2263"/>
                    <a:pt x="365" y="2064"/>
                    <a:pt x="296" y="1876"/>
                  </a:cubicBezTo>
                  <a:cubicBezTo>
                    <a:pt x="234" y="1689"/>
                    <a:pt x="178" y="1495"/>
                    <a:pt x="131" y="1291"/>
                  </a:cubicBezTo>
                  <a:cubicBezTo>
                    <a:pt x="126" y="1240"/>
                    <a:pt x="115" y="1189"/>
                    <a:pt x="103" y="1138"/>
                  </a:cubicBezTo>
                  <a:lnTo>
                    <a:pt x="92" y="1081"/>
                  </a:lnTo>
                  <a:cubicBezTo>
                    <a:pt x="86" y="1041"/>
                    <a:pt x="81" y="1007"/>
                    <a:pt x="75" y="968"/>
                  </a:cubicBezTo>
                  <a:cubicBezTo>
                    <a:pt x="69" y="928"/>
                    <a:pt x="63" y="894"/>
                    <a:pt x="52" y="853"/>
                  </a:cubicBezTo>
                  <a:cubicBezTo>
                    <a:pt x="52" y="837"/>
                    <a:pt x="47" y="819"/>
                    <a:pt x="41" y="808"/>
                  </a:cubicBezTo>
                  <a:lnTo>
                    <a:pt x="41" y="808"/>
                  </a:lnTo>
                  <a:cubicBezTo>
                    <a:pt x="0" y="1343"/>
                    <a:pt x="29" y="1860"/>
                    <a:pt x="115" y="2353"/>
                  </a:cubicBezTo>
                  <a:cubicBezTo>
                    <a:pt x="200" y="2825"/>
                    <a:pt x="341" y="3281"/>
                    <a:pt x="540" y="3701"/>
                  </a:cubicBezTo>
                  <a:lnTo>
                    <a:pt x="546" y="3712"/>
                  </a:lnTo>
                  <a:cubicBezTo>
                    <a:pt x="740" y="4104"/>
                    <a:pt x="996" y="4496"/>
                    <a:pt x="1314" y="4871"/>
                  </a:cubicBezTo>
                  <a:cubicBezTo>
                    <a:pt x="1637" y="5251"/>
                    <a:pt x="2001" y="5587"/>
                    <a:pt x="2399" y="5872"/>
                  </a:cubicBezTo>
                  <a:cubicBezTo>
                    <a:pt x="2796" y="6150"/>
                    <a:pt x="3239" y="6383"/>
                    <a:pt x="3706" y="6559"/>
                  </a:cubicBezTo>
                  <a:lnTo>
                    <a:pt x="3729" y="6570"/>
                  </a:lnTo>
                  <a:lnTo>
                    <a:pt x="3740" y="6570"/>
                  </a:lnTo>
                  <a:cubicBezTo>
                    <a:pt x="3734" y="6565"/>
                    <a:pt x="3729" y="6565"/>
                    <a:pt x="3717" y="6559"/>
                  </a:cubicBezTo>
                  <a:lnTo>
                    <a:pt x="3717" y="6559"/>
                  </a:lnTo>
                  <a:cubicBezTo>
                    <a:pt x="4251" y="6758"/>
                    <a:pt x="4831" y="6888"/>
                    <a:pt x="5428" y="6945"/>
                  </a:cubicBezTo>
                  <a:cubicBezTo>
                    <a:pt x="5421" y="6940"/>
                    <a:pt x="5410" y="6940"/>
                    <a:pt x="5399" y="6934"/>
                  </a:cubicBezTo>
                  <a:lnTo>
                    <a:pt x="5399" y="6934"/>
                  </a:lnTo>
                  <a:cubicBezTo>
                    <a:pt x="5604" y="6956"/>
                    <a:pt x="5825" y="6968"/>
                    <a:pt x="6053" y="6968"/>
                  </a:cubicBezTo>
                  <a:cubicBezTo>
                    <a:pt x="6564" y="6968"/>
                    <a:pt x="7099" y="6916"/>
                    <a:pt x="7650" y="6820"/>
                  </a:cubicBezTo>
                  <a:lnTo>
                    <a:pt x="7661" y="6814"/>
                  </a:lnTo>
                  <a:lnTo>
                    <a:pt x="7661" y="6820"/>
                  </a:lnTo>
                  <a:cubicBezTo>
                    <a:pt x="8484" y="6667"/>
                    <a:pt x="9258" y="6423"/>
                    <a:pt x="9963" y="6087"/>
                  </a:cubicBezTo>
                  <a:lnTo>
                    <a:pt x="9963" y="6087"/>
                  </a:lnTo>
                  <a:lnTo>
                    <a:pt x="9950" y="6093"/>
                  </a:lnTo>
                  <a:cubicBezTo>
                    <a:pt x="10553" y="5809"/>
                    <a:pt x="11099" y="5463"/>
                    <a:pt x="11558" y="5070"/>
                  </a:cubicBezTo>
                  <a:lnTo>
                    <a:pt x="11558" y="5070"/>
                  </a:lnTo>
                  <a:lnTo>
                    <a:pt x="11542" y="5081"/>
                  </a:lnTo>
                  <a:cubicBezTo>
                    <a:pt x="11946" y="4747"/>
                    <a:pt x="12292" y="4377"/>
                    <a:pt x="12565" y="3984"/>
                  </a:cubicBezTo>
                  <a:cubicBezTo>
                    <a:pt x="12792" y="3661"/>
                    <a:pt x="12979" y="3315"/>
                    <a:pt x="13121" y="2961"/>
                  </a:cubicBezTo>
                  <a:cubicBezTo>
                    <a:pt x="13092" y="2940"/>
                    <a:pt x="13082" y="2911"/>
                    <a:pt x="13092" y="2882"/>
                  </a:cubicBezTo>
                  <a:cubicBezTo>
                    <a:pt x="13218" y="2405"/>
                    <a:pt x="13297" y="1973"/>
                    <a:pt x="13338" y="1564"/>
                  </a:cubicBezTo>
                  <a:cubicBezTo>
                    <a:pt x="13377" y="1075"/>
                    <a:pt x="13360" y="593"/>
                    <a:pt x="13275" y="132"/>
                  </a:cubicBezTo>
                  <a:lnTo>
                    <a:pt x="13275" y="144"/>
                  </a:lnTo>
                  <a:cubicBezTo>
                    <a:pt x="13263" y="98"/>
                    <a:pt x="13257" y="47"/>
                    <a:pt x="13247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7"/>
            <p:cNvSpPr/>
            <p:nvPr/>
          </p:nvSpPr>
          <p:spPr>
            <a:xfrm>
              <a:off x="11559690" y="2582700"/>
              <a:ext cx="171859" cy="43779"/>
            </a:xfrm>
            <a:custGeom>
              <a:avLst/>
              <a:gdLst/>
              <a:ahLst/>
              <a:cxnLst/>
              <a:rect l="l" t="t" r="r" b="b"/>
              <a:pathLst>
                <a:path w="5853" h="1491" extrusionOk="0">
                  <a:moveTo>
                    <a:pt x="5115" y="1"/>
                  </a:moveTo>
                  <a:cubicBezTo>
                    <a:pt x="4937" y="1"/>
                    <a:pt x="4750" y="109"/>
                    <a:pt x="4643" y="240"/>
                  </a:cubicBezTo>
                  <a:cubicBezTo>
                    <a:pt x="4528" y="376"/>
                    <a:pt x="4472" y="552"/>
                    <a:pt x="4489" y="729"/>
                  </a:cubicBezTo>
                  <a:cubicBezTo>
                    <a:pt x="4501" y="911"/>
                    <a:pt x="4585" y="1081"/>
                    <a:pt x="4727" y="1200"/>
                  </a:cubicBezTo>
                  <a:cubicBezTo>
                    <a:pt x="4869" y="1320"/>
                    <a:pt x="5034" y="1354"/>
                    <a:pt x="5217" y="1354"/>
                  </a:cubicBezTo>
                  <a:cubicBezTo>
                    <a:pt x="5393" y="1354"/>
                    <a:pt x="5574" y="1241"/>
                    <a:pt x="5682" y="1110"/>
                  </a:cubicBezTo>
                  <a:cubicBezTo>
                    <a:pt x="5796" y="979"/>
                    <a:pt x="5852" y="803"/>
                    <a:pt x="5841" y="627"/>
                  </a:cubicBezTo>
                  <a:cubicBezTo>
                    <a:pt x="5824" y="444"/>
                    <a:pt x="5739" y="274"/>
                    <a:pt x="5597" y="155"/>
                  </a:cubicBezTo>
                  <a:cubicBezTo>
                    <a:pt x="5455" y="35"/>
                    <a:pt x="5296" y="1"/>
                    <a:pt x="5115" y="1"/>
                  </a:cubicBezTo>
                  <a:close/>
                  <a:moveTo>
                    <a:pt x="636" y="132"/>
                  </a:moveTo>
                  <a:cubicBezTo>
                    <a:pt x="460" y="132"/>
                    <a:pt x="279" y="245"/>
                    <a:pt x="171" y="376"/>
                  </a:cubicBezTo>
                  <a:cubicBezTo>
                    <a:pt x="56" y="512"/>
                    <a:pt x="0" y="688"/>
                    <a:pt x="11" y="866"/>
                  </a:cubicBezTo>
                  <a:cubicBezTo>
                    <a:pt x="22" y="1042"/>
                    <a:pt x="114" y="1217"/>
                    <a:pt x="255" y="1331"/>
                  </a:cubicBezTo>
                  <a:cubicBezTo>
                    <a:pt x="397" y="1451"/>
                    <a:pt x="557" y="1490"/>
                    <a:pt x="738" y="1490"/>
                  </a:cubicBezTo>
                  <a:cubicBezTo>
                    <a:pt x="914" y="1490"/>
                    <a:pt x="1102" y="1377"/>
                    <a:pt x="1210" y="1246"/>
                  </a:cubicBezTo>
                  <a:cubicBezTo>
                    <a:pt x="1323" y="1110"/>
                    <a:pt x="1381" y="934"/>
                    <a:pt x="1364" y="757"/>
                  </a:cubicBezTo>
                  <a:cubicBezTo>
                    <a:pt x="1352" y="575"/>
                    <a:pt x="1262" y="405"/>
                    <a:pt x="1126" y="291"/>
                  </a:cubicBezTo>
                  <a:cubicBezTo>
                    <a:pt x="982" y="171"/>
                    <a:pt x="819" y="132"/>
                    <a:pt x="636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7"/>
            <p:cNvSpPr/>
            <p:nvPr/>
          </p:nvSpPr>
          <p:spPr>
            <a:xfrm>
              <a:off x="11347927" y="2363157"/>
              <a:ext cx="576357" cy="582992"/>
            </a:xfrm>
            <a:custGeom>
              <a:avLst/>
              <a:gdLst/>
              <a:ahLst/>
              <a:cxnLst/>
              <a:rect l="l" t="t" r="r" b="b"/>
              <a:pathLst>
                <a:path w="19629" h="19855" extrusionOk="0">
                  <a:moveTo>
                    <a:pt x="12167" y="1"/>
                  </a:moveTo>
                  <a:cubicBezTo>
                    <a:pt x="12088" y="1"/>
                    <a:pt x="12013" y="40"/>
                    <a:pt x="11973" y="114"/>
                  </a:cubicBezTo>
                  <a:cubicBezTo>
                    <a:pt x="11917" y="216"/>
                    <a:pt x="11883" y="341"/>
                    <a:pt x="11855" y="455"/>
                  </a:cubicBezTo>
                  <a:cubicBezTo>
                    <a:pt x="11821" y="580"/>
                    <a:pt x="11792" y="711"/>
                    <a:pt x="11769" y="835"/>
                  </a:cubicBezTo>
                  <a:cubicBezTo>
                    <a:pt x="11752" y="950"/>
                    <a:pt x="11724" y="1063"/>
                    <a:pt x="11706" y="1176"/>
                  </a:cubicBezTo>
                  <a:cubicBezTo>
                    <a:pt x="11684" y="1307"/>
                    <a:pt x="11672" y="1432"/>
                    <a:pt x="11656" y="1563"/>
                  </a:cubicBezTo>
                  <a:cubicBezTo>
                    <a:pt x="11638" y="1660"/>
                    <a:pt x="11690" y="1750"/>
                    <a:pt x="11786" y="1773"/>
                  </a:cubicBezTo>
                  <a:cubicBezTo>
                    <a:pt x="11799" y="1777"/>
                    <a:pt x="11812" y="1778"/>
                    <a:pt x="11825" y="1778"/>
                  </a:cubicBezTo>
                  <a:cubicBezTo>
                    <a:pt x="11904" y="1778"/>
                    <a:pt x="11981" y="1721"/>
                    <a:pt x="11996" y="1643"/>
                  </a:cubicBezTo>
                  <a:cubicBezTo>
                    <a:pt x="12020" y="1524"/>
                    <a:pt x="12047" y="1415"/>
                    <a:pt x="12076" y="1302"/>
                  </a:cubicBezTo>
                  <a:cubicBezTo>
                    <a:pt x="12115" y="1176"/>
                    <a:pt x="12144" y="1052"/>
                    <a:pt x="12183" y="927"/>
                  </a:cubicBezTo>
                  <a:cubicBezTo>
                    <a:pt x="12217" y="819"/>
                    <a:pt x="12258" y="706"/>
                    <a:pt x="12292" y="597"/>
                  </a:cubicBezTo>
                  <a:lnTo>
                    <a:pt x="12343" y="410"/>
                  </a:lnTo>
                  <a:cubicBezTo>
                    <a:pt x="12366" y="341"/>
                    <a:pt x="12372" y="273"/>
                    <a:pt x="12377" y="200"/>
                  </a:cubicBezTo>
                  <a:cubicBezTo>
                    <a:pt x="12382" y="108"/>
                    <a:pt x="12298" y="24"/>
                    <a:pt x="12212" y="6"/>
                  </a:cubicBezTo>
                  <a:cubicBezTo>
                    <a:pt x="12196" y="1"/>
                    <a:pt x="12178" y="1"/>
                    <a:pt x="12167" y="1"/>
                  </a:cubicBezTo>
                  <a:close/>
                  <a:moveTo>
                    <a:pt x="3803" y="2416"/>
                  </a:moveTo>
                  <a:cubicBezTo>
                    <a:pt x="3757" y="2416"/>
                    <a:pt x="3717" y="2432"/>
                    <a:pt x="3678" y="2455"/>
                  </a:cubicBezTo>
                  <a:cubicBezTo>
                    <a:pt x="3633" y="2484"/>
                    <a:pt x="3598" y="2534"/>
                    <a:pt x="3581" y="2592"/>
                  </a:cubicBezTo>
                  <a:cubicBezTo>
                    <a:pt x="3570" y="2642"/>
                    <a:pt x="3575" y="2717"/>
                    <a:pt x="3615" y="2762"/>
                  </a:cubicBezTo>
                  <a:cubicBezTo>
                    <a:pt x="3740" y="2909"/>
                    <a:pt x="3864" y="3058"/>
                    <a:pt x="4001" y="3205"/>
                  </a:cubicBezTo>
                  <a:cubicBezTo>
                    <a:pt x="4064" y="3274"/>
                    <a:pt x="4132" y="3347"/>
                    <a:pt x="4194" y="3415"/>
                  </a:cubicBezTo>
                  <a:cubicBezTo>
                    <a:pt x="4268" y="3494"/>
                    <a:pt x="4336" y="3580"/>
                    <a:pt x="4422" y="3649"/>
                  </a:cubicBezTo>
                  <a:cubicBezTo>
                    <a:pt x="4471" y="3685"/>
                    <a:pt x="4527" y="3706"/>
                    <a:pt x="4581" y="3706"/>
                  </a:cubicBezTo>
                  <a:cubicBezTo>
                    <a:pt x="4620" y="3706"/>
                    <a:pt x="4659" y="3695"/>
                    <a:pt x="4695" y="3672"/>
                  </a:cubicBezTo>
                  <a:cubicBezTo>
                    <a:pt x="4803" y="3604"/>
                    <a:pt x="4826" y="3467"/>
                    <a:pt x="4763" y="3358"/>
                  </a:cubicBezTo>
                  <a:cubicBezTo>
                    <a:pt x="4711" y="3274"/>
                    <a:pt x="4638" y="3200"/>
                    <a:pt x="4569" y="3126"/>
                  </a:cubicBezTo>
                  <a:cubicBezTo>
                    <a:pt x="4507" y="3058"/>
                    <a:pt x="4439" y="2990"/>
                    <a:pt x="4370" y="2922"/>
                  </a:cubicBezTo>
                  <a:cubicBezTo>
                    <a:pt x="4239" y="2785"/>
                    <a:pt x="4103" y="2654"/>
                    <a:pt x="3979" y="2513"/>
                  </a:cubicBezTo>
                  <a:cubicBezTo>
                    <a:pt x="3945" y="2466"/>
                    <a:pt x="3905" y="2438"/>
                    <a:pt x="3848" y="2421"/>
                  </a:cubicBezTo>
                  <a:cubicBezTo>
                    <a:pt x="3830" y="2421"/>
                    <a:pt x="3814" y="2416"/>
                    <a:pt x="3803" y="2416"/>
                  </a:cubicBezTo>
                  <a:close/>
                  <a:moveTo>
                    <a:pt x="18008" y="4183"/>
                  </a:moveTo>
                  <a:cubicBezTo>
                    <a:pt x="17986" y="4183"/>
                    <a:pt x="17957" y="4189"/>
                    <a:pt x="17934" y="4200"/>
                  </a:cubicBezTo>
                  <a:cubicBezTo>
                    <a:pt x="17747" y="4268"/>
                    <a:pt x="17582" y="4381"/>
                    <a:pt x="17417" y="4490"/>
                  </a:cubicBezTo>
                  <a:cubicBezTo>
                    <a:pt x="17252" y="4592"/>
                    <a:pt x="17093" y="4695"/>
                    <a:pt x="16917" y="4774"/>
                  </a:cubicBezTo>
                  <a:cubicBezTo>
                    <a:pt x="16861" y="4802"/>
                    <a:pt x="16815" y="4881"/>
                    <a:pt x="16804" y="4939"/>
                  </a:cubicBezTo>
                  <a:cubicBezTo>
                    <a:pt x="16786" y="5012"/>
                    <a:pt x="16798" y="5086"/>
                    <a:pt x="16838" y="5149"/>
                  </a:cubicBezTo>
                  <a:cubicBezTo>
                    <a:pt x="16877" y="5206"/>
                    <a:pt x="16935" y="5246"/>
                    <a:pt x="17003" y="5262"/>
                  </a:cubicBezTo>
                  <a:cubicBezTo>
                    <a:pt x="17022" y="5266"/>
                    <a:pt x="17040" y="5268"/>
                    <a:pt x="17057" y="5268"/>
                  </a:cubicBezTo>
                  <a:cubicBezTo>
                    <a:pt x="17110" y="5268"/>
                    <a:pt x="17156" y="5250"/>
                    <a:pt x="17207" y="5228"/>
                  </a:cubicBezTo>
                  <a:cubicBezTo>
                    <a:pt x="17383" y="5143"/>
                    <a:pt x="17548" y="5052"/>
                    <a:pt x="17713" y="4950"/>
                  </a:cubicBezTo>
                  <a:cubicBezTo>
                    <a:pt x="17884" y="4847"/>
                    <a:pt x="18054" y="4745"/>
                    <a:pt x="18196" y="4609"/>
                  </a:cubicBezTo>
                  <a:cubicBezTo>
                    <a:pt x="18281" y="4535"/>
                    <a:pt x="18281" y="4388"/>
                    <a:pt x="18225" y="4302"/>
                  </a:cubicBezTo>
                  <a:cubicBezTo>
                    <a:pt x="18178" y="4228"/>
                    <a:pt x="18094" y="4183"/>
                    <a:pt x="18008" y="4183"/>
                  </a:cubicBezTo>
                  <a:close/>
                  <a:moveTo>
                    <a:pt x="9360" y="6733"/>
                  </a:moveTo>
                  <a:cubicBezTo>
                    <a:pt x="9285" y="6733"/>
                    <a:pt x="9212" y="6762"/>
                    <a:pt x="9161" y="6825"/>
                  </a:cubicBezTo>
                  <a:cubicBezTo>
                    <a:pt x="9099" y="6887"/>
                    <a:pt x="9064" y="6967"/>
                    <a:pt x="9070" y="7053"/>
                  </a:cubicBezTo>
                  <a:cubicBezTo>
                    <a:pt x="9075" y="7218"/>
                    <a:pt x="9212" y="7342"/>
                    <a:pt x="9388" y="7342"/>
                  </a:cubicBezTo>
                  <a:cubicBezTo>
                    <a:pt x="9463" y="7342"/>
                    <a:pt x="9536" y="7308"/>
                    <a:pt x="9592" y="7252"/>
                  </a:cubicBezTo>
                  <a:cubicBezTo>
                    <a:pt x="9649" y="7189"/>
                    <a:pt x="9684" y="7103"/>
                    <a:pt x="9678" y="7024"/>
                  </a:cubicBezTo>
                  <a:cubicBezTo>
                    <a:pt x="9673" y="6859"/>
                    <a:pt x="9536" y="6733"/>
                    <a:pt x="9360" y="6733"/>
                  </a:cubicBezTo>
                  <a:close/>
                  <a:moveTo>
                    <a:pt x="10945" y="6733"/>
                  </a:moveTo>
                  <a:cubicBezTo>
                    <a:pt x="10866" y="6733"/>
                    <a:pt x="10792" y="6762"/>
                    <a:pt x="10740" y="6825"/>
                  </a:cubicBezTo>
                  <a:cubicBezTo>
                    <a:pt x="10678" y="6887"/>
                    <a:pt x="10644" y="6967"/>
                    <a:pt x="10649" y="7053"/>
                  </a:cubicBezTo>
                  <a:cubicBezTo>
                    <a:pt x="10656" y="7218"/>
                    <a:pt x="10792" y="7342"/>
                    <a:pt x="10968" y="7342"/>
                  </a:cubicBezTo>
                  <a:cubicBezTo>
                    <a:pt x="11047" y="7342"/>
                    <a:pt x="11116" y="7313"/>
                    <a:pt x="11173" y="7252"/>
                  </a:cubicBezTo>
                  <a:cubicBezTo>
                    <a:pt x="11236" y="7189"/>
                    <a:pt x="11263" y="7108"/>
                    <a:pt x="11263" y="7024"/>
                  </a:cubicBezTo>
                  <a:cubicBezTo>
                    <a:pt x="11257" y="6859"/>
                    <a:pt x="11116" y="6733"/>
                    <a:pt x="10945" y="6733"/>
                  </a:cubicBezTo>
                  <a:close/>
                  <a:moveTo>
                    <a:pt x="428" y="8285"/>
                  </a:moveTo>
                  <a:cubicBezTo>
                    <a:pt x="347" y="8285"/>
                    <a:pt x="263" y="8291"/>
                    <a:pt x="177" y="8302"/>
                  </a:cubicBezTo>
                  <a:cubicBezTo>
                    <a:pt x="126" y="8314"/>
                    <a:pt x="87" y="8325"/>
                    <a:pt x="53" y="8364"/>
                  </a:cubicBezTo>
                  <a:cubicBezTo>
                    <a:pt x="19" y="8399"/>
                    <a:pt x="1" y="8450"/>
                    <a:pt x="1" y="8501"/>
                  </a:cubicBezTo>
                  <a:cubicBezTo>
                    <a:pt x="6" y="8590"/>
                    <a:pt x="79" y="8679"/>
                    <a:pt x="170" y="8679"/>
                  </a:cubicBezTo>
                  <a:cubicBezTo>
                    <a:pt x="178" y="8679"/>
                    <a:pt x="186" y="8678"/>
                    <a:pt x="195" y="8677"/>
                  </a:cubicBezTo>
                  <a:cubicBezTo>
                    <a:pt x="247" y="8673"/>
                    <a:pt x="296" y="8669"/>
                    <a:pt x="346" y="8669"/>
                  </a:cubicBezTo>
                  <a:cubicBezTo>
                    <a:pt x="367" y="8669"/>
                    <a:pt x="388" y="8670"/>
                    <a:pt x="410" y="8671"/>
                  </a:cubicBezTo>
                  <a:cubicBezTo>
                    <a:pt x="575" y="8689"/>
                    <a:pt x="735" y="8729"/>
                    <a:pt x="898" y="8774"/>
                  </a:cubicBezTo>
                  <a:cubicBezTo>
                    <a:pt x="1063" y="8820"/>
                    <a:pt x="1228" y="8881"/>
                    <a:pt x="1399" y="8904"/>
                  </a:cubicBezTo>
                  <a:cubicBezTo>
                    <a:pt x="1418" y="8908"/>
                    <a:pt x="1436" y="8910"/>
                    <a:pt x="1454" y="8910"/>
                  </a:cubicBezTo>
                  <a:cubicBezTo>
                    <a:pt x="1495" y="8910"/>
                    <a:pt x="1534" y="8900"/>
                    <a:pt x="1569" y="8876"/>
                  </a:cubicBezTo>
                  <a:cubicBezTo>
                    <a:pt x="1614" y="8847"/>
                    <a:pt x="1648" y="8797"/>
                    <a:pt x="1661" y="8739"/>
                  </a:cubicBezTo>
                  <a:cubicBezTo>
                    <a:pt x="1672" y="8684"/>
                    <a:pt x="1666" y="8626"/>
                    <a:pt x="1632" y="8574"/>
                  </a:cubicBezTo>
                  <a:cubicBezTo>
                    <a:pt x="1598" y="8524"/>
                    <a:pt x="1553" y="8501"/>
                    <a:pt x="1496" y="8484"/>
                  </a:cubicBezTo>
                  <a:cubicBezTo>
                    <a:pt x="1291" y="8411"/>
                    <a:pt x="1069" y="8359"/>
                    <a:pt x="853" y="8325"/>
                  </a:cubicBezTo>
                  <a:cubicBezTo>
                    <a:pt x="711" y="8302"/>
                    <a:pt x="570" y="8285"/>
                    <a:pt x="428" y="8285"/>
                  </a:cubicBezTo>
                  <a:close/>
                  <a:moveTo>
                    <a:pt x="10656" y="8154"/>
                  </a:moveTo>
                  <a:cubicBezTo>
                    <a:pt x="10615" y="8154"/>
                    <a:pt x="10565" y="8183"/>
                    <a:pt x="10559" y="8228"/>
                  </a:cubicBezTo>
                  <a:cubicBezTo>
                    <a:pt x="10554" y="8291"/>
                    <a:pt x="10541" y="8343"/>
                    <a:pt x="10525" y="8388"/>
                  </a:cubicBezTo>
                  <a:cubicBezTo>
                    <a:pt x="10507" y="8433"/>
                    <a:pt x="10485" y="8472"/>
                    <a:pt x="10462" y="8513"/>
                  </a:cubicBezTo>
                  <a:cubicBezTo>
                    <a:pt x="10434" y="8547"/>
                    <a:pt x="10410" y="8574"/>
                    <a:pt x="10383" y="8598"/>
                  </a:cubicBezTo>
                  <a:cubicBezTo>
                    <a:pt x="10355" y="8621"/>
                    <a:pt x="10320" y="8643"/>
                    <a:pt x="10286" y="8660"/>
                  </a:cubicBezTo>
                  <a:cubicBezTo>
                    <a:pt x="10252" y="8677"/>
                    <a:pt x="10218" y="8689"/>
                    <a:pt x="10179" y="8694"/>
                  </a:cubicBezTo>
                  <a:cubicBezTo>
                    <a:pt x="10150" y="8700"/>
                    <a:pt x="10121" y="8700"/>
                    <a:pt x="10098" y="8700"/>
                  </a:cubicBezTo>
                  <a:lnTo>
                    <a:pt x="10070" y="8700"/>
                  </a:lnTo>
                  <a:cubicBezTo>
                    <a:pt x="10042" y="8694"/>
                    <a:pt x="10014" y="8689"/>
                    <a:pt x="9979" y="8684"/>
                  </a:cubicBezTo>
                  <a:cubicBezTo>
                    <a:pt x="9956" y="8671"/>
                    <a:pt x="9933" y="8660"/>
                    <a:pt x="9911" y="8649"/>
                  </a:cubicBezTo>
                  <a:cubicBezTo>
                    <a:pt x="9894" y="8632"/>
                    <a:pt x="9883" y="8621"/>
                    <a:pt x="9865" y="8603"/>
                  </a:cubicBezTo>
                  <a:cubicBezTo>
                    <a:pt x="9854" y="8587"/>
                    <a:pt x="9843" y="8564"/>
                    <a:pt x="9831" y="8547"/>
                  </a:cubicBezTo>
                  <a:cubicBezTo>
                    <a:pt x="9820" y="8524"/>
                    <a:pt x="9809" y="8495"/>
                    <a:pt x="9804" y="8467"/>
                  </a:cubicBezTo>
                  <a:cubicBezTo>
                    <a:pt x="9797" y="8433"/>
                    <a:pt x="9797" y="8399"/>
                    <a:pt x="9797" y="8359"/>
                  </a:cubicBezTo>
                  <a:lnTo>
                    <a:pt x="9804" y="8330"/>
                  </a:lnTo>
                  <a:cubicBezTo>
                    <a:pt x="9809" y="8309"/>
                    <a:pt x="9809" y="8274"/>
                    <a:pt x="9786" y="8240"/>
                  </a:cubicBezTo>
                  <a:cubicBezTo>
                    <a:pt x="9769" y="8212"/>
                    <a:pt x="9741" y="8194"/>
                    <a:pt x="9712" y="8189"/>
                  </a:cubicBezTo>
                  <a:cubicBezTo>
                    <a:pt x="9707" y="8183"/>
                    <a:pt x="9694" y="8183"/>
                    <a:pt x="9689" y="8183"/>
                  </a:cubicBezTo>
                  <a:cubicBezTo>
                    <a:pt x="9633" y="8183"/>
                    <a:pt x="9570" y="8217"/>
                    <a:pt x="9565" y="8280"/>
                  </a:cubicBezTo>
                  <a:cubicBezTo>
                    <a:pt x="9558" y="8336"/>
                    <a:pt x="9553" y="8393"/>
                    <a:pt x="9553" y="8438"/>
                  </a:cubicBezTo>
                  <a:cubicBezTo>
                    <a:pt x="9553" y="8484"/>
                    <a:pt x="9565" y="8529"/>
                    <a:pt x="9576" y="8587"/>
                  </a:cubicBezTo>
                  <a:cubicBezTo>
                    <a:pt x="9592" y="8666"/>
                    <a:pt x="9639" y="8745"/>
                    <a:pt x="9701" y="8820"/>
                  </a:cubicBezTo>
                  <a:cubicBezTo>
                    <a:pt x="9804" y="8933"/>
                    <a:pt x="9962" y="9001"/>
                    <a:pt x="10150" y="9007"/>
                  </a:cubicBezTo>
                  <a:cubicBezTo>
                    <a:pt x="10190" y="9007"/>
                    <a:pt x="10235" y="8996"/>
                    <a:pt x="10281" y="8990"/>
                  </a:cubicBezTo>
                  <a:cubicBezTo>
                    <a:pt x="10315" y="8984"/>
                    <a:pt x="10349" y="8973"/>
                    <a:pt x="10383" y="8956"/>
                  </a:cubicBezTo>
                  <a:cubicBezTo>
                    <a:pt x="10473" y="8922"/>
                    <a:pt x="10554" y="8870"/>
                    <a:pt x="10615" y="8802"/>
                  </a:cubicBezTo>
                  <a:cubicBezTo>
                    <a:pt x="10678" y="8734"/>
                    <a:pt x="10724" y="8643"/>
                    <a:pt x="10751" y="8547"/>
                  </a:cubicBezTo>
                  <a:cubicBezTo>
                    <a:pt x="10775" y="8450"/>
                    <a:pt x="10775" y="8343"/>
                    <a:pt x="10751" y="8223"/>
                  </a:cubicBezTo>
                  <a:cubicBezTo>
                    <a:pt x="10740" y="8178"/>
                    <a:pt x="10695" y="8154"/>
                    <a:pt x="10656" y="8154"/>
                  </a:cubicBezTo>
                  <a:close/>
                  <a:moveTo>
                    <a:pt x="18236" y="10013"/>
                  </a:moveTo>
                  <a:cubicBezTo>
                    <a:pt x="18184" y="10013"/>
                    <a:pt x="18139" y="10030"/>
                    <a:pt x="18099" y="10058"/>
                  </a:cubicBezTo>
                  <a:cubicBezTo>
                    <a:pt x="18042" y="10092"/>
                    <a:pt x="17997" y="10155"/>
                    <a:pt x="17986" y="10223"/>
                  </a:cubicBezTo>
                  <a:cubicBezTo>
                    <a:pt x="17968" y="10291"/>
                    <a:pt x="17979" y="10365"/>
                    <a:pt x="18020" y="10428"/>
                  </a:cubicBezTo>
                  <a:cubicBezTo>
                    <a:pt x="18054" y="10478"/>
                    <a:pt x="18122" y="10536"/>
                    <a:pt x="18184" y="10541"/>
                  </a:cubicBezTo>
                  <a:cubicBezTo>
                    <a:pt x="18377" y="10564"/>
                    <a:pt x="18566" y="10604"/>
                    <a:pt x="18753" y="10649"/>
                  </a:cubicBezTo>
                  <a:cubicBezTo>
                    <a:pt x="18838" y="10672"/>
                    <a:pt x="18918" y="10695"/>
                    <a:pt x="19002" y="10711"/>
                  </a:cubicBezTo>
                  <a:cubicBezTo>
                    <a:pt x="19117" y="10740"/>
                    <a:pt x="19224" y="10756"/>
                    <a:pt x="19338" y="10769"/>
                  </a:cubicBezTo>
                  <a:cubicBezTo>
                    <a:pt x="19389" y="10763"/>
                    <a:pt x="19434" y="10751"/>
                    <a:pt x="19474" y="10722"/>
                  </a:cubicBezTo>
                  <a:cubicBezTo>
                    <a:pt x="19537" y="10683"/>
                    <a:pt x="19582" y="10620"/>
                    <a:pt x="19599" y="10546"/>
                  </a:cubicBezTo>
                  <a:cubicBezTo>
                    <a:pt x="19628" y="10428"/>
                    <a:pt x="19565" y="10291"/>
                    <a:pt x="19458" y="10240"/>
                  </a:cubicBezTo>
                  <a:cubicBezTo>
                    <a:pt x="19275" y="10150"/>
                    <a:pt x="19077" y="10109"/>
                    <a:pt x="18878" y="10081"/>
                  </a:cubicBezTo>
                  <a:cubicBezTo>
                    <a:pt x="18668" y="10047"/>
                    <a:pt x="18451" y="10030"/>
                    <a:pt x="18236" y="10013"/>
                  </a:cubicBezTo>
                  <a:close/>
                  <a:moveTo>
                    <a:pt x="2888" y="14433"/>
                  </a:moveTo>
                  <a:cubicBezTo>
                    <a:pt x="2865" y="14433"/>
                    <a:pt x="2842" y="14433"/>
                    <a:pt x="2825" y="14445"/>
                  </a:cubicBezTo>
                  <a:cubicBezTo>
                    <a:pt x="2728" y="14480"/>
                    <a:pt x="2637" y="14530"/>
                    <a:pt x="2547" y="14582"/>
                  </a:cubicBezTo>
                  <a:cubicBezTo>
                    <a:pt x="2467" y="14632"/>
                    <a:pt x="2382" y="14677"/>
                    <a:pt x="2296" y="14724"/>
                  </a:cubicBezTo>
                  <a:cubicBezTo>
                    <a:pt x="2126" y="14820"/>
                    <a:pt x="1962" y="14910"/>
                    <a:pt x="1808" y="15030"/>
                  </a:cubicBezTo>
                  <a:cubicBezTo>
                    <a:pt x="1757" y="15070"/>
                    <a:pt x="1717" y="15115"/>
                    <a:pt x="1700" y="15183"/>
                  </a:cubicBezTo>
                  <a:cubicBezTo>
                    <a:pt x="1682" y="15251"/>
                    <a:pt x="1695" y="15325"/>
                    <a:pt x="1734" y="15377"/>
                  </a:cubicBezTo>
                  <a:cubicBezTo>
                    <a:pt x="1779" y="15451"/>
                    <a:pt x="1867" y="15499"/>
                    <a:pt x="1954" y="15499"/>
                  </a:cubicBezTo>
                  <a:cubicBezTo>
                    <a:pt x="1999" y="15499"/>
                    <a:pt x="2043" y="15486"/>
                    <a:pt x="2081" y="15456"/>
                  </a:cubicBezTo>
                  <a:cubicBezTo>
                    <a:pt x="2235" y="15337"/>
                    <a:pt x="2405" y="15246"/>
                    <a:pt x="2576" y="15155"/>
                  </a:cubicBezTo>
                  <a:cubicBezTo>
                    <a:pt x="2660" y="15115"/>
                    <a:pt x="2746" y="15070"/>
                    <a:pt x="2831" y="15018"/>
                  </a:cubicBezTo>
                  <a:cubicBezTo>
                    <a:pt x="2883" y="14984"/>
                    <a:pt x="2933" y="14945"/>
                    <a:pt x="2978" y="14900"/>
                  </a:cubicBezTo>
                  <a:cubicBezTo>
                    <a:pt x="3024" y="14860"/>
                    <a:pt x="3058" y="14814"/>
                    <a:pt x="3093" y="14763"/>
                  </a:cubicBezTo>
                  <a:cubicBezTo>
                    <a:pt x="3138" y="14700"/>
                    <a:pt x="3121" y="14598"/>
                    <a:pt x="3080" y="14535"/>
                  </a:cubicBezTo>
                  <a:cubicBezTo>
                    <a:pt x="3041" y="14473"/>
                    <a:pt x="2967" y="14433"/>
                    <a:pt x="2888" y="14433"/>
                  </a:cubicBezTo>
                  <a:close/>
                  <a:moveTo>
                    <a:pt x="8910" y="15991"/>
                  </a:moveTo>
                  <a:cubicBezTo>
                    <a:pt x="8911" y="15991"/>
                    <a:pt x="8912" y="15991"/>
                    <a:pt x="8913" y="15991"/>
                  </a:cubicBezTo>
                  <a:lnTo>
                    <a:pt x="8913" y="15991"/>
                  </a:lnTo>
                  <a:cubicBezTo>
                    <a:pt x="8912" y="15991"/>
                    <a:pt x="8910" y="15991"/>
                    <a:pt x="8910" y="15991"/>
                  </a:cubicBezTo>
                  <a:close/>
                  <a:moveTo>
                    <a:pt x="10554" y="3358"/>
                  </a:moveTo>
                  <a:cubicBezTo>
                    <a:pt x="10735" y="3358"/>
                    <a:pt x="10916" y="3370"/>
                    <a:pt x="11092" y="3381"/>
                  </a:cubicBezTo>
                  <a:lnTo>
                    <a:pt x="11121" y="3381"/>
                  </a:lnTo>
                  <a:cubicBezTo>
                    <a:pt x="11645" y="3433"/>
                    <a:pt x="12156" y="3552"/>
                    <a:pt x="12639" y="3728"/>
                  </a:cubicBezTo>
                  <a:cubicBezTo>
                    <a:pt x="13098" y="3898"/>
                    <a:pt x="13542" y="4131"/>
                    <a:pt x="13945" y="4415"/>
                  </a:cubicBezTo>
                  <a:cubicBezTo>
                    <a:pt x="14270" y="4648"/>
                    <a:pt x="14577" y="4916"/>
                    <a:pt x="14855" y="5217"/>
                  </a:cubicBezTo>
                  <a:cubicBezTo>
                    <a:pt x="14934" y="5301"/>
                    <a:pt x="15008" y="5382"/>
                    <a:pt x="15076" y="5466"/>
                  </a:cubicBezTo>
                  <a:lnTo>
                    <a:pt x="15065" y="5450"/>
                  </a:lnTo>
                  <a:lnTo>
                    <a:pt x="15065" y="5450"/>
                  </a:lnTo>
                  <a:cubicBezTo>
                    <a:pt x="15451" y="5904"/>
                    <a:pt x="15786" y="6433"/>
                    <a:pt x="16065" y="7013"/>
                  </a:cubicBezTo>
                  <a:cubicBezTo>
                    <a:pt x="16321" y="7546"/>
                    <a:pt x="16513" y="8104"/>
                    <a:pt x="16656" y="8677"/>
                  </a:cubicBezTo>
                  <a:cubicBezTo>
                    <a:pt x="16696" y="8847"/>
                    <a:pt x="16730" y="9018"/>
                    <a:pt x="16764" y="9188"/>
                  </a:cubicBezTo>
                  <a:lnTo>
                    <a:pt x="16764" y="9183"/>
                  </a:lnTo>
                  <a:cubicBezTo>
                    <a:pt x="16849" y="9644"/>
                    <a:pt x="16866" y="10126"/>
                    <a:pt x="16827" y="10615"/>
                  </a:cubicBezTo>
                  <a:cubicBezTo>
                    <a:pt x="16775" y="11241"/>
                    <a:pt x="16639" y="11842"/>
                    <a:pt x="16337" y="12400"/>
                  </a:cubicBezTo>
                  <a:cubicBezTo>
                    <a:pt x="16036" y="12938"/>
                    <a:pt x="15673" y="13444"/>
                    <a:pt x="15259" y="13900"/>
                  </a:cubicBezTo>
                  <a:cubicBezTo>
                    <a:pt x="14837" y="14354"/>
                    <a:pt x="14315" y="14690"/>
                    <a:pt x="13769" y="14979"/>
                  </a:cubicBezTo>
                  <a:cubicBezTo>
                    <a:pt x="13662" y="15036"/>
                    <a:pt x="13554" y="15086"/>
                    <a:pt x="13445" y="15138"/>
                  </a:cubicBezTo>
                  <a:lnTo>
                    <a:pt x="13452" y="15138"/>
                  </a:lnTo>
                  <a:cubicBezTo>
                    <a:pt x="12747" y="15474"/>
                    <a:pt x="11973" y="15718"/>
                    <a:pt x="11150" y="15871"/>
                  </a:cubicBezTo>
                  <a:lnTo>
                    <a:pt x="11144" y="15871"/>
                  </a:lnTo>
                  <a:lnTo>
                    <a:pt x="11139" y="15877"/>
                  </a:lnTo>
                  <a:cubicBezTo>
                    <a:pt x="10588" y="15967"/>
                    <a:pt x="10053" y="16019"/>
                    <a:pt x="9542" y="16019"/>
                  </a:cubicBezTo>
                  <a:cubicBezTo>
                    <a:pt x="9366" y="16019"/>
                    <a:pt x="9190" y="16014"/>
                    <a:pt x="9025" y="15996"/>
                  </a:cubicBezTo>
                  <a:cubicBezTo>
                    <a:pt x="8986" y="15996"/>
                    <a:pt x="8946" y="15996"/>
                    <a:pt x="8913" y="15991"/>
                  </a:cubicBezTo>
                  <a:lnTo>
                    <a:pt x="8913" y="15991"/>
                  </a:lnTo>
                  <a:cubicBezTo>
                    <a:pt x="8915" y="15992"/>
                    <a:pt x="8917" y="15993"/>
                    <a:pt x="8917" y="15996"/>
                  </a:cubicBezTo>
                  <a:cubicBezTo>
                    <a:pt x="8451" y="15951"/>
                    <a:pt x="7997" y="15865"/>
                    <a:pt x="7564" y="15729"/>
                  </a:cubicBezTo>
                  <a:cubicBezTo>
                    <a:pt x="7451" y="15695"/>
                    <a:pt x="7337" y="15661"/>
                    <a:pt x="7223" y="15621"/>
                  </a:cubicBezTo>
                  <a:lnTo>
                    <a:pt x="7229" y="15621"/>
                  </a:lnTo>
                  <a:lnTo>
                    <a:pt x="7218" y="15616"/>
                  </a:lnTo>
                  <a:lnTo>
                    <a:pt x="7195" y="15610"/>
                  </a:lnTo>
                  <a:cubicBezTo>
                    <a:pt x="6728" y="15434"/>
                    <a:pt x="6285" y="15201"/>
                    <a:pt x="5888" y="14923"/>
                  </a:cubicBezTo>
                  <a:cubicBezTo>
                    <a:pt x="5490" y="14638"/>
                    <a:pt x="5126" y="14302"/>
                    <a:pt x="4803" y="13922"/>
                  </a:cubicBezTo>
                  <a:cubicBezTo>
                    <a:pt x="4485" y="13547"/>
                    <a:pt x="4229" y="13155"/>
                    <a:pt x="4035" y="12763"/>
                  </a:cubicBezTo>
                  <a:lnTo>
                    <a:pt x="4029" y="12752"/>
                  </a:lnTo>
                  <a:cubicBezTo>
                    <a:pt x="3830" y="12332"/>
                    <a:pt x="3689" y="11876"/>
                    <a:pt x="3604" y="11404"/>
                  </a:cubicBezTo>
                  <a:cubicBezTo>
                    <a:pt x="3513" y="10871"/>
                    <a:pt x="3489" y="10308"/>
                    <a:pt x="3536" y="9728"/>
                  </a:cubicBezTo>
                  <a:cubicBezTo>
                    <a:pt x="3592" y="9109"/>
                    <a:pt x="3735" y="8501"/>
                    <a:pt x="3945" y="7916"/>
                  </a:cubicBezTo>
                  <a:cubicBezTo>
                    <a:pt x="3945" y="7910"/>
                    <a:pt x="3950" y="7910"/>
                    <a:pt x="3950" y="7905"/>
                  </a:cubicBezTo>
                  <a:lnTo>
                    <a:pt x="3956" y="7887"/>
                  </a:lnTo>
                  <a:cubicBezTo>
                    <a:pt x="4155" y="7359"/>
                    <a:pt x="4417" y="6864"/>
                    <a:pt x="4729" y="6410"/>
                  </a:cubicBezTo>
                  <a:cubicBezTo>
                    <a:pt x="5075" y="5922"/>
                    <a:pt x="5485" y="5472"/>
                    <a:pt x="5951" y="5075"/>
                  </a:cubicBezTo>
                  <a:cubicBezTo>
                    <a:pt x="6428" y="4677"/>
                    <a:pt x="6956" y="4336"/>
                    <a:pt x="7512" y="4063"/>
                  </a:cubicBezTo>
                  <a:cubicBezTo>
                    <a:pt x="8104" y="3780"/>
                    <a:pt x="8729" y="3580"/>
                    <a:pt x="9371" y="3460"/>
                  </a:cubicBezTo>
                  <a:cubicBezTo>
                    <a:pt x="9763" y="3392"/>
                    <a:pt x="10161" y="3358"/>
                    <a:pt x="10554" y="3358"/>
                  </a:cubicBezTo>
                  <a:close/>
                  <a:moveTo>
                    <a:pt x="10536" y="3080"/>
                  </a:moveTo>
                  <a:cubicBezTo>
                    <a:pt x="10303" y="3080"/>
                    <a:pt x="10070" y="3092"/>
                    <a:pt x="9843" y="3114"/>
                  </a:cubicBezTo>
                  <a:cubicBezTo>
                    <a:pt x="8587" y="3239"/>
                    <a:pt x="7371" y="3706"/>
                    <a:pt x="6331" y="4422"/>
                  </a:cubicBezTo>
                  <a:cubicBezTo>
                    <a:pt x="5802" y="4785"/>
                    <a:pt x="5325" y="5217"/>
                    <a:pt x="4910" y="5705"/>
                  </a:cubicBezTo>
                  <a:cubicBezTo>
                    <a:pt x="4462" y="6222"/>
                    <a:pt x="4092" y="6808"/>
                    <a:pt x="3819" y="7438"/>
                  </a:cubicBezTo>
                  <a:cubicBezTo>
                    <a:pt x="3518" y="8120"/>
                    <a:pt x="3326" y="8847"/>
                    <a:pt x="3245" y="9592"/>
                  </a:cubicBezTo>
                  <a:cubicBezTo>
                    <a:pt x="3200" y="9967"/>
                    <a:pt x="3189" y="10347"/>
                    <a:pt x="3206" y="10729"/>
                  </a:cubicBezTo>
                  <a:cubicBezTo>
                    <a:pt x="3229" y="11104"/>
                    <a:pt x="3279" y="11479"/>
                    <a:pt x="3365" y="11842"/>
                  </a:cubicBezTo>
                  <a:cubicBezTo>
                    <a:pt x="3444" y="12201"/>
                    <a:pt x="3564" y="12547"/>
                    <a:pt x="3717" y="12877"/>
                  </a:cubicBezTo>
                  <a:cubicBezTo>
                    <a:pt x="3796" y="13053"/>
                    <a:pt x="3882" y="13218"/>
                    <a:pt x="3984" y="13382"/>
                  </a:cubicBezTo>
                  <a:cubicBezTo>
                    <a:pt x="4076" y="13541"/>
                    <a:pt x="4184" y="13695"/>
                    <a:pt x="4291" y="13843"/>
                  </a:cubicBezTo>
                  <a:cubicBezTo>
                    <a:pt x="4512" y="14139"/>
                    <a:pt x="4751" y="14417"/>
                    <a:pt x="5018" y="14666"/>
                  </a:cubicBezTo>
                  <a:cubicBezTo>
                    <a:pt x="5275" y="14916"/>
                    <a:pt x="5558" y="15133"/>
                    <a:pt x="5854" y="15332"/>
                  </a:cubicBezTo>
                  <a:cubicBezTo>
                    <a:pt x="6434" y="15718"/>
                    <a:pt x="7087" y="15991"/>
                    <a:pt x="7758" y="16156"/>
                  </a:cubicBezTo>
                  <a:cubicBezTo>
                    <a:pt x="8296" y="16287"/>
                    <a:pt x="8852" y="16347"/>
                    <a:pt x="9406" y="16347"/>
                  </a:cubicBezTo>
                  <a:cubicBezTo>
                    <a:pt x="9571" y="16347"/>
                    <a:pt x="9735" y="16342"/>
                    <a:pt x="9899" y="16331"/>
                  </a:cubicBezTo>
                  <a:cubicBezTo>
                    <a:pt x="10206" y="16314"/>
                    <a:pt x="10520" y="16280"/>
                    <a:pt x="10826" y="16229"/>
                  </a:cubicBezTo>
                  <a:cubicBezTo>
                    <a:pt x="11139" y="16177"/>
                    <a:pt x="11456" y="16116"/>
                    <a:pt x="11763" y="16030"/>
                  </a:cubicBezTo>
                  <a:cubicBezTo>
                    <a:pt x="12070" y="15951"/>
                    <a:pt x="12372" y="15854"/>
                    <a:pt x="12667" y="15746"/>
                  </a:cubicBezTo>
                  <a:cubicBezTo>
                    <a:pt x="12962" y="15639"/>
                    <a:pt x="13258" y="15508"/>
                    <a:pt x="13542" y="15366"/>
                  </a:cubicBezTo>
                  <a:cubicBezTo>
                    <a:pt x="14093" y="15099"/>
                    <a:pt x="14611" y="14763"/>
                    <a:pt x="15076" y="14365"/>
                  </a:cubicBezTo>
                  <a:cubicBezTo>
                    <a:pt x="15309" y="14173"/>
                    <a:pt x="15525" y="13961"/>
                    <a:pt x="15724" y="13735"/>
                  </a:cubicBezTo>
                  <a:cubicBezTo>
                    <a:pt x="15923" y="13513"/>
                    <a:pt x="16099" y="13274"/>
                    <a:pt x="16258" y="13024"/>
                  </a:cubicBezTo>
                  <a:cubicBezTo>
                    <a:pt x="16565" y="12542"/>
                    <a:pt x="16793" y="12007"/>
                    <a:pt x="16917" y="11451"/>
                  </a:cubicBezTo>
                  <a:cubicBezTo>
                    <a:pt x="16974" y="11206"/>
                    <a:pt x="17008" y="10961"/>
                    <a:pt x="17025" y="10711"/>
                  </a:cubicBezTo>
                  <a:cubicBezTo>
                    <a:pt x="17031" y="10695"/>
                    <a:pt x="17031" y="10677"/>
                    <a:pt x="17031" y="10661"/>
                  </a:cubicBezTo>
                  <a:cubicBezTo>
                    <a:pt x="17082" y="10218"/>
                    <a:pt x="17076" y="9775"/>
                    <a:pt x="17031" y="9337"/>
                  </a:cubicBezTo>
                  <a:cubicBezTo>
                    <a:pt x="16991" y="8922"/>
                    <a:pt x="16906" y="8513"/>
                    <a:pt x="16798" y="8115"/>
                  </a:cubicBezTo>
                  <a:cubicBezTo>
                    <a:pt x="16696" y="7734"/>
                    <a:pt x="16560" y="7359"/>
                    <a:pt x="16395" y="7001"/>
                  </a:cubicBezTo>
                  <a:cubicBezTo>
                    <a:pt x="16065" y="6268"/>
                    <a:pt x="15621" y="5597"/>
                    <a:pt x="15070" y="5012"/>
                  </a:cubicBezTo>
                  <a:cubicBezTo>
                    <a:pt x="14604" y="4517"/>
                    <a:pt x="14065" y="4103"/>
                    <a:pt x="13463" y="3785"/>
                  </a:cubicBezTo>
                  <a:cubicBezTo>
                    <a:pt x="12912" y="3494"/>
                    <a:pt x="12309" y="3290"/>
                    <a:pt x="11695" y="3182"/>
                  </a:cubicBezTo>
                  <a:cubicBezTo>
                    <a:pt x="11315" y="3109"/>
                    <a:pt x="10929" y="3080"/>
                    <a:pt x="10536" y="3080"/>
                  </a:cubicBezTo>
                  <a:close/>
                  <a:moveTo>
                    <a:pt x="15503" y="16355"/>
                  </a:moveTo>
                  <a:cubicBezTo>
                    <a:pt x="15429" y="16360"/>
                    <a:pt x="15361" y="16394"/>
                    <a:pt x="15315" y="16445"/>
                  </a:cubicBezTo>
                  <a:cubicBezTo>
                    <a:pt x="15269" y="16496"/>
                    <a:pt x="15241" y="16570"/>
                    <a:pt x="15246" y="16638"/>
                  </a:cubicBezTo>
                  <a:cubicBezTo>
                    <a:pt x="15246" y="16717"/>
                    <a:pt x="15280" y="16769"/>
                    <a:pt x="15332" y="16825"/>
                  </a:cubicBezTo>
                  <a:cubicBezTo>
                    <a:pt x="15338" y="16832"/>
                    <a:pt x="15338" y="16832"/>
                    <a:pt x="15343" y="16837"/>
                  </a:cubicBezTo>
                  <a:cubicBezTo>
                    <a:pt x="15445" y="16962"/>
                    <a:pt x="15525" y="17105"/>
                    <a:pt x="15610" y="17247"/>
                  </a:cubicBezTo>
                  <a:cubicBezTo>
                    <a:pt x="15713" y="17417"/>
                    <a:pt x="15810" y="17593"/>
                    <a:pt x="15957" y="17729"/>
                  </a:cubicBezTo>
                  <a:cubicBezTo>
                    <a:pt x="16016" y="17782"/>
                    <a:pt x="16089" y="17808"/>
                    <a:pt x="16162" y="17808"/>
                  </a:cubicBezTo>
                  <a:cubicBezTo>
                    <a:pt x="16244" y="17808"/>
                    <a:pt x="16326" y="17775"/>
                    <a:pt x="16384" y="17712"/>
                  </a:cubicBezTo>
                  <a:cubicBezTo>
                    <a:pt x="16440" y="17650"/>
                    <a:pt x="16468" y="17575"/>
                    <a:pt x="16463" y="17496"/>
                  </a:cubicBezTo>
                  <a:lnTo>
                    <a:pt x="16452" y="17417"/>
                  </a:lnTo>
                  <a:cubicBezTo>
                    <a:pt x="16434" y="17365"/>
                    <a:pt x="16406" y="17320"/>
                    <a:pt x="16366" y="17286"/>
                  </a:cubicBezTo>
                  <a:cubicBezTo>
                    <a:pt x="16321" y="17234"/>
                    <a:pt x="16275" y="17184"/>
                    <a:pt x="16235" y="17132"/>
                  </a:cubicBezTo>
                  <a:cubicBezTo>
                    <a:pt x="16150" y="17030"/>
                    <a:pt x="16077" y="16927"/>
                    <a:pt x="16002" y="16820"/>
                  </a:cubicBezTo>
                  <a:cubicBezTo>
                    <a:pt x="15912" y="16683"/>
                    <a:pt x="15810" y="16552"/>
                    <a:pt x="15695" y="16428"/>
                  </a:cubicBezTo>
                  <a:cubicBezTo>
                    <a:pt x="15655" y="16376"/>
                    <a:pt x="15576" y="16355"/>
                    <a:pt x="15514" y="16355"/>
                  </a:cubicBezTo>
                  <a:close/>
                  <a:moveTo>
                    <a:pt x="7911" y="18320"/>
                  </a:moveTo>
                  <a:cubicBezTo>
                    <a:pt x="7826" y="18320"/>
                    <a:pt x="7746" y="18366"/>
                    <a:pt x="7701" y="18445"/>
                  </a:cubicBezTo>
                  <a:cubicBezTo>
                    <a:pt x="7604" y="18610"/>
                    <a:pt x="7536" y="18797"/>
                    <a:pt x="7473" y="18985"/>
                  </a:cubicBezTo>
                  <a:cubicBezTo>
                    <a:pt x="7410" y="19178"/>
                    <a:pt x="7360" y="19377"/>
                    <a:pt x="7320" y="19576"/>
                  </a:cubicBezTo>
                  <a:cubicBezTo>
                    <a:pt x="7297" y="19701"/>
                    <a:pt x="7371" y="19820"/>
                    <a:pt x="7496" y="19849"/>
                  </a:cubicBezTo>
                  <a:cubicBezTo>
                    <a:pt x="7513" y="19853"/>
                    <a:pt x="7529" y="19854"/>
                    <a:pt x="7546" y="19854"/>
                  </a:cubicBezTo>
                  <a:cubicBezTo>
                    <a:pt x="7649" y="19854"/>
                    <a:pt x="7749" y="19781"/>
                    <a:pt x="7769" y="19678"/>
                  </a:cubicBezTo>
                  <a:cubicBezTo>
                    <a:pt x="7803" y="19519"/>
                    <a:pt x="7848" y="19360"/>
                    <a:pt x="7905" y="19206"/>
                  </a:cubicBezTo>
                  <a:lnTo>
                    <a:pt x="8008" y="18951"/>
                  </a:lnTo>
                  <a:cubicBezTo>
                    <a:pt x="8053" y="18837"/>
                    <a:pt x="8104" y="18724"/>
                    <a:pt x="8138" y="18605"/>
                  </a:cubicBezTo>
                  <a:cubicBezTo>
                    <a:pt x="8160" y="18503"/>
                    <a:pt x="8104" y="18393"/>
                    <a:pt x="8018" y="18343"/>
                  </a:cubicBezTo>
                  <a:cubicBezTo>
                    <a:pt x="7984" y="18325"/>
                    <a:pt x="7945" y="18320"/>
                    <a:pt x="7911" y="1832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0" name="Google Shape;2810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12595" y="4662783"/>
            <a:ext cx="651836" cy="220804"/>
          </a:xfrm>
          <a:custGeom>
            <a:avLst/>
            <a:gdLst/>
            <a:ahLst/>
            <a:cxnLst/>
            <a:rect l="l" t="t" r="r" b="b"/>
            <a:pathLst>
              <a:path w="16827" h="5700" extrusionOk="0">
                <a:moveTo>
                  <a:pt x="5161" y="1"/>
                </a:moveTo>
                <a:lnTo>
                  <a:pt x="4978" y="57"/>
                </a:lnTo>
                <a:lnTo>
                  <a:pt x="4865" y="97"/>
                </a:lnTo>
                <a:lnTo>
                  <a:pt x="4831" y="108"/>
                </a:lnTo>
                <a:lnTo>
                  <a:pt x="4779" y="125"/>
                </a:lnTo>
                <a:cubicBezTo>
                  <a:pt x="4592" y="193"/>
                  <a:pt x="4404" y="256"/>
                  <a:pt x="4217" y="313"/>
                </a:cubicBezTo>
                <a:cubicBezTo>
                  <a:pt x="3399" y="580"/>
                  <a:pt x="2563" y="807"/>
                  <a:pt x="1763" y="1023"/>
                </a:cubicBezTo>
                <a:lnTo>
                  <a:pt x="1739" y="1034"/>
                </a:lnTo>
                <a:cubicBezTo>
                  <a:pt x="1233" y="1171"/>
                  <a:pt x="609" y="1341"/>
                  <a:pt x="1" y="1523"/>
                </a:cubicBezTo>
                <a:lnTo>
                  <a:pt x="1" y="1529"/>
                </a:lnTo>
                <a:cubicBezTo>
                  <a:pt x="47" y="1580"/>
                  <a:pt x="92" y="1637"/>
                  <a:pt x="137" y="1693"/>
                </a:cubicBezTo>
                <a:cubicBezTo>
                  <a:pt x="1104" y="2915"/>
                  <a:pt x="2251" y="4318"/>
                  <a:pt x="3654" y="5409"/>
                </a:cubicBezTo>
                <a:cubicBezTo>
                  <a:pt x="3790" y="5512"/>
                  <a:pt x="3921" y="5608"/>
                  <a:pt x="4052" y="5700"/>
                </a:cubicBezTo>
                <a:lnTo>
                  <a:pt x="4104" y="5529"/>
                </a:lnTo>
                <a:lnTo>
                  <a:pt x="4115" y="5501"/>
                </a:lnTo>
                <a:cubicBezTo>
                  <a:pt x="4155" y="5370"/>
                  <a:pt x="4189" y="5246"/>
                  <a:pt x="4223" y="5115"/>
                </a:cubicBezTo>
                <a:cubicBezTo>
                  <a:pt x="4251" y="5007"/>
                  <a:pt x="4280" y="4887"/>
                  <a:pt x="4302" y="4761"/>
                </a:cubicBezTo>
                <a:cubicBezTo>
                  <a:pt x="4314" y="4722"/>
                  <a:pt x="4320" y="4677"/>
                  <a:pt x="4330" y="4625"/>
                </a:cubicBezTo>
                <a:cubicBezTo>
                  <a:pt x="4343" y="4551"/>
                  <a:pt x="4359" y="4483"/>
                  <a:pt x="4377" y="4415"/>
                </a:cubicBezTo>
                <a:cubicBezTo>
                  <a:pt x="4377" y="4410"/>
                  <a:pt x="4377" y="4404"/>
                  <a:pt x="4382" y="4393"/>
                </a:cubicBezTo>
                <a:cubicBezTo>
                  <a:pt x="4382" y="4370"/>
                  <a:pt x="4382" y="4365"/>
                  <a:pt x="4388" y="4352"/>
                </a:cubicBezTo>
                <a:cubicBezTo>
                  <a:pt x="4402" y="4303"/>
                  <a:pt x="4448" y="4271"/>
                  <a:pt x="4505" y="4271"/>
                </a:cubicBezTo>
                <a:cubicBezTo>
                  <a:pt x="4513" y="4271"/>
                  <a:pt x="4521" y="4272"/>
                  <a:pt x="4530" y="4273"/>
                </a:cubicBezTo>
                <a:cubicBezTo>
                  <a:pt x="5109" y="4399"/>
                  <a:pt x="5694" y="4496"/>
                  <a:pt x="6257" y="4575"/>
                </a:cubicBezTo>
                <a:lnTo>
                  <a:pt x="6245" y="4564"/>
                </a:lnTo>
                <a:lnTo>
                  <a:pt x="6245" y="4564"/>
                </a:lnTo>
                <a:cubicBezTo>
                  <a:pt x="6410" y="4591"/>
                  <a:pt x="6575" y="4614"/>
                  <a:pt x="6814" y="4643"/>
                </a:cubicBezTo>
                <a:cubicBezTo>
                  <a:pt x="7510" y="4715"/>
                  <a:pt x="8193" y="4750"/>
                  <a:pt x="8857" y="4750"/>
                </a:cubicBezTo>
                <a:cubicBezTo>
                  <a:pt x="9608" y="4750"/>
                  <a:pt x="10336" y="4705"/>
                  <a:pt x="11036" y="4614"/>
                </a:cubicBezTo>
                <a:cubicBezTo>
                  <a:pt x="11047" y="4614"/>
                  <a:pt x="11059" y="4609"/>
                  <a:pt x="11065" y="4609"/>
                </a:cubicBezTo>
                <a:lnTo>
                  <a:pt x="11052" y="4603"/>
                </a:lnTo>
                <a:cubicBezTo>
                  <a:pt x="12229" y="4449"/>
                  <a:pt x="13344" y="4155"/>
                  <a:pt x="14354" y="3728"/>
                </a:cubicBezTo>
                <a:cubicBezTo>
                  <a:pt x="15195" y="3370"/>
                  <a:pt x="15962" y="2927"/>
                  <a:pt x="16633" y="2416"/>
                </a:cubicBezTo>
                <a:cubicBezTo>
                  <a:pt x="16678" y="2382"/>
                  <a:pt x="16719" y="2348"/>
                  <a:pt x="16764" y="2307"/>
                </a:cubicBezTo>
                <a:lnTo>
                  <a:pt x="16809" y="2273"/>
                </a:lnTo>
                <a:lnTo>
                  <a:pt x="16827" y="2262"/>
                </a:lnTo>
                <a:lnTo>
                  <a:pt x="16775" y="2262"/>
                </a:lnTo>
                <a:cubicBezTo>
                  <a:pt x="16672" y="2285"/>
                  <a:pt x="16570" y="2301"/>
                  <a:pt x="16468" y="2319"/>
                </a:cubicBezTo>
                <a:cubicBezTo>
                  <a:pt x="16190" y="2364"/>
                  <a:pt x="15946" y="2393"/>
                  <a:pt x="15730" y="2409"/>
                </a:cubicBezTo>
                <a:cubicBezTo>
                  <a:pt x="15611" y="2416"/>
                  <a:pt x="15496" y="2420"/>
                  <a:pt x="15386" y="2420"/>
                </a:cubicBezTo>
                <a:cubicBezTo>
                  <a:pt x="14981" y="2420"/>
                  <a:pt x="14628" y="2371"/>
                  <a:pt x="14320" y="2273"/>
                </a:cubicBezTo>
                <a:cubicBezTo>
                  <a:pt x="14291" y="2262"/>
                  <a:pt x="14270" y="2245"/>
                  <a:pt x="14252" y="2222"/>
                </a:cubicBezTo>
                <a:cubicBezTo>
                  <a:pt x="14241" y="2222"/>
                  <a:pt x="14235" y="2217"/>
                  <a:pt x="14230" y="2217"/>
                </a:cubicBezTo>
                <a:cubicBezTo>
                  <a:pt x="14207" y="2199"/>
                  <a:pt x="14189" y="2177"/>
                  <a:pt x="14178" y="2154"/>
                </a:cubicBezTo>
                <a:lnTo>
                  <a:pt x="14178" y="2120"/>
                </a:lnTo>
                <a:cubicBezTo>
                  <a:pt x="14178" y="2097"/>
                  <a:pt x="14184" y="2080"/>
                  <a:pt x="14189" y="2068"/>
                </a:cubicBezTo>
                <a:cubicBezTo>
                  <a:pt x="14354" y="1858"/>
                  <a:pt x="14490" y="1677"/>
                  <a:pt x="14605" y="1517"/>
                </a:cubicBezTo>
                <a:cubicBezTo>
                  <a:pt x="14758" y="1296"/>
                  <a:pt x="14883" y="1113"/>
                  <a:pt x="14996" y="932"/>
                </a:cubicBezTo>
                <a:cubicBezTo>
                  <a:pt x="15116" y="751"/>
                  <a:pt x="15235" y="552"/>
                  <a:pt x="15355" y="324"/>
                </a:cubicBezTo>
                <a:cubicBezTo>
                  <a:pt x="15406" y="227"/>
                  <a:pt x="15457" y="132"/>
                  <a:pt x="15508" y="35"/>
                </a:cubicBezTo>
                <a:lnTo>
                  <a:pt x="15508" y="35"/>
                </a:lnTo>
                <a:cubicBezTo>
                  <a:pt x="15002" y="295"/>
                  <a:pt x="14650" y="466"/>
                  <a:pt x="14343" y="620"/>
                </a:cubicBezTo>
                <a:cubicBezTo>
                  <a:pt x="13582" y="984"/>
                  <a:pt x="12888" y="1268"/>
                  <a:pt x="12224" y="1488"/>
                </a:cubicBezTo>
                <a:cubicBezTo>
                  <a:pt x="11474" y="1734"/>
                  <a:pt x="10724" y="1910"/>
                  <a:pt x="9990" y="2012"/>
                </a:cubicBezTo>
                <a:cubicBezTo>
                  <a:pt x="9401" y="2093"/>
                  <a:pt x="8806" y="2134"/>
                  <a:pt x="8209" y="2134"/>
                </a:cubicBezTo>
                <a:cubicBezTo>
                  <a:pt x="7971" y="2134"/>
                  <a:pt x="7734" y="2127"/>
                  <a:pt x="7496" y="2114"/>
                </a:cubicBezTo>
                <a:cubicBezTo>
                  <a:pt x="7042" y="2086"/>
                  <a:pt x="6620" y="2041"/>
                  <a:pt x="6218" y="1966"/>
                </a:cubicBezTo>
                <a:cubicBezTo>
                  <a:pt x="5757" y="1887"/>
                  <a:pt x="5400" y="1784"/>
                  <a:pt x="5093" y="1643"/>
                </a:cubicBezTo>
                <a:cubicBezTo>
                  <a:pt x="5070" y="1648"/>
                  <a:pt x="5052" y="1653"/>
                  <a:pt x="5036" y="1653"/>
                </a:cubicBezTo>
                <a:cubicBezTo>
                  <a:pt x="4967" y="1653"/>
                  <a:pt x="4905" y="1591"/>
                  <a:pt x="4905" y="1529"/>
                </a:cubicBezTo>
                <a:cubicBezTo>
                  <a:pt x="4916" y="1273"/>
                  <a:pt x="4950" y="1000"/>
                  <a:pt x="5012" y="670"/>
                </a:cubicBezTo>
                <a:cubicBezTo>
                  <a:pt x="5046" y="489"/>
                  <a:pt x="5098" y="273"/>
                  <a:pt x="5161" y="1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1" name="Google Shape;2811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90802" y="1888170"/>
            <a:ext cx="1084034" cy="620182"/>
          </a:xfrm>
          <a:custGeom>
            <a:avLst/>
            <a:gdLst/>
            <a:ahLst/>
            <a:cxnLst/>
            <a:rect l="l" t="t" r="r" b="b"/>
            <a:pathLst>
              <a:path w="28042" h="16043" extrusionOk="0">
                <a:moveTo>
                  <a:pt x="18076" y="929"/>
                </a:moveTo>
                <a:lnTo>
                  <a:pt x="18076" y="932"/>
                </a:lnTo>
                <a:lnTo>
                  <a:pt x="18081" y="932"/>
                </a:lnTo>
                <a:cubicBezTo>
                  <a:pt x="18079" y="931"/>
                  <a:pt x="18077" y="930"/>
                  <a:pt x="18076" y="929"/>
                </a:cubicBezTo>
                <a:close/>
                <a:moveTo>
                  <a:pt x="15319" y="307"/>
                </a:moveTo>
                <a:cubicBezTo>
                  <a:pt x="15728" y="307"/>
                  <a:pt x="16132" y="341"/>
                  <a:pt x="16518" y="415"/>
                </a:cubicBezTo>
                <a:lnTo>
                  <a:pt x="16541" y="415"/>
                </a:lnTo>
                <a:cubicBezTo>
                  <a:pt x="16961" y="501"/>
                  <a:pt x="17370" y="625"/>
                  <a:pt x="17763" y="790"/>
                </a:cubicBezTo>
                <a:cubicBezTo>
                  <a:pt x="17869" y="835"/>
                  <a:pt x="17970" y="880"/>
                  <a:pt x="18076" y="929"/>
                </a:cubicBezTo>
                <a:lnTo>
                  <a:pt x="18076" y="929"/>
                </a:lnTo>
                <a:lnTo>
                  <a:pt x="18076" y="926"/>
                </a:lnTo>
                <a:cubicBezTo>
                  <a:pt x="18768" y="1267"/>
                  <a:pt x="19382" y="1660"/>
                  <a:pt x="19899" y="2098"/>
                </a:cubicBezTo>
                <a:cubicBezTo>
                  <a:pt x="20281" y="2426"/>
                  <a:pt x="20604" y="2779"/>
                  <a:pt x="20866" y="3148"/>
                </a:cubicBezTo>
                <a:cubicBezTo>
                  <a:pt x="21081" y="3461"/>
                  <a:pt x="21252" y="3795"/>
                  <a:pt x="21383" y="4149"/>
                </a:cubicBezTo>
                <a:lnTo>
                  <a:pt x="21433" y="4301"/>
                </a:lnTo>
                <a:lnTo>
                  <a:pt x="21445" y="4319"/>
                </a:lnTo>
                <a:cubicBezTo>
                  <a:pt x="21456" y="4370"/>
                  <a:pt x="21479" y="4432"/>
                  <a:pt x="21490" y="4495"/>
                </a:cubicBezTo>
                <a:cubicBezTo>
                  <a:pt x="21496" y="4529"/>
                  <a:pt x="21501" y="4563"/>
                  <a:pt x="21501" y="4597"/>
                </a:cubicBezTo>
                <a:lnTo>
                  <a:pt x="21508" y="4614"/>
                </a:lnTo>
                <a:cubicBezTo>
                  <a:pt x="21508" y="4655"/>
                  <a:pt x="21514" y="4694"/>
                  <a:pt x="21519" y="4734"/>
                </a:cubicBezTo>
                <a:cubicBezTo>
                  <a:pt x="21524" y="4762"/>
                  <a:pt x="21535" y="4796"/>
                  <a:pt x="21553" y="4841"/>
                </a:cubicBezTo>
                <a:cubicBezTo>
                  <a:pt x="21485" y="4899"/>
                  <a:pt x="21417" y="4961"/>
                  <a:pt x="21359" y="5023"/>
                </a:cubicBezTo>
                <a:cubicBezTo>
                  <a:pt x="21309" y="5075"/>
                  <a:pt x="21309" y="5159"/>
                  <a:pt x="21359" y="5211"/>
                </a:cubicBezTo>
                <a:cubicBezTo>
                  <a:pt x="21383" y="5234"/>
                  <a:pt x="21417" y="5245"/>
                  <a:pt x="21456" y="5245"/>
                </a:cubicBezTo>
                <a:cubicBezTo>
                  <a:pt x="21490" y="5245"/>
                  <a:pt x="21524" y="5234"/>
                  <a:pt x="21548" y="5211"/>
                </a:cubicBezTo>
                <a:cubicBezTo>
                  <a:pt x="21610" y="5143"/>
                  <a:pt x="21672" y="5080"/>
                  <a:pt x="21747" y="5030"/>
                </a:cubicBezTo>
                <a:cubicBezTo>
                  <a:pt x="21860" y="4938"/>
                  <a:pt x="21985" y="4865"/>
                  <a:pt x="22122" y="4802"/>
                </a:cubicBezTo>
                <a:cubicBezTo>
                  <a:pt x="22149" y="4784"/>
                  <a:pt x="22183" y="4768"/>
                  <a:pt x="22217" y="4757"/>
                </a:cubicBezTo>
                <a:lnTo>
                  <a:pt x="22212" y="4757"/>
                </a:lnTo>
                <a:lnTo>
                  <a:pt x="22229" y="4750"/>
                </a:lnTo>
                <a:lnTo>
                  <a:pt x="22240" y="4745"/>
                </a:lnTo>
                <a:cubicBezTo>
                  <a:pt x="22513" y="4631"/>
                  <a:pt x="22815" y="4552"/>
                  <a:pt x="23145" y="4511"/>
                </a:cubicBezTo>
                <a:cubicBezTo>
                  <a:pt x="23342" y="4484"/>
                  <a:pt x="23541" y="4472"/>
                  <a:pt x="23741" y="4472"/>
                </a:cubicBezTo>
                <a:cubicBezTo>
                  <a:pt x="23940" y="4472"/>
                  <a:pt x="24139" y="4484"/>
                  <a:pt x="24331" y="4511"/>
                </a:cubicBezTo>
                <a:cubicBezTo>
                  <a:pt x="24650" y="4558"/>
                  <a:pt x="24928" y="4626"/>
                  <a:pt x="25172" y="4728"/>
                </a:cubicBezTo>
                <a:cubicBezTo>
                  <a:pt x="25429" y="4836"/>
                  <a:pt x="25684" y="4989"/>
                  <a:pt x="25940" y="5188"/>
                </a:cubicBezTo>
                <a:cubicBezTo>
                  <a:pt x="26213" y="5398"/>
                  <a:pt x="26463" y="5649"/>
                  <a:pt x="26684" y="5927"/>
                </a:cubicBezTo>
                <a:cubicBezTo>
                  <a:pt x="26917" y="6234"/>
                  <a:pt x="27116" y="6575"/>
                  <a:pt x="27270" y="6944"/>
                </a:cubicBezTo>
                <a:cubicBezTo>
                  <a:pt x="27428" y="7336"/>
                  <a:pt x="27543" y="7750"/>
                  <a:pt x="27604" y="8166"/>
                </a:cubicBezTo>
                <a:lnTo>
                  <a:pt x="27604" y="8188"/>
                </a:lnTo>
                <a:cubicBezTo>
                  <a:pt x="27650" y="8535"/>
                  <a:pt x="27650" y="8882"/>
                  <a:pt x="27604" y="9229"/>
                </a:cubicBezTo>
                <a:lnTo>
                  <a:pt x="27604" y="9234"/>
                </a:lnTo>
                <a:lnTo>
                  <a:pt x="27604" y="9245"/>
                </a:lnTo>
                <a:lnTo>
                  <a:pt x="27599" y="9250"/>
                </a:lnTo>
                <a:lnTo>
                  <a:pt x="27604" y="9263"/>
                </a:lnTo>
                <a:cubicBezTo>
                  <a:pt x="27548" y="9643"/>
                  <a:pt x="27446" y="10018"/>
                  <a:pt x="27297" y="10382"/>
                </a:cubicBezTo>
                <a:cubicBezTo>
                  <a:pt x="27139" y="10745"/>
                  <a:pt x="26940" y="11092"/>
                  <a:pt x="26701" y="11405"/>
                </a:cubicBezTo>
                <a:cubicBezTo>
                  <a:pt x="26468" y="11705"/>
                  <a:pt x="26201" y="11973"/>
                  <a:pt x="25912" y="12200"/>
                </a:cubicBezTo>
                <a:cubicBezTo>
                  <a:pt x="25644" y="12399"/>
                  <a:pt x="25366" y="12564"/>
                  <a:pt x="25076" y="12689"/>
                </a:cubicBezTo>
                <a:cubicBezTo>
                  <a:pt x="24792" y="12809"/>
                  <a:pt x="24491" y="12893"/>
                  <a:pt x="24184" y="12939"/>
                </a:cubicBezTo>
                <a:cubicBezTo>
                  <a:pt x="24031" y="12956"/>
                  <a:pt x="23877" y="12967"/>
                  <a:pt x="23724" y="12967"/>
                </a:cubicBezTo>
                <a:cubicBezTo>
                  <a:pt x="23559" y="12967"/>
                  <a:pt x="23394" y="12956"/>
                  <a:pt x="23229" y="12933"/>
                </a:cubicBezTo>
                <a:cubicBezTo>
                  <a:pt x="22956" y="12893"/>
                  <a:pt x="22741" y="12843"/>
                  <a:pt x="22553" y="12762"/>
                </a:cubicBezTo>
                <a:cubicBezTo>
                  <a:pt x="22434" y="12712"/>
                  <a:pt x="22314" y="12649"/>
                  <a:pt x="22201" y="12570"/>
                </a:cubicBezTo>
                <a:cubicBezTo>
                  <a:pt x="22195" y="12564"/>
                  <a:pt x="22183" y="12558"/>
                  <a:pt x="22167" y="12547"/>
                </a:cubicBezTo>
                <a:lnTo>
                  <a:pt x="22156" y="12541"/>
                </a:lnTo>
                <a:lnTo>
                  <a:pt x="22109" y="12502"/>
                </a:lnTo>
                <a:lnTo>
                  <a:pt x="22070" y="12478"/>
                </a:lnTo>
                <a:cubicBezTo>
                  <a:pt x="22041" y="12450"/>
                  <a:pt x="22013" y="12428"/>
                  <a:pt x="21979" y="12405"/>
                </a:cubicBezTo>
                <a:cubicBezTo>
                  <a:pt x="21962" y="12394"/>
                  <a:pt x="21944" y="12387"/>
                  <a:pt x="21923" y="12387"/>
                </a:cubicBezTo>
                <a:cubicBezTo>
                  <a:pt x="21889" y="12387"/>
                  <a:pt x="21849" y="12399"/>
                  <a:pt x="21826" y="12421"/>
                </a:cubicBezTo>
                <a:cubicBezTo>
                  <a:pt x="21792" y="12462"/>
                  <a:pt x="21774" y="12530"/>
                  <a:pt x="21808" y="12575"/>
                </a:cubicBezTo>
                <a:cubicBezTo>
                  <a:pt x="21831" y="12615"/>
                  <a:pt x="21860" y="12649"/>
                  <a:pt x="21899" y="12689"/>
                </a:cubicBezTo>
                <a:lnTo>
                  <a:pt x="21899" y="12694"/>
                </a:lnTo>
                <a:lnTo>
                  <a:pt x="21871" y="12735"/>
                </a:lnTo>
                <a:lnTo>
                  <a:pt x="21849" y="12769"/>
                </a:lnTo>
                <a:lnTo>
                  <a:pt x="21774" y="12882"/>
                </a:lnTo>
                <a:lnTo>
                  <a:pt x="21747" y="12927"/>
                </a:lnTo>
                <a:cubicBezTo>
                  <a:pt x="21689" y="13019"/>
                  <a:pt x="21621" y="13121"/>
                  <a:pt x="21542" y="13229"/>
                </a:cubicBezTo>
                <a:cubicBezTo>
                  <a:pt x="21349" y="13473"/>
                  <a:pt x="21121" y="13706"/>
                  <a:pt x="20871" y="13921"/>
                </a:cubicBezTo>
                <a:cubicBezTo>
                  <a:pt x="20803" y="13979"/>
                  <a:pt x="20735" y="14036"/>
                  <a:pt x="20661" y="14092"/>
                </a:cubicBezTo>
                <a:lnTo>
                  <a:pt x="20656" y="14099"/>
                </a:lnTo>
                <a:cubicBezTo>
                  <a:pt x="20240" y="14416"/>
                  <a:pt x="19780" y="14684"/>
                  <a:pt x="19285" y="14894"/>
                </a:cubicBezTo>
                <a:cubicBezTo>
                  <a:pt x="18808" y="15093"/>
                  <a:pt x="18320" y="15229"/>
                  <a:pt x="17842" y="15297"/>
                </a:cubicBezTo>
                <a:cubicBezTo>
                  <a:pt x="17649" y="15319"/>
                  <a:pt x="17462" y="15331"/>
                  <a:pt x="17274" y="15331"/>
                </a:cubicBezTo>
                <a:cubicBezTo>
                  <a:pt x="17092" y="15331"/>
                  <a:pt x="16916" y="15319"/>
                  <a:pt x="16746" y="15297"/>
                </a:cubicBezTo>
                <a:cubicBezTo>
                  <a:pt x="16439" y="15258"/>
                  <a:pt x="16155" y="15177"/>
                  <a:pt x="15894" y="15075"/>
                </a:cubicBezTo>
                <a:cubicBezTo>
                  <a:pt x="15671" y="14978"/>
                  <a:pt x="15473" y="14865"/>
                  <a:pt x="15296" y="14729"/>
                </a:cubicBezTo>
                <a:cubicBezTo>
                  <a:pt x="15235" y="14684"/>
                  <a:pt x="15183" y="14632"/>
                  <a:pt x="15133" y="14581"/>
                </a:cubicBezTo>
                <a:cubicBezTo>
                  <a:pt x="15178" y="14530"/>
                  <a:pt x="15223" y="14474"/>
                  <a:pt x="15269" y="14411"/>
                </a:cubicBezTo>
                <a:cubicBezTo>
                  <a:pt x="15291" y="14382"/>
                  <a:pt x="15308" y="14343"/>
                  <a:pt x="15308" y="14291"/>
                </a:cubicBezTo>
                <a:cubicBezTo>
                  <a:pt x="15308" y="14240"/>
                  <a:pt x="15291" y="14189"/>
                  <a:pt x="15251" y="14149"/>
                </a:cubicBezTo>
                <a:cubicBezTo>
                  <a:pt x="15217" y="14115"/>
                  <a:pt x="15167" y="14092"/>
                  <a:pt x="15115" y="14092"/>
                </a:cubicBezTo>
                <a:cubicBezTo>
                  <a:pt x="15070" y="14092"/>
                  <a:pt x="15007" y="14110"/>
                  <a:pt x="14973" y="14149"/>
                </a:cubicBezTo>
                <a:cubicBezTo>
                  <a:pt x="14899" y="14246"/>
                  <a:pt x="14813" y="14330"/>
                  <a:pt x="14723" y="14416"/>
                </a:cubicBezTo>
                <a:cubicBezTo>
                  <a:pt x="14648" y="14490"/>
                  <a:pt x="14564" y="14564"/>
                  <a:pt x="14467" y="14637"/>
                </a:cubicBezTo>
                <a:cubicBezTo>
                  <a:pt x="14200" y="14836"/>
                  <a:pt x="13898" y="15012"/>
                  <a:pt x="13570" y="15156"/>
                </a:cubicBezTo>
                <a:cubicBezTo>
                  <a:pt x="13143" y="15326"/>
                  <a:pt x="12665" y="15450"/>
                  <a:pt x="12149" y="15524"/>
                </a:cubicBezTo>
                <a:cubicBezTo>
                  <a:pt x="12143" y="15531"/>
                  <a:pt x="12132" y="15531"/>
                  <a:pt x="12125" y="15531"/>
                </a:cubicBezTo>
                <a:cubicBezTo>
                  <a:pt x="11842" y="15565"/>
                  <a:pt x="11546" y="15581"/>
                  <a:pt x="11257" y="15581"/>
                </a:cubicBezTo>
                <a:cubicBezTo>
                  <a:pt x="10955" y="15581"/>
                  <a:pt x="10643" y="15565"/>
                  <a:pt x="10342" y="15524"/>
                </a:cubicBezTo>
                <a:cubicBezTo>
                  <a:pt x="9807" y="15445"/>
                  <a:pt x="9308" y="15314"/>
                  <a:pt x="8859" y="15127"/>
                </a:cubicBezTo>
                <a:cubicBezTo>
                  <a:pt x="8501" y="14973"/>
                  <a:pt x="8177" y="14786"/>
                  <a:pt x="7892" y="14569"/>
                </a:cubicBezTo>
                <a:cubicBezTo>
                  <a:pt x="7654" y="14382"/>
                  <a:pt x="7455" y="14178"/>
                  <a:pt x="7284" y="13968"/>
                </a:cubicBezTo>
                <a:cubicBezTo>
                  <a:pt x="7131" y="13763"/>
                  <a:pt x="7006" y="13546"/>
                  <a:pt x="6909" y="13320"/>
                </a:cubicBezTo>
                <a:cubicBezTo>
                  <a:pt x="6859" y="13200"/>
                  <a:pt x="6819" y="13076"/>
                  <a:pt x="6785" y="12950"/>
                </a:cubicBezTo>
                <a:cubicBezTo>
                  <a:pt x="6767" y="12882"/>
                  <a:pt x="6699" y="12830"/>
                  <a:pt x="6625" y="12830"/>
                </a:cubicBezTo>
                <a:cubicBezTo>
                  <a:pt x="6609" y="12830"/>
                  <a:pt x="6597" y="12830"/>
                  <a:pt x="6580" y="12837"/>
                </a:cubicBezTo>
                <a:cubicBezTo>
                  <a:pt x="6495" y="12859"/>
                  <a:pt x="6444" y="12950"/>
                  <a:pt x="6466" y="13035"/>
                </a:cubicBezTo>
                <a:cubicBezTo>
                  <a:pt x="6500" y="13160"/>
                  <a:pt x="6534" y="13280"/>
                  <a:pt x="6580" y="13399"/>
                </a:cubicBezTo>
                <a:cubicBezTo>
                  <a:pt x="6444" y="13496"/>
                  <a:pt x="6290" y="13580"/>
                  <a:pt x="6114" y="13661"/>
                </a:cubicBezTo>
                <a:cubicBezTo>
                  <a:pt x="5852" y="13769"/>
                  <a:pt x="5558" y="13848"/>
                  <a:pt x="5233" y="13894"/>
                </a:cubicBezTo>
                <a:cubicBezTo>
                  <a:pt x="5041" y="13916"/>
                  <a:pt x="4847" y="13928"/>
                  <a:pt x="4659" y="13928"/>
                </a:cubicBezTo>
                <a:cubicBezTo>
                  <a:pt x="4506" y="13928"/>
                  <a:pt x="4352" y="13921"/>
                  <a:pt x="4205" y="13905"/>
                </a:cubicBezTo>
                <a:cubicBezTo>
                  <a:pt x="4165" y="13900"/>
                  <a:pt x="4126" y="13894"/>
                  <a:pt x="4092" y="13894"/>
                </a:cubicBezTo>
                <a:lnTo>
                  <a:pt x="4108" y="13900"/>
                </a:lnTo>
                <a:cubicBezTo>
                  <a:pt x="3790" y="13853"/>
                  <a:pt x="3500" y="13780"/>
                  <a:pt x="3239" y="13677"/>
                </a:cubicBezTo>
                <a:cubicBezTo>
                  <a:pt x="2893" y="13524"/>
                  <a:pt x="2552" y="13331"/>
                  <a:pt x="2238" y="13087"/>
                </a:cubicBezTo>
                <a:cubicBezTo>
                  <a:pt x="1989" y="12893"/>
                  <a:pt x="1761" y="12672"/>
                  <a:pt x="1556" y="12428"/>
                </a:cubicBezTo>
                <a:cubicBezTo>
                  <a:pt x="1511" y="12371"/>
                  <a:pt x="1461" y="12313"/>
                  <a:pt x="1415" y="12258"/>
                </a:cubicBezTo>
                <a:lnTo>
                  <a:pt x="1415" y="12258"/>
                </a:lnTo>
                <a:lnTo>
                  <a:pt x="1427" y="12274"/>
                </a:lnTo>
                <a:cubicBezTo>
                  <a:pt x="1222" y="12007"/>
                  <a:pt x="1039" y="11712"/>
                  <a:pt x="887" y="11398"/>
                </a:cubicBezTo>
                <a:cubicBezTo>
                  <a:pt x="847" y="11319"/>
                  <a:pt x="813" y="11235"/>
                  <a:pt x="779" y="11154"/>
                </a:cubicBezTo>
                <a:lnTo>
                  <a:pt x="779" y="11167"/>
                </a:lnTo>
                <a:cubicBezTo>
                  <a:pt x="596" y="10734"/>
                  <a:pt x="472" y="10273"/>
                  <a:pt x="409" y="9808"/>
                </a:cubicBezTo>
                <a:cubicBezTo>
                  <a:pt x="347" y="9342"/>
                  <a:pt x="347" y="8865"/>
                  <a:pt x="404" y="8398"/>
                </a:cubicBezTo>
                <a:cubicBezTo>
                  <a:pt x="454" y="8052"/>
                  <a:pt x="551" y="7705"/>
                  <a:pt x="688" y="7370"/>
                </a:cubicBezTo>
                <a:lnTo>
                  <a:pt x="693" y="7359"/>
                </a:lnTo>
                <a:cubicBezTo>
                  <a:pt x="835" y="7023"/>
                  <a:pt x="1029" y="6700"/>
                  <a:pt x="1256" y="6399"/>
                </a:cubicBezTo>
                <a:cubicBezTo>
                  <a:pt x="1517" y="6069"/>
                  <a:pt x="1824" y="5762"/>
                  <a:pt x="2177" y="5495"/>
                </a:cubicBezTo>
                <a:cubicBezTo>
                  <a:pt x="2563" y="5200"/>
                  <a:pt x="2988" y="4949"/>
                  <a:pt x="3449" y="4750"/>
                </a:cubicBezTo>
                <a:cubicBezTo>
                  <a:pt x="3955" y="4540"/>
                  <a:pt x="4478" y="4393"/>
                  <a:pt x="5007" y="4325"/>
                </a:cubicBezTo>
                <a:cubicBezTo>
                  <a:pt x="5245" y="4291"/>
                  <a:pt x="5489" y="4280"/>
                  <a:pt x="5723" y="4280"/>
                </a:cubicBezTo>
                <a:cubicBezTo>
                  <a:pt x="5954" y="4280"/>
                  <a:pt x="6188" y="4291"/>
                  <a:pt x="6410" y="4319"/>
                </a:cubicBezTo>
                <a:cubicBezTo>
                  <a:pt x="6807" y="4375"/>
                  <a:pt x="7189" y="4484"/>
                  <a:pt x="7541" y="4626"/>
                </a:cubicBezTo>
                <a:cubicBezTo>
                  <a:pt x="7871" y="4768"/>
                  <a:pt x="8188" y="4955"/>
                  <a:pt x="8477" y="5177"/>
                </a:cubicBezTo>
                <a:cubicBezTo>
                  <a:pt x="8626" y="5296"/>
                  <a:pt x="8773" y="5427"/>
                  <a:pt x="8915" y="5557"/>
                </a:cubicBezTo>
                <a:lnTo>
                  <a:pt x="8927" y="5568"/>
                </a:lnTo>
                <a:cubicBezTo>
                  <a:pt x="8955" y="5592"/>
                  <a:pt x="8989" y="5602"/>
                  <a:pt x="9023" y="5602"/>
                </a:cubicBezTo>
                <a:cubicBezTo>
                  <a:pt x="9041" y="5602"/>
                  <a:pt x="9064" y="5597"/>
                  <a:pt x="9086" y="5586"/>
                </a:cubicBezTo>
                <a:cubicBezTo>
                  <a:pt x="9114" y="5568"/>
                  <a:pt x="9137" y="5534"/>
                  <a:pt x="9148" y="5495"/>
                </a:cubicBezTo>
                <a:cubicBezTo>
                  <a:pt x="9154" y="5466"/>
                  <a:pt x="9148" y="5432"/>
                  <a:pt x="9132" y="5410"/>
                </a:cubicBezTo>
                <a:cubicBezTo>
                  <a:pt x="9046" y="5296"/>
                  <a:pt x="8949" y="5188"/>
                  <a:pt x="8852" y="5086"/>
                </a:cubicBezTo>
                <a:cubicBezTo>
                  <a:pt x="8762" y="5001"/>
                  <a:pt x="8660" y="4915"/>
                  <a:pt x="8529" y="4807"/>
                </a:cubicBezTo>
                <a:cubicBezTo>
                  <a:pt x="8466" y="4762"/>
                  <a:pt x="8404" y="4716"/>
                  <a:pt x="8336" y="4671"/>
                </a:cubicBezTo>
                <a:cubicBezTo>
                  <a:pt x="8336" y="4666"/>
                  <a:pt x="8330" y="4666"/>
                  <a:pt x="8325" y="4666"/>
                </a:cubicBezTo>
                <a:lnTo>
                  <a:pt x="8330" y="4666"/>
                </a:lnTo>
                <a:lnTo>
                  <a:pt x="8325" y="4660"/>
                </a:lnTo>
                <a:lnTo>
                  <a:pt x="8336" y="4648"/>
                </a:lnTo>
                <a:cubicBezTo>
                  <a:pt x="8597" y="4131"/>
                  <a:pt x="8927" y="3632"/>
                  <a:pt x="9324" y="3171"/>
                </a:cubicBezTo>
                <a:cubicBezTo>
                  <a:pt x="9699" y="2733"/>
                  <a:pt x="10132" y="2329"/>
                  <a:pt x="10598" y="1972"/>
                </a:cubicBezTo>
                <a:cubicBezTo>
                  <a:pt x="10695" y="1902"/>
                  <a:pt x="10797" y="1826"/>
                  <a:pt x="10894" y="1756"/>
                </a:cubicBezTo>
                <a:lnTo>
                  <a:pt x="10894" y="1756"/>
                </a:lnTo>
                <a:lnTo>
                  <a:pt x="10893" y="1757"/>
                </a:lnTo>
                <a:cubicBezTo>
                  <a:pt x="10898" y="1753"/>
                  <a:pt x="10903" y="1750"/>
                  <a:pt x="10908" y="1746"/>
                </a:cubicBezTo>
                <a:lnTo>
                  <a:pt x="10908" y="1746"/>
                </a:lnTo>
                <a:cubicBezTo>
                  <a:pt x="10903" y="1750"/>
                  <a:pt x="10899" y="1753"/>
                  <a:pt x="10894" y="1756"/>
                </a:cubicBezTo>
                <a:lnTo>
                  <a:pt x="10894" y="1756"/>
                </a:lnTo>
                <a:lnTo>
                  <a:pt x="10903" y="1752"/>
                </a:lnTo>
                <a:lnTo>
                  <a:pt x="10903" y="1752"/>
                </a:lnTo>
                <a:cubicBezTo>
                  <a:pt x="10900" y="1755"/>
                  <a:pt x="10896" y="1759"/>
                  <a:pt x="10893" y="1762"/>
                </a:cubicBezTo>
                <a:lnTo>
                  <a:pt x="10910" y="1750"/>
                </a:lnTo>
                <a:lnTo>
                  <a:pt x="10910" y="1744"/>
                </a:lnTo>
                <a:lnTo>
                  <a:pt x="10910" y="1744"/>
                </a:lnTo>
                <a:cubicBezTo>
                  <a:pt x="10909" y="1745"/>
                  <a:pt x="10909" y="1746"/>
                  <a:pt x="10908" y="1746"/>
                </a:cubicBezTo>
                <a:lnTo>
                  <a:pt x="10908" y="1746"/>
                </a:lnTo>
                <a:cubicBezTo>
                  <a:pt x="10909" y="1746"/>
                  <a:pt x="10909" y="1745"/>
                  <a:pt x="10910" y="1744"/>
                </a:cubicBezTo>
                <a:lnTo>
                  <a:pt x="10910" y="1744"/>
                </a:lnTo>
                <a:lnTo>
                  <a:pt x="10910" y="1744"/>
                </a:lnTo>
                <a:cubicBezTo>
                  <a:pt x="11400" y="1409"/>
                  <a:pt x="11916" y="1128"/>
                  <a:pt x="12450" y="910"/>
                </a:cubicBezTo>
                <a:cubicBezTo>
                  <a:pt x="12569" y="858"/>
                  <a:pt x="12694" y="807"/>
                  <a:pt x="12820" y="761"/>
                </a:cubicBezTo>
                <a:lnTo>
                  <a:pt x="12807" y="761"/>
                </a:lnTo>
                <a:cubicBezTo>
                  <a:pt x="13319" y="580"/>
                  <a:pt x="13837" y="449"/>
                  <a:pt x="14354" y="375"/>
                </a:cubicBezTo>
                <a:cubicBezTo>
                  <a:pt x="14496" y="359"/>
                  <a:pt x="14637" y="341"/>
                  <a:pt x="14779" y="330"/>
                </a:cubicBezTo>
                <a:lnTo>
                  <a:pt x="14774" y="325"/>
                </a:lnTo>
                <a:cubicBezTo>
                  <a:pt x="14955" y="312"/>
                  <a:pt x="15138" y="307"/>
                  <a:pt x="15319" y="307"/>
                </a:cubicBezTo>
                <a:close/>
                <a:moveTo>
                  <a:pt x="15308" y="0"/>
                </a:moveTo>
                <a:cubicBezTo>
                  <a:pt x="14200" y="0"/>
                  <a:pt x="13098" y="267"/>
                  <a:pt x="12086" y="722"/>
                </a:cubicBezTo>
                <a:cubicBezTo>
                  <a:pt x="11519" y="978"/>
                  <a:pt x="10979" y="1307"/>
                  <a:pt x="10478" y="1676"/>
                </a:cubicBezTo>
                <a:cubicBezTo>
                  <a:pt x="9984" y="2046"/>
                  <a:pt x="9529" y="2466"/>
                  <a:pt x="9125" y="2927"/>
                </a:cubicBezTo>
                <a:cubicBezTo>
                  <a:pt x="8716" y="3404"/>
                  <a:pt x="8364" y="3915"/>
                  <a:pt x="8081" y="4477"/>
                </a:cubicBezTo>
                <a:cubicBezTo>
                  <a:pt x="8075" y="4484"/>
                  <a:pt x="8068" y="4495"/>
                  <a:pt x="8068" y="4501"/>
                </a:cubicBezTo>
                <a:cubicBezTo>
                  <a:pt x="8000" y="4466"/>
                  <a:pt x="7932" y="4427"/>
                  <a:pt x="7858" y="4393"/>
                </a:cubicBezTo>
                <a:cubicBezTo>
                  <a:pt x="7614" y="4273"/>
                  <a:pt x="7359" y="4177"/>
                  <a:pt x="7103" y="4102"/>
                </a:cubicBezTo>
                <a:cubicBezTo>
                  <a:pt x="6835" y="4029"/>
                  <a:pt x="6568" y="3978"/>
                  <a:pt x="6295" y="3950"/>
                </a:cubicBezTo>
                <a:cubicBezTo>
                  <a:pt x="6109" y="3932"/>
                  <a:pt x="5927" y="3921"/>
                  <a:pt x="5739" y="3921"/>
                </a:cubicBezTo>
                <a:cubicBezTo>
                  <a:pt x="5382" y="3921"/>
                  <a:pt x="5018" y="3955"/>
                  <a:pt x="4659" y="4023"/>
                </a:cubicBezTo>
                <a:cubicBezTo>
                  <a:pt x="4113" y="4120"/>
                  <a:pt x="3586" y="4301"/>
                  <a:pt x="3085" y="4540"/>
                </a:cubicBezTo>
                <a:cubicBezTo>
                  <a:pt x="2102" y="5006"/>
                  <a:pt x="1222" y="5746"/>
                  <a:pt x="664" y="6688"/>
                </a:cubicBezTo>
                <a:cubicBezTo>
                  <a:pt x="392" y="7160"/>
                  <a:pt x="199" y="7677"/>
                  <a:pt x="114" y="8217"/>
                </a:cubicBezTo>
                <a:cubicBezTo>
                  <a:pt x="0" y="8916"/>
                  <a:pt x="29" y="9638"/>
                  <a:pt x="182" y="10325"/>
                </a:cubicBezTo>
                <a:cubicBezTo>
                  <a:pt x="336" y="11002"/>
                  <a:pt x="614" y="11649"/>
                  <a:pt x="1011" y="12211"/>
                </a:cubicBezTo>
                <a:cubicBezTo>
                  <a:pt x="1409" y="12785"/>
                  <a:pt x="1920" y="13274"/>
                  <a:pt x="2523" y="13632"/>
                </a:cubicBezTo>
                <a:cubicBezTo>
                  <a:pt x="2812" y="13808"/>
                  <a:pt x="3131" y="13955"/>
                  <a:pt x="3460" y="14047"/>
                </a:cubicBezTo>
                <a:cubicBezTo>
                  <a:pt x="3796" y="14144"/>
                  <a:pt x="4147" y="14189"/>
                  <a:pt x="4495" y="14201"/>
                </a:cubicBezTo>
                <a:cubicBezTo>
                  <a:pt x="4539" y="14202"/>
                  <a:pt x="4583" y="14203"/>
                  <a:pt x="4627" y="14203"/>
                </a:cubicBezTo>
                <a:cubicBezTo>
                  <a:pt x="4943" y="14203"/>
                  <a:pt x="5265" y="14169"/>
                  <a:pt x="5574" y="14104"/>
                </a:cubicBezTo>
                <a:cubicBezTo>
                  <a:pt x="5909" y="14030"/>
                  <a:pt x="6239" y="13910"/>
                  <a:pt x="6534" y="13740"/>
                </a:cubicBezTo>
                <a:cubicBezTo>
                  <a:pt x="6586" y="13711"/>
                  <a:pt x="6636" y="13677"/>
                  <a:pt x="6683" y="13643"/>
                </a:cubicBezTo>
                <a:cubicBezTo>
                  <a:pt x="6728" y="13745"/>
                  <a:pt x="6780" y="13842"/>
                  <a:pt x="6830" y="13934"/>
                </a:cubicBezTo>
                <a:cubicBezTo>
                  <a:pt x="6995" y="14206"/>
                  <a:pt x="7194" y="14456"/>
                  <a:pt x="7420" y="14678"/>
                </a:cubicBezTo>
                <a:cubicBezTo>
                  <a:pt x="7654" y="14905"/>
                  <a:pt x="7926" y="15098"/>
                  <a:pt x="8205" y="15263"/>
                </a:cubicBezTo>
                <a:cubicBezTo>
                  <a:pt x="8495" y="15434"/>
                  <a:pt x="8807" y="15570"/>
                  <a:pt x="9125" y="15683"/>
                </a:cubicBezTo>
                <a:cubicBezTo>
                  <a:pt x="9444" y="15803"/>
                  <a:pt x="9773" y="15882"/>
                  <a:pt x="10108" y="15940"/>
                </a:cubicBezTo>
                <a:cubicBezTo>
                  <a:pt x="10462" y="16001"/>
                  <a:pt x="10814" y="16035"/>
                  <a:pt x="11171" y="16042"/>
                </a:cubicBezTo>
                <a:cubicBezTo>
                  <a:pt x="11208" y="16043"/>
                  <a:pt x="11244" y="16043"/>
                  <a:pt x="11281" y="16043"/>
                </a:cubicBezTo>
                <a:cubicBezTo>
                  <a:pt x="11933" y="16043"/>
                  <a:pt x="12587" y="15951"/>
                  <a:pt x="13206" y="15762"/>
                </a:cubicBezTo>
                <a:cubicBezTo>
                  <a:pt x="13609" y="15638"/>
                  <a:pt x="13995" y="15468"/>
                  <a:pt x="14354" y="15246"/>
                </a:cubicBezTo>
                <a:cubicBezTo>
                  <a:pt x="14569" y="15109"/>
                  <a:pt x="14774" y="14956"/>
                  <a:pt x="14950" y="14780"/>
                </a:cubicBezTo>
                <a:cubicBezTo>
                  <a:pt x="15160" y="14978"/>
                  <a:pt x="15388" y="15156"/>
                  <a:pt x="15637" y="15297"/>
                </a:cubicBezTo>
                <a:cubicBezTo>
                  <a:pt x="15791" y="15387"/>
                  <a:pt x="15962" y="15456"/>
                  <a:pt x="16132" y="15524"/>
                </a:cubicBezTo>
                <a:cubicBezTo>
                  <a:pt x="16285" y="15581"/>
                  <a:pt x="16450" y="15621"/>
                  <a:pt x="16615" y="15655"/>
                </a:cubicBezTo>
                <a:cubicBezTo>
                  <a:pt x="16868" y="15708"/>
                  <a:pt x="17127" y="15732"/>
                  <a:pt x="17388" y="15732"/>
                </a:cubicBezTo>
                <a:cubicBezTo>
                  <a:pt x="17484" y="15732"/>
                  <a:pt x="17581" y="15729"/>
                  <a:pt x="17677" y="15723"/>
                </a:cubicBezTo>
                <a:cubicBezTo>
                  <a:pt x="18041" y="15706"/>
                  <a:pt x="18411" y="15644"/>
                  <a:pt x="18768" y="15552"/>
                </a:cubicBezTo>
                <a:cubicBezTo>
                  <a:pt x="19132" y="15456"/>
                  <a:pt x="19484" y="15319"/>
                  <a:pt x="19825" y="15156"/>
                </a:cubicBezTo>
                <a:cubicBezTo>
                  <a:pt x="20155" y="15001"/>
                  <a:pt x="20462" y="14815"/>
                  <a:pt x="20758" y="14603"/>
                </a:cubicBezTo>
                <a:cubicBezTo>
                  <a:pt x="21047" y="14393"/>
                  <a:pt x="21320" y="14160"/>
                  <a:pt x="21559" y="13894"/>
                </a:cubicBezTo>
                <a:cubicBezTo>
                  <a:pt x="21786" y="13643"/>
                  <a:pt x="21991" y="13365"/>
                  <a:pt x="22133" y="13064"/>
                </a:cubicBezTo>
                <a:cubicBezTo>
                  <a:pt x="22149" y="13019"/>
                  <a:pt x="22172" y="12974"/>
                  <a:pt x="22190" y="12927"/>
                </a:cubicBezTo>
                <a:cubicBezTo>
                  <a:pt x="22229" y="12950"/>
                  <a:pt x="22269" y="12974"/>
                  <a:pt x="22303" y="12990"/>
                </a:cubicBezTo>
                <a:cubicBezTo>
                  <a:pt x="22490" y="13087"/>
                  <a:pt x="22695" y="13155"/>
                  <a:pt x="22899" y="13200"/>
                </a:cubicBezTo>
                <a:cubicBezTo>
                  <a:pt x="23180" y="13268"/>
                  <a:pt x="23472" y="13304"/>
                  <a:pt x="23762" y="13304"/>
                </a:cubicBezTo>
                <a:cubicBezTo>
                  <a:pt x="23836" y="13304"/>
                  <a:pt x="23911" y="13301"/>
                  <a:pt x="23985" y="13297"/>
                </a:cubicBezTo>
                <a:cubicBezTo>
                  <a:pt x="24672" y="13257"/>
                  <a:pt x="25337" y="13019"/>
                  <a:pt x="25906" y="12633"/>
                </a:cubicBezTo>
                <a:cubicBezTo>
                  <a:pt x="26479" y="12251"/>
                  <a:pt x="26951" y="11728"/>
                  <a:pt x="27304" y="11138"/>
                </a:cubicBezTo>
                <a:cubicBezTo>
                  <a:pt x="27485" y="10837"/>
                  <a:pt x="27627" y="10519"/>
                  <a:pt x="27740" y="10189"/>
                </a:cubicBezTo>
                <a:cubicBezTo>
                  <a:pt x="27855" y="9859"/>
                  <a:pt x="27923" y="9518"/>
                  <a:pt x="27963" y="9171"/>
                </a:cubicBezTo>
                <a:cubicBezTo>
                  <a:pt x="28042" y="8445"/>
                  <a:pt x="27929" y="7705"/>
                  <a:pt x="27672" y="7023"/>
                </a:cubicBezTo>
                <a:cubicBezTo>
                  <a:pt x="27399" y="6302"/>
                  <a:pt x="26969" y="5637"/>
                  <a:pt x="26383" y="5132"/>
                </a:cubicBezTo>
                <a:cubicBezTo>
                  <a:pt x="26093" y="4876"/>
                  <a:pt x="25763" y="4660"/>
                  <a:pt x="25417" y="4501"/>
                </a:cubicBezTo>
                <a:cubicBezTo>
                  <a:pt x="25133" y="4370"/>
                  <a:pt x="24832" y="4291"/>
                  <a:pt x="24525" y="4246"/>
                </a:cubicBezTo>
                <a:cubicBezTo>
                  <a:pt x="24281" y="4205"/>
                  <a:pt x="24031" y="4188"/>
                  <a:pt x="23780" y="4188"/>
                </a:cubicBezTo>
                <a:cubicBezTo>
                  <a:pt x="23683" y="4188"/>
                  <a:pt x="23581" y="4188"/>
                  <a:pt x="23486" y="4194"/>
                </a:cubicBezTo>
                <a:cubicBezTo>
                  <a:pt x="23132" y="4217"/>
                  <a:pt x="22786" y="4273"/>
                  <a:pt x="22456" y="4375"/>
                </a:cubicBezTo>
                <a:cubicBezTo>
                  <a:pt x="22235" y="4443"/>
                  <a:pt x="22025" y="4535"/>
                  <a:pt x="21826" y="4655"/>
                </a:cubicBezTo>
                <a:cubicBezTo>
                  <a:pt x="21808" y="4580"/>
                  <a:pt x="21774" y="4511"/>
                  <a:pt x="21747" y="4443"/>
                </a:cubicBezTo>
                <a:cubicBezTo>
                  <a:pt x="21724" y="4364"/>
                  <a:pt x="21706" y="4285"/>
                  <a:pt x="21684" y="4205"/>
                </a:cubicBezTo>
                <a:cubicBezTo>
                  <a:pt x="21661" y="4115"/>
                  <a:pt x="21632" y="4029"/>
                  <a:pt x="21598" y="3944"/>
                </a:cubicBezTo>
                <a:cubicBezTo>
                  <a:pt x="21542" y="3785"/>
                  <a:pt x="21474" y="3632"/>
                  <a:pt x="21399" y="3483"/>
                </a:cubicBezTo>
                <a:cubicBezTo>
                  <a:pt x="21241" y="3182"/>
                  <a:pt x="21042" y="2898"/>
                  <a:pt x="20826" y="2636"/>
                </a:cubicBezTo>
                <a:cubicBezTo>
                  <a:pt x="20604" y="2376"/>
                  <a:pt x="20354" y="2132"/>
                  <a:pt x="20092" y="1909"/>
                </a:cubicBezTo>
                <a:cubicBezTo>
                  <a:pt x="19831" y="1682"/>
                  <a:pt x="19558" y="1477"/>
                  <a:pt x="19269" y="1290"/>
                </a:cubicBezTo>
                <a:cubicBezTo>
                  <a:pt x="18991" y="1102"/>
                  <a:pt x="18695" y="932"/>
                  <a:pt x="18399" y="773"/>
                </a:cubicBezTo>
                <a:cubicBezTo>
                  <a:pt x="18110" y="625"/>
                  <a:pt x="17819" y="483"/>
                  <a:pt x="17512" y="375"/>
                </a:cubicBezTo>
                <a:cubicBezTo>
                  <a:pt x="16933" y="165"/>
                  <a:pt x="16314" y="45"/>
                  <a:pt x="15700" y="11"/>
                </a:cubicBezTo>
                <a:cubicBezTo>
                  <a:pt x="15569" y="0"/>
                  <a:pt x="15439" y="0"/>
                  <a:pt x="1530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2" name="Google Shape;2812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806009">
            <a:off x="5332437" y="2683214"/>
            <a:ext cx="220351" cy="650499"/>
          </a:xfrm>
          <a:custGeom>
            <a:avLst/>
            <a:gdLst/>
            <a:ahLst/>
            <a:cxnLst/>
            <a:rect l="l" t="t" r="r" b="b"/>
            <a:pathLst>
              <a:path w="5700" h="16827" extrusionOk="0">
                <a:moveTo>
                  <a:pt x="4171" y="1"/>
                </a:moveTo>
                <a:cubicBezTo>
                  <a:pt x="4121" y="47"/>
                  <a:pt x="4063" y="92"/>
                  <a:pt x="4006" y="137"/>
                </a:cubicBezTo>
                <a:cubicBezTo>
                  <a:pt x="2784" y="1104"/>
                  <a:pt x="1381" y="2251"/>
                  <a:pt x="290" y="3654"/>
                </a:cubicBezTo>
                <a:cubicBezTo>
                  <a:pt x="188" y="3790"/>
                  <a:pt x="91" y="3927"/>
                  <a:pt x="1" y="4052"/>
                </a:cubicBezTo>
                <a:lnTo>
                  <a:pt x="171" y="4110"/>
                </a:lnTo>
                <a:lnTo>
                  <a:pt x="205" y="4115"/>
                </a:lnTo>
                <a:cubicBezTo>
                  <a:pt x="329" y="4155"/>
                  <a:pt x="455" y="4189"/>
                  <a:pt x="586" y="4223"/>
                </a:cubicBezTo>
                <a:cubicBezTo>
                  <a:pt x="699" y="4251"/>
                  <a:pt x="814" y="4280"/>
                  <a:pt x="938" y="4309"/>
                </a:cubicBezTo>
                <a:cubicBezTo>
                  <a:pt x="984" y="4314"/>
                  <a:pt x="1024" y="4325"/>
                  <a:pt x="1074" y="4331"/>
                </a:cubicBezTo>
                <a:cubicBezTo>
                  <a:pt x="1148" y="4348"/>
                  <a:pt x="1216" y="4359"/>
                  <a:pt x="1284" y="4377"/>
                </a:cubicBezTo>
                <a:cubicBezTo>
                  <a:pt x="1291" y="4377"/>
                  <a:pt x="1302" y="4382"/>
                  <a:pt x="1307" y="4382"/>
                </a:cubicBezTo>
                <a:cubicBezTo>
                  <a:pt x="1330" y="4382"/>
                  <a:pt x="1336" y="4388"/>
                  <a:pt x="1347" y="4388"/>
                </a:cubicBezTo>
                <a:cubicBezTo>
                  <a:pt x="1404" y="4404"/>
                  <a:pt x="1438" y="4467"/>
                  <a:pt x="1427" y="4530"/>
                </a:cubicBezTo>
                <a:cubicBezTo>
                  <a:pt x="1302" y="5115"/>
                  <a:pt x="1205" y="5694"/>
                  <a:pt x="1126" y="6258"/>
                </a:cubicBezTo>
                <a:lnTo>
                  <a:pt x="1137" y="6245"/>
                </a:lnTo>
                <a:lnTo>
                  <a:pt x="1137" y="6245"/>
                </a:lnTo>
                <a:cubicBezTo>
                  <a:pt x="1108" y="6410"/>
                  <a:pt x="1086" y="6575"/>
                  <a:pt x="1058" y="6819"/>
                </a:cubicBezTo>
                <a:cubicBezTo>
                  <a:pt x="904" y="8303"/>
                  <a:pt x="916" y="9717"/>
                  <a:pt x="1086" y="11036"/>
                </a:cubicBezTo>
                <a:cubicBezTo>
                  <a:pt x="1092" y="11047"/>
                  <a:pt x="1092" y="11059"/>
                  <a:pt x="1092" y="11065"/>
                </a:cubicBezTo>
                <a:lnTo>
                  <a:pt x="1097" y="11052"/>
                </a:lnTo>
                <a:cubicBezTo>
                  <a:pt x="1250" y="12235"/>
                  <a:pt x="1546" y="13344"/>
                  <a:pt x="1973" y="14354"/>
                </a:cubicBezTo>
                <a:cubicBezTo>
                  <a:pt x="2330" y="15201"/>
                  <a:pt x="2773" y="15962"/>
                  <a:pt x="3285" y="16633"/>
                </a:cubicBezTo>
                <a:cubicBezTo>
                  <a:pt x="3319" y="16678"/>
                  <a:pt x="3353" y="16724"/>
                  <a:pt x="3392" y="16764"/>
                </a:cubicBezTo>
                <a:lnTo>
                  <a:pt x="3427" y="16809"/>
                </a:lnTo>
                <a:lnTo>
                  <a:pt x="3439" y="16827"/>
                </a:lnTo>
                <a:lnTo>
                  <a:pt x="3439" y="16775"/>
                </a:lnTo>
                <a:cubicBezTo>
                  <a:pt x="3416" y="16672"/>
                  <a:pt x="3398" y="16570"/>
                  <a:pt x="3382" y="16468"/>
                </a:cubicBezTo>
                <a:cubicBezTo>
                  <a:pt x="3337" y="16190"/>
                  <a:pt x="3308" y="15946"/>
                  <a:pt x="3290" y="15730"/>
                </a:cubicBezTo>
                <a:cubicBezTo>
                  <a:pt x="3256" y="15178"/>
                  <a:pt x="3302" y="14718"/>
                  <a:pt x="3427" y="14320"/>
                </a:cubicBezTo>
                <a:cubicBezTo>
                  <a:pt x="3439" y="14291"/>
                  <a:pt x="3455" y="14270"/>
                  <a:pt x="3478" y="14252"/>
                </a:cubicBezTo>
                <a:cubicBezTo>
                  <a:pt x="3478" y="14241"/>
                  <a:pt x="3484" y="14235"/>
                  <a:pt x="3484" y="14230"/>
                </a:cubicBezTo>
                <a:cubicBezTo>
                  <a:pt x="3500" y="14207"/>
                  <a:pt x="3523" y="14189"/>
                  <a:pt x="3552" y="14178"/>
                </a:cubicBezTo>
                <a:lnTo>
                  <a:pt x="3581" y="14178"/>
                </a:lnTo>
                <a:cubicBezTo>
                  <a:pt x="3603" y="14178"/>
                  <a:pt x="3620" y="14184"/>
                  <a:pt x="3631" y="14189"/>
                </a:cubicBezTo>
                <a:cubicBezTo>
                  <a:pt x="3841" y="14354"/>
                  <a:pt x="4024" y="14490"/>
                  <a:pt x="4182" y="14605"/>
                </a:cubicBezTo>
                <a:cubicBezTo>
                  <a:pt x="4404" y="14758"/>
                  <a:pt x="4586" y="14883"/>
                  <a:pt x="4769" y="15002"/>
                </a:cubicBezTo>
                <a:cubicBezTo>
                  <a:pt x="4950" y="15116"/>
                  <a:pt x="5149" y="15235"/>
                  <a:pt x="5375" y="15355"/>
                </a:cubicBezTo>
                <a:cubicBezTo>
                  <a:pt x="5472" y="15411"/>
                  <a:pt x="5569" y="15457"/>
                  <a:pt x="5666" y="15508"/>
                </a:cubicBezTo>
                <a:cubicBezTo>
                  <a:pt x="5404" y="15002"/>
                  <a:pt x="5234" y="14655"/>
                  <a:pt x="5081" y="14343"/>
                </a:cubicBezTo>
                <a:cubicBezTo>
                  <a:pt x="4717" y="13582"/>
                  <a:pt x="4433" y="12888"/>
                  <a:pt x="4211" y="12224"/>
                </a:cubicBezTo>
                <a:cubicBezTo>
                  <a:pt x="3967" y="11479"/>
                  <a:pt x="3791" y="10724"/>
                  <a:pt x="3688" y="9996"/>
                </a:cubicBezTo>
                <a:cubicBezTo>
                  <a:pt x="3575" y="9172"/>
                  <a:pt x="3541" y="8332"/>
                  <a:pt x="3586" y="7496"/>
                </a:cubicBezTo>
                <a:cubicBezTo>
                  <a:pt x="3615" y="7042"/>
                  <a:pt x="3660" y="6627"/>
                  <a:pt x="3733" y="6218"/>
                </a:cubicBezTo>
                <a:cubicBezTo>
                  <a:pt x="3814" y="5757"/>
                  <a:pt x="3922" y="5400"/>
                  <a:pt x="4058" y="5093"/>
                </a:cubicBezTo>
                <a:cubicBezTo>
                  <a:pt x="4053" y="5070"/>
                  <a:pt x="4046" y="5059"/>
                  <a:pt x="4046" y="5036"/>
                </a:cubicBezTo>
                <a:cubicBezTo>
                  <a:pt x="4046" y="4967"/>
                  <a:pt x="4108" y="4905"/>
                  <a:pt x="4171" y="4905"/>
                </a:cubicBezTo>
                <a:cubicBezTo>
                  <a:pt x="4428" y="4916"/>
                  <a:pt x="4700" y="4950"/>
                  <a:pt x="5029" y="5012"/>
                </a:cubicBezTo>
                <a:cubicBezTo>
                  <a:pt x="5212" y="5052"/>
                  <a:pt x="5427" y="5098"/>
                  <a:pt x="5700" y="5161"/>
                </a:cubicBezTo>
                <a:lnTo>
                  <a:pt x="5643" y="4978"/>
                </a:lnTo>
                <a:lnTo>
                  <a:pt x="5603" y="4865"/>
                </a:lnTo>
                <a:lnTo>
                  <a:pt x="5592" y="4831"/>
                </a:lnTo>
                <a:lnTo>
                  <a:pt x="5574" y="4779"/>
                </a:lnTo>
                <a:cubicBezTo>
                  <a:pt x="5506" y="4592"/>
                  <a:pt x="5444" y="4404"/>
                  <a:pt x="5388" y="4217"/>
                </a:cubicBezTo>
                <a:cubicBezTo>
                  <a:pt x="5120" y="3399"/>
                  <a:pt x="4893" y="2570"/>
                  <a:pt x="4677" y="1763"/>
                </a:cubicBezTo>
                <a:lnTo>
                  <a:pt x="4672" y="1739"/>
                </a:lnTo>
                <a:cubicBezTo>
                  <a:pt x="4530" y="1233"/>
                  <a:pt x="4359" y="609"/>
                  <a:pt x="4177" y="6"/>
                </a:cubicBezTo>
                <a:lnTo>
                  <a:pt x="4177" y="1"/>
                </a:ln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3" name="Google Shape;2813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139000">
            <a:off x="7191500" y="1128017"/>
            <a:ext cx="738744" cy="225837"/>
          </a:xfrm>
          <a:custGeom>
            <a:avLst/>
            <a:gdLst/>
            <a:ahLst/>
            <a:cxnLst/>
            <a:rect l="l" t="t" r="r" b="b"/>
            <a:pathLst>
              <a:path w="19110" h="5842" extrusionOk="0">
                <a:moveTo>
                  <a:pt x="14910" y="0"/>
                </a:moveTo>
                <a:lnTo>
                  <a:pt x="14905" y="11"/>
                </a:lnTo>
                <a:cubicBezTo>
                  <a:pt x="14882" y="85"/>
                  <a:pt x="14865" y="160"/>
                  <a:pt x="14842" y="228"/>
                </a:cubicBezTo>
                <a:cubicBezTo>
                  <a:pt x="14803" y="352"/>
                  <a:pt x="14758" y="488"/>
                  <a:pt x="14700" y="643"/>
                </a:cubicBezTo>
                <a:lnTo>
                  <a:pt x="14650" y="784"/>
                </a:lnTo>
                <a:cubicBezTo>
                  <a:pt x="14569" y="1005"/>
                  <a:pt x="14485" y="1228"/>
                  <a:pt x="14422" y="1449"/>
                </a:cubicBezTo>
                <a:lnTo>
                  <a:pt x="14404" y="1511"/>
                </a:lnTo>
                <a:lnTo>
                  <a:pt x="14399" y="1524"/>
                </a:lnTo>
                <a:cubicBezTo>
                  <a:pt x="14404" y="1540"/>
                  <a:pt x="14399" y="1558"/>
                  <a:pt x="14394" y="1574"/>
                </a:cubicBezTo>
                <a:cubicBezTo>
                  <a:pt x="14383" y="1603"/>
                  <a:pt x="14359" y="1626"/>
                  <a:pt x="14325" y="1631"/>
                </a:cubicBezTo>
                <a:cubicBezTo>
                  <a:pt x="14318" y="1631"/>
                  <a:pt x="14310" y="1634"/>
                  <a:pt x="14303" y="1634"/>
                </a:cubicBezTo>
                <a:cubicBezTo>
                  <a:pt x="14299" y="1634"/>
                  <a:pt x="14295" y="1633"/>
                  <a:pt x="14291" y="1631"/>
                </a:cubicBezTo>
                <a:cubicBezTo>
                  <a:pt x="14212" y="1626"/>
                  <a:pt x="14126" y="1597"/>
                  <a:pt x="14047" y="1569"/>
                </a:cubicBezTo>
                <a:lnTo>
                  <a:pt x="13973" y="1545"/>
                </a:lnTo>
                <a:lnTo>
                  <a:pt x="13808" y="1489"/>
                </a:lnTo>
                <a:cubicBezTo>
                  <a:pt x="13627" y="1432"/>
                  <a:pt x="13473" y="1380"/>
                  <a:pt x="13326" y="1341"/>
                </a:cubicBezTo>
                <a:cubicBezTo>
                  <a:pt x="13030" y="1256"/>
                  <a:pt x="12707" y="1183"/>
                  <a:pt x="12297" y="1097"/>
                </a:cubicBezTo>
                <a:cubicBezTo>
                  <a:pt x="11939" y="1028"/>
                  <a:pt x="11575" y="966"/>
                  <a:pt x="11223" y="915"/>
                </a:cubicBezTo>
                <a:cubicBezTo>
                  <a:pt x="10530" y="824"/>
                  <a:pt x="9814" y="767"/>
                  <a:pt x="9104" y="756"/>
                </a:cubicBezTo>
                <a:lnTo>
                  <a:pt x="8779" y="756"/>
                </a:lnTo>
                <a:cubicBezTo>
                  <a:pt x="8336" y="756"/>
                  <a:pt x="7893" y="773"/>
                  <a:pt x="7456" y="808"/>
                </a:cubicBezTo>
                <a:cubicBezTo>
                  <a:pt x="7052" y="842"/>
                  <a:pt x="6620" y="887"/>
                  <a:pt x="6098" y="960"/>
                </a:cubicBezTo>
                <a:cubicBezTo>
                  <a:pt x="5364" y="1063"/>
                  <a:pt x="4695" y="1183"/>
                  <a:pt x="4052" y="1319"/>
                </a:cubicBezTo>
                <a:cubicBezTo>
                  <a:pt x="3790" y="1375"/>
                  <a:pt x="3535" y="1438"/>
                  <a:pt x="3290" y="1500"/>
                </a:cubicBezTo>
                <a:lnTo>
                  <a:pt x="3313" y="1500"/>
                </a:lnTo>
                <a:cubicBezTo>
                  <a:pt x="3017" y="1574"/>
                  <a:pt x="2717" y="1660"/>
                  <a:pt x="2387" y="1762"/>
                </a:cubicBezTo>
                <a:lnTo>
                  <a:pt x="2137" y="1836"/>
                </a:lnTo>
                <a:lnTo>
                  <a:pt x="2069" y="1858"/>
                </a:lnTo>
                <a:cubicBezTo>
                  <a:pt x="1921" y="1904"/>
                  <a:pt x="1773" y="1949"/>
                  <a:pt x="1626" y="1994"/>
                </a:cubicBezTo>
                <a:cubicBezTo>
                  <a:pt x="1131" y="2153"/>
                  <a:pt x="609" y="2342"/>
                  <a:pt x="127" y="2620"/>
                </a:cubicBezTo>
                <a:lnTo>
                  <a:pt x="127" y="2620"/>
                </a:lnTo>
                <a:cubicBezTo>
                  <a:pt x="85" y="2641"/>
                  <a:pt x="42" y="2667"/>
                  <a:pt x="0" y="2694"/>
                </a:cubicBezTo>
                <a:cubicBezTo>
                  <a:pt x="262" y="2710"/>
                  <a:pt x="489" y="2744"/>
                  <a:pt x="693" y="2785"/>
                </a:cubicBezTo>
                <a:cubicBezTo>
                  <a:pt x="961" y="2835"/>
                  <a:pt x="1301" y="2921"/>
                  <a:pt x="1580" y="3119"/>
                </a:cubicBezTo>
                <a:cubicBezTo>
                  <a:pt x="1603" y="3131"/>
                  <a:pt x="1614" y="3160"/>
                  <a:pt x="1614" y="3187"/>
                </a:cubicBezTo>
                <a:lnTo>
                  <a:pt x="1626" y="3200"/>
                </a:lnTo>
                <a:cubicBezTo>
                  <a:pt x="1660" y="3245"/>
                  <a:pt x="1648" y="3313"/>
                  <a:pt x="1603" y="3352"/>
                </a:cubicBezTo>
                <a:cubicBezTo>
                  <a:pt x="1563" y="3386"/>
                  <a:pt x="1524" y="3420"/>
                  <a:pt x="1483" y="3449"/>
                </a:cubicBezTo>
                <a:lnTo>
                  <a:pt x="1467" y="3467"/>
                </a:lnTo>
                <a:lnTo>
                  <a:pt x="1404" y="3517"/>
                </a:lnTo>
                <a:lnTo>
                  <a:pt x="1359" y="3557"/>
                </a:lnTo>
                <a:lnTo>
                  <a:pt x="1336" y="3575"/>
                </a:lnTo>
                <a:cubicBezTo>
                  <a:pt x="1291" y="3614"/>
                  <a:pt x="1244" y="3654"/>
                  <a:pt x="1199" y="3693"/>
                </a:cubicBezTo>
                <a:cubicBezTo>
                  <a:pt x="1046" y="3824"/>
                  <a:pt x="916" y="3950"/>
                  <a:pt x="790" y="4063"/>
                </a:cubicBezTo>
                <a:cubicBezTo>
                  <a:pt x="494" y="4364"/>
                  <a:pt x="262" y="4648"/>
                  <a:pt x="92" y="4933"/>
                </a:cubicBezTo>
                <a:lnTo>
                  <a:pt x="99" y="4923"/>
                </a:lnTo>
                <a:lnTo>
                  <a:pt x="99" y="4923"/>
                </a:lnTo>
                <a:cubicBezTo>
                  <a:pt x="75" y="4958"/>
                  <a:pt x="55" y="4993"/>
                  <a:pt x="35" y="5028"/>
                </a:cubicBezTo>
                <a:cubicBezTo>
                  <a:pt x="501" y="4756"/>
                  <a:pt x="1012" y="4580"/>
                  <a:pt x="1461" y="4443"/>
                </a:cubicBezTo>
                <a:cubicBezTo>
                  <a:pt x="2120" y="4233"/>
                  <a:pt x="2710" y="4074"/>
                  <a:pt x="3250" y="3955"/>
                </a:cubicBezTo>
                <a:cubicBezTo>
                  <a:pt x="3308" y="3944"/>
                  <a:pt x="3365" y="3926"/>
                  <a:pt x="3421" y="3916"/>
                </a:cubicBezTo>
                <a:cubicBezTo>
                  <a:pt x="4239" y="3751"/>
                  <a:pt x="5109" y="3631"/>
                  <a:pt x="6075" y="3557"/>
                </a:cubicBezTo>
                <a:cubicBezTo>
                  <a:pt x="6798" y="3506"/>
                  <a:pt x="7461" y="3478"/>
                  <a:pt x="8086" y="3478"/>
                </a:cubicBezTo>
                <a:cubicBezTo>
                  <a:pt x="8307" y="3478"/>
                  <a:pt x="8522" y="3481"/>
                  <a:pt x="8734" y="3489"/>
                </a:cubicBezTo>
                <a:cubicBezTo>
                  <a:pt x="9563" y="3512"/>
                  <a:pt x="10376" y="3562"/>
                  <a:pt x="11348" y="3637"/>
                </a:cubicBezTo>
                <a:cubicBezTo>
                  <a:pt x="11467" y="3648"/>
                  <a:pt x="11587" y="3654"/>
                  <a:pt x="11706" y="3665"/>
                </a:cubicBezTo>
                <a:cubicBezTo>
                  <a:pt x="11991" y="3682"/>
                  <a:pt x="12285" y="3706"/>
                  <a:pt x="12570" y="3733"/>
                </a:cubicBezTo>
                <a:cubicBezTo>
                  <a:pt x="12814" y="3761"/>
                  <a:pt x="13007" y="3790"/>
                  <a:pt x="13177" y="3830"/>
                </a:cubicBezTo>
                <a:cubicBezTo>
                  <a:pt x="13286" y="3853"/>
                  <a:pt x="13394" y="3881"/>
                  <a:pt x="13502" y="3910"/>
                </a:cubicBezTo>
                <a:lnTo>
                  <a:pt x="13518" y="3916"/>
                </a:lnTo>
                <a:cubicBezTo>
                  <a:pt x="13604" y="3944"/>
                  <a:pt x="13688" y="3966"/>
                  <a:pt x="13769" y="4012"/>
                </a:cubicBezTo>
                <a:lnTo>
                  <a:pt x="13774" y="4018"/>
                </a:lnTo>
                <a:cubicBezTo>
                  <a:pt x="13785" y="4018"/>
                  <a:pt x="13791" y="4018"/>
                  <a:pt x="13803" y="4023"/>
                </a:cubicBezTo>
                <a:cubicBezTo>
                  <a:pt x="13825" y="4034"/>
                  <a:pt x="13848" y="4057"/>
                  <a:pt x="13859" y="4086"/>
                </a:cubicBezTo>
                <a:cubicBezTo>
                  <a:pt x="13871" y="4108"/>
                  <a:pt x="13871" y="4136"/>
                  <a:pt x="13859" y="4171"/>
                </a:cubicBezTo>
                <a:cubicBezTo>
                  <a:pt x="13848" y="4205"/>
                  <a:pt x="13837" y="4244"/>
                  <a:pt x="13825" y="4278"/>
                </a:cubicBezTo>
                <a:cubicBezTo>
                  <a:pt x="13746" y="4551"/>
                  <a:pt x="13701" y="4836"/>
                  <a:pt x="13654" y="5148"/>
                </a:cubicBezTo>
                <a:cubicBezTo>
                  <a:pt x="13638" y="5285"/>
                  <a:pt x="13615" y="5444"/>
                  <a:pt x="13586" y="5592"/>
                </a:cubicBezTo>
                <a:cubicBezTo>
                  <a:pt x="13570" y="5676"/>
                  <a:pt x="13552" y="5762"/>
                  <a:pt x="13536" y="5841"/>
                </a:cubicBezTo>
                <a:cubicBezTo>
                  <a:pt x="13683" y="5785"/>
                  <a:pt x="13819" y="5717"/>
                  <a:pt x="13961" y="5654"/>
                </a:cubicBezTo>
                <a:lnTo>
                  <a:pt x="14087" y="5597"/>
                </a:lnTo>
                <a:cubicBezTo>
                  <a:pt x="14320" y="5489"/>
                  <a:pt x="14559" y="5387"/>
                  <a:pt x="14803" y="5285"/>
                </a:cubicBezTo>
                <a:cubicBezTo>
                  <a:pt x="15149" y="5137"/>
                  <a:pt x="15524" y="4978"/>
                  <a:pt x="15899" y="4831"/>
                </a:cubicBezTo>
                <a:cubicBezTo>
                  <a:pt x="16263" y="4694"/>
                  <a:pt x="16638" y="4563"/>
                  <a:pt x="17019" y="4449"/>
                </a:cubicBezTo>
                <a:cubicBezTo>
                  <a:pt x="17349" y="4346"/>
                  <a:pt x="17672" y="4262"/>
                  <a:pt x="17984" y="4194"/>
                </a:cubicBezTo>
                <a:cubicBezTo>
                  <a:pt x="18052" y="4183"/>
                  <a:pt x="18115" y="4165"/>
                  <a:pt x="18183" y="4154"/>
                </a:cubicBezTo>
                <a:cubicBezTo>
                  <a:pt x="18372" y="4115"/>
                  <a:pt x="18564" y="4081"/>
                  <a:pt x="18763" y="4057"/>
                </a:cubicBezTo>
                <a:cubicBezTo>
                  <a:pt x="18883" y="4040"/>
                  <a:pt x="18996" y="4023"/>
                  <a:pt x="19109" y="4018"/>
                </a:cubicBezTo>
                <a:lnTo>
                  <a:pt x="19070" y="3955"/>
                </a:lnTo>
                <a:cubicBezTo>
                  <a:pt x="19053" y="3926"/>
                  <a:pt x="19036" y="3898"/>
                  <a:pt x="19014" y="3869"/>
                </a:cubicBezTo>
                <a:cubicBezTo>
                  <a:pt x="18939" y="3761"/>
                  <a:pt x="18854" y="3654"/>
                  <a:pt x="18775" y="3557"/>
                </a:cubicBezTo>
                <a:cubicBezTo>
                  <a:pt x="18610" y="3352"/>
                  <a:pt x="18451" y="3160"/>
                  <a:pt x="18291" y="2966"/>
                </a:cubicBezTo>
                <a:cubicBezTo>
                  <a:pt x="17950" y="2552"/>
                  <a:pt x="17627" y="2188"/>
                  <a:pt x="17302" y="1858"/>
                </a:cubicBezTo>
                <a:cubicBezTo>
                  <a:pt x="16599" y="1142"/>
                  <a:pt x="15917" y="591"/>
                  <a:pt x="15206" y="165"/>
                </a:cubicBezTo>
                <a:lnTo>
                  <a:pt x="15206" y="165"/>
                </a:lnTo>
                <a:lnTo>
                  <a:pt x="15230" y="187"/>
                </a:lnTo>
                <a:cubicBezTo>
                  <a:pt x="15138" y="126"/>
                  <a:pt x="15030" y="63"/>
                  <a:pt x="14910" y="0"/>
                </a:cubicBezTo>
                <a:close/>
              </a:path>
            </a:pathLst>
          </a:custGeom>
          <a:solidFill>
            <a:srgbClr val="A7E4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37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329105" y="1588063"/>
            <a:ext cx="619486" cy="268244"/>
          </a:xfrm>
          <a:custGeom>
            <a:avLst/>
            <a:gdLst/>
            <a:ahLst/>
            <a:cxnLst/>
            <a:rect l="l" t="t" r="r" b="b"/>
            <a:pathLst>
              <a:path w="16025" h="6939" extrusionOk="0">
                <a:moveTo>
                  <a:pt x="5791" y="1"/>
                </a:moveTo>
                <a:cubicBezTo>
                  <a:pt x="5734" y="1"/>
                  <a:pt x="5676" y="7"/>
                  <a:pt x="5620" y="13"/>
                </a:cubicBezTo>
                <a:cubicBezTo>
                  <a:pt x="5335" y="58"/>
                  <a:pt x="5091" y="212"/>
                  <a:pt x="4904" y="422"/>
                </a:cubicBezTo>
                <a:cubicBezTo>
                  <a:pt x="4831" y="507"/>
                  <a:pt x="4836" y="638"/>
                  <a:pt x="4921" y="711"/>
                </a:cubicBezTo>
                <a:cubicBezTo>
                  <a:pt x="4960" y="745"/>
                  <a:pt x="5008" y="761"/>
                  <a:pt x="5056" y="761"/>
                </a:cubicBezTo>
                <a:cubicBezTo>
                  <a:pt x="5113" y="761"/>
                  <a:pt x="5169" y="738"/>
                  <a:pt x="5206" y="695"/>
                </a:cubicBezTo>
                <a:cubicBezTo>
                  <a:pt x="5240" y="661"/>
                  <a:pt x="5267" y="627"/>
                  <a:pt x="5301" y="598"/>
                </a:cubicBezTo>
                <a:cubicBezTo>
                  <a:pt x="5348" y="558"/>
                  <a:pt x="5398" y="519"/>
                  <a:pt x="5455" y="490"/>
                </a:cubicBezTo>
                <a:cubicBezTo>
                  <a:pt x="5513" y="462"/>
                  <a:pt x="5569" y="444"/>
                  <a:pt x="5626" y="428"/>
                </a:cubicBezTo>
                <a:cubicBezTo>
                  <a:pt x="5689" y="417"/>
                  <a:pt x="5757" y="417"/>
                  <a:pt x="5825" y="417"/>
                </a:cubicBezTo>
                <a:cubicBezTo>
                  <a:pt x="5909" y="422"/>
                  <a:pt x="5995" y="438"/>
                  <a:pt x="6074" y="467"/>
                </a:cubicBezTo>
                <a:cubicBezTo>
                  <a:pt x="6188" y="507"/>
                  <a:pt x="6297" y="564"/>
                  <a:pt x="6405" y="627"/>
                </a:cubicBezTo>
                <a:cubicBezTo>
                  <a:pt x="6529" y="717"/>
                  <a:pt x="6643" y="819"/>
                  <a:pt x="6745" y="933"/>
                </a:cubicBezTo>
                <a:cubicBezTo>
                  <a:pt x="6835" y="1036"/>
                  <a:pt x="6916" y="1149"/>
                  <a:pt x="6979" y="1274"/>
                </a:cubicBezTo>
                <a:cubicBezTo>
                  <a:pt x="6995" y="1309"/>
                  <a:pt x="7006" y="1337"/>
                  <a:pt x="7024" y="1371"/>
                </a:cubicBezTo>
                <a:cubicBezTo>
                  <a:pt x="7061" y="1473"/>
                  <a:pt x="7151" y="1528"/>
                  <a:pt x="7244" y="1528"/>
                </a:cubicBezTo>
                <a:cubicBezTo>
                  <a:pt x="7307" y="1528"/>
                  <a:pt x="7371" y="1503"/>
                  <a:pt x="7422" y="1450"/>
                </a:cubicBezTo>
                <a:cubicBezTo>
                  <a:pt x="7501" y="1364"/>
                  <a:pt x="7580" y="1280"/>
                  <a:pt x="7666" y="1201"/>
                </a:cubicBezTo>
                <a:cubicBezTo>
                  <a:pt x="7785" y="1098"/>
                  <a:pt x="7910" y="1013"/>
                  <a:pt x="8052" y="939"/>
                </a:cubicBezTo>
                <a:cubicBezTo>
                  <a:pt x="8177" y="882"/>
                  <a:pt x="8301" y="837"/>
                  <a:pt x="8438" y="803"/>
                </a:cubicBezTo>
                <a:cubicBezTo>
                  <a:pt x="8549" y="780"/>
                  <a:pt x="8663" y="772"/>
                  <a:pt x="8777" y="772"/>
                </a:cubicBezTo>
                <a:cubicBezTo>
                  <a:pt x="8810" y="772"/>
                  <a:pt x="8843" y="773"/>
                  <a:pt x="8876" y="774"/>
                </a:cubicBezTo>
                <a:cubicBezTo>
                  <a:pt x="9080" y="792"/>
                  <a:pt x="9279" y="837"/>
                  <a:pt x="9473" y="899"/>
                </a:cubicBezTo>
                <a:cubicBezTo>
                  <a:pt x="9487" y="901"/>
                  <a:pt x="9501" y="903"/>
                  <a:pt x="9516" y="903"/>
                </a:cubicBezTo>
                <a:cubicBezTo>
                  <a:pt x="9541" y="903"/>
                  <a:pt x="9568" y="899"/>
                  <a:pt x="9597" y="887"/>
                </a:cubicBezTo>
                <a:cubicBezTo>
                  <a:pt x="9654" y="871"/>
                  <a:pt x="9699" y="826"/>
                  <a:pt x="9728" y="774"/>
                </a:cubicBezTo>
                <a:cubicBezTo>
                  <a:pt x="9757" y="711"/>
                  <a:pt x="9762" y="648"/>
                  <a:pt x="9740" y="587"/>
                </a:cubicBezTo>
                <a:cubicBezTo>
                  <a:pt x="9723" y="535"/>
                  <a:pt x="9678" y="473"/>
                  <a:pt x="9620" y="456"/>
                </a:cubicBezTo>
                <a:cubicBezTo>
                  <a:pt x="9399" y="376"/>
                  <a:pt x="9177" y="314"/>
                  <a:pt x="8938" y="297"/>
                </a:cubicBezTo>
                <a:cubicBezTo>
                  <a:pt x="8882" y="294"/>
                  <a:pt x="8823" y="293"/>
                  <a:pt x="8765" y="293"/>
                </a:cubicBezTo>
                <a:cubicBezTo>
                  <a:pt x="8707" y="293"/>
                  <a:pt x="8649" y="294"/>
                  <a:pt x="8592" y="297"/>
                </a:cubicBezTo>
                <a:cubicBezTo>
                  <a:pt x="8467" y="308"/>
                  <a:pt x="8348" y="331"/>
                  <a:pt x="8228" y="359"/>
                </a:cubicBezTo>
                <a:cubicBezTo>
                  <a:pt x="8007" y="417"/>
                  <a:pt x="7797" y="519"/>
                  <a:pt x="7609" y="643"/>
                </a:cubicBezTo>
                <a:cubicBezTo>
                  <a:pt x="7512" y="706"/>
                  <a:pt x="7415" y="785"/>
                  <a:pt x="7330" y="865"/>
                </a:cubicBezTo>
                <a:cubicBezTo>
                  <a:pt x="7320" y="876"/>
                  <a:pt x="7302" y="887"/>
                  <a:pt x="7291" y="899"/>
                </a:cubicBezTo>
                <a:cubicBezTo>
                  <a:pt x="7291" y="894"/>
                  <a:pt x="7285" y="887"/>
                  <a:pt x="7279" y="882"/>
                </a:cubicBezTo>
                <a:cubicBezTo>
                  <a:pt x="7205" y="774"/>
                  <a:pt x="7115" y="672"/>
                  <a:pt x="7024" y="580"/>
                </a:cubicBezTo>
                <a:cubicBezTo>
                  <a:pt x="6835" y="388"/>
                  <a:pt x="6609" y="228"/>
                  <a:pt x="6365" y="126"/>
                </a:cubicBezTo>
                <a:cubicBezTo>
                  <a:pt x="6182" y="47"/>
                  <a:pt x="5983" y="1"/>
                  <a:pt x="5791" y="1"/>
                </a:cubicBezTo>
                <a:close/>
                <a:moveTo>
                  <a:pt x="7381" y="2496"/>
                </a:moveTo>
                <a:cubicBezTo>
                  <a:pt x="7302" y="2496"/>
                  <a:pt x="7228" y="2507"/>
                  <a:pt x="7155" y="2518"/>
                </a:cubicBezTo>
                <a:cubicBezTo>
                  <a:pt x="7092" y="2530"/>
                  <a:pt x="7047" y="2547"/>
                  <a:pt x="7006" y="2592"/>
                </a:cubicBezTo>
                <a:cubicBezTo>
                  <a:pt x="6966" y="2638"/>
                  <a:pt x="6945" y="2701"/>
                  <a:pt x="6950" y="2757"/>
                </a:cubicBezTo>
                <a:cubicBezTo>
                  <a:pt x="6955" y="2814"/>
                  <a:pt x="6984" y="2865"/>
                  <a:pt x="7024" y="2905"/>
                </a:cubicBezTo>
                <a:cubicBezTo>
                  <a:pt x="7057" y="2934"/>
                  <a:pt x="7111" y="2958"/>
                  <a:pt x="7162" y="2958"/>
                </a:cubicBezTo>
                <a:cubicBezTo>
                  <a:pt x="7171" y="2958"/>
                  <a:pt x="7180" y="2958"/>
                  <a:pt x="7189" y="2956"/>
                </a:cubicBezTo>
                <a:cubicBezTo>
                  <a:pt x="7248" y="2947"/>
                  <a:pt x="7306" y="2938"/>
                  <a:pt x="7365" y="2938"/>
                </a:cubicBezTo>
                <a:cubicBezTo>
                  <a:pt x="7380" y="2938"/>
                  <a:pt x="7395" y="2938"/>
                  <a:pt x="7410" y="2940"/>
                </a:cubicBezTo>
                <a:cubicBezTo>
                  <a:pt x="7472" y="2945"/>
                  <a:pt x="7535" y="2956"/>
                  <a:pt x="7592" y="2974"/>
                </a:cubicBezTo>
                <a:cubicBezTo>
                  <a:pt x="7661" y="2995"/>
                  <a:pt x="7729" y="3030"/>
                  <a:pt x="7790" y="3069"/>
                </a:cubicBezTo>
                <a:cubicBezTo>
                  <a:pt x="7865" y="3126"/>
                  <a:pt x="7939" y="3189"/>
                  <a:pt x="8001" y="3257"/>
                </a:cubicBezTo>
                <a:cubicBezTo>
                  <a:pt x="8097" y="3376"/>
                  <a:pt x="8177" y="3496"/>
                  <a:pt x="8246" y="3632"/>
                </a:cubicBezTo>
                <a:cubicBezTo>
                  <a:pt x="8325" y="3797"/>
                  <a:pt x="8387" y="3979"/>
                  <a:pt x="8432" y="4160"/>
                </a:cubicBezTo>
                <a:cubicBezTo>
                  <a:pt x="8438" y="4183"/>
                  <a:pt x="8438" y="4206"/>
                  <a:pt x="8445" y="4228"/>
                </a:cubicBezTo>
                <a:cubicBezTo>
                  <a:pt x="8461" y="4354"/>
                  <a:pt x="8540" y="4456"/>
                  <a:pt x="8666" y="4479"/>
                </a:cubicBezTo>
                <a:cubicBezTo>
                  <a:pt x="8685" y="4483"/>
                  <a:pt x="8704" y="4485"/>
                  <a:pt x="8723" y="4485"/>
                </a:cubicBezTo>
                <a:cubicBezTo>
                  <a:pt x="8753" y="4485"/>
                  <a:pt x="8782" y="4481"/>
                  <a:pt x="8813" y="4474"/>
                </a:cubicBezTo>
                <a:lnTo>
                  <a:pt x="8876" y="4440"/>
                </a:lnTo>
                <a:cubicBezTo>
                  <a:pt x="8915" y="4411"/>
                  <a:pt x="8949" y="4377"/>
                  <a:pt x="8967" y="4331"/>
                </a:cubicBezTo>
                <a:cubicBezTo>
                  <a:pt x="8990" y="4296"/>
                  <a:pt x="9012" y="4262"/>
                  <a:pt x="9035" y="4228"/>
                </a:cubicBezTo>
                <a:cubicBezTo>
                  <a:pt x="9161" y="4047"/>
                  <a:pt x="9308" y="3887"/>
                  <a:pt x="9473" y="3740"/>
                </a:cubicBezTo>
                <a:cubicBezTo>
                  <a:pt x="9631" y="3598"/>
                  <a:pt x="9814" y="3473"/>
                  <a:pt x="10001" y="3376"/>
                </a:cubicBezTo>
                <a:cubicBezTo>
                  <a:pt x="10143" y="3308"/>
                  <a:pt x="10286" y="3252"/>
                  <a:pt x="10438" y="3218"/>
                </a:cubicBezTo>
                <a:cubicBezTo>
                  <a:pt x="10541" y="3195"/>
                  <a:pt x="10649" y="3189"/>
                  <a:pt x="10751" y="3189"/>
                </a:cubicBezTo>
                <a:cubicBezTo>
                  <a:pt x="10837" y="3200"/>
                  <a:pt x="10921" y="3218"/>
                  <a:pt x="11002" y="3240"/>
                </a:cubicBezTo>
                <a:cubicBezTo>
                  <a:pt x="11120" y="3286"/>
                  <a:pt x="11228" y="3349"/>
                  <a:pt x="11336" y="3417"/>
                </a:cubicBezTo>
                <a:cubicBezTo>
                  <a:pt x="11364" y="3430"/>
                  <a:pt x="11397" y="3440"/>
                  <a:pt x="11429" y="3440"/>
                </a:cubicBezTo>
                <a:cubicBezTo>
                  <a:pt x="11436" y="3440"/>
                  <a:pt x="11443" y="3440"/>
                  <a:pt x="11450" y="3439"/>
                </a:cubicBezTo>
                <a:cubicBezTo>
                  <a:pt x="11506" y="3433"/>
                  <a:pt x="11558" y="3410"/>
                  <a:pt x="11598" y="3365"/>
                </a:cubicBezTo>
                <a:cubicBezTo>
                  <a:pt x="11626" y="3336"/>
                  <a:pt x="11643" y="3302"/>
                  <a:pt x="11650" y="3263"/>
                </a:cubicBezTo>
                <a:cubicBezTo>
                  <a:pt x="11660" y="3212"/>
                  <a:pt x="11650" y="3137"/>
                  <a:pt x="11615" y="3098"/>
                </a:cubicBezTo>
                <a:cubicBezTo>
                  <a:pt x="11564" y="3035"/>
                  <a:pt x="11513" y="2979"/>
                  <a:pt x="11450" y="2927"/>
                </a:cubicBezTo>
                <a:cubicBezTo>
                  <a:pt x="11382" y="2877"/>
                  <a:pt x="11302" y="2830"/>
                  <a:pt x="11228" y="2791"/>
                </a:cubicBezTo>
                <a:cubicBezTo>
                  <a:pt x="11092" y="2723"/>
                  <a:pt x="10944" y="2683"/>
                  <a:pt x="10797" y="2667"/>
                </a:cubicBezTo>
                <a:cubicBezTo>
                  <a:pt x="10734" y="2659"/>
                  <a:pt x="10671" y="2655"/>
                  <a:pt x="10609" y="2655"/>
                </a:cubicBezTo>
                <a:cubicBezTo>
                  <a:pt x="10352" y="2655"/>
                  <a:pt x="10097" y="2719"/>
                  <a:pt x="9859" y="2820"/>
                </a:cubicBezTo>
                <a:cubicBezTo>
                  <a:pt x="9712" y="2882"/>
                  <a:pt x="9563" y="2961"/>
                  <a:pt x="9433" y="3053"/>
                </a:cubicBezTo>
                <a:cubicBezTo>
                  <a:pt x="9285" y="3150"/>
                  <a:pt x="9148" y="3263"/>
                  <a:pt x="9024" y="3376"/>
                </a:cubicBezTo>
                <a:cubicBezTo>
                  <a:pt x="8944" y="3451"/>
                  <a:pt x="8870" y="3525"/>
                  <a:pt x="8802" y="3604"/>
                </a:cubicBezTo>
                <a:lnTo>
                  <a:pt x="8752" y="3501"/>
                </a:lnTo>
                <a:cubicBezTo>
                  <a:pt x="8649" y="3297"/>
                  <a:pt x="8513" y="3115"/>
                  <a:pt x="8359" y="2950"/>
                </a:cubicBezTo>
                <a:cubicBezTo>
                  <a:pt x="8211" y="2796"/>
                  <a:pt x="8029" y="2667"/>
                  <a:pt x="7831" y="2586"/>
                </a:cubicBezTo>
                <a:cubicBezTo>
                  <a:pt x="7682" y="2530"/>
                  <a:pt x="7535" y="2496"/>
                  <a:pt x="7381" y="2496"/>
                </a:cubicBezTo>
                <a:close/>
                <a:moveTo>
                  <a:pt x="716" y="3677"/>
                </a:moveTo>
                <a:cubicBezTo>
                  <a:pt x="546" y="3677"/>
                  <a:pt x="375" y="3711"/>
                  <a:pt x="216" y="3774"/>
                </a:cubicBezTo>
                <a:cubicBezTo>
                  <a:pt x="79" y="3826"/>
                  <a:pt x="0" y="3973"/>
                  <a:pt x="51" y="4115"/>
                </a:cubicBezTo>
                <a:cubicBezTo>
                  <a:pt x="88" y="4219"/>
                  <a:pt x="194" y="4290"/>
                  <a:pt x="305" y="4290"/>
                </a:cubicBezTo>
                <a:cubicBezTo>
                  <a:pt x="334" y="4290"/>
                  <a:pt x="363" y="4285"/>
                  <a:pt x="392" y="4275"/>
                </a:cubicBezTo>
                <a:cubicBezTo>
                  <a:pt x="444" y="4257"/>
                  <a:pt x="494" y="4241"/>
                  <a:pt x="551" y="4223"/>
                </a:cubicBezTo>
                <a:cubicBezTo>
                  <a:pt x="614" y="4217"/>
                  <a:pt x="677" y="4212"/>
                  <a:pt x="739" y="4212"/>
                </a:cubicBezTo>
                <a:cubicBezTo>
                  <a:pt x="790" y="4217"/>
                  <a:pt x="842" y="4228"/>
                  <a:pt x="892" y="4241"/>
                </a:cubicBezTo>
                <a:cubicBezTo>
                  <a:pt x="960" y="4262"/>
                  <a:pt x="1023" y="4296"/>
                  <a:pt x="1080" y="4331"/>
                </a:cubicBezTo>
                <a:cubicBezTo>
                  <a:pt x="1160" y="4388"/>
                  <a:pt x="1228" y="4451"/>
                  <a:pt x="1290" y="4519"/>
                </a:cubicBezTo>
                <a:cubicBezTo>
                  <a:pt x="1380" y="4632"/>
                  <a:pt x="1466" y="4757"/>
                  <a:pt x="1535" y="4888"/>
                </a:cubicBezTo>
                <a:cubicBezTo>
                  <a:pt x="1563" y="4944"/>
                  <a:pt x="1585" y="5007"/>
                  <a:pt x="1614" y="5070"/>
                </a:cubicBezTo>
                <a:cubicBezTo>
                  <a:pt x="1648" y="5167"/>
                  <a:pt x="1728" y="5240"/>
                  <a:pt x="1836" y="5258"/>
                </a:cubicBezTo>
                <a:cubicBezTo>
                  <a:pt x="1854" y="5262"/>
                  <a:pt x="1873" y="5264"/>
                  <a:pt x="1893" y="5264"/>
                </a:cubicBezTo>
                <a:cubicBezTo>
                  <a:pt x="1973" y="5264"/>
                  <a:pt x="2064" y="5230"/>
                  <a:pt x="2114" y="5167"/>
                </a:cubicBezTo>
                <a:cubicBezTo>
                  <a:pt x="2199" y="5047"/>
                  <a:pt x="2290" y="4933"/>
                  <a:pt x="2398" y="4826"/>
                </a:cubicBezTo>
                <a:cubicBezTo>
                  <a:pt x="2489" y="4752"/>
                  <a:pt x="2586" y="4684"/>
                  <a:pt x="2694" y="4627"/>
                </a:cubicBezTo>
                <a:cubicBezTo>
                  <a:pt x="2796" y="4582"/>
                  <a:pt x="2904" y="4542"/>
                  <a:pt x="3017" y="4513"/>
                </a:cubicBezTo>
                <a:cubicBezTo>
                  <a:pt x="3092" y="4503"/>
                  <a:pt x="3170" y="4494"/>
                  <a:pt x="3246" y="4494"/>
                </a:cubicBezTo>
                <a:cubicBezTo>
                  <a:pt x="3263" y="4494"/>
                  <a:pt x="3280" y="4495"/>
                  <a:pt x="3297" y="4496"/>
                </a:cubicBezTo>
                <a:cubicBezTo>
                  <a:pt x="3387" y="4501"/>
                  <a:pt x="3478" y="4519"/>
                  <a:pt x="3562" y="4547"/>
                </a:cubicBezTo>
                <a:cubicBezTo>
                  <a:pt x="3654" y="4582"/>
                  <a:pt x="3745" y="4627"/>
                  <a:pt x="3830" y="4678"/>
                </a:cubicBezTo>
                <a:cubicBezTo>
                  <a:pt x="3865" y="4699"/>
                  <a:pt x="3906" y="4708"/>
                  <a:pt x="3946" y="4708"/>
                </a:cubicBezTo>
                <a:cubicBezTo>
                  <a:pt x="4028" y="4708"/>
                  <a:pt x="4112" y="4670"/>
                  <a:pt x="4165" y="4610"/>
                </a:cubicBezTo>
                <a:cubicBezTo>
                  <a:pt x="4262" y="4501"/>
                  <a:pt x="4257" y="4314"/>
                  <a:pt x="4137" y="4217"/>
                </a:cubicBezTo>
                <a:cubicBezTo>
                  <a:pt x="3950" y="4058"/>
                  <a:pt x="3722" y="3950"/>
                  <a:pt x="3478" y="3911"/>
                </a:cubicBezTo>
                <a:cubicBezTo>
                  <a:pt x="3394" y="3895"/>
                  <a:pt x="3311" y="3888"/>
                  <a:pt x="3227" y="3888"/>
                </a:cubicBezTo>
                <a:cubicBezTo>
                  <a:pt x="3067" y="3888"/>
                  <a:pt x="2908" y="3913"/>
                  <a:pt x="2751" y="3950"/>
                </a:cubicBezTo>
                <a:cubicBezTo>
                  <a:pt x="2649" y="3979"/>
                  <a:pt x="2546" y="4024"/>
                  <a:pt x="2450" y="4070"/>
                </a:cubicBezTo>
                <a:cubicBezTo>
                  <a:pt x="2335" y="4126"/>
                  <a:pt x="2233" y="4183"/>
                  <a:pt x="2131" y="4257"/>
                </a:cubicBezTo>
                <a:cubicBezTo>
                  <a:pt x="2057" y="4314"/>
                  <a:pt x="1989" y="4371"/>
                  <a:pt x="1926" y="4433"/>
                </a:cubicBezTo>
                <a:cubicBezTo>
                  <a:pt x="1904" y="4406"/>
                  <a:pt x="1886" y="4377"/>
                  <a:pt x="1865" y="4348"/>
                </a:cubicBezTo>
                <a:cubicBezTo>
                  <a:pt x="1745" y="4183"/>
                  <a:pt x="1603" y="4031"/>
                  <a:pt x="1432" y="3911"/>
                </a:cubicBezTo>
                <a:cubicBezTo>
                  <a:pt x="1267" y="3797"/>
                  <a:pt x="1086" y="3717"/>
                  <a:pt x="887" y="3690"/>
                </a:cubicBezTo>
                <a:cubicBezTo>
                  <a:pt x="829" y="3683"/>
                  <a:pt x="774" y="3677"/>
                  <a:pt x="716" y="3677"/>
                </a:cubicBezTo>
                <a:close/>
                <a:moveTo>
                  <a:pt x="12387" y="4734"/>
                </a:moveTo>
                <a:cubicBezTo>
                  <a:pt x="12285" y="4734"/>
                  <a:pt x="12188" y="4747"/>
                  <a:pt x="12086" y="4768"/>
                </a:cubicBezTo>
                <a:cubicBezTo>
                  <a:pt x="12035" y="4781"/>
                  <a:pt x="11990" y="4831"/>
                  <a:pt x="11967" y="4876"/>
                </a:cubicBezTo>
                <a:cubicBezTo>
                  <a:pt x="11939" y="4928"/>
                  <a:pt x="11939" y="4991"/>
                  <a:pt x="11956" y="5041"/>
                </a:cubicBezTo>
                <a:cubicBezTo>
                  <a:pt x="11973" y="5093"/>
                  <a:pt x="12012" y="5138"/>
                  <a:pt x="12064" y="5161"/>
                </a:cubicBezTo>
                <a:cubicBezTo>
                  <a:pt x="12095" y="5178"/>
                  <a:pt x="12124" y="5185"/>
                  <a:pt x="12153" y="5185"/>
                </a:cubicBezTo>
                <a:cubicBezTo>
                  <a:pt x="12172" y="5185"/>
                  <a:pt x="12191" y="5182"/>
                  <a:pt x="12211" y="5177"/>
                </a:cubicBezTo>
                <a:lnTo>
                  <a:pt x="12200" y="5177"/>
                </a:lnTo>
                <a:cubicBezTo>
                  <a:pt x="12269" y="5167"/>
                  <a:pt x="12337" y="5161"/>
                  <a:pt x="12405" y="5161"/>
                </a:cubicBezTo>
                <a:cubicBezTo>
                  <a:pt x="12461" y="5167"/>
                  <a:pt x="12518" y="5177"/>
                  <a:pt x="12570" y="5195"/>
                </a:cubicBezTo>
                <a:cubicBezTo>
                  <a:pt x="12626" y="5217"/>
                  <a:pt x="12683" y="5246"/>
                  <a:pt x="12734" y="5274"/>
                </a:cubicBezTo>
                <a:cubicBezTo>
                  <a:pt x="12796" y="5319"/>
                  <a:pt x="12854" y="5377"/>
                  <a:pt x="12904" y="5428"/>
                </a:cubicBezTo>
                <a:cubicBezTo>
                  <a:pt x="12990" y="5531"/>
                  <a:pt x="13058" y="5638"/>
                  <a:pt x="13121" y="5757"/>
                </a:cubicBezTo>
                <a:cubicBezTo>
                  <a:pt x="13211" y="5940"/>
                  <a:pt x="13279" y="6138"/>
                  <a:pt x="13326" y="6337"/>
                </a:cubicBezTo>
                <a:cubicBezTo>
                  <a:pt x="13347" y="6457"/>
                  <a:pt x="13365" y="6581"/>
                  <a:pt x="13365" y="6701"/>
                </a:cubicBezTo>
                <a:cubicBezTo>
                  <a:pt x="13365" y="6792"/>
                  <a:pt x="13433" y="6871"/>
                  <a:pt x="13507" y="6911"/>
                </a:cubicBezTo>
                <a:cubicBezTo>
                  <a:pt x="13543" y="6929"/>
                  <a:pt x="13583" y="6938"/>
                  <a:pt x="13623" y="6938"/>
                </a:cubicBezTo>
                <a:cubicBezTo>
                  <a:pt x="13694" y="6938"/>
                  <a:pt x="13764" y="6909"/>
                  <a:pt x="13808" y="6854"/>
                </a:cubicBezTo>
                <a:cubicBezTo>
                  <a:pt x="13859" y="6798"/>
                  <a:pt x="13905" y="6740"/>
                  <a:pt x="13950" y="6683"/>
                </a:cubicBezTo>
                <a:cubicBezTo>
                  <a:pt x="13995" y="6633"/>
                  <a:pt x="14047" y="6581"/>
                  <a:pt x="14097" y="6536"/>
                </a:cubicBezTo>
                <a:cubicBezTo>
                  <a:pt x="14200" y="6451"/>
                  <a:pt x="14314" y="6371"/>
                  <a:pt x="14433" y="6308"/>
                </a:cubicBezTo>
                <a:cubicBezTo>
                  <a:pt x="14535" y="6258"/>
                  <a:pt x="14643" y="6223"/>
                  <a:pt x="14757" y="6195"/>
                </a:cubicBezTo>
                <a:cubicBezTo>
                  <a:pt x="14852" y="6181"/>
                  <a:pt x="14947" y="6170"/>
                  <a:pt x="15042" y="6170"/>
                </a:cubicBezTo>
                <a:cubicBezTo>
                  <a:pt x="15061" y="6170"/>
                  <a:pt x="15080" y="6171"/>
                  <a:pt x="15098" y="6172"/>
                </a:cubicBezTo>
                <a:cubicBezTo>
                  <a:pt x="15229" y="6184"/>
                  <a:pt x="15359" y="6206"/>
                  <a:pt x="15490" y="6247"/>
                </a:cubicBezTo>
                <a:cubicBezTo>
                  <a:pt x="15536" y="6263"/>
                  <a:pt x="15581" y="6281"/>
                  <a:pt x="15626" y="6297"/>
                </a:cubicBezTo>
                <a:cubicBezTo>
                  <a:pt x="15666" y="6315"/>
                  <a:pt x="15706" y="6326"/>
                  <a:pt x="15747" y="6326"/>
                </a:cubicBezTo>
                <a:cubicBezTo>
                  <a:pt x="15771" y="6326"/>
                  <a:pt x="15795" y="6323"/>
                  <a:pt x="15820" y="6315"/>
                </a:cubicBezTo>
                <a:cubicBezTo>
                  <a:pt x="15883" y="6292"/>
                  <a:pt x="15933" y="6247"/>
                  <a:pt x="15962" y="6184"/>
                </a:cubicBezTo>
                <a:cubicBezTo>
                  <a:pt x="16024" y="6064"/>
                  <a:pt x="15967" y="5911"/>
                  <a:pt x="15849" y="5848"/>
                </a:cubicBezTo>
                <a:cubicBezTo>
                  <a:pt x="15644" y="5746"/>
                  <a:pt x="15416" y="5673"/>
                  <a:pt x="15183" y="5655"/>
                </a:cubicBezTo>
                <a:cubicBezTo>
                  <a:pt x="15124" y="5649"/>
                  <a:pt x="15066" y="5647"/>
                  <a:pt x="15009" y="5647"/>
                </a:cubicBezTo>
                <a:cubicBezTo>
                  <a:pt x="14838" y="5647"/>
                  <a:pt x="14671" y="5671"/>
                  <a:pt x="14501" y="5718"/>
                </a:cubicBezTo>
                <a:cubicBezTo>
                  <a:pt x="14291" y="5775"/>
                  <a:pt x="14087" y="5883"/>
                  <a:pt x="13916" y="6013"/>
                </a:cubicBezTo>
                <a:cubicBezTo>
                  <a:pt x="13859" y="6053"/>
                  <a:pt x="13808" y="6093"/>
                  <a:pt x="13763" y="6132"/>
                </a:cubicBezTo>
                <a:cubicBezTo>
                  <a:pt x="13751" y="6087"/>
                  <a:pt x="13735" y="6042"/>
                  <a:pt x="13717" y="5990"/>
                </a:cubicBezTo>
                <a:cubicBezTo>
                  <a:pt x="13638" y="5757"/>
                  <a:pt x="13530" y="5518"/>
                  <a:pt x="13381" y="5314"/>
                </a:cubicBezTo>
                <a:cubicBezTo>
                  <a:pt x="13245" y="5122"/>
                  <a:pt x="13069" y="4951"/>
                  <a:pt x="12854" y="4842"/>
                </a:cubicBezTo>
                <a:cubicBezTo>
                  <a:pt x="12751" y="4792"/>
                  <a:pt x="12631" y="4757"/>
                  <a:pt x="12518" y="4740"/>
                </a:cubicBezTo>
                <a:cubicBezTo>
                  <a:pt x="12473" y="4734"/>
                  <a:pt x="12434" y="4734"/>
                  <a:pt x="12387" y="4734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5" name="Google Shape;2935;p38"/>
          <p:cNvSpPr txBox="1">
            <a:spLocks noGrp="1"/>
          </p:cNvSpPr>
          <p:nvPr>
            <p:ph type="title"/>
          </p:nvPr>
        </p:nvSpPr>
        <p:spPr>
          <a:xfrm>
            <a:off x="311700" y="753025"/>
            <a:ext cx="8520600" cy="13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Complete the first two columns of the KWL Chart:</a:t>
            </a:r>
            <a:endParaRPr dirty="0"/>
          </a:p>
        </p:txBody>
      </p:sp>
      <p:sp>
        <p:nvSpPr>
          <p:cNvPr id="2936" name="Google Shape;2936;p38"/>
          <p:cNvSpPr txBox="1"/>
          <p:nvPr/>
        </p:nvSpPr>
        <p:spPr>
          <a:xfrm>
            <a:off x="311700" y="2304975"/>
            <a:ext cx="8520600" cy="21544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dk1"/>
                </a:solidFill>
              </a:rPr>
              <a:t>What do you Know about the Water Cycle?</a:t>
            </a:r>
            <a:endParaRPr sz="3200" dirty="0"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200" dirty="0"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dk1"/>
                </a:solidFill>
              </a:rPr>
              <a:t>What do you Want to know about the Water Cycle?  (What questions do you have?)</a:t>
            </a:r>
            <a:endParaRPr sz="3200" dirty="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126B0AE0-A016-B25D-649A-1572AE5CC2B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 flipH="1">
            <a:off x="501650" y="571500"/>
            <a:ext cx="8140700" cy="21431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91425" tIns="91425" rIns="91425" bIns="91425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457200" marR="0" lvl="0" indent="-3175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Karla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Sigmar One" panose="020B0604020202020204" charset="0"/>
                <a:ea typeface="Karla"/>
                <a:cs typeface="Karla"/>
                <a:sym typeface="Karla"/>
              </a:rPr>
              <a:t>Check out this fun video on the Water Cycle by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Sigmar One" panose="020B0604020202020204" charset="0"/>
                <a:ea typeface="Karla"/>
                <a:cs typeface="Karla"/>
                <a:sym typeface="Karla"/>
              </a:rPr>
              <a:t>GoNoodle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Sigmar One" panose="020B0604020202020204" charset="0"/>
                <a:ea typeface="Karla"/>
                <a:cs typeface="Karla"/>
                <a:sym typeface="Karla"/>
              </a:rPr>
              <a:t>:</a:t>
            </a:r>
          </a:p>
          <a:p>
            <a:pPr marL="457200" marR="0" lvl="0" indent="-3175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Karla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Karla"/>
              <a:ea typeface="Karla"/>
              <a:cs typeface="Karla"/>
              <a:sym typeface="Karla"/>
            </a:endParaRPr>
          </a:p>
          <a:p>
            <a:pPr marL="457200" marR="0" lvl="0" indent="-3175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Karla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Karla"/>
                <a:ea typeface="Karla"/>
                <a:cs typeface="Karla"/>
                <a:sym typeface="Karla"/>
              </a:rPr>
              <a:t>https://www.youtube.com/watch?v=KM-59ljA4Bs&amp;t=13s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7FD21-2BF5-C7D5-D9FE-9B4EA661B1B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11700" y="-572700"/>
            <a:ext cx="8520600" cy="572700"/>
          </a:xfr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dirty="0"/>
              <a:t>Water cycle</a:t>
            </a:r>
          </a:p>
        </p:txBody>
      </p:sp>
      <p:grpSp>
        <p:nvGrpSpPr>
          <p:cNvPr id="2947" name="Google Shape;2947;p4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44303" y="212970"/>
            <a:ext cx="8686800" cy="4754880"/>
            <a:chOff x="2771750" y="1291475"/>
            <a:chExt cx="5279325" cy="2779575"/>
          </a:xfrm>
        </p:grpSpPr>
        <p:sp>
          <p:nvSpPr>
            <p:cNvPr id="2948" name="Google Shape;2948;p40"/>
            <p:cNvSpPr/>
            <p:nvPr/>
          </p:nvSpPr>
          <p:spPr>
            <a:xfrm>
              <a:off x="2777350" y="1514700"/>
              <a:ext cx="718150" cy="731250"/>
            </a:xfrm>
            <a:custGeom>
              <a:avLst/>
              <a:gdLst/>
              <a:ahLst/>
              <a:cxnLst/>
              <a:rect l="l" t="t" r="r" b="b"/>
              <a:pathLst>
                <a:path w="28726" h="29250" extrusionOk="0">
                  <a:moveTo>
                    <a:pt x="14663" y="1"/>
                  </a:moveTo>
                  <a:cubicBezTo>
                    <a:pt x="14663" y="1"/>
                    <a:pt x="13051" y="4390"/>
                    <a:pt x="8928" y="4390"/>
                  </a:cubicBezTo>
                  <a:cubicBezTo>
                    <a:pt x="7709" y="4390"/>
                    <a:pt x="6270" y="4007"/>
                    <a:pt x="4588" y="3012"/>
                  </a:cubicBezTo>
                  <a:lnTo>
                    <a:pt x="4588" y="3012"/>
                  </a:lnTo>
                  <a:cubicBezTo>
                    <a:pt x="4588" y="3012"/>
                    <a:pt x="7745" y="9399"/>
                    <a:pt x="0" y="10076"/>
                  </a:cubicBezTo>
                  <a:cubicBezTo>
                    <a:pt x="0" y="10076"/>
                    <a:pt x="5265" y="14211"/>
                    <a:pt x="0" y="17670"/>
                  </a:cubicBezTo>
                  <a:cubicBezTo>
                    <a:pt x="0" y="17670"/>
                    <a:pt x="5341" y="19775"/>
                    <a:pt x="2705" y="23909"/>
                  </a:cubicBezTo>
                  <a:cubicBezTo>
                    <a:pt x="2705" y="23909"/>
                    <a:pt x="3342" y="23729"/>
                    <a:pt x="4191" y="23729"/>
                  </a:cubicBezTo>
                  <a:cubicBezTo>
                    <a:pt x="5851" y="23729"/>
                    <a:pt x="8321" y="24419"/>
                    <a:pt x="8422" y="28497"/>
                  </a:cubicBezTo>
                  <a:cubicBezTo>
                    <a:pt x="8422" y="28497"/>
                    <a:pt x="10197" y="26931"/>
                    <a:pt x="12373" y="26931"/>
                  </a:cubicBezTo>
                  <a:cubicBezTo>
                    <a:pt x="13667" y="26931"/>
                    <a:pt x="15103" y="27484"/>
                    <a:pt x="16393" y="29249"/>
                  </a:cubicBezTo>
                  <a:cubicBezTo>
                    <a:pt x="16393" y="29249"/>
                    <a:pt x="17277" y="25107"/>
                    <a:pt x="21410" y="25107"/>
                  </a:cubicBezTo>
                  <a:cubicBezTo>
                    <a:pt x="22100" y="25107"/>
                    <a:pt x="22880" y="25223"/>
                    <a:pt x="23762" y="25492"/>
                  </a:cubicBezTo>
                  <a:cubicBezTo>
                    <a:pt x="23762" y="25492"/>
                    <a:pt x="21656" y="19398"/>
                    <a:pt x="28725" y="19327"/>
                  </a:cubicBezTo>
                  <a:cubicBezTo>
                    <a:pt x="28725" y="19327"/>
                    <a:pt x="23838" y="14664"/>
                    <a:pt x="27897" y="10681"/>
                  </a:cubicBezTo>
                  <a:cubicBezTo>
                    <a:pt x="27897" y="10681"/>
                    <a:pt x="21580" y="8952"/>
                    <a:pt x="24362" y="3687"/>
                  </a:cubicBezTo>
                  <a:lnTo>
                    <a:pt x="24362" y="3687"/>
                  </a:lnTo>
                  <a:cubicBezTo>
                    <a:pt x="24362" y="3688"/>
                    <a:pt x="22517" y="5044"/>
                    <a:pt x="20314" y="5044"/>
                  </a:cubicBezTo>
                  <a:cubicBezTo>
                    <a:pt x="18369" y="5044"/>
                    <a:pt x="16144" y="3986"/>
                    <a:pt x="14663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0"/>
            <p:cNvSpPr/>
            <p:nvPr/>
          </p:nvSpPr>
          <p:spPr>
            <a:xfrm>
              <a:off x="2771750" y="1512850"/>
              <a:ext cx="729200" cy="734950"/>
            </a:xfrm>
            <a:custGeom>
              <a:avLst/>
              <a:gdLst/>
              <a:ahLst/>
              <a:cxnLst/>
              <a:rect l="l" t="t" r="r" b="b"/>
              <a:pathLst>
                <a:path w="29168" h="29398" extrusionOk="0">
                  <a:moveTo>
                    <a:pt x="14872" y="472"/>
                  </a:moveTo>
                  <a:lnTo>
                    <a:pt x="14872" y="472"/>
                  </a:lnTo>
                  <a:cubicBezTo>
                    <a:pt x="15711" y="2556"/>
                    <a:pt x="17125" y="4629"/>
                    <a:pt x="19464" y="5093"/>
                  </a:cubicBezTo>
                  <a:cubicBezTo>
                    <a:pt x="19801" y="5159"/>
                    <a:pt x="20141" y="5189"/>
                    <a:pt x="20482" y="5189"/>
                  </a:cubicBezTo>
                  <a:cubicBezTo>
                    <a:pt x="21640" y="5189"/>
                    <a:pt x="22799" y="4836"/>
                    <a:pt x="23828" y="4313"/>
                  </a:cubicBezTo>
                  <a:cubicBezTo>
                    <a:pt x="23980" y="4232"/>
                    <a:pt x="24133" y="4149"/>
                    <a:pt x="24283" y="4061"/>
                  </a:cubicBezTo>
                  <a:lnTo>
                    <a:pt x="24283" y="4061"/>
                  </a:lnTo>
                  <a:cubicBezTo>
                    <a:pt x="23925" y="4813"/>
                    <a:pt x="23685" y="5632"/>
                    <a:pt x="23724" y="6473"/>
                  </a:cubicBezTo>
                  <a:cubicBezTo>
                    <a:pt x="23752" y="7188"/>
                    <a:pt x="24002" y="7870"/>
                    <a:pt x="24412" y="8454"/>
                  </a:cubicBezTo>
                  <a:cubicBezTo>
                    <a:pt x="25099" y="9418"/>
                    <a:pt x="26157" y="10090"/>
                    <a:pt x="27237" y="10543"/>
                  </a:cubicBezTo>
                  <a:cubicBezTo>
                    <a:pt x="27460" y="10635"/>
                    <a:pt x="27692" y="10723"/>
                    <a:pt x="27928" y="10791"/>
                  </a:cubicBezTo>
                  <a:lnTo>
                    <a:pt x="27928" y="10791"/>
                  </a:lnTo>
                  <a:cubicBezTo>
                    <a:pt x="27277" y="11446"/>
                    <a:pt x="26751" y="12227"/>
                    <a:pt x="26506" y="13129"/>
                  </a:cubicBezTo>
                  <a:cubicBezTo>
                    <a:pt x="26305" y="13881"/>
                    <a:pt x="26305" y="14672"/>
                    <a:pt x="26468" y="15430"/>
                  </a:cubicBezTo>
                  <a:cubicBezTo>
                    <a:pt x="26746" y="16684"/>
                    <a:pt x="27417" y="17835"/>
                    <a:pt x="28229" y="18817"/>
                  </a:cubicBezTo>
                  <a:cubicBezTo>
                    <a:pt x="28377" y="18996"/>
                    <a:pt x="28529" y="19172"/>
                    <a:pt x="28689" y="19337"/>
                  </a:cubicBezTo>
                  <a:lnTo>
                    <a:pt x="28689" y="19337"/>
                  </a:lnTo>
                  <a:cubicBezTo>
                    <a:pt x="26962" y="19401"/>
                    <a:pt x="25019" y="19861"/>
                    <a:pt x="24084" y="21442"/>
                  </a:cubicBezTo>
                  <a:cubicBezTo>
                    <a:pt x="23490" y="22445"/>
                    <a:pt x="23435" y="23689"/>
                    <a:pt x="23637" y="24813"/>
                  </a:cubicBezTo>
                  <a:cubicBezTo>
                    <a:pt x="23669" y="25012"/>
                    <a:pt x="23709" y="25213"/>
                    <a:pt x="23764" y="25408"/>
                  </a:cubicBezTo>
                  <a:lnTo>
                    <a:pt x="23764" y="25408"/>
                  </a:lnTo>
                  <a:cubicBezTo>
                    <a:pt x="23088" y="25228"/>
                    <a:pt x="22383" y="25120"/>
                    <a:pt x="21685" y="25120"/>
                  </a:cubicBezTo>
                  <a:cubicBezTo>
                    <a:pt x="20659" y="25120"/>
                    <a:pt x="19649" y="25354"/>
                    <a:pt x="18765" y="25942"/>
                  </a:cubicBezTo>
                  <a:cubicBezTo>
                    <a:pt x="17800" y="26581"/>
                    <a:pt x="17101" y="27556"/>
                    <a:pt x="16687" y="28626"/>
                  </a:cubicBezTo>
                  <a:cubicBezTo>
                    <a:pt x="16638" y="28748"/>
                    <a:pt x="16591" y="28871"/>
                    <a:pt x="16550" y="28997"/>
                  </a:cubicBezTo>
                  <a:lnTo>
                    <a:pt x="16550" y="28997"/>
                  </a:lnTo>
                  <a:cubicBezTo>
                    <a:pt x="16015" y="28333"/>
                    <a:pt x="15374" y="27750"/>
                    <a:pt x="14603" y="27377"/>
                  </a:cubicBezTo>
                  <a:cubicBezTo>
                    <a:pt x="13996" y="27080"/>
                    <a:pt x="13329" y="26936"/>
                    <a:pt x="12657" y="26936"/>
                  </a:cubicBezTo>
                  <a:cubicBezTo>
                    <a:pt x="12587" y="26936"/>
                    <a:pt x="12518" y="26938"/>
                    <a:pt x="12448" y="26941"/>
                  </a:cubicBezTo>
                  <a:cubicBezTo>
                    <a:pt x="11270" y="26984"/>
                    <a:pt x="10119" y="27442"/>
                    <a:pt x="9143" y="28091"/>
                  </a:cubicBezTo>
                  <a:cubicBezTo>
                    <a:pt x="9025" y="28166"/>
                    <a:pt x="8909" y="28245"/>
                    <a:pt x="8797" y="28329"/>
                  </a:cubicBezTo>
                  <a:lnTo>
                    <a:pt x="8797" y="28329"/>
                  </a:lnTo>
                  <a:cubicBezTo>
                    <a:pt x="8718" y="26754"/>
                    <a:pt x="8225" y="25091"/>
                    <a:pt x="6765" y="24272"/>
                  </a:cubicBezTo>
                  <a:cubicBezTo>
                    <a:pt x="6075" y="23886"/>
                    <a:pt x="5280" y="23735"/>
                    <a:pt x="4489" y="23735"/>
                  </a:cubicBezTo>
                  <a:cubicBezTo>
                    <a:pt x="4198" y="23735"/>
                    <a:pt x="3908" y="23755"/>
                    <a:pt x="3623" y="23792"/>
                  </a:cubicBezTo>
                  <a:cubicBezTo>
                    <a:pt x="3470" y="23809"/>
                    <a:pt x="3313" y="23833"/>
                    <a:pt x="3158" y="23864"/>
                  </a:cubicBezTo>
                  <a:lnTo>
                    <a:pt x="3158" y="23864"/>
                  </a:lnTo>
                  <a:cubicBezTo>
                    <a:pt x="3541" y="23228"/>
                    <a:pt x="3814" y="22520"/>
                    <a:pt x="3825" y="21775"/>
                  </a:cubicBezTo>
                  <a:cubicBezTo>
                    <a:pt x="3830" y="21158"/>
                    <a:pt x="3639" y="20564"/>
                    <a:pt x="3317" y="20040"/>
                  </a:cubicBezTo>
                  <a:cubicBezTo>
                    <a:pt x="2772" y="19151"/>
                    <a:pt x="1899" y="18485"/>
                    <a:pt x="998" y="17994"/>
                  </a:cubicBezTo>
                  <a:cubicBezTo>
                    <a:pt x="812" y="17896"/>
                    <a:pt x="621" y="17798"/>
                    <a:pt x="425" y="17715"/>
                  </a:cubicBezTo>
                  <a:lnTo>
                    <a:pt x="425" y="17715"/>
                  </a:lnTo>
                  <a:cubicBezTo>
                    <a:pt x="1778" y="16799"/>
                    <a:pt x="2951" y="15439"/>
                    <a:pt x="2684" y="13701"/>
                  </a:cubicBezTo>
                  <a:cubicBezTo>
                    <a:pt x="2510" y="12533"/>
                    <a:pt x="1790" y="11497"/>
                    <a:pt x="988" y="10667"/>
                  </a:cubicBezTo>
                  <a:cubicBezTo>
                    <a:pt x="824" y="10504"/>
                    <a:pt x="660" y="10340"/>
                    <a:pt x="484" y="10192"/>
                  </a:cubicBezTo>
                  <a:lnTo>
                    <a:pt x="484" y="10192"/>
                  </a:lnTo>
                  <a:cubicBezTo>
                    <a:pt x="2329" y="9990"/>
                    <a:pt x="4446" y="9371"/>
                    <a:pt x="5265" y="7548"/>
                  </a:cubicBezTo>
                  <a:cubicBezTo>
                    <a:pt x="5783" y="6397"/>
                    <a:pt x="5658" y="5055"/>
                    <a:pt x="5292" y="3882"/>
                  </a:cubicBezTo>
                  <a:cubicBezTo>
                    <a:pt x="5240" y="3717"/>
                    <a:pt x="5182" y="3550"/>
                    <a:pt x="5117" y="3385"/>
                  </a:cubicBezTo>
                  <a:lnTo>
                    <a:pt x="5117" y="3385"/>
                  </a:lnTo>
                  <a:cubicBezTo>
                    <a:pt x="6364" y="4055"/>
                    <a:pt x="7753" y="4523"/>
                    <a:pt x="9142" y="4523"/>
                  </a:cubicBezTo>
                  <a:cubicBezTo>
                    <a:pt x="9916" y="4523"/>
                    <a:pt x="10690" y="4378"/>
                    <a:pt x="11439" y="4040"/>
                  </a:cubicBezTo>
                  <a:cubicBezTo>
                    <a:pt x="12820" y="3424"/>
                    <a:pt x="13888" y="2262"/>
                    <a:pt x="14614" y="958"/>
                  </a:cubicBezTo>
                  <a:cubicBezTo>
                    <a:pt x="14704" y="801"/>
                    <a:pt x="14792" y="638"/>
                    <a:pt x="14872" y="472"/>
                  </a:cubicBezTo>
                  <a:close/>
                  <a:moveTo>
                    <a:pt x="14938" y="1"/>
                  </a:moveTo>
                  <a:cubicBezTo>
                    <a:pt x="14852" y="1"/>
                    <a:pt x="14746" y="38"/>
                    <a:pt x="14729" y="85"/>
                  </a:cubicBezTo>
                  <a:cubicBezTo>
                    <a:pt x="14440" y="865"/>
                    <a:pt x="13966" y="1613"/>
                    <a:pt x="13435" y="2245"/>
                  </a:cubicBezTo>
                  <a:cubicBezTo>
                    <a:pt x="12368" y="3527"/>
                    <a:pt x="10887" y="4396"/>
                    <a:pt x="9197" y="4396"/>
                  </a:cubicBezTo>
                  <a:cubicBezTo>
                    <a:pt x="9161" y="4396"/>
                    <a:pt x="9125" y="4396"/>
                    <a:pt x="9089" y="4395"/>
                  </a:cubicBezTo>
                  <a:cubicBezTo>
                    <a:pt x="7610" y="4357"/>
                    <a:pt x="6202" y="3768"/>
                    <a:pt x="4943" y="3026"/>
                  </a:cubicBezTo>
                  <a:cubicBezTo>
                    <a:pt x="4933" y="3021"/>
                    <a:pt x="4912" y="3018"/>
                    <a:pt x="4884" y="3018"/>
                  </a:cubicBezTo>
                  <a:cubicBezTo>
                    <a:pt x="4788" y="3018"/>
                    <a:pt x="4620" y="3049"/>
                    <a:pt x="4653" y="3113"/>
                  </a:cubicBezTo>
                  <a:cubicBezTo>
                    <a:pt x="4975" y="3773"/>
                    <a:pt x="5172" y="4526"/>
                    <a:pt x="5253" y="5251"/>
                  </a:cubicBezTo>
                  <a:cubicBezTo>
                    <a:pt x="5411" y="6648"/>
                    <a:pt x="5013" y="8049"/>
                    <a:pt x="3857" y="8922"/>
                  </a:cubicBezTo>
                  <a:cubicBezTo>
                    <a:pt x="2838" y="9697"/>
                    <a:pt x="1506" y="9970"/>
                    <a:pt x="257" y="10085"/>
                  </a:cubicBezTo>
                  <a:cubicBezTo>
                    <a:pt x="235" y="10085"/>
                    <a:pt x="1" y="10138"/>
                    <a:pt x="71" y="10193"/>
                  </a:cubicBezTo>
                  <a:cubicBezTo>
                    <a:pt x="628" y="10629"/>
                    <a:pt x="1113" y="11181"/>
                    <a:pt x="1511" y="11759"/>
                  </a:cubicBezTo>
                  <a:cubicBezTo>
                    <a:pt x="2248" y="12817"/>
                    <a:pt x="2679" y="14143"/>
                    <a:pt x="2193" y="15397"/>
                  </a:cubicBezTo>
                  <a:cubicBezTo>
                    <a:pt x="1806" y="16395"/>
                    <a:pt x="977" y="17143"/>
                    <a:pt x="104" y="17721"/>
                  </a:cubicBezTo>
                  <a:cubicBezTo>
                    <a:pt x="71" y="17737"/>
                    <a:pt x="44" y="17782"/>
                    <a:pt x="93" y="17802"/>
                  </a:cubicBezTo>
                  <a:cubicBezTo>
                    <a:pt x="671" y="18032"/>
                    <a:pt x="1222" y="18365"/>
                    <a:pt x="1718" y="18741"/>
                  </a:cubicBezTo>
                  <a:cubicBezTo>
                    <a:pt x="2624" y="19434"/>
                    <a:pt x="3404" y="20395"/>
                    <a:pt x="3492" y="21573"/>
                  </a:cubicBezTo>
                  <a:cubicBezTo>
                    <a:pt x="3558" y="22440"/>
                    <a:pt x="3230" y="23268"/>
                    <a:pt x="2777" y="23995"/>
                  </a:cubicBezTo>
                  <a:cubicBezTo>
                    <a:pt x="2751" y="24038"/>
                    <a:pt x="2807" y="24049"/>
                    <a:pt x="2867" y="24049"/>
                  </a:cubicBezTo>
                  <a:cubicBezTo>
                    <a:pt x="2920" y="24049"/>
                    <a:pt x="2977" y="24041"/>
                    <a:pt x="2984" y="24038"/>
                  </a:cubicBezTo>
                  <a:cubicBezTo>
                    <a:pt x="2995" y="24038"/>
                    <a:pt x="3012" y="24033"/>
                    <a:pt x="3022" y="24033"/>
                  </a:cubicBezTo>
                  <a:cubicBezTo>
                    <a:pt x="3039" y="24028"/>
                    <a:pt x="3050" y="24021"/>
                    <a:pt x="3067" y="24021"/>
                  </a:cubicBezTo>
                  <a:cubicBezTo>
                    <a:pt x="3087" y="24015"/>
                    <a:pt x="3091" y="24014"/>
                    <a:pt x="3090" y="24014"/>
                  </a:cubicBezTo>
                  <a:cubicBezTo>
                    <a:pt x="3089" y="24014"/>
                    <a:pt x="3084" y="24015"/>
                    <a:pt x="3083" y="24015"/>
                  </a:cubicBezTo>
                  <a:cubicBezTo>
                    <a:pt x="3082" y="24015"/>
                    <a:pt x="3083" y="24014"/>
                    <a:pt x="3093" y="24011"/>
                  </a:cubicBezTo>
                  <a:cubicBezTo>
                    <a:pt x="3224" y="23983"/>
                    <a:pt x="3361" y="23962"/>
                    <a:pt x="3492" y="23940"/>
                  </a:cubicBezTo>
                  <a:cubicBezTo>
                    <a:pt x="3769" y="23899"/>
                    <a:pt x="4062" y="23875"/>
                    <a:pt x="4354" y="23875"/>
                  </a:cubicBezTo>
                  <a:cubicBezTo>
                    <a:pt x="4487" y="23875"/>
                    <a:pt x="4620" y="23880"/>
                    <a:pt x="4752" y="23890"/>
                  </a:cubicBezTo>
                  <a:cubicBezTo>
                    <a:pt x="5963" y="23973"/>
                    <a:pt x="7081" y="24529"/>
                    <a:pt x="7730" y="25582"/>
                  </a:cubicBezTo>
                  <a:cubicBezTo>
                    <a:pt x="8284" y="26472"/>
                    <a:pt x="8454" y="27554"/>
                    <a:pt x="8488" y="28586"/>
                  </a:cubicBezTo>
                  <a:lnTo>
                    <a:pt x="8488" y="28586"/>
                  </a:lnTo>
                  <a:cubicBezTo>
                    <a:pt x="8485" y="28593"/>
                    <a:pt x="8486" y="28600"/>
                    <a:pt x="8489" y="28605"/>
                  </a:cubicBezTo>
                  <a:lnTo>
                    <a:pt x="8489" y="28605"/>
                  </a:lnTo>
                  <a:cubicBezTo>
                    <a:pt x="8496" y="28632"/>
                    <a:pt x="8541" y="28645"/>
                    <a:pt x="8595" y="28645"/>
                  </a:cubicBezTo>
                  <a:cubicBezTo>
                    <a:pt x="8596" y="28645"/>
                    <a:pt x="8597" y="28645"/>
                    <a:pt x="8598" y="28645"/>
                  </a:cubicBezTo>
                  <a:lnTo>
                    <a:pt x="8598" y="28645"/>
                  </a:lnTo>
                  <a:cubicBezTo>
                    <a:pt x="8601" y="28645"/>
                    <a:pt x="8604" y="28645"/>
                    <a:pt x="8607" y="28645"/>
                  </a:cubicBezTo>
                  <a:cubicBezTo>
                    <a:pt x="8630" y="28645"/>
                    <a:pt x="8654" y="28642"/>
                    <a:pt x="8678" y="28636"/>
                  </a:cubicBezTo>
                  <a:lnTo>
                    <a:pt x="8678" y="28636"/>
                  </a:lnTo>
                  <a:cubicBezTo>
                    <a:pt x="8730" y="28625"/>
                    <a:pt x="8777" y="28604"/>
                    <a:pt x="8796" y="28575"/>
                  </a:cubicBezTo>
                  <a:lnTo>
                    <a:pt x="8796" y="28575"/>
                  </a:lnTo>
                  <a:cubicBezTo>
                    <a:pt x="9275" y="28153"/>
                    <a:pt x="9855" y="27823"/>
                    <a:pt x="10431" y="27562"/>
                  </a:cubicBezTo>
                  <a:cubicBezTo>
                    <a:pt x="11109" y="27262"/>
                    <a:pt x="11834" y="27084"/>
                    <a:pt x="12558" y="27084"/>
                  </a:cubicBezTo>
                  <a:cubicBezTo>
                    <a:pt x="13097" y="27084"/>
                    <a:pt x="13636" y="27183"/>
                    <a:pt x="14155" y="27404"/>
                  </a:cubicBezTo>
                  <a:cubicBezTo>
                    <a:pt x="15105" y="27813"/>
                    <a:pt x="15857" y="28544"/>
                    <a:pt x="16464" y="29368"/>
                  </a:cubicBezTo>
                  <a:cubicBezTo>
                    <a:pt x="16478" y="29388"/>
                    <a:pt x="16517" y="29397"/>
                    <a:pt x="16562" y="29397"/>
                  </a:cubicBezTo>
                  <a:cubicBezTo>
                    <a:pt x="16650" y="29397"/>
                    <a:pt x="16763" y="29363"/>
                    <a:pt x="16774" y="29313"/>
                  </a:cubicBezTo>
                  <a:cubicBezTo>
                    <a:pt x="16905" y="28713"/>
                    <a:pt x="17184" y="28119"/>
                    <a:pt x="17500" y="27595"/>
                  </a:cubicBezTo>
                  <a:cubicBezTo>
                    <a:pt x="18188" y="26471"/>
                    <a:pt x="19251" y="25609"/>
                    <a:pt x="20555" y="25347"/>
                  </a:cubicBezTo>
                  <a:cubicBezTo>
                    <a:pt x="20893" y="25281"/>
                    <a:pt x="21233" y="25251"/>
                    <a:pt x="21573" y="25251"/>
                  </a:cubicBezTo>
                  <a:cubicBezTo>
                    <a:pt x="22353" y="25251"/>
                    <a:pt x="23132" y="25407"/>
                    <a:pt x="23876" y="25631"/>
                  </a:cubicBezTo>
                  <a:cubicBezTo>
                    <a:pt x="23883" y="25633"/>
                    <a:pt x="23894" y="25634"/>
                    <a:pt x="23909" y="25634"/>
                  </a:cubicBezTo>
                  <a:cubicBezTo>
                    <a:pt x="23990" y="25634"/>
                    <a:pt x="24167" y="25607"/>
                    <a:pt x="24145" y="25538"/>
                  </a:cubicBezTo>
                  <a:cubicBezTo>
                    <a:pt x="23926" y="24905"/>
                    <a:pt x="23843" y="24207"/>
                    <a:pt x="23855" y="23542"/>
                  </a:cubicBezTo>
                  <a:cubicBezTo>
                    <a:pt x="23871" y="22228"/>
                    <a:pt x="24400" y="20977"/>
                    <a:pt x="25545" y="20264"/>
                  </a:cubicBezTo>
                  <a:cubicBezTo>
                    <a:pt x="26544" y="19642"/>
                    <a:pt x="27760" y="19483"/>
                    <a:pt x="28917" y="19466"/>
                  </a:cubicBezTo>
                  <a:cubicBezTo>
                    <a:pt x="28944" y="19466"/>
                    <a:pt x="29168" y="19418"/>
                    <a:pt x="29097" y="19358"/>
                  </a:cubicBezTo>
                  <a:cubicBezTo>
                    <a:pt x="28563" y="18839"/>
                    <a:pt x="28098" y="18217"/>
                    <a:pt x="27712" y="17585"/>
                  </a:cubicBezTo>
                  <a:cubicBezTo>
                    <a:pt x="26959" y="16352"/>
                    <a:pt x="26468" y="14874"/>
                    <a:pt x="26746" y="13423"/>
                  </a:cubicBezTo>
                  <a:cubicBezTo>
                    <a:pt x="26947" y="12392"/>
                    <a:pt x="27526" y="11497"/>
                    <a:pt x="28262" y="10760"/>
                  </a:cubicBezTo>
                  <a:cubicBezTo>
                    <a:pt x="28301" y="10722"/>
                    <a:pt x="28262" y="10695"/>
                    <a:pt x="28224" y="10690"/>
                  </a:cubicBezTo>
                  <a:cubicBezTo>
                    <a:pt x="27592" y="10516"/>
                    <a:pt x="26887" y="10176"/>
                    <a:pt x="26305" y="9811"/>
                  </a:cubicBezTo>
                  <a:cubicBezTo>
                    <a:pt x="25192" y="9113"/>
                    <a:pt x="24243" y="8071"/>
                    <a:pt x="24067" y="6724"/>
                  </a:cubicBezTo>
                  <a:cubicBezTo>
                    <a:pt x="23936" y="5687"/>
                    <a:pt x="24269" y="4662"/>
                    <a:pt x="24744" y="3751"/>
                  </a:cubicBezTo>
                  <a:cubicBezTo>
                    <a:pt x="24765" y="3712"/>
                    <a:pt x="24724" y="3699"/>
                    <a:pt x="24667" y="3699"/>
                  </a:cubicBezTo>
                  <a:cubicBezTo>
                    <a:pt x="24590" y="3699"/>
                    <a:pt x="24484" y="3722"/>
                    <a:pt x="24465" y="3735"/>
                  </a:cubicBezTo>
                  <a:cubicBezTo>
                    <a:pt x="23790" y="4231"/>
                    <a:pt x="22971" y="4591"/>
                    <a:pt x="22164" y="4821"/>
                  </a:cubicBezTo>
                  <a:cubicBezTo>
                    <a:pt x="21652" y="4964"/>
                    <a:pt x="21118" y="5050"/>
                    <a:pt x="20584" y="5050"/>
                  </a:cubicBezTo>
                  <a:cubicBezTo>
                    <a:pt x="20367" y="5050"/>
                    <a:pt x="20149" y="5035"/>
                    <a:pt x="19933" y="5005"/>
                  </a:cubicBezTo>
                  <a:cubicBezTo>
                    <a:pt x="19022" y="4874"/>
                    <a:pt x="18176" y="4471"/>
                    <a:pt x="17478" y="3877"/>
                  </a:cubicBezTo>
                  <a:cubicBezTo>
                    <a:pt x="16316" y="2878"/>
                    <a:pt x="15580" y="1465"/>
                    <a:pt x="15046" y="47"/>
                  </a:cubicBezTo>
                  <a:cubicBezTo>
                    <a:pt x="15033" y="14"/>
                    <a:pt x="14989" y="1"/>
                    <a:pt x="149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0"/>
            <p:cNvSpPr/>
            <p:nvPr/>
          </p:nvSpPr>
          <p:spPr>
            <a:xfrm>
              <a:off x="3077500" y="2360650"/>
              <a:ext cx="145125" cy="805550"/>
            </a:xfrm>
            <a:custGeom>
              <a:avLst/>
              <a:gdLst/>
              <a:ahLst/>
              <a:cxnLst/>
              <a:rect l="l" t="t" r="r" b="b"/>
              <a:pathLst>
                <a:path w="5805" h="32222" extrusionOk="0">
                  <a:moveTo>
                    <a:pt x="2161" y="0"/>
                  </a:moveTo>
                  <a:cubicBezTo>
                    <a:pt x="2564" y="295"/>
                    <a:pt x="2957" y="615"/>
                    <a:pt x="3257" y="1015"/>
                  </a:cubicBezTo>
                  <a:cubicBezTo>
                    <a:pt x="3562" y="1401"/>
                    <a:pt x="3758" y="1892"/>
                    <a:pt x="3720" y="2383"/>
                  </a:cubicBezTo>
                  <a:cubicBezTo>
                    <a:pt x="3693" y="2874"/>
                    <a:pt x="3464" y="3332"/>
                    <a:pt x="3159" y="3719"/>
                  </a:cubicBezTo>
                  <a:cubicBezTo>
                    <a:pt x="2848" y="4102"/>
                    <a:pt x="2471" y="4434"/>
                    <a:pt x="2073" y="4729"/>
                  </a:cubicBezTo>
                  <a:cubicBezTo>
                    <a:pt x="1877" y="4870"/>
                    <a:pt x="1670" y="5013"/>
                    <a:pt x="1457" y="5149"/>
                  </a:cubicBezTo>
                  <a:cubicBezTo>
                    <a:pt x="1250" y="5290"/>
                    <a:pt x="1042" y="5438"/>
                    <a:pt x="845" y="5602"/>
                  </a:cubicBezTo>
                  <a:cubicBezTo>
                    <a:pt x="649" y="5766"/>
                    <a:pt x="459" y="5940"/>
                    <a:pt x="301" y="6147"/>
                  </a:cubicBezTo>
                  <a:cubicBezTo>
                    <a:pt x="142" y="6355"/>
                    <a:pt x="1" y="6605"/>
                    <a:pt x="6" y="6899"/>
                  </a:cubicBezTo>
                  <a:cubicBezTo>
                    <a:pt x="11" y="7194"/>
                    <a:pt x="191" y="7440"/>
                    <a:pt x="382" y="7619"/>
                  </a:cubicBezTo>
                  <a:cubicBezTo>
                    <a:pt x="584" y="7795"/>
                    <a:pt x="802" y="7931"/>
                    <a:pt x="1031" y="8057"/>
                  </a:cubicBezTo>
                  <a:cubicBezTo>
                    <a:pt x="1484" y="8296"/>
                    <a:pt x="1953" y="8477"/>
                    <a:pt x="2428" y="8651"/>
                  </a:cubicBezTo>
                  <a:cubicBezTo>
                    <a:pt x="2902" y="8825"/>
                    <a:pt x="3372" y="8978"/>
                    <a:pt x="3808" y="9208"/>
                  </a:cubicBezTo>
                  <a:cubicBezTo>
                    <a:pt x="4234" y="9426"/>
                    <a:pt x="4669" y="9709"/>
                    <a:pt x="4828" y="10114"/>
                  </a:cubicBezTo>
                  <a:cubicBezTo>
                    <a:pt x="4986" y="10522"/>
                    <a:pt x="4719" y="10980"/>
                    <a:pt x="4408" y="11335"/>
                  </a:cubicBezTo>
                  <a:cubicBezTo>
                    <a:pt x="4092" y="11695"/>
                    <a:pt x="3710" y="12017"/>
                    <a:pt x="3317" y="12327"/>
                  </a:cubicBezTo>
                  <a:cubicBezTo>
                    <a:pt x="2547" y="12961"/>
                    <a:pt x="1696" y="13506"/>
                    <a:pt x="1004" y="14291"/>
                  </a:cubicBezTo>
                  <a:cubicBezTo>
                    <a:pt x="835" y="14488"/>
                    <a:pt x="671" y="14711"/>
                    <a:pt x="590" y="14984"/>
                  </a:cubicBezTo>
                  <a:cubicBezTo>
                    <a:pt x="492" y="15257"/>
                    <a:pt x="540" y="15600"/>
                    <a:pt x="709" y="15835"/>
                  </a:cubicBezTo>
                  <a:cubicBezTo>
                    <a:pt x="873" y="16076"/>
                    <a:pt x="1097" y="16244"/>
                    <a:pt x="1321" y="16375"/>
                  </a:cubicBezTo>
                  <a:cubicBezTo>
                    <a:pt x="1550" y="16512"/>
                    <a:pt x="1784" y="16620"/>
                    <a:pt x="2024" y="16713"/>
                  </a:cubicBezTo>
                  <a:cubicBezTo>
                    <a:pt x="2265" y="16806"/>
                    <a:pt x="2509" y="16882"/>
                    <a:pt x="2750" y="16959"/>
                  </a:cubicBezTo>
                  <a:cubicBezTo>
                    <a:pt x="2979" y="17040"/>
                    <a:pt x="3219" y="17106"/>
                    <a:pt x="3443" y="17204"/>
                  </a:cubicBezTo>
                  <a:cubicBezTo>
                    <a:pt x="3906" y="17379"/>
                    <a:pt x="4337" y="17614"/>
                    <a:pt x="4707" y="17914"/>
                  </a:cubicBezTo>
                  <a:cubicBezTo>
                    <a:pt x="5085" y="18208"/>
                    <a:pt x="5369" y="18606"/>
                    <a:pt x="5407" y="19064"/>
                  </a:cubicBezTo>
                  <a:cubicBezTo>
                    <a:pt x="5455" y="19517"/>
                    <a:pt x="5264" y="19976"/>
                    <a:pt x="4997" y="20368"/>
                  </a:cubicBezTo>
                  <a:cubicBezTo>
                    <a:pt x="4735" y="20777"/>
                    <a:pt x="4370" y="21111"/>
                    <a:pt x="4004" y="21443"/>
                  </a:cubicBezTo>
                  <a:cubicBezTo>
                    <a:pt x="3813" y="21595"/>
                    <a:pt x="3617" y="21759"/>
                    <a:pt x="3426" y="21901"/>
                  </a:cubicBezTo>
                  <a:cubicBezTo>
                    <a:pt x="3229" y="22038"/>
                    <a:pt x="3017" y="22163"/>
                    <a:pt x="2799" y="22277"/>
                  </a:cubicBezTo>
                  <a:cubicBezTo>
                    <a:pt x="2357" y="22512"/>
                    <a:pt x="1899" y="22725"/>
                    <a:pt x="1467" y="23009"/>
                  </a:cubicBezTo>
                  <a:cubicBezTo>
                    <a:pt x="1255" y="23156"/>
                    <a:pt x="1048" y="23319"/>
                    <a:pt x="868" y="23521"/>
                  </a:cubicBezTo>
                  <a:cubicBezTo>
                    <a:pt x="694" y="23723"/>
                    <a:pt x="563" y="24007"/>
                    <a:pt x="584" y="24301"/>
                  </a:cubicBezTo>
                  <a:cubicBezTo>
                    <a:pt x="623" y="24585"/>
                    <a:pt x="759" y="24847"/>
                    <a:pt x="955" y="25032"/>
                  </a:cubicBezTo>
                  <a:cubicBezTo>
                    <a:pt x="1146" y="25218"/>
                    <a:pt x="1369" y="25366"/>
                    <a:pt x="1605" y="25474"/>
                  </a:cubicBezTo>
                  <a:cubicBezTo>
                    <a:pt x="2068" y="25703"/>
                    <a:pt x="2559" y="25839"/>
                    <a:pt x="3045" y="25976"/>
                  </a:cubicBezTo>
                  <a:cubicBezTo>
                    <a:pt x="3524" y="26112"/>
                    <a:pt x="4020" y="26217"/>
                    <a:pt x="4452" y="26429"/>
                  </a:cubicBezTo>
                  <a:cubicBezTo>
                    <a:pt x="4878" y="26658"/>
                    <a:pt x="5248" y="27013"/>
                    <a:pt x="5450" y="27443"/>
                  </a:cubicBezTo>
                  <a:cubicBezTo>
                    <a:pt x="5651" y="27886"/>
                    <a:pt x="5641" y="28398"/>
                    <a:pt x="5500" y="28868"/>
                  </a:cubicBezTo>
                  <a:cubicBezTo>
                    <a:pt x="5362" y="29342"/>
                    <a:pt x="5112" y="29778"/>
                    <a:pt x="4828" y="30187"/>
                  </a:cubicBezTo>
                  <a:cubicBezTo>
                    <a:pt x="4239" y="30989"/>
                    <a:pt x="3486" y="31676"/>
                    <a:pt x="2645" y="32222"/>
                  </a:cubicBezTo>
                  <a:cubicBezTo>
                    <a:pt x="3508" y="31709"/>
                    <a:pt x="4282" y="31038"/>
                    <a:pt x="4893" y="30236"/>
                  </a:cubicBezTo>
                  <a:cubicBezTo>
                    <a:pt x="5198" y="29832"/>
                    <a:pt x="5467" y="29391"/>
                    <a:pt x="5619" y="28906"/>
                  </a:cubicBezTo>
                  <a:cubicBezTo>
                    <a:pt x="5772" y="28420"/>
                    <a:pt x="5805" y="27869"/>
                    <a:pt x="5598" y="27383"/>
                  </a:cubicBezTo>
                  <a:cubicBezTo>
                    <a:pt x="5384" y="26897"/>
                    <a:pt x="4992" y="26522"/>
                    <a:pt x="4539" y="26270"/>
                  </a:cubicBezTo>
                  <a:cubicBezTo>
                    <a:pt x="4070" y="26031"/>
                    <a:pt x="3579" y="25922"/>
                    <a:pt x="3098" y="25774"/>
                  </a:cubicBezTo>
                  <a:cubicBezTo>
                    <a:pt x="2619" y="25638"/>
                    <a:pt x="2139" y="25496"/>
                    <a:pt x="1708" y="25273"/>
                  </a:cubicBezTo>
                  <a:cubicBezTo>
                    <a:pt x="1484" y="25169"/>
                    <a:pt x="1288" y="25026"/>
                    <a:pt x="1124" y="24868"/>
                  </a:cubicBezTo>
                  <a:cubicBezTo>
                    <a:pt x="955" y="24704"/>
                    <a:pt x="862" y="24487"/>
                    <a:pt x="835" y="24279"/>
                  </a:cubicBezTo>
                  <a:cubicBezTo>
                    <a:pt x="819" y="24072"/>
                    <a:pt x="911" y="23860"/>
                    <a:pt x="1069" y="23690"/>
                  </a:cubicBezTo>
                  <a:cubicBezTo>
                    <a:pt x="1222" y="23516"/>
                    <a:pt x="1414" y="23369"/>
                    <a:pt x="1620" y="23238"/>
                  </a:cubicBezTo>
                  <a:cubicBezTo>
                    <a:pt x="2030" y="22976"/>
                    <a:pt x="2482" y="22763"/>
                    <a:pt x="2930" y="22523"/>
                  </a:cubicBezTo>
                  <a:cubicBezTo>
                    <a:pt x="3153" y="22408"/>
                    <a:pt x="3377" y="22282"/>
                    <a:pt x="3589" y="22131"/>
                  </a:cubicBezTo>
                  <a:cubicBezTo>
                    <a:pt x="3803" y="21977"/>
                    <a:pt x="3994" y="21819"/>
                    <a:pt x="4196" y="21661"/>
                  </a:cubicBezTo>
                  <a:cubicBezTo>
                    <a:pt x="4571" y="21318"/>
                    <a:pt x="4954" y="20973"/>
                    <a:pt x="5243" y="20537"/>
                  </a:cubicBezTo>
                  <a:cubicBezTo>
                    <a:pt x="5532" y="20107"/>
                    <a:pt x="5761" y="19588"/>
                    <a:pt x="5712" y="19032"/>
                  </a:cubicBezTo>
                  <a:cubicBezTo>
                    <a:pt x="5663" y="18475"/>
                    <a:pt x="5314" y="17995"/>
                    <a:pt x="4910" y="17674"/>
                  </a:cubicBezTo>
                  <a:cubicBezTo>
                    <a:pt x="4501" y="17347"/>
                    <a:pt x="4037" y="17095"/>
                    <a:pt x="3562" y="16910"/>
                  </a:cubicBezTo>
                  <a:cubicBezTo>
                    <a:pt x="3328" y="16806"/>
                    <a:pt x="3083" y="16741"/>
                    <a:pt x="2842" y="16653"/>
                  </a:cubicBezTo>
                  <a:cubicBezTo>
                    <a:pt x="2602" y="16577"/>
                    <a:pt x="2373" y="16501"/>
                    <a:pt x="2144" y="16408"/>
                  </a:cubicBezTo>
                  <a:cubicBezTo>
                    <a:pt x="1696" y="16234"/>
                    <a:pt x="1228" y="16015"/>
                    <a:pt x="976" y="15661"/>
                  </a:cubicBezTo>
                  <a:cubicBezTo>
                    <a:pt x="714" y="15311"/>
                    <a:pt x="928" y="14848"/>
                    <a:pt x="1238" y="14488"/>
                  </a:cubicBezTo>
                  <a:cubicBezTo>
                    <a:pt x="1882" y="13762"/>
                    <a:pt x="2728" y="13195"/>
                    <a:pt x="3503" y="12562"/>
                  </a:cubicBezTo>
                  <a:cubicBezTo>
                    <a:pt x="3896" y="12241"/>
                    <a:pt x="4289" y="11914"/>
                    <a:pt x="4626" y="11521"/>
                  </a:cubicBezTo>
                  <a:cubicBezTo>
                    <a:pt x="4795" y="11325"/>
                    <a:pt x="4954" y="11111"/>
                    <a:pt x="5057" y="10855"/>
                  </a:cubicBezTo>
                  <a:cubicBezTo>
                    <a:pt x="5166" y="10604"/>
                    <a:pt x="5198" y="10293"/>
                    <a:pt x="5095" y="10021"/>
                  </a:cubicBezTo>
                  <a:cubicBezTo>
                    <a:pt x="4992" y="9747"/>
                    <a:pt x="4795" y="9540"/>
                    <a:pt x="4594" y="9371"/>
                  </a:cubicBezTo>
                  <a:cubicBezTo>
                    <a:pt x="4387" y="9208"/>
                    <a:pt x="4163" y="9071"/>
                    <a:pt x="3928" y="8961"/>
                  </a:cubicBezTo>
                  <a:cubicBezTo>
                    <a:pt x="3470" y="8732"/>
                    <a:pt x="2979" y="8580"/>
                    <a:pt x="2509" y="8417"/>
                  </a:cubicBezTo>
                  <a:cubicBezTo>
                    <a:pt x="2041" y="8253"/>
                    <a:pt x="1572" y="8078"/>
                    <a:pt x="1135" y="7855"/>
                  </a:cubicBezTo>
                  <a:cubicBezTo>
                    <a:pt x="917" y="7740"/>
                    <a:pt x="709" y="7614"/>
                    <a:pt x="530" y="7456"/>
                  </a:cubicBezTo>
                  <a:cubicBezTo>
                    <a:pt x="354" y="7304"/>
                    <a:pt x="218" y="7108"/>
                    <a:pt x="213" y="6889"/>
                  </a:cubicBezTo>
                  <a:cubicBezTo>
                    <a:pt x="203" y="6677"/>
                    <a:pt x="311" y="6458"/>
                    <a:pt x="453" y="6267"/>
                  </a:cubicBezTo>
                  <a:cubicBezTo>
                    <a:pt x="601" y="6076"/>
                    <a:pt x="775" y="5902"/>
                    <a:pt x="961" y="5743"/>
                  </a:cubicBezTo>
                  <a:cubicBezTo>
                    <a:pt x="1152" y="5580"/>
                    <a:pt x="1353" y="5438"/>
                    <a:pt x="1555" y="5290"/>
                  </a:cubicBezTo>
                  <a:cubicBezTo>
                    <a:pt x="1762" y="5154"/>
                    <a:pt x="1970" y="5008"/>
                    <a:pt x="2172" y="4854"/>
                  </a:cubicBezTo>
                  <a:cubicBezTo>
                    <a:pt x="2570" y="4543"/>
                    <a:pt x="2947" y="4200"/>
                    <a:pt x="3257" y="3790"/>
                  </a:cubicBezTo>
                  <a:cubicBezTo>
                    <a:pt x="3562" y="3387"/>
                    <a:pt x="3791" y="2906"/>
                    <a:pt x="3808" y="2389"/>
                  </a:cubicBezTo>
                  <a:cubicBezTo>
                    <a:pt x="3830" y="1871"/>
                    <a:pt x="3617" y="1368"/>
                    <a:pt x="3295" y="982"/>
                  </a:cubicBezTo>
                  <a:cubicBezTo>
                    <a:pt x="2979" y="589"/>
                    <a:pt x="2575" y="278"/>
                    <a:pt x="216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0"/>
            <p:cNvSpPr/>
            <p:nvPr/>
          </p:nvSpPr>
          <p:spPr>
            <a:xfrm>
              <a:off x="2923125" y="2360650"/>
              <a:ext cx="145125" cy="805550"/>
            </a:xfrm>
            <a:custGeom>
              <a:avLst/>
              <a:gdLst/>
              <a:ahLst/>
              <a:cxnLst/>
              <a:rect l="l" t="t" r="r" b="b"/>
              <a:pathLst>
                <a:path w="5805" h="32222" extrusionOk="0">
                  <a:moveTo>
                    <a:pt x="2161" y="0"/>
                  </a:moveTo>
                  <a:lnTo>
                    <a:pt x="2161" y="0"/>
                  </a:lnTo>
                  <a:cubicBezTo>
                    <a:pt x="2564" y="295"/>
                    <a:pt x="2957" y="615"/>
                    <a:pt x="3256" y="1015"/>
                  </a:cubicBezTo>
                  <a:cubicBezTo>
                    <a:pt x="3563" y="1401"/>
                    <a:pt x="3759" y="1892"/>
                    <a:pt x="3721" y="2383"/>
                  </a:cubicBezTo>
                  <a:cubicBezTo>
                    <a:pt x="3694" y="2874"/>
                    <a:pt x="3465" y="3332"/>
                    <a:pt x="3158" y="3719"/>
                  </a:cubicBezTo>
                  <a:cubicBezTo>
                    <a:pt x="2848" y="4102"/>
                    <a:pt x="2471" y="4434"/>
                    <a:pt x="2073" y="4729"/>
                  </a:cubicBezTo>
                  <a:cubicBezTo>
                    <a:pt x="1877" y="4870"/>
                    <a:pt x="1670" y="5013"/>
                    <a:pt x="1456" y="5149"/>
                  </a:cubicBezTo>
                  <a:cubicBezTo>
                    <a:pt x="1249" y="5290"/>
                    <a:pt x="1043" y="5438"/>
                    <a:pt x="846" y="5602"/>
                  </a:cubicBezTo>
                  <a:cubicBezTo>
                    <a:pt x="650" y="5766"/>
                    <a:pt x="459" y="5940"/>
                    <a:pt x="300" y="6147"/>
                  </a:cubicBezTo>
                  <a:cubicBezTo>
                    <a:pt x="142" y="6355"/>
                    <a:pt x="1" y="6605"/>
                    <a:pt x="6" y="6899"/>
                  </a:cubicBezTo>
                  <a:cubicBezTo>
                    <a:pt x="11" y="7194"/>
                    <a:pt x="192" y="7440"/>
                    <a:pt x="383" y="7619"/>
                  </a:cubicBezTo>
                  <a:cubicBezTo>
                    <a:pt x="584" y="7795"/>
                    <a:pt x="802" y="7931"/>
                    <a:pt x="1031" y="8057"/>
                  </a:cubicBezTo>
                  <a:cubicBezTo>
                    <a:pt x="1484" y="8296"/>
                    <a:pt x="1954" y="8477"/>
                    <a:pt x="2428" y="8651"/>
                  </a:cubicBezTo>
                  <a:cubicBezTo>
                    <a:pt x="2903" y="8825"/>
                    <a:pt x="3372" y="8978"/>
                    <a:pt x="3808" y="9208"/>
                  </a:cubicBezTo>
                  <a:cubicBezTo>
                    <a:pt x="4233" y="9426"/>
                    <a:pt x="4670" y="9709"/>
                    <a:pt x="4827" y="10114"/>
                  </a:cubicBezTo>
                  <a:cubicBezTo>
                    <a:pt x="4986" y="10522"/>
                    <a:pt x="4719" y="10980"/>
                    <a:pt x="4409" y="11335"/>
                  </a:cubicBezTo>
                  <a:cubicBezTo>
                    <a:pt x="4092" y="11695"/>
                    <a:pt x="3709" y="12017"/>
                    <a:pt x="3317" y="12327"/>
                  </a:cubicBezTo>
                  <a:cubicBezTo>
                    <a:pt x="2548" y="12961"/>
                    <a:pt x="1697" y="13506"/>
                    <a:pt x="1005" y="14291"/>
                  </a:cubicBezTo>
                  <a:cubicBezTo>
                    <a:pt x="834" y="14488"/>
                    <a:pt x="677" y="14711"/>
                    <a:pt x="590" y="14984"/>
                  </a:cubicBezTo>
                  <a:cubicBezTo>
                    <a:pt x="491" y="15257"/>
                    <a:pt x="540" y="15600"/>
                    <a:pt x="710" y="15835"/>
                  </a:cubicBezTo>
                  <a:cubicBezTo>
                    <a:pt x="874" y="16076"/>
                    <a:pt x="1096" y="16244"/>
                    <a:pt x="1320" y="16375"/>
                  </a:cubicBezTo>
                  <a:cubicBezTo>
                    <a:pt x="1549" y="16512"/>
                    <a:pt x="1784" y="16620"/>
                    <a:pt x="2025" y="16713"/>
                  </a:cubicBezTo>
                  <a:cubicBezTo>
                    <a:pt x="2264" y="16806"/>
                    <a:pt x="2510" y="16882"/>
                    <a:pt x="2750" y="16959"/>
                  </a:cubicBezTo>
                  <a:cubicBezTo>
                    <a:pt x="2979" y="17040"/>
                    <a:pt x="3218" y="17106"/>
                    <a:pt x="3442" y="17204"/>
                  </a:cubicBezTo>
                  <a:cubicBezTo>
                    <a:pt x="3906" y="17379"/>
                    <a:pt x="4337" y="17614"/>
                    <a:pt x="4708" y="17914"/>
                  </a:cubicBezTo>
                  <a:cubicBezTo>
                    <a:pt x="5084" y="18208"/>
                    <a:pt x="5368" y="18606"/>
                    <a:pt x="5406" y="19064"/>
                  </a:cubicBezTo>
                  <a:cubicBezTo>
                    <a:pt x="5456" y="19517"/>
                    <a:pt x="5265" y="19976"/>
                    <a:pt x="4998" y="20368"/>
                  </a:cubicBezTo>
                  <a:cubicBezTo>
                    <a:pt x="4736" y="20777"/>
                    <a:pt x="4369" y="21111"/>
                    <a:pt x="4004" y="21443"/>
                  </a:cubicBezTo>
                  <a:cubicBezTo>
                    <a:pt x="3813" y="21595"/>
                    <a:pt x="3616" y="21759"/>
                    <a:pt x="3427" y="21901"/>
                  </a:cubicBezTo>
                  <a:cubicBezTo>
                    <a:pt x="3230" y="22038"/>
                    <a:pt x="3017" y="22163"/>
                    <a:pt x="2798" y="22277"/>
                  </a:cubicBezTo>
                  <a:cubicBezTo>
                    <a:pt x="2357" y="22512"/>
                    <a:pt x="1899" y="22725"/>
                    <a:pt x="1468" y="23009"/>
                  </a:cubicBezTo>
                  <a:cubicBezTo>
                    <a:pt x="1255" y="23156"/>
                    <a:pt x="1048" y="23319"/>
                    <a:pt x="874" y="23521"/>
                  </a:cubicBezTo>
                  <a:cubicBezTo>
                    <a:pt x="693" y="23723"/>
                    <a:pt x="562" y="24007"/>
                    <a:pt x="584" y="24301"/>
                  </a:cubicBezTo>
                  <a:cubicBezTo>
                    <a:pt x="622" y="24585"/>
                    <a:pt x="759" y="24847"/>
                    <a:pt x="955" y="25032"/>
                  </a:cubicBezTo>
                  <a:cubicBezTo>
                    <a:pt x="1146" y="25218"/>
                    <a:pt x="1370" y="25371"/>
                    <a:pt x="1604" y="25474"/>
                  </a:cubicBezTo>
                  <a:cubicBezTo>
                    <a:pt x="2068" y="25703"/>
                    <a:pt x="2559" y="25839"/>
                    <a:pt x="3044" y="25976"/>
                  </a:cubicBezTo>
                  <a:cubicBezTo>
                    <a:pt x="3525" y="26112"/>
                    <a:pt x="4026" y="26217"/>
                    <a:pt x="4452" y="26429"/>
                  </a:cubicBezTo>
                  <a:cubicBezTo>
                    <a:pt x="4877" y="26658"/>
                    <a:pt x="5248" y="27013"/>
                    <a:pt x="5449" y="27443"/>
                  </a:cubicBezTo>
                  <a:cubicBezTo>
                    <a:pt x="5652" y="27886"/>
                    <a:pt x="5640" y="28398"/>
                    <a:pt x="5499" y="28868"/>
                  </a:cubicBezTo>
                  <a:cubicBezTo>
                    <a:pt x="5363" y="29342"/>
                    <a:pt x="5112" y="29778"/>
                    <a:pt x="4827" y="30187"/>
                  </a:cubicBezTo>
                  <a:cubicBezTo>
                    <a:pt x="4238" y="30989"/>
                    <a:pt x="3486" y="31676"/>
                    <a:pt x="2646" y="32222"/>
                  </a:cubicBezTo>
                  <a:cubicBezTo>
                    <a:pt x="3508" y="31709"/>
                    <a:pt x="4283" y="31038"/>
                    <a:pt x="4893" y="30236"/>
                  </a:cubicBezTo>
                  <a:cubicBezTo>
                    <a:pt x="5199" y="29832"/>
                    <a:pt x="5466" y="29391"/>
                    <a:pt x="5620" y="28906"/>
                  </a:cubicBezTo>
                  <a:cubicBezTo>
                    <a:pt x="5771" y="28420"/>
                    <a:pt x="5804" y="27869"/>
                    <a:pt x="5597" y="27383"/>
                  </a:cubicBezTo>
                  <a:cubicBezTo>
                    <a:pt x="5384" y="26897"/>
                    <a:pt x="4991" y="26522"/>
                    <a:pt x="4539" y="26270"/>
                  </a:cubicBezTo>
                  <a:cubicBezTo>
                    <a:pt x="4069" y="26031"/>
                    <a:pt x="3579" y="25922"/>
                    <a:pt x="3099" y="25774"/>
                  </a:cubicBezTo>
                  <a:cubicBezTo>
                    <a:pt x="2619" y="25638"/>
                    <a:pt x="2138" y="25496"/>
                    <a:pt x="1708" y="25273"/>
                  </a:cubicBezTo>
                  <a:cubicBezTo>
                    <a:pt x="1489" y="25169"/>
                    <a:pt x="1287" y="25026"/>
                    <a:pt x="1124" y="24868"/>
                  </a:cubicBezTo>
                  <a:cubicBezTo>
                    <a:pt x="955" y="24704"/>
                    <a:pt x="862" y="24487"/>
                    <a:pt x="834" y="24279"/>
                  </a:cubicBezTo>
                  <a:cubicBezTo>
                    <a:pt x="819" y="24072"/>
                    <a:pt x="912" y="23860"/>
                    <a:pt x="1070" y="23690"/>
                  </a:cubicBezTo>
                  <a:cubicBezTo>
                    <a:pt x="1222" y="23516"/>
                    <a:pt x="1413" y="23369"/>
                    <a:pt x="1620" y="23238"/>
                  </a:cubicBezTo>
                  <a:cubicBezTo>
                    <a:pt x="2030" y="22976"/>
                    <a:pt x="2483" y="22763"/>
                    <a:pt x="2929" y="22523"/>
                  </a:cubicBezTo>
                  <a:cubicBezTo>
                    <a:pt x="3153" y="22408"/>
                    <a:pt x="3377" y="22282"/>
                    <a:pt x="3590" y="22131"/>
                  </a:cubicBezTo>
                  <a:cubicBezTo>
                    <a:pt x="3802" y="21977"/>
                    <a:pt x="3994" y="21819"/>
                    <a:pt x="4195" y="21661"/>
                  </a:cubicBezTo>
                  <a:cubicBezTo>
                    <a:pt x="4572" y="21318"/>
                    <a:pt x="4953" y="20973"/>
                    <a:pt x="5242" y="20537"/>
                  </a:cubicBezTo>
                  <a:cubicBezTo>
                    <a:pt x="5532" y="20107"/>
                    <a:pt x="5761" y="19588"/>
                    <a:pt x="5711" y="19032"/>
                  </a:cubicBezTo>
                  <a:cubicBezTo>
                    <a:pt x="5663" y="18475"/>
                    <a:pt x="5313" y="17995"/>
                    <a:pt x="4910" y="17674"/>
                  </a:cubicBezTo>
                  <a:cubicBezTo>
                    <a:pt x="4500" y="17347"/>
                    <a:pt x="4042" y="17095"/>
                    <a:pt x="3563" y="16910"/>
                  </a:cubicBezTo>
                  <a:cubicBezTo>
                    <a:pt x="3328" y="16806"/>
                    <a:pt x="3082" y="16741"/>
                    <a:pt x="2843" y="16653"/>
                  </a:cubicBezTo>
                  <a:cubicBezTo>
                    <a:pt x="2602" y="16577"/>
                    <a:pt x="2373" y="16501"/>
                    <a:pt x="2144" y="16408"/>
                  </a:cubicBezTo>
                  <a:cubicBezTo>
                    <a:pt x="1697" y="16234"/>
                    <a:pt x="1227" y="16015"/>
                    <a:pt x="977" y="15661"/>
                  </a:cubicBezTo>
                  <a:cubicBezTo>
                    <a:pt x="715" y="15311"/>
                    <a:pt x="927" y="14848"/>
                    <a:pt x="1239" y="14488"/>
                  </a:cubicBezTo>
                  <a:cubicBezTo>
                    <a:pt x="1882" y="13762"/>
                    <a:pt x="2728" y="13195"/>
                    <a:pt x="3508" y="12562"/>
                  </a:cubicBezTo>
                  <a:cubicBezTo>
                    <a:pt x="3895" y="12241"/>
                    <a:pt x="4288" y="11914"/>
                    <a:pt x="4626" y="11521"/>
                  </a:cubicBezTo>
                  <a:cubicBezTo>
                    <a:pt x="4795" y="11325"/>
                    <a:pt x="4953" y="11111"/>
                    <a:pt x="5057" y="10855"/>
                  </a:cubicBezTo>
                  <a:cubicBezTo>
                    <a:pt x="5167" y="10604"/>
                    <a:pt x="5199" y="10293"/>
                    <a:pt x="5096" y="10021"/>
                  </a:cubicBezTo>
                  <a:cubicBezTo>
                    <a:pt x="4991" y="9747"/>
                    <a:pt x="4795" y="9540"/>
                    <a:pt x="4593" y="9371"/>
                  </a:cubicBezTo>
                  <a:cubicBezTo>
                    <a:pt x="4386" y="9208"/>
                    <a:pt x="4162" y="9071"/>
                    <a:pt x="3928" y="8961"/>
                  </a:cubicBezTo>
                  <a:cubicBezTo>
                    <a:pt x="3470" y="8732"/>
                    <a:pt x="2979" y="8580"/>
                    <a:pt x="2510" y="8417"/>
                  </a:cubicBezTo>
                  <a:cubicBezTo>
                    <a:pt x="2040" y="8253"/>
                    <a:pt x="1572" y="8078"/>
                    <a:pt x="1136" y="7855"/>
                  </a:cubicBezTo>
                  <a:cubicBezTo>
                    <a:pt x="917" y="7740"/>
                    <a:pt x="710" y="7614"/>
                    <a:pt x="529" y="7456"/>
                  </a:cubicBezTo>
                  <a:cubicBezTo>
                    <a:pt x="355" y="7304"/>
                    <a:pt x="219" y="7108"/>
                    <a:pt x="213" y="6889"/>
                  </a:cubicBezTo>
                  <a:cubicBezTo>
                    <a:pt x="202" y="6677"/>
                    <a:pt x="311" y="6458"/>
                    <a:pt x="454" y="6267"/>
                  </a:cubicBezTo>
                  <a:cubicBezTo>
                    <a:pt x="600" y="6076"/>
                    <a:pt x="776" y="5902"/>
                    <a:pt x="965" y="5743"/>
                  </a:cubicBezTo>
                  <a:cubicBezTo>
                    <a:pt x="1151" y="5580"/>
                    <a:pt x="1353" y="5438"/>
                    <a:pt x="1555" y="5290"/>
                  </a:cubicBezTo>
                  <a:cubicBezTo>
                    <a:pt x="1763" y="5154"/>
                    <a:pt x="1970" y="5008"/>
                    <a:pt x="2171" y="4854"/>
                  </a:cubicBezTo>
                  <a:cubicBezTo>
                    <a:pt x="2569" y="4543"/>
                    <a:pt x="2946" y="4200"/>
                    <a:pt x="3256" y="3790"/>
                  </a:cubicBezTo>
                  <a:cubicBezTo>
                    <a:pt x="3563" y="3387"/>
                    <a:pt x="3792" y="2906"/>
                    <a:pt x="3808" y="2389"/>
                  </a:cubicBezTo>
                  <a:cubicBezTo>
                    <a:pt x="3835" y="1871"/>
                    <a:pt x="3616" y="1368"/>
                    <a:pt x="3296" y="982"/>
                  </a:cubicBezTo>
                  <a:cubicBezTo>
                    <a:pt x="2979" y="589"/>
                    <a:pt x="2576" y="278"/>
                    <a:pt x="216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0"/>
            <p:cNvSpPr/>
            <p:nvPr/>
          </p:nvSpPr>
          <p:spPr>
            <a:xfrm>
              <a:off x="2777875" y="2360650"/>
              <a:ext cx="145150" cy="805550"/>
            </a:xfrm>
            <a:custGeom>
              <a:avLst/>
              <a:gdLst/>
              <a:ahLst/>
              <a:cxnLst/>
              <a:rect l="l" t="t" r="r" b="b"/>
              <a:pathLst>
                <a:path w="5806" h="32222" extrusionOk="0">
                  <a:moveTo>
                    <a:pt x="2161" y="0"/>
                  </a:moveTo>
                  <a:cubicBezTo>
                    <a:pt x="2565" y="295"/>
                    <a:pt x="2953" y="615"/>
                    <a:pt x="3258" y="1015"/>
                  </a:cubicBezTo>
                  <a:cubicBezTo>
                    <a:pt x="3563" y="1401"/>
                    <a:pt x="3754" y="1892"/>
                    <a:pt x="3721" y="2383"/>
                  </a:cubicBezTo>
                  <a:cubicBezTo>
                    <a:pt x="3694" y="2874"/>
                    <a:pt x="3459" y="3332"/>
                    <a:pt x="3154" y="3719"/>
                  </a:cubicBezTo>
                  <a:cubicBezTo>
                    <a:pt x="2848" y="4102"/>
                    <a:pt x="2472" y="4434"/>
                    <a:pt x="2074" y="4729"/>
                  </a:cubicBezTo>
                  <a:cubicBezTo>
                    <a:pt x="1872" y="4870"/>
                    <a:pt x="1670" y="5013"/>
                    <a:pt x="1457" y="5149"/>
                  </a:cubicBezTo>
                  <a:cubicBezTo>
                    <a:pt x="1244" y="5290"/>
                    <a:pt x="1037" y="5438"/>
                    <a:pt x="841" y="5602"/>
                  </a:cubicBezTo>
                  <a:cubicBezTo>
                    <a:pt x="650" y="5766"/>
                    <a:pt x="459" y="5940"/>
                    <a:pt x="301" y="6147"/>
                  </a:cubicBezTo>
                  <a:cubicBezTo>
                    <a:pt x="143" y="6355"/>
                    <a:pt x="0" y="6605"/>
                    <a:pt x="7" y="6899"/>
                  </a:cubicBezTo>
                  <a:cubicBezTo>
                    <a:pt x="12" y="7194"/>
                    <a:pt x="192" y="7440"/>
                    <a:pt x="383" y="7619"/>
                  </a:cubicBezTo>
                  <a:cubicBezTo>
                    <a:pt x="579" y="7795"/>
                    <a:pt x="803" y="7931"/>
                    <a:pt x="1027" y="8057"/>
                  </a:cubicBezTo>
                  <a:cubicBezTo>
                    <a:pt x="1480" y="8296"/>
                    <a:pt x="1954" y="8477"/>
                    <a:pt x="2422" y="8651"/>
                  </a:cubicBezTo>
                  <a:cubicBezTo>
                    <a:pt x="2903" y="8825"/>
                    <a:pt x="3372" y="8978"/>
                    <a:pt x="3804" y="9208"/>
                  </a:cubicBezTo>
                  <a:cubicBezTo>
                    <a:pt x="4234" y="9426"/>
                    <a:pt x="4670" y="9709"/>
                    <a:pt x="4829" y="10114"/>
                  </a:cubicBezTo>
                  <a:cubicBezTo>
                    <a:pt x="4987" y="10522"/>
                    <a:pt x="4720" y="10980"/>
                    <a:pt x="4408" y="11335"/>
                  </a:cubicBezTo>
                  <a:cubicBezTo>
                    <a:pt x="4086" y="11695"/>
                    <a:pt x="3705" y="12017"/>
                    <a:pt x="3318" y="12327"/>
                  </a:cubicBezTo>
                  <a:cubicBezTo>
                    <a:pt x="2543" y="12961"/>
                    <a:pt x="1697" y="13506"/>
                    <a:pt x="999" y="14291"/>
                  </a:cubicBezTo>
                  <a:cubicBezTo>
                    <a:pt x="836" y="14488"/>
                    <a:pt x="672" y="14711"/>
                    <a:pt x="589" y="14984"/>
                  </a:cubicBezTo>
                  <a:cubicBezTo>
                    <a:pt x="491" y="15257"/>
                    <a:pt x="541" y="15600"/>
                    <a:pt x="710" y="15835"/>
                  </a:cubicBezTo>
                  <a:cubicBezTo>
                    <a:pt x="874" y="16076"/>
                    <a:pt x="1097" y="16244"/>
                    <a:pt x="1321" y="16375"/>
                  </a:cubicBezTo>
                  <a:cubicBezTo>
                    <a:pt x="1550" y="16512"/>
                    <a:pt x="1785" y="16620"/>
                    <a:pt x="2024" y="16713"/>
                  </a:cubicBezTo>
                  <a:cubicBezTo>
                    <a:pt x="2259" y="16806"/>
                    <a:pt x="2505" y="16882"/>
                    <a:pt x="2744" y="16959"/>
                  </a:cubicBezTo>
                  <a:cubicBezTo>
                    <a:pt x="2979" y="17040"/>
                    <a:pt x="3220" y="17106"/>
                    <a:pt x="3444" y="17204"/>
                  </a:cubicBezTo>
                  <a:cubicBezTo>
                    <a:pt x="3902" y="17379"/>
                    <a:pt x="4332" y="17614"/>
                    <a:pt x="4708" y="17914"/>
                  </a:cubicBezTo>
                  <a:cubicBezTo>
                    <a:pt x="5080" y="18208"/>
                    <a:pt x="5368" y="18606"/>
                    <a:pt x="5407" y="19064"/>
                  </a:cubicBezTo>
                  <a:cubicBezTo>
                    <a:pt x="5450" y="19517"/>
                    <a:pt x="5265" y="19976"/>
                    <a:pt x="4998" y="20368"/>
                  </a:cubicBezTo>
                  <a:cubicBezTo>
                    <a:pt x="4736" y="20777"/>
                    <a:pt x="4365" y="21111"/>
                    <a:pt x="4005" y="21443"/>
                  </a:cubicBezTo>
                  <a:cubicBezTo>
                    <a:pt x="3809" y="21595"/>
                    <a:pt x="3618" y="21759"/>
                    <a:pt x="3426" y="21901"/>
                  </a:cubicBezTo>
                  <a:cubicBezTo>
                    <a:pt x="3230" y="22038"/>
                    <a:pt x="3018" y="22163"/>
                    <a:pt x="2794" y="22277"/>
                  </a:cubicBezTo>
                  <a:cubicBezTo>
                    <a:pt x="2357" y="22512"/>
                    <a:pt x="1899" y="22725"/>
                    <a:pt x="1468" y="23009"/>
                  </a:cubicBezTo>
                  <a:cubicBezTo>
                    <a:pt x="1256" y="23156"/>
                    <a:pt x="1048" y="23319"/>
                    <a:pt x="868" y="23521"/>
                  </a:cubicBezTo>
                  <a:cubicBezTo>
                    <a:pt x="694" y="23723"/>
                    <a:pt x="557" y="24007"/>
                    <a:pt x="584" y="24301"/>
                  </a:cubicBezTo>
                  <a:cubicBezTo>
                    <a:pt x="622" y="24585"/>
                    <a:pt x="753" y="24847"/>
                    <a:pt x="956" y="25032"/>
                  </a:cubicBezTo>
                  <a:cubicBezTo>
                    <a:pt x="1146" y="25218"/>
                    <a:pt x="1370" y="25371"/>
                    <a:pt x="1604" y="25474"/>
                  </a:cubicBezTo>
                  <a:cubicBezTo>
                    <a:pt x="2069" y="25703"/>
                    <a:pt x="2560" y="25839"/>
                    <a:pt x="3044" y="25976"/>
                  </a:cubicBezTo>
                  <a:cubicBezTo>
                    <a:pt x="3525" y="26112"/>
                    <a:pt x="4021" y="26217"/>
                    <a:pt x="4452" y="26429"/>
                  </a:cubicBezTo>
                  <a:cubicBezTo>
                    <a:pt x="4872" y="26658"/>
                    <a:pt x="5249" y="27013"/>
                    <a:pt x="5450" y="27448"/>
                  </a:cubicBezTo>
                  <a:cubicBezTo>
                    <a:pt x="5652" y="27886"/>
                    <a:pt x="5636" y="28398"/>
                    <a:pt x="5499" y="28868"/>
                  </a:cubicBezTo>
                  <a:cubicBezTo>
                    <a:pt x="5363" y="29342"/>
                    <a:pt x="5113" y="29778"/>
                    <a:pt x="4823" y="30187"/>
                  </a:cubicBezTo>
                  <a:cubicBezTo>
                    <a:pt x="4234" y="30989"/>
                    <a:pt x="3487" y="31676"/>
                    <a:pt x="2646" y="32222"/>
                  </a:cubicBezTo>
                  <a:cubicBezTo>
                    <a:pt x="3502" y="31709"/>
                    <a:pt x="4277" y="31038"/>
                    <a:pt x="4894" y="30236"/>
                  </a:cubicBezTo>
                  <a:cubicBezTo>
                    <a:pt x="5194" y="29832"/>
                    <a:pt x="5461" y="29391"/>
                    <a:pt x="5614" y="28906"/>
                  </a:cubicBezTo>
                  <a:cubicBezTo>
                    <a:pt x="5773" y="28420"/>
                    <a:pt x="5805" y="27869"/>
                    <a:pt x="5592" y="27383"/>
                  </a:cubicBezTo>
                  <a:cubicBezTo>
                    <a:pt x="5380" y="26897"/>
                    <a:pt x="4992" y="26522"/>
                    <a:pt x="4539" y="26270"/>
                  </a:cubicBezTo>
                  <a:cubicBezTo>
                    <a:pt x="4071" y="26031"/>
                    <a:pt x="3580" y="25922"/>
                    <a:pt x="3099" y="25774"/>
                  </a:cubicBezTo>
                  <a:cubicBezTo>
                    <a:pt x="2619" y="25638"/>
                    <a:pt x="2140" y="25496"/>
                    <a:pt x="1702" y="25273"/>
                  </a:cubicBezTo>
                  <a:cubicBezTo>
                    <a:pt x="1485" y="25169"/>
                    <a:pt x="1289" y="25026"/>
                    <a:pt x="1125" y="24868"/>
                  </a:cubicBezTo>
                  <a:cubicBezTo>
                    <a:pt x="956" y="24704"/>
                    <a:pt x="863" y="24487"/>
                    <a:pt x="830" y="24279"/>
                  </a:cubicBezTo>
                  <a:cubicBezTo>
                    <a:pt x="819" y="24072"/>
                    <a:pt x="912" y="23860"/>
                    <a:pt x="1070" y="23690"/>
                  </a:cubicBezTo>
                  <a:cubicBezTo>
                    <a:pt x="1223" y="23516"/>
                    <a:pt x="1414" y="23369"/>
                    <a:pt x="1616" y="23238"/>
                  </a:cubicBezTo>
                  <a:cubicBezTo>
                    <a:pt x="2030" y="22976"/>
                    <a:pt x="2477" y="22763"/>
                    <a:pt x="2925" y="22523"/>
                  </a:cubicBezTo>
                  <a:cubicBezTo>
                    <a:pt x="3149" y="22408"/>
                    <a:pt x="3378" y="22282"/>
                    <a:pt x="3590" y="22131"/>
                  </a:cubicBezTo>
                  <a:cubicBezTo>
                    <a:pt x="3804" y="21977"/>
                    <a:pt x="3988" y="21819"/>
                    <a:pt x="4190" y="21661"/>
                  </a:cubicBezTo>
                  <a:cubicBezTo>
                    <a:pt x="4567" y="21318"/>
                    <a:pt x="4954" y="20973"/>
                    <a:pt x="5244" y="20537"/>
                  </a:cubicBezTo>
                  <a:cubicBezTo>
                    <a:pt x="5532" y="20107"/>
                    <a:pt x="5761" y="19588"/>
                    <a:pt x="5707" y="19032"/>
                  </a:cubicBezTo>
                  <a:cubicBezTo>
                    <a:pt x="5663" y="18475"/>
                    <a:pt x="5314" y="17995"/>
                    <a:pt x="4905" y="17674"/>
                  </a:cubicBezTo>
                  <a:cubicBezTo>
                    <a:pt x="4496" y="17347"/>
                    <a:pt x="4038" y="17095"/>
                    <a:pt x="3563" y="16910"/>
                  </a:cubicBezTo>
                  <a:cubicBezTo>
                    <a:pt x="3328" y="16806"/>
                    <a:pt x="3083" y="16741"/>
                    <a:pt x="2843" y="16653"/>
                  </a:cubicBezTo>
                  <a:cubicBezTo>
                    <a:pt x="2603" y="16577"/>
                    <a:pt x="2369" y="16501"/>
                    <a:pt x="2140" y="16408"/>
                  </a:cubicBezTo>
                  <a:cubicBezTo>
                    <a:pt x="1697" y="16234"/>
                    <a:pt x="1223" y="16015"/>
                    <a:pt x="977" y="15661"/>
                  </a:cubicBezTo>
                  <a:cubicBezTo>
                    <a:pt x="710" y="15311"/>
                    <a:pt x="929" y="14848"/>
                    <a:pt x="1239" y="14488"/>
                  </a:cubicBezTo>
                  <a:cubicBezTo>
                    <a:pt x="1878" y="13762"/>
                    <a:pt x="2729" y="13195"/>
                    <a:pt x="3502" y="12562"/>
                  </a:cubicBezTo>
                  <a:cubicBezTo>
                    <a:pt x="3895" y="12241"/>
                    <a:pt x="4288" y="11914"/>
                    <a:pt x="4627" y="11521"/>
                  </a:cubicBezTo>
                  <a:cubicBezTo>
                    <a:pt x="4796" y="11325"/>
                    <a:pt x="4954" y="11111"/>
                    <a:pt x="5058" y="10855"/>
                  </a:cubicBezTo>
                  <a:cubicBezTo>
                    <a:pt x="5166" y="10604"/>
                    <a:pt x="5199" y="10293"/>
                    <a:pt x="5096" y="10021"/>
                  </a:cubicBezTo>
                  <a:cubicBezTo>
                    <a:pt x="4992" y="9747"/>
                    <a:pt x="4796" y="9540"/>
                    <a:pt x="4589" y="9371"/>
                  </a:cubicBezTo>
                  <a:cubicBezTo>
                    <a:pt x="4381" y="9208"/>
                    <a:pt x="4157" y="9071"/>
                    <a:pt x="3928" y="8961"/>
                  </a:cubicBezTo>
                  <a:cubicBezTo>
                    <a:pt x="3470" y="8732"/>
                    <a:pt x="2979" y="8580"/>
                    <a:pt x="2510" y="8417"/>
                  </a:cubicBezTo>
                  <a:cubicBezTo>
                    <a:pt x="2041" y="8253"/>
                    <a:pt x="1571" y="8078"/>
                    <a:pt x="1135" y="7855"/>
                  </a:cubicBezTo>
                  <a:cubicBezTo>
                    <a:pt x="917" y="7740"/>
                    <a:pt x="705" y="7614"/>
                    <a:pt x="531" y="7456"/>
                  </a:cubicBezTo>
                  <a:cubicBezTo>
                    <a:pt x="355" y="7304"/>
                    <a:pt x="219" y="7108"/>
                    <a:pt x="209" y="6889"/>
                  </a:cubicBezTo>
                  <a:cubicBezTo>
                    <a:pt x="203" y="6677"/>
                    <a:pt x="312" y="6458"/>
                    <a:pt x="453" y="6267"/>
                  </a:cubicBezTo>
                  <a:cubicBezTo>
                    <a:pt x="596" y="6076"/>
                    <a:pt x="775" y="5902"/>
                    <a:pt x="961" y="5743"/>
                  </a:cubicBezTo>
                  <a:cubicBezTo>
                    <a:pt x="1146" y="5580"/>
                    <a:pt x="1349" y="5438"/>
                    <a:pt x="1550" y="5290"/>
                  </a:cubicBezTo>
                  <a:cubicBezTo>
                    <a:pt x="1757" y="5154"/>
                    <a:pt x="1964" y="5008"/>
                    <a:pt x="2167" y="4854"/>
                  </a:cubicBezTo>
                  <a:cubicBezTo>
                    <a:pt x="2570" y="4543"/>
                    <a:pt x="2946" y="4200"/>
                    <a:pt x="3252" y="3790"/>
                  </a:cubicBezTo>
                  <a:cubicBezTo>
                    <a:pt x="3557" y="3387"/>
                    <a:pt x="3792" y="2906"/>
                    <a:pt x="3809" y="2389"/>
                  </a:cubicBezTo>
                  <a:cubicBezTo>
                    <a:pt x="3830" y="1871"/>
                    <a:pt x="3618" y="1368"/>
                    <a:pt x="3296" y="982"/>
                  </a:cubicBezTo>
                  <a:cubicBezTo>
                    <a:pt x="2974" y="589"/>
                    <a:pt x="2576" y="278"/>
                    <a:pt x="216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0"/>
            <p:cNvSpPr/>
            <p:nvPr/>
          </p:nvSpPr>
          <p:spPr>
            <a:xfrm>
              <a:off x="4617975" y="3198350"/>
              <a:ext cx="1677950" cy="753375"/>
            </a:xfrm>
            <a:custGeom>
              <a:avLst/>
              <a:gdLst/>
              <a:ahLst/>
              <a:cxnLst/>
              <a:rect l="l" t="t" r="r" b="b"/>
              <a:pathLst>
                <a:path w="67118" h="30135" extrusionOk="0">
                  <a:moveTo>
                    <a:pt x="35544" y="1"/>
                  </a:moveTo>
                  <a:lnTo>
                    <a:pt x="35544" y="1"/>
                  </a:lnTo>
                  <a:cubicBezTo>
                    <a:pt x="37961" y="1436"/>
                    <a:pt x="41360" y="4414"/>
                    <a:pt x="40934" y="7540"/>
                  </a:cubicBezTo>
                  <a:cubicBezTo>
                    <a:pt x="40504" y="10388"/>
                    <a:pt x="35806" y="12526"/>
                    <a:pt x="33384" y="13666"/>
                  </a:cubicBezTo>
                  <a:cubicBezTo>
                    <a:pt x="30673" y="14948"/>
                    <a:pt x="27400" y="14948"/>
                    <a:pt x="24837" y="16372"/>
                  </a:cubicBezTo>
                  <a:cubicBezTo>
                    <a:pt x="19851" y="19220"/>
                    <a:pt x="25403" y="21783"/>
                    <a:pt x="27684" y="23495"/>
                  </a:cubicBezTo>
                  <a:cubicBezTo>
                    <a:pt x="31956" y="26486"/>
                    <a:pt x="27400" y="27909"/>
                    <a:pt x="24264" y="28623"/>
                  </a:cubicBezTo>
                  <a:cubicBezTo>
                    <a:pt x="22415" y="29087"/>
                    <a:pt x="10010" y="29850"/>
                    <a:pt x="0" y="30134"/>
                  </a:cubicBezTo>
                  <a:lnTo>
                    <a:pt x="67118" y="30086"/>
                  </a:lnTo>
                  <a:cubicBezTo>
                    <a:pt x="60681" y="29578"/>
                    <a:pt x="54238" y="28422"/>
                    <a:pt x="48767" y="25776"/>
                  </a:cubicBezTo>
                  <a:cubicBezTo>
                    <a:pt x="46062" y="24489"/>
                    <a:pt x="42075" y="21924"/>
                    <a:pt x="41360" y="18794"/>
                  </a:cubicBezTo>
                  <a:cubicBezTo>
                    <a:pt x="40361" y="15232"/>
                    <a:pt x="43215" y="13093"/>
                    <a:pt x="44922" y="10529"/>
                  </a:cubicBezTo>
                  <a:cubicBezTo>
                    <a:pt x="48260" y="5277"/>
                    <a:pt x="44278" y="1954"/>
                    <a:pt x="39647" y="66"/>
                  </a:cubicBezTo>
                  <a:cubicBezTo>
                    <a:pt x="38288" y="33"/>
                    <a:pt x="36919" y="12"/>
                    <a:pt x="35544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0"/>
            <p:cNvSpPr/>
            <p:nvPr/>
          </p:nvSpPr>
          <p:spPr>
            <a:xfrm>
              <a:off x="4617825" y="3194275"/>
              <a:ext cx="1678375" cy="761400"/>
            </a:xfrm>
            <a:custGeom>
              <a:avLst/>
              <a:gdLst/>
              <a:ahLst/>
              <a:cxnLst/>
              <a:rect l="l" t="t" r="r" b="b"/>
              <a:pathLst>
                <a:path w="67135" h="30456" extrusionOk="0">
                  <a:moveTo>
                    <a:pt x="34946" y="0"/>
                  </a:moveTo>
                  <a:lnTo>
                    <a:pt x="35464" y="306"/>
                  </a:lnTo>
                  <a:cubicBezTo>
                    <a:pt x="38164" y="1898"/>
                    <a:pt x="41169" y="4785"/>
                    <a:pt x="40777" y="7676"/>
                  </a:cubicBezTo>
                  <a:cubicBezTo>
                    <a:pt x="40373" y="10365"/>
                    <a:pt x="35910" y="12460"/>
                    <a:pt x="33516" y="13589"/>
                  </a:cubicBezTo>
                  <a:lnTo>
                    <a:pt x="33320" y="13681"/>
                  </a:lnTo>
                  <a:cubicBezTo>
                    <a:pt x="32060" y="14277"/>
                    <a:pt x="30646" y="14598"/>
                    <a:pt x="29283" y="14909"/>
                  </a:cubicBezTo>
                  <a:cubicBezTo>
                    <a:pt x="27740" y="15264"/>
                    <a:pt x="26141" y="15629"/>
                    <a:pt x="24761" y="16392"/>
                  </a:cubicBezTo>
                  <a:cubicBezTo>
                    <a:pt x="23380" y="17183"/>
                    <a:pt x="22693" y="17996"/>
                    <a:pt x="22667" y="18892"/>
                  </a:cubicBezTo>
                  <a:cubicBezTo>
                    <a:pt x="22612" y="20463"/>
                    <a:pt x="24696" y="21843"/>
                    <a:pt x="26376" y="22950"/>
                  </a:cubicBezTo>
                  <a:cubicBezTo>
                    <a:pt x="26823" y="23250"/>
                    <a:pt x="27249" y="23527"/>
                    <a:pt x="27597" y="23789"/>
                  </a:cubicBezTo>
                  <a:cubicBezTo>
                    <a:pt x="28825" y="24652"/>
                    <a:pt x="29381" y="25421"/>
                    <a:pt x="29251" y="26086"/>
                  </a:cubicBezTo>
                  <a:cubicBezTo>
                    <a:pt x="28961" y="27553"/>
                    <a:pt x="25404" y="28361"/>
                    <a:pt x="24231" y="28628"/>
                  </a:cubicBezTo>
                  <a:cubicBezTo>
                    <a:pt x="22398" y="29086"/>
                    <a:pt x="10169" y="29844"/>
                    <a:pt x="1" y="30134"/>
                  </a:cubicBezTo>
                  <a:lnTo>
                    <a:pt x="11" y="30456"/>
                  </a:lnTo>
                  <a:cubicBezTo>
                    <a:pt x="10197" y="30172"/>
                    <a:pt x="22459" y="29408"/>
                    <a:pt x="24308" y="28945"/>
                  </a:cubicBezTo>
                  <a:cubicBezTo>
                    <a:pt x="26424" y="28464"/>
                    <a:pt x="29272" y="27651"/>
                    <a:pt x="29566" y="26151"/>
                  </a:cubicBezTo>
                  <a:cubicBezTo>
                    <a:pt x="29730" y="25333"/>
                    <a:pt x="29147" y="24477"/>
                    <a:pt x="27788" y="23527"/>
                  </a:cubicBezTo>
                  <a:cubicBezTo>
                    <a:pt x="27433" y="23260"/>
                    <a:pt x="27008" y="22976"/>
                    <a:pt x="26555" y="22677"/>
                  </a:cubicBezTo>
                  <a:cubicBezTo>
                    <a:pt x="24946" y="21613"/>
                    <a:pt x="22944" y="20292"/>
                    <a:pt x="22987" y="18902"/>
                  </a:cubicBezTo>
                  <a:cubicBezTo>
                    <a:pt x="23015" y="18144"/>
                    <a:pt x="23664" y="17397"/>
                    <a:pt x="24918" y="16676"/>
                  </a:cubicBezTo>
                  <a:cubicBezTo>
                    <a:pt x="26255" y="15934"/>
                    <a:pt x="27831" y="15574"/>
                    <a:pt x="29354" y="15226"/>
                  </a:cubicBezTo>
                  <a:cubicBezTo>
                    <a:pt x="30739" y="14914"/>
                    <a:pt x="32169" y="14587"/>
                    <a:pt x="33456" y="13976"/>
                  </a:cubicBezTo>
                  <a:lnTo>
                    <a:pt x="33652" y="13884"/>
                  </a:lnTo>
                  <a:cubicBezTo>
                    <a:pt x="36107" y="12732"/>
                    <a:pt x="40673" y="10589"/>
                    <a:pt x="41099" y="7724"/>
                  </a:cubicBezTo>
                  <a:cubicBezTo>
                    <a:pt x="41491" y="4856"/>
                    <a:pt x="38770" y="2029"/>
                    <a:pt x="36134" y="334"/>
                  </a:cubicBezTo>
                  <a:lnTo>
                    <a:pt x="36134" y="334"/>
                  </a:lnTo>
                  <a:cubicBezTo>
                    <a:pt x="37400" y="350"/>
                    <a:pt x="38546" y="367"/>
                    <a:pt x="39621" y="388"/>
                  </a:cubicBezTo>
                  <a:cubicBezTo>
                    <a:pt x="41988" y="1364"/>
                    <a:pt x="44971" y="3050"/>
                    <a:pt x="45784" y="5597"/>
                  </a:cubicBezTo>
                  <a:cubicBezTo>
                    <a:pt x="46270" y="7119"/>
                    <a:pt x="45931" y="8804"/>
                    <a:pt x="44792" y="10604"/>
                  </a:cubicBezTo>
                  <a:cubicBezTo>
                    <a:pt x="44404" y="11183"/>
                    <a:pt x="43946" y="11757"/>
                    <a:pt x="43504" y="12306"/>
                  </a:cubicBezTo>
                  <a:cubicBezTo>
                    <a:pt x="41988" y="14211"/>
                    <a:pt x="40417" y="16175"/>
                    <a:pt x="41207" y="18995"/>
                  </a:cubicBezTo>
                  <a:cubicBezTo>
                    <a:pt x="42043" y="22671"/>
                    <a:pt x="47159" y="25350"/>
                    <a:pt x="48702" y="26080"/>
                  </a:cubicBezTo>
                  <a:cubicBezTo>
                    <a:pt x="53481" y="28399"/>
                    <a:pt x="59503" y="29812"/>
                    <a:pt x="67113" y="30412"/>
                  </a:cubicBezTo>
                  <a:lnTo>
                    <a:pt x="67134" y="30085"/>
                  </a:lnTo>
                  <a:cubicBezTo>
                    <a:pt x="59569" y="29490"/>
                    <a:pt x="53584" y="28089"/>
                    <a:pt x="48844" y="25791"/>
                  </a:cubicBezTo>
                  <a:cubicBezTo>
                    <a:pt x="47328" y="25071"/>
                    <a:pt x="42331" y="22459"/>
                    <a:pt x="41524" y="18913"/>
                  </a:cubicBezTo>
                  <a:cubicBezTo>
                    <a:pt x="40777" y="16246"/>
                    <a:pt x="42227" y="14434"/>
                    <a:pt x="43760" y="12515"/>
                  </a:cubicBezTo>
                  <a:cubicBezTo>
                    <a:pt x="44208" y="11953"/>
                    <a:pt x="44666" y="11380"/>
                    <a:pt x="45064" y="10780"/>
                  </a:cubicBezTo>
                  <a:cubicBezTo>
                    <a:pt x="46265" y="8892"/>
                    <a:pt x="46608" y="7114"/>
                    <a:pt x="46095" y="5499"/>
                  </a:cubicBezTo>
                  <a:cubicBezTo>
                    <a:pt x="45407" y="3350"/>
                    <a:pt x="43264" y="1528"/>
                    <a:pt x="39712" y="77"/>
                  </a:cubicBezTo>
                  <a:lnTo>
                    <a:pt x="39659" y="66"/>
                  </a:lnTo>
                  <a:cubicBezTo>
                    <a:pt x="38410" y="33"/>
                    <a:pt x="37068" y="17"/>
                    <a:pt x="35550" y="7"/>
                  </a:cubicBezTo>
                  <a:lnTo>
                    <a:pt x="3494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0"/>
            <p:cNvSpPr/>
            <p:nvPr/>
          </p:nvSpPr>
          <p:spPr>
            <a:xfrm>
              <a:off x="4271450" y="1915475"/>
              <a:ext cx="1939650" cy="1334775"/>
            </a:xfrm>
            <a:custGeom>
              <a:avLst/>
              <a:gdLst/>
              <a:ahLst/>
              <a:cxnLst/>
              <a:rect l="l" t="t" r="r" b="b"/>
              <a:pathLst>
                <a:path w="77586" h="53391" extrusionOk="0">
                  <a:moveTo>
                    <a:pt x="44334" y="1"/>
                  </a:moveTo>
                  <a:cubicBezTo>
                    <a:pt x="42507" y="1"/>
                    <a:pt x="41107" y="1752"/>
                    <a:pt x="38866" y="3804"/>
                  </a:cubicBezTo>
                  <a:cubicBezTo>
                    <a:pt x="35518" y="6717"/>
                    <a:pt x="5243" y="46892"/>
                    <a:pt x="3933" y="48785"/>
                  </a:cubicBezTo>
                  <a:cubicBezTo>
                    <a:pt x="2766" y="50678"/>
                    <a:pt x="1" y="52277"/>
                    <a:pt x="2624" y="53149"/>
                  </a:cubicBezTo>
                  <a:cubicBezTo>
                    <a:pt x="3249" y="53337"/>
                    <a:pt x="5007" y="53390"/>
                    <a:pt x="6970" y="53390"/>
                  </a:cubicBezTo>
                  <a:cubicBezTo>
                    <a:pt x="9568" y="53390"/>
                    <a:pt x="12525" y="53297"/>
                    <a:pt x="13687" y="53297"/>
                  </a:cubicBezTo>
                  <a:cubicBezTo>
                    <a:pt x="14025" y="53308"/>
                    <a:pt x="14510" y="53313"/>
                    <a:pt x="15121" y="53313"/>
                  </a:cubicBezTo>
                  <a:cubicBezTo>
                    <a:pt x="22387" y="53313"/>
                    <a:pt x="47506" y="52571"/>
                    <a:pt x="56770" y="52571"/>
                  </a:cubicBezTo>
                  <a:cubicBezTo>
                    <a:pt x="60196" y="52571"/>
                    <a:pt x="68506" y="52940"/>
                    <a:pt x="73573" y="52940"/>
                  </a:cubicBezTo>
                  <a:cubicBezTo>
                    <a:pt x="75613" y="52940"/>
                    <a:pt x="77127" y="52880"/>
                    <a:pt x="77586" y="52713"/>
                  </a:cubicBezTo>
                  <a:cubicBezTo>
                    <a:pt x="77586" y="52713"/>
                    <a:pt x="52111" y="5697"/>
                    <a:pt x="48036" y="1911"/>
                  </a:cubicBezTo>
                  <a:cubicBezTo>
                    <a:pt x="46519" y="552"/>
                    <a:pt x="45359" y="1"/>
                    <a:pt x="44334" y="1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0"/>
            <p:cNvSpPr/>
            <p:nvPr/>
          </p:nvSpPr>
          <p:spPr>
            <a:xfrm>
              <a:off x="4303900" y="1913475"/>
              <a:ext cx="1911000" cy="1338900"/>
            </a:xfrm>
            <a:custGeom>
              <a:avLst/>
              <a:gdLst/>
              <a:ahLst/>
              <a:cxnLst/>
              <a:rect l="l" t="t" r="r" b="b"/>
              <a:pathLst>
                <a:path w="76440" h="53556" extrusionOk="0">
                  <a:moveTo>
                    <a:pt x="43116" y="165"/>
                  </a:moveTo>
                  <a:cubicBezTo>
                    <a:pt x="44404" y="165"/>
                    <a:pt x="45582" y="1089"/>
                    <a:pt x="46504" y="1898"/>
                  </a:cubicBezTo>
                  <a:cubicBezTo>
                    <a:pt x="46738" y="2105"/>
                    <a:pt x="46946" y="2334"/>
                    <a:pt x="47143" y="2580"/>
                  </a:cubicBezTo>
                  <a:cubicBezTo>
                    <a:pt x="48512" y="4260"/>
                    <a:pt x="49646" y="6153"/>
                    <a:pt x="50791" y="7996"/>
                  </a:cubicBezTo>
                  <a:cubicBezTo>
                    <a:pt x="52619" y="10937"/>
                    <a:pt x="54376" y="13920"/>
                    <a:pt x="56116" y="16916"/>
                  </a:cubicBezTo>
                  <a:cubicBezTo>
                    <a:pt x="58167" y="20433"/>
                    <a:pt x="60179" y="23980"/>
                    <a:pt x="62181" y="27525"/>
                  </a:cubicBezTo>
                  <a:cubicBezTo>
                    <a:pt x="64172" y="31055"/>
                    <a:pt x="66141" y="34590"/>
                    <a:pt x="68105" y="38130"/>
                  </a:cubicBezTo>
                  <a:cubicBezTo>
                    <a:pt x="69721" y="41043"/>
                    <a:pt x="71330" y="43961"/>
                    <a:pt x="72928" y="46886"/>
                  </a:cubicBezTo>
                  <a:cubicBezTo>
                    <a:pt x="73877" y="48614"/>
                    <a:pt x="74827" y="50348"/>
                    <a:pt x="75764" y="52083"/>
                  </a:cubicBezTo>
                  <a:cubicBezTo>
                    <a:pt x="75886" y="52297"/>
                    <a:pt x="76004" y="52517"/>
                    <a:pt x="76122" y="52732"/>
                  </a:cubicBezTo>
                  <a:lnTo>
                    <a:pt x="76122" y="52732"/>
                  </a:lnTo>
                  <a:cubicBezTo>
                    <a:pt x="75707" y="52863"/>
                    <a:pt x="75229" y="52864"/>
                    <a:pt x="74804" y="52886"/>
                  </a:cubicBezTo>
                  <a:cubicBezTo>
                    <a:pt x="73981" y="52929"/>
                    <a:pt x="73151" y="52934"/>
                    <a:pt x="72322" y="52941"/>
                  </a:cubicBezTo>
                  <a:cubicBezTo>
                    <a:pt x="70069" y="52941"/>
                    <a:pt x="67816" y="52880"/>
                    <a:pt x="65564" y="52820"/>
                  </a:cubicBezTo>
                  <a:cubicBezTo>
                    <a:pt x="61884" y="52719"/>
                    <a:pt x="58205" y="52571"/>
                    <a:pt x="54523" y="52571"/>
                  </a:cubicBezTo>
                  <a:cubicBezTo>
                    <a:pt x="54235" y="52571"/>
                    <a:pt x="53948" y="52572"/>
                    <a:pt x="53661" y="52574"/>
                  </a:cubicBezTo>
                  <a:cubicBezTo>
                    <a:pt x="49428" y="52601"/>
                    <a:pt x="45194" y="52694"/>
                    <a:pt x="40962" y="52782"/>
                  </a:cubicBezTo>
                  <a:cubicBezTo>
                    <a:pt x="36035" y="52886"/>
                    <a:pt x="31115" y="52999"/>
                    <a:pt x="26190" y="53109"/>
                  </a:cubicBezTo>
                  <a:cubicBezTo>
                    <a:pt x="22394" y="53191"/>
                    <a:pt x="18591" y="53278"/>
                    <a:pt x="14794" y="53306"/>
                  </a:cubicBezTo>
                  <a:cubicBezTo>
                    <a:pt x="14657" y="53307"/>
                    <a:pt x="14520" y="53308"/>
                    <a:pt x="14383" y="53308"/>
                  </a:cubicBezTo>
                  <a:cubicBezTo>
                    <a:pt x="14054" y="53308"/>
                    <a:pt x="13726" y="53304"/>
                    <a:pt x="13398" y="53301"/>
                  </a:cubicBezTo>
                  <a:cubicBezTo>
                    <a:pt x="13088" y="53297"/>
                    <a:pt x="12781" y="53294"/>
                    <a:pt x="12473" y="53294"/>
                  </a:cubicBezTo>
                  <a:cubicBezTo>
                    <a:pt x="12238" y="53294"/>
                    <a:pt x="12003" y="53295"/>
                    <a:pt x="11767" y="53301"/>
                  </a:cubicBezTo>
                  <a:cubicBezTo>
                    <a:pt x="9738" y="53325"/>
                    <a:pt x="7709" y="53388"/>
                    <a:pt x="5675" y="53388"/>
                  </a:cubicBezTo>
                  <a:cubicBezTo>
                    <a:pt x="5511" y="53388"/>
                    <a:pt x="5347" y="53388"/>
                    <a:pt x="5183" y="53387"/>
                  </a:cubicBezTo>
                  <a:cubicBezTo>
                    <a:pt x="4179" y="53387"/>
                    <a:pt x="3164" y="53382"/>
                    <a:pt x="2160" y="53289"/>
                  </a:cubicBezTo>
                  <a:cubicBezTo>
                    <a:pt x="1414" y="53223"/>
                    <a:pt x="60" y="52961"/>
                    <a:pt x="465" y="51931"/>
                  </a:cubicBezTo>
                  <a:cubicBezTo>
                    <a:pt x="682" y="51385"/>
                    <a:pt x="1130" y="50944"/>
                    <a:pt x="1512" y="50519"/>
                  </a:cubicBezTo>
                  <a:cubicBezTo>
                    <a:pt x="1943" y="50033"/>
                    <a:pt x="2374" y="49547"/>
                    <a:pt x="2734" y="49001"/>
                  </a:cubicBezTo>
                  <a:cubicBezTo>
                    <a:pt x="2842" y="48843"/>
                    <a:pt x="2952" y="48691"/>
                    <a:pt x="3061" y="48538"/>
                  </a:cubicBezTo>
                  <a:cubicBezTo>
                    <a:pt x="4184" y="46999"/>
                    <a:pt x="5335" y="45478"/>
                    <a:pt x="6481" y="43956"/>
                  </a:cubicBezTo>
                  <a:cubicBezTo>
                    <a:pt x="8505" y="41267"/>
                    <a:pt x="10534" y="38577"/>
                    <a:pt x="12568" y="35894"/>
                  </a:cubicBezTo>
                  <a:cubicBezTo>
                    <a:pt x="15056" y="32621"/>
                    <a:pt x="17550" y="29348"/>
                    <a:pt x="20048" y="26080"/>
                  </a:cubicBezTo>
                  <a:cubicBezTo>
                    <a:pt x="22551" y="22817"/>
                    <a:pt x="25060" y="19561"/>
                    <a:pt x="27586" y="16321"/>
                  </a:cubicBezTo>
                  <a:cubicBezTo>
                    <a:pt x="29665" y="13653"/>
                    <a:pt x="31754" y="10997"/>
                    <a:pt x="33887" y="8373"/>
                  </a:cubicBezTo>
                  <a:cubicBezTo>
                    <a:pt x="35060" y="6928"/>
                    <a:pt x="36211" y="5390"/>
                    <a:pt x="37558" y="4096"/>
                  </a:cubicBezTo>
                  <a:cubicBezTo>
                    <a:pt x="38311" y="3371"/>
                    <a:pt x="39069" y="2651"/>
                    <a:pt x="39844" y="1941"/>
                  </a:cubicBezTo>
                  <a:cubicBezTo>
                    <a:pt x="40645" y="1205"/>
                    <a:pt x="41561" y="387"/>
                    <a:pt x="42679" y="201"/>
                  </a:cubicBezTo>
                  <a:cubicBezTo>
                    <a:pt x="42826" y="177"/>
                    <a:pt x="42972" y="165"/>
                    <a:pt x="43116" y="165"/>
                  </a:cubicBezTo>
                  <a:close/>
                  <a:moveTo>
                    <a:pt x="42936" y="1"/>
                  </a:moveTo>
                  <a:cubicBezTo>
                    <a:pt x="42757" y="1"/>
                    <a:pt x="42577" y="16"/>
                    <a:pt x="42397" y="49"/>
                  </a:cubicBezTo>
                  <a:cubicBezTo>
                    <a:pt x="41300" y="256"/>
                    <a:pt x="40395" y="1042"/>
                    <a:pt x="39592" y="1772"/>
                  </a:cubicBezTo>
                  <a:cubicBezTo>
                    <a:pt x="38807" y="2487"/>
                    <a:pt x="38038" y="3224"/>
                    <a:pt x="37274" y="3960"/>
                  </a:cubicBezTo>
                  <a:cubicBezTo>
                    <a:pt x="36755" y="4451"/>
                    <a:pt x="36292" y="5002"/>
                    <a:pt x="35829" y="5541"/>
                  </a:cubicBezTo>
                  <a:cubicBezTo>
                    <a:pt x="34034" y="7643"/>
                    <a:pt x="32321" y="9808"/>
                    <a:pt x="30609" y="11968"/>
                  </a:cubicBezTo>
                  <a:cubicBezTo>
                    <a:pt x="28208" y="15007"/>
                    <a:pt x="25836" y="18066"/>
                    <a:pt x="23467" y="21127"/>
                  </a:cubicBezTo>
                  <a:cubicBezTo>
                    <a:pt x="20866" y="24498"/>
                    <a:pt x="18280" y="27880"/>
                    <a:pt x="15700" y="31262"/>
                  </a:cubicBezTo>
                  <a:cubicBezTo>
                    <a:pt x="13366" y="34323"/>
                    <a:pt x="11042" y="37387"/>
                    <a:pt x="8723" y="40464"/>
                  </a:cubicBezTo>
                  <a:cubicBezTo>
                    <a:pt x="7102" y="42608"/>
                    <a:pt x="5483" y="44758"/>
                    <a:pt x="3874" y="46918"/>
                  </a:cubicBezTo>
                  <a:cubicBezTo>
                    <a:pt x="3469" y="47463"/>
                    <a:pt x="3061" y="48004"/>
                    <a:pt x="2663" y="48555"/>
                  </a:cubicBezTo>
                  <a:cubicBezTo>
                    <a:pt x="2368" y="48963"/>
                    <a:pt x="2095" y="49383"/>
                    <a:pt x="1762" y="49766"/>
                  </a:cubicBezTo>
                  <a:cubicBezTo>
                    <a:pt x="1364" y="50240"/>
                    <a:pt x="928" y="50682"/>
                    <a:pt x="551" y="51173"/>
                  </a:cubicBezTo>
                  <a:cubicBezTo>
                    <a:pt x="306" y="51494"/>
                    <a:pt x="0" y="51926"/>
                    <a:pt x="93" y="52357"/>
                  </a:cubicBezTo>
                  <a:cubicBezTo>
                    <a:pt x="251" y="53115"/>
                    <a:pt x="1354" y="53349"/>
                    <a:pt x="2008" y="53425"/>
                  </a:cubicBezTo>
                  <a:cubicBezTo>
                    <a:pt x="2946" y="53535"/>
                    <a:pt x="3901" y="53540"/>
                    <a:pt x="4844" y="53551"/>
                  </a:cubicBezTo>
                  <a:cubicBezTo>
                    <a:pt x="5160" y="53554"/>
                    <a:pt x="5475" y="53555"/>
                    <a:pt x="5790" y="53555"/>
                  </a:cubicBezTo>
                  <a:cubicBezTo>
                    <a:pt x="7730" y="53555"/>
                    <a:pt x="9665" y="53502"/>
                    <a:pt x="11603" y="53469"/>
                  </a:cubicBezTo>
                  <a:cubicBezTo>
                    <a:pt x="14287" y="53420"/>
                    <a:pt x="16976" y="53452"/>
                    <a:pt x="19660" y="53404"/>
                  </a:cubicBezTo>
                  <a:cubicBezTo>
                    <a:pt x="24285" y="53322"/>
                    <a:pt x="28912" y="53218"/>
                    <a:pt x="33537" y="53115"/>
                  </a:cubicBezTo>
                  <a:cubicBezTo>
                    <a:pt x="38392" y="53006"/>
                    <a:pt x="43242" y="52896"/>
                    <a:pt x="48097" y="52815"/>
                  </a:cubicBezTo>
                  <a:cubicBezTo>
                    <a:pt x="50329" y="52774"/>
                    <a:pt x="52558" y="52738"/>
                    <a:pt x="54789" y="52738"/>
                  </a:cubicBezTo>
                  <a:cubicBezTo>
                    <a:pt x="56167" y="52738"/>
                    <a:pt x="57546" y="52752"/>
                    <a:pt x="58925" y="52787"/>
                  </a:cubicBezTo>
                  <a:cubicBezTo>
                    <a:pt x="63318" y="52902"/>
                    <a:pt x="67716" y="53099"/>
                    <a:pt x="72115" y="53099"/>
                  </a:cubicBezTo>
                  <a:cubicBezTo>
                    <a:pt x="72342" y="53099"/>
                    <a:pt x="72570" y="53099"/>
                    <a:pt x="72797" y="53098"/>
                  </a:cubicBezTo>
                  <a:cubicBezTo>
                    <a:pt x="73576" y="53098"/>
                    <a:pt x="74357" y="53087"/>
                    <a:pt x="75137" y="53044"/>
                  </a:cubicBezTo>
                  <a:cubicBezTo>
                    <a:pt x="75552" y="53016"/>
                    <a:pt x="76015" y="53011"/>
                    <a:pt x="76408" y="52875"/>
                  </a:cubicBezTo>
                  <a:cubicBezTo>
                    <a:pt x="76427" y="52868"/>
                    <a:pt x="76436" y="52857"/>
                    <a:pt x="76435" y="52845"/>
                  </a:cubicBezTo>
                  <a:lnTo>
                    <a:pt x="76435" y="52845"/>
                  </a:lnTo>
                  <a:cubicBezTo>
                    <a:pt x="76440" y="52836"/>
                    <a:pt x="76438" y="52825"/>
                    <a:pt x="76430" y="52810"/>
                  </a:cubicBezTo>
                  <a:cubicBezTo>
                    <a:pt x="75912" y="51849"/>
                    <a:pt x="75388" y="50884"/>
                    <a:pt x="74864" y="49923"/>
                  </a:cubicBezTo>
                  <a:cubicBezTo>
                    <a:pt x="73511" y="47447"/>
                    <a:pt x="72153" y="44970"/>
                    <a:pt x="70789" y="42493"/>
                  </a:cubicBezTo>
                  <a:cubicBezTo>
                    <a:pt x="68923" y="39117"/>
                    <a:pt x="67053" y="35740"/>
                    <a:pt x="65171" y="32369"/>
                  </a:cubicBezTo>
                  <a:cubicBezTo>
                    <a:pt x="63120" y="28704"/>
                    <a:pt x="61058" y="25038"/>
                    <a:pt x="58968" y="21394"/>
                  </a:cubicBezTo>
                  <a:cubicBezTo>
                    <a:pt x="57060" y="18056"/>
                    <a:pt x="55134" y="14728"/>
                    <a:pt x="53153" y="11433"/>
                  </a:cubicBezTo>
                  <a:cubicBezTo>
                    <a:pt x="51708" y="9023"/>
                    <a:pt x="50252" y="6606"/>
                    <a:pt x="48659" y="4287"/>
                  </a:cubicBezTo>
                  <a:cubicBezTo>
                    <a:pt x="48195" y="3617"/>
                    <a:pt x="47732" y="2940"/>
                    <a:pt x="47191" y="2329"/>
                  </a:cubicBezTo>
                  <a:cubicBezTo>
                    <a:pt x="46679" y="1751"/>
                    <a:pt x="46045" y="1266"/>
                    <a:pt x="45396" y="845"/>
                  </a:cubicBezTo>
                  <a:cubicBezTo>
                    <a:pt x="44662" y="374"/>
                    <a:pt x="43814" y="1"/>
                    <a:pt x="4293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0"/>
            <p:cNvSpPr/>
            <p:nvPr/>
          </p:nvSpPr>
          <p:spPr>
            <a:xfrm>
              <a:off x="4850525" y="1894025"/>
              <a:ext cx="960400" cy="622500"/>
            </a:xfrm>
            <a:custGeom>
              <a:avLst/>
              <a:gdLst/>
              <a:ahLst/>
              <a:cxnLst/>
              <a:rect l="l" t="t" r="r" b="b"/>
              <a:pathLst>
                <a:path w="38416" h="24900" extrusionOk="0">
                  <a:moveTo>
                    <a:pt x="20473" y="0"/>
                  </a:moveTo>
                  <a:cubicBezTo>
                    <a:pt x="20301" y="0"/>
                    <a:pt x="20126" y="8"/>
                    <a:pt x="19948" y="25"/>
                  </a:cubicBezTo>
                  <a:cubicBezTo>
                    <a:pt x="17602" y="238"/>
                    <a:pt x="2710" y="19537"/>
                    <a:pt x="2710" y="19537"/>
                  </a:cubicBezTo>
                  <a:cubicBezTo>
                    <a:pt x="2158" y="20647"/>
                    <a:pt x="0" y="22613"/>
                    <a:pt x="1421" y="22613"/>
                  </a:cubicBezTo>
                  <a:cubicBezTo>
                    <a:pt x="1641" y="22613"/>
                    <a:pt x="1946" y="22566"/>
                    <a:pt x="2355" y="22462"/>
                  </a:cubicBezTo>
                  <a:cubicBezTo>
                    <a:pt x="5705" y="21604"/>
                    <a:pt x="12468" y="15408"/>
                    <a:pt x="13113" y="15124"/>
                  </a:cubicBezTo>
                  <a:cubicBezTo>
                    <a:pt x="13309" y="16307"/>
                    <a:pt x="14355" y="24639"/>
                    <a:pt x="16026" y="24639"/>
                  </a:cubicBezTo>
                  <a:cubicBezTo>
                    <a:pt x="16166" y="24639"/>
                    <a:pt x="16312" y="24579"/>
                    <a:pt x="16461" y="24452"/>
                  </a:cubicBezTo>
                  <a:cubicBezTo>
                    <a:pt x="17455" y="23673"/>
                    <a:pt x="20166" y="15053"/>
                    <a:pt x="20166" y="14982"/>
                  </a:cubicBezTo>
                  <a:cubicBezTo>
                    <a:pt x="20788" y="16993"/>
                    <a:pt x="24257" y="24900"/>
                    <a:pt x="25750" y="24900"/>
                  </a:cubicBezTo>
                  <a:cubicBezTo>
                    <a:pt x="25789" y="24900"/>
                    <a:pt x="25826" y="24894"/>
                    <a:pt x="25861" y="24884"/>
                  </a:cubicBezTo>
                  <a:cubicBezTo>
                    <a:pt x="27355" y="24524"/>
                    <a:pt x="26930" y="20607"/>
                    <a:pt x="26859" y="19537"/>
                  </a:cubicBezTo>
                  <a:cubicBezTo>
                    <a:pt x="26788" y="18043"/>
                    <a:pt x="26363" y="16619"/>
                    <a:pt x="26073" y="15124"/>
                  </a:cubicBezTo>
                  <a:lnTo>
                    <a:pt x="26073" y="15124"/>
                  </a:lnTo>
                  <a:cubicBezTo>
                    <a:pt x="27929" y="17900"/>
                    <a:pt x="32559" y="21392"/>
                    <a:pt x="35549" y="22603"/>
                  </a:cubicBezTo>
                  <a:cubicBezTo>
                    <a:pt x="35996" y="22784"/>
                    <a:pt x="36339" y="22864"/>
                    <a:pt x="36596" y="22864"/>
                  </a:cubicBezTo>
                  <a:cubicBezTo>
                    <a:pt x="38416" y="22864"/>
                    <a:pt x="35896" y="18812"/>
                    <a:pt x="35336" y="17688"/>
                  </a:cubicBezTo>
                  <a:cubicBezTo>
                    <a:pt x="33765" y="14197"/>
                    <a:pt x="30208" y="9211"/>
                    <a:pt x="27999" y="6150"/>
                  </a:cubicBezTo>
                  <a:cubicBezTo>
                    <a:pt x="26161" y="3495"/>
                    <a:pt x="24066" y="0"/>
                    <a:pt x="20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0"/>
            <p:cNvSpPr/>
            <p:nvPr/>
          </p:nvSpPr>
          <p:spPr>
            <a:xfrm>
              <a:off x="4869975" y="1891800"/>
              <a:ext cx="924925" cy="626575"/>
            </a:xfrm>
            <a:custGeom>
              <a:avLst/>
              <a:gdLst/>
              <a:ahLst/>
              <a:cxnLst/>
              <a:rect l="l" t="t" r="r" b="b"/>
              <a:pathLst>
                <a:path w="36997" h="25063" extrusionOk="0">
                  <a:moveTo>
                    <a:pt x="19788" y="157"/>
                  </a:moveTo>
                  <a:cubicBezTo>
                    <a:pt x="20397" y="157"/>
                    <a:pt x="21015" y="285"/>
                    <a:pt x="21575" y="501"/>
                  </a:cubicBezTo>
                  <a:cubicBezTo>
                    <a:pt x="23010" y="1068"/>
                    <a:pt x="24128" y="2219"/>
                    <a:pt x="25066" y="3409"/>
                  </a:cubicBezTo>
                  <a:cubicBezTo>
                    <a:pt x="26010" y="4603"/>
                    <a:pt x="26834" y="5896"/>
                    <a:pt x="27723" y="7135"/>
                  </a:cubicBezTo>
                  <a:cubicBezTo>
                    <a:pt x="28749" y="8558"/>
                    <a:pt x="29757" y="9993"/>
                    <a:pt x="30729" y="11455"/>
                  </a:cubicBezTo>
                  <a:cubicBezTo>
                    <a:pt x="31733" y="12961"/>
                    <a:pt x="32709" y="14493"/>
                    <a:pt x="33571" y="16086"/>
                  </a:cubicBezTo>
                  <a:cubicBezTo>
                    <a:pt x="33893" y="16686"/>
                    <a:pt x="34170" y="17314"/>
                    <a:pt x="34487" y="17919"/>
                  </a:cubicBezTo>
                  <a:cubicBezTo>
                    <a:pt x="34689" y="18301"/>
                    <a:pt x="34902" y="18677"/>
                    <a:pt x="35104" y="19059"/>
                  </a:cubicBezTo>
                  <a:cubicBezTo>
                    <a:pt x="35573" y="19943"/>
                    <a:pt x="36107" y="20897"/>
                    <a:pt x="36277" y="21890"/>
                  </a:cubicBezTo>
                  <a:cubicBezTo>
                    <a:pt x="36325" y="22174"/>
                    <a:pt x="36358" y="22566"/>
                    <a:pt x="36107" y="22763"/>
                  </a:cubicBezTo>
                  <a:cubicBezTo>
                    <a:pt x="35998" y="22852"/>
                    <a:pt x="35862" y="22885"/>
                    <a:pt x="35717" y="22885"/>
                  </a:cubicBezTo>
                  <a:cubicBezTo>
                    <a:pt x="35426" y="22885"/>
                    <a:pt x="35097" y="22750"/>
                    <a:pt x="34875" y="22659"/>
                  </a:cubicBezTo>
                  <a:cubicBezTo>
                    <a:pt x="33412" y="22086"/>
                    <a:pt x="32055" y="21214"/>
                    <a:pt x="30778" y="20308"/>
                  </a:cubicBezTo>
                  <a:cubicBezTo>
                    <a:pt x="29349" y="19288"/>
                    <a:pt x="27985" y="18158"/>
                    <a:pt x="26779" y="16871"/>
                  </a:cubicBezTo>
                  <a:cubicBezTo>
                    <a:pt x="26294" y="16353"/>
                    <a:pt x="25836" y="15808"/>
                    <a:pt x="25443" y="15219"/>
                  </a:cubicBezTo>
                  <a:cubicBezTo>
                    <a:pt x="25418" y="15186"/>
                    <a:pt x="25286" y="15137"/>
                    <a:pt x="25206" y="15137"/>
                  </a:cubicBezTo>
                  <a:cubicBezTo>
                    <a:pt x="25164" y="15137"/>
                    <a:pt x="25135" y="15151"/>
                    <a:pt x="25142" y="15186"/>
                  </a:cubicBezTo>
                  <a:cubicBezTo>
                    <a:pt x="25394" y="16501"/>
                    <a:pt x="25764" y="17798"/>
                    <a:pt x="25890" y="19140"/>
                  </a:cubicBezTo>
                  <a:cubicBezTo>
                    <a:pt x="25955" y="19812"/>
                    <a:pt x="26000" y="20489"/>
                    <a:pt x="26021" y="21164"/>
                  </a:cubicBezTo>
                  <a:cubicBezTo>
                    <a:pt x="26048" y="21929"/>
                    <a:pt x="26048" y="22714"/>
                    <a:pt x="25895" y="23467"/>
                  </a:cubicBezTo>
                  <a:cubicBezTo>
                    <a:pt x="25792" y="23996"/>
                    <a:pt x="25585" y="24716"/>
                    <a:pt x="25001" y="24890"/>
                  </a:cubicBezTo>
                  <a:cubicBezTo>
                    <a:pt x="24948" y="24903"/>
                    <a:pt x="24913" y="24909"/>
                    <a:pt x="24885" y="24909"/>
                  </a:cubicBezTo>
                  <a:cubicBezTo>
                    <a:pt x="24876" y="24909"/>
                    <a:pt x="24868" y="24908"/>
                    <a:pt x="24860" y="24907"/>
                  </a:cubicBezTo>
                  <a:cubicBezTo>
                    <a:pt x="24860" y="24907"/>
                    <a:pt x="24848" y="24901"/>
                    <a:pt x="24827" y="24895"/>
                  </a:cubicBezTo>
                  <a:cubicBezTo>
                    <a:pt x="24789" y="24880"/>
                    <a:pt x="24772" y="24868"/>
                    <a:pt x="24734" y="24847"/>
                  </a:cubicBezTo>
                  <a:cubicBezTo>
                    <a:pt x="24570" y="24754"/>
                    <a:pt x="24429" y="24618"/>
                    <a:pt x="24303" y="24482"/>
                  </a:cubicBezTo>
                  <a:cubicBezTo>
                    <a:pt x="23905" y="24056"/>
                    <a:pt x="23578" y="23565"/>
                    <a:pt x="23271" y="23074"/>
                  </a:cubicBezTo>
                  <a:cubicBezTo>
                    <a:pt x="22443" y="21753"/>
                    <a:pt x="21750" y="20341"/>
                    <a:pt x="21101" y="18923"/>
                  </a:cubicBezTo>
                  <a:cubicBezTo>
                    <a:pt x="20567" y="17760"/>
                    <a:pt x="20048" y="16577"/>
                    <a:pt x="19628" y="15366"/>
                  </a:cubicBezTo>
                  <a:cubicBezTo>
                    <a:pt x="19601" y="15278"/>
                    <a:pt x="19568" y="15186"/>
                    <a:pt x="19540" y="15099"/>
                  </a:cubicBezTo>
                  <a:cubicBezTo>
                    <a:pt x="19526" y="15049"/>
                    <a:pt x="19382" y="14989"/>
                    <a:pt x="19296" y="14989"/>
                  </a:cubicBezTo>
                  <a:cubicBezTo>
                    <a:pt x="19258" y="14989"/>
                    <a:pt x="19232" y="15000"/>
                    <a:pt x="19230" y="15028"/>
                  </a:cubicBezTo>
                  <a:cubicBezTo>
                    <a:pt x="19218" y="15109"/>
                    <a:pt x="19175" y="15207"/>
                    <a:pt x="19153" y="15290"/>
                  </a:cubicBezTo>
                  <a:cubicBezTo>
                    <a:pt x="19082" y="15519"/>
                    <a:pt x="19006" y="15748"/>
                    <a:pt x="18935" y="15972"/>
                  </a:cubicBezTo>
                  <a:cubicBezTo>
                    <a:pt x="18701" y="16718"/>
                    <a:pt x="18455" y="17455"/>
                    <a:pt x="18204" y="18198"/>
                  </a:cubicBezTo>
                  <a:cubicBezTo>
                    <a:pt x="17621" y="19905"/>
                    <a:pt x="17032" y="21628"/>
                    <a:pt x="16273" y="23264"/>
                  </a:cubicBezTo>
                  <a:cubicBezTo>
                    <a:pt x="16076" y="23684"/>
                    <a:pt x="15869" y="24236"/>
                    <a:pt x="15487" y="24520"/>
                  </a:cubicBezTo>
                  <a:cubicBezTo>
                    <a:pt x="15416" y="24573"/>
                    <a:pt x="15335" y="24623"/>
                    <a:pt x="15242" y="24645"/>
                  </a:cubicBezTo>
                  <a:cubicBezTo>
                    <a:pt x="15204" y="24651"/>
                    <a:pt x="15187" y="24651"/>
                    <a:pt x="15149" y="24651"/>
                  </a:cubicBezTo>
                  <a:cubicBezTo>
                    <a:pt x="15139" y="24651"/>
                    <a:pt x="15117" y="24645"/>
                    <a:pt x="15106" y="24639"/>
                  </a:cubicBezTo>
                  <a:cubicBezTo>
                    <a:pt x="14948" y="24568"/>
                    <a:pt x="14789" y="24377"/>
                    <a:pt x="14675" y="24220"/>
                  </a:cubicBezTo>
                  <a:cubicBezTo>
                    <a:pt x="14293" y="23657"/>
                    <a:pt x="14074" y="22976"/>
                    <a:pt x="13878" y="22332"/>
                  </a:cubicBezTo>
                  <a:cubicBezTo>
                    <a:pt x="13621" y="21481"/>
                    <a:pt x="13425" y="20613"/>
                    <a:pt x="13246" y="19746"/>
                  </a:cubicBezTo>
                  <a:cubicBezTo>
                    <a:pt x="12956" y="18329"/>
                    <a:pt x="12744" y="16894"/>
                    <a:pt x="12526" y="15464"/>
                  </a:cubicBezTo>
                  <a:cubicBezTo>
                    <a:pt x="12515" y="15388"/>
                    <a:pt x="12503" y="15311"/>
                    <a:pt x="12488" y="15240"/>
                  </a:cubicBezTo>
                  <a:cubicBezTo>
                    <a:pt x="12478" y="15175"/>
                    <a:pt x="12344" y="15134"/>
                    <a:pt x="12260" y="15134"/>
                  </a:cubicBezTo>
                  <a:cubicBezTo>
                    <a:pt x="12239" y="15134"/>
                    <a:pt x="12221" y="15136"/>
                    <a:pt x="12209" y="15142"/>
                  </a:cubicBezTo>
                  <a:cubicBezTo>
                    <a:pt x="11997" y="15240"/>
                    <a:pt x="11811" y="15409"/>
                    <a:pt x="11625" y="15557"/>
                  </a:cubicBezTo>
                  <a:cubicBezTo>
                    <a:pt x="11254" y="15846"/>
                    <a:pt x="10889" y="16151"/>
                    <a:pt x="10524" y="16451"/>
                  </a:cubicBezTo>
                  <a:cubicBezTo>
                    <a:pt x="9454" y="17324"/>
                    <a:pt x="8374" y="18191"/>
                    <a:pt x="7272" y="19026"/>
                  </a:cubicBezTo>
                  <a:cubicBezTo>
                    <a:pt x="6094" y="19921"/>
                    <a:pt x="4883" y="20794"/>
                    <a:pt x="3596" y="21530"/>
                  </a:cubicBezTo>
                  <a:cubicBezTo>
                    <a:pt x="3067" y="21831"/>
                    <a:pt x="2521" y="22113"/>
                    <a:pt x="1949" y="22322"/>
                  </a:cubicBezTo>
                  <a:cubicBezTo>
                    <a:pt x="1649" y="22430"/>
                    <a:pt x="1337" y="22518"/>
                    <a:pt x="1021" y="22577"/>
                  </a:cubicBezTo>
                  <a:cubicBezTo>
                    <a:pt x="924" y="22591"/>
                    <a:pt x="731" y="22641"/>
                    <a:pt x="573" y="22641"/>
                  </a:cubicBezTo>
                  <a:cubicBezTo>
                    <a:pt x="490" y="22641"/>
                    <a:pt x="417" y="22628"/>
                    <a:pt x="373" y="22589"/>
                  </a:cubicBezTo>
                  <a:cubicBezTo>
                    <a:pt x="242" y="22468"/>
                    <a:pt x="378" y="22191"/>
                    <a:pt x="438" y="22070"/>
                  </a:cubicBezTo>
                  <a:cubicBezTo>
                    <a:pt x="574" y="21791"/>
                    <a:pt x="765" y="21536"/>
                    <a:pt x="950" y="21285"/>
                  </a:cubicBezTo>
                  <a:cubicBezTo>
                    <a:pt x="1343" y="20761"/>
                    <a:pt x="1796" y="20260"/>
                    <a:pt x="2090" y="19676"/>
                  </a:cubicBezTo>
                  <a:cubicBezTo>
                    <a:pt x="2091" y="19674"/>
                    <a:pt x="2092" y="19672"/>
                    <a:pt x="2093" y="19670"/>
                  </a:cubicBezTo>
                  <a:lnTo>
                    <a:pt x="2093" y="19670"/>
                  </a:lnTo>
                  <a:cubicBezTo>
                    <a:pt x="2562" y="19064"/>
                    <a:pt x="3038" y="18459"/>
                    <a:pt x="3508" y="17853"/>
                  </a:cubicBezTo>
                  <a:cubicBezTo>
                    <a:pt x="4671" y="16375"/>
                    <a:pt x="5838" y="14902"/>
                    <a:pt x="7022" y="13440"/>
                  </a:cubicBezTo>
                  <a:cubicBezTo>
                    <a:pt x="8500" y="11602"/>
                    <a:pt x="9995" y="9780"/>
                    <a:pt x="11516" y="7979"/>
                  </a:cubicBezTo>
                  <a:cubicBezTo>
                    <a:pt x="12918" y="6322"/>
                    <a:pt x="14342" y="4674"/>
                    <a:pt x="15837" y="3092"/>
                  </a:cubicBezTo>
                  <a:cubicBezTo>
                    <a:pt x="16404" y="2493"/>
                    <a:pt x="16982" y="1903"/>
                    <a:pt x="17594" y="1347"/>
                  </a:cubicBezTo>
                  <a:cubicBezTo>
                    <a:pt x="17992" y="987"/>
                    <a:pt x="18407" y="610"/>
                    <a:pt x="18875" y="343"/>
                  </a:cubicBezTo>
                  <a:cubicBezTo>
                    <a:pt x="19001" y="272"/>
                    <a:pt x="19159" y="202"/>
                    <a:pt x="19268" y="190"/>
                  </a:cubicBezTo>
                  <a:cubicBezTo>
                    <a:pt x="19439" y="168"/>
                    <a:pt x="19613" y="157"/>
                    <a:pt x="19788" y="157"/>
                  </a:cubicBezTo>
                  <a:close/>
                  <a:moveTo>
                    <a:pt x="19463" y="0"/>
                  </a:moveTo>
                  <a:cubicBezTo>
                    <a:pt x="19234" y="0"/>
                    <a:pt x="19003" y="24"/>
                    <a:pt x="18799" y="114"/>
                  </a:cubicBezTo>
                  <a:cubicBezTo>
                    <a:pt x="18608" y="196"/>
                    <a:pt x="18428" y="310"/>
                    <a:pt x="18259" y="431"/>
                  </a:cubicBezTo>
                  <a:cubicBezTo>
                    <a:pt x="17730" y="806"/>
                    <a:pt x="17254" y="1259"/>
                    <a:pt x="16791" y="1712"/>
                  </a:cubicBezTo>
                  <a:cubicBezTo>
                    <a:pt x="15335" y="3120"/>
                    <a:pt x="13988" y="4648"/>
                    <a:pt x="12662" y="6179"/>
                  </a:cubicBezTo>
                  <a:cubicBezTo>
                    <a:pt x="11086" y="8002"/>
                    <a:pt x="9542" y="9857"/>
                    <a:pt x="8019" y="11728"/>
                  </a:cubicBezTo>
                  <a:cubicBezTo>
                    <a:pt x="6667" y="13386"/>
                    <a:pt x="5330" y="15049"/>
                    <a:pt x="4011" y="16730"/>
                  </a:cubicBezTo>
                  <a:cubicBezTo>
                    <a:pt x="3296" y="17629"/>
                    <a:pt x="2586" y="18535"/>
                    <a:pt x="1883" y="19447"/>
                  </a:cubicBezTo>
                  <a:cubicBezTo>
                    <a:pt x="1851" y="19485"/>
                    <a:pt x="1818" y="19528"/>
                    <a:pt x="1790" y="19566"/>
                  </a:cubicBezTo>
                  <a:cubicBezTo>
                    <a:pt x="1788" y="19569"/>
                    <a:pt x="1786" y="19572"/>
                    <a:pt x="1785" y="19574"/>
                  </a:cubicBezTo>
                  <a:lnTo>
                    <a:pt x="1785" y="19574"/>
                  </a:lnTo>
                  <a:cubicBezTo>
                    <a:pt x="1783" y="19577"/>
                    <a:pt x="1781" y="19580"/>
                    <a:pt x="1780" y="19583"/>
                  </a:cubicBezTo>
                  <a:cubicBezTo>
                    <a:pt x="1496" y="20134"/>
                    <a:pt x="1076" y="20613"/>
                    <a:pt x="705" y="21104"/>
                  </a:cubicBezTo>
                  <a:cubicBezTo>
                    <a:pt x="530" y="21333"/>
                    <a:pt x="356" y="21569"/>
                    <a:pt x="209" y="21819"/>
                  </a:cubicBezTo>
                  <a:cubicBezTo>
                    <a:pt x="116" y="21982"/>
                    <a:pt x="1" y="22184"/>
                    <a:pt x="13" y="22380"/>
                  </a:cubicBezTo>
                  <a:cubicBezTo>
                    <a:pt x="26" y="22701"/>
                    <a:pt x="372" y="22779"/>
                    <a:pt x="701" y="22779"/>
                  </a:cubicBezTo>
                  <a:cubicBezTo>
                    <a:pt x="882" y="22779"/>
                    <a:pt x="1058" y="22755"/>
                    <a:pt x="1169" y="22735"/>
                  </a:cubicBezTo>
                  <a:cubicBezTo>
                    <a:pt x="1790" y="22632"/>
                    <a:pt x="2380" y="22420"/>
                    <a:pt x="2952" y="22146"/>
                  </a:cubicBezTo>
                  <a:cubicBezTo>
                    <a:pt x="4273" y="21509"/>
                    <a:pt x="5499" y="20663"/>
                    <a:pt x="6683" y="19807"/>
                  </a:cubicBezTo>
                  <a:cubicBezTo>
                    <a:pt x="7911" y="18911"/>
                    <a:pt x="9094" y="17969"/>
                    <a:pt x="10267" y="17013"/>
                  </a:cubicBezTo>
                  <a:cubicBezTo>
                    <a:pt x="10753" y="16620"/>
                    <a:pt x="11232" y="16222"/>
                    <a:pt x="11723" y="15835"/>
                  </a:cubicBezTo>
                  <a:cubicBezTo>
                    <a:pt x="11874" y="15714"/>
                    <a:pt x="12047" y="15556"/>
                    <a:pt x="12217" y="15432"/>
                  </a:cubicBezTo>
                  <a:lnTo>
                    <a:pt x="12217" y="15432"/>
                  </a:lnTo>
                  <a:cubicBezTo>
                    <a:pt x="12422" y="16687"/>
                    <a:pt x="12596" y="17945"/>
                    <a:pt x="12836" y="19195"/>
                  </a:cubicBezTo>
                  <a:cubicBezTo>
                    <a:pt x="13011" y="20106"/>
                    <a:pt x="13208" y="21023"/>
                    <a:pt x="13464" y="21917"/>
                  </a:cubicBezTo>
                  <a:cubicBezTo>
                    <a:pt x="13666" y="22632"/>
                    <a:pt x="13890" y="23362"/>
                    <a:pt x="14266" y="24006"/>
                  </a:cubicBezTo>
                  <a:cubicBezTo>
                    <a:pt x="14490" y="24388"/>
                    <a:pt x="14830" y="24805"/>
                    <a:pt x="15309" y="24805"/>
                  </a:cubicBezTo>
                  <a:cubicBezTo>
                    <a:pt x="15330" y="24805"/>
                    <a:pt x="15352" y="24804"/>
                    <a:pt x="15373" y="24802"/>
                  </a:cubicBezTo>
                  <a:cubicBezTo>
                    <a:pt x="15814" y="24770"/>
                    <a:pt x="16066" y="24356"/>
                    <a:pt x="16257" y="24006"/>
                  </a:cubicBezTo>
                  <a:cubicBezTo>
                    <a:pt x="16633" y="23324"/>
                    <a:pt x="16927" y="22594"/>
                    <a:pt x="17211" y="21874"/>
                  </a:cubicBezTo>
                  <a:cubicBezTo>
                    <a:pt x="17571" y="20963"/>
                    <a:pt x="17904" y="20041"/>
                    <a:pt x="18226" y="19119"/>
                  </a:cubicBezTo>
                  <a:cubicBezTo>
                    <a:pt x="18520" y="18279"/>
                    <a:pt x="18805" y="17438"/>
                    <a:pt x="19077" y="16599"/>
                  </a:cubicBezTo>
                  <a:cubicBezTo>
                    <a:pt x="19183" y="16268"/>
                    <a:pt x="19310" y="15933"/>
                    <a:pt x="19412" y="15595"/>
                  </a:cubicBezTo>
                  <a:lnTo>
                    <a:pt x="19412" y="15595"/>
                  </a:lnTo>
                  <a:cubicBezTo>
                    <a:pt x="19762" y="16597"/>
                    <a:pt x="20204" y="17577"/>
                    <a:pt x="20637" y="18541"/>
                  </a:cubicBezTo>
                  <a:cubicBezTo>
                    <a:pt x="21308" y="20019"/>
                    <a:pt x="22023" y="21492"/>
                    <a:pt x="22868" y="22878"/>
                  </a:cubicBezTo>
                  <a:cubicBezTo>
                    <a:pt x="23190" y="23407"/>
                    <a:pt x="23533" y="23936"/>
                    <a:pt x="23948" y="24394"/>
                  </a:cubicBezTo>
                  <a:cubicBezTo>
                    <a:pt x="24210" y="24683"/>
                    <a:pt x="24532" y="24994"/>
                    <a:pt x="24941" y="25054"/>
                  </a:cubicBezTo>
                  <a:cubicBezTo>
                    <a:pt x="24978" y="25059"/>
                    <a:pt x="25015" y="25062"/>
                    <a:pt x="25051" y="25062"/>
                  </a:cubicBezTo>
                  <a:cubicBezTo>
                    <a:pt x="25509" y="25062"/>
                    <a:pt x="25849" y="24635"/>
                    <a:pt x="26016" y="24241"/>
                  </a:cubicBezTo>
                  <a:cubicBezTo>
                    <a:pt x="26305" y="23538"/>
                    <a:pt x="26343" y="22730"/>
                    <a:pt x="26348" y="21982"/>
                  </a:cubicBezTo>
                  <a:cubicBezTo>
                    <a:pt x="26353" y="21285"/>
                    <a:pt x="26305" y="20592"/>
                    <a:pt x="26255" y="19893"/>
                  </a:cubicBezTo>
                  <a:cubicBezTo>
                    <a:pt x="26217" y="19381"/>
                    <a:pt x="26179" y="18868"/>
                    <a:pt x="26091" y="18355"/>
                  </a:cubicBezTo>
                  <a:cubicBezTo>
                    <a:pt x="25983" y="17657"/>
                    <a:pt x="25819" y="16964"/>
                    <a:pt x="25666" y="16272"/>
                  </a:cubicBezTo>
                  <a:cubicBezTo>
                    <a:pt x="25632" y="16107"/>
                    <a:pt x="25597" y="15943"/>
                    <a:pt x="25563" y="15779"/>
                  </a:cubicBezTo>
                  <a:lnTo>
                    <a:pt x="25563" y="15779"/>
                  </a:lnTo>
                  <a:cubicBezTo>
                    <a:pt x="26409" y="16891"/>
                    <a:pt x="27454" y="17868"/>
                    <a:pt x="28513" y="18764"/>
                  </a:cubicBezTo>
                  <a:cubicBezTo>
                    <a:pt x="29850" y="19900"/>
                    <a:pt x="31285" y="20930"/>
                    <a:pt x="32808" y="21798"/>
                  </a:cubicBezTo>
                  <a:cubicBezTo>
                    <a:pt x="33450" y="22163"/>
                    <a:pt x="34110" y="22511"/>
                    <a:pt x="34804" y="22780"/>
                  </a:cubicBezTo>
                  <a:cubicBezTo>
                    <a:pt x="35115" y="22898"/>
                    <a:pt x="35501" y="23038"/>
                    <a:pt x="35864" y="23038"/>
                  </a:cubicBezTo>
                  <a:cubicBezTo>
                    <a:pt x="35983" y="23038"/>
                    <a:pt x="36100" y="23023"/>
                    <a:pt x="36211" y="22987"/>
                  </a:cubicBezTo>
                  <a:cubicBezTo>
                    <a:pt x="36997" y="22725"/>
                    <a:pt x="36494" y="21471"/>
                    <a:pt x="36298" y="20973"/>
                  </a:cubicBezTo>
                  <a:cubicBezTo>
                    <a:pt x="35927" y="20008"/>
                    <a:pt x="35409" y="19102"/>
                    <a:pt x="34918" y="18191"/>
                  </a:cubicBezTo>
                  <a:cubicBezTo>
                    <a:pt x="34634" y="17667"/>
                    <a:pt x="34400" y="17123"/>
                    <a:pt x="34122" y="16594"/>
                  </a:cubicBezTo>
                  <a:cubicBezTo>
                    <a:pt x="33729" y="15841"/>
                    <a:pt x="33309" y="15104"/>
                    <a:pt x="32867" y="14373"/>
                  </a:cubicBezTo>
                  <a:cubicBezTo>
                    <a:pt x="31891" y="12753"/>
                    <a:pt x="30837" y="11176"/>
                    <a:pt x="29764" y="9622"/>
                  </a:cubicBezTo>
                  <a:cubicBezTo>
                    <a:pt x="28815" y="8258"/>
                    <a:pt x="27826" y="6927"/>
                    <a:pt x="26894" y="5557"/>
                  </a:cubicBezTo>
                  <a:cubicBezTo>
                    <a:pt x="25220" y="3109"/>
                    <a:pt x="23196" y="207"/>
                    <a:pt x="19938" y="21"/>
                  </a:cubicBezTo>
                  <a:cubicBezTo>
                    <a:pt x="19787" y="12"/>
                    <a:pt x="19626" y="0"/>
                    <a:pt x="1946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0"/>
            <p:cNvSpPr/>
            <p:nvPr/>
          </p:nvSpPr>
          <p:spPr>
            <a:xfrm>
              <a:off x="5562350" y="3231900"/>
              <a:ext cx="129975" cy="19525"/>
            </a:xfrm>
            <a:custGeom>
              <a:avLst/>
              <a:gdLst/>
              <a:ahLst/>
              <a:cxnLst/>
              <a:rect l="l" t="t" r="r" b="b"/>
              <a:pathLst>
                <a:path w="5199" h="781" extrusionOk="0">
                  <a:moveTo>
                    <a:pt x="4141" y="1"/>
                  </a:moveTo>
                  <a:cubicBezTo>
                    <a:pt x="2761" y="7"/>
                    <a:pt x="1381" y="18"/>
                    <a:pt x="0" y="40"/>
                  </a:cubicBezTo>
                  <a:cubicBezTo>
                    <a:pt x="279" y="274"/>
                    <a:pt x="557" y="524"/>
                    <a:pt x="818" y="781"/>
                  </a:cubicBezTo>
                  <a:cubicBezTo>
                    <a:pt x="2270" y="727"/>
                    <a:pt x="3731" y="683"/>
                    <a:pt x="5199" y="677"/>
                  </a:cubicBezTo>
                  <a:cubicBezTo>
                    <a:pt x="4899" y="465"/>
                    <a:pt x="4589" y="269"/>
                    <a:pt x="4272" y="78"/>
                  </a:cubicBezTo>
                  <a:cubicBezTo>
                    <a:pt x="4267" y="78"/>
                    <a:pt x="4267" y="78"/>
                    <a:pt x="4262" y="73"/>
                  </a:cubicBezTo>
                  <a:lnTo>
                    <a:pt x="4255" y="73"/>
                  </a:lnTo>
                  <a:lnTo>
                    <a:pt x="4255" y="66"/>
                  </a:lnTo>
                  <a:lnTo>
                    <a:pt x="4245" y="66"/>
                  </a:lnTo>
                  <a:lnTo>
                    <a:pt x="4245" y="61"/>
                  </a:lnTo>
                  <a:lnTo>
                    <a:pt x="4239" y="61"/>
                  </a:lnTo>
                  <a:lnTo>
                    <a:pt x="4234" y="56"/>
                  </a:lnTo>
                  <a:lnTo>
                    <a:pt x="4229" y="56"/>
                  </a:lnTo>
                  <a:cubicBezTo>
                    <a:pt x="4229" y="50"/>
                    <a:pt x="4222" y="50"/>
                    <a:pt x="4222" y="50"/>
                  </a:cubicBezTo>
                  <a:cubicBezTo>
                    <a:pt x="4217" y="50"/>
                    <a:pt x="4217" y="45"/>
                    <a:pt x="4212" y="45"/>
                  </a:cubicBezTo>
                  <a:cubicBezTo>
                    <a:pt x="4190" y="28"/>
                    <a:pt x="4163" y="18"/>
                    <a:pt x="4141" y="1"/>
                  </a:cubicBezTo>
                  <a:close/>
                </a:path>
              </a:pathLst>
            </a:custGeom>
            <a:solidFill>
              <a:srgbClr val="A6C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0"/>
            <p:cNvSpPr/>
            <p:nvPr/>
          </p:nvSpPr>
          <p:spPr>
            <a:xfrm>
              <a:off x="5668200" y="3233275"/>
              <a:ext cx="24125" cy="15575"/>
            </a:xfrm>
            <a:custGeom>
              <a:avLst/>
              <a:gdLst/>
              <a:ahLst/>
              <a:cxnLst/>
              <a:rect l="l" t="t" r="r" b="b"/>
              <a:pathLst>
                <a:path w="965" h="6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6"/>
                    <a:pt x="5" y="6"/>
                    <a:pt x="5" y="6"/>
                  </a:cubicBezTo>
                  <a:lnTo>
                    <a:pt x="0" y="1"/>
                  </a:lnTo>
                  <a:close/>
                  <a:moveTo>
                    <a:pt x="38" y="23"/>
                  </a:moveTo>
                  <a:cubicBezTo>
                    <a:pt x="355" y="214"/>
                    <a:pt x="665" y="410"/>
                    <a:pt x="965" y="622"/>
                  </a:cubicBezTo>
                  <a:cubicBezTo>
                    <a:pt x="665" y="410"/>
                    <a:pt x="355" y="207"/>
                    <a:pt x="38" y="23"/>
                  </a:cubicBezTo>
                  <a:close/>
                </a:path>
              </a:pathLst>
            </a:custGeom>
            <a:solidFill>
              <a:srgbClr val="191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0"/>
            <p:cNvSpPr/>
            <p:nvPr/>
          </p:nvSpPr>
          <p:spPr>
            <a:xfrm>
              <a:off x="4856200" y="2586475"/>
              <a:ext cx="1034150" cy="642350"/>
            </a:xfrm>
            <a:custGeom>
              <a:avLst/>
              <a:gdLst/>
              <a:ahLst/>
              <a:cxnLst/>
              <a:rect l="l" t="t" r="r" b="b"/>
              <a:pathLst>
                <a:path w="41366" h="25694" extrusionOk="0">
                  <a:moveTo>
                    <a:pt x="5909" y="12006"/>
                  </a:moveTo>
                  <a:cubicBezTo>
                    <a:pt x="5910" y="12006"/>
                    <a:pt x="5912" y="12007"/>
                    <a:pt x="5913" y="12007"/>
                  </a:cubicBezTo>
                  <a:lnTo>
                    <a:pt x="5913" y="12007"/>
                  </a:lnTo>
                  <a:cubicBezTo>
                    <a:pt x="5912" y="12007"/>
                    <a:pt x="5910" y="12006"/>
                    <a:pt x="5909" y="12006"/>
                  </a:cubicBezTo>
                  <a:close/>
                  <a:moveTo>
                    <a:pt x="18930" y="13675"/>
                  </a:moveTo>
                  <a:cubicBezTo>
                    <a:pt x="18810" y="13839"/>
                    <a:pt x="18668" y="13992"/>
                    <a:pt x="18520" y="14128"/>
                  </a:cubicBezTo>
                  <a:cubicBezTo>
                    <a:pt x="18706" y="14128"/>
                    <a:pt x="18886" y="14140"/>
                    <a:pt x="19061" y="14155"/>
                  </a:cubicBezTo>
                  <a:cubicBezTo>
                    <a:pt x="19016" y="13997"/>
                    <a:pt x="18973" y="13839"/>
                    <a:pt x="18930" y="13675"/>
                  </a:cubicBezTo>
                  <a:close/>
                  <a:moveTo>
                    <a:pt x="19016" y="14646"/>
                  </a:moveTo>
                  <a:cubicBezTo>
                    <a:pt x="18787" y="14646"/>
                    <a:pt x="18532" y="14657"/>
                    <a:pt x="19154" y="14898"/>
                  </a:cubicBezTo>
                  <a:cubicBezTo>
                    <a:pt x="19202" y="14919"/>
                    <a:pt x="19246" y="14936"/>
                    <a:pt x="19290" y="14951"/>
                  </a:cubicBezTo>
                  <a:cubicBezTo>
                    <a:pt x="19263" y="14848"/>
                    <a:pt x="19230" y="14750"/>
                    <a:pt x="19202" y="14646"/>
                  </a:cubicBezTo>
                  <a:close/>
                  <a:moveTo>
                    <a:pt x="18570" y="15737"/>
                  </a:moveTo>
                  <a:lnTo>
                    <a:pt x="18570" y="15737"/>
                  </a:lnTo>
                  <a:cubicBezTo>
                    <a:pt x="18571" y="15737"/>
                    <a:pt x="18572" y="15738"/>
                    <a:pt x="18572" y="15738"/>
                  </a:cubicBezTo>
                  <a:lnTo>
                    <a:pt x="18572" y="15738"/>
                  </a:lnTo>
                  <a:cubicBezTo>
                    <a:pt x="18572" y="15737"/>
                    <a:pt x="18571" y="15737"/>
                    <a:pt x="18570" y="15737"/>
                  </a:cubicBezTo>
                  <a:close/>
                  <a:moveTo>
                    <a:pt x="9552" y="18994"/>
                  </a:moveTo>
                  <a:cubicBezTo>
                    <a:pt x="9771" y="19065"/>
                    <a:pt x="9995" y="19103"/>
                    <a:pt x="10219" y="19115"/>
                  </a:cubicBezTo>
                  <a:cubicBezTo>
                    <a:pt x="9990" y="19098"/>
                    <a:pt x="9766" y="19054"/>
                    <a:pt x="9552" y="18994"/>
                  </a:cubicBezTo>
                  <a:close/>
                  <a:moveTo>
                    <a:pt x="9990" y="21766"/>
                  </a:moveTo>
                  <a:cubicBezTo>
                    <a:pt x="9929" y="21781"/>
                    <a:pt x="9869" y="21798"/>
                    <a:pt x="9804" y="21814"/>
                  </a:cubicBezTo>
                  <a:cubicBezTo>
                    <a:pt x="9891" y="21809"/>
                    <a:pt x="9950" y="21792"/>
                    <a:pt x="9990" y="21766"/>
                  </a:cubicBezTo>
                  <a:close/>
                  <a:moveTo>
                    <a:pt x="22208" y="22725"/>
                  </a:moveTo>
                  <a:cubicBezTo>
                    <a:pt x="22427" y="22796"/>
                    <a:pt x="22649" y="22834"/>
                    <a:pt x="22879" y="22839"/>
                  </a:cubicBezTo>
                  <a:cubicBezTo>
                    <a:pt x="22649" y="22824"/>
                    <a:pt x="22427" y="22786"/>
                    <a:pt x="22208" y="22725"/>
                  </a:cubicBezTo>
                  <a:close/>
                  <a:moveTo>
                    <a:pt x="9225" y="0"/>
                  </a:moveTo>
                  <a:cubicBezTo>
                    <a:pt x="8233" y="185"/>
                    <a:pt x="3389" y="7005"/>
                    <a:pt x="1" y="13118"/>
                  </a:cubicBezTo>
                  <a:cubicBezTo>
                    <a:pt x="498" y="13992"/>
                    <a:pt x="999" y="14865"/>
                    <a:pt x="1496" y="15737"/>
                  </a:cubicBezTo>
                  <a:cubicBezTo>
                    <a:pt x="1709" y="15552"/>
                    <a:pt x="1878" y="15296"/>
                    <a:pt x="2014" y="14974"/>
                  </a:cubicBezTo>
                  <a:lnTo>
                    <a:pt x="2014" y="14974"/>
                  </a:lnTo>
                  <a:cubicBezTo>
                    <a:pt x="1911" y="14996"/>
                    <a:pt x="1807" y="15012"/>
                    <a:pt x="1709" y="15012"/>
                  </a:cubicBezTo>
                  <a:cubicBezTo>
                    <a:pt x="1589" y="15012"/>
                    <a:pt x="1463" y="14991"/>
                    <a:pt x="1327" y="14958"/>
                  </a:cubicBezTo>
                  <a:cubicBezTo>
                    <a:pt x="1305" y="14951"/>
                    <a:pt x="1239" y="14925"/>
                    <a:pt x="1261" y="14892"/>
                  </a:cubicBezTo>
                  <a:cubicBezTo>
                    <a:pt x="1420" y="14663"/>
                    <a:pt x="1632" y="14483"/>
                    <a:pt x="1818" y="14276"/>
                  </a:cubicBezTo>
                  <a:lnTo>
                    <a:pt x="1818" y="14276"/>
                  </a:lnTo>
                  <a:cubicBezTo>
                    <a:pt x="1654" y="14314"/>
                    <a:pt x="1468" y="14341"/>
                    <a:pt x="1284" y="14341"/>
                  </a:cubicBezTo>
                  <a:cubicBezTo>
                    <a:pt x="852" y="14341"/>
                    <a:pt x="454" y="14205"/>
                    <a:pt x="471" y="13773"/>
                  </a:cubicBezTo>
                  <a:cubicBezTo>
                    <a:pt x="471" y="13752"/>
                    <a:pt x="514" y="13747"/>
                    <a:pt x="524" y="13747"/>
                  </a:cubicBezTo>
                  <a:cubicBezTo>
                    <a:pt x="1277" y="13697"/>
                    <a:pt x="2238" y="13413"/>
                    <a:pt x="2701" y="12775"/>
                  </a:cubicBezTo>
                  <a:cubicBezTo>
                    <a:pt x="2734" y="12726"/>
                    <a:pt x="3105" y="12131"/>
                    <a:pt x="2908" y="12131"/>
                  </a:cubicBezTo>
                  <a:cubicBezTo>
                    <a:pt x="2822" y="12126"/>
                    <a:pt x="2734" y="12121"/>
                    <a:pt x="2646" y="12099"/>
                  </a:cubicBezTo>
                  <a:cubicBezTo>
                    <a:pt x="2434" y="12038"/>
                    <a:pt x="2292" y="11985"/>
                    <a:pt x="2135" y="11821"/>
                  </a:cubicBezTo>
                  <a:cubicBezTo>
                    <a:pt x="2118" y="11809"/>
                    <a:pt x="2118" y="11788"/>
                    <a:pt x="2140" y="11777"/>
                  </a:cubicBezTo>
                  <a:cubicBezTo>
                    <a:pt x="2402" y="11690"/>
                    <a:pt x="2679" y="11625"/>
                    <a:pt x="2925" y="11494"/>
                  </a:cubicBezTo>
                  <a:cubicBezTo>
                    <a:pt x="3160" y="11373"/>
                    <a:pt x="2838" y="11253"/>
                    <a:pt x="2750" y="11182"/>
                  </a:cubicBezTo>
                  <a:cubicBezTo>
                    <a:pt x="2472" y="10953"/>
                    <a:pt x="2254" y="10736"/>
                    <a:pt x="2248" y="10369"/>
                  </a:cubicBezTo>
                  <a:cubicBezTo>
                    <a:pt x="2248" y="10343"/>
                    <a:pt x="2271" y="10336"/>
                    <a:pt x="2303" y="10336"/>
                  </a:cubicBezTo>
                  <a:cubicBezTo>
                    <a:pt x="2352" y="10336"/>
                    <a:pt x="2417" y="10359"/>
                    <a:pt x="2434" y="10364"/>
                  </a:cubicBezTo>
                  <a:cubicBezTo>
                    <a:pt x="2521" y="10408"/>
                    <a:pt x="2963" y="10621"/>
                    <a:pt x="3154" y="10621"/>
                  </a:cubicBezTo>
                  <a:cubicBezTo>
                    <a:pt x="3258" y="10621"/>
                    <a:pt x="3291" y="10566"/>
                    <a:pt x="3175" y="10402"/>
                  </a:cubicBezTo>
                  <a:cubicBezTo>
                    <a:pt x="3072" y="10250"/>
                    <a:pt x="2946" y="10097"/>
                    <a:pt x="2876" y="9928"/>
                  </a:cubicBezTo>
                  <a:cubicBezTo>
                    <a:pt x="2762" y="9666"/>
                    <a:pt x="2724" y="9480"/>
                    <a:pt x="2767" y="9197"/>
                  </a:cubicBezTo>
                  <a:cubicBezTo>
                    <a:pt x="2767" y="9175"/>
                    <a:pt x="2794" y="9170"/>
                    <a:pt x="2822" y="9170"/>
                  </a:cubicBezTo>
                  <a:cubicBezTo>
                    <a:pt x="2870" y="9170"/>
                    <a:pt x="2931" y="9186"/>
                    <a:pt x="2946" y="9197"/>
                  </a:cubicBezTo>
                  <a:cubicBezTo>
                    <a:pt x="3225" y="9377"/>
                    <a:pt x="3404" y="9633"/>
                    <a:pt x="3634" y="9863"/>
                  </a:cubicBezTo>
                  <a:cubicBezTo>
                    <a:pt x="3732" y="9961"/>
                    <a:pt x="3857" y="10059"/>
                    <a:pt x="3935" y="10059"/>
                  </a:cubicBezTo>
                  <a:cubicBezTo>
                    <a:pt x="4000" y="10059"/>
                    <a:pt x="4033" y="9988"/>
                    <a:pt x="3994" y="9797"/>
                  </a:cubicBezTo>
                  <a:cubicBezTo>
                    <a:pt x="3935" y="9546"/>
                    <a:pt x="3885" y="9289"/>
                    <a:pt x="3836" y="9034"/>
                  </a:cubicBezTo>
                  <a:cubicBezTo>
                    <a:pt x="3776" y="8750"/>
                    <a:pt x="3356" y="7403"/>
                    <a:pt x="3809" y="7299"/>
                  </a:cubicBezTo>
                  <a:cubicBezTo>
                    <a:pt x="3880" y="7282"/>
                    <a:pt x="3940" y="7277"/>
                    <a:pt x="4000" y="7277"/>
                  </a:cubicBezTo>
                  <a:cubicBezTo>
                    <a:pt x="4288" y="7277"/>
                    <a:pt x="4414" y="7484"/>
                    <a:pt x="4496" y="7849"/>
                  </a:cubicBezTo>
                  <a:cubicBezTo>
                    <a:pt x="4643" y="8483"/>
                    <a:pt x="4605" y="9170"/>
                    <a:pt x="4655" y="9825"/>
                  </a:cubicBezTo>
                  <a:cubicBezTo>
                    <a:pt x="4872" y="9530"/>
                    <a:pt x="5063" y="9218"/>
                    <a:pt x="5325" y="8946"/>
                  </a:cubicBezTo>
                  <a:cubicBezTo>
                    <a:pt x="5335" y="8936"/>
                    <a:pt x="5363" y="8929"/>
                    <a:pt x="5396" y="8929"/>
                  </a:cubicBezTo>
                  <a:cubicBezTo>
                    <a:pt x="5461" y="8929"/>
                    <a:pt x="5538" y="8951"/>
                    <a:pt x="5527" y="8989"/>
                  </a:cubicBezTo>
                  <a:cubicBezTo>
                    <a:pt x="5456" y="9263"/>
                    <a:pt x="5380" y="9518"/>
                    <a:pt x="5270" y="9764"/>
                  </a:cubicBezTo>
                  <a:cubicBezTo>
                    <a:pt x="5680" y="9508"/>
                    <a:pt x="6073" y="9241"/>
                    <a:pt x="6460" y="8946"/>
                  </a:cubicBezTo>
                  <a:cubicBezTo>
                    <a:pt x="6476" y="8936"/>
                    <a:pt x="6509" y="8929"/>
                    <a:pt x="6546" y="8929"/>
                  </a:cubicBezTo>
                  <a:cubicBezTo>
                    <a:pt x="6607" y="8929"/>
                    <a:pt x="6672" y="8946"/>
                    <a:pt x="6667" y="8989"/>
                  </a:cubicBezTo>
                  <a:cubicBezTo>
                    <a:pt x="6596" y="9546"/>
                    <a:pt x="6274" y="10026"/>
                    <a:pt x="5866" y="10397"/>
                  </a:cubicBezTo>
                  <a:cubicBezTo>
                    <a:pt x="6367" y="10402"/>
                    <a:pt x="6841" y="10457"/>
                    <a:pt x="7316" y="10659"/>
                  </a:cubicBezTo>
                  <a:cubicBezTo>
                    <a:pt x="7344" y="10670"/>
                    <a:pt x="7387" y="10696"/>
                    <a:pt x="7344" y="10724"/>
                  </a:cubicBezTo>
                  <a:cubicBezTo>
                    <a:pt x="7082" y="10888"/>
                    <a:pt x="6808" y="10910"/>
                    <a:pt x="6503" y="10915"/>
                  </a:cubicBezTo>
                  <a:lnTo>
                    <a:pt x="6367" y="10915"/>
                  </a:lnTo>
                  <a:cubicBezTo>
                    <a:pt x="6138" y="10915"/>
                    <a:pt x="5871" y="10926"/>
                    <a:pt x="6498" y="11172"/>
                  </a:cubicBezTo>
                  <a:cubicBezTo>
                    <a:pt x="6677" y="11237"/>
                    <a:pt x="6853" y="11308"/>
                    <a:pt x="7022" y="11384"/>
                  </a:cubicBezTo>
                  <a:cubicBezTo>
                    <a:pt x="7049" y="11396"/>
                    <a:pt x="7092" y="11423"/>
                    <a:pt x="7054" y="11444"/>
                  </a:cubicBezTo>
                  <a:cubicBezTo>
                    <a:pt x="6869" y="11559"/>
                    <a:pt x="6689" y="11640"/>
                    <a:pt x="6471" y="11640"/>
                  </a:cubicBezTo>
                  <a:cubicBezTo>
                    <a:pt x="6455" y="11640"/>
                    <a:pt x="6438" y="11640"/>
                    <a:pt x="6422" y="11635"/>
                  </a:cubicBezTo>
                  <a:lnTo>
                    <a:pt x="6367" y="11635"/>
                  </a:lnTo>
                  <a:cubicBezTo>
                    <a:pt x="6023" y="11635"/>
                    <a:pt x="6395" y="11859"/>
                    <a:pt x="6536" y="12061"/>
                  </a:cubicBezTo>
                  <a:cubicBezTo>
                    <a:pt x="6558" y="12099"/>
                    <a:pt x="6471" y="12104"/>
                    <a:pt x="6455" y="12104"/>
                  </a:cubicBezTo>
                  <a:cubicBezTo>
                    <a:pt x="6232" y="12093"/>
                    <a:pt x="6129" y="12093"/>
                    <a:pt x="5913" y="12007"/>
                  </a:cubicBezTo>
                  <a:lnTo>
                    <a:pt x="5913" y="12007"/>
                  </a:lnTo>
                  <a:cubicBezTo>
                    <a:pt x="5993" y="12042"/>
                    <a:pt x="6211" y="12281"/>
                    <a:pt x="6329" y="12377"/>
                  </a:cubicBezTo>
                  <a:cubicBezTo>
                    <a:pt x="7016" y="12934"/>
                    <a:pt x="7856" y="13266"/>
                    <a:pt x="8746" y="13304"/>
                  </a:cubicBezTo>
                  <a:cubicBezTo>
                    <a:pt x="8767" y="13304"/>
                    <a:pt x="8903" y="13327"/>
                    <a:pt x="8865" y="13375"/>
                  </a:cubicBezTo>
                  <a:cubicBezTo>
                    <a:pt x="8696" y="13577"/>
                    <a:pt x="8510" y="13697"/>
                    <a:pt x="8243" y="13725"/>
                  </a:cubicBezTo>
                  <a:cubicBezTo>
                    <a:pt x="7742" y="13773"/>
                    <a:pt x="7966" y="13833"/>
                    <a:pt x="8097" y="14199"/>
                  </a:cubicBezTo>
                  <a:cubicBezTo>
                    <a:pt x="8107" y="14231"/>
                    <a:pt x="8064" y="14238"/>
                    <a:pt x="8026" y="14238"/>
                  </a:cubicBezTo>
                  <a:lnTo>
                    <a:pt x="7987" y="14238"/>
                  </a:lnTo>
                  <a:cubicBezTo>
                    <a:pt x="7802" y="14199"/>
                    <a:pt x="7769" y="14193"/>
                    <a:pt x="7589" y="14140"/>
                  </a:cubicBezTo>
                  <a:cubicBezTo>
                    <a:pt x="7573" y="14140"/>
                    <a:pt x="7556" y="14133"/>
                    <a:pt x="7545" y="14133"/>
                  </a:cubicBezTo>
                  <a:cubicBezTo>
                    <a:pt x="7344" y="14133"/>
                    <a:pt x="7671" y="14734"/>
                    <a:pt x="7676" y="14745"/>
                  </a:cubicBezTo>
                  <a:cubicBezTo>
                    <a:pt x="7692" y="14777"/>
                    <a:pt x="7638" y="14782"/>
                    <a:pt x="7600" y="14782"/>
                  </a:cubicBezTo>
                  <a:cubicBezTo>
                    <a:pt x="7583" y="14782"/>
                    <a:pt x="7573" y="14782"/>
                    <a:pt x="7568" y="14777"/>
                  </a:cubicBezTo>
                  <a:cubicBezTo>
                    <a:pt x="7551" y="14782"/>
                    <a:pt x="7540" y="14782"/>
                    <a:pt x="7523" y="14782"/>
                  </a:cubicBezTo>
                  <a:cubicBezTo>
                    <a:pt x="7414" y="14782"/>
                    <a:pt x="7316" y="14750"/>
                    <a:pt x="7229" y="14690"/>
                  </a:cubicBezTo>
                  <a:lnTo>
                    <a:pt x="7218" y="14690"/>
                  </a:lnTo>
                  <a:cubicBezTo>
                    <a:pt x="7289" y="14805"/>
                    <a:pt x="7365" y="14919"/>
                    <a:pt x="7447" y="15034"/>
                  </a:cubicBezTo>
                  <a:cubicBezTo>
                    <a:pt x="7757" y="15432"/>
                    <a:pt x="8102" y="15792"/>
                    <a:pt x="8593" y="15978"/>
                  </a:cubicBezTo>
                  <a:cubicBezTo>
                    <a:pt x="9116" y="16179"/>
                    <a:pt x="9662" y="16272"/>
                    <a:pt x="10186" y="16463"/>
                  </a:cubicBezTo>
                  <a:cubicBezTo>
                    <a:pt x="10207" y="16474"/>
                    <a:pt x="10240" y="16490"/>
                    <a:pt x="10224" y="16517"/>
                  </a:cubicBezTo>
                  <a:cubicBezTo>
                    <a:pt x="10033" y="16829"/>
                    <a:pt x="9716" y="16954"/>
                    <a:pt x="9378" y="16954"/>
                  </a:cubicBezTo>
                  <a:cubicBezTo>
                    <a:pt x="9144" y="16954"/>
                    <a:pt x="8898" y="16894"/>
                    <a:pt x="8686" y="16784"/>
                  </a:cubicBezTo>
                  <a:lnTo>
                    <a:pt x="8686" y="16784"/>
                  </a:lnTo>
                  <a:cubicBezTo>
                    <a:pt x="8920" y="17134"/>
                    <a:pt x="9237" y="17396"/>
                    <a:pt x="9597" y="17625"/>
                  </a:cubicBezTo>
                  <a:cubicBezTo>
                    <a:pt x="9645" y="17652"/>
                    <a:pt x="9607" y="17685"/>
                    <a:pt x="9564" y="17685"/>
                  </a:cubicBezTo>
                  <a:cubicBezTo>
                    <a:pt x="9383" y="17695"/>
                    <a:pt x="9187" y="17712"/>
                    <a:pt x="8991" y="17712"/>
                  </a:cubicBezTo>
                  <a:cubicBezTo>
                    <a:pt x="8707" y="17712"/>
                    <a:pt x="8429" y="17680"/>
                    <a:pt x="8195" y="17549"/>
                  </a:cubicBezTo>
                  <a:lnTo>
                    <a:pt x="8195" y="17549"/>
                  </a:lnTo>
                  <a:cubicBezTo>
                    <a:pt x="8543" y="18541"/>
                    <a:pt x="9499" y="19022"/>
                    <a:pt x="10496" y="19022"/>
                  </a:cubicBezTo>
                  <a:cubicBezTo>
                    <a:pt x="10742" y="19022"/>
                    <a:pt x="10998" y="18989"/>
                    <a:pt x="11244" y="18929"/>
                  </a:cubicBezTo>
                  <a:lnTo>
                    <a:pt x="11254" y="18929"/>
                  </a:lnTo>
                  <a:cubicBezTo>
                    <a:pt x="11309" y="18929"/>
                    <a:pt x="11456" y="18951"/>
                    <a:pt x="11413" y="18999"/>
                  </a:cubicBezTo>
                  <a:cubicBezTo>
                    <a:pt x="11184" y="19251"/>
                    <a:pt x="10884" y="19475"/>
                    <a:pt x="10534" y="19540"/>
                  </a:cubicBezTo>
                  <a:cubicBezTo>
                    <a:pt x="10398" y="19561"/>
                    <a:pt x="10350" y="19573"/>
                    <a:pt x="10360" y="19573"/>
                  </a:cubicBezTo>
                  <a:cubicBezTo>
                    <a:pt x="10393" y="19573"/>
                    <a:pt x="11047" y="19468"/>
                    <a:pt x="11146" y="19463"/>
                  </a:cubicBezTo>
                  <a:lnTo>
                    <a:pt x="11156" y="19463"/>
                  </a:lnTo>
                  <a:cubicBezTo>
                    <a:pt x="11201" y="19463"/>
                    <a:pt x="11292" y="19475"/>
                    <a:pt x="11292" y="19523"/>
                  </a:cubicBezTo>
                  <a:cubicBezTo>
                    <a:pt x="11299" y="20041"/>
                    <a:pt x="11010" y="20341"/>
                    <a:pt x="10540" y="20515"/>
                  </a:cubicBezTo>
                  <a:cubicBezTo>
                    <a:pt x="10441" y="20555"/>
                    <a:pt x="10289" y="20576"/>
                    <a:pt x="10179" y="20576"/>
                  </a:cubicBezTo>
                  <a:lnTo>
                    <a:pt x="10164" y="20576"/>
                  </a:lnTo>
                  <a:cubicBezTo>
                    <a:pt x="10388" y="20587"/>
                    <a:pt x="10502" y="20620"/>
                    <a:pt x="10710" y="20718"/>
                  </a:cubicBezTo>
                  <a:cubicBezTo>
                    <a:pt x="10725" y="20724"/>
                    <a:pt x="10775" y="20751"/>
                    <a:pt x="10753" y="20772"/>
                  </a:cubicBezTo>
                  <a:cubicBezTo>
                    <a:pt x="10551" y="20958"/>
                    <a:pt x="10338" y="21056"/>
                    <a:pt x="10060" y="21089"/>
                  </a:cubicBezTo>
                  <a:cubicBezTo>
                    <a:pt x="9929" y="21099"/>
                    <a:pt x="9809" y="21111"/>
                    <a:pt x="9678" y="21111"/>
                  </a:cubicBezTo>
                  <a:cubicBezTo>
                    <a:pt x="9793" y="21111"/>
                    <a:pt x="10186" y="21520"/>
                    <a:pt x="10365" y="21613"/>
                  </a:cubicBezTo>
                  <a:cubicBezTo>
                    <a:pt x="10388" y="21623"/>
                    <a:pt x="10403" y="21650"/>
                    <a:pt x="10371" y="21667"/>
                  </a:cubicBezTo>
                  <a:cubicBezTo>
                    <a:pt x="10142" y="21776"/>
                    <a:pt x="9880" y="21885"/>
                    <a:pt x="9618" y="21885"/>
                  </a:cubicBezTo>
                  <a:cubicBezTo>
                    <a:pt x="9569" y="21885"/>
                    <a:pt x="9525" y="21880"/>
                    <a:pt x="9476" y="21874"/>
                  </a:cubicBezTo>
                  <a:lnTo>
                    <a:pt x="9476" y="21874"/>
                  </a:lnTo>
                  <a:cubicBezTo>
                    <a:pt x="9476" y="21874"/>
                    <a:pt x="10011" y="22283"/>
                    <a:pt x="10142" y="22333"/>
                  </a:cubicBezTo>
                  <a:cubicBezTo>
                    <a:pt x="10572" y="22491"/>
                    <a:pt x="11010" y="22551"/>
                    <a:pt x="11462" y="22584"/>
                  </a:cubicBezTo>
                  <a:cubicBezTo>
                    <a:pt x="11483" y="22584"/>
                    <a:pt x="11604" y="22600"/>
                    <a:pt x="11587" y="22643"/>
                  </a:cubicBezTo>
                  <a:cubicBezTo>
                    <a:pt x="11500" y="22949"/>
                    <a:pt x="11184" y="23113"/>
                    <a:pt x="10889" y="23194"/>
                  </a:cubicBezTo>
                  <a:cubicBezTo>
                    <a:pt x="10731" y="23239"/>
                    <a:pt x="10655" y="23271"/>
                    <a:pt x="10638" y="23304"/>
                  </a:cubicBezTo>
                  <a:cubicBezTo>
                    <a:pt x="10856" y="23347"/>
                    <a:pt x="11075" y="23375"/>
                    <a:pt x="11299" y="23375"/>
                  </a:cubicBezTo>
                  <a:cubicBezTo>
                    <a:pt x="11353" y="23375"/>
                    <a:pt x="11402" y="23375"/>
                    <a:pt x="11456" y="23369"/>
                  </a:cubicBezTo>
                  <a:cubicBezTo>
                    <a:pt x="11659" y="23320"/>
                    <a:pt x="11855" y="23265"/>
                    <a:pt x="12052" y="23206"/>
                  </a:cubicBezTo>
                  <a:cubicBezTo>
                    <a:pt x="12062" y="23199"/>
                    <a:pt x="12078" y="23199"/>
                    <a:pt x="12095" y="23199"/>
                  </a:cubicBezTo>
                  <a:cubicBezTo>
                    <a:pt x="12128" y="23199"/>
                    <a:pt x="12160" y="23206"/>
                    <a:pt x="12188" y="23216"/>
                  </a:cubicBezTo>
                  <a:cubicBezTo>
                    <a:pt x="12319" y="23167"/>
                    <a:pt x="12438" y="23108"/>
                    <a:pt x="12558" y="23030"/>
                  </a:cubicBezTo>
                  <a:cubicBezTo>
                    <a:pt x="12711" y="22932"/>
                    <a:pt x="13399" y="22589"/>
                    <a:pt x="12956" y="22458"/>
                  </a:cubicBezTo>
                  <a:cubicBezTo>
                    <a:pt x="12679" y="22376"/>
                    <a:pt x="12395" y="22234"/>
                    <a:pt x="12334" y="21929"/>
                  </a:cubicBezTo>
                  <a:cubicBezTo>
                    <a:pt x="12329" y="21897"/>
                    <a:pt x="12367" y="21890"/>
                    <a:pt x="12395" y="21890"/>
                  </a:cubicBezTo>
                  <a:cubicBezTo>
                    <a:pt x="12739" y="21869"/>
                    <a:pt x="13104" y="21781"/>
                    <a:pt x="13409" y="21602"/>
                  </a:cubicBezTo>
                  <a:cubicBezTo>
                    <a:pt x="13382" y="21602"/>
                    <a:pt x="13361" y="21607"/>
                    <a:pt x="13333" y="21607"/>
                  </a:cubicBezTo>
                  <a:cubicBezTo>
                    <a:pt x="13213" y="21607"/>
                    <a:pt x="13092" y="21595"/>
                    <a:pt x="12989" y="21580"/>
                  </a:cubicBezTo>
                  <a:cubicBezTo>
                    <a:pt x="12608" y="21525"/>
                    <a:pt x="12045" y="21438"/>
                    <a:pt x="11898" y="21023"/>
                  </a:cubicBezTo>
                  <a:cubicBezTo>
                    <a:pt x="11888" y="20991"/>
                    <a:pt x="11931" y="20985"/>
                    <a:pt x="11953" y="20985"/>
                  </a:cubicBezTo>
                  <a:cubicBezTo>
                    <a:pt x="12198" y="20953"/>
                    <a:pt x="12450" y="20953"/>
                    <a:pt x="12694" y="20920"/>
                  </a:cubicBezTo>
                  <a:cubicBezTo>
                    <a:pt x="12744" y="20915"/>
                    <a:pt x="13709" y="20614"/>
                    <a:pt x="13475" y="20555"/>
                  </a:cubicBezTo>
                  <a:cubicBezTo>
                    <a:pt x="13087" y="20450"/>
                    <a:pt x="12787" y="20200"/>
                    <a:pt x="12531" y="19905"/>
                  </a:cubicBezTo>
                  <a:cubicBezTo>
                    <a:pt x="12493" y="19861"/>
                    <a:pt x="12558" y="19856"/>
                    <a:pt x="12601" y="19856"/>
                  </a:cubicBezTo>
                  <a:lnTo>
                    <a:pt x="12629" y="19856"/>
                  </a:lnTo>
                  <a:cubicBezTo>
                    <a:pt x="12749" y="19873"/>
                    <a:pt x="12863" y="19878"/>
                    <a:pt x="12973" y="19878"/>
                  </a:cubicBezTo>
                  <a:cubicBezTo>
                    <a:pt x="13792" y="19878"/>
                    <a:pt x="14343" y="19496"/>
                    <a:pt x="14670" y="18705"/>
                  </a:cubicBezTo>
                  <a:lnTo>
                    <a:pt x="14670" y="18705"/>
                  </a:lnTo>
                  <a:cubicBezTo>
                    <a:pt x="14565" y="18727"/>
                    <a:pt x="14467" y="18738"/>
                    <a:pt x="14364" y="18738"/>
                  </a:cubicBezTo>
                  <a:cubicBezTo>
                    <a:pt x="14244" y="18738"/>
                    <a:pt x="14124" y="18722"/>
                    <a:pt x="13988" y="18683"/>
                  </a:cubicBezTo>
                  <a:cubicBezTo>
                    <a:pt x="13966" y="18677"/>
                    <a:pt x="13895" y="18656"/>
                    <a:pt x="13922" y="18624"/>
                  </a:cubicBezTo>
                  <a:cubicBezTo>
                    <a:pt x="14081" y="18395"/>
                    <a:pt x="14288" y="18209"/>
                    <a:pt x="14479" y="18007"/>
                  </a:cubicBezTo>
                  <a:lnTo>
                    <a:pt x="14479" y="18007"/>
                  </a:lnTo>
                  <a:cubicBezTo>
                    <a:pt x="14315" y="18045"/>
                    <a:pt x="14124" y="18067"/>
                    <a:pt x="13938" y="18067"/>
                  </a:cubicBezTo>
                  <a:cubicBezTo>
                    <a:pt x="13507" y="18067"/>
                    <a:pt x="13109" y="17930"/>
                    <a:pt x="13125" y="17504"/>
                  </a:cubicBezTo>
                  <a:cubicBezTo>
                    <a:pt x="13125" y="17483"/>
                    <a:pt x="13170" y="17478"/>
                    <a:pt x="13180" y="17478"/>
                  </a:cubicBezTo>
                  <a:cubicBezTo>
                    <a:pt x="13933" y="17423"/>
                    <a:pt x="14893" y="17144"/>
                    <a:pt x="15357" y="16501"/>
                  </a:cubicBezTo>
                  <a:cubicBezTo>
                    <a:pt x="15390" y="16457"/>
                    <a:pt x="15761" y="15863"/>
                    <a:pt x="15564" y="15857"/>
                  </a:cubicBezTo>
                  <a:cubicBezTo>
                    <a:pt x="15476" y="15857"/>
                    <a:pt x="15390" y="15852"/>
                    <a:pt x="15308" y="15830"/>
                  </a:cubicBezTo>
                  <a:cubicBezTo>
                    <a:pt x="15089" y="15770"/>
                    <a:pt x="14953" y="15716"/>
                    <a:pt x="14789" y="15552"/>
                  </a:cubicBezTo>
                  <a:cubicBezTo>
                    <a:pt x="14773" y="15535"/>
                    <a:pt x="14773" y="15520"/>
                    <a:pt x="14794" y="15508"/>
                  </a:cubicBezTo>
                  <a:cubicBezTo>
                    <a:pt x="15056" y="15421"/>
                    <a:pt x="15335" y="15351"/>
                    <a:pt x="15580" y="15225"/>
                  </a:cubicBezTo>
                  <a:cubicBezTo>
                    <a:pt x="15816" y="15105"/>
                    <a:pt x="15493" y="14984"/>
                    <a:pt x="15406" y="14908"/>
                  </a:cubicBezTo>
                  <a:cubicBezTo>
                    <a:pt x="15133" y="14684"/>
                    <a:pt x="14910" y="14467"/>
                    <a:pt x="14910" y="14095"/>
                  </a:cubicBezTo>
                  <a:cubicBezTo>
                    <a:pt x="14910" y="14074"/>
                    <a:pt x="14932" y="14068"/>
                    <a:pt x="14958" y="14068"/>
                  </a:cubicBezTo>
                  <a:cubicBezTo>
                    <a:pt x="15008" y="14068"/>
                    <a:pt x="15078" y="14090"/>
                    <a:pt x="15089" y="14095"/>
                  </a:cubicBezTo>
                  <a:cubicBezTo>
                    <a:pt x="15177" y="14140"/>
                    <a:pt x="15619" y="14352"/>
                    <a:pt x="15816" y="14352"/>
                  </a:cubicBezTo>
                  <a:cubicBezTo>
                    <a:pt x="15914" y="14352"/>
                    <a:pt x="15946" y="14297"/>
                    <a:pt x="15831" y="14133"/>
                  </a:cubicBezTo>
                  <a:cubicBezTo>
                    <a:pt x="15728" y="13981"/>
                    <a:pt x="15602" y="13823"/>
                    <a:pt x="15531" y="13659"/>
                  </a:cubicBezTo>
                  <a:cubicBezTo>
                    <a:pt x="15416" y="13397"/>
                    <a:pt x="15383" y="13211"/>
                    <a:pt x="15423" y="12929"/>
                  </a:cubicBezTo>
                  <a:cubicBezTo>
                    <a:pt x="15428" y="12906"/>
                    <a:pt x="15449" y="12896"/>
                    <a:pt x="15482" y="12896"/>
                  </a:cubicBezTo>
                  <a:cubicBezTo>
                    <a:pt x="15526" y="12896"/>
                    <a:pt x="15586" y="12917"/>
                    <a:pt x="15602" y="12929"/>
                  </a:cubicBezTo>
                  <a:cubicBezTo>
                    <a:pt x="15881" y="13103"/>
                    <a:pt x="16060" y="13365"/>
                    <a:pt x="16289" y="13594"/>
                  </a:cubicBezTo>
                  <a:cubicBezTo>
                    <a:pt x="16393" y="13692"/>
                    <a:pt x="16513" y="13785"/>
                    <a:pt x="16594" y="13785"/>
                  </a:cubicBezTo>
                  <a:cubicBezTo>
                    <a:pt x="16660" y="13785"/>
                    <a:pt x="16693" y="13719"/>
                    <a:pt x="16649" y="13528"/>
                  </a:cubicBezTo>
                  <a:cubicBezTo>
                    <a:pt x="16594" y="13277"/>
                    <a:pt x="16541" y="13020"/>
                    <a:pt x="16491" y="12765"/>
                  </a:cubicBezTo>
                  <a:cubicBezTo>
                    <a:pt x="16437" y="12476"/>
                    <a:pt x="16017" y="11134"/>
                    <a:pt x="16470" y="11030"/>
                  </a:cubicBezTo>
                  <a:cubicBezTo>
                    <a:pt x="16536" y="11013"/>
                    <a:pt x="16601" y="11003"/>
                    <a:pt x="16655" y="11003"/>
                  </a:cubicBezTo>
                  <a:cubicBezTo>
                    <a:pt x="16944" y="11003"/>
                    <a:pt x="17070" y="11215"/>
                    <a:pt x="17157" y="11580"/>
                  </a:cubicBezTo>
                  <a:cubicBezTo>
                    <a:pt x="17299" y="12214"/>
                    <a:pt x="17266" y="12901"/>
                    <a:pt x="17315" y="13556"/>
                  </a:cubicBezTo>
                  <a:cubicBezTo>
                    <a:pt x="17528" y="13261"/>
                    <a:pt x="17719" y="12944"/>
                    <a:pt x="17981" y="12677"/>
                  </a:cubicBezTo>
                  <a:cubicBezTo>
                    <a:pt x="17991" y="12667"/>
                    <a:pt x="18019" y="12660"/>
                    <a:pt x="18052" y="12660"/>
                  </a:cubicBezTo>
                  <a:cubicBezTo>
                    <a:pt x="18117" y="12660"/>
                    <a:pt x="18193" y="12677"/>
                    <a:pt x="18183" y="12720"/>
                  </a:cubicBezTo>
                  <a:cubicBezTo>
                    <a:pt x="18112" y="12994"/>
                    <a:pt x="18041" y="13249"/>
                    <a:pt x="17926" y="13496"/>
                  </a:cubicBezTo>
                  <a:cubicBezTo>
                    <a:pt x="18198" y="13321"/>
                    <a:pt x="18467" y="13146"/>
                    <a:pt x="18728" y="12961"/>
                  </a:cubicBezTo>
                  <a:cubicBezTo>
                    <a:pt x="17898" y="9971"/>
                    <a:pt x="16949" y="6683"/>
                    <a:pt x="14942" y="4484"/>
                  </a:cubicBezTo>
                  <a:cubicBezTo>
                    <a:pt x="12863" y="5444"/>
                    <a:pt x="12471" y="10893"/>
                    <a:pt x="11823" y="12819"/>
                  </a:cubicBezTo>
                  <a:cubicBezTo>
                    <a:pt x="11435" y="10359"/>
                    <a:pt x="10911" y="7904"/>
                    <a:pt x="10786" y="5444"/>
                  </a:cubicBezTo>
                  <a:cubicBezTo>
                    <a:pt x="10655" y="3949"/>
                    <a:pt x="11042" y="851"/>
                    <a:pt x="9225" y="0"/>
                  </a:cubicBezTo>
                  <a:close/>
                  <a:moveTo>
                    <a:pt x="10846" y="24307"/>
                  </a:moveTo>
                  <a:cubicBezTo>
                    <a:pt x="10769" y="24307"/>
                    <a:pt x="10753" y="24334"/>
                    <a:pt x="10922" y="24476"/>
                  </a:cubicBezTo>
                  <a:lnTo>
                    <a:pt x="10927" y="24482"/>
                  </a:lnTo>
                  <a:cubicBezTo>
                    <a:pt x="11015" y="24427"/>
                    <a:pt x="11102" y="24372"/>
                    <a:pt x="11184" y="24312"/>
                  </a:cubicBezTo>
                  <a:lnTo>
                    <a:pt x="11184" y="24312"/>
                  </a:lnTo>
                  <a:cubicBezTo>
                    <a:pt x="11151" y="24319"/>
                    <a:pt x="11113" y="24319"/>
                    <a:pt x="11075" y="24319"/>
                  </a:cubicBezTo>
                  <a:cubicBezTo>
                    <a:pt x="11070" y="24324"/>
                    <a:pt x="11063" y="24324"/>
                    <a:pt x="11058" y="24324"/>
                  </a:cubicBezTo>
                  <a:cubicBezTo>
                    <a:pt x="11025" y="24324"/>
                    <a:pt x="10982" y="24319"/>
                    <a:pt x="10949" y="24312"/>
                  </a:cubicBezTo>
                  <a:cubicBezTo>
                    <a:pt x="10911" y="24312"/>
                    <a:pt x="10873" y="24307"/>
                    <a:pt x="10846" y="24307"/>
                  </a:cubicBezTo>
                  <a:close/>
                  <a:moveTo>
                    <a:pt x="30937" y="0"/>
                  </a:moveTo>
                  <a:cubicBezTo>
                    <a:pt x="27946" y="851"/>
                    <a:pt x="27685" y="10681"/>
                    <a:pt x="27554" y="15595"/>
                  </a:cubicBezTo>
                  <a:cubicBezTo>
                    <a:pt x="26256" y="12819"/>
                    <a:pt x="25345" y="7582"/>
                    <a:pt x="22742" y="5444"/>
                  </a:cubicBezTo>
                  <a:cubicBezTo>
                    <a:pt x="20735" y="6486"/>
                    <a:pt x="19933" y="11270"/>
                    <a:pt x="19699" y="14286"/>
                  </a:cubicBezTo>
                  <a:cubicBezTo>
                    <a:pt x="19792" y="14314"/>
                    <a:pt x="19884" y="14352"/>
                    <a:pt x="19977" y="14390"/>
                  </a:cubicBezTo>
                  <a:cubicBezTo>
                    <a:pt x="20005" y="14401"/>
                    <a:pt x="20043" y="14428"/>
                    <a:pt x="20005" y="14450"/>
                  </a:cubicBezTo>
                  <a:cubicBezTo>
                    <a:pt x="19895" y="14521"/>
                    <a:pt x="19792" y="14559"/>
                    <a:pt x="19678" y="14591"/>
                  </a:cubicBezTo>
                  <a:cubicBezTo>
                    <a:pt x="19666" y="14767"/>
                    <a:pt x="19655" y="14936"/>
                    <a:pt x="19650" y="15099"/>
                  </a:cubicBezTo>
                  <a:cubicBezTo>
                    <a:pt x="19661" y="15105"/>
                    <a:pt x="19671" y="15110"/>
                    <a:pt x="19683" y="15115"/>
                  </a:cubicBezTo>
                  <a:cubicBezTo>
                    <a:pt x="19704" y="15127"/>
                    <a:pt x="19748" y="15154"/>
                    <a:pt x="19710" y="15175"/>
                  </a:cubicBezTo>
                  <a:cubicBezTo>
                    <a:pt x="19688" y="15192"/>
                    <a:pt x="19666" y="15203"/>
                    <a:pt x="19645" y="15213"/>
                  </a:cubicBezTo>
                  <a:cubicBezTo>
                    <a:pt x="19628" y="15525"/>
                    <a:pt x="19623" y="15797"/>
                    <a:pt x="19623" y="16026"/>
                  </a:cubicBezTo>
                  <a:cubicBezTo>
                    <a:pt x="19547" y="15797"/>
                    <a:pt x="19475" y="15563"/>
                    <a:pt x="19404" y="15323"/>
                  </a:cubicBezTo>
                  <a:cubicBezTo>
                    <a:pt x="19318" y="15351"/>
                    <a:pt x="19225" y="15366"/>
                    <a:pt x="19132" y="15366"/>
                  </a:cubicBezTo>
                  <a:lnTo>
                    <a:pt x="19028" y="15366"/>
                  </a:lnTo>
                  <a:cubicBezTo>
                    <a:pt x="18679" y="15366"/>
                    <a:pt x="19049" y="15585"/>
                    <a:pt x="19192" y="15792"/>
                  </a:cubicBezTo>
                  <a:cubicBezTo>
                    <a:pt x="19213" y="15825"/>
                    <a:pt x="19132" y="15830"/>
                    <a:pt x="19115" y="15830"/>
                  </a:cubicBezTo>
                  <a:lnTo>
                    <a:pt x="19109" y="15830"/>
                  </a:lnTo>
                  <a:cubicBezTo>
                    <a:pt x="18886" y="15819"/>
                    <a:pt x="18783" y="15825"/>
                    <a:pt x="18572" y="15738"/>
                  </a:cubicBezTo>
                  <a:lnTo>
                    <a:pt x="18572" y="15738"/>
                  </a:lnTo>
                  <a:cubicBezTo>
                    <a:pt x="18646" y="15770"/>
                    <a:pt x="18866" y="16012"/>
                    <a:pt x="18984" y="16109"/>
                  </a:cubicBezTo>
                  <a:cubicBezTo>
                    <a:pt x="19671" y="16665"/>
                    <a:pt x="20512" y="16998"/>
                    <a:pt x="21400" y="17030"/>
                  </a:cubicBezTo>
                  <a:cubicBezTo>
                    <a:pt x="21423" y="17036"/>
                    <a:pt x="21559" y="17058"/>
                    <a:pt x="21521" y="17101"/>
                  </a:cubicBezTo>
                  <a:cubicBezTo>
                    <a:pt x="21352" y="17308"/>
                    <a:pt x="21166" y="17428"/>
                    <a:pt x="20899" y="17456"/>
                  </a:cubicBezTo>
                  <a:cubicBezTo>
                    <a:pt x="20403" y="17504"/>
                    <a:pt x="20627" y="17559"/>
                    <a:pt x="20751" y="17930"/>
                  </a:cubicBezTo>
                  <a:cubicBezTo>
                    <a:pt x="20768" y="17962"/>
                    <a:pt x="20718" y="17969"/>
                    <a:pt x="20686" y="17969"/>
                  </a:cubicBezTo>
                  <a:cubicBezTo>
                    <a:pt x="20665" y="17969"/>
                    <a:pt x="20653" y="17969"/>
                    <a:pt x="20642" y="17962"/>
                  </a:cubicBezTo>
                  <a:cubicBezTo>
                    <a:pt x="20457" y="17930"/>
                    <a:pt x="20424" y="17925"/>
                    <a:pt x="20244" y="17871"/>
                  </a:cubicBezTo>
                  <a:cubicBezTo>
                    <a:pt x="20227" y="17864"/>
                    <a:pt x="20212" y="17864"/>
                    <a:pt x="20201" y="17864"/>
                  </a:cubicBezTo>
                  <a:cubicBezTo>
                    <a:pt x="19998" y="17864"/>
                    <a:pt x="20326" y="18465"/>
                    <a:pt x="20332" y="18470"/>
                  </a:cubicBezTo>
                  <a:cubicBezTo>
                    <a:pt x="20348" y="18503"/>
                    <a:pt x="20293" y="18508"/>
                    <a:pt x="20255" y="18508"/>
                  </a:cubicBezTo>
                  <a:lnTo>
                    <a:pt x="20184" y="18508"/>
                  </a:lnTo>
                  <a:cubicBezTo>
                    <a:pt x="20076" y="18508"/>
                    <a:pt x="19977" y="18481"/>
                    <a:pt x="19884" y="18421"/>
                  </a:cubicBezTo>
                  <a:cubicBezTo>
                    <a:pt x="19879" y="18421"/>
                    <a:pt x="19879" y="18421"/>
                    <a:pt x="19874" y="18415"/>
                  </a:cubicBezTo>
                  <a:lnTo>
                    <a:pt x="19874" y="18415"/>
                  </a:lnTo>
                  <a:cubicBezTo>
                    <a:pt x="19945" y="18536"/>
                    <a:pt x="20021" y="18650"/>
                    <a:pt x="20103" y="18760"/>
                  </a:cubicBezTo>
                  <a:cubicBezTo>
                    <a:pt x="20413" y="19163"/>
                    <a:pt x="20758" y="19523"/>
                    <a:pt x="21249" y="19709"/>
                  </a:cubicBezTo>
                  <a:cubicBezTo>
                    <a:pt x="21772" y="19911"/>
                    <a:pt x="22317" y="20004"/>
                    <a:pt x="22841" y="20195"/>
                  </a:cubicBezTo>
                  <a:cubicBezTo>
                    <a:pt x="22863" y="20200"/>
                    <a:pt x="22901" y="20221"/>
                    <a:pt x="22879" y="20248"/>
                  </a:cubicBezTo>
                  <a:cubicBezTo>
                    <a:pt x="22694" y="20560"/>
                    <a:pt x="22372" y="20686"/>
                    <a:pt x="22039" y="20686"/>
                  </a:cubicBezTo>
                  <a:cubicBezTo>
                    <a:pt x="21798" y="20686"/>
                    <a:pt x="21559" y="20620"/>
                    <a:pt x="21347" y="20515"/>
                  </a:cubicBezTo>
                  <a:lnTo>
                    <a:pt x="21347" y="20515"/>
                  </a:lnTo>
                  <a:cubicBezTo>
                    <a:pt x="21576" y="20865"/>
                    <a:pt x="21891" y="21127"/>
                    <a:pt x="22257" y="21351"/>
                  </a:cubicBezTo>
                  <a:cubicBezTo>
                    <a:pt x="22306" y="21383"/>
                    <a:pt x="22268" y="21411"/>
                    <a:pt x="22224" y="21416"/>
                  </a:cubicBezTo>
                  <a:cubicBezTo>
                    <a:pt x="22039" y="21427"/>
                    <a:pt x="21843" y="21444"/>
                    <a:pt x="21647" y="21444"/>
                  </a:cubicBezTo>
                  <a:cubicBezTo>
                    <a:pt x="21368" y="21444"/>
                    <a:pt x="21090" y="21411"/>
                    <a:pt x="20849" y="21280"/>
                  </a:cubicBezTo>
                  <a:lnTo>
                    <a:pt x="20849" y="21280"/>
                  </a:lnTo>
                  <a:cubicBezTo>
                    <a:pt x="21199" y="22267"/>
                    <a:pt x="22153" y="22748"/>
                    <a:pt x="23152" y="22748"/>
                  </a:cubicBezTo>
                  <a:cubicBezTo>
                    <a:pt x="23402" y="22748"/>
                    <a:pt x="23654" y="22720"/>
                    <a:pt x="23900" y="22660"/>
                  </a:cubicBezTo>
                  <a:lnTo>
                    <a:pt x="23915" y="22660"/>
                  </a:lnTo>
                  <a:cubicBezTo>
                    <a:pt x="23965" y="22660"/>
                    <a:pt x="24112" y="22682"/>
                    <a:pt x="24069" y="22725"/>
                  </a:cubicBezTo>
                  <a:cubicBezTo>
                    <a:pt x="23840" y="22977"/>
                    <a:pt x="23540" y="23206"/>
                    <a:pt x="23190" y="23265"/>
                  </a:cubicBezTo>
                  <a:cubicBezTo>
                    <a:pt x="23054" y="23292"/>
                    <a:pt x="23004" y="23304"/>
                    <a:pt x="23016" y="23304"/>
                  </a:cubicBezTo>
                  <a:cubicBezTo>
                    <a:pt x="23054" y="23304"/>
                    <a:pt x="23709" y="23199"/>
                    <a:pt x="23802" y="23194"/>
                  </a:cubicBezTo>
                  <a:lnTo>
                    <a:pt x="23812" y="23194"/>
                  </a:lnTo>
                  <a:cubicBezTo>
                    <a:pt x="23855" y="23194"/>
                    <a:pt x="23953" y="23206"/>
                    <a:pt x="23953" y="23254"/>
                  </a:cubicBezTo>
                  <a:cubicBezTo>
                    <a:pt x="23953" y="23773"/>
                    <a:pt x="23664" y="24072"/>
                    <a:pt x="23201" y="24247"/>
                  </a:cubicBezTo>
                  <a:cubicBezTo>
                    <a:pt x="23130" y="24269"/>
                    <a:pt x="23032" y="24291"/>
                    <a:pt x="22944" y="24302"/>
                  </a:cubicBezTo>
                  <a:lnTo>
                    <a:pt x="23566" y="24302"/>
                  </a:lnTo>
                  <a:cubicBezTo>
                    <a:pt x="24391" y="24302"/>
                    <a:pt x="25202" y="24307"/>
                    <a:pt x="26015" y="24319"/>
                  </a:cubicBezTo>
                  <a:lnTo>
                    <a:pt x="26060" y="24319"/>
                  </a:lnTo>
                  <a:lnTo>
                    <a:pt x="26098" y="24340"/>
                  </a:lnTo>
                  <a:cubicBezTo>
                    <a:pt x="26747" y="24722"/>
                    <a:pt x="27412" y="25180"/>
                    <a:pt x="28045" y="25693"/>
                  </a:cubicBezTo>
                  <a:cubicBezTo>
                    <a:pt x="29218" y="25676"/>
                    <a:pt x="30396" y="25661"/>
                    <a:pt x="31569" y="25654"/>
                  </a:cubicBezTo>
                  <a:cubicBezTo>
                    <a:pt x="31743" y="25654"/>
                    <a:pt x="31912" y="25649"/>
                    <a:pt x="32087" y="25649"/>
                  </a:cubicBezTo>
                  <a:cubicBezTo>
                    <a:pt x="31400" y="25273"/>
                    <a:pt x="30707" y="24956"/>
                    <a:pt x="30058" y="24689"/>
                  </a:cubicBezTo>
                  <a:lnTo>
                    <a:pt x="29240" y="24357"/>
                  </a:lnTo>
                  <a:lnTo>
                    <a:pt x="30124" y="24378"/>
                  </a:lnTo>
                  <a:cubicBezTo>
                    <a:pt x="32546" y="24432"/>
                    <a:pt x="34945" y="24520"/>
                    <a:pt x="37312" y="24634"/>
                  </a:cubicBezTo>
                  <a:cubicBezTo>
                    <a:pt x="37417" y="24438"/>
                    <a:pt x="37515" y="24241"/>
                    <a:pt x="37619" y="24045"/>
                  </a:cubicBezTo>
                  <a:cubicBezTo>
                    <a:pt x="37979" y="23347"/>
                    <a:pt x="38344" y="22649"/>
                    <a:pt x="38709" y="21950"/>
                  </a:cubicBezTo>
                  <a:cubicBezTo>
                    <a:pt x="39195" y="21013"/>
                    <a:pt x="39686" y="20069"/>
                    <a:pt x="40172" y="19130"/>
                  </a:cubicBezTo>
                  <a:cubicBezTo>
                    <a:pt x="40570" y="18362"/>
                    <a:pt x="40968" y="17597"/>
                    <a:pt x="41366" y="16829"/>
                  </a:cubicBezTo>
                  <a:cubicBezTo>
                    <a:pt x="40945" y="15945"/>
                    <a:pt x="40509" y="15067"/>
                    <a:pt x="40035" y="14210"/>
                  </a:cubicBezTo>
                  <a:cubicBezTo>
                    <a:pt x="38737" y="11537"/>
                    <a:pt x="32883" y="851"/>
                    <a:pt x="30937" y="0"/>
                  </a:cubicBezTo>
                  <a:close/>
                </a:path>
              </a:pathLst>
            </a:custGeom>
            <a:solidFill>
              <a:srgbClr val="6A81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0"/>
            <p:cNvSpPr/>
            <p:nvPr/>
          </p:nvSpPr>
          <p:spPr>
            <a:xfrm>
              <a:off x="5557300" y="3227675"/>
              <a:ext cx="108600" cy="5225"/>
            </a:xfrm>
            <a:custGeom>
              <a:avLst/>
              <a:gdLst/>
              <a:ahLst/>
              <a:cxnLst/>
              <a:rect l="l" t="t" r="r" b="b"/>
              <a:pathLst>
                <a:path w="4344" h="209" extrusionOk="0">
                  <a:moveTo>
                    <a:pt x="4043" y="1"/>
                  </a:moveTo>
                  <a:cubicBezTo>
                    <a:pt x="3868" y="1"/>
                    <a:pt x="3699" y="6"/>
                    <a:pt x="3525" y="6"/>
                  </a:cubicBezTo>
                  <a:cubicBezTo>
                    <a:pt x="2352" y="13"/>
                    <a:pt x="1174" y="28"/>
                    <a:pt x="1" y="45"/>
                  </a:cubicBezTo>
                  <a:cubicBezTo>
                    <a:pt x="66" y="99"/>
                    <a:pt x="132" y="154"/>
                    <a:pt x="202" y="209"/>
                  </a:cubicBezTo>
                  <a:cubicBezTo>
                    <a:pt x="1583" y="187"/>
                    <a:pt x="2963" y="176"/>
                    <a:pt x="4343" y="170"/>
                  </a:cubicBezTo>
                  <a:cubicBezTo>
                    <a:pt x="4240" y="116"/>
                    <a:pt x="4142" y="56"/>
                    <a:pt x="4043" y="1"/>
                  </a:cubicBezTo>
                  <a:close/>
                </a:path>
              </a:pathLst>
            </a:custGeom>
            <a:solidFill>
              <a:srgbClr val="191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0"/>
            <p:cNvSpPr/>
            <p:nvPr/>
          </p:nvSpPr>
          <p:spPr>
            <a:xfrm>
              <a:off x="5783700" y="2463600"/>
              <a:ext cx="910850" cy="765600"/>
            </a:xfrm>
            <a:custGeom>
              <a:avLst/>
              <a:gdLst/>
              <a:ahLst/>
              <a:cxnLst/>
              <a:rect l="l" t="t" r="r" b="b"/>
              <a:pathLst>
                <a:path w="36434" h="30624" extrusionOk="0">
                  <a:moveTo>
                    <a:pt x="17712" y="0"/>
                  </a:moveTo>
                  <a:cubicBezTo>
                    <a:pt x="16436" y="0"/>
                    <a:pt x="15195" y="822"/>
                    <a:pt x="14319" y="2738"/>
                  </a:cubicBezTo>
                  <a:lnTo>
                    <a:pt x="0" y="30302"/>
                  </a:lnTo>
                  <a:cubicBezTo>
                    <a:pt x="399" y="30283"/>
                    <a:pt x="1746" y="30274"/>
                    <a:pt x="3693" y="30274"/>
                  </a:cubicBezTo>
                  <a:cubicBezTo>
                    <a:pt x="12196" y="30274"/>
                    <a:pt x="32126" y="30432"/>
                    <a:pt x="34301" y="30521"/>
                  </a:cubicBezTo>
                  <a:cubicBezTo>
                    <a:pt x="35048" y="30521"/>
                    <a:pt x="35796" y="30521"/>
                    <a:pt x="36434" y="30624"/>
                  </a:cubicBezTo>
                  <a:cubicBezTo>
                    <a:pt x="33767" y="23680"/>
                    <a:pt x="24472" y="6159"/>
                    <a:pt x="21154" y="1991"/>
                  </a:cubicBezTo>
                  <a:cubicBezTo>
                    <a:pt x="20165" y="742"/>
                    <a:pt x="18923" y="0"/>
                    <a:pt x="17712" y="0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0"/>
            <p:cNvSpPr/>
            <p:nvPr/>
          </p:nvSpPr>
          <p:spPr>
            <a:xfrm>
              <a:off x="5779550" y="2461625"/>
              <a:ext cx="919250" cy="769700"/>
            </a:xfrm>
            <a:custGeom>
              <a:avLst/>
              <a:gdLst/>
              <a:ahLst/>
              <a:cxnLst/>
              <a:rect l="l" t="t" r="r" b="b"/>
              <a:pathLst>
                <a:path w="36770" h="30788" extrusionOk="0">
                  <a:moveTo>
                    <a:pt x="17980" y="161"/>
                  </a:moveTo>
                  <a:cubicBezTo>
                    <a:pt x="18178" y="161"/>
                    <a:pt x="18378" y="183"/>
                    <a:pt x="18576" y="226"/>
                  </a:cubicBezTo>
                  <a:cubicBezTo>
                    <a:pt x="19351" y="400"/>
                    <a:pt x="20033" y="864"/>
                    <a:pt x="20595" y="1405"/>
                  </a:cubicBezTo>
                  <a:cubicBezTo>
                    <a:pt x="21353" y="2140"/>
                    <a:pt x="21942" y="3074"/>
                    <a:pt x="22521" y="3958"/>
                  </a:cubicBezTo>
                  <a:cubicBezTo>
                    <a:pt x="24119" y="6407"/>
                    <a:pt x="25564" y="8955"/>
                    <a:pt x="26982" y="11513"/>
                  </a:cubicBezTo>
                  <a:cubicBezTo>
                    <a:pt x="28696" y="14600"/>
                    <a:pt x="30348" y="17726"/>
                    <a:pt x="31936" y="20884"/>
                  </a:cubicBezTo>
                  <a:cubicBezTo>
                    <a:pt x="33304" y="23611"/>
                    <a:pt x="34646" y="26360"/>
                    <a:pt x="35836" y="29170"/>
                  </a:cubicBezTo>
                  <a:cubicBezTo>
                    <a:pt x="36040" y="29646"/>
                    <a:pt x="36234" y="30128"/>
                    <a:pt x="36422" y="30609"/>
                  </a:cubicBezTo>
                  <a:lnTo>
                    <a:pt x="36422" y="30609"/>
                  </a:lnTo>
                  <a:cubicBezTo>
                    <a:pt x="35665" y="30500"/>
                    <a:pt x="34902" y="30533"/>
                    <a:pt x="34140" y="30507"/>
                  </a:cubicBezTo>
                  <a:cubicBezTo>
                    <a:pt x="33883" y="30501"/>
                    <a:pt x="33621" y="30496"/>
                    <a:pt x="33365" y="30491"/>
                  </a:cubicBezTo>
                  <a:cubicBezTo>
                    <a:pt x="32525" y="30474"/>
                    <a:pt x="31680" y="30463"/>
                    <a:pt x="30839" y="30452"/>
                  </a:cubicBezTo>
                  <a:cubicBezTo>
                    <a:pt x="29645" y="30436"/>
                    <a:pt x="28445" y="30425"/>
                    <a:pt x="27249" y="30414"/>
                  </a:cubicBezTo>
                  <a:cubicBezTo>
                    <a:pt x="25816" y="30398"/>
                    <a:pt x="24376" y="30386"/>
                    <a:pt x="22941" y="30376"/>
                  </a:cubicBezTo>
                  <a:cubicBezTo>
                    <a:pt x="21380" y="30360"/>
                    <a:pt x="19814" y="30348"/>
                    <a:pt x="18255" y="30338"/>
                  </a:cubicBezTo>
                  <a:cubicBezTo>
                    <a:pt x="16662" y="30327"/>
                    <a:pt x="15074" y="30315"/>
                    <a:pt x="13482" y="30305"/>
                  </a:cubicBezTo>
                  <a:cubicBezTo>
                    <a:pt x="11976" y="30300"/>
                    <a:pt x="10471" y="30294"/>
                    <a:pt x="8965" y="30283"/>
                  </a:cubicBezTo>
                  <a:cubicBezTo>
                    <a:pt x="7667" y="30283"/>
                    <a:pt x="6363" y="30277"/>
                    <a:pt x="5059" y="30272"/>
                  </a:cubicBezTo>
                  <a:cubicBezTo>
                    <a:pt x="4056" y="30272"/>
                    <a:pt x="3052" y="30272"/>
                    <a:pt x="2048" y="30277"/>
                  </a:cubicBezTo>
                  <a:cubicBezTo>
                    <a:pt x="1498" y="30277"/>
                    <a:pt x="948" y="30277"/>
                    <a:pt x="399" y="30291"/>
                  </a:cubicBezTo>
                  <a:lnTo>
                    <a:pt x="399" y="30291"/>
                  </a:lnTo>
                  <a:cubicBezTo>
                    <a:pt x="756" y="29597"/>
                    <a:pt x="1118" y="28898"/>
                    <a:pt x="1481" y="28205"/>
                  </a:cubicBezTo>
                  <a:cubicBezTo>
                    <a:pt x="2430" y="26372"/>
                    <a:pt x="3384" y="24545"/>
                    <a:pt x="4333" y="22717"/>
                  </a:cubicBezTo>
                  <a:cubicBezTo>
                    <a:pt x="5550" y="20371"/>
                    <a:pt x="6767" y="18026"/>
                    <a:pt x="7989" y="15680"/>
                  </a:cubicBezTo>
                  <a:cubicBezTo>
                    <a:pt x="9162" y="13422"/>
                    <a:pt x="10328" y="11169"/>
                    <a:pt x="11501" y="8910"/>
                  </a:cubicBezTo>
                  <a:cubicBezTo>
                    <a:pt x="12336" y="7306"/>
                    <a:pt x="13165" y="5708"/>
                    <a:pt x="14000" y="4104"/>
                  </a:cubicBezTo>
                  <a:cubicBezTo>
                    <a:pt x="14655" y="2839"/>
                    <a:pt x="15227" y="1344"/>
                    <a:pt x="16488" y="586"/>
                  </a:cubicBezTo>
                  <a:cubicBezTo>
                    <a:pt x="16942" y="309"/>
                    <a:pt x="17457" y="161"/>
                    <a:pt x="17980" y="161"/>
                  </a:cubicBezTo>
                  <a:close/>
                  <a:moveTo>
                    <a:pt x="17804" y="1"/>
                  </a:moveTo>
                  <a:cubicBezTo>
                    <a:pt x="17371" y="1"/>
                    <a:pt x="16939" y="87"/>
                    <a:pt x="16536" y="270"/>
                  </a:cubicBezTo>
                  <a:cubicBezTo>
                    <a:pt x="15761" y="624"/>
                    <a:pt x="15179" y="1274"/>
                    <a:pt x="14741" y="1989"/>
                  </a:cubicBezTo>
                  <a:cubicBezTo>
                    <a:pt x="14502" y="2381"/>
                    <a:pt x="14305" y="2812"/>
                    <a:pt x="14092" y="3220"/>
                  </a:cubicBezTo>
                  <a:cubicBezTo>
                    <a:pt x="13830" y="3734"/>
                    <a:pt x="13563" y="4242"/>
                    <a:pt x="13296" y="4754"/>
                  </a:cubicBezTo>
                  <a:cubicBezTo>
                    <a:pt x="12888" y="5551"/>
                    <a:pt x="12473" y="6347"/>
                    <a:pt x="12058" y="7143"/>
                  </a:cubicBezTo>
                  <a:cubicBezTo>
                    <a:pt x="11534" y="8152"/>
                    <a:pt x="11005" y="9162"/>
                    <a:pt x="10481" y="10176"/>
                  </a:cubicBezTo>
                  <a:cubicBezTo>
                    <a:pt x="9887" y="11327"/>
                    <a:pt x="9287" y="12473"/>
                    <a:pt x="8692" y="13623"/>
                  </a:cubicBezTo>
                  <a:cubicBezTo>
                    <a:pt x="8065" y="14829"/>
                    <a:pt x="7443" y="16030"/>
                    <a:pt x="6816" y="17235"/>
                  </a:cubicBezTo>
                  <a:cubicBezTo>
                    <a:pt x="6194" y="18429"/>
                    <a:pt x="5572" y="19625"/>
                    <a:pt x="4950" y="20824"/>
                  </a:cubicBezTo>
                  <a:cubicBezTo>
                    <a:pt x="4383" y="21921"/>
                    <a:pt x="3810" y="23022"/>
                    <a:pt x="3238" y="24124"/>
                  </a:cubicBezTo>
                  <a:cubicBezTo>
                    <a:pt x="2752" y="25063"/>
                    <a:pt x="2261" y="26007"/>
                    <a:pt x="1775" y="26944"/>
                  </a:cubicBezTo>
                  <a:cubicBezTo>
                    <a:pt x="1410" y="27643"/>
                    <a:pt x="1045" y="28341"/>
                    <a:pt x="685" y="29039"/>
                  </a:cubicBezTo>
                  <a:cubicBezTo>
                    <a:pt x="488" y="29421"/>
                    <a:pt x="287" y="29804"/>
                    <a:pt x="90" y="30185"/>
                  </a:cubicBezTo>
                  <a:cubicBezTo>
                    <a:pt x="63" y="30234"/>
                    <a:pt x="41" y="30283"/>
                    <a:pt x="13" y="30332"/>
                  </a:cubicBezTo>
                  <a:cubicBezTo>
                    <a:pt x="1" y="30355"/>
                    <a:pt x="24" y="30384"/>
                    <a:pt x="63" y="30409"/>
                  </a:cubicBezTo>
                  <a:lnTo>
                    <a:pt x="63" y="30409"/>
                  </a:lnTo>
                  <a:cubicBezTo>
                    <a:pt x="81" y="30424"/>
                    <a:pt x="107" y="30436"/>
                    <a:pt x="134" y="30445"/>
                  </a:cubicBezTo>
                  <a:lnTo>
                    <a:pt x="134" y="30445"/>
                  </a:lnTo>
                  <a:cubicBezTo>
                    <a:pt x="172" y="30459"/>
                    <a:pt x="214" y="30469"/>
                    <a:pt x="249" y="30469"/>
                  </a:cubicBezTo>
                  <a:cubicBezTo>
                    <a:pt x="265" y="30469"/>
                    <a:pt x="280" y="30467"/>
                    <a:pt x="293" y="30462"/>
                  </a:cubicBezTo>
                  <a:lnTo>
                    <a:pt x="293" y="30462"/>
                  </a:lnTo>
                  <a:cubicBezTo>
                    <a:pt x="747" y="30441"/>
                    <a:pt x="1206" y="30446"/>
                    <a:pt x="1667" y="30441"/>
                  </a:cubicBezTo>
                  <a:cubicBezTo>
                    <a:pt x="2578" y="30436"/>
                    <a:pt x="3488" y="30436"/>
                    <a:pt x="4404" y="30436"/>
                  </a:cubicBezTo>
                  <a:cubicBezTo>
                    <a:pt x="5637" y="30436"/>
                    <a:pt x="6876" y="30441"/>
                    <a:pt x="8114" y="30441"/>
                  </a:cubicBezTo>
                  <a:cubicBezTo>
                    <a:pt x="9575" y="30446"/>
                    <a:pt x="11032" y="30458"/>
                    <a:pt x="12495" y="30463"/>
                  </a:cubicBezTo>
                  <a:cubicBezTo>
                    <a:pt x="14066" y="30474"/>
                    <a:pt x="15637" y="30479"/>
                    <a:pt x="17208" y="30491"/>
                  </a:cubicBezTo>
                  <a:cubicBezTo>
                    <a:pt x="18795" y="30501"/>
                    <a:pt x="20383" y="30512"/>
                    <a:pt x="21964" y="30529"/>
                  </a:cubicBezTo>
                  <a:cubicBezTo>
                    <a:pt x="23437" y="30539"/>
                    <a:pt x="24915" y="30550"/>
                    <a:pt x="26388" y="30567"/>
                  </a:cubicBezTo>
                  <a:cubicBezTo>
                    <a:pt x="27649" y="30577"/>
                    <a:pt x="28913" y="30589"/>
                    <a:pt x="30179" y="30605"/>
                  </a:cubicBezTo>
                  <a:cubicBezTo>
                    <a:pt x="31123" y="30615"/>
                    <a:pt x="32072" y="30627"/>
                    <a:pt x="33022" y="30643"/>
                  </a:cubicBezTo>
                  <a:cubicBezTo>
                    <a:pt x="33550" y="30655"/>
                    <a:pt x="34112" y="30675"/>
                    <a:pt x="34598" y="30681"/>
                  </a:cubicBezTo>
                  <a:cubicBezTo>
                    <a:pt x="35285" y="30687"/>
                    <a:pt x="35978" y="30675"/>
                    <a:pt x="36660" y="30785"/>
                  </a:cubicBezTo>
                  <a:cubicBezTo>
                    <a:pt x="36664" y="30786"/>
                    <a:pt x="36671" y="30787"/>
                    <a:pt x="36680" y="30787"/>
                  </a:cubicBezTo>
                  <a:cubicBezTo>
                    <a:pt x="36714" y="30787"/>
                    <a:pt x="36770" y="30777"/>
                    <a:pt x="36753" y="30741"/>
                  </a:cubicBezTo>
                  <a:cubicBezTo>
                    <a:pt x="36310" y="29585"/>
                    <a:pt x="35814" y="28445"/>
                    <a:pt x="35301" y="27316"/>
                  </a:cubicBezTo>
                  <a:cubicBezTo>
                    <a:pt x="34658" y="25897"/>
                    <a:pt x="33986" y="24490"/>
                    <a:pt x="33299" y="23087"/>
                  </a:cubicBezTo>
                  <a:cubicBezTo>
                    <a:pt x="32531" y="21506"/>
                    <a:pt x="31733" y="19940"/>
                    <a:pt x="30932" y="18381"/>
                  </a:cubicBezTo>
                  <a:cubicBezTo>
                    <a:pt x="30109" y="16793"/>
                    <a:pt x="29273" y="15217"/>
                    <a:pt x="28422" y="13646"/>
                  </a:cubicBezTo>
                  <a:cubicBezTo>
                    <a:pt x="27609" y="12140"/>
                    <a:pt x="26781" y="10640"/>
                    <a:pt x="25930" y="9156"/>
                  </a:cubicBezTo>
                  <a:cubicBezTo>
                    <a:pt x="25194" y="7875"/>
                    <a:pt x="24446" y="6598"/>
                    <a:pt x="23666" y="5343"/>
                  </a:cubicBezTo>
                  <a:cubicBezTo>
                    <a:pt x="23087" y="4405"/>
                    <a:pt x="22498" y="3477"/>
                    <a:pt x="21849" y="2588"/>
                  </a:cubicBezTo>
                  <a:cubicBezTo>
                    <a:pt x="21025" y="1465"/>
                    <a:pt x="19995" y="433"/>
                    <a:pt x="18598" y="95"/>
                  </a:cubicBezTo>
                  <a:cubicBezTo>
                    <a:pt x="18337" y="33"/>
                    <a:pt x="18070" y="1"/>
                    <a:pt x="1780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0"/>
            <p:cNvSpPr/>
            <p:nvPr/>
          </p:nvSpPr>
          <p:spPr>
            <a:xfrm>
              <a:off x="5826500" y="2924925"/>
              <a:ext cx="787600" cy="295150"/>
            </a:xfrm>
            <a:custGeom>
              <a:avLst/>
              <a:gdLst/>
              <a:ahLst/>
              <a:cxnLst/>
              <a:rect l="l" t="t" r="r" b="b"/>
              <a:pathLst>
                <a:path w="31504" h="11806" extrusionOk="0">
                  <a:moveTo>
                    <a:pt x="24892" y="1"/>
                  </a:moveTo>
                  <a:cubicBezTo>
                    <a:pt x="24744" y="1"/>
                    <a:pt x="24598" y="39"/>
                    <a:pt x="24450" y="126"/>
                  </a:cubicBezTo>
                  <a:cubicBezTo>
                    <a:pt x="24461" y="137"/>
                    <a:pt x="24467" y="143"/>
                    <a:pt x="24467" y="149"/>
                  </a:cubicBezTo>
                  <a:cubicBezTo>
                    <a:pt x="24892" y="738"/>
                    <a:pt x="25731" y="1021"/>
                    <a:pt x="26446" y="1103"/>
                  </a:cubicBezTo>
                  <a:cubicBezTo>
                    <a:pt x="25940" y="481"/>
                    <a:pt x="25411" y="1"/>
                    <a:pt x="24892" y="1"/>
                  </a:cubicBezTo>
                  <a:close/>
                  <a:moveTo>
                    <a:pt x="6552" y="2860"/>
                  </a:moveTo>
                  <a:cubicBezTo>
                    <a:pt x="6355" y="2936"/>
                    <a:pt x="6149" y="3045"/>
                    <a:pt x="5947" y="3181"/>
                  </a:cubicBezTo>
                  <a:cubicBezTo>
                    <a:pt x="6154" y="3094"/>
                    <a:pt x="6362" y="2984"/>
                    <a:pt x="6552" y="2860"/>
                  </a:cubicBezTo>
                  <a:close/>
                  <a:moveTo>
                    <a:pt x="18930" y="3176"/>
                  </a:moveTo>
                  <a:lnTo>
                    <a:pt x="18930" y="3176"/>
                  </a:lnTo>
                  <a:cubicBezTo>
                    <a:pt x="18651" y="3187"/>
                    <a:pt x="18422" y="3296"/>
                    <a:pt x="18231" y="3475"/>
                  </a:cubicBezTo>
                  <a:cubicBezTo>
                    <a:pt x="18346" y="3437"/>
                    <a:pt x="18460" y="3399"/>
                    <a:pt x="18575" y="3356"/>
                  </a:cubicBezTo>
                  <a:cubicBezTo>
                    <a:pt x="18701" y="3306"/>
                    <a:pt x="18820" y="3246"/>
                    <a:pt x="18930" y="3176"/>
                  </a:cubicBezTo>
                  <a:close/>
                  <a:moveTo>
                    <a:pt x="6073" y="4877"/>
                  </a:moveTo>
                  <a:lnTo>
                    <a:pt x="6073" y="4877"/>
                  </a:lnTo>
                  <a:cubicBezTo>
                    <a:pt x="6072" y="4879"/>
                    <a:pt x="6071" y="4880"/>
                    <a:pt x="6070" y="4882"/>
                  </a:cubicBezTo>
                  <a:lnTo>
                    <a:pt x="6070" y="4882"/>
                  </a:lnTo>
                  <a:cubicBezTo>
                    <a:pt x="6071" y="4881"/>
                    <a:pt x="6073" y="4880"/>
                    <a:pt x="6073" y="4877"/>
                  </a:cubicBezTo>
                  <a:close/>
                  <a:moveTo>
                    <a:pt x="18482" y="4163"/>
                  </a:moveTo>
                  <a:lnTo>
                    <a:pt x="18482" y="4163"/>
                  </a:lnTo>
                  <a:cubicBezTo>
                    <a:pt x="18269" y="4267"/>
                    <a:pt x="18024" y="4333"/>
                    <a:pt x="17790" y="4333"/>
                  </a:cubicBezTo>
                  <a:lnTo>
                    <a:pt x="17707" y="4333"/>
                  </a:lnTo>
                  <a:cubicBezTo>
                    <a:pt x="17495" y="4910"/>
                    <a:pt x="17397" y="5635"/>
                    <a:pt x="17347" y="6318"/>
                  </a:cubicBezTo>
                  <a:cubicBezTo>
                    <a:pt x="18079" y="6149"/>
                    <a:pt x="18706" y="5690"/>
                    <a:pt x="18973" y="4927"/>
                  </a:cubicBezTo>
                  <a:lnTo>
                    <a:pt x="18973" y="4927"/>
                  </a:lnTo>
                  <a:cubicBezTo>
                    <a:pt x="18739" y="5053"/>
                    <a:pt x="18460" y="5086"/>
                    <a:pt x="18177" y="5086"/>
                  </a:cubicBezTo>
                  <a:cubicBezTo>
                    <a:pt x="17981" y="5086"/>
                    <a:pt x="17785" y="5074"/>
                    <a:pt x="17599" y="5063"/>
                  </a:cubicBezTo>
                  <a:cubicBezTo>
                    <a:pt x="17561" y="5058"/>
                    <a:pt x="17516" y="5031"/>
                    <a:pt x="17571" y="4998"/>
                  </a:cubicBezTo>
                  <a:cubicBezTo>
                    <a:pt x="17931" y="4774"/>
                    <a:pt x="18248" y="4512"/>
                    <a:pt x="18482" y="4163"/>
                  </a:cubicBezTo>
                  <a:close/>
                  <a:moveTo>
                    <a:pt x="17614" y="6373"/>
                  </a:moveTo>
                  <a:lnTo>
                    <a:pt x="17614" y="6373"/>
                  </a:lnTo>
                  <a:cubicBezTo>
                    <a:pt x="17528" y="6395"/>
                    <a:pt x="17435" y="6416"/>
                    <a:pt x="17342" y="6438"/>
                  </a:cubicBezTo>
                  <a:lnTo>
                    <a:pt x="17342" y="6443"/>
                  </a:lnTo>
                  <a:cubicBezTo>
                    <a:pt x="17435" y="6428"/>
                    <a:pt x="17528" y="6400"/>
                    <a:pt x="17614" y="6373"/>
                  </a:cubicBezTo>
                  <a:close/>
                  <a:moveTo>
                    <a:pt x="13354" y="7971"/>
                  </a:moveTo>
                  <a:cubicBezTo>
                    <a:pt x="13218" y="8004"/>
                    <a:pt x="13082" y="8025"/>
                    <a:pt x="12962" y="8042"/>
                  </a:cubicBezTo>
                  <a:cubicBezTo>
                    <a:pt x="12863" y="8052"/>
                    <a:pt x="12755" y="8064"/>
                    <a:pt x="12646" y="8069"/>
                  </a:cubicBezTo>
                  <a:cubicBezTo>
                    <a:pt x="12717" y="8112"/>
                    <a:pt x="12782" y="8162"/>
                    <a:pt x="12848" y="8211"/>
                  </a:cubicBezTo>
                  <a:cubicBezTo>
                    <a:pt x="13049" y="8281"/>
                    <a:pt x="13256" y="8326"/>
                    <a:pt x="13464" y="8347"/>
                  </a:cubicBezTo>
                  <a:cubicBezTo>
                    <a:pt x="13425" y="8221"/>
                    <a:pt x="13387" y="8097"/>
                    <a:pt x="13354" y="7971"/>
                  </a:cubicBezTo>
                  <a:close/>
                  <a:moveTo>
                    <a:pt x="13545" y="8571"/>
                  </a:moveTo>
                  <a:cubicBezTo>
                    <a:pt x="13530" y="8593"/>
                    <a:pt x="13513" y="8620"/>
                    <a:pt x="13490" y="8641"/>
                  </a:cubicBezTo>
                  <a:cubicBezTo>
                    <a:pt x="13530" y="8664"/>
                    <a:pt x="13568" y="8686"/>
                    <a:pt x="13606" y="8712"/>
                  </a:cubicBezTo>
                  <a:cubicBezTo>
                    <a:pt x="13583" y="8664"/>
                    <a:pt x="13562" y="8614"/>
                    <a:pt x="13545" y="8571"/>
                  </a:cubicBezTo>
                  <a:close/>
                  <a:moveTo>
                    <a:pt x="29747" y="8543"/>
                  </a:moveTo>
                  <a:cubicBezTo>
                    <a:pt x="29588" y="8653"/>
                    <a:pt x="29419" y="8712"/>
                    <a:pt x="29245" y="8740"/>
                  </a:cubicBezTo>
                  <a:cubicBezTo>
                    <a:pt x="29278" y="8740"/>
                    <a:pt x="29311" y="8745"/>
                    <a:pt x="29343" y="8745"/>
                  </a:cubicBezTo>
                  <a:cubicBezTo>
                    <a:pt x="29502" y="8712"/>
                    <a:pt x="29654" y="8653"/>
                    <a:pt x="29802" y="8565"/>
                  </a:cubicBezTo>
                  <a:cubicBezTo>
                    <a:pt x="29785" y="8555"/>
                    <a:pt x="29769" y="8548"/>
                    <a:pt x="29747" y="8543"/>
                  </a:cubicBezTo>
                  <a:close/>
                  <a:moveTo>
                    <a:pt x="17178" y="9138"/>
                  </a:moveTo>
                  <a:cubicBezTo>
                    <a:pt x="17216" y="9165"/>
                    <a:pt x="17277" y="9182"/>
                    <a:pt x="17359" y="9187"/>
                  </a:cubicBezTo>
                  <a:cubicBezTo>
                    <a:pt x="17299" y="9177"/>
                    <a:pt x="17239" y="9160"/>
                    <a:pt x="17178" y="9138"/>
                  </a:cubicBezTo>
                  <a:close/>
                  <a:moveTo>
                    <a:pt x="3737" y="9187"/>
                  </a:moveTo>
                  <a:lnTo>
                    <a:pt x="3737" y="9187"/>
                  </a:lnTo>
                  <a:cubicBezTo>
                    <a:pt x="3525" y="9248"/>
                    <a:pt x="3301" y="9286"/>
                    <a:pt x="3072" y="9301"/>
                  </a:cubicBezTo>
                  <a:cubicBezTo>
                    <a:pt x="3296" y="9296"/>
                    <a:pt x="3525" y="9258"/>
                    <a:pt x="3737" y="9187"/>
                  </a:cubicBezTo>
                  <a:close/>
                  <a:moveTo>
                    <a:pt x="29343" y="8745"/>
                  </a:moveTo>
                  <a:cubicBezTo>
                    <a:pt x="29223" y="8772"/>
                    <a:pt x="29103" y="8784"/>
                    <a:pt x="28978" y="8784"/>
                  </a:cubicBezTo>
                  <a:cubicBezTo>
                    <a:pt x="28863" y="8784"/>
                    <a:pt x="28749" y="8772"/>
                    <a:pt x="28629" y="8757"/>
                  </a:cubicBezTo>
                  <a:lnTo>
                    <a:pt x="28629" y="8757"/>
                  </a:lnTo>
                  <a:cubicBezTo>
                    <a:pt x="28913" y="8915"/>
                    <a:pt x="29261" y="9122"/>
                    <a:pt x="28951" y="9323"/>
                  </a:cubicBezTo>
                  <a:cubicBezTo>
                    <a:pt x="28896" y="9361"/>
                    <a:pt x="28825" y="9373"/>
                    <a:pt x="28754" y="9373"/>
                  </a:cubicBezTo>
                  <a:lnTo>
                    <a:pt x="28699" y="9373"/>
                  </a:lnTo>
                  <a:cubicBezTo>
                    <a:pt x="28825" y="9439"/>
                    <a:pt x="28966" y="9492"/>
                    <a:pt x="29125" y="9530"/>
                  </a:cubicBezTo>
                  <a:cubicBezTo>
                    <a:pt x="29130" y="9530"/>
                    <a:pt x="29130" y="9530"/>
                    <a:pt x="29135" y="9537"/>
                  </a:cubicBezTo>
                  <a:cubicBezTo>
                    <a:pt x="29147" y="9471"/>
                    <a:pt x="29157" y="9411"/>
                    <a:pt x="29175" y="9351"/>
                  </a:cubicBezTo>
                  <a:cubicBezTo>
                    <a:pt x="29245" y="9046"/>
                    <a:pt x="29343" y="8838"/>
                    <a:pt x="29528" y="8757"/>
                  </a:cubicBezTo>
                  <a:cubicBezTo>
                    <a:pt x="29474" y="8757"/>
                    <a:pt x="29414" y="8751"/>
                    <a:pt x="29343" y="8745"/>
                  </a:cubicBezTo>
                  <a:close/>
                  <a:moveTo>
                    <a:pt x="12946" y="1413"/>
                  </a:moveTo>
                  <a:cubicBezTo>
                    <a:pt x="12111" y="1413"/>
                    <a:pt x="11325" y="2101"/>
                    <a:pt x="10627" y="3012"/>
                  </a:cubicBezTo>
                  <a:cubicBezTo>
                    <a:pt x="11101" y="3623"/>
                    <a:pt x="12035" y="3890"/>
                    <a:pt x="12765" y="3940"/>
                  </a:cubicBezTo>
                  <a:cubicBezTo>
                    <a:pt x="12782" y="3940"/>
                    <a:pt x="12825" y="3945"/>
                    <a:pt x="12825" y="3966"/>
                  </a:cubicBezTo>
                  <a:cubicBezTo>
                    <a:pt x="12842" y="4392"/>
                    <a:pt x="12438" y="4529"/>
                    <a:pt x="12012" y="4529"/>
                  </a:cubicBezTo>
                  <a:cubicBezTo>
                    <a:pt x="11828" y="4529"/>
                    <a:pt x="11637" y="4507"/>
                    <a:pt x="11473" y="4469"/>
                  </a:cubicBezTo>
                  <a:lnTo>
                    <a:pt x="11473" y="4469"/>
                  </a:lnTo>
                  <a:cubicBezTo>
                    <a:pt x="11658" y="4671"/>
                    <a:pt x="11871" y="4857"/>
                    <a:pt x="12029" y="5086"/>
                  </a:cubicBezTo>
                  <a:cubicBezTo>
                    <a:pt x="12057" y="5118"/>
                    <a:pt x="11985" y="5139"/>
                    <a:pt x="11964" y="5145"/>
                  </a:cubicBezTo>
                  <a:cubicBezTo>
                    <a:pt x="11828" y="5184"/>
                    <a:pt x="11707" y="5200"/>
                    <a:pt x="11587" y="5200"/>
                  </a:cubicBezTo>
                  <a:cubicBezTo>
                    <a:pt x="11484" y="5200"/>
                    <a:pt x="11385" y="5189"/>
                    <a:pt x="11282" y="5167"/>
                  </a:cubicBezTo>
                  <a:lnTo>
                    <a:pt x="11282" y="5167"/>
                  </a:lnTo>
                  <a:cubicBezTo>
                    <a:pt x="11609" y="5958"/>
                    <a:pt x="12155" y="6340"/>
                    <a:pt x="12979" y="6340"/>
                  </a:cubicBezTo>
                  <a:cubicBezTo>
                    <a:pt x="13087" y="6340"/>
                    <a:pt x="13202" y="6335"/>
                    <a:pt x="13322" y="6318"/>
                  </a:cubicBezTo>
                  <a:lnTo>
                    <a:pt x="13349" y="6318"/>
                  </a:lnTo>
                  <a:cubicBezTo>
                    <a:pt x="13387" y="6318"/>
                    <a:pt x="13458" y="6323"/>
                    <a:pt x="13420" y="6367"/>
                  </a:cubicBezTo>
                  <a:cubicBezTo>
                    <a:pt x="13158" y="6662"/>
                    <a:pt x="12863" y="6912"/>
                    <a:pt x="12476" y="7017"/>
                  </a:cubicBezTo>
                  <a:cubicBezTo>
                    <a:pt x="12242" y="7076"/>
                    <a:pt x="13208" y="7377"/>
                    <a:pt x="13256" y="7382"/>
                  </a:cubicBezTo>
                  <a:cubicBezTo>
                    <a:pt x="13502" y="7415"/>
                    <a:pt x="13752" y="7415"/>
                    <a:pt x="13998" y="7447"/>
                  </a:cubicBezTo>
                  <a:cubicBezTo>
                    <a:pt x="14021" y="7447"/>
                    <a:pt x="14064" y="7453"/>
                    <a:pt x="14053" y="7485"/>
                  </a:cubicBezTo>
                  <a:cubicBezTo>
                    <a:pt x="13976" y="7704"/>
                    <a:pt x="13785" y="7828"/>
                    <a:pt x="13568" y="7911"/>
                  </a:cubicBezTo>
                  <a:cubicBezTo>
                    <a:pt x="13818" y="8178"/>
                    <a:pt x="14004" y="8478"/>
                    <a:pt x="14217" y="8772"/>
                  </a:cubicBezTo>
                  <a:cubicBezTo>
                    <a:pt x="14266" y="8112"/>
                    <a:pt x="14233" y="7425"/>
                    <a:pt x="14374" y="6793"/>
                  </a:cubicBezTo>
                  <a:cubicBezTo>
                    <a:pt x="14457" y="6433"/>
                    <a:pt x="14582" y="6219"/>
                    <a:pt x="14877" y="6219"/>
                  </a:cubicBezTo>
                  <a:cubicBezTo>
                    <a:pt x="14931" y="6219"/>
                    <a:pt x="14991" y="6231"/>
                    <a:pt x="15062" y="6247"/>
                  </a:cubicBezTo>
                  <a:cubicBezTo>
                    <a:pt x="15514" y="6350"/>
                    <a:pt x="15094" y="7692"/>
                    <a:pt x="15041" y="7982"/>
                  </a:cubicBezTo>
                  <a:cubicBezTo>
                    <a:pt x="14991" y="8238"/>
                    <a:pt x="14937" y="8490"/>
                    <a:pt x="14882" y="8745"/>
                  </a:cubicBezTo>
                  <a:cubicBezTo>
                    <a:pt x="14839" y="8936"/>
                    <a:pt x="14872" y="9001"/>
                    <a:pt x="14937" y="9001"/>
                  </a:cubicBezTo>
                  <a:cubicBezTo>
                    <a:pt x="15013" y="9001"/>
                    <a:pt x="15139" y="8908"/>
                    <a:pt x="15242" y="8805"/>
                  </a:cubicBezTo>
                  <a:cubicBezTo>
                    <a:pt x="15471" y="8576"/>
                    <a:pt x="15651" y="8319"/>
                    <a:pt x="15924" y="8140"/>
                  </a:cubicBezTo>
                  <a:cubicBezTo>
                    <a:pt x="15940" y="8129"/>
                    <a:pt x="16000" y="8112"/>
                    <a:pt x="16050" y="8112"/>
                  </a:cubicBezTo>
                  <a:cubicBezTo>
                    <a:pt x="16083" y="8112"/>
                    <a:pt x="16104" y="8118"/>
                    <a:pt x="16109" y="8145"/>
                  </a:cubicBezTo>
                  <a:cubicBezTo>
                    <a:pt x="16148" y="8429"/>
                    <a:pt x="16109" y="8609"/>
                    <a:pt x="16000" y="8870"/>
                  </a:cubicBezTo>
                  <a:cubicBezTo>
                    <a:pt x="15924" y="9039"/>
                    <a:pt x="15804" y="9198"/>
                    <a:pt x="15700" y="9346"/>
                  </a:cubicBezTo>
                  <a:cubicBezTo>
                    <a:pt x="15585" y="9509"/>
                    <a:pt x="15618" y="9570"/>
                    <a:pt x="15716" y="9570"/>
                  </a:cubicBezTo>
                  <a:cubicBezTo>
                    <a:pt x="15907" y="9570"/>
                    <a:pt x="16355" y="9351"/>
                    <a:pt x="16443" y="9313"/>
                  </a:cubicBezTo>
                  <a:cubicBezTo>
                    <a:pt x="16453" y="9301"/>
                    <a:pt x="16524" y="9286"/>
                    <a:pt x="16574" y="9286"/>
                  </a:cubicBezTo>
                  <a:cubicBezTo>
                    <a:pt x="16600" y="9286"/>
                    <a:pt x="16622" y="9291"/>
                    <a:pt x="16622" y="9313"/>
                  </a:cubicBezTo>
                  <a:cubicBezTo>
                    <a:pt x="16622" y="9553"/>
                    <a:pt x="16529" y="9727"/>
                    <a:pt x="16393" y="9880"/>
                  </a:cubicBezTo>
                  <a:cubicBezTo>
                    <a:pt x="16606" y="9842"/>
                    <a:pt x="16813" y="9787"/>
                    <a:pt x="17025" y="9706"/>
                  </a:cubicBezTo>
                  <a:cubicBezTo>
                    <a:pt x="17156" y="9656"/>
                    <a:pt x="17692" y="9248"/>
                    <a:pt x="17692" y="9248"/>
                  </a:cubicBezTo>
                  <a:lnTo>
                    <a:pt x="17692" y="9248"/>
                  </a:lnTo>
                  <a:cubicBezTo>
                    <a:pt x="17642" y="9258"/>
                    <a:pt x="17593" y="9258"/>
                    <a:pt x="17549" y="9258"/>
                  </a:cubicBezTo>
                  <a:cubicBezTo>
                    <a:pt x="17287" y="9258"/>
                    <a:pt x="17025" y="9155"/>
                    <a:pt x="16796" y="9046"/>
                  </a:cubicBezTo>
                  <a:cubicBezTo>
                    <a:pt x="16763" y="9029"/>
                    <a:pt x="16780" y="9001"/>
                    <a:pt x="16803" y="8991"/>
                  </a:cubicBezTo>
                  <a:cubicBezTo>
                    <a:pt x="16982" y="8893"/>
                    <a:pt x="17375" y="8490"/>
                    <a:pt x="17490" y="8490"/>
                  </a:cubicBezTo>
                  <a:cubicBezTo>
                    <a:pt x="17359" y="8483"/>
                    <a:pt x="17239" y="8472"/>
                    <a:pt x="17108" y="8462"/>
                  </a:cubicBezTo>
                  <a:cubicBezTo>
                    <a:pt x="16829" y="8435"/>
                    <a:pt x="16617" y="8331"/>
                    <a:pt x="16415" y="8145"/>
                  </a:cubicBezTo>
                  <a:cubicBezTo>
                    <a:pt x="16393" y="8123"/>
                    <a:pt x="16443" y="8102"/>
                    <a:pt x="16458" y="8090"/>
                  </a:cubicBezTo>
                  <a:cubicBezTo>
                    <a:pt x="16665" y="7999"/>
                    <a:pt x="16780" y="7959"/>
                    <a:pt x="17004" y="7954"/>
                  </a:cubicBezTo>
                  <a:lnTo>
                    <a:pt x="16987" y="7954"/>
                  </a:lnTo>
                  <a:cubicBezTo>
                    <a:pt x="16879" y="7954"/>
                    <a:pt x="16725" y="7927"/>
                    <a:pt x="16627" y="7889"/>
                  </a:cubicBezTo>
                  <a:cubicBezTo>
                    <a:pt x="16159" y="7720"/>
                    <a:pt x="15869" y="7415"/>
                    <a:pt x="15875" y="6901"/>
                  </a:cubicBezTo>
                  <a:cubicBezTo>
                    <a:pt x="15875" y="6853"/>
                    <a:pt x="15962" y="6841"/>
                    <a:pt x="16011" y="6841"/>
                  </a:cubicBezTo>
                  <a:lnTo>
                    <a:pt x="16022" y="6841"/>
                  </a:lnTo>
                  <a:cubicBezTo>
                    <a:pt x="16121" y="6846"/>
                    <a:pt x="16770" y="6951"/>
                    <a:pt x="16808" y="6951"/>
                  </a:cubicBezTo>
                  <a:cubicBezTo>
                    <a:pt x="16818" y="6951"/>
                    <a:pt x="16770" y="6939"/>
                    <a:pt x="16633" y="6912"/>
                  </a:cubicBezTo>
                  <a:cubicBezTo>
                    <a:pt x="16284" y="6853"/>
                    <a:pt x="15984" y="6624"/>
                    <a:pt x="15755" y="6373"/>
                  </a:cubicBezTo>
                  <a:cubicBezTo>
                    <a:pt x="15711" y="6329"/>
                    <a:pt x="15859" y="6307"/>
                    <a:pt x="15912" y="6307"/>
                  </a:cubicBezTo>
                  <a:lnTo>
                    <a:pt x="15924" y="6307"/>
                  </a:lnTo>
                  <a:cubicBezTo>
                    <a:pt x="16169" y="6367"/>
                    <a:pt x="16426" y="6395"/>
                    <a:pt x="16672" y="6395"/>
                  </a:cubicBezTo>
                  <a:cubicBezTo>
                    <a:pt x="16748" y="6395"/>
                    <a:pt x="16824" y="6395"/>
                    <a:pt x="16894" y="6388"/>
                  </a:cubicBezTo>
                  <a:cubicBezTo>
                    <a:pt x="16219" y="4648"/>
                    <a:pt x="14915" y="2259"/>
                    <a:pt x="13676" y="1594"/>
                  </a:cubicBezTo>
                  <a:cubicBezTo>
                    <a:pt x="13425" y="1474"/>
                    <a:pt x="13185" y="1413"/>
                    <a:pt x="12946" y="1413"/>
                  </a:cubicBezTo>
                  <a:close/>
                  <a:moveTo>
                    <a:pt x="29120" y="9623"/>
                  </a:moveTo>
                  <a:lnTo>
                    <a:pt x="29120" y="9623"/>
                  </a:lnTo>
                  <a:cubicBezTo>
                    <a:pt x="28994" y="9799"/>
                    <a:pt x="28792" y="9858"/>
                    <a:pt x="28574" y="9858"/>
                  </a:cubicBezTo>
                  <a:cubicBezTo>
                    <a:pt x="28382" y="9858"/>
                    <a:pt x="28170" y="9809"/>
                    <a:pt x="27979" y="9738"/>
                  </a:cubicBezTo>
                  <a:lnTo>
                    <a:pt x="27979" y="9738"/>
                  </a:lnTo>
                  <a:cubicBezTo>
                    <a:pt x="28039" y="9814"/>
                    <a:pt x="28094" y="9890"/>
                    <a:pt x="28148" y="9973"/>
                  </a:cubicBezTo>
                  <a:cubicBezTo>
                    <a:pt x="28170" y="10000"/>
                    <a:pt x="28132" y="10021"/>
                    <a:pt x="28110" y="10033"/>
                  </a:cubicBezTo>
                  <a:cubicBezTo>
                    <a:pt x="27952" y="10087"/>
                    <a:pt x="27810" y="10114"/>
                    <a:pt x="27679" y="10114"/>
                  </a:cubicBezTo>
                  <a:cubicBezTo>
                    <a:pt x="27609" y="10114"/>
                    <a:pt x="27538" y="10104"/>
                    <a:pt x="27466" y="10087"/>
                  </a:cubicBezTo>
                  <a:lnTo>
                    <a:pt x="27466" y="10087"/>
                  </a:lnTo>
                  <a:cubicBezTo>
                    <a:pt x="27800" y="10426"/>
                    <a:pt x="28241" y="10529"/>
                    <a:pt x="28699" y="10529"/>
                  </a:cubicBezTo>
                  <a:cubicBezTo>
                    <a:pt x="28814" y="10529"/>
                    <a:pt x="28928" y="10524"/>
                    <a:pt x="29044" y="10512"/>
                  </a:cubicBezTo>
                  <a:cubicBezTo>
                    <a:pt x="29054" y="10212"/>
                    <a:pt x="29076" y="9913"/>
                    <a:pt x="29120" y="9623"/>
                  </a:cubicBezTo>
                  <a:close/>
                  <a:moveTo>
                    <a:pt x="16169" y="10534"/>
                  </a:moveTo>
                  <a:lnTo>
                    <a:pt x="16169" y="10534"/>
                  </a:lnTo>
                  <a:cubicBezTo>
                    <a:pt x="16186" y="10542"/>
                    <a:pt x="16202" y="10548"/>
                    <a:pt x="16218" y="10554"/>
                  </a:cubicBezTo>
                  <a:lnTo>
                    <a:pt x="16218" y="10554"/>
                  </a:lnTo>
                  <a:cubicBezTo>
                    <a:pt x="16201" y="10548"/>
                    <a:pt x="16185" y="10541"/>
                    <a:pt x="16169" y="10534"/>
                  </a:cubicBezTo>
                  <a:close/>
                  <a:moveTo>
                    <a:pt x="16218" y="10554"/>
                  </a:moveTo>
                  <a:cubicBezTo>
                    <a:pt x="16307" y="10588"/>
                    <a:pt x="16399" y="10616"/>
                    <a:pt x="16491" y="10643"/>
                  </a:cubicBezTo>
                  <a:cubicBezTo>
                    <a:pt x="16448" y="10622"/>
                    <a:pt x="16382" y="10600"/>
                    <a:pt x="16279" y="10572"/>
                  </a:cubicBezTo>
                  <a:cubicBezTo>
                    <a:pt x="16257" y="10567"/>
                    <a:pt x="16238" y="10561"/>
                    <a:pt x="16218" y="10554"/>
                  </a:cubicBezTo>
                  <a:close/>
                  <a:moveTo>
                    <a:pt x="26660" y="1375"/>
                  </a:moveTo>
                  <a:cubicBezTo>
                    <a:pt x="26550" y="1627"/>
                    <a:pt x="26229" y="1714"/>
                    <a:pt x="25885" y="1714"/>
                  </a:cubicBezTo>
                  <a:cubicBezTo>
                    <a:pt x="25699" y="1714"/>
                    <a:pt x="25514" y="1692"/>
                    <a:pt x="25350" y="1654"/>
                  </a:cubicBezTo>
                  <a:lnTo>
                    <a:pt x="25350" y="1654"/>
                  </a:lnTo>
                  <a:cubicBezTo>
                    <a:pt x="25535" y="1856"/>
                    <a:pt x="25748" y="2042"/>
                    <a:pt x="25907" y="2271"/>
                  </a:cubicBezTo>
                  <a:cubicBezTo>
                    <a:pt x="25928" y="2304"/>
                    <a:pt x="25862" y="2325"/>
                    <a:pt x="25841" y="2330"/>
                  </a:cubicBezTo>
                  <a:cubicBezTo>
                    <a:pt x="25705" y="2369"/>
                    <a:pt x="25579" y="2385"/>
                    <a:pt x="25459" y="2385"/>
                  </a:cubicBezTo>
                  <a:cubicBezTo>
                    <a:pt x="25361" y="2385"/>
                    <a:pt x="25257" y="2374"/>
                    <a:pt x="25154" y="2347"/>
                  </a:cubicBezTo>
                  <a:lnTo>
                    <a:pt x="25154" y="2347"/>
                  </a:lnTo>
                  <a:cubicBezTo>
                    <a:pt x="25481" y="3138"/>
                    <a:pt x="26032" y="3525"/>
                    <a:pt x="26851" y="3525"/>
                  </a:cubicBezTo>
                  <a:cubicBezTo>
                    <a:pt x="26959" y="3525"/>
                    <a:pt x="27073" y="3515"/>
                    <a:pt x="27194" y="3503"/>
                  </a:cubicBezTo>
                  <a:lnTo>
                    <a:pt x="27221" y="3503"/>
                  </a:lnTo>
                  <a:cubicBezTo>
                    <a:pt x="27264" y="3503"/>
                    <a:pt x="27330" y="3508"/>
                    <a:pt x="27292" y="3553"/>
                  </a:cubicBezTo>
                  <a:cubicBezTo>
                    <a:pt x="27035" y="3847"/>
                    <a:pt x="26741" y="4092"/>
                    <a:pt x="26348" y="4195"/>
                  </a:cubicBezTo>
                  <a:cubicBezTo>
                    <a:pt x="26114" y="4261"/>
                    <a:pt x="27080" y="4562"/>
                    <a:pt x="27128" y="4567"/>
                  </a:cubicBezTo>
                  <a:cubicBezTo>
                    <a:pt x="27380" y="4595"/>
                    <a:pt x="27624" y="4595"/>
                    <a:pt x="27871" y="4633"/>
                  </a:cubicBezTo>
                  <a:cubicBezTo>
                    <a:pt x="27892" y="4633"/>
                    <a:pt x="27941" y="4638"/>
                    <a:pt x="27931" y="4671"/>
                  </a:cubicBezTo>
                  <a:cubicBezTo>
                    <a:pt x="27778" y="5086"/>
                    <a:pt x="27221" y="5172"/>
                    <a:pt x="26839" y="5227"/>
                  </a:cubicBezTo>
                  <a:cubicBezTo>
                    <a:pt x="26730" y="5237"/>
                    <a:pt x="26610" y="5249"/>
                    <a:pt x="26491" y="5249"/>
                  </a:cubicBezTo>
                  <a:lnTo>
                    <a:pt x="26413" y="5249"/>
                  </a:lnTo>
                  <a:cubicBezTo>
                    <a:pt x="26720" y="5429"/>
                    <a:pt x="27085" y="5516"/>
                    <a:pt x="27433" y="5537"/>
                  </a:cubicBezTo>
                  <a:cubicBezTo>
                    <a:pt x="27456" y="5537"/>
                    <a:pt x="27494" y="5544"/>
                    <a:pt x="27488" y="5577"/>
                  </a:cubicBezTo>
                  <a:cubicBezTo>
                    <a:pt x="27428" y="5882"/>
                    <a:pt x="27145" y="6018"/>
                    <a:pt x="26866" y="6105"/>
                  </a:cubicBezTo>
                  <a:cubicBezTo>
                    <a:pt x="26425" y="6236"/>
                    <a:pt x="27113" y="6579"/>
                    <a:pt x="27264" y="6678"/>
                  </a:cubicBezTo>
                  <a:cubicBezTo>
                    <a:pt x="27647" y="6918"/>
                    <a:pt x="28083" y="7022"/>
                    <a:pt x="28525" y="7022"/>
                  </a:cubicBezTo>
                  <a:cubicBezTo>
                    <a:pt x="28775" y="7022"/>
                    <a:pt x="29027" y="6989"/>
                    <a:pt x="29266" y="6929"/>
                  </a:cubicBezTo>
                  <a:cubicBezTo>
                    <a:pt x="29273" y="6929"/>
                    <a:pt x="29305" y="6924"/>
                    <a:pt x="29338" y="6924"/>
                  </a:cubicBezTo>
                  <a:cubicBezTo>
                    <a:pt x="29381" y="6924"/>
                    <a:pt x="29419" y="6929"/>
                    <a:pt x="29404" y="6962"/>
                  </a:cubicBezTo>
                  <a:cubicBezTo>
                    <a:pt x="29168" y="7420"/>
                    <a:pt x="28684" y="7540"/>
                    <a:pt x="28203" y="7551"/>
                  </a:cubicBezTo>
                  <a:cubicBezTo>
                    <a:pt x="28525" y="7987"/>
                    <a:pt x="29311" y="8429"/>
                    <a:pt x="29840" y="8429"/>
                  </a:cubicBezTo>
                  <a:cubicBezTo>
                    <a:pt x="29845" y="8429"/>
                    <a:pt x="29855" y="8429"/>
                    <a:pt x="29862" y="8424"/>
                  </a:cubicBezTo>
                  <a:lnTo>
                    <a:pt x="29867" y="8424"/>
                  </a:lnTo>
                  <a:cubicBezTo>
                    <a:pt x="29910" y="8424"/>
                    <a:pt x="29976" y="8445"/>
                    <a:pt x="29916" y="8490"/>
                  </a:cubicBezTo>
                  <a:cubicBezTo>
                    <a:pt x="29878" y="8516"/>
                    <a:pt x="29840" y="8543"/>
                    <a:pt x="29802" y="8565"/>
                  </a:cubicBezTo>
                  <a:cubicBezTo>
                    <a:pt x="29927" y="8620"/>
                    <a:pt x="30003" y="8702"/>
                    <a:pt x="29878" y="8740"/>
                  </a:cubicBezTo>
                  <a:cubicBezTo>
                    <a:pt x="29895" y="8740"/>
                    <a:pt x="29910" y="8745"/>
                    <a:pt x="29927" y="8751"/>
                  </a:cubicBezTo>
                  <a:cubicBezTo>
                    <a:pt x="30325" y="8838"/>
                    <a:pt x="30101" y="9820"/>
                    <a:pt x="29970" y="10355"/>
                  </a:cubicBezTo>
                  <a:cubicBezTo>
                    <a:pt x="29986" y="10349"/>
                    <a:pt x="30008" y="10343"/>
                    <a:pt x="30025" y="10343"/>
                  </a:cubicBezTo>
                  <a:cubicBezTo>
                    <a:pt x="30041" y="10338"/>
                    <a:pt x="30074" y="10333"/>
                    <a:pt x="30101" y="10333"/>
                  </a:cubicBezTo>
                  <a:cubicBezTo>
                    <a:pt x="30134" y="10333"/>
                    <a:pt x="30162" y="10338"/>
                    <a:pt x="30167" y="10360"/>
                  </a:cubicBezTo>
                  <a:cubicBezTo>
                    <a:pt x="30215" y="10567"/>
                    <a:pt x="30200" y="10720"/>
                    <a:pt x="30112" y="10851"/>
                  </a:cubicBezTo>
                  <a:cubicBezTo>
                    <a:pt x="30303" y="10796"/>
                    <a:pt x="30484" y="10715"/>
                    <a:pt x="30653" y="10610"/>
                  </a:cubicBezTo>
                  <a:cubicBezTo>
                    <a:pt x="30804" y="10512"/>
                    <a:pt x="31492" y="10164"/>
                    <a:pt x="31051" y="10033"/>
                  </a:cubicBezTo>
                  <a:cubicBezTo>
                    <a:pt x="30772" y="9951"/>
                    <a:pt x="30489" y="9809"/>
                    <a:pt x="30429" y="9509"/>
                  </a:cubicBezTo>
                  <a:cubicBezTo>
                    <a:pt x="30423" y="9477"/>
                    <a:pt x="30461" y="9471"/>
                    <a:pt x="30489" y="9465"/>
                  </a:cubicBezTo>
                  <a:cubicBezTo>
                    <a:pt x="30832" y="9444"/>
                    <a:pt x="31197" y="9356"/>
                    <a:pt x="31504" y="9182"/>
                  </a:cubicBezTo>
                  <a:lnTo>
                    <a:pt x="31426" y="9182"/>
                  </a:lnTo>
                  <a:cubicBezTo>
                    <a:pt x="31307" y="9182"/>
                    <a:pt x="31187" y="9170"/>
                    <a:pt x="31083" y="9155"/>
                  </a:cubicBezTo>
                  <a:cubicBezTo>
                    <a:pt x="30701" y="9100"/>
                    <a:pt x="30139" y="9013"/>
                    <a:pt x="29993" y="8598"/>
                  </a:cubicBezTo>
                  <a:cubicBezTo>
                    <a:pt x="29976" y="8565"/>
                    <a:pt x="30025" y="8565"/>
                    <a:pt x="30046" y="8560"/>
                  </a:cubicBezTo>
                  <a:cubicBezTo>
                    <a:pt x="30293" y="8527"/>
                    <a:pt x="30537" y="8527"/>
                    <a:pt x="30789" y="8500"/>
                  </a:cubicBezTo>
                  <a:cubicBezTo>
                    <a:pt x="30816" y="8495"/>
                    <a:pt x="31197" y="8380"/>
                    <a:pt x="31426" y="8276"/>
                  </a:cubicBezTo>
                  <a:cubicBezTo>
                    <a:pt x="31367" y="8183"/>
                    <a:pt x="31302" y="8090"/>
                    <a:pt x="31242" y="7999"/>
                  </a:cubicBezTo>
                  <a:cubicBezTo>
                    <a:pt x="31007" y="7873"/>
                    <a:pt x="30804" y="7687"/>
                    <a:pt x="30625" y="7480"/>
                  </a:cubicBezTo>
                  <a:cubicBezTo>
                    <a:pt x="30587" y="7442"/>
                    <a:pt x="30653" y="7430"/>
                    <a:pt x="30696" y="7430"/>
                  </a:cubicBezTo>
                  <a:lnTo>
                    <a:pt x="30723" y="7430"/>
                  </a:lnTo>
                  <a:cubicBezTo>
                    <a:pt x="30772" y="7442"/>
                    <a:pt x="30827" y="7442"/>
                    <a:pt x="30876" y="7447"/>
                  </a:cubicBezTo>
                  <a:cubicBezTo>
                    <a:pt x="29719" y="5713"/>
                    <a:pt x="28623" y="4114"/>
                    <a:pt x="27886" y="3089"/>
                  </a:cubicBezTo>
                  <a:cubicBezTo>
                    <a:pt x="27505" y="2586"/>
                    <a:pt x="27090" y="1944"/>
                    <a:pt x="26660" y="1375"/>
                  </a:cubicBezTo>
                  <a:close/>
                  <a:moveTo>
                    <a:pt x="5053" y="3918"/>
                  </a:moveTo>
                  <a:cubicBezTo>
                    <a:pt x="4125" y="4812"/>
                    <a:pt x="3296" y="5980"/>
                    <a:pt x="2886" y="6509"/>
                  </a:cubicBezTo>
                  <a:cubicBezTo>
                    <a:pt x="1796" y="7966"/>
                    <a:pt x="912" y="9585"/>
                    <a:pt x="1" y="11167"/>
                  </a:cubicBezTo>
                  <a:cubicBezTo>
                    <a:pt x="1163" y="11232"/>
                    <a:pt x="2319" y="11298"/>
                    <a:pt x="3470" y="11375"/>
                  </a:cubicBezTo>
                  <a:cubicBezTo>
                    <a:pt x="3530" y="11330"/>
                    <a:pt x="3580" y="11304"/>
                    <a:pt x="3613" y="11304"/>
                  </a:cubicBezTo>
                  <a:cubicBezTo>
                    <a:pt x="3487" y="11304"/>
                    <a:pt x="3361" y="11292"/>
                    <a:pt x="3236" y="11277"/>
                  </a:cubicBezTo>
                  <a:cubicBezTo>
                    <a:pt x="2952" y="11249"/>
                    <a:pt x="2745" y="11146"/>
                    <a:pt x="2543" y="10965"/>
                  </a:cubicBezTo>
                  <a:cubicBezTo>
                    <a:pt x="2516" y="10938"/>
                    <a:pt x="2571" y="10917"/>
                    <a:pt x="2581" y="10912"/>
                  </a:cubicBezTo>
                  <a:cubicBezTo>
                    <a:pt x="2788" y="10813"/>
                    <a:pt x="2903" y="10774"/>
                    <a:pt x="3127" y="10769"/>
                  </a:cubicBezTo>
                  <a:lnTo>
                    <a:pt x="3110" y="10769"/>
                  </a:lnTo>
                  <a:cubicBezTo>
                    <a:pt x="3001" y="10769"/>
                    <a:pt x="2848" y="10741"/>
                    <a:pt x="2750" y="10709"/>
                  </a:cubicBezTo>
                  <a:cubicBezTo>
                    <a:pt x="2286" y="10534"/>
                    <a:pt x="1997" y="10235"/>
                    <a:pt x="1997" y="9716"/>
                  </a:cubicBezTo>
                  <a:cubicBezTo>
                    <a:pt x="1997" y="9668"/>
                    <a:pt x="2090" y="9656"/>
                    <a:pt x="2140" y="9656"/>
                  </a:cubicBezTo>
                  <a:lnTo>
                    <a:pt x="2150" y="9656"/>
                  </a:lnTo>
                  <a:cubicBezTo>
                    <a:pt x="2243" y="9661"/>
                    <a:pt x="2898" y="9766"/>
                    <a:pt x="2936" y="9766"/>
                  </a:cubicBezTo>
                  <a:cubicBezTo>
                    <a:pt x="2946" y="9766"/>
                    <a:pt x="2898" y="9754"/>
                    <a:pt x="2755" y="9727"/>
                  </a:cubicBezTo>
                  <a:cubicBezTo>
                    <a:pt x="2412" y="9668"/>
                    <a:pt x="2112" y="9439"/>
                    <a:pt x="1883" y="9187"/>
                  </a:cubicBezTo>
                  <a:cubicBezTo>
                    <a:pt x="1839" y="9144"/>
                    <a:pt x="1987" y="9122"/>
                    <a:pt x="2035" y="9122"/>
                  </a:cubicBezTo>
                  <a:lnTo>
                    <a:pt x="2047" y="9122"/>
                  </a:lnTo>
                  <a:cubicBezTo>
                    <a:pt x="2297" y="9182"/>
                    <a:pt x="2548" y="9210"/>
                    <a:pt x="2800" y="9210"/>
                  </a:cubicBezTo>
                  <a:cubicBezTo>
                    <a:pt x="3797" y="9210"/>
                    <a:pt x="4752" y="8729"/>
                    <a:pt x="5096" y="7742"/>
                  </a:cubicBezTo>
                  <a:lnTo>
                    <a:pt x="5096" y="7742"/>
                  </a:lnTo>
                  <a:cubicBezTo>
                    <a:pt x="4862" y="7873"/>
                    <a:pt x="4583" y="7906"/>
                    <a:pt x="4305" y="7906"/>
                  </a:cubicBezTo>
                  <a:cubicBezTo>
                    <a:pt x="4109" y="7906"/>
                    <a:pt x="3912" y="7889"/>
                    <a:pt x="3727" y="7878"/>
                  </a:cubicBezTo>
                  <a:cubicBezTo>
                    <a:pt x="3683" y="7873"/>
                    <a:pt x="3645" y="7845"/>
                    <a:pt x="3694" y="7813"/>
                  </a:cubicBezTo>
                  <a:cubicBezTo>
                    <a:pt x="4059" y="7589"/>
                    <a:pt x="4376" y="7327"/>
                    <a:pt x="4605" y="6977"/>
                  </a:cubicBezTo>
                  <a:lnTo>
                    <a:pt x="4605" y="6977"/>
                  </a:lnTo>
                  <a:cubicBezTo>
                    <a:pt x="4392" y="7082"/>
                    <a:pt x="4147" y="7148"/>
                    <a:pt x="3912" y="7148"/>
                  </a:cubicBezTo>
                  <a:cubicBezTo>
                    <a:pt x="3580" y="7148"/>
                    <a:pt x="3258" y="7022"/>
                    <a:pt x="3067" y="6710"/>
                  </a:cubicBezTo>
                  <a:cubicBezTo>
                    <a:pt x="3050" y="6683"/>
                    <a:pt x="3089" y="6662"/>
                    <a:pt x="3110" y="6657"/>
                  </a:cubicBezTo>
                  <a:cubicBezTo>
                    <a:pt x="3634" y="6466"/>
                    <a:pt x="4180" y="6373"/>
                    <a:pt x="4698" y="6171"/>
                  </a:cubicBezTo>
                  <a:cubicBezTo>
                    <a:pt x="5194" y="5985"/>
                    <a:pt x="5537" y="5625"/>
                    <a:pt x="5849" y="5222"/>
                  </a:cubicBezTo>
                  <a:cubicBezTo>
                    <a:pt x="5929" y="5113"/>
                    <a:pt x="6005" y="5001"/>
                    <a:pt x="6070" y="4882"/>
                  </a:cubicBezTo>
                  <a:lnTo>
                    <a:pt x="6070" y="4882"/>
                  </a:lnTo>
                  <a:cubicBezTo>
                    <a:pt x="6069" y="4883"/>
                    <a:pt x="6067" y="4883"/>
                    <a:pt x="6067" y="4883"/>
                  </a:cubicBezTo>
                  <a:cubicBezTo>
                    <a:pt x="5974" y="4943"/>
                    <a:pt x="5876" y="4970"/>
                    <a:pt x="5766" y="4970"/>
                  </a:cubicBezTo>
                  <a:lnTo>
                    <a:pt x="5696" y="4970"/>
                  </a:lnTo>
                  <a:cubicBezTo>
                    <a:pt x="5658" y="4970"/>
                    <a:pt x="5603" y="4965"/>
                    <a:pt x="5620" y="4932"/>
                  </a:cubicBezTo>
                  <a:cubicBezTo>
                    <a:pt x="5625" y="4927"/>
                    <a:pt x="5947" y="4326"/>
                    <a:pt x="5751" y="4326"/>
                  </a:cubicBezTo>
                  <a:cubicBezTo>
                    <a:pt x="5734" y="4326"/>
                    <a:pt x="5723" y="4326"/>
                    <a:pt x="5707" y="4333"/>
                  </a:cubicBezTo>
                  <a:cubicBezTo>
                    <a:pt x="5521" y="4387"/>
                    <a:pt x="5494" y="4392"/>
                    <a:pt x="5303" y="4424"/>
                  </a:cubicBezTo>
                  <a:cubicBezTo>
                    <a:pt x="5298" y="4431"/>
                    <a:pt x="5282" y="4431"/>
                    <a:pt x="5265" y="4431"/>
                  </a:cubicBezTo>
                  <a:cubicBezTo>
                    <a:pt x="5232" y="4431"/>
                    <a:pt x="5184" y="4424"/>
                    <a:pt x="5194" y="4392"/>
                  </a:cubicBezTo>
                  <a:cubicBezTo>
                    <a:pt x="5325" y="4021"/>
                    <a:pt x="5549" y="3966"/>
                    <a:pt x="5053" y="3918"/>
                  </a:cubicBezTo>
                  <a:close/>
                  <a:moveTo>
                    <a:pt x="16322" y="11685"/>
                  </a:moveTo>
                  <a:cubicBezTo>
                    <a:pt x="16290" y="11685"/>
                    <a:pt x="16257" y="11685"/>
                    <a:pt x="16219" y="11690"/>
                  </a:cubicBezTo>
                  <a:cubicBezTo>
                    <a:pt x="16202" y="11690"/>
                    <a:pt x="16181" y="11697"/>
                    <a:pt x="16159" y="11697"/>
                  </a:cubicBezTo>
                  <a:cubicBezTo>
                    <a:pt x="16164" y="11708"/>
                    <a:pt x="16169" y="11713"/>
                    <a:pt x="16174" y="11718"/>
                  </a:cubicBezTo>
                  <a:cubicBezTo>
                    <a:pt x="16197" y="11745"/>
                    <a:pt x="16219" y="11778"/>
                    <a:pt x="16240" y="11806"/>
                  </a:cubicBezTo>
                  <a:lnTo>
                    <a:pt x="16300" y="11806"/>
                  </a:lnTo>
                  <a:cubicBezTo>
                    <a:pt x="16410" y="11708"/>
                    <a:pt x="16388" y="11685"/>
                    <a:pt x="16322" y="11685"/>
                  </a:cubicBezTo>
                  <a:close/>
                </a:path>
              </a:pathLst>
            </a:custGeom>
            <a:solidFill>
              <a:srgbClr val="437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0"/>
            <p:cNvSpPr/>
            <p:nvPr/>
          </p:nvSpPr>
          <p:spPr>
            <a:xfrm>
              <a:off x="6232475" y="3220050"/>
              <a:ext cx="1525" cy="725"/>
            </a:xfrm>
            <a:custGeom>
              <a:avLst/>
              <a:gdLst/>
              <a:ahLst/>
              <a:cxnLst/>
              <a:rect l="l" t="t" r="r" b="b"/>
              <a:pathLst>
                <a:path w="61" h="29" extrusionOk="0">
                  <a:moveTo>
                    <a:pt x="1" y="1"/>
                  </a:moveTo>
                  <a:cubicBezTo>
                    <a:pt x="13" y="11"/>
                    <a:pt x="18" y="23"/>
                    <a:pt x="28" y="28"/>
                  </a:cubicBezTo>
                  <a:cubicBezTo>
                    <a:pt x="40" y="16"/>
                    <a:pt x="51" y="11"/>
                    <a:pt x="61" y="1"/>
                  </a:cubicBezTo>
                  <a:close/>
                </a:path>
              </a:pathLst>
            </a:custGeom>
            <a:solidFill>
              <a:srgbClr val="191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0"/>
            <p:cNvSpPr/>
            <p:nvPr/>
          </p:nvSpPr>
          <p:spPr>
            <a:xfrm>
              <a:off x="5976100" y="2434225"/>
              <a:ext cx="546225" cy="422900"/>
            </a:xfrm>
            <a:custGeom>
              <a:avLst/>
              <a:gdLst/>
              <a:ahLst/>
              <a:cxnLst/>
              <a:rect l="l" t="t" r="r" b="b"/>
              <a:pathLst>
                <a:path w="21849" h="16916" extrusionOk="0">
                  <a:moveTo>
                    <a:pt x="10635" y="0"/>
                  </a:moveTo>
                  <a:cubicBezTo>
                    <a:pt x="6815" y="0"/>
                    <a:pt x="2502" y="10990"/>
                    <a:pt x="907" y="13586"/>
                  </a:cubicBezTo>
                  <a:cubicBezTo>
                    <a:pt x="666" y="13972"/>
                    <a:pt x="1" y="15134"/>
                    <a:pt x="214" y="15615"/>
                  </a:cubicBezTo>
                  <a:cubicBezTo>
                    <a:pt x="316" y="15820"/>
                    <a:pt x="440" y="15898"/>
                    <a:pt x="578" y="15898"/>
                  </a:cubicBezTo>
                  <a:cubicBezTo>
                    <a:pt x="869" y="15898"/>
                    <a:pt x="1221" y="15548"/>
                    <a:pt x="1550" y="15293"/>
                  </a:cubicBezTo>
                  <a:cubicBezTo>
                    <a:pt x="2936" y="14175"/>
                    <a:pt x="4218" y="12571"/>
                    <a:pt x="5341" y="11179"/>
                  </a:cubicBezTo>
                  <a:lnTo>
                    <a:pt x="5341" y="11179"/>
                  </a:lnTo>
                  <a:cubicBezTo>
                    <a:pt x="5341" y="11180"/>
                    <a:pt x="5129" y="15772"/>
                    <a:pt x="5232" y="16307"/>
                  </a:cubicBezTo>
                  <a:cubicBezTo>
                    <a:pt x="5329" y="16750"/>
                    <a:pt x="5530" y="16915"/>
                    <a:pt x="5780" y="16915"/>
                  </a:cubicBezTo>
                  <a:cubicBezTo>
                    <a:pt x="6222" y="16915"/>
                    <a:pt x="6819" y="16397"/>
                    <a:pt x="7262" y="15985"/>
                  </a:cubicBezTo>
                  <a:cubicBezTo>
                    <a:pt x="8762" y="14600"/>
                    <a:pt x="9880" y="12358"/>
                    <a:pt x="10681" y="10487"/>
                  </a:cubicBezTo>
                  <a:cubicBezTo>
                    <a:pt x="10681" y="11768"/>
                    <a:pt x="11325" y="16629"/>
                    <a:pt x="13033" y="16738"/>
                  </a:cubicBezTo>
                  <a:cubicBezTo>
                    <a:pt x="13053" y="16739"/>
                    <a:pt x="13074" y="16740"/>
                    <a:pt x="13094" y="16740"/>
                  </a:cubicBezTo>
                  <a:cubicBezTo>
                    <a:pt x="15108" y="16740"/>
                    <a:pt x="14693" y="11702"/>
                    <a:pt x="14850" y="10590"/>
                  </a:cubicBezTo>
                  <a:lnTo>
                    <a:pt x="14850" y="10590"/>
                  </a:lnTo>
                  <a:cubicBezTo>
                    <a:pt x="15439" y="11713"/>
                    <a:pt x="16343" y="12892"/>
                    <a:pt x="17201" y="13906"/>
                  </a:cubicBezTo>
                  <a:cubicBezTo>
                    <a:pt x="17729" y="14480"/>
                    <a:pt x="19176" y="15678"/>
                    <a:pt x="20293" y="15678"/>
                  </a:cubicBezTo>
                  <a:cubicBezTo>
                    <a:pt x="20526" y="15678"/>
                    <a:pt x="20744" y="15625"/>
                    <a:pt x="20937" y="15505"/>
                  </a:cubicBezTo>
                  <a:cubicBezTo>
                    <a:pt x="21849" y="14971"/>
                    <a:pt x="14386" y="3341"/>
                    <a:pt x="12553" y="1083"/>
                  </a:cubicBezTo>
                  <a:cubicBezTo>
                    <a:pt x="11940" y="328"/>
                    <a:pt x="11295" y="0"/>
                    <a:pt x="10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0"/>
            <p:cNvSpPr/>
            <p:nvPr/>
          </p:nvSpPr>
          <p:spPr>
            <a:xfrm>
              <a:off x="5975150" y="2432575"/>
              <a:ext cx="531075" cy="426200"/>
            </a:xfrm>
            <a:custGeom>
              <a:avLst/>
              <a:gdLst/>
              <a:ahLst/>
              <a:cxnLst/>
              <a:rect l="l" t="t" r="r" b="b"/>
              <a:pathLst>
                <a:path w="21243" h="17048" extrusionOk="0">
                  <a:moveTo>
                    <a:pt x="10658" y="136"/>
                  </a:moveTo>
                  <a:cubicBezTo>
                    <a:pt x="10876" y="136"/>
                    <a:pt x="11098" y="177"/>
                    <a:pt x="11320" y="270"/>
                  </a:cubicBezTo>
                  <a:cubicBezTo>
                    <a:pt x="11865" y="505"/>
                    <a:pt x="12269" y="958"/>
                    <a:pt x="12624" y="1416"/>
                  </a:cubicBezTo>
                  <a:cubicBezTo>
                    <a:pt x="13000" y="1907"/>
                    <a:pt x="13360" y="2413"/>
                    <a:pt x="13709" y="2927"/>
                  </a:cubicBezTo>
                  <a:cubicBezTo>
                    <a:pt x="14752" y="4437"/>
                    <a:pt x="15754" y="5976"/>
                    <a:pt x="16726" y="7531"/>
                  </a:cubicBezTo>
                  <a:cubicBezTo>
                    <a:pt x="17730" y="9128"/>
                    <a:pt x="18712" y="10749"/>
                    <a:pt x="19611" y="12408"/>
                  </a:cubicBezTo>
                  <a:cubicBezTo>
                    <a:pt x="19949" y="13023"/>
                    <a:pt x="20271" y="13645"/>
                    <a:pt x="20550" y="14284"/>
                  </a:cubicBezTo>
                  <a:cubicBezTo>
                    <a:pt x="20697" y="14616"/>
                    <a:pt x="20910" y="15037"/>
                    <a:pt x="20888" y="15407"/>
                  </a:cubicBezTo>
                  <a:cubicBezTo>
                    <a:pt x="20888" y="15452"/>
                    <a:pt x="20888" y="15484"/>
                    <a:pt x="20860" y="15522"/>
                  </a:cubicBezTo>
                  <a:cubicBezTo>
                    <a:pt x="20822" y="15588"/>
                    <a:pt x="20610" y="15653"/>
                    <a:pt x="20505" y="15669"/>
                  </a:cubicBezTo>
                  <a:cubicBezTo>
                    <a:pt x="20446" y="15678"/>
                    <a:pt x="20386" y="15682"/>
                    <a:pt x="20326" y="15682"/>
                  </a:cubicBezTo>
                  <a:cubicBezTo>
                    <a:pt x="19852" y="15682"/>
                    <a:pt x="19365" y="15428"/>
                    <a:pt x="18974" y="15200"/>
                  </a:cubicBezTo>
                  <a:cubicBezTo>
                    <a:pt x="18498" y="14921"/>
                    <a:pt x="18057" y="14584"/>
                    <a:pt x="17653" y="14208"/>
                  </a:cubicBezTo>
                  <a:cubicBezTo>
                    <a:pt x="17162" y="13743"/>
                    <a:pt x="16753" y="13171"/>
                    <a:pt x="16344" y="12630"/>
                  </a:cubicBezTo>
                  <a:cubicBezTo>
                    <a:pt x="15864" y="11998"/>
                    <a:pt x="15417" y="11338"/>
                    <a:pt x="15046" y="10629"/>
                  </a:cubicBezTo>
                  <a:cubicBezTo>
                    <a:pt x="15030" y="10600"/>
                    <a:pt x="14977" y="10587"/>
                    <a:pt x="14918" y="10587"/>
                  </a:cubicBezTo>
                  <a:cubicBezTo>
                    <a:pt x="14831" y="10587"/>
                    <a:pt x="14733" y="10615"/>
                    <a:pt x="14724" y="10667"/>
                  </a:cubicBezTo>
                  <a:cubicBezTo>
                    <a:pt x="14680" y="10989"/>
                    <a:pt x="14686" y="11316"/>
                    <a:pt x="14674" y="11633"/>
                  </a:cubicBezTo>
                  <a:cubicBezTo>
                    <a:pt x="14664" y="12113"/>
                    <a:pt x="14659" y="12592"/>
                    <a:pt x="14631" y="13073"/>
                  </a:cubicBezTo>
                  <a:cubicBezTo>
                    <a:pt x="14581" y="14027"/>
                    <a:pt x="14516" y="15075"/>
                    <a:pt x="14097" y="15948"/>
                  </a:cubicBezTo>
                  <a:cubicBezTo>
                    <a:pt x="13944" y="16263"/>
                    <a:pt x="13715" y="16597"/>
                    <a:pt x="13365" y="16706"/>
                  </a:cubicBezTo>
                  <a:cubicBezTo>
                    <a:pt x="13299" y="16726"/>
                    <a:pt x="13233" y="16735"/>
                    <a:pt x="13169" y="16735"/>
                  </a:cubicBezTo>
                  <a:cubicBezTo>
                    <a:pt x="12902" y="16735"/>
                    <a:pt x="12660" y="16576"/>
                    <a:pt x="12471" y="16379"/>
                  </a:cubicBezTo>
                  <a:cubicBezTo>
                    <a:pt x="12159" y="16051"/>
                    <a:pt x="11953" y="15631"/>
                    <a:pt x="11784" y="15216"/>
                  </a:cubicBezTo>
                  <a:cubicBezTo>
                    <a:pt x="11570" y="14699"/>
                    <a:pt x="11424" y="14163"/>
                    <a:pt x="11298" y="13619"/>
                  </a:cubicBezTo>
                  <a:cubicBezTo>
                    <a:pt x="11064" y="12620"/>
                    <a:pt x="10883" y="11573"/>
                    <a:pt x="10883" y="10542"/>
                  </a:cubicBezTo>
                  <a:cubicBezTo>
                    <a:pt x="10883" y="10500"/>
                    <a:pt x="10823" y="10482"/>
                    <a:pt x="10754" y="10482"/>
                  </a:cubicBezTo>
                  <a:cubicBezTo>
                    <a:pt x="10673" y="10482"/>
                    <a:pt x="10580" y="10507"/>
                    <a:pt x="10562" y="10542"/>
                  </a:cubicBezTo>
                  <a:cubicBezTo>
                    <a:pt x="10027" y="11791"/>
                    <a:pt x="9432" y="13023"/>
                    <a:pt x="8690" y="14158"/>
                  </a:cubicBezTo>
                  <a:cubicBezTo>
                    <a:pt x="8309" y="14742"/>
                    <a:pt x="7889" y="15298"/>
                    <a:pt x="7403" y="15795"/>
                  </a:cubicBezTo>
                  <a:cubicBezTo>
                    <a:pt x="7033" y="16165"/>
                    <a:pt x="6618" y="16570"/>
                    <a:pt x="6149" y="16815"/>
                  </a:cubicBezTo>
                  <a:cubicBezTo>
                    <a:pt x="6046" y="16865"/>
                    <a:pt x="5946" y="16907"/>
                    <a:pt x="5851" y="16907"/>
                  </a:cubicBezTo>
                  <a:cubicBezTo>
                    <a:pt x="5770" y="16907"/>
                    <a:pt x="5692" y="16876"/>
                    <a:pt x="5620" y="16794"/>
                  </a:cubicBezTo>
                  <a:cubicBezTo>
                    <a:pt x="5500" y="16656"/>
                    <a:pt x="5445" y="16466"/>
                    <a:pt x="5424" y="16286"/>
                  </a:cubicBezTo>
                  <a:cubicBezTo>
                    <a:pt x="5396" y="16029"/>
                    <a:pt x="5401" y="15767"/>
                    <a:pt x="5407" y="15511"/>
                  </a:cubicBezTo>
                  <a:cubicBezTo>
                    <a:pt x="5407" y="14666"/>
                    <a:pt x="5439" y="13815"/>
                    <a:pt x="5472" y="12969"/>
                  </a:cubicBezTo>
                  <a:cubicBezTo>
                    <a:pt x="5489" y="12391"/>
                    <a:pt x="5515" y="11812"/>
                    <a:pt x="5543" y="11235"/>
                  </a:cubicBezTo>
                  <a:cubicBezTo>
                    <a:pt x="5543" y="11197"/>
                    <a:pt x="5473" y="11177"/>
                    <a:pt x="5399" y="11177"/>
                  </a:cubicBezTo>
                  <a:cubicBezTo>
                    <a:pt x="5319" y="11177"/>
                    <a:pt x="5233" y="11199"/>
                    <a:pt x="5218" y="11244"/>
                  </a:cubicBezTo>
                  <a:lnTo>
                    <a:pt x="5218" y="11244"/>
                  </a:lnTo>
                  <a:cubicBezTo>
                    <a:pt x="4216" y="12481"/>
                    <a:pt x="3218" y="13734"/>
                    <a:pt x="2041" y="14818"/>
                  </a:cubicBezTo>
                  <a:cubicBezTo>
                    <a:pt x="1774" y="15064"/>
                    <a:pt x="1490" y="15293"/>
                    <a:pt x="1207" y="15528"/>
                  </a:cubicBezTo>
                  <a:cubicBezTo>
                    <a:pt x="1086" y="15626"/>
                    <a:pt x="966" y="15729"/>
                    <a:pt x="830" y="15812"/>
                  </a:cubicBezTo>
                  <a:cubicBezTo>
                    <a:pt x="777" y="15842"/>
                    <a:pt x="710" y="15891"/>
                    <a:pt x="643" y="15891"/>
                  </a:cubicBezTo>
                  <a:cubicBezTo>
                    <a:pt x="627" y="15891"/>
                    <a:pt x="611" y="15889"/>
                    <a:pt x="595" y="15882"/>
                  </a:cubicBezTo>
                  <a:cubicBezTo>
                    <a:pt x="514" y="15850"/>
                    <a:pt x="432" y="15719"/>
                    <a:pt x="399" y="15641"/>
                  </a:cubicBezTo>
                  <a:cubicBezTo>
                    <a:pt x="323" y="15435"/>
                    <a:pt x="394" y="15173"/>
                    <a:pt x="459" y="14971"/>
                  </a:cubicBezTo>
                  <a:cubicBezTo>
                    <a:pt x="547" y="14699"/>
                    <a:pt x="671" y="14430"/>
                    <a:pt x="809" y="14175"/>
                  </a:cubicBezTo>
                  <a:cubicBezTo>
                    <a:pt x="1086" y="13645"/>
                    <a:pt x="1408" y="13133"/>
                    <a:pt x="1681" y="12598"/>
                  </a:cubicBezTo>
                  <a:cubicBezTo>
                    <a:pt x="2020" y="11943"/>
                    <a:pt x="2340" y="11278"/>
                    <a:pt x="2668" y="10618"/>
                  </a:cubicBezTo>
                  <a:cubicBezTo>
                    <a:pt x="3486" y="8959"/>
                    <a:pt x="4316" y="7307"/>
                    <a:pt x="5238" y="5709"/>
                  </a:cubicBezTo>
                  <a:cubicBezTo>
                    <a:pt x="6104" y="4208"/>
                    <a:pt x="7043" y="2687"/>
                    <a:pt x="8276" y="1459"/>
                  </a:cubicBezTo>
                  <a:cubicBezTo>
                    <a:pt x="8896" y="844"/>
                    <a:pt x="9750" y="136"/>
                    <a:pt x="10658" y="136"/>
                  </a:cubicBezTo>
                  <a:close/>
                  <a:moveTo>
                    <a:pt x="10686" y="1"/>
                  </a:moveTo>
                  <a:cubicBezTo>
                    <a:pt x="10625" y="1"/>
                    <a:pt x="10563" y="3"/>
                    <a:pt x="10502" y="8"/>
                  </a:cubicBezTo>
                  <a:cubicBezTo>
                    <a:pt x="9880" y="57"/>
                    <a:pt x="9307" y="341"/>
                    <a:pt x="8810" y="701"/>
                  </a:cubicBezTo>
                  <a:cubicBezTo>
                    <a:pt x="8189" y="1154"/>
                    <a:pt x="7660" y="1726"/>
                    <a:pt x="7174" y="2320"/>
                  </a:cubicBezTo>
                  <a:cubicBezTo>
                    <a:pt x="6585" y="3047"/>
                    <a:pt x="6061" y="3821"/>
                    <a:pt x="5570" y="4612"/>
                  </a:cubicBezTo>
                  <a:cubicBezTo>
                    <a:pt x="4528" y="6281"/>
                    <a:pt x="3629" y="8032"/>
                    <a:pt x="2755" y="9789"/>
                  </a:cubicBezTo>
                  <a:cubicBezTo>
                    <a:pt x="2118" y="11071"/>
                    <a:pt x="1539" y="12401"/>
                    <a:pt x="797" y="13624"/>
                  </a:cubicBezTo>
                  <a:cubicBezTo>
                    <a:pt x="530" y="14065"/>
                    <a:pt x="268" y="14529"/>
                    <a:pt x="121" y="15026"/>
                  </a:cubicBezTo>
                  <a:cubicBezTo>
                    <a:pt x="61" y="15233"/>
                    <a:pt x="1" y="15478"/>
                    <a:pt x="89" y="15691"/>
                  </a:cubicBezTo>
                  <a:cubicBezTo>
                    <a:pt x="181" y="15914"/>
                    <a:pt x="371" y="16029"/>
                    <a:pt x="596" y="16029"/>
                  </a:cubicBezTo>
                  <a:cubicBezTo>
                    <a:pt x="625" y="16029"/>
                    <a:pt x="654" y="16027"/>
                    <a:pt x="683" y="16024"/>
                  </a:cubicBezTo>
                  <a:cubicBezTo>
                    <a:pt x="983" y="15991"/>
                    <a:pt x="1222" y="15795"/>
                    <a:pt x="1446" y="15615"/>
                  </a:cubicBezTo>
                  <a:cubicBezTo>
                    <a:pt x="1736" y="15380"/>
                    <a:pt x="2025" y="15140"/>
                    <a:pt x="2303" y="14889"/>
                  </a:cubicBezTo>
                  <a:cubicBezTo>
                    <a:pt x="2909" y="14332"/>
                    <a:pt x="3465" y="13733"/>
                    <a:pt x="4004" y="13111"/>
                  </a:cubicBezTo>
                  <a:cubicBezTo>
                    <a:pt x="4410" y="12642"/>
                    <a:pt x="4804" y="12159"/>
                    <a:pt x="5196" y="11676"/>
                  </a:cubicBezTo>
                  <a:lnTo>
                    <a:pt x="5196" y="11676"/>
                  </a:lnTo>
                  <a:cubicBezTo>
                    <a:pt x="5138" y="12965"/>
                    <a:pt x="5084" y="14255"/>
                    <a:pt x="5079" y="15550"/>
                  </a:cubicBezTo>
                  <a:cubicBezTo>
                    <a:pt x="5079" y="16112"/>
                    <a:pt x="5039" y="17047"/>
                    <a:pt x="5802" y="17047"/>
                  </a:cubicBezTo>
                  <a:cubicBezTo>
                    <a:pt x="5830" y="17047"/>
                    <a:pt x="5858" y="17046"/>
                    <a:pt x="5887" y="17044"/>
                  </a:cubicBezTo>
                  <a:cubicBezTo>
                    <a:pt x="6388" y="17000"/>
                    <a:pt x="6824" y="16623"/>
                    <a:pt x="7184" y="16308"/>
                  </a:cubicBezTo>
                  <a:cubicBezTo>
                    <a:pt x="7682" y="15882"/>
                    <a:pt x="8118" y="15402"/>
                    <a:pt x="8511" y="14878"/>
                  </a:cubicBezTo>
                  <a:cubicBezTo>
                    <a:pt x="9356" y="13759"/>
                    <a:pt x="10007" y="12505"/>
                    <a:pt x="10583" y="11228"/>
                  </a:cubicBezTo>
                  <a:lnTo>
                    <a:pt x="10583" y="11228"/>
                  </a:lnTo>
                  <a:cubicBezTo>
                    <a:pt x="10637" y="11972"/>
                    <a:pt x="10767" y="12720"/>
                    <a:pt x="10927" y="13438"/>
                  </a:cubicBezTo>
                  <a:cubicBezTo>
                    <a:pt x="11053" y="14017"/>
                    <a:pt x="11205" y="14584"/>
                    <a:pt x="11418" y="15135"/>
                  </a:cubicBezTo>
                  <a:cubicBezTo>
                    <a:pt x="11592" y="15583"/>
                    <a:pt x="11806" y="16041"/>
                    <a:pt x="12127" y="16401"/>
                  </a:cubicBezTo>
                  <a:cubicBezTo>
                    <a:pt x="12405" y="16704"/>
                    <a:pt x="12781" y="16864"/>
                    <a:pt x="13154" y="16864"/>
                  </a:cubicBezTo>
                  <a:cubicBezTo>
                    <a:pt x="13513" y="16864"/>
                    <a:pt x="13870" y="16716"/>
                    <a:pt x="14135" y="16406"/>
                  </a:cubicBezTo>
                  <a:cubicBezTo>
                    <a:pt x="14412" y="16079"/>
                    <a:pt x="14560" y="15653"/>
                    <a:pt x="14669" y="15243"/>
                  </a:cubicBezTo>
                  <a:cubicBezTo>
                    <a:pt x="14805" y="14720"/>
                    <a:pt x="14871" y="14180"/>
                    <a:pt x="14920" y="13635"/>
                  </a:cubicBezTo>
                  <a:cubicBezTo>
                    <a:pt x="14969" y="13051"/>
                    <a:pt x="14986" y="12461"/>
                    <a:pt x="14996" y="11878"/>
                  </a:cubicBezTo>
                  <a:cubicBezTo>
                    <a:pt x="15002" y="11646"/>
                    <a:pt x="15002" y="11412"/>
                    <a:pt x="15010" y="11179"/>
                  </a:cubicBezTo>
                  <a:lnTo>
                    <a:pt x="15010" y="11179"/>
                  </a:lnTo>
                  <a:cubicBezTo>
                    <a:pt x="15350" y="11757"/>
                    <a:pt x="15739" y="12306"/>
                    <a:pt x="16147" y="12839"/>
                  </a:cubicBezTo>
                  <a:cubicBezTo>
                    <a:pt x="16562" y="13378"/>
                    <a:pt x="16971" y="13929"/>
                    <a:pt x="17484" y="14387"/>
                  </a:cubicBezTo>
                  <a:cubicBezTo>
                    <a:pt x="18228" y="15052"/>
                    <a:pt x="19246" y="15808"/>
                    <a:pt x="20298" y="15808"/>
                  </a:cubicBezTo>
                  <a:cubicBezTo>
                    <a:pt x="20335" y="15808"/>
                    <a:pt x="20371" y="15807"/>
                    <a:pt x="20407" y="15805"/>
                  </a:cubicBezTo>
                  <a:cubicBezTo>
                    <a:pt x="20631" y="15795"/>
                    <a:pt x="21095" y="15746"/>
                    <a:pt x="21193" y="15500"/>
                  </a:cubicBezTo>
                  <a:cubicBezTo>
                    <a:pt x="21242" y="15386"/>
                    <a:pt x="21210" y="15233"/>
                    <a:pt x="21182" y="15118"/>
                  </a:cubicBezTo>
                  <a:cubicBezTo>
                    <a:pt x="21062" y="14606"/>
                    <a:pt x="20817" y="14110"/>
                    <a:pt x="20588" y="13640"/>
                  </a:cubicBezTo>
                  <a:cubicBezTo>
                    <a:pt x="19792" y="11998"/>
                    <a:pt x="18848" y="10422"/>
                    <a:pt x="17899" y="8866"/>
                  </a:cubicBezTo>
                  <a:cubicBezTo>
                    <a:pt x="16846" y="7138"/>
                    <a:pt x="15754" y="5436"/>
                    <a:pt x="14626" y="3755"/>
                  </a:cubicBezTo>
                  <a:cubicBezTo>
                    <a:pt x="14200" y="3123"/>
                    <a:pt x="13763" y="2491"/>
                    <a:pt x="13317" y="1874"/>
                  </a:cubicBezTo>
                  <a:cubicBezTo>
                    <a:pt x="12967" y="1394"/>
                    <a:pt x="12618" y="903"/>
                    <a:pt x="12154" y="532"/>
                  </a:cubicBezTo>
                  <a:cubicBezTo>
                    <a:pt x="11733" y="194"/>
                    <a:pt x="11220" y="1"/>
                    <a:pt x="1068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0"/>
            <p:cNvSpPr/>
            <p:nvPr/>
          </p:nvSpPr>
          <p:spPr>
            <a:xfrm>
              <a:off x="3974625" y="2506325"/>
              <a:ext cx="1078150" cy="909325"/>
            </a:xfrm>
            <a:custGeom>
              <a:avLst/>
              <a:gdLst/>
              <a:ahLst/>
              <a:cxnLst/>
              <a:rect l="l" t="t" r="r" b="b"/>
              <a:pathLst>
                <a:path w="43126" h="36373" extrusionOk="0">
                  <a:moveTo>
                    <a:pt x="23616" y="0"/>
                  </a:moveTo>
                  <a:cubicBezTo>
                    <a:pt x="22281" y="0"/>
                    <a:pt x="20911" y="743"/>
                    <a:pt x="19822" y="1995"/>
                  </a:cubicBezTo>
                  <a:cubicBezTo>
                    <a:pt x="16172" y="6157"/>
                    <a:pt x="5933" y="23683"/>
                    <a:pt x="2987" y="30627"/>
                  </a:cubicBezTo>
                  <a:cubicBezTo>
                    <a:pt x="2993" y="30626"/>
                    <a:pt x="3000" y="30626"/>
                    <a:pt x="3005" y="30626"/>
                  </a:cubicBezTo>
                  <a:cubicBezTo>
                    <a:pt x="3629" y="30626"/>
                    <a:pt x="0" y="36372"/>
                    <a:pt x="816" y="36372"/>
                  </a:cubicBezTo>
                  <a:cubicBezTo>
                    <a:pt x="3730" y="36270"/>
                    <a:pt x="40112" y="30305"/>
                    <a:pt x="43054" y="30305"/>
                  </a:cubicBezTo>
                  <a:cubicBezTo>
                    <a:pt x="43080" y="30305"/>
                    <a:pt x="43104" y="30306"/>
                    <a:pt x="43125" y="30307"/>
                  </a:cubicBezTo>
                  <a:lnTo>
                    <a:pt x="27355" y="2742"/>
                  </a:lnTo>
                  <a:cubicBezTo>
                    <a:pt x="26389" y="823"/>
                    <a:pt x="25021" y="0"/>
                    <a:pt x="23616" y="0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0"/>
            <p:cNvSpPr/>
            <p:nvPr/>
          </p:nvSpPr>
          <p:spPr>
            <a:xfrm>
              <a:off x="3986400" y="2504500"/>
              <a:ext cx="1070325" cy="913375"/>
            </a:xfrm>
            <a:custGeom>
              <a:avLst/>
              <a:gdLst/>
              <a:ahLst/>
              <a:cxnLst/>
              <a:rect l="l" t="t" r="r" b="b"/>
              <a:pathLst>
                <a:path w="42813" h="36535" extrusionOk="0">
                  <a:moveTo>
                    <a:pt x="2449" y="30712"/>
                  </a:moveTo>
                  <a:cubicBezTo>
                    <a:pt x="2453" y="30712"/>
                    <a:pt x="2457" y="30713"/>
                    <a:pt x="2454" y="30721"/>
                  </a:cubicBezTo>
                  <a:lnTo>
                    <a:pt x="2454" y="30721"/>
                  </a:lnTo>
                  <a:cubicBezTo>
                    <a:pt x="2446" y="30718"/>
                    <a:pt x="2443" y="30715"/>
                    <a:pt x="2445" y="30712"/>
                  </a:cubicBezTo>
                  <a:cubicBezTo>
                    <a:pt x="2445" y="30712"/>
                    <a:pt x="2447" y="30712"/>
                    <a:pt x="2449" y="30712"/>
                  </a:cubicBezTo>
                  <a:close/>
                  <a:moveTo>
                    <a:pt x="23215" y="159"/>
                  </a:moveTo>
                  <a:cubicBezTo>
                    <a:pt x="23730" y="159"/>
                    <a:pt x="24238" y="274"/>
                    <a:pt x="24701" y="518"/>
                  </a:cubicBezTo>
                  <a:cubicBezTo>
                    <a:pt x="25542" y="961"/>
                    <a:pt x="26164" y="1735"/>
                    <a:pt x="26610" y="2553"/>
                  </a:cubicBezTo>
                  <a:cubicBezTo>
                    <a:pt x="26758" y="2821"/>
                    <a:pt x="26899" y="3083"/>
                    <a:pt x="27053" y="3345"/>
                  </a:cubicBezTo>
                  <a:cubicBezTo>
                    <a:pt x="27816" y="4687"/>
                    <a:pt x="28586" y="6029"/>
                    <a:pt x="29354" y="7371"/>
                  </a:cubicBezTo>
                  <a:cubicBezTo>
                    <a:pt x="30587" y="9531"/>
                    <a:pt x="31826" y="11684"/>
                    <a:pt x="33058" y="13845"/>
                  </a:cubicBezTo>
                  <a:cubicBezTo>
                    <a:pt x="34422" y="16223"/>
                    <a:pt x="35786" y="18607"/>
                    <a:pt x="37149" y="20991"/>
                  </a:cubicBezTo>
                  <a:cubicBezTo>
                    <a:pt x="38301" y="23004"/>
                    <a:pt x="39452" y="25017"/>
                    <a:pt x="40603" y="27029"/>
                  </a:cubicBezTo>
                  <a:cubicBezTo>
                    <a:pt x="41214" y="28094"/>
                    <a:pt x="41819" y="29157"/>
                    <a:pt x="42430" y="30216"/>
                  </a:cubicBezTo>
                  <a:cubicBezTo>
                    <a:pt x="42445" y="30242"/>
                    <a:pt x="42459" y="30268"/>
                    <a:pt x="42473" y="30294"/>
                  </a:cubicBezTo>
                  <a:lnTo>
                    <a:pt x="42473" y="30294"/>
                  </a:lnTo>
                  <a:cubicBezTo>
                    <a:pt x="42449" y="30294"/>
                    <a:pt x="42425" y="30293"/>
                    <a:pt x="42400" y="30293"/>
                  </a:cubicBezTo>
                  <a:cubicBezTo>
                    <a:pt x="41761" y="30293"/>
                    <a:pt x="41106" y="30409"/>
                    <a:pt x="40477" y="30488"/>
                  </a:cubicBezTo>
                  <a:cubicBezTo>
                    <a:pt x="39059" y="30662"/>
                    <a:pt x="37647" y="30859"/>
                    <a:pt x="36239" y="31060"/>
                  </a:cubicBezTo>
                  <a:cubicBezTo>
                    <a:pt x="34324" y="31334"/>
                    <a:pt x="32410" y="31617"/>
                    <a:pt x="30495" y="31906"/>
                  </a:cubicBezTo>
                  <a:cubicBezTo>
                    <a:pt x="28286" y="32233"/>
                    <a:pt x="26081" y="32573"/>
                    <a:pt x="23873" y="32905"/>
                  </a:cubicBezTo>
                  <a:cubicBezTo>
                    <a:pt x="21587" y="33253"/>
                    <a:pt x="19301" y="33608"/>
                    <a:pt x="17015" y="33958"/>
                  </a:cubicBezTo>
                  <a:cubicBezTo>
                    <a:pt x="14867" y="34285"/>
                    <a:pt x="12717" y="34612"/>
                    <a:pt x="10562" y="34940"/>
                  </a:cubicBezTo>
                  <a:cubicBezTo>
                    <a:pt x="8762" y="35212"/>
                    <a:pt x="6957" y="35479"/>
                    <a:pt x="5157" y="35741"/>
                  </a:cubicBezTo>
                  <a:cubicBezTo>
                    <a:pt x="3918" y="35916"/>
                    <a:pt x="2685" y="36096"/>
                    <a:pt x="1448" y="36249"/>
                  </a:cubicBezTo>
                  <a:cubicBezTo>
                    <a:pt x="1103" y="36287"/>
                    <a:pt x="766" y="36330"/>
                    <a:pt x="421" y="36352"/>
                  </a:cubicBezTo>
                  <a:cubicBezTo>
                    <a:pt x="416" y="36355"/>
                    <a:pt x="409" y="36356"/>
                    <a:pt x="401" y="36356"/>
                  </a:cubicBezTo>
                  <a:cubicBezTo>
                    <a:pt x="395" y="36356"/>
                    <a:pt x="389" y="36355"/>
                    <a:pt x="382" y="36354"/>
                  </a:cubicBezTo>
                  <a:lnTo>
                    <a:pt x="382" y="36354"/>
                  </a:lnTo>
                  <a:cubicBezTo>
                    <a:pt x="380" y="36342"/>
                    <a:pt x="378" y="36331"/>
                    <a:pt x="378" y="36325"/>
                  </a:cubicBezTo>
                  <a:cubicBezTo>
                    <a:pt x="368" y="36058"/>
                    <a:pt x="519" y="35758"/>
                    <a:pt x="618" y="35518"/>
                  </a:cubicBezTo>
                  <a:cubicBezTo>
                    <a:pt x="978" y="34645"/>
                    <a:pt x="1425" y="33810"/>
                    <a:pt x="1851" y="32971"/>
                  </a:cubicBezTo>
                  <a:cubicBezTo>
                    <a:pt x="2058" y="32566"/>
                    <a:pt x="2259" y="32163"/>
                    <a:pt x="2450" y="31754"/>
                  </a:cubicBezTo>
                  <a:cubicBezTo>
                    <a:pt x="2566" y="31498"/>
                    <a:pt x="2707" y="31219"/>
                    <a:pt x="2757" y="30936"/>
                  </a:cubicBezTo>
                  <a:cubicBezTo>
                    <a:pt x="2772" y="30841"/>
                    <a:pt x="2748" y="30759"/>
                    <a:pt x="2695" y="30702"/>
                  </a:cubicBezTo>
                  <a:lnTo>
                    <a:pt x="2695" y="30702"/>
                  </a:lnTo>
                  <a:cubicBezTo>
                    <a:pt x="3793" y="28123"/>
                    <a:pt x="5115" y="25634"/>
                    <a:pt x="6443" y="23167"/>
                  </a:cubicBezTo>
                  <a:cubicBezTo>
                    <a:pt x="8151" y="19993"/>
                    <a:pt x="9940" y="16867"/>
                    <a:pt x="11784" y="13769"/>
                  </a:cubicBezTo>
                  <a:cubicBezTo>
                    <a:pt x="13448" y="10976"/>
                    <a:pt x="15155" y="8199"/>
                    <a:pt x="16988" y="5505"/>
                  </a:cubicBezTo>
                  <a:cubicBezTo>
                    <a:pt x="17632" y="4561"/>
                    <a:pt x="18292" y="3617"/>
                    <a:pt x="19001" y="2723"/>
                  </a:cubicBezTo>
                  <a:cubicBezTo>
                    <a:pt x="19901" y="1593"/>
                    <a:pt x="20998" y="556"/>
                    <a:pt x="22454" y="241"/>
                  </a:cubicBezTo>
                  <a:cubicBezTo>
                    <a:pt x="22706" y="187"/>
                    <a:pt x="22961" y="159"/>
                    <a:pt x="23215" y="159"/>
                  </a:cubicBezTo>
                  <a:close/>
                  <a:moveTo>
                    <a:pt x="23087" y="0"/>
                  </a:moveTo>
                  <a:cubicBezTo>
                    <a:pt x="22021" y="0"/>
                    <a:pt x="20973" y="441"/>
                    <a:pt x="20114" y="1124"/>
                  </a:cubicBezTo>
                  <a:cubicBezTo>
                    <a:pt x="19208" y="1845"/>
                    <a:pt x="18515" y="2821"/>
                    <a:pt x="17839" y="3748"/>
                  </a:cubicBezTo>
                  <a:cubicBezTo>
                    <a:pt x="16083" y="6165"/>
                    <a:pt x="14490" y="8706"/>
                    <a:pt x="12929" y="11254"/>
                  </a:cubicBezTo>
                  <a:cubicBezTo>
                    <a:pt x="11020" y="14368"/>
                    <a:pt x="9182" y="17533"/>
                    <a:pt x="7410" y="20730"/>
                  </a:cubicBezTo>
                  <a:cubicBezTo>
                    <a:pt x="5882" y="23484"/>
                    <a:pt x="4382" y="26266"/>
                    <a:pt x="3045" y="29124"/>
                  </a:cubicBezTo>
                  <a:cubicBezTo>
                    <a:pt x="2811" y="29627"/>
                    <a:pt x="2581" y="30133"/>
                    <a:pt x="2364" y="30647"/>
                  </a:cubicBezTo>
                  <a:cubicBezTo>
                    <a:pt x="2349" y="30685"/>
                    <a:pt x="2392" y="30718"/>
                    <a:pt x="2447" y="30742"/>
                  </a:cubicBezTo>
                  <a:lnTo>
                    <a:pt x="2447" y="30742"/>
                  </a:lnTo>
                  <a:cubicBezTo>
                    <a:pt x="2443" y="30768"/>
                    <a:pt x="2450" y="30810"/>
                    <a:pt x="2445" y="30831"/>
                  </a:cubicBezTo>
                  <a:cubicBezTo>
                    <a:pt x="2430" y="30947"/>
                    <a:pt x="2380" y="31067"/>
                    <a:pt x="2342" y="31176"/>
                  </a:cubicBezTo>
                  <a:cubicBezTo>
                    <a:pt x="2206" y="31530"/>
                    <a:pt x="2037" y="31873"/>
                    <a:pt x="1867" y="32212"/>
                  </a:cubicBezTo>
                  <a:cubicBezTo>
                    <a:pt x="1436" y="33096"/>
                    <a:pt x="972" y="33958"/>
                    <a:pt x="557" y="34847"/>
                  </a:cubicBezTo>
                  <a:cubicBezTo>
                    <a:pt x="400" y="35184"/>
                    <a:pt x="242" y="35529"/>
                    <a:pt x="132" y="35889"/>
                  </a:cubicBezTo>
                  <a:cubicBezTo>
                    <a:pt x="89" y="36047"/>
                    <a:pt x="1" y="36297"/>
                    <a:pt x="149" y="36428"/>
                  </a:cubicBezTo>
                  <a:cubicBezTo>
                    <a:pt x="237" y="36509"/>
                    <a:pt x="370" y="36535"/>
                    <a:pt x="514" y="36535"/>
                  </a:cubicBezTo>
                  <a:cubicBezTo>
                    <a:pt x="708" y="36535"/>
                    <a:pt x="921" y="36488"/>
                    <a:pt x="1065" y="36473"/>
                  </a:cubicBezTo>
                  <a:cubicBezTo>
                    <a:pt x="2135" y="36363"/>
                    <a:pt x="3198" y="36206"/>
                    <a:pt x="4262" y="36058"/>
                  </a:cubicBezTo>
                  <a:cubicBezTo>
                    <a:pt x="5937" y="35823"/>
                    <a:pt x="7606" y="35572"/>
                    <a:pt x="9280" y="35322"/>
                  </a:cubicBezTo>
                  <a:cubicBezTo>
                    <a:pt x="11358" y="35010"/>
                    <a:pt x="13442" y="34693"/>
                    <a:pt x="15521" y="34378"/>
                  </a:cubicBezTo>
                  <a:cubicBezTo>
                    <a:pt x="17790" y="34028"/>
                    <a:pt x="20064" y="33679"/>
                    <a:pt x="22334" y="33336"/>
                  </a:cubicBezTo>
                  <a:cubicBezTo>
                    <a:pt x="24576" y="32991"/>
                    <a:pt x="26818" y="32648"/>
                    <a:pt x="29060" y="32311"/>
                  </a:cubicBezTo>
                  <a:cubicBezTo>
                    <a:pt x="31068" y="32010"/>
                    <a:pt x="33075" y="31710"/>
                    <a:pt x="35087" y="31415"/>
                  </a:cubicBezTo>
                  <a:cubicBezTo>
                    <a:pt x="36648" y="31191"/>
                    <a:pt x="38208" y="30969"/>
                    <a:pt x="39767" y="30761"/>
                  </a:cubicBezTo>
                  <a:cubicBezTo>
                    <a:pt x="40663" y="30647"/>
                    <a:pt x="41562" y="30516"/>
                    <a:pt x="42458" y="30466"/>
                  </a:cubicBezTo>
                  <a:cubicBezTo>
                    <a:pt x="42512" y="30461"/>
                    <a:pt x="42567" y="30461"/>
                    <a:pt x="42621" y="30461"/>
                  </a:cubicBezTo>
                  <a:cubicBezTo>
                    <a:pt x="42642" y="30461"/>
                    <a:pt x="42665" y="30456"/>
                    <a:pt x="42687" y="30456"/>
                  </a:cubicBezTo>
                  <a:cubicBezTo>
                    <a:pt x="42703" y="30456"/>
                    <a:pt x="42713" y="30461"/>
                    <a:pt x="42713" y="30461"/>
                  </a:cubicBezTo>
                  <a:cubicBezTo>
                    <a:pt x="42716" y="30461"/>
                    <a:pt x="42720" y="30461"/>
                    <a:pt x="42723" y="30461"/>
                  </a:cubicBezTo>
                  <a:cubicBezTo>
                    <a:pt x="42770" y="30461"/>
                    <a:pt x="42792" y="30452"/>
                    <a:pt x="42799" y="30438"/>
                  </a:cubicBezTo>
                  <a:lnTo>
                    <a:pt x="42799" y="30438"/>
                  </a:lnTo>
                  <a:cubicBezTo>
                    <a:pt x="42810" y="30429"/>
                    <a:pt x="42813" y="30416"/>
                    <a:pt x="42801" y="30395"/>
                  </a:cubicBezTo>
                  <a:cubicBezTo>
                    <a:pt x="42365" y="29632"/>
                    <a:pt x="41928" y="28874"/>
                    <a:pt x="41497" y="28115"/>
                  </a:cubicBezTo>
                  <a:cubicBezTo>
                    <a:pt x="40422" y="26244"/>
                    <a:pt x="39354" y="24368"/>
                    <a:pt x="38279" y="22497"/>
                  </a:cubicBezTo>
                  <a:cubicBezTo>
                    <a:pt x="36920" y="20118"/>
                    <a:pt x="35562" y="17739"/>
                    <a:pt x="34198" y="15362"/>
                  </a:cubicBezTo>
                  <a:cubicBezTo>
                    <a:pt x="32906" y="13098"/>
                    <a:pt x="31607" y="10833"/>
                    <a:pt x="30315" y="8575"/>
                  </a:cubicBezTo>
                  <a:cubicBezTo>
                    <a:pt x="29420" y="7004"/>
                    <a:pt x="28520" y="5440"/>
                    <a:pt x="27625" y="3874"/>
                  </a:cubicBezTo>
                  <a:cubicBezTo>
                    <a:pt x="27440" y="3546"/>
                    <a:pt x="27249" y="3224"/>
                    <a:pt x="27063" y="2892"/>
                  </a:cubicBezTo>
                  <a:cubicBezTo>
                    <a:pt x="26872" y="2548"/>
                    <a:pt x="26687" y="2199"/>
                    <a:pt x="26453" y="1877"/>
                  </a:cubicBezTo>
                  <a:cubicBezTo>
                    <a:pt x="25950" y="1178"/>
                    <a:pt x="25285" y="596"/>
                    <a:pt x="24478" y="268"/>
                  </a:cubicBezTo>
                  <a:cubicBezTo>
                    <a:pt x="24020" y="84"/>
                    <a:pt x="23552" y="0"/>
                    <a:pt x="2308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0"/>
            <p:cNvSpPr/>
            <p:nvPr/>
          </p:nvSpPr>
          <p:spPr>
            <a:xfrm>
              <a:off x="4155400" y="2924925"/>
              <a:ext cx="719375" cy="371650"/>
            </a:xfrm>
            <a:custGeom>
              <a:avLst/>
              <a:gdLst/>
              <a:ahLst/>
              <a:cxnLst/>
              <a:rect l="l" t="t" r="r" b="b"/>
              <a:pathLst>
                <a:path w="28775" h="14866" extrusionOk="0">
                  <a:moveTo>
                    <a:pt x="19213" y="1642"/>
                  </a:moveTo>
                  <a:lnTo>
                    <a:pt x="19213" y="1642"/>
                  </a:lnTo>
                  <a:cubicBezTo>
                    <a:pt x="19190" y="1654"/>
                    <a:pt x="19175" y="1670"/>
                    <a:pt x="19152" y="1682"/>
                  </a:cubicBezTo>
                  <a:cubicBezTo>
                    <a:pt x="19175" y="1670"/>
                    <a:pt x="19190" y="1659"/>
                    <a:pt x="19213" y="1642"/>
                  </a:cubicBezTo>
                  <a:close/>
                  <a:moveTo>
                    <a:pt x="10092" y="4326"/>
                  </a:moveTo>
                  <a:cubicBezTo>
                    <a:pt x="9955" y="4812"/>
                    <a:pt x="9650" y="5227"/>
                    <a:pt x="9273" y="5570"/>
                  </a:cubicBezTo>
                  <a:cubicBezTo>
                    <a:pt x="9595" y="5570"/>
                    <a:pt x="9907" y="5592"/>
                    <a:pt x="10212" y="5653"/>
                  </a:cubicBezTo>
                  <a:cubicBezTo>
                    <a:pt x="10184" y="5217"/>
                    <a:pt x="10146" y="4769"/>
                    <a:pt x="10092" y="4326"/>
                  </a:cubicBezTo>
                  <a:close/>
                  <a:moveTo>
                    <a:pt x="10234" y="6121"/>
                  </a:moveTo>
                  <a:cubicBezTo>
                    <a:pt x="10146" y="6126"/>
                    <a:pt x="10064" y="6133"/>
                    <a:pt x="9978" y="6133"/>
                  </a:cubicBezTo>
                  <a:cubicBezTo>
                    <a:pt x="9961" y="6138"/>
                    <a:pt x="9945" y="6138"/>
                    <a:pt x="9928" y="6138"/>
                  </a:cubicBezTo>
                  <a:lnTo>
                    <a:pt x="9874" y="6138"/>
                  </a:lnTo>
                  <a:cubicBezTo>
                    <a:pt x="9852" y="6138"/>
                    <a:pt x="9835" y="6133"/>
                    <a:pt x="9814" y="6133"/>
                  </a:cubicBezTo>
                  <a:cubicBezTo>
                    <a:pt x="9568" y="6133"/>
                    <a:pt x="9296" y="6154"/>
                    <a:pt x="9972" y="6411"/>
                  </a:cubicBezTo>
                  <a:cubicBezTo>
                    <a:pt x="10059" y="6448"/>
                    <a:pt x="10152" y="6481"/>
                    <a:pt x="10239" y="6519"/>
                  </a:cubicBezTo>
                  <a:cubicBezTo>
                    <a:pt x="10239" y="6388"/>
                    <a:pt x="10239" y="6257"/>
                    <a:pt x="10234" y="6121"/>
                  </a:cubicBezTo>
                  <a:close/>
                  <a:moveTo>
                    <a:pt x="13447" y="10643"/>
                  </a:moveTo>
                  <a:cubicBezTo>
                    <a:pt x="13234" y="10709"/>
                    <a:pt x="13010" y="10748"/>
                    <a:pt x="12781" y="10764"/>
                  </a:cubicBezTo>
                  <a:cubicBezTo>
                    <a:pt x="13004" y="10758"/>
                    <a:pt x="13228" y="10720"/>
                    <a:pt x="13447" y="10643"/>
                  </a:cubicBezTo>
                  <a:close/>
                  <a:moveTo>
                    <a:pt x="25611" y="10955"/>
                  </a:moveTo>
                  <a:lnTo>
                    <a:pt x="25611" y="10955"/>
                  </a:lnTo>
                  <a:cubicBezTo>
                    <a:pt x="25619" y="10971"/>
                    <a:pt x="25636" y="10981"/>
                    <a:pt x="25656" y="10991"/>
                  </a:cubicBezTo>
                  <a:lnTo>
                    <a:pt x="25656" y="10991"/>
                  </a:lnTo>
                  <a:cubicBezTo>
                    <a:pt x="25640" y="10981"/>
                    <a:pt x="25625" y="10969"/>
                    <a:pt x="25611" y="10955"/>
                  </a:cubicBezTo>
                  <a:close/>
                  <a:moveTo>
                    <a:pt x="25656" y="10991"/>
                  </a:moveTo>
                  <a:cubicBezTo>
                    <a:pt x="25665" y="10995"/>
                    <a:pt x="25673" y="11000"/>
                    <a:pt x="25683" y="11003"/>
                  </a:cubicBezTo>
                  <a:cubicBezTo>
                    <a:pt x="25673" y="10999"/>
                    <a:pt x="25665" y="10995"/>
                    <a:pt x="25656" y="10991"/>
                  </a:cubicBezTo>
                  <a:close/>
                  <a:moveTo>
                    <a:pt x="26620" y="11156"/>
                  </a:moveTo>
                  <a:cubicBezTo>
                    <a:pt x="26617" y="11157"/>
                    <a:pt x="26613" y="11157"/>
                    <a:pt x="26610" y="11158"/>
                  </a:cubicBezTo>
                  <a:lnTo>
                    <a:pt x="26610" y="11158"/>
                  </a:lnTo>
                  <a:cubicBezTo>
                    <a:pt x="26615" y="11157"/>
                    <a:pt x="26620" y="11157"/>
                    <a:pt x="26625" y="11156"/>
                  </a:cubicBezTo>
                  <a:close/>
                  <a:moveTo>
                    <a:pt x="13986" y="3176"/>
                  </a:moveTo>
                  <a:cubicBezTo>
                    <a:pt x="13910" y="3176"/>
                    <a:pt x="13828" y="3181"/>
                    <a:pt x="13742" y="3198"/>
                  </a:cubicBezTo>
                  <a:cubicBezTo>
                    <a:pt x="12034" y="3520"/>
                    <a:pt x="10643" y="6405"/>
                    <a:pt x="10217" y="7790"/>
                  </a:cubicBezTo>
                  <a:cubicBezTo>
                    <a:pt x="10234" y="7501"/>
                    <a:pt x="10245" y="7191"/>
                    <a:pt x="10245" y="6874"/>
                  </a:cubicBezTo>
                  <a:lnTo>
                    <a:pt x="10245" y="6874"/>
                  </a:lnTo>
                  <a:cubicBezTo>
                    <a:pt x="10152" y="6907"/>
                    <a:pt x="10048" y="6924"/>
                    <a:pt x="9945" y="6924"/>
                  </a:cubicBezTo>
                  <a:lnTo>
                    <a:pt x="9830" y="6924"/>
                  </a:lnTo>
                  <a:cubicBezTo>
                    <a:pt x="9449" y="6924"/>
                    <a:pt x="9857" y="7163"/>
                    <a:pt x="10010" y="7387"/>
                  </a:cubicBezTo>
                  <a:cubicBezTo>
                    <a:pt x="10038" y="7425"/>
                    <a:pt x="9945" y="7430"/>
                    <a:pt x="9923" y="7430"/>
                  </a:cubicBezTo>
                  <a:cubicBezTo>
                    <a:pt x="9678" y="7420"/>
                    <a:pt x="9568" y="7420"/>
                    <a:pt x="9328" y="7327"/>
                  </a:cubicBezTo>
                  <a:lnTo>
                    <a:pt x="9328" y="7327"/>
                  </a:lnTo>
                  <a:cubicBezTo>
                    <a:pt x="9409" y="7360"/>
                    <a:pt x="9656" y="7627"/>
                    <a:pt x="9786" y="7730"/>
                  </a:cubicBezTo>
                  <a:cubicBezTo>
                    <a:pt x="10539" y="8342"/>
                    <a:pt x="11456" y="8707"/>
                    <a:pt x="12427" y="8745"/>
                  </a:cubicBezTo>
                  <a:cubicBezTo>
                    <a:pt x="12448" y="8745"/>
                    <a:pt x="12601" y="8772"/>
                    <a:pt x="12558" y="8822"/>
                  </a:cubicBezTo>
                  <a:cubicBezTo>
                    <a:pt x="12377" y="9046"/>
                    <a:pt x="12170" y="9177"/>
                    <a:pt x="11881" y="9203"/>
                  </a:cubicBezTo>
                  <a:cubicBezTo>
                    <a:pt x="11330" y="9258"/>
                    <a:pt x="11576" y="9323"/>
                    <a:pt x="11718" y="9721"/>
                  </a:cubicBezTo>
                  <a:cubicBezTo>
                    <a:pt x="11733" y="9759"/>
                    <a:pt x="11685" y="9771"/>
                    <a:pt x="11642" y="9771"/>
                  </a:cubicBezTo>
                  <a:cubicBezTo>
                    <a:pt x="11625" y="9771"/>
                    <a:pt x="11609" y="9766"/>
                    <a:pt x="11602" y="9766"/>
                  </a:cubicBezTo>
                  <a:cubicBezTo>
                    <a:pt x="11395" y="9727"/>
                    <a:pt x="11363" y="9716"/>
                    <a:pt x="11161" y="9661"/>
                  </a:cubicBezTo>
                  <a:cubicBezTo>
                    <a:pt x="11144" y="9656"/>
                    <a:pt x="11128" y="9656"/>
                    <a:pt x="11118" y="9656"/>
                  </a:cubicBezTo>
                  <a:cubicBezTo>
                    <a:pt x="10894" y="9656"/>
                    <a:pt x="11254" y="10311"/>
                    <a:pt x="11259" y="10322"/>
                  </a:cubicBezTo>
                  <a:cubicBezTo>
                    <a:pt x="11275" y="10355"/>
                    <a:pt x="11216" y="10360"/>
                    <a:pt x="11177" y="10360"/>
                  </a:cubicBezTo>
                  <a:lnTo>
                    <a:pt x="11096" y="10360"/>
                  </a:lnTo>
                  <a:cubicBezTo>
                    <a:pt x="10975" y="10360"/>
                    <a:pt x="10867" y="10328"/>
                    <a:pt x="10768" y="10262"/>
                  </a:cubicBezTo>
                  <a:lnTo>
                    <a:pt x="10758" y="10262"/>
                  </a:lnTo>
                  <a:cubicBezTo>
                    <a:pt x="10834" y="10388"/>
                    <a:pt x="10915" y="10512"/>
                    <a:pt x="11008" y="10638"/>
                  </a:cubicBezTo>
                  <a:cubicBezTo>
                    <a:pt x="11221" y="10912"/>
                    <a:pt x="11445" y="11167"/>
                    <a:pt x="11718" y="11370"/>
                  </a:cubicBezTo>
                  <a:cubicBezTo>
                    <a:pt x="11707" y="11310"/>
                    <a:pt x="11700" y="11244"/>
                    <a:pt x="11700" y="11179"/>
                  </a:cubicBezTo>
                  <a:cubicBezTo>
                    <a:pt x="11700" y="11129"/>
                    <a:pt x="11799" y="11118"/>
                    <a:pt x="11843" y="11118"/>
                  </a:cubicBezTo>
                  <a:lnTo>
                    <a:pt x="11854" y="11118"/>
                  </a:lnTo>
                  <a:cubicBezTo>
                    <a:pt x="11947" y="11124"/>
                    <a:pt x="12601" y="11222"/>
                    <a:pt x="12639" y="11222"/>
                  </a:cubicBezTo>
                  <a:cubicBezTo>
                    <a:pt x="12650" y="11222"/>
                    <a:pt x="12601" y="11217"/>
                    <a:pt x="12465" y="11189"/>
                  </a:cubicBezTo>
                  <a:cubicBezTo>
                    <a:pt x="12116" y="11129"/>
                    <a:pt x="11816" y="10900"/>
                    <a:pt x="11587" y="10650"/>
                  </a:cubicBezTo>
                  <a:cubicBezTo>
                    <a:pt x="11543" y="10605"/>
                    <a:pt x="11690" y="10584"/>
                    <a:pt x="11740" y="10584"/>
                  </a:cubicBezTo>
                  <a:lnTo>
                    <a:pt x="11755" y="10584"/>
                  </a:lnTo>
                  <a:cubicBezTo>
                    <a:pt x="12002" y="10643"/>
                    <a:pt x="12252" y="10671"/>
                    <a:pt x="12503" y="10671"/>
                  </a:cubicBezTo>
                  <a:cubicBezTo>
                    <a:pt x="13501" y="10671"/>
                    <a:pt x="14456" y="10191"/>
                    <a:pt x="14805" y="9198"/>
                  </a:cubicBezTo>
                  <a:lnTo>
                    <a:pt x="14805" y="9198"/>
                  </a:lnTo>
                  <a:cubicBezTo>
                    <a:pt x="14565" y="9329"/>
                    <a:pt x="14286" y="9361"/>
                    <a:pt x="14009" y="9361"/>
                  </a:cubicBezTo>
                  <a:cubicBezTo>
                    <a:pt x="13812" y="9361"/>
                    <a:pt x="13616" y="9346"/>
                    <a:pt x="13430" y="9334"/>
                  </a:cubicBezTo>
                  <a:cubicBezTo>
                    <a:pt x="13387" y="9334"/>
                    <a:pt x="13349" y="9308"/>
                    <a:pt x="13397" y="9275"/>
                  </a:cubicBezTo>
                  <a:cubicBezTo>
                    <a:pt x="13762" y="9051"/>
                    <a:pt x="14079" y="8789"/>
                    <a:pt x="14308" y="8435"/>
                  </a:cubicBezTo>
                  <a:lnTo>
                    <a:pt x="14308" y="8435"/>
                  </a:lnTo>
                  <a:cubicBezTo>
                    <a:pt x="14096" y="8543"/>
                    <a:pt x="13855" y="8609"/>
                    <a:pt x="13616" y="8609"/>
                  </a:cubicBezTo>
                  <a:cubicBezTo>
                    <a:pt x="13283" y="8609"/>
                    <a:pt x="12966" y="8478"/>
                    <a:pt x="12775" y="8173"/>
                  </a:cubicBezTo>
                  <a:cubicBezTo>
                    <a:pt x="12760" y="8145"/>
                    <a:pt x="12792" y="8123"/>
                    <a:pt x="12813" y="8118"/>
                  </a:cubicBezTo>
                  <a:cubicBezTo>
                    <a:pt x="13337" y="7921"/>
                    <a:pt x="13883" y="7835"/>
                    <a:pt x="14407" y="7632"/>
                  </a:cubicBezTo>
                  <a:cubicBezTo>
                    <a:pt x="14898" y="7442"/>
                    <a:pt x="15242" y="7087"/>
                    <a:pt x="15552" y="6683"/>
                  </a:cubicBezTo>
                  <a:cubicBezTo>
                    <a:pt x="15585" y="6645"/>
                    <a:pt x="15612" y="6602"/>
                    <a:pt x="15640" y="6558"/>
                  </a:cubicBezTo>
                  <a:cubicBezTo>
                    <a:pt x="15640" y="6509"/>
                    <a:pt x="15635" y="6460"/>
                    <a:pt x="15635" y="6411"/>
                  </a:cubicBezTo>
                  <a:cubicBezTo>
                    <a:pt x="15580" y="6428"/>
                    <a:pt x="15525" y="6433"/>
                    <a:pt x="15471" y="6433"/>
                  </a:cubicBezTo>
                  <a:lnTo>
                    <a:pt x="15399" y="6433"/>
                  </a:lnTo>
                  <a:cubicBezTo>
                    <a:pt x="15361" y="6433"/>
                    <a:pt x="15307" y="6428"/>
                    <a:pt x="15323" y="6395"/>
                  </a:cubicBezTo>
                  <a:cubicBezTo>
                    <a:pt x="15328" y="6383"/>
                    <a:pt x="15656" y="5789"/>
                    <a:pt x="15454" y="5789"/>
                  </a:cubicBezTo>
                  <a:cubicBezTo>
                    <a:pt x="15443" y="5789"/>
                    <a:pt x="15426" y="5789"/>
                    <a:pt x="15411" y="5794"/>
                  </a:cubicBezTo>
                  <a:cubicBezTo>
                    <a:pt x="15230" y="5844"/>
                    <a:pt x="15197" y="5854"/>
                    <a:pt x="15013" y="5887"/>
                  </a:cubicBezTo>
                  <a:cubicBezTo>
                    <a:pt x="15001" y="5887"/>
                    <a:pt x="14990" y="5892"/>
                    <a:pt x="14973" y="5892"/>
                  </a:cubicBezTo>
                  <a:cubicBezTo>
                    <a:pt x="14935" y="5892"/>
                    <a:pt x="14887" y="5882"/>
                    <a:pt x="14903" y="5849"/>
                  </a:cubicBezTo>
                  <a:cubicBezTo>
                    <a:pt x="15028" y="5484"/>
                    <a:pt x="15258" y="5423"/>
                    <a:pt x="14756" y="5374"/>
                  </a:cubicBezTo>
                  <a:cubicBezTo>
                    <a:pt x="14489" y="5347"/>
                    <a:pt x="14303" y="5232"/>
                    <a:pt x="14134" y="5025"/>
                  </a:cubicBezTo>
                  <a:cubicBezTo>
                    <a:pt x="14096" y="4981"/>
                    <a:pt x="14232" y="4955"/>
                    <a:pt x="14253" y="4955"/>
                  </a:cubicBezTo>
                  <a:cubicBezTo>
                    <a:pt x="14646" y="4938"/>
                    <a:pt x="15028" y="4867"/>
                    <a:pt x="15394" y="4741"/>
                  </a:cubicBezTo>
                  <a:cubicBezTo>
                    <a:pt x="15165" y="3858"/>
                    <a:pt x="14744" y="3176"/>
                    <a:pt x="13986" y="3176"/>
                  </a:cubicBezTo>
                  <a:close/>
                  <a:moveTo>
                    <a:pt x="20184" y="1425"/>
                  </a:moveTo>
                  <a:cubicBezTo>
                    <a:pt x="20167" y="1474"/>
                    <a:pt x="20145" y="1523"/>
                    <a:pt x="20124" y="1577"/>
                  </a:cubicBezTo>
                  <a:cubicBezTo>
                    <a:pt x="20053" y="1747"/>
                    <a:pt x="19927" y="1904"/>
                    <a:pt x="19824" y="2052"/>
                  </a:cubicBezTo>
                  <a:cubicBezTo>
                    <a:pt x="19709" y="2221"/>
                    <a:pt x="19742" y="2276"/>
                    <a:pt x="19840" y="2276"/>
                  </a:cubicBezTo>
                  <a:cubicBezTo>
                    <a:pt x="20036" y="2276"/>
                    <a:pt x="20479" y="2063"/>
                    <a:pt x="20565" y="2020"/>
                  </a:cubicBezTo>
                  <a:cubicBezTo>
                    <a:pt x="20582" y="2014"/>
                    <a:pt x="20647" y="1992"/>
                    <a:pt x="20696" y="1992"/>
                  </a:cubicBezTo>
                  <a:cubicBezTo>
                    <a:pt x="20723" y="1992"/>
                    <a:pt x="20746" y="1997"/>
                    <a:pt x="20746" y="2020"/>
                  </a:cubicBezTo>
                  <a:cubicBezTo>
                    <a:pt x="20746" y="2390"/>
                    <a:pt x="20522" y="2609"/>
                    <a:pt x="20249" y="2833"/>
                  </a:cubicBezTo>
                  <a:cubicBezTo>
                    <a:pt x="20162" y="2903"/>
                    <a:pt x="19840" y="3024"/>
                    <a:pt x="20074" y="3148"/>
                  </a:cubicBezTo>
                  <a:cubicBezTo>
                    <a:pt x="20320" y="3274"/>
                    <a:pt x="20598" y="3339"/>
                    <a:pt x="20860" y="3432"/>
                  </a:cubicBezTo>
                  <a:cubicBezTo>
                    <a:pt x="20882" y="3437"/>
                    <a:pt x="20882" y="3460"/>
                    <a:pt x="20865" y="3475"/>
                  </a:cubicBezTo>
                  <a:cubicBezTo>
                    <a:pt x="20701" y="3634"/>
                    <a:pt x="20565" y="3694"/>
                    <a:pt x="20348" y="3749"/>
                  </a:cubicBezTo>
                  <a:cubicBezTo>
                    <a:pt x="20265" y="3770"/>
                    <a:pt x="20177" y="3782"/>
                    <a:pt x="20091" y="3782"/>
                  </a:cubicBezTo>
                  <a:cubicBezTo>
                    <a:pt x="19895" y="3787"/>
                    <a:pt x="20265" y="4376"/>
                    <a:pt x="20298" y="4424"/>
                  </a:cubicBezTo>
                  <a:cubicBezTo>
                    <a:pt x="20761" y="5069"/>
                    <a:pt x="21722" y="5347"/>
                    <a:pt x="22475" y="5401"/>
                  </a:cubicBezTo>
                  <a:cubicBezTo>
                    <a:pt x="22486" y="5401"/>
                    <a:pt x="22529" y="5406"/>
                    <a:pt x="22529" y="5429"/>
                  </a:cubicBezTo>
                  <a:cubicBezTo>
                    <a:pt x="22546" y="5854"/>
                    <a:pt x="22148" y="5990"/>
                    <a:pt x="21716" y="5990"/>
                  </a:cubicBezTo>
                  <a:cubicBezTo>
                    <a:pt x="21531" y="5990"/>
                    <a:pt x="21345" y="5963"/>
                    <a:pt x="21182" y="5930"/>
                  </a:cubicBezTo>
                  <a:lnTo>
                    <a:pt x="21182" y="5930"/>
                  </a:lnTo>
                  <a:cubicBezTo>
                    <a:pt x="21368" y="6133"/>
                    <a:pt x="21574" y="6312"/>
                    <a:pt x="21733" y="6547"/>
                  </a:cubicBezTo>
                  <a:cubicBezTo>
                    <a:pt x="21760" y="6579"/>
                    <a:pt x="21695" y="6602"/>
                    <a:pt x="21667" y="6607"/>
                  </a:cubicBezTo>
                  <a:cubicBezTo>
                    <a:pt x="21536" y="6645"/>
                    <a:pt x="21411" y="6662"/>
                    <a:pt x="21290" y="6662"/>
                  </a:cubicBezTo>
                  <a:cubicBezTo>
                    <a:pt x="21192" y="6662"/>
                    <a:pt x="21089" y="6650"/>
                    <a:pt x="20985" y="6624"/>
                  </a:cubicBezTo>
                  <a:lnTo>
                    <a:pt x="20985" y="6624"/>
                  </a:lnTo>
                  <a:cubicBezTo>
                    <a:pt x="21313" y="7415"/>
                    <a:pt x="21864" y="7802"/>
                    <a:pt x="22682" y="7802"/>
                  </a:cubicBezTo>
                  <a:cubicBezTo>
                    <a:pt x="22791" y="7802"/>
                    <a:pt x="22906" y="7790"/>
                    <a:pt x="23025" y="7780"/>
                  </a:cubicBezTo>
                  <a:lnTo>
                    <a:pt x="23052" y="7780"/>
                  </a:lnTo>
                  <a:cubicBezTo>
                    <a:pt x="23097" y="7780"/>
                    <a:pt x="23162" y="7785"/>
                    <a:pt x="23123" y="7828"/>
                  </a:cubicBezTo>
                  <a:cubicBezTo>
                    <a:pt x="22868" y="8123"/>
                    <a:pt x="22567" y="8369"/>
                    <a:pt x="22181" y="8472"/>
                  </a:cubicBezTo>
                  <a:cubicBezTo>
                    <a:pt x="21945" y="8538"/>
                    <a:pt x="22911" y="8838"/>
                    <a:pt x="22959" y="8843"/>
                  </a:cubicBezTo>
                  <a:cubicBezTo>
                    <a:pt x="23206" y="8870"/>
                    <a:pt x="23457" y="8870"/>
                    <a:pt x="23702" y="8903"/>
                  </a:cubicBezTo>
                  <a:cubicBezTo>
                    <a:pt x="23724" y="8908"/>
                    <a:pt x="23772" y="8915"/>
                    <a:pt x="23757" y="8948"/>
                  </a:cubicBezTo>
                  <a:cubicBezTo>
                    <a:pt x="23609" y="9361"/>
                    <a:pt x="23047" y="9449"/>
                    <a:pt x="22665" y="9504"/>
                  </a:cubicBezTo>
                  <a:cubicBezTo>
                    <a:pt x="22561" y="9515"/>
                    <a:pt x="22442" y="9525"/>
                    <a:pt x="22322" y="9525"/>
                  </a:cubicBezTo>
                  <a:lnTo>
                    <a:pt x="22246" y="9525"/>
                  </a:lnTo>
                  <a:cubicBezTo>
                    <a:pt x="22551" y="9706"/>
                    <a:pt x="22916" y="9792"/>
                    <a:pt x="23261" y="9814"/>
                  </a:cubicBezTo>
                  <a:cubicBezTo>
                    <a:pt x="23287" y="9814"/>
                    <a:pt x="23326" y="9820"/>
                    <a:pt x="23320" y="9852"/>
                  </a:cubicBezTo>
                  <a:cubicBezTo>
                    <a:pt x="23261" y="10159"/>
                    <a:pt x="22976" y="10295"/>
                    <a:pt x="22698" y="10381"/>
                  </a:cubicBezTo>
                  <a:cubicBezTo>
                    <a:pt x="22256" y="10507"/>
                    <a:pt x="22944" y="10857"/>
                    <a:pt x="23097" y="10955"/>
                  </a:cubicBezTo>
                  <a:cubicBezTo>
                    <a:pt x="23478" y="11194"/>
                    <a:pt x="23915" y="11298"/>
                    <a:pt x="24356" y="11298"/>
                  </a:cubicBezTo>
                  <a:cubicBezTo>
                    <a:pt x="24608" y="11298"/>
                    <a:pt x="24858" y="11265"/>
                    <a:pt x="25099" y="11206"/>
                  </a:cubicBezTo>
                  <a:cubicBezTo>
                    <a:pt x="25104" y="11206"/>
                    <a:pt x="25137" y="11200"/>
                    <a:pt x="25169" y="11200"/>
                  </a:cubicBezTo>
                  <a:cubicBezTo>
                    <a:pt x="25207" y="11200"/>
                    <a:pt x="25251" y="11206"/>
                    <a:pt x="25235" y="11239"/>
                  </a:cubicBezTo>
                  <a:cubicBezTo>
                    <a:pt x="25000" y="11697"/>
                    <a:pt x="24515" y="11816"/>
                    <a:pt x="24029" y="11821"/>
                  </a:cubicBezTo>
                  <a:cubicBezTo>
                    <a:pt x="24084" y="11893"/>
                    <a:pt x="24150" y="11964"/>
                    <a:pt x="24220" y="12035"/>
                  </a:cubicBezTo>
                  <a:cubicBezTo>
                    <a:pt x="24694" y="11992"/>
                    <a:pt x="25175" y="11947"/>
                    <a:pt x="25650" y="11904"/>
                  </a:cubicBezTo>
                  <a:cubicBezTo>
                    <a:pt x="25611" y="11861"/>
                    <a:pt x="25584" y="11806"/>
                    <a:pt x="25600" y="11745"/>
                  </a:cubicBezTo>
                  <a:cubicBezTo>
                    <a:pt x="25720" y="11301"/>
                    <a:pt x="26208" y="11218"/>
                    <a:pt x="26610" y="11158"/>
                  </a:cubicBezTo>
                  <a:lnTo>
                    <a:pt x="26610" y="11158"/>
                  </a:lnTo>
                  <a:cubicBezTo>
                    <a:pt x="26510" y="11167"/>
                    <a:pt x="26397" y="11173"/>
                    <a:pt x="26282" y="11173"/>
                  </a:cubicBezTo>
                  <a:cubicBezTo>
                    <a:pt x="25900" y="11173"/>
                    <a:pt x="25486" y="11091"/>
                    <a:pt x="25404" y="10748"/>
                  </a:cubicBezTo>
                  <a:cubicBezTo>
                    <a:pt x="25398" y="10720"/>
                    <a:pt x="25436" y="10709"/>
                    <a:pt x="25459" y="10709"/>
                  </a:cubicBezTo>
                  <a:cubicBezTo>
                    <a:pt x="25611" y="10698"/>
                    <a:pt x="25764" y="10676"/>
                    <a:pt x="25917" y="10643"/>
                  </a:cubicBezTo>
                  <a:cubicBezTo>
                    <a:pt x="25993" y="10572"/>
                    <a:pt x="26075" y="10502"/>
                    <a:pt x="26157" y="10431"/>
                  </a:cubicBezTo>
                  <a:cubicBezTo>
                    <a:pt x="26031" y="10404"/>
                    <a:pt x="25905" y="10376"/>
                    <a:pt x="25786" y="10338"/>
                  </a:cubicBezTo>
                  <a:cubicBezTo>
                    <a:pt x="25643" y="10295"/>
                    <a:pt x="25497" y="10257"/>
                    <a:pt x="25371" y="10185"/>
                  </a:cubicBezTo>
                  <a:cubicBezTo>
                    <a:pt x="25061" y="10006"/>
                    <a:pt x="24946" y="9799"/>
                    <a:pt x="25033" y="9449"/>
                  </a:cubicBezTo>
                  <a:cubicBezTo>
                    <a:pt x="25038" y="9422"/>
                    <a:pt x="25066" y="9416"/>
                    <a:pt x="25099" y="9416"/>
                  </a:cubicBezTo>
                  <a:cubicBezTo>
                    <a:pt x="25126" y="9416"/>
                    <a:pt x="25159" y="9427"/>
                    <a:pt x="25175" y="9427"/>
                  </a:cubicBezTo>
                  <a:cubicBezTo>
                    <a:pt x="25584" y="9520"/>
                    <a:pt x="26053" y="9618"/>
                    <a:pt x="26501" y="9618"/>
                  </a:cubicBezTo>
                  <a:cubicBezTo>
                    <a:pt x="26959" y="9618"/>
                    <a:pt x="27400" y="9509"/>
                    <a:pt x="27733" y="9177"/>
                  </a:cubicBezTo>
                  <a:lnTo>
                    <a:pt x="27733" y="9177"/>
                  </a:lnTo>
                  <a:cubicBezTo>
                    <a:pt x="27662" y="9193"/>
                    <a:pt x="27591" y="9198"/>
                    <a:pt x="27521" y="9198"/>
                  </a:cubicBezTo>
                  <a:cubicBezTo>
                    <a:pt x="27385" y="9198"/>
                    <a:pt x="27247" y="9170"/>
                    <a:pt x="27090" y="9117"/>
                  </a:cubicBezTo>
                  <a:cubicBezTo>
                    <a:pt x="27068" y="9111"/>
                    <a:pt x="27030" y="9089"/>
                    <a:pt x="27045" y="9062"/>
                  </a:cubicBezTo>
                  <a:cubicBezTo>
                    <a:pt x="27100" y="8974"/>
                    <a:pt x="27161" y="8898"/>
                    <a:pt x="27221" y="8827"/>
                  </a:cubicBezTo>
                  <a:lnTo>
                    <a:pt x="27221" y="8827"/>
                  </a:lnTo>
                  <a:cubicBezTo>
                    <a:pt x="27030" y="8893"/>
                    <a:pt x="26816" y="8948"/>
                    <a:pt x="26620" y="8948"/>
                  </a:cubicBezTo>
                  <a:cubicBezTo>
                    <a:pt x="26380" y="8948"/>
                    <a:pt x="26167" y="8870"/>
                    <a:pt x="26043" y="8653"/>
                  </a:cubicBezTo>
                  <a:cubicBezTo>
                    <a:pt x="26026" y="8631"/>
                    <a:pt x="26058" y="8620"/>
                    <a:pt x="26075" y="8614"/>
                  </a:cubicBezTo>
                  <a:cubicBezTo>
                    <a:pt x="26232" y="8576"/>
                    <a:pt x="26375" y="8527"/>
                    <a:pt x="26501" y="8457"/>
                  </a:cubicBezTo>
                  <a:lnTo>
                    <a:pt x="26501" y="8457"/>
                  </a:lnTo>
                  <a:cubicBezTo>
                    <a:pt x="26484" y="8462"/>
                    <a:pt x="26462" y="8462"/>
                    <a:pt x="26446" y="8462"/>
                  </a:cubicBezTo>
                  <a:cubicBezTo>
                    <a:pt x="26375" y="8462"/>
                    <a:pt x="26304" y="8445"/>
                    <a:pt x="26249" y="8407"/>
                  </a:cubicBezTo>
                  <a:cubicBezTo>
                    <a:pt x="25938" y="8211"/>
                    <a:pt x="26287" y="7999"/>
                    <a:pt x="26572" y="7845"/>
                  </a:cubicBezTo>
                  <a:lnTo>
                    <a:pt x="26572" y="7845"/>
                  </a:lnTo>
                  <a:cubicBezTo>
                    <a:pt x="26451" y="7861"/>
                    <a:pt x="26337" y="7873"/>
                    <a:pt x="26222" y="7873"/>
                  </a:cubicBezTo>
                  <a:cubicBezTo>
                    <a:pt x="26096" y="7873"/>
                    <a:pt x="25977" y="7861"/>
                    <a:pt x="25857" y="7835"/>
                  </a:cubicBezTo>
                  <a:cubicBezTo>
                    <a:pt x="25736" y="7840"/>
                    <a:pt x="25643" y="7845"/>
                    <a:pt x="25562" y="7845"/>
                  </a:cubicBezTo>
                  <a:cubicBezTo>
                    <a:pt x="25142" y="7845"/>
                    <a:pt x="25230" y="7725"/>
                    <a:pt x="25398" y="7649"/>
                  </a:cubicBezTo>
                  <a:lnTo>
                    <a:pt x="25398" y="7649"/>
                  </a:lnTo>
                  <a:cubicBezTo>
                    <a:pt x="25545" y="7742"/>
                    <a:pt x="25698" y="7796"/>
                    <a:pt x="25857" y="7835"/>
                  </a:cubicBezTo>
                  <a:cubicBezTo>
                    <a:pt x="25884" y="7828"/>
                    <a:pt x="25922" y="7828"/>
                    <a:pt x="25955" y="7823"/>
                  </a:cubicBezTo>
                  <a:cubicBezTo>
                    <a:pt x="25781" y="7802"/>
                    <a:pt x="25611" y="7742"/>
                    <a:pt x="25453" y="7627"/>
                  </a:cubicBezTo>
                  <a:cubicBezTo>
                    <a:pt x="25431" y="7632"/>
                    <a:pt x="25414" y="7644"/>
                    <a:pt x="25398" y="7649"/>
                  </a:cubicBezTo>
                  <a:cubicBezTo>
                    <a:pt x="25361" y="7627"/>
                    <a:pt x="25316" y="7599"/>
                    <a:pt x="25278" y="7573"/>
                  </a:cubicBezTo>
                  <a:cubicBezTo>
                    <a:pt x="25218" y="7529"/>
                    <a:pt x="25290" y="7513"/>
                    <a:pt x="25333" y="7513"/>
                  </a:cubicBezTo>
                  <a:lnTo>
                    <a:pt x="25361" y="7513"/>
                  </a:lnTo>
                  <a:cubicBezTo>
                    <a:pt x="25889" y="7513"/>
                    <a:pt x="26675" y="7070"/>
                    <a:pt x="26997" y="6634"/>
                  </a:cubicBezTo>
                  <a:cubicBezTo>
                    <a:pt x="26517" y="6624"/>
                    <a:pt x="26031" y="6509"/>
                    <a:pt x="25796" y="6045"/>
                  </a:cubicBezTo>
                  <a:cubicBezTo>
                    <a:pt x="25781" y="6018"/>
                    <a:pt x="25819" y="6007"/>
                    <a:pt x="25862" y="6007"/>
                  </a:cubicBezTo>
                  <a:cubicBezTo>
                    <a:pt x="25895" y="6007"/>
                    <a:pt x="25927" y="6013"/>
                    <a:pt x="25933" y="6013"/>
                  </a:cubicBezTo>
                  <a:cubicBezTo>
                    <a:pt x="26174" y="6073"/>
                    <a:pt x="26424" y="6105"/>
                    <a:pt x="26675" y="6105"/>
                  </a:cubicBezTo>
                  <a:cubicBezTo>
                    <a:pt x="27116" y="6105"/>
                    <a:pt x="27553" y="6002"/>
                    <a:pt x="27934" y="5766"/>
                  </a:cubicBezTo>
                  <a:cubicBezTo>
                    <a:pt x="28088" y="5668"/>
                    <a:pt x="28775" y="5320"/>
                    <a:pt x="28334" y="5189"/>
                  </a:cubicBezTo>
                  <a:cubicBezTo>
                    <a:pt x="28055" y="5107"/>
                    <a:pt x="27771" y="4965"/>
                    <a:pt x="27712" y="4660"/>
                  </a:cubicBezTo>
                  <a:cubicBezTo>
                    <a:pt x="27705" y="4633"/>
                    <a:pt x="27745" y="4621"/>
                    <a:pt x="27765" y="4621"/>
                  </a:cubicBezTo>
                  <a:cubicBezTo>
                    <a:pt x="28000" y="4605"/>
                    <a:pt x="28241" y="4562"/>
                    <a:pt x="28470" y="4479"/>
                  </a:cubicBezTo>
                  <a:cubicBezTo>
                    <a:pt x="28415" y="4419"/>
                    <a:pt x="28360" y="4359"/>
                    <a:pt x="28301" y="4300"/>
                  </a:cubicBezTo>
                  <a:cubicBezTo>
                    <a:pt x="27924" y="4245"/>
                    <a:pt x="27417" y="4147"/>
                    <a:pt x="27269" y="3754"/>
                  </a:cubicBezTo>
                  <a:cubicBezTo>
                    <a:pt x="27259" y="3721"/>
                    <a:pt x="27307" y="3716"/>
                    <a:pt x="27330" y="3716"/>
                  </a:cubicBezTo>
                  <a:cubicBezTo>
                    <a:pt x="27443" y="3699"/>
                    <a:pt x="27559" y="3694"/>
                    <a:pt x="27673" y="3683"/>
                  </a:cubicBezTo>
                  <a:cubicBezTo>
                    <a:pt x="27062" y="3143"/>
                    <a:pt x="26424" y="2745"/>
                    <a:pt x="25840" y="2745"/>
                  </a:cubicBezTo>
                  <a:cubicBezTo>
                    <a:pt x="25759" y="2745"/>
                    <a:pt x="25683" y="2755"/>
                    <a:pt x="25600" y="2772"/>
                  </a:cubicBezTo>
                  <a:cubicBezTo>
                    <a:pt x="24215" y="3089"/>
                    <a:pt x="24749" y="5761"/>
                    <a:pt x="24749" y="6939"/>
                  </a:cubicBezTo>
                  <a:cubicBezTo>
                    <a:pt x="23817" y="5537"/>
                    <a:pt x="22153" y="1622"/>
                    <a:pt x="20184" y="1425"/>
                  </a:cubicBezTo>
                  <a:close/>
                  <a:moveTo>
                    <a:pt x="8085" y="1"/>
                  </a:moveTo>
                  <a:cubicBezTo>
                    <a:pt x="7042" y="1"/>
                    <a:pt x="5968" y="1921"/>
                    <a:pt x="5089" y="3089"/>
                  </a:cubicBezTo>
                  <a:cubicBezTo>
                    <a:pt x="3988" y="4610"/>
                    <a:pt x="2117" y="7398"/>
                    <a:pt x="404" y="10016"/>
                  </a:cubicBezTo>
                  <a:cubicBezTo>
                    <a:pt x="562" y="10071"/>
                    <a:pt x="698" y="10109"/>
                    <a:pt x="715" y="10109"/>
                  </a:cubicBezTo>
                  <a:cubicBezTo>
                    <a:pt x="960" y="10142"/>
                    <a:pt x="1211" y="10142"/>
                    <a:pt x="1456" y="10174"/>
                  </a:cubicBezTo>
                  <a:cubicBezTo>
                    <a:pt x="1478" y="10174"/>
                    <a:pt x="1528" y="10180"/>
                    <a:pt x="1511" y="10212"/>
                  </a:cubicBezTo>
                  <a:cubicBezTo>
                    <a:pt x="1364" y="10627"/>
                    <a:pt x="802" y="10715"/>
                    <a:pt x="421" y="10769"/>
                  </a:cubicBezTo>
                  <a:cubicBezTo>
                    <a:pt x="317" y="10786"/>
                    <a:pt x="197" y="10796"/>
                    <a:pt x="76" y="10796"/>
                  </a:cubicBezTo>
                  <a:cubicBezTo>
                    <a:pt x="49" y="10796"/>
                    <a:pt x="28" y="10796"/>
                    <a:pt x="0" y="10791"/>
                  </a:cubicBezTo>
                  <a:lnTo>
                    <a:pt x="0" y="10791"/>
                  </a:lnTo>
                  <a:cubicBezTo>
                    <a:pt x="305" y="10970"/>
                    <a:pt x="671" y="11058"/>
                    <a:pt x="1015" y="11080"/>
                  </a:cubicBezTo>
                  <a:cubicBezTo>
                    <a:pt x="1042" y="11080"/>
                    <a:pt x="1080" y="11091"/>
                    <a:pt x="1075" y="11118"/>
                  </a:cubicBezTo>
                  <a:cubicBezTo>
                    <a:pt x="1015" y="11423"/>
                    <a:pt x="731" y="11566"/>
                    <a:pt x="453" y="11647"/>
                  </a:cubicBezTo>
                  <a:cubicBezTo>
                    <a:pt x="11" y="11778"/>
                    <a:pt x="698" y="12128"/>
                    <a:pt x="851" y="12226"/>
                  </a:cubicBezTo>
                  <a:cubicBezTo>
                    <a:pt x="1234" y="12460"/>
                    <a:pt x="1670" y="12564"/>
                    <a:pt x="2111" y="12564"/>
                  </a:cubicBezTo>
                  <a:cubicBezTo>
                    <a:pt x="2362" y="12564"/>
                    <a:pt x="2613" y="12531"/>
                    <a:pt x="2853" y="12471"/>
                  </a:cubicBezTo>
                  <a:cubicBezTo>
                    <a:pt x="2858" y="12471"/>
                    <a:pt x="2891" y="12466"/>
                    <a:pt x="2924" y="12466"/>
                  </a:cubicBezTo>
                  <a:cubicBezTo>
                    <a:pt x="2968" y="12466"/>
                    <a:pt x="3006" y="12471"/>
                    <a:pt x="2989" y="12503"/>
                  </a:cubicBezTo>
                  <a:cubicBezTo>
                    <a:pt x="2820" y="12843"/>
                    <a:pt x="2515" y="12994"/>
                    <a:pt x="2176" y="13055"/>
                  </a:cubicBezTo>
                  <a:cubicBezTo>
                    <a:pt x="2417" y="13027"/>
                    <a:pt x="2662" y="13027"/>
                    <a:pt x="2908" y="12994"/>
                  </a:cubicBezTo>
                  <a:cubicBezTo>
                    <a:pt x="2962" y="12989"/>
                    <a:pt x="4016" y="12662"/>
                    <a:pt x="3759" y="12591"/>
                  </a:cubicBezTo>
                  <a:cubicBezTo>
                    <a:pt x="3333" y="12483"/>
                    <a:pt x="3011" y="12209"/>
                    <a:pt x="2727" y="11887"/>
                  </a:cubicBezTo>
                  <a:cubicBezTo>
                    <a:pt x="2684" y="11838"/>
                    <a:pt x="2760" y="11833"/>
                    <a:pt x="2810" y="11833"/>
                  </a:cubicBezTo>
                  <a:lnTo>
                    <a:pt x="2837" y="11833"/>
                  </a:lnTo>
                  <a:cubicBezTo>
                    <a:pt x="2968" y="11849"/>
                    <a:pt x="3093" y="11854"/>
                    <a:pt x="3208" y="11854"/>
                  </a:cubicBezTo>
                  <a:cubicBezTo>
                    <a:pt x="4107" y="11854"/>
                    <a:pt x="4708" y="11435"/>
                    <a:pt x="5068" y="10572"/>
                  </a:cubicBezTo>
                  <a:lnTo>
                    <a:pt x="5068" y="10572"/>
                  </a:lnTo>
                  <a:cubicBezTo>
                    <a:pt x="4953" y="10600"/>
                    <a:pt x="4844" y="10610"/>
                    <a:pt x="4729" y="10610"/>
                  </a:cubicBezTo>
                  <a:cubicBezTo>
                    <a:pt x="4598" y="10610"/>
                    <a:pt x="4467" y="10595"/>
                    <a:pt x="4321" y="10551"/>
                  </a:cubicBezTo>
                  <a:cubicBezTo>
                    <a:pt x="4293" y="10545"/>
                    <a:pt x="4222" y="10524"/>
                    <a:pt x="4250" y="10486"/>
                  </a:cubicBezTo>
                  <a:cubicBezTo>
                    <a:pt x="4419" y="10235"/>
                    <a:pt x="4648" y="10033"/>
                    <a:pt x="4855" y="9809"/>
                  </a:cubicBezTo>
                  <a:lnTo>
                    <a:pt x="4855" y="9809"/>
                  </a:lnTo>
                  <a:cubicBezTo>
                    <a:pt x="4675" y="9852"/>
                    <a:pt x="4467" y="9880"/>
                    <a:pt x="4266" y="9880"/>
                  </a:cubicBezTo>
                  <a:cubicBezTo>
                    <a:pt x="3797" y="9880"/>
                    <a:pt x="3361" y="9727"/>
                    <a:pt x="3377" y="9263"/>
                  </a:cubicBezTo>
                  <a:cubicBezTo>
                    <a:pt x="3377" y="9236"/>
                    <a:pt x="3426" y="9231"/>
                    <a:pt x="3442" y="9231"/>
                  </a:cubicBezTo>
                  <a:cubicBezTo>
                    <a:pt x="4260" y="9177"/>
                    <a:pt x="5313" y="8870"/>
                    <a:pt x="5816" y="8167"/>
                  </a:cubicBezTo>
                  <a:cubicBezTo>
                    <a:pt x="5854" y="8112"/>
                    <a:pt x="6262" y="7468"/>
                    <a:pt x="6045" y="7463"/>
                  </a:cubicBezTo>
                  <a:cubicBezTo>
                    <a:pt x="5952" y="7463"/>
                    <a:pt x="5854" y="7453"/>
                    <a:pt x="5761" y="7425"/>
                  </a:cubicBezTo>
                  <a:cubicBezTo>
                    <a:pt x="5526" y="7365"/>
                    <a:pt x="5373" y="7305"/>
                    <a:pt x="5199" y="7125"/>
                  </a:cubicBezTo>
                  <a:cubicBezTo>
                    <a:pt x="5182" y="7108"/>
                    <a:pt x="5182" y="7087"/>
                    <a:pt x="5204" y="7082"/>
                  </a:cubicBezTo>
                  <a:cubicBezTo>
                    <a:pt x="5488" y="6984"/>
                    <a:pt x="5793" y="6907"/>
                    <a:pt x="6061" y="6771"/>
                  </a:cubicBezTo>
                  <a:cubicBezTo>
                    <a:pt x="6317" y="6634"/>
                    <a:pt x="5968" y="6503"/>
                    <a:pt x="5869" y="6428"/>
                  </a:cubicBezTo>
                  <a:cubicBezTo>
                    <a:pt x="5570" y="6176"/>
                    <a:pt x="5330" y="5942"/>
                    <a:pt x="5325" y="5537"/>
                  </a:cubicBezTo>
                  <a:cubicBezTo>
                    <a:pt x="5325" y="5511"/>
                    <a:pt x="5351" y="5505"/>
                    <a:pt x="5384" y="5505"/>
                  </a:cubicBezTo>
                  <a:cubicBezTo>
                    <a:pt x="5433" y="5505"/>
                    <a:pt x="5509" y="5527"/>
                    <a:pt x="5526" y="5532"/>
                  </a:cubicBezTo>
                  <a:cubicBezTo>
                    <a:pt x="5619" y="5582"/>
                    <a:pt x="6104" y="5816"/>
                    <a:pt x="6317" y="5816"/>
                  </a:cubicBezTo>
                  <a:cubicBezTo>
                    <a:pt x="6426" y="5816"/>
                    <a:pt x="6464" y="5751"/>
                    <a:pt x="6339" y="5577"/>
                  </a:cubicBezTo>
                  <a:cubicBezTo>
                    <a:pt x="6224" y="5406"/>
                    <a:pt x="6088" y="5237"/>
                    <a:pt x="6006" y="5053"/>
                  </a:cubicBezTo>
                  <a:cubicBezTo>
                    <a:pt x="5886" y="4769"/>
                    <a:pt x="5848" y="4567"/>
                    <a:pt x="5886" y="4256"/>
                  </a:cubicBezTo>
                  <a:cubicBezTo>
                    <a:pt x="5892" y="4235"/>
                    <a:pt x="5919" y="4223"/>
                    <a:pt x="5952" y="4223"/>
                  </a:cubicBezTo>
                  <a:cubicBezTo>
                    <a:pt x="6006" y="4223"/>
                    <a:pt x="6071" y="4245"/>
                    <a:pt x="6088" y="4256"/>
                  </a:cubicBezTo>
                  <a:cubicBezTo>
                    <a:pt x="6388" y="4452"/>
                    <a:pt x="6584" y="4731"/>
                    <a:pt x="6841" y="4981"/>
                  </a:cubicBezTo>
                  <a:cubicBezTo>
                    <a:pt x="6949" y="5091"/>
                    <a:pt x="7086" y="5194"/>
                    <a:pt x="7168" y="5194"/>
                  </a:cubicBezTo>
                  <a:cubicBezTo>
                    <a:pt x="7239" y="5194"/>
                    <a:pt x="7277" y="5124"/>
                    <a:pt x="7234" y="4915"/>
                  </a:cubicBezTo>
                  <a:cubicBezTo>
                    <a:pt x="7168" y="4638"/>
                    <a:pt x="7113" y="4359"/>
                    <a:pt x="7059" y="4076"/>
                  </a:cubicBezTo>
                  <a:cubicBezTo>
                    <a:pt x="6999" y="3765"/>
                    <a:pt x="6536" y="2297"/>
                    <a:pt x="7032" y="2183"/>
                  </a:cubicBezTo>
                  <a:cubicBezTo>
                    <a:pt x="7108" y="2161"/>
                    <a:pt x="7179" y="2156"/>
                    <a:pt x="7239" y="2156"/>
                  </a:cubicBezTo>
                  <a:cubicBezTo>
                    <a:pt x="7556" y="2156"/>
                    <a:pt x="7692" y="2385"/>
                    <a:pt x="7785" y="2783"/>
                  </a:cubicBezTo>
                  <a:cubicBezTo>
                    <a:pt x="7943" y="3470"/>
                    <a:pt x="7904" y="4223"/>
                    <a:pt x="7959" y="4943"/>
                  </a:cubicBezTo>
                  <a:cubicBezTo>
                    <a:pt x="8193" y="4616"/>
                    <a:pt x="8401" y="4278"/>
                    <a:pt x="8684" y="3983"/>
                  </a:cubicBezTo>
                  <a:cubicBezTo>
                    <a:pt x="8701" y="3966"/>
                    <a:pt x="8729" y="3961"/>
                    <a:pt x="8767" y="3961"/>
                  </a:cubicBezTo>
                  <a:cubicBezTo>
                    <a:pt x="8837" y="3961"/>
                    <a:pt x="8918" y="3983"/>
                    <a:pt x="8908" y="4026"/>
                  </a:cubicBezTo>
                  <a:cubicBezTo>
                    <a:pt x="8832" y="4326"/>
                    <a:pt x="8750" y="4605"/>
                    <a:pt x="8630" y="4877"/>
                  </a:cubicBezTo>
                  <a:cubicBezTo>
                    <a:pt x="9072" y="4595"/>
                    <a:pt x="9502" y="4305"/>
                    <a:pt x="9933" y="3983"/>
                  </a:cubicBezTo>
                  <a:cubicBezTo>
                    <a:pt x="9945" y="3973"/>
                    <a:pt x="9983" y="3961"/>
                    <a:pt x="10021" y="3961"/>
                  </a:cubicBezTo>
                  <a:lnTo>
                    <a:pt x="10043" y="3961"/>
                  </a:lnTo>
                  <a:cubicBezTo>
                    <a:pt x="9917" y="3077"/>
                    <a:pt x="9726" y="2221"/>
                    <a:pt x="9470" y="1491"/>
                  </a:cubicBezTo>
                  <a:cubicBezTo>
                    <a:pt x="9034" y="411"/>
                    <a:pt x="8558" y="1"/>
                    <a:pt x="8085" y="1"/>
                  </a:cubicBezTo>
                  <a:close/>
                  <a:moveTo>
                    <a:pt x="12367" y="12553"/>
                  </a:moveTo>
                  <a:lnTo>
                    <a:pt x="12367" y="12553"/>
                  </a:lnTo>
                  <a:cubicBezTo>
                    <a:pt x="12503" y="12760"/>
                    <a:pt x="12667" y="12941"/>
                    <a:pt x="12858" y="13104"/>
                  </a:cubicBezTo>
                  <a:cubicBezTo>
                    <a:pt x="13032" y="12951"/>
                    <a:pt x="13239" y="12765"/>
                    <a:pt x="13316" y="12765"/>
                  </a:cubicBezTo>
                  <a:cubicBezTo>
                    <a:pt x="13190" y="12760"/>
                    <a:pt x="13065" y="12750"/>
                    <a:pt x="12939" y="12738"/>
                  </a:cubicBezTo>
                  <a:cubicBezTo>
                    <a:pt x="12792" y="12722"/>
                    <a:pt x="12661" y="12689"/>
                    <a:pt x="12546" y="12629"/>
                  </a:cubicBezTo>
                  <a:cubicBezTo>
                    <a:pt x="12481" y="12607"/>
                    <a:pt x="12421" y="12581"/>
                    <a:pt x="12367" y="12553"/>
                  </a:cubicBezTo>
                  <a:close/>
                  <a:moveTo>
                    <a:pt x="11826" y="13387"/>
                  </a:moveTo>
                  <a:cubicBezTo>
                    <a:pt x="11831" y="13404"/>
                    <a:pt x="11838" y="13420"/>
                    <a:pt x="11843" y="13437"/>
                  </a:cubicBezTo>
                  <a:cubicBezTo>
                    <a:pt x="11864" y="13432"/>
                    <a:pt x="11886" y="13432"/>
                    <a:pt x="11909" y="13425"/>
                  </a:cubicBezTo>
                  <a:cubicBezTo>
                    <a:pt x="11881" y="13415"/>
                    <a:pt x="11854" y="13404"/>
                    <a:pt x="11826" y="13387"/>
                  </a:cubicBezTo>
                  <a:close/>
                  <a:moveTo>
                    <a:pt x="2057" y="13072"/>
                  </a:moveTo>
                  <a:cubicBezTo>
                    <a:pt x="1964" y="13082"/>
                    <a:pt x="1876" y="13087"/>
                    <a:pt x="1783" y="13093"/>
                  </a:cubicBezTo>
                  <a:cubicBezTo>
                    <a:pt x="2068" y="13475"/>
                    <a:pt x="2700" y="13857"/>
                    <a:pt x="3208" y="13949"/>
                  </a:cubicBezTo>
                  <a:cubicBezTo>
                    <a:pt x="3377" y="13900"/>
                    <a:pt x="3540" y="13830"/>
                    <a:pt x="3688" y="13742"/>
                  </a:cubicBezTo>
                  <a:cubicBezTo>
                    <a:pt x="3661" y="13742"/>
                    <a:pt x="3633" y="13747"/>
                    <a:pt x="3601" y="13747"/>
                  </a:cubicBezTo>
                  <a:cubicBezTo>
                    <a:pt x="3475" y="13747"/>
                    <a:pt x="3344" y="13732"/>
                    <a:pt x="3224" y="13714"/>
                  </a:cubicBezTo>
                  <a:cubicBezTo>
                    <a:pt x="2810" y="13654"/>
                    <a:pt x="2198" y="13563"/>
                    <a:pt x="2035" y="13110"/>
                  </a:cubicBezTo>
                  <a:cubicBezTo>
                    <a:pt x="2030" y="13087"/>
                    <a:pt x="2040" y="13082"/>
                    <a:pt x="2057" y="13072"/>
                  </a:cubicBezTo>
                  <a:close/>
                  <a:moveTo>
                    <a:pt x="2215" y="14304"/>
                  </a:moveTo>
                  <a:lnTo>
                    <a:pt x="2215" y="14304"/>
                  </a:lnTo>
                  <a:cubicBezTo>
                    <a:pt x="2498" y="14457"/>
                    <a:pt x="2848" y="14664"/>
                    <a:pt x="2536" y="14865"/>
                  </a:cubicBezTo>
                  <a:cubicBezTo>
                    <a:pt x="2793" y="14822"/>
                    <a:pt x="3055" y="14779"/>
                    <a:pt x="3316" y="14734"/>
                  </a:cubicBezTo>
                  <a:cubicBezTo>
                    <a:pt x="3289" y="14713"/>
                    <a:pt x="3251" y="14691"/>
                    <a:pt x="3197" y="14675"/>
                  </a:cubicBezTo>
                  <a:cubicBezTo>
                    <a:pt x="2973" y="14610"/>
                    <a:pt x="2744" y="14512"/>
                    <a:pt x="2613" y="14326"/>
                  </a:cubicBezTo>
                  <a:cubicBezTo>
                    <a:pt x="2596" y="14331"/>
                    <a:pt x="2581" y="14331"/>
                    <a:pt x="2564" y="14331"/>
                  </a:cubicBezTo>
                  <a:cubicBezTo>
                    <a:pt x="2450" y="14331"/>
                    <a:pt x="2335" y="14321"/>
                    <a:pt x="2215" y="14304"/>
                  </a:cubicBezTo>
                  <a:close/>
                </a:path>
              </a:pathLst>
            </a:custGeom>
            <a:solidFill>
              <a:srgbClr val="437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0"/>
            <p:cNvSpPr/>
            <p:nvPr/>
          </p:nvSpPr>
          <p:spPr>
            <a:xfrm>
              <a:off x="4239125" y="2476975"/>
              <a:ext cx="601850" cy="422925"/>
            </a:xfrm>
            <a:custGeom>
              <a:avLst/>
              <a:gdLst/>
              <a:ahLst/>
              <a:cxnLst/>
              <a:rect l="l" t="t" r="r" b="b"/>
              <a:pathLst>
                <a:path w="24074" h="16917" extrusionOk="0">
                  <a:moveTo>
                    <a:pt x="12355" y="0"/>
                  </a:moveTo>
                  <a:cubicBezTo>
                    <a:pt x="11627" y="0"/>
                    <a:pt x="10916" y="329"/>
                    <a:pt x="10239" y="1085"/>
                  </a:cubicBezTo>
                  <a:cubicBezTo>
                    <a:pt x="8221" y="3338"/>
                    <a:pt x="0" y="14973"/>
                    <a:pt x="1004" y="15509"/>
                  </a:cubicBezTo>
                  <a:cubicBezTo>
                    <a:pt x="1216" y="15627"/>
                    <a:pt x="1454" y="15678"/>
                    <a:pt x="1709" y="15678"/>
                  </a:cubicBezTo>
                  <a:cubicBezTo>
                    <a:pt x="2940" y="15678"/>
                    <a:pt x="4535" y="14479"/>
                    <a:pt x="5123" y="13905"/>
                  </a:cubicBezTo>
                  <a:cubicBezTo>
                    <a:pt x="6060" y="12890"/>
                    <a:pt x="7065" y="11712"/>
                    <a:pt x="7709" y="10593"/>
                  </a:cubicBezTo>
                  <a:lnTo>
                    <a:pt x="7709" y="10593"/>
                  </a:lnTo>
                  <a:cubicBezTo>
                    <a:pt x="7886" y="11700"/>
                    <a:pt x="7429" y="16737"/>
                    <a:pt x="9639" y="16737"/>
                  </a:cubicBezTo>
                  <a:cubicBezTo>
                    <a:pt x="9663" y="16737"/>
                    <a:pt x="9686" y="16736"/>
                    <a:pt x="9710" y="16735"/>
                  </a:cubicBezTo>
                  <a:cubicBezTo>
                    <a:pt x="11598" y="16627"/>
                    <a:pt x="12301" y="11766"/>
                    <a:pt x="12301" y="10484"/>
                  </a:cubicBezTo>
                  <a:cubicBezTo>
                    <a:pt x="13185" y="12355"/>
                    <a:pt x="14418" y="14597"/>
                    <a:pt x="16065" y="15988"/>
                  </a:cubicBezTo>
                  <a:cubicBezTo>
                    <a:pt x="16558" y="16396"/>
                    <a:pt x="17215" y="16917"/>
                    <a:pt x="17702" y="16917"/>
                  </a:cubicBezTo>
                  <a:cubicBezTo>
                    <a:pt x="17975" y="16917"/>
                    <a:pt x="18195" y="16752"/>
                    <a:pt x="18301" y="16310"/>
                  </a:cubicBezTo>
                  <a:cubicBezTo>
                    <a:pt x="18422" y="15776"/>
                    <a:pt x="18187" y="11182"/>
                    <a:pt x="18187" y="11182"/>
                  </a:cubicBezTo>
                  <a:lnTo>
                    <a:pt x="18187" y="11182"/>
                  </a:lnTo>
                  <a:cubicBezTo>
                    <a:pt x="19421" y="12568"/>
                    <a:pt x="20833" y="14172"/>
                    <a:pt x="22366" y="15295"/>
                  </a:cubicBezTo>
                  <a:cubicBezTo>
                    <a:pt x="22725" y="15546"/>
                    <a:pt x="23111" y="15898"/>
                    <a:pt x="23434" y="15898"/>
                  </a:cubicBezTo>
                  <a:cubicBezTo>
                    <a:pt x="23586" y="15898"/>
                    <a:pt x="23725" y="15819"/>
                    <a:pt x="23839" y="15612"/>
                  </a:cubicBezTo>
                  <a:cubicBezTo>
                    <a:pt x="24073" y="15131"/>
                    <a:pt x="23336" y="13975"/>
                    <a:pt x="23069" y="13583"/>
                  </a:cubicBezTo>
                  <a:cubicBezTo>
                    <a:pt x="21316" y="10987"/>
                    <a:pt x="16564" y="0"/>
                    <a:pt x="12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0"/>
            <p:cNvSpPr/>
            <p:nvPr/>
          </p:nvSpPr>
          <p:spPr>
            <a:xfrm>
              <a:off x="4254950" y="2475350"/>
              <a:ext cx="586425" cy="426150"/>
            </a:xfrm>
            <a:custGeom>
              <a:avLst/>
              <a:gdLst/>
              <a:ahLst/>
              <a:cxnLst/>
              <a:rect l="l" t="t" r="r" b="b"/>
              <a:pathLst>
                <a:path w="23457" h="17046" extrusionOk="0">
                  <a:moveTo>
                    <a:pt x="11706" y="130"/>
                  </a:moveTo>
                  <a:cubicBezTo>
                    <a:pt x="12328" y="130"/>
                    <a:pt x="12917" y="408"/>
                    <a:pt x="13430" y="735"/>
                  </a:cubicBezTo>
                  <a:cubicBezTo>
                    <a:pt x="14860" y="1657"/>
                    <a:pt x="15945" y="3104"/>
                    <a:pt x="16900" y="4483"/>
                  </a:cubicBezTo>
                  <a:cubicBezTo>
                    <a:pt x="18018" y="6087"/>
                    <a:pt x="18994" y="7789"/>
                    <a:pt x="19938" y="9502"/>
                  </a:cubicBezTo>
                  <a:cubicBezTo>
                    <a:pt x="20653" y="10805"/>
                    <a:pt x="21318" y="12142"/>
                    <a:pt x="22104" y="13402"/>
                  </a:cubicBezTo>
                  <a:cubicBezTo>
                    <a:pt x="22300" y="13713"/>
                    <a:pt x="22507" y="14013"/>
                    <a:pt x="22688" y="14335"/>
                  </a:cubicBezTo>
                  <a:cubicBezTo>
                    <a:pt x="22884" y="14695"/>
                    <a:pt x="23358" y="15502"/>
                    <a:pt x="22905" y="15851"/>
                  </a:cubicBezTo>
                  <a:cubicBezTo>
                    <a:pt x="22870" y="15877"/>
                    <a:pt x="22830" y="15889"/>
                    <a:pt x="22785" y="15889"/>
                  </a:cubicBezTo>
                  <a:cubicBezTo>
                    <a:pt x="22543" y="15889"/>
                    <a:pt x="22185" y="15553"/>
                    <a:pt x="22038" y="15443"/>
                  </a:cubicBezTo>
                  <a:cubicBezTo>
                    <a:pt x="21716" y="15196"/>
                    <a:pt x="21394" y="14957"/>
                    <a:pt x="21089" y="14695"/>
                  </a:cubicBezTo>
                  <a:cubicBezTo>
                    <a:pt x="20450" y="14149"/>
                    <a:pt x="19856" y="13560"/>
                    <a:pt x="19284" y="12955"/>
                  </a:cubicBezTo>
                  <a:cubicBezTo>
                    <a:pt x="18752" y="12391"/>
                    <a:pt x="18238" y="11810"/>
                    <a:pt x="17717" y="11232"/>
                  </a:cubicBezTo>
                  <a:lnTo>
                    <a:pt x="17717" y="11232"/>
                  </a:lnTo>
                  <a:cubicBezTo>
                    <a:pt x="17710" y="11192"/>
                    <a:pt x="17644" y="11174"/>
                    <a:pt x="17573" y="11174"/>
                  </a:cubicBezTo>
                  <a:cubicBezTo>
                    <a:pt x="17488" y="11174"/>
                    <a:pt x="17396" y="11200"/>
                    <a:pt x="17391" y="11247"/>
                  </a:cubicBezTo>
                  <a:lnTo>
                    <a:pt x="17391" y="11247"/>
                  </a:lnTo>
                  <a:cubicBezTo>
                    <a:pt x="17389" y="11252"/>
                    <a:pt x="17389" y="11257"/>
                    <a:pt x="17391" y="11262"/>
                  </a:cubicBezTo>
                  <a:lnTo>
                    <a:pt x="17391" y="11262"/>
                  </a:lnTo>
                  <a:cubicBezTo>
                    <a:pt x="17462" y="12622"/>
                    <a:pt x="17522" y="13978"/>
                    <a:pt x="17537" y="15338"/>
                  </a:cubicBezTo>
                  <a:cubicBezTo>
                    <a:pt x="17544" y="15706"/>
                    <a:pt x="17648" y="16911"/>
                    <a:pt x="17071" y="16911"/>
                  </a:cubicBezTo>
                  <a:cubicBezTo>
                    <a:pt x="17032" y="16911"/>
                    <a:pt x="16989" y="16905"/>
                    <a:pt x="16943" y="16893"/>
                  </a:cubicBezTo>
                  <a:cubicBezTo>
                    <a:pt x="16442" y="16762"/>
                    <a:pt x="15994" y="16364"/>
                    <a:pt x="15613" y="16042"/>
                  </a:cubicBezTo>
                  <a:cubicBezTo>
                    <a:pt x="15083" y="15600"/>
                    <a:pt x="14614" y="15088"/>
                    <a:pt x="14194" y="14547"/>
                  </a:cubicBezTo>
                  <a:cubicBezTo>
                    <a:pt x="13234" y="13315"/>
                    <a:pt x="12492" y="11929"/>
                    <a:pt x="11827" y="10521"/>
                  </a:cubicBezTo>
                  <a:cubicBezTo>
                    <a:pt x="11811" y="10493"/>
                    <a:pt x="11755" y="10479"/>
                    <a:pt x="11694" y="10479"/>
                  </a:cubicBezTo>
                  <a:cubicBezTo>
                    <a:pt x="11605" y="10479"/>
                    <a:pt x="11505" y="10508"/>
                    <a:pt x="11505" y="10559"/>
                  </a:cubicBezTo>
                  <a:cubicBezTo>
                    <a:pt x="11505" y="11460"/>
                    <a:pt x="11341" y="12376"/>
                    <a:pt x="11145" y="13250"/>
                  </a:cubicBezTo>
                  <a:cubicBezTo>
                    <a:pt x="10916" y="14253"/>
                    <a:pt x="10616" y="15371"/>
                    <a:pt x="9951" y="16184"/>
                  </a:cubicBezTo>
                  <a:cubicBezTo>
                    <a:pt x="9722" y="16460"/>
                    <a:pt x="9401" y="16736"/>
                    <a:pt x="9023" y="16736"/>
                  </a:cubicBezTo>
                  <a:cubicBezTo>
                    <a:pt x="9012" y="16736"/>
                    <a:pt x="9001" y="16735"/>
                    <a:pt x="8990" y="16735"/>
                  </a:cubicBezTo>
                  <a:cubicBezTo>
                    <a:pt x="8609" y="16719"/>
                    <a:pt x="8297" y="16483"/>
                    <a:pt x="8085" y="16184"/>
                  </a:cubicBezTo>
                  <a:cubicBezTo>
                    <a:pt x="7534" y="15410"/>
                    <a:pt x="7436" y="14330"/>
                    <a:pt x="7365" y="13419"/>
                  </a:cubicBezTo>
                  <a:cubicBezTo>
                    <a:pt x="7326" y="12873"/>
                    <a:pt x="7310" y="12327"/>
                    <a:pt x="7300" y="11782"/>
                  </a:cubicBezTo>
                  <a:cubicBezTo>
                    <a:pt x="7288" y="11405"/>
                    <a:pt x="7300" y="11018"/>
                    <a:pt x="7239" y="10647"/>
                  </a:cubicBezTo>
                  <a:cubicBezTo>
                    <a:pt x="7234" y="10603"/>
                    <a:pt x="7176" y="10585"/>
                    <a:pt x="7110" y="10585"/>
                  </a:cubicBezTo>
                  <a:cubicBezTo>
                    <a:pt x="7031" y="10585"/>
                    <a:pt x="6940" y="10611"/>
                    <a:pt x="6923" y="10647"/>
                  </a:cubicBezTo>
                  <a:cubicBezTo>
                    <a:pt x="6502" y="11367"/>
                    <a:pt x="6001" y="12032"/>
                    <a:pt x="5472" y="12666"/>
                  </a:cubicBezTo>
                  <a:cubicBezTo>
                    <a:pt x="5019" y="13210"/>
                    <a:pt x="4561" y="13784"/>
                    <a:pt x="4015" y="14242"/>
                  </a:cubicBezTo>
                  <a:cubicBezTo>
                    <a:pt x="3589" y="14602"/>
                    <a:pt x="3121" y="14924"/>
                    <a:pt x="2630" y="15191"/>
                  </a:cubicBezTo>
                  <a:cubicBezTo>
                    <a:pt x="2175" y="15434"/>
                    <a:pt x="1649" y="15676"/>
                    <a:pt x="1124" y="15676"/>
                  </a:cubicBezTo>
                  <a:cubicBezTo>
                    <a:pt x="1082" y="15676"/>
                    <a:pt x="1040" y="15675"/>
                    <a:pt x="998" y="15672"/>
                  </a:cubicBezTo>
                  <a:cubicBezTo>
                    <a:pt x="852" y="15660"/>
                    <a:pt x="568" y="15606"/>
                    <a:pt x="492" y="15519"/>
                  </a:cubicBezTo>
                  <a:cubicBezTo>
                    <a:pt x="459" y="15486"/>
                    <a:pt x="453" y="15458"/>
                    <a:pt x="447" y="15415"/>
                  </a:cubicBezTo>
                  <a:cubicBezTo>
                    <a:pt x="432" y="15272"/>
                    <a:pt x="480" y="15121"/>
                    <a:pt x="525" y="14990"/>
                  </a:cubicBezTo>
                  <a:cubicBezTo>
                    <a:pt x="688" y="14471"/>
                    <a:pt x="955" y="13980"/>
                    <a:pt x="1217" y="13505"/>
                  </a:cubicBezTo>
                  <a:cubicBezTo>
                    <a:pt x="2073" y="11934"/>
                    <a:pt x="3066" y="10428"/>
                    <a:pt x="4065" y="8940"/>
                  </a:cubicBezTo>
                  <a:cubicBezTo>
                    <a:pt x="5172" y="7286"/>
                    <a:pt x="6318" y="5656"/>
                    <a:pt x="7501" y="4053"/>
                  </a:cubicBezTo>
                  <a:cubicBezTo>
                    <a:pt x="7970" y="3419"/>
                    <a:pt x="8439" y="2792"/>
                    <a:pt x="8924" y="2175"/>
                  </a:cubicBezTo>
                  <a:cubicBezTo>
                    <a:pt x="9284" y="1717"/>
                    <a:pt x="9639" y="1238"/>
                    <a:pt x="10070" y="850"/>
                  </a:cubicBezTo>
                  <a:cubicBezTo>
                    <a:pt x="10523" y="435"/>
                    <a:pt x="11084" y="130"/>
                    <a:pt x="11706" y="130"/>
                  </a:cubicBezTo>
                  <a:close/>
                  <a:moveTo>
                    <a:pt x="11721" y="0"/>
                  </a:moveTo>
                  <a:cubicBezTo>
                    <a:pt x="11420" y="0"/>
                    <a:pt x="11114" y="50"/>
                    <a:pt x="10807" y="163"/>
                  </a:cubicBezTo>
                  <a:cubicBezTo>
                    <a:pt x="10173" y="397"/>
                    <a:pt x="9694" y="850"/>
                    <a:pt x="9263" y="1357"/>
                  </a:cubicBezTo>
                  <a:cubicBezTo>
                    <a:pt x="8826" y="1870"/>
                    <a:pt x="8412" y="2404"/>
                    <a:pt x="8003" y="2940"/>
                  </a:cubicBezTo>
                  <a:cubicBezTo>
                    <a:pt x="6802" y="4521"/>
                    <a:pt x="5646" y="6147"/>
                    <a:pt x="4523" y="7784"/>
                  </a:cubicBezTo>
                  <a:cubicBezTo>
                    <a:pt x="3393" y="9426"/>
                    <a:pt x="2285" y="11083"/>
                    <a:pt x="1288" y="12807"/>
                  </a:cubicBezTo>
                  <a:cubicBezTo>
                    <a:pt x="943" y="13391"/>
                    <a:pt x="611" y="13985"/>
                    <a:pt x="344" y="14607"/>
                  </a:cubicBezTo>
                  <a:cubicBezTo>
                    <a:pt x="251" y="14826"/>
                    <a:pt x="1" y="15312"/>
                    <a:pt x="165" y="15551"/>
                  </a:cubicBezTo>
                  <a:cubicBezTo>
                    <a:pt x="223" y="15639"/>
                    <a:pt x="354" y="15677"/>
                    <a:pt x="447" y="15710"/>
                  </a:cubicBezTo>
                  <a:cubicBezTo>
                    <a:pt x="641" y="15779"/>
                    <a:pt x="853" y="15807"/>
                    <a:pt x="1058" y="15807"/>
                  </a:cubicBezTo>
                  <a:cubicBezTo>
                    <a:pt x="1108" y="15807"/>
                    <a:pt x="1157" y="15806"/>
                    <a:pt x="1205" y="15803"/>
                  </a:cubicBezTo>
                  <a:cubicBezTo>
                    <a:pt x="1789" y="15763"/>
                    <a:pt x="2351" y="15541"/>
                    <a:pt x="2864" y="15267"/>
                  </a:cubicBezTo>
                  <a:cubicBezTo>
                    <a:pt x="3372" y="14995"/>
                    <a:pt x="3856" y="14662"/>
                    <a:pt x="4304" y="14291"/>
                  </a:cubicBezTo>
                  <a:cubicBezTo>
                    <a:pt x="4838" y="13839"/>
                    <a:pt x="5291" y="13276"/>
                    <a:pt x="5739" y="12742"/>
                  </a:cubicBezTo>
                  <a:cubicBezTo>
                    <a:pt x="6171" y="12224"/>
                    <a:pt x="6589" y="11688"/>
                    <a:pt x="6956" y="11120"/>
                  </a:cubicBezTo>
                  <a:lnTo>
                    <a:pt x="6956" y="11120"/>
                  </a:lnTo>
                  <a:cubicBezTo>
                    <a:pt x="6964" y="11313"/>
                    <a:pt x="6966" y="11507"/>
                    <a:pt x="6972" y="11700"/>
                  </a:cubicBezTo>
                  <a:cubicBezTo>
                    <a:pt x="6983" y="12218"/>
                    <a:pt x="6993" y="12731"/>
                    <a:pt x="7026" y="13250"/>
                  </a:cubicBezTo>
                  <a:cubicBezTo>
                    <a:pt x="7091" y="14220"/>
                    <a:pt x="7184" y="15350"/>
                    <a:pt x="7741" y="16184"/>
                  </a:cubicBezTo>
                  <a:cubicBezTo>
                    <a:pt x="8035" y="16622"/>
                    <a:pt x="8511" y="16865"/>
                    <a:pt x="8999" y="16865"/>
                  </a:cubicBezTo>
                  <a:cubicBezTo>
                    <a:pt x="9300" y="16865"/>
                    <a:pt x="9605" y="16772"/>
                    <a:pt x="9873" y="16576"/>
                  </a:cubicBezTo>
                  <a:cubicBezTo>
                    <a:pt x="10256" y="16299"/>
                    <a:pt x="10518" y="15879"/>
                    <a:pt x="10724" y="15464"/>
                  </a:cubicBezTo>
                  <a:cubicBezTo>
                    <a:pt x="10986" y="14940"/>
                    <a:pt x="11172" y="14378"/>
                    <a:pt x="11325" y="13817"/>
                  </a:cubicBezTo>
                  <a:cubicBezTo>
                    <a:pt x="11553" y="12971"/>
                    <a:pt x="11738" y="12075"/>
                    <a:pt x="11805" y="11187"/>
                  </a:cubicBezTo>
                  <a:lnTo>
                    <a:pt x="11805" y="11187"/>
                  </a:lnTo>
                  <a:cubicBezTo>
                    <a:pt x="12363" y="12313"/>
                    <a:pt x="12983" y="13413"/>
                    <a:pt x="13741" y="14416"/>
                  </a:cubicBezTo>
                  <a:cubicBezTo>
                    <a:pt x="14178" y="14995"/>
                    <a:pt x="14657" y="15546"/>
                    <a:pt x="15208" y="16020"/>
                  </a:cubicBezTo>
                  <a:cubicBezTo>
                    <a:pt x="15618" y="16375"/>
                    <a:pt x="16065" y="16752"/>
                    <a:pt x="16578" y="16953"/>
                  </a:cubicBezTo>
                  <a:cubicBezTo>
                    <a:pt x="16725" y="17010"/>
                    <a:pt x="16889" y="17045"/>
                    <a:pt x="17050" y="17045"/>
                  </a:cubicBezTo>
                  <a:cubicBezTo>
                    <a:pt x="17307" y="17045"/>
                    <a:pt x="17554" y="16954"/>
                    <a:pt x="17701" y="16713"/>
                  </a:cubicBezTo>
                  <a:cubicBezTo>
                    <a:pt x="17859" y="16451"/>
                    <a:pt x="17859" y="16156"/>
                    <a:pt x="17865" y="15862"/>
                  </a:cubicBezTo>
                  <a:cubicBezTo>
                    <a:pt x="17876" y="14984"/>
                    <a:pt x="17838" y="14094"/>
                    <a:pt x="17806" y="13217"/>
                  </a:cubicBezTo>
                  <a:cubicBezTo>
                    <a:pt x="17784" y="12695"/>
                    <a:pt x="17762" y="12174"/>
                    <a:pt x="17738" y="11654"/>
                  </a:cubicBezTo>
                  <a:lnTo>
                    <a:pt x="17738" y="11654"/>
                  </a:lnTo>
                  <a:cubicBezTo>
                    <a:pt x="18761" y="12802"/>
                    <a:pt x="19797" y="13942"/>
                    <a:pt x="20986" y="14924"/>
                  </a:cubicBezTo>
                  <a:cubicBezTo>
                    <a:pt x="21291" y="15181"/>
                    <a:pt x="21613" y="15415"/>
                    <a:pt x="21935" y="15649"/>
                  </a:cubicBezTo>
                  <a:cubicBezTo>
                    <a:pt x="22169" y="15824"/>
                    <a:pt x="22426" y="16004"/>
                    <a:pt x="22720" y="16025"/>
                  </a:cubicBezTo>
                  <a:cubicBezTo>
                    <a:pt x="22741" y="16027"/>
                    <a:pt x="22762" y="16028"/>
                    <a:pt x="22783" y="16028"/>
                  </a:cubicBezTo>
                  <a:cubicBezTo>
                    <a:pt x="23028" y="16028"/>
                    <a:pt x="23264" y="15907"/>
                    <a:pt x="23370" y="15672"/>
                  </a:cubicBezTo>
                  <a:cubicBezTo>
                    <a:pt x="23456" y="15464"/>
                    <a:pt x="23396" y="15219"/>
                    <a:pt x="23331" y="15017"/>
                  </a:cubicBezTo>
                  <a:cubicBezTo>
                    <a:pt x="23080" y="14247"/>
                    <a:pt x="22557" y="13603"/>
                    <a:pt x="22152" y="12911"/>
                  </a:cubicBezTo>
                  <a:cubicBezTo>
                    <a:pt x="21771" y="12261"/>
                    <a:pt x="21416" y="11596"/>
                    <a:pt x="21056" y="10931"/>
                  </a:cubicBezTo>
                  <a:cubicBezTo>
                    <a:pt x="20107" y="9185"/>
                    <a:pt x="19158" y="7440"/>
                    <a:pt x="18094" y="5765"/>
                  </a:cubicBezTo>
                  <a:cubicBezTo>
                    <a:pt x="17086" y="4167"/>
                    <a:pt x="15978" y="2541"/>
                    <a:pt x="14538" y="1286"/>
                  </a:cubicBezTo>
                  <a:cubicBezTo>
                    <a:pt x="13751" y="601"/>
                    <a:pt x="12764" y="0"/>
                    <a:pt x="117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0"/>
            <p:cNvSpPr/>
            <p:nvPr/>
          </p:nvSpPr>
          <p:spPr>
            <a:xfrm>
              <a:off x="4617975" y="3198350"/>
              <a:ext cx="1677950" cy="753375"/>
            </a:xfrm>
            <a:custGeom>
              <a:avLst/>
              <a:gdLst/>
              <a:ahLst/>
              <a:cxnLst/>
              <a:rect l="l" t="t" r="r" b="b"/>
              <a:pathLst>
                <a:path w="67118" h="30135" extrusionOk="0">
                  <a:moveTo>
                    <a:pt x="35544" y="1"/>
                  </a:moveTo>
                  <a:lnTo>
                    <a:pt x="35544" y="1"/>
                  </a:lnTo>
                  <a:cubicBezTo>
                    <a:pt x="37961" y="1436"/>
                    <a:pt x="41360" y="4414"/>
                    <a:pt x="40934" y="7540"/>
                  </a:cubicBezTo>
                  <a:cubicBezTo>
                    <a:pt x="40504" y="10388"/>
                    <a:pt x="35806" y="12526"/>
                    <a:pt x="33384" y="13666"/>
                  </a:cubicBezTo>
                  <a:cubicBezTo>
                    <a:pt x="30673" y="14948"/>
                    <a:pt x="27400" y="14948"/>
                    <a:pt x="24837" y="16372"/>
                  </a:cubicBezTo>
                  <a:cubicBezTo>
                    <a:pt x="19851" y="19220"/>
                    <a:pt x="25403" y="21783"/>
                    <a:pt x="27684" y="23495"/>
                  </a:cubicBezTo>
                  <a:cubicBezTo>
                    <a:pt x="31956" y="26486"/>
                    <a:pt x="27400" y="27909"/>
                    <a:pt x="24264" y="28623"/>
                  </a:cubicBezTo>
                  <a:cubicBezTo>
                    <a:pt x="22415" y="29087"/>
                    <a:pt x="10010" y="29850"/>
                    <a:pt x="0" y="30134"/>
                  </a:cubicBezTo>
                  <a:lnTo>
                    <a:pt x="67118" y="30086"/>
                  </a:lnTo>
                  <a:cubicBezTo>
                    <a:pt x="60681" y="29578"/>
                    <a:pt x="54238" y="28422"/>
                    <a:pt x="48767" y="25776"/>
                  </a:cubicBezTo>
                  <a:cubicBezTo>
                    <a:pt x="46062" y="24489"/>
                    <a:pt x="42075" y="21924"/>
                    <a:pt x="41360" y="18794"/>
                  </a:cubicBezTo>
                  <a:cubicBezTo>
                    <a:pt x="40361" y="15232"/>
                    <a:pt x="43215" y="13093"/>
                    <a:pt x="44922" y="10529"/>
                  </a:cubicBezTo>
                  <a:cubicBezTo>
                    <a:pt x="48260" y="5277"/>
                    <a:pt x="44278" y="1954"/>
                    <a:pt x="39647" y="66"/>
                  </a:cubicBezTo>
                  <a:cubicBezTo>
                    <a:pt x="38288" y="33"/>
                    <a:pt x="36919" y="12"/>
                    <a:pt x="35544" y="1"/>
                  </a:cubicBezTo>
                  <a:close/>
                </a:path>
              </a:pathLst>
            </a:custGeom>
            <a:solidFill>
              <a:srgbClr val="BAE3F1"/>
            </a:solidFill>
            <a:ln w="9525" cap="flat" cmpd="sng">
              <a:solidFill>
                <a:srgbClr val="16161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0"/>
            <p:cNvSpPr/>
            <p:nvPr/>
          </p:nvSpPr>
          <p:spPr>
            <a:xfrm>
              <a:off x="4617825" y="3194275"/>
              <a:ext cx="1678375" cy="761400"/>
            </a:xfrm>
            <a:custGeom>
              <a:avLst/>
              <a:gdLst/>
              <a:ahLst/>
              <a:cxnLst/>
              <a:rect l="l" t="t" r="r" b="b"/>
              <a:pathLst>
                <a:path w="67135" h="30456" extrusionOk="0">
                  <a:moveTo>
                    <a:pt x="34946" y="0"/>
                  </a:moveTo>
                  <a:lnTo>
                    <a:pt x="35464" y="306"/>
                  </a:lnTo>
                  <a:cubicBezTo>
                    <a:pt x="38164" y="1898"/>
                    <a:pt x="41169" y="4785"/>
                    <a:pt x="40777" y="7676"/>
                  </a:cubicBezTo>
                  <a:cubicBezTo>
                    <a:pt x="40373" y="10365"/>
                    <a:pt x="35910" y="12460"/>
                    <a:pt x="33516" y="13589"/>
                  </a:cubicBezTo>
                  <a:lnTo>
                    <a:pt x="33320" y="13681"/>
                  </a:lnTo>
                  <a:cubicBezTo>
                    <a:pt x="32060" y="14277"/>
                    <a:pt x="30646" y="14598"/>
                    <a:pt x="29283" y="14909"/>
                  </a:cubicBezTo>
                  <a:cubicBezTo>
                    <a:pt x="27740" y="15264"/>
                    <a:pt x="26141" y="15629"/>
                    <a:pt x="24761" y="16392"/>
                  </a:cubicBezTo>
                  <a:cubicBezTo>
                    <a:pt x="23380" y="17183"/>
                    <a:pt x="22693" y="17996"/>
                    <a:pt x="22667" y="18892"/>
                  </a:cubicBezTo>
                  <a:cubicBezTo>
                    <a:pt x="22612" y="20463"/>
                    <a:pt x="24696" y="21843"/>
                    <a:pt x="26376" y="22950"/>
                  </a:cubicBezTo>
                  <a:cubicBezTo>
                    <a:pt x="26823" y="23250"/>
                    <a:pt x="27249" y="23527"/>
                    <a:pt x="27597" y="23789"/>
                  </a:cubicBezTo>
                  <a:cubicBezTo>
                    <a:pt x="28825" y="24652"/>
                    <a:pt x="29381" y="25421"/>
                    <a:pt x="29251" y="26086"/>
                  </a:cubicBezTo>
                  <a:cubicBezTo>
                    <a:pt x="28961" y="27553"/>
                    <a:pt x="25404" y="28361"/>
                    <a:pt x="24231" y="28628"/>
                  </a:cubicBezTo>
                  <a:cubicBezTo>
                    <a:pt x="22398" y="29086"/>
                    <a:pt x="10169" y="29844"/>
                    <a:pt x="1" y="30134"/>
                  </a:cubicBezTo>
                  <a:lnTo>
                    <a:pt x="11" y="30456"/>
                  </a:lnTo>
                  <a:cubicBezTo>
                    <a:pt x="10197" y="30172"/>
                    <a:pt x="22459" y="29408"/>
                    <a:pt x="24308" y="28945"/>
                  </a:cubicBezTo>
                  <a:cubicBezTo>
                    <a:pt x="26424" y="28464"/>
                    <a:pt x="29272" y="27651"/>
                    <a:pt x="29566" y="26151"/>
                  </a:cubicBezTo>
                  <a:cubicBezTo>
                    <a:pt x="29730" y="25333"/>
                    <a:pt x="29147" y="24477"/>
                    <a:pt x="27788" y="23527"/>
                  </a:cubicBezTo>
                  <a:cubicBezTo>
                    <a:pt x="27433" y="23260"/>
                    <a:pt x="27008" y="22976"/>
                    <a:pt x="26555" y="22677"/>
                  </a:cubicBezTo>
                  <a:cubicBezTo>
                    <a:pt x="24946" y="21613"/>
                    <a:pt x="22944" y="20292"/>
                    <a:pt x="22987" y="18902"/>
                  </a:cubicBezTo>
                  <a:cubicBezTo>
                    <a:pt x="23015" y="18144"/>
                    <a:pt x="23664" y="17397"/>
                    <a:pt x="24918" y="16676"/>
                  </a:cubicBezTo>
                  <a:cubicBezTo>
                    <a:pt x="26255" y="15934"/>
                    <a:pt x="27831" y="15574"/>
                    <a:pt x="29354" y="15226"/>
                  </a:cubicBezTo>
                  <a:cubicBezTo>
                    <a:pt x="30739" y="14914"/>
                    <a:pt x="32169" y="14587"/>
                    <a:pt x="33456" y="13976"/>
                  </a:cubicBezTo>
                  <a:lnTo>
                    <a:pt x="33652" y="13884"/>
                  </a:lnTo>
                  <a:cubicBezTo>
                    <a:pt x="36107" y="12732"/>
                    <a:pt x="40673" y="10589"/>
                    <a:pt x="41099" y="7724"/>
                  </a:cubicBezTo>
                  <a:cubicBezTo>
                    <a:pt x="41491" y="4856"/>
                    <a:pt x="38770" y="2029"/>
                    <a:pt x="36134" y="334"/>
                  </a:cubicBezTo>
                  <a:lnTo>
                    <a:pt x="36134" y="334"/>
                  </a:lnTo>
                  <a:cubicBezTo>
                    <a:pt x="37400" y="350"/>
                    <a:pt x="38546" y="367"/>
                    <a:pt x="39621" y="388"/>
                  </a:cubicBezTo>
                  <a:cubicBezTo>
                    <a:pt x="41988" y="1364"/>
                    <a:pt x="44971" y="3050"/>
                    <a:pt x="45784" y="5597"/>
                  </a:cubicBezTo>
                  <a:cubicBezTo>
                    <a:pt x="46270" y="7119"/>
                    <a:pt x="45931" y="8804"/>
                    <a:pt x="44792" y="10604"/>
                  </a:cubicBezTo>
                  <a:cubicBezTo>
                    <a:pt x="44404" y="11183"/>
                    <a:pt x="43946" y="11757"/>
                    <a:pt x="43504" y="12306"/>
                  </a:cubicBezTo>
                  <a:cubicBezTo>
                    <a:pt x="41988" y="14211"/>
                    <a:pt x="40417" y="16175"/>
                    <a:pt x="41207" y="18995"/>
                  </a:cubicBezTo>
                  <a:cubicBezTo>
                    <a:pt x="42043" y="22671"/>
                    <a:pt x="47159" y="25350"/>
                    <a:pt x="48702" y="26080"/>
                  </a:cubicBezTo>
                  <a:cubicBezTo>
                    <a:pt x="53481" y="28399"/>
                    <a:pt x="59503" y="29812"/>
                    <a:pt x="67113" y="30412"/>
                  </a:cubicBezTo>
                  <a:lnTo>
                    <a:pt x="67134" y="30085"/>
                  </a:lnTo>
                  <a:cubicBezTo>
                    <a:pt x="59569" y="29490"/>
                    <a:pt x="53584" y="28089"/>
                    <a:pt x="48844" y="25791"/>
                  </a:cubicBezTo>
                  <a:cubicBezTo>
                    <a:pt x="47328" y="25071"/>
                    <a:pt x="42331" y="22459"/>
                    <a:pt x="41524" y="18913"/>
                  </a:cubicBezTo>
                  <a:cubicBezTo>
                    <a:pt x="40777" y="16246"/>
                    <a:pt x="42227" y="14434"/>
                    <a:pt x="43760" y="12515"/>
                  </a:cubicBezTo>
                  <a:cubicBezTo>
                    <a:pt x="44208" y="11953"/>
                    <a:pt x="44666" y="11380"/>
                    <a:pt x="45064" y="10780"/>
                  </a:cubicBezTo>
                  <a:cubicBezTo>
                    <a:pt x="46265" y="8892"/>
                    <a:pt x="46608" y="7114"/>
                    <a:pt x="46095" y="5499"/>
                  </a:cubicBezTo>
                  <a:cubicBezTo>
                    <a:pt x="45407" y="3350"/>
                    <a:pt x="43264" y="1528"/>
                    <a:pt x="39712" y="77"/>
                  </a:cubicBezTo>
                  <a:lnTo>
                    <a:pt x="39659" y="66"/>
                  </a:lnTo>
                  <a:cubicBezTo>
                    <a:pt x="38410" y="33"/>
                    <a:pt x="37068" y="17"/>
                    <a:pt x="35550" y="7"/>
                  </a:cubicBezTo>
                  <a:lnTo>
                    <a:pt x="3494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0"/>
            <p:cNvSpPr/>
            <p:nvPr/>
          </p:nvSpPr>
          <p:spPr>
            <a:xfrm>
              <a:off x="5628775" y="3549800"/>
              <a:ext cx="1998025" cy="517200"/>
            </a:xfrm>
            <a:custGeom>
              <a:avLst/>
              <a:gdLst/>
              <a:ahLst/>
              <a:cxnLst/>
              <a:rect l="l" t="t" r="r" b="b"/>
              <a:pathLst>
                <a:path w="79921" h="20688" extrusionOk="0">
                  <a:moveTo>
                    <a:pt x="2139" y="1"/>
                  </a:moveTo>
                  <a:cubicBezTo>
                    <a:pt x="1" y="1386"/>
                    <a:pt x="747" y="4807"/>
                    <a:pt x="218" y="7692"/>
                  </a:cubicBezTo>
                  <a:cubicBezTo>
                    <a:pt x="1283" y="8543"/>
                    <a:pt x="1391" y="9825"/>
                    <a:pt x="2351" y="10681"/>
                  </a:cubicBezTo>
                  <a:cubicBezTo>
                    <a:pt x="2886" y="11217"/>
                    <a:pt x="3634" y="11112"/>
                    <a:pt x="4065" y="11537"/>
                  </a:cubicBezTo>
                  <a:cubicBezTo>
                    <a:pt x="4702" y="11963"/>
                    <a:pt x="4916" y="12710"/>
                    <a:pt x="5450" y="13246"/>
                  </a:cubicBezTo>
                  <a:cubicBezTo>
                    <a:pt x="6306" y="14424"/>
                    <a:pt x="7267" y="14528"/>
                    <a:pt x="8445" y="15275"/>
                  </a:cubicBezTo>
                  <a:cubicBezTo>
                    <a:pt x="9727" y="16021"/>
                    <a:pt x="10474" y="16987"/>
                    <a:pt x="11859" y="17625"/>
                  </a:cubicBezTo>
                  <a:cubicBezTo>
                    <a:pt x="14423" y="18908"/>
                    <a:pt x="17418" y="19339"/>
                    <a:pt x="20195" y="19873"/>
                  </a:cubicBezTo>
                  <a:cubicBezTo>
                    <a:pt x="20613" y="19950"/>
                    <a:pt x="21025" y="19982"/>
                    <a:pt x="21432" y="19982"/>
                  </a:cubicBezTo>
                  <a:cubicBezTo>
                    <a:pt x="22464" y="19982"/>
                    <a:pt x="23469" y="19775"/>
                    <a:pt x="24483" y="19568"/>
                  </a:cubicBezTo>
                  <a:cubicBezTo>
                    <a:pt x="25494" y="19362"/>
                    <a:pt x="26512" y="19156"/>
                    <a:pt x="27576" y="19156"/>
                  </a:cubicBezTo>
                  <a:cubicBezTo>
                    <a:pt x="27923" y="19156"/>
                    <a:pt x="28275" y="19178"/>
                    <a:pt x="28633" y="19229"/>
                  </a:cubicBezTo>
                  <a:cubicBezTo>
                    <a:pt x="31628" y="19654"/>
                    <a:pt x="34939" y="19339"/>
                    <a:pt x="37825" y="19976"/>
                  </a:cubicBezTo>
                  <a:cubicBezTo>
                    <a:pt x="39495" y="20311"/>
                    <a:pt x="41122" y="20687"/>
                    <a:pt x="42786" y="20687"/>
                  </a:cubicBezTo>
                  <a:cubicBezTo>
                    <a:pt x="43785" y="20687"/>
                    <a:pt x="44796" y="20552"/>
                    <a:pt x="45838" y="20190"/>
                  </a:cubicBezTo>
                  <a:cubicBezTo>
                    <a:pt x="47333" y="19551"/>
                    <a:pt x="48506" y="18695"/>
                    <a:pt x="50110" y="18269"/>
                  </a:cubicBezTo>
                  <a:cubicBezTo>
                    <a:pt x="51714" y="17838"/>
                    <a:pt x="53317" y="17625"/>
                    <a:pt x="54921" y="17200"/>
                  </a:cubicBezTo>
                  <a:cubicBezTo>
                    <a:pt x="57588" y="16453"/>
                    <a:pt x="60261" y="16021"/>
                    <a:pt x="62933" y="15492"/>
                  </a:cubicBezTo>
                  <a:cubicBezTo>
                    <a:pt x="63998" y="15275"/>
                    <a:pt x="65067" y="15275"/>
                    <a:pt x="66136" y="14958"/>
                  </a:cubicBezTo>
                  <a:cubicBezTo>
                    <a:pt x="67631" y="14528"/>
                    <a:pt x="68275" y="13354"/>
                    <a:pt x="69557" y="12607"/>
                  </a:cubicBezTo>
                  <a:cubicBezTo>
                    <a:pt x="70483" y="12035"/>
                    <a:pt x="71312" y="12035"/>
                    <a:pt x="72240" y="12035"/>
                  </a:cubicBezTo>
                  <a:cubicBezTo>
                    <a:pt x="72704" y="12035"/>
                    <a:pt x="73190" y="12035"/>
                    <a:pt x="73724" y="11963"/>
                  </a:cubicBezTo>
                  <a:cubicBezTo>
                    <a:pt x="75109" y="11751"/>
                    <a:pt x="75644" y="11003"/>
                    <a:pt x="76926" y="10359"/>
                  </a:cubicBezTo>
                  <a:cubicBezTo>
                    <a:pt x="77357" y="10147"/>
                    <a:pt x="79174" y="10147"/>
                    <a:pt x="79489" y="9721"/>
                  </a:cubicBezTo>
                  <a:cubicBezTo>
                    <a:pt x="79920" y="9077"/>
                    <a:pt x="77079" y="1751"/>
                    <a:pt x="77079" y="1751"/>
                  </a:cubicBezTo>
                  <a:cubicBezTo>
                    <a:pt x="76151" y="1245"/>
                    <a:pt x="75101" y="1049"/>
                    <a:pt x="74037" y="1049"/>
                  </a:cubicBezTo>
                  <a:cubicBezTo>
                    <a:pt x="72404" y="1049"/>
                    <a:pt x="70742" y="1512"/>
                    <a:pt x="69447" y="2030"/>
                  </a:cubicBezTo>
                  <a:cubicBezTo>
                    <a:pt x="66992" y="2990"/>
                    <a:pt x="64216" y="4271"/>
                    <a:pt x="61543" y="4271"/>
                  </a:cubicBezTo>
                  <a:lnTo>
                    <a:pt x="2139" y="1"/>
                  </a:lnTo>
                  <a:close/>
                </a:path>
              </a:pathLst>
            </a:custGeom>
            <a:solidFill>
              <a:srgbClr val="604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0"/>
            <p:cNvSpPr/>
            <p:nvPr/>
          </p:nvSpPr>
          <p:spPr>
            <a:xfrm>
              <a:off x="5629725" y="3545575"/>
              <a:ext cx="2000750" cy="525475"/>
            </a:xfrm>
            <a:custGeom>
              <a:avLst/>
              <a:gdLst/>
              <a:ahLst/>
              <a:cxnLst/>
              <a:rect l="l" t="t" r="r" b="b"/>
              <a:pathLst>
                <a:path w="80030" h="21019" extrusionOk="0">
                  <a:moveTo>
                    <a:pt x="2144" y="333"/>
                  </a:moveTo>
                  <a:lnTo>
                    <a:pt x="61505" y="4604"/>
                  </a:lnTo>
                  <a:cubicBezTo>
                    <a:pt x="63851" y="4604"/>
                    <a:pt x="66299" y="3617"/>
                    <a:pt x="68466" y="2750"/>
                  </a:cubicBezTo>
                  <a:cubicBezTo>
                    <a:pt x="68809" y="2614"/>
                    <a:pt x="69141" y="2477"/>
                    <a:pt x="69469" y="2346"/>
                  </a:cubicBezTo>
                  <a:cubicBezTo>
                    <a:pt x="70371" y="1988"/>
                    <a:pt x="72159" y="1384"/>
                    <a:pt x="74009" y="1384"/>
                  </a:cubicBezTo>
                  <a:cubicBezTo>
                    <a:pt x="75000" y="1384"/>
                    <a:pt x="76010" y="1557"/>
                    <a:pt x="76910" y="2035"/>
                  </a:cubicBezTo>
                  <a:cubicBezTo>
                    <a:pt x="78268" y="5553"/>
                    <a:pt x="79539" y="9405"/>
                    <a:pt x="79320" y="9792"/>
                  </a:cubicBezTo>
                  <a:cubicBezTo>
                    <a:pt x="79169" y="9999"/>
                    <a:pt x="78361" y="10109"/>
                    <a:pt x="77832" y="10180"/>
                  </a:cubicBezTo>
                  <a:cubicBezTo>
                    <a:pt x="77389" y="10240"/>
                    <a:pt x="77008" y="10288"/>
                    <a:pt x="76817" y="10387"/>
                  </a:cubicBezTo>
                  <a:cubicBezTo>
                    <a:pt x="76354" y="10616"/>
                    <a:pt x="75994" y="10855"/>
                    <a:pt x="75649" y="11091"/>
                  </a:cubicBezTo>
                  <a:cubicBezTo>
                    <a:pt x="75045" y="11494"/>
                    <a:pt x="74521" y="11837"/>
                    <a:pt x="73663" y="11975"/>
                  </a:cubicBezTo>
                  <a:cubicBezTo>
                    <a:pt x="73152" y="12040"/>
                    <a:pt x="72688" y="12040"/>
                    <a:pt x="72235" y="12040"/>
                  </a:cubicBezTo>
                  <a:lnTo>
                    <a:pt x="72170" y="12040"/>
                  </a:lnTo>
                  <a:cubicBezTo>
                    <a:pt x="71253" y="12040"/>
                    <a:pt x="70385" y="12051"/>
                    <a:pt x="69436" y="12635"/>
                  </a:cubicBezTo>
                  <a:cubicBezTo>
                    <a:pt x="68912" y="12940"/>
                    <a:pt x="68492" y="13317"/>
                    <a:pt x="68089" y="13677"/>
                  </a:cubicBezTo>
                  <a:cubicBezTo>
                    <a:pt x="67489" y="14216"/>
                    <a:pt x="66916" y="14724"/>
                    <a:pt x="66054" y="14969"/>
                  </a:cubicBezTo>
                  <a:cubicBezTo>
                    <a:pt x="65422" y="15160"/>
                    <a:pt x="64778" y="15236"/>
                    <a:pt x="64156" y="15307"/>
                  </a:cubicBezTo>
                  <a:cubicBezTo>
                    <a:pt x="63731" y="15362"/>
                    <a:pt x="63295" y="15411"/>
                    <a:pt x="62863" y="15498"/>
                  </a:cubicBezTo>
                  <a:cubicBezTo>
                    <a:pt x="62198" y="15634"/>
                    <a:pt x="61532" y="15760"/>
                    <a:pt x="60866" y="15885"/>
                  </a:cubicBezTo>
                  <a:cubicBezTo>
                    <a:pt x="58892" y="16262"/>
                    <a:pt x="56847" y="16649"/>
                    <a:pt x="54839" y="17211"/>
                  </a:cubicBezTo>
                  <a:cubicBezTo>
                    <a:pt x="54043" y="17424"/>
                    <a:pt x="53230" y="17587"/>
                    <a:pt x="52444" y="17746"/>
                  </a:cubicBezTo>
                  <a:cubicBezTo>
                    <a:pt x="51653" y="17904"/>
                    <a:pt x="50835" y="18062"/>
                    <a:pt x="50033" y="18280"/>
                  </a:cubicBezTo>
                  <a:cubicBezTo>
                    <a:pt x="49002" y="18553"/>
                    <a:pt x="48167" y="18989"/>
                    <a:pt x="47290" y="19448"/>
                  </a:cubicBezTo>
                  <a:cubicBezTo>
                    <a:pt x="46792" y="19709"/>
                    <a:pt x="46281" y="19976"/>
                    <a:pt x="45745" y="20206"/>
                  </a:cubicBezTo>
                  <a:cubicBezTo>
                    <a:pt x="44720" y="20561"/>
                    <a:pt x="43727" y="20695"/>
                    <a:pt x="42745" y="20695"/>
                  </a:cubicBezTo>
                  <a:cubicBezTo>
                    <a:pt x="41298" y="20695"/>
                    <a:pt x="39873" y="20404"/>
                    <a:pt x="38398" y="20102"/>
                  </a:cubicBezTo>
                  <a:lnTo>
                    <a:pt x="37819" y="19987"/>
                  </a:lnTo>
                  <a:cubicBezTo>
                    <a:pt x="36183" y="19622"/>
                    <a:pt x="34388" y="19568"/>
                    <a:pt x="32648" y="19513"/>
                  </a:cubicBezTo>
                  <a:cubicBezTo>
                    <a:pt x="31306" y="19470"/>
                    <a:pt x="29921" y="19425"/>
                    <a:pt x="28622" y="19234"/>
                  </a:cubicBezTo>
                  <a:cubicBezTo>
                    <a:pt x="28252" y="19186"/>
                    <a:pt x="27892" y="19163"/>
                    <a:pt x="27537" y="19163"/>
                  </a:cubicBezTo>
                  <a:cubicBezTo>
                    <a:pt x="26446" y="19163"/>
                    <a:pt x="25404" y="19377"/>
                    <a:pt x="24384" y="19584"/>
                  </a:cubicBezTo>
                  <a:cubicBezTo>
                    <a:pt x="23373" y="19790"/>
                    <a:pt x="22402" y="19987"/>
                    <a:pt x="21408" y="19987"/>
                  </a:cubicBezTo>
                  <a:cubicBezTo>
                    <a:pt x="21007" y="19987"/>
                    <a:pt x="20602" y="19955"/>
                    <a:pt x="20190" y="19878"/>
                  </a:cubicBezTo>
                  <a:cubicBezTo>
                    <a:pt x="19807" y="19808"/>
                    <a:pt x="19425" y="19737"/>
                    <a:pt x="19044" y="19666"/>
                  </a:cubicBezTo>
                  <a:cubicBezTo>
                    <a:pt x="16605" y="19213"/>
                    <a:pt x="14090" y="18750"/>
                    <a:pt x="11892" y="17647"/>
                  </a:cubicBezTo>
                  <a:cubicBezTo>
                    <a:pt x="11124" y="17293"/>
                    <a:pt x="10567" y="16845"/>
                    <a:pt x="9972" y="16371"/>
                  </a:cubicBezTo>
                  <a:cubicBezTo>
                    <a:pt x="9520" y="16011"/>
                    <a:pt x="9055" y="15634"/>
                    <a:pt x="8494" y="15307"/>
                  </a:cubicBezTo>
                  <a:cubicBezTo>
                    <a:pt x="8101" y="15062"/>
                    <a:pt x="7746" y="14888"/>
                    <a:pt x="7398" y="14717"/>
                  </a:cubicBezTo>
                  <a:cubicBezTo>
                    <a:pt x="6699" y="14374"/>
                    <a:pt x="6099" y="14080"/>
                    <a:pt x="5527" y="13300"/>
                  </a:cubicBezTo>
                  <a:cubicBezTo>
                    <a:pt x="5314" y="13088"/>
                    <a:pt x="5160" y="12841"/>
                    <a:pt x="4991" y="12580"/>
                  </a:cubicBezTo>
                  <a:cubicBezTo>
                    <a:pt x="4757" y="12214"/>
                    <a:pt x="4518" y="11837"/>
                    <a:pt x="4140" y="11592"/>
                  </a:cubicBezTo>
                  <a:cubicBezTo>
                    <a:pt x="3906" y="11358"/>
                    <a:pt x="3601" y="11270"/>
                    <a:pt x="3307" y="11177"/>
                  </a:cubicBezTo>
                  <a:cubicBezTo>
                    <a:pt x="3000" y="11084"/>
                    <a:pt x="2685" y="10986"/>
                    <a:pt x="2423" y="10731"/>
                  </a:cubicBezTo>
                  <a:cubicBezTo>
                    <a:pt x="1986" y="10343"/>
                    <a:pt x="1736" y="9863"/>
                    <a:pt x="1468" y="9356"/>
                  </a:cubicBezTo>
                  <a:cubicBezTo>
                    <a:pt x="1184" y="8810"/>
                    <a:pt x="895" y="8254"/>
                    <a:pt x="356" y="7796"/>
                  </a:cubicBezTo>
                  <a:cubicBezTo>
                    <a:pt x="507" y="6934"/>
                    <a:pt x="545" y="6028"/>
                    <a:pt x="590" y="5150"/>
                  </a:cubicBezTo>
                  <a:cubicBezTo>
                    <a:pt x="683" y="3153"/>
                    <a:pt x="769" y="1266"/>
                    <a:pt x="2144" y="333"/>
                  </a:cubicBezTo>
                  <a:close/>
                  <a:moveTo>
                    <a:pt x="2058" y="1"/>
                  </a:moveTo>
                  <a:lnTo>
                    <a:pt x="2013" y="34"/>
                  </a:lnTo>
                  <a:cubicBezTo>
                    <a:pt x="459" y="1043"/>
                    <a:pt x="361" y="3033"/>
                    <a:pt x="263" y="5139"/>
                  </a:cubicBezTo>
                  <a:cubicBezTo>
                    <a:pt x="225" y="6034"/>
                    <a:pt x="180" y="6961"/>
                    <a:pt x="17" y="7829"/>
                  </a:cubicBezTo>
                  <a:lnTo>
                    <a:pt x="1" y="7927"/>
                  </a:lnTo>
                  <a:lnTo>
                    <a:pt x="77" y="7987"/>
                  </a:lnTo>
                  <a:cubicBezTo>
                    <a:pt x="611" y="8412"/>
                    <a:pt x="890" y="8947"/>
                    <a:pt x="1184" y="9508"/>
                  </a:cubicBezTo>
                  <a:cubicBezTo>
                    <a:pt x="1451" y="10016"/>
                    <a:pt x="1724" y="10545"/>
                    <a:pt x="2199" y="10965"/>
                  </a:cubicBezTo>
                  <a:cubicBezTo>
                    <a:pt x="2509" y="11276"/>
                    <a:pt x="2886" y="11391"/>
                    <a:pt x="3214" y="11489"/>
                  </a:cubicBezTo>
                  <a:cubicBezTo>
                    <a:pt x="3491" y="11575"/>
                    <a:pt x="3737" y="11647"/>
                    <a:pt x="3934" y="11844"/>
                  </a:cubicBezTo>
                  <a:cubicBezTo>
                    <a:pt x="4277" y="12073"/>
                    <a:pt x="4490" y="12405"/>
                    <a:pt x="4719" y="12760"/>
                  </a:cubicBezTo>
                  <a:cubicBezTo>
                    <a:pt x="4888" y="13022"/>
                    <a:pt x="5062" y="13294"/>
                    <a:pt x="5281" y="13513"/>
                  </a:cubicBezTo>
                  <a:cubicBezTo>
                    <a:pt x="5880" y="14336"/>
                    <a:pt x="6552" y="14664"/>
                    <a:pt x="7255" y="15007"/>
                  </a:cubicBezTo>
                  <a:cubicBezTo>
                    <a:pt x="7594" y="15176"/>
                    <a:pt x="7942" y="15346"/>
                    <a:pt x="8325" y="15585"/>
                  </a:cubicBezTo>
                  <a:cubicBezTo>
                    <a:pt x="8871" y="15908"/>
                    <a:pt x="9329" y="16273"/>
                    <a:pt x="9770" y="16628"/>
                  </a:cubicBezTo>
                  <a:cubicBezTo>
                    <a:pt x="10349" y="17091"/>
                    <a:pt x="10953" y="17577"/>
                    <a:pt x="11751" y="17942"/>
                  </a:cubicBezTo>
                  <a:cubicBezTo>
                    <a:pt x="13987" y="19060"/>
                    <a:pt x="16524" y="19529"/>
                    <a:pt x="18984" y="19987"/>
                  </a:cubicBezTo>
                  <a:cubicBezTo>
                    <a:pt x="19365" y="20059"/>
                    <a:pt x="19747" y="20130"/>
                    <a:pt x="20130" y="20200"/>
                  </a:cubicBezTo>
                  <a:cubicBezTo>
                    <a:pt x="20555" y="20279"/>
                    <a:pt x="20975" y="20312"/>
                    <a:pt x="21390" y="20312"/>
                  </a:cubicBezTo>
                  <a:cubicBezTo>
                    <a:pt x="22439" y="20312"/>
                    <a:pt x="23457" y="20103"/>
                    <a:pt x="24450" y="19901"/>
                  </a:cubicBezTo>
                  <a:cubicBezTo>
                    <a:pt x="25449" y="19698"/>
                    <a:pt x="26473" y="19490"/>
                    <a:pt x="27536" y="19490"/>
                  </a:cubicBezTo>
                  <a:cubicBezTo>
                    <a:pt x="27878" y="19490"/>
                    <a:pt x="28223" y="19511"/>
                    <a:pt x="28574" y="19561"/>
                  </a:cubicBezTo>
                  <a:cubicBezTo>
                    <a:pt x="29893" y="19747"/>
                    <a:pt x="31290" y="19791"/>
                    <a:pt x="32637" y="19835"/>
                  </a:cubicBezTo>
                  <a:cubicBezTo>
                    <a:pt x="34362" y="19889"/>
                    <a:pt x="36145" y="19949"/>
                    <a:pt x="37754" y="20304"/>
                  </a:cubicBezTo>
                  <a:lnTo>
                    <a:pt x="38332" y="20424"/>
                  </a:lnTo>
                  <a:cubicBezTo>
                    <a:pt x="39828" y="20729"/>
                    <a:pt x="41268" y="21019"/>
                    <a:pt x="42746" y="21019"/>
                  </a:cubicBezTo>
                  <a:cubicBezTo>
                    <a:pt x="43760" y="21019"/>
                    <a:pt x="44791" y="20882"/>
                    <a:pt x="45860" y="20511"/>
                  </a:cubicBezTo>
                  <a:cubicBezTo>
                    <a:pt x="46422" y="20271"/>
                    <a:pt x="46940" y="19999"/>
                    <a:pt x="47442" y="19737"/>
                  </a:cubicBezTo>
                  <a:cubicBezTo>
                    <a:pt x="48304" y="19284"/>
                    <a:pt x="49123" y="18858"/>
                    <a:pt x="50115" y="18597"/>
                  </a:cubicBezTo>
                  <a:cubicBezTo>
                    <a:pt x="50911" y="18383"/>
                    <a:pt x="51724" y="18220"/>
                    <a:pt x="52510" y="18062"/>
                  </a:cubicBezTo>
                  <a:cubicBezTo>
                    <a:pt x="53300" y="17904"/>
                    <a:pt x="54113" y="17740"/>
                    <a:pt x="54926" y="17527"/>
                  </a:cubicBezTo>
                  <a:cubicBezTo>
                    <a:pt x="56923" y="16965"/>
                    <a:pt x="58957" y="16578"/>
                    <a:pt x="60926" y="16207"/>
                  </a:cubicBezTo>
                  <a:cubicBezTo>
                    <a:pt x="61593" y="16082"/>
                    <a:pt x="62258" y="15951"/>
                    <a:pt x="62923" y="15820"/>
                  </a:cubicBezTo>
                  <a:cubicBezTo>
                    <a:pt x="63348" y="15732"/>
                    <a:pt x="63779" y="15684"/>
                    <a:pt x="64194" y="15634"/>
                  </a:cubicBezTo>
                  <a:cubicBezTo>
                    <a:pt x="64833" y="15558"/>
                    <a:pt x="65493" y="15477"/>
                    <a:pt x="66142" y="15280"/>
                  </a:cubicBezTo>
                  <a:cubicBezTo>
                    <a:pt x="67080" y="15012"/>
                    <a:pt x="67701" y="14456"/>
                    <a:pt x="68308" y="13916"/>
                  </a:cubicBezTo>
                  <a:cubicBezTo>
                    <a:pt x="68700" y="13567"/>
                    <a:pt x="69104" y="13207"/>
                    <a:pt x="69605" y="12912"/>
                  </a:cubicBezTo>
                  <a:cubicBezTo>
                    <a:pt x="70489" y="12367"/>
                    <a:pt x="71286" y="12378"/>
                    <a:pt x="72202" y="12367"/>
                  </a:cubicBezTo>
                  <a:cubicBezTo>
                    <a:pt x="72676" y="12367"/>
                    <a:pt x="73162" y="12367"/>
                    <a:pt x="73708" y="12295"/>
                  </a:cubicBezTo>
                  <a:cubicBezTo>
                    <a:pt x="74640" y="12149"/>
                    <a:pt x="75219" y="11767"/>
                    <a:pt x="75830" y="11358"/>
                  </a:cubicBezTo>
                  <a:cubicBezTo>
                    <a:pt x="76168" y="11134"/>
                    <a:pt x="76517" y="10900"/>
                    <a:pt x="76964" y="10676"/>
                  </a:cubicBezTo>
                  <a:cubicBezTo>
                    <a:pt x="77107" y="10605"/>
                    <a:pt x="77493" y="10550"/>
                    <a:pt x="77875" y="10502"/>
                  </a:cubicBezTo>
                  <a:cubicBezTo>
                    <a:pt x="78736" y="10387"/>
                    <a:pt x="79365" y="10278"/>
                    <a:pt x="79587" y="9978"/>
                  </a:cubicBezTo>
                  <a:cubicBezTo>
                    <a:pt x="80030" y="9317"/>
                    <a:pt x="77865" y="3601"/>
                    <a:pt x="77193" y="1861"/>
                  </a:cubicBezTo>
                  <a:lnTo>
                    <a:pt x="77172" y="1806"/>
                  </a:lnTo>
                  <a:lnTo>
                    <a:pt x="77117" y="1779"/>
                  </a:lnTo>
                  <a:cubicBezTo>
                    <a:pt x="76139" y="1246"/>
                    <a:pt x="75054" y="1049"/>
                    <a:pt x="73987" y="1049"/>
                  </a:cubicBezTo>
                  <a:cubicBezTo>
                    <a:pt x="72202" y="1049"/>
                    <a:pt x="70465" y="1599"/>
                    <a:pt x="69350" y="2046"/>
                  </a:cubicBezTo>
                  <a:cubicBezTo>
                    <a:pt x="69022" y="2172"/>
                    <a:pt x="68683" y="2308"/>
                    <a:pt x="68345" y="2444"/>
                  </a:cubicBezTo>
                  <a:cubicBezTo>
                    <a:pt x="66208" y="3307"/>
                    <a:pt x="63786" y="4277"/>
                    <a:pt x="61515" y="4277"/>
                  </a:cubicBezTo>
                  <a:lnTo>
                    <a:pt x="2111" y="6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0"/>
            <p:cNvSpPr/>
            <p:nvPr/>
          </p:nvSpPr>
          <p:spPr>
            <a:xfrm>
              <a:off x="5673225" y="3637925"/>
              <a:ext cx="13525" cy="163720"/>
            </a:xfrm>
            <a:custGeom>
              <a:avLst/>
              <a:gdLst/>
              <a:ahLst/>
              <a:cxnLst/>
              <a:rect l="l" t="t" r="r" b="b"/>
              <a:pathLst>
                <a:path w="541" h="8690" extrusionOk="0">
                  <a:moveTo>
                    <a:pt x="431" y="0"/>
                  </a:moveTo>
                  <a:cubicBezTo>
                    <a:pt x="366" y="725"/>
                    <a:pt x="323" y="1451"/>
                    <a:pt x="278" y="2171"/>
                  </a:cubicBezTo>
                  <a:lnTo>
                    <a:pt x="164" y="4341"/>
                  </a:lnTo>
                  <a:lnTo>
                    <a:pt x="66" y="6513"/>
                  </a:lnTo>
                  <a:lnTo>
                    <a:pt x="23" y="7599"/>
                  </a:lnTo>
                  <a:cubicBezTo>
                    <a:pt x="23" y="7964"/>
                    <a:pt x="1" y="8324"/>
                    <a:pt x="6" y="8689"/>
                  </a:cubicBezTo>
                  <a:cubicBezTo>
                    <a:pt x="77" y="8329"/>
                    <a:pt x="126" y="7969"/>
                    <a:pt x="187" y="7614"/>
                  </a:cubicBezTo>
                  <a:lnTo>
                    <a:pt x="318" y="6529"/>
                  </a:lnTo>
                  <a:cubicBezTo>
                    <a:pt x="399" y="5809"/>
                    <a:pt x="448" y="5084"/>
                    <a:pt x="486" y="4358"/>
                  </a:cubicBezTo>
                  <a:cubicBezTo>
                    <a:pt x="519" y="3633"/>
                    <a:pt x="540" y="2906"/>
                    <a:pt x="530" y="2176"/>
                  </a:cubicBezTo>
                  <a:cubicBezTo>
                    <a:pt x="524" y="1451"/>
                    <a:pt x="502" y="725"/>
                    <a:pt x="4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0"/>
            <p:cNvSpPr/>
            <p:nvPr/>
          </p:nvSpPr>
          <p:spPr>
            <a:xfrm>
              <a:off x="5724900" y="3703668"/>
              <a:ext cx="13950" cy="144917"/>
            </a:xfrm>
            <a:custGeom>
              <a:avLst/>
              <a:gdLst/>
              <a:ahLst/>
              <a:cxnLst/>
              <a:rect l="l" t="t" r="r" b="b"/>
              <a:pathLst>
                <a:path w="558" h="7692" extrusionOk="0">
                  <a:moveTo>
                    <a:pt x="1" y="0"/>
                  </a:moveTo>
                  <a:cubicBezTo>
                    <a:pt x="18" y="1289"/>
                    <a:pt x="94" y="2570"/>
                    <a:pt x="159" y="3847"/>
                  </a:cubicBezTo>
                  <a:cubicBezTo>
                    <a:pt x="235" y="5128"/>
                    <a:pt x="301" y="6405"/>
                    <a:pt x="432" y="7692"/>
                  </a:cubicBezTo>
                  <a:cubicBezTo>
                    <a:pt x="557" y="6405"/>
                    <a:pt x="552" y="5118"/>
                    <a:pt x="487" y="3830"/>
                  </a:cubicBezTo>
                  <a:cubicBezTo>
                    <a:pt x="411" y="2548"/>
                    <a:pt x="273" y="1261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0"/>
            <p:cNvSpPr/>
            <p:nvPr/>
          </p:nvSpPr>
          <p:spPr>
            <a:xfrm>
              <a:off x="5773050" y="3723824"/>
              <a:ext cx="8475" cy="140904"/>
            </a:xfrm>
            <a:custGeom>
              <a:avLst/>
              <a:gdLst/>
              <a:ahLst/>
              <a:cxnLst/>
              <a:rect l="l" t="t" r="r" b="b"/>
              <a:pathLst>
                <a:path w="339" h="7479" extrusionOk="0">
                  <a:moveTo>
                    <a:pt x="1" y="0"/>
                  </a:moveTo>
                  <a:cubicBezTo>
                    <a:pt x="16" y="1249"/>
                    <a:pt x="23" y="2487"/>
                    <a:pt x="16" y="3736"/>
                  </a:cubicBezTo>
                  <a:cubicBezTo>
                    <a:pt x="23" y="4980"/>
                    <a:pt x="11" y="6229"/>
                    <a:pt x="142" y="7478"/>
                  </a:cubicBezTo>
                  <a:cubicBezTo>
                    <a:pt x="273" y="6229"/>
                    <a:pt x="339" y="4985"/>
                    <a:pt x="339" y="3736"/>
                  </a:cubicBezTo>
                  <a:cubicBezTo>
                    <a:pt x="339" y="2487"/>
                    <a:pt x="268" y="1227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0"/>
            <p:cNvSpPr/>
            <p:nvPr/>
          </p:nvSpPr>
          <p:spPr>
            <a:xfrm>
              <a:off x="6100750" y="3810947"/>
              <a:ext cx="16800" cy="149043"/>
            </a:xfrm>
            <a:custGeom>
              <a:avLst/>
              <a:gdLst/>
              <a:ahLst/>
              <a:cxnLst/>
              <a:rect l="l" t="t" r="r" b="b"/>
              <a:pathLst>
                <a:path w="672" h="7911" extrusionOk="0">
                  <a:moveTo>
                    <a:pt x="498" y="0"/>
                  </a:moveTo>
                  <a:cubicBezTo>
                    <a:pt x="405" y="1327"/>
                    <a:pt x="355" y="2641"/>
                    <a:pt x="274" y="3961"/>
                  </a:cubicBezTo>
                  <a:cubicBezTo>
                    <a:pt x="197" y="5275"/>
                    <a:pt x="98" y="6584"/>
                    <a:pt x="0" y="7910"/>
                  </a:cubicBezTo>
                  <a:cubicBezTo>
                    <a:pt x="355" y="6629"/>
                    <a:pt x="514" y="5303"/>
                    <a:pt x="596" y="3978"/>
                  </a:cubicBezTo>
                  <a:cubicBezTo>
                    <a:pt x="672" y="2651"/>
                    <a:pt x="661" y="1321"/>
                    <a:pt x="49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0"/>
            <p:cNvSpPr/>
            <p:nvPr/>
          </p:nvSpPr>
          <p:spPr>
            <a:xfrm>
              <a:off x="6148750" y="3847228"/>
              <a:ext cx="11625" cy="143580"/>
            </a:xfrm>
            <a:custGeom>
              <a:avLst/>
              <a:gdLst/>
              <a:ahLst/>
              <a:cxnLst/>
              <a:rect l="l" t="t" r="r" b="b"/>
              <a:pathLst>
                <a:path w="465" h="7621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1277"/>
                    <a:pt x="77" y="2537"/>
                    <a:pt x="104" y="3814"/>
                  </a:cubicBezTo>
                  <a:cubicBezTo>
                    <a:pt x="149" y="5079"/>
                    <a:pt x="192" y="6360"/>
                    <a:pt x="426" y="7621"/>
                  </a:cubicBezTo>
                  <a:cubicBezTo>
                    <a:pt x="449" y="6345"/>
                    <a:pt x="464" y="5079"/>
                    <a:pt x="432" y="3802"/>
                  </a:cubicBezTo>
                  <a:cubicBezTo>
                    <a:pt x="388" y="2531"/>
                    <a:pt x="306" y="1244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0"/>
            <p:cNvSpPr/>
            <p:nvPr/>
          </p:nvSpPr>
          <p:spPr>
            <a:xfrm>
              <a:off x="6193500" y="3853897"/>
              <a:ext cx="8475" cy="138248"/>
            </a:xfrm>
            <a:custGeom>
              <a:avLst/>
              <a:gdLst/>
              <a:ahLst/>
              <a:cxnLst/>
              <a:rect l="l" t="t" r="r" b="b"/>
              <a:pathLst>
                <a:path w="339" h="7338" extrusionOk="0">
                  <a:moveTo>
                    <a:pt x="207" y="1"/>
                  </a:moveTo>
                  <a:cubicBezTo>
                    <a:pt x="66" y="1222"/>
                    <a:pt x="21" y="2445"/>
                    <a:pt x="6" y="3667"/>
                  </a:cubicBezTo>
                  <a:cubicBezTo>
                    <a:pt x="1" y="4888"/>
                    <a:pt x="16" y="6116"/>
                    <a:pt x="137" y="7338"/>
                  </a:cubicBezTo>
                  <a:cubicBezTo>
                    <a:pt x="273" y="6116"/>
                    <a:pt x="316" y="4893"/>
                    <a:pt x="333" y="3672"/>
                  </a:cubicBezTo>
                  <a:cubicBezTo>
                    <a:pt x="338" y="2450"/>
                    <a:pt x="323" y="1228"/>
                    <a:pt x="20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0"/>
            <p:cNvSpPr/>
            <p:nvPr/>
          </p:nvSpPr>
          <p:spPr>
            <a:xfrm>
              <a:off x="6251475" y="3866047"/>
              <a:ext cx="13625" cy="111307"/>
            </a:xfrm>
            <a:custGeom>
              <a:avLst/>
              <a:gdLst/>
              <a:ahLst/>
              <a:cxnLst/>
              <a:rect l="l" t="t" r="r" b="b"/>
              <a:pathLst>
                <a:path w="545" h="5908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992"/>
                    <a:pt x="59" y="1980"/>
                    <a:pt x="124" y="2961"/>
                  </a:cubicBezTo>
                  <a:cubicBezTo>
                    <a:pt x="202" y="3943"/>
                    <a:pt x="288" y="4925"/>
                    <a:pt x="452" y="5907"/>
                  </a:cubicBezTo>
                  <a:cubicBezTo>
                    <a:pt x="545" y="4915"/>
                    <a:pt x="517" y="3928"/>
                    <a:pt x="452" y="2939"/>
                  </a:cubicBezTo>
                  <a:cubicBezTo>
                    <a:pt x="376" y="1952"/>
                    <a:pt x="255" y="965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0"/>
            <p:cNvSpPr/>
            <p:nvPr/>
          </p:nvSpPr>
          <p:spPr>
            <a:xfrm>
              <a:off x="6499925" y="3836453"/>
              <a:ext cx="13525" cy="138229"/>
            </a:xfrm>
            <a:custGeom>
              <a:avLst/>
              <a:gdLst/>
              <a:ahLst/>
              <a:cxnLst/>
              <a:rect l="l" t="t" r="r" b="b"/>
              <a:pathLst>
                <a:path w="541" h="7337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1232"/>
                    <a:pt x="60" y="2455"/>
                    <a:pt x="126" y="3676"/>
                  </a:cubicBezTo>
                  <a:cubicBezTo>
                    <a:pt x="202" y="4898"/>
                    <a:pt x="284" y="6114"/>
                    <a:pt x="415" y="7337"/>
                  </a:cubicBezTo>
                  <a:cubicBezTo>
                    <a:pt x="541" y="6114"/>
                    <a:pt x="519" y="4882"/>
                    <a:pt x="453" y="3659"/>
                  </a:cubicBezTo>
                  <a:cubicBezTo>
                    <a:pt x="377" y="2433"/>
                    <a:pt x="257" y="1216"/>
                    <a:pt x="5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0"/>
            <p:cNvSpPr/>
            <p:nvPr/>
          </p:nvSpPr>
          <p:spPr>
            <a:xfrm>
              <a:off x="6540150" y="3845891"/>
              <a:ext cx="12850" cy="147593"/>
            </a:xfrm>
            <a:custGeom>
              <a:avLst/>
              <a:gdLst/>
              <a:ahLst/>
              <a:cxnLst/>
              <a:rect l="l" t="t" r="r" b="b"/>
              <a:pathLst>
                <a:path w="514" h="7834" extrusionOk="0">
                  <a:moveTo>
                    <a:pt x="513" y="0"/>
                  </a:moveTo>
                  <a:lnTo>
                    <a:pt x="513" y="0"/>
                  </a:lnTo>
                  <a:cubicBezTo>
                    <a:pt x="203" y="1277"/>
                    <a:pt x="88" y="2597"/>
                    <a:pt x="39" y="3906"/>
                  </a:cubicBezTo>
                  <a:cubicBezTo>
                    <a:pt x="0" y="5215"/>
                    <a:pt x="28" y="6524"/>
                    <a:pt x="159" y="7833"/>
                  </a:cubicBezTo>
                  <a:cubicBezTo>
                    <a:pt x="284" y="6524"/>
                    <a:pt x="317" y="5220"/>
                    <a:pt x="367" y="3918"/>
                  </a:cubicBezTo>
                  <a:cubicBezTo>
                    <a:pt x="405" y="2608"/>
                    <a:pt x="458" y="1310"/>
                    <a:pt x="5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0"/>
            <p:cNvSpPr/>
            <p:nvPr/>
          </p:nvSpPr>
          <p:spPr>
            <a:xfrm>
              <a:off x="6588575" y="3833759"/>
              <a:ext cx="20200" cy="150381"/>
            </a:xfrm>
            <a:custGeom>
              <a:avLst/>
              <a:gdLst/>
              <a:ahLst/>
              <a:cxnLst/>
              <a:rect l="l" t="t" r="r" b="b"/>
              <a:pathLst>
                <a:path w="808" h="7982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342"/>
                    <a:pt x="147" y="2674"/>
                    <a:pt x="273" y="3999"/>
                  </a:cubicBezTo>
                  <a:cubicBezTo>
                    <a:pt x="414" y="5325"/>
                    <a:pt x="551" y="6650"/>
                    <a:pt x="714" y="7981"/>
                  </a:cubicBezTo>
                  <a:cubicBezTo>
                    <a:pt x="807" y="6639"/>
                    <a:pt x="726" y="5297"/>
                    <a:pt x="600" y="3966"/>
                  </a:cubicBezTo>
                  <a:cubicBezTo>
                    <a:pt x="459" y="2636"/>
                    <a:pt x="273" y="1315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0"/>
            <p:cNvSpPr/>
            <p:nvPr/>
          </p:nvSpPr>
          <p:spPr>
            <a:xfrm>
              <a:off x="6795425" y="3847228"/>
              <a:ext cx="8650" cy="126134"/>
            </a:xfrm>
            <a:custGeom>
              <a:avLst/>
              <a:gdLst/>
              <a:ahLst/>
              <a:cxnLst/>
              <a:rect l="l" t="t" r="r" b="b"/>
              <a:pathLst>
                <a:path w="346" h="6695" extrusionOk="0">
                  <a:moveTo>
                    <a:pt x="61" y="0"/>
                  </a:moveTo>
                  <a:lnTo>
                    <a:pt x="13" y="3344"/>
                  </a:lnTo>
                  <a:cubicBezTo>
                    <a:pt x="13" y="4457"/>
                    <a:pt x="1" y="5575"/>
                    <a:pt x="132" y="6694"/>
                  </a:cubicBezTo>
                  <a:cubicBezTo>
                    <a:pt x="263" y="5581"/>
                    <a:pt x="328" y="4468"/>
                    <a:pt x="340" y="3349"/>
                  </a:cubicBezTo>
                  <a:cubicBezTo>
                    <a:pt x="345" y="2231"/>
                    <a:pt x="295" y="1103"/>
                    <a:pt x="6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0"/>
            <p:cNvSpPr/>
            <p:nvPr/>
          </p:nvSpPr>
          <p:spPr>
            <a:xfrm>
              <a:off x="6821900" y="3821741"/>
              <a:ext cx="30825" cy="142242"/>
            </a:xfrm>
            <a:custGeom>
              <a:avLst/>
              <a:gdLst/>
              <a:ahLst/>
              <a:cxnLst/>
              <a:rect l="l" t="t" r="r" b="b"/>
              <a:pathLst>
                <a:path w="1233" h="7550" extrusionOk="0">
                  <a:moveTo>
                    <a:pt x="1" y="1"/>
                  </a:moveTo>
                  <a:lnTo>
                    <a:pt x="1" y="1"/>
                  </a:lnTo>
                  <a:cubicBezTo>
                    <a:pt x="159" y="1272"/>
                    <a:pt x="394" y="2521"/>
                    <a:pt x="590" y="3775"/>
                  </a:cubicBezTo>
                  <a:cubicBezTo>
                    <a:pt x="797" y="5024"/>
                    <a:pt x="971" y="6280"/>
                    <a:pt x="1141" y="7550"/>
                  </a:cubicBezTo>
                  <a:cubicBezTo>
                    <a:pt x="1233" y="6268"/>
                    <a:pt x="1114" y="4986"/>
                    <a:pt x="912" y="3720"/>
                  </a:cubicBezTo>
                  <a:cubicBezTo>
                    <a:pt x="704" y="2461"/>
                    <a:pt x="409" y="1212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0"/>
            <p:cNvSpPr/>
            <p:nvPr/>
          </p:nvSpPr>
          <p:spPr>
            <a:xfrm>
              <a:off x="6875350" y="3819066"/>
              <a:ext cx="17775" cy="126115"/>
            </a:xfrm>
            <a:custGeom>
              <a:avLst/>
              <a:gdLst/>
              <a:ahLst/>
              <a:cxnLst/>
              <a:rect l="l" t="t" r="r" b="b"/>
              <a:pathLst>
                <a:path w="711" h="669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130"/>
                    <a:pt x="39" y="2243"/>
                    <a:pt x="109" y="3366"/>
                  </a:cubicBezTo>
                  <a:cubicBezTo>
                    <a:pt x="197" y="4491"/>
                    <a:pt x="328" y="5624"/>
                    <a:pt x="710" y="6694"/>
                  </a:cubicBezTo>
                  <a:cubicBezTo>
                    <a:pt x="585" y="5571"/>
                    <a:pt x="514" y="4463"/>
                    <a:pt x="437" y="3345"/>
                  </a:cubicBezTo>
                  <a:cubicBezTo>
                    <a:pt x="350" y="2232"/>
                    <a:pt x="268" y="1097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0"/>
            <p:cNvSpPr/>
            <p:nvPr/>
          </p:nvSpPr>
          <p:spPr>
            <a:xfrm>
              <a:off x="7061775" y="3828428"/>
              <a:ext cx="14775" cy="96612"/>
            </a:xfrm>
            <a:custGeom>
              <a:avLst/>
              <a:gdLst/>
              <a:ahLst/>
              <a:cxnLst/>
              <a:rect l="l" t="t" r="r" b="b"/>
              <a:pathLst>
                <a:path w="591" h="5128" extrusionOk="0">
                  <a:moveTo>
                    <a:pt x="23" y="1"/>
                  </a:moveTo>
                  <a:cubicBezTo>
                    <a:pt x="1" y="867"/>
                    <a:pt x="39" y="1723"/>
                    <a:pt x="115" y="2586"/>
                  </a:cubicBezTo>
                  <a:cubicBezTo>
                    <a:pt x="202" y="3437"/>
                    <a:pt x="323" y="4299"/>
                    <a:pt x="590" y="5127"/>
                  </a:cubicBezTo>
                  <a:cubicBezTo>
                    <a:pt x="573" y="4261"/>
                    <a:pt x="519" y="3410"/>
                    <a:pt x="442" y="2553"/>
                  </a:cubicBezTo>
                  <a:cubicBezTo>
                    <a:pt x="356" y="1696"/>
                    <a:pt x="252" y="840"/>
                    <a:pt x="2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0"/>
            <p:cNvSpPr/>
            <p:nvPr/>
          </p:nvSpPr>
          <p:spPr>
            <a:xfrm>
              <a:off x="7097925" y="3798929"/>
              <a:ext cx="30300" cy="127453"/>
            </a:xfrm>
            <a:custGeom>
              <a:avLst/>
              <a:gdLst/>
              <a:ahLst/>
              <a:cxnLst/>
              <a:rect l="l" t="t" r="r" b="b"/>
              <a:pathLst>
                <a:path w="1212" h="6765" extrusionOk="0">
                  <a:moveTo>
                    <a:pt x="0" y="1"/>
                  </a:moveTo>
                  <a:cubicBezTo>
                    <a:pt x="55" y="1152"/>
                    <a:pt x="181" y="2292"/>
                    <a:pt x="360" y="3426"/>
                  </a:cubicBezTo>
                  <a:cubicBezTo>
                    <a:pt x="551" y="4555"/>
                    <a:pt x="791" y="5691"/>
                    <a:pt x="1211" y="6764"/>
                  </a:cubicBezTo>
                  <a:lnTo>
                    <a:pt x="682" y="3372"/>
                  </a:lnTo>
                  <a:cubicBezTo>
                    <a:pt x="496" y="2242"/>
                    <a:pt x="305" y="1114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0"/>
            <p:cNvSpPr/>
            <p:nvPr/>
          </p:nvSpPr>
          <p:spPr>
            <a:xfrm>
              <a:off x="7136500" y="3778792"/>
              <a:ext cx="21600" cy="134235"/>
            </a:xfrm>
            <a:custGeom>
              <a:avLst/>
              <a:gdLst/>
              <a:ahLst/>
              <a:cxnLst/>
              <a:rect l="l" t="t" r="r" b="b"/>
              <a:pathLst>
                <a:path w="864" h="7125" extrusionOk="0">
                  <a:moveTo>
                    <a:pt x="164" y="0"/>
                  </a:moveTo>
                  <a:cubicBezTo>
                    <a:pt x="1" y="1195"/>
                    <a:pt x="121" y="2406"/>
                    <a:pt x="263" y="3585"/>
                  </a:cubicBezTo>
                  <a:cubicBezTo>
                    <a:pt x="421" y="4768"/>
                    <a:pt x="607" y="5929"/>
                    <a:pt x="738" y="7125"/>
                  </a:cubicBezTo>
                  <a:cubicBezTo>
                    <a:pt x="864" y="5924"/>
                    <a:pt x="738" y="4718"/>
                    <a:pt x="590" y="3540"/>
                  </a:cubicBezTo>
                  <a:cubicBezTo>
                    <a:pt x="431" y="2357"/>
                    <a:pt x="257" y="1195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0"/>
            <p:cNvSpPr/>
            <p:nvPr/>
          </p:nvSpPr>
          <p:spPr>
            <a:xfrm>
              <a:off x="7169100" y="3754642"/>
              <a:ext cx="33850" cy="147593"/>
            </a:xfrm>
            <a:custGeom>
              <a:avLst/>
              <a:gdLst/>
              <a:ahLst/>
              <a:cxnLst/>
              <a:rect l="l" t="t" r="r" b="b"/>
              <a:pathLst>
                <a:path w="1354" h="783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1332"/>
                    <a:pt x="290" y="2646"/>
                    <a:pt x="547" y="3944"/>
                  </a:cubicBezTo>
                  <a:lnTo>
                    <a:pt x="1353" y="7833"/>
                  </a:lnTo>
                  <a:cubicBezTo>
                    <a:pt x="1337" y="6503"/>
                    <a:pt x="1119" y="5182"/>
                    <a:pt x="862" y="3885"/>
                  </a:cubicBezTo>
                  <a:cubicBezTo>
                    <a:pt x="600" y="2581"/>
                    <a:pt x="306" y="1293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0"/>
            <p:cNvSpPr/>
            <p:nvPr/>
          </p:nvSpPr>
          <p:spPr>
            <a:xfrm>
              <a:off x="7347225" y="3750630"/>
              <a:ext cx="32625" cy="115452"/>
            </a:xfrm>
            <a:custGeom>
              <a:avLst/>
              <a:gdLst/>
              <a:ahLst/>
              <a:cxnLst/>
              <a:rect l="l" t="t" r="r" b="b"/>
              <a:pathLst>
                <a:path w="1305" h="6128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47"/>
                    <a:pt x="316" y="2074"/>
                    <a:pt x="557" y="3083"/>
                  </a:cubicBezTo>
                  <a:cubicBezTo>
                    <a:pt x="802" y="4091"/>
                    <a:pt x="1042" y="5090"/>
                    <a:pt x="1211" y="6127"/>
                  </a:cubicBezTo>
                  <a:cubicBezTo>
                    <a:pt x="1304" y="5073"/>
                    <a:pt x="1113" y="4015"/>
                    <a:pt x="872" y="3006"/>
                  </a:cubicBezTo>
                  <a:cubicBezTo>
                    <a:pt x="617" y="1986"/>
                    <a:pt x="311" y="999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0"/>
            <p:cNvSpPr/>
            <p:nvPr/>
          </p:nvSpPr>
          <p:spPr>
            <a:xfrm>
              <a:off x="7377500" y="3739827"/>
              <a:ext cx="28525" cy="96630"/>
            </a:xfrm>
            <a:custGeom>
              <a:avLst/>
              <a:gdLst/>
              <a:ahLst/>
              <a:cxnLst/>
              <a:rect l="l" t="t" r="r" b="b"/>
              <a:pathLst>
                <a:path w="1141" h="6411" extrusionOk="0">
                  <a:moveTo>
                    <a:pt x="0" y="1"/>
                  </a:moveTo>
                  <a:cubicBezTo>
                    <a:pt x="197" y="1076"/>
                    <a:pt x="343" y="2139"/>
                    <a:pt x="491" y="3214"/>
                  </a:cubicBezTo>
                  <a:cubicBezTo>
                    <a:pt x="643" y="4283"/>
                    <a:pt x="796" y="5369"/>
                    <a:pt x="1141" y="6411"/>
                  </a:cubicBezTo>
                  <a:cubicBezTo>
                    <a:pt x="1053" y="5325"/>
                    <a:pt x="960" y="4251"/>
                    <a:pt x="813" y="3171"/>
                  </a:cubicBezTo>
                  <a:cubicBezTo>
                    <a:pt x="655" y="2096"/>
                    <a:pt x="441" y="1005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0"/>
            <p:cNvSpPr/>
            <p:nvPr/>
          </p:nvSpPr>
          <p:spPr>
            <a:xfrm>
              <a:off x="7404200" y="3705005"/>
              <a:ext cx="58800" cy="139586"/>
            </a:xfrm>
            <a:custGeom>
              <a:avLst/>
              <a:gdLst/>
              <a:ahLst/>
              <a:cxnLst/>
              <a:rect l="l" t="t" r="r" b="b"/>
              <a:pathLst>
                <a:path w="2352" h="7409" extrusionOk="0">
                  <a:moveTo>
                    <a:pt x="1" y="0"/>
                  </a:moveTo>
                  <a:lnTo>
                    <a:pt x="1" y="0"/>
                  </a:lnTo>
                  <a:cubicBezTo>
                    <a:pt x="230" y="1283"/>
                    <a:pt x="541" y="2537"/>
                    <a:pt x="912" y="3786"/>
                  </a:cubicBezTo>
                  <a:cubicBezTo>
                    <a:pt x="1294" y="5025"/>
                    <a:pt x="1735" y="6258"/>
                    <a:pt x="2352" y="7409"/>
                  </a:cubicBezTo>
                  <a:lnTo>
                    <a:pt x="1223" y="3688"/>
                  </a:lnTo>
                  <a:cubicBezTo>
                    <a:pt x="846" y="2455"/>
                    <a:pt x="481" y="1211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0"/>
            <p:cNvSpPr/>
            <p:nvPr/>
          </p:nvSpPr>
          <p:spPr>
            <a:xfrm>
              <a:off x="7453975" y="3674074"/>
              <a:ext cx="39175" cy="155731"/>
            </a:xfrm>
            <a:custGeom>
              <a:avLst/>
              <a:gdLst/>
              <a:ahLst/>
              <a:cxnLst/>
              <a:rect l="l" t="t" r="r" b="b"/>
              <a:pathLst>
                <a:path w="1567" h="8266" extrusionOk="0">
                  <a:moveTo>
                    <a:pt x="1" y="0"/>
                  </a:moveTo>
                  <a:cubicBezTo>
                    <a:pt x="61" y="705"/>
                    <a:pt x="170" y="1403"/>
                    <a:pt x="285" y="2090"/>
                  </a:cubicBezTo>
                  <a:cubicBezTo>
                    <a:pt x="399" y="2782"/>
                    <a:pt x="547" y="3470"/>
                    <a:pt x="683" y="4157"/>
                  </a:cubicBezTo>
                  <a:lnTo>
                    <a:pt x="1567" y="8265"/>
                  </a:lnTo>
                  <a:cubicBezTo>
                    <a:pt x="1561" y="7916"/>
                    <a:pt x="1529" y="7561"/>
                    <a:pt x="1501" y="7213"/>
                  </a:cubicBezTo>
                  <a:cubicBezTo>
                    <a:pt x="1463" y="6863"/>
                    <a:pt x="1420" y="6514"/>
                    <a:pt x="1370" y="6165"/>
                  </a:cubicBezTo>
                  <a:cubicBezTo>
                    <a:pt x="1277" y="5466"/>
                    <a:pt x="1141" y="4779"/>
                    <a:pt x="1005" y="4092"/>
                  </a:cubicBezTo>
                  <a:cubicBezTo>
                    <a:pt x="852" y="3404"/>
                    <a:pt x="705" y="2722"/>
                    <a:pt x="530" y="2041"/>
                  </a:cubicBezTo>
                  <a:cubicBezTo>
                    <a:pt x="361" y="1359"/>
                    <a:pt x="192" y="682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0"/>
            <p:cNvSpPr/>
            <p:nvPr/>
          </p:nvSpPr>
          <p:spPr>
            <a:xfrm>
              <a:off x="5609150" y="3200000"/>
              <a:ext cx="1951775" cy="750500"/>
            </a:xfrm>
            <a:custGeom>
              <a:avLst/>
              <a:gdLst/>
              <a:ahLst/>
              <a:cxnLst/>
              <a:rect l="l" t="t" r="r" b="b"/>
              <a:pathLst>
                <a:path w="78071" h="30020" extrusionOk="0">
                  <a:moveTo>
                    <a:pt x="0" y="0"/>
                  </a:moveTo>
                  <a:cubicBezTo>
                    <a:pt x="4631" y="1888"/>
                    <a:pt x="8613" y="5211"/>
                    <a:pt x="5275" y="10463"/>
                  </a:cubicBezTo>
                  <a:cubicBezTo>
                    <a:pt x="3568" y="13027"/>
                    <a:pt x="714" y="15166"/>
                    <a:pt x="1713" y="18728"/>
                  </a:cubicBezTo>
                  <a:cubicBezTo>
                    <a:pt x="2428" y="21858"/>
                    <a:pt x="6415" y="24423"/>
                    <a:pt x="9120" y="25710"/>
                  </a:cubicBezTo>
                  <a:cubicBezTo>
                    <a:pt x="14591" y="28356"/>
                    <a:pt x="21034" y="29512"/>
                    <a:pt x="27471" y="30020"/>
                  </a:cubicBezTo>
                  <a:cubicBezTo>
                    <a:pt x="57260" y="27958"/>
                    <a:pt x="78071" y="23107"/>
                    <a:pt x="78071" y="16377"/>
                  </a:cubicBezTo>
                  <a:cubicBezTo>
                    <a:pt x="78071" y="11696"/>
                    <a:pt x="43672" y="999"/>
                    <a:pt x="0" y="0"/>
                  </a:cubicBezTo>
                  <a:close/>
                </a:path>
              </a:pathLst>
            </a:custGeom>
            <a:solidFill>
              <a:srgbClr val="83B0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0"/>
            <p:cNvSpPr/>
            <p:nvPr/>
          </p:nvSpPr>
          <p:spPr>
            <a:xfrm>
              <a:off x="5587175" y="3195375"/>
              <a:ext cx="1977725" cy="759225"/>
            </a:xfrm>
            <a:custGeom>
              <a:avLst/>
              <a:gdLst/>
              <a:ahLst/>
              <a:cxnLst/>
              <a:rect l="l" t="t" r="r" b="b"/>
              <a:pathLst>
                <a:path w="79109" h="30369" extrusionOk="0">
                  <a:moveTo>
                    <a:pt x="1719" y="366"/>
                  </a:moveTo>
                  <a:lnTo>
                    <a:pt x="1719" y="366"/>
                  </a:lnTo>
                  <a:cubicBezTo>
                    <a:pt x="27373" y="1026"/>
                    <a:pt x="46864" y="4888"/>
                    <a:pt x="56251" y="7151"/>
                  </a:cubicBezTo>
                  <a:cubicBezTo>
                    <a:pt x="71732" y="10877"/>
                    <a:pt x="78786" y="14641"/>
                    <a:pt x="78786" y="16562"/>
                  </a:cubicBezTo>
                  <a:cubicBezTo>
                    <a:pt x="78786" y="22818"/>
                    <a:pt x="59929" y="27859"/>
                    <a:pt x="28360" y="30041"/>
                  </a:cubicBezTo>
                  <a:cubicBezTo>
                    <a:pt x="20795" y="29446"/>
                    <a:pt x="14810" y="28045"/>
                    <a:pt x="10070" y="25747"/>
                  </a:cubicBezTo>
                  <a:cubicBezTo>
                    <a:pt x="8554" y="25027"/>
                    <a:pt x="3557" y="22415"/>
                    <a:pt x="2750" y="18869"/>
                  </a:cubicBezTo>
                  <a:cubicBezTo>
                    <a:pt x="2003" y="16202"/>
                    <a:pt x="3453" y="14390"/>
                    <a:pt x="4986" y="12471"/>
                  </a:cubicBezTo>
                  <a:cubicBezTo>
                    <a:pt x="5434" y="11909"/>
                    <a:pt x="5892" y="11336"/>
                    <a:pt x="6290" y="10736"/>
                  </a:cubicBezTo>
                  <a:cubicBezTo>
                    <a:pt x="7491" y="8848"/>
                    <a:pt x="7834" y="7070"/>
                    <a:pt x="7321" y="5455"/>
                  </a:cubicBezTo>
                  <a:cubicBezTo>
                    <a:pt x="6688" y="3470"/>
                    <a:pt x="4800" y="1763"/>
                    <a:pt x="1719" y="366"/>
                  </a:cubicBezTo>
                  <a:close/>
                  <a:moveTo>
                    <a:pt x="1" y="1"/>
                  </a:moveTo>
                  <a:lnTo>
                    <a:pt x="819" y="333"/>
                  </a:lnTo>
                  <a:cubicBezTo>
                    <a:pt x="3191" y="1305"/>
                    <a:pt x="6192" y="3000"/>
                    <a:pt x="7010" y="5553"/>
                  </a:cubicBezTo>
                  <a:cubicBezTo>
                    <a:pt x="7496" y="7075"/>
                    <a:pt x="7157" y="8760"/>
                    <a:pt x="6018" y="10560"/>
                  </a:cubicBezTo>
                  <a:cubicBezTo>
                    <a:pt x="5630" y="11139"/>
                    <a:pt x="5172" y="11713"/>
                    <a:pt x="4730" y="12262"/>
                  </a:cubicBezTo>
                  <a:cubicBezTo>
                    <a:pt x="3214" y="14167"/>
                    <a:pt x="1643" y="16131"/>
                    <a:pt x="2433" y="18951"/>
                  </a:cubicBezTo>
                  <a:cubicBezTo>
                    <a:pt x="3269" y="22627"/>
                    <a:pt x="8385" y="25306"/>
                    <a:pt x="9928" y="26036"/>
                  </a:cubicBezTo>
                  <a:cubicBezTo>
                    <a:pt x="14707" y="28355"/>
                    <a:pt x="20729" y="29768"/>
                    <a:pt x="28360" y="30368"/>
                  </a:cubicBezTo>
                  <a:cubicBezTo>
                    <a:pt x="43454" y="29326"/>
                    <a:pt x="56072" y="27569"/>
                    <a:pt x="64859" y="25295"/>
                  </a:cubicBezTo>
                  <a:cubicBezTo>
                    <a:pt x="74318" y="22846"/>
                    <a:pt x="79108" y="19905"/>
                    <a:pt x="79108" y="16562"/>
                  </a:cubicBezTo>
                  <a:cubicBezTo>
                    <a:pt x="79108" y="11575"/>
                    <a:pt x="43695" y="998"/>
                    <a:pt x="885" y="2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0"/>
            <p:cNvSpPr/>
            <p:nvPr/>
          </p:nvSpPr>
          <p:spPr>
            <a:xfrm>
              <a:off x="5777025" y="3345375"/>
              <a:ext cx="262250" cy="138300"/>
            </a:xfrm>
            <a:custGeom>
              <a:avLst/>
              <a:gdLst/>
              <a:ahLst/>
              <a:cxnLst/>
              <a:rect l="l" t="t" r="r" b="b"/>
              <a:pathLst>
                <a:path w="10490" h="5532" extrusionOk="0">
                  <a:moveTo>
                    <a:pt x="3137" y="2886"/>
                  </a:moveTo>
                  <a:cubicBezTo>
                    <a:pt x="3136" y="2886"/>
                    <a:pt x="3136" y="2887"/>
                    <a:pt x="3135" y="2887"/>
                  </a:cubicBezTo>
                  <a:lnTo>
                    <a:pt x="3135" y="2887"/>
                  </a:lnTo>
                  <a:cubicBezTo>
                    <a:pt x="3136" y="2887"/>
                    <a:pt x="3136" y="2886"/>
                    <a:pt x="3137" y="2886"/>
                  </a:cubicBezTo>
                  <a:close/>
                  <a:moveTo>
                    <a:pt x="9950" y="4577"/>
                  </a:moveTo>
                  <a:cubicBezTo>
                    <a:pt x="9917" y="4610"/>
                    <a:pt x="9885" y="4638"/>
                    <a:pt x="9847" y="4665"/>
                  </a:cubicBezTo>
                  <a:cubicBezTo>
                    <a:pt x="9905" y="4659"/>
                    <a:pt x="9960" y="4648"/>
                    <a:pt x="10015" y="4643"/>
                  </a:cubicBezTo>
                  <a:cubicBezTo>
                    <a:pt x="9993" y="4621"/>
                    <a:pt x="9971" y="4600"/>
                    <a:pt x="9950" y="4577"/>
                  </a:cubicBezTo>
                  <a:close/>
                  <a:moveTo>
                    <a:pt x="3578" y="1"/>
                  </a:moveTo>
                  <a:cubicBezTo>
                    <a:pt x="1380" y="584"/>
                    <a:pt x="0" y="1430"/>
                    <a:pt x="0" y="2368"/>
                  </a:cubicBezTo>
                  <a:cubicBezTo>
                    <a:pt x="0" y="3901"/>
                    <a:pt x="3693" y="5182"/>
                    <a:pt x="8613" y="5489"/>
                  </a:cubicBezTo>
                  <a:cubicBezTo>
                    <a:pt x="8619" y="5456"/>
                    <a:pt x="8619" y="5423"/>
                    <a:pt x="8624" y="5385"/>
                  </a:cubicBezTo>
                  <a:cubicBezTo>
                    <a:pt x="8636" y="5341"/>
                    <a:pt x="8706" y="5325"/>
                    <a:pt x="8755" y="5325"/>
                  </a:cubicBezTo>
                  <a:cubicBezTo>
                    <a:pt x="8772" y="5325"/>
                    <a:pt x="8787" y="5325"/>
                    <a:pt x="8799" y="5330"/>
                  </a:cubicBezTo>
                  <a:cubicBezTo>
                    <a:pt x="9006" y="5396"/>
                    <a:pt x="9208" y="5456"/>
                    <a:pt x="9415" y="5504"/>
                  </a:cubicBezTo>
                  <a:cubicBezTo>
                    <a:pt x="9492" y="5521"/>
                    <a:pt x="9617" y="5532"/>
                    <a:pt x="9748" y="5532"/>
                  </a:cubicBezTo>
                  <a:cubicBezTo>
                    <a:pt x="10102" y="5532"/>
                    <a:pt x="10489" y="5461"/>
                    <a:pt x="9966" y="5320"/>
                  </a:cubicBezTo>
                  <a:cubicBezTo>
                    <a:pt x="9671" y="5243"/>
                    <a:pt x="9356" y="5074"/>
                    <a:pt x="9263" y="4769"/>
                  </a:cubicBezTo>
                  <a:cubicBezTo>
                    <a:pt x="9218" y="4731"/>
                    <a:pt x="9175" y="4676"/>
                    <a:pt x="9147" y="4605"/>
                  </a:cubicBezTo>
                  <a:cubicBezTo>
                    <a:pt x="8875" y="4769"/>
                    <a:pt x="8433" y="5030"/>
                    <a:pt x="8145" y="5030"/>
                  </a:cubicBezTo>
                  <a:cubicBezTo>
                    <a:pt x="7969" y="5030"/>
                    <a:pt x="7850" y="4932"/>
                    <a:pt x="7861" y="4659"/>
                  </a:cubicBezTo>
                  <a:lnTo>
                    <a:pt x="7861" y="4659"/>
                  </a:lnTo>
                  <a:cubicBezTo>
                    <a:pt x="7692" y="4724"/>
                    <a:pt x="7468" y="4774"/>
                    <a:pt x="7294" y="4774"/>
                  </a:cubicBezTo>
                  <a:cubicBezTo>
                    <a:pt x="7102" y="4774"/>
                    <a:pt x="6960" y="4714"/>
                    <a:pt x="6993" y="4545"/>
                  </a:cubicBezTo>
                  <a:lnTo>
                    <a:pt x="6993" y="4545"/>
                  </a:lnTo>
                  <a:cubicBezTo>
                    <a:pt x="6824" y="4632"/>
                    <a:pt x="6644" y="4676"/>
                    <a:pt x="6436" y="4676"/>
                  </a:cubicBezTo>
                  <a:cubicBezTo>
                    <a:pt x="6403" y="4676"/>
                    <a:pt x="6371" y="4676"/>
                    <a:pt x="6338" y="4670"/>
                  </a:cubicBezTo>
                  <a:cubicBezTo>
                    <a:pt x="6322" y="4670"/>
                    <a:pt x="6279" y="4665"/>
                    <a:pt x="6279" y="4643"/>
                  </a:cubicBezTo>
                  <a:cubicBezTo>
                    <a:pt x="6284" y="4540"/>
                    <a:pt x="6289" y="4457"/>
                    <a:pt x="6317" y="4381"/>
                  </a:cubicBezTo>
                  <a:lnTo>
                    <a:pt x="6317" y="4381"/>
                  </a:lnTo>
                  <a:cubicBezTo>
                    <a:pt x="6159" y="4457"/>
                    <a:pt x="5978" y="4502"/>
                    <a:pt x="5821" y="4502"/>
                  </a:cubicBezTo>
                  <a:cubicBezTo>
                    <a:pt x="5520" y="4502"/>
                    <a:pt x="5291" y="4354"/>
                    <a:pt x="5416" y="4004"/>
                  </a:cubicBezTo>
                  <a:lnTo>
                    <a:pt x="5416" y="4004"/>
                  </a:lnTo>
                  <a:cubicBezTo>
                    <a:pt x="5133" y="4174"/>
                    <a:pt x="4822" y="4293"/>
                    <a:pt x="4489" y="4293"/>
                  </a:cubicBezTo>
                  <a:lnTo>
                    <a:pt x="4451" y="4293"/>
                  </a:lnTo>
                  <a:cubicBezTo>
                    <a:pt x="4004" y="4283"/>
                    <a:pt x="4129" y="3945"/>
                    <a:pt x="4303" y="3656"/>
                  </a:cubicBezTo>
                  <a:lnTo>
                    <a:pt x="4303" y="3656"/>
                  </a:lnTo>
                  <a:cubicBezTo>
                    <a:pt x="4042" y="3802"/>
                    <a:pt x="3742" y="3885"/>
                    <a:pt x="3447" y="3890"/>
                  </a:cubicBezTo>
                  <a:lnTo>
                    <a:pt x="3437" y="3890"/>
                  </a:lnTo>
                  <a:cubicBezTo>
                    <a:pt x="3409" y="3890"/>
                    <a:pt x="3366" y="3890"/>
                    <a:pt x="3366" y="3863"/>
                  </a:cubicBezTo>
                  <a:cubicBezTo>
                    <a:pt x="3377" y="3634"/>
                    <a:pt x="3458" y="3530"/>
                    <a:pt x="3568" y="3372"/>
                  </a:cubicBezTo>
                  <a:lnTo>
                    <a:pt x="3568" y="3372"/>
                  </a:lnTo>
                  <a:cubicBezTo>
                    <a:pt x="3349" y="3465"/>
                    <a:pt x="3032" y="3585"/>
                    <a:pt x="2842" y="3585"/>
                  </a:cubicBezTo>
                  <a:cubicBezTo>
                    <a:pt x="2727" y="3585"/>
                    <a:pt x="2656" y="3541"/>
                    <a:pt x="2679" y="3421"/>
                  </a:cubicBezTo>
                  <a:cubicBezTo>
                    <a:pt x="2722" y="3209"/>
                    <a:pt x="2939" y="3035"/>
                    <a:pt x="3135" y="2887"/>
                  </a:cubicBezTo>
                  <a:lnTo>
                    <a:pt x="3135" y="2887"/>
                  </a:lnTo>
                  <a:cubicBezTo>
                    <a:pt x="3130" y="2891"/>
                    <a:pt x="3125" y="2892"/>
                    <a:pt x="3120" y="2898"/>
                  </a:cubicBezTo>
                  <a:cubicBezTo>
                    <a:pt x="2946" y="2979"/>
                    <a:pt x="2541" y="3160"/>
                    <a:pt x="2226" y="3160"/>
                  </a:cubicBezTo>
                  <a:cubicBezTo>
                    <a:pt x="2029" y="3160"/>
                    <a:pt x="1866" y="3088"/>
                    <a:pt x="1811" y="2876"/>
                  </a:cubicBezTo>
                  <a:cubicBezTo>
                    <a:pt x="1762" y="2695"/>
                    <a:pt x="2133" y="2357"/>
                    <a:pt x="2226" y="2248"/>
                  </a:cubicBezTo>
                  <a:cubicBezTo>
                    <a:pt x="2460" y="1987"/>
                    <a:pt x="2727" y="1746"/>
                    <a:pt x="2967" y="1490"/>
                  </a:cubicBezTo>
                  <a:lnTo>
                    <a:pt x="2967" y="1490"/>
                  </a:lnTo>
                  <a:cubicBezTo>
                    <a:pt x="2727" y="1594"/>
                    <a:pt x="2460" y="1659"/>
                    <a:pt x="2204" y="1659"/>
                  </a:cubicBezTo>
                  <a:cubicBezTo>
                    <a:pt x="1843" y="1659"/>
                    <a:pt x="1500" y="1539"/>
                    <a:pt x="1265" y="1267"/>
                  </a:cubicBezTo>
                  <a:cubicBezTo>
                    <a:pt x="1260" y="1261"/>
                    <a:pt x="1260" y="1255"/>
                    <a:pt x="1260" y="1250"/>
                  </a:cubicBezTo>
                  <a:cubicBezTo>
                    <a:pt x="1254" y="1244"/>
                    <a:pt x="1265" y="1234"/>
                    <a:pt x="1282" y="1222"/>
                  </a:cubicBezTo>
                  <a:cubicBezTo>
                    <a:pt x="2078" y="803"/>
                    <a:pt x="2901" y="650"/>
                    <a:pt x="3578" y="6"/>
                  </a:cubicBezTo>
                  <a:lnTo>
                    <a:pt x="3578" y="1"/>
                  </a:ln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0"/>
            <p:cNvSpPr/>
            <p:nvPr/>
          </p:nvSpPr>
          <p:spPr>
            <a:xfrm>
              <a:off x="5890450" y="3566850"/>
              <a:ext cx="479825" cy="144425"/>
            </a:xfrm>
            <a:custGeom>
              <a:avLst/>
              <a:gdLst/>
              <a:ahLst/>
              <a:cxnLst/>
              <a:rect l="l" t="t" r="r" b="b"/>
              <a:pathLst>
                <a:path w="19193" h="5777" extrusionOk="0">
                  <a:moveTo>
                    <a:pt x="19115" y="2051"/>
                  </a:moveTo>
                  <a:cubicBezTo>
                    <a:pt x="19127" y="2058"/>
                    <a:pt x="19132" y="2068"/>
                    <a:pt x="19142" y="2073"/>
                  </a:cubicBezTo>
                  <a:cubicBezTo>
                    <a:pt x="19159" y="2068"/>
                    <a:pt x="19175" y="2063"/>
                    <a:pt x="19192" y="2063"/>
                  </a:cubicBezTo>
                  <a:cubicBezTo>
                    <a:pt x="19165" y="2058"/>
                    <a:pt x="19142" y="2051"/>
                    <a:pt x="19115" y="2051"/>
                  </a:cubicBezTo>
                  <a:close/>
                  <a:moveTo>
                    <a:pt x="4180" y="2783"/>
                  </a:moveTo>
                  <a:lnTo>
                    <a:pt x="4180" y="2783"/>
                  </a:lnTo>
                  <a:cubicBezTo>
                    <a:pt x="4178" y="2784"/>
                    <a:pt x="4176" y="2786"/>
                    <a:pt x="4174" y="2787"/>
                  </a:cubicBezTo>
                  <a:lnTo>
                    <a:pt x="4174" y="2787"/>
                  </a:lnTo>
                  <a:cubicBezTo>
                    <a:pt x="4176" y="2786"/>
                    <a:pt x="4178" y="2785"/>
                    <a:pt x="4180" y="2783"/>
                  </a:cubicBezTo>
                  <a:close/>
                  <a:moveTo>
                    <a:pt x="18308" y="4178"/>
                  </a:moveTo>
                  <a:cubicBezTo>
                    <a:pt x="18314" y="4211"/>
                    <a:pt x="18324" y="4250"/>
                    <a:pt x="18336" y="4288"/>
                  </a:cubicBezTo>
                  <a:cubicBezTo>
                    <a:pt x="18341" y="4332"/>
                    <a:pt x="18231" y="4349"/>
                    <a:pt x="18210" y="4349"/>
                  </a:cubicBezTo>
                  <a:cubicBezTo>
                    <a:pt x="18062" y="4349"/>
                    <a:pt x="17937" y="4332"/>
                    <a:pt x="17817" y="4299"/>
                  </a:cubicBezTo>
                  <a:lnTo>
                    <a:pt x="17817" y="4299"/>
                  </a:lnTo>
                  <a:cubicBezTo>
                    <a:pt x="17921" y="4419"/>
                    <a:pt x="18009" y="4550"/>
                    <a:pt x="18057" y="4714"/>
                  </a:cubicBezTo>
                  <a:cubicBezTo>
                    <a:pt x="18248" y="4604"/>
                    <a:pt x="18439" y="4480"/>
                    <a:pt x="18619" y="4326"/>
                  </a:cubicBezTo>
                  <a:cubicBezTo>
                    <a:pt x="18510" y="4288"/>
                    <a:pt x="18407" y="4233"/>
                    <a:pt x="18308" y="4178"/>
                  </a:cubicBezTo>
                  <a:close/>
                  <a:moveTo>
                    <a:pt x="4507" y="1"/>
                  </a:moveTo>
                  <a:cubicBezTo>
                    <a:pt x="1780" y="585"/>
                    <a:pt x="1" y="1522"/>
                    <a:pt x="1" y="2586"/>
                  </a:cubicBezTo>
                  <a:cubicBezTo>
                    <a:pt x="1" y="4349"/>
                    <a:pt x="4878" y="5777"/>
                    <a:pt x="10895" y="5777"/>
                  </a:cubicBezTo>
                  <a:cubicBezTo>
                    <a:pt x="13087" y="5777"/>
                    <a:pt x="15128" y="5586"/>
                    <a:pt x="16836" y="5259"/>
                  </a:cubicBezTo>
                  <a:cubicBezTo>
                    <a:pt x="17190" y="5112"/>
                    <a:pt x="17544" y="4976"/>
                    <a:pt x="17888" y="4800"/>
                  </a:cubicBezTo>
                  <a:cubicBezTo>
                    <a:pt x="17440" y="4709"/>
                    <a:pt x="17065" y="4545"/>
                    <a:pt x="16699" y="4321"/>
                  </a:cubicBezTo>
                  <a:lnTo>
                    <a:pt x="16699" y="4321"/>
                  </a:lnTo>
                  <a:cubicBezTo>
                    <a:pt x="16715" y="4370"/>
                    <a:pt x="16726" y="4419"/>
                    <a:pt x="16743" y="4480"/>
                  </a:cubicBezTo>
                  <a:cubicBezTo>
                    <a:pt x="16748" y="4518"/>
                    <a:pt x="16660" y="4533"/>
                    <a:pt x="16644" y="4533"/>
                  </a:cubicBezTo>
                  <a:cubicBezTo>
                    <a:pt x="16552" y="4550"/>
                    <a:pt x="16470" y="4561"/>
                    <a:pt x="16388" y="4561"/>
                  </a:cubicBezTo>
                  <a:cubicBezTo>
                    <a:pt x="16176" y="4561"/>
                    <a:pt x="15990" y="4506"/>
                    <a:pt x="15809" y="4419"/>
                  </a:cubicBezTo>
                  <a:lnTo>
                    <a:pt x="15809" y="4419"/>
                  </a:lnTo>
                  <a:cubicBezTo>
                    <a:pt x="15821" y="4545"/>
                    <a:pt x="15695" y="4631"/>
                    <a:pt x="15444" y="4686"/>
                  </a:cubicBezTo>
                  <a:cubicBezTo>
                    <a:pt x="15373" y="4697"/>
                    <a:pt x="15303" y="4709"/>
                    <a:pt x="15232" y="4709"/>
                  </a:cubicBezTo>
                  <a:cubicBezTo>
                    <a:pt x="14822" y="4709"/>
                    <a:pt x="14397" y="4501"/>
                    <a:pt x="14054" y="4277"/>
                  </a:cubicBezTo>
                  <a:lnTo>
                    <a:pt x="14054" y="4277"/>
                  </a:lnTo>
                  <a:cubicBezTo>
                    <a:pt x="14059" y="4523"/>
                    <a:pt x="13950" y="4747"/>
                    <a:pt x="13661" y="4790"/>
                  </a:cubicBezTo>
                  <a:cubicBezTo>
                    <a:pt x="13616" y="4795"/>
                    <a:pt x="13573" y="4800"/>
                    <a:pt x="13535" y="4800"/>
                  </a:cubicBezTo>
                  <a:cubicBezTo>
                    <a:pt x="13224" y="4800"/>
                    <a:pt x="12989" y="4616"/>
                    <a:pt x="12798" y="4387"/>
                  </a:cubicBezTo>
                  <a:cubicBezTo>
                    <a:pt x="12744" y="4654"/>
                    <a:pt x="12548" y="4774"/>
                    <a:pt x="12314" y="4774"/>
                  </a:cubicBezTo>
                  <a:cubicBezTo>
                    <a:pt x="12100" y="4774"/>
                    <a:pt x="11861" y="4669"/>
                    <a:pt x="11675" y="4495"/>
                  </a:cubicBezTo>
                  <a:cubicBezTo>
                    <a:pt x="11571" y="4593"/>
                    <a:pt x="11456" y="4643"/>
                    <a:pt x="11342" y="4643"/>
                  </a:cubicBezTo>
                  <a:cubicBezTo>
                    <a:pt x="11217" y="4643"/>
                    <a:pt x="11096" y="4588"/>
                    <a:pt x="10987" y="4473"/>
                  </a:cubicBezTo>
                  <a:cubicBezTo>
                    <a:pt x="10851" y="4616"/>
                    <a:pt x="10660" y="4724"/>
                    <a:pt x="10491" y="4724"/>
                  </a:cubicBezTo>
                  <a:cubicBezTo>
                    <a:pt x="10366" y="4724"/>
                    <a:pt x="10257" y="4659"/>
                    <a:pt x="10191" y="4501"/>
                  </a:cubicBezTo>
                  <a:cubicBezTo>
                    <a:pt x="9918" y="4664"/>
                    <a:pt x="9477" y="4926"/>
                    <a:pt x="9187" y="4926"/>
                  </a:cubicBezTo>
                  <a:cubicBezTo>
                    <a:pt x="9013" y="4926"/>
                    <a:pt x="8893" y="4828"/>
                    <a:pt x="8903" y="4556"/>
                  </a:cubicBezTo>
                  <a:lnTo>
                    <a:pt x="8903" y="4556"/>
                  </a:lnTo>
                  <a:cubicBezTo>
                    <a:pt x="8734" y="4621"/>
                    <a:pt x="8510" y="4669"/>
                    <a:pt x="8336" y="4669"/>
                  </a:cubicBezTo>
                  <a:cubicBezTo>
                    <a:pt x="8145" y="4669"/>
                    <a:pt x="8004" y="4611"/>
                    <a:pt x="8037" y="4440"/>
                  </a:cubicBezTo>
                  <a:lnTo>
                    <a:pt x="8037" y="4440"/>
                  </a:lnTo>
                  <a:cubicBezTo>
                    <a:pt x="7868" y="4528"/>
                    <a:pt x="7687" y="4566"/>
                    <a:pt x="7480" y="4566"/>
                  </a:cubicBezTo>
                  <a:lnTo>
                    <a:pt x="7382" y="4566"/>
                  </a:lnTo>
                  <a:cubicBezTo>
                    <a:pt x="7365" y="4566"/>
                    <a:pt x="7322" y="4561"/>
                    <a:pt x="7322" y="4538"/>
                  </a:cubicBezTo>
                  <a:cubicBezTo>
                    <a:pt x="7327" y="4430"/>
                    <a:pt x="7332" y="4354"/>
                    <a:pt x="7360" y="4277"/>
                  </a:cubicBezTo>
                  <a:lnTo>
                    <a:pt x="7360" y="4277"/>
                  </a:lnTo>
                  <a:cubicBezTo>
                    <a:pt x="7201" y="4354"/>
                    <a:pt x="7022" y="4392"/>
                    <a:pt x="6864" y="4392"/>
                  </a:cubicBezTo>
                  <a:cubicBezTo>
                    <a:pt x="6564" y="4392"/>
                    <a:pt x="6335" y="4244"/>
                    <a:pt x="6460" y="3901"/>
                  </a:cubicBezTo>
                  <a:lnTo>
                    <a:pt x="6460" y="3901"/>
                  </a:lnTo>
                  <a:cubicBezTo>
                    <a:pt x="6176" y="4070"/>
                    <a:pt x="5866" y="4190"/>
                    <a:pt x="5532" y="4190"/>
                  </a:cubicBezTo>
                  <a:lnTo>
                    <a:pt x="5494" y="4190"/>
                  </a:lnTo>
                  <a:cubicBezTo>
                    <a:pt x="5048" y="4178"/>
                    <a:pt x="5172" y="3835"/>
                    <a:pt x="5348" y="3546"/>
                  </a:cubicBezTo>
                  <a:lnTo>
                    <a:pt x="5348" y="3546"/>
                  </a:lnTo>
                  <a:cubicBezTo>
                    <a:pt x="5086" y="3694"/>
                    <a:pt x="4786" y="3775"/>
                    <a:pt x="4491" y="3786"/>
                  </a:cubicBezTo>
                  <a:lnTo>
                    <a:pt x="4480" y="3786"/>
                  </a:lnTo>
                  <a:cubicBezTo>
                    <a:pt x="4459" y="3786"/>
                    <a:pt x="4404" y="3786"/>
                    <a:pt x="4409" y="3760"/>
                  </a:cubicBezTo>
                  <a:cubicBezTo>
                    <a:pt x="4419" y="3530"/>
                    <a:pt x="4502" y="3426"/>
                    <a:pt x="4610" y="3262"/>
                  </a:cubicBezTo>
                  <a:lnTo>
                    <a:pt x="4610" y="3262"/>
                  </a:lnTo>
                  <a:cubicBezTo>
                    <a:pt x="4393" y="3360"/>
                    <a:pt x="4076" y="3475"/>
                    <a:pt x="3885" y="3475"/>
                  </a:cubicBezTo>
                  <a:cubicBezTo>
                    <a:pt x="3771" y="3475"/>
                    <a:pt x="3699" y="3432"/>
                    <a:pt x="3721" y="3317"/>
                  </a:cubicBezTo>
                  <a:cubicBezTo>
                    <a:pt x="3764" y="3107"/>
                    <a:pt x="3974" y="2933"/>
                    <a:pt x="4174" y="2787"/>
                  </a:cubicBezTo>
                  <a:lnTo>
                    <a:pt x="4174" y="2787"/>
                  </a:lnTo>
                  <a:cubicBezTo>
                    <a:pt x="4171" y="2789"/>
                    <a:pt x="4167" y="2790"/>
                    <a:pt x="4164" y="2793"/>
                  </a:cubicBezTo>
                  <a:cubicBezTo>
                    <a:pt x="3989" y="2876"/>
                    <a:pt x="3585" y="3055"/>
                    <a:pt x="3269" y="3055"/>
                  </a:cubicBezTo>
                  <a:cubicBezTo>
                    <a:pt x="3072" y="3055"/>
                    <a:pt x="2908" y="2984"/>
                    <a:pt x="2855" y="2771"/>
                  </a:cubicBezTo>
                  <a:cubicBezTo>
                    <a:pt x="2805" y="2592"/>
                    <a:pt x="3176" y="2247"/>
                    <a:pt x="3269" y="2144"/>
                  </a:cubicBezTo>
                  <a:cubicBezTo>
                    <a:pt x="3503" y="1882"/>
                    <a:pt x="3771" y="1643"/>
                    <a:pt x="4011" y="1386"/>
                  </a:cubicBezTo>
                  <a:lnTo>
                    <a:pt x="4011" y="1386"/>
                  </a:lnTo>
                  <a:cubicBezTo>
                    <a:pt x="3771" y="1489"/>
                    <a:pt x="3503" y="1550"/>
                    <a:pt x="3248" y="1550"/>
                  </a:cubicBezTo>
                  <a:cubicBezTo>
                    <a:pt x="2888" y="1550"/>
                    <a:pt x="2543" y="1436"/>
                    <a:pt x="2309" y="1162"/>
                  </a:cubicBezTo>
                  <a:cubicBezTo>
                    <a:pt x="2304" y="1157"/>
                    <a:pt x="2298" y="1152"/>
                    <a:pt x="2304" y="1146"/>
                  </a:cubicBezTo>
                  <a:cubicBezTo>
                    <a:pt x="2298" y="1135"/>
                    <a:pt x="2304" y="1129"/>
                    <a:pt x="2325" y="1119"/>
                  </a:cubicBezTo>
                  <a:cubicBezTo>
                    <a:pt x="3072" y="721"/>
                    <a:pt x="3852" y="562"/>
                    <a:pt x="4507" y="1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0"/>
            <p:cNvSpPr/>
            <p:nvPr/>
          </p:nvSpPr>
          <p:spPr>
            <a:xfrm>
              <a:off x="6267000" y="3712625"/>
              <a:ext cx="544700" cy="128775"/>
            </a:xfrm>
            <a:custGeom>
              <a:avLst/>
              <a:gdLst/>
              <a:ahLst/>
              <a:cxnLst/>
              <a:rect l="l" t="t" r="r" b="b"/>
              <a:pathLst>
                <a:path w="21788" h="5151" extrusionOk="0">
                  <a:moveTo>
                    <a:pt x="3017" y="1"/>
                  </a:moveTo>
                  <a:cubicBezTo>
                    <a:pt x="2755" y="115"/>
                    <a:pt x="2466" y="187"/>
                    <a:pt x="2177" y="187"/>
                  </a:cubicBezTo>
                  <a:cubicBezTo>
                    <a:pt x="2084" y="187"/>
                    <a:pt x="1986" y="175"/>
                    <a:pt x="1893" y="159"/>
                  </a:cubicBezTo>
                  <a:cubicBezTo>
                    <a:pt x="699" y="671"/>
                    <a:pt x="1" y="1293"/>
                    <a:pt x="1" y="1960"/>
                  </a:cubicBezTo>
                  <a:cubicBezTo>
                    <a:pt x="1" y="3722"/>
                    <a:pt x="4878" y="5150"/>
                    <a:pt x="10893" y="5150"/>
                  </a:cubicBezTo>
                  <a:cubicBezTo>
                    <a:pt x="16905" y="5150"/>
                    <a:pt x="21787" y="3722"/>
                    <a:pt x="21787" y="1960"/>
                  </a:cubicBezTo>
                  <a:cubicBezTo>
                    <a:pt x="21787" y="1512"/>
                    <a:pt x="21472" y="1086"/>
                    <a:pt x="20909" y="704"/>
                  </a:cubicBezTo>
                  <a:cubicBezTo>
                    <a:pt x="20674" y="759"/>
                    <a:pt x="20412" y="781"/>
                    <a:pt x="20162" y="781"/>
                  </a:cubicBezTo>
                  <a:cubicBezTo>
                    <a:pt x="19939" y="781"/>
                    <a:pt x="19720" y="759"/>
                    <a:pt x="19541" y="732"/>
                  </a:cubicBezTo>
                  <a:lnTo>
                    <a:pt x="19541" y="732"/>
                  </a:lnTo>
                  <a:cubicBezTo>
                    <a:pt x="19894" y="1141"/>
                    <a:pt x="20457" y="1353"/>
                    <a:pt x="21002" y="1386"/>
                  </a:cubicBezTo>
                  <a:cubicBezTo>
                    <a:pt x="21013" y="1386"/>
                    <a:pt x="21062" y="1391"/>
                    <a:pt x="21062" y="1419"/>
                  </a:cubicBezTo>
                  <a:cubicBezTo>
                    <a:pt x="21067" y="1812"/>
                    <a:pt x="20757" y="1948"/>
                    <a:pt x="20359" y="1948"/>
                  </a:cubicBezTo>
                  <a:cubicBezTo>
                    <a:pt x="20069" y="1948"/>
                    <a:pt x="19730" y="1872"/>
                    <a:pt x="19448" y="1784"/>
                  </a:cubicBezTo>
                  <a:lnTo>
                    <a:pt x="19448" y="1784"/>
                  </a:lnTo>
                  <a:cubicBezTo>
                    <a:pt x="19808" y="2052"/>
                    <a:pt x="20216" y="2237"/>
                    <a:pt x="20642" y="2423"/>
                  </a:cubicBezTo>
                  <a:cubicBezTo>
                    <a:pt x="20664" y="2433"/>
                    <a:pt x="20664" y="2456"/>
                    <a:pt x="20647" y="2471"/>
                  </a:cubicBezTo>
                  <a:cubicBezTo>
                    <a:pt x="20440" y="2718"/>
                    <a:pt x="20183" y="2816"/>
                    <a:pt x="19911" y="2816"/>
                  </a:cubicBezTo>
                  <a:cubicBezTo>
                    <a:pt x="19770" y="2816"/>
                    <a:pt x="19627" y="2788"/>
                    <a:pt x="19491" y="2750"/>
                  </a:cubicBezTo>
                  <a:lnTo>
                    <a:pt x="19491" y="2750"/>
                  </a:lnTo>
                  <a:cubicBezTo>
                    <a:pt x="19654" y="2947"/>
                    <a:pt x="19763" y="3176"/>
                    <a:pt x="19431" y="3263"/>
                  </a:cubicBezTo>
                  <a:cubicBezTo>
                    <a:pt x="19387" y="3274"/>
                    <a:pt x="19338" y="3279"/>
                    <a:pt x="19294" y="3279"/>
                  </a:cubicBezTo>
                  <a:cubicBezTo>
                    <a:pt x="19088" y="3279"/>
                    <a:pt x="18858" y="3176"/>
                    <a:pt x="18650" y="3061"/>
                  </a:cubicBezTo>
                  <a:lnTo>
                    <a:pt x="18650" y="3061"/>
                  </a:lnTo>
                  <a:cubicBezTo>
                    <a:pt x="18662" y="3093"/>
                    <a:pt x="18673" y="3133"/>
                    <a:pt x="18678" y="3181"/>
                  </a:cubicBezTo>
                  <a:cubicBezTo>
                    <a:pt x="18690" y="3231"/>
                    <a:pt x="18574" y="3246"/>
                    <a:pt x="18542" y="3246"/>
                  </a:cubicBezTo>
                  <a:cubicBezTo>
                    <a:pt x="18383" y="3246"/>
                    <a:pt x="18247" y="3224"/>
                    <a:pt x="18111" y="3186"/>
                  </a:cubicBezTo>
                  <a:lnTo>
                    <a:pt x="18111" y="3186"/>
                  </a:lnTo>
                  <a:cubicBezTo>
                    <a:pt x="18237" y="3329"/>
                    <a:pt x="18335" y="3481"/>
                    <a:pt x="18383" y="3677"/>
                  </a:cubicBezTo>
                  <a:cubicBezTo>
                    <a:pt x="18400" y="3732"/>
                    <a:pt x="18285" y="3743"/>
                    <a:pt x="18225" y="3743"/>
                  </a:cubicBezTo>
                  <a:lnTo>
                    <a:pt x="18192" y="3743"/>
                  </a:lnTo>
                  <a:cubicBezTo>
                    <a:pt x="17708" y="3639"/>
                    <a:pt x="17293" y="3460"/>
                    <a:pt x="16889" y="3214"/>
                  </a:cubicBezTo>
                  <a:lnTo>
                    <a:pt x="16889" y="3214"/>
                  </a:lnTo>
                  <a:cubicBezTo>
                    <a:pt x="16905" y="3263"/>
                    <a:pt x="16922" y="3322"/>
                    <a:pt x="16938" y="3383"/>
                  </a:cubicBezTo>
                  <a:cubicBezTo>
                    <a:pt x="16948" y="3427"/>
                    <a:pt x="16850" y="3448"/>
                    <a:pt x="16829" y="3448"/>
                  </a:cubicBezTo>
                  <a:cubicBezTo>
                    <a:pt x="16731" y="3465"/>
                    <a:pt x="16643" y="3476"/>
                    <a:pt x="16550" y="3476"/>
                  </a:cubicBezTo>
                  <a:cubicBezTo>
                    <a:pt x="16321" y="3476"/>
                    <a:pt x="16120" y="3415"/>
                    <a:pt x="15918" y="3317"/>
                  </a:cubicBezTo>
                  <a:lnTo>
                    <a:pt x="15918" y="3317"/>
                  </a:lnTo>
                  <a:cubicBezTo>
                    <a:pt x="15934" y="3460"/>
                    <a:pt x="15798" y="3558"/>
                    <a:pt x="15525" y="3612"/>
                  </a:cubicBezTo>
                  <a:cubicBezTo>
                    <a:pt x="15443" y="3629"/>
                    <a:pt x="15367" y="3634"/>
                    <a:pt x="15286" y="3634"/>
                  </a:cubicBezTo>
                  <a:cubicBezTo>
                    <a:pt x="14843" y="3634"/>
                    <a:pt x="14380" y="3410"/>
                    <a:pt x="13997" y="3171"/>
                  </a:cubicBezTo>
                  <a:lnTo>
                    <a:pt x="13997" y="3171"/>
                  </a:lnTo>
                  <a:cubicBezTo>
                    <a:pt x="14003" y="3432"/>
                    <a:pt x="13884" y="3677"/>
                    <a:pt x="13572" y="3727"/>
                  </a:cubicBezTo>
                  <a:cubicBezTo>
                    <a:pt x="13524" y="3732"/>
                    <a:pt x="13474" y="3737"/>
                    <a:pt x="13431" y="3737"/>
                  </a:cubicBezTo>
                  <a:cubicBezTo>
                    <a:pt x="13098" y="3737"/>
                    <a:pt x="12836" y="3536"/>
                    <a:pt x="12623" y="3284"/>
                  </a:cubicBezTo>
                  <a:cubicBezTo>
                    <a:pt x="12569" y="3579"/>
                    <a:pt x="12350" y="3710"/>
                    <a:pt x="12099" y="3710"/>
                  </a:cubicBezTo>
                  <a:cubicBezTo>
                    <a:pt x="11865" y="3710"/>
                    <a:pt x="11598" y="3596"/>
                    <a:pt x="11401" y="3405"/>
                  </a:cubicBezTo>
                  <a:cubicBezTo>
                    <a:pt x="11286" y="3514"/>
                    <a:pt x="11155" y="3569"/>
                    <a:pt x="11031" y="3569"/>
                  </a:cubicBezTo>
                  <a:cubicBezTo>
                    <a:pt x="10900" y="3569"/>
                    <a:pt x="10769" y="3508"/>
                    <a:pt x="10649" y="3377"/>
                  </a:cubicBezTo>
                  <a:cubicBezTo>
                    <a:pt x="10495" y="3536"/>
                    <a:pt x="10289" y="3656"/>
                    <a:pt x="10103" y="3656"/>
                  </a:cubicBezTo>
                  <a:cubicBezTo>
                    <a:pt x="9966" y="3656"/>
                    <a:pt x="9846" y="3584"/>
                    <a:pt x="9775" y="3410"/>
                  </a:cubicBezTo>
                  <a:cubicBezTo>
                    <a:pt x="9481" y="3591"/>
                    <a:pt x="8995" y="3874"/>
                    <a:pt x="8680" y="3874"/>
                  </a:cubicBezTo>
                  <a:cubicBezTo>
                    <a:pt x="8488" y="3874"/>
                    <a:pt x="8357" y="3770"/>
                    <a:pt x="8368" y="3470"/>
                  </a:cubicBezTo>
                  <a:lnTo>
                    <a:pt x="8368" y="3470"/>
                  </a:lnTo>
                  <a:cubicBezTo>
                    <a:pt x="8183" y="3541"/>
                    <a:pt x="7942" y="3596"/>
                    <a:pt x="7746" y="3596"/>
                  </a:cubicBezTo>
                  <a:cubicBezTo>
                    <a:pt x="7534" y="3596"/>
                    <a:pt x="7381" y="3531"/>
                    <a:pt x="7419" y="3345"/>
                  </a:cubicBezTo>
                  <a:lnTo>
                    <a:pt x="7419" y="3345"/>
                  </a:lnTo>
                  <a:cubicBezTo>
                    <a:pt x="7234" y="3443"/>
                    <a:pt x="7038" y="3486"/>
                    <a:pt x="6809" y="3486"/>
                  </a:cubicBezTo>
                  <a:cubicBezTo>
                    <a:pt x="6776" y="3486"/>
                    <a:pt x="6737" y="3481"/>
                    <a:pt x="6699" y="3481"/>
                  </a:cubicBezTo>
                  <a:cubicBezTo>
                    <a:pt x="6688" y="3481"/>
                    <a:pt x="6639" y="3476"/>
                    <a:pt x="6639" y="3448"/>
                  </a:cubicBezTo>
                  <a:cubicBezTo>
                    <a:pt x="6645" y="3334"/>
                    <a:pt x="6656" y="3252"/>
                    <a:pt x="6678" y="3165"/>
                  </a:cubicBezTo>
                  <a:lnTo>
                    <a:pt x="6678" y="3165"/>
                  </a:lnTo>
                  <a:cubicBezTo>
                    <a:pt x="6508" y="3246"/>
                    <a:pt x="6311" y="3296"/>
                    <a:pt x="6137" y="3296"/>
                  </a:cubicBezTo>
                  <a:cubicBezTo>
                    <a:pt x="5810" y="3296"/>
                    <a:pt x="5558" y="3133"/>
                    <a:pt x="5696" y="2756"/>
                  </a:cubicBezTo>
                  <a:lnTo>
                    <a:pt x="5696" y="2756"/>
                  </a:lnTo>
                  <a:cubicBezTo>
                    <a:pt x="5384" y="2941"/>
                    <a:pt x="5041" y="3072"/>
                    <a:pt x="4681" y="3072"/>
                  </a:cubicBezTo>
                  <a:lnTo>
                    <a:pt x="4637" y="3072"/>
                  </a:lnTo>
                  <a:cubicBezTo>
                    <a:pt x="4151" y="3055"/>
                    <a:pt x="4289" y="2685"/>
                    <a:pt x="4478" y="2368"/>
                  </a:cubicBezTo>
                  <a:lnTo>
                    <a:pt x="4478" y="2368"/>
                  </a:lnTo>
                  <a:cubicBezTo>
                    <a:pt x="4196" y="2526"/>
                    <a:pt x="3863" y="2619"/>
                    <a:pt x="3541" y="2630"/>
                  </a:cubicBezTo>
                  <a:lnTo>
                    <a:pt x="3536" y="2630"/>
                  </a:lnTo>
                  <a:cubicBezTo>
                    <a:pt x="3508" y="2630"/>
                    <a:pt x="3448" y="2625"/>
                    <a:pt x="3453" y="2597"/>
                  </a:cubicBezTo>
                  <a:cubicBezTo>
                    <a:pt x="3470" y="2347"/>
                    <a:pt x="3551" y="2232"/>
                    <a:pt x="3677" y="2058"/>
                  </a:cubicBezTo>
                  <a:lnTo>
                    <a:pt x="3677" y="2058"/>
                  </a:lnTo>
                  <a:cubicBezTo>
                    <a:pt x="3431" y="2161"/>
                    <a:pt x="3088" y="2292"/>
                    <a:pt x="2881" y="2292"/>
                  </a:cubicBezTo>
                  <a:cubicBezTo>
                    <a:pt x="2755" y="2292"/>
                    <a:pt x="2678" y="2242"/>
                    <a:pt x="2706" y="2118"/>
                  </a:cubicBezTo>
                  <a:cubicBezTo>
                    <a:pt x="2750" y="1889"/>
                    <a:pt x="2985" y="1692"/>
                    <a:pt x="3202" y="1534"/>
                  </a:cubicBezTo>
                  <a:lnTo>
                    <a:pt x="3202" y="1534"/>
                  </a:lnTo>
                  <a:cubicBezTo>
                    <a:pt x="3197" y="1534"/>
                    <a:pt x="3191" y="1539"/>
                    <a:pt x="3181" y="1545"/>
                  </a:cubicBezTo>
                  <a:cubicBezTo>
                    <a:pt x="2995" y="1632"/>
                    <a:pt x="2554" y="1829"/>
                    <a:pt x="2210" y="1829"/>
                  </a:cubicBezTo>
                  <a:cubicBezTo>
                    <a:pt x="1991" y="1829"/>
                    <a:pt x="1812" y="1751"/>
                    <a:pt x="1751" y="1517"/>
                  </a:cubicBezTo>
                  <a:cubicBezTo>
                    <a:pt x="1703" y="1321"/>
                    <a:pt x="2101" y="950"/>
                    <a:pt x="2210" y="830"/>
                  </a:cubicBezTo>
                  <a:cubicBezTo>
                    <a:pt x="2461" y="547"/>
                    <a:pt x="2755" y="285"/>
                    <a:pt x="3017" y="1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0"/>
            <p:cNvSpPr/>
            <p:nvPr/>
          </p:nvSpPr>
          <p:spPr>
            <a:xfrm>
              <a:off x="6324125" y="3387250"/>
              <a:ext cx="117200" cy="31100"/>
            </a:xfrm>
            <a:custGeom>
              <a:avLst/>
              <a:gdLst/>
              <a:ahLst/>
              <a:cxnLst/>
              <a:rect l="l" t="t" r="r" b="b"/>
              <a:pathLst>
                <a:path w="4688" h="1244" extrusionOk="0">
                  <a:moveTo>
                    <a:pt x="3743" y="0"/>
                  </a:moveTo>
                  <a:cubicBezTo>
                    <a:pt x="3738" y="22"/>
                    <a:pt x="3732" y="45"/>
                    <a:pt x="3726" y="65"/>
                  </a:cubicBezTo>
                  <a:cubicBezTo>
                    <a:pt x="3749" y="60"/>
                    <a:pt x="3764" y="55"/>
                    <a:pt x="3787" y="50"/>
                  </a:cubicBezTo>
                  <a:cubicBezTo>
                    <a:pt x="3771" y="33"/>
                    <a:pt x="3759" y="17"/>
                    <a:pt x="3743" y="0"/>
                  </a:cubicBezTo>
                  <a:close/>
                  <a:moveTo>
                    <a:pt x="1938" y="88"/>
                  </a:moveTo>
                  <a:cubicBezTo>
                    <a:pt x="1795" y="229"/>
                    <a:pt x="1604" y="339"/>
                    <a:pt x="1441" y="339"/>
                  </a:cubicBezTo>
                  <a:cubicBezTo>
                    <a:pt x="1321" y="339"/>
                    <a:pt x="1211" y="279"/>
                    <a:pt x="1146" y="136"/>
                  </a:cubicBezTo>
                  <a:cubicBezTo>
                    <a:pt x="896" y="513"/>
                    <a:pt x="448" y="617"/>
                    <a:pt x="0" y="622"/>
                  </a:cubicBezTo>
                  <a:cubicBezTo>
                    <a:pt x="99" y="758"/>
                    <a:pt x="247" y="896"/>
                    <a:pt x="410" y="1015"/>
                  </a:cubicBezTo>
                  <a:cubicBezTo>
                    <a:pt x="1561" y="1151"/>
                    <a:pt x="2810" y="1233"/>
                    <a:pt x="4114" y="1244"/>
                  </a:cubicBezTo>
                  <a:cubicBezTo>
                    <a:pt x="4333" y="1070"/>
                    <a:pt x="4529" y="868"/>
                    <a:pt x="4687" y="627"/>
                  </a:cubicBezTo>
                  <a:lnTo>
                    <a:pt x="4687" y="627"/>
                  </a:lnTo>
                  <a:cubicBezTo>
                    <a:pt x="4452" y="742"/>
                    <a:pt x="4185" y="813"/>
                    <a:pt x="3928" y="813"/>
                  </a:cubicBezTo>
                  <a:cubicBezTo>
                    <a:pt x="3568" y="813"/>
                    <a:pt x="3225" y="677"/>
                    <a:pt x="3012" y="350"/>
                  </a:cubicBezTo>
                  <a:cubicBezTo>
                    <a:pt x="2875" y="300"/>
                    <a:pt x="2739" y="219"/>
                    <a:pt x="2625" y="110"/>
                  </a:cubicBezTo>
                  <a:cubicBezTo>
                    <a:pt x="2515" y="208"/>
                    <a:pt x="2402" y="262"/>
                    <a:pt x="2286" y="262"/>
                  </a:cubicBezTo>
                  <a:cubicBezTo>
                    <a:pt x="2167" y="262"/>
                    <a:pt x="2047" y="202"/>
                    <a:pt x="1938" y="88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0"/>
            <p:cNvSpPr/>
            <p:nvPr/>
          </p:nvSpPr>
          <p:spPr>
            <a:xfrm>
              <a:off x="6707050" y="3369525"/>
              <a:ext cx="181975" cy="154125"/>
            </a:xfrm>
            <a:custGeom>
              <a:avLst/>
              <a:gdLst/>
              <a:ahLst/>
              <a:cxnLst/>
              <a:rect l="l" t="t" r="r" b="b"/>
              <a:pathLst>
                <a:path w="7279" h="6165" extrusionOk="0">
                  <a:moveTo>
                    <a:pt x="7077" y="1"/>
                  </a:moveTo>
                  <a:cubicBezTo>
                    <a:pt x="7115" y="39"/>
                    <a:pt x="7143" y="71"/>
                    <a:pt x="7169" y="99"/>
                  </a:cubicBezTo>
                  <a:cubicBezTo>
                    <a:pt x="7208" y="77"/>
                    <a:pt x="7241" y="49"/>
                    <a:pt x="7279" y="22"/>
                  </a:cubicBezTo>
                  <a:cubicBezTo>
                    <a:pt x="7213" y="16"/>
                    <a:pt x="7148" y="6"/>
                    <a:pt x="7077" y="1"/>
                  </a:cubicBezTo>
                  <a:close/>
                  <a:moveTo>
                    <a:pt x="1692" y="6126"/>
                  </a:moveTo>
                  <a:cubicBezTo>
                    <a:pt x="1687" y="6132"/>
                    <a:pt x="1682" y="6132"/>
                    <a:pt x="1682" y="6137"/>
                  </a:cubicBezTo>
                  <a:lnTo>
                    <a:pt x="1720" y="6137"/>
                  </a:lnTo>
                  <a:cubicBezTo>
                    <a:pt x="1715" y="6132"/>
                    <a:pt x="1703" y="6132"/>
                    <a:pt x="1692" y="6126"/>
                  </a:cubicBezTo>
                  <a:close/>
                  <a:moveTo>
                    <a:pt x="3809" y="4697"/>
                  </a:moveTo>
                  <a:lnTo>
                    <a:pt x="3809" y="4697"/>
                  </a:lnTo>
                  <a:cubicBezTo>
                    <a:pt x="3842" y="4866"/>
                    <a:pt x="3699" y="4926"/>
                    <a:pt x="3510" y="4926"/>
                  </a:cubicBezTo>
                  <a:cubicBezTo>
                    <a:pt x="3329" y="4926"/>
                    <a:pt x="3110" y="4877"/>
                    <a:pt x="2936" y="4805"/>
                  </a:cubicBezTo>
                  <a:lnTo>
                    <a:pt x="2936" y="4805"/>
                  </a:lnTo>
                  <a:cubicBezTo>
                    <a:pt x="2953" y="5079"/>
                    <a:pt x="2833" y="5177"/>
                    <a:pt x="2659" y="5177"/>
                  </a:cubicBezTo>
                  <a:cubicBezTo>
                    <a:pt x="2369" y="5177"/>
                    <a:pt x="1922" y="4921"/>
                    <a:pt x="1654" y="4752"/>
                  </a:cubicBezTo>
                  <a:cubicBezTo>
                    <a:pt x="1589" y="4915"/>
                    <a:pt x="1480" y="4976"/>
                    <a:pt x="1349" y="4976"/>
                  </a:cubicBezTo>
                  <a:cubicBezTo>
                    <a:pt x="1218" y="4976"/>
                    <a:pt x="1071" y="4910"/>
                    <a:pt x="945" y="4805"/>
                  </a:cubicBezTo>
                  <a:cubicBezTo>
                    <a:pt x="678" y="4981"/>
                    <a:pt x="335" y="5035"/>
                    <a:pt x="1" y="5041"/>
                  </a:cubicBezTo>
                  <a:cubicBezTo>
                    <a:pt x="356" y="5520"/>
                    <a:pt x="1212" y="6001"/>
                    <a:pt x="1791" y="6001"/>
                  </a:cubicBezTo>
                  <a:lnTo>
                    <a:pt x="1818" y="6001"/>
                  </a:lnTo>
                  <a:cubicBezTo>
                    <a:pt x="1867" y="6001"/>
                    <a:pt x="1944" y="6023"/>
                    <a:pt x="1878" y="6066"/>
                  </a:cubicBezTo>
                  <a:cubicBezTo>
                    <a:pt x="1846" y="6094"/>
                    <a:pt x="1808" y="6115"/>
                    <a:pt x="1768" y="6137"/>
                  </a:cubicBezTo>
                  <a:cubicBezTo>
                    <a:pt x="2216" y="6154"/>
                    <a:pt x="2669" y="6164"/>
                    <a:pt x="3133" y="6164"/>
                  </a:cubicBezTo>
                  <a:cubicBezTo>
                    <a:pt x="3372" y="6164"/>
                    <a:pt x="3613" y="6164"/>
                    <a:pt x="3847" y="6159"/>
                  </a:cubicBezTo>
                  <a:cubicBezTo>
                    <a:pt x="3946" y="6104"/>
                    <a:pt x="4049" y="6056"/>
                    <a:pt x="4158" y="6006"/>
                  </a:cubicBezTo>
                  <a:cubicBezTo>
                    <a:pt x="3525" y="5973"/>
                    <a:pt x="2881" y="5777"/>
                    <a:pt x="2855" y="5248"/>
                  </a:cubicBezTo>
                  <a:cubicBezTo>
                    <a:pt x="2855" y="5226"/>
                    <a:pt x="2903" y="5226"/>
                    <a:pt x="2914" y="5226"/>
                  </a:cubicBezTo>
                  <a:cubicBezTo>
                    <a:pt x="3339" y="5166"/>
                    <a:pt x="3760" y="5035"/>
                    <a:pt x="4125" y="4800"/>
                  </a:cubicBezTo>
                  <a:cubicBezTo>
                    <a:pt x="4011" y="4785"/>
                    <a:pt x="3908" y="4747"/>
                    <a:pt x="3809" y="4697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0"/>
            <p:cNvSpPr/>
            <p:nvPr/>
          </p:nvSpPr>
          <p:spPr>
            <a:xfrm>
              <a:off x="6767600" y="3502075"/>
              <a:ext cx="544725" cy="140600"/>
            </a:xfrm>
            <a:custGeom>
              <a:avLst/>
              <a:gdLst/>
              <a:ahLst/>
              <a:cxnLst/>
              <a:rect l="l" t="t" r="r" b="b"/>
              <a:pathLst>
                <a:path w="21789" h="5624" extrusionOk="0">
                  <a:moveTo>
                    <a:pt x="17430" y="1397"/>
                  </a:moveTo>
                  <a:lnTo>
                    <a:pt x="17430" y="1397"/>
                  </a:lnTo>
                  <a:cubicBezTo>
                    <a:pt x="17432" y="1398"/>
                    <a:pt x="17434" y="1400"/>
                    <a:pt x="17436" y="1401"/>
                  </a:cubicBezTo>
                  <a:lnTo>
                    <a:pt x="17436" y="1401"/>
                  </a:lnTo>
                  <a:cubicBezTo>
                    <a:pt x="17434" y="1399"/>
                    <a:pt x="17432" y="1398"/>
                    <a:pt x="17430" y="1397"/>
                  </a:cubicBezTo>
                  <a:close/>
                  <a:moveTo>
                    <a:pt x="17436" y="1401"/>
                  </a:moveTo>
                  <a:lnTo>
                    <a:pt x="17436" y="1401"/>
                  </a:lnTo>
                  <a:cubicBezTo>
                    <a:pt x="17439" y="1403"/>
                    <a:pt x="17442" y="1405"/>
                    <a:pt x="17445" y="1408"/>
                  </a:cubicBezTo>
                  <a:lnTo>
                    <a:pt x="17445" y="1408"/>
                  </a:lnTo>
                  <a:cubicBezTo>
                    <a:pt x="17442" y="1404"/>
                    <a:pt x="17439" y="1403"/>
                    <a:pt x="17436" y="1401"/>
                  </a:cubicBezTo>
                  <a:close/>
                  <a:moveTo>
                    <a:pt x="17445" y="1408"/>
                  </a:moveTo>
                  <a:lnTo>
                    <a:pt x="17445" y="1408"/>
                  </a:lnTo>
                  <a:cubicBezTo>
                    <a:pt x="17446" y="1408"/>
                    <a:pt x="17446" y="1408"/>
                    <a:pt x="17446" y="1408"/>
                  </a:cubicBezTo>
                  <a:cubicBezTo>
                    <a:pt x="17446" y="1408"/>
                    <a:pt x="17446" y="1409"/>
                    <a:pt x="17447" y="1409"/>
                  </a:cubicBezTo>
                  <a:lnTo>
                    <a:pt x="17447" y="1409"/>
                  </a:lnTo>
                  <a:cubicBezTo>
                    <a:pt x="17446" y="1408"/>
                    <a:pt x="17446" y="1408"/>
                    <a:pt x="17445" y="1408"/>
                  </a:cubicBezTo>
                  <a:close/>
                  <a:moveTo>
                    <a:pt x="17599" y="1"/>
                  </a:moveTo>
                  <a:lnTo>
                    <a:pt x="17599" y="1"/>
                  </a:lnTo>
                  <a:cubicBezTo>
                    <a:pt x="17839" y="256"/>
                    <a:pt x="18107" y="497"/>
                    <a:pt x="18341" y="759"/>
                  </a:cubicBezTo>
                  <a:cubicBezTo>
                    <a:pt x="18434" y="868"/>
                    <a:pt x="18805" y="1205"/>
                    <a:pt x="18755" y="1386"/>
                  </a:cubicBezTo>
                  <a:cubicBezTo>
                    <a:pt x="18701" y="1598"/>
                    <a:pt x="18538" y="1670"/>
                    <a:pt x="18341" y="1670"/>
                  </a:cubicBezTo>
                  <a:cubicBezTo>
                    <a:pt x="18025" y="1670"/>
                    <a:pt x="17622" y="1490"/>
                    <a:pt x="17447" y="1409"/>
                  </a:cubicBezTo>
                  <a:lnTo>
                    <a:pt x="17447" y="1409"/>
                  </a:lnTo>
                  <a:cubicBezTo>
                    <a:pt x="17643" y="1554"/>
                    <a:pt x="17846" y="1724"/>
                    <a:pt x="17888" y="1932"/>
                  </a:cubicBezTo>
                  <a:cubicBezTo>
                    <a:pt x="17911" y="2051"/>
                    <a:pt x="17839" y="2096"/>
                    <a:pt x="17725" y="2096"/>
                  </a:cubicBezTo>
                  <a:cubicBezTo>
                    <a:pt x="17534" y="2096"/>
                    <a:pt x="17217" y="1975"/>
                    <a:pt x="16999" y="1882"/>
                  </a:cubicBezTo>
                  <a:lnTo>
                    <a:pt x="16999" y="1882"/>
                  </a:lnTo>
                  <a:cubicBezTo>
                    <a:pt x="17108" y="2041"/>
                    <a:pt x="17191" y="2144"/>
                    <a:pt x="17201" y="2373"/>
                  </a:cubicBezTo>
                  <a:cubicBezTo>
                    <a:pt x="17201" y="2401"/>
                    <a:pt x="17146" y="2401"/>
                    <a:pt x="17125" y="2401"/>
                  </a:cubicBezTo>
                  <a:lnTo>
                    <a:pt x="17119" y="2401"/>
                  </a:lnTo>
                  <a:cubicBezTo>
                    <a:pt x="16824" y="2395"/>
                    <a:pt x="16524" y="2308"/>
                    <a:pt x="16262" y="2166"/>
                  </a:cubicBezTo>
                  <a:lnTo>
                    <a:pt x="16262" y="2166"/>
                  </a:lnTo>
                  <a:cubicBezTo>
                    <a:pt x="16438" y="2456"/>
                    <a:pt x="16562" y="2793"/>
                    <a:pt x="16116" y="2804"/>
                  </a:cubicBezTo>
                  <a:lnTo>
                    <a:pt x="16078" y="2804"/>
                  </a:lnTo>
                  <a:cubicBezTo>
                    <a:pt x="15744" y="2804"/>
                    <a:pt x="15434" y="2685"/>
                    <a:pt x="15150" y="2515"/>
                  </a:cubicBezTo>
                  <a:lnTo>
                    <a:pt x="15150" y="2515"/>
                  </a:lnTo>
                  <a:cubicBezTo>
                    <a:pt x="15275" y="2864"/>
                    <a:pt x="15046" y="3012"/>
                    <a:pt x="14746" y="3012"/>
                  </a:cubicBezTo>
                  <a:cubicBezTo>
                    <a:pt x="14588" y="3012"/>
                    <a:pt x="14409" y="2968"/>
                    <a:pt x="14250" y="2892"/>
                  </a:cubicBezTo>
                  <a:lnTo>
                    <a:pt x="14250" y="2892"/>
                  </a:lnTo>
                  <a:cubicBezTo>
                    <a:pt x="14271" y="2968"/>
                    <a:pt x="14283" y="3050"/>
                    <a:pt x="14288" y="3153"/>
                  </a:cubicBezTo>
                  <a:cubicBezTo>
                    <a:pt x="14288" y="3176"/>
                    <a:pt x="14245" y="3181"/>
                    <a:pt x="14228" y="3181"/>
                  </a:cubicBezTo>
                  <a:cubicBezTo>
                    <a:pt x="14195" y="3181"/>
                    <a:pt x="14162" y="3186"/>
                    <a:pt x="14130" y="3186"/>
                  </a:cubicBezTo>
                  <a:cubicBezTo>
                    <a:pt x="13923" y="3186"/>
                    <a:pt x="13742" y="3143"/>
                    <a:pt x="13573" y="3055"/>
                  </a:cubicBezTo>
                  <a:lnTo>
                    <a:pt x="13573" y="3055"/>
                  </a:lnTo>
                  <a:cubicBezTo>
                    <a:pt x="13606" y="3224"/>
                    <a:pt x="13465" y="3284"/>
                    <a:pt x="13273" y="3284"/>
                  </a:cubicBezTo>
                  <a:cubicBezTo>
                    <a:pt x="13093" y="3284"/>
                    <a:pt x="12875" y="3235"/>
                    <a:pt x="12707" y="3169"/>
                  </a:cubicBezTo>
                  <a:lnTo>
                    <a:pt x="12707" y="3169"/>
                  </a:lnTo>
                  <a:cubicBezTo>
                    <a:pt x="12717" y="3443"/>
                    <a:pt x="12597" y="3541"/>
                    <a:pt x="12422" y="3541"/>
                  </a:cubicBezTo>
                  <a:cubicBezTo>
                    <a:pt x="12133" y="3541"/>
                    <a:pt x="11692" y="3279"/>
                    <a:pt x="11418" y="3116"/>
                  </a:cubicBezTo>
                  <a:cubicBezTo>
                    <a:pt x="11353" y="3274"/>
                    <a:pt x="11244" y="3339"/>
                    <a:pt x="11119" y="3339"/>
                  </a:cubicBezTo>
                  <a:cubicBezTo>
                    <a:pt x="10950" y="3339"/>
                    <a:pt x="10759" y="3229"/>
                    <a:pt x="10617" y="3088"/>
                  </a:cubicBezTo>
                  <a:cubicBezTo>
                    <a:pt x="10514" y="3202"/>
                    <a:pt x="10388" y="3262"/>
                    <a:pt x="10268" y="3262"/>
                  </a:cubicBezTo>
                  <a:cubicBezTo>
                    <a:pt x="10154" y="3262"/>
                    <a:pt x="10038" y="3208"/>
                    <a:pt x="9935" y="3110"/>
                  </a:cubicBezTo>
                  <a:cubicBezTo>
                    <a:pt x="9749" y="3290"/>
                    <a:pt x="9510" y="3388"/>
                    <a:pt x="9291" y="3388"/>
                  </a:cubicBezTo>
                  <a:cubicBezTo>
                    <a:pt x="9062" y="3388"/>
                    <a:pt x="8865" y="3274"/>
                    <a:pt x="8812" y="3000"/>
                  </a:cubicBezTo>
                  <a:cubicBezTo>
                    <a:pt x="8615" y="3235"/>
                    <a:pt x="8380" y="3415"/>
                    <a:pt x="8075" y="3415"/>
                  </a:cubicBezTo>
                  <a:cubicBezTo>
                    <a:pt x="8037" y="3415"/>
                    <a:pt x="7994" y="3415"/>
                    <a:pt x="7949" y="3405"/>
                  </a:cubicBezTo>
                  <a:cubicBezTo>
                    <a:pt x="7660" y="3360"/>
                    <a:pt x="7551" y="3136"/>
                    <a:pt x="7556" y="2892"/>
                  </a:cubicBezTo>
                  <a:lnTo>
                    <a:pt x="7556" y="2892"/>
                  </a:lnTo>
                  <a:cubicBezTo>
                    <a:pt x="7208" y="3116"/>
                    <a:pt x="6788" y="3322"/>
                    <a:pt x="6378" y="3322"/>
                  </a:cubicBezTo>
                  <a:cubicBezTo>
                    <a:pt x="6307" y="3322"/>
                    <a:pt x="6231" y="3317"/>
                    <a:pt x="6161" y="3300"/>
                  </a:cubicBezTo>
                  <a:cubicBezTo>
                    <a:pt x="5909" y="3252"/>
                    <a:pt x="5784" y="3164"/>
                    <a:pt x="5801" y="3033"/>
                  </a:cubicBezTo>
                  <a:lnTo>
                    <a:pt x="5801" y="3033"/>
                  </a:lnTo>
                  <a:cubicBezTo>
                    <a:pt x="5620" y="3121"/>
                    <a:pt x="5434" y="3176"/>
                    <a:pt x="5222" y="3176"/>
                  </a:cubicBezTo>
                  <a:cubicBezTo>
                    <a:pt x="5139" y="3176"/>
                    <a:pt x="5053" y="3169"/>
                    <a:pt x="4965" y="3153"/>
                  </a:cubicBezTo>
                  <a:cubicBezTo>
                    <a:pt x="4943" y="3148"/>
                    <a:pt x="4862" y="3131"/>
                    <a:pt x="4867" y="3093"/>
                  </a:cubicBezTo>
                  <a:cubicBezTo>
                    <a:pt x="4884" y="3033"/>
                    <a:pt x="4895" y="2985"/>
                    <a:pt x="4910" y="2935"/>
                  </a:cubicBezTo>
                  <a:lnTo>
                    <a:pt x="4910" y="2935"/>
                  </a:lnTo>
                  <a:cubicBezTo>
                    <a:pt x="4545" y="3159"/>
                    <a:pt x="4164" y="3322"/>
                    <a:pt x="3716" y="3421"/>
                  </a:cubicBezTo>
                  <a:lnTo>
                    <a:pt x="3689" y="3421"/>
                  </a:lnTo>
                  <a:cubicBezTo>
                    <a:pt x="3634" y="3421"/>
                    <a:pt x="3530" y="3410"/>
                    <a:pt x="3548" y="3360"/>
                  </a:cubicBezTo>
                  <a:cubicBezTo>
                    <a:pt x="3591" y="3181"/>
                    <a:pt x="3678" y="3038"/>
                    <a:pt x="3792" y="2914"/>
                  </a:cubicBezTo>
                  <a:lnTo>
                    <a:pt x="3792" y="2914"/>
                  </a:lnTo>
                  <a:cubicBezTo>
                    <a:pt x="3673" y="2947"/>
                    <a:pt x="3548" y="2962"/>
                    <a:pt x="3400" y="2968"/>
                  </a:cubicBezTo>
                  <a:cubicBezTo>
                    <a:pt x="3372" y="2968"/>
                    <a:pt x="3269" y="2952"/>
                    <a:pt x="3274" y="2902"/>
                  </a:cubicBezTo>
                  <a:cubicBezTo>
                    <a:pt x="3286" y="2864"/>
                    <a:pt x="3291" y="2826"/>
                    <a:pt x="3301" y="2793"/>
                  </a:cubicBezTo>
                  <a:lnTo>
                    <a:pt x="3301" y="2793"/>
                  </a:lnTo>
                  <a:cubicBezTo>
                    <a:pt x="3110" y="2902"/>
                    <a:pt x="2903" y="3000"/>
                    <a:pt x="2712" y="3000"/>
                  </a:cubicBezTo>
                  <a:cubicBezTo>
                    <a:pt x="2669" y="3000"/>
                    <a:pt x="2631" y="2995"/>
                    <a:pt x="2587" y="2985"/>
                  </a:cubicBezTo>
                  <a:cubicBezTo>
                    <a:pt x="2287" y="2902"/>
                    <a:pt x="2380" y="2690"/>
                    <a:pt x="2538" y="2509"/>
                  </a:cubicBezTo>
                  <a:lnTo>
                    <a:pt x="2538" y="2509"/>
                  </a:lnTo>
                  <a:cubicBezTo>
                    <a:pt x="2407" y="2547"/>
                    <a:pt x="2276" y="2570"/>
                    <a:pt x="2151" y="2570"/>
                  </a:cubicBezTo>
                  <a:cubicBezTo>
                    <a:pt x="1899" y="2570"/>
                    <a:pt x="1665" y="2482"/>
                    <a:pt x="1474" y="2259"/>
                  </a:cubicBezTo>
                  <a:cubicBezTo>
                    <a:pt x="1463" y="2242"/>
                    <a:pt x="1458" y="2227"/>
                    <a:pt x="1480" y="2215"/>
                  </a:cubicBezTo>
                  <a:cubicBezTo>
                    <a:pt x="1873" y="2046"/>
                    <a:pt x="2244" y="1877"/>
                    <a:pt x="2576" y="1631"/>
                  </a:cubicBezTo>
                  <a:lnTo>
                    <a:pt x="2576" y="1631"/>
                  </a:lnTo>
                  <a:cubicBezTo>
                    <a:pt x="2314" y="1713"/>
                    <a:pt x="2009" y="1779"/>
                    <a:pt x="1742" y="1779"/>
                  </a:cubicBezTo>
                  <a:cubicBezTo>
                    <a:pt x="1376" y="1779"/>
                    <a:pt x="1093" y="1658"/>
                    <a:pt x="1098" y="1293"/>
                  </a:cubicBezTo>
                  <a:cubicBezTo>
                    <a:pt x="1098" y="1271"/>
                    <a:pt x="1141" y="1266"/>
                    <a:pt x="1153" y="1266"/>
                  </a:cubicBezTo>
                  <a:cubicBezTo>
                    <a:pt x="1572" y="1238"/>
                    <a:pt x="2004" y="1097"/>
                    <a:pt x="2325" y="830"/>
                  </a:cubicBezTo>
                  <a:lnTo>
                    <a:pt x="2325" y="830"/>
                  </a:lnTo>
                  <a:cubicBezTo>
                    <a:pt x="2030" y="840"/>
                    <a:pt x="1730" y="852"/>
                    <a:pt x="1425" y="857"/>
                  </a:cubicBezTo>
                  <a:cubicBezTo>
                    <a:pt x="519" y="1321"/>
                    <a:pt x="1" y="1860"/>
                    <a:pt x="1" y="2433"/>
                  </a:cubicBezTo>
                  <a:cubicBezTo>
                    <a:pt x="1" y="4196"/>
                    <a:pt x="4878" y="5624"/>
                    <a:pt x="10895" y="5624"/>
                  </a:cubicBezTo>
                  <a:cubicBezTo>
                    <a:pt x="16912" y="5624"/>
                    <a:pt x="21788" y="4196"/>
                    <a:pt x="21788" y="2433"/>
                  </a:cubicBezTo>
                  <a:cubicBezTo>
                    <a:pt x="21788" y="1545"/>
                    <a:pt x="20545" y="737"/>
                    <a:pt x="18532" y="158"/>
                  </a:cubicBezTo>
                  <a:cubicBezTo>
                    <a:pt x="18477" y="165"/>
                    <a:pt x="18422" y="170"/>
                    <a:pt x="18362" y="170"/>
                  </a:cubicBezTo>
                  <a:cubicBezTo>
                    <a:pt x="18107" y="170"/>
                    <a:pt x="17839" y="104"/>
                    <a:pt x="17599" y="1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0"/>
            <p:cNvSpPr/>
            <p:nvPr/>
          </p:nvSpPr>
          <p:spPr>
            <a:xfrm>
              <a:off x="6803225" y="3518725"/>
              <a:ext cx="26750" cy="4800"/>
            </a:xfrm>
            <a:custGeom>
              <a:avLst/>
              <a:gdLst/>
              <a:ahLst/>
              <a:cxnLst/>
              <a:rect l="l" t="t" r="r" b="b"/>
              <a:pathLst>
                <a:path w="1070" h="192" extrusionOk="0">
                  <a:moveTo>
                    <a:pt x="1070" y="0"/>
                  </a:moveTo>
                  <a:cubicBezTo>
                    <a:pt x="900" y="28"/>
                    <a:pt x="698" y="43"/>
                    <a:pt x="491" y="43"/>
                  </a:cubicBezTo>
                  <a:cubicBezTo>
                    <a:pt x="431" y="43"/>
                    <a:pt x="371" y="43"/>
                    <a:pt x="311" y="38"/>
                  </a:cubicBezTo>
                  <a:cubicBezTo>
                    <a:pt x="202" y="88"/>
                    <a:pt x="99" y="136"/>
                    <a:pt x="0" y="191"/>
                  </a:cubicBezTo>
                  <a:cubicBezTo>
                    <a:pt x="305" y="186"/>
                    <a:pt x="605" y="174"/>
                    <a:pt x="900" y="164"/>
                  </a:cubicBezTo>
                  <a:cubicBezTo>
                    <a:pt x="960" y="109"/>
                    <a:pt x="1015" y="60"/>
                    <a:pt x="1070" y="0"/>
                  </a:cubicBezTo>
                  <a:close/>
                </a:path>
              </a:pathLst>
            </a:custGeom>
            <a:solidFill>
              <a:srgbClr val="6EA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0"/>
            <p:cNvSpPr/>
            <p:nvPr/>
          </p:nvSpPr>
          <p:spPr>
            <a:xfrm>
              <a:off x="3265025" y="3293775"/>
              <a:ext cx="2385200" cy="747400"/>
            </a:xfrm>
            <a:custGeom>
              <a:avLst/>
              <a:gdLst/>
              <a:ahLst/>
              <a:cxnLst/>
              <a:rect l="l" t="t" r="r" b="b"/>
              <a:pathLst>
                <a:path w="95408" h="29896" extrusionOk="0">
                  <a:moveTo>
                    <a:pt x="92172" y="0"/>
                  </a:moveTo>
                  <a:cubicBezTo>
                    <a:pt x="91233" y="0"/>
                    <a:pt x="90353" y="577"/>
                    <a:pt x="89319" y="947"/>
                  </a:cubicBezTo>
                  <a:cubicBezTo>
                    <a:pt x="81731" y="4045"/>
                    <a:pt x="70729" y="4580"/>
                    <a:pt x="65067" y="11415"/>
                  </a:cubicBezTo>
                  <a:cubicBezTo>
                    <a:pt x="63675" y="13122"/>
                    <a:pt x="62502" y="15370"/>
                    <a:pt x="59830" y="15370"/>
                  </a:cubicBezTo>
                  <a:lnTo>
                    <a:pt x="3845" y="10771"/>
                  </a:lnTo>
                  <a:cubicBezTo>
                    <a:pt x="2455" y="11737"/>
                    <a:pt x="534" y="16329"/>
                    <a:pt x="0" y="17503"/>
                  </a:cubicBezTo>
                  <a:cubicBezTo>
                    <a:pt x="2667" y="18255"/>
                    <a:pt x="3845" y="20819"/>
                    <a:pt x="6300" y="21566"/>
                  </a:cubicBezTo>
                  <a:cubicBezTo>
                    <a:pt x="8760" y="22314"/>
                    <a:pt x="11428" y="22526"/>
                    <a:pt x="13888" y="23273"/>
                  </a:cubicBezTo>
                  <a:cubicBezTo>
                    <a:pt x="16451" y="24130"/>
                    <a:pt x="18591" y="26159"/>
                    <a:pt x="21257" y="26481"/>
                  </a:cubicBezTo>
                  <a:cubicBezTo>
                    <a:pt x="23931" y="26798"/>
                    <a:pt x="26494" y="26694"/>
                    <a:pt x="29059" y="27332"/>
                  </a:cubicBezTo>
                  <a:cubicBezTo>
                    <a:pt x="31347" y="27849"/>
                    <a:pt x="32974" y="28214"/>
                    <a:pt x="34890" y="28214"/>
                  </a:cubicBezTo>
                  <a:cubicBezTo>
                    <a:pt x="35746" y="28214"/>
                    <a:pt x="36659" y="28141"/>
                    <a:pt x="37715" y="27976"/>
                  </a:cubicBezTo>
                  <a:cubicBezTo>
                    <a:pt x="38247" y="27903"/>
                    <a:pt x="38761" y="27871"/>
                    <a:pt x="39260" y="27871"/>
                  </a:cubicBezTo>
                  <a:cubicBezTo>
                    <a:pt x="41670" y="27871"/>
                    <a:pt x="43764" y="28620"/>
                    <a:pt x="46154" y="29149"/>
                  </a:cubicBezTo>
                  <a:cubicBezTo>
                    <a:pt x="46859" y="29306"/>
                    <a:pt x="47582" y="29367"/>
                    <a:pt x="48314" y="29367"/>
                  </a:cubicBezTo>
                  <a:cubicBezTo>
                    <a:pt x="50578" y="29367"/>
                    <a:pt x="52920" y="28779"/>
                    <a:pt x="55019" y="28614"/>
                  </a:cubicBezTo>
                  <a:cubicBezTo>
                    <a:pt x="55295" y="28595"/>
                    <a:pt x="55568" y="28586"/>
                    <a:pt x="55840" y="28586"/>
                  </a:cubicBezTo>
                  <a:cubicBezTo>
                    <a:pt x="58614" y="28586"/>
                    <a:pt x="61165" y="29499"/>
                    <a:pt x="63888" y="29792"/>
                  </a:cubicBezTo>
                  <a:cubicBezTo>
                    <a:pt x="64423" y="29864"/>
                    <a:pt x="64940" y="29896"/>
                    <a:pt x="65443" y="29896"/>
                  </a:cubicBezTo>
                  <a:cubicBezTo>
                    <a:pt x="68665" y="29896"/>
                    <a:pt x="71338" y="28614"/>
                    <a:pt x="74574" y="28614"/>
                  </a:cubicBezTo>
                  <a:cubicBezTo>
                    <a:pt x="76817" y="28614"/>
                    <a:pt x="77776" y="28614"/>
                    <a:pt x="79702" y="27441"/>
                  </a:cubicBezTo>
                  <a:cubicBezTo>
                    <a:pt x="81087" y="26584"/>
                    <a:pt x="82588" y="26584"/>
                    <a:pt x="84186" y="26262"/>
                  </a:cubicBezTo>
                  <a:cubicBezTo>
                    <a:pt x="84405" y="24769"/>
                    <a:pt x="83973" y="21566"/>
                    <a:pt x="82801" y="20710"/>
                  </a:cubicBezTo>
                  <a:cubicBezTo>
                    <a:pt x="81087" y="19428"/>
                    <a:pt x="77242" y="19106"/>
                    <a:pt x="79593" y="16007"/>
                  </a:cubicBezTo>
                  <a:cubicBezTo>
                    <a:pt x="80450" y="14834"/>
                    <a:pt x="81518" y="15048"/>
                    <a:pt x="82691" y="14512"/>
                  </a:cubicBezTo>
                  <a:cubicBezTo>
                    <a:pt x="83869" y="14087"/>
                    <a:pt x="84405" y="13231"/>
                    <a:pt x="85576" y="12588"/>
                  </a:cubicBezTo>
                  <a:cubicBezTo>
                    <a:pt x="87819" y="11415"/>
                    <a:pt x="90067" y="10879"/>
                    <a:pt x="91986" y="9172"/>
                  </a:cubicBezTo>
                  <a:cubicBezTo>
                    <a:pt x="93700" y="7782"/>
                    <a:pt x="95407" y="5643"/>
                    <a:pt x="95085" y="3401"/>
                  </a:cubicBezTo>
                  <a:cubicBezTo>
                    <a:pt x="94982" y="2332"/>
                    <a:pt x="94337" y="947"/>
                    <a:pt x="93481" y="412"/>
                  </a:cubicBezTo>
                  <a:cubicBezTo>
                    <a:pt x="93021" y="115"/>
                    <a:pt x="92591" y="0"/>
                    <a:pt x="92172" y="0"/>
                  </a:cubicBezTo>
                  <a:close/>
                </a:path>
              </a:pathLst>
            </a:custGeom>
            <a:solidFill>
              <a:srgbClr val="604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0"/>
            <p:cNvSpPr/>
            <p:nvPr/>
          </p:nvSpPr>
          <p:spPr>
            <a:xfrm>
              <a:off x="3259300" y="3289700"/>
              <a:ext cx="2396650" cy="755550"/>
            </a:xfrm>
            <a:custGeom>
              <a:avLst/>
              <a:gdLst/>
              <a:ahLst/>
              <a:cxnLst/>
              <a:rect l="l" t="t" r="r" b="b"/>
              <a:pathLst>
                <a:path w="95866" h="30222" extrusionOk="0">
                  <a:moveTo>
                    <a:pt x="92401" y="327"/>
                  </a:moveTo>
                  <a:cubicBezTo>
                    <a:pt x="92795" y="327"/>
                    <a:pt x="93198" y="434"/>
                    <a:pt x="93628" y="712"/>
                  </a:cubicBezTo>
                  <a:cubicBezTo>
                    <a:pt x="94453" y="1230"/>
                    <a:pt x="95052" y="2577"/>
                    <a:pt x="95156" y="3587"/>
                  </a:cubicBezTo>
                  <a:cubicBezTo>
                    <a:pt x="95516" y="6133"/>
                    <a:pt x="93149" y="8365"/>
                    <a:pt x="92107" y="9209"/>
                  </a:cubicBezTo>
                  <a:cubicBezTo>
                    <a:pt x="90835" y="10345"/>
                    <a:pt x="89428" y="10951"/>
                    <a:pt x="87939" y="11588"/>
                  </a:cubicBezTo>
                  <a:cubicBezTo>
                    <a:pt x="87219" y="11900"/>
                    <a:pt x="86472" y="12221"/>
                    <a:pt x="85729" y="12608"/>
                  </a:cubicBezTo>
                  <a:cubicBezTo>
                    <a:pt x="85201" y="12897"/>
                    <a:pt x="84808" y="13220"/>
                    <a:pt x="84420" y="13536"/>
                  </a:cubicBezTo>
                  <a:cubicBezTo>
                    <a:pt x="83952" y="13923"/>
                    <a:pt x="83504" y="14294"/>
                    <a:pt x="82855" y="14529"/>
                  </a:cubicBezTo>
                  <a:cubicBezTo>
                    <a:pt x="82479" y="14698"/>
                    <a:pt x="82107" y="14791"/>
                    <a:pt x="81747" y="14883"/>
                  </a:cubicBezTo>
                  <a:cubicBezTo>
                    <a:pt x="81001" y="15068"/>
                    <a:pt x="80296" y="15244"/>
                    <a:pt x="79692" y="16072"/>
                  </a:cubicBezTo>
                  <a:cubicBezTo>
                    <a:pt x="79053" y="16923"/>
                    <a:pt x="78813" y="17633"/>
                    <a:pt x="78965" y="18238"/>
                  </a:cubicBezTo>
                  <a:cubicBezTo>
                    <a:pt x="79201" y="19171"/>
                    <a:pt x="80296" y="19673"/>
                    <a:pt x="81361" y="20158"/>
                  </a:cubicBezTo>
                  <a:cubicBezTo>
                    <a:pt x="81922" y="20420"/>
                    <a:pt x="82506" y="20682"/>
                    <a:pt x="82932" y="21004"/>
                  </a:cubicBezTo>
                  <a:cubicBezTo>
                    <a:pt x="84017" y="21795"/>
                    <a:pt x="84437" y="24828"/>
                    <a:pt x="84274" y="26289"/>
                  </a:cubicBezTo>
                  <a:cubicBezTo>
                    <a:pt x="83897" y="26360"/>
                    <a:pt x="83526" y="26420"/>
                    <a:pt x="83171" y="26470"/>
                  </a:cubicBezTo>
                  <a:cubicBezTo>
                    <a:pt x="82004" y="26649"/>
                    <a:pt x="80903" y="26813"/>
                    <a:pt x="79843" y="27462"/>
                  </a:cubicBezTo>
                  <a:cubicBezTo>
                    <a:pt x="77962" y="28613"/>
                    <a:pt x="77034" y="28613"/>
                    <a:pt x="74803" y="28613"/>
                  </a:cubicBezTo>
                  <a:cubicBezTo>
                    <a:pt x="73167" y="28613"/>
                    <a:pt x="71656" y="28945"/>
                    <a:pt x="70193" y="29262"/>
                  </a:cubicBezTo>
                  <a:cubicBezTo>
                    <a:pt x="68754" y="29575"/>
                    <a:pt x="67276" y="29893"/>
                    <a:pt x="65670" y="29893"/>
                  </a:cubicBezTo>
                  <a:cubicBezTo>
                    <a:pt x="65171" y="29893"/>
                    <a:pt x="64659" y="29862"/>
                    <a:pt x="64133" y="29791"/>
                  </a:cubicBezTo>
                  <a:cubicBezTo>
                    <a:pt x="63037" y="29677"/>
                    <a:pt x="61946" y="29453"/>
                    <a:pt x="60893" y="29235"/>
                  </a:cubicBezTo>
                  <a:cubicBezTo>
                    <a:pt x="59339" y="28919"/>
                    <a:pt x="57740" y="28585"/>
                    <a:pt x="56071" y="28585"/>
                  </a:cubicBezTo>
                  <a:cubicBezTo>
                    <a:pt x="55792" y="28585"/>
                    <a:pt x="55515" y="28597"/>
                    <a:pt x="55236" y="28618"/>
                  </a:cubicBezTo>
                  <a:cubicBezTo>
                    <a:pt x="54385" y="28684"/>
                    <a:pt x="53508" y="28815"/>
                    <a:pt x="52580" y="28957"/>
                  </a:cubicBezTo>
                  <a:cubicBezTo>
                    <a:pt x="51242" y="29159"/>
                    <a:pt x="49872" y="29368"/>
                    <a:pt x="48534" y="29368"/>
                  </a:cubicBezTo>
                  <a:cubicBezTo>
                    <a:pt x="47815" y="29368"/>
                    <a:pt x="47106" y="29308"/>
                    <a:pt x="46416" y="29154"/>
                  </a:cubicBezTo>
                  <a:cubicBezTo>
                    <a:pt x="45794" y="29017"/>
                    <a:pt x="45188" y="28859"/>
                    <a:pt x="44599" y="28711"/>
                  </a:cubicBezTo>
                  <a:cubicBezTo>
                    <a:pt x="42906" y="28281"/>
                    <a:pt x="41285" y="27868"/>
                    <a:pt x="39486" y="27868"/>
                  </a:cubicBezTo>
                  <a:cubicBezTo>
                    <a:pt x="38979" y="27868"/>
                    <a:pt x="38458" y="27901"/>
                    <a:pt x="37917" y="27975"/>
                  </a:cubicBezTo>
                  <a:cubicBezTo>
                    <a:pt x="36871" y="28139"/>
                    <a:pt x="35962" y="28211"/>
                    <a:pt x="35112" y="28211"/>
                  </a:cubicBezTo>
                  <a:cubicBezTo>
                    <a:pt x="33191" y="28211"/>
                    <a:pt x="31568" y="27844"/>
                    <a:pt x="29326" y="27336"/>
                  </a:cubicBezTo>
                  <a:cubicBezTo>
                    <a:pt x="27672" y="26923"/>
                    <a:pt x="26058" y="26825"/>
                    <a:pt x="24346" y="26715"/>
                  </a:cubicBezTo>
                  <a:cubicBezTo>
                    <a:pt x="23418" y="26654"/>
                    <a:pt x="22463" y="26595"/>
                    <a:pt x="21509" y="26480"/>
                  </a:cubicBezTo>
                  <a:cubicBezTo>
                    <a:pt x="19970" y="26294"/>
                    <a:pt x="18639" y="25548"/>
                    <a:pt x="17226" y="24751"/>
                  </a:cubicBezTo>
                  <a:cubicBezTo>
                    <a:pt x="16250" y="24206"/>
                    <a:pt x="15240" y="23638"/>
                    <a:pt x="14167" y="23283"/>
                  </a:cubicBezTo>
                  <a:cubicBezTo>
                    <a:pt x="12928" y="22908"/>
                    <a:pt x="11619" y="22661"/>
                    <a:pt x="10353" y="22422"/>
                  </a:cubicBezTo>
                  <a:cubicBezTo>
                    <a:pt x="9099" y="22187"/>
                    <a:pt x="7800" y="21941"/>
                    <a:pt x="6579" y="21571"/>
                  </a:cubicBezTo>
                  <a:cubicBezTo>
                    <a:pt x="5421" y="21221"/>
                    <a:pt x="4560" y="20458"/>
                    <a:pt x="3654" y="19650"/>
                  </a:cubicBezTo>
                  <a:cubicBezTo>
                    <a:pt x="2727" y="18832"/>
                    <a:pt x="1773" y="17981"/>
                    <a:pt x="453" y="17567"/>
                  </a:cubicBezTo>
                  <a:cubicBezTo>
                    <a:pt x="491" y="17474"/>
                    <a:pt x="540" y="17371"/>
                    <a:pt x="589" y="17256"/>
                  </a:cubicBezTo>
                  <a:cubicBezTo>
                    <a:pt x="1287" y="15674"/>
                    <a:pt x="2918" y="11998"/>
                    <a:pt x="4119" y="11103"/>
                  </a:cubicBezTo>
                  <a:lnTo>
                    <a:pt x="60059" y="15697"/>
                  </a:lnTo>
                  <a:cubicBezTo>
                    <a:pt x="62378" y="15697"/>
                    <a:pt x="63589" y="14086"/>
                    <a:pt x="64755" y="12537"/>
                  </a:cubicBezTo>
                  <a:cubicBezTo>
                    <a:pt x="64979" y="12243"/>
                    <a:pt x="65198" y="11954"/>
                    <a:pt x="65421" y="11681"/>
                  </a:cubicBezTo>
                  <a:cubicBezTo>
                    <a:pt x="69294" y="7006"/>
                    <a:pt x="75654" y="5309"/>
                    <a:pt x="81802" y="3673"/>
                  </a:cubicBezTo>
                  <a:cubicBezTo>
                    <a:pt x="84601" y="2925"/>
                    <a:pt x="87246" y="2222"/>
                    <a:pt x="89602" y="1263"/>
                  </a:cubicBezTo>
                  <a:cubicBezTo>
                    <a:pt x="89929" y="1142"/>
                    <a:pt x="90241" y="1006"/>
                    <a:pt x="90541" y="875"/>
                  </a:cubicBezTo>
                  <a:cubicBezTo>
                    <a:pt x="91189" y="589"/>
                    <a:pt x="91785" y="327"/>
                    <a:pt x="92401" y="327"/>
                  </a:cubicBezTo>
                  <a:close/>
                  <a:moveTo>
                    <a:pt x="92401" y="0"/>
                  </a:moveTo>
                  <a:cubicBezTo>
                    <a:pt x="91720" y="0"/>
                    <a:pt x="91076" y="282"/>
                    <a:pt x="90410" y="575"/>
                  </a:cubicBezTo>
                  <a:cubicBezTo>
                    <a:pt x="90115" y="706"/>
                    <a:pt x="89810" y="842"/>
                    <a:pt x="89483" y="956"/>
                  </a:cubicBezTo>
                  <a:cubicBezTo>
                    <a:pt x="87142" y="1911"/>
                    <a:pt x="84508" y="2615"/>
                    <a:pt x="81721" y="3357"/>
                  </a:cubicBezTo>
                  <a:cubicBezTo>
                    <a:pt x="75518" y="5010"/>
                    <a:pt x="69108" y="6717"/>
                    <a:pt x="65165" y="11474"/>
                  </a:cubicBezTo>
                  <a:cubicBezTo>
                    <a:pt x="64941" y="11752"/>
                    <a:pt x="64717" y="12046"/>
                    <a:pt x="64498" y="12341"/>
                  </a:cubicBezTo>
                  <a:cubicBezTo>
                    <a:pt x="63375" y="13831"/>
                    <a:pt x="62214" y="15369"/>
                    <a:pt x="60069" y="15369"/>
                  </a:cubicBezTo>
                  <a:lnTo>
                    <a:pt x="4031" y="10770"/>
                  </a:lnTo>
                  <a:lnTo>
                    <a:pt x="3981" y="10803"/>
                  </a:lnTo>
                  <a:cubicBezTo>
                    <a:pt x="2700" y="11686"/>
                    <a:pt x="1010" y="15500"/>
                    <a:pt x="289" y="17125"/>
                  </a:cubicBezTo>
                  <a:cubicBezTo>
                    <a:pt x="207" y="17316"/>
                    <a:pt x="136" y="17480"/>
                    <a:pt x="76" y="17600"/>
                  </a:cubicBezTo>
                  <a:lnTo>
                    <a:pt x="0" y="17774"/>
                  </a:lnTo>
                  <a:lnTo>
                    <a:pt x="185" y="17824"/>
                  </a:lnTo>
                  <a:cubicBezTo>
                    <a:pt x="1521" y="18200"/>
                    <a:pt x="2498" y="19061"/>
                    <a:pt x="3437" y="19896"/>
                  </a:cubicBezTo>
                  <a:cubicBezTo>
                    <a:pt x="4331" y="20687"/>
                    <a:pt x="5258" y="21511"/>
                    <a:pt x="6486" y="21882"/>
                  </a:cubicBezTo>
                  <a:cubicBezTo>
                    <a:pt x="7719" y="22258"/>
                    <a:pt x="9028" y="22504"/>
                    <a:pt x="10293" y="22744"/>
                  </a:cubicBezTo>
                  <a:cubicBezTo>
                    <a:pt x="11548" y="22978"/>
                    <a:pt x="12851" y="23224"/>
                    <a:pt x="14062" y="23590"/>
                  </a:cubicBezTo>
                  <a:cubicBezTo>
                    <a:pt x="15109" y="23938"/>
                    <a:pt x="16103" y="24501"/>
                    <a:pt x="17063" y="25035"/>
                  </a:cubicBezTo>
                  <a:cubicBezTo>
                    <a:pt x="18443" y="25810"/>
                    <a:pt x="19872" y="26611"/>
                    <a:pt x="21471" y="26802"/>
                  </a:cubicBezTo>
                  <a:cubicBezTo>
                    <a:pt x="22436" y="26923"/>
                    <a:pt x="23397" y="26982"/>
                    <a:pt x="24323" y="27042"/>
                  </a:cubicBezTo>
                  <a:cubicBezTo>
                    <a:pt x="26020" y="27145"/>
                    <a:pt x="27624" y="27250"/>
                    <a:pt x="29249" y="27653"/>
                  </a:cubicBezTo>
                  <a:cubicBezTo>
                    <a:pt x="31513" y="28167"/>
                    <a:pt x="33157" y="28539"/>
                    <a:pt x="35104" y="28539"/>
                  </a:cubicBezTo>
                  <a:cubicBezTo>
                    <a:pt x="35971" y="28539"/>
                    <a:pt x="36898" y="28465"/>
                    <a:pt x="37967" y="28297"/>
                  </a:cubicBezTo>
                  <a:cubicBezTo>
                    <a:pt x="38488" y="28226"/>
                    <a:pt x="38992" y="28195"/>
                    <a:pt x="39482" y="28195"/>
                  </a:cubicBezTo>
                  <a:cubicBezTo>
                    <a:pt x="41246" y="28195"/>
                    <a:pt x="42845" y="28601"/>
                    <a:pt x="44518" y="29028"/>
                  </a:cubicBezTo>
                  <a:cubicBezTo>
                    <a:pt x="45107" y="29175"/>
                    <a:pt x="45718" y="29333"/>
                    <a:pt x="46345" y="29476"/>
                  </a:cubicBezTo>
                  <a:cubicBezTo>
                    <a:pt x="47059" y="29632"/>
                    <a:pt x="47789" y="29694"/>
                    <a:pt x="48526" y="29694"/>
                  </a:cubicBezTo>
                  <a:cubicBezTo>
                    <a:pt x="49888" y="29694"/>
                    <a:pt x="51273" y="29484"/>
                    <a:pt x="52629" y="29279"/>
                  </a:cubicBezTo>
                  <a:cubicBezTo>
                    <a:pt x="53551" y="29137"/>
                    <a:pt x="54418" y="29006"/>
                    <a:pt x="55258" y="28940"/>
                  </a:cubicBezTo>
                  <a:cubicBezTo>
                    <a:pt x="55526" y="28922"/>
                    <a:pt x="55792" y="28914"/>
                    <a:pt x="56057" y="28914"/>
                  </a:cubicBezTo>
                  <a:cubicBezTo>
                    <a:pt x="57701" y="28914"/>
                    <a:pt x="59287" y="29237"/>
                    <a:pt x="60827" y="29552"/>
                  </a:cubicBezTo>
                  <a:cubicBezTo>
                    <a:pt x="61887" y="29770"/>
                    <a:pt x="62988" y="29999"/>
                    <a:pt x="64095" y="30113"/>
                  </a:cubicBezTo>
                  <a:cubicBezTo>
                    <a:pt x="64636" y="30189"/>
                    <a:pt x="65153" y="30222"/>
                    <a:pt x="65666" y="30222"/>
                  </a:cubicBezTo>
                  <a:cubicBezTo>
                    <a:pt x="67303" y="30222"/>
                    <a:pt x="68803" y="29895"/>
                    <a:pt x="70259" y="29579"/>
                  </a:cubicBezTo>
                  <a:cubicBezTo>
                    <a:pt x="71705" y="29268"/>
                    <a:pt x="73199" y="28940"/>
                    <a:pt x="74803" y="28940"/>
                  </a:cubicBezTo>
                  <a:cubicBezTo>
                    <a:pt x="77034" y="28940"/>
                    <a:pt x="78055" y="28940"/>
                    <a:pt x="80019" y="27741"/>
                  </a:cubicBezTo>
                  <a:cubicBezTo>
                    <a:pt x="81016" y="27124"/>
                    <a:pt x="82086" y="26966"/>
                    <a:pt x="83220" y="26797"/>
                  </a:cubicBezTo>
                  <a:cubicBezTo>
                    <a:pt x="83619" y="26737"/>
                    <a:pt x="84033" y="26671"/>
                    <a:pt x="84448" y="26589"/>
                  </a:cubicBezTo>
                  <a:lnTo>
                    <a:pt x="84562" y="26568"/>
                  </a:lnTo>
                  <a:lnTo>
                    <a:pt x="84579" y="26453"/>
                  </a:lnTo>
                  <a:cubicBezTo>
                    <a:pt x="84791" y="24964"/>
                    <a:pt x="84398" y="21669"/>
                    <a:pt x="83128" y="20742"/>
                  </a:cubicBezTo>
                  <a:cubicBezTo>
                    <a:pt x="82675" y="20403"/>
                    <a:pt x="82074" y="20131"/>
                    <a:pt x="81497" y="19864"/>
                  </a:cubicBezTo>
                  <a:cubicBezTo>
                    <a:pt x="80503" y="19411"/>
                    <a:pt x="79478" y="18937"/>
                    <a:pt x="79282" y="18162"/>
                  </a:cubicBezTo>
                  <a:cubicBezTo>
                    <a:pt x="79151" y="17654"/>
                    <a:pt x="79375" y="17032"/>
                    <a:pt x="79953" y="16269"/>
                  </a:cubicBezTo>
                  <a:cubicBezTo>
                    <a:pt x="80488" y="15533"/>
                    <a:pt x="81109" y="15380"/>
                    <a:pt x="81824" y="15199"/>
                  </a:cubicBezTo>
                  <a:cubicBezTo>
                    <a:pt x="82200" y="15107"/>
                    <a:pt x="82582" y="15009"/>
                    <a:pt x="82980" y="14829"/>
                  </a:cubicBezTo>
                  <a:cubicBezTo>
                    <a:pt x="83668" y="14577"/>
                    <a:pt x="84131" y="14196"/>
                    <a:pt x="84627" y="13786"/>
                  </a:cubicBezTo>
                  <a:cubicBezTo>
                    <a:pt x="84999" y="13481"/>
                    <a:pt x="85386" y="13170"/>
                    <a:pt x="85883" y="12897"/>
                  </a:cubicBezTo>
                  <a:cubicBezTo>
                    <a:pt x="86613" y="12515"/>
                    <a:pt x="87355" y="12194"/>
                    <a:pt x="88070" y="11888"/>
                  </a:cubicBezTo>
                  <a:cubicBezTo>
                    <a:pt x="89581" y="11239"/>
                    <a:pt x="91016" y="10623"/>
                    <a:pt x="92319" y="9461"/>
                  </a:cubicBezTo>
                  <a:cubicBezTo>
                    <a:pt x="93399" y="8582"/>
                    <a:pt x="95865" y="6253"/>
                    <a:pt x="95478" y="3547"/>
                  </a:cubicBezTo>
                  <a:cubicBezTo>
                    <a:pt x="95369" y="2467"/>
                    <a:pt x="94714" y="1006"/>
                    <a:pt x="93803" y="438"/>
                  </a:cubicBezTo>
                  <a:cubicBezTo>
                    <a:pt x="93309" y="121"/>
                    <a:pt x="92847" y="0"/>
                    <a:pt x="9240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0"/>
            <p:cNvSpPr/>
            <p:nvPr/>
          </p:nvSpPr>
          <p:spPr>
            <a:xfrm>
              <a:off x="3476000" y="3668200"/>
              <a:ext cx="43525" cy="174425"/>
            </a:xfrm>
            <a:custGeom>
              <a:avLst/>
              <a:gdLst/>
              <a:ahLst/>
              <a:cxnLst/>
              <a:rect l="l" t="t" r="r" b="b"/>
              <a:pathLst>
                <a:path w="1741" h="6977" extrusionOk="0">
                  <a:moveTo>
                    <a:pt x="1740" y="0"/>
                  </a:moveTo>
                  <a:lnTo>
                    <a:pt x="1740" y="0"/>
                  </a:lnTo>
                  <a:cubicBezTo>
                    <a:pt x="1401" y="1156"/>
                    <a:pt x="1179" y="2340"/>
                    <a:pt x="910" y="3502"/>
                  </a:cubicBezTo>
                  <a:cubicBezTo>
                    <a:pt x="655" y="4674"/>
                    <a:pt x="371" y="5826"/>
                    <a:pt x="0" y="6977"/>
                  </a:cubicBezTo>
                  <a:cubicBezTo>
                    <a:pt x="610" y="5924"/>
                    <a:pt x="960" y="4746"/>
                    <a:pt x="1227" y="3573"/>
                  </a:cubicBezTo>
                  <a:cubicBezTo>
                    <a:pt x="1489" y="2395"/>
                    <a:pt x="1652" y="1199"/>
                    <a:pt x="174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0"/>
            <p:cNvSpPr/>
            <p:nvPr/>
          </p:nvSpPr>
          <p:spPr>
            <a:xfrm>
              <a:off x="3521250" y="3713450"/>
              <a:ext cx="53600" cy="140280"/>
            </a:xfrm>
            <a:custGeom>
              <a:avLst/>
              <a:gdLst/>
              <a:ahLst/>
              <a:cxnLst/>
              <a:rect l="l" t="t" r="r" b="b"/>
              <a:pathLst>
                <a:path w="2144" h="6776" extrusionOk="0">
                  <a:moveTo>
                    <a:pt x="2144" y="1"/>
                  </a:moveTo>
                  <a:cubicBezTo>
                    <a:pt x="1567" y="1043"/>
                    <a:pt x="1129" y="2156"/>
                    <a:pt x="769" y="3289"/>
                  </a:cubicBezTo>
                  <a:cubicBezTo>
                    <a:pt x="421" y="4430"/>
                    <a:pt x="147" y="5592"/>
                    <a:pt x="1" y="6776"/>
                  </a:cubicBezTo>
                  <a:cubicBezTo>
                    <a:pt x="399" y="5652"/>
                    <a:pt x="726" y="4517"/>
                    <a:pt x="1086" y="3388"/>
                  </a:cubicBezTo>
                  <a:cubicBezTo>
                    <a:pt x="1430" y="2259"/>
                    <a:pt x="1801" y="1141"/>
                    <a:pt x="214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0"/>
            <p:cNvSpPr/>
            <p:nvPr/>
          </p:nvSpPr>
          <p:spPr>
            <a:xfrm>
              <a:off x="3576650" y="3743947"/>
              <a:ext cx="33400" cy="123677"/>
            </a:xfrm>
            <a:custGeom>
              <a:avLst/>
              <a:gdLst/>
              <a:ahLst/>
              <a:cxnLst/>
              <a:rect l="l" t="t" r="r" b="b"/>
              <a:pathLst>
                <a:path w="1336" h="5974" extrusionOk="0">
                  <a:moveTo>
                    <a:pt x="1335" y="1"/>
                  </a:moveTo>
                  <a:cubicBezTo>
                    <a:pt x="872" y="922"/>
                    <a:pt x="627" y="1937"/>
                    <a:pt x="431" y="2936"/>
                  </a:cubicBezTo>
                  <a:cubicBezTo>
                    <a:pt x="245" y="3944"/>
                    <a:pt x="109" y="4948"/>
                    <a:pt x="0" y="5973"/>
                  </a:cubicBezTo>
                  <a:cubicBezTo>
                    <a:pt x="360" y="5008"/>
                    <a:pt x="556" y="3994"/>
                    <a:pt x="753" y="3001"/>
                  </a:cubicBezTo>
                  <a:cubicBezTo>
                    <a:pt x="937" y="1997"/>
                    <a:pt x="1118" y="1005"/>
                    <a:pt x="13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0"/>
            <p:cNvSpPr/>
            <p:nvPr/>
          </p:nvSpPr>
          <p:spPr>
            <a:xfrm>
              <a:off x="3730850" y="3797175"/>
              <a:ext cx="40250" cy="134225"/>
            </a:xfrm>
            <a:custGeom>
              <a:avLst/>
              <a:gdLst/>
              <a:ahLst/>
              <a:cxnLst/>
              <a:rect l="l" t="t" r="r" b="b"/>
              <a:pathLst>
                <a:path w="1610" h="5369" extrusionOk="0">
                  <a:moveTo>
                    <a:pt x="1610" y="1"/>
                  </a:moveTo>
                  <a:lnTo>
                    <a:pt x="1610" y="1"/>
                  </a:lnTo>
                  <a:cubicBezTo>
                    <a:pt x="1114" y="814"/>
                    <a:pt x="879" y="1752"/>
                    <a:pt x="666" y="2657"/>
                  </a:cubicBezTo>
                  <a:cubicBezTo>
                    <a:pt x="459" y="3568"/>
                    <a:pt x="273" y="4469"/>
                    <a:pt x="1" y="5368"/>
                  </a:cubicBezTo>
                  <a:cubicBezTo>
                    <a:pt x="514" y="4572"/>
                    <a:pt x="771" y="3634"/>
                    <a:pt x="983" y="2729"/>
                  </a:cubicBezTo>
                  <a:cubicBezTo>
                    <a:pt x="1190" y="1813"/>
                    <a:pt x="1353" y="912"/>
                    <a:pt x="161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0"/>
            <p:cNvSpPr/>
            <p:nvPr/>
          </p:nvSpPr>
          <p:spPr>
            <a:xfrm>
              <a:off x="3795625" y="3805650"/>
              <a:ext cx="19150" cy="127500"/>
            </a:xfrm>
            <a:custGeom>
              <a:avLst/>
              <a:gdLst/>
              <a:ahLst/>
              <a:cxnLst/>
              <a:rect l="l" t="t" r="r" b="b"/>
              <a:pathLst>
                <a:path w="766" h="5100" extrusionOk="0">
                  <a:moveTo>
                    <a:pt x="765" y="1"/>
                  </a:moveTo>
                  <a:cubicBezTo>
                    <a:pt x="399" y="791"/>
                    <a:pt x="219" y="1653"/>
                    <a:pt x="116" y="2509"/>
                  </a:cubicBezTo>
                  <a:cubicBezTo>
                    <a:pt x="18" y="3372"/>
                    <a:pt x="1" y="4233"/>
                    <a:pt x="94" y="5100"/>
                  </a:cubicBezTo>
                  <a:cubicBezTo>
                    <a:pt x="257" y="4244"/>
                    <a:pt x="333" y="3393"/>
                    <a:pt x="438" y="2547"/>
                  </a:cubicBezTo>
                  <a:cubicBezTo>
                    <a:pt x="530" y="1696"/>
                    <a:pt x="650" y="862"/>
                    <a:pt x="76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0"/>
            <p:cNvSpPr/>
            <p:nvPr/>
          </p:nvSpPr>
          <p:spPr>
            <a:xfrm>
              <a:off x="3837500" y="3817375"/>
              <a:ext cx="18175" cy="120850"/>
            </a:xfrm>
            <a:custGeom>
              <a:avLst/>
              <a:gdLst/>
              <a:ahLst/>
              <a:cxnLst/>
              <a:rect l="l" t="t" r="r" b="b"/>
              <a:pathLst>
                <a:path w="727" h="4834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70" y="808"/>
                    <a:pt x="339" y="1599"/>
                    <a:pt x="219" y="2400"/>
                  </a:cubicBezTo>
                  <a:cubicBezTo>
                    <a:pt x="105" y="3197"/>
                    <a:pt x="0" y="4009"/>
                    <a:pt x="28" y="4834"/>
                  </a:cubicBezTo>
                  <a:cubicBezTo>
                    <a:pt x="257" y="4042"/>
                    <a:pt x="415" y="3251"/>
                    <a:pt x="541" y="2445"/>
                  </a:cubicBezTo>
                  <a:cubicBezTo>
                    <a:pt x="650" y="1642"/>
                    <a:pt x="727" y="819"/>
                    <a:pt x="63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0"/>
            <p:cNvSpPr/>
            <p:nvPr/>
          </p:nvSpPr>
          <p:spPr>
            <a:xfrm>
              <a:off x="3957250" y="3855950"/>
              <a:ext cx="32625" cy="107350"/>
            </a:xfrm>
            <a:custGeom>
              <a:avLst/>
              <a:gdLst/>
              <a:ahLst/>
              <a:cxnLst/>
              <a:rect l="l" t="t" r="r" b="b"/>
              <a:pathLst>
                <a:path w="1305" h="4294" extrusionOk="0">
                  <a:moveTo>
                    <a:pt x="1277" y="1"/>
                  </a:moveTo>
                  <a:cubicBezTo>
                    <a:pt x="1048" y="721"/>
                    <a:pt x="807" y="1414"/>
                    <a:pt x="562" y="2118"/>
                  </a:cubicBezTo>
                  <a:cubicBezTo>
                    <a:pt x="328" y="2821"/>
                    <a:pt x="82" y="3536"/>
                    <a:pt x="1" y="4294"/>
                  </a:cubicBezTo>
                  <a:cubicBezTo>
                    <a:pt x="333" y="3612"/>
                    <a:pt x="622" y="2931"/>
                    <a:pt x="867" y="2221"/>
                  </a:cubicBezTo>
                  <a:cubicBezTo>
                    <a:pt x="1108" y="1512"/>
                    <a:pt x="1304" y="764"/>
                    <a:pt x="127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0"/>
            <p:cNvSpPr/>
            <p:nvPr/>
          </p:nvSpPr>
          <p:spPr>
            <a:xfrm>
              <a:off x="4009325" y="3850925"/>
              <a:ext cx="18450" cy="140900"/>
            </a:xfrm>
            <a:custGeom>
              <a:avLst/>
              <a:gdLst/>
              <a:ahLst/>
              <a:cxnLst/>
              <a:rect l="l" t="t" r="r" b="b"/>
              <a:pathLst>
                <a:path w="738" h="563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43" y="911"/>
                    <a:pt x="279" y="1849"/>
                    <a:pt x="164" y="2788"/>
                  </a:cubicBezTo>
                  <a:cubicBezTo>
                    <a:pt x="61" y="3731"/>
                    <a:pt x="0" y="4681"/>
                    <a:pt x="66" y="5635"/>
                  </a:cubicBezTo>
                  <a:cubicBezTo>
                    <a:pt x="262" y="4703"/>
                    <a:pt x="372" y="3764"/>
                    <a:pt x="486" y="2826"/>
                  </a:cubicBezTo>
                  <a:cubicBezTo>
                    <a:pt x="590" y="1888"/>
                    <a:pt x="694" y="955"/>
                    <a:pt x="73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0"/>
            <p:cNvSpPr/>
            <p:nvPr/>
          </p:nvSpPr>
          <p:spPr>
            <a:xfrm>
              <a:off x="4034425" y="3849275"/>
              <a:ext cx="26900" cy="139125"/>
            </a:xfrm>
            <a:custGeom>
              <a:avLst/>
              <a:gdLst/>
              <a:ahLst/>
              <a:cxnLst/>
              <a:rect l="l" t="t" r="r" b="b"/>
              <a:pathLst>
                <a:path w="1076" h="5565" extrusionOk="0">
                  <a:moveTo>
                    <a:pt x="1075" y="1"/>
                  </a:moveTo>
                  <a:lnTo>
                    <a:pt x="1075" y="1"/>
                  </a:lnTo>
                  <a:cubicBezTo>
                    <a:pt x="814" y="917"/>
                    <a:pt x="650" y="1849"/>
                    <a:pt x="476" y="2778"/>
                  </a:cubicBezTo>
                  <a:cubicBezTo>
                    <a:pt x="317" y="3705"/>
                    <a:pt x="142" y="4626"/>
                    <a:pt x="1" y="5565"/>
                  </a:cubicBezTo>
                  <a:cubicBezTo>
                    <a:pt x="393" y="4697"/>
                    <a:pt x="628" y="3765"/>
                    <a:pt x="797" y="2831"/>
                  </a:cubicBezTo>
                  <a:cubicBezTo>
                    <a:pt x="960" y="1894"/>
                    <a:pt x="1065" y="955"/>
                    <a:pt x="107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0"/>
            <p:cNvSpPr/>
            <p:nvPr/>
          </p:nvSpPr>
          <p:spPr>
            <a:xfrm>
              <a:off x="4212250" y="3873160"/>
              <a:ext cx="20075" cy="80512"/>
            </a:xfrm>
            <a:custGeom>
              <a:avLst/>
              <a:gdLst/>
              <a:ahLst/>
              <a:cxnLst/>
              <a:rect l="l" t="t" r="r" b="b"/>
              <a:pathLst>
                <a:path w="803" h="3889" extrusionOk="0">
                  <a:moveTo>
                    <a:pt x="803" y="0"/>
                  </a:moveTo>
                  <a:lnTo>
                    <a:pt x="803" y="0"/>
                  </a:lnTo>
                  <a:cubicBezTo>
                    <a:pt x="541" y="616"/>
                    <a:pt x="360" y="1255"/>
                    <a:pt x="219" y="1904"/>
                  </a:cubicBezTo>
                  <a:cubicBezTo>
                    <a:pt x="88" y="2553"/>
                    <a:pt x="0" y="3218"/>
                    <a:pt x="66" y="3889"/>
                  </a:cubicBezTo>
                  <a:cubicBezTo>
                    <a:pt x="257" y="3246"/>
                    <a:pt x="400" y="2612"/>
                    <a:pt x="541" y="1969"/>
                  </a:cubicBezTo>
                  <a:cubicBezTo>
                    <a:pt x="667" y="1325"/>
                    <a:pt x="792" y="671"/>
                    <a:pt x="80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0"/>
            <p:cNvSpPr/>
            <p:nvPr/>
          </p:nvSpPr>
          <p:spPr>
            <a:xfrm>
              <a:off x="4252625" y="3860614"/>
              <a:ext cx="23350" cy="127859"/>
            </a:xfrm>
            <a:custGeom>
              <a:avLst/>
              <a:gdLst/>
              <a:ahLst/>
              <a:cxnLst/>
              <a:rect l="l" t="t" r="r" b="b"/>
              <a:pathLst>
                <a:path w="934" h="6176" extrusionOk="0">
                  <a:moveTo>
                    <a:pt x="933" y="0"/>
                  </a:moveTo>
                  <a:lnTo>
                    <a:pt x="933" y="0"/>
                  </a:lnTo>
                  <a:cubicBezTo>
                    <a:pt x="530" y="972"/>
                    <a:pt x="323" y="2007"/>
                    <a:pt x="180" y="3044"/>
                  </a:cubicBezTo>
                  <a:cubicBezTo>
                    <a:pt x="55" y="4081"/>
                    <a:pt x="1" y="5128"/>
                    <a:pt x="61" y="6176"/>
                  </a:cubicBezTo>
                  <a:cubicBezTo>
                    <a:pt x="258" y="5144"/>
                    <a:pt x="371" y="4114"/>
                    <a:pt x="508" y="3087"/>
                  </a:cubicBezTo>
                  <a:cubicBezTo>
                    <a:pt x="633" y="2057"/>
                    <a:pt x="781" y="1037"/>
                    <a:pt x="93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0"/>
            <p:cNvSpPr/>
            <p:nvPr/>
          </p:nvSpPr>
          <p:spPr>
            <a:xfrm>
              <a:off x="4290950" y="3857901"/>
              <a:ext cx="25925" cy="115209"/>
            </a:xfrm>
            <a:custGeom>
              <a:avLst/>
              <a:gdLst/>
              <a:ahLst/>
              <a:cxnLst/>
              <a:rect l="l" t="t" r="r" b="b"/>
              <a:pathLst>
                <a:path w="1037" h="5565" extrusionOk="0">
                  <a:moveTo>
                    <a:pt x="1009" y="0"/>
                  </a:moveTo>
                  <a:cubicBezTo>
                    <a:pt x="780" y="922"/>
                    <a:pt x="601" y="1838"/>
                    <a:pt x="420" y="2767"/>
                  </a:cubicBezTo>
                  <a:cubicBezTo>
                    <a:pt x="246" y="3688"/>
                    <a:pt x="72" y="4615"/>
                    <a:pt x="1" y="5564"/>
                  </a:cubicBezTo>
                  <a:cubicBezTo>
                    <a:pt x="328" y="4670"/>
                    <a:pt x="557" y="3754"/>
                    <a:pt x="737" y="2826"/>
                  </a:cubicBezTo>
                  <a:cubicBezTo>
                    <a:pt x="911" y="1899"/>
                    <a:pt x="1037" y="950"/>
                    <a:pt x="100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0"/>
            <p:cNvSpPr/>
            <p:nvPr/>
          </p:nvSpPr>
          <p:spPr>
            <a:xfrm>
              <a:off x="4344675" y="3880034"/>
              <a:ext cx="25800" cy="87551"/>
            </a:xfrm>
            <a:custGeom>
              <a:avLst/>
              <a:gdLst/>
              <a:ahLst/>
              <a:cxnLst/>
              <a:rect l="l" t="t" r="r" b="b"/>
              <a:pathLst>
                <a:path w="1032" h="4229" extrusionOk="0">
                  <a:moveTo>
                    <a:pt x="939" y="1"/>
                  </a:moveTo>
                  <a:cubicBezTo>
                    <a:pt x="775" y="716"/>
                    <a:pt x="601" y="1397"/>
                    <a:pt x="415" y="2096"/>
                  </a:cubicBezTo>
                  <a:cubicBezTo>
                    <a:pt x="241" y="2788"/>
                    <a:pt x="50" y="3491"/>
                    <a:pt x="0" y="4228"/>
                  </a:cubicBezTo>
                  <a:cubicBezTo>
                    <a:pt x="300" y="3563"/>
                    <a:pt x="541" y="2881"/>
                    <a:pt x="732" y="2177"/>
                  </a:cubicBezTo>
                  <a:cubicBezTo>
                    <a:pt x="906" y="1474"/>
                    <a:pt x="1032" y="737"/>
                    <a:pt x="93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0"/>
            <p:cNvSpPr/>
            <p:nvPr/>
          </p:nvSpPr>
          <p:spPr>
            <a:xfrm>
              <a:off x="4542675" y="3884216"/>
              <a:ext cx="9325" cy="119495"/>
            </a:xfrm>
            <a:custGeom>
              <a:avLst/>
              <a:gdLst/>
              <a:ahLst/>
              <a:cxnLst/>
              <a:rect l="l" t="t" r="r" b="b"/>
              <a:pathLst>
                <a:path w="373" h="5772" extrusionOk="0">
                  <a:moveTo>
                    <a:pt x="132" y="1"/>
                  </a:moveTo>
                  <a:cubicBezTo>
                    <a:pt x="66" y="972"/>
                    <a:pt x="56" y="1926"/>
                    <a:pt x="34" y="2886"/>
                  </a:cubicBezTo>
                  <a:cubicBezTo>
                    <a:pt x="23" y="3840"/>
                    <a:pt x="1" y="4801"/>
                    <a:pt x="61" y="5771"/>
                  </a:cubicBezTo>
                  <a:cubicBezTo>
                    <a:pt x="257" y="4817"/>
                    <a:pt x="340" y="3857"/>
                    <a:pt x="361" y="2891"/>
                  </a:cubicBezTo>
                  <a:cubicBezTo>
                    <a:pt x="373" y="1926"/>
                    <a:pt x="323" y="955"/>
                    <a:pt x="13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0"/>
            <p:cNvSpPr/>
            <p:nvPr/>
          </p:nvSpPr>
          <p:spPr>
            <a:xfrm>
              <a:off x="4582900" y="3910655"/>
              <a:ext cx="13125" cy="91712"/>
            </a:xfrm>
            <a:custGeom>
              <a:avLst/>
              <a:gdLst/>
              <a:ahLst/>
              <a:cxnLst/>
              <a:rect l="l" t="t" r="r" b="b"/>
              <a:pathLst>
                <a:path w="525" h="4430" extrusionOk="0">
                  <a:moveTo>
                    <a:pt x="400" y="0"/>
                  </a:moveTo>
                  <a:cubicBezTo>
                    <a:pt x="269" y="736"/>
                    <a:pt x="176" y="1462"/>
                    <a:pt x="106" y="2198"/>
                  </a:cubicBezTo>
                  <a:cubicBezTo>
                    <a:pt x="40" y="2935"/>
                    <a:pt x="1" y="3688"/>
                    <a:pt x="132" y="4429"/>
                  </a:cubicBezTo>
                  <a:cubicBezTo>
                    <a:pt x="257" y="3688"/>
                    <a:pt x="356" y="2968"/>
                    <a:pt x="426" y="2226"/>
                  </a:cubicBezTo>
                  <a:cubicBezTo>
                    <a:pt x="487" y="1495"/>
                    <a:pt x="525" y="742"/>
                    <a:pt x="40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0"/>
            <p:cNvSpPr/>
            <p:nvPr/>
          </p:nvSpPr>
          <p:spPr>
            <a:xfrm>
              <a:off x="4623175" y="3882870"/>
              <a:ext cx="14875" cy="125022"/>
            </a:xfrm>
            <a:custGeom>
              <a:avLst/>
              <a:gdLst/>
              <a:ahLst/>
              <a:cxnLst/>
              <a:rect l="l" t="t" r="r" b="b"/>
              <a:pathLst>
                <a:path w="595" h="6039" extrusionOk="0">
                  <a:moveTo>
                    <a:pt x="131" y="0"/>
                  </a:moveTo>
                  <a:cubicBezTo>
                    <a:pt x="0" y="1010"/>
                    <a:pt x="38" y="2029"/>
                    <a:pt x="119" y="3034"/>
                  </a:cubicBezTo>
                  <a:cubicBezTo>
                    <a:pt x="207" y="4042"/>
                    <a:pt x="338" y="5041"/>
                    <a:pt x="534" y="6038"/>
                  </a:cubicBezTo>
                  <a:cubicBezTo>
                    <a:pt x="595" y="5018"/>
                    <a:pt x="524" y="4009"/>
                    <a:pt x="441" y="3006"/>
                  </a:cubicBezTo>
                  <a:cubicBezTo>
                    <a:pt x="354" y="2002"/>
                    <a:pt x="255" y="1010"/>
                    <a:pt x="1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0"/>
            <p:cNvSpPr/>
            <p:nvPr/>
          </p:nvSpPr>
          <p:spPr>
            <a:xfrm>
              <a:off x="4677700" y="3885583"/>
              <a:ext cx="8500" cy="102891"/>
            </a:xfrm>
            <a:custGeom>
              <a:avLst/>
              <a:gdLst/>
              <a:ahLst/>
              <a:cxnLst/>
              <a:rect l="l" t="t" r="r" b="b"/>
              <a:pathLst>
                <a:path w="340" h="4970" extrusionOk="0">
                  <a:moveTo>
                    <a:pt x="164" y="0"/>
                  </a:moveTo>
                  <a:cubicBezTo>
                    <a:pt x="33" y="829"/>
                    <a:pt x="23" y="1664"/>
                    <a:pt x="6" y="2488"/>
                  </a:cubicBezTo>
                  <a:cubicBezTo>
                    <a:pt x="6" y="3311"/>
                    <a:pt x="0" y="4129"/>
                    <a:pt x="28" y="4970"/>
                  </a:cubicBezTo>
                  <a:cubicBezTo>
                    <a:pt x="257" y="4157"/>
                    <a:pt x="322" y="3316"/>
                    <a:pt x="333" y="2488"/>
                  </a:cubicBezTo>
                  <a:cubicBezTo>
                    <a:pt x="339" y="1659"/>
                    <a:pt x="290" y="829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0"/>
            <p:cNvSpPr/>
            <p:nvPr/>
          </p:nvSpPr>
          <p:spPr>
            <a:xfrm>
              <a:off x="4841838" y="3868750"/>
              <a:ext cx="18975" cy="154250"/>
            </a:xfrm>
            <a:custGeom>
              <a:avLst/>
              <a:gdLst/>
              <a:ahLst/>
              <a:cxnLst/>
              <a:rect l="l" t="t" r="r" b="b"/>
              <a:pathLst>
                <a:path w="759" h="6170" extrusionOk="0">
                  <a:moveTo>
                    <a:pt x="55" y="1"/>
                  </a:moveTo>
                  <a:cubicBezTo>
                    <a:pt x="0" y="1043"/>
                    <a:pt x="88" y="2078"/>
                    <a:pt x="208" y="3105"/>
                  </a:cubicBezTo>
                  <a:cubicBezTo>
                    <a:pt x="339" y="4135"/>
                    <a:pt x="496" y="5155"/>
                    <a:pt x="725" y="6170"/>
                  </a:cubicBezTo>
                  <a:cubicBezTo>
                    <a:pt x="758" y="5129"/>
                    <a:pt x="655" y="4092"/>
                    <a:pt x="529" y="3067"/>
                  </a:cubicBezTo>
                  <a:cubicBezTo>
                    <a:pt x="405" y="2040"/>
                    <a:pt x="252" y="1021"/>
                    <a:pt x="5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0"/>
            <p:cNvSpPr/>
            <p:nvPr/>
          </p:nvSpPr>
          <p:spPr>
            <a:xfrm>
              <a:off x="4886713" y="3883750"/>
              <a:ext cx="10925" cy="157675"/>
            </a:xfrm>
            <a:custGeom>
              <a:avLst/>
              <a:gdLst/>
              <a:ahLst/>
              <a:cxnLst/>
              <a:rect l="l" t="t" r="r" b="b"/>
              <a:pathLst>
                <a:path w="437" h="6307" extrusionOk="0">
                  <a:moveTo>
                    <a:pt x="141" y="0"/>
                  </a:moveTo>
                  <a:cubicBezTo>
                    <a:pt x="11" y="1053"/>
                    <a:pt x="0" y="2112"/>
                    <a:pt x="38" y="3165"/>
                  </a:cubicBezTo>
                  <a:cubicBezTo>
                    <a:pt x="83" y="4217"/>
                    <a:pt x="181" y="5270"/>
                    <a:pt x="410" y="6307"/>
                  </a:cubicBezTo>
                  <a:cubicBezTo>
                    <a:pt x="436" y="5249"/>
                    <a:pt x="398" y="4201"/>
                    <a:pt x="360" y="3154"/>
                  </a:cubicBezTo>
                  <a:cubicBezTo>
                    <a:pt x="317" y="2100"/>
                    <a:pt x="267" y="1053"/>
                    <a:pt x="14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0"/>
            <p:cNvSpPr/>
            <p:nvPr/>
          </p:nvSpPr>
          <p:spPr>
            <a:xfrm>
              <a:off x="4916988" y="3855225"/>
              <a:ext cx="38600" cy="182925"/>
            </a:xfrm>
            <a:custGeom>
              <a:avLst/>
              <a:gdLst/>
              <a:ahLst/>
              <a:cxnLst/>
              <a:rect l="l" t="t" r="r" b="b"/>
              <a:pathLst>
                <a:path w="1544" h="7317" extrusionOk="0">
                  <a:moveTo>
                    <a:pt x="0" y="1"/>
                  </a:moveTo>
                  <a:cubicBezTo>
                    <a:pt x="60" y="1262"/>
                    <a:pt x="415" y="2478"/>
                    <a:pt x="611" y="3694"/>
                  </a:cubicBezTo>
                  <a:cubicBezTo>
                    <a:pt x="725" y="4311"/>
                    <a:pt x="796" y="4917"/>
                    <a:pt x="911" y="5539"/>
                  </a:cubicBezTo>
                  <a:cubicBezTo>
                    <a:pt x="1020" y="6154"/>
                    <a:pt x="1195" y="6788"/>
                    <a:pt x="1544" y="7317"/>
                  </a:cubicBezTo>
                  <a:cubicBezTo>
                    <a:pt x="1309" y="6733"/>
                    <a:pt x="1233" y="6116"/>
                    <a:pt x="1163" y="5506"/>
                  </a:cubicBezTo>
                  <a:cubicBezTo>
                    <a:pt x="1097" y="4889"/>
                    <a:pt x="1042" y="4256"/>
                    <a:pt x="934" y="3641"/>
                  </a:cubicBezTo>
                  <a:cubicBezTo>
                    <a:pt x="715" y="2390"/>
                    <a:pt x="312" y="1219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0"/>
            <p:cNvSpPr/>
            <p:nvPr/>
          </p:nvSpPr>
          <p:spPr>
            <a:xfrm>
              <a:off x="4962538" y="3872025"/>
              <a:ext cx="18025" cy="152625"/>
            </a:xfrm>
            <a:custGeom>
              <a:avLst/>
              <a:gdLst/>
              <a:ahLst/>
              <a:cxnLst/>
              <a:rect l="l" t="t" r="r" b="b"/>
              <a:pathLst>
                <a:path w="721" h="6105" extrusionOk="0">
                  <a:moveTo>
                    <a:pt x="126" y="1"/>
                  </a:moveTo>
                  <a:lnTo>
                    <a:pt x="126" y="1"/>
                  </a:lnTo>
                  <a:cubicBezTo>
                    <a:pt x="0" y="1026"/>
                    <a:pt x="71" y="2063"/>
                    <a:pt x="180" y="3077"/>
                  </a:cubicBezTo>
                  <a:cubicBezTo>
                    <a:pt x="306" y="4092"/>
                    <a:pt x="464" y="5096"/>
                    <a:pt x="660" y="6104"/>
                  </a:cubicBezTo>
                  <a:cubicBezTo>
                    <a:pt x="721" y="5074"/>
                    <a:pt x="617" y="4054"/>
                    <a:pt x="507" y="3039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0"/>
            <p:cNvSpPr/>
            <p:nvPr/>
          </p:nvSpPr>
          <p:spPr>
            <a:xfrm>
              <a:off x="5048350" y="3866142"/>
              <a:ext cx="16525" cy="134753"/>
            </a:xfrm>
            <a:custGeom>
              <a:avLst/>
              <a:gdLst/>
              <a:ahLst/>
              <a:cxnLst/>
              <a:rect l="l" t="t" r="r" b="b"/>
              <a:pathLst>
                <a:path w="661" h="6509" extrusionOk="0">
                  <a:moveTo>
                    <a:pt x="94" y="0"/>
                  </a:moveTo>
                  <a:cubicBezTo>
                    <a:pt x="1" y="1097"/>
                    <a:pt x="56" y="2188"/>
                    <a:pt x="154" y="3273"/>
                  </a:cubicBezTo>
                  <a:cubicBezTo>
                    <a:pt x="257" y="4359"/>
                    <a:pt x="399" y="5439"/>
                    <a:pt x="634" y="6508"/>
                  </a:cubicBezTo>
                  <a:cubicBezTo>
                    <a:pt x="661" y="5413"/>
                    <a:pt x="569" y="4326"/>
                    <a:pt x="476" y="3246"/>
                  </a:cubicBezTo>
                  <a:cubicBezTo>
                    <a:pt x="373" y="2161"/>
                    <a:pt x="257" y="1086"/>
                    <a:pt x="9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0"/>
            <p:cNvSpPr/>
            <p:nvPr/>
          </p:nvSpPr>
          <p:spPr>
            <a:xfrm>
              <a:off x="5076475" y="3874506"/>
              <a:ext cx="32875" cy="115334"/>
            </a:xfrm>
            <a:custGeom>
              <a:avLst/>
              <a:gdLst/>
              <a:ahLst/>
              <a:cxnLst/>
              <a:rect l="l" t="t" r="r" b="b"/>
              <a:pathLst>
                <a:path w="1315" h="5571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480"/>
                    <a:pt x="44" y="971"/>
                    <a:pt x="142" y="1441"/>
                  </a:cubicBezTo>
                  <a:cubicBezTo>
                    <a:pt x="240" y="1915"/>
                    <a:pt x="381" y="2373"/>
                    <a:pt x="524" y="2831"/>
                  </a:cubicBezTo>
                  <a:cubicBezTo>
                    <a:pt x="819" y="3737"/>
                    <a:pt x="1124" y="4616"/>
                    <a:pt x="1249" y="5570"/>
                  </a:cubicBezTo>
                  <a:cubicBezTo>
                    <a:pt x="1315" y="5090"/>
                    <a:pt x="1287" y="4599"/>
                    <a:pt x="1200" y="4125"/>
                  </a:cubicBezTo>
                  <a:cubicBezTo>
                    <a:pt x="1113" y="3650"/>
                    <a:pt x="976" y="3186"/>
                    <a:pt x="834" y="2728"/>
                  </a:cubicBezTo>
                  <a:cubicBezTo>
                    <a:pt x="540" y="1822"/>
                    <a:pt x="207" y="950"/>
                    <a:pt x="4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0"/>
            <p:cNvSpPr/>
            <p:nvPr/>
          </p:nvSpPr>
          <p:spPr>
            <a:xfrm>
              <a:off x="5136200" y="3871794"/>
              <a:ext cx="21825" cy="106846"/>
            </a:xfrm>
            <a:custGeom>
              <a:avLst/>
              <a:gdLst/>
              <a:ahLst/>
              <a:cxnLst/>
              <a:rect l="l" t="t" r="r" b="b"/>
              <a:pathLst>
                <a:path w="873" h="5161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78"/>
                    <a:pt x="137" y="1746"/>
                    <a:pt x="278" y="2608"/>
                  </a:cubicBezTo>
                  <a:cubicBezTo>
                    <a:pt x="426" y="3464"/>
                    <a:pt x="600" y="4321"/>
                    <a:pt x="873" y="5160"/>
                  </a:cubicBezTo>
                  <a:cubicBezTo>
                    <a:pt x="857" y="4282"/>
                    <a:pt x="742" y="3415"/>
                    <a:pt x="600" y="2554"/>
                  </a:cubicBezTo>
                  <a:cubicBezTo>
                    <a:pt x="447" y="1696"/>
                    <a:pt x="273" y="84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0"/>
            <p:cNvSpPr/>
            <p:nvPr/>
          </p:nvSpPr>
          <p:spPr>
            <a:xfrm>
              <a:off x="5201800" y="3877342"/>
              <a:ext cx="38350" cy="102767"/>
            </a:xfrm>
            <a:custGeom>
              <a:avLst/>
              <a:gdLst/>
              <a:ahLst/>
              <a:cxnLst/>
              <a:rect l="l" t="t" r="r" b="b"/>
              <a:pathLst>
                <a:path w="1534" h="4964" extrusionOk="0">
                  <a:moveTo>
                    <a:pt x="60" y="0"/>
                  </a:moveTo>
                  <a:cubicBezTo>
                    <a:pt x="0" y="431"/>
                    <a:pt x="49" y="889"/>
                    <a:pt x="164" y="1314"/>
                  </a:cubicBezTo>
                  <a:cubicBezTo>
                    <a:pt x="278" y="1740"/>
                    <a:pt x="447" y="2148"/>
                    <a:pt x="617" y="2548"/>
                  </a:cubicBezTo>
                  <a:cubicBezTo>
                    <a:pt x="965" y="3338"/>
                    <a:pt x="1342" y="4097"/>
                    <a:pt x="1473" y="4963"/>
                  </a:cubicBezTo>
                  <a:cubicBezTo>
                    <a:pt x="1533" y="4527"/>
                    <a:pt x="1484" y="4074"/>
                    <a:pt x="1370" y="3649"/>
                  </a:cubicBezTo>
                  <a:cubicBezTo>
                    <a:pt x="1254" y="3218"/>
                    <a:pt x="1086" y="2815"/>
                    <a:pt x="917" y="2417"/>
                  </a:cubicBezTo>
                  <a:cubicBezTo>
                    <a:pt x="567" y="1620"/>
                    <a:pt x="191" y="867"/>
                    <a:pt x="6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0"/>
            <p:cNvSpPr/>
            <p:nvPr/>
          </p:nvSpPr>
          <p:spPr>
            <a:xfrm>
              <a:off x="5270525" y="3864775"/>
              <a:ext cx="11475" cy="82023"/>
            </a:xfrm>
            <a:custGeom>
              <a:avLst/>
              <a:gdLst/>
              <a:ahLst/>
              <a:cxnLst/>
              <a:rect l="l" t="t" r="r" b="b"/>
              <a:pathLst>
                <a:path w="459" h="3962" extrusionOk="0">
                  <a:moveTo>
                    <a:pt x="131" y="1"/>
                  </a:moveTo>
                  <a:cubicBezTo>
                    <a:pt x="1" y="661"/>
                    <a:pt x="21" y="1338"/>
                    <a:pt x="71" y="1992"/>
                  </a:cubicBezTo>
                  <a:cubicBezTo>
                    <a:pt x="126" y="2652"/>
                    <a:pt x="202" y="3301"/>
                    <a:pt x="333" y="3961"/>
                  </a:cubicBezTo>
                  <a:cubicBezTo>
                    <a:pt x="459" y="3296"/>
                    <a:pt x="436" y="2625"/>
                    <a:pt x="393" y="1970"/>
                  </a:cubicBezTo>
                  <a:cubicBezTo>
                    <a:pt x="338" y="1310"/>
                    <a:pt x="257" y="661"/>
                    <a:pt x="13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0"/>
            <p:cNvSpPr/>
            <p:nvPr/>
          </p:nvSpPr>
          <p:spPr>
            <a:xfrm>
              <a:off x="5302300" y="3830117"/>
              <a:ext cx="32600" cy="91609"/>
            </a:xfrm>
            <a:custGeom>
              <a:avLst/>
              <a:gdLst/>
              <a:ahLst/>
              <a:cxnLst/>
              <a:rect l="l" t="t" r="r" b="b"/>
              <a:pathLst>
                <a:path w="1304" h="4425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786"/>
                    <a:pt x="263" y="1539"/>
                    <a:pt x="513" y="2259"/>
                  </a:cubicBezTo>
                  <a:cubicBezTo>
                    <a:pt x="774" y="2984"/>
                    <a:pt x="1048" y="3683"/>
                    <a:pt x="1271" y="4424"/>
                  </a:cubicBezTo>
                  <a:cubicBezTo>
                    <a:pt x="1303" y="3639"/>
                    <a:pt x="1074" y="2870"/>
                    <a:pt x="824" y="2150"/>
                  </a:cubicBezTo>
                  <a:cubicBezTo>
                    <a:pt x="557" y="1425"/>
                    <a:pt x="263" y="731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0"/>
            <p:cNvSpPr/>
            <p:nvPr/>
          </p:nvSpPr>
          <p:spPr>
            <a:xfrm>
              <a:off x="5251975" y="3580479"/>
              <a:ext cx="16800" cy="72567"/>
            </a:xfrm>
            <a:custGeom>
              <a:avLst/>
              <a:gdLst/>
              <a:ahLst/>
              <a:cxnLst/>
              <a:rect l="l" t="t" r="r" b="b"/>
              <a:pathLst>
                <a:path w="672" h="4158" extrusionOk="0">
                  <a:moveTo>
                    <a:pt x="0" y="1"/>
                  </a:moveTo>
                  <a:lnTo>
                    <a:pt x="0" y="1"/>
                  </a:lnTo>
                  <a:cubicBezTo>
                    <a:pt x="43" y="710"/>
                    <a:pt x="115" y="1398"/>
                    <a:pt x="202" y="2095"/>
                  </a:cubicBezTo>
                  <a:cubicBezTo>
                    <a:pt x="300" y="2788"/>
                    <a:pt x="415" y="3492"/>
                    <a:pt x="672" y="4157"/>
                  </a:cubicBezTo>
                  <a:cubicBezTo>
                    <a:pt x="665" y="3449"/>
                    <a:pt x="612" y="2750"/>
                    <a:pt x="524" y="2052"/>
                  </a:cubicBezTo>
                  <a:cubicBezTo>
                    <a:pt x="426" y="1360"/>
                    <a:pt x="295" y="650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0"/>
            <p:cNvSpPr/>
            <p:nvPr/>
          </p:nvSpPr>
          <p:spPr>
            <a:xfrm>
              <a:off x="5280225" y="3557058"/>
              <a:ext cx="29875" cy="88955"/>
            </a:xfrm>
            <a:custGeom>
              <a:avLst/>
              <a:gdLst/>
              <a:ahLst/>
              <a:cxnLst/>
              <a:rect l="l" t="t" r="r" b="b"/>
              <a:pathLst>
                <a:path w="1195" h="5097" extrusionOk="0">
                  <a:moveTo>
                    <a:pt x="76" y="1"/>
                  </a:moveTo>
                  <a:lnTo>
                    <a:pt x="76" y="1"/>
                  </a:lnTo>
                  <a:cubicBezTo>
                    <a:pt x="0" y="431"/>
                    <a:pt x="16" y="890"/>
                    <a:pt x="92" y="1327"/>
                  </a:cubicBezTo>
                  <a:cubicBezTo>
                    <a:pt x="164" y="1763"/>
                    <a:pt x="283" y="2188"/>
                    <a:pt x="409" y="2603"/>
                  </a:cubicBezTo>
                  <a:cubicBezTo>
                    <a:pt x="676" y="3443"/>
                    <a:pt x="982" y="4235"/>
                    <a:pt x="1151" y="5096"/>
                  </a:cubicBezTo>
                  <a:cubicBezTo>
                    <a:pt x="1194" y="4660"/>
                    <a:pt x="1151" y="4212"/>
                    <a:pt x="1063" y="3776"/>
                  </a:cubicBezTo>
                  <a:cubicBezTo>
                    <a:pt x="975" y="3344"/>
                    <a:pt x="851" y="2925"/>
                    <a:pt x="720" y="2510"/>
                  </a:cubicBezTo>
                  <a:cubicBezTo>
                    <a:pt x="458" y="1675"/>
                    <a:pt x="179" y="874"/>
                    <a:pt x="7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0"/>
            <p:cNvSpPr/>
            <p:nvPr/>
          </p:nvSpPr>
          <p:spPr>
            <a:xfrm>
              <a:off x="5320700" y="3532502"/>
              <a:ext cx="15825" cy="115885"/>
            </a:xfrm>
            <a:custGeom>
              <a:avLst/>
              <a:gdLst/>
              <a:ahLst/>
              <a:cxnLst/>
              <a:rect l="l" t="t" r="r" b="b"/>
              <a:pathLst>
                <a:path w="633" h="6640" extrusionOk="0">
                  <a:moveTo>
                    <a:pt x="1" y="0"/>
                  </a:moveTo>
                  <a:cubicBezTo>
                    <a:pt x="6" y="1118"/>
                    <a:pt x="93" y="2221"/>
                    <a:pt x="181" y="3328"/>
                  </a:cubicBezTo>
                  <a:cubicBezTo>
                    <a:pt x="279" y="4431"/>
                    <a:pt x="378" y="5532"/>
                    <a:pt x="535" y="6639"/>
                  </a:cubicBezTo>
                  <a:cubicBezTo>
                    <a:pt x="633" y="5526"/>
                    <a:pt x="595" y="4408"/>
                    <a:pt x="508" y="3301"/>
                  </a:cubicBezTo>
                  <a:cubicBezTo>
                    <a:pt x="410" y="2188"/>
                    <a:pt x="262" y="1086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0"/>
            <p:cNvSpPr/>
            <p:nvPr/>
          </p:nvSpPr>
          <p:spPr>
            <a:xfrm>
              <a:off x="5359425" y="3540704"/>
              <a:ext cx="26750" cy="74941"/>
            </a:xfrm>
            <a:custGeom>
              <a:avLst/>
              <a:gdLst/>
              <a:ahLst/>
              <a:cxnLst/>
              <a:rect l="l" t="t" r="r" b="b"/>
              <a:pathLst>
                <a:path w="1070" h="429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736"/>
                    <a:pt x="115" y="1499"/>
                    <a:pt x="290" y="2214"/>
                  </a:cubicBezTo>
                  <a:cubicBezTo>
                    <a:pt x="481" y="2934"/>
                    <a:pt x="732" y="3627"/>
                    <a:pt x="1070" y="4293"/>
                  </a:cubicBezTo>
                  <a:cubicBezTo>
                    <a:pt x="982" y="3551"/>
                    <a:pt x="781" y="2841"/>
                    <a:pt x="606" y="2133"/>
                  </a:cubicBezTo>
                  <a:cubicBezTo>
                    <a:pt x="426" y="1429"/>
                    <a:pt x="262" y="731"/>
                    <a:pt x="1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0"/>
            <p:cNvSpPr/>
            <p:nvPr/>
          </p:nvSpPr>
          <p:spPr>
            <a:xfrm>
              <a:off x="5448350" y="3509080"/>
              <a:ext cx="12300" cy="77227"/>
            </a:xfrm>
            <a:custGeom>
              <a:avLst/>
              <a:gdLst/>
              <a:ahLst/>
              <a:cxnLst/>
              <a:rect l="l" t="t" r="r" b="b"/>
              <a:pathLst>
                <a:path w="492" h="4425" extrusionOk="0">
                  <a:moveTo>
                    <a:pt x="126" y="0"/>
                  </a:moveTo>
                  <a:cubicBezTo>
                    <a:pt x="0" y="743"/>
                    <a:pt x="6" y="1490"/>
                    <a:pt x="61" y="2231"/>
                  </a:cubicBezTo>
                  <a:cubicBezTo>
                    <a:pt x="126" y="2974"/>
                    <a:pt x="235" y="3711"/>
                    <a:pt x="464" y="4424"/>
                  </a:cubicBezTo>
                  <a:cubicBezTo>
                    <a:pt x="491" y="3678"/>
                    <a:pt x="436" y="2941"/>
                    <a:pt x="383" y="2205"/>
                  </a:cubicBezTo>
                  <a:cubicBezTo>
                    <a:pt x="322" y="1468"/>
                    <a:pt x="257" y="738"/>
                    <a:pt x="12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0"/>
            <p:cNvSpPr/>
            <p:nvPr/>
          </p:nvSpPr>
          <p:spPr>
            <a:xfrm>
              <a:off x="5481075" y="3492584"/>
              <a:ext cx="17350" cy="60991"/>
            </a:xfrm>
            <a:custGeom>
              <a:avLst/>
              <a:gdLst/>
              <a:ahLst/>
              <a:cxnLst/>
              <a:rect l="l" t="t" r="r" b="b"/>
              <a:pathLst>
                <a:path w="694" h="4697" extrusionOk="0">
                  <a:moveTo>
                    <a:pt x="159" y="0"/>
                  </a:moveTo>
                  <a:cubicBezTo>
                    <a:pt x="1" y="786"/>
                    <a:pt x="71" y="1592"/>
                    <a:pt x="175" y="2367"/>
                  </a:cubicBezTo>
                  <a:cubicBezTo>
                    <a:pt x="290" y="3153"/>
                    <a:pt x="431" y="3911"/>
                    <a:pt x="562" y="4696"/>
                  </a:cubicBezTo>
                  <a:cubicBezTo>
                    <a:pt x="693" y="3900"/>
                    <a:pt x="600" y="3098"/>
                    <a:pt x="497" y="2324"/>
                  </a:cubicBezTo>
                  <a:cubicBezTo>
                    <a:pt x="388" y="1544"/>
                    <a:pt x="257" y="786"/>
                    <a:pt x="15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0"/>
            <p:cNvSpPr/>
            <p:nvPr/>
          </p:nvSpPr>
          <p:spPr>
            <a:xfrm>
              <a:off x="5535500" y="3478625"/>
              <a:ext cx="12300" cy="70560"/>
            </a:xfrm>
            <a:custGeom>
              <a:avLst/>
              <a:gdLst/>
              <a:ahLst/>
              <a:cxnLst/>
              <a:rect l="l" t="t" r="r" b="b"/>
              <a:pathLst>
                <a:path w="492" h="5434" extrusionOk="0">
                  <a:moveTo>
                    <a:pt x="263" y="0"/>
                  </a:moveTo>
                  <a:cubicBezTo>
                    <a:pt x="235" y="917"/>
                    <a:pt x="175" y="1806"/>
                    <a:pt x="109" y="2706"/>
                  </a:cubicBezTo>
                  <a:cubicBezTo>
                    <a:pt x="54" y="3606"/>
                    <a:pt x="1" y="4522"/>
                    <a:pt x="132" y="5433"/>
                  </a:cubicBezTo>
                  <a:cubicBezTo>
                    <a:pt x="263" y="4527"/>
                    <a:pt x="371" y="3639"/>
                    <a:pt x="437" y="2727"/>
                  </a:cubicBezTo>
                  <a:cubicBezTo>
                    <a:pt x="492" y="1823"/>
                    <a:pt x="492" y="889"/>
                    <a:pt x="26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0"/>
            <p:cNvSpPr/>
            <p:nvPr/>
          </p:nvSpPr>
          <p:spPr>
            <a:xfrm>
              <a:off x="3315750" y="3198100"/>
              <a:ext cx="2336225" cy="753625"/>
            </a:xfrm>
            <a:custGeom>
              <a:avLst/>
              <a:gdLst/>
              <a:ahLst/>
              <a:cxnLst/>
              <a:rect l="l" t="t" r="r" b="b"/>
              <a:pathLst>
                <a:path w="93449" h="30145" extrusionOk="0">
                  <a:moveTo>
                    <a:pt x="85184" y="0"/>
                  </a:moveTo>
                  <a:cubicBezTo>
                    <a:pt x="38453" y="0"/>
                    <a:pt x="1" y="11254"/>
                    <a:pt x="567" y="16453"/>
                  </a:cubicBezTo>
                  <a:cubicBezTo>
                    <a:pt x="1310" y="23206"/>
                    <a:pt x="22109" y="28099"/>
                    <a:pt x="52089" y="30144"/>
                  </a:cubicBezTo>
                  <a:cubicBezTo>
                    <a:pt x="62099" y="29860"/>
                    <a:pt x="74504" y="29097"/>
                    <a:pt x="76353" y="28633"/>
                  </a:cubicBezTo>
                  <a:cubicBezTo>
                    <a:pt x="79489" y="27919"/>
                    <a:pt x="84045" y="26496"/>
                    <a:pt x="79773" y="23505"/>
                  </a:cubicBezTo>
                  <a:cubicBezTo>
                    <a:pt x="77492" y="21793"/>
                    <a:pt x="71940" y="19230"/>
                    <a:pt x="76926" y="16382"/>
                  </a:cubicBezTo>
                  <a:cubicBezTo>
                    <a:pt x="79489" y="14958"/>
                    <a:pt x="82762" y="14958"/>
                    <a:pt x="85473" y="13676"/>
                  </a:cubicBezTo>
                  <a:cubicBezTo>
                    <a:pt x="87895" y="12536"/>
                    <a:pt x="92593" y="10398"/>
                    <a:pt x="93023" y="7550"/>
                  </a:cubicBezTo>
                  <a:cubicBezTo>
                    <a:pt x="93449" y="4424"/>
                    <a:pt x="90050" y="1446"/>
                    <a:pt x="87633" y="11"/>
                  </a:cubicBezTo>
                  <a:cubicBezTo>
                    <a:pt x="86820" y="5"/>
                    <a:pt x="86002" y="0"/>
                    <a:pt x="85184" y="0"/>
                  </a:cubicBezTo>
                  <a:close/>
                </a:path>
              </a:pathLst>
            </a:custGeom>
            <a:solidFill>
              <a:srgbClr val="83B0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0"/>
            <p:cNvSpPr/>
            <p:nvPr/>
          </p:nvSpPr>
          <p:spPr>
            <a:xfrm>
              <a:off x="3324625" y="3194000"/>
              <a:ext cx="2331175" cy="761675"/>
            </a:xfrm>
            <a:custGeom>
              <a:avLst/>
              <a:gdLst/>
              <a:ahLst/>
              <a:cxnLst/>
              <a:rect l="l" t="t" r="r" b="b"/>
              <a:pathLst>
                <a:path w="93247" h="30467" extrusionOk="0">
                  <a:moveTo>
                    <a:pt x="84829" y="328"/>
                  </a:moveTo>
                  <a:cubicBezTo>
                    <a:pt x="85637" y="328"/>
                    <a:pt x="86433" y="333"/>
                    <a:pt x="87230" y="338"/>
                  </a:cubicBezTo>
                  <a:cubicBezTo>
                    <a:pt x="89919" y="1937"/>
                    <a:pt x="92897" y="4812"/>
                    <a:pt x="92505" y="7687"/>
                  </a:cubicBezTo>
                  <a:cubicBezTo>
                    <a:pt x="92101" y="10376"/>
                    <a:pt x="87638" y="12471"/>
                    <a:pt x="85244" y="13600"/>
                  </a:cubicBezTo>
                  <a:lnTo>
                    <a:pt x="85048" y="13692"/>
                  </a:lnTo>
                  <a:cubicBezTo>
                    <a:pt x="83788" y="14288"/>
                    <a:pt x="82374" y="14609"/>
                    <a:pt x="81011" y="14920"/>
                  </a:cubicBezTo>
                  <a:cubicBezTo>
                    <a:pt x="79468" y="15275"/>
                    <a:pt x="77869" y="15640"/>
                    <a:pt x="76489" y="16403"/>
                  </a:cubicBezTo>
                  <a:cubicBezTo>
                    <a:pt x="75108" y="17194"/>
                    <a:pt x="74421" y="18007"/>
                    <a:pt x="74395" y="18903"/>
                  </a:cubicBezTo>
                  <a:cubicBezTo>
                    <a:pt x="74340" y="20474"/>
                    <a:pt x="76424" y="21854"/>
                    <a:pt x="78104" y="22961"/>
                  </a:cubicBezTo>
                  <a:cubicBezTo>
                    <a:pt x="78551" y="23261"/>
                    <a:pt x="78977" y="23538"/>
                    <a:pt x="79320" y="23800"/>
                  </a:cubicBezTo>
                  <a:lnTo>
                    <a:pt x="79325" y="23800"/>
                  </a:lnTo>
                  <a:cubicBezTo>
                    <a:pt x="80553" y="24663"/>
                    <a:pt x="81109" y="25432"/>
                    <a:pt x="80979" y="26097"/>
                  </a:cubicBezTo>
                  <a:cubicBezTo>
                    <a:pt x="80689" y="27564"/>
                    <a:pt x="77132" y="28372"/>
                    <a:pt x="75959" y="28639"/>
                  </a:cubicBezTo>
                  <a:cubicBezTo>
                    <a:pt x="74126" y="29097"/>
                    <a:pt x="61897" y="29855"/>
                    <a:pt x="51746" y="30145"/>
                  </a:cubicBezTo>
                  <a:cubicBezTo>
                    <a:pt x="20276" y="28001"/>
                    <a:pt x="1069" y="22939"/>
                    <a:pt x="376" y="16600"/>
                  </a:cubicBezTo>
                  <a:cubicBezTo>
                    <a:pt x="338" y="16240"/>
                    <a:pt x="517" y="15831"/>
                    <a:pt x="922" y="15384"/>
                  </a:cubicBezTo>
                  <a:cubicBezTo>
                    <a:pt x="5678" y="10076"/>
                    <a:pt x="41152" y="328"/>
                    <a:pt x="84829" y="328"/>
                  </a:cubicBezTo>
                  <a:close/>
                  <a:moveTo>
                    <a:pt x="84829" y="1"/>
                  </a:moveTo>
                  <a:cubicBezTo>
                    <a:pt x="65694" y="1"/>
                    <a:pt x="45696" y="1942"/>
                    <a:pt x="28518" y="5472"/>
                  </a:cubicBezTo>
                  <a:cubicBezTo>
                    <a:pt x="14259" y="8396"/>
                    <a:pt x="3332" y="12204"/>
                    <a:pt x="676" y="15165"/>
                  </a:cubicBezTo>
                  <a:cubicBezTo>
                    <a:pt x="212" y="15683"/>
                    <a:pt x="0" y="16180"/>
                    <a:pt x="54" y="16633"/>
                  </a:cubicBezTo>
                  <a:cubicBezTo>
                    <a:pt x="419" y="19993"/>
                    <a:pt x="5439" y="22939"/>
                    <a:pt x="14968" y="25388"/>
                  </a:cubicBezTo>
                  <a:cubicBezTo>
                    <a:pt x="23903" y="27679"/>
                    <a:pt x="36613" y="29442"/>
                    <a:pt x="51739" y="30467"/>
                  </a:cubicBezTo>
                  <a:cubicBezTo>
                    <a:pt x="61925" y="30183"/>
                    <a:pt x="74187" y="29419"/>
                    <a:pt x="76036" y="28956"/>
                  </a:cubicBezTo>
                  <a:cubicBezTo>
                    <a:pt x="78152" y="28475"/>
                    <a:pt x="81000" y="27662"/>
                    <a:pt x="81294" y="26162"/>
                  </a:cubicBezTo>
                  <a:cubicBezTo>
                    <a:pt x="81458" y="25344"/>
                    <a:pt x="80875" y="24488"/>
                    <a:pt x="79516" y="23533"/>
                  </a:cubicBezTo>
                  <a:cubicBezTo>
                    <a:pt x="79161" y="23271"/>
                    <a:pt x="78736" y="22987"/>
                    <a:pt x="78283" y="22688"/>
                  </a:cubicBezTo>
                  <a:cubicBezTo>
                    <a:pt x="76674" y="21624"/>
                    <a:pt x="74672" y="20303"/>
                    <a:pt x="74715" y="18913"/>
                  </a:cubicBezTo>
                  <a:cubicBezTo>
                    <a:pt x="74743" y="18155"/>
                    <a:pt x="75392" y="17408"/>
                    <a:pt x="76646" y="16687"/>
                  </a:cubicBezTo>
                  <a:cubicBezTo>
                    <a:pt x="77983" y="15945"/>
                    <a:pt x="79559" y="15585"/>
                    <a:pt x="81082" y="15237"/>
                  </a:cubicBezTo>
                  <a:cubicBezTo>
                    <a:pt x="82467" y="14925"/>
                    <a:pt x="83897" y="14598"/>
                    <a:pt x="85184" y="13987"/>
                  </a:cubicBezTo>
                  <a:lnTo>
                    <a:pt x="85380" y="13895"/>
                  </a:lnTo>
                  <a:cubicBezTo>
                    <a:pt x="87835" y="12743"/>
                    <a:pt x="92401" y="10600"/>
                    <a:pt x="92827" y="7735"/>
                  </a:cubicBezTo>
                  <a:cubicBezTo>
                    <a:pt x="93247" y="4681"/>
                    <a:pt x="90143" y="1680"/>
                    <a:pt x="87361" y="39"/>
                  </a:cubicBezTo>
                  <a:lnTo>
                    <a:pt x="87323" y="18"/>
                  </a:lnTo>
                  <a:lnTo>
                    <a:pt x="87278" y="18"/>
                  </a:lnTo>
                  <a:cubicBezTo>
                    <a:pt x="86465" y="6"/>
                    <a:pt x="85654" y="1"/>
                    <a:pt x="8482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0"/>
            <p:cNvSpPr/>
            <p:nvPr/>
          </p:nvSpPr>
          <p:spPr>
            <a:xfrm>
              <a:off x="3459625" y="3592225"/>
              <a:ext cx="597725" cy="128875"/>
            </a:xfrm>
            <a:custGeom>
              <a:avLst/>
              <a:gdLst/>
              <a:ahLst/>
              <a:cxnLst/>
              <a:rect l="l" t="t" r="r" b="b"/>
              <a:pathLst>
                <a:path w="23909" h="5155" extrusionOk="0">
                  <a:moveTo>
                    <a:pt x="1" y="0"/>
                  </a:moveTo>
                  <a:lnTo>
                    <a:pt x="1" y="5155"/>
                  </a:lnTo>
                  <a:lnTo>
                    <a:pt x="23909" y="5155"/>
                  </a:lnTo>
                  <a:lnTo>
                    <a:pt x="23909" y="0"/>
                  </a:ln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0"/>
            <p:cNvSpPr/>
            <p:nvPr/>
          </p:nvSpPr>
          <p:spPr>
            <a:xfrm>
              <a:off x="3935025" y="3523075"/>
              <a:ext cx="198575" cy="40675"/>
            </a:xfrm>
            <a:custGeom>
              <a:avLst/>
              <a:gdLst/>
              <a:ahLst/>
              <a:cxnLst/>
              <a:rect l="l" t="t" r="r" b="b"/>
              <a:pathLst>
                <a:path w="7943" h="1627" extrusionOk="0">
                  <a:moveTo>
                    <a:pt x="611" y="0"/>
                  </a:moveTo>
                  <a:lnTo>
                    <a:pt x="611" y="0"/>
                  </a:lnTo>
                  <a:cubicBezTo>
                    <a:pt x="583" y="17"/>
                    <a:pt x="557" y="28"/>
                    <a:pt x="529" y="38"/>
                  </a:cubicBezTo>
                  <a:cubicBezTo>
                    <a:pt x="550" y="55"/>
                    <a:pt x="567" y="71"/>
                    <a:pt x="590" y="88"/>
                  </a:cubicBezTo>
                  <a:cubicBezTo>
                    <a:pt x="595" y="60"/>
                    <a:pt x="600" y="33"/>
                    <a:pt x="611" y="0"/>
                  </a:cubicBezTo>
                  <a:close/>
                  <a:moveTo>
                    <a:pt x="7305" y="5"/>
                  </a:moveTo>
                  <a:lnTo>
                    <a:pt x="7305" y="5"/>
                  </a:lnTo>
                  <a:cubicBezTo>
                    <a:pt x="7310" y="246"/>
                    <a:pt x="7201" y="470"/>
                    <a:pt x="6912" y="519"/>
                  </a:cubicBezTo>
                  <a:cubicBezTo>
                    <a:pt x="6867" y="524"/>
                    <a:pt x="6829" y="524"/>
                    <a:pt x="6786" y="524"/>
                  </a:cubicBezTo>
                  <a:cubicBezTo>
                    <a:pt x="6481" y="524"/>
                    <a:pt x="6245" y="344"/>
                    <a:pt x="6049" y="115"/>
                  </a:cubicBezTo>
                  <a:cubicBezTo>
                    <a:pt x="5995" y="382"/>
                    <a:pt x="5799" y="496"/>
                    <a:pt x="5570" y="496"/>
                  </a:cubicBezTo>
                  <a:cubicBezTo>
                    <a:pt x="5356" y="496"/>
                    <a:pt x="5112" y="398"/>
                    <a:pt x="4926" y="224"/>
                  </a:cubicBezTo>
                  <a:cubicBezTo>
                    <a:pt x="4822" y="322"/>
                    <a:pt x="4707" y="372"/>
                    <a:pt x="4593" y="372"/>
                  </a:cubicBezTo>
                  <a:cubicBezTo>
                    <a:pt x="4473" y="372"/>
                    <a:pt x="4347" y="312"/>
                    <a:pt x="4244" y="197"/>
                  </a:cubicBezTo>
                  <a:cubicBezTo>
                    <a:pt x="4102" y="339"/>
                    <a:pt x="3911" y="448"/>
                    <a:pt x="3747" y="448"/>
                  </a:cubicBezTo>
                  <a:cubicBezTo>
                    <a:pt x="3617" y="448"/>
                    <a:pt x="3508" y="388"/>
                    <a:pt x="3442" y="224"/>
                  </a:cubicBezTo>
                  <a:cubicBezTo>
                    <a:pt x="3175" y="388"/>
                    <a:pt x="2728" y="650"/>
                    <a:pt x="2438" y="650"/>
                  </a:cubicBezTo>
                  <a:cubicBezTo>
                    <a:pt x="2264" y="650"/>
                    <a:pt x="2144" y="551"/>
                    <a:pt x="2161" y="279"/>
                  </a:cubicBezTo>
                  <a:lnTo>
                    <a:pt x="2161" y="279"/>
                  </a:lnTo>
                  <a:cubicBezTo>
                    <a:pt x="1985" y="344"/>
                    <a:pt x="1768" y="398"/>
                    <a:pt x="1587" y="398"/>
                  </a:cubicBezTo>
                  <a:cubicBezTo>
                    <a:pt x="1396" y="398"/>
                    <a:pt x="1255" y="333"/>
                    <a:pt x="1288" y="169"/>
                  </a:cubicBezTo>
                  <a:lnTo>
                    <a:pt x="1288" y="169"/>
                  </a:lnTo>
                  <a:cubicBezTo>
                    <a:pt x="1140" y="246"/>
                    <a:pt x="976" y="284"/>
                    <a:pt x="797" y="295"/>
                  </a:cubicBezTo>
                  <a:cubicBezTo>
                    <a:pt x="802" y="300"/>
                    <a:pt x="812" y="312"/>
                    <a:pt x="819" y="322"/>
                  </a:cubicBezTo>
                  <a:cubicBezTo>
                    <a:pt x="829" y="333"/>
                    <a:pt x="812" y="344"/>
                    <a:pt x="802" y="350"/>
                  </a:cubicBezTo>
                  <a:cubicBezTo>
                    <a:pt x="590" y="470"/>
                    <a:pt x="426" y="496"/>
                    <a:pt x="180" y="503"/>
                  </a:cubicBezTo>
                  <a:cubicBezTo>
                    <a:pt x="1" y="508"/>
                    <a:pt x="562" y="1118"/>
                    <a:pt x="649" y="1201"/>
                  </a:cubicBezTo>
                  <a:cubicBezTo>
                    <a:pt x="786" y="1326"/>
                    <a:pt x="927" y="1440"/>
                    <a:pt x="1074" y="1538"/>
                  </a:cubicBezTo>
                  <a:cubicBezTo>
                    <a:pt x="1980" y="1599"/>
                    <a:pt x="2929" y="1626"/>
                    <a:pt x="3901" y="1626"/>
                  </a:cubicBezTo>
                  <a:cubicBezTo>
                    <a:pt x="4883" y="1626"/>
                    <a:pt x="5837" y="1593"/>
                    <a:pt x="6753" y="1538"/>
                  </a:cubicBezTo>
                  <a:cubicBezTo>
                    <a:pt x="6529" y="1408"/>
                    <a:pt x="6383" y="1223"/>
                    <a:pt x="6366" y="961"/>
                  </a:cubicBezTo>
                  <a:cubicBezTo>
                    <a:pt x="6366" y="939"/>
                    <a:pt x="6416" y="934"/>
                    <a:pt x="6431" y="934"/>
                  </a:cubicBezTo>
                  <a:cubicBezTo>
                    <a:pt x="6927" y="863"/>
                    <a:pt x="7418" y="705"/>
                    <a:pt x="7839" y="415"/>
                  </a:cubicBezTo>
                  <a:cubicBezTo>
                    <a:pt x="7844" y="410"/>
                    <a:pt x="7882" y="377"/>
                    <a:pt x="7942" y="327"/>
                  </a:cubicBezTo>
                  <a:cubicBezTo>
                    <a:pt x="7718" y="246"/>
                    <a:pt x="7501" y="126"/>
                    <a:pt x="7305" y="5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0"/>
            <p:cNvSpPr/>
            <p:nvPr/>
          </p:nvSpPr>
          <p:spPr>
            <a:xfrm>
              <a:off x="4539700" y="3485975"/>
              <a:ext cx="262825" cy="57700"/>
            </a:xfrm>
            <a:custGeom>
              <a:avLst/>
              <a:gdLst/>
              <a:ahLst/>
              <a:cxnLst/>
              <a:rect l="l" t="t" r="r" b="b"/>
              <a:pathLst>
                <a:path w="10513" h="2308" extrusionOk="0">
                  <a:moveTo>
                    <a:pt x="10495" y="1"/>
                  </a:moveTo>
                  <a:cubicBezTo>
                    <a:pt x="10495" y="6"/>
                    <a:pt x="10500" y="6"/>
                    <a:pt x="10500" y="11"/>
                  </a:cubicBezTo>
                  <a:cubicBezTo>
                    <a:pt x="10507" y="6"/>
                    <a:pt x="10507" y="1"/>
                    <a:pt x="10512" y="1"/>
                  </a:cubicBezTo>
                  <a:close/>
                  <a:moveTo>
                    <a:pt x="9617" y="121"/>
                  </a:moveTo>
                  <a:lnTo>
                    <a:pt x="9617" y="121"/>
                  </a:lnTo>
                  <a:cubicBezTo>
                    <a:pt x="9628" y="154"/>
                    <a:pt x="9634" y="192"/>
                    <a:pt x="9644" y="230"/>
                  </a:cubicBezTo>
                  <a:cubicBezTo>
                    <a:pt x="9649" y="273"/>
                    <a:pt x="9546" y="295"/>
                    <a:pt x="9519" y="295"/>
                  </a:cubicBezTo>
                  <a:cubicBezTo>
                    <a:pt x="9372" y="290"/>
                    <a:pt x="9246" y="273"/>
                    <a:pt x="9126" y="240"/>
                  </a:cubicBezTo>
                  <a:lnTo>
                    <a:pt x="9126" y="240"/>
                  </a:lnTo>
                  <a:cubicBezTo>
                    <a:pt x="9181" y="301"/>
                    <a:pt x="9231" y="366"/>
                    <a:pt x="9274" y="442"/>
                  </a:cubicBezTo>
                  <a:cubicBezTo>
                    <a:pt x="9546" y="442"/>
                    <a:pt x="9808" y="404"/>
                    <a:pt x="10049" y="306"/>
                  </a:cubicBezTo>
                  <a:cubicBezTo>
                    <a:pt x="9906" y="273"/>
                    <a:pt x="9759" y="197"/>
                    <a:pt x="9617" y="121"/>
                  </a:cubicBezTo>
                  <a:close/>
                  <a:moveTo>
                    <a:pt x="5362" y="219"/>
                  </a:moveTo>
                  <a:lnTo>
                    <a:pt x="5362" y="219"/>
                  </a:lnTo>
                  <a:cubicBezTo>
                    <a:pt x="5374" y="464"/>
                    <a:pt x="5258" y="688"/>
                    <a:pt x="4969" y="731"/>
                  </a:cubicBezTo>
                  <a:cubicBezTo>
                    <a:pt x="4931" y="737"/>
                    <a:pt x="4888" y="743"/>
                    <a:pt x="4845" y="743"/>
                  </a:cubicBezTo>
                  <a:cubicBezTo>
                    <a:pt x="4538" y="743"/>
                    <a:pt x="4304" y="562"/>
                    <a:pt x="4108" y="328"/>
                  </a:cubicBezTo>
                  <a:cubicBezTo>
                    <a:pt x="4053" y="595"/>
                    <a:pt x="3856" y="716"/>
                    <a:pt x="3627" y="716"/>
                  </a:cubicBezTo>
                  <a:cubicBezTo>
                    <a:pt x="3415" y="716"/>
                    <a:pt x="3169" y="617"/>
                    <a:pt x="2984" y="437"/>
                  </a:cubicBezTo>
                  <a:cubicBezTo>
                    <a:pt x="2881" y="535"/>
                    <a:pt x="2766" y="590"/>
                    <a:pt x="2652" y="590"/>
                  </a:cubicBezTo>
                  <a:cubicBezTo>
                    <a:pt x="2531" y="590"/>
                    <a:pt x="2406" y="530"/>
                    <a:pt x="2302" y="416"/>
                  </a:cubicBezTo>
                  <a:cubicBezTo>
                    <a:pt x="2161" y="557"/>
                    <a:pt x="1970" y="666"/>
                    <a:pt x="1806" y="666"/>
                  </a:cubicBezTo>
                  <a:cubicBezTo>
                    <a:pt x="1675" y="666"/>
                    <a:pt x="1565" y="600"/>
                    <a:pt x="1500" y="442"/>
                  </a:cubicBezTo>
                  <a:cubicBezTo>
                    <a:pt x="1233" y="606"/>
                    <a:pt x="786" y="868"/>
                    <a:pt x="497" y="868"/>
                  </a:cubicBezTo>
                  <a:cubicBezTo>
                    <a:pt x="322" y="868"/>
                    <a:pt x="202" y="769"/>
                    <a:pt x="218" y="497"/>
                  </a:cubicBezTo>
                  <a:lnTo>
                    <a:pt x="218" y="497"/>
                  </a:lnTo>
                  <a:cubicBezTo>
                    <a:pt x="147" y="525"/>
                    <a:pt x="77" y="547"/>
                    <a:pt x="1" y="562"/>
                  </a:cubicBezTo>
                  <a:cubicBezTo>
                    <a:pt x="120" y="710"/>
                    <a:pt x="246" y="847"/>
                    <a:pt x="284" y="879"/>
                  </a:cubicBezTo>
                  <a:cubicBezTo>
                    <a:pt x="1021" y="1582"/>
                    <a:pt x="1925" y="1746"/>
                    <a:pt x="2788" y="2209"/>
                  </a:cubicBezTo>
                  <a:cubicBezTo>
                    <a:pt x="2816" y="2221"/>
                    <a:pt x="2821" y="2232"/>
                    <a:pt x="2816" y="2237"/>
                  </a:cubicBezTo>
                  <a:cubicBezTo>
                    <a:pt x="2821" y="2249"/>
                    <a:pt x="2816" y="2254"/>
                    <a:pt x="2809" y="2259"/>
                  </a:cubicBezTo>
                  <a:cubicBezTo>
                    <a:pt x="2798" y="2275"/>
                    <a:pt x="2783" y="2292"/>
                    <a:pt x="2771" y="2308"/>
                  </a:cubicBezTo>
                  <a:cubicBezTo>
                    <a:pt x="4800" y="2232"/>
                    <a:pt x="6666" y="2030"/>
                    <a:pt x="8242" y="1719"/>
                  </a:cubicBezTo>
                  <a:cubicBezTo>
                    <a:pt x="8216" y="1675"/>
                    <a:pt x="8194" y="1627"/>
                    <a:pt x="8177" y="1572"/>
                  </a:cubicBezTo>
                  <a:cubicBezTo>
                    <a:pt x="8171" y="1539"/>
                    <a:pt x="8209" y="1534"/>
                    <a:pt x="8237" y="1534"/>
                  </a:cubicBezTo>
                  <a:cubicBezTo>
                    <a:pt x="8390" y="1522"/>
                    <a:pt x="8543" y="1501"/>
                    <a:pt x="8690" y="1468"/>
                  </a:cubicBezTo>
                  <a:cubicBezTo>
                    <a:pt x="8772" y="1398"/>
                    <a:pt x="8853" y="1326"/>
                    <a:pt x="8929" y="1255"/>
                  </a:cubicBezTo>
                  <a:cubicBezTo>
                    <a:pt x="8810" y="1228"/>
                    <a:pt x="8685" y="1201"/>
                    <a:pt x="8559" y="1162"/>
                  </a:cubicBezTo>
                  <a:cubicBezTo>
                    <a:pt x="8423" y="1119"/>
                    <a:pt x="8275" y="1081"/>
                    <a:pt x="8144" y="1010"/>
                  </a:cubicBezTo>
                  <a:cubicBezTo>
                    <a:pt x="7910" y="874"/>
                    <a:pt x="7790" y="721"/>
                    <a:pt x="7784" y="497"/>
                  </a:cubicBezTo>
                  <a:cubicBezTo>
                    <a:pt x="7758" y="502"/>
                    <a:pt x="7730" y="502"/>
                    <a:pt x="7703" y="502"/>
                  </a:cubicBezTo>
                  <a:cubicBezTo>
                    <a:pt x="7489" y="502"/>
                    <a:pt x="7305" y="449"/>
                    <a:pt x="7119" y="361"/>
                  </a:cubicBezTo>
                  <a:lnTo>
                    <a:pt x="7119" y="361"/>
                  </a:lnTo>
                  <a:cubicBezTo>
                    <a:pt x="7136" y="487"/>
                    <a:pt x="7010" y="573"/>
                    <a:pt x="6759" y="628"/>
                  </a:cubicBezTo>
                  <a:cubicBezTo>
                    <a:pt x="6688" y="638"/>
                    <a:pt x="6617" y="650"/>
                    <a:pt x="6540" y="650"/>
                  </a:cubicBezTo>
                  <a:cubicBezTo>
                    <a:pt x="6137" y="650"/>
                    <a:pt x="5711" y="442"/>
                    <a:pt x="5362" y="219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0"/>
            <p:cNvSpPr/>
            <p:nvPr/>
          </p:nvSpPr>
          <p:spPr>
            <a:xfrm>
              <a:off x="4083125" y="3586750"/>
              <a:ext cx="544675" cy="121825"/>
            </a:xfrm>
            <a:custGeom>
              <a:avLst/>
              <a:gdLst/>
              <a:ahLst/>
              <a:cxnLst/>
              <a:rect l="l" t="t" r="r" b="b"/>
              <a:pathLst>
                <a:path w="21787" h="4873" extrusionOk="0">
                  <a:moveTo>
                    <a:pt x="19027" y="1"/>
                  </a:moveTo>
                  <a:lnTo>
                    <a:pt x="19027" y="1"/>
                  </a:lnTo>
                  <a:cubicBezTo>
                    <a:pt x="19029" y="2"/>
                    <a:pt x="19030" y="4"/>
                    <a:pt x="19032" y="5"/>
                  </a:cubicBezTo>
                  <a:lnTo>
                    <a:pt x="19032" y="5"/>
                  </a:lnTo>
                  <a:cubicBezTo>
                    <a:pt x="19030" y="3"/>
                    <a:pt x="19029" y="2"/>
                    <a:pt x="19027" y="1"/>
                  </a:cubicBezTo>
                  <a:close/>
                  <a:moveTo>
                    <a:pt x="19032" y="5"/>
                  </a:moveTo>
                  <a:cubicBezTo>
                    <a:pt x="19249" y="162"/>
                    <a:pt x="19480" y="357"/>
                    <a:pt x="19523" y="585"/>
                  </a:cubicBezTo>
                  <a:cubicBezTo>
                    <a:pt x="19551" y="710"/>
                    <a:pt x="19475" y="759"/>
                    <a:pt x="19349" y="759"/>
                  </a:cubicBezTo>
                  <a:cubicBezTo>
                    <a:pt x="19136" y="759"/>
                    <a:pt x="18798" y="628"/>
                    <a:pt x="18552" y="530"/>
                  </a:cubicBezTo>
                  <a:lnTo>
                    <a:pt x="18552" y="530"/>
                  </a:lnTo>
                  <a:cubicBezTo>
                    <a:pt x="18677" y="705"/>
                    <a:pt x="18760" y="814"/>
                    <a:pt x="18776" y="1065"/>
                  </a:cubicBezTo>
                  <a:cubicBezTo>
                    <a:pt x="18781" y="1098"/>
                    <a:pt x="18715" y="1098"/>
                    <a:pt x="18694" y="1098"/>
                  </a:cubicBezTo>
                  <a:lnTo>
                    <a:pt x="18689" y="1098"/>
                  </a:lnTo>
                  <a:cubicBezTo>
                    <a:pt x="18367" y="1086"/>
                    <a:pt x="18035" y="1000"/>
                    <a:pt x="17751" y="836"/>
                  </a:cubicBezTo>
                  <a:lnTo>
                    <a:pt x="17751" y="836"/>
                  </a:lnTo>
                  <a:cubicBezTo>
                    <a:pt x="17942" y="1152"/>
                    <a:pt x="18078" y="1523"/>
                    <a:pt x="17592" y="1539"/>
                  </a:cubicBezTo>
                  <a:lnTo>
                    <a:pt x="17549" y="1539"/>
                  </a:lnTo>
                  <a:cubicBezTo>
                    <a:pt x="17189" y="1539"/>
                    <a:pt x="16845" y="1408"/>
                    <a:pt x="16534" y="1222"/>
                  </a:cubicBezTo>
                  <a:lnTo>
                    <a:pt x="16534" y="1222"/>
                  </a:lnTo>
                  <a:cubicBezTo>
                    <a:pt x="16665" y="1599"/>
                    <a:pt x="16419" y="1763"/>
                    <a:pt x="16092" y="1763"/>
                  </a:cubicBezTo>
                  <a:cubicBezTo>
                    <a:pt x="15918" y="1763"/>
                    <a:pt x="15721" y="1713"/>
                    <a:pt x="15552" y="1632"/>
                  </a:cubicBezTo>
                  <a:lnTo>
                    <a:pt x="15552" y="1632"/>
                  </a:lnTo>
                  <a:cubicBezTo>
                    <a:pt x="15573" y="1720"/>
                    <a:pt x="15585" y="1801"/>
                    <a:pt x="15590" y="1916"/>
                  </a:cubicBezTo>
                  <a:cubicBezTo>
                    <a:pt x="15590" y="1942"/>
                    <a:pt x="15541" y="1949"/>
                    <a:pt x="15525" y="1949"/>
                  </a:cubicBezTo>
                  <a:cubicBezTo>
                    <a:pt x="15492" y="1954"/>
                    <a:pt x="15454" y="1954"/>
                    <a:pt x="15422" y="1954"/>
                  </a:cubicBezTo>
                  <a:cubicBezTo>
                    <a:pt x="15192" y="1954"/>
                    <a:pt x="14991" y="1910"/>
                    <a:pt x="14810" y="1811"/>
                  </a:cubicBezTo>
                  <a:lnTo>
                    <a:pt x="14810" y="1811"/>
                  </a:lnTo>
                  <a:cubicBezTo>
                    <a:pt x="14848" y="1997"/>
                    <a:pt x="14696" y="2063"/>
                    <a:pt x="14483" y="2063"/>
                  </a:cubicBezTo>
                  <a:cubicBezTo>
                    <a:pt x="14286" y="2063"/>
                    <a:pt x="14047" y="2008"/>
                    <a:pt x="13861" y="1937"/>
                  </a:cubicBezTo>
                  <a:lnTo>
                    <a:pt x="13861" y="1937"/>
                  </a:lnTo>
                  <a:cubicBezTo>
                    <a:pt x="13871" y="2237"/>
                    <a:pt x="13741" y="2342"/>
                    <a:pt x="13551" y="2342"/>
                  </a:cubicBezTo>
                  <a:cubicBezTo>
                    <a:pt x="13234" y="2342"/>
                    <a:pt x="12748" y="2058"/>
                    <a:pt x="12454" y="1877"/>
                  </a:cubicBezTo>
                  <a:cubicBezTo>
                    <a:pt x="12383" y="2052"/>
                    <a:pt x="12262" y="2123"/>
                    <a:pt x="12121" y="2123"/>
                  </a:cubicBezTo>
                  <a:cubicBezTo>
                    <a:pt x="11940" y="2123"/>
                    <a:pt x="11734" y="2003"/>
                    <a:pt x="11580" y="1844"/>
                  </a:cubicBezTo>
                  <a:cubicBezTo>
                    <a:pt x="11461" y="1975"/>
                    <a:pt x="11330" y="2035"/>
                    <a:pt x="11194" y="2035"/>
                  </a:cubicBezTo>
                  <a:cubicBezTo>
                    <a:pt x="11068" y="2035"/>
                    <a:pt x="10943" y="1982"/>
                    <a:pt x="10828" y="1872"/>
                  </a:cubicBezTo>
                  <a:cubicBezTo>
                    <a:pt x="10626" y="2068"/>
                    <a:pt x="10364" y="2178"/>
                    <a:pt x="10130" y="2178"/>
                  </a:cubicBezTo>
                  <a:cubicBezTo>
                    <a:pt x="9878" y="2178"/>
                    <a:pt x="9661" y="2047"/>
                    <a:pt x="9606" y="1753"/>
                  </a:cubicBezTo>
                  <a:cubicBezTo>
                    <a:pt x="9387" y="2008"/>
                    <a:pt x="9132" y="2204"/>
                    <a:pt x="8798" y="2204"/>
                  </a:cubicBezTo>
                  <a:cubicBezTo>
                    <a:pt x="8750" y="2204"/>
                    <a:pt x="8707" y="2204"/>
                    <a:pt x="8657" y="2194"/>
                  </a:cubicBezTo>
                  <a:cubicBezTo>
                    <a:pt x="8340" y="2145"/>
                    <a:pt x="8221" y="1899"/>
                    <a:pt x="8231" y="1637"/>
                  </a:cubicBezTo>
                  <a:lnTo>
                    <a:pt x="8231" y="1637"/>
                  </a:lnTo>
                  <a:cubicBezTo>
                    <a:pt x="7849" y="1877"/>
                    <a:pt x="7386" y="2101"/>
                    <a:pt x="6945" y="2101"/>
                  </a:cubicBezTo>
                  <a:cubicBezTo>
                    <a:pt x="6862" y="2101"/>
                    <a:pt x="6786" y="2096"/>
                    <a:pt x="6704" y="2080"/>
                  </a:cubicBezTo>
                  <a:cubicBezTo>
                    <a:pt x="6431" y="2025"/>
                    <a:pt x="6295" y="1927"/>
                    <a:pt x="6311" y="1785"/>
                  </a:cubicBezTo>
                  <a:lnTo>
                    <a:pt x="6311" y="1785"/>
                  </a:lnTo>
                  <a:cubicBezTo>
                    <a:pt x="6109" y="1883"/>
                    <a:pt x="5908" y="1942"/>
                    <a:pt x="5673" y="1942"/>
                  </a:cubicBezTo>
                  <a:cubicBezTo>
                    <a:pt x="5586" y="1942"/>
                    <a:pt x="5493" y="1932"/>
                    <a:pt x="5401" y="1916"/>
                  </a:cubicBezTo>
                  <a:cubicBezTo>
                    <a:pt x="5374" y="1916"/>
                    <a:pt x="5281" y="1894"/>
                    <a:pt x="5291" y="1856"/>
                  </a:cubicBezTo>
                  <a:cubicBezTo>
                    <a:pt x="5308" y="1790"/>
                    <a:pt x="5319" y="1736"/>
                    <a:pt x="5341" y="1681"/>
                  </a:cubicBezTo>
                  <a:lnTo>
                    <a:pt x="5341" y="1681"/>
                  </a:lnTo>
                  <a:cubicBezTo>
                    <a:pt x="4936" y="1927"/>
                    <a:pt x="4523" y="2106"/>
                    <a:pt x="4037" y="2211"/>
                  </a:cubicBezTo>
                  <a:lnTo>
                    <a:pt x="4004" y="2211"/>
                  </a:lnTo>
                  <a:cubicBezTo>
                    <a:pt x="3944" y="2211"/>
                    <a:pt x="3830" y="2199"/>
                    <a:pt x="3846" y="2151"/>
                  </a:cubicBezTo>
                  <a:cubicBezTo>
                    <a:pt x="3895" y="1949"/>
                    <a:pt x="3994" y="1796"/>
                    <a:pt x="4113" y="1654"/>
                  </a:cubicBezTo>
                  <a:lnTo>
                    <a:pt x="4113" y="1654"/>
                  </a:lnTo>
                  <a:cubicBezTo>
                    <a:pt x="3982" y="1692"/>
                    <a:pt x="3846" y="1713"/>
                    <a:pt x="3687" y="1713"/>
                  </a:cubicBezTo>
                  <a:cubicBezTo>
                    <a:pt x="3660" y="1713"/>
                    <a:pt x="3541" y="1698"/>
                    <a:pt x="3551" y="1648"/>
                  </a:cubicBezTo>
                  <a:cubicBezTo>
                    <a:pt x="3556" y="1599"/>
                    <a:pt x="3568" y="1561"/>
                    <a:pt x="3579" y="1529"/>
                  </a:cubicBezTo>
                  <a:lnTo>
                    <a:pt x="3579" y="1529"/>
                  </a:lnTo>
                  <a:cubicBezTo>
                    <a:pt x="3372" y="1643"/>
                    <a:pt x="3143" y="1753"/>
                    <a:pt x="2935" y="1753"/>
                  </a:cubicBezTo>
                  <a:cubicBezTo>
                    <a:pt x="2891" y="1753"/>
                    <a:pt x="2842" y="1746"/>
                    <a:pt x="2798" y="1730"/>
                  </a:cubicBezTo>
                  <a:cubicBezTo>
                    <a:pt x="2466" y="1643"/>
                    <a:pt x="2574" y="1413"/>
                    <a:pt x="2738" y="1217"/>
                  </a:cubicBezTo>
                  <a:lnTo>
                    <a:pt x="2738" y="1217"/>
                  </a:lnTo>
                  <a:cubicBezTo>
                    <a:pt x="2602" y="1255"/>
                    <a:pt x="2461" y="1283"/>
                    <a:pt x="2318" y="1283"/>
                  </a:cubicBezTo>
                  <a:cubicBezTo>
                    <a:pt x="2046" y="1283"/>
                    <a:pt x="1789" y="1190"/>
                    <a:pt x="1582" y="940"/>
                  </a:cubicBezTo>
                  <a:cubicBezTo>
                    <a:pt x="1565" y="923"/>
                    <a:pt x="1560" y="902"/>
                    <a:pt x="1587" y="890"/>
                  </a:cubicBezTo>
                  <a:cubicBezTo>
                    <a:pt x="2013" y="705"/>
                    <a:pt x="2416" y="519"/>
                    <a:pt x="2783" y="252"/>
                  </a:cubicBezTo>
                  <a:lnTo>
                    <a:pt x="2783" y="252"/>
                  </a:lnTo>
                  <a:cubicBezTo>
                    <a:pt x="2499" y="345"/>
                    <a:pt x="2161" y="416"/>
                    <a:pt x="1871" y="416"/>
                  </a:cubicBezTo>
                  <a:cubicBezTo>
                    <a:pt x="1604" y="416"/>
                    <a:pt x="1375" y="356"/>
                    <a:pt x="1255" y="192"/>
                  </a:cubicBezTo>
                  <a:cubicBezTo>
                    <a:pt x="452" y="633"/>
                    <a:pt x="1" y="1141"/>
                    <a:pt x="1" y="1681"/>
                  </a:cubicBezTo>
                  <a:cubicBezTo>
                    <a:pt x="1" y="3443"/>
                    <a:pt x="4877" y="4872"/>
                    <a:pt x="10893" y="4872"/>
                  </a:cubicBezTo>
                  <a:cubicBezTo>
                    <a:pt x="16910" y="4872"/>
                    <a:pt x="21787" y="3443"/>
                    <a:pt x="21787" y="1681"/>
                  </a:cubicBezTo>
                  <a:cubicBezTo>
                    <a:pt x="21787" y="1119"/>
                    <a:pt x="21291" y="590"/>
                    <a:pt x="20417" y="132"/>
                  </a:cubicBezTo>
                  <a:cubicBezTo>
                    <a:pt x="20331" y="252"/>
                    <a:pt x="20188" y="295"/>
                    <a:pt x="20019" y="295"/>
                  </a:cubicBezTo>
                  <a:cubicBezTo>
                    <a:pt x="19676" y="295"/>
                    <a:pt x="19234" y="99"/>
                    <a:pt x="19049" y="11"/>
                  </a:cubicBezTo>
                  <a:cubicBezTo>
                    <a:pt x="19041" y="8"/>
                    <a:pt x="19036" y="7"/>
                    <a:pt x="19032" y="5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0"/>
            <p:cNvSpPr/>
            <p:nvPr/>
          </p:nvSpPr>
          <p:spPr>
            <a:xfrm>
              <a:off x="5046850" y="3382625"/>
              <a:ext cx="503675" cy="125475"/>
            </a:xfrm>
            <a:custGeom>
              <a:avLst/>
              <a:gdLst/>
              <a:ahLst/>
              <a:cxnLst/>
              <a:rect l="l" t="t" r="r" b="b"/>
              <a:pathLst>
                <a:path w="20147" h="5019" extrusionOk="0">
                  <a:moveTo>
                    <a:pt x="1943" y="917"/>
                  </a:moveTo>
                  <a:cubicBezTo>
                    <a:pt x="1899" y="922"/>
                    <a:pt x="1856" y="927"/>
                    <a:pt x="1818" y="933"/>
                  </a:cubicBezTo>
                  <a:lnTo>
                    <a:pt x="1818" y="943"/>
                  </a:lnTo>
                  <a:lnTo>
                    <a:pt x="1818" y="998"/>
                  </a:lnTo>
                  <a:cubicBezTo>
                    <a:pt x="1861" y="971"/>
                    <a:pt x="1905" y="950"/>
                    <a:pt x="1943" y="917"/>
                  </a:cubicBezTo>
                  <a:close/>
                  <a:moveTo>
                    <a:pt x="2314" y="1630"/>
                  </a:moveTo>
                  <a:cubicBezTo>
                    <a:pt x="2052" y="1713"/>
                    <a:pt x="1747" y="1778"/>
                    <a:pt x="1480" y="1778"/>
                  </a:cubicBezTo>
                  <a:cubicBezTo>
                    <a:pt x="1447" y="1778"/>
                    <a:pt x="1414" y="1778"/>
                    <a:pt x="1387" y="1773"/>
                  </a:cubicBezTo>
                  <a:cubicBezTo>
                    <a:pt x="1294" y="1839"/>
                    <a:pt x="1185" y="1892"/>
                    <a:pt x="1065" y="1937"/>
                  </a:cubicBezTo>
                  <a:cubicBezTo>
                    <a:pt x="967" y="1975"/>
                    <a:pt x="814" y="1997"/>
                    <a:pt x="705" y="1997"/>
                  </a:cubicBezTo>
                  <a:lnTo>
                    <a:pt x="683" y="1997"/>
                  </a:lnTo>
                  <a:cubicBezTo>
                    <a:pt x="907" y="2002"/>
                    <a:pt x="1027" y="2040"/>
                    <a:pt x="1234" y="2138"/>
                  </a:cubicBezTo>
                  <a:cubicBezTo>
                    <a:pt x="1244" y="2144"/>
                    <a:pt x="1294" y="2166"/>
                    <a:pt x="1277" y="2187"/>
                  </a:cubicBezTo>
                  <a:cubicBezTo>
                    <a:pt x="1644" y="2030"/>
                    <a:pt x="1997" y="1866"/>
                    <a:pt x="2314" y="1630"/>
                  </a:cubicBezTo>
                  <a:close/>
                  <a:moveTo>
                    <a:pt x="509" y="3186"/>
                  </a:moveTo>
                  <a:lnTo>
                    <a:pt x="509" y="3186"/>
                  </a:lnTo>
                  <a:cubicBezTo>
                    <a:pt x="448" y="3201"/>
                    <a:pt x="388" y="3218"/>
                    <a:pt x="328" y="3229"/>
                  </a:cubicBezTo>
                  <a:cubicBezTo>
                    <a:pt x="416" y="3229"/>
                    <a:pt x="476" y="3213"/>
                    <a:pt x="509" y="3186"/>
                  </a:cubicBezTo>
                  <a:close/>
                  <a:moveTo>
                    <a:pt x="17337" y="0"/>
                  </a:moveTo>
                  <a:cubicBezTo>
                    <a:pt x="17576" y="256"/>
                    <a:pt x="17845" y="497"/>
                    <a:pt x="18079" y="758"/>
                  </a:cubicBezTo>
                  <a:cubicBezTo>
                    <a:pt x="18172" y="867"/>
                    <a:pt x="18537" y="1205"/>
                    <a:pt x="18493" y="1386"/>
                  </a:cubicBezTo>
                  <a:cubicBezTo>
                    <a:pt x="18439" y="1598"/>
                    <a:pt x="18275" y="1670"/>
                    <a:pt x="18074" y="1670"/>
                  </a:cubicBezTo>
                  <a:cubicBezTo>
                    <a:pt x="17757" y="1670"/>
                    <a:pt x="17359" y="1489"/>
                    <a:pt x="17184" y="1408"/>
                  </a:cubicBezTo>
                  <a:cubicBezTo>
                    <a:pt x="17178" y="1401"/>
                    <a:pt x="17173" y="1401"/>
                    <a:pt x="17163" y="1396"/>
                  </a:cubicBezTo>
                  <a:lnTo>
                    <a:pt x="17163" y="1396"/>
                  </a:lnTo>
                  <a:cubicBezTo>
                    <a:pt x="17364" y="1544"/>
                    <a:pt x="17583" y="1718"/>
                    <a:pt x="17621" y="1931"/>
                  </a:cubicBezTo>
                  <a:cubicBezTo>
                    <a:pt x="17648" y="2051"/>
                    <a:pt x="17576" y="2095"/>
                    <a:pt x="17462" y="2095"/>
                  </a:cubicBezTo>
                  <a:cubicBezTo>
                    <a:pt x="17271" y="2095"/>
                    <a:pt x="16955" y="1975"/>
                    <a:pt x="16732" y="1882"/>
                  </a:cubicBezTo>
                  <a:lnTo>
                    <a:pt x="16732" y="1882"/>
                  </a:lnTo>
                  <a:cubicBezTo>
                    <a:pt x="16846" y="2040"/>
                    <a:pt x="16922" y="2144"/>
                    <a:pt x="16939" y="2373"/>
                  </a:cubicBezTo>
                  <a:cubicBezTo>
                    <a:pt x="16939" y="2400"/>
                    <a:pt x="16896" y="2400"/>
                    <a:pt x="16868" y="2400"/>
                  </a:cubicBezTo>
                  <a:lnTo>
                    <a:pt x="16856" y="2400"/>
                  </a:lnTo>
                  <a:cubicBezTo>
                    <a:pt x="16562" y="2395"/>
                    <a:pt x="16262" y="2312"/>
                    <a:pt x="15995" y="2166"/>
                  </a:cubicBezTo>
                  <a:lnTo>
                    <a:pt x="15995" y="2166"/>
                  </a:lnTo>
                  <a:cubicBezTo>
                    <a:pt x="16176" y="2455"/>
                    <a:pt x="16300" y="2793"/>
                    <a:pt x="15853" y="2803"/>
                  </a:cubicBezTo>
                  <a:lnTo>
                    <a:pt x="15816" y="2803"/>
                  </a:lnTo>
                  <a:cubicBezTo>
                    <a:pt x="15482" y="2803"/>
                    <a:pt x="15171" y="2684"/>
                    <a:pt x="14887" y="2514"/>
                  </a:cubicBezTo>
                  <a:lnTo>
                    <a:pt x="14887" y="2514"/>
                  </a:lnTo>
                  <a:cubicBezTo>
                    <a:pt x="15008" y="2864"/>
                    <a:pt x="14784" y="3012"/>
                    <a:pt x="14484" y="3012"/>
                  </a:cubicBezTo>
                  <a:cubicBezTo>
                    <a:pt x="14326" y="3012"/>
                    <a:pt x="14146" y="2967"/>
                    <a:pt x="13988" y="2891"/>
                  </a:cubicBezTo>
                  <a:lnTo>
                    <a:pt x="13988" y="2891"/>
                  </a:lnTo>
                  <a:cubicBezTo>
                    <a:pt x="14009" y="2967"/>
                    <a:pt x="14021" y="3050"/>
                    <a:pt x="14026" y="3153"/>
                  </a:cubicBezTo>
                  <a:cubicBezTo>
                    <a:pt x="14026" y="3175"/>
                    <a:pt x="13976" y="3180"/>
                    <a:pt x="13966" y="3180"/>
                  </a:cubicBezTo>
                  <a:cubicBezTo>
                    <a:pt x="13933" y="3186"/>
                    <a:pt x="13900" y="3186"/>
                    <a:pt x="13867" y="3186"/>
                  </a:cubicBezTo>
                  <a:cubicBezTo>
                    <a:pt x="13661" y="3186"/>
                    <a:pt x="13475" y="3142"/>
                    <a:pt x="13311" y="3055"/>
                  </a:cubicBezTo>
                  <a:lnTo>
                    <a:pt x="13311" y="3055"/>
                  </a:lnTo>
                  <a:cubicBezTo>
                    <a:pt x="13344" y="3224"/>
                    <a:pt x="13202" y="3284"/>
                    <a:pt x="13011" y="3284"/>
                  </a:cubicBezTo>
                  <a:cubicBezTo>
                    <a:pt x="12831" y="3284"/>
                    <a:pt x="12613" y="3234"/>
                    <a:pt x="12444" y="3169"/>
                  </a:cubicBezTo>
                  <a:lnTo>
                    <a:pt x="12444" y="3169"/>
                  </a:lnTo>
                  <a:cubicBezTo>
                    <a:pt x="12455" y="3442"/>
                    <a:pt x="12334" y="3540"/>
                    <a:pt x="12160" y="3540"/>
                  </a:cubicBezTo>
                  <a:cubicBezTo>
                    <a:pt x="11871" y="3540"/>
                    <a:pt x="11430" y="3279"/>
                    <a:pt x="11156" y="3115"/>
                  </a:cubicBezTo>
                  <a:cubicBezTo>
                    <a:pt x="11091" y="3273"/>
                    <a:pt x="10982" y="3339"/>
                    <a:pt x="10851" y="3339"/>
                  </a:cubicBezTo>
                  <a:cubicBezTo>
                    <a:pt x="10687" y="3339"/>
                    <a:pt x="10496" y="3229"/>
                    <a:pt x="10355" y="3087"/>
                  </a:cubicBezTo>
                  <a:cubicBezTo>
                    <a:pt x="10251" y="3201"/>
                    <a:pt x="10126" y="3262"/>
                    <a:pt x="10005" y="3262"/>
                  </a:cubicBezTo>
                  <a:cubicBezTo>
                    <a:pt x="9891" y="3262"/>
                    <a:pt x="9776" y="3208"/>
                    <a:pt x="9673" y="3110"/>
                  </a:cubicBezTo>
                  <a:cubicBezTo>
                    <a:pt x="9487" y="3289"/>
                    <a:pt x="9247" y="3387"/>
                    <a:pt x="9029" y="3387"/>
                  </a:cubicBezTo>
                  <a:cubicBezTo>
                    <a:pt x="8800" y="3387"/>
                    <a:pt x="8603" y="3273"/>
                    <a:pt x="8550" y="3000"/>
                  </a:cubicBezTo>
                  <a:cubicBezTo>
                    <a:pt x="8353" y="3234"/>
                    <a:pt x="8118" y="3415"/>
                    <a:pt x="7812" y="3415"/>
                  </a:cubicBezTo>
                  <a:cubicBezTo>
                    <a:pt x="7769" y="3415"/>
                    <a:pt x="7731" y="3415"/>
                    <a:pt x="7687" y="3404"/>
                  </a:cubicBezTo>
                  <a:cubicBezTo>
                    <a:pt x="7397" y="3360"/>
                    <a:pt x="7289" y="3136"/>
                    <a:pt x="7294" y="2896"/>
                  </a:cubicBezTo>
                  <a:lnTo>
                    <a:pt x="7294" y="2896"/>
                  </a:lnTo>
                  <a:cubicBezTo>
                    <a:pt x="6946" y="3115"/>
                    <a:pt x="6520" y="3322"/>
                    <a:pt x="6116" y="3322"/>
                  </a:cubicBezTo>
                  <a:cubicBezTo>
                    <a:pt x="6040" y="3322"/>
                    <a:pt x="5969" y="3317"/>
                    <a:pt x="5898" y="3300"/>
                  </a:cubicBezTo>
                  <a:cubicBezTo>
                    <a:pt x="5647" y="3251"/>
                    <a:pt x="5521" y="3163"/>
                    <a:pt x="5538" y="3033"/>
                  </a:cubicBezTo>
                  <a:lnTo>
                    <a:pt x="5538" y="3033"/>
                  </a:lnTo>
                  <a:cubicBezTo>
                    <a:pt x="5353" y="3120"/>
                    <a:pt x="5167" y="3175"/>
                    <a:pt x="4955" y="3175"/>
                  </a:cubicBezTo>
                  <a:cubicBezTo>
                    <a:pt x="4877" y="3175"/>
                    <a:pt x="4791" y="3169"/>
                    <a:pt x="4703" y="3153"/>
                  </a:cubicBezTo>
                  <a:cubicBezTo>
                    <a:pt x="4681" y="3148"/>
                    <a:pt x="4594" y="3131"/>
                    <a:pt x="4605" y="3093"/>
                  </a:cubicBezTo>
                  <a:cubicBezTo>
                    <a:pt x="4622" y="3033"/>
                    <a:pt x="4632" y="2984"/>
                    <a:pt x="4648" y="2940"/>
                  </a:cubicBezTo>
                  <a:lnTo>
                    <a:pt x="4648" y="2940"/>
                  </a:lnTo>
                  <a:cubicBezTo>
                    <a:pt x="4283" y="3158"/>
                    <a:pt x="3902" y="3322"/>
                    <a:pt x="3454" y="3420"/>
                  </a:cubicBezTo>
                  <a:lnTo>
                    <a:pt x="3427" y="3420"/>
                  </a:lnTo>
                  <a:cubicBezTo>
                    <a:pt x="3372" y="3420"/>
                    <a:pt x="3268" y="3410"/>
                    <a:pt x="3285" y="3360"/>
                  </a:cubicBezTo>
                  <a:cubicBezTo>
                    <a:pt x="3329" y="3180"/>
                    <a:pt x="3416" y="3038"/>
                    <a:pt x="3530" y="2913"/>
                  </a:cubicBezTo>
                  <a:lnTo>
                    <a:pt x="3530" y="2913"/>
                  </a:lnTo>
                  <a:cubicBezTo>
                    <a:pt x="3411" y="2946"/>
                    <a:pt x="3285" y="2962"/>
                    <a:pt x="3137" y="2967"/>
                  </a:cubicBezTo>
                  <a:cubicBezTo>
                    <a:pt x="3110" y="2967"/>
                    <a:pt x="3006" y="2951"/>
                    <a:pt x="3012" y="2907"/>
                  </a:cubicBezTo>
                  <a:cubicBezTo>
                    <a:pt x="3023" y="2864"/>
                    <a:pt x="3029" y="2826"/>
                    <a:pt x="3039" y="2793"/>
                  </a:cubicBezTo>
                  <a:lnTo>
                    <a:pt x="3039" y="2793"/>
                  </a:lnTo>
                  <a:cubicBezTo>
                    <a:pt x="2848" y="2902"/>
                    <a:pt x="2641" y="3000"/>
                    <a:pt x="2450" y="3000"/>
                  </a:cubicBezTo>
                  <a:cubicBezTo>
                    <a:pt x="2407" y="3000"/>
                    <a:pt x="2369" y="2995"/>
                    <a:pt x="2324" y="2984"/>
                  </a:cubicBezTo>
                  <a:cubicBezTo>
                    <a:pt x="2025" y="2902"/>
                    <a:pt x="2118" y="2690"/>
                    <a:pt x="2276" y="2509"/>
                  </a:cubicBezTo>
                  <a:lnTo>
                    <a:pt x="2276" y="2509"/>
                  </a:lnTo>
                  <a:cubicBezTo>
                    <a:pt x="2145" y="2547"/>
                    <a:pt x="2014" y="2569"/>
                    <a:pt x="1888" y="2569"/>
                  </a:cubicBezTo>
                  <a:cubicBezTo>
                    <a:pt x="1637" y="2569"/>
                    <a:pt x="1403" y="2481"/>
                    <a:pt x="1212" y="2259"/>
                  </a:cubicBezTo>
                  <a:cubicBezTo>
                    <a:pt x="1212" y="2252"/>
                    <a:pt x="1206" y="2252"/>
                    <a:pt x="1206" y="2247"/>
                  </a:cubicBezTo>
                  <a:cubicBezTo>
                    <a:pt x="1027" y="2395"/>
                    <a:pt x="831" y="2481"/>
                    <a:pt x="579" y="2509"/>
                  </a:cubicBezTo>
                  <a:cubicBezTo>
                    <a:pt x="454" y="2521"/>
                    <a:pt x="328" y="2531"/>
                    <a:pt x="203" y="2531"/>
                  </a:cubicBezTo>
                  <a:cubicBezTo>
                    <a:pt x="317" y="2531"/>
                    <a:pt x="705" y="2940"/>
                    <a:pt x="884" y="3033"/>
                  </a:cubicBezTo>
                  <a:cubicBezTo>
                    <a:pt x="907" y="3044"/>
                    <a:pt x="924" y="3070"/>
                    <a:pt x="896" y="3087"/>
                  </a:cubicBezTo>
                  <a:cubicBezTo>
                    <a:pt x="662" y="3196"/>
                    <a:pt x="405" y="3306"/>
                    <a:pt x="143" y="3306"/>
                  </a:cubicBezTo>
                  <a:cubicBezTo>
                    <a:pt x="94" y="3306"/>
                    <a:pt x="45" y="3300"/>
                    <a:pt x="1" y="3294"/>
                  </a:cubicBezTo>
                  <a:lnTo>
                    <a:pt x="1" y="3294"/>
                  </a:lnTo>
                  <a:cubicBezTo>
                    <a:pt x="1" y="3294"/>
                    <a:pt x="536" y="3704"/>
                    <a:pt x="667" y="3753"/>
                  </a:cubicBezTo>
                  <a:cubicBezTo>
                    <a:pt x="1098" y="3911"/>
                    <a:pt x="1528" y="3971"/>
                    <a:pt x="1987" y="4004"/>
                  </a:cubicBezTo>
                  <a:cubicBezTo>
                    <a:pt x="2009" y="4004"/>
                    <a:pt x="2123" y="4020"/>
                    <a:pt x="2112" y="4064"/>
                  </a:cubicBezTo>
                  <a:cubicBezTo>
                    <a:pt x="2052" y="4266"/>
                    <a:pt x="1888" y="4412"/>
                    <a:pt x="1697" y="4505"/>
                  </a:cubicBezTo>
                  <a:cubicBezTo>
                    <a:pt x="1964" y="4555"/>
                    <a:pt x="2243" y="4598"/>
                    <a:pt x="2527" y="4636"/>
                  </a:cubicBezTo>
                  <a:cubicBezTo>
                    <a:pt x="2543" y="4631"/>
                    <a:pt x="2560" y="4626"/>
                    <a:pt x="2576" y="4621"/>
                  </a:cubicBezTo>
                  <a:lnTo>
                    <a:pt x="2619" y="4621"/>
                  </a:lnTo>
                  <a:cubicBezTo>
                    <a:pt x="2663" y="4621"/>
                    <a:pt x="2729" y="4631"/>
                    <a:pt x="2745" y="4669"/>
                  </a:cubicBezTo>
                  <a:cubicBezTo>
                    <a:pt x="4376" y="4893"/>
                    <a:pt x="6231" y="5019"/>
                    <a:pt x="8195" y="5019"/>
                  </a:cubicBezTo>
                  <a:cubicBezTo>
                    <a:pt x="14794" y="5019"/>
                    <a:pt x="20146" y="3589"/>
                    <a:pt x="20146" y="1827"/>
                  </a:cubicBezTo>
                  <a:cubicBezTo>
                    <a:pt x="20146" y="1211"/>
                    <a:pt x="19486" y="633"/>
                    <a:pt x="18351" y="147"/>
                  </a:cubicBezTo>
                  <a:cubicBezTo>
                    <a:pt x="18270" y="158"/>
                    <a:pt x="18188" y="169"/>
                    <a:pt x="18100" y="169"/>
                  </a:cubicBezTo>
                  <a:cubicBezTo>
                    <a:pt x="17838" y="169"/>
                    <a:pt x="17571" y="104"/>
                    <a:pt x="17337" y="0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0"/>
            <p:cNvSpPr/>
            <p:nvPr/>
          </p:nvSpPr>
          <p:spPr>
            <a:xfrm>
              <a:off x="4662025" y="3621000"/>
              <a:ext cx="511275" cy="120850"/>
            </a:xfrm>
            <a:custGeom>
              <a:avLst/>
              <a:gdLst/>
              <a:ahLst/>
              <a:cxnLst/>
              <a:rect l="l" t="t" r="r" b="b"/>
              <a:pathLst>
                <a:path w="20451" h="4834" extrusionOk="0">
                  <a:moveTo>
                    <a:pt x="18220" y="0"/>
                  </a:moveTo>
                  <a:lnTo>
                    <a:pt x="18220" y="0"/>
                  </a:lnTo>
                  <a:cubicBezTo>
                    <a:pt x="18460" y="262"/>
                    <a:pt x="18727" y="496"/>
                    <a:pt x="18961" y="758"/>
                  </a:cubicBezTo>
                  <a:cubicBezTo>
                    <a:pt x="19054" y="867"/>
                    <a:pt x="19426" y="1211"/>
                    <a:pt x="19376" y="1391"/>
                  </a:cubicBezTo>
                  <a:cubicBezTo>
                    <a:pt x="19321" y="1599"/>
                    <a:pt x="19157" y="1669"/>
                    <a:pt x="18961" y="1669"/>
                  </a:cubicBezTo>
                  <a:cubicBezTo>
                    <a:pt x="18646" y="1669"/>
                    <a:pt x="18241" y="1489"/>
                    <a:pt x="18067" y="1408"/>
                  </a:cubicBezTo>
                  <a:cubicBezTo>
                    <a:pt x="18062" y="1408"/>
                    <a:pt x="18056" y="1402"/>
                    <a:pt x="18051" y="1402"/>
                  </a:cubicBezTo>
                  <a:cubicBezTo>
                    <a:pt x="18253" y="1544"/>
                    <a:pt x="18465" y="1724"/>
                    <a:pt x="18509" y="1931"/>
                  </a:cubicBezTo>
                  <a:cubicBezTo>
                    <a:pt x="18530" y="2052"/>
                    <a:pt x="18460" y="2095"/>
                    <a:pt x="18346" y="2095"/>
                  </a:cubicBezTo>
                  <a:cubicBezTo>
                    <a:pt x="18155" y="2095"/>
                    <a:pt x="17838" y="1975"/>
                    <a:pt x="17619" y="1882"/>
                  </a:cubicBezTo>
                  <a:lnTo>
                    <a:pt x="17619" y="1882"/>
                  </a:lnTo>
                  <a:cubicBezTo>
                    <a:pt x="17729" y="2040"/>
                    <a:pt x="17810" y="2143"/>
                    <a:pt x="17822" y="2372"/>
                  </a:cubicBezTo>
                  <a:cubicBezTo>
                    <a:pt x="17827" y="2400"/>
                    <a:pt x="17767" y="2405"/>
                    <a:pt x="17745" y="2405"/>
                  </a:cubicBezTo>
                  <a:lnTo>
                    <a:pt x="17740" y="2405"/>
                  </a:lnTo>
                  <a:cubicBezTo>
                    <a:pt x="17445" y="2395"/>
                    <a:pt x="17145" y="2314"/>
                    <a:pt x="16883" y="2166"/>
                  </a:cubicBezTo>
                  <a:lnTo>
                    <a:pt x="16883" y="2166"/>
                  </a:lnTo>
                  <a:cubicBezTo>
                    <a:pt x="17058" y="2455"/>
                    <a:pt x="17183" y="2793"/>
                    <a:pt x="16735" y="2805"/>
                  </a:cubicBezTo>
                  <a:lnTo>
                    <a:pt x="16698" y="2805"/>
                  </a:lnTo>
                  <a:cubicBezTo>
                    <a:pt x="16365" y="2805"/>
                    <a:pt x="16055" y="2689"/>
                    <a:pt x="15771" y="2520"/>
                  </a:cubicBezTo>
                  <a:lnTo>
                    <a:pt x="15771" y="2520"/>
                  </a:lnTo>
                  <a:cubicBezTo>
                    <a:pt x="15896" y="2863"/>
                    <a:pt x="15667" y="3011"/>
                    <a:pt x="15367" y="3011"/>
                  </a:cubicBezTo>
                  <a:cubicBezTo>
                    <a:pt x="15209" y="3011"/>
                    <a:pt x="15028" y="2968"/>
                    <a:pt x="14870" y="2896"/>
                  </a:cubicBezTo>
                  <a:lnTo>
                    <a:pt x="14870" y="2896"/>
                  </a:lnTo>
                  <a:cubicBezTo>
                    <a:pt x="14897" y="2973"/>
                    <a:pt x="14903" y="3049"/>
                    <a:pt x="14909" y="3153"/>
                  </a:cubicBezTo>
                  <a:cubicBezTo>
                    <a:pt x="14909" y="3175"/>
                    <a:pt x="14865" y="3180"/>
                    <a:pt x="14849" y="3180"/>
                  </a:cubicBezTo>
                  <a:cubicBezTo>
                    <a:pt x="14816" y="3186"/>
                    <a:pt x="14783" y="3186"/>
                    <a:pt x="14751" y="3186"/>
                  </a:cubicBezTo>
                  <a:cubicBezTo>
                    <a:pt x="14543" y="3186"/>
                    <a:pt x="14363" y="3148"/>
                    <a:pt x="14194" y="3060"/>
                  </a:cubicBezTo>
                  <a:lnTo>
                    <a:pt x="14194" y="3060"/>
                  </a:lnTo>
                  <a:cubicBezTo>
                    <a:pt x="14227" y="3230"/>
                    <a:pt x="14084" y="3289"/>
                    <a:pt x="13895" y="3289"/>
                  </a:cubicBezTo>
                  <a:cubicBezTo>
                    <a:pt x="13719" y="3289"/>
                    <a:pt x="13495" y="3235"/>
                    <a:pt x="13326" y="3170"/>
                  </a:cubicBezTo>
                  <a:lnTo>
                    <a:pt x="13326" y="3170"/>
                  </a:lnTo>
                  <a:cubicBezTo>
                    <a:pt x="13338" y="3442"/>
                    <a:pt x="13218" y="3540"/>
                    <a:pt x="13044" y="3540"/>
                  </a:cubicBezTo>
                  <a:cubicBezTo>
                    <a:pt x="12754" y="3540"/>
                    <a:pt x="12312" y="3278"/>
                    <a:pt x="12039" y="3115"/>
                  </a:cubicBezTo>
                  <a:cubicBezTo>
                    <a:pt x="11974" y="3278"/>
                    <a:pt x="11865" y="3339"/>
                    <a:pt x="11740" y="3339"/>
                  </a:cubicBezTo>
                  <a:cubicBezTo>
                    <a:pt x="11571" y="3339"/>
                    <a:pt x="11380" y="3230"/>
                    <a:pt x="11237" y="3087"/>
                  </a:cubicBezTo>
                  <a:cubicBezTo>
                    <a:pt x="11133" y="3203"/>
                    <a:pt x="11014" y="3263"/>
                    <a:pt x="10889" y="3263"/>
                  </a:cubicBezTo>
                  <a:cubicBezTo>
                    <a:pt x="10773" y="3263"/>
                    <a:pt x="10660" y="3213"/>
                    <a:pt x="10556" y="3115"/>
                  </a:cubicBezTo>
                  <a:cubicBezTo>
                    <a:pt x="10370" y="3289"/>
                    <a:pt x="10131" y="3387"/>
                    <a:pt x="9917" y="3387"/>
                  </a:cubicBezTo>
                  <a:cubicBezTo>
                    <a:pt x="9683" y="3387"/>
                    <a:pt x="9487" y="3273"/>
                    <a:pt x="9432" y="3006"/>
                  </a:cubicBezTo>
                  <a:cubicBezTo>
                    <a:pt x="9240" y="3235"/>
                    <a:pt x="9001" y="3415"/>
                    <a:pt x="8696" y="3415"/>
                  </a:cubicBezTo>
                  <a:cubicBezTo>
                    <a:pt x="8658" y="3415"/>
                    <a:pt x="8613" y="3415"/>
                    <a:pt x="8570" y="3409"/>
                  </a:cubicBezTo>
                  <a:cubicBezTo>
                    <a:pt x="8281" y="3361"/>
                    <a:pt x="8172" y="3137"/>
                    <a:pt x="8177" y="2896"/>
                  </a:cubicBezTo>
                  <a:lnTo>
                    <a:pt x="8177" y="2896"/>
                  </a:lnTo>
                  <a:cubicBezTo>
                    <a:pt x="7828" y="3115"/>
                    <a:pt x="7408" y="3322"/>
                    <a:pt x="6999" y="3322"/>
                  </a:cubicBezTo>
                  <a:cubicBezTo>
                    <a:pt x="6928" y="3322"/>
                    <a:pt x="6858" y="3316"/>
                    <a:pt x="6786" y="3301"/>
                  </a:cubicBezTo>
                  <a:cubicBezTo>
                    <a:pt x="6536" y="3251"/>
                    <a:pt x="6410" y="3165"/>
                    <a:pt x="6420" y="3034"/>
                  </a:cubicBezTo>
                  <a:lnTo>
                    <a:pt x="6420" y="3034"/>
                  </a:lnTo>
                  <a:cubicBezTo>
                    <a:pt x="6241" y="3125"/>
                    <a:pt x="6055" y="3175"/>
                    <a:pt x="5843" y="3175"/>
                  </a:cubicBezTo>
                  <a:cubicBezTo>
                    <a:pt x="5761" y="3175"/>
                    <a:pt x="5679" y="3170"/>
                    <a:pt x="5586" y="3153"/>
                  </a:cubicBezTo>
                  <a:cubicBezTo>
                    <a:pt x="5564" y="3148"/>
                    <a:pt x="5483" y="3132"/>
                    <a:pt x="5488" y="3093"/>
                  </a:cubicBezTo>
                  <a:cubicBezTo>
                    <a:pt x="5504" y="3039"/>
                    <a:pt x="5516" y="2984"/>
                    <a:pt x="5531" y="2941"/>
                  </a:cubicBezTo>
                  <a:lnTo>
                    <a:pt x="5531" y="2941"/>
                  </a:lnTo>
                  <a:cubicBezTo>
                    <a:pt x="5166" y="3165"/>
                    <a:pt x="4784" y="3328"/>
                    <a:pt x="4343" y="3420"/>
                  </a:cubicBezTo>
                  <a:lnTo>
                    <a:pt x="4310" y="3420"/>
                  </a:lnTo>
                  <a:cubicBezTo>
                    <a:pt x="4255" y="3420"/>
                    <a:pt x="4157" y="3409"/>
                    <a:pt x="4167" y="3366"/>
                  </a:cubicBezTo>
                  <a:cubicBezTo>
                    <a:pt x="4212" y="3186"/>
                    <a:pt x="4305" y="3044"/>
                    <a:pt x="4413" y="2913"/>
                  </a:cubicBezTo>
                  <a:lnTo>
                    <a:pt x="4413" y="2913"/>
                  </a:lnTo>
                  <a:cubicBezTo>
                    <a:pt x="4293" y="2946"/>
                    <a:pt x="4167" y="2968"/>
                    <a:pt x="4021" y="2968"/>
                  </a:cubicBezTo>
                  <a:cubicBezTo>
                    <a:pt x="3993" y="2968"/>
                    <a:pt x="3890" y="2951"/>
                    <a:pt x="3895" y="2908"/>
                  </a:cubicBezTo>
                  <a:cubicBezTo>
                    <a:pt x="3905" y="2863"/>
                    <a:pt x="3912" y="2825"/>
                    <a:pt x="3922" y="2798"/>
                  </a:cubicBezTo>
                  <a:lnTo>
                    <a:pt x="3922" y="2798"/>
                  </a:lnTo>
                  <a:cubicBezTo>
                    <a:pt x="3731" y="2903"/>
                    <a:pt x="3525" y="3001"/>
                    <a:pt x="3333" y="3001"/>
                  </a:cubicBezTo>
                  <a:cubicBezTo>
                    <a:pt x="3295" y="3001"/>
                    <a:pt x="3251" y="2994"/>
                    <a:pt x="3208" y="2984"/>
                  </a:cubicBezTo>
                  <a:cubicBezTo>
                    <a:pt x="2908" y="2903"/>
                    <a:pt x="3006" y="2689"/>
                    <a:pt x="3159" y="2515"/>
                  </a:cubicBezTo>
                  <a:lnTo>
                    <a:pt x="3159" y="2515"/>
                  </a:lnTo>
                  <a:cubicBezTo>
                    <a:pt x="3028" y="2548"/>
                    <a:pt x="2897" y="2569"/>
                    <a:pt x="2772" y="2569"/>
                  </a:cubicBezTo>
                  <a:cubicBezTo>
                    <a:pt x="2520" y="2569"/>
                    <a:pt x="2286" y="2488"/>
                    <a:pt x="2095" y="2259"/>
                  </a:cubicBezTo>
                  <a:cubicBezTo>
                    <a:pt x="2084" y="2242"/>
                    <a:pt x="2079" y="2226"/>
                    <a:pt x="2100" y="2215"/>
                  </a:cubicBezTo>
                  <a:cubicBezTo>
                    <a:pt x="2493" y="2045"/>
                    <a:pt x="2865" y="1876"/>
                    <a:pt x="3197" y="1631"/>
                  </a:cubicBezTo>
                  <a:lnTo>
                    <a:pt x="3197" y="1631"/>
                  </a:lnTo>
                  <a:cubicBezTo>
                    <a:pt x="2935" y="1713"/>
                    <a:pt x="2629" y="1778"/>
                    <a:pt x="2362" y="1778"/>
                  </a:cubicBezTo>
                  <a:cubicBezTo>
                    <a:pt x="1997" y="1778"/>
                    <a:pt x="1713" y="1659"/>
                    <a:pt x="1719" y="1292"/>
                  </a:cubicBezTo>
                  <a:cubicBezTo>
                    <a:pt x="1719" y="1271"/>
                    <a:pt x="1762" y="1266"/>
                    <a:pt x="1773" y="1266"/>
                  </a:cubicBezTo>
                  <a:cubicBezTo>
                    <a:pt x="2269" y="1234"/>
                    <a:pt x="2782" y="1042"/>
                    <a:pt x="3115" y="665"/>
                  </a:cubicBezTo>
                  <a:lnTo>
                    <a:pt x="3115" y="665"/>
                  </a:lnTo>
                  <a:cubicBezTo>
                    <a:pt x="2946" y="693"/>
                    <a:pt x="2744" y="715"/>
                    <a:pt x="2537" y="715"/>
                  </a:cubicBezTo>
                  <a:cubicBezTo>
                    <a:pt x="1964" y="715"/>
                    <a:pt x="1326" y="579"/>
                    <a:pt x="1118" y="191"/>
                  </a:cubicBezTo>
                  <a:cubicBezTo>
                    <a:pt x="403" y="627"/>
                    <a:pt x="0" y="1124"/>
                    <a:pt x="0" y="1647"/>
                  </a:cubicBezTo>
                  <a:cubicBezTo>
                    <a:pt x="0" y="3409"/>
                    <a:pt x="4577" y="4834"/>
                    <a:pt x="10222" y="4834"/>
                  </a:cubicBezTo>
                  <a:cubicBezTo>
                    <a:pt x="15874" y="4834"/>
                    <a:pt x="20451" y="3409"/>
                    <a:pt x="20451" y="1647"/>
                  </a:cubicBezTo>
                  <a:cubicBezTo>
                    <a:pt x="20451" y="1103"/>
                    <a:pt x="20020" y="595"/>
                    <a:pt x="19250" y="147"/>
                  </a:cubicBezTo>
                  <a:cubicBezTo>
                    <a:pt x="19164" y="159"/>
                    <a:pt x="19076" y="169"/>
                    <a:pt x="18983" y="169"/>
                  </a:cubicBezTo>
                  <a:cubicBezTo>
                    <a:pt x="18727" y="169"/>
                    <a:pt x="18460" y="109"/>
                    <a:pt x="18220" y="0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0"/>
            <p:cNvSpPr/>
            <p:nvPr/>
          </p:nvSpPr>
          <p:spPr>
            <a:xfrm>
              <a:off x="4742075" y="3279225"/>
              <a:ext cx="361000" cy="116525"/>
            </a:xfrm>
            <a:custGeom>
              <a:avLst/>
              <a:gdLst/>
              <a:ahLst/>
              <a:cxnLst/>
              <a:rect l="l" t="t" r="r" b="b"/>
              <a:pathLst>
                <a:path w="14440" h="4661" extrusionOk="0">
                  <a:moveTo>
                    <a:pt x="813" y="1"/>
                  </a:moveTo>
                  <a:lnTo>
                    <a:pt x="519" y="99"/>
                  </a:lnTo>
                  <a:cubicBezTo>
                    <a:pt x="514" y="116"/>
                    <a:pt x="491" y="126"/>
                    <a:pt x="474" y="132"/>
                  </a:cubicBezTo>
                  <a:cubicBezTo>
                    <a:pt x="388" y="164"/>
                    <a:pt x="305" y="187"/>
                    <a:pt x="230" y="197"/>
                  </a:cubicBezTo>
                  <a:cubicBezTo>
                    <a:pt x="154" y="230"/>
                    <a:pt x="76" y="257"/>
                    <a:pt x="0" y="285"/>
                  </a:cubicBezTo>
                  <a:cubicBezTo>
                    <a:pt x="285" y="230"/>
                    <a:pt x="557" y="137"/>
                    <a:pt x="813" y="1"/>
                  </a:cubicBezTo>
                  <a:close/>
                  <a:moveTo>
                    <a:pt x="1670" y="2156"/>
                  </a:moveTo>
                  <a:lnTo>
                    <a:pt x="1670" y="2156"/>
                  </a:lnTo>
                  <a:cubicBezTo>
                    <a:pt x="1544" y="2183"/>
                    <a:pt x="1413" y="2194"/>
                    <a:pt x="1282" y="2194"/>
                  </a:cubicBezTo>
                  <a:cubicBezTo>
                    <a:pt x="1194" y="2194"/>
                    <a:pt x="1108" y="2188"/>
                    <a:pt x="1031" y="2183"/>
                  </a:cubicBezTo>
                  <a:lnTo>
                    <a:pt x="988" y="2183"/>
                  </a:lnTo>
                  <a:cubicBezTo>
                    <a:pt x="1141" y="2205"/>
                    <a:pt x="1304" y="2232"/>
                    <a:pt x="1456" y="2287"/>
                  </a:cubicBezTo>
                  <a:cubicBezTo>
                    <a:pt x="1528" y="2243"/>
                    <a:pt x="1599" y="2199"/>
                    <a:pt x="1670" y="2156"/>
                  </a:cubicBezTo>
                  <a:close/>
                  <a:moveTo>
                    <a:pt x="14417" y="2925"/>
                  </a:moveTo>
                  <a:cubicBezTo>
                    <a:pt x="14424" y="2931"/>
                    <a:pt x="14424" y="2941"/>
                    <a:pt x="14429" y="2946"/>
                  </a:cubicBezTo>
                  <a:cubicBezTo>
                    <a:pt x="14434" y="2941"/>
                    <a:pt x="14439" y="2941"/>
                    <a:pt x="14439" y="2936"/>
                  </a:cubicBezTo>
                  <a:cubicBezTo>
                    <a:pt x="14434" y="2931"/>
                    <a:pt x="14429" y="2925"/>
                    <a:pt x="14417" y="2925"/>
                  </a:cubicBezTo>
                  <a:close/>
                  <a:moveTo>
                    <a:pt x="1713" y="3050"/>
                  </a:moveTo>
                  <a:lnTo>
                    <a:pt x="1713" y="3050"/>
                  </a:lnTo>
                  <a:cubicBezTo>
                    <a:pt x="1642" y="3077"/>
                    <a:pt x="1577" y="3094"/>
                    <a:pt x="1533" y="3094"/>
                  </a:cubicBezTo>
                  <a:cubicBezTo>
                    <a:pt x="1577" y="3115"/>
                    <a:pt x="1620" y="3138"/>
                    <a:pt x="1664" y="3160"/>
                  </a:cubicBezTo>
                  <a:cubicBezTo>
                    <a:pt x="1675" y="3122"/>
                    <a:pt x="1692" y="3083"/>
                    <a:pt x="1713" y="3050"/>
                  </a:cubicBezTo>
                  <a:close/>
                  <a:moveTo>
                    <a:pt x="2438" y="3274"/>
                  </a:moveTo>
                  <a:cubicBezTo>
                    <a:pt x="2412" y="3285"/>
                    <a:pt x="2390" y="3296"/>
                    <a:pt x="2362" y="3306"/>
                  </a:cubicBezTo>
                  <a:lnTo>
                    <a:pt x="2390" y="3306"/>
                  </a:lnTo>
                  <a:cubicBezTo>
                    <a:pt x="2438" y="3306"/>
                    <a:pt x="2488" y="3306"/>
                    <a:pt x="2531" y="3301"/>
                  </a:cubicBezTo>
                  <a:cubicBezTo>
                    <a:pt x="2498" y="3296"/>
                    <a:pt x="2471" y="3285"/>
                    <a:pt x="2438" y="3274"/>
                  </a:cubicBezTo>
                  <a:close/>
                  <a:moveTo>
                    <a:pt x="13523" y="3301"/>
                  </a:moveTo>
                  <a:lnTo>
                    <a:pt x="13523" y="3301"/>
                  </a:lnTo>
                  <a:cubicBezTo>
                    <a:pt x="13528" y="3318"/>
                    <a:pt x="13528" y="3334"/>
                    <a:pt x="13533" y="3351"/>
                  </a:cubicBezTo>
                  <a:cubicBezTo>
                    <a:pt x="13561" y="3344"/>
                    <a:pt x="13583" y="3339"/>
                    <a:pt x="13605" y="3334"/>
                  </a:cubicBezTo>
                  <a:cubicBezTo>
                    <a:pt x="13578" y="3323"/>
                    <a:pt x="13551" y="3312"/>
                    <a:pt x="13523" y="3301"/>
                  </a:cubicBezTo>
                  <a:close/>
                  <a:moveTo>
                    <a:pt x="12841" y="3465"/>
                  </a:moveTo>
                  <a:lnTo>
                    <a:pt x="12841" y="3465"/>
                  </a:lnTo>
                  <a:cubicBezTo>
                    <a:pt x="12846" y="3470"/>
                    <a:pt x="12846" y="3482"/>
                    <a:pt x="12846" y="3487"/>
                  </a:cubicBezTo>
                  <a:cubicBezTo>
                    <a:pt x="12858" y="3487"/>
                    <a:pt x="12868" y="3482"/>
                    <a:pt x="12879" y="3482"/>
                  </a:cubicBezTo>
                  <a:cubicBezTo>
                    <a:pt x="12868" y="3475"/>
                    <a:pt x="12858" y="3470"/>
                    <a:pt x="12841" y="3465"/>
                  </a:cubicBezTo>
                  <a:close/>
                  <a:moveTo>
                    <a:pt x="11974" y="3573"/>
                  </a:moveTo>
                  <a:cubicBezTo>
                    <a:pt x="11979" y="3623"/>
                    <a:pt x="11974" y="3661"/>
                    <a:pt x="11969" y="3699"/>
                  </a:cubicBezTo>
                  <a:cubicBezTo>
                    <a:pt x="12040" y="3678"/>
                    <a:pt x="12116" y="3661"/>
                    <a:pt x="12186" y="3645"/>
                  </a:cubicBezTo>
                  <a:cubicBezTo>
                    <a:pt x="12110" y="3623"/>
                    <a:pt x="12040" y="3601"/>
                    <a:pt x="11974" y="3573"/>
                  </a:cubicBezTo>
                  <a:close/>
                  <a:moveTo>
                    <a:pt x="2586" y="4076"/>
                  </a:moveTo>
                  <a:cubicBezTo>
                    <a:pt x="2460" y="4169"/>
                    <a:pt x="2324" y="4250"/>
                    <a:pt x="2188" y="4283"/>
                  </a:cubicBezTo>
                  <a:cubicBezTo>
                    <a:pt x="2183" y="4283"/>
                    <a:pt x="2335" y="4414"/>
                    <a:pt x="2504" y="4572"/>
                  </a:cubicBezTo>
                  <a:cubicBezTo>
                    <a:pt x="2646" y="4600"/>
                    <a:pt x="2793" y="4633"/>
                    <a:pt x="2941" y="4660"/>
                  </a:cubicBezTo>
                  <a:cubicBezTo>
                    <a:pt x="3132" y="4523"/>
                    <a:pt x="3284" y="4366"/>
                    <a:pt x="3017" y="4283"/>
                  </a:cubicBezTo>
                  <a:cubicBezTo>
                    <a:pt x="2858" y="4240"/>
                    <a:pt x="2707" y="4174"/>
                    <a:pt x="2586" y="4076"/>
                  </a:cubicBezTo>
                  <a:close/>
                </a:path>
              </a:pathLst>
            </a:custGeom>
            <a:solidFill>
              <a:srgbClr val="78A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0"/>
            <p:cNvSpPr/>
            <p:nvPr/>
          </p:nvSpPr>
          <p:spPr>
            <a:xfrm>
              <a:off x="5026825" y="3362550"/>
              <a:ext cx="75700" cy="44900"/>
            </a:xfrm>
            <a:custGeom>
              <a:avLst/>
              <a:gdLst/>
              <a:ahLst/>
              <a:cxnLst/>
              <a:rect l="l" t="t" r="r" b="b"/>
              <a:pathLst>
                <a:path w="3028" h="1796" extrusionOk="0">
                  <a:moveTo>
                    <a:pt x="2215" y="1"/>
                  </a:moveTo>
                  <a:cubicBezTo>
                    <a:pt x="2193" y="6"/>
                    <a:pt x="2171" y="11"/>
                    <a:pt x="2143" y="18"/>
                  </a:cubicBezTo>
                  <a:cubicBezTo>
                    <a:pt x="2161" y="77"/>
                    <a:pt x="2166" y="142"/>
                    <a:pt x="2166" y="225"/>
                  </a:cubicBezTo>
                  <a:cubicBezTo>
                    <a:pt x="2166" y="247"/>
                    <a:pt x="2123" y="252"/>
                    <a:pt x="2111" y="252"/>
                  </a:cubicBezTo>
                  <a:cubicBezTo>
                    <a:pt x="2078" y="257"/>
                    <a:pt x="2040" y="257"/>
                    <a:pt x="2007" y="257"/>
                  </a:cubicBezTo>
                  <a:cubicBezTo>
                    <a:pt x="1816" y="257"/>
                    <a:pt x="1647" y="225"/>
                    <a:pt x="1489" y="149"/>
                  </a:cubicBezTo>
                  <a:cubicBezTo>
                    <a:pt x="1478" y="149"/>
                    <a:pt x="1468" y="154"/>
                    <a:pt x="1456" y="154"/>
                  </a:cubicBezTo>
                  <a:cubicBezTo>
                    <a:pt x="1473" y="306"/>
                    <a:pt x="1337" y="361"/>
                    <a:pt x="1151" y="361"/>
                  </a:cubicBezTo>
                  <a:cubicBezTo>
                    <a:pt x="1042" y="361"/>
                    <a:pt x="917" y="339"/>
                    <a:pt x="796" y="312"/>
                  </a:cubicBezTo>
                  <a:cubicBezTo>
                    <a:pt x="726" y="328"/>
                    <a:pt x="650" y="345"/>
                    <a:pt x="579" y="366"/>
                  </a:cubicBezTo>
                  <a:cubicBezTo>
                    <a:pt x="557" y="547"/>
                    <a:pt x="448" y="612"/>
                    <a:pt x="300" y="612"/>
                  </a:cubicBezTo>
                  <a:cubicBezTo>
                    <a:pt x="212" y="612"/>
                    <a:pt x="109" y="590"/>
                    <a:pt x="0" y="547"/>
                  </a:cubicBezTo>
                  <a:lnTo>
                    <a:pt x="0" y="547"/>
                  </a:lnTo>
                  <a:cubicBezTo>
                    <a:pt x="317" y="869"/>
                    <a:pt x="731" y="1076"/>
                    <a:pt x="1184" y="1174"/>
                  </a:cubicBezTo>
                  <a:cubicBezTo>
                    <a:pt x="1058" y="1065"/>
                    <a:pt x="982" y="928"/>
                    <a:pt x="972" y="754"/>
                  </a:cubicBezTo>
                  <a:cubicBezTo>
                    <a:pt x="972" y="731"/>
                    <a:pt x="1020" y="726"/>
                    <a:pt x="1031" y="726"/>
                  </a:cubicBezTo>
                  <a:cubicBezTo>
                    <a:pt x="1489" y="661"/>
                    <a:pt x="1937" y="519"/>
                    <a:pt x="2319" y="252"/>
                  </a:cubicBezTo>
                  <a:cubicBezTo>
                    <a:pt x="2329" y="247"/>
                    <a:pt x="2412" y="175"/>
                    <a:pt x="2521" y="77"/>
                  </a:cubicBezTo>
                  <a:cubicBezTo>
                    <a:pt x="2422" y="66"/>
                    <a:pt x="2319" y="39"/>
                    <a:pt x="2215" y="1"/>
                  </a:cubicBezTo>
                  <a:close/>
                  <a:moveTo>
                    <a:pt x="874" y="1217"/>
                  </a:moveTo>
                  <a:lnTo>
                    <a:pt x="874" y="1217"/>
                  </a:lnTo>
                  <a:cubicBezTo>
                    <a:pt x="1053" y="1277"/>
                    <a:pt x="1239" y="1315"/>
                    <a:pt x="1423" y="1327"/>
                  </a:cubicBezTo>
                  <a:lnTo>
                    <a:pt x="1423" y="1327"/>
                  </a:lnTo>
                  <a:cubicBezTo>
                    <a:pt x="1422" y="1327"/>
                    <a:pt x="1417" y="1326"/>
                    <a:pt x="1413" y="1321"/>
                  </a:cubicBezTo>
                  <a:cubicBezTo>
                    <a:pt x="1227" y="1305"/>
                    <a:pt x="1048" y="1267"/>
                    <a:pt x="874" y="1217"/>
                  </a:cubicBezTo>
                  <a:close/>
                  <a:moveTo>
                    <a:pt x="1423" y="1327"/>
                  </a:moveTo>
                  <a:lnTo>
                    <a:pt x="1423" y="1327"/>
                  </a:lnTo>
                  <a:cubicBezTo>
                    <a:pt x="1423" y="1327"/>
                    <a:pt x="1423" y="1327"/>
                    <a:pt x="1423" y="1327"/>
                  </a:cubicBezTo>
                  <a:cubicBezTo>
                    <a:pt x="1423" y="1327"/>
                    <a:pt x="1423" y="1327"/>
                    <a:pt x="1423" y="1327"/>
                  </a:cubicBezTo>
                  <a:close/>
                  <a:moveTo>
                    <a:pt x="3027" y="1468"/>
                  </a:moveTo>
                  <a:lnTo>
                    <a:pt x="3027" y="1468"/>
                  </a:lnTo>
                  <a:cubicBezTo>
                    <a:pt x="2864" y="1496"/>
                    <a:pt x="2662" y="1512"/>
                    <a:pt x="2455" y="1512"/>
                  </a:cubicBezTo>
                  <a:lnTo>
                    <a:pt x="2412" y="1512"/>
                  </a:lnTo>
                  <a:cubicBezTo>
                    <a:pt x="2248" y="1632"/>
                    <a:pt x="2062" y="1725"/>
                    <a:pt x="1861" y="1763"/>
                  </a:cubicBezTo>
                  <a:cubicBezTo>
                    <a:pt x="1718" y="1785"/>
                    <a:pt x="1670" y="1796"/>
                    <a:pt x="1680" y="1796"/>
                  </a:cubicBezTo>
                  <a:cubicBezTo>
                    <a:pt x="1718" y="1796"/>
                    <a:pt x="2373" y="1692"/>
                    <a:pt x="2466" y="1687"/>
                  </a:cubicBezTo>
                  <a:lnTo>
                    <a:pt x="2483" y="1687"/>
                  </a:lnTo>
                  <a:cubicBezTo>
                    <a:pt x="2521" y="1687"/>
                    <a:pt x="2602" y="1698"/>
                    <a:pt x="2619" y="1736"/>
                  </a:cubicBezTo>
                  <a:cubicBezTo>
                    <a:pt x="2657" y="1730"/>
                    <a:pt x="2700" y="1725"/>
                    <a:pt x="2744" y="1720"/>
                  </a:cubicBezTo>
                  <a:cubicBezTo>
                    <a:pt x="2848" y="1648"/>
                    <a:pt x="2946" y="1567"/>
                    <a:pt x="3027" y="1468"/>
                  </a:cubicBezTo>
                  <a:close/>
                </a:path>
              </a:pathLst>
            </a:custGeom>
            <a:solidFill>
              <a:srgbClr val="6EA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0"/>
            <p:cNvSpPr/>
            <p:nvPr/>
          </p:nvSpPr>
          <p:spPr>
            <a:xfrm>
              <a:off x="4736450" y="2768825"/>
              <a:ext cx="467525" cy="608150"/>
            </a:xfrm>
            <a:custGeom>
              <a:avLst/>
              <a:gdLst/>
              <a:ahLst/>
              <a:cxnLst/>
              <a:rect l="l" t="t" r="r" b="b"/>
              <a:pathLst>
                <a:path w="18701" h="24326" extrusionOk="0">
                  <a:moveTo>
                    <a:pt x="8820" y="0"/>
                  </a:moveTo>
                  <a:cubicBezTo>
                    <a:pt x="8774" y="0"/>
                    <a:pt x="8724" y="15"/>
                    <a:pt x="8670" y="48"/>
                  </a:cubicBezTo>
                  <a:cubicBezTo>
                    <a:pt x="8468" y="169"/>
                    <a:pt x="8522" y="431"/>
                    <a:pt x="8539" y="670"/>
                  </a:cubicBezTo>
                  <a:cubicBezTo>
                    <a:pt x="8615" y="1216"/>
                    <a:pt x="8725" y="1740"/>
                    <a:pt x="8833" y="2284"/>
                  </a:cubicBezTo>
                  <a:cubicBezTo>
                    <a:pt x="8888" y="2503"/>
                    <a:pt x="8926" y="2748"/>
                    <a:pt x="8980" y="2967"/>
                  </a:cubicBezTo>
                  <a:cubicBezTo>
                    <a:pt x="8430" y="2929"/>
                    <a:pt x="8081" y="2143"/>
                    <a:pt x="7660" y="1919"/>
                  </a:cubicBezTo>
                  <a:lnTo>
                    <a:pt x="7660" y="1919"/>
                  </a:lnTo>
                  <a:cubicBezTo>
                    <a:pt x="7514" y="2503"/>
                    <a:pt x="8010" y="2967"/>
                    <a:pt x="8266" y="3414"/>
                  </a:cubicBezTo>
                  <a:cubicBezTo>
                    <a:pt x="8251" y="3415"/>
                    <a:pt x="8236" y="3415"/>
                    <a:pt x="8221" y="3415"/>
                  </a:cubicBezTo>
                  <a:cubicBezTo>
                    <a:pt x="7864" y="3415"/>
                    <a:pt x="7446" y="3244"/>
                    <a:pt x="7142" y="3092"/>
                  </a:cubicBezTo>
                  <a:lnTo>
                    <a:pt x="7142" y="3092"/>
                  </a:lnTo>
                  <a:cubicBezTo>
                    <a:pt x="7071" y="3556"/>
                    <a:pt x="7715" y="3938"/>
                    <a:pt x="7988" y="4140"/>
                  </a:cubicBezTo>
                  <a:cubicBezTo>
                    <a:pt x="7677" y="4319"/>
                    <a:pt x="7350" y="4401"/>
                    <a:pt x="7016" y="4522"/>
                  </a:cubicBezTo>
                  <a:cubicBezTo>
                    <a:pt x="7167" y="4740"/>
                    <a:pt x="7497" y="4795"/>
                    <a:pt x="7840" y="4795"/>
                  </a:cubicBezTo>
                  <a:cubicBezTo>
                    <a:pt x="7856" y="4795"/>
                    <a:pt x="7873" y="4794"/>
                    <a:pt x="7889" y="4794"/>
                  </a:cubicBezTo>
                  <a:lnTo>
                    <a:pt x="7889" y="4794"/>
                  </a:lnTo>
                  <a:cubicBezTo>
                    <a:pt x="7764" y="5934"/>
                    <a:pt x="6231" y="6458"/>
                    <a:pt x="5364" y="6496"/>
                  </a:cubicBezTo>
                  <a:cubicBezTo>
                    <a:pt x="5304" y="6873"/>
                    <a:pt x="5675" y="6988"/>
                    <a:pt x="6068" y="6988"/>
                  </a:cubicBezTo>
                  <a:cubicBezTo>
                    <a:pt x="6390" y="6988"/>
                    <a:pt x="6727" y="6911"/>
                    <a:pt x="6853" y="6839"/>
                  </a:cubicBezTo>
                  <a:lnTo>
                    <a:pt x="6853" y="6839"/>
                  </a:lnTo>
                  <a:cubicBezTo>
                    <a:pt x="6684" y="7101"/>
                    <a:pt x="6280" y="7385"/>
                    <a:pt x="6155" y="7625"/>
                  </a:cubicBezTo>
                  <a:cubicBezTo>
                    <a:pt x="6249" y="7666"/>
                    <a:pt x="6351" y="7684"/>
                    <a:pt x="6457" y="7684"/>
                  </a:cubicBezTo>
                  <a:cubicBezTo>
                    <a:pt x="6621" y="7684"/>
                    <a:pt x="6794" y="7640"/>
                    <a:pt x="6957" y="7571"/>
                  </a:cubicBezTo>
                  <a:lnTo>
                    <a:pt x="6957" y="7571"/>
                  </a:lnTo>
                  <a:cubicBezTo>
                    <a:pt x="6847" y="7893"/>
                    <a:pt x="6689" y="8198"/>
                    <a:pt x="6466" y="8432"/>
                  </a:cubicBezTo>
                  <a:cubicBezTo>
                    <a:pt x="6087" y="8819"/>
                    <a:pt x="5741" y="8921"/>
                    <a:pt x="5342" y="8921"/>
                  </a:cubicBezTo>
                  <a:cubicBezTo>
                    <a:pt x="5161" y="8921"/>
                    <a:pt x="4969" y="8900"/>
                    <a:pt x="4758" y="8875"/>
                  </a:cubicBezTo>
                  <a:lnTo>
                    <a:pt x="4758" y="8875"/>
                  </a:lnTo>
                  <a:cubicBezTo>
                    <a:pt x="5069" y="9256"/>
                    <a:pt x="5380" y="9442"/>
                    <a:pt x="5822" y="9540"/>
                  </a:cubicBezTo>
                  <a:cubicBezTo>
                    <a:pt x="5528" y="10026"/>
                    <a:pt x="4589" y="9922"/>
                    <a:pt x="4131" y="10003"/>
                  </a:cubicBezTo>
                  <a:cubicBezTo>
                    <a:pt x="4199" y="10361"/>
                    <a:pt x="4915" y="10532"/>
                    <a:pt x="5427" y="10532"/>
                  </a:cubicBezTo>
                  <a:cubicBezTo>
                    <a:pt x="5611" y="10532"/>
                    <a:pt x="5768" y="10510"/>
                    <a:pt x="5860" y="10467"/>
                  </a:cubicBezTo>
                  <a:lnTo>
                    <a:pt x="5860" y="10467"/>
                  </a:lnTo>
                  <a:cubicBezTo>
                    <a:pt x="5528" y="10708"/>
                    <a:pt x="4993" y="10909"/>
                    <a:pt x="4573" y="10909"/>
                  </a:cubicBezTo>
                  <a:cubicBezTo>
                    <a:pt x="4556" y="11242"/>
                    <a:pt x="5097" y="11411"/>
                    <a:pt x="5467" y="11487"/>
                  </a:cubicBezTo>
                  <a:cubicBezTo>
                    <a:pt x="4927" y="12076"/>
                    <a:pt x="4203" y="12407"/>
                    <a:pt x="3435" y="12407"/>
                  </a:cubicBezTo>
                  <a:cubicBezTo>
                    <a:pt x="3179" y="12407"/>
                    <a:pt x="2918" y="12371"/>
                    <a:pt x="2658" y="12294"/>
                  </a:cubicBezTo>
                  <a:lnTo>
                    <a:pt x="2658" y="12294"/>
                  </a:lnTo>
                  <a:cubicBezTo>
                    <a:pt x="2811" y="12735"/>
                    <a:pt x="3368" y="12838"/>
                    <a:pt x="3783" y="12838"/>
                  </a:cubicBezTo>
                  <a:cubicBezTo>
                    <a:pt x="3826" y="12838"/>
                    <a:pt x="3868" y="12837"/>
                    <a:pt x="3907" y="12835"/>
                  </a:cubicBezTo>
                  <a:lnTo>
                    <a:pt x="3907" y="12835"/>
                  </a:lnTo>
                  <a:cubicBezTo>
                    <a:pt x="3719" y="13217"/>
                    <a:pt x="2610" y="13803"/>
                    <a:pt x="2172" y="13803"/>
                  </a:cubicBezTo>
                  <a:cubicBezTo>
                    <a:pt x="2153" y="13803"/>
                    <a:pt x="2135" y="13802"/>
                    <a:pt x="2119" y="13800"/>
                  </a:cubicBezTo>
                  <a:lnTo>
                    <a:pt x="2119" y="13800"/>
                  </a:lnTo>
                  <a:cubicBezTo>
                    <a:pt x="2361" y="14011"/>
                    <a:pt x="2638" y="14082"/>
                    <a:pt x="2921" y="14082"/>
                  </a:cubicBezTo>
                  <a:cubicBezTo>
                    <a:pt x="3178" y="14082"/>
                    <a:pt x="3440" y="14023"/>
                    <a:pt x="3684" y="13958"/>
                  </a:cubicBezTo>
                  <a:lnTo>
                    <a:pt x="3684" y="13958"/>
                  </a:lnTo>
                  <a:cubicBezTo>
                    <a:pt x="3586" y="14095"/>
                    <a:pt x="2827" y="14334"/>
                    <a:pt x="2997" y="14580"/>
                  </a:cubicBezTo>
                  <a:cubicBezTo>
                    <a:pt x="3033" y="14626"/>
                    <a:pt x="3093" y="14644"/>
                    <a:pt x="3164" y="14644"/>
                  </a:cubicBezTo>
                  <a:cubicBezTo>
                    <a:pt x="3384" y="14644"/>
                    <a:pt x="3715" y="14471"/>
                    <a:pt x="3809" y="14389"/>
                  </a:cubicBezTo>
                  <a:lnTo>
                    <a:pt x="3809" y="14389"/>
                  </a:lnTo>
                  <a:cubicBezTo>
                    <a:pt x="3564" y="14662"/>
                    <a:pt x="3242" y="14847"/>
                    <a:pt x="2899" y="14902"/>
                  </a:cubicBezTo>
                  <a:cubicBezTo>
                    <a:pt x="2958" y="15068"/>
                    <a:pt x="3136" y="15132"/>
                    <a:pt x="3354" y="15132"/>
                  </a:cubicBezTo>
                  <a:cubicBezTo>
                    <a:pt x="3674" y="15132"/>
                    <a:pt x="4079" y="14994"/>
                    <a:pt x="4322" y="14832"/>
                  </a:cubicBezTo>
                  <a:lnTo>
                    <a:pt x="4322" y="14832"/>
                  </a:lnTo>
                  <a:cubicBezTo>
                    <a:pt x="4163" y="14978"/>
                    <a:pt x="3995" y="15152"/>
                    <a:pt x="3907" y="15333"/>
                  </a:cubicBezTo>
                  <a:cubicBezTo>
                    <a:pt x="4019" y="15393"/>
                    <a:pt x="4130" y="15417"/>
                    <a:pt x="4239" y="15417"/>
                  </a:cubicBezTo>
                  <a:cubicBezTo>
                    <a:pt x="4411" y="15417"/>
                    <a:pt x="4579" y="15356"/>
                    <a:pt x="4742" y="15273"/>
                  </a:cubicBezTo>
                  <a:lnTo>
                    <a:pt x="4742" y="15273"/>
                  </a:lnTo>
                  <a:cubicBezTo>
                    <a:pt x="4431" y="15761"/>
                    <a:pt x="3883" y="15904"/>
                    <a:pt x="3311" y="15904"/>
                  </a:cubicBezTo>
                  <a:cubicBezTo>
                    <a:pt x="2808" y="15904"/>
                    <a:pt x="2288" y="15793"/>
                    <a:pt x="1895" y="15709"/>
                  </a:cubicBezTo>
                  <a:lnTo>
                    <a:pt x="1895" y="15709"/>
                  </a:lnTo>
                  <a:cubicBezTo>
                    <a:pt x="1628" y="16489"/>
                    <a:pt x="2729" y="16544"/>
                    <a:pt x="3144" y="16703"/>
                  </a:cubicBezTo>
                  <a:cubicBezTo>
                    <a:pt x="2975" y="16942"/>
                    <a:pt x="2532" y="16970"/>
                    <a:pt x="2265" y="16997"/>
                  </a:cubicBezTo>
                  <a:cubicBezTo>
                    <a:pt x="2279" y="17290"/>
                    <a:pt x="2694" y="17362"/>
                    <a:pt x="3062" y="17362"/>
                  </a:cubicBezTo>
                  <a:cubicBezTo>
                    <a:pt x="3271" y="17362"/>
                    <a:pt x="3465" y="17339"/>
                    <a:pt x="3564" y="17319"/>
                  </a:cubicBezTo>
                  <a:lnTo>
                    <a:pt x="3564" y="17319"/>
                  </a:lnTo>
                  <a:cubicBezTo>
                    <a:pt x="3318" y="17455"/>
                    <a:pt x="2854" y="17536"/>
                    <a:pt x="2630" y="17722"/>
                  </a:cubicBezTo>
                  <a:cubicBezTo>
                    <a:pt x="2281" y="18004"/>
                    <a:pt x="2536" y="18291"/>
                    <a:pt x="2898" y="18291"/>
                  </a:cubicBezTo>
                  <a:cubicBezTo>
                    <a:pt x="2914" y="18291"/>
                    <a:pt x="2931" y="18290"/>
                    <a:pt x="2947" y="18289"/>
                  </a:cubicBezTo>
                  <a:lnTo>
                    <a:pt x="2947" y="18289"/>
                  </a:lnTo>
                  <a:cubicBezTo>
                    <a:pt x="2616" y="18532"/>
                    <a:pt x="2339" y="18579"/>
                    <a:pt x="2047" y="18579"/>
                  </a:cubicBezTo>
                  <a:cubicBezTo>
                    <a:pt x="1944" y="18579"/>
                    <a:pt x="1840" y="18574"/>
                    <a:pt x="1731" y="18568"/>
                  </a:cubicBezTo>
                  <a:cubicBezTo>
                    <a:pt x="1623" y="18564"/>
                    <a:pt x="1508" y="18555"/>
                    <a:pt x="1388" y="18555"/>
                  </a:cubicBezTo>
                  <a:cubicBezTo>
                    <a:pt x="1362" y="18555"/>
                    <a:pt x="1337" y="18555"/>
                    <a:pt x="1311" y="18556"/>
                  </a:cubicBezTo>
                  <a:cubicBezTo>
                    <a:pt x="978" y="18563"/>
                    <a:pt x="1845" y="19392"/>
                    <a:pt x="2167" y="19468"/>
                  </a:cubicBezTo>
                  <a:cubicBezTo>
                    <a:pt x="2205" y="19479"/>
                    <a:pt x="2244" y="19490"/>
                    <a:pt x="2287" y="19500"/>
                  </a:cubicBezTo>
                  <a:cubicBezTo>
                    <a:pt x="1681" y="20172"/>
                    <a:pt x="956" y="20696"/>
                    <a:pt x="34" y="20789"/>
                  </a:cubicBezTo>
                  <a:cubicBezTo>
                    <a:pt x="1" y="21291"/>
                    <a:pt x="849" y="21471"/>
                    <a:pt x="1512" y="21471"/>
                  </a:cubicBezTo>
                  <a:cubicBezTo>
                    <a:pt x="1805" y="21471"/>
                    <a:pt x="2062" y="21436"/>
                    <a:pt x="2189" y="21378"/>
                  </a:cubicBezTo>
                  <a:lnTo>
                    <a:pt x="2189" y="21378"/>
                  </a:lnTo>
                  <a:cubicBezTo>
                    <a:pt x="1943" y="21836"/>
                    <a:pt x="1137" y="22130"/>
                    <a:pt x="694" y="22130"/>
                  </a:cubicBezTo>
                  <a:cubicBezTo>
                    <a:pt x="654" y="22436"/>
                    <a:pt x="898" y="22538"/>
                    <a:pt x="1220" y="22538"/>
                  </a:cubicBezTo>
                  <a:cubicBezTo>
                    <a:pt x="1690" y="22538"/>
                    <a:pt x="2325" y="22322"/>
                    <a:pt x="2484" y="22212"/>
                  </a:cubicBezTo>
                  <a:lnTo>
                    <a:pt x="2484" y="22212"/>
                  </a:lnTo>
                  <a:cubicBezTo>
                    <a:pt x="2091" y="22642"/>
                    <a:pt x="1557" y="22856"/>
                    <a:pt x="1066" y="23073"/>
                  </a:cubicBezTo>
                  <a:cubicBezTo>
                    <a:pt x="1189" y="23277"/>
                    <a:pt x="1390" y="23354"/>
                    <a:pt x="1613" y="23354"/>
                  </a:cubicBezTo>
                  <a:cubicBezTo>
                    <a:pt x="1862" y="23354"/>
                    <a:pt x="2139" y="23257"/>
                    <a:pt x="2363" y="23133"/>
                  </a:cubicBezTo>
                  <a:lnTo>
                    <a:pt x="2363" y="23133"/>
                  </a:lnTo>
                  <a:cubicBezTo>
                    <a:pt x="2107" y="23341"/>
                    <a:pt x="1845" y="23619"/>
                    <a:pt x="2041" y="23745"/>
                  </a:cubicBezTo>
                  <a:cubicBezTo>
                    <a:pt x="2065" y="23763"/>
                    <a:pt x="2098" y="23771"/>
                    <a:pt x="2137" y="23771"/>
                  </a:cubicBezTo>
                  <a:cubicBezTo>
                    <a:pt x="2392" y="23771"/>
                    <a:pt x="2925" y="23439"/>
                    <a:pt x="3095" y="23368"/>
                  </a:cubicBezTo>
                  <a:lnTo>
                    <a:pt x="3095" y="23368"/>
                  </a:lnTo>
                  <a:cubicBezTo>
                    <a:pt x="2975" y="23450"/>
                    <a:pt x="2877" y="23581"/>
                    <a:pt x="2877" y="23745"/>
                  </a:cubicBezTo>
                  <a:cubicBezTo>
                    <a:pt x="2904" y="23749"/>
                    <a:pt x="2932" y="23751"/>
                    <a:pt x="2961" y="23751"/>
                  </a:cubicBezTo>
                  <a:cubicBezTo>
                    <a:pt x="3186" y="23751"/>
                    <a:pt x="3452" y="23628"/>
                    <a:pt x="3678" y="23483"/>
                  </a:cubicBezTo>
                  <a:lnTo>
                    <a:pt x="3678" y="23483"/>
                  </a:lnTo>
                  <a:cubicBezTo>
                    <a:pt x="3428" y="23690"/>
                    <a:pt x="3161" y="23957"/>
                    <a:pt x="3144" y="24203"/>
                  </a:cubicBezTo>
                  <a:cubicBezTo>
                    <a:pt x="3891" y="24062"/>
                    <a:pt x="4302" y="23770"/>
                    <a:pt x="4668" y="23495"/>
                  </a:cubicBezTo>
                  <a:lnTo>
                    <a:pt x="4668" y="23495"/>
                  </a:lnTo>
                  <a:cubicBezTo>
                    <a:pt x="4553" y="23604"/>
                    <a:pt x="4487" y="23760"/>
                    <a:pt x="4470" y="23931"/>
                  </a:cubicBezTo>
                  <a:cubicBezTo>
                    <a:pt x="4557" y="23958"/>
                    <a:pt x="4642" y="23970"/>
                    <a:pt x="4724" y="23970"/>
                  </a:cubicBezTo>
                  <a:cubicBezTo>
                    <a:pt x="5043" y="23970"/>
                    <a:pt x="5322" y="23787"/>
                    <a:pt x="5589" y="23579"/>
                  </a:cubicBezTo>
                  <a:lnTo>
                    <a:pt x="5589" y="23579"/>
                  </a:lnTo>
                  <a:cubicBezTo>
                    <a:pt x="5164" y="23921"/>
                    <a:pt x="5421" y="24087"/>
                    <a:pt x="5769" y="24087"/>
                  </a:cubicBezTo>
                  <a:cubicBezTo>
                    <a:pt x="5839" y="24087"/>
                    <a:pt x="5913" y="24080"/>
                    <a:pt x="5986" y="24067"/>
                  </a:cubicBezTo>
                  <a:cubicBezTo>
                    <a:pt x="6406" y="24012"/>
                    <a:pt x="6842" y="23800"/>
                    <a:pt x="7186" y="23526"/>
                  </a:cubicBezTo>
                  <a:lnTo>
                    <a:pt x="7186" y="23526"/>
                  </a:lnTo>
                  <a:cubicBezTo>
                    <a:pt x="7023" y="23888"/>
                    <a:pt x="7264" y="24204"/>
                    <a:pt x="7568" y="24204"/>
                  </a:cubicBezTo>
                  <a:cubicBezTo>
                    <a:pt x="7580" y="24204"/>
                    <a:pt x="7593" y="24204"/>
                    <a:pt x="7605" y="24203"/>
                  </a:cubicBezTo>
                  <a:cubicBezTo>
                    <a:pt x="7922" y="24175"/>
                    <a:pt x="8239" y="23800"/>
                    <a:pt x="8413" y="23526"/>
                  </a:cubicBezTo>
                  <a:lnTo>
                    <a:pt x="8413" y="23526"/>
                  </a:lnTo>
                  <a:cubicBezTo>
                    <a:pt x="8319" y="23868"/>
                    <a:pt x="8497" y="24204"/>
                    <a:pt x="8837" y="24204"/>
                  </a:cubicBezTo>
                  <a:cubicBezTo>
                    <a:pt x="8850" y="24204"/>
                    <a:pt x="8863" y="24204"/>
                    <a:pt x="8877" y="24203"/>
                  </a:cubicBezTo>
                  <a:cubicBezTo>
                    <a:pt x="9095" y="24186"/>
                    <a:pt x="9275" y="24006"/>
                    <a:pt x="9422" y="23810"/>
                  </a:cubicBezTo>
                  <a:cubicBezTo>
                    <a:pt x="9495" y="23949"/>
                    <a:pt x="9626" y="24050"/>
                    <a:pt x="9763" y="24050"/>
                  </a:cubicBezTo>
                  <a:cubicBezTo>
                    <a:pt x="9884" y="24050"/>
                    <a:pt x="10010" y="23972"/>
                    <a:pt x="10105" y="23772"/>
                  </a:cubicBezTo>
                  <a:cubicBezTo>
                    <a:pt x="10192" y="23948"/>
                    <a:pt x="10417" y="24123"/>
                    <a:pt x="10595" y="24123"/>
                  </a:cubicBezTo>
                  <a:cubicBezTo>
                    <a:pt x="10716" y="24123"/>
                    <a:pt x="10815" y="24042"/>
                    <a:pt x="10835" y="23826"/>
                  </a:cubicBezTo>
                  <a:cubicBezTo>
                    <a:pt x="10997" y="23912"/>
                    <a:pt x="11570" y="24325"/>
                    <a:pt x="11888" y="24325"/>
                  </a:cubicBezTo>
                  <a:cubicBezTo>
                    <a:pt x="12054" y="24325"/>
                    <a:pt x="12151" y="24212"/>
                    <a:pt x="12084" y="23881"/>
                  </a:cubicBezTo>
                  <a:lnTo>
                    <a:pt x="12084" y="23881"/>
                  </a:lnTo>
                  <a:cubicBezTo>
                    <a:pt x="12222" y="23993"/>
                    <a:pt x="12510" y="24083"/>
                    <a:pt x="12726" y="24083"/>
                  </a:cubicBezTo>
                  <a:cubicBezTo>
                    <a:pt x="12965" y="24083"/>
                    <a:pt x="13114" y="23972"/>
                    <a:pt x="12867" y="23658"/>
                  </a:cubicBezTo>
                  <a:lnTo>
                    <a:pt x="12867" y="23658"/>
                  </a:lnTo>
                  <a:cubicBezTo>
                    <a:pt x="13029" y="23852"/>
                    <a:pt x="13291" y="23969"/>
                    <a:pt x="13540" y="23969"/>
                  </a:cubicBezTo>
                  <a:cubicBezTo>
                    <a:pt x="13586" y="23969"/>
                    <a:pt x="13632" y="23965"/>
                    <a:pt x="13677" y="23957"/>
                  </a:cubicBezTo>
                  <a:cubicBezTo>
                    <a:pt x="13702" y="23788"/>
                    <a:pt x="13640" y="23637"/>
                    <a:pt x="13554" y="23512"/>
                  </a:cubicBezTo>
                  <a:lnTo>
                    <a:pt x="13554" y="23512"/>
                  </a:lnTo>
                  <a:cubicBezTo>
                    <a:pt x="13696" y="23692"/>
                    <a:pt x="13987" y="23800"/>
                    <a:pt x="14228" y="23800"/>
                  </a:cubicBezTo>
                  <a:cubicBezTo>
                    <a:pt x="14549" y="23800"/>
                    <a:pt x="14779" y="23606"/>
                    <a:pt x="14435" y="23128"/>
                  </a:cubicBezTo>
                  <a:lnTo>
                    <a:pt x="14435" y="23128"/>
                  </a:lnTo>
                  <a:cubicBezTo>
                    <a:pt x="14642" y="23300"/>
                    <a:pt x="15160" y="23587"/>
                    <a:pt x="15487" y="23587"/>
                  </a:cubicBezTo>
                  <a:cubicBezTo>
                    <a:pt x="15515" y="23587"/>
                    <a:pt x="15541" y="23585"/>
                    <a:pt x="15565" y="23581"/>
                  </a:cubicBezTo>
                  <a:cubicBezTo>
                    <a:pt x="16154" y="23478"/>
                    <a:pt x="15614" y="22937"/>
                    <a:pt x="15417" y="22642"/>
                  </a:cubicBezTo>
                  <a:lnTo>
                    <a:pt x="15417" y="22642"/>
                  </a:lnTo>
                  <a:cubicBezTo>
                    <a:pt x="15605" y="22898"/>
                    <a:pt x="16200" y="23179"/>
                    <a:pt x="16551" y="23179"/>
                  </a:cubicBezTo>
                  <a:cubicBezTo>
                    <a:pt x="16566" y="23179"/>
                    <a:pt x="16581" y="23179"/>
                    <a:pt x="16595" y="23178"/>
                  </a:cubicBezTo>
                  <a:cubicBezTo>
                    <a:pt x="16645" y="22909"/>
                    <a:pt x="16399" y="22773"/>
                    <a:pt x="16301" y="22561"/>
                  </a:cubicBezTo>
                  <a:lnTo>
                    <a:pt x="16301" y="22561"/>
                  </a:lnTo>
                  <a:cubicBezTo>
                    <a:pt x="16426" y="22601"/>
                    <a:pt x="16873" y="22877"/>
                    <a:pt x="17118" y="22877"/>
                  </a:cubicBezTo>
                  <a:cubicBezTo>
                    <a:pt x="17204" y="22877"/>
                    <a:pt x="17265" y="22843"/>
                    <a:pt x="17278" y="22752"/>
                  </a:cubicBezTo>
                  <a:cubicBezTo>
                    <a:pt x="17305" y="22534"/>
                    <a:pt x="16421" y="21945"/>
                    <a:pt x="16273" y="21808"/>
                  </a:cubicBezTo>
                  <a:lnTo>
                    <a:pt x="16273" y="21808"/>
                  </a:lnTo>
                  <a:cubicBezTo>
                    <a:pt x="16516" y="21911"/>
                    <a:pt x="17272" y="22440"/>
                    <a:pt x="17764" y="22440"/>
                  </a:cubicBezTo>
                  <a:cubicBezTo>
                    <a:pt x="17924" y="22440"/>
                    <a:pt x="18056" y="22384"/>
                    <a:pt x="18134" y="22239"/>
                  </a:cubicBezTo>
                  <a:cubicBezTo>
                    <a:pt x="18282" y="22000"/>
                    <a:pt x="16983" y="20870"/>
                    <a:pt x="16764" y="20548"/>
                  </a:cubicBezTo>
                  <a:lnTo>
                    <a:pt x="16764" y="20548"/>
                  </a:lnTo>
                  <a:cubicBezTo>
                    <a:pt x="16992" y="20781"/>
                    <a:pt x="17432" y="20935"/>
                    <a:pt x="17849" y="20935"/>
                  </a:cubicBezTo>
                  <a:cubicBezTo>
                    <a:pt x="18194" y="20935"/>
                    <a:pt x="18523" y="20829"/>
                    <a:pt x="18701" y="20575"/>
                  </a:cubicBezTo>
                  <a:cubicBezTo>
                    <a:pt x="18210" y="20275"/>
                    <a:pt x="17621" y="20199"/>
                    <a:pt x="17109" y="19898"/>
                  </a:cubicBezTo>
                  <a:cubicBezTo>
                    <a:pt x="16590" y="19621"/>
                    <a:pt x="16154" y="19130"/>
                    <a:pt x="15788" y="18617"/>
                  </a:cubicBezTo>
                  <a:lnTo>
                    <a:pt x="15788" y="18617"/>
                  </a:lnTo>
                  <a:cubicBezTo>
                    <a:pt x="15882" y="18629"/>
                    <a:pt x="15977" y="18638"/>
                    <a:pt x="16068" y="18638"/>
                  </a:cubicBezTo>
                  <a:cubicBezTo>
                    <a:pt x="16251" y="18638"/>
                    <a:pt x="16420" y="18604"/>
                    <a:pt x="16547" y="18503"/>
                  </a:cubicBezTo>
                  <a:cubicBezTo>
                    <a:pt x="16449" y="18289"/>
                    <a:pt x="16175" y="18181"/>
                    <a:pt x="16029" y="18017"/>
                  </a:cubicBezTo>
                  <a:lnTo>
                    <a:pt x="16029" y="18017"/>
                  </a:lnTo>
                  <a:cubicBezTo>
                    <a:pt x="16367" y="18061"/>
                    <a:pt x="16606" y="18211"/>
                    <a:pt x="16928" y="18211"/>
                  </a:cubicBezTo>
                  <a:cubicBezTo>
                    <a:pt x="17006" y="18211"/>
                    <a:pt x="17089" y="18202"/>
                    <a:pt x="17179" y="18181"/>
                  </a:cubicBezTo>
                  <a:cubicBezTo>
                    <a:pt x="17522" y="18098"/>
                    <a:pt x="18184" y="17777"/>
                    <a:pt x="18134" y="17292"/>
                  </a:cubicBezTo>
                  <a:lnTo>
                    <a:pt x="18134" y="17292"/>
                  </a:lnTo>
                  <a:cubicBezTo>
                    <a:pt x="17772" y="17307"/>
                    <a:pt x="17123" y="17468"/>
                    <a:pt x="16546" y="17468"/>
                  </a:cubicBezTo>
                  <a:cubicBezTo>
                    <a:pt x="16071" y="17468"/>
                    <a:pt x="15644" y="17359"/>
                    <a:pt x="15467" y="16970"/>
                  </a:cubicBezTo>
                  <a:lnTo>
                    <a:pt x="15467" y="16970"/>
                  </a:lnTo>
                  <a:cubicBezTo>
                    <a:pt x="15536" y="16980"/>
                    <a:pt x="15614" y="16986"/>
                    <a:pt x="15698" y="16986"/>
                  </a:cubicBezTo>
                  <a:cubicBezTo>
                    <a:pt x="16271" y="16986"/>
                    <a:pt x="17102" y="16725"/>
                    <a:pt x="16912" y="15950"/>
                  </a:cubicBezTo>
                  <a:lnTo>
                    <a:pt x="16912" y="15950"/>
                  </a:lnTo>
                  <a:cubicBezTo>
                    <a:pt x="16646" y="16032"/>
                    <a:pt x="16212" y="16181"/>
                    <a:pt x="15834" y="16181"/>
                  </a:cubicBezTo>
                  <a:cubicBezTo>
                    <a:pt x="15584" y="16181"/>
                    <a:pt x="15358" y="16116"/>
                    <a:pt x="15221" y="15922"/>
                  </a:cubicBezTo>
                  <a:lnTo>
                    <a:pt x="15221" y="15922"/>
                  </a:lnTo>
                  <a:cubicBezTo>
                    <a:pt x="15234" y="15924"/>
                    <a:pt x="15247" y="15924"/>
                    <a:pt x="15262" y="15924"/>
                  </a:cubicBezTo>
                  <a:cubicBezTo>
                    <a:pt x="15559" y="15924"/>
                    <a:pt x="16253" y="15666"/>
                    <a:pt x="16273" y="15333"/>
                  </a:cubicBezTo>
                  <a:cubicBezTo>
                    <a:pt x="15422" y="15290"/>
                    <a:pt x="14616" y="15126"/>
                    <a:pt x="14075" y="14487"/>
                  </a:cubicBezTo>
                  <a:lnTo>
                    <a:pt x="14075" y="14487"/>
                  </a:lnTo>
                  <a:cubicBezTo>
                    <a:pt x="14169" y="14524"/>
                    <a:pt x="14268" y="14540"/>
                    <a:pt x="14369" y="14540"/>
                  </a:cubicBezTo>
                  <a:cubicBezTo>
                    <a:pt x="14615" y="14540"/>
                    <a:pt x="14869" y="14447"/>
                    <a:pt x="15074" y="14334"/>
                  </a:cubicBezTo>
                  <a:cubicBezTo>
                    <a:pt x="14780" y="14203"/>
                    <a:pt x="14511" y="13986"/>
                    <a:pt x="14289" y="13773"/>
                  </a:cubicBezTo>
                  <a:cubicBezTo>
                    <a:pt x="14632" y="13773"/>
                    <a:pt x="15172" y="13773"/>
                    <a:pt x="15445" y="13451"/>
                  </a:cubicBezTo>
                  <a:cubicBezTo>
                    <a:pt x="15248" y="13314"/>
                    <a:pt x="15002" y="13314"/>
                    <a:pt x="14780" y="13233"/>
                  </a:cubicBezTo>
                  <a:lnTo>
                    <a:pt x="14780" y="13233"/>
                  </a:lnTo>
                  <a:cubicBezTo>
                    <a:pt x="14814" y="13237"/>
                    <a:pt x="14848" y="13238"/>
                    <a:pt x="14884" y="13238"/>
                  </a:cubicBezTo>
                  <a:cubicBezTo>
                    <a:pt x="15409" y="13238"/>
                    <a:pt x="16051" y="12867"/>
                    <a:pt x="15979" y="12213"/>
                  </a:cubicBezTo>
                  <a:cubicBezTo>
                    <a:pt x="15757" y="12213"/>
                    <a:pt x="15460" y="12294"/>
                    <a:pt x="15193" y="12294"/>
                  </a:cubicBezTo>
                  <a:cubicBezTo>
                    <a:pt x="15080" y="12294"/>
                    <a:pt x="14973" y="12280"/>
                    <a:pt x="14878" y="12240"/>
                  </a:cubicBezTo>
                  <a:lnTo>
                    <a:pt x="14878" y="12240"/>
                  </a:lnTo>
                  <a:cubicBezTo>
                    <a:pt x="14900" y="12241"/>
                    <a:pt x="14922" y="12242"/>
                    <a:pt x="14944" y="12242"/>
                  </a:cubicBezTo>
                  <a:cubicBezTo>
                    <a:pt x="15352" y="12242"/>
                    <a:pt x="15846" y="12009"/>
                    <a:pt x="16105" y="11678"/>
                  </a:cubicBezTo>
                  <a:lnTo>
                    <a:pt x="16105" y="11678"/>
                  </a:lnTo>
                  <a:cubicBezTo>
                    <a:pt x="15783" y="11762"/>
                    <a:pt x="15446" y="11819"/>
                    <a:pt x="15113" y="11819"/>
                  </a:cubicBezTo>
                  <a:cubicBezTo>
                    <a:pt x="14709" y="11819"/>
                    <a:pt x="14311" y="11736"/>
                    <a:pt x="13950" y="11514"/>
                  </a:cubicBezTo>
                  <a:cubicBezTo>
                    <a:pt x="13476" y="11214"/>
                    <a:pt x="13181" y="10778"/>
                    <a:pt x="12892" y="10331"/>
                  </a:cubicBezTo>
                  <a:cubicBezTo>
                    <a:pt x="12870" y="10233"/>
                    <a:pt x="12842" y="10140"/>
                    <a:pt x="12821" y="10041"/>
                  </a:cubicBezTo>
                  <a:lnTo>
                    <a:pt x="12821" y="10041"/>
                  </a:lnTo>
                  <a:cubicBezTo>
                    <a:pt x="13011" y="10315"/>
                    <a:pt x="13397" y="10370"/>
                    <a:pt x="13762" y="10370"/>
                  </a:cubicBezTo>
                  <a:cubicBezTo>
                    <a:pt x="13963" y="10370"/>
                    <a:pt x="14158" y="10353"/>
                    <a:pt x="14310" y="10348"/>
                  </a:cubicBezTo>
                  <a:cubicBezTo>
                    <a:pt x="13922" y="10124"/>
                    <a:pt x="13426" y="9704"/>
                    <a:pt x="13247" y="9256"/>
                  </a:cubicBezTo>
                  <a:lnTo>
                    <a:pt x="13247" y="9256"/>
                  </a:lnTo>
                  <a:cubicBezTo>
                    <a:pt x="13450" y="9481"/>
                    <a:pt x="13801" y="9613"/>
                    <a:pt x="14135" y="9613"/>
                  </a:cubicBezTo>
                  <a:cubicBezTo>
                    <a:pt x="14465" y="9613"/>
                    <a:pt x="14777" y="9485"/>
                    <a:pt x="14916" y="9196"/>
                  </a:cubicBezTo>
                  <a:cubicBezTo>
                    <a:pt x="14583" y="9054"/>
                    <a:pt x="14125" y="8994"/>
                    <a:pt x="13776" y="8875"/>
                  </a:cubicBezTo>
                  <a:cubicBezTo>
                    <a:pt x="13388" y="8754"/>
                    <a:pt x="13023" y="8613"/>
                    <a:pt x="12711" y="8351"/>
                  </a:cubicBezTo>
                  <a:cubicBezTo>
                    <a:pt x="12401" y="8110"/>
                    <a:pt x="12106" y="7729"/>
                    <a:pt x="11905" y="7385"/>
                  </a:cubicBezTo>
                  <a:cubicBezTo>
                    <a:pt x="11899" y="7380"/>
                    <a:pt x="11899" y="7375"/>
                    <a:pt x="11893" y="7369"/>
                  </a:cubicBezTo>
                  <a:lnTo>
                    <a:pt x="11893" y="7369"/>
                  </a:lnTo>
                  <a:cubicBezTo>
                    <a:pt x="12068" y="7413"/>
                    <a:pt x="12242" y="7428"/>
                    <a:pt x="12363" y="7445"/>
                  </a:cubicBezTo>
                  <a:cubicBezTo>
                    <a:pt x="12232" y="7221"/>
                    <a:pt x="12161" y="6982"/>
                    <a:pt x="12068" y="6736"/>
                  </a:cubicBezTo>
                  <a:cubicBezTo>
                    <a:pt x="12286" y="6736"/>
                    <a:pt x="12527" y="6878"/>
                    <a:pt x="12783" y="6899"/>
                  </a:cubicBezTo>
                  <a:cubicBezTo>
                    <a:pt x="12766" y="6698"/>
                    <a:pt x="12580" y="6556"/>
                    <a:pt x="12472" y="6414"/>
                  </a:cubicBezTo>
                  <a:cubicBezTo>
                    <a:pt x="12859" y="6398"/>
                    <a:pt x="13317" y="6436"/>
                    <a:pt x="13557" y="6054"/>
                  </a:cubicBezTo>
                  <a:cubicBezTo>
                    <a:pt x="12892" y="6054"/>
                    <a:pt x="11958" y="5749"/>
                    <a:pt x="11386" y="5366"/>
                  </a:cubicBezTo>
                  <a:cubicBezTo>
                    <a:pt x="11086" y="5159"/>
                    <a:pt x="10775" y="4887"/>
                    <a:pt x="10541" y="4576"/>
                  </a:cubicBezTo>
                  <a:lnTo>
                    <a:pt x="10541" y="4576"/>
                  </a:lnTo>
                  <a:cubicBezTo>
                    <a:pt x="10728" y="4682"/>
                    <a:pt x="10928" y="4766"/>
                    <a:pt x="11137" y="4766"/>
                  </a:cubicBezTo>
                  <a:cubicBezTo>
                    <a:pt x="11165" y="4766"/>
                    <a:pt x="11194" y="4765"/>
                    <a:pt x="11223" y="4761"/>
                  </a:cubicBezTo>
                  <a:cubicBezTo>
                    <a:pt x="11130" y="4581"/>
                    <a:pt x="10928" y="4424"/>
                    <a:pt x="10802" y="4260"/>
                  </a:cubicBezTo>
                  <a:lnTo>
                    <a:pt x="10802" y="4260"/>
                  </a:lnTo>
                  <a:cubicBezTo>
                    <a:pt x="10922" y="4283"/>
                    <a:pt x="11049" y="4300"/>
                    <a:pt x="11176" y="4300"/>
                  </a:cubicBezTo>
                  <a:cubicBezTo>
                    <a:pt x="11381" y="4300"/>
                    <a:pt x="11586" y="4255"/>
                    <a:pt x="11757" y="4117"/>
                  </a:cubicBezTo>
                  <a:cubicBezTo>
                    <a:pt x="11446" y="3954"/>
                    <a:pt x="11004" y="3878"/>
                    <a:pt x="10747" y="3616"/>
                  </a:cubicBezTo>
                  <a:cubicBezTo>
                    <a:pt x="11130" y="3533"/>
                    <a:pt x="11736" y="3654"/>
                    <a:pt x="12051" y="3392"/>
                  </a:cubicBezTo>
                  <a:cubicBezTo>
                    <a:pt x="11647" y="3197"/>
                    <a:pt x="11205" y="3146"/>
                    <a:pt x="10766" y="3146"/>
                  </a:cubicBezTo>
                  <a:cubicBezTo>
                    <a:pt x="10667" y="3146"/>
                    <a:pt x="10568" y="3148"/>
                    <a:pt x="10470" y="3152"/>
                  </a:cubicBezTo>
                  <a:cubicBezTo>
                    <a:pt x="10835" y="2868"/>
                    <a:pt x="11331" y="2203"/>
                    <a:pt x="11354" y="1680"/>
                  </a:cubicBezTo>
                  <a:lnTo>
                    <a:pt x="11354" y="1680"/>
                  </a:lnTo>
                  <a:cubicBezTo>
                    <a:pt x="11114" y="1843"/>
                    <a:pt x="10911" y="2061"/>
                    <a:pt x="10656" y="2224"/>
                  </a:cubicBezTo>
                  <a:cubicBezTo>
                    <a:pt x="10377" y="2405"/>
                    <a:pt x="10105" y="2525"/>
                    <a:pt x="9826" y="2705"/>
                  </a:cubicBezTo>
                  <a:cubicBezTo>
                    <a:pt x="10027" y="2405"/>
                    <a:pt x="10120" y="2040"/>
                    <a:pt x="10213" y="1680"/>
                  </a:cubicBezTo>
                  <a:lnTo>
                    <a:pt x="10213" y="1680"/>
                  </a:lnTo>
                  <a:cubicBezTo>
                    <a:pt x="10050" y="1843"/>
                    <a:pt x="9569" y="2427"/>
                    <a:pt x="9553" y="2569"/>
                  </a:cubicBezTo>
                  <a:lnTo>
                    <a:pt x="9367" y="2787"/>
                  </a:lnTo>
                  <a:cubicBezTo>
                    <a:pt x="9314" y="2405"/>
                    <a:pt x="9314" y="2040"/>
                    <a:pt x="9275" y="1657"/>
                  </a:cubicBezTo>
                  <a:cubicBezTo>
                    <a:pt x="9237" y="1275"/>
                    <a:pt x="9259" y="588"/>
                    <a:pt x="9090" y="228"/>
                  </a:cubicBezTo>
                  <a:cubicBezTo>
                    <a:pt x="9038" y="108"/>
                    <a:pt x="8945" y="0"/>
                    <a:pt x="8820" y="0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0"/>
            <p:cNvSpPr/>
            <p:nvPr/>
          </p:nvSpPr>
          <p:spPr>
            <a:xfrm>
              <a:off x="4730200" y="2768350"/>
              <a:ext cx="476400" cy="609575"/>
            </a:xfrm>
            <a:custGeom>
              <a:avLst/>
              <a:gdLst/>
              <a:ahLst/>
              <a:cxnLst/>
              <a:rect l="l" t="t" r="r" b="b"/>
              <a:pathLst>
                <a:path w="19056" h="24383" extrusionOk="0">
                  <a:moveTo>
                    <a:pt x="2403" y="13913"/>
                  </a:moveTo>
                  <a:cubicBezTo>
                    <a:pt x="2235" y="13989"/>
                    <a:pt x="2149" y="14107"/>
                    <a:pt x="2571" y="14107"/>
                  </a:cubicBezTo>
                  <a:cubicBezTo>
                    <a:pt x="2648" y="14107"/>
                    <a:pt x="2742" y="14103"/>
                    <a:pt x="2855" y="14094"/>
                  </a:cubicBezTo>
                  <a:lnTo>
                    <a:pt x="2855" y="14094"/>
                  </a:lnTo>
                  <a:cubicBezTo>
                    <a:pt x="2702" y="14060"/>
                    <a:pt x="2552" y="14002"/>
                    <a:pt x="2403" y="13913"/>
                  </a:cubicBezTo>
                  <a:close/>
                  <a:moveTo>
                    <a:pt x="9035" y="1"/>
                  </a:moveTo>
                  <a:cubicBezTo>
                    <a:pt x="8980" y="1"/>
                    <a:pt x="8918" y="8"/>
                    <a:pt x="8849" y="24"/>
                  </a:cubicBezTo>
                  <a:cubicBezTo>
                    <a:pt x="8396" y="128"/>
                    <a:pt x="8816" y="1475"/>
                    <a:pt x="8876" y="1759"/>
                  </a:cubicBezTo>
                  <a:cubicBezTo>
                    <a:pt x="8925" y="2014"/>
                    <a:pt x="8975" y="2271"/>
                    <a:pt x="9034" y="2522"/>
                  </a:cubicBezTo>
                  <a:cubicBezTo>
                    <a:pt x="9074" y="2713"/>
                    <a:pt x="9040" y="2782"/>
                    <a:pt x="8974" y="2782"/>
                  </a:cubicBezTo>
                  <a:cubicBezTo>
                    <a:pt x="8896" y="2782"/>
                    <a:pt x="8774" y="2688"/>
                    <a:pt x="8674" y="2588"/>
                  </a:cubicBezTo>
                  <a:cubicBezTo>
                    <a:pt x="8444" y="2358"/>
                    <a:pt x="8265" y="2102"/>
                    <a:pt x="7986" y="1922"/>
                  </a:cubicBezTo>
                  <a:cubicBezTo>
                    <a:pt x="7970" y="1912"/>
                    <a:pt x="7909" y="1894"/>
                    <a:pt x="7862" y="1894"/>
                  </a:cubicBezTo>
                  <a:cubicBezTo>
                    <a:pt x="7832" y="1894"/>
                    <a:pt x="7809" y="1901"/>
                    <a:pt x="7807" y="1922"/>
                  </a:cubicBezTo>
                  <a:cubicBezTo>
                    <a:pt x="7764" y="2205"/>
                    <a:pt x="7802" y="2391"/>
                    <a:pt x="7916" y="2653"/>
                  </a:cubicBezTo>
                  <a:cubicBezTo>
                    <a:pt x="7986" y="2822"/>
                    <a:pt x="8112" y="2975"/>
                    <a:pt x="8215" y="3127"/>
                  </a:cubicBezTo>
                  <a:cubicBezTo>
                    <a:pt x="8330" y="3291"/>
                    <a:pt x="8297" y="3348"/>
                    <a:pt x="8199" y="3348"/>
                  </a:cubicBezTo>
                  <a:cubicBezTo>
                    <a:pt x="8006" y="3348"/>
                    <a:pt x="7561" y="3132"/>
                    <a:pt x="7474" y="3089"/>
                  </a:cubicBezTo>
                  <a:cubicBezTo>
                    <a:pt x="7461" y="3082"/>
                    <a:pt x="7393" y="3061"/>
                    <a:pt x="7343" y="3061"/>
                  </a:cubicBezTo>
                  <a:cubicBezTo>
                    <a:pt x="7312" y="3061"/>
                    <a:pt x="7288" y="3069"/>
                    <a:pt x="7288" y="3094"/>
                  </a:cubicBezTo>
                  <a:cubicBezTo>
                    <a:pt x="7294" y="3461"/>
                    <a:pt x="7512" y="3678"/>
                    <a:pt x="7790" y="3907"/>
                  </a:cubicBezTo>
                  <a:cubicBezTo>
                    <a:pt x="7878" y="3978"/>
                    <a:pt x="8200" y="4098"/>
                    <a:pt x="7965" y="4219"/>
                  </a:cubicBezTo>
                  <a:cubicBezTo>
                    <a:pt x="7719" y="4350"/>
                    <a:pt x="7442" y="4415"/>
                    <a:pt x="7180" y="4502"/>
                  </a:cubicBezTo>
                  <a:cubicBezTo>
                    <a:pt x="7158" y="4513"/>
                    <a:pt x="7158" y="4534"/>
                    <a:pt x="7175" y="4546"/>
                  </a:cubicBezTo>
                  <a:cubicBezTo>
                    <a:pt x="7332" y="4710"/>
                    <a:pt x="7474" y="4763"/>
                    <a:pt x="7686" y="4824"/>
                  </a:cubicBezTo>
                  <a:cubicBezTo>
                    <a:pt x="7774" y="4846"/>
                    <a:pt x="7862" y="4851"/>
                    <a:pt x="7948" y="4856"/>
                  </a:cubicBezTo>
                  <a:cubicBezTo>
                    <a:pt x="8145" y="4856"/>
                    <a:pt x="7774" y="5451"/>
                    <a:pt x="7741" y="5500"/>
                  </a:cubicBezTo>
                  <a:cubicBezTo>
                    <a:pt x="7278" y="6138"/>
                    <a:pt x="6317" y="6422"/>
                    <a:pt x="5564" y="6472"/>
                  </a:cubicBezTo>
                  <a:cubicBezTo>
                    <a:pt x="5554" y="6472"/>
                    <a:pt x="5511" y="6477"/>
                    <a:pt x="5511" y="6498"/>
                  </a:cubicBezTo>
                  <a:cubicBezTo>
                    <a:pt x="5492" y="6927"/>
                    <a:pt x="5890" y="7063"/>
                    <a:pt x="6319" y="7063"/>
                  </a:cubicBezTo>
                  <a:cubicBezTo>
                    <a:pt x="6503" y="7063"/>
                    <a:pt x="6694" y="7037"/>
                    <a:pt x="6858" y="6999"/>
                  </a:cubicBezTo>
                  <a:lnTo>
                    <a:pt x="6858" y="6999"/>
                  </a:lnTo>
                  <a:cubicBezTo>
                    <a:pt x="6672" y="7204"/>
                    <a:pt x="6461" y="7388"/>
                    <a:pt x="6301" y="7617"/>
                  </a:cubicBezTo>
                  <a:cubicBezTo>
                    <a:pt x="6279" y="7650"/>
                    <a:pt x="6345" y="7676"/>
                    <a:pt x="6367" y="7683"/>
                  </a:cubicBezTo>
                  <a:cubicBezTo>
                    <a:pt x="6501" y="7717"/>
                    <a:pt x="6623" y="7734"/>
                    <a:pt x="6741" y="7734"/>
                  </a:cubicBezTo>
                  <a:cubicBezTo>
                    <a:pt x="6844" y="7734"/>
                    <a:pt x="6945" y="7721"/>
                    <a:pt x="7049" y="7698"/>
                  </a:cubicBezTo>
                  <a:lnTo>
                    <a:pt x="7049" y="7698"/>
                  </a:lnTo>
                  <a:cubicBezTo>
                    <a:pt x="6723" y="8489"/>
                    <a:pt x="6177" y="8870"/>
                    <a:pt x="5358" y="8870"/>
                  </a:cubicBezTo>
                  <a:cubicBezTo>
                    <a:pt x="5248" y="8870"/>
                    <a:pt x="5134" y="8863"/>
                    <a:pt x="5014" y="8849"/>
                  </a:cubicBezTo>
                  <a:cubicBezTo>
                    <a:pt x="5010" y="8849"/>
                    <a:pt x="5003" y="8849"/>
                    <a:pt x="4995" y="8849"/>
                  </a:cubicBezTo>
                  <a:cubicBezTo>
                    <a:pt x="4953" y="8849"/>
                    <a:pt x="4873" y="8853"/>
                    <a:pt x="4910" y="8899"/>
                  </a:cubicBezTo>
                  <a:cubicBezTo>
                    <a:pt x="5171" y="9194"/>
                    <a:pt x="5466" y="9444"/>
                    <a:pt x="5854" y="9548"/>
                  </a:cubicBezTo>
                  <a:cubicBezTo>
                    <a:pt x="6094" y="9607"/>
                    <a:pt x="5128" y="9914"/>
                    <a:pt x="5080" y="9919"/>
                  </a:cubicBezTo>
                  <a:cubicBezTo>
                    <a:pt x="4828" y="9946"/>
                    <a:pt x="4582" y="9946"/>
                    <a:pt x="4338" y="9979"/>
                  </a:cubicBezTo>
                  <a:cubicBezTo>
                    <a:pt x="4315" y="9979"/>
                    <a:pt x="4267" y="9984"/>
                    <a:pt x="4277" y="10017"/>
                  </a:cubicBezTo>
                  <a:cubicBezTo>
                    <a:pt x="4430" y="10432"/>
                    <a:pt x="4987" y="10519"/>
                    <a:pt x="5368" y="10574"/>
                  </a:cubicBezTo>
                  <a:cubicBezTo>
                    <a:pt x="5474" y="10588"/>
                    <a:pt x="5591" y="10598"/>
                    <a:pt x="5708" y="10598"/>
                  </a:cubicBezTo>
                  <a:cubicBezTo>
                    <a:pt x="5738" y="10598"/>
                    <a:pt x="5769" y="10598"/>
                    <a:pt x="5799" y="10596"/>
                  </a:cubicBezTo>
                  <a:lnTo>
                    <a:pt x="5799" y="10596"/>
                  </a:lnTo>
                  <a:cubicBezTo>
                    <a:pt x="5491" y="10779"/>
                    <a:pt x="5123" y="10864"/>
                    <a:pt x="4773" y="10884"/>
                  </a:cubicBezTo>
                  <a:cubicBezTo>
                    <a:pt x="4753" y="10884"/>
                    <a:pt x="4713" y="10896"/>
                    <a:pt x="4720" y="10923"/>
                  </a:cubicBezTo>
                  <a:cubicBezTo>
                    <a:pt x="4779" y="11228"/>
                    <a:pt x="5063" y="11370"/>
                    <a:pt x="5342" y="11452"/>
                  </a:cubicBezTo>
                  <a:cubicBezTo>
                    <a:pt x="5783" y="11583"/>
                    <a:pt x="5096" y="11931"/>
                    <a:pt x="4942" y="12029"/>
                  </a:cubicBezTo>
                  <a:cubicBezTo>
                    <a:pt x="4563" y="12267"/>
                    <a:pt x="4124" y="12370"/>
                    <a:pt x="3683" y="12370"/>
                  </a:cubicBezTo>
                  <a:cubicBezTo>
                    <a:pt x="3433" y="12370"/>
                    <a:pt x="3182" y="12337"/>
                    <a:pt x="2941" y="12276"/>
                  </a:cubicBezTo>
                  <a:cubicBezTo>
                    <a:pt x="2934" y="12276"/>
                    <a:pt x="2900" y="12271"/>
                    <a:pt x="2868" y="12271"/>
                  </a:cubicBezTo>
                  <a:cubicBezTo>
                    <a:pt x="2828" y="12271"/>
                    <a:pt x="2789" y="12278"/>
                    <a:pt x="2804" y="12308"/>
                  </a:cubicBezTo>
                  <a:cubicBezTo>
                    <a:pt x="3039" y="12769"/>
                    <a:pt x="3523" y="12887"/>
                    <a:pt x="4004" y="12898"/>
                  </a:cubicBezTo>
                  <a:lnTo>
                    <a:pt x="4004" y="12898"/>
                  </a:lnTo>
                  <a:cubicBezTo>
                    <a:pt x="3680" y="13335"/>
                    <a:pt x="2892" y="13776"/>
                    <a:pt x="2364" y="13776"/>
                  </a:cubicBezTo>
                  <a:cubicBezTo>
                    <a:pt x="2358" y="13776"/>
                    <a:pt x="2352" y="13776"/>
                    <a:pt x="2346" y="13776"/>
                  </a:cubicBezTo>
                  <a:cubicBezTo>
                    <a:pt x="2342" y="13775"/>
                    <a:pt x="2337" y="13775"/>
                    <a:pt x="2332" y="13775"/>
                  </a:cubicBezTo>
                  <a:cubicBezTo>
                    <a:pt x="2289" y="13775"/>
                    <a:pt x="2232" y="13796"/>
                    <a:pt x="2286" y="13836"/>
                  </a:cubicBezTo>
                  <a:cubicBezTo>
                    <a:pt x="2325" y="13864"/>
                    <a:pt x="2364" y="13889"/>
                    <a:pt x="2403" y="13913"/>
                  </a:cubicBezTo>
                  <a:lnTo>
                    <a:pt x="2403" y="13913"/>
                  </a:lnTo>
                  <a:cubicBezTo>
                    <a:pt x="2467" y="13883"/>
                    <a:pt x="2544" y="13860"/>
                    <a:pt x="2608" y="13852"/>
                  </a:cubicBezTo>
                  <a:cubicBezTo>
                    <a:pt x="2761" y="13830"/>
                    <a:pt x="2908" y="13771"/>
                    <a:pt x="3051" y="13716"/>
                  </a:cubicBezTo>
                  <a:cubicBezTo>
                    <a:pt x="3470" y="13557"/>
                    <a:pt x="4005" y="13273"/>
                    <a:pt x="4255" y="12875"/>
                  </a:cubicBezTo>
                  <a:cubicBezTo>
                    <a:pt x="4288" y="12821"/>
                    <a:pt x="4136" y="12804"/>
                    <a:pt x="4108" y="12804"/>
                  </a:cubicBezTo>
                  <a:cubicBezTo>
                    <a:pt x="4105" y="12805"/>
                    <a:pt x="4102" y="12805"/>
                    <a:pt x="4099" y="12805"/>
                  </a:cubicBezTo>
                  <a:cubicBezTo>
                    <a:pt x="3974" y="12805"/>
                    <a:pt x="3638" y="12714"/>
                    <a:pt x="3388" y="12625"/>
                  </a:cubicBezTo>
                  <a:cubicBezTo>
                    <a:pt x="3135" y="12535"/>
                    <a:pt x="2974" y="12442"/>
                    <a:pt x="3223" y="12442"/>
                  </a:cubicBezTo>
                  <a:cubicBezTo>
                    <a:pt x="3264" y="12442"/>
                    <a:pt x="3315" y="12444"/>
                    <a:pt x="3378" y="12450"/>
                  </a:cubicBezTo>
                  <a:cubicBezTo>
                    <a:pt x="3501" y="12462"/>
                    <a:pt x="3628" y="12472"/>
                    <a:pt x="3755" y="12472"/>
                  </a:cubicBezTo>
                  <a:cubicBezTo>
                    <a:pt x="3864" y="12472"/>
                    <a:pt x="3973" y="12464"/>
                    <a:pt x="4081" y="12444"/>
                  </a:cubicBezTo>
                  <a:cubicBezTo>
                    <a:pt x="4768" y="12336"/>
                    <a:pt x="5325" y="12029"/>
                    <a:pt x="5816" y="11533"/>
                  </a:cubicBezTo>
                  <a:cubicBezTo>
                    <a:pt x="5848" y="11506"/>
                    <a:pt x="5767" y="11473"/>
                    <a:pt x="5750" y="11473"/>
                  </a:cubicBezTo>
                  <a:cubicBezTo>
                    <a:pt x="4070" y="11075"/>
                    <a:pt x="5674" y="10863"/>
                    <a:pt x="6198" y="10519"/>
                  </a:cubicBezTo>
                  <a:cubicBezTo>
                    <a:pt x="6261" y="10479"/>
                    <a:pt x="6126" y="10449"/>
                    <a:pt x="6056" y="10449"/>
                  </a:cubicBezTo>
                  <a:cubicBezTo>
                    <a:pt x="6041" y="10449"/>
                    <a:pt x="6029" y="10450"/>
                    <a:pt x="6022" y="10453"/>
                  </a:cubicBezTo>
                  <a:cubicBezTo>
                    <a:pt x="5896" y="10497"/>
                    <a:pt x="5738" y="10519"/>
                    <a:pt x="5571" y="10519"/>
                  </a:cubicBezTo>
                  <a:cubicBezTo>
                    <a:pt x="5171" y="10519"/>
                    <a:pt x="4718" y="10391"/>
                    <a:pt x="4517" y="10121"/>
                  </a:cubicBezTo>
                  <a:cubicBezTo>
                    <a:pt x="4463" y="10045"/>
                    <a:pt x="5118" y="10012"/>
                    <a:pt x="5171" y="10007"/>
                  </a:cubicBezTo>
                  <a:cubicBezTo>
                    <a:pt x="5549" y="9974"/>
                    <a:pt x="5924" y="9897"/>
                    <a:pt x="6170" y="9586"/>
                  </a:cubicBezTo>
                  <a:cubicBezTo>
                    <a:pt x="6198" y="9554"/>
                    <a:pt x="6127" y="9526"/>
                    <a:pt x="6105" y="9521"/>
                  </a:cubicBezTo>
                  <a:cubicBezTo>
                    <a:pt x="5928" y="9474"/>
                    <a:pt x="4900" y="8971"/>
                    <a:pt x="5336" y="8971"/>
                  </a:cubicBezTo>
                  <a:cubicBezTo>
                    <a:pt x="5358" y="8971"/>
                    <a:pt x="5383" y="8972"/>
                    <a:pt x="5412" y="8975"/>
                  </a:cubicBezTo>
                  <a:cubicBezTo>
                    <a:pt x="5476" y="8981"/>
                    <a:pt x="5539" y="8984"/>
                    <a:pt x="5602" y="8984"/>
                  </a:cubicBezTo>
                  <a:cubicBezTo>
                    <a:pt x="5785" y="8984"/>
                    <a:pt x="5964" y="8960"/>
                    <a:pt x="6143" y="8915"/>
                  </a:cubicBezTo>
                  <a:cubicBezTo>
                    <a:pt x="6749" y="8763"/>
                    <a:pt x="7109" y="8152"/>
                    <a:pt x="7311" y="7606"/>
                  </a:cubicBezTo>
                  <a:cubicBezTo>
                    <a:pt x="7325" y="7564"/>
                    <a:pt x="7241" y="7551"/>
                    <a:pt x="7179" y="7551"/>
                  </a:cubicBezTo>
                  <a:cubicBezTo>
                    <a:pt x="7151" y="7551"/>
                    <a:pt x="7128" y="7554"/>
                    <a:pt x="7120" y="7557"/>
                  </a:cubicBezTo>
                  <a:cubicBezTo>
                    <a:pt x="6926" y="7624"/>
                    <a:pt x="6800" y="7653"/>
                    <a:pt x="6723" y="7653"/>
                  </a:cubicBezTo>
                  <a:cubicBezTo>
                    <a:pt x="6370" y="7653"/>
                    <a:pt x="7066" y="7057"/>
                    <a:pt x="7201" y="6886"/>
                  </a:cubicBezTo>
                  <a:cubicBezTo>
                    <a:pt x="7237" y="6837"/>
                    <a:pt x="7114" y="6817"/>
                    <a:pt x="7049" y="6817"/>
                  </a:cubicBezTo>
                  <a:cubicBezTo>
                    <a:pt x="7034" y="6817"/>
                    <a:pt x="7022" y="6818"/>
                    <a:pt x="7016" y="6820"/>
                  </a:cubicBezTo>
                  <a:cubicBezTo>
                    <a:pt x="6901" y="6875"/>
                    <a:pt x="6787" y="6903"/>
                    <a:pt x="6667" y="6930"/>
                  </a:cubicBezTo>
                  <a:cubicBezTo>
                    <a:pt x="6550" y="6949"/>
                    <a:pt x="6433" y="6961"/>
                    <a:pt x="6317" y="6961"/>
                  </a:cubicBezTo>
                  <a:cubicBezTo>
                    <a:pt x="6276" y="6961"/>
                    <a:pt x="6234" y="6959"/>
                    <a:pt x="6193" y="6956"/>
                  </a:cubicBezTo>
                  <a:cubicBezTo>
                    <a:pt x="5783" y="6946"/>
                    <a:pt x="5652" y="6810"/>
                    <a:pt x="5788" y="6548"/>
                  </a:cubicBezTo>
                  <a:cubicBezTo>
                    <a:pt x="6100" y="6531"/>
                    <a:pt x="6422" y="6455"/>
                    <a:pt x="6710" y="6346"/>
                  </a:cubicBezTo>
                  <a:cubicBezTo>
                    <a:pt x="7430" y="6079"/>
                    <a:pt x="8107" y="5637"/>
                    <a:pt x="8243" y="4829"/>
                  </a:cubicBezTo>
                  <a:cubicBezTo>
                    <a:pt x="8255" y="4786"/>
                    <a:pt x="8145" y="4770"/>
                    <a:pt x="8117" y="4770"/>
                  </a:cubicBezTo>
                  <a:cubicBezTo>
                    <a:pt x="7698" y="4606"/>
                    <a:pt x="7573" y="4491"/>
                    <a:pt x="7747" y="4443"/>
                  </a:cubicBezTo>
                  <a:cubicBezTo>
                    <a:pt x="7948" y="4365"/>
                    <a:pt x="8139" y="4289"/>
                    <a:pt x="8325" y="4191"/>
                  </a:cubicBezTo>
                  <a:cubicBezTo>
                    <a:pt x="8358" y="4174"/>
                    <a:pt x="8341" y="4153"/>
                    <a:pt x="8320" y="4136"/>
                  </a:cubicBezTo>
                  <a:cubicBezTo>
                    <a:pt x="7982" y="3902"/>
                    <a:pt x="7558" y="3651"/>
                    <a:pt x="7507" y="3216"/>
                  </a:cubicBezTo>
                  <a:lnTo>
                    <a:pt x="7507" y="3216"/>
                  </a:lnTo>
                  <a:cubicBezTo>
                    <a:pt x="7836" y="3361"/>
                    <a:pt x="8168" y="3463"/>
                    <a:pt x="8537" y="3476"/>
                  </a:cubicBezTo>
                  <a:cubicBezTo>
                    <a:pt x="8549" y="3476"/>
                    <a:pt x="8641" y="3471"/>
                    <a:pt x="8620" y="3439"/>
                  </a:cubicBezTo>
                  <a:cubicBezTo>
                    <a:pt x="8342" y="2998"/>
                    <a:pt x="7989" y="2620"/>
                    <a:pt x="8003" y="2086"/>
                  </a:cubicBezTo>
                  <a:lnTo>
                    <a:pt x="8003" y="2086"/>
                  </a:lnTo>
                  <a:cubicBezTo>
                    <a:pt x="8408" y="2432"/>
                    <a:pt x="8659" y="2919"/>
                    <a:pt x="9225" y="3029"/>
                  </a:cubicBezTo>
                  <a:cubicBezTo>
                    <a:pt x="9234" y="3031"/>
                    <a:pt x="9250" y="3033"/>
                    <a:pt x="9267" y="3033"/>
                  </a:cubicBezTo>
                  <a:cubicBezTo>
                    <a:pt x="9302" y="3033"/>
                    <a:pt x="9342" y="3024"/>
                    <a:pt x="9335" y="2991"/>
                  </a:cubicBezTo>
                  <a:cubicBezTo>
                    <a:pt x="9242" y="2588"/>
                    <a:pt x="9159" y="2178"/>
                    <a:pt x="9078" y="1769"/>
                  </a:cubicBezTo>
                  <a:cubicBezTo>
                    <a:pt x="9007" y="1415"/>
                    <a:pt x="8947" y="1060"/>
                    <a:pt x="8897" y="705"/>
                  </a:cubicBezTo>
                  <a:cubicBezTo>
                    <a:pt x="8897" y="705"/>
                    <a:pt x="8897" y="705"/>
                    <a:pt x="8897" y="705"/>
                  </a:cubicBezTo>
                  <a:cubicBezTo>
                    <a:pt x="8897" y="705"/>
                    <a:pt x="8893" y="550"/>
                    <a:pt x="8914" y="395"/>
                  </a:cubicBezTo>
                  <a:cubicBezTo>
                    <a:pt x="8932" y="239"/>
                    <a:pt x="8973" y="85"/>
                    <a:pt x="9059" y="85"/>
                  </a:cubicBezTo>
                  <a:cubicBezTo>
                    <a:pt x="9106" y="85"/>
                    <a:pt x="9165" y="129"/>
                    <a:pt x="9242" y="241"/>
                  </a:cubicBezTo>
                  <a:cubicBezTo>
                    <a:pt x="9443" y="553"/>
                    <a:pt x="9388" y="1142"/>
                    <a:pt x="9411" y="1507"/>
                  </a:cubicBezTo>
                  <a:cubicBezTo>
                    <a:pt x="9433" y="1933"/>
                    <a:pt x="9459" y="2364"/>
                    <a:pt x="9514" y="2789"/>
                  </a:cubicBezTo>
                  <a:cubicBezTo>
                    <a:pt x="9518" y="2829"/>
                    <a:pt x="9588" y="2854"/>
                    <a:pt x="9646" y="2854"/>
                  </a:cubicBezTo>
                  <a:cubicBezTo>
                    <a:pt x="9676" y="2854"/>
                    <a:pt x="9703" y="2848"/>
                    <a:pt x="9716" y="2832"/>
                  </a:cubicBezTo>
                  <a:cubicBezTo>
                    <a:pt x="9903" y="2607"/>
                    <a:pt x="10059" y="2365"/>
                    <a:pt x="10230" y="2131"/>
                  </a:cubicBezTo>
                  <a:lnTo>
                    <a:pt x="10230" y="2131"/>
                  </a:lnTo>
                  <a:cubicBezTo>
                    <a:pt x="10165" y="2323"/>
                    <a:pt x="10086" y="2510"/>
                    <a:pt x="9978" y="2696"/>
                  </a:cubicBezTo>
                  <a:cubicBezTo>
                    <a:pt x="9949" y="2745"/>
                    <a:pt x="10049" y="2770"/>
                    <a:pt x="10115" y="2770"/>
                  </a:cubicBezTo>
                  <a:cubicBezTo>
                    <a:pt x="10137" y="2770"/>
                    <a:pt x="10155" y="2767"/>
                    <a:pt x="10163" y="2762"/>
                  </a:cubicBezTo>
                  <a:cubicBezTo>
                    <a:pt x="10614" y="2484"/>
                    <a:pt x="11031" y="2213"/>
                    <a:pt x="11452" y="1910"/>
                  </a:cubicBezTo>
                  <a:lnTo>
                    <a:pt x="11452" y="1910"/>
                  </a:lnTo>
                  <a:cubicBezTo>
                    <a:pt x="11326" y="2400"/>
                    <a:pt x="11005" y="2817"/>
                    <a:pt x="10622" y="3144"/>
                  </a:cubicBezTo>
                  <a:cubicBezTo>
                    <a:pt x="10572" y="3187"/>
                    <a:pt x="10753" y="3215"/>
                    <a:pt x="10768" y="3215"/>
                  </a:cubicBezTo>
                  <a:cubicBezTo>
                    <a:pt x="10771" y="3215"/>
                    <a:pt x="10774" y="3215"/>
                    <a:pt x="10777" y="3215"/>
                  </a:cubicBezTo>
                  <a:cubicBezTo>
                    <a:pt x="11055" y="3215"/>
                    <a:pt x="12844" y="3445"/>
                    <a:pt x="11626" y="3547"/>
                  </a:cubicBezTo>
                  <a:cubicBezTo>
                    <a:pt x="11402" y="3564"/>
                    <a:pt x="11178" y="3559"/>
                    <a:pt x="10949" y="3585"/>
                  </a:cubicBezTo>
                  <a:cubicBezTo>
                    <a:pt x="10927" y="3592"/>
                    <a:pt x="10861" y="3607"/>
                    <a:pt x="10899" y="3640"/>
                  </a:cubicBezTo>
                  <a:cubicBezTo>
                    <a:pt x="11020" y="3738"/>
                    <a:pt x="11102" y="3809"/>
                    <a:pt x="11243" y="3874"/>
                  </a:cubicBezTo>
                  <a:cubicBezTo>
                    <a:pt x="11364" y="3929"/>
                    <a:pt x="11483" y="3978"/>
                    <a:pt x="11604" y="4022"/>
                  </a:cubicBezTo>
                  <a:cubicBezTo>
                    <a:pt x="12012" y="4142"/>
                    <a:pt x="11833" y="4214"/>
                    <a:pt x="11058" y="4234"/>
                  </a:cubicBezTo>
                  <a:cubicBezTo>
                    <a:pt x="11053" y="4234"/>
                    <a:pt x="11046" y="4234"/>
                    <a:pt x="11038" y="4234"/>
                  </a:cubicBezTo>
                  <a:cubicBezTo>
                    <a:pt x="10996" y="4234"/>
                    <a:pt x="10918" y="4238"/>
                    <a:pt x="10954" y="4284"/>
                  </a:cubicBezTo>
                  <a:cubicBezTo>
                    <a:pt x="11178" y="4426"/>
                    <a:pt x="11151" y="4524"/>
                    <a:pt x="10866" y="4574"/>
                  </a:cubicBezTo>
                  <a:cubicBezTo>
                    <a:pt x="10853" y="4567"/>
                    <a:pt x="10792" y="4556"/>
                    <a:pt x="10744" y="4556"/>
                  </a:cubicBezTo>
                  <a:cubicBezTo>
                    <a:pt x="10699" y="4556"/>
                    <a:pt x="10666" y="4566"/>
                    <a:pt x="10692" y="4600"/>
                  </a:cubicBezTo>
                  <a:cubicBezTo>
                    <a:pt x="11189" y="5211"/>
                    <a:pt x="11795" y="5599"/>
                    <a:pt x="12525" y="5866"/>
                  </a:cubicBezTo>
                  <a:cubicBezTo>
                    <a:pt x="12815" y="5969"/>
                    <a:pt x="13114" y="6035"/>
                    <a:pt x="13414" y="6084"/>
                  </a:cubicBezTo>
                  <a:cubicBezTo>
                    <a:pt x="14074" y="6193"/>
                    <a:pt x="12945" y="6379"/>
                    <a:pt x="12673" y="6389"/>
                  </a:cubicBezTo>
                  <a:cubicBezTo>
                    <a:pt x="12646" y="6389"/>
                    <a:pt x="12596" y="6406"/>
                    <a:pt x="12629" y="6444"/>
                  </a:cubicBezTo>
                  <a:cubicBezTo>
                    <a:pt x="12844" y="6688"/>
                    <a:pt x="12758" y="6743"/>
                    <a:pt x="12599" y="6743"/>
                  </a:cubicBezTo>
                  <a:cubicBezTo>
                    <a:pt x="12516" y="6743"/>
                    <a:pt x="12413" y="6728"/>
                    <a:pt x="12324" y="6717"/>
                  </a:cubicBezTo>
                  <a:cubicBezTo>
                    <a:pt x="12316" y="6715"/>
                    <a:pt x="12300" y="6713"/>
                    <a:pt x="12282" y="6713"/>
                  </a:cubicBezTo>
                  <a:cubicBezTo>
                    <a:pt x="12246" y="6713"/>
                    <a:pt x="12203" y="6720"/>
                    <a:pt x="12215" y="6749"/>
                  </a:cubicBezTo>
                  <a:cubicBezTo>
                    <a:pt x="12313" y="7020"/>
                    <a:pt x="12575" y="7362"/>
                    <a:pt x="12274" y="7362"/>
                  </a:cubicBezTo>
                  <a:cubicBezTo>
                    <a:pt x="12241" y="7362"/>
                    <a:pt x="12202" y="7358"/>
                    <a:pt x="12155" y="7349"/>
                  </a:cubicBezTo>
                  <a:cubicBezTo>
                    <a:pt x="12149" y="7347"/>
                    <a:pt x="12132" y="7346"/>
                    <a:pt x="12114" y="7346"/>
                  </a:cubicBezTo>
                  <a:cubicBezTo>
                    <a:pt x="12075" y="7346"/>
                    <a:pt x="12027" y="7353"/>
                    <a:pt x="12045" y="7382"/>
                  </a:cubicBezTo>
                  <a:cubicBezTo>
                    <a:pt x="12307" y="7895"/>
                    <a:pt x="12777" y="8413"/>
                    <a:pt x="13300" y="8658"/>
                  </a:cubicBezTo>
                  <a:cubicBezTo>
                    <a:pt x="13648" y="8822"/>
                    <a:pt x="13998" y="8942"/>
                    <a:pt x="14369" y="9035"/>
                  </a:cubicBezTo>
                  <a:cubicBezTo>
                    <a:pt x="14418" y="9046"/>
                    <a:pt x="15073" y="9177"/>
                    <a:pt x="14990" y="9313"/>
                  </a:cubicBezTo>
                  <a:cubicBezTo>
                    <a:pt x="14868" y="9511"/>
                    <a:pt x="14655" y="9590"/>
                    <a:pt x="14423" y="9590"/>
                  </a:cubicBezTo>
                  <a:cubicBezTo>
                    <a:pt x="14119" y="9590"/>
                    <a:pt x="13784" y="9453"/>
                    <a:pt x="13590" y="9270"/>
                  </a:cubicBezTo>
                  <a:cubicBezTo>
                    <a:pt x="13573" y="9254"/>
                    <a:pt x="13498" y="9236"/>
                    <a:pt x="13444" y="9236"/>
                  </a:cubicBezTo>
                  <a:cubicBezTo>
                    <a:pt x="13406" y="9236"/>
                    <a:pt x="13380" y="9245"/>
                    <a:pt x="13393" y="9270"/>
                  </a:cubicBezTo>
                  <a:cubicBezTo>
                    <a:pt x="13396" y="9275"/>
                    <a:pt x="13399" y="9281"/>
                    <a:pt x="13401" y="9286"/>
                  </a:cubicBezTo>
                  <a:lnTo>
                    <a:pt x="13401" y="9286"/>
                  </a:lnTo>
                  <a:cubicBezTo>
                    <a:pt x="13400" y="9286"/>
                    <a:pt x="13399" y="9287"/>
                    <a:pt x="13398" y="9287"/>
                  </a:cubicBezTo>
                  <a:cubicBezTo>
                    <a:pt x="13400" y="9288"/>
                    <a:pt x="13402" y="9290"/>
                    <a:pt x="13404" y="9292"/>
                  </a:cubicBezTo>
                  <a:lnTo>
                    <a:pt x="13404" y="9292"/>
                  </a:lnTo>
                  <a:cubicBezTo>
                    <a:pt x="13555" y="9592"/>
                    <a:pt x="13753" y="9821"/>
                    <a:pt x="14008" y="10050"/>
                  </a:cubicBezTo>
                  <a:cubicBezTo>
                    <a:pt x="14101" y="10138"/>
                    <a:pt x="14227" y="10214"/>
                    <a:pt x="14331" y="10289"/>
                  </a:cubicBezTo>
                  <a:cubicBezTo>
                    <a:pt x="14391" y="10331"/>
                    <a:pt x="14394" y="10352"/>
                    <a:pt x="14337" y="10352"/>
                  </a:cubicBezTo>
                  <a:cubicBezTo>
                    <a:pt x="14311" y="10352"/>
                    <a:pt x="14273" y="10348"/>
                    <a:pt x="14222" y="10339"/>
                  </a:cubicBezTo>
                  <a:cubicBezTo>
                    <a:pt x="14162" y="10346"/>
                    <a:pt x="14103" y="10350"/>
                    <a:pt x="14045" y="10350"/>
                  </a:cubicBezTo>
                  <a:cubicBezTo>
                    <a:pt x="13734" y="10350"/>
                    <a:pt x="13440" y="10252"/>
                    <a:pt x="13164" y="10055"/>
                  </a:cubicBezTo>
                  <a:cubicBezTo>
                    <a:pt x="13148" y="10039"/>
                    <a:pt x="13075" y="10017"/>
                    <a:pt x="13022" y="10017"/>
                  </a:cubicBezTo>
                  <a:cubicBezTo>
                    <a:pt x="12987" y="10017"/>
                    <a:pt x="12961" y="10027"/>
                    <a:pt x="12968" y="10055"/>
                  </a:cubicBezTo>
                  <a:cubicBezTo>
                    <a:pt x="13281" y="11315"/>
                    <a:pt x="14374" y="11846"/>
                    <a:pt x="15509" y="11846"/>
                  </a:cubicBezTo>
                  <a:cubicBezTo>
                    <a:pt x="15716" y="11846"/>
                    <a:pt x="15924" y="11829"/>
                    <a:pt x="16129" y="11795"/>
                  </a:cubicBezTo>
                  <a:lnTo>
                    <a:pt x="16129" y="11795"/>
                  </a:lnTo>
                  <a:cubicBezTo>
                    <a:pt x="15835" y="12060"/>
                    <a:pt x="15493" y="12206"/>
                    <a:pt x="15083" y="12215"/>
                  </a:cubicBezTo>
                  <a:cubicBezTo>
                    <a:pt x="14990" y="12215"/>
                    <a:pt x="15035" y="12281"/>
                    <a:pt x="15095" y="12298"/>
                  </a:cubicBezTo>
                  <a:cubicBezTo>
                    <a:pt x="15228" y="12332"/>
                    <a:pt x="15358" y="12344"/>
                    <a:pt x="15486" y="12344"/>
                  </a:cubicBezTo>
                  <a:cubicBezTo>
                    <a:pt x="15698" y="12344"/>
                    <a:pt x="15906" y="12311"/>
                    <a:pt x="16124" y="12289"/>
                  </a:cubicBezTo>
                  <a:lnTo>
                    <a:pt x="16124" y="12289"/>
                  </a:lnTo>
                  <a:cubicBezTo>
                    <a:pt x="16093" y="12864"/>
                    <a:pt x="15641" y="13208"/>
                    <a:pt x="15049" y="13208"/>
                  </a:cubicBezTo>
                  <a:cubicBezTo>
                    <a:pt x="15035" y="13208"/>
                    <a:pt x="15021" y="13208"/>
                    <a:pt x="15007" y="13208"/>
                  </a:cubicBezTo>
                  <a:cubicBezTo>
                    <a:pt x="14914" y="13208"/>
                    <a:pt x="14904" y="13268"/>
                    <a:pt x="14997" y="13290"/>
                  </a:cubicBezTo>
                  <a:cubicBezTo>
                    <a:pt x="15002" y="13290"/>
                    <a:pt x="15007" y="13290"/>
                    <a:pt x="15012" y="13290"/>
                  </a:cubicBezTo>
                  <a:cubicBezTo>
                    <a:pt x="15271" y="13290"/>
                    <a:pt x="15326" y="13426"/>
                    <a:pt x="15166" y="13688"/>
                  </a:cubicBezTo>
                  <a:cubicBezTo>
                    <a:pt x="14978" y="13732"/>
                    <a:pt x="14787" y="13749"/>
                    <a:pt x="14599" y="13749"/>
                  </a:cubicBezTo>
                  <a:cubicBezTo>
                    <a:pt x="14573" y="13749"/>
                    <a:pt x="14547" y="13749"/>
                    <a:pt x="14522" y="13748"/>
                  </a:cubicBezTo>
                  <a:cubicBezTo>
                    <a:pt x="14499" y="13748"/>
                    <a:pt x="14401" y="13759"/>
                    <a:pt x="14446" y="13797"/>
                  </a:cubicBezTo>
                  <a:cubicBezTo>
                    <a:pt x="14565" y="13912"/>
                    <a:pt x="14691" y="14032"/>
                    <a:pt x="14827" y="14124"/>
                  </a:cubicBezTo>
                  <a:cubicBezTo>
                    <a:pt x="15114" y="14315"/>
                    <a:pt x="15183" y="14537"/>
                    <a:pt x="14807" y="14537"/>
                  </a:cubicBezTo>
                  <a:cubicBezTo>
                    <a:pt x="14697" y="14537"/>
                    <a:pt x="14549" y="14518"/>
                    <a:pt x="14358" y="14474"/>
                  </a:cubicBezTo>
                  <a:cubicBezTo>
                    <a:pt x="14350" y="14472"/>
                    <a:pt x="14326" y="14469"/>
                    <a:pt x="14300" y="14469"/>
                  </a:cubicBezTo>
                  <a:cubicBezTo>
                    <a:pt x="14250" y="14469"/>
                    <a:pt x="14193" y="14478"/>
                    <a:pt x="14232" y="14517"/>
                  </a:cubicBezTo>
                  <a:cubicBezTo>
                    <a:pt x="14582" y="14889"/>
                    <a:pt x="14975" y="15101"/>
                    <a:pt x="15466" y="15243"/>
                  </a:cubicBezTo>
                  <a:cubicBezTo>
                    <a:pt x="15678" y="15309"/>
                    <a:pt x="15907" y="15342"/>
                    <a:pt x="16125" y="15363"/>
                  </a:cubicBezTo>
                  <a:cubicBezTo>
                    <a:pt x="16775" y="15423"/>
                    <a:pt x="15657" y="15892"/>
                    <a:pt x="15422" y="15898"/>
                  </a:cubicBezTo>
                  <a:cubicBezTo>
                    <a:pt x="15395" y="15898"/>
                    <a:pt x="15345" y="15914"/>
                    <a:pt x="15378" y="15946"/>
                  </a:cubicBezTo>
                  <a:cubicBezTo>
                    <a:pt x="15588" y="16170"/>
                    <a:pt x="15853" y="16247"/>
                    <a:pt x="16135" y="16247"/>
                  </a:cubicBezTo>
                  <a:cubicBezTo>
                    <a:pt x="16446" y="16247"/>
                    <a:pt x="16776" y="16153"/>
                    <a:pt x="17071" y="16062"/>
                  </a:cubicBezTo>
                  <a:lnTo>
                    <a:pt x="17071" y="16062"/>
                  </a:lnTo>
                  <a:cubicBezTo>
                    <a:pt x="17102" y="16689"/>
                    <a:pt x="16499" y="16961"/>
                    <a:pt x="15917" y="16961"/>
                  </a:cubicBezTo>
                  <a:cubicBezTo>
                    <a:pt x="15852" y="16961"/>
                    <a:pt x="15786" y="16957"/>
                    <a:pt x="15722" y="16951"/>
                  </a:cubicBezTo>
                  <a:cubicBezTo>
                    <a:pt x="15718" y="16949"/>
                    <a:pt x="15701" y="16947"/>
                    <a:pt x="15681" y="16947"/>
                  </a:cubicBezTo>
                  <a:cubicBezTo>
                    <a:pt x="15643" y="16947"/>
                    <a:pt x="15595" y="16954"/>
                    <a:pt x="15612" y="16983"/>
                  </a:cubicBezTo>
                  <a:cubicBezTo>
                    <a:pt x="15865" y="17425"/>
                    <a:pt x="16316" y="17548"/>
                    <a:pt x="16809" y="17548"/>
                  </a:cubicBezTo>
                  <a:cubicBezTo>
                    <a:pt x="17306" y="17548"/>
                    <a:pt x="17847" y="17423"/>
                    <a:pt x="18273" y="17374"/>
                  </a:cubicBezTo>
                  <a:lnTo>
                    <a:pt x="18273" y="17374"/>
                  </a:lnTo>
                  <a:cubicBezTo>
                    <a:pt x="18199" y="17947"/>
                    <a:pt x="17690" y="18096"/>
                    <a:pt x="17158" y="18096"/>
                  </a:cubicBezTo>
                  <a:cubicBezTo>
                    <a:pt x="16846" y="18096"/>
                    <a:pt x="16527" y="18045"/>
                    <a:pt x="16284" y="17998"/>
                  </a:cubicBezTo>
                  <a:cubicBezTo>
                    <a:pt x="16281" y="17997"/>
                    <a:pt x="16273" y="17996"/>
                    <a:pt x="16263" y="17996"/>
                  </a:cubicBezTo>
                  <a:cubicBezTo>
                    <a:pt x="16222" y="17996"/>
                    <a:pt x="16141" y="18007"/>
                    <a:pt x="16186" y="18046"/>
                  </a:cubicBezTo>
                  <a:cubicBezTo>
                    <a:pt x="16229" y="18084"/>
                    <a:pt x="16273" y="18124"/>
                    <a:pt x="16317" y="18162"/>
                  </a:cubicBezTo>
                  <a:cubicBezTo>
                    <a:pt x="16601" y="18298"/>
                    <a:pt x="16513" y="18439"/>
                    <a:pt x="16044" y="18592"/>
                  </a:cubicBezTo>
                  <a:cubicBezTo>
                    <a:pt x="16043" y="18592"/>
                    <a:pt x="16037" y="18592"/>
                    <a:pt x="16028" y="18592"/>
                  </a:cubicBezTo>
                  <a:cubicBezTo>
                    <a:pt x="15993" y="18592"/>
                    <a:pt x="15912" y="18596"/>
                    <a:pt x="15934" y="18630"/>
                  </a:cubicBezTo>
                  <a:cubicBezTo>
                    <a:pt x="16218" y="19013"/>
                    <a:pt x="16518" y="19411"/>
                    <a:pt x="16906" y="19688"/>
                  </a:cubicBezTo>
                  <a:cubicBezTo>
                    <a:pt x="17498" y="20121"/>
                    <a:pt x="18190" y="20256"/>
                    <a:pt x="18828" y="20589"/>
                  </a:cubicBezTo>
                  <a:lnTo>
                    <a:pt x="18828" y="20589"/>
                  </a:lnTo>
                  <a:cubicBezTo>
                    <a:pt x="18621" y="20812"/>
                    <a:pt x="18337" y="20910"/>
                    <a:pt x="18046" y="20910"/>
                  </a:cubicBezTo>
                  <a:cubicBezTo>
                    <a:pt x="17707" y="20910"/>
                    <a:pt x="17358" y="20778"/>
                    <a:pt x="17107" y="20556"/>
                  </a:cubicBezTo>
                  <a:cubicBezTo>
                    <a:pt x="17090" y="20541"/>
                    <a:pt x="17026" y="20530"/>
                    <a:pt x="16975" y="20530"/>
                  </a:cubicBezTo>
                  <a:cubicBezTo>
                    <a:pt x="16930" y="20530"/>
                    <a:pt x="16896" y="20539"/>
                    <a:pt x="16911" y="20561"/>
                  </a:cubicBezTo>
                  <a:cubicBezTo>
                    <a:pt x="17255" y="21014"/>
                    <a:pt x="17713" y="21385"/>
                    <a:pt x="18079" y="21822"/>
                  </a:cubicBezTo>
                  <a:cubicBezTo>
                    <a:pt x="18391" y="22195"/>
                    <a:pt x="18228" y="22322"/>
                    <a:pt x="17944" y="22322"/>
                  </a:cubicBezTo>
                  <a:cubicBezTo>
                    <a:pt x="17713" y="22322"/>
                    <a:pt x="17401" y="22238"/>
                    <a:pt x="17200" y="22132"/>
                  </a:cubicBezTo>
                  <a:cubicBezTo>
                    <a:pt x="16993" y="22029"/>
                    <a:pt x="16797" y="21903"/>
                    <a:pt x="16584" y="21800"/>
                  </a:cubicBezTo>
                  <a:cubicBezTo>
                    <a:pt x="16573" y="21796"/>
                    <a:pt x="16539" y="21793"/>
                    <a:pt x="16505" y="21793"/>
                  </a:cubicBezTo>
                  <a:cubicBezTo>
                    <a:pt x="16448" y="21793"/>
                    <a:pt x="16390" y="21802"/>
                    <a:pt x="16430" y="21833"/>
                  </a:cubicBezTo>
                  <a:cubicBezTo>
                    <a:pt x="16687" y="22051"/>
                    <a:pt x="16966" y="22241"/>
                    <a:pt x="17216" y="22465"/>
                  </a:cubicBezTo>
                  <a:cubicBezTo>
                    <a:pt x="17425" y="22654"/>
                    <a:pt x="17391" y="22793"/>
                    <a:pt x="17222" y="22793"/>
                  </a:cubicBezTo>
                  <a:cubicBezTo>
                    <a:pt x="17167" y="22793"/>
                    <a:pt x="17096" y="22778"/>
                    <a:pt x="17014" y="22744"/>
                  </a:cubicBezTo>
                  <a:cubicBezTo>
                    <a:pt x="16873" y="22684"/>
                    <a:pt x="16747" y="22608"/>
                    <a:pt x="16606" y="22553"/>
                  </a:cubicBezTo>
                  <a:cubicBezTo>
                    <a:pt x="16600" y="22550"/>
                    <a:pt x="16548" y="22541"/>
                    <a:pt x="16505" y="22541"/>
                  </a:cubicBezTo>
                  <a:cubicBezTo>
                    <a:pt x="16465" y="22541"/>
                    <a:pt x="16432" y="22549"/>
                    <a:pt x="16447" y="22575"/>
                  </a:cubicBezTo>
                  <a:cubicBezTo>
                    <a:pt x="16475" y="22634"/>
                    <a:pt x="16513" y="22689"/>
                    <a:pt x="16551" y="22739"/>
                  </a:cubicBezTo>
                  <a:cubicBezTo>
                    <a:pt x="16404" y="22804"/>
                    <a:pt x="16256" y="22869"/>
                    <a:pt x="16115" y="22940"/>
                  </a:cubicBezTo>
                  <a:cubicBezTo>
                    <a:pt x="15980" y="22873"/>
                    <a:pt x="15871" y="22782"/>
                    <a:pt x="15777" y="22675"/>
                  </a:cubicBezTo>
                  <a:lnTo>
                    <a:pt x="15777" y="22675"/>
                  </a:lnTo>
                  <a:cubicBezTo>
                    <a:pt x="15775" y="22672"/>
                    <a:pt x="15773" y="22669"/>
                    <a:pt x="15771" y="22667"/>
                  </a:cubicBezTo>
                  <a:lnTo>
                    <a:pt x="15769" y="22667"/>
                  </a:lnTo>
                  <a:cubicBezTo>
                    <a:pt x="15766" y="22663"/>
                    <a:pt x="15763" y="22660"/>
                    <a:pt x="15760" y="22656"/>
                  </a:cubicBezTo>
                  <a:cubicBezTo>
                    <a:pt x="15743" y="22636"/>
                    <a:pt x="15683" y="22626"/>
                    <a:pt x="15633" y="22626"/>
                  </a:cubicBezTo>
                  <a:cubicBezTo>
                    <a:pt x="15586" y="22626"/>
                    <a:pt x="15548" y="22635"/>
                    <a:pt x="15564" y="22656"/>
                  </a:cubicBezTo>
                  <a:cubicBezTo>
                    <a:pt x="15678" y="22814"/>
                    <a:pt x="15798" y="22968"/>
                    <a:pt x="15902" y="23137"/>
                  </a:cubicBezTo>
                  <a:cubicBezTo>
                    <a:pt x="16040" y="23357"/>
                    <a:pt x="15938" y="23433"/>
                    <a:pt x="15747" y="23433"/>
                  </a:cubicBezTo>
                  <a:cubicBezTo>
                    <a:pt x="15443" y="23433"/>
                    <a:pt x="14915" y="23240"/>
                    <a:pt x="14784" y="23137"/>
                  </a:cubicBezTo>
                  <a:cubicBezTo>
                    <a:pt x="14767" y="23126"/>
                    <a:pt x="14688" y="23109"/>
                    <a:pt x="14634" y="23109"/>
                  </a:cubicBezTo>
                  <a:cubicBezTo>
                    <a:pt x="14597" y="23109"/>
                    <a:pt x="14572" y="23117"/>
                    <a:pt x="14587" y="23142"/>
                  </a:cubicBezTo>
                  <a:cubicBezTo>
                    <a:pt x="14589" y="23145"/>
                    <a:pt x="14591" y="23149"/>
                    <a:pt x="14594" y="23152"/>
                  </a:cubicBezTo>
                  <a:lnTo>
                    <a:pt x="14594" y="23152"/>
                  </a:lnTo>
                  <a:cubicBezTo>
                    <a:pt x="14593" y="23152"/>
                    <a:pt x="14593" y="23152"/>
                    <a:pt x="14592" y="23152"/>
                  </a:cubicBezTo>
                  <a:cubicBezTo>
                    <a:pt x="14593" y="23153"/>
                    <a:pt x="14594" y="23153"/>
                    <a:pt x="14595" y="23154"/>
                  </a:cubicBezTo>
                  <a:lnTo>
                    <a:pt x="14595" y="23154"/>
                  </a:lnTo>
                  <a:cubicBezTo>
                    <a:pt x="14800" y="23496"/>
                    <a:pt x="14653" y="23799"/>
                    <a:pt x="14384" y="23799"/>
                  </a:cubicBezTo>
                  <a:cubicBezTo>
                    <a:pt x="14237" y="23799"/>
                    <a:pt x="14054" y="23709"/>
                    <a:pt x="13872" y="23485"/>
                  </a:cubicBezTo>
                  <a:cubicBezTo>
                    <a:pt x="13859" y="23466"/>
                    <a:pt x="13803" y="23455"/>
                    <a:pt x="13755" y="23455"/>
                  </a:cubicBezTo>
                  <a:cubicBezTo>
                    <a:pt x="13705" y="23455"/>
                    <a:pt x="13662" y="23466"/>
                    <a:pt x="13676" y="23491"/>
                  </a:cubicBezTo>
                  <a:cubicBezTo>
                    <a:pt x="13814" y="23652"/>
                    <a:pt x="13800" y="23733"/>
                    <a:pt x="13636" y="23733"/>
                  </a:cubicBezTo>
                  <a:cubicBezTo>
                    <a:pt x="13539" y="23733"/>
                    <a:pt x="13391" y="23705"/>
                    <a:pt x="13190" y="23648"/>
                  </a:cubicBezTo>
                  <a:cubicBezTo>
                    <a:pt x="13173" y="23631"/>
                    <a:pt x="13109" y="23620"/>
                    <a:pt x="13058" y="23620"/>
                  </a:cubicBezTo>
                  <a:cubicBezTo>
                    <a:pt x="13013" y="23620"/>
                    <a:pt x="12979" y="23628"/>
                    <a:pt x="12994" y="23648"/>
                  </a:cubicBezTo>
                  <a:cubicBezTo>
                    <a:pt x="12997" y="23652"/>
                    <a:pt x="12999" y="23656"/>
                    <a:pt x="13002" y="23660"/>
                  </a:cubicBezTo>
                  <a:lnTo>
                    <a:pt x="13000" y="23660"/>
                  </a:lnTo>
                  <a:cubicBezTo>
                    <a:pt x="13002" y="23662"/>
                    <a:pt x="13004" y="23664"/>
                    <a:pt x="13006" y="23666"/>
                  </a:cubicBezTo>
                  <a:lnTo>
                    <a:pt x="13006" y="23666"/>
                  </a:lnTo>
                  <a:cubicBezTo>
                    <a:pt x="13183" y="23923"/>
                    <a:pt x="13081" y="24046"/>
                    <a:pt x="12886" y="24046"/>
                  </a:cubicBezTo>
                  <a:cubicBezTo>
                    <a:pt x="12754" y="24046"/>
                    <a:pt x="12578" y="23989"/>
                    <a:pt x="12417" y="23878"/>
                  </a:cubicBezTo>
                  <a:cubicBezTo>
                    <a:pt x="12402" y="23871"/>
                    <a:pt x="12330" y="23851"/>
                    <a:pt x="12279" y="23851"/>
                  </a:cubicBezTo>
                  <a:cubicBezTo>
                    <a:pt x="12250" y="23851"/>
                    <a:pt x="12229" y="23858"/>
                    <a:pt x="12231" y="23878"/>
                  </a:cubicBezTo>
                  <a:cubicBezTo>
                    <a:pt x="12266" y="24137"/>
                    <a:pt x="12178" y="24226"/>
                    <a:pt x="12037" y="24226"/>
                  </a:cubicBezTo>
                  <a:cubicBezTo>
                    <a:pt x="11783" y="24226"/>
                    <a:pt x="11357" y="23936"/>
                    <a:pt x="11168" y="23824"/>
                  </a:cubicBezTo>
                  <a:cubicBezTo>
                    <a:pt x="11148" y="23814"/>
                    <a:pt x="11092" y="23796"/>
                    <a:pt x="11046" y="23796"/>
                  </a:cubicBezTo>
                  <a:cubicBezTo>
                    <a:pt x="11015" y="23796"/>
                    <a:pt x="10988" y="23805"/>
                    <a:pt x="10982" y="23829"/>
                  </a:cubicBezTo>
                  <a:cubicBezTo>
                    <a:pt x="10864" y="23939"/>
                    <a:pt x="10763" y="23993"/>
                    <a:pt x="10678" y="23993"/>
                  </a:cubicBezTo>
                  <a:cubicBezTo>
                    <a:pt x="10584" y="23993"/>
                    <a:pt x="10510" y="23928"/>
                    <a:pt x="10453" y="23796"/>
                  </a:cubicBezTo>
                  <a:cubicBezTo>
                    <a:pt x="10438" y="23768"/>
                    <a:pt x="10370" y="23740"/>
                    <a:pt x="10315" y="23740"/>
                  </a:cubicBezTo>
                  <a:cubicBezTo>
                    <a:pt x="10288" y="23740"/>
                    <a:pt x="10264" y="23747"/>
                    <a:pt x="10251" y="23764"/>
                  </a:cubicBezTo>
                  <a:cubicBezTo>
                    <a:pt x="10209" y="23893"/>
                    <a:pt x="10141" y="23958"/>
                    <a:pt x="10048" y="23958"/>
                  </a:cubicBezTo>
                  <a:cubicBezTo>
                    <a:pt x="9973" y="23958"/>
                    <a:pt x="9880" y="23915"/>
                    <a:pt x="9771" y="23829"/>
                  </a:cubicBezTo>
                  <a:cubicBezTo>
                    <a:pt x="9752" y="23803"/>
                    <a:pt x="9685" y="23777"/>
                    <a:pt x="9632" y="23777"/>
                  </a:cubicBezTo>
                  <a:cubicBezTo>
                    <a:pt x="9608" y="23777"/>
                    <a:pt x="9586" y="23783"/>
                    <a:pt x="9574" y="23796"/>
                  </a:cubicBezTo>
                  <a:cubicBezTo>
                    <a:pt x="9477" y="23917"/>
                    <a:pt x="9323" y="23975"/>
                    <a:pt x="9175" y="23975"/>
                  </a:cubicBezTo>
                  <a:cubicBezTo>
                    <a:pt x="8943" y="23975"/>
                    <a:pt x="8727" y="23832"/>
                    <a:pt x="8767" y="23562"/>
                  </a:cubicBezTo>
                  <a:cubicBezTo>
                    <a:pt x="8774" y="23526"/>
                    <a:pt x="8697" y="23502"/>
                    <a:pt x="8636" y="23502"/>
                  </a:cubicBezTo>
                  <a:cubicBezTo>
                    <a:pt x="8603" y="23502"/>
                    <a:pt x="8574" y="23509"/>
                    <a:pt x="8565" y="23524"/>
                  </a:cubicBezTo>
                  <a:cubicBezTo>
                    <a:pt x="8564" y="23526"/>
                    <a:pt x="8562" y="23528"/>
                    <a:pt x="8561" y="23530"/>
                  </a:cubicBezTo>
                  <a:lnTo>
                    <a:pt x="8561" y="23530"/>
                  </a:lnTo>
                  <a:cubicBezTo>
                    <a:pt x="8561" y="23530"/>
                    <a:pt x="8560" y="23529"/>
                    <a:pt x="8560" y="23529"/>
                  </a:cubicBezTo>
                  <a:lnTo>
                    <a:pt x="8560" y="23529"/>
                  </a:lnTo>
                  <a:cubicBezTo>
                    <a:pt x="8559" y="23530"/>
                    <a:pt x="8559" y="23532"/>
                    <a:pt x="8559" y="23533"/>
                  </a:cubicBezTo>
                  <a:lnTo>
                    <a:pt x="8559" y="23533"/>
                  </a:lnTo>
                  <a:cubicBezTo>
                    <a:pt x="8495" y="23628"/>
                    <a:pt x="8426" y="23723"/>
                    <a:pt x="8346" y="23807"/>
                  </a:cubicBezTo>
                  <a:cubicBezTo>
                    <a:pt x="8249" y="23928"/>
                    <a:pt x="8086" y="23987"/>
                    <a:pt x="7931" y="23987"/>
                  </a:cubicBezTo>
                  <a:cubicBezTo>
                    <a:pt x="7687" y="23987"/>
                    <a:pt x="7463" y="23842"/>
                    <a:pt x="7540" y="23562"/>
                  </a:cubicBezTo>
                  <a:cubicBezTo>
                    <a:pt x="7553" y="23522"/>
                    <a:pt x="7488" y="23507"/>
                    <a:pt x="7427" y="23507"/>
                  </a:cubicBezTo>
                  <a:cubicBezTo>
                    <a:pt x="7388" y="23507"/>
                    <a:pt x="7351" y="23513"/>
                    <a:pt x="7338" y="23524"/>
                  </a:cubicBezTo>
                  <a:cubicBezTo>
                    <a:pt x="7163" y="23655"/>
                    <a:pt x="6978" y="23769"/>
                    <a:pt x="6775" y="23862"/>
                  </a:cubicBezTo>
                  <a:cubicBezTo>
                    <a:pt x="6678" y="23912"/>
                    <a:pt x="6432" y="23955"/>
                    <a:pt x="6216" y="23955"/>
                  </a:cubicBezTo>
                  <a:cubicBezTo>
                    <a:pt x="5914" y="23955"/>
                    <a:pt x="5669" y="23870"/>
                    <a:pt x="5969" y="23600"/>
                  </a:cubicBezTo>
                  <a:lnTo>
                    <a:pt x="5969" y="23600"/>
                  </a:lnTo>
                  <a:cubicBezTo>
                    <a:pt x="5969" y="23600"/>
                    <a:pt x="5969" y="23600"/>
                    <a:pt x="5969" y="23600"/>
                  </a:cubicBezTo>
                  <a:cubicBezTo>
                    <a:pt x="6002" y="23571"/>
                    <a:pt x="5893" y="23534"/>
                    <a:pt x="5821" y="23534"/>
                  </a:cubicBezTo>
                  <a:cubicBezTo>
                    <a:pt x="5800" y="23534"/>
                    <a:pt x="5782" y="23538"/>
                    <a:pt x="5772" y="23545"/>
                  </a:cubicBezTo>
                  <a:cubicBezTo>
                    <a:pt x="5772" y="23545"/>
                    <a:pt x="5772" y="23545"/>
                    <a:pt x="5772" y="23545"/>
                  </a:cubicBezTo>
                  <a:lnTo>
                    <a:pt x="5772" y="23545"/>
                  </a:lnTo>
                  <a:cubicBezTo>
                    <a:pt x="5657" y="23628"/>
                    <a:pt x="5543" y="23709"/>
                    <a:pt x="5428" y="23786"/>
                  </a:cubicBezTo>
                  <a:cubicBezTo>
                    <a:pt x="5010" y="23753"/>
                    <a:pt x="4871" y="23674"/>
                    <a:pt x="5007" y="23546"/>
                  </a:cubicBezTo>
                  <a:lnTo>
                    <a:pt x="5007" y="23546"/>
                  </a:lnTo>
                  <a:cubicBezTo>
                    <a:pt x="5042" y="23521"/>
                    <a:pt x="5077" y="23495"/>
                    <a:pt x="5113" y="23469"/>
                  </a:cubicBezTo>
                  <a:cubicBezTo>
                    <a:pt x="5145" y="23437"/>
                    <a:pt x="5043" y="23401"/>
                    <a:pt x="4971" y="23401"/>
                  </a:cubicBezTo>
                  <a:cubicBezTo>
                    <a:pt x="4947" y="23401"/>
                    <a:pt x="4927" y="23405"/>
                    <a:pt x="4916" y="23414"/>
                  </a:cubicBezTo>
                  <a:cubicBezTo>
                    <a:pt x="4471" y="23748"/>
                    <a:pt x="4053" y="23987"/>
                    <a:pt x="3535" y="24128"/>
                  </a:cubicBezTo>
                  <a:lnTo>
                    <a:pt x="3535" y="24128"/>
                  </a:lnTo>
                  <a:cubicBezTo>
                    <a:pt x="3630" y="23872"/>
                    <a:pt x="3820" y="23707"/>
                    <a:pt x="4032" y="23529"/>
                  </a:cubicBezTo>
                  <a:cubicBezTo>
                    <a:pt x="4068" y="23498"/>
                    <a:pt x="3947" y="23463"/>
                    <a:pt x="3878" y="23463"/>
                  </a:cubicBezTo>
                  <a:cubicBezTo>
                    <a:pt x="3862" y="23463"/>
                    <a:pt x="3849" y="23465"/>
                    <a:pt x="3841" y="23469"/>
                  </a:cubicBezTo>
                  <a:cubicBezTo>
                    <a:pt x="3838" y="23471"/>
                    <a:pt x="3835" y="23473"/>
                    <a:pt x="3830" y="23475"/>
                  </a:cubicBezTo>
                  <a:lnTo>
                    <a:pt x="3830" y="23475"/>
                  </a:lnTo>
                  <a:cubicBezTo>
                    <a:pt x="3830" y="23475"/>
                    <a:pt x="3830" y="23474"/>
                    <a:pt x="3830" y="23474"/>
                  </a:cubicBezTo>
                  <a:cubicBezTo>
                    <a:pt x="3829" y="23475"/>
                    <a:pt x="3828" y="23475"/>
                    <a:pt x="3828" y="23476"/>
                  </a:cubicBezTo>
                  <a:lnTo>
                    <a:pt x="3828" y="23476"/>
                  </a:lnTo>
                  <a:cubicBezTo>
                    <a:pt x="3750" y="23512"/>
                    <a:pt x="3543" y="23574"/>
                    <a:pt x="3430" y="23574"/>
                  </a:cubicBezTo>
                  <a:cubicBezTo>
                    <a:pt x="3340" y="23574"/>
                    <a:pt x="3309" y="23535"/>
                    <a:pt x="3449" y="23414"/>
                  </a:cubicBezTo>
                  <a:cubicBezTo>
                    <a:pt x="3485" y="23378"/>
                    <a:pt x="3351" y="23345"/>
                    <a:pt x="3286" y="23345"/>
                  </a:cubicBezTo>
                  <a:cubicBezTo>
                    <a:pt x="3273" y="23345"/>
                    <a:pt x="3263" y="23346"/>
                    <a:pt x="3257" y="23349"/>
                  </a:cubicBezTo>
                  <a:cubicBezTo>
                    <a:pt x="3104" y="23426"/>
                    <a:pt x="2952" y="23507"/>
                    <a:pt x="2794" y="23583"/>
                  </a:cubicBezTo>
                  <a:cubicBezTo>
                    <a:pt x="2740" y="23629"/>
                    <a:pt x="2690" y="23651"/>
                    <a:pt x="2644" y="23651"/>
                  </a:cubicBezTo>
                  <a:cubicBezTo>
                    <a:pt x="2563" y="23651"/>
                    <a:pt x="2493" y="23582"/>
                    <a:pt x="2434" y="23447"/>
                  </a:cubicBezTo>
                  <a:cubicBezTo>
                    <a:pt x="2515" y="23349"/>
                    <a:pt x="2608" y="23262"/>
                    <a:pt x="2712" y="23180"/>
                  </a:cubicBezTo>
                  <a:cubicBezTo>
                    <a:pt x="2752" y="23145"/>
                    <a:pt x="2629" y="23114"/>
                    <a:pt x="2562" y="23114"/>
                  </a:cubicBezTo>
                  <a:cubicBezTo>
                    <a:pt x="2546" y="23114"/>
                    <a:pt x="2533" y="23115"/>
                    <a:pt x="2527" y="23120"/>
                  </a:cubicBezTo>
                  <a:cubicBezTo>
                    <a:pt x="2523" y="23122"/>
                    <a:pt x="2519" y="23124"/>
                    <a:pt x="2515" y="23127"/>
                  </a:cubicBezTo>
                  <a:lnTo>
                    <a:pt x="2515" y="23127"/>
                  </a:lnTo>
                  <a:cubicBezTo>
                    <a:pt x="2514" y="23126"/>
                    <a:pt x="2512" y="23125"/>
                    <a:pt x="2510" y="23125"/>
                  </a:cubicBezTo>
                  <a:cubicBezTo>
                    <a:pt x="2505" y="23129"/>
                    <a:pt x="2500" y="23134"/>
                    <a:pt x="2495" y="23139"/>
                  </a:cubicBezTo>
                  <a:lnTo>
                    <a:pt x="2495" y="23139"/>
                  </a:lnTo>
                  <a:cubicBezTo>
                    <a:pt x="2377" y="23206"/>
                    <a:pt x="2256" y="23239"/>
                    <a:pt x="2131" y="23239"/>
                  </a:cubicBezTo>
                  <a:cubicBezTo>
                    <a:pt x="1958" y="23239"/>
                    <a:pt x="1777" y="23175"/>
                    <a:pt x="1588" y="23044"/>
                  </a:cubicBezTo>
                  <a:cubicBezTo>
                    <a:pt x="1779" y="22961"/>
                    <a:pt x="1964" y="22875"/>
                    <a:pt x="2150" y="22777"/>
                  </a:cubicBezTo>
                  <a:cubicBezTo>
                    <a:pt x="2406" y="22640"/>
                    <a:pt x="2625" y="22465"/>
                    <a:pt x="2832" y="22258"/>
                  </a:cubicBezTo>
                  <a:cubicBezTo>
                    <a:pt x="2871" y="22224"/>
                    <a:pt x="2753" y="22191"/>
                    <a:pt x="2685" y="22191"/>
                  </a:cubicBezTo>
                  <a:cubicBezTo>
                    <a:pt x="2668" y="22191"/>
                    <a:pt x="2654" y="22193"/>
                    <a:pt x="2646" y="22198"/>
                  </a:cubicBezTo>
                  <a:cubicBezTo>
                    <a:pt x="2643" y="22200"/>
                    <a:pt x="2640" y="22202"/>
                    <a:pt x="2636" y="22203"/>
                  </a:cubicBezTo>
                  <a:lnTo>
                    <a:pt x="2636" y="22203"/>
                  </a:lnTo>
                  <a:cubicBezTo>
                    <a:pt x="2636" y="22203"/>
                    <a:pt x="2636" y="22203"/>
                    <a:pt x="2636" y="22203"/>
                  </a:cubicBezTo>
                  <a:cubicBezTo>
                    <a:pt x="2635" y="22204"/>
                    <a:pt x="2634" y="22204"/>
                    <a:pt x="2634" y="22205"/>
                  </a:cubicBezTo>
                  <a:lnTo>
                    <a:pt x="2634" y="22205"/>
                  </a:lnTo>
                  <a:cubicBezTo>
                    <a:pt x="2468" y="22299"/>
                    <a:pt x="2287" y="22353"/>
                    <a:pt x="2101" y="22411"/>
                  </a:cubicBezTo>
                  <a:cubicBezTo>
                    <a:pt x="1938" y="22454"/>
                    <a:pt x="1762" y="22487"/>
                    <a:pt x="1588" y="22503"/>
                  </a:cubicBezTo>
                  <a:cubicBezTo>
                    <a:pt x="1855" y="22477"/>
                    <a:pt x="655" y="22263"/>
                    <a:pt x="1158" y="22182"/>
                  </a:cubicBezTo>
                  <a:cubicBezTo>
                    <a:pt x="1692" y="22094"/>
                    <a:pt x="2226" y="21888"/>
                    <a:pt x="2537" y="21423"/>
                  </a:cubicBezTo>
                  <a:cubicBezTo>
                    <a:pt x="2569" y="21374"/>
                    <a:pt x="2470" y="21359"/>
                    <a:pt x="2403" y="21359"/>
                  </a:cubicBezTo>
                  <a:cubicBezTo>
                    <a:pt x="2380" y="21359"/>
                    <a:pt x="2360" y="21361"/>
                    <a:pt x="2352" y="21364"/>
                  </a:cubicBezTo>
                  <a:cubicBezTo>
                    <a:pt x="2175" y="21429"/>
                    <a:pt x="1981" y="21451"/>
                    <a:pt x="1787" y="21451"/>
                  </a:cubicBezTo>
                  <a:cubicBezTo>
                    <a:pt x="1610" y="21451"/>
                    <a:pt x="1433" y="21433"/>
                    <a:pt x="1266" y="21412"/>
                  </a:cubicBezTo>
                  <a:cubicBezTo>
                    <a:pt x="884" y="21369"/>
                    <a:pt x="0" y="20938"/>
                    <a:pt x="765" y="20775"/>
                  </a:cubicBezTo>
                  <a:cubicBezTo>
                    <a:pt x="1512" y="20616"/>
                    <a:pt x="2128" y="20087"/>
                    <a:pt x="2636" y="19547"/>
                  </a:cubicBezTo>
                  <a:cubicBezTo>
                    <a:pt x="2663" y="19514"/>
                    <a:pt x="2586" y="19487"/>
                    <a:pt x="2570" y="19481"/>
                  </a:cubicBezTo>
                  <a:cubicBezTo>
                    <a:pt x="2291" y="19416"/>
                    <a:pt x="2090" y="19236"/>
                    <a:pt x="1888" y="19051"/>
                  </a:cubicBezTo>
                  <a:cubicBezTo>
                    <a:pt x="1615" y="18799"/>
                    <a:pt x="1512" y="18628"/>
                    <a:pt x="1900" y="18628"/>
                  </a:cubicBezTo>
                  <a:cubicBezTo>
                    <a:pt x="1923" y="18628"/>
                    <a:pt x="1949" y="18629"/>
                    <a:pt x="1976" y="18630"/>
                  </a:cubicBezTo>
                  <a:cubicBezTo>
                    <a:pt x="2055" y="18634"/>
                    <a:pt x="2132" y="18636"/>
                    <a:pt x="2206" y="18636"/>
                  </a:cubicBezTo>
                  <a:cubicBezTo>
                    <a:pt x="2598" y="18636"/>
                    <a:pt x="2923" y="18576"/>
                    <a:pt x="3285" y="18341"/>
                  </a:cubicBezTo>
                  <a:cubicBezTo>
                    <a:pt x="3356" y="18298"/>
                    <a:pt x="3202" y="18265"/>
                    <a:pt x="3182" y="18265"/>
                  </a:cubicBezTo>
                  <a:cubicBezTo>
                    <a:pt x="3154" y="18074"/>
                    <a:pt x="3127" y="17883"/>
                    <a:pt x="3099" y="17692"/>
                  </a:cubicBezTo>
                  <a:cubicBezTo>
                    <a:pt x="3202" y="17638"/>
                    <a:pt x="3312" y="17593"/>
                    <a:pt x="3426" y="17555"/>
                  </a:cubicBezTo>
                  <a:cubicBezTo>
                    <a:pt x="3585" y="17495"/>
                    <a:pt x="3743" y="17447"/>
                    <a:pt x="3902" y="17376"/>
                  </a:cubicBezTo>
                  <a:cubicBezTo>
                    <a:pt x="3973" y="17340"/>
                    <a:pt x="3797" y="17298"/>
                    <a:pt x="3750" y="17298"/>
                  </a:cubicBezTo>
                  <a:cubicBezTo>
                    <a:pt x="3747" y="17298"/>
                    <a:pt x="3745" y="17299"/>
                    <a:pt x="3743" y="17299"/>
                  </a:cubicBezTo>
                  <a:cubicBezTo>
                    <a:pt x="3591" y="17321"/>
                    <a:pt x="3447" y="17333"/>
                    <a:pt x="3297" y="17333"/>
                  </a:cubicBezTo>
                  <a:cubicBezTo>
                    <a:pt x="3264" y="17333"/>
                    <a:pt x="3231" y="17333"/>
                    <a:pt x="3197" y="17332"/>
                  </a:cubicBezTo>
                  <a:cubicBezTo>
                    <a:pt x="2369" y="17326"/>
                    <a:pt x="2560" y="17065"/>
                    <a:pt x="2870" y="17027"/>
                  </a:cubicBezTo>
                  <a:cubicBezTo>
                    <a:pt x="3121" y="16994"/>
                    <a:pt x="3318" y="16923"/>
                    <a:pt x="3497" y="16749"/>
                  </a:cubicBezTo>
                  <a:cubicBezTo>
                    <a:pt x="3519" y="16727"/>
                    <a:pt x="3470" y="16699"/>
                    <a:pt x="3454" y="16694"/>
                  </a:cubicBezTo>
                  <a:cubicBezTo>
                    <a:pt x="3083" y="16568"/>
                    <a:pt x="2668" y="16536"/>
                    <a:pt x="2352" y="16291"/>
                  </a:cubicBezTo>
                  <a:cubicBezTo>
                    <a:pt x="2278" y="16233"/>
                    <a:pt x="2128" y="15798"/>
                    <a:pt x="2260" y="15798"/>
                  </a:cubicBezTo>
                  <a:cubicBezTo>
                    <a:pt x="2265" y="15798"/>
                    <a:pt x="2270" y="15799"/>
                    <a:pt x="2276" y="15800"/>
                  </a:cubicBezTo>
                  <a:cubicBezTo>
                    <a:pt x="2537" y="15854"/>
                    <a:pt x="2799" y="15903"/>
                    <a:pt x="3061" y="15936"/>
                  </a:cubicBezTo>
                  <a:cubicBezTo>
                    <a:pt x="3232" y="15958"/>
                    <a:pt x="3405" y="15972"/>
                    <a:pt x="3578" y="15972"/>
                  </a:cubicBezTo>
                  <a:cubicBezTo>
                    <a:pt x="4160" y="15972"/>
                    <a:pt x="4724" y="15816"/>
                    <a:pt x="5090" y="15319"/>
                  </a:cubicBezTo>
                  <a:cubicBezTo>
                    <a:pt x="5125" y="15270"/>
                    <a:pt x="5002" y="15251"/>
                    <a:pt x="4937" y="15251"/>
                  </a:cubicBezTo>
                  <a:cubicBezTo>
                    <a:pt x="4922" y="15251"/>
                    <a:pt x="4911" y="15252"/>
                    <a:pt x="4904" y="15254"/>
                  </a:cubicBezTo>
                  <a:lnTo>
                    <a:pt x="4365" y="15204"/>
                  </a:lnTo>
                  <a:cubicBezTo>
                    <a:pt x="4453" y="15091"/>
                    <a:pt x="4551" y="14987"/>
                    <a:pt x="4653" y="14893"/>
                  </a:cubicBezTo>
                  <a:lnTo>
                    <a:pt x="4653" y="14893"/>
                  </a:lnTo>
                  <a:cubicBezTo>
                    <a:pt x="4655" y="14891"/>
                    <a:pt x="4657" y="14890"/>
                    <a:pt x="4660" y="14889"/>
                  </a:cubicBezTo>
                  <a:cubicBezTo>
                    <a:pt x="4659" y="14888"/>
                    <a:pt x="4658" y="14888"/>
                    <a:pt x="4658" y="14888"/>
                  </a:cubicBezTo>
                  <a:lnTo>
                    <a:pt x="4658" y="14888"/>
                  </a:lnTo>
                  <a:cubicBezTo>
                    <a:pt x="4662" y="14884"/>
                    <a:pt x="4666" y="14881"/>
                    <a:pt x="4670" y="14877"/>
                  </a:cubicBezTo>
                  <a:cubicBezTo>
                    <a:pt x="4710" y="14842"/>
                    <a:pt x="4593" y="14811"/>
                    <a:pt x="4524" y="14811"/>
                  </a:cubicBezTo>
                  <a:cubicBezTo>
                    <a:pt x="4507" y="14811"/>
                    <a:pt x="4492" y="14813"/>
                    <a:pt x="4484" y="14818"/>
                  </a:cubicBezTo>
                  <a:cubicBezTo>
                    <a:pt x="4481" y="14820"/>
                    <a:pt x="4478" y="14822"/>
                    <a:pt x="4475" y="14824"/>
                  </a:cubicBezTo>
                  <a:lnTo>
                    <a:pt x="4475" y="14824"/>
                  </a:lnTo>
                  <a:cubicBezTo>
                    <a:pt x="4475" y="14824"/>
                    <a:pt x="4474" y="14823"/>
                    <a:pt x="4474" y="14823"/>
                  </a:cubicBezTo>
                  <a:cubicBezTo>
                    <a:pt x="4472" y="14825"/>
                    <a:pt x="4470" y="14826"/>
                    <a:pt x="4469" y="14828"/>
                  </a:cubicBezTo>
                  <a:lnTo>
                    <a:pt x="4469" y="14828"/>
                  </a:lnTo>
                  <a:cubicBezTo>
                    <a:pt x="4392" y="14877"/>
                    <a:pt x="4309" y="14919"/>
                    <a:pt x="4222" y="14954"/>
                  </a:cubicBezTo>
                  <a:cubicBezTo>
                    <a:pt x="4124" y="14987"/>
                    <a:pt x="4032" y="15020"/>
                    <a:pt x="3934" y="15052"/>
                  </a:cubicBezTo>
                  <a:cubicBezTo>
                    <a:pt x="3421" y="15014"/>
                    <a:pt x="3257" y="14965"/>
                    <a:pt x="3443" y="14910"/>
                  </a:cubicBezTo>
                  <a:cubicBezTo>
                    <a:pt x="3731" y="14790"/>
                    <a:pt x="3934" y="14654"/>
                    <a:pt x="4157" y="14436"/>
                  </a:cubicBezTo>
                  <a:cubicBezTo>
                    <a:pt x="4191" y="14402"/>
                    <a:pt x="4080" y="14372"/>
                    <a:pt x="4006" y="14372"/>
                  </a:cubicBezTo>
                  <a:cubicBezTo>
                    <a:pt x="3984" y="14372"/>
                    <a:pt x="3966" y="14374"/>
                    <a:pt x="3955" y="14381"/>
                  </a:cubicBezTo>
                  <a:cubicBezTo>
                    <a:pt x="3955" y="14381"/>
                    <a:pt x="3955" y="14381"/>
                    <a:pt x="3955" y="14381"/>
                  </a:cubicBezTo>
                  <a:lnTo>
                    <a:pt x="3955" y="14381"/>
                  </a:lnTo>
                  <a:cubicBezTo>
                    <a:pt x="3860" y="14451"/>
                    <a:pt x="3708" y="14488"/>
                    <a:pt x="3597" y="14488"/>
                  </a:cubicBezTo>
                  <a:cubicBezTo>
                    <a:pt x="3439" y="14488"/>
                    <a:pt x="3361" y="14413"/>
                    <a:pt x="3640" y="14250"/>
                  </a:cubicBezTo>
                  <a:cubicBezTo>
                    <a:pt x="3776" y="14169"/>
                    <a:pt x="3917" y="14114"/>
                    <a:pt x="4032" y="14005"/>
                  </a:cubicBezTo>
                  <a:cubicBezTo>
                    <a:pt x="4082" y="13964"/>
                    <a:pt x="3921" y="13939"/>
                    <a:pt x="3873" y="13939"/>
                  </a:cubicBezTo>
                  <a:cubicBezTo>
                    <a:pt x="3868" y="13939"/>
                    <a:pt x="3865" y="13939"/>
                    <a:pt x="3862" y="13940"/>
                  </a:cubicBezTo>
                  <a:cubicBezTo>
                    <a:pt x="3678" y="13993"/>
                    <a:pt x="3481" y="14026"/>
                    <a:pt x="3290" y="14048"/>
                  </a:cubicBezTo>
                  <a:cubicBezTo>
                    <a:pt x="3120" y="14070"/>
                    <a:pt x="2976" y="14085"/>
                    <a:pt x="2855" y="14094"/>
                  </a:cubicBezTo>
                  <a:lnTo>
                    <a:pt x="2855" y="14094"/>
                  </a:lnTo>
                  <a:cubicBezTo>
                    <a:pt x="2977" y="14122"/>
                    <a:pt x="3101" y="14134"/>
                    <a:pt x="3228" y="14134"/>
                  </a:cubicBezTo>
                  <a:cubicBezTo>
                    <a:pt x="3345" y="14134"/>
                    <a:pt x="3464" y="14124"/>
                    <a:pt x="3585" y="14106"/>
                  </a:cubicBezTo>
                  <a:lnTo>
                    <a:pt x="3585" y="14106"/>
                  </a:lnTo>
                  <a:cubicBezTo>
                    <a:pt x="3301" y="14260"/>
                    <a:pt x="2943" y="14470"/>
                    <a:pt x="3257" y="14670"/>
                  </a:cubicBezTo>
                  <a:cubicBezTo>
                    <a:pt x="3315" y="14707"/>
                    <a:pt x="3382" y="14723"/>
                    <a:pt x="3455" y="14723"/>
                  </a:cubicBezTo>
                  <a:cubicBezTo>
                    <a:pt x="3474" y="14723"/>
                    <a:pt x="3493" y="14722"/>
                    <a:pt x="3513" y="14720"/>
                  </a:cubicBezTo>
                  <a:lnTo>
                    <a:pt x="3513" y="14720"/>
                  </a:lnTo>
                  <a:cubicBezTo>
                    <a:pt x="3385" y="14789"/>
                    <a:pt x="3244" y="14841"/>
                    <a:pt x="3083" y="14877"/>
                  </a:cubicBezTo>
                  <a:cubicBezTo>
                    <a:pt x="3066" y="14883"/>
                    <a:pt x="3034" y="14894"/>
                    <a:pt x="3051" y="14916"/>
                  </a:cubicBezTo>
                  <a:cubicBezTo>
                    <a:pt x="3176" y="15130"/>
                    <a:pt x="3391" y="15207"/>
                    <a:pt x="3631" y="15207"/>
                  </a:cubicBezTo>
                  <a:cubicBezTo>
                    <a:pt x="3826" y="15207"/>
                    <a:pt x="4036" y="15156"/>
                    <a:pt x="4227" y="15088"/>
                  </a:cubicBezTo>
                  <a:lnTo>
                    <a:pt x="4227" y="15088"/>
                  </a:lnTo>
                  <a:cubicBezTo>
                    <a:pt x="4167" y="15162"/>
                    <a:pt x="4110" y="15239"/>
                    <a:pt x="4053" y="15325"/>
                  </a:cubicBezTo>
                  <a:cubicBezTo>
                    <a:pt x="4038" y="15352"/>
                    <a:pt x="4076" y="15374"/>
                    <a:pt x="4098" y="15380"/>
                  </a:cubicBezTo>
                  <a:cubicBezTo>
                    <a:pt x="4256" y="15434"/>
                    <a:pt x="4392" y="15461"/>
                    <a:pt x="4526" y="15461"/>
                  </a:cubicBezTo>
                  <a:cubicBezTo>
                    <a:pt x="4597" y="15461"/>
                    <a:pt x="4668" y="15453"/>
                    <a:pt x="4741" y="15438"/>
                  </a:cubicBezTo>
                  <a:lnTo>
                    <a:pt x="4741" y="15438"/>
                  </a:lnTo>
                  <a:cubicBezTo>
                    <a:pt x="4408" y="15773"/>
                    <a:pt x="3969" y="15879"/>
                    <a:pt x="3508" y="15879"/>
                  </a:cubicBezTo>
                  <a:cubicBezTo>
                    <a:pt x="3062" y="15879"/>
                    <a:pt x="2595" y="15779"/>
                    <a:pt x="2183" y="15690"/>
                  </a:cubicBezTo>
                  <a:cubicBezTo>
                    <a:pt x="2166" y="15687"/>
                    <a:pt x="2134" y="15680"/>
                    <a:pt x="2104" y="15680"/>
                  </a:cubicBezTo>
                  <a:cubicBezTo>
                    <a:pt x="2074" y="15680"/>
                    <a:pt x="2046" y="15687"/>
                    <a:pt x="2041" y="15712"/>
                  </a:cubicBezTo>
                  <a:cubicBezTo>
                    <a:pt x="1954" y="16062"/>
                    <a:pt x="2069" y="16269"/>
                    <a:pt x="2379" y="16448"/>
                  </a:cubicBezTo>
                  <a:cubicBezTo>
                    <a:pt x="2505" y="16520"/>
                    <a:pt x="2651" y="16558"/>
                    <a:pt x="2794" y="16601"/>
                  </a:cubicBezTo>
                  <a:cubicBezTo>
                    <a:pt x="2913" y="16639"/>
                    <a:pt x="3039" y="16667"/>
                    <a:pt x="3165" y="16694"/>
                  </a:cubicBezTo>
                  <a:cubicBezTo>
                    <a:pt x="3083" y="16765"/>
                    <a:pt x="3001" y="16835"/>
                    <a:pt x="2925" y="16906"/>
                  </a:cubicBezTo>
                  <a:cubicBezTo>
                    <a:pt x="2772" y="16939"/>
                    <a:pt x="2619" y="16961"/>
                    <a:pt x="2467" y="16972"/>
                  </a:cubicBezTo>
                  <a:cubicBezTo>
                    <a:pt x="2444" y="16972"/>
                    <a:pt x="2406" y="16983"/>
                    <a:pt x="2412" y="17011"/>
                  </a:cubicBezTo>
                  <a:cubicBezTo>
                    <a:pt x="2495" y="17350"/>
                    <a:pt x="2907" y="17436"/>
                    <a:pt x="3288" y="17436"/>
                  </a:cubicBezTo>
                  <a:cubicBezTo>
                    <a:pt x="3482" y="17436"/>
                    <a:pt x="3667" y="17414"/>
                    <a:pt x="3797" y="17392"/>
                  </a:cubicBezTo>
                  <a:lnTo>
                    <a:pt x="3797" y="17392"/>
                  </a:lnTo>
                  <a:cubicBezTo>
                    <a:pt x="3383" y="17463"/>
                    <a:pt x="2744" y="17495"/>
                    <a:pt x="2608" y="18008"/>
                  </a:cubicBezTo>
                  <a:cubicBezTo>
                    <a:pt x="2560" y="18200"/>
                    <a:pt x="2913" y="18331"/>
                    <a:pt x="3034" y="18341"/>
                  </a:cubicBezTo>
                  <a:cubicBezTo>
                    <a:pt x="2892" y="18412"/>
                    <a:pt x="2739" y="18472"/>
                    <a:pt x="2586" y="18522"/>
                  </a:cubicBezTo>
                  <a:cubicBezTo>
                    <a:pt x="2448" y="18542"/>
                    <a:pt x="2310" y="18552"/>
                    <a:pt x="2172" y="18552"/>
                  </a:cubicBezTo>
                  <a:cubicBezTo>
                    <a:pt x="2092" y="18552"/>
                    <a:pt x="2011" y="18549"/>
                    <a:pt x="1931" y="18543"/>
                  </a:cubicBezTo>
                  <a:cubicBezTo>
                    <a:pt x="1836" y="18537"/>
                    <a:pt x="1737" y="18525"/>
                    <a:pt x="1639" y="18525"/>
                  </a:cubicBezTo>
                  <a:cubicBezTo>
                    <a:pt x="1570" y="18525"/>
                    <a:pt x="1501" y="18531"/>
                    <a:pt x="1435" y="18549"/>
                  </a:cubicBezTo>
                  <a:cubicBezTo>
                    <a:pt x="1256" y="18598"/>
                    <a:pt x="1556" y="18909"/>
                    <a:pt x="1604" y="18963"/>
                  </a:cubicBezTo>
                  <a:cubicBezTo>
                    <a:pt x="1790" y="19176"/>
                    <a:pt x="2090" y="19454"/>
                    <a:pt x="2384" y="19525"/>
                  </a:cubicBezTo>
                  <a:cubicBezTo>
                    <a:pt x="2389" y="19525"/>
                    <a:pt x="1561" y="20267"/>
                    <a:pt x="1528" y="20289"/>
                  </a:cubicBezTo>
                  <a:cubicBezTo>
                    <a:pt x="1146" y="20556"/>
                    <a:pt x="694" y="20698"/>
                    <a:pt x="241" y="20763"/>
                  </a:cubicBezTo>
                  <a:cubicBezTo>
                    <a:pt x="224" y="20763"/>
                    <a:pt x="181" y="20768"/>
                    <a:pt x="181" y="20790"/>
                  </a:cubicBezTo>
                  <a:cubicBezTo>
                    <a:pt x="210" y="21366"/>
                    <a:pt x="984" y="21552"/>
                    <a:pt x="1667" y="21552"/>
                  </a:cubicBezTo>
                  <a:cubicBezTo>
                    <a:pt x="1872" y="21552"/>
                    <a:pt x="2069" y="21536"/>
                    <a:pt x="2234" y="21508"/>
                  </a:cubicBezTo>
                  <a:lnTo>
                    <a:pt x="2234" y="21508"/>
                  </a:lnTo>
                  <a:cubicBezTo>
                    <a:pt x="1906" y="21884"/>
                    <a:pt x="1395" y="22076"/>
                    <a:pt x="901" y="22105"/>
                  </a:cubicBezTo>
                  <a:cubicBezTo>
                    <a:pt x="884" y="22105"/>
                    <a:pt x="841" y="22110"/>
                    <a:pt x="841" y="22132"/>
                  </a:cubicBezTo>
                  <a:cubicBezTo>
                    <a:pt x="836" y="22497"/>
                    <a:pt x="1125" y="22617"/>
                    <a:pt x="1488" y="22617"/>
                  </a:cubicBezTo>
                  <a:cubicBezTo>
                    <a:pt x="1755" y="22617"/>
                    <a:pt x="2062" y="22552"/>
                    <a:pt x="2322" y="22471"/>
                  </a:cubicBezTo>
                  <a:lnTo>
                    <a:pt x="2322" y="22471"/>
                  </a:lnTo>
                  <a:cubicBezTo>
                    <a:pt x="1988" y="22717"/>
                    <a:pt x="1619" y="22885"/>
                    <a:pt x="1228" y="23054"/>
                  </a:cubicBezTo>
                  <a:cubicBezTo>
                    <a:pt x="1206" y="23066"/>
                    <a:pt x="1206" y="23082"/>
                    <a:pt x="1223" y="23099"/>
                  </a:cubicBezTo>
                  <a:cubicBezTo>
                    <a:pt x="1413" y="23325"/>
                    <a:pt x="1648" y="23410"/>
                    <a:pt x="1897" y="23410"/>
                  </a:cubicBezTo>
                  <a:cubicBezTo>
                    <a:pt x="2024" y="23410"/>
                    <a:pt x="2155" y="23388"/>
                    <a:pt x="2285" y="23350"/>
                  </a:cubicBezTo>
                  <a:lnTo>
                    <a:pt x="2285" y="23350"/>
                  </a:lnTo>
                  <a:cubicBezTo>
                    <a:pt x="2131" y="23532"/>
                    <a:pt x="2031" y="23743"/>
                    <a:pt x="2336" y="23824"/>
                  </a:cubicBezTo>
                  <a:cubicBezTo>
                    <a:pt x="2377" y="23835"/>
                    <a:pt x="2420" y="23841"/>
                    <a:pt x="2464" y="23841"/>
                  </a:cubicBezTo>
                  <a:cubicBezTo>
                    <a:pt x="2653" y="23841"/>
                    <a:pt x="2858" y="23743"/>
                    <a:pt x="3048" y="23637"/>
                  </a:cubicBezTo>
                  <a:lnTo>
                    <a:pt x="3048" y="23637"/>
                  </a:lnTo>
                  <a:cubicBezTo>
                    <a:pt x="3038" y="23669"/>
                    <a:pt x="3030" y="23705"/>
                    <a:pt x="3023" y="23747"/>
                  </a:cubicBezTo>
                  <a:cubicBezTo>
                    <a:pt x="3011" y="23791"/>
                    <a:pt x="3121" y="23807"/>
                    <a:pt x="3149" y="23807"/>
                  </a:cubicBezTo>
                  <a:cubicBezTo>
                    <a:pt x="3292" y="23807"/>
                    <a:pt x="3418" y="23789"/>
                    <a:pt x="3539" y="23754"/>
                  </a:cubicBezTo>
                  <a:lnTo>
                    <a:pt x="3539" y="23754"/>
                  </a:lnTo>
                  <a:cubicBezTo>
                    <a:pt x="3426" y="23882"/>
                    <a:pt x="3336" y="24023"/>
                    <a:pt x="3290" y="24205"/>
                  </a:cubicBezTo>
                  <a:cubicBezTo>
                    <a:pt x="3276" y="24250"/>
                    <a:pt x="3382" y="24261"/>
                    <a:pt x="3437" y="24261"/>
                  </a:cubicBezTo>
                  <a:cubicBezTo>
                    <a:pt x="3449" y="24261"/>
                    <a:pt x="3459" y="24261"/>
                    <a:pt x="3464" y="24260"/>
                  </a:cubicBezTo>
                  <a:cubicBezTo>
                    <a:pt x="3911" y="24164"/>
                    <a:pt x="4292" y="24000"/>
                    <a:pt x="4658" y="23778"/>
                  </a:cubicBezTo>
                  <a:lnTo>
                    <a:pt x="4658" y="23778"/>
                  </a:lnTo>
                  <a:cubicBezTo>
                    <a:pt x="4642" y="23824"/>
                    <a:pt x="4629" y="23875"/>
                    <a:pt x="4615" y="23933"/>
                  </a:cubicBezTo>
                  <a:cubicBezTo>
                    <a:pt x="4605" y="23971"/>
                    <a:pt x="4692" y="23988"/>
                    <a:pt x="4713" y="23993"/>
                  </a:cubicBezTo>
                  <a:cubicBezTo>
                    <a:pt x="4802" y="24008"/>
                    <a:pt x="4885" y="24015"/>
                    <a:pt x="4965" y="24015"/>
                  </a:cubicBezTo>
                  <a:cubicBezTo>
                    <a:pt x="5178" y="24015"/>
                    <a:pt x="5364" y="23963"/>
                    <a:pt x="5546" y="23873"/>
                  </a:cubicBezTo>
                  <a:lnTo>
                    <a:pt x="5546" y="23873"/>
                  </a:lnTo>
                  <a:cubicBezTo>
                    <a:pt x="5532" y="24004"/>
                    <a:pt x="5658" y="24091"/>
                    <a:pt x="5909" y="24139"/>
                  </a:cubicBezTo>
                  <a:cubicBezTo>
                    <a:pt x="5980" y="24154"/>
                    <a:pt x="6053" y="24161"/>
                    <a:pt x="6127" y="24161"/>
                  </a:cubicBezTo>
                  <a:cubicBezTo>
                    <a:pt x="6533" y="24161"/>
                    <a:pt x="6958" y="23955"/>
                    <a:pt x="7302" y="23733"/>
                  </a:cubicBezTo>
                  <a:lnTo>
                    <a:pt x="7302" y="23733"/>
                  </a:lnTo>
                  <a:cubicBezTo>
                    <a:pt x="7297" y="23975"/>
                    <a:pt x="7406" y="24202"/>
                    <a:pt x="7692" y="24249"/>
                  </a:cubicBezTo>
                  <a:cubicBezTo>
                    <a:pt x="7735" y="24256"/>
                    <a:pt x="7777" y="24259"/>
                    <a:pt x="7817" y="24259"/>
                  </a:cubicBezTo>
                  <a:cubicBezTo>
                    <a:pt x="8126" y="24259"/>
                    <a:pt x="8363" y="24075"/>
                    <a:pt x="8560" y="23842"/>
                  </a:cubicBezTo>
                  <a:lnTo>
                    <a:pt x="8560" y="23842"/>
                  </a:lnTo>
                  <a:cubicBezTo>
                    <a:pt x="8612" y="24111"/>
                    <a:pt x="8809" y="24229"/>
                    <a:pt x="9040" y="24229"/>
                  </a:cubicBezTo>
                  <a:cubicBezTo>
                    <a:pt x="9253" y="24229"/>
                    <a:pt x="9495" y="24128"/>
                    <a:pt x="9679" y="23952"/>
                  </a:cubicBezTo>
                  <a:lnTo>
                    <a:pt x="9679" y="23952"/>
                  </a:lnTo>
                  <a:cubicBezTo>
                    <a:pt x="9784" y="24051"/>
                    <a:pt x="9900" y="24101"/>
                    <a:pt x="10014" y="24101"/>
                  </a:cubicBezTo>
                  <a:cubicBezTo>
                    <a:pt x="10136" y="24101"/>
                    <a:pt x="10258" y="24044"/>
                    <a:pt x="10366" y="23929"/>
                  </a:cubicBezTo>
                  <a:lnTo>
                    <a:pt x="10366" y="23929"/>
                  </a:lnTo>
                  <a:cubicBezTo>
                    <a:pt x="10505" y="24070"/>
                    <a:pt x="10696" y="24179"/>
                    <a:pt x="10863" y="24179"/>
                  </a:cubicBezTo>
                  <a:cubicBezTo>
                    <a:pt x="10989" y="24179"/>
                    <a:pt x="11101" y="24116"/>
                    <a:pt x="11165" y="23957"/>
                  </a:cubicBezTo>
                  <a:lnTo>
                    <a:pt x="11165" y="23957"/>
                  </a:lnTo>
                  <a:cubicBezTo>
                    <a:pt x="11437" y="24123"/>
                    <a:pt x="11880" y="24382"/>
                    <a:pt x="12170" y="24382"/>
                  </a:cubicBezTo>
                  <a:cubicBezTo>
                    <a:pt x="12346" y="24382"/>
                    <a:pt x="12465" y="24286"/>
                    <a:pt x="12453" y="24012"/>
                  </a:cubicBezTo>
                  <a:lnTo>
                    <a:pt x="12453" y="24012"/>
                  </a:lnTo>
                  <a:cubicBezTo>
                    <a:pt x="12623" y="24078"/>
                    <a:pt x="12843" y="24128"/>
                    <a:pt x="13018" y="24128"/>
                  </a:cubicBezTo>
                  <a:cubicBezTo>
                    <a:pt x="13212" y="24128"/>
                    <a:pt x="13352" y="24067"/>
                    <a:pt x="13316" y="23897"/>
                  </a:cubicBezTo>
                  <a:lnTo>
                    <a:pt x="13316" y="23897"/>
                  </a:lnTo>
                  <a:cubicBezTo>
                    <a:pt x="13485" y="23985"/>
                    <a:pt x="13668" y="24023"/>
                    <a:pt x="13877" y="24023"/>
                  </a:cubicBezTo>
                  <a:cubicBezTo>
                    <a:pt x="13909" y="24023"/>
                    <a:pt x="13942" y="24022"/>
                    <a:pt x="13976" y="24020"/>
                  </a:cubicBezTo>
                  <a:cubicBezTo>
                    <a:pt x="13988" y="24020"/>
                    <a:pt x="14031" y="24015"/>
                    <a:pt x="14031" y="23993"/>
                  </a:cubicBezTo>
                  <a:cubicBezTo>
                    <a:pt x="14028" y="23888"/>
                    <a:pt x="14018" y="23809"/>
                    <a:pt x="13995" y="23734"/>
                  </a:cubicBezTo>
                  <a:lnTo>
                    <a:pt x="13995" y="23734"/>
                  </a:lnTo>
                  <a:cubicBezTo>
                    <a:pt x="14153" y="23809"/>
                    <a:pt x="14332" y="23851"/>
                    <a:pt x="14491" y="23851"/>
                  </a:cubicBezTo>
                  <a:cubicBezTo>
                    <a:pt x="14790" y="23851"/>
                    <a:pt x="15018" y="23703"/>
                    <a:pt x="14895" y="23358"/>
                  </a:cubicBezTo>
                  <a:lnTo>
                    <a:pt x="14895" y="23358"/>
                  </a:lnTo>
                  <a:cubicBezTo>
                    <a:pt x="15176" y="23526"/>
                    <a:pt x="15487" y="23644"/>
                    <a:pt x="15814" y="23644"/>
                  </a:cubicBezTo>
                  <a:cubicBezTo>
                    <a:pt x="15831" y="23644"/>
                    <a:pt x="15847" y="23644"/>
                    <a:pt x="15864" y="23643"/>
                  </a:cubicBezTo>
                  <a:cubicBezTo>
                    <a:pt x="16311" y="23633"/>
                    <a:pt x="16184" y="23293"/>
                    <a:pt x="16006" y="23006"/>
                  </a:cubicBezTo>
                  <a:lnTo>
                    <a:pt x="16006" y="23006"/>
                  </a:lnTo>
                  <a:cubicBezTo>
                    <a:pt x="16268" y="23152"/>
                    <a:pt x="16568" y="23236"/>
                    <a:pt x="16863" y="23245"/>
                  </a:cubicBezTo>
                  <a:cubicBezTo>
                    <a:pt x="16878" y="23245"/>
                    <a:pt x="16949" y="23245"/>
                    <a:pt x="16949" y="23212"/>
                  </a:cubicBezTo>
                  <a:cubicBezTo>
                    <a:pt x="16932" y="22982"/>
                    <a:pt x="16856" y="22880"/>
                    <a:pt x="16742" y="22721"/>
                  </a:cubicBezTo>
                  <a:lnTo>
                    <a:pt x="16742" y="22721"/>
                  </a:lnTo>
                  <a:cubicBezTo>
                    <a:pt x="16963" y="22815"/>
                    <a:pt x="17276" y="22933"/>
                    <a:pt x="17467" y="22933"/>
                  </a:cubicBezTo>
                  <a:cubicBezTo>
                    <a:pt x="17583" y="22933"/>
                    <a:pt x="17653" y="22889"/>
                    <a:pt x="17631" y="22771"/>
                  </a:cubicBezTo>
                  <a:cubicBezTo>
                    <a:pt x="17591" y="22558"/>
                    <a:pt x="17366" y="22379"/>
                    <a:pt x="17161" y="22231"/>
                  </a:cubicBezTo>
                  <a:lnTo>
                    <a:pt x="17161" y="22231"/>
                  </a:lnTo>
                  <a:cubicBezTo>
                    <a:pt x="17172" y="22237"/>
                    <a:pt x="17184" y="22242"/>
                    <a:pt x="17195" y="22248"/>
                  </a:cubicBezTo>
                  <a:cubicBezTo>
                    <a:pt x="17369" y="22331"/>
                    <a:pt x="17770" y="22512"/>
                    <a:pt x="18086" y="22512"/>
                  </a:cubicBezTo>
                  <a:cubicBezTo>
                    <a:pt x="18284" y="22512"/>
                    <a:pt x="18449" y="22441"/>
                    <a:pt x="18504" y="22231"/>
                  </a:cubicBezTo>
                  <a:cubicBezTo>
                    <a:pt x="18547" y="22051"/>
                    <a:pt x="18182" y="21707"/>
                    <a:pt x="18084" y="21598"/>
                  </a:cubicBezTo>
                  <a:cubicBezTo>
                    <a:pt x="17852" y="21338"/>
                    <a:pt x="17587" y="21102"/>
                    <a:pt x="17349" y="20842"/>
                  </a:cubicBezTo>
                  <a:lnTo>
                    <a:pt x="17349" y="20842"/>
                  </a:lnTo>
                  <a:cubicBezTo>
                    <a:pt x="17585" y="20948"/>
                    <a:pt x="17850" y="21009"/>
                    <a:pt x="18109" y="21009"/>
                  </a:cubicBezTo>
                  <a:cubicBezTo>
                    <a:pt x="18467" y="21009"/>
                    <a:pt x="18812" y="20892"/>
                    <a:pt x="19049" y="20616"/>
                  </a:cubicBezTo>
                  <a:cubicBezTo>
                    <a:pt x="19054" y="20611"/>
                    <a:pt x="19055" y="20606"/>
                    <a:pt x="19054" y="20600"/>
                  </a:cubicBezTo>
                  <a:lnTo>
                    <a:pt x="19054" y="20600"/>
                  </a:lnTo>
                  <a:cubicBezTo>
                    <a:pt x="19056" y="20593"/>
                    <a:pt x="19049" y="20583"/>
                    <a:pt x="19028" y="20572"/>
                  </a:cubicBezTo>
                  <a:cubicBezTo>
                    <a:pt x="18237" y="20153"/>
                    <a:pt x="17407" y="20000"/>
                    <a:pt x="16737" y="19356"/>
                  </a:cubicBezTo>
                  <a:cubicBezTo>
                    <a:pt x="16654" y="19280"/>
                    <a:pt x="16125" y="18706"/>
                    <a:pt x="16294" y="18701"/>
                  </a:cubicBezTo>
                  <a:cubicBezTo>
                    <a:pt x="16529" y="18696"/>
                    <a:pt x="16677" y="18668"/>
                    <a:pt x="16878" y="18560"/>
                  </a:cubicBezTo>
                  <a:cubicBezTo>
                    <a:pt x="16889" y="18554"/>
                    <a:pt x="16906" y="18537"/>
                    <a:pt x="16895" y="18527"/>
                  </a:cubicBezTo>
                  <a:cubicBezTo>
                    <a:pt x="16768" y="18345"/>
                    <a:pt x="16464" y="18166"/>
                    <a:pt x="16581" y="18166"/>
                  </a:cubicBezTo>
                  <a:cubicBezTo>
                    <a:pt x="16615" y="18166"/>
                    <a:pt x="16684" y="18181"/>
                    <a:pt x="16802" y="18215"/>
                  </a:cubicBezTo>
                  <a:cubicBezTo>
                    <a:pt x="16930" y="18252"/>
                    <a:pt x="17053" y="18266"/>
                    <a:pt x="17177" y="18266"/>
                  </a:cubicBezTo>
                  <a:cubicBezTo>
                    <a:pt x="17275" y="18266"/>
                    <a:pt x="17374" y="18257"/>
                    <a:pt x="17478" y="18243"/>
                  </a:cubicBezTo>
                  <a:cubicBezTo>
                    <a:pt x="17943" y="18183"/>
                    <a:pt x="18466" y="17817"/>
                    <a:pt x="18492" y="17326"/>
                  </a:cubicBezTo>
                  <a:cubicBezTo>
                    <a:pt x="18492" y="17273"/>
                    <a:pt x="18373" y="17266"/>
                    <a:pt x="18341" y="17266"/>
                  </a:cubicBezTo>
                  <a:cubicBezTo>
                    <a:pt x="17964" y="17294"/>
                    <a:pt x="17598" y="17371"/>
                    <a:pt x="17228" y="17414"/>
                  </a:cubicBezTo>
                  <a:cubicBezTo>
                    <a:pt x="17082" y="17431"/>
                    <a:pt x="16928" y="17446"/>
                    <a:pt x="16773" y="17446"/>
                  </a:cubicBezTo>
                  <a:cubicBezTo>
                    <a:pt x="16483" y="17446"/>
                    <a:pt x="16193" y="17393"/>
                    <a:pt x="15962" y="17201"/>
                  </a:cubicBezTo>
                  <a:cubicBezTo>
                    <a:pt x="15790" y="17058"/>
                    <a:pt x="15808" y="17032"/>
                    <a:pt x="15891" y="17032"/>
                  </a:cubicBezTo>
                  <a:cubicBezTo>
                    <a:pt x="15918" y="17032"/>
                    <a:pt x="15952" y="17034"/>
                    <a:pt x="15989" y="17037"/>
                  </a:cubicBezTo>
                  <a:cubicBezTo>
                    <a:pt x="16016" y="17042"/>
                    <a:pt x="16050" y="17046"/>
                    <a:pt x="16080" y="17046"/>
                  </a:cubicBezTo>
                  <a:cubicBezTo>
                    <a:pt x="16092" y="17046"/>
                    <a:pt x="16104" y="17045"/>
                    <a:pt x="16115" y="17044"/>
                  </a:cubicBezTo>
                  <a:cubicBezTo>
                    <a:pt x="16742" y="17027"/>
                    <a:pt x="17380" y="16689"/>
                    <a:pt x="17266" y="15984"/>
                  </a:cubicBezTo>
                  <a:cubicBezTo>
                    <a:pt x="17258" y="15941"/>
                    <a:pt x="17193" y="15923"/>
                    <a:pt x="17142" y="15923"/>
                  </a:cubicBezTo>
                  <a:cubicBezTo>
                    <a:pt x="17122" y="15923"/>
                    <a:pt x="17104" y="15926"/>
                    <a:pt x="17092" y="15931"/>
                  </a:cubicBezTo>
                  <a:cubicBezTo>
                    <a:pt x="16889" y="15990"/>
                    <a:pt x="16682" y="16050"/>
                    <a:pt x="16475" y="16100"/>
                  </a:cubicBezTo>
                  <a:cubicBezTo>
                    <a:pt x="16400" y="16118"/>
                    <a:pt x="16271" y="16127"/>
                    <a:pt x="16138" y="16127"/>
                  </a:cubicBezTo>
                  <a:cubicBezTo>
                    <a:pt x="15786" y="16127"/>
                    <a:pt x="15406" y="16062"/>
                    <a:pt x="15929" y="15919"/>
                  </a:cubicBezTo>
                  <a:cubicBezTo>
                    <a:pt x="16224" y="15838"/>
                    <a:pt x="16540" y="15674"/>
                    <a:pt x="16627" y="15368"/>
                  </a:cubicBezTo>
                  <a:cubicBezTo>
                    <a:pt x="16644" y="15325"/>
                    <a:pt x="16523" y="15309"/>
                    <a:pt x="16502" y="15309"/>
                  </a:cubicBezTo>
                  <a:cubicBezTo>
                    <a:pt x="16050" y="15276"/>
                    <a:pt x="15612" y="15216"/>
                    <a:pt x="15182" y="15058"/>
                  </a:cubicBezTo>
                  <a:cubicBezTo>
                    <a:pt x="15051" y="15008"/>
                    <a:pt x="14516" y="14599"/>
                    <a:pt x="14516" y="14599"/>
                  </a:cubicBezTo>
                  <a:lnTo>
                    <a:pt x="14516" y="14599"/>
                  </a:lnTo>
                  <a:cubicBezTo>
                    <a:pt x="14563" y="14607"/>
                    <a:pt x="14610" y="14610"/>
                    <a:pt x="14657" y="14610"/>
                  </a:cubicBezTo>
                  <a:cubicBezTo>
                    <a:pt x="14920" y="14610"/>
                    <a:pt x="15179" y="14504"/>
                    <a:pt x="15411" y="14392"/>
                  </a:cubicBezTo>
                  <a:cubicBezTo>
                    <a:pt x="15443" y="14375"/>
                    <a:pt x="15428" y="14348"/>
                    <a:pt x="15405" y="14338"/>
                  </a:cubicBezTo>
                  <a:cubicBezTo>
                    <a:pt x="15226" y="14245"/>
                    <a:pt x="14833" y="13836"/>
                    <a:pt x="14718" y="13836"/>
                  </a:cubicBezTo>
                  <a:cubicBezTo>
                    <a:pt x="14849" y="13836"/>
                    <a:pt x="14969" y="13824"/>
                    <a:pt x="15100" y="13814"/>
                  </a:cubicBezTo>
                  <a:cubicBezTo>
                    <a:pt x="15378" y="13781"/>
                    <a:pt x="15591" y="13683"/>
                    <a:pt x="15793" y="13497"/>
                  </a:cubicBezTo>
                  <a:cubicBezTo>
                    <a:pt x="15815" y="13476"/>
                    <a:pt x="15765" y="13449"/>
                    <a:pt x="15750" y="13443"/>
                  </a:cubicBezTo>
                  <a:cubicBezTo>
                    <a:pt x="15542" y="13345"/>
                    <a:pt x="15428" y="13312"/>
                    <a:pt x="15204" y="13301"/>
                  </a:cubicBezTo>
                  <a:lnTo>
                    <a:pt x="15204" y="13301"/>
                  </a:lnTo>
                  <a:cubicBezTo>
                    <a:pt x="15213" y="13301"/>
                    <a:pt x="15223" y="13301"/>
                    <a:pt x="15233" y="13301"/>
                  </a:cubicBezTo>
                  <a:cubicBezTo>
                    <a:pt x="15340" y="13301"/>
                    <a:pt x="15485" y="13276"/>
                    <a:pt x="15580" y="13240"/>
                  </a:cubicBezTo>
                  <a:cubicBezTo>
                    <a:pt x="16050" y="13066"/>
                    <a:pt x="16339" y="12766"/>
                    <a:pt x="16332" y="12248"/>
                  </a:cubicBezTo>
                  <a:cubicBezTo>
                    <a:pt x="16332" y="12193"/>
                    <a:pt x="16218" y="12188"/>
                    <a:pt x="16186" y="12188"/>
                  </a:cubicBezTo>
                  <a:cubicBezTo>
                    <a:pt x="16089" y="12197"/>
                    <a:pt x="15431" y="12298"/>
                    <a:pt x="15398" y="12298"/>
                  </a:cubicBezTo>
                  <a:cubicBezTo>
                    <a:pt x="15388" y="12298"/>
                    <a:pt x="15436" y="12289"/>
                    <a:pt x="15574" y="12265"/>
                  </a:cubicBezTo>
                  <a:cubicBezTo>
                    <a:pt x="15924" y="12200"/>
                    <a:pt x="16224" y="11976"/>
                    <a:pt x="16453" y="11724"/>
                  </a:cubicBezTo>
                  <a:cubicBezTo>
                    <a:pt x="16498" y="11675"/>
                    <a:pt x="16347" y="11653"/>
                    <a:pt x="16296" y="11653"/>
                  </a:cubicBezTo>
                  <a:cubicBezTo>
                    <a:pt x="16291" y="11653"/>
                    <a:pt x="16287" y="11653"/>
                    <a:pt x="16284" y="11654"/>
                  </a:cubicBezTo>
                  <a:cubicBezTo>
                    <a:pt x="16036" y="11714"/>
                    <a:pt x="15783" y="11744"/>
                    <a:pt x="15532" y="11744"/>
                  </a:cubicBezTo>
                  <a:cubicBezTo>
                    <a:pt x="14537" y="11744"/>
                    <a:pt x="13588" y="11265"/>
                    <a:pt x="13238" y="10277"/>
                  </a:cubicBezTo>
                  <a:lnTo>
                    <a:pt x="13238" y="10277"/>
                  </a:lnTo>
                  <a:cubicBezTo>
                    <a:pt x="13472" y="10404"/>
                    <a:pt x="13748" y="10437"/>
                    <a:pt x="14026" y="10437"/>
                  </a:cubicBezTo>
                  <a:cubicBezTo>
                    <a:pt x="14222" y="10437"/>
                    <a:pt x="14420" y="10421"/>
                    <a:pt x="14604" y="10410"/>
                  </a:cubicBezTo>
                  <a:cubicBezTo>
                    <a:pt x="14647" y="10410"/>
                    <a:pt x="14685" y="10377"/>
                    <a:pt x="14637" y="10350"/>
                  </a:cubicBezTo>
                  <a:cubicBezTo>
                    <a:pt x="14274" y="10124"/>
                    <a:pt x="13958" y="9861"/>
                    <a:pt x="13727" y="9509"/>
                  </a:cubicBezTo>
                  <a:lnTo>
                    <a:pt x="13727" y="9509"/>
                  </a:lnTo>
                  <a:cubicBezTo>
                    <a:pt x="13941" y="9617"/>
                    <a:pt x="14186" y="9680"/>
                    <a:pt x="14422" y="9680"/>
                  </a:cubicBezTo>
                  <a:cubicBezTo>
                    <a:pt x="14757" y="9680"/>
                    <a:pt x="15075" y="9553"/>
                    <a:pt x="15264" y="9242"/>
                  </a:cubicBezTo>
                  <a:cubicBezTo>
                    <a:pt x="15280" y="9215"/>
                    <a:pt x="15247" y="9199"/>
                    <a:pt x="15226" y="9188"/>
                  </a:cubicBezTo>
                  <a:cubicBezTo>
                    <a:pt x="14702" y="8997"/>
                    <a:pt x="14156" y="8904"/>
                    <a:pt x="13633" y="8703"/>
                  </a:cubicBezTo>
                  <a:cubicBezTo>
                    <a:pt x="13142" y="8517"/>
                    <a:pt x="12797" y="8157"/>
                    <a:pt x="12487" y="7759"/>
                  </a:cubicBezTo>
                  <a:cubicBezTo>
                    <a:pt x="12405" y="7644"/>
                    <a:pt x="12324" y="7524"/>
                    <a:pt x="12253" y="7404"/>
                  </a:cubicBezTo>
                  <a:lnTo>
                    <a:pt x="12253" y="7404"/>
                  </a:lnTo>
                  <a:cubicBezTo>
                    <a:pt x="12348" y="7471"/>
                    <a:pt x="12449" y="7504"/>
                    <a:pt x="12561" y="7504"/>
                  </a:cubicBezTo>
                  <a:cubicBezTo>
                    <a:pt x="12576" y="7504"/>
                    <a:pt x="12592" y="7504"/>
                    <a:pt x="12608" y="7502"/>
                  </a:cubicBezTo>
                  <a:cubicBezTo>
                    <a:pt x="12613" y="7504"/>
                    <a:pt x="12629" y="7506"/>
                    <a:pt x="12647" y="7506"/>
                  </a:cubicBezTo>
                  <a:cubicBezTo>
                    <a:pt x="12684" y="7506"/>
                    <a:pt x="12731" y="7499"/>
                    <a:pt x="12716" y="7470"/>
                  </a:cubicBezTo>
                  <a:cubicBezTo>
                    <a:pt x="12711" y="7460"/>
                    <a:pt x="12387" y="6858"/>
                    <a:pt x="12586" y="6858"/>
                  </a:cubicBezTo>
                  <a:cubicBezTo>
                    <a:pt x="12598" y="6858"/>
                    <a:pt x="12612" y="6860"/>
                    <a:pt x="12629" y="6865"/>
                  </a:cubicBezTo>
                  <a:cubicBezTo>
                    <a:pt x="12809" y="6918"/>
                    <a:pt x="12842" y="6924"/>
                    <a:pt x="13027" y="6963"/>
                  </a:cubicBezTo>
                  <a:cubicBezTo>
                    <a:pt x="13033" y="6963"/>
                    <a:pt x="13047" y="6964"/>
                    <a:pt x="13063" y="6964"/>
                  </a:cubicBezTo>
                  <a:cubicBezTo>
                    <a:pt x="13100" y="6964"/>
                    <a:pt x="13148" y="6959"/>
                    <a:pt x="13137" y="6924"/>
                  </a:cubicBezTo>
                  <a:cubicBezTo>
                    <a:pt x="13006" y="6558"/>
                    <a:pt x="12782" y="6498"/>
                    <a:pt x="13283" y="6450"/>
                  </a:cubicBezTo>
                  <a:cubicBezTo>
                    <a:pt x="13550" y="6422"/>
                    <a:pt x="13736" y="6302"/>
                    <a:pt x="13905" y="6100"/>
                  </a:cubicBezTo>
                  <a:cubicBezTo>
                    <a:pt x="13943" y="6052"/>
                    <a:pt x="13807" y="6029"/>
                    <a:pt x="13786" y="6029"/>
                  </a:cubicBezTo>
                  <a:cubicBezTo>
                    <a:pt x="12896" y="5991"/>
                    <a:pt x="12056" y="5659"/>
                    <a:pt x="11369" y="5102"/>
                  </a:cubicBezTo>
                  <a:cubicBezTo>
                    <a:pt x="11251" y="5006"/>
                    <a:pt x="11033" y="4767"/>
                    <a:pt x="10953" y="4732"/>
                  </a:cubicBezTo>
                  <a:lnTo>
                    <a:pt x="10953" y="4732"/>
                  </a:lnTo>
                  <a:cubicBezTo>
                    <a:pt x="11169" y="4818"/>
                    <a:pt x="11272" y="4818"/>
                    <a:pt x="11495" y="4829"/>
                  </a:cubicBezTo>
                  <a:cubicBezTo>
                    <a:pt x="11505" y="4829"/>
                    <a:pt x="11598" y="4824"/>
                    <a:pt x="11576" y="4786"/>
                  </a:cubicBezTo>
                  <a:cubicBezTo>
                    <a:pt x="11436" y="4583"/>
                    <a:pt x="11060" y="4359"/>
                    <a:pt x="11409" y="4359"/>
                  </a:cubicBezTo>
                  <a:cubicBezTo>
                    <a:pt x="11425" y="4359"/>
                    <a:pt x="11443" y="4359"/>
                    <a:pt x="11462" y="4360"/>
                  </a:cubicBezTo>
                  <a:cubicBezTo>
                    <a:pt x="11482" y="4362"/>
                    <a:pt x="11502" y="4362"/>
                    <a:pt x="11521" y="4362"/>
                  </a:cubicBezTo>
                  <a:cubicBezTo>
                    <a:pt x="11735" y="4362"/>
                    <a:pt x="11915" y="4279"/>
                    <a:pt x="12094" y="4169"/>
                  </a:cubicBezTo>
                  <a:cubicBezTo>
                    <a:pt x="12132" y="4148"/>
                    <a:pt x="12089" y="4121"/>
                    <a:pt x="12062" y="4109"/>
                  </a:cubicBezTo>
                  <a:cubicBezTo>
                    <a:pt x="11893" y="4033"/>
                    <a:pt x="11717" y="3962"/>
                    <a:pt x="11538" y="3897"/>
                  </a:cubicBezTo>
                  <a:cubicBezTo>
                    <a:pt x="10873" y="3640"/>
                    <a:pt x="11211" y="3640"/>
                    <a:pt x="11445" y="3640"/>
                  </a:cubicBezTo>
                  <a:lnTo>
                    <a:pt x="11543" y="3640"/>
                  </a:lnTo>
                  <a:cubicBezTo>
                    <a:pt x="11848" y="3635"/>
                    <a:pt x="12122" y="3613"/>
                    <a:pt x="12384" y="3449"/>
                  </a:cubicBezTo>
                  <a:cubicBezTo>
                    <a:pt x="12427" y="3421"/>
                    <a:pt x="12384" y="3395"/>
                    <a:pt x="12356" y="3384"/>
                  </a:cubicBezTo>
                  <a:cubicBezTo>
                    <a:pt x="11882" y="3185"/>
                    <a:pt x="11409" y="3126"/>
                    <a:pt x="10903" y="3124"/>
                  </a:cubicBezTo>
                  <a:lnTo>
                    <a:pt x="10903" y="3124"/>
                  </a:lnTo>
                  <a:cubicBezTo>
                    <a:pt x="11311" y="2751"/>
                    <a:pt x="11636" y="2271"/>
                    <a:pt x="11707" y="1714"/>
                  </a:cubicBezTo>
                  <a:cubicBezTo>
                    <a:pt x="11710" y="1671"/>
                    <a:pt x="11645" y="1654"/>
                    <a:pt x="11586" y="1654"/>
                  </a:cubicBezTo>
                  <a:cubicBezTo>
                    <a:pt x="11549" y="1654"/>
                    <a:pt x="11515" y="1661"/>
                    <a:pt x="11500" y="1671"/>
                  </a:cubicBezTo>
                  <a:cubicBezTo>
                    <a:pt x="11109" y="1966"/>
                    <a:pt x="10717" y="2234"/>
                    <a:pt x="10307" y="2494"/>
                  </a:cubicBezTo>
                  <a:lnTo>
                    <a:pt x="10307" y="2494"/>
                  </a:lnTo>
                  <a:cubicBezTo>
                    <a:pt x="10420" y="2245"/>
                    <a:pt x="10498" y="1985"/>
                    <a:pt x="10567" y="1714"/>
                  </a:cubicBezTo>
                  <a:cubicBezTo>
                    <a:pt x="10578" y="1675"/>
                    <a:pt x="10499" y="1654"/>
                    <a:pt x="10436" y="1654"/>
                  </a:cubicBezTo>
                  <a:cubicBezTo>
                    <a:pt x="10403" y="1654"/>
                    <a:pt x="10374" y="1660"/>
                    <a:pt x="10365" y="1671"/>
                  </a:cubicBezTo>
                  <a:cubicBezTo>
                    <a:pt x="10102" y="1943"/>
                    <a:pt x="9910" y="2253"/>
                    <a:pt x="9695" y="2549"/>
                  </a:cubicBezTo>
                  <a:lnTo>
                    <a:pt x="9695" y="2549"/>
                  </a:lnTo>
                  <a:cubicBezTo>
                    <a:pt x="9647" y="1896"/>
                    <a:pt x="9680" y="1205"/>
                    <a:pt x="9536" y="574"/>
                  </a:cubicBezTo>
                  <a:cubicBezTo>
                    <a:pt x="9454" y="212"/>
                    <a:pt x="9329" y="1"/>
                    <a:pt x="90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0"/>
            <p:cNvSpPr/>
            <p:nvPr/>
          </p:nvSpPr>
          <p:spPr>
            <a:xfrm>
              <a:off x="4841625" y="2842850"/>
              <a:ext cx="271825" cy="531200"/>
            </a:xfrm>
            <a:custGeom>
              <a:avLst/>
              <a:gdLst/>
              <a:ahLst/>
              <a:cxnLst/>
              <a:rect l="l" t="t" r="r" b="b"/>
              <a:pathLst>
                <a:path w="10873" h="21248" extrusionOk="0">
                  <a:moveTo>
                    <a:pt x="1588" y="12901"/>
                  </a:moveTo>
                  <a:cubicBezTo>
                    <a:pt x="1545" y="12951"/>
                    <a:pt x="1495" y="12994"/>
                    <a:pt x="1446" y="13042"/>
                  </a:cubicBezTo>
                  <a:cubicBezTo>
                    <a:pt x="1348" y="13130"/>
                    <a:pt x="1228" y="13239"/>
                    <a:pt x="1097" y="13354"/>
                  </a:cubicBezTo>
                  <a:cubicBezTo>
                    <a:pt x="1124" y="13364"/>
                    <a:pt x="1157" y="13376"/>
                    <a:pt x="1162" y="13376"/>
                  </a:cubicBezTo>
                  <a:cubicBezTo>
                    <a:pt x="1250" y="13419"/>
                    <a:pt x="1696" y="13632"/>
                    <a:pt x="1888" y="13632"/>
                  </a:cubicBezTo>
                  <a:cubicBezTo>
                    <a:pt x="1986" y="13632"/>
                    <a:pt x="2018" y="13578"/>
                    <a:pt x="1905" y="13414"/>
                  </a:cubicBezTo>
                  <a:cubicBezTo>
                    <a:pt x="1801" y="13261"/>
                    <a:pt x="1681" y="13108"/>
                    <a:pt x="1605" y="12939"/>
                  </a:cubicBezTo>
                  <a:cubicBezTo>
                    <a:pt x="1598" y="12923"/>
                    <a:pt x="1593" y="12912"/>
                    <a:pt x="1588" y="12901"/>
                  </a:cubicBezTo>
                  <a:close/>
                  <a:moveTo>
                    <a:pt x="5057" y="14646"/>
                  </a:moveTo>
                  <a:lnTo>
                    <a:pt x="5057" y="14646"/>
                  </a:lnTo>
                  <a:cubicBezTo>
                    <a:pt x="4916" y="14658"/>
                    <a:pt x="4943" y="14718"/>
                    <a:pt x="5019" y="14805"/>
                  </a:cubicBezTo>
                  <a:cubicBezTo>
                    <a:pt x="5030" y="14751"/>
                    <a:pt x="5047" y="14701"/>
                    <a:pt x="5057" y="14646"/>
                  </a:cubicBezTo>
                  <a:close/>
                  <a:moveTo>
                    <a:pt x="4642" y="15018"/>
                  </a:moveTo>
                  <a:cubicBezTo>
                    <a:pt x="4642" y="15018"/>
                    <a:pt x="4642" y="15018"/>
                    <a:pt x="4643" y="15018"/>
                  </a:cubicBezTo>
                  <a:lnTo>
                    <a:pt x="4643" y="15018"/>
                  </a:lnTo>
                  <a:cubicBezTo>
                    <a:pt x="4642" y="15018"/>
                    <a:pt x="4642" y="15018"/>
                    <a:pt x="4642" y="15018"/>
                  </a:cubicBezTo>
                  <a:close/>
                  <a:moveTo>
                    <a:pt x="4643" y="15018"/>
                  </a:moveTo>
                  <a:cubicBezTo>
                    <a:pt x="4687" y="15035"/>
                    <a:pt x="4790" y="15132"/>
                    <a:pt x="4888" y="15230"/>
                  </a:cubicBezTo>
                  <a:cubicBezTo>
                    <a:pt x="4904" y="15187"/>
                    <a:pt x="4916" y="15137"/>
                    <a:pt x="4931" y="15099"/>
                  </a:cubicBezTo>
                  <a:cubicBezTo>
                    <a:pt x="4845" y="15083"/>
                    <a:pt x="4763" y="15061"/>
                    <a:pt x="4643" y="15018"/>
                  </a:cubicBezTo>
                  <a:close/>
                  <a:moveTo>
                    <a:pt x="983" y="13457"/>
                  </a:moveTo>
                  <a:cubicBezTo>
                    <a:pt x="595" y="13812"/>
                    <a:pt x="153" y="14238"/>
                    <a:pt x="1" y="14575"/>
                  </a:cubicBezTo>
                  <a:cubicBezTo>
                    <a:pt x="115" y="14587"/>
                    <a:pt x="218" y="14593"/>
                    <a:pt x="328" y="14593"/>
                  </a:cubicBezTo>
                  <a:cubicBezTo>
                    <a:pt x="475" y="14593"/>
                    <a:pt x="616" y="14575"/>
                    <a:pt x="764" y="14548"/>
                  </a:cubicBezTo>
                  <a:lnTo>
                    <a:pt x="764" y="14548"/>
                  </a:lnTo>
                  <a:cubicBezTo>
                    <a:pt x="568" y="14843"/>
                    <a:pt x="322" y="15083"/>
                    <a:pt x="125" y="15406"/>
                  </a:cubicBezTo>
                  <a:cubicBezTo>
                    <a:pt x="142" y="15411"/>
                    <a:pt x="165" y="15411"/>
                    <a:pt x="180" y="15411"/>
                  </a:cubicBezTo>
                  <a:cubicBezTo>
                    <a:pt x="525" y="15411"/>
                    <a:pt x="830" y="15187"/>
                    <a:pt x="1129" y="15056"/>
                  </a:cubicBezTo>
                  <a:lnTo>
                    <a:pt x="1129" y="15056"/>
                  </a:lnTo>
                  <a:cubicBezTo>
                    <a:pt x="928" y="15547"/>
                    <a:pt x="649" y="16021"/>
                    <a:pt x="432" y="16501"/>
                  </a:cubicBezTo>
                  <a:cubicBezTo>
                    <a:pt x="835" y="16343"/>
                    <a:pt x="1195" y="16109"/>
                    <a:pt x="1429" y="15786"/>
                  </a:cubicBezTo>
                  <a:cubicBezTo>
                    <a:pt x="1467" y="15738"/>
                    <a:pt x="1834" y="15144"/>
                    <a:pt x="1637" y="15144"/>
                  </a:cubicBezTo>
                  <a:cubicBezTo>
                    <a:pt x="1555" y="15137"/>
                    <a:pt x="1462" y="15132"/>
                    <a:pt x="1381" y="15111"/>
                  </a:cubicBezTo>
                  <a:cubicBezTo>
                    <a:pt x="1162" y="15051"/>
                    <a:pt x="1026" y="14996"/>
                    <a:pt x="862" y="14832"/>
                  </a:cubicBezTo>
                  <a:cubicBezTo>
                    <a:pt x="852" y="14822"/>
                    <a:pt x="845" y="14799"/>
                    <a:pt x="868" y="14789"/>
                  </a:cubicBezTo>
                  <a:cubicBezTo>
                    <a:pt x="1129" y="14701"/>
                    <a:pt x="1408" y="14630"/>
                    <a:pt x="1653" y="14505"/>
                  </a:cubicBezTo>
                  <a:cubicBezTo>
                    <a:pt x="1888" y="14384"/>
                    <a:pt x="1565" y="14265"/>
                    <a:pt x="1479" y="14195"/>
                  </a:cubicBezTo>
                  <a:cubicBezTo>
                    <a:pt x="1222" y="13981"/>
                    <a:pt x="1016" y="13780"/>
                    <a:pt x="983" y="13457"/>
                  </a:cubicBezTo>
                  <a:close/>
                  <a:moveTo>
                    <a:pt x="7501" y="19044"/>
                  </a:moveTo>
                  <a:lnTo>
                    <a:pt x="7501" y="19054"/>
                  </a:lnTo>
                  <a:cubicBezTo>
                    <a:pt x="7507" y="19054"/>
                    <a:pt x="7507" y="19059"/>
                    <a:pt x="7512" y="19059"/>
                  </a:cubicBezTo>
                  <a:cubicBezTo>
                    <a:pt x="7512" y="19054"/>
                    <a:pt x="7507" y="19049"/>
                    <a:pt x="7501" y="19044"/>
                  </a:cubicBezTo>
                  <a:close/>
                  <a:moveTo>
                    <a:pt x="10474" y="20238"/>
                  </a:moveTo>
                  <a:lnTo>
                    <a:pt x="10474" y="20238"/>
                  </a:lnTo>
                  <a:cubicBezTo>
                    <a:pt x="10507" y="20255"/>
                    <a:pt x="10540" y="20270"/>
                    <a:pt x="10578" y="20282"/>
                  </a:cubicBezTo>
                  <a:lnTo>
                    <a:pt x="10583" y="20276"/>
                  </a:lnTo>
                  <a:cubicBezTo>
                    <a:pt x="10545" y="20265"/>
                    <a:pt x="10512" y="20255"/>
                    <a:pt x="10474" y="20238"/>
                  </a:cubicBezTo>
                  <a:close/>
                  <a:moveTo>
                    <a:pt x="5761" y="0"/>
                  </a:moveTo>
                  <a:cubicBezTo>
                    <a:pt x="5379" y="0"/>
                    <a:pt x="4997" y="278"/>
                    <a:pt x="4976" y="703"/>
                  </a:cubicBezTo>
                  <a:lnTo>
                    <a:pt x="5095" y="758"/>
                  </a:lnTo>
                  <a:cubicBezTo>
                    <a:pt x="4828" y="677"/>
                    <a:pt x="4485" y="650"/>
                    <a:pt x="4239" y="519"/>
                  </a:cubicBezTo>
                  <a:lnTo>
                    <a:pt x="4239" y="519"/>
                  </a:lnTo>
                  <a:cubicBezTo>
                    <a:pt x="4315" y="731"/>
                    <a:pt x="4659" y="841"/>
                    <a:pt x="4828" y="977"/>
                  </a:cubicBezTo>
                  <a:lnTo>
                    <a:pt x="3994" y="977"/>
                  </a:lnTo>
                  <a:cubicBezTo>
                    <a:pt x="4092" y="1189"/>
                    <a:pt x="4289" y="1402"/>
                    <a:pt x="4533" y="1430"/>
                  </a:cubicBezTo>
                  <a:cubicBezTo>
                    <a:pt x="4239" y="1778"/>
                    <a:pt x="4020" y="2236"/>
                    <a:pt x="3748" y="2641"/>
                  </a:cubicBezTo>
                  <a:cubicBezTo>
                    <a:pt x="4092" y="2641"/>
                    <a:pt x="4364" y="2477"/>
                    <a:pt x="4632" y="2264"/>
                  </a:cubicBezTo>
                  <a:lnTo>
                    <a:pt x="4632" y="2264"/>
                  </a:lnTo>
                  <a:cubicBezTo>
                    <a:pt x="4609" y="2935"/>
                    <a:pt x="3874" y="3714"/>
                    <a:pt x="3312" y="3852"/>
                  </a:cubicBezTo>
                  <a:cubicBezTo>
                    <a:pt x="3459" y="3890"/>
                    <a:pt x="3601" y="3917"/>
                    <a:pt x="3748" y="3917"/>
                  </a:cubicBezTo>
                  <a:cubicBezTo>
                    <a:pt x="3896" y="3917"/>
                    <a:pt x="4042" y="3890"/>
                    <a:pt x="4190" y="3824"/>
                  </a:cubicBezTo>
                  <a:lnTo>
                    <a:pt x="4190" y="3824"/>
                  </a:lnTo>
                  <a:cubicBezTo>
                    <a:pt x="3994" y="4119"/>
                    <a:pt x="3874" y="4522"/>
                    <a:pt x="3650" y="4817"/>
                  </a:cubicBezTo>
                  <a:cubicBezTo>
                    <a:pt x="3410" y="5166"/>
                    <a:pt x="3164" y="5411"/>
                    <a:pt x="2869" y="5706"/>
                  </a:cubicBezTo>
                  <a:cubicBezTo>
                    <a:pt x="2973" y="5750"/>
                    <a:pt x="3088" y="5771"/>
                    <a:pt x="3202" y="5771"/>
                  </a:cubicBezTo>
                  <a:cubicBezTo>
                    <a:pt x="3410" y="5771"/>
                    <a:pt x="3627" y="5711"/>
                    <a:pt x="3798" y="5678"/>
                  </a:cubicBezTo>
                  <a:lnTo>
                    <a:pt x="3798" y="5678"/>
                  </a:lnTo>
                  <a:cubicBezTo>
                    <a:pt x="3699" y="6350"/>
                    <a:pt x="3360" y="6808"/>
                    <a:pt x="2771" y="7103"/>
                  </a:cubicBezTo>
                  <a:cubicBezTo>
                    <a:pt x="3038" y="7103"/>
                    <a:pt x="3312" y="7103"/>
                    <a:pt x="3557" y="7020"/>
                  </a:cubicBezTo>
                  <a:lnTo>
                    <a:pt x="3557" y="7020"/>
                  </a:lnTo>
                  <a:cubicBezTo>
                    <a:pt x="3503" y="7151"/>
                    <a:pt x="3453" y="7282"/>
                    <a:pt x="3405" y="7419"/>
                  </a:cubicBezTo>
                  <a:cubicBezTo>
                    <a:pt x="2892" y="8177"/>
                    <a:pt x="2761" y="8276"/>
                    <a:pt x="2449" y="8739"/>
                  </a:cubicBezTo>
                  <a:cubicBezTo>
                    <a:pt x="2111" y="9306"/>
                    <a:pt x="1719" y="9814"/>
                    <a:pt x="1228" y="10245"/>
                  </a:cubicBezTo>
                  <a:cubicBezTo>
                    <a:pt x="1593" y="10195"/>
                    <a:pt x="2084" y="10245"/>
                    <a:pt x="2378" y="9923"/>
                  </a:cubicBezTo>
                  <a:lnTo>
                    <a:pt x="2378" y="9923"/>
                  </a:lnTo>
                  <a:cubicBezTo>
                    <a:pt x="2182" y="10620"/>
                    <a:pt x="1817" y="11052"/>
                    <a:pt x="1474" y="11647"/>
                  </a:cubicBezTo>
                  <a:cubicBezTo>
                    <a:pt x="1789" y="11614"/>
                    <a:pt x="2084" y="11456"/>
                    <a:pt x="2401" y="11347"/>
                  </a:cubicBezTo>
                  <a:lnTo>
                    <a:pt x="2401" y="11347"/>
                  </a:lnTo>
                  <a:cubicBezTo>
                    <a:pt x="2286" y="11745"/>
                    <a:pt x="2144" y="12105"/>
                    <a:pt x="1948" y="12427"/>
                  </a:cubicBezTo>
                  <a:cubicBezTo>
                    <a:pt x="2089" y="12569"/>
                    <a:pt x="2220" y="12727"/>
                    <a:pt x="2363" y="12874"/>
                  </a:cubicBezTo>
                  <a:cubicBezTo>
                    <a:pt x="2466" y="12972"/>
                    <a:pt x="2587" y="13065"/>
                    <a:pt x="2668" y="13065"/>
                  </a:cubicBezTo>
                  <a:cubicBezTo>
                    <a:pt x="2733" y="13065"/>
                    <a:pt x="2766" y="12999"/>
                    <a:pt x="2723" y="12808"/>
                  </a:cubicBezTo>
                  <a:cubicBezTo>
                    <a:pt x="2668" y="12558"/>
                    <a:pt x="2613" y="12301"/>
                    <a:pt x="2564" y="12045"/>
                  </a:cubicBezTo>
                  <a:cubicBezTo>
                    <a:pt x="2509" y="11761"/>
                    <a:pt x="2089" y="10414"/>
                    <a:pt x="2542" y="10310"/>
                  </a:cubicBezTo>
                  <a:cubicBezTo>
                    <a:pt x="2613" y="10293"/>
                    <a:pt x="2673" y="10288"/>
                    <a:pt x="2728" y="10288"/>
                  </a:cubicBezTo>
                  <a:cubicBezTo>
                    <a:pt x="3017" y="10288"/>
                    <a:pt x="3148" y="10496"/>
                    <a:pt x="3229" y="10861"/>
                  </a:cubicBezTo>
                  <a:cubicBezTo>
                    <a:pt x="3372" y="11494"/>
                    <a:pt x="3339" y="12181"/>
                    <a:pt x="3388" y="12836"/>
                  </a:cubicBezTo>
                  <a:cubicBezTo>
                    <a:pt x="3601" y="12541"/>
                    <a:pt x="3798" y="12231"/>
                    <a:pt x="4053" y="11957"/>
                  </a:cubicBezTo>
                  <a:cubicBezTo>
                    <a:pt x="4065" y="11947"/>
                    <a:pt x="4097" y="11941"/>
                    <a:pt x="4130" y="11941"/>
                  </a:cubicBezTo>
                  <a:cubicBezTo>
                    <a:pt x="4190" y="11941"/>
                    <a:pt x="4266" y="11962"/>
                    <a:pt x="4261" y="12002"/>
                  </a:cubicBezTo>
                  <a:cubicBezTo>
                    <a:pt x="4190" y="12274"/>
                    <a:pt x="4113" y="12531"/>
                    <a:pt x="3999" y="12775"/>
                  </a:cubicBezTo>
                  <a:cubicBezTo>
                    <a:pt x="4408" y="12519"/>
                    <a:pt x="4800" y="12252"/>
                    <a:pt x="5193" y="11957"/>
                  </a:cubicBezTo>
                  <a:cubicBezTo>
                    <a:pt x="5205" y="11947"/>
                    <a:pt x="5238" y="11941"/>
                    <a:pt x="5276" y="11941"/>
                  </a:cubicBezTo>
                  <a:cubicBezTo>
                    <a:pt x="5336" y="11941"/>
                    <a:pt x="5401" y="11957"/>
                    <a:pt x="5395" y="12002"/>
                  </a:cubicBezTo>
                  <a:cubicBezTo>
                    <a:pt x="5324" y="12558"/>
                    <a:pt x="5002" y="13037"/>
                    <a:pt x="4594" y="13409"/>
                  </a:cubicBezTo>
                  <a:cubicBezTo>
                    <a:pt x="5095" y="13414"/>
                    <a:pt x="5575" y="13468"/>
                    <a:pt x="6049" y="13671"/>
                  </a:cubicBezTo>
                  <a:cubicBezTo>
                    <a:pt x="6077" y="13681"/>
                    <a:pt x="6115" y="13709"/>
                    <a:pt x="6077" y="13736"/>
                  </a:cubicBezTo>
                  <a:cubicBezTo>
                    <a:pt x="5810" y="13900"/>
                    <a:pt x="5543" y="13921"/>
                    <a:pt x="5231" y="13926"/>
                  </a:cubicBezTo>
                  <a:lnTo>
                    <a:pt x="5095" y="13926"/>
                  </a:lnTo>
                  <a:cubicBezTo>
                    <a:pt x="4866" y="13926"/>
                    <a:pt x="4604" y="13943"/>
                    <a:pt x="5231" y="14183"/>
                  </a:cubicBezTo>
                  <a:cubicBezTo>
                    <a:pt x="5407" y="14248"/>
                    <a:pt x="5581" y="14319"/>
                    <a:pt x="5755" y="14396"/>
                  </a:cubicBezTo>
                  <a:cubicBezTo>
                    <a:pt x="5782" y="14407"/>
                    <a:pt x="5827" y="14434"/>
                    <a:pt x="5782" y="14456"/>
                  </a:cubicBezTo>
                  <a:cubicBezTo>
                    <a:pt x="5598" y="14570"/>
                    <a:pt x="5417" y="14653"/>
                    <a:pt x="5198" y="14653"/>
                  </a:cubicBezTo>
                  <a:cubicBezTo>
                    <a:pt x="5188" y="14653"/>
                    <a:pt x="5172" y="14653"/>
                    <a:pt x="5155" y="14646"/>
                  </a:cubicBezTo>
                  <a:lnTo>
                    <a:pt x="5062" y="14646"/>
                  </a:lnTo>
                  <a:cubicBezTo>
                    <a:pt x="5052" y="14706"/>
                    <a:pt x="5041" y="14761"/>
                    <a:pt x="5030" y="14816"/>
                  </a:cubicBezTo>
                  <a:cubicBezTo>
                    <a:pt x="5100" y="14892"/>
                    <a:pt x="5205" y="14985"/>
                    <a:pt x="5264" y="15072"/>
                  </a:cubicBezTo>
                  <a:cubicBezTo>
                    <a:pt x="5291" y="15111"/>
                    <a:pt x="5205" y="15116"/>
                    <a:pt x="5188" y="15116"/>
                  </a:cubicBezTo>
                  <a:cubicBezTo>
                    <a:pt x="5100" y="15111"/>
                    <a:pt x="5030" y="15104"/>
                    <a:pt x="4969" y="15099"/>
                  </a:cubicBezTo>
                  <a:cubicBezTo>
                    <a:pt x="4954" y="15154"/>
                    <a:pt x="4937" y="15209"/>
                    <a:pt x="4926" y="15263"/>
                  </a:cubicBezTo>
                  <a:cubicBezTo>
                    <a:pt x="4976" y="15313"/>
                    <a:pt x="5024" y="15356"/>
                    <a:pt x="5062" y="15388"/>
                  </a:cubicBezTo>
                  <a:cubicBezTo>
                    <a:pt x="5750" y="15945"/>
                    <a:pt x="6585" y="16277"/>
                    <a:pt x="7474" y="16315"/>
                  </a:cubicBezTo>
                  <a:cubicBezTo>
                    <a:pt x="7496" y="16315"/>
                    <a:pt x="7632" y="16338"/>
                    <a:pt x="7594" y="16387"/>
                  </a:cubicBezTo>
                  <a:cubicBezTo>
                    <a:pt x="7431" y="16589"/>
                    <a:pt x="7239" y="16708"/>
                    <a:pt x="6972" y="16736"/>
                  </a:cubicBezTo>
                  <a:cubicBezTo>
                    <a:pt x="6475" y="16785"/>
                    <a:pt x="6699" y="16839"/>
                    <a:pt x="6830" y="17211"/>
                  </a:cubicBezTo>
                  <a:cubicBezTo>
                    <a:pt x="6841" y="17244"/>
                    <a:pt x="6797" y="17249"/>
                    <a:pt x="6759" y="17249"/>
                  </a:cubicBezTo>
                  <a:lnTo>
                    <a:pt x="6721" y="17249"/>
                  </a:lnTo>
                  <a:cubicBezTo>
                    <a:pt x="6530" y="17211"/>
                    <a:pt x="6502" y="17206"/>
                    <a:pt x="6318" y="17151"/>
                  </a:cubicBezTo>
                  <a:cubicBezTo>
                    <a:pt x="6301" y="17151"/>
                    <a:pt x="6290" y="17145"/>
                    <a:pt x="6273" y="17145"/>
                  </a:cubicBezTo>
                  <a:cubicBezTo>
                    <a:pt x="6077" y="17145"/>
                    <a:pt x="6399" y="17745"/>
                    <a:pt x="6404" y="17756"/>
                  </a:cubicBezTo>
                  <a:cubicBezTo>
                    <a:pt x="6421" y="17788"/>
                    <a:pt x="6371" y="17795"/>
                    <a:pt x="6334" y="17795"/>
                  </a:cubicBezTo>
                  <a:cubicBezTo>
                    <a:pt x="6318" y="17795"/>
                    <a:pt x="6301" y="17788"/>
                    <a:pt x="6296" y="17788"/>
                  </a:cubicBezTo>
                  <a:cubicBezTo>
                    <a:pt x="6285" y="17795"/>
                    <a:pt x="6268" y="17795"/>
                    <a:pt x="6258" y="17795"/>
                  </a:cubicBezTo>
                  <a:cubicBezTo>
                    <a:pt x="6148" y="17795"/>
                    <a:pt x="6049" y="17762"/>
                    <a:pt x="5958" y="17702"/>
                  </a:cubicBezTo>
                  <a:lnTo>
                    <a:pt x="5951" y="17702"/>
                  </a:lnTo>
                  <a:cubicBezTo>
                    <a:pt x="6017" y="17816"/>
                    <a:pt x="6094" y="17931"/>
                    <a:pt x="6175" y="18045"/>
                  </a:cubicBezTo>
                  <a:cubicBezTo>
                    <a:pt x="6394" y="18324"/>
                    <a:pt x="6628" y="18586"/>
                    <a:pt x="6917" y="18777"/>
                  </a:cubicBezTo>
                  <a:cubicBezTo>
                    <a:pt x="6928" y="18754"/>
                    <a:pt x="6950" y="18744"/>
                    <a:pt x="6972" y="18744"/>
                  </a:cubicBezTo>
                  <a:cubicBezTo>
                    <a:pt x="6983" y="18744"/>
                    <a:pt x="6988" y="18744"/>
                    <a:pt x="6993" y="18749"/>
                  </a:cubicBezTo>
                  <a:cubicBezTo>
                    <a:pt x="7021" y="18754"/>
                    <a:pt x="7038" y="18777"/>
                    <a:pt x="7038" y="18803"/>
                  </a:cubicBezTo>
                  <a:cubicBezTo>
                    <a:pt x="7038" y="18820"/>
                    <a:pt x="7043" y="18842"/>
                    <a:pt x="7043" y="18858"/>
                  </a:cubicBezTo>
                  <a:cubicBezTo>
                    <a:pt x="7129" y="18908"/>
                    <a:pt x="7222" y="18951"/>
                    <a:pt x="7326" y="18989"/>
                  </a:cubicBezTo>
                  <a:cubicBezTo>
                    <a:pt x="7343" y="18999"/>
                    <a:pt x="7359" y="19006"/>
                    <a:pt x="7376" y="19011"/>
                  </a:cubicBezTo>
                  <a:cubicBezTo>
                    <a:pt x="7386" y="18940"/>
                    <a:pt x="7386" y="18863"/>
                    <a:pt x="7386" y="18792"/>
                  </a:cubicBezTo>
                  <a:cubicBezTo>
                    <a:pt x="7386" y="18760"/>
                    <a:pt x="7419" y="18732"/>
                    <a:pt x="7452" y="18732"/>
                  </a:cubicBezTo>
                  <a:cubicBezTo>
                    <a:pt x="7479" y="18732"/>
                    <a:pt x="7507" y="18754"/>
                    <a:pt x="7512" y="18782"/>
                  </a:cubicBezTo>
                  <a:cubicBezTo>
                    <a:pt x="7539" y="18913"/>
                    <a:pt x="7632" y="19032"/>
                    <a:pt x="7741" y="19130"/>
                  </a:cubicBezTo>
                  <a:cubicBezTo>
                    <a:pt x="7889" y="19175"/>
                    <a:pt x="8030" y="19213"/>
                    <a:pt x="8177" y="19251"/>
                  </a:cubicBezTo>
                  <a:cubicBezTo>
                    <a:pt x="8128" y="18973"/>
                    <a:pt x="7997" y="18705"/>
                    <a:pt x="7942" y="18417"/>
                  </a:cubicBezTo>
                  <a:lnTo>
                    <a:pt x="7942" y="18417"/>
                  </a:lnTo>
                  <a:cubicBezTo>
                    <a:pt x="7992" y="18580"/>
                    <a:pt x="8063" y="18737"/>
                    <a:pt x="8128" y="18896"/>
                  </a:cubicBezTo>
                  <a:cubicBezTo>
                    <a:pt x="8183" y="19016"/>
                    <a:pt x="8232" y="19142"/>
                    <a:pt x="8259" y="19273"/>
                  </a:cubicBezTo>
                  <a:cubicBezTo>
                    <a:pt x="8478" y="19333"/>
                    <a:pt x="8701" y="19399"/>
                    <a:pt x="8914" y="19474"/>
                  </a:cubicBezTo>
                  <a:cubicBezTo>
                    <a:pt x="8936" y="19485"/>
                    <a:pt x="8974" y="19502"/>
                    <a:pt x="8957" y="19529"/>
                  </a:cubicBezTo>
                  <a:cubicBezTo>
                    <a:pt x="8766" y="19840"/>
                    <a:pt x="8445" y="19965"/>
                    <a:pt x="8111" y="19965"/>
                  </a:cubicBezTo>
                  <a:cubicBezTo>
                    <a:pt x="7877" y="19965"/>
                    <a:pt x="7632" y="19905"/>
                    <a:pt x="7419" y="19797"/>
                  </a:cubicBezTo>
                  <a:lnTo>
                    <a:pt x="7419" y="19797"/>
                  </a:lnTo>
                  <a:cubicBezTo>
                    <a:pt x="7648" y="20145"/>
                    <a:pt x="7965" y="20407"/>
                    <a:pt x="8330" y="20630"/>
                  </a:cubicBezTo>
                  <a:cubicBezTo>
                    <a:pt x="8380" y="20663"/>
                    <a:pt x="8340" y="20696"/>
                    <a:pt x="8297" y="20696"/>
                  </a:cubicBezTo>
                  <a:cubicBezTo>
                    <a:pt x="8111" y="20708"/>
                    <a:pt x="7915" y="20723"/>
                    <a:pt x="7719" y="20723"/>
                  </a:cubicBezTo>
                  <a:cubicBezTo>
                    <a:pt x="7441" y="20723"/>
                    <a:pt x="7162" y="20691"/>
                    <a:pt x="6928" y="20560"/>
                  </a:cubicBezTo>
                  <a:lnTo>
                    <a:pt x="6928" y="20560"/>
                  </a:lnTo>
                  <a:cubicBezTo>
                    <a:pt x="7005" y="20784"/>
                    <a:pt x="7114" y="20980"/>
                    <a:pt x="7245" y="21149"/>
                  </a:cubicBezTo>
                  <a:cubicBezTo>
                    <a:pt x="7370" y="21209"/>
                    <a:pt x="7484" y="21247"/>
                    <a:pt x="7582" y="21247"/>
                  </a:cubicBezTo>
                  <a:cubicBezTo>
                    <a:pt x="7719" y="21247"/>
                    <a:pt x="7812" y="21159"/>
                    <a:pt x="7774" y="20898"/>
                  </a:cubicBezTo>
                  <a:cubicBezTo>
                    <a:pt x="7774" y="20882"/>
                    <a:pt x="7796" y="20871"/>
                    <a:pt x="7829" y="20871"/>
                  </a:cubicBezTo>
                  <a:cubicBezTo>
                    <a:pt x="7877" y="20871"/>
                    <a:pt x="7948" y="20892"/>
                    <a:pt x="7960" y="20898"/>
                  </a:cubicBezTo>
                  <a:cubicBezTo>
                    <a:pt x="8123" y="21008"/>
                    <a:pt x="8297" y="21068"/>
                    <a:pt x="8428" y="21068"/>
                  </a:cubicBezTo>
                  <a:cubicBezTo>
                    <a:pt x="8630" y="21068"/>
                    <a:pt x="8728" y="20937"/>
                    <a:pt x="8537" y="20668"/>
                  </a:cubicBezTo>
                  <a:cubicBezTo>
                    <a:pt x="8521" y="20648"/>
                    <a:pt x="8554" y="20642"/>
                    <a:pt x="8602" y="20642"/>
                  </a:cubicBezTo>
                  <a:cubicBezTo>
                    <a:pt x="8652" y="20642"/>
                    <a:pt x="8718" y="20653"/>
                    <a:pt x="8733" y="20668"/>
                  </a:cubicBezTo>
                  <a:cubicBezTo>
                    <a:pt x="8930" y="20723"/>
                    <a:pt x="9083" y="20751"/>
                    <a:pt x="9176" y="20751"/>
                  </a:cubicBezTo>
                  <a:cubicBezTo>
                    <a:pt x="9334" y="20751"/>
                    <a:pt x="9355" y="20680"/>
                    <a:pt x="9241" y="20532"/>
                  </a:cubicBezTo>
                  <a:cubicBezTo>
                    <a:pt x="9241" y="20532"/>
                    <a:pt x="9236" y="20527"/>
                    <a:pt x="9231" y="20522"/>
                  </a:cubicBezTo>
                  <a:cubicBezTo>
                    <a:pt x="9231" y="20517"/>
                    <a:pt x="9224" y="20511"/>
                    <a:pt x="9219" y="20511"/>
                  </a:cubicBezTo>
                  <a:cubicBezTo>
                    <a:pt x="9208" y="20484"/>
                    <a:pt x="9246" y="20479"/>
                    <a:pt x="9290" y="20479"/>
                  </a:cubicBezTo>
                  <a:cubicBezTo>
                    <a:pt x="9339" y="20479"/>
                    <a:pt x="9400" y="20489"/>
                    <a:pt x="9415" y="20505"/>
                  </a:cubicBezTo>
                  <a:cubicBezTo>
                    <a:pt x="9596" y="20729"/>
                    <a:pt x="9781" y="20822"/>
                    <a:pt x="9929" y="20822"/>
                  </a:cubicBezTo>
                  <a:cubicBezTo>
                    <a:pt x="9944" y="20822"/>
                    <a:pt x="9966" y="20816"/>
                    <a:pt x="9984" y="20816"/>
                  </a:cubicBezTo>
                  <a:cubicBezTo>
                    <a:pt x="10059" y="20751"/>
                    <a:pt x="10135" y="20680"/>
                    <a:pt x="10213" y="20610"/>
                  </a:cubicBezTo>
                  <a:cubicBezTo>
                    <a:pt x="10256" y="20489"/>
                    <a:pt x="10234" y="20331"/>
                    <a:pt x="10130" y="20162"/>
                  </a:cubicBezTo>
                  <a:cubicBezTo>
                    <a:pt x="10114" y="20134"/>
                    <a:pt x="10141" y="20129"/>
                    <a:pt x="10173" y="20129"/>
                  </a:cubicBezTo>
                  <a:cubicBezTo>
                    <a:pt x="10213" y="20129"/>
                    <a:pt x="10261" y="20134"/>
                    <a:pt x="10294" y="20145"/>
                  </a:cubicBezTo>
                  <a:cubicBezTo>
                    <a:pt x="10103" y="20026"/>
                    <a:pt x="9929" y="19857"/>
                    <a:pt x="9803" y="19714"/>
                  </a:cubicBezTo>
                  <a:cubicBezTo>
                    <a:pt x="9754" y="19654"/>
                    <a:pt x="9453" y="19349"/>
                    <a:pt x="9634" y="19300"/>
                  </a:cubicBezTo>
                  <a:cubicBezTo>
                    <a:pt x="9699" y="19283"/>
                    <a:pt x="9775" y="19273"/>
                    <a:pt x="9846" y="19273"/>
                  </a:cubicBezTo>
                  <a:cubicBezTo>
                    <a:pt x="9939" y="19273"/>
                    <a:pt x="10037" y="19283"/>
                    <a:pt x="10135" y="19289"/>
                  </a:cubicBezTo>
                  <a:cubicBezTo>
                    <a:pt x="10218" y="19300"/>
                    <a:pt x="10299" y="19300"/>
                    <a:pt x="10382" y="19300"/>
                  </a:cubicBezTo>
                  <a:lnTo>
                    <a:pt x="10392" y="19300"/>
                  </a:lnTo>
                  <a:cubicBezTo>
                    <a:pt x="10304" y="19158"/>
                    <a:pt x="10239" y="19006"/>
                    <a:pt x="10218" y="18847"/>
                  </a:cubicBezTo>
                  <a:cubicBezTo>
                    <a:pt x="10327" y="18847"/>
                    <a:pt x="10457" y="18858"/>
                    <a:pt x="10588" y="18858"/>
                  </a:cubicBezTo>
                  <a:cubicBezTo>
                    <a:pt x="10664" y="18858"/>
                    <a:pt x="10742" y="18858"/>
                    <a:pt x="10812" y="18842"/>
                  </a:cubicBezTo>
                  <a:cubicBezTo>
                    <a:pt x="10802" y="18815"/>
                    <a:pt x="10802" y="18787"/>
                    <a:pt x="10812" y="18760"/>
                  </a:cubicBezTo>
                  <a:cubicBezTo>
                    <a:pt x="10823" y="18705"/>
                    <a:pt x="10845" y="18656"/>
                    <a:pt x="10872" y="18606"/>
                  </a:cubicBezTo>
                  <a:cubicBezTo>
                    <a:pt x="10414" y="18389"/>
                    <a:pt x="10032" y="17833"/>
                    <a:pt x="9629" y="17533"/>
                  </a:cubicBezTo>
                  <a:lnTo>
                    <a:pt x="9629" y="17533"/>
                  </a:lnTo>
                  <a:cubicBezTo>
                    <a:pt x="9765" y="17587"/>
                    <a:pt x="9951" y="17631"/>
                    <a:pt x="10130" y="17631"/>
                  </a:cubicBezTo>
                  <a:cubicBezTo>
                    <a:pt x="10278" y="17631"/>
                    <a:pt x="10425" y="17604"/>
                    <a:pt x="10533" y="17533"/>
                  </a:cubicBezTo>
                  <a:cubicBezTo>
                    <a:pt x="10120" y="17395"/>
                    <a:pt x="9383" y="16937"/>
                    <a:pt x="9263" y="16431"/>
                  </a:cubicBezTo>
                  <a:lnTo>
                    <a:pt x="9263" y="16431"/>
                  </a:lnTo>
                  <a:cubicBezTo>
                    <a:pt x="9531" y="16534"/>
                    <a:pt x="9775" y="16698"/>
                    <a:pt x="10070" y="16698"/>
                  </a:cubicBezTo>
                  <a:cubicBezTo>
                    <a:pt x="9754" y="16376"/>
                    <a:pt x="9383" y="15864"/>
                    <a:pt x="9410" y="15351"/>
                  </a:cubicBezTo>
                  <a:lnTo>
                    <a:pt x="9410" y="15351"/>
                  </a:lnTo>
                  <a:cubicBezTo>
                    <a:pt x="9677" y="15487"/>
                    <a:pt x="9972" y="15514"/>
                    <a:pt x="10266" y="15514"/>
                  </a:cubicBezTo>
                  <a:cubicBezTo>
                    <a:pt x="9825" y="15323"/>
                    <a:pt x="9165" y="15028"/>
                    <a:pt x="8969" y="14548"/>
                  </a:cubicBezTo>
                  <a:lnTo>
                    <a:pt x="8969" y="14548"/>
                  </a:lnTo>
                  <a:cubicBezTo>
                    <a:pt x="9191" y="14587"/>
                    <a:pt x="9388" y="14646"/>
                    <a:pt x="9612" y="14646"/>
                  </a:cubicBezTo>
                  <a:cubicBezTo>
                    <a:pt x="9677" y="14646"/>
                    <a:pt x="9748" y="14641"/>
                    <a:pt x="9825" y="14625"/>
                  </a:cubicBezTo>
                  <a:cubicBezTo>
                    <a:pt x="9236" y="14172"/>
                    <a:pt x="8576" y="13550"/>
                    <a:pt x="8428" y="12748"/>
                  </a:cubicBezTo>
                  <a:cubicBezTo>
                    <a:pt x="8466" y="12743"/>
                    <a:pt x="8504" y="12737"/>
                    <a:pt x="8543" y="12737"/>
                  </a:cubicBezTo>
                  <a:cubicBezTo>
                    <a:pt x="8701" y="12737"/>
                    <a:pt x="8854" y="12775"/>
                    <a:pt x="8990" y="12798"/>
                  </a:cubicBezTo>
                  <a:cubicBezTo>
                    <a:pt x="8358" y="12584"/>
                    <a:pt x="8013" y="11914"/>
                    <a:pt x="7937" y="11216"/>
                  </a:cubicBezTo>
                  <a:lnTo>
                    <a:pt x="7937" y="11216"/>
                  </a:lnTo>
                  <a:cubicBezTo>
                    <a:pt x="8111" y="11320"/>
                    <a:pt x="8282" y="11358"/>
                    <a:pt x="8466" y="11358"/>
                  </a:cubicBezTo>
                  <a:cubicBezTo>
                    <a:pt x="8516" y="11358"/>
                    <a:pt x="8570" y="11358"/>
                    <a:pt x="8625" y="11347"/>
                  </a:cubicBezTo>
                  <a:cubicBezTo>
                    <a:pt x="8358" y="11134"/>
                    <a:pt x="8085" y="11052"/>
                    <a:pt x="7839" y="10784"/>
                  </a:cubicBezTo>
                  <a:cubicBezTo>
                    <a:pt x="7620" y="10490"/>
                    <a:pt x="7446" y="10141"/>
                    <a:pt x="7179" y="9868"/>
                  </a:cubicBezTo>
                  <a:lnTo>
                    <a:pt x="7179" y="9868"/>
                  </a:lnTo>
                  <a:cubicBezTo>
                    <a:pt x="7424" y="10092"/>
                    <a:pt x="7937" y="10332"/>
                    <a:pt x="8265" y="10332"/>
                  </a:cubicBezTo>
                  <a:cubicBezTo>
                    <a:pt x="8297" y="10332"/>
                    <a:pt x="8330" y="10332"/>
                    <a:pt x="8358" y="10326"/>
                  </a:cubicBezTo>
                  <a:cubicBezTo>
                    <a:pt x="7867" y="9940"/>
                    <a:pt x="7534" y="9535"/>
                    <a:pt x="7190" y="9044"/>
                  </a:cubicBezTo>
                  <a:lnTo>
                    <a:pt x="7190" y="9044"/>
                  </a:lnTo>
                  <a:cubicBezTo>
                    <a:pt x="7207" y="9061"/>
                    <a:pt x="7217" y="9072"/>
                    <a:pt x="7228" y="9089"/>
                  </a:cubicBezTo>
                  <a:cubicBezTo>
                    <a:pt x="6885" y="8369"/>
                    <a:pt x="6835" y="7637"/>
                    <a:pt x="6639" y="6884"/>
                  </a:cubicBezTo>
                  <a:lnTo>
                    <a:pt x="6639" y="6884"/>
                  </a:lnTo>
                  <a:cubicBezTo>
                    <a:pt x="6885" y="6922"/>
                    <a:pt x="7114" y="6961"/>
                    <a:pt x="7343" y="6961"/>
                  </a:cubicBezTo>
                  <a:cubicBezTo>
                    <a:pt x="7436" y="6961"/>
                    <a:pt x="7529" y="6955"/>
                    <a:pt x="7620" y="6939"/>
                  </a:cubicBezTo>
                  <a:cubicBezTo>
                    <a:pt x="7255" y="6617"/>
                    <a:pt x="7179" y="6186"/>
                    <a:pt x="7010" y="5706"/>
                  </a:cubicBezTo>
                  <a:lnTo>
                    <a:pt x="7010" y="5706"/>
                  </a:lnTo>
                  <a:cubicBezTo>
                    <a:pt x="7277" y="5816"/>
                    <a:pt x="7555" y="5886"/>
                    <a:pt x="7834" y="5886"/>
                  </a:cubicBezTo>
                  <a:cubicBezTo>
                    <a:pt x="7960" y="5886"/>
                    <a:pt x="8085" y="5875"/>
                    <a:pt x="8210" y="5837"/>
                  </a:cubicBezTo>
                  <a:cubicBezTo>
                    <a:pt x="7300" y="5652"/>
                    <a:pt x="6666" y="3955"/>
                    <a:pt x="6470" y="3099"/>
                  </a:cubicBezTo>
                  <a:lnTo>
                    <a:pt x="6470" y="3099"/>
                  </a:lnTo>
                  <a:cubicBezTo>
                    <a:pt x="6633" y="3125"/>
                    <a:pt x="6847" y="3175"/>
                    <a:pt x="7054" y="3230"/>
                  </a:cubicBezTo>
                  <a:cubicBezTo>
                    <a:pt x="6464" y="2826"/>
                    <a:pt x="5930" y="1670"/>
                    <a:pt x="5832" y="1135"/>
                  </a:cubicBezTo>
                  <a:cubicBezTo>
                    <a:pt x="5958" y="1080"/>
                    <a:pt x="6099" y="1053"/>
                    <a:pt x="6225" y="1053"/>
                  </a:cubicBezTo>
                  <a:cubicBezTo>
                    <a:pt x="6049" y="786"/>
                    <a:pt x="5712" y="813"/>
                    <a:pt x="5439" y="758"/>
                  </a:cubicBezTo>
                  <a:cubicBezTo>
                    <a:pt x="5586" y="491"/>
                    <a:pt x="5832" y="300"/>
                    <a:pt x="5979" y="33"/>
                  </a:cubicBezTo>
                  <a:cubicBezTo>
                    <a:pt x="5908" y="11"/>
                    <a:pt x="5832" y="0"/>
                    <a:pt x="5761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0"/>
            <p:cNvSpPr/>
            <p:nvPr/>
          </p:nvSpPr>
          <p:spPr>
            <a:xfrm>
              <a:off x="5022725" y="3346075"/>
              <a:ext cx="83350" cy="30850"/>
            </a:xfrm>
            <a:custGeom>
              <a:avLst/>
              <a:gdLst/>
              <a:ahLst/>
              <a:cxnLst/>
              <a:rect l="l" t="t" r="r" b="b"/>
              <a:pathLst>
                <a:path w="3334" h="1234" extrusionOk="0">
                  <a:moveTo>
                    <a:pt x="2929" y="0"/>
                  </a:moveTo>
                  <a:cubicBezTo>
                    <a:pt x="2897" y="0"/>
                    <a:pt x="2870" y="5"/>
                    <a:pt x="2886" y="33"/>
                  </a:cubicBezTo>
                  <a:cubicBezTo>
                    <a:pt x="2990" y="202"/>
                    <a:pt x="3012" y="360"/>
                    <a:pt x="2969" y="481"/>
                  </a:cubicBezTo>
                  <a:cubicBezTo>
                    <a:pt x="3028" y="431"/>
                    <a:pt x="3088" y="376"/>
                    <a:pt x="3138" y="327"/>
                  </a:cubicBezTo>
                  <a:cubicBezTo>
                    <a:pt x="3115" y="245"/>
                    <a:pt x="3067" y="147"/>
                    <a:pt x="2984" y="38"/>
                  </a:cubicBezTo>
                  <a:lnTo>
                    <a:pt x="2984" y="38"/>
                  </a:lnTo>
                  <a:cubicBezTo>
                    <a:pt x="3050" y="93"/>
                    <a:pt x="3148" y="158"/>
                    <a:pt x="3257" y="224"/>
                  </a:cubicBezTo>
                  <a:cubicBezTo>
                    <a:pt x="3296" y="191"/>
                    <a:pt x="3317" y="164"/>
                    <a:pt x="3334" y="153"/>
                  </a:cubicBezTo>
                  <a:cubicBezTo>
                    <a:pt x="3296" y="141"/>
                    <a:pt x="3263" y="126"/>
                    <a:pt x="3230" y="109"/>
                  </a:cubicBezTo>
                  <a:cubicBezTo>
                    <a:pt x="3170" y="88"/>
                    <a:pt x="3110" y="55"/>
                    <a:pt x="3050" y="16"/>
                  </a:cubicBezTo>
                  <a:cubicBezTo>
                    <a:pt x="3017" y="5"/>
                    <a:pt x="2969" y="0"/>
                    <a:pt x="2929" y="0"/>
                  </a:cubicBezTo>
                  <a:close/>
                  <a:moveTo>
                    <a:pt x="2046" y="350"/>
                  </a:moveTo>
                  <a:cubicBezTo>
                    <a:pt x="2002" y="350"/>
                    <a:pt x="1964" y="355"/>
                    <a:pt x="1975" y="382"/>
                  </a:cubicBezTo>
                  <a:cubicBezTo>
                    <a:pt x="1980" y="382"/>
                    <a:pt x="1987" y="388"/>
                    <a:pt x="1987" y="393"/>
                  </a:cubicBezTo>
                  <a:cubicBezTo>
                    <a:pt x="1992" y="398"/>
                    <a:pt x="1997" y="403"/>
                    <a:pt x="1997" y="403"/>
                  </a:cubicBezTo>
                  <a:cubicBezTo>
                    <a:pt x="2111" y="551"/>
                    <a:pt x="2090" y="622"/>
                    <a:pt x="1932" y="622"/>
                  </a:cubicBezTo>
                  <a:cubicBezTo>
                    <a:pt x="1839" y="622"/>
                    <a:pt x="1686" y="594"/>
                    <a:pt x="1489" y="539"/>
                  </a:cubicBezTo>
                  <a:cubicBezTo>
                    <a:pt x="1474" y="524"/>
                    <a:pt x="1408" y="513"/>
                    <a:pt x="1358" y="513"/>
                  </a:cubicBezTo>
                  <a:cubicBezTo>
                    <a:pt x="1310" y="513"/>
                    <a:pt x="1277" y="519"/>
                    <a:pt x="1293" y="539"/>
                  </a:cubicBezTo>
                  <a:cubicBezTo>
                    <a:pt x="1484" y="808"/>
                    <a:pt x="1386" y="939"/>
                    <a:pt x="1184" y="939"/>
                  </a:cubicBezTo>
                  <a:cubicBezTo>
                    <a:pt x="1053" y="939"/>
                    <a:pt x="879" y="879"/>
                    <a:pt x="716" y="769"/>
                  </a:cubicBezTo>
                  <a:cubicBezTo>
                    <a:pt x="704" y="763"/>
                    <a:pt x="633" y="742"/>
                    <a:pt x="585" y="742"/>
                  </a:cubicBezTo>
                  <a:cubicBezTo>
                    <a:pt x="552" y="742"/>
                    <a:pt x="530" y="753"/>
                    <a:pt x="530" y="769"/>
                  </a:cubicBezTo>
                  <a:cubicBezTo>
                    <a:pt x="568" y="1030"/>
                    <a:pt x="475" y="1118"/>
                    <a:pt x="338" y="1118"/>
                  </a:cubicBezTo>
                  <a:cubicBezTo>
                    <a:pt x="240" y="1118"/>
                    <a:pt x="126" y="1080"/>
                    <a:pt x="1" y="1020"/>
                  </a:cubicBezTo>
                  <a:lnTo>
                    <a:pt x="1" y="1020"/>
                  </a:lnTo>
                  <a:cubicBezTo>
                    <a:pt x="33" y="1063"/>
                    <a:pt x="71" y="1108"/>
                    <a:pt x="104" y="1146"/>
                  </a:cubicBezTo>
                  <a:cubicBezTo>
                    <a:pt x="230" y="1201"/>
                    <a:pt x="344" y="1233"/>
                    <a:pt x="437" y="1233"/>
                  </a:cubicBezTo>
                  <a:cubicBezTo>
                    <a:pt x="606" y="1233"/>
                    <a:pt x="704" y="1123"/>
                    <a:pt x="633" y="791"/>
                  </a:cubicBezTo>
                  <a:lnTo>
                    <a:pt x="633" y="791"/>
                  </a:lnTo>
                  <a:cubicBezTo>
                    <a:pt x="776" y="899"/>
                    <a:pt x="1059" y="992"/>
                    <a:pt x="1277" y="992"/>
                  </a:cubicBezTo>
                  <a:cubicBezTo>
                    <a:pt x="1517" y="992"/>
                    <a:pt x="1665" y="879"/>
                    <a:pt x="1403" y="556"/>
                  </a:cubicBezTo>
                  <a:lnTo>
                    <a:pt x="1403" y="556"/>
                  </a:lnTo>
                  <a:cubicBezTo>
                    <a:pt x="1572" y="758"/>
                    <a:pt x="1839" y="879"/>
                    <a:pt x="2095" y="879"/>
                  </a:cubicBezTo>
                  <a:cubicBezTo>
                    <a:pt x="2139" y="879"/>
                    <a:pt x="2183" y="879"/>
                    <a:pt x="2226" y="867"/>
                  </a:cubicBezTo>
                  <a:cubicBezTo>
                    <a:pt x="2249" y="693"/>
                    <a:pt x="2188" y="546"/>
                    <a:pt x="2101" y="415"/>
                  </a:cubicBezTo>
                  <a:lnTo>
                    <a:pt x="2101" y="415"/>
                  </a:lnTo>
                  <a:cubicBezTo>
                    <a:pt x="2232" y="584"/>
                    <a:pt x="2488" y="693"/>
                    <a:pt x="2717" y="710"/>
                  </a:cubicBezTo>
                  <a:cubicBezTo>
                    <a:pt x="2722" y="698"/>
                    <a:pt x="2733" y="693"/>
                    <a:pt x="2740" y="687"/>
                  </a:cubicBezTo>
                  <a:cubicBezTo>
                    <a:pt x="2722" y="687"/>
                    <a:pt x="2700" y="693"/>
                    <a:pt x="2685" y="693"/>
                  </a:cubicBezTo>
                  <a:cubicBezTo>
                    <a:pt x="2537" y="693"/>
                    <a:pt x="2352" y="600"/>
                    <a:pt x="2171" y="376"/>
                  </a:cubicBezTo>
                  <a:cubicBezTo>
                    <a:pt x="2156" y="360"/>
                    <a:pt x="2095" y="350"/>
                    <a:pt x="2046" y="350"/>
                  </a:cubicBezTo>
                  <a:close/>
                </a:path>
              </a:pathLst>
            </a:custGeom>
            <a:solidFill>
              <a:srgbClr val="1215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0"/>
            <p:cNvSpPr/>
            <p:nvPr/>
          </p:nvSpPr>
          <p:spPr>
            <a:xfrm>
              <a:off x="5017950" y="2923600"/>
              <a:ext cx="11100" cy="3550"/>
            </a:xfrm>
            <a:custGeom>
              <a:avLst/>
              <a:gdLst/>
              <a:ahLst/>
              <a:cxnLst/>
              <a:rect l="l" t="t" r="r" b="b"/>
              <a:pathLst>
                <a:path w="444" h="142" extrusionOk="0">
                  <a:moveTo>
                    <a:pt x="1" y="0"/>
                  </a:moveTo>
                  <a:cubicBezTo>
                    <a:pt x="131" y="86"/>
                    <a:pt x="262" y="141"/>
                    <a:pt x="393" y="141"/>
                  </a:cubicBezTo>
                  <a:cubicBezTo>
                    <a:pt x="410" y="141"/>
                    <a:pt x="426" y="136"/>
                    <a:pt x="443" y="136"/>
                  </a:cubicBezTo>
                  <a:cubicBezTo>
                    <a:pt x="323" y="86"/>
                    <a:pt x="164" y="43"/>
                    <a:pt x="1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0"/>
            <p:cNvSpPr/>
            <p:nvPr/>
          </p:nvSpPr>
          <p:spPr>
            <a:xfrm>
              <a:off x="4925925" y="2874050"/>
              <a:ext cx="48825" cy="21550"/>
            </a:xfrm>
            <a:custGeom>
              <a:avLst/>
              <a:gdLst/>
              <a:ahLst/>
              <a:cxnLst/>
              <a:rect l="l" t="t" r="r" b="b"/>
              <a:pathLst>
                <a:path w="1953" h="862" extrusionOk="0">
                  <a:moveTo>
                    <a:pt x="1489" y="774"/>
                  </a:moveTo>
                  <a:cubicBezTo>
                    <a:pt x="1490" y="775"/>
                    <a:pt x="1491" y="775"/>
                    <a:pt x="1494" y="776"/>
                  </a:cubicBezTo>
                  <a:lnTo>
                    <a:pt x="1489" y="775"/>
                  </a:lnTo>
                  <a:lnTo>
                    <a:pt x="1489" y="775"/>
                  </a:lnTo>
                  <a:lnTo>
                    <a:pt x="1489" y="774"/>
                  </a:lnTo>
                  <a:close/>
                  <a:moveTo>
                    <a:pt x="1578" y="0"/>
                  </a:moveTo>
                  <a:cubicBezTo>
                    <a:pt x="1561" y="0"/>
                    <a:pt x="1544" y="8"/>
                    <a:pt x="1532" y="24"/>
                  </a:cubicBezTo>
                  <a:cubicBezTo>
                    <a:pt x="1413" y="154"/>
                    <a:pt x="1309" y="301"/>
                    <a:pt x="1189" y="416"/>
                  </a:cubicBezTo>
                  <a:cubicBezTo>
                    <a:pt x="1103" y="498"/>
                    <a:pt x="1006" y="566"/>
                    <a:pt x="898" y="608"/>
                  </a:cubicBezTo>
                  <a:lnTo>
                    <a:pt x="898" y="608"/>
                  </a:lnTo>
                  <a:cubicBezTo>
                    <a:pt x="983" y="438"/>
                    <a:pt x="1067" y="265"/>
                    <a:pt x="1123" y="77"/>
                  </a:cubicBezTo>
                  <a:cubicBezTo>
                    <a:pt x="1129" y="56"/>
                    <a:pt x="1118" y="29"/>
                    <a:pt x="1096" y="12"/>
                  </a:cubicBezTo>
                  <a:cubicBezTo>
                    <a:pt x="1088" y="6"/>
                    <a:pt x="1077" y="3"/>
                    <a:pt x="1067" y="3"/>
                  </a:cubicBezTo>
                  <a:cubicBezTo>
                    <a:pt x="1049" y="3"/>
                    <a:pt x="1030" y="11"/>
                    <a:pt x="1020" y="29"/>
                  </a:cubicBezTo>
                  <a:cubicBezTo>
                    <a:pt x="910" y="198"/>
                    <a:pt x="763" y="351"/>
                    <a:pt x="589" y="454"/>
                  </a:cubicBezTo>
                  <a:cubicBezTo>
                    <a:pt x="502" y="509"/>
                    <a:pt x="409" y="552"/>
                    <a:pt x="310" y="568"/>
                  </a:cubicBezTo>
                  <a:cubicBezTo>
                    <a:pt x="301" y="569"/>
                    <a:pt x="292" y="569"/>
                    <a:pt x="283" y="569"/>
                  </a:cubicBezTo>
                  <a:cubicBezTo>
                    <a:pt x="212" y="569"/>
                    <a:pt x="136" y="553"/>
                    <a:pt x="62" y="553"/>
                  </a:cubicBezTo>
                  <a:cubicBezTo>
                    <a:pt x="41" y="553"/>
                    <a:pt x="21" y="555"/>
                    <a:pt x="0" y="558"/>
                  </a:cubicBezTo>
                  <a:cubicBezTo>
                    <a:pt x="109" y="558"/>
                    <a:pt x="202" y="607"/>
                    <a:pt x="310" y="607"/>
                  </a:cubicBezTo>
                  <a:cubicBezTo>
                    <a:pt x="426" y="601"/>
                    <a:pt x="529" y="563"/>
                    <a:pt x="627" y="514"/>
                  </a:cubicBezTo>
                  <a:cubicBezTo>
                    <a:pt x="722" y="466"/>
                    <a:pt x="811" y="404"/>
                    <a:pt x="892" y="334"/>
                  </a:cubicBezTo>
                  <a:lnTo>
                    <a:pt x="892" y="334"/>
                  </a:lnTo>
                  <a:cubicBezTo>
                    <a:pt x="836" y="448"/>
                    <a:pt x="777" y="561"/>
                    <a:pt x="720" y="678"/>
                  </a:cubicBezTo>
                  <a:cubicBezTo>
                    <a:pt x="708" y="689"/>
                    <a:pt x="708" y="706"/>
                    <a:pt x="708" y="716"/>
                  </a:cubicBezTo>
                  <a:cubicBezTo>
                    <a:pt x="713" y="751"/>
                    <a:pt x="741" y="777"/>
                    <a:pt x="776" y="777"/>
                  </a:cubicBezTo>
                  <a:cubicBezTo>
                    <a:pt x="779" y="777"/>
                    <a:pt x="782" y="777"/>
                    <a:pt x="786" y="776"/>
                  </a:cubicBezTo>
                  <a:lnTo>
                    <a:pt x="786" y="771"/>
                  </a:lnTo>
                  <a:cubicBezTo>
                    <a:pt x="975" y="744"/>
                    <a:pt x="1156" y="651"/>
                    <a:pt x="1287" y="514"/>
                  </a:cubicBezTo>
                  <a:cubicBezTo>
                    <a:pt x="1341" y="460"/>
                    <a:pt x="1389" y="404"/>
                    <a:pt x="1435" y="346"/>
                  </a:cubicBezTo>
                  <a:lnTo>
                    <a:pt x="1435" y="346"/>
                  </a:lnTo>
                  <a:cubicBezTo>
                    <a:pt x="1427" y="382"/>
                    <a:pt x="1420" y="418"/>
                    <a:pt x="1413" y="454"/>
                  </a:cubicBezTo>
                  <a:cubicBezTo>
                    <a:pt x="1401" y="530"/>
                    <a:pt x="1390" y="596"/>
                    <a:pt x="1385" y="673"/>
                  </a:cubicBezTo>
                  <a:cubicBezTo>
                    <a:pt x="1385" y="711"/>
                    <a:pt x="1385" y="749"/>
                    <a:pt x="1396" y="792"/>
                  </a:cubicBezTo>
                  <a:cubicBezTo>
                    <a:pt x="1401" y="804"/>
                    <a:pt x="1408" y="820"/>
                    <a:pt x="1418" y="830"/>
                  </a:cubicBezTo>
                  <a:lnTo>
                    <a:pt x="1428" y="842"/>
                  </a:lnTo>
                  <a:lnTo>
                    <a:pt x="1428" y="847"/>
                  </a:lnTo>
                  <a:cubicBezTo>
                    <a:pt x="1431" y="847"/>
                    <a:pt x="1430" y="846"/>
                    <a:pt x="1430" y="846"/>
                  </a:cubicBezTo>
                  <a:lnTo>
                    <a:pt x="1430" y="846"/>
                  </a:lnTo>
                  <a:cubicBezTo>
                    <a:pt x="1430" y="846"/>
                    <a:pt x="1432" y="847"/>
                    <a:pt x="1440" y="852"/>
                  </a:cubicBezTo>
                  <a:lnTo>
                    <a:pt x="1445" y="852"/>
                  </a:lnTo>
                  <a:lnTo>
                    <a:pt x="1456" y="857"/>
                  </a:lnTo>
                  <a:cubicBezTo>
                    <a:pt x="1468" y="860"/>
                    <a:pt x="1478" y="861"/>
                    <a:pt x="1487" y="861"/>
                  </a:cubicBezTo>
                  <a:cubicBezTo>
                    <a:pt x="1516" y="861"/>
                    <a:pt x="1531" y="850"/>
                    <a:pt x="1544" y="842"/>
                  </a:cubicBezTo>
                  <a:cubicBezTo>
                    <a:pt x="1680" y="749"/>
                    <a:pt x="1751" y="634"/>
                    <a:pt x="1821" y="503"/>
                  </a:cubicBezTo>
                  <a:cubicBezTo>
                    <a:pt x="1887" y="378"/>
                    <a:pt x="1925" y="236"/>
                    <a:pt x="1952" y="99"/>
                  </a:cubicBezTo>
                  <a:lnTo>
                    <a:pt x="1952" y="99"/>
                  </a:lnTo>
                  <a:cubicBezTo>
                    <a:pt x="1904" y="230"/>
                    <a:pt x="1854" y="361"/>
                    <a:pt x="1778" y="476"/>
                  </a:cubicBezTo>
                  <a:cubicBezTo>
                    <a:pt x="1707" y="585"/>
                    <a:pt x="1604" y="706"/>
                    <a:pt x="1506" y="765"/>
                  </a:cubicBezTo>
                  <a:cubicBezTo>
                    <a:pt x="1499" y="771"/>
                    <a:pt x="1492" y="772"/>
                    <a:pt x="1489" y="773"/>
                  </a:cubicBezTo>
                  <a:lnTo>
                    <a:pt x="1489" y="773"/>
                  </a:lnTo>
                  <a:lnTo>
                    <a:pt x="1489" y="771"/>
                  </a:lnTo>
                  <a:cubicBezTo>
                    <a:pt x="1483" y="749"/>
                    <a:pt x="1483" y="711"/>
                    <a:pt x="1489" y="678"/>
                  </a:cubicBezTo>
                  <a:cubicBezTo>
                    <a:pt x="1494" y="613"/>
                    <a:pt x="1511" y="547"/>
                    <a:pt x="1527" y="482"/>
                  </a:cubicBezTo>
                  <a:cubicBezTo>
                    <a:pt x="1559" y="346"/>
                    <a:pt x="1592" y="208"/>
                    <a:pt x="1637" y="84"/>
                  </a:cubicBezTo>
                  <a:cubicBezTo>
                    <a:pt x="1647" y="61"/>
                    <a:pt x="1642" y="34"/>
                    <a:pt x="1620" y="18"/>
                  </a:cubicBezTo>
                  <a:cubicBezTo>
                    <a:pt x="1607" y="6"/>
                    <a:pt x="1593" y="0"/>
                    <a:pt x="157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0"/>
            <p:cNvSpPr/>
            <p:nvPr/>
          </p:nvSpPr>
          <p:spPr>
            <a:xfrm>
              <a:off x="4982625" y="2873250"/>
              <a:ext cx="17900" cy="20750"/>
            </a:xfrm>
            <a:custGeom>
              <a:avLst/>
              <a:gdLst/>
              <a:ahLst/>
              <a:cxnLst/>
              <a:rect l="l" t="t" r="r" b="b"/>
              <a:pathLst>
                <a:path w="716" h="830" extrusionOk="0">
                  <a:moveTo>
                    <a:pt x="547" y="1"/>
                  </a:moveTo>
                  <a:lnTo>
                    <a:pt x="547" y="1"/>
                  </a:lnTo>
                  <a:cubicBezTo>
                    <a:pt x="505" y="222"/>
                    <a:pt x="553" y="443"/>
                    <a:pt x="568" y="648"/>
                  </a:cubicBezTo>
                  <a:lnTo>
                    <a:pt x="568" y="648"/>
                  </a:lnTo>
                  <a:cubicBezTo>
                    <a:pt x="372" y="550"/>
                    <a:pt x="189" y="413"/>
                    <a:pt x="1" y="273"/>
                  </a:cubicBezTo>
                  <a:lnTo>
                    <a:pt x="1" y="273"/>
                  </a:lnTo>
                  <a:cubicBezTo>
                    <a:pt x="66" y="393"/>
                    <a:pt x="159" y="502"/>
                    <a:pt x="263" y="595"/>
                  </a:cubicBezTo>
                  <a:cubicBezTo>
                    <a:pt x="361" y="693"/>
                    <a:pt x="481" y="770"/>
                    <a:pt x="618" y="824"/>
                  </a:cubicBezTo>
                  <a:cubicBezTo>
                    <a:pt x="628" y="829"/>
                    <a:pt x="633" y="829"/>
                    <a:pt x="645" y="829"/>
                  </a:cubicBezTo>
                  <a:cubicBezTo>
                    <a:pt x="683" y="829"/>
                    <a:pt x="716" y="797"/>
                    <a:pt x="711" y="759"/>
                  </a:cubicBezTo>
                  <a:cubicBezTo>
                    <a:pt x="711" y="622"/>
                    <a:pt x="683" y="491"/>
                    <a:pt x="645" y="371"/>
                  </a:cubicBezTo>
                  <a:cubicBezTo>
                    <a:pt x="612" y="247"/>
                    <a:pt x="580" y="126"/>
                    <a:pt x="54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0"/>
            <p:cNvSpPr/>
            <p:nvPr/>
          </p:nvSpPr>
          <p:spPr>
            <a:xfrm>
              <a:off x="4903275" y="2947450"/>
              <a:ext cx="45700" cy="25825"/>
            </a:xfrm>
            <a:custGeom>
              <a:avLst/>
              <a:gdLst/>
              <a:ahLst/>
              <a:cxnLst/>
              <a:rect l="l" t="t" r="r" b="b"/>
              <a:pathLst>
                <a:path w="1828" h="1033" extrusionOk="0">
                  <a:moveTo>
                    <a:pt x="795" y="0"/>
                  </a:moveTo>
                  <a:cubicBezTo>
                    <a:pt x="779" y="0"/>
                    <a:pt x="763" y="7"/>
                    <a:pt x="753" y="21"/>
                  </a:cubicBezTo>
                  <a:cubicBezTo>
                    <a:pt x="745" y="35"/>
                    <a:pt x="736" y="48"/>
                    <a:pt x="728" y="62"/>
                  </a:cubicBezTo>
                  <a:lnTo>
                    <a:pt x="728" y="62"/>
                  </a:lnTo>
                  <a:cubicBezTo>
                    <a:pt x="656" y="169"/>
                    <a:pt x="548" y="260"/>
                    <a:pt x="431" y="338"/>
                  </a:cubicBezTo>
                  <a:cubicBezTo>
                    <a:pt x="305" y="426"/>
                    <a:pt x="159" y="491"/>
                    <a:pt x="0" y="507"/>
                  </a:cubicBezTo>
                  <a:cubicBezTo>
                    <a:pt x="14" y="508"/>
                    <a:pt x="28" y="509"/>
                    <a:pt x="42" y="509"/>
                  </a:cubicBezTo>
                  <a:cubicBezTo>
                    <a:pt x="191" y="509"/>
                    <a:pt x="334" y="453"/>
                    <a:pt x="464" y="388"/>
                  </a:cubicBezTo>
                  <a:cubicBezTo>
                    <a:pt x="515" y="360"/>
                    <a:pt x="565" y="329"/>
                    <a:pt x="612" y="295"/>
                  </a:cubicBezTo>
                  <a:lnTo>
                    <a:pt x="612" y="295"/>
                  </a:lnTo>
                  <a:cubicBezTo>
                    <a:pt x="535" y="476"/>
                    <a:pt x="482" y="664"/>
                    <a:pt x="420" y="840"/>
                  </a:cubicBezTo>
                  <a:lnTo>
                    <a:pt x="420" y="846"/>
                  </a:lnTo>
                  <a:cubicBezTo>
                    <a:pt x="415" y="851"/>
                    <a:pt x="415" y="857"/>
                    <a:pt x="415" y="862"/>
                  </a:cubicBezTo>
                  <a:cubicBezTo>
                    <a:pt x="415" y="895"/>
                    <a:pt x="436" y="922"/>
                    <a:pt x="474" y="927"/>
                  </a:cubicBezTo>
                  <a:cubicBezTo>
                    <a:pt x="481" y="928"/>
                    <a:pt x="487" y="928"/>
                    <a:pt x="494" y="928"/>
                  </a:cubicBezTo>
                  <a:cubicBezTo>
                    <a:pt x="605" y="928"/>
                    <a:pt x="692" y="887"/>
                    <a:pt x="775" y="851"/>
                  </a:cubicBezTo>
                  <a:cubicBezTo>
                    <a:pt x="862" y="802"/>
                    <a:pt x="944" y="748"/>
                    <a:pt x="1020" y="693"/>
                  </a:cubicBezTo>
                  <a:cubicBezTo>
                    <a:pt x="1070" y="654"/>
                    <a:pt x="1118" y="612"/>
                    <a:pt x="1163" y="568"/>
                  </a:cubicBezTo>
                  <a:lnTo>
                    <a:pt x="1163" y="568"/>
                  </a:lnTo>
                  <a:cubicBezTo>
                    <a:pt x="1163" y="570"/>
                    <a:pt x="1162" y="571"/>
                    <a:pt x="1161" y="573"/>
                  </a:cubicBezTo>
                  <a:cubicBezTo>
                    <a:pt x="1113" y="698"/>
                    <a:pt x="1063" y="851"/>
                    <a:pt x="1118" y="998"/>
                  </a:cubicBezTo>
                  <a:lnTo>
                    <a:pt x="1118" y="1003"/>
                  </a:lnTo>
                  <a:cubicBezTo>
                    <a:pt x="1123" y="1022"/>
                    <a:pt x="1142" y="1032"/>
                    <a:pt x="1162" y="1032"/>
                  </a:cubicBezTo>
                  <a:cubicBezTo>
                    <a:pt x="1165" y="1032"/>
                    <a:pt x="1169" y="1032"/>
                    <a:pt x="1173" y="1031"/>
                  </a:cubicBezTo>
                  <a:cubicBezTo>
                    <a:pt x="1358" y="982"/>
                    <a:pt x="1495" y="851"/>
                    <a:pt x="1593" y="709"/>
                  </a:cubicBezTo>
                  <a:cubicBezTo>
                    <a:pt x="1697" y="567"/>
                    <a:pt x="1773" y="414"/>
                    <a:pt x="1828" y="251"/>
                  </a:cubicBezTo>
                  <a:lnTo>
                    <a:pt x="1828" y="251"/>
                  </a:lnTo>
                  <a:cubicBezTo>
                    <a:pt x="1745" y="404"/>
                    <a:pt x="1659" y="552"/>
                    <a:pt x="1549" y="676"/>
                  </a:cubicBezTo>
                  <a:cubicBezTo>
                    <a:pt x="1447" y="784"/>
                    <a:pt x="1331" y="888"/>
                    <a:pt x="1197" y="923"/>
                  </a:cubicBezTo>
                  <a:lnTo>
                    <a:pt x="1197" y="923"/>
                  </a:lnTo>
                  <a:cubicBezTo>
                    <a:pt x="1186" y="826"/>
                    <a:pt x="1228" y="722"/>
                    <a:pt x="1271" y="622"/>
                  </a:cubicBezTo>
                  <a:cubicBezTo>
                    <a:pt x="1320" y="502"/>
                    <a:pt x="1391" y="388"/>
                    <a:pt x="1413" y="235"/>
                  </a:cubicBezTo>
                  <a:cubicBezTo>
                    <a:pt x="1418" y="207"/>
                    <a:pt x="1408" y="180"/>
                    <a:pt x="1380" y="164"/>
                  </a:cubicBezTo>
                  <a:cubicBezTo>
                    <a:pt x="1371" y="159"/>
                    <a:pt x="1362" y="157"/>
                    <a:pt x="1352" y="157"/>
                  </a:cubicBezTo>
                  <a:cubicBezTo>
                    <a:pt x="1328" y="157"/>
                    <a:pt x="1305" y="172"/>
                    <a:pt x="1292" y="192"/>
                  </a:cubicBezTo>
                  <a:lnTo>
                    <a:pt x="1292" y="197"/>
                  </a:lnTo>
                  <a:cubicBezTo>
                    <a:pt x="1216" y="338"/>
                    <a:pt x="1075" y="474"/>
                    <a:pt x="932" y="584"/>
                  </a:cubicBezTo>
                  <a:cubicBezTo>
                    <a:pt x="867" y="638"/>
                    <a:pt x="791" y="688"/>
                    <a:pt x="715" y="731"/>
                  </a:cubicBezTo>
                  <a:cubicBezTo>
                    <a:pt x="668" y="754"/>
                    <a:pt x="618" y="775"/>
                    <a:pt x="571" y="787"/>
                  </a:cubicBezTo>
                  <a:lnTo>
                    <a:pt x="571" y="787"/>
                  </a:lnTo>
                  <a:cubicBezTo>
                    <a:pt x="649" y="540"/>
                    <a:pt x="714" y="293"/>
                    <a:pt x="834" y="71"/>
                  </a:cubicBezTo>
                  <a:lnTo>
                    <a:pt x="834" y="66"/>
                  </a:lnTo>
                  <a:cubicBezTo>
                    <a:pt x="846" y="44"/>
                    <a:pt x="841" y="16"/>
                    <a:pt x="818" y="6"/>
                  </a:cubicBezTo>
                  <a:cubicBezTo>
                    <a:pt x="811" y="2"/>
                    <a:pt x="803" y="0"/>
                    <a:pt x="79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0"/>
            <p:cNvSpPr/>
            <p:nvPr/>
          </p:nvSpPr>
          <p:spPr>
            <a:xfrm>
              <a:off x="4956725" y="2950425"/>
              <a:ext cx="13225" cy="21875"/>
            </a:xfrm>
            <a:custGeom>
              <a:avLst/>
              <a:gdLst/>
              <a:ahLst/>
              <a:cxnLst/>
              <a:rect l="l" t="t" r="r" b="b"/>
              <a:pathLst>
                <a:path w="529" h="875" extrusionOk="0">
                  <a:moveTo>
                    <a:pt x="156" y="731"/>
                  </a:moveTo>
                  <a:cubicBezTo>
                    <a:pt x="157" y="732"/>
                    <a:pt x="158" y="732"/>
                    <a:pt x="158" y="732"/>
                  </a:cubicBezTo>
                  <a:cubicBezTo>
                    <a:pt x="158" y="732"/>
                    <a:pt x="157" y="731"/>
                    <a:pt x="156" y="731"/>
                  </a:cubicBezTo>
                  <a:close/>
                  <a:moveTo>
                    <a:pt x="166" y="741"/>
                  </a:moveTo>
                  <a:lnTo>
                    <a:pt x="166" y="741"/>
                  </a:lnTo>
                  <a:cubicBezTo>
                    <a:pt x="167" y="741"/>
                    <a:pt x="168" y="742"/>
                    <a:pt x="169" y="743"/>
                  </a:cubicBezTo>
                  <a:cubicBezTo>
                    <a:pt x="169" y="743"/>
                    <a:pt x="168" y="742"/>
                    <a:pt x="166" y="741"/>
                  </a:cubicBezTo>
                  <a:close/>
                  <a:moveTo>
                    <a:pt x="524" y="1"/>
                  </a:moveTo>
                  <a:lnTo>
                    <a:pt x="524" y="1"/>
                  </a:lnTo>
                  <a:cubicBezTo>
                    <a:pt x="475" y="138"/>
                    <a:pt x="415" y="269"/>
                    <a:pt x="355" y="400"/>
                  </a:cubicBezTo>
                  <a:cubicBezTo>
                    <a:pt x="300" y="519"/>
                    <a:pt x="234" y="672"/>
                    <a:pt x="164" y="732"/>
                  </a:cubicBezTo>
                  <a:cubicBezTo>
                    <a:pt x="162" y="733"/>
                    <a:pt x="160" y="734"/>
                    <a:pt x="159" y="734"/>
                  </a:cubicBezTo>
                  <a:lnTo>
                    <a:pt x="159" y="734"/>
                  </a:lnTo>
                  <a:cubicBezTo>
                    <a:pt x="159" y="734"/>
                    <a:pt x="159" y="734"/>
                    <a:pt x="159" y="734"/>
                  </a:cubicBezTo>
                  <a:lnTo>
                    <a:pt x="159" y="734"/>
                  </a:lnTo>
                  <a:cubicBezTo>
                    <a:pt x="159" y="734"/>
                    <a:pt x="159" y="734"/>
                    <a:pt x="159" y="734"/>
                  </a:cubicBezTo>
                  <a:lnTo>
                    <a:pt x="159" y="734"/>
                  </a:lnTo>
                  <a:cubicBezTo>
                    <a:pt x="158" y="735"/>
                    <a:pt x="157" y="735"/>
                    <a:pt x="157" y="735"/>
                  </a:cubicBezTo>
                  <a:cubicBezTo>
                    <a:pt x="154" y="735"/>
                    <a:pt x="155" y="733"/>
                    <a:pt x="157" y="733"/>
                  </a:cubicBezTo>
                  <a:lnTo>
                    <a:pt x="157" y="733"/>
                  </a:lnTo>
                  <a:cubicBezTo>
                    <a:pt x="158" y="733"/>
                    <a:pt x="158" y="734"/>
                    <a:pt x="159" y="734"/>
                  </a:cubicBezTo>
                  <a:lnTo>
                    <a:pt x="159" y="734"/>
                  </a:lnTo>
                  <a:cubicBezTo>
                    <a:pt x="159" y="734"/>
                    <a:pt x="158" y="733"/>
                    <a:pt x="158" y="732"/>
                  </a:cubicBezTo>
                  <a:cubicBezTo>
                    <a:pt x="158" y="732"/>
                    <a:pt x="157" y="732"/>
                    <a:pt x="157" y="733"/>
                  </a:cubicBezTo>
                  <a:lnTo>
                    <a:pt x="157" y="733"/>
                  </a:lnTo>
                  <a:cubicBezTo>
                    <a:pt x="155" y="731"/>
                    <a:pt x="153" y="729"/>
                    <a:pt x="154" y="729"/>
                  </a:cubicBezTo>
                  <a:lnTo>
                    <a:pt x="154" y="729"/>
                  </a:lnTo>
                  <a:cubicBezTo>
                    <a:pt x="154" y="729"/>
                    <a:pt x="155" y="730"/>
                    <a:pt x="156" y="731"/>
                  </a:cubicBezTo>
                  <a:lnTo>
                    <a:pt x="156" y="731"/>
                  </a:lnTo>
                  <a:cubicBezTo>
                    <a:pt x="151" y="724"/>
                    <a:pt x="142" y="691"/>
                    <a:pt x="136" y="667"/>
                  </a:cubicBezTo>
                  <a:cubicBezTo>
                    <a:pt x="126" y="602"/>
                    <a:pt x="126" y="531"/>
                    <a:pt x="121" y="459"/>
                  </a:cubicBezTo>
                  <a:cubicBezTo>
                    <a:pt x="121" y="323"/>
                    <a:pt x="121" y="176"/>
                    <a:pt x="115" y="33"/>
                  </a:cubicBezTo>
                  <a:cubicBezTo>
                    <a:pt x="60" y="164"/>
                    <a:pt x="33" y="312"/>
                    <a:pt x="17" y="459"/>
                  </a:cubicBezTo>
                  <a:cubicBezTo>
                    <a:pt x="5" y="531"/>
                    <a:pt x="0" y="602"/>
                    <a:pt x="5" y="683"/>
                  </a:cubicBezTo>
                  <a:cubicBezTo>
                    <a:pt x="12" y="727"/>
                    <a:pt x="12" y="760"/>
                    <a:pt x="50" y="819"/>
                  </a:cubicBezTo>
                  <a:cubicBezTo>
                    <a:pt x="77" y="846"/>
                    <a:pt x="71" y="836"/>
                    <a:pt x="83" y="846"/>
                  </a:cubicBezTo>
                  <a:cubicBezTo>
                    <a:pt x="98" y="863"/>
                    <a:pt x="121" y="874"/>
                    <a:pt x="143" y="874"/>
                  </a:cubicBezTo>
                  <a:cubicBezTo>
                    <a:pt x="148" y="875"/>
                    <a:pt x="153" y="875"/>
                    <a:pt x="158" y="875"/>
                  </a:cubicBezTo>
                  <a:cubicBezTo>
                    <a:pt x="191" y="875"/>
                    <a:pt x="222" y="861"/>
                    <a:pt x="241" y="846"/>
                  </a:cubicBezTo>
                  <a:cubicBezTo>
                    <a:pt x="388" y="715"/>
                    <a:pt x="410" y="579"/>
                    <a:pt x="458" y="438"/>
                  </a:cubicBezTo>
                  <a:cubicBezTo>
                    <a:pt x="496" y="295"/>
                    <a:pt x="529" y="149"/>
                    <a:pt x="5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0"/>
            <p:cNvSpPr/>
            <p:nvPr/>
          </p:nvSpPr>
          <p:spPr>
            <a:xfrm>
              <a:off x="4989750" y="2936900"/>
              <a:ext cx="55225" cy="30500"/>
            </a:xfrm>
            <a:custGeom>
              <a:avLst/>
              <a:gdLst/>
              <a:ahLst/>
              <a:cxnLst/>
              <a:rect l="l" t="t" r="r" b="b"/>
              <a:pathLst>
                <a:path w="2209" h="1220" extrusionOk="0">
                  <a:moveTo>
                    <a:pt x="1102" y="1"/>
                  </a:moveTo>
                  <a:cubicBezTo>
                    <a:pt x="1098" y="1"/>
                    <a:pt x="1094" y="1"/>
                    <a:pt x="1091" y="2"/>
                  </a:cubicBezTo>
                  <a:cubicBezTo>
                    <a:pt x="1058" y="2"/>
                    <a:pt x="1036" y="35"/>
                    <a:pt x="1041" y="68"/>
                  </a:cubicBezTo>
                  <a:cubicBezTo>
                    <a:pt x="1068" y="221"/>
                    <a:pt x="1118" y="357"/>
                    <a:pt x="1146" y="498"/>
                  </a:cubicBezTo>
                  <a:cubicBezTo>
                    <a:pt x="1167" y="608"/>
                    <a:pt x="1185" y="726"/>
                    <a:pt x="1172" y="827"/>
                  </a:cubicBezTo>
                  <a:lnTo>
                    <a:pt x="1172" y="827"/>
                  </a:lnTo>
                  <a:cubicBezTo>
                    <a:pt x="1074" y="778"/>
                    <a:pt x="985" y="692"/>
                    <a:pt x="905" y="602"/>
                  </a:cubicBezTo>
                  <a:cubicBezTo>
                    <a:pt x="812" y="488"/>
                    <a:pt x="725" y="362"/>
                    <a:pt x="632" y="231"/>
                  </a:cubicBezTo>
                  <a:lnTo>
                    <a:pt x="627" y="231"/>
                  </a:lnTo>
                  <a:cubicBezTo>
                    <a:pt x="615" y="214"/>
                    <a:pt x="600" y="209"/>
                    <a:pt x="577" y="209"/>
                  </a:cubicBezTo>
                  <a:cubicBezTo>
                    <a:pt x="575" y="209"/>
                    <a:pt x="573" y="209"/>
                    <a:pt x="570" y="209"/>
                  </a:cubicBezTo>
                  <a:cubicBezTo>
                    <a:pt x="541" y="209"/>
                    <a:pt x="517" y="239"/>
                    <a:pt x="512" y="269"/>
                  </a:cubicBezTo>
                  <a:cubicBezTo>
                    <a:pt x="512" y="428"/>
                    <a:pt x="524" y="581"/>
                    <a:pt x="517" y="733"/>
                  </a:cubicBezTo>
                  <a:cubicBezTo>
                    <a:pt x="513" y="853"/>
                    <a:pt x="508" y="992"/>
                    <a:pt x="458" y="1089"/>
                  </a:cubicBezTo>
                  <a:lnTo>
                    <a:pt x="458" y="1089"/>
                  </a:lnTo>
                  <a:cubicBezTo>
                    <a:pt x="384" y="967"/>
                    <a:pt x="325" y="831"/>
                    <a:pt x="250" y="700"/>
                  </a:cubicBezTo>
                  <a:cubicBezTo>
                    <a:pt x="169" y="548"/>
                    <a:pt x="66" y="411"/>
                    <a:pt x="0" y="254"/>
                  </a:cubicBezTo>
                  <a:lnTo>
                    <a:pt x="0" y="254"/>
                  </a:lnTo>
                  <a:cubicBezTo>
                    <a:pt x="38" y="422"/>
                    <a:pt x="136" y="569"/>
                    <a:pt x="202" y="728"/>
                  </a:cubicBezTo>
                  <a:cubicBezTo>
                    <a:pt x="267" y="881"/>
                    <a:pt x="327" y="1044"/>
                    <a:pt x="419" y="1196"/>
                  </a:cubicBezTo>
                  <a:lnTo>
                    <a:pt x="431" y="1208"/>
                  </a:lnTo>
                  <a:cubicBezTo>
                    <a:pt x="438" y="1215"/>
                    <a:pt x="448" y="1219"/>
                    <a:pt x="458" y="1219"/>
                  </a:cubicBezTo>
                  <a:cubicBezTo>
                    <a:pt x="470" y="1219"/>
                    <a:pt x="482" y="1214"/>
                    <a:pt x="491" y="1203"/>
                  </a:cubicBezTo>
                  <a:cubicBezTo>
                    <a:pt x="562" y="1137"/>
                    <a:pt x="583" y="1055"/>
                    <a:pt x="605" y="974"/>
                  </a:cubicBezTo>
                  <a:cubicBezTo>
                    <a:pt x="622" y="896"/>
                    <a:pt x="632" y="815"/>
                    <a:pt x="638" y="738"/>
                  </a:cubicBezTo>
                  <a:cubicBezTo>
                    <a:pt x="641" y="649"/>
                    <a:pt x="640" y="560"/>
                    <a:pt x="640" y="472"/>
                  </a:cubicBezTo>
                  <a:lnTo>
                    <a:pt x="640" y="472"/>
                  </a:lnTo>
                  <a:cubicBezTo>
                    <a:pt x="690" y="545"/>
                    <a:pt x="742" y="618"/>
                    <a:pt x="801" y="690"/>
                  </a:cubicBezTo>
                  <a:cubicBezTo>
                    <a:pt x="905" y="810"/>
                    <a:pt x="1025" y="934"/>
                    <a:pt x="1199" y="984"/>
                  </a:cubicBezTo>
                  <a:lnTo>
                    <a:pt x="1204" y="984"/>
                  </a:lnTo>
                  <a:cubicBezTo>
                    <a:pt x="1210" y="986"/>
                    <a:pt x="1216" y="987"/>
                    <a:pt x="1222" y="987"/>
                  </a:cubicBezTo>
                  <a:cubicBezTo>
                    <a:pt x="1248" y="987"/>
                    <a:pt x="1272" y="968"/>
                    <a:pt x="1282" y="941"/>
                  </a:cubicBezTo>
                  <a:cubicBezTo>
                    <a:pt x="1335" y="771"/>
                    <a:pt x="1297" y="614"/>
                    <a:pt x="1270" y="471"/>
                  </a:cubicBezTo>
                  <a:cubicBezTo>
                    <a:pt x="1259" y="430"/>
                    <a:pt x="1248" y="389"/>
                    <a:pt x="1237" y="349"/>
                  </a:cubicBezTo>
                  <a:lnTo>
                    <a:pt x="1237" y="349"/>
                  </a:lnTo>
                  <a:cubicBezTo>
                    <a:pt x="1318" y="450"/>
                    <a:pt x="1409" y="543"/>
                    <a:pt x="1516" y="624"/>
                  </a:cubicBezTo>
                  <a:cubicBezTo>
                    <a:pt x="1614" y="700"/>
                    <a:pt x="1740" y="733"/>
                    <a:pt x="1859" y="738"/>
                  </a:cubicBezTo>
                  <a:cubicBezTo>
                    <a:pt x="1875" y="739"/>
                    <a:pt x="1890" y="739"/>
                    <a:pt x="1905" y="739"/>
                  </a:cubicBezTo>
                  <a:cubicBezTo>
                    <a:pt x="2009" y="739"/>
                    <a:pt x="2109" y="722"/>
                    <a:pt x="2209" y="722"/>
                  </a:cubicBezTo>
                  <a:cubicBezTo>
                    <a:pt x="2095" y="705"/>
                    <a:pt x="1974" y="712"/>
                    <a:pt x="1859" y="695"/>
                  </a:cubicBezTo>
                  <a:cubicBezTo>
                    <a:pt x="1750" y="684"/>
                    <a:pt x="1642" y="640"/>
                    <a:pt x="1559" y="564"/>
                  </a:cubicBezTo>
                  <a:cubicBezTo>
                    <a:pt x="1390" y="422"/>
                    <a:pt x="1259" y="226"/>
                    <a:pt x="1151" y="30"/>
                  </a:cubicBezTo>
                  <a:cubicBezTo>
                    <a:pt x="1141" y="11"/>
                    <a:pt x="1121" y="1"/>
                    <a:pt x="110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0"/>
            <p:cNvSpPr/>
            <p:nvPr/>
          </p:nvSpPr>
          <p:spPr>
            <a:xfrm>
              <a:off x="4900250" y="2997875"/>
              <a:ext cx="24450" cy="15925"/>
            </a:xfrm>
            <a:custGeom>
              <a:avLst/>
              <a:gdLst/>
              <a:ahLst/>
              <a:cxnLst/>
              <a:rect l="l" t="t" r="r" b="b"/>
              <a:pathLst>
                <a:path w="978" h="637" extrusionOk="0">
                  <a:moveTo>
                    <a:pt x="536" y="1"/>
                  </a:moveTo>
                  <a:cubicBezTo>
                    <a:pt x="471" y="99"/>
                    <a:pt x="388" y="171"/>
                    <a:pt x="295" y="237"/>
                  </a:cubicBezTo>
                  <a:cubicBezTo>
                    <a:pt x="202" y="302"/>
                    <a:pt x="99" y="373"/>
                    <a:pt x="18" y="471"/>
                  </a:cubicBezTo>
                  <a:cubicBezTo>
                    <a:pt x="13" y="481"/>
                    <a:pt x="6" y="492"/>
                    <a:pt x="1" y="509"/>
                  </a:cubicBezTo>
                  <a:lnTo>
                    <a:pt x="1" y="514"/>
                  </a:lnTo>
                  <a:lnTo>
                    <a:pt x="1" y="525"/>
                  </a:lnTo>
                  <a:cubicBezTo>
                    <a:pt x="1" y="552"/>
                    <a:pt x="18" y="580"/>
                    <a:pt x="50" y="590"/>
                  </a:cubicBezTo>
                  <a:cubicBezTo>
                    <a:pt x="135" y="621"/>
                    <a:pt x="226" y="636"/>
                    <a:pt x="317" y="636"/>
                  </a:cubicBezTo>
                  <a:cubicBezTo>
                    <a:pt x="403" y="636"/>
                    <a:pt x="489" y="623"/>
                    <a:pt x="569" y="597"/>
                  </a:cubicBezTo>
                  <a:cubicBezTo>
                    <a:pt x="738" y="531"/>
                    <a:pt x="874" y="426"/>
                    <a:pt x="977" y="295"/>
                  </a:cubicBezTo>
                  <a:lnTo>
                    <a:pt x="977" y="295"/>
                  </a:lnTo>
                  <a:cubicBezTo>
                    <a:pt x="831" y="378"/>
                    <a:pt x="688" y="449"/>
                    <a:pt x="536" y="476"/>
                  </a:cubicBezTo>
                  <a:cubicBezTo>
                    <a:pt x="474" y="492"/>
                    <a:pt x="412" y="499"/>
                    <a:pt x="349" y="499"/>
                  </a:cubicBezTo>
                  <a:cubicBezTo>
                    <a:pt x="294" y="499"/>
                    <a:pt x="239" y="494"/>
                    <a:pt x="185" y="483"/>
                  </a:cubicBezTo>
                  <a:lnTo>
                    <a:pt x="185" y="483"/>
                  </a:lnTo>
                  <a:cubicBezTo>
                    <a:pt x="237" y="426"/>
                    <a:pt x="298" y="370"/>
                    <a:pt x="356" y="313"/>
                  </a:cubicBezTo>
                  <a:cubicBezTo>
                    <a:pt x="443" y="225"/>
                    <a:pt x="514" y="121"/>
                    <a:pt x="53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0"/>
            <p:cNvSpPr/>
            <p:nvPr/>
          </p:nvSpPr>
          <p:spPr>
            <a:xfrm>
              <a:off x="4853100" y="3046100"/>
              <a:ext cx="76775" cy="19475"/>
            </a:xfrm>
            <a:custGeom>
              <a:avLst/>
              <a:gdLst/>
              <a:ahLst/>
              <a:cxnLst/>
              <a:rect l="l" t="t" r="r" b="b"/>
              <a:pathLst>
                <a:path w="3071" h="779" extrusionOk="0">
                  <a:moveTo>
                    <a:pt x="1799" y="1"/>
                  </a:moveTo>
                  <a:cubicBezTo>
                    <a:pt x="1786" y="1"/>
                    <a:pt x="1773" y="5"/>
                    <a:pt x="1761" y="15"/>
                  </a:cubicBezTo>
                  <a:cubicBezTo>
                    <a:pt x="1521" y="206"/>
                    <a:pt x="1211" y="325"/>
                    <a:pt x="894" y="330"/>
                  </a:cubicBezTo>
                  <a:cubicBezTo>
                    <a:pt x="885" y="331"/>
                    <a:pt x="875" y="331"/>
                    <a:pt x="866" y="331"/>
                  </a:cubicBezTo>
                  <a:cubicBezTo>
                    <a:pt x="717" y="331"/>
                    <a:pt x="573" y="285"/>
                    <a:pt x="426" y="249"/>
                  </a:cubicBezTo>
                  <a:cubicBezTo>
                    <a:pt x="273" y="199"/>
                    <a:pt x="109" y="156"/>
                    <a:pt x="0" y="36"/>
                  </a:cubicBezTo>
                  <a:lnTo>
                    <a:pt x="0" y="36"/>
                  </a:lnTo>
                  <a:cubicBezTo>
                    <a:pt x="98" y="167"/>
                    <a:pt x="262" y="232"/>
                    <a:pt x="414" y="287"/>
                  </a:cubicBezTo>
                  <a:cubicBezTo>
                    <a:pt x="562" y="342"/>
                    <a:pt x="720" y="408"/>
                    <a:pt x="894" y="408"/>
                  </a:cubicBezTo>
                  <a:cubicBezTo>
                    <a:pt x="910" y="408"/>
                    <a:pt x="926" y="408"/>
                    <a:pt x="942" y="408"/>
                  </a:cubicBezTo>
                  <a:cubicBezTo>
                    <a:pt x="1155" y="408"/>
                    <a:pt x="1369" y="364"/>
                    <a:pt x="1565" y="273"/>
                  </a:cubicBezTo>
                  <a:lnTo>
                    <a:pt x="1565" y="273"/>
                  </a:lnTo>
                  <a:cubicBezTo>
                    <a:pt x="1461" y="404"/>
                    <a:pt x="1353" y="529"/>
                    <a:pt x="1237" y="647"/>
                  </a:cubicBezTo>
                  <a:cubicBezTo>
                    <a:pt x="1227" y="658"/>
                    <a:pt x="1222" y="669"/>
                    <a:pt x="1216" y="685"/>
                  </a:cubicBezTo>
                  <a:cubicBezTo>
                    <a:pt x="1211" y="723"/>
                    <a:pt x="1237" y="756"/>
                    <a:pt x="1277" y="762"/>
                  </a:cubicBezTo>
                  <a:cubicBezTo>
                    <a:pt x="1314" y="767"/>
                    <a:pt x="1351" y="770"/>
                    <a:pt x="1389" y="770"/>
                  </a:cubicBezTo>
                  <a:cubicBezTo>
                    <a:pt x="1589" y="770"/>
                    <a:pt x="1781" y="699"/>
                    <a:pt x="1947" y="599"/>
                  </a:cubicBezTo>
                  <a:cubicBezTo>
                    <a:pt x="2054" y="533"/>
                    <a:pt x="2154" y="453"/>
                    <a:pt x="2241" y="362"/>
                  </a:cubicBezTo>
                  <a:lnTo>
                    <a:pt x="2241" y="362"/>
                  </a:lnTo>
                  <a:cubicBezTo>
                    <a:pt x="2239" y="368"/>
                    <a:pt x="2238" y="374"/>
                    <a:pt x="2236" y="380"/>
                  </a:cubicBezTo>
                  <a:cubicBezTo>
                    <a:pt x="2209" y="489"/>
                    <a:pt x="2193" y="604"/>
                    <a:pt x="2198" y="723"/>
                  </a:cubicBezTo>
                  <a:cubicBezTo>
                    <a:pt x="2198" y="745"/>
                    <a:pt x="2214" y="768"/>
                    <a:pt x="2236" y="773"/>
                  </a:cubicBezTo>
                  <a:cubicBezTo>
                    <a:pt x="2256" y="777"/>
                    <a:pt x="2275" y="779"/>
                    <a:pt x="2294" y="779"/>
                  </a:cubicBezTo>
                  <a:cubicBezTo>
                    <a:pt x="2378" y="779"/>
                    <a:pt x="2451" y="742"/>
                    <a:pt x="2509" y="702"/>
                  </a:cubicBezTo>
                  <a:cubicBezTo>
                    <a:pt x="2579" y="652"/>
                    <a:pt x="2640" y="592"/>
                    <a:pt x="2695" y="527"/>
                  </a:cubicBezTo>
                  <a:cubicBezTo>
                    <a:pt x="2788" y="425"/>
                    <a:pt x="2864" y="311"/>
                    <a:pt x="2930" y="192"/>
                  </a:cubicBezTo>
                  <a:lnTo>
                    <a:pt x="2930" y="192"/>
                  </a:lnTo>
                  <a:cubicBezTo>
                    <a:pt x="2950" y="351"/>
                    <a:pt x="3021" y="495"/>
                    <a:pt x="3070" y="642"/>
                  </a:cubicBezTo>
                  <a:cubicBezTo>
                    <a:pt x="3033" y="466"/>
                    <a:pt x="2960" y="291"/>
                    <a:pt x="2971" y="115"/>
                  </a:cubicBezTo>
                  <a:lnTo>
                    <a:pt x="2971" y="115"/>
                  </a:lnTo>
                  <a:cubicBezTo>
                    <a:pt x="2971" y="114"/>
                    <a:pt x="2972" y="114"/>
                    <a:pt x="2972" y="113"/>
                  </a:cubicBezTo>
                  <a:lnTo>
                    <a:pt x="2971" y="113"/>
                  </a:lnTo>
                  <a:lnTo>
                    <a:pt x="2971" y="113"/>
                  </a:lnTo>
                  <a:cubicBezTo>
                    <a:pt x="2971" y="109"/>
                    <a:pt x="2972" y="105"/>
                    <a:pt x="2972" y="101"/>
                  </a:cubicBezTo>
                  <a:cubicBezTo>
                    <a:pt x="2979" y="96"/>
                    <a:pt x="2972" y="85"/>
                    <a:pt x="2962" y="80"/>
                  </a:cubicBezTo>
                  <a:cubicBezTo>
                    <a:pt x="2958" y="78"/>
                    <a:pt x="2953" y="77"/>
                    <a:pt x="2948" y="77"/>
                  </a:cubicBezTo>
                  <a:cubicBezTo>
                    <a:pt x="2940" y="77"/>
                    <a:pt x="2932" y="81"/>
                    <a:pt x="2929" y="91"/>
                  </a:cubicBezTo>
                  <a:cubicBezTo>
                    <a:pt x="2841" y="227"/>
                    <a:pt x="2743" y="358"/>
                    <a:pt x="2634" y="473"/>
                  </a:cubicBezTo>
                  <a:cubicBezTo>
                    <a:pt x="2543" y="569"/>
                    <a:pt x="2417" y="674"/>
                    <a:pt x="2306" y="675"/>
                  </a:cubicBezTo>
                  <a:lnTo>
                    <a:pt x="2306" y="675"/>
                  </a:lnTo>
                  <a:cubicBezTo>
                    <a:pt x="2308" y="587"/>
                    <a:pt x="2328" y="502"/>
                    <a:pt x="2350" y="413"/>
                  </a:cubicBezTo>
                  <a:cubicBezTo>
                    <a:pt x="2383" y="309"/>
                    <a:pt x="2416" y="199"/>
                    <a:pt x="2438" y="85"/>
                  </a:cubicBezTo>
                  <a:cubicBezTo>
                    <a:pt x="2438" y="58"/>
                    <a:pt x="2427" y="30"/>
                    <a:pt x="2405" y="20"/>
                  </a:cubicBezTo>
                  <a:cubicBezTo>
                    <a:pt x="2395" y="15"/>
                    <a:pt x="2384" y="12"/>
                    <a:pt x="2374" y="12"/>
                  </a:cubicBezTo>
                  <a:cubicBezTo>
                    <a:pt x="2351" y="12"/>
                    <a:pt x="2329" y="25"/>
                    <a:pt x="2317" y="47"/>
                  </a:cubicBezTo>
                  <a:cubicBezTo>
                    <a:pt x="2214" y="227"/>
                    <a:pt x="2062" y="375"/>
                    <a:pt x="1881" y="478"/>
                  </a:cubicBezTo>
                  <a:cubicBezTo>
                    <a:pt x="1744" y="557"/>
                    <a:pt x="1590" y="614"/>
                    <a:pt x="1435" y="627"/>
                  </a:cubicBezTo>
                  <a:lnTo>
                    <a:pt x="1435" y="627"/>
                  </a:lnTo>
                  <a:cubicBezTo>
                    <a:pt x="1585" y="459"/>
                    <a:pt x="1724" y="283"/>
                    <a:pt x="1849" y="96"/>
                  </a:cubicBezTo>
                  <a:cubicBezTo>
                    <a:pt x="1866" y="75"/>
                    <a:pt x="1866" y="47"/>
                    <a:pt x="1844" y="25"/>
                  </a:cubicBezTo>
                  <a:cubicBezTo>
                    <a:pt x="1834" y="9"/>
                    <a:pt x="1817" y="1"/>
                    <a:pt x="179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0"/>
            <p:cNvSpPr/>
            <p:nvPr/>
          </p:nvSpPr>
          <p:spPr>
            <a:xfrm>
              <a:off x="4955375" y="3039900"/>
              <a:ext cx="17725" cy="22975"/>
            </a:xfrm>
            <a:custGeom>
              <a:avLst/>
              <a:gdLst/>
              <a:ahLst/>
              <a:cxnLst/>
              <a:rect l="l" t="t" r="r" b="b"/>
              <a:pathLst>
                <a:path w="709" h="919" extrusionOk="0">
                  <a:moveTo>
                    <a:pt x="709" y="1"/>
                  </a:moveTo>
                  <a:lnTo>
                    <a:pt x="709" y="1"/>
                  </a:lnTo>
                  <a:cubicBezTo>
                    <a:pt x="638" y="180"/>
                    <a:pt x="557" y="349"/>
                    <a:pt x="459" y="497"/>
                  </a:cubicBezTo>
                  <a:cubicBezTo>
                    <a:pt x="375" y="628"/>
                    <a:pt x="262" y="750"/>
                    <a:pt x="143" y="777"/>
                  </a:cubicBezTo>
                  <a:lnTo>
                    <a:pt x="143" y="777"/>
                  </a:lnTo>
                  <a:cubicBezTo>
                    <a:pt x="148" y="554"/>
                    <a:pt x="170" y="323"/>
                    <a:pt x="131" y="94"/>
                  </a:cubicBezTo>
                  <a:lnTo>
                    <a:pt x="59" y="464"/>
                  </a:lnTo>
                  <a:cubicBezTo>
                    <a:pt x="33" y="590"/>
                    <a:pt x="11" y="716"/>
                    <a:pt x="6" y="847"/>
                  </a:cubicBezTo>
                  <a:cubicBezTo>
                    <a:pt x="0" y="879"/>
                    <a:pt x="27" y="906"/>
                    <a:pt x="59" y="912"/>
                  </a:cubicBezTo>
                  <a:lnTo>
                    <a:pt x="66" y="917"/>
                  </a:lnTo>
                  <a:cubicBezTo>
                    <a:pt x="77" y="918"/>
                    <a:pt x="88" y="919"/>
                    <a:pt x="98" y="919"/>
                  </a:cubicBezTo>
                  <a:cubicBezTo>
                    <a:pt x="206" y="919"/>
                    <a:pt x="307" y="872"/>
                    <a:pt x="376" y="802"/>
                  </a:cubicBezTo>
                  <a:cubicBezTo>
                    <a:pt x="459" y="737"/>
                    <a:pt x="512" y="650"/>
                    <a:pt x="562" y="563"/>
                  </a:cubicBezTo>
                  <a:cubicBezTo>
                    <a:pt x="648" y="382"/>
                    <a:pt x="703" y="197"/>
                    <a:pt x="70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0"/>
            <p:cNvSpPr/>
            <p:nvPr/>
          </p:nvSpPr>
          <p:spPr>
            <a:xfrm>
              <a:off x="5011675" y="3020800"/>
              <a:ext cx="53200" cy="32275"/>
            </a:xfrm>
            <a:custGeom>
              <a:avLst/>
              <a:gdLst/>
              <a:ahLst/>
              <a:cxnLst/>
              <a:rect l="l" t="t" r="r" b="b"/>
              <a:pathLst>
                <a:path w="2128" h="1291" extrusionOk="0">
                  <a:moveTo>
                    <a:pt x="1823" y="0"/>
                  </a:moveTo>
                  <a:cubicBezTo>
                    <a:pt x="1862" y="193"/>
                    <a:pt x="1924" y="384"/>
                    <a:pt x="2032" y="556"/>
                  </a:cubicBezTo>
                  <a:lnTo>
                    <a:pt x="2032" y="556"/>
                  </a:lnTo>
                  <a:cubicBezTo>
                    <a:pt x="1879" y="547"/>
                    <a:pt x="1736" y="480"/>
                    <a:pt x="1610" y="388"/>
                  </a:cubicBezTo>
                  <a:cubicBezTo>
                    <a:pt x="1468" y="279"/>
                    <a:pt x="1342" y="154"/>
                    <a:pt x="1201" y="33"/>
                  </a:cubicBezTo>
                  <a:cubicBezTo>
                    <a:pt x="1188" y="24"/>
                    <a:pt x="1175" y="18"/>
                    <a:pt x="1163" y="18"/>
                  </a:cubicBezTo>
                  <a:cubicBezTo>
                    <a:pt x="1154" y="18"/>
                    <a:pt x="1145" y="21"/>
                    <a:pt x="1135" y="28"/>
                  </a:cubicBezTo>
                  <a:cubicBezTo>
                    <a:pt x="1103" y="40"/>
                    <a:pt x="1092" y="78"/>
                    <a:pt x="1108" y="105"/>
                  </a:cubicBezTo>
                  <a:lnTo>
                    <a:pt x="1108" y="110"/>
                  </a:lnTo>
                  <a:cubicBezTo>
                    <a:pt x="1185" y="241"/>
                    <a:pt x="1244" y="377"/>
                    <a:pt x="1294" y="519"/>
                  </a:cubicBezTo>
                  <a:cubicBezTo>
                    <a:pt x="1333" y="634"/>
                    <a:pt x="1369" y="748"/>
                    <a:pt x="1390" y="862"/>
                  </a:cubicBezTo>
                  <a:lnTo>
                    <a:pt x="1390" y="862"/>
                  </a:lnTo>
                  <a:cubicBezTo>
                    <a:pt x="1225" y="831"/>
                    <a:pt x="1070" y="748"/>
                    <a:pt x="934" y="644"/>
                  </a:cubicBezTo>
                  <a:cubicBezTo>
                    <a:pt x="782" y="530"/>
                    <a:pt x="652" y="370"/>
                    <a:pt x="592" y="196"/>
                  </a:cubicBezTo>
                  <a:lnTo>
                    <a:pt x="592" y="196"/>
                  </a:lnTo>
                  <a:cubicBezTo>
                    <a:pt x="591" y="189"/>
                    <a:pt x="590" y="182"/>
                    <a:pt x="589" y="176"/>
                  </a:cubicBezTo>
                  <a:lnTo>
                    <a:pt x="586" y="177"/>
                  </a:lnTo>
                  <a:lnTo>
                    <a:pt x="586" y="177"/>
                  </a:lnTo>
                  <a:cubicBezTo>
                    <a:pt x="585" y="175"/>
                    <a:pt x="585" y="173"/>
                    <a:pt x="584" y="171"/>
                  </a:cubicBezTo>
                  <a:lnTo>
                    <a:pt x="584" y="164"/>
                  </a:lnTo>
                  <a:cubicBezTo>
                    <a:pt x="579" y="140"/>
                    <a:pt x="552" y="120"/>
                    <a:pt x="523" y="120"/>
                  </a:cubicBezTo>
                  <a:cubicBezTo>
                    <a:pt x="520" y="120"/>
                    <a:pt x="517" y="120"/>
                    <a:pt x="513" y="121"/>
                  </a:cubicBezTo>
                  <a:cubicBezTo>
                    <a:pt x="481" y="126"/>
                    <a:pt x="458" y="159"/>
                    <a:pt x="465" y="197"/>
                  </a:cubicBezTo>
                  <a:cubicBezTo>
                    <a:pt x="465" y="199"/>
                    <a:pt x="466" y="201"/>
                    <a:pt x="466" y="203"/>
                  </a:cubicBezTo>
                  <a:lnTo>
                    <a:pt x="466" y="203"/>
                  </a:lnTo>
                  <a:lnTo>
                    <a:pt x="465" y="203"/>
                  </a:lnTo>
                  <a:cubicBezTo>
                    <a:pt x="466" y="207"/>
                    <a:pt x="467" y="211"/>
                    <a:pt x="468" y="215"/>
                  </a:cubicBezTo>
                  <a:lnTo>
                    <a:pt x="468" y="215"/>
                  </a:lnTo>
                  <a:cubicBezTo>
                    <a:pt x="501" y="399"/>
                    <a:pt x="558" y="557"/>
                    <a:pt x="596" y="727"/>
                  </a:cubicBezTo>
                  <a:cubicBezTo>
                    <a:pt x="630" y="877"/>
                    <a:pt x="663" y="1049"/>
                    <a:pt x="613" y="1177"/>
                  </a:cubicBezTo>
                  <a:lnTo>
                    <a:pt x="613" y="1177"/>
                  </a:lnTo>
                  <a:cubicBezTo>
                    <a:pt x="379" y="952"/>
                    <a:pt x="130" y="742"/>
                    <a:pt x="0" y="443"/>
                  </a:cubicBezTo>
                  <a:lnTo>
                    <a:pt x="0" y="443"/>
                  </a:lnTo>
                  <a:cubicBezTo>
                    <a:pt x="50" y="607"/>
                    <a:pt x="148" y="753"/>
                    <a:pt x="252" y="891"/>
                  </a:cubicBezTo>
                  <a:cubicBezTo>
                    <a:pt x="360" y="1027"/>
                    <a:pt x="481" y="1152"/>
                    <a:pt x="596" y="1277"/>
                  </a:cubicBezTo>
                  <a:lnTo>
                    <a:pt x="601" y="1283"/>
                  </a:lnTo>
                  <a:cubicBezTo>
                    <a:pt x="608" y="1288"/>
                    <a:pt x="616" y="1290"/>
                    <a:pt x="624" y="1290"/>
                  </a:cubicBezTo>
                  <a:cubicBezTo>
                    <a:pt x="636" y="1290"/>
                    <a:pt x="649" y="1285"/>
                    <a:pt x="655" y="1272"/>
                  </a:cubicBezTo>
                  <a:cubicBezTo>
                    <a:pt x="720" y="1185"/>
                    <a:pt x="732" y="1080"/>
                    <a:pt x="732" y="989"/>
                  </a:cubicBezTo>
                  <a:cubicBezTo>
                    <a:pt x="732" y="891"/>
                    <a:pt x="720" y="798"/>
                    <a:pt x="705" y="705"/>
                  </a:cubicBezTo>
                  <a:cubicBezTo>
                    <a:pt x="698" y="668"/>
                    <a:pt x="690" y="632"/>
                    <a:pt x="682" y="596"/>
                  </a:cubicBezTo>
                  <a:lnTo>
                    <a:pt x="682" y="596"/>
                  </a:lnTo>
                  <a:cubicBezTo>
                    <a:pt x="732" y="653"/>
                    <a:pt x="788" y="706"/>
                    <a:pt x="846" y="753"/>
                  </a:cubicBezTo>
                  <a:cubicBezTo>
                    <a:pt x="1021" y="891"/>
                    <a:pt x="1228" y="994"/>
                    <a:pt x="1468" y="1005"/>
                  </a:cubicBezTo>
                  <a:lnTo>
                    <a:pt x="1480" y="1005"/>
                  </a:lnTo>
                  <a:cubicBezTo>
                    <a:pt x="1518" y="1005"/>
                    <a:pt x="1538" y="967"/>
                    <a:pt x="1533" y="934"/>
                  </a:cubicBezTo>
                  <a:cubicBezTo>
                    <a:pt x="1518" y="770"/>
                    <a:pt x="1468" y="622"/>
                    <a:pt x="1414" y="476"/>
                  </a:cubicBezTo>
                  <a:cubicBezTo>
                    <a:pt x="1392" y="417"/>
                    <a:pt x="1369" y="360"/>
                    <a:pt x="1344" y="304"/>
                  </a:cubicBezTo>
                  <a:lnTo>
                    <a:pt x="1344" y="304"/>
                  </a:lnTo>
                  <a:cubicBezTo>
                    <a:pt x="1413" y="359"/>
                    <a:pt x="1484" y="415"/>
                    <a:pt x="1561" y="465"/>
                  </a:cubicBezTo>
                  <a:cubicBezTo>
                    <a:pt x="1697" y="552"/>
                    <a:pt x="1862" y="626"/>
                    <a:pt x="2031" y="626"/>
                  </a:cubicBezTo>
                  <a:cubicBezTo>
                    <a:pt x="2052" y="626"/>
                    <a:pt x="2073" y="625"/>
                    <a:pt x="2095" y="622"/>
                  </a:cubicBezTo>
                  <a:cubicBezTo>
                    <a:pt x="2107" y="617"/>
                    <a:pt x="2112" y="617"/>
                    <a:pt x="2112" y="612"/>
                  </a:cubicBezTo>
                  <a:cubicBezTo>
                    <a:pt x="2128" y="601"/>
                    <a:pt x="2128" y="584"/>
                    <a:pt x="2117" y="569"/>
                  </a:cubicBezTo>
                  <a:cubicBezTo>
                    <a:pt x="1981" y="410"/>
                    <a:pt x="1893" y="203"/>
                    <a:pt x="182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0"/>
            <p:cNvSpPr/>
            <p:nvPr/>
          </p:nvSpPr>
          <p:spPr>
            <a:xfrm>
              <a:off x="4981950" y="2996925"/>
              <a:ext cx="14075" cy="26300"/>
            </a:xfrm>
            <a:custGeom>
              <a:avLst/>
              <a:gdLst/>
              <a:ahLst/>
              <a:cxnLst/>
              <a:rect l="l" t="t" r="r" b="b"/>
              <a:pathLst>
                <a:path w="563" h="1052" extrusionOk="0">
                  <a:moveTo>
                    <a:pt x="514" y="1"/>
                  </a:moveTo>
                  <a:cubicBezTo>
                    <a:pt x="491" y="165"/>
                    <a:pt x="476" y="328"/>
                    <a:pt x="453" y="492"/>
                  </a:cubicBezTo>
                  <a:cubicBezTo>
                    <a:pt x="436" y="569"/>
                    <a:pt x="426" y="650"/>
                    <a:pt x="410" y="726"/>
                  </a:cubicBezTo>
                  <a:cubicBezTo>
                    <a:pt x="401" y="769"/>
                    <a:pt x="391" y="811"/>
                    <a:pt x="380" y="851"/>
                  </a:cubicBezTo>
                  <a:lnTo>
                    <a:pt x="380" y="851"/>
                  </a:lnTo>
                  <a:cubicBezTo>
                    <a:pt x="317" y="781"/>
                    <a:pt x="263" y="693"/>
                    <a:pt x="207" y="607"/>
                  </a:cubicBezTo>
                  <a:cubicBezTo>
                    <a:pt x="131" y="487"/>
                    <a:pt x="66" y="361"/>
                    <a:pt x="0" y="230"/>
                  </a:cubicBezTo>
                  <a:lnTo>
                    <a:pt x="0" y="230"/>
                  </a:lnTo>
                  <a:cubicBezTo>
                    <a:pt x="11" y="378"/>
                    <a:pt x="55" y="519"/>
                    <a:pt x="116" y="656"/>
                  </a:cubicBezTo>
                  <a:cubicBezTo>
                    <a:pt x="169" y="792"/>
                    <a:pt x="247" y="929"/>
                    <a:pt x="378" y="1038"/>
                  </a:cubicBezTo>
                  <a:cubicBezTo>
                    <a:pt x="383" y="1043"/>
                    <a:pt x="388" y="1043"/>
                    <a:pt x="393" y="1048"/>
                  </a:cubicBezTo>
                  <a:cubicBezTo>
                    <a:pt x="401" y="1051"/>
                    <a:pt x="409" y="1052"/>
                    <a:pt x="417" y="1052"/>
                  </a:cubicBezTo>
                  <a:cubicBezTo>
                    <a:pt x="446" y="1052"/>
                    <a:pt x="472" y="1035"/>
                    <a:pt x="481" y="1005"/>
                  </a:cubicBezTo>
                  <a:cubicBezTo>
                    <a:pt x="541" y="836"/>
                    <a:pt x="562" y="667"/>
                    <a:pt x="562" y="497"/>
                  </a:cubicBezTo>
                  <a:cubicBezTo>
                    <a:pt x="562" y="328"/>
                    <a:pt x="552" y="165"/>
                    <a:pt x="51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0"/>
            <p:cNvSpPr/>
            <p:nvPr/>
          </p:nvSpPr>
          <p:spPr>
            <a:xfrm>
              <a:off x="4858525" y="3082600"/>
              <a:ext cx="34400" cy="18400"/>
            </a:xfrm>
            <a:custGeom>
              <a:avLst/>
              <a:gdLst/>
              <a:ahLst/>
              <a:cxnLst/>
              <a:rect l="l" t="t" r="r" b="b"/>
              <a:pathLst>
                <a:path w="1376" h="736" extrusionOk="0">
                  <a:moveTo>
                    <a:pt x="846" y="0"/>
                  </a:moveTo>
                  <a:lnTo>
                    <a:pt x="846" y="0"/>
                  </a:lnTo>
                  <a:cubicBezTo>
                    <a:pt x="781" y="33"/>
                    <a:pt x="715" y="71"/>
                    <a:pt x="645" y="98"/>
                  </a:cubicBezTo>
                  <a:lnTo>
                    <a:pt x="438" y="186"/>
                  </a:lnTo>
                  <a:cubicBezTo>
                    <a:pt x="372" y="212"/>
                    <a:pt x="300" y="245"/>
                    <a:pt x="230" y="278"/>
                  </a:cubicBezTo>
                  <a:cubicBezTo>
                    <a:pt x="164" y="317"/>
                    <a:pt x="99" y="355"/>
                    <a:pt x="33" y="403"/>
                  </a:cubicBezTo>
                  <a:cubicBezTo>
                    <a:pt x="6" y="426"/>
                    <a:pt x="1" y="458"/>
                    <a:pt x="18" y="486"/>
                  </a:cubicBezTo>
                  <a:cubicBezTo>
                    <a:pt x="104" y="632"/>
                    <a:pt x="241" y="665"/>
                    <a:pt x="361" y="703"/>
                  </a:cubicBezTo>
                  <a:cubicBezTo>
                    <a:pt x="453" y="723"/>
                    <a:pt x="543" y="735"/>
                    <a:pt x="637" y="735"/>
                  </a:cubicBezTo>
                  <a:cubicBezTo>
                    <a:pt x="670" y="735"/>
                    <a:pt x="703" y="734"/>
                    <a:pt x="738" y="731"/>
                  </a:cubicBezTo>
                  <a:cubicBezTo>
                    <a:pt x="869" y="720"/>
                    <a:pt x="982" y="677"/>
                    <a:pt x="1098" y="627"/>
                  </a:cubicBezTo>
                  <a:cubicBezTo>
                    <a:pt x="1206" y="579"/>
                    <a:pt x="1327" y="502"/>
                    <a:pt x="1375" y="388"/>
                  </a:cubicBezTo>
                  <a:lnTo>
                    <a:pt x="1375" y="388"/>
                  </a:lnTo>
                  <a:cubicBezTo>
                    <a:pt x="1294" y="481"/>
                    <a:pt x="1179" y="519"/>
                    <a:pt x="1070" y="557"/>
                  </a:cubicBezTo>
                  <a:cubicBezTo>
                    <a:pt x="961" y="589"/>
                    <a:pt x="841" y="605"/>
                    <a:pt x="732" y="611"/>
                  </a:cubicBezTo>
                  <a:cubicBezTo>
                    <a:pt x="622" y="611"/>
                    <a:pt x="503" y="594"/>
                    <a:pt x="393" y="567"/>
                  </a:cubicBezTo>
                  <a:cubicBezTo>
                    <a:pt x="312" y="545"/>
                    <a:pt x="220" y="511"/>
                    <a:pt x="168" y="465"/>
                  </a:cubicBezTo>
                  <a:lnTo>
                    <a:pt x="168" y="465"/>
                  </a:lnTo>
                  <a:cubicBezTo>
                    <a:pt x="376" y="309"/>
                    <a:pt x="651" y="201"/>
                    <a:pt x="84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0"/>
            <p:cNvSpPr/>
            <p:nvPr/>
          </p:nvSpPr>
          <p:spPr>
            <a:xfrm>
              <a:off x="4911450" y="3095000"/>
              <a:ext cx="39050" cy="33650"/>
            </a:xfrm>
            <a:custGeom>
              <a:avLst/>
              <a:gdLst/>
              <a:ahLst/>
              <a:cxnLst/>
              <a:rect l="l" t="t" r="r" b="b"/>
              <a:pathLst>
                <a:path w="1562" h="1346" extrusionOk="0">
                  <a:moveTo>
                    <a:pt x="874" y="0"/>
                  </a:moveTo>
                  <a:lnTo>
                    <a:pt x="874" y="0"/>
                  </a:lnTo>
                  <a:cubicBezTo>
                    <a:pt x="726" y="66"/>
                    <a:pt x="600" y="169"/>
                    <a:pt x="464" y="252"/>
                  </a:cubicBezTo>
                  <a:cubicBezTo>
                    <a:pt x="338" y="345"/>
                    <a:pt x="197" y="426"/>
                    <a:pt x="55" y="443"/>
                  </a:cubicBezTo>
                  <a:cubicBezTo>
                    <a:pt x="44" y="448"/>
                    <a:pt x="38" y="448"/>
                    <a:pt x="33" y="453"/>
                  </a:cubicBezTo>
                  <a:cubicBezTo>
                    <a:pt x="6" y="469"/>
                    <a:pt x="0" y="502"/>
                    <a:pt x="23" y="529"/>
                  </a:cubicBezTo>
                  <a:cubicBezTo>
                    <a:pt x="142" y="693"/>
                    <a:pt x="338" y="737"/>
                    <a:pt x="507" y="753"/>
                  </a:cubicBezTo>
                  <a:cubicBezTo>
                    <a:pt x="524" y="754"/>
                    <a:pt x="540" y="754"/>
                    <a:pt x="557" y="754"/>
                  </a:cubicBezTo>
                  <a:cubicBezTo>
                    <a:pt x="658" y="754"/>
                    <a:pt x="760" y="744"/>
                    <a:pt x="861" y="718"/>
                  </a:cubicBezTo>
                  <a:lnTo>
                    <a:pt x="861" y="718"/>
                  </a:lnTo>
                  <a:cubicBezTo>
                    <a:pt x="816" y="798"/>
                    <a:pt x="761" y="884"/>
                    <a:pt x="721" y="972"/>
                  </a:cubicBezTo>
                  <a:cubicBezTo>
                    <a:pt x="693" y="1048"/>
                    <a:pt x="638" y="1118"/>
                    <a:pt x="666" y="1244"/>
                  </a:cubicBezTo>
                  <a:cubicBezTo>
                    <a:pt x="693" y="1315"/>
                    <a:pt x="764" y="1342"/>
                    <a:pt x="808" y="1342"/>
                  </a:cubicBezTo>
                  <a:cubicBezTo>
                    <a:pt x="826" y="1344"/>
                    <a:pt x="842" y="1345"/>
                    <a:pt x="858" y="1345"/>
                  </a:cubicBezTo>
                  <a:cubicBezTo>
                    <a:pt x="886" y="1345"/>
                    <a:pt x="913" y="1342"/>
                    <a:pt x="944" y="1332"/>
                  </a:cubicBezTo>
                  <a:cubicBezTo>
                    <a:pt x="1113" y="1282"/>
                    <a:pt x="1234" y="1168"/>
                    <a:pt x="1337" y="1048"/>
                  </a:cubicBezTo>
                  <a:cubicBezTo>
                    <a:pt x="1435" y="922"/>
                    <a:pt x="1528" y="786"/>
                    <a:pt x="1561" y="633"/>
                  </a:cubicBezTo>
                  <a:lnTo>
                    <a:pt x="1561" y="633"/>
                  </a:lnTo>
                  <a:cubicBezTo>
                    <a:pt x="1496" y="775"/>
                    <a:pt x="1397" y="894"/>
                    <a:pt x="1287" y="1004"/>
                  </a:cubicBezTo>
                  <a:cubicBezTo>
                    <a:pt x="1184" y="1108"/>
                    <a:pt x="1053" y="1201"/>
                    <a:pt x="922" y="1228"/>
                  </a:cubicBezTo>
                  <a:cubicBezTo>
                    <a:pt x="906" y="1232"/>
                    <a:pt x="890" y="1234"/>
                    <a:pt x="874" y="1234"/>
                  </a:cubicBezTo>
                  <a:cubicBezTo>
                    <a:pt x="823" y="1234"/>
                    <a:pt x="777" y="1218"/>
                    <a:pt x="781" y="1206"/>
                  </a:cubicBezTo>
                  <a:cubicBezTo>
                    <a:pt x="776" y="1173"/>
                    <a:pt x="802" y="1097"/>
                    <a:pt x="841" y="1032"/>
                  </a:cubicBezTo>
                  <a:cubicBezTo>
                    <a:pt x="906" y="894"/>
                    <a:pt x="1005" y="786"/>
                    <a:pt x="1064" y="606"/>
                  </a:cubicBezTo>
                  <a:cubicBezTo>
                    <a:pt x="1070" y="589"/>
                    <a:pt x="1070" y="574"/>
                    <a:pt x="1058" y="557"/>
                  </a:cubicBezTo>
                  <a:cubicBezTo>
                    <a:pt x="1047" y="533"/>
                    <a:pt x="1023" y="518"/>
                    <a:pt x="999" y="518"/>
                  </a:cubicBezTo>
                  <a:cubicBezTo>
                    <a:pt x="990" y="518"/>
                    <a:pt x="981" y="520"/>
                    <a:pt x="972" y="524"/>
                  </a:cubicBezTo>
                  <a:lnTo>
                    <a:pt x="960" y="529"/>
                  </a:lnTo>
                  <a:cubicBezTo>
                    <a:pt x="844" y="589"/>
                    <a:pt x="697" y="618"/>
                    <a:pt x="551" y="618"/>
                  </a:cubicBezTo>
                  <a:cubicBezTo>
                    <a:pt x="539" y="618"/>
                    <a:pt x="526" y="617"/>
                    <a:pt x="514" y="617"/>
                  </a:cubicBezTo>
                  <a:cubicBezTo>
                    <a:pt x="391" y="613"/>
                    <a:pt x="264" y="587"/>
                    <a:pt x="171" y="521"/>
                  </a:cubicBezTo>
                  <a:lnTo>
                    <a:pt x="171" y="521"/>
                  </a:lnTo>
                  <a:cubicBezTo>
                    <a:pt x="298" y="470"/>
                    <a:pt x="407" y="390"/>
                    <a:pt x="507" y="305"/>
                  </a:cubicBezTo>
                  <a:cubicBezTo>
                    <a:pt x="628" y="202"/>
                    <a:pt x="743" y="93"/>
                    <a:pt x="8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0"/>
            <p:cNvSpPr/>
            <p:nvPr/>
          </p:nvSpPr>
          <p:spPr>
            <a:xfrm>
              <a:off x="4980750" y="3092975"/>
              <a:ext cx="60400" cy="47400"/>
            </a:xfrm>
            <a:custGeom>
              <a:avLst/>
              <a:gdLst/>
              <a:ahLst/>
              <a:cxnLst/>
              <a:rect l="l" t="t" r="r" b="b"/>
              <a:pathLst>
                <a:path w="2416" h="1896" extrusionOk="0">
                  <a:moveTo>
                    <a:pt x="1712" y="0"/>
                  </a:moveTo>
                  <a:cubicBezTo>
                    <a:pt x="1816" y="147"/>
                    <a:pt x="1892" y="305"/>
                    <a:pt x="2012" y="441"/>
                  </a:cubicBezTo>
                  <a:cubicBezTo>
                    <a:pt x="2072" y="512"/>
                    <a:pt x="2143" y="567"/>
                    <a:pt x="2203" y="627"/>
                  </a:cubicBezTo>
                  <a:cubicBezTo>
                    <a:pt x="2257" y="677"/>
                    <a:pt x="2308" y="734"/>
                    <a:pt x="2330" y="792"/>
                  </a:cubicBezTo>
                  <a:lnTo>
                    <a:pt x="2330" y="792"/>
                  </a:lnTo>
                  <a:cubicBezTo>
                    <a:pt x="2286" y="798"/>
                    <a:pt x="2241" y="801"/>
                    <a:pt x="2197" y="801"/>
                  </a:cubicBezTo>
                  <a:cubicBezTo>
                    <a:pt x="1967" y="801"/>
                    <a:pt x="1737" y="722"/>
                    <a:pt x="1532" y="622"/>
                  </a:cubicBezTo>
                  <a:cubicBezTo>
                    <a:pt x="1521" y="617"/>
                    <a:pt x="1509" y="613"/>
                    <a:pt x="1497" y="613"/>
                  </a:cubicBezTo>
                  <a:cubicBezTo>
                    <a:pt x="1492" y="613"/>
                    <a:pt x="1488" y="614"/>
                    <a:pt x="1483" y="615"/>
                  </a:cubicBezTo>
                  <a:cubicBezTo>
                    <a:pt x="1456" y="632"/>
                    <a:pt x="1440" y="665"/>
                    <a:pt x="1451" y="693"/>
                  </a:cubicBezTo>
                  <a:cubicBezTo>
                    <a:pt x="1524" y="888"/>
                    <a:pt x="1672" y="1027"/>
                    <a:pt x="1742" y="1181"/>
                  </a:cubicBezTo>
                  <a:lnTo>
                    <a:pt x="1742" y="1181"/>
                  </a:lnTo>
                  <a:cubicBezTo>
                    <a:pt x="1616" y="1159"/>
                    <a:pt x="1493" y="1134"/>
                    <a:pt x="1375" y="1091"/>
                  </a:cubicBezTo>
                  <a:cubicBezTo>
                    <a:pt x="1232" y="1041"/>
                    <a:pt x="1080" y="965"/>
                    <a:pt x="1030" y="845"/>
                  </a:cubicBezTo>
                  <a:cubicBezTo>
                    <a:pt x="1022" y="823"/>
                    <a:pt x="994" y="804"/>
                    <a:pt x="966" y="804"/>
                  </a:cubicBezTo>
                  <a:cubicBezTo>
                    <a:pt x="961" y="804"/>
                    <a:pt x="955" y="805"/>
                    <a:pt x="949" y="807"/>
                  </a:cubicBezTo>
                  <a:cubicBezTo>
                    <a:pt x="910" y="818"/>
                    <a:pt x="889" y="856"/>
                    <a:pt x="899" y="894"/>
                  </a:cubicBezTo>
                  <a:cubicBezTo>
                    <a:pt x="900" y="896"/>
                    <a:pt x="900" y="898"/>
                    <a:pt x="901" y="899"/>
                  </a:cubicBezTo>
                  <a:lnTo>
                    <a:pt x="901" y="899"/>
                  </a:lnTo>
                  <a:lnTo>
                    <a:pt x="899" y="900"/>
                  </a:lnTo>
                  <a:cubicBezTo>
                    <a:pt x="901" y="902"/>
                    <a:pt x="902" y="904"/>
                    <a:pt x="903" y="907"/>
                  </a:cubicBezTo>
                  <a:lnTo>
                    <a:pt x="903" y="907"/>
                  </a:lnTo>
                  <a:cubicBezTo>
                    <a:pt x="948" y="1081"/>
                    <a:pt x="957" y="1265"/>
                    <a:pt x="962" y="1451"/>
                  </a:cubicBezTo>
                  <a:lnTo>
                    <a:pt x="962" y="1451"/>
                  </a:lnTo>
                  <a:cubicBezTo>
                    <a:pt x="906" y="1398"/>
                    <a:pt x="854" y="1344"/>
                    <a:pt x="806" y="1287"/>
                  </a:cubicBezTo>
                  <a:cubicBezTo>
                    <a:pt x="731" y="1194"/>
                    <a:pt x="681" y="1085"/>
                    <a:pt x="643" y="965"/>
                  </a:cubicBezTo>
                  <a:cubicBezTo>
                    <a:pt x="638" y="943"/>
                    <a:pt x="615" y="927"/>
                    <a:pt x="594" y="922"/>
                  </a:cubicBezTo>
                  <a:cubicBezTo>
                    <a:pt x="592" y="921"/>
                    <a:pt x="589" y="921"/>
                    <a:pt x="586" y="921"/>
                  </a:cubicBezTo>
                  <a:cubicBezTo>
                    <a:pt x="557" y="921"/>
                    <a:pt x="534" y="946"/>
                    <a:pt x="529" y="975"/>
                  </a:cubicBezTo>
                  <a:cubicBezTo>
                    <a:pt x="512" y="1129"/>
                    <a:pt x="479" y="1282"/>
                    <a:pt x="431" y="1428"/>
                  </a:cubicBezTo>
                  <a:cubicBezTo>
                    <a:pt x="380" y="1565"/>
                    <a:pt x="320" y="1696"/>
                    <a:pt x="230" y="1801"/>
                  </a:cubicBezTo>
                  <a:lnTo>
                    <a:pt x="230" y="1801"/>
                  </a:lnTo>
                  <a:cubicBezTo>
                    <a:pt x="180" y="1754"/>
                    <a:pt x="148" y="1678"/>
                    <a:pt x="124" y="1604"/>
                  </a:cubicBezTo>
                  <a:cubicBezTo>
                    <a:pt x="92" y="1516"/>
                    <a:pt x="76" y="1423"/>
                    <a:pt x="59" y="1330"/>
                  </a:cubicBezTo>
                  <a:cubicBezTo>
                    <a:pt x="26" y="1146"/>
                    <a:pt x="16" y="955"/>
                    <a:pt x="10" y="769"/>
                  </a:cubicBezTo>
                  <a:lnTo>
                    <a:pt x="10" y="769"/>
                  </a:lnTo>
                  <a:cubicBezTo>
                    <a:pt x="5" y="955"/>
                    <a:pt x="0" y="1146"/>
                    <a:pt x="16" y="1335"/>
                  </a:cubicBezTo>
                  <a:cubicBezTo>
                    <a:pt x="21" y="1434"/>
                    <a:pt x="38" y="1527"/>
                    <a:pt x="59" y="1625"/>
                  </a:cubicBezTo>
                  <a:cubicBezTo>
                    <a:pt x="86" y="1718"/>
                    <a:pt x="119" y="1816"/>
                    <a:pt x="207" y="1887"/>
                  </a:cubicBezTo>
                  <a:cubicBezTo>
                    <a:pt x="215" y="1893"/>
                    <a:pt x="224" y="1895"/>
                    <a:pt x="233" y="1895"/>
                  </a:cubicBezTo>
                  <a:cubicBezTo>
                    <a:pt x="242" y="1895"/>
                    <a:pt x="250" y="1893"/>
                    <a:pt x="255" y="1887"/>
                  </a:cubicBezTo>
                  <a:lnTo>
                    <a:pt x="262" y="1881"/>
                  </a:lnTo>
                  <a:cubicBezTo>
                    <a:pt x="381" y="1768"/>
                    <a:pt x="463" y="1614"/>
                    <a:pt x="524" y="1461"/>
                  </a:cubicBezTo>
                  <a:cubicBezTo>
                    <a:pt x="557" y="1375"/>
                    <a:pt x="584" y="1287"/>
                    <a:pt x="606" y="1196"/>
                  </a:cubicBezTo>
                  <a:lnTo>
                    <a:pt x="606" y="1196"/>
                  </a:lnTo>
                  <a:cubicBezTo>
                    <a:pt x="635" y="1255"/>
                    <a:pt x="669" y="1311"/>
                    <a:pt x="708" y="1363"/>
                  </a:cubicBezTo>
                  <a:cubicBezTo>
                    <a:pt x="791" y="1473"/>
                    <a:pt x="889" y="1559"/>
                    <a:pt x="987" y="1647"/>
                  </a:cubicBezTo>
                  <a:cubicBezTo>
                    <a:pt x="998" y="1658"/>
                    <a:pt x="1015" y="1663"/>
                    <a:pt x="1030" y="1663"/>
                  </a:cubicBezTo>
                  <a:cubicBezTo>
                    <a:pt x="1063" y="1663"/>
                    <a:pt x="1096" y="1637"/>
                    <a:pt x="1096" y="1597"/>
                  </a:cubicBezTo>
                  <a:cubicBezTo>
                    <a:pt x="1096" y="1436"/>
                    <a:pt x="1098" y="1270"/>
                    <a:pt x="1080" y="1102"/>
                  </a:cubicBezTo>
                  <a:lnTo>
                    <a:pt x="1080" y="1102"/>
                  </a:lnTo>
                  <a:cubicBezTo>
                    <a:pt x="1085" y="1106"/>
                    <a:pt x="1090" y="1109"/>
                    <a:pt x="1096" y="1113"/>
                  </a:cubicBezTo>
                  <a:cubicBezTo>
                    <a:pt x="1172" y="1161"/>
                    <a:pt x="1254" y="1194"/>
                    <a:pt x="1335" y="1222"/>
                  </a:cubicBezTo>
                  <a:cubicBezTo>
                    <a:pt x="1494" y="1270"/>
                    <a:pt x="1663" y="1303"/>
                    <a:pt x="1826" y="1325"/>
                  </a:cubicBezTo>
                  <a:cubicBezTo>
                    <a:pt x="1832" y="1328"/>
                    <a:pt x="1838" y="1329"/>
                    <a:pt x="1843" y="1329"/>
                  </a:cubicBezTo>
                  <a:cubicBezTo>
                    <a:pt x="1847" y="1329"/>
                    <a:pt x="1851" y="1328"/>
                    <a:pt x="1854" y="1325"/>
                  </a:cubicBezTo>
                  <a:cubicBezTo>
                    <a:pt x="1887" y="1320"/>
                    <a:pt x="1909" y="1282"/>
                    <a:pt x="1898" y="1249"/>
                  </a:cubicBezTo>
                  <a:cubicBezTo>
                    <a:pt x="1849" y="1058"/>
                    <a:pt x="1724" y="924"/>
                    <a:pt x="1632" y="787"/>
                  </a:cubicBezTo>
                  <a:lnTo>
                    <a:pt x="1632" y="787"/>
                  </a:lnTo>
                  <a:cubicBezTo>
                    <a:pt x="1726" y="820"/>
                    <a:pt x="1822" y="844"/>
                    <a:pt x="1919" y="862"/>
                  </a:cubicBezTo>
                  <a:cubicBezTo>
                    <a:pt x="1999" y="876"/>
                    <a:pt x="2079" y="885"/>
                    <a:pt x="2160" y="885"/>
                  </a:cubicBezTo>
                  <a:cubicBezTo>
                    <a:pt x="2235" y="885"/>
                    <a:pt x="2310" y="877"/>
                    <a:pt x="2383" y="856"/>
                  </a:cubicBezTo>
                  <a:lnTo>
                    <a:pt x="2389" y="856"/>
                  </a:lnTo>
                  <a:cubicBezTo>
                    <a:pt x="2405" y="851"/>
                    <a:pt x="2415" y="834"/>
                    <a:pt x="2410" y="812"/>
                  </a:cubicBezTo>
                  <a:cubicBezTo>
                    <a:pt x="2389" y="708"/>
                    <a:pt x="2312" y="643"/>
                    <a:pt x="2247" y="583"/>
                  </a:cubicBezTo>
                  <a:cubicBezTo>
                    <a:pt x="2176" y="524"/>
                    <a:pt x="2105" y="474"/>
                    <a:pt x="2045" y="414"/>
                  </a:cubicBezTo>
                  <a:cubicBezTo>
                    <a:pt x="1919" y="295"/>
                    <a:pt x="1826" y="142"/>
                    <a:pt x="171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0"/>
            <p:cNvSpPr/>
            <p:nvPr/>
          </p:nvSpPr>
          <p:spPr>
            <a:xfrm>
              <a:off x="4837375" y="3136900"/>
              <a:ext cx="77100" cy="35850"/>
            </a:xfrm>
            <a:custGeom>
              <a:avLst/>
              <a:gdLst/>
              <a:ahLst/>
              <a:cxnLst/>
              <a:rect l="l" t="t" r="r" b="b"/>
              <a:pathLst>
                <a:path w="3084" h="1434" extrusionOk="0">
                  <a:moveTo>
                    <a:pt x="1263" y="0"/>
                  </a:moveTo>
                  <a:cubicBezTo>
                    <a:pt x="1251" y="0"/>
                    <a:pt x="1238" y="6"/>
                    <a:pt x="1229" y="16"/>
                  </a:cubicBezTo>
                  <a:cubicBezTo>
                    <a:pt x="1081" y="212"/>
                    <a:pt x="917" y="397"/>
                    <a:pt x="710" y="528"/>
                  </a:cubicBezTo>
                  <a:cubicBezTo>
                    <a:pt x="567" y="618"/>
                    <a:pt x="399" y="665"/>
                    <a:pt x="228" y="665"/>
                  </a:cubicBezTo>
                  <a:cubicBezTo>
                    <a:pt x="153" y="665"/>
                    <a:pt x="76" y="656"/>
                    <a:pt x="1" y="638"/>
                  </a:cubicBezTo>
                  <a:lnTo>
                    <a:pt x="1" y="638"/>
                  </a:lnTo>
                  <a:cubicBezTo>
                    <a:pt x="93" y="667"/>
                    <a:pt x="190" y="681"/>
                    <a:pt x="286" y="681"/>
                  </a:cubicBezTo>
                  <a:cubicBezTo>
                    <a:pt x="440" y="681"/>
                    <a:pt x="595" y="644"/>
                    <a:pt x="733" y="567"/>
                  </a:cubicBezTo>
                  <a:cubicBezTo>
                    <a:pt x="870" y="498"/>
                    <a:pt x="990" y="403"/>
                    <a:pt x="1098" y="296"/>
                  </a:cubicBezTo>
                  <a:lnTo>
                    <a:pt x="1098" y="296"/>
                  </a:lnTo>
                  <a:cubicBezTo>
                    <a:pt x="990" y="495"/>
                    <a:pt x="863" y="687"/>
                    <a:pt x="748" y="888"/>
                  </a:cubicBezTo>
                  <a:lnTo>
                    <a:pt x="743" y="894"/>
                  </a:lnTo>
                  <a:cubicBezTo>
                    <a:pt x="743" y="894"/>
                    <a:pt x="743" y="899"/>
                    <a:pt x="738" y="905"/>
                  </a:cubicBezTo>
                  <a:cubicBezTo>
                    <a:pt x="733" y="937"/>
                    <a:pt x="748" y="970"/>
                    <a:pt x="781" y="975"/>
                  </a:cubicBezTo>
                  <a:cubicBezTo>
                    <a:pt x="824" y="986"/>
                    <a:pt x="865" y="990"/>
                    <a:pt x="906" y="990"/>
                  </a:cubicBezTo>
                  <a:cubicBezTo>
                    <a:pt x="1059" y="990"/>
                    <a:pt x="1201" y="926"/>
                    <a:pt x="1322" y="861"/>
                  </a:cubicBezTo>
                  <a:cubicBezTo>
                    <a:pt x="1384" y="825"/>
                    <a:pt x="1444" y="785"/>
                    <a:pt x="1500" y="740"/>
                  </a:cubicBezTo>
                  <a:lnTo>
                    <a:pt x="1500" y="740"/>
                  </a:lnTo>
                  <a:cubicBezTo>
                    <a:pt x="1412" y="914"/>
                    <a:pt x="1293" y="1086"/>
                    <a:pt x="1212" y="1280"/>
                  </a:cubicBezTo>
                  <a:lnTo>
                    <a:pt x="1212" y="1292"/>
                  </a:lnTo>
                  <a:cubicBezTo>
                    <a:pt x="1201" y="1325"/>
                    <a:pt x="1224" y="1363"/>
                    <a:pt x="1262" y="1373"/>
                  </a:cubicBezTo>
                  <a:cubicBezTo>
                    <a:pt x="1307" y="1387"/>
                    <a:pt x="1354" y="1393"/>
                    <a:pt x="1401" y="1393"/>
                  </a:cubicBezTo>
                  <a:cubicBezTo>
                    <a:pt x="1488" y="1393"/>
                    <a:pt x="1576" y="1371"/>
                    <a:pt x="1654" y="1335"/>
                  </a:cubicBezTo>
                  <a:cubicBezTo>
                    <a:pt x="1780" y="1287"/>
                    <a:pt x="1883" y="1204"/>
                    <a:pt x="1971" y="1117"/>
                  </a:cubicBezTo>
                  <a:cubicBezTo>
                    <a:pt x="2076" y="1012"/>
                    <a:pt x="2164" y="894"/>
                    <a:pt x="2235" y="767"/>
                  </a:cubicBezTo>
                  <a:lnTo>
                    <a:pt x="2235" y="767"/>
                  </a:lnTo>
                  <a:cubicBezTo>
                    <a:pt x="2219" y="970"/>
                    <a:pt x="2189" y="1176"/>
                    <a:pt x="2200" y="1390"/>
                  </a:cubicBezTo>
                  <a:lnTo>
                    <a:pt x="2200" y="1396"/>
                  </a:lnTo>
                  <a:cubicBezTo>
                    <a:pt x="2200" y="1418"/>
                    <a:pt x="2221" y="1434"/>
                    <a:pt x="2243" y="1434"/>
                  </a:cubicBezTo>
                  <a:cubicBezTo>
                    <a:pt x="2342" y="1434"/>
                    <a:pt x="2423" y="1390"/>
                    <a:pt x="2495" y="1346"/>
                  </a:cubicBezTo>
                  <a:cubicBezTo>
                    <a:pt x="2565" y="1303"/>
                    <a:pt x="2631" y="1248"/>
                    <a:pt x="2691" y="1189"/>
                  </a:cubicBezTo>
                  <a:cubicBezTo>
                    <a:pt x="2788" y="1087"/>
                    <a:pt x="2876" y="978"/>
                    <a:pt x="2941" y="850"/>
                  </a:cubicBezTo>
                  <a:lnTo>
                    <a:pt x="2941" y="850"/>
                  </a:lnTo>
                  <a:cubicBezTo>
                    <a:pt x="2966" y="1022"/>
                    <a:pt x="3068" y="1171"/>
                    <a:pt x="3039" y="1346"/>
                  </a:cubicBezTo>
                  <a:cubicBezTo>
                    <a:pt x="3083" y="1152"/>
                    <a:pt x="2956" y="964"/>
                    <a:pt x="2973" y="781"/>
                  </a:cubicBezTo>
                  <a:lnTo>
                    <a:pt x="2973" y="781"/>
                  </a:lnTo>
                  <a:cubicBezTo>
                    <a:pt x="2973" y="780"/>
                    <a:pt x="2974" y="780"/>
                    <a:pt x="2974" y="779"/>
                  </a:cubicBezTo>
                  <a:lnTo>
                    <a:pt x="2973" y="779"/>
                  </a:lnTo>
                  <a:lnTo>
                    <a:pt x="2973" y="779"/>
                  </a:lnTo>
                  <a:cubicBezTo>
                    <a:pt x="2974" y="777"/>
                    <a:pt x="2974" y="775"/>
                    <a:pt x="2974" y="774"/>
                  </a:cubicBezTo>
                  <a:cubicBezTo>
                    <a:pt x="2974" y="763"/>
                    <a:pt x="2969" y="757"/>
                    <a:pt x="2963" y="752"/>
                  </a:cubicBezTo>
                  <a:cubicBezTo>
                    <a:pt x="2961" y="750"/>
                    <a:pt x="2958" y="749"/>
                    <a:pt x="2955" y="749"/>
                  </a:cubicBezTo>
                  <a:cubicBezTo>
                    <a:pt x="2947" y="749"/>
                    <a:pt x="2940" y="755"/>
                    <a:pt x="2936" y="763"/>
                  </a:cubicBezTo>
                  <a:cubicBezTo>
                    <a:pt x="2871" y="905"/>
                    <a:pt x="2762" y="1030"/>
                    <a:pt x="2641" y="1139"/>
                  </a:cubicBezTo>
                  <a:cubicBezTo>
                    <a:pt x="2538" y="1228"/>
                    <a:pt x="2411" y="1326"/>
                    <a:pt x="2287" y="1343"/>
                  </a:cubicBezTo>
                  <a:lnTo>
                    <a:pt x="2287" y="1343"/>
                  </a:lnTo>
                  <a:cubicBezTo>
                    <a:pt x="2290" y="1056"/>
                    <a:pt x="2374" y="769"/>
                    <a:pt x="2364" y="457"/>
                  </a:cubicBezTo>
                  <a:cubicBezTo>
                    <a:pt x="2364" y="436"/>
                    <a:pt x="2347" y="414"/>
                    <a:pt x="2325" y="403"/>
                  </a:cubicBezTo>
                  <a:cubicBezTo>
                    <a:pt x="2318" y="401"/>
                    <a:pt x="2311" y="400"/>
                    <a:pt x="2304" y="400"/>
                  </a:cubicBezTo>
                  <a:cubicBezTo>
                    <a:pt x="2279" y="400"/>
                    <a:pt x="2257" y="416"/>
                    <a:pt x="2249" y="441"/>
                  </a:cubicBezTo>
                  <a:cubicBezTo>
                    <a:pt x="2173" y="659"/>
                    <a:pt x="2042" y="867"/>
                    <a:pt x="1878" y="1025"/>
                  </a:cubicBezTo>
                  <a:cubicBezTo>
                    <a:pt x="1747" y="1155"/>
                    <a:pt x="1575" y="1256"/>
                    <a:pt x="1402" y="1256"/>
                  </a:cubicBezTo>
                  <a:cubicBezTo>
                    <a:pt x="1393" y="1256"/>
                    <a:pt x="1384" y="1256"/>
                    <a:pt x="1375" y="1256"/>
                  </a:cubicBezTo>
                  <a:lnTo>
                    <a:pt x="1375" y="1256"/>
                  </a:lnTo>
                  <a:cubicBezTo>
                    <a:pt x="1498" y="1013"/>
                    <a:pt x="1676" y="779"/>
                    <a:pt x="1735" y="474"/>
                  </a:cubicBezTo>
                  <a:cubicBezTo>
                    <a:pt x="1735" y="446"/>
                    <a:pt x="1725" y="419"/>
                    <a:pt x="1703" y="403"/>
                  </a:cubicBezTo>
                  <a:cubicBezTo>
                    <a:pt x="1693" y="397"/>
                    <a:pt x="1681" y="394"/>
                    <a:pt x="1669" y="394"/>
                  </a:cubicBezTo>
                  <a:cubicBezTo>
                    <a:pt x="1647" y="394"/>
                    <a:pt x="1624" y="403"/>
                    <a:pt x="1611" y="424"/>
                  </a:cubicBezTo>
                  <a:cubicBezTo>
                    <a:pt x="1529" y="555"/>
                    <a:pt x="1398" y="670"/>
                    <a:pt x="1256" y="752"/>
                  </a:cubicBezTo>
                  <a:cubicBezTo>
                    <a:pt x="1146" y="818"/>
                    <a:pt x="1018" y="871"/>
                    <a:pt x="897" y="871"/>
                  </a:cubicBezTo>
                  <a:cubicBezTo>
                    <a:pt x="896" y="871"/>
                    <a:pt x="895" y="871"/>
                    <a:pt x="893" y="871"/>
                  </a:cubicBezTo>
                  <a:lnTo>
                    <a:pt x="893" y="871"/>
                  </a:lnTo>
                  <a:cubicBezTo>
                    <a:pt x="1038" y="608"/>
                    <a:pt x="1201" y="348"/>
                    <a:pt x="1305" y="59"/>
                  </a:cubicBezTo>
                  <a:cubicBezTo>
                    <a:pt x="1310" y="43"/>
                    <a:pt x="1305" y="21"/>
                    <a:pt x="1289" y="11"/>
                  </a:cubicBezTo>
                  <a:cubicBezTo>
                    <a:pt x="1282" y="3"/>
                    <a:pt x="1273" y="0"/>
                    <a:pt x="126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0"/>
            <p:cNvSpPr/>
            <p:nvPr/>
          </p:nvSpPr>
          <p:spPr>
            <a:xfrm>
              <a:off x="5028725" y="3135650"/>
              <a:ext cx="43525" cy="30175"/>
            </a:xfrm>
            <a:custGeom>
              <a:avLst/>
              <a:gdLst/>
              <a:ahLst/>
              <a:cxnLst/>
              <a:rect l="l" t="t" r="r" b="b"/>
              <a:pathLst>
                <a:path w="1741" h="1207" extrusionOk="0">
                  <a:moveTo>
                    <a:pt x="1179" y="0"/>
                  </a:moveTo>
                  <a:cubicBezTo>
                    <a:pt x="1287" y="321"/>
                    <a:pt x="1400" y="640"/>
                    <a:pt x="1581" y="932"/>
                  </a:cubicBezTo>
                  <a:lnTo>
                    <a:pt x="1581" y="932"/>
                  </a:lnTo>
                  <a:cubicBezTo>
                    <a:pt x="1409" y="905"/>
                    <a:pt x="1244" y="844"/>
                    <a:pt x="1103" y="753"/>
                  </a:cubicBezTo>
                  <a:cubicBezTo>
                    <a:pt x="928" y="638"/>
                    <a:pt x="798" y="469"/>
                    <a:pt x="743" y="278"/>
                  </a:cubicBezTo>
                  <a:cubicBezTo>
                    <a:pt x="737" y="257"/>
                    <a:pt x="720" y="240"/>
                    <a:pt x="705" y="229"/>
                  </a:cubicBezTo>
                  <a:cubicBezTo>
                    <a:pt x="696" y="227"/>
                    <a:pt x="688" y="226"/>
                    <a:pt x="680" y="226"/>
                  </a:cubicBezTo>
                  <a:cubicBezTo>
                    <a:pt x="651" y="226"/>
                    <a:pt x="624" y="242"/>
                    <a:pt x="612" y="267"/>
                  </a:cubicBezTo>
                  <a:cubicBezTo>
                    <a:pt x="551" y="421"/>
                    <a:pt x="551" y="572"/>
                    <a:pt x="551" y="715"/>
                  </a:cubicBezTo>
                  <a:cubicBezTo>
                    <a:pt x="551" y="781"/>
                    <a:pt x="553" y="848"/>
                    <a:pt x="552" y="914"/>
                  </a:cubicBezTo>
                  <a:lnTo>
                    <a:pt x="552" y="914"/>
                  </a:lnTo>
                  <a:cubicBezTo>
                    <a:pt x="428" y="695"/>
                    <a:pt x="299" y="484"/>
                    <a:pt x="274" y="240"/>
                  </a:cubicBezTo>
                  <a:lnTo>
                    <a:pt x="274" y="235"/>
                  </a:lnTo>
                  <a:cubicBezTo>
                    <a:pt x="274" y="224"/>
                    <a:pt x="262" y="212"/>
                    <a:pt x="246" y="207"/>
                  </a:cubicBezTo>
                  <a:cubicBezTo>
                    <a:pt x="242" y="204"/>
                    <a:pt x="237" y="203"/>
                    <a:pt x="232" y="203"/>
                  </a:cubicBezTo>
                  <a:cubicBezTo>
                    <a:pt x="219" y="203"/>
                    <a:pt x="207" y="213"/>
                    <a:pt x="202" y="229"/>
                  </a:cubicBezTo>
                  <a:cubicBezTo>
                    <a:pt x="126" y="453"/>
                    <a:pt x="61" y="676"/>
                    <a:pt x="0" y="900"/>
                  </a:cubicBezTo>
                  <a:cubicBezTo>
                    <a:pt x="75" y="730"/>
                    <a:pt x="142" y="553"/>
                    <a:pt x="213" y="383"/>
                  </a:cubicBezTo>
                  <a:lnTo>
                    <a:pt x="213" y="383"/>
                  </a:lnTo>
                  <a:cubicBezTo>
                    <a:pt x="266" y="670"/>
                    <a:pt x="429" y="923"/>
                    <a:pt x="546" y="1167"/>
                  </a:cubicBezTo>
                  <a:cubicBezTo>
                    <a:pt x="557" y="1189"/>
                    <a:pt x="574" y="1200"/>
                    <a:pt x="595" y="1206"/>
                  </a:cubicBezTo>
                  <a:cubicBezTo>
                    <a:pt x="597" y="1206"/>
                    <a:pt x="600" y="1207"/>
                    <a:pt x="603" y="1207"/>
                  </a:cubicBezTo>
                  <a:cubicBezTo>
                    <a:pt x="633" y="1207"/>
                    <a:pt x="661" y="1181"/>
                    <a:pt x="667" y="1151"/>
                  </a:cubicBezTo>
                  <a:cubicBezTo>
                    <a:pt x="688" y="1003"/>
                    <a:pt x="682" y="857"/>
                    <a:pt x="682" y="715"/>
                  </a:cubicBezTo>
                  <a:cubicBezTo>
                    <a:pt x="685" y="648"/>
                    <a:pt x="689" y="580"/>
                    <a:pt x="698" y="515"/>
                  </a:cubicBezTo>
                  <a:lnTo>
                    <a:pt x="698" y="515"/>
                  </a:lnTo>
                  <a:cubicBezTo>
                    <a:pt x="779" y="654"/>
                    <a:pt x="896" y="773"/>
                    <a:pt x="1032" y="857"/>
                  </a:cubicBezTo>
                  <a:cubicBezTo>
                    <a:pt x="1223" y="982"/>
                    <a:pt x="1452" y="1048"/>
                    <a:pt x="1681" y="1048"/>
                  </a:cubicBezTo>
                  <a:cubicBezTo>
                    <a:pt x="1692" y="1048"/>
                    <a:pt x="1702" y="1042"/>
                    <a:pt x="1714" y="1036"/>
                  </a:cubicBezTo>
                  <a:cubicBezTo>
                    <a:pt x="1735" y="1020"/>
                    <a:pt x="1740" y="987"/>
                    <a:pt x="1724" y="965"/>
                  </a:cubicBezTo>
                  <a:cubicBezTo>
                    <a:pt x="1501" y="676"/>
                    <a:pt x="1347" y="333"/>
                    <a:pt x="117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0"/>
            <p:cNvSpPr/>
            <p:nvPr/>
          </p:nvSpPr>
          <p:spPr>
            <a:xfrm>
              <a:off x="4896725" y="3205200"/>
              <a:ext cx="71775" cy="32825"/>
            </a:xfrm>
            <a:custGeom>
              <a:avLst/>
              <a:gdLst/>
              <a:ahLst/>
              <a:cxnLst/>
              <a:rect l="l" t="t" r="r" b="b"/>
              <a:pathLst>
                <a:path w="2871" h="1313" extrusionOk="0">
                  <a:moveTo>
                    <a:pt x="703" y="0"/>
                  </a:moveTo>
                  <a:cubicBezTo>
                    <a:pt x="514" y="218"/>
                    <a:pt x="257" y="360"/>
                    <a:pt x="11" y="512"/>
                  </a:cubicBezTo>
                  <a:cubicBezTo>
                    <a:pt x="0" y="524"/>
                    <a:pt x="0" y="534"/>
                    <a:pt x="6" y="551"/>
                  </a:cubicBezTo>
                  <a:cubicBezTo>
                    <a:pt x="49" y="650"/>
                    <a:pt x="159" y="726"/>
                    <a:pt x="267" y="736"/>
                  </a:cubicBezTo>
                  <a:cubicBezTo>
                    <a:pt x="293" y="740"/>
                    <a:pt x="319" y="742"/>
                    <a:pt x="344" y="742"/>
                  </a:cubicBezTo>
                  <a:cubicBezTo>
                    <a:pt x="426" y="742"/>
                    <a:pt x="505" y="723"/>
                    <a:pt x="584" y="698"/>
                  </a:cubicBezTo>
                  <a:cubicBezTo>
                    <a:pt x="688" y="663"/>
                    <a:pt x="789" y="620"/>
                    <a:pt x="883" y="562"/>
                  </a:cubicBezTo>
                  <a:lnTo>
                    <a:pt x="883" y="562"/>
                  </a:lnTo>
                  <a:cubicBezTo>
                    <a:pt x="845" y="643"/>
                    <a:pt x="812" y="726"/>
                    <a:pt x="781" y="813"/>
                  </a:cubicBezTo>
                  <a:cubicBezTo>
                    <a:pt x="748" y="900"/>
                    <a:pt x="715" y="987"/>
                    <a:pt x="710" y="1091"/>
                  </a:cubicBezTo>
                  <a:cubicBezTo>
                    <a:pt x="710" y="1141"/>
                    <a:pt x="693" y="1217"/>
                    <a:pt x="781" y="1277"/>
                  </a:cubicBezTo>
                  <a:cubicBezTo>
                    <a:pt x="808" y="1287"/>
                    <a:pt x="808" y="1287"/>
                    <a:pt x="824" y="1292"/>
                  </a:cubicBezTo>
                  <a:cubicBezTo>
                    <a:pt x="841" y="1298"/>
                    <a:pt x="857" y="1304"/>
                    <a:pt x="874" y="1304"/>
                  </a:cubicBezTo>
                  <a:cubicBezTo>
                    <a:pt x="906" y="1304"/>
                    <a:pt x="939" y="1298"/>
                    <a:pt x="960" y="1287"/>
                  </a:cubicBezTo>
                  <a:cubicBezTo>
                    <a:pt x="1173" y="1206"/>
                    <a:pt x="1277" y="1036"/>
                    <a:pt x="1385" y="884"/>
                  </a:cubicBezTo>
                  <a:cubicBezTo>
                    <a:pt x="1420" y="831"/>
                    <a:pt x="1453" y="777"/>
                    <a:pt x="1484" y="723"/>
                  </a:cubicBezTo>
                  <a:lnTo>
                    <a:pt x="1484" y="723"/>
                  </a:lnTo>
                  <a:cubicBezTo>
                    <a:pt x="1481" y="775"/>
                    <a:pt x="1478" y="827"/>
                    <a:pt x="1478" y="879"/>
                  </a:cubicBezTo>
                  <a:cubicBezTo>
                    <a:pt x="1478" y="970"/>
                    <a:pt x="1478" y="1058"/>
                    <a:pt x="1506" y="1156"/>
                  </a:cubicBezTo>
                  <a:cubicBezTo>
                    <a:pt x="1522" y="1200"/>
                    <a:pt x="1533" y="1265"/>
                    <a:pt x="1615" y="1304"/>
                  </a:cubicBezTo>
                  <a:cubicBezTo>
                    <a:pt x="1633" y="1310"/>
                    <a:pt x="1649" y="1312"/>
                    <a:pt x="1665" y="1312"/>
                  </a:cubicBezTo>
                  <a:cubicBezTo>
                    <a:pt x="1722" y="1312"/>
                    <a:pt x="1766" y="1281"/>
                    <a:pt x="1795" y="1260"/>
                  </a:cubicBezTo>
                  <a:cubicBezTo>
                    <a:pt x="1947" y="1118"/>
                    <a:pt x="2007" y="955"/>
                    <a:pt x="2085" y="796"/>
                  </a:cubicBezTo>
                  <a:cubicBezTo>
                    <a:pt x="2124" y="704"/>
                    <a:pt x="2161" y="612"/>
                    <a:pt x="2193" y="518"/>
                  </a:cubicBezTo>
                  <a:lnTo>
                    <a:pt x="2193" y="518"/>
                  </a:lnTo>
                  <a:cubicBezTo>
                    <a:pt x="2207" y="607"/>
                    <a:pt x="2224" y="695"/>
                    <a:pt x="2248" y="781"/>
                  </a:cubicBezTo>
                  <a:cubicBezTo>
                    <a:pt x="2269" y="862"/>
                    <a:pt x="2297" y="944"/>
                    <a:pt x="2340" y="1025"/>
                  </a:cubicBezTo>
                  <a:cubicBezTo>
                    <a:pt x="2367" y="1063"/>
                    <a:pt x="2400" y="1101"/>
                    <a:pt x="2455" y="1124"/>
                  </a:cubicBezTo>
                  <a:cubicBezTo>
                    <a:pt x="2461" y="1125"/>
                    <a:pt x="2468" y="1126"/>
                    <a:pt x="2475" y="1126"/>
                  </a:cubicBezTo>
                  <a:cubicBezTo>
                    <a:pt x="2498" y="1126"/>
                    <a:pt x="2526" y="1120"/>
                    <a:pt x="2543" y="1108"/>
                  </a:cubicBezTo>
                  <a:cubicBezTo>
                    <a:pt x="2564" y="1091"/>
                    <a:pt x="2581" y="1075"/>
                    <a:pt x="2596" y="1058"/>
                  </a:cubicBezTo>
                  <a:cubicBezTo>
                    <a:pt x="2695" y="905"/>
                    <a:pt x="2727" y="741"/>
                    <a:pt x="2772" y="584"/>
                  </a:cubicBezTo>
                  <a:cubicBezTo>
                    <a:pt x="2810" y="421"/>
                    <a:pt x="2837" y="257"/>
                    <a:pt x="2870" y="93"/>
                  </a:cubicBezTo>
                  <a:lnTo>
                    <a:pt x="2870" y="93"/>
                  </a:lnTo>
                  <a:cubicBezTo>
                    <a:pt x="2831" y="257"/>
                    <a:pt x="2788" y="414"/>
                    <a:pt x="2739" y="572"/>
                  </a:cubicBezTo>
                  <a:cubicBezTo>
                    <a:pt x="2689" y="726"/>
                    <a:pt x="2634" y="894"/>
                    <a:pt x="2543" y="1015"/>
                  </a:cubicBezTo>
                  <a:cubicBezTo>
                    <a:pt x="2520" y="1042"/>
                    <a:pt x="2500" y="1054"/>
                    <a:pt x="2485" y="1054"/>
                  </a:cubicBezTo>
                  <a:cubicBezTo>
                    <a:pt x="2483" y="1054"/>
                    <a:pt x="2480" y="1054"/>
                    <a:pt x="2477" y="1053"/>
                  </a:cubicBezTo>
                  <a:cubicBezTo>
                    <a:pt x="2450" y="1048"/>
                    <a:pt x="2428" y="1015"/>
                    <a:pt x="2412" y="987"/>
                  </a:cubicBezTo>
                  <a:cubicBezTo>
                    <a:pt x="2373" y="917"/>
                    <a:pt x="2352" y="840"/>
                    <a:pt x="2329" y="764"/>
                  </a:cubicBezTo>
                  <a:cubicBezTo>
                    <a:pt x="2297" y="605"/>
                    <a:pt x="2281" y="442"/>
                    <a:pt x="2259" y="273"/>
                  </a:cubicBezTo>
                  <a:cubicBezTo>
                    <a:pt x="2259" y="250"/>
                    <a:pt x="2242" y="235"/>
                    <a:pt x="2226" y="229"/>
                  </a:cubicBezTo>
                  <a:cubicBezTo>
                    <a:pt x="2222" y="229"/>
                    <a:pt x="2217" y="228"/>
                    <a:pt x="2212" y="228"/>
                  </a:cubicBezTo>
                  <a:cubicBezTo>
                    <a:pt x="2189" y="228"/>
                    <a:pt x="2165" y="240"/>
                    <a:pt x="2160" y="267"/>
                  </a:cubicBezTo>
                  <a:cubicBezTo>
                    <a:pt x="2111" y="431"/>
                    <a:pt x="2045" y="589"/>
                    <a:pt x="1975" y="748"/>
                  </a:cubicBezTo>
                  <a:cubicBezTo>
                    <a:pt x="1904" y="894"/>
                    <a:pt x="1828" y="1063"/>
                    <a:pt x="1718" y="1162"/>
                  </a:cubicBezTo>
                  <a:cubicBezTo>
                    <a:pt x="1689" y="1177"/>
                    <a:pt x="1674" y="1187"/>
                    <a:pt x="1666" y="1187"/>
                  </a:cubicBezTo>
                  <a:cubicBezTo>
                    <a:pt x="1653" y="1187"/>
                    <a:pt x="1651" y="1168"/>
                    <a:pt x="1632" y="1124"/>
                  </a:cubicBezTo>
                  <a:cubicBezTo>
                    <a:pt x="1615" y="1053"/>
                    <a:pt x="1615" y="965"/>
                    <a:pt x="1615" y="884"/>
                  </a:cubicBezTo>
                  <a:cubicBezTo>
                    <a:pt x="1615" y="709"/>
                    <a:pt x="1642" y="551"/>
                    <a:pt x="1653" y="366"/>
                  </a:cubicBezTo>
                  <a:cubicBezTo>
                    <a:pt x="1659" y="333"/>
                    <a:pt x="1642" y="305"/>
                    <a:pt x="1615" y="295"/>
                  </a:cubicBezTo>
                  <a:cubicBezTo>
                    <a:pt x="1605" y="290"/>
                    <a:pt x="1595" y="288"/>
                    <a:pt x="1585" y="288"/>
                  </a:cubicBezTo>
                  <a:cubicBezTo>
                    <a:pt x="1558" y="288"/>
                    <a:pt x="1534" y="305"/>
                    <a:pt x="1522" y="333"/>
                  </a:cubicBezTo>
                  <a:lnTo>
                    <a:pt x="1522" y="338"/>
                  </a:lnTo>
                  <a:cubicBezTo>
                    <a:pt x="1451" y="497"/>
                    <a:pt x="1370" y="660"/>
                    <a:pt x="1272" y="813"/>
                  </a:cubicBezTo>
                  <a:cubicBezTo>
                    <a:pt x="1179" y="955"/>
                    <a:pt x="1058" y="1113"/>
                    <a:pt x="927" y="1167"/>
                  </a:cubicBezTo>
                  <a:cubicBezTo>
                    <a:pt x="912" y="1173"/>
                    <a:pt x="895" y="1173"/>
                    <a:pt x="879" y="1173"/>
                  </a:cubicBezTo>
                  <a:lnTo>
                    <a:pt x="862" y="1173"/>
                  </a:lnTo>
                  <a:lnTo>
                    <a:pt x="841" y="1162"/>
                  </a:lnTo>
                  <a:lnTo>
                    <a:pt x="841" y="1162"/>
                  </a:lnTo>
                  <a:cubicBezTo>
                    <a:pt x="842" y="1164"/>
                    <a:pt x="842" y="1166"/>
                    <a:pt x="842" y="1166"/>
                  </a:cubicBezTo>
                  <a:cubicBezTo>
                    <a:pt x="841" y="1166"/>
                    <a:pt x="830" y="1134"/>
                    <a:pt x="834" y="1101"/>
                  </a:cubicBezTo>
                  <a:cubicBezTo>
                    <a:pt x="841" y="1025"/>
                    <a:pt x="862" y="932"/>
                    <a:pt x="895" y="851"/>
                  </a:cubicBezTo>
                  <a:cubicBezTo>
                    <a:pt x="953" y="693"/>
                    <a:pt x="1021" y="524"/>
                    <a:pt x="1104" y="380"/>
                  </a:cubicBezTo>
                  <a:lnTo>
                    <a:pt x="1104" y="380"/>
                  </a:lnTo>
                  <a:cubicBezTo>
                    <a:pt x="1107" y="377"/>
                    <a:pt x="1110" y="374"/>
                    <a:pt x="1113" y="371"/>
                  </a:cubicBezTo>
                  <a:lnTo>
                    <a:pt x="1111" y="369"/>
                  </a:lnTo>
                  <a:lnTo>
                    <a:pt x="1111" y="369"/>
                  </a:lnTo>
                  <a:cubicBezTo>
                    <a:pt x="1112" y="368"/>
                    <a:pt x="1112" y="367"/>
                    <a:pt x="1113" y="366"/>
                  </a:cubicBezTo>
                  <a:cubicBezTo>
                    <a:pt x="1129" y="343"/>
                    <a:pt x="1124" y="311"/>
                    <a:pt x="1103" y="295"/>
                  </a:cubicBezTo>
                  <a:cubicBezTo>
                    <a:pt x="1092" y="287"/>
                    <a:pt x="1080" y="283"/>
                    <a:pt x="1067" y="283"/>
                  </a:cubicBezTo>
                  <a:cubicBezTo>
                    <a:pt x="1052" y="283"/>
                    <a:pt x="1037" y="288"/>
                    <a:pt x="1025" y="300"/>
                  </a:cubicBezTo>
                  <a:cubicBezTo>
                    <a:pt x="912" y="442"/>
                    <a:pt x="731" y="551"/>
                    <a:pt x="557" y="622"/>
                  </a:cubicBezTo>
                  <a:cubicBezTo>
                    <a:pt x="483" y="648"/>
                    <a:pt x="406" y="663"/>
                    <a:pt x="334" y="663"/>
                  </a:cubicBezTo>
                  <a:cubicBezTo>
                    <a:pt x="315" y="663"/>
                    <a:pt x="296" y="662"/>
                    <a:pt x="278" y="660"/>
                  </a:cubicBezTo>
                  <a:cubicBezTo>
                    <a:pt x="194" y="655"/>
                    <a:pt x="114" y="613"/>
                    <a:pt x="68" y="544"/>
                  </a:cubicBezTo>
                  <a:lnTo>
                    <a:pt x="68" y="544"/>
                  </a:lnTo>
                  <a:cubicBezTo>
                    <a:pt x="290" y="382"/>
                    <a:pt x="535" y="227"/>
                    <a:pt x="70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0"/>
            <p:cNvSpPr/>
            <p:nvPr/>
          </p:nvSpPr>
          <p:spPr>
            <a:xfrm>
              <a:off x="5000900" y="3193750"/>
              <a:ext cx="19950" cy="24950"/>
            </a:xfrm>
            <a:custGeom>
              <a:avLst/>
              <a:gdLst/>
              <a:ahLst/>
              <a:cxnLst/>
              <a:rect l="l" t="t" r="r" b="b"/>
              <a:pathLst>
                <a:path w="798" h="998" extrusionOk="0">
                  <a:moveTo>
                    <a:pt x="776" y="0"/>
                  </a:moveTo>
                  <a:lnTo>
                    <a:pt x="776" y="0"/>
                  </a:lnTo>
                  <a:cubicBezTo>
                    <a:pt x="758" y="81"/>
                    <a:pt x="743" y="159"/>
                    <a:pt x="726" y="229"/>
                  </a:cubicBezTo>
                  <a:lnTo>
                    <a:pt x="667" y="458"/>
                  </a:lnTo>
                  <a:cubicBezTo>
                    <a:pt x="625" y="582"/>
                    <a:pt x="592" y="709"/>
                    <a:pt x="569" y="844"/>
                  </a:cubicBezTo>
                  <a:lnTo>
                    <a:pt x="569" y="844"/>
                  </a:lnTo>
                  <a:cubicBezTo>
                    <a:pt x="446" y="798"/>
                    <a:pt x="335" y="681"/>
                    <a:pt x="247" y="557"/>
                  </a:cubicBezTo>
                  <a:cubicBezTo>
                    <a:pt x="143" y="409"/>
                    <a:pt x="61" y="240"/>
                    <a:pt x="28" y="54"/>
                  </a:cubicBezTo>
                  <a:lnTo>
                    <a:pt x="28" y="54"/>
                  </a:lnTo>
                  <a:cubicBezTo>
                    <a:pt x="0" y="245"/>
                    <a:pt x="61" y="441"/>
                    <a:pt x="148" y="617"/>
                  </a:cubicBezTo>
                  <a:cubicBezTo>
                    <a:pt x="197" y="703"/>
                    <a:pt x="257" y="786"/>
                    <a:pt x="328" y="856"/>
                  </a:cubicBezTo>
                  <a:cubicBezTo>
                    <a:pt x="405" y="927"/>
                    <a:pt x="503" y="987"/>
                    <a:pt x="622" y="998"/>
                  </a:cubicBezTo>
                  <a:cubicBezTo>
                    <a:pt x="660" y="998"/>
                    <a:pt x="693" y="977"/>
                    <a:pt x="693" y="937"/>
                  </a:cubicBezTo>
                  <a:cubicBezTo>
                    <a:pt x="710" y="786"/>
                    <a:pt x="743" y="632"/>
                    <a:pt x="765" y="474"/>
                  </a:cubicBezTo>
                  <a:cubicBezTo>
                    <a:pt x="786" y="322"/>
                    <a:pt x="798" y="159"/>
                    <a:pt x="77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0"/>
            <p:cNvSpPr/>
            <p:nvPr/>
          </p:nvSpPr>
          <p:spPr>
            <a:xfrm>
              <a:off x="4819375" y="3235725"/>
              <a:ext cx="71375" cy="33900"/>
            </a:xfrm>
            <a:custGeom>
              <a:avLst/>
              <a:gdLst/>
              <a:ahLst/>
              <a:cxnLst/>
              <a:rect l="l" t="t" r="r" b="b"/>
              <a:pathLst>
                <a:path w="2855" h="135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754" y="94"/>
                    <a:pt x="662" y="187"/>
                    <a:pt x="564" y="273"/>
                  </a:cubicBezTo>
                  <a:lnTo>
                    <a:pt x="564" y="268"/>
                  </a:lnTo>
                  <a:cubicBezTo>
                    <a:pt x="476" y="333"/>
                    <a:pt x="373" y="378"/>
                    <a:pt x="269" y="437"/>
                  </a:cubicBezTo>
                  <a:cubicBezTo>
                    <a:pt x="171" y="492"/>
                    <a:pt x="66" y="568"/>
                    <a:pt x="13" y="683"/>
                  </a:cubicBezTo>
                  <a:cubicBezTo>
                    <a:pt x="1" y="705"/>
                    <a:pt x="13" y="726"/>
                    <a:pt x="33" y="738"/>
                  </a:cubicBezTo>
                  <a:cubicBezTo>
                    <a:pt x="240" y="828"/>
                    <a:pt x="461" y="857"/>
                    <a:pt x="683" y="857"/>
                  </a:cubicBezTo>
                  <a:cubicBezTo>
                    <a:pt x="741" y="857"/>
                    <a:pt x="800" y="855"/>
                    <a:pt x="858" y="852"/>
                  </a:cubicBezTo>
                  <a:cubicBezTo>
                    <a:pt x="979" y="838"/>
                    <a:pt x="1105" y="815"/>
                    <a:pt x="1223" y="767"/>
                  </a:cubicBezTo>
                  <a:lnTo>
                    <a:pt x="1223" y="767"/>
                  </a:lnTo>
                  <a:cubicBezTo>
                    <a:pt x="1145" y="882"/>
                    <a:pt x="1072" y="1000"/>
                    <a:pt x="1005" y="1124"/>
                  </a:cubicBezTo>
                  <a:cubicBezTo>
                    <a:pt x="1000" y="1131"/>
                    <a:pt x="1000" y="1136"/>
                    <a:pt x="1000" y="1146"/>
                  </a:cubicBezTo>
                  <a:cubicBezTo>
                    <a:pt x="989" y="1184"/>
                    <a:pt x="1015" y="1217"/>
                    <a:pt x="1055" y="1222"/>
                  </a:cubicBezTo>
                  <a:cubicBezTo>
                    <a:pt x="1083" y="1228"/>
                    <a:pt x="1111" y="1231"/>
                    <a:pt x="1138" y="1231"/>
                  </a:cubicBezTo>
                  <a:cubicBezTo>
                    <a:pt x="1238" y="1231"/>
                    <a:pt x="1332" y="1196"/>
                    <a:pt x="1415" y="1157"/>
                  </a:cubicBezTo>
                  <a:cubicBezTo>
                    <a:pt x="1518" y="1103"/>
                    <a:pt x="1604" y="1038"/>
                    <a:pt x="1697" y="983"/>
                  </a:cubicBezTo>
                  <a:lnTo>
                    <a:pt x="1703" y="983"/>
                  </a:lnTo>
                  <a:cubicBezTo>
                    <a:pt x="1780" y="928"/>
                    <a:pt x="1873" y="884"/>
                    <a:pt x="1965" y="836"/>
                  </a:cubicBezTo>
                  <a:cubicBezTo>
                    <a:pt x="1971" y="832"/>
                    <a:pt x="1978" y="829"/>
                    <a:pt x="1985" y="825"/>
                  </a:cubicBezTo>
                  <a:lnTo>
                    <a:pt x="1985" y="825"/>
                  </a:lnTo>
                  <a:cubicBezTo>
                    <a:pt x="1974" y="856"/>
                    <a:pt x="1965" y="887"/>
                    <a:pt x="1954" y="917"/>
                  </a:cubicBezTo>
                  <a:cubicBezTo>
                    <a:pt x="1916" y="1043"/>
                    <a:pt x="1894" y="1169"/>
                    <a:pt x="1873" y="1300"/>
                  </a:cubicBezTo>
                  <a:cubicBezTo>
                    <a:pt x="1866" y="1320"/>
                    <a:pt x="1878" y="1343"/>
                    <a:pt x="1899" y="1348"/>
                  </a:cubicBezTo>
                  <a:cubicBezTo>
                    <a:pt x="1930" y="1353"/>
                    <a:pt x="1960" y="1356"/>
                    <a:pt x="1990" y="1356"/>
                  </a:cubicBezTo>
                  <a:cubicBezTo>
                    <a:pt x="2167" y="1356"/>
                    <a:pt x="2325" y="1266"/>
                    <a:pt x="2450" y="1169"/>
                  </a:cubicBezTo>
                  <a:cubicBezTo>
                    <a:pt x="2603" y="1053"/>
                    <a:pt x="2729" y="912"/>
                    <a:pt x="2855" y="771"/>
                  </a:cubicBezTo>
                  <a:lnTo>
                    <a:pt x="2855" y="771"/>
                  </a:lnTo>
                  <a:cubicBezTo>
                    <a:pt x="2717" y="895"/>
                    <a:pt x="2581" y="1026"/>
                    <a:pt x="2423" y="1131"/>
                  </a:cubicBezTo>
                  <a:cubicBezTo>
                    <a:pt x="2298" y="1211"/>
                    <a:pt x="2154" y="1277"/>
                    <a:pt x="2013" y="1277"/>
                  </a:cubicBezTo>
                  <a:cubicBezTo>
                    <a:pt x="1996" y="1277"/>
                    <a:pt x="1980" y="1276"/>
                    <a:pt x="1963" y="1274"/>
                  </a:cubicBezTo>
                  <a:lnTo>
                    <a:pt x="1963" y="1274"/>
                  </a:lnTo>
                  <a:cubicBezTo>
                    <a:pt x="1988" y="1162"/>
                    <a:pt x="2014" y="1052"/>
                    <a:pt x="2052" y="945"/>
                  </a:cubicBezTo>
                  <a:cubicBezTo>
                    <a:pt x="2079" y="862"/>
                    <a:pt x="2113" y="775"/>
                    <a:pt x="2157" y="708"/>
                  </a:cubicBezTo>
                  <a:lnTo>
                    <a:pt x="2157" y="708"/>
                  </a:lnTo>
                  <a:cubicBezTo>
                    <a:pt x="2183" y="684"/>
                    <a:pt x="2206" y="658"/>
                    <a:pt x="2226" y="628"/>
                  </a:cubicBezTo>
                  <a:lnTo>
                    <a:pt x="2233" y="623"/>
                  </a:lnTo>
                  <a:cubicBezTo>
                    <a:pt x="2249" y="600"/>
                    <a:pt x="2243" y="568"/>
                    <a:pt x="2226" y="547"/>
                  </a:cubicBezTo>
                  <a:cubicBezTo>
                    <a:pt x="2216" y="536"/>
                    <a:pt x="2201" y="530"/>
                    <a:pt x="2186" y="530"/>
                  </a:cubicBezTo>
                  <a:cubicBezTo>
                    <a:pt x="2171" y="530"/>
                    <a:pt x="2156" y="536"/>
                    <a:pt x="2145" y="547"/>
                  </a:cubicBezTo>
                  <a:cubicBezTo>
                    <a:pt x="2142" y="550"/>
                    <a:pt x="2138" y="554"/>
                    <a:pt x="2135" y="557"/>
                  </a:cubicBezTo>
                  <a:lnTo>
                    <a:pt x="2135" y="557"/>
                  </a:lnTo>
                  <a:lnTo>
                    <a:pt x="2135" y="557"/>
                  </a:lnTo>
                  <a:cubicBezTo>
                    <a:pt x="2134" y="557"/>
                    <a:pt x="2134" y="558"/>
                    <a:pt x="2134" y="558"/>
                  </a:cubicBezTo>
                  <a:lnTo>
                    <a:pt x="2134" y="558"/>
                  </a:lnTo>
                  <a:cubicBezTo>
                    <a:pt x="2123" y="569"/>
                    <a:pt x="2113" y="581"/>
                    <a:pt x="2104" y="593"/>
                  </a:cubicBezTo>
                  <a:lnTo>
                    <a:pt x="2104" y="593"/>
                  </a:lnTo>
                  <a:cubicBezTo>
                    <a:pt x="2051" y="647"/>
                    <a:pt x="1982" y="690"/>
                    <a:pt x="1911" y="726"/>
                  </a:cubicBezTo>
                  <a:cubicBezTo>
                    <a:pt x="1818" y="771"/>
                    <a:pt x="1725" y="814"/>
                    <a:pt x="1627" y="879"/>
                  </a:cubicBezTo>
                  <a:lnTo>
                    <a:pt x="1632" y="874"/>
                  </a:lnTo>
                  <a:lnTo>
                    <a:pt x="1632" y="874"/>
                  </a:lnTo>
                  <a:cubicBezTo>
                    <a:pt x="1478" y="966"/>
                    <a:pt x="1332" y="1072"/>
                    <a:pt x="1184" y="1090"/>
                  </a:cubicBezTo>
                  <a:lnTo>
                    <a:pt x="1184" y="1090"/>
                  </a:lnTo>
                  <a:cubicBezTo>
                    <a:pt x="1286" y="918"/>
                    <a:pt x="1396" y="748"/>
                    <a:pt x="1512" y="583"/>
                  </a:cubicBezTo>
                  <a:lnTo>
                    <a:pt x="1512" y="583"/>
                  </a:lnTo>
                  <a:cubicBezTo>
                    <a:pt x="1543" y="550"/>
                    <a:pt x="1571" y="512"/>
                    <a:pt x="1593" y="470"/>
                  </a:cubicBezTo>
                  <a:lnTo>
                    <a:pt x="1593" y="470"/>
                  </a:lnTo>
                  <a:cubicBezTo>
                    <a:pt x="1594" y="470"/>
                    <a:pt x="1594" y="470"/>
                    <a:pt x="1594" y="469"/>
                  </a:cubicBezTo>
                  <a:lnTo>
                    <a:pt x="1594" y="469"/>
                  </a:lnTo>
                  <a:lnTo>
                    <a:pt x="1594" y="469"/>
                  </a:lnTo>
                  <a:cubicBezTo>
                    <a:pt x="1596" y="466"/>
                    <a:pt x="1598" y="463"/>
                    <a:pt x="1599" y="459"/>
                  </a:cubicBezTo>
                  <a:cubicBezTo>
                    <a:pt x="1616" y="432"/>
                    <a:pt x="1611" y="399"/>
                    <a:pt x="1584" y="378"/>
                  </a:cubicBezTo>
                  <a:cubicBezTo>
                    <a:pt x="1572" y="369"/>
                    <a:pt x="1559" y="364"/>
                    <a:pt x="1545" y="364"/>
                  </a:cubicBezTo>
                  <a:cubicBezTo>
                    <a:pt x="1525" y="364"/>
                    <a:pt x="1504" y="374"/>
                    <a:pt x="1491" y="394"/>
                  </a:cubicBezTo>
                  <a:cubicBezTo>
                    <a:pt x="1459" y="437"/>
                    <a:pt x="1427" y="480"/>
                    <a:pt x="1395" y="523"/>
                  </a:cubicBezTo>
                  <a:lnTo>
                    <a:pt x="1395" y="523"/>
                  </a:lnTo>
                  <a:cubicBezTo>
                    <a:pt x="1259" y="652"/>
                    <a:pt x="1044" y="711"/>
                    <a:pt x="841" y="731"/>
                  </a:cubicBezTo>
                  <a:cubicBezTo>
                    <a:pt x="755" y="742"/>
                    <a:pt x="667" y="748"/>
                    <a:pt x="579" y="748"/>
                  </a:cubicBezTo>
                  <a:cubicBezTo>
                    <a:pt x="416" y="748"/>
                    <a:pt x="253" y="728"/>
                    <a:pt x="102" y="678"/>
                  </a:cubicBezTo>
                  <a:lnTo>
                    <a:pt x="102" y="678"/>
                  </a:lnTo>
                  <a:cubicBezTo>
                    <a:pt x="202" y="509"/>
                    <a:pt x="422" y="434"/>
                    <a:pt x="585" y="295"/>
                  </a:cubicBezTo>
                  <a:lnTo>
                    <a:pt x="590" y="295"/>
                  </a:lnTo>
                  <a:cubicBezTo>
                    <a:pt x="678" y="202"/>
                    <a:pt x="765" y="104"/>
                    <a:pt x="84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0"/>
            <p:cNvSpPr/>
            <p:nvPr/>
          </p:nvSpPr>
          <p:spPr>
            <a:xfrm>
              <a:off x="4901625" y="3252925"/>
              <a:ext cx="21575" cy="24150"/>
            </a:xfrm>
            <a:custGeom>
              <a:avLst/>
              <a:gdLst/>
              <a:ahLst/>
              <a:cxnLst/>
              <a:rect l="l" t="t" r="r" b="b"/>
              <a:pathLst>
                <a:path w="863" h="966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37" y="164"/>
                    <a:pt x="66" y="312"/>
                    <a:pt x="33" y="481"/>
                  </a:cubicBezTo>
                  <a:cubicBezTo>
                    <a:pt x="11" y="562"/>
                    <a:pt x="1" y="655"/>
                    <a:pt x="16" y="748"/>
                  </a:cubicBezTo>
                  <a:cubicBezTo>
                    <a:pt x="23" y="786"/>
                    <a:pt x="39" y="841"/>
                    <a:pt x="71" y="889"/>
                  </a:cubicBezTo>
                  <a:cubicBezTo>
                    <a:pt x="94" y="930"/>
                    <a:pt x="156" y="966"/>
                    <a:pt x="210" y="966"/>
                  </a:cubicBezTo>
                  <a:cubicBezTo>
                    <a:pt x="223" y="966"/>
                    <a:pt x="235" y="964"/>
                    <a:pt x="246" y="960"/>
                  </a:cubicBezTo>
                  <a:cubicBezTo>
                    <a:pt x="366" y="927"/>
                    <a:pt x="421" y="862"/>
                    <a:pt x="486" y="803"/>
                  </a:cubicBezTo>
                  <a:cubicBezTo>
                    <a:pt x="540" y="737"/>
                    <a:pt x="595" y="665"/>
                    <a:pt x="638" y="594"/>
                  </a:cubicBezTo>
                  <a:cubicBezTo>
                    <a:pt x="731" y="453"/>
                    <a:pt x="808" y="305"/>
                    <a:pt x="862" y="148"/>
                  </a:cubicBezTo>
                  <a:lnTo>
                    <a:pt x="862" y="148"/>
                  </a:lnTo>
                  <a:cubicBezTo>
                    <a:pt x="759" y="279"/>
                    <a:pt x="655" y="410"/>
                    <a:pt x="552" y="529"/>
                  </a:cubicBezTo>
                  <a:cubicBezTo>
                    <a:pt x="497" y="589"/>
                    <a:pt x="442" y="655"/>
                    <a:pt x="388" y="704"/>
                  </a:cubicBezTo>
                  <a:cubicBezTo>
                    <a:pt x="333" y="758"/>
                    <a:pt x="268" y="813"/>
                    <a:pt x="219" y="824"/>
                  </a:cubicBezTo>
                  <a:cubicBezTo>
                    <a:pt x="197" y="824"/>
                    <a:pt x="202" y="824"/>
                    <a:pt x="180" y="808"/>
                  </a:cubicBezTo>
                  <a:cubicBezTo>
                    <a:pt x="170" y="786"/>
                    <a:pt x="159" y="763"/>
                    <a:pt x="147" y="720"/>
                  </a:cubicBezTo>
                  <a:cubicBezTo>
                    <a:pt x="126" y="649"/>
                    <a:pt x="137" y="574"/>
                    <a:pt x="137" y="496"/>
                  </a:cubicBezTo>
                  <a:cubicBezTo>
                    <a:pt x="147" y="338"/>
                    <a:pt x="197" y="169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0"/>
            <p:cNvSpPr/>
            <p:nvPr/>
          </p:nvSpPr>
          <p:spPr>
            <a:xfrm>
              <a:off x="5015625" y="3238050"/>
              <a:ext cx="45325" cy="30225"/>
            </a:xfrm>
            <a:custGeom>
              <a:avLst/>
              <a:gdLst/>
              <a:ahLst/>
              <a:cxnLst/>
              <a:rect l="l" t="t" r="r" b="b"/>
              <a:pathLst>
                <a:path w="1813" h="1209" extrusionOk="0">
                  <a:moveTo>
                    <a:pt x="1420" y="1"/>
                  </a:moveTo>
                  <a:cubicBezTo>
                    <a:pt x="1485" y="147"/>
                    <a:pt x="1551" y="290"/>
                    <a:pt x="1604" y="437"/>
                  </a:cubicBezTo>
                  <a:cubicBezTo>
                    <a:pt x="1648" y="567"/>
                    <a:pt x="1700" y="700"/>
                    <a:pt x="1715" y="824"/>
                  </a:cubicBezTo>
                  <a:lnTo>
                    <a:pt x="1715" y="824"/>
                  </a:lnTo>
                  <a:cubicBezTo>
                    <a:pt x="1569" y="799"/>
                    <a:pt x="1428" y="706"/>
                    <a:pt x="1305" y="612"/>
                  </a:cubicBezTo>
                  <a:cubicBezTo>
                    <a:pt x="1168" y="502"/>
                    <a:pt x="1037" y="361"/>
                    <a:pt x="1020" y="213"/>
                  </a:cubicBezTo>
                  <a:lnTo>
                    <a:pt x="1020" y="208"/>
                  </a:lnTo>
                  <a:cubicBezTo>
                    <a:pt x="1020" y="180"/>
                    <a:pt x="1000" y="159"/>
                    <a:pt x="972" y="147"/>
                  </a:cubicBezTo>
                  <a:cubicBezTo>
                    <a:pt x="968" y="147"/>
                    <a:pt x="964" y="146"/>
                    <a:pt x="960" y="146"/>
                  </a:cubicBezTo>
                  <a:cubicBezTo>
                    <a:pt x="931" y="146"/>
                    <a:pt x="900" y="164"/>
                    <a:pt x="890" y="197"/>
                  </a:cubicBezTo>
                  <a:cubicBezTo>
                    <a:pt x="852" y="356"/>
                    <a:pt x="824" y="497"/>
                    <a:pt x="791" y="645"/>
                  </a:cubicBezTo>
                  <a:cubicBezTo>
                    <a:pt x="759" y="786"/>
                    <a:pt x="726" y="945"/>
                    <a:pt x="660" y="1053"/>
                  </a:cubicBezTo>
                  <a:cubicBezTo>
                    <a:pt x="650" y="1067"/>
                    <a:pt x="642" y="1074"/>
                    <a:pt x="639" y="1077"/>
                  </a:cubicBezTo>
                  <a:lnTo>
                    <a:pt x="639" y="1077"/>
                  </a:lnTo>
                  <a:cubicBezTo>
                    <a:pt x="630" y="1070"/>
                    <a:pt x="620" y="1058"/>
                    <a:pt x="612" y="1031"/>
                  </a:cubicBezTo>
                  <a:cubicBezTo>
                    <a:pt x="585" y="972"/>
                    <a:pt x="574" y="895"/>
                    <a:pt x="562" y="824"/>
                  </a:cubicBezTo>
                  <a:cubicBezTo>
                    <a:pt x="541" y="678"/>
                    <a:pt x="530" y="530"/>
                    <a:pt x="514" y="376"/>
                  </a:cubicBezTo>
                  <a:lnTo>
                    <a:pt x="514" y="371"/>
                  </a:lnTo>
                  <a:lnTo>
                    <a:pt x="514" y="366"/>
                  </a:lnTo>
                  <a:cubicBezTo>
                    <a:pt x="486" y="285"/>
                    <a:pt x="481" y="202"/>
                    <a:pt x="481" y="109"/>
                  </a:cubicBezTo>
                  <a:cubicBezTo>
                    <a:pt x="481" y="94"/>
                    <a:pt x="471" y="77"/>
                    <a:pt x="459" y="71"/>
                  </a:cubicBezTo>
                  <a:cubicBezTo>
                    <a:pt x="454" y="70"/>
                    <a:pt x="449" y="70"/>
                    <a:pt x="444" y="70"/>
                  </a:cubicBezTo>
                  <a:cubicBezTo>
                    <a:pt x="428" y="70"/>
                    <a:pt x="413" y="77"/>
                    <a:pt x="405" y="94"/>
                  </a:cubicBezTo>
                  <a:cubicBezTo>
                    <a:pt x="300" y="318"/>
                    <a:pt x="159" y="530"/>
                    <a:pt x="1" y="726"/>
                  </a:cubicBezTo>
                  <a:cubicBezTo>
                    <a:pt x="152" y="584"/>
                    <a:pt x="289" y="427"/>
                    <a:pt x="402" y="250"/>
                  </a:cubicBezTo>
                  <a:lnTo>
                    <a:pt x="402" y="250"/>
                  </a:lnTo>
                  <a:cubicBezTo>
                    <a:pt x="404" y="297"/>
                    <a:pt x="410" y="345"/>
                    <a:pt x="421" y="394"/>
                  </a:cubicBezTo>
                  <a:lnTo>
                    <a:pt x="416" y="383"/>
                  </a:lnTo>
                  <a:lnTo>
                    <a:pt x="416" y="383"/>
                  </a:lnTo>
                  <a:cubicBezTo>
                    <a:pt x="426" y="530"/>
                    <a:pt x="421" y="688"/>
                    <a:pt x="443" y="841"/>
                  </a:cubicBezTo>
                  <a:cubicBezTo>
                    <a:pt x="454" y="917"/>
                    <a:pt x="464" y="993"/>
                    <a:pt x="492" y="1076"/>
                  </a:cubicBezTo>
                  <a:cubicBezTo>
                    <a:pt x="509" y="1114"/>
                    <a:pt x="536" y="1174"/>
                    <a:pt x="602" y="1201"/>
                  </a:cubicBezTo>
                  <a:cubicBezTo>
                    <a:pt x="614" y="1206"/>
                    <a:pt x="627" y="1209"/>
                    <a:pt x="640" y="1209"/>
                  </a:cubicBezTo>
                  <a:cubicBezTo>
                    <a:pt x="666" y="1209"/>
                    <a:pt x="692" y="1199"/>
                    <a:pt x="710" y="1184"/>
                  </a:cubicBezTo>
                  <a:cubicBezTo>
                    <a:pt x="738" y="1169"/>
                    <a:pt x="753" y="1146"/>
                    <a:pt x="765" y="1124"/>
                  </a:cubicBezTo>
                  <a:cubicBezTo>
                    <a:pt x="863" y="977"/>
                    <a:pt x="890" y="829"/>
                    <a:pt x="929" y="678"/>
                  </a:cubicBezTo>
                  <a:cubicBezTo>
                    <a:pt x="946" y="602"/>
                    <a:pt x="960" y="524"/>
                    <a:pt x="975" y="448"/>
                  </a:cubicBezTo>
                  <a:lnTo>
                    <a:pt x="975" y="448"/>
                  </a:lnTo>
                  <a:cubicBezTo>
                    <a:pt x="988" y="467"/>
                    <a:pt x="1002" y="485"/>
                    <a:pt x="1015" y="502"/>
                  </a:cubicBezTo>
                  <a:cubicBezTo>
                    <a:pt x="1081" y="585"/>
                    <a:pt x="1151" y="650"/>
                    <a:pt x="1229" y="704"/>
                  </a:cubicBezTo>
                  <a:cubicBezTo>
                    <a:pt x="1305" y="764"/>
                    <a:pt x="1387" y="814"/>
                    <a:pt x="1479" y="852"/>
                  </a:cubicBezTo>
                  <a:cubicBezTo>
                    <a:pt x="1566" y="890"/>
                    <a:pt x="1659" y="922"/>
                    <a:pt x="1763" y="922"/>
                  </a:cubicBezTo>
                  <a:lnTo>
                    <a:pt x="1773" y="922"/>
                  </a:lnTo>
                  <a:cubicBezTo>
                    <a:pt x="1796" y="917"/>
                    <a:pt x="1813" y="900"/>
                    <a:pt x="1813" y="874"/>
                  </a:cubicBezTo>
                  <a:cubicBezTo>
                    <a:pt x="1790" y="699"/>
                    <a:pt x="1725" y="557"/>
                    <a:pt x="1654" y="416"/>
                  </a:cubicBezTo>
                  <a:cubicBezTo>
                    <a:pt x="1583" y="273"/>
                    <a:pt x="1506" y="137"/>
                    <a:pt x="142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0"/>
            <p:cNvSpPr/>
            <p:nvPr/>
          </p:nvSpPr>
          <p:spPr>
            <a:xfrm>
              <a:off x="5076175" y="3225025"/>
              <a:ext cx="71775" cy="37075"/>
            </a:xfrm>
            <a:custGeom>
              <a:avLst/>
              <a:gdLst/>
              <a:ahLst/>
              <a:cxnLst/>
              <a:rect l="l" t="t" r="r" b="b"/>
              <a:pathLst>
                <a:path w="2871" h="1483" extrusionOk="0">
                  <a:moveTo>
                    <a:pt x="1463" y="1"/>
                  </a:moveTo>
                  <a:cubicBezTo>
                    <a:pt x="1453" y="1"/>
                    <a:pt x="1444" y="3"/>
                    <a:pt x="1435" y="9"/>
                  </a:cubicBezTo>
                  <a:cubicBezTo>
                    <a:pt x="1408" y="20"/>
                    <a:pt x="1403" y="53"/>
                    <a:pt x="1413" y="79"/>
                  </a:cubicBezTo>
                  <a:cubicBezTo>
                    <a:pt x="1528" y="270"/>
                    <a:pt x="1670" y="413"/>
                    <a:pt x="1790" y="577"/>
                  </a:cubicBezTo>
                  <a:cubicBezTo>
                    <a:pt x="1845" y="653"/>
                    <a:pt x="1899" y="756"/>
                    <a:pt x="1894" y="806"/>
                  </a:cubicBezTo>
                  <a:cubicBezTo>
                    <a:pt x="1902" y="833"/>
                    <a:pt x="1827" y="852"/>
                    <a:pt x="1748" y="852"/>
                  </a:cubicBezTo>
                  <a:cubicBezTo>
                    <a:pt x="1731" y="852"/>
                    <a:pt x="1714" y="851"/>
                    <a:pt x="1697" y="849"/>
                  </a:cubicBezTo>
                  <a:cubicBezTo>
                    <a:pt x="1501" y="832"/>
                    <a:pt x="1299" y="794"/>
                    <a:pt x="1113" y="734"/>
                  </a:cubicBezTo>
                  <a:cubicBezTo>
                    <a:pt x="922" y="675"/>
                    <a:pt x="743" y="582"/>
                    <a:pt x="628" y="429"/>
                  </a:cubicBezTo>
                  <a:cubicBezTo>
                    <a:pt x="617" y="414"/>
                    <a:pt x="602" y="407"/>
                    <a:pt x="585" y="407"/>
                  </a:cubicBezTo>
                  <a:cubicBezTo>
                    <a:pt x="576" y="407"/>
                    <a:pt x="567" y="409"/>
                    <a:pt x="557" y="413"/>
                  </a:cubicBezTo>
                  <a:cubicBezTo>
                    <a:pt x="524" y="424"/>
                    <a:pt x="509" y="462"/>
                    <a:pt x="519" y="494"/>
                  </a:cubicBezTo>
                  <a:cubicBezTo>
                    <a:pt x="645" y="815"/>
                    <a:pt x="863" y="1075"/>
                    <a:pt x="908" y="1392"/>
                  </a:cubicBezTo>
                  <a:lnTo>
                    <a:pt x="908" y="1392"/>
                  </a:lnTo>
                  <a:cubicBezTo>
                    <a:pt x="897" y="1394"/>
                    <a:pt x="886" y="1394"/>
                    <a:pt x="875" y="1394"/>
                  </a:cubicBezTo>
                  <a:cubicBezTo>
                    <a:pt x="816" y="1394"/>
                    <a:pt x="745" y="1374"/>
                    <a:pt x="683" y="1350"/>
                  </a:cubicBezTo>
                  <a:cubicBezTo>
                    <a:pt x="595" y="1312"/>
                    <a:pt x="509" y="1264"/>
                    <a:pt x="426" y="1209"/>
                  </a:cubicBezTo>
                  <a:cubicBezTo>
                    <a:pt x="345" y="1149"/>
                    <a:pt x="268" y="1089"/>
                    <a:pt x="197" y="1018"/>
                  </a:cubicBezTo>
                  <a:cubicBezTo>
                    <a:pt x="126" y="952"/>
                    <a:pt x="50" y="882"/>
                    <a:pt x="1" y="794"/>
                  </a:cubicBezTo>
                  <a:lnTo>
                    <a:pt x="1" y="794"/>
                  </a:lnTo>
                  <a:cubicBezTo>
                    <a:pt x="88" y="975"/>
                    <a:pt x="241" y="1121"/>
                    <a:pt x="393" y="1252"/>
                  </a:cubicBezTo>
                  <a:cubicBezTo>
                    <a:pt x="476" y="1312"/>
                    <a:pt x="557" y="1373"/>
                    <a:pt x="650" y="1421"/>
                  </a:cubicBezTo>
                  <a:cubicBezTo>
                    <a:pt x="721" y="1450"/>
                    <a:pt x="794" y="1483"/>
                    <a:pt x="877" y="1483"/>
                  </a:cubicBezTo>
                  <a:cubicBezTo>
                    <a:pt x="909" y="1483"/>
                    <a:pt x="942" y="1478"/>
                    <a:pt x="977" y="1466"/>
                  </a:cubicBezTo>
                  <a:cubicBezTo>
                    <a:pt x="994" y="1460"/>
                    <a:pt x="1005" y="1443"/>
                    <a:pt x="1005" y="1428"/>
                  </a:cubicBezTo>
                  <a:lnTo>
                    <a:pt x="1005" y="1421"/>
                  </a:lnTo>
                  <a:cubicBezTo>
                    <a:pt x="1000" y="1237"/>
                    <a:pt x="934" y="1068"/>
                    <a:pt x="857" y="909"/>
                  </a:cubicBezTo>
                  <a:cubicBezTo>
                    <a:pt x="826" y="845"/>
                    <a:pt x="793" y="782"/>
                    <a:pt x="762" y="720"/>
                  </a:cubicBezTo>
                  <a:lnTo>
                    <a:pt x="762" y="720"/>
                  </a:lnTo>
                  <a:cubicBezTo>
                    <a:pt x="857" y="782"/>
                    <a:pt x="962" y="828"/>
                    <a:pt x="1065" y="865"/>
                  </a:cubicBezTo>
                  <a:cubicBezTo>
                    <a:pt x="1267" y="937"/>
                    <a:pt x="1479" y="969"/>
                    <a:pt x="1687" y="980"/>
                  </a:cubicBezTo>
                  <a:cubicBezTo>
                    <a:pt x="1709" y="982"/>
                    <a:pt x="1732" y="983"/>
                    <a:pt x="1756" y="983"/>
                  </a:cubicBezTo>
                  <a:cubicBezTo>
                    <a:pt x="1790" y="983"/>
                    <a:pt x="1826" y="981"/>
                    <a:pt x="1861" y="975"/>
                  </a:cubicBezTo>
                  <a:cubicBezTo>
                    <a:pt x="1916" y="963"/>
                    <a:pt x="2009" y="920"/>
                    <a:pt x="2025" y="827"/>
                  </a:cubicBezTo>
                  <a:cubicBezTo>
                    <a:pt x="2025" y="668"/>
                    <a:pt x="1943" y="592"/>
                    <a:pt x="1888" y="505"/>
                  </a:cubicBezTo>
                  <a:cubicBezTo>
                    <a:pt x="1815" y="402"/>
                    <a:pt x="1727" y="305"/>
                    <a:pt x="1646" y="210"/>
                  </a:cubicBezTo>
                  <a:lnTo>
                    <a:pt x="1646" y="210"/>
                  </a:lnTo>
                  <a:cubicBezTo>
                    <a:pt x="1800" y="285"/>
                    <a:pt x="1963" y="344"/>
                    <a:pt x="2133" y="374"/>
                  </a:cubicBezTo>
                  <a:cubicBezTo>
                    <a:pt x="2207" y="387"/>
                    <a:pt x="2281" y="393"/>
                    <a:pt x="2355" y="393"/>
                  </a:cubicBezTo>
                  <a:cubicBezTo>
                    <a:pt x="2534" y="393"/>
                    <a:pt x="2712" y="355"/>
                    <a:pt x="2870" y="282"/>
                  </a:cubicBezTo>
                  <a:lnTo>
                    <a:pt x="2870" y="282"/>
                  </a:lnTo>
                  <a:cubicBezTo>
                    <a:pt x="2732" y="327"/>
                    <a:pt x="2587" y="351"/>
                    <a:pt x="2442" y="351"/>
                  </a:cubicBezTo>
                  <a:cubicBezTo>
                    <a:pt x="2341" y="351"/>
                    <a:pt x="2241" y="339"/>
                    <a:pt x="2145" y="315"/>
                  </a:cubicBezTo>
                  <a:cubicBezTo>
                    <a:pt x="1911" y="255"/>
                    <a:pt x="1692" y="139"/>
                    <a:pt x="1490" y="9"/>
                  </a:cubicBezTo>
                  <a:cubicBezTo>
                    <a:pt x="1482" y="3"/>
                    <a:pt x="1472" y="1"/>
                    <a:pt x="146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0"/>
            <p:cNvSpPr/>
            <p:nvPr/>
          </p:nvSpPr>
          <p:spPr>
            <a:xfrm>
              <a:off x="4818050" y="3280475"/>
              <a:ext cx="24700" cy="15200"/>
            </a:xfrm>
            <a:custGeom>
              <a:avLst/>
              <a:gdLst/>
              <a:ahLst/>
              <a:cxnLst/>
              <a:rect l="l" t="t" r="r" b="b"/>
              <a:pathLst>
                <a:path w="988" h="608" extrusionOk="0">
                  <a:moveTo>
                    <a:pt x="567" y="0"/>
                  </a:moveTo>
                  <a:lnTo>
                    <a:pt x="567" y="0"/>
                  </a:lnTo>
                  <a:cubicBezTo>
                    <a:pt x="376" y="109"/>
                    <a:pt x="196" y="230"/>
                    <a:pt x="33" y="381"/>
                  </a:cubicBezTo>
                  <a:lnTo>
                    <a:pt x="21" y="388"/>
                  </a:lnTo>
                  <a:cubicBezTo>
                    <a:pt x="0" y="421"/>
                    <a:pt x="5" y="459"/>
                    <a:pt x="33" y="480"/>
                  </a:cubicBezTo>
                  <a:lnTo>
                    <a:pt x="38" y="486"/>
                  </a:lnTo>
                  <a:cubicBezTo>
                    <a:pt x="152" y="571"/>
                    <a:pt x="289" y="608"/>
                    <a:pt x="424" y="608"/>
                  </a:cubicBezTo>
                  <a:cubicBezTo>
                    <a:pt x="471" y="608"/>
                    <a:pt x="517" y="603"/>
                    <a:pt x="562" y="595"/>
                  </a:cubicBezTo>
                  <a:cubicBezTo>
                    <a:pt x="736" y="562"/>
                    <a:pt x="911" y="469"/>
                    <a:pt x="987" y="305"/>
                  </a:cubicBezTo>
                  <a:lnTo>
                    <a:pt x="987" y="305"/>
                  </a:lnTo>
                  <a:cubicBezTo>
                    <a:pt x="856" y="421"/>
                    <a:pt x="698" y="464"/>
                    <a:pt x="545" y="474"/>
                  </a:cubicBezTo>
                  <a:cubicBezTo>
                    <a:pt x="530" y="475"/>
                    <a:pt x="516" y="475"/>
                    <a:pt x="502" y="475"/>
                  </a:cubicBezTo>
                  <a:cubicBezTo>
                    <a:pt x="390" y="475"/>
                    <a:pt x="278" y="459"/>
                    <a:pt x="184" y="414"/>
                  </a:cubicBezTo>
                  <a:lnTo>
                    <a:pt x="184" y="414"/>
                  </a:lnTo>
                  <a:cubicBezTo>
                    <a:pt x="314" y="282"/>
                    <a:pt x="449" y="147"/>
                    <a:pt x="56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0"/>
            <p:cNvSpPr/>
            <p:nvPr/>
          </p:nvSpPr>
          <p:spPr>
            <a:xfrm>
              <a:off x="4853100" y="3297925"/>
              <a:ext cx="57825" cy="28675"/>
            </a:xfrm>
            <a:custGeom>
              <a:avLst/>
              <a:gdLst/>
              <a:ahLst/>
              <a:cxnLst/>
              <a:rect l="l" t="t" r="r" b="b"/>
              <a:pathLst>
                <a:path w="2313" h="1147" extrusionOk="0">
                  <a:moveTo>
                    <a:pt x="786" y="0"/>
                  </a:moveTo>
                  <a:lnTo>
                    <a:pt x="786" y="0"/>
                  </a:lnTo>
                  <a:cubicBezTo>
                    <a:pt x="557" y="273"/>
                    <a:pt x="212" y="421"/>
                    <a:pt x="11" y="743"/>
                  </a:cubicBezTo>
                  <a:cubicBezTo>
                    <a:pt x="11" y="748"/>
                    <a:pt x="5" y="748"/>
                    <a:pt x="5" y="753"/>
                  </a:cubicBezTo>
                  <a:cubicBezTo>
                    <a:pt x="0" y="775"/>
                    <a:pt x="11" y="796"/>
                    <a:pt x="33" y="808"/>
                  </a:cubicBezTo>
                  <a:cubicBezTo>
                    <a:pt x="106" y="835"/>
                    <a:pt x="181" y="846"/>
                    <a:pt x="255" y="846"/>
                  </a:cubicBezTo>
                  <a:cubicBezTo>
                    <a:pt x="391" y="846"/>
                    <a:pt x="525" y="808"/>
                    <a:pt x="648" y="758"/>
                  </a:cubicBezTo>
                  <a:cubicBezTo>
                    <a:pt x="751" y="711"/>
                    <a:pt x="848" y="651"/>
                    <a:pt x="936" y="577"/>
                  </a:cubicBezTo>
                  <a:lnTo>
                    <a:pt x="936" y="577"/>
                  </a:lnTo>
                  <a:cubicBezTo>
                    <a:pt x="924" y="610"/>
                    <a:pt x="912" y="644"/>
                    <a:pt x="900" y="677"/>
                  </a:cubicBezTo>
                  <a:cubicBezTo>
                    <a:pt x="856" y="803"/>
                    <a:pt x="807" y="934"/>
                    <a:pt x="839" y="1091"/>
                  </a:cubicBezTo>
                  <a:cubicBezTo>
                    <a:pt x="844" y="1126"/>
                    <a:pt x="871" y="1147"/>
                    <a:pt x="905" y="1147"/>
                  </a:cubicBezTo>
                  <a:cubicBezTo>
                    <a:pt x="909" y="1147"/>
                    <a:pt x="913" y="1146"/>
                    <a:pt x="917" y="1146"/>
                  </a:cubicBezTo>
                  <a:cubicBezTo>
                    <a:pt x="1139" y="1103"/>
                    <a:pt x="1292" y="960"/>
                    <a:pt x="1429" y="818"/>
                  </a:cubicBezTo>
                  <a:cubicBezTo>
                    <a:pt x="1505" y="732"/>
                    <a:pt x="1575" y="641"/>
                    <a:pt x="1635" y="541"/>
                  </a:cubicBezTo>
                  <a:lnTo>
                    <a:pt x="1635" y="541"/>
                  </a:lnTo>
                  <a:cubicBezTo>
                    <a:pt x="1638" y="599"/>
                    <a:pt x="1643" y="657"/>
                    <a:pt x="1652" y="715"/>
                  </a:cubicBezTo>
                  <a:cubicBezTo>
                    <a:pt x="1663" y="786"/>
                    <a:pt x="1675" y="856"/>
                    <a:pt x="1713" y="927"/>
                  </a:cubicBezTo>
                  <a:cubicBezTo>
                    <a:pt x="1739" y="985"/>
                    <a:pt x="1803" y="1021"/>
                    <a:pt x="1865" y="1021"/>
                  </a:cubicBezTo>
                  <a:cubicBezTo>
                    <a:pt x="1892" y="1021"/>
                    <a:pt x="1919" y="1014"/>
                    <a:pt x="1942" y="999"/>
                  </a:cubicBezTo>
                  <a:cubicBezTo>
                    <a:pt x="2083" y="917"/>
                    <a:pt x="2133" y="775"/>
                    <a:pt x="2193" y="655"/>
                  </a:cubicBezTo>
                  <a:cubicBezTo>
                    <a:pt x="2247" y="524"/>
                    <a:pt x="2297" y="393"/>
                    <a:pt x="2312" y="257"/>
                  </a:cubicBezTo>
                  <a:lnTo>
                    <a:pt x="2312" y="257"/>
                  </a:lnTo>
                  <a:cubicBezTo>
                    <a:pt x="2279" y="388"/>
                    <a:pt x="2219" y="513"/>
                    <a:pt x="2154" y="633"/>
                  </a:cubicBezTo>
                  <a:cubicBezTo>
                    <a:pt x="2095" y="753"/>
                    <a:pt x="2012" y="879"/>
                    <a:pt x="1909" y="934"/>
                  </a:cubicBezTo>
                  <a:cubicBezTo>
                    <a:pt x="1896" y="939"/>
                    <a:pt x="1883" y="942"/>
                    <a:pt x="1870" y="942"/>
                  </a:cubicBezTo>
                  <a:cubicBezTo>
                    <a:pt x="1835" y="942"/>
                    <a:pt x="1805" y="922"/>
                    <a:pt x="1789" y="889"/>
                  </a:cubicBezTo>
                  <a:cubicBezTo>
                    <a:pt x="1761" y="836"/>
                    <a:pt x="1751" y="770"/>
                    <a:pt x="1745" y="705"/>
                  </a:cubicBezTo>
                  <a:cubicBezTo>
                    <a:pt x="1735" y="567"/>
                    <a:pt x="1745" y="436"/>
                    <a:pt x="1751" y="295"/>
                  </a:cubicBezTo>
                  <a:cubicBezTo>
                    <a:pt x="1751" y="273"/>
                    <a:pt x="1735" y="246"/>
                    <a:pt x="1713" y="240"/>
                  </a:cubicBezTo>
                  <a:cubicBezTo>
                    <a:pt x="1704" y="236"/>
                    <a:pt x="1695" y="234"/>
                    <a:pt x="1687" y="234"/>
                  </a:cubicBezTo>
                  <a:cubicBezTo>
                    <a:pt x="1664" y="234"/>
                    <a:pt x="1644" y="249"/>
                    <a:pt x="1637" y="273"/>
                  </a:cubicBezTo>
                  <a:lnTo>
                    <a:pt x="1630" y="273"/>
                  </a:lnTo>
                  <a:cubicBezTo>
                    <a:pt x="1565" y="443"/>
                    <a:pt x="1456" y="595"/>
                    <a:pt x="1330" y="731"/>
                  </a:cubicBezTo>
                  <a:cubicBezTo>
                    <a:pt x="1229" y="842"/>
                    <a:pt x="1103" y="946"/>
                    <a:pt x="967" y="988"/>
                  </a:cubicBezTo>
                  <a:lnTo>
                    <a:pt x="967" y="988"/>
                  </a:lnTo>
                  <a:cubicBezTo>
                    <a:pt x="970" y="906"/>
                    <a:pt x="996" y="813"/>
                    <a:pt x="1025" y="720"/>
                  </a:cubicBezTo>
                  <a:cubicBezTo>
                    <a:pt x="1063" y="606"/>
                    <a:pt x="1118" y="486"/>
                    <a:pt x="1139" y="345"/>
                  </a:cubicBezTo>
                  <a:cubicBezTo>
                    <a:pt x="1146" y="322"/>
                    <a:pt x="1134" y="295"/>
                    <a:pt x="1113" y="284"/>
                  </a:cubicBezTo>
                  <a:cubicBezTo>
                    <a:pt x="1100" y="275"/>
                    <a:pt x="1085" y="271"/>
                    <a:pt x="1072" y="271"/>
                  </a:cubicBezTo>
                  <a:cubicBezTo>
                    <a:pt x="1052" y="271"/>
                    <a:pt x="1035" y="281"/>
                    <a:pt x="1025" y="300"/>
                  </a:cubicBezTo>
                  <a:cubicBezTo>
                    <a:pt x="922" y="448"/>
                    <a:pt x="763" y="567"/>
                    <a:pt x="595" y="650"/>
                  </a:cubicBezTo>
                  <a:cubicBezTo>
                    <a:pt x="479" y="707"/>
                    <a:pt x="347" y="749"/>
                    <a:pt x="219" y="749"/>
                  </a:cubicBezTo>
                  <a:cubicBezTo>
                    <a:pt x="184" y="749"/>
                    <a:pt x="149" y="745"/>
                    <a:pt x="114" y="738"/>
                  </a:cubicBezTo>
                  <a:lnTo>
                    <a:pt x="114" y="738"/>
                  </a:lnTo>
                  <a:cubicBezTo>
                    <a:pt x="286" y="466"/>
                    <a:pt x="594" y="284"/>
                    <a:pt x="78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0"/>
            <p:cNvSpPr/>
            <p:nvPr/>
          </p:nvSpPr>
          <p:spPr>
            <a:xfrm>
              <a:off x="4950975" y="3284825"/>
              <a:ext cx="20350" cy="25125"/>
            </a:xfrm>
            <a:custGeom>
              <a:avLst/>
              <a:gdLst/>
              <a:ahLst/>
              <a:cxnLst/>
              <a:rect l="l" t="t" r="r" b="b"/>
              <a:pathLst>
                <a:path w="814" h="1005" extrusionOk="0">
                  <a:moveTo>
                    <a:pt x="235" y="1"/>
                  </a:moveTo>
                  <a:lnTo>
                    <a:pt x="235" y="1"/>
                  </a:lnTo>
                  <a:cubicBezTo>
                    <a:pt x="159" y="169"/>
                    <a:pt x="99" y="338"/>
                    <a:pt x="51" y="519"/>
                  </a:cubicBezTo>
                  <a:cubicBezTo>
                    <a:pt x="23" y="607"/>
                    <a:pt x="6" y="698"/>
                    <a:pt x="1" y="797"/>
                  </a:cubicBezTo>
                  <a:cubicBezTo>
                    <a:pt x="1" y="824"/>
                    <a:pt x="1" y="852"/>
                    <a:pt x="6" y="884"/>
                  </a:cubicBezTo>
                  <a:cubicBezTo>
                    <a:pt x="13" y="901"/>
                    <a:pt x="18" y="917"/>
                    <a:pt x="34" y="945"/>
                  </a:cubicBezTo>
                  <a:cubicBezTo>
                    <a:pt x="61" y="967"/>
                    <a:pt x="51" y="960"/>
                    <a:pt x="72" y="977"/>
                  </a:cubicBezTo>
                  <a:cubicBezTo>
                    <a:pt x="105" y="997"/>
                    <a:pt x="137" y="1004"/>
                    <a:pt x="167" y="1004"/>
                  </a:cubicBezTo>
                  <a:cubicBezTo>
                    <a:pt x="211" y="1004"/>
                    <a:pt x="248" y="988"/>
                    <a:pt x="275" y="972"/>
                  </a:cubicBezTo>
                  <a:cubicBezTo>
                    <a:pt x="459" y="852"/>
                    <a:pt x="547" y="688"/>
                    <a:pt x="635" y="524"/>
                  </a:cubicBezTo>
                  <a:cubicBezTo>
                    <a:pt x="716" y="355"/>
                    <a:pt x="798" y="186"/>
                    <a:pt x="814" y="1"/>
                  </a:cubicBezTo>
                  <a:lnTo>
                    <a:pt x="814" y="1"/>
                  </a:lnTo>
                  <a:cubicBezTo>
                    <a:pt x="743" y="169"/>
                    <a:pt x="640" y="317"/>
                    <a:pt x="542" y="469"/>
                  </a:cubicBezTo>
                  <a:cubicBezTo>
                    <a:pt x="443" y="612"/>
                    <a:pt x="334" y="776"/>
                    <a:pt x="209" y="852"/>
                  </a:cubicBezTo>
                  <a:cubicBezTo>
                    <a:pt x="197" y="861"/>
                    <a:pt x="184" y="863"/>
                    <a:pt x="174" y="863"/>
                  </a:cubicBezTo>
                  <a:cubicBezTo>
                    <a:pt x="167" y="863"/>
                    <a:pt x="162" y="862"/>
                    <a:pt x="159" y="862"/>
                  </a:cubicBezTo>
                  <a:lnTo>
                    <a:pt x="154" y="862"/>
                  </a:lnTo>
                  <a:cubicBezTo>
                    <a:pt x="149" y="857"/>
                    <a:pt x="145" y="855"/>
                    <a:pt x="142" y="855"/>
                  </a:cubicBezTo>
                  <a:cubicBezTo>
                    <a:pt x="141" y="855"/>
                    <a:pt x="140" y="856"/>
                    <a:pt x="140" y="856"/>
                  </a:cubicBezTo>
                  <a:lnTo>
                    <a:pt x="140" y="856"/>
                  </a:lnTo>
                  <a:cubicBezTo>
                    <a:pt x="140" y="855"/>
                    <a:pt x="140" y="854"/>
                    <a:pt x="137" y="852"/>
                  </a:cubicBezTo>
                  <a:cubicBezTo>
                    <a:pt x="137" y="841"/>
                    <a:pt x="132" y="819"/>
                    <a:pt x="132" y="797"/>
                  </a:cubicBezTo>
                  <a:cubicBezTo>
                    <a:pt x="132" y="721"/>
                    <a:pt x="149" y="628"/>
                    <a:pt x="154" y="541"/>
                  </a:cubicBezTo>
                  <a:cubicBezTo>
                    <a:pt x="182" y="361"/>
                    <a:pt x="214" y="181"/>
                    <a:pt x="2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0"/>
            <p:cNvSpPr/>
            <p:nvPr/>
          </p:nvSpPr>
          <p:spPr>
            <a:xfrm>
              <a:off x="4991625" y="3303250"/>
              <a:ext cx="56900" cy="33400"/>
            </a:xfrm>
            <a:custGeom>
              <a:avLst/>
              <a:gdLst/>
              <a:ahLst/>
              <a:cxnLst/>
              <a:rect l="l" t="t" r="r" b="b"/>
              <a:pathLst>
                <a:path w="2276" h="1336" extrusionOk="0">
                  <a:moveTo>
                    <a:pt x="1942" y="1"/>
                  </a:moveTo>
                  <a:lnTo>
                    <a:pt x="1942" y="1"/>
                  </a:lnTo>
                  <a:cubicBezTo>
                    <a:pt x="2000" y="323"/>
                    <a:pt x="2167" y="627"/>
                    <a:pt x="2191" y="939"/>
                  </a:cubicBezTo>
                  <a:lnTo>
                    <a:pt x="2191" y="939"/>
                  </a:lnTo>
                  <a:cubicBezTo>
                    <a:pt x="2044" y="918"/>
                    <a:pt x="1903" y="842"/>
                    <a:pt x="1784" y="753"/>
                  </a:cubicBezTo>
                  <a:cubicBezTo>
                    <a:pt x="1660" y="649"/>
                    <a:pt x="1545" y="513"/>
                    <a:pt x="1512" y="366"/>
                  </a:cubicBezTo>
                  <a:cubicBezTo>
                    <a:pt x="1507" y="338"/>
                    <a:pt x="1479" y="316"/>
                    <a:pt x="1452" y="316"/>
                  </a:cubicBezTo>
                  <a:cubicBezTo>
                    <a:pt x="1419" y="316"/>
                    <a:pt x="1386" y="344"/>
                    <a:pt x="1386" y="376"/>
                  </a:cubicBezTo>
                  <a:cubicBezTo>
                    <a:pt x="1386" y="624"/>
                    <a:pt x="1351" y="875"/>
                    <a:pt x="1272" y="1106"/>
                  </a:cubicBezTo>
                  <a:lnTo>
                    <a:pt x="1272" y="1106"/>
                  </a:lnTo>
                  <a:cubicBezTo>
                    <a:pt x="1256" y="1081"/>
                    <a:pt x="1241" y="1053"/>
                    <a:pt x="1228" y="1026"/>
                  </a:cubicBezTo>
                  <a:cubicBezTo>
                    <a:pt x="1195" y="960"/>
                    <a:pt x="1169" y="890"/>
                    <a:pt x="1141" y="819"/>
                  </a:cubicBezTo>
                  <a:cubicBezTo>
                    <a:pt x="1092" y="681"/>
                    <a:pt x="1048" y="530"/>
                    <a:pt x="1038" y="387"/>
                  </a:cubicBezTo>
                  <a:cubicBezTo>
                    <a:pt x="1038" y="361"/>
                    <a:pt x="1021" y="338"/>
                    <a:pt x="993" y="333"/>
                  </a:cubicBezTo>
                  <a:cubicBezTo>
                    <a:pt x="985" y="329"/>
                    <a:pt x="976" y="326"/>
                    <a:pt x="967" y="326"/>
                  </a:cubicBezTo>
                  <a:cubicBezTo>
                    <a:pt x="944" y="326"/>
                    <a:pt x="924" y="342"/>
                    <a:pt x="912" y="366"/>
                  </a:cubicBezTo>
                  <a:cubicBezTo>
                    <a:pt x="830" y="583"/>
                    <a:pt x="732" y="791"/>
                    <a:pt x="595" y="971"/>
                  </a:cubicBezTo>
                  <a:cubicBezTo>
                    <a:pt x="530" y="1058"/>
                    <a:pt x="454" y="1140"/>
                    <a:pt x="356" y="1195"/>
                  </a:cubicBezTo>
                  <a:cubicBezTo>
                    <a:pt x="295" y="1229"/>
                    <a:pt x="223" y="1250"/>
                    <a:pt x="148" y="1250"/>
                  </a:cubicBezTo>
                  <a:cubicBezTo>
                    <a:pt x="127" y="1250"/>
                    <a:pt x="106" y="1248"/>
                    <a:pt x="85" y="1245"/>
                  </a:cubicBezTo>
                  <a:lnTo>
                    <a:pt x="85" y="1245"/>
                  </a:lnTo>
                  <a:cubicBezTo>
                    <a:pt x="100" y="1106"/>
                    <a:pt x="165" y="976"/>
                    <a:pt x="230" y="840"/>
                  </a:cubicBezTo>
                  <a:cubicBezTo>
                    <a:pt x="301" y="698"/>
                    <a:pt x="366" y="540"/>
                    <a:pt x="351" y="376"/>
                  </a:cubicBezTo>
                  <a:lnTo>
                    <a:pt x="351" y="376"/>
                  </a:lnTo>
                  <a:cubicBezTo>
                    <a:pt x="344" y="540"/>
                    <a:pt x="268" y="681"/>
                    <a:pt x="192" y="824"/>
                  </a:cubicBezTo>
                  <a:cubicBezTo>
                    <a:pt x="110" y="960"/>
                    <a:pt x="17" y="1102"/>
                    <a:pt x="1" y="1277"/>
                  </a:cubicBezTo>
                  <a:cubicBezTo>
                    <a:pt x="1" y="1293"/>
                    <a:pt x="11" y="1310"/>
                    <a:pt x="28" y="1315"/>
                  </a:cubicBezTo>
                  <a:lnTo>
                    <a:pt x="34" y="1315"/>
                  </a:lnTo>
                  <a:cubicBezTo>
                    <a:pt x="77" y="1329"/>
                    <a:pt x="123" y="1335"/>
                    <a:pt x="168" y="1335"/>
                  </a:cubicBezTo>
                  <a:cubicBezTo>
                    <a:pt x="249" y="1335"/>
                    <a:pt x="331" y="1315"/>
                    <a:pt x="404" y="1277"/>
                  </a:cubicBezTo>
                  <a:cubicBezTo>
                    <a:pt x="514" y="1217"/>
                    <a:pt x="606" y="1129"/>
                    <a:pt x="683" y="1036"/>
                  </a:cubicBezTo>
                  <a:cubicBezTo>
                    <a:pt x="791" y="910"/>
                    <a:pt x="874" y="768"/>
                    <a:pt x="943" y="621"/>
                  </a:cubicBezTo>
                  <a:lnTo>
                    <a:pt x="943" y="621"/>
                  </a:lnTo>
                  <a:cubicBezTo>
                    <a:pt x="962" y="704"/>
                    <a:pt x="986" y="786"/>
                    <a:pt x="1016" y="867"/>
                  </a:cubicBezTo>
                  <a:cubicBezTo>
                    <a:pt x="1038" y="938"/>
                    <a:pt x="1064" y="1015"/>
                    <a:pt x="1103" y="1086"/>
                  </a:cubicBezTo>
                  <a:cubicBezTo>
                    <a:pt x="1136" y="1162"/>
                    <a:pt x="1174" y="1233"/>
                    <a:pt x="1245" y="1303"/>
                  </a:cubicBezTo>
                  <a:cubicBezTo>
                    <a:pt x="1250" y="1310"/>
                    <a:pt x="1260" y="1315"/>
                    <a:pt x="1267" y="1320"/>
                  </a:cubicBezTo>
                  <a:cubicBezTo>
                    <a:pt x="1275" y="1322"/>
                    <a:pt x="1282" y="1323"/>
                    <a:pt x="1290" y="1323"/>
                  </a:cubicBezTo>
                  <a:cubicBezTo>
                    <a:pt x="1319" y="1323"/>
                    <a:pt x="1345" y="1307"/>
                    <a:pt x="1353" y="1277"/>
                  </a:cubicBezTo>
                  <a:cubicBezTo>
                    <a:pt x="1440" y="1068"/>
                    <a:pt x="1484" y="850"/>
                    <a:pt x="1502" y="629"/>
                  </a:cubicBezTo>
                  <a:lnTo>
                    <a:pt x="1502" y="629"/>
                  </a:lnTo>
                  <a:cubicBezTo>
                    <a:pt x="1563" y="712"/>
                    <a:pt x="1639" y="781"/>
                    <a:pt x="1719" y="840"/>
                  </a:cubicBezTo>
                  <a:cubicBezTo>
                    <a:pt x="1872" y="938"/>
                    <a:pt x="2041" y="1021"/>
                    <a:pt x="2237" y="1026"/>
                  </a:cubicBezTo>
                  <a:cubicBezTo>
                    <a:pt x="2259" y="1021"/>
                    <a:pt x="2275" y="1003"/>
                    <a:pt x="2275" y="983"/>
                  </a:cubicBezTo>
                  <a:cubicBezTo>
                    <a:pt x="2265" y="802"/>
                    <a:pt x="2194" y="638"/>
                    <a:pt x="2128" y="480"/>
                  </a:cubicBezTo>
                  <a:cubicBezTo>
                    <a:pt x="2063" y="321"/>
                    <a:pt x="1992" y="164"/>
                    <a:pt x="194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0"/>
            <p:cNvSpPr/>
            <p:nvPr/>
          </p:nvSpPr>
          <p:spPr>
            <a:xfrm>
              <a:off x="5066775" y="3297225"/>
              <a:ext cx="26750" cy="25950"/>
            </a:xfrm>
            <a:custGeom>
              <a:avLst/>
              <a:gdLst/>
              <a:ahLst/>
              <a:cxnLst/>
              <a:rect l="l" t="t" r="r" b="b"/>
              <a:pathLst>
                <a:path w="1070" h="103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57" y="164"/>
                    <a:pt x="885" y="328"/>
                    <a:pt x="900" y="486"/>
                  </a:cubicBezTo>
                  <a:cubicBezTo>
                    <a:pt x="910" y="627"/>
                    <a:pt x="923" y="767"/>
                    <a:pt x="917" y="893"/>
                  </a:cubicBezTo>
                  <a:lnTo>
                    <a:pt x="917" y="893"/>
                  </a:lnTo>
                  <a:cubicBezTo>
                    <a:pt x="749" y="866"/>
                    <a:pt x="587" y="795"/>
                    <a:pt x="442" y="693"/>
                  </a:cubicBezTo>
                  <a:cubicBezTo>
                    <a:pt x="278" y="579"/>
                    <a:pt x="137" y="431"/>
                    <a:pt x="1" y="268"/>
                  </a:cubicBezTo>
                  <a:lnTo>
                    <a:pt x="1" y="268"/>
                  </a:lnTo>
                  <a:cubicBezTo>
                    <a:pt x="82" y="464"/>
                    <a:pt x="208" y="640"/>
                    <a:pt x="371" y="786"/>
                  </a:cubicBezTo>
                  <a:cubicBezTo>
                    <a:pt x="535" y="922"/>
                    <a:pt x="748" y="1027"/>
                    <a:pt x="978" y="1038"/>
                  </a:cubicBezTo>
                  <a:cubicBezTo>
                    <a:pt x="1015" y="1038"/>
                    <a:pt x="1043" y="1015"/>
                    <a:pt x="1048" y="977"/>
                  </a:cubicBezTo>
                  <a:cubicBezTo>
                    <a:pt x="1069" y="798"/>
                    <a:pt x="1036" y="634"/>
                    <a:pt x="998" y="471"/>
                  </a:cubicBezTo>
                  <a:cubicBezTo>
                    <a:pt x="960" y="312"/>
                    <a:pt x="906" y="154"/>
                    <a:pt x="84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0"/>
            <p:cNvSpPr/>
            <p:nvPr/>
          </p:nvSpPr>
          <p:spPr>
            <a:xfrm>
              <a:off x="5106875" y="3277075"/>
              <a:ext cx="17600" cy="15900"/>
            </a:xfrm>
            <a:custGeom>
              <a:avLst/>
              <a:gdLst/>
              <a:ahLst/>
              <a:cxnLst/>
              <a:rect l="l" t="t" r="r" b="b"/>
              <a:pathLst>
                <a:path w="704" h="636" extrusionOk="0">
                  <a:moveTo>
                    <a:pt x="333" y="0"/>
                  </a:moveTo>
                  <a:cubicBezTo>
                    <a:pt x="355" y="114"/>
                    <a:pt x="426" y="212"/>
                    <a:pt x="480" y="305"/>
                  </a:cubicBezTo>
                  <a:cubicBezTo>
                    <a:pt x="502" y="354"/>
                    <a:pt x="535" y="398"/>
                    <a:pt x="552" y="441"/>
                  </a:cubicBezTo>
                  <a:cubicBezTo>
                    <a:pt x="562" y="464"/>
                    <a:pt x="567" y="485"/>
                    <a:pt x="562" y="485"/>
                  </a:cubicBezTo>
                  <a:cubicBezTo>
                    <a:pt x="562" y="485"/>
                    <a:pt x="562" y="486"/>
                    <a:pt x="562" y="486"/>
                  </a:cubicBezTo>
                  <a:lnTo>
                    <a:pt x="562" y="486"/>
                  </a:lnTo>
                  <a:cubicBezTo>
                    <a:pt x="561" y="487"/>
                    <a:pt x="560" y="488"/>
                    <a:pt x="557" y="491"/>
                  </a:cubicBezTo>
                  <a:cubicBezTo>
                    <a:pt x="542" y="498"/>
                    <a:pt x="524" y="501"/>
                    <a:pt x="503" y="501"/>
                  </a:cubicBezTo>
                  <a:cubicBezTo>
                    <a:pt x="443" y="501"/>
                    <a:pt x="363" y="475"/>
                    <a:pt x="290" y="447"/>
                  </a:cubicBezTo>
                  <a:cubicBezTo>
                    <a:pt x="192" y="404"/>
                    <a:pt x="99" y="354"/>
                    <a:pt x="1" y="295"/>
                  </a:cubicBezTo>
                  <a:lnTo>
                    <a:pt x="1" y="295"/>
                  </a:lnTo>
                  <a:cubicBezTo>
                    <a:pt x="54" y="398"/>
                    <a:pt x="142" y="474"/>
                    <a:pt x="240" y="540"/>
                  </a:cubicBezTo>
                  <a:cubicBezTo>
                    <a:pt x="313" y="585"/>
                    <a:pt x="399" y="635"/>
                    <a:pt x="501" y="635"/>
                  </a:cubicBezTo>
                  <a:cubicBezTo>
                    <a:pt x="536" y="635"/>
                    <a:pt x="572" y="630"/>
                    <a:pt x="611" y="616"/>
                  </a:cubicBezTo>
                  <a:cubicBezTo>
                    <a:pt x="650" y="605"/>
                    <a:pt x="704" y="550"/>
                    <a:pt x="698" y="496"/>
                  </a:cubicBezTo>
                  <a:cubicBezTo>
                    <a:pt x="704" y="447"/>
                    <a:pt x="688" y="414"/>
                    <a:pt x="671" y="381"/>
                  </a:cubicBezTo>
                  <a:cubicBezTo>
                    <a:pt x="638" y="328"/>
                    <a:pt x="605" y="283"/>
                    <a:pt x="567" y="240"/>
                  </a:cubicBezTo>
                  <a:cubicBezTo>
                    <a:pt x="492" y="157"/>
                    <a:pt x="404" y="87"/>
                    <a:pt x="33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0"/>
            <p:cNvSpPr/>
            <p:nvPr/>
          </p:nvSpPr>
          <p:spPr>
            <a:xfrm>
              <a:off x="5057650" y="3073450"/>
              <a:ext cx="23200" cy="12800"/>
            </a:xfrm>
            <a:custGeom>
              <a:avLst/>
              <a:gdLst/>
              <a:ahLst/>
              <a:cxnLst/>
              <a:rect l="l" t="t" r="r" b="b"/>
              <a:pathLst>
                <a:path w="928" h="512" extrusionOk="0">
                  <a:moveTo>
                    <a:pt x="190" y="1"/>
                  </a:moveTo>
                  <a:lnTo>
                    <a:pt x="190" y="1"/>
                  </a:lnTo>
                  <a:cubicBezTo>
                    <a:pt x="273" y="104"/>
                    <a:pt x="371" y="192"/>
                    <a:pt x="480" y="263"/>
                  </a:cubicBezTo>
                  <a:cubicBezTo>
                    <a:pt x="536" y="305"/>
                    <a:pt x="596" y="339"/>
                    <a:pt x="657" y="369"/>
                  </a:cubicBezTo>
                  <a:lnTo>
                    <a:pt x="657" y="369"/>
                  </a:lnTo>
                  <a:cubicBezTo>
                    <a:pt x="579" y="380"/>
                    <a:pt x="502" y="389"/>
                    <a:pt x="426" y="399"/>
                  </a:cubicBezTo>
                  <a:cubicBezTo>
                    <a:pt x="375" y="403"/>
                    <a:pt x="323" y="405"/>
                    <a:pt x="272" y="405"/>
                  </a:cubicBezTo>
                  <a:cubicBezTo>
                    <a:pt x="181" y="405"/>
                    <a:pt x="91" y="397"/>
                    <a:pt x="1" y="377"/>
                  </a:cubicBezTo>
                  <a:lnTo>
                    <a:pt x="1" y="377"/>
                  </a:lnTo>
                  <a:cubicBezTo>
                    <a:pt x="120" y="470"/>
                    <a:pt x="278" y="497"/>
                    <a:pt x="426" y="507"/>
                  </a:cubicBezTo>
                  <a:cubicBezTo>
                    <a:pt x="463" y="510"/>
                    <a:pt x="501" y="512"/>
                    <a:pt x="538" y="512"/>
                  </a:cubicBezTo>
                  <a:cubicBezTo>
                    <a:pt x="648" y="512"/>
                    <a:pt x="758" y="499"/>
                    <a:pt x="867" y="475"/>
                  </a:cubicBezTo>
                  <a:cubicBezTo>
                    <a:pt x="900" y="464"/>
                    <a:pt x="928" y="437"/>
                    <a:pt x="922" y="404"/>
                  </a:cubicBezTo>
                  <a:lnTo>
                    <a:pt x="922" y="377"/>
                  </a:lnTo>
                  <a:cubicBezTo>
                    <a:pt x="922" y="349"/>
                    <a:pt x="905" y="323"/>
                    <a:pt x="878" y="311"/>
                  </a:cubicBezTo>
                  <a:cubicBezTo>
                    <a:pt x="759" y="278"/>
                    <a:pt x="649" y="230"/>
                    <a:pt x="535" y="175"/>
                  </a:cubicBezTo>
                  <a:cubicBezTo>
                    <a:pt x="420" y="127"/>
                    <a:pt x="311" y="61"/>
                    <a:pt x="19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0"/>
            <p:cNvSpPr/>
            <p:nvPr/>
          </p:nvSpPr>
          <p:spPr>
            <a:xfrm>
              <a:off x="4842575" y="3189775"/>
              <a:ext cx="29500" cy="18075"/>
            </a:xfrm>
            <a:custGeom>
              <a:avLst/>
              <a:gdLst/>
              <a:ahLst/>
              <a:cxnLst/>
              <a:rect l="l" t="t" r="r" b="b"/>
              <a:pathLst>
                <a:path w="1180" h="723" extrusionOk="0">
                  <a:moveTo>
                    <a:pt x="737" y="1"/>
                  </a:moveTo>
                  <a:cubicBezTo>
                    <a:pt x="628" y="94"/>
                    <a:pt x="508" y="164"/>
                    <a:pt x="388" y="235"/>
                  </a:cubicBezTo>
                  <a:cubicBezTo>
                    <a:pt x="263" y="300"/>
                    <a:pt x="132" y="376"/>
                    <a:pt x="28" y="492"/>
                  </a:cubicBezTo>
                  <a:lnTo>
                    <a:pt x="22" y="497"/>
                  </a:lnTo>
                  <a:cubicBezTo>
                    <a:pt x="1" y="530"/>
                    <a:pt x="6" y="573"/>
                    <a:pt x="39" y="590"/>
                  </a:cubicBezTo>
                  <a:lnTo>
                    <a:pt x="39" y="595"/>
                  </a:lnTo>
                  <a:cubicBezTo>
                    <a:pt x="169" y="684"/>
                    <a:pt x="322" y="723"/>
                    <a:pt x="473" y="723"/>
                  </a:cubicBezTo>
                  <a:cubicBezTo>
                    <a:pt x="544" y="723"/>
                    <a:pt x="615" y="714"/>
                    <a:pt x="683" y="698"/>
                  </a:cubicBezTo>
                  <a:cubicBezTo>
                    <a:pt x="890" y="645"/>
                    <a:pt x="1086" y="514"/>
                    <a:pt x="1179" y="323"/>
                  </a:cubicBezTo>
                  <a:lnTo>
                    <a:pt x="1179" y="323"/>
                  </a:lnTo>
                  <a:cubicBezTo>
                    <a:pt x="1031" y="469"/>
                    <a:pt x="847" y="557"/>
                    <a:pt x="656" y="579"/>
                  </a:cubicBezTo>
                  <a:cubicBezTo>
                    <a:pt x="611" y="586"/>
                    <a:pt x="566" y="589"/>
                    <a:pt x="520" y="589"/>
                  </a:cubicBezTo>
                  <a:cubicBezTo>
                    <a:pt x="404" y="589"/>
                    <a:pt x="288" y="568"/>
                    <a:pt x="187" y="520"/>
                  </a:cubicBezTo>
                  <a:lnTo>
                    <a:pt x="187" y="520"/>
                  </a:lnTo>
                  <a:cubicBezTo>
                    <a:pt x="263" y="447"/>
                    <a:pt x="352" y="384"/>
                    <a:pt x="437" y="311"/>
                  </a:cubicBezTo>
                  <a:cubicBezTo>
                    <a:pt x="552" y="230"/>
                    <a:pt x="666" y="126"/>
                    <a:pt x="73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0"/>
            <p:cNvSpPr/>
            <p:nvPr/>
          </p:nvSpPr>
          <p:spPr>
            <a:xfrm>
              <a:off x="5052875" y="2862050"/>
              <a:ext cx="467500" cy="608150"/>
            </a:xfrm>
            <a:custGeom>
              <a:avLst/>
              <a:gdLst/>
              <a:ahLst/>
              <a:cxnLst/>
              <a:rect l="l" t="t" r="r" b="b"/>
              <a:pathLst>
                <a:path w="18700" h="24326" extrusionOk="0">
                  <a:moveTo>
                    <a:pt x="8815" y="0"/>
                  </a:moveTo>
                  <a:cubicBezTo>
                    <a:pt x="8770" y="0"/>
                    <a:pt x="8721" y="14"/>
                    <a:pt x="8669" y="45"/>
                  </a:cubicBezTo>
                  <a:cubicBezTo>
                    <a:pt x="8466" y="171"/>
                    <a:pt x="8521" y="433"/>
                    <a:pt x="8543" y="672"/>
                  </a:cubicBezTo>
                  <a:cubicBezTo>
                    <a:pt x="8614" y="1218"/>
                    <a:pt x="8722" y="1742"/>
                    <a:pt x="8837" y="2287"/>
                  </a:cubicBezTo>
                  <a:cubicBezTo>
                    <a:pt x="8891" y="2505"/>
                    <a:pt x="8924" y="2750"/>
                    <a:pt x="8984" y="2969"/>
                  </a:cubicBezTo>
                  <a:cubicBezTo>
                    <a:pt x="8433" y="2931"/>
                    <a:pt x="8085" y="2145"/>
                    <a:pt x="7659" y="1921"/>
                  </a:cubicBezTo>
                  <a:lnTo>
                    <a:pt x="7659" y="1921"/>
                  </a:lnTo>
                  <a:cubicBezTo>
                    <a:pt x="7511" y="2505"/>
                    <a:pt x="8007" y="2969"/>
                    <a:pt x="8264" y="3411"/>
                  </a:cubicBezTo>
                  <a:cubicBezTo>
                    <a:pt x="8244" y="3412"/>
                    <a:pt x="8224" y="3413"/>
                    <a:pt x="8204" y="3413"/>
                  </a:cubicBezTo>
                  <a:cubicBezTo>
                    <a:pt x="7852" y="3413"/>
                    <a:pt x="7441" y="3244"/>
                    <a:pt x="7146" y="3089"/>
                  </a:cubicBezTo>
                  <a:lnTo>
                    <a:pt x="7146" y="3089"/>
                  </a:lnTo>
                  <a:cubicBezTo>
                    <a:pt x="7070" y="3553"/>
                    <a:pt x="7713" y="3940"/>
                    <a:pt x="7992" y="4137"/>
                  </a:cubicBezTo>
                  <a:cubicBezTo>
                    <a:pt x="7675" y="4321"/>
                    <a:pt x="7348" y="4404"/>
                    <a:pt x="7015" y="4524"/>
                  </a:cubicBezTo>
                  <a:cubicBezTo>
                    <a:pt x="7171" y="4743"/>
                    <a:pt x="7501" y="4797"/>
                    <a:pt x="7839" y="4797"/>
                  </a:cubicBezTo>
                  <a:cubicBezTo>
                    <a:pt x="7855" y="4797"/>
                    <a:pt x="7872" y="4797"/>
                    <a:pt x="7888" y="4796"/>
                  </a:cubicBezTo>
                  <a:lnTo>
                    <a:pt x="7888" y="4796"/>
                  </a:lnTo>
                  <a:cubicBezTo>
                    <a:pt x="7763" y="5937"/>
                    <a:pt x="6230" y="6460"/>
                    <a:pt x="5363" y="6498"/>
                  </a:cubicBezTo>
                  <a:cubicBezTo>
                    <a:pt x="5302" y="6874"/>
                    <a:pt x="5676" y="6988"/>
                    <a:pt x="6071" y="6988"/>
                  </a:cubicBezTo>
                  <a:cubicBezTo>
                    <a:pt x="6392" y="6988"/>
                    <a:pt x="6727" y="6912"/>
                    <a:pt x="6851" y="6841"/>
                  </a:cubicBezTo>
                  <a:lnTo>
                    <a:pt x="6851" y="6841"/>
                  </a:lnTo>
                  <a:cubicBezTo>
                    <a:pt x="6688" y="7103"/>
                    <a:pt x="6285" y="7382"/>
                    <a:pt x="6154" y="7627"/>
                  </a:cubicBezTo>
                  <a:cubicBezTo>
                    <a:pt x="6250" y="7668"/>
                    <a:pt x="6352" y="7686"/>
                    <a:pt x="6458" y="7686"/>
                  </a:cubicBezTo>
                  <a:cubicBezTo>
                    <a:pt x="6622" y="7686"/>
                    <a:pt x="6792" y="7642"/>
                    <a:pt x="6955" y="7573"/>
                  </a:cubicBezTo>
                  <a:lnTo>
                    <a:pt x="6955" y="7573"/>
                  </a:lnTo>
                  <a:cubicBezTo>
                    <a:pt x="6846" y="7895"/>
                    <a:pt x="6693" y="8195"/>
                    <a:pt x="6464" y="8435"/>
                  </a:cubicBezTo>
                  <a:cubicBezTo>
                    <a:pt x="6085" y="8821"/>
                    <a:pt x="5742" y="8924"/>
                    <a:pt x="5343" y="8924"/>
                  </a:cubicBezTo>
                  <a:cubicBezTo>
                    <a:pt x="5162" y="8924"/>
                    <a:pt x="4970" y="8902"/>
                    <a:pt x="4757" y="8877"/>
                  </a:cubicBezTo>
                  <a:lnTo>
                    <a:pt x="4757" y="8877"/>
                  </a:lnTo>
                  <a:cubicBezTo>
                    <a:pt x="5068" y="9258"/>
                    <a:pt x="5384" y="9439"/>
                    <a:pt x="5821" y="9542"/>
                  </a:cubicBezTo>
                  <a:cubicBezTo>
                    <a:pt x="5527" y="10023"/>
                    <a:pt x="4593" y="9924"/>
                    <a:pt x="4130" y="10006"/>
                  </a:cubicBezTo>
                  <a:cubicBezTo>
                    <a:pt x="4198" y="10361"/>
                    <a:pt x="4921" y="10531"/>
                    <a:pt x="5434" y="10531"/>
                  </a:cubicBezTo>
                  <a:cubicBezTo>
                    <a:pt x="5614" y="10531"/>
                    <a:pt x="5768" y="10510"/>
                    <a:pt x="5859" y="10469"/>
                  </a:cubicBezTo>
                  <a:lnTo>
                    <a:pt x="5859" y="10469"/>
                  </a:lnTo>
                  <a:cubicBezTo>
                    <a:pt x="5527" y="10710"/>
                    <a:pt x="4996" y="10912"/>
                    <a:pt x="4571" y="10912"/>
                  </a:cubicBezTo>
                  <a:cubicBezTo>
                    <a:pt x="4560" y="11239"/>
                    <a:pt x="5101" y="11408"/>
                    <a:pt x="5466" y="11489"/>
                  </a:cubicBezTo>
                  <a:cubicBezTo>
                    <a:pt x="4925" y="12076"/>
                    <a:pt x="4200" y="12407"/>
                    <a:pt x="3429" y="12407"/>
                  </a:cubicBezTo>
                  <a:cubicBezTo>
                    <a:pt x="3175" y="12407"/>
                    <a:pt x="2916" y="12371"/>
                    <a:pt x="2657" y="12297"/>
                  </a:cubicBezTo>
                  <a:lnTo>
                    <a:pt x="2657" y="12297"/>
                  </a:lnTo>
                  <a:cubicBezTo>
                    <a:pt x="2807" y="12724"/>
                    <a:pt x="3350" y="12836"/>
                    <a:pt x="3760" y="12836"/>
                  </a:cubicBezTo>
                  <a:cubicBezTo>
                    <a:pt x="3811" y="12836"/>
                    <a:pt x="3860" y="12834"/>
                    <a:pt x="3906" y="12831"/>
                  </a:cubicBezTo>
                  <a:lnTo>
                    <a:pt x="3906" y="12831"/>
                  </a:lnTo>
                  <a:cubicBezTo>
                    <a:pt x="3718" y="13218"/>
                    <a:pt x="2607" y="13806"/>
                    <a:pt x="2169" y="13806"/>
                  </a:cubicBezTo>
                  <a:cubicBezTo>
                    <a:pt x="2150" y="13806"/>
                    <a:pt x="2133" y="13805"/>
                    <a:pt x="2116" y="13802"/>
                  </a:cubicBezTo>
                  <a:lnTo>
                    <a:pt x="2116" y="13802"/>
                  </a:lnTo>
                  <a:cubicBezTo>
                    <a:pt x="2359" y="14013"/>
                    <a:pt x="2637" y="14084"/>
                    <a:pt x="2920" y="14084"/>
                  </a:cubicBezTo>
                  <a:cubicBezTo>
                    <a:pt x="3178" y="14084"/>
                    <a:pt x="3441" y="14026"/>
                    <a:pt x="3687" y="13961"/>
                  </a:cubicBezTo>
                  <a:lnTo>
                    <a:pt x="3687" y="13961"/>
                  </a:lnTo>
                  <a:cubicBezTo>
                    <a:pt x="3589" y="14097"/>
                    <a:pt x="2826" y="14336"/>
                    <a:pt x="3000" y="14583"/>
                  </a:cubicBezTo>
                  <a:cubicBezTo>
                    <a:pt x="3036" y="14628"/>
                    <a:pt x="3096" y="14646"/>
                    <a:pt x="3167" y="14646"/>
                  </a:cubicBezTo>
                  <a:cubicBezTo>
                    <a:pt x="3387" y="14646"/>
                    <a:pt x="3717" y="14473"/>
                    <a:pt x="3808" y="14391"/>
                  </a:cubicBezTo>
                  <a:lnTo>
                    <a:pt x="3808" y="14391"/>
                  </a:lnTo>
                  <a:cubicBezTo>
                    <a:pt x="3563" y="14658"/>
                    <a:pt x="3246" y="14850"/>
                    <a:pt x="2902" y="14905"/>
                  </a:cubicBezTo>
                  <a:cubicBezTo>
                    <a:pt x="2962" y="15070"/>
                    <a:pt x="3140" y="15135"/>
                    <a:pt x="3357" y="15135"/>
                  </a:cubicBezTo>
                  <a:cubicBezTo>
                    <a:pt x="3677" y="15135"/>
                    <a:pt x="4082" y="14996"/>
                    <a:pt x="4326" y="14834"/>
                  </a:cubicBezTo>
                  <a:lnTo>
                    <a:pt x="4326" y="14834"/>
                  </a:lnTo>
                  <a:cubicBezTo>
                    <a:pt x="4162" y="14981"/>
                    <a:pt x="3993" y="15155"/>
                    <a:pt x="3906" y="15330"/>
                  </a:cubicBezTo>
                  <a:cubicBezTo>
                    <a:pt x="4019" y="15390"/>
                    <a:pt x="4130" y="15414"/>
                    <a:pt x="4240" y="15414"/>
                  </a:cubicBezTo>
                  <a:cubicBezTo>
                    <a:pt x="4411" y="15414"/>
                    <a:pt x="4578" y="15355"/>
                    <a:pt x="4741" y="15275"/>
                  </a:cubicBezTo>
                  <a:lnTo>
                    <a:pt x="4741" y="15275"/>
                  </a:lnTo>
                  <a:cubicBezTo>
                    <a:pt x="4431" y="15762"/>
                    <a:pt x="3884" y="15905"/>
                    <a:pt x="3315" y="15905"/>
                  </a:cubicBezTo>
                  <a:cubicBezTo>
                    <a:pt x="2811" y="15905"/>
                    <a:pt x="2290" y="15793"/>
                    <a:pt x="1899" y="15706"/>
                  </a:cubicBezTo>
                  <a:lnTo>
                    <a:pt x="1899" y="15706"/>
                  </a:lnTo>
                  <a:cubicBezTo>
                    <a:pt x="1625" y="16486"/>
                    <a:pt x="2727" y="16541"/>
                    <a:pt x="3148" y="16705"/>
                  </a:cubicBezTo>
                  <a:cubicBezTo>
                    <a:pt x="2974" y="16944"/>
                    <a:pt x="2536" y="16972"/>
                    <a:pt x="2264" y="16999"/>
                  </a:cubicBezTo>
                  <a:cubicBezTo>
                    <a:pt x="2282" y="17292"/>
                    <a:pt x="2696" y="17364"/>
                    <a:pt x="3064" y="17364"/>
                  </a:cubicBezTo>
                  <a:cubicBezTo>
                    <a:pt x="3272" y="17364"/>
                    <a:pt x="3466" y="17341"/>
                    <a:pt x="3563" y="17321"/>
                  </a:cubicBezTo>
                  <a:lnTo>
                    <a:pt x="3563" y="17321"/>
                  </a:lnTo>
                  <a:cubicBezTo>
                    <a:pt x="3317" y="17458"/>
                    <a:pt x="2853" y="17533"/>
                    <a:pt x="2629" y="17725"/>
                  </a:cubicBezTo>
                  <a:cubicBezTo>
                    <a:pt x="2280" y="18006"/>
                    <a:pt x="2534" y="18288"/>
                    <a:pt x="2901" y="18288"/>
                  </a:cubicBezTo>
                  <a:cubicBezTo>
                    <a:pt x="2917" y="18288"/>
                    <a:pt x="2934" y="18287"/>
                    <a:pt x="2951" y="18286"/>
                  </a:cubicBezTo>
                  <a:lnTo>
                    <a:pt x="2951" y="18286"/>
                  </a:lnTo>
                  <a:cubicBezTo>
                    <a:pt x="2619" y="18533"/>
                    <a:pt x="2341" y="18582"/>
                    <a:pt x="2046" y="18582"/>
                  </a:cubicBezTo>
                  <a:cubicBezTo>
                    <a:pt x="1944" y="18582"/>
                    <a:pt x="1839" y="18576"/>
                    <a:pt x="1730" y="18570"/>
                  </a:cubicBezTo>
                  <a:cubicBezTo>
                    <a:pt x="1622" y="18566"/>
                    <a:pt x="1509" y="18557"/>
                    <a:pt x="1388" y="18557"/>
                  </a:cubicBezTo>
                  <a:cubicBezTo>
                    <a:pt x="1362" y="18557"/>
                    <a:pt x="1336" y="18558"/>
                    <a:pt x="1310" y="18559"/>
                  </a:cubicBezTo>
                  <a:cubicBezTo>
                    <a:pt x="977" y="18565"/>
                    <a:pt x="1849" y="19389"/>
                    <a:pt x="2166" y="19470"/>
                  </a:cubicBezTo>
                  <a:cubicBezTo>
                    <a:pt x="2204" y="19482"/>
                    <a:pt x="2247" y="19492"/>
                    <a:pt x="2286" y="19502"/>
                  </a:cubicBezTo>
                  <a:cubicBezTo>
                    <a:pt x="1680" y="20174"/>
                    <a:pt x="955" y="20698"/>
                    <a:pt x="38" y="20791"/>
                  </a:cubicBezTo>
                  <a:cubicBezTo>
                    <a:pt x="0" y="21294"/>
                    <a:pt x="849" y="21471"/>
                    <a:pt x="1513" y="21471"/>
                  </a:cubicBezTo>
                  <a:cubicBezTo>
                    <a:pt x="1807" y="21471"/>
                    <a:pt x="2065" y="21436"/>
                    <a:pt x="2193" y="21380"/>
                  </a:cubicBezTo>
                  <a:lnTo>
                    <a:pt x="2193" y="21380"/>
                  </a:lnTo>
                  <a:cubicBezTo>
                    <a:pt x="1947" y="21838"/>
                    <a:pt x="1141" y="22133"/>
                    <a:pt x="698" y="22133"/>
                  </a:cubicBezTo>
                  <a:cubicBezTo>
                    <a:pt x="658" y="22439"/>
                    <a:pt x="901" y="22540"/>
                    <a:pt x="1222" y="22540"/>
                  </a:cubicBezTo>
                  <a:cubicBezTo>
                    <a:pt x="1690" y="22540"/>
                    <a:pt x="2323" y="22324"/>
                    <a:pt x="2483" y="22214"/>
                  </a:cubicBezTo>
                  <a:lnTo>
                    <a:pt x="2483" y="22214"/>
                  </a:lnTo>
                  <a:cubicBezTo>
                    <a:pt x="2095" y="22645"/>
                    <a:pt x="1554" y="22858"/>
                    <a:pt x="1064" y="23070"/>
                  </a:cubicBezTo>
                  <a:cubicBezTo>
                    <a:pt x="1188" y="23277"/>
                    <a:pt x="1390" y="23355"/>
                    <a:pt x="1614" y="23355"/>
                  </a:cubicBezTo>
                  <a:cubicBezTo>
                    <a:pt x="1863" y="23355"/>
                    <a:pt x="2138" y="23259"/>
                    <a:pt x="2362" y="23135"/>
                  </a:cubicBezTo>
                  <a:lnTo>
                    <a:pt x="2362" y="23135"/>
                  </a:lnTo>
                  <a:cubicBezTo>
                    <a:pt x="2106" y="23337"/>
                    <a:pt x="1849" y="23621"/>
                    <a:pt x="2045" y="23747"/>
                  </a:cubicBezTo>
                  <a:cubicBezTo>
                    <a:pt x="2068" y="23764"/>
                    <a:pt x="2099" y="23772"/>
                    <a:pt x="2137" y="23772"/>
                  </a:cubicBezTo>
                  <a:cubicBezTo>
                    <a:pt x="2387" y="23772"/>
                    <a:pt x="2927" y="23441"/>
                    <a:pt x="3098" y="23370"/>
                  </a:cubicBezTo>
                  <a:lnTo>
                    <a:pt x="3098" y="23370"/>
                  </a:lnTo>
                  <a:cubicBezTo>
                    <a:pt x="2974" y="23452"/>
                    <a:pt x="2875" y="23583"/>
                    <a:pt x="2875" y="23747"/>
                  </a:cubicBezTo>
                  <a:cubicBezTo>
                    <a:pt x="2900" y="23750"/>
                    <a:pt x="2926" y="23752"/>
                    <a:pt x="2953" y="23752"/>
                  </a:cubicBezTo>
                  <a:cubicBezTo>
                    <a:pt x="3179" y="23752"/>
                    <a:pt x="3452" y="23632"/>
                    <a:pt x="3682" y="23485"/>
                  </a:cubicBezTo>
                  <a:lnTo>
                    <a:pt x="3682" y="23485"/>
                  </a:lnTo>
                  <a:cubicBezTo>
                    <a:pt x="3432" y="23687"/>
                    <a:pt x="3163" y="23959"/>
                    <a:pt x="3148" y="24200"/>
                  </a:cubicBezTo>
                  <a:cubicBezTo>
                    <a:pt x="3906" y="24061"/>
                    <a:pt x="4317" y="23759"/>
                    <a:pt x="4689" y="23475"/>
                  </a:cubicBezTo>
                  <a:lnTo>
                    <a:pt x="4689" y="23475"/>
                  </a:lnTo>
                  <a:cubicBezTo>
                    <a:pt x="4565" y="23587"/>
                    <a:pt x="4491" y="23752"/>
                    <a:pt x="4467" y="23933"/>
                  </a:cubicBezTo>
                  <a:cubicBezTo>
                    <a:pt x="4554" y="23959"/>
                    <a:pt x="4638" y="23971"/>
                    <a:pt x="4719" y="23971"/>
                  </a:cubicBezTo>
                  <a:cubicBezTo>
                    <a:pt x="5046" y="23971"/>
                    <a:pt x="5331" y="23778"/>
                    <a:pt x="5602" y="23569"/>
                  </a:cubicBezTo>
                  <a:lnTo>
                    <a:pt x="5602" y="23569"/>
                  </a:lnTo>
                  <a:cubicBezTo>
                    <a:pt x="5155" y="23920"/>
                    <a:pt x="5419" y="24089"/>
                    <a:pt x="5773" y="24089"/>
                  </a:cubicBezTo>
                  <a:cubicBezTo>
                    <a:pt x="5843" y="24089"/>
                    <a:pt x="5917" y="24082"/>
                    <a:pt x="5990" y="24069"/>
                  </a:cubicBezTo>
                  <a:cubicBezTo>
                    <a:pt x="6404" y="24014"/>
                    <a:pt x="6846" y="23795"/>
                    <a:pt x="7189" y="23528"/>
                  </a:cubicBezTo>
                  <a:lnTo>
                    <a:pt x="7189" y="23528"/>
                  </a:lnTo>
                  <a:cubicBezTo>
                    <a:pt x="7022" y="23890"/>
                    <a:pt x="7266" y="24201"/>
                    <a:pt x="7566" y="24201"/>
                  </a:cubicBezTo>
                  <a:cubicBezTo>
                    <a:pt x="7579" y="24201"/>
                    <a:pt x="7592" y="24201"/>
                    <a:pt x="7604" y="24200"/>
                  </a:cubicBezTo>
                  <a:cubicBezTo>
                    <a:pt x="7921" y="24172"/>
                    <a:pt x="8243" y="23795"/>
                    <a:pt x="8412" y="23528"/>
                  </a:cubicBezTo>
                  <a:lnTo>
                    <a:pt x="8412" y="23528"/>
                  </a:lnTo>
                  <a:cubicBezTo>
                    <a:pt x="8317" y="23865"/>
                    <a:pt x="8496" y="24201"/>
                    <a:pt x="8835" y="24201"/>
                  </a:cubicBezTo>
                  <a:cubicBezTo>
                    <a:pt x="8849" y="24201"/>
                    <a:pt x="8862" y="24201"/>
                    <a:pt x="8875" y="24200"/>
                  </a:cubicBezTo>
                  <a:cubicBezTo>
                    <a:pt x="9094" y="24183"/>
                    <a:pt x="9279" y="24009"/>
                    <a:pt x="9421" y="23807"/>
                  </a:cubicBezTo>
                  <a:cubicBezTo>
                    <a:pt x="9494" y="23949"/>
                    <a:pt x="9624" y="24051"/>
                    <a:pt x="9761" y="24051"/>
                  </a:cubicBezTo>
                  <a:cubicBezTo>
                    <a:pt x="9882" y="24051"/>
                    <a:pt x="10008" y="23971"/>
                    <a:pt x="10102" y="23769"/>
                  </a:cubicBezTo>
                  <a:cubicBezTo>
                    <a:pt x="10190" y="23947"/>
                    <a:pt x="10417" y="24124"/>
                    <a:pt x="10596" y="24124"/>
                  </a:cubicBezTo>
                  <a:cubicBezTo>
                    <a:pt x="10718" y="24124"/>
                    <a:pt x="10819" y="24042"/>
                    <a:pt x="10839" y="23823"/>
                  </a:cubicBezTo>
                  <a:cubicBezTo>
                    <a:pt x="11000" y="23912"/>
                    <a:pt x="11569" y="24326"/>
                    <a:pt x="11888" y="24326"/>
                  </a:cubicBezTo>
                  <a:cubicBezTo>
                    <a:pt x="12056" y="24326"/>
                    <a:pt x="12154" y="24212"/>
                    <a:pt x="12088" y="23878"/>
                  </a:cubicBezTo>
                  <a:lnTo>
                    <a:pt x="12088" y="23878"/>
                  </a:lnTo>
                  <a:cubicBezTo>
                    <a:pt x="12226" y="23992"/>
                    <a:pt x="12513" y="24082"/>
                    <a:pt x="12727" y="24082"/>
                  </a:cubicBezTo>
                  <a:cubicBezTo>
                    <a:pt x="12969" y="24082"/>
                    <a:pt x="13117" y="23967"/>
                    <a:pt x="12852" y="23645"/>
                  </a:cubicBezTo>
                  <a:lnTo>
                    <a:pt x="12852" y="23645"/>
                  </a:lnTo>
                  <a:cubicBezTo>
                    <a:pt x="13019" y="23845"/>
                    <a:pt x="13290" y="23971"/>
                    <a:pt x="13544" y="23971"/>
                  </a:cubicBezTo>
                  <a:cubicBezTo>
                    <a:pt x="13589" y="23971"/>
                    <a:pt x="13633" y="23967"/>
                    <a:pt x="13676" y="23959"/>
                  </a:cubicBezTo>
                  <a:cubicBezTo>
                    <a:pt x="13700" y="23784"/>
                    <a:pt x="13642" y="23636"/>
                    <a:pt x="13556" y="23507"/>
                  </a:cubicBezTo>
                  <a:lnTo>
                    <a:pt x="13556" y="23507"/>
                  </a:lnTo>
                  <a:cubicBezTo>
                    <a:pt x="13696" y="23691"/>
                    <a:pt x="13988" y="23801"/>
                    <a:pt x="14229" y="23801"/>
                  </a:cubicBezTo>
                  <a:cubicBezTo>
                    <a:pt x="14550" y="23801"/>
                    <a:pt x="14780" y="23605"/>
                    <a:pt x="14439" y="23125"/>
                  </a:cubicBezTo>
                  <a:lnTo>
                    <a:pt x="14439" y="23125"/>
                  </a:lnTo>
                  <a:cubicBezTo>
                    <a:pt x="14641" y="23301"/>
                    <a:pt x="15159" y="23589"/>
                    <a:pt x="15485" y="23589"/>
                  </a:cubicBezTo>
                  <a:cubicBezTo>
                    <a:pt x="15513" y="23589"/>
                    <a:pt x="15538" y="23587"/>
                    <a:pt x="15563" y="23583"/>
                  </a:cubicBezTo>
                  <a:cubicBezTo>
                    <a:pt x="16152" y="23475"/>
                    <a:pt x="15612" y="22939"/>
                    <a:pt x="15416" y="22645"/>
                  </a:cubicBezTo>
                  <a:lnTo>
                    <a:pt x="15416" y="22645"/>
                  </a:lnTo>
                  <a:cubicBezTo>
                    <a:pt x="15604" y="22900"/>
                    <a:pt x="16198" y="23182"/>
                    <a:pt x="16550" y="23182"/>
                  </a:cubicBezTo>
                  <a:cubicBezTo>
                    <a:pt x="16565" y="23182"/>
                    <a:pt x="16580" y="23181"/>
                    <a:pt x="16594" y="23180"/>
                  </a:cubicBezTo>
                  <a:cubicBezTo>
                    <a:pt x="16643" y="22912"/>
                    <a:pt x="16398" y="22775"/>
                    <a:pt x="16300" y="22563"/>
                  </a:cubicBezTo>
                  <a:lnTo>
                    <a:pt x="16300" y="22563"/>
                  </a:lnTo>
                  <a:cubicBezTo>
                    <a:pt x="16424" y="22603"/>
                    <a:pt x="16872" y="22874"/>
                    <a:pt x="17116" y="22874"/>
                  </a:cubicBezTo>
                  <a:cubicBezTo>
                    <a:pt x="17203" y="22874"/>
                    <a:pt x="17265" y="22840"/>
                    <a:pt x="17276" y="22748"/>
                  </a:cubicBezTo>
                  <a:cubicBezTo>
                    <a:pt x="17303" y="22536"/>
                    <a:pt x="16419" y="21941"/>
                    <a:pt x="16272" y="21811"/>
                  </a:cubicBezTo>
                  <a:lnTo>
                    <a:pt x="16272" y="21811"/>
                  </a:lnTo>
                  <a:cubicBezTo>
                    <a:pt x="16516" y="21909"/>
                    <a:pt x="17272" y="22441"/>
                    <a:pt x="17767" y="22441"/>
                  </a:cubicBezTo>
                  <a:cubicBezTo>
                    <a:pt x="17927" y="22441"/>
                    <a:pt x="18059" y="22385"/>
                    <a:pt x="18138" y="22241"/>
                  </a:cubicBezTo>
                  <a:cubicBezTo>
                    <a:pt x="18285" y="21995"/>
                    <a:pt x="16987" y="20867"/>
                    <a:pt x="16763" y="20545"/>
                  </a:cubicBezTo>
                  <a:lnTo>
                    <a:pt x="16763" y="20545"/>
                  </a:lnTo>
                  <a:cubicBezTo>
                    <a:pt x="16993" y="20780"/>
                    <a:pt x="17433" y="20936"/>
                    <a:pt x="17849" y="20936"/>
                  </a:cubicBezTo>
                  <a:cubicBezTo>
                    <a:pt x="18194" y="20936"/>
                    <a:pt x="18522" y="20829"/>
                    <a:pt x="18700" y="20572"/>
                  </a:cubicBezTo>
                  <a:cubicBezTo>
                    <a:pt x="18209" y="20277"/>
                    <a:pt x="17619" y="20195"/>
                    <a:pt x="17106" y="19900"/>
                  </a:cubicBezTo>
                  <a:cubicBezTo>
                    <a:pt x="16594" y="19618"/>
                    <a:pt x="16152" y="19132"/>
                    <a:pt x="15787" y="18619"/>
                  </a:cubicBezTo>
                  <a:lnTo>
                    <a:pt x="15787" y="18619"/>
                  </a:lnTo>
                  <a:cubicBezTo>
                    <a:pt x="15881" y="18631"/>
                    <a:pt x="15976" y="18640"/>
                    <a:pt x="16067" y="18640"/>
                  </a:cubicBezTo>
                  <a:cubicBezTo>
                    <a:pt x="16249" y="18640"/>
                    <a:pt x="16417" y="18606"/>
                    <a:pt x="16545" y="18505"/>
                  </a:cubicBezTo>
                  <a:cubicBezTo>
                    <a:pt x="16446" y="18286"/>
                    <a:pt x="16179" y="18183"/>
                    <a:pt x="16033" y="18019"/>
                  </a:cubicBezTo>
                  <a:lnTo>
                    <a:pt x="16033" y="18019"/>
                  </a:lnTo>
                  <a:cubicBezTo>
                    <a:pt x="16367" y="18064"/>
                    <a:pt x="16606" y="18211"/>
                    <a:pt x="16934" y="18211"/>
                  </a:cubicBezTo>
                  <a:cubicBezTo>
                    <a:pt x="17011" y="18211"/>
                    <a:pt x="17094" y="18203"/>
                    <a:pt x="17184" y="18183"/>
                  </a:cubicBezTo>
                  <a:cubicBezTo>
                    <a:pt x="17521" y="18100"/>
                    <a:pt x="18186" y="17780"/>
                    <a:pt x="18138" y="17294"/>
                  </a:cubicBezTo>
                  <a:lnTo>
                    <a:pt x="18138" y="17294"/>
                  </a:lnTo>
                  <a:cubicBezTo>
                    <a:pt x="17773" y="17309"/>
                    <a:pt x="17122" y="17470"/>
                    <a:pt x="16544" y="17470"/>
                  </a:cubicBezTo>
                  <a:cubicBezTo>
                    <a:pt x="16069" y="17470"/>
                    <a:pt x="15642" y="17361"/>
                    <a:pt x="15465" y="16972"/>
                  </a:cubicBezTo>
                  <a:lnTo>
                    <a:pt x="15465" y="16972"/>
                  </a:lnTo>
                  <a:cubicBezTo>
                    <a:pt x="15533" y="16982"/>
                    <a:pt x="15610" y="16988"/>
                    <a:pt x="15693" y="16988"/>
                  </a:cubicBezTo>
                  <a:cubicBezTo>
                    <a:pt x="16268" y="16988"/>
                    <a:pt x="17106" y="16724"/>
                    <a:pt x="16910" y="15952"/>
                  </a:cubicBezTo>
                  <a:lnTo>
                    <a:pt x="16910" y="15952"/>
                  </a:lnTo>
                  <a:cubicBezTo>
                    <a:pt x="16644" y="16031"/>
                    <a:pt x="16209" y="16179"/>
                    <a:pt x="15830" y="16179"/>
                  </a:cubicBezTo>
                  <a:cubicBezTo>
                    <a:pt x="15581" y="16179"/>
                    <a:pt x="15356" y="16115"/>
                    <a:pt x="15220" y="15924"/>
                  </a:cubicBezTo>
                  <a:lnTo>
                    <a:pt x="15220" y="15924"/>
                  </a:lnTo>
                  <a:cubicBezTo>
                    <a:pt x="15233" y="15926"/>
                    <a:pt x="15247" y="15926"/>
                    <a:pt x="15262" y="15926"/>
                  </a:cubicBezTo>
                  <a:cubicBezTo>
                    <a:pt x="15562" y="15926"/>
                    <a:pt x="16251" y="15668"/>
                    <a:pt x="16272" y="15330"/>
                  </a:cubicBezTo>
                  <a:cubicBezTo>
                    <a:pt x="15421" y="15292"/>
                    <a:pt x="14614" y="15128"/>
                    <a:pt x="14074" y="14490"/>
                  </a:cubicBezTo>
                  <a:lnTo>
                    <a:pt x="14074" y="14490"/>
                  </a:lnTo>
                  <a:cubicBezTo>
                    <a:pt x="14168" y="14526"/>
                    <a:pt x="14268" y="14542"/>
                    <a:pt x="14369" y="14542"/>
                  </a:cubicBezTo>
                  <a:cubicBezTo>
                    <a:pt x="14616" y="14542"/>
                    <a:pt x="14871" y="14449"/>
                    <a:pt x="15072" y="14336"/>
                  </a:cubicBezTo>
                  <a:cubicBezTo>
                    <a:pt x="14782" y="14205"/>
                    <a:pt x="14510" y="13988"/>
                    <a:pt x="14292" y="13775"/>
                  </a:cubicBezTo>
                  <a:cubicBezTo>
                    <a:pt x="14636" y="13775"/>
                    <a:pt x="15170" y="13775"/>
                    <a:pt x="15444" y="13453"/>
                  </a:cubicBezTo>
                  <a:cubicBezTo>
                    <a:pt x="15247" y="13317"/>
                    <a:pt x="15001" y="13317"/>
                    <a:pt x="14782" y="13235"/>
                  </a:cubicBezTo>
                  <a:lnTo>
                    <a:pt x="14782" y="13235"/>
                  </a:lnTo>
                  <a:cubicBezTo>
                    <a:pt x="14816" y="13239"/>
                    <a:pt x="14851" y="13240"/>
                    <a:pt x="14886" y="13240"/>
                  </a:cubicBezTo>
                  <a:cubicBezTo>
                    <a:pt x="15407" y="13240"/>
                    <a:pt x="16049" y="12869"/>
                    <a:pt x="15983" y="12216"/>
                  </a:cubicBezTo>
                  <a:cubicBezTo>
                    <a:pt x="15756" y="12216"/>
                    <a:pt x="15459" y="12297"/>
                    <a:pt x="15193" y="12297"/>
                  </a:cubicBezTo>
                  <a:cubicBezTo>
                    <a:pt x="15081" y="12297"/>
                    <a:pt x="14974" y="12282"/>
                    <a:pt x="14881" y="12242"/>
                  </a:cubicBezTo>
                  <a:lnTo>
                    <a:pt x="14881" y="12242"/>
                  </a:lnTo>
                  <a:cubicBezTo>
                    <a:pt x="14902" y="12243"/>
                    <a:pt x="14924" y="12244"/>
                    <a:pt x="14947" y="12244"/>
                  </a:cubicBezTo>
                  <a:cubicBezTo>
                    <a:pt x="15351" y="12244"/>
                    <a:pt x="15850" y="12011"/>
                    <a:pt x="16103" y="11675"/>
                  </a:cubicBezTo>
                  <a:lnTo>
                    <a:pt x="16103" y="11675"/>
                  </a:lnTo>
                  <a:cubicBezTo>
                    <a:pt x="15780" y="11762"/>
                    <a:pt x="15441" y="11821"/>
                    <a:pt x="15106" y="11821"/>
                  </a:cubicBezTo>
                  <a:cubicBezTo>
                    <a:pt x="14704" y="11821"/>
                    <a:pt x="14308" y="11737"/>
                    <a:pt x="13949" y="11516"/>
                  </a:cubicBezTo>
                  <a:cubicBezTo>
                    <a:pt x="13473" y="11217"/>
                    <a:pt x="13185" y="10781"/>
                    <a:pt x="12896" y="10328"/>
                  </a:cubicBezTo>
                  <a:cubicBezTo>
                    <a:pt x="12868" y="10235"/>
                    <a:pt x="12846" y="10142"/>
                    <a:pt x="12819" y="10044"/>
                  </a:cubicBezTo>
                  <a:lnTo>
                    <a:pt x="12819" y="10044"/>
                  </a:lnTo>
                  <a:cubicBezTo>
                    <a:pt x="13008" y="10318"/>
                    <a:pt x="13397" y="10372"/>
                    <a:pt x="13762" y="10372"/>
                  </a:cubicBezTo>
                  <a:cubicBezTo>
                    <a:pt x="13964" y="10372"/>
                    <a:pt x="14159" y="10356"/>
                    <a:pt x="14309" y="10350"/>
                  </a:cubicBezTo>
                  <a:cubicBezTo>
                    <a:pt x="13921" y="10126"/>
                    <a:pt x="13430" y="9701"/>
                    <a:pt x="13244" y="9258"/>
                  </a:cubicBezTo>
                  <a:lnTo>
                    <a:pt x="13244" y="9258"/>
                  </a:lnTo>
                  <a:cubicBezTo>
                    <a:pt x="13448" y="9482"/>
                    <a:pt x="13803" y="9613"/>
                    <a:pt x="14139" y="9613"/>
                  </a:cubicBezTo>
                  <a:cubicBezTo>
                    <a:pt x="14467" y="9613"/>
                    <a:pt x="14779" y="9487"/>
                    <a:pt x="14913" y="9198"/>
                  </a:cubicBezTo>
                  <a:cubicBezTo>
                    <a:pt x="14586" y="9056"/>
                    <a:pt x="14123" y="8996"/>
                    <a:pt x="13774" y="8877"/>
                  </a:cubicBezTo>
                  <a:cubicBezTo>
                    <a:pt x="13392" y="8757"/>
                    <a:pt x="13022" y="8615"/>
                    <a:pt x="12710" y="8353"/>
                  </a:cubicBezTo>
                  <a:cubicBezTo>
                    <a:pt x="12400" y="8107"/>
                    <a:pt x="12105" y="7725"/>
                    <a:pt x="11902" y="7382"/>
                  </a:cubicBezTo>
                  <a:cubicBezTo>
                    <a:pt x="11897" y="7382"/>
                    <a:pt x="11897" y="7377"/>
                    <a:pt x="11897" y="7372"/>
                  </a:cubicBezTo>
                  <a:lnTo>
                    <a:pt x="11897" y="7372"/>
                  </a:lnTo>
                  <a:cubicBezTo>
                    <a:pt x="12066" y="7415"/>
                    <a:pt x="12241" y="7425"/>
                    <a:pt x="12360" y="7447"/>
                  </a:cubicBezTo>
                  <a:cubicBezTo>
                    <a:pt x="12236" y="7224"/>
                    <a:pt x="12159" y="6984"/>
                    <a:pt x="12066" y="6738"/>
                  </a:cubicBezTo>
                  <a:cubicBezTo>
                    <a:pt x="12290" y="6738"/>
                    <a:pt x="12524" y="6881"/>
                    <a:pt x="12786" y="6902"/>
                  </a:cubicBezTo>
                  <a:cubicBezTo>
                    <a:pt x="12765" y="6700"/>
                    <a:pt x="12584" y="6559"/>
                    <a:pt x="12470" y="6416"/>
                  </a:cubicBezTo>
                  <a:cubicBezTo>
                    <a:pt x="12858" y="6395"/>
                    <a:pt x="13316" y="6438"/>
                    <a:pt x="13556" y="6056"/>
                  </a:cubicBezTo>
                  <a:cubicBezTo>
                    <a:pt x="12896" y="6056"/>
                    <a:pt x="11957" y="5751"/>
                    <a:pt x="11390" y="5368"/>
                  </a:cubicBezTo>
                  <a:cubicBezTo>
                    <a:pt x="11084" y="5162"/>
                    <a:pt x="10774" y="4889"/>
                    <a:pt x="10539" y="4572"/>
                  </a:cubicBezTo>
                  <a:lnTo>
                    <a:pt x="10539" y="4572"/>
                  </a:lnTo>
                  <a:cubicBezTo>
                    <a:pt x="10731" y="4683"/>
                    <a:pt x="10931" y="4768"/>
                    <a:pt x="11137" y="4768"/>
                  </a:cubicBezTo>
                  <a:cubicBezTo>
                    <a:pt x="11165" y="4768"/>
                    <a:pt x="11193" y="4767"/>
                    <a:pt x="11221" y="4764"/>
                  </a:cubicBezTo>
                  <a:cubicBezTo>
                    <a:pt x="11134" y="4583"/>
                    <a:pt x="10932" y="4419"/>
                    <a:pt x="10801" y="4262"/>
                  </a:cubicBezTo>
                  <a:lnTo>
                    <a:pt x="10801" y="4262"/>
                  </a:lnTo>
                  <a:cubicBezTo>
                    <a:pt x="10918" y="4284"/>
                    <a:pt x="11042" y="4301"/>
                    <a:pt x="11167" y="4301"/>
                  </a:cubicBezTo>
                  <a:cubicBezTo>
                    <a:pt x="11374" y="4301"/>
                    <a:pt x="11582" y="4256"/>
                    <a:pt x="11756" y="4119"/>
                  </a:cubicBezTo>
                  <a:cubicBezTo>
                    <a:pt x="11444" y="3956"/>
                    <a:pt x="11003" y="3875"/>
                    <a:pt x="10746" y="3613"/>
                  </a:cubicBezTo>
                  <a:cubicBezTo>
                    <a:pt x="11134" y="3536"/>
                    <a:pt x="11739" y="3656"/>
                    <a:pt x="12050" y="3394"/>
                  </a:cubicBezTo>
                  <a:cubicBezTo>
                    <a:pt x="11638" y="3191"/>
                    <a:pt x="11187" y="3145"/>
                    <a:pt x="10740" y="3145"/>
                  </a:cubicBezTo>
                  <a:cubicBezTo>
                    <a:pt x="10650" y="3145"/>
                    <a:pt x="10559" y="3147"/>
                    <a:pt x="10469" y="3149"/>
                  </a:cubicBezTo>
                  <a:cubicBezTo>
                    <a:pt x="10839" y="2871"/>
                    <a:pt x="11335" y="2205"/>
                    <a:pt x="11352" y="1682"/>
                  </a:cubicBezTo>
                  <a:lnTo>
                    <a:pt x="11352" y="1682"/>
                  </a:lnTo>
                  <a:cubicBezTo>
                    <a:pt x="11112" y="1840"/>
                    <a:pt x="10910" y="2063"/>
                    <a:pt x="10653" y="2221"/>
                  </a:cubicBezTo>
                  <a:cubicBezTo>
                    <a:pt x="10376" y="2407"/>
                    <a:pt x="10102" y="2528"/>
                    <a:pt x="9825" y="2707"/>
                  </a:cubicBezTo>
                  <a:cubicBezTo>
                    <a:pt x="10026" y="2407"/>
                    <a:pt x="10119" y="2042"/>
                    <a:pt x="10212" y="1682"/>
                  </a:cubicBezTo>
                  <a:lnTo>
                    <a:pt x="10212" y="1682"/>
                  </a:lnTo>
                  <a:cubicBezTo>
                    <a:pt x="10048" y="1840"/>
                    <a:pt x="9568" y="2423"/>
                    <a:pt x="9552" y="2565"/>
                  </a:cubicBezTo>
                  <a:lnTo>
                    <a:pt x="9366" y="2789"/>
                  </a:lnTo>
                  <a:cubicBezTo>
                    <a:pt x="9311" y="2407"/>
                    <a:pt x="9311" y="2042"/>
                    <a:pt x="9273" y="1660"/>
                  </a:cubicBezTo>
                  <a:cubicBezTo>
                    <a:pt x="9241" y="1277"/>
                    <a:pt x="9258" y="590"/>
                    <a:pt x="9094" y="230"/>
                  </a:cubicBezTo>
                  <a:cubicBezTo>
                    <a:pt x="9037" y="109"/>
                    <a:pt x="8942" y="0"/>
                    <a:pt x="8815" y="0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0"/>
            <p:cNvSpPr/>
            <p:nvPr/>
          </p:nvSpPr>
          <p:spPr>
            <a:xfrm>
              <a:off x="5046600" y="2861625"/>
              <a:ext cx="476375" cy="609450"/>
            </a:xfrm>
            <a:custGeom>
              <a:avLst/>
              <a:gdLst/>
              <a:ahLst/>
              <a:cxnLst/>
              <a:rect l="l" t="t" r="r" b="b"/>
              <a:pathLst>
                <a:path w="19055" h="24378" extrusionOk="0">
                  <a:moveTo>
                    <a:pt x="2409" y="13912"/>
                  </a:moveTo>
                  <a:cubicBezTo>
                    <a:pt x="2239" y="13989"/>
                    <a:pt x="2150" y="14107"/>
                    <a:pt x="2572" y="14107"/>
                  </a:cubicBezTo>
                  <a:cubicBezTo>
                    <a:pt x="2651" y="14107"/>
                    <a:pt x="2747" y="14103"/>
                    <a:pt x="2865" y="14094"/>
                  </a:cubicBezTo>
                  <a:lnTo>
                    <a:pt x="2865" y="14094"/>
                  </a:lnTo>
                  <a:cubicBezTo>
                    <a:pt x="2711" y="14060"/>
                    <a:pt x="2559" y="14002"/>
                    <a:pt x="2409" y="13912"/>
                  </a:cubicBezTo>
                  <a:close/>
                  <a:moveTo>
                    <a:pt x="9041" y="1"/>
                  </a:moveTo>
                  <a:cubicBezTo>
                    <a:pt x="8985" y="1"/>
                    <a:pt x="8923" y="8"/>
                    <a:pt x="8854" y="24"/>
                  </a:cubicBezTo>
                  <a:cubicBezTo>
                    <a:pt x="8401" y="128"/>
                    <a:pt x="8821" y="1470"/>
                    <a:pt x="8875" y="1759"/>
                  </a:cubicBezTo>
                  <a:cubicBezTo>
                    <a:pt x="8925" y="2014"/>
                    <a:pt x="8978" y="2271"/>
                    <a:pt x="9033" y="2522"/>
                  </a:cubicBezTo>
                  <a:cubicBezTo>
                    <a:pt x="9076" y="2712"/>
                    <a:pt x="9043" y="2780"/>
                    <a:pt x="8977" y="2780"/>
                  </a:cubicBezTo>
                  <a:cubicBezTo>
                    <a:pt x="8899" y="2780"/>
                    <a:pt x="8774" y="2685"/>
                    <a:pt x="8673" y="2588"/>
                  </a:cubicBezTo>
                  <a:cubicBezTo>
                    <a:pt x="8444" y="2359"/>
                    <a:pt x="8265" y="2097"/>
                    <a:pt x="7986" y="1923"/>
                  </a:cubicBezTo>
                  <a:cubicBezTo>
                    <a:pt x="7973" y="1909"/>
                    <a:pt x="7913" y="1890"/>
                    <a:pt x="7866" y="1890"/>
                  </a:cubicBezTo>
                  <a:cubicBezTo>
                    <a:pt x="7834" y="1890"/>
                    <a:pt x="7809" y="1899"/>
                    <a:pt x="7807" y="1923"/>
                  </a:cubicBezTo>
                  <a:cubicBezTo>
                    <a:pt x="7767" y="2205"/>
                    <a:pt x="7800" y="2391"/>
                    <a:pt x="7915" y="2653"/>
                  </a:cubicBezTo>
                  <a:cubicBezTo>
                    <a:pt x="7986" y="2817"/>
                    <a:pt x="8112" y="2975"/>
                    <a:pt x="8215" y="3127"/>
                  </a:cubicBezTo>
                  <a:cubicBezTo>
                    <a:pt x="8330" y="3291"/>
                    <a:pt x="8296" y="3348"/>
                    <a:pt x="8198" y="3348"/>
                  </a:cubicBezTo>
                  <a:cubicBezTo>
                    <a:pt x="8004" y="3348"/>
                    <a:pt x="7560" y="3132"/>
                    <a:pt x="7473" y="3089"/>
                  </a:cubicBezTo>
                  <a:cubicBezTo>
                    <a:pt x="7460" y="3082"/>
                    <a:pt x="7391" y="3060"/>
                    <a:pt x="7342" y="3060"/>
                  </a:cubicBezTo>
                  <a:cubicBezTo>
                    <a:pt x="7314" y="3060"/>
                    <a:pt x="7294" y="3067"/>
                    <a:pt x="7294" y="3089"/>
                  </a:cubicBezTo>
                  <a:cubicBezTo>
                    <a:pt x="7294" y="3461"/>
                    <a:pt x="7517" y="3678"/>
                    <a:pt x="7790" y="3902"/>
                  </a:cubicBezTo>
                  <a:cubicBezTo>
                    <a:pt x="7877" y="3978"/>
                    <a:pt x="8200" y="4099"/>
                    <a:pt x="7964" y="4219"/>
                  </a:cubicBezTo>
                  <a:cubicBezTo>
                    <a:pt x="7719" y="4345"/>
                    <a:pt x="7440" y="4415"/>
                    <a:pt x="7178" y="4502"/>
                  </a:cubicBezTo>
                  <a:cubicBezTo>
                    <a:pt x="7157" y="4514"/>
                    <a:pt x="7157" y="4529"/>
                    <a:pt x="7173" y="4546"/>
                  </a:cubicBezTo>
                  <a:cubicBezTo>
                    <a:pt x="7337" y="4710"/>
                    <a:pt x="7473" y="4764"/>
                    <a:pt x="7692" y="4824"/>
                  </a:cubicBezTo>
                  <a:cubicBezTo>
                    <a:pt x="7774" y="4846"/>
                    <a:pt x="7860" y="4851"/>
                    <a:pt x="7948" y="4851"/>
                  </a:cubicBezTo>
                  <a:cubicBezTo>
                    <a:pt x="8145" y="4857"/>
                    <a:pt x="7774" y="5451"/>
                    <a:pt x="7741" y="5495"/>
                  </a:cubicBezTo>
                  <a:cubicBezTo>
                    <a:pt x="7277" y="6138"/>
                    <a:pt x="6317" y="6417"/>
                    <a:pt x="5564" y="6472"/>
                  </a:cubicBezTo>
                  <a:cubicBezTo>
                    <a:pt x="5554" y="6472"/>
                    <a:pt x="5509" y="6477"/>
                    <a:pt x="5509" y="6498"/>
                  </a:cubicBezTo>
                  <a:cubicBezTo>
                    <a:pt x="5494" y="6927"/>
                    <a:pt x="5894" y="7063"/>
                    <a:pt x="6323" y="7063"/>
                  </a:cubicBezTo>
                  <a:cubicBezTo>
                    <a:pt x="6508" y="7063"/>
                    <a:pt x="6698" y="7038"/>
                    <a:pt x="6862" y="7000"/>
                  </a:cubicBezTo>
                  <a:lnTo>
                    <a:pt x="6862" y="7000"/>
                  </a:lnTo>
                  <a:cubicBezTo>
                    <a:pt x="6675" y="7203"/>
                    <a:pt x="6462" y="7385"/>
                    <a:pt x="6306" y="7618"/>
                  </a:cubicBezTo>
                  <a:cubicBezTo>
                    <a:pt x="6279" y="7650"/>
                    <a:pt x="6350" y="7671"/>
                    <a:pt x="6372" y="7677"/>
                  </a:cubicBezTo>
                  <a:cubicBezTo>
                    <a:pt x="6510" y="7715"/>
                    <a:pt x="6634" y="7732"/>
                    <a:pt x="6755" y="7732"/>
                  </a:cubicBezTo>
                  <a:cubicBezTo>
                    <a:pt x="6854" y="7732"/>
                    <a:pt x="6952" y="7720"/>
                    <a:pt x="7054" y="7698"/>
                  </a:cubicBezTo>
                  <a:lnTo>
                    <a:pt x="7054" y="7698"/>
                  </a:lnTo>
                  <a:cubicBezTo>
                    <a:pt x="6723" y="8489"/>
                    <a:pt x="6177" y="8870"/>
                    <a:pt x="5357" y="8870"/>
                  </a:cubicBezTo>
                  <a:cubicBezTo>
                    <a:pt x="5247" y="8870"/>
                    <a:pt x="5133" y="8863"/>
                    <a:pt x="5013" y="8850"/>
                  </a:cubicBezTo>
                  <a:cubicBezTo>
                    <a:pt x="5010" y="8850"/>
                    <a:pt x="5004" y="8849"/>
                    <a:pt x="4996" y="8849"/>
                  </a:cubicBezTo>
                  <a:cubicBezTo>
                    <a:pt x="4956" y="8849"/>
                    <a:pt x="4874" y="8853"/>
                    <a:pt x="4915" y="8899"/>
                  </a:cubicBezTo>
                  <a:cubicBezTo>
                    <a:pt x="5171" y="9194"/>
                    <a:pt x="5471" y="9444"/>
                    <a:pt x="5859" y="9549"/>
                  </a:cubicBezTo>
                  <a:cubicBezTo>
                    <a:pt x="6093" y="9608"/>
                    <a:pt x="5128" y="9909"/>
                    <a:pt x="5078" y="9914"/>
                  </a:cubicBezTo>
                  <a:cubicBezTo>
                    <a:pt x="4834" y="9947"/>
                    <a:pt x="4582" y="9947"/>
                    <a:pt x="4337" y="9979"/>
                  </a:cubicBezTo>
                  <a:cubicBezTo>
                    <a:pt x="4315" y="9979"/>
                    <a:pt x="4272" y="9985"/>
                    <a:pt x="4282" y="10017"/>
                  </a:cubicBezTo>
                  <a:cubicBezTo>
                    <a:pt x="4429" y="10432"/>
                    <a:pt x="4992" y="10519"/>
                    <a:pt x="5373" y="10574"/>
                  </a:cubicBezTo>
                  <a:cubicBezTo>
                    <a:pt x="5476" y="10589"/>
                    <a:pt x="5592" y="10598"/>
                    <a:pt x="5707" y="10598"/>
                  </a:cubicBezTo>
                  <a:cubicBezTo>
                    <a:pt x="5737" y="10598"/>
                    <a:pt x="5767" y="10598"/>
                    <a:pt x="5796" y="10596"/>
                  </a:cubicBezTo>
                  <a:lnTo>
                    <a:pt x="5796" y="10596"/>
                  </a:lnTo>
                  <a:cubicBezTo>
                    <a:pt x="5490" y="10775"/>
                    <a:pt x="5127" y="10865"/>
                    <a:pt x="4779" y="10884"/>
                  </a:cubicBezTo>
                  <a:cubicBezTo>
                    <a:pt x="4751" y="10884"/>
                    <a:pt x="4713" y="10891"/>
                    <a:pt x="4718" y="10923"/>
                  </a:cubicBezTo>
                  <a:cubicBezTo>
                    <a:pt x="4779" y="11228"/>
                    <a:pt x="5063" y="11370"/>
                    <a:pt x="5340" y="11452"/>
                  </a:cubicBezTo>
                  <a:cubicBezTo>
                    <a:pt x="5783" y="11583"/>
                    <a:pt x="5095" y="11926"/>
                    <a:pt x="4942" y="12024"/>
                  </a:cubicBezTo>
                  <a:cubicBezTo>
                    <a:pt x="4562" y="12265"/>
                    <a:pt x="4124" y="12370"/>
                    <a:pt x="3682" y="12370"/>
                  </a:cubicBezTo>
                  <a:cubicBezTo>
                    <a:pt x="3433" y="12370"/>
                    <a:pt x="3182" y="12337"/>
                    <a:pt x="2941" y="12276"/>
                  </a:cubicBezTo>
                  <a:cubicBezTo>
                    <a:pt x="2933" y="12273"/>
                    <a:pt x="2902" y="12269"/>
                    <a:pt x="2871" y="12269"/>
                  </a:cubicBezTo>
                  <a:cubicBezTo>
                    <a:pt x="2830" y="12269"/>
                    <a:pt x="2789" y="12277"/>
                    <a:pt x="2804" y="12308"/>
                  </a:cubicBezTo>
                  <a:cubicBezTo>
                    <a:pt x="3039" y="12769"/>
                    <a:pt x="3527" y="12887"/>
                    <a:pt x="4008" y="12895"/>
                  </a:cubicBezTo>
                  <a:lnTo>
                    <a:pt x="4008" y="12895"/>
                  </a:lnTo>
                  <a:cubicBezTo>
                    <a:pt x="3679" y="13336"/>
                    <a:pt x="2891" y="13776"/>
                    <a:pt x="2364" y="13776"/>
                  </a:cubicBezTo>
                  <a:cubicBezTo>
                    <a:pt x="2358" y="13776"/>
                    <a:pt x="2352" y="13776"/>
                    <a:pt x="2346" y="13776"/>
                  </a:cubicBezTo>
                  <a:cubicBezTo>
                    <a:pt x="2342" y="13776"/>
                    <a:pt x="2337" y="13775"/>
                    <a:pt x="2332" y="13775"/>
                  </a:cubicBezTo>
                  <a:cubicBezTo>
                    <a:pt x="2288" y="13775"/>
                    <a:pt x="2232" y="13796"/>
                    <a:pt x="2291" y="13836"/>
                  </a:cubicBezTo>
                  <a:cubicBezTo>
                    <a:pt x="2330" y="13864"/>
                    <a:pt x="2369" y="13889"/>
                    <a:pt x="2409" y="13912"/>
                  </a:cubicBezTo>
                  <a:lnTo>
                    <a:pt x="2409" y="13912"/>
                  </a:lnTo>
                  <a:cubicBezTo>
                    <a:pt x="2473" y="13883"/>
                    <a:pt x="2549" y="13860"/>
                    <a:pt x="2613" y="13852"/>
                  </a:cubicBezTo>
                  <a:cubicBezTo>
                    <a:pt x="2760" y="13830"/>
                    <a:pt x="2908" y="13771"/>
                    <a:pt x="3049" y="13716"/>
                  </a:cubicBezTo>
                  <a:cubicBezTo>
                    <a:pt x="3475" y="13557"/>
                    <a:pt x="4010" y="13273"/>
                    <a:pt x="4255" y="12875"/>
                  </a:cubicBezTo>
                  <a:cubicBezTo>
                    <a:pt x="4293" y="12822"/>
                    <a:pt x="4135" y="12805"/>
                    <a:pt x="4108" y="12805"/>
                  </a:cubicBezTo>
                  <a:cubicBezTo>
                    <a:pt x="4105" y="12805"/>
                    <a:pt x="4102" y="12805"/>
                    <a:pt x="4098" y="12805"/>
                  </a:cubicBezTo>
                  <a:cubicBezTo>
                    <a:pt x="3974" y="12805"/>
                    <a:pt x="3637" y="12714"/>
                    <a:pt x="3388" y="12625"/>
                  </a:cubicBezTo>
                  <a:cubicBezTo>
                    <a:pt x="3139" y="12535"/>
                    <a:pt x="2979" y="12442"/>
                    <a:pt x="3224" y="12442"/>
                  </a:cubicBezTo>
                  <a:cubicBezTo>
                    <a:pt x="3264" y="12442"/>
                    <a:pt x="3314" y="12445"/>
                    <a:pt x="3376" y="12450"/>
                  </a:cubicBezTo>
                  <a:cubicBezTo>
                    <a:pt x="3504" y="12459"/>
                    <a:pt x="3633" y="12468"/>
                    <a:pt x="3761" y="12468"/>
                  </a:cubicBezTo>
                  <a:cubicBezTo>
                    <a:pt x="3868" y="12468"/>
                    <a:pt x="3974" y="12462"/>
                    <a:pt x="4081" y="12445"/>
                  </a:cubicBezTo>
                  <a:cubicBezTo>
                    <a:pt x="4773" y="12331"/>
                    <a:pt x="5330" y="12030"/>
                    <a:pt x="5821" y="11533"/>
                  </a:cubicBezTo>
                  <a:cubicBezTo>
                    <a:pt x="5848" y="11501"/>
                    <a:pt x="5771" y="11473"/>
                    <a:pt x="5755" y="11468"/>
                  </a:cubicBezTo>
                  <a:cubicBezTo>
                    <a:pt x="4076" y="11070"/>
                    <a:pt x="5679" y="10863"/>
                    <a:pt x="6196" y="10519"/>
                  </a:cubicBezTo>
                  <a:cubicBezTo>
                    <a:pt x="6264" y="10476"/>
                    <a:pt x="6110" y="10446"/>
                    <a:pt x="6044" y="10446"/>
                  </a:cubicBezTo>
                  <a:cubicBezTo>
                    <a:pt x="6035" y="10446"/>
                    <a:pt x="6027" y="10447"/>
                    <a:pt x="6022" y="10448"/>
                  </a:cubicBezTo>
                  <a:cubicBezTo>
                    <a:pt x="5894" y="10494"/>
                    <a:pt x="5734" y="10517"/>
                    <a:pt x="5565" y="10517"/>
                  </a:cubicBezTo>
                  <a:cubicBezTo>
                    <a:pt x="5168" y="10517"/>
                    <a:pt x="4720" y="10388"/>
                    <a:pt x="4517" y="10116"/>
                  </a:cubicBezTo>
                  <a:cubicBezTo>
                    <a:pt x="4468" y="10045"/>
                    <a:pt x="5116" y="10007"/>
                    <a:pt x="5171" y="10007"/>
                  </a:cubicBezTo>
                  <a:cubicBezTo>
                    <a:pt x="5554" y="9974"/>
                    <a:pt x="5929" y="9892"/>
                    <a:pt x="6170" y="9587"/>
                  </a:cubicBezTo>
                  <a:cubicBezTo>
                    <a:pt x="6196" y="9554"/>
                    <a:pt x="6126" y="9526"/>
                    <a:pt x="6110" y="9521"/>
                  </a:cubicBezTo>
                  <a:cubicBezTo>
                    <a:pt x="5933" y="9474"/>
                    <a:pt x="4905" y="8971"/>
                    <a:pt x="5341" y="8971"/>
                  </a:cubicBezTo>
                  <a:cubicBezTo>
                    <a:pt x="5363" y="8971"/>
                    <a:pt x="5388" y="8973"/>
                    <a:pt x="5418" y="8975"/>
                  </a:cubicBezTo>
                  <a:cubicBezTo>
                    <a:pt x="5480" y="8981"/>
                    <a:pt x="5542" y="8984"/>
                    <a:pt x="5604" y="8984"/>
                  </a:cubicBezTo>
                  <a:cubicBezTo>
                    <a:pt x="5784" y="8984"/>
                    <a:pt x="5963" y="8960"/>
                    <a:pt x="6143" y="8915"/>
                  </a:cubicBezTo>
                  <a:cubicBezTo>
                    <a:pt x="6748" y="8763"/>
                    <a:pt x="7113" y="8152"/>
                    <a:pt x="7309" y="7606"/>
                  </a:cubicBezTo>
                  <a:cubicBezTo>
                    <a:pt x="7325" y="7564"/>
                    <a:pt x="7240" y="7551"/>
                    <a:pt x="7178" y="7551"/>
                  </a:cubicBezTo>
                  <a:cubicBezTo>
                    <a:pt x="7151" y="7551"/>
                    <a:pt x="7127" y="7554"/>
                    <a:pt x="7119" y="7557"/>
                  </a:cubicBezTo>
                  <a:cubicBezTo>
                    <a:pt x="6926" y="7625"/>
                    <a:pt x="6800" y="7653"/>
                    <a:pt x="6723" y="7653"/>
                  </a:cubicBezTo>
                  <a:cubicBezTo>
                    <a:pt x="6371" y="7653"/>
                    <a:pt x="7071" y="7057"/>
                    <a:pt x="7201" y="6886"/>
                  </a:cubicBezTo>
                  <a:cubicBezTo>
                    <a:pt x="7235" y="6838"/>
                    <a:pt x="7120" y="6815"/>
                    <a:pt x="7054" y="6815"/>
                  </a:cubicBezTo>
                  <a:cubicBezTo>
                    <a:pt x="7036" y="6815"/>
                    <a:pt x="7022" y="6817"/>
                    <a:pt x="7015" y="6820"/>
                  </a:cubicBezTo>
                  <a:cubicBezTo>
                    <a:pt x="6906" y="6875"/>
                    <a:pt x="6786" y="6903"/>
                    <a:pt x="6666" y="6924"/>
                  </a:cubicBezTo>
                  <a:cubicBezTo>
                    <a:pt x="6552" y="6948"/>
                    <a:pt x="6432" y="6961"/>
                    <a:pt x="6312" y="6961"/>
                  </a:cubicBezTo>
                  <a:cubicBezTo>
                    <a:pt x="6272" y="6961"/>
                    <a:pt x="6231" y="6959"/>
                    <a:pt x="6191" y="6956"/>
                  </a:cubicBezTo>
                  <a:cubicBezTo>
                    <a:pt x="5788" y="6946"/>
                    <a:pt x="5652" y="6810"/>
                    <a:pt x="5788" y="6548"/>
                  </a:cubicBezTo>
                  <a:cubicBezTo>
                    <a:pt x="6098" y="6526"/>
                    <a:pt x="6420" y="6455"/>
                    <a:pt x="6715" y="6346"/>
                  </a:cubicBezTo>
                  <a:cubicBezTo>
                    <a:pt x="7435" y="6079"/>
                    <a:pt x="8107" y="5637"/>
                    <a:pt x="8248" y="4829"/>
                  </a:cubicBezTo>
                  <a:cubicBezTo>
                    <a:pt x="8253" y="4786"/>
                    <a:pt x="8145" y="4770"/>
                    <a:pt x="8117" y="4770"/>
                  </a:cubicBezTo>
                  <a:cubicBezTo>
                    <a:pt x="7697" y="4600"/>
                    <a:pt x="7571" y="4491"/>
                    <a:pt x="7752" y="4436"/>
                  </a:cubicBezTo>
                  <a:cubicBezTo>
                    <a:pt x="7953" y="4366"/>
                    <a:pt x="8139" y="4290"/>
                    <a:pt x="8330" y="4191"/>
                  </a:cubicBezTo>
                  <a:cubicBezTo>
                    <a:pt x="8357" y="4174"/>
                    <a:pt x="8341" y="4154"/>
                    <a:pt x="8319" y="4136"/>
                  </a:cubicBezTo>
                  <a:cubicBezTo>
                    <a:pt x="7987" y="3903"/>
                    <a:pt x="7560" y="3653"/>
                    <a:pt x="7506" y="3215"/>
                  </a:cubicBezTo>
                  <a:lnTo>
                    <a:pt x="7506" y="3215"/>
                  </a:lnTo>
                  <a:cubicBezTo>
                    <a:pt x="7837" y="3361"/>
                    <a:pt x="8166" y="3463"/>
                    <a:pt x="8537" y="3477"/>
                  </a:cubicBezTo>
                  <a:cubicBezTo>
                    <a:pt x="8553" y="3477"/>
                    <a:pt x="8641" y="3471"/>
                    <a:pt x="8618" y="3433"/>
                  </a:cubicBezTo>
                  <a:cubicBezTo>
                    <a:pt x="8340" y="2993"/>
                    <a:pt x="7987" y="2618"/>
                    <a:pt x="8003" y="2084"/>
                  </a:cubicBezTo>
                  <a:lnTo>
                    <a:pt x="8003" y="2084"/>
                  </a:lnTo>
                  <a:cubicBezTo>
                    <a:pt x="8407" y="2430"/>
                    <a:pt x="8656" y="2919"/>
                    <a:pt x="9225" y="3029"/>
                  </a:cubicBezTo>
                  <a:cubicBezTo>
                    <a:pt x="9234" y="3031"/>
                    <a:pt x="9249" y="3033"/>
                    <a:pt x="9266" y="3033"/>
                  </a:cubicBezTo>
                  <a:cubicBezTo>
                    <a:pt x="9302" y="3033"/>
                    <a:pt x="9341" y="3025"/>
                    <a:pt x="9333" y="2991"/>
                  </a:cubicBezTo>
                  <a:cubicBezTo>
                    <a:pt x="9247" y="2582"/>
                    <a:pt x="9164" y="2173"/>
                    <a:pt x="9077" y="1769"/>
                  </a:cubicBezTo>
                  <a:cubicBezTo>
                    <a:pt x="9011" y="1415"/>
                    <a:pt x="8946" y="1060"/>
                    <a:pt x="8897" y="705"/>
                  </a:cubicBezTo>
                  <a:lnTo>
                    <a:pt x="8897" y="705"/>
                  </a:lnTo>
                  <a:cubicBezTo>
                    <a:pt x="8897" y="699"/>
                    <a:pt x="8898" y="547"/>
                    <a:pt x="8913" y="395"/>
                  </a:cubicBezTo>
                  <a:cubicBezTo>
                    <a:pt x="8934" y="239"/>
                    <a:pt x="8974" y="82"/>
                    <a:pt x="9060" y="82"/>
                  </a:cubicBezTo>
                  <a:cubicBezTo>
                    <a:pt x="9106" y="82"/>
                    <a:pt x="9164" y="127"/>
                    <a:pt x="9240" y="242"/>
                  </a:cubicBezTo>
                  <a:cubicBezTo>
                    <a:pt x="9448" y="548"/>
                    <a:pt x="9393" y="1142"/>
                    <a:pt x="9411" y="1502"/>
                  </a:cubicBezTo>
                  <a:cubicBezTo>
                    <a:pt x="9431" y="1933"/>
                    <a:pt x="9464" y="2364"/>
                    <a:pt x="9514" y="2789"/>
                  </a:cubicBezTo>
                  <a:cubicBezTo>
                    <a:pt x="9517" y="2829"/>
                    <a:pt x="9590" y="2855"/>
                    <a:pt x="9648" y="2855"/>
                  </a:cubicBezTo>
                  <a:cubicBezTo>
                    <a:pt x="9678" y="2855"/>
                    <a:pt x="9704" y="2848"/>
                    <a:pt x="9716" y="2833"/>
                  </a:cubicBezTo>
                  <a:cubicBezTo>
                    <a:pt x="9904" y="2607"/>
                    <a:pt x="10060" y="2361"/>
                    <a:pt x="10231" y="2127"/>
                  </a:cubicBezTo>
                  <a:lnTo>
                    <a:pt x="10231" y="2127"/>
                  </a:lnTo>
                  <a:cubicBezTo>
                    <a:pt x="10166" y="2321"/>
                    <a:pt x="10087" y="2509"/>
                    <a:pt x="9977" y="2696"/>
                  </a:cubicBezTo>
                  <a:cubicBezTo>
                    <a:pt x="9953" y="2745"/>
                    <a:pt x="10051" y="2770"/>
                    <a:pt x="10116" y="2770"/>
                  </a:cubicBezTo>
                  <a:cubicBezTo>
                    <a:pt x="10137" y="2770"/>
                    <a:pt x="10155" y="2767"/>
                    <a:pt x="10163" y="2762"/>
                  </a:cubicBezTo>
                  <a:cubicBezTo>
                    <a:pt x="10619" y="2484"/>
                    <a:pt x="11033" y="2213"/>
                    <a:pt x="11454" y="1909"/>
                  </a:cubicBezTo>
                  <a:lnTo>
                    <a:pt x="11454" y="1909"/>
                  </a:lnTo>
                  <a:cubicBezTo>
                    <a:pt x="11326" y="2395"/>
                    <a:pt x="11004" y="2812"/>
                    <a:pt x="10622" y="3139"/>
                  </a:cubicBezTo>
                  <a:cubicBezTo>
                    <a:pt x="10572" y="3182"/>
                    <a:pt x="10752" y="3215"/>
                    <a:pt x="10768" y="3215"/>
                  </a:cubicBezTo>
                  <a:cubicBezTo>
                    <a:pt x="10774" y="3215"/>
                    <a:pt x="10780" y="3214"/>
                    <a:pt x="10787" y="3214"/>
                  </a:cubicBezTo>
                  <a:cubicBezTo>
                    <a:pt x="11098" y="3214"/>
                    <a:pt x="12831" y="3441"/>
                    <a:pt x="11630" y="3542"/>
                  </a:cubicBezTo>
                  <a:cubicBezTo>
                    <a:pt x="11400" y="3564"/>
                    <a:pt x="11178" y="3553"/>
                    <a:pt x="10949" y="3585"/>
                  </a:cubicBezTo>
                  <a:cubicBezTo>
                    <a:pt x="10927" y="3592"/>
                    <a:pt x="10866" y="3608"/>
                    <a:pt x="10904" y="3640"/>
                  </a:cubicBezTo>
                  <a:cubicBezTo>
                    <a:pt x="11020" y="3739"/>
                    <a:pt x="11101" y="3809"/>
                    <a:pt x="11243" y="3869"/>
                  </a:cubicBezTo>
                  <a:cubicBezTo>
                    <a:pt x="11363" y="3924"/>
                    <a:pt x="11483" y="3973"/>
                    <a:pt x="11603" y="4023"/>
                  </a:cubicBezTo>
                  <a:cubicBezTo>
                    <a:pt x="12017" y="4142"/>
                    <a:pt x="11833" y="4214"/>
                    <a:pt x="11057" y="4235"/>
                  </a:cubicBezTo>
                  <a:cubicBezTo>
                    <a:pt x="11052" y="4233"/>
                    <a:pt x="11041" y="4233"/>
                    <a:pt x="11028" y="4233"/>
                  </a:cubicBezTo>
                  <a:cubicBezTo>
                    <a:pt x="10986" y="4233"/>
                    <a:pt x="10921" y="4242"/>
                    <a:pt x="10959" y="4284"/>
                  </a:cubicBezTo>
                  <a:cubicBezTo>
                    <a:pt x="11178" y="4426"/>
                    <a:pt x="11150" y="4519"/>
                    <a:pt x="10866" y="4574"/>
                  </a:cubicBezTo>
                  <a:cubicBezTo>
                    <a:pt x="10852" y="4567"/>
                    <a:pt x="10788" y="4554"/>
                    <a:pt x="10740" y="4554"/>
                  </a:cubicBezTo>
                  <a:cubicBezTo>
                    <a:pt x="10698" y="4554"/>
                    <a:pt x="10669" y="4564"/>
                    <a:pt x="10697" y="4600"/>
                  </a:cubicBezTo>
                  <a:cubicBezTo>
                    <a:pt x="11194" y="5206"/>
                    <a:pt x="11793" y="5599"/>
                    <a:pt x="12525" y="5866"/>
                  </a:cubicBezTo>
                  <a:cubicBezTo>
                    <a:pt x="12814" y="5969"/>
                    <a:pt x="13114" y="6035"/>
                    <a:pt x="13414" y="6085"/>
                  </a:cubicBezTo>
                  <a:cubicBezTo>
                    <a:pt x="14074" y="6193"/>
                    <a:pt x="12945" y="6379"/>
                    <a:pt x="12677" y="6390"/>
                  </a:cubicBezTo>
                  <a:cubicBezTo>
                    <a:pt x="12644" y="6390"/>
                    <a:pt x="12601" y="6407"/>
                    <a:pt x="12628" y="6439"/>
                  </a:cubicBezTo>
                  <a:cubicBezTo>
                    <a:pt x="12841" y="6684"/>
                    <a:pt x="12759" y="6742"/>
                    <a:pt x="12603" y="6742"/>
                  </a:cubicBezTo>
                  <a:cubicBezTo>
                    <a:pt x="12520" y="6742"/>
                    <a:pt x="12415" y="6725"/>
                    <a:pt x="12323" y="6712"/>
                  </a:cubicBezTo>
                  <a:cubicBezTo>
                    <a:pt x="12318" y="6712"/>
                    <a:pt x="12305" y="6711"/>
                    <a:pt x="12289" y="6711"/>
                  </a:cubicBezTo>
                  <a:cubicBezTo>
                    <a:pt x="12252" y="6711"/>
                    <a:pt x="12203" y="6716"/>
                    <a:pt x="12213" y="6750"/>
                  </a:cubicBezTo>
                  <a:cubicBezTo>
                    <a:pt x="12317" y="7019"/>
                    <a:pt x="12573" y="7358"/>
                    <a:pt x="12278" y="7358"/>
                  </a:cubicBezTo>
                  <a:cubicBezTo>
                    <a:pt x="12244" y="7358"/>
                    <a:pt x="12203" y="7354"/>
                    <a:pt x="12153" y="7344"/>
                  </a:cubicBezTo>
                  <a:cubicBezTo>
                    <a:pt x="12150" y="7344"/>
                    <a:pt x="12143" y="7344"/>
                    <a:pt x="12134" y="7344"/>
                  </a:cubicBezTo>
                  <a:cubicBezTo>
                    <a:pt x="12096" y="7344"/>
                    <a:pt x="12022" y="7347"/>
                    <a:pt x="12045" y="7382"/>
                  </a:cubicBezTo>
                  <a:cubicBezTo>
                    <a:pt x="12312" y="7895"/>
                    <a:pt x="12775" y="8414"/>
                    <a:pt x="13305" y="8658"/>
                  </a:cubicBezTo>
                  <a:cubicBezTo>
                    <a:pt x="13648" y="8817"/>
                    <a:pt x="14003" y="8937"/>
                    <a:pt x="14368" y="9035"/>
                  </a:cubicBezTo>
                  <a:cubicBezTo>
                    <a:pt x="14418" y="9046"/>
                    <a:pt x="15078" y="9177"/>
                    <a:pt x="14990" y="9313"/>
                  </a:cubicBezTo>
                  <a:cubicBezTo>
                    <a:pt x="14868" y="9511"/>
                    <a:pt x="14654" y="9590"/>
                    <a:pt x="14423" y="9590"/>
                  </a:cubicBezTo>
                  <a:cubicBezTo>
                    <a:pt x="14124" y="9590"/>
                    <a:pt x="13797" y="9458"/>
                    <a:pt x="13600" y="9281"/>
                  </a:cubicBezTo>
                  <a:lnTo>
                    <a:pt x="13600" y="9281"/>
                  </a:lnTo>
                  <a:cubicBezTo>
                    <a:pt x="13600" y="9281"/>
                    <a:pt x="13600" y="9281"/>
                    <a:pt x="13600" y="9280"/>
                  </a:cubicBezTo>
                  <a:lnTo>
                    <a:pt x="13600" y="9280"/>
                  </a:lnTo>
                  <a:cubicBezTo>
                    <a:pt x="13596" y="9277"/>
                    <a:pt x="13592" y="9273"/>
                    <a:pt x="13588" y="9270"/>
                  </a:cubicBezTo>
                  <a:cubicBezTo>
                    <a:pt x="13572" y="9254"/>
                    <a:pt x="13496" y="9236"/>
                    <a:pt x="13443" y="9236"/>
                  </a:cubicBezTo>
                  <a:cubicBezTo>
                    <a:pt x="13405" y="9236"/>
                    <a:pt x="13378" y="9245"/>
                    <a:pt x="13392" y="9270"/>
                  </a:cubicBezTo>
                  <a:cubicBezTo>
                    <a:pt x="13550" y="9581"/>
                    <a:pt x="13752" y="9816"/>
                    <a:pt x="14008" y="10045"/>
                  </a:cubicBezTo>
                  <a:cubicBezTo>
                    <a:pt x="14107" y="10131"/>
                    <a:pt x="14227" y="10214"/>
                    <a:pt x="14330" y="10290"/>
                  </a:cubicBezTo>
                  <a:cubicBezTo>
                    <a:pt x="14393" y="10329"/>
                    <a:pt x="14394" y="10348"/>
                    <a:pt x="14331" y="10348"/>
                  </a:cubicBezTo>
                  <a:cubicBezTo>
                    <a:pt x="14307" y="10348"/>
                    <a:pt x="14272" y="10345"/>
                    <a:pt x="14227" y="10339"/>
                  </a:cubicBezTo>
                  <a:cubicBezTo>
                    <a:pt x="14167" y="10346"/>
                    <a:pt x="14107" y="10350"/>
                    <a:pt x="14048" y="10350"/>
                  </a:cubicBezTo>
                  <a:cubicBezTo>
                    <a:pt x="13735" y="10350"/>
                    <a:pt x="13443" y="10253"/>
                    <a:pt x="13168" y="10055"/>
                  </a:cubicBezTo>
                  <a:cubicBezTo>
                    <a:pt x="13149" y="10036"/>
                    <a:pt x="13078" y="10015"/>
                    <a:pt x="13026" y="10015"/>
                  </a:cubicBezTo>
                  <a:cubicBezTo>
                    <a:pt x="12990" y="10015"/>
                    <a:pt x="12963" y="10026"/>
                    <a:pt x="12971" y="10055"/>
                  </a:cubicBezTo>
                  <a:cubicBezTo>
                    <a:pt x="13287" y="11317"/>
                    <a:pt x="14378" y="11844"/>
                    <a:pt x="15516" y="11844"/>
                  </a:cubicBezTo>
                  <a:cubicBezTo>
                    <a:pt x="15720" y="11844"/>
                    <a:pt x="15925" y="11827"/>
                    <a:pt x="16127" y="11795"/>
                  </a:cubicBezTo>
                  <a:lnTo>
                    <a:pt x="16127" y="11795"/>
                  </a:lnTo>
                  <a:cubicBezTo>
                    <a:pt x="15836" y="12061"/>
                    <a:pt x="15494" y="12206"/>
                    <a:pt x="15083" y="12215"/>
                  </a:cubicBezTo>
                  <a:cubicBezTo>
                    <a:pt x="14990" y="12215"/>
                    <a:pt x="15033" y="12281"/>
                    <a:pt x="15094" y="12298"/>
                  </a:cubicBezTo>
                  <a:cubicBezTo>
                    <a:pt x="15227" y="12332"/>
                    <a:pt x="15357" y="12344"/>
                    <a:pt x="15486" y="12344"/>
                  </a:cubicBezTo>
                  <a:cubicBezTo>
                    <a:pt x="15698" y="12344"/>
                    <a:pt x="15906" y="12311"/>
                    <a:pt x="16124" y="12289"/>
                  </a:cubicBezTo>
                  <a:lnTo>
                    <a:pt x="16124" y="12289"/>
                  </a:lnTo>
                  <a:cubicBezTo>
                    <a:pt x="16092" y="12859"/>
                    <a:pt x="15641" y="13208"/>
                    <a:pt x="15053" y="13208"/>
                  </a:cubicBezTo>
                  <a:cubicBezTo>
                    <a:pt x="15040" y="13208"/>
                    <a:pt x="15026" y="13208"/>
                    <a:pt x="15013" y="13208"/>
                  </a:cubicBezTo>
                  <a:cubicBezTo>
                    <a:pt x="14920" y="13208"/>
                    <a:pt x="14909" y="13263"/>
                    <a:pt x="14995" y="13290"/>
                  </a:cubicBezTo>
                  <a:cubicBezTo>
                    <a:pt x="15001" y="13290"/>
                    <a:pt x="15006" y="13290"/>
                    <a:pt x="15011" y="13290"/>
                  </a:cubicBezTo>
                  <a:cubicBezTo>
                    <a:pt x="15276" y="13290"/>
                    <a:pt x="15325" y="13421"/>
                    <a:pt x="15164" y="13688"/>
                  </a:cubicBezTo>
                  <a:cubicBezTo>
                    <a:pt x="14973" y="13727"/>
                    <a:pt x="14780" y="13749"/>
                    <a:pt x="14584" y="13749"/>
                  </a:cubicBezTo>
                  <a:cubicBezTo>
                    <a:pt x="14563" y="13749"/>
                    <a:pt x="14543" y="13749"/>
                    <a:pt x="14522" y="13749"/>
                  </a:cubicBezTo>
                  <a:cubicBezTo>
                    <a:pt x="14499" y="13749"/>
                    <a:pt x="14401" y="13754"/>
                    <a:pt x="14451" y="13797"/>
                  </a:cubicBezTo>
                  <a:cubicBezTo>
                    <a:pt x="14570" y="13907"/>
                    <a:pt x="14690" y="14026"/>
                    <a:pt x="14827" y="14119"/>
                  </a:cubicBezTo>
                  <a:cubicBezTo>
                    <a:pt x="15113" y="14314"/>
                    <a:pt x="15182" y="14537"/>
                    <a:pt x="14806" y="14537"/>
                  </a:cubicBezTo>
                  <a:cubicBezTo>
                    <a:pt x="14697" y="14537"/>
                    <a:pt x="14549" y="14518"/>
                    <a:pt x="14358" y="14474"/>
                  </a:cubicBezTo>
                  <a:cubicBezTo>
                    <a:pt x="14349" y="14472"/>
                    <a:pt x="14316" y="14468"/>
                    <a:pt x="14285" y="14468"/>
                  </a:cubicBezTo>
                  <a:cubicBezTo>
                    <a:pt x="14239" y="14468"/>
                    <a:pt x="14197" y="14476"/>
                    <a:pt x="14232" y="14512"/>
                  </a:cubicBezTo>
                  <a:cubicBezTo>
                    <a:pt x="14582" y="14889"/>
                    <a:pt x="14980" y="15101"/>
                    <a:pt x="15465" y="15244"/>
                  </a:cubicBezTo>
                  <a:cubicBezTo>
                    <a:pt x="15678" y="15309"/>
                    <a:pt x="15907" y="15342"/>
                    <a:pt x="16125" y="15363"/>
                  </a:cubicBezTo>
                  <a:cubicBezTo>
                    <a:pt x="16775" y="15423"/>
                    <a:pt x="15655" y="15892"/>
                    <a:pt x="15426" y="15898"/>
                  </a:cubicBezTo>
                  <a:cubicBezTo>
                    <a:pt x="15393" y="15898"/>
                    <a:pt x="15350" y="15914"/>
                    <a:pt x="15378" y="15947"/>
                  </a:cubicBezTo>
                  <a:cubicBezTo>
                    <a:pt x="15586" y="16167"/>
                    <a:pt x="15850" y="16242"/>
                    <a:pt x="16129" y="16242"/>
                  </a:cubicBezTo>
                  <a:cubicBezTo>
                    <a:pt x="16442" y="16242"/>
                    <a:pt x="16774" y="16148"/>
                    <a:pt x="17070" y="16057"/>
                  </a:cubicBezTo>
                  <a:lnTo>
                    <a:pt x="17070" y="16057"/>
                  </a:lnTo>
                  <a:cubicBezTo>
                    <a:pt x="17110" y="16686"/>
                    <a:pt x="16503" y="16956"/>
                    <a:pt x="15924" y="16956"/>
                  </a:cubicBezTo>
                  <a:cubicBezTo>
                    <a:pt x="15858" y="16956"/>
                    <a:pt x="15792" y="16953"/>
                    <a:pt x="15727" y="16946"/>
                  </a:cubicBezTo>
                  <a:cubicBezTo>
                    <a:pt x="15723" y="16946"/>
                    <a:pt x="15714" y="16945"/>
                    <a:pt x="15703" y="16945"/>
                  </a:cubicBezTo>
                  <a:cubicBezTo>
                    <a:pt x="15663" y="16945"/>
                    <a:pt x="15595" y="16949"/>
                    <a:pt x="15612" y="16984"/>
                  </a:cubicBezTo>
                  <a:cubicBezTo>
                    <a:pt x="15864" y="17424"/>
                    <a:pt x="16314" y="17547"/>
                    <a:pt x="16806" y="17547"/>
                  </a:cubicBezTo>
                  <a:cubicBezTo>
                    <a:pt x="17306" y="17547"/>
                    <a:pt x="17851" y="17420"/>
                    <a:pt x="18279" y="17369"/>
                  </a:cubicBezTo>
                  <a:lnTo>
                    <a:pt x="18279" y="17369"/>
                  </a:lnTo>
                  <a:cubicBezTo>
                    <a:pt x="18207" y="17944"/>
                    <a:pt x="17699" y="18093"/>
                    <a:pt x="17168" y="18093"/>
                  </a:cubicBezTo>
                  <a:cubicBezTo>
                    <a:pt x="16854" y="18093"/>
                    <a:pt x="16532" y="18040"/>
                    <a:pt x="16289" y="17993"/>
                  </a:cubicBezTo>
                  <a:cubicBezTo>
                    <a:pt x="16267" y="17993"/>
                    <a:pt x="16131" y="17998"/>
                    <a:pt x="16186" y="18041"/>
                  </a:cubicBezTo>
                  <a:cubicBezTo>
                    <a:pt x="16229" y="18079"/>
                    <a:pt x="16272" y="18117"/>
                    <a:pt x="16316" y="18157"/>
                  </a:cubicBezTo>
                  <a:cubicBezTo>
                    <a:pt x="16604" y="18298"/>
                    <a:pt x="16513" y="18439"/>
                    <a:pt x="16048" y="18593"/>
                  </a:cubicBezTo>
                  <a:cubicBezTo>
                    <a:pt x="16046" y="18593"/>
                    <a:pt x="16039" y="18592"/>
                    <a:pt x="16030" y="18592"/>
                  </a:cubicBezTo>
                  <a:cubicBezTo>
                    <a:pt x="15993" y="18592"/>
                    <a:pt x="15913" y="18596"/>
                    <a:pt x="15939" y="18631"/>
                  </a:cubicBezTo>
                  <a:cubicBezTo>
                    <a:pt x="16218" y="19013"/>
                    <a:pt x="16518" y="19406"/>
                    <a:pt x="16911" y="19688"/>
                  </a:cubicBezTo>
                  <a:cubicBezTo>
                    <a:pt x="17497" y="20121"/>
                    <a:pt x="18187" y="20256"/>
                    <a:pt x="18829" y="20587"/>
                  </a:cubicBezTo>
                  <a:lnTo>
                    <a:pt x="18829" y="20587"/>
                  </a:lnTo>
                  <a:cubicBezTo>
                    <a:pt x="18622" y="20812"/>
                    <a:pt x="18338" y="20910"/>
                    <a:pt x="18045" y="20910"/>
                  </a:cubicBezTo>
                  <a:cubicBezTo>
                    <a:pt x="17706" y="20910"/>
                    <a:pt x="17357" y="20778"/>
                    <a:pt x="17107" y="20556"/>
                  </a:cubicBezTo>
                  <a:cubicBezTo>
                    <a:pt x="17092" y="20541"/>
                    <a:pt x="17023" y="20530"/>
                    <a:pt x="16971" y="20530"/>
                  </a:cubicBezTo>
                  <a:cubicBezTo>
                    <a:pt x="16928" y="20530"/>
                    <a:pt x="16896" y="20537"/>
                    <a:pt x="16911" y="20556"/>
                  </a:cubicBezTo>
                  <a:cubicBezTo>
                    <a:pt x="16915" y="20562"/>
                    <a:pt x="16919" y="20567"/>
                    <a:pt x="16923" y="20572"/>
                  </a:cubicBezTo>
                  <a:lnTo>
                    <a:pt x="16923" y="20572"/>
                  </a:lnTo>
                  <a:cubicBezTo>
                    <a:pt x="16922" y="20572"/>
                    <a:pt x="16922" y="20572"/>
                    <a:pt x="16921" y="20572"/>
                  </a:cubicBezTo>
                  <a:cubicBezTo>
                    <a:pt x="16923" y="20573"/>
                    <a:pt x="16924" y="20575"/>
                    <a:pt x="16926" y="20576"/>
                  </a:cubicBezTo>
                  <a:lnTo>
                    <a:pt x="16926" y="20576"/>
                  </a:lnTo>
                  <a:cubicBezTo>
                    <a:pt x="17272" y="21025"/>
                    <a:pt x="17717" y="21391"/>
                    <a:pt x="18077" y="21822"/>
                  </a:cubicBezTo>
                  <a:cubicBezTo>
                    <a:pt x="18393" y="22194"/>
                    <a:pt x="18232" y="22320"/>
                    <a:pt x="17949" y="22320"/>
                  </a:cubicBezTo>
                  <a:cubicBezTo>
                    <a:pt x="17717" y="22320"/>
                    <a:pt x="17403" y="22236"/>
                    <a:pt x="17200" y="22133"/>
                  </a:cubicBezTo>
                  <a:cubicBezTo>
                    <a:pt x="16992" y="22029"/>
                    <a:pt x="16796" y="21898"/>
                    <a:pt x="16584" y="21800"/>
                  </a:cubicBezTo>
                  <a:cubicBezTo>
                    <a:pt x="16575" y="21793"/>
                    <a:pt x="16539" y="21788"/>
                    <a:pt x="16503" y="21788"/>
                  </a:cubicBezTo>
                  <a:cubicBezTo>
                    <a:pt x="16449" y="21788"/>
                    <a:pt x="16394" y="21800"/>
                    <a:pt x="16430" y="21833"/>
                  </a:cubicBezTo>
                  <a:cubicBezTo>
                    <a:pt x="16692" y="22051"/>
                    <a:pt x="16971" y="22241"/>
                    <a:pt x="17221" y="22465"/>
                  </a:cubicBezTo>
                  <a:cubicBezTo>
                    <a:pt x="17427" y="22651"/>
                    <a:pt x="17391" y="22792"/>
                    <a:pt x="17220" y="22792"/>
                  </a:cubicBezTo>
                  <a:cubicBezTo>
                    <a:pt x="17165" y="22792"/>
                    <a:pt x="17095" y="22777"/>
                    <a:pt x="17014" y="22744"/>
                  </a:cubicBezTo>
                  <a:cubicBezTo>
                    <a:pt x="16878" y="22684"/>
                    <a:pt x="16747" y="22608"/>
                    <a:pt x="16611" y="22553"/>
                  </a:cubicBezTo>
                  <a:cubicBezTo>
                    <a:pt x="16602" y="22550"/>
                    <a:pt x="16549" y="22541"/>
                    <a:pt x="16505" y="22541"/>
                  </a:cubicBezTo>
                  <a:cubicBezTo>
                    <a:pt x="16465" y="22541"/>
                    <a:pt x="16432" y="22549"/>
                    <a:pt x="16447" y="22575"/>
                  </a:cubicBezTo>
                  <a:cubicBezTo>
                    <a:pt x="16480" y="22634"/>
                    <a:pt x="16513" y="22684"/>
                    <a:pt x="16551" y="22739"/>
                  </a:cubicBezTo>
                  <a:cubicBezTo>
                    <a:pt x="16403" y="22804"/>
                    <a:pt x="16261" y="22870"/>
                    <a:pt x="16114" y="22935"/>
                  </a:cubicBezTo>
                  <a:cubicBezTo>
                    <a:pt x="15977" y="22870"/>
                    <a:pt x="15858" y="22771"/>
                    <a:pt x="15760" y="22651"/>
                  </a:cubicBezTo>
                  <a:cubicBezTo>
                    <a:pt x="15744" y="22635"/>
                    <a:pt x="15688" y="22625"/>
                    <a:pt x="15639" y="22625"/>
                  </a:cubicBezTo>
                  <a:cubicBezTo>
                    <a:pt x="15591" y="22625"/>
                    <a:pt x="15550" y="22635"/>
                    <a:pt x="15564" y="22656"/>
                  </a:cubicBezTo>
                  <a:cubicBezTo>
                    <a:pt x="15678" y="22815"/>
                    <a:pt x="15798" y="22968"/>
                    <a:pt x="15901" y="23132"/>
                  </a:cubicBezTo>
                  <a:cubicBezTo>
                    <a:pt x="16040" y="23354"/>
                    <a:pt x="15937" y="23430"/>
                    <a:pt x="15746" y="23430"/>
                  </a:cubicBezTo>
                  <a:cubicBezTo>
                    <a:pt x="15442" y="23430"/>
                    <a:pt x="14914" y="23237"/>
                    <a:pt x="14783" y="23137"/>
                  </a:cubicBezTo>
                  <a:cubicBezTo>
                    <a:pt x="14767" y="23124"/>
                    <a:pt x="14687" y="23107"/>
                    <a:pt x="14633" y="23107"/>
                  </a:cubicBezTo>
                  <a:cubicBezTo>
                    <a:pt x="14596" y="23107"/>
                    <a:pt x="14572" y="23114"/>
                    <a:pt x="14587" y="23137"/>
                  </a:cubicBezTo>
                  <a:cubicBezTo>
                    <a:pt x="14807" y="23487"/>
                    <a:pt x="14658" y="23799"/>
                    <a:pt x="14386" y="23799"/>
                  </a:cubicBezTo>
                  <a:cubicBezTo>
                    <a:pt x="14239" y="23799"/>
                    <a:pt x="14057" y="23709"/>
                    <a:pt x="13877" y="23485"/>
                  </a:cubicBezTo>
                  <a:cubicBezTo>
                    <a:pt x="13861" y="23466"/>
                    <a:pt x="13805" y="23455"/>
                    <a:pt x="13756" y="23455"/>
                  </a:cubicBezTo>
                  <a:cubicBezTo>
                    <a:pt x="13706" y="23455"/>
                    <a:pt x="13665" y="23466"/>
                    <a:pt x="13681" y="23492"/>
                  </a:cubicBezTo>
                  <a:cubicBezTo>
                    <a:pt x="13684" y="23495"/>
                    <a:pt x="13687" y="23499"/>
                    <a:pt x="13690" y="23502"/>
                  </a:cubicBezTo>
                  <a:lnTo>
                    <a:pt x="13690" y="23502"/>
                  </a:lnTo>
                  <a:cubicBezTo>
                    <a:pt x="13689" y="23502"/>
                    <a:pt x="13687" y="23502"/>
                    <a:pt x="13686" y="23502"/>
                  </a:cubicBezTo>
                  <a:cubicBezTo>
                    <a:pt x="13696" y="23513"/>
                    <a:pt x="13705" y="23525"/>
                    <a:pt x="13716" y="23536"/>
                  </a:cubicBezTo>
                  <a:lnTo>
                    <a:pt x="13716" y="23536"/>
                  </a:lnTo>
                  <a:cubicBezTo>
                    <a:pt x="13811" y="23667"/>
                    <a:pt x="13785" y="23734"/>
                    <a:pt x="13636" y="23734"/>
                  </a:cubicBezTo>
                  <a:cubicBezTo>
                    <a:pt x="13539" y="23734"/>
                    <a:pt x="13390" y="23705"/>
                    <a:pt x="13190" y="23649"/>
                  </a:cubicBezTo>
                  <a:cubicBezTo>
                    <a:pt x="13173" y="23631"/>
                    <a:pt x="13109" y="23620"/>
                    <a:pt x="13058" y="23620"/>
                  </a:cubicBezTo>
                  <a:cubicBezTo>
                    <a:pt x="13013" y="23620"/>
                    <a:pt x="12979" y="23629"/>
                    <a:pt x="12994" y="23649"/>
                  </a:cubicBezTo>
                  <a:cubicBezTo>
                    <a:pt x="13187" y="23917"/>
                    <a:pt x="13087" y="24047"/>
                    <a:pt x="12888" y="24047"/>
                  </a:cubicBezTo>
                  <a:cubicBezTo>
                    <a:pt x="12756" y="24047"/>
                    <a:pt x="12579" y="23989"/>
                    <a:pt x="12415" y="23878"/>
                  </a:cubicBezTo>
                  <a:cubicBezTo>
                    <a:pt x="12402" y="23871"/>
                    <a:pt x="12329" y="23851"/>
                    <a:pt x="12279" y="23851"/>
                  </a:cubicBezTo>
                  <a:cubicBezTo>
                    <a:pt x="12250" y="23851"/>
                    <a:pt x="12229" y="23858"/>
                    <a:pt x="12230" y="23878"/>
                  </a:cubicBezTo>
                  <a:cubicBezTo>
                    <a:pt x="12266" y="24137"/>
                    <a:pt x="12177" y="24227"/>
                    <a:pt x="12036" y="24227"/>
                  </a:cubicBezTo>
                  <a:cubicBezTo>
                    <a:pt x="11782" y="24227"/>
                    <a:pt x="11356" y="23936"/>
                    <a:pt x="11166" y="23824"/>
                  </a:cubicBezTo>
                  <a:cubicBezTo>
                    <a:pt x="11149" y="23814"/>
                    <a:pt x="11090" y="23795"/>
                    <a:pt x="11044" y="23795"/>
                  </a:cubicBezTo>
                  <a:cubicBezTo>
                    <a:pt x="11015" y="23795"/>
                    <a:pt x="10991" y="23803"/>
                    <a:pt x="10987" y="23824"/>
                  </a:cubicBezTo>
                  <a:cubicBezTo>
                    <a:pt x="10869" y="23936"/>
                    <a:pt x="10767" y="23992"/>
                    <a:pt x="10681" y="23992"/>
                  </a:cubicBezTo>
                  <a:cubicBezTo>
                    <a:pt x="10587" y="23992"/>
                    <a:pt x="10512" y="23925"/>
                    <a:pt x="10458" y="23791"/>
                  </a:cubicBezTo>
                  <a:cubicBezTo>
                    <a:pt x="10440" y="23766"/>
                    <a:pt x="10371" y="23738"/>
                    <a:pt x="10317" y="23738"/>
                  </a:cubicBezTo>
                  <a:cubicBezTo>
                    <a:pt x="10289" y="23738"/>
                    <a:pt x="10266" y="23745"/>
                    <a:pt x="10255" y="23764"/>
                  </a:cubicBezTo>
                  <a:cubicBezTo>
                    <a:pt x="10210" y="23893"/>
                    <a:pt x="10142" y="23958"/>
                    <a:pt x="10049" y="23958"/>
                  </a:cubicBezTo>
                  <a:cubicBezTo>
                    <a:pt x="9974" y="23958"/>
                    <a:pt x="9883" y="23915"/>
                    <a:pt x="9776" y="23829"/>
                  </a:cubicBezTo>
                  <a:cubicBezTo>
                    <a:pt x="9754" y="23800"/>
                    <a:pt x="9688" y="23773"/>
                    <a:pt x="9636" y="23773"/>
                  </a:cubicBezTo>
                  <a:cubicBezTo>
                    <a:pt x="9610" y="23773"/>
                    <a:pt x="9587" y="23780"/>
                    <a:pt x="9574" y="23797"/>
                  </a:cubicBezTo>
                  <a:cubicBezTo>
                    <a:pt x="9478" y="23917"/>
                    <a:pt x="9326" y="23975"/>
                    <a:pt x="9179" y="23975"/>
                  </a:cubicBezTo>
                  <a:cubicBezTo>
                    <a:pt x="8948" y="23975"/>
                    <a:pt x="8730" y="23832"/>
                    <a:pt x="8766" y="23562"/>
                  </a:cubicBezTo>
                  <a:cubicBezTo>
                    <a:pt x="8773" y="23522"/>
                    <a:pt x="8694" y="23499"/>
                    <a:pt x="8632" y="23499"/>
                  </a:cubicBezTo>
                  <a:cubicBezTo>
                    <a:pt x="8601" y="23499"/>
                    <a:pt x="8574" y="23505"/>
                    <a:pt x="8565" y="23518"/>
                  </a:cubicBezTo>
                  <a:cubicBezTo>
                    <a:pt x="8499" y="23622"/>
                    <a:pt x="8429" y="23714"/>
                    <a:pt x="8346" y="23807"/>
                  </a:cubicBezTo>
                  <a:cubicBezTo>
                    <a:pt x="8251" y="23928"/>
                    <a:pt x="8091" y="23986"/>
                    <a:pt x="7937" y="23986"/>
                  </a:cubicBezTo>
                  <a:cubicBezTo>
                    <a:pt x="7694" y="23986"/>
                    <a:pt x="7468" y="23840"/>
                    <a:pt x="7545" y="23562"/>
                  </a:cubicBezTo>
                  <a:cubicBezTo>
                    <a:pt x="7555" y="23520"/>
                    <a:pt x="7481" y="23505"/>
                    <a:pt x="7418" y="23505"/>
                  </a:cubicBezTo>
                  <a:cubicBezTo>
                    <a:pt x="7383" y="23505"/>
                    <a:pt x="7352" y="23510"/>
                    <a:pt x="7342" y="23518"/>
                  </a:cubicBezTo>
                  <a:cubicBezTo>
                    <a:pt x="7168" y="23655"/>
                    <a:pt x="6977" y="23769"/>
                    <a:pt x="6780" y="23862"/>
                  </a:cubicBezTo>
                  <a:cubicBezTo>
                    <a:pt x="6683" y="23912"/>
                    <a:pt x="6437" y="23956"/>
                    <a:pt x="6221" y="23956"/>
                  </a:cubicBezTo>
                  <a:cubicBezTo>
                    <a:pt x="5918" y="23956"/>
                    <a:pt x="5672" y="23871"/>
                    <a:pt x="5967" y="23600"/>
                  </a:cubicBezTo>
                  <a:lnTo>
                    <a:pt x="5967" y="23600"/>
                  </a:lnTo>
                  <a:cubicBezTo>
                    <a:pt x="5967" y="23600"/>
                    <a:pt x="5967" y="23600"/>
                    <a:pt x="5967" y="23600"/>
                  </a:cubicBezTo>
                  <a:cubicBezTo>
                    <a:pt x="6002" y="23571"/>
                    <a:pt x="5896" y="23535"/>
                    <a:pt x="5823" y="23535"/>
                  </a:cubicBezTo>
                  <a:cubicBezTo>
                    <a:pt x="5801" y="23535"/>
                    <a:pt x="5782" y="23538"/>
                    <a:pt x="5771" y="23545"/>
                  </a:cubicBezTo>
                  <a:cubicBezTo>
                    <a:pt x="5771" y="23545"/>
                    <a:pt x="5771" y="23545"/>
                    <a:pt x="5771" y="23545"/>
                  </a:cubicBezTo>
                  <a:lnTo>
                    <a:pt x="5771" y="23545"/>
                  </a:lnTo>
                  <a:cubicBezTo>
                    <a:pt x="5657" y="23628"/>
                    <a:pt x="5542" y="23704"/>
                    <a:pt x="5433" y="23786"/>
                  </a:cubicBezTo>
                  <a:cubicBezTo>
                    <a:pt x="5016" y="23753"/>
                    <a:pt x="4873" y="23675"/>
                    <a:pt x="5006" y="23547"/>
                  </a:cubicBezTo>
                  <a:lnTo>
                    <a:pt x="5006" y="23547"/>
                  </a:lnTo>
                  <a:cubicBezTo>
                    <a:pt x="5041" y="23522"/>
                    <a:pt x="5076" y="23496"/>
                    <a:pt x="5111" y="23469"/>
                  </a:cubicBezTo>
                  <a:cubicBezTo>
                    <a:pt x="5146" y="23436"/>
                    <a:pt x="5036" y="23398"/>
                    <a:pt x="4964" y="23398"/>
                  </a:cubicBezTo>
                  <a:cubicBezTo>
                    <a:pt x="4943" y="23398"/>
                    <a:pt x="4925" y="23402"/>
                    <a:pt x="4915" y="23409"/>
                  </a:cubicBezTo>
                  <a:cubicBezTo>
                    <a:pt x="4471" y="23747"/>
                    <a:pt x="4057" y="23982"/>
                    <a:pt x="3536" y="24127"/>
                  </a:cubicBezTo>
                  <a:lnTo>
                    <a:pt x="3536" y="24127"/>
                  </a:lnTo>
                  <a:cubicBezTo>
                    <a:pt x="3634" y="23873"/>
                    <a:pt x="3824" y="23708"/>
                    <a:pt x="4031" y="23530"/>
                  </a:cubicBezTo>
                  <a:cubicBezTo>
                    <a:pt x="4067" y="23499"/>
                    <a:pt x="3952" y="23461"/>
                    <a:pt x="3885" y="23461"/>
                  </a:cubicBezTo>
                  <a:cubicBezTo>
                    <a:pt x="3868" y="23461"/>
                    <a:pt x="3854" y="23464"/>
                    <a:pt x="3846" y="23469"/>
                  </a:cubicBezTo>
                  <a:cubicBezTo>
                    <a:pt x="3843" y="23471"/>
                    <a:pt x="3840" y="23473"/>
                    <a:pt x="3836" y="23475"/>
                  </a:cubicBezTo>
                  <a:lnTo>
                    <a:pt x="3836" y="23475"/>
                  </a:lnTo>
                  <a:cubicBezTo>
                    <a:pt x="3835" y="23475"/>
                    <a:pt x="3835" y="23475"/>
                    <a:pt x="3835" y="23475"/>
                  </a:cubicBezTo>
                  <a:cubicBezTo>
                    <a:pt x="3834" y="23475"/>
                    <a:pt x="3833" y="23476"/>
                    <a:pt x="3833" y="23476"/>
                  </a:cubicBezTo>
                  <a:lnTo>
                    <a:pt x="3833" y="23476"/>
                  </a:lnTo>
                  <a:cubicBezTo>
                    <a:pt x="3756" y="23512"/>
                    <a:pt x="3550" y="23572"/>
                    <a:pt x="3435" y="23572"/>
                  </a:cubicBezTo>
                  <a:cubicBezTo>
                    <a:pt x="3343" y="23572"/>
                    <a:pt x="3310" y="23534"/>
                    <a:pt x="3447" y="23414"/>
                  </a:cubicBezTo>
                  <a:cubicBezTo>
                    <a:pt x="3489" y="23378"/>
                    <a:pt x="3353" y="23345"/>
                    <a:pt x="3289" y="23345"/>
                  </a:cubicBezTo>
                  <a:cubicBezTo>
                    <a:pt x="3277" y="23345"/>
                    <a:pt x="3268" y="23346"/>
                    <a:pt x="3263" y="23349"/>
                  </a:cubicBezTo>
                  <a:cubicBezTo>
                    <a:pt x="3104" y="23426"/>
                    <a:pt x="2951" y="23507"/>
                    <a:pt x="2799" y="23583"/>
                  </a:cubicBezTo>
                  <a:cubicBezTo>
                    <a:pt x="2745" y="23629"/>
                    <a:pt x="2694" y="23652"/>
                    <a:pt x="2647" y="23652"/>
                  </a:cubicBezTo>
                  <a:cubicBezTo>
                    <a:pt x="2564" y="23652"/>
                    <a:pt x="2492" y="23583"/>
                    <a:pt x="2433" y="23447"/>
                  </a:cubicBezTo>
                  <a:cubicBezTo>
                    <a:pt x="2520" y="23349"/>
                    <a:pt x="2613" y="23256"/>
                    <a:pt x="2711" y="23180"/>
                  </a:cubicBezTo>
                  <a:cubicBezTo>
                    <a:pt x="2752" y="23144"/>
                    <a:pt x="2619" y="23111"/>
                    <a:pt x="2554" y="23111"/>
                  </a:cubicBezTo>
                  <a:cubicBezTo>
                    <a:pt x="2541" y="23111"/>
                    <a:pt x="2531" y="23112"/>
                    <a:pt x="2526" y="23114"/>
                  </a:cubicBezTo>
                  <a:cubicBezTo>
                    <a:pt x="2401" y="23196"/>
                    <a:pt x="2270" y="23237"/>
                    <a:pt x="2133" y="23237"/>
                  </a:cubicBezTo>
                  <a:cubicBezTo>
                    <a:pt x="1959" y="23237"/>
                    <a:pt x="1777" y="23172"/>
                    <a:pt x="1588" y="23044"/>
                  </a:cubicBezTo>
                  <a:cubicBezTo>
                    <a:pt x="1778" y="22961"/>
                    <a:pt x="1964" y="22870"/>
                    <a:pt x="2150" y="22777"/>
                  </a:cubicBezTo>
                  <a:cubicBezTo>
                    <a:pt x="2412" y="22641"/>
                    <a:pt x="2629" y="22460"/>
                    <a:pt x="2837" y="22258"/>
                  </a:cubicBezTo>
                  <a:cubicBezTo>
                    <a:pt x="2872" y="22219"/>
                    <a:pt x="2753" y="22186"/>
                    <a:pt x="2688" y="22186"/>
                  </a:cubicBezTo>
                  <a:cubicBezTo>
                    <a:pt x="2671" y="22186"/>
                    <a:pt x="2658" y="22188"/>
                    <a:pt x="2651" y="22193"/>
                  </a:cubicBezTo>
                  <a:cubicBezTo>
                    <a:pt x="2482" y="22296"/>
                    <a:pt x="2291" y="22351"/>
                    <a:pt x="2105" y="22405"/>
                  </a:cubicBezTo>
                  <a:cubicBezTo>
                    <a:pt x="1936" y="22455"/>
                    <a:pt x="1762" y="22482"/>
                    <a:pt x="1588" y="22503"/>
                  </a:cubicBezTo>
                  <a:cubicBezTo>
                    <a:pt x="1860" y="22470"/>
                    <a:pt x="655" y="22264"/>
                    <a:pt x="1163" y="22182"/>
                  </a:cubicBezTo>
                  <a:cubicBezTo>
                    <a:pt x="1692" y="22095"/>
                    <a:pt x="2231" y="21881"/>
                    <a:pt x="2543" y="21423"/>
                  </a:cubicBezTo>
                  <a:cubicBezTo>
                    <a:pt x="2574" y="21375"/>
                    <a:pt x="2476" y="21357"/>
                    <a:pt x="2409" y="21357"/>
                  </a:cubicBezTo>
                  <a:cubicBezTo>
                    <a:pt x="2385" y="21357"/>
                    <a:pt x="2364" y="21359"/>
                    <a:pt x="2357" y="21364"/>
                  </a:cubicBezTo>
                  <a:cubicBezTo>
                    <a:pt x="2352" y="21366"/>
                    <a:pt x="2346" y="21368"/>
                    <a:pt x="2341" y="21369"/>
                  </a:cubicBezTo>
                  <a:lnTo>
                    <a:pt x="2341" y="21369"/>
                  </a:lnTo>
                  <a:cubicBezTo>
                    <a:pt x="2341" y="21369"/>
                    <a:pt x="2341" y="21369"/>
                    <a:pt x="2341" y="21369"/>
                  </a:cubicBezTo>
                  <a:cubicBezTo>
                    <a:pt x="2341" y="21369"/>
                    <a:pt x="2341" y="21370"/>
                    <a:pt x="2341" y="21370"/>
                  </a:cubicBezTo>
                  <a:lnTo>
                    <a:pt x="2341" y="21370"/>
                  </a:lnTo>
                  <a:cubicBezTo>
                    <a:pt x="2165" y="21429"/>
                    <a:pt x="1972" y="21449"/>
                    <a:pt x="1778" y="21449"/>
                  </a:cubicBezTo>
                  <a:cubicBezTo>
                    <a:pt x="1604" y="21449"/>
                    <a:pt x="1429" y="21433"/>
                    <a:pt x="1266" y="21413"/>
                  </a:cubicBezTo>
                  <a:cubicBezTo>
                    <a:pt x="889" y="21369"/>
                    <a:pt x="0" y="20939"/>
                    <a:pt x="770" y="20775"/>
                  </a:cubicBezTo>
                  <a:cubicBezTo>
                    <a:pt x="1511" y="20617"/>
                    <a:pt x="2133" y="20088"/>
                    <a:pt x="2635" y="19542"/>
                  </a:cubicBezTo>
                  <a:cubicBezTo>
                    <a:pt x="2662" y="19514"/>
                    <a:pt x="2586" y="19487"/>
                    <a:pt x="2570" y="19481"/>
                  </a:cubicBezTo>
                  <a:cubicBezTo>
                    <a:pt x="2291" y="19416"/>
                    <a:pt x="2095" y="19230"/>
                    <a:pt x="1888" y="19046"/>
                  </a:cubicBezTo>
                  <a:cubicBezTo>
                    <a:pt x="1615" y="18799"/>
                    <a:pt x="1517" y="18629"/>
                    <a:pt x="1905" y="18629"/>
                  </a:cubicBezTo>
                  <a:cubicBezTo>
                    <a:pt x="1928" y="18629"/>
                    <a:pt x="1954" y="18629"/>
                    <a:pt x="1981" y="18631"/>
                  </a:cubicBezTo>
                  <a:cubicBezTo>
                    <a:pt x="2060" y="18634"/>
                    <a:pt x="2135" y="18636"/>
                    <a:pt x="2209" y="18636"/>
                  </a:cubicBezTo>
                  <a:cubicBezTo>
                    <a:pt x="2599" y="18636"/>
                    <a:pt x="2927" y="18576"/>
                    <a:pt x="3290" y="18341"/>
                  </a:cubicBezTo>
                  <a:cubicBezTo>
                    <a:pt x="3356" y="18298"/>
                    <a:pt x="3208" y="18265"/>
                    <a:pt x="3180" y="18260"/>
                  </a:cubicBezTo>
                  <a:cubicBezTo>
                    <a:pt x="3153" y="18069"/>
                    <a:pt x="3126" y="17883"/>
                    <a:pt x="3099" y="17692"/>
                  </a:cubicBezTo>
                  <a:cubicBezTo>
                    <a:pt x="3202" y="17638"/>
                    <a:pt x="3311" y="17588"/>
                    <a:pt x="3426" y="17556"/>
                  </a:cubicBezTo>
                  <a:cubicBezTo>
                    <a:pt x="3585" y="17495"/>
                    <a:pt x="3742" y="17447"/>
                    <a:pt x="3900" y="17376"/>
                  </a:cubicBezTo>
                  <a:cubicBezTo>
                    <a:pt x="3978" y="17340"/>
                    <a:pt x="3796" y="17299"/>
                    <a:pt x="3749" y="17299"/>
                  </a:cubicBezTo>
                  <a:cubicBezTo>
                    <a:pt x="3746" y="17299"/>
                    <a:pt x="3744" y="17299"/>
                    <a:pt x="3742" y="17299"/>
                  </a:cubicBezTo>
                  <a:cubicBezTo>
                    <a:pt x="3595" y="17322"/>
                    <a:pt x="3447" y="17334"/>
                    <a:pt x="3297" y="17334"/>
                  </a:cubicBezTo>
                  <a:cubicBezTo>
                    <a:pt x="3264" y="17334"/>
                    <a:pt x="3231" y="17333"/>
                    <a:pt x="3197" y="17332"/>
                  </a:cubicBezTo>
                  <a:cubicBezTo>
                    <a:pt x="2367" y="17327"/>
                    <a:pt x="2558" y="17065"/>
                    <a:pt x="2875" y="17027"/>
                  </a:cubicBezTo>
                  <a:cubicBezTo>
                    <a:pt x="3126" y="16994"/>
                    <a:pt x="3316" y="16923"/>
                    <a:pt x="3497" y="16749"/>
                  </a:cubicBezTo>
                  <a:cubicBezTo>
                    <a:pt x="3519" y="16727"/>
                    <a:pt x="3469" y="16699"/>
                    <a:pt x="3454" y="16694"/>
                  </a:cubicBezTo>
                  <a:cubicBezTo>
                    <a:pt x="3087" y="16569"/>
                    <a:pt x="2673" y="16536"/>
                    <a:pt x="2351" y="16284"/>
                  </a:cubicBezTo>
                  <a:cubicBezTo>
                    <a:pt x="2284" y="16233"/>
                    <a:pt x="2130" y="15798"/>
                    <a:pt x="2263" y="15798"/>
                  </a:cubicBezTo>
                  <a:cubicBezTo>
                    <a:pt x="2268" y="15798"/>
                    <a:pt x="2274" y="15798"/>
                    <a:pt x="2281" y="15800"/>
                  </a:cubicBezTo>
                  <a:cubicBezTo>
                    <a:pt x="2537" y="15854"/>
                    <a:pt x="2799" y="15898"/>
                    <a:pt x="3066" y="15936"/>
                  </a:cubicBezTo>
                  <a:cubicBezTo>
                    <a:pt x="3235" y="15959"/>
                    <a:pt x="3408" y="15972"/>
                    <a:pt x="3579" y="15972"/>
                  </a:cubicBezTo>
                  <a:cubicBezTo>
                    <a:pt x="4159" y="15972"/>
                    <a:pt x="4723" y="15817"/>
                    <a:pt x="5090" y="15320"/>
                  </a:cubicBezTo>
                  <a:cubicBezTo>
                    <a:pt x="5124" y="15268"/>
                    <a:pt x="5010" y="15251"/>
                    <a:pt x="4944" y="15251"/>
                  </a:cubicBezTo>
                  <a:cubicBezTo>
                    <a:pt x="4926" y="15251"/>
                    <a:pt x="4911" y="15252"/>
                    <a:pt x="4904" y="15254"/>
                  </a:cubicBezTo>
                  <a:cubicBezTo>
                    <a:pt x="4724" y="15237"/>
                    <a:pt x="4544" y="15221"/>
                    <a:pt x="4370" y="15199"/>
                  </a:cubicBezTo>
                  <a:cubicBezTo>
                    <a:pt x="4462" y="15085"/>
                    <a:pt x="4560" y="14975"/>
                    <a:pt x="4675" y="14877"/>
                  </a:cubicBezTo>
                  <a:cubicBezTo>
                    <a:pt x="4710" y="14843"/>
                    <a:pt x="4592" y="14812"/>
                    <a:pt x="4526" y="14812"/>
                  </a:cubicBezTo>
                  <a:cubicBezTo>
                    <a:pt x="4509" y="14812"/>
                    <a:pt x="4496" y="14814"/>
                    <a:pt x="4489" y="14818"/>
                  </a:cubicBezTo>
                  <a:cubicBezTo>
                    <a:pt x="4486" y="14820"/>
                    <a:pt x="4482" y="14823"/>
                    <a:pt x="4478" y="14825"/>
                  </a:cubicBezTo>
                  <a:lnTo>
                    <a:pt x="4478" y="14825"/>
                  </a:lnTo>
                  <a:cubicBezTo>
                    <a:pt x="4477" y="14824"/>
                    <a:pt x="4475" y="14824"/>
                    <a:pt x="4474" y="14823"/>
                  </a:cubicBezTo>
                  <a:cubicBezTo>
                    <a:pt x="4470" y="14827"/>
                    <a:pt x="4466" y="14831"/>
                    <a:pt x="4462" y="14835"/>
                  </a:cubicBezTo>
                  <a:lnTo>
                    <a:pt x="4462" y="14835"/>
                  </a:lnTo>
                  <a:cubicBezTo>
                    <a:pt x="4384" y="14881"/>
                    <a:pt x="4306" y="14920"/>
                    <a:pt x="4227" y="14954"/>
                  </a:cubicBezTo>
                  <a:lnTo>
                    <a:pt x="3933" y="15053"/>
                  </a:lnTo>
                  <a:cubicBezTo>
                    <a:pt x="3421" y="15015"/>
                    <a:pt x="3257" y="14965"/>
                    <a:pt x="3442" y="14905"/>
                  </a:cubicBezTo>
                  <a:cubicBezTo>
                    <a:pt x="3731" y="14791"/>
                    <a:pt x="3933" y="14655"/>
                    <a:pt x="4157" y="14436"/>
                  </a:cubicBezTo>
                  <a:cubicBezTo>
                    <a:pt x="4190" y="14403"/>
                    <a:pt x="4084" y="14370"/>
                    <a:pt x="4013" y="14370"/>
                  </a:cubicBezTo>
                  <a:cubicBezTo>
                    <a:pt x="3990" y="14370"/>
                    <a:pt x="3971" y="14373"/>
                    <a:pt x="3960" y="14381"/>
                  </a:cubicBezTo>
                  <a:cubicBezTo>
                    <a:pt x="3960" y="14381"/>
                    <a:pt x="3960" y="14381"/>
                    <a:pt x="3960" y="14381"/>
                  </a:cubicBezTo>
                  <a:lnTo>
                    <a:pt x="3960" y="14381"/>
                  </a:lnTo>
                  <a:cubicBezTo>
                    <a:pt x="3863" y="14451"/>
                    <a:pt x="3711" y="14488"/>
                    <a:pt x="3599" y="14488"/>
                  </a:cubicBezTo>
                  <a:cubicBezTo>
                    <a:pt x="3441" y="14488"/>
                    <a:pt x="3364" y="14413"/>
                    <a:pt x="3638" y="14250"/>
                  </a:cubicBezTo>
                  <a:cubicBezTo>
                    <a:pt x="3774" y="14169"/>
                    <a:pt x="3917" y="14109"/>
                    <a:pt x="4036" y="14005"/>
                  </a:cubicBezTo>
                  <a:cubicBezTo>
                    <a:pt x="4082" y="13964"/>
                    <a:pt x="3921" y="13939"/>
                    <a:pt x="3877" y="13939"/>
                  </a:cubicBezTo>
                  <a:cubicBezTo>
                    <a:pt x="3872" y="13939"/>
                    <a:pt x="3869" y="13939"/>
                    <a:pt x="3867" y="13940"/>
                  </a:cubicBezTo>
                  <a:cubicBezTo>
                    <a:pt x="3676" y="13988"/>
                    <a:pt x="3486" y="14026"/>
                    <a:pt x="3290" y="14048"/>
                  </a:cubicBezTo>
                  <a:cubicBezTo>
                    <a:pt x="3125" y="14070"/>
                    <a:pt x="2984" y="14084"/>
                    <a:pt x="2865" y="14094"/>
                  </a:cubicBezTo>
                  <a:lnTo>
                    <a:pt x="2865" y="14094"/>
                  </a:lnTo>
                  <a:cubicBezTo>
                    <a:pt x="2986" y="14121"/>
                    <a:pt x="3109" y="14132"/>
                    <a:pt x="3235" y="14132"/>
                  </a:cubicBezTo>
                  <a:cubicBezTo>
                    <a:pt x="3346" y="14132"/>
                    <a:pt x="3459" y="14123"/>
                    <a:pt x="3574" y="14107"/>
                  </a:cubicBezTo>
                  <a:lnTo>
                    <a:pt x="3574" y="14107"/>
                  </a:lnTo>
                  <a:cubicBezTo>
                    <a:pt x="3294" y="14262"/>
                    <a:pt x="2949" y="14472"/>
                    <a:pt x="3257" y="14670"/>
                  </a:cubicBezTo>
                  <a:cubicBezTo>
                    <a:pt x="3315" y="14707"/>
                    <a:pt x="3384" y="14723"/>
                    <a:pt x="3456" y="14723"/>
                  </a:cubicBezTo>
                  <a:cubicBezTo>
                    <a:pt x="3475" y="14723"/>
                    <a:pt x="3493" y="14722"/>
                    <a:pt x="3512" y="14720"/>
                  </a:cubicBezTo>
                  <a:lnTo>
                    <a:pt x="3512" y="14720"/>
                  </a:lnTo>
                  <a:cubicBezTo>
                    <a:pt x="3383" y="14789"/>
                    <a:pt x="3243" y="14841"/>
                    <a:pt x="3082" y="14877"/>
                  </a:cubicBezTo>
                  <a:cubicBezTo>
                    <a:pt x="3071" y="14884"/>
                    <a:pt x="3039" y="14894"/>
                    <a:pt x="3049" y="14916"/>
                  </a:cubicBezTo>
                  <a:cubicBezTo>
                    <a:pt x="3175" y="15130"/>
                    <a:pt x="3391" y="15207"/>
                    <a:pt x="3631" y="15207"/>
                  </a:cubicBezTo>
                  <a:cubicBezTo>
                    <a:pt x="3825" y="15207"/>
                    <a:pt x="4036" y="15157"/>
                    <a:pt x="4226" y="15088"/>
                  </a:cubicBezTo>
                  <a:lnTo>
                    <a:pt x="4226" y="15088"/>
                  </a:lnTo>
                  <a:cubicBezTo>
                    <a:pt x="4167" y="15161"/>
                    <a:pt x="4112" y="15238"/>
                    <a:pt x="4059" y="15325"/>
                  </a:cubicBezTo>
                  <a:cubicBezTo>
                    <a:pt x="4043" y="15347"/>
                    <a:pt x="4076" y="15368"/>
                    <a:pt x="4097" y="15380"/>
                  </a:cubicBezTo>
                  <a:cubicBezTo>
                    <a:pt x="4257" y="15434"/>
                    <a:pt x="4394" y="15461"/>
                    <a:pt x="4527" y="15461"/>
                  </a:cubicBezTo>
                  <a:cubicBezTo>
                    <a:pt x="4601" y="15461"/>
                    <a:pt x="4673" y="15453"/>
                    <a:pt x="4747" y="15437"/>
                  </a:cubicBezTo>
                  <a:lnTo>
                    <a:pt x="4747" y="15437"/>
                  </a:lnTo>
                  <a:cubicBezTo>
                    <a:pt x="4414" y="15773"/>
                    <a:pt x="3973" y="15879"/>
                    <a:pt x="3510" y="15879"/>
                  </a:cubicBezTo>
                  <a:cubicBezTo>
                    <a:pt x="3063" y="15879"/>
                    <a:pt x="2595" y="15780"/>
                    <a:pt x="2183" y="15690"/>
                  </a:cubicBezTo>
                  <a:cubicBezTo>
                    <a:pt x="2168" y="15687"/>
                    <a:pt x="2134" y="15680"/>
                    <a:pt x="2104" y="15680"/>
                  </a:cubicBezTo>
                  <a:cubicBezTo>
                    <a:pt x="2076" y="15680"/>
                    <a:pt x="2051" y="15686"/>
                    <a:pt x="2046" y="15707"/>
                  </a:cubicBezTo>
                  <a:cubicBezTo>
                    <a:pt x="1959" y="16062"/>
                    <a:pt x="2073" y="16269"/>
                    <a:pt x="2379" y="16443"/>
                  </a:cubicBezTo>
                  <a:cubicBezTo>
                    <a:pt x="2505" y="16520"/>
                    <a:pt x="2656" y="16558"/>
                    <a:pt x="2793" y="16601"/>
                  </a:cubicBezTo>
                  <a:cubicBezTo>
                    <a:pt x="2918" y="16634"/>
                    <a:pt x="3044" y="16667"/>
                    <a:pt x="3164" y="16694"/>
                  </a:cubicBezTo>
                  <a:cubicBezTo>
                    <a:pt x="3082" y="16765"/>
                    <a:pt x="3006" y="16836"/>
                    <a:pt x="2924" y="16906"/>
                  </a:cubicBezTo>
                  <a:cubicBezTo>
                    <a:pt x="2772" y="16939"/>
                    <a:pt x="2624" y="16961"/>
                    <a:pt x="2465" y="16972"/>
                  </a:cubicBezTo>
                  <a:cubicBezTo>
                    <a:pt x="2444" y="16972"/>
                    <a:pt x="2406" y="16978"/>
                    <a:pt x="2412" y="17011"/>
                  </a:cubicBezTo>
                  <a:cubicBezTo>
                    <a:pt x="2498" y="17351"/>
                    <a:pt x="2909" y="17436"/>
                    <a:pt x="3290" y="17436"/>
                  </a:cubicBezTo>
                  <a:cubicBezTo>
                    <a:pt x="3484" y="17436"/>
                    <a:pt x="3670" y="17414"/>
                    <a:pt x="3802" y="17392"/>
                  </a:cubicBezTo>
                  <a:lnTo>
                    <a:pt x="3802" y="17392"/>
                  </a:lnTo>
                  <a:cubicBezTo>
                    <a:pt x="3388" y="17463"/>
                    <a:pt x="2749" y="17495"/>
                    <a:pt x="2613" y="18009"/>
                  </a:cubicBezTo>
                  <a:cubicBezTo>
                    <a:pt x="2558" y="18200"/>
                    <a:pt x="2913" y="18331"/>
                    <a:pt x="3039" y="18336"/>
                  </a:cubicBezTo>
                  <a:cubicBezTo>
                    <a:pt x="2891" y="18412"/>
                    <a:pt x="2744" y="18472"/>
                    <a:pt x="2586" y="18522"/>
                  </a:cubicBezTo>
                  <a:cubicBezTo>
                    <a:pt x="2456" y="18541"/>
                    <a:pt x="2328" y="18551"/>
                    <a:pt x="2200" y="18551"/>
                  </a:cubicBezTo>
                  <a:cubicBezTo>
                    <a:pt x="2112" y="18551"/>
                    <a:pt x="2025" y="18547"/>
                    <a:pt x="1936" y="18538"/>
                  </a:cubicBezTo>
                  <a:cubicBezTo>
                    <a:pt x="1843" y="18535"/>
                    <a:pt x="1745" y="18524"/>
                    <a:pt x="1648" y="18524"/>
                  </a:cubicBezTo>
                  <a:cubicBezTo>
                    <a:pt x="1575" y="18524"/>
                    <a:pt x="1503" y="18530"/>
                    <a:pt x="1435" y="18549"/>
                  </a:cubicBezTo>
                  <a:cubicBezTo>
                    <a:pt x="1254" y="18598"/>
                    <a:pt x="1555" y="18903"/>
                    <a:pt x="1604" y="18963"/>
                  </a:cubicBezTo>
                  <a:cubicBezTo>
                    <a:pt x="1790" y="19176"/>
                    <a:pt x="2095" y="19454"/>
                    <a:pt x="2384" y="19525"/>
                  </a:cubicBezTo>
                  <a:cubicBezTo>
                    <a:pt x="2389" y="19525"/>
                    <a:pt x="1561" y="20267"/>
                    <a:pt x="1528" y="20289"/>
                  </a:cubicBezTo>
                  <a:cubicBezTo>
                    <a:pt x="1146" y="20556"/>
                    <a:pt x="698" y="20698"/>
                    <a:pt x="240" y="20763"/>
                  </a:cubicBezTo>
                  <a:cubicBezTo>
                    <a:pt x="229" y="20763"/>
                    <a:pt x="181" y="20768"/>
                    <a:pt x="181" y="20791"/>
                  </a:cubicBezTo>
                  <a:cubicBezTo>
                    <a:pt x="213" y="21364"/>
                    <a:pt x="980" y="21551"/>
                    <a:pt x="1661" y="21551"/>
                  </a:cubicBezTo>
                  <a:cubicBezTo>
                    <a:pt x="1869" y="21551"/>
                    <a:pt x="2069" y="21534"/>
                    <a:pt x="2237" y="21504"/>
                  </a:cubicBezTo>
                  <a:lnTo>
                    <a:pt x="2237" y="21504"/>
                  </a:lnTo>
                  <a:cubicBezTo>
                    <a:pt x="1908" y="21883"/>
                    <a:pt x="1395" y="22076"/>
                    <a:pt x="901" y="22105"/>
                  </a:cubicBezTo>
                  <a:cubicBezTo>
                    <a:pt x="889" y="22105"/>
                    <a:pt x="846" y="22110"/>
                    <a:pt x="846" y="22133"/>
                  </a:cubicBezTo>
                  <a:cubicBezTo>
                    <a:pt x="839" y="22496"/>
                    <a:pt x="1124" y="22616"/>
                    <a:pt x="1485" y="22616"/>
                  </a:cubicBezTo>
                  <a:cubicBezTo>
                    <a:pt x="1754" y="22616"/>
                    <a:pt x="2064" y="22549"/>
                    <a:pt x="2325" y="22467"/>
                  </a:cubicBezTo>
                  <a:lnTo>
                    <a:pt x="2325" y="22467"/>
                  </a:lnTo>
                  <a:cubicBezTo>
                    <a:pt x="1990" y="22714"/>
                    <a:pt x="1620" y="22881"/>
                    <a:pt x="1228" y="23054"/>
                  </a:cubicBezTo>
                  <a:cubicBezTo>
                    <a:pt x="1206" y="23066"/>
                    <a:pt x="1211" y="23082"/>
                    <a:pt x="1222" y="23099"/>
                  </a:cubicBezTo>
                  <a:cubicBezTo>
                    <a:pt x="1411" y="23325"/>
                    <a:pt x="1648" y="23410"/>
                    <a:pt x="1898" y="23410"/>
                  </a:cubicBezTo>
                  <a:cubicBezTo>
                    <a:pt x="2024" y="23410"/>
                    <a:pt x="2154" y="23389"/>
                    <a:pt x="2282" y="23352"/>
                  </a:cubicBezTo>
                  <a:lnTo>
                    <a:pt x="2282" y="23352"/>
                  </a:lnTo>
                  <a:cubicBezTo>
                    <a:pt x="2129" y="23531"/>
                    <a:pt x="2034" y="23740"/>
                    <a:pt x="2334" y="23824"/>
                  </a:cubicBezTo>
                  <a:cubicBezTo>
                    <a:pt x="2374" y="23834"/>
                    <a:pt x="2415" y="23839"/>
                    <a:pt x="2457" y="23839"/>
                  </a:cubicBezTo>
                  <a:cubicBezTo>
                    <a:pt x="2648" y="23839"/>
                    <a:pt x="2858" y="23740"/>
                    <a:pt x="3051" y="23633"/>
                  </a:cubicBezTo>
                  <a:lnTo>
                    <a:pt x="3051" y="23633"/>
                  </a:lnTo>
                  <a:cubicBezTo>
                    <a:pt x="3040" y="23666"/>
                    <a:pt x="3031" y="23704"/>
                    <a:pt x="3022" y="23747"/>
                  </a:cubicBezTo>
                  <a:cubicBezTo>
                    <a:pt x="3016" y="23791"/>
                    <a:pt x="3126" y="23807"/>
                    <a:pt x="3147" y="23807"/>
                  </a:cubicBezTo>
                  <a:cubicBezTo>
                    <a:pt x="3293" y="23805"/>
                    <a:pt x="3419" y="23786"/>
                    <a:pt x="3539" y="23752"/>
                  </a:cubicBezTo>
                  <a:lnTo>
                    <a:pt x="3539" y="23752"/>
                  </a:lnTo>
                  <a:cubicBezTo>
                    <a:pt x="3426" y="23880"/>
                    <a:pt x="3338" y="24022"/>
                    <a:pt x="3295" y="24200"/>
                  </a:cubicBezTo>
                  <a:cubicBezTo>
                    <a:pt x="3281" y="24249"/>
                    <a:pt x="3385" y="24262"/>
                    <a:pt x="3438" y="24262"/>
                  </a:cubicBezTo>
                  <a:cubicBezTo>
                    <a:pt x="3450" y="24262"/>
                    <a:pt x="3459" y="24261"/>
                    <a:pt x="3464" y="24260"/>
                  </a:cubicBezTo>
                  <a:cubicBezTo>
                    <a:pt x="3909" y="24164"/>
                    <a:pt x="4292" y="24001"/>
                    <a:pt x="4657" y="23780"/>
                  </a:cubicBezTo>
                  <a:lnTo>
                    <a:pt x="4657" y="23780"/>
                  </a:lnTo>
                  <a:cubicBezTo>
                    <a:pt x="4642" y="23825"/>
                    <a:pt x="4628" y="23875"/>
                    <a:pt x="4615" y="23933"/>
                  </a:cubicBezTo>
                  <a:cubicBezTo>
                    <a:pt x="4604" y="23971"/>
                    <a:pt x="4691" y="23988"/>
                    <a:pt x="4713" y="23993"/>
                  </a:cubicBezTo>
                  <a:cubicBezTo>
                    <a:pt x="4802" y="24008"/>
                    <a:pt x="4885" y="24016"/>
                    <a:pt x="4965" y="24016"/>
                  </a:cubicBezTo>
                  <a:cubicBezTo>
                    <a:pt x="5179" y="24016"/>
                    <a:pt x="5365" y="23963"/>
                    <a:pt x="5547" y="23872"/>
                  </a:cubicBezTo>
                  <a:lnTo>
                    <a:pt x="5547" y="23872"/>
                  </a:lnTo>
                  <a:cubicBezTo>
                    <a:pt x="5535" y="24001"/>
                    <a:pt x="5660" y="24088"/>
                    <a:pt x="5908" y="24140"/>
                  </a:cubicBezTo>
                  <a:cubicBezTo>
                    <a:pt x="5980" y="24154"/>
                    <a:pt x="6053" y="24161"/>
                    <a:pt x="6127" y="24161"/>
                  </a:cubicBezTo>
                  <a:cubicBezTo>
                    <a:pt x="6532" y="24161"/>
                    <a:pt x="6956" y="23956"/>
                    <a:pt x="7302" y="23734"/>
                  </a:cubicBezTo>
                  <a:lnTo>
                    <a:pt x="7302" y="23734"/>
                  </a:lnTo>
                  <a:cubicBezTo>
                    <a:pt x="7298" y="23976"/>
                    <a:pt x="7408" y="24201"/>
                    <a:pt x="7697" y="24244"/>
                  </a:cubicBezTo>
                  <a:cubicBezTo>
                    <a:pt x="7740" y="24251"/>
                    <a:pt x="7782" y="24254"/>
                    <a:pt x="7822" y="24254"/>
                  </a:cubicBezTo>
                  <a:cubicBezTo>
                    <a:pt x="8130" y="24254"/>
                    <a:pt x="8364" y="24071"/>
                    <a:pt x="8560" y="23840"/>
                  </a:cubicBezTo>
                  <a:lnTo>
                    <a:pt x="8560" y="23840"/>
                  </a:lnTo>
                  <a:cubicBezTo>
                    <a:pt x="8611" y="24110"/>
                    <a:pt x="8808" y="24229"/>
                    <a:pt x="9040" y="24229"/>
                  </a:cubicBezTo>
                  <a:cubicBezTo>
                    <a:pt x="9253" y="24229"/>
                    <a:pt x="9496" y="24128"/>
                    <a:pt x="9681" y="23950"/>
                  </a:cubicBezTo>
                  <a:lnTo>
                    <a:pt x="9681" y="23950"/>
                  </a:lnTo>
                  <a:cubicBezTo>
                    <a:pt x="9785" y="24049"/>
                    <a:pt x="9901" y="24100"/>
                    <a:pt x="10015" y="24100"/>
                  </a:cubicBezTo>
                  <a:cubicBezTo>
                    <a:pt x="10137" y="24100"/>
                    <a:pt x="10258" y="24043"/>
                    <a:pt x="10364" y="23926"/>
                  </a:cubicBezTo>
                  <a:lnTo>
                    <a:pt x="10364" y="23926"/>
                  </a:lnTo>
                  <a:cubicBezTo>
                    <a:pt x="10505" y="24069"/>
                    <a:pt x="10698" y="24178"/>
                    <a:pt x="10864" y="24178"/>
                  </a:cubicBezTo>
                  <a:cubicBezTo>
                    <a:pt x="10991" y="24178"/>
                    <a:pt x="11102" y="24115"/>
                    <a:pt x="11164" y="23955"/>
                  </a:cubicBezTo>
                  <a:lnTo>
                    <a:pt x="11164" y="23955"/>
                  </a:lnTo>
                  <a:cubicBezTo>
                    <a:pt x="11438" y="24119"/>
                    <a:pt x="11880" y="24377"/>
                    <a:pt x="12169" y="24377"/>
                  </a:cubicBezTo>
                  <a:cubicBezTo>
                    <a:pt x="12344" y="24377"/>
                    <a:pt x="12462" y="24282"/>
                    <a:pt x="12452" y="24012"/>
                  </a:cubicBezTo>
                  <a:lnTo>
                    <a:pt x="12452" y="24012"/>
                  </a:lnTo>
                  <a:cubicBezTo>
                    <a:pt x="12623" y="24078"/>
                    <a:pt x="12843" y="24128"/>
                    <a:pt x="13020" y="24128"/>
                  </a:cubicBezTo>
                  <a:cubicBezTo>
                    <a:pt x="13215" y="24128"/>
                    <a:pt x="13357" y="24066"/>
                    <a:pt x="13320" y="23895"/>
                  </a:cubicBezTo>
                  <a:lnTo>
                    <a:pt x="13320" y="23895"/>
                  </a:lnTo>
                  <a:cubicBezTo>
                    <a:pt x="13488" y="23983"/>
                    <a:pt x="13670" y="24023"/>
                    <a:pt x="13880" y="24023"/>
                  </a:cubicBezTo>
                  <a:cubicBezTo>
                    <a:pt x="13911" y="24023"/>
                    <a:pt x="13943" y="24022"/>
                    <a:pt x="13976" y="24020"/>
                  </a:cubicBezTo>
                  <a:cubicBezTo>
                    <a:pt x="13986" y="24020"/>
                    <a:pt x="14036" y="24015"/>
                    <a:pt x="14036" y="23993"/>
                  </a:cubicBezTo>
                  <a:cubicBezTo>
                    <a:pt x="14033" y="23890"/>
                    <a:pt x="14024" y="23812"/>
                    <a:pt x="14001" y="23737"/>
                  </a:cubicBezTo>
                  <a:lnTo>
                    <a:pt x="14001" y="23737"/>
                  </a:lnTo>
                  <a:cubicBezTo>
                    <a:pt x="14157" y="23811"/>
                    <a:pt x="14334" y="23851"/>
                    <a:pt x="14491" y="23851"/>
                  </a:cubicBezTo>
                  <a:cubicBezTo>
                    <a:pt x="14791" y="23851"/>
                    <a:pt x="15019" y="23703"/>
                    <a:pt x="14899" y="23359"/>
                  </a:cubicBezTo>
                  <a:lnTo>
                    <a:pt x="14899" y="23359"/>
                  </a:lnTo>
                  <a:cubicBezTo>
                    <a:pt x="15181" y="23527"/>
                    <a:pt x="15496" y="23644"/>
                    <a:pt x="15828" y="23644"/>
                  </a:cubicBezTo>
                  <a:cubicBezTo>
                    <a:pt x="15840" y="23644"/>
                    <a:pt x="15852" y="23644"/>
                    <a:pt x="15863" y="23643"/>
                  </a:cubicBezTo>
                  <a:cubicBezTo>
                    <a:pt x="16308" y="23633"/>
                    <a:pt x="16187" y="23295"/>
                    <a:pt x="16011" y="23009"/>
                  </a:cubicBezTo>
                  <a:lnTo>
                    <a:pt x="16011" y="23009"/>
                  </a:lnTo>
                  <a:cubicBezTo>
                    <a:pt x="16273" y="23153"/>
                    <a:pt x="16572" y="23234"/>
                    <a:pt x="16866" y="23240"/>
                  </a:cubicBezTo>
                  <a:cubicBezTo>
                    <a:pt x="16869" y="23240"/>
                    <a:pt x="16875" y="23240"/>
                    <a:pt x="16883" y="23240"/>
                  </a:cubicBezTo>
                  <a:cubicBezTo>
                    <a:pt x="16908" y="23240"/>
                    <a:pt x="16949" y="23237"/>
                    <a:pt x="16949" y="23213"/>
                  </a:cubicBezTo>
                  <a:cubicBezTo>
                    <a:pt x="16935" y="22982"/>
                    <a:pt x="16857" y="22880"/>
                    <a:pt x="16745" y="22721"/>
                  </a:cubicBezTo>
                  <a:lnTo>
                    <a:pt x="16745" y="22721"/>
                  </a:lnTo>
                  <a:cubicBezTo>
                    <a:pt x="16966" y="22815"/>
                    <a:pt x="17280" y="22933"/>
                    <a:pt x="17470" y="22933"/>
                  </a:cubicBezTo>
                  <a:cubicBezTo>
                    <a:pt x="17585" y="22933"/>
                    <a:pt x="17654" y="22890"/>
                    <a:pt x="17631" y="22771"/>
                  </a:cubicBezTo>
                  <a:cubicBezTo>
                    <a:pt x="17592" y="22565"/>
                    <a:pt x="17382" y="22387"/>
                    <a:pt x="17182" y="22242"/>
                  </a:cubicBezTo>
                  <a:lnTo>
                    <a:pt x="17182" y="22242"/>
                  </a:lnTo>
                  <a:cubicBezTo>
                    <a:pt x="17186" y="22244"/>
                    <a:pt x="17190" y="22246"/>
                    <a:pt x="17194" y="22248"/>
                  </a:cubicBezTo>
                  <a:cubicBezTo>
                    <a:pt x="17368" y="22331"/>
                    <a:pt x="17767" y="22511"/>
                    <a:pt x="18082" y="22511"/>
                  </a:cubicBezTo>
                  <a:cubicBezTo>
                    <a:pt x="18282" y="22511"/>
                    <a:pt x="18448" y="22439"/>
                    <a:pt x="18503" y="22226"/>
                  </a:cubicBezTo>
                  <a:cubicBezTo>
                    <a:pt x="18547" y="22045"/>
                    <a:pt x="18182" y="21707"/>
                    <a:pt x="18089" y="21598"/>
                  </a:cubicBezTo>
                  <a:cubicBezTo>
                    <a:pt x="17852" y="21336"/>
                    <a:pt x="17584" y="21099"/>
                    <a:pt x="17345" y="20838"/>
                  </a:cubicBezTo>
                  <a:lnTo>
                    <a:pt x="17345" y="20838"/>
                  </a:lnTo>
                  <a:cubicBezTo>
                    <a:pt x="17582" y="20944"/>
                    <a:pt x="17850" y="21005"/>
                    <a:pt x="18110" y="21005"/>
                  </a:cubicBezTo>
                  <a:cubicBezTo>
                    <a:pt x="18468" y="21005"/>
                    <a:pt x="18812" y="20890"/>
                    <a:pt x="19049" y="20617"/>
                  </a:cubicBezTo>
                  <a:cubicBezTo>
                    <a:pt x="19054" y="20611"/>
                    <a:pt x="19055" y="20604"/>
                    <a:pt x="19052" y="20598"/>
                  </a:cubicBezTo>
                  <a:lnTo>
                    <a:pt x="19052" y="20598"/>
                  </a:lnTo>
                  <a:cubicBezTo>
                    <a:pt x="19054" y="20591"/>
                    <a:pt x="19047" y="20583"/>
                    <a:pt x="19026" y="20572"/>
                  </a:cubicBezTo>
                  <a:cubicBezTo>
                    <a:pt x="18236" y="20153"/>
                    <a:pt x="17412" y="20000"/>
                    <a:pt x="16735" y="19356"/>
                  </a:cubicBezTo>
                  <a:cubicBezTo>
                    <a:pt x="16659" y="19280"/>
                    <a:pt x="16125" y="18701"/>
                    <a:pt x="16299" y="18701"/>
                  </a:cubicBezTo>
                  <a:cubicBezTo>
                    <a:pt x="16529" y="18696"/>
                    <a:pt x="16682" y="18668"/>
                    <a:pt x="16883" y="18555"/>
                  </a:cubicBezTo>
                  <a:cubicBezTo>
                    <a:pt x="16889" y="18549"/>
                    <a:pt x="16906" y="18538"/>
                    <a:pt x="16899" y="18527"/>
                  </a:cubicBezTo>
                  <a:cubicBezTo>
                    <a:pt x="16772" y="18346"/>
                    <a:pt x="16466" y="18164"/>
                    <a:pt x="16582" y="18164"/>
                  </a:cubicBezTo>
                  <a:cubicBezTo>
                    <a:pt x="16616" y="18164"/>
                    <a:pt x="16686" y="18180"/>
                    <a:pt x="16807" y="18216"/>
                  </a:cubicBezTo>
                  <a:cubicBezTo>
                    <a:pt x="16935" y="18252"/>
                    <a:pt x="17056" y="18267"/>
                    <a:pt x="17179" y="18267"/>
                  </a:cubicBezTo>
                  <a:cubicBezTo>
                    <a:pt x="17276" y="18267"/>
                    <a:pt x="17374" y="18257"/>
                    <a:pt x="17478" y="18243"/>
                  </a:cubicBezTo>
                  <a:cubicBezTo>
                    <a:pt x="17946" y="18178"/>
                    <a:pt x="18465" y="17818"/>
                    <a:pt x="18492" y="17327"/>
                  </a:cubicBezTo>
                  <a:cubicBezTo>
                    <a:pt x="18492" y="17273"/>
                    <a:pt x="18372" y="17266"/>
                    <a:pt x="18339" y="17266"/>
                  </a:cubicBezTo>
                  <a:cubicBezTo>
                    <a:pt x="17969" y="17294"/>
                    <a:pt x="17598" y="17371"/>
                    <a:pt x="17226" y="17414"/>
                  </a:cubicBezTo>
                  <a:cubicBezTo>
                    <a:pt x="17086" y="17431"/>
                    <a:pt x="16936" y="17445"/>
                    <a:pt x="16785" y="17445"/>
                  </a:cubicBezTo>
                  <a:cubicBezTo>
                    <a:pt x="16492" y="17445"/>
                    <a:pt x="16196" y="17392"/>
                    <a:pt x="15962" y="17201"/>
                  </a:cubicBezTo>
                  <a:cubicBezTo>
                    <a:pt x="15790" y="17058"/>
                    <a:pt x="15811" y="17032"/>
                    <a:pt x="15893" y="17032"/>
                  </a:cubicBezTo>
                  <a:cubicBezTo>
                    <a:pt x="15920" y="17032"/>
                    <a:pt x="15954" y="17035"/>
                    <a:pt x="15989" y="17037"/>
                  </a:cubicBezTo>
                  <a:cubicBezTo>
                    <a:pt x="16020" y="17042"/>
                    <a:pt x="16051" y="17046"/>
                    <a:pt x="16082" y="17046"/>
                  </a:cubicBezTo>
                  <a:cubicBezTo>
                    <a:pt x="16095" y="17046"/>
                    <a:pt x="16107" y="17045"/>
                    <a:pt x="16120" y="17044"/>
                  </a:cubicBezTo>
                  <a:cubicBezTo>
                    <a:pt x="16747" y="17027"/>
                    <a:pt x="17385" y="16689"/>
                    <a:pt x="17266" y="15985"/>
                  </a:cubicBezTo>
                  <a:cubicBezTo>
                    <a:pt x="17260" y="15938"/>
                    <a:pt x="17186" y="15921"/>
                    <a:pt x="17133" y="15921"/>
                  </a:cubicBezTo>
                  <a:cubicBezTo>
                    <a:pt x="17118" y="15921"/>
                    <a:pt x="17105" y="15922"/>
                    <a:pt x="17095" y="15924"/>
                  </a:cubicBezTo>
                  <a:cubicBezTo>
                    <a:pt x="16889" y="15990"/>
                    <a:pt x="16687" y="16050"/>
                    <a:pt x="16480" y="16100"/>
                  </a:cubicBezTo>
                  <a:cubicBezTo>
                    <a:pt x="16407" y="16117"/>
                    <a:pt x="16282" y="16126"/>
                    <a:pt x="16152" y="16126"/>
                  </a:cubicBezTo>
                  <a:cubicBezTo>
                    <a:pt x="15796" y="16126"/>
                    <a:pt x="15401" y="16059"/>
                    <a:pt x="15929" y="15919"/>
                  </a:cubicBezTo>
                  <a:cubicBezTo>
                    <a:pt x="16224" y="15838"/>
                    <a:pt x="16539" y="15669"/>
                    <a:pt x="16632" y="15363"/>
                  </a:cubicBezTo>
                  <a:cubicBezTo>
                    <a:pt x="16644" y="15325"/>
                    <a:pt x="16523" y="15309"/>
                    <a:pt x="16506" y="15303"/>
                  </a:cubicBezTo>
                  <a:cubicBezTo>
                    <a:pt x="16048" y="15276"/>
                    <a:pt x="15612" y="15216"/>
                    <a:pt x="15181" y="15053"/>
                  </a:cubicBezTo>
                  <a:cubicBezTo>
                    <a:pt x="15056" y="15003"/>
                    <a:pt x="14522" y="14594"/>
                    <a:pt x="14522" y="14594"/>
                  </a:cubicBezTo>
                  <a:lnTo>
                    <a:pt x="14522" y="14594"/>
                  </a:lnTo>
                  <a:cubicBezTo>
                    <a:pt x="14570" y="14602"/>
                    <a:pt x="14618" y="14605"/>
                    <a:pt x="14666" y="14605"/>
                  </a:cubicBezTo>
                  <a:cubicBezTo>
                    <a:pt x="14926" y="14605"/>
                    <a:pt x="15181" y="14503"/>
                    <a:pt x="15411" y="14393"/>
                  </a:cubicBezTo>
                  <a:cubicBezTo>
                    <a:pt x="15443" y="14376"/>
                    <a:pt x="15426" y="14348"/>
                    <a:pt x="15405" y="14338"/>
                  </a:cubicBezTo>
                  <a:cubicBezTo>
                    <a:pt x="15225" y="14245"/>
                    <a:pt x="14837" y="13836"/>
                    <a:pt x="14723" y="13836"/>
                  </a:cubicBezTo>
                  <a:cubicBezTo>
                    <a:pt x="14849" y="13836"/>
                    <a:pt x="14975" y="13824"/>
                    <a:pt x="15099" y="13809"/>
                  </a:cubicBezTo>
                  <a:cubicBezTo>
                    <a:pt x="15378" y="13781"/>
                    <a:pt x="15590" y="13678"/>
                    <a:pt x="15793" y="13497"/>
                  </a:cubicBezTo>
                  <a:cubicBezTo>
                    <a:pt x="15819" y="13470"/>
                    <a:pt x="15765" y="13449"/>
                    <a:pt x="15754" y="13444"/>
                  </a:cubicBezTo>
                  <a:cubicBezTo>
                    <a:pt x="15548" y="13348"/>
                    <a:pt x="15434" y="13309"/>
                    <a:pt x="15225" y="13301"/>
                  </a:cubicBezTo>
                  <a:lnTo>
                    <a:pt x="15225" y="13301"/>
                  </a:lnTo>
                  <a:cubicBezTo>
                    <a:pt x="15228" y="13301"/>
                    <a:pt x="15231" y="13301"/>
                    <a:pt x="15234" y="13301"/>
                  </a:cubicBezTo>
                  <a:cubicBezTo>
                    <a:pt x="15344" y="13301"/>
                    <a:pt x="15485" y="13277"/>
                    <a:pt x="15585" y="13241"/>
                  </a:cubicBezTo>
                  <a:cubicBezTo>
                    <a:pt x="16048" y="13066"/>
                    <a:pt x="16337" y="12767"/>
                    <a:pt x="16337" y="12248"/>
                  </a:cubicBezTo>
                  <a:cubicBezTo>
                    <a:pt x="16337" y="12201"/>
                    <a:pt x="16255" y="12187"/>
                    <a:pt x="16207" y="12187"/>
                  </a:cubicBezTo>
                  <a:cubicBezTo>
                    <a:pt x="16198" y="12187"/>
                    <a:pt x="16191" y="12187"/>
                    <a:pt x="16186" y="12188"/>
                  </a:cubicBezTo>
                  <a:cubicBezTo>
                    <a:pt x="16090" y="12192"/>
                    <a:pt x="15439" y="12295"/>
                    <a:pt x="15399" y="12295"/>
                  </a:cubicBezTo>
                  <a:cubicBezTo>
                    <a:pt x="15386" y="12295"/>
                    <a:pt x="15433" y="12285"/>
                    <a:pt x="15574" y="12259"/>
                  </a:cubicBezTo>
                  <a:cubicBezTo>
                    <a:pt x="15924" y="12200"/>
                    <a:pt x="16224" y="11971"/>
                    <a:pt x="16453" y="11719"/>
                  </a:cubicBezTo>
                  <a:cubicBezTo>
                    <a:pt x="16496" y="11675"/>
                    <a:pt x="16346" y="11653"/>
                    <a:pt x="16296" y="11653"/>
                  </a:cubicBezTo>
                  <a:cubicBezTo>
                    <a:pt x="16291" y="11653"/>
                    <a:pt x="16286" y="11653"/>
                    <a:pt x="16284" y="11654"/>
                  </a:cubicBezTo>
                  <a:cubicBezTo>
                    <a:pt x="16036" y="11714"/>
                    <a:pt x="15783" y="11745"/>
                    <a:pt x="15532" y="11745"/>
                  </a:cubicBezTo>
                  <a:cubicBezTo>
                    <a:pt x="14534" y="11745"/>
                    <a:pt x="13582" y="11262"/>
                    <a:pt x="13235" y="10269"/>
                  </a:cubicBezTo>
                  <a:lnTo>
                    <a:pt x="13235" y="10269"/>
                  </a:lnTo>
                  <a:cubicBezTo>
                    <a:pt x="13475" y="10402"/>
                    <a:pt x="13757" y="10436"/>
                    <a:pt x="14042" y="10436"/>
                  </a:cubicBezTo>
                  <a:cubicBezTo>
                    <a:pt x="14234" y="10436"/>
                    <a:pt x="14426" y="10421"/>
                    <a:pt x="14608" y="10410"/>
                  </a:cubicBezTo>
                  <a:cubicBezTo>
                    <a:pt x="14652" y="10405"/>
                    <a:pt x="14690" y="10377"/>
                    <a:pt x="14641" y="10345"/>
                  </a:cubicBezTo>
                  <a:cubicBezTo>
                    <a:pt x="14274" y="10122"/>
                    <a:pt x="13959" y="9859"/>
                    <a:pt x="13729" y="9505"/>
                  </a:cubicBezTo>
                  <a:lnTo>
                    <a:pt x="13729" y="9505"/>
                  </a:lnTo>
                  <a:cubicBezTo>
                    <a:pt x="13942" y="9614"/>
                    <a:pt x="14186" y="9678"/>
                    <a:pt x="14422" y="9678"/>
                  </a:cubicBezTo>
                  <a:cubicBezTo>
                    <a:pt x="14756" y="9678"/>
                    <a:pt x="15074" y="9550"/>
                    <a:pt x="15263" y="9242"/>
                  </a:cubicBezTo>
                  <a:cubicBezTo>
                    <a:pt x="15285" y="9215"/>
                    <a:pt x="15247" y="9194"/>
                    <a:pt x="15225" y="9189"/>
                  </a:cubicBezTo>
                  <a:cubicBezTo>
                    <a:pt x="14701" y="8998"/>
                    <a:pt x="14156" y="8905"/>
                    <a:pt x="13633" y="8703"/>
                  </a:cubicBezTo>
                  <a:cubicBezTo>
                    <a:pt x="13142" y="8517"/>
                    <a:pt x="12797" y="8157"/>
                    <a:pt x="12487" y="7754"/>
                  </a:cubicBezTo>
                  <a:cubicBezTo>
                    <a:pt x="12405" y="7644"/>
                    <a:pt x="12329" y="7525"/>
                    <a:pt x="12258" y="7404"/>
                  </a:cubicBezTo>
                  <a:lnTo>
                    <a:pt x="12258" y="7404"/>
                  </a:lnTo>
                  <a:cubicBezTo>
                    <a:pt x="12349" y="7471"/>
                    <a:pt x="12448" y="7504"/>
                    <a:pt x="12559" y="7504"/>
                  </a:cubicBezTo>
                  <a:cubicBezTo>
                    <a:pt x="12575" y="7504"/>
                    <a:pt x="12590" y="7504"/>
                    <a:pt x="12606" y="7502"/>
                  </a:cubicBezTo>
                  <a:cubicBezTo>
                    <a:pt x="12612" y="7504"/>
                    <a:pt x="12626" y="7506"/>
                    <a:pt x="12643" y="7506"/>
                  </a:cubicBezTo>
                  <a:cubicBezTo>
                    <a:pt x="12681" y="7506"/>
                    <a:pt x="12731" y="7498"/>
                    <a:pt x="12716" y="7464"/>
                  </a:cubicBezTo>
                  <a:cubicBezTo>
                    <a:pt x="12710" y="7455"/>
                    <a:pt x="12385" y="6858"/>
                    <a:pt x="12586" y="6858"/>
                  </a:cubicBezTo>
                  <a:cubicBezTo>
                    <a:pt x="12598" y="6858"/>
                    <a:pt x="12612" y="6860"/>
                    <a:pt x="12628" y="6865"/>
                  </a:cubicBezTo>
                  <a:cubicBezTo>
                    <a:pt x="12808" y="6919"/>
                    <a:pt x="12841" y="6924"/>
                    <a:pt x="13026" y="6956"/>
                  </a:cubicBezTo>
                  <a:cubicBezTo>
                    <a:pt x="13034" y="6959"/>
                    <a:pt x="13052" y="6961"/>
                    <a:pt x="13071" y="6961"/>
                  </a:cubicBezTo>
                  <a:cubicBezTo>
                    <a:pt x="13108" y="6961"/>
                    <a:pt x="13150" y="6953"/>
                    <a:pt x="13135" y="6924"/>
                  </a:cubicBezTo>
                  <a:cubicBezTo>
                    <a:pt x="13011" y="6553"/>
                    <a:pt x="12787" y="6498"/>
                    <a:pt x="13283" y="6450"/>
                  </a:cubicBezTo>
                  <a:cubicBezTo>
                    <a:pt x="13550" y="6422"/>
                    <a:pt x="13736" y="6302"/>
                    <a:pt x="13905" y="6095"/>
                  </a:cubicBezTo>
                  <a:cubicBezTo>
                    <a:pt x="13943" y="6052"/>
                    <a:pt x="13807" y="6030"/>
                    <a:pt x="13784" y="6024"/>
                  </a:cubicBezTo>
                  <a:cubicBezTo>
                    <a:pt x="12896" y="5992"/>
                    <a:pt x="12055" y="5659"/>
                    <a:pt x="11368" y="5103"/>
                  </a:cubicBezTo>
                  <a:cubicBezTo>
                    <a:pt x="11250" y="5006"/>
                    <a:pt x="11030" y="4764"/>
                    <a:pt x="10956" y="4732"/>
                  </a:cubicBezTo>
                  <a:lnTo>
                    <a:pt x="10956" y="4732"/>
                  </a:lnTo>
                  <a:cubicBezTo>
                    <a:pt x="11167" y="4819"/>
                    <a:pt x="11270" y="4813"/>
                    <a:pt x="11493" y="4824"/>
                  </a:cubicBezTo>
                  <a:cubicBezTo>
                    <a:pt x="11510" y="4824"/>
                    <a:pt x="11603" y="4824"/>
                    <a:pt x="11576" y="4786"/>
                  </a:cubicBezTo>
                  <a:cubicBezTo>
                    <a:pt x="11435" y="4583"/>
                    <a:pt x="11060" y="4359"/>
                    <a:pt x="11412" y="4359"/>
                  </a:cubicBezTo>
                  <a:cubicBezTo>
                    <a:pt x="11429" y="4359"/>
                    <a:pt x="11446" y="4359"/>
                    <a:pt x="11466" y="4360"/>
                  </a:cubicBezTo>
                  <a:cubicBezTo>
                    <a:pt x="11486" y="4362"/>
                    <a:pt x="11505" y="4362"/>
                    <a:pt x="11524" y="4362"/>
                  </a:cubicBezTo>
                  <a:cubicBezTo>
                    <a:pt x="11734" y="4362"/>
                    <a:pt x="11914" y="4280"/>
                    <a:pt x="12094" y="4169"/>
                  </a:cubicBezTo>
                  <a:cubicBezTo>
                    <a:pt x="12132" y="4148"/>
                    <a:pt x="12088" y="4121"/>
                    <a:pt x="12067" y="4109"/>
                  </a:cubicBezTo>
                  <a:cubicBezTo>
                    <a:pt x="11891" y="4028"/>
                    <a:pt x="11717" y="3962"/>
                    <a:pt x="11538" y="3892"/>
                  </a:cubicBezTo>
                  <a:cubicBezTo>
                    <a:pt x="10872" y="3640"/>
                    <a:pt x="11211" y="3640"/>
                    <a:pt x="11445" y="3640"/>
                  </a:cubicBezTo>
                  <a:lnTo>
                    <a:pt x="11543" y="3640"/>
                  </a:lnTo>
                  <a:cubicBezTo>
                    <a:pt x="11853" y="3630"/>
                    <a:pt x="12121" y="3613"/>
                    <a:pt x="12389" y="3444"/>
                  </a:cubicBezTo>
                  <a:cubicBezTo>
                    <a:pt x="12427" y="3422"/>
                    <a:pt x="12389" y="3395"/>
                    <a:pt x="12361" y="3384"/>
                  </a:cubicBezTo>
                  <a:cubicBezTo>
                    <a:pt x="11881" y="3184"/>
                    <a:pt x="11405" y="3126"/>
                    <a:pt x="10900" y="3121"/>
                  </a:cubicBezTo>
                  <a:lnTo>
                    <a:pt x="10900" y="3121"/>
                  </a:lnTo>
                  <a:cubicBezTo>
                    <a:pt x="11313" y="2749"/>
                    <a:pt x="11634" y="2272"/>
                    <a:pt x="11707" y="1714"/>
                  </a:cubicBezTo>
                  <a:cubicBezTo>
                    <a:pt x="11713" y="1671"/>
                    <a:pt x="11648" y="1654"/>
                    <a:pt x="11589" y="1654"/>
                  </a:cubicBezTo>
                  <a:cubicBezTo>
                    <a:pt x="11552" y="1654"/>
                    <a:pt x="11518" y="1661"/>
                    <a:pt x="11505" y="1671"/>
                  </a:cubicBezTo>
                  <a:cubicBezTo>
                    <a:pt x="11111" y="1965"/>
                    <a:pt x="10721" y="2231"/>
                    <a:pt x="10313" y="2489"/>
                  </a:cubicBezTo>
                  <a:lnTo>
                    <a:pt x="10313" y="2489"/>
                  </a:lnTo>
                  <a:cubicBezTo>
                    <a:pt x="10424" y="2241"/>
                    <a:pt x="10498" y="1984"/>
                    <a:pt x="10567" y="1714"/>
                  </a:cubicBezTo>
                  <a:cubicBezTo>
                    <a:pt x="10577" y="1675"/>
                    <a:pt x="10501" y="1655"/>
                    <a:pt x="10438" y="1655"/>
                  </a:cubicBezTo>
                  <a:cubicBezTo>
                    <a:pt x="10405" y="1655"/>
                    <a:pt x="10376" y="1660"/>
                    <a:pt x="10365" y="1671"/>
                  </a:cubicBezTo>
                  <a:cubicBezTo>
                    <a:pt x="10105" y="1940"/>
                    <a:pt x="9913" y="2254"/>
                    <a:pt x="9695" y="2552"/>
                  </a:cubicBezTo>
                  <a:lnTo>
                    <a:pt x="9695" y="2552"/>
                  </a:lnTo>
                  <a:cubicBezTo>
                    <a:pt x="9647" y="1895"/>
                    <a:pt x="9685" y="1207"/>
                    <a:pt x="9541" y="574"/>
                  </a:cubicBezTo>
                  <a:cubicBezTo>
                    <a:pt x="9459" y="209"/>
                    <a:pt x="9331" y="1"/>
                    <a:pt x="904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0"/>
            <p:cNvSpPr/>
            <p:nvPr/>
          </p:nvSpPr>
          <p:spPr>
            <a:xfrm>
              <a:off x="5158125" y="2936125"/>
              <a:ext cx="278650" cy="531200"/>
            </a:xfrm>
            <a:custGeom>
              <a:avLst/>
              <a:gdLst/>
              <a:ahLst/>
              <a:cxnLst/>
              <a:rect l="l" t="t" r="r" b="b"/>
              <a:pathLst>
                <a:path w="11146" h="21248" extrusionOk="0">
                  <a:moveTo>
                    <a:pt x="5756" y="0"/>
                  </a:moveTo>
                  <a:cubicBezTo>
                    <a:pt x="5375" y="0"/>
                    <a:pt x="4993" y="278"/>
                    <a:pt x="4970" y="704"/>
                  </a:cubicBezTo>
                  <a:lnTo>
                    <a:pt x="5096" y="759"/>
                  </a:lnTo>
                  <a:cubicBezTo>
                    <a:pt x="4824" y="677"/>
                    <a:pt x="4480" y="650"/>
                    <a:pt x="4240" y="519"/>
                  </a:cubicBezTo>
                  <a:lnTo>
                    <a:pt x="4240" y="519"/>
                  </a:lnTo>
                  <a:cubicBezTo>
                    <a:pt x="4311" y="731"/>
                    <a:pt x="4655" y="841"/>
                    <a:pt x="4824" y="972"/>
                  </a:cubicBezTo>
                  <a:lnTo>
                    <a:pt x="3994" y="972"/>
                  </a:lnTo>
                  <a:cubicBezTo>
                    <a:pt x="4092" y="1189"/>
                    <a:pt x="4288" y="1403"/>
                    <a:pt x="4529" y="1430"/>
                  </a:cubicBezTo>
                  <a:cubicBezTo>
                    <a:pt x="4240" y="1778"/>
                    <a:pt x="4016" y="2237"/>
                    <a:pt x="3749" y="2641"/>
                  </a:cubicBezTo>
                  <a:cubicBezTo>
                    <a:pt x="4092" y="2641"/>
                    <a:pt x="4360" y="2477"/>
                    <a:pt x="4627" y="2264"/>
                  </a:cubicBezTo>
                  <a:lnTo>
                    <a:pt x="4627" y="2264"/>
                  </a:lnTo>
                  <a:cubicBezTo>
                    <a:pt x="4605" y="2936"/>
                    <a:pt x="3869" y="3715"/>
                    <a:pt x="3306" y="3852"/>
                  </a:cubicBezTo>
                  <a:cubicBezTo>
                    <a:pt x="3454" y="3890"/>
                    <a:pt x="3601" y="3918"/>
                    <a:pt x="3749" y="3918"/>
                  </a:cubicBezTo>
                  <a:cubicBezTo>
                    <a:pt x="3896" y="3918"/>
                    <a:pt x="4044" y="3890"/>
                    <a:pt x="4190" y="3825"/>
                  </a:cubicBezTo>
                  <a:lnTo>
                    <a:pt x="4190" y="3825"/>
                  </a:lnTo>
                  <a:cubicBezTo>
                    <a:pt x="3994" y="4119"/>
                    <a:pt x="3869" y="4522"/>
                    <a:pt x="3651" y="4817"/>
                  </a:cubicBezTo>
                  <a:cubicBezTo>
                    <a:pt x="3405" y="5167"/>
                    <a:pt x="3160" y="5406"/>
                    <a:pt x="2865" y="5706"/>
                  </a:cubicBezTo>
                  <a:cubicBezTo>
                    <a:pt x="2969" y="5750"/>
                    <a:pt x="3084" y="5766"/>
                    <a:pt x="3198" y="5766"/>
                  </a:cubicBezTo>
                  <a:cubicBezTo>
                    <a:pt x="3411" y="5766"/>
                    <a:pt x="3623" y="5711"/>
                    <a:pt x="3797" y="5673"/>
                  </a:cubicBezTo>
                  <a:lnTo>
                    <a:pt x="3797" y="5673"/>
                  </a:lnTo>
                  <a:cubicBezTo>
                    <a:pt x="3699" y="6350"/>
                    <a:pt x="3356" y="6803"/>
                    <a:pt x="2767" y="7103"/>
                  </a:cubicBezTo>
                  <a:cubicBezTo>
                    <a:pt x="3039" y="7103"/>
                    <a:pt x="3306" y="7103"/>
                    <a:pt x="3553" y="7020"/>
                  </a:cubicBezTo>
                  <a:lnTo>
                    <a:pt x="3553" y="7020"/>
                  </a:lnTo>
                  <a:cubicBezTo>
                    <a:pt x="3503" y="7151"/>
                    <a:pt x="3449" y="7282"/>
                    <a:pt x="3399" y="7420"/>
                  </a:cubicBezTo>
                  <a:cubicBezTo>
                    <a:pt x="2893" y="8178"/>
                    <a:pt x="2757" y="8276"/>
                    <a:pt x="2450" y="8739"/>
                  </a:cubicBezTo>
                  <a:cubicBezTo>
                    <a:pt x="2107" y="9306"/>
                    <a:pt x="1715" y="9814"/>
                    <a:pt x="1224" y="10245"/>
                  </a:cubicBezTo>
                  <a:cubicBezTo>
                    <a:pt x="1594" y="10190"/>
                    <a:pt x="2080" y="10245"/>
                    <a:pt x="2374" y="9923"/>
                  </a:cubicBezTo>
                  <a:lnTo>
                    <a:pt x="2374" y="9923"/>
                  </a:lnTo>
                  <a:cubicBezTo>
                    <a:pt x="2178" y="10621"/>
                    <a:pt x="1813" y="11053"/>
                    <a:pt x="1468" y="11642"/>
                  </a:cubicBezTo>
                  <a:cubicBezTo>
                    <a:pt x="1790" y="11614"/>
                    <a:pt x="2080" y="11456"/>
                    <a:pt x="2402" y="11347"/>
                  </a:cubicBezTo>
                  <a:lnTo>
                    <a:pt x="2402" y="11347"/>
                  </a:lnTo>
                  <a:cubicBezTo>
                    <a:pt x="2205" y="12018"/>
                    <a:pt x="1932" y="12584"/>
                    <a:pt x="1447" y="13037"/>
                  </a:cubicBezTo>
                  <a:cubicBezTo>
                    <a:pt x="1027" y="13414"/>
                    <a:pt x="219" y="14090"/>
                    <a:pt x="1" y="14570"/>
                  </a:cubicBezTo>
                  <a:cubicBezTo>
                    <a:pt x="111" y="14581"/>
                    <a:pt x="219" y="14593"/>
                    <a:pt x="323" y="14593"/>
                  </a:cubicBezTo>
                  <a:cubicBezTo>
                    <a:pt x="471" y="14593"/>
                    <a:pt x="617" y="14576"/>
                    <a:pt x="760" y="14543"/>
                  </a:cubicBezTo>
                  <a:lnTo>
                    <a:pt x="760" y="14543"/>
                  </a:lnTo>
                  <a:cubicBezTo>
                    <a:pt x="564" y="14843"/>
                    <a:pt x="318" y="15084"/>
                    <a:pt x="121" y="15406"/>
                  </a:cubicBezTo>
                  <a:lnTo>
                    <a:pt x="181" y="15406"/>
                  </a:lnTo>
                  <a:cubicBezTo>
                    <a:pt x="524" y="15406"/>
                    <a:pt x="826" y="15182"/>
                    <a:pt x="1125" y="15056"/>
                  </a:cubicBezTo>
                  <a:lnTo>
                    <a:pt x="1125" y="15056"/>
                  </a:lnTo>
                  <a:cubicBezTo>
                    <a:pt x="858" y="15700"/>
                    <a:pt x="466" y="16316"/>
                    <a:pt x="247" y="16965"/>
                  </a:cubicBezTo>
                  <a:cubicBezTo>
                    <a:pt x="590" y="16801"/>
                    <a:pt x="1027" y="16589"/>
                    <a:pt x="1300" y="16267"/>
                  </a:cubicBezTo>
                  <a:lnTo>
                    <a:pt x="1300" y="16267"/>
                  </a:lnTo>
                  <a:cubicBezTo>
                    <a:pt x="1224" y="16534"/>
                    <a:pt x="1055" y="16829"/>
                    <a:pt x="1055" y="17096"/>
                  </a:cubicBezTo>
                  <a:cubicBezTo>
                    <a:pt x="1224" y="17075"/>
                    <a:pt x="1370" y="17020"/>
                    <a:pt x="1518" y="16992"/>
                  </a:cubicBezTo>
                  <a:lnTo>
                    <a:pt x="1518" y="16992"/>
                  </a:lnTo>
                  <a:cubicBezTo>
                    <a:pt x="1420" y="17342"/>
                    <a:pt x="1349" y="17745"/>
                    <a:pt x="1174" y="18067"/>
                  </a:cubicBezTo>
                  <a:cubicBezTo>
                    <a:pt x="957" y="18498"/>
                    <a:pt x="564" y="18738"/>
                    <a:pt x="318" y="19142"/>
                  </a:cubicBezTo>
                  <a:cubicBezTo>
                    <a:pt x="662" y="19142"/>
                    <a:pt x="1027" y="19060"/>
                    <a:pt x="1349" y="18875"/>
                  </a:cubicBezTo>
                  <a:lnTo>
                    <a:pt x="1349" y="18875"/>
                  </a:lnTo>
                  <a:cubicBezTo>
                    <a:pt x="1272" y="19589"/>
                    <a:pt x="957" y="20195"/>
                    <a:pt x="564" y="20729"/>
                  </a:cubicBezTo>
                  <a:cubicBezTo>
                    <a:pt x="640" y="20762"/>
                    <a:pt x="771" y="20789"/>
                    <a:pt x="972" y="20806"/>
                  </a:cubicBezTo>
                  <a:cubicBezTo>
                    <a:pt x="1081" y="20724"/>
                    <a:pt x="1196" y="20648"/>
                    <a:pt x="1310" y="20565"/>
                  </a:cubicBezTo>
                  <a:cubicBezTo>
                    <a:pt x="1322" y="20560"/>
                    <a:pt x="1343" y="20555"/>
                    <a:pt x="1365" y="20555"/>
                  </a:cubicBezTo>
                  <a:cubicBezTo>
                    <a:pt x="1436" y="20555"/>
                    <a:pt x="1539" y="20593"/>
                    <a:pt x="1506" y="20620"/>
                  </a:cubicBezTo>
                  <a:cubicBezTo>
                    <a:pt x="1212" y="20887"/>
                    <a:pt x="1453" y="20975"/>
                    <a:pt x="1758" y="20975"/>
                  </a:cubicBezTo>
                  <a:cubicBezTo>
                    <a:pt x="1971" y="20975"/>
                    <a:pt x="2221" y="20930"/>
                    <a:pt x="2319" y="20882"/>
                  </a:cubicBezTo>
                  <a:cubicBezTo>
                    <a:pt x="2516" y="20789"/>
                    <a:pt x="2707" y="20675"/>
                    <a:pt x="2881" y="20538"/>
                  </a:cubicBezTo>
                  <a:cubicBezTo>
                    <a:pt x="2893" y="20532"/>
                    <a:pt x="2926" y="20527"/>
                    <a:pt x="2958" y="20527"/>
                  </a:cubicBezTo>
                  <a:cubicBezTo>
                    <a:pt x="3024" y="20527"/>
                    <a:pt x="3094" y="20544"/>
                    <a:pt x="3084" y="20582"/>
                  </a:cubicBezTo>
                  <a:cubicBezTo>
                    <a:pt x="3007" y="20860"/>
                    <a:pt x="3231" y="21008"/>
                    <a:pt x="3477" y="21008"/>
                  </a:cubicBezTo>
                  <a:cubicBezTo>
                    <a:pt x="3629" y="21008"/>
                    <a:pt x="3792" y="20947"/>
                    <a:pt x="3885" y="20827"/>
                  </a:cubicBezTo>
                  <a:cubicBezTo>
                    <a:pt x="3968" y="20734"/>
                    <a:pt x="4038" y="20642"/>
                    <a:pt x="4104" y="20538"/>
                  </a:cubicBezTo>
                  <a:cubicBezTo>
                    <a:pt x="4114" y="20527"/>
                    <a:pt x="4142" y="20522"/>
                    <a:pt x="4169" y="20522"/>
                  </a:cubicBezTo>
                  <a:cubicBezTo>
                    <a:pt x="4235" y="20522"/>
                    <a:pt x="4311" y="20544"/>
                    <a:pt x="4305" y="20582"/>
                  </a:cubicBezTo>
                  <a:cubicBezTo>
                    <a:pt x="4267" y="20849"/>
                    <a:pt x="4485" y="20996"/>
                    <a:pt x="4720" y="20996"/>
                  </a:cubicBezTo>
                  <a:cubicBezTo>
                    <a:pt x="4867" y="20996"/>
                    <a:pt x="5015" y="20937"/>
                    <a:pt x="5113" y="20817"/>
                  </a:cubicBezTo>
                  <a:cubicBezTo>
                    <a:pt x="5124" y="20800"/>
                    <a:pt x="5151" y="20794"/>
                    <a:pt x="5172" y="20794"/>
                  </a:cubicBezTo>
                  <a:cubicBezTo>
                    <a:pt x="5227" y="20794"/>
                    <a:pt x="5293" y="20822"/>
                    <a:pt x="5315" y="20849"/>
                  </a:cubicBezTo>
                  <a:cubicBezTo>
                    <a:pt x="5423" y="20937"/>
                    <a:pt x="5511" y="20980"/>
                    <a:pt x="5587" y="20980"/>
                  </a:cubicBezTo>
                  <a:cubicBezTo>
                    <a:pt x="5680" y="20980"/>
                    <a:pt x="5751" y="20915"/>
                    <a:pt x="5794" y="20784"/>
                  </a:cubicBezTo>
                  <a:cubicBezTo>
                    <a:pt x="5806" y="20767"/>
                    <a:pt x="5827" y="20756"/>
                    <a:pt x="5854" y="20756"/>
                  </a:cubicBezTo>
                  <a:cubicBezTo>
                    <a:pt x="5909" y="20756"/>
                    <a:pt x="5980" y="20784"/>
                    <a:pt x="5997" y="20811"/>
                  </a:cubicBezTo>
                  <a:cubicBezTo>
                    <a:pt x="6051" y="20947"/>
                    <a:pt x="6128" y="21013"/>
                    <a:pt x="6219" y="21013"/>
                  </a:cubicBezTo>
                  <a:cubicBezTo>
                    <a:pt x="6307" y="21013"/>
                    <a:pt x="6405" y="20958"/>
                    <a:pt x="6526" y="20844"/>
                  </a:cubicBezTo>
                  <a:cubicBezTo>
                    <a:pt x="6526" y="20822"/>
                    <a:pt x="6553" y="20817"/>
                    <a:pt x="6586" y="20817"/>
                  </a:cubicBezTo>
                  <a:cubicBezTo>
                    <a:pt x="6629" y="20817"/>
                    <a:pt x="6689" y="20832"/>
                    <a:pt x="6705" y="20844"/>
                  </a:cubicBezTo>
                  <a:cubicBezTo>
                    <a:pt x="6896" y="20958"/>
                    <a:pt x="7322" y="21247"/>
                    <a:pt x="7578" y="21247"/>
                  </a:cubicBezTo>
                  <a:cubicBezTo>
                    <a:pt x="7720" y="21247"/>
                    <a:pt x="7807" y="21160"/>
                    <a:pt x="7769" y="20898"/>
                  </a:cubicBezTo>
                  <a:cubicBezTo>
                    <a:pt x="7769" y="20877"/>
                    <a:pt x="7790" y="20872"/>
                    <a:pt x="7823" y="20872"/>
                  </a:cubicBezTo>
                  <a:cubicBezTo>
                    <a:pt x="7873" y="20872"/>
                    <a:pt x="7944" y="20887"/>
                    <a:pt x="7954" y="20898"/>
                  </a:cubicBezTo>
                  <a:cubicBezTo>
                    <a:pt x="8118" y="21008"/>
                    <a:pt x="8293" y="21068"/>
                    <a:pt x="8429" y="21068"/>
                  </a:cubicBezTo>
                  <a:cubicBezTo>
                    <a:pt x="8626" y="21068"/>
                    <a:pt x="8724" y="20937"/>
                    <a:pt x="8533" y="20669"/>
                  </a:cubicBezTo>
                  <a:cubicBezTo>
                    <a:pt x="8517" y="20648"/>
                    <a:pt x="8555" y="20642"/>
                    <a:pt x="8598" y="20642"/>
                  </a:cubicBezTo>
                  <a:cubicBezTo>
                    <a:pt x="8648" y="20642"/>
                    <a:pt x="8713" y="20653"/>
                    <a:pt x="8729" y="20669"/>
                  </a:cubicBezTo>
                  <a:cubicBezTo>
                    <a:pt x="8931" y="20724"/>
                    <a:pt x="9079" y="20751"/>
                    <a:pt x="9177" y="20751"/>
                  </a:cubicBezTo>
                  <a:cubicBezTo>
                    <a:pt x="9329" y="20751"/>
                    <a:pt x="9351" y="20680"/>
                    <a:pt x="9242" y="20532"/>
                  </a:cubicBezTo>
                  <a:cubicBezTo>
                    <a:pt x="9237" y="20532"/>
                    <a:pt x="9231" y="20527"/>
                    <a:pt x="9225" y="20522"/>
                  </a:cubicBezTo>
                  <a:lnTo>
                    <a:pt x="9231" y="20522"/>
                  </a:lnTo>
                  <a:lnTo>
                    <a:pt x="9220" y="20512"/>
                  </a:lnTo>
                  <a:cubicBezTo>
                    <a:pt x="9204" y="20484"/>
                    <a:pt x="9242" y="20472"/>
                    <a:pt x="9286" y="20472"/>
                  </a:cubicBezTo>
                  <a:cubicBezTo>
                    <a:pt x="9341" y="20472"/>
                    <a:pt x="9401" y="20489"/>
                    <a:pt x="9416" y="20505"/>
                  </a:cubicBezTo>
                  <a:cubicBezTo>
                    <a:pt x="9597" y="20729"/>
                    <a:pt x="9776" y="20822"/>
                    <a:pt x="9924" y="20822"/>
                  </a:cubicBezTo>
                  <a:cubicBezTo>
                    <a:pt x="10197" y="20822"/>
                    <a:pt x="10343" y="20512"/>
                    <a:pt x="10126" y="20157"/>
                  </a:cubicBezTo>
                  <a:cubicBezTo>
                    <a:pt x="10109" y="20134"/>
                    <a:pt x="10137" y="20129"/>
                    <a:pt x="10174" y="20129"/>
                  </a:cubicBezTo>
                  <a:cubicBezTo>
                    <a:pt x="10229" y="20129"/>
                    <a:pt x="10305" y="20145"/>
                    <a:pt x="10322" y="20157"/>
                  </a:cubicBezTo>
                  <a:cubicBezTo>
                    <a:pt x="10421" y="20233"/>
                    <a:pt x="10743" y="20358"/>
                    <a:pt x="11025" y="20419"/>
                  </a:cubicBezTo>
                  <a:cubicBezTo>
                    <a:pt x="10758" y="20217"/>
                    <a:pt x="10426" y="20036"/>
                    <a:pt x="10311" y="19976"/>
                  </a:cubicBezTo>
                  <a:lnTo>
                    <a:pt x="10311" y="19976"/>
                  </a:lnTo>
                  <a:cubicBezTo>
                    <a:pt x="10459" y="20042"/>
                    <a:pt x="10644" y="20074"/>
                    <a:pt x="10819" y="20074"/>
                  </a:cubicBezTo>
                  <a:cubicBezTo>
                    <a:pt x="10939" y="20074"/>
                    <a:pt x="11048" y="20059"/>
                    <a:pt x="11146" y="20026"/>
                  </a:cubicBezTo>
                  <a:cubicBezTo>
                    <a:pt x="10775" y="19812"/>
                    <a:pt x="10290" y="19354"/>
                    <a:pt x="10212" y="18848"/>
                  </a:cubicBezTo>
                  <a:cubicBezTo>
                    <a:pt x="10322" y="18848"/>
                    <a:pt x="10453" y="18858"/>
                    <a:pt x="10584" y="18858"/>
                  </a:cubicBezTo>
                  <a:cubicBezTo>
                    <a:pt x="10781" y="18858"/>
                    <a:pt x="10977" y="18831"/>
                    <a:pt x="11096" y="18684"/>
                  </a:cubicBezTo>
                  <a:cubicBezTo>
                    <a:pt x="10534" y="18574"/>
                    <a:pt x="10093" y="17876"/>
                    <a:pt x="9623" y="17527"/>
                  </a:cubicBezTo>
                  <a:lnTo>
                    <a:pt x="9623" y="17527"/>
                  </a:lnTo>
                  <a:cubicBezTo>
                    <a:pt x="9761" y="17587"/>
                    <a:pt x="9945" y="17631"/>
                    <a:pt x="10126" y="17631"/>
                  </a:cubicBezTo>
                  <a:cubicBezTo>
                    <a:pt x="10278" y="17631"/>
                    <a:pt x="10421" y="17604"/>
                    <a:pt x="10534" y="17527"/>
                  </a:cubicBezTo>
                  <a:cubicBezTo>
                    <a:pt x="10114" y="17396"/>
                    <a:pt x="9384" y="16937"/>
                    <a:pt x="9258" y="16426"/>
                  </a:cubicBezTo>
                  <a:lnTo>
                    <a:pt x="9258" y="16426"/>
                  </a:lnTo>
                  <a:cubicBezTo>
                    <a:pt x="9525" y="16534"/>
                    <a:pt x="9771" y="16693"/>
                    <a:pt x="10066" y="16693"/>
                  </a:cubicBezTo>
                  <a:cubicBezTo>
                    <a:pt x="9749" y="16371"/>
                    <a:pt x="9384" y="15864"/>
                    <a:pt x="9406" y="15351"/>
                  </a:cubicBezTo>
                  <a:lnTo>
                    <a:pt x="9406" y="15351"/>
                  </a:lnTo>
                  <a:cubicBezTo>
                    <a:pt x="9673" y="15487"/>
                    <a:pt x="9968" y="15514"/>
                    <a:pt x="10262" y="15514"/>
                  </a:cubicBezTo>
                  <a:cubicBezTo>
                    <a:pt x="9820" y="15323"/>
                    <a:pt x="9160" y="15029"/>
                    <a:pt x="8963" y="14543"/>
                  </a:cubicBezTo>
                  <a:lnTo>
                    <a:pt x="8963" y="14543"/>
                  </a:lnTo>
                  <a:cubicBezTo>
                    <a:pt x="9187" y="14587"/>
                    <a:pt x="9389" y="14641"/>
                    <a:pt x="9608" y="14641"/>
                  </a:cubicBezTo>
                  <a:cubicBezTo>
                    <a:pt x="9678" y="14641"/>
                    <a:pt x="9749" y="14636"/>
                    <a:pt x="9820" y="14625"/>
                  </a:cubicBezTo>
                  <a:cubicBezTo>
                    <a:pt x="9237" y="14167"/>
                    <a:pt x="8571" y="13551"/>
                    <a:pt x="8424" y="12743"/>
                  </a:cubicBezTo>
                  <a:cubicBezTo>
                    <a:pt x="8462" y="12738"/>
                    <a:pt x="8500" y="12738"/>
                    <a:pt x="8538" y="12738"/>
                  </a:cubicBezTo>
                  <a:cubicBezTo>
                    <a:pt x="8696" y="12738"/>
                    <a:pt x="8850" y="12776"/>
                    <a:pt x="8991" y="12798"/>
                  </a:cubicBezTo>
                  <a:cubicBezTo>
                    <a:pt x="8353" y="12584"/>
                    <a:pt x="8009" y="11914"/>
                    <a:pt x="7938" y="11210"/>
                  </a:cubicBezTo>
                  <a:lnTo>
                    <a:pt x="7938" y="11210"/>
                  </a:lnTo>
                  <a:cubicBezTo>
                    <a:pt x="8107" y="11320"/>
                    <a:pt x="8276" y="11358"/>
                    <a:pt x="8462" y="11358"/>
                  </a:cubicBezTo>
                  <a:cubicBezTo>
                    <a:pt x="8510" y="11358"/>
                    <a:pt x="8565" y="11352"/>
                    <a:pt x="8620" y="11347"/>
                  </a:cubicBezTo>
                  <a:cubicBezTo>
                    <a:pt x="8353" y="11134"/>
                    <a:pt x="8080" y="11053"/>
                    <a:pt x="7840" y="10784"/>
                  </a:cubicBezTo>
                  <a:cubicBezTo>
                    <a:pt x="7616" y="10484"/>
                    <a:pt x="7447" y="10136"/>
                    <a:pt x="7175" y="9868"/>
                  </a:cubicBezTo>
                  <a:lnTo>
                    <a:pt x="7175" y="9868"/>
                  </a:lnTo>
                  <a:cubicBezTo>
                    <a:pt x="7420" y="10092"/>
                    <a:pt x="7933" y="10333"/>
                    <a:pt x="8266" y="10333"/>
                  </a:cubicBezTo>
                  <a:cubicBezTo>
                    <a:pt x="8293" y="10333"/>
                    <a:pt x="8326" y="10333"/>
                    <a:pt x="8353" y="10326"/>
                  </a:cubicBezTo>
                  <a:cubicBezTo>
                    <a:pt x="7867" y="9943"/>
                    <a:pt x="7535" y="9538"/>
                    <a:pt x="7200" y="9058"/>
                  </a:cubicBezTo>
                  <a:lnTo>
                    <a:pt x="7200" y="9058"/>
                  </a:lnTo>
                  <a:cubicBezTo>
                    <a:pt x="7208" y="9068"/>
                    <a:pt x="7216" y="9077"/>
                    <a:pt x="7224" y="9089"/>
                  </a:cubicBezTo>
                  <a:cubicBezTo>
                    <a:pt x="6886" y="8362"/>
                    <a:pt x="6836" y="7637"/>
                    <a:pt x="6640" y="6884"/>
                  </a:cubicBezTo>
                  <a:lnTo>
                    <a:pt x="6640" y="6884"/>
                  </a:lnTo>
                  <a:cubicBezTo>
                    <a:pt x="6881" y="6922"/>
                    <a:pt x="7110" y="6961"/>
                    <a:pt x="7339" y="6961"/>
                  </a:cubicBezTo>
                  <a:cubicBezTo>
                    <a:pt x="7430" y="6961"/>
                    <a:pt x="7523" y="6955"/>
                    <a:pt x="7616" y="6939"/>
                  </a:cubicBezTo>
                  <a:cubicBezTo>
                    <a:pt x="7251" y="6617"/>
                    <a:pt x="7175" y="6186"/>
                    <a:pt x="7005" y="5706"/>
                  </a:cubicBezTo>
                  <a:lnTo>
                    <a:pt x="7005" y="5706"/>
                  </a:lnTo>
                  <a:cubicBezTo>
                    <a:pt x="7273" y="5816"/>
                    <a:pt x="7556" y="5887"/>
                    <a:pt x="7830" y="5887"/>
                  </a:cubicBezTo>
                  <a:cubicBezTo>
                    <a:pt x="7954" y="5887"/>
                    <a:pt x="8080" y="5870"/>
                    <a:pt x="8205" y="5837"/>
                  </a:cubicBezTo>
                  <a:cubicBezTo>
                    <a:pt x="7300" y="5652"/>
                    <a:pt x="6662" y="3956"/>
                    <a:pt x="6466" y="3099"/>
                  </a:cubicBezTo>
                  <a:lnTo>
                    <a:pt x="6466" y="3099"/>
                  </a:lnTo>
                  <a:cubicBezTo>
                    <a:pt x="6629" y="3126"/>
                    <a:pt x="6841" y="3175"/>
                    <a:pt x="7049" y="3224"/>
                  </a:cubicBezTo>
                  <a:cubicBezTo>
                    <a:pt x="6466" y="2826"/>
                    <a:pt x="5925" y="1670"/>
                    <a:pt x="5827" y="1136"/>
                  </a:cubicBezTo>
                  <a:cubicBezTo>
                    <a:pt x="5952" y="1081"/>
                    <a:pt x="6100" y="1053"/>
                    <a:pt x="6219" y="1053"/>
                  </a:cubicBezTo>
                  <a:cubicBezTo>
                    <a:pt x="6051" y="786"/>
                    <a:pt x="5708" y="813"/>
                    <a:pt x="5440" y="759"/>
                  </a:cubicBezTo>
                  <a:cubicBezTo>
                    <a:pt x="5587" y="491"/>
                    <a:pt x="5827" y="300"/>
                    <a:pt x="5975" y="33"/>
                  </a:cubicBezTo>
                  <a:cubicBezTo>
                    <a:pt x="5904" y="11"/>
                    <a:pt x="5833" y="0"/>
                    <a:pt x="5756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0"/>
            <p:cNvSpPr/>
            <p:nvPr/>
          </p:nvSpPr>
          <p:spPr>
            <a:xfrm>
              <a:off x="5167000" y="3439350"/>
              <a:ext cx="272925" cy="30850"/>
            </a:xfrm>
            <a:custGeom>
              <a:avLst/>
              <a:gdLst/>
              <a:ahLst/>
              <a:cxnLst/>
              <a:rect l="l" t="t" r="r" b="b"/>
              <a:pathLst>
                <a:path w="10917" h="1234" extrusionOk="0">
                  <a:moveTo>
                    <a:pt x="9819" y="0"/>
                  </a:moveTo>
                  <a:cubicBezTo>
                    <a:pt x="9782" y="0"/>
                    <a:pt x="9754" y="5"/>
                    <a:pt x="9771" y="28"/>
                  </a:cubicBezTo>
                  <a:cubicBezTo>
                    <a:pt x="9988" y="383"/>
                    <a:pt x="9842" y="693"/>
                    <a:pt x="9569" y="693"/>
                  </a:cubicBezTo>
                  <a:cubicBezTo>
                    <a:pt x="9421" y="693"/>
                    <a:pt x="9242" y="600"/>
                    <a:pt x="9061" y="376"/>
                  </a:cubicBezTo>
                  <a:cubicBezTo>
                    <a:pt x="9046" y="360"/>
                    <a:pt x="8986" y="343"/>
                    <a:pt x="8931" y="343"/>
                  </a:cubicBezTo>
                  <a:cubicBezTo>
                    <a:pt x="8887" y="343"/>
                    <a:pt x="8849" y="355"/>
                    <a:pt x="8865" y="383"/>
                  </a:cubicBezTo>
                  <a:lnTo>
                    <a:pt x="8876" y="393"/>
                  </a:lnTo>
                  <a:lnTo>
                    <a:pt x="8870" y="393"/>
                  </a:lnTo>
                  <a:cubicBezTo>
                    <a:pt x="8876" y="398"/>
                    <a:pt x="8882" y="403"/>
                    <a:pt x="8887" y="403"/>
                  </a:cubicBezTo>
                  <a:cubicBezTo>
                    <a:pt x="8996" y="551"/>
                    <a:pt x="8974" y="622"/>
                    <a:pt x="8822" y="622"/>
                  </a:cubicBezTo>
                  <a:cubicBezTo>
                    <a:pt x="8724" y="622"/>
                    <a:pt x="8576" y="595"/>
                    <a:pt x="8374" y="540"/>
                  </a:cubicBezTo>
                  <a:cubicBezTo>
                    <a:pt x="8358" y="524"/>
                    <a:pt x="8293" y="513"/>
                    <a:pt x="8243" y="513"/>
                  </a:cubicBezTo>
                  <a:cubicBezTo>
                    <a:pt x="8200" y="513"/>
                    <a:pt x="8162" y="519"/>
                    <a:pt x="8178" y="540"/>
                  </a:cubicBezTo>
                  <a:cubicBezTo>
                    <a:pt x="8369" y="808"/>
                    <a:pt x="8271" y="939"/>
                    <a:pt x="8074" y="939"/>
                  </a:cubicBezTo>
                  <a:cubicBezTo>
                    <a:pt x="7938" y="939"/>
                    <a:pt x="7763" y="879"/>
                    <a:pt x="7599" y="769"/>
                  </a:cubicBezTo>
                  <a:cubicBezTo>
                    <a:pt x="7589" y="758"/>
                    <a:pt x="7518" y="743"/>
                    <a:pt x="7468" y="743"/>
                  </a:cubicBezTo>
                  <a:cubicBezTo>
                    <a:pt x="7435" y="743"/>
                    <a:pt x="7414" y="748"/>
                    <a:pt x="7414" y="769"/>
                  </a:cubicBezTo>
                  <a:cubicBezTo>
                    <a:pt x="7452" y="1031"/>
                    <a:pt x="7365" y="1118"/>
                    <a:pt x="7223" y="1118"/>
                  </a:cubicBezTo>
                  <a:cubicBezTo>
                    <a:pt x="6967" y="1118"/>
                    <a:pt x="6541" y="829"/>
                    <a:pt x="6350" y="715"/>
                  </a:cubicBezTo>
                  <a:cubicBezTo>
                    <a:pt x="6334" y="703"/>
                    <a:pt x="6274" y="688"/>
                    <a:pt x="6231" y="688"/>
                  </a:cubicBezTo>
                  <a:cubicBezTo>
                    <a:pt x="6198" y="688"/>
                    <a:pt x="6171" y="693"/>
                    <a:pt x="6171" y="715"/>
                  </a:cubicBezTo>
                  <a:cubicBezTo>
                    <a:pt x="6050" y="829"/>
                    <a:pt x="5952" y="884"/>
                    <a:pt x="5864" y="884"/>
                  </a:cubicBezTo>
                  <a:cubicBezTo>
                    <a:pt x="5773" y="884"/>
                    <a:pt x="5696" y="818"/>
                    <a:pt x="5642" y="682"/>
                  </a:cubicBezTo>
                  <a:cubicBezTo>
                    <a:pt x="5625" y="655"/>
                    <a:pt x="5554" y="627"/>
                    <a:pt x="5499" y="627"/>
                  </a:cubicBezTo>
                  <a:cubicBezTo>
                    <a:pt x="5472" y="627"/>
                    <a:pt x="5451" y="638"/>
                    <a:pt x="5439" y="655"/>
                  </a:cubicBezTo>
                  <a:cubicBezTo>
                    <a:pt x="5396" y="786"/>
                    <a:pt x="5325" y="851"/>
                    <a:pt x="5232" y="851"/>
                  </a:cubicBezTo>
                  <a:cubicBezTo>
                    <a:pt x="5156" y="851"/>
                    <a:pt x="5068" y="808"/>
                    <a:pt x="4960" y="720"/>
                  </a:cubicBezTo>
                  <a:cubicBezTo>
                    <a:pt x="4938" y="693"/>
                    <a:pt x="4872" y="665"/>
                    <a:pt x="4817" y="665"/>
                  </a:cubicBezTo>
                  <a:cubicBezTo>
                    <a:pt x="4796" y="665"/>
                    <a:pt x="4769" y="671"/>
                    <a:pt x="4758" y="688"/>
                  </a:cubicBezTo>
                  <a:cubicBezTo>
                    <a:pt x="4660" y="808"/>
                    <a:pt x="4512" y="867"/>
                    <a:pt x="4365" y="867"/>
                  </a:cubicBezTo>
                  <a:cubicBezTo>
                    <a:pt x="4130" y="867"/>
                    <a:pt x="3912" y="720"/>
                    <a:pt x="3950" y="453"/>
                  </a:cubicBezTo>
                  <a:cubicBezTo>
                    <a:pt x="3956" y="415"/>
                    <a:pt x="3880" y="393"/>
                    <a:pt x="3814" y="393"/>
                  </a:cubicBezTo>
                  <a:cubicBezTo>
                    <a:pt x="3787" y="393"/>
                    <a:pt x="3759" y="398"/>
                    <a:pt x="3749" y="409"/>
                  </a:cubicBezTo>
                  <a:cubicBezTo>
                    <a:pt x="3683" y="513"/>
                    <a:pt x="3613" y="605"/>
                    <a:pt x="3530" y="698"/>
                  </a:cubicBezTo>
                  <a:cubicBezTo>
                    <a:pt x="3437" y="818"/>
                    <a:pt x="3274" y="879"/>
                    <a:pt x="3122" y="879"/>
                  </a:cubicBezTo>
                  <a:cubicBezTo>
                    <a:pt x="2876" y="879"/>
                    <a:pt x="2652" y="731"/>
                    <a:pt x="2729" y="453"/>
                  </a:cubicBezTo>
                  <a:cubicBezTo>
                    <a:pt x="2739" y="415"/>
                    <a:pt x="2669" y="398"/>
                    <a:pt x="2603" y="398"/>
                  </a:cubicBezTo>
                  <a:cubicBezTo>
                    <a:pt x="2571" y="398"/>
                    <a:pt x="2538" y="403"/>
                    <a:pt x="2526" y="409"/>
                  </a:cubicBezTo>
                  <a:cubicBezTo>
                    <a:pt x="2352" y="546"/>
                    <a:pt x="2161" y="660"/>
                    <a:pt x="1964" y="753"/>
                  </a:cubicBezTo>
                  <a:cubicBezTo>
                    <a:pt x="1866" y="801"/>
                    <a:pt x="1616" y="846"/>
                    <a:pt x="1403" y="846"/>
                  </a:cubicBezTo>
                  <a:cubicBezTo>
                    <a:pt x="1098" y="846"/>
                    <a:pt x="857" y="758"/>
                    <a:pt x="1151" y="491"/>
                  </a:cubicBezTo>
                  <a:cubicBezTo>
                    <a:pt x="1184" y="464"/>
                    <a:pt x="1081" y="426"/>
                    <a:pt x="1010" y="426"/>
                  </a:cubicBezTo>
                  <a:cubicBezTo>
                    <a:pt x="988" y="426"/>
                    <a:pt x="967" y="431"/>
                    <a:pt x="955" y="436"/>
                  </a:cubicBezTo>
                  <a:cubicBezTo>
                    <a:pt x="841" y="519"/>
                    <a:pt x="726" y="595"/>
                    <a:pt x="617" y="677"/>
                  </a:cubicBezTo>
                  <a:cubicBezTo>
                    <a:pt x="416" y="660"/>
                    <a:pt x="285" y="633"/>
                    <a:pt x="209" y="600"/>
                  </a:cubicBezTo>
                  <a:cubicBezTo>
                    <a:pt x="143" y="688"/>
                    <a:pt x="71" y="781"/>
                    <a:pt x="1" y="862"/>
                  </a:cubicBezTo>
                  <a:cubicBezTo>
                    <a:pt x="56" y="873"/>
                    <a:pt x="104" y="879"/>
                    <a:pt x="154" y="879"/>
                  </a:cubicBezTo>
                  <a:cubicBezTo>
                    <a:pt x="476" y="879"/>
                    <a:pt x="759" y="693"/>
                    <a:pt x="1027" y="486"/>
                  </a:cubicBezTo>
                  <a:lnTo>
                    <a:pt x="1027" y="486"/>
                  </a:lnTo>
                  <a:cubicBezTo>
                    <a:pt x="595" y="829"/>
                    <a:pt x="857" y="993"/>
                    <a:pt x="1206" y="993"/>
                  </a:cubicBezTo>
                  <a:cubicBezTo>
                    <a:pt x="1277" y="993"/>
                    <a:pt x="1348" y="987"/>
                    <a:pt x="1425" y="977"/>
                  </a:cubicBezTo>
                  <a:cubicBezTo>
                    <a:pt x="1839" y="922"/>
                    <a:pt x="2281" y="703"/>
                    <a:pt x="2624" y="436"/>
                  </a:cubicBezTo>
                  <a:lnTo>
                    <a:pt x="2624" y="436"/>
                  </a:lnTo>
                  <a:cubicBezTo>
                    <a:pt x="2455" y="796"/>
                    <a:pt x="2701" y="1113"/>
                    <a:pt x="3001" y="1113"/>
                  </a:cubicBezTo>
                  <a:cubicBezTo>
                    <a:pt x="3012" y="1113"/>
                    <a:pt x="3029" y="1113"/>
                    <a:pt x="3039" y="1108"/>
                  </a:cubicBezTo>
                  <a:cubicBezTo>
                    <a:pt x="3356" y="1080"/>
                    <a:pt x="3678" y="703"/>
                    <a:pt x="3847" y="436"/>
                  </a:cubicBezTo>
                  <a:lnTo>
                    <a:pt x="3847" y="436"/>
                  </a:lnTo>
                  <a:cubicBezTo>
                    <a:pt x="3754" y="775"/>
                    <a:pt x="3933" y="1113"/>
                    <a:pt x="4272" y="1113"/>
                  </a:cubicBezTo>
                  <a:cubicBezTo>
                    <a:pt x="4288" y="1113"/>
                    <a:pt x="4300" y="1108"/>
                    <a:pt x="4310" y="1108"/>
                  </a:cubicBezTo>
                  <a:cubicBezTo>
                    <a:pt x="4529" y="1091"/>
                    <a:pt x="4714" y="917"/>
                    <a:pt x="4856" y="715"/>
                  </a:cubicBezTo>
                  <a:cubicBezTo>
                    <a:pt x="4927" y="856"/>
                    <a:pt x="5058" y="960"/>
                    <a:pt x="5194" y="960"/>
                  </a:cubicBezTo>
                  <a:cubicBezTo>
                    <a:pt x="5315" y="960"/>
                    <a:pt x="5445" y="879"/>
                    <a:pt x="5537" y="677"/>
                  </a:cubicBezTo>
                  <a:cubicBezTo>
                    <a:pt x="5625" y="856"/>
                    <a:pt x="5854" y="1031"/>
                    <a:pt x="6028" y="1031"/>
                  </a:cubicBezTo>
                  <a:cubicBezTo>
                    <a:pt x="6154" y="1031"/>
                    <a:pt x="6252" y="949"/>
                    <a:pt x="6274" y="731"/>
                  </a:cubicBezTo>
                  <a:cubicBezTo>
                    <a:pt x="6433" y="824"/>
                    <a:pt x="7005" y="1234"/>
                    <a:pt x="7322" y="1234"/>
                  </a:cubicBezTo>
                  <a:cubicBezTo>
                    <a:pt x="7490" y="1234"/>
                    <a:pt x="7589" y="1118"/>
                    <a:pt x="7523" y="786"/>
                  </a:cubicBezTo>
                  <a:lnTo>
                    <a:pt x="7523" y="786"/>
                  </a:lnTo>
                  <a:cubicBezTo>
                    <a:pt x="7659" y="900"/>
                    <a:pt x="7949" y="987"/>
                    <a:pt x="8162" y="987"/>
                  </a:cubicBezTo>
                  <a:cubicBezTo>
                    <a:pt x="8402" y="987"/>
                    <a:pt x="8548" y="879"/>
                    <a:pt x="8286" y="557"/>
                  </a:cubicBezTo>
                  <a:lnTo>
                    <a:pt x="8286" y="557"/>
                  </a:lnTo>
                  <a:cubicBezTo>
                    <a:pt x="8457" y="753"/>
                    <a:pt x="8724" y="879"/>
                    <a:pt x="8980" y="879"/>
                  </a:cubicBezTo>
                  <a:cubicBezTo>
                    <a:pt x="9023" y="879"/>
                    <a:pt x="9067" y="873"/>
                    <a:pt x="9111" y="867"/>
                  </a:cubicBezTo>
                  <a:cubicBezTo>
                    <a:pt x="9137" y="693"/>
                    <a:pt x="9072" y="540"/>
                    <a:pt x="8986" y="415"/>
                  </a:cubicBezTo>
                  <a:lnTo>
                    <a:pt x="8986" y="415"/>
                  </a:lnTo>
                  <a:cubicBezTo>
                    <a:pt x="9127" y="600"/>
                    <a:pt x="9421" y="710"/>
                    <a:pt x="9661" y="710"/>
                  </a:cubicBezTo>
                  <a:cubicBezTo>
                    <a:pt x="9983" y="710"/>
                    <a:pt x="10212" y="513"/>
                    <a:pt x="9874" y="33"/>
                  </a:cubicBezTo>
                  <a:lnTo>
                    <a:pt x="9874" y="33"/>
                  </a:lnTo>
                  <a:cubicBezTo>
                    <a:pt x="10076" y="207"/>
                    <a:pt x="10589" y="491"/>
                    <a:pt x="10917" y="496"/>
                  </a:cubicBezTo>
                  <a:cubicBezTo>
                    <a:pt x="10851" y="431"/>
                    <a:pt x="10763" y="360"/>
                    <a:pt x="10670" y="290"/>
                  </a:cubicBezTo>
                  <a:cubicBezTo>
                    <a:pt x="10388" y="229"/>
                    <a:pt x="10066" y="104"/>
                    <a:pt x="9967" y="28"/>
                  </a:cubicBezTo>
                  <a:cubicBezTo>
                    <a:pt x="9950" y="16"/>
                    <a:pt x="9874" y="0"/>
                    <a:pt x="9819" y="0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0"/>
            <p:cNvSpPr/>
            <p:nvPr/>
          </p:nvSpPr>
          <p:spPr>
            <a:xfrm>
              <a:off x="5334350" y="3016700"/>
              <a:ext cx="11175" cy="3600"/>
            </a:xfrm>
            <a:custGeom>
              <a:avLst/>
              <a:gdLst/>
              <a:ahLst/>
              <a:cxnLst/>
              <a:rect l="l" t="t" r="r" b="b"/>
              <a:pathLst>
                <a:path w="447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31" y="94"/>
                    <a:pt x="262" y="143"/>
                    <a:pt x="393" y="143"/>
                  </a:cubicBezTo>
                  <a:lnTo>
                    <a:pt x="447" y="143"/>
                  </a:lnTo>
                  <a:cubicBezTo>
                    <a:pt x="328" y="94"/>
                    <a:pt x="164" y="45"/>
                    <a:pt x="0" y="1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0"/>
            <p:cNvSpPr/>
            <p:nvPr/>
          </p:nvSpPr>
          <p:spPr>
            <a:xfrm>
              <a:off x="5242275" y="2967225"/>
              <a:ext cx="49000" cy="21650"/>
            </a:xfrm>
            <a:custGeom>
              <a:avLst/>
              <a:gdLst/>
              <a:ahLst/>
              <a:cxnLst/>
              <a:rect l="l" t="t" r="r" b="b"/>
              <a:pathLst>
                <a:path w="1960" h="866" extrusionOk="0">
                  <a:moveTo>
                    <a:pt x="1479" y="769"/>
                  </a:moveTo>
                  <a:cubicBezTo>
                    <a:pt x="1485" y="774"/>
                    <a:pt x="1488" y="776"/>
                    <a:pt x="1490" y="778"/>
                  </a:cubicBezTo>
                  <a:lnTo>
                    <a:pt x="1490" y="778"/>
                  </a:lnTo>
                  <a:lnTo>
                    <a:pt x="1485" y="775"/>
                  </a:lnTo>
                  <a:lnTo>
                    <a:pt x="1479" y="775"/>
                  </a:lnTo>
                  <a:lnTo>
                    <a:pt x="1479" y="769"/>
                  </a:lnTo>
                  <a:close/>
                  <a:moveTo>
                    <a:pt x="1491" y="778"/>
                  </a:moveTo>
                  <a:cubicBezTo>
                    <a:pt x="1491" y="779"/>
                    <a:pt x="1491" y="779"/>
                    <a:pt x="1491" y="779"/>
                  </a:cubicBezTo>
                  <a:cubicBezTo>
                    <a:pt x="1491" y="779"/>
                    <a:pt x="1491" y="779"/>
                    <a:pt x="1491" y="779"/>
                  </a:cubicBezTo>
                  <a:lnTo>
                    <a:pt x="1491" y="779"/>
                  </a:lnTo>
                  <a:lnTo>
                    <a:pt x="1491" y="778"/>
                  </a:lnTo>
                  <a:close/>
                  <a:moveTo>
                    <a:pt x="1491" y="777"/>
                  </a:moveTo>
                  <a:cubicBezTo>
                    <a:pt x="1492" y="778"/>
                    <a:pt x="1493" y="779"/>
                    <a:pt x="1496" y="780"/>
                  </a:cubicBezTo>
                  <a:lnTo>
                    <a:pt x="1491" y="778"/>
                  </a:lnTo>
                  <a:lnTo>
                    <a:pt x="1491" y="778"/>
                  </a:lnTo>
                  <a:lnTo>
                    <a:pt x="1491" y="777"/>
                  </a:lnTo>
                  <a:close/>
                  <a:moveTo>
                    <a:pt x="1581" y="1"/>
                  </a:moveTo>
                  <a:cubicBezTo>
                    <a:pt x="1564" y="1"/>
                    <a:pt x="1546" y="8"/>
                    <a:pt x="1534" y="22"/>
                  </a:cubicBezTo>
                  <a:cubicBezTo>
                    <a:pt x="1413" y="159"/>
                    <a:pt x="1310" y="300"/>
                    <a:pt x="1191" y="420"/>
                  </a:cubicBezTo>
                  <a:cubicBezTo>
                    <a:pt x="1105" y="502"/>
                    <a:pt x="1011" y="567"/>
                    <a:pt x="905" y="608"/>
                  </a:cubicBezTo>
                  <a:lnTo>
                    <a:pt x="905" y="608"/>
                  </a:lnTo>
                  <a:cubicBezTo>
                    <a:pt x="986" y="439"/>
                    <a:pt x="1068" y="267"/>
                    <a:pt x="1125" y="81"/>
                  </a:cubicBezTo>
                  <a:cubicBezTo>
                    <a:pt x="1131" y="55"/>
                    <a:pt x="1125" y="33"/>
                    <a:pt x="1103" y="16"/>
                  </a:cubicBezTo>
                  <a:cubicBezTo>
                    <a:pt x="1093" y="10"/>
                    <a:pt x="1082" y="7"/>
                    <a:pt x="1071" y="7"/>
                  </a:cubicBezTo>
                  <a:cubicBezTo>
                    <a:pt x="1053" y="7"/>
                    <a:pt x="1035" y="16"/>
                    <a:pt x="1021" y="33"/>
                  </a:cubicBezTo>
                  <a:cubicBezTo>
                    <a:pt x="912" y="202"/>
                    <a:pt x="765" y="350"/>
                    <a:pt x="595" y="458"/>
                  </a:cubicBezTo>
                  <a:cubicBezTo>
                    <a:pt x="509" y="513"/>
                    <a:pt x="416" y="551"/>
                    <a:pt x="318" y="567"/>
                  </a:cubicBezTo>
                  <a:cubicBezTo>
                    <a:pt x="302" y="569"/>
                    <a:pt x="286" y="570"/>
                    <a:pt x="270" y="570"/>
                  </a:cubicBezTo>
                  <a:cubicBezTo>
                    <a:pt x="205" y="570"/>
                    <a:pt x="137" y="557"/>
                    <a:pt x="67" y="557"/>
                  </a:cubicBezTo>
                  <a:cubicBezTo>
                    <a:pt x="45" y="557"/>
                    <a:pt x="23" y="559"/>
                    <a:pt x="1" y="562"/>
                  </a:cubicBezTo>
                  <a:cubicBezTo>
                    <a:pt x="111" y="562"/>
                    <a:pt x="202" y="605"/>
                    <a:pt x="318" y="612"/>
                  </a:cubicBezTo>
                  <a:cubicBezTo>
                    <a:pt x="426" y="605"/>
                    <a:pt x="536" y="567"/>
                    <a:pt x="628" y="519"/>
                  </a:cubicBezTo>
                  <a:cubicBezTo>
                    <a:pt x="724" y="469"/>
                    <a:pt x="813" y="407"/>
                    <a:pt x="895" y="335"/>
                  </a:cubicBezTo>
                  <a:lnTo>
                    <a:pt x="895" y="335"/>
                  </a:lnTo>
                  <a:cubicBezTo>
                    <a:pt x="841" y="450"/>
                    <a:pt x="781" y="565"/>
                    <a:pt x="721" y="682"/>
                  </a:cubicBezTo>
                  <a:cubicBezTo>
                    <a:pt x="716" y="693"/>
                    <a:pt x="710" y="710"/>
                    <a:pt x="716" y="720"/>
                  </a:cubicBezTo>
                  <a:cubicBezTo>
                    <a:pt x="720" y="755"/>
                    <a:pt x="747" y="776"/>
                    <a:pt x="777" y="776"/>
                  </a:cubicBezTo>
                  <a:cubicBezTo>
                    <a:pt x="780" y="776"/>
                    <a:pt x="783" y="776"/>
                    <a:pt x="786" y="775"/>
                  </a:cubicBezTo>
                  <a:lnTo>
                    <a:pt x="791" y="775"/>
                  </a:lnTo>
                  <a:cubicBezTo>
                    <a:pt x="977" y="748"/>
                    <a:pt x="1163" y="655"/>
                    <a:pt x="1289" y="519"/>
                  </a:cubicBezTo>
                  <a:cubicBezTo>
                    <a:pt x="1344" y="464"/>
                    <a:pt x="1393" y="406"/>
                    <a:pt x="1440" y="347"/>
                  </a:cubicBezTo>
                  <a:lnTo>
                    <a:pt x="1440" y="347"/>
                  </a:lnTo>
                  <a:cubicBezTo>
                    <a:pt x="1432" y="384"/>
                    <a:pt x="1425" y="421"/>
                    <a:pt x="1420" y="458"/>
                  </a:cubicBezTo>
                  <a:cubicBezTo>
                    <a:pt x="1403" y="529"/>
                    <a:pt x="1392" y="600"/>
                    <a:pt x="1392" y="677"/>
                  </a:cubicBezTo>
                  <a:cubicBezTo>
                    <a:pt x="1392" y="715"/>
                    <a:pt x="1387" y="753"/>
                    <a:pt x="1403" y="796"/>
                  </a:cubicBezTo>
                  <a:cubicBezTo>
                    <a:pt x="1403" y="808"/>
                    <a:pt x="1408" y="824"/>
                    <a:pt x="1420" y="834"/>
                  </a:cubicBezTo>
                  <a:lnTo>
                    <a:pt x="1430" y="846"/>
                  </a:lnTo>
                  <a:lnTo>
                    <a:pt x="1436" y="851"/>
                  </a:lnTo>
                  <a:cubicBezTo>
                    <a:pt x="1436" y="851"/>
                    <a:pt x="1436" y="851"/>
                    <a:pt x="1436" y="851"/>
                  </a:cubicBezTo>
                  <a:lnTo>
                    <a:pt x="1436" y="851"/>
                  </a:lnTo>
                  <a:cubicBezTo>
                    <a:pt x="1438" y="852"/>
                    <a:pt x="1441" y="854"/>
                    <a:pt x="1446" y="856"/>
                  </a:cubicBezTo>
                  <a:lnTo>
                    <a:pt x="1463" y="862"/>
                  </a:lnTo>
                  <a:cubicBezTo>
                    <a:pt x="1475" y="864"/>
                    <a:pt x="1485" y="866"/>
                    <a:pt x="1494" y="866"/>
                  </a:cubicBezTo>
                  <a:cubicBezTo>
                    <a:pt x="1522" y="866"/>
                    <a:pt x="1538" y="854"/>
                    <a:pt x="1551" y="846"/>
                  </a:cubicBezTo>
                  <a:cubicBezTo>
                    <a:pt x="1682" y="748"/>
                    <a:pt x="1758" y="633"/>
                    <a:pt x="1828" y="507"/>
                  </a:cubicBezTo>
                  <a:cubicBezTo>
                    <a:pt x="1889" y="376"/>
                    <a:pt x="1932" y="240"/>
                    <a:pt x="1959" y="104"/>
                  </a:cubicBezTo>
                  <a:lnTo>
                    <a:pt x="1959" y="104"/>
                  </a:lnTo>
                  <a:cubicBezTo>
                    <a:pt x="1904" y="235"/>
                    <a:pt x="1856" y="360"/>
                    <a:pt x="1780" y="481"/>
                  </a:cubicBezTo>
                  <a:cubicBezTo>
                    <a:pt x="1708" y="589"/>
                    <a:pt x="1610" y="703"/>
                    <a:pt x="1506" y="769"/>
                  </a:cubicBezTo>
                  <a:cubicBezTo>
                    <a:pt x="1501" y="775"/>
                    <a:pt x="1494" y="775"/>
                    <a:pt x="1491" y="775"/>
                  </a:cubicBezTo>
                  <a:cubicBezTo>
                    <a:pt x="1491" y="775"/>
                    <a:pt x="1491" y="775"/>
                    <a:pt x="1491" y="775"/>
                  </a:cubicBezTo>
                  <a:lnTo>
                    <a:pt x="1491" y="775"/>
                  </a:lnTo>
                  <a:lnTo>
                    <a:pt x="1491" y="769"/>
                  </a:lnTo>
                  <a:cubicBezTo>
                    <a:pt x="1485" y="748"/>
                    <a:pt x="1485" y="715"/>
                    <a:pt x="1491" y="682"/>
                  </a:cubicBezTo>
                  <a:cubicBezTo>
                    <a:pt x="1496" y="617"/>
                    <a:pt x="1512" y="551"/>
                    <a:pt x="1529" y="486"/>
                  </a:cubicBezTo>
                  <a:cubicBezTo>
                    <a:pt x="1561" y="350"/>
                    <a:pt x="1599" y="212"/>
                    <a:pt x="1642" y="88"/>
                  </a:cubicBezTo>
                  <a:cubicBezTo>
                    <a:pt x="1649" y="66"/>
                    <a:pt x="1642" y="33"/>
                    <a:pt x="1621" y="16"/>
                  </a:cubicBezTo>
                  <a:cubicBezTo>
                    <a:pt x="1611" y="6"/>
                    <a:pt x="1596" y="1"/>
                    <a:pt x="158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0"/>
            <p:cNvSpPr/>
            <p:nvPr/>
          </p:nvSpPr>
          <p:spPr>
            <a:xfrm>
              <a:off x="5299175" y="2966525"/>
              <a:ext cx="17725" cy="20750"/>
            </a:xfrm>
            <a:custGeom>
              <a:avLst/>
              <a:gdLst/>
              <a:ahLst/>
              <a:cxnLst/>
              <a:rect l="l" t="t" r="r" b="b"/>
              <a:pathLst>
                <a:path w="709" h="830" extrusionOk="0">
                  <a:moveTo>
                    <a:pt x="545" y="1"/>
                  </a:moveTo>
                  <a:cubicBezTo>
                    <a:pt x="499" y="218"/>
                    <a:pt x="550" y="443"/>
                    <a:pt x="564" y="649"/>
                  </a:cubicBezTo>
                  <a:lnTo>
                    <a:pt x="564" y="649"/>
                  </a:lnTo>
                  <a:cubicBezTo>
                    <a:pt x="370" y="550"/>
                    <a:pt x="182" y="413"/>
                    <a:pt x="0" y="268"/>
                  </a:cubicBezTo>
                  <a:lnTo>
                    <a:pt x="0" y="268"/>
                  </a:lnTo>
                  <a:cubicBezTo>
                    <a:pt x="60" y="393"/>
                    <a:pt x="152" y="502"/>
                    <a:pt x="257" y="595"/>
                  </a:cubicBezTo>
                  <a:cubicBezTo>
                    <a:pt x="360" y="688"/>
                    <a:pt x="474" y="771"/>
                    <a:pt x="610" y="824"/>
                  </a:cubicBezTo>
                  <a:cubicBezTo>
                    <a:pt x="622" y="824"/>
                    <a:pt x="632" y="829"/>
                    <a:pt x="638" y="829"/>
                  </a:cubicBezTo>
                  <a:cubicBezTo>
                    <a:pt x="676" y="824"/>
                    <a:pt x="708" y="797"/>
                    <a:pt x="708" y="759"/>
                  </a:cubicBezTo>
                  <a:cubicBezTo>
                    <a:pt x="703" y="623"/>
                    <a:pt x="676" y="492"/>
                    <a:pt x="643" y="366"/>
                  </a:cubicBezTo>
                  <a:cubicBezTo>
                    <a:pt x="605" y="247"/>
                    <a:pt x="572" y="126"/>
                    <a:pt x="54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0"/>
            <p:cNvSpPr/>
            <p:nvPr/>
          </p:nvSpPr>
          <p:spPr>
            <a:xfrm>
              <a:off x="5219800" y="3040725"/>
              <a:ext cx="45550" cy="25825"/>
            </a:xfrm>
            <a:custGeom>
              <a:avLst/>
              <a:gdLst/>
              <a:ahLst/>
              <a:cxnLst/>
              <a:rect l="l" t="t" r="r" b="b"/>
              <a:pathLst>
                <a:path w="1822" h="1033" extrusionOk="0">
                  <a:moveTo>
                    <a:pt x="790" y="1"/>
                  </a:moveTo>
                  <a:cubicBezTo>
                    <a:pt x="775" y="1"/>
                    <a:pt x="760" y="8"/>
                    <a:pt x="753" y="22"/>
                  </a:cubicBezTo>
                  <a:cubicBezTo>
                    <a:pt x="750" y="26"/>
                    <a:pt x="747" y="31"/>
                    <a:pt x="745" y="35"/>
                  </a:cubicBezTo>
                  <a:lnTo>
                    <a:pt x="745" y="35"/>
                  </a:lnTo>
                  <a:cubicBezTo>
                    <a:pt x="667" y="155"/>
                    <a:pt x="552" y="254"/>
                    <a:pt x="431" y="338"/>
                  </a:cubicBezTo>
                  <a:cubicBezTo>
                    <a:pt x="300" y="421"/>
                    <a:pt x="159" y="492"/>
                    <a:pt x="0" y="502"/>
                  </a:cubicBezTo>
                  <a:cubicBezTo>
                    <a:pt x="19" y="504"/>
                    <a:pt x="37" y="505"/>
                    <a:pt x="55" y="505"/>
                  </a:cubicBezTo>
                  <a:cubicBezTo>
                    <a:pt x="195" y="505"/>
                    <a:pt x="332" y="451"/>
                    <a:pt x="459" y="388"/>
                  </a:cubicBezTo>
                  <a:cubicBezTo>
                    <a:pt x="512" y="359"/>
                    <a:pt x="564" y="327"/>
                    <a:pt x="613" y="291"/>
                  </a:cubicBezTo>
                  <a:lnTo>
                    <a:pt x="613" y="291"/>
                  </a:lnTo>
                  <a:cubicBezTo>
                    <a:pt x="535" y="472"/>
                    <a:pt x="479" y="659"/>
                    <a:pt x="414" y="840"/>
                  </a:cubicBezTo>
                  <a:cubicBezTo>
                    <a:pt x="414" y="846"/>
                    <a:pt x="409" y="852"/>
                    <a:pt x="409" y="857"/>
                  </a:cubicBezTo>
                  <a:cubicBezTo>
                    <a:pt x="409" y="895"/>
                    <a:pt x="436" y="922"/>
                    <a:pt x="469" y="928"/>
                  </a:cubicBezTo>
                  <a:cubicBezTo>
                    <a:pt x="476" y="928"/>
                    <a:pt x="482" y="928"/>
                    <a:pt x="489" y="928"/>
                  </a:cubicBezTo>
                  <a:cubicBezTo>
                    <a:pt x="600" y="928"/>
                    <a:pt x="687" y="887"/>
                    <a:pt x="774" y="846"/>
                  </a:cubicBezTo>
                  <a:cubicBezTo>
                    <a:pt x="862" y="802"/>
                    <a:pt x="944" y="748"/>
                    <a:pt x="1020" y="693"/>
                  </a:cubicBezTo>
                  <a:cubicBezTo>
                    <a:pt x="1067" y="656"/>
                    <a:pt x="1112" y="616"/>
                    <a:pt x="1155" y="575"/>
                  </a:cubicBezTo>
                  <a:lnTo>
                    <a:pt x="1155" y="575"/>
                  </a:lnTo>
                  <a:cubicBezTo>
                    <a:pt x="1107" y="700"/>
                    <a:pt x="1058" y="847"/>
                    <a:pt x="1113" y="998"/>
                  </a:cubicBezTo>
                  <a:lnTo>
                    <a:pt x="1113" y="1003"/>
                  </a:lnTo>
                  <a:cubicBezTo>
                    <a:pt x="1122" y="1022"/>
                    <a:pt x="1139" y="1032"/>
                    <a:pt x="1156" y="1032"/>
                  </a:cubicBezTo>
                  <a:cubicBezTo>
                    <a:pt x="1160" y="1032"/>
                    <a:pt x="1163" y="1032"/>
                    <a:pt x="1167" y="1031"/>
                  </a:cubicBezTo>
                  <a:cubicBezTo>
                    <a:pt x="1353" y="983"/>
                    <a:pt x="1489" y="852"/>
                    <a:pt x="1587" y="709"/>
                  </a:cubicBezTo>
                  <a:cubicBezTo>
                    <a:pt x="1690" y="568"/>
                    <a:pt x="1768" y="414"/>
                    <a:pt x="1821" y="251"/>
                  </a:cubicBezTo>
                  <a:lnTo>
                    <a:pt x="1821" y="251"/>
                  </a:lnTo>
                  <a:cubicBezTo>
                    <a:pt x="1745" y="404"/>
                    <a:pt x="1652" y="545"/>
                    <a:pt x="1544" y="671"/>
                  </a:cubicBezTo>
                  <a:cubicBezTo>
                    <a:pt x="1447" y="782"/>
                    <a:pt x="1328" y="881"/>
                    <a:pt x="1197" y="920"/>
                  </a:cubicBezTo>
                  <a:lnTo>
                    <a:pt x="1197" y="920"/>
                  </a:lnTo>
                  <a:cubicBezTo>
                    <a:pt x="1185" y="824"/>
                    <a:pt x="1223" y="721"/>
                    <a:pt x="1265" y="623"/>
                  </a:cubicBezTo>
                  <a:cubicBezTo>
                    <a:pt x="1315" y="502"/>
                    <a:pt x="1385" y="382"/>
                    <a:pt x="1413" y="230"/>
                  </a:cubicBezTo>
                  <a:cubicBezTo>
                    <a:pt x="1413" y="208"/>
                    <a:pt x="1402" y="180"/>
                    <a:pt x="1375" y="164"/>
                  </a:cubicBezTo>
                  <a:cubicBezTo>
                    <a:pt x="1366" y="159"/>
                    <a:pt x="1357" y="157"/>
                    <a:pt x="1347" y="157"/>
                  </a:cubicBezTo>
                  <a:cubicBezTo>
                    <a:pt x="1326" y="157"/>
                    <a:pt x="1304" y="169"/>
                    <a:pt x="1292" y="192"/>
                  </a:cubicBezTo>
                  <a:lnTo>
                    <a:pt x="1287" y="197"/>
                  </a:lnTo>
                  <a:cubicBezTo>
                    <a:pt x="1211" y="338"/>
                    <a:pt x="1069" y="469"/>
                    <a:pt x="932" y="578"/>
                  </a:cubicBezTo>
                  <a:cubicBezTo>
                    <a:pt x="862" y="633"/>
                    <a:pt x="786" y="688"/>
                    <a:pt x="709" y="726"/>
                  </a:cubicBezTo>
                  <a:cubicBezTo>
                    <a:pt x="662" y="753"/>
                    <a:pt x="613" y="775"/>
                    <a:pt x="567" y="788"/>
                  </a:cubicBezTo>
                  <a:lnTo>
                    <a:pt x="567" y="788"/>
                  </a:lnTo>
                  <a:cubicBezTo>
                    <a:pt x="648" y="537"/>
                    <a:pt x="713" y="294"/>
                    <a:pt x="829" y="71"/>
                  </a:cubicBezTo>
                  <a:lnTo>
                    <a:pt x="834" y="66"/>
                  </a:lnTo>
                  <a:cubicBezTo>
                    <a:pt x="846" y="44"/>
                    <a:pt x="834" y="16"/>
                    <a:pt x="813" y="6"/>
                  </a:cubicBezTo>
                  <a:cubicBezTo>
                    <a:pt x="806" y="2"/>
                    <a:pt x="798" y="1"/>
                    <a:pt x="79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0"/>
            <p:cNvSpPr/>
            <p:nvPr/>
          </p:nvSpPr>
          <p:spPr>
            <a:xfrm>
              <a:off x="5273250" y="3043700"/>
              <a:ext cx="13100" cy="21825"/>
            </a:xfrm>
            <a:custGeom>
              <a:avLst/>
              <a:gdLst/>
              <a:ahLst/>
              <a:cxnLst/>
              <a:rect l="l" t="t" r="r" b="b"/>
              <a:pathLst>
                <a:path w="524" h="873" extrusionOk="0">
                  <a:moveTo>
                    <a:pt x="157" y="733"/>
                  </a:moveTo>
                  <a:cubicBezTo>
                    <a:pt x="161" y="733"/>
                    <a:pt x="164" y="734"/>
                    <a:pt x="164" y="738"/>
                  </a:cubicBezTo>
                  <a:cubicBezTo>
                    <a:pt x="164" y="738"/>
                    <a:pt x="160" y="735"/>
                    <a:pt x="157" y="733"/>
                  </a:cubicBezTo>
                  <a:close/>
                  <a:moveTo>
                    <a:pt x="524" y="1"/>
                  </a:moveTo>
                  <a:lnTo>
                    <a:pt x="524" y="1"/>
                  </a:lnTo>
                  <a:cubicBezTo>
                    <a:pt x="469" y="138"/>
                    <a:pt x="410" y="269"/>
                    <a:pt x="355" y="400"/>
                  </a:cubicBezTo>
                  <a:cubicBezTo>
                    <a:pt x="295" y="519"/>
                    <a:pt x="229" y="672"/>
                    <a:pt x="159" y="727"/>
                  </a:cubicBezTo>
                  <a:cubicBezTo>
                    <a:pt x="156" y="729"/>
                    <a:pt x="154" y="730"/>
                    <a:pt x="153" y="730"/>
                  </a:cubicBezTo>
                  <a:lnTo>
                    <a:pt x="153" y="730"/>
                  </a:lnTo>
                  <a:cubicBezTo>
                    <a:pt x="153" y="730"/>
                    <a:pt x="153" y="730"/>
                    <a:pt x="152" y="730"/>
                  </a:cubicBezTo>
                  <a:lnTo>
                    <a:pt x="152" y="730"/>
                  </a:lnTo>
                  <a:cubicBezTo>
                    <a:pt x="150" y="720"/>
                    <a:pt x="141" y="690"/>
                    <a:pt x="136" y="667"/>
                  </a:cubicBezTo>
                  <a:cubicBezTo>
                    <a:pt x="126" y="602"/>
                    <a:pt x="126" y="531"/>
                    <a:pt x="121" y="459"/>
                  </a:cubicBezTo>
                  <a:cubicBezTo>
                    <a:pt x="115" y="318"/>
                    <a:pt x="115" y="176"/>
                    <a:pt x="115" y="28"/>
                  </a:cubicBezTo>
                  <a:cubicBezTo>
                    <a:pt x="55" y="164"/>
                    <a:pt x="28" y="312"/>
                    <a:pt x="11" y="454"/>
                  </a:cubicBezTo>
                  <a:cubicBezTo>
                    <a:pt x="0" y="531"/>
                    <a:pt x="0" y="602"/>
                    <a:pt x="5" y="683"/>
                  </a:cubicBezTo>
                  <a:cubicBezTo>
                    <a:pt x="11" y="721"/>
                    <a:pt x="11" y="760"/>
                    <a:pt x="50" y="819"/>
                  </a:cubicBezTo>
                  <a:cubicBezTo>
                    <a:pt x="71" y="847"/>
                    <a:pt x="66" y="836"/>
                    <a:pt x="76" y="847"/>
                  </a:cubicBezTo>
                  <a:cubicBezTo>
                    <a:pt x="98" y="858"/>
                    <a:pt x="121" y="869"/>
                    <a:pt x="136" y="869"/>
                  </a:cubicBezTo>
                  <a:cubicBezTo>
                    <a:pt x="145" y="871"/>
                    <a:pt x="153" y="872"/>
                    <a:pt x="162" y="872"/>
                  </a:cubicBezTo>
                  <a:cubicBezTo>
                    <a:pt x="191" y="872"/>
                    <a:pt x="218" y="860"/>
                    <a:pt x="235" y="847"/>
                  </a:cubicBezTo>
                  <a:cubicBezTo>
                    <a:pt x="382" y="716"/>
                    <a:pt x="410" y="574"/>
                    <a:pt x="458" y="433"/>
                  </a:cubicBezTo>
                  <a:cubicBezTo>
                    <a:pt x="491" y="290"/>
                    <a:pt x="524" y="149"/>
                    <a:pt x="5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0"/>
            <p:cNvSpPr/>
            <p:nvPr/>
          </p:nvSpPr>
          <p:spPr>
            <a:xfrm>
              <a:off x="5306100" y="3030100"/>
              <a:ext cx="55275" cy="30575"/>
            </a:xfrm>
            <a:custGeom>
              <a:avLst/>
              <a:gdLst/>
              <a:ahLst/>
              <a:cxnLst/>
              <a:rect l="l" t="t" r="r" b="b"/>
              <a:pathLst>
                <a:path w="2211" h="1223" extrusionOk="0">
                  <a:moveTo>
                    <a:pt x="1092" y="0"/>
                  </a:moveTo>
                  <a:cubicBezTo>
                    <a:pt x="1065" y="5"/>
                    <a:pt x="1043" y="38"/>
                    <a:pt x="1048" y="66"/>
                  </a:cubicBezTo>
                  <a:lnTo>
                    <a:pt x="1048" y="71"/>
                  </a:lnTo>
                  <a:cubicBezTo>
                    <a:pt x="1070" y="224"/>
                    <a:pt x="1119" y="360"/>
                    <a:pt x="1146" y="502"/>
                  </a:cubicBezTo>
                  <a:cubicBezTo>
                    <a:pt x="1173" y="612"/>
                    <a:pt x="1189" y="729"/>
                    <a:pt x="1174" y="830"/>
                  </a:cubicBezTo>
                  <a:lnTo>
                    <a:pt x="1174" y="830"/>
                  </a:lnTo>
                  <a:cubicBezTo>
                    <a:pt x="1075" y="781"/>
                    <a:pt x="988" y="695"/>
                    <a:pt x="912" y="600"/>
                  </a:cubicBezTo>
                  <a:cubicBezTo>
                    <a:pt x="814" y="491"/>
                    <a:pt x="732" y="360"/>
                    <a:pt x="634" y="235"/>
                  </a:cubicBezTo>
                  <a:cubicBezTo>
                    <a:pt x="622" y="217"/>
                    <a:pt x="602" y="207"/>
                    <a:pt x="585" y="207"/>
                  </a:cubicBezTo>
                  <a:cubicBezTo>
                    <a:pt x="547" y="207"/>
                    <a:pt x="519" y="235"/>
                    <a:pt x="519" y="272"/>
                  </a:cubicBezTo>
                  <a:cubicBezTo>
                    <a:pt x="514" y="431"/>
                    <a:pt x="524" y="584"/>
                    <a:pt x="519" y="731"/>
                  </a:cubicBezTo>
                  <a:cubicBezTo>
                    <a:pt x="519" y="855"/>
                    <a:pt x="512" y="990"/>
                    <a:pt x="464" y="1088"/>
                  </a:cubicBezTo>
                  <a:lnTo>
                    <a:pt x="464" y="1088"/>
                  </a:lnTo>
                  <a:cubicBezTo>
                    <a:pt x="388" y="969"/>
                    <a:pt x="333" y="830"/>
                    <a:pt x="257" y="703"/>
                  </a:cubicBezTo>
                  <a:cubicBezTo>
                    <a:pt x="170" y="551"/>
                    <a:pt x="66" y="414"/>
                    <a:pt x="1" y="257"/>
                  </a:cubicBezTo>
                  <a:lnTo>
                    <a:pt x="1" y="257"/>
                  </a:lnTo>
                  <a:cubicBezTo>
                    <a:pt x="45" y="426"/>
                    <a:pt x="143" y="572"/>
                    <a:pt x="209" y="725"/>
                  </a:cubicBezTo>
                  <a:cubicBezTo>
                    <a:pt x="274" y="884"/>
                    <a:pt x="328" y="1048"/>
                    <a:pt x="426" y="1199"/>
                  </a:cubicBezTo>
                  <a:cubicBezTo>
                    <a:pt x="426" y="1199"/>
                    <a:pt x="431" y="1206"/>
                    <a:pt x="431" y="1211"/>
                  </a:cubicBezTo>
                  <a:cubicBezTo>
                    <a:pt x="439" y="1218"/>
                    <a:pt x="451" y="1222"/>
                    <a:pt x="462" y="1222"/>
                  </a:cubicBezTo>
                  <a:cubicBezTo>
                    <a:pt x="475" y="1222"/>
                    <a:pt x="488" y="1217"/>
                    <a:pt x="497" y="1206"/>
                  </a:cubicBezTo>
                  <a:cubicBezTo>
                    <a:pt x="562" y="1140"/>
                    <a:pt x="590" y="1053"/>
                    <a:pt x="607" y="977"/>
                  </a:cubicBezTo>
                  <a:cubicBezTo>
                    <a:pt x="628" y="894"/>
                    <a:pt x="634" y="818"/>
                    <a:pt x="640" y="736"/>
                  </a:cubicBezTo>
                  <a:cubicBezTo>
                    <a:pt x="645" y="650"/>
                    <a:pt x="645" y="562"/>
                    <a:pt x="644" y="475"/>
                  </a:cubicBezTo>
                  <a:lnTo>
                    <a:pt x="644" y="475"/>
                  </a:lnTo>
                  <a:cubicBezTo>
                    <a:pt x="695" y="548"/>
                    <a:pt x="747" y="621"/>
                    <a:pt x="803" y="693"/>
                  </a:cubicBezTo>
                  <a:cubicBezTo>
                    <a:pt x="907" y="813"/>
                    <a:pt x="1032" y="938"/>
                    <a:pt x="1206" y="987"/>
                  </a:cubicBezTo>
                  <a:cubicBezTo>
                    <a:pt x="1212" y="989"/>
                    <a:pt x="1218" y="990"/>
                    <a:pt x="1224" y="990"/>
                  </a:cubicBezTo>
                  <a:cubicBezTo>
                    <a:pt x="1252" y="990"/>
                    <a:pt x="1279" y="971"/>
                    <a:pt x="1289" y="944"/>
                  </a:cubicBezTo>
                  <a:cubicBezTo>
                    <a:pt x="1337" y="774"/>
                    <a:pt x="1305" y="617"/>
                    <a:pt x="1272" y="469"/>
                  </a:cubicBezTo>
                  <a:cubicBezTo>
                    <a:pt x="1261" y="430"/>
                    <a:pt x="1250" y="391"/>
                    <a:pt x="1239" y="351"/>
                  </a:cubicBezTo>
                  <a:lnTo>
                    <a:pt x="1239" y="351"/>
                  </a:lnTo>
                  <a:cubicBezTo>
                    <a:pt x="1322" y="453"/>
                    <a:pt x="1413" y="546"/>
                    <a:pt x="1518" y="627"/>
                  </a:cubicBezTo>
                  <a:cubicBezTo>
                    <a:pt x="1616" y="703"/>
                    <a:pt x="1741" y="736"/>
                    <a:pt x="1861" y="736"/>
                  </a:cubicBezTo>
                  <a:cubicBezTo>
                    <a:pt x="1878" y="737"/>
                    <a:pt x="1895" y="737"/>
                    <a:pt x="1912" y="737"/>
                  </a:cubicBezTo>
                  <a:cubicBezTo>
                    <a:pt x="2014" y="737"/>
                    <a:pt x="2112" y="725"/>
                    <a:pt x="2211" y="725"/>
                  </a:cubicBezTo>
                  <a:cubicBezTo>
                    <a:pt x="2095" y="708"/>
                    <a:pt x="1976" y="715"/>
                    <a:pt x="1866" y="698"/>
                  </a:cubicBezTo>
                  <a:cubicBezTo>
                    <a:pt x="1752" y="682"/>
                    <a:pt x="1649" y="643"/>
                    <a:pt x="1566" y="567"/>
                  </a:cubicBezTo>
                  <a:cubicBezTo>
                    <a:pt x="1392" y="426"/>
                    <a:pt x="1261" y="229"/>
                    <a:pt x="1151" y="28"/>
                  </a:cubicBezTo>
                  <a:cubicBezTo>
                    <a:pt x="1141" y="11"/>
                    <a:pt x="1119" y="0"/>
                    <a:pt x="109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0"/>
            <p:cNvSpPr/>
            <p:nvPr/>
          </p:nvSpPr>
          <p:spPr>
            <a:xfrm>
              <a:off x="5216775" y="3091175"/>
              <a:ext cx="24325" cy="15875"/>
            </a:xfrm>
            <a:custGeom>
              <a:avLst/>
              <a:gdLst/>
              <a:ahLst/>
              <a:cxnLst/>
              <a:rect l="l" t="t" r="r" b="b"/>
              <a:pathLst>
                <a:path w="973" h="635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0" y="98"/>
                    <a:pt x="383" y="170"/>
                    <a:pt x="290" y="236"/>
                  </a:cubicBezTo>
                  <a:cubicBezTo>
                    <a:pt x="197" y="301"/>
                    <a:pt x="94" y="367"/>
                    <a:pt x="18" y="470"/>
                  </a:cubicBezTo>
                  <a:cubicBezTo>
                    <a:pt x="6" y="481"/>
                    <a:pt x="1" y="491"/>
                    <a:pt x="1" y="508"/>
                  </a:cubicBezTo>
                  <a:lnTo>
                    <a:pt x="1" y="524"/>
                  </a:lnTo>
                  <a:cubicBezTo>
                    <a:pt x="1" y="551"/>
                    <a:pt x="18" y="579"/>
                    <a:pt x="44" y="589"/>
                  </a:cubicBezTo>
                  <a:cubicBezTo>
                    <a:pt x="129" y="619"/>
                    <a:pt x="219" y="634"/>
                    <a:pt x="308" y="634"/>
                  </a:cubicBezTo>
                  <a:cubicBezTo>
                    <a:pt x="398" y="634"/>
                    <a:pt x="486" y="619"/>
                    <a:pt x="568" y="589"/>
                  </a:cubicBezTo>
                  <a:cubicBezTo>
                    <a:pt x="731" y="530"/>
                    <a:pt x="874" y="426"/>
                    <a:pt x="972" y="295"/>
                  </a:cubicBezTo>
                  <a:lnTo>
                    <a:pt x="972" y="295"/>
                  </a:lnTo>
                  <a:cubicBezTo>
                    <a:pt x="830" y="377"/>
                    <a:pt x="683" y="448"/>
                    <a:pt x="535" y="475"/>
                  </a:cubicBezTo>
                  <a:cubicBezTo>
                    <a:pt x="470" y="489"/>
                    <a:pt x="406" y="496"/>
                    <a:pt x="342" y="496"/>
                  </a:cubicBezTo>
                  <a:cubicBezTo>
                    <a:pt x="288" y="496"/>
                    <a:pt x="235" y="491"/>
                    <a:pt x="182" y="481"/>
                  </a:cubicBezTo>
                  <a:lnTo>
                    <a:pt x="182" y="481"/>
                  </a:lnTo>
                  <a:cubicBezTo>
                    <a:pt x="234" y="425"/>
                    <a:pt x="293" y="368"/>
                    <a:pt x="356" y="306"/>
                  </a:cubicBezTo>
                  <a:cubicBezTo>
                    <a:pt x="437" y="224"/>
                    <a:pt x="514" y="115"/>
                    <a:pt x="53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0"/>
            <p:cNvSpPr/>
            <p:nvPr/>
          </p:nvSpPr>
          <p:spPr>
            <a:xfrm>
              <a:off x="5169450" y="3139375"/>
              <a:ext cx="76950" cy="19475"/>
            </a:xfrm>
            <a:custGeom>
              <a:avLst/>
              <a:gdLst/>
              <a:ahLst/>
              <a:cxnLst/>
              <a:rect l="l" t="t" r="r" b="b"/>
              <a:pathLst>
                <a:path w="3078" h="779" extrusionOk="0">
                  <a:moveTo>
                    <a:pt x="1803" y="1"/>
                  </a:moveTo>
                  <a:cubicBezTo>
                    <a:pt x="1789" y="1"/>
                    <a:pt x="1775" y="5"/>
                    <a:pt x="1763" y="15"/>
                  </a:cubicBezTo>
                  <a:cubicBezTo>
                    <a:pt x="1523" y="206"/>
                    <a:pt x="1212" y="325"/>
                    <a:pt x="896" y="325"/>
                  </a:cubicBezTo>
                  <a:cubicBezTo>
                    <a:pt x="887" y="326"/>
                    <a:pt x="879" y="326"/>
                    <a:pt x="870" y="326"/>
                  </a:cubicBezTo>
                  <a:cubicBezTo>
                    <a:pt x="721" y="326"/>
                    <a:pt x="576" y="285"/>
                    <a:pt x="426" y="244"/>
                  </a:cubicBezTo>
                  <a:cubicBezTo>
                    <a:pt x="280" y="200"/>
                    <a:pt x="116" y="151"/>
                    <a:pt x="1" y="31"/>
                  </a:cubicBezTo>
                  <a:lnTo>
                    <a:pt x="1" y="31"/>
                  </a:lnTo>
                  <a:cubicBezTo>
                    <a:pt x="99" y="167"/>
                    <a:pt x="268" y="227"/>
                    <a:pt x="416" y="287"/>
                  </a:cubicBezTo>
                  <a:cubicBezTo>
                    <a:pt x="569" y="342"/>
                    <a:pt x="726" y="408"/>
                    <a:pt x="896" y="408"/>
                  </a:cubicBezTo>
                  <a:cubicBezTo>
                    <a:pt x="912" y="408"/>
                    <a:pt x="927" y="408"/>
                    <a:pt x="942" y="408"/>
                  </a:cubicBezTo>
                  <a:cubicBezTo>
                    <a:pt x="1156" y="408"/>
                    <a:pt x="1373" y="362"/>
                    <a:pt x="1569" y="271"/>
                  </a:cubicBezTo>
                  <a:lnTo>
                    <a:pt x="1569" y="271"/>
                  </a:lnTo>
                  <a:cubicBezTo>
                    <a:pt x="1465" y="402"/>
                    <a:pt x="1355" y="529"/>
                    <a:pt x="1239" y="647"/>
                  </a:cubicBezTo>
                  <a:cubicBezTo>
                    <a:pt x="1229" y="653"/>
                    <a:pt x="1224" y="670"/>
                    <a:pt x="1224" y="685"/>
                  </a:cubicBezTo>
                  <a:cubicBezTo>
                    <a:pt x="1217" y="718"/>
                    <a:pt x="1245" y="756"/>
                    <a:pt x="1277" y="756"/>
                  </a:cubicBezTo>
                  <a:cubicBezTo>
                    <a:pt x="1315" y="761"/>
                    <a:pt x="1354" y="764"/>
                    <a:pt x="1392" y="764"/>
                  </a:cubicBezTo>
                  <a:cubicBezTo>
                    <a:pt x="1593" y="764"/>
                    <a:pt x="1789" y="695"/>
                    <a:pt x="1954" y="599"/>
                  </a:cubicBezTo>
                  <a:cubicBezTo>
                    <a:pt x="2060" y="531"/>
                    <a:pt x="2158" y="452"/>
                    <a:pt x="2243" y="363"/>
                  </a:cubicBezTo>
                  <a:lnTo>
                    <a:pt x="2243" y="363"/>
                  </a:lnTo>
                  <a:cubicBezTo>
                    <a:pt x="2242" y="369"/>
                    <a:pt x="2240" y="374"/>
                    <a:pt x="2238" y="380"/>
                  </a:cubicBezTo>
                  <a:cubicBezTo>
                    <a:pt x="2211" y="484"/>
                    <a:pt x="2194" y="604"/>
                    <a:pt x="2199" y="723"/>
                  </a:cubicBezTo>
                  <a:lnTo>
                    <a:pt x="2205" y="723"/>
                  </a:lnTo>
                  <a:cubicBezTo>
                    <a:pt x="2205" y="745"/>
                    <a:pt x="2221" y="768"/>
                    <a:pt x="2243" y="773"/>
                  </a:cubicBezTo>
                  <a:cubicBezTo>
                    <a:pt x="2262" y="777"/>
                    <a:pt x="2281" y="779"/>
                    <a:pt x="2299" y="779"/>
                  </a:cubicBezTo>
                  <a:cubicBezTo>
                    <a:pt x="2380" y="779"/>
                    <a:pt x="2453" y="742"/>
                    <a:pt x="2510" y="702"/>
                  </a:cubicBezTo>
                  <a:cubicBezTo>
                    <a:pt x="2586" y="653"/>
                    <a:pt x="2647" y="587"/>
                    <a:pt x="2702" y="527"/>
                  </a:cubicBezTo>
                  <a:cubicBezTo>
                    <a:pt x="2791" y="424"/>
                    <a:pt x="2870" y="309"/>
                    <a:pt x="2935" y="189"/>
                  </a:cubicBezTo>
                  <a:lnTo>
                    <a:pt x="2935" y="189"/>
                  </a:lnTo>
                  <a:cubicBezTo>
                    <a:pt x="2954" y="350"/>
                    <a:pt x="3027" y="489"/>
                    <a:pt x="3077" y="637"/>
                  </a:cubicBezTo>
                  <a:cubicBezTo>
                    <a:pt x="3039" y="456"/>
                    <a:pt x="2963" y="282"/>
                    <a:pt x="2979" y="101"/>
                  </a:cubicBezTo>
                  <a:cubicBezTo>
                    <a:pt x="2979" y="91"/>
                    <a:pt x="2974" y="86"/>
                    <a:pt x="2969" y="80"/>
                  </a:cubicBezTo>
                  <a:cubicBezTo>
                    <a:pt x="2965" y="76"/>
                    <a:pt x="2960" y="74"/>
                    <a:pt x="2955" y="74"/>
                  </a:cubicBezTo>
                  <a:cubicBezTo>
                    <a:pt x="2946" y="74"/>
                    <a:pt x="2937" y="79"/>
                    <a:pt x="2931" y="86"/>
                  </a:cubicBezTo>
                  <a:lnTo>
                    <a:pt x="2931" y="91"/>
                  </a:lnTo>
                  <a:cubicBezTo>
                    <a:pt x="2843" y="227"/>
                    <a:pt x="2750" y="358"/>
                    <a:pt x="2641" y="473"/>
                  </a:cubicBezTo>
                  <a:cubicBezTo>
                    <a:pt x="2545" y="569"/>
                    <a:pt x="2422" y="675"/>
                    <a:pt x="2312" y="675"/>
                  </a:cubicBezTo>
                  <a:cubicBezTo>
                    <a:pt x="2311" y="675"/>
                    <a:pt x="2310" y="675"/>
                    <a:pt x="2308" y="675"/>
                  </a:cubicBezTo>
                  <a:lnTo>
                    <a:pt x="2308" y="675"/>
                  </a:lnTo>
                  <a:cubicBezTo>
                    <a:pt x="2310" y="586"/>
                    <a:pt x="2329" y="497"/>
                    <a:pt x="2357" y="408"/>
                  </a:cubicBezTo>
                  <a:cubicBezTo>
                    <a:pt x="2385" y="304"/>
                    <a:pt x="2423" y="200"/>
                    <a:pt x="2440" y="86"/>
                  </a:cubicBezTo>
                  <a:cubicBezTo>
                    <a:pt x="2445" y="58"/>
                    <a:pt x="2435" y="31"/>
                    <a:pt x="2407" y="20"/>
                  </a:cubicBezTo>
                  <a:cubicBezTo>
                    <a:pt x="2398" y="15"/>
                    <a:pt x="2388" y="12"/>
                    <a:pt x="2378" y="12"/>
                  </a:cubicBezTo>
                  <a:cubicBezTo>
                    <a:pt x="2357" y="12"/>
                    <a:pt x="2335" y="24"/>
                    <a:pt x="2319" y="42"/>
                  </a:cubicBezTo>
                  <a:cubicBezTo>
                    <a:pt x="2221" y="222"/>
                    <a:pt x="2063" y="375"/>
                    <a:pt x="1883" y="478"/>
                  </a:cubicBezTo>
                  <a:cubicBezTo>
                    <a:pt x="1747" y="557"/>
                    <a:pt x="1595" y="613"/>
                    <a:pt x="1442" y="626"/>
                  </a:cubicBezTo>
                  <a:lnTo>
                    <a:pt x="1442" y="626"/>
                  </a:lnTo>
                  <a:cubicBezTo>
                    <a:pt x="1591" y="459"/>
                    <a:pt x="1726" y="283"/>
                    <a:pt x="1851" y="96"/>
                  </a:cubicBezTo>
                  <a:cubicBezTo>
                    <a:pt x="1866" y="75"/>
                    <a:pt x="1866" y="42"/>
                    <a:pt x="1851" y="20"/>
                  </a:cubicBezTo>
                  <a:cubicBezTo>
                    <a:pt x="1838" y="8"/>
                    <a:pt x="1821" y="1"/>
                    <a:pt x="180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0"/>
            <p:cNvSpPr/>
            <p:nvPr/>
          </p:nvSpPr>
          <p:spPr>
            <a:xfrm>
              <a:off x="5271875" y="3133200"/>
              <a:ext cx="17625" cy="22850"/>
            </a:xfrm>
            <a:custGeom>
              <a:avLst/>
              <a:gdLst/>
              <a:ahLst/>
              <a:cxnLst/>
              <a:rect l="l" t="t" r="r" b="b"/>
              <a:pathLst>
                <a:path w="705" h="914" extrusionOk="0">
                  <a:moveTo>
                    <a:pt x="705" y="0"/>
                  </a:moveTo>
                  <a:lnTo>
                    <a:pt x="705" y="0"/>
                  </a:lnTo>
                  <a:cubicBezTo>
                    <a:pt x="634" y="179"/>
                    <a:pt x="557" y="348"/>
                    <a:pt x="453" y="496"/>
                  </a:cubicBezTo>
                  <a:cubicBezTo>
                    <a:pt x="369" y="622"/>
                    <a:pt x="261" y="748"/>
                    <a:pt x="140" y="775"/>
                  </a:cubicBezTo>
                  <a:lnTo>
                    <a:pt x="140" y="775"/>
                  </a:lnTo>
                  <a:cubicBezTo>
                    <a:pt x="149" y="553"/>
                    <a:pt x="171" y="322"/>
                    <a:pt x="131" y="93"/>
                  </a:cubicBezTo>
                  <a:lnTo>
                    <a:pt x="55" y="464"/>
                  </a:lnTo>
                  <a:cubicBezTo>
                    <a:pt x="33" y="589"/>
                    <a:pt x="12" y="715"/>
                    <a:pt x="0" y="839"/>
                  </a:cubicBezTo>
                  <a:cubicBezTo>
                    <a:pt x="0" y="879"/>
                    <a:pt x="22" y="905"/>
                    <a:pt x="55" y="911"/>
                  </a:cubicBezTo>
                  <a:lnTo>
                    <a:pt x="60" y="911"/>
                  </a:lnTo>
                  <a:cubicBezTo>
                    <a:pt x="74" y="913"/>
                    <a:pt x="88" y="914"/>
                    <a:pt x="102" y="914"/>
                  </a:cubicBezTo>
                  <a:cubicBezTo>
                    <a:pt x="207" y="914"/>
                    <a:pt x="304" y="864"/>
                    <a:pt x="372" y="801"/>
                  </a:cubicBezTo>
                  <a:cubicBezTo>
                    <a:pt x="453" y="731"/>
                    <a:pt x="513" y="649"/>
                    <a:pt x="557" y="562"/>
                  </a:cubicBezTo>
                  <a:cubicBezTo>
                    <a:pt x="644" y="381"/>
                    <a:pt x="705" y="191"/>
                    <a:pt x="70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0"/>
            <p:cNvSpPr/>
            <p:nvPr/>
          </p:nvSpPr>
          <p:spPr>
            <a:xfrm>
              <a:off x="5328075" y="3113950"/>
              <a:ext cx="53200" cy="32350"/>
            </a:xfrm>
            <a:custGeom>
              <a:avLst/>
              <a:gdLst/>
              <a:ahLst/>
              <a:cxnLst/>
              <a:rect l="l" t="t" r="r" b="b"/>
              <a:pathLst>
                <a:path w="2128" h="1294" extrusionOk="0">
                  <a:moveTo>
                    <a:pt x="1828" y="0"/>
                  </a:moveTo>
                  <a:cubicBezTo>
                    <a:pt x="1862" y="199"/>
                    <a:pt x="1924" y="389"/>
                    <a:pt x="2038" y="561"/>
                  </a:cubicBezTo>
                  <a:lnTo>
                    <a:pt x="2038" y="561"/>
                  </a:lnTo>
                  <a:cubicBezTo>
                    <a:pt x="1884" y="552"/>
                    <a:pt x="1737" y="485"/>
                    <a:pt x="1614" y="388"/>
                  </a:cubicBezTo>
                  <a:cubicBezTo>
                    <a:pt x="1468" y="284"/>
                    <a:pt x="1342" y="153"/>
                    <a:pt x="1201" y="38"/>
                  </a:cubicBezTo>
                  <a:cubicBezTo>
                    <a:pt x="1190" y="28"/>
                    <a:pt x="1174" y="22"/>
                    <a:pt x="1159" y="22"/>
                  </a:cubicBezTo>
                  <a:cubicBezTo>
                    <a:pt x="1151" y="22"/>
                    <a:pt x="1143" y="24"/>
                    <a:pt x="1135" y="28"/>
                  </a:cubicBezTo>
                  <a:cubicBezTo>
                    <a:pt x="1108" y="45"/>
                    <a:pt x="1097" y="83"/>
                    <a:pt x="1113" y="110"/>
                  </a:cubicBezTo>
                  <a:cubicBezTo>
                    <a:pt x="1117" y="117"/>
                    <a:pt x="1120" y="124"/>
                    <a:pt x="1124" y="131"/>
                  </a:cubicBezTo>
                  <a:lnTo>
                    <a:pt x="1124" y="131"/>
                  </a:lnTo>
                  <a:lnTo>
                    <a:pt x="1123" y="131"/>
                  </a:lnTo>
                  <a:cubicBezTo>
                    <a:pt x="1124" y="131"/>
                    <a:pt x="1124" y="132"/>
                    <a:pt x="1124" y="132"/>
                  </a:cubicBezTo>
                  <a:lnTo>
                    <a:pt x="1124" y="132"/>
                  </a:lnTo>
                  <a:cubicBezTo>
                    <a:pt x="1190" y="257"/>
                    <a:pt x="1247" y="390"/>
                    <a:pt x="1294" y="524"/>
                  </a:cubicBezTo>
                  <a:cubicBezTo>
                    <a:pt x="1337" y="633"/>
                    <a:pt x="1374" y="750"/>
                    <a:pt x="1392" y="864"/>
                  </a:cubicBezTo>
                  <a:lnTo>
                    <a:pt x="1392" y="864"/>
                  </a:lnTo>
                  <a:cubicBezTo>
                    <a:pt x="1229" y="836"/>
                    <a:pt x="1068" y="753"/>
                    <a:pt x="934" y="650"/>
                  </a:cubicBezTo>
                  <a:cubicBezTo>
                    <a:pt x="775" y="524"/>
                    <a:pt x="644" y="360"/>
                    <a:pt x="589" y="176"/>
                  </a:cubicBezTo>
                  <a:lnTo>
                    <a:pt x="584" y="169"/>
                  </a:lnTo>
                  <a:cubicBezTo>
                    <a:pt x="579" y="146"/>
                    <a:pt x="552" y="125"/>
                    <a:pt x="523" y="125"/>
                  </a:cubicBezTo>
                  <a:cubicBezTo>
                    <a:pt x="520" y="125"/>
                    <a:pt x="517" y="125"/>
                    <a:pt x="513" y="126"/>
                  </a:cubicBezTo>
                  <a:cubicBezTo>
                    <a:pt x="481" y="131"/>
                    <a:pt x="458" y="164"/>
                    <a:pt x="464" y="197"/>
                  </a:cubicBezTo>
                  <a:cubicBezTo>
                    <a:pt x="464" y="200"/>
                    <a:pt x="465" y="204"/>
                    <a:pt x="466" y="208"/>
                  </a:cubicBezTo>
                  <a:lnTo>
                    <a:pt x="466" y="208"/>
                  </a:lnTo>
                  <a:lnTo>
                    <a:pt x="464" y="208"/>
                  </a:lnTo>
                  <a:cubicBezTo>
                    <a:pt x="465" y="214"/>
                    <a:pt x="467" y="220"/>
                    <a:pt x="469" y="225"/>
                  </a:cubicBezTo>
                  <a:lnTo>
                    <a:pt x="469" y="225"/>
                  </a:lnTo>
                  <a:cubicBezTo>
                    <a:pt x="502" y="405"/>
                    <a:pt x="558" y="566"/>
                    <a:pt x="594" y="732"/>
                  </a:cubicBezTo>
                  <a:cubicBezTo>
                    <a:pt x="628" y="882"/>
                    <a:pt x="663" y="1050"/>
                    <a:pt x="612" y="1181"/>
                  </a:cubicBezTo>
                  <a:lnTo>
                    <a:pt x="612" y="1181"/>
                  </a:lnTo>
                  <a:cubicBezTo>
                    <a:pt x="384" y="956"/>
                    <a:pt x="133" y="746"/>
                    <a:pt x="0" y="448"/>
                  </a:cubicBezTo>
                  <a:lnTo>
                    <a:pt x="0" y="448"/>
                  </a:lnTo>
                  <a:cubicBezTo>
                    <a:pt x="50" y="612"/>
                    <a:pt x="148" y="758"/>
                    <a:pt x="251" y="896"/>
                  </a:cubicBezTo>
                  <a:cubicBezTo>
                    <a:pt x="360" y="1032"/>
                    <a:pt x="481" y="1158"/>
                    <a:pt x="594" y="1282"/>
                  </a:cubicBezTo>
                  <a:lnTo>
                    <a:pt x="600" y="1289"/>
                  </a:lnTo>
                  <a:cubicBezTo>
                    <a:pt x="607" y="1292"/>
                    <a:pt x="615" y="1294"/>
                    <a:pt x="623" y="1294"/>
                  </a:cubicBezTo>
                  <a:cubicBezTo>
                    <a:pt x="637" y="1294"/>
                    <a:pt x="650" y="1288"/>
                    <a:pt x="660" y="1277"/>
                  </a:cubicBezTo>
                  <a:cubicBezTo>
                    <a:pt x="720" y="1190"/>
                    <a:pt x="737" y="1086"/>
                    <a:pt x="737" y="987"/>
                  </a:cubicBezTo>
                  <a:cubicBezTo>
                    <a:pt x="737" y="896"/>
                    <a:pt x="720" y="803"/>
                    <a:pt x="704" y="710"/>
                  </a:cubicBezTo>
                  <a:cubicBezTo>
                    <a:pt x="699" y="673"/>
                    <a:pt x="692" y="637"/>
                    <a:pt x="684" y="600"/>
                  </a:cubicBezTo>
                  <a:lnTo>
                    <a:pt x="684" y="600"/>
                  </a:lnTo>
                  <a:cubicBezTo>
                    <a:pt x="734" y="658"/>
                    <a:pt x="789" y="711"/>
                    <a:pt x="846" y="758"/>
                  </a:cubicBezTo>
                  <a:cubicBezTo>
                    <a:pt x="1020" y="896"/>
                    <a:pt x="1233" y="999"/>
                    <a:pt x="1468" y="1010"/>
                  </a:cubicBezTo>
                  <a:lnTo>
                    <a:pt x="1478" y="1010"/>
                  </a:lnTo>
                  <a:cubicBezTo>
                    <a:pt x="1516" y="1004"/>
                    <a:pt x="1544" y="972"/>
                    <a:pt x="1538" y="939"/>
                  </a:cubicBezTo>
                  <a:cubicBezTo>
                    <a:pt x="1516" y="770"/>
                    <a:pt x="1468" y="622"/>
                    <a:pt x="1413" y="481"/>
                  </a:cubicBezTo>
                  <a:cubicBezTo>
                    <a:pt x="1391" y="420"/>
                    <a:pt x="1366" y="360"/>
                    <a:pt x="1340" y="301"/>
                  </a:cubicBezTo>
                  <a:lnTo>
                    <a:pt x="1340" y="301"/>
                  </a:lnTo>
                  <a:cubicBezTo>
                    <a:pt x="1411" y="357"/>
                    <a:pt x="1483" y="413"/>
                    <a:pt x="1561" y="464"/>
                  </a:cubicBezTo>
                  <a:cubicBezTo>
                    <a:pt x="1692" y="555"/>
                    <a:pt x="1853" y="628"/>
                    <a:pt x="2018" y="628"/>
                  </a:cubicBezTo>
                  <a:cubicBezTo>
                    <a:pt x="2044" y="628"/>
                    <a:pt x="2069" y="626"/>
                    <a:pt x="2095" y="622"/>
                  </a:cubicBezTo>
                  <a:lnTo>
                    <a:pt x="2100" y="622"/>
                  </a:lnTo>
                  <a:cubicBezTo>
                    <a:pt x="2105" y="622"/>
                    <a:pt x="2112" y="622"/>
                    <a:pt x="2117" y="617"/>
                  </a:cubicBezTo>
                  <a:cubicBezTo>
                    <a:pt x="2128" y="606"/>
                    <a:pt x="2128" y="584"/>
                    <a:pt x="2117" y="574"/>
                  </a:cubicBezTo>
                  <a:cubicBezTo>
                    <a:pt x="1981" y="415"/>
                    <a:pt x="1893" y="208"/>
                    <a:pt x="182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0"/>
            <p:cNvSpPr/>
            <p:nvPr/>
          </p:nvSpPr>
          <p:spPr>
            <a:xfrm>
              <a:off x="5298350" y="3090075"/>
              <a:ext cx="14200" cy="26425"/>
            </a:xfrm>
            <a:custGeom>
              <a:avLst/>
              <a:gdLst/>
              <a:ahLst/>
              <a:cxnLst/>
              <a:rect l="l" t="t" r="r" b="b"/>
              <a:pathLst>
                <a:path w="568" h="1057" extrusionOk="0">
                  <a:moveTo>
                    <a:pt x="519" y="1"/>
                  </a:moveTo>
                  <a:cubicBezTo>
                    <a:pt x="491" y="170"/>
                    <a:pt x="480" y="333"/>
                    <a:pt x="453" y="492"/>
                  </a:cubicBezTo>
                  <a:cubicBezTo>
                    <a:pt x="442" y="574"/>
                    <a:pt x="426" y="655"/>
                    <a:pt x="409" y="731"/>
                  </a:cubicBezTo>
                  <a:cubicBezTo>
                    <a:pt x="403" y="776"/>
                    <a:pt x="394" y="817"/>
                    <a:pt x="384" y="858"/>
                  </a:cubicBezTo>
                  <a:lnTo>
                    <a:pt x="384" y="858"/>
                  </a:lnTo>
                  <a:cubicBezTo>
                    <a:pt x="319" y="787"/>
                    <a:pt x="263" y="699"/>
                    <a:pt x="207" y="612"/>
                  </a:cubicBezTo>
                  <a:cubicBezTo>
                    <a:pt x="131" y="492"/>
                    <a:pt x="66" y="366"/>
                    <a:pt x="0" y="230"/>
                  </a:cubicBezTo>
                  <a:lnTo>
                    <a:pt x="0" y="230"/>
                  </a:lnTo>
                  <a:cubicBezTo>
                    <a:pt x="16" y="378"/>
                    <a:pt x="54" y="525"/>
                    <a:pt x="114" y="661"/>
                  </a:cubicBezTo>
                  <a:cubicBezTo>
                    <a:pt x="174" y="797"/>
                    <a:pt x="245" y="934"/>
                    <a:pt x="376" y="1043"/>
                  </a:cubicBezTo>
                  <a:cubicBezTo>
                    <a:pt x="381" y="1043"/>
                    <a:pt x="393" y="1048"/>
                    <a:pt x="398" y="1053"/>
                  </a:cubicBezTo>
                  <a:cubicBezTo>
                    <a:pt x="404" y="1056"/>
                    <a:pt x="411" y="1057"/>
                    <a:pt x="417" y="1057"/>
                  </a:cubicBezTo>
                  <a:cubicBezTo>
                    <a:pt x="444" y="1057"/>
                    <a:pt x="471" y="1037"/>
                    <a:pt x="480" y="1010"/>
                  </a:cubicBezTo>
                  <a:lnTo>
                    <a:pt x="486" y="1005"/>
                  </a:lnTo>
                  <a:cubicBezTo>
                    <a:pt x="540" y="841"/>
                    <a:pt x="562" y="673"/>
                    <a:pt x="567" y="502"/>
                  </a:cubicBezTo>
                  <a:cubicBezTo>
                    <a:pt x="567" y="333"/>
                    <a:pt x="552" y="170"/>
                    <a:pt x="51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0"/>
            <p:cNvSpPr/>
            <p:nvPr/>
          </p:nvSpPr>
          <p:spPr>
            <a:xfrm>
              <a:off x="5174925" y="3175875"/>
              <a:ext cx="34400" cy="18400"/>
            </a:xfrm>
            <a:custGeom>
              <a:avLst/>
              <a:gdLst/>
              <a:ahLst/>
              <a:cxnLst/>
              <a:rect l="l" t="t" r="r" b="b"/>
              <a:pathLst>
                <a:path w="1376" h="73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81" y="33"/>
                    <a:pt x="715" y="66"/>
                    <a:pt x="650" y="98"/>
                  </a:cubicBezTo>
                  <a:lnTo>
                    <a:pt x="442" y="186"/>
                  </a:lnTo>
                  <a:cubicBezTo>
                    <a:pt x="371" y="212"/>
                    <a:pt x="300" y="245"/>
                    <a:pt x="235" y="278"/>
                  </a:cubicBezTo>
                  <a:cubicBezTo>
                    <a:pt x="164" y="317"/>
                    <a:pt x="99" y="355"/>
                    <a:pt x="33" y="404"/>
                  </a:cubicBezTo>
                  <a:cubicBezTo>
                    <a:pt x="6" y="421"/>
                    <a:pt x="0" y="459"/>
                    <a:pt x="16" y="486"/>
                  </a:cubicBezTo>
                  <a:cubicBezTo>
                    <a:pt x="104" y="633"/>
                    <a:pt x="240" y="665"/>
                    <a:pt x="360" y="698"/>
                  </a:cubicBezTo>
                  <a:cubicBezTo>
                    <a:pt x="454" y="723"/>
                    <a:pt x="544" y="735"/>
                    <a:pt x="641" y="735"/>
                  </a:cubicBezTo>
                  <a:cubicBezTo>
                    <a:pt x="674" y="735"/>
                    <a:pt x="708" y="734"/>
                    <a:pt x="743" y="731"/>
                  </a:cubicBezTo>
                  <a:cubicBezTo>
                    <a:pt x="867" y="715"/>
                    <a:pt x="988" y="677"/>
                    <a:pt x="1096" y="627"/>
                  </a:cubicBezTo>
                  <a:cubicBezTo>
                    <a:pt x="1206" y="572"/>
                    <a:pt x="1325" y="502"/>
                    <a:pt x="1375" y="388"/>
                  </a:cubicBezTo>
                  <a:lnTo>
                    <a:pt x="1375" y="388"/>
                  </a:lnTo>
                  <a:cubicBezTo>
                    <a:pt x="1299" y="481"/>
                    <a:pt x="1184" y="519"/>
                    <a:pt x="1070" y="551"/>
                  </a:cubicBezTo>
                  <a:cubicBezTo>
                    <a:pt x="960" y="589"/>
                    <a:pt x="846" y="605"/>
                    <a:pt x="731" y="612"/>
                  </a:cubicBezTo>
                  <a:cubicBezTo>
                    <a:pt x="622" y="612"/>
                    <a:pt x="502" y="589"/>
                    <a:pt x="393" y="567"/>
                  </a:cubicBezTo>
                  <a:cubicBezTo>
                    <a:pt x="312" y="542"/>
                    <a:pt x="224" y="510"/>
                    <a:pt x="171" y="465"/>
                  </a:cubicBezTo>
                  <a:lnTo>
                    <a:pt x="171" y="465"/>
                  </a:lnTo>
                  <a:cubicBezTo>
                    <a:pt x="379" y="305"/>
                    <a:pt x="650" y="196"/>
                    <a:pt x="85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0"/>
            <p:cNvSpPr/>
            <p:nvPr/>
          </p:nvSpPr>
          <p:spPr>
            <a:xfrm>
              <a:off x="5227975" y="3188275"/>
              <a:ext cx="38875" cy="33650"/>
            </a:xfrm>
            <a:custGeom>
              <a:avLst/>
              <a:gdLst/>
              <a:ahLst/>
              <a:cxnLst/>
              <a:rect l="l" t="t" r="r" b="b"/>
              <a:pathLst>
                <a:path w="1555" h="1346" extrusionOk="0">
                  <a:moveTo>
                    <a:pt x="867" y="0"/>
                  </a:moveTo>
                  <a:lnTo>
                    <a:pt x="867" y="0"/>
                  </a:lnTo>
                  <a:cubicBezTo>
                    <a:pt x="726" y="66"/>
                    <a:pt x="595" y="169"/>
                    <a:pt x="464" y="252"/>
                  </a:cubicBezTo>
                  <a:cubicBezTo>
                    <a:pt x="333" y="338"/>
                    <a:pt x="197" y="421"/>
                    <a:pt x="49" y="443"/>
                  </a:cubicBezTo>
                  <a:cubicBezTo>
                    <a:pt x="44" y="443"/>
                    <a:pt x="33" y="448"/>
                    <a:pt x="28" y="453"/>
                  </a:cubicBezTo>
                  <a:cubicBezTo>
                    <a:pt x="6" y="469"/>
                    <a:pt x="1" y="502"/>
                    <a:pt x="16" y="524"/>
                  </a:cubicBezTo>
                  <a:lnTo>
                    <a:pt x="16" y="529"/>
                  </a:lnTo>
                  <a:cubicBezTo>
                    <a:pt x="137" y="688"/>
                    <a:pt x="333" y="738"/>
                    <a:pt x="502" y="753"/>
                  </a:cubicBezTo>
                  <a:cubicBezTo>
                    <a:pt x="519" y="754"/>
                    <a:pt x="536" y="754"/>
                    <a:pt x="552" y="754"/>
                  </a:cubicBezTo>
                  <a:cubicBezTo>
                    <a:pt x="657" y="754"/>
                    <a:pt x="760" y="744"/>
                    <a:pt x="861" y="715"/>
                  </a:cubicBezTo>
                  <a:lnTo>
                    <a:pt x="861" y="715"/>
                  </a:lnTo>
                  <a:cubicBezTo>
                    <a:pt x="816" y="797"/>
                    <a:pt x="759" y="883"/>
                    <a:pt x="715" y="972"/>
                  </a:cubicBezTo>
                  <a:cubicBezTo>
                    <a:pt x="688" y="1048"/>
                    <a:pt x="633" y="1119"/>
                    <a:pt x="666" y="1244"/>
                  </a:cubicBezTo>
                  <a:cubicBezTo>
                    <a:pt x="688" y="1315"/>
                    <a:pt x="759" y="1342"/>
                    <a:pt x="802" y="1342"/>
                  </a:cubicBezTo>
                  <a:cubicBezTo>
                    <a:pt x="822" y="1344"/>
                    <a:pt x="839" y="1346"/>
                    <a:pt x="855" y="1346"/>
                  </a:cubicBezTo>
                  <a:cubicBezTo>
                    <a:pt x="883" y="1346"/>
                    <a:pt x="907" y="1342"/>
                    <a:pt x="938" y="1332"/>
                  </a:cubicBezTo>
                  <a:cubicBezTo>
                    <a:pt x="1113" y="1277"/>
                    <a:pt x="1227" y="1168"/>
                    <a:pt x="1337" y="1048"/>
                  </a:cubicBezTo>
                  <a:cubicBezTo>
                    <a:pt x="1429" y="922"/>
                    <a:pt x="1522" y="786"/>
                    <a:pt x="1555" y="633"/>
                  </a:cubicBezTo>
                  <a:lnTo>
                    <a:pt x="1555" y="633"/>
                  </a:lnTo>
                  <a:cubicBezTo>
                    <a:pt x="1494" y="776"/>
                    <a:pt x="1396" y="895"/>
                    <a:pt x="1288" y="999"/>
                  </a:cubicBezTo>
                  <a:cubicBezTo>
                    <a:pt x="1179" y="1103"/>
                    <a:pt x="1048" y="1201"/>
                    <a:pt x="917" y="1228"/>
                  </a:cubicBezTo>
                  <a:cubicBezTo>
                    <a:pt x="902" y="1232"/>
                    <a:pt x="886" y="1234"/>
                    <a:pt x="870" y="1234"/>
                  </a:cubicBezTo>
                  <a:cubicBezTo>
                    <a:pt x="820" y="1234"/>
                    <a:pt x="776" y="1217"/>
                    <a:pt x="781" y="1201"/>
                  </a:cubicBezTo>
                  <a:cubicBezTo>
                    <a:pt x="769" y="1174"/>
                    <a:pt x="802" y="1091"/>
                    <a:pt x="835" y="1032"/>
                  </a:cubicBezTo>
                  <a:cubicBezTo>
                    <a:pt x="900" y="895"/>
                    <a:pt x="998" y="786"/>
                    <a:pt x="1058" y="607"/>
                  </a:cubicBezTo>
                  <a:cubicBezTo>
                    <a:pt x="1064" y="590"/>
                    <a:pt x="1064" y="567"/>
                    <a:pt x="1058" y="552"/>
                  </a:cubicBezTo>
                  <a:cubicBezTo>
                    <a:pt x="1043" y="529"/>
                    <a:pt x="1020" y="517"/>
                    <a:pt x="996" y="517"/>
                  </a:cubicBezTo>
                  <a:cubicBezTo>
                    <a:pt x="986" y="517"/>
                    <a:pt x="976" y="519"/>
                    <a:pt x="965" y="524"/>
                  </a:cubicBezTo>
                  <a:lnTo>
                    <a:pt x="960" y="529"/>
                  </a:lnTo>
                  <a:cubicBezTo>
                    <a:pt x="840" y="590"/>
                    <a:pt x="691" y="618"/>
                    <a:pt x="549" y="618"/>
                  </a:cubicBezTo>
                  <a:cubicBezTo>
                    <a:pt x="537" y="618"/>
                    <a:pt x="525" y="618"/>
                    <a:pt x="512" y="617"/>
                  </a:cubicBezTo>
                  <a:cubicBezTo>
                    <a:pt x="387" y="613"/>
                    <a:pt x="261" y="584"/>
                    <a:pt x="168" y="520"/>
                  </a:cubicBezTo>
                  <a:lnTo>
                    <a:pt x="168" y="520"/>
                  </a:lnTo>
                  <a:cubicBezTo>
                    <a:pt x="294" y="469"/>
                    <a:pt x="401" y="389"/>
                    <a:pt x="502" y="306"/>
                  </a:cubicBezTo>
                  <a:cubicBezTo>
                    <a:pt x="628" y="202"/>
                    <a:pt x="742" y="93"/>
                    <a:pt x="86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0"/>
            <p:cNvSpPr/>
            <p:nvPr/>
          </p:nvSpPr>
          <p:spPr>
            <a:xfrm>
              <a:off x="5297100" y="3186250"/>
              <a:ext cx="60575" cy="47400"/>
            </a:xfrm>
            <a:custGeom>
              <a:avLst/>
              <a:gdLst/>
              <a:ahLst/>
              <a:cxnLst/>
              <a:rect l="l" t="t" r="r" b="b"/>
              <a:pathLst>
                <a:path w="2423" h="1896" extrusionOk="0">
                  <a:moveTo>
                    <a:pt x="1720" y="0"/>
                  </a:moveTo>
                  <a:cubicBezTo>
                    <a:pt x="1818" y="147"/>
                    <a:pt x="1899" y="305"/>
                    <a:pt x="2019" y="441"/>
                  </a:cubicBezTo>
                  <a:cubicBezTo>
                    <a:pt x="2074" y="512"/>
                    <a:pt x="2145" y="567"/>
                    <a:pt x="2210" y="627"/>
                  </a:cubicBezTo>
                  <a:cubicBezTo>
                    <a:pt x="2260" y="677"/>
                    <a:pt x="2308" y="730"/>
                    <a:pt x="2331" y="786"/>
                  </a:cubicBezTo>
                  <a:lnTo>
                    <a:pt x="2331" y="786"/>
                  </a:lnTo>
                  <a:cubicBezTo>
                    <a:pt x="2285" y="793"/>
                    <a:pt x="2239" y="796"/>
                    <a:pt x="2192" y="796"/>
                  </a:cubicBezTo>
                  <a:cubicBezTo>
                    <a:pt x="1967" y="796"/>
                    <a:pt x="1737" y="721"/>
                    <a:pt x="1534" y="622"/>
                  </a:cubicBezTo>
                  <a:cubicBezTo>
                    <a:pt x="1527" y="615"/>
                    <a:pt x="1519" y="612"/>
                    <a:pt x="1509" y="612"/>
                  </a:cubicBezTo>
                  <a:cubicBezTo>
                    <a:pt x="1503" y="612"/>
                    <a:pt x="1497" y="614"/>
                    <a:pt x="1490" y="616"/>
                  </a:cubicBezTo>
                  <a:cubicBezTo>
                    <a:pt x="1458" y="627"/>
                    <a:pt x="1446" y="660"/>
                    <a:pt x="1458" y="693"/>
                  </a:cubicBezTo>
                  <a:cubicBezTo>
                    <a:pt x="1530" y="888"/>
                    <a:pt x="1674" y="1027"/>
                    <a:pt x="1746" y="1181"/>
                  </a:cubicBezTo>
                  <a:lnTo>
                    <a:pt x="1746" y="1181"/>
                  </a:lnTo>
                  <a:cubicBezTo>
                    <a:pt x="1620" y="1157"/>
                    <a:pt x="1497" y="1129"/>
                    <a:pt x="1380" y="1091"/>
                  </a:cubicBezTo>
                  <a:cubicBezTo>
                    <a:pt x="1234" y="1041"/>
                    <a:pt x="1086" y="965"/>
                    <a:pt x="1037" y="845"/>
                  </a:cubicBezTo>
                  <a:cubicBezTo>
                    <a:pt x="1024" y="819"/>
                    <a:pt x="1001" y="804"/>
                    <a:pt x="973" y="804"/>
                  </a:cubicBezTo>
                  <a:cubicBezTo>
                    <a:pt x="965" y="804"/>
                    <a:pt x="958" y="805"/>
                    <a:pt x="950" y="807"/>
                  </a:cubicBezTo>
                  <a:cubicBezTo>
                    <a:pt x="912" y="819"/>
                    <a:pt x="890" y="857"/>
                    <a:pt x="901" y="889"/>
                  </a:cubicBezTo>
                  <a:cubicBezTo>
                    <a:pt x="949" y="1068"/>
                    <a:pt x="962" y="1260"/>
                    <a:pt x="966" y="1453"/>
                  </a:cubicBezTo>
                  <a:lnTo>
                    <a:pt x="966" y="1453"/>
                  </a:lnTo>
                  <a:cubicBezTo>
                    <a:pt x="909" y="1400"/>
                    <a:pt x="855" y="1345"/>
                    <a:pt x="808" y="1287"/>
                  </a:cubicBezTo>
                  <a:cubicBezTo>
                    <a:pt x="738" y="1189"/>
                    <a:pt x="683" y="1080"/>
                    <a:pt x="650" y="965"/>
                  </a:cubicBezTo>
                  <a:cubicBezTo>
                    <a:pt x="639" y="943"/>
                    <a:pt x="622" y="922"/>
                    <a:pt x="595" y="922"/>
                  </a:cubicBezTo>
                  <a:cubicBezTo>
                    <a:pt x="592" y="921"/>
                    <a:pt x="588" y="921"/>
                    <a:pt x="585" y="921"/>
                  </a:cubicBezTo>
                  <a:cubicBezTo>
                    <a:pt x="557" y="921"/>
                    <a:pt x="535" y="941"/>
                    <a:pt x="530" y="970"/>
                  </a:cubicBezTo>
                  <a:cubicBezTo>
                    <a:pt x="514" y="1129"/>
                    <a:pt x="481" y="1282"/>
                    <a:pt x="431" y="1429"/>
                  </a:cubicBezTo>
                  <a:cubicBezTo>
                    <a:pt x="387" y="1565"/>
                    <a:pt x="323" y="1696"/>
                    <a:pt x="233" y="1800"/>
                  </a:cubicBezTo>
                  <a:lnTo>
                    <a:pt x="233" y="1800"/>
                  </a:lnTo>
                  <a:cubicBezTo>
                    <a:pt x="185" y="1752"/>
                    <a:pt x="150" y="1674"/>
                    <a:pt x="126" y="1604"/>
                  </a:cubicBezTo>
                  <a:cubicBezTo>
                    <a:pt x="94" y="1516"/>
                    <a:pt x="78" y="1423"/>
                    <a:pt x="61" y="1330"/>
                  </a:cubicBezTo>
                  <a:cubicBezTo>
                    <a:pt x="33" y="1146"/>
                    <a:pt x="23" y="955"/>
                    <a:pt x="18" y="764"/>
                  </a:cubicBezTo>
                  <a:cubicBezTo>
                    <a:pt x="6" y="955"/>
                    <a:pt x="1" y="1146"/>
                    <a:pt x="18" y="1336"/>
                  </a:cubicBezTo>
                  <a:cubicBezTo>
                    <a:pt x="28" y="1429"/>
                    <a:pt x="39" y="1527"/>
                    <a:pt x="61" y="1620"/>
                  </a:cubicBezTo>
                  <a:cubicBezTo>
                    <a:pt x="88" y="1713"/>
                    <a:pt x="126" y="1816"/>
                    <a:pt x="214" y="1887"/>
                  </a:cubicBezTo>
                  <a:cubicBezTo>
                    <a:pt x="219" y="1893"/>
                    <a:pt x="227" y="1896"/>
                    <a:pt x="236" y="1896"/>
                  </a:cubicBezTo>
                  <a:cubicBezTo>
                    <a:pt x="245" y="1896"/>
                    <a:pt x="255" y="1893"/>
                    <a:pt x="262" y="1887"/>
                  </a:cubicBezTo>
                  <a:lnTo>
                    <a:pt x="262" y="1882"/>
                  </a:lnTo>
                  <a:cubicBezTo>
                    <a:pt x="388" y="1768"/>
                    <a:pt x="464" y="1615"/>
                    <a:pt x="524" y="1461"/>
                  </a:cubicBezTo>
                  <a:cubicBezTo>
                    <a:pt x="559" y="1374"/>
                    <a:pt x="586" y="1285"/>
                    <a:pt x="608" y="1194"/>
                  </a:cubicBezTo>
                  <a:lnTo>
                    <a:pt x="608" y="1194"/>
                  </a:lnTo>
                  <a:cubicBezTo>
                    <a:pt x="636" y="1254"/>
                    <a:pt x="671" y="1311"/>
                    <a:pt x="710" y="1363"/>
                  </a:cubicBezTo>
                  <a:cubicBezTo>
                    <a:pt x="791" y="1473"/>
                    <a:pt x="896" y="1560"/>
                    <a:pt x="988" y="1647"/>
                  </a:cubicBezTo>
                  <a:cubicBezTo>
                    <a:pt x="1000" y="1658"/>
                    <a:pt x="1015" y="1663"/>
                    <a:pt x="1032" y="1663"/>
                  </a:cubicBezTo>
                  <a:cubicBezTo>
                    <a:pt x="1070" y="1663"/>
                    <a:pt x="1098" y="1637"/>
                    <a:pt x="1098" y="1598"/>
                  </a:cubicBezTo>
                  <a:cubicBezTo>
                    <a:pt x="1098" y="1437"/>
                    <a:pt x="1100" y="1270"/>
                    <a:pt x="1082" y="1103"/>
                  </a:cubicBezTo>
                  <a:lnTo>
                    <a:pt x="1082" y="1103"/>
                  </a:lnTo>
                  <a:cubicBezTo>
                    <a:pt x="1087" y="1106"/>
                    <a:pt x="1092" y="1110"/>
                    <a:pt x="1098" y="1113"/>
                  </a:cubicBezTo>
                  <a:cubicBezTo>
                    <a:pt x="1174" y="1156"/>
                    <a:pt x="1256" y="1189"/>
                    <a:pt x="1337" y="1217"/>
                  </a:cubicBezTo>
                  <a:cubicBezTo>
                    <a:pt x="1501" y="1270"/>
                    <a:pt x="1665" y="1298"/>
                    <a:pt x="1828" y="1325"/>
                  </a:cubicBezTo>
                  <a:lnTo>
                    <a:pt x="1856" y="1325"/>
                  </a:lnTo>
                  <a:cubicBezTo>
                    <a:pt x="1894" y="1315"/>
                    <a:pt x="1911" y="1282"/>
                    <a:pt x="1899" y="1249"/>
                  </a:cubicBezTo>
                  <a:cubicBezTo>
                    <a:pt x="1849" y="1055"/>
                    <a:pt x="1724" y="923"/>
                    <a:pt x="1634" y="784"/>
                  </a:cubicBezTo>
                  <a:lnTo>
                    <a:pt x="1634" y="784"/>
                  </a:lnTo>
                  <a:cubicBezTo>
                    <a:pt x="1728" y="819"/>
                    <a:pt x="1824" y="844"/>
                    <a:pt x="1921" y="862"/>
                  </a:cubicBezTo>
                  <a:cubicBezTo>
                    <a:pt x="1998" y="875"/>
                    <a:pt x="2075" y="884"/>
                    <a:pt x="2154" y="884"/>
                  </a:cubicBezTo>
                  <a:cubicBezTo>
                    <a:pt x="2232" y="884"/>
                    <a:pt x="2311" y="875"/>
                    <a:pt x="2390" y="857"/>
                  </a:cubicBezTo>
                  <a:cubicBezTo>
                    <a:pt x="2407" y="851"/>
                    <a:pt x="2423" y="834"/>
                    <a:pt x="2417" y="812"/>
                  </a:cubicBezTo>
                  <a:cubicBezTo>
                    <a:pt x="2390" y="703"/>
                    <a:pt x="2314" y="643"/>
                    <a:pt x="2248" y="583"/>
                  </a:cubicBezTo>
                  <a:cubicBezTo>
                    <a:pt x="2183" y="524"/>
                    <a:pt x="2107" y="474"/>
                    <a:pt x="2047" y="414"/>
                  </a:cubicBezTo>
                  <a:cubicBezTo>
                    <a:pt x="1921" y="295"/>
                    <a:pt x="1828" y="136"/>
                    <a:pt x="172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0"/>
            <p:cNvSpPr/>
            <p:nvPr/>
          </p:nvSpPr>
          <p:spPr>
            <a:xfrm>
              <a:off x="5153900" y="3230175"/>
              <a:ext cx="76925" cy="35850"/>
            </a:xfrm>
            <a:custGeom>
              <a:avLst/>
              <a:gdLst/>
              <a:ahLst/>
              <a:cxnLst/>
              <a:rect l="l" t="t" r="r" b="b"/>
              <a:pathLst>
                <a:path w="3077" h="1434" extrusionOk="0">
                  <a:moveTo>
                    <a:pt x="1260" y="0"/>
                  </a:moveTo>
                  <a:cubicBezTo>
                    <a:pt x="1247" y="0"/>
                    <a:pt x="1235" y="6"/>
                    <a:pt x="1229" y="16"/>
                  </a:cubicBezTo>
                  <a:cubicBezTo>
                    <a:pt x="1226" y="20"/>
                    <a:pt x="1223" y="24"/>
                    <a:pt x="1220" y="28"/>
                  </a:cubicBezTo>
                  <a:lnTo>
                    <a:pt x="1220" y="28"/>
                  </a:lnTo>
                  <a:lnTo>
                    <a:pt x="1217" y="26"/>
                  </a:lnTo>
                  <a:cubicBezTo>
                    <a:pt x="1216" y="30"/>
                    <a:pt x="1214" y="34"/>
                    <a:pt x="1213" y="37"/>
                  </a:cubicBezTo>
                  <a:lnTo>
                    <a:pt x="1213" y="37"/>
                  </a:lnTo>
                  <a:cubicBezTo>
                    <a:pt x="1069" y="226"/>
                    <a:pt x="905" y="401"/>
                    <a:pt x="705" y="523"/>
                  </a:cubicBezTo>
                  <a:cubicBezTo>
                    <a:pt x="566" y="613"/>
                    <a:pt x="397" y="662"/>
                    <a:pt x="227" y="662"/>
                  </a:cubicBezTo>
                  <a:cubicBezTo>
                    <a:pt x="151" y="662"/>
                    <a:pt x="75" y="653"/>
                    <a:pt x="1" y="633"/>
                  </a:cubicBezTo>
                  <a:lnTo>
                    <a:pt x="1" y="633"/>
                  </a:lnTo>
                  <a:cubicBezTo>
                    <a:pt x="93" y="665"/>
                    <a:pt x="191" y="680"/>
                    <a:pt x="290" y="680"/>
                  </a:cubicBezTo>
                  <a:cubicBezTo>
                    <a:pt x="443" y="680"/>
                    <a:pt x="597" y="643"/>
                    <a:pt x="733" y="567"/>
                  </a:cubicBezTo>
                  <a:cubicBezTo>
                    <a:pt x="864" y="499"/>
                    <a:pt x="981" y="406"/>
                    <a:pt x="1087" y="302"/>
                  </a:cubicBezTo>
                  <a:lnTo>
                    <a:pt x="1087" y="302"/>
                  </a:lnTo>
                  <a:cubicBezTo>
                    <a:pt x="981" y="499"/>
                    <a:pt x="856" y="690"/>
                    <a:pt x="743" y="888"/>
                  </a:cubicBezTo>
                  <a:cubicBezTo>
                    <a:pt x="738" y="894"/>
                    <a:pt x="738" y="900"/>
                    <a:pt x="738" y="905"/>
                  </a:cubicBezTo>
                  <a:cubicBezTo>
                    <a:pt x="726" y="938"/>
                    <a:pt x="748" y="965"/>
                    <a:pt x="776" y="976"/>
                  </a:cubicBezTo>
                  <a:cubicBezTo>
                    <a:pt x="819" y="986"/>
                    <a:pt x="862" y="991"/>
                    <a:pt x="903" y="991"/>
                  </a:cubicBezTo>
                  <a:cubicBezTo>
                    <a:pt x="1058" y="991"/>
                    <a:pt x="1195" y="926"/>
                    <a:pt x="1315" y="862"/>
                  </a:cubicBezTo>
                  <a:cubicBezTo>
                    <a:pt x="1379" y="824"/>
                    <a:pt x="1441" y="783"/>
                    <a:pt x="1498" y="737"/>
                  </a:cubicBezTo>
                  <a:lnTo>
                    <a:pt x="1498" y="737"/>
                  </a:lnTo>
                  <a:cubicBezTo>
                    <a:pt x="1410" y="910"/>
                    <a:pt x="1289" y="1082"/>
                    <a:pt x="1207" y="1281"/>
                  </a:cubicBezTo>
                  <a:lnTo>
                    <a:pt x="1207" y="1287"/>
                  </a:lnTo>
                  <a:cubicBezTo>
                    <a:pt x="1196" y="1325"/>
                    <a:pt x="1217" y="1363"/>
                    <a:pt x="1256" y="1374"/>
                  </a:cubicBezTo>
                  <a:cubicBezTo>
                    <a:pt x="1302" y="1387"/>
                    <a:pt x="1349" y="1393"/>
                    <a:pt x="1397" y="1393"/>
                  </a:cubicBezTo>
                  <a:cubicBezTo>
                    <a:pt x="1486" y="1393"/>
                    <a:pt x="1576" y="1371"/>
                    <a:pt x="1654" y="1336"/>
                  </a:cubicBezTo>
                  <a:cubicBezTo>
                    <a:pt x="1774" y="1287"/>
                    <a:pt x="1878" y="1205"/>
                    <a:pt x="1965" y="1117"/>
                  </a:cubicBezTo>
                  <a:cubicBezTo>
                    <a:pt x="2070" y="1013"/>
                    <a:pt x="2159" y="895"/>
                    <a:pt x="2231" y="768"/>
                  </a:cubicBezTo>
                  <a:lnTo>
                    <a:pt x="2231" y="768"/>
                  </a:lnTo>
                  <a:cubicBezTo>
                    <a:pt x="2213" y="970"/>
                    <a:pt x="2183" y="1178"/>
                    <a:pt x="2194" y="1391"/>
                  </a:cubicBezTo>
                  <a:cubicBezTo>
                    <a:pt x="2199" y="1412"/>
                    <a:pt x="2216" y="1434"/>
                    <a:pt x="2238" y="1434"/>
                  </a:cubicBezTo>
                  <a:cubicBezTo>
                    <a:pt x="2336" y="1434"/>
                    <a:pt x="2418" y="1391"/>
                    <a:pt x="2488" y="1346"/>
                  </a:cubicBezTo>
                  <a:cubicBezTo>
                    <a:pt x="2566" y="1298"/>
                    <a:pt x="2625" y="1243"/>
                    <a:pt x="2685" y="1189"/>
                  </a:cubicBezTo>
                  <a:cubicBezTo>
                    <a:pt x="2785" y="1088"/>
                    <a:pt x="2874" y="977"/>
                    <a:pt x="2936" y="850"/>
                  </a:cubicBezTo>
                  <a:lnTo>
                    <a:pt x="2936" y="850"/>
                  </a:lnTo>
                  <a:cubicBezTo>
                    <a:pt x="2960" y="1021"/>
                    <a:pt x="3063" y="1171"/>
                    <a:pt x="3034" y="1346"/>
                  </a:cubicBezTo>
                  <a:cubicBezTo>
                    <a:pt x="3077" y="1147"/>
                    <a:pt x="2955" y="964"/>
                    <a:pt x="2968" y="775"/>
                  </a:cubicBezTo>
                  <a:lnTo>
                    <a:pt x="2968" y="775"/>
                  </a:lnTo>
                  <a:cubicBezTo>
                    <a:pt x="2968" y="775"/>
                    <a:pt x="2969" y="774"/>
                    <a:pt x="2969" y="774"/>
                  </a:cubicBezTo>
                  <a:lnTo>
                    <a:pt x="2968" y="774"/>
                  </a:lnTo>
                  <a:lnTo>
                    <a:pt x="2968" y="774"/>
                  </a:lnTo>
                  <a:cubicBezTo>
                    <a:pt x="2969" y="772"/>
                    <a:pt x="2969" y="770"/>
                    <a:pt x="2969" y="769"/>
                  </a:cubicBezTo>
                  <a:cubicBezTo>
                    <a:pt x="2969" y="763"/>
                    <a:pt x="2969" y="752"/>
                    <a:pt x="2958" y="752"/>
                  </a:cubicBezTo>
                  <a:cubicBezTo>
                    <a:pt x="2955" y="750"/>
                    <a:pt x="2952" y="750"/>
                    <a:pt x="2949" y="750"/>
                  </a:cubicBezTo>
                  <a:cubicBezTo>
                    <a:pt x="2941" y="750"/>
                    <a:pt x="2936" y="753"/>
                    <a:pt x="2936" y="757"/>
                  </a:cubicBezTo>
                  <a:lnTo>
                    <a:pt x="2931" y="763"/>
                  </a:lnTo>
                  <a:cubicBezTo>
                    <a:pt x="2865" y="905"/>
                    <a:pt x="2755" y="1031"/>
                    <a:pt x="2636" y="1134"/>
                  </a:cubicBezTo>
                  <a:cubicBezTo>
                    <a:pt x="2533" y="1227"/>
                    <a:pt x="2409" y="1319"/>
                    <a:pt x="2286" y="1338"/>
                  </a:cubicBezTo>
                  <a:lnTo>
                    <a:pt x="2286" y="1338"/>
                  </a:lnTo>
                  <a:cubicBezTo>
                    <a:pt x="2286" y="1052"/>
                    <a:pt x="2369" y="767"/>
                    <a:pt x="2363" y="457"/>
                  </a:cubicBezTo>
                  <a:cubicBezTo>
                    <a:pt x="2363" y="436"/>
                    <a:pt x="2347" y="409"/>
                    <a:pt x="2319" y="403"/>
                  </a:cubicBezTo>
                  <a:cubicBezTo>
                    <a:pt x="2314" y="401"/>
                    <a:pt x="2307" y="400"/>
                    <a:pt x="2301" y="400"/>
                  </a:cubicBezTo>
                  <a:cubicBezTo>
                    <a:pt x="2277" y="400"/>
                    <a:pt x="2252" y="416"/>
                    <a:pt x="2244" y="441"/>
                  </a:cubicBezTo>
                  <a:cubicBezTo>
                    <a:pt x="2173" y="659"/>
                    <a:pt x="2042" y="862"/>
                    <a:pt x="1878" y="1025"/>
                  </a:cubicBezTo>
                  <a:cubicBezTo>
                    <a:pt x="1745" y="1153"/>
                    <a:pt x="1575" y="1254"/>
                    <a:pt x="1404" y="1254"/>
                  </a:cubicBezTo>
                  <a:cubicBezTo>
                    <a:pt x="1394" y="1254"/>
                    <a:pt x="1384" y="1253"/>
                    <a:pt x="1374" y="1253"/>
                  </a:cubicBezTo>
                  <a:lnTo>
                    <a:pt x="1374" y="1253"/>
                  </a:lnTo>
                  <a:cubicBezTo>
                    <a:pt x="1493" y="1013"/>
                    <a:pt x="1671" y="774"/>
                    <a:pt x="1730" y="469"/>
                  </a:cubicBezTo>
                  <a:cubicBezTo>
                    <a:pt x="1736" y="447"/>
                    <a:pt x="1725" y="419"/>
                    <a:pt x="1703" y="403"/>
                  </a:cubicBezTo>
                  <a:cubicBezTo>
                    <a:pt x="1691" y="395"/>
                    <a:pt x="1678" y="392"/>
                    <a:pt x="1665" y="392"/>
                  </a:cubicBezTo>
                  <a:cubicBezTo>
                    <a:pt x="1642" y="392"/>
                    <a:pt x="1621" y="403"/>
                    <a:pt x="1610" y="424"/>
                  </a:cubicBezTo>
                  <a:cubicBezTo>
                    <a:pt x="1523" y="555"/>
                    <a:pt x="1393" y="665"/>
                    <a:pt x="1256" y="752"/>
                  </a:cubicBezTo>
                  <a:cubicBezTo>
                    <a:pt x="1140" y="815"/>
                    <a:pt x="1009" y="870"/>
                    <a:pt x="890" y="870"/>
                  </a:cubicBezTo>
                  <a:cubicBezTo>
                    <a:pt x="889" y="870"/>
                    <a:pt x="888" y="870"/>
                    <a:pt x="886" y="870"/>
                  </a:cubicBezTo>
                  <a:lnTo>
                    <a:pt x="886" y="870"/>
                  </a:lnTo>
                  <a:cubicBezTo>
                    <a:pt x="1031" y="610"/>
                    <a:pt x="1194" y="349"/>
                    <a:pt x="1300" y="59"/>
                  </a:cubicBezTo>
                  <a:cubicBezTo>
                    <a:pt x="1305" y="43"/>
                    <a:pt x="1300" y="21"/>
                    <a:pt x="1289" y="11"/>
                  </a:cubicBezTo>
                  <a:cubicBezTo>
                    <a:pt x="1280" y="3"/>
                    <a:pt x="1269" y="0"/>
                    <a:pt x="126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0"/>
            <p:cNvSpPr/>
            <p:nvPr/>
          </p:nvSpPr>
          <p:spPr>
            <a:xfrm>
              <a:off x="5345250" y="3228925"/>
              <a:ext cx="43400" cy="30025"/>
            </a:xfrm>
            <a:custGeom>
              <a:avLst/>
              <a:gdLst/>
              <a:ahLst/>
              <a:cxnLst/>
              <a:rect l="l" t="t" r="r" b="b"/>
              <a:pathLst>
                <a:path w="1736" h="1201" extrusionOk="0">
                  <a:moveTo>
                    <a:pt x="1173" y="0"/>
                  </a:moveTo>
                  <a:cubicBezTo>
                    <a:pt x="1282" y="315"/>
                    <a:pt x="1400" y="636"/>
                    <a:pt x="1578" y="932"/>
                  </a:cubicBezTo>
                  <a:lnTo>
                    <a:pt x="1578" y="932"/>
                  </a:lnTo>
                  <a:cubicBezTo>
                    <a:pt x="1406" y="905"/>
                    <a:pt x="1239" y="843"/>
                    <a:pt x="1098" y="748"/>
                  </a:cubicBezTo>
                  <a:cubicBezTo>
                    <a:pt x="927" y="638"/>
                    <a:pt x="796" y="469"/>
                    <a:pt x="743" y="273"/>
                  </a:cubicBezTo>
                  <a:cubicBezTo>
                    <a:pt x="731" y="257"/>
                    <a:pt x="720" y="235"/>
                    <a:pt x="698" y="230"/>
                  </a:cubicBezTo>
                  <a:cubicBezTo>
                    <a:pt x="689" y="226"/>
                    <a:pt x="680" y="224"/>
                    <a:pt x="671" y="224"/>
                  </a:cubicBezTo>
                  <a:cubicBezTo>
                    <a:pt x="643" y="224"/>
                    <a:pt x="619" y="243"/>
                    <a:pt x="607" y="268"/>
                  </a:cubicBezTo>
                  <a:cubicBezTo>
                    <a:pt x="552" y="421"/>
                    <a:pt x="546" y="573"/>
                    <a:pt x="546" y="715"/>
                  </a:cubicBezTo>
                  <a:cubicBezTo>
                    <a:pt x="546" y="783"/>
                    <a:pt x="549" y="850"/>
                    <a:pt x="549" y="917"/>
                  </a:cubicBezTo>
                  <a:lnTo>
                    <a:pt x="549" y="917"/>
                  </a:lnTo>
                  <a:cubicBezTo>
                    <a:pt x="424" y="695"/>
                    <a:pt x="293" y="486"/>
                    <a:pt x="267" y="240"/>
                  </a:cubicBezTo>
                  <a:lnTo>
                    <a:pt x="267" y="235"/>
                  </a:lnTo>
                  <a:cubicBezTo>
                    <a:pt x="267" y="224"/>
                    <a:pt x="257" y="207"/>
                    <a:pt x="247" y="202"/>
                  </a:cubicBezTo>
                  <a:cubicBezTo>
                    <a:pt x="243" y="201"/>
                    <a:pt x="239" y="201"/>
                    <a:pt x="235" y="201"/>
                  </a:cubicBezTo>
                  <a:cubicBezTo>
                    <a:pt x="217" y="201"/>
                    <a:pt x="201" y="211"/>
                    <a:pt x="197" y="230"/>
                  </a:cubicBezTo>
                  <a:cubicBezTo>
                    <a:pt x="121" y="447"/>
                    <a:pt x="61" y="671"/>
                    <a:pt x="0" y="900"/>
                  </a:cubicBezTo>
                  <a:cubicBezTo>
                    <a:pt x="75" y="725"/>
                    <a:pt x="139" y="549"/>
                    <a:pt x="212" y="379"/>
                  </a:cubicBezTo>
                  <a:lnTo>
                    <a:pt x="212" y="379"/>
                  </a:lnTo>
                  <a:cubicBezTo>
                    <a:pt x="265" y="667"/>
                    <a:pt x="427" y="922"/>
                    <a:pt x="541" y="1167"/>
                  </a:cubicBezTo>
                  <a:cubicBezTo>
                    <a:pt x="552" y="1184"/>
                    <a:pt x="567" y="1200"/>
                    <a:pt x="590" y="1200"/>
                  </a:cubicBezTo>
                  <a:cubicBezTo>
                    <a:pt x="593" y="1200"/>
                    <a:pt x="597" y="1201"/>
                    <a:pt x="601" y="1201"/>
                  </a:cubicBezTo>
                  <a:cubicBezTo>
                    <a:pt x="630" y="1201"/>
                    <a:pt x="656" y="1180"/>
                    <a:pt x="660" y="1151"/>
                  </a:cubicBezTo>
                  <a:cubicBezTo>
                    <a:pt x="682" y="998"/>
                    <a:pt x="677" y="857"/>
                    <a:pt x="677" y="715"/>
                  </a:cubicBezTo>
                  <a:cubicBezTo>
                    <a:pt x="680" y="647"/>
                    <a:pt x="684" y="578"/>
                    <a:pt x="692" y="512"/>
                  </a:cubicBezTo>
                  <a:lnTo>
                    <a:pt x="692" y="512"/>
                  </a:lnTo>
                  <a:cubicBezTo>
                    <a:pt x="775" y="651"/>
                    <a:pt x="894" y="770"/>
                    <a:pt x="1025" y="857"/>
                  </a:cubicBezTo>
                  <a:cubicBezTo>
                    <a:pt x="1222" y="982"/>
                    <a:pt x="1446" y="1043"/>
                    <a:pt x="1675" y="1043"/>
                  </a:cubicBezTo>
                  <a:lnTo>
                    <a:pt x="1680" y="1043"/>
                  </a:lnTo>
                  <a:cubicBezTo>
                    <a:pt x="1692" y="1043"/>
                    <a:pt x="1702" y="1043"/>
                    <a:pt x="1708" y="1031"/>
                  </a:cubicBezTo>
                  <a:cubicBezTo>
                    <a:pt x="1730" y="1015"/>
                    <a:pt x="1735" y="988"/>
                    <a:pt x="1719" y="965"/>
                  </a:cubicBezTo>
                  <a:cubicBezTo>
                    <a:pt x="1495" y="671"/>
                    <a:pt x="1342" y="333"/>
                    <a:pt x="117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0"/>
            <p:cNvSpPr/>
            <p:nvPr/>
          </p:nvSpPr>
          <p:spPr>
            <a:xfrm>
              <a:off x="5213125" y="3298475"/>
              <a:ext cx="71725" cy="32825"/>
            </a:xfrm>
            <a:custGeom>
              <a:avLst/>
              <a:gdLst/>
              <a:ahLst/>
              <a:cxnLst/>
              <a:rect l="l" t="t" r="r" b="b"/>
              <a:pathLst>
                <a:path w="2869" h="131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512" y="218"/>
                    <a:pt x="256" y="355"/>
                    <a:pt x="16" y="512"/>
                  </a:cubicBezTo>
                  <a:cubicBezTo>
                    <a:pt x="5" y="519"/>
                    <a:pt x="0" y="535"/>
                    <a:pt x="5" y="545"/>
                  </a:cubicBezTo>
                  <a:lnTo>
                    <a:pt x="5" y="552"/>
                  </a:lnTo>
                  <a:cubicBezTo>
                    <a:pt x="54" y="650"/>
                    <a:pt x="157" y="721"/>
                    <a:pt x="267" y="736"/>
                  </a:cubicBezTo>
                  <a:cubicBezTo>
                    <a:pt x="293" y="740"/>
                    <a:pt x="319" y="742"/>
                    <a:pt x="345" y="742"/>
                  </a:cubicBezTo>
                  <a:cubicBezTo>
                    <a:pt x="427" y="742"/>
                    <a:pt x="508" y="723"/>
                    <a:pt x="583" y="698"/>
                  </a:cubicBezTo>
                  <a:cubicBezTo>
                    <a:pt x="687" y="663"/>
                    <a:pt x="789" y="618"/>
                    <a:pt x="883" y="558"/>
                  </a:cubicBezTo>
                  <a:lnTo>
                    <a:pt x="883" y="558"/>
                  </a:lnTo>
                  <a:cubicBezTo>
                    <a:pt x="845" y="641"/>
                    <a:pt x="811" y="725"/>
                    <a:pt x="779" y="814"/>
                  </a:cubicBezTo>
                  <a:cubicBezTo>
                    <a:pt x="746" y="900"/>
                    <a:pt x="720" y="988"/>
                    <a:pt x="708" y="1091"/>
                  </a:cubicBezTo>
                  <a:cubicBezTo>
                    <a:pt x="708" y="1141"/>
                    <a:pt x="693" y="1217"/>
                    <a:pt x="786" y="1277"/>
                  </a:cubicBezTo>
                  <a:cubicBezTo>
                    <a:pt x="807" y="1287"/>
                    <a:pt x="807" y="1287"/>
                    <a:pt x="824" y="1293"/>
                  </a:cubicBezTo>
                  <a:cubicBezTo>
                    <a:pt x="839" y="1293"/>
                    <a:pt x="862" y="1298"/>
                    <a:pt x="872" y="1298"/>
                  </a:cubicBezTo>
                  <a:cubicBezTo>
                    <a:pt x="881" y="1300"/>
                    <a:pt x="890" y="1301"/>
                    <a:pt x="899" y="1301"/>
                  </a:cubicBezTo>
                  <a:cubicBezTo>
                    <a:pt x="923" y="1301"/>
                    <a:pt x="945" y="1295"/>
                    <a:pt x="965" y="1287"/>
                  </a:cubicBezTo>
                  <a:cubicBezTo>
                    <a:pt x="1178" y="1206"/>
                    <a:pt x="1277" y="1036"/>
                    <a:pt x="1385" y="884"/>
                  </a:cubicBezTo>
                  <a:cubicBezTo>
                    <a:pt x="1422" y="828"/>
                    <a:pt x="1456" y="772"/>
                    <a:pt x="1489" y="715"/>
                  </a:cubicBezTo>
                  <a:lnTo>
                    <a:pt x="1489" y="715"/>
                  </a:lnTo>
                  <a:cubicBezTo>
                    <a:pt x="1486" y="770"/>
                    <a:pt x="1484" y="825"/>
                    <a:pt x="1484" y="879"/>
                  </a:cubicBezTo>
                  <a:cubicBezTo>
                    <a:pt x="1484" y="971"/>
                    <a:pt x="1484" y="1058"/>
                    <a:pt x="1506" y="1157"/>
                  </a:cubicBezTo>
                  <a:cubicBezTo>
                    <a:pt x="1522" y="1200"/>
                    <a:pt x="1532" y="1265"/>
                    <a:pt x="1614" y="1304"/>
                  </a:cubicBezTo>
                  <a:cubicBezTo>
                    <a:pt x="1633" y="1310"/>
                    <a:pt x="1651" y="1313"/>
                    <a:pt x="1667" y="1313"/>
                  </a:cubicBezTo>
                  <a:cubicBezTo>
                    <a:pt x="1727" y="1313"/>
                    <a:pt x="1770" y="1280"/>
                    <a:pt x="1800" y="1255"/>
                  </a:cubicBezTo>
                  <a:cubicBezTo>
                    <a:pt x="1947" y="1119"/>
                    <a:pt x="2012" y="955"/>
                    <a:pt x="2088" y="791"/>
                  </a:cubicBezTo>
                  <a:cubicBezTo>
                    <a:pt x="2130" y="701"/>
                    <a:pt x="2165" y="609"/>
                    <a:pt x="2197" y="514"/>
                  </a:cubicBezTo>
                  <a:lnTo>
                    <a:pt x="2197" y="514"/>
                  </a:lnTo>
                  <a:cubicBezTo>
                    <a:pt x="2212" y="603"/>
                    <a:pt x="2229" y="693"/>
                    <a:pt x="2252" y="781"/>
                  </a:cubicBezTo>
                  <a:cubicBezTo>
                    <a:pt x="2274" y="862"/>
                    <a:pt x="2297" y="944"/>
                    <a:pt x="2345" y="1020"/>
                  </a:cubicBezTo>
                  <a:cubicBezTo>
                    <a:pt x="2367" y="1058"/>
                    <a:pt x="2400" y="1102"/>
                    <a:pt x="2455" y="1119"/>
                  </a:cubicBezTo>
                  <a:cubicBezTo>
                    <a:pt x="2464" y="1122"/>
                    <a:pt x="2475" y="1124"/>
                    <a:pt x="2486" y="1124"/>
                  </a:cubicBezTo>
                  <a:cubicBezTo>
                    <a:pt x="2507" y="1124"/>
                    <a:pt x="2528" y="1118"/>
                    <a:pt x="2541" y="1108"/>
                  </a:cubicBezTo>
                  <a:cubicBezTo>
                    <a:pt x="2569" y="1091"/>
                    <a:pt x="2579" y="1075"/>
                    <a:pt x="2596" y="1053"/>
                  </a:cubicBezTo>
                  <a:cubicBezTo>
                    <a:pt x="2695" y="905"/>
                    <a:pt x="2727" y="742"/>
                    <a:pt x="2770" y="578"/>
                  </a:cubicBezTo>
                  <a:cubicBezTo>
                    <a:pt x="2808" y="421"/>
                    <a:pt x="2841" y="257"/>
                    <a:pt x="2869" y="93"/>
                  </a:cubicBezTo>
                  <a:lnTo>
                    <a:pt x="2869" y="93"/>
                  </a:lnTo>
                  <a:cubicBezTo>
                    <a:pt x="2831" y="251"/>
                    <a:pt x="2787" y="414"/>
                    <a:pt x="2738" y="573"/>
                  </a:cubicBezTo>
                  <a:cubicBezTo>
                    <a:pt x="2689" y="726"/>
                    <a:pt x="2634" y="889"/>
                    <a:pt x="2541" y="1015"/>
                  </a:cubicBezTo>
                  <a:cubicBezTo>
                    <a:pt x="2517" y="1039"/>
                    <a:pt x="2502" y="1054"/>
                    <a:pt x="2484" y="1054"/>
                  </a:cubicBezTo>
                  <a:cubicBezTo>
                    <a:pt x="2482" y="1054"/>
                    <a:pt x="2479" y="1054"/>
                    <a:pt x="2476" y="1053"/>
                  </a:cubicBezTo>
                  <a:cubicBezTo>
                    <a:pt x="2455" y="1043"/>
                    <a:pt x="2427" y="1015"/>
                    <a:pt x="2410" y="982"/>
                  </a:cubicBezTo>
                  <a:cubicBezTo>
                    <a:pt x="2372" y="917"/>
                    <a:pt x="2350" y="840"/>
                    <a:pt x="2335" y="759"/>
                  </a:cubicBezTo>
                  <a:cubicBezTo>
                    <a:pt x="2297" y="600"/>
                    <a:pt x="2285" y="442"/>
                    <a:pt x="2264" y="273"/>
                  </a:cubicBezTo>
                  <a:cubicBezTo>
                    <a:pt x="2259" y="251"/>
                    <a:pt x="2247" y="235"/>
                    <a:pt x="2226" y="230"/>
                  </a:cubicBezTo>
                  <a:cubicBezTo>
                    <a:pt x="2220" y="227"/>
                    <a:pt x="2214" y="226"/>
                    <a:pt x="2208" y="226"/>
                  </a:cubicBezTo>
                  <a:cubicBezTo>
                    <a:pt x="2187" y="226"/>
                    <a:pt x="2169" y="241"/>
                    <a:pt x="2160" y="262"/>
                  </a:cubicBezTo>
                  <a:lnTo>
                    <a:pt x="2160" y="268"/>
                  </a:lnTo>
                  <a:cubicBezTo>
                    <a:pt x="2111" y="426"/>
                    <a:pt x="2045" y="590"/>
                    <a:pt x="1974" y="742"/>
                  </a:cubicBezTo>
                  <a:cubicBezTo>
                    <a:pt x="1909" y="895"/>
                    <a:pt x="1827" y="1058"/>
                    <a:pt x="1718" y="1157"/>
                  </a:cubicBezTo>
                  <a:cubicBezTo>
                    <a:pt x="1689" y="1173"/>
                    <a:pt x="1675" y="1184"/>
                    <a:pt x="1666" y="1184"/>
                  </a:cubicBezTo>
                  <a:cubicBezTo>
                    <a:pt x="1653" y="1184"/>
                    <a:pt x="1649" y="1166"/>
                    <a:pt x="1630" y="1124"/>
                  </a:cubicBezTo>
                  <a:cubicBezTo>
                    <a:pt x="1614" y="1053"/>
                    <a:pt x="1614" y="965"/>
                    <a:pt x="1614" y="884"/>
                  </a:cubicBezTo>
                  <a:cubicBezTo>
                    <a:pt x="1620" y="709"/>
                    <a:pt x="1642" y="552"/>
                    <a:pt x="1658" y="361"/>
                  </a:cubicBezTo>
                  <a:cubicBezTo>
                    <a:pt x="1658" y="333"/>
                    <a:pt x="1642" y="306"/>
                    <a:pt x="1614" y="295"/>
                  </a:cubicBezTo>
                  <a:cubicBezTo>
                    <a:pt x="1604" y="290"/>
                    <a:pt x="1594" y="288"/>
                    <a:pt x="1584" y="288"/>
                  </a:cubicBezTo>
                  <a:cubicBezTo>
                    <a:pt x="1558" y="288"/>
                    <a:pt x="1534" y="304"/>
                    <a:pt x="1522" y="328"/>
                  </a:cubicBezTo>
                  <a:lnTo>
                    <a:pt x="1522" y="333"/>
                  </a:lnTo>
                  <a:cubicBezTo>
                    <a:pt x="1451" y="497"/>
                    <a:pt x="1368" y="660"/>
                    <a:pt x="1270" y="807"/>
                  </a:cubicBezTo>
                  <a:cubicBezTo>
                    <a:pt x="1178" y="955"/>
                    <a:pt x="1063" y="1113"/>
                    <a:pt x="927" y="1167"/>
                  </a:cubicBezTo>
                  <a:cubicBezTo>
                    <a:pt x="910" y="1174"/>
                    <a:pt x="894" y="1174"/>
                    <a:pt x="884" y="1174"/>
                  </a:cubicBezTo>
                  <a:lnTo>
                    <a:pt x="862" y="1174"/>
                  </a:lnTo>
                  <a:lnTo>
                    <a:pt x="840" y="1162"/>
                  </a:lnTo>
                  <a:lnTo>
                    <a:pt x="840" y="1162"/>
                  </a:lnTo>
                  <a:cubicBezTo>
                    <a:pt x="837" y="1155"/>
                    <a:pt x="830" y="1130"/>
                    <a:pt x="834" y="1102"/>
                  </a:cubicBezTo>
                  <a:cubicBezTo>
                    <a:pt x="839" y="1020"/>
                    <a:pt x="867" y="933"/>
                    <a:pt x="894" y="851"/>
                  </a:cubicBezTo>
                  <a:cubicBezTo>
                    <a:pt x="955" y="688"/>
                    <a:pt x="1025" y="512"/>
                    <a:pt x="1118" y="366"/>
                  </a:cubicBezTo>
                  <a:cubicBezTo>
                    <a:pt x="1129" y="344"/>
                    <a:pt x="1129" y="311"/>
                    <a:pt x="1106" y="295"/>
                  </a:cubicBezTo>
                  <a:cubicBezTo>
                    <a:pt x="1097" y="285"/>
                    <a:pt x="1085" y="281"/>
                    <a:pt x="1072" y="281"/>
                  </a:cubicBezTo>
                  <a:cubicBezTo>
                    <a:pt x="1056" y="281"/>
                    <a:pt x="1040" y="288"/>
                    <a:pt x="1031" y="300"/>
                  </a:cubicBezTo>
                  <a:cubicBezTo>
                    <a:pt x="1030" y="301"/>
                    <a:pt x="1029" y="302"/>
                    <a:pt x="1029" y="303"/>
                  </a:cubicBezTo>
                  <a:lnTo>
                    <a:pt x="1029" y="303"/>
                  </a:lnTo>
                  <a:lnTo>
                    <a:pt x="1025" y="300"/>
                  </a:lnTo>
                  <a:cubicBezTo>
                    <a:pt x="1021" y="307"/>
                    <a:pt x="1016" y="315"/>
                    <a:pt x="1012" y="322"/>
                  </a:cubicBezTo>
                  <a:lnTo>
                    <a:pt x="1012" y="322"/>
                  </a:lnTo>
                  <a:cubicBezTo>
                    <a:pt x="892" y="453"/>
                    <a:pt x="727" y="555"/>
                    <a:pt x="557" y="617"/>
                  </a:cubicBezTo>
                  <a:cubicBezTo>
                    <a:pt x="480" y="644"/>
                    <a:pt x="404" y="663"/>
                    <a:pt x="327" y="663"/>
                  </a:cubicBezTo>
                  <a:cubicBezTo>
                    <a:pt x="311" y="663"/>
                    <a:pt x="294" y="662"/>
                    <a:pt x="278" y="660"/>
                  </a:cubicBezTo>
                  <a:cubicBezTo>
                    <a:pt x="194" y="651"/>
                    <a:pt x="119" y="614"/>
                    <a:pt x="69" y="547"/>
                  </a:cubicBezTo>
                  <a:lnTo>
                    <a:pt x="69" y="547"/>
                  </a:lnTo>
                  <a:cubicBezTo>
                    <a:pt x="293" y="379"/>
                    <a:pt x="534" y="223"/>
                    <a:pt x="70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0"/>
            <p:cNvSpPr/>
            <p:nvPr/>
          </p:nvSpPr>
          <p:spPr>
            <a:xfrm>
              <a:off x="5317300" y="3287025"/>
              <a:ext cx="20050" cy="24950"/>
            </a:xfrm>
            <a:custGeom>
              <a:avLst/>
              <a:gdLst/>
              <a:ahLst/>
              <a:cxnLst/>
              <a:rect l="l" t="t" r="r" b="b"/>
              <a:pathLst>
                <a:path w="802" h="998" extrusionOk="0">
                  <a:moveTo>
                    <a:pt x="775" y="0"/>
                  </a:moveTo>
                  <a:cubicBezTo>
                    <a:pt x="758" y="76"/>
                    <a:pt x="748" y="152"/>
                    <a:pt x="726" y="229"/>
                  </a:cubicBezTo>
                  <a:lnTo>
                    <a:pt x="665" y="453"/>
                  </a:lnTo>
                  <a:cubicBezTo>
                    <a:pt x="629" y="581"/>
                    <a:pt x="593" y="710"/>
                    <a:pt x="569" y="842"/>
                  </a:cubicBezTo>
                  <a:lnTo>
                    <a:pt x="569" y="842"/>
                  </a:lnTo>
                  <a:cubicBezTo>
                    <a:pt x="447" y="799"/>
                    <a:pt x="335" y="682"/>
                    <a:pt x="252" y="557"/>
                  </a:cubicBezTo>
                  <a:cubicBezTo>
                    <a:pt x="147" y="409"/>
                    <a:pt x="66" y="240"/>
                    <a:pt x="28" y="54"/>
                  </a:cubicBezTo>
                  <a:lnTo>
                    <a:pt x="28" y="54"/>
                  </a:lnTo>
                  <a:cubicBezTo>
                    <a:pt x="0" y="245"/>
                    <a:pt x="61" y="441"/>
                    <a:pt x="147" y="617"/>
                  </a:cubicBezTo>
                  <a:cubicBezTo>
                    <a:pt x="197" y="703"/>
                    <a:pt x="257" y="786"/>
                    <a:pt x="333" y="857"/>
                  </a:cubicBezTo>
                  <a:cubicBezTo>
                    <a:pt x="409" y="922"/>
                    <a:pt x="502" y="987"/>
                    <a:pt x="622" y="998"/>
                  </a:cubicBezTo>
                  <a:cubicBezTo>
                    <a:pt x="660" y="998"/>
                    <a:pt x="693" y="970"/>
                    <a:pt x="698" y="932"/>
                  </a:cubicBezTo>
                  <a:cubicBezTo>
                    <a:pt x="710" y="786"/>
                    <a:pt x="748" y="633"/>
                    <a:pt x="764" y="474"/>
                  </a:cubicBezTo>
                  <a:cubicBezTo>
                    <a:pt x="786" y="322"/>
                    <a:pt x="802" y="159"/>
                    <a:pt x="77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0"/>
            <p:cNvSpPr/>
            <p:nvPr/>
          </p:nvSpPr>
          <p:spPr>
            <a:xfrm>
              <a:off x="5135900" y="3329000"/>
              <a:ext cx="71225" cy="33825"/>
            </a:xfrm>
            <a:custGeom>
              <a:avLst/>
              <a:gdLst/>
              <a:ahLst/>
              <a:cxnLst/>
              <a:rect l="l" t="t" r="r" b="b"/>
              <a:pathLst>
                <a:path w="2849" h="1353" extrusionOk="0">
                  <a:moveTo>
                    <a:pt x="841" y="1"/>
                  </a:moveTo>
                  <a:lnTo>
                    <a:pt x="841" y="1"/>
                  </a:lnTo>
                  <a:cubicBezTo>
                    <a:pt x="748" y="94"/>
                    <a:pt x="655" y="182"/>
                    <a:pt x="563" y="268"/>
                  </a:cubicBezTo>
                  <a:cubicBezTo>
                    <a:pt x="471" y="334"/>
                    <a:pt x="366" y="378"/>
                    <a:pt x="268" y="437"/>
                  </a:cubicBezTo>
                  <a:cubicBezTo>
                    <a:pt x="165" y="492"/>
                    <a:pt x="61" y="568"/>
                    <a:pt x="6" y="683"/>
                  </a:cubicBezTo>
                  <a:cubicBezTo>
                    <a:pt x="1" y="705"/>
                    <a:pt x="6" y="726"/>
                    <a:pt x="28" y="738"/>
                  </a:cubicBezTo>
                  <a:cubicBezTo>
                    <a:pt x="239" y="826"/>
                    <a:pt x="465" y="857"/>
                    <a:pt x="690" y="857"/>
                  </a:cubicBezTo>
                  <a:cubicBezTo>
                    <a:pt x="744" y="857"/>
                    <a:pt x="798" y="855"/>
                    <a:pt x="852" y="852"/>
                  </a:cubicBezTo>
                  <a:cubicBezTo>
                    <a:pt x="976" y="838"/>
                    <a:pt x="1096" y="816"/>
                    <a:pt x="1214" y="770"/>
                  </a:cubicBezTo>
                  <a:lnTo>
                    <a:pt x="1214" y="770"/>
                  </a:lnTo>
                  <a:cubicBezTo>
                    <a:pt x="1138" y="885"/>
                    <a:pt x="1066" y="1002"/>
                    <a:pt x="1000" y="1124"/>
                  </a:cubicBezTo>
                  <a:cubicBezTo>
                    <a:pt x="1000" y="1131"/>
                    <a:pt x="995" y="1136"/>
                    <a:pt x="995" y="1141"/>
                  </a:cubicBezTo>
                  <a:cubicBezTo>
                    <a:pt x="988" y="1179"/>
                    <a:pt x="1010" y="1217"/>
                    <a:pt x="1048" y="1222"/>
                  </a:cubicBezTo>
                  <a:cubicBezTo>
                    <a:pt x="1076" y="1228"/>
                    <a:pt x="1104" y="1231"/>
                    <a:pt x="1132" y="1231"/>
                  </a:cubicBezTo>
                  <a:cubicBezTo>
                    <a:pt x="1232" y="1231"/>
                    <a:pt x="1327" y="1196"/>
                    <a:pt x="1408" y="1157"/>
                  </a:cubicBezTo>
                  <a:cubicBezTo>
                    <a:pt x="1512" y="1103"/>
                    <a:pt x="1605" y="1038"/>
                    <a:pt x="1692" y="983"/>
                  </a:cubicBezTo>
                  <a:lnTo>
                    <a:pt x="1698" y="978"/>
                  </a:lnTo>
                  <a:cubicBezTo>
                    <a:pt x="1773" y="928"/>
                    <a:pt x="1872" y="885"/>
                    <a:pt x="1965" y="836"/>
                  </a:cubicBezTo>
                  <a:cubicBezTo>
                    <a:pt x="1969" y="834"/>
                    <a:pt x="1973" y="831"/>
                    <a:pt x="1977" y="828"/>
                  </a:cubicBezTo>
                  <a:lnTo>
                    <a:pt x="1977" y="828"/>
                  </a:lnTo>
                  <a:cubicBezTo>
                    <a:pt x="1968" y="856"/>
                    <a:pt x="1959" y="884"/>
                    <a:pt x="1949" y="912"/>
                  </a:cubicBezTo>
                  <a:cubicBezTo>
                    <a:pt x="1916" y="1043"/>
                    <a:pt x="1889" y="1169"/>
                    <a:pt x="1866" y="1294"/>
                  </a:cubicBezTo>
                  <a:lnTo>
                    <a:pt x="1866" y="1300"/>
                  </a:lnTo>
                  <a:cubicBezTo>
                    <a:pt x="1861" y="1321"/>
                    <a:pt x="1878" y="1338"/>
                    <a:pt x="1899" y="1343"/>
                  </a:cubicBezTo>
                  <a:cubicBezTo>
                    <a:pt x="1932" y="1350"/>
                    <a:pt x="1965" y="1353"/>
                    <a:pt x="1997" y="1353"/>
                  </a:cubicBezTo>
                  <a:cubicBezTo>
                    <a:pt x="2167" y="1353"/>
                    <a:pt x="2321" y="1265"/>
                    <a:pt x="2445" y="1169"/>
                  </a:cubicBezTo>
                  <a:cubicBezTo>
                    <a:pt x="2598" y="1048"/>
                    <a:pt x="2729" y="907"/>
                    <a:pt x="2848" y="764"/>
                  </a:cubicBezTo>
                  <a:lnTo>
                    <a:pt x="2848" y="764"/>
                  </a:lnTo>
                  <a:cubicBezTo>
                    <a:pt x="2712" y="895"/>
                    <a:pt x="2576" y="1026"/>
                    <a:pt x="2418" y="1131"/>
                  </a:cubicBezTo>
                  <a:cubicBezTo>
                    <a:pt x="2295" y="1210"/>
                    <a:pt x="2155" y="1274"/>
                    <a:pt x="2017" y="1274"/>
                  </a:cubicBezTo>
                  <a:cubicBezTo>
                    <a:pt x="1997" y="1274"/>
                    <a:pt x="1978" y="1273"/>
                    <a:pt x="1958" y="1270"/>
                  </a:cubicBezTo>
                  <a:lnTo>
                    <a:pt x="1958" y="1270"/>
                  </a:lnTo>
                  <a:cubicBezTo>
                    <a:pt x="1983" y="1159"/>
                    <a:pt x="2013" y="1052"/>
                    <a:pt x="2047" y="945"/>
                  </a:cubicBezTo>
                  <a:cubicBezTo>
                    <a:pt x="2077" y="856"/>
                    <a:pt x="2116" y="761"/>
                    <a:pt x="2168" y="692"/>
                  </a:cubicBezTo>
                  <a:lnTo>
                    <a:pt x="2168" y="692"/>
                  </a:lnTo>
                  <a:cubicBezTo>
                    <a:pt x="2183" y="678"/>
                    <a:pt x="2197" y="662"/>
                    <a:pt x="2210" y="645"/>
                  </a:cubicBezTo>
                  <a:lnTo>
                    <a:pt x="2210" y="645"/>
                  </a:lnTo>
                  <a:cubicBezTo>
                    <a:pt x="2212" y="643"/>
                    <a:pt x="2214" y="641"/>
                    <a:pt x="2216" y="640"/>
                  </a:cubicBezTo>
                  <a:lnTo>
                    <a:pt x="2215" y="639"/>
                  </a:lnTo>
                  <a:lnTo>
                    <a:pt x="2215" y="639"/>
                  </a:lnTo>
                  <a:cubicBezTo>
                    <a:pt x="2219" y="634"/>
                    <a:pt x="2223" y="628"/>
                    <a:pt x="2226" y="623"/>
                  </a:cubicBezTo>
                  <a:cubicBezTo>
                    <a:pt x="2243" y="601"/>
                    <a:pt x="2243" y="568"/>
                    <a:pt x="2221" y="547"/>
                  </a:cubicBezTo>
                  <a:cubicBezTo>
                    <a:pt x="2210" y="536"/>
                    <a:pt x="2195" y="530"/>
                    <a:pt x="2180" y="530"/>
                  </a:cubicBezTo>
                  <a:cubicBezTo>
                    <a:pt x="2165" y="530"/>
                    <a:pt x="2151" y="536"/>
                    <a:pt x="2140" y="547"/>
                  </a:cubicBezTo>
                  <a:cubicBezTo>
                    <a:pt x="2136" y="551"/>
                    <a:pt x="2133" y="554"/>
                    <a:pt x="2129" y="558"/>
                  </a:cubicBezTo>
                  <a:lnTo>
                    <a:pt x="2129" y="558"/>
                  </a:lnTo>
                  <a:lnTo>
                    <a:pt x="2128" y="557"/>
                  </a:lnTo>
                  <a:cubicBezTo>
                    <a:pt x="2127" y="559"/>
                    <a:pt x="2125" y="561"/>
                    <a:pt x="2124" y="563"/>
                  </a:cubicBezTo>
                  <a:lnTo>
                    <a:pt x="2124" y="563"/>
                  </a:lnTo>
                  <a:cubicBezTo>
                    <a:pt x="2113" y="575"/>
                    <a:pt x="2103" y="587"/>
                    <a:pt x="2094" y="598"/>
                  </a:cubicBezTo>
                  <a:lnTo>
                    <a:pt x="2094" y="598"/>
                  </a:lnTo>
                  <a:cubicBezTo>
                    <a:pt x="2044" y="648"/>
                    <a:pt x="1974" y="688"/>
                    <a:pt x="1904" y="726"/>
                  </a:cubicBezTo>
                  <a:cubicBezTo>
                    <a:pt x="1818" y="771"/>
                    <a:pt x="1720" y="809"/>
                    <a:pt x="1627" y="874"/>
                  </a:cubicBezTo>
                  <a:lnTo>
                    <a:pt x="1632" y="874"/>
                  </a:lnTo>
                  <a:cubicBezTo>
                    <a:pt x="1479" y="961"/>
                    <a:pt x="1330" y="1069"/>
                    <a:pt x="1184" y="1089"/>
                  </a:cubicBezTo>
                  <a:lnTo>
                    <a:pt x="1184" y="1089"/>
                  </a:lnTo>
                  <a:cubicBezTo>
                    <a:pt x="1284" y="921"/>
                    <a:pt x="1390" y="753"/>
                    <a:pt x="1505" y="591"/>
                  </a:cubicBezTo>
                  <a:lnTo>
                    <a:pt x="1505" y="591"/>
                  </a:lnTo>
                  <a:cubicBezTo>
                    <a:pt x="1539" y="556"/>
                    <a:pt x="1570" y="516"/>
                    <a:pt x="1594" y="470"/>
                  </a:cubicBezTo>
                  <a:lnTo>
                    <a:pt x="1594" y="470"/>
                  </a:lnTo>
                  <a:cubicBezTo>
                    <a:pt x="1594" y="470"/>
                    <a:pt x="1594" y="470"/>
                    <a:pt x="1594" y="470"/>
                  </a:cubicBezTo>
                  <a:lnTo>
                    <a:pt x="1594" y="470"/>
                  </a:lnTo>
                  <a:lnTo>
                    <a:pt x="1594" y="470"/>
                  </a:lnTo>
                  <a:cubicBezTo>
                    <a:pt x="1596" y="466"/>
                    <a:pt x="1598" y="463"/>
                    <a:pt x="1599" y="459"/>
                  </a:cubicBezTo>
                  <a:cubicBezTo>
                    <a:pt x="1610" y="432"/>
                    <a:pt x="1605" y="394"/>
                    <a:pt x="1577" y="378"/>
                  </a:cubicBezTo>
                  <a:cubicBezTo>
                    <a:pt x="1566" y="369"/>
                    <a:pt x="1552" y="364"/>
                    <a:pt x="1538" y="364"/>
                  </a:cubicBezTo>
                  <a:cubicBezTo>
                    <a:pt x="1519" y="364"/>
                    <a:pt x="1500" y="373"/>
                    <a:pt x="1491" y="388"/>
                  </a:cubicBezTo>
                  <a:cubicBezTo>
                    <a:pt x="1488" y="393"/>
                    <a:pt x="1485" y="397"/>
                    <a:pt x="1481" y="401"/>
                  </a:cubicBezTo>
                  <a:lnTo>
                    <a:pt x="1481" y="401"/>
                  </a:lnTo>
                  <a:lnTo>
                    <a:pt x="1479" y="399"/>
                  </a:lnTo>
                  <a:cubicBezTo>
                    <a:pt x="1477" y="404"/>
                    <a:pt x="1474" y="409"/>
                    <a:pt x="1472" y="413"/>
                  </a:cubicBezTo>
                  <a:lnTo>
                    <a:pt x="1472" y="413"/>
                  </a:lnTo>
                  <a:cubicBezTo>
                    <a:pt x="1446" y="447"/>
                    <a:pt x="1421" y="480"/>
                    <a:pt x="1396" y="513"/>
                  </a:cubicBezTo>
                  <a:lnTo>
                    <a:pt x="1396" y="513"/>
                  </a:lnTo>
                  <a:cubicBezTo>
                    <a:pt x="1263" y="645"/>
                    <a:pt x="1042" y="705"/>
                    <a:pt x="841" y="732"/>
                  </a:cubicBezTo>
                  <a:cubicBezTo>
                    <a:pt x="755" y="742"/>
                    <a:pt x="667" y="748"/>
                    <a:pt x="579" y="748"/>
                  </a:cubicBezTo>
                  <a:cubicBezTo>
                    <a:pt x="415" y="748"/>
                    <a:pt x="252" y="727"/>
                    <a:pt x="103" y="676"/>
                  </a:cubicBezTo>
                  <a:lnTo>
                    <a:pt x="103" y="676"/>
                  </a:lnTo>
                  <a:cubicBezTo>
                    <a:pt x="198" y="508"/>
                    <a:pt x="418" y="433"/>
                    <a:pt x="585" y="296"/>
                  </a:cubicBezTo>
                  <a:cubicBezTo>
                    <a:pt x="678" y="203"/>
                    <a:pt x="759" y="99"/>
                    <a:pt x="84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0"/>
            <p:cNvSpPr/>
            <p:nvPr/>
          </p:nvSpPr>
          <p:spPr>
            <a:xfrm>
              <a:off x="5218025" y="3346200"/>
              <a:ext cx="21575" cy="24125"/>
            </a:xfrm>
            <a:custGeom>
              <a:avLst/>
              <a:gdLst/>
              <a:ahLst/>
              <a:cxnLst/>
              <a:rect l="l" t="t" r="r" b="b"/>
              <a:pathLst>
                <a:path w="863" h="965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37" y="159"/>
                    <a:pt x="66" y="312"/>
                    <a:pt x="33" y="476"/>
                  </a:cubicBezTo>
                  <a:cubicBezTo>
                    <a:pt x="11" y="562"/>
                    <a:pt x="1" y="650"/>
                    <a:pt x="22" y="748"/>
                  </a:cubicBezTo>
                  <a:cubicBezTo>
                    <a:pt x="22" y="786"/>
                    <a:pt x="44" y="841"/>
                    <a:pt x="71" y="889"/>
                  </a:cubicBezTo>
                  <a:cubicBezTo>
                    <a:pt x="94" y="931"/>
                    <a:pt x="162" y="964"/>
                    <a:pt x="219" y="964"/>
                  </a:cubicBezTo>
                  <a:cubicBezTo>
                    <a:pt x="230" y="964"/>
                    <a:pt x="241" y="963"/>
                    <a:pt x="251" y="960"/>
                  </a:cubicBezTo>
                  <a:cubicBezTo>
                    <a:pt x="366" y="927"/>
                    <a:pt x="420" y="857"/>
                    <a:pt x="485" y="796"/>
                  </a:cubicBezTo>
                  <a:cubicBezTo>
                    <a:pt x="540" y="731"/>
                    <a:pt x="595" y="665"/>
                    <a:pt x="638" y="595"/>
                  </a:cubicBezTo>
                  <a:cubicBezTo>
                    <a:pt x="731" y="453"/>
                    <a:pt x="812" y="305"/>
                    <a:pt x="862" y="148"/>
                  </a:cubicBezTo>
                  <a:lnTo>
                    <a:pt x="862" y="148"/>
                  </a:lnTo>
                  <a:cubicBezTo>
                    <a:pt x="759" y="279"/>
                    <a:pt x="660" y="404"/>
                    <a:pt x="550" y="529"/>
                  </a:cubicBezTo>
                  <a:cubicBezTo>
                    <a:pt x="497" y="589"/>
                    <a:pt x="447" y="650"/>
                    <a:pt x="387" y="705"/>
                  </a:cubicBezTo>
                  <a:cubicBezTo>
                    <a:pt x="333" y="758"/>
                    <a:pt x="268" y="813"/>
                    <a:pt x="223" y="819"/>
                  </a:cubicBezTo>
                  <a:cubicBezTo>
                    <a:pt x="215" y="820"/>
                    <a:pt x="211" y="822"/>
                    <a:pt x="207" y="822"/>
                  </a:cubicBezTo>
                  <a:cubicBezTo>
                    <a:pt x="200" y="822"/>
                    <a:pt x="196" y="818"/>
                    <a:pt x="185" y="808"/>
                  </a:cubicBezTo>
                  <a:cubicBezTo>
                    <a:pt x="169" y="786"/>
                    <a:pt x="158" y="764"/>
                    <a:pt x="147" y="720"/>
                  </a:cubicBezTo>
                  <a:cubicBezTo>
                    <a:pt x="132" y="650"/>
                    <a:pt x="137" y="574"/>
                    <a:pt x="137" y="491"/>
                  </a:cubicBezTo>
                  <a:cubicBezTo>
                    <a:pt x="147" y="333"/>
                    <a:pt x="197" y="169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0"/>
            <p:cNvSpPr/>
            <p:nvPr/>
          </p:nvSpPr>
          <p:spPr>
            <a:xfrm>
              <a:off x="5332025" y="3331325"/>
              <a:ext cx="45300" cy="30100"/>
            </a:xfrm>
            <a:custGeom>
              <a:avLst/>
              <a:gdLst/>
              <a:ahLst/>
              <a:cxnLst/>
              <a:rect l="l" t="t" r="r" b="b"/>
              <a:pathLst>
                <a:path w="1812" h="1204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484" y="148"/>
                    <a:pt x="1549" y="290"/>
                    <a:pt x="1604" y="437"/>
                  </a:cubicBezTo>
                  <a:cubicBezTo>
                    <a:pt x="1647" y="562"/>
                    <a:pt x="1702" y="695"/>
                    <a:pt x="1715" y="822"/>
                  </a:cubicBezTo>
                  <a:lnTo>
                    <a:pt x="1715" y="822"/>
                  </a:lnTo>
                  <a:cubicBezTo>
                    <a:pt x="1570" y="792"/>
                    <a:pt x="1426" y="699"/>
                    <a:pt x="1304" y="606"/>
                  </a:cubicBezTo>
                  <a:cubicBezTo>
                    <a:pt x="1168" y="502"/>
                    <a:pt x="1037" y="361"/>
                    <a:pt x="1026" y="213"/>
                  </a:cubicBezTo>
                  <a:lnTo>
                    <a:pt x="1020" y="208"/>
                  </a:lnTo>
                  <a:cubicBezTo>
                    <a:pt x="1020" y="180"/>
                    <a:pt x="1005" y="154"/>
                    <a:pt x="977" y="148"/>
                  </a:cubicBezTo>
                  <a:cubicBezTo>
                    <a:pt x="971" y="146"/>
                    <a:pt x="965" y="145"/>
                    <a:pt x="959" y="145"/>
                  </a:cubicBezTo>
                  <a:cubicBezTo>
                    <a:pt x="929" y="145"/>
                    <a:pt x="904" y="166"/>
                    <a:pt x="895" y="197"/>
                  </a:cubicBezTo>
                  <a:cubicBezTo>
                    <a:pt x="851" y="356"/>
                    <a:pt x="829" y="497"/>
                    <a:pt x="791" y="645"/>
                  </a:cubicBezTo>
                  <a:cubicBezTo>
                    <a:pt x="759" y="786"/>
                    <a:pt x="726" y="945"/>
                    <a:pt x="660" y="1054"/>
                  </a:cubicBezTo>
                  <a:cubicBezTo>
                    <a:pt x="652" y="1068"/>
                    <a:pt x="645" y="1074"/>
                    <a:pt x="641" y="1075"/>
                  </a:cubicBezTo>
                  <a:lnTo>
                    <a:pt x="641" y="1075"/>
                  </a:lnTo>
                  <a:cubicBezTo>
                    <a:pt x="631" y="1073"/>
                    <a:pt x="621" y="1056"/>
                    <a:pt x="612" y="1031"/>
                  </a:cubicBezTo>
                  <a:cubicBezTo>
                    <a:pt x="590" y="966"/>
                    <a:pt x="573" y="895"/>
                    <a:pt x="562" y="824"/>
                  </a:cubicBezTo>
                  <a:cubicBezTo>
                    <a:pt x="546" y="678"/>
                    <a:pt x="529" y="525"/>
                    <a:pt x="514" y="371"/>
                  </a:cubicBezTo>
                  <a:lnTo>
                    <a:pt x="514" y="366"/>
                  </a:lnTo>
                  <a:cubicBezTo>
                    <a:pt x="491" y="285"/>
                    <a:pt x="486" y="197"/>
                    <a:pt x="481" y="110"/>
                  </a:cubicBezTo>
                  <a:lnTo>
                    <a:pt x="481" y="104"/>
                  </a:lnTo>
                  <a:cubicBezTo>
                    <a:pt x="481" y="94"/>
                    <a:pt x="474" y="77"/>
                    <a:pt x="459" y="72"/>
                  </a:cubicBezTo>
                  <a:cubicBezTo>
                    <a:pt x="454" y="69"/>
                    <a:pt x="449" y="68"/>
                    <a:pt x="444" y="68"/>
                  </a:cubicBezTo>
                  <a:cubicBezTo>
                    <a:pt x="429" y="68"/>
                    <a:pt x="414" y="78"/>
                    <a:pt x="409" y="94"/>
                  </a:cubicBezTo>
                  <a:cubicBezTo>
                    <a:pt x="306" y="318"/>
                    <a:pt x="159" y="530"/>
                    <a:pt x="0" y="726"/>
                  </a:cubicBezTo>
                  <a:cubicBezTo>
                    <a:pt x="150" y="586"/>
                    <a:pt x="289" y="432"/>
                    <a:pt x="402" y="257"/>
                  </a:cubicBezTo>
                  <a:lnTo>
                    <a:pt x="402" y="257"/>
                  </a:lnTo>
                  <a:cubicBezTo>
                    <a:pt x="405" y="301"/>
                    <a:pt x="410" y="345"/>
                    <a:pt x="421" y="388"/>
                  </a:cubicBezTo>
                  <a:lnTo>
                    <a:pt x="421" y="383"/>
                  </a:lnTo>
                  <a:cubicBezTo>
                    <a:pt x="426" y="530"/>
                    <a:pt x="426" y="683"/>
                    <a:pt x="442" y="841"/>
                  </a:cubicBezTo>
                  <a:cubicBezTo>
                    <a:pt x="453" y="917"/>
                    <a:pt x="464" y="993"/>
                    <a:pt x="497" y="1076"/>
                  </a:cubicBezTo>
                  <a:cubicBezTo>
                    <a:pt x="507" y="1114"/>
                    <a:pt x="535" y="1174"/>
                    <a:pt x="600" y="1195"/>
                  </a:cubicBezTo>
                  <a:cubicBezTo>
                    <a:pt x="614" y="1201"/>
                    <a:pt x="628" y="1204"/>
                    <a:pt x="643" y="1204"/>
                  </a:cubicBezTo>
                  <a:cubicBezTo>
                    <a:pt x="668" y="1204"/>
                    <a:pt x="694" y="1195"/>
                    <a:pt x="715" y="1184"/>
                  </a:cubicBezTo>
                  <a:cubicBezTo>
                    <a:pt x="736" y="1162"/>
                    <a:pt x="753" y="1146"/>
                    <a:pt x="769" y="1124"/>
                  </a:cubicBezTo>
                  <a:cubicBezTo>
                    <a:pt x="862" y="972"/>
                    <a:pt x="889" y="824"/>
                    <a:pt x="927" y="678"/>
                  </a:cubicBezTo>
                  <a:cubicBezTo>
                    <a:pt x="947" y="601"/>
                    <a:pt x="962" y="522"/>
                    <a:pt x="977" y="444"/>
                  </a:cubicBezTo>
                  <a:lnTo>
                    <a:pt x="977" y="444"/>
                  </a:lnTo>
                  <a:cubicBezTo>
                    <a:pt x="991" y="465"/>
                    <a:pt x="1006" y="484"/>
                    <a:pt x="1020" y="502"/>
                  </a:cubicBezTo>
                  <a:cubicBezTo>
                    <a:pt x="1081" y="580"/>
                    <a:pt x="1151" y="645"/>
                    <a:pt x="1227" y="704"/>
                  </a:cubicBezTo>
                  <a:cubicBezTo>
                    <a:pt x="1304" y="764"/>
                    <a:pt x="1391" y="809"/>
                    <a:pt x="1479" y="852"/>
                  </a:cubicBezTo>
                  <a:cubicBezTo>
                    <a:pt x="1566" y="885"/>
                    <a:pt x="1659" y="923"/>
                    <a:pt x="1768" y="923"/>
                  </a:cubicBezTo>
                  <a:lnTo>
                    <a:pt x="1773" y="923"/>
                  </a:lnTo>
                  <a:cubicBezTo>
                    <a:pt x="1795" y="917"/>
                    <a:pt x="1811" y="895"/>
                    <a:pt x="1811" y="874"/>
                  </a:cubicBezTo>
                  <a:cubicBezTo>
                    <a:pt x="1795" y="699"/>
                    <a:pt x="1725" y="557"/>
                    <a:pt x="1653" y="416"/>
                  </a:cubicBezTo>
                  <a:cubicBezTo>
                    <a:pt x="1582" y="273"/>
                    <a:pt x="1506" y="137"/>
                    <a:pt x="14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0"/>
            <p:cNvSpPr/>
            <p:nvPr/>
          </p:nvSpPr>
          <p:spPr>
            <a:xfrm>
              <a:off x="5392700" y="3318300"/>
              <a:ext cx="71650" cy="37025"/>
            </a:xfrm>
            <a:custGeom>
              <a:avLst/>
              <a:gdLst/>
              <a:ahLst/>
              <a:cxnLst/>
              <a:rect l="l" t="t" r="r" b="b"/>
              <a:pathLst>
                <a:path w="2866" h="1481" extrusionOk="0">
                  <a:moveTo>
                    <a:pt x="1452" y="0"/>
                  </a:moveTo>
                  <a:cubicBezTo>
                    <a:pt x="1444" y="0"/>
                    <a:pt x="1437" y="1"/>
                    <a:pt x="1430" y="3"/>
                  </a:cubicBezTo>
                  <a:cubicBezTo>
                    <a:pt x="1403" y="21"/>
                    <a:pt x="1398" y="53"/>
                    <a:pt x="1413" y="74"/>
                  </a:cubicBezTo>
                  <a:cubicBezTo>
                    <a:pt x="1523" y="271"/>
                    <a:pt x="1670" y="413"/>
                    <a:pt x="1785" y="577"/>
                  </a:cubicBezTo>
                  <a:cubicBezTo>
                    <a:pt x="1839" y="653"/>
                    <a:pt x="1899" y="751"/>
                    <a:pt x="1889" y="806"/>
                  </a:cubicBezTo>
                  <a:cubicBezTo>
                    <a:pt x="1897" y="828"/>
                    <a:pt x="1821" y="847"/>
                    <a:pt x="1742" y="847"/>
                  </a:cubicBezTo>
                  <a:cubicBezTo>
                    <a:pt x="1725" y="847"/>
                    <a:pt x="1708" y="846"/>
                    <a:pt x="1692" y="844"/>
                  </a:cubicBezTo>
                  <a:cubicBezTo>
                    <a:pt x="1496" y="832"/>
                    <a:pt x="1294" y="794"/>
                    <a:pt x="1108" y="734"/>
                  </a:cubicBezTo>
                  <a:cubicBezTo>
                    <a:pt x="922" y="669"/>
                    <a:pt x="743" y="577"/>
                    <a:pt x="628" y="429"/>
                  </a:cubicBezTo>
                  <a:cubicBezTo>
                    <a:pt x="612" y="413"/>
                    <a:pt x="594" y="403"/>
                    <a:pt x="574" y="403"/>
                  </a:cubicBezTo>
                  <a:cubicBezTo>
                    <a:pt x="566" y="403"/>
                    <a:pt x="559" y="404"/>
                    <a:pt x="552" y="407"/>
                  </a:cubicBezTo>
                  <a:cubicBezTo>
                    <a:pt x="519" y="424"/>
                    <a:pt x="502" y="456"/>
                    <a:pt x="514" y="489"/>
                  </a:cubicBezTo>
                  <a:cubicBezTo>
                    <a:pt x="640" y="815"/>
                    <a:pt x="862" y="1075"/>
                    <a:pt x="908" y="1392"/>
                  </a:cubicBezTo>
                  <a:lnTo>
                    <a:pt x="908" y="1392"/>
                  </a:lnTo>
                  <a:cubicBezTo>
                    <a:pt x="896" y="1394"/>
                    <a:pt x="884" y="1395"/>
                    <a:pt x="871" y="1395"/>
                  </a:cubicBezTo>
                  <a:cubicBezTo>
                    <a:pt x="810" y="1395"/>
                    <a:pt x="741" y="1374"/>
                    <a:pt x="683" y="1351"/>
                  </a:cubicBezTo>
                  <a:cubicBezTo>
                    <a:pt x="590" y="1307"/>
                    <a:pt x="509" y="1264"/>
                    <a:pt x="426" y="1204"/>
                  </a:cubicBezTo>
                  <a:cubicBezTo>
                    <a:pt x="345" y="1149"/>
                    <a:pt x="263" y="1089"/>
                    <a:pt x="192" y="1018"/>
                  </a:cubicBezTo>
                  <a:cubicBezTo>
                    <a:pt x="121" y="947"/>
                    <a:pt x="50" y="882"/>
                    <a:pt x="1" y="789"/>
                  </a:cubicBezTo>
                  <a:lnTo>
                    <a:pt x="1" y="789"/>
                  </a:lnTo>
                  <a:cubicBezTo>
                    <a:pt x="83" y="975"/>
                    <a:pt x="235" y="1122"/>
                    <a:pt x="393" y="1247"/>
                  </a:cubicBezTo>
                  <a:cubicBezTo>
                    <a:pt x="469" y="1313"/>
                    <a:pt x="557" y="1373"/>
                    <a:pt x="650" y="1416"/>
                  </a:cubicBezTo>
                  <a:cubicBezTo>
                    <a:pt x="718" y="1449"/>
                    <a:pt x="791" y="1480"/>
                    <a:pt x="875" y="1480"/>
                  </a:cubicBezTo>
                  <a:cubicBezTo>
                    <a:pt x="906" y="1480"/>
                    <a:pt x="938" y="1476"/>
                    <a:pt x="972" y="1466"/>
                  </a:cubicBezTo>
                  <a:cubicBezTo>
                    <a:pt x="988" y="1461"/>
                    <a:pt x="1000" y="1444"/>
                    <a:pt x="1000" y="1421"/>
                  </a:cubicBezTo>
                  <a:cubicBezTo>
                    <a:pt x="993" y="1237"/>
                    <a:pt x="928" y="1068"/>
                    <a:pt x="852" y="909"/>
                  </a:cubicBezTo>
                  <a:cubicBezTo>
                    <a:pt x="821" y="845"/>
                    <a:pt x="789" y="783"/>
                    <a:pt x="758" y="721"/>
                  </a:cubicBezTo>
                  <a:lnTo>
                    <a:pt x="758" y="721"/>
                  </a:lnTo>
                  <a:cubicBezTo>
                    <a:pt x="854" y="782"/>
                    <a:pt x="959" y="828"/>
                    <a:pt x="1065" y="865"/>
                  </a:cubicBezTo>
                  <a:cubicBezTo>
                    <a:pt x="1267" y="937"/>
                    <a:pt x="1474" y="970"/>
                    <a:pt x="1687" y="980"/>
                  </a:cubicBezTo>
                  <a:cubicBezTo>
                    <a:pt x="1701" y="982"/>
                    <a:pt x="1716" y="982"/>
                    <a:pt x="1730" y="982"/>
                  </a:cubicBezTo>
                  <a:cubicBezTo>
                    <a:pt x="1770" y="982"/>
                    <a:pt x="1812" y="977"/>
                    <a:pt x="1856" y="970"/>
                  </a:cubicBezTo>
                  <a:cubicBezTo>
                    <a:pt x="1910" y="963"/>
                    <a:pt x="2002" y="920"/>
                    <a:pt x="2019" y="827"/>
                  </a:cubicBezTo>
                  <a:cubicBezTo>
                    <a:pt x="2025" y="669"/>
                    <a:pt x="1942" y="593"/>
                    <a:pt x="1883" y="500"/>
                  </a:cubicBezTo>
                  <a:cubicBezTo>
                    <a:pt x="1811" y="399"/>
                    <a:pt x="1727" y="305"/>
                    <a:pt x="1648" y="213"/>
                  </a:cubicBezTo>
                  <a:lnTo>
                    <a:pt x="1648" y="213"/>
                  </a:lnTo>
                  <a:cubicBezTo>
                    <a:pt x="1800" y="286"/>
                    <a:pt x="1959" y="345"/>
                    <a:pt x="2128" y="374"/>
                  </a:cubicBezTo>
                  <a:cubicBezTo>
                    <a:pt x="2201" y="387"/>
                    <a:pt x="2276" y="393"/>
                    <a:pt x="2350" y="393"/>
                  </a:cubicBezTo>
                  <a:cubicBezTo>
                    <a:pt x="2529" y="393"/>
                    <a:pt x="2707" y="356"/>
                    <a:pt x="2865" y="282"/>
                  </a:cubicBezTo>
                  <a:lnTo>
                    <a:pt x="2865" y="282"/>
                  </a:lnTo>
                  <a:cubicBezTo>
                    <a:pt x="2730" y="326"/>
                    <a:pt x="2590" y="350"/>
                    <a:pt x="2451" y="350"/>
                  </a:cubicBezTo>
                  <a:cubicBezTo>
                    <a:pt x="2348" y="350"/>
                    <a:pt x="2245" y="336"/>
                    <a:pt x="2145" y="309"/>
                  </a:cubicBezTo>
                  <a:cubicBezTo>
                    <a:pt x="1910" y="255"/>
                    <a:pt x="1687" y="140"/>
                    <a:pt x="1484" y="9"/>
                  </a:cubicBezTo>
                  <a:cubicBezTo>
                    <a:pt x="1475" y="3"/>
                    <a:pt x="1463" y="0"/>
                    <a:pt x="145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0"/>
            <p:cNvSpPr/>
            <p:nvPr/>
          </p:nvSpPr>
          <p:spPr>
            <a:xfrm>
              <a:off x="5134400" y="3373750"/>
              <a:ext cx="24750" cy="15150"/>
            </a:xfrm>
            <a:custGeom>
              <a:avLst/>
              <a:gdLst/>
              <a:ahLst/>
              <a:cxnLst/>
              <a:rect l="l" t="t" r="r" b="b"/>
              <a:pathLst>
                <a:path w="990" h="606" extrusionOk="0">
                  <a:moveTo>
                    <a:pt x="569" y="1"/>
                  </a:moveTo>
                  <a:lnTo>
                    <a:pt x="569" y="1"/>
                  </a:lnTo>
                  <a:cubicBezTo>
                    <a:pt x="378" y="104"/>
                    <a:pt x="197" y="230"/>
                    <a:pt x="33" y="382"/>
                  </a:cubicBezTo>
                  <a:lnTo>
                    <a:pt x="28" y="388"/>
                  </a:lnTo>
                  <a:cubicBezTo>
                    <a:pt x="1" y="414"/>
                    <a:pt x="12" y="459"/>
                    <a:pt x="40" y="480"/>
                  </a:cubicBezTo>
                  <a:cubicBezTo>
                    <a:pt x="154" y="571"/>
                    <a:pt x="294" y="606"/>
                    <a:pt x="431" y="606"/>
                  </a:cubicBezTo>
                  <a:cubicBezTo>
                    <a:pt x="476" y="606"/>
                    <a:pt x="520" y="602"/>
                    <a:pt x="564" y="595"/>
                  </a:cubicBezTo>
                  <a:cubicBezTo>
                    <a:pt x="738" y="562"/>
                    <a:pt x="912" y="464"/>
                    <a:pt x="989" y="306"/>
                  </a:cubicBezTo>
                  <a:lnTo>
                    <a:pt x="989" y="306"/>
                  </a:lnTo>
                  <a:cubicBezTo>
                    <a:pt x="863" y="421"/>
                    <a:pt x="705" y="464"/>
                    <a:pt x="552" y="475"/>
                  </a:cubicBezTo>
                  <a:cubicBezTo>
                    <a:pt x="538" y="475"/>
                    <a:pt x="523" y="475"/>
                    <a:pt x="509" y="475"/>
                  </a:cubicBezTo>
                  <a:cubicBezTo>
                    <a:pt x="396" y="475"/>
                    <a:pt x="281" y="460"/>
                    <a:pt x="186" y="414"/>
                  </a:cubicBezTo>
                  <a:lnTo>
                    <a:pt x="186" y="414"/>
                  </a:lnTo>
                  <a:cubicBezTo>
                    <a:pt x="316" y="282"/>
                    <a:pt x="451" y="147"/>
                    <a:pt x="56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0"/>
            <p:cNvSpPr/>
            <p:nvPr/>
          </p:nvSpPr>
          <p:spPr>
            <a:xfrm>
              <a:off x="5169450" y="3391200"/>
              <a:ext cx="57875" cy="28550"/>
            </a:xfrm>
            <a:custGeom>
              <a:avLst/>
              <a:gdLst/>
              <a:ahLst/>
              <a:cxnLst/>
              <a:rect l="l" t="t" r="r" b="b"/>
              <a:pathLst>
                <a:path w="2315" h="1142" extrusionOk="0">
                  <a:moveTo>
                    <a:pt x="786" y="0"/>
                  </a:moveTo>
                  <a:cubicBezTo>
                    <a:pt x="557" y="273"/>
                    <a:pt x="219" y="421"/>
                    <a:pt x="13" y="743"/>
                  </a:cubicBezTo>
                  <a:cubicBezTo>
                    <a:pt x="13" y="743"/>
                    <a:pt x="13" y="748"/>
                    <a:pt x="6" y="753"/>
                  </a:cubicBezTo>
                  <a:cubicBezTo>
                    <a:pt x="1" y="775"/>
                    <a:pt x="13" y="796"/>
                    <a:pt x="34" y="808"/>
                  </a:cubicBezTo>
                  <a:cubicBezTo>
                    <a:pt x="106" y="833"/>
                    <a:pt x="181" y="844"/>
                    <a:pt x="254" y="844"/>
                  </a:cubicBezTo>
                  <a:cubicBezTo>
                    <a:pt x="391" y="844"/>
                    <a:pt x="526" y="807"/>
                    <a:pt x="650" y="753"/>
                  </a:cubicBezTo>
                  <a:cubicBezTo>
                    <a:pt x="751" y="709"/>
                    <a:pt x="849" y="652"/>
                    <a:pt x="937" y="581"/>
                  </a:cubicBezTo>
                  <a:lnTo>
                    <a:pt x="937" y="581"/>
                  </a:lnTo>
                  <a:cubicBezTo>
                    <a:pt x="925" y="613"/>
                    <a:pt x="913" y="645"/>
                    <a:pt x="901" y="677"/>
                  </a:cubicBezTo>
                  <a:cubicBezTo>
                    <a:pt x="864" y="796"/>
                    <a:pt x="809" y="934"/>
                    <a:pt x="841" y="1091"/>
                  </a:cubicBezTo>
                  <a:cubicBezTo>
                    <a:pt x="846" y="1121"/>
                    <a:pt x="873" y="1142"/>
                    <a:pt x="906" y="1142"/>
                  </a:cubicBezTo>
                  <a:cubicBezTo>
                    <a:pt x="910" y="1142"/>
                    <a:pt x="913" y="1141"/>
                    <a:pt x="917" y="1141"/>
                  </a:cubicBezTo>
                  <a:cubicBezTo>
                    <a:pt x="1141" y="1103"/>
                    <a:pt x="1294" y="960"/>
                    <a:pt x="1430" y="819"/>
                  </a:cubicBezTo>
                  <a:cubicBezTo>
                    <a:pt x="1506" y="730"/>
                    <a:pt x="1577" y="637"/>
                    <a:pt x="1636" y="539"/>
                  </a:cubicBezTo>
                  <a:lnTo>
                    <a:pt x="1636" y="539"/>
                  </a:lnTo>
                  <a:cubicBezTo>
                    <a:pt x="1640" y="598"/>
                    <a:pt x="1645" y="657"/>
                    <a:pt x="1654" y="715"/>
                  </a:cubicBezTo>
                  <a:cubicBezTo>
                    <a:pt x="1665" y="786"/>
                    <a:pt x="1675" y="857"/>
                    <a:pt x="1714" y="927"/>
                  </a:cubicBezTo>
                  <a:cubicBezTo>
                    <a:pt x="1741" y="985"/>
                    <a:pt x="1807" y="1021"/>
                    <a:pt x="1869" y="1021"/>
                  </a:cubicBezTo>
                  <a:cubicBezTo>
                    <a:pt x="1896" y="1021"/>
                    <a:pt x="1922" y="1014"/>
                    <a:pt x="1944" y="999"/>
                  </a:cubicBezTo>
                  <a:cubicBezTo>
                    <a:pt x="2085" y="912"/>
                    <a:pt x="2140" y="775"/>
                    <a:pt x="2199" y="650"/>
                  </a:cubicBezTo>
                  <a:cubicBezTo>
                    <a:pt x="2254" y="524"/>
                    <a:pt x="2297" y="393"/>
                    <a:pt x="2314" y="257"/>
                  </a:cubicBezTo>
                  <a:lnTo>
                    <a:pt x="2314" y="257"/>
                  </a:lnTo>
                  <a:cubicBezTo>
                    <a:pt x="2281" y="388"/>
                    <a:pt x="2221" y="514"/>
                    <a:pt x="2161" y="633"/>
                  </a:cubicBezTo>
                  <a:cubicBezTo>
                    <a:pt x="2095" y="748"/>
                    <a:pt x="2020" y="879"/>
                    <a:pt x="1911" y="934"/>
                  </a:cubicBezTo>
                  <a:cubicBezTo>
                    <a:pt x="1899" y="939"/>
                    <a:pt x="1887" y="942"/>
                    <a:pt x="1875" y="942"/>
                  </a:cubicBezTo>
                  <a:cubicBezTo>
                    <a:pt x="1841" y="942"/>
                    <a:pt x="1807" y="921"/>
                    <a:pt x="1790" y="884"/>
                  </a:cubicBezTo>
                  <a:cubicBezTo>
                    <a:pt x="1763" y="836"/>
                    <a:pt x="1758" y="770"/>
                    <a:pt x="1752" y="705"/>
                  </a:cubicBezTo>
                  <a:cubicBezTo>
                    <a:pt x="1735" y="567"/>
                    <a:pt x="1747" y="436"/>
                    <a:pt x="1752" y="295"/>
                  </a:cubicBezTo>
                  <a:cubicBezTo>
                    <a:pt x="1752" y="268"/>
                    <a:pt x="1735" y="247"/>
                    <a:pt x="1714" y="235"/>
                  </a:cubicBezTo>
                  <a:cubicBezTo>
                    <a:pt x="1709" y="233"/>
                    <a:pt x="1702" y="232"/>
                    <a:pt x="1696" y="232"/>
                  </a:cubicBezTo>
                  <a:cubicBezTo>
                    <a:pt x="1672" y="232"/>
                    <a:pt x="1647" y="246"/>
                    <a:pt x="1637" y="268"/>
                  </a:cubicBezTo>
                  <a:lnTo>
                    <a:pt x="1637" y="273"/>
                  </a:lnTo>
                  <a:cubicBezTo>
                    <a:pt x="1567" y="436"/>
                    <a:pt x="1463" y="595"/>
                    <a:pt x="1337" y="731"/>
                  </a:cubicBezTo>
                  <a:cubicBezTo>
                    <a:pt x="1230" y="843"/>
                    <a:pt x="1104" y="947"/>
                    <a:pt x="970" y="989"/>
                  </a:cubicBezTo>
                  <a:lnTo>
                    <a:pt x="970" y="989"/>
                  </a:lnTo>
                  <a:cubicBezTo>
                    <a:pt x="970" y="906"/>
                    <a:pt x="997" y="814"/>
                    <a:pt x="1027" y="720"/>
                  </a:cubicBezTo>
                  <a:cubicBezTo>
                    <a:pt x="1070" y="600"/>
                    <a:pt x="1119" y="481"/>
                    <a:pt x="1141" y="345"/>
                  </a:cubicBezTo>
                  <a:cubicBezTo>
                    <a:pt x="1146" y="322"/>
                    <a:pt x="1136" y="295"/>
                    <a:pt x="1114" y="279"/>
                  </a:cubicBezTo>
                  <a:cubicBezTo>
                    <a:pt x="1104" y="273"/>
                    <a:pt x="1091" y="270"/>
                    <a:pt x="1079" y="270"/>
                  </a:cubicBezTo>
                  <a:cubicBezTo>
                    <a:pt x="1058" y="270"/>
                    <a:pt x="1037" y="280"/>
                    <a:pt x="1027" y="300"/>
                  </a:cubicBezTo>
                  <a:cubicBezTo>
                    <a:pt x="922" y="448"/>
                    <a:pt x="771" y="567"/>
                    <a:pt x="602" y="650"/>
                  </a:cubicBezTo>
                  <a:cubicBezTo>
                    <a:pt x="482" y="703"/>
                    <a:pt x="352" y="744"/>
                    <a:pt x="224" y="744"/>
                  </a:cubicBezTo>
                  <a:cubicBezTo>
                    <a:pt x="189" y="744"/>
                    <a:pt x="154" y="741"/>
                    <a:pt x="120" y="734"/>
                  </a:cubicBezTo>
                  <a:lnTo>
                    <a:pt x="120" y="734"/>
                  </a:lnTo>
                  <a:cubicBezTo>
                    <a:pt x="296" y="464"/>
                    <a:pt x="601" y="283"/>
                    <a:pt x="78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0"/>
            <p:cNvSpPr/>
            <p:nvPr/>
          </p:nvSpPr>
          <p:spPr>
            <a:xfrm>
              <a:off x="5267375" y="3378100"/>
              <a:ext cx="20350" cy="25100"/>
            </a:xfrm>
            <a:custGeom>
              <a:avLst/>
              <a:gdLst/>
              <a:ahLst/>
              <a:cxnLst/>
              <a:rect l="l" t="t" r="r" b="b"/>
              <a:pathLst>
                <a:path w="814" h="1004" extrusionOk="0">
                  <a:moveTo>
                    <a:pt x="235" y="1"/>
                  </a:moveTo>
                  <a:lnTo>
                    <a:pt x="235" y="1"/>
                  </a:lnTo>
                  <a:cubicBezTo>
                    <a:pt x="159" y="164"/>
                    <a:pt x="99" y="339"/>
                    <a:pt x="49" y="519"/>
                  </a:cubicBezTo>
                  <a:cubicBezTo>
                    <a:pt x="28" y="607"/>
                    <a:pt x="6" y="699"/>
                    <a:pt x="1" y="797"/>
                  </a:cubicBezTo>
                  <a:cubicBezTo>
                    <a:pt x="1" y="824"/>
                    <a:pt x="1" y="852"/>
                    <a:pt x="6" y="884"/>
                  </a:cubicBezTo>
                  <a:cubicBezTo>
                    <a:pt x="11" y="901"/>
                    <a:pt x="17" y="917"/>
                    <a:pt x="34" y="939"/>
                  </a:cubicBezTo>
                  <a:cubicBezTo>
                    <a:pt x="61" y="967"/>
                    <a:pt x="56" y="960"/>
                    <a:pt x="72" y="972"/>
                  </a:cubicBezTo>
                  <a:cubicBezTo>
                    <a:pt x="107" y="995"/>
                    <a:pt x="140" y="1003"/>
                    <a:pt x="172" y="1003"/>
                  </a:cubicBezTo>
                  <a:cubicBezTo>
                    <a:pt x="214" y="1003"/>
                    <a:pt x="251" y="988"/>
                    <a:pt x="278" y="972"/>
                  </a:cubicBezTo>
                  <a:cubicBezTo>
                    <a:pt x="464" y="852"/>
                    <a:pt x="547" y="688"/>
                    <a:pt x="638" y="524"/>
                  </a:cubicBezTo>
                  <a:cubicBezTo>
                    <a:pt x="716" y="356"/>
                    <a:pt x="797" y="187"/>
                    <a:pt x="814" y="1"/>
                  </a:cubicBezTo>
                  <a:lnTo>
                    <a:pt x="814" y="1"/>
                  </a:lnTo>
                  <a:cubicBezTo>
                    <a:pt x="743" y="164"/>
                    <a:pt x="638" y="318"/>
                    <a:pt x="547" y="469"/>
                  </a:cubicBezTo>
                  <a:cubicBezTo>
                    <a:pt x="442" y="607"/>
                    <a:pt x="339" y="771"/>
                    <a:pt x="208" y="846"/>
                  </a:cubicBezTo>
                  <a:cubicBezTo>
                    <a:pt x="190" y="861"/>
                    <a:pt x="176" y="863"/>
                    <a:pt x="166" y="863"/>
                  </a:cubicBezTo>
                  <a:cubicBezTo>
                    <a:pt x="160" y="863"/>
                    <a:pt x="156" y="862"/>
                    <a:pt x="154" y="862"/>
                  </a:cubicBezTo>
                  <a:cubicBezTo>
                    <a:pt x="148" y="858"/>
                    <a:pt x="145" y="856"/>
                    <a:pt x="143" y="855"/>
                  </a:cubicBezTo>
                  <a:lnTo>
                    <a:pt x="143" y="855"/>
                  </a:lnTo>
                  <a:cubicBezTo>
                    <a:pt x="143" y="855"/>
                    <a:pt x="143" y="854"/>
                    <a:pt x="142" y="852"/>
                  </a:cubicBezTo>
                  <a:cubicBezTo>
                    <a:pt x="137" y="836"/>
                    <a:pt x="137" y="819"/>
                    <a:pt x="137" y="797"/>
                  </a:cubicBezTo>
                  <a:cubicBezTo>
                    <a:pt x="132" y="716"/>
                    <a:pt x="147" y="628"/>
                    <a:pt x="159" y="541"/>
                  </a:cubicBezTo>
                  <a:cubicBezTo>
                    <a:pt x="180" y="361"/>
                    <a:pt x="213" y="181"/>
                    <a:pt x="2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0"/>
            <p:cNvSpPr/>
            <p:nvPr/>
          </p:nvSpPr>
          <p:spPr>
            <a:xfrm>
              <a:off x="5308175" y="3396525"/>
              <a:ext cx="56875" cy="33400"/>
            </a:xfrm>
            <a:custGeom>
              <a:avLst/>
              <a:gdLst/>
              <a:ahLst/>
              <a:cxnLst/>
              <a:rect l="l" t="t" r="r" b="b"/>
              <a:pathLst>
                <a:path w="2275" h="1336" extrusionOk="0">
                  <a:moveTo>
                    <a:pt x="1936" y="1"/>
                  </a:moveTo>
                  <a:lnTo>
                    <a:pt x="1936" y="1"/>
                  </a:lnTo>
                  <a:cubicBezTo>
                    <a:pt x="1999" y="322"/>
                    <a:pt x="2159" y="624"/>
                    <a:pt x="2185" y="935"/>
                  </a:cubicBezTo>
                  <a:lnTo>
                    <a:pt x="2185" y="935"/>
                  </a:lnTo>
                  <a:cubicBezTo>
                    <a:pt x="2038" y="917"/>
                    <a:pt x="1897" y="842"/>
                    <a:pt x="1778" y="747"/>
                  </a:cubicBezTo>
                  <a:cubicBezTo>
                    <a:pt x="1652" y="649"/>
                    <a:pt x="1538" y="513"/>
                    <a:pt x="1506" y="366"/>
                  </a:cubicBezTo>
                  <a:cubicBezTo>
                    <a:pt x="1500" y="339"/>
                    <a:pt x="1478" y="316"/>
                    <a:pt x="1445" y="316"/>
                  </a:cubicBezTo>
                  <a:cubicBezTo>
                    <a:pt x="1413" y="316"/>
                    <a:pt x="1385" y="344"/>
                    <a:pt x="1385" y="377"/>
                  </a:cubicBezTo>
                  <a:cubicBezTo>
                    <a:pt x="1381" y="625"/>
                    <a:pt x="1348" y="877"/>
                    <a:pt x="1266" y="1109"/>
                  </a:cubicBezTo>
                  <a:lnTo>
                    <a:pt x="1266" y="1109"/>
                  </a:lnTo>
                  <a:cubicBezTo>
                    <a:pt x="1251" y="1082"/>
                    <a:pt x="1236" y="1054"/>
                    <a:pt x="1222" y="1026"/>
                  </a:cubicBezTo>
                  <a:cubicBezTo>
                    <a:pt x="1189" y="960"/>
                    <a:pt x="1161" y="890"/>
                    <a:pt x="1134" y="819"/>
                  </a:cubicBezTo>
                  <a:cubicBezTo>
                    <a:pt x="1085" y="676"/>
                    <a:pt x="1047" y="530"/>
                    <a:pt x="1030" y="387"/>
                  </a:cubicBezTo>
                  <a:lnTo>
                    <a:pt x="1030" y="382"/>
                  </a:lnTo>
                  <a:cubicBezTo>
                    <a:pt x="1030" y="361"/>
                    <a:pt x="1015" y="339"/>
                    <a:pt x="992" y="328"/>
                  </a:cubicBezTo>
                  <a:cubicBezTo>
                    <a:pt x="985" y="326"/>
                    <a:pt x="978" y="324"/>
                    <a:pt x="971" y="324"/>
                  </a:cubicBezTo>
                  <a:cubicBezTo>
                    <a:pt x="945" y="324"/>
                    <a:pt x="920" y="340"/>
                    <a:pt x="911" y="366"/>
                  </a:cubicBezTo>
                  <a:cubicBezTo>
                    <a:pt x="829" y="578"/>
                    <a:pt x="725" y="786"/>
                    <a:pt x="594" y="966"/>
                  </a:cubicBezTo>
                  <a:cubicBezTo>
                    <a:pt x="524" y="1059"/>
                    <a:pt x="447" y="1140"/>
                    <a:pt x="355" y="1190"/>
                  </a:cubicBezTo>
                  <a:cubicBezTo>
                    <a:pt x="290" y="1228"/>
                    <a:pt x="216" y="1250"/>
                    <a:pt x="142" y="1250"/>
                  </a:cubicBezTo>
                  <a:cubicBezTo>
                    <a:pt x="121" y="1250"/>
                    <a:pt x="100" y="1248"/>
                    <a:pt x="80" y="1245"/>
                  </a:cubicBezTo>
                  <a:lnTo>
                    <a:pt x="80" y="1245"/>
                  </a:lnTo>
                  <a:cubicBezTo>
                    <a:pt x="98" y="1106"/>
                    <a:pt x="164" y="976"/>
                    <a:pt x="224" y="840"/>
                  </a:cubicBezTo>
                  <a:cubicBezTo>
                    <a:pt x="295" y="699"/>
                    <a:pt x="360" y="540"/>
                    <a:pt x="343" y="377"/>
                  </a:cubicBezTo>
                  <a:lnTo>
                    <a:pt x="343" y="377"/>
                  </a:lnTo>
                  <a:cubicBezTo>
                    <a:pt x="343" y="540"/>
                    <a:pt x="267" y="682"/>
                    <a:pt x="185" y="819"/>
                  </a:cubicBezTo>
                  <a:cubicBezTo>
                    <a:pt x="109" y="960"/>
                    <a:pt x="16" y="1102"/>
                    <a:pt x="0" y="1277"/>
                  </a:cubicBezTo>
                  <a:cubicBezTo>
                    <a:pt x="0" y="1293"/>
                    <a:pt x="11" y="1310"/>
                    <a:pt x="28" y="1315"/>
                  </a:cubicBezTo>
                  <a:cubicBezTo>
                    <a:pt x="71" y="1329"/>
                    <a:pt x="117" y="1335"/>
                    <a:pt x="163" y="1335"/>
                  </a:cubicBezTo>
                  <a:cubicBezTo>
                    <a:pt x="245" y="1335"/>
                    <a:pt x="329" y="1315"/>
                    <a:pt x="398" y="1277"/>
                  </a:cubicBezTo>
                  <a:cubicBezTo>
                    <a:pt x="512" y="1217"/>
                    <a:pt x="600" y="1129"/>
                    <a:pt x="682" y="1036"/>
                  </a:cubicBezTo>
                  <a:cubicBezTo>
                    <a:pt x="787" y="909"/>
                    <a:pt x="869" y="765"/>
                    <a:pt x="938" y="616"/>
                  </a:cubicBezTo>
                  <a:lnTo>
                    <a:pt x="938" y="616"/>
                  </a:lnTo>
                  <a:cubicBezTo>
                    <a:pt x="958" y="701"/>
                    <a:pt x="983" y="782"/>
                    <a:pt x="1009" y="862"/>
                  </a:cubicBezTo>
                  <a:cubicBezTo>
                    <a:pt x="1036" y="938"/>
                    <a:pt x="1063" y="1015"/>
                    <a:pt x="1096" y="1086"/>
                  </a:cubicBezTo>
                  <a:cubicBezTo>
                    <a:pt x="1134" y="1162"/>
                    <a:pt x="1173" y="1233"/>
                    <a:pt x="1239" y="1303"/>
                  </a:cubicBezTo>
                  <a:cubicBezTo>
                    <a:pt x="1244" y="1310"/>
                    <a:pt x="1254" y="1315"/>
                    <a:pt x="1260" y="1315"/>
                  </a:cubicBezTo>
                  <a:cubicBezTo>
                    <a:pt x="1269" y="1319"/>
                    <a:pt x="1279" y="1321"/>
                    <a:pt x="1289" y="1321"/>
                  </a:cubicBezTo>
                  <a:cubicBezTo>
                    <a:pt x="1316" y="1321"/>
                    <a:pt x="1341" y="1305"/>
                    <a:pt x="1352" y="1277"/>
                  </a:cubicBezTo>
                  <a:cubicBezTo>
                    <a:pt x="1436" y="1067"/>
                    <a:pt x="1479" y="848"/>
                    <a:pt x="1496" y="627"/>
                  </a:cubicBezTo>
                  <a:lnTo>
                    <a:pt x="1496" y="627"/>
                  </a:lnTo>
                  <a:cubicBezTo>
                    <a:pt x="1559" y="710"/>
                    <a:pt x="1638" y="778"/>
                    <a:pt x="1718" y="835"/>
                  </a:cubicBezTo>
                  <a:cubicBezTo>
                    <a:pt x="1866" y="938"/>
                    <a:pt x="2040" y="1021"/>
                    <a:pt x="2231" y="1021"/>
                  </a:cubicBezTo>
                  <a:lnTo>
                    <a:pt x="2236" y="1021"/>
                  </a:lnTo>
                  <a:cubicBezTo>
                    <a:pt x="2258" y="1021"/>
                    <a:pt x="2274" y="1004"/>
                    <a:pt x="2269" y="983"/>
                  </a:cubicBezTo>
                  <a:cubicBezTo>
                    <a:pt x="2258" y="797"/>
                    <a:pt x="2193" y="633"/>
                    <a:pt x="2128" y="475"/>
                  </a:cubicBezTo>
                  <a:cubicBezTo>
                    <a:pt x="2062" y="316"/>
                    <a:pt x="1985" y="164"/>
                    <a:pt x="193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0"/>
            <p:cNvSpPr/>
            <p:nvPr/>
          </p:nvSpPr>
          <p:spPr>
            <a:xfrm>
              <a:off x="5383150" y="3390500"/>
              <a:ext cx="26775" cy="25950"/>
            </a:xfrm>
            <a:custGeom>
              <a:avLst/>
              <a:gdLst/>
              <a:ahLst/>
              <a:cxnLst/>
              <a:rect l="l" t="t" r="r" b="b"/>
              <a:pathLst>
                <a:path w="1071" h="1038" extrusionOk="0">
                  <a:moveTo>
                    <a:pt x="846" y="1"/>
                  </a:moveTo>
                  <a:cubicBezTo>
                    <a:pt x="863" y="165"/>
                    <a:pt x="884" y="328"/>
                    <a:pt x="901" y="487"/>
                  </a:cubicBezTo>
                  <a:cubicBezTo>
                    <a:pt x="914" y="621"/>
                    <a:pt x="929" y="763"/>
                    <a:pt x="919" y="889"/>
                  </a:cubicBezTo>
                  <a:lnTo>
                    <a:pt x="919" y="889"/>
                  </a:lnTo>
                  <a:cubicBezTo>
                    <a:pt x="750" y="866"/>
                    <a:pt x="592" y="794"/>
                    <a:pt x="448" y="688"/>
                  </a:cubicBezTo>
                  <a:cubicBezTo>
                    <a:pt x="279" y="580"/>
                    <a:pt x="138" y="426"/>
                    <a:pt x="0" y="268"/>
                  </a:cubicBezTo>
                  <a:lnTo>
                    <a:pt x="0" y="268"/>
                  </a:lnTo>
                  <a:cubicBezTo>
                    <a:pt x="83" y="464"/>
                    <a:pt x="214" y="640"/>
                    <a:pt x="372" y="781"/>
                  </a:cubicBezTo>
                  <a:cubicBezTo>
                    <a:pt x="541" y="923"/>
                    <a:pt x="753" y="1027"/>
                    <a:pt x="977" y="1038"/>
                  </a:cubicBezTo>
                  <a:lnTo>
                    <a:pt x="982" y="1038"/>
                  </a:lnTo>
                  <a:cubicBezTo>
                    <a:pt x="1015" y="1038"/>
                    <a:pt x="1048" y="1010"/>
                    <a:pt x="1048" y="978"/>
                  </a:cubicBezTo>
                  <a:cubicBezTo>
                    <a:pt x="1070" y="798"/>
                    <a:pt x="1037" y="635"/>
                    <a:pt x="999" y="471"/>
                  </a:cubicBezTo>
                  <a:cubicBezTo>
                    <a:pt x="961" y="313"/>
                    <a:pt x="912" y="154"/>
                    <a:pt x="84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0"/>
            <p:cNvSpPr/>
            <p:nvPr/>
          </p:nvSpPr>
          <p:spPr>
            <a:xfrm>
              <a:off x="5423250" y="3370350"/>
              <a:ext cx="17625" cy="15850"/>
            </a:xfrm>
            <a:custGeom>
              <a:avLst/>
              <a:gdLst/>
              <a:ahLst/>
              <a:cxnLst/>
              <a:rect l="l" t="t" r="r" b="b"/>
              <a:pathLst>
                <a:path w="705" h="634" extrusionOk="0">
                  <a:moveTo>
                    <a:pt x="334" y="0"/>
                  </a:moveTo>
                  <a:cubicBezTo>
                    <a:pt x="355" y="114"/>
                    <a:pt x="426" y="207"/>
                    <a:pt x="481" y="306"/>
                  </a:cubicBezTo>
                  <a:cubicBezTo>
                    <a:pt x="508" y="349"/>
                    <a:pt x="536" y="398"/>
                    <a:pt x="551" y="442"/>
                  </a:cubicBezTo>
                  <a:cubicBezTo>
                    <a:pt x="563" y="459"/>
                    <a:pt x="568" y="480"/>
                    <a:pt x="568" y="485"/>
                  </a:cubicBezTo>
                  <a:cubicBezTo>
                    <a:pt x="567" y="486"/>
                    <a:pt x="567" y="487"/>
                    <a:pt x="567" y="487"/>
                  </a:cubicBezTo>
                  <a:cubicBezTo>
                    <a:pt x="567" y="487"/>
                    <a:pt x="568" y="484"/>
                    <a:pt x="564" y="484"/>
                  </a:cubicBezTo>
                  <a:cubicBezTo>
                    <a:pt x="562" y="484"/>
                    <a:pt x="560" y="484"/>
                    <a:pt x="557" y="485"/>
                  </a:cubicBezTo>
                  <a:cubicBezTo>
                    <a:pt x="541" y="492"/>
                    <a:pt x="522" y="495"/>
                    <a:pt x="501" y="495"/>
                  </a:cubicBezTo>
                  <a:cubicBezTo>
                    <a:pt x="441" y="495"/>
                    <a:pt x="363" y="471"/>
                    <a:pt x="295" y="447"/>
                  </a:cubicBezTo>
                  <a:cubicBezTo>
                    <a:pt x="197" y="404"/>
                    <a:pt x="98" y="354"/>
                    <a:pt x="0" y="295"/>
                  </a:cubicBezTo>
                  <a:lnTo>
                    <a:pt x="0" y="295"/>
                  </a:lnTo>
                  <a:cubicBezTo>
                    <a:pt x="60" y="398"/>
                    <a:pt x="148" y="474"/>
                    <a:pt x="241" y="540"/>
                  </a:cubicBezTo>
                  <a:cubicBezTo>
                    <a:pt x="315" y="585"/>
                    <a:pt x="401" y="633"/>
                    <a:pt x="504" y="633"/>
                  </a:cubicBezTo>
                  <a:cubicBezTo>
                    <a:pt x="538" y="633"/>
                    <a:pt x="574" y="628"/>
                    <a:pt x="612" y="616"/>
                  </a:cubicBezTo>
                  <a:cubicBezTo>
                    <a:pt x="650" y="605"/>
                    <a:pt x="705" y="550"/>
                    <a:pt x="705" y="497"/>
                  </a:cubicBezTo>
                  <a:cubicBezTo>
                    <a:pt x="705" y="442"/>
                    <a:pt x="688" y="414"/>
                    <a:pt x="672" y="381"/>
                  </a:cubicBezTo>
                  <a:cubicBezTo>
                    <a:pt x="644" y="328"/>
                    <a:pt x="606" y="278"/>
                    <a:pt x="568" y="240"/>
                  </a:cubicBezTo>
                  <a:cubicBezTo>
                    <a:pt x="491" y="152"/>
                    <a:pt x="410" y="82"/>
                    <a:pt x="33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0"/>
            <p:cNvSpPr/>
            <p:nvPr/>
          </p:nvSpPr>
          <p:spPr>
            <a:xfrm>
              <a:off x="5374025" y="3166750"/>
              <a:ext cx="23225" cy="12775"/>
            </a:xfrm>
            <a:custGeom>
              <a:avLst/>
              <a:gdLst/>
              <a:ahLst/>
              <a:cxnLst/>
              <a:rect l="l" t="t" r="r" b="b"/>
              <a:pathLst>
                <a:path w="929" h="511" extrusionOk="0">
                  <a:moveTo>
                    <a:pt x="197" y="0"/>
                  </a:moveTo>
                  <a:lnTo>
                    <a:pt x="197" y="0"/>
                  </a:lnTo>
                  <a:cubicBezTo>
                    <a:pt x="279" y="103"/>
                    <a:pt x="377" y="191"/>
                    <a:pt x="481" y="262"/>
                  </a:cubicBezTo>
                  <a:cubicBezTo>
                    <a:pt x="536" y="303"/>
                    <a:pt x="594" y="338"/>
                    <a:pt x="655" y="367"/>
                  </a:cubicBezTo>
                  <a:lnTo>
                    <a:pt x="655" y="367"/>
                  </a:lnTo>
                  <a:cubicBezTo>
                    <a:pt x="578" y="379"/>
                    <a:pt x="501" y="386"/>
                    <a:pt x="426" y="393"/>
                  </a:cubicBezTo>
                  <a:cubicBezTo>
                    <a:pt x="365" y="397"/>
                    <a:pt x="305" y="401"/>
                    <a:pt x="244" y="401"/>
                  </a:cubicBezTo>
                  <a:cubicBezTo>
                    <a:pt x="163" y="401"/>
                    <a:pt x="82" y="394"/>
                    <a:pt x="0" y="376"/>
                  </a:cubicBezTo>
                  <a:lnTo>
                    <a:pt x="0" y="376"/>
                  </a:lnTo>
                  <a:cubicBezTo>
                    <a:pt x="121" y="469"/>
                    <a:pt x="279" y="496"/>
                    <a:pt x="426" y="507"/>
                  </a:cubicBezTo>
                  <a:cubicBezTo>
                    <a:pt x="457" y="509"/>
                    <a:pt x="489" y="510"/>
                    <a:pt x="522" y="510"/>
                  </a:cubicBezTo>
                  <a:cubicBezTo>
                    <a:pt x="639" y="510"/>
                    <a:pt x="757" y="494"/>
                    <a:pt x="873" y="469"/>
                  </a:cubicBezTo>
                  <a:cubicBezTo>
                    <a:pt x="906" y="463"/>
                    <a:pt x="928" y="436"/>
                    <a:pt x="928" y="403"/>
                  </a:cubicBezTo>
                  <a:lnTo>
                    <a:pt x="928" y="376"/>
                  </a:lnTo>
                  <a:cubicBezTo>
                    <a:pt x="928" y="343"/>
                    <a:pt x="906" y="322"/>
                    <a:pt x="879" y="310"/>
                  </a:cubicBezTo>
                  <a:cubicBezTo>
                    <a:pt x="758" y="272"/>
                    <a:pt x="650" y="224"/>
                    <a:pt x="536" y="174"/>
                  </a:cubicBezTo>
                  <a:cubicBezTo>
                    <a:pt x="420" y="119"/>
                    <a:pt x="312" y="60"/>
                    <a:pt x="19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0"/>
            <p:cNvSpPr/>
            <p:nvPr/>
          </p:nvSpPr>
          <p:spPr>
            <a:xfrm>
              <a:off x="5158950" y="3282925"/>
              <a:ext cx="29475" cy="18150"/>
            </a:xfrm>
            <a:custGeom>
              <a:avLst/>
              <a:gdLst/>
              <a:ahLst/>
              <a:cxnLst/>
              <a:rect l="l" t="t" r="r" b="b"/>
              <a:pathLst>
                <a:path w="1179" h="726" extrusionOk="0">
                  <a:moveTo>
                    <a:pt x="738" y="1"/>
                  </a:moveTo>
                  <a:cubicBezTo>
                    <a:pt x="634" y="99"/>
                    <a:pt x="514" y="170"/>
                    <a:pt x="388" y="240"/>
                  </a:cubicBezTo>
                  <a:cubicBezTo>
                    <a:pt x="262" y="306"/>
                    <a:pt x="131" y="382"/>
                    <a:pt x="28" y="492"/>
                  </a:cubicBezTo>
                  <a:lnTo>
                    <a:pt x="23" y="502"/>
                  </a:lnTo>
                  <a:cubicBezTo>
                    <a:pt x="1" y="535"/>
                    <a:pt x="7" y="573"/>
                    <a:pt x="40" y="595"/>
                  </a:cubicBezTo>
                  <a:cubicBezTo>
                    <a:pt x="169" y="684"/>
                    <a:pt x="321" y="725"/>
                    <a:pt x="473" y="725"/>
                  </a:cubicBezTo>
                  <a:cubicBezTo>
                    <a:pt x="544" y="725"/>
                    <a:pt x="615" y="716"/>
                    <a:pt x="683" y="698"/>
                  </a:cubicBezTo>
                  <a:cubicBezTo>
                    <a:pt x="891" y="650"/>
                    <a:pt x="1092" y="513"/>
                    <a:pt x="1179" y="328"/>
                  </a:cubicBezTo>
                  <a:lnTo>
                    <a:pt x="1179" y="328"/>
                  </a:lnTo>
                  <a:cubicBezTo>
                    <a:pt x="1037" y="475"/>
                    <a:pt x="851" y="557"/>
                    <a:pt x="662" y="585"/>
                  </a:cubicBezTo>
                  <a:cubicBezTo>
                    <a:pt x="619" y="590"/>
                    <a:pt x="576" y="593"/>
                    <a:pt x="534" y="593"/>
                  </a:cubicBezTo>
                  <a:cubicBezTo>
                    <a:pt x="414" y="593"/>
                    <a:pt x="295" y="570"/>
                    <a:pt x="189" y="523"/>
                  </a:cubicBezTo>
                  <a:lnTo>
                    <a:pt x="189" y="523"/>
                  </a:lnTo>
                  <a:cubicBezTo>
                    <a:pt x="263" y="451"/>
                    <a:pt x="353" y="385"/>
                    <a:pt x="443" y="316"/>
                  </a:cubicBezTo>
                  <a:cubicBezTo>
                    <a:pt x="557" y="230"/>
                    <a:pt x="667" y="132"/>
                    <a:pt x="7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0"/>
            <p:cNvSpPr/>
            <p:nvPr/>
          </p:nvSpPr>
          <p:spPr>
            <a:xfrm>
              <a:off x="4382600" y="2898575"/>
              <a:ext cx="467525" cy="608125"/>
            </a:xfrm>
            <a:custGeom>
              <a:avLst/>
              <a:gdLst/>
              <a:ahLst/>
              <a:cxnLst/>
              <a:rect l="l" t="t" r="r" b="b"/>
              <a:pathLst>
                <a:path w="18701" h="24325" extrusionOk="0">
                  <a:moveTo>
                    <a:pt x="9885" y="1"/>
                  </a:moveTo>
                  <a:cubicBezTo>
                    <a:pt x="9758" y="1"/>
                    <a:pt x="9662" y="109"/>
                    <a:pt x="9606" y="226"/>
                  </a:cubicBezTo>
                  <a:cubicBezTo>
                    <a:pt x="9443" y="591"/>
                    <a:pt x="9460" y="1279"/>
                    <a:pt x="9427" y="1661"/>
                  </a:cubicBezTo>
                  <a:cubicBezTo>
                    <a:pt x="9388" y="2042"/>
                    <a:pt x="9388" y="2402"/>
                    <a:pt x="9334" y="2789"/>
                  </a:cubicBezTo>
                  <a:lnTo>
                    <a:pt x="9148" y="2566"/>
                  </a:lnTo>
                  <a:cubicBezTo>
                    <a:pt x="9132" y="2424"/>
                    <a:pt x="8652" y="1840"/>
                    <a:pt x="8488" y="1677"/>
                  </a:cubicBezTo>
                  <a:lnTo>
                    <a:pt x="8488" y="1677"/>
                  </a:lnTo>
                  <a:cubicBezTo>
                    <a:pt x="8581" y="2042"/>
                    <a:pt x="8674" y="2402"/>
                    <a:pt x="8876" y="2708"/>
                  </a:cubicBezTo>
                  <a:cubicBezTo>
                    <a:pt x="8597" y="2528"/>
                    <a:pt x="8324" y="2402"/>
                    <a:pt x="8046" y="2223"/>
                  </a:cubicBezTo>
                  <a:cubicBezTo>
                    <a:pt x="7790" y="2064"/>
                    <a:pt x="7587" y="1840"/>
                    <a:pt x="7348" y="1677"/>
                  </a:cubicBezTo>
                  <a:lnTo>
                    <a:pt x="7348" y="1677"/>
                  </a:lnTo>
                  <a:cubicBezTo>
                    <a:pt x="7370" y="2206"/>
                    <a:pt x="7861" y="2867"/>
                    <a:pt x="8232" y="3149"/>
                  </a:cubicBezTo>
                  <a:cubicBezTo>
                    <a:pt x="8143" y="3147"/>
                    <a:pt x="8054" y="3145"/>
                    <a:pt x="7965" y="3145"/>
                  </a:cubicBezTo>
                  <a:cubicBezTo>
                    <a:pt x="7516" y="3145"/>
                    <a:pt x="7064" y="3189"/>
                    <a:pt x="6650" y="3390"/>
                  </a:cubicBezTo>
                  <a:cubicBezTo>
                    <a:pt x="6960" y="3657"/>
                    <a:pt x="7572" y="3532"/>
                    <a:pt x="7954" y="3613"/>
                  </a:cubicBezTo>
                  <a:cubicBezTo>
                    <a:pt x="7697" y="3875"/>
                    <a:pt x="7255" y="3957"/>
                    <a:pt x="6945" y="4121"/>
                  </a:cubicBezTo>
                  <a:cubicBezTo>
                    <a:pt x="7114" y="4254"/>
                    <a:pt x="7317" y="4298"/>
                    <a:pt x="7519" y="4298"/>
                  </a:cubicBezTo>
                  <a:cubicBezTo>
                    <a:pt x="7649" y="4298"/>
                    <a:pt x="7778" y="4280"/>
                    <a:pt x="7899" y="4257"/>
                  </a:cubicBezTo>
                  <a:lnTo>
                    <a:pt x="7899" y="4257"/>
                  </a:lnTo>
                  <a:cubicBezTo>
                    <a:pt x="7773" y="4421"/>
                    <a:pt x="7572" y="4584"/>
                    <a:pt x="7479" y="4765"/>
                  </a:cubicBezTo>
                  <a:cubicBezTo>
                    <a:pt x="7506" y="4768"/>
                    <a:pt x="7533" y="4769"/>
                    <a:pt x="7560" y="4769"/>
                  </a:cubicBezTo>
                  <a:cubicBezTo>
                    <a:pt x="7766" y="4769"/>
                    <a:pt x="7968" y="4685"/>
                    <a:pt x="8161" y="4574"/>
                  </a:cubicBezTo>
                  <a:lnTo>
                    <a:pt x="8161" y="4574"/>
                  </a:lnTo>
                  <a:cubicBezTo>
                    <a:pt x="7926" y="4889"/>
                    <a:pt x="7615" y="5158"/>
                    <a:pt x="7310" y="5370"/>
                  </a:cubicBezTo>
                  <a:cubicBezTo>
                    <a:pt x="6743" y="5752"/>
                    <a:pt x="5804" y="6052"/>
                    <a:pt x="5144" y="6052"/>
                  </a:cubicBezTo>
                  <a:cubicBezTo>
                    <a:pt x="5384" y="6439"/>
                    <a:pt x="5842" y="6395"/>
                    <a:pt x="6230" y="6417"/>
                  </a:cubicBezTo>
                  <a:cubicBezTo>
                    <a:pt x="6121" y="6559"/>
                    <a:pt x="5935" y="6701"/>
                    <a:pt x="5913" y="6898"/>
                  </a:cubicBezTo>
                  <a:cubicBezTo>
                    <a:pt x="6175" y="6881"/>
                    <a:pt x="6409" y="6739"/>
                    <a:pt x="6633" y="6739"/>
                  </a:cubicBezTo>
                  <a:cubicBezTo>
                    <a:pt x="6540" y="6979"/>
                    <a:pt x="6464" y="7225"/>
                    <a:pt x="6338" y="7442"/>
                  </a:cubicBezTo>
                  <a:cubicBezTo>
                    <a:pt x="6459" y="7427"/>
                    <a:pt x="6633" y="7410"/>
                    <a:pt x="6802" y="7372"/>
                  </a:cubicBezTo>
                  <a:lnTo>
                    <a:pt x="6802" y="7372"/>
                  </a:lnTo>
                  <a:cubicBezTo>
                    <a:pt x="6802" y="7377"/>
                    <a:pt x="6802" y="7377"/>
                    <a:pt x="6797" y="7383"/>
                  </a:cubicBezTo>
                  <a:cubicBezTo>
                    <a:pt x="6595" y="7726"/>
                    <a:pt x="6300" y="8109"/>
                    <a:pt x="5990" y="8353"/>
                  </a:cubicBezTo>
                  <a:cubicBezTo>
                    <a:pt x="5679" y="8615"/>
                    <a:pt x="5308" y="8751"/>
                    <a:pt x="4926" y="8877"/>
                  </a:cubicBezTo>
                  <a:cubicBezTo>
                    <a:pt x="4576" y="8998"/>
                    <a:pt x="4113" y="9058"/>
                    <a:pt x="3786" y="9199"/>
                  </a:cubicBezTo>
                  <a:cubicBezTo>
                    <a:pt x="3921" y="9488"/>
                    <a:pt x="4232" y="9614"/>
                    <a:pt x="4561" y="9614"/>
                  </a:cubicBezTo>
                  <a:cubicBezTo>
                    <a:pt x="4897" y="9614"/>
                    <a:pt x="5251" y="9482"/>
                    <a:pt x="5455" y="9259"/>
                  </a:cubicBezTo>
                  <a:lnTo>
                    <a:pt x="5455" y="9259"/>
                  </a:lnTo>
                  <a:cubicBezTo>
                    <a:pt x="5275" y="9701"/>
                    <a:pt x="4779" y="10126"/>
                    <a:pt x="4392" y="10345"/>
                  </a:cubicBezTo>
                  <a:cubicBezTo>
                    <a:pt x="4545" y="10353"/>
                    <a:pt x="4746" y="10372"/>
                    <a:pt x="4954" y="10372"/>
                  </a:cubicBezTo>
                  <a:cubicBezTo>
                    <a:pt x="5314" y="10372"/>
                    <a:pt x="5693" y="10315"/>
                    <a:pt x="5880" y="10045"/>
                  </a:cubicBezTo>
                  <a:lnTo>
                    <a:pt x="5880" y="10045"/>
                  </a:lnTo>
                  <a:cubicBezTo>
                    <a:pt x="5853" y="10143"/>
                    <a:pt x="5832" y="10236"/>
                    <a:pt x="5810" y="10329"/>
                  </a:cubicBezTo>
                  <a:cubicBezTo>
                    <a:pt x="5515" y="10775"/>
                    <a:pt x="5226" y="11213"/>
                    <a:pt x="4752" y="11518"/>
                  </a:cubicBezTo>
                  <a:cubicBezTo>
                    <a:pt x="4392" y="11738"/>
                    <a:pt x="3995" y="11822"/>
                    <a:pt x="3593" y="11822"/>
                  </a:cubicBezTo>
                  <a:cubicBezTo>
                    <a:pt x="3258" y="11822"/>
                    <a:pt x="2920" y="11763"/>
                    <a:pt x="2597" y="11676"/>
                  </a:cubicBezTo>
                  <a:lnTo>
                    <a:pt x="2597" y="11676"/>
                  </a:lnTo>
                  <a:cubicBezTo>
                    <a:pt x="2850" y="12007"/>
                    <a:pt x="3350" y="12245"/>
                    <a:pt x="3754" y="12245"/>
                  </a:cubicBezTo>
                  <a:cubicBezTo>
                    <a:pt x="3776" y="12245"/>
                    <a:pt x="3797" y="12244"/>
                    <a:pt x="3818" y="12243"/>
                  </a:cubicBezTo>
                  <a:lnTo>
                    <a:pt x="3818" y="12243"/>
                  </a:lnTo>
                  <a:cubicBezTo>
                    <a:pt x="3726" y="12281"/>
                    <a:pt x="3621" y="12295"/>
                    <a:pt x="3511" y="12295"/>
                  </a:cubicBezTo>
                  <a:cubicBezTo>
                    <a:pt x="3243" y="12295"/>
                    <a:pt x="2944" y="12216"/>
                    <a:pt x="2717" y="12216"/>
                  </a:cubicBezTo>
                  <a:cubicBezTo>
                    <a:pt x="2650" y="12870"/>
                    <a:pt x="3291" y="13241"/>
                    <a:pt x="3815" y="13241"/>
                  </a:cubicBezTo>
                  <a:cubicBezTo>
                    <a:pt x="3851" y="13241"/>
                    <a:pt x="3887" y="13239"/>
                    <a:pt x="3922" y="13235"/>
                  </a:cubicBezTo>
                  <a:lnTo>
                    <a:pt x="3922" y="13235"/>
                  </a:lnTo>
                  <a:cubicBezTo>
                    <a:pt x="3699" y="13318"/>
                    <a:pt x="3453" y="13318"/>
                    <a:pt x="3257" y="13449"/>
                  </a:cubicBezTo>
                  <a:cubicBezTo>
                    <a:pt x="3529" y="13776"/>
                    <a:pt x="4070" y="13776"/>
                    <a:pt x="4407" y="13776"/>
                  </a:cubicBezTo>
                  <a:cubicBezTo>
                    <a:pt x="4190" y="13988"/>
                    <a:pt x="3922" y="14202"/>
                    <a:pt x="3627" y="14338"/>
                  </a:cubicBezTo>
                  <a:cubicBezTo>
                    <a:pt x="3828" y="14450"/>
                    <a:pt x="4084" y="14543"/>
                    <a:pt x="4331" y="14543"/>
                  </a:cubicBezTo>
                  <a:cubicBezTo>
                    <a:pt x="4432" y="14543"/>
                    <a:pt x="4532" y="14528"/>
                    <a:pt x="4626" y="14491"/>
                  </a:cubicBezTo>
                  <a:lnTo>
                    <a:pt x="4626" y="14491"/>
                  </a:lnTo>
                  <a:cubicBezTo>
                    <a:pt x="4085" y="15129"/>
                    <a:pt x="3279" y="15287"/>
                    <a:pt x="2428" y="15330"/>
                  </a:cubicBezTo>
                  <a:cubicBezTo>
                    <a:pt x="2448" y="15664"/>
                    <a:pt x="3142" y="15928"/>
                    <a:pt x="3441" y="15928"/>
                  </a:cubicBezTo>
                  <a:cubicBezTo>
                    <a:pt x="3455" y="15928"/>
                    <a:pt x="3468" y="15927"/>
                    <a:pt x="3480" y="15926"/>
                  </a:cubicBezTo>
                  <a:lnTo>
                    <a:pt x="3480" y="15926"/>
                  </a:lnTo>
                  <a:cubicBezTo>
                    <a:pt x="3344" y="16116"/>
                    <a:pt x="3120" y="16180"/>
                    <a:pt x="2871" y="16180"/>
                  </a:cubicBezTo>
                  <a:cubicBezTo>
                    <a:pt x="2492" y="16180"/>
                    <a:pt x="2056" y="16031"/>
                    <a:pt x="1789" y="15952"/>
                  </a:cubicBezTo>
                  <a:lnTo>
                    <a:pt x="1789" y="15952"/>
                  </a:lnTo>
                  <a:cubicBezTo>
                    <a:pt x="1593" y="16725"/>
                    <a:pt x="2432" y="16989"/>
                    <a:pt x="3007" y="16989"/>
                  </a:cubicBezTo>
                  <a:cubicBezTo>
                    <a:pt x="3089" y="16989"/>
                    <a:pt x="3167" y="16983"/>
                    <a:pt x="3234" y="16973"/>
                  </a:cubicBezTo>
                  <a:lnTo>
                    <a:pt x="3234" y="16973"/>
                  </a:lnTo>
                  <a:cubicBezTo>
                    <a:pt x="3057" y="17362"/>
                    <a:pt x="2632" y="17471"/>
                    <a:pt x="2157" y="17471"/>
                  </a:cubicBezTo>
                  <a:cubicBezTo>
                    <a:pt x="1579" y="17471"/>
                    <a:pt x="927" y="17309"/>
                    <a:pt x="562" y="17294"/>
                  </a:cubicBezTo>
                  <a:lnTo>
                    <a:pt x="562" y="17294"/>
                  </a:lnTo>
                  <a:cubicBezTo>
                    <a:pt x="513" y="17780"/>
                    <a:pt x="1179" y="18102"/>
                    <a:pt x="1517" y="18184"/>
                  </a:cubicBezTo>
                  <a:cubicBezTo>
                    <a:pt x="1606" y="18204"/>
                    <a:pt x="1688" y="18212"/>
                    <a:pt x="1765" y="18212"/>
                  </a:cubicBezTo>
                  <a:cubicBezTo>
                    <a:pt x="2093" y="18212"/>
                    <a:pt x="2332" y="18064"/>
                    <a:pt x="2667" y="18021"/>
                  </a:cubicBezTo>
                  <a:lnTo>
                    <a:pt x="2667" y="18021"/>
                  </a:lnTo>
                  <a:cubicBezTo>
                    <a:pt x="2526" y="18184"/>
                    <a:pt x="2252" y="18288"/>
                    <a:pt x="2154" y="18505"/>
                  </a:cubicBezTo>
                  <a:cubicBezTo>
                    <a:pt x="2279" y="18605"/>
                    <a:pt x="2444" y="18640"/>
                    <a:pt x="2622" y="18640"/>
                  </a:cubicBezTo>
                  <a:cubicBezTo>
                    <a:pt x="2717" y="18640"/>
                    <a:pt x="2815" y="18630"/>
                    <a:pt x="2914" y="18615"/>
                  </a:cubicBezTo>
                  <a:lnTo>
                    <a:pt x="2914" y="18615"/>
                  </a:lnTo>
                  <a:cubicBezTo>
                    <a:pt x="2547" y="19133"/>
                    <a:pt x="2106" y="19618"/>
                    <a:pt x="1593" y="19902"/>
                  </a:cubicBezTo>
                  <a:cubicBezTo>
                    <a:pt x="1081" y="20196"/>
                    <a:pt x="492" y="20279"/>
                    <a:pt x="1" y="20573"/>
                  </a:cubicBezTo>
                  <a:cubicBezTo>
                    <a:pt x="179" y="20828"/>
                    <a:pt x="508" y="20935"/>
                    <a:pt x="853" y="20935"/>
                  </a:cubicBezTo>
                  <a:cubicBezTo>
                    <a:pt x="1269" y="20935"/>
                    <a:pt x="1708" y="20781"/>
                    <a:pt x="1937" y="20546"/>
                  </a:cubicBezTo>
                  <a:lnTo>
                    <a:pt x="1937" y="20546"/>
                  </a:lnTo>
                  <a:cubicBezTo>
                    <a:pt x="1713" y="20868"/>
                    <a:pt x="414" y="21997"/>
                    <a:pt x="562" y="22236"/>
                  </a:cubicBezTo>
                  <a:cubicBezTo>
                    <a:pt x="642" y="22383"/>
                    <a:pt x="775" y="22439"/>
                    <a:pt x="937" y="22439"/>
                  </a:cubicBezTo>
                  <a:cubicBezTo>
                    <a:pt x="1431" y="22439"/>
                    <a:pt x="2185" y="21909"/>
                    <a:pt x="2428" y="21811"/>
                  </a:cubicBezTo>
                  <a:lnTo>
                    <a:pt x="2428" y="21811"/>
                  </a:lnTo>
                  <a:cubicBezTo>
                    <a:pt x="2280" y="21942"/>
                    <a:pt x="1396" y="22537"/>
                    <a:pt x="1424" y="22749"/>
                  </a:cubicBezTo>
                  <a:cubicBezTo>
                    <a:pt x="1435" y="22841"/>
                    <a:pt x="1496" y="22875"/>
                    <a:pt x="1582" y="22875"/>
                  </a:cubicBezTo>
                  <a:cubicBezTo>
                    <a:pt x="1826" y="22875"/>
                    <a:pt x="2276" y="22600"/>
                    <a:pt x="2400" y="22563"/>
                  </a:cubicBezTo>
                  <a:lnTo>
                    <a:pt x="2400" y="22563"/>
                  </a:lnTo>
                  <a:cubicBezTo>
                    <a:pt x="2302" y="22777"/>
                    <a:pt x="2056" y="22913"/>
                    <a:pt x="2106" y="23180"/>
                  </a:cubicBezTo>
                  <a:cubicBezTo>
                    <a:pt x="2121" y="23181"/>
                    <a:pt x="2136" y="23182"/>
                    <a:pt x="2152" y="23182"/>
                  </a:cubicBezTo>
                  <a:cubicBezTo>
                    <a:pt x="2504" y="23182"/>
                    <a:pt x="3096" y="22901"/>
                    <a:pt x="3284" y="22641"/>
                  </a:cubicBezTo>
                  <a:lnTo>
                    <a:pt x="3284" y="22641"/>
                  </a:lnTo>
                  <a:cubicBezTo>
                    <a:pt x="3088" y="22940"/>
                    <a:pt x="2547" y="23475"/>
                    <a:pt x="3136" y="23585"/>
                  </a:cubicBezTo>
                  <a:cubicBezTo>
                    <a:pt x="3160" y="23589"/>
                    <a:pt x="3185" y="23591"/>
                    <a:pt x="3212" y="23591"/>
                  </a:cubicBezTo>
                  <a:cubicBezTo>
                    <a:pt x="3540" y="23591"/>
                    <a:pt x="4059" y="23302"/>
                    <a:pt x="4261" y="23126"/>
                  </a:cubicBezTo>
                  <a:lnTo>
                    <a:pt x="4261" y="23126"/>
                  </a:lnTo>
                  <a:cubicBezTo>
                    <a:pt x="3920" y="23606"/>
                    <a:pt x="4150" y="23802"/>
                    <a:pt x="4472" y="23802"/>
                  </a:cubicBezTo>
                  <a:cubicBezTo>
                    <a:pt x="4715" y="23802"/>
                    <a:pt x="5010" y="23690"/>
                    <a:pt x="5151" y="23504"/>
                  </a:cubicBezTo>
                  <a:lnTo>
                    <a:pt x="5151" y="23504"/>
                  </a:lnTo>
                  <a:cubicBezTo>
                    <a:pt x="5063" y="23634"/>
                    <a:pt x="4999" y="23783"/>
                    <a:pt x="5024" y="23960"/>
                  </a:cubicBezTo>
                  <a:cubicBezTo>
                    <a:pt x="5067" y="23968"/>
                    <a:pt x="5111" y="23972"/>
                    <a:pt x="5156" y="23972"/>
                  </a:cubicBezTo>
                  <a:cubicBezTo>
                    <a:pt x="5409" y="23972"/>
                    <a:pt x="5679" y="23846"/>
                    <a:pt x="5847" y="23645"/>
                  </a:cubicBezTo>
                  <a:lnTo>
                    <a:pt x="5847" y="23645"/>
                  </a:lnTo>
                  <a:cubicBezTo>
                    <a:pt x="5583" y="23968"/>
                    <a:pt x="5732" y="24081"/>
                    <a:pt x="5974" y="24081"/>
                  </a:cubicBezTo>
                  <a:cubicBezTo>
                    <a:pt x="6189" y="24081"/>
                    <a:pt x="6476" y="23991"/>
                    <a:pt x="6612" y="23879"/>
                  </a:cubicBezTo>
                  <a:lnTo>
                    <a:pt x="6612" y="23879"/>
                  </a:lnTo>
                  <a:cubicBezTo>
                    <a:pt x="6546" y="24211"/>
                    <a:pt x="6645" y="24324"/>
                    <a:pt x="6813" y="24324"/>
                  </a:cubicBezTo>
                  <a:cubicBezTo>
                    <a:pt x="7133" y="24324"/>
                    <a:pt x="7703" y="23913"/>
                    <a:pt x="7861" y="23824"/>
                  </a:cubicBezTo>
                  <a:cubicBezTo>
                    <a:pt x="7881" y="24042"/>
                    <a:pt x="7981" y="24124"/>
                    <a:pt x="8103" y="24124"/>
                  </a:cubicBezTo>
                  <a:cubicBezTo>
                    <a:pt x="8283" y="24124"/>
                    <a:pt x="8510" y="23948"/>
                    <a:pt x="8597" y="23769"/>
                  </a:cubicBezTo>
                  <a:cubicBezTo>
                    <a:pt x="8692" y="23970"/>
                    <a:pt x="8818" y="24049"/>
                    <a:pt x="8940" y="24049"/>
                  </a:cubicBezTo>
                  <a:cubicBezTo>
                    <a:pt x="9077" y="24049"/>
                    <a:pt x="9207" y="23949"/>
                    <a:pt x="9279" y="23807"/>
                  </a:cubicBezTo>
                  <a:cubicBezTo>
                    <a:pt x="9420" y="24010"/>
                    <a:pt x="9606" y="24184"/>
                    <a:pt x="9825" y="24200"/>
                  </a:cubicBezTo>
                  <a:cubicBezTo>
                    <a:pt x="9838" y="24201"/>
                    <a:pt x="9852" y="24201"/>
                    <a:pt x="9865" y="24201"/>
                  </a:cubicBezTo>
                  <a:cubicBezTo>
                    <a:pt x="10204" y="24201"/>
                    <a:pt x="10383" y="23866"/>
                    <a:pt x="10288" y="23530"/>
                  </a:cubicBezTo>
                  <a:lnTo>
                    <a:pt x="10288" y="23530"/>
                  </a:lnTo>
                  <a:cubicBezTo>
                    <a:pt x="10457" y="23797"/>
                    <a:pt x="10779" y="24174"/>
                    <a:pt x="11096" y="24200"/>
                  </a:cubicBezTo>
                  <a:cubicBezTo>
                    <a:pt x="11109" y="24201"/>
                    <a:pt x="11122" y="24202"/>
                    <a:pt x="11134" y="24202"/>
                  </a:cubicBezTo>
                  <a:cubicBezTo>
                    <a:pt x="11438" y="24202"/>
                    <a:pt x="11678" y="23890"/>
                    <a:pt x="11515" y="23530"/>
                  </a:cubicBezTo>
                  <a:lnTo>
                    <a:pt x="11515" y="23530"/>
                  </a:lnTo>
                  <a:cubicBezTo>
                    <a:pt x="11854" y="23797"/>
                    <a:pt x="12295" y="24015"/>
                    <a:pt x="12715" y="24069"/>
                  </a:cubicBezTo>
                  <a:cubicBezTo>
                    <a:pt x="12786" y="24081"/>
                    <a:pt x="12858" y="24088"/>
                    <a:pt x="12927" y="24088"/>
                  </a:cubicBezTo>
                  <a:cubicBezTo>
                    <a:pt x="13280" y="24088"/>
                    <a:pt x="13547" y="23921"/>
                    <a:pt x="13093" y="23567"/>
                  </a:cubicBezTo>
                  <a:lnTo>
                    <a:pt x="13093" y="23567"/>
                  </a:lnTo>
                  <a:cubicBezTo>
                    <a:pt x="13366" y="23778"/>
                    <a:pt x="13652" y="23972"/>
                    <a:pt x="13979" y="23972"/>
                  </a:cubicBezTo>
                  <a:cubicBezTo>
                    <a:pt x="14061" y="23972"/>
                    <a:pt x="14145" y="23960"/>
                    <a:pt x="14232" y="23933"/>
                  </a:cubicBezTo>
                  <a:cubicBezTo>
                    <a:pt x="14209" y="23748"/>
                    <a:pt x="14135" y="23586"/>
                    <a:pt x="14009" y="23475"/>
                  </a:cubicBezTo>
                  <a:lnTo>
                    <a:pt x="14009" y="23475"/>
                  </a:lnTo>
                  <a:cubicBezTo>
                    <a:pt x="14382" y="23756"/>
                    <a:pt x="14794" y="24062"/>
                    <a:pt x="15552" y="24200"/>
                  </a:cubicBezTo>
                  <a:cubicBezTo>
                    <a:pt x="15535" y="23960"/>
                    <a:pt x="15268" y="23688"/>
                    <a:pt x="15017" y="23486"/>
                  </a:cubicBezTo>
                  <a:lnTo>
                    <a:pt x="15017" y="23486"/>
                  </a:lnTo>
                  <a:cubicBezTo>
                    <a:pt x="15242" y="23630"/>
                    <a:pt x="15510" y="23749"/>
                    <a:pt x="15735" y="23749"/>
                  </a:cubicBezTo>
                  <a:cubicBezTo>
                    <a:pt x="15766" y="23749"/>
                    <a:pt x="15796" y="23746"/>
                    <a:pt x="15825" y="23742"/>
                  </a:cubicBezTo>
                  <a:cubicBezTo>
                    <a:pt x="15825" y="23585"/>
                    <a:pt x="15727" y="23447"/>
                    <a:pt x="15601" y="23366"/>
                  </a:cubicBezTo>
                  <a:lnTo>
                    <a:pt x="15601" y="23366"/>
                  </a:lnTo>
                  <a:cubicBezTo>
                    <a:pt x="15771" y="23436"/>
                    <a:pt x="16307" y="23768"/>
                    <a:pt x="16559" y="23768"/>
                  </a:cubicBezTo>
                  <a:cubicBezTo>
                    <a:pt x="16598" y="23768"/>
                    <a:pt x="16631" y="23760"/>
                    <a:pt x="16653" y="23742"/>
                  </a:cubicBezTo>
                  <a:cubicBezTo>
                    <a:pt x="16850" y="23617"/>
                    <a:pt x="16595" y="23338"/>
                    <a:pt x="16338" y="23137"/>
                  </a:cubicBezTo>
                  <a:lnTo>
                    <a:pt x="16338" y="23137"/>
                  </a:lnTo>
                  <a:cubicBezTo>
                    <a:pt x="16563" y="23258"/>
                    <a:pt x="16839" y="23354"/>
                    <a:pt x="17088" y="23354"/>
                  </a:cubicBezTo>
                  <a:cubicBezTo>
                    <a:pt x="17311" y="23354"/>
                    <a:pt x="17512" y="23277"/>
                    <a:pt x="17635" y="23071"/>
                  </a:cubicBezTo>
                  <a:cubicBezTo>
                    <a:pt x="17144" y="22858"/>
                    <a:pt x="16605" y="22641"/>
                    <a:pt x="16218" y="22215"/>
                  </a:cubicBezTo>
                  <a:lnTo>
                    <a:pt x="16218" y="22215"/>
                  </a:lnTo>
                  <a:cubicBezTo>
                    <a:pt x="16376" y="22325"/>
                    <a:pt x="17009" y="22540"/>
                    <a:pt x="17477" y="22540"/>
                  </a:cubicBezTo>
                  <a:cubicBezTo>
                    <a:pt x="17798" y="22540"/>
                    <a:pt x="18042" y="22439"/>
                    <a:pt x="18002" y="22133"/>
                  </a:cubicBezTo>
                  <a:cubicBezTo>
                    <a:pt x="17565" y="22133"/>
                    <a:pt x="16752" y="21838"/>
                    <a:pt x="16507" y="21380"/>
                  </a:cubicBezTo>
                  <a:lnTo>
                    <a:pt x="16507" y="21380"/>
                  </a:lnTo>
                  <a:cubicBezTo>
                    <a:pt x="16634" y="21436"/>
                    <a:pt x="16888" y="21471"/>
                    <a:pt x="17178" y="21471"/>
                  </a:cubicBezTo>
                  <a:cubicBezTo>
                    <a:pt x="17844" y="21471"/>
                    <a:pt x="18701" y="21291"/>
                    <a:pt x="18667" y="20786"/>
                  </a:cubicBezTo>
                  <a:cubicBezTo>
                    <a:pt x="17745" y="20698"/>
                    <a:pt x="17020" y="20169"/>
                    <a:pt x="16414" y="19499"/>
                  </a:cubicBezTo>
                  <a:cubicBezTo>
                    <a:pt x="16452" y="19493"/>
                    <a:pt x="16496" y="19482"/>
                    <a:pt x="16534" y="19471"/>
                  </a:cubicBezTo>
                  <a:cubicBezTo>
                    <a:pt x="16850" y="19389"/>
                    <a:pt x="17723" y="18565"/>
                    <a:pt x="17391" y="18555"/>
                  </a:cubicBezTo>
                  <a:cubicBezTo>
                    <a:pt x="17237" y="18555"/>
                    <a:pt x="17101" y="18560"/>
                    <a:pt x="16970" y="18570"/>
                  </a:cubicBezTo>
                  <a:cubicBezTo>
                    <a:pt x="16863" y="18576"/>
                    <a:pt x="16760" y="18582"/>
                    <a:pt x="16660" y="18582"/>
                  </a:cubicBezTo>
                  <a:cubicBezTo>
                    <a:pt x="16362" y="18582"/>
                    <a:pt x="16083" y="18532"/>
                    <a:pt x="15749" y="18288"/>
                  </a:cubicBezTo>
                  <a:lnTo>
                    <a:pt x="15749" y="18288"/>
                  </a:lnTo>
                  <a:cubicBezTo>
                    <a:pt x="15766" y="18289"/>
                    <a:pt x="15783" y="18289"/>
                    <a:pt x="15800" y="18289"/>
                  </a:cubicBezTo>
                  <a:cubicBezTo>
                    <a:pt x="16166" y="18289"/>
                    <a:pt x="16420" y="18008"/>
                    <a:pt x="16071" y="17726"/>
                  </a:cubicBezTo>
                  <a:cubicBezTo>
                    <a:pt x="15847" y="17535"/>
                    <a:pt x="15384" y="17452"/>
                    <a:pt x="15137" y="17321"/>
                  </a:cubicBezTo>
                  <a:lnTo>
                    <a:pt x="15137" y="17321"/>
                  </a:lnTo>
                  <a:cubicBezTo>
                    <a:pt x="15233" y="17341"/>
                    <a:pt x="15422" y="17363"/>
                    <a:pt x="15628" y="17363"/>
                  </a:cubicBezTo>
                  <a:cubicBezTo>
                    <a:pt x="15999" y="17363"/>
                    <a:pt x="16422" y="17291"/>
                    <a:pt x="16436" y="16999"/>
                  </a:cubicBezTo>
                  <a:cubicBezTo>
                    <a:pt x="16169" y="16973"/>
                    <a:pt x="15727" y="16946"/>
                    <a:pt x="15552" y="16705"/>
                  </a:cubicBezTo>
                  <a:cubicBezTo>
                    <a:pt x="15973" y="16541"/>
                    <a:pt x="17074" y="16487"/>
                    <a:pt x="16801" y="15707"/>
                  </a:cubicBezTo>
                  <a:lnTo>
                    <a:pt x="16801" y="15707"/>
                  </a:lnTo>
                  <a:cubicBezTo>
                    <a:pt x="16411" y="15794"/>
                    <a:pt x="15891" y="15906"/>
                    <a:pt x="15389" y="15906"/>
                  </a:cubicBezTo>
                  <a:cubicBezTo>
                    <a:pt x="14818" y="15906"/>
                    <a:pt x="14270" y="15762"/>
                    <a:pt x="13959" y="15271"/>
                  </a:cubicBezTo>
                  <a:lnTo>
                    <a:pt x="13959" y="15271"/>
                  </a:lnTo>
                  <a:cubicBezTo>
                    <a:pt x="14122" y="15354"/>
                    <a:pt x="14289" y="15415"/>
                    <a:pt x="14460" y="15415"/>
                  </a:cubicBezTo>
                  <a:cubicBezTo>
                    <a:pt x="14570" y="15415"/>
                    <a:pt x="14681" y="15390"/>
                    <a:pt x="14794" y="15330"/>
                  </a:cubicBezTo>
                  <a:cubicBezTo>
                    <a:pt x="14707" y="15156"/>
                    <a:pt x="14538" y="14982"/>
                    <a:pt x="14379" y="14834"/>
                  </a:cubicBezTo>
                  <a:lnTo>
                    <a:pt x="14379" y="14834"/>
                  </a:lnTo>
                  <a:cubicBezTo>
                    <a:pt x="14622" y="14993"/>
                    <a:pt x="15028" y="15133"/>
                    <a:pt x="15346" y="15133"/>
                  </a:cubicBezTo>
                  <a:cubicBezTo>
                    <a:pt x="15563" y="15133"/>
                    <a:pt x="15740" y="15068"/>
                    <a:pt x="15797" y="14899"/>
                  </a:cubicBezTo>
                  <a:cubicBezTo>
                    <a:pt x="15454" y="14851"/>
                    <a:pt x="15137" y="14660"/>
                    <a:pt x="14893" y="14393"/>
                  </a:cubicBezTo>
                  <a:lnTo>
                    <a:pt x="14893" y="14393"/>
                  </a:lnTo>
                  <a:cubicBezTo>
                    <a:pt x="14986" y="14474"/>
                    <a:pt x="15310" y="14644"/>
                    <a:pt x="15528" y="14644"/>
                  </a:cubicBezTo>
                  <a:cubicBezTo>
                    <a:pt x="15601" y="14644"/>
                    <a:pt x="15662" y="14625"/>
                    <a:pt x="15699" y="14577"/>
                  </a:cubicBezTo>
                  <a:cubicBezTo>
                    <a:pt x="15875" y="14338"/>
                    <a:pt x="15115" y="14098"/>
                    <a:pt x="15017" y="13962"/>
                  </a:cubicBezTo>
                  <a:lnTo>
                    <a:pt x="15017" y="13962"/>
                  </a:lnTo>
                  <a:cubicBezTo>
                    <a:pt x="15260" y="14027"/>
                    <a:pt x="15520" y="14084"/>
                    <a:pt x="15776" y="14084"/>
                  </a:cubicBezTo>
                  <a:cubicBezTo>
                    <a:pt x="16060" y="14084"/>
                    <a:pt x="16339" y="14013"/>
                    <a:pt x="16583" y="13804"/>
                  </a:cubicBezTo>
                  <a:lnTo>
                    <a:pt x="16583" y="13804"/>
                  </a:lnTo>
                  <a:cubicBezTo>
                    <a:pt x="16568" y="13805"/>
                    <a:pt x="16552" y="13806"/>
                    <a:pt x="16536" y="13806"/>
                  </a:cubicBezTo>
                  <a:cubicBezTo>
                    <a:pt x="16102" y="13806"/>
                    <a:pt x="14984" y="13220"/>
                    <a:pt x="14794" y="12832"/>
                  </a:cubicBezTo>
                  <a:lnTo>
                    <a:pt x="14794" y="12832"/>
                  </a:lnTo>
                  <a:cubicBezTo>
                    <a:pt x="14840" y="12835"/>
                    <a:pt x="14888" y="12837"/>
                    <a:pt x="14938" y="12837"/>
                  </a:cubicBezTo>
                  <a:cubicBezTo>
                    <a:pt x="15348" y="12837"/>
                    <a:pt x="15893" y="12725"/>
                    <a:pt x="16043" y="12298"/>
                  </a:cubicBezTo>
                  <a:lnTo>
                    <a:pt x="16043" y="12298"/>
                  </a:lnTo>
                  <a:cubicBezTo>
                    <a:pt x="15784" y="12372"/>
                    <a:pt x="15525" y="12408"/>
                    <a:pt x="15271" y="12408"/>
                  </a:cubicBezTo>
                  <a:cubicBezTo>
                    <a:pt x="14500" y="12408"/>
                    <a:pt x="13776" y="12077"/>
                    <a:pt x="13234" y="11490"/>
                  </a:cubicBezTo>
                  <a:cubicBezTo>
                    <a:pt x="13604" y="11409"/>
                    <a:pt x="14140" y="11239"/>
                    <a:pt x="14128" y="10912"/>
                  </a:cubicBezTo>
                  <a:cubicBezTo>
                    <a:pt x="13703" y="10912"/>
                    <a:pt x="13174" y="10710"/>
                    <a:pt x="12841" y="10470"/>
                  </a:cubicBezTo>
                  <a:lnTo>
                    <a:pt x="12841" y="10470"/>
                  </a:lnTo>
                  <a:cubicBezTo>
                    <a:pt x="12932" y="10511"/>
                    <a:pt x="13085" y="10532"/>
                    <a:pt x="13265" y="10532"/>
                  </a:cubicBezTo>
                  <a:cubicBezTo>
                    <a:pt x="13777" y="10532"/>
                    <a:pt x="14502" y="10362"/>
                    <a:pt x="14571" y="10007"/>
                  </a:cubicBezTo>
                  <a:cubicBezTo>
                    <a:pt x="14107" y="9924"/>
                    <a:pt x="13174" y="10023"/>
                    <a:pt x="12879" y="9544"/>
                  </a:cubicBezTo>
                  <a:cubicBezTo>
                    <a:pt x="13322" y="9439"/>
                    <a:pt x="13632" y="9259"/>
                    <a:pt x="13943" y="8877"/>
                  </a:cubicBezTo>
                  <a:lnTo>
                    <a:pt x="13943" y="8877"/>
                  </a:lnTo>
                  <a:cubicBezTo>
                    <a:pt x="13732" y="8901"/>
                    <a:pt x="13540" y="8922"/>
                    <a:pt x="13359" y="8922"/>
                  </a:cubicBezTo>
                  <a:cubicBezTo>
                    <a:pt x="12960" y="8922"/>
                    <a:pt x="12614" y="8821"/>
                    <a:pt x="12235" y="8431"/>
                  </a:cubicBezTo>
                  <a:cubicBezTo>
                    <a:pt x="12006" y="8195"/>
                    <a:pt x="11854" y="7895"/>
                    <a:pt x="11744" y="7573"/>
                  </a:cubicBezTo>
                  <a:lnTo>
                    <a:pt x="11744" y="7573"/>
                  </a:lnTo>
                  <a:cubicBezTo>
                    <a:pt x="11907" y="7643"/>
                    <a:pt x="12078" y="7687"/>
                    <a:pt x="12242" y="7687"/>
                  </a:cubicBezTo>
                  <a:cubicBezTo>
                    <a:pt x="12347" y="7687"/>
                    <a:pt x="12450" y="7669"/>
                    <a:pt x="12547" y="7628"/>
                  </a:cubicBezTo>
                  <a:cubicBezTo>
                    <a:pt x="12421" y="7383"/>
                    <a:pt x="12012" y="7099"/>
                    <a:pt x="11849" y="6837"/>
                  </a:cubicBezTo>
                  <a:lnTo>
                    <a:pt x="11849" y="6837"/>
                  </a:lnTo>
                  <a:cubicBezTo>
                    <a:pt x="11974" y="6911"/>
                    <a:pt x="12310" y="6988"/>
                    <a:pt x="12633" y="6988"/>
                  </a:cubicBezTo>
                  <a:cubicBezTo>
                    <a:pt x="13026" y="6988"/>
                    <a:pt x="13397" y="6874"/>
                    <a:pt x="13337" y="6500"/>
                  </a:cubicBezTo>
                  <a:cubicBezTo>
                    <a:pt x="12471" y="6460"/>
                    <a:pt x="10938" y="5937"/>
                    <a:pt x="10812" y="4798"/>
                  </a:cubicBezTo>
                  <a:lnTo>
                    <a:pt x="10812" y="4798"/>
                  </a:lnTo>
                  <a:cubicBezTo>
                    <a:pt x="10828" y="4798"/>
                    <a:pt x="10844" y="4798"/>
                    <a:pt x="10860" y="4798"/>
                  </a:cubicBezTo>
                  <a:cubicBezTo>
                    <a:pt x="11198" y="4798"/>
                    <a:pt x="11529" y="4743"/>
                    <a:pt x="11685" y="4519"/>
                  </a:cubicBezTo>
                  <a:cubicBezTo>
                    <a:pt x="11351" y="4398"/>
                    <a:pt x="11024" y="4317"/>
                    <a:pt x="10708" y="4137"/>
                  </a:cubicBezTo>
                  <a:cubicBezTo>
                    <a:pt x="10986" y="3935"/>
                    <a:pt x="11630" y="3554"/>
                    <a:pt x="11554" y="3089"/>
                  </a:cubicBezTo>
                  <a:lnTo>
                    <a:pt x="11554" y="3089"/>
                  </a:lnTo>
                  <a:cubicBezTo>
                    <a:pt x="11260" y="3244"/>
                    <a:pt x="10851" y="3413"/>
                    <a:pt x="10498" y="3413"/>
                  </a:cubicBezTo>
                  <a:cubicBezTo>
                    <a:pt x="10477" y="3413"/>
                    <a:pt x="10456" y="3413"/>
                    <a:pt x="10435" y="3411"/>
                  </a:cubicBezTo>
                  <a:cubicBezTo>
                    <a:pt x="10691" y="2970"/>
                    <a:pt x="11188" y="2507"/>
                    <a:pt x="11041" y="1923"/>
                  </a:cubicBezTo>
                  <a:lnTo>
                    <a:pt x="11041" y="1923"/>
                  </a:lnTo>
                  <a:cubicBezTo>
                    <a:pt x="10621" y="2140"/>
                    <a:pt x="10271" y="2932"/>
                    <a:pt x="9721" y="2970"/>
                  </a:cubicBezTo>
                  <a:cubicBezTo>
                    <a:pt x="9775" y="2746"/>
                    <a:pt x="9808" y="2507"/>
                    <a:pt x="9863" y="2283"/>
                  </a:cubicBezTo>
                  <a:cubicBezTo>
                    <a:pt x="9977" y="1742"/>
                    <a:pt x="10087" y="1213"/>
                    <a:pt x="10157" y="674"/>
                  </a:cubicBezTo>
                  <a:cubicBezTo>
                    <a:pt x="10180" y="428"/>
                    <a:pt x="10233" y="166"/>
                    <a:pt x="10032" y="45"/>
                  </a:cubicBezTo>
                  <a:cubicBezTo>
                    <a:pt x="9979" y="14"/>
                    <a:pt x="9930" y="1"/>
                    <a:pt x="9885" y="1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0"/>
            <p:cNvSpPr/>
            <p:nvPr/>
          </p:nvSpPr>
          <p:spPr>
            <a:xfrm>
              <a:off x="4379975" y="2898125"/>
              <a:ext cx="476425" cy="609500"/>
            </a:xfrm>
            <a:custGeom>
              <a:avLst/>
              <a:gdLst/>
              <a:ahLst/>
              <a:cxnLst/>
              <a:rect l="l" t="t" r="r" b="b"/>
              <a:pathLst>
                <a:path w="19057" h="24380" extrusionOk="0">
                  <a:moveTo>
                    <a:pt x="13186" y="10554"/>
                  </a:moveTo>
                  <a:cubicBezTo>
                    <a:pt x="13187" y="10554"/>
                    <a:pt x="13187" y="10555"/>
                    <a:pt x="13188" y="10555"/>
                  </a:cubicBezTo>
                  <a:lnTo>
                    <a:pt x="13188" y="10555"/>
                  </a:lnTo>
                  <a:cubicBezTo>
                    <a:pt x="13187" y="10555"/>
                    <a:pt x="13187" y="10554"/>
                    <a:pt x="13186" y="10554"/>
                  </a:cubicBezTo>
                  <a:close/>
                  <a:moveTo>
                    <a:pt x="16649" y="13913"/>
                  </a:moveTo>
                  <a:cubicBezTo>
                    <a:pt x="16499" y="14003"/>
                    <a:pt x="16347" y="14062"/>
                    <a:pt x="16192" y="14096"/>
                  </a:cubicBezTo>
                  <a:lnTo>
                    <a:pt x="16192" y="14096"/>
                  </a:lnTo>
                  <a:cubicBezTo>
                    <a:pt x="16309" y="14105"/>
                    <a:pt x="16405" y="14110"/>
                    <a:pt x="16484" y="14110"/>
                  </a:cubicBezTo>
                  <a:cubicBezTo>
                    <a:pt x="16905" y="14110"/>
                    <a:pt x="16818" y="13992"/>
                    <a:pt x="16649" y="13913"/>
                  </a:cubicBezTo>
                  <a:close/>
                  <a:moveTo>
                    <a:pt x="10012" y="0"/>
                  </a:moveTo>
                  <a:cubicBezTo>
                    <a:pt x="9726" y="0"/>
                    <a:pt x="9601" y="212"/>
                    <a:pt x="9515" y="571"/>
                  </a:cubicBezTo>
                  <a:cubicBezTo>
                    <a:pt x="9371" y="1208"/>
                    <a:pt x="9408" y="1896"/>
                    <a:pt x="9361" y="2553"/>
                  </a:cubicBezTo>
                  <a:lnTo>
                    <a:pt x="9361" y="2553"/>
                  </a:lnTo>
                  <a:cubicBezTo>
                    <a:pt x="9144" y="2257"/>
                    <a:pt x="8954" y="1946"/>
                    <a:pt x="8697" y="1679"/>
                  </a:cubicBezTo>
                  <a:lnTo>
                    <a:pt x="8697" y="1679"/>
                  </a:lnTo>
                  <a:cubicBezTo>
                    <a:pt x="8697" y="1679"/>
                    <a:pt x="8697" y="1679"/>
                    <a:pt x="8697" y="1679"/>
                  </a:cubicBezTo>
                  <a:cubicBezTo>
                    <a:pt x="8696" y="1679"/>
                    <a:pt x="8696" y="1679"/>
                    <a:pt x="8696" y="1679"/>
                  </a:cubicBezTo>
                  <a:lnTo>
                    <a:pt x="8696" y="1679"/>
                  </a:lnTo>
                  <a:cubicBezTo>
                    <a:pt x="8695" y="1677"/>
                    <a:pt x="8693" y="1675"/>
                    <a:pt x="8691" y="1674"/>
                  </a:cubicBezTo>
                  <a:cubicBezTo>
                    <a:pt x="8679" y="1659"/>
                    <a:pt x="8647" y="1653"/>
                    <a:pt x="8612" y="1653"/>
                  </a:cubicBezTo>
                  <a:cubicBezTo>
                    <a:pt x="8550" y="1653"/>
                    <a:pt x="8479" y="1673"/>
                    <a:pt x="8490" y="1712"/>
                  </a:cubicBezTo>
                  <a:cubicBezTo>
                    <a:pt x="8558" y="1985"/>
                    <a:pt x="8635" y="2240"/>
                    <a:pt x="8745" y="2489"/>
                  </a:cubicBezTo>
                  <a:lnTo>
                    <a:pt x="8745" y="2489"/>
                  </a:lnTo>
                  <a:cubicBezTo>
                    <a:pt x="8336" y="2230"/>
                    <a:pt x="7945" y="1964"/>
                    <a:pt x="7551" y="1674"/>
                  </a:cubicBezTo>
                  <a:cubicBezTo>
                    <a:pt x="7538" y="1663"/>
                    <a:pt x="7503" y="1656"/>
                    <a:pt x="7465" y="1656"/>
                  </a:cubicBezTo>
                  <a:cubicBezTo>
                    <a:pt x="7407" y="1656"/>
                    <a:pt x="7343" y="1672"/>
                    <a:pt x="7349" y="1712"/>
                  </a:cubicBezTo>
                  <a:cubicBezTo>
                    <a:pt x="7421" y="2268"/>
                    <a:pt x="7741" y="2748"/>
                    <a:pt x="8154" y="3121"/>
                  </a:cubicBezTo>
                  <a:lnTo>
                    <a:pt x="8154" y="3121"/>
                  </a:lnTo>
                  <a:cubicBezTo>
                    <a:pt x="7650" y="3122"/>
                    <a:pt x="7175" y="3181"/>
                    <a:pt x="6695" y="3381"/>
                  </a:cubicBezTo>
                  <a:cubicBezTo>
                    <a:pt x="6667" y="3397"/>
                    <a:pt x="6629" y="3424"/>
                    <a:pt x="6667" y="3446"/>
                  </a:cubicBezTo>
                  <a:cubicBezTo>
                    <a:pt x="6934" y="3615"/>
                    <a:pt x="7208" y="3631"/>
                    <a:pt x="7513" y="3643"/>
                  </a:cubicBezTo>
                  <a:lnTo>
                    <a:pt x="7611" y="3643"/>
                  </a:lnTo>
                  <a:cubicBezTo>
                    <a:pt x="7620" y="3643"/>
                    <a:pt x="7630" y="3643"/>
                    <a:pt x="7639" y="3643"/>
                  </a:cubicBezTo>
                  <a:cubicBezTo>
                    <a:pt x="7871" y="3643"/>
                    <a:pt x="8157" y="3648"/>
                    <a:pt x="7518" y="3893"/>
                  </a:cubicBezTo>
                  <a:cubicBezTo>
                    <a:pt x="7339" y="3965"/>
                    <a:pt x="7163" y="4030"/>
                    <a:pt x="6989" y="4106"/>
                  </a:cubicBezTo>
                  <a:cubicBezTo>
                    <a:pt x="6967" y="4122"/>
                    <a:pt x="6924" y="4149"/>
                    <a:pt x="6962" y="4172"/>
                  </a:cubicBezTo>
                  <a:cubicBezTo>
                    <a:pt x="7147" y="4285"/>
                    <a:pt x="7332" y="4364"/>
                    <a:pt x="7548" y="4364"/>
                  </a:cubicBezTo>
                  <a:cubicBezTo>
                    <a:pt x="7562" y="4364"/>
                    <a:pt x="7575" y="4363"/>
                    <a:pt x="7589" y="4363"/>
                  </a:cubicBezTo>
                  <a:cubicBezTo>
                    <a:pt x="7609" y="4362"/>
                    <a:pt x="7627" y="4361"/>
                    <a:pt x="7644" y="4361"/>
                  </a:cubicBezTo>
                  <a:cubicBezTo>
                    <a:pt x="7995" y="4361"/>
                    <a:pt x="7620" y="4579"/>
                    <a:pt x="7480" y="4788"/>
                  </a:cubicBezTo>
                  <a:cubicBezTo>
                    <a:pt x="7453" y="4821"/>
                    <a:pt x="7551" y="4826"/>
                    <a:pt x="7561" y="4826"/>
                  </a:cubicBezTo>
                  <a:cubicBezTo>
                    <a:pt x="7785" y="4816"/>
                    <a:pt x="7889" y="4816"/>
                    <a:pt x="8102" y="4728"/>
                  </a:cubicBezTo>
                  <a:lnTo>
                    <a:pt x="8102" y="4728"/>
                  </a:lnTo>
                  <a:cubicBezTo>
                    <a:pt x="8031" y="4761"/>
                    <a:pt x="7808" y="5000"/>
                    <a:pt x="7687" y="5098"/>
                  </a:cubicBezTo>
                  <a:cubicBezTo>
                    <a:pt x="7000" y="5655"/>
                    <a:pt x="6161" y="5994"/>
                    <a:pt x="5270" y="6027"/>
                  </a:cubicBezTo>
                  <a:cubicBezTo>
                    <a:pt x="5249" y="6027"/>
                    <a:pt x="5113" y="6053"/>
                    <a:pt x="5151" y="6097"/>
                  </a:cubicBezTo>
                  <a:cubicBezTo>
                    <a:pt x="5320" y="6304"/>
                    <a:pt x="5506" y="6419"/>
                    <a:pt x="5773" y="6446"/>
                  </a:cubicBezTo>
                  <a:cubicBezTo>
                    <a:pt x="6275" y="6495"/>
                    <a:pt x="6045" y="6556"/>
                    <a:pt x="5920" y="6921"/>
                  </a:cubicBezTo>
                  <a:cubicBezTo>
                    <a:pt x="5909" y="6954"/>
                    <a:pt x="5954" y="6962"/>
                    <a:pt x="5991" y="6962"/>
                  </a:cubicBezTo>
                  <a:cubicBezTo>
                    <a:pt x="6008" y="6962"/>
                    <a:pt x="6023" y="6960"/>
                    <a:pt x="6030" y="6959"/>
                  </a:cubicBezTo>
                  <a:cubicBezTo>
                    <a:pt x="6214" y="6926"/>
                    <a:pt x="6247" y="6916"/>
                    <a:pt x="6428" y="6866"/>
                  </a:cubicBezTo>
                  <a:cubicBezTo>
                    <a:pt x="6444" y="6861"/>
                    <a:pt x="6458" y="6859"/>
                    <a:pt x="6470" y="6859"/>
                  </a:cubicBezTo>
                  <a:cubicBezTo>
                    <a:pt x="6670" y="6859"/>
                    <a:pt x="6345" y="7456"/>
                    <a:pt x="6340" y="7467"/>
                  </a:cubicBezTo>
                  <a:cubicBezTo>
                    <a:pt x="6324" y="7501"/>
                    <a:pt x="6376" y="7506"/>
                    <a:pt x="6414" y="7506"/>
                  </a:cubicBezTo>
                  <a:cubicBezTo>
                    <a:pt x="6430" y="7506"/>
                    <a:pt x="6444" y="7505"/>
                    <a:pt x="6449" y="7505"/>
                  </a:cubicBezTo>
                  <a:cubicBezTo>
                    <a:pt x="6458" y="7505"/>
                    <a:pt x="6467" y="7505"/>
                    <a:pt x="6476" y="7505"/>
                  </a:cubicBezTo>
                  <a:cubicBezTo>
                    <a:pt x="6595" y="7505"/>
                    <a:pt x="6702" y="7472"/>
                    <a:pt x="6798" y="7407"/>
                  </a:cubicBezTo>
                  <a:lnTo>
                    <a:pt x="6798" y="7407"/>
                  </a:lnTo>
                  <a:cubicBezTo>
                    <a:pt x="6728" y="7526"/>
                    <a:pt x="6652" y="7641"/>
                    <a:pt x="6569" y="7755"/>
                  </a:cubicBezTo>
                  <a:cubicBezTo>
                    <a:pt x="6259" y="8159"/>
                    <a:pt x="5915" y="8514"/>
                    <a:pt x="5424" y="8704"/>
                  </a:cubicBezTo>
                  <a:cubicBezTo>
                    <a:pt x="4900" y="8907"/>
                    <a:pt x="4354" y="8993"/>
                    <a:pt x="3830" y="9190"/>
                  </a:cubicBezTo>
                  <a:cubicBezTo>
                    <a:pt x="3809" y="9195"/>
                    <a:pt x="3777" y="9217"/>
                    <a:pt x="3792" y="9245"/>
                  </a:cubicBezTo>
                  <a:cubicBezTo>
                    <a:pt x="3981" y="9553"/>
                    <a:pt x="4299" y="9680"/>
                    <a:pt x="4633" y="9680"/>
                  </a:cubicBezTo>
                  <a:cubicBezTo>
                    <a:pt x="4870" y="9680"/>
                    <a:pt x="5114" y="9616"/>
                    <a:pt x="5328" y="9508"/>
                  </a:cubicBezTo>
                  <a:lnTo>
                    <a:pt x="5328" y="9508"/>
                  </a:lnTo>
                  <a:cubicBezTo>
                    <a:pt x="5099" y="9856"/>
                    <a:pt x="4781" y="10120"/>
                    <a:pt x="4414" y="10347"/>
                  </a:cubicBezTo>
                  <a:cubicBezTo>
                    <a:pt x="4366" y="10380"/>
                    <a:pt x="4404" y="10406"/>
                    <a:pt x="4447" y="10406"/>
                  </a:cubicBezTo>
                  <a:cubicBezTo>
                    <a:pt x="4634" y="10417"/>
                    <a:pt x="4833" y="10434"/>
                    <a:pt x="5030" y="10434"/>
                  </a:cubicBezTo>
                  <a:cubicBezTo>
                    <a:pt x="5310" y="10434"/>
                    <a:pt x="5586" y="10400"/>
                    <a:pt x="5821" y="10270"/>
                  </a:cubicBezTo>
                  <a:lnTo>
                    <a:pt x="5821" y="10270"/>
                  </a:lnTo>
                  <a:cubicBezTo>
                    <a:pt x="5474" y="11265"/>
                    <a:pt x="4519" y="11745"/>
                    <a:pt x="3519" y="11745"/>
                  </a:cubicBezTo>
                  <a:cubicBezTo>
                    <a:pt x="3270" y="11745"/>
                    <a:pt x="3018" y="11715"/>
                    <a:pt x="2772" y="11656"/>
                  </a:cubicBezTo>
                  <a:cubicBezTo>
                    <a:pt x="2769" y="11655"/>
                    <a:pt x="2764" y="11655"/>
                    <a:pt x="2757" y="11655"/>
                  </a:cubicBezTo>
                  <a:cubicBezTo>
                    <a:pt x="2705" y="11655"/>
                    <a:pt x="2560" y="11678"/>
                    <a:pt x="2604" y="11722"/>
                  </a:cubicBezTo>
                  <a:cubicBezTo>
                    <a:pt x="2833" y="11972"/>
                    <a:pt x="3133" y="12201"/>
                    <a:pt x="3482" y="12261"/>
                  </a:cubicBezTo>
                  <a:cubicBezTo>
                    <a:pt x="3623" y="12287"/>
                    <a:pt x="3670" y="12297"/>
                    <a:pt x="3657" y="12297"/>
                  </a:cubicBezTo>
                  <a:cubicBezTo>
                    <a:pt x="3618" y="12297"/>
                    <a:pt x="2967" y="12194"/>
                    <a:pt x="2871" y="12190"/>
                  </a:cubicBezTo>
                  <a:cubicBezTo>
                    <a:pt x="2865" y="12190"/>
                    <a:pt x="2858" y="12189"/>
                    <a:pt x="2850" y="12189"/>
                  </a:cubicBezTo>
                  <a:cubicBezTo>
                    <a:pt x="2801" y="12189"/>
                    <a:pt x="2717" y="12204"/>
                    <a:pt x="2717" y="12251"/>
                  </a:cubicBezTo>
                  <a:cubicBezTo>
                    <a:pt x="2717" y="12762"/>
                    <a:pt x="3007" y="13064"/>
                    <a:pt x="3470" y="13238"/>
                  </a:cubicBezTo>
                  <a:cubicBezTo>
                    <a:pt x="3571" y="13277"/>
                    <a:pt x="3713" y="13304"/>
                    <a:pt x="3824" y="13304"/>
                  </a:cubicBezTo>
                  <a:cubicBezTo>
                    <a:pt x="3826" y="13304"/>
                    <a:pt x="3829" y="13304"/>
                    <a:pt x="3832" y="13304"/>
                  </a:cubicBezTo>
                  <a:lnTo>
                    <a:pt x="3832" y="13304"/>
                  </a:lnTo>
                  <a:cubicBezTo>
                    <a:pt x="3621" y="13311"/>
                    <a:pt x="3508" y="13349"/>
                    <a:pt x="3307" y="13439"/>
                  </a:cubicBezTo>
                  <a:cubicBezTo>
                    <a:pt x="3291" y="13450"/>
                    <a:pt x="3236" y="13472"/>
                    <a:pt x="3263" y="13494"/>
                  </a:cubicBezTo>
                  <a:cubicBezTo>
                    <a:pt x="3465" y="13679"/>
                    <a:pt x="3678" y="13784"/>
                    <a:pt x="3956" y="13810"/>
                  </a:cubicBezTo>
                  <a:cubicBezTo>
                    <a:pt x="4082" y="13822"/>
                    <a:pt x="4207" y="13832"/>
                    <a:pt x="4333" y="13837"/>
                  </a:cubicBezTo>
                  <a:lnTo>
                    <a:pt x="4333" y="13837"/>
                  </a:lnTo>
                  <a:cubicBezTo>
                    <a:pt x="4332" y="13837"/>
                    <a:pt x="4331" y="13837"/>
                    <a:pt x="4331" y="13837"/>
                  </a:cubicBezTo>
                  <a:cubicBezTo>
                    <a:pt x="4213" y="13837"/>
                    <a:pt x="3829" y="14242"/>
                    <a:pt x="3651" y="14340"/>
                  </a:cubicBezTo>
                  <a:cubicBezTo>
                    <a:pt x="3629" y="14351"/>
                    <a:pt x="3613" y="14378"/>
                    <a:pt x="3646" y="14388"/>
                  </a:cubicBezTo>
                  <a:cubicBezTo>
                    <a:pt x="3876" y="14499"/>
                    <a:pt x="4130" y="14606"/>
                    <a:pt x="4392" y="14606"/>
                  </a:cubicBezTo>
                  <a:cubicBezTo>
                    <a:pt x="4439" y="14606"/>
                    <a:pt x="4487" y="14603"/>
                    <a:pt x="4535" y="14595"/>
                  </a:cubicBezTo>
                  <a:lnTo>
                    <a:pt x="4535" y="14595"/>
                  </a:lnTo>
                  <a:cubicBezTo>
                    <a:pt x="4535" y="14595"/>
                    <a:pt x="4006" y="15005"/>
                    <a:pt x="3875" y="15054"/>
                  </a:cubicBezTo>
                  <a:cubicBezTo>
                    <a:pt x="3444" y="15217"/>
                    <a:pt x="3007" y="15277"/>
                    <a:pt x="2554" y="15305"/>
                  </a:cubicBezTo>
                  <a:cubicBezTo>
                    <a:pt x="2533" y="15305"/>
                    <a:pt x="2412" y="15322"/>
                    <a:pt x="2423" y="15365"/>
                  </a:cubicBezTo>
                  <a:cubicBezTo>
                    <a:pt x="2516" y="15670"/>
                    <a:pt x="2833" y="15839"/>
                    <a:pt x="3127" y="15916"/>
                  </a:cubicBezTo>
                  <a:cubicBezTo>
                    <a:pt x="3655" y="16060"/>
                    <a:pt x="3260" y="16127"/>
                    <a:pt x="2904" y="16127"/>
                  </a:cubicBezTo>
                  <a:cubicBezTo>
                    <a:pt x="2774" y="16127"/>
                    <a:pt x="2649" y="16118"/>
                    <a:pt x="2576" y="16101"/>
                  </a:cubicBezTo>
                  <a:cubicBezTo>
                    <a:pt x="2369" y="16052"/>
                    <a:pt x="2168" y="15992"/>
                    <a:pt x="1965" y="15927"/>
                  </a:cubicBezTo>
                  <a:cubicBezTo>
                    <a:pt x="1954" y="15925"/>
                    <a:pt x="1940" y="15923"/>
                    <a:pt x="1925" y="15923"/>
                  </a:cubicBezTo>
                  <a:cubicBezTo>
                    <a:pt x="1869" y="15923"/>
                    <a:pt x="1795" y="15940"/>
                    <a:pt x="1791" y="15987"/>
                  </a:cubicBezTo>
                  <a:cubicBezTo>
                    <a:pt x="1670" y="16690"/>
                    <a:pt x="2309" y="17024"/>
                    <a:pt x="2941" y="17045"/>
                  </a:cubicBezTo>
                  <a:cubicBezTo>
                    <a:pt x="2979" y="17045"/>
                    <a:pt x="3024" y="17045"/>
                    <a:pt x="3067" y="17040"/>
                  </a:cubicBezTo>
                  <a:cubicBezTo>
                    <a:pt x="3104" y="17035"/>
                    <a:pt x="3139" y="17032"/>
                    <a:pt x="3167" y="17032"/>
                  </a:cubicBezTo>
                  <a:cubicBezTo>
                    <a:pt x="3245" y="17032"/>
                    <a:pt x="3264" y="17062"/>
                    <a:pt x="3095" y="17203"/>
                  </a:cubicBezTo>
                  <a:cubicBezTo>
                    <a:pt x="2860" y="17394"/>
                    <a:pt x="2565" y="17447"/>
                    <a:pt x="2271" y="17447"/>
                  </a:cubicBezTo>
                  <a:cubicBezTo>
                    <a:pt x="2120" y="17447"/>
                    <a:pt x="1970" y="17433"/>
                    <a:pt x="1829" y="17417"/>
                  </a:cubicBezTo>
                  <a:cubicBezTo>
                    <a:pt x="1458" y="17367"/>
                    <a:pt x="1088" y="17296"/>
                    <a:pt x="716" y="17269"/>
                  </a:cubicBezTo>
                  <a:cubicBezTo>
                    <a:pt x="711" y="17268"/>
                    <a:pt x="704" y="17268"/>
                    <a:pt x="696" y="17268"/>
                  </a:cubicBezTo>
                  <a:cubicBezTo>
                    <a:pt x="651" y="17268"/>
                    <a:pt x="564" y="17282"/>
                    <a:pt x="564" y="17329"/>
                  </a:cubicBezTo>
                  <a:cubicBezTo>
                    <a:pt x="590" y="17820"/>
                    <a:pt x="1109" y="18180"/>
                    <a:pt x="1579" y="18245"/>
                  </a:cubicBezTo>
                  <a:cubicBezTo>
                    <a:pt x="1682" y="18257"/>
                    <a:pt x="1780" y="18266"/>
                    <a:pt x="1877" y="18266"/>
                  </a:cubicBezTo>
                  <a:cubicBezTo>
                    <a:pt x="2001" y="18266"/>
                    <a:pt x="2123" y="18252"/>
                    <a:pt x="2254" y="18213"/>
                  </a:cubicBezTo>
                  <a:cubicBezTo>
                    <a:pt x="2372" y="18179"/>
                    <a:pt x="2440" y="18164"/>
                    <a:pt x="2474" y="18164"/>
                  </a:cubicBezTo>
                  <a:cubicBezTo>
                    <a:pt x="2591" y="18164"/>
                    <a:pt x="2283" y="18345"/>
                    <a:pt x="2156" y="18523"/>
                  </a:cubicBezTo>
                  <a:cubicBezTo>
                    <a:pt x="2151" y="18540"/>
                    <a:pt x="2168" y="18550"/>
                    <a:pt x="2173" y="18556"/>
                  </a:cubicBezTo>
                  <a:cubicBezTo>
                    <a:pt x="2374" y="18671"/>
                    <a:pt x="2528" y="18693"/>
                    <a:pt x="2757" y="18698"/>
                  </a:cubicBezTo>
                  <a:cubicBezTo>
                    <a:pt x="2931" y="18704"/>
                    <a:pt x="2397" y="19282"/>
                    <a:pt x="2320" y="19358"/>
                  </a:cubicBezTo>
                  <a:cubicBezTo>
                    <a:pt x="1644" y="20002"/>
                    <a:pt x="819" y="20149"/>
                    <a:pt x="28" y="20574"/>
                  </a:cubicBezTo>
                  <a:cubicBezTo>
                    <a:pt x="7" y="20585"/>
                    <a:pt x="0" y="20594"/>
                    <a:pt x="3" y="20601"/>
                  </a:cubicBezTo>
                  <a:lnTo>
                    <a:pt x="3" y="20601"/>
                  </a:lnTo>
                  <a:cubicBezTo>
                    <a:pt x="1" y="20607"/>
                    <a:pt x="3" y="20612"/>
                    <a:pt x="7" y="20618"/>
                  </a:cubicBezTo>
                  <a:cubicBezTo>
                    <a:pt x="244" y="20891"/>
                    <a:pt x="588" y="21007"/>
                    <a:pt x="945" y="21007"/>
                  </a:cubicBezTo>
                  <a:cubicBezTo>
                    <a:pt x="1206" y="21007"/>
                    <a:pt x="1475" y="20945"/>
                    <a:pt x="1713" y="20837"/>
                  </a:cubicBezTo>
                  <a:lnTo>
                    <a:pt x="1713" y="20837"/>
                  </a:lnTo>
                  <a:cubicBezTo>
                    <a:pt x="1474" y="21098"/>
                    <a:pt x="1205" y="21334"/>
                    <a:pt x="967" y="21600"/>
                  </a:cubicBezTo>
                  <a:cubicBezTo>
                    <a:pt x="874" y="21709"/>
                    <a:pt x="509" y="22047"/>
                    <a:pt x="552" y="22228"/>
                  </a:cubicBezTo>
                  <a:cubicBezTo>
                    <a:pt x="607" y="22440"/>
                    <a:pt x="772" y="22511"/>
                    <a:pt x="970" y="22511"/>
                  </a:cubicBezTo>
                  <a:cubicBezTo>
                    <a:pt x="1286" y="22511"/>
                    <a:pt x="1687" y="22329"/>
                    <a:pt x="1861" y="22249"/>
                  </a:cubicBezTo>
                  <a:cubicBezTo>
                    <a:pt x="1865" y="22247"/>
                    <a:pt x="1869" y="22245"/>
                    <a:pt x="1873" y="22244"/>
                  </a:cubicBezTo>
                  <a:lnTo>
                    <a:pt x="1873" y="22244"/>
                  </a:lnTo>
                  <a:cubicBezTo>
                    <a:pt x="1674" y="22389"/>
                    <a:pt x="1464" y="22566"/>
                    <a:pt x="1425" y="22773"/>
                  </a:cubicBezTo>
                  <a:cubicBezTo>
                    <a:pt x="1402" y="22891"/>
                    <a:pt x="1472" y="22935"/>
                    <a:pt x="1588" y="22935"/>
                  </a:cubicBezTo>
                  <a:cubicBezTo>
                    <a:pt x="1777" y="22935"/>
                    <a:pt x="2089" y="22818"/>
                    <a:pt x="2310" y="22724"/>
                  </a:cubicBezTo>
                  <a:lnTo>
                    <a:pt x="2310" y="22724"/>
                  </a:lnTo>
                  <a:cubicBezTo>
                    <a:pt x="2199" y="22882"/>
                    <a:pt x="2120" y="22985"/>
                    <a:pt x="2107" y="23215"/>
                  </a:cubicBezTo>
                  <a:cubicBezTo>
                    <a:pt x="2107" y="23243"/>
                    <a:pt x="2178" y="23243"/>
                    <a:pt x="2189" y="23243"/>
                  </a:cubicBezTo>
                  <a:cubicBezTo>
                    <a:pt x="2485" y="23232"/>
                    <a:pt x="2785" y="23149"/>
                    <a:pt x="3047" y="23006"/>
                  </a:cubicBezTo>
                  <a:lnTo>
                    <a:pt x="3047" y="23006"/>
                  </a:lnTo>
                  <a:cubicBezTo>
                    <a:pt x="2870" y="23294"/>
                    <a:pt x="2746" y="23634"/>
                    <a:pt x="3193" y="23646"/>
                  </a:cubicBezTo>
                  <a:cubicBezTo>
                    <a:pt x="3203" y="23646"/>
                    <a:pt x="3214" y="23646"/>
                    <a:pt x="3224" y="23646"/>
                  </a:cubicBezTo>
                  <a:cubicBezTo>
                    <a:pt x="3558" y="23646"/>
                    <a:pt x="3875" y="23529"/>
                    <a:pt x="4158" y="23358"/>
                  </a:cubicBezTo>
                  <a:lnTo>
                    <a:pt x="4158" y="23358"/>
                  </a:lnTo>
                  <a:cubicBezTo>
                    <a:pt x="4036" y="23701"/>
                    <a:pt x="4264" y="23848"/>
                    <a:pt x="4563" y="23848"/>
                  </a:cubicBezTo>
                  <a:cubicBezTo>
                    <a:pt x="4722" y="23848"/>
                    <a:pt x="4901" y="23807"/>
                    <a:pt x="5059" y="23731"/>
                  </a:cubicBezTo>
                  <a:lnTo>
                    <a:pt x="5059" y="23731"/>
                  </a:lnTo>
                  <a:cubicBezTo>
                    <a:pt x="5035" y="23809"/>
                    <a:pt x="5026" y="23889"/>
                    <a:pt x="5020" y="23995"/>
                  </a:cubicBezTo>
                  <a:cubicBezTo>
                    <a:pt x="5020" y="24016"/>
                    <a:pt x="5069" y="24022"/>
                    <a:pt x="5081" y="24022"/>
                  </a:cubicBezTo>
                  <a:cubicBezTo>
                    <a:pt x="5115" y="24023"/>
                    <a:pt x="5148" y="24024"/>
                    <a:pt x="5181" y="24024"/>
                  </a:cubicBezTo>
                  <a:cubicBezTo>
                    <a:pt x="5388" y="24024"/>
                    <a:pt x="5568" y="23985"/>
                    <a:pt x="5735" y="23898"/>
                  </a:cubicBezTo>
                  <a:lnTo>
                    <a:pt x="5735" y="23898"/>
                  </a:lnTo>
                  <a:cubicBezTo>
                    <a:pt x="5700" y="24066"/>
                    <a:pt x="5842" y="24127"/>
                    <a:pt x="6036" y="24127"/>
                  </a:cubicBezTo>
                  <a:cubicBezTo>
                    <a:pt x="6213" y="24127"/>
                    <a:pt x="6433" y="24077"/>
                    <a:pt x="6603" y="24010"/>
                  </a:cubicBezTo>
                  <a:lnTo>
                    <a:pt x="6603" y="24010"/>
                  </a:lnTo>
                  <a:cubicBezTo>
                    <a:pt x="6591" y="24283"/>
                    <a:pt x="6710" y="24379"/>
                    <a:pt x="6886" y="24379"/>
                  </a:cubicBezTo>
                  <a:cubicBezTo>
                    <a:pt x="7175" y="24379"/>
                    <a:pt x="7618" y="24119"/>
                    <a:pt x="7891" y="23953"/>
                  </a:cubicBezTo>
                  <a:lnTo>
                    <a:pt x="7891" y="23953"/>
                  </a:lnTo>
                  <a:cubicBezTo>
                    <a:pt x="7955" y="24115"/>
                    <a:pt x="8067" y="24180"/>
                    <a:pt x="8194" y="24180"/>
                  </a:cubicBezTo>
                  <a:cubicBezTo>
                    <a:pt x="8359" y="24180"/>
                    <a:pt x="8549" y="24070"/>
                    <a:pt x="8689" y="23927"/>
                  </a:cubicBezTo>
                  <a:lnTo>
                    <a:pt x="8689" y="23927"/>
                  </a:lnTo>
                  <a:cubicBezTo>
                    <a:pt x="8796" y="24044"/>
                    <a:pt x="8918" y="24102"/>
                    <a:pt x="9040" y="24102"/>
                  </a:cubicBezTo>
                  <a:cubicBezTo>
                    <a:pt x="9155" y="24102"/>
                    <a:pt x="9270" y="24051"/>
                    <a:pt x="9375" y="23951"/>
                  </a:cubicBezTo>
                  <a:lnTo>
                    <a:pt x="9375" y="23951"/>
                  </a:lnTo>
                  <a:cubicBezTo>
                    <a:pt x="9559" y="24128"/>
                    <a:pt x="9802" y="24229"/>
                    <a:pt x="10015" y="24229"/>
                  </a:cubicBezTo>
                  <a:cubicBezTo>
                    <a:pt x="10246" y="24229"/>
                    <a:pt x="10444" y="24110"/>
                    <a:pt x="10496" y="23842"/>
                  </a:cubicBezTo>
                  <a:lnTo>
                    <a:pt x="10496" y="23842"/>
                  </a:lnTo>
                  <a:cubicBezTo>
                    <a:pt x="10691" y="24072"/>
                    <a:pt x="10924" y="24256"/>
                    <a:pt x="11231" y="24256"/>
                  </a:cubicBezTo>
                  <a:cubicBezTo>
                    <a:pt x="11272" y="24256"/>
                    <a:pt x="11314" y="24252"/>
                    <a:pt x="11358" y="24245"/>
                  </a:cubicBezTo>
                  <a:cubicBezTo>
                    <a:pt x="11648" y="24204"/>
                    <a:pt x="11758" y="23979"/>
                    <a:pt x="11754" y="23737"/>
                  </a:cubicBezTo>
                  <a:lnTo>
                    <a:pt x="11754" y="23737"/>
                  </a:lnTo>
                  <a:cubicBezTo>
                    <a:pt x="12100" y="23958"/>
                    <a:pt x="12525" y="24163"/>
                    <a:pt x="12930" y="24163"/>
                  </a:cubicBezTo>
                  <a:cubicBezTo>
                    <a:pt x="13003" y="24163"/>
                    <a:pt x="13076" y="24157"/>
                    <a:pt x="13148" y="24142"/>
                  </a:cubicBezTo>
                  <a:cubicBezTo>
                    <a:pt x="13396" y="24090"/>
                    <a:pt x="13521" y="24002"/>
                    <a:pt x="13509" y="23874"/>
                  </a:cubicBezTo>
                  <a:lnTo>
                    <a:pt x="13509" y="23874"/>
                  </a:lnTo>
                  <a:cubicBezTo>
                    <a:pt x="13691" y="23965"/>
                    <a:pt x="13878" y="24017"/>
                    <a:pt x="14093" y="24017"/>
                  </a:cubicBezTo>
                  <a:cubicBezTo>
                    <a:pt x="14172" y="24017"/>
                    <a:pt x="14255" y="24010"/>
                    <a:pt x="14343" y="23995"/>
                  </a:cubicBezTo>
                  <a:cubicBezTo>
                    <a:pt x="14364" y="23989"/>
                    <a:pt x="14452" y="23973"/>
                    <a:pt x="14441" y="23935"/>
                  </a:cubicBezTo>
                  <a:cubicBezTo>
                    <a:pt x="14428" y="23876"/>
                    <a:pt x="14414" y="23825"/>
                    <a:pt x="14399" y="23779"/>
                  </a:cubicBezTo>
                  <a:lnTo>
                    <a:pt x="14399" y="23779"/>
                  </a:lnTo>
                  <a:cubicBezTo>
                    <a:pt x="14764" y="24003"/>
                    <a:pt x="15146" y="24167"/>
                    <a:pt x="15592" y="24262"/>
                  </a:cubicBezTo>
                  <a:cubicBezTo>
                    <a:pt x="15597" y="24263"/>
                    <a:pt x="15606" y="24264"/>
                    <a:pt x="15618" y="24264"/>
                  </a:cubicBezTo>
                  <a:cubicBezTo>
                    <a:pt x="15671" y="24264"/>
                    <a:pt x="15775" y="24252"/>
                    <a:pt x="15766" y="24202"/>
                  </a:cubicBezTo>
                  <a:cubicBezTo>
                    <a:pt x="15720" y="24023"/>
                    <a:pt x="15630" y="23881"/>
                    <a:pt x="15518" y="23753"/>
                  </a:cubicBezTo>
                  <a:lnTo>
                    <a:pt x="15518" y="23753"/>
                  </a:lnTo>
                  <a:cubicBezTo>
                    <a:pt x="15637" y="23788"/>
                    <a:pt x="15763" y="23807"/>
                    <a:pt x="15908" y="23809"/>
                  </a:cubicBezTo>
                  <a:cubicBezTo>
                    <a:pt x="15930" y="23809"/>
                    <a:pt x="16045" y="23792"/>
                    <a:pt x="16033" y="23744"/>
                  </a:cubicBezTo>
                  <a:cubicBezTo>
                    <a:pt x="16025" y="23703"/>
                    <a:pt x="16016" y="23667"/>
                    <a:pt x="16005" y="23635"/>
                  </a:cubicBezTo>
                  <a:lnTo>
                    <a:pt x="16005" y="23635"/>
                  </a:lnTo>
                  <a:cubicBezTo>
                    <a:pt x="16198" y="23741"/>
                    <a:pt x="16407" y="23840"/>
                    <a:pt x="16598" y="23840"/>
                  </a:cubicBezTo>
                  <a:cubicBezTo>
                    <a:pt x="16640" y="23840"/>
                    <a:pt x="16681" y="23836"/>
                    <a:pt x="16721" y="23825"/>
                  </a:cubicBezTo>
                  <a:cubicBezTo>
                    <a:pt x="17025" y="23742"/>
                    <a:pt x="16926" y="23530"/>
                    <a:pt x="16770" y="23350"/>
                  </a:cubicBezTo>
                  <a:lnTo>
                    <a:pt x="16770" y="23350"/>
                  </a:lnTo>
                  <a:cubicBezTo>
                    <a:pt x="16901" y="23387"/>
                    <a:pt x="17032" y="23409"/>
                    <a:pt x="17160" y="23409"/>
                  </a:cubicBezTo>
                  <a:cubicBezTo>
                    <a:pt x="17408" y="23409"/>
                    <a:pt x="17644" y="23324"/>
                    <a:pt x="17833" y="23095"/>
                  </a:cubicBezTo>
                  <a:cubicBezTo>
                    <a:pt x="17850" y="23079"/>
                    <a:pt x="17850" y="23062"/>
                    <a:pt x="17828" y="23057"/>
                  </a:cubicBezTo>
                  <a:cubicBezTo>
                    <a:pt x="17436" y="22883"/>
                    <a:pt x="17066" y="22716"/>
                    <a:pt x="16732" y="22470"/>
                  </a:cubicBezTo>
                  <a:lnTo>
                    <a:pt x="16732" y="22470"/>
                  </a:lnTo>
                  <a:cubicBezTo>
                    <a:pt x="16993" y="22552"/>
                    <a:pt x="17303" y="22618"/>
                    <a:pt x="17571" y="22618"/>
                  </a:cubicBezTo>
                  <a:cubicBezTo>
                    <a:pt x="17933" y="22618"/>
                    <a:pt x="18220" y="22498"/>
                    <a:pt x="18216" y="22135"/>
                  </a:cubicBezTo>
                  <a:cubicBezTo>
                    <a:pt x="18210" y="22113"/>
                    <a:pt x="18172" y="22107"/>
                    <a:pt x="18155" y="22107"/>
                  </a:cubicBezTo>
                  <a:cubicBezTo>
                    <a:pt x="17659" y="22073"/>
                    <a:pt x="17146" y="21884"/>
                    <a:pt x="16817" y="21503"/>
                  </a:cubicBezTo>
                  <a:lnTo>
                    <a:pt x="16817" y="21503"/>
                  </a:lnTo>
                  <a:cubicBezTo>
                    <a:pt x="16986" y="21533"/>
                    <a:pt x="17187" y="21550"/>
                    <a:pt x="17396" y="21550"/>
                  </a:cubicBezTo>
                  <a:cubicBezTo>
                    <a:pt x="18077" y="21550"/>
                    <a:pt x="18847" y="21364"/>
                    <a:pt x="18875" y="20788"/>
                  </a:cubicBezTo>
                  <a:cubicBezTo>
                    <a:pt x="18875" y="20766"/>
                    <a:pt x="18832" y="20766"/>
                    <a:pt x="18815" y="20760"/>
                  </a:cubicBezTo>
                  <a:cubicBezTo>
                    <a:pt x="18357" y="20700"/>
                    <a:pt x="17911" y="20552"/>
                    <a:pt x="17528" y="20290"/>
                  </a:cubicBezTo>
                  <a:cubicBezTo>
                    <a:pt x="17496" y="20269"/>
                    <a:pt x="16667" y="19527"/>
                    <a:pt x="16672" y="19527"/>
                  </a:cubicBezTo>
                  <a:cubicBezTo>
                    <a:pt x="16961" y="19456"/>
                    <a:pt x="17266" y="19172"/>
                    <a:pt x="17452" y="18960"/>
                  </a:cubicBezTo>
                  <a:cubicBezTo>
                    <a:pt x="17501" y="18905"/>
                    <a:pt x="17801" y="18600"/>
                    <a:pt x="17621" y="18550"/>
                  </a:cubicBezTo>
                  <a:cubicBezTo>
                    <a:pt x="17554" y="18532"/>
                    <a:pt x="17484" y="18526"/>
                    <a:pt x="17413" y="18526"/>
                  </a:cubicBezTo>
                  <a:cubicBezTo>
                    <a:pt x="17316" y="18526"/>
                    <a:pt x="17217" y="18537"/>
                    <a:pt x="17119" y="18540"/>
                  </a:cubicBezTo>
                  <a:cubicBezTo>
                    <a:pt x="17042" y="18548"/>
                    <a:pt x="16964" y="18552"/>
                    <a:pt x="16886" y="18552"/>
                  </a:cubicBezTo>
                  <a:cubicBezTo>
                    <a:pt x="16748" y="18552"/>
                    <a:pt x="16609" y="18540"/>
                    <a:pt x="16470" y="18523"/>
                  </a:cubicBezTo>
                  <a:cubicBezTo>
                    <a:pt x="16312" y="18474"/>
                    <a:pt x="16164" y="18414"/>
                    <a:pt x="16017" y="18338"/>
                  </a:cubicBezTo>
                  <a:cubicBezTo>
                    <a:pt x="16143" y="18333"/>
                    <a:pt x="16497" y="18196"/>
                    <a:pt x="16448" y="18011"/>
                  </a:cubicBezTo>
                  <a:cubicBezTo>
                    <a:pt x="16307" y="17493"/>
                    <a:pt x="15673" y="17465"/>
                    <a:pt x="15253" y="17394"/>
                  </a:cubicBezTo>
                  <a:lnTo>
                    <a:pt x="15253" y="17394"/>
                  </a:lnTo>
                  <a:cubicBezTo>
                    <a:pt x="15385" y="17416"/>
                    <a:pt x="15571" y="17438"/>
                    <a:pt x="15766" y="17438"/>
                  </a:cubicBezTo>
                  <a:cubicBezTo>
                    <a:pt x="16149" y="17438"/>
                    <a:pt x="16561" y="17353"/>
                    <a:pt x="16645" y="17012"/>
                  </a:cubicBezTo>
                  <a:cubicBezTo>
                    <a:pt x="16650" y="16979"/>
                    <a:pt x="16612" y="16974"/>
                    <a:pt x="16590" y="16974"/>
                  </a:cubicBezTo>
                  <a:cubicBezTo>
                    <a:pt x="16438" y="16958"/>
                    <a:pt x="16285" y="16941"/>
                    <a:pt x="16131" y="16909"/>
                  </a:cubicBezTo>
                  <a:cubicBezTo>
                    <a:pt x="16050" y="16838"/>
                    <a:pt x="15973" y="16767"/>
                    <a:pt x="15892" y="16697"/>
                  </a:cubicBezTo>
                  <a:cubicBezTo>
                    <a:pt x="16017" y="16664"/>
                    <a:pt x="16143" y="16636"/>
                    <a:pt x="16262" y="16598"/>
                  </a:cubicBezTo>
                  <a:cubicBezTo>
                    <a:pt x="16398" y="16559"/>
                    <a:pt x="16552" y="16521"/>
                    <a:pt x="16677" y="16445"/>
                  </a:cubicBezTo>
                  <a:cubicBezTo>
                    <a:pt x="16982" y="16271"/>
                    <a:pt x="17103" y="16063"/>
                    <a:pt x="17015" y="15708"/>
                  </a:cubicBezTo>
                  <a:cubicBezTo>
                    <a:pt x="17007" y="15687"/>
                    <a:pt x="16979" y="15680"/>
                    <a:pt x="16950" y="15680"/>
                  </a:cubicBezTo>
                  <a:cubicBezTo>
                    <a:pt x="16920" y="15680"/>
                    <a:pt x="16888" y="15687"/>
                    <a:pt x="16874" y="15692"/>
                  </a:cubicBezTo>
                  <a:cubicBezTo>
                    <a:pt x="16464" y="15781"/>
                    <a:pt x="15999" y="15879"/>
                    <a:pt x="15554" y="15879"/>
                  </a:cubicBezTo>
                  <a:cubicBezTo>
                    <a:pt x="15091" y="15879"/>
                    <a:pt x="14650" y="15773"/>
                    <a:pt x="14315" y="15440"/>
                  </a:cubicBezTo>
                  <a:lnTo>
                    <a:pt x="14315" y="15440"/>
                  </a:lnTo>
                  <a:cubicBezTo>
                    <a:pt x="14385" y="15454"/>
                    <a:pt x="14452" y="15461"/>
                    <a:pt x="14521" y="15461"/>
                  </a:cubicBezTo>
                  <a:cubicBezTo>
                    <a:pt x="14657" y="15461"/>
                    <a:pt x="14795" y="15433"/>
                    <a:pt x="14958" y="15376"/>
                  </a:cubicBezTo>
                  <a:cubicBezTo>
                    <a:pt x="14981" y="15370"/>
                    <a:pt x="15013" y="15348"/>
                    <a:pt x="14998" y="15322"/>
                  </a:cubicBezTo>
                  <a:cubicBezTo>
                    <a:pt x="14944" y="15237"/>
                    <a:pt x="14889" y="15161"/>
                    <a:pt x="14829" y="15088"/>
                  </a:cubicBezTo>
                  <a:lnTo>
                    <a:pt x="14829" y="15088"/>
                  </a:lnTo>
                  <a:cubicBezTo>
                    <a:pt x="15020" y="15158"/>
                    <a:pt x="15231" y="15209"/>
                    <a:pt x="15426" y="15209"/>
                  </a:cubicBezTo>
                  <a:cubicBezTo>
                    <a:pt x="15665" y="15209"/>
                    <a:pt x="15881" y="15132"/>
                    <a:pt x="16006" y="14917"/>
                  </a:cubicBezTo>
                  <a:cubicBezTo>
                    <a:pt x="16017" y="14896"/>
                    <a:pt x="15990" y="14879"/>
                    <a:pt x="15973" y="14879"/>
                  </a:cubicBezTo>
                  <a:cubicBezTo>
                    <a:pt x="15814" y="14841"/>
                    <a:pt x="15675" y="14789"/>
                    <a:pt x="15547" y="14722"/>
                  </a:cubicBezTo>
                  <a:lnTo>
                    <a:pt x="15547" y="14722"/>
                  </a:lnTo>
                  <a:cubicBezTo>
                    <a:pt x="15566" y="14724"/>
                    <a:pt x="15584" y="14725"/>
                    <a:pt x="15602" y="14725"/>
                  </a:cubicBezTo>
                  <a:cubicBezTo>
                    <a:pt x="15674" y="14725"/>
                    <a:pt x="15741" y="14709"/>
                    <a:pt x="15799" y="14673"/>
                  </a:cubicBezTo>
                  <a:cubicBezTo>
                    <a:pt x="16106" y="14474"/>
                    <a:pt x="15761" y="14264"/>
                    <a:pt x="15481" y="14109"/>
                  </a:cubicBezTo>
                  <a:lnTo>
                    <a:pt x="15481" y="14109"/>
                  </a:lnTo>
                  <a:cubicBezTo>
                    <a:pt x="15596" y="14125"/>
                    <a:pt x="15710" y="14135"/>
                    <a:pt x="15822" y="14135"/>
                  </a:cubicBezTo>
                  <a:cubicBezTo>
                    <a:pt x="15947" y="14135"/>
                    <a:pt x="16070" y="14123"/>
                    <a:pt x="16192" y="14096"/>
                  </a:cubicBezTo>
                  <a:lnTo>
                    <a:pt x="16192" y="14096"/>
                  </a:lnTo>
                  <a:cubicBezTo>
                    <a:pt x="16072" y="14087"/>
                    <a:pt x="15931" y="14072"/>
                    <a:pt x="15766" y="14051"/>
                  </a:cubicBezTo>
                  <a:cubicBezTo>
                    <a:pt x="15570" y="14028"/>
                    <a:pt x="15379" y="13991"/>
                    <a:pt x="15187" y="13941"/>
                  </a:cubicBezTo>
                  <a:cubicBezTo>
                    <a:pt x="15185" y="13939"/>
                    <a:pt x="15179" y="13939"/>
                    <a:pt x="15172" y="13939"/>
                  </a:cubicBezTo>
                  <a:cubicBezTo>
                    <a:pt x="15120" y="13939"/>
                    <a:pt x="14976" y="13969"/>
                    <a:pt x="15019" y="14006"/>
                  </a:cubicBezTo>
                  <a:cubicBezTo>
                    <a:pt x="15139" y="14111"/>
                    <a:pt x="15280" y="14170"/>
                    <a:pt x="15417" y="14247"/>
                  </a:cubicBezTo>
                  <a:cubicBezTo>
                    <a:pt x="15693" y="14413"/>
                    <a:pt x="15615" y="14488"/>
                    <a:pt x="15456" y="14488"/>
                  </a:cubicBezTo>
                  <a:cubicBezTo>
                    <a:pt x="15344" y="14488"/>
                    <a:pt x="15193" y="14451"/>
                    <a:pt x="15096" y="14383"/>
                  </a:cubicBezTo>
                  <a:lnTo>
                    <a:pt x="15096" y="14383"/>
                  </a:lnTo>
                  <a:cubicBezTo>
                    <a:pt x="15096" y="14383"/>
                    <a:pt x="15096" y="14383"/>
                    <a:pt x="15096" y="14383"/>
                  </a:cubicBezTo>
                  <a:cubicBezTo>
                    <a:pt x="15085" y="14375"/>
                    <a:pt x="15065" y="14372"/>
                    <a:pt x="15042" y="14372"/>
                  </a:cubicBezTo>
                  <a:cubicBezTo>
                    <a:pt x="14970" y="14372"/>
                    <a:pt x="14866" y="14405"/>
                    <a:pt x="14899" y="14438"/>
                  </a:cubicBezTo>
                  <a:cubicBezTo>
                    <a:pt x="15122" y="14656"/>
                    <a:pt x="15325" y="14792"/>
                    <a:pt x="15613" y="14907"/>
                  </a:cubicBezTo>
                  <a:cubicBezTo>
                    <a:pt x="15799" y="14967"/>
                    <a:pt x="15635" y="15016"/>
                    <a:pt x="15122" y="15054"/>
                  </a:cubicBezTo>
                  <a:lnTo>
                    <a:pt x="14827" y="14955"/>
                  </a:lnTo>
                  <a:cubicBezTo>
                    <a:pt x="14741" y="14917"/>
                    <a:pt x="14653" y="14869"/>
                    <a:pt x="14572" y="14814"/>
                  </a:cubicBezTo>
                  <a:cubicBezTo>
                    <a:pt x="14565" y="14810"/>
                    <a:pt x="14552" y="14808"/>
                    <a:pt x="14537" y="14808"/>
                  </a:cubicBezTo>
                  <a:cubicBezTo>
                    <a:pt x="14469" y="14808"/>
                    <a:pt x="14345" y="14844"/>
                    <a:pt x="14381" y="14879"/>
                  </a:cubicBezTo>
                  <a:cubicBezTo>
                    <a:pt x="14495" y="14978"/>
                    <a:pt x="14593" y="15086"/>
                    <a:pt x="14686" y="15202"/>
                  </a:cubicBezTo>
                  <a:cubicBezTo>
                    <a:pt x="14512" y="15217"/>
                    <a:pt x="14331" y="15239"/>
                    <a:pt x="14152" y="15256"/>
                  </a:cubicBezTo>
                  <a:cubicBezTo>
                    <a:pt x="14144" y="15252"/>
                    <a:pt x="14126" y="15250"/>
                    <a:pt x="14105" y="15250"/>
                  </a:cubicBezTo>
                  <a:cubicBezTo>
                    <a:pt x="14038" y="15250"/>
                    <a:pt x="13933" y="15271"/>
                    <a:pt x="13966" y="15315"/>
                  </a:cubicBezTo>
                  <a:cubicBezTo>
                    <a:pt x="14331" y="15815"/>
                    <a:pt x="14892" y="15969"/>
                    <a:pt x="15470" y="15969"/>
                  </a:cubicBezTo>
                  <a:cubicBezTo>
                    <a:pt x="15643" y="15969"/>
                    <a:pt x="15818" y="15955"/>
                    <a:pt x="15990" y="15932"/>
                  </a:cubicBezTo>
                  <a:cubicBezTo>
                    <a:pt x="16257" y="15899"/>
                    <a:pt x="16519" y="15851"/>
                    <a:pt x="16781" y="15796"/>
                  </a:cubicBezTo>
                  <a:cubicBezTo>
                    <a:pt x="16786" y="15795"/>
                    <a:pt x="16791" y="15794"/>
                    <a:pt x="16796" y="15794"/>
                  </a:cubicBezTo>
                  <a:cubicBezTo>
                    <a:pt x="16928" y="15794"/>
                    <a:pt x="16778" y="16229"/>
                    <a:pt x="16705" y="16287"/>
                  </a:cubicBezTo>
                  <a:cubicBezTo>
                    <a:pt x="16388" y="16538"/>
                    <a:pt x="15968" y="16566"/>
                    <a:pt x="15602" y="16697"/>
                  </a:cubicBezTo>
                  <a:cubicBezTo>
                    <a:pt x="15587" y="16697"/>
                    <a:pt x="15537" y="16723"/>
                    <a:pt x="15559" y="16745"/>
                  </a:cubicBezTo>
                  <a:cubicBezTo>
                    <a:pt x="15739" y="16919"/>
                    <a:pt x="15935" y="16996"/>
                    <a:pt x="16181" y="17024"/>
                  </a:cubicBezTo>
                  <a:cubicBezTo>
                    <a:pt x="16497" y="17067"/>
                    <a:pt x="16688" y="17329"/>
                    <a:pt x="15859" y="17334"/>
                  </a:cubicBezTo>
                  <a:cubicBezTo>
                    <a:pt x="15673" y="17334"/>
                    <a:pt x="15494" y="17329"/>
                    <a:pt x="15313" y="17296"/>
                  </a:cubicBezTo>
                  <a:cubicBezTo>
                    <a:pt x="15312" y="17296"/>
                    <a:pt x="15309" y="17296"/>
                    <a:pt x="15307" y="17296"/>
                  </a:cubicBezTo>
                  <a:cubicBezTo>
                    <a:pt x="15260" y="17296"/>
                    <a:pt x="15078" y="17341"/>
                    <a:pt x="15155" y="17372"/>
                  </a:cubicBezTo>
                  <a:cubicBezTo>
                    <a:pt x="15313" y="17443"/>
                    <a:pt x="15472" y="17498"/>
                    <a:pt x="15630" y="17558"/>
                  </a:cubicBezTo>
                  <a:cubicBezTo>
                    <a:pt x="15744" y="17591"/>
                    <a:pt x="15854" y="17639"/>
                    <a:pt x="15957" y="17689"/>
                  </a:cubicBezTo>
                  <a:cubicBezTo>
                    <a:pt x="15930" y="17880"/>
                    <a:pt x="15902" y="18071"/>
                    <a:pt x="15875" y="18261"/>
                  </a:cubicBezTo>
                  <a:cubicBezTo>
                    <a:pt x="15854" y="18261"/>
                    <a:pt x="15701" y="18300"/>
                    <a:pt x="15766" y="18344"/>
                  </a:cubicBezTo>
                  <a:cubicBezTo>
                    <a:pt x="16135" y="18579"/>
                    <a:pt x="16462" y="18638"/>
                    <a:pt x="16858" y="18638"/>
                  </a:cubicBezTo>
                  <a:cubicBezTo>
                    <a:pt x="16930" y="18638"/>
                    <a:pt x="17004" y="18636"/>
                    <a:pt x="17081" y="18633"/>
                  </a:cubicBezTo>
                  <a:cubicBezTo>
                    <a:pt x="17108" y="18632"/>
                    <a:pt x="17133" y="18631"/>
                    <a:pt x="17156" y="18631"/>
                  </a:cubicBezTo>
                  <a:cubicBezTo>
                    <a:pt x="17539" y="18631"/>
                    <a:pt x="17441" y="18800"/>
                    <a:pt x="17168" y="19047"/>
                  </a:cubicBezTo>
                  <a:cubicBezTo>
                    <a:pt x="16961" y="19232"/>
                    <a:pt x="16765" y="19413"/>
                    <a:pt x="16486" y="19484"/>
                  </a:cubicBezTo>
                  <a:cubicBezTo>
                    <a:pt x="16470" y="19484"/>
                    <a:pt x="16393" y="19511"/>
                    <a:pt x="16421" y="19544"/>
                  </a:cubicBezTo>
                  <a:cubicBezTo>
                    <a:pt x="16922" y="20089"/>
                    <a:pt x="17544" y="20612"/>
                    <a:pt x="18286" y="20776"/>
                  </a:cubicBezTo>
                  <a:cubicBezTo>
                    <a:pt x="19056" y="20940"/>
                    <a:pt x="18172" y="21365"/>
                    <a:pt x="17790" y="21415"/>
                  </a:cubicBezTo>
                  <a:cubicBezTo>
                    <a:pt x="17628" y="21433"/>
                    <a:pt x="17454" y="21449"/>
                    <a:pt x="17280" y="21449"/>
                  </a:cubicBezTo>
                  <a:cubicBezTo>
                    <a:pt x="17080" y="21449"/>
                    <a:pt x="16880" y="21427"/>
                    <a:pt x="16700" y="21360"/>
                  </a:cubicBezTo>
                  <a:cubicBezTo>
                    <a:pt x="16694" y="21358"/>
                    <a:pt x="16680" y="21356"/>
                    <a:pt x="16662" y="21356"/>
                  </a:cubicBezTo>
                  <a:cubicBezTo>
                    <a:pt x="16597" y="21356"/>
                    <a:pt x="16480" y="21374"/>
                    <a:pt x="16514" y="21425"/>
                  </a:cubicBezTo>
                  <a:cubicBezTo>
                    <a:pt x="16824" y="21884"/>
                    <a:pt x="17365" y="22097"/>
                    <a:pt x="17899" y="22183"/>
                  </a:cubicBezTo>
                  <a:cubicBezTo>
                    <a:pt x="18399" y="22265"/>
                    <a:pt x="17210" y="22470"/>
                    <a:pt x="17463" y="22505"/>
                  </a:cubicBezTo>
                  <a:lnTo>
                    <a:pt x="17463" y="22505"/>
                  </a:lnTo>
                  <a:cubicBezTo>
                    <a:pt x="17291" y="22483"/>
                    <a:pt x="17117" y="22457"/>
                    <a:pt x="16950" y="22407"/>
                  </a:cubicBezTo>
                  <a:cubicBezTo>
                    <a:pt x="16765" y="22352"/>
                    <a:pt x="16574" y="22299"/>
                    <a:pt x="16410" y="22195"/>
                  </a:cubicBezTo>
                  <a:cubicBezTo>
                    <a:pt x="16403" y="22191"/>
                    <a:pt x="16388" y="22189"/>
                    <a:pt x="16371" y="22189"/>
                  </a:cubicBezTo>
                  <a:cubicBezTo>
                    <a:pt x="16302" y="22189"/>
                    <a:pt x="16185" y="22220"/>
                    <a:pt x="16219" y="22254"/>
                  </a:cubicBezTo>
                  <a:cubicBezTo>
                    <a:pt x="16426" y="22462"/>
                    <a:pt x="16645" y="22642"/>
                    <a:pt x="16906" y="22778"/>
                  </a:cubicBezTo>
                  <a:cubicBezTo>
                    <a:pt x="17092" y="22871"/>
                    <a:pt x="17277" y="22958"/>
                    <a:pt x="17468" y="23046"/>
                  </a:cubicBezTo>
                  <a:cubicBezTo>
                    <a:pt x="17279" y="23174"/>
                    <a:pt x="17097" y="23239"/>
                    <a:pt x="16924" y="23239"/>
                  </a:cubicBezTo>
                  <a:cubicBezTo>
                    <a:pt x="16787" y="23239"/>
                    <a:pt x="16655" y="23198"/>
                    <a:pt x="16529" y="23117"/>
                  </a:cubicBezTo>
                  <a:cubicBezTo>
                    <a:pt x="16523" y="23114"/>
                    <a:pt x="16512" y="23113"/>
                    <a:pt x="16499" y="23113"/>
                  </a:cubicBezTo>
                  <a:cubicBezTo>
                    <a:pt x="16433" y="23113"/>
                    <a:pt x="16303" y="23145"/>
                    <a:pt x="16345" y="23182"/>
                  </a:cubicBezTo>
                  <a:cubicBezTo>
                    <a:pt x="16448" y="23258"/>
                    <a:pt x="16541" y="23346"/>
                    <a:pt x="16622" y="23449"/>
                  </a:cubicBezTo>
                  <a:cubicBezTo>
                    <a:pt x="16563" y="23584"/>
                    <a:pt x="16491" y="23651"/>
                    <a:pt x="16409" y="23651"/>
                  </a:cubicBezTo>
                  <a:cubicBezTo>
                    <a:pt x="16362" y="23651"/>
                    <a:pt x="16311" y="23629"/>
                    <a:pt x="16257" y="23586"/>
                  </a:cubicBezTo>
                  <a:cubicBezTo>
                    <a:pt x="16110" y="23513"/>
                    <a:pt x="15965" y="23429"/>
                    <a:pt x="15813" y="23360"/>
                  </a:cubicBezTo>
                  <a:lnTo>
                    <a:pt x="15813" y="23360"/>
                  </a:lnTo>
                  <a:cubicBezTo>
                    <a:pt x="15812" y="23359"/>
                    <a:pt x="15811" y="23358"/>
                    <a:pt x="15809" y="23356"/>
                  </a:cubicBezTo>
                  <a:cubicBezTo>
                    <a:pt x="15809" y="23357"/>
                    <a:pt x="15808" y="23357"/>
                    <a:pt x="15807" y="23357"/>
                  </a:cubicBezTo>
                  <a:lnTo>
                    <a:pt x="15807" y="23357"/>
                  </a:lnTo>
                  <a:cubicBezTo>
                    <a:pt x="15803" y="23355"/>
                    <a:pt x="15798" y="23353"/>
                    <a:pt x="15794" y="23351"/>
                  </a:cubicBezTo>
                  <a:cubicBezTo>
                    <a:pt x="15788" y="23348"/>
                    <a:pt x="15778" y="23347"/>
                    <a:pt x="15765" y="23347"/>
                  </a:cubicBezTo>
                  <a:cubicBezTo>
                    <a:pt x="15701" y="23347"/>
                    <a:pt x="15567" y="23380"/>
                    <a:pt x="15608" y="23411"/>
                  </a:cubicBezTo>
                  <a:cubicBezTo>
                    <a:pt x="15612" y="23415"/>
                    <a:pt x="15616" y="23418"/>
                    <a:pt x="15620" y="23422"/>
                  </a:cubicBezTo>
                  <a:lnTo>
                    <a:pt x="15620" y="23422"/>
                  </a:lnTo>
                  <a:cubicBezTo>
                    <a:pt x="15620" y="23422"/>
                    <a:pt x="15620" y="23422"/>
                    <a:pt x="15620" y="23422"/>
                  </a:cubicBezTo>
                  <a:cubicBezTo>
                    <a:pt x="15620" y="23422"/>
                    <a:pt x="15620" y="23422"/>
                    <a:pt x="15620" y="23422"/>
                  </a:cubicBezTo>
                  <a:lnTo>
                    <a:pt x="15620" y="23422"/>
                  </a:lnTo>
                  <a:cubicBezTo>
                    <a:pt x="15746" y="23535"/>
                    <a:pt x="15713" y="23572"/>
                    <a:pt x="15625" y="23572"/>
                  </a:cubicBezTo>
                  <a:cubicBezTo>
                    <a:pt x="15503" y="23572"/>
                    <a:pt x="15276" y="23502"/>
                    <a:pt x="15210" y="23465"/>
                  </a:cubicBezTo>
                  <a:cubicBezTo>
                    <a:pt x="15203" y="23461"/>
                    <a:pt x="15191" y="23460"/>
                    <a:pt x="15177" y="23460"/>
                  </a:cubicBezTo>
                  <a:cubicBezTo>
                    <a:pt x="15111" y="23460"/>
                    <a:pt x="14988" y="23495"/>
                    <a:pt x="15024" y="23531"/>
                  </a:cubicBezTo>
                  <a:cubicBezTo>
                    <a:pt x="15236" y="23710"/>
                    <a:pt x="15422" y="23874"/>
                    <a:pt x="15520" y="24128"/>
                  </a:cubicBezTo>
                  <a:lnTo>
                    <a:pt x="15520" y="24128"/>
                  </a:lnTo>
                  <a:cubicBezTo>
                    <a:pt x="14999" y="23984"/>
                    <a:pt x="14585" y="23749"/>
                    <a:pt x="14140" y="23411"/>
                  </a:cubicBezTo>
                  <a:cubicBezTo>
                    <a:pt x="14130" y="23404"/>
                    <a:pt x="14112" y="23401"/>
                    <a:pt x="14090" y="23401"/>
                  </a:cubicBezTo>
                  <a:cubicBezTo>
                    <a:pt x="14019" y="23401"/>
                    <a:pt x="13911" y="23436"/>
                    <a:pt x="13944" y="23465"/>
                  </a:cubicBezTo>
                  <a:cubicBezTo>
                    <a:pt x="13980" y="23492"/>
                    <a:pt x="14015" y="23519"/>
                    <a:pt x="14051" y="23545"/>
                  </a:cubicBezTo>
                  <a:lnTo>
                    <a:pt x="14051" y="23545"/>
                  </a:lnTo>
                  <a:cubicBezTo>
                    <a:pt x="14182" y="23674"/>
                    <a:pt x="14039" y="23755"/>
                    <a:pt x="13623" y="23787"/>
                  </a:cubicBezTo>
                  <a:cubicBezTo>
                    <a:pt x="13513" y="23706"/>
                    <a:pt x="13399" y="23624"/>
                    <a:pt x="13284" y="23548"/>
                  </a:cubicBezTo>
                  <a:lnTo>
                    <a:pt x="13284" y="23548"/>
                  </a:lnTo>
                  <a:cubicBezTo>
                    <a:pt x="13284" y="23548"/>
                    <a:pt x="13284" y="23548"/>
                    <a:pt x="13284" y="23548"/>
                  </a:cubicBezTo>
                  <a:cubicBezTo>
                    <a:pt x="13274" y="23540"/>
                    <a:pt x="13256" y="23537"/>
                    <a:pt x="13234" y="23537"/>
                  </a:cubicBezTo>
                  <a:cubicBezTo>
                    <a:pt x="13163" y="23537"/>
                    <a:pt x="13054" y="23572"/>
                    <a:pt x="13088" y="23603"/>
                  </a:cubicBezTo>
                  <a:cubicBezTo>
                    <a:pt x="13088" y="23603"/>
                    <a:pt x="13088" y="23603"/>
                    <a:pt x="13088" y="23603"/>
                  </a:cubicBezTo>
                  <a:lnTo>
                    <a:pt x="13088" y="23603"/>
                  </a:lnTo>
                  <a:cubicBezTo>
                    <a:pt x="13381" y="23870"/>
                    <a:pt x="13143" y="23954"/>
                    <a:pt x="12845" y="23954"/>
                  </a:cubicBezTo>
                  <a:cubicBezTo>
                    <a:pt x="12626" y="23954"/>
                    <a:pt x="12374" y="23909"/>
                    <a:pt x="12275" y="23858"/>
                  </a:cubicBezTo>
                  <a:cubicBezTo>
                    <a:pt x="12078" y="23771"/>
                    <a:pt x="11894" y="23656"/>
                    <a:pt x="11718" y="23520"/>
                  </a:cubicBezTo>
                  <a:cubicBezTo>
                    <a:pt x="11706" y="23512"/>
                    <a:pt x="11673" y="23507"/>
                    <a:pt x="11636" y="23507"/>
                  </a:cubicBezTo>
                  <a:cubicBezTo>
                    <a:pt x="11573" y="23507"/>
                    <a:pt x="11501" y="23522"/>
                    <a:pt x="11511" y="23563"/>
                  </a:cubicBezTo>
                  <a:cubicBezTo>
                    <a:pt x="11588" y="23841"/>
                    <a:pt x="11362" y="23987"/>
                    <a:pt x="11118" y="23987"/>
                  </a:cubicBezTo>
                  <a:cubicBezTo>
                    <a:pt x="10965" y="23987"/>
                    <a:pt x="10805" y="23929"/>
                    <a:pt x="10710" y="23809"/>
                  </a:cubicBezTo>
                  <a:cubicBezTo>
                    <a:pt x="10628" y="23716"/>
                    <a:pt x="10557" y="23624"/>
                    <a:pt x="10491" y="23520"/>
                  </a:cubicBezTo>
                  <a:cubicBezTo>
                    <a:pt x="10482" y="23507"/>
                    <a:pt x="10455" y="23501"/>
                    <a:pt x="10423" y="23501"/>
                  </a:cubicBezTo>
                  <a:cubicBezTo>
                    <a:pt x="10361" y="23501"/>
                    <a:pt x="10282" y="23524"/>
                    <a:pt x="10290" y="23563"/>
                  </a:cubicBezTo>
                  <a:cubicBezTo>
                    <a:pt x="10327" y="23832"/>
                    <a:pt x="10107" y="23976"/>
                    <a:pt x="9875" y="23976"/>
                  </a:cubicBezTo>
                  <a:cubicBezTo>
                    <a:pt x="9728" y="23976"/>
                    <a:pt x="9577" y="23919"/>
                    <a:pt x="9482" y="23799"/>
                  </a:cubicBezTo>
                  <a:cubicBezTo>
                    <a:pt x="9469" y="23782"/>
                    <a:pt x="9446" y="23775"/>
                    <a:pt x="9420" y="23775"/>
                  </a:cubicBezTo>
                  <a:cubicBezTo>
                    <a:pt x="9367" y="23775"/>
                    <a:pt x="9302" y="23802"/>
                    <a:pt x="9280" y="23832"/>
                  </a:cubicBezTo>
                  <a:cubicBezTo>
                    <a:pt x="9174" y="23916"/>
                    <a:pt x="9083" y="23959"/>
                    <a:pt x="9008" y="23959"/>
                  </a:cubicBezTo>
                  <a:cubicBezTo>
                    <a:pt x="8915" y="23959"/>
                    <a:pt x="8846" y="23893"/>
                    <a:pt x="8800" y="23760"/>
                  </a:cubicBezTo>
                  <a:cubicBezTo>
                    <a:pt x="8790" y="23744"/>
                    <a:pt x="8768" y="23738"/>
                    <a:pt x="8743" y="23738"/>
                  </a:cubicBezTo>
                  <a:cubicBezTo>
                    <a:pt x="8689" y="23738"/>
                    <a:pt x="8617" y="23766"/>
                    <a:pt x="8598" y="23792"/>
                  </a:cubicBezTo>
                  <a:cubicBezTo>
                    <a:pt x="8545" y="23926"/>
                    <a:pt x="8472" y="23991"/>
                    <a:pt x="8380" y="23991"/>
                  </a:cubicBezTo>
                  <a:cubicBezTo>
                    <a:pt x="8295" y="23991"/>
                    <a:pt x="8193" y="23935"/>
                    <a:pt x="8075" y="23825"/>
                  </a:cubicBezTo>
                  <a:cubicBezTo>
                    <a:pt x="8069" y="23803"/>
                    <a:pt x="8045" y="23795"/>
                    <a:pt x="8016" y="23795"/>
                  </a:cubicBezTo>
                  <a:cubicBezTo>
                    <a:pt x="7970" y="23795"/>
                    <a:pt x="7909" y="23815"/>
                    <a:pt x="7889" y="23825"/>
                  </a:cubicBezTo>
                  <a:cubicBezTo>
                    <a:pt x="7699" y="23938"/>
                    <a:pt x="7273" y="24228"/>
                    <a:pt x="7019" y="24228"/>
                  </a:cubicBezTo>
                  <a:cubicBezTo>
                    <a:pt x="6879" y="24228"/>
                    <a:pt x="6791" y="24139"/>
                    <a:pt x="6826" y="23880"/>
                  </a:cubicBezTo>
                  <a:cubicBezTo>
                    <a:pt x="6828" y="23859"/>
                    <a:pt x="6804" y="23852"/>
                    <a:pt x="6773" y="23852"/>
                  </a:cubicBezTo>
                  <a:cubicBezTo>
                    <a:pt x="6723" y="23852"/>
                    <a:pt x="6654" y="23870"/>
                    <a:pt x="6640" y="23880"/>
                  </a:cubicBezTo>
                  <a:cubicBezTo>
                    <a:pt x="6476" y="23989"/>
                    <a:pt x="6299" y="24046"/>
                    <a:pt x="6166" y="24046"/>
                  </a:cubicBezTo>
                  <a:cubicBezTo>
                    <a:pt x="5968" y="24046"/>
                    <a:pt x="5870" y="23919"/>
                    <a:pt x="6062" y="23651"/>
                  </a:cubicBezTo>
                  <a:cubicBezTo>
                    <a:pt x="6078" y="23628"/>
                    <a:pt x="6043" y="23620"/>
                    <a:pt x="5999" y="23620"/>
                  </a:cubicBezTo>
                  <a:cubicBezTo>
                    <a:pt x="5948" y="23620"/>
                    <a:pt x="5884" y="23631"/>
                    <a:pt x="5866" y="23646"/>
                  </a:cubicBezTo>
                  <a:cubicBezTo>
                    <a:pt x="5664" y="23703"/>
                    <a:pt x="5514" y="23732"/>
                    <a:pt x="5417" y="23732"/>
                  </a:cubicBezTo>
                  <a:cubicBezTo>
                    <a:pt x="5267" y="23732"/>
                    <a:pt x="5244" y="23662"/>
                    <a:pt x="5349" y="23521"/>
                  </a:cubicBezTo>
                  <a:lnTo>
                    <a:pt x="5349" y="23521"/>
                  </a:lnTo>
                  <a:cubicBezTo>
                    <a:pt x="5356" y="23513"/>
                    <a:pt x="5362" y="23506"/>
                    <a:pt x="5369" y="23498"/>
                  </a:cubicBezTo>
                  <a:lnTo>
                    <a:pt x="5367" y="23498"/>
                  </a:lnTo>
                  <a:cubicBezTo>
                    <a:pt x="5369" y="23494"/>
                    <a:pt x="5372" y="23491"/>
                    <a:pt x="5375" y="23487"/>
                  </a:cubicBezTo>
                  <a:cubicBezTo>
                    <a:pt x="5391" y="23465"/>
                    <a:pt x="5355" y="23455"/>
                    <a:pt x="5310" y="23455"/>
                  </a:cubicBezTo>
                  <a:cubicBezTo>
                    <a:pt x="5259" y="23455"/>
                    <a:pt x="5196" y="23467"/>
                    <a:pt x="5179" y="23487"/>
                  </a:cubicBezTo>
                  <a:cubicBezTo>
                    <a:pt x="4999" y="23711"/>
                    <a:pt x="4818" y="23801"/>
                    <a:pt x="4672" y="23801"/>
                  </a:cubicBezTo>
                  <a:cubicBezTo>
                    <a:pt x="4401" y="23801"/>
                    <a:pt x="4253" y="23489"/>
                    <a:pt x="4469" y="23138"/>
                  </a:cubicBezTo>
                  <a:cubicBezTo>
                    <a:pt x="4484" y="23116"/>
                    <a:pt x="4460" y="23109"/>
                    <a:pt x="4424" y="23109"/>
                  </a:cubicBezTo>
                  <a:cubicBezTo>
                    <a:pt x="4370" y="23109"/>
                    <a:pt x="4289" y="23125"/>
                    <a:pt x="4273" y="23138"/>
                  </a:cubicBezTo>
                  <a:cubicBezTo>
                    <a:pt x="4142" y="23238"/>
                    <a:pt x="3614" y="23430"/>
                    <a:pt x="3310" y="23430"/>
                  </a:cubicBezTo>
                  <a:cubicBezTo>
                    <a:pt x="3119" y="23430"/>
                    <a:pt x="3016" y="23354"/>
                    <a:pt x="3155" y="23133"/>
                  </a:cubicBezTo>
                  <a:cubicBezTo>
                    <a:pt x="3258" y="22969"/>
                    <a:pt x="3379" y="22817"/>
                    <a:pt x="3493" y="22659"/>
                  </a:cubicBezTo>
                  <a:cubicBezTo>
                    <a:pt x="3506" y="22634"/>
                    <a:pt x="3465" y="22623"/>
                    <a:pt x="3417" y="22623"/>
                  </a:cubicBezTo>
                  <a:cubicBezTo>
                    <a:pt x="3368" y="22623"/>
                    <a:pt x="3313" y="22634"/>
                    <a:pt x="3296" y="22653"/>
                  </a:cubicBezTo>
                  <a:cubicBezTo>
                    <a:pt x="3293" y="22657"/>
                    <a:pt x="3290" y="22660"/>
                    <a:pt x="3287" y="22664"/>
                  </a:cubicBezTo>
                  <a:lnTo>
                    <a:pt x="3287" y="22664"/>
                  </a:lnTo>
                  <a:cubicBezTo>
                    <a:pt x="3287" y="22664"/>
                    <a:pt x="3286" y="22664"/>
                    <a:pt x="3286" y="22664"/>
                  </a:cubicBezTo>
                  <a:cubicBezTo>
                    <a:pt x="3283" y="22668"/>
                    <a:pt x="3279" y="22672"/>
                    <a:pt x="3276" y="22677"/>
                  </a:cubicBezTo>
                  <a:lnTo>
                    <a:pt x="3276" y="22677"/>
                  </a:lnTo>
                  <a:cubicBezTo>
                    <a:pt x="3182" y="22785"/>
                    <a:pt x="3068" y="22870"/>
                    <a:pt x="2941" y="22936"/>
                  </a:cubicBezTo>
                  <a:cubicBezTo>
                    <a:pt x="2795" y="22871"/>
                    <a:pt x="2652" y="22805"/>
                    <a:pt x="2505" y="22735"/>
                  </a:cubicBezTo>
                  <a:cubicBezTo>
                    <a:pt x="2543" y="22686"/>
                    <a:pt x="2576" y="22631"/>
                    <a:pt x="2609" y="22576"/>
                  </a:cubicBezTo>
                  <a:cubicBezTo>
                    <a:pt x="2625" y="22549"/>
                    <a:pt x="2589" y="22541"/>
                    <a:pt x="2546" y="22541"/>
                  </a:cubicBezTo>
                  <a:cubicBezTo>
                    <a:pt x="2503" y="22541"/>
                    <a:pt x="2454" y="22549"/>
                    <a:pt x="2445" y="22555"/>
                  </a:cubicBezTo>
                  <a:cubicBezTo>
                    <a:pt x="2309" y="22609"/>
                    <a:pt x="2178" y="22686"/>
                    <a:pt x="2042" y="22740"/>
                  </a:cubicBezTo>
                  <a:cubicBezTo>
                    <a:pt x="1959" y="22776"/>
                    <a:pt x="1888" y="22792"/>
                    <a:pt x="1832" y="22792"/>
                  </a:cubicBezTo>
                  <a:cubicBezTo>
                    <a:pt x="1664" y="22792"/>
                    <a:pt x="1630" y="22651"/>
                    <a:pt x="1834" y="22467"/>
                  </a:cubicBezTo>
                  <a:cubicBezTo>
                    <a:pt x="2085" y="22238"/>
                    <a:pt x="2364" y="22047"/>
                    <a:pt x="2626" y="21835"/>
                  </a:cubicBezTo>
                  <a:cubicBezTo>
                    <a:pt x="2661" y="21802"/>
                    <a:pt x="2608" y="21791"/>
                    <a:pt x="2555" y="21791"/>
                  </a:cubicBezTo>
                  <a:cubicBezTo>
                    <a:pt x="2519" y="21791"/>
                    <a:pt x="2484" y="21796"/>
                    <a:pt x="2473" y="21802"/>
                  </a:cubicBezTo>
                  <a:cubicBezTo>
                    <a:pt x="2259" y="21901"/>
                    <a:pt x="2063" y="22025"/>
                    <a:pt x="1856" y="22135"/>
                  </a:cubicBezTo>
                  <a:cubicBezTo>
                    <a:pt x="1655" y="22238"/>
                    <a:pt x="1342" y="22322"/>
                    <a:pt x="1111" y="22322"/>
                  </a:cubicBezTo>
                  <a:cubicBezTo>
                    <a:pt x="828" y="22322"/>
                    <a:pt x="666" y="22196"/>
                    <a:pt x="978" y="21823"/>
                  </a:cubicBezTo>
                  <a:cubicBezTo>
                    <a:pt x="1343" y="21382"/>
                    <a:pt x="1796" y="21017"/>
                    <a:pt x="2145" y="20559"/>
                  </a:cubicBezTo>
                  <a:cubicBezTo>
                    <a:pt x="2160" y="20539"/>
                    <a:pt x="2128" y="20531"/>
                    <a:pt x="2086" y="20531"/>
                  </a:cubicBezTo>
                  <a:cubicBezTo>
                    <a:pt x="2034" y="20531"/>
                    <a:pt x="1964" y="20543"/>
                    <a:pt x="1949" y="20559"/>
                  </a:cubicBezTo>
                  <a:cubicBezTo>
                    <a:pt x="1698" y="20778"/>
                    <a:pt x="1347" y="20910"/>
                    <a:pt x="1008" y="20910"/>
                  </a:cubicBezTo>
                  <a:cubicBezTo>
                    <a:pt x="715" y="20910"/>
                    <a:pt x="430" y="20811"/>
                    <a:pt x="223" y="20586"/>
                  </a:cubicBezTo>
                  <a:lnTo>
                    <a:pt x="223" y="20586"/>
                  </a:lnTo>
                  <a:cubicBezTo>
                    <a:pt x="866" y="20258"/>
                    <a:pt x="1559" y="20117"/>
                    <a:pt x="2151" y="19691"/>
                  </a:cubicBezTo>
                  <a:cubicBezTo>
                    <a:pt x="2538" y="19407"/>
                    <a:pt x="2838" y="19014"/>
                    <a:pt x="3117" y="18628"/>
                  </a:cubicBezTo>
                  <a:cubicBezTo>
                    <a:pt x="3141" y="18598"/>
                    <a:pt x="3074" y="18595"/>
                    <a:pt x="3034" y="18595"/>
                  </a:cubicBezTo>
                  <a:cubicBezTo>
                    <a:pt x="3020" y="18595"/>
                    <a:pt x="3010" y="18595"/>
                    <a:pt x="3007" y="18595"/>
                  </a:cubicBezTo>
                  <a:cubicBezTo>
                    <a:pt x="2543" y="18442"/>
                    <a:pt x="2450" y="18300"/>
                    <a:pt x="2740" y="18158"/>
                  </a:cubicBezTo>
                  <a:cubicBezTo>
                    <a:pt x="2783" y="18120"/>
                    <a:pt x="2827" y="18082"/>
                    <a:pt x="2871" y="18044"/>
                  </a:cubicBezTo>
                  <a:cubicBezTo>
                    <a:pt x="2926" y="17994"/>
                    <a:pt x="2790" y="17994"/>
                    <a:pt x="2767" y="17994"/>
                  </a:cubicBezTo>
                  <a:cubicBezTo>
                    <a:pt x="2525" y="18041"/>
                    <a:pt x="2205" y="18093"/>
                    <a:pt x="1893" y="18093"/>
                  </a:cubicBezTo>
                  <a:cubicBezTo>
                    <a:pt x="1361" y="18093"/>
                    <a:pt x="851" y="17944"/>
                    <a:pt x="782" y="17372"/>
                  </a:cubicBezTo>
                  <a:lnTo>
                    <a:pt x="782" y="17372"/>
                  </a:lnTo>
                  <a:cubicBezTo>
                    <a:pt x="1209" y="17423"/>
                    <a:pt x="1751" y="17549"/>
                    <a:pt x="2248" y="17549"/>
                  </a:cubicBezTo>
                  <a:cubicBezTo>
                    <a:pt x="2741" y="17549"/>
                    <a:pt x="3191" y="17426"/>
                    <a:pt x="3444" y="16985"/>
                  </a:cubicBezTo>
                  <a:cubicBezTo>
                    <a:pt x="3461" y="16950"/>
                    <a:pt x="3387" y="16946"/>
                    <a:pt x="3351" y="16946"/>
                  </a:cubicBezTo>
                  <a:cubicBezTo>
                    <a:pt x="3343" y="16946"/>
                    <a:pt x="3336" y="16947"/>
                    <a:pt x="3334" y="16947"/>
                  </a:cubicBezTo>
                  <a:cubicBezTo>
                    <a:pt x="3269" y="16954"/>
                    <a:pt x="3202" y="16957"/>
                    <a:pt x="3136" y="16957"/>
                  </a:cubicBezTo>
                  <a:cubicBezTo>
                    <a:pt x="2553" y="16957"/>
                    <a:pt x="1951" y="16688"/>
                    <a:pt x="1986" y="16059"/>
                  </a:cubicBezTo>
                  <a:lnTo>
                    <a:pt x="1986" y="16059"/>
                  </a:lnTo>
                  <a:cubicBezTo>
                    <a:pt x="2282" y="16150"/>
                    <a:pt x="2614" y="16244"/>
                    <a:pt x="2926" y="16244"/>
                  </a:cubicBezTo>
                  <a:cubicBezTo>
                    <a:pt x="3206" y="16244"/>
                    <a:pt x="3470" y="16169"/>
                    <a:pt x="3678" y="15949"/>
                  </a:cubicBezTo>
                  <a:cubicBezTo>
                    <a:pt x="3711" y="15916"/>
                    <a:pt x="3661" y="15899"/>
                    <a:pt x="3629" y="15899"/>
                  </a:cubicBezTo>
                  <a:cubicBezTo>
                    <a:pt x="3400" y="15894"/>
                    <a:pt x="2282" y="15425"/>
                    <a:pt x="2931" y="15360"/>
                  </a:cubicBezTo>
                  <a:cubicBezTo>
                    <a:pt x="3150" y="15343"/>
                    <a:pt x="3379" y="15305"/>
                    <a:pt x="3591" y="15245"/>
                  </a:cubicBezTo>
                  <a:cubicBezTo>
                    <a:pt x="4076" y="15098"/>
                    <a:pt x="4474" y="14890"/>
                    <a:pt x="4824" y="14514"/>
                  </a:cubicBezTo>
                  <a:cubicBezTo>
                    <a:pt x="4863" y="14475"/>
                    <a:pt x="4808" y="14466"/>
                    <a:pt x="4759" y="14466"/>
                  </a:cubicBezTo>
                  <a:cubicBezTo>
                    <a:pt x="4732" y="14466"/>
                    <a:pt x="4706" y="14469"/>
                    <a:pt x="4698" y="14471"/>
                  </a:cubicBezTo>
                  <a:cubicBezTo>
                    <a:pt x="4504" y="14517"/>
                    <a:pt x="4354" y="14537"/>
                    <a:pt x="4244" y="14537"/>
                  </a:cubicBezTo>
                  <a:cubicBezTo>
                    <a:pt x="3874" y="14537"/>
                    <a:pt x="3943" y="14315"/>
                    <a:pt x="4230" y="14121"/>
                  </a:cubicBezTo>
                  <a:cubicBezTo>
                    <a:pt x="4366" y="14028"/>
                    <a:pt x="4485" y="13908"/>
                    <a:pt x="4611" y="13799"/>
                  </a:cubicBezTo>
                  <a:cubicBezTo>
                    <a:pt x="4655" y="13756"/>
                    <a:pt x="4557" y="13744"/>
                    <a:pt x="4535" y="13744"/>
                  </a:cubicBezTo>
                  <a:cubicBezTo>
                    <a:pt x="4495" y="13746"/>
                    <a:pt x="4456" y="13748"/>
                    <a:pt x="4418" y="13748"/>
                  </a:cubicBezTo>
                  <a:cubicBezTo>
                    <a:pt x="4240" y="13748"/>
                    <a:pt x="4066" y="13726"/>
                    <a:pt x="3891" y="13691"/>
                  </a:cubicBezTo>
                  <a:cubicBezTo>
                    <a:pt x="3731" y="13424"/>
                    <a:pt x="3779" y="13292"/>
                    <a:pt x="4040" y="13292"/>
                  </a:cubicBezTo>
                  <a:cubicBezTo>
                    <a:pt x="4046" y="13292"/>
                    <a:pt x="4053" y="13293"/>
                    <a:pt x="4059" y="13293"/>
                  </a:cubicBezTo>
                  <a:cubicBezTo>
                    <a:pt x="4144" y="13266"/>
                    <a:pt x="4137" y="13210"/>
                    <a:pt x="4055" y="13210"/>
                  </a:cubicBezTo>
                  <a:cubicBezTo>
                    <a:pt x="4051" y="13210"/>
                    <a:pt x="4048" y="13210"/>
                    <a:pt x="4044" y="13210"/>
                  </a:cubicBezTo>
                  <a:cubicBezTo>
                    <a:pt x="4030" y="13211"/>
                    <a:pt x="4017" y="13211"/>
                    <a:pt x="4003" y="13211"/>
                  </a:cubicBezTo>
                  <a:cubicBezTo>
                    <a:pt x="3416" y="13211"/>
                    <a:pt x="2964" y="12862"/>
                    <a:pt x="2933" y="12291"/>
                  </a:cubicBezTo>
                  <a:lnTo>
                    <a:pt x="2933" y="12291"/>
                  </a:lnTo>
                  <a:cubicBezTo>
                    <a:pt x="3146" y="12312"/>
                    <a:pt x="3350" y="12344"/>
                    <a:pt x="3557" y="12344"/>
                  </a:cubicBezTo>
                  <a:cubicBezTo>
                    <a:pt x="3690" y="12344"/>
                    <a:pt x="3824" y="12331"/>
                    <a:pt x="3961" y="12294"/>
                  </a:cubicBezTo>
                  <a:cubicBezTo>
                    <a:pt x="4021" y="12278"/>
                    <a:pt x="4066" y="12218"/>
                    <a:pt x="3973" y="12218"/>
                  </a:cubicBezTo>
                  <a:cubicBezTo>
                    <a:pt x="3561" y="12208"/>
                    <a:pt x="3219" y="12063"/>
                    <a:pt x="2929" y="11797"/>
                  </a:cubicBezTo>
                  <a:lnTo>
                    <a:pt x="2929" y="11797"/>
                  </a:lnTo>
                  <a:cubicBezTo>
                    <a:pt x="3129" y="11829"/>
                    <a:pt x="3333" y="11845"/>
                    <a:pt x="3534" y="11845"/>
                  </a:cubicBezTo>
                  <a:cubicBezTo>
                    <a:pt x="4674" y="11845"/>
                    <a:pt x="5770" y="11316"/>
                    <a:pt x="6089" y="10058"/>
                  </a:cubicBezTo>
                  <a:cubicBezTo>
                    <a:pt x="6096" y="10028"/>
                    <a:pt x="6068" y="10018"/>
                    <a:pt x="6031" y="10018"/>
                  </a:cubicBezTo>
                  <a:cubicBezTo>
                    <a:pt x="5978" y="10018"/>
                    <a:pt x="5908" y="10039"/>
                    <a:pt x="5892" y="10058"/>
                  </a:cubicBezTo>
                  <a:cubicBezTo>
                    <a:pt x="5618" y="10251"/>
                    <a:pt x="5333" y="10348"/>
                    <a:pt x="5029" y="10348"/>
                  </a:cubicBezTo>
                  <a:cubicBezTo>
                    <a:pt x="4965" y="10348"/>
                    <a:pt x="4900" y="10344"/>
                    <a:pt x="4834" y="10335"/>
                  </a:cubicBezTo>
                  <a:cubicBezTo>
                    <a:pt x="4782" y="10344"/>
                    <a:pt x="4742" y="10348"/>
                    <a:pt x="4717" y="10348"/>
                  </a:cubicBezTo>
                  <a:cubicBezTo>
                    <a:pt x="4662" y="10348"/>
                    <a:pt x="4666" y="10329"/>
                    <a:pt x="4726" y="10292"/>
                  </a:cubicBezTo>
                  <a:cubicBezTo>
                    <a:pt x="4829" y="10216"/>
                    <a:pt x="4950" y="10134"/>
                    <a:pt x="5048" y="10046"/>
                  </a:cubicBezTo>
                  <a:cubicBezTo>
                    <a:pt x="5303" y="9812"/>
                    <a:pt x="5511" y="9582"/>
                    <a:pt x="5663" y="9272"/>
                  </a:cubicBezTo>
                  <a:cubicBezTo>
                    <a:pt x="5677" y="9247"/>
                    <a:pt x="5649" y="9238"/>
                    <a:pt x="5610" y="9238"/>
                  </a:cubicBezTo>
                  <a:cubicBezTo>
                    <a:pt x="5556" y="9238"/>
                    <a:pt x="5483" y="9254"/>
                    <a:pt x="5467" y="9267"/>
                  </a:cubicBezTo>
                  <a:cubicBezTo>
                    <a:pt x="5271" y="9450"/>
                    <a:pt x="4936" y="9589"/>
                    <a:pt x="4631" y="9589"/>
                  </a:cubicBezTo>
                  <a:cubicBezTo>
                    <a:pt x="4400" y="9589"/>
                    <a:pt x="4188" y="9510"/>
                    <a:pt x="4066" y="9310"/>
                  </a:cubicBezTo>
                  <a:cubicBezTo>
                    <a:pt x="3978" y="9174"/>
                    <a:pt x="4638" y="9048"/>
                    <a:pt x="4688" y="9038"/>
                  </a:cubicBezTo>
                  <a:cubicBezTo>
                    <a:pt x="5058" y="8940"/>
                    <a:pt x="5408" y="8819"/>
                    <a:pt x="5751" y="8661"/>
                  </a:cubicBezTo>
                  <a:cubicBezTo>
                    <a:pt x="6280" y="8416"/>
                    <a:pt x="6750" y="7892"/>
                    <a:pt x="7012" y="7384"/>
                  </a:cubicBezTo>
                  <a:cubicBezTo>
                    <a:pt x="7033" y="7350"/>
                    <a:pt x="6960" y="7346"/>
                    <a:pt x="6921" y="7346"/>
                  </a:cubicBezTo>
                  <a:cubicBezTo>
                    <a:pt x="6912" y="7346"/>
                    <a:pt x="6905" y="7346"/>
                    <a:pt x="6902" y="7346"/>
                  </a:cubicBezTo>
                  <a:cubicBezTo>
                    <a:pt x="6854" y="7355"/>
                    <a:pt x="6814" y="7359"/>
                    <a:pt x="6781" y="7359"/>
                  </a:cubicBezTo>
                  <a:cubicBezTo>
                    <a:pt x="6481" y="7359"/>
                    <a:pt x="6739" y="7022"/>
                    <a:pt x="6841" y="6752"/>
                  </a:cubicBezTo>
                  <a:cubicBezTo>
                    <a:pt x="6853" y="6718"/>
                    <a:pt x="6807" y="6713"/>
                    <a:pt x="6770" y="6713"/>
                  </a:cubicBezTo>
                  <a:cubicBezTo>
                    <a:pt x="6753" y="6713"/>
                    <a:pt x="6738" y="6714"/>
                    <a:pt x="6733" y="6714"/>
                  </a:cubicBezTo>
                  <a:cubicBezTo>
                    <a:pt x="6643" y="6727"/>
                    <a:pt x="6541" y="6743"/>
                    <a:pt x="6458" y="6743"/>
                  </a:cubicBezTo>
                  <a:cubicBezTo>
                    <a:pt x="6299" y="6743"/>
                    <a:pt x="6212" y="6685"/>
                    <a:pt x="6428" y="6440"/>
                  </a:cubicBezTo>
                  <a:cubicBezTo>
                    <a:pt x="6455" y="6408"/>
                    <a:pt x="6411" y="6392"/>
                    <a:pt x="6378" y="6392"/>
                  </a:cubicBezTo>
                  <a:cubicBezTo>
                    <a:pt x="6111" y="6380"/>
                    <a:pt x="4982" y="6196"/>
                    <a:pt x="5642" y="6086"/>
                  </a:cubicBezTo>
                  <a:cubicBezTo>
                    <a:pt x="5942" y="6032"/>
                    <a:pt x="6242" y="5972"/>
                    <a:pt x="6531" y="5868"/>
                  </a:cubicBezTo>
                  <a:cubicBezTo>
                    <a:pt x="7262" y="5595"/>
                    <a:pt x="7863" y="5208"/>
                    <a:pt x="8359" y="4597"/>
                  </a:cubicBezTo>
                  <a:cubicBezTo>
                    <a:pt x="8387" y="4564"/>
                    <a:pt x="8357" y="4553"/>
                    <a:pt x="8315" y="4553"/>
                  </a:cubicBezTo>
                  <a:cubicBezTo>
                    <a:pt x="8267" y="4553"/>
                    <a:pt x="8204" y="4567"/>
                    <a:pt x="8190" y="4575"/>
                  </a:cubicBezTo>
                  <a:cubicBezTo>
                    <a:pt x="7906" y="4521"/>
                    <a:pt x="7878" y="4423"/>
                    <a:pt x="8097" y="4285"/>
                  </a:cubicBezTo>
                  <a:cubicBezTo>
                    <a:pt x="8134" y="4245"/>
                    <a:pt x="8070" y="4235"/>
                    <a:pt x="8028" y="4235"/>
                  </a:cubicBezTo>
                  <a:cubicBezTo>
                    <a:pt x="8015" y="4235"/>
                    <a:pt x="8004" y="4236"/>
                    <a:pt x="7999" y="4237"/>
                  </a:cubicBezTo>
                  <a:cubicBezTo>
                    <a:pt x="7224" y="4215"/>
                    <a:pt x="7038" y="4144"/>
                    <a:pt x="7453" y="4018"/>
                  </a:cubicBezTo>
                  <a:cubicBezTo>
                    <a:pt x="7573" y="3975"/>
                    <a:pt x="7692" y="3925"/>
                    <a:pt x="7813" y="3872"/>
                  </a:cubicBezTo>
                  <a:cubicBezTo>
                    <a:pt x="7954" y="3806"/>
                    <a:pt x="8037" y="3736"/>
                    <a:pt x="8151" y="3637"/>
                  </a:cubicBezTo>
                  <a:cubicBezTo>
                    <a:pt x="8195" y="3610"/>
                    <a:pt x="8130" y="3593"/>
                    <a:pt x="8107" y="3588"/>
                  </a:cubicBezTo>
                  <a:cubicBezTo>
                    <a:pt x="7878" y="3555"/>
                    <a:pt x="7654" y="3565"/>
                    <a:pt x="7425" y="3544"/>
                  </a:cubicBezTo>
                  <a:cubicBezTo>
                    <a:pt x="6215" y="3442"/>
                    <a:pt x="7987" y="3212"/>
                    <a:pt x="8277" y="3212"/>
                  </a:cubicBezTo>
                  <a:cubicBezTo>
                    <a:pt x="8281" y="3212"/>
                    <a:pt x="8285" y="3212"/>
                    <a:pt x="8288" y="3212"/>
                  </a:cubicBezTo>
                  <a:cubicBezTo>
                    <a:pt x="8304" y="3212"/>
                    <a:pt x="8484" y="3184"/>
                    <a:pt x="8435" y="3140"/>
                  </a:cubicBezTo>
                  <a:cubicBezTo>
                    <a:pt x="8051" y="2813"/>
                    <a:pt x="7729" y="2395"/>
                    <a:pt x="7600" y="1904"/>
                  </a:cubicBezTo>
                  <a:lnTo>
                    <a:pt x="7600" y="1904"/>
                  </a:lnTo>
                  <a:cubicBezTo>
                    <a:pt x="8015" y="2206"/>
                    <a:pt x="8424" y="2477"/>
                    <a:pt x="8874" y="2747"/>
                  </a:cubicBezTo>
                  <a:lnTo>
                    <a:pt x="8874" y="2747"/>
                  </a:lnTo>
                  <a:cubicBezTo>
                    <a:pt x="8875" y="2750"/>
                    <a:pt x="8876" y="2752"/>
                    <a:pt x="8877" y="2754"/>
                  </a:cubicBezTo>
                  <a:cubicBezTo>
                    <a:pt x="8879" y="2753"/>
                    <a:pt x="8880" y="2753"/>
                    <a:pt x="8882" y="2752"/>
                  </a:cubicBezTo>
                  <a:lnTo>
                    <a:pt x="8882" y="2752"/>
                  </a:lnTo>
                  <a:cubicBezTo>
                    <a:pt x="8885" y="2754"/>
                    <a:pt x="8889" y="2757"/>
                    <a:pt x="8893" y="2759"/>
                  </a:cubicBezTo>
                  <a:cubicBezTo>
                    <a:pt x="8901" y="2764"/>
                    <a:pt x="8919" y="2767"/>
                    <a:pt x="8941" y="2767"/>
                  </a:cubicBezTo>
                  <a:cubicBezTo>
                    <a:pt x="9005" y="2767"/>
                    <a:pt x="9103" y="2744"/>
                    <a:pt x="9079" y="2699"/>
                  </a:cubicBezTo>
                  <a:cubicBezTo>
                    <a:pt x="8969" y="2511"/>
                    <a:pt x="8890" y="2322"/>
                    <a:pt x="8825" y="2127"/>
                  </a:cubicBezTo>
                  <a:lnTo>
                    <a:pt x="8825" y="2127"/>
                  </a:lnTo>
                  <a:cubicBezTo>
                    <a:pt x="8996" y="2363"/>
                    <a:pt x="9152" y="2609"/>
                    <a:pt x="9341" y="2835"/>
                  </a:cubicBezTo>
                  <a:cubicBezTo>
                    <a:pt x="9352" y="2850"/>
                    <a:pt x="9378" y="2856"/>
                    <a:pt x="9408" y="2856"/>
                  </a:cubicBezTo>
                  <a:cubicBezTo>
                    <a:pt x="9467" y="2856"/>
                    <a:pt x="9539" y="2831"/>
                    <a:pt x="9542" y="2792"/>
                  </a:cubicBezTo>
                  <a:cubicBezTo>
                    <a:pt x="9591" y="2366"/>
                    <a:pt x="9623" y="1935"/>
                    <a:pt x="9646" y="1503"/>
                  </a:cubicBezTo>
                  <a:cubicBezTo>
                    <a:pt x="9663" y="1143"/>
                    <a:pt x="9608" y="549"/>
                    <a:pt x="9815" y="244"/>
                  </a:cubicBezTo>
                  <a:cubicBezTo>
                    <a:pt x="9891" y="130"/>
                    <a:pt x="9950" y="84"/>
                    <a:pt x="9996" y="84"/>
                  </a:cubicBezTo>
                  <a:cubicBezTo>
                    <a:pt x="10081" y="84"/>
                    <a:pt x="10121" y="241"/>
                    <a:pt x="10142" y="397"/>
                  </a:cubicBezTo>
                  <a:cubicBezTo>
                    <a:pt x="10158" y="549"/>
                    <a:pt x="10159" y="703"/>
                    <a:pt x="10159" y="707"/>
                  </a:cubicBezTo>
                  <a:lnTo>
                    <a:pt x="10159" y="707"/>
                  </a:lnTo>
                  <a:cubicBezTo>
                    <a:pt x="10109" y="1062"/>
                    <a:pt x="10049" y="1417"/>
                    <a:pt x="9978" y="1765"/>
                  </a:cubicBezTo>
                  <a:cubicBezTo>
                    <a:pt x="9897" y="2175"/>
                    <a:pt x="9809" y="2584"/>
                    <a:pt x="9722" y="2993"/>
                  </a:cubicBezTo>
                  <a:cubicBezTo>
                    <a:pt x="9714" y="3027"/>
                    <a:pt x="9756" y="3035"/>
                    <a:pt x="9792" y="3035"/>
                  </a:cubicBezTo>
                  <a:cubicBezTo>
                    <a:pt x="9808" y="3035"/>
                    <a:pt x="9823" y="3033"/>
                    <a:pt x="9832" y="3031"/>
                  </a:cubicBezTo>
                  <a:cubicBezTo>
                    <a:pt x="10399" y="2920"/>
                    <a:pt x="10650" y="2426"/>
                    <a:pt x="11053" y="2083"/>
                  </a:cubicBezTo>
                  <a:lnTo>
                    <a:pt x="11053" y="2083"/>
                  </a:lnTo>
                  <a:cubicBezTo>
                    <a:pt x="11068" y="2616"/>
                    <a:pt x="10715" y="2995"/>
                    <a:pt x="10436" y="3435"/>
                  </a:cubicBezTo>
                  <a:cubicBezTo>
                    <a:pt x="10420" y="3466"/>
                    <a:pt x="10471" y="3475"/>
                    <a:pt x="10501" y="3475"/>
                  </a:cubicBezTo>
                  <a:cubicBezTo>
                    <a:pt x="10509" y="3475"/>
                    <a:pt x="10515" y="3475"/>
                    <a:pt x="10519" y="3474"/>
                  </a:cubicBezTo>
                  <a:cubicBezTo>
                    <a:pt x="10889" y="3464"/>
                    <a:pt x="11218" y="3363"/>
                    <a:pt x="11549" y="3214"/>
                  </a:cubicBezTo>
                  <a:lnTo>
                    <a:pt x="11549" y="3214"/>
                  </a:lnTo>
                  <a:cubicBezTo>
                    <a:pt x="11497" y="3654"/>
                    <a:pt x="11069" y="3903"/>
                    <a:pt x="10736" y="4139"/>
                  </a:cubicBezTo>
                  <a:cubicBezTo>
                    <a:pt x="10715" y="4155"/>
                    <a:pt x="10698" y="4177"/>
                    <a:pt x="10726" y="4194"/>
                  </a:cubicBezTo>
                  <a:cubicBezTo>
                    <a:pt x="10917" y="4292"/>
                    <a:pt x="11108" y="4368"/>
                    <a:pt x="11304" y="4439"/>
                  </a:cubicBezTo>
                  <a:cubicBezTo>
                    <a:pt x="11484" y="4494"/>
                    <a:pt x="11358" y="4602"/>
                    <a:pt x="10939" y="4771"/>
                  </a:cubicBezTo>
                  <a:cubicBezTo>
                    <a:pt x="10912" y="4771"/>
                    <a:pt x="10802" y="4783"/>
                    <a:pt x="10808" y="4831"/>
                  </a:cubicBezTo>
                  <a:cubicBezTo>
                    <a:pt x="10950" y="5639"/>
                    <a:pt x="11620" y="6075"/>
                    <a:pt x="12340" y="6347"/>
                  </a:cubicBezTo>
                  <a:cubicBezTo>
                    <a:pt x="12635" y="6452"/>
                    <a:pt x="12957" y="6528"/>
                    <a:pt x="13268" y="6550"/>
                  </a:cubicBezTo>
                  <a:cubicBezTo>
                    <a:pt x="13404" y="6812"/>
                    <a:pt x="13268" y="6948"/>
                    <a:pt x="12864" y="6959"/>
                  </a:cubicBezTo>
                  <a:cubicBezTo>
                    <a:pt x="12838" y="6960"/>
                    <a:pt x="12812" y="6960"/>
                    <a:pt x="12786" y="6960"/>
                  </a:cubicBezTo>
                  <a:cubicBezTo>
                    <a:pt x="12654" y="6960"/>
                    <a:pt x="12522" y="6949"/>
                    <a:pt x="12390" y="6926"/>
                  </a:cubicBezTo>
                  <a:cubicBezTo>
                    <a:pt x="12274" y="6905"/>
                    <a:pt x="12159" y="6880"/>
                    <a:pt x="12053" y="6829"/>
                  </a:cubicBezTo>
                  <a:lnTo>
                    <a:pt x="12053" y="6829"/>
                  </a:lnTo>
                  <a:cubicBezTo>
                    <a:pt x="12052" y="6828"/>
                    <a:pt x="12052" y="6828"/>
                    <a:pt x="12052" y="6828"/>
                  </a:cubicBezTo>
                  <a:cubicBezTo>
                    <a:pt x="12052" y="6828"/>
                    <a:pt x="12052" y="6828"/>
                    <a:pt x="12051" y="6828"/>
                  </a:cubicBezTo>
                  <a:lnTo>
                    <a:pt x="12051" y="6828"/>
                  </a:lnTo>
                  <a:cubicBezTo>
                    <a:pt x="12048" y="6826"/>
                    <a:pt x="12044" y="6825"/>
                    <a:pt x="12040" y="6823"/>
                  </a:cubicBezTo>
                  <a:cubicBezTo>
                    <a:pt x="12033" y="6819"/>
                    <a:pt x="12018" y="6817"/>
                    <a:pt x="11999" y="6817"/>
                  </a:cubicBezTo>
                  <a:cubicBezTo>
                    <a:pt x="11933" y="6817"/>
                    <a:pt x="11821" y="6840"/>
                    <a:pt x="11856" y="6883"/>
                  </a:cubicBezTo>
                  <a:cubicBezTo>
                    <a:pt x="11984" y="7057"/>
                    <a:pt x="12681" y="7652"/>
                    <a:pt x="12336" y="7652"/>
                  </a:cubicBezTo>
                  <a:cubicBezTo>
                    <a:pt x="12260" y="7652"/>
                    <a:pt x="12132" y="7622"/>
                    <a:pt x="11937" y="7553"/>
                  </a:cubicBezTo>
                  <a:cubicBezTo>
                    <a:pt x="11931" y="7552"/>
                    <a:pt x="11916" y="7551"/>
                    <a:pt x="11898" y="7551"/>
                  </a:cubicBezTo>
                  <a:cubicBezTo>
                    <a:pt x="11836" y="7551"/>
                    <a:pt x="11729" y="7562"/>
                    <a:pt x="11746" y="7608"/>
                  </a:cubicBezTo>
                  <a:cubicBezTo>
                    <a:pt x="11947" y="8148"/>
                    <a:pt x="12307" y="8764"/>
                    <a:pt x="12913" y="8912"/>
                  </a:cubicBezTo>
                  <a:cubicBezTo>
                    <a:pt x="13098" y="8959"/>
                    <a:pt x="13283" y="8985"/>
                    <a:pt x="13471" y="8985"/>
                  </a:cubicBezTo>
                  <a:cubicBezTo>
                    <a:pt x="13527" y="8985"/>
                    <a:pt x="13583" y="8982"/>
                    <a:pt x="13639" y="8978"/>
                  </a:cubicBezTo>
                  <a:cubicBezTo>
                    <a:pt x="13668" y="8975"/>
                    <a:pt x="13693" y="8974"/>
                    <a:pt x="13715" y="8974"/>
                  </a:cubicBezTo>
                  <a:cubicBezTo>
                    <a:pt x="14151" y="8974"/>
                    <a:pt x="13123" y="9476"/>
                    <a:pt x="12951" y="9522"/>
                  </a:cubicBezTo>
                  <a:cubicBezTo>
                    <a:pt x="12929" y="9529"/>
                    <a:pt x="12858" y="9550"/>
                    <a:pt x="12886" y="9588"/>
                  </a:cubicBezTo>
                  <a:cubicBezTo>
                    <a:pt x="13126" y="9894"/>
                    <a:pt x="13508" y="9975"/>
                    <a:pt x="13885" y="10003"/>
                  </a:cubicBezTo>
                  <a:cubicBezTo>
                    <a:pt x="13939" y="10008"/>
                    <a:pt x="14593" y="10046"/>
                    <a:pt x="14539" y="10118"/>
                  </a:cubicBezTo>
                  <a:cubicBezTo>
                    <a:pt x="14336" y="10390"/>
                    <a:pt x="13886" y="10516"/>
                    <a:pt x="13488" y="10516"/>
                  </a:cubicBezTo>
                  <a:cubicBezTo>
                    <a:pt x="13320" y="10516"/>
                    <a:pt x="13161" y="10494"/>
                    <a:pt x="13034" y="10450"/>
                  </a:cubicBezTo>
                  <a:cubicBezTo>
                    <a:pt x="13028" y="10449"/>
                    <a:pt x="13020" y="10448"/>
                    <a:pt x="13009" y="10448"/>
                  </a:cubicBezTo>
                  <a:cubicBezTo>
                    <a:pt x="12941" y="10448"/>
                    <a:pt x="12793" y="10478"/>
                    <a:pt x="12858" y="10521"/>
                  </a:cubicBezTo>
                  <a:cubicBezTo>
                    <a:pt x="13377" y="10864"/>
                    <a:pt x="14981" y="11072"/>
                    <a:pt x="13301" y="11470"/>
                  </a:cubicBezTo>
                  <a:cubicBezTo>
                    <a:pt x="13284" y="11476"/>
                    <a:pt x="13208" y="11503"/>
                    <a:pt x="13235" y="11536"/>
                  </a:cubicBezTo>
                  <a:cubicBezTo>
                    <a:pt x="13726" y="12027"/>
                    <a:pt x="14283" y="12332"/>
                    <a:pt x="14975" y="12447"/>
                  </a:cubicBezTo>
                  <a:cubicBezTo>
                    <a:pt x="15080" y="12464"/>
                    <a:pt x="15185" y="12470"/>
                    <a:pt x="15290" y="12470"/>
                  </a:cubicBezTo>
                  <a:cubicBezTo>
                    <a:pt x="15420" y="12470"/>
                    <a:pt x="15549" y="12461"/>
                    <a:pt x="15678" y="12452"/>
                  </a:cubicBezTo>
                  <a:cubicBezTo>
                    <a:pt x="15743" y="12447"/>
                    <a:pt x="15795" y="12444"/>
                    <a:pt x="15835" y="12444"/>
                  </a:cubicBezTo>
                  <a:cubicBezTo>
                    <a:pt x="16076" y="12444"/>
                    <a:pt x="15920" y="12533"/>
                    <a:pt x="15668" y="12626"/>
                  </a:cubicBezTo>
                  <a:cubicBezTo>
                    <a:pt x="15418" y="12717"/>
                    <a:pt x="15082" y="12807"/>
                    <a:pt x="14958" y="12807"/>
                  </a:cubicBezTo>
                  <a:cubicBezTo>
                    <a:pt x="14954" y="12807"/>
                    <a:pt x="14951" y="12807"/>
                    <a:pt x="14948" y="12807"/>
                  </a:cubicBezTo>
                  <a:cubicBezTo>
                    <a:pt x="14920" y="12807"/>
                    <a:pt x="14762" y="12817"/>
                    <a:pt x="14801" y="12878"/>
                  </a:cubicBezTo>
                  <a:cubicBezTo>
                    <a:pt x="15046" y="13276"/>
                    <a:pt x="15580" y="13555"/>
                    <a:pt x="16006" y="13718"/>
                  </a:cubicBezTo>
                  <a:cubicBezTo>
                    <a:pt x="16148" y="13772"/>
                    <a:pt x="16295" y="13832"/>
                    <a:pt x="16443" y="13849"/>
                  </a:cubicBezTo>
                  <a:cubicBezTo>
                    <a:pt x="16507" y="13859"/>
                    <a:pt x="16584" y="13883"/>
                    <a:pt x="16649" y="13913"/>
                  </a:cubicBezTo>
                  <a:lnTo>
                    <a:pt x="16649" y="13913"/>
                  </a:lnTo>
                  <a:cubicBezTo>
                    <a:pt x="16688" y="13890"/>
                    <a:pt x="16727" y="13865"/>
                    <a:pt x="16765" y="13837"/>
                  </a:cubicBezTo>
                  <a:cubicBezTo>
                    <a:pt x="16831" y="13794"/>
                    <a:pt x="16753" y="13772"/>
                    <a:pt x="16710" y="13772"/>
                  </a:cubicBezTo>
                  <a:cubicBezTo>
                    <a:pt x="16701" y="13772"/>
                    <a:pt x="16691" y="13772"/>
                    <a:pt x="16682" y="13772"/>
                  </a:cubicBezTo>
                  <a:cubicBezTo>
                    <a:pt x="16154" y="13772"/>
                    <a:pt x="15374" y="13334"/>
                    <a:pt x="15047" y="12895"/>
                  </a:cubicBezTo>
                  <a:lnTo>
                    <a:pt x="15047" y="12895"/>
                  </a:lnTo>
                  <a:cubicBezTo>
                    <a:pt x="15527" y="12886"/>
                    <a:pt x="16016" y="12772"/>
                    <a:pt x="16252" y="12311"/>
                  </a:cubicBezTo>
                  <a:cubicBezTo>
                    <a:pt x="16268" y="12279"/>
                    <a:pt x="16225" y="12271"/>
                    <a:pt x="16183" y="12271"/>
                  </a:cubicBezTo>
                  <a:cubicBezTo>
                    <a:pt x="16153" y="12271"/>
                    <a:pt x="16122" y="12275"/>
                    <a:pt x="16116" y="12278"/>
                  </a:cubicBezTo>
                  <a:cubicBezTo>
                    <a:pt x="15874" y="12337"/>
                    <a:pt x="15623" y="12370"/>
                    <a:pt x="15374" y="12370"/>
                  </a:cubicBezTo>
                  <a:cubicBezTo>
                    <a:pt x="14932" y="12370"/>
                    <a:pt x="14494" y="12267"/>
                    <a:pt x="14114" y="12027"/>
                  </a:cubicBezTo>
                  <a:cubicBezTo>
                    <a:pt x="13961" y="11929"/>
                    <a:pt x="13273" y="11579"/>
                    <a:pt x="13715" y="11453"/>
                  </a:cubicBezTo>
                  <a:cubicBezTo>
                    <a:pt x="13993" y="11367"/>
                    <a:pt x="14278" y="11231"/>
                    <a:pt x="14337" y="10924"/>
                  </a:cubicBezTo>
                  <a:cubicBezTo>
                    <a:pt x="14343" y="10892"/>
                    <a:pt x="14304" y="10886"/>
                    <a:pt x="14278" y="10886"/>
                  </a:cubicBezTo>
                  <a:cubicBezTo>
                    <a:pt x="13929" y="10861"/>
                    <a:pt x="13567" y="10775"/>
                    <a:pt x="13259" y="10599"/>
                  </a:cubicBezTo>
                  <a:lnTo>
                    <a:pt x="13259" y="10599"/>
                  </a:lnTo>
                  <a:cubicBezTo>
                    <a:pt x="13288" y="10600"/>
                    <a:pt x="13316" y="10600"/>
                    <a:pt x="13345" y="10600"/>
                  </a:cubicBezTo>
                  <a:cubicBezTo>
                    <a:pt x="13461" y="10600"/>
                    <a:pt x="13578" y="10590"/>
                    <a:pt x="13682" y="10576"/>
                  </a:cubicBezTo>
                  <a:cubicBezTo>
                    <a:pt x="14064" y="10521"/>
                    <a:pt x="14626" y="10433"/>
                    <a:pt x="14774" y="10020"/>
                  </a:cubicBezTo>
                  <a:cubicBezTo>
                    <a:pt x="14789" y="9987"/>
                    <a:pt x="14741" y="9980"/>
                    <a:pt x="14719" y="9975"/>
                  </a:cubicBezTo>
                  <a:cubicBezTo>
                    <a:pt x="14474" y="9942"/>
                    <a:pt x="14223" y="9942"/>
                    <a:pt x="13976" y="9915"/>
                  </a:cubicBezTo>
                  <a:cubicBezTo>
                    <a:pt x="13928" y="9910"/>
                    <a:pt x="12962" y="9610"/>
                    <a:pt x="13198" y="9544"/>
                  </a:cubicBezTo>
                  <a:cubicBezTo>
                    <a:pt x="13584" y="9441"/>
                    <a:pt x="13885" y="9195"/>
                    <a:pt x="14140" y="8900"/>
                  </a:cubicBezTo>
                  <a:cubicBezTo>
                    <a:pt x="14178" y="8859"/>
                    <a:pt x="14114" y="8850"/>
                    <a:pt x="14072" y="8850"/>
                  </a:cubicBezTo>
                  <a:cubicBezTo>
                    <a:pt x="14058" y="8850"/>
                    <a:pt x="14047" y="8851"/>
                    <a:pt x="14042" y="8852"/>
                  </a:cubicBezTo>
                  <a:cubicBezTo>
                    <a:pt x="13922" y="8866"/>
                    <a:pt x="13808" y="8872"/>
                    <a:pt x="13698" y="8872"/>
                  </a:cubicBezTo>
                  <a:cubicBezTo>
                    <a:pt x="12878" y="8872"/>
                    <a:pt x="12331" y="8490"/>
                    <a:pt x="12001" y="7697"/>
                  </a:cubicBezTo>
                  <a:lnTo>
                    <a:pt x="12001" y="7697"/>
                  </a:lnTo>
                  <a:cubicBezTo>
                    <a:pt x="12106" y="7721"/>
                    <a:pt x="12206" y="7734"/>
                    <a:pt x="12308" y="7734"/>
                  </a:cubicBezTo>
                  <a:cubicBezTo>
                    <a:pt x="12428" y="7734"/>
                    <a:pt x="12550" y="7717"/>
                    <a:pt x="12684" y="7679"/>
                  </a:cubicBezTo>
                  <a:cubicBezTo>
                    <a:pt x="12712" y="7674"/>
                    <a:pt x="12777" y="7651"/>
                    <a:pt x="12750" y="7619"/>
                  </a:cubicBezTo>
                  <a:cubicBezTo>
                    <a:pt x="12595" y="7387"/>
                    <a:pt x="12383" y="7206"/>
                    <a:pt x="12197" y="7002"/>
                  </a:cubicBezTo>
                  <a:lnTo>
                    <a:pt x="12197" y="7002"/>
                  </a:lnTo>
                  <a:cubicBezTo>
                    <a:pt x="12359" y="7038"/>
                    <a:pt x="12546" y="7063"/>
                    <a:pt x="12728" y="7063"/>
                  </a:cubicBezTo>
                  <a:cubicBezTo>
                    <a:pt x="13159" y="7063"/>
                    <a:pt x="13561" y="6927"/>
                    <a:pt x="13546" y="6501"/>
                  </a:cubicBezTo>
                  <a:cubicBezTo>
                    <a:pt x="13546" y="6478"/>
                    <a:pt x="13503" y="6473"/>
                    <a:pt x="13492" y="6473"/>
                  </a:cubicBezTo>
                  <a:cubicBezTo>
                    <a:pt x="12739" y="6419"/>
                    <a:pt x="11778" y="6141"/>
                    <a:pt x="11315" y="5496"/>
                  </a:cubicBezTo>
                  <a:cubicBezTo>
                    <a:pt x="11282" y="5448"/>
                    <a:pt x="10912" y="4859"/>
                    <a:pt x="11108" y="4854"/>
                  </a:cubicBezTo>
                  <a:cubicBezTo>
                    <a:pt x="11194" y="4854"/>
                    <a:pt x="11282" y="4842"/>
                    <a:pt x="11365" y="4821"/>
                  </a:cubicBezTo>
                  <a:cubicBezTo>
                    <a:pt x="11582" y="4766"/>
                    <a:pt x="11718" y="4706"/>
                    <a:pt x="11882" y="4547"/>
                  </a:cubicBezTo>
                  <a:cubicBezTo>
                    <a:pt x="11899" y="4532"/>
                    <a:pt x="11899" y="4509"/>
                    <a:pt x="11877" y="4504"/>
                  </a:cubicBezTo>
                  <a:cubicBezTo>
                    <a:pt x="11615" y="4411"/>
                    <a:pt x="11337" y="4346"/>
                    <a:pt x="11091" y="4220"/>
                  </a:cubicBezTo>
                  <a:cubicBezTo>
                    <a:pt x="10857" y="4096"/>
                    <a:pt x="11179" y="3975"/>
                    <a:pt x="11266" y="3905"/>
                  </a:cubicBezTo>
                  <a:cubicBezTo>
                    <a:pt x="11539" y="3681"/>
                    <a:pt x="11763" y="3462"/>
                    <a:pt x="11763" y="3092"/>
                  </a:cubicBezTo>
                  <a:cubicBezTo>
                    <a:pt x="11763" y="3070"/>
                    <a:pt x="11742" y="3062"/>
                    <a:pt x="11714" y="3062"/>
                  </a:cubicBezTo>
                  <a:cubicBezTo>
                    <a:pt x="11665" y="3062"/>
                    <a:pt x="11596" y="3085"/>
                    <a:pt x="11582" y="3092"/>
                  </a:cubicBezTo>
                  <a:cubicBezTo>
                    <a:pt x="11495" y="3131"/>
                    <a:pt x="11051" y="3345"/>
                    <a:pt x="10858" y="3345"/>
                  </a:cubicBezTo>
                  <a:cubicBezTo>
                    <a:pt x="10759" y="3345"/>
                    <a:pt x="10726" y="3289"/>
                    <a:pt x="10841" y="3124"/>
                  </a:cubicBezTo>
                  <a:cubicBezTo>
                    <a:pt x="10944" y="2976"/>
                    <a:pt x="11070" y="2819"/>
                    <a:pt x="11141" y="2649"/>
                  </a:cubicBezTo>
                  <a:cubicBezTo>
                    <a:pt x="11255" y="2387"/>
                    <a:pt x="11287" y="2208"/>
                    <a:pt x="11249" y="1924"/>
                  </a:cubicBezTo>
                  <a:cubicBezTo>
                    <a:pt x="11247" y="1899"/>
                    <a:pt x="11222" y="1891"/>
                    <a:pt x="11191" y="1891"/>
                  </a:cubicBezTo>
                  <a:cubicBezTo>
                    <a:pt x="11145" y="1891"/>
                    <a:pt x="11086" y="1909"/>
                    <a:pt x="11070" y="1918"/>
                  </a:cubicBezTo>
                  <a:cubicBezTo>
                    <a:pt x="10791" y="2099"/>
                    <a:pt x="10612" y="2354"/>
                    <a:pt x="10383" y="2584"/>
                  </a:cubicBezTo>
                  <a:cubicBezTo>
                    <a:pt x="10282" y="2685"/>
                    <a:pt x="10156" y="2781"/>
                    <a:pt x="10078" y="2781"/>
                  </a:cubicBezTo>
                  <a:cubicBezTo>
                    <a:pt x="10013" y="2781"/>
                    <a:pt x="9980" y="2713"/>
                    <a:pt x="10023" y="2525"/>
                  </a:cubicBezTo>
                  <a:cubicBezTo>
                    <a:pt x="10076" y="2268"/>
                    <a:pt x="10131" y="2017"/>
                    <a:pt x="10180" y="1760"/>
                  </a:cubicBezTo>
                  <a:cubicBezTo>
                    <a:pt x="10235" y="1471"/>
                    <a:pt x="10660" y="129"/>
                    <a:pt x="10202" y="25"/>
                  </a:cubicBezTo>
                  <a:cubicBezTo>
                    <a:pt x="10132" y="8"/>
                    <a:pt x="10069" y="0"/>
                    <a:pt x="1001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0"/>
            <p:cNvSpPr/>
            <p:nvPr/>
          </p:nvSpPr>
          <p:spPr>
            <a:xfrm>
              <a:off x="4494025" y="2972675"/>
              <a:ext cx="250800" cy="531200"/>
            </a:xfrm>
            <a:custGeom>
              <a:avLst/>
              <a:gdLst/>
              <a:ahLst/>
              <a:cxnLst/>
              <a:rect l="l" t="t" r="r" b="b"/>
              <a:pathLst>
                <a:path w="10032" h="21248" extrusionOk="0">
                  <a:moveTo>
                    <a:pt x="2842" y="9039"/>
                  </a:moveTo>
                  <a:lnTo>
                    <a:pt x="2842" y="9039"/>
                  </a:lnTo>
                  <a:cubicBezTo>
                    <a:pt x="2836" y="9048"/>
                    <a:pt x="2830" y="9057"/>
                    <a:pt x="2824" y="9066"/>
                  </a:cubicBezTo>
                  <a:lnTo>
                    <a:pt x="2824" y="9066"/>
                  </a:lnTo>
                  <a:cubicBezTo>
                    <a:pt x="2830" y="9057"/>
                    <a:pt x="2836" y="9048"/>
                    <a:pt x="2842" y="9039"/>
                  </a:cubicBezTo>
                  <a:close/>
                  <a:moveTo>
                    <a:pt x="4276" y="1"/>
                  </a:moveTo>
                  <a:cubicBezTo>
                    <a:pt x="4205" y="1"/>
                    <a:pt x="4129" y="11"/>
                    <a:pt x="4059" y="34"/>
                  </a:cubicBezTo>
                  <a:cubicBezTo>
                    <a:pt x="4205" y="301"/>
                    <a:pt x="4451" y="485"/>
                    <a:pt x="4598" y="759"/>
                  </a:cubicBezTo>
                  <a:cubicBezTo>
                    <a:pt x="4326" y="813"/>
                    <a:pt x="3981" y="786"/>
                    <a:pt x="3812" y="1053"/>
                  </a:cubicBezTo>
                  <a:cubicBezTo>
                    <a:pt x="3933" y="1053"/>
                    <a:pt x="4080" y="1081"/>
                    <a:pt x="4205" y="1135"/>
                  </a:cubicBezTo>
                  <a:cubicBezTo>
                    <a:pt x="4107" y="1670"/>
                    <a:pt x="3573" y="2826"/>
                    <a:pt x="2984" y="3224"/>
                  </a:cubicBezTo>
                  <a:cubicBezTo>
                    <a:pt x="3191" y="3169"/>
                    <a:pt x="3404" y="3126"/>
                    <a:pt x="3568" y="3093"/>
                  </a:cubicBezTo>
                  <a:lnTo>
                    <a:pt x="3568" y="3093"/>
                  </a:lnTo>
                  <a:cubicBezTo>
                    <a:pt x="3371" y="3955"/>
                    <a:pt x="2732" y="5646"/>
                    <a:pt x="1828" y="5837"/>
                  </a:cubicBezTo>
                  <a:cubicBezTo>
                    <a:pt x="1952" y="5870"/>
                    <a:pt x="2078" y="5886"/>
                    <a:pt x="2203" y="5886"/>
                  </a:cubicBezTo>
                  <a:cubicBezTo>
                    <a:pt x="2482" y="5886"/>
                    <a:pt x="2760" y="5815"/>
                    <a:pt x="3027" y="5701"/>
                  </a:cubicBezTo>
                  <a:lnTo>
                    <a:pt x="3027" y="5701"/>
                  </a:lnTo>
                  <a:cubicBezTo>
                    <a:pt x="2858" y="6187"/>
                    <a:pt x="2782" y="6617"/>
                    <a:pt x="2417" y="6940"/>
                  </a:cubicBezTo>
                  <a:cubicBezTo>
                    <a:pt x="2509" y="6955"/>
                    <a:pt x="2601" y="6960"/>
                    <a:pt x="2694" y="6960"/>
                  </a:cubicBezTo>
                  <a:cubicBezTo>
                    <a:pt x="2924" y="6960"/>
                    <a:pt x="3153" y="6923"/>
                    <a:pt x="3399" y="6885"/>
                  </a:cubicBezTo>
                  <a:lnTo>
                    <a:pt x="3399" y="6885"/>
                  </a:lnTo>
                  <a:cubicBezTo>
                    <a:pt x="3203" y="7636"/>
                    <a:pt x="3153" y="8360"/>
                    <a:pt x="2812" y="9084"/>
                  </a:cubicBezTo>
                  <a:lnTo>
                    <a:pt x="2812" y="9084"/>
                  </a:lnTo>
                  <a:cubicBezTo>
                    <a:pt x="2483" y="9555"/>
                    <a:pt x="2156" y="9951"/>
                    <a:pt x="1680" y="10326"/>
                  </a:cubicBezTo>
                  <a:cubicBezTo>
                    <a:pt x="1707" y="10332"/>
                    <a:pt x="1740" y="10332"/>
                    <a:pt x="1773" y="10332"/>
                  </a:cubicBezTo>
                  <a:cubicBezTo>
                    <a:pt x="2100" y="10332"/>
                    <a:pt x="2613" y="10087"/>
                    <a:pt x="2858" y="9868"/>
                  </a:cubicBezTo>
                  <a:lnTo>
                    <a:pt x="2858" y="9868"/>
                  </a:lnTo>
                  <a:cubicBezTo>
                    <a:pt x="2586" y="10135"/>
                    <a:pt x="2417" y="10485"/>
                    <a:pt x="2193" y="10779"/>
                  </a:cubicBezTo>
                  <a:cubicBezTo>
                    <a:pt x="1952" y="11052"/>
                    <a:pt x="1680" y="11129"/>
                    <a:pt x="1413" y="11346"/>
                  </a:cubicBezTo>
                  <a:cubicBezTo>
                    <a:pt x="1468" y="11352"/>
                    <a:pt x="1521" y="11358"/>
                    <a:pt x="1571" y="11358"/>
                  </a:cubicBezTo>
                  <a:cubicBezTo>
                    <a:pt x="1756" y="11358"/>
                    <a:pt x="1926" y="11314"/>
                    <a:pt x="2095" y="11210"/>
                  </a:cubicBezTo>
                  <a:lnTo>
                    <a:pt x="2095" y="11210"/>
                  </a:lnTo>
                  <a:cubicBezTo>
                    <a:pt x="2024" y="11908"/>
                    <a:pt x="1680" y="12580"/>
                    <a:pt x="1042" y="12798"/>
                  </a:cubicBezTo>
                  <a:cubicBezTo>
                    <a:pt x="1184" y="12776"/>
                    <a:pt x="1337" y="12738"/>
                    <a:pt x="1494" y="12738"/>
                  </a:cubicBezTo>
                  <a:cubicBezTo>
                    <a:pt x="1533" y="12738"/>
                    <a:pt x="1571" y="12738"/>
                    <a:pt x="1609" y="12743"/>
                  </a:cubicBezTo>
                  <a:cubicBezTo>
                    <a:pt x="1592" y="12836"/>
                    <a:pt x="1571" y="12923"/>
                    <a:pt x="1538" y="13005"/>
                  </a:cubicBezTo>
                  <a:cubicBezTo>
                    <a:pt x="1566" y="13000"/>
                    <a:pt x="1592" y="12995"/>
                    <a:pt x="1614" y="12988"/>
                  </a:cubicBezTo>
                  <a:lnTo>
                    <a:pt x="1631" y="12988"/>
                  </a:lnTo>
                  <a:cubicBezTo>
                    <a:pt x="1685" y="12988"/>
                    <a:pt x="1849" y="13010"/>
                    <a:pt x="1800" y="13065"/>
                  </a:cubicBezTo>
                  <a:cubicBezTo>
                    <a:pt x="1664" y="13212"/>
                    <a:pt x="1506" y="13355"/>
                    <a:pt x="1325" y="13463"/>
                  </a:cubicBezTo>
                  <a:cubicBezTo>
                    <a:pt x="1298" y="13512"/>
                    <a:pt x="1265" y="13561"/>
                    <a:pt x="1232" y="13610"/>
                  </a:cubicBezTo>
                  <a:cubicBezTo>
                    <a:pt x="1363" y="13589"/>
                    <a:pt x="1473" y="13572"/>
                    <a:pt x="1506" y="13572"/>
                  </a:cubicBezTo>
                  <a:lnTo>
                    <a:pt x="1516" y="13572"/>
                  </a:lnTo>
                  <a:cubicBezTo>
                    <a:pt x="1566" y="13572"/>
                    <a:pt x="1669" y="13584"/>
                    <a:pt x="1675" y="13637"/>
                  </a:cubicBezTo>
                  <a:cubicBezTo>
                    <a:pt x="1675" y="14140"/>
                    <a:pt x="1428" y="14450"/>
                    <a:pt x="1015" y="14652"/>
                  </a:cubicBezTo>
                  <a:cubicBezTo>
                    <a:pt x="970" y="14729"/>
                    <a:pt x="917" y="14800"/>
                    <a:pt x="851" y="14865"/>
                  </a:cubicBezTo>
                  <a:cubicBezTo>
                    <a:pt x="905" y="14886"/>
                    <a:pt x="965" y="14909"/>
                    <a:pt x="1030" y="14941"/>
                  </a:cubicBezTo>
                  <a:cubicBezTo>
                    <a:pt x="1047" y="14952"/>
                    <a:pt x="1101" y="14979"/>
                    <a:pt x="1075" y="15002"/>
                  </a:cubicBezTo>
                  <a:cubicBezTo>
                    <a:pt x="856" y="15203"/>
                    <a:pt x="627" y="15318"/>
                    <a:pt x="322" y="15345"/>
                  </a:cubicBezTo>
                  <a:cubicBezTo>
                    <a:pt x="245" y="15356"/>
                    <a:pt x="169" y="15362"/>
                    <a:pt x="98" y="15367"/>
                  </a:cubicBezTo>
                  <a:cubicBezTo>
                    <a:pt x="66" y="15384"/>
                    <a:pt x="33" y="15394"/>
                    <a:pt x="0" y="15410"/>
                  </a:cubicBezTo>
                  <a:cubicBezTo>
                    <a:pt x="33" y="15432"/>
                    <a:pt x="71" y="15460"/>
                    <a:pt x="114" y="15492"/>
                  </a:cubicBezTo>
                  <a:cubicBezTo>
                    <a:pt x="289" y="15475"/>
                    <a:pt x="464" y="15432"/>
                    <a:pt x="627" y="15351"/>
                  </a:cubicBezTo>
                  <a:lnTo>
                    <a:pt x="627" y="15351"/>
                  </a:lnTo>
                  <a:cubicBezTo>
                    <a:pt x="638" y="15520"/>
                    <a:pt x="600" y="15689"/>
                    <a:pt x="540" y="15847"/>
                  </a:cubicBezTo>
                  <a:cubicBezTo>
                    <a:pt x="584" y="15880"/>
                    <a:pt x="622" y="15907"/>
                    <a:pt x="655" y="15923"/>
                  </a:cubicBezTo>
                  <a:cubicBezTo>
                    <a:pt x="676" y="15934"/>
                    <a:pt x="693" y="15966"/>
                    <a:pt x="660" y="15983"/>
                  </a:cubicBezTo>
                  <a:cubicBezTo>
                    <a:pt x="589" y="16016"/>
                    <a:pt x="507" y="16054"/>
                    <a:pt x="431" y="16087"/>
                  </a:cubicBezTo>
                  <a:cubicBezTo>
                    <a:pt x="343" y="16245"/>
                    <a:pt x="234" y="16398"/>
                    <a:pt x="119" y="16529"/>
                  </a:cubicBezTo>
                  <a:cubicBezTo>
                    <a:pt x="131" y="16535"/>
                    <a:pt x="136" y="16540"/>
                    <a:pt x="147" y="16545"/>
                  </a:cubicBezTo>
                  <a:cubicBezTo>
                    <a:pt x="174" y="16529"/>
                    <a:pt x="197" y="16507"/>
                    <a:pt x="224" y="16490"/>
                  </a:cubicBezTo>
                  <a:cubicBezTo>
                    <a:pt x="305" y="16436"/>
                    <a:pt x="388" y="16371"/>
                    <a:pt x="458" y="16305"/>
                  </a:cubicBezTo>
                  <a:cubicBezTo>
                    <a:pt x="529" y="16235"/>
                    <a:pt x="600" y="16163"/>
                    <a:pt x="649" y="16076"/>
                  </a:cubicBezTo>
                  <a:lnTo>
                    <a:pt x="649" y="16076"/>
                  </a:lnTo>
                  <a:cubicBezTo>
                    <a:pt x="567" y="16261"/>
                    <a:pt x="414" y="16404"/>
                    <a:pt x="257" y="16535"/>
                  </a:cubicBezTo>
                  <a:cubicBezTo>
                    <a:pt x="240" y="16550"/>
                    <a:pt x="217" y="16567"/>
                    <a:pt x="202" y="16583"/>
                  </a:cubicBezTo>
                  <a:cubicBezTo>
                    <a:pt x="229" y="16600"/>
                    <a:pt x="257" y="16621"/>
                    <a:pt x="283" y="16638"/>
                  </a:cubicBezTo>
                  <a:cubicBezTo>
                    <a:pt x="447" y="16578"/>
                    <a:pt x="605" y="16490"/>
                    <a:pt x="774" y="16425"/>
                  </a:cubicBezTo>
                  <a:lnTo>
                    <a:pt x="774" y="16425"/>
                  </a:lnTo>
                  <a:cubicBezTo>
                    <a:pt x="748" y="16545"/>
                    <a:pt x="682" y="16660"/>
                    <a:pt x="600" y="16774"/>
                  </a:cubicBezTo>
                  <a:cubicBezTo>
                    <a:pt x="1010" y="16900"/>
                    <a:pt x="1423" y="16955"/>
                    <a:pt x="1854" y="16981"/>
                  </a:cubicBezTo>
                  <a:cubicBezTo>
                    <a:pt x="1876" y="16981"/>
                    <a:pt x="2007" y="16998"/>
                    <a:pt x="1997" y="17046"/>
                  </a:cubicBezTo>
                  <a:cubicBezTo>
                    <a:pt x="1893" y="17380"/>
                    <a:pt x="1549" y="17565"/>
                    <a:pt x="1227" y="17653"/>
                  </a:cubicBezTo>
                  <a:cubicBezTo>
                    <a:pt x="655" y="17806"/>
                    <a:pt x="1080" y="17882"/>
                    <a:pt x="1461" y="17882"/>
                  </a:cubicBezTo>
                  <a:cubicBezTo>
                    <a:pt x="1609" y="17882"/>
                    <a:pt x="1745" y="17871"/>
                    <a:pt x="1828" y="17849"/>
                  </a:cubicBezTo>
                  <a:cubicBezTo>
                    <a:pt x="2050" y="17794"/>
                    <a:pt x="2274" y="17729"/>
                    <a:pt x="2498" y="17663"/>
                  </a:cubicBezTo>
                  <a:cubicBezTo>
                    <a:pt x="2509" y="17658"/>
                    <a:pt x="2526" y="17658"/>
                    <a:pt x="2548" y="17658"/>
                  </a:cubicBezTo>
                  <a:cubicBezTo>
                    <a:pt x="2607" y="17658"/>
                    <a:pt x="2684" y="17675"/>
                    <a:pt x="2689" y="17723"/>
                  </a:cubicBezTo>
                  <a:cubicBezTo>
                    <a:pt x="2815" y="18498"/>
                    <a:pt x="2122" y="18864"/>
                    <a:pt x="1435" y="18886"/>
                  </a:cubicBezTo>
                  <a:lnTo>
                    <a:pt x="1413" y="18886"/>
                  </a:lnTo>
                  <a:cubicBezTo>
                    <a:pt x="1375" y="18886"/>
                    <a:pt x="1330" y="18879"/>
                    <a:pt x="1292" y="18874"/>
                  </a:cubicBezTo>
                  <a:cubicBezTo>
                    <a:pt x="1249" y="18874"/>
                    <a:pt x="1211" y="18869"/>
                    <a:pt x="1184" y="18869"/>
                  </a:cubicBezTo>
                  <a:cubicBezTo>
                    <a:pt x="1096" y="18869"/>
                    <a:pt x="1075" y="18902"/>
                    <a:pt x="1265" y="19055"/>
                  </a:cubicBezTo>
                  <a:cubicBezTo>
                    <a:pt x="1516" y="19262"/>
                    <a:pt x="1838" y="19322"/>
                    <a:pt x="2155" y="19322"/>
                  </a:cubicBezTo>
                  <a:cubicBezTo>
                    <a:pt x="2324" y="19322"/>
                    <a:pt x="2488" y="19305"/>
                    <a:pt x="2646" y="19284"/>
                  </a:cubicBezTo>
                  <a:cubicBezTo>
                    <a:pt x="3054" y="19239"/>
                    <a:pt x="3452" y="19158"/>
                    <a:pt x="3862" y="19125"/>
                  </a:cubicBezTo>
                  <a:lnTo>
                    <a:pt x="3878" y="19125"/>
                  </a:lnTo>
                  <a:cubicBezTo>
                    <a:pt x="3928" y="19125"/>
                    <a:pt x="4031" y="19141"/>
                    <a:pt x="4031" y="19191"/>
                  </a:cubicBezTo>
                  <a:cubicBezTo>
                    <a:pt x="3998" y="19730"/>
                    <a:pt x="3432" y="20123"/>
                    <a:pt x="2924" y="20195"/>
                  </a:cubicBezTo>
                  <a:cubicBezTo>
                    <a:pt x="2810" y="20211"/>
                    <a:pt x="2700" y="20216"/>
                    <a:pt x="2591" y="20216"/>
                  </a:cubicBezTo>
                  <a:cubicBezTo>
                    <a:pt x="2460" y="20216"/>
                    <a:pt x="2324" y="20206"/>
                    <a:pt x="2181" y="20162"/>
                  </a:cubicBezTo>
                  <a:cubicBezTo>
                    <a:pt x="2050" y="20123"/>
                    <a:pt x="1980" y="20107"/>
                    <a:pt x="1942" y="20107"/>
                  </a:cubicBezTo>
                  <a:cubicBezTo>
                    <a:pt x="1811" y="20107"/>
                    <a:pt x="2149" y="20304"/>
                    <a:pt x="2286" y="20505"/>
                  </a:cubicBezTo>
                  <a:cubicBezTo>
                    <a:pt x="2296" y="20516"/>
                    <a:pt x="2279" y="20533"/>
                    <a:pt x="2269" y="20538"/>
                  </a:cubicBezTo>
                  <a:cubicBezTo>
                    <a:pt x="2045" y="20659"/>
                    <a:pt x="1881" y="20686"/>
                    <a:pt x="1631" y="20691"/>
                  </a:cubicBezTo>
                  <a:cubicBezTo>
                    <a:pt x="1533" y="20696"/>
                    <a:pt x="1642" y="20865"/>
                    <a:pt x="1778" y="21040"/>
                  </a:cubicBezTo>
                  <a:cubicBezTo>
                    <a:pt x="1876" y="21013"/>
                    <a:pt x="1980" y="20964"/>
                    <a:pt x="2078" y="20898"/>
                  </a:cubicBezTo>
                  <a:cubicBezTo>
                    <a:pt x="2090" y="20888"/>
                    <a:pt x="2160" y="20871"/>
                    <a:pt x="2209" y="20871"/>
                  </a:cubicBezTo>
                  <a:cubicBezTo>
                    <a:pt x="2241" y="20871"/>
                    <a:pt x="2264" y="20876"/>
                    <a:pt x="2264" y="20898"/>
                  </a:cubicBezTo>
                  <a:cubicBezTo>
                    <a:pt x="2226" y="21155"/>
                    <a:pt x="2312" y="21248"/>
                    <a:pt x="2455" y="21248"/>
                  </a:cubicBezTo>
                  <a:cubicBezTo>
                    <a:pt x="2711" y="21248"/>
                    <a:pt x="3137" y="20953"/>
                    <a:pt x="3327" y="20843"/>
                  </a:cubicBezTo>
                  <a:cubicBezTo>
                    <a:pt x="3344" y="20833"/>
                    <a:pt x="3404" y="20810"/>
                    <a:pt x="3452" y="20810"/>
                  </a:cubicBezTo>
                  <a:cubicBezTo>
                    <a:pt x="3480" y="20810"/>
                    <a:pt x="3507" y="20822"/>
                    <a:pt x="3513" y="20843"/>
                  </a:cubicBezTo>
                  <a:cubicBezTo>
                    <a:pt x="3628" y="20953"/>
                    <a:pt x="3731" y="21007"/>
                    <a:pt x="3812" y="21007"/>
                  </a:cubicBezTo>
                  <a:cubicBezTo>
                    <a:pt x="3905" y="21007"/>
                    <a:pt x="3981" y="20941"/>
                    <a:pt x="4036" y="20810"/>
                  </a:cubicBezTo>
                  <a:cubicBezTo>
                    <a:pt x="4059" y="20784"/>
                    <a:pt x="4124" y="20757"/>
                    <a:pt x="4178" y="20757"/>
                  </a:cubicBezTo>
                  <a:cubicBezTo>
                    <a:pt x="4205" y="20757"/>
                    <a:pt x="4227" y="20762"/>
                    <a:pt x="4238" y="20778"/>
                  </a:cubicBezTo>
                  <a:cubicBezTo>
                    <a:pt x="4282" y="20909"/>
                    <a:pt x="4353" y="20974"/>
                    <a:pt x="4446" y="20974"/>
                  </a:cubicBezTo>
                  <a:cubicBezTo>
                    <a:pt x="4522" y="20974"/>
                    <a:pt x="4610" y="20936"/>
                    <a:pt x="4718" y="20850"/>
                  </a:cubicBezTo>
                  <a:cubicBezTo>
                    <a:pt x="4741" y="20822"/>
                    <a:pt x="4806" y="20795"/>
                    <a:pt x="4860" y="20795"/>
                  </a:cubicBezTo>
                  <a:cubicBezTo>
                    <a:pt x="4887" y="20795"/>
                    <a:pt x="4910" y="20800"/>
                    <a:pt x="4920" y="20817"/>
                  </a:cubicBezTo>
                  <a:cubicBezTo>
                    <a:pt x="5018" y="20936"/>
                    <a:pt x="5171" y="20996"/>
                    <a:pt x="5313" y="20996"/>
                  </a:cubicBezTo>
                  <a:cubicBezTo>
                    <a:pt x="5547" y="20996"/>
                    <a:pt x="5766" y="20850"/>
                    <a:pt x="5728" y="20581"/>
                  </a:cubicBezTo>
                  <a:cubicBezTo>
                    <a:pt x="5723" y="20543"/>
                    <a:pt x="5799" y="20516"/>
                    <a:pt x="5864" y="20516"/>
                  </a:cubicBezTo>
                  <a:cubicBezTo>
                    <a:pt x="5891" y="20516"/>
                    <a:pt x="5919" y="20522"/>
                    <a:pt x="5929" y="20538"/>
                  </a:cubicBezTo>
                  <a:cubicBezTo>
                    <a:pt x="5995" y="20642"/>
                    <a:pt x="6066" y="20734"/>
                    <a:pt x="6148" y="20827"/>
                  </a:cubicBezTo>
                  <a:cubicBezTo>
                    <a:pt x="6240" y="20948"/>
                    <a:pt x="6403" y="21007"/>
                    <a:pt x="6557" y="21007"/>
                  </a:cubicBezTo>
                  <a:cubicBezTo>
                    <a:pt x="6803" y="21007"/>
                    <a:pt x="7025" y="20860"/>
                    <a:pt x="6949" y="20581"/>
                  </a:cubicBezTo>
                  <a:cubicBezTo>
                    <a:pt x="6939" y="20538"/>
                    <a:pt x="7010" y="20528"/>
                    <a:pt x="7075" y="20528"/>
                  </a:cubicBezTo>
                  <a:cubicBezTo>
                    <a:pt x="7108" y="20528"/>
                    <a:pt x="7140" y="20528"/>
                    <a:pt x="7156" y="20538"/>
                  </a:cubicBezTo>
                  <a:cubicBezTo>
                    <a:pt x="7332" y="20674"/>
                    <a:pt x="7516" y="20789"/>
                    <a:pt x="7713" y="20876"/>
                  </a:cubicBezTo>
                  <a:cubicBezTo>
                    <a:pt x="7811" y="20931"/>
                    <a:pt x="8062" y="20974"/>
                    <a:pt x="8275" y="20974"/>
                  </a:cubicBezTo>
                  <a:cubicBezTo>
                    <a:pt x="8581" y="20974"/>
                    <a:pt x="8820" y="20888"/>
                    <a:pt x="8526" y="20621"/>
                  </a:cubicBezTo>
                  <a:cubicBezTo>
                    <a:pt x="8493" y="20588"/>
                    <a:pt x="8596" y="20555"/>
                    <a:pt x="8668" y="20555"/>
                  </a:cubicBezTo>
                  <a:cubicBezTo>
                    <a:pt x="8689" y="20555"/>
                    <a:pt x="8711" y="20555"/>
                    <a:pt x="8722" y="20566"/>
                  </a:cubicBezTo>
                  <a:cubicBezTo>
                    <a:pt x="8837" y="20642"/>
                    <a:pt x="8951" y="20724"/>
                    <a:pt x="9061" y="20805"/>
                  </a:cubicBezTo>
                  <a:cubicBezTo>
                    <a:pt x="9263" y="20789"/>
                    <a:pt x="9399" y="20762"/>
                    <a:pt x="9469" y="20724"/>
                  </a:cubicBezTo>
                  <a:cubicBezTo>
                    <a:pt x="9077" y="20195"/>
                    <a:pt x="8760" y="19584"/>
                    <a:pt x="8684" y="18869"/>
                  </a:cubicBezTo>
                  <a:lnTo>
                    <a:pt x="8684" y="18869"/>
                  </a:lnTo>
                  <a:cubicBezTo>
                    <a:pt x="9006" y="19060"/>
                    <a:pt x="9371" y="19141"/>
                    <a:pt x="9716" y="19141"/>
                  </a:cubicBezTo>
                  <a:cubicBezTo>
                    <a:pt x="9469" y="18738"/>
                    <a:pt x="9077" y="18493"/>
                    <a:pt x="8858" y="18068"/>
                  </a:cubicBezTo>
                  <a:cubicBezTo>
                    <a:pt x="8684" y="17746"/>
                    <a:pt x="8613" y="17336"/>
                    <a:pt x="8515" y="16993"/>
                  </a:cubicBezTo>
                  <a:lnTo>
                    <a:pt x="8515" y="16993"/>
                  </a:lnTo>
                  <a:cubicBezTo>
                    <a:pt x="8662" y="17014"/>
                    <a:pt x="8810" y="17069"/>
                    <a:pt x="8979" y="17096"/>
                  </a:cubicBezTo>
                  <a:cubicBezTo>
                    <a:pt x="8979" y="16829"/>
                    <a:pt x="8810" y="16535"/>
                    <a:pt x="8734" y="16261"/>
                  </a:cubicBezTo>
                  <a:lnTo>
                    <a:pt x="8734" y="16261"/>
                  </a:lnTo>
                  <a:cubicBezTo>
                    <a:pt x="9006" y="16588"/>
                    <a:pt x="9447" y="16802"/>
                    <a:pt x="9786" y="16965"/>
                  </a:cubicBezTo>
                  <a:cubicBezTo>
                    <a:pt x="9568" y="16316"/>
                    <a:pt x="9175" y="15699"/>
                    <a:pt x="8908" y="15057"/>
                  </a:cubicBezTo>
                  <a:lnTo>
                    <a:pt x="8908" y="15057"/>
                  </a:lnTo>
                  <a:cubicBezTo>
                    <a:pt x="9208" y="15181"/>
                    <a:pt x="9507" y="15405"/>
                    <a:pt x="9852" y="15405"/>
                  </a:cubicBezTo>
                  <a:lnTo>
                    <a:pt x="9912" y="15405"/>
                  </a:lnTo>
                  <a:cubicBezTo>
                    <a:pt x="9716" y="15083"/>
                    <a:pt x="9469" y="14838"/>
                    <a:pt x="9273" y="14543"/>
                  </a:cubicBezTo>
                  <a:lnTo>
                    <a:pt x="9273" y="14543"/>
                  </a:lnTo>
                  <a:cubicBezTo>
                    <a:pt x="9414" y="14576"/>
                    <a:pt x="9562" y="14587"/>
                    <a:pt x="9709" y="14587"/>
                  </a:cubicBezTo>
                  <a:cubicBezTo>
                    <a:pt x="9814" y="14587"/>
                    <a:pt x="9922" y="14581"/>
                    <a:pt x="10031" y="14571"/>
                  </a:cubicBezTo>
                  <a:cubicBezTo>
                    <a:pt x="9814" y="14085"/>
                    <a:pt x="9006" y="13413"/>
                    <a:pt x="8586" y="13038"/>
                  </a:cubicBezTo>
                  <a:cubicBezTo>
                    <a:pt x="8100" y="12580"/>
                    <a:pt x="7828" y="12018"/>
                    <a:pt x="7631" y="11346"/>
                  </a:cubicBezTo>
                  <a:lnTo>
                    <a:pt x="7631" y="11346"/>
                  </a:lnTo>
                  <a:cubicBezTo>
                    <a:pt x="7953" y="11456"/>
                    <a:pt x="8248" y="11613"/>
                    <a:pt x="8564" y="11641"/>
                  </a:cubicBezTo>
                  <a:cubicBezTo>
                    <a:pt x="8221" y="11052"/>
                    <a:pt x="7855" y="10621"/>
                    <a:pt x="7659" y="9923"/>
                  </a:cubicBezTo>
                  <a:lnTo>
                    <a:pt x="7659" y="9923"/>
                  </a:lnTo>
                  <a:cubicBezTo>
                    <a:pt x="7953" y="10245"/>
                    <a:pt x="8439" y="10190"/>
                    <a:pt x="8810" y="10245"/>
                  </a:cubicBezTo>
                  <a:cubicBezTo>
                    <a:pt x="8319" y="9813"/>
                    <a:pt x="7926" y="9301"/>
                    <a:pt x="7582" y="8740"/>
                  </a:cubicBezTo>
                  <a:cubicBezTo>
                    <a:pt x="7277" y="8275"/>
                    <a:pt x="7140" y="8171"/>
                    <a:pt x="6632" y="7413"/>
                  </a:cubicBezTo>
                  <a:cubicBezTo>
                    <a:pt x="6584" y="7283"/>
                    <a:pt x="6529" y="7146"/>
                    <a:pt x="6481" y="7021"/>
                  </a:cubicBezTo>
                  <a:lnTo>
                    <a:pt x="6481" y="7021"/>
                  </a:lnTo>
                  <a:cubicBezTo>
                    <a:pt x="6725" y="7097"/>
                    <a:pt x="6999" y="7097"/>
                    <a:pt x="7266" y="7097"/>
                  </a:cubicBezTo>
                  <a:cubicBezTo>
                    <a:pt x="6677" y="6802"/>
                    <a:pt x="6333" y="6344"/>
                    <a:pt x="6234" y="5674"/>
                  </a:cubicBezTo>
                  <a:lnTo>
                    <a:pt x="6234" y="5674"/>
                  </a:lnTo>
                  <a:cubicBezTo>
                    <a:pt x="6410" y="5712"/>
                    <a:pt x="6627" y="5767"/>
                    <a:pt x="6835" y="5767"/>
                  </a:cubicBezTo>
                  <a:cubicBezTo>
                    <a:pt x="6949" y="5767"/>
                    <a:pt x="7064" y="5749"/>
                    <a:pt x="7168" y="5701"/>
                  </a:cubicBezTo>
                  <a:cubicBezTo>
                    <a:pt x="6873" y="5406"/>
                    <a:pt x="6627" y="5166"/>
                    <a:pt x="6382" y="4817"/>
                  </a:cubicBezTo>
                  <a:cubicBezTo>
                    <a:pt x="6164" y="4518"/>
                    <a:pt x="6038" y="4118"/>
                    <a:pt x="5842" y="3818"/>
                  </a:cubicBezTo>
                  <a:lnTo>
                    <a:pt x="5842" y="3818"/>
                  </a:lnTo>
                  <a:cubicBezTo>
                    <a:pt x="5990" y="3889"/>
                    <a:pt x="6136" y="3917"/>
                    <a:pt x="6284" y="3917"/>
                  </a:cubicBezTo>
                  <a:cubicBezTo>
                    <a:pt x="6431" y="3917"/>
                    <a:pt x="6579" y="3889"/>
                    <a:pt x="6725" y="3846"/>
                  </a:cubicBezTo>
                  <a:cubicBezTo>
                    <a:pt x="6164" y="3715"/>
                    <a:pt x="5428" y="2935"/>
                    <a:pt x="5406" y="2264"/>
                  </a:cubicBezTo>
                  <a:lnTo>
                    <a:pt x="5406" y="2264"/>
                  </a:lnTo>
                  <a:cubicBezTo>
                    <a:pt x="5673" y="2477"/>
                    <a:pt x="5940" y="2640"/>
                    <a:pt x="6284" y="2640"/>
                  </a:cubicBezTo>
                  <a:cubicBezTo>
                    <a:pt x="6017" y="2237"/>
                    <a:pt x="5793" y="1779"/>
                    <a:pt x="5504" y="1429"/>
                  </a:cubicBezTo>
                  <a:cubicBezTo>
                    <a:pt x="5749" y="1402"/>
                    <a:pt x="5940" y="1184"/>
                    <a:pt x="6038" y="971"/>
                  </a:cubicBezTo>
                  <a:lnTo>
                    <a:pt x="5209" y="971"/>
                  </a:lnTo>
                  <a:cubicBezTo>
                    <a:pt x="5378" y="835"/>
                    <a:pt x="5723" y="731"/>
                    <a:pt x="5793" y="513"/>
                  </a:cubicBezTo>
                  <a:lnTo>
                    <a:pt x="5793" y="513"/>
                  </a:lnTo>
                  <a:cubicBezTo>
                    <a:pt x="5552" y="649"/>
                    <a:pt x="5209" y="676"/>
                    <a:pt x="4937" y="759"/>
                  </a:cubicBezTo>
                  <a:lnTo>
                    <a:pt x="5061" y="704"/>
                  </a:lnTo>
                  <a:cubicBezTo>
                    <a:pt x="5040" y="273"/>
                    <a:pt x="4658" y="1"/>
                    <a:pt x="4276" y="1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0"/>
            <p:cNvSpPr/>
            <p:nvPr/>
          </p:nvSpPr>
          <p:spPr>
            <a:xfrm>
              <a:off x="4538475" y="3485550"/>
              <a:ext cx="196000" cy="21175"/>
            </a:xfrm>
            <a:custGeom>
              <a:avLst/>
              <a:gdLst/>
              <a:ahLst/>
              <a:cxnLst/>
              <a:rect l="l" t="t" r="r" b="b"/>
              <a:pathLst>
                <a:path w="7840" h="847" extrusionOk="0">
                  <a:moveTo>
                    <a:pt x="4086" y="1"/>
                  </a:moveTo>
                  <a:cubicBezTo>
                    <a:pt x="4021" y="1"/>
                    <a:pt x="3945" y="28"/>
                    <a:pt x="3950" y="66"/>
                  </a:cubicBezTo>
                  <a:cubicBezTo>
                    <a:pt x="3988" y="335"/>
                    <a:pt x="3769" y="481"/>
                    <a:pt x="3535" y="481"/>
                  </a:cubicBezTo>
                  <a:cubicBezTo>
                    <a:pt x="3393" y="481"/>
                    <a:pt x="3240" y="421"/>
                    <a:pt x="3142" y="302"/>
                  </a:cubicBezTo>
                  <a:cubicBezTo>
                    <a:pt x="3132" y="285"/>
                    <a:pt x="3109" y="280"/>
                    <a:pt x="3082" y="280"/>
                  </a:cubicBezTo>
                  <a:cubicBezTo>
                    <a:pt x="3028" y="280"/>
                    <a:pt x="2963" y="307"/>
                    <a:pt x="2940" y="335"/>
                  </a:cubicBezTo>
                  <a:cubicBezTo>
                    <a:pt x="2832" y="421"/>
                    <a:pt x="2744" y="459"/>
                    <a:pt x="2668" y="459"/>
                  </a:cubicBezTo>
                  <a:cubicBezTo>
                    <a:pt x="2575" y="459"/>
                    <a:pt x="2504" y="394"/>
                    <a:pt x="2460" y="263"/>
                  </a:cubicBezTo>
                  <a:cubicBezTo>
                    <a:pt x="2449" y="247"/>
                    <a:pt x="2427" y="242"/>
                    <a:pt x="2400" y="242"/>
                  </a:cubicBezTo>
                  <a:cubicBezTo>
                    <a:pt x="2346" y="242"/>
                    <a:pt x="2281" y="269"/>
                    <a:pt x="2258" y="295"/>
                  </a:cubicBezTo>
                  <a:cubicBezTo>
                    <a:pt x="2203" y="426"/>
                    <a:pt x="2127" y="492"/>
                    <a:pt x="2034" y="492"/>
                  </a:cubicBezTo>
                  <a:cubicBezTo>
                    <a:pt x="1953" y="492"/>
                    <a:pt x="1850" y="438"/>
                    <a:pt x="1735" y="328"/>
                  </a:cubicBezTo>
                  <a:cubicBezTo>
                    <a:pt x="1729" y="307"/>
                    <a:pt x="1702" y="295"/>
                    <a:pt x="1674" y="295"/>
                  </a:cubicBezTo>
                  <a:cubicBezTo>
                    <a:pt x="1626" y="295"/>
                    <a:pt x="1566" y="318"/>
                    <a:pt x="1549" y="328"/>
                  </a:cubicBezTo>
                  <a:cubicBezTo>
                    <a:pt x="1359" y="438"/>
                    <a:pt x="933" y="733"/>
                    <a:pt x="677" y="733"/>
                  </a:cubicBezTo>
                  <a:cubicBezTo>
                    <a:pt x="534" y="733"/>
                    <a:pt x="448" y="640"/>
                    <a:pt x="486" y="383"/>
                  </a:cubicBezTo>
                  <a:cubicBezTo>
                    <a:pt x="486" y="361"/>
                    <a:pt x="463" y="356"/>
                    <a:pt x="431" y="356"/>
                  </a:cubicBezTo>
                  <a:cubicBezTo>
                    <a:pt x="382" y="356"/>
                    <a:pt x="312" y="373"/>
                    <a:pt x="300" y="383"/>
                  </a:cubicBezTo>
                  <a:cubicBezTo>
                    <a:pt x="202" y="449"/>
                    <a:pt x="98" y="498"/>
                    <a:pt x="0" y="525"/>
                  </a:cubicBezTo>
                  <a:cubicBezTo>
                    <a:pt x="10" y="536"/>
                    <a:pt x="22" y="547"/>
                    <a:pt x="33" y="557"/>
                  </a:cubicBezTo>
                  <a:cubicBezTo>
                    <a:pt x="169" y="525"/>
                    <a:pt x="300" y="466"/>
                    <a:pt x="377" y="400"/>
                  </a:cubicBezTo>
                  <a:lnTo>
                    <a:pt x="377" y="400"/>
                  </a:lnTo>
                  <a:cubicBezTo>
                    <a:pt x="312" y="733"/>
                    <a:pt x="410" y="847"/>
                    <a:pt x="579" y="847"/>
                  </a:cubicBezTo>
                  <a:cubicBezTo>
                    <a:pt x="894" y="847"/>
                    <a:pt x="1468" y="433"/>
                    <a:pt x="1626" y="345"/>
                  </a:cubicBezTo>
                  <a:cubicBezTo>
                    <a:pt x="1647" y="564"/>
                    <a:pt x="1745" y="645"/>
                    <a:pt x="1871" y="645"/>
                  </a:cubicBezTo>
                  <a:cubicBezTo>
                    <a:pt x="2051" y="645"/>
                    <a:pt x="2275" y="471"/>
                    <a:pt x="2362" y="290"/>
                  </a:cubicBezTo>
                  <a:cubicBezTo>
                    <a:pt x="2460" y="492"/>
                    <a:pt x="2586" y="569"/>
                    <a:pt x="2706" y="569"/>
                  </a:cubicBezTo>
                  <a:cubicBezTo>
                    <a:pt x="2842" y="569"/>
                    <a:pt x="2973" y="471"/>
                    <a:pt x="3044" y="328"/>
                  </a:cubicBezTo>
                  <a:cubicBezTo>
                    <a:pt x="3185" y="531"/>
                    <a:pt x="3371" y="705"/>
                    <a:pt x="3590" y="721"/>
                  </a:cubicBezTo>
                  <a:lnTo>
                    <a:pt x="3628" y="721"/>
                  </a:lnTo>
                  <a:cubicBezTo>
                    <a:pt x="3971" y="721"/>
                    <a:pt x="4146" y="388"/>
                    <a:pt x="4053" y="51"/>
                  </a:cubicBezTo>
                  <a:lnTo>
                    <a:pt x="4053" y="51"/>
                  </a:lnTo>
                  <a:cubicBezTo>
                    <a:pt x="4222" y="318"/>
                    <a:pt x="4544" y="695"/>
                    <a:pt x="4861" y="721"/>
                  </a:cubicBezTo>
                  <a:lnTo>
                    <a:pt x="4899" y="721"/>
                  </a:lnTo>
                  <a:cubicBezTo>
                    <a:pt x="5199" y="721"/>
                    <a:pt x="5444" y="411"/>
                    <a:pt x="5280" y="51"/>
                  </a:cubicBezTo>
                  <a:lnTo>
                    <a:pt x="5280" y="51"/>
                  </a:lnTo>
                  <a:cubicBezTo>
                    <a:pt x="5619" y="318"/>
                    <a:pt x="6060" y="536"/>
                    <a:pt x="6480" y="590"/>
                  </a:cubicBezTo>
                  <a:cubicBezTo>
                    <a:pt x="6551" y="602"/>
                    <a:pt x="6622" y="607"/>
                    <a:pt x="6694" y="607"/>
                  </a:cubicBezTo>
                  <a:cubicBezTo>
                    <a:pt x="7042" y="607"/>
                    <a:pt x="7304" y="443"/>
                    <a:pt x="6873" y="99"/>
                  </a:cubicBezTo>
                  <a:lnTo>
                    <a:pt x="6873" y="99"/>
                  </a:lnTo>
                  <a:cubicBezTo>
                    <a:pt x="7140" y="307"/>
                    <a:pt x="7424" y="492"/>
                    <a:pt x="7746" y="492"/>
                  </a:cubicBezTo>
                  <a:cubicBezTo>
                    <a:pt x="7774" y="492"/>
                    <a:pt x="7800" y="492"/>
                    <a:pt x="7833" y="487"/>
                  </a:cubicBezTo>
                  <a:cubicBezTo>
                    <a:pt x="7833" y="459"/>
                    <a:pt x="7833" y="433"/>
                    <a:pt x="7839" y="400"/>
                  </a:cubicBezTo>
                  <a:cubicBezTo>
                    <a:pt x="7790" y="340"/>
                    <a:pt x="7741" y="274"/>
                    <a:pt x="7691" y="209"/>
                  </a:cubicBezTo>
                  <a:cubicBezTo>
                    <a:pt x="7621" y="247"/>
                    <a:pt x="7485" y="274"/>
                    <a:pt x="7283" y="290"/>
                  </a:cubicBezTo>
                  <a:cubicBezTo>
                    <a:pt x="7173" y="209"/>
                    <a:pt x="7059" y="127"/>
                    <a:pt x="6944" y="51"/>
                  </a:cubicBezTo>
                  <a:cubicBezTo>
                    <a:pt x="6933" y="40"/>
                    <a:pt x="6911" y="40"/>
                    <a:pt x="6890" y="40"/>
                  </a:cubicBezTo>
                  <a:cubicBezTo>
                    <a:pt x="6818" y="40"/>
                    <a:pt x="6715" y="73"/>
                    <a:pt x="6748" y="106"/>
                  </a:cubicBezTo>
                  <a:cubicBezTo>
                    <a:pt x="7042" y="373"/>
                    <a:pt x="6803" y="459"/>
                    <a:pt x="6497" y="459"/>
                  </a:cubicBezTo>
                  <a:cubicBezTo>
                    <a:pt x="6284" y="459"/>
                    <a:pt x="6033" y="416"/>
                    <a:pt x="5935" y="361"/>
                  </a:cubicBezTo>
                  <a:cubicBezTo>
                    <a:pt x="5738" y="274"/>
                    <a:pt x="5554" y="159"/>
                    <a:pt x="5378" y="23"/>
                  </a:cubicBezTo>
                  <a:cubicBezTo>
                    <a:pt x="5362" y="13"/>
                    <a:pt x="5330" y="13"/>
                    <a:pt x="5297" y="13"/>
                  </a:cubicBezTo>
                  <a:cubicBezTo>
                    <a:pt x="5232" y="13"/>
                    <a:pt x="5161" y="23"/>
                    <a:pt x="5171" y="66"/>
                  </a:cubicBezTo>
                  <a:cubicBezTo>
                    <a:pt x="5247" y="345"/>
                    <a:pt x="5025" y="492"/>
                    <a:pt x="4779" y="492"/>
                  </a:cubicBezTo>
                  <a:cubicBezTo>
                    <a:pt x="4625" y="492"/>
                    <a:pt x="4462" y="433"/>
                    <a:pt x="4370" y="312"/>
                  </a:cubicBezTo>
                  <a:cubicBezTo>
                    <a:pt x="4288" y="219"/>
                    <a:pt x="4217" y="127"/>
                    <a:pt x="4151" y="23"/>
                  </a:cubicBezTo>
                  <a:cubicBezTo>
                    <a:pt x="4141" y="7"/>
                    <a:pt x="4113" y="1"/>
                    <a:pt x="4086" y="1"/>
                  </a:cubicBezTo>
                  <a:close/>
                </a:path>
              </a:pathLst>
            </a:custGeom>
            <a:solidFill>
              <a:srgbClr val="1215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0"/>
            <p:cNvSpPr/>
            <p:nvPr/>
          </p:nvSpPr>
          <p:spPr>
            <a:xfrm>
              <a:off x="4557425" y="3053275"/>
              <a:ext cx="11200" cy="3550"/>
            </a:xfrm>
            <a:custGeom>
              <a:avLst/>
              <a:gdLst/>
              <a:ahLst/>
              <a:cxnLst/>
              <a:rect l="l" t="t" r="r" b="b"/>
              <a:pathLst>
                <a:path w="448" h="142" extrusionOk="0">
                  <a:moveTo>
                    <a:pt x="448" y="0"/>
                  </a:moveTo>
                  <a:lnTo>
                    <a:pt x="448" y="0"/>
                  </a:lnTo>
                  <a:cubicBezTo>
                    <a:pt x="284" y="43"/>
                    <a:pt x="120" y="93"/>
                    <a:pt x="0" y="141"/>
                  </a:cubicBezTo>
                  <a:lnTo>
                    <a:pt x="55" y="141"/>
                  </a:lnTo>
                  <a:cubicBezTo>
                    <a:pt x="186" y="141"/>
                    <a:pt x="317" y="88"/>
                    <a:pt x="448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0"/>
            <p:cNvSpPr/>
            <p:nvPr/>
          </p:nvSpPr>
          <p:spPr>
            <a:xfrm>
              <a:off x="4611700" y="3003775"/>
              <a:ext cx="48975" cy="21600"/>
            </a:xfrm>
            <a:custGeom>
              <a:avLst/>
              <a:gdLst/>
              <a:ahLst/>
              <a:cxnLst/>
              <a:rect l="l" t="t" r="r" b="b"/>
              <a:pathLst>
                <a:path w="1959" h="864" extrusionOk="0">
                  <a:moveTo>
                    <a:pt x="480" y="769"/>
                  </a:moveTo>
                  <a:lnTo>
                    <a:pt x="475" y="774"/>
                  </a:lnTo>
                  <a:lnTo>
                    <a:pt x="472" y="776"/>
                  </a:lnTo>
                  <a:lnTo>
                    <a:pt x="472" y="776"/>
                  </a:lnTo>
                  <a:cubicBezTo>
                    <a:pt x="474" y="774"/>
                    <a:pt x="476" y="772"/>
                    <a:pt x="480" y="769"/>
                  </a:cubicBezTo>
                  <a:close/>
                  <a:moveTo>
                    <a:pt x="471" y="775"/>
                  </a:moveTo>
                  <a:cubicBezTo>
                    <a:pt x="471" y="775"/>
                    <a:pt x="471" y="776"/>
                    <a:pt x="470" y="777"/>
                  </a:cubicBezTo>
                  <a:lnTo>
                    <a:pt x="470" y="777"/>
                  </a:lnTo>
                  <a:lnTo>
                    <a:pt x="464" y="780"/>
                  </a:lnTo>
                  <a:cubicBezTo>
                    <a:pt x="468" y="777"/>
                    <a:pt x="470" y="776"/>
                    <a:pt x="471" y="775"/>
                  </a:cubicBezTo>
                  <a:close/>
                  <a:moveTo>
                    <a:pt x="380" y="0"/>
                  </a:moveTo>
                  <a:cubicBezTo>
                    <a:pt x="365" y="0"/>
                    <a:pt x="349" y="6"/>
                    <a:pt x="339" y="16"/>
                  </a:cubicBezTo>
                  <a:cubicBezTo>
                    <a:pt x="316" y="33"/>
                    <a:pt x="311" y="59"/>
                    <a:pt x="316" y="87"/>
                  </a:cubicBezTo>
                  <a:cubicBezTo>
                    <a:pt x="361" y="213"/>
                    <a:pt x="399" y="349"/>
                    <a:pt x="432" y="480"/>
                  </a:cubicBezTo>
                  <a:cubicBezTo>
                    <a:pt x="447" y="545"/>
                    <a:pt x="464" y="616"/>
                    <a:pt x="470" y="681"/>
                  </a:cubicBezTo>
                  <a:cubicBezTo>
                    <a:pt x="475" y="714"/>
                    <a:pt x="475" y="747"/>
                    <a:pt x="470" y="769"/>
                  </a:cubicBezTo>
                  <a:lnTo>
                    <a:pt x="470" y="773"/>
                  </a:lnTo>
                  <a:lnTo>
                    <a:pt x="470" y="773"/>
                  </a:lnTo>
                  <a:cubicBezTo>
                    <a:pt x="467" y="772"/>
                    <a:pt x="459" y="772"/>
                    <a:pt x="453" y="769"/>
                  </a:cubicBezTo>
                  <a:cubicBezTo>
                    <a:pt x="354" y="704"/>
                    <a:pt x="251" y="590"/>
                    <a:pt x="180" y="480"/>
                  </a:cubicBezTo>
                  <a:cubicBezTo>
                    <a:pt x="104" y="361"/>
                    <a:pt x="55" y="235"/>
                    <a:pt x="1" y="104"/>
                  </a:cubicBezTo>
                  <a:lnTo>
                    <a:pt x="1" y="104"/>
                  </a:lnTo>
                  <a:cubicBezTo>
                    <a:pt x="27" y="240"/>
                    <a:pt x="72" y="376"/>
                    <a:pt x="137" y="502"/>
                  </a:cubicBezTo>
                  <a:cubicBezTo>
                    <a:pt x="203" y="633"/>
                    <a:pt x="279" y="747"/>
                    <a:pt x="409" y="845"/>
                  </a:cubicBezTo>
                  <a:cubicBezTo>
                    <a:pt x="429" y="851"/>
                    <a:pt x="443" y="863"/>
                    <a:pt x="478" y="863"/>
                  </a:cubicBezTo>
                  <a:cubicBezTo>
                    <a:pt x="484" y="863"/>
                    <a:pt x="490" y="863"/>
                    <a:pt x="497" y="862"/>
                  </a:cubicBezTo>
                  <a:lnTo>
                    <a:pt x="513" y="857"/>
                  </a:lnTo>
                  <a:cubicBezTo>
                    <a:pt x="524" y="848"/>
                    <a:pt x="527" y="847"/>
                    <a:pt x="528" y="847"/>
                  </a:cubicBezTo>
                  <a:cubicBezTo>
                    <a:pt x="528" y="847"/>
                    <a:pt x="528" y="847"/>
                    <a:pt x="528" y="847"/>
                  </a:cubicBezTo>
                  <a:cubicBezTo>
                    <a:pt x="528" y="847"/>
                    <a:pt x="528" y="847"/>
                    <a:pt x="530" y="845"/>
                  </a:cubicBezTo>
                  <a:lnTo>
                    <a:pt x="540" y="835"/>
                  </a:lnTo>
                  <a:cubicBezTo>
                    <a:pt x="551" y="819"/>
                    <a:pt x="557" y="807"/>
                    <a:pt x="563" y="797"/>
                  </a:cubicBezTo>
                  <a:cubicBezTo>
                    <a:pt x="573" y="747"/>
                    <a:pt x="573" y="709"/>
                    <a:pt x="568" y="676"/>
                  </a:cubicBezTo>
                  <a:cubicBezTo>
                    <a:pt x="568" y="600"/>
                    <a:pt x="557" y="529"/>
                    <a:pt x="546" y="459"/>
                  </a:cubicBezTo>
                  <a:cubicBezTo>
                    <a:pt x="538" y="420"/>
                    <a:pt x="530" y="383"/>
                    <a:pt x="521" y="346"/>
                  </a:cubicBezTo>
                  <a:lnTo>
                    <a:pt x="521" y="346"/>
                  </a:lnTo>
                  <a:cubicBezTo>
                    <a:pt x="568" y="403"/>
                    <a:pt x="617" y="461"/>
                    <a:pt x="671" y="518"/>
                  </a:cubicBezTo>
                  <a:cubicBezTo>
                    <a:pt x="797" y="649"/>
                    <a:pt x="983" y="747"/>
                    <a:pt x="1167" y="774"/>
                  </a:cubicBezTo>
                  <a:lnTo>
                    <a:pt x="1173" y="774"/>
                  </a:lnTo>
                  <a:cubicBezTo>
                    <a:pt x="1176" y="775"/>
                    <a:pt x="1178" y="775"/>
                    <a:pt x="1181" y="775"/>
                  </a:cubicBezTo>
                  <a:cubicBezTo>
                    <a:pt x="1211" y="775"/>
                    <a:pt x="1239" y="751"/>
                    <a:pt x="1245" y="721"/>
                  </a:cubicBezTo>
                  <a:cubicBezTo>
                    <a:pt x="1250" y="704"/>
                    <a:pt x="1245" y="693"/>
                    <a:pt x="1238" y="681"/>
                  </a:cubicBezTo>
                  <a:cubicBezTo>
                    <a:pt x="1178" y="563"/>
                    <a:pt x="1117" y="446"/>
                    <a:pt x="1062" y="329"/>
                  </a:cubicBezTo>
                  <a:lnTo>
                    <a:pt x="1062" y="329"/>
                  </a:lnTo>
                  <a:cubicBezTo>
                    <a:pt x="1144" y="402"/>
                    <a:pt x="1234" y="465"/>
                    <a:pt x="1331" y="518"/>
                  </a:cubicBezTo>
                  <a:cubicBezTo>
                    <a:pt x="1429" y="567"/>
                    <a:pt x="1533" y="600"/>
                    <a:pt x="1643" y="605"/>
                  </a:cubicBezTo>
                  <a:cubicBezTo>
                    <a:pt x="1751" y="605"/>
                    <a:pt x="1840" y="562"/>
                    <a:pt x="1942" y="562"/>
                  </a:cubicBezTo>
                  <a:cubicBezTo>
                    <a:pt x="1947" y="562"/>
                    <a:pt x="1953" y="562"/>
                    <a:pt x="1958" y="562"/>
                  </a:cubicBezTo>
                  <a:cubicBezTo>
                    <a:pt x="1936" y="559"/>
                    <a:pt x="1914" y="557"/>
                    <a:pt x="1891" y="557"/>
                  </a:cubicBezTo>
                  <a:cubicBezTo>
                    <a:pt x="1824" y="557"/>
                    <a:pt x="1756" y="570"/>
                    <a:pt x="1691" y="570"/>
                  </a:cubicBezTo>
                  <a:cubicBezTo>
                    <a:pt x="1676" y="570"/>
                    <a:pt x="1662" y="569"/>
                    <a:pt x="1648" y="567"/>
                  </a:cubicBezTo>
                  <a:cubicBezTo>
                    <a:pt x="1544" y="550"/>
                    <a:pt x="1452" y="507"/>
                    <a:pt x="1369" y="452"/>
                  </a:cubicBezTo>
                  <a:cubicBezTo>
                    <a:pt x="1195" y="349"/>
                    <a:pt x="1048" y="197"/>
                    <a:pt x="938" y="33"/>
                  </a:cubicBezTo>
                  <a:cubicBezTo>
                    <a:pt x="925" y="16"/>
                    <a:pt x="907" y="8"/>
                    <a:pt x="889" y="8"/>
                  </a:cubicBezTo>
                  <a:cubicBezTo>
                    <a:pt x="878" y="8"/>
                    <a:pt x="867" y="10"/>
                    <a:pt x="857" y="16"/>
                  </a:cubicBezTo>
                  <a:cubicBezTo>
                    <a:pt x="835" y="27"/>
                    <a:pt x="830" y="54"/>
                    <a:pt x="835" y="77"/>
                  </a:cubicBezTo>
                  <a:lnTo>
                    <a:pt x="835" y="82"/>
                  </a:lnTo>
                  <a:cubicBezTo>
                    <a:pt x="891" y="268"/>
                    <a:pt x="975" y="440"/>
                    <a:pt x="1057" y="607"/>
                  </a:cubicBezTo>
                  <a:lnTo>
                    <a:pt x="1057" y="607"/>
                  </a:lnTo>
                  <a:cubicBezTo>
                    <a:pt x="950" y="567"/>
                    <a:pt x="856" y="500"/>
                    <a:pt x="769" y="414"/>
                  </a:cubicBezTo>
                  <a:cubicBezTo>
                    <a:pt x="649" y="300"/>
                    <a:pt x="546" y="158"/>
                    <a:pt x="426" y="22"/>
                  </a:cubicBezTo>
                  <a:cubicBezTo>
                    <a:pt x="415" y="7"/>
                    <a:pt x="397" y="0"/>
                    <a:pt x="38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0"/>
            <p:cNvSpPr/>
            <p:nvPr/>
          </p:nvSpPr>
          <p:spPr>
            <a:xfrm>
              <a:off x="4586050" y="3002950"/>
              <a:ext cx="17900" cy="20750"/>
            </a:xfrm>
            <a:custGeom>
              <a:avLst/>
              <a:gdLst/>
              <a:ahLst/>
              <a:cxnLst/>
              <a:rect l="l" t="t" r="r" b="b"/>
              <a:pathLst>
                <a:path w="716" h="830" extrusionOk="0">
                  <a:moveTo>
                    <a:pt x="164" y="1"/>
                  </a:moveTo>
                  <a:cubicBezTo>
                    <a:pt x="137" y="132"/>
                    <a:pt x="104" y="251"/>
                    <a:pt x="66" y="371"/>
                  </a:cubicBezTo>
                  <a:cubicBezTo>
                    <a:pt x="33" y="497"/>
                    <a:pt x="6" y="623"/>
                    <a:pt x="1" y="764"/>
                  </a:cubicBezTo>
                  <a:cubicBezTo>
                    <a:pt x="1" y="802"/>
                    <a:pt x="33" y="830"/>
                    <a:pt x="71" y="830"/>
                  </a:cubicBezTo>
                  <a:lnTo>
                    <a:pt x="99" y="830"/>
                  </a:lnTo>
                  <a:cubicBezTo>
                    <a:pt x="235" y="775"/>
                    <a:pt x="350" y="693"/>
                    <a:pt x="454" y="600"/>
                  </a:cubicBezTo>
                  <a:cubicBezTo>
                    <a:pt x="557" y="502"/>
                    <a:pt x="650" y="399"/>
                    <a:pt x="715" y="273"/>
                  </a:cubicBezTo>
                  <a:lnTo>
                    <a:pt x="715" y="273"/>
                  </a:lnTo>
                  <a:cubicBezTo>
                    <a:pt x="528" y="418"/>
                    <a:pt x="342" y="555"/>
                    <a:pt x="148" y="650"/>
                  </a:cubicBezTo>
                  <a:lnTo>
                    <a:pt x="148" y="650"/>
                  </a:lnTo>
                  <a:cubicBezTo>
                    <a:pt x="164" y="445"/>
                    <a:pt x="210" y="221"/>
                    <a:pt x="16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0"/>
            <p:cNvSpPr/>
            <p:nvPr/>
          </p:nvSpPr>
          <p:spPr>
            <a:xfrm>
              <a:off x="4637600" y="3077200"/>
              <a:ext cx="45575" cy="25900"/>
            </a:xfrm>
            <a:custGeom>
              <a:avLst/>
              <a:gdLst/>
              <a:ahLst/>
              <a:cxnLst/>
              <a:rect l="l" t="t" r="r" b="b"/>
              <a:pathLst>
                <a:path w="1823" h="1036" extrusionOk="0">
                  <a:moveTo>
                    <a:pt x="1034" y="1"/>
                  </a:moveTo>
                  <a:cubicBezTo>
                    <a:pt x="1026" y="1"/>
                    <a:pt x="1018" y="3"/>
                    <a:pt x="1010" y="9"/>
                  </a:cubicBezTo>
                  <a:cubicBezTo>
                    <a:pt x="988" y="20"/>
                    <a:pt x="977" y="47"/>
                    <a:pt x="988" y="68"/>
                  </a:cubicBezTo>
                  <a:lnTo>
                    <a:pt x="994" y="75"/>
                  </a:lnTo>
                  <a:cubicBezTo>
                    <a:pt x="1111" y="292"/>
                    <a:pt x="1175" y="541"/>
                    <a:pt x="1257" y="788"/>
                  </a:cubicBezTo>
                  <a:lnTo>
                    <a:pt x="1257" y="788"/>
                  </a:lnTo>
                  <a:cubicBezTo>
                    <a:pt x="1210" y="777"/>
                    <a:pt x="1161" y="756"/>
                    <a:pt x="1113" y="729"/>
                  </a:cubicBezTo>
                  <a:cubicBezTo>
                    <a:pt x="1037" y="690"/>
                    <a:pt x="961" y="636"/>
                    <a:pt x="889" y="581"/>
                  </a:cubicBezTo>
                  <a:cubicBezTo>
                    <a:pt x="753" y="473"/>
                    <a:pt x="612" y="342"/>
                    <a:pt x="536" y="199"/>
                  </a:cubicBezTo>
                  <a:lnTo>
                    <a:pt x="536" y="194"/>
                  </a:lnTo>
                  <a:cubicBezTo>
                    <a:pt x="524" y="171"/>
                    <a:pt x="500" y="159"/>
                    <a:pt x="477" y="159"/>
                  </a:cubicBezTo>
                  <a:cubicBezTo>
                    <a:pt x="467" y="159"/>
                    <a:pt x="457" y="162"/>
                    <a:pt x="448" y="166"/>
                  </a:cubicBezTo>
                  <a:cubicBezTo>
                    <a:pt x="421" y="178"/>
                    <a:pt x="410" y="206"/>
                    <a:pt x="416" y="232"/>
                  </a:cubicBezTo>
                  <a:cubicBezTo>
                    <a:pt x="438" y="385"/>
                    <a:pt x="508" y="505"/>
                    <a:pt x="557" y="619"/>
                  </a:cubicBezTo>
                  <a:cubicBezTo>
                    <a:pt x="600" y="723"/>
                    <a:pt x="638" y="827"/>
                    <a:pt x="626" y="924"/>
                  </a:cubicBezTo>
                  <a:lnTo>
                    <a:pt x="626" y="924"/>
                  </a:lnTo>
                  <a:cubicBezTo>
                    <a:pt x="494" y="883"/>
                    <a:pt x="376" y="781"/>
                    <a:pt x="279" y="674"/>
                  </a:cubicBezTo>
                  <a:cubicBezTo>
                    <a:pt x="169" y="549"/>
                    <a:pt x="78" y="402"/>
                    <a:pt x="1" y="254"/>
                  </a:cubicBezTo>
                  <a:lnTo>
                    <a:pt x="1" y="254"/>
                  </a:lnTo>
                  <a:cubicBezTo>
                    <a:pt x="56" y="418"/>
                    <a:pt x="131" y="571"/>
                    <a:pt x="235" y="712"/>
                  </a:cubicBezTo>
                  <a:cubicBezTo>
                    <a:pt x="333" y="848"/>
                    <a:pt x="471" y="985"/>
                    <a:pt x="655" y="1034"/>
                  </a:cubicBezTo>
                  <a:cubicBezTo>
                    <a:pt x="658" y="1035"/>
                    <a:pt x="661" y="1035"/>
                    <a:pt x="664" y="1035"/>
                  </a:cubicBezTo>
                  <a:cubicBezTo>
                    <a:pt x="684" y="1035"/>
                    <a:pt x="706" y="1021"/>
                    <a:pt x="710" y="1002"/>
                  </a:cubicBezTo>
                  <a:cubicBezTo>
                    <a:pt x="765" y="848"/>
                    <a:pt x="715" y="697"/>
                    <a:pt x="667" y="576"/>
                  </a:cubicBezTo>
                  <a:cubicBezTo>
                    <a:pt x="665" y="572"/>
                    <a:pt x="664" y="569"/>
                    <a:pt x="663" y="565"/>
                  </a:cubicBezTo>
                  <a:lnTo>
                    <a:pt x="663" y="565"/>
                  </a:lnTo>
                  <a:cubicBezTo>
                    <a:pt x="709" y="610"/>
                    <a:pt x="757" y="651"/>
                    <a:pt x="803" y="690"/>
                  </a:cubicBezTo>
                  <a:cubicBezTo>
                    <a:pt x="884" y="750"/>
                    <a:pt x="961" y="805"/>
                    <a:pt x="1048" y="848"/>
                  </a:cubicBezTo>
                  <a:cubicBezTo>
                    <a:pt x="1131" y="888"/>
                    <a:pt x="1215" y="927"/>
                    <a:pt x="1318" y="927"/>
                  </a:cubicBezTo>
                  <a:cubicBezTo>
                    <a:pt x="1330" y="927"/>
                    <a:pt x="1342" y="927"/>
                    <a:pt x="1354" y="926"/>
                  </a:cubicBezTo>
                  <a:cubicBezTo>
                    <a:pt x="1387" y="926"/>
                    <a:pt x="1413" y="893"/>
                    <a:pt x="1413" y="860"/>
                  </a:cubicBezTo>
                  <a:cubicBezTo>
                    <a:pt x="1413" y="854"/>
                    <a:pt x="1413" y="848"/>
                    <a:pt x="1408" y="843"/>
                  </a:cubicBezTo>
                  <a:cubicBezTo>
                    <a:pt x="1346" y="662"/>
                    <a:pt x="1289" y="473"/>
                    <a:pt x="1210" y="291"/>
                  </a:cubicBezTo>
                  <a:lnTo>
                    <a:pt x="1210" y="291"/>
                  </a:lnTo>
                  <a:cubicBezTo>
                    <a:pt x="1259" y="327"/>
                    <a:pt x="1311" y="358"/>
                    <a:pt x="1365" y="385"/>
                  </a:cubicBezTo>
                  <a:cubicBezTo>
                    <a:pt x="1491" y="453"/>
                    <a:pt x="1630" y="508"/>
                    <a:pt x="1772" y="508"/>
                  </a:cubicBezTo>
                  <a:cubicBezTo>
                    <a:pt x="1789" y="508"/>
                    <a:pt x="1806" y="507"/>
                    <a:pt x="1823" y="505"/>
                  </a:cubicBezTo>
                  <a:cubicBezTo>
                    <a:pt x="1665" y="494"/>
                    <a:pt x="1523" y="423"/>
                    <a:pt x="1392" y="342"/>
                  </a:cubicBezTo>
                  <a:cubicBezTo>
                    <a:pt x="1273" y="259"/>
                    <a:pt x="1158" y="161"/>
                    <a:pt x="1082" y="44"/>
                  </a:cubicBezTo>
                  <a:lnTo>
                    <a:pt x="1082" y="44"/>
                  </a:lnTo>
                  <a:cubicBezTo>
                    <a:pt x="1078" y="38"/>
                    <a:pt x="1074" y="31"/>
                    <a:pt x="1070" y="25"/>
                  </a:cubicBezTo>
                  <a:cubicBezTo>
                    <a:pt x="1063" y="10"/>
                    <a:pt x="1049" y="1"/>
                    <a:pt x="10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0"/>
            <p:cNvSpPr/>
            <p:nvPr/>
          </p:nvSpPr>
          <p:spPr>
            <a:xfrm>
              <a:off x="4616625" y="3080275"/>
              <a:ext cx="13125" cy="21750"/>
            </a:xfrm>
            <a:custGeom>
              <a:avLst/>
              <a:gdLst/>
              <a:ahLst/>
              <a:cxnLst/>
              <a:rect l="l" t="t" r="r" b="b"/>
              <a:pathLst>
                <a:path w="525" h="870" extrusionOk="0">
                  <a:moveTo>
                    <a:pt x="369" y="731"/>
                  </a:moveTo>
                  <a:cubicBezTo>
                    <a:pt x="365" y="734"/>
                    <a:pt x="360" y="737"/>
                    <a:pt x="360" y="737"/>
                  </a:cubicBezTo>
                  <a:cubicBezTo>
                    <a:pt x="360" y="732"/>
                    <a:pt x="364" y="731"/>
                    <a:pt x="369" y="731"/>
                  </a:cubicBezTo>
                  <a:close/>
                  <a:moveTo>
                    <a:pt x="0" y="0"/>
                  </a:moveTo>
                  <a:cubicBezTo>
                    <a:pt x="0" y="148"/>
                    <a:pt x="33" y="289"/>
                    <a:pt x="71" y="431"/>
                  </a:cubicBezTo>
                  <a:cubicBezTo>
                    <a:pt x="114" y="574"/>
                    <a:pt x="142" y="715"/>
                    <a:pt x="288" y="846"/>
                  </a:cubicBezTo>
                  <a:cubicBezTo>
                    <a:pt x="307" y="859"/>
                    <a:pt x="337" y="869"/>
                    <a:pt x="368" y="869"/>
                  </a:cubicBezTo>
                  <a:cubicBezTo>
                    <a:pt x="374" y="869"/>
                    <a:pt x="380" y="869"/>
                    <a:pt x="387" y="868"/>
                  </a:cubicBezTo>
                  <a:cubicBezTo>
                    <a:pt x="409" y="868"/>
                    <a:pt x="431" y="856"/>
                    <a:pt x="447" y="846"/>
                  </a:cubicBezTo>
                  <a:cubicBezTo>
                    <a:pt x="459" y="835"/>
                    <a:pt x="452" y="846"/>
                    <a:pt x="474" y="818"/>
                  </a:cubicBezTo>
                  <a:cubicBezTo>
                    <a:pt x="517" y="758"/>
                    <a:pt x="512" y="720"/>
                    <a:pt x="524" y="682"/>
                  </a:cubicBezTo>
                  <a:cubicBezTo>
                    <a:pt x="524" y="600"/>
                    <a:pt x="524" y="529"/>
                    <a:pt x="512" y="453"/>
                  </a:cubicBezTo>
                  <a:cubicBezTo>
                    <a:pt x="497" y="305"/>
                    <a:pt x="469" y="164"/>
                    <a:pt x="409" y="28"/>
                  </a:cubicBezTo>
                  <a:cubicBezTo>
                    <a:pt x="409" y="174"/>
                    <a:pt x="409" y="317"/>
                    <a:pt x="404" y="458"/>
                  </a:cubicBezTo>
                  <a:cubicBezTo>
                    <a:pt x="404" y="529"/>
                    <a:pt x="404" y="600"/>
                    <a:pt x="387" y="660"/>
                  </a:cubicBezTo>
                  <a:cubicBezTo>
                    <a:pt x="382" y="689"/>
                    <a:pt x="377" y="718"/>
                    <a:pt x="373" y="728"/>
                  </a:cubicBezTo>
                  <a:lnTo>
                    <a:pt x="373" y="728"/>
                  </a:lnTo>
                  <a:cubicBezTo>
                    <a:pt x="372" y="728"/>
                    <a:pt x="372" y="728"/>
                    <a:pt x="372" y="728"/>
                  </a:cubicBezTo>
                  <a:lnTo>
                    <a:pt x="372" y="728"/>
                  </a:lnTo>
                  <a:cubicBezTo>
                    <a:pt x="370" y="728"/>
                    <a:pt x="368" y="727"/>
                    <a:pt x="366" y="725"/>
                  </a:cubicBezTo>
                  <a:cubicBezTo>
                    <a:pt x="295" y="665"/>
                    <a:pt x="229" y="513"/>
                    <a:pt x="169" y="393"/>
                  </a:cubicBezTo>
                  <a:cubicBezTo>
                    <a:pt x="114" y="267"/>
                    <a:pt x="54" y="136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0"/>
            <p:cNvSpPr/>
            <p:nvPr/>
          </p:nvSpPr>
          <p:spPr>
            <a:xfrm>
              <a:off x="4541600" y="3066600"/>
              <a:ext cx="55250" cy="30500"/>
            </a:xfrm>
            <a:custGeom>
              <a:avLst/>
              <a:gdLst/>
              <a:ahLst/>
              <a:cxnLst/>
              <a:rect l="l" t="t" r="r" b="b"/>
              <a:pathLst>
                <a:path w="2210" h="1220" extrusionOk="0">
                  <a:moveTo>
                    <a:pt x="1109" y="0"/>
                  </a:moveTo>
                  <a:cubicBezTo>
                    <a:pt x="1086" y="0"/>
                    <a:pt x="1069" y="15"/>
                    <a:pt x="1059" y="29"/>
                  </a:cubicBezTo>
                  <a:cubicBezTo>
                    <a:pt x="950" y="230"/>
                    <a:pt x="819" y="421"/>
                    <a:pt x="650" y="569"/>
                  </a:cubicBezTo>
                  <a:cubicBezTo>
                    <a:pt x="568" y="645"/>
                    <a:pt x="459" y="683"/>
                    <a:pt x="344" y="700"/>
                  </a:cubicBezTo>
                  <a:cubicBezTo>
                    <a:pt x="235" y="716"/>
                    <a:pt x="115" y="711"/>
                    <a:pt x="1" y="728"/>
                  </a:cubicBezTo>
                  <a:cubicBezTo>
                    <a:pt x="98" y="728"/>
                    <a:pt x="197" y="739"/>
                    <a:pt x="299" y="739"/>
                  </a:cubicBezTo>
                  <a:cubicBezTo>
                    <a:pt x="316" y="739"/>
                    <a:pt x="333" y="739"/>
                    <a:pt x="350" y="738"/>
                  </a:cubicBezTo>
                  <a:cubicBezTo>
                    <a:pt x="469" y="738"/>
                    <a:pt x="595" y="706"/>
                    <a:pt x="693" y="630"/>
                  </a:cubicBezTo>
                  <a:cubicBezTo>
                    <a:pt x="798" y="548"/>
                    <a:pt x="890" y="454"/>
                    <a:pt x="972" y="352"/>
                  </a:cubicBezTo>
                  <a:lnTo>
                    <a:pt x="972" y="352"/>
                  </a:lnTo>
                  <a:cubicBezTo>
                    <a:pt x="961" y="391"/>
                    <a:pt x="950" y="431"/>
                    <a:pt x="939" y="471"/>
                  </a:cubicBezTo>
                  <a:cubicBezTo>
                    <a:pt x="907" y="618"/>
                    <a:pt x="874" y="776"/>
                    <a:pt x="928" y="945"/>
                  </a:cubicBezTo>
                  <a:cubicBezTo>
                    <a:pt x="932" y="974"/>
                    <a:pt x="963" y="991"/>
                    <a:pt x="993" y="991"/>
                  </a:cubicBezTo>
                  <a:cubicBezTo>
                    <a:pt x="997" y="991"/>
                    <a:pt x="1001" y="990"/>
                    <a:pt x="1005" y="990"/>
                  </a:cubicBezTo>
                  <a:lnTo>
                    <a:pt x="1010" y="983"/>
                  </a:lnTo>
                  <a:cubicBezTo>
                    <a:pt x="1184" y="935"/>
                    <a:pt x="1305" y="814"/>
                    <a:pt x="1408" y="689"/>
                  </a:cubicBezTo>
                  <a:cubicBezTo>
                    <a:pt x="1464" y="621"/>
                    <a:pt x="1517" y="547"/>
                    <a:pt x="1567" y="474"/>
                  </a:cubicBezTo>
                  <a:lnTo>
                    <a:pt x="1567" y="474"/>
                  </a:lnTo>
                  <a:cubicBezTo>
                    <a:pt x="1567" y="562"/>
                    <a:pt x="1566" y="651"/>
                    <a:pt x="1572" y="738"/>
                  </a:cubicBezTo>
                  <a:cubicBezTo>
                    <a:pt x="1577" y="819"/>
                    <a:pt x="1587" y="897"/>
                    <a:pt x="1604" y="978"/>
                  </a:cubicBezTo>
                  <a:cubicBezTo>
                    <a:pt x="1620" y="1055"/>
                    <a:pt x="1648" y="1136"/>
                    <a:pt x="1713" y="1207"/>
                  </a:cubicBezTo>
                  <a:cubicBezTo>
                    <a:pt x="1724" y="1215"/>
                    <a:pt x="1737" y="1220"/>
                    <a:pt x="1748" y="1220"/>
                  </a:cubicBezTo>
                  <a:cubicBezTo>
                    <a:pt x="1760" y="1220"/>
                    <a:pt x="1771" y="1215"/>
                    <a:pt x="1779" y="1207"/>
                  </a:cubicBezTo>
                  <a:cubicBezTo>
                    <a:pt x="1784" y="1207"/>
                    <a:pt x="1784" y="1202"/>
                    <a:pt x="1784" y="1202"/>
                  </a:cubicBezTo>
                  <a:cubicBezTo>
                    <a:pt x="1882" y="1049"/>
                    <a:pt x="1937" y="885"/>
                    <a:pt x="2008" y="728"/>
                  </a:cubicBezTo>
                  <a:cubicBezTo>
                    <a:pt x="2073" y="575"/>
                    <a:pt x="2166" y="427"/>
                    <a:pt x="2209" y="258"/>
                  </a:cubicBezTo>
                  <a:lnTo>
                    <a:pt x="2209" y="258"/>
                  </a:lnTo>
                  <a:cubicBezTo>
                    <a:pt x="2144" y="416"/>
                    <a:pt x="2040" y="552"/>
                    <a:pt x="1954" y="706"/>
                  </a:cubicBezTo>
                  <a:cubicBezTo>
                    <a:pt x="1883" y="832"/>
                    <a:pt x="1825" y="970"/>
                    <a:pt x="1747" y="1090"/>
                  </a:cubicBezTo>
                  <a:lnTo>
                    <a:pt x="1747" y="1090"/>
                  </a:lnTo>
                  <a:cubicBezTo>
                    <a:pt x="1701" y="992"/>
                    <a:pt x="1697" y="856"/>
                    <a:pt x="1692" y="733"/>
                  </a:cubicBezTo>
                  <a:cubicBezTo>
                    <a:pt x="1686" y="585"/>
                    <a:pt x="1697" y="433"/>
                    <a:pt x="1692" y="275"/>
                  </a:cubicBezTo>
                  <a:cubicBezTo>
                    <a:pt x="1692" y="237"/>
                    <a:pt x="1665" y="209"/>
                    <a:pt x="1627" y="209"/>
                  </a:cubicBezTo>
                  <a:cubicBezTo>
                    <a:pt x="1610" y="209"/>
                    <a:pt x="1587" y="220"/>
                    <a:pt x="1577" y="237"/>
                  </a:cubicBezTo>
                  <a:cubicBezTo>
                    <a:pt x="1484" y="361"/>
                    <a:pt x="1398" y="487"/>
                    <a:pt x="1299" y="602"/>
                  </a:cubicBezTo>
                  <a:cubicBezTo>
                    <a:pt x="1223" y="691"/>
                    <a:pt x="1135" y="780"/>
                    <a:pt x="1038" y="831"/>
                  </a:cubicBezTo>
                  <a:lnTo>
                    <a:pt x="1038" y="831"/>
                  </a:lnTo>
                  <a:cubicBezTo>
                    <a:pt x="1022" y="730"/>
                    <a:pt x="1037" y="614"/>
                    <a:pt x="1064" y="499"/>
                  </a:cubicBezTo>
                  <a:cubicBezTo>
                    <a:pt x="1091" y="361"/>
                    <a:pt x="1141" y="220"/>
                    <a:pt x="1162" y="67"/>
                  </a:cubicBezTo>
                  <a:lnTo>
                    <a:pt x="1168" y="67"/>
                  </a:lnTo>
                  <a:cubicBezTo>
                    <a:pt x="1174" y="34"/>
                    <a:pt x="1151" y="8"/>
                    <a:pt x="1119" y="1"/>
                  </a:cubicBezTo>
                  <a:cubicBezTo>
                    <a:pt x="1115" y="1"/>
                    <a:pt x="1112" y="0"/>
                    <a:pt x="110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0"/>
            <p:cNvSpPr/>
            <p:nvPr/>
          </p:nvSpPr>
          <p:spPr>
            <a:xfrm>
              <a:off x="4661875" y="3127725"/>
              <a:ext cx="24325" cy="15825"/>
            </a:xfrm>
            <a:custGeom>
              <a:avLst/>
              <a:gdLst/>
              <a:ahLst/>
              <a:cxnLst/>
              <a:rect l="l" t="t" r="r" b="b"/>
              <a:pathLst>
                <a:path w="973" h="633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59" y="116"/>
                    <a:pt x="535" y="224"/>
                    <a:pt x="618" y="306"/>
                  </a:cubicBezTo>
                  <a:cubicBezTo>
                    <a:pt x="679" y="368"/>
                    <a:pt x="742" y="423"/>
                    <a:pt x="795" y="480"/>
                  </a:cubicBezTo>
                  <a:lnTo>
                    <a:pt x="795" y="480"/>
                  </a:lnTo>
                  <a:cubicBezTo>
                    <a:pt x="739" y="491"/>
                    <a:pt x="684" y="496"/>
                    <a:pt x="628" y="496"/>
                  </a:cubicBezTo>
                  <a:cubicBezTo>
                    <a:pt x="565" y="496"/>
                    <a:pt x="502" y="490"/>
                    <a:pt x="437" y="476"/>
                  </a:cubicBezTo>
                  <a:cubicBezTo>
                    <a:pt x="290" y="448"/>
                    <a:pt x="142" y="371"/>
                    <a:pt x="1" y="295"/>
                  </a:cubicBezTo>
                  <a:lnTo>
                    <a:pt x="1" y="295"/>
                  </a:lnTo>
                  <a:cubicBezTo>
                    <a:pt x="99" y="426"/>
                    <a:pt x="241" y="529"/>
                    <a:pt x="404" y="590"/>
                  </a:cubicBezTo>
                  <a:cubicBezTo>
                    <a:pt x="484" y="619"/>
                    <a:pt x="571" y="633"/>
                    <a:pt x="658" y="633"/>
                  </a:cubicBezTo>
                  <a:cubicBezTo>
                    <a:pt x="749" y="633"/>
                    <a:pt x="841" y="618"/>
                    <a:pt x="928" y="590"/>
                  </a:cubicBezTo>
                  <a:lnTo>
                    <a:pt x="928" y="584"/>
                  </a:lnTo>
                  <a:cubicBezTo>
                    <a:pt x="955" y="579"/>
                    <a:pt x="972" y="552"/>
                    <a:pt x="972" y="524"/>
                  </a:cubicBezTo>
                  <a:lnTo>
                    <a:pt x="972" y="508"/>
                  </a:lnTo>
                  <a:cubicBezTo>
                    <a:pt x="972" y="491"/>
                    <a:pt x="966" y="476"/>
                    <a:pt x="961" y="464"/>
                  </a:cubicBezTo>
                  <a:cubicBezTo>
                    <a:pt x="879" y="366"/>
                    <a:pt x="776" y="300"/>
                    <a:pt x="683" y="235"/>
                  </a:cubicBezTo>
                  <a:cubicBezTo>
                    <a:pt x="590" y="169"/>
                    <a:pt x="502" y="99"/>
                    <a:pt x="43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0"/>
            <p:cNvSpPr/>
            <p:nvPr/>
          </p:nvSpPr>
          <p:spPr>
            <a:xfrm>
              <a:off x="4656550" y="3175875"/>
              <a:ext cx="76950" cy="19425"/>
            </a:xfrm>
            <a:custGeom>
              <a:avLst/>
              <a:gdLst/>
              <a:ahLst/>
              <a:cxnLst/>
              <a:rect l="l" t="t" r="r" b="b"/>
              <a:pathLst>
                <a:path w="3078" h="777" extrusionOk="0">
                  <a:moveTo>
                    <a:pt x="1277" y="0"/>
                  </a:moveTo>
                  <a:cubicBezTo>
                    <a:pt x="1259" y="0"/>
                    <a:pt x="1241" y="7"/>
                    <a:pt x="1229" y="23"/>
                  </a:cubicBezTo>
                  <a:cubicBezTo>
                    <a:pt x="1212" y="43"/>
                    <a:pt x="1212" y="76"/>
                    <a:pt x="1229" y="93"/>
                  </a:cubicBezTo>
                  <a:cubicBezTo>
                    <a:pt x="1232" y="98"/>
                    <a:pt x="1236" y="104"/>
                    <a:pt x="1239" y="109"/>
                  </a:cubicBezTo>
                  <a:lnTo>
                    <a:pt x="1239" y="109"/>
                  </a:lnTo>
                  <a:lnTo>
                    <a:pt x="1239" y="109"/>
                  </a:lnTo>
                  <a:cubicBezTo>
                    <a:pt x="1239" y="109"/>
                    <a:pt x="1239" y="109"/>
                    <a:pt x="1239" y="109"/>
                  </a:cubicBezTo>
                  <a:lnTo>
                    <a:pt x="1239" y="109"/>
                  </a:lnTo>
                  <a:cubicBezTo>
                    <a:pt x="1361" y="290"/>
                    <a:pt x="1493" y="464"/>
                    <a:pt x="1638" y="629"/>
                  </a:cubicBezTo>
                  <a:lnTo>
                    <a:pt x="1638" y="629"/>
                  </a:lnTo>
                  <a:cubicBezTo>
                    <a:pt x="1484" y="616"/>
                    <a:pt x="1332" y="559"/>
                    <a:pt x="1196" y="481"/>
                  </a:cubicBezTo>
                  <a:cubicBezTo>
                    <a:pt x="1015" y="371"/>
                    <a:pt x="858" y="224"/>
                    <a:pt x="760" y="43"/>
                  </a:cubicBezTo>
                  <a:cubicBezTo>
                    <a:pt x="746" y="23"/>
                    <a:pt x="725" y="11"/>
                    <a:pt x="705" y="11"/>
                  </a:cubicBezTo>
                  <a:cubicBezTo>
                    <a:pt x="693" y="11"/>
                    <a:pt x="682" y="15"/>
                    <a:pt x="672" y="23"/>
                  </a:cubicBezTo>
                  <a:cubicBezTo>
                    <a:pt x="645" y="33"/>
                    <a:pt x="634" y="61"/>
                    <a:pt x="639" y="81"/>
                  </a:cubicBezTo>
                  <a:cubicBezTo>
                    <a:pt x="662" y="197"/>
                    <a:pt x="694" y="305"/>
                    <a:pt x="721" y="409"/>
                  </a:cubicBezTo>
                  <a:cubicBezTo>
                    <a:pt x="748" y="498"/>
                    <a:pt x="769" y="586"/>
                    <a:pt x="771" y="671"/>
                  </a:cubicBezTo>
                  <a:lnTo>
                    <a:pt x="771" y="671"/>
                  </a:lnTo>
                  <a:cubicBezTo>
                    <a:pt x="769" y="671"/>
                    <a:pt x="767" y="671"/>
                    <a:pt x="765" y="671"/>
                  </a:cubicBezTo>
                  <a:cubicBezTo>
                    <a:pt x="655" y="671"/>
                    <a:pt x="534" y="571"/>
                    <a:pt x="443" y="469"/>
                  </a:cubicBezTo>
                  <a:cubicBezTo>
                    <a:pt x="334" y="355"/>
                    <a:pt x="236" y="224"/>
                    <a:pt x="148" y="88"/>
                  </a:cubicBezTo>
                  <a:cubicBezTo>
                    <a:pt x="141" y="79"/>
                    <a:pt x="132" y="74"/>
                    <a:pt x="122" y="74"/>
                  </a:cubicBezTo>
                  <a:cubicBezTo>
                    <a:pt x="119" y="74"/>
                    <a:pt x="115" y="75"/>
                    <a:pt x="111" y="76"/>
                  </a:cubicBezTo>
                  <a:cubicBezTo>
                    <a:pt x="105" y="81"/>
                    <a:pt x="99" y="93"/>
                    <a:pt x="99" y="104"/>
                  </a:cubicBezTo>
                  <a:cubicBezTo>
                    <a:pt x="121" y="278"/>
                    <a:pt x="45" y="459"/>
                    <a:pt x="1" y="638"/>
                  </a:cubicBezTo>
                  <a:cubicBezTo>
                    <a:pt x="51" y="491"/>
                    <a:pt x="126" y="347"/>
                    <a:pt x="144" y="187"/>
                  </a:cubicBezTo>
                  <a:lnTo>
                    <a:pt x="144" y="187"/>
                  </a:lnTo>
                  <a:cubicBezTo>
                    <a:pt x="211" y="307"/>
                    <a:pt x="287" y="420"/>
                    <a:pt x="378" y="529"/>
                  </a:cubicBezTo>
                  <a:cubicBezTo>
                    <a:pt x="438" y="589"/>
                    <a:pt x="498" y="650"/>
                    <a:pt x="569" y="703"/>
                  </a:cubicBezTo>
                  <a:cubicBezTo>
                    <a:pt x="625" y="739"/>
                    <a:pt x="696" y="777"/>
                    <a:pt x="774" y="777"/>
                  </a:cubicBezTo>
                  <a:cubicBezTo>
                    <a:pt x="794" y="777"/>
                    <a:pt x="815" y="774"/>
                    <a:pt x="836" y="769"/>
                  </a:cubicBezTo>
                  <a:cubicBezTo>
                    <a:pt x="863" y="764"/>
                    <a:pt x="874" y="748"/>
                    <a:pt x="879" y="726"/>
                  </a:cubicBezTo>
                  <a:lnTo>
                    <a:pt x="879" y="720"/>
                  </a:lnTo>
                  <a:cubicBezTo>
                    <a:pt x="884" y="605"/>
                    <a:pt x="869" y="486"/>
                    <a:pt x="841" y="376"/>
                  </a:cubicBezTo>
                  <a:cubicBezTo>
                    <a:pt x="840" y="372"/>
                    <a:pt x="839" y="369"/>
                    <a:pt x="838" y="365"/>
                  </a:cubicBezTo>
                  <a:lnTo>
                    <a:pt x="838" y="365"/>
                  </a:lnTo>
                  <a:cubicBezTo>
                    <a:pt x="923" y="454"/>
                    <a:pt x="1020" y="530"/>
                    <a:pt x="1125" y="595"/>
                  </a:cubicBezTo>
                  <a:cubicBezTo>
                    <a:pt x="1290" y="696"/>
                    <a:pt x="1486" y="766"/>
                    <a:pt x="1687" y="766"/>
                  </a:cubicBezTo>
                  <a:cubicBezTo>
                    <a:pt x="1725" y="766"/>
                    <a:pt x="1763" y="763"/>
                    <a:pt x="1801" y="758"/>
                  </a:cubicBezTo>
                  <a:cubicBezTo>
                    <a:pt x="1840" y="753"/>
                    <a:pt x="1861" y="720"/>
                    <a:pt x="1861" y="682"/>
                  </a:cubicBezTo>
                  <a:cubicBezTo>
                    <a:pt x="1856" y="671"/>
                    <a:pt x="1850" y="655"/>
                    <a:pt x="1840" y="644"/>
                  </a:cubicBezTo>
                  <a:cubicBezTo>
                    <a:pt x="1726" y="527"/>
                    <a:pt x="1616" y="403"/>
                    <a:pt x="1513" y="275"/>
                  </a:cubicBezTo>
                  <a:lnTo>
                    <a:pt x="1513" y="275"/>
                  </a:lnTo>
                  <a:cubicBezTo>
                    <a:pt x="1707" y="364"/>
                    <a:pt x="1921" y="410"/>
                    <a:pt x="2132" y="410"/>
                  </a:cubicBezTo>
                  <a:cubicBezTo>
                    <a:pt x="2149" y="410"/>
                    <a:pt x="2166" y="409"/>
                    <a:pt x="2183" y="409"/>
                  </a:cubicBezTo>
                  <a:cubicBezTo>
                    <a:pt x="2352" y="409"/>
                    <a:pt x="2510" y="343"/>
                    <a:pt x="2663" y="290"/>
                  </a:cubicBezTo>
                  <a:cubicBezTo>
                    <a:pt x="2815" y="229"/>
                    <a:pt x="2979" y="169"/>
                    <a:pt x="3077" y="33"/>
                  </a:cubicBezTo>
                  <a:lnTo>
                    <a:pt x="3077" y="33"/>
                  </a:lnTo>
                  <a:cubicBezTo>
                    <a:pt x="2963" y="153"/>
                    <a:pt x="2800" y="197"/>
                    <a:pt x="2652" y="245"/>
                  </a:cubicBezTo>
                  <a:cubicBezTo>
                    <a:pt x="2503" y="287"/>
                    <a:pt x="2358" y="328"/>
                    <a:pt x="2209" y="328"/>
                  </a:cubicBezTo>
                  <a:cubicBezTo>
                    <a:pt x="2201" y="328"/>
                    <a:pt x="2192" y="328"/>
                    <a:pt x="2183" y="328"/>
                  </a:cubicBezTo>
                  <a:cubicBezTo>
                    <a:pt x="1866" y="328"/>
                    <a:pt x="1556" y="207"/>
                    <a:pt x="1316" y="11"/>
                  </a:cubicBezTo>
                  <a:cubicBezTo>
                    <a:pt x="1304" y="4"/>
                    <a:pt x="1291" y="0"/>
                    <a:pt x="127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0"/>
            <p:cNvSpPr/>
            <p:nvPr/>
          </p:nvSpPr>
          <p:spPr>
            <a:xfrm>
              <a:off x="4613475" y="3169725"/>
              <a:ext cx="17725" cy="22875"/>
            </a:xfrm>
            <a:custGeom>
              <a:avLst/>
              <a:gdLst/>
              <a:ahLst/>
              <a:cxnLst/>
              <a:rect l="l" t="t" r="r" b="b"/>
              <a:pathLst>
                <a:path w="709" h="915" extrusionOk="0">
                  <a:moveTo>
                    <a:pt x="1" y="0"/>
                  </a:moveTo>
                  <a:cubicBezTo>
                    <a:pt x="1" y="191"/>
                    <a:pt x="61" y="382"/>
                    <a:pt x="147" y="557"/>
                  </a:cubicBezTo>
                  <a:cubicBezTo>
                    <a:pt x="197" y="644"/>
                    <a:pt x="251" y="732"/>
                    <a:pt x="333" y="803"/>
                  </a:cubicBezTo>
                  <a:cubicBezTo>
                    <a:pt x="400" y="865"/>
                    <a:pt x="496" y="914"/>
                    <a:pt x="599" y="914"/>
                  </a:cubicBezTo>
                  <a:cubicBezTo>
                    <a:pt x="614" y="914"/>
                    <a:pt x="629" y="913"/>
                    <a:pt x="643" y="911"/>
                  </a:cubicBezTo>
                  <a:lnTo>
                    <a:pt x="650" y="911"/>
                  </a:lnTo>
                  <a:cubicBezTo>
                    <a:pt x="683" y="906"/>
                    <a:pt x="709" y="873"/>
                    <a:pt x="704" y="841"/>
                  </a:cubicBezTo>
                  <a:cubicBezTo>
                    <a:pt x="693" y="710"/>
                    <a:pt x="671" y="589"/>
                    <a:pt x="650" y="465"/>
                  </a:cubicBezTo>
                  <a:lnTo>
                    <a:pt x="573" y="93"/>
                  </a:lnTo>
                  <a:cubicBezTo>
                    <a:pt x="539" y="319"/>
                    <a:pt x="562" y="554"/>
                    <a:pt x="567" y="773"/>
                  </a:cubicBezTo>
                  <a:lnTo>
                    <a:pt x="567" y="773"/>
                  </a:lnTo>
                  <a:cubicBezTo>
                    <a:pt x="444" y="751"/>
                    <a:pt x="335" y="624"/>
                    <a:pt x="251" y="498"/>
                  </a:cubicBezTo>
                  <a:cubicBezTo>
                    <a:pt x="147" y="344"/>
                    <a:pt x="71" y="176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0"/>
            <p:cNvSpPr/>
            <p:nvPr/>
          </p:nvSpPr>
          <p:spPr>
            <a:xfrm>
              <a:off x="4521700" y="3150500"/>
              <a:ext cx="53225" cy="32325"/>
            </a:xfrm>
            <a:custGeom>
              <a:avLst/>
              <a:gdLst/>
              <a:ahLst/>
              <a:cxnLst/>
              <a:rect l="l" t="t" r="r" b="b"/>
              <a:pathLst>
                <a:path w="2129" h="1293" extrusionOk="0">
                  <a:moveTo>
                    <a:pt x="306" y="1"/>
                  </a:moveTo>
                  <a:lnTo>
                    <a:pt x="306" y="1"/>
                  </a:lnTo>
                  <a:cubicBezTo>
                    <a:pt x="235" y="208"/>
                    <a:pt x="147" y="416"/>
                    <a:pt x="11" y="573"/>
                  </a:cubicBezTo>
                  <a:cubicBezTo>
                    <a:pt x="1" y="585"/>
                    <a:pt x="1" y="606"/>
                    <a:pt x="11" y="617"/>
                  </a:cubicBezTo>
                  <a:cubicBezTo>
                    <a:pt x="16" y="617"/>
                    <a:pt x="22" y="623"/>
                    <a:pt x="27" y="623"/>
                  </a:cubicBezTo>
                  <a:lnTo>
                    <a:pt x="33" y="623"/>
                  </a:lnTo>
                  <a:cubicBezTo>
                    <a:pt x="56" y="625"/>
                    <a:pt x="78" y="626"/>
                    <a:pt x="100" y="626"/>
                  </a:cubicBezTo>
                  <a:cubicBezTo>
                    <a:pt x="267" y="626"/>
                    <a:pt x="432" y="555"/>
                    <a:pt x="568" y="464"/>
                  </a:cubicBezTo>
                  <a:cubicBezTo>
                    <a:pt x="645" y="414"/>
                    <a:pt x="717" y="358"/>
                    <a:pt x="787" y="301"/>
                  </a:cubicBezTo>
                  <a:lnTo>
                    <a:pt x="787" y="301"/>
                  </a:lnTo>
                  <a:cubicBezTo>
                    <a:pt x="761" y="359"/>
                    <a:pt x="737" y="417"/>
                    <a:pt x="714" y="475"/>
                  </a:cubicBezTo>
                  <a:cubicBezTo>
                    <a:pt x="661" y="623"/>
                    <a:pt x="611" y="769"/>
                    <a:pt x="590" y="933"/>
                  </a:cubicBezTo>
                  <a:cubicBezTo>
                    <a:pt x="583" y="972"/>
                    <a:pt x="611" y="1005"/>
                    <a:pt x="649" y="1010"/>
                  </a:cubicBezTo>
                  <a:lnTo>
                    <a:pt x="661" y="1010"/>
                  </a:lnTo>
                  <a:cubicBezTo>
                    <a:pt x="895" y="998"/>
                    <a:pt x="1107" y="895"/>
                    <a:pt x="1282" y="753"/>
                  </a:cubicBezTo>
                  <a:cubicBezTo>
                    <a:pt x="1340" y="707"/>
                    <a:pt x="1394" y="656"/>
                    <a:pt x="1444" y="598"/>
                  </a:cubicBezTo>
                  <a:lnTo>
                    <a:pt x="1444" y="598"/>
                  </a:lnTo>
                  <a:cubicBezTo>
                    <a:pt x="1436" y="635"/>
                    <a:pt x="1429" y="673"/>
                    <a:pt x="1424" y="710"/>
                  </a:cubicBezTo>
                  <a:cubicBezTo>
                    <a:pt x="1408" y="802"/>
                    <a:pt x="1391" y="895"/>
                    <a:pt x="1391" y="988"/>
                  </a:cubicBezTo>
                  <a:cubicBezTo>
                    <a:pt x="1391" y="1081"/>
                    <a:pt x="1408" y="1189"/>
                    <a:pt x="1467" y="1277"/>
                  </a:cubicBezTo>
                  <a:cubicBezTo>
                    <a:pt x="1477" y="1286"/>
                    <a:pt x="1491" y="1292"/>
                    <a:pt x="1503" y="1292"/>
                  </a:cubicBezTo>
                  <a:cubicBezTo>
                    <a:pt x="1512" y="1292"/>
                    <a:pt x="1521" y="1289"/>
                    <a:pt x="1527" y="1282"/>
                  </a:cubicBezTo>
                  <a:lnTo>
                    <a:pt x="1532" y="1282"/>
                  </a:lnTo>
                  <a:cubicBezTo>
                    <a:pt x="1648" y="1157"/>
                    <a:pt x="1768" y="1031"/>
                    <a:pt x="1877" y="895"/>
                  </a:cubicBezTo>
                  <a:cubicBezTo>
                    <a:pt x="1980" y="759"/>
                    <a:pt x="2078" y="612"/>
                    <a:pt x="2128" y="442"/>
                  </a:cubicBezTo>
                  <a:lnTo>
                    <a:pt x="2128" y="442"/>
                  </a:lnTo>
                  <a:cubicBezTo>
                    <a:pt x="1994" y="745"/>
                    <a:pt x="1745" y="951"/>
                    <a:pt x="1517" y="1179"/>
                  </a:cubicBezTo>
                  <a:lnTo>
                    <a:pt x="1517" y="1179"/>
                  </a:lnTo>
                  <a:cubicBezTo>
                    <a:pt x="1465" y="1051"/>
                    <a:pt x="1499" y="882"/>
                    <a:pt x="1532" y="731"/>
                  </a:cubicBezTo>
                  <a:cubicBezTo>
                    <a:pt x="1570" y="565"/>
                    <a:pt x="1625" y="403"/>
                    <a:pt x="1659" y="223"/>
                  </a:cubicBezTo>
                  <a:lnTo>
                    <a:pt x="1659" y="223"/>
                  </a:lnTo>
                  <a:cubicBezTo>
                    <a:pt x="1660" y="218"/>
                    <a:pt x="1662" y="213"/>
                    <a:pt x="1663" y="208"/>
                  </a:cubicBezTo>
                  <a:lnTo>
                    <a:pt x="1662" y="207"/>
                  </a:lnTo>
                  <a:lnTo>
                    <a:pt x="1662" y="207"/>
                  </a:lnTo>
                  <a:cubicBezTo>
                    <a:pt x="1662" y="204"/>
                    <a:pt x="1663" y="200"/>
                    <a:pt x="1663" y="197"/>
                  </a:cubicBezTo>
                  <a:cubicBezTo>
                    <a:pt x="1670" y="164"/>
                    <a:pt x="1648" y="132"/>
                    <a:pt x="1615" y="126"/>
                  </a:cubicBezTo>
                  <a:cubicBezTo>
                    <a:pt x="1611" y="126"/>
                    <a:pt x="1607" y="125"/>
                    <a:pt x="1603" y="125"/>
                  </a:cubicBezTo>
                  <a:cubicBezTo>
                    <a:pt x="1574" y="125"/>
                    <a:pt x="1549" y="141"/>
                    <a:pt x="1544" y="170"/>
                  </a:cubicBezTo>
                  <a:lnTo>
                    <a:pt x="1539" y="175"/>
                  </a:lnTo>
                  <a:cubicBezTo>
                    <a:pt x="1484" y="361"/>
                    <a:pt x="1353" y="524"/>
                    <a:pt x="1195" y="650"/>
                  </a:cubicBezTo>
                  <a:cubicBezTo>
                    <a:pt x="1060" y="752"/>
                    <a:pt x="900" y="834"/>
                    <a:pt x="739" y="864"/>
                  </a:cubicBezTo>
                  <a:lnTo>
                    <a:pt x="739" y="864"/>
                  </a:lnTo>
                  <a:cubicBezTo>
                    <a:pt x="760" y="749"/>
                    <a:pt x="796" y="632"/>
                    <a:pt x="835" y="519"/>
                  </a:cubicBezTo>
                  <a:cubicBezTo>
                    <a:pt x="884" y="383"/>
                    <a:pt x="943" y="240"/>
                    <a:pt x="1015" y="109"/>
                  </a:cubicBezTo>
                  <a:lnTo>
                    <a:pt x="1021" y="109"/>
                  </a:lnTo>
                  <a:cubicBezTo>
                    <a:pt x="1031" y="82"/>
                    <a:pt x="1021" y="44"/>
                    <a:pt x="993" y="28"/>
                  </a:cubicBezTo>
                  <a:cubicBezTo>
                    <a:pt x="985" y="24"/>
                    <a:pt x="976" y="22"/>
                    <a:pt x="967" y="22"/>
                  </a:cubicBezTo>
                  <a:cubicBezTo>
                    <a:pt x="952" y="22"/>
                    <a:pt x="937" y="27"/>
                    <a:pt x="928" y="33"/>
                  </a:cubicBezTo>
                  <a:cubicBezTo>
                    <a:pt x="786" y="154"/>
                    <a:pt x="661" y="285"/>
                    <a:pt x="518" y="388"/>
                  </a:cubicBezTo>
                  <a:cubicBezTo>
                    <a:pt x="391" y="481"/>
                    <a:pt x="247" y="551"/>
                    <a:pt x="90" y="561"/>
                  </a:cubicBezTo>
                  <a:lnTo>
                    <a:pt x="90" y="561"/>
                  </a:lnTo>
                  <a:cubicBezTo>
                    <a:pt x="203" y="388"/>
                    <a:pt x="266" y="194"/>
                    <a:pt x="30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0"/>
            <p:cNvSpPr/>
            <p:nvPr/>
          </p:nvSpPr>
          <p:spPr>
            <a:xfrm>
              <a:off x="4590425" y="3126650"/>
              <a:ext cx="14200" cy="26325"/>
            </a:xfrm>
            <a:custGeom>
              <a:avLst/>
              <a:gdLst/>
              <a:ahLst/>
              <a:cxnLst/>
              <a:rect l="l" t="t" r="r" b="b"/>
              <a:pathLst>
                <a:path w="568" h="1053" extrusionOk="0">
                  <a:moveTo>
                    <a:pt x="55" y="0"/>
                  </a:moveTo>
                  <a:cubicBezTo>
                    <a:pt x="17" y="164"/>
                    <a:pt x="1" y="333"/>
                    <a:pt x="1" y="502"/>
                  </a:cubicBezTo>
                  <a:cubicBezTo>
                    <a:pt x="6" y="671"/>
                    <a:pt x="27" y="839"/>
                    <a:pt x="82" y="1003"/>
                  </a:cubicBezTo>
                  <a:lnTo>
                    <a:pt x="87" y="1010"/>
                  </a:lnTo>
                  <a:cubicBezTo>
                    <a:pt x="96" y="1035"/>
                    <a:pt x="121" y="1053"/>
                    <a:pt x="147" y="1053"/>
                  </a:cubicBezTo>
                  <a:cubicBezTo>
                    <a:pt x="154" y="1053"/>
                    <a:pt x="162" y="1051"/>
                    <a:pt x="170" y="1048"/>
                  </a:cubicBezTo>
                  <a:cubicBezTo>
                    <a:pt x="180" y="1048"/>
                    <a:pt x="186" y="1042"/>
                    <a:pt x="191" y="1036"/>
                  </a:cubicBezTo>
                  <a:cubicBezTo>
                    <a:pt x="322" y="932"/>
                    <a:pt x="394" y="796"/>
                    <a:pt x="453" y="660"/>
                  </a:cubicBezTo>
                  <a:cubicBezTo>
                    <a:pt x="513" y="519"/>
                    <a:pt x="551" y="376"/>
                    <a:pt x="568" y="229"/>
                  </a:cubicBezTo>
                  <a:lnTo>
                    <a:pt x="568" y="229"/>
                  </a:lnTo>
                  <a:cubicBezTo>
                    <a:pt x="502" y="360"/>
                    <a:pt x="437" y="491"/>
                    <a:pt x="361" y="610"/>
                  </a:cubicBezTo>
                  <a:cubicBezTo>
                    <a:pt x="305" y="697"/>
                    <a:pt x="250" y="784"/>
                    <a:pt x="187" y="855"/>
                  </a:cubicBezTo>
                  <a:lnTo>
                    <a:pt x="187" y="855"/>
                  </a:lnTo>
                  <a:cubicBezTo>
                    <a:pt x="175" y="813"/>
                    <a:pt x="164" y="772"/>
                    <a:pt x="158" y="731"/>
                  </a:cubicBezTo>
                  <a:cubicBezTo>
                    <a:pt x="142" y="650"/>
                    <a:pt x="132" y="572"/>
                    <a:pt x="115" y="491"/>
                  </a:cubicBezTo>
                  <a:cubicBezTo>
                    <a:pt x="93" y="333"/>
                    <a:pt x="77" y="169"/>
                    <a:pt x="5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0"/>
            <p:cNvSpPr/>
            <p:nvPr/>
          </p:nvSpPr>
          <p:spPr>
            <a:xfrm>
              <a:off x="4693675" y="3212275"/>
              <a:ext cx="34375" cy="18525"/>
            </a:xfrm>
            <a:custGeom>
              <a:avLst/>
              <a:gdLst/>
              <a:ahLst/>
              <a:cxnLst/>
              <a:rect l="l" t="t" r="r" b="b"/>
              <a:pathLst>
                <a:path w="1375" h="741" extrusionOk="0">
                  <a:moveTo>
                    <a:pt x="529" y="0"/>
                  </a:moveTo>
                  <a:lnTo>
                    <a:pt x="529" y="0"/>
                  </a:lnTo>
                  <a:cubicBezTo>
                    <a:pt x="725" y="202"/>
                    <a:pt x="996" y="310"/>
                    <a:pt x="1204" y="471"/>
                  </a:cubicBezTo>
                  <a:lnTo>
                    <a:pt x="1204" y="471"/>
                  </a:lnTo>
                  <a:cubicBezTo>
                    <a:pt x="1151" y="516"/>
                    <a:pt x="1063" y="547"/>
                    <a:pt x="982" y="568"/>
                  </a:cubicBezTo>
                  <a:cubicBezTo>
                    <a:pt x="872" y="596"/>
                    <a:pt x="753" y="611"/>
                    <a:pt x="643" y="611"/>
                  </a:cubicBezTo>
                  <a:cubicBezTo>
                    <a:pt x="534" y="611"/>
                    <a:pt x="414" y="589"/>
                    <a:pt x="305" y="557"/>
                  </a:cubicBezTo>
                  <a:cubicBezTo>
                    <a:pt x="197" y="524"/>
                    <a:pt x="81" y="486"/>
                    <a:pt x="0" y="393"/>
                  </a:cubicBezTo>
                  <a:lnTo>
                    <a:pt x="0" y="393"/>
                  </a:lnTo>
                  <a:cubicBezTo>
                    <a:pt x="49" y="508"/>
                    <a:pt x="169" y="579"/>
                    <a:pt x="278" y="634"/>
                  </a:cubicBezTo>
                  <a:cubicBezTo>
                    <a:pt x="388" y="682"/>
                    <a:pt x="507" y="720"/>
                    <a:pt x="632" y="737"/>
                  </a:cubicBezTo>
                  <a:cubicBezTo>
                    <a:pt x="661" y="739"/>
                    <a:pt x="690" y="740"/>
                    <a:pt x="717" y="740"/>
                  </a:cubicBezTo>
                  <a:cubicBezTo>
                    <a:pt x="820" y="740"/>
                    <a:pt x="916" y="726"/>
                    <a:pt x="1015" y="704"/>
                  </a:cubicBezTo>
                  <a:cubicBezTo>
                    <a:pt x="1134" y="672"/>
                    <a:pt x="1271" y="634"/>
                    <a:pt x="1358" y="491"/>
                  </a:cubicBezTo>
                  <a:cubicBezTo>
                    <a:pt x="1375" y="465"/>
                    <a:pt x="1370" y="426"/>
                    <a:pt x="1342" y="410"/>
                  </a:cubicBezTo>
                  <a:cubicBezTo>
                    <a:pt x="1277" y="360"/>
                    <a:pt x="1211" y="317"/>
                    <a:pt x="1140" y="284"/>
                  </a:cubicBezTo>
                  <a:cubicBezTo>
                    <a:pt x="1075" y="251"/>
                    <a:pt x="1003" y="219"/>
                    <a:pt x="932" y="191"/>
                  </a:cubicBezTo>
                  <a:lnTo>
                    <a:pt x="731" y="98"/>
                  </a:lnTo>
                  <a:cubicBezTo>
                    <a:pt x="660" y="72"/>
                    <a:pt x="595" y="39"/>
                    <a:pt x="52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0"/>
            <p:cNvSpPr/>
            <p:nvPr/>
          </p:nvSpPr>
          <p:spPr>
            <a:xfrm>
              <a:off x="4636100" y="3224700"/>
              <a:ext cx="38900" cy="33750"/>
            </a:xfrm>
            <a:custGeom>
              <a:avLst/>
              <a:gdLst/>
              <a:ahLst/>
              <a:cxnLst/>
              <a:rect l="l" t="t" r="r" b="b"/>
              <a:pathLst>
                <a:path w="1556" h="1350" extrusionOk="0">
                  <a:moveTo>
                    <a:pt x="688" y="1"/>
                  </a:moveTo>
                  <a:lnTo>
                    <a:pt x="688" y="1"/>
                  </a:lnTo>
                  <a:cubicBezTo>
                    <a:pt x="813" y="99"/>
                    <a:pt x="929" y="207"/>
                    <a:pt x="1054" y="311"/>
                  </a:cubicBezTo>
                  <a:cubicBezTo>
                    <a:pt x="1155" y="390"/>
                    <a:pt x="1264" y="473"/>
                    <a:pt x="1392" y="522"/>
                  </a:cubicBezTo>
                  <a:lnTo>
                    <a:pt x="1392" y="522"/>
                  </a:lnTo>
                  <a:cubicBezTo>
                    <a:pt x="1299" y="588"/>
                    <a:pt x="1170" y="617"/>
                    <a:pt x="1042" y="622"/>
                  </a:cubicBezTo>
                  <a:cubicBezTo>
                    <a:pt x="1030" y="623"/>
                    <a:pt x="1018" y="623"/>
                    <a:pt x="1006" y="623"/>
                  </a:cubicBezTo>
                  <a:cubicBezTo>
                    <a:pt x="865" y="623"/>
                    <a:pt x="717" y="595"/>
                    <a:pt x="601" y="535"/>
                  </a:cubicBezTo>
                  <a:lnTo>
                    <a:pt x="589" y="530"/>
                  </a:lnTo>
                  <a:cubicBezTo>
                    <a:pt x="579" y="524"/>
                    <a:pt x="569" y="522"/>
                    <a:pt x="558" y="522"/>
                  </a:cubicBezTo>
                  <a:cubicBezTo>
                    <a:pt x="535" y="522"/>
                    <a:pt x="512" y="534"/>
                    <a:pt x="498" y="557"/>
                  </a:cubicBezTo>
                  <a:cubicBezTo>
                    <a:pt x="491" y="573"/>
                    <a:pt x="491" y="595"/>
                    <a:pt x="498" y="611"/>
                  </a:cubicBezTo>
                  <a:cubicBezTo>
                    <a:pt x="557" y="791"/>
                    <a:pt x="655" y="900"/>
                    <a:pt x="720" y="1036"/>
                  </a:cubicBezTo>
                  <a:cubicBezTo>
                    <a:pt x="753" y="1096"/>
                    <a:pt x="786" y="1179"/>
                    <a:pt x="775" y="1205"/>
                  </a:cubicBezTo>
                  <a:cubicBezTo>
                    <a:pt x="783" y="1222"/>
                    <a:pt x="739" y="1239"/>
                    <a:pt x="689" y="1239"/>
                  </a:cubicBezTo>
                  <a:cubicBezTo>
                    <a:pt x="673" y="1239"/>
                    <a:pt x="655" y="1237"/>
                    <a:pt x="639" y="1233"/>
                  </a:cubicBezTo>
                  <a:cubicBezTo>
                    <a:pt x="508" y="1205"/>
                    <a:pt x="377" y="1107"/>
                    <a:pt x="274" y="1003"/>
                  </a:cubicBezTo>
                  <a:cubicBezTo>
                    <a:pt x="159" y="900"/>
                    <a:pt x="61" y="780"/>
                    <a:pt x="0" y="633"/>
                  </a:cubicBezTo>
                  <a:lnTo>
                    <a:pt x="0" y="633"/>
                  </a:lnTo>
                  <a:cubicBezTo>
                    <a:pt x="33" y="791"/>
                    <a:pt x="126" y="928"/>
                    <a:pt x="224" y="1048"/>
                  </a:cubicBezTo>
                  <a:cubicBezTo>
                    <a:pt x="328" y="1167"/>
                    <a:pt x="443" y="1282"/>
                    <a:pt x="617" y="1336"/>
                  </a:cubicBezTo>
                  <a:cubicBezTo>
                    <a:pt x="654" y="1345"/>
                    <a:pt x="681" y="1350"/>
                    <a:pt x="714" y="1350"/>
                  </a:cubicBezTo>
                  <a:cubicBezTo>
                    <a:pt x="726" y="1350"/>
                    <a:pt x="739" y="1349"/>
                    <a:pt x="753" y="1348"/>
                  </a:cubicBezTo>
                  <a:cubicBezTo>
                    <a:pt x="798" y="1343"/>
                    <a:pt x="868" y="1315"/>
                    <a:pt x="896" y="1250"/>
                  </a:cubicBezTo>
                  <a:cubicBezTo>
                    <a:pt x="923" y="1124"/>
                    <a:pt x="868" y="1053"/>
                    <a:pt x="841" y="976"/>
                  </a:cubicBezTo>
                  <a:cubicBezTo>
                    <a:pt x="797" y="888"/>
                    <a:pt x="742" y="802"/>
                    <a:pt x="698" y="720"/>
                  </a:cubicBezTo>
                  <a:lnTo>
                    <a:pt x="698" y="720"/>
                  </a:lnTo>
                  <a:cubicBezTo>
                    <a:pt x="788" y="746"/>
                    <a:pt x="880" y="756"/>
                    <a:pt x="974" y="756"/>
                  </a:cubicBezTo>
                  <a:cubicBezTo>
                    <a:pt x="1000" y="756"/>
                    <a:pt x="1027" y="755"/>
                    <a:pt x="1054" y="753"/>
                  </a:cubicBezTo>
                  <a:cubicBezTo>
                    <a:pt x="1223" y="742"/>
                    <a:pt x="1419" y="693"/>
                    <a:pt x="1539" y="535"/>
                  </a:cubicBezTo>
                  <a:lnTo>
                    <a:pt x="1539" y="530"/>
                  </a:lnTo>
                  <a:cubicBezTo>
                    <a:pt x="1556" y="507"/>
                    <a:pt x="1550" y="475"/>
                    <a:pt x="1528" y="459"/>
                  </a:cubicBezTo>
                  <a:cubicBezTo>
                    <a:pt x="1523" y="452"/>
                    <a:pt x="1512" y="447"/>
                    <a:pt x="1506" y="447"/>
                  </a:cubicBezTo>
                  <a:cubicBezTo>
                    <a:pt x="1359" y="426"/>
                    <a:pt x="1223" y="344"/>
                    <a:pt x="1092" y="256"/>
                  </a:cubicBezTo>
                  <a:cubicBezTo>
                    <a:pt x="961" y="169"/>
                    <a:pt x="836" y="71"/>
                    <a:pt x="68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0"/>
            <p:cNvSpPr/>
            <p:nvPr/>
          </p:nvSpPr>
          <p:spPr>
            <a:xfrm>
              <a:off x="4545275" y="3222775"/>
              <a:ext cx="60575" cy="47400"/>
            </a:xfrm>
            <a:custGeom>
              <a:avLst/>
              <a:gdLst/>
              <a:ahLst/>
              <a:cxnLst/>
              <a:rect l="l" t="t" r="r" b="b"/>
              <a:pathLst>
                <a:path w="2423" h="1896" extrusionOk="0">
                  <a:moveTo>
                    <a:pt x="705" y="0"/>
                  </a:moveTo>
                  <a:lnTo>
                    <a:pt x="705" y="0"/>
                  </a:lnTo>
                  <a:cubicBezTo>
                    <a:pt x="596" y="137"/>
                    <a:pt x="503" y="290"/>
                    <a:pt x="377" y="410"/>
                  </a:cubicBezTo>
                  <a:cubicBezTo>
                    <a:pt x="317" y="476"/>
                    <a:pt x="246" y="524"/>
                    <a:pt x="176" y="584"/>
                  </a:cubicBezTo>
                  <a:cubicBezTo>
                    <a:pt x="110" y="639"/>
                    <a:pt x="33" y="705"/>
                    <a:pt x="7" y="813"/>
                  </a:cubicBezTo>
                  <a:cubicBezTo>
                    <a:pt x="0" y="830"/>
                    <a:pt x="17" y="851"/>
                    <a:pt x="33" y="857"/>
                  </a:cubicBezTo>
                  <a:lnTo>
                    <a:pt x="40" y="857"/>
                  </a:lnTo>
                  <a:cubicBezTo>
                    <a:pt x="116" y="876"/>
                    <a:pt x="193" y="884"/>
                    <a:pt x="271" y="884"/>
                  </a:cubicBezTo>
                  <a:cubicBezTo>
                    <a:pt x="349" y="884"/>
                    <a:pt x="426" y="876"/>
                    <a:pt x="503" y="863"/>
                  </a:cubicBezTo>
                  <a:cubicBezTo>
                    <a:pt x="599" y="845"/>
                    <a:pt x="696" y="818"/>
                    <a:pt x="791" y="782"/>
                  </a:cubicBezTo>
                  <a:lnTo>
                    <a:pt x="791" y="782"/>
                  </a:lnTo>
                  <a:cubicBezTo>
                    <a:pt x="699" y="920"/>
                    <a:pt x="574" y="1055"/>
                    <a:pt x="524" y="1249"/>
                  </a:cubicBezTo>
                  <a:cubicBezTo>
                    <a:pt x="514" y="1282"/>
                    <a:pt x="531" y="1315"/>
                    <a:pt x="569" y="1327"/>
                  </a:cubicBezTo>
                  <a:lnTo>
                    <a:pt x="596" y="1327"/>
                  </a:lnTo>
                  <a:cubicBezTo>
                    <a:pt x="760" y="1299"/>
                    <a:pt x="923" y="1272"/>
                    <a:pt x="1087" y="1217"/>
                  </a:cubicBezTo>
                  <a:cubicBezTo>
                    <a:pt x="1168" y="1190"/>
                    <a:pt x="1251" y="1158"/>
                    <a:pt x="1327" y="1108"/>
                  </a:cubicBezTo>
                  <a:cubicBezTo>
                    <a:pt x="1332" y="1105"/>
                    <a:pt x="1337" y="1102"/>
                    <a:pt x="1343" y="1098"/>
                  </a:cubicBezTo>
                  <a:lnTo>
                    <a:pt x="1343" y="1098"/>
                  </a:lnTo>
                  <a:cubicBezTo>
                    <a:pt x="1324" y="1266"/>
                    <a:pt x="1327" y="1434"/>
                    <a:pt x="1327" y="1599"/>
                  </a:cubicBezTo>
                  <a:cubicBezTo>
                    <a:pt x="1327" y="1632"/>
                    <a:pt x="1354" y="1664"/>
                    <a:pt x="1392" y="1664"/>
                  </a:cubicBezTo>
                  <a:cubicBezTo>
                    <a:pt x="1408" y="1664"/>
                    <a:pt x="1425" y="1659"/>
                    <a:pt x="1435" y="1649"/>
                  </a:cubicBezTo>
                  <a:cubicBezTo>
                    <a:pt x="1528" y="1561"/>
                    <a:pt x="1632" y="1473"/>
                    <a:pt x="1714" y="1365"/>
                  </a:cubicBezTo>
                  <a:cubicBezTo>
                    <a:pt x="1753" y="1312"/>
                    <a:pt x="1787" y="1255"/>
                    <a:pt x="1816" y="1196"/>
                  </a:cubicBezTo>
                  <a:lnTo>
                    <a:pt x="1816" y="1196"/>
                  </a:lnTo>
                  <a:cubicBezTo>
                    <a:pt x="1838" y="1286"/>
                    <a:pt x="1865" y="1375"/>
                    <a:pt x="1899" y="1463"/>
                  </a:cubicBezTo>
                  <a:cubicBezTo>
                    <a:pt x="1959" y="1616"/>
                    <a:pt x="2036" y="1763"/>
                    <a:pt x="2160" y="1883"/>
                  </a:cubicBezTo>
                  <a:cubicBezTo>
                    <a:pt x="2170" y="1892"/>
                    <a:pt x="2181" y="1896"/>
                    <a:pt x="2191" y="1896"/>
                  </a:cubicBezTo>
                  <a:cubicBezTo>
                    <a:pt x="2198" y="1896"/>
                    <a:pt x="2206" y="1893"/>
                    <a:pt x="2210" y="1888"/>
                  </a:cubicBezTo>
                  <a:cubicBezTo>
                    <a:pt x="2303" y="1812"/>
                    <a:pt x="2336" y="1714"/>
                    <a:pt x="2363" y="1621"/>
                  </a:cubicBezTo>
                  <a:cubicBezTo>
                    <a:pt x="2384" y="1528"/>
                    <a:pt x="2396" y="1430"/>
                    <a:pt x="2407" y="1337"/>
                  </a:cubicBezTo>
                  <a:cubicBezTo>
                    <a:pt x="2422" y="1146"/>
                    <a:pt x="2417" y="955"/>
                    <a:pt x="2412" y="765"/>
                  </a:cubicBezTo>
                  <a:lnTo>
                    <a:pt x="2412" y="765"/>
                  </a:lnTo>
                  <a:cubicBezTo>
                    <a:pt x="2401" y="955"/>
                    <a:pt x="2390" y="1146"/>
                    <a:pt x="2363" y="1332"/>
                  </a:cubicBezTo>
                  <a:cubicBezTo>
                    <a:pt x="2346" y="1425"/>
                    <a:pt x="2331" y="1518"/>
                    <a:pt x="2298" y="1604"/>
                  </a:cubicBezTo>
                  <a:cubicBezTo>
                    <a:pt x="2274" y="1675"/>
                    <a:pt x="2243" y="1748"/>
                    <a:pt x="2193" y="1799"/>
                  </a:cubicBezTo>
                  <a:lnTo>
                    <a:pt x="2193" y="1799"/>
                  </a:lnTo>
                  <a:cubicBezTo>
                    <a:pt x="2102" y="1698"/>
                    <a:pt x="2038" y="1561"/>
                    <a:pt x="1992" y="1430"/>
                  </a:cubicBezTo>
                  <a:cubicBezTo>
                    <a:pt x="1943" y="1282"/>
                    <a:pt x="1910" y="1125"/>
                    <a:pt x="1893" y="972"/>
                  </a:cubicBezTo>
                  <a:cubicBezTo>
                    <a:pt x="1889" y="942"/>
                    <a:pt x="1866" y="921"/>
                    <a:pt x="1837" y="921"/>
                  </a:cubicBezTo>
                  <a:cubicBezTo>
                    <a:pt x="1834" y="921"/>
                    <a:pt x="1831" y="922"/>
                    <a:pt x="1828" y="922"/>
                  </a:cubicBezTo>
                  <a:cubicBezTo>
                    <a:pt x="1800" y="922"/>
                    <a:pt x="1785" y="939"/>
                    <a:pt x="1774" y="961"/>
                  </a:cubicBezTo>
                  <a:cubicBezTo>
                    <a:pt x="1742" y="1080"/>
                    <a:pt x="1687" y="1190"/>
                    <a:pt x="1616" y="1289"/>
                  </a:cubicBezTo>
                  <a:cubicBezTo>
                    <a:pt x="1568" y="1345"/>
                    <a:pt x="1515" y="1398"/>
                    <a:pt x="1458" y="1451"/>
                  </a:cubicBezTo>
                  <a:lnTo>
                    <a:pt x="1458" y="1451"/>
                  </a:lnTo>
                  <a:cubicBezTo>
                    <a:pt x="1462" y="1257"/>
                    <a:pt x="1475" y="1068"/>
                    <a:pt x="1523" y="889"/>
                  </a:cubicBezTo>
                  <a:cubicBezTo>
                    <a:pt x="1533" y="851"/>
                    <a:pt x="1512" y="813"/>
                    <a:pt x="1473" y="803"/>
                  </a:cubicBezTo>
                  <a:cubicBezTo>
                    <a:pt x="1469" y="802"/>
                    <a:pt x="1465" y="802"/>
                    <a:pt x="1461" y="802"/>
                  </a:cubicBezTo>
                  <a:cubicBezTo>
                    <a:pt x="1431" y="802"/>
                    <a:pt x="1400" y="818"/>
                    <a:pt x="1387" y="846"/>
                  </a:cubicBezTo>
                  <a:cubicBezTo>
                    <a:pt x="1337" y="961"/>
                    <a:pt x="1190" y="1042"/>
                    <a:pt x="1042" y="1092"/>
                  </a:cubicBezTo>
                  <a:cubicBezTo>
                    <a:pt x="927" y="1130"/>
                    <a:pt x="804" y="1159"/>
                    <a:pt x="677" y="1183"/>
                  </a:cubicBezTo>
                  <a:lnTo>
                    <a:pt x="677" y="1183"/>
                  </a:lnTo>
                  <a:cubicBezTo>
                    <a:pt x="748" y="1028"/>
                    <a:pt x="894" y="889"/>
                    <a:pt x="972" y="688"/>
                  </a:cubicBezTo>
                  <a:cubicBezTo>
                    <a:pt x="982" y="660"/>
                    <a:pt x="966" y="627"/>
                    <a:pt x="934" y="617"/>
                  </a:cubicBezTo>
                  <a:cubicBezTo>
                    <a:pt x="929" y="614"/>
                    <a:pt x="920" y="613"/>
                    <a:pt x="912" y="613"/>
                  </a:cubicBezTo>
                  <a:cubicBezTo>
                    <a:pt x="904" y="613"/>
                    <a:pt x="896" y="614"/>
                    <a:pt x="891" y="617"/>
                  </a:cubicBezTo>
                  <a:cubicBezTo>
                    <a:pt x="687" y="721"/>
                    <a:pt x="457" y="797"/>
                    <a:pt x="231" y="797"/>
                  </a:cubicBezTo>
                  <a:cubicBezTo>
                    <a:pt x="185" y="797"/>
                    <a:pt x="138" y="794"/>
                    <a:pt x="93" y="787"/>
                  </a:cubicBezTo>
                  <a:lnTo>
                    <a:pt x="93" y="787"/>
                  </a:lnTo>
                  <a:cubicBezTo>
                    <a:pt x="114" y="730"/>
                    <a:pt x="164" y="677"/>
                    <a:pt x="214" y="627"/>
                  </a:cubicBezTo>
                  <a:cubicBezTo>
                    <a:pt x="279" y="569"/>
                    <a:pt x="350" y="508"/>
                    <a:pt x="405" y="443"/>
                  </a:cubicBezTo>
                  <a:cubicBezTo>
                    <a:pt x="524" y="307"/>
                    <a:pt x="606" y="143"/>
                    <a:pt x="70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0"/>
            <p:cNvSpPr/>
            <p:nvPr/>
          </p:nvSpPr>
          <p:spPr>
            <a:xfrm>
              <a:off x="4672125" y="3266700"/>
              <a:ext cx="76900" cy="35750"/>
            </a:xfrm>
            <a:custGeom>
              <a:avLst/>
              <a:gdLst/>
              <a:ahLst/>
              <a:cxnLst/>
              <a:rect l="l" t="t" r="r" b="b"/>
              <a:pathLst>
                <a:path w="3076" h="1430" extrusionOk="0">
                  <a:moveTo>
                    <a:pt x="1815" y="0"/>
                  </a:moveTo>
                  <a:cubicBezTo>
                    <a:pt x="1808" y="0"/>
                    <a:pt x="1800" y="2"/>
                    <a:pt x="1794" y="6"/>
                  </a:cubicBezTo>
                  <a:cubicBezTo>
                    <a:pt x="1779" y="23"/>
                    <a:pt x="1773" y="38"/>
                    <a:pt x="1779" y="61"/>
                  </a:cubicBezTo>
                  <a:cubicBezTo>
                    <a:pt x="1882" y="348"/>
                    <a:pt x="2045" y="609"/>
                    <a:pt x="2189" y="867"/>
                  </a:cubicBezTo>
                  <a:lnTo>
                    <a:pt x="2189" y="867"/>
                  </a:lnTo>
                  <a:cubicBezTo>
                    <a:pt x="2186" y="868"/>
                    <a:pt x="2182" y="868"/>
                    <a:pt x="2178" y="868"/>
                  </a:cubicBezTo>
                  <a:cubicBezTo>
                    <a:pt x="2062" y="868"/>
                    <a:pt x="1935" y="814"/>
                    <a:pt x="1822" y="753"/>
                  </a:cubicBezTo>
                  <a:cubicBezTo>
                    <a:pt x="1686" y="665"/>
                    <a:pt x="1555" y="557"/>
                    <a:pt x="1467" y="426"/>
                  </a:cubicBezTo>
                  <a:cubicBezTo>
                    <a:pt x="1457" y="405"/>
                    <a:pt x="1435" y="393"/>
                    <a:pt x="1413" y="393"/>
                  </a:cubicBezTo>
                  <a:cubicBezTo>
                    <a:pt x="1401" y="393"/>
                    <a:pt x="1390" y="396"/>
                    <a:pt x="1381" y="404"/>
                  </a:cubicBezTo>
                  <a:cubicBezTo>
                    <a:pt x="1353" y="421"/>
                    <a:pt x="1341" y="441"/>
                    <a:pt x="1348" y="469"/>
                  </a:cubicBezTo>
                  <a:cubicBezTo>
                    <a:pt x="1407" y="776"/>
                    <a:pt x="1586" y="1010"/>
                    <a:pt x="1705" y="1254"/>
                  </a:cubicBezTo>
                  <a:lnTo>
                    <a:pt x="1705" y="1254"/>
                  </a:lnTo>
                  <a:cubicBezTo>
                    <a:pt x="1695" y="1255"/>
                    <a:pt x="1685" y="1255"/>
                    <a:pt x="1674" y="1255"/>
                  </a:cubicBezTo>
                  <a:cubicBezTo>
                    <a:pt x="1504" y="1255"/>
                    <a:pt x="1333" y="1154"/>
                    <a:pt x="1200" y="1020"/>
                  </a:cubicBezTo>
                  <a:cubicBezTo>
                    <a:pt x="1036" y="862"/>
                    <a:pt x="911" y="660"/>
                    <a:pt x="835" y="441"/>
                  </a:cubicBezTo>
                  <a:cubicBezTo>
                    <a:pt x="826" y="416"/>
                    <a:pt x="804" y="400"/>
                    <a:pt x="779" y="400"/>
                  </a:cubicBezTo>
                  <a:cubicBezTo>
                    <a:pt x="772" y="400"/>
                    <a:pt x="766" y="401"/>
                    <a:pt x="759" y="404"/>
                  </a:cubicBezTo>
                  <a:cubicBezTo>
                    <a:pt x="731" y="409"/>
                    <a:pt x="714" y="431"/>
                    <a:pt x="714" y="459"/>
                  </a:cubicBezTo>
                  <a:cubicBezTo>
                    <a:pt x="709" y="764"/>
                    <a:pt x="793" y="1054"/>
                    <a:pt x="792" y="1339"/>
                  </a:cubicBezTo>
                  <a:lnTo>
                    <a:pt x="792" y="1339"/>
                  </a:lnTo>
                  <a:cubicBezTo>
                    <a:pt x="669" y="1321"/>
                    <a:pt x="544" y="1228"/>
                    <a:pt x="442" y="1135"/>
                  </a:cubicBezTo>
                  <a:cubicBezTo>
                    <a:pt x="321" y="1031"/>
                    <a:pt x="213" y="906"/>
                    <a:pt x="147" y="764"/>
                  </a:cubicBezTo>
                  <a:lnTo>
                    <a:pt x="147" y="758"/>
                  </a:lnTo>
                  <a:cubicBezTo>
                    <a:pt x="144" y="752"/>
                    <a:pt x="139" y="750"/>
                    <a:pt x="133" y="750"/>
                  </a:cubicBezTo>
                  <a:cubicBezTo>
                    <a:pt x="129" y="750"/>
                    <a:pt x="124" y="751"/>
                    <a:pt x="120" y="753"/>
                  </a:cubicBezTo>
                  <a:cubicBezTo>
                    <a:pt x="115" y="753"/>
                    <a:pt x="109" y="764"/>
                    <a:pt x="109" y="769"/>
                  </a:cubicBezTo>
                  <a:cubicBezTo>
                    <a:pt x="110" y="771"/>
                    <a:pt x="110" y="773"/>
                    <a:pt x="110" y="775"/>
                  </a:cubicBezTo>
                  <a:lnTo>
                    <a:pt x="110" y="775"/>
                  </a:lnTo>
                  <a:lnTo>
                    <a:pt x="109" y="775"/>
                  </a:lnTo>
                  <a:cubicBezTo>
                    <a:pt x="110" y="776"/>
                    <a:pt x="110" y="776"/>
                    <a:pt x="110" y="777"/>
                  </a:cubicBezTo>
                  <a:lnTo>
                    <a:pt x="110" y="777"/>
                  </a:lnTo>
                  <a:cubicBezTo>
                    <a:pt x="122" y="965"/>
                    <a:pt x="0" y="1149"/>
                    <a:pt x="44" y="1347"/>
                  </a:cubicBezTo>
                  <a:cubicBezTo>
                    <a:pt x="16" y="1173"/>
                    <a:pt x="118" y="1023"/>
                    <a:pt x="142" y="850"/>
                  </a:cubicBezTo>
                  <a:lnTo>
                    <a:pt x="142" y="850"/>
                  </a:lnTo>
                  <a:cubicBezTo>
                    <a:pt x="204" y="975"/>
                    <a:pt x="293" y="1083"/>
                    <a:pt x="392" y="1184"/>
                  </a:cubicBezTo>
                  <a:cubicBezTo>
                    <a:pt x="452" y="1244"/>
                    <a:pt x="518" y="1299"/>
                    <a:pt x="589" y="1347"/>
                  </a:cubicBezTo>
                  <a:cubicBezTo>
                    <a:pt x="661" y="1391"/>
                    <a:pt x="742" y="1430"/>
                    <a:pt x="840" y="1430"/>
                  </a:cubicBezTo>
                  <a:cubicBezTo>
                    <a:pt x="862" y="1430"/>
                    <a:pt x="878" y="1413"/>
                    <a:pt x="883" y="1391"/>
                  </a:cubicBezTo>
                  <a:lnTo>
                    <a:pt x="883" y="1385"/>
                  </a:lnTo>
                  <a:cubicBezTo>
                    <a:pt x="894" y="1175"/>
                    <a:pt x="864" y="966"/>
                    <a:pt x="846" y="763"/>
                  </a:cubicBezTo>
                  <a:lnTo>
                    <a:pt x="846" y="763"/>
                  </a:lnTo>
                  <a:cubicBezTo>
                    <a:pt x="918" y="890"/>
                    <a:pt x="1007" y="1007"/>
                    <a:pt x="1112" y="1113"/>
                  </a:cubicBezTo>
                  <a:cubicBezTo>
                    <a:pt x="1200" y="1206"/>
                    <a:pt x="1303" y="1282"/>
                    <a:pt x="1424" y="1337"/>
                  </a:cubicBezTo>
                  <a:cubicBezTo>
                    <a:pt x="1503" y="1372"/>
                    <a:pt x="1593" y="1392"/>
                    <a:pt x="1683" y="1392"/>
                  </a:cubicBezTo>
                  <a:cubicBezTo>
                    <a:pt x="1730" y="1392"/>
                    <a:pt x="1777" y="1386"/>
                    <a:pt x="1822" y="1375"/>
                  </a:cubicBezTo>
                  <a:cubicBezTo>
                    <a:pt x="1860" y="1364"/>
                    <a:pt x="1882" y="1325"/>
                    <a:pt x="1872" y="1287"/>
                  </a:cubicBezTo>
                  <a:lnTo>
                    <a:pt x="1872" y="1282"/>
                  </a:lnTo>
                  <a:cubicBezTo>
                    <a:pt x="1791" y="1085"/>
                    <a:pt x="1673" y="915"/>
                    <a:pt x="1585" y="742"/>
                  </a:cubicBezTo>
                  <a:lnTo>
                    <a:pt x="1585" y="742"/>
                  </a:lnTo>
                  <a:cubicBezTo>
                    <a:pt x="1641" y="786"/>
                    <a:pt x="1700" y="826"/>
                    <a:pt x="1762" y="862"/>
                  </a:cubicBezTo>
                  <a:cubicBezTo>
                    <a:pt x="1883" y="927"/>
                    <a:pt x="2020" y="991"/>
                    <a:pt x="2176" y="991"/>
                  </a:cubicBezTo>
                  <a:cubicBezTo>
                    <a:pt x="2217" y="991"/>
                    <a:pt x="2259" y="987"/>
                    <a:pt x="2302" y="977"/>
                  </a:cubicBezTo>
                  <a:cubicBezTo>
                    <a:pt x="2330" y="965"/>
                    <a:pt x="2351" y="932"/>
                    <a:pt x="2340" y="906"/>
                  </a:cubicBezTo>
                  <a:cubicBezTo>
                    <a:pt x="2340" y="900"/>
                    <a:pt x="2340" y="894"/>
                    <a:pt x="2335" y="889"/>
                  </a:cubicBezTo>
                  <a:cubicBezTo>
                    <a:pt x="2222" y="685"/>
                    <a:pt x="2095" y="494"/>
                    <a:pt x="1988" y="296"/>
                  </a:cubicBezTo>
                  <a:lnTo>
                    <a:pt x="1988" y="296"/>
                  </a:lnTo>
                  <a:cubicBezTo>
                    <a:pt x="2094" y="401"/>
                    <a:pt x="2212" y="496"/>
                    <a:pt x="2345" y="567"/>
                  </a:cubicBezTo>
                  <a:cubicBezTo>
                    <a:pt x="2481" y="643"/>
                    <a:pt x="2634" y="681"/>
                    <a:pt x="2786" y="681"/>
                  </a:cubicBezTo>
                  <a:cubicBezTo>
                    <a:pt x="2885" y="681"/>
                    <a:pt x="2983" y="665"/>
                    <a:pt x="3076" y="633"/>
                  </a:cubicBezTo>
                  <a:lnTo>
                    <a:pt x="3076" y="633"/>
                  </a:lnTo>
                  <a:cubicBezTo>
                    <a:pt x="3002" y="653"/>
                    <a:pt x="2926" y="663"/>
                    <a:pt x="2850" y="663"/>
                  </a:cubicBezTo>
                  <a:cubicBezTo>
                    <a:pt x="2682" y="663"/>
                    <a:pt x="2516" y="614"/>
                    <a:pt x="2373" y="524"/>
                  </a:cubicBezTo>
                  <a:cubicBezTo>
                    <a:pt x="2172" y="402"/>
                    <a:pt x="2005" y="223"/>
                    <a:pt x="1862" y="32"/>
                  </a:cubicBezTo>
                  <a:lnTo>
                    <a:pt x="1862" y="32"/>
                  </a:lnTo>
                  <a:cubicBezTo>
                    <a:pt x="1861" y="31"/>
                    <a:pt x="1860" y="29"/>
                    <a:pt x="1860" y="28"/>
                  </a:cubicBezTo>
                  <a:lnTo>
                    <a:pt x="1859" y="28"/>
                  </a:lnTo>
                  <a:lnTo>
                    <a:pt x="1859" y="28"/>
                  </a:lnTo>
                  <a:cubicBezTo>
                    <a:pt x="1855" y="24"/>
                    <a:pt x="1852" y="20"/>
                    <a:pt x="1849" y="16"/>
                  </a:cubicBezTo>
                  <a:cubicBezTo>
                    <a:pt x="1843" y="6"/>
                    <a:pt x="1829" y="0"/>
                    <a:pt x="181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0"/>
            <p:cNvSpPr/>
            <p:nvPr/>
          </p:nvSpPr>
          <p:spPr>
            <a:xfrm>
              <a:off x="4514350" y="3265450"/>
              <a:ext cx="43375" cy="30050"/>
            </a:xfrm>
            <a:custGeom>
              <a:avLst/>
              <a:gdLst/>
              <a:ahLst/>
              <a:cxnLst/>
              <a:rect l="l" t="t" r="r" b="b"/>
              <a:pathLst>
                <a:path w="1735" h="1202" extrusionOk="0">
                  <a:moveTo>
                    <a:pt x="562" y="1"/>
                  </a:moveTo>
                  <a:lnTo>
                    <a:pt x="562" y="1"/>
                  </a:lnTo>
                  <a:cubicBezTo>
                    <a:pt x="393" y="334"/>
                    <a:pt x="240" y="672"/>
                    <a:pt x="16" y="967"/>
                  </a:cubicBezTo>
                  <a:cubicBezTo>
                    <a:pt x="0" y="989"/>
                    <a:pt x="5" y="1015"/>
                    <a:pt x="26" y="1032"/>
                  </a:cubicBezTo>
                  <a:cubicBezTo>
                    <a:pt x="38" y="1037"/>
                    <a:pt x="43" y="1043"/>
                    <a:pt x="54" y="1043"/>
                  </a:cubicBezTo>
                  <a:lnTo>
                    <a:pt x="59" y="1043"/>
                  </a:lnTo>
                  <a:cubicBezTo>
                    <a:pt x="288" y="1043"/>
                    <a:pt x="512" y="977"/>
                    <a:pt x="708" y="852"/>
                  </a:cubicBezTo>
                  <a:cubicBezTo>
                    <a:pt x="844" y="769"/>
                    <a:pt x="961" y="653"/>
                    <a:pt x="1043" y="513"/>
                  </a:cubicBezTo>
                  <a:lnTo>
                    <a:pt x="1043" y="513"/>
                  </a:lnTo>
                  <a:cubicBezTo>
                    <a:pt x="1051" y="578"/>
                    <a:pt x="1055" y="646"/>
                    <a:pt x="1058" y="715"/>
                  </a:cubicBezTo>
                  <a:cubicBezTo>
                    <a:pt x="1058" y="858"/>
                    <a:pt x="1053" y="999"/>
                    <a:pt x="1074" y="1153"/>
                  </a:cubicBezTo>
                  <a:cubicBezTo>
                    <a:pt x="1080" y="1182"/>
                    <a:pt x="1106" y="1202"/>
                    <a:pt x="1136" y="1202"/>
                  </a:cubicBezTo>
                  <a:cubicBezTo>
                    <a:pt x="1139" y="1202"/>
                    <a:pt x="1142" y="1202"/>
                    <a:pt x="1146" y="1201"/>
                  </a:cubicBezTo>
                  <a:cubicBezTo>
                    <a:pt x="1167" y="1201"/>
                    <a:pt x="1184" y="1185"/>
                    <a:pt x="1194" y="1168"/>
                  </a:cubicBezTo>
                  <a:cubicBezTo>
                    <a:pt x="1308" y="922"/>
                    <a:pt x="1470" y="668"/>
                    <a:pt x="1523" y="378"/>
                  </a:cubicBezTo>
                  <a:lnTo>
                    <a:pt x="1523" y="378"/>
                  </a:lnTo>
                  <a:cubicBezTo>
                    <a:pt x="1597" y="551"/>
                    <a:pt x="1664" y="726"/>
                    <a:pt x="1735" y="901"/>
                  </a:cubicBezTo>
                  <a:cubicBezTo>
                    <a:pt x="1675" y="672"/>
                    <a:pt x="1614" y="448"/>
                    <a:pt x="1538" y="224"/>
                  </a:cubicBezTo>
                  <a:cubicBezTo>
                    <a:pt x="1533" y="212"/>
                    <a:pt x="1518" y="202"/>
                    <a:pt x="1501" y="202"/>
                  </a:cubicBezTo>
                  <a:cubicBezTo>
                    <a:pt x="1497" y="202"/>
                    <a:pt x="1493" y="202"/>
                    <a:pt x="1489" y="203"/>
                  </a:cubicBezTo>
                  <a:cubicBezTo>
                    <a:pt x="1478" y="209"/>
                    <a:pt x="1466" y="219"/>
                    <a:pt x="1466" y="236"/>
                  </a:cubicBezTo>
                  <a:cubicBezTo>
                    <a:pt x="1441" y="484"/>
                    <a:pt x="1312" y="694"/>
                    <a:pt x="1186" y="915"/>
                  </a:cubicBezTo>
                  <a:lnTo>
                    <a:pt x="1186" y="915"/>
                  </a:lnTo>
                  <a:cubicBezTo>
                    <a:pt x="1187" y="850"/>
                    <a:pt x="1189" y="783"/>
                    <a:pt x="1189" y="715"/>
                  </a:cubicBezTo>
                  <a:cubicBezTo>
                    <a:pt x="1189" y="569"/>
                    <a:pt x="1184" y="421"/>
                    <a:pt x="1129" y="269"/>
                  </a:cubicBezTo>
                  <a:cubicBezTo>
                    <a:pt x="1117" y="240"/>
                    <a:pt x="1092" y="224"/>
                    <a:pt x="1065" y="224"/>
                  </a:cubicBezTo>
                  <a:cubicBezTo>
                    <a:pt x="1055" y="224"/>
                    <a:pt x="1046" y="226"/>
                    <a:pt x="1036" y="230"/>
                  </a:cubicBezTo>
                  <a:cubicBezTo>
                    <a:pt x="1015" y="236"/>
                    <a:pt x="1003" y="252"/>
                    <a:pt x="993" y="274"/>
                  </a:cubicBezTo>
                  <a:cubicBezTo>
                    <a:pt x="943" y="471"/>
                    <a:pt x="812" y="634"/>
                    <a:pt x="638" y="748"/>
                  </a:cubicBezTo>
                  <a:cubicBezTo>
                    <a:pt x="496" y="845"/>
                    <a:pt x="328" y="906"/>
                    <a:pt x="155" y="933"/>
                  </a:cubicBezTo>
                  <a:lnTo>
                    <a:pt x="155" y="933"/>
                  </a:lnTo>
                  <a:cubicBezTo>
                    <a:pt x="335" y="639"/>
                    <a:pt x="452" y="318"/>
                    <a:pt x="56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0"/>
            <p:cNvSpPr/>
            <p:nvPr/>
          </p:nvSpPr>
          <p:spPr>
            <a:xfrm>
              <a:off x="4618100" y="3334875"/>
              <a:ext cx="71750" cy="32975"/>
            </a:xfrm>
            <a:custGeom>
              <a:avLst/>
              <a:gdLst/>
              <a:ahLst/>
              <a:cxnLst/>
              <a:rect l="l" t="t" r="r" b="b"/>
              <a:pathLst>
                <a:path w="2870" h="1319" extrusionOk="0">
                  <a:moveTo>
                    <a:pt x="2167" y="0"/>
                  </a:moveTo>
                  <a:cubicBezTo>
                    <a:pt x="2336" y="228"/>
                    <a:pt x="2577" y="384"/>
                    <a:pt x="2801" y="547"/>
                  </a:cubicBezTo>
                  <a:lnTo>
                    <a:pt x="2801" y="547"/>
                  </a:lnTo>
                  <a:cubicBezTo>
                    <a:pt x="2751" y="619"/>
                    <a:pt x="2676" y="656"/>
                    <a:pt x="2592" y="667"/>
                  </a:cubicBezTo>
                  <a:cubicBezTo>
                    <a:pt x="2577" y="668"/>
                    <a:pt x="2561" y="669"/>
                    <a:pt x="2545" y="669"/>
                  </a:cubicBezTo>
                  <a:cubicBezTo>
                    <a:pt x="2468" y="669"/>
                    <a:pt x="2391" y="649"/>
                    <a:pt x="2314" y="622"/>
                  </a:cubicBezTo>
                  <a:cubicBezTo>
                    <a:pt x="2144" y="560"/>
                    <a:pt x="1978" y="460"/>
                    <a:pt x="1860" y="330"/>
                  </a:cubicBezTo>
                  <a:lnTo>
                    <a:pt x="1860" y="330"/>
                  </a:lnTo>
                  <a:cubicBezTo>
                    <a:pt x="1855" y="322"/>
                    <a:pt x="1850" y="314"/>
                    <a:pt x="1845" y="307"/>
                  </a:cubicBezTo>
                  <a:lnTo>
                    <a:pt x="1842" y="309"/>
                  </a:lnTo>
                  <a:lnTo>
                    <a:pt x="1842" y="309"/>
                  </a:lnTo>
                  <a:cubicBezTo>
                    <a:pt x="1841" y="308"/>
                    <a:pt x="1840" y="307"/>
                    <a:pt x="1840" y="307"/>
                  </a:cubicBezTo>
                  <a:cubicBezTo>
                    <a:pt x="1830" y="294"/>
                    <a:pt x="1815" y="287"/>
                    <a:pt x="1799" y="287"/>
                  </a:cubicBezTo>
                  <a:cubicBezTo>
                    <a:pt x="1787" y="287"/>
                    <a:pt x="1774" y="291"/>
                    <a:pt x="1762" y="300"/>
                  </a:cubicBezTo>
                  <a:cubicBezTo>
                    <a:pt x="1747" y="317"/>
                    <a:pt x="1741" y="345"/>
                    <a:pt x="1752" y="366"/>
                  </a:cubicBezTo>
                  <a:lnTo>
                    <a:pt x="1757" y="372"/>
                  </a:lnTo>
                  <a:cubicBezTo>
                    <a:pt x="1845" y="514"/>
                    <a:pt x="1916" y="688"/>
                    <a:pt x="1976" y="857"/>
                  </a:cubicBezTo>
                  <a:cubicBezTo>
                    <a:pt x="2003" y="939"/>
                    <a:pt x="2029" y="1027"/>
                    <a:pt x="2036" y="1103"/>
                  </a:cubicBezTo>
                  <a:cubicBezTo>
                    <a:pt x="2040" y="1135"/>
                    <a:pt x="2031" y="1161"/>
                    <a:pt x="2029" y="1168"/>
                  </a:cubicBezTo>
                  <a:lnTo>
                    <a:pt x="2029" y="1168"/>
                  </a:lnTo>
                  <a:lnTo>
                    <a:pt x="2009" y="1179"/>
                  </a:lnTo>
                  <a:cubicBezTo>
                    <a:pt x="2007" y="1177"/>
                    <a:pt x="2005" y="1176"/>
                    <a:pt x="2003" y="1176"/>
                  </a:cubicBezTo>
                  <a:cubicBezTo>
                    <a:pt x="1999" y="1176"/>
                    <a:pt x="1995" y="1179"/>
                    <a:pt x="1992" y="1179"/>
                  </a:cubicBezTo>
                  <a:cubicBezTo>
                    <a:pt x="1976" y="1179"/>
                    <a:pt x="1959" y="1179"/>
                    <a:pt x="1943" y="1168"/>
                  </a:cubicBezTo>
                  <a:cubicBezTo>
                    <a:pt x="1807" y="1118"/>
                    <a:pt x="1692" y="961"/>
                    <a:pt x="1599" y="813"/>
                  </a:cubicBezTo>
                  <a:cubicBezTo>
                    <a:pt x="1501" y="667"/>
                    <a:pt x="1419" y="503"/>
                    <a:pt x="1349" y="339"/>
                  </a:cubicBezTo>
                  <a:lnTo>
                    <a:pt x="1349" y="333"/>
                  </a:lnTo>
                  <a:cubicBezTo>
                    <a:pt x="1335" y="307"/>
                    <a:pt x="1309" y="292"/>
                    <a:pt x="1279" y="292"/>
                  </a:cubicBezTo>
                  <a:cubicBezTo>
                    <a:pt x="1272" y="292"/>
                    <a:pt x="1264" y="293"/>
                    <a:pt x="1256" y="295"/>
                  </a:cubicBezTo>
                  <a:cubicBezTo>
                    <a:pt x="1228" y="312"/>
                    <a:pt x="1211" y="339"/>
                    <a:pt x="1211" y="366"/>
                  </a:cubicBezTo>
                  <a:cubicBezTo>
                    <a:pt x="1228" y="551"/>
                    <a:pt x="1251" y="715"/>
                    <a:pt x="1256" y="884"/>
                  </a:cubicBezTo>
                  <a:cubicBezTo>
                    <a:pt x="1256" y="972"/>
                    <a:pt x="1256" y="1053"/>
                    <a:pt x="1239" y="1130"/>
                  </a:cubicBezTo>
                  <a:cubicBezTo>
                    <a:pt x="1220" y="1173"/>
                    <a:pt x="1216" y="1190"/>
                    <a:pt x="1204" y="1190"/>
                  </a:cubicBezTo>
                  <a:cubicBezTo>
                    <a:pt x="1195" y="1190"/>
                    <a:pt x="1181" y="1180"/>
                    <a:pt x="1152" y="1163"/>
                  </a:cubicBezTo>
                  <a:cubicBezTo>
                    <a:pt x="1042" y="1065"/>
                    <a:pt x="966" y="901"/>
                    <a:pt x="896" y="748"/>
                  </a:cubicBezTo>
                  <a:cubicBezTo>
                    <a:pt x="825" y="595"/>
                    <a:pt x="760" y="431"/>
                    <a:pt x="710" y="274"/>
                  </a:cubicBezTo>
                  <a:lnTo>
                    <a:pt x="710" y="267"/>
                  </a:lnTo>
                  <a:cubicBezTo>
                    <a:pt x="701" y="247"/>
                    <a:pt x="682" y="232"/>
                    <a:pt x="661" y="232"/>
                  </a:cubicBezTo>
                  <a:cubicBezTo>
                    <a:pt x="656" y="232"/>
                    <a:pt x="650" y="233"/>
                    <a:pt x="644" y="235"/>
                  </a:cubicBezTo>
                  <a:cubicBezTo>
                    <a:pt x="622" y="241"/>
                    <a:pt x="612" y="257"/>
                    <a:pt x="606" y="279"/>
                  </a:cubicBezTo>
                  <a:cubicBezTo>
                    <a:pt x="584" y="448"/>
                    <a:pt x="574" y="606"/>
                    <a:pt x="536" y="765"/>
                  </a:cubicBezTo>
                  <a:cubicBezTo>
                    <a:pt x="519" y="846"/>
                    <a:pt x="498" y="922"/>
                    <a:pt x="458" y="987"/>
                  </a:cubicBezTo>
                  <a:cubicBezTo>
                    <a:pt x="443" y="1020"/>
                    <a:pt x="421" y="1048"/>
                    <a:pt x="393" y="1059"/>
                  </a:cubicBezTo>
                  <a:cubicBezTo>
                    <a:pt x="390" y="1060"/>
                    <a:pt x="388" y="1060"/>
                    <a:pt x="386" y="1060"/>
                  </a:cubicBezTo>
                  <a:cubicBezTo>
                    <a:pt x="368" y="1060"/>
                    <a:pt x="352" y="1044"/>
                    <a:pt x="328" y="1020"/>
                  </a:cubicBezTo>
                  <a:cubicBezTo>
                    <a:pt x="236" y="896"/>
                    <a:pt x="181" y="732"/>
                    <a:pt x="131" y="579"/>
                  </a:cubicBezTo>
                  <a:cubicBezTo>
                    <a:pt x="83" y="421"/>
                    <a:pt x="40" y="257"/>
                    <a:pt x="0" y="99"/>
                  </a:cubicBezTo>
                  <a:lnTo>
                    <a:pt x="0" y="99"/>
                  </a:lnTo>
                  <a:cubicBezTo>
                    <a:pt x="28" y="262"/>
                    <a:pt x="60" y="426"/>
                    <a:pt x="98" y="584"/>
                  </a:cubicBezTo>
                  <a:cubicBezTo>
                    <a:pt x="143" y="748"/>
                    <a:pt x="176" y="906"/>
                    <a:pt x="274" y="1059"/>
                  </a:cubicBezTo>
                  <a:cubicBezTo>
                    <a:pt x="290" y="1075"/>
                    <a:pt x="307" y="1097"/>
                    <a:pt x="328" y="1113"/>
                  </a:cubicBezTo>
                  <a:cubicBezTo>
                    <a:pt x="343" y="1122"/>
                    <a:pt x="367" y="1129"/>
                    <a:pt x="389" y="1129"/>
                  </a:cubicBezTo>
                  <a:cubicBezTo>
                    <a:pt x="398" y="1129"/>
                    <a:pt x="407" y="1128"/>
                    <a:pt x="415" y="1125"/>
                  </a:cubicBezTo>
                  <a:cubicBezTo>
                    <a:pt x="470" y="1108"/>
                    <a:pt x="503" y="1065"/>
                    <a:pt x="524" y="1027"/>
                  </a:cubicBezTo>
                  <a:cubicBezTo>
                    <a:pt x="574" y="949"/>
                    <a:pt x="601" y="868"/>
                    <a:pt x="622" y="786"/>
                  </a:cubicBezTo>
                  <a:cubicBezTo>
                    <a:pt x="646" y="700"/>
                    <a:pt x="662" y="612"/>
                    <a:pt x="676" y="526"/>
                  </a:cubicBezTo>
                  <a:lnTo>
                    <a:pt x="676" y="526"/>
                  </a:lnTo>
                  <a:cubicBezTo>
                    <a:pt x="707" y="617"/>
                    <a:pt x="742" y="707"/>
                    <a:pt x="781" y="798"/>
                  </a:cubicBezTo>
                  <a:cubicBezTo>
                    <a:pt x="858" y="961"/>
                    <a:pt x="923" y="1125"/>
                    <a:pt x="1070" y="1261"/>
                  </a:cubicBezTo>
                  <a:cubicBezTo>
                    <a:pt x="1099" y="1287"/>
                    <a:pt x="1142" y="1318"/>
                    <a:pt x="1201" y="1318"/>
                  </a:cubicBezTo>
                  <a:cubicBezTo>
                    <a:pt x="1218" y="1318"/>
                    <a:pt x="1236" y="1316"/>
                    <a:pt x="1256" y="1310"/>
                  </a:cubicBezTo>
                  <a:cubicBezTo>
                    <a:pt x="1337" y="1272"/>
                    <a:pt x="1349" y="1206"/>
                    <a:pt x="1364" y="1163"/>
                  </a:cubicBezTo>
                  <a:cubicBezTo>
                    <a:pt x="1387" y="1065"/>
                    <a:pt x="1387" y="972"/>
                    <a:pt x="1387" y="884"/>
                  </a:cubicBezTo>
                  <a:cubicBezTo>
                    <a:pt x="1387" y="830"/>
                    <a:pt x="1385" y="776"/>
                    <a:pt x="1381" y="721"/>
                  </a:cubicBezTo>
                  <a:lnTo>
                    <a:pt x="1381" y="721"/>
                  </a:lnTo>
                  <a:cubicBezTo>
                    <a:pt x="1414" y="778"/>
                    <a:pt x="1448" y="834"/>
                    <a:pt x="1485" y="889"/>
                  </a:cubicBezTo>
                  <a:cubicBezTo>
                    <a:pt x="1594" y="1042"/>
                    <a:pt x="1692" y="1206"/>
                    <a:pt x="1905" y="1294"/>
                  </a:cubicBezTo>
                  <a:cubicBezTo>
                    <a:pt x="1931" y="1304"/>
                    <a:pt x="1964" y="1304"/>
                    <a:pt x="1997" y="1304"/>
                  </a:cubicBezTo>
                  <a:cubicBezTo>
                    <a:pt x="2009" y="1304"/>
                    <a:pt x="2029" y="1299"/>
                    <a:pt x="2047" y="1299"/>
                  </a:cubicBezTo>
                  <a:cubicBezTo>
                    <a:pt x="2062" y="1294"/>
                    <a:pt x="2062" y="1294"/>
                    <a:pt x="2084" y="1282"/>
                  </a:cubicBezTo>
                  <a:cubicBezTo>
                    <a:pt x="2177" y="1223"/>
                    <a:pt x="2160" y="1146"/>
                    <a:pt x="2160" y="1097"/>
                  </a:cubicBezTo>
                  <a:cubicBezTo>
                    <a:pt x="2150" y="994"/>
                    <a:pt x="2122" y="906"/>
                    <a:pt x="2090" y="813"/>
                  </a:cubicBezTo>
                  <a:cubicBezTo>
                    <a:pt x="2058" y="730"/>
                    <a:pt x="2025" y="647"/>
                    <a:pt x="1988" y="566"/>
                  </a:cubicBezTo>
                  <a:lnTo>
                    <a:pt x="1988" y="566"/>
                  </a:lnTo>
                  <a:cubicBezTo>
                    <a:pt x="2082" y="625"/>
                    <a:pt x="2182" y="670"/>
                    <a:pt x="2286" y="705"/>
                  </a:cubicBezTo>
                  <a:cubicBezTo>
                    <a:pt x="2358" y="729"/>
                    <a:pt x="2437" y="744"/>
                    <a:pt x="2516" y="744"/>
                  </a:cubicBezTo>
                  <a:cubicBezTo>
                    <a:pt x="2545" y="744"/>
                    <a:pt x="2574" y="742"/>
                    <a:pt x="2603" y="737"/>
                  </a:cubicBezTo>
                  <a:cubicBezTo>
                    <a:pt x="2712" y="726"/>
                    <a:pt x="2815" y="655"/>
                    <a:pt x="2865" y="557"/>
                  </a:cubicBezTo>
                  <a:lnTo>
                    <a:pt x="2865" y="551"/>
                  </a:lnTo>
                  <a:cubicBezTo>
                    <a:pt x="2870" y="541"/>
                    <a:pt x="2865" y="524"/>
                    <a:pt x="2854" y="519"/>
                  </a:cubicBezTo>
                  <a:cubicBezTo>
                    <a:pt x="2613" y="360"/>
                    <a:pt x="2357" y="224"/>
                    <a:pt x="216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0"/>
            <p:cNvSpPr/>
            <p:nvPr/>
          </p:nvSpPr>
          <p:spPr>
            <a:xfrm>
              <a:off x="4565600" y="3323550"/>
              <a:ext cx="20075" cy="24875"/>
            </a:xfrm>
            <a:custGeom>
              <a:avLst/>
              <a:gdLst/>
              <a:ahLst/>
              <a:cxnLst/>
              <a:rect l="l" t="t" r="r" b="b"/>
              <a:pathLst>
                <a:path w="803" h="995" extrusionOk="0">
                  <a:moveTo>
                    <a:pt x="28" y="0"/>
                  </a:moveTo>
                  <a:lnTo>
                    <a:pt x="28" y="0"/>
                  </a:lnTo>
                  <a:cubicBezTo>
                    <a:pt x="0" y="159"/>
                    <a:pt x="17" y="317"/>
                    <a:pt x="38" y="476"/>
                  </a:cubicBezTo>
                  <a:cubicBezTo>
                    <a:pt x="55" y="634"/>
                    <a:pt x="93" y="786"/>
                    <a:pt x="104" y="934"/>
                  </a:cubicBezTo>
                  <a:cubicBezTo>
                    <a:pt x="110" y="969"/>
                    <a:pt x="138" y="995"/>
                    <a:pt x="172" y="995"/>
                  </a:cubicBezTo>
                  <a:cubicBezTo>
                    <a:pt x="175" y="995"/>
                    <a:pt x="178" y="994"/>
                    <a:pt x="181" y="994"/>
                  </a:cubicBezTo>
                  <a:cubicBezTo>
                    <a:pt x="300" y="989"/>
                    <a:pt x="393" y="923"/>
                    <a:pt x="470" y="858"/>
                  </a:cubicBezTo>
                  <a:cubicBezTo>
                    <a:pt x="546" y="786"/>
                    <a:pt x="606" y="705"/>
                    <a:pt x="655" y="617"/>
                  </a:cubicBezTo>
                  <a:cubicBezTo>
                    <a:pt x="743" y="443"/>
                    <a:pt x="803" y="246"/>
                    <a:pt x="775" y="55"/>
                  </a:cubicBezTo>
                  <a:lnTo>
                    <a:pt x="775" y="55"/>
                  </a:lnTo>
                  <a:cubicBezTo>
                    <a:pt x="737" y="241"/>
                    <a:pt x="655" y="410"/>
                    <a:pt x="557" y="557"/>
                  </a:cubicBezTo>
                  <a:cubicBezTo>
                    <a:pt x="469" y="678"/>
                    <a:pt x="357" y="799"/>
                    <a:pt x="235" y="842"/>
                  </a:cubicBezTo>
                  <a:lnTo>
                    <a:pt x="235" y="842"/>
                  </a:lnTo>
                  <a:cubicBezTo>
                    <a:pt x="212" y="711"/>
                    <a:pt x="178" y="582"/>
                    <a:pt x="136" y="453"/>
                  </a:cubicBezTo>
                  <a:lnTo>
                    <a:pt x="78" y="229"/>
                  </a:lnTo>
                  <a:cubicBezTo>
                    <a:pt x="55" y="154"/>
                    <a:pt x="45" y="78"/>
                    <a:pt x="2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0"/>
            <p:cNvSpPr/>
            <p:nvPr/>
          </p:nvSpPr>
          <p:spPr>
            <a:xfrm>
              <a:off x="4695825" y="3365575"/>
              <a:ext cx="71225" cy="33825"/>
            </a:xfrm>
            <a:custGeom>
              <a:avLst/>
              <a:gdLst/>
              <a:ahLst/>
              <a:cxnLst/>
              <a:rect l="l" t="t" r="r" b="b"/>
              <a:pathLst>
                <a:path w="2849" h="1353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2090" y="99"/>
                    <a:pt x="2173" y="202"/>
                    <a:pt x="2265" y="295"/>
                  </a:cubicBezTo>
                  <a:cubicBezTo>
                    <a:pt x="2432" y="431"/>
                    <a:pt x="2651" y="508"/>
                    <a:pt x="2747" y="675"/>
                  </a:cubicBezTo>
                  <a:lnTo>
                    <a:pt x="2747" y="675"/>
                  </a:lnTo>
                  <a:cubicBezTo>
                    <a:pt x="2597" y="727"/>
                    <a:pt x="2434" y="748"/>
                    <a:pt x="2271" y="748"/>
                  </a:cubicBezTo>
                  <a:cubicBezTo>
                    <a:pt x="2183" y="748"/>
                    <a:pt x="2095" y="742"/>
                    <a:pt x="2009" y="731"/>
                  </a:cubicBezTo>
                  <a:cubicBezTo>
                    <a:pt x="1809" y="705"/>
                    <a:pt x="1593" y="644"/>
                    <a:pt x="1458" y="514"/>
                  </a:cubicBezTo>
                  <a:lnTo>
                    <a:pt x="1458" y="514"/>
                  </a:lnTo>
                  <a:cubicBezTo>
                    <a:pt x="1427" y="472"/>
                    <a:pt x="1396" y="430"/>
                    <a:pt x="1365" y="388"/>
                  </a:cubicBezTo>
                  <a:cubicBezTo>
                    <a:pt x="1352" y="372"/>
                    <a:pt x="1331" y="363"/>
                    <a:pt x="1311" y="363"/>
                  </a:cubicBezTo>
                  <a:cubicBezTo>
                    <a:pt x="1297" y="363"/>
                    <a:pt x="1283" y="367"/>
                    <a:pt x="1272" y="376"/>
                  </a:cubicBezTo>
                  <a:cubicBezTo>
                    <a:pt x="1244" y="393"/>
                    <a:pt x="1239" y="431"/>
                    <a:pt x="1251" y="459"/>
                  </a:cubicBezTo>
                  <a:cubicBezTo>
                    <a:pt x="1253" y="462"/>
                    <a:pt x="1254" y="466"/>
                    <a:pt x="1256" y="469"/>
                  </a:cubicBezTo>
                  <a:lnTo>
                    <a:pt x="1256" y="469"/>
                  </a:lnTo>
                  <a:lnTo>
                    <a:pt x="1256" y="469"/>
                  </a:lnTo>
                  <a:cubicBezTo>
                    <a:pt x="1256" y="469"/>
                    <a:pt x="1256" y="469"/>
                    <a:pt x="1257" y="470"/>
                  </a:cubicBezTo>
                  <a:lnTo>
                    <a:pt x="1257" y="470"/>
                  </a:lnTo>
                  <a:cubicBezTo>
                    <a:pt x="1281" y="516"/>
                    <a:pt x="1312" y="556"/>
                    <a:pt x="1347" y="592"/>
                  </a:cubicBezTo>
                  <a:lnTo>
                    <a:pt x="1347" y="592"/>
                  </a:lnTo>
                  <a:cubicBezTo>
                    <a:pt x="1462" y="752"/>
                    <a:pt x="1568" y="918"/>
                    <a:pt x="1667" y="1089"/>
                  </a:cubicBezTo>
                  <a:lnTo>
                    <a:pt x="1667" y="1089"/>
                  </a:lnTo>
                  <a:cubicBezTo>
                    <a:pt x="1521" y="1069"/>
                    <a:pt x="1372" y="961"/>
                    <a:pt x="1223" y="872"/>
                  </a:cubicBezTo>
                  <a:lnTo>
                    <a:pt x="1229" y="872"/>
                  </a:lnTo>
                  <a:cubicBezTo>
                    <a:pt x="1130" y="807"/>
                    <a:pt x="1032" y="769"/>
                    <a:pt x="944" y="720"/>
                  </a:cubicBezTo>
                  <a:cubicBezTo>
                    <a:pt x="880" y="687"/>
                    <a:pt x="815" y="652"/>
                    <a:pt x="765" y="606"/>
                  </a:cubicBezTo>
                  <a:lnTo>
                    <a:pt x="765" y="606"/>
                  </a:lnTo>
                  <a:cubicBezTo>
                    <a:pt x="749" y="585"/>
                    <a:pt x="731" y="565"/>
                    <a:pt x="710" y="545"/>
                  </a:cubicBezTo>
                  <a:cubicBezTo>
                    <a:pt x="699" y="534"/>
                    <a:pt x="684" y="529"/>
                    <a:pt x="669" y="529"/>
                  </a:cubicBezTo>
                  <a:cubicBezTo>
                    <a:pt x="654" y="529"/>
                    <a:pt x="639" y="534"/>
                    <a:pt x="629" y="545"/>
                  </a:cubicBezTo>
                  <a:cubicBezTo>
                    <a:pt x="607" y="567"/>
                    <a:pt x="607" y="595"/>
                    <a:pt x="622" y="617"/>
                  </a:cubicBezTo>
                  <a:lnTo>
                    <a:pt x="622" y="622"/>
                  </a:lnTo>
                  <a:cubicBezTo>
                    <a:pt x="644" y="653"/>
                    <a:pt x="668" y="680"/>
                    <a:pt x="694" y="703"/>
                  </a:cubicBezTo>
                  <a:lnTo>
                    <a:pt x="694" y="703"/>
                  </a:lnTo>
                  <a:cubicBezTo>
                    <a:pt x="740" y="772"/>
                    <a:pt x="776" y="862"/>
                    <a:pt x="803" y="944"/>
                  </a:cubicBezTo>
                  <a:cubicBezTo>
                    <a:pt x="842" y="1046"/>
                    <a:pt x="868" y="1157"/>
                    <a:pt x="892" y="1268"/>
                  </a:cubicBezTo>
                  <a:lnTo>
                    <a:pt x="892" y="1268"/>
                  </a:lnTo>
                  <a:cubicBezTo>
                    <a:pt x="872" y="1271"/>
                    <a:pt x="852" y="1273"/>
                    <a:pt x="833" y="1273"/>
                  </a:cubicBezTo>
                  <a:cubicBezTo>
                    <a:pt x="695" y="1273"/>
                    <a:pt x="554" y="1207"/>
                    <a:pt x="433" y="1124"/>
                  </a:cubicBezTo>
                  <a:cubicBezTo>
                    <a:pt x="274" y="1025"/>
                    <a:pt x="138" y="895"/>
                    <a:pt x="1" y="764"/>
                  </a:cubicBezTo>
                  <a:lnTo>
                    <a:pt x="1" y="764"/>
                  </a:lnTo>
                  <a:cubicBezTo>
                    <a:pt x="121" y="905"/>
                    <a:pt x="252" y="1048"/>
                    <a:pt x="405" y="1167"/>
                  </a:cubicBezTo>
                  <a:cubicBezTo>
                    <a:pt x="528" y="1264"/>
                    <a:pt x="683" y="1352"/>
                    <a:pt x="852" y="1352"/>
                  </a:cubicBezTo>
                  <a:cubicBezTo>
                    <a:pt x="884" y="1352"/>
                    <a:pt x="917" y="1349"/>
                    <a:pt x="950" y="1342"/>
                  </a:cubicBezTo>
                  <a:cubicBezTo>
                    <a:pt x="972" y="1337"/>
                    <a:pt x="989" y="1315"/>
                    <a:pt x="982" y="1298"/>
                  </a:cubicBezTo>
                  <a:lnTo>
                    <a:pt x="982" y="1293"/>
                  </a:lnTo>
                  <a:cubicBezTo>
                    <a:pt x="962" y="1167"/>
                    <a:pt x="934" y="1036"/>
                    <a:pt x="901" y="912"/>
                  </a:cubicBezTo>
                  <a:cubicBezTo>
                    <a:pt x="891" y="881"/>
                    <a:pt x="881" y="849"/>
                    <a:pt x="870" y="818"/>
                  </a:cubicBezTo>
                  <a:lnTo>
                    <a:pt x="870" y="818"/>
                  </a:lnTo>
                  <a:cubicBezTo>
                    <a:pt x="877" y="822"/>
                    <a:pt x="884" y="825"/>
                    <a:pt x="891" y="829"/>
                  </a:cubicBezTo>
                  <a:cubicBezTo>
                    <a:pt x="982" y="884"/>
                    <a:pt x="1075" y="922"/>
                    <a:pt x="1153" y="977"/>
                  </a:cubicBezTo>
                  <a:lnTo>
                    <a:pt x="1158" y="982"/>
                  </a:lnTo>
                  <a:cubicBezTo>
                    <a:pt x="1244" y="1036"/>
                    <a:pt x="1337" y="1101"/>
                    <a:pt x="1441" y="1151"/>
                  </a:cubicBezTo>
                  <a:cubicBezTo>
                    <a:pt x="1525" y="1195"/>
                    <a:pt x="1621" y="1228"/>
                    <a:pt x="1723" y="1228"/>
                  </a:cubicBezTo>
                  <a:cubicBezTo>
                    <a:pt x="1749" y="1228"/>
                    <a:pt x="1775" y="1226"/>
                    <a:pt x="1801" y="1222"/>
                  </a:cubicBezTo>
                  <a:cubicBezTo>
                    <a:pt x="1840" y="1217"/>
                    <a:pt x="1861" y="1179"/>
                    <a:pt x="1856" y="1141"/>
                  </a:cubicBezTo>
                  <a:cubicBezTo>
                    <a:pt x="1856" y="1134"/>
                    <a:pt x="1850" y="1124"/>
                    <a:pt x="1850" y="1118"/>
                  </a:cubicBezTo>
                  <a:cubicBezTo>
                    <a:pt x="1784" y="998"/>
                    <a:pt x="1711" y="881"/>
                    <a:pt x="1635" y="767"/>
                  </a:cubicBezTo>
                  <a:lnTo>
                    <a:pt x="1635" y="767"/>
                  </a:lnTo>
                  <a:cubicBezTo>
                    <a:pt x="1754" y="810"/>
                    <a:pt x="1874" y="836"/>
                    <a:pt x="1997" y="846"/>
                  </a:cubicBezTo>
                  <a:cubicBezTo>
                    <a:pt x="2059" y="851"/>
                    <a:pt x="2121" y="853"/>
                    <a:pt x="2183" y="853"/>
                  </a:cubicBezTo>
                  <a:cubicBezTo>
                    <a:pt x="2401" y="853"/>
                    <a:pt x="2618" y="822"/>
                    <a:pt x="2822" y="736"/>
                  </a:cubicBezTo>
                  <a:cubicBezTo>
                    <a:pt x="2843" y="726"/>
                    <a:pt x="2848" y="703"/>
                    <a:pt x="2843" y="682"/>
                  </a:cubicBezTo>
                  <a:cubicBezTo>
                    <a:pt x="2789" y="567"/>
                    <a:pt x="2684" y="486"/>
                    <a:pt x="2586" y="431"/>
                  </a:cubicBezTo>
                  <a:cubicBezTo>
                    <a:pt x="2483" y="376"/>
                    <a:pt x="2379" y="333"/>
                    <a:pt x="2286" y="267"/>
                  </a:cubicBezTo>
                  <a:lnTo>
                    <a:pt x="2292" y="267"/>
                  </a:lnTo>
                  <a:cubicBezTo>
                    <a:pt x="2193" y="180"/>
                    <a:pt x="2102" y="93"/>
                    <a:pt x="200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0"/>
            <p:cNvSpPr/>
            <p:nvPr/>
          </p:nvSpPr>
          <p:spPr>
            <a:xfrm>
              <a:off x="4663400" y="3382625"/>
              <a:ext cx="21550" cy="24250"/>
            </a:xfrm>
            <a:custGeom>
              <a:avLst/>
              <a:gdLst/>
              <a:ahLst/>
              <a:cxnLst/>
              <a:rect l="l" t="t" r="r" b="b"/>
              <a:pathLst>
                <a:path w="862" h="970" extrusionOk="0">
                  <a:moveTo>
                    <a:pt x="698" y="0"/>
                  </a:moveTo>
                  <a:lnTo>
                    <a:pt x="698" y="0"/>
                  </a:lnTo>
                  <a:cubicBezTo>
                    <a:pt x="665" y="169"/>
                    <a:pt x="715" y="338"/>
                    <a:pt x="725" y="497"/>
                  </a:cubicBezTo>
                  <a:cubicBezTo>
                    <a:pt x="725" y="578"/>
                    <a:pt x="731" y="655"/>
                    <a:pt x="715" y="720"/>
                  </a:cubicBezTo>
                  <a:cubicBezTo>
                    <a:pt x="703" y="764"/>
                    <a:pt x="693" y="786"/>
                    <a:pt x="676" y="807"/>
                  </a:cubicBezTo>
                  <a:cubicBezTo>
                    <a:pt x="665" y="822"/>
                    <a:pt x="662" y="827"/>
                    <a:pt x="654" y="827"/>
                  </a:cubicBezTo>
                  <a:cubicBezTo>
                    <a:pt x="650" y="827"/>
                    <a:pt x="645" y="826"/>
                    <a:pt x="638" y="824"/>
                  </a:cubicBezTo>
                  <a:cubicBezTo>
                    <a:pt x="595" y="819"/>
                    <a:pt x="529" y="764"/>
                    <a:pt x="474" y="709"/>
                  </a:cubicBezTo>
                  <a:cubicBezTo>
                    <a:pt x="414" y="655"/>
                    <a:pt x="365" y="595"/>
                    <a:pt x="310" y="535"/>
                  </a:cubicBezTo>
                  <a:cubicBezTo>
                    <a:pt x="202" y="409"/>
                    <a:pt x="104" y="278"/>
                    <a:pt x="0" y="147"/>
                  </a:cubicBezTo>
                  <a:lnTo>
                    <a:pt x="0" y="147"/>
                  </a:lnTo>
                  <a:cubicBezTo>
                    <a:pt x="54" y="311"/>
                    <a:pt x="131" y="459"/>
                    <a:pt x="224" y="600"/>
                  </a:cubicBezTo>
                  <a:cubicBezTo>
                    <a:pt x="267" y="671"/>
                    <a:pt x="322" y="736"/>
                    <a:pt x="376" y="802"/>
                  </a:cubicBezTo>
                  <a:cubicBezTo>
                    <a:pt x="441" y="862"/>
                    <a:pt x="496" y="933"/>
                    <a:pt x="610" y="965"/>
                  </a:cubicBezTo>
                  <a:cubicBezTo>
                    <a:pt x="620" y="968"/>
                    <a:pt x="630" y="969"/>
                    <a:pt x="641" y="969"/>
                  </a:cubicBezTo>
                  <a:cubicBezTo>
                    <a:pt x="699" y="969"/>
                    <a:pt x="768" y="934"/>
                    <a:pt x="791" y="889"/>
                  </a:cubicBezTo>
                  <a:cubicBezTo>
                    <a:pt x="824" y="845"/>
                    <a:pt x="839" y="786"/>
                    <a:pt x="839" y="753"/>
                  </a:cubicBezTo>
                  <a:cubicBezTo>
                    <a:pt x="862" y="655"/>
                    <a:pt x="851" y="567"/>
                    <a:pt x="829" y="480"/>
                  </a:cubicBezTo>
                  <a:cubicBezTo>
                    <a:pt x="796" y="311"/>
                    <a:pt x="725" y="164"/>
                    <a:pt x="69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0"/>
            <p:cNvSpPr/>
            <p:nvPr/>
          </p:nvSpPr>
          <p:spPr>
            <a:xfrm>
              <a:off x="4525625" y="3367900"/>
              <a:ext cx="45325" cy="30075"/>
            </a:xfrm>
            <a:custGeom>
              <a:avLst/>
              <a:gdLst/>
              <a:ahLst/>
              <a:cxnLst/>
              <a:rect l="l" t="t" r="r" b="b"/>
              <a:pathLst>
                <a:path w="1813" h="1203" extrusionOk="0">
                  <a:moveTo>
                    <a:pt x="1173" y="1074"/>
                  </a:moveTo>
                  <a:lnTo>
                    <a:pt x="1173" y="1074"/>
                  </a:lnTo>
                  <a:cubicBezTo>
                    <a:pt x="1173" y="1074"/>
                    <a:pt x="1173" y="1074"/>
                    <a:pt x="1173" y="1074"/>
                  </a:cubicBezTo>
                  <a:cubicBezTo>
                    <a:pt x="1173" y="1074"/>
                    <a:pt x="1173" y="1074"/>
                    <a:pt x="1173" y="1074"/>
                  </a:cubicBezTo>
                  <a:close/>
                  <a:moveTo>
                    <a:pt x="388" y="0"/>
                  </a:moveTo>
                  <a:cubicBezTo>
                    <a:pt x="307" y="131"/>
                    <a:pt x="230" y="273"/>
                    <a:pt x="159" y="414"/>
                  </a:cubicBezTo>
                  <a:cubicBezTo>
                    <a:pt x="89" y="557"/>
                    <a:pt x="18" y="698"/>
                    <a:pt x="1" y="872"/>
                  </a:cubicBezTo>
                  <a:cubicBezTo>
                    <a:pt x="1" y="894"/>
                    <a:pt x="18" y="917"/>
                    <a:pt x="40" y="917"/>
                  </a:cubicBezTo>
                  <a:lnTo>
                    <a:pt x="45" y="917"/>
                  </a:lnTo>
                  <a:cubicBezTo>
                    <a:pt x="154" y="917"/>
                    <a:pt x="247" y="884"/>
                    <a:pt x="335" y="845"/>
                  </a:cubicBezTo>
                  <a:cubicBezTo>
                    <a:pt x="421" y="807"/>
                    <a:pt x="509" y="758"/>
                    <a:pt x="585" y="703"/>
                  </a:cubicBezTo>
                  <a:cubicBezTo>
                    <a:pt x="662" y="643"/>
                    <a:pt x="733" y="578"/>
                    <a:pt x="793" y="502"/>
                  </a:cubicBezTo>
                  <a:cubicBezTo>
                    <a:pt x="807" y="483"/>
                    <a:pt x="822" y="464"/>
                    <a:pt x="836" y="443"/>
                  </a:cubicBezTo>
                  <a:lnTo>
                    <a:pt x="836" y="443"/>
                  </a:lnTo>
                  <a:cubicBezTo>
                    <a:pt x="850" y="521"/>
                    <a:pt x="865" y="600"/>
                    <a:pt x="885" y="676"/>
                  </a:cubicBezTo>
                  <a:cubicBezTo>
                    <a:pt x="924" y="824"/>
                    <a:pt x="950" y="970"/>
                    <a:pt x="1043" y="1124"/>
                  </a:cubicBezTo>
                  <a:cubicBezTo>
                    <a:pt x="1060" y="1139"/>
                    <a:pt x="1076" y="1162"/>
                    <a:pt x="1103" y="1184"/>
                  </a:cubicBezTo>
                  <a:cubicBezTo>
                    <a:pt x="1121" y="1194"/>
                    <a:pt x="1146" y="1203"/>
                    <a:pt x="1171" y="1203"/>
                  </a:cubicBezTo>
                  <a:cubicBezTo>
                    <a:pt x="1185" y="1203"/>
                    <a:pt x="1199" y="1200"/>
                    <a:pt x="1212" y="1194"/>
                  </a:cubicBezTo>
                  <a:cubicBezTo>
                    <a:pt x="1277" y="1172"/>
                    <a:pt x="1305" y="1113"/>
                    <a:pt x="1317" y="1074"/>
                  </a:cubicBezTo>
                  <a:cubicBezTo>
                    <a:pt x="1349" y="993"/>
                    <a:pt x="1360" y="917"/>
                    <a:pt x="1370" y="834"/>
                  </a:cubicBezTo>
                  <a:cubicBezTo>
                    <a:pt x="1387" y="681"/>
                    <a:pt x="1387" y="529"/>
                    <a:pt x="1392" y="381"/>
                  </a:cubicBezTo>
                  <a:lnTo>
                    <a:pt x="1392" y="387"/>
                  </a:lnTo>
                  <a:cubicBezTo>
                    <a:pt x="1403" y="342"/>
                    <a:pt x="1409" y="297"/>
                    <a:pt x="1411" y="251"/>
                  </a:cubicBezTo>
                  <a:lnTo>
                    <a:pt x="1411" y="251"/>
                  </a:lnTo>
                  <a:cubicBezTo>
                    <a:pt x="1522" y="427"/>
                    <a:pt x="1662" y="583"/>
                    <a:pt x="1813" y="726"/>
                  </a:cubicBezTo>
                  <a:cubicBezTo>
                    <a:pt x="1654" y="529"/>
                    <a:pt x="1513" y="316"/>
                    <a:pt x="1403" y="87"/>
                  </a:cubicBezTo>
                  <a:cubicBezTo>
                    <a:pt x="1399" y="75"/>
                    <a:pt x="1387" y="66"/>
                    <a:pt x="1372" y="66"/>
                  </a:cubicBezTo>
                  <a:cubicBezTo>
                    <a:pt x="1366" y="66"/>
                    <a:pt x="1360" y="68"/>
                    <a:pt x="1355" y="71"/>
                  </a:cubicBezTo>
                  <a:cubicBezTo>
                    <a:pt x="1337" y="76"/>
                    <a:pt x="1332" y="87"/>
                    <a:pt x="1332" y="104"/>
                  </a:cubicBezTo>
                  <a:lnTo>
                    <a:pt x="1332" y="109"/>
                  </a:lnTo>
                  <a:cubicBezTo>
                    <a:pt x="1327" y="197"/>
                    <a:pt x="1322" y="283"/>
                    <a:pt x="1300" y="366"/>
                  </a:cubicBezTo>
                  <a:lnTo>
                    <a:pt x="1300" y="371"/>
                  </a:lnTo>
                  <a:cubicBezTo>
                    <a:pt x="1284" y="524"/>
                    <a:pt x="1267" y="676"/>
                    <a:pt x="1251" y="819"/>
                  </a:cubicBezTo>
                  <a:cubicBezTo>
                    <a:pt x="1239" y="894"/>
                    <a:pt x="1224" y="965"/>
                    <a:pt x="1201" y="1025"/>
                  </a:cubicBezTo>
                  <a:cubicBezTo>
                    <a:pt x="1192" y="1055"/>
                    <a:pt x="1181" y="1071"/>
                    <a:pt x="1171" y="1074"/>
                  </a:cubicBezTo>
                  <a:lnTo>
                    <a:pt x="1171" y="1074"/>
                  </a:lnTo>
                  <a:cubicBezTo>
                    <a:pt x="1168" y="1071"/>
                    <a:pt x="1161" y="1065"/>
                    <a:pt x="1153" y="1048"/>
                  </a:cubicBezTo>
                  <a:cubicBezTo>
                    <a:pt x="1087" y="943"/>
                    <a:pt x="1055" y="786"/>
                    <a:pt x="1022" y="643"/>
                  </a:cubicBezTo>
                  <a:cubicBezTo>
                    <a:pt x="983" y="496"/>
                    <a:pt x="962" y="354"/>
                    <a:pt x="917" y="190"/>
                  </a:cubicBezTo>
                  <a:cubicBezTo>
                    <a:pt x="913" y="163"/>
                    <a:pt x="886" y="144"/>
                    <a:pt x="859" y="144"/>
                  </a:cubicBezTo>
                  <a:cubicBezTo>
                    <a:pt x="853" y="144"/>
                    <a:pt x="847" y="145"/>
                    <a:pt x="841" y="147"/>
                  </a:cubicBezTo>
                  <a:cubicBezTo>
                    <a:pt x="809" y="152"/>
                    <a:pt x="793" y="174"/>
                    <a:pt x="793" y="202"/>
                  </a:cubicBezTo>
                  <a:lnTo>
                    <a:pt x="786" y="207"/>
                  </a:lnTo>
                  <a:cubicBezTo>
                    <a:pt x="776" y="354"/>
                    <a:pt x="645" y="502"/>
                    <a:pt x="509" y="605"/>
                  </a:cubicBezTo>
                  <a:cubicBezTo>
                    <a:pt x="387" y="698"/>
                    <a:pt x="243" y="790"/>
                    <a:pt x="96" y="821"/>
                  </a:cubicBezTo>
                  <a:lnTo>
                    <a:pt x="96" y="821"/>
                  </a:lnTo>
                  <a:cubicBezTo>
                    <a:pt x="109" y="694"/>
                    <a:pt x="165" y="561"/>
                    <a:pt x="209" y="436"/>
                  </a:cubicBezTo>
                  <a:cubicBezTo>
                    <a:pt x="263" y="288"/>
                    <a:pt x="328" y="142"/>
                    <a:pt x="38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0"/>
            <p:cNvSpPr/>
            <p:nvPr/>
          </p:nvSpPr>
          <p:spPr>
            <a:xfrm>
              <a:off x="4438625" y="3354775"/>
              <a:ext cx="71650" cy="37100"/>
            </a:xfrm>
            <a:custGeom>
              <a:avLst/>
              <a:gdLst/>
              <a:ahLst/>
              <a:cxnLst/>
              <a:rect l="l" t="t" r="r" b="b"/>
              <a:pathLst>
                <a:path w="2866" h="1484" extrusionOk="0">
                  <a:moveTo>
                    <a:pt x="1413" y="0"/>
                  </a:moveTo>
                  <a:cubicBezTo>
                    <a:pt x="1402" y="0"/>
                    <a:pt x="1391" y="4"/>
                    <a:pt x="1381" y="7"/>
                  </a:cubicBezTo>
                  <a:cubicBezTo>
                    <a:pt x="1174" y="143"/>
                    <a:pt x="961" y="257"/>
                    <a:pt x="721" y="312"/>
                  </a:cubicBezTo>
                  <a:cubicBezTo>
                    <a:pt x="620" y="338"/>
                    <a:pt x="516" y="351"/>
                    <a:pt x="411" y="351"/>
                  </a:cubicBezTo>
                  <a:cubicBezTo>
                    <a:pt x="273" y="351"/>
                    <a:pt x="134" y="328"/>
                    <a:pt x="1" y="284"/>
                  </a:cubicBezTo>
                  <a:lnTo>
                    <a:pt x="1" y="284"/>
                  </a:lnTo>
                  <a:cubicBezTo>
                    <a:pt x="161" y="358"/>
                    <a:pt x="339" y="396"/>
                    <a:pt x="520" y="396"/>
                  </a:cubicBezTo>
                  <a:cubicBezTo>
                    <a:pt x="593" y="396"/>
                    <a:pt x="666" y="390"/>
                    <a:pt x="738" y="377"/>
                  </a:cubicBezTo>
                  <a:cubicBezTo>
                    <a:pt x="906" y="348"/>
                    <a:pt x="1065" y="289"/>
                    <a:pt x="1217" y="216"/>
                  </a:cubicBezTo>
                  <a:lnTo>
                    <a:pt x="1217" y="216"/>
                  </a:lnTo>
                  <a:cubicBezTo>
                    <a:pt x="1138" y="308"/>
                    <a:pt x="1055" y="402"/>
                    <a:pt x="983" y="503"/>
                  </a:cubicBezTo>
                  <a:cubicBezTo>
                    <a:pt x="923" y="596"/>
                    <a:pt x="847" y="672"/>
                    <a:pt x="847" y="830"/>
                  </a:cubicBezTo>
                  <a:cubicBezTo>
                    <a:pt x="862" y="923"/>
                    <a:pt x="955" y="966"/>
                    <a:pt x="1010" y="972"/>
                  </a:cubicBezTo>
                  <a:cubicBezTo>
                    <a:pt x="1071" y="984"/>
                    <a:pt x="1124" y="984"/>
                    <a:pt x="1179" y="984"/>
                  </a:cubicBezTo>
                  <a:cubicBezTo>
                    <a:pt x="1393" y="972"/>
                    <a:pt x="1600" y="934"/>
                    <a:pt x="1801" y="863"/>
                  </a:cubicBezTo>
                  <a:cubicBezTo>
                    <a:pt x="1906" y="826"/>
                    <a:pt x="2011" y="781"/>
                    <a:pt x="2107" y="720"/>
                  </a:cubicBezTo>
                  <a:lnTo>
                    <a:pt x="2107" y="720"/>
                  </a:lnTo>
                  <a:cubicBezTo>
                    <a:pt x="2076" y="781"/>
                    <a:pt x="2045" y="843"/>
                    <a:pt x="2015" y="906"/>
                  </a:cubicBezTo>
                  <a:cubicBezTo>
                    <a:pt x="1937" y="1065"/>
                    <a:pt x="1872" y="1239"/>
                    <a:pt x="1867" y="1419"/>
                  </a:cubicBezTo>
                  <a:lnTo>
                    <a:pt x="1867" y="1425"/>
                  </a:lnTo>
                  <a:cubicBezTo>
                    <a:pt x="1867" y="1447"/>
                    <a:pt x="1877" y="1463"/>
                    <a:pt x="1894" y="1468"/>
                  </a:cubicBezTo>
                  <a:cubicBezTo>
                    <a:pt x="1928" y="1479"/>
                    <a:pt x="1961" y="1483"/>
                    <a:pt x="1992" y="1483"/>
                  </a:cubicBezTo>
                  <a:cubicBezTo>
                    <a:pt x="2075" y="1483"/>
                    <a:pt x="2148" y="1451"/>
                    <a:pt x="2216" y="1419"/>
                  </a:cubicBezTo>
                  <a:cubicBezTo>
                    <a:pt x="2314" y="1376"/>
                    <a:pt x="2395" y="1316"/>
                    <a:pt x="2473" y="1251"/>
                  </a:cubicBezTo>
                  <a:cubicBezTo>
                    <a:pt x="2630" y="1120"/>
                    <a:pt x="2783" y="977"/>
                    <a:pt x="2865" y="792"/>
                  </a:cubicBezTo>
                  <a:lnTo>
                    <a:pt x="2865" y="792"/>
                  </a:lnTo>
                  <a:cubicBezTo>
                    <a:pt x="2816" y="879"/>
                    <a:pt x="2745" y="951"/>
                    <a:pt x="2674" y="1021"/>
                  </a:cubicBezTo>
                  <a:cubicBezTo>
                    <a:pt x="2604" y="1087"/>
                    <a:pt x="2521" y="1152"/>
                    <a:pt x="2440" y="1206"/>
                  </a:cubicBezTo>
                  <a:cubicBezTo>
                    <a:pt x="2358" y="1261"/>
                    <a:pt x="2276" y="1311"/>
                    <a:pt x="2189" y="1349"/>
                  </a:cubicBezTo>
                  <a:cubicBezTo>
                    <a:pt x="2128" y="1375"/>
                    <a:pt x="2060" y="1396"/>
                    <a:pt x="2001" y="1396"/>
                  </a:cubicBezTo>
                  <a:cubicBezTo>
                    <a:pt x="1986" y="1396"/>
                    <a:pt x="1972" y="1395"/>
                    <a:pt x="1958" y="1392"/>
                  </a:cubicBezTo>
                  <a:lnTo>
                    <a:pt x="1958" y="1392"/>
                  </a:lnTo>
                  <a:cubicBezTo>
                    <a:pt x="2003" y="1079"/>
                    <a:pt x="2226" y="814"/>
                    <a:pt x="2352" y="493"/>
                  </a:cubicBezTo>
                  <a:cubicBezTo>
                    <a:pt x="2363" y="460"/>
                    <a:pt x="2347" y="421"/>
                    <a:pt x="2314" y="410"/>
                  </a:cubicBezTo>
                  <a:cubicBezTo>
                    <a:pt x="2307" y="407"/>
                    <a:pt x="2300" y="406"/>
                    <a:pt x="2293" y="406"/>
                  </a:cubicBezTo>
                  <a:cubicBezTo>
                    <a:pt x="2273" y="406"/>
                    <a:pt x="2255" y="416"/>
                    <a:pt x="2244" y="432"/>
                  </a:cubicBezTo>
                  <a:cubicBezTo>
                    <a:pt x="2123" y="579"/>
                    <a:pt x="1943" y="672"/>
                    <a:pt x="1758" y="737"/>
                  </a:cubicBezTo>
                  <a:cubicBezTo>
                    <a:pt x="1572" y="798"/>
                    <a:pt x="1370" y="830"/>
                    <a:pt x="1174" y="846"/>
                  </a:cubicBezTo>
                  <a:cubicBezTo>
                    <a:pt x="1157" y="848"/>
                    <a:pt x="1138" y="849"/>
                    <a:pt x="1120" y="849"/>
                  </a:cubicBezTo>
                  <a:cubicBezTo>
                    <a:pt x="1043" y="849"/>
                    <a:pt x="969" y="830"/>
                    <a:pt x="978" y="808"/>
                  </a:cubicBezTo>
                  <a:cubicBezTo>
                    <a:pt x="967" y="754"/>
                    <a:pt x="1026" y="650"/>
                    <a:pt x="1081" y="579"/>
                  </a:cubicBezTo>
                  <a:cubicBezTo>
                    <a:pt x="1196" y="410"/>
                    <a:pt x="1343" y="269"/>
                    <a:pt x="1458" y="78"/>
                  </a:cubicBezTo>
                  <a:cubicBezTo>
                    <a:pt x="1469" y="55"/>
                    <a:pt x="1463" y="23"/>
                    <a:pt x="1436" y="7"/>
                  </a:cubicBezTo>
                  <a:cubicBezTo>
                    <a:pt x="1429" y="2"/>
                    <a:pt x="1421" y="0"/>
                    <a:pt x="14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0"/>
            <p:cNvSpPr/>
            <p:nvPr/>
          </p:nvSpPr>
          <p:spPr>
            <a:xfrm>
              <a:off x="4743850" y="3410150"/>
              <a:ext cx="24700" cy="15300"/>
            </a:xfrm>
            <a:custGeom>
              <a:avLst/>
              <a:gdLst/>
              <a:ahLst/>
              <a:cxnLst/>
              <a:rect l="l" t="t" r="r" b="b"/>
              <a:pathLst>
                <a:path w="988" h="612" extrusionOk="0">
                  <a:moveTo>
                    <a:pt x="420" y="0"/>
                  </a:moveTo>
                  <a:cubicBezTo>
                    <a:pt x="538" y="152"/>
                    <a:pt x="671" y="285"/>
                    <a:pt x="800" y="417"/>
                  </a:cubicBezTo>
                  <a:lnTo>
                    <a:pt x="800" y="417"/>
                  </a:lnTo>
                  <a:cubicBezTo>
                    <a:pt x="712" y="459"/>
                    <a:pt x="608" y="478"/>
                    <a:pt x="504" y="478"/>
                  </a:cubicBezTo>
                  <a:cubicBezTo>
                    <a:pt x="484" y="478"/>
                    <a:pt x="463" y="477"/>
                    <a:pt x="443" y="476"/>
                  </a:cubicBezTo>
                  <a:cubicBezTo>
                    <a:pt x="284" y="470"/>
                    <a:pt x="131" y="421"/>
                    <a:pt x="0" y="312"/>
                  </a:cubicBezTo>
                  <a:lnTo>
                    <a:pt x="0" y="312"/>
                  </a:lnTo>
                  <a:cubicBezTo>
                    <a:pt x="76" y="470"/>
                    <a:pt x="252" y="562"/>
                    <a:pt x="426" y="601"/>
                  </a:cubicBezTo>
                  <a:cubicBezTo>
                    <a:pt x="468" y="608"/>
                    <a:pt x="512" y="611"/>
                    <a:pt x="556" y="611"/>
                  </a:cubicBezTo>
                  <a:cubicBezTo>
                    <a:pt x="693" y="611"/>
                    <a:pt x="834" y="577"/>
                    <a:pt x="949" y="486"/>
                  </a:cubicBezTo>
                  <a:cubicBezTo>
                    <a:pt x="982" y="464"/>
                    <a:pt x="987" y="421"/>
                    <a:pt x="966" y="393"/>
                  </a:cubicBezTo>
                  <a:lnTo>
                    <a:pt x="955" y="383"/>
                  </a:lnTo>
                  <a:cubicBezTo>
                    <a:pt x="791" y="230"/>
                    <a:pt x="612" y="110"/>
                    <a:pt x="42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0"/>
            <p:cNvSpPr/>
            <p:nvPr/>
          </p:nvSpPr>
          <p:spPr>
            <a:xfrm>
              <a:off x="4675675" y="3427625"/>
              <a:ext cx="57825" cy="28675"/>
            </a:xfrm>
            <a:custGeom>
              <a:avLst/>
              <a:gdLst/>
              <a:ahLst/>
              <a:cxnLst/>
              <a:rect l="l" t="t" r="r" b="b"/>
              <a:pathLst>
                <a:path w="2313" h="1147" extrusionOk="0">
                  <a:moveTo>
                    <a:pt x="1527" y="1"/>
                  </a:moveTo>
                  <a:cubicBezTo>
                    <a:pt x="1711" y="283"/>
                    <a:pt x="2022" y="468"/>
                    <a:pt x="2195" y="739"/>
                  </a:cubicBezTo>
                  <a:lnTo>
                    <a:pt x="2195" y="739"/>
                  </a:lnTo>
                  <a:cubicBezTo>
                    <a:pt x="2162" y="745"/>
                    <a:pt x="2128" y="748"/>
                    <a:pt x="2094" y="748"/>
                  </a:cubicBezTo>
                  <a:cubicBezTo>
                    <a:pt x="1966" y="748"/>
                    <a:pt x="1832" y="707"/>
                    <a:pt x="1713" y="649"/>
                  </a:cubicBezTo>
                  <a:cubicBezTo>
                    <a:pt x="1544" y="573"/>
                    <a:pt x="1390" y="452"/>
                    <a:pt x="1287" y="300"/>
                  </a:cubicBezTo>
                  <a:cubicBezTo>
                    <a:pt x="1277" y="283"/>
                    <a:pt x="1255" y="272"/>
                    <a:pt x="1234" y="272"/>
                  </a:cubicBezTo>
                  <a:cubicBezTo>
                    <a:pt x="1222" y="272"/>
                    <a:pt x="1209" y="276"/>
                    <a:pt x="1199" y="283"/>
                  </a:cubicBezTo>
                  <a:cubicBezTo>
                    <a:pt x="1178" y="300"/>
                    <a:pt x="1167" y="321"/>
                    <a:pt x="1173" y="349"/>
                  </a:cubicBezTo>
                  <a:cubicBezTo>
                    <a:pt x="1194" y="485"/>
                    <a:pt x="1244" y="605"/>
                    <a:pt x="1287" y="726"/>
                  </a:cubicBezTo>
                  <a:cubicBezTo>
                    <a:pt x="1316" y="814"/>
                    <a:pt x="1343" y="909"/>
                    <a:pt x="1343" y="993"/>
                  </a:cubicBezTo>
                  <a:lnTo>
                    <a:pt x="1343" y="993"/>
                  </a:lnTo>
                  <a:cubicBezTo>
                    <a:pt x="1210" y="951"/>
                    <a:pt x="1083" y="843"/>
                    <a:pt x="977" y="731"/>
                  </a:cubicBezTo>
                  <a:cubicBezTo>
                    <a:pt x="856" y="600"/>
                    <a:pt x="748" y="442"/>
                    <a:pt x="676" y="278"/>
                  </a:cubicBezTo>
                  <a:lnTo>
                    <a:pt x="676" y="273"/>
                  </a:lnTo>
                  <a:cubicBezTo>
                    <a:pt x="667" y="251"/>
                    <a:pt x="642" y="237"/>
                    <a:pt x="618" y="237"/>
                  </a:cubicBezTo>
                  <a:cubicBezTo>
                    <a:pt x="612" y="237"/>
                    <a:pt x="606" y="238"/>
                    <a:pt x="600" y="240"/>
                  </a:cubicBezTo>
                  <a:cubicBezTo>
                    <a:pt x="577" y="251"/>
                    <a:pt x="562" y="273"/>
                    <a:pt x="562" y="300"/>
                  </a:cubicBezTo>
                  <a:cubicBezTo>
                    <a:pt x="567" y="437"/>
                    <a:pt x="577" y="573"/>
                    <a:pt x="567" y="704"/>
                  </a:cubicBezTo>
                  <a:cubicBezTo>
                    <a:pt x="557" y="769"/>
                    <a:pt x="551" y="840"/>
                    <a:pt x="524" y="890"/>
                  </a:cubicBezTo>
                  <a:cubicBezTo>
                    <a:pt x="508" y="924"/>
                    <a:pt x="480" y="945"/>
                    <a:pt x="447" y="945"/>
                  </a:cubicBezTo>
                  <a:cubicBezTo>
                    <a:pt x="433" y="945"/>
                    <a:pt x="418" y="941"/>
                    <a:pt x="403" y="933"/>
                  </a:cubicBezTo>
                  <a:cubicBezTo>
                    <a:pt x="300" y="878"/>
                    <a:pt x="217" y="753"/>
                    <a:pt x="152" y="638"/>
                  </a:cubicBezTo>
                  <a:cubicBezTo>
                    <a:pt x="93" y="518"/>
                    <a:pt x="33" y="393"/>
                    <a:pt x="0" y="256"/>
                  </a:cubicBezTo>
                  <a:lnTo>
                    <a:pt x="0" y="256"/>
                  </a:lnTo>
                  <a:cubicBezTo>
                    <a:pt x="16" y="393"/>
                    <a:pt x="60" y="529"/>
                    <a:pt x="114" y="655"/>
                  </a:cubicBezTo>
                  <a:cubicBezTo>
                    <a:pt x="174" y="780"/>
                    <a:pt x="229" y="917"/>
                    <a:pt x="371" y="1003"/>
                  </a:cubicBezTo>
                  <a:cubicBezTo>
                    <a:pt x="393" y="1016"/>
                    <a:pt x="418" y="1022"/>
                    <a:pt x="444" y="1022"/>
                  </a:cubicBezTo>
                  <a:cubicBezTo>
                    <a:pt x="507" y="1022"/>
                    <a:pt x="573" y="987"/>
                    <a:pt x="600" y="933"/>
                  </a:cubicBezTo>
                  <a:cubicBezTo>
                    <a:pt x="638" y="862"/>
                    <a:pt x="649" y="786"/>
                    <a:pt x="660" y="714"/>
                  </a:cubicBezTo>
                  <a:cubicBezTo>
                    <a:pt x="669" y="658"/>
                    <a:pt x="674" y="601"/>
                    <a:pt x="678" y="543"/>
                  </a:cubicBezTo>
                  <a:lnTo>
                    <a:pt x="678" y="543"/>
                  </a:lnTo>
                  <a:cubicBezTo>
                    <a:pt x="737" y="642"/>
                    <a:pt x="808" y="733"/>
                    <a:pt x="884" y="819"/>
                  </a:cubicBezTo>
                  <a:cubicBezTo>
                    <a:pt x="1020" y="965"/>
                    <a:pt x="1173" y="1107"/>
                    <a:pt x="1396" y="1146"/>
                  </a:cubicBezTo>
                  <a:cubicBezTo>
                    <a:pt x="1400" y="1147"/>
                    <a:pt x="1403" y="1147"/>
                    <a:pt x="1407" y="1147"/>
                  </a:cubicBezTo>
                  <a:cubicBezTo>
                    <a:pt x="1441" y="1147"/>
                    <a:pt x="1468" y="1126"/>
                    <a:pt x="1473" y="1096"/>
                  </a:cubicBezTo>
                  <a:lnTo>
                    <a:pt x="1473" y="1091"/>
                  </a:lnTo>
                  <a:cubicBezTo>
                    <a:pt x="1506" y="938"/>
                    <a:pt x="1451" y="802"/>
                    <a:pt x="1413" y="681"/>
                  </a:cubicBezTo>
                  <a:cubicBezTo>
                    <a:pt x="1401" y="649"/>
                    <a:pt x="1390" y="617"/>
                    <a:pt x="1378" y="586"/>
                  </a:cubicBezTo>
                  <a:lnTo>
                    <a:pt x="1378" y="586"/>
                  </a:lnTo>
                  <a:cubicBezTo>
                    <a:pt x="1466" y="657"/>
                    <a:pt x="1563" y="714"/>
                    <a:pt x="1664" y="759"/>
                  </a:cubicBezTo>
                  <a:cubicBezTo>
                    <a:pt x="1787" y="808"/>
                    <a:pt x="1921" y="846"/>
                    <a:pt x="2057" y="846"/>
                  </a:cubicBezTo>
                  <a:cubicBezTo>
                    <a:pt x="2132" y="846"/>
                    <a:pt x="2206" y="834"/>
                    <a:pt x="2279" y="807"/>
                  </a:cubicBezTo>
                  <a:cubicBezTo>
                    <a:pt x="2302" y="802"/>
                    <a:pt x="2312" y="780"/>
                    <a:pt x="2307" y="753"/>
                  </a:cubicBezTo>
                  <a:cubicBezTo>
                    <a:pt x="2302" y="753"/>
                    <a:pt x="2302" y="747"/>
                    <a:pt x="2302" y="747"/>
                  </a:cubicBezTo>
                  <a:cubicBezTo>
                    <a:pt x="2100" y="426"/>
                    <a:pt x="1756" y="278"/>
                    <a:pt x="152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0"/>
            <p:cNvSpPr/>
            <p:nvPr/>
          </p:nvSpPr>
          <p:spPr>
            <a:xfrm>
              <a:off x="4615250" y="3414525"/>
              <a:ext cx="20350" cy="25150"/>
            </a:xfrm>
            <a:custGeom>
              <a:avLst/>
              <a:gdLst/>
              <a:ahLst/>
              <a:cxnLst/>
              <a:rect l="l" t="t" r="r" b="b"/>
              <a:pathLst>
                <a:path w="814" h="1006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191"/>
                    <a:pt x="99" y="361"/>
                    <a:pt x="174" y="525"/>
                  </a:cubicBezTo>
                  <a:cubicBezTo>
                    <a:pt x="267" y="688"/>
                    <a:pt x="355" y="857"/>
                    <a:pt x="535" y="976"/>
                  </a:cubicBezTo>
                  <a:cubicBezTo>
                    <a:pt x="563" y="992"/>
                    <a:pt x="599" y="1006"/>
                    <a:pt x="641" y="1006"/>
                  </a:cubicBezTo>
                  <a:cubicBezTo>
                    <a:pt x="673" y="1006"/>
                    <a:pt x="707" y="998"/>
                    <a:pt x="743" y="976"/>
                  </a:cubicBezTo>
                  <a:cubicBezTo>
                    <a:pt x="758" y="961"/>
                    <a:pt x="753" y="971"/>
                    <a:pt x="781" y="944"/>
                  </a:cubicBezTo>
                  <a:cubicBezTo>
                    <a:pt x="796" y="923"/>
                    <a:pt x="802" y="900"/>
                    <a:pt x="808" y="885"/>
                  </a:cubicBezTo>
                  <a:cubicBezTo>
                    <a:pt x="813" y="852"/>
                    <a:pt x="813" y="830"/>
                    <a:pt x="813" y="802"/>
                  </a:cubicBezTo>
                  <a:cubicBezTo>
                    <a:pt x="808" y="699"/>
                    <a:pt x="791" y="611"/>
                    <a:pt x="764" y="518"/>
                  </a:cubicBezTo>
                  <a:cubicBezTo>
                    <a:pt x="715" y="344"/>
                    <a:pt x="655" y="170"/>
                    <a:pt x="579" y="1"/>
                  </a:cubicBezTo>
                  <a:lnTo>
                    <a:pt x="579" y="1"/>
                  </a:lnTo>
                  <a:cubicBezTo>
                    <a:pt x="600" y="185"/>
                    <a:pt x="633" y="366"/>
                    <a:pt x="655" y="540"/>
                  </a:cubicBezTo>
                  <a:cubicBezTo>
                    <a:pt x="665" y="633"/>
                    <a:pt x="682" y="721"/>
                    <a:pt x="677" y="802"/>
                  </a:cubicBezTo>
                  <a:cubicBezTo>
                    <a:pt x="677" y="824"/>
                    <a:pt x="677" y="840"/>
                    <a:pt x="671" y="852"/>
                  </a:cubicBezTo>
                  <a:cubicBezTo>
                    <a:pt x="669" y="857"/>
                    <a:pt x="670" y="858"/>
                    <a:pt x="670" y="858"/>
                  </a:cubicBezTo>
                  <a:cubicBezTo>
                    <a:pt x="670" y="858"/>
                    <a:pt x="670" y="858"/>
                    <a:pt x="670" y="858"/>
                  </a:cubicBezTo>
                  <a:lnTo>
                    <a:pt x="670" y="858"/>
                  </a:lnTo>
                  <a:cubicBezTo>
                    <a:pt x="669" y="859"/>
                    <a:pt x="666" y="862"/>
                    <a:pt x="660" y="868"/>
                  </a:cubicBezTo>
                  <a:cubicBezTo>
                    <a:pt x="660" y="868"/>
                    <a:pt x="657" y="868"/>
                    <a:pt x="652" y="868"/>
                  </a:cubicBezTo>
                  <a:cubicBezTo>
                    <a:pt x="642" y="868"/>
                    <a:pt x="624" y="866"/>
                    <a:pt x="605" y="852"/>
                  </a:cubicBezTo>
                  <a:cubicBezTo>
                    <a:pt x="481" y="775"/>
                    <a:pt x="371" y="611"/>
                    <a:pt x="273" y="470"/>
                  </a:cubicBezTo>
                  <a:cubicBezTo>
                    <a:pt x="174" y="322"/>
                    <a:pt x="71" y="170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0"/>
            <p:cNvSpPr/>
            <p:nvPr/>
          </p:nvSpPr>
          <p:spPr>
            <a:xfrm>
              <a:off x="4537900" y="3433050"/>
              <a:ext cx="57050" cy="33375"/>
            </a:xfrm>
            <a:custGeom>
              <a:avLst/>
              <a:gdLst/>
              <a:ahLst/>
              <a:cxnLst/>
              <a:rect l="l" t="t" r="r" b="b"/>
              <a:pathLst>
                <a:path w="2282" h="1335" extrusionOk="0">
                  <a:moveTo>
                    <a:pt x="340" y="1"/>
                  </a:moveTo>
                  <a:cubicBezTo>
                    <a:pt x="290" y="165"/>
                    <a:pt x="214" y="318"/>
                    <a:pt x="149" y="476"/>
                  </a:cubicBezTo>
                  <a:cubicBezTo>
                    <a:pt x="83" y="635"/>
                    <a:pt x="18" y="798"/>
                    <a:pt x="7" y="978"/>
                  </a:cubicBezTo>
                  <a:cubicBezTo>
                    <a:pt x="1" y="1000"/>
                    <a:pt x="23" y="1021"/>
                    <a:pt x="45" y="1021"/>
                  </a:cubicBezTo>
                  <a:cubicBezTo>
                    <a:pt x="236" y="1021"/>
                    <a:pt x="411" y="940"/>
                    <a:pt x="564" y="836"/>
                  </a:cubicBezTo>
                  <a:cubicBezTo>
                    <a:pt x="641" y="780"/>
                    <a:pt x="718" y="710"/>
                    <a:pt x="780" y="626"/>
                  </a:cubicBezTo>
                  <a:lnTo>
                    <a:pt x="780" y="626"/>
                  </a:lnTo>
                  <a:cubicBezTo>
                    <a:pt x="797" y="847"/>
                    <a:pt x="840" y="1067"/>
                    <a:pt x="924" y="1277"/>
                  </a:cubicBezTo>
                  <a:cubicBezTo>
                    <a:pt x="936" y="1303"/>
                    <a:pt x="962" y="1319"/>
                    <a:pt x="991" y="1319"/>
                  </a:cubicBezTo>
                  <a:cubicBezTo>
                    <a:pt x="999" y="1319"/>
                    <a:pt x="1007" y="1318"/>
                    <a:pt x="1015" y="1315"/>
                  </a:cubicBezTo>
                  <a:cubicBezTo>
                    <a:pt x="1022" y="1310"/>
                    <a:pt x="1032" y="1305"/>
                    <a:pt x="1038" y="1300"/>
                  </a:cubicBezTo>
                  <a:cubicBezTo>
                    <a:pt x="1103" y="1234"/>
                    <a:pt x="1141" y="1163"/>
                    <a:pt x="1179" y="1086"/>
                  </a:cubicBezTo>
                  <a:cubicBezTo>
                    <a:pt x="1212" y="1016"/>
                    <a:pt x="1244" y="940"/>
                    <a:pt x="1267" y="864"/>
                  </a:cubicBezTo>
                  <a:cubicBezTo>
                    <a:pt x="1294" y="781"/>
                    <a:pt x="1318" y="700"/>
                    <a:pt x="1337" y="616"/>
                  </a:cubicBezTo>
                  <a:lnTo>
                    <a:pt x="1337" y="616"/>
                  </a:lnTo>
                  <a:cubicBezTo>
                    <a:pt x="1406" y="766"/>
                    <a:pt x="1488" y="910"/>
                    <a:pt x="1594" y="1038"/>
                  </a:cubicBezTo>
                  <a:cubicBezTo>
                    <a:pt x="1677" y="1131"/>
                    <a:pt x="1763" y="1217"/>
                    <a:pt x="1878" y="1272"/>
                  </a:cubicBezTo>
                  <a:cubicBezTo>
                    <a:pt x="1953" y="1312"/>
                    <a:pt x="2038" y="1335"/>
                    <a:pt x="2121" y="1335"/>
                  </a:cubicBezTo>
                  <a:cubicBezTo>
                    <a:pt x="2165" y="1335"/>
                    <a:pt x="2207" y="1329"/>
                    <a:pt x="2249" y="1315"/>
                  </a:cubicBezTo>
                  <a:cubicBezTo>
                    <a:pt x="2271" y="1310"/>
                    <a:pt x="2281" y="1294"/>
                    <a:pt x="2276" y="1272"/>
                  </a:cubicBezTo>
                  <a:cubicBezTo>
                    <a:pt x="2259" y="1098"/>
                    <a:pt x="2167" y="955"/>
                    <a:pt x="2090" y="819"/>
                  </a:cubicBezTo>
                  <a:cubicBezTo>
                    <a:pt x="2009" y="683"/>
                    <a:pt x="1938" y="542"/>
                    <a:pt x="1932" y="378"/>
                  </a:cubicBezTo>
                  <a:lnTo>
                    <a:pt x="1932" y="378"/>
                  </a:lnTo>
                  <a:cubicBezTo>
                    <a:pt x="1916" y="542"/>
                    <a:pt x="1982" y="700"/>
                    <a:pt x="2052" y="841"/>
                  </a:cubicBezTo>
                  <a:cubicBezTo>
                    <a:pt x="2118" y="973"/>
                    <a:pt x="2183" y="1109"/>
                    <a:pt x="2198" y="1246"/>
                  </a:cubicBezTo>
                  <a:lnTo>
                    <a:pt x="2198" y="1246"/>
                  </a:lnTo>
                  <a:cubicBezTo>
                    <a:pt x="2177" y="1249"/>
                    <a:pt x="2156" y="1251"/>
                    <a:pt x="2135" y="1251"/>
                  </a:cubicBezTo>
                  <a:cubicBezTo>
                    <a:pt x="2061" y="1251"/>
                    <a:pt x="1987" y="1229"/>
                    <a:pt x="1921" y="1191"/>
                  </a:cubicBezTo>
                  <a:cubicBezTo>
                    <a:pt x="1828" y="1136"/>
                    <a:pt x="1752" y="1053"/>
                    <a:pt x="1682" y="967"/>
                  </a:cubicBezTo>
                  <a:cubicBezTo>
                    <a:pt x="1551" y="786"/>
                    <a:pt x="1447" y="580"/>
                    <a:pt x="1365" y="366"/>
                  </a:cubicBezTo>
                  <a:cubicBezTo>
                    <a:pt x="1357" y="340"/>
                    <a:pt x="1331" y="325"/>
                    <a:pt x="1305" y="325"/>
                  </a:cubicBezTo>
                  <a:cubicBezTo>
                    <a:pt x="1298" y="325"/>
                    <a:pt x="1291" y="326"/>
                    <a:pt x="1284" y="328"/>
                  </a:cubicBezTo>
                  <a:cubicBezTo>
                    <a:pt x="1261" y="340"/>
                    <a:pt x="1244" y="361"/>
                    <a:pt x="1244" y="383"/>
                  </a:cubicBezTo>
                  <a:lnTo>
                    <a:pt x="1244" y="388"/>
                  </a:lnTo>
                  <a:cubicBezTo>
                    <a:pt x="1229" y="530"/>
                    <a:pt x="1191" y="678"/>
                    <a:pt x="1141" y="819"/>
                  </a:cubicBezTo>
                  <a:cubicBezTo>
                    <a:pt x="1114" y="890"/>
                    <a:pt x="1087" y="962"/>
                    <a:pt x="1055" y="1027"/>
                  </a:cubicBezTo>
                  <a:cubicBezTo>
                    <a:pt x="1041" y="1055"/>
                    <a:pt x="1025" y="1083"/>
                    <a:pt x="1010" y="1110"/>
                  </a:cubicBezTo>
                  <a:lnTo>
                    <a:pt x="1010" y="1110"/>
                  </a:lnTo>
                  <a:cubicBezTo>
                    <a:pt x="928" y="878"/>
                    <a:pt x="895" y="626"/>
                    <a:pt x="891" y="378"/>
                  </a:cubicBezTo>
                  <a:cubicBezTo>
                    <a:pt x="891" y="345"/>
                    <a:pt x="864" y="318"/>
                    <a:pt x="831" y="318"/>
                  </a:cubicBezTo>
                  <a:cubicBezTo>
                    <a:pt x="798" y="318"/>
                    <a:pt x="776" y="333"/>
                    <a:pt x="771" y="366"/>
                  </a:cubicBezTo>
                  <a:cubicBezTo>
                    <a:pt x="738" y="514"/>
                    <a:pt x="623" y="645"/>
                    <a:pt x="498" y="748"/>
                  </a:cubicBezTo>
                  <a:cubicBezTo>
                    <a:pt x="380" y="842"/>
                    <a:pt x="238" y="914"/>
                    <a:pt x="91" y="935"/>
                  </a:cubicBezTo>
                  <a:lnTo>
                    <a:pt x="91" y="935"/>
                  </a:lnTo>
                  <a:cubicBezTo>
                    <a:pt x="116" y="620"/>
                    <a:pt x="278" y="317"/>
                    <a:pt x="34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0"/>
            <p:cNvSpPr/>
            <p:nvPr/>
          </p:nvSpPr>
          <p:spPr>
            <a:xfrm>
              <a:off x="4493075" y="3426950"/>
              <a:ext cx="26725" cy="25925"/>
            </a:xfrm>
            <a:custGeom>
              <a:avLst/>
              <a:gdLst/>
              <a:ahLst/>
              <a:cxnLst/>
              <a:rect l="l" t="t" r="r" b="b"/>
              <a:pathLst>
                <a:path w="1069" h="1037" extrusionOk="0">
                  <a:moveTo>
                    <a:pt x="223" y="0"/>
                  </a:moveTo>
                  <a:cubicBezTo>
                    <a:pt x="157" y="158"/>
                    <a:pt x="109" y="310"/>
                    <a:pt x="71" y="474"/>
                  </a:cubicBezTo>
                  <a:cubicBezTo>
                    <a:pt x="33" y="632"/>
                    <a:pt x="0" y="801"/>
                    <a:pt x="21" y="982"/>
                  </a:cubicBezTo>
                  <a:cubicBezTo>
                    <a:pt x="21" y="1011"/>
                    <a:pt x="48" y="1037"/>
                    <a:pt x="77" y="1037"/>
                  </a:cubicBezTo>
                  <a:cubicBezTo>
                    <a:pt x="80" y="1037"/>
                    <a:pt x="83" y="1036"/>
                    <a:pt x="87" y="1036"/>
                  </a:cubicBezTo>
                  <a:lnTo>
                    <a:pt x="92" y="1036"/>
                  </a:lnTo>
                  <a:cubicBezTo>
                    <a:pt x="316" y="1030"/>
                    <a:pt x="529" y="927"/>
                    <a:pt x="698" y="786"/>
                  </a:cubicBezTo>
                  <a:cubicBezTo>
                    <a:pt x="862" y="643"/>
                    <a:pt x="987" y="469"/>
                    <a:pt x="1068" y="272"/>
                  </a:cubicBezTo>
                  <a:lnTo>
                    <a:pt x="1068" y="272"/>
                  </a:lnTo>
                  <a:cubicBezTo>
                    <a:pt x="932" y="431"/>
                    <a:pt x="791" y="584"/>
                    <a:pt x="622" y="693"/>
                  </a:cubicBezTo>
                  <a:cubicBezTo>
                    <a:pt x="481" y="794"/>
                    <a:pt x="319" y="866"/>
                    <a:pt x="150" y="892"/>
                  </a:cubicBezTo>
                  <a:lnTo>
                    <a:pt x="150" y="892"/>
                  </a:lnTo>
                  <a:cubicBezTo>
                    <a:pt x="141" y="764"/>
                    <a:pt x="155" y="625"/>
                    <a:pt x="169" y="491"/>
                  </a:cubicBezTo>
                  <a:cubicBezTo>
                    <a:pt x="185" y="327"/>
                    <a:pt x="207" y="169"/>
                    <a:pt x="22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0"/>
            <p:cNvSpPr/>
            <p:nvPr/>
          </p:nvSpPr>
          <p:spPr>
            <a:xfrm>
              <a:off x="4462100" y="3406875"/>
              <a:ext cx="17600" cy="15875"/>
            </a:xfrm>
            <a:custGeom>
              <a:avLst/>
              <a:gdLst/>
              <a:ahLst/>
              <a:cxnLst/>
              <a:rect l="l" t="t" r="r" b="b"/>
              <a:pathLst>
                <a:path w="704" h="635" extrusionOk="0">
                  <a:moveTo>
                    <a:pt x="371" y="1"/>
                  </a:moveTo>
                  <a:lnTo>
                    <a:pt x="371" y="1"/>
                  </a:lnTo>
                  <a:cubicBezTo>
                    <a:pt x="295" y="83"/>
                    <a:pt x="213" y="154"/>
                    <a:pt x="137" y="241"/>
                  </a:cubicBezTo>
                  <a:cubicBezTo>
                    <a:pt x="99" y="279"/>
                    <a:pt x="66" y="328"/>
                    <a:pt x="33" y="383"/>
                  </a:cubicBezTo>
                  <a:cubicBezTo>
                    <a:pt x="16" y="410"/>
                    <a:pt x="1" y="443"/>
                    <a:pt x="1" y="497"/>
                  </a:cubicBezTo>
                  <a:cubicBezTo>
                    <a:pt x="1" y="552"/>
                    <a:pt x="54" y="607"/>
                    <a:pt x="94" y="617"/>
                  </a:cubicBezTo>
                  <a:cubicBezTo>
                    <a:pt x="131" y="630"/>
                    <a:pt x="167" y="635"/>
                    <a:pt x="201" y="635"/>
                  </a:cubicBezTo>
                  <a:cubicBezTo>
                    <a:pt x="304" y="635"/>
                    <a:pt x="390" y="587"/>
                    <a:pt x="464" y="541"/>
                  </a:cubicBezTo>
                  <a:cubicBezTo>
                    <a:pt x="557" y="476"/>
                    <a:pt x="643" y="393"/>
                    <a:pt x="704" y="295"/>
                  </a:cubicBezTo>
                  <a:lnTo>
                    <a:pt x="704" y="295"/>
                  </a:lnTo>
                  <a:cubicBezTo>
                    <a:pt x="606" y="355"/>
                    <a:pt x="507" y="405"/>
                    <a:pt x="409" y="443"/>
                  </a:cubicBezTo>
                  <a:cubicBezTo>
                    <a:pt x="340" y="471"/>
                    <a:pt x="263" y="496"/>
                    <a:pt x="203" y="496"/>
                  </a:cubicBezTo>
                  <a:cubicBezTo>
                    <a:pt x="182" y="496"/>
                    <a:pt x="163" y="493"/>
                    <a:pt x="147" y="486"/>
                  </a:cubicBezTo>
                  <a:cubicBezTo>
                    <a:pt x="144" y="485"/>
                    <a:pt x="142" y="485"/>
                    <a:pt x="141" y="484"/>
                  </a:cubicBezTo>
                  <a:lnTo>
                    <a:pt x="141" y="484"/>
                  </a:lnTo>
                  <a:cubicBezTo>
                    <a:pt x="138" y="477"/>
                    <a:pt x="143" y="457"/>
                    <a:pt x="153" y="438"/>
                  </a:cubicBezTo>
                  <a:cubicBezTo>
                    <a:pt x="170" y="393"/>
                    <a:pt x="197" y="350"/>
                    <a:pt x="225" y="307"/>
                  </a:cubicBezTo>
                  <a:cubicBezTo>
                    <a:pt x="278" y="209"/>
                    <a:pt x="349" y="116"/>
                    <a:pt x="37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0"/>
            <p:cNvSpPr/>
            <p:nvPr/>
          </p:nvSpPr>
          <p:spPr>
            <a:xfrm>
              <a:off x="4505725" y="3203275"/>
              <a:ext cx="23200" cy="12800"/>
            </a:xfrm>
            <a:custGeom>
              <a:avLst/>
              <a:gdLst/>
              <a:ahLst/>
              <a:cxnLst/>
              <a:rect l="l" t="t" r="r" b="b"/>
              <a:pathLst>
                <a:path w="928" h="512" extrusionOk="0">
                  <a:moveTo>
                    <a:pt x="731" y="0"/>
                  </a:moveTo>
                  <a:lnTo>
                    <a:pt x="731" y="0"/>
                  </a:lnTo>
                  <a:cubicBezTo>
                    <a:pt x="617" y="60"/>
                    <a:pt x="509" y="121"/>
                    <a:pt x="394" y="176"/>
                  </a:cubicBezTo>
                  <a:cubicBezTo>
                    <a:pt x="280" y="224"/>
                    <a:pt x="170" y="274"/>
                    <a:pt x="51" y="312"/>
                  </a:cubicBezTo>
                  <a:cubicBezTo>
                    <a:pt x="23" y="317"/>
                    <a:pt x="1" y="344"/>
                    <a:pt x="1" y="372"/>
                  </a:cubicBezTo>
                  <a:lnTo>
                    <a:pt x="1" y="377"/>
                  </a:lnTo>
                  <a:lnTo>
                    <a:pt x="1" y="405"/>
                  </a:lnTo>
                  <a:cubicBezTo>
                    <a:pt x="1" y="437"/>
                    <a:pt x="28" y="465"/>
                    <a:pt x="56" y="470"/>
                  </a:cubicBezTo>
                  <a:cubicBezTo>
                    <a:pt x="172" y="496"/>
                    <a:pt x="292" y="511"/>
                    <a:pt x="410" y="511"/>
                  </a:cubicBezTo>
                  <a:cubicBezTo>
                    <a:pt x="441" y="511"/>
                    <a:pt x="472" y="510"/>
                    <a:pt x="502" y="508"/>
                  </a:cubicBezTo>
                  <a:cubicBezTo>
                    <a:pt x="650" y="491"/>
                    <a:pt x="809" y="465"/>
                    <a:pt x="928" y="377"/>
                  </a:cubicBezTo>
                  <a:lnTo>
                    <a:pt x="928" y="377"/>
                  </a:lnTo>
                  <a:cubicBezTo>
                    <a:pt x="848" y="396"/>
                    <a:pt x="769" y="402"/>
                    <a:pt x="689" y="402"/>
                  </a:cubicBezTo>
                  <a:cubicBezTo>
                    <a:pt x="627" y="402"/>
                    <a:pt x="565" y="398"/>
                    <a:pt x="502" y="393"/>
                  </a:cubicBezTo>
                  <a:cubicBezTo>
                    <a:pt x="427" y="387"/>
                    <a:pt x="351" y="378"/>
                    <a:pt x="275" y="366"/>
                  </a:cubicBezTo>
                  <a:lnTo>
                    <a:pt x="275" y="366"/>
                  </a:lnTo>
                  <a:cubicBezTo>
                    <a:pt x="335" y="336"/>
                    <a:pt x="393" y="301"/>
                    <a:pt x="449" y="262"/>
                  </a:cubicBezTo>
                  <a:cubicBezTo>
                    <a:pt x="552" y="186"/>
                    <a:pt x="650" y="98"/>
                    <a:pt x="7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0"/>
            <p:cNvSpPr/>
            <p:nvPr/>
          </p:nvSpPr>
          <p:spPr>
            <a:xfrm>
              <a:off x="4714525" y="3319450"/>
              <a:ext cx="29475" cy="18100"/>
            </a:xfrm>
            <a:custGeom>
              <a:avLst/>
              <a:gdLst/>
              <a:ahLst/>
              <a:cxnLst/>
              <a:rect l="l" t="t" r="r" b="b"/>
              <a:pathLst>
                <a:path w="1179" h="724" extrusionOk="0">
                  <a:moveTo>
                    <a:pt x="443" y="1"/>
                  </a:moveTo>
                  <a:lnTo>
                    <a:pt x="443" y="1"/>
                  </a:lnTo>
                  <a:cubicBezTo>
                    <a:pt x="513" y="126"/>
                    <a:pt x="622" y="230"/>
                    <a:pt x="737" y="318"/>
                  </a:cubicBezTo>
                  <a:cubicBezTo>
                    <a:pt x="826" y="386"/>
                    <a:pt x="915" y="450"/>
                    <a:pt x="990" y="521"/>
                  </a:cubicBezTo>
                  <a:lnTo>
                    <a:pt x="990" y="521"/>
                  </a:lnTo>
                  <a:cubicBezTo>
                    <a:pt x="888" y="568"/>
                    <a:pt x="774" y="589"/>
                    <a:pt x="660" y="589"/>
                  </a:cubicBezTo>
                  <a:cubicBezTo>
                    <a:pt x="614" y="589"/>
                    <a:pt x="569" y="586"/>
                    <a:pt x="524" y="579"/>
                  </a:cubicBezTo>
                  <a:cubicBezTo>
                    <a:pt x="333" y="557"/>
                    <a:pt x="143" y="471"/>
                    <a:pt x="0" y="323"/>
                  </a:cubicBezTo>
                  <a:lnTo>
                    <a:pt x="0" y="323"/>
                  </a:lnTo>
                  <a:cubicBezTo>
                    <a:pt x="88" y="514"/>
                    <a:pt x="289" y="645"/>
                    <a:pt x="496" y="700"/>
                  </a:cubicBezTo>
                  <a:cubicBezTo>
                    <a:pt x="564" y="715"/>
                    <a:pt x="635" y="724"/>
                    <a:pt x="706" y="724"/>
                  </a:cubicBezTo>
                  <a:cubicBezTo>
                    <a:pt x="858" y="724"/>
                    <a:pt x="1010" y="686"/>
                    <a:pt x="1140" y="596"/>
                  </a:cubicBezTo>
                  <a:cubicBezTo>
                    <a:pt x="1173" y="574"/>
                    <a:pt x="1178" y="531"/>
                    <a:pt x="1157" y="503"/>
                  </a:cubicBezTo>
                  <a:lnTo>
                    <a:pt x="1151" y="492"/>
                  </a:lnTo>
                  <a:cubicBezTo>
                    <a:pt x="1047" y="383"/>
                    <a:pt x="917" y="307"/>
                    <a:pt x="791" y="236"/>
                  </a:cubicBezTo>
                  <a:cubicBezTo>
                    <a:pt x="666" y="164"/>
                    <a:pt x="546" y="99"/>
                    <a:pt x="44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0"/>
            <p:cNvSpPr/>
            <p:nvPr/>
          </p:nvSpPr>
          <p:spPr>
            <a:xfrm>
              <a:off x="4690225" y="3100475"/>
              <a:ext cx="467400" cy="608150"/>
            </a:xfrm>
            <a:custGeom>
              <a:avLst/>
              <a:gdLst/>
              <a:ahLst/>
              <a:cxnLst/>
              <a:rect l="l" t="t" r="r" b="b"/>
              <a:pathLst>
                <a:path w="18696" h="24326" extrusionOk="0">
                  <a:moveTo>
                    <a:pt x="8818" y="0"/>
                  </a:moveTo>
                  <a:cubicBezTo>
                    <a:pt x="8773" y="0"/>
                    <a:pt x="8723" y="15"/>
                    <a:pt x="8669" y="48"/>
                  </a:cubicBezTo>
                  <a:cubicBezTo>
                    <a:pt x="8462" y="169"/>
                    <a:pt x="8522" y="431"/>
                    <a:pt x="8538" y="670"/>
                  </a:cubicBezTo>
                  <a:cubicBezTo>
                    <a:pt x="8610" y="1216"/>
                    <a:pt x="8724" y="1740"/>
                    <a:pt x="8832" y="2286"/>
                  </a:cubicBezTo>
                  <a:cubicBezTo>
                    <a:pt x="8887" y="2503"/>
                    <a:pt x="8925" y="2749"/>
                    <a:pt x="8980" y="2967"/>
                  </a:cubicBezTo>
                  <a:cubicBezTo>
                    <a:pt x="8429" y="2929"/>
                    <a:pt x="8080" y="2143"/>
                    <a:pt x="7654" y="1919"/>
                  </a:cubicBezTo>
                  <a:lnTo>
                    <a:pt x="7654" y="1919"/>
                  </a:lnTo>
                  <a:cubicBezTo>
                    <a:pt x="7508" y="2503"/>
                    <a:pt x="8004" y="2967"/>
                    <a:pt x="8260" y="3414"/>
                  </a:cubicBezTo>
                  <a:cubicBezTo>
                    <a:pt x="8244" y="3415"/>
                    <a:pt x="8228" y="3415"/>
                    <a:pt x="8212" y="3415"/>
                  </a:cubicBezTo>
                  <a:cubicBezTo>
                    <a:pt x="7856" y="3415"/>
                    <a:pt x="7439" y="3244"/>
                    <a:pt x="7142" y="3092"/>
                  </a:cubicBezTo>
                  <a:lnTo>
                    <a:pt x="7142" y="3092"/>
                  </a:lnTo>
                  <a:cubicBezTo>
                    <a:pt x="7065" y="3556"/>
                    <a:pt x="7709" y="3938"/>
                    <a:pt x="7988" y="4140"/>
                  </a:cubicBezTo>
                  <a:cubicBezTo>
                    <a:pt x="7676" y="4320"/>
                    <a:pt x="7344" y="4401"/>
                    <a:pt x="7011" y="4522"/>
                  </a:cubicBezTo>
                  <a:cubicBezTo>
                    <a:pt x="7167" y="4740"/>
                    <a:pt x="7497" y="4795"/>
                    <a:pt x="7840" y="4795"/>
                  </a:cubicBezTo>
                  <a:cubicBezTo>
                    <a:pt x="7857" y="4795"/>
                    <a:pt x="7873" y="4794"/>
                    <a:pt x="7890" y="4794"/>
                  </a:cubicBezTo>
                  <a:lnTo>
                    <a:pt x="7890" y="4794"/>
                  </a:lnTo>
                  <a:cubicBezTo>
                    <a:pt x="7764" y="5934"/>
                    <a:pt x="6226" y="6458"/>
                    <a:pt x="5358" y="6496"/>
                  </a:cubicBezTo>
                  <a:cubicBezTo>
                    <a:pt x="5298" y="6874"/>
                    <a:pt x="5672" y="6988"/>
                    <a:pt x="6066" y="6988"/>
                  </a:cubicBezTo>
                  <a:cubicBezTo>
                    <a:pt x="6388" y="6988"/>
                    <a:pt x="6725" y="6912"/>
                    <a:pt x="6848" y="6840"/>
                  </a:cubicBezTo>
                  <a:lnTo>
                    <a:pt x="6848" y="6840"/>
                  </a:lnTo>
                  <a:cubicBezTo>
                    <a:pt x="6684" y="7102"/>
                    <a:pt x="6280" y="7385"/>
                    <a:pt x="6149" y="7626"/>
                  </a:cubicBezTo>
                  <a:cubicBezTo>
                    <a:pt x="6245" y="7666"/>
                    <a:pt x="6349" y="7684"/>
                    <a:pt x="6455" y="7684"/>
                  </a:cubicBezTo>
                  <a:cubicBezTo>
                    <a:pt x="6621" y="7684"/>
                    <a:pt x="6792" y="7641"/>
                    <a:pt x="6951" y="7571"/>
                  </a:cubicBezTo>
                  <a:lnTo>
                    <a:pt x="6951" y="7571"/>
                  </a:lnTo>
                  <a:cubicBezTo>
                    <a:pt x="6848" y="7893"/>
                    <a:pt x="6689" y="8198"/>
                    <a:pt x="6460" y="8432"/>
                  </a:cubicBezTo>
                  <a:cubicBezTo>
                    <a:pt x="6082" y="8819"/>
                    <a:pt x="5739" y="8922"/>
                    <a:pt x="5341" y="8922"/>
                  </a:cubicBezTo>
                  <a:cubicBezTo>
                    <a:pt x="5160" y="8922"/>
                    <a:pt x="4967" y="8900"/>
                    <a:pt x="4753" y="8875"/>
                  </a:cubicBezTo>
                  <a:lnTo>
                    <a:pt x="4753" y="8875"/>
                  </a:lnTo>
                  <a:cubicBezTo>
                    <a:pt x="5063" y="9257"/>
                    <a:pt x="5380" y="9442"/>
                    <a:pt x="5816" y="9540"/>
                  </a:cubicBezTo>
                  <a:cubicBezTo>
                    <a:pt x="5527" y="10026"/>
                    <a:pt x="4589" y="9922"/>
                    <a:pt x="4131" y="10003"/>
                  </a:cubicBezTo>
                  <a:cubicBezTo>
                    <a:pt x="4195" y="10361"/>
                    <a:pt x="4911" y="10533"/>
                    <a:pt x="5423" y="10533"/>
                  </a:cubicBezTo>
                  <a:cubicBezTo>
                    <a:pt x="5606" y="10533"/>
                    <a:pt x="5762" y="10511"/>
                    <a:pt x="5854" y="10468"/>
                  </a:cubicBezTo>
                  <a:lnTo>
                    <a:pt x="5854" y="10468"/>
                  </a:lnTo>
                  <a:cubicBezTo>
                    <a:pt x="5527" y="10708"/>
                    <a:pt x="4993" y="10909"/>
                    <a:pt x="4567" y="10909"/>
                  </a:cubicBezTo>
                  <a:cubicBezTo>
                    <a:pt x="4557" y="11242"/>
                    <a:pt x="5096" y="11411"/>
                    <a:pt x="5468" y="11488"/>
                  </a:cubicBezTo>
                  <a:cubicBezTo>
                    <a:pt x="4923" y="12077"/>
                    <a:pt x="4202" y="12408"/>
                    <a:pt x="3434" y="12408"/>
                  </a:cubicBezTo>
                  <a:cubicBezTo>
                    <a:pt x="3177" y="12408"/>
                    <a:pt x="2915" y="12371"/>
                    <a:pt x="2653" y="12295"/>
                  </a:cubicBezTo>
                  <a:lnTo>
                    <a:pt x="2653" y="12295"/>
                  </a:lnTo>
                  <a:cubicBezTo>
                    <a:pt x="2810" y="12733"/>
                    <a:pt x="3363" y="12839"/>
                    <a:pt x="3775" y="12839"/>
                  </a:cubicBezTo>
                  <a:cubicBezTo>
                    <a:pt x="3819" y="12839"/>
                    <a:pt x="3862" y="12837"/>
                    <a:pt x="3902" y="12835"/>
                  </a:cubicBezTo>
                  <a:lnTo>
                    <a:pt x="3902" y="12835"/>
                  </a:lnTo>
                  <a:cubicBezTo>
                    <a:pt x="3714" y="13217"/>
                    <a:pt x="2604" y="13803"/>
                    <a:pt x="2166" y="13803"/>
                  </a:cubicBezTo>
                  <a:cubicBezTo>
                    <a:pt x="2147" y="13803"/>
                    <a:pt x="2129" y="13802"/>
                    <a:pt x="2112" y="13800"/>
                  </a:cubicBezTo>
                  <a:lnTo>
                    <a:pt x="2112" y="13800"/>
                  </a:lnTo>
                  <a:cubicBezTo>
                    <a:pt x="2357" y="14012"/>
                    <a:pt x="2634" y="14082"/>
                    <a:pt x="2916" y="14082"/>
                  </a:cubicBezTo>
                  <a:cubicBezTo>
                    <a:pt x="3174" y="14082"/>
                    <a:pt x="3436" y="14023"/>
                    <a:pt x="3683" y="13958"/>
                  </a:cubicBezTo>
                  <a:lnTo>
                    <a:pt x="3683" y="13958"/>
                  </a:lnTo>
                  <a:cubicBezTo>
                    <a:pt x="3585" y="14095"/>
                    <a:pt x="2827" y="14336"/>
                    <a:pt x="2996" y="14580"/>
                  </a:cubicBezTo>
                  <a:cubicBezTo>
                    <a:pt x="3032" y="14626"/>
                    <a:pt x="3093" y="14644"/>
                    <a:pt x="3164" y="14644"/>
                  </a:cubicBezTo>
                  <a:cubicBezTo>
                    <a:pt x="3384" y="14644"/>
                    <a:pt x="3713" y="14472"/>
                    <a:pt x="3804" y="14389"/>
                  </a:cubicBezTo>
                  <a:lnTo>
                    <a:pt x="3804" y="14389"/>
                  </a:lnTo>
                  <a:cubicBezTo>
                    <a:pt x="3558" y="14663"/>
                    <a:pt x="3242" y="14847"/>
                    <a:pt x="2898" y="14902"/>
                  </a:cubicBezTo>
                  <a:cubicBezTo>
                    <a:pt x="2958" y="15068"/>
                    <a:pt x="3136" y="15133"/>
                    <a:pt x="3353" y="15133"/>
                  </a:cubicBezTo>
                  <a:cubicBezTo>
                    <a:pt x="3673" y="15133"/>
                    <a:pt x="4079" y="14994"/>
                    <a:pt x="4322" y="14832"/>
                  </a:cubicBezTo>
                  <a:lnTo>
                    <a:pt x="4322" y="14832"/>
                  </a:lnTo>
                  <a:cubicBezTo>
                    <a:pt x="4159" y="14978"/>
                    <a:pt x="3995" y="15154"/>
                    <a:pt x="3902" y="15333"/>
                  </a:cubicBezTo>
                  <a:cubicBezTo>
                    <a:pt x="4015" y="15393"/>
                    <a:pt x="4126" y="15418"/>
                    <a:pt x="4235" y="15418"/>
                  </a:cubicBezTo>
                  <a:cubicBezTo>
                    <a:pt x="4406" y="15418"/>
                    <a:pt x="4573" y="15357"/>
                    <a:pt x="4736" y="15273"/>
                  </a:cubicBezTo>
                  <a:lnTo>
                    <a:pt x="4736" y="15273"/>
                  </a:lnTo>
                  <a:cubicBezTo>
                    <a:pt x="4425" y="15761"/>
                    <a:pt x="3876" y="15904"/>
                    <a:pt x="3304" y="15904"/>
                  </a:cubicBezTo>
                  <a:cubicBezTo>
                    <a:pt x="2803" y="15904"/>
                    <a:pt x="2284" y="15794"/>
                    <a:pt x="1894" y="15710"/>
                  </a:cubicBezTo>
                  <a:lnTo>
                    <a:pt x="1894" y="15710"/>
                  </a:lnTo>
                  <a:cubicBezTo>
                    <a:pt x="1627" y="16490"/>
                    <a:pt x="2729" y="16539"/>
                    <a:pt x="3144" y="16703"/>
                  </a:cubicBezTo>
                  <a:cubicBezTo>
                    <a:pt x="2969" y="16942"/>
                    <a:pt x="2533" y="16970"/>
                    <a:pt x="2260" y="16997"/>
                  </a:cubicBezTo>
                  <a:cubicBezTo>
                    <a:pt x="2277" y="17290"/>
                    <a:pt x="2692" y="17362"/>
                    <a:pt x="3060" y="17362"/>
                  </a:cubicBezTo>
                  <a:cubicBezTo>
                    <a:pt x="3268" y="17362"/>
                    <a:pt x="3461" y="17339"/>
                    <a:pt x="3558" y="17319"/>
                  </a:cubicBezTo>
                  <a:lnTo>
                    <a:pt x="3558" y="17319"/>
                  </a:lnTo>
                  <a:cubicBezTo>
                    <a:pt x="3313" y="17455"/>
                    <a:pt x="2849" y="17538"/>
                    <a:pt x="2631" y="17722"/>
                  </a:cubicBezTo>
                  <a:cubicBezTo>
                    <a:pt x="2276" y="18005"/>
                    <a:pt x="2532" y="18292"/>
                    <a:pt x="2900" y="18292"/>
                  </a:cubicBezTo>
                  <a:cubicBezTo>
                    <a:pt x="2916" y="18292"/>
                    <a:pt x="2932" y="18292"/>
                    <a:pt x="2948" y="18291"/>
                  </a:cubicBezTo>
                  <a:lnTo>
                    <a:pt x="2948" y="18291"/>
                  </a:lnTo>
                  <a:cubicBezTo>
                    <a:pt x="2618" y="18532"/>
                    <a:pt x="2341" y="18580"/>
                    <a:pt x="2049" y="18580"/>
                  </a:cubicBezTo>
                  <a:cubicBezTo>
                    <a:pt x="1944" y="18580"/>
                    <a:pt x="1837" y="18574"/>
                    <a:pt x="1725" y="18568"/>
                  </a:cubicBezTo>
                  <a:cubicBezTo>
                    <a:pt x="1619" y="18564"/>
                    <a:pt x="1510" y="18556"/>
                    <a:pt x="1391" y="18556"/>
                  </a:cubicBezTo>
                  <a:cubicBezTo>
                    <a:pt x="1363" y="18556"/>
                    <a:pt x="1334" y="18557"/>
                    <a:pt x="1305" y="18558"/>
                  </a:cubicBezTo>
                  <a:cubicBezTo>
                    <a:pt x="972" y="18563"/>
                    <a:pt x="1845" y="19392"/>
                    <a:pt x="2162" y="19469"/>
                  </a:cubicBezTo>
                  <a:cubicBezTo>
                    <a:pt x="2205" y="19479"/>
                    <a:pt x="2243" y="19490"/>
                    <a:pt x="2281" y="19502"/>
                  </a:cubicBezTo>
                  <a:cubicBezTo>
                    <a:pt x="1676" y="20172"/>
                    <a:pt x="956" y="20696"/>
                    <a:pt x="35" y="20789"/>
                  </a:cubicBezTo>
                  <a:cubicBezTo>
                    <a:pt x="0" y="21291"/>
                    <a:pt x="847" y="21472"/>
                    <a:pt x="1509" y="21472"/>
                  </a:cubicBezTo>
                  <a:cubicBezTo>
                    <a:pt x="1802" y="21472"/>
                    <a:pt x="2060" y="21436"/>
                    <a:pt x="2188" y="21378"/>
                  </a:cubicBezTo>
                  <a:lnTo>
                    <a:pt x="2188" y="21378"/>
                  </a:lnTo>
                  <a:cubicBezTo>
                    <a:pt x="1944" y="21836"/>
                    <a:pt x="1136" y="22130"/>
                    <a:pt x="695" y="22130"/>
                  </a:cubicBezTo>
                  <a:cubicBezTo>
                    <a:pt x="655" y="22436"/>
                    <a:pt x="898" y="22538"/>
                    <a:pt x="1219" y="22538"/>
                  </a:cubicBezTo>
                  <a:cubicBezTo>
                    <a:pt x="1687" y="22538"/>
                    <a:pt x="2321" y="22322"/>
                    <a:pt x="2483" y="22212"/>
                  </a:cubicBezTo>
                  <a:lnTo>
                    <a:pt x="2483" y="22212"/>
                  </a:lnTo>
                  <a:cubicBezTo>
                    <a:pt x="2090" y="22644"/>
                    <a:pt x="1551" y="22856"/>
                    <a:pt x="1060" y="23074"/>
                  </a:cubicBezTo>
                  <a:cubicBezTo>
                    <a:pt x="1186" y="23278"/>
                    <a:pt x="1387" y="23355"/>
                    <a:pt x="1610" y="23355"/>
                  </a:cubicBezTo>
                  <a:cubicBezTo>
                    <a:pt x="1859" y="23355"/>
                    <a:pt x="2134" y="23258"/>
                    <a:pt x="2359" y="23135"/>
                  </a:cubicBezTo>
                  <a:lnTo>
                    <a:pt x="2359" y="23135"/>
                  </a:lnTo>
                  <a:cubicBezTo>
                    <a:pt x="2107" y="23341"/>
                    <a:pt x="1845" y="23619"/>
                    <a:pt x="2042" y="23745"/>
                  </a:cubicBezTo>
                  <a:cubicBezTo>
                    <a:pt x="2064" y="23763"/>
                    <a:pt x="2097" y="23771"/>
                    <a:pt x="2136" y="23771"/>
                  </a:cubicBezTo>
                  <a:cubicBezTo>
                    <a:pt x="2387" y="23771"/>
                    <a:pt x="2924" y="23439"/>
                    <a:pt x="3094" y="23369"/>
                  </a:cubicBezTo>
                  <a:lnTo>
                    <a:pt x="3094" y="23369"/>
                  </a:lnTo>
                  <a:cubicBezTo>
                    <a:pt x="2969" y="23450"/>
                    <a:pt x="2876" y="23581"/>
                    <a:pt x="2876" y="23745"/>
                  </a:cubicBezTo>
                  <a:cubicBezTo>
                    <a:pt x="2903" y="23749"/>
                    <a:pt x="2931" y="23751"/>
                    <a:pt x="2959" y="23751"/>
                  </a:cubicBezTo>
                  <a:cubicBezTo>
                    <a:pt x="3182" y="23751"/>
                    <a:pt x="3451" y="23628"/>
                    <a:pt x="3678" y="23483"/>
                  </a:cubicBezTo>
                  <a:lnTo>
                    <a:pt x="3678" y="23483"/>
                  </a:lnTo>
                  <a:cubicBezTo>
                    <a:pt x="3427" y="23691"/>
                    <a:pt x="3160" y="23958"/>
                    <a:pt x="3144" y="24203"/>
                  </a:cubicBezTo>
                  <a:cubicBezTo>
                    <a:pt x="3898" y="24061"/>
                    <a:pt x="4309" y="23760"/>
                    <a:pt x="4680" y="23481"/>
                  </a:cubicBezTo>
                  <a:lnTo>
                    <a:pt x="4680" y="23481"/>
                  </a:lnTo>
                  <a:cubicBezTo>
                    <a:pt x="4559" y="23591"/>
                    <a:pt x="4487" y="23752"/>
                    <a:pt x="4464" y="23931"/>
                  </a:cubicBezTo>
                  <a:cubicBezTo>
                    <a:pt x="4552" y="23958"/>
                    <a:pt x="4637" y="23970"/>
                    <a:pt x="4719" y="23970"/>
                  </a:cubicBezTo>
                  <a:cubicBezTo>
                    <a:pt x="5032" y="23970"/>
                    <a:pt x="5309" y="23796"/>
                    <a:pt x="5565" y="23593"/>
                  </a:cubicBezTo>
                  <a:lnTo>
                    <a:pt x="5565" y="23593"/>
                  </a:lnTo>
                  <a:cubicBezTo>
                    <a:pt x="5166" y="23926"/>
                    <a:pt x="5423" y="24087"/>
                    <a:pt x="5766" y="24087"/>
                  </a:cubicBezTo>
                  <a:cubicBezTo>
                    <a:pt x="5837" y="24087"/>
                    <a:pt x="5912" y="24080"/>
                    <a:pt x="5985" y="24067"/>
                  </a:cubicBezTo>
                  <a:cubicBezTo>
                    <a:pt x="6400" y="24012"/>
                    <a:pt x="6842" y="23800"/>
                    <a:pt x="7185" y="23527"/>
                  </a:cubicBezTo>
                  <a:lnTo>
                    <a:pt x="7185" y="23527"/>
                  </a:lnTo>
                  <a:cubicBezTo>
                    <a:pt x="7017" y="23891"/>
                    <a:pt x="7266" y="24204"/>
                    <a:pt x="7570" y="24204"/>
                  </a:cubicBezTo>
                  <a:cubicBezTo>
                    <a:pt x="7580" y="24204"/>
                    <a:pt x="7590" y="24204"/>
                    <a:pt x="7601" y="24203"/>
                  </a:cubicBezTo>
                  <a:cubicBezTo>
                    <a:pt x="7923" y="24175"/>
                    <a:pt x="8238" y="23800"/>
                    <a:pt x="8407" y="23527"/>
                  </a:cubicBezTo>
                  <a:lnTo>
                    <a:pt x="8407" y="23527"/>
                  </a:lnTo>
                  <a:cubicBezTo>
                    <a:pt x="8312" y="23870"/>
                    <a:pt x="8493" y="24204"/>
                    <a:pt x="8843" y="24204"/>
                  </a:cubicBezTo>
                  <a:cubicBezTo>
                    <a:pt x="8854" y="24204"/>
                    <a:pt x="8866" y="24204"/>
                    <a:pt x="8877" y="24203"/>
                  </a:cubicBezTo>
                  <a:cubicBezTo>
                    <a:pt x="9089" y="24187"/>
                    <a:pt x="9275" y="24007"/>
                    <a:pt x="9416" y="23805"/>
                  </a:cubicBezTo>
                  <a:cubicBezTo>
                    <a:pt x="9489" y="23947"/>
                    <a:pt x="9621" y="24049"/>
                    <a:pt x="9758" y="24049"/>
                  </a:cubicBezTo>
                  <a:cubicBezTo>
                    <a:pt x="9879" y="24049"/>
                    <a:pt x="10004" y="23971"/>
                    <a:pt x="10098" y="23772"/>
                  </a:cubicBezTo>
                  <a:cubicBezTo>
                    <a:pt x="10187" y="23948"/>
                    <a:pt x="10414" y="24123"/>
                    <a:pt x="10594" y="24123"/>
                  </a:cubicBezTo>
                  <a:cubicBezTo>
                    <a:pt x="10715" y="24123"/>
                    <a:pt x="10815" y="24043"/>
                    <a:pt x="10836" y="23827"/>
                  </a:cubicBezTo>
                  <a:cubicBezTo>
                    <a:pt x="10996" y="23913"/>
                    <a:pt x="11569" y="24326"/>
                    <a:pt x="11888" y="24326"/>
                  </a:cubicBezTo>
                  <a:cubicBezTo>
                    <a:pt x="12055" y="24326"/>
                    <a:pt x="12152" y="24213"/>
                    <a:pt x="12084" y="23881"/>
                  </a:cubicBezTo>
                  <a:lnTo>
                    <a:pt x="12084" y="23881"/>
                  </a:lnTo>
                  <a:cubicBezTo>
                    <a:pt x="12222" y="23993"/>
                    <a:pt x="12509" y="24083"/>
                    <a:pt x="12723" y="24083"/>
                  </a:cubicBezTo>
                  <a:cubicBezTo>
                    <a:pt x="12964" y="24083"/>
                    <a:pt x="13112" y="23970"/>
                    <a:pt x="12852" y="23647"/>
                  </a:cubicBezTo>
                  <a:lnTo>
                    <a:pt x="12852" y="23647"/>
                  </a:lnTo>
                  <a:cubicBezTo>
                    <a:pt x="13019" y="23849"/>
                    <a:pt x="13287" y="23970"/>
                    <a:pt x="13542" y="23970"/>
                  </a:cubicBezTo>
                  <a:cubicBezTo>
                    <a:pt x="13587" y="23970"/>
                    <a:pt x="13632" y="23966"/>
                    <a:pt x="13676" y="23958"/>
                  </a:cubicBezTo>
                  <a:cubicBezTo>
                    <a:pt x="13697" y="23788"/>
                    <a:pt x="13639" y="23636"/>
                    <a:pt x="13554" y="23511"/>
                  </a:cubicBezTo>
                  <a:lnTo>
                    <a:pt x="13554" y="23511"/>
                  </a:lnTo>
                  <a:cubicBezTo>
                    <a:pt x="13695" y="23691"/>
                    <a:pt x="13985" y="23800"/>
                    <a:pt x="14225" y="23800"/>
                  </a:cubicBezTo>
                  <a:cubicBezTo>
                    <a:pt x="14546" y="23800"/>
                    <a:pt x="14776" y="23604"/>
                    <a:pt x="14436" y="23123"/>
                  </a:cubicBezTo>
                  <a:lnTo>
                    <a:pt x="14436" y="23123"/>
                  </a:lnTo>
                  <a:cubicBezTo>
                    <a:pt x="14636" y="23299"/>
                    <a:pt x="15154" y="23587"/>
                    <a:pt x="15481" y="23587"/>
                  </a:cubicBezTo>
                  <a:cubicBezTo>
                    <a:pt x="15509" y="23587"/>
                    <a:pt x="15535" y="23585"/>
                    <a:pt x="15559" y="23581"/>
                  </a:cubicBezTo>
                  <a:cubicBezTo>
                    <a:pt x="16148" y="23478"/>
                    <a:pt x="15607" y="22938"/>
                    <a:pt x="15411" y="22644"/>
                  </a:cubicBezTo>
                  <a:lnTo>
                    <a:pt x="15411" y="22644"/>
                  </a:lnTo>
                  <a:cubicBezTo>
                    <a:pt x="15599" y="22899"/>
                    <a:pt x="16191" y="23180"/>
                    <a:pt x="16543" y="23180"/>
                  </a:cubicBezTo>
                  <a:cubicBezTo>
                    <a:pt x="16559" y="23180"/>
                    <a:pt x="16574" y="23179"/>
                    <a:pt x="16589" y="23178"/>
                  </a:cubicBezTo>
                  <a:cubicBezTo>
                    <a:pt x="16639" y="22911"/>
                    <a:pt x="16393" y="22780"/>
                    <a:pt x="16295" y="22561"/>
                  </a:cubicBezTo>
                  <a:lnTo>
                    <a:pt x="16295" y="22561"/>
                  </a:lnTo>
                  <a:cubicBezTo>
                    <a:pt x="16424" y="22602"/>
                    <a:pt x="16873" y="22878"/>
                    <a:pt x="17117" y="22878"/>
                  </a:cubicBezTo>
                  <a:cubicBezTo>
                    <a:pt x="17203" y="22878"/>
                    <a:pt x="17264" y="22843"/>
                    <a:pt x="17277" y="22752"/>
                  </a:cubicBezTo>
                  <a:cubicBezTo>
                    <a:pt x="17299" y="22534"/>
                    <a:pt x="16420" y="21945"/>
                    <a:pt x="16274" y="21808"/>
                  </a:cubicBezTo>
                  <a:lnTo>
                    <a:pt x="16274" y="21808"/>
                  </a:lnTo>
                  <a:cubicBezTo>
                    <a:pt x="16512" y="21911"/>
                    <a:pt x="17270" y="22440"/>
                    <a:pt x="17763" y="22440"/>
                  </a:cubicBezTo>
                  <a:cubicBezTo>
                    <a:pt x="17924" y="22440"/>
                    <a:pt x="18056" y="22384"/>
                    <a:pt x="18134" y="22239"/>
                  </a:cubicBezTo>
                  <a:cubicBezTo>
                    <a:pt x="18281" y="22000"/>
                    <a:pt x="16982" y="20870"/>
                    <a:pt x="16760" y="20549"/>
                  </a:cubicBezTo>
                  <a:lnTo>
                    <a:pt x="16760" y="20549"/>
                  </a:lnTo>
                  <a:cubicBezTo>
                    <a:pt x="16988" y="20781"/>
                    <a:pt x="17427" y="20935"/>
                    <a:pt x="17842" y="20935"/>
                  </a:cubicBezTo>
                  <a:cubicBezTo>
                    <a:pt x="18188" y="20935"/>
                    <a:pt x="18517" y="20828"/>
                    <a:pt x="18696" y="20570"/>
                  </a:cubicBezTo>
                  <a:cubicBezTo>
                    <a:pt x="18205" y="20275"/>
                    <a:pt x="17621" y="20194"/>
                    <a:pt x="17103" y="19900"/>
                  </a:cubicBezTo>
                  <a:cubicBezTo>
                    <a:pt x="16589" y="19621"/>
                    <a:pt x="16148" y="19130"/>
                    <a:pt x="15788" y="18618"/>
                  </a:cubicBezTo>
                  <a:lnTo>
                    <a:pt x="15788" y="18618"/>
                  </a:lnTo>
                  <a:cubicBezTo>
                    <a:pt x="15880" y="18631"/>
                    <a:pt x="15973" y="18639"/>
                    <a:pt x="16063" y="18639"/>
                  </a:cubicBezTo>
                  <a:cubicBezTo>
                    <a:pt x="16244" y="18639"/>
                    <a:pt x="16413" y="18605"/>
                    <a:pt x="16541" y="18503"/>
                  </a:cubicBezTo>
                  <a:cubicBezTo>
                    <a:pt x="16443" y="18291"/>
                    <a:pt x="16176" y="18181"/>
                    <a:pt x="16028" y="18017"/>
                  </a:cubicBezTo>
                  <a:lnTo>
                    <a:pt x="16028" y="18017"/>
                  </a:lnTo>
                  <a:cubicBezTo>
                    <a:pt x="16361" y="18061"/>
                    <a:pt x="16603" y="18211"/>
                    <a:pt x="16925" y="18211"/>
                  </a:cubicBezTo>
                  <a:cubicBezTo>
                    <a:pt x="17004" y="18211"/>
                    <a:pt x="17088" y="18202"/>
                    <a:pt x="17179" y="18181"/>
                  </a:cubicBezTo>
                  <a:cubicBezTo>
                    <a:pt x="17523" y="18099"/>
                    <a:pt x="18183" y="17777"/>
                    <a:pt x="18134" y="17292"/>
                  </a:cubicBezTo>
                  <a:lnTo>
                    <a:pt x="18134" y="17292"/>
                  </a:lnTo>
                  <a:cubicBezTo>
                    <a:pt x="17771" y="17307"/>
                    <a:pt x="17120" y="17468"/>
                    <a:pt x="16542" y="17468"/>
                  </a:cubicBezTo>
                  <a:cubicBezTo>
                    <a:pt x="16067" y="17468"/>
                    <a:pt x="15641" y="17359"/>
                    <a:pt x="15466" y="16970"/>
                  </a:cubicBezTo>
                  <a:lnTo>
                    <a:pt x="15466" y="16970"/>
                  </a:lnTo>
                  <a:cubicBezTo>
                    <a:pt x="15535" y="16980"/>
                    <a:pt x="15614" y="16986"/>
                    <a:pt x="15698" y="16986"/>
                  </a:cubicBezTo>
                  <a:cubicBezTo>
                    <a:pt x="16269" y="16986"/>
                    <a:pt x="17101" y="16724"/>
                    <a:pt x="16906" y="15950"/>
                  </a:cubicBezTo>
                  <a:lnTo>
                    <a:pt x="16906" y="15950"/>
                  </a:lnTo>
                  <a:cubicBezTo>
                    <a:pt x="16644" y="16032"/>
                    <a:pt x="16209" y="16181"/>
                    <a:pt x="15831" y="16181"/>
                  </a:cubicBezTo>
                  <a:cubicBezTo>
                    <a:pt x="15581" y="16181"/>
                    <a:pt x="15356" y="16116"/>
                    <a:pt x="15221" y="15922"/>
                  </a:cubicBezTo>
                  <a:lnTo>
                    <a:pt x="15221" y="15922"/>
                  </a:lnTo>
                  <a:cubicBezTo>
                    <a:pt x="15234" y="15924"/>
                    <a:pt x="15248" y="15924"/>
                    <a:pt x="15263" y="15924"/>
                  </a:cubicBezTo>
                  <a:cubicBezTo>
                    <a:pt x="15559" y="15924"/>
                    <a:pt x="16248" y="15666"/>
                    <a:pt x="16274" y="15333"/>
                  </a:cubicBezTo>
                  <a:cubicBezTo>
                    <a:pt x="15418" y="15290"/>
                    <a:pt x="14615" y="15126"/>
                    <a:pt x="14069" y="14487"/>
                  </a:cubicBezTo>
                  <a:lnTo>
                    <a:pt x="14069" y="14487"/>
                  </a:lnTo>
                  <a:cubicBezTo>
                    <a:pt x="14163" y="14524"/>
                    <a:pt x="14264" y="14540"/>
                    <a:pt x="14366" y="14540"/>
                  </a:cubicBezTo>
                  <a:cubicBezTo>
                    <a:pt x="14612" y="14540"/>
                    <a:pt x="14869" y="14448"/>
                    <a:pt x="15073" y="14336"/>
                  </a:cubicBezTo>
                  <a:cubicBezTo>
                    <a:pt x="14779" y="14205"/>
                    <a:pt x="14506" y="13986"/>
                    <a:pt x="14288" y="13774"/>
                  </a:cubicBezTo>
                  <a:cubicBezTo>
                    <a:pt x="14632" y="13774"/>
                    <a:pt x="15172" y="13774"/>
                    <a:pt x="15439" y="13452"/>
                  </a:cubicBezTo>
                  <a:cubicBezTo>
                    <a:pt x="15242" y="13316"/>
                    <a:pt x="14997" y="13316"/>
                    <a:pt x="14779" y="13233"/>
                  </a:cubicBezTo>
                  <a:lnTo>
                    <a:pt x="14779" y="13233"/>
                  </a:lnTo>
                  <a:cubicBezTo>
                    <a:pt x="14813" y="13237"/>
                    <a:pt x="14849" y="13238"/>
                    <a:pt x="14885" y="13238"/>
                  </a:cubicBezTo>
                  <a:cubicBezTo>
                    <a:pt x="15410" y="13238"/>
                    <a:pt x="16045" y="12866"/>
                    <a:pt x="15979" y="12213"/>
                  </a:cubicBezTo>
                  <a:cubicBezTo>
                    <a:pt x="15752" y="12213"/>
                    <a:pt x="15454" y="12295"/>
                    <a:pt x="15187" y="12295"/>
                  </a:cubicBezTo>
                  <a:cubicBezTo>
                    <a:pt x="15076" y="12295"/>
                    <a:pt x="14970" y="12281"/>
                    <a:pt x="14877" y="12241"/>
                  </a:cubicBezTo>
                  <a:lnTo>
                    <a:pt x="14877" y="12241"/>
                  </a:lnTo>
                  <a:cubicBezTo>
                    <a:pt x="14899" y="12242"/>
                    <a:pt x="14920" y="12243"/>
                    <a:pt x="14943" y="12243"/>
                  </a:cubicBezTo>
                  <a:cubicBezTo>
                    <a:pt x="15347" y="12243"/>
                    <a:pt x="15845" y="12009"/>
                    <a:pt x="16098" y="11679"/>
                  </a:cubicBezTo>
                  <a:lnTo>
                    <a:pt x="16098" y="11679"/>
                  </a:lnTo>
                  <a:cubicBezTo>
                    <a:pt x="15778" y="11763"/>
                    <a:pt x="15442" y="11820"/>
                    <a:pt x="15108" y="11820"/>
                  </a:cubicBezTo>
                  <a:cubicBezTo>
                    <a:pt x="14705" y="11820"/>
                    <a:pt x="14306" y="11736"/>
                    <a:pt x="13945" y="11516"/>
                  </a:cubicBezTo>
                  <a:cubicBezTo>
                    <a:pt x="13470" y="11214"/>
                    <a:pt x="13180" y="10778"/>
                    <a:pt x="12891" y="10325"/>
                  </a:cubicBezTo>
                  <a:cubicBezTo>
                    <a:pt x="12865" y="10233"/>
                    <a:pt x="12842" y="10141"/>
                    <a:pt x="12820" y="10043"/>
                  </a:cubicBezTo>
                  <a:lnTo>
                    <a:pt x="12820" y="10043"/>
                  </a:lnTo>
                  <a:cubicBezTo>
                    <a:pt x="13006" y="10316"/>
                    <a:pt x="13392" y="10370"/>
                    <a:pt x="13755" y="10370"/>
                  </a:cubicBezTo>
                  <a:cubicBezTo>
                    <a:pt x="13958" y="10370"/>
                    <a:pt x="14154" y="10353"/>
                    <a:pt x="14305" y="10348"/>
                  </a:cubicBezTo>
                  <a:cubicBezTo>
                    <a:pt x="13923" y="10124"/>
                    <a:pt x="13426" y="9704"/>
                    <a:pt x="13240" y="9257"/>
                  </a:cubicBezTo>
                  <a:lnTo>
                    <a:pt x="13240" y="9257"/>
                  </a:lnTo>
                  <a:cubicBezTo>
                    <a:pt x="13444" y="9482"/>
                    <a:pt x="13797" y="9613"/>
                    <a:pt x="14133" y="9613"/>
                  </a:cubicBezTo>
                  <a:cubicBezTo>
                    <a:pt x="14464" y="9613"/>
                    <a:pt x="14777" y="9487"/>
                    <a:pt x="14915" y="9197"/>
                  </a:cubicBezTo>
                  <a:cubicBezTo>
                    <a:pt x="14582" y="9054"/>
                    <a:pt x="14124" y="8995"/>
                    <a:pt x="13775" y="8875"/>
                  </a:cubicBezTo>
                  <a:cubicBezTo>
                    <a:pt x="13388" y="8754"/>
                    <a:pt x="13022" y="8613"/>
                    <a:pt x="12706" y="8351"/>
                  </a:cubicBezTo>
                  <a:cubicBezTo>
                    <a:pt x="12395" y="8112"/>
                    <a:pt x="12100" y="7724"/>
                    <a:pt x="11899" y="7385"/>
                  </a:cubicBezTo>
                  <a:cubicBezTo>
                    <a:pt x="11899" y="7380"/>
                    <a:pt x="11893" y="7375"/>
                    <a:pt x="11893" y="7369"/>
                  </a:cubicBezTo>
                  <a:lnTo>
                    <a:pt x="11893" y="7369"/>
                  </a:lnTo>
                  <a:cubicBezTo>
                    <a:pt x="12062" y="7413"/>
                    <a:pt x="12243" y="7430"/>
                    <a:pt x="12357" y="7445"/>
                  </a:cubicBezTo>
                  <a:cubicBezTo>
                    <a:pt x="12231" y="7221"/>
                    <a:pt x="12155" y="6982"/>
                    <a:pt x="12062" y="6737"/>
                  </a:cubicBezTo>
                  <a:cubicBezTo>
                    <a:pt x="12286" y="6737"/>
                    <a:pt x="12526" y="6878"/>
                    <a:pt x="12782" y="6901"/>
                  </a:cubicBezTo>
                  <a:cubicBezTo>
                    <a:pt x="12760" y="6698"/>
                    <a:pt x="12581" y="6556"/>
                    <a:pt x="12472" y="6415"/>
                  </a:cubicBezTo>
                  <a:cubicBezTo>
                    <a:pt x="12853" y="6398"/>
                    <a:pt x="13311" y="6436"/>
                    <a:pt x="13552" y="6055"/>
                  </a:cubicBezTo>
                  <a:cubicBezTo>
                    <a:pt x="12891" y="6055"/>
                    <a:pt x="11954" y="5749"/>
                    <a:pt x="11385" y="5368"/>
                  </a:cubicBezTo>
                  <a:cubicBezTo>
                    <a:pt x="11086" y="5159"/>
                    <a:pt x="10770" y="4887"/>
                    <a:pt x="10534" y="4577"/>
                  </a:cubicBezTo>
                  <a:lnTo>
                    <a:pt x="10534" y="4577"/>
                  </a:lnTo>
                  <a:cubicBezTo>
                    <a:pt x="10727" y="4682"/>
                    <a:pt x="10927" y="4766"/>
                    <a:pt x="11136" y="4766"/>
                  </a:cubicBezTo>
                  <a:cubicBezTo>
                    <a:pt x="11164" y="4766"/>
                    <a:pt x="11193" y="4765"/>
                    <a:pt x="11222" y="4761"/>
                  </a:cubicBezTo>
                  <a:cubicBezTo>
                    <a:pt x="11130" y="4582"/>
                    <a:pt x="10927" y="4418"/>
                    <a:pt x="10796" y="4260"/>
                  </a:cubicBezTo>
                  <a:lnTo>
                    <a:pt x="10796" y="4260"/>
                  </a:lnTo>
                  <a:cubicBezTo>
                    <a:pt x="10916" y="4283"/>
                    <a:pt x="11044" y="4300"/>
                    <a:pt x="11172" y="4300"/>
                  </a:cubicBezTo>
                  <a:cubicBezTo>
                    <a:pt x="11378" y="4300"/>
                    <a:pt x="11583" y="4256"/>
                    <a:pt x="11752" y="4119"/>
                  </a:cubicBezTo>
                  <a:cubicBezTo>
                    <a:pt x="11440" y="3955"/>
                    <a:pt x="10999" y="3878"/>
                    <a:pt x="10743" y="3616"/>
                  </a:cubicBezTo>
                  <a:cubicBezTo>
                    <a:pt x="11130" y="3535"/>
                    <a:pt x="11735" y="3654"/>
                    <a:pt x="12047" y="3392"/>
                  </a:cubicBezTo>
                  <a:cubicBezTo>
                    <a:pt x="11641" y="3197"/>
                    <a:pt x="11200" y="3146"/>
                    <a:pt x="10763" y="3146"/>
                  </a:cubicBezTo>
                  <a:cubicBezTo>
                    <a:pt x="10665" y="3146"/>
                    <a:pt x="10567" y="3148"/>
                    <a:pt x="10469" y="3152"/>
                  </a:cubicBezTo>
                  <a:cubicBezTo>
                    <a:pt x="10836" y="2868"/>
                    <a:pt x="11332" y="2203"/>
                    <a:pt x="11347" y="1680"/>
                  </a:cubicBezTo>
                  <a:lnTo>
                    <a:pt x="11347" y="1680"/>
                  </a:lnTo>
                  <a:cubicBezTo>
                    <a:pt x="11108" y="1838"/>
                    <a:pt x="10906" y="2062"/>
                    <a:pt x="10650" y="2226"/>
                  </a:cubicBezTo>
                  <a:cubicBezTo>
                    <a:pt x="10377" y="2405"/>
                    <a:pt x="10098" y="2525"/>
                    <a:pt x="9826" y="2705"/>
                  </a:cubicBezTo>
                  <a:cubicBezTo>
                    <a:pt x="10028" y="2405"/>
                    <a:pt x="10121" y="2040"/>
                    <a:pt x="10207" y="1680"/>
                  </a:cubicBezTo>
                  <a:lnTo>
                    <a:pt x="10207" y="1680"/>
                  </a:lnTo>
                  <a:cubicBezTo>
                    <a:pt x="10043" y="1838"/>
                    <a:pt x="9564" y="2427"/>
                    <a:pt x="9547" y="2569"/>
                  </a:cubicBezTo>
                  <a:lnTo>
                    <a:pt x="9363" y="2787"/>
                  </a:lnTo>
                  <a:cubicBezTo>
                    <a:pt x="9308" y="2405"/>
                    <a:pt x="9308" y="2040"/>
                    <a:pt x="9275" y="1657"/>
                  </a:cubicBezTo>
                  <a:cubicBezTo>
                    <a:pt x="9237" y="1276"/>
                    <a:pt x="9253" y="589"/>
                    <a:pt x="9089" y="229"/>
                  </a:cubicBezTo>
                  <a:cubicBezTo>
                    <a:pt x="9033" y="109"/>
                    <a:pt x="8943" y="0"/>
                    <a:pt x="8818" y="0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0"/>
            <p:cNvSpPr/>
            <p:nvPr/>
          </p:nvSpPr>
          <p:spPr>
            <a:xfrm>
              <a:off x="4683850" y="3100000"/>
              <a:ext cx="476475" cy="609550"/>
            </a:xfrm>
            <a:custGeom>
              <a:avLst/>
              <a:gdLst/>
              <a:ahLst/>
              <a:cxnLst/>
              <a:rect l="l" t="t" r="r" b="b"/>
              <a:pathLst>
                <a:path w="19059" h="24382" extrusionOk="0">
                  <a:moveTo>
                    <a:pt x="5869" y="10553"/>
                  </a:moveTo>
                  <a:lnTo>
                    <a:pt x="5869" y="10553"/>
                  </a:lnTo>
                  <a:cubicBezTo>
                    <a:pt x="5868" y="10553"/>
                    <a:pt x="5867" y="10554"/>
                    <a:pt x="5866" y="10555"/>
                  </a:cubicBezTo>
                  <a:lnTo>
                    <a:pt x="5866" y="10555"/>
                  </a:lnTo>
                  <a:cubicBezTo>
                    <a:pt x="5867" y="10554"/>
                    <a:pt x="5868" y="10553"/>
                    <a:pt x="5869" y="10553"/>
                  </a:cubicBezTo>
                  <a:close/>
                  <a:moveTo>
                    <a:pt x="2408" y="13913"/>
                  </a:moveTo>
                  <a:cubicBezTo>
                    <a:pt x="2239" y="13990"/>
                    <a:pt x="2150" y="14107"/>
                    <a:pt x="2570" y="14107"/>
                  </a:cubicBezTo>
                  <a:cubicBezTo>
                    <a:pt x="2647" y="14107"/>
                    <a:pt x="2742" y="14103"/>
                    <a:pt x="2856" y="14094"/>
                  </a:cubicBezTo>
                  <a:lnTo>
                    <a:pt x="2856" y="14094"/>
                  </a:lnTo>
                  <a:cubicBezTo>
                    <a:pt x="2704" y="14060"/>
                    <a:pt x="2556" y="14002"/>
                    <a:pt x="2408" y="13913"/>
                  </a:cubicBezTo>
                  <a:close/>
                  <a:moveTo>
                    <a:pt x="9040" y="1"/>
                  </a:moveTo>
                  <a:cubicBezTo>
                    <a:pt x="8984" y="1"/>
                    <a:pt x="8922" y="8"/>
                    <a:pt x="8853" y="24"/>
                  </a:cubicBezTo>
                  <a:cubicBezTo>
                    <a:pt x="8400" y="128"/>
                    <a:pt x="8820" y="1475"/>
                    <a:pt x="8875" y="1759"/>
                  </a:cubicBezTo>
                  <a:cubicBezTo>
                    <a:pt x="8924" y="2015"/>
                    <a:pt x="8979" y="2272"/>
                    <a:pt x="9034" y="2522"/>
                  </a:cubicBezTo>
                  <a:cubicBezTo>
                    <a:pt x="9077" y="2713"/>
                    <a:pt x="9043" y="2782"/>
                    <a:pt x="8976" y="2782"/>
                  </a:cubicBezTo>
                  <a:cubicBezTo>
                    <a:pt x="8897" y="2782"/>
                    <a:pt x="8773" y="2688"/>
                    <a:pt x="8674" y="2588"/>
                  </a:cubicBezTo>
                  <a:cubicBezTo>
                    <a:pt x="8445" y="2358"/>
                    <a:pt x="8264" y="2102"/>
                    <a:pt x="7992" y="1922"/>
                  </a:cubicBezTo>
                  <a:cubicBezTo>
                    <a:pt x="7975" y="1912"/>
                    <a:pt x="7912" y="1892"/>
                    <a:pt x="7864" y="1892"/>
                  </a:cubicBezTo>
                  <a:cubicBezTo>
                    <a:pt x="7835" y="1892"/>
                    <a:pt x="7810" y="1899"/>
                    <a:pt x="7806" y="1922"/>
                  </a:cubicBezTo>
                  <a:cubicBezTo>
                    <a:pt x="7768" y="2207"/>
                    <a:pt x="7801" y="2391"/>
                    <a:pt x="7916" y="2653"/>
                  </a:cubicBezTo>
                  <a:cubicBezTo>
                    <a:pt x="7992" y="2822"/>
                    <a:pt x="8112" y="2975"/>
                    <a:pt x="8216" y="3128"/>
                  </a:cubicBezTo>
                  <a:cubicBezTo>
                    <a:pt x="8330" y="3293"/>
                    <a:pt x="8297" y="3349"/>
                    <a:pt x="8198" y="3349"/>
                  </a:cubicBezTo>
                  <a:cubicBezTo>
                    <a:pt x="8005" y="3349"/>
                    <a:pt x="7560" y="3134"/>
                    <a:pt x="7473" y="3090"/>
                  </a:cubicBezTo>
                  <a:cubicBezTo>
                    <a:pt x="7460" y="3083"/>
                    <a:pt x="7395" y="3062"/>
                    <a:pt x="7347" y="3062"/>
                  </a:cubicBezTo>
                  <a:cubicBezTo>
                    <a:pt x="7317" y="3062"/>
                    <a:pt x="7294" y="3070"/>
                    <a:pt x="7294" y="3096"/>
                  </a:cubicBezTo>
                  <a:cubicBezTo>
                    <a:pt x="7294" y="3466"/>
                    <a:pt x="7516" y="3679"/>
                    <a:pt x="7790" y="3909"/>
                  </a:cubicBezTo>
                  <a:cubicBezTo>
                    <a:pt x="7876" y="3979"/>
                    <a:pt x="8199" y="4098"/>
                    <a:pt x="7964" y="4219"/>
                  </a:cubicBezTo>
                  <a:cubicBezTo>
                    <a:pt x="7719" y="4344"/>
                    <a:pt x="7440" y="4415"/>
                    <a:pt x="7179" y="4503"/>
                  </a:cubicBezTo>
                  <a:cubicBezTo>
                    <a:pt x="7156" y="4513"/>
                    <a:pt x="7163" y="4536"/>
                    <a:pt x="7173" y="4546"/>
                  </a:cubicBezTo>
                  <a:cubicBezTo>
                    <a:pt x="7337" y="4710"/>
                    <a:pt x="7473" y="4765"/>
                    <a:pt x="7692" y="4825"/>
                  </a:cubicBezTo>
                  <a:cubicBezTo>
                    <a:pt x="7773" y="4846"/>
                    <a:pt x="7866" y="4851"/>
                    <a:pt x="7948" y="4858"/>
                  </a:cubicBezTo>
                  <a:cubicBezTo>
                    <a:pt x="8145" y="4858"/>
                    <a:pt x="7778" y="5452"/>
                    <a:pt x="7740" y="5500"/>
                  </a:cubicBezTo>
                  <a:cubicBezTo>
                    <a:pt x="7282" y="6145"/>
                    <a:pt x="6317" y="6422"/>
                    <a:pt x="5570" y="6472"/>
                  </a:cubicBezTo>
                  <a:cubicBezTo>
                    <a:pt x="5553" y="6472"/>
                    <a:pt x="5509" y="6477"/>
                    <a:pt x="5509" y="6499"/>
                  </a:cubicBezTo>
                  <a:cubicBezTo>
                    <a:pt x="5494" y="6927"/>
                    <a:pt x="5894" y="7063"/>
                    <a:pt x="6323" y="7063"/>
                  </a:cubicBezTo>
                  <a:cubicBezTo>
                    <a:pt x="6508" y="7063"/>
                    <a:pt x="6698" y="7038"/>
                    <a:pt x="6863" y="7000"/>
                  </a:cubicBezTo>
                  <a:lnTo>
                    <a:pt x="6863" y="7000"/>
                  </a:lnTo>
                  <a:cubicBezTo>
                    <a:pt x="6676" y="7204"/>
                    <a:pt x="6466" y="7389"/>
                    <a:pt x="6305" y="7617"/>
                  </a:cubicBezTo>
                  <a:cubicBezTo>
                    <a:pt x="6284" y="7650"/>
                    <a:pt x="6350" y="7678"/>
                    <a:pt x="6371" y="7683"/>
                  </a:cubicBezTo>
                  <a:cubicBezTo>
                    <a:pt x="6506" y="7718"/>
                    <a:pt x="6628" y="7735"/>
                    <a:pt x="6746" y="7735"/>
                  </a:cubicBezTo>
                  <a:cubicBezTo>
                    <a:pt x="6849" y="7735"/>
                    <a:pt x="6949" y="7722"/>
                    <a:pt x="7055" y="7698"/>
                  </a:cubicBezTo>
                  <a:lnTo>
                    <a:pt x="7055" y="7698"/>
                  </a:lnTo>
                  <a:cubicBezTo>
                    <a:pt x="6728" y="8490"/>
                    <a:pt x="6176" y="8871"/>
                    <a:pt x="5355" y="8871"/>
                  </a:cubicBezTo>
                  <a:cubicBezTo>
                    <a:pt x="5246" y="8871"/>
                    <a:pt x="5132" y="8864"/>
                    <a:pt x="5013" y="8851"/>
                  </a:cubicBezTo>
                  <a:cubicBezTo>
                    <a:pt x="5009" y="8851"/>
                    <a:pt x="5001" y="8850"/>
                    <a:pt x="4991" y="8850"/>
                  </a:cubicBezTo>
                  <a:cubicBezTo>
                    <a:pt x="4949" y="8850"/>
                    <a:pt x="4875" y="8855"/>
                    <a:pt x="4915" y="8899"/>
                  </a:cubicBezTo>
                  <a:cubicBezTo>
                    <a:pt x="5177" y="9194"/>
                    <a:pt x="5471" y="9445"/>
                    <a:pt x="5859" y="9548"/>
                  </a:cubicBezTo>
                  <a:cubicBezTo>
                    <a:pt x="6093" y="9609"/>
                    <a:pt x="5127" y="9914"/>
                    <a:pt x="5079" y="9914"/>
                  </a:cubicBezTo>
                  <a:cubicBezTo>
                    <a:pt x="4833" y="9946"/>
                    <a:pt x="4583" y="9946"/>
                    <a:pt x="4336" y="9979"/>
                  </a:cubicBezTo>
                  <a:cubicBezTo>
                    <a:pt x="4315" y="9979"/>
                    <a:pt x="4271" y="9984"/>
                    <a:pt x="4283" y="10017"/>
                  </a:cubicBezTo>
                  <a:cubicBezTo>
                    <a:pt x="4435" y="10432"/>
                    <a:pt x="4991" y="10520"/>
                    <a:pt x="5373" y="10574"/>
                  </a:cubicBezTo>
                  <a:cubicBezTo>
                    <a:pt x="5479" y="10588"/>
                    <a:pt x="5595" y="10598"/>
                    <a:pt x="5709" y="10598"/>
                  </a:cubicBezTo>
                  <a:cubicBezTo>
                    <a:pt x="5740" y="10598"/>
                    <a:pt x="5771" y="10598"/>
                    <a:pt x="5801" y="10596"/>
                  </a:cubicBezTo>
                  <a:lnTo>
                    <a:pt x="5801" y="10596"/>
                  </a:lnTo>
                  <a:cubicBezTo>
                    <a:pt x="5496" y="10778"/>
                    <a:pt x="5128" y="10865"/>
                    <a:pt x="4779" y="10885"/>
                  </a:cubicBezTo>
                  <a:cubicBezTo>
                    <a:pt x="4751" y="10885"/>
                    <a:pt x="4719" y="10896"/>
                    <a:pt x="4724" y="10923"/>
                  </a:cubicBezTo>
                  <a:cubicBezTo>
                    <a:pt x="4784" y="11228"/>
                    <a:pt x="5062" y="11371"/>
                    <a:pt x="5346" y="11452"/>
                  </a:cubicBezTo>
                  <a:cubicBezTo>
                    <a:pt x="5782" y="11583"/>
                    <a:pt x="5094" y="11933"/>
                    <a:pt x="4943" y="12031"/>
                  </a:cubicBezTo>
                  <a:cubicBezTo>
                    <a:pt x="4564" y="12267"/>
                    <a:pt x="4127" y="12370"/>
                    <a:pt x="3686" y="12370"/>
                  </a:cubicBezTo>
                  <a:cubicBezTo>
                    <a:pt x="3436" y="12370"/>
                    <a:pt x="3184" y="12337"/>
                    <a:pt x="2941" y="12276"/>
                  </a:cubicBezTo>
                  <a:cubicBezTo>
                    <a:pt x="2933" y="12276"/>
                    <a:pt x="2901" y="12272"/>
                    <a:pt x="2869" y="12272"/>
                  </a:cubicBezTo>
                  <a:cubicBezTo>
                    <a:pt x="2828" y="12272"/>
                    <a:pt x="2789" y="12278"/>
                    <a:pt x="2803" y="12308"/>
                  </a:cubicBezTo>
                  <a:cubicBezTo>
                    <a:pt x="3039" y="12769"/>
                    <a:pt x="3528" y="12888"/>
                    <a:pt x="4009" y="12899"/>
                  </a:cubicBezTo>
                  <a:lnTo>
                    <a:pt x="4009" y="12899"/>
                  </a:lnTo>
                  <a:cubicBezTo>
                    <a:pt x="3680" y="13335"/>
                    <a:pt x="2896" y="13776"/>
                    <a:pt x="2363" y="13776"/>
                  </a:cubicBezTo>
                  <a:cubicBezTo>
                    <a:pt x="2357" y="13776"/>
                    <a:pt x="2351" y="13776"/>
                    <a:pt x="2345" y="13776"/>
                  </a:cubicBezTo>
                  <a:cubicBezTo>
                    <a:pt x="2341" y="13775"/>
                    <a:pt x="2337" y="13775"/>
                    <a:pt x="2333" y="13775"/>
                  </a:cubicBezTo>
                  <a:cubicBezTo>
                    <a:pt x="2293" y="13775"/>
                    <a:pt x="2232" y="13797"/>
                    <a:pt x="2291" y="13836"/>
                  </a:cubicBezTo>
                  <a:cubicBezTo>
                    <a:pt x="2330" y="13864"/>
                    <a:pt x="2369" y="13890"/>
                    <a:pt x="2408" y="13913"/>
                  </a:cubicBezTo>
                  <a:lnTo>
                    <a:pt x="2408" y="13913"/>
                  </a:lnTo>
                  <a:cubicBezTo>
                    <a:pt x="2473" y="13884"/>
                    <a:pt x="2549" y="13860"/>
                    <a:pt x="2614" y="13852"/>
                  </a:cubicBezTo>
                  <a:cubicBezTo>
                    <a:pt x="2765" y="13831"/>
                    <a:pt x="2908" y="13771"/>
                    <a:pt x="3049" y="13716"/>
                  </a:cubicBezTo>
                  <a:cubicBezTo>
                    <a:pt x="3475" y="13557"/>
                    <a:pt x="4009" y="13274"/>
                    <a:pt x="4255" y="12876"/>
                  </a:cubicBezTo>
                  <a:cubicBezTo>
                    <a:pt x="4293" y="12821"/>
                    <a:pt x="4135" y="12804"/>
                    <a:pt x="4107" y="12804"/>
                  </a:cubicBezTo>
                  <a:cubicBezTo>
                    <a:pt x="4104" y="12805"/>
                    <a:pt x="4100" y="12805"/>
                    <a:pt x="4096" y="12805"/>
                  </a:cubicBezTo>
                  <a:cubicBezTo>
                    <a:pt x="3975" y="12805"/>
                    <a:pt x="3635" y="12715"/>
                    <a:pt x="3387" y="12625"/>
                  </a:cubicBezTo>
                  <a:cubicBezTo>
                    <a:pt x="3139" y="12536"/>
                    <a:pt x="2979" y="12443"/>
                    <a:pt x="3222" y="12443"/>
                  </a:cubicBezTo>
                  <a:cubicBezTo>
                    <a:pt x="3262" y="12443"/>
                    <a:pt x="3313" y="12445"/>
                    <a:pt x="3377" y="12451"/>
                  </a:cubicBezTo>
                  <a:cubicBezTo>
                    <a:pt x="3499" y="12462"/>
                    <a:pt x="3623" y="12470"/>
                    <a:pt x="3745" y="12470"/>
                  </a:cubicBezTo>
                  <a:cubicBezTo>
                    <a:pt x="3858" y="12470"/>
                    <a:pt x="3970" y="12463"/>
                    <a:pt x="4080" y="12444"/>
                  </a:cubicBezTo>
                  <a:cubicBezTo>
                    <a:pt x="4774" y="12336"/>
                    <a:pt x="5330" y="12031"/>
                    <a:pt x="5821" y="11535"/>
                  </a:cubicBezTo>
                  <a:cubicBezTo>
                    <a:pt x="5847" y="11507"/>
                    <a:pt x="5771" y="11474"/>
                    <a:pt x="5756" y="11474"/>
                  </a:cubicBezTo>
                  <a:cubicBezTo>
                    <a:pt x="4075" y="11076"/>
                    <a:pt x="5678" y="10863"/>
                    <a:pt x="6197" y="10520"/>
                  </a:cubicBezTo>
                  <a:cubicBezTo>
                    <a:pt x="6263" y="10476"/>
                    <a:pt x="6114" y="10446"/>
                    <a:pt x="6046" y="10446"/>
                  </a:cubicBezTo>
                  <a:cubicBezTo>
                    <a:pt x="6036" y="10446"/>
                    <a:pt x="6028" y="10447"/>
                    <a:pt x="6023" y="10448"/>
                  </a:cubicBezTo>
                  <a:cubicBezTo>
                    <a:pt x="5894" y="10494"/>
                    <a:pt x="5733" y="10517"/>
                    <a:pt x="5564" y="10517"/>
                  </a:cubicBezTo>
                  <a:cubicBezTo>
                    <a:pt x="5167" y="10517"/>
                    <a:pt x="4722" y="10389"/>
                    <a:pt x="4522" y="10121"/>
                  </a:cubicBezTo>
                  <a:cubicBezTo>
                    <a:pt x="4467" y="10045"/>
                    <a:pt x="5117" y="10012"/>
                    <a:pt x="5172" y="10007"/>
                  </a:cubicBezTo>
                  <a:cubicBezTo>
                    <a:pt x="5553" y="9974"/>
                    <a:pt x="5930" y="9898"/>
                    <a:pt x="6175" y="9586"/>
                  </a:cubicBezTo>
                  <a:cubicBezTo>
                    <a:pt x="6197" y="9554"/>
                    <a:pt x="6126" y="9526"/>
                    <a:pt x="6109" y="9521"/>
                  </a:cubicBezTo>
                  <a:cubicBezTo>
                    <a:pt x="5933" y="9475"/>
                    <a:pt x="4902" y="8971"/>
                    <a:pt x="5342" y="8971"/>
                  </a:cubicBezTo>
                  <a:cubicBezTo>
                    <a:pt x="5363" y="8971"/>
                    <a:pt x="5388" y="8973"/>
                    <a:pt x="5417" y="8975"/>
                  </a:cubicBezTo>
                  <a:cubicBezTo>
                    <a:pt x="5479" y="8981"/>
                    <a:pt x="5542" y="8984"/>
                    <a:pt x="5604" y="8984"/>
                  </a:cubicBezTo>
                  <a:cubicBezTo>
                    <a:pt x="5785" y="8984"/>
                    <a:pt x="5963" y="8960"/>
                    <a:pt x="6142" y="8916"/>
                  </a:cubicBezTo>
                  <a:cubicBezTo>
                    <a:pt x="6748" y="8763"/>
                    <a:pt x="7113" y="8152"/>
                    <a:pt x="7310" y="7607"/>
                  </a:cubicBezTo>
                  <a:cubicBezTo>
                    <a:pt x="7325" y="7564"/>
                    <a:pt x="7237" y="7552"/>
                    <a:pt x="7175" y="7552"/>
                  </a:cubicBezTo>
                  <a:cubicBezTo>
                    <a:pt x="7148" y="7552"/>
                    <a:pt x="7127" y="7554"/>
                    <a:pt x="7118" y="7557"/>
                  </a:cubicBezTo>
                  <a:cubicBezTo>
                    <a:pt x="6925" y="7625"/>
                    <a:pt x="6799" y="7654"/>
                    <a:pt x="6723" y="7654"/>
                  </a:cubicBezTo>
                  <a:cubicBezTo>
                    <a:pt x="6376" y="7654"/>
                    <a:pt x="7071" y="7061"/>
                    <a:pt x="7201" y="6887"/>
                  </a:cubicBezTo>
                  <a:cubicBezTo>
                    <a:pt x="7235" y="6840"/>
                    <a:pt x="7122" y="6816"/>
                    <a:pt x="7055" y="6816"/>
                  </a:cubicBezTo>
                  <a:cubicBezTo>
                    <a:pt x="7037" y="6816"/>
                    <a:pt x="7022" y="6818"/>
                    <a:pt x="7015" y="6821"/>
                  </a:cubicBezTo>
                  <a:cubicBezTo>
                    <a:pt x="6906" y="6875"/>
                    <a:pt x="6791" y="6903"/>
                    <a:pt x="6672" y="6930"/>
                  </a:cubicBezTo>
                  <a:cubicBezTo>
                    <a:pt x="6554" y="6951"/>
                    <a:pt x="6436" y="6962"/>
                    <a:pt x="6316" y="6962"/>
                  </a:cubicBezTo>
                  <a:cubicBezTo>
                    <a:pt x="6275" y="6962"/>
                    <a:pt x="6233" y="6960"/>
                    <a:pt x="6192" y="6958"/>
                  </a:cubicBezTo>
                  <a:cubicBezTo>
                    <a:pt x="5788" y="6946"/>
                    <a:pt x="5651" y="6810"/>
                    <a:pt x="5788" y="6548"/>
                  </a:cubicBezTo>
                  <a:cubicBezTo>
                    <a:pt x="6099" y="6532"/>
                    <a:pt x="6421" y="6455"/>
                    <a:pt x="6715" y="6346"/>
                  </a:cubicBezTo>
                  <a:cubicBezTo>
                    <a:pt x="7435" y="6079"/>
                    <a:pt x="8106" y="5637"/>
                    <a:pt x="8248" y="4830"/>
                  </a:cubicBezTo>
                  <a:cubicBezTo>
                    <a:pt x="8254" y="4786"/>
                    <a:pt x="8145" y="4770"/>
                    <a:pt x="8123" y="4770"/>
                  </a:cubicBezTo>
                  <a:cubicBezTo>
                    <a:pt x="7697" y="4606"/>
                    <a:pt x="7577" y="4491"/>
                    <a:pt x="7752" y="4443"/>
                  </a:cubicBezTo>
                  <a:cubicBezTo>
                    <a:pt x="7954" y="4372"/>
                    <a:pt x="8138" y="4289"/>
                    <a:pt x="8329" y="4191"/>
                  </a:cubicBezTo>
                  <a:cubicBezTo>
                    <a:pt x="8362" y="4176"/>
                    <a:pt x="8341" y="4153"/>
                    <a:pt x="8319" y="4138"/>
                  </a:cubicBezTo>
                  <a:cubicBezTo>
                    <a:pt x="7986" y="3902"/>
                    <a:pt x="7557" y="3652"/>
                    <a:pt x="7506" y="3215"/>
                  </a:cubicBezTo>
                  <a:lnTo>
                    <a:pt x="7506" y="3215"/>
                  </a:lnTo>
                  <a:cubicBezTo>
                    <a:pt x="7835" y="3362"/>
                    <a:pt x="8165" y="3468"/>
                    <a:pt x="8538" y="3476"/>
                  </a:cubicBezTo>
                  <a:cubicBezTo>
                    <a:pt x="8553" y="3476"/>
                    <a:pt x="8641" y="3471"/>
                    <a:pt x="8619" y="3439"/>
                  </a:cubicBezTo>
                  <a:cubicBezTo>
                    <a:pt x="8341" y="2995"/>
                    <a:pt x="7988" y="2620"/>
                    <a:pt x="8003" y="2086"/>
                  </a:cubicBezTo>
                  <a:lnTo>
                    <a:pt x="8003" y="2086"/>
                  </a:lnTo>
                  <a:cubicBezTo>
                    <a:pt x="8411" y="2428"/>
                    <a:pt x="8660" y="2919"/>
                    <a:pt x="9225" y="3030"/>
                  </a:cubicBezTo>
                  <a:cubicBezTo>
                    <a:pt x="9233" y="3032"/>
                    <a:pt x="9248" y="3033"/>
                    <a:pt x="9265" y="3033"/>
                  </a:cubicBezTo>
                  <a:cubicBezTo>
                    <a:pt x="9302" y="3033"/>
                    <a:pt x="9346" y="3025"/>
                    <a:pt x="9339" y="2992"/>
                  </a:cubicBezTo>
                  <a:cubicBezTo>
                    <a:pt x="9246" y="2588"/>
                    <a:pt x="9165" y="2179"/>
                    <a:pt x="9082" y="1769"/>
                  </a:cubicBezTo>
                  <a:cubicBezTo>
                    <a:pt x="9012" y="1415"/>
                    <a:pt x="8951" y="1061"/>
                    <a:pt x="8898" y="706"/>
                  </a:cubicBezTo>
                  <a:lnTo>
                    <a:pt x="8898" y="706"/>
                  </a:lnTo>
                  <a:cubicBezTo>
                    <a:pt x="8898" y="701"/>
                    <a:pt x="8898" y="548"/>
                    <a:pt x="8913" y="395"/>
                  </a:cubicBezTo>
                  <a:cubicBezTo>
                    <a:pt x="8935" y="239"/>
                    <a:pt x="8974" y="85"/>
                    <a:pt x="9059" y="85"/>
                  </a:cubicBezTo>
                  <a:cubicBezTo>
                    <a:pt x="9105" y="85"/>
                    <a:pt x="9164" y="130"/>
                    <a:pt x="9241" y="243"/>
                  </a:cubicBezTo>
                  <a:cubicBezTo>
                    <a:pt x="9447" y="553"/>
                    <a:pt x="9394" y="1142"/>
                    <a:pt x="9410" y="1507"/>
                  </a:cubicBezTo>
                  <a:cubicBezTo>
                    <a:pt x="9432" y="1933"/>
                    <a:pt x="9465" y="2364"/>
                    <a:pt x="9513" y="2789"/>
                  </a:cubicBezTo>
                  <a:cubicBezTo>
                    <a:pt x="9521" y="2829"/>
                    <a:pt x="9593" y="2855"/>
                    <a:pt x="9652" y="2855"/>
                  </a:cubicBezTo>
                  <a:cubicBezTo>
                    <a:pt x="9682" y="2855"/>
                    <a:pt x="9708" y="2848"/>
                    <a:pt x="9721" y="2834"/>
                  </a:cubicBezTo>
                  <a:cubicBezTo>
                    <a:pt x="9905" y="2609"/>
                    <a:pt x="10058" y="2368"/>
                    <a:pt x="10228" y="2135"/>
                  </a:cubicBezTo>
                  <a:lnTo>
                    <a:pt x="10228" y="2135"/>
                  </a:lnTo>
                  <a:cubicBezTo>
                    <a:pt x="10164" y="2326"/>
                    <a:pt x="10088" y="2512"/>
                    <a:pt x="9983" y="2698"/>
                  </a:cubicBezTo>
                  <a:cubicBezTo>
                    <a:pt x="9954" y="2747"/>
                    <a:pt x="10052" y="2771"/>
                    <a:pt x="10118" y="2771"/>
                  </a:cubicBezTo>
                  <a:cubicBezTo>
                    <a:pt x="10140" y="2771"/>
                    <a:pt x="10158" y="2768"/>
                    <a:pt x="10168" y="2763"/>
                  </a:cubicBezTo>
                  <a:cubicBezTo>
                    <a:pt x="10621" y="2483"/>
                    <a:pt x="11035" y="2213"/>
                    <a:pt x="11456" y="1907"/>
                  </a:cubicBezTo>
                  <a:lnTo>
                    <a:pt x="11456" y="1907"/>
                  </a:lnTo>
                  <a:cubicBezTo>
                    <a:pt x="11328" y="2399"/>
                    <a:pt x="11006" y="2817"/>
                    <a:pt x="10621" y="3144"/>
                  </a:cubicBezTo>
                  <a:cubicBezTo>
                    <a:pt x="10572" y="3188"/>
                    <a:pt x="10751" y="3215"/>
                    <a:pt x="10768" y="3215"/>
                  </a:cubicBezTo>
                  <a:cubicBezTo>
                    <a:pt x="10771" y="3215"/>
                    <a:pt x="10774" y="3215"/>
                    <a:pt x="10777" y="3215"/>
                  </a:cubicBezTo>
                  <a:cubicBezTo>
                    <a:pt x="11059" y="3215"/>
                    <a:pt x="12844" y="3445"/>
                    <a:pt x="11630" y="3548"/>
                  </a:cubicBezTo>
                  <a:cubicBezTo>
                    <a:pt x="11401" y="3564"/>
                    <a:pt x="11177" y="3554"/>
                    <a:pt x="10948" y="3586"/>
                  </a:cubicBezTo>
                  <a:cubicBezTo>
                    <a:pt x="10932" y="3592"/>
                    <a:pt x="10867" y="3607"/>
                    <a:pt x="10905" y="3640"/>
                  </a:cubicBezTo>
                  <a:cubicBezTo>
                    <a:pt x="11025" y="3738"/>
                    <a:pt x="11101" y="3810"/>
                    <a:pt x="11248" y="3876"/>
                  </a:cubicBezTo>
                  <a:cubicBezTo>
                    <a:pt x="11363" y="3929"/>
                    <a:pt x="11483" y="3979"/>
                    <a:pt x="11608" y="4022"/>
                  </a:cubicBezTo>
                  <a:cubicBezTo>
                    <a:pt x="12017" y="4143"/>
                    <a:pt x="11837" y="4214"/>
                    <a:pt x="11058" y="4236"/>
                  </a:cubicBezTo>
                  <a:cubicBezTo>
                    <a:pt x="11053" y="4236"/>
                    <a:pt x="11045" y="4236"/>
                    <a:pt x="11035" y="4236"/>
                  </a:cubicBezTo>
                  <a:cubicBezTo>
                    <a:pt x="10994" y="4236"/>
                    <a:pt x="10919" y="4240"/>
                    <a:pt x="10960" y="4284"/>
                  </a:cubicBezTo>
                  <a:cubicBezTo>
                    <a:pt x="11182" y="4426"/>
                    <a:pt x="11149" y="4524"/>
                    <a:pt x="10867" y="4574"/>
                  </a:cubicBezTo>
                  <a:cubicBezTo>
                    <a:pt x="10855" y="4568"/>
                    <a:pt x="10795" y="4557"/>
                    <a:pt x="10747" y="4557"/>
                  </a:cubicBezTo>
                  <a:cubicBezTo>
                    <a:pt x="10702" y="4557"/>
                    <a:pt x="10669" y="4567"/>
                    <a:pt x="10698" y="4601"/>
                  </a:cubicBezTo>
                  <a:cubicBezTo>
                    <a:pt x="11194" y="5211"/>
                    <a:pt x="11794" y="5599"/>
                    <a:pt x="12524" y="5866"/>
                  </a:cubicBezTo>
                  <a:cubicBezTo>
                    <a:pt x="12813" y="5970"/>
                    <a:pt x="13113" y="6036"/>
                    <a:pt x="13420" y="6084"/>
                  </a:cubicBezTo>
                  <a:cubicBezTo>
                    <a:pt x="14074" y="6193"/>
                    <a:pt x="12944" y="6379"/>
                    <a:pt x="12677" y="6389"/>
                  </a:cubicBezTo>
                  <a:cubicBezTo>
                    <a:pt x="12650" y="6389"/>
                    <a:pt x="12601" y="6406"/>
                    <a:pt x="12629" y="6444"/>
                  </a:cubicBezTo>
                  <a:cubicBezTo>
                    <a:pt x="12844" y="6688"/>
                    <a:pt x="12757" y="6743"/>
                    <a:pt x="12600" y="6743"/>
                  </a:cubicBezTo>
                  <a:cubicBezTo>
                    <a:pt x="12517" y="6743"/>
                    <a:pt x="12416" y="6728"/>
                    <a:pt x="12328" y="6717"/>
                  </a:cubicBezTo>
                  <a:cubicBezTo>
                    <a:pt x="12321" y="6715"/>
                    <a:pt x="12306" y="6713"/>
                    <a:pt x="12289" y="6713"/>
                  </a:cubicBezTo>
                  <a:cubicBezTo>
                    <a:pt x="12251" y="6713"/>
                    <a:pt x="12204" y="6722"/>
                    <a:pt x="12219" y="6756"/>
                  </a:cubicBezTo>
                  <a:cubicBezTo>
                    <a:pt x="12317" y="7022"/>
                    <a:pt x="12576" y="7363"/>
                    <a:pt x="12272" y="7363"/>
                  </a:cubicBezTo>
                  <a:cubicBezTo>
                    <a:pt x="12239" y="7363"/>
                    <a:pt x="12200" y="7359"/>
                    <a:pt x="12154" y="7350"/>
                  </a:cubicBezTo>
                  <a:cubicBezTo>
                    <a:pt x="12148" y="7349"/>
                    <a:pt x="12131" y="7347"/>
                    <a:pt x="12112" y="7347"/>
                  </a:cubicBezTo>
                  <a:cubicBezTo>
                    <a:pt x="12075" y="7347"/>
                    <a:pt x="12030" y="7354"/>
                    <a:pt x="12045" y="7383"/>
                  </a:cubicBezTo>
                  <a:cubicBezTo>
                    <a:pt x="12312" y="7895"/>
                    <a:pt x="12781" y="8413"/>
                    <a:pt x="13304" y="8660"/>
                  </a:cubicBezTo>
                  <a:cubicBezTo>
                    <a:pt x="13649" y="8823"/>
                    <a:pt x="14003" y="8942"/>
                    <a:pt x="14374" y="9035"/>
                  </a:cubicBezTo>
                  <a:cubicBezTo>
                    <a:pt x="14422" y="9047"/>
                    <a:pt x="15077" y="9178"/>
                    <a:pt x="14991" y="9314"/>
                  </a:cubicBezTo>
                  <a:cubicBezTo>
                    <a:pt x="14870" y="9512"/>
                    <a:pt x="14657" y="9590"/>
                    <a:pt x="14426" y="9590"/>
                  </a:cubicBezTo>
                  <a:cubicBezTo>
                    <a:pt x="14120" y="9590"/>
                    <a:pt x="13784" y="9453"/>
                    <a:pt x="13588" y="9270"/>
                  </a:cubicBezTo>
                  <a:cubicBezTo>
                    <a:pt x="13572" y="9254"/>
                    <a:pt x="13498" y="9237"/>
                    <a:pt x="13445" y="9237"/>
                  </a:cubicBezTo>
                  <a:cubicBezTo>
                    <a:pt x="13407" y="9237"/>
                    <a:pt x="13381" y="9245"/>
                    <a:pt x="13392" y="9270"/>
                  </a:cubicBezTo>
                  <a:cubicBezTo>
                    <a:pt x="13550" y="9581"/>
                    <a:pt x="13752" y="9816"/>
                    <a:pt x="14009" y="10050"/>
                  </a:cubicBezTo>
                  <a:cubicBezTo>
                    <a:pt x="14107" y="10138"/>
                    <a:pt x="14226" y="10219"/>
                    <a:pt x="14336" y="10291"/>
                  </a:cubicBezTo>
                  <a:cubicBezTo>
                    <a:pt x="14395" y="10331"/>
                    <a:pt x="14396" y="10352"/>
                    <a:pt x="14339" y="10352"/>
                  </a:cubicBezTo>
                  <a:cubicBezTo>
                    <a:pt x="14313" y="10352"/>
                    <a:pt x="14275" y="10348"/>
                    <a:pt x="14226" y="10339"/>
                  </a:cubicBezTo>
                  <a:cubicBezTo>
                    <a:pt x="14166" y="10346"/>
                    <a:pt x="14107" y="10350"/>
                    <a:pt x="14048" y="10350"/>
                  </a:cubicBezTo>
                  <a:cubicBezTo>
                    <a:pt x="13738" y="10350"/>
                    <a:pt x="13443" y="10253"/>
                    <a:pt x="13168" y="10055"/>
                  </a:cubicBezTo>
                  <a:cubicBezTo>
                    <a:pt x="13152" y="10039"/>
                    <a:pt x="13078" y="10017"/>
                    <a:pt x="13026" y="10017"/>
                  </a:cubicBezTo>
                  <a:cubicBezTo>
                    <a:pt x="12991" y="10017"/>
                    <a:pt x="12966" y="10027"/>
                    <a:pt x="12972" y="10055"/>
                  </a:cubicBezTo>
                  <a:cubicBezTo>
                    <a:pt x="13286" y="11317"/>
                    <a:pt x="14383" y="11845"/>
                    <a:pt x="15521" y="11845"/>
                  </a:cubicBezTo>
                  <a:cubicBezTo>
                    <a:pt x="15724" y="11845"/>
                    <a:pt x="15928" y="11828"/>
                    <a:pt x="16130" y="11795"/>
                  </a:cubicBezTo>
                  <a:lnTo>
                    <a:pt x="16130" y="11795"/>
                  </a:lnTo>
                  <a:cubicBezTo>
                    <a:pt x="15840" y="12060"/>
                    <a:pt x="15497" y="12206"/>
                    <a:pt x="15084" y="12215"/>
                  </a:cubicBezTo>
                  <a:cubicBezTo>
                    <a:pt x="14991" y="12215"/>
                    <a:pt x="15039" y="12281"/>
                    <a:pt x="15099" y="12298"/>
                  </a:cubicBezTo>
                  <a:cubicBezTo>
                    <a:pt x="15231" y="12332"/>
                    <a:pt x="15359" y="12344"/>
                    <a:pt x="15487" y="12344"/>
                  </a:cubicBezTo>
                  <a:cubicBezTo>
                    <a:pt x="15698" y="12344"/>
                    <a:pt x="15909" y="12311"/>
                    <a:pt x="16129" y="12289"/>
                  </a:cubicBezTo>
                  <a:lnTo>
                    <a:pt x="16129" y="12289"/>
                  </a:lnTo>
                  <a:cubicBezTo>
                    <a:pt x="16093" y="12866"/>
                    <a:pt x="15640" y="13209"/>
                    <a:pt x="15050" y="13209"/>
                  </a:cubicBezTo>
                  <a:cubicBezTo>
                    <a:pt x="15037" y="13209"/>
                    <a:pt x="15024" y="13209"/>
                    <a:pt x="15012" y="13209"/>
                  </a:cubicBezTo>
                  <a:cubicBezTo>
                    <a:pt x="14920" y="13209"/>
                    <a:pt x="14908" y="13269"/>
                    <a:pt x="15001" y="13290"/>
                  </a:cubicBezTo>
                  <a:cubicBezTo>
                    <a:pt x="15006" y="13290"/>
                    <a:pt x="15011" y="13290"/>
                    <a:pt x="15016" y="13290"/>
                  </a:cubicBezTo>
                  <a:cubicBezTo>
                    <a:pt x="15275" y="13290"/>
                    <a:pt x="15325" y="13426"/>
                    <a:pt x="15165" y="13688"/>
                  </a:cubicBezTo>
                  <a:cubicBezTo>
                    <a:pt x="14978" y="13732"/>
                    <a:pt x="14791" y="13749"/>
                    <a:pt x="14599" y="13749"/>
                  </a:cubicBezTo>
                  <a:cubicBezTo>
                    <a:pt x="14573" y="13749"/>
                    <a:pt x="14547" y="13749"/>
                    <a:pt x="14521" y="13748"/>
                  </a:cubicBezTo>
                  <a:cubicBezTo>
                    <a:pt x="14500" y="13748"/>
                    <a:pt x="14401" y="13760"/>
                    <a:pt x="14450" y="13798"/>
                  </a:cubicBezTo>
                  <a:cubicBezTo>
                    <a:pt x="14570" y="13912"/>
                    <a:pt x="14691" y="14032"/>
                    <a:pt x="14827" y="14125"/>
                  </a:cubicBezTo>
                  <a:cubicBezTo>
                    <a:pt x="15114" y="14315"/>
                    <a:pt x="15182" y="14537"/>
                    <a:pt x="14809" y="14537"/>
                  </a:cubicBezTo>
                  <a:cubicBezTo>
                    <a:pt x="14700" y="14537"/>
                    <a:pt x="14553" y="14518"/>
                    <a:pt x="14363" y="14474"/>
                  </a:cubicBezTo>
                  <a:cubicBezTo>
                    <a:pt x="14356" y="14472"/>
                    <a:pt x="14332" y="14469"/>
                    <a:pt x="14306" y="14469"/>
                  </a:cubicBezTo>
                  <a:cubicBezTo>
                    <a:pt x="14255" y="14469"/>
                    <a:pt x="14196" y="14478"/>
                    <a:pt x="14233" y="14518"/>
                  </a:cubicBezTo>
                  <a:cubicBezTo>
                    <a:pt x="14586" y="14889"/>
                    <a:pt x="14979" y="15102"/>
                    <a:pt x="15464" y="15243"/>
                  </a:cubicBezTo>
                  <a:cubicBezTo>
                    <a:pt x="15678" y="15309"/>
                    <a:pt x="15907" y="15342"/>
                    <a:pt x="16124" y="15364"/>
                  </a:cubicBezTo>
                  <a:cubicBezTo>
                    <a:pt x="16774" y="15423"/>
                    <a:pt x="15656" y="15893"/>
                    <a:pt x="15427" y="15898"/>
                  </a:cubicBezTo>
                  <a:cubicBezTo>
                    <a:pt x="15399" y="15898"/>
                    <a:pt x="15351" y="15914"/>
                    <a:pt x="15378" y="15947"/>
                  </a:cubicBezTo>
                  <a:cubicBezTo>
                    <a:pt x="15591" y="16169"/>
                    <a:pt x="15858" y="16245"/>
                    <a:pt x="16141" y="16245"/>
                  </a:cubicBezTo>
                  <a:cubicBezTo>
                    <a:pt x="16451" y="16245"/>
                    <a:pt x="16779" y="16153"/>
                    <a:pt x="17070" y="16063"/>
                  </a:cubicBezTo>
                  <a:lnTo>
                    <a:pt x="17070" y="16063"/>
                  </a:lnTo>
                  <a:cubicBezTo>
                    <a:pt x="17107" y="16688"/>
                    <a:pt x="16500" y="16961"/>
                    <a:pt x="15920" y="16961"/>
                  </a:cubicBezTo>
                  <a:cubicBezTo>
                    <a:pt x="15855" y="16961"/>
                    <a:pt x="15790" y="16957"/>
                    <a:pt x="15726" y="16951"/>
                  </a:cubicBezTo>
                  <a:cubicBezTo>
                    <a:pt x="15721" y="16949"/>
                    <a:pt x="15705" y="16947"/>
                    <a:pt x="15686" y="16947"/>
                  </a:cubicBezTo>
                  <a:cubicBezTo>
                    <a:pt x="15647" y="16947"/>
                    <a:pt x="15599" y="16954"/>
                    <a:pt x="15618" y="16983"/>
                  </a:cubicBezTo>
                  <a:cubicBezTo>
                    <a:pt x="15868" y="17425"/>
                    <a:pt x="16317" y="17548"/>
                    <a:pt x="16810" y="17548"/>
                  </a:cubicBezTo>
                  <a:cubicBezTo>
                    <a:pt x="17307" y="17548"/>
                    <a:pt x="17849" y="17423"/>
                    <a:pt x="18277" y="17375"/>
                  </a:cubicBezTo>
                  <a:lnTo>
                    <a:pt x="18277" y="17375"/>
                  </a:lnTo>
                  <a:cubicBezTo>
                    <a:pt x="18204" y="17947"/>
                    <a:pt x="17695" y="18096"/>
                    <a:pt x="17163" y="18096"/>
                  </a:cubicBezTo>
                  <a:cubicBezTo>
                    <a:pt x="16851" y="18096"/>
                    <a:pt x="16531" y="18045"/>
                    <a:pt x="16288" y="17998"/>
                  </a:cubicBezTo>
                  <a:cubicBezTo>
                    <a:pt x="16284" y="17997"/>
                    <a:pt x="16276" y="17996"/>
                    <a:pt x="16266" y="17996"/>
                  </a:cubicBezTo>
                  <a:cubicBezTo>
                    <a:pt x="16224" y="17996"/>
                    <a:pt x="16146" y="18007"/>
                    <a:pt x="16190" y="18048"/>
                  </a:cubicBezTo>
                  <a:cubicBezTo>
                    <a:pt x="16229" y="18086"/>
                    <a:pt x="16272" y="18124"/>
                    <a:pt x="16315" y="18156"/>
                  </a:cubicBezTo>
                  <a:cubicBezTo>
                    <a:pt x="16605" y="18298"/>
                    <a:pt x="16517" y="18441"/>
                    <a:pt x="16048" y="18592"/>
                  </a:cubicBezTo>
                  <a:cubicBezTo>
                    <a:pt x="16046" y="18592"/>
                    <a:pt x="16040" y="18592"/>
                    <a:pt x="16031" y="18592"/>
                  </a:cubicBezTo>
                  <a:cubicBezTo>
                    <a:pt x="15993" y="18592"/>
                    <a:pt x="15913" y="18596"/>
                    <a:pt x="15940" y="18630"/>
                  </a:cubicBezTo>
                  <a:cubicBezTo>
                    <a:pt x="16217" y="19013"/>
                    <a:pt x="16524" y="19411"/>
                    <a:pt x="16910" y="19689"/>
                  </a:cubicBezTo>
                  <a:cubicBezTo>
                    <a:pt x="17502" y="20121"/>
                    <a:pt x="18187" y="20256"/>
                    <a:pt x="18829" y="20588"/>
                  </a:cubicBezTo>
                  <a:lnTo>
                    <a:pt x="18829" y="20588"/>
                  </a:lnTo>
                  <a:cubicBezTo>
                    <a:pt x="18624" y="20812"/>
                    <a:pt x="18340" y="20910"/>
                    <a:pt x="18047" y="20910"/>
                  </a:cubicBezTo>
                  <a:cubicBezTo>
                    <a:pt x="17709" y="20910"/>
                    <a:pt x="17360" y="20778"/>
                    <a:pt x="17113" y="20556"/>
                  </a:cubicBezTo>
                  <a:cubicBezTo>
                    <a:pt x="17095" y="20541"/>
                    <a:pt x="17029" y="20530"/>
                    <a:pt x="16978" y="20530"/>
                  </a:cubicBezTo>
                  <a:cubicBezTo>
                    <a:pt x="16932" y="20530"/>
                    <a:pt x="16898" y="20539"/>
                    <a:pt x="16916" y="20561"/>
                  </a:cubicBezTo>
                  <a:cubicBezTo>
                    <a:pt x="16919" y="20565"/>
                    <a:pt x="16922" y="20569"/>
                    <a:pt x="16925" y="20573"/>
                  </a:cubicBezTo>
                  <a:lnTo>
                    <a:pt x="16925" y="20573"/>
                  </a:lnTo>
                  <a:cubicBezTo>
                    <a:pt x="16924" y="20573"/>
                    <a:pt x="16923" y="20573"/>
                    <a:pt x="16922" y="20573"/>
                  </a:cubicBezTo>
                  <a:cubicBezTo>
                    <a:pt x="16925" y="20576"/>
                    <a:pt x="16929" y="20580"/>
                    <a:pt x="16933" y="20583"/>
                  </a:cubicBezTo>
                  <a:lnTo>
                    <a:pt x="16933" y="20583"/>
                  </a:lnTo>
                  <a:cubicBezTo>
                    <a:pt x="17274" y="21026"/>
                    <a:pt x="17718" y="21393"/>
                    <a:pt x="18083" y="21822"/>
                  </a:cubicBezTo>
                  <a:cubicBezTo>
                    <a:pt x="18396" y="22195"/>
                    <a:pt x="18233" y="22323"/>
                    <a:pt x="17948" y="22323"/>
                  </a:cubicBezTo>
                  <a:cubicBezTo>
                    <a:pt x="17716" y="22323"/>
                    <a:pt x="17402" y="22238"/>
                    <a:pt x="17199" y="22132"/>
                  </a:cubicBezTo>
                  <a:cubicBezTo>
                    <a:pt x="16992" y="22029"/>
                    <a:pt x="16796" y="21898"/>
                    <a:pt x="16583" y="21800"/>
                  </a:cubicBezTo>
                  <a:cubicBezTo>
                    <a:pt x="16575" y="21796"/>
                    <a:pt x="16544" y="21793"/>
                    <a:pt x="16511" y="21793"/>
                  </a:cubicBezTo>
                  <a:cubicBezTo>
                    <a:pt x="16455" y="21793"/>
                    <a:pt x="16395" y="21802"/>
                    <a:pt x="16436" y="21833"/>
                  </a:cubicBezTo>
                  <a:cubicBezTo>
                    <a:pt x="16693" y="22051"/>
                    <a:pt x="16970" y="22242"/>
                    <a:pt x="17221" y="22466"/>
                  </a:cubicBezTo>
                  <a:cubicBezTo>
                    <a:pt x="17431" y="22651"/>
                    <a:pt x="17393" y="22792"/>
                    <a:pt x="17221" y="22792"/>
                  </a:cubicBezTo>
                  <a:cubicBezTo>
                    <a:pt x="17165" y="22792"/>
                    <a:pt x="17095" y="22777"/>
                    <a:pt x="17015" y="22744"/>
                  </a:cubicBezTo>
                  <a:cubicBezTo>
                    <a:pt x="16877" y="22684"/>
                    <a:pt x="16746" y="22608"/>
                    <a:pt x="16610" y="22553"/>
                  </a:cubicBezTo>
                  <a:cubicBezTo>
                    <a:pt x="16602" y="22550"/>
                    <a:pt x="16549" y="22541"/>
                    <a:pt x="16505" y="22541"/>
                  </a:cubicBezTo>
                  <a:cubicBezTo>
                    <a:pt x="16464" y="22541"/>
                    <a:pt x="16431" y="22549"/>
                    <a:pt x="16446" y="22575"/>
                  </a:cubicBezTo>
                  <a:cubicBezTo>
                    <a:pt x="16479" y="22635"/>
                    <a:pt x="16512" y="22689"/>
                    <a:pt x="16550" y="22739"/>
                  </a:cubicBezTo>
                  <a:cubicBezTo>
                    <a:pt x="16408" y="22804"/>
                    <a:pt x="16262" y="22869"/>
                    <a:pt x="16114" y="22940"/>
                  </a:cubicBezTo>
                  <a:cubicBezTo>
                    <a:pt x="15978" y="22869"/>
                    <a:pt x="15857" y="22771"/>
                    <a:pt x="15764" y="22656"/>
                  </a:cubicBezTo>
                  <a:cubicBezTo>
                    <a:pt x="15747" y="22637"/>
                    <a:pt x="15687" y="22626"/>
                    <a:pt x="15637" y="22626"/>
                  </a:cubicBezTo>
                  <a:cubicBezTo>
                    <a:pt x="15590" y="22626"/>
                    <a:pt x="15552" y="22635"/>
                    <a:pt x="15568" y="22656"/>
                  </a:cubicBezTo>
                  <a:cubicBezTo>
                    <a:pt x="15571" y="22660"/>
                    <a:pt x="15573" y="22664"/>
                    <a:pt x="15576" y="22668"/>
                  </a:cubicBezTo>
                  <a:lnTo>
                    <a:pt x="15574" y="22668"/>
                  </a:lnTo>
                  <a:cubicBezTo>
                    <a:pt x="15577" y="22670"/>
                    <a:pt x="15579" y="22673"/>
                    <a:pt x="15581" y="22675"/>
                  </a:cubicBezTo>
                  <a:lnTo>
                    <a:pt x="15581" y="22675"/>
                  </a:lnTo>
                  <a:cubicBezTo>
                    <a:pt x="15687" y="22827"/>
                    <a:pt x="15801" y="22974"/>
                    <a:pt x="15902" y="23137"/>
                  </a:cubicBezTo>
                  <a:cubicBezTo>
                    <a:pt x="16040" y="23357"/>
                    <a:pt x="15939" y="23433"/>
                    <a:pt x="15748" y="23433"/>
                  </a:cubicBezTo>
                  <a:cubicBezTo>
                    <a:pt x="15445" y="23433"/>
                    <a:pt x="14917" y="23240"/>
                    <a:pt x="14782" y="23137"/>
                  </a:cubicBezTo>
                  <a:cubicBezTo>
                    <a:pt x="14767" y="23127"/>
                    <a:pt x="14688" y="23109"/>
                    <a:pt x="14634" y="23109"/>
                  </a:cubicBezTo>
                  <a:cubicBezTo>
                    <a:pt x="14598" y="23109"/>
                    <a:pt x="14573" y="23118"/>
                    <a:pt x="14586" y="23142"/>
                  </a:cubicBezTo>
                  <a:cubicBezTo>
                    <a:pt x="14806" y="23490"/>
                    <a:pt x="14658" y="23800"/>
                    <a:pt x="14386" y="23800"/>
                  </a:cubicBezTo>
                  <a:cubicBezTo>
                    <a:pt x="14239" y="23800"/>
                    <a:pt x="14057" y="23710"/>
                    <a:pt x="13878" y="23486"/>
                  </a:cubicBezTo>
                  <a:cubicBezTo>
                    <a:pt x="13861" y="23467"/>
                    <a:pt x="13803" y="23456"/>
                    <a:pt x="13754" y="23456"/>
                  </a:cubicBezTo>
                  <a:cubicBezTo>
                    <a:pt x="13705" y="23456"/>
                    <a:pt x="13665" y="23467"/>
                    <a:pt x="13681" y="23491"/>
                  </a:cubicBezTo>
                  <a:cubicBezTo>
                    <a:pt x="13815" y="23653"/>
                    <a:pt x="13800" y="23734"/>
                    <a:pt x="13635" y="23734"/>
                  </a:cubicBezTo>
                  <a:cubicBezTo>
                    <a:pt x="13538" y="23734"/>
                    <a:pt x="13390" y="23706"/>
                    <a:pt x="13190" y="23650"/>
                  </a:cubicBezTo>
                  <a:cubicBezTo>
                    <a:pt x="13173" y="23632"/>
                    <a:pt x="13108" y="23621"/>
                    <a:pt x="13057" y="23621"/>
                  </a:cubicBezTo>
                  <a:cubicBezTo>
                    <a:pt x="13013" y="23621"/>
                    <a:pt x="12979" y="23629"/>
                    <a:pt x="12994" y="23650"/>
                  </a:cubicBezTo>
                  <a:cubicBezTo>
                    <a:pt x="13187" y="23918"/>
                    <a:pt x="13088" y="24047"/>
                    <a:pt x="12888" y="24047"/>
                  </a:cubicBezTo>
                  <a:cubicBezTo>
                    <a:pt x="12756" y="24047"/>
                    <a:pt x="12579" y="23990"/>
                    <a:pt x="12415" y="23879"/>
                  </a:cubicBezTo>
                  <a:cubicBezTo>
                    <a:pt x="12406" y="23871"/>
                    <a:pt x="12332" y="23852"/>
                    <a:pt x="12282" y="23852"/>
                  </a:cubicBezTo>
                  <a:cubicBezTo>
                    <a:pt x="12253" y="23852"/>
                    <a:pt x="12232" y="23858"/>
                    <a:pt x="12236" y="23879"/>
                  </a:cubicBezTo>
                  <a:cubicBezTo>
                    <a:pt x="12271" y="24137"/>
                    <a:pt x="12183" y="24227"/>
                    <a:pt x="12041" y="24227"/>
                  </a:cubicBezTo>
                  <a:cubicBezTo>
                    <a:pt x="11785" y="24227"/>
                    <a:pt x="11356" y="23936"/>
                    <a:pt x="11166" y="23824"/>
                  </a:cubicBezTo>
                  <a:cubicBezTo>
                    <a:pt x="11150" y="23815"/>
                    <a:pt x="11093" y="23797"/>
                    <a:pt x="11047" y="23797"/>
                  </a:cubicBezTo>
                  <a:cubicBezTo>
                    <a:pt x="11016" y="23797"/>
                    <a:pt x="10991" y="23805"/>
                    <a:pt x="10986" y="23829"/>
                  </a:cubicBezTo>
                  <a:cubicBezTo>
                    <a:pt x="10869" y="23939"/>
                    <a:pt x="10768" y="23993"/>
                    <a:pt x="10683" y="23993"/>
                  </a:cubicBezTo>
                  <a:cubicBezTo>
                    <a:pt x="10589" y="23993"/>
                    <a:pt x="10514" y="23928"/>
                    <a:pt x="10457" y="23796"/>
                  </a:cubicBezTo>
                  <a:cubicBezTo>
                    <a:pt x="10439" y="23768"/>
                    <a:pt x="10369" y="23741"/>
                    <a:pt x="10316" y="23741"/>
                  </a:cubicBezTo>
                  <a:cubicBezTo>
                    <a:pt x="10289" y="23741"/>
                    <a:pt x="10266" y="23748"/>
                    <a:pt x="10255" y="23764"/>
                  </a:cubicBezTo>
                  <a:cubicBezTo>
                    <a:pt x="10210" y="23893"/>
                    <a:pt x="10142" y="23958"/>
                    <a:pt x="10050" y="23958"/>
                  </a:cubicBezTo>
                  <a:cubicBezTo>
                    <a:pt x="9974" y="23958"/>
                    <a:pt x="9883" y="23915"/>
                    <a:pt x="9775" y="23829"/>
                  </a:cubicBezTo>
                  <a:cubicBezTo>
                    <a:pt x="9757" y="23800"/>
                    <a:pt x="9690" y="23776"/>
                    <a:pt x="9636" y="23776"/>
                  </a:cubicBezTo>
                  <a:cubicBezTo>
                    <a:pt x="9609" y="23776"/>
                    <a:pt x="9586" y="23782"/>
                    <a:pt x="9573" y="23796"/>
                  </a:cubicBezTo>
                  <a:cubicBezTo>
                    <a:pt x="9478" y="23918"/>
                    <a:pt x="9325" y="23976"/>
                    <a:pt x="9179" y="23976"/>
                  </a:cubicBezTo>
                  <a:cubicBezTo>
                    <a:pt x="8948" y="23976"/>
                    <a:pt x="8732" y="23832"/>
                    <a:pt x="8772" y="23562"/>
                  </a:cubicBezTo>
                  <a:cubicBezTo>
                    <a:pt x="8775" y="23525"/>
                    <a:pt x="8692" y="23501"/>
                    <a:pt x="8629" y="23501"/>
                  </a:cubicBezTo>
                  <a:cubicBezTo>
                    <a:pt x="8598" y="23501"/>
                    <a:pt x="8573" y="23507"/>
                    <a:pt x="8564" y="23519"/>
                  </a:cubicBezTo>
                  <a:cubicBezTo>
                    <a:pt x="8498" y="23622"/>
                    <a:pt x="8428" y="23720"/>
                    <a:pt x="8352" y="23808"/>
                  </a:cubicBezTo>
                  <a:cubicBezTo>
                    <a:pt x="8254" y="23929"/>
                    <a:pt x="8091" y="23988"/>
                    <a:pt x="7936" y="23988"/>
                  </a:cubicBezTo>
                  <a:cubicBezTo>
                    <a:pt x="7692" y="23988"/>
                    <a:pt x="7467" y="23842"/>
                    <a:pt x="7544" y="23562"/>
                  </a:cubicBezTo>
                  <a:cubicBezTo>
                    <a:pt x="7555" y="23521"/>
                    <a:pt x="7484" y="23505"/>
                    <a:pt x="7423" y="23505"/>
                  </a:cubicBezTo>
                  <a:cubicBezTo>
                    <a:pt x="7387" y="23505"/>
                    <a:pt x="7354" y="23511"/>
                    <a:pt x="7342" y="23519"/>
                  </a:cubicBezTo>
                  <a:cubicBezTo>
                    <a:pt x="7168" y="23655"/>
                    <a:pt x="6977" y="23769"/>
                    <a:pt x="6781" y="23862"/>
                  </a:cubicBezTo>
                  <a:cubicBezTo>
                    <a:pt x="6683" y="23912"/>
                    <a:pt x="6438" y="23955"/>
                    <a:pt x="6222" y="23955"/>
                  </a:cubicBezTo>
                  <a:cubicBezTo>
                    <a:pt x="5919" y="23955"/>
                    <a:pt x="5674" y="23870"/>
                    <a:pt x="5973" y="23600"/>
                  </a:cubicBezTo>
                  <a:lnTo>
                    <a:pt x="5973" y="23600"/>
                  </a:lnTo>
                  <a:cubicBezTo>
                    <a:pt x="5973" y="23600"/>
                    <a:pt x="5973" y="23600"/>
                    <a:pt x="5973" y="23600"/>
                  </a:cubicBezTo>
                  <a:cubicBezTo>
                    <a:pt x="6002" y="23571"/>
                    <a:pt x="5897" y="23536"/>
                    <a:pt x="5824" y="23536"/>
                  </a:cubicBezTo>
                  <a:cubicBezTo>
                    <a:pt x="5802" y="23536"/>
                    <a:pt x="5783" y="23539"/>
                    <a:pt x="5771" y="23546"/>
                  </a:cubicBezTo>
                  <a:cubicBezTo>
                    <a:pt x="5771" y="23546"/>
                    <a:pt x="5771" y="23546"/>
                    <a:pt x="5771" y="23546"/>
                  </a:cubicBezTo>
                  <a:lnTo>
                    <a:pt x="5771" y="23546"/>
                  </a:lnTo>
                  <a:cubicBezTo>
                    <a:pt x="5657" y="23628"/>
                    <a:pt x="5547" y="23710"/>
                    <a:pt x="5434" y="23786"/>
                  </a:cubicBezTo>
                  <a:cubicBezTo>
                    <a:pt x="5009" y="23753"/>
                    <a:pt x="4871" y="23673"/>
                    <a:pt x="5015" y="23540"/>
                  </a:cubicBezTo>
                  <a:lnTo>
                    <a:pt x="5015" y="23540"/>
                  </a:lnTo>
                  <a:cubicBezTo>
                    <a:pt x="5047" y="23517"/>
                    <a:pt x="5079" y="23493"/>
                    <a:pt x="5111" y="23469"/>
                  </a:cubicBezTo>
                  <a:cubicBezTo>
                    <a:pt x="5144" y="23440"/>
                    <a:pt x="5043" y="23402"/>
                    <a:pt x="4970" y="23402"/>
                  </a:cubicBezTo>
                  <a:cubicBezTo>
                    <a:pt x="4947" y="23402"/>
                    <a:pt x="4927" y="23406"/>
                    <a:pt x="4915" y="23415"/>
                  </a:cubicBezTo>
                  <a:cubicBezTo>
                    <a:pt x="4472" y="23748"/>
                    <a:pt x="4057" y="23987"/>
                    <a:pt x="3537" y="24128"/>
                  </a:cubicBezTo>
                  <a:lnTo>
                    <a:pt x="3537" y="24128"/>
                  </a:lnTo>
                  <a:cubicBezTo>
                    <a:pt x="3633" y="23878"/>
                    <a:pt x="3816" y="23715"/>
                    <a:pt x="4016" y="23543"/>
                  </a:cubicBezTo>
                  <a:lnTo>
                    <a:pt x="4016" y="23543"/>
                  </a:lnTo>
                  <a:cubicBezTo>
                    <a:pt x="4017" y="23542"/>
                    <a:pt x="4019" y="23541"/>
                    <a:pt x="4021" y="23540"/>
                  </a:cubicBezTo>
                  <a:cubicBezTo>
                    <a:pt x="4020" y="23540"/>
                    <a:pt x="4020" y="23540"/>
                    <a:pt x="4020" y="23539"/>
                  </a:cubicBezTo>
                  <a:lnTo>
                    <a:pt x="4020" y="23539"/>
                  </a:lnTo>
                  <a:cubicBezTo>
                    <a:pt x="4024" y="23536"/>
                    <a:pt x="4027" y="23533"/>
                    <a:pt x="4031" y="23529"/>
                  </a:cubicBezTo>
                  <a:cubicBezTo>
                    <a:pt x="4067" y="23498"/>
                    <a:pt x="3945" y="23464"/>
                    <a:pt x="3879" y="23464"/>
                  </a:cubicBezTo>
                  <a:cubicBezTo>
                    <a:pt x="3864" y="23464"/>
                    <a:pt x="3852" y="23465"/>
                    <a:pt x="3845" y="23469"/>
                  </a:cubicBezTo>
                  <a:cubicBezTo>
                    <a:pt x="3842" y="23471"/>
                    <a:pt x="3839" y="23473"/>
                    <a:pt x="3835" y="23474"/>
                  </a:cubicBezTo>
                  <a:lnTo>
                    <a:pt x="3835" y="23474"/>
                  </a:lnTo>
                  <a:cubicBezTo>
                    <a:pt x="3835" y="23474"/>
                    <a:pt x="3835" y="23474"/>
                    <a:pt x="3835" y="23474"/>
                  </a:cubicBezTo>
                  <a:cubicBezTo>
                    <a:pt x="3835" y="23474"/>
                    <a:pt x="3835" y="23475"/>
                    <a:pt x="3835" y="23475"/>
                  </a:cubicBezTo>
                  <a:lnTo>
                    <a:pt x="3835" y="23475"/>
                  </a:lnTo>
                  <a:cubicBezTo>
                    <a:pt x="3760" y="23511"/>
                    <a:pt x="3548" y="23574"/>
                    <a:pt x="3433" y="23574"/>
                  </a:cubicBezTo>
                  <a:cubicBezTo>
                    <a:pt x="3342" y="23574"/>
                    <a:pt x="3311" y="23536"/>
                    <a:pt x="3447" y="23415"/>
                  </a:cubicBezTo>
                  <a:cubicBezTo>
                    <a:pt x="3489" y="23378"/>
                    <a:pt x="3355" y="23346"/>
                    <a:pt x="3290" y="23346"/>
                  </a:cubicBezTo>
                  <a:cubicBezTo>
                    <a:pt x="3277" y="23346"/>
                    <a:pt x="3267" y="23347"/>
                    <a:pt x="3262" y="23350"/>
                  </a:cubicBezTo>
                  <a:cubicBezTo>
                    <a:pt x="3104" y="23426"/>
                    <a:pt x="2951" y="23507"/>
                    <a:pt x="2798" y="23584"/>
                  </a:cubicBezTo>
                  <a:cubicBezTo>
                    <a:pt x="2745" y="23630"/>
                    <a:pt x="2695" y="23652"/>
                    <a:pt x="2649" y="23652"/>
                  </a:cubicBezTo>
                  <a:cubicBezTo>
                    <a:pt x="2567" y="23652"/>
                    <a:pt x="2495" y="23583"/>
                    <a:pt x="2433" y="23448"/>
                  </a:cubicBezTo>
                  <a:cubicBezTo>
                    <a:pt x="2521" y="23350"/>
                    <a:pt x="2614" y="23262"/>
                    <a:pt x="2712" y="23180"/>
                  </a:cubicBezTo>
                  <a:cubicBezTo>
                    <a:pt x="2750" y="23145"/>
                    <a:pt x="2634" y="23114"/>
                    <a:pt x="2565" y="23114"/>
                  </a:cubicBezTo>
                  <a:cubicBezTo>
                    <a:pt x="2548" y="23114"/>
                    <a:pt x="2534" y="23116"/>
                    <a:pt x="2526" y="23121"/>
                  </a:cubicBezTo>
                  <a:cubicBezTo>
                    <a:pt x="2523" y="23123"/>
                    <a:pt x="2520" y="23125"/>
                    <a:pt x="2517" y="23127"/>
                  </a:cubicBezTo>
                  <a:lnTo>
                    <a:pt x="2517" y="23127"/>
                  </a:lnTo>
                  <a:cubicBezTo>
                    <a:pt x="2516" y="23126"/>
                    <a:pt x="2516" y="23126"/>
                    <a:pt x="2515" y="23126"/>
                  </a:cubicBezTo>
                  <a:cubicBezTo>
                    <a:pt x="2514" y="23128"/>
                    <a:pt x="2512" y="23129"/>
                    <a:pt x="2510" y="23130"/>
                  </a:cubicBezTo>
                  <a:lnTo>
                    <a:pt x="2510" y="23130"/>
                  </a:lnTo>
                  <a:cubicBezTo>
                    <a:pt x="2390" y="23203"/>
                    <a:pt x="2265" y="23240"/>
                    <a:pt x="2135" y="23240"/>
                  </a:cubicBezTo>
                  <a:cubicBezTo>
                    <a:pt x="1962" y="23240"/>
                    <a:pt x="1780" y="23175"/>
                    <a:pt x="1587" y="23044"/>
                  </a:cubicBezTo>
                  <a:cubicBezTo>
                    <a:pt x="1778" y="22962"/>
                    <a:pt x="1964" y="22875"/>
                    <a:pt x="2149" y="22777"/>
                  </a:cubicBezTo>
                  <a:cubicBezTo>
                    <a:pt x="2411" y="22640"/>
                    <a:pt x="2629" y="22460"/>
                    <a:pt x="2836" y="22258"/>
                  </a:cubicBezTo>
                  <a:cubicBezTo>
                    <a:pt x="2871" y="22224"/>
                    <a:pt x="2756" y="22190"/>
                    <a:pt x="2690" y="22190"/>
                  </a:cubicBezTo>
                  <a:cubicBezTo>
                    <a:pt x="2673" y="22190"/>
                    <a:pt x="2658" y="22192"/>
                    <a:pt x="2652" y="22198"/>
                  </a:cubicBezTo>
                  <a:cubicBezTo>
                    <a:pt x="2648" y="22200"/>
                    <a:pt x="2644" y="22202"/>
                    <a:pt x="2640" y="22205"/>
                  </a:cubicBezTo>
                  <a:lnTo>
                    <a:pt x="2640" y="22205"/>
                  </a:lnTo>
                  <a:cubicBezTo>
                    <a:pt x="2640" y="22204"/>
                    <a:pt x="2640" y="22204"/>
                    <a:pt x="2640" y="22204"/>
                  </a:cubicBezTo>
                  <a:cubicBezTo>
                    <a:pt x="2640" y="22205"/>
                    <a:pt x="2639" y="22205"/>
                    <a:pt x="2639" y="22205"/>
                  </a:cubicBezTo>
                  <a:lnTo>
                    <a:pt x="2639" y="22205"/>
                  </a:lnTo>
                  <a:cubicBezTo>
                    <a:pt x="2473" y="22299"/>
                    <a:pt x="2287" y="22353"/>
                    <a:pt x="2106" y="22411"/>
                  </a:cubicBezTo>
                  <a:cubicBezTo>
                    <a:pt x="1937" y="22454"/>
                    <a:pt x="1763" y="22487"/>
                    <a:pt x="1592" y="22504"/>
                  </a:cubicBezTo>
                  <a:cubicBezTo>
                    <a:pt x="1861" y="22477"/>
                    <a:pt x="655" y="22263"/>
                    <a:pt x="1162" y="22182"/>
                  </a:cubicBezTo>
                  <a:cubicBezTo>
                    <a:pt x="1691" y="22094"/>
                    <a:pt x="2231" y="21882"/>
                    <a:pt x="2542" y="21424"/>
                  </a:cubicBezTo>
                  <a:cubicBezTo>
                    <a:pt x="2575" y="21375"/>
                    <a:pt x="2472" y="21360"/>
                    <a:pt x="2405" y="21360"/>
                  </a:cubicBezTo>
                  <a:cubicBezTo>
                    <a:pt x="2383" y="21360"/>
                    <a:pt x="2365" y="21361"/>
                    <a:pt x="2357" y="21364"/>
                  </a:cubicBezTo>
                  <a:cubicBezTo>
                    <a:pt x="2179" y="21430"/>
                    <a:pt x="1986" y="21452"/>
                    <a:pt x="1791" y="21452"/>
                  </a:cubicBezTo>
                  <a:cubicBezTo>
                    <a:pt x="1613" y="21452"/>
                    <a:pt x="1434" y="21434"/>
                    <a:pt x="1265" y="21412"/>
                  </a:cubicBezTo>
                  <a:cubicBezTo>
                    <a:pt x="889" y="21369"/>
                    <a:pt x="0" y="20938"/>
                    <a:pt x="769" y="20775"/>
                  </a:cubicBezTo>
                  <a:cubicBezTo>
                    <a:pt x="1516" y="20616"/>
                    <a:pt x="2133" y="20087"/>
                    <a:pt x="2634" y="19547"/>
                  </a:cubicBezTo>
                  <a:cubicBezTo>
                    <a:pt x="2667" y="19514"/>
                    <a:pt x="2591" y="19488"/>
                    <a:pt x="2569" y="19481"/>
                  </a:cubicBezTo>
                  <a:cubicBezTo>
                    <a:pt x="2297" y="19416"/>
                    <a:pt x="2095" y="19236"/>
                    <a:pt x="1893" y="19051"/>
                  </a:cubicBezTo>
                  <a:cubicBezTo>
                    <a:pt x="1620" y="18798"/>
                    <a:pt x="1517" y="18629"/>
                    <a:pt x="1907" y="18629"/>
                  </a:cubicBezTo>
                  <a:cubicBezTo>
                    <a:pt x="1930" y="18629"/>
                    <a:pt x="1954" y="18629"/>
                    <a:pt x="1980" y="18630"/>
                  </a:cubicBezTo>
                  <a:cubicBezTo>
                    <a:pt x="2059" y="18634"/>
                    <a:pt x="2135" y="18636"/>
                    <a:pt x="2208" y="18636"/>
                  </a:cubicBezTo>
                  <a:cubicBezTo>
                    <a:pt x="2599" y="18636"/>
                    <a:pt x="2927" y="18576"/>
                    <a:pt x="3289" y="18342"/>
                  </a:cubicBezTo>
                  <a:cubicBezTo>
                    <a:pt x="3360" y="18298"/>
                    <a:pt x="3208" y="18265"/>
                    <a:pt x="3180" y="18265"/>
                  </a:cubicBezTo>
                  <a:cubicBezTo>
                    <a:pt x="3153" y="18074"/>
                    <a:pt x="3125" y="17884"/>
                    <a:pt x="3098" y="17693"/>
                  </a:cubicBezTo>
                  <a:cubicBezTo>
                    <a:pt x="3203" y="17638"/>
                    <a:pt x="3317" y="17595"/>
                    <a:pt x="3425" y="17557"/>
                  </a:cubicBezTo>
                  <a:cubicBezTo>
                    <a:pt x="3589" y="17497"/>
                    <a:pt x="3747" y="17447"/>
                    <a:pt x="3900" y="17376"/>
                  </a:cubicBezTo>
                  <a:cubicBezTo>
                    <a:pt x="3977" y="17340"/>
                    <a:pt x="3797" y="17300"/>
                    <a:pt x="3753" y="17300"/>
                  </a:cubicBezTo>
                  <a:cubicBezTo>
                    <a:pt x="3751" y="17300"/>
                    <a:pt x="3749" y="17300"/>
                    <a:pt x="3747" y="17300"/>
                  </a:cubicBezTo>
                  <a:cubicBezTo>
                    <a:pt x="3593" y="17323"/>
                    <a:pt x="3442" y="17334"/>
                    <a:pt x="3288" y="17334"/>
                  </a:cubicBezTo>
                  <a:cubicBezTo>
                    <a:pt x="3258" y="17334"/>
                    <a:pt x="3227" y="17334"/>
                    <a:pt x="3196" y="17333"/>
                  </a:cubicBezTo>
                  <a:cubicBezTo>
                    <a:pt x="2367" y="17328"/>
                    <a:pt x="2559" y="17066"/>
                    <a:pt x="2875" y="17027"/>
                  </a:cubicBezTo>
                  <a:cubicBezTo>
                    <a:pt x="3125" y="16994"/>
                    <a:pt x="3317" y="16923"/>
                    <a:pt x="3497" y="16749"/>
                  </a:cubicBezTo>
                  <a:cubicBezTo>
                    <a:pt x="3518" y="16727"/>
                    <a:pt x="3470" y="16699"/>
                    <a:pt x="3458" y="16694"/>
                  </a:cubicBezTo>
                  <a:cubicBezTo>
                    <a:pt x="3087" y="16568"/>
                    <a:pt x="2672" y="16536"/>
                    <a:pt x="2357" y="16291"/>
                  </a:cubicBezTo>
                  <a:cubicBezTo>
                    <a:pt x="2282" y="16233"/>
                    <a:pt x="2127" y="15798"/>
                    <a:pt x="2264" y="15798"/>
                  </a:cubicBezTo>
                  <a:cubicBezTo>
                    <a:pt x="2269" y="15798"/>
                    <a:pt x="2274" y="15799"/>
                    <a:pt x="2280" y="15800"/>
                  </a:cubicBezTo>
                  <a:cubicBezTo>
                    <a:pt x="2542" y="15855"/>
                    <a:pt x="2798" y="15903"/>
                    <a:pt x="3065" y="15936"/>
                  </a:cubicBezTo>
                  <a:cubicBezTo>
                    <a:pt x="3235" y="15958"/>
                    <a:pt x="3408" y="15972"/>
                    <a:pt x="3580" y="15972"/>
                  </a:cubicBezTo>
                  <a:cubicBezTo>
                    <a:pt x="4161" y="15972"/>
                    <a:pt x="4728" y="15816"/>
                    <a:pt x="5089" y="15319"/>
                  </a:cubicBezTo>
                  <a:cubicBezTo>
                    <a:pt x="5125" y="15270"/>
                    <a:pt x="5003" y="15251"/>
                    <a:pt x="4938" y="15251"/>
                  </a:cubicBezTo>
                  <a:cubicBezTo>
                    <a:pt x="4923" y="15251"/>
                    <a:pt x="4911" y="15252"/>
                    <a:pt x="4905" y="15254"/>
                  </a:cubicBezTo>
                  <a:cubicBezTo>
                    <a:pt x="4724" y="15238"/>
                    <a:pt x="4550" y="15221"/>
                    <a:pt x="4369" y="15200"/>
                  </a:cubicBezTo>
                  <a:cubicBezTo>
                    <a:pt x="4459" y="15089"/>
                    <a:pt x="4553" y="14985"/>
                    <a:pt x="4663" y="14889"/>
                  </a:cubicBezTo>
                  <a:lnTo>
                    <a:pt x="4663" y="14889"/>
                  </a:lnTo>
                  <a:cubicBezTo>
                    <a:pt x="4663" y="14889"/>
                    <a:pt x="4663" y="14889"/>
                    <a:pt x="4664" y="14889"/>
                  </a:cubicBezTo>
                  <a:cubicBezTo>
                    <a:pt x="4664" y="14889"/>
                    <a:pt x="4664" y="14889"/>
                    <a:pt x="4663" y="14889"/>
                  </a:cubicBezTo>
                  <a:lnTo>
                    <a:pt x="4663" y="14889"/>
                  </a:lnTo>
                  <a:cubicBezTo>
                    <a:pt x="4667" y="14885"/>
                    <a:pt x="4671" y="14882"/>
                    <a:pt x="4676" y="14878"/>
                  </a:cubicBezTo>
                  <a:cubicBezTo>
                    <a:pt x="4710" y="14843"/>
                    <a:pt x="4596" y="14811"/>
                    <a:pt x="4528" y="14811"/>
                  </a:cubicBezTo>
                  <a:cubicBezTo>
                    <a:pt x="4511" y="14811"/>
                    <a:pt x="4497" y="14813"/>
                    <a:pt x="4490" y="14818"/>
                  </a:cubicBezTo>
                  <a:cubicBezTo>
                    <a:pt x="4487" y="14820"/>
                    <a:pt x="4484" y="14822"/>
                    <a:pt x="4481" y="14824"/>
                  </a:cubicBezTo>
                  <a:lnTo>
                    <a:pt x="4481" y="14824"/>
                  </a:lnTo>
                  <a:cubicBezTo>
                    <a:pt x="4480" y="14824"/>
                    <a:pt x="4480" y="14823"/>
                    <a:pt x="4479" y="14823"/>
                  </a:cubicBezTo>
                  <a:cubicBezTo>
                    <a:pt x="4477" y="14825"/>
                    <a:pt x="4476" y="14827"/>
                    <a:pt x="4474" y="14828"/>
                  </a:cubicBezTo>
                  <a:lnTo>
                    <a:pt x="4474" y="14828"/>
                  </a:lnTo>
                  <a:cubicBezTo>
                    <a:pt x="4396" y="14878"/>
                    <a:pt x="4315" y="14919"/>
                    <a:pt x="4228" y="14954"/>
                  </a:cubicBezTo>
                  <a:lnTo>
                    <a:pt x="3933" y="15052"/>
                  </a:lnTo>
                  <a:cubicBezTo>
                    <a:pt x="3420" y="15014"/>
                    <a:pt x="3256" y="14965"/>
                    <a:pt x="3442" y="14911"/>
                  </a:cubicBezTo>
                  <a:cubicBezTo>
                    <a:pt x="3732" y="14790"/>
                    <a:pt x="3933" y="14654"/>
                    <a:pt x="4157" y="14436"/>
                  </a:cubicBezTo>
                  <a:cubicBezTo>
                    <a:pt x="4194" y="14403"/>
                    <a:pt x="4085" y="14373"/>
                    <a:pt x="4012" y="14373"/>
                  </a:cubicBezTo>
                  <a:cubicBezTo>
                    <a:pt x="3990" y="14373"/>
                    <a:pt x="3971" y="14376"/>
                    <a:pt x="3961" y="14382"/>
                  </a:cubicBezTo>
                  <a:cubicBezTo>
                    <a:pt x="3961" y="14382"/>
                    <a:pt x="3961" y="14382"/>
                    <a:pt x="3961" y="14382"/>
                  </a:cubicBezTo>
                  <a:lnTo>
                    <a:pt x="3961" y="14382"/>
                  </a:lnTo>
                  <a:cubicBezTo>
                    <a:pt x="3866" y="14452"/>
                    <a:pt x="3715" y="14489"/>
                    <a:pt x="3603" y="14489"/>
                  </a:cubicBezTo>
                  <a:cubicBezTo>
                    <a:pt x="3443" y="14489"/>
                    <a:pt x="3364" y="14414"/>
                    <a:pt x="3639" y="14251"/>
                  </a:cubicBezTo>
                  <a:cubicBezTo>
                    <a:pt x="3775" y="14169"/>
                    <a:pt x="3916" y="14108"/>
                    <a:pt x="4037" y="14005"/>
                  </a:cubicBezTo>
                  <a:cubicBezTo>
                    <a:pt x="4082" y="13965"/>
                    <a:pt x="3920" y="13939"/>
                    <a:pt x="3876" y="13939"/>
                  </a:cubicBezTo>
                  <a:cubicBezTo>
                    <a:pt x="3873" y="13939"/>
                    <a:pt x="3870" y="13939"/>
                    <a:pt x="3868" y="13940"/>
                  </a:cubicBezTo>
                  <a:cubicBezTo>
                    <a:pt x="3677" y="13989"/>
                    <a:pt x="3485" y="14027"/>
                    <a:pt x="3289" y="14048"/>
                  </a:cubicBezTo>
                  <a:cubicBezTo>
                    <a:pt x="3120" y="14070"/>
                    <a:pt x="2977" y="14085"/>
                    <a:pt x="2856" y="14094"/>
                  </a:cubicBezTo>
                  <a:lnTo>
                    <a:pt x="2856" y="14094"/>
                  </a:lnTo>
                  <a:cubicBezTo>
                    <a:pt x="2979" y="14122"/>
                    <a:pt x="3104" y="14135"/>
                    <a:pt x="3231" y="14135"/>
                  </a:cubicBezTo>
                  <a:cubicBezTo>
                    <a:pt x="3348" y="14135"/>
                    <a:pt x="3466" y="14124"/>
                    <a:pt x="3586" y="14107"/>
                  </a:cubicBezTo>
                  <a:lnTo>
                    <a:pt x="3586" y="14107"/>
                  </a:lnTo>
                  <a:cubicBezTo>
                    <a:pt x="3302" y="14261"/>
                    <a:pt x="2946" y="14470"/>
                    <a:pt x="3256" y="14670"/>
                  </a:cubicBezTo>
                  <a:cubicBezTo>
                    <a:pt x="3315" y="14707"/>
                    <a:pt x="3384" y="14723"/>
                    <a:pt x="3457" y="14723"/>
                  </a:cubicBezTo>
                  <a:cubicBezTo>
                    <a:pt x="3475" y="14723"/>
                    <a:pt x="3494" y="14722"/>
                    <a:pt x="3513" y="14720"/>
                  </a:cubicBezTo>
                  <a:lnTo>
                    <a:pt x="3513" y="14720"/>
                  </a:lnTo>
                  <a:cubicBezTo>
                    <a:pt x="3384" y="14789"/>
                    <a:pt x="3243" y="14841"/>
                    <a:pt x="3082" y="14878"/>
                  </a:cubicBezTo>
                  <a:cubicBezTo>
                    <a:pt x="3072" y="14883"/>
                    <a:pt x="3039" y="14894"/>
                    <a:pt x="3049" y="14916"/>
                  </a:cubicBezTo>
                  <a:cubicBezTo>
                    <a:pt x="3175" y="15130"/>
                    <a:pt x="3391" y="15207"/>
                    <a:pt x="3631" y="15207"/>
                  </a:cubicBezTo>
                  <a:cubicBezTo>
                    <a:pt x="3827" y="15207"/>
                    <a:pt x="4039" y="15156"/>
                    <a:pt x="4231" y="15087"/>
                  </a:cubicBezTo>
                  <a:lnTo>
                    <a:pt x="4231" y="15087"/>
                  </a:lnTo>
                  <a:cubicBezTo>
                    <a:pt x="4170" y="15161"/>
                    <a:pt x="4112" y="15239"/>
                    <a:pt x="4059" y="15325"/>
                  </a:cubicBezTo>
                  <a:cubicBezTo>
                    <a:pt x="4042" y="15352"/>
                    <a:pt x="4075" y="15374"/>
                    <a:pt x="4097" y="15380"/>
                  </a:cubicBezTo>
                  <a:cubicBezTo>
                    <a:pt x="4257" y="15434"/>
                    <a:pt x="4395" y="15461"/>
                    <a:pt x="4529" y="15461"/>
                  </a:cubicBezTo>
                  <a:cubicBezTo>
                    <a:pt x="4602" y="15461"/>
                    <a:pt x="4674" y="15453"/>
                    <a:pt x="4747" y="15437"/>
                  </a:cubicBezTo>
                  <a:lnTo>
                    <a:pt x="4747" y="15437"/>
                  </a:lnTo>
                  <a:cubicBezTo>
                    <a:pt x="4414" y="15773"/>
                    <a:pt x="3974" y="15880"/>
                    <a:pt x="3511" y="15880"/>
                  </a:cubicBezTo>
                  <a:cubicBezTo>
                    <a:pt x="3065" y="15880"/>
                    <a:pt x="2596" y="15781"/>
                    <a:pt x="2182" y="15691"/>
                  </a:cubicBezTo>
                  <a:cubicBezTo>
                    <a:pt x="2168" y="15688"/>
                    <a:pt x="2137" y="15681"/>
                    <a:pt x="2108" y="15681"/>
                  </a:cubicBezTo>
                  <a:cubicBezTo>
                    <a:pt x="2079" y="15681"/>
                    <a:pt x="2051" y="15688"/>
                    <a:pt x="2045" y="15712"/>
                  </a:cubicBezTo>
                  <a:cubicBezTo>
                    <a:pt x="1959" y="16062"/>
                    <a:pt x="2073" y="16269"/>
                    <a:pt x="2378" y="16449"/>
                  </a:cubicBezTo>
                  <a:cubicBezTo>
                    <a:pt x="2509" y="16520"/>
                    <a:pt x="2657" y="16558"/>
                    <a:pt x="2793" y="16601"/>
                  </a:cubicBezTo>
                  <a:cubicBezTo>
                    <a:pt x="2919" y="16640"/>
                    <a:pt x="3044" y="16667"/>
                    <a:pt x="3163" y="16694"/>
                  </a:cubicBezTo>
                  <a:cubicBezTo>
                    <a:pt x="3087" y="16765"/>
                    <a:pt x="3006" y="16837"/>
                    <a:pt x="2924" y="16907"/>
                  </a:cubicBezTo>
                  <a:cubicBezTo>
                    <a:pt x="2777" y="16940"/>
                    <a:pt x="2624" y="16961"/>
                    <a:pt x="2471" y="16973"/>
                  </a:cubicBezTo>
                  <a:cubicBezTo>
                    <a:pt x="2443" y="16973"/>
                    <a:pt x="2405" y="16978"/>
                    <a:pt x="2411" y="17011"/>
                  </a:cubicBezTo>
                  <a:cubicBezTo>
                    <a:pt x="2497" y="17351"/>
                    <a:pt x="2909" y="17437"/>
                    <a:pt x="3291" y="17437"/>
                  </a:cubicBezTo>
                  <a:cubicBezTo>
                    <a:pt x="3484" y="17437"/>
                    <a:pt x="3670" y="17415"/>
                    <a:pt x="3802" y="17393"/>
                  </a:cubicBezTo>
                  <a:lnTo>
                    <a:pt x="3802" y="17393"/>
                  </a:lnTo>
                  <a:cubicBezTo>
                    <a:pt x="3387" y="17464"/>
                    <a:pt x="2750" y="17497"/>
                    <a:pt x="2614" y="18008"/>
                  </a:cubicBezTo>
                  <a:cubicBezTo>
                    <a:pt x="2559" y="18200"/>
                    <a:pt x="2913" y="18331"/>
                    <a:pt x="3039" y="18342"/>
                  </a:cubicBezTo>
                  <a:cubicBezTo>
                    <a:pt x="2891" y="18413"/>
                    <a:pt x="2744" y="18473"/>
                    <a:pt x="2586" y="18522"/>
                  </a:cubicBezTo>
                  <a:cubicBezTo>
                    <a:pt x="2448" y="18543"/>
                    <a:pt x="2309" y="18552"/>
                    <a:pt x="2169" y="18552"/>
                  </a:cubicBezTo>
                  <a:cubicBezTo>
                    <a:pt x="2092" y="18552"/>
                    <a:pt x="2014" y="18550"/>
                    <a:pt x="1937" y="18544"/>
                  </a:cubicBezTo>
                  <a:cubicBezTo>
                    <a:pt x="1841" y="18537"/>
                    <a:pt x="1742" y="18525"/>
                    <a:pt x="1643" y="18525"/>
                  </a:cubicBezTo>
                  <a:cubicBezTo>
                    <a:pt x="1573" y="18525"/>
                    <a:pt x="1503" y="18531"/>
                    <a:pt x="1435" y="18549"/>
                  </a:cubicBezTo>
                  <a:cubicBezTo>
                    <a:pt x="1255" y="18598"/>
                    <a:pt x="1554" y="18909"/>
                    <a:pt x="1604" y="18964"/>
                  </a:cubicBezTo>
                  <a:cubicBezTo>
                    <a:pt x="1795" y="19176"/>
                    <a:pt x="2095" y="19455"/>
                    <a:pt x="2384" y="19526"/>
                  </a:cubicBezTo>
                  <a:cubicBezTo>
                    <a:pt x="2395" y="19526"/>
                    <a:pt x="1566" y="20267"/>
                    <a:pt x="1527" y="20289"/>
                  </a:cubicBezTo>
                  <a:cubicBezTo>
                    <a:pt x="1146" y="20556"/>
                    <a:pt x="698" y="20699"/>
                    <a:pt x="240" y="20764"/>
                  </a:cubicBezTo>
                  <a:cubicBezTo>
                    <a:pt x="230" y="20764"/>
                    <a:pt x="180" y="20770"/>
                    <a:pt x="185" y="20791"/>
                  </a:cubicBezTo>
                  <a:cubicBezTo>
                    <a:pt x="215" y="21366"/>
                    <a:pt x="987" y="21552"/>
                    <a:pt x="1670" y="21552"/>
                  </a:cubicBezTo>
                  <a:cubicBezTo>
                    <a:pt x="1875" y="21552"/>
                    <a:pt x="2073" y="21536"/>
                    <a:pt x="2239" y="21507"/>
                  </a:cubicBezTo>
                  <a:lnTo>
                    <a:pt x="2239" y="21507"/>
                  </a:lnTo>
                  <a:cubicBezTo>
                    <a:pt x="1910" y="21884"/>
                    <a:pt x="1394" y="22077"/>
                    <a:pt x="900" y="22106"/>
                  </a:cubicBezTo>
                  <a:cubicBezTo>
                    <a:pt x="889" y="22106"/>
                    <a:pt x="846" y="22111"/>
                    <a:pt x="846" y="22132"/>
                  </a:cubicBezTo>
                  <a:cubicBezTo>
                    <a:pt x="839" y="22498"/>
                    <a:pt x="1126" y="22618"/>
                    <a:pt x="1489" y="22618"/>
                  </a:cubicBezTo>
                  <a:cubicBezTo>
                    <a:pt x="1757" y="22618"/>
                    <a:pt x="2066" y="22552"/>
                    <a:pt x="2328" y="22470"/>
                  </a:cubicBezTo>
                  <a:lnTo>
                    <a:pt x="2328" y="22470"/>
                  </a:lnTo>
                  <a:cubicBezTo>
                    <a:pt x="1992" y="22717"/>
                    <a:pt x="1619" y="22886"/>
                    <a:pt x="1227" y="23055"/>
                  </a:cubicBezTo>
                  <a:cubicBezTo>
                    <a:pt x="1206" y="23066"/>
                    <a:pt x="1211" y="23082"/>
                    <a:pt x="1222" y="23099"/>
                  </a:cubicBezTo>
                  <a:cubicBezTo>
                    <a:pt x="1412" y="23325"/>
                    <a:pt x="1649" y="23410"/>
                    <a:pt x="1898" y="23410"/>
                  </a:cubicBezTo>
                  <a:cubicBezTo>
                    <a:pt x="2025" y="23410"/>
                    <a:pt x="2154" y="23388"/>
                    <a:pt x="2283" y="23352"/>
                  </a:cubicBezTo>
                  <a:lnTo>
                    <a:pt x="2283" y="23352"/>
                  </a:lnTo>
                  <a:cubicBezTo>
                    <a:pt x="2129" y="23531"/>
                    <a:pt x="2033" y="23740"/>
                    <a:pt x="2335" y="23824"/>
                  </a:cubicBezTo>
                  <a:cubicBezTo>
                    <a:pt x="2376" y="23835"/>
                    <a:pt x="2419" y="23841"/>
                    <a:pt x="2463" y="23841"/>
                  </a:cubicBezTo>
                  <a:cubicBezTo>
                    <a:pt x="2652" y="23841"/>
                    <a:pt x="2859" y="23744"/>
                    <a:pt x="3050" y="23638"/>
                  </a:cubicBezTo>
                  <a:lnTo>
                    <a:pt x="3050" y="23638"/>
                  </a:lnTo>
                  <a:cubicBezTo>
                    <a:pt x="3039" y="23670"/>
                    <a:pt x="3031" y="23706"/>
                    <a:pt x="3022" y="23748"/>
                  </a:cubicBezTo>
                  <a:cubicBezTo>
                    <a:pt x="3017" y="23791"/>
                    <a:pt x="3125" y="23808"/>
                    <a:pt x="3148" y="23808"/>
                  </a:cubicBezTo>
                  <a:cubicBezTo>
                    <a:pt x="3293" y="23805"/>
                    <a:pt x="3421" y="23787"/>
                    <a:pt x="3543" y="23753"/>
                  </a:cubicBezTo>
                  <a:lnTo>
                    <a:pt x="3543" y="23753"/>
                  </a:lnTo>
                  <a:cubicBezTo>
                    <a:pt x="3430" y="23881"/>
                    <a:pt x="3341" y="24023"/>
                    <a:pt x="3294" y="24206"/>
                  </a:cubicBezTo>
                  <a:cubicBezTo>
                    <a:pt x="3282" y="24249"/>
                    <a:pt x="3381" y="24262"/>
                    <a:pt x="3438" y="24262"/>
                  </a:cubicBezTo>
                  <a:cubicBezTo>
                    <a:pt x="3452" y="24262"/>
                    <a:pt x="3463" y="24261"/>
                    <a:pt x="3470" y="24260"/>
                  </a:cubicBezTo>
                  <a:cubicBezTo>
                    <a:pt x="3912" y="24164"/>
                    <a:pt x="4295" y="24000"/>
                    <a:pt x="4660" y="23777"/>
                  </a:cubicBezTo>
                  <a:lnTo>
                    <a:pt x="4660" y="23777"/>
                  </a:lnTo>
                  <a:cubicBezTo>
                    <a:pt x="4645" y="23823"/>
                    <a:pt x="4630" y="23874"/>
                    <a:pt x="4615" y="23933"/>
                  </a:cubicBezTo>
                  <a:cubicBezTo>
                    <a:pt x="4610" y="23972"/>
                    <a:pt x="4691" y="23988"/>
                    <a:pt x="4713" y="23993"/>
                  </a:cubicBezTo>
                  <a:cubicBezTo>
                    <a:pt x="4802" y="24008"/>
                    <a:pt x="4886" y="24015"/>
                    <a:pt x="4966" y="24015"/>
                  </a:cubicBezTo>
                  <a:cubicBezTo>
                    <a:pt x="5179" y="24015"/>
                    <a:pt x="5365" y="23964"/>
                    <a:pt x="5547" y="23873"/>
                  </a:cubicBezTo>
                  <a:lnTo>
                    <a:pt x="5547" y="23873"/>
                  </a:lnTo>
                  <a:cubicBezTo>
                    <a:pt x="5533" y="24004"/>
                    <a:pt x="5659" y="24092"/>
                    <a:pt x="5913" y="24141"/>
                  </a:cubicBezTo>
                  <a:cubicBezTo>
                    <a:pt x="5984" y="24155"/>
                    <a:pt x="6056" y="24162"/>
                    <a:pt x="6129" y="24162"/>
                  </a:cubicBezTo>
                  <a:cubicBezTo>
                    <a:pt x="6535" y="24162"/>
                    <a:pt x="6959" y="23955"/>
                    <a:pt x="7305" y="23733"/>
                  </a:cubicBezTo>
                  <a:lnTo>
                    <a:pt x="7305" y="23733"/>
                  </a:lnTo>
                  <a:cubicBezTo>
                    <a:pt x="7297" y="23975"/>
                    <a:pt x="7408" y="24202"/>
                    <a:pt x="7697" y="24249"/>
                  </a:cubicBezTo>
                  <a:cubicBezTo>
                    <a:pt x="7740" y="24256"/>
                    <a:pt x="7782" y="24259"/>
                    <a:pt x="7823" y="24259"/>
                  </a:cubicBezTo>
                  <a:cubicBezTo>
                    <a:pt x="8130" y="24259"/>
                    <a:pt x="8365" y="24076"/>
                    <a:pt x="8560" y="23843"/>
                  </a:cubicBezTo>
                  <a:lnTo>
                    <a:pt x="8560" y="23843"/>
                  </a:lnTo>
                  <a:cubicBezTo>
                    <a:pt x="8612" y="24111"/>
                    <a:pt x="8808" y="24229"/>
                    <a:pt x="9039" y="24229"/>
                  </a:cubicBezTo>
                  <a:cubicBezTo>
                    <a:pt x="9252" y="24229"/>
                    <a:pt x="9494" y="24128"/>
                    <a:pt x="9678" y="23951"/>
                  </a:cubicBezTo>
                  <a:lnTo>
                    <a:pt x="9678" y="23951"/>
                  </a:lnTo>
                  <a:cubicBezTo>
                    <a:pt x="9784" y="24051"/>
                    <a:pt x="9900" y="24102"/>
                    <a:pt x="10016" y="24102"/>
                  </a:cubicBezTo>
                  <a:cubicBezTo>
                    <a:pt x="10138" y="24102"/>
                    <a:pt x="10260" y="24045"/>
                    <a:pt x="10367" y="23928"/>
                  </a:cubicBezTo>
                  <a:lnTo>
                    <a:pt x="10367" y="23928"/>
                  </a:lnTo>
                  <a:cubicBezTo>
                    <a:pt x="10508" y="24070"/>
                    <a:pt x="10700" y="24179"/>
                    <a:pt x="10867" y="24179"/>
                  </a:cubicBezTo>
                  <a:cubicBezTo>
                    <a:pt x="10993" y="24179"/>
                    <a:pt x="11105" y="24116"/>
                    <a:pt x="11166" y="23955"/>
                  </a:cubicBezTo>
                  <a:lnTo>
                    <a:pt x="11166" y="23955"/>
                  </a:lnTo>
                  <a:cubicBezTo>
                    <a:pt x="11437" y="24121"/>
                    <a:pt x="11880" y="24381"/>
                    <a:pt x="12168" y="24381"/>
                  </a:cubicBezTo>
                  <a:cubicBezTo>
                    <a:pt x="12344" y="24381"/>
                    <a:pt x="12463" y="24285"/>
                    <a:pt x="12452" y="24012"/>
                  </a:cubicBezTo>
                  <a:lnTo>
                    <a:pt x="12452" y="24012"/>
                  </a:lnTo>
                  <a:cubicBezTo>
                    <a:pt x="12623" y="24078"/>
                    <a:pt x="12843" y="24128"/>
                    <a:pt x="13020" y="24128"/>
                  </a:cubicBezTo>
                  <a:cubicBezTo>
                    <a:pt x="13214" y="24128"/>
                    <a:pt x="13355" y="24067"/>
                    <a:pt x="13320" y="23898"/>
                  </a:cubicBezTo>
                  <a:lnTo>
                    <a:pt x="13320" y="23898"/>
                  </a:lnTo>
                  <a:cubicBezTo>
                    <a:pt x="13487" y="23985"/>
                    <a:pt x="13666" y="24023"/>
                    <a:pt x="13872" y="24023"/>
                  </a:cubicBezTo>
                  <a:cubicBezTo>
                    <a:pt x="13906" y="24023"/>
                    <a:pt x="13941" y="24022"/>
                    <a:pt x="13976" y="24020"/>
                  </a:cubicBezTo>
                  <a:cubicBezTo>
                    <a:pt x="13992" y="24020"/>
                    <a:pt x="14036" y="24015"/>
                    <a:pt x="14036" y="23993"/>
                  </a:cubicBezTo>
                  <a:cubicBezTo>
                    <a:pt x="14033" y="23888"/>
                    <a:pt x="14023" y="23810"/>
                    <a:pt x="13999" y="23735"/>
                  </a:cubicBezTo>
                  <a:lnTo>
                    <a:pt x="13999" y="23735"/>
                  </a:lnTo>
                  <a:cubicBezTo>
                    <a:pt x="14156" y="23810"/>
                    <a:pt x="14334" y="23851"/>
                    <a:pt x="14492" y="23851"/>
                  </a:cubicBezTo>
                  <a:cubicBezTo>
                    <a:pt x="14791" y="23851"/>
                    <a:pt x="15020" y="23704"/>
                    <a:pt x="14899" y="23359"/>
                  </a:cubicBezTo>
                  <a:lnTo>
                    <a:pt x="14899" y="23359"/>
                  </a:lnTo>
                  <a:cubicBezTo>
                    <a:pt x="15179" y="23527"/>
                    <a:pt x="15488" y="23645"/>
                    <a:pt x="15817" y="23645"/>
                  </a:cubicBezTo>
                  <a:cubicBezTo>
                    <a:pt x="15832" y="23645"/>
                    <a:pt x="15847" y="23645"/>
                    <a:pt x="15862" y="23645"/>
                  </a:cubicBezTo>
                  <a:cubicBezTo>
                    <a:pt x="16311" y="23633"/>
                    <a:pt x="16185" y="23293"/>
                    <a:pt x="16007" y="23005"/>
                  </a:cubicBezTo>
                  <a:lnTo>
                    <a:pt x="16007" y="23005"/>
                  </a:lnTo>
                  <a:cubicBezTo>
                    <a:pt x="16271" y="23152"/>
                    <a:pt x="16572" y="23235"/>
                    <a:pt x="16867" y="23245"/>
                  </a:cubicBezTo>
                  <a:cubicBezTo>
                    <a:pt x="16884" y="23245"/>
                    <a:pt x="16954" y="23245"/>
                    <a:pt x="16949" y="23212"/>
                  </a:cubicBezTo>
                  <a:cubicBezTo>
                    <a:pt x="16936" y="22983"/>
                    <a:pt x="16856" y="22880"/>
                    <a:pt x="16745" y="22720"/>
                  </a:cubicBezTo>
                  <a:lnTo>
                    <a:pt x="16745" y="22720"/>
                  </a:lnTo>
                  <a:cubicBezTo>
                    <a:pt x="16966" y="22814"/>
                    <a:pt x="17280" y="22933"/>
                    <a:pt x="17472" y="22933"/>
                  </a:cubicBezTo>
                  <a:cubicBezTo>
                    <a:pt x="17588" y="22933"/>
                    <a:pt x="17658" y="22889"/>
                    <a:pt x="17636" y="22771"/>
                  </a:cubicBezTo>
                  <a:cubicBezTo>
                    <a:pt x="17593" y="22560"/>
                    <a:pt x="17373" y="22383"/>
                    <a:pt x="17172" y="22237"/>
                  </a:cubicBezTo>
                  <a:lnTo>
                    <a:pt x="17172" y="22237"/>
                  </a:lnTo>
                  <a:cubicBezTo>
                    <a:pt x="17179" y="22240"/>
                    <a:pt x="17187" y="22244"/>
                    <a:pt x="17194" y="22248"/>
                  </a:cubicBezTo>
                  <a:cubicBezTo>
                    <a:pt x="17369" y="22331"/>
                    <a:pt x="17772" y="22512"/>
                    <a:pt x="18088" y="22512"/>
                  </a:cubicBezTo>
                  <a:cubicBezTo>
                    <a:pt x="18286" y="22512"/>
                    <a:pt x="18451" y="22441"/>
                    <a:pt x="18503" y="22231"/>
                  </a:cubicBezTo>
                  <a:cubicBezTo>
                    <a:pt x="18553" y="22051"/>
                    <a:pt x="18181" y="21707"/>
                    <a:pt x="18088" y="21598"/>
                  </a:cubicBezTo>
                  <a:cubicBezTo>
                    <a:pt x="17857" y="21338"/>
                    <a:pt x="17588" y="21102"/>
                    <a:pt x="17350" y="20843"/>
                  </a:cubicBezTo>
                  <a:lnTo>
                    <a:pt x="17350" y="20843"/>
                  </a:lnTo>
                  <a:cubicBezTo>
                    <a:pt x="17585" y="20948"/>
                    <a:pt x="17850" y="21008"/>
                    <a:pt x="18108" y="21008"/>
                  </a:cubicBezTo>
                  <a:cubicBezTo>
                    <a:pt x="18468" y="21008"/>
                    <a:pt x="18814" y="20891"/>
                    <a:pt x="19049" y="20616"/>
                  </a:cubicBezTo>
                  <a:cubicBezTo>
                    <a:pt x="19054" y="20612"/>
                    <a:pt x="19056" y="20607"/>
                    <a:pt x="19055" y="20602"/>
                  </a:cubicBezTo>
                  <a:lnTo>
                    <a:pt x="19055" y="20602"/>
                  </a:lnTo>
                  <a:cubicBezTo>
                    <a:pt x="19058" y="20594"/>
                    <a:pt x="19052" y="20585"/>
                    <a:pt x="19032" y="20573"/>
                  </a:cubicBezTo>
                  <a:cubicBezTo>
                    <a:pt x="18236" y="20153"/>
                    <a:pt x="17413" y="20000"/>
                    <a:pt x="16736" y="19357"/>
                  </a:cubicBezTo>
                  <a:cubicBezTo>
                    <a:pt x="16660" y="19280"/>
                    <a:pt x="16124" y="18708"/>
                    <a:pt x="16300" y="18702"/>
                  </a:cubicBezTo>
                  <a:cubicBezTo>
                    <a:pt x="16529" y="18696"/>
                    <a:pt x="16681" y="18670"/>
                    <a:pt x="16884" y="18560"/>
                  </a:cubicBezTo>
                  <a:cubicBezTo>
                    <a:pt x="16894" y="18554"/>
                    <a:pt x="16910" y="18539"/>
                    <a:pt x="16899" y="18527"/>
                  </a:cubicBezTo>
                  <a:cubicBezTo>
                    <a:pt x="16773" y="18345"/>
                    <a:pt x="16466" y="18167"/>
                    <a:pt x="16582" y="18167"/>
                  </a:cubicBezTo>
                  <a:cubicBezTo>
                    <a:pt x="16616" y="18167"/>
                    <a:pt x="16686" y="18182"/>
                    <a:pt x="16806" y="18217"/>
                  </a:cubicBezTo>
                  <a:cubicBezTo>
                    <a:pt x="16934" y="18253"/>
                    <a:pt x="17057" y="18268"/>
                    <a:pt x="17181" y="18268"/>
                  </a:cubicBezTo>
                  <a:cubicBezTo>
                    <a:pt x="17279" y="18268"/>
                    <a:pt x="17377" y="18259"/>
                    <a:pt x="17478" y="18244"/>
                  </a:cubicBezTo>
                  <a:cubicBezTo>
                    <a:pt x="17947" y="18184"/>
                    <a:pt x="18465" y="17819"/>
                    <a:pt x="18493" y="17328"/>
                  </a:cubicBezTo>
                  <a:cubicBezTo>
                    <a:pt x="18498" y="17273"/>
                    <a:pt x="18372" y="17267"/>
                    <a:pt x="18339" y="17267"/>
                  </a:cubicBezTo>
                  <a:cubicBezTo>
                    <a:pt x="17969" y="17295"/>
                    <a:pt x="17597" y="17371"/>
                    <a:pt x="17227" y="17414"/>
                  </a:cubicBezTo>
                  <a:cubicBezTo>
                    <a:pt x="17085" y="17431"/>
                    <a:pt x="16933" y="17446"/>
                    <a:pt x="16781" y="17446"/>
                  </a:cubicBezTo>
                  <a:cubicBezTo>
                    <a:pt x="16489" y="17446"/>
                    <a:pt x="16196" y="17392"/>
                    <a:pt x="15967" y="17202"/>
                  </a:cubicBezTo>
                  <a:cubicBezTo>
                    <a:pt x="15792" y="17060"/>
                    <a:pt x="15811" y="17032"/>
                    <a:pt x="15890" y="17032"/>
                  </a:cubicBezTo>
                  <a:cubicBezTo>
                    <a:pt x="15918" y="17032"/>
                    <a:pt x="15952" y="17035"/>
                    <a:pt x="15988" y="17038"/>
                  </a:cubicBezTo>
                  <a:cubicBezTo>
                    <a:pt x="16033" y="17044"/>
                    <a:pt x="16076" y="17049"/>
                    <a:pt x="16119" y="17049"/>
                  </a:cubicBezTo>
                  <a:cubicBezTo>
                    <a:pt x="16746" y="17027"/>
                    <a:pt x="17385" y="16689"/>
                    <a:pt x="17270" y="15986"/>
                  </a:cubicBezTo>
                  <a:cubicBezTo>
                    <a:pt x="17262" y="15939"/>
                    <a:pt x="17187" y="15921"/>
                    <a:pt x="17134" y="15921"/>
                  </a:cubicBezTo>
                  <a:cubicBezTo>
                    <a:pt x="17119" y="15921"/>
                    <a:pt x="17105" y="15923"/>
                    <a:pt x="17096" y="15926"/>
                  </a:cubicBezTo>
                  <a:cubicBezTo>
                    <a:pt x="16889" y="15991"/>
                    <a:pt x="16687" y="16051"/>
                    <a:pt x="16479" y="16100"/>
                  </a:cubicBezTo>
                  <a:cubicBezTo>
                    <a:pt x="16404" y="16118"/>
                    <a:pt x="16274" y="16127"/>
                    <a:pt x="16140" y="16127"/>
                  </a:cubicBezTo>
                  <a:cubicBezTo>
                    <a:pt x="15789" y="16127"/>
                    <a:pt x="15411" y="16063"/>
                    <a:pt x="15928" y="15920"/>
                  </a:cubicBezTo>
                  <a:cubicBezTo>
                    <a:pt x="16223" y="15838"/>
                    <a:pt x="16539" y="15669"/>
                    <a:pt x="16632" y="15369"/>
                  </a:cubicBezTo>
                  <a:cubicBezTo>
                    <a:pt x="16643" y="15325"/>
                    <a:pt x="16529" y="15309"/>
                    <a:pt x="16507" y="15309"/>
                  </a:cubicBezTo>
                  <a:cubicBezTo>
                    <a:pt x="16048" y="15276"/>
                    <a:pt x="15618" y="15216"/>
                    <a:pt x="15187" y="15058"/>
                  </a:cubicBezTo>
                  <a:cubicBezTo>
                    <a:pt x="15056" y="15009"/>
                    <a:pt x="14521" y="14599"/>
                    <a:pt x="14521" y="14599"/>
                  </a:cubicBezTo>
                  <a:lnTo>
                    <a:pt x="14521" y="14599"/>
                  </a:lnTo>
                  <a:cubicBezTo>
                    <a:pt x="14568" y="14607"/>
                    <a:pt x="14616" y="14610"/>
                    <a:pt x="14664" y="14610"/>
                  </a:cubicBezTo>
                  <a:cubicBezTo>
                    <a:pt x="14926" y="14610"/>
                    <a:pt x="15184" y="14503"/>
                    <a:pt x="15416" y="14392"/>
                  </a:cubicBezTo>
                  <a:cubicBezTo>
                    <a:pt x="15444" y="14375"/>
                    <a:pt x="15427" y="14349"/>
                    <a:pt x="15404" y="14338"/>
                  </a:cubicBezTo>
                  <a:cubicBezTo>
                    <a:pt x="15225" y="14245"/>
                    <a:pt x="14837" y="13836"/>
                    <a:pt x="14723" y="13836"/>
                  </a:cubicBezTo>
                  <a:cubicBezTo>
                    <a:pt x="14848" y="13836"/>
                    <a:pt x="14974" y="13826"/>
                    <a:pt x="15099" y="13814"/>
                  </a:cubicBezTo>
                  <a:cubicBezTo>
                    <a:pt x="15383" y="13781"/>
                    <a:pt x="15590" y="13683"/>
                    <a:pt x="15792" y="13498"/>
                  </a:cubicBezTo>
                  <a:cubicBezTo>
                    <a:pt x="15819" y="13476"/>
                    <a:pt x="15764" y="13449"/>
                    <a:pt x="15754" y="13443"/>
                  </a:cubicBezTo>
                  <a:cubicBezTo>
                    <a:pt x="15553" y="13348"/>
                    <a:pt x="15434" y="13310"/>
                    <a:pt x="15223" y="13303"/>
                  </a:cubicBezTo>
                  <a:lnTo>
                    <a:pt x="15223" y="13303"/>
                  </a:lnTo>
                  <a:cubicBezTo>
                    <a:pt x="15226" y="13303"/>
                    <a:pt x="15229" y="13303"/>
                    <a:pt x="15232" y="13303"/>
                  </a:cubicBezTo>
                  <a:cubicBezTo>
                    <a:pt x="15344" y="13303"/>
                    <a:pt x="15490" y="13277"/>
                    <a:pt x="15585" y="13242"/>
                  </a:cubicBezTo>
                  <a:cubicBezTo>
                    <a:pt x="16048" y="13066"/>
                    <a:pt x="16338" y="12766"/>
                    <a:pt x="16338" y="12248"/>
                  </a:cubicBezTo>
                  <a:cubicBezTo>
                    <a:pt x="16338" y="12194"/>
                    <a:pt x="16223" y="12189"/>
                    <a:pt x="16185" y="12189"/>
                  </a:cubicBezTo>
                  <a:cubicBezTo>
                    <a:pt x="16093" y="12197"/>
                    <a:pt x="15436" y="12298"/>
                    <a:pt x="15404" y="12298"/>
                  </a:cubicBezTo>
                  <a:cubicBezTo>
                    <a:pt x="15394" y="12298"/>
                    <a:pt x="15441" y="12289"/>
                    <a:pt x="15580" y="12265"/>
                  </a:cubicBezTo>
                  <a:cubicBezTo>
                    <a:pt x="15923" y="12200"/>
                    <a:pt x="16223" y="11976"/>
                    <a:pt x="16452" y="11724"/>
                  </a:cubicBezTo>
                  <a:cubicBezTo>
                    <a:pt x="16497" y="11676"/>
                    <a:pt x="16344" y="11653"/>
                    <a:pt x="16298" y="11653"/>
                  </a:cubicBezTo>
                  <a:cubicBezTo>
                    <a:pt x="16294" y="11653"/>
                    <a:pt x="16290" y="11653"/>
                    <a:pt x="16288" y="11654"/>
                  </a:cubicBezTo>
                  <a:cubicBezTo>
                    <a:pt x="16040" y="11714"/>
                    <a:pt x="15785" y="11745"/>
                    <a:pt x="15534" y="11745"/>
                  </a:cubicBezTo>
                  <a:cubicBezTo>
                    <a:pt x="14536" y="11745"/>
                    <a:pt x="13585" y="11264"/>
                    <a:pt x="13236" y="10276"/>
                  </a:cubicBezTo>
                  <a:lnTo>
                    <a:pt x="13236" y="10276"/>
                  </a:lnTo>
                  <a:cubicBezTo>
                    <a:pt x="13471" y="10404"/>
                    <a:pt x="13747" y="10438"/>
                    <a:pt x="14025" y="10438"/>
                  </a:cubicBezTo>
                  <a:cubicBezTo>
                    <a:pt x="14222" y="10438"/>
                    <a:pt x="14421" y="10421"/>
                    <a:pt x="14608" y="10410"/>
                  </a:cubicBezTo>
                  <a:cubicBezTo>
                    <a:pt x="14651" y="10410"/>
                    <a:pt x="14691" y="10377"/>
                    <a:pt x="14641" y="10344"/>
                  </a:cubicBezTo>
                  <a:cubicBezTo>
                    <a:pt x="14276" y="10123"/>
                    <a:pt x="13962" y="9861"/>
                    <a:pt x="13732" y="9512"/>
                  </a:cubicBezTo>
                  <a:lnTo>
                    <a:pt x="13732" y="9512"/>
                  </a:lnTo>
                  <a:cubicBezTo>
                    <a:pt x="13944" y="9618"/>
                    <a:pt x="14187" y="9682"/>
                    <a:pt x="14423" y="9682"/>
                  </a:cubicBezTo>
                  <a:cubicBezTo>
                    <a:pt x="14758" y="9682"/>
                    <a:pt x="15077" y="9554"/>
                    <a:pt x="15268" y="9243"/>
                  </a:cubicBezTo>
                  <a:cubicBezTo>
                    <a:pt x="15285" y="9216"/>
                    <a:pt x="15247" y="9199"/>
                    <a:pt x="15225" y="9188"/>
                  </a:cubicBezTo>
                  <a:cubicBezTo>
                    <a:pt x="14706" y="8997"/>
                    <a:pt x="14155" y="8904"/>
                    <a:pt x="13637" y="8703"/>
                  </a:cubicBezTo>
                  <a:cubicBezTo>
                    <a:pt x="13141" y="8517"/>
                    <a:pt x="12798" y="8157"/>
                    <a:pt x="12486" y="7759"/>
                  </a:cubicBezTo>
                  <a:cubicBezTo>
                    <a:pt x="12405" y="7645"/>
                    <a:pt x="12328" y="7530"/>
                    <a:pt x="12257" y="7404"/>
                  </a:cubicBezTo>
                  <a:lnTo>
                    <a:pt x="12257" y="7404"/>
                  </a:lnTo>
                  <a:cubicBezTo>
                    <a:pt x="12347" y="7471"/>
                    <a:pt x="12449" y="7505"/>
                    <a:pt x="12557" y="7505"/>
                  </a:cubicBezTo>
                  <a:cubicBezTo>
                    <a:pt x="12573" y="7505"/>
                    <a:pt x="12590" y="7504"/>
                    <a:pt x="12607" y="7502"/>
                  </a:cubicBezTo>
                  <a:cubicBezTo>
                    <a:pt x="12612" y="7504"/>
                    <a:pt x="12629" y="7507"/>
                    <a:pt x="12648" y="7507"/>
                  </a:cubicBezTo>
                  <a:cubicBezTo>
                    <a:pt x="12685" y="7507"/>
                    <a:pt x="12730" y="7499"/>
                    <a:pt x="12715" y="7470"/>
                  </a:cubicBezTo>
                  <a:cubicBezTo>
                    <a:pt x="12710" y="7460"/>
                    <a:pt x="12385" y="6858"/>
                    <a:pt x="12586" y="6858"/>
                  </a:cubicBezTo>
                  <a:cubicBezTo>
                    <a:pt x="12598" y="6858"/>
                    <a:pt x="12612" y="6860"/>
                    <a:pt x="12629" y="6865"/>
                  </a:cubicBezTo>
                  <a:cubicBezTo>
                    <a:pt x="12813" y="6920"/>
                    <a:pt x="12841" y="6925"/>
                    <a:pt x="13032" y="6963"/>
                  </a:cubicBezTo>
                  <a:cubicBezTo>
                    <a:pt x="13039" y="6963"/>
                    <a:pt x="13053" y="6964"/>
                    <a:pt x="13069" y="6964"/>
                  </a:cubicBezTo>
                  <a:cubicBezTo>
                    <a:pt x="13106" y="6964"/>
                    <a:pt x="13153" y="6959"/>
                    <a:pt x="13141" y="6925"/>
                  </a:cubicBezTo>
                  <a:cubicBezTo>
                    <a:pt x="13010" y="6553"/>
                    <a:pt x="12786" y="6499"/>
                    <a:pt x="13283" y="6450"/>
                  </a:cubicBezTo>
                  <a:cubicBezTo>
                    <a:pt x="13550" y="6422"/>
                    <a:pt x="13742" y="6303"/>
                    <a:pt x="13905" y="6101"/>
                  </a:cubicBezTo>
                  <a:cubicBezTo>
                    <a:pt x="13943" y="6052"/>
                    <a:pt x="13807" y="6029"/>
                    <a:pt x="13785" y="6029"/>
                  </a:cubicBezTo>
                  <a:cubicBezTo>
                    <a:pt x="12896" y="5991"/>
                    <a:pt x="12061" y="5659"/>
                    <a:pt x="11373" y="5102"/>
                  </a:cubicBezTo>
                  <a:cubicBezTo>
                    <a:pt x="11255" y="5005"/>
                    <a:pt x="11028" y="4762"/>
                    <a:pt x="10954" y="4733"/>
                  </a:cubicBezTo>
                  <a:lnTo>
                    <a:pt x="10954" y="4733"/>
                  </a:lnTo>
                  <a:cubicBezTo>
                    <a:pt x="11172" y="4818"/>
                    <a:pt x="11270" y="4818"/>
                    <a:pt x="11499" y="4830"/>
                  </a:cubicBezTo>
                  <a:cubicBezTo>
                    <a:pt x="11509" y="4830"/>
                    <a:pt x="11602" y="4825"/>
                    <a:pt x="11575" y="4786"/>
                  </a:cubicBezTo>
                  <a:cubicBezTo>
                    <a:pt x="11434" y="4582"/>
                    <a:pt x="11058" y="4359"/>
                    <a:pt x="11415" y="4359"/>
                  </a:cubicBezTo>
                  <a:cubicBezTo>
                    <a:pt x="11431" y="4359"/>
                    <a:pt x="11448" y="4359"/>
                    <a:pt x="11466" y="4360"/>
                  </a:cubicBezTo>
                  <a:cubicBezTo>
                    <a:pt x="11486" y="4362"/>
                    <a:pt x="11506" y="4362"/>
                    <a:pt x="11525" y="4362"/>
                  </a:cubicBezTo>
                  <a:cubicBezTo>
                    <a:pt x="11738" y="4362"/>
                    <a:pt x="11913" y="4280"/>
                    <a:pt x="12093" y="4170"/>
                  </a:cubicBezTo>
                  <a:cubicBezTo>
                    <a:pt x="12138" y="4148"/>
                    <a:pt x="12093" y="4121"/>
                    <a:pt x="12066" y="4110"/>
                  </a:cubicBezTo>
                  <a:cubicBezTo>
                    <a:pt x="11892" y="4033"/>
                    <a:pt x="11718" y="3962"/>
                    <a:pt x="11542" y="3897"/>
                  </a:cubicBezTo>
                  <a:cubicBezTo>
                    <a:pt x="10877" y="3640"/>
                    <a:pt x="11215" y="3640"/>
                    <a:pt x="11451" y="3640"/>
                  </a:cubicBezTo>
                  <a:lnTo>
                    <a:pt x="11542" y="3640"/>
                  </a:lnTo>
                  <a:cubicBezTo>
                    <a:pt x="11854" y="3635"/>
                    <a:pt x="12121" y="3614"/>
                    <a:pt x="12388" y="3450"/>
                  </a:cubicBezTo>
                  <a:cubicBezTo>
                    <a:pt x="12426" y="3423"/>
                    <a:pt x="12388" y="3395"/>
                    <a:pt x="12360" y="3385"/>
                  </a:cubicBezTo>
                  <a:cubicBezTo>
                    <a:pt x="11883" y="3186"/>
                    <a:pt x="11408" y="3126"/>
                    <a:pt x="10905" y="3125"/>
                  </a:cubicBezTo>
                  <a:lnTo>
                    <a:pt x="10905" y="3125"/>
                  </a:lnTo>
                  <a:cubicBezTo>
                    <a:pt x="11314" y="2748"/>
                    <a:pt x="11635" y="2273"/>
                    <a:pt x="11706" y="1716"/>
                  </a:cubicBezTo>
                  <a:cubicBezTo>
                    <a:pt x="11713" y="1671"/>
                    <a:pt x="11647" y="1654"/>
                    <a:pt x="11587" y="1654"/>
                  </a:cubicBezTo>
                  <a:cubicBezTo>
                    <a:pt x="11551" y="1654"/>
                    <a:pt x="11517" y="1661"/>
                    <a:pt x="11504" y="1671"/>
                  </a:cubicBezTo>
                  <a:cubicBezTo>
                    <a:pt x="11114" y="1967"/>
                    <a:pt x="10720" y="2234"/>
                    <a:pt x="10312" y="2493"/>
                  </a:cubicBezTo>
                  <a:lnTo>
                    <a:pt x="10312" y="2493"/>
                  </a:lnTo>
                  <a:cubicBezTo>
                    <a:pt x="10424" y="2244"/>
                    <a:pt x="10499" y="1986"/>
                    <a:pt x="10572" y="1716"/>
                  </a:cubicBezTo>
                  <a:cubicBezTo>
                    <a:pt x="10579" y="1676"/>
                    <a:pt x="10499" y="1655"/>
                    <a:pt x="10436" y="1655"/>
                  </a:cubicBezTo>
                  <a:cubicBezTo>
                    <a:pt x="10403" y="1655"/>
                    <a:pt x="10375" y="1660"/>
                    <a:pt x="10364" y="1671"/>
                  </a:cubicBezTo>
                  <a:cubicBezTo>
                    <a:pt x="10106" y="1943"/>
                    <a:pt x="9916" y="2251"/>
                    <a:pt x="9700" y="2546"/>
                  </a:cubicBezTo>
                  <a:lnTo>
                    <a:pt x="9700" y="2546"/>
                  </a:lnTo>
                  <a:cubicBezTo>
                    <a:pt x="9651" y="1894"/>
                    <a:pt x="9684" y="1206"/>
                    <a:pt x="9540" y="575"/>
                  </a:cubicBezTo>
                  <a:cubicBezTo>
                    <a:pt x="9458" y="209"/>
                    <a:pt x="9330" y="1"/>
                    <a:pt x="904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0"/>
            <p:cNvSpPr/>
            <p:nvPr/>
          </p:nvSpPr>
          <p:spPr>
            <a:xfrm>
              <a:off x="4795400" y="3174500"/>
              <a:ext cx="278650" cy="531200"/>
            </a:xfrm>
            <a:custGeom>
              <a:avLst/>
              <a:gdLst/>
              <a:ahLst/>
              <a:cxnLst/>
              <a:rect l="l" t="t" r="r" b="b"/>
              <a:pathLst>
                <a:path w="11146" h="21248" extrusionOk="0">
                  <a:moveTo>
                    <a:pt x="5755" y="0"/>
                  </a:moveTo>
                  <a:cubicBezTo>
                    <a:pt x="5373" y="0"/>
                    <a:pt x="4992" y="279"/>
                    <a:pt x="4970" y="705"/>
                  </a:cubicBezTo>
                  <a:lnTo>
                    <a:pt x="5095" y="758"/>
                  </a:lnTo>
                  <a:cubicBezTo>
                    <a:pt x="4828" y="677"/>
                    <a:pt x="4484" y="650"/>
                    <a:pt x="4239" y="519"/>
                  </a:cubicBezTo>
                  <a:lnTo>
                    <a:pt x="4239" y="519"/>
                  </a:lnTo>
                  <a:cubicBezTo>
                    <a:pt x="4310" y="732"/>
                    <a:pt x="4653" y="841"/>
                    <a:pt x="4828" y="977"/>
                  </a:cubicBezTo>
                  <a:lnTo>
                    <a:pt x="3993" y="977"/>
                  </a:lnTo>
                  <a:cubicBezTo>
                    <a:pt x="4091" y="1190"/>
                    <a:pt x="4288" y="1402"/>
                    <a:pt x="4534" y="1430"/>
                  </a:cubicBezTo>
                  <a:cubicBezTo>
                    <a:pt x="4239" y="1779"/>
                    <a:pt x="4015" y="2238"/>
                    <a:pt x="3748" y="2641"/>
                  </a:cubicBezTo>
                  <a:cubicBezTo>
                    <a:pt x="4091" y="2641"/>
                    <a:pt x="4358" y="2477"/>
                    <a:pt x="4632" y="2264"/>
                  </a:cubicBezTo>
                  <a:lnTo>
                    <a:pt x="4632" y="2264"/>
                  </a:lnTo>
                  <a:cubicBezTo>
                    <a:pt x="4605" y="2936"/>
                    <a:pt x="3867" y="3716"/>
                    <a:pt x="3306" y="3852"/>
                  </a:cubicBezTo>
                  <a:cubicBezTo>
                    <a:pt x="3454" y="3890"/>
                    <a:pt x="3600" y="3917"/>
                    <a:pt x="3748" y="3917"/>
                  </a:cubicBezTo>
                  <a:cubicBezTo>
                    <a:pt x="3895" y="3917"/>
                    <a:pt x="4043" y="3890"/>
                    <a:pt x="4189" y="3824"/>
                  </a:cubicBezTo>
                  <a:lnTo>
                    <a:pt x="4189" y="3824"/>
                  </a:lnTo>
                  <a:cubicBezTo>
                    <a:pt x="3993" y="4119"/>
                    <a:pt x="3867" y="4522"/>
                    <a:pt x="3650" y="4817"/>
                  </a:cubicBezTo>
                  <a:cubicBezTo>
                    <a:pt x="3404" y="5166"/>
                    <a:pt x="3159" y="5406"/>
                    <a:pt x="2865" y="5707"/>
                  </a:cubicBezTo>
                  <a:cubicBezTo>
                    <a:pt x="2968" y="5750"/>
                    <a:pt x="3082" y="5773"/>
                    <a:pt x="3197" y="5773"/>
                  </a:cubicBezTo>
                  <a:cubicBezTo>
                    <a:pt x="3409" y="5773"/>
                    <a:pt x="3623" y="5712"/>
                    <a:pt x="3797" y="5680"/>
                  </a:cubicBezTo>
                  <a:lnTo>
                    <a:pt x="3797" y="5680"/>
                  </a:lnTo>
                  <a:cubicBezTo>
                    <a:pt x="3699" y="6350"/>
                    <a:pt x="3356" y="6808"/>
                    <a:pt x="2766" y="7103"/>
                  </a:cubicBezTo>
                  <a:cubicBezTo>
                    <a:pt x="3039" y="7103"/>
                    <a:pt x="3306" y="7103"/>
                    <a:pt x="3552" y="7021"/>
                  </a:cubicBezTo>
                  <a:lnTo>
                    <a:pt x="3552" y="7021"/>
                  </a:lnTo>
                  <a:cubicBezTo>
                    <a:pt x="3502" y="7152"/>
                    <a:pt x="3447" y="7283"/>
                    <a:pt x="3404" y="7419"/>
                  </a:cubicBezTo>
                  <a:cubicBezTo>
                    <a:pt x="2891" y="8177"/>
                    <a:pt x="2755" y="8276"/>
                    <a:pt x="2450" y="8739"/>
                  </a:cubicBezTo>
                  <a:cubicBezTo>
                    <a:pt x="2105" y="9307"/>
                    <a:pt x="1713" y="9814"/>
                    <a:pt x="1222" y="10245"/>
                  </a:cubicBezTo>
                  <a:cubicBezTo>
                    <a:pt x="1593" y="10191"/>
                    <a:pt x="2084" y="10245"/>
                    <a:pt x="2374" y="9923"/>
                  </a:cubicBezTo>
                  <a:lnTo>
                    <a:pt x="2374" y="9923"/>
                  </a:lnTo>
                  <a:cubicBezTo>
                    <a:pt x="2183" y="10622"/>
                    <a:pt x="1811" y="11052"/>
                    <a:pt x="1468" y="11647"/>
                  </a:cubicBezTo>
                  <a:cubicBezTo>
                    <a:pt x="1790" y="11619"/>
                    <a:pt x="2084" y="11456"/>
                    <a:pt x="2400" y="11347"/>
                  </a:cubicBezTo>
                  <a:lnTo>
                    <a:pt x="2400" y="11347"/>
                  </a:lnTo>
                  <a:cubicBezTo>
                    <a:pt x="2203" y="12017"/>
                    <a:pt x="1936" y="12586"/>
                    <a:pt x="1445" y="13044"/>
                  </a:cubicBezTo>
                  <a:cubicBezTo>
                    <a:pt x="1032" y="13419"/>
                    <a:pt x="219" y="14091"/>
                    <a:pt x="0" y="14577"/>
                  </a:cubicBezTo>
                  <a:cubicBezTo>
                    <a:pt x="109" y="14587"/>
                    <a:pt x="219" y="14593"/>
                    <a:pt x="322" y="14593"/>
                  </a:cubicBezTo>
                  <a:cubicBezTo>
                    <a:pt x="469" y="14593"/>
                    <a:pt x="617" y="14577"/>
                    <a:pt x="758" y="14549"/>
                  </a:cubicBezTo>
                  <a:lnTo>
                    <a:pt x="758" y="14549"/>
                  </a:lnTo>
                  <a:cubicBezTo>
                    <a:pt x="562" y="14844"/>
                    <a:pt x="317" y="15083"/>
                    <a:pt x="121" y="15406"/>
                  </a:cubicBezTo>
                  <a:cubicBezTo>
                    <a:pt x="141" y="15411"/>
                    <a:pt x="159" y="15411"/>
                    <a:pt x="181" y="15411"/>
                  </a:cubicBezTo>
                  <a:cubicBezTo>
                    <a:pt x="524" y="15411"/>
                    <a:pt x="824" y="15187"/>
                    <a:pt x="1130" y="15056"/>
                  </a:cubicBezTo>
                  <a:lnTo>
                    <a:pt x="1130" y="15056"/>
                  </a:lnTo>
                  <a:cubicBezTo>
                    <a:pt x="856" y="15700"/>
                    <a:pt x="464" y="16322"/>
                    <a:pt x="246" y="16966"/>
                  </a:cubicBezTo>
                  <a:cubicBezTo>
                    <a:pt x="589" y="16802"/>
                    <a:pt x="1032" y="16589"/>
                    <a:pt x="1299" y="16267"/>
                  </a:cubicBezTo>
                  <a:lnTo>
                    <a:pt x="1299" y="16267"/>
                  </a:lnTo>
                  <a:cubicBezTo>
                    <a:pt x="1222" y="16534"/>
                    <a:pt x="1053" y="16835"/>
                    <a:pt x="1053" y="17102"/>
                  </a:cubicBezTo>
                  <a:cubicBezTo>
                    <a:pt x="1222" y="17075"/>
                    <a:pt x="1370" y="17020"/>
                    <a:pt x="1516" y="16992"/>
                  </a:cubicBezTo>
                  <a:lnTo>
                    <a:pt x="1516" y="16992"/>
                  </a:lnTo>
                  <a:cubicBezTo>
                    <a:pt x="1418" y="17342"/>
                    <a:pt x="1347" y="17745"/>
                    <a:pt x="1173" y="18067"/>
                  </a:cubicBezTo>
                  <a:cubicBezTo>
                    <a:pt x="955" y="18498"/>
                    <a:pt x="562" y="18739"/>
                    <a:pt x="317" y="19142"/>
                  </a:cubicBezTo>
                  <a:cubicBezTo>
                    <a:pt x="660" y="19142"/>
                    <a:pt x="1032" y="19061"/>
                    <a:pt x="1347" y="18875"/>
                  </a:cubicBezTo>
                  <a:lnTo>
                    <a:pt x="1347" y="18875"/>
                  </a:lnTo>
                  <a:cubicBezTo>
                    <a:pt x="1271" y="19590"/>
                    <a:pt x="955" y="20195"/>
                    <a:pt x="562" y="20730"/>
                  </a:cubicBezTo>
                  <a:cubicBezTo>
                    <a:pt x="639" y="20768"/>
                    <a:pt x="775" y="20789"/>
                    <a:pt x="972" y="20806"/>
                  </a:cubicBezTo>
                  <a:cubicBezTo>
                    <a:pt x="1085" y="20730"/>
                    <a:pt x="1195" y="20648"/>
                    <a:pt x="1309" y="20566"/>
                  </a:cubicBezTo>
                  <a:cubicBezTo>
                    <a:pt x="1320" y="20560"/>
                    <a:pt x="1342" y="20555"/>
                    <a:pt x="1364" y="20555"/>
                  </a:cubicBezTo>
                  <a:cubicBezTo>
                    <a:pt x="1435" y="20555"/>
                    <a:pt x="1544" y="20593"/>
                    <a:pt x="1511" y="20620"/>
                  </a:cubicBezTo>
                  <a:cubicBezTo>
                    <a:pt x="1211" y="20894"/>
                    <a:pt x="1457" y="20975"/>
                    <a:pt x="1757" y="20975"/>
                  </a:cubicBezTo>
                  <a:cubicBezTo>
                    <a:pt x="1974" y="20975"/>
                    <a:pt x="2220" y="20932"/>
                    <a:pt x="2319" y="20882"/>
                  </a:cubicBezTo>
                  <a:cubicBezTo>
                    <a:pt x="2515" y="20789"/>
                    <a:pt x="2706" y="20675"/>
                    <a:pt x="2880" y="20539"/>
                  </a:cubicBezTo>
                  <a:cubicBezTo>
                    <a:pt x="2891" y="20534"/>
                    <a:pt x="2924" y="20527"/>
                    <a:pt x="2963" y="20527"/>
                  </a:cubicBezTo>
                  <a:cubicBezTo>
                    <a:pt x="3022" y="20527"/>
                    <a:pt x="3094" y="20544"/>
                    <a:pt x="3082" y="20582"/>
                  </a:cubicBezTo>
                  <a:cubicBezTo>
                    <a:pt x="3006" y="20861"/>
                    <a:pt x="3230" y="21008"/>
                    <a:pt x="3475" y="21008"/>
                  </a:cubicBezTo>
                  <a:cubicBezTo>
                    <a:pt x="3628" y="21008"/>
                    <a:pt x="3792" y="20947"/>
                    <a:pt x="3890" y="20828"/>
                  </a:cubicBezTo>
                  <a:cubicBezTo>
                    <a:pt x="3966" y="20740"/>
                    <a:pt x="4036" y="20642"/>
                    <a:pt x="4102" y="20539"/>
                  </a:cubicBezTo>
                  <a:cubicBezTo>
                    <a:pt x="4114" y="20527"/>
                    <a:pt x="4141" y="20522"/>
                    <a:pt x="4174" y="20522"/>
                  </a:cubicBezTo>
                  <a:cubicBezTo>
                    <a:pt x="4233" y="20522"/>
                    <a:pt x="4315" y="20544"/>
                    <a:pt x="4310" y="20582"/>
                  </a:cubicBezTo>
                  <a:cubicBezTo>
                    <a:pt x="4265" y="20854"/>
                    <a:pt x="4484" y="20997"/>
                    <a:pt x="4718" y="20997"/>
                  </a:cubicBezTo>
                  <a:cubicBezTo>
                    <a:pt x="4866" y="20997"/>
                    <a:pt x="5018" y="20937"/>
                    <a:pt x="5111" y="20816"/>
                  </a:cubicBezTo>
                  <a:cubicBezTo>
                    <a:pt x="5123" y="20801"/>
                    <a:pt x="5149" y="20795"/>
                    <a:pt x="5177" y="20795"/>
                  </a:cubicBezTo>
                  <a:cubicBezTo>
                    <a:pt x="5226" y="20795"/>
                    <a:pt x="5292" y="20822"/>
                    <a:pt x="5313" y="20849"/>
                  </a:cubicBezTo>
                  <a:cubicBezTo>
                    <a:pt x="5423" y="20937"/>
                    <a:pt x="5516" y="20980"/>
                    <a:pt x="5586" y="20980"/>
                  </a:cubicBezTo>
                  <a:cubicBezTo>
                    <a:pt x="5679" y="20980"/>
                    <a:pt x="5750" y="20915"/>
                    <a:pt x="5793" y="20784"/>
                  </a:cubicBezTo>
                  <a:cubicBezTo>
                    <a:pt x="5804" y="20768"/>
                    <a:pt x="5826" y="20763"/>
                    <a:pt x="5853" y="20763"/>
                  </a:cubicBezTo>
                  <a:cubicBezTo>
                    <a:pt x="5908" y="20763"/>
                    <a:pt x="5979" y="20789"/>
                    <a:pt x="5995" y="20816"/>
                  </a:cubicBezTo>
                  <a:cubicBezTo>
                    <a:pt x="6050" y="20947"/>
                    <a:pt x="6126" y="21013"/>
                    <a:pt x="6219" y="21013"/>
                  </a:cubicBezTo>
                  <a:cubicBezTo>
                    <a:pt x="6306" y="21013"/>
                    <a:pt x="6405" y="20959"/>
                    <a:pt x="6524" y="20849"/>
                  </a:cubicBezTo>
                  <a:cubicBezTo>
                    <a:pt x="6530" y="20822"/>
                    <a:pt x="6551" y="20816"/>
                    <a:pt x="6584" y="20816"/>
                  </a:cubicBezTo>
                  <a:cubicBezTo>
                    <a:pt x="6629" y="20816"/>
                    <a:pt x="6687" y="20833"/>
                    <a:pt x="6704" y="20844"/>
                  </a:cubicBezTo>
                  <a:cubicBezTo>
                    <a:pt x="6896" y="20959"/>
                    <a:pt x="7321" y="21247"/>
                    <a:pt x="7578" y="21247"/>
                  </a:cubicBezTo>
                  <a:cubicBezTo>
                    <a:pt x="7719" y="21247"/>
                    <a:pt x="7807" y="21161"/>
                    <a:pt x="7774" y="20899"/>
                  </a:cubicBezTo>
                  <a:cubicBezTo>
                    <a:pt x="7767" y="20882"/>
                    <a:pt x="7790" y="20871"/>
                    <a:pt x="7822" y="20871"/>
                  </a:cubicBezTo>
                  <a:cubicBezTo>
                    <a:pt x="7872" y="20871"/>
                    <a:pt x="7943" y="20894"/>
                    <a:pt x="7953" y="20899"/>
                  </a:cubicBezTo>
                  <a:cubicBezTo>
                    <a:pt x="8117" y="21008"/>
                    <a:pt x="8298" y="21068"/>
                    <a:pt x="8429" y="21068"/>
                  </a:cubicBezTo>
                  <a:cubicBezTo>
                    <a:pt x="8625" y="21068"/>
                    <a:pt x="8728" y="20937"/>
                    <a:pt x="8532" y="20670"/>
                  </a:cubicBezTo>
                  <a:cubicBezTo>
                    <a:pt x="8515" y="20648"/>
                    <a:pt x="8553" y="20642"/>
                    <a:pt x="8598" y="20642"/>
                  </a:cubicBezTo>
                  <a:cubicBezTo>
                    <a:pt x="8646" y="20642"/>
                    <a:pt x="8711" y="20653"/>
                    <a:pt x="8728" y="20670"/>
                  </a:cubicBezTo>
                  <a:cubicBezTo>
                    <a:pt x="8930" y="20723"/>
                    <a:pt x="9077" y="20751"/>
                    <a:pt x="9175" y="20751"/>
                  </a:cubicBezTo>
                  <a:cubicBezTo>
                    <a:pt x="9328" y="20751"/>
                    <a:pt x="9350" y="20680"/>
                    <a:pt x="9240" y="20534"/>
                  </a:cubicBezTo>
                  <a:cubicBezTo>
                    <a:pt x="9235" y="20527"/>
                    <a:pt x="9230" y="20527"/>
                    <a:pt x="9230" y="20522"/>
                  </a:cubicBezTo>
                  <a:cubicBezTo>
                    <a:pt x="9225" y="20517"/>
                    <a:pt x="9225" y="20511"/>
                    <a:pt x="9219" y="20511"/>
                  </a:cubicBezTo>
                  <a:cubicBezTo>
                    <a:pt x="9202" y="20484"/>
                    <a:pt x="9240" y="20479"/>
                    <a:pt x="9290" y="20479"/>
                  </a:cubicBezTo>
                  <a:cubicBezTo>
                    <a:pt x="9339" y="20479"/>
                    <a:pt x="9399" y="20489"/>
                    <a:pt x="9416" y="20506"/>
                  </a:cubicBezTo>
                  <a:cubicBezTo>
                    <a:pt x="9595" y="20730"/>
                    <a:pt x="9776" y="20822"/>
                    <a:pt x="9922" y="20822"/>
                  </a:cubicBezTo>
                  <a:cubicBezTo>
                    <a:pt x="10196" y="20822"/>
                    <a:pt x="10343" y="20511"/>
                    <a:pt x="10124" y="20162"/>
                  </a:cubicBezTo>
                  <a:cubicBezTo>
                    <a:pt x="10114" y="20134"/>
                    <a:pt x="10136" y="20129"/>
                    <a:pt x="10174" y="20129"/>
                  </a:cubicBezTo>
                  <a:cubicBezTo>
                    <a:pt x="10229" y="20129"/>
                    <a:pt x="10305" y="20146"/>
                    <a:pt x="10320" y="20157"/>
                  </a:cubicBezTo>
                  <a:cubicBezTo>
                    <a:pt x="10419" y="20232"/>
                    <a:pt x="10746" y="20363"/>
                    <a:pt x="11030" y="20418"/>
                  </a:cubicBezTo>
                  <a:cubicBezTo>
                    <a:pt x="10758" y="20222"/>
                    <a:pt x="10425" y="20036"/>
                    <a:pt x="10310" y="19977"/>
                  </a:cubicBezTo>
                  <a:lnTo>
                    <a:pt x="10310" y="19977"/>
                  </a:lnTo>
                  <a:cubicBezTo>
                    <a:pt x="10463" y="20043"/>
                    <a:pt x="10642" y="20075"/>
                    <a:pt x="10823" y="20075"/>
                  </a:cubicBezTo>
                  <a:cubicBezTo>
                    <a:pt x="10937" y="20075"/>
                    <a:pt x="11047" y="20064"/>
                    <a:pt x="11145" y="20031"/>
                  </a:cubicBezTo>
                  <a:cubicBezTo>
                    <a:pt x="10779" y="19814"/>
                    <a:pt x="10288" y="19361"/>
                    <a:pt x="10212" y="18847"/>
                  </a:cubicBezTo>
                  <a:cubicBezTo>
                    <a:pt x="10320" y="18847"/>
                    <a:pt x="10451" y="18858"/>
                    <a:pt x="10582" y="18858"/>
                  </a:cubicBezTo>
                  <a:cubicBezTo>
                    <a:pt x="10779" y="18858"/>
                    <a:pt x="10975" y="18832"/>
                    <a:pt x="11095" y="18684"/>
                  </a:cubicBezTo>
                  <a:cubicBezTo>
                    <a:pt x="10534" y="18580"/>
                    <a:pt x="10091" y="17883"/>
                    <a:pt x="9628" y="17528"/>
                  </a:cubicBezTo>
                  <a:lnTo>
                    <a:pt x="9628" y="17528"/>
                  </a:lnTo>
                  <a:cubicBezTo>
                    <a:pt x="9759" y="17588"/>
                    <a:pt x="9945" y="17631"/>
                    <a:pt x="10131" y="17631"/>
                  </a:cubicBezTo>
                  <a:cubicBezTo>
                    <a:pt x="10277" y="17631"/>
                    <a:pt x="10425" y="17604"/>
                    <a:pt x="10534" y="17528"/>
                  </a:cubicBezTo>
                  <a:cubicBezTo>
                    <a:pt x="10114" y="17397"/>
                    <a:pt x="9383" y="16939"/>
                    <a:pt x="9257" y="16431"/>
                  </a:cubicBezTo>
                  <a:lnTo>
                    <a:pt x="9257" y="16431"/>
                  </a:lnTo>
                  <a:cubicBezTo>
                    <a:pt x="9530" y="16534"/>
                    <a:pt x="9776" y="16698"/>
                    <a:pt x="10065" y="16698"/>
                  </a:cubicBezTo>
                  <a:cubicBezTo>
                    <a:pt x="9748" y="16377"/>
                    <a:pt x="9383" y="15864"/>
                    <a:pt x="9404" y="15351"/>
                  </a:cubicBezTo>
                  <a:lnTo>
                    <a:pt x="9404" y="15351"/>
                  </a:lnTo>
                  <a:cubicBezTo>
                    <a:pt x="9678" y="15487"/>
                    <a:pt x="9967" y="15514"/>
                    <a:pt x="10261" y="15514"/>
                  </a:cubicBezTo>
                  <a:cubicBezTo>
                    <a:pt x="9819" y="15330"/>
                    <a:pt x="9159" y="15028"/>
                    <a:pt x="8963" y="14549"/>
                  </a:cubicBezTo>
                  <a:lnTo>
                    <a:pt x="8963" y="14549"/>
                  </a:lnTo>
                  <a:cubicBezTo>
                    <a:pt x="9192" y="14587"/>
                    <a:pt x="9388" y="14648"/>
                    <a:pt x="9612" y="14648"/>
                  </a:cubicBezTo>
                  <a:cubicBezTo>
                    <a:pt x="9678" y="14648"/>
                    <a:pt x="9748" y="14642"/>
                    <a:pt x="9819" y="14625"/>
                  </a:cubicBezTo>
                  <a:cubicBezTo>
                    <a:pt x="9235" y="14172"/>
                    <a:pt x="8570" y="13550"/>
                    <a:pt x="8429" y="12744"/>
                  </a:cubicBezTo>
                  <a:cubicBezTo>
                    <a:pt x="8461" y="12744"/>
                    <a:pt x="8499" y="12737"/>
                    <a:pt x="8537" y="12737"/>
                  </a:cubicBezTo>
                  <a:cubicBezTo>
                    <a:pt x="8696" y="12737"/>
                    <a:pt x="8848" y="12777"/>
                    <a:pt x="8990" y="12798"/>
                  </a:cubicBezTo>
                  <a:cubicBezTo>
                    <a:pt x="8351" y="12586"/>
                    <a:pt x="8008" y="11914"/>
                    <a:pt x="7938" y="11216"/>
                  </a:cubicBezTo>
                  <a:lnTo>
                    <a:pt x="7938" y="11216"/>
                  </a:lnTo>
                  <a:cubicBezTo>
                    <a:pt x="8107" y="11320"/>
                    <a:pt x="8281" y="11358"/>
                    <a:pt x="8461" y="11358"/>
                  </a:cubicBezTo>
                  <a:cubicBezTo>
                    <a:pt x="8515" y="11358"/>
                    <a:pt x="8565" y="11352"/>
                    <a:pt x="8625" y="11347"/>
                  </a:cubicBezTo>
                  <a:cubicBezTo>
                    <a:pt x="8351" y="11134"/>
                    <a:pt x="8084" y="11052"/>
                    <a:pt x="7840" y="10785"/>
                  </a:cubicBezTo>
                  <a:cubicBezTo>
                    <a:pt x="7616" y="10491"/>
                    <a:pt x="7447" y="10141"/>
                    <a:pt x="7178" y="9869"/>
                  </a:cubicBezTo>
                  <a:lnTo>
                    <a:pt x="7178" y="9869"/>
                  </a:lnTo>
                  <a:cubicBezTo>
                    <a:pt x="7424" y="10093"/>
                    <a:pt x="7931" y="10332"/>
                    <a:pt x="8265" y="10332"/>
                  </a:cubicBezTo>
                  <a:cubicBezTo>
                    <a:pt x="8298" y="10332"/>
                    <a:pt x="8324" y="10332"/>
                    <a:pt x="8351" y="10327"/>
                  </a:cubicBezTo>
                  <a:cubicBezTo>
                    <a:pt x="7862" y="9941"/>
                    <a:pt x="7530" y="9539"/>
                    <a:pt x="7193" y="9050"/>
                  </a:cubicBezTo>
                  <a:lnTo>
                    <a:pt x="7193" y="9050"/>
                  </a:lnTo>
                  <a:cubicBezTo>
                    <a:pt x="7203" y="9063"/>
                    <a:pt x="7213" y="9073"/>
                    <a:pt x="7228" y="9089"/>
                  </a:cubicBezTo>
                  <a:cubicBezTo>
                    <a:pt x="6884" y="8369"/>
                    <a:pt x="6835" y="7638"/>
                    <a:pt x="6639" y="6885"/>
                  </a:cubicBezTo>
                  <a:lnTo>
                    <a:pt x="6639" y="6885"/>
                  </a:lnTo>
                  <a:cubicBezTo>
                    <a:pt x="6879" y="6923"/>
                    <a:pt x="7113" y="6961"/>
                    <a:pt x="7337" y="6961"/>
                  </a:cubicBezTo>
                  <a:cubicBezTo>
                    <a:pt x="7430" y="6961"/>
                    <a:pt x="7523" y="6956"/>
                    <a:pt x="7616" y="6939"/>
                  </a:cubicBezTo>
                  <a:cubicBezTo>
                    <a:pt x="7250" y="6617"/>
                    <a:pt x="7178" y="6186"/>
                    <a:pt x="7004" y="5707"/>
                  </a:cubicBezTo>
                  <a:lnTo>
                    <a:pt x="7004" y="5707"/>
                  </a:lnTo>
                  <a:cubicBezTo>
                    <a:pt x="7271" y="5816"/>
                    <a:pt x="7555" y="5886"/>
                    <a:pt x="7828" y="5886"/>
                  </a:cubicBezTo>
                  <a:cubicBezTo>
                    <a:pt x="7959" y="5886"/>
                    <a:pt x="8084" y="5871"/>
                    <a:pt x="8205" y="5838"/>
                  </a:cubicBezTo>
                  <a:cubicBezTo>
                    <a:pt x="7299" y="5652"/>
                    <a:pt x="6661" y="3955"/>
                    <a:pt x="6465" y="3099"/>
                  </a:cubicBezTo>
                  <a:lnTo>
                    <a:pt x="6465" y="3099"/>
                  </a:lnTo>
                  <a:cubicBezTo>
                    <a:pt x="6629" y="3127"/>
                    <a:pt x="6841" y="3175"/>
                    <a:pt x="7047" y="3230"/>
                  </a:cubicBezTo>
                  <a:cubicBezTo>
                    <a:pt x="6465" y="2827"/>
                    <a:pt x="5929" y="1675"/>
                    <a:pt x="5831" y="1135"/>
                  </a:cubicBezTo>
                  <a:cubicBezTo>
                    <a:pt x="5952" y="1080"/>
                    <a:pt x="6098" y="1053"/>
                    <a:pt x="6219" y="1053"/>
                  </a:cubicBezTo>
                  <a:cubicBezTo>
                    <a:pt x="6050" y="786"/>
                    <a:pt x="5706" y="813"/>
                    <a:pt x="5438" y="758"/>
                  </a:cubicBezTo>
                  <a:cubicBezTo>
                    <a:pt x="5586" y="491"/>
                    <a:pt x="5831" y="300"/>
                    <a:pt x="5979" y="33"/>
                  </a:cubicBezTo>
                  <a:cubicBezTo>
                    <a:pt x="5902" y="12"/>
                    <a:pt x="5831" y="0"/>
                    <a:pt x="5755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0"/>
            <p:cNvSpPr/>
            <p:nvPr/>
          </p:nvSpPr>
          <p:spPr>
            <a:xfrm>
              <a:off x="4804250" y="3677725"/>
              <a:ext cx="272900" cy="30850"/>
            </a:xfrm>
            <a:custGeom>
              <a:avLst/>
              <a:gdLst/>
              <a:ahLst/>
              <a:cxnLst/>
              <a:rect l="l" t="t" r="r" b="b"/>
              <a:pathLst>
                <a:path w="10916" h="1234" extrusionOk="0">
                  <a:moveTo>
                    <a:pt x="9820" y="0"/>
                  </a:moveTo>
                  <a:cubicBezTo>
                    <a:pt x="9782" y="0"/>
                    <a:pt x="9760" y="5"/>
                    <a:pt x="9770" y="33"/>
                  </a:cubicBezTo>
                  <a:cubicBezTo>
                    <a:pt x="9989" y="382"/>
                    <a:pt x="9842" y="693"/>
                    <a:pt x="9568" y="693"/>
                  </a:cubicBezTo>
                  <a:cubicBezTo>
                    <a:pt x="9422" y="693"/>
                    <a:pt x="9241" y="601"/>
                    <a:pt x="9062" y="377"/>
                  </a:cubicBezTo>
                  <a:cubicBezTo>
                    <a:pt x="9045" y="360"/>
                    <a:pt x="8985" y="350"/>
                    <a:pt x="8936" y="350"/>
                  </a:cubicBezTo>
                  <a:cubicBezTo>
                    <a:pt x="8886" y="350"/>
                    <a:pt x="8848" y="355"/>
                    <a:pt x="8865" y="382"/>
                  </a:cubicBezTo>
                  <a:cubicBezTo>
                    <a:pt x="8871" y="382"/>
                    <a:pt x="8871" y="388"/>
                    <a:pt x="8876" y="393"/>
                  </a:cubicBezTo>
                  <a:cubicBezTo>
                    <a:pt x="8876" y="398"/>
                    <a:pt x="8881" y="398"/>
                    <a:pt x="8886" y="405"/>
                  </a:cubicBezTo>
                  <a:cubicBezTo>
                    <a:pt x="8996" y="551"/>
                    <a:pt x="8974" y="622"/>
                    <a:pt x="8821" y="622"/>
                  </a:cubicBezTo>
                  <a:cubicBezTo>
                    <a:pt x="8723" y="622"/>
                    <a:pt x="8576" y="594"/>
                    <a:pt x="8374" y="541"/>
                  </a:cubicBezTo>
                  <a:cubicBezTo>
                    <a:pt x="8357" y="524"/>
                    <a:pt x="8292" y="513"/>
                    <a:pt x="8244" y="513"/>
                  </a:cubicBezTo>
                  <a:cubicBezTo>
                    <a:pt x="8199" y="513"/>
                    <a:pt x="8161" y="519"/>
                    <a:pt x="8178" y="541"/>
                  </a:cubicBezTo>
                  <a:cubicBezTo>
                    <a:pt x="8374" y="808"/>
                    <a:pt x="8271" y="939"/>
                    <a:pt x="8075" y="939"/>
                  </a:cubicBezTo>
                  <a:cubicBezTo>
                    <a:pt x="7944" y="939"/>
                    <a:pt x="7763" y="879"/>
                    <a:pt x="7599" y="770"/>
                  </a:cubicBezTo>
                  <a:cubicBezTo>
                    <a:pt x="7589" y="765"/>
                    <a:pt x="7518" y="742"/>
                    <a:pt x="7468" y="742"/>
                  </a:cubicBezTo>
                  <a:cubicBezTo>
                    <a:pt x="7436" y="742"/>
                    <a:pt x="7413" y="753"/>
                    <a:pt x="7420" y="770"/>
                  </a:cubicBezTo>
                  <a:cubicBezTo>
                    <a:pt x="7453" y="1032"/>
                    <a:pt x="7365" y="1118"/>
                    <a:pt x="7224" y="1118"/>
                  </a:cubicBezTo>
                  <a:cubicBezTo>
                    <a:pt x="6967" y="1118"/>
                    <a:pt x="6542" y="830"/>
                    <a:pt x="6350" y="715"/>
                  </a:cubicBezTo>
                  <a:cubicBezTo>
                    <a:pt x="6333" y="704"/>
                    <a:pt x="6275" y="687"/>
                    <a:pt x="6230" y="687"/>
                  </a:cubicBezTo>
                  <a:cubicBezTo>
                    <a:pt x="6197" y="687"/>
                    <a:pt x="6176" y="693"/>
                    <a:pt x="6170" y="720"/>
                  </a:cubicBezTo>
                  <a:cubicBezTo>
                    <a:pt x="6051" y="830"/>
                    <a:pt x="5952" y="884"/>
                    <a:pt x="5865" y="884"/>
                  </a:cubicBezTo>
                  <a:cubicBezTo>
                    <a:pt x="5772" y="884"/>
                    <a:pt x="5696" y="818"/>
                    <a:pt x="5641" y="687"/>
                  </a:cubicBezTo>
                  <a:cubicBezTo>
                    <a:pt x="5625" y="660"/>
                    <a:pt x="5554" y="634"/>
                    <a:pt x="5499" y="634"/>
                  </a:cubicBezTo>
                  <a:cubicBezTo>
                    <a:pt x="5472" y="634"/>
                    <a:pt x="5450" y="639"/>
                    <a:pt x="5439" y="655"/>
                  </a:cubicBezTo>
                  <a:cubicBezTo>
                    <a:pt x="5396" y="786"/>
                    <a:pt x="5325" y="851"/>
                    <a:pt x="5232" y="851"/>
                  </a:cubicBezTo>
                  <a:cubicBezTo>
                    <a:pt x="5162" y="851"/>
                    <a:pt x="5069" y="808"/>
                    <a:pt x="4959" y="720"/>
                  </a:cubicBezTo>
                  <a:cubicBezTo>
                    <a:pt x="4938" y="693"/>
                    <a:pt x="4872" y="666"/>
                    <a:pt x="4823" y="666"/>
                  </a:cubicBezTo>
                  <a:cubicBezTo>
                    <a:pt x="4795" y="666"/>
                    <a:pt x="4769" y="672"/>
                    <a:pt x="4757" y="687"/>
                  </a:cubicBezTo>
                  <a:cubicBezTo>
                    <a:pt x="4664" y="808"/>
                    <a:pt x="4512" y="868"/>
                    <a:pt x="4364" y="868"/>
                  </a:cubicBezTo>
                  <a:cubicBezTo>
                    <a:pt x="4130" y="868"/>
                    <a:pt x="3911" y="725"/>
                    <a:pt x="3956" y="453"/>
                  </a:cubicBezTo>
                  <a:cubicBezTo>
                    <a:pt x="3961" y="415"/>
                    <a:pt x="3879" y="393"/>
                    <a:pt x="3820" y="393"/>
                  </a:cubicBezTo>
                  <a:cubicBezTo>
                    <a:pt x="3787" y="393"/>
                    <a:pt x="3760" y="398"/>
                    <a:pt x="3748" y="410"/>
                  </a:cubicBezTo>
                  <a:cubicBezTo>
                    <a:pt x="3682" y="513"/>
                    <a:pt x="3612" y="611"/>
                    <a:pt x="3536" y="699"/>
                  </a:cubicBezTo>
                  <a:cubicBezTo>
                    <a:pt x="3438" y="818"/>
                    <a:pt x="3274" y="879"/>
                    <a:pt x="3121" y="879"/>
                  </a:cubicBezTo>
                  <a:cubicBezTo>
                    <a:pt x="2876" y="879"/>
                    <a:pt x="2652" y="732"/>
                    <a:pt x="2728" y="453"/>
                  </a:cubicBezTo>
                  <a:cubicBezTo>
                    <a:pt x="2740" y="415"/>
                    <a:pt x="2668" y="398"/>
                    <a:pt x="2609" y="398"/>
                  </a:cubicBezTo>
                  <a:cubicBezTo>
                    <a:pt x="2570" y="398"/>
                    <a:pt x="2537" y="405"/>
                    <a:pt x="2526" y="410"/>
                  </a:cubicBezTo>
                  <a:cubicBezTo>
                    <a:pt x="2352" y="546"/>
                    <a:pt x="2161" y="660"/>
                    <a:pt x="1965" y="753"/>
                  </a:cubicBezTo>
                  <a:cubicBezTo>
                    <a:pt x="1866" y="803"/>
                    <a:pt x="1620" y="846"/>
                    <a:pt x="1403" y="846"/>
                  </a:cubicBezTo>
                  <a:cubicBezTo>
                    <a:pt x="1103" y="846"/>
                    <a:pt x="857" y="765"/>
                    <a:pt x="1157" y="491"/>
                  </a:cubicBezTo>
                  <a:cubicBezTo>
                    <a:pt x="1190" y="464"/>
                    <a:pt x="1081" y="426"/>
                    <a:pt x="1010" y="426"/>
                  </a:cubicBezTo>
                  <a:cubicBezTo>
                    <a:pt x="988" y="426"/>
                    <a:pt x="966" y="431"/>
                    <a:pt x="955" y="437"/>
                  </a:cubicBezTo>
                  <a:cubicBezTo>
                    <a:pt x="841" y="519"/>
                    <a:pt x="731" y="601"/>
                    <a:pt x="618" y="677"/>
                  </a:cubicBezTo>
                  <a:cubicBezTo>
                    <a:pt x="421" y="660"/>
                    <a:pt x="285" y="639"/>
                    <a:pt x="208" y="601"/>
                  </a:cubicBezTo>
                  <a:cubicBezTo>
                    <a:pt x="142" y="693"/>
                    <a:pt x="72" y="780"/>
                    <a:pt x="1" y="868"/>
                  </a:cubicBezTo>
                  <a:cubicBezTo>
                    <a:pt x="56" y="873"/>
                    <a:pt x="104" y="879"/>
                    <a:pt x="159" y="879"/>
                  </a:cubicBezTo>
                  <a:cubicBezTo>
                    <a:pt x="475" y="879"/>
                    <a:pt x="759" y="693"/>
                    <a:pt x="1026" y="491"/>
                  </a:cubicBezTo>
                  <a:lnTo>
                    <a:pt x="1026" y="491"/>
                  </a:lnTo>
                  <a:cubicBezTo>
                    <a:pt x="595" y="830"/>
                    <a:pt x="857" y="999"/>
                    <a:pt x="1207" y="999"/>
                  </a:cubicBezTo>
                  <a:cubicBezTo>
                    <a:pt x="1277" y="999"/>
                    <a:pt x="1348" y="987"/>
                    <a:pt x="1424" y="977"/>
                  </a:cubicBezTo>
                  <a:cubicBezTo>
                    <a:pt x="1839" y="922"/>
                    <a:pt x="2281" y="710"/>
                    <a:pt x="2624" y="437"/>
                  </a:cubicBezTo>
                  <a:lnTo>
                    <a:pt x="2624" y="437"/>
                  </a:lnTo>
                  <a:cubicBezTo>
                    <a:pt x="2461" y="803"/>
                    <a:pt x="2700" y="1113"/>
                    <a:pt x="3002" y="1113"/>
                  </a:cubicBezTo>
                  <a:lnTo>
                    <a:pt x="3040" y="1113"/>
                  </a:lnTo>
                  <a:cubicBezTo>
                    <a:pt x="3362" y="1085"/>
                    <a:pt x="3677" y="710"/>
                    <a:pt x="3846" y="437"/>
                  </a:cubicBezTo>
                  <a:lnTo>
                    <a:pt x="3846" y="437"/>
                  </a:lnTo>
                  <a:cubicBezTo>
                    <a:pt x="3754" y="775"/>
                    <a:pt x="3934" y="1113"/>
                    <a:pt x="4271" y="1113"/>
                  </a:cubicBezTo>
                  <a:lnTo>
                    <a:pt x="4316" y="1113"/>
                  </a:lnTo>
                  <a:cubicBezTo>
                    <a:pt x="4528" y="1097"/>
                    <a:pt x="4714" y="917"/>
                    <a:pt x="4855" y="715"/>
                  </a:cubicBezTo>
                  <a:cubicBezTo>
                    <a:pt x="4933" y="856"/>
                    <a:pt x="5057" y="961"/>
                    <a:pt x="5200" y="961"/>
                  </a:cubicBezTo>
                  <a:cubicBezTo>
                    <a:pt x="5319" y="961"/>
                    <a:pt x="5444" y="879"/>
                    <a:pt x="5537" y="682"/>
                  </a:cubicBezTo>
                  <a:cubicBezTo>
                    <a:pt x="5625" y="856"/>
                    <a:pt x="5854" y="1032"/>
                    <a:pt x="6034" y="1032"/>
                  </a:cubicBezTo>
                  <a:cubicBezTo>
                    <a:pt x="6154" y="1032"/>
                    <a:pt x="6252" y="949"/>
                    <a:pt x="6275" y="737"/>
                  </a:cubicBezTo>
                  <a:cubicBezTo>
                    <a:pt x="6432" y="824"/>
                    <a:pt x="7005" y="1233"/>
                    <a:pt x="7327" y="1233"/>
                  </a:cubicBezTo>
                  <a:cubicBezTo>
                    <a:pt x="7491" y="1233"/>
                    <a:pt x="7589" y="1125"/>
                    <a:pt x="7523" y="791"/>
                  </a:cubicBezTo>
                  <a:lnTo>
                    <a:pt x="7523" y="791"/>
                  </a:lnTo>
                  <a:cubicBezTo>
                    <a:pt x="7660" y="901"/>
                    <a:pt x="7949" y="994"/>
                    <a:pt x="8161" y="994"/>
                  </a:cubicBezTo>
                  <a:cubicBezTo>
                    <a:pt x="8402" y="994"/>
                    <a:pt x="8554" y="879"/>
                    <a:pt x="8292" y="557"/>
                  </a:cubicBezTo>
                  <a:lnTo>
                    <a:pt x="8292" y="557"/>
                  </a:lnTo>
                  <a:cubicBezTo>
                    <a:pt x="8456" y="758"/>
                    <a:pt x="8729" y="879"/>
                    <a:pt x="8979" y="879"/>
                  </a:cubicBezTo>
                  <a:cubicBezTo>
                    <a:pt x="9029" y="879"/>
                    <a:pt x="9072" y="879"/>
                    <a:pt x="9115" y="868"/>
                  </a:cubicBezTo>
                  <a:cubicBezTo>
                    <a:pt x="9138" y="693"/>
                    <a:pt x="9077" y="546"/>
                    <a:pt x="8991" y="415"/>
                  </a:cubicBezTo>
                  <a:lnTo>
                    <a:pt x="8991" y="415"/>
                  </a:lnTo>
                  <a:cubicBezTo>
                    <a:pt x="9127" y="601"/>
                    <a:pt x="9422" y="710"/>
                    <a:pt x="9667" y="710"/>
                  </a:cubicBezTo>
                  <a:cubicBezTo>
                    <a:pt x="9983" y="710"/>
                    <a:pt x="10218" y="513"/>
                    <a:pt x="9875" y="33"/>
                  </a:cubicBezTo>
                  <a:lnTo>
                    <a:pt x="9875" y="33"/>
                  </a:lnTo>
                  <a:cubicBezTo>
                    <a:pt x="10076" y="208"/>
                    <a:pt x="10588" y="496"/>
                    <a:pt x="10916" y="496"/>
                  </a:cubicBezTo>
                  <a:cubicBezTo>
                    <a:pt x="10850" y="431"/>
                    <a:pt x="10769" y="360"/>
                    <a:pt x="10676" y="289"/>
                  </a:cubicBezTo>
                  <a:cubicBezTo>
                    <a:pt x="10392" y="234"/>
                    <a:pt x="10065" y="103"/>
                    <a:pt x="9966" y="28"/>
                  </a:cubicBezTo>
                  <a:cubicBezTo>
                    <a:pt x="9951" y="17"/>
                    <a:pt x="9875" y="0"/>
                    <a:pt x="9820" y="0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0"/>
            <p:cNvSpPr/>
            <p:nvPr/>
          </p:nvSpPr>
          <p:spPr>
            <a:xfrm>
              <a:off x="4971575" y="3255250"/>
              <a:ext cx="11225" cy="3550"/>
            </a:xfrm>
            <a:custGeom>
              <a:avLst/>
              <a:gdLst/>
              <a:ahLst/>
              <a:cxnLst/>
              <a:rect l="l" t="t" r="r" b="b"/>
              <a:pathLst>
                <a:path w="449" h="142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88"/>
                    <a:pt x="269" y="141"/>
                    <a:pt x="400" y="141"/>
                  </a:cubicBezTo>
                  <a:cubicBezTo>
                    <a:pt x="415" y="141"/>
                    <a:pt x="432" y="136"/>
                    <a:pt x="448" y="136"/>
                  </a:cubicBezTo>
                  <a:cubicBezTo>
                    <a:pt x="328" y="88"/>
                    <a:pt x="171" y="43"/>
                    <a:pt x="0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0"/>
            <p:cNvSpPr/>
            <p:nvPr/>
          </p:nvSpPr>
          <p:spPr>
            <a:xfrm>
              <a:off x="4879675" y="3205675"/>
              <a:ext cx="48850" cy="21600"/>
            </a:xfrm>
            <a:custGeom>
              <a:avLst/>
              <a:gdLst/>
              <a:ahLst/>
              <a:cxnLst/>
              <a:rect l="l" t="t" r="r" b="b"/>
              <a:pathLst>
                <a:path w="1954" h="864" extrusionOk="0">
                  <a:moveTo>
                    <a:pt x="1580" y="0"/>
                  </a:moveTo>
                  <a:cubicBezTo>
                    <a:pt x="1560" y="0"/>
                    <a:pt x="1540" y="9"/>
                    <a:pt x="1528" y="25"/>
                  </a:cubicBezTo>
                  <a:cubicBezTo>
                    <a:pt x="1413" y="155"/>
                    <a:pt x="1304" y="303"/>
                    <a:pt x="1184" y="417"/>
                  </a:cubicBezTo>
                  <a:cubicBezTo>
                    <a:pt x="1099" y="499"/>
                    <a:pt x="1004" y="567"/>
                    <a:pt x="898" y="607"/>
                  </a:cubicBezTo>
                  <a:lnTo>
                    <a:pt x="898" y="607"/>
                  </a:lnTo>
                  <a:cubicBezTo>
                    <a:pt x="979" y="437"/>
                    <a:pt x="1062" y="265"/>
                    <a:pt x="1118" y="80"/>
                  </a:cubicBezTo>
                  <a:cubicBezTo>
                    <a:pt x="1124" y="57"/>
                    <a:pt x="1118" y="30"/>
                    <a:pt x="1097" y="14"/>
                  </a:cubicBezTo>
                  <a:cubicBezTo>
                    <a:pt x="1087" y="8"/>
                    <a:pt x="1076" y="4"/>
                    <a:pt x="1065" y="4"/>
                  </a:cubicBezTo>
                  <a:cubicBezTo>
                    <a:pt x="1047" y="4"/>
                    <a:pt x="1031" y="13"/>
                    <a:pt x="1020" y="30"/>
                  </a:cubicBezTo>
                  <a:cubicBezTo>
                    <a:pt x="906" y="199"/>
                    <a:pt x="764" y="352"/>
                    <a:pt x="589" y="455"/>
                  </a:cubicBezTo>
                  <a:cubicBezTo>
                    <a:pt x="502" y="510"/>
                    <a:pt x="410" y="553"/>
                    <a:pt x="312" y="570"/>
                  </a:cubicBezTo>
                  <a:cubicBezTo>
                    <a:pt x="304" y="571"/>
                    <a:pt x="297" y="571"/>
                    <a:pt x="289" y="571"/>
                  </a:cubicBezTo>
                  <a:cubicBezTo>
                    <a:pt x="217" y="571"/>
                    <a:pt x="139" y="554"/>
                    <a:pt x="62" y="554"/>
                  </a:cubicBezTo>
                  <a:cubicBezTo>
                    <a:pt x="41" y="554"/>
                    <a:pt x="21" y="556"/>
                    <a:pt x="0" y="559"/>
                  </a:cubicBezTo>
                  <a:cubicBezTo>
                    <a:pt x="104" y="559"/>
                    <a:pt x="197" y="608"/>
                    <a:pt x="312" y="608"/>
                  </a:cubicBezTo>
                  <a:cubicBezTo>
                    <a:pt x="421" y="603"/>
                    <a:pt x="529" y="565"/>
                    <a:pt x="622" y="515"/>
                  </a:cubicBezTo>
                  <a:cubicBezTo>
                    <a:pt x="718" y="466"/>
                    <a:pt x="808" y="404"/>
                    <a:pt x="890" y="333"/>
                  </a:cubicBezTo>
                  <a:lnTo>
                    <a:pt x="890" y="333"/>
                  </a:lnTo>
                  <a:cubicBezTo>
                    <a:pt x="835" y="448"/>
                    <a:pt x="775" y="562"/>
                    <a:pt x="715" y="679"/>
                  </a:cubicBezTo>
                  <a:cubicBezTo>
                    <a:pt x="710" y="690"/>
                    <a:pt x="705" y="707"/>
                    <a:pt x="710" y="717"/>
                  </a:cubicBezTo>
                  <a:cubicBezTo>
                    <a:pt x="715" y="755"/>
                    <a:pt x="748" y="777"/>
                    <a:pt x="786" y="777"/>
                  </a:cubicBezTo>
                  <a:lnTo>
                    <a:pt x="786" y="772"/>
                  </a:lnTo>
                  <a:cubicBezTo>
                    <a:pt x="972" y="745"/>
                    <a:pt x="1156" y="652"/>
                    <a:pt x="1282" y="515"/>
                  </a:cubicBezTo>
                  <a:cubicBezTo>
                    <a:pt x="1337" y="460"/>
                    <a:pt x="1387" y="402"/>
                    <a:pt x="1434" y="344"/>
                  </a:cubicBezTo>
                  <a:lnTo>
                    <a:pt x="1434" y="344"/>
                  </a:lnTo>
                  <a:cubicBezTo>
                    <a:pt x="1426" y="380"/>
                    <a:pt x="1419" y="417"/>
                    <a:pt x="1413" y="455"/>
                  </a:cubicBezTo>
                  <a:cubicBezTo>
                    <a:pt x="1402" y="526"/>
                    <a:pt x="1392" y="598"/>
                    <a:pt x="1385" y="674"/>
                  </a:cubicBezTo>
                  <a:cubicBezTo>
                    <a:pt x="1385" y="712"/>
                    <a:pt x="1385" y="750"/>
                    <a:pt x="1397" y="794"/>
                  </a:cubicBezTo>
                  <a:cubicBezTo>
                    <a:pt x="1397" y="805"/>
                    <a:pt x="1402" y="821"/>
                    <a:pt x="1413" y="832"/>
                  </a:cubicBezTo>
                  <a:lnTo>
                    <a:pt x="1425" y="843"/>
                  </a:lnTo>
                  <a:lnTo>
                    <a:pt x="1429" y="847"/>
                  </a:lnTo>
                  <a:lnTo>
                    <a:pt x="1429" y="847"/>
                  </a:lnTo>
                  <a:cubicBezTo>
                    <a:pt x="1428" y="847"/>
                    <a:pt x="1429" y="847"/>
                    <a:pt x="1430" y="848"/>
                  </a:cubicBezTo>
                  <a:lnTo>
                    <a:pt x="1430" y="848"/>
                  </a:lnTo>
                  <a:lnTo>
                    <a:pt x="1430" y="848"/>
                  </a:lnTo>
                  <a:cubicBezTo>
                    <a:pt x="1430" y="848"/>
                    <a:pt x="1430" y="848"/>
                    <a:pt x="1430" y="848"/>
                  </a:cubicBezTo>
                  <a:lnTo>
                    <a:pt x="1430" y="848"/>
                  </a:lnTo>
                  <a:cubicBezTo>
                    <a:pt x="1432" y="849"/>
                    <a:pt x="1435" y="851"/>
                    <a:pt x="1440" y="853"/>
                  </a:cubicBezTo>
                  <a:lnTo>
                    <a:pt x="1446" y="853"/>
                  </a:lnTo>
                  <a:lnTo>
                    <a:pt x="1457" y="860"/>
                  </a:lnTo>
                  <a:cubicBezTo>
                    <a:pt x="1468" y="862"/>
                    <a:pt x="1477" y="863"/>
                    <a:pt x="1486" y="863"/>
                  </a:cubicBezTo>
                  <a:cubicBezTo>
                    <a:pt x="1515" y="863"/>
                    <a:pt x="1532" y="851"/>
                    <a:pt x="1544" y="843"/>
                  </a:cubicBezTo>
                  <a:cubicBezTo>
                    <a:pt x="1675" y="745"/>
                    <a:pt x="1752" y="636"/>
                    <a:pt x="1823" y="505"/>
                  </a:cubicBezTo>
                  <a:cubicBezTo>
                    <a:pt x="1883" y="379"/>
                    <a:pt x="1926" y="238"/>
                    <a:pt x="1954" y="100"/>
                  </a:cubicBezTo>
                  <a:lnTo>
                    <a:pt x="1954" y="100"/>
                  </a:lnTo>
                  <a:cubicBezTo>
                    <a:pt x="1904" y="231"/>
                    <a:pt x="1850" y="362"/>
                    <a:pt x="1773" y="478"/>
                  </a:cubicBezTo>
                  <a:cubicBezTo>
                    <a:pt x="1702" y="586"/>
                    <a:pt x="1604" y="707"/>
                    <a:pt x="1501" y="767"/>
                  </a:cubicBezTo>
                  <a:cubicBezTo>
                    <a:pt x="1495" y="773"/>
                    <a:pt x="1489" y="774"/>
                    <a:pt x="1486" y="774"/>
                  </a:cubicBezTo>
                  <a:lnTo>
                    <a:pt x="1486" y="774"/>
                  </a:lnTo>
                  <a:lnTo>
                    <a:pt x="1484" y="772"/>
                  </a:lnTo>
                  <a:cubicBezTo>
                    <a:pt x="1478" y="745"/>
                    <a:pt x="1484" y="712"/>
                    <a:pt x="1484" y="679"/>
                  </a:cubicBezTo>
                  <a:cubicBezTo>
                    <a:pt x="1495" y="614"/>
                    <a:pt x="1506" y="548"/>
                    <a:pt x="1523" y="483"/>
                  </a:cubicBezTo>
                  <a:cubicBezTo>
                    <a:pt x="1556" y="347"/>
                    <a:pt x="1594" y="210"/>
                    <a:pt x="1637" y="85"/>
                  </a:cubicBezTo>
                  <a:cubicBezTo>
                    <a:pt x="1642" y="62"/>
                    <a:pt x="1637" y="35"/>
                    <a:pt x="1621" y="14"/>
                  </a:cubicBezTo>
                  <a:cubicBezTo>
                    <a:pt x="1609" y="5"/>
                    <a:pt x="1595" y="0"/>
                    <a:pt x="158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0"/>
            <p:cNvSpPr/>
            <p:nvPr/>
          </p:nvSpPr>
          <p:spPr>
            <a:xfrm>
              <a:off x="4936400" y="3204900"/>
              <a:ext cx="17750" cy="20775"/>
            </a:xfrm>
            <a:custGeom>
              <a:avLst/>
              <a:gdLst/>
              <a:ahLst/>
              <a:cxnLst/>
              <a:rect l="l" t="t" r="r" b="b"/>
              <a:pathLst>
                <a:path w="710" h="831" extrusionOk="0">
                  <a:moveTo>
                    <a:pt x="546" y="1"/>
                  </a:moveTo>
                  <a:cubicBezTo>
                    <a:pt x="500" y="222"/>
                    <a:pt x="551" y="443"/>
                    <a:pt x="565" y="648"/>
                  </a:cubicBezTo>
                  <a:lnTo>
                    <a:pt x="565" y="648"/>
                  </a:lnTo>
                  <a:cubicBezTo>
                    <a:pt x="369" y="550"/>
                    <a:pt x="182" y="414"/>
                    <a:pt x="0" y="274"/>
                  </a:cubicBezTo>
                  <a:lnTo>
                    <a:pt x="0" y="274"/>
                  </a:lnTo>
                  <a:cubicBezTo>
                    <a:pt x="60" y="393"/>
                    <a:pt x="153" y="503"/>
                    <a:pt x="257" y="596"/>
                  </a:cubicBezTo>
                  <a:cubicBezTo>
                    <a:pt x="360" y="688"/>
                    <a:pt x="481" y="770"/>
                    <a:pt x="611" y="825"/>
                  </a:cubicBezTo>
                  <a:cubicBezTo>
                    <a:pt x="622" y="825"/>
                    <a:pt x="634" y="831"/>
                    <a:pt x="644" y="831"/>
                  </a:cubicBezTo>
                  <a:cubicBezTo>
                    <a:pt x="682" y="831"/>
                    <a:pt x="710" y="798"/>
                    <a:pt x="710" y="760"/>
                  </a:cubicBezTo>
                  <a:cubicBezTo>
                    <a:pt x="704" y="622"/>
                    <a:pt x="677" y="491"/>
                    <a:pt x="644" y="372"/>
                  </a:cubicBezTo>
                  <a:cubicBezTo>
                    <a:pt x="611" y="247"/>
                    <a:pt x="573" y="126"/>
                    <a:pt x="54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0"/>
            <p:cNvSpPr/>
            <p:nvPr/>
          </p:nvSpPr>
          <p:spPr>
            <a:xfrm>
              <a:off x="4857025" y="3279100"/>
              <a:ext cx="45700" cy="25850"/>
            </a:xfrm>
            <a:custGeom>
              <a:avLst/>
              <a:gdLst/>
              <a:ahLst/>
              <a:cxnLst/>
              <a:rect l="l" t="t" r="r" b="b"/>
              <a:pathLst>
                <a:path w="1828" h="1034" extrusionOk="0">
                  <a:moveTo>
                    <a:pt x="795" y="1"/>
                  </a:moveTo>
                  <a:cubicBezTo>
                    <a:pt x="778" y="1"/>
                    <a:pt x="761" y="8"/>
                    <a:pt x="753" y="23"/>
                  </a:cubicBezTo>
                  <a:cubicBezTo>
                    <a:pt x="745" y="35"/>
                    <a:pt x="737" y="48"/>
                    <a:pt x="729" y="61"/>
                  </a:cubicBezTo>
                  <a:lnTo>
                    <a:pt x="729" y="61"/>
                  </a:lnTo>
                  <a:cubicBezTo>
                    <a:pt x="656" y="170"/>
                    <a:pt x="544" y="261"/>
                    <a:pt x="432" y="338"/>
                  </a:cubicBezTo>
                  <a:cubicBezTo>
                    <a:pt x="301" y="426"/>
                    <a:pt x="159" y="491"/>
                    <a:pt x="0" y="508"/>
                  </a:cubicBezTo>
                  <a:cubicBezTo>
                    <a:pt x="12" y="509"/>
                    <a:pt x="25" y="510"/>
                    <a:pt x="37" y="510"/>
                  </a:cubicBezTo>
                  <a:cubicBezTo>
                    <a:pt x="183" y="510"/>
                    <a:pt x="328" y="453"/>
                    <a:pt x="459" y="388"/>
                  </a:cubicBezTo>
                  <a:cubicBezTo>
                    <a:pt x="511" y="360"/>
                    <a:pt x="563" y="329"/>
                    <a:pt x="612" y="294"/>
                  </a:cubicBezTo>
                  <a:lnTo>
                    <a:pt x="612" y="294"/>
                  </a:lnTo>
                  <a:cubicBezTo>
                    <a:pt x="535" y="474"/>
                    <a:pt x="480" y="660"/>
                    <a:pt x="415" y="841"/>
                  </a:cubicBezTo>
                  <a:lnTo>
                    <a:pt x="415" y="846"/>
                  </a:lnTo>
                  <a:cubicBezTo>
                    <a:pt x="415" y="846"/>
                    <a:pt x="415" y="851"/>
                    <a:pt x="410" y="862"/>
                  </a:cubicBezTo>
                  <a:cubicBezTo>
                    <a:pt x="410" y="895"/>
                    <a:pt x="438" y="922"/>
                    <a:pt x="470" y="927"/>
                  </a:cubicBezTo>
                  <a:cubicBezTo>
                    <a:pt x="478" y="928"/>
                    <a:pt x="486" y="928"/>
                    <a:pt x="494" y="928"/>
                  </a:cubicBezTo>
                  <a:cubicBezTo>
                    <a:pt x="602" y="928"/>
                    <a:pt x="693" y="887"/>
                    <a:pt x="775" y="846"/>
                  </a:cubicBezTo>
                  <a:cubicBezTo>
                    <a:pt x="863" y="803"/>
                    <a:pt x="944" y="748"/>
                    <a:pt x="1021" y="693"/>
                  </a:cubicBezTo>
                  <a:cubicBezTo>
                    <a:pt x="1069" y="655"/>
                    <a:pt x="1114" y="616"/>
                    <a:pt x="1158" y="574"/>
                  </a:cubicBezTo>
                  <a:lnTo>
                    <a:pt x="1158" y="574"/>
                  </a:lnTo>
                  <a:cubicBezTo>
                    <a:pt x="1108" y="698"/>
                    <a:pt x="1059" y="852"/>
                    <a:pt x="1113" y="999"/>
                  </a:cubicBezTo>
                  <a:lnTo>
                    <a:pt x="1113" y="1005"/>
                  </a:lnTo>
                  <a:cubicBezTo>
                    <a:pt x="1123" y="1022"/>
                    <a:pt x="1139" y="1033"/>
                    <a:pt x="1158" y="1033"/>
                  </a:cubicBezTo>
                  <a:cubicBezTo>
                    <a:pt x="1161" y="1033"/>
                    <a:pt x="1165" y="1033"/>
                    <a:pt x="1168" y="1032"/>
                  </a:cubicBezTo>
                  <a:cubicBezTo>
                    <a:pt x="1354" y="982"/>
                    <a:pt x="1490" y="851"/>
                    <a:pt x="1594" y="710"/>
                  </a:cubicBezTo>
                  <a:cubicBezTo>
                    <a:pt x="1692" y="567"/>
                    <a:pt x="1774" y="415"/>
                    <a:pt x="1828" y="252"/>
                  </a:cubicBezTo>
                  <a:lnTo>
                    <a:pt x="1828" y="252"/>
                  </a:lnTo>
                  <a:cubicBezTo>
                    <a:pt x="1747" y="404"/>
                    <a:pt x="1659" y="552"/>
                    <a:pt x="1545" y="672"/>
                  </a:cubicBezTo>
                  <a:cubicBezTo>
                    <a:pt x="1446" y="784"/>
                    <a:pt x="1330" y="889"/>
                    <a:pt x="1197" y="925"/>
                  </a:cubicBezTo>
                  <a:lnTo>
                    <a:pt x="1197" y="925"/>
                  </a:lnTo>
                  <a:cubicBezTo>
                    <a:pt x="1185" y="827"/>
                    <a:pt x="1225" y="723"/>
                    <a:pt x="1272" y="622"/>
                  </a:cubicBezTo>
                  <a:cubicBezTo>
                    <a:pt x="1321" y="502"/>
                    <a:pt x="1392" y="388"/>
                    <a:pt x="1414" y="235"/>
                  </a:cubicBezTo>
                  <a:cubicBezTo>
                    <a:pt x="1414" y="207"/>
                    <a:pt x="1402" y="181"/>
                    <a:pt x="1381" y="164"/>
                  </a:cubicBezTo>
                  <a:cubicBezTo>
                    <a:pt x="1373" y="160"/>
                    <a:pt x="1363" y="158"/>
                    <a:pt x="1354" y="158"/>
                  </a:cubicBezTo>
                  <a:cubicBezTo>
                    <a:pt x="1329" y="158"/>
                    <a:pt x="1305" y="172"/>
                    <a:pt x="1294" y="192"/>
                  </a:cubicBezTo>
                  <a:lnTo>
                    <a:pt x="1289" y="197"/>
                  </a:lnTo>
                  <a:cubicBezTo>
                    <a:pt x="1211" y="338"/>
                    <a:pt x="1070" y="476"/>
                    <a:pt x="934" y="579"/>
                  </a:cubicBezTo>
                  <a:cubicBezTo>
                    <a:pt x="863" y="639"/>
                    <a:pt x="792" y="688"/>
                    <a:pt x="710" y="726"/>
                  </a:cubicBezTo>
                  <a:cubicBezTo>
                    <a:pt x="667" y="753"/>
                    <a:pt x="619" y="775"/>
                    <a:pt x="572" y="787"/>
                  </a:cubicBezTo>
                  <a:lnTo>
                    <a:pt x="572" y="787"/>
                  </a:lnTo>
                  <a:cubicBezTo>
                    <a:pt x="650" y="541"/>
                    <a:pt x="715" y="293"/>
                    <a:pt x="836" y="71"/>
                  </a:cubicBezTo>
                  <a:lnTo>
                    <a:pt x="836" y="66"/>
                  </a:lnTo>
                  <a:cubicBezTo>
                    <a:pt x="846" y="44"/>
                    <a:pt x="836" y="17"/>
                    <a:pt x="819" y="6"/>
                  </a:cubicBezTo>
                  <a:cubicBezTo>
                    <a:pt x="812" y="2"/>
                    <a:pt x="803" y="1"/>
                    <a:pt x="79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0"/>
            <p:cNvSpPr/>
            <p:nvPr/>
          </p:nvSpPr>
          <p:spPr>
            <a:xfrm>
              <a:off x="4910500" y="3282100"/>
              <a:ext cx="13250" cy="21875"/>
            </a:xfrm>
            <a:custGeom>
              <a:avLst/>
              <a:gdLst/>
              <a:ahLst/>
              <a:cxnLst/>
              <a:rect l="l" t="t" r="r" b="b"/>
              <a:pathLst>
                <a:path w="530" h="875" extrusionOk="0">
                  <a:moveTo>
                    <a:pt x="157" y="730"/>
                  </a:moveTo>
                  <a:cubicBezTo>
                    <a:pt x="157" y="731"/>
                    <a:pt x="158" y="731"/>
                    <a:pt x="159" y="731"/>
                  </a:cubicBezTo>
                  <a:cubicBezTo>
                    <a:pt x="158" y="731"/>
                    <a:pt x="157" y="730"/>
                    <a:pt x="157" y="730"/>
                  </a:cubicBezTo>
                  <a:close/>
                  <a:moveTo>
                    <a:pt x="524" y="1"/>
                  </a:moveTo>
                  <a:lnTo>
                    <a:pt x="524" y="1"/>
                  </a:lnTo>
                  <a:cubicBezTo>
                    <a:pt x="469" y="137"/>
                    <a:pt x="409" y="268"/>
                    <a:pt x="355" y="399"/>
                  </a:cubicBezTo>
                  <a:cubicBezTo>
                    <a:pt x="295" y="519"/>
                    <a:pt x="230" y="671"/>
                    <a:pt x="159" y="731"/>
                  </a:cubicBezTo>
                  <a:lnTo>
                    <a:pt x="164" y="737"/>
                  </a:lnTo>
                  <a:cubicBezTo>
                    <a:pt x="164" y="737"/>
                    <a:pt x="164" y="738"/>
                    <a:pt x="163" y="738"/>
                  </a:cubicBezTo>
                  <a:cubicBezTo>
                    <a:pt x="162" y="738"/>
                    <a:pt x="159" y="735"/>
                    <a:pt x="156" y="733"/>
                  </a:cubicBezTo>
                  <a:lnTo>
                    <a:pt x="156" y="733"/>
                  </a:lnTo>
                  <a:cubicBezTo>
                    <a:pt x="156" y="734"/>
                    <a:pt x="155" y="734"/>
                    <a:pt x="155" y="734"/>
                  </a:cubicBezTo>
                  <a:cubicBezTo>
                    <a:pt x="154" y="734"/>
                    <a:pt x="154" y="733"/>
                    <a:pt x="155" y="732"/>
                  </a:cubicBezTo>
                  <a:lnTo>
                    <a:pt x="155" y="732"/>
                  </a:lnTo>
                  <a:cubicBezTo>
                    <a:pt x="156" y="733"/>
                    <a:pt x="156" y="733"/>
                    <a:pt x="156" y="733"/>
                  </a:cubicBezTo>
                  <a:lnTo>
                    <a:pt x="156" y="733"/>
                  </a:lnTo>
                  <a:cubicBezTo>
                    <a:pt x="157" y="733"/>
                    <a:pt x="158" y="732"/>
                    <a:pt x="159" y="731"/>
                  </a:cubicBezTo>
                  <a:cubicBezTo>
                    <a:pt x="157" y="731"/>
                    <a:pt x="156" y="732"/>
                    <a:pt x="155" y="732"/>
                  </a:cubicBezTo>
                  <a:lnTo>
                    <a:pt x="155" y="732"/>
                  </a:lnTo>
                  <a:cubicBezTo>
                    <a:pt x="153" y="730"/>
                    <a:pt x="152" y="728"/>
                    <a:pt x="153" y="728"/>
                  </a:cubicBezTo>
                  <a:lnTo>
                    <a:pt x="153" y="728"/>
                  </a:lnTo>
                  <a:cubicBezTo>
                    <a:pt x="153" y="728"/>
                    <a:pt x="155" y="729"/>
                    <a:pt x="157" y="730"/>
                  </a:cubicBezTo>
                  <a:lnTo>
                    <a:pt x="157" y="730"/>
                  </a:lnTo>
                  <a:cubicBezTo>
                    <a:pt x="150" y="723"/>
                    <a:pt x="141" y="690"/>
                    <a:pt x="137" y="666"/>
                  </a:cubicBezTo>
                  <a:cubicBezTo>
                    <a:pt x="126" y="601"/>
                    <a:pt x="126" y="530"/>
                    <a:pt x="120" y="459"/>
                  </a:cubicBezTo>
                  <a:cubicBezTo>
                    <a:pt x="114" y="323"/>
                    <a:pt x="114" y="175"/>
                    <a:pt x="114" y="28"/>
                  </a:cubicBezTo>
                  <a:cubicBezTo>
                    <a:pt x="61" y="165"/>
                    <a:pt x="28" y="311"/>
                    <a:pt x="11" y="454"/>
                  </a:cubicBezTo>
                  <a:cubicBezTo>
                    <a:pt x="1" y="530"/>
                    <a:pt x="1" y="601"/>
                    <a:pt x="6" y="683"/>
                  </a:cubicBezTo>
                  <a:cubicBezTo>
                    <a:pt x="11" y="726"/>
                    <a:pt x="11" y="759"/>
                    <a:pt x="49" y="819"/>
                  </a:cubicBezTo>
                  <a:cubicBezTo>
                    <a:pt x="71" y="847"/>
                    <a:pt x="66" y="835"/>
                    <a:pt x="76" y="847"/>
                  </a:cubicBezTo>
                  <a:cubicBezTo>
                    <a:pt x="99" y="857"/>
                    <a:pt x="120" y="868"/>
                    <a:pt x="137" y="873"/>
                  </a:cubicBezTo>
                  <a:cubicBezTo>
                    <a:pt x="143" y="874"/>
                    <a:pt x="149" y="874"/>
                    <a:pt x="156" y="874"/>
                  </a:cubicBezTo>
                  <a:cubicBezTo>
                    <a:pt x="190" y="874"/>
                    <a:pt x="216" y="860"/>
                    <a:pt x="235" y="847"/>
                  </a:cubicBezTo>
                  <a:cubicBezTo>
                    <a:pt x="381" y="716"/>
                    <a:pt x="409" y="578"/>
                    <a:pt x="459" y="437"/>
                  </a:cubicBezTo>
                  <a:cubicBezTo>
                    <a:pt x="497" y="295"/>
                    <a:pt x="529" y="148"/>
                    <a:pt x="5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0"/>
            <p:cNvSpPr/>
            <p:nvPr/>
          </p:nvSpPr>
          <p:spPr>
            <a:xfrm>
              <a:off x="4943350" y="3268550"/>
              <a:ext cx="55425" cy="30525"/>
            </a:xfrm>
            <a:custGeom>
              <a:avLst/>
              <a:gdLst/>
              <a:ahLst/>
              <a:cxnLst/>
              <a:rect l="l" t="t" r="r" b="b"/>
              <a:pathLst>
                <a:path w="2217" h="1221" extrusionOk="0">
                  <a:moveTo>
                    <a:pt x="1105" y="1"/>
                  </a:moveTo>
                  <a:cubicBezTo>
                    <a:pt x="1101" y="1"/>
                    <a:pt x="1096" y="1"/>
                    <a:pt x="1091" y="2"/>
                  </a:cubicBezTo>
                  <a:cubicBezTo>
                    <a:pt x="1064" y="2"/>
                    <a:pt x="1043" y="35"/>
                    <a:pt x="1048" y="62"/>
                  </a:cubicBezTo>
                  <a:lnTo>
                    <a:pt x="1048" y="68"/>
                  </a:lnTo>
                  <a:cubicBezTo>
                    <a:pt x="1071" y="221"/>
                    <a:pt x="1119" y="357"/>
                    <a:pt x="1146" y="498"/>
                  </a:cubicBezTo>
                  <a:cubicBezTo>
                    <a:pt x="1173" y="609"/>
                    <a:pt x="1192" y="726"/>
                    <a:pt x="1176" y="828"/>
                  </a:cubicBezTo>
                  <a:lnTo>
                    <a:pt x="1176" y="828"/>
                  </a:lnTo>
                  <a:cubicBezTo>
                    <a:pt x="1078" y="779"/>
                    <a:pt x="993" y="693"/>
                    <a:pt x="912" y="603"/>
                  </a:cubicBezTo>
                  <a:cubicBezTo>
                    <a:pt x="814" y="488"/>
                    <a:pt x="731" y="362"/>
                    <a:pt x="633" y="237"/>
                  </a:cubicBezTo>
                  <a:lnTo>
                    <a:pt x="633" y="231"/>
                  </a:lnTo>
                  <a:cubicBezTo>
                    <a:pt x="623" y="216"/>
                    <a:pt x="606" y="210"/>
                    <a:pt x="585" y="210"/>
                  </a:cubicBezTo>
                  <a:cubicBezTo>
                    <a:pt x="582" y="210"/>
                    <a:pt x="578" y="210"/>
                    <a:pt x="575" y="210"/>
                  </a:cubicBezTo>
                  <a:cubicBezTo>
                    <a:pt x="542" y="210"/>
                    <a:pt x="519" y="239"/>
                    <a:pt x="519" y="269"/>
                  </a:cubicBezTo>
                  <a:cubicBezTo>
                    <a:pt x="519" y="433"/>
                    <a:pt x="530" y="581"/>
                    <a:pt x="525" y="734"/>
                  </a:cubicBezTo>
                  <a:cubicBezTo>
                    <a:pt x="520" y="853"/>
                    <a:pt x="511" y="992"/>
                    <a:pt x="463" y="1089"/>
                  </a:cubicBezTo>
                  <a:lnTo>
                    <a:pt x="463" y="1089"/>
                  </a:lnTo>
                  <a:cubicBezTo>
                    <a:pt x="387" y="967"/>
                    <a:pt x="332" y="832"/>
                    <a:pt x="258" y="701"/>
                  </a:cubicBezTo>
                  <a:cubicBezTo>
                    <a:pt x="175" y="548"/>
                    <a:pt x="66" y="412"/>
                    <a:pt x="1" y="254"/>
                  </a:cubicBezTo>
                  <a:lnTo>
                    <a:pt x="1" y="254"/>
                  </a:lnTo>
                  <a:cubicBezTo>
                    <a:pt x="44" y="422"/>
                    <a:pt x="142" y="570"/>
                    <a:pt x="208" y="728"/>
                  </a:cubicBezTo>
                  <a:cubicBezTo>
                    <a:pt x="273" y="881"/>
                    <a:pt x="328" y="1044"/>
                    <a:pt x="426" y="1198"/>
                  </a:cubicBezTo>
                  <a:cubicBezTo>
                    <a:pt x="426" y="1203"/>
                    <a:pt x="432" y="1203"/>
                    <a:pt x="432" y="1208"/>
                  </a:cubicBezTo>
                  <a:cubicBezTo>
                    <a:pt x="442" y="1216"/>
                    <a:pt x="454" y="1220"/>
                    <a:pt x="464" y="1220"/>
                  </a:cubicBezTo>
                  <a:cubicBezTo>
                    <a:pt x="477" y="1220"/>
                    <a:pt x="489" y="1215"/>
                    <a:pt x="497" y="1203"/>
                  </a:cubicBezTo>
                  <a:cubicBezTo>
                    <a:pt x="563" y="1137"/>
                    <a:pt x="590" y="1055"/>
                    <a:pt x="606" y="974"/>
                  </a:cubicBezTo>
                  <a:cubicBezTo>
                    <a:pt x="628" y="898"/>
                    <a:pt x="633" y="815"/>
                    <a:pt x="639" y="739"/>
                  </a:cubicBezTo>
                  <a:cubicBezTo>
                    <a:pt x="645" y="650"/>
                    <a:pt x="646" y="561"/>
                    <a:pt x="647" y="474"/>
                  </a:cubicBezTo>
                  <a:lnTo>
                    <a:pt x="647" y="474"/>
                  </a:lnTo>
                  <a:cubicBezTo>
                    <a:pt x="698" y="546"/>
                    <a:pt x="749" y="618"/>
                    <a:pt x="809" y="690"/>
                  </a:cubicBezTo>
                  <a:cubicBezTo>
                    <a:pt x="907" y="810"/>
                    <a:pt x="1031" y="936"/>
                    <a:pt x="1207" y="984"/>
                  </a:cubicBezTo>
                  <a:cubicBezTo>
                    <a:pt x="1213" y="986"/>
                    <a:pt x="1219" y="987"/>
                    <a:pt x="1225" y="987"/>
                  </a:cubicBezTo>
                  <a:cubicBezTo>
                    <a:pt x="1253" y="987"/>
                    <a:pt x="1279" y="968"/>
                    <a:pt x="1288" y="941"/>
                  </a:cubicBezTo>
                  <a:cubicBezTo>
                    <a:pt x="1338" y="772"/>
                    <a:pt x="1305" y="614"/>
                    <a:pt x="1272" y="472"/>
                  </a:cubicBezTo>
                  <a:cubicBezTo>
                    <a:pt x="1263" y="430"/>
                    <a:pt x="1252" y="389"/>
                    <a:pt x="1241" y="348"/>
                  </a:cubicBezTo>
                  <a:lnTo>
                    <a:pt x="1241" y="348"/>
                  </a:lnTo>
                  <a:cubicBezTo>
                    <a:pt x="1323" y="450"/>
                    <a:pt x="1414" y="544"/>
                    <a:pt x="1522" y="624"/>
                  </a:cubicBezTo>
                  <a:cubicBezTo>
                    <a:pt x="1620" y="701"/>
                    <a:pt x="1741" y="734"/>
                    <a:pt x="1861" y="739"/>
                  </a:cubicBezTo>
                  <a:cubicBezTo>
                    <a:pt x="1980" y="739"/>
                    <a:pt x="2096" y="722"/>
                    <a:pt x="2216" y="722"/>
                  </a:cubicBezTo>
                  <a:cubicBezTo>
                    <a:pt x="2096" y="707"/>
                    <a:pt x="1980" y="712"/>
                    <a:pt x="1867" y="695"/>
                  </a:cubicBezTo>
                  <a:cubicBezTo>
                    <a:pt x="1751" y="684"/>
                    <a:pt x="1648" y="641"/>
                    <a:pt x="1567" y="564"/>
                  </a:cubicBezTo>
                  <a:cubicBezTo>
                    <a:pt x="1397" y="427"/>
                    <a:pt x="1269" y="239"/>
                    <a:pt x="1163" y="50"/>
                  </a:cubicBezTo>
                  <a:lnTo>
                    <a:pt x="1163" y="50"/>
                  </a:lnTo>
                  <a:cubicBezTo>
                    <a:pt x="1163" y="49"/>
                    <a:pt x="1162" y="48"/>
                    <a:pt x="1162" y="47"/>
                  </a:cubicBezTo>
                  <a:lnTo>
                    <a:pt x="1161" y="47"/>
                  </a:lnTo>
                  <a:lnTo>
                    <a:pt x="1161" y="47"/>
                  </a:lnTo>
                  <a:cubicBezTo>
                    <a:pt x="1158" y="41"/>
                    <a:pt x="1155" y="35"/>
                    <a:pt x="1152" y="30"/>
                  </a:cubicBezTo>
                  <a:cubicBezTo>
                    <a:pt x="1143" y="11"/>
                    <a:pt x="1126" y="1"/>
                    <a:pt x="11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0"/>
            <p:cNvSpPr/>
            <p:nvPr/>
          </p:nvSpPr>
          <p:spPr>
            <a:xfrm>
              <a:off x="4854050" y="3329575"/>
              <a:ext cx="24425" cy="15900"/>
            </a:xfrm>
            <a:custGeom>
              <a:avLst/>
              <a:gdLst/>
              <a:ahLst/>
              <a:cxnLst/>
              <a:rect l="l" t="t" r="r" b="b"/>
              <a:pathLst>
                <a:path w="977" h="636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69" y="98"/>
                    <a:pt x="381" y="169"/>
                    <a:pt x="289" y="235"/>
                  </a:cubicBezTo>
                  <a:cubicBezTo>
                    <a:pt x="197" y="300"/>
                    <a:pt x="98" y="371"/>
                    <a:pt x="16" y="469"/>
                  </a:cubicBezTo>
                  <a:cubicBezTo>
                    <a:pt x="5" y="479"/>
                    <a:pt x="0" y="491"/>
                    <a:pt x="0" y="507"/>
                  </a:cubicBezTo>
                  <a:lnTo>
                    <a:pt x="0" y="512"/>
                  </a:lnTo>
                  <a:lnTo>
                    <a:pt x="0" y="524"/>
                  </a:lnTo>
                  <a:cubicBezTo>
                    <a:pt x="0" y="551"/>
                    <a:pt x="16" y="578"/>
                    <a:pt x="43" y="589"/>
                  </a:cubicBezTo>
                  <a:lnTo>
                    <a:pt x="49" y="589"/>
                  </a:lnTo>
                  <a:cubicBezTo>
                    <a:pt x="132" y="620"/>
                    <a:pt x="223" y="635"/>
                    <a:pt x="314" y="635"/>
                  </a:cubicBezTo>
                  <a:cubicBezTo>
                    <a:pt x="401" y="635"/>
                    <a:pt x="487" y="621"/>
                    <a:pt x="567" y="595"/>
                  </a:cubicBezTo>
                  <a:cubicBezTo>
                    <a:pt x="731" y="529"/>
                    <a:pt x="872" y="426"/>
                    <a:pt x="977" y="295"/>
                  </a:cubicBezTo>
                  <a:lnTo>
                    <a:pt x="977" y="295"/>
                  </a:lnTo>
                  <a:cubicBezTo>
                    <a:pt x="829" y="376"/>
                    <a:pt x="687" y="447"/>
                    <a:pt x="534" y="474"/>
                  </a:cubicBezTo>
                  <a:cubicBezTo>
                    <a:pt x="473" y="490"/>
                    <a:pt x="410" y="498"/>
                    <a:pt x="347" y="498"/>
                  </a:cubicBezTo>
                  <a:cubicBezTo>
                    <a:pt x="291" y="498"/>
                    <a:pt x="236" y="492"/>
                    <a:pt x="181" y="481"/>
                  </a:cubicBezTo>
                  <a:lnTo>
                    <a:pt x="181" y="481"/>
                  </a:lnTo>
                  <a:cubicBezTo>
                    <a:pt x="235" y="425"/>
                    <a:pt x="296" y="369"/>
                    <a:pt x="355" y="311"/>
                  </a:cubicBezTo>
                  <a:cubicBezTo>
                    <a:pt x="436" y="224"/>
                    <a:pt x="512" y="119"/>
                    <a:pt x="53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0"/>
            <p:cNvSpPr/>
            <p:nvPr/>
          </p:nvSpPr>
          <p:spPr>
            <a:xfrm>
              <a:off x="4806725" y="3377775"/>
              <a:ext cx="76925" cy="19450"/>
            </a:xfrm>
            <a:custGeom>
              <a:avLst/>
              <a:gdLst/>
              <a:ahLst/>
              <a:cxnLst/>
              <a:rect l="l" t="t" r="r" b="b"/>
              <a:pathLst>
                <a:path w="3077" h="778" extrusionOk="0">
                  <a:moveTo>
                    <a:pt x="1800" y="0"/>
                  </a:moveTo>
                  <a:cubicBezTo>
                    <a:pt x="1787" y="0"/>
                    <a:pt x="1774" y="5"/>
                    <a:pt x="1762" y="14"/>
                  </a:cubicBezTo>
                  <a:cubicBezTo>
                    <a:pt x="1521" y="205"/>
                    <a:pt x="1211" y="325"/>
                    <a:pt x="899" y="331"/>
                  </a:cubicBezTo>
                  <a:cubicBezTo>
                    <a:pt x="892" y="331"/>
                    <a:pt x="884" y="331"/>
                    <a:pt x="876" y="331"/>
                  </a:cubicBezTo>
                  <a:cubicBezTo>
                    <a:pt x="727" y="331"/>
                    <a:pt x="581" y="284"/>
                    <a:pt x="431" y="248"/>
                  </a:cubicBezTo>
                  <a:cubicBezTo>
                    <a:pt x="278" y="200"/>
                    <a:pt x="114" y="155"/>
                    <a:pt x="0" y="36"/>
                  </a:cubicBezTo>
                  <a:lnTo>
                    <a:pt x="0" y="36"/>
                  </a:lnTo>
                  <a:cubicBezTo>
                    <a:pt x="104" y="167"/>
                    <a:pt x="267" y="232"/>
                    <a:pt x="415" y="286"/>
                  </a:cubicBezTo>
                  <a:cubicBezTo>
                    <a:pt x="567" y="341"/>
                    <a:pt x="725" y="407"/>
                    <a:pt x="894" y="407"/>
                  </a:cubicBezTo>
                  <a:cubicBezTo>
                    <a:pt x="910" y="407"/>
                    <a:pt x="925" y="407"/>
                    <a:pt x="941" y="407"/>
                  </a:cubicBezTo>
                  <a:cubicBezTo>
                    <a:pt x="1160" y="407"/>
                    <a:pt x="1377" y="360"/>
                    <a:pt x="1573" y="268"/>
                  </a:cubicBezTo>
                  <a:lnTo>
                    <a:pt x="1573" y="268"/>
                  </a:lnTo>
                  <a:cubicBezTo>
                    <a:pt x="1469" y="401"/>
                    <a:pt x="1358" y="527"/>
                    <a:pt x="1239" y="646"/>
                  </a:cubicBezTo>
                  <a:cubicBezTo>
                    <a:pt x="1227" y="658"/>
                    <a:pt x="1222" y="668"/>
                    <a:pt x="1222" y="685"/>
                  </a:cubicBezTo>
                  <a:cubicBezTo>
                    <a:pt x="1216" y="723"/>
                    <a:pt x="1244" y="756"/>
                    <a:pt x="1277" y="761"/>
                  </a:cubicBezTo>
                  <a:cubicBezTo>
                    <a:pt x="1315" y="766"/>
                    <a:pt x="1354" y="769"/>
                    <a:pt x="1392" y="769"/>
                  </a:cubicBezTo>
                  <a:cubicBezTo>
                    <a:pt x="1595" y="769"/>
                    <a:pt x="1788" y="699"/>
                    <a:pt x="1953" y="598"/>
                  </a:cubicBezTo>
                  <a:cubicBezTo>
                    <a:pt x="2058" y="533"/>
                    <a:pt x="2155" y="455"/>
                    <a:pt x="2240" y="366"/>
                  </a:cubicBezTo>
                  <a:lnTo>
                    <a:pt x="2240" y="366"/>
                  </a:lnTo>
                  <a:cubicBezTo>
                    <a:pt x="2239" y="370"/>
                    <a:pt x="2238" y="375"/>
                    <a:pt x="2236" y="379"/>
                  </a:cubicBezTo>
                  <a:cubicBezTo>
                    <a:pt x="2209" y="489"/>
                    <a:pt x="2193" y="603"/>
                    <a:pt x="2203" y="723"/>
                  </a:cubicBezTo>
                  <a:cubicBezTo>
                    <a:pt x="2203" y="744"/>
                    <a:pt x="2220" y="767"/>
                    <a:pt x="2241" y="772"/>
                  </a:cubicBezTo>
                  <a:cubicBezTo>
                    <a:pt x="2261" y="776"/>
                    <a:pt x="2280" y="778"/>
                    <a:pt x="2299" y="778"/>
                  </a:cubicBezTo>
                  <a:cubicBezTo>
                    <a:pt x="2381" y="778"/>
                    <a:pt x="2456" y="742"/>
                    <a:pt x="2510" y="701"/>
                  </a:cubicBezTo>
                  <a:cubicBezTo>
                    <a:pt x="2586" y="653"/>
                    <a:pt x="2646" y="592"/>
                    <a:pt x="2700" y="527"/>
                  </a:cubicBezTo>
                  <a:cubicBezTo>
                    <a:pt x="2790" y="423"/>
                    <a:pt x="2870" y="309"/>
                    <a:pt x="2934" y="189"/>
                  </a:cubicBezTo>
                  <a:lnTo>
                    <a:pt x="2934" y="189"/>
                  </a:lnTo>
                  <a:cubicBezTo>
                    <a:pt x="2955" y="349"/>
                    <a:pt x="3026" y="493"/>
                    <a:pt x="3077" y="641"/>
                  </a:cubicBezTo>
                  <a:cubicBezTo>
                    <a:pt x="3039" y="462"/>
                    <a:pt x="2961" y="281"/>
                    <a:pt x="2978" y="101"/>
                  </a:cubicBezTo>
                  <a:cubicBezTo>
                    <a:pt x="2978" y="96"/>
                    <a:pt x="2973" y="84"/>
                    <a:pt x="2968" y="79"/>
                  </a:cubicBezTo>
                  <a:cubicBezTo>
                    <a:pt x="2963" y="77"/>
                    <a:pt x="2958" y="76"/>
                    <a:pt x="2952" y="76"/>
                  </a:cubicBezTo>
                  <a:cubicBezTo>
                    <a:pt x="2944" y="76"/>
                    <a:pt x="2936" y="78"/>
                    <a:pt x="2929" y="84"/>
                  </a:cubicBezTo>
                  <a:lnTo>
                    <a:pt x="2929" y="90"/>
                  </a:lnTo>
                  <a:cubicBezTo>
                    <a:pt x="2848" y="227"/>
                    <a:pt x="2749" y="358"/>
                    <a:pt x="2641" y="472"/>
                  </a:cubicBezTo>
                  <a:cubicBezTo>
                    <a:pt x="2548" y="568"/>
                    <a:pt x="2422" y="674"/>
                    <a:pt x="2311" y="674"/>
                  </a:cubicBezTo>
                  <a:cubicBezTo>
                    <a:pt x="2310" y="674"/>
                    <a:pt x="2309" y="674"/>
                    <a:pt x="2308" y="674"/>
                  </a:cubicBezTo>
                  <a:lnTo>
                    <a:pt x="2308" y="674"/>
                  </a:lnTo>
                  <a:cubicBezTo>
                    <a:pt x="2313" y="585"/>
                    <a:pt x="2333" y="500"/>
                    <a:pt x="2357" y="412"/>
                  </a:cubicBezTo>
                  <a:cubicBezTo>
                    <a:pt x="2384" y="308"/>
                    <a:pt x="2422" y="200"/>
                    <a:pt x="2438" y="84"/>
                  </a:cubicBezTo>
                  <a:cubicBezTo>
                    <a:pt x="2444" y="57"/>
                    <a:pt x="2433" y="31"/>
                    <a:pt x="2405" y="19"/>
                  </a:cubicBezTo>
                  <a:cubicBezTo>
                    <a:pt x="2397" y="14"/>
                    <a:pt x="2388" y="12"/>
                    <a:pt x="2378" y="12"/>
                  </a:cubicBezTo>
                  <a:cubicBezTo>
                    <a:pt x="2357" y="12"/>
                    <a:pt x="2335" y="24"/>
                    <a:pt x="2324" y="46"/>
                  </a:cubicBezTo>
                  <a:cubicBezTo>
                    <a:pt x="2320" y="52"/>
                    <a:pt x="2317" y="58"/>
                    <a:pt x="2314" y="64"/>
                  </a:cubicBezTo>
                  <a:lnTo>
                    <a:pt x="2314" y="64"/>
                  </a:lnTo>
                  <a:lnTo>
                    <a:pt x="2313" y="64"/>
                  </a:lnTo>
                  <a:cubicBezTo>
                    <a:pt x="2313" y="64"/>
                    <a:pt x="2313" y="64"/>
                    <a:pt x="2313" y="64"/>
                  </a:cubicBezTo>
                  <a:lnTo>
                    <a:pt x="2313" y="64"/>
                  </a:lnTo>
                  <a:cubicBezTo>
                    <a:pt x="2210" y="231"/>
                    <a:pt x="2056" y="377"/>
                    <a:pt x="1881" y="477"/>
                  </a:cubicBezTo>
                  <a:cubicBezTo>
                    <a:pt x="1745" y="556"/>
                    <a:pt x="1592" y="613"/>
                    <a:pt x="1441" y="626"/>
                  </a:cubicBezTo>
                  <a:lnTo>
                    <a:pt x="1441" y="626"/>
                  </a:lnTo>
                  <a:cubicBezTo>
                    <a:pt x="1590" y="458"/>
                    <a:pt x="1726" y="283"/>
                    <a:pt x="1855" y="96"/>
                  </a:cubicBezTo>
                  <a:cubicBezTo>
                    <a:pt x="1866" y="74"/>
                    <a:pt x="1866" y="46"/>
                    <a:pt x="1849" y="24"/>
                  </a:cubicBezTo>
                  <a:cubicBezTo>
                    <a:pt x="1836" y="9"/>
                    <a:pt x="1818" y="0"/>
                    <a:pt x="180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0"/>
            <p:cNvSpPr/>
            <p:nvPr/>
          </p:nvSpPr>
          <p:spPr>
            <a:xfrm>
              <a:off x="4909125" y="3371550"/>
              <a:ext cx="17625" cy="22975"/>
            </a:xfrm>
            <a:custGeom>
              <a:avLst/>
              <a:gdLst/>
              <a:ahLst/>
              <a:cxnLst/>
              <a:rect l="l" t="t" r="r" b="b"/>
              <a:pathLst>
                <a:path w="705" h="919" extrusionOk="0">
                  <a:moveTo>
                    <a:pt x="705" y="1"/>
                  </a:moveTo>
                  <a:lnTo>
                    <a:pt x="705" y="1"/>
                  </a:lnTo>
                  <a:cubicBezTo>
                    <a:pt x="639" y="182"/>
                    <a:pt x="557" y="350"/>
                    <a:pt x="454" y="502"/>
                  </a:cubicBezTo>
                  <a:cubicBezTo>
                    <a:pt x="369" y="629"/>
                    <a:pt x="261" y="751"/>
                    <a:pt x="139" y="777"/>
                  </a:cubicBezTo>
                  <a:lnTo>
                    <a:pt x="139" y="777"/>
                  </a:lnTo>
                  <a:cubicBezTo>
                    <a:pt x="148" y="555"/>
                    <a:pt x="170" y="324"/>
                    <a:pt x="131" y="94"/>
                  </a:cubicBezTo>
                  <a:lnTo>
                    <a:pt x="61" y="464"/>
                  </a:lnTo>
                  <a:cubicBezTo>
                    <a:pt x="33" y="590"/>
                    <a:pt x="11" y="716"/>
                    <a:pt x="1" y="847"/>
                  </a:cubicBezTo>
                  <a:cubicBezTo>
                    <a:pt x="1" y="879"/>
                    <a:pt x="23" y="907"/>
                    <a:pt x="61" y="912"/>
                  </a:cubicBezTo>
                  <a:lnTo>
                    <a:pt x="61" y="917"/>
                  </a:lnTo>
                  <a:cubicBezTo>
                    <a:pt x="72" y="918"/>
                    <a:pt x="83" y="919"/>
                    <a:pt x="93" y="919"/>
                  </a:cubicBezTo>
                  <a:cubicBezTo>
                    <a:pt x="202" y="919"/>
                    <a:pt x="303" y="872"/>
                    <a:pt x="378" y="803"/>
                  </a:cubicBezTo>
                  <a:cubicBezTo>
                    <a:pt x="454" y="738"/>
                    <a:pt x="514" y="650"/>
                    <a:pt x="557" y="563"/>
                  </a:cubicBezTo>
                  <a:cubicBezTo>
                    <a:pt x="645" y="383"/>
                    <a:pt x="705" y="197"/>
                    <a:pt x="7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0"/>
            <p:cNvSpPr/>
            <p:nvPr/>
          </p:nvSpPr>
          <p:spPr>
            <a:xfrm>
              <a:off x="4965325" y="3352475"/>
              <a:ext cx="53200" cy="32250"/>
            </a:xfrm>
            <a:custGeom>
              <a:avLst/>
              <a:gdLst/>
              <a:ahLst/>
              <a:cxnLst/>
              <a:rect l="l" t="t" r="r" b="b"/>
              <a:pathLst>
                <a:path w="2128" h="1290" extrusionOk="0">
                  <a:moveTo>
                    <a:pt x="1828" y="1"/>
                  </a:moveTo>
                  <a:lnTo>
                    <a:pt x="1828" y="1"/>
                  </a:lnTo>
                  <a:cubicBezTo>
                    <a:pt x="1863" y="194"/>
                    <a:pt x="1929" y="388"/>
                    <a:pt x="2039" y="556"/>
                  </a:cubicBezTo>
                  <a:lnTo>
                    <a:pt x="2039" y="556"/>
                  </a:lnTo>
                  <a:cubicBezTo>
                    <a:pt x="1885" y="547"/>
                    <a:pt x="1741" y="480"/>
                    <a:pt x="1615" y="388"/>
                  </a:cubicBezTo>
                  <a:cubicBezTo>
                    <a:pt x="1473" y="278"/>
                    <a:pt x="1348" y="153"/>
                    <a:pt x="1200" y="33"/>
                  </a:cubicBezTo>
                  <a:cubicBezTo>
                    <a:pt x="1191" y="24"/>
                    <a:pt x="1178" y="18"/>
                    <a:pt x="1164" y="18"/>
                  </a:cubicBezTo>
                  <a:cubicBezTo>
                    <a:pt x="1154" y="18"/>
                    <a:pt x="1144" y="21"/>
                    <a:pt x="1134" y="28"/>
                  </a:cubicBezTo>
                  <a:cubicBezTo>
                    <a:pt x="1108" y="39"/>
                    <a:pt x="1096" y="77"/>
                    <a:pt x="1113" y="104"/>
                  </a:cubicBezTo>
                  <a:lnTo>
                    <a:pt x="1113" y="109"/>
                  </a:lnTo>
                  <a:cubicBezTo>
                    <a:pt x="1184" y="240"/>
                    <a:pt x="1244" y="376"/>
                    <a:pt x="1298" y="519"/>
                  </a:cubicBezTo>
                  <a:cubicBezTo>
                    <a:pt x="1338" y="633"/>
                    <a:pt x="1374" y="747"/>
                    <a:pt x="1392" y="861"/>
                  </a:cubicBezTo>
                  <a:lnTo>
                    <a:pt x="1392" y="861"/>
                  </a:lnTo>
                  <a:cubicBezTo>
                    <a:pt x="1229" y="830"/>
                    <a:pt x="1069" y="747"/>
                    <a:pt x="933" y="643"/>
                  </a:cubicBezTo>
                  <a:cubicBezTo>
                    <a:pt x="774" y="524"/>
                    <a:pt x="643" y="355"/>
                    <a:pt x="590" y="170"/>
                  </a:cubicBezTo>
                  <a:lnTo>
                    <a:pt x="590" y="164"/>
                  </a:lnTo>
                  <a:cubicBezTo>
                    <a:pt x="579" y="140"/>
                    <a:pt x="551" y="119"/>
                    <a:pt x="527" y="119"/>
                  </a:cubicBezTo>
                  <a:cubicBezTo>
                    <a:pt x="524" y="119"/>
                    <a:pt x="521" y="119"/>
                    <a:pt x="519" y="120"/>
                  </a:cubicBezTo>
                  <a:cubicBezTo>
                    <a:pt x="480" y="126"/>
                    <a:pt x="459" y="159"/>
                    <a:pt x="464" y="197"/>
                  </a:cubicBezTo>
                  <a:cubicBezTo>
                    <a:pt x="502" y="382"/>
                    <a:pt x="557" y="552"/>
                    <a:pt x="600" y="726"/>
                  </a:cubicBezTo>
                  <a:cubicBezTo>
                    <a:pt x="629" y="877"/>
                    <a:pt x="663" y="1049"/>
                    <a:pt x="615" y="1178"/>
                  </a:cubicBezTo>
                  <a:lnTo>
                    <a:pt x="615" y="1178"/>
                  </a:lnTo>
                  <a:cubicBezTo>
                    <a:pt x="385" y="953"/>
                    <a:pt x="134" y="741"/>
                    <a:pt x="0" y="442"/>
                  </a:cubicBezTo>
                  <a:lnTo>
                    <a:pt x="0" y="442"/>
                  </a:lnTo>
                  <a:cubicBezTo>
                    <a:pt x="49" y="606"/>
                    <a:pt x="147" y="753"/>
                    <a:pt x="257" y="890"/>
                  </a:cubicBezTo>
                  <a:cubicBezTo>
                    <a:pt x="360" y="1026"/>
                    <a:pt x="480" y="1151"/>
                    <a:pt x="595" y="1277"/>
                  </a:cubicBezTo>
                  <a:lnTo>
                    <a:pt x="600" y="1282"/>
                  </a:lnTo>
                  <a:cubicBezTo>
                    <a:pt x="609" y="1287"/>
                    <a:pt x="618" y="1289"/>
                    <a:pt x="627" y="1289"/>
                  </a:cubicBezTo>
                  <a:cubicBezTo>
                    <a:pt x="639" y="1289"/>
                    <a:pt x="650" y="1284"/>
                    <a:pt x="660" y="1272"/>
                  </a:cubicBezTo>
                  <a:cubicBezTo>
                    <a:pt x="726" y="1184"/>
                    <a:pt x="736" y="1081"/>
                    <a:pt x="736" y="988"/>
                  </a:cubicBezTo>
                  <a:cubicBezTo>
                    <a:pt x="736" y="890"/>
                    <a:pt x="720" y="797"/>
                    <a:pt x="703" y="704"/>
                  </a:cubicBezTo>
                  <a:cubicBezTo>
                    <a:pt x="698" y="666"/>
                    <a:pt x="691" y="629"/>
                    <a:pt x="683" y="591"/>
                  </a:cubicBezTo>
                  <a:lnTo>
                    <a:pt x="683" y="591"/>
                  </a:lnTo>
                  <a:cubicBezTo>
                    <a:pt x="734" y="650"/>
                    <a:pt x="791" y="704"/>
                    <a:pt x="851" y="753"/>
                  </a:cubicBezTo>
                  <a:cubicBezTo>
                    <a:pt x="1020" y="890"/>
                    <a:pt x="1232" y="993"/>
                    <a:pt x="1468" y="1004"/>
                  </a:cubicBezTo>
                  <a:lnTo>
                    <a:pt x="1478" y="1004"/>
                  </a:lnTo>
                  <a:cubicBezTo>
                    <a:pt x="1516" y="1004"/>
                    <a:pt x="1544" y="966"/>
                    <a:pt x="1539" y="933"/>
                  </a:cubicBezTo>
                  <a:cubicBezTo>
                    <a:pt x="1516" y="769"/>
                    <a:pt x="1468" y="617"/>
                    <a:pt x="1413" y="475"/>
                  </a:cubicBezTo>
                  <a:cubicBezTo>
                    <a:pt x="1391" y="415"/>
                    <a:pt x="1367" y="357"/>
                    <a:pt x="1341" y="299"/>
                  </a:cubicBezTo>
                  <a:lnTo>
                    <a:pt x="1341" y="299"/>
                  </a:lnTo>
                  <a:cubicBezTo>
                    <a:pt x="1411" y="356"/>
                    <a:pt x="1482" y="413"/>
                    <a:pt x="1560" y="464"/>
                  </a:cubicBezTo>
                  <a:cubicBezTo>
                    <a:pt x="1693" y="550"/>
                    <a:pt x="1855" y="622"/>
                    <a:pt x="2025" y="622"/>
                  </a:cubicBezTo>
                  <a:cubicBezTo>
                    <a:pt x="2050" y="622"/>
                    <a:pt x="2075" y="621"/>
                    <a:pt x="2100" y="617"/>
                  </a:cubicBezTo>
                  <a:cubicBezTo>
                    <a:pt x="2106" y="617"/>
                    <a:pt x="2111" y="617"/>
                    <a:pt x="2116" y="611"/>
                  </a:cubicBezTo>
                  <a:cubicBezTo>
                    <a:pt x="2128" y="600"/>
                    <a:pt x="2128" y="585"/>
                    <a:pt x="2116" y="568"/>
                  </a:cubicBezTo>
                  <a:cubicBezTo>
                    <a:pt x="1980" y="409"/>
                    <a:pt x="1893" y="202"/>
                    <a:pt x="182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0"/>
            <p:cNvSpPr/>
            <p:nvPr/>
          </p:nvSpPr>
          <p:spPr>
            <a:xfrm>
              <a:off x="4935725" y="3328625"/>
              <a:ext cx="14075" cy="26275"/>
            </a:xfrm>
            <a:custGeom>
              <a:avLst/>
              <a:gdLst/>
              <a:ahLst/>
              <a:cxnLst/>
              <a:rect l="l" t="t" r="r" b="b"/>
              <a:pathLst>
                <a:path w="563" h="1051" extrusionOk="0">
                  <a:moveTo>
                    <a:pt x="513" y="0"/>
                  </a:moveTo>
                  <a:cubicBezTo>
                    <a:pt x="485" y="164"/>
                    <a:pt x="475" y="328"/>
                    <a:pt x="447" y="491"/>
                  </a:cubicBezTo>
                  <a:cubicBezTo>
                    <a:pt x="437" y="567"/>
                    <a:pt x="420" y="648"/>
                    <a:pt x="409" y="726"/>
                  </a:cubicBezTo>
                  <a:cubicBezTo>
                    <a:pt x="401" y="770"/>
                    <a:pt x="390" y="813"/>
                    <a:pt x="379" y="855"/>
                  </a:cubicBezTo>
                  <a:lnTo>
                    <a:pt x="379" y="855"/>
                  </a:lnTo>
                  <a:cubicBezTo>
                    <a:pt x="314" y="785"/>
                    <a:pt x="258" y="694"/>
                    <a:pt x="203" y="605"/>
                  </a:cubicBezTo>
                  <a:cubicBezTo>
                    <a:pt x="132" y="485"/>
                    <a:pt x="60" y="360"/>
                    <a:pt x="1" y="223"/>
                  </a:cubicBezTo>
                  <a:lnTo>
                    <a:pt x="1" y="223"/>
                  </a:lnTo>
                  <a:cubicBezTo>
                    <a:pt x="11" y="376"/>
                    <a:pt x="55" y="517"/>
                    <a:pt x="110" y="655"/>
                  </a:cubicBezTo>
                  <a:cubicBezTo>
                    <a:pt x="170" y="791"/>
                    <a:pt x="240" y="927"/>
                    <a:pt x="371" y="1036"/>
                  </a:cubicBezTo>
                  <a:cubicBezTo>
                    <a:pt x="377" y="1041"/>
                    <a:pt x="387" y="1041"/>
                    <a:pt x="394" y="1048"/>
                  </a:cubicBezTo>
                  <a:cubicBezTo>
                    <a:pt x="400" y="1050"/>
                    <a:pt x="407" y="1051"/>
                    <a:pt x="413" y="1051"/>
                  </a:cubicBezTo>
                  <a:cubicBezTo>
                    <a:pt x="440" y="1051"/>
                    <a:pt x="467" y="1034"/>
                    <a:pt x="480" y="1003"/>
                  </a:cubicBezTo>
                  <a:cubicBezTo>
                    <a:pt x="535" y="834"/>
                    <a:pt x="557" y="665"/>
                    <a:pt x="563" y="496"/>
                  </a:cubicBezTo>
                  <a:cubicBezTo>
                    <a:pt x="563" y="328"/>
                    <a:pt x="551" y="164"/>
                    <a:pt x="5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0"/>
            <p:cNvSpPr/>
            <p:nvPr/>
          </p:nvSpPr>
          <p:spPr>
            <a:xfrm>
              <a:off x="4812175" y="3414250"/>
              <a:ext cx="34400" cy="18400"/>
            </a:xfrm>
            <a:custGeom>
              <a:avLst/>
              <a:gdLst/>
              <a:ahLst/>
              <a:cxnLst/>
              <a:rect l="l" t="t" r="r" b="b"/>
              <a:pathLst>
                <a:path w="1376" h="736" extrusionOk="0">
                  <a:moveTo>
                    <a:pt x="852" y="0"/>
                  </a:moveTo>
                  <a:cubicBezTo>
                    <a:pt x="780" y="33"/>
                    <a:pt x="714" y="71"/>
                    <a:pt x="649" y="98"/>
                  </a:cubicBezTo>
                  <a:lnTo>
                    <a:pt x="442" y="186"/>
                  </a:lnTo>
                  <a:cubicBezTo>
                    <a:pt x="371" y="214"/>
                    <a:pt x="306" y="246"/>
                    <a:pt x="235" y="279"/>
                  </a:cubicBezTo>
                  <a:cubicBezTo>
                    <a:pt x="164" y="317"/>
                    <a:pt x="99" y="355"/>
                    <a:pt x="33" y="405"/>
                  </a:cubicBezTo>
                  <a:cubicBezTo>
                    <a:pt x="6" y="426"/>
                    <a:pt x="1" y="458"/>
                    <a:pt x="16" y="486"/>
                  </a:cubicBezTo>
                  <a:cubicBezTo>
                    <a:pt x="104" y="634"/>
                    <a:pt x="246" y="666"/>
                    <a:pt x="361" y="704"/>
                  </a:cubicBezTo>
                  <a:cubicBezTo>
                    <a:pt x="453" y="725"/>
                    <a:pt x="546" y="736"/>
                    <a:pt x="642" y="736"/>
                  </a:cubicBezTo>
                  <a:cubicBezTo>
                    <a:pt x="675" y="736"/>
                    <a:pt x="708" y="735"/>
                    <a:pt x="742" y="732"/>
                  </a:cubicBezTo>
                  <a:cubicBezTo>
                    <a:pt x="867" y="720"/>
                    <a:pt x="988" y="677"/>
                    <a:pt x="1102" y="627"/>
                  </a:cubicBezTo>
                  <a:cubicBezTo>
                    <a:pt x="1212" y="579"/>
                    <a:pt x="1326" y="503"/>
                    <a:pt x="1375" y="388"/>
                  </a:cubicBezTo>
                  <a:lnTo>
                    <a:pt x="1375" y="388"/>
                  </a:lnTo>
                  <a:cubicBezTo>
                    <a:pt x="1298" y="481"/>
                    <a:pt x="1184" y="519"/>
                    <a:pt x="1074" y="557"/>
                  </a:cubicBezTo>
                  <a:cubicBezTo>
                    <a:pt x="960" y="589"/>
                    <a:pt x="845" y="606"/>
                    <a:pt x="731" y="611"/>
                  </a:cubicBezTo>
                  <a:cubicBezTo>
                    <a:pt x="623" y="611"/>
                    <a:pt x="507" y="594"/>
                    <a:pt x="399" y="568"/>
                  </a:cubicBezTo>
                  <a:cubicBezTo>
                    <a:pt x="313" y="547"/>
                    <a:pt x="225" y="512"/>
                    <a:pt x="172" y="466"/>
                  </a:cubicBezTo>
                  <a:lnTo>
                    <a:pt x="172" y="466"/>
                  </a:lnTo>
                  <a:cubicBezTo>
                    <a:pt x="380" y="310"/>
                    <a:pt x="650" y="201"/>
                    <a:pt x="85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0"/>
            <p:cNvSpPr/>
            <p:nvPr/>
          </p:nvSpPr>
          <p:spPr>
            <a:xfrm>
              <a:off x="4865200" y="3426650"/>
              <a:ext cx="38900" cy="33675"/>
            </a:xfrm>
            <a:custGeom>
              <a:avLst/>
              <a:gdLst/>
              <a:ahLst/>
              <a:cxnLst/>
              <a:rect l="l" t="t" r="r" b="b"/>
              <a:pathLst>
                <a:path w="1556" h="1347" extrusionOk="0">
                  <a:moveTo>
                    <a:pt x="874" y="0"/>
                  </a:moveTo>
                  <a:cubicBezTo>
                    <a:pt x="727" y="66"/>
                    <a:pt x="596" y="170"/>
                    <a:pt x="465" y="252"/>
                  </a:cubicBezTo>
                  <a:cubicBezTo>
                    <a:pt x="334" y="345"/>
                    <a:pt x="197" y="426"/>
                    <a:pt x="56" y="443"/>
                  </a:cubicBezTo>
                  <a:cubicBezTo>
                    <a:pt x="45" y="448"/>
                    <a:pt x="40" y="448"/>
                    <a:pt x="28" y="453"/>
                  </a:cubicBezTo>
                  <a:cubicBezTo>
                    <a:pt x="7" y="470"/>
                    <a:pt x="1" y="503"/>
                    <a:pt x="18" y="531"/>
                  </a:cubicBezTo>
                  <a:cubicBezTo>
                    <a:pt x="138" y="694"/>
                    <a:pt x="334" y="737"/>
                    <a:pt x="509" y="753"/>
                  </a:cubicBezTo>
                  <a:cubicBezTo>
                    <a:pt x="527" y="754"/>
                    <a:pt x="546" y="754"/>
                    <a:pt x="565" y="754"/>
                  </a:cubicBezTo>
                  <a:cubicBezTo>
                    <a:pt x="664" y="754"/>
                    <a:pt x="764" y="744"/>
                    <a:pt x="861" y="718"/>
                  </a:cubicBezTo>
                  <a:lnTo>
                    <a:pt x="861" y="718"/>
                  </a:lnTo>
                  <a:cubicBezTo>
                    <a:pt x="817" y="799"/>
                    <a:pt x="761" y="884"/>
                    <a:pt x="721" y="972"/>
                  </a:cubicBezTo>
                  <a:cubicBezTo>
                    <a:pt x="688" y="1048"/>
                    <a:pt x="634" y="1120"/>
                    <a:pt x="667" y="1244"/>
                  </a:cubicBezTo>
                  <a:cubicBezTo>
                    <a:pt x="688" y="1316"/>
                    <a:pt x="760" y="1342"/>
                    <a:pt x="803" y="1342"/>
                  </a:cubicBezTo>
                  <a:cubicBezTo>
                    <a:pt x="824" y="1345"/>
                    <a:pt x="842" y="1346"/>
                    <a:pt x="859" y="1346"/>
                  </a:cubicBezTo>
                  <a:cubicBezTo>
                    <a:pt x="885" y="1346"/>
                    <a:pt x="909" y="1342"/>
                    <a:pt x="939" y="1332"/>
                  </a:cubicBezTo>
                  <a:cubicBezTo>
                    <a:pt x="1113" y="1283"/>
                    <a:pt x="1234" y="1168"/>
                    <a:pt x="1337" y="1048"/>
                  </a:cubicBezTo>
                  <a:cubicBezTo>
                    <a:pt x="1435" y="923"/>
                    <a:pt x="1523" y="786"/>
                    <a:pt x="1556" y="634"/>
                  </a:cubicBezTo>
                  <a:lnTo>
                    <a:pt x="1556" y="634"/>
                  </a:lnTo>
                  <a:cubicBezTo>
                    <a:pt x="1496" y="775"/>
                    <a:pt x="1397" y="896"/>
                    <a:pt x="1289" y="1004"/>
                  </a:cubicBezTo>
                  <a:cubicBezTo>
                    <a:pt x="1179" y="1108"/>
                    <a:pt x="1048" y="1201"/>
                    <a:pt x="917" y="1228"/>
                  </a:cubicBezTo>
                  <a:cubicBezTo>
                    <a:pt x="902" y="1232"/>
                    <a:pt x="886" y="1234"/>
                    <a:pt x="870" y="1234"/>
                  </a:cubicBezTo>
                  <a:cubicBezTo>
                    <a:pt x="823" y="1234"/>
                    <a:pt x="777" y="1219"/>
                    <a:pt x="781" y="1206"/>
                  </a:cubicBezTo>
                  <a:cubicBezTo>
                    <a:pt x="770" y="1173"/>
                    <a:pt x="803" y="1097"/>
                    <a:pt x="836" y="1032"/>
                  </a:cubicBezTo>
                  <a:cubicBezTo>
                    <a:pt x="907" y="896"/>
                    <a:pt x="1000" y="786"/>
                    <a:pt x="1065" y="606"/>
                  </a:cubicBezTo>
                  <a:cubicBezTo>
                    <a:pt x="1070" y="589"/>
                    <a:pt x="1065" y="574"/>
                    <a:pt x="1060" y="557"/>
                  </a:cubicBezTo>
                  <a:cubicBezTo>
                    <a:pt x="1047" y="533"/>
                    <a:pt x="1021" y="518"/>
                    <a:pt x="994" y="518"/>
                  </a:cubicBezTo>
                  <a:cubicBezTo>
                    <a:pt x="985" y="518"/>
                    <a:pt x="975" y="520"/>
                    <a:pt x="967" y="524"/>
                  </a:cubicBezTo>
                  <a:lnTo>
                    <a:pt x="962" y="531"/>
                  </a:lnTo>
                  <a:cubicBezTo>
                    <a:pt x="841" y="591"/>
                    <a:pt x="694" y="618"/>
                    <a:pt x="552" y="618"/>
                  </a:cubicBezTo>
                  <a:cubicBezTo>
                    <a:pt x="539" y="618"/>
                    <a:pt x="526" y="617"/>
                    <a:pt x="514" y="617"/>
                  </a:cubicBezTo>
                  <a:cubicBezTo>
                    <a:pt x="391" y="613"/>
                    <a:pt x="261" y="587"/>
                    <a:pt x="167" y="521"/>
                  </a:cubicBezTo>
                  <a:lnTo>
                    <a:pt x="167" y="521"/>
                  </a:lnTo>
                  <a:cubicBezTo>
                    <a:pt x="298" y="471"/>
                    <a:pt x="406" y="392"/>
                    <a:pt x="503" y="312"/>
                  </a:cubicBezTo>
                  <a:cubicBezTo>
                    <a:pt x="629" y="203"/>
                    <a:pt x="743" y="93"/>
                    <a:pt x="8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0"/>
            <p:cNvSpPr/>
            <p:nvPr/>
          </p:nvSpPr>
          <p:spPr>
            <a:xfrm>
              <a:off x="4934500" y="3424625"/>
              <a:ext cx="60425" cy="47400"/>
            </a:xfrm>
            <a:custGeom>
              <a:avLst/>
              <a:gdLst/>
              <a:ahLst/>
              <a:cxnLst/>
              <a:rect l="l" t="t" r="r" b="b"/>
              <a:pathLst>
                <a:path w="2417" h="1896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11" y="147"/>
                    <a:pt x="1893" y="305"/>
                    <a:pt x="2014" y="441"/>
                  </a:cubicBezTo>
                  <a:cubicBezTo>
                    <a:pt x="2073" y="513"/>
                    <a:pt x="2145" y="567"/>
                    <a:pt x="2203" y="627"/>
                  </a:cubicBezTo>
                  <a:cubicBezTo>
                    <a:pt x="2253" y="677"/>
                    <a:pt x="2303" y="734"/>
                    <a:pt x="2325" y="792"/>
                  </a:cubicBezTo>
                  <a:lnTo>
                    <a:pt x="2325" y="792"/>
                  </a:lnTo>
                  <a:cubicBezTo>
                    <a:pt x="2281" y="799"/>
                    <a:pt x="2236" y="802"/>
                    <a:pt x="2192" y="802"/>
                  </a:cubicBezTo>
                  <a:cubicBezTo>
                    <a:pt x="1965" y="802"/>
                    <a:pt x="1733" y="722"/>
                    <a:pt x="1528" y="622"/>
                  </a:cubicBezTo>
                  <a:cubicBezTo>
                    <a:pt x="1520" y="618"/>
                    <a:pt x="1509" y="615"/>
                    <a:pt x="1498" y="615"/>
                  </a:cubicBezTo>
                  <a:cubicBezTo>
                    <a:pt x="1493" y="615"/>
                    <a:pt x="1488" y="615"/>
                    <a:pt x="1483" y="617"/>
                  </a:cubicBezTo>
                  <a:cubicBezTo>
                    <a:pt x="1457" y="627"/>
                    <a:pt x="1440" y="665"/>
                    <a:pt x="1451" y="693"/>
                  </a:cubicBezTo>
                  <a:cubicBezTo>
                    <a:pt x="1524" y="888"/>
                    <a:pt x="1669" y="1028"/>
                    <a:pt x="1740" y="1182"/>
                  </a:cubicBezTo>
                  <a:lnTo>
                    <a:pt x="1740" y="1182"/>
                  </a:lnTo>
                  <a:cubicBezTo>
                    <a:pt x="1616" y="1160"/>
                    <a:pt x="1491" y="1134"/>
                    <a:pt x="1375" y="1091"/>
                  </a:cubicBezTo>
                  <a:cubicBezTo>
                    <a:pt x="1228" y="1042"/>
                    <a:pt x="1080" y="965"/>
                    <a:pt x="1032" y="846"/>
                  </a:cubicBezTo>
                  <a:cubicBezTo>
                    <a:pt x="1018" y="824"/>
                    <a:pt x="994" y="805"/>
                    <a:pt x="965" y="805"/>
                  </a:cubicBezTo>
                  <a:cubicBezTo>
                    <a:pt x="958" y="805"/>
                    <a:pt x="951" y="806"/>
                    <a:pt x="944" y="808"/>
                  </a:cubicBezTo>
                  <a:cubicBezTo>
                    <a:pt x="911" y="818"/>
                    <a:pt x="889" y="856"/>
                    <a:pt x="894" y="894"/>
                  </a:cubicBezTo>
                  <a:cubicBezTo>
                    <a:pt x="946" y="1072"/>
                    <a:pt x="957" y="1260"/>
                    <a:pt x="959" y="1450"/>
                  </a:cubicBezTo>
                  <a:lnTo>
                    <a:pt x="959" y="1450"/>
                  </a:lnTo>
                  <a:cubicBezTo>
                    <a:pt x="904" y="1398"/>
                    <a:pt x="851" y="1343"/>
                    <a:pt x="808" y="1287"/>
                  </a:cubicBezTo>
                  <a:cubicBezTo>
                    <a:pt x="731" y="1194"/>
                    <a:pt x="677" y="1085"/>
                    <a:pt x="644" y="965"/>
                  </a:cubicBezTo>
                  <a:cubicBezTo>
                    <a:pt x="639" y="944"/>
                    <a:pt x="617" y="927"/>
                    <a:pt x="595" y="922"/>
                  </a:cubicBezTo>
                  <a:cubicBezTo>
                    <a:pt x="592" y="921"/>
                    <a:pt x="589" y="921"/>
                    <a:pt x="586" y="921"/>
                  </a:cubicBezTo>
                  <a:cubicBezTo>
                    <a:pt x="557" y="921"/>
                    <a:pt x="529" y="947"/>
                    <a:pt x="524" y="977"/>
                  </a:cubicBezTo>
                  <a:cubicBezTo>
                    <a:pt x="508" y="1129"/>
                    <a:pt x="475" y="1282"/>
                    <a:pt x="426" y="1430"/>
                  </a:cubicBezTo>
                  <a:cubicBezTo>
                    <a:pt x="381" y="1564"/>
                    <a:pt x="317" y="1695"/>
                    <a:pt x="226" y="1800"/>
                  </a:cubicBezTo>
                  <a:lnTo>
                    <a:pt x="226" y="1800"/>
                  </a:lnTo>
                  <a:cubicBezTo>
                    <a:pt x="180" y="1753"/>
                    <a:pt x="149" y="1679"/>
                    <a:pt x="121" y="1604"/>
                  </a:cubicBezTo>
                  <a:cubicBezTo>
                    <a:pt x="93" y="1516"/>
                    <a:pt x="71" y="1423"/>
                    <a:pt x="55" y="1332"/>
                  </a:cubicBezTo>
                  <a:cubicBezTo>
                    <a:pt x="28" y="1146"/>
                    <a:pt x="17" y="955"/>
                    <a:pt x="11" y="769"/>
                  </a:cubicBezTo>
                  <a:lnTo>
                    <a:pt x="11" y="769"/>
                  </a:lnTo>
                  <a:cubicBezTo>
                    <a:pt x="0" y="955"/>
                    <a:pt x="0" y="1146"/>
                    <a:pt x="17" y="1337"/>
                  </a:cubicBezTo>
                  <a:cubicBezTo>
                    <a:pt x="22" y="1435"/>
                    <a:pt x="33" y="1528"/>
                    <a:pt x="60" y="1626"/>
                  </a:cubicBezTo>
                  <a:cubicBezTo>
                    <a:pt x="83" y="1718"/>
                    <a:pt x="121" y="1816"/>
                    <a:pt x="207" y="1888"/>
                  </a:cubicBezTo>
                  <a:cubicBezTo>
                    <a:pt x="216" y="1893"/>
                    <a:pt x="224" y="1896"/>
                    <a:pt x="232" y="1896"/>
                  </a:cubicBezTo>
                  <a:cubicBezTo>
                    <a:pt x="240" y="1896"/>
                    <a:pt x="248" y="1893"/>
                    <a:pt x="257" y="1888"/>
                  </a:cubicBezTo>
                  <a:lnTo>
                    <a:pt x="257" y="1881"/>
                  </a:lnTo>
                  <a:cubicBezTo>
                    <a:pt x="382" y="1768"/>
                    <a:pt x="458" y="1614"/>
                    <a:pt x="519" y="1462"/>
                  </a:cubicBezTo>
                  <a:cubicBezTo>
                    <a:pt x="552" y="1376"/>
                    <a:pt x="581" y="1289"/>
                    <a:pt x="603" y="1199"/>
                  </a:cubicBezTo>
                  <a:lnTo>
                    <a:pt x="603" y="1199"/>
                  </a:lnTo>
                  <a:cubicBezTo>
                    <a:pt x="632" y="1257"/>
                    <a:pt x="666" y="1312"/>
                    <a:pt x="704" y="1364"/>
                  </a:cubicBezTo>
                  <a:cubicBezTo>
                    <a:pt x="791" y="1473"/>
                    <a:pt x="889" y="1561"/>
                    <a:pt x="982" y="1647"/>
                  </a:cubicBezTo>
                  <a:cubicBezTo>
                    <a:pt x="993" y="1659"/>
                    <a:pt x="1010" y="1664"/>
                    <a:pt x="1025" y="1664"/>
                  </a:cubicBezTo>
                  <a:cubicBezTo>
                    <a:pt x="1065" y="1664"/>
                    <a:pt x="1091" y="1637"/>
                    <a:pt x="1091" y="1599"/>
                  </a:cubicBezTo>
                  <a:cubicBezTo>
                    <a:pt x="1091" y="1437"/>
                    <a:pt x="1094" y="1271"/>
                    <a:pt x="1076" y="1103"/>
                  </a:cubicBezTo>
                  <a:lnTo>
                    <a:pt x="1076" y="1103"/>
                  </a:lnTo>
                  <a:cubicBezTo>
                    <a:pt x="1081" y="1106"/>
                    <a:pt x="1086" y="1110"/>
                    <a:pt x="1091" y="1113"/>
                  </a:cubicBezTo>
                  <a:cubicBezTo>
                    <a:pt x="1168" y="1161"/>
                    <a:pt x="1249" y="1194"/>
                    <a:pt x="1332" y="1222"/>
                  </a:cubicBezTo>
                  <a:cubicBezTo>
                    <a:pt x="1495" y="1271"/>
                    <a:pt x="1664" y="1304"/>
                    <a:pt x="1823" y="1325"/>
                  </a:cubicBezTo>
                  <a:lnTo>
                    <a:pt x="1828" y="1325"/>
                  </a:lnTo>
                  <a:cubicBezTo>
                    <a:pt x="1833" y="1328"/>
                    <a:pt x="1837" y="1330"/>
                    <a:pt x="1841" y="1330"/>
                  </a:cubicBezTo>
                  <a:cubicBezTo>
                    <a:pt x="1845" y="1330"/>
                    <a:pt x="1849" y="1328"/>
                    <a:pt x="1855" y="1325"/>
                  </a:cubicBezTo>
                  <a:cubicBezTo>
                    <a:pt x="1888" y="1315"/>
                    <a:pt x="1904" y="1282"/>
                    <a:pt x="1898" y="1249"/>
                  </a:cubicBezTo>
                  <a:cubicBezTo>
                    <a:pt x="1845" y="1057"/>
                    <a:pt x="1718" y="924"/>
                    <a:pt x="1629" y="786"/>
                  </a:cubicBezTo>
                  <a:lnTo>
                    <a:pt x="1629" y="786"/>
                  </a:lnTo>
                  <a:cubicBezTo>
                    <a:pt x="1724" y="819"/>
                    <a:pt x="1821" y="844"/>
                    <a:pt x="1921" y="862"/>
                  </a:cubicBezTo>
                  <a:cubicBezTo>
                    <a:pt x="1997" y="876"/>
                    <a:pt x="2077" y="885"/>
                    <a:pt x="2159" y="885"/>
                  </a:cubicBezTo>
                  <a:cubicBezTo>
                    <a:pt x="2234" y="885"/>
                    <a:pt x="2310" y="877"/>
                    <a:pt x="2384" y="856"/>
                  </a:cubicBezTo>
                  <a:cubicBezTo>
                    <a:pt x="2406" y="851"/>
                    <a:pt x="2417" y="834"/>
                    <a:pt x="2412" y="813"/>
                  </a:cubicBezTo>
                  <a:cubicBezTo>
                    <a:pt x="2389" y="710"/>
                    <a:pt x="2313" y="644"/>
                    <a:pt x="2243" y="584"/>
                  </a:cubicBezTo>
                  <a:cubicBezTo>
                    <a:pt x="2177" y="524"/>
                    <a:pt x="2100" y="474"/>
                    <a:pt x="2040" y="415"/>
                  </a:cubicBezTo>
                  <a:cubicBezTo>
                    <a:pt x="1915" y="295"/>
                    <a:pt x="1823" y="142"/>
                    <a:pt x="17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0"/>
            <p:cNvSpPr/>
            <p:nvPr/>
          </p:nvSpPr>
          <p:spPr>
            <a:xfrm>
              <a:off x="4791175" y="3468550"/>
              <a:ext cx="77050" cy="35850"/>
            </a:xfrm>
            <a:custGeom>
              <a:avLst/>
              <a:gdLst/>
              <a:ahLst/>
              <a:cxnLst/>
              <a:rect l="l" t="t" r="r" b="b"/>
              <a:pathLst>
                <a:path w="3082" h="1434" extrusionOk="0">
                  <a:moveTo>
                    <a:pt x="1259" y="0"/>
                  </a:moveTo>
                  <a:cubicBezTo>
                    <a:pt x="1246" y="0"/>
                    <a:pt x="1234" y="7"/>
                    <a:pt x="1227" y="16"/>
                  </a:cubicBezTo>
                  <a:cubicBezTo>
                    <a:pt x="1080" y="212"/>
                    <a:pt x="917" y="398"/>
                    <a:pt x="703" y="529"/>
                  </a:cubicBezTo>
                  <a:cubicBezTo>
                    <a:pt x="564" y="619"/>
                    <a:pt x="396" y="665"/>
                    <a:pt x="226" y="665"/>
                  </a:cubicBezTo>
                  <a:cubicBezTo>
                    <a:pt x="151" y="665"/>
                    <a:pt x="74" y="656"/>
                    <a:pt x="0" y="638"/>
                  </a:cubicBezTo>
                  <a:lnTo>
                    <a:pt x="0" y="638"/>
                  </a:lnTo>
                  <a:cubicBezTo>
                    <a:pt x="91" y="667"/>
                    <a:pt x="187" y="682"/>
                    <a:pt x="283" y="682"/>
                  </a:cubicBezTo>
                  <a:cubicBezTo>
                    <a:pt x="437" y="682"/>
                    <a:pt x="593" y="644"/>
                    <a:pt x="731" y="567"/>
                  </a:cubicBezTo>
                  <a:cubicBezTo>
                    <a:pt x="867" y="497"/>
                    <a:pt x="989" y="401"/>
                    <a:pt x="1098" y="293"/>
                  </a:cubicBezTo>
                  <a:lnTo>
                    <a:pt x="1098" y="293"/>
                  </a:lnTo>
                  <a:cubicBezTo>
                    <a:pt x="989" y="493"/>
                    <a:pt x="858" y="686"/>
                    <a:pt x="743" y="889"/>
                  </a:cubicBezTo>
                  <a:cubicBezTo>
                    <a:pt x="736" y="894"/>
                    <a:pt x="736" y="899"/>
                    <a:pt x="736" y="905"/>
                  </a:cubicBezTo>
                  <a:cubicBezTo>
                    <a:pt x="726" y="937"/>
                    <a:pt x="748" y="970"/>
                    <a:pt x="780" y="975"/>
                  </a:cubicBezTo>
                  <a:cubicBezTo>
                    <a:pt x="823" y="986"/>
                    <a:pt x="864" y="990"/>
                    <a:pt x="905" y="990"/>
                  </a:cubicBezTo>
                  <a:cubicBezTo>
                    <a:pt x="1057" y="990"/>
                    <a:pt x="1195" y="926"/>
                    <a:pt x="1320" y="861"/>
                  </a:cubicBezTo>
                  <a:cubicBezTo>
                    <a:pt x="1382" y="824"/>
                    <a:pt x="1441" y="783"/>
                    <a:pt x="1498" y="737"/>
                  </a:cubicBezTo>
                  <a:lnTo>
                    <a:pt x="1498" y="737"/>
                  </a:lnTo>
                  <a:cubicBezTo>
                    <a:pt x="1410" y="913"/>
                    <a:pt x="1290" y="1086"/>
                    <a:pt x="1211" y="1282"/>
                  </a:cubicBezTo>
                  <a:lnTo>
                    <a:pt x="1206" y="1287"/>
                  </a:lnTo>
                  <a:cubicBezTo>
                    <a:pt x="1194" y="1325"/>
                    <a:pt x="1216" y="1363"/>
                    <a:pt x="1254" y="1375"/>
                  </a:cubicBezTo>
                  <a:cubicBezTo>
                    <a:pt x="1301" y="1388"/>
                    <a:pt x="1348" y="1394"/>
                    <a:pt x="1395" y="1394"/>
                  </a:cubicBezTo>
                  <a:cubicBezTo>
                    <a:pt x="1485" y="1394"/>
                    <a:pt x="1574" y="1372"/>
                    <a:pt x="1652" y="1335"/>
                  </a:cubicBezTo>
                  <a:cubicBezTo>
                    <a:pt x="1773" y="1287"/>
                    <a:pt x="1876" y="1205"/>
                    <a:pt x="1969" y="1118"/>
                  </a:cubicBezTo>
                  <a:cubicBezTo>
                    <a:pt x="2071" y="1012"/>
                    <a:pt x="2161" y="893"/>
                    <a:pt x="2233" y="764"/>
                  </a:cubicBezTo>
                  <a:lnTo>
                    <a:pt x="2233" y="764"/>
                  </a:lnTo>
                  <a:cubicBezTo>
                    <a:pt x="2215" y="968"/>
                    <a:pt x="2183" y="1175"/>
                    <a:pt x="2198" y="1390"/>
                  </a:cubicBezTo>
                  <a:cubicBezTo>
                    <a:pt x="2198" y="1418"/>
                    <a:pt x="2215" y="1434"/>
                    <a:pt x="2236" y="1434"/>
                  </a:cubicBezTo>
                  <a:cubicBezTo>
                    <a:pt x="2334" y="1434"/>
                    <a:pt x="2417" y="1390"/>
                    <a:pt x="2493" y="1347"/>
                  </a:cubicBezTo>
                  <a:cubicBezTo>
                    <a:pt x="2564" y="1303"/>
                    <a:pt x="2629" y="1249"/>
                    <a:pt x="2689" y="1189"/>
                  </a:cubicBezTo>
                  <a:cubicBezTo>
                    <a:pt x="2785" y="1088"/>
                    <a:pt x="2873" y="981"/>
                    <a:pt x="2934" y="853"/>
                  </a:cubicBezTo>
                  <a:lnTo>
                    <a:pt x="2934" y="853"/>
                  </a:lnTo>
                  <a:cubicBezTo>
                    <a:pt x="2960" y="1024"/>
                    <a:pt x="3062" y="1174"/>
                    <a:pt x="3039" y="1347"/>
                  </a:cubicBezTo>
                  <a:cubicBezTo>
                    <a:pt x="3082" y="1153"/>
                    <a:pt x="2954" y="964"/>
                    <a:pt x="2968" y="775"/>
                  </a:cubicBezTo>
                  <a:lnTo>
                    <a:pt x="2968" y="775"/>
                  </a:lnTo>
                  <a:cubicBezTo>
                    <a:pt x="2968" y="775"/>
                    <a:pt x="2968" y="774"/>
                    <a:pt x="2968" y="774"/>
                  </a:cubicBezTo>
                  <a:lnTo>
                    <a:pt x="2968" y="774"/>
                  </a:lnTo>
                  <a:lnTo>
                    <a:pt x="2968" y="774"/>
                  </a:lnTo>
                  <a:cubicBezTo>
                    <a:pt x="2968" y="772"/>
                    <a:pt x="2968" y="770"/>
                    <a:pt x="2968" y="769"/>
                  </a:cubicBezTo>
                  <a:cubicBezTo>
                    <a:pt x="2973" y="763"/>
                    <a:pt x="2968" y="758"/>
                    <a:pt x="2956" y="753"/>
                  </a:cubicBezTo>
                  <a:cubicBezTo>
                    <a:pt x="2955" y="751"/>
                    <a:pt x="2953" y="750"/>
                    <a:pt x="2950" y="750"/>
                  </a:cubicBezTo>
                  <a:cubicBezTo>
                    <a:pt x="2944" y="750"/>
                    <a:pt x="2935" y="756"/>
                    <a:pt x="2935" y="763"/>
                  </a:cubicBezTo>
                  <a:cubicBezTo>
                    <a:pt x="2934" y="765"/>
                    <a:pt x="2933" y="767"/>
                    <a:pt x="2932" y="769"/>
                  </a:cubicBezTo>
                  <a:lnTo>
                    <a:pt x="2932" y="769"/>
                  </a:lnTo>
                  <a:lnTo>
                    <a:pt x="2929" y="769"/>
                  </a:lnTo>
                  <a:lnTo>
                    <a:pt x="2929" y="769"/>
                  </a:lnTo>
                  <a:cubicBezTo>
                    <a:pt x="2929" y="771"/>
                    <a:pt x="2929" y="774"/>
                    <a:pt x="2929" y="776"/>
                  </a:cubicBezTo>
                  <a:lnTo>
                    <a:pt x="2929" y="776"/>
                  </a:lnTo>
                  <a:cubicBezTo>
                    <a:pt x="2857" y="912"/>
                    <a:pt x="2751" y="1034"/>
                    <a:pt x="2641" y="1134"/>
                  </a:cubicBezTo>
                  <a:cubicBezTo>
                    <a:pt x="2533" y="1226"/>
                    <a:pt x="2409" y="1324"/>
                    <a:pt x="2285" y="1344"/>
                  </a:cubicBezTo>
                  <a:lnTo>
                    <a:pt x="2285" y="1344"/>
                  </a:lnTo>
                  <a:cubicBezTo>
                    <a:pt x="2283" y="1058"/>
                    <a:pt x="2372" y="770"/>
                    <a:pt x="2362" y="458"/>
                  </a:cubicBezTo>
                  <a:cubicBezTo>
                    <a:pt x="2362" y="436"/>
                    <a:pt x="2346" y="414"/>
                    <a:pt x="2319" y="403"/>
                  </a:cubicBezTo>
                  <a:cubicBezTo>
                    <a:pt x="2313" y="401"/>
                    <a:pt x="2307" y="400"/>
                    <a:pt x="2301" y="400"/>
                  </a:cubicBezTo>
                  <a:cubicBezTo>
                    <a:pt x="2277" y="400"/>
                    <a:pt x="2251" y="415"/>
                    <a:pt x="2242" y="441"/>
                  </a:cubicBezTo>
                  <a:cubicBezTo>
                    <a:pt x="2171" y="660"/>
                    <a:pt x="2040" y="861"/>
                    <a:pt x="1876" y="1025"/>
                  </a:cubicBezTo>
                  <a:cubicBezTo>
                    <a:pt x="1745" y="1156"/>
                    <a:pt x="1569" y="1257"/>
                    <a:pt x="1398" y="1257"/>
                  </a:cubicBezTo>
                  <a:cubicBezTo>
                    <a:pt x="1389" y="1257"/>
                    <a:pt x="1381" y="1257"/>
                    <a:pt x="1373" y="1257"/>
                  </a:cubicBezTo>
                  <a:lnTo>
                    <a:pt x="1373" y="1257"/>
                  </a:lnTo>
                  <a:cubicBezTo>
                    <a:pt x="1492" y="1013"/>
                    <a:pt x="1675" y="779"/>
                    <a:pt x="1730" y="474"/>
                  </a:cubicBezTo>
                  <a:cubicBezTo>
                    <a:pt x="1735" y="446"/>
                    <a:pt x="1724" y="419"/>
                    <a:pt x="1702" y="403"/>
                  </a:cubicBezTo>
                  <a:cubicBezTo>
                    <a:pt x="1691" y="397"/>
                    <a:pt x="1678" y="394"/>
                    <a:pt x="1666" y="394"/>
                  </a:cubicBezTo>
                  <a:cubicBezTo>
                    <a:pt x="1645" y="394"/>
                    <a:pt x="1624" y="404"/>
                    <a:pt x="1609" y="426"/>
                  </a:cubicBezTo>
                  <a:cubicBezTo>
                    <a:pt x="1521" y="556"/>
                    <a:pt x="1397" y="670"/>
                    <a:pt x="1254" y="753"/>
                  </a:cubicBezTo>
                  <a:cubicBezTo>
                    <a:pt x="1144" y="819"/>
                    <a:pt x="1012" y="871"/>
                    <a:pt x="894" y="871"/>
                  </a:cubicBezTo>
                  <a:cubicBezTo>
                    <a:pt x="892" y="871"/>
                    <a:pt x="890" y="871"/>
                    <a:pt x="888" y="871"/>
                  </a:cubicBezTo>
                  <a:lnTo>
                    <a:pt x="888" y="871"/>
                  </a:lnTo>
                  <a:cubicBezTo>
                    <a:pt x="1031" y="608"/>
                    <a:pt x="1194" y="347"/>
                    <a:pt x="1299" y="59"/>
                  </a:cubicBezTo>
                  <a:cubicBezTo>
                    <a:pt x="1309" y="43"/>
                    <a:pt x="1304" y="21"/>
                    <a:pt x="1287" y="11"/>
                  </a:cubicBezTo>
                  <a:cubicBezTo>
                    <a:pt x="1278" y="3"/>
                    <a:pt x="1269" y="0"/>
                    <a:pt x="125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0"/>
            <p:cNvSpPr/>
            <p:nvPr/>
          </p:nvSpPr>
          <p:spPr>
            <a:xfrm>
              <a:off x="4982500" y="3467300"/>
              <a:ext cx="43400" cy="30175"/>
            </a:xfrm>
            <a:custGeom>
              <a:avLst/>
              <a:gdLst/>
              <a:ahLst/>
              <a:cxnLst/>
              <a:rect l="l" t="t" r="r" b="b"/>
              <a:pathLst>
                <a:path w="1736" h="1207" extrusionOk="0">
                  <a:moveTo>
                    <a:pt x="1179" y="0"/>
                  </a:moveTo>
                  <a:lnTo>
                    <a:pt x="1179" y="0"/>
                  </a:lnTo>
                  <a:cubicBezTo>
                    <a:pt x="1282" y="320"/>
                    <a:pt x="1398" y="640"/>
                    <a:pt x="1577" y="932"/>
                  </a:cubicBezTo>
                  <a:lnTo>
                    <a:pt x="1577" y="932"/>
                  </a:lnTo>
                  <a:cubicBezTo>
                    <a:pt x="1405" y="904"/>
                    <a:pt x="1237" y="844"/>
                    <a:pt x="1097" y="753"/>
                  </a:cubicBezTo>
                  <a:cubicBezTo>
                    <a:pt x="928" y="639"/>
                    <a:pt x="797" y="469"/>
                    <a:pt x="742" y="279"/>
                  </a:cubicBezTo>
                  <a:cubicBezTo>
                    <a:pt x="736" y="257"/>
                    <a:pt x="721" y="240"/>
                    <a:pt x="699" y="229"/>
                  </a:cubicBezTo>
                  <a:cubicBezTo>
                    <a:pt x="692" y="227"/>
                    <a:pt x="684" y="226"/>
                    <a:pt x="677" y="226"/>
                  </a:cubicBezTo>
                  <a:cubicBezTo>
                    <a:pt x="649" y="226"/>
                    <a:pt x="620" y="241"/>
                    <a:pt x="611" y="267"/>
                  </a:cubicBezTo>
                  <a:cubicBezTo>
                    <a:pt x="552" y="421"/>
                    <a:pt x="552" y="574"/>
                    <a:pt x="545" y="715"/>
                  </a:cubicBezTo>
                  <a:cubicBezTo>
                    <a:pt x="545" y="781"/>
                    <a:pt x="548" y="848"/>
                    <a:pt x="549" y="914"/>
                  </a:cubicBezTo>
                  <a:lnTo>
                    <a:pt x="549" y="914"/>
                  </a:lnTo>
                  <a:cubicBezTo>
                    <a:pt x="425" y="695"/>
                    <a:pt x="293" y="484"/>
                    <a:pt x="268" y="240"/>
                  </a:cubicBezTo>
                  <a:lnTo>
                    <a:pt x="268" y="235"/>
                  </a:lnTo>
                  <a:cubicBezTo>
                    <a:pt x="268" y="224"/>
                    <a:pt x="257" y="214"/>
                    <a:pt x="246" y="207"/>
                  </a:cubicBezTo>
                  <a:cubicBezTo>
                    <a:pt x="240" y="204"/>
                    <a:pt x="235" y="203"/>
                    <a:pt x="230" y="203"/>
                  </a:cubicBezTo>
                  <a:cubicBezTo>
                    <a:pt x="216" y="203"/>
                    <a:pt x="205" y="213"/>
                    <a:pt x="197" y="229"/>
                  </a:cubicBezTo>
                  <a:cubicBezTo>
                    <a:pt x="120" y="453"/>
                    <a:pt x="61" y="677"/>
                    <a:pt x="1" y="901"/>
                  </a:cubicBezTo>
                  <a:cubicBezTo>
                    <a:pt x="75" y="729"/>
                    <a:pt x="139" y="551"/>
                    <a:pt x="212" y="380"/>
                  </a:cubicBezTo>
                  <a:lnTo>
                    <a:pt x="212" y="380"/>
                  </a:lnTo>
                  <a:cubicBezTo>
                    <a:pt x="264" y="667"/>
                    <a:pt x="427" y="922"/>
                    <a:pt x="545" y="1168"/>
                  </a:cubicBezTo>
                  <a:cubicBezTo>
                    <a:pt x="552" y="1189"/>
                    <a:pt x="573" y="1201"/>
                    <a:pt x="590" y="1206"/>
                  </a:cubicBezTo>
                  <a:cubicBezTo>
                    <a:pt x="593" y="1206"/>
                    <a:pt x="596" y="1207"/>
                    <a:pt x="599" y="1207"/>
                  </a:cubicBezTo>
                  <a:cubicBezTo>
                    <a:pt x="632" y="1207"/>
                    <a:pt x="656" y="1181"/>
                    <a:pt x="661" y="1151"/>
                  </a:cubicBezTo>
                  <a:cubicBezTo>
                    <a:pt x="683" y="1004"/>
                    <a:pt x="676" y="857"/>
                    <a:pt x="683" y="715"/>
                  </a:cubicBezTo>
                  <a:cubicBezTo>
                    <a:pt x="683" y="648"/>
                    <a:pt x="685" y="579"/>
                    <a:pt x="693" y="513"/>
                  </a:cubicBezTo>
                  <a:lnTo>
                    <a:pt x="693" y="513"/>
                  </a:lnTo>
                  <a:cubicBezTo>
                    <a:pt x="776" y="654"/>
                    <a:pt x="893" y="774"/>
                    <a:pt x="1026" y="857"/>
                  </a:cubicBezTo>
                  <a:cubicBezTo>
                    <a:pt x="1222" y="982"/>
                    <a:pt x="1451" y="1048"/>
                    <a:pt x="1675" y="1048"/>
                  </a:cubicBezTo>
                  <a:lnTo>
                    <a:pt x="1680" y="1048"/>
                  </a:lnTo>
                  <a:cubicBezTo>
                    <a:pt x="1691" y="1048"/>
                    <a:pt x="1703" y="1042"/>
                    <a:pt x="1708" y="1037"/>
                  </a:cubicBezTo>
                  <a:cubicBezTo>
                    <a:pt x="1730" y="1020"/>
                    <a:pt x="1735" y="987"/>
                    <a:pt x="1718" y="966"/>
                  </a:cubicBezTo>
                  <a:cubicBezTo>
                    <a:pt x="1501" y="677"/>
                    <a:pt x="1343" y="333"/>
                    <a:pt x="117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0"/>
            <p:cNvSpPr/>
            <p:nvPr/>
          </p:nvSpPr>
          <p:spPr>
            <a:xfrm>
              <a:off x="4850350" y="3536850"/>
              <a:ext cx="71900" cy="32825"/>
            </a:xfrm>
            <a:custGeom>
              <a:avLst/>
              <a:gdLst/>
              <a:ahLst/>
              <a:cxnLst/>
              <a:rect l="l" t="t" r="r" b="b"/>
              <a:pathLst>
                <a:path w="2876" h="1313" extrusionOk="0">
                  <a:moveTo>
                    <a:pt x="705" y="0"/>
                  </a:moveTo>
                  <a:lnTo>
                    <a:pt x="705" y="0"/>
                  </a:lnTo>
                  <a:cubicBezTo>
                    <a:pt x="519" y="219"/>
                    <a:pt x="257" y="355"/>
                    <a:pt x="17" y="514"/>
                  </a:cubicBezTo>
                  <a:cubicBezTo>
                    <a:pt x="5" y="524"/>
                    <a:pt x="0" y="534"/>
                    <a:pt x="5" y="551"/>
                  </a:cubicBezTo>
                  <a:cubicBezTo>
                    <a:pt x="55" y="650"/>
                    <a:pt x="159" y="726"/>
                    <a:pt x="267" y="737"/>
                  </a:cubicBezTo>
                  <a:cubicBezTo>
                    <a:pt x="292" y="741"/>
                    <a:pt x="317" y="743"/>
                    <a:pt x="341" y="743"/>
                  </a:cubicBezTo>
                  <a:cubicBezTo>
                    <a:pt x="426" y="743"/>
                    <a:pt x="508" y="723"/>
                    <a:pt x="584" y="698"/>
                  </a:cubicBezTo>
                  <a:cubicBezTo>
                    <a:pt x="692" y="663"/>
                    <a:pt x="793" y="617"/>
                    <a:pt x="887" y="558"/>
                  </a:cubicBezTo>
                  <a:lnTo>
                    <a:pt x="887" y="558"/>
                  </a:lnTo>
                  <a:cubicBezTo>
                    <a:pt x="847" y="641"/>
                    <a:pt x="813" y="725"/>
                    <a:pt x="780" y="813"/>
                  </a:cubicBezTo>
                  <a:cubicBezTo>
                    <a:pt x="748" y="901"/>
                    <a:pt x="720" y="987"/>
                    <a:pt x="710" y="1091"/>
                  </a:cubicBezTo>
                  <a:cubicBezTo>
                    <a:pt x="715" y="1141"/>
                    <a:pt x="693" y="1217"/>
                    <a:pt x="786" y="1277"/>
                  </a:cubicBezTo>
                  <a:cubicBezTo>
                    <a:pt x="808" y="1287"/>
                    <a:pt x="808" y="1287"/>
                    <a:pt x="824" y="1294"/>
                  </a:cubicBezTo>
                  <a:cubicBezTo>
                    <a:pt x="841" y="1299"/>
                    <a:pt x="863" y="1304"/>
                    <a:pt x="879" y="1304"/>
                  </a:cubicBezTo>
                  <a:cubicBezTo>
                    <a:pt x="906" y="1304"/>
                    <a:pt x="939" y="1299"/>
                    <a:pt x="966" y="1287"/>
                  </a:cubicBezTo>
                  <a:cubicBezTo>
                    <a:pt x="1178" y="1206"/>
                    <a:pt x="1277" y="1037"/>
                    <a:pt x="1387" y="884"/>
                  </a:cubicBezTo>
                  <a:cubicBezTo>
                    <a:pt x="1422" y="829"/>
                    <a:pt x="1457" y="774"/>
                    <a:pt x="1490" y="719"/>
                  </a:cubicBezTo>
                  <a:lnTo>
                    <a:pt x="1490" y="719"/>
                  </a:lnTo>
                  <a:cubicBezTo>
                    <a:pt x="1487" y="772"/>
                    <a:pt x="1485" y="826"/>
                    <a:pt x="1485" y="879"/>
                  </a:cubicBezTo>
                  <a:cubicBezTo>
                    <a:pt x="1485" y="972"/>
                    <a:pt x="1485" y="1058"/>
                    <a:pt x="1506" y="1156"/>
                  </a:cubicBezTo>
                  <a:cubicBezTo>
                    <a:pt x="1523" y="1201"/>
                    <a:pt x="1539" y="1266"/>
                    <a:pt x="1621" y="1304"/>
                  </a:cubicBezTo>
                  <a:cubicBezTo>
                    <a:pt x="1639" y="1310"/>
                    <a:pt x="1656" y="1313"/>
                    <a:pt x="1672" y="1313"/>
                  </a:cubicBezTo>
                  <a:cubicBezTo>
                    <a:pt x="1728" y="1313"/>
                    <a:pt x="1771" y="1281"/>
                    <a:pt x="1800" y="1261"/>
                  </a:cubicBezTo>
                  <a:cubicBezTo>
                    <a:pt x="1948" y="1118"/>
                    <a:pt x="2014" y="955"/>
                    <a:pt x="2090" y="796"/>
                  </a:cubicBezTo>
                  <a:cubicBezTo>
                    <a:pt x="2130" y="703"/>
                    <a:pt x="2165" y="609"/>
                    <a:pt x="2197" y="514"/>
                  </a:cubicBezTo>
                  <a:lnTo>
                    <a:pt x="2197" y="514"/>
                  </a:lnTo>
                  <a:cubicBezTo>
                    <a:pt x="2213" y="604"/>
                    <a:pt x="2230" y="695"/>
                    <a:pt x="2253" y="781"/>
                  </a:cubicBezTo>
                  <a:cubicBezTo>
                    <a:pt x="2276" y="862"/>
                    <a:pt x="2297" y="944"/>
                    <a:pt x="2346" y="1025"/>
                  </a:cubicBezTo>
                  <a:cubicBezTo>
                    <a:pt x="2369" y="1065"/>
                    <a:pt x="2401" y="1103"/>
                    <a:pt x="2455" y="1124"/>
                  </a:cubicBezTo>
                  <a:cubicBezTo>
                    <a:pt x="2462" y="1125"/>
                    <a:pt x="2470" y="1126"/>
                    <a:pt x="2479" y="1126"/>
                  </a:cubicBezTo>
                  <a:cubicBezTo>
                    <a:pt x="2503" y="1126"/>
                    <a:pt x="2530" y="1120"/>
                    <a:pt x="2543" y="1108"/>
                  </a:cubicBezTo>
                  <a:cubicBezTo>
                    <a:pt x="2570" y="1091"/>
                    <a:pt x="2586" y="1075"/>
                    <a:pt x="2598" y="1058"/>
                  </a:cubicBezTo>
                  <a:cubicBezTo>
                    <a:pt x="2696" y="906"/>
                    <a:pt x="2729" y="743"/>
                    <a:pt x="2772" y="584"/>
                  </a:cubicBezTo>
                  <a:cubicBezTo>
                    <a:pt x="2810" y="421"/>
                    <a:pt x="2842" y="257"/>
                    <a:pt x="2875" y="93"/>
                  </a:cubicBezTo>
                  <a:lnTo>
                    <a:pt x="2875" y="93"/>
                  </a:lnTo>
                  <a:cubicBezTo>
                    <a:pt x="2832" y="257"/>
                    <a:pt x="2794" y="415"/>
                    <a:pt x="2739" y="574"/>
                  </a:cubicBezTo>
                  <a:cubicBezTo>
                    <a:pt x="2689" y="726"/>
                    <a:pt x="2641" y="895"/>
                    <a:pt x="2548" y="1015"/>
                  </a:cubicBezTo>
                  <a:cubicBezTo>
                    <a:pt x="2525" y="1042"/>
                    <a:pt x="2506" y="1054"/>
                    <a:pt x="2488" y="1054"/>
                  </a:cubicBezTo>
                  <a:cubicBezTo>
                    <a:pt x="2484" y="1054"/>
                    <a:pt x="2481" y="1054"/>
                    <a:pt x="2477" y="1053"/>
                  </a:cubicBezTo>
                  <a:cubicBezTo>
                    <a:pt x="2455" y="1048"/>
                    <a:pt x="2427" y="1015"/>
                    <a:pt x="2412" y="987"/>
                  </a:cubicBezTo>
                  <a:cubicBezTo>
                    <a:pt x="2374" y="917"/>
                    <a:pt x="2352" y="841"/>
                    <a:pt x="2336" y="764"/>
                  </a:cubicBezTo>
                  <a:cubicBezTo>
                    <a:pt x="2297" y="606"/>
                    <a:pt x="2286" y="443"/>
                    <a:pt x="2264" y="273"/>
                  </a:cubicBezTo>
                  <a:cubicBezTo>
                    <a:pt x="2264" y="252"/>
                    <a:pt x="2248" y="235"/>
                    <a:pt x="2226" y="229"/>
                  </a:cubicBezTo>
                  <a:cubicBezTo>
                    <a:pt x="2221" y="229"/>
                    <a:pt x="2217" y="228"/>
                    <a:pt x="2213" y="228"/>
                  </a:cubicBezTo>
                  <a:cubicBezTo>
                    <a:pt x="2190" y="228"/>
                    <a:pt x="2170" y="240"/>
                    <a:pt x="2160" y="267"/>
                  </a:cubicBezTo>
                  <a:cubicBezTo>
                    <a:pt x="2112" y="431"/>
                    <a:pt x="2046" y="589"/>
                    <a:pt x="1981" y="748"/>
                  </a:cubicBezTo>
                  <a:cubicBezTo>
                    <a:pt x="1910" y="895"/>
                    <a:pt x="1828" y="1065"/>
                    <a:pt x="1719" y="1156"/>
                  </a:cubicBezTo>
                  <a:cubicBezTo>
                    <a:pt x="1691" y="1176"/>
                    <a:pt x="1677" y="1186"/>
                    <a:pt x="1668" y="1186"/>
                  </a:cubicBezTo>
                  <a:cubicBezTo>
                    <a:pt x="1656" y="1186"/>
                    <a:pt x="1652" y="1168"/>
                    <a:pt x="1637" y="1124"/>
                  </a:cubicBezTo>
                  <a:cubicBezTo>
                    <a:pt x="1616" y="1053"/>
                    <a:pt x="1616" y="967"/>
                    <a:pt x="1616" y="884"/>
                  </a:cubicBezTo>
                  <a:cubicBezTo>
                    <a:pt x="1621" y="710"/>
                    <a:pt x="1642" y="551"/>
                    <a:pt x="1659" y="360"/>
                  </a:cubicBezTo>
                  <a:cubicBezTo>
                    <a:pt x="1659" y="333"/>
                    <a:pt x="1642" y="305"/>
                    <a:pt x="1616" y="295"/>
                  </a:cubicBezTo>
                  <a:cubicBezTo>
                    <a:pt x="1607" y="291"/>
                    <a:pt x="1598" y="289"/>
                    <a:pt x="1589" y="289"/>
                  </a:cubicBezTo>
                  <a:cubicBezTo>
                    <a:pt x="1562" y="289"/>
                    <a:pt x="1536" y="305"/>
                    <a:pt x="1528" y="333"/>
                  </a:cubicBezTo>
                  <a:lnTo>
                    <a:pt x="1523" y="338"/>
                  </a:lnTo>
                  <a:cubicBezTo>
                    <a:pt x="1457" y="497"/>
                    <a:pt x="1370" y="660"/>
                    <a:pt x="1277" y="813"/>
                  </a:cubicBezTo>
                  <a:cubicBezTo>
                    <a:pt x="1178" y="955"/>
                    <a:pt x="1065" y="1113"/>
                    <a:pt x="928" y="1168"/>
                  </a:cubicBezTo>
                  <a:cubicBezTo>
                    <a:pt x="911" y="1173"/>
                    <a:pt x="896" y="1173"/>
                    <a:pt x="884" y="1173"/>
                  </a:cubicBezTo>
                  <a:lnTo>
                    <a:pt x="868" y="1173"/>
                  </a:lnTo>
                  <a:lnTo>
                    <a:pt x="841" y="1163"/>
                  </a:lnTo>
                  <a:lnTo>
                    <a:pt x="841" y="1163"/>
                  </a:lnTo>
                  <a:cubicBezTo>
                    <a:pt x="842" y="1165"/>
                    <a:pt x="842" y="1167"/>
                    <a:pt x="842" y="1167"/>
                  </a:cubicBezTo>
                  <a:cubicBezTo>
                    <a:pt x="841" y="1167"/>
                    <a:pt x="831" y="1135"/>
                    <a:pt x="835" y="1103"/>
                  </a:cubicBezTo>
                  <a:cubicBezTo>
                    <a:pt x="841" y="1020"/>
                    <a:pt x="868" y="934"/>
                    <a:pt x="896" y="851"/>
                  </a:cubicBezTo>
                  <a:cubicBezTo>
                    <a:pt x="955" y="688"/>
                    <a:pt x="1032" y="514"/>
                    <a:pt x="1118" y="366"/>
                  </a:cubicBezTo>
                  <a:cubicBezTo>
                    <a:pt x="1130" y="345"/>
                    <a:pt x="1130" y="312"/>
                    <a:pt x="1108" y="295"/>
                  </a:cubicBezTo>
                  <a:cubicBezTo>
                    <a:pt x="1097" y="288"/>
                    <a:pt x="1084" y="284"/>
                    <a:pt x="1070" y="284"/>
                  </a:cubicBezTo>
                  <a:cubicBezTo>
                    <a:pt x="1055" y="284"/>
                    <a:pt x="1040" y="289"/>
                    <a:pt x="1032" y="300"/>
                  </a:cubicBezTo>
                  <a:cubicBezTo>
                    <a:pt x="911" y="443"/>
                    <a:pt x="737" y="551"/>
                    <a:pt x="557" y="622"/>
                  </a:cubicBezTo>
                  <a:cubicBezTo>
                    <a:pt x="489" y="648"/>
                    <a:pt x="414" y="664"/>
                    <a:pt x="340" y="664"/>
                  </a:cubicBezTo>
                  <a:cubicBezTo>
                    <a:pt x="319" y="664"/>
                    <a:pt x="299" y="663"/>
                    <a:pt x="279" y="660"/>
                  </a:cubicBezTo>
                  <a:cubicBezTo>
                    <a:pt x="195" y="655"/>
                    <a:pt x="120" y="615"/>
                    <a:pt x="70" y="547"/>
                  </a:cubicBezTo>
                  <a:lnTo>
                    <a:pt x="70" y="547"/>
                  </a:lnTo>
                  <a:cubicBezTo>
                    <a:pt x="294" y="384"/>
                    <a:pt x="534" y="228"/>
                    <a:pt x="70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0"/>
            <p:cNvSpPr/>
            <p:nvPr/>
          </p:nvSpPr>
          <p:spPr>
            <a:xfrm>
              <a:off x="4954550" y="3525400"/>
              <a:ext cx="20050" cy="25000"/>
            </a:xfrm>
            <a:custGeom>
              <a:avLst/>
              <a:gdLst/>
              <a:ahLst/>
              <a:cxnLst/>
              <a:rect l="l" t="t" r="r" b="b"/>
              <a:pathLst>
                <a:path w="802" h="1000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59" y="83"/>
                    <a:pt x="747" y="153"/>
                    <a:pt x="726" y="229"/>
                  </a:cubicBezTo>
                  <a:lnTo>
                    <a:pt x="666" y="458"/>
                  </a:lnTo>
                  <a:cubicBezTo>
                    <a:pt x="629" y="583"/>
                    <a:pt x="592" y="711"/>
                    <a:pt x="572" y="846"/>
                  </a:cubicBezTo>
                  <a:lnTo>
                    <a:pt x="572" y="846"/>
                  </a:lnTo>
                  <a:cubicBezTo>
                    <a:pt x="448" y="802"/>
                    <a:pt x="335" y="684"/>
                    <a:pt x="251" y="557"/>
                  </a:cubicBezTo>
                  <a:cubicBezTo>
                    <a:pt x="147" y="410"/>
                    <a:pt x="66" y="240"/>
                    <a:pt x="27" y="55"/>
                  </a:cubicBezTo>
                  <a:lnTo>
                    <a:pt x="27" y="55"/>
                  </a:lnTo>
                  <a:cubicBezTo>
                    <a:pt x="1" y="246"/>
                    <a:pt x="60" y="443"/>
                    <a:pt x="153" y="617"/>
                  </a:cubicBezTo>
                  <a:cubicBezTo>
                    <a:pt x="197" y="704"/>
                    <a:pt x="256" y="786"/>
                    <a:pt x="333" y="856"/>
                  </a:cubicBezTo>
                  <a:cubicBezTo>
                    <a:pt x="409" y="927"/>
                    <a:pt x="507" y="987"/>
                    <a:pt x="623" y="999"/>
                  </a:cubicBezTo>
                  <a:cubicBezTo>
                    <a:pt x="661" y="999"/>
                    <a:pt x="693" y="972"/>
                    <a:pt x="698" y="939"/>
                  </a:cubicBezTo>
                  <a:cubicBezTo>
                    <a:pt x="714" y="786"/>
                    <a:pt x="747" y="632"/>
                    <a:pt x="764" y="475"/>
                  </a:cubicBezTo>
                  <a:cubicBezTo>
                    <a:pt x="786" y="322"/>
                    <a:pt x="802" y="159"/>
                    <a:pt x="7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0"/>
            <p:cNvSpPr/>
            <p:nvPr/>
          </p:nvSpPr>
          <p:spPr>
            <a:xfrm>
              <a:off x="4773175" y="3567375"/>
              <a:ext cx="71325" cy="33950"/>
            </a:xfrm>
            <a:custGeom>
              <a:avLst/>
              <a:gdLst/>
              <a:ahLst/>
              <a:cxnLst/>
              <a:rect l="l" t="t" r="r" b="b"/>
              <a:pathLst>
                <a:path w="2853" h="1358" extrusionOk="0">
                  <a:moveTo>
                    <a:pt x="841" y="1"/>
                  </a:moveTo>
                  <a:lnTo>
                    <a:pt x="841" y="1"/>
                  </a:lnTo>
                  <a:cubicBezTo>
                    <a:pt x="748" y="94"/>
                    <a:pt x="655" y="187"/>
                    <a:pt x="562" y="274"/>
                  </a:cubicBezTo>
                  <a:lnTo>
                    <a:pt x="562" y="269"/>
                  </a:lnTo>
                  <a:cubicBezTo>
                    <a:pt x="469" y="335"/>
                    <a:pt x="365" y="378"/>
                    <a:pt x="267" y="438"/>
                  </a:cubicBezTo>
                  <a:cubicBezTo>
                    <a:pt x="164" y="492"/>
                    <a:pt x="66" y="569"/>
                    <a:pt x="11" y="683"/>
                  </a:cubicBezTo>
                  <a:cubicBezTo>
                    <a:pt x="0" y="705"/>
                    <a:pt x="11" y="727"/>
                    <a:pt x="28" y="738"/>
                  </a:cubicBezTo>
                  <a:cubicBezTo>
                    <a:pt x="239" y="828"/>
                    <a:pt x="456" y="857"/>
                    <a:pt x="676" y="857"/>
                  </a:cubicBezTo>
                  <a:cubicBezTo>
                    <a:pt x="734" y="857"/>
                    <a:pt x="793" y="855"/>
                    <a:pt x="851" y="852"/>
                  </a:cubicBezTo>
                  <a:cubicBezTo>
                    <a:pt x="975" y="838"/>
                    <a:pt x="1095" y="815"/>
                    <a:pt x="1216" y="769"/>
                  </a:cubicBezTo>
                  <a:lnTo>
                    <a:pt x="1216" y="769"/>
                  </a:lnTo>
                  <a:cubicBezTo>
                    <a:pt x="1140" y="884"/>
                    <a:pt x="1068" y="1002"/>
                    <a:pt x="1004" y="1125"/>
                  </a:cubicBezTo>
                  <a:cubicBezTo>
                    <a:pt x="998" y="1131"/>
                    <a:pt x="993" y="1136"/>
                    <a:pt x="993" y="1146"/>
                  </a:cubicBezTo>
                  <a:cubicBezTo>
                    <a:pt x="987" y="1186"/>
                    <a:pt x="1010" y="1218"/>
                    <a:pt x="1048" y="1224"/>
                  </a:cubicBezTo>
                  <a:cubicBezTo>
                    <a:pt x="1075" y="1229"/>
                    <a:pt x="1103" y="1232"/>
                    <a:pt x="1131" y="1232"/>
                  </a:cubicBezTo>
                  <a:cubicBezTo>
                    <a:pt x="1233" y="1232"/>
                    <a:pt x="1330" y="1196"/>
                    <a:pt x="1408" y="1158"/>
                  </a:cubicBezTo>
                  <a:cubicBezTo>
                    <a:pt x="1511" y="1103"/>
                    <a:pt x="1604" y="1038"/>
                    <a:pt x="1697" y="983"/>
                  </a:cubicBezTo>
                  <a:lnTo>
                    <a:pt x="1702" y="983"/>
                  </a:lnTo>
                  <a:cubicBezTo>
                    <a:pt x="1773" y="929"/>
                    <a:pt x="1871" y="885"/>
                    <a:pt x="1964" y="836"/>
                  </a:cubicBezTo>
                  <a:cubicBezTo>
                    <a:pt x="1970" y="833"/>
                    <a:pt x="1975" y="830"/>
                    <a:pt x="1981" y="827"/>
                  </a:cubicBezTo>
                  <a:lnTo>
                    <a:pt x="1981" y="827"/>
                  </a:lnTo>
                  <a:cubicBezTo>
                    <a:pt x="1971" y="857"/>
                    <a:pt x="1963" y="887"/>
                    <a:pt x="1953" y="917"/>
                  </a:cubicBezTo>
                  <a:cubicBezTo>
                    <a:pt x="1914" y="1043"/>
                    <a:pt x="1888" y="1169"/>
                    <a:pt x="1866" y="1300"/>
                  </a:cubicBezTo>
                  <a:cubicBezTo>
                    <a:pt x="1861" y="1322"/>
                    <a:pt x="1876" y="1343"/>
                    <a:pt x="1898" y="1349"/>
                  </a:cubicBezTo>
                  <a:cubicBezTo>
                    <a:pt x="1928" y="1355"/>
                    <a:pt x="1958" y="1357"/>
                    <a:pt x="1987" y="1357"/>
                  </a:cubicBezTo>
                  <a:cubicBezTo>
                    <a:pt x="2161" y="1357"/>
                    <a:pt x="2323" y="1267"/>
                    <a:pt x="2450" y="1169"/>
                  </a:cubicBezTo>
                  <a:cubicBezTo>
                    <a:pt x="2602" y="1048"/>
                    <a:pt x="2727" y="912"/>
                    <a:pt x="2853" y="765"/>
                  </a:cubicBezTo>
                  <a:lnTo>
                    <a:pt x="2853" y="765"/>
                  </a:lnTo>
                  <a:cubicBezTo>
                    <a:pt x="2711" y="896"/>
                    <a:pt x="2575" y="1027"/>
                    <a:pt x="2422" y="1131"/>
                  </a:cubicBezTo>
                  <a:cubicBezTo>
                    <a:pt x="2297" y="1211"/>
                    <a:pt x="2150" y="1277"/>
                    <a:pt x="2007" y="1277"/>
                  </a:cubicBezTo>
                  <a:cubicBezTo>
                    <a:pt x="1990" y="1277"/>
                    <a:pt x="1973" y="1276"/>
                    <a:pt x="1956" y="1274"/>
                  </a:cubicBezTo>
                  <a:lnTo>
                    <a:pt x="1956" y="1274"/>
                  </a:lnTo>
                  <a:cubicBezTo>
                    <a:pt x="1982" y="1162"/>
                    <a:pt x="2011" y="1052"/>
                    <a:pt x="2045" y="945"/>
                  </a:cubicBezTo>
                  <a:cubicBezTo>
                    <a:pt x="2077" y="862"/>
                    <a:pt x="2112" y="774"/>
                    <a:pt x="2157" y="706"/>
                  </a:cubicBezTo>
                  <a:lnTo>
                    <a:pt x="2157" y="706"/>
                  </a:lnTo>
                  <a:cubicBezTo>
                    <a:pt x="2182" y="683"/>
                    <a:pt x="2205" y="658"/>
                    <a:pt x="2226" y="629"/>
                  </a:cubicBezTo>
                  <a:lnTo>
                    <a:pt x="2226" y="623"/>
                  </a:lnTo>
                  <a:cubicBezTo>
                    <a:pt x="2241" y="602"/>
                    <a:pt x="2241" y="569"/>
                    <a:pt x="2221" y="547"/>
                  </a:cubicBezTo>
                  <a:cubicBezTo>
                    <a:pt x="2209" y="536"/>
                    <a:pt x="2194" y="530"/>
                    <a:pt x="2179" y="530"/>
                  </a:cubicBezTo>
                  <a:cubicBezTo>
                    <a:pt x="2164" y="530"/>
                    <a:pt x="2149" y="536"/>
                    <a:pt x="2138" y="547"/>
                  </a:cubicBezTo>
                  <a:cubicBezTo>
                    <a:pt x="2135" y="550"/>
                    <a:pt x="2131" y="554"/>
                    <a:pt x="2128" y="557"/>
                  </a:cubicBezTo>
                  <a:lnTo>
                    <a:pt x="2128" y="557"/>
                  </a:lnTo>
                  <a:lnTo>
                    <a:pt x="2128" y="557"/>
                  </a:lnTo>
                  <a:cubicBezTo>
                    <a:pt x="2127" y="558"/>
                    <a:pt x="2127" y="558"/>
                    <a:pt x="2126" y="559"/>
                  </a:cubicBezTo>
                  <a:lnTo>
                    <a:pt x="2126" y="559"/>
                  </a:lnTo>
                  <a:cubicBezTo>
                    <a:pt x="2113" y="574"/>
                    <a:pt x="2100" y="589"/>
                    <a:pt x="2089" y="604"/>
                  </a:cubicBezTo>
                  <a:lnTo>
                    <a:pt x="2089" y="604"/>
                  </a:lnTo>
                  <a:cubicBezTo>
                    <a:pt x="2040" y="653"/>
                    <a:pt x="1975" y="693"/>
                    <a:pt x="1904" y="727"/>
                  </a:cubicBezTo>
                  <a:cubicBezTo>
                    <a:pt x="1816" y="771"/>
                    <a:pt x="1718" y="814"/>
                    <a:pt x="1626" y="874"/>
                  </a:cubicBezTo>
                  <a:lnTo>
                    <a:pt x="1631" y="874"/>
                  </a:lnTo>
                  <a:cubicBezTo>
                    <a:pt x="1478" y="967"/>
                    <a:pt x="1328" y="1072"/>
                    <a:pt x="1182" y="1091"/>
                  </a:cubicBezTo>
                  <a:lnTo>
                    <a:pt x="1182" y="1091"/>
                  </a:lnTo>
                  <a:cubicBezTo>
                    <a:pt x="1282" y="922"/>
                    <a:pt x="1388" y="754"/>
                    <a:pt x="1503" y="593"/>
                  </a:cubicBezTo>
                  <a:lnTo>
                    <a:pt x="1503" y="593"/>
                  </a:lnTo>
                  <a:cubicBezTo>
                    <a:pt x="1537" y="558"/>
                    <a:pt x="1567" y="519"/>
                    <a:pt x="1591" y="474"/>
                  </a:cubicBezTo>
                  <a:lnTo>
                    <a:pt x="1591" y="474"/>
                  </a:lnTo>
                  <a:cubicBezTo>
                    <a:pt x="1592" y="473"/>
                    <a:pt x="1593" y="472"/>
                    <a:pt x="1593" y="471"/>
                  </a:cubicBezTo>
                  <a:lnTo>
                    <a:pt x="1593" y="470"/>
                  </a:lnTo>
                  <a:lnTo>
                    <a:pt x="1593" y="470"/>
                  </a:lnTo>
                  <a:cubicBezTo>
                    <a:pt x="1595" y="467"/>
                    <a:pt x="1597" y="463"/>
                    <a:pt x="1599" y="459"/>
                  </a:cubicBezTo>
                  <a:cubicBezTo>
                    <a:pt x="1614" y="433"/>
                    <a:pt x="1604" y="400"/>
                    <a:pt x="1576" y="378"/>
                  </a:cubicBezTo>
                  <a:cubicBezTo>
                    <a:pt x="1565" y="369"/>
                    <a:pt x="1552" y="364"/>
                    <a:pt x="1540" y="364"/>
                  </a:cubicBezTo>
                  <a:cubicBezTo>
                    <a:pt x="1521" y="364"/>
                    <a:pt x="1502" y="374"/>
                    <a:pt x="1489" y="394"/>
                  </a:cubicBezTo>
                  <a:cubicBezTo>
                    <a:pt x="1452" y="440"/>
                    <a:pt x="1416" y="487"/>
                    <a:pt x="1381" y="535"/>
                  </a:cubicBezTo>
                  <a:lnTo>
                    <a:pt x="1381" y="535"/>
                  </a:lnTo>
                  <a:cubicBezTo>
                    <a:pt x="1243" y="655"/>
                    <a:pt x="1032" y="712"/>
                    <a:pt x="841" y="733"/>
                  </a:cubicBezTo>
                  <a:cubicBezTo>
                    <a:pt x="756" y="743"/>
                    <a:pt x="669" y="749"/>
                    <a:pt x="581" y="749"/>
                  </a:cubicBezTo>
                  <a:cubicBezTo>
                    <a:pt x="417" y="749"/>
                    <a:pt x="252" y="729"/>
                    <a:pt x="99" y="680"/>
                  </a:cubicBezTo>
                  <a:lnTo>
                    <a:pt x="99" y="680"/>
                  </a:lnTo>
                  <a:cubicBezTo>
                    <a:pt x="194" y="509"/>
                    <a:pt x="415" y="434"/>
                    <a:pt x="584" y="295"/>
                  </a:cubicBezTo>
                  <a:cubicBezTo>
                    <a:pt x="677" y="204"/>
                    <a:pt x="758" y="106"/>
                    <a:pt x="84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0"/>
            <p:cNvSpPr/>
            <p:nvPr/>
          </p:nvSpPr>
          <p:spPr>
            <a:xfrm>
              <a:off x="4855375" y="3584575"/>
              <a:ext cx="21600" cy="24175"/>
            </a:xfrm>
            <a:custGeom>
              <a:avLst/>
              <a:gdLst/>
              <a:ahLst/>
              <a:cxnLst/>
              <a:rect l="l" t="t" r="r" b="b"/>
              <a:pathLst>
                <a:path w="864" h="967" extrusionOk="0">
                  <a:moveTo>
                    <a:pt x="164" y="0"/>
                  </a:moveTo>
                  <a:cubicBezTo>
                    <a:pt x="132" y="164"/>
                    <a:pt x="61" y="312"/>
                    <a:pt x="28" y="481"/>
                  </a:cubicBezTo>
                  <a:cubicBezTo>
                    <a:pt x="13" y="563"/>
                    <a:pt x="1" y="655"/>
                    <a:pt x="18" y="748"/>
                  </a:cubicBezTo>
                  <a:cubicBezTo>
                    <a:pt x="23" y="786"/>
                    <a:pt x="40" y="841"/>
                    <a:pt x="73" y="890"/>
                  </a:cubicBezTo>
                  <a:cubicBezTo>
                    <a:pt x="94" y="930"/>
                    <a:pt x="158" y="966"/>
                    <a:pt x="213" y="966"/>
                  </a:cubicBezTo>
                  <a:cubicBezTo>
                    <a:pt x="225" y="966"/>
                    <a:pt x="236" y="965"/>
                    <a:pt x="247" y="961"/>
                  </a:cubicBezTo>
                  <a:cubicBezTo>
                    <a:pt x="361" y="928"/>
                    <a:pt x="421" y="863"/>
                    <a:pt x="481" y="803"/>
                  </a:cubicBezTo>
                  <a:cubicBezTo>
                    <a:pt x="542" y="732"/>
                    <a:pt x="590" y="666"/>
                    <a:pt x="634" y="596"/>
                  </a:cubicBezTo>
                  <a:cubicBezTo>
                    <a:pt x="727" y="453"/>
                    <a:pt x="809" y="306"/>
                    <a:pt x="864" y="148"/>
                  </a:cubicBezTo>
                  <a:lnTo>
                    <a:pt x="864" y="148"/>
                  </a:lnTo>
                  <a:cubicBezTo>
                    <a:pt x="754" y="279"/>
                    <a:pt x="655" y="410"/>
                    <a:pt x="547" y="530"/>
                  </a:cubicBezTo>
                  <a:cubicBezTo>
                    <a:pt x="492" y="589"/>
                    <a:pt x="443" y="655"/>
                    <a:pt x="383" y="704"/>
                  </a:cubicBezTo>
                  <a:cubicBezTo>
                    <a:pt x="335" y="759"/>
                    <a:pt x="269" y="813"/>
                    <a:pt x="219" y="825"/>
                  </a:cubicBezTo>
                  <a:cubicBezTo>
                    <a:pt x="197" y="825"/>
                    <a:pt x="197" y="825"/>
                    <a:pt x="182" y="808"/>
                  </a:cubicBezTo>
                  <a:cubicBezTo>
                    <a:pt x="164" y="786"/>
                    <a:pt x="154" y="765"/>
                    <a:pt x="149" y="720"/>
                  </a:cubicBezTo>
                  <a:cubicBezTo>
                    <a:pt x="127" y="649"/>
                    <a:pt x="132" y="574"/>
                    <a:pt x="138" y="498"/>
                  </a:cubicBezTo>
                  <a:cubicBezTo>
                    <a:pt x="149" y="339"/>
                    <a:pt x="192" y="170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0"/>
            <p:cNvSpPr/>
            <p:nvPr/>
          </p:nvSpPr>
          <p:spPr>
            <a:xfrm>
              <a:off x="4969425" y="3569700"/>
              <a:ext cx="45275" cy="30150"/>
            </a:xfrm>
            <a:custGeom>
              <a:avLst/>
              <a:gdLst/>
              <a:ahLst/>
              <a:cxnLst/>
              <a:rect l="l" t="t" r="r" b="b"/>
              <a:pathLst>
                <a:path w="1811" h="1206" extrusionOk="0">
                  <a:moveTo>
                    <a:pt x="1418" y="1"/>
                  </a:moveTo>
                  <a:cubicBezTo>
                    <a:pt x="1478" y="149"/>
                    <a:pt x="1544" y="290"/>
                    <a:pt x="1599" y="438"/>
                  </a:cubicBezTo>
                  <a:cubicBezTo>
                    <a:pt x="1645" y="565"/>
                    <a:pt x="1697" y="697"/>
                    <a:pt x="1709" y="822"/>
                  </a:cubicBezTo>
                  <a:lnTo>
                    <a:pt x="1709" y="822"/>
                  </a:lnTo>
                  <a:cubicBezTo>
                    <a:pt x="1564" y="792"/>
                    <a:pt x="1420" y="700"/>
                    <a:pt x="1297" y="612"/>
                  </a:cubicBezTo>
                  <a:cubicBezTo>
                    <a:pt x="1167" y="503"/>
                    <a:pt x="1030" y="361"/>
                    <a:pt x="1020" y="214"/>
                  </a:cubicBezTo>
                  <a:lnTo>
                    <a:pt x="1020" y="209"/>
                  </a:lnTo>
                  <a:cubicBezTo>
                    <a:pt x="1015" y="181"/>
                    <a:pt x="998" y="159"/>
                    <a:pt x="970" y="149"/>
                  </a:cubicBezTo>
                  <a:cubicBezTo>
                    <a:pt x="965" y="148"/>
                    <a:pt x="961" y="148"/>
                    <a:pt x="956" y="148"/>
                  </a:cubicBezTo>
                  <a:cubicBezTo>
                    <a:pt x="924" y="148"/>
                    <a:pt x="898" y="164"/>
                    <a:pt x="889" y="197"/>
                  </a:cubicBezTo>
                  <a:cubicBezTo>
                    <a:pt x="846" y="356"/>
                    <a:pt x="824" y="497"/>
                    <a:pt x="786" y="645"/>
                  </a:cubicBezTo>
                  <a:cubicBezTo>
                    <a:pt x="753" y="786"/>
                    <a:pt x="720" y="945"/>
                    <a:pt x="655" y="1053"/>
                  </a:cubicBezTo>
                  <a:cubicBezTo>
                    <a:pt x="645" y="1068"/>
                    <a:pt x="638" y="1075"/>
                    <a:pt x="635" y="1078"/>
                  </a:cubicBezTo>
                  <a:lnTo>
                    <a:pt x="635" y="1078"/>
                  </a:lnTo>
                  <a:cubicBezTo>
                    <a:pt x="629" y="1072"/>
                    <a:pt x="619" y="1060"/>
                    <a:pt x="605" y="1032"/>
                  </a:cubicBezTo>
                  <a:cubicBezTo>
                    <a:pt x="584" y="972"/>
                    <a:pt x="567" y="896"/>
                    <a:pt x="556" y="824"/>
                  </a:cubicBezTo>
                  <a:cubicBezTo>
                    <a:pt x="539" y="678"/>
                    <a:pt x="524" y="530"/>
                    <a:pt x="512" y="378"/>
                  </a:cubicBezTo>
                  <a:lnTo>
                    <a:pt x="512" y="373"/>
                  </a:lnTo>
                  <a:lnTo>
                    <a:pt x="507" y="366"/>
                  </a:lnTo>
                  <a:cubicBezTo>
                    <a:pt x="486" y="285"/>
                    <a:pt x="479" y="202"/>
                    <a:pt x="474" y="111"/>
                  </a:cubicBezTo>
                  <a:cubicBezTo>
                    <a:pt x="474" y="94"/>
                    <a:pt x="469" y="83"/>
                    <a:pt x="453" y="71"/>
                  </a:cubicBezTo>
                  <a:cubicBezTo>
                    <a:pt x="449" y="70"/>
                    <a:pt x="445" y="70"/>
                    <a:pt x="440" y="70"/>
                  </a:cubicBezTo>
                  <a:cubicBezTo>
                    <a:pt x="426" y="70"/>
                    <a:pt x="411" y="77"/>
                    <a:pt x="403" y="94"/>
                  </a:cubicBezTo>
                  <a:cubicBezTo>
                    <a:pt x="300" y="318"/>
                    <a:pt x="158" y="530"/>
                    <a:pt x="0" y="726"/>
                  </a:cubicBezTo>
                  <a:cubicBezTo>
                    <a:pt x="145" y="586"/>
                    <a:pt x="283" y="431"/>
                    <a:pt x="396" y="256"/>
                  </a:cubicBezTo>
                  <a:lnTo>
                    <a:pt x="396" y="256"/>
                  </a:lnTo>
                  <a:cubicBezTo>
                    <a:pt x="399" y="301"/>
                    <a:pt x="404" y="347"/>
                    <a:pt x="414" y="394"/>
                  </a:cubicBezTo>
                  <a:lnTo>
                    <a:pt x="414" y="383"/>
                  </a:lnTo>
                  <a:cubicBezTo>
                    <a:pt x="420" y="530"/>
                    <a:pt x="420" y="688"/>
                    <a:pt x="441" y="841"/>
                  </a:cubicBezTo>
                  <a:cubicBezTo>
                    <a:pt x="446" y="917"/>
                    <a:pt x="458" y="994"/>
                    <a:pt x="491" y="1076"/>
                  </a:cubicBezTo>
                  <a:cubicBezTo>
                    <a:pt x="501" y="1114"/>
                    <a:pt x="529" y="1174"/>
                    <a:pt x="594" y="1201"/>
                  </a:cubicBezTo>
                  <a:cubicBezTo>
                    <a:pt x="605" y="1204"/>
                    <a:pt x="616" y="1205"/>
                    <a:pt x="628" y="1205"/>
                  </a:cubicBezTo>
                  <a:cubicBezTo>
                    <a:pt x="658" y="1205"/>
                    <a:pt x="689" y="1197"/>
                    <a:pt x="708" y="1184"/>
                  </a:cubicBezTo>
                  <a:cubicBezTo>
                    <a:pt x="731" y="1169"/>
                    <a:pt x="753" y="1146"/>
                    <a:pt x="763" y="1125"/>
                  </a:cubicBezTo>
                  <a:cubicBezTo>
                    <a:pt x="856" y="977"/>
                    <a:pt x="884" y="831"/>
                    <a:pt x="922" y="678"/>
                  </a:cubicBezTo>
                  <a:cubicBezTo>
                    <a:pt x="941" y="601"/>
                    <a:pt x="957" y="522"/>
                    <a:pt x="972" y="445"/>
                  </a:cubicBezTo>
                  <a:lnTo>
                    <a:pt x="972" y="445"/>
                  </a:lnTo>
                  <a:cubicBezTo>
                    <a:pt x="985" y="465"/>
                    <a:pt x="1000" y="485"/>
                    <a:pt x="1015" y="503"/>
                  </a:cubicBezTo>
                  <a:cubicBezTo>
                    <a:pt x="1075" y="585"/>
                    <a:pt x="1146" y="650"/>
                    <a:pt x="1227" y="705"/>
                  </a:cubicBezTo>
                  <a:cubicBezTo>
                    <a:pt x="1304" y="765"/>
                    <a:pt x="1385" y="814"/>
                    <a:pt x="1473" y="852"/>
                  </a:cubicBezTo>
                  <a:cubicBezTo>
                    <a:pt x="1559" y="890"/>
                    <a:pt x="1652" y="922"/>
                    <a:pt x="1762" y="922"/>
                  </a:cubicBezTo>
                  <a:lnTo>
                    <a:pt x="1767" y="922"/>
                  </a:lnTo>
                  <a:cubicBezTo>
                    <a:pt x="1788" y="917"/>
                    <a:pt x="1811" y="901"/>
                    <a:pt x="1805" y="879"/>
                  </a:cubicBezTo>
                  <a:cubicBezTo>
                    <a:pt x="1788" y="700"/>
                    <a:pt x="1718" y="557"/>
                    <a:pt x="1647" y="416"/>
                  </a:cubicBezTo>
                  <a:cubicBezTo>
                    <a:pt x="1576" y="274"/>
                    <a:pt x="1500" y="137"/>
                    <a:pt x="141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0"/>
            <p:cNvSpPr/>
            <p:nvPr/>
          </p:nvSpPr>
          <p:spPr>
            <a:xfrm>
              <a:off x="5029975" y="3556700"/>
              <a:ext cx="71600" cy="37050"/>
            </a:xfrm>
            <a:custGeom>
              <a:avLst/>
              <a:gdLst/>
              <a:ahLst/>
              <a:cxnLst/>
              <a:rect l="l" t="t" r="r" b="b"/>
              <a:pathLst>
                <a:path w="2864" h="1482" extrusionOk="0">
                  <a:moveTo>
                    <a:pt x="1456" y="0"/>
                  </a:moveTo>
                  <a:cubicBezTo>
                    <a:pt x="1447" y="0"/>
                    <a:pt x="1437" y="3"/>
                    <a:pt x="1428" y="9"/>
                  </a:cubicBezTo>
                  <a:cubicBezTo>
                    <a:pt x="1407" y="19"/>
                    <a:pt x="1396" y="52"/>
                    <a:pt x="1413" y="80"/>
                  </a:cubicBezTo>
                  <a:cubicBezTo>
                    <a:pt x="1521" y="271"/>
                    <a:pt x="1669" y="412"/>
                    <a:pt x="1783" y="576"/>
                  </a:cubicBezTo>
                  <a:cubicBezTo>
                    <a:pt x="1838" y="652"/>
                    <a:pt x="1898" y="755"/>
                    <a:pt x="1893" y="805"/>
                  </a:cubicBezTo>
                  <a:cubicBezTo>
                    <a:pt x="1897" y="832"/>
                    <a:pt x="1822" y="851"/>
                    <a:pt x="1743" y="851"/>
                  </a:cubicBezTo>
                  <a:cubicBezTo>
                    <a:pt x="1725" y="851"/>
                    <a:pt x="1707" y="850"/>
                    <a:pt x="1690" y="848"/>
                  </a:cubicBezTo>
                  <a:cubicBezTo>
                    <a:pt x="1494" y="832"/>
                    <a:pt x="1292" y="794"/>
                    <a:pt x="1108" y="734"/>
                  </a:cubicBezTo>
                  <a:cubicBezTo>
                    <a:pt x="922" y="674"/>
                    <a:pt x="741" y="581"/>
                    <a:pt x="627" y="428"/>
                  </a:cubicBezTo>
                  <a:cubicBezTo>
                    <a:pt x="616" y="414"/>
                    <a:pt x="597" y="407"/>
                    <a:pt x="579" y="407"/>
                  </a:cubicBezTo>
                  <a:cubicBezTo>
                    <a:pt x="569" y="407"/>
                    <a:pt x="560" y="409"/>
                    <a:pt x="551" y="412"/>
                  </a:cubicBezTo>
                  <a:cubicBezTo>
                    <a:pt x="518" y="423"/>
                    <a:pt x="501" y="461"/>
                    <a:pt x="518" y="493"/>
                  </a:cubicBezTo>
                  <a:cubicBezTo>
                    <a:pt x="521" y="499"/>
                    <a:pt x="523" y="504"/>
                    <a:pt x="525" y="510"/>
                  </a:cubicBezTo>
                  <a:lnTo>
                    <a:pt x="525" y="510"/>
                  </a:lnTo>
                  <a:lnTo>
                    <a:pt x="524" y="510"/>
                  </a:lnTo>
                  <a:cubicBezTo>
                    <a:pt x="525" y="511"/>
                    <a:pt x="525" y="512"/>
                    <a:pt x="526" y="514"/>
                  </a:cubicBezTo>
                  <a:lnTo>
                    <a:pt x="526" y="514"/>
                  </a:lnTo>
                  <a:cubicBezTo>
                    <a:pt x="648" y="826"/>
                    <a:pt x="863" y="1082"/>
                    <a:pt x="907" y="1391"/>
                  </a:cubicBezTo>
                  <a:lnTo>
                    <a:pt x="907" y="1391"/>
                  </a:lnTo>
                  <a:cubicBezTo>
                    <a:pt x="895" y="1393"/>
                    <a:pt x="883" y="1394"/>
                    <a:pt x="871" y="1394"/>
                  </a:cubicBezTo>
                  <a:cubicBezTo>
                    <a:pt x="812" y="1394"/>
                    <a:pt x="744" y="1374"/>
                    <a:pt x="682" y="1351"/>
                  </a:cubicBezTo>
                  <a:cubicBezTo>
                    <a:pt x="594" y="1312"/>
                    <a:pt x="507" y="1263"/>
                    <a:pt x="426" y="1208"/>
                  </a:cubicBezTo>
                  <a:cubicBezTo>
                    <a:pt x="343" y="1148"/>
                    <a:pt x="267" y="1089"/>
                    <a:pt x="191" y="1017"/>
                  </a:cubicBezTo>
                  <a:cubicBezTo>
                    <a:pt x="119" y="951"/>
                    <a:pt x="48" y="881"/>
                    <a:pt x="0" y="794"/>
                  </a:cubicBezTo>
                  <a:lnTo>
                    <a:pt x="0" y="794"/>
                  </a:lnTo>
                  <a:cubicBezTo>
                    <a:pt x="86" y="974"/>
                    <a:pt x="240" y="1122"/>
                    <a:pt x="393" y="1253"/>
                  </a:cubicBezTo>
                  <a:cubicBezTo>
                    <a:pt x="469" y="1312"/>
                    <a:pt x="556" y="1372"/>
                    <a:pt x="649" y="1421"/>
                  </a:cubicBezTo>
                  <a:cubicBezTo>
                    <a:pt x="715" y="1449"/>
                    <a:pt x="791" y="1482"/>
                    <a:pt x="873" y="1482"/>
                  </a:cubicBezTo>
                  <a:cubicBezTo>
                    <a:pt x="904" y="1482"/>
                    <a:pt x="937" y="1477"/>
                    <a:pt x="970" y="1465"/>
                  </a:cubicBezTo>
                  <a:cubicBezTo>
                    <a:pt x="992" y="1459"/>
                    <a:pt x="1003" y="1442"/>
                    <a:pt x="1003" y="1427"/>
                  </a:cubicBezTo>
                  <a:lnTo>
                    <a:pt x="998" y="1421"/>
                  </a:lnTo>
                  <a:cubicBezTo>
                    <a:pt x="992" y="1236"/>
                    <a:pt x="927" y="1067"/>
                    <a:pt x="856" y="908"/>
                  </a:cubicBezTo>
                  <a:cubicBezTo>
                    <a:pt x="826" y="845"/>
                    <a:pt x="794" y="784"/>
                    <a:pt x="762" y="723"/>
                  </a:cubicBezTo>
                  <a:lnTo>
                    <a:pt x="762" y="723"/>
                  </a:lnTo>
                  <a:cubicBezTo>
                    <a:pt x="858" y="783"/>
                    <a:pt x="962" y="829"/>
                    <a:pt x="1063" y="865"/>
                  </a:cubicBezTo>
                  <a:cubicBezTo>
                    <a:pt x="1265" y="936"/>
                    <a:pt x="1473" y="968"/>
                    <a:pt x="1685" y="979"/>
                  </a:cubicBezTo>
                  <a:cubicBezTo>
                    <a:pt x="1708" y="981"/>
                    <a:pt x="1731" y="982"/>
                    <a:pt x="1754" y="982"/>
                  </a:cubicBezTo>
                  <a:cubicBezTo>
                    <a:pt x="1786" y="982"/>
                    <a:pt x="1819" y="980"/>
                    <a:pt x="1854" y="974"/>
                  </a:cubicBezTo>
                  <a:cubicBezTo>
                    <a:pt x="1909" y="963"/>
                    <a:pt x="2002" y="919"/>
                    <a:pt x="2017" y="827"/>
                  </a:cubicBezTo>
                  <a:cubicBezTo>
                    <a:pt x="2024" y="669"/>
                    <a:pt x="1942" y="591"/>
                    <a:pt x="1887" y="505"/>
                  </a:cubicBezTo>
                  <a:cubicBezTo>
                    <a:pt x="1811" y="399"/>
                    <a:pt x="1726" y="304"/>
                    <a:pt x="1647" y="211"/>
                  </a:cubicBezTo>
                  <a:lnTo>
                    <a:pt x="1647" y="211"/>
                  </a:lnTo>
                  <a:cubicBezTo>
                    <a:pt x="1802" y="285"/>
                    <a:pt x="1963" y="344"/>
                    <a:pt x="2133" y="374"/>
                  </a:cubicBezTo>
                  <a:cubicBezTo>
                    <a:pt x="2203" y="387"/>
                    <a:pt x="2275" y="393"/>
                    <a:pt x="2347" y="393"/>
                  </a:cubicBezTo>
                  <a:cubicBezTo>
                    <a:pt x="2525" y="393"/>
                    <a:pt x="2704" y="355"/>
                    <a:pt x="2863" y="281"/>
                  </a:cubicBezTo>
                  <a:lnTo>
                    <a:pt x="2863" y="281"/>
                  </a:lnTo>
                  <a:cubicBezTo>
                    <a:pt x="2725" y="326"/>
                    <a:pt x="2581" y="350"/>
                    <a:pt x="2437" y="350"/>
                  </a:cubicBezTo>
                  <a:cubicBezTo>
                    <a:pt x="2338" y="350"/>
                    <a:pt x="2239" y="339"/>
                    <a:pt x="2143" y="314"/>
                  </a:cubicBezTo>
                  <a:cubicBezTo>
                    <a:pt x="1909" y="254"/>
                    <a:pt x="1690" y="140"/>
                    <a:pt x="1483" y="9"/>
                  </a:cubicBezTo>
                  <a:cubicBezTo>
                    <a:pt x="1475" y="3"/>
                    <a:pt x="1466" y="0"/>
                    <a:pt x="145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0"/>
            <p:cNvSpPr/>
            <p:nvPr/>
          </p:nvSpPr>
          <p:spPr>
            <a:xfrm>
              <a:off x="4771800" y="3612125"/>
              <a:ext cx="24575" cy="15200"/>
            </a:xfrm>
            <a:custGeom>
              <a:avLst/>
              <a:gdLst/>
              <a:ahLst/>
              <a:cxnLst/>
              <a:rect l="l" t="t" r="r" b="b"/>
              <a:pathLst>
                <a:path w="983" h="608" extrusionOk="0">
                  <a:moveTo>
                    <a:pt x="568" y="0"/>
                  </a:moveTo>
                  <a:cubicBezTo>
                    <a:pt x="372" y="109"/>
                    <a:pt x="191" y="230"/>
                    <a:pt x="28" y="383"/>
                  </a:cubicBezTo>
                  <a:lnTo>
                    <a:pt x="22" y="388"/>
                  </a:lnTo>
                  <a:cubicBezTo>
                    <a:pt x="0" y="421"/>
                    <a:pt x="5" y="459"/>
                    <a:pt x="33" y="481"/>
                  </a:cubicBezTo>
                  <a:cubicBezTo>
                    <a:pt x="151" y="570"/>
                    <a:pt x="290" y="608"/>
                    <a:pt x="425" y="608"/>
                  </a:cubicBezTo>
                  <a:cubicBezTo>
                    <a:pt x="472" y="608"/>
                    <a:pt x="517" y="603"/>
                    <a:pt x="562" y="595"/>
                  </a:cubicBezTo>
                  <a:cubicBezTo>
                    <a:pt x="732" y="562"/>
                    <a:pt x="906" y="469"/>
                    <a:pt x="982" y="306"/>
                  </a:cubicBezTo>
                  <a:lnTo>
                    <a:pt x="982" y="306"/>
                  </a:lnTo>
                  <a:cubicBezTo>
                    <a:pt x="856" y="421"/>
                    <a:pt x="699" y="464"/>
                    <a:pt x="546" y="476"/>
                  </a:cubicBezTo>
                  <a:cubicBezTo>
                    <a:pt x="532" y="476"/>
                    <a:pt x="518" y="476"/>
                    <a:pt x="504" y="476"/>
                  </a:cubicBezTo>
                  <a:cubicBezTo>
                    <a:pt x="392" y="476"/>
                    <a:pt x="279" y="460"/>
                    <a:pt x="182" y="415"/>
                  </a:cubicBezTo>
                  <a:lnTo>
                    <a:pt x="182" y="415"/>
                  </a:lnTo>
                  <a:cubicBezTo>
                    <a:pt x="309" y="282"/>
                    <a:pt x="444" y="147"/>
                    <a:pt x="5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0"/>
            <p:cNvSpPr/>
            <p:nvPr/>
          </p:nvSpPr>
          <p:spPr>
            <a:xfrm>
              <a:off x="4806725" y="3629575"/>
              <a:ext cx="57975" cy="28675"/>
            </a:xfrm>
            <a:custGeom>
              <a:avLst/>
              <a:gdLst/>
              <a:ahLst/>
              <a:cxnLst/>
              <a:rect l="l" t="t" r="r" b="b"/>
              <a:pathLst>
                <a:path w="2319" h="1147" extrusionOk="0">
                  <a:moveTo>
                    <a:pt x="786" y="0"/>
                  </a:moveTo>
                  <a:cubicBezTo>
                    <a:pt x="562" y="274"/>
                    <a:pt x="219" y="421"/>
                    <a:pt x="11" y="743"/>
                  </a:cubicBezTo>
                  <a:lnTo>
                    <a:pt x="11" y="753"/>
                  </a:lnTo>
                  <a:cubicBezTo>
                    <a:pt x="0" y="775"/>
                    <a:pt x="11" y="798"/>
                    <a:pt x="38" y="808"/>
                  </a:cubicBezTo>
                  <a:cubicBezTo>
                    <a:pt x="109" y="835"/>
                    <a:pt x="184" y="846"/>
                    <a:pt x="258" y="846"/>
                  </a:cubicBezTo>
                  <a:cubicBezTo>
                    <a:pt x="393" y="846"/>
                    <a:pt x="529" y="809"/>
                    <a:pt x="649" y="760"/>
                  </a:cubicBezTo>
                  <a:cubicBezTo>
                    <a:pt x="750" y="712"/>
                    <a:pt x="847" y="653"/>
                    <a:pt x="935" y="582"/>
                  </a:cubicBezTo>
                  <a:lnTo>
                    <a:pt x="935" y="582"/>
                  </a:lnTo>
                  <a:cubicBezTo>
                    <a:pt x="923" y="613"/>
                    <a:pt x="911" y="645"/>
                    <a:pt x="899" y="677"/>
                  </a:cubicBezTo>
                  <a:cubicBezTo>
                    <a:pt x="862" y="803"/>
                    <a:pt x="808" y="934"/>
                    <a:pt x="841" y="1092"/>
                  </a:cubicBezTo>
                  <a:cubicBezTo>
                    <a:pt x="845" y="1122"/>
                    <a:pt x="876" y="1147"/>
                    <a:pt x="907" y="1147"/>
                  </a:cubicBezTo>
                  <a:cubicBezTo>
                    <a:pt x="910" y="1147"/>
                    <a:pt x="913" y="1146"/>
                    <a:pt x="917" y="1146"/>
                  </a:cubicBezTo>
                  <a:cubicBezTo>
                    <a:pt x="1140" y="1103"/>
                    <a:pt x="1299" y="961"/>
                    <a:pt x="1430" y="818"/>
                  </a:cubicBezTo>
                  <a:cubicBezTo>
                    <a:pt x="1509" y="733"/>
                    <a:pt x="1579" y="642"/>
                    <a:pt x="1637" y="543"/>
                  </a:cubicBezTo>
                  <a:lnTo>
                    <a:pt x="1637" y="543"/>
                  </a:lnTo>
                  <a:cubicBezTo>
                    <a:pt x="1640" y="600"/>
                    <a:pt x="1644" y="658"/>
                    <a:pt x="1652" y="715"/>
                  </a:cubicBezTo>
                  <a:cubicBezTo>
                    <a:pt x="1664" y="786"/>
                    <a:pt x="1675" y="858"/>
                    <a:pt x="1712" y="928"/>
                  </a:cubicBezTo>
                  <a:cubicBezTo>
                    <a:pt x="1739" y="985"/>
                    <a:pt x="1805" y="1021"/>
                    <a:pt x="1869" y="1021"/>
                  </a:cubicBezTo>
                  <a:cubicBezTo>
                    <a:pt x="1897" y="1021"/>
                    <a:pt x="1924" y="1014"/>
                    <a:pt x="1947" y="999"/>
                  </a:cubicBezTo>
                  <a:cubicBezTo>
                    <a:pt x="2084" y="917"/>
                    <a:pt x="2138" y="775"/>
                    <a:pt x="2198" y="655"/>
                  </a:cubicBezTo>
                  <a:cubicBezTo>
                    <a:pt x="2253" y="524"/>
                    <a:pt x="2296" y="393"/>
                    <a:pt x="2319" y="257"/>
                  </a:cubicBezTo>
                  <a:lnTo>
                    <a:pt x="2319" y="257"/>
                  </a:lnTo>
                  <a:cubicBezTo>
                    <a:pt x="2281" y="388"/>
                    <a:pt x="2226" y="513"/>
                    <a:pt x="2160" y="634"/>
                  </a:cubicBezTo>
                  <a:cubicBezTo>
                    <a:pt x="2095" y="748"/>
                    <a:pt x="2019" y="879"/>
                    <a:pt x="1914" y="934"/>
                  </a:cubicBezTo>
                  <a:cubicBezTo>
                    <a:pt x="1901" y="940"/>
                    <a:pt x="1889" y="942"/>
                    <a:pt x="1876" y="942"/>
                  </a:cubicBezTo>
                  <a:cubicBezTo>
                    <a:pt x="1841" y="942"/>
                    <a:pt x="1809" y="921"/>
                    <a:pt x="1790" y="884"/>
                  </a:cubicBezTo>
                  <a:cubicBezTo>
                    <a:pt x="1767" y="836"/>
                    <a:pt x="1757" y="770"/>
                    <a:pt x="1750" y="705"/>
                  </a:cubicBezTo>
                  <a:cubicBezTo>
                    <a:pt x="1740" y="568"/>
                    <a:pt x="1745" y="438"/>
                    <a:pt x="1750" y="295"/>
                  </a:cubicBezTo>
                  <a:cubicBezTo>
                    <a:pt x="1750" y="274"/>
                    <a:pt x="1740" y="246"/>
                    <a:pt x="1712" y="241"/>
                  </a:cubicBezTo>
                  <a:cubicBezTo>
                    <a:pt x="1705" y="237"/>
                    <a:pt x="1697" y="234"/>
                    <a:pt x="1689" y="234"/>
                  </a:cubicBezTo>
                  <a:cubicBezTo>
                    <a:pt x="1667" y="234"/>
                    <a:pt x="1644" y="250"/>
                    <a:pt x="1637" y="274"/>
                  </a:cubicBezTo>
                  <a:cubicBezTo>
                    <a:pt x="1571" y="443"/>
                    <a:pt x="1462" y="596"/>
                    <a:pt x="1337" y="732"/>
                  </a:cubicBezTo>
                  <a:cubicBezTo>
                    <a:pt x="1230" y="843"/>
                    <a:pt x="1104" y="945"/>
                    <a:pt x="972" y="988"/>
                  </a:cubicBezTo>
                  <a:lnTo>
                    <a:pt x="972" y="988"/>
                  </a:lnTo>
                  <a:cubicBezTo>
                    <a:pt x="973" y="906"/>
                    <a:pt x="997" y="814"/>
                    <a:pt x="1030" y="727"/>
                  </a:cubicBezTo>
                  <a:cubicBezTo>
                    <a:pt x="1070" y="606"/>
                    <a:pt x="1118" y="486"/>
                    <a:pt x="1146" y="345"/>
                  </a:cubicBezTo>
                  <a:cubicBezTo>
                    <a:pt x="1146" y="322"/>
                    <a:pt x="1135" y="295"/>
                    <a:pt x="1113" y="279"/>
                  </a:cubicBezTo>
                  <a:cubicBezTo>
                    <a:pt x="1103" y="273"/>
                    <a:pt x="1092" y="270"/>
                    <a:pt x="1081" y="270"/>
                  </a:cubicBezTo>
                  <a:cubicBezTo>
                    <a:pt x="1060" y="270"/>
                    <a:pt x="1040" y="280"/>
                    <a:pt x="1025" y="301"/>
                  </a:cubicBezTo>
                  <a:cubicBezTo>
                    <a:pt x="927" y="448"/>
                    <a:pt x="769" y="568"/>
                    <a:pt x="600" y="650"/>
                  </a:cubicBezTo>
                  <a:cubicBezTo>
                    <a:pt x="480" y="708"/>
                    <a:pt x="349" y="749"/>
                    <a:pt x="221" y="749"/>
                  </a:cubicBezTo>
                  <a:cubicBezTo>
                    <a:pt x="186" y="749"/>
                    <a:pt x="150" y="746"/>
                    <a:pt x="116" y="739"/>
                  </a:cubicBezTo>
                  <a:lnTo>
                    <a:pt x="116" y="739"/>
                  </a:lnTo>
                  <a:cubicBezTo>
                    <a:pt x="291" y="466"/>
                    <a:pt x="600" y="286"/>
                    <a:pt x="78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0"/>
            <p:cNvSpPr/>
            <p:nvPr/>
          </p:nvSpPr>
          <p:spPr>
            <a:xfrm>
              <a:off x="4904650" y="3616475"/>
              <a:ext cx="20300" cy="25125"/>
            </a:xfrm>
            <a:custGeom>
              <a:avLst/>
              <a:gdLst/>
              <a:ahLst/>
              <a:cxnLst/>
              <a:rect l="l" t="t" r="r" b="b"/>
              <a:pathLst>
                <a:path w="812" h="1005" extrusionOk="0">
                  <a:moveTo>
                    <a:pt x="235" y="1"/>
                  </a:moveTo>
                  <a:lnTo>
                    <a:pt x="235" y="1"/>
                  </a:lnTo>
                  <a:cubicBezTo>
                    <a:pt x="157" y="164"/>
                    <a:pt x="98" y="340"/>
                    <a:pt x="49" y="519"/>
                  </a:cubicBezTo>
                  <a:cubicBezTo>
                    <a:pt x="26" y="607"/>
                    <a:pt x="11" y="700"/>
                    <a:pt x="0" y="798"/>
                  </a:cubicBezTo>
                  <a:cubicBezTo>
                    <a:pt x="0" y="825"/>
                    <a:pt x="0" y="852"/>
                    <a:pt x="11" y="884"/>
                  </a:cubicBezTo>
                  <a:cubicBezTo>
                    <a:pt x="11" y="901"/>
                    <a:pt x="16" y="917"/>
                    <a:pt x="38" y="945"/>
                  </a:cubicBezTo>
                  <a:cubicBezTo>
                    <a:pt x="66" y="967"/>
                    <a:pt x="54" y="962"/>
                    <a:pt x="76" y="977"/>
                  </a:cubicBezTo>
                  <a:cubicBezTo>
                    <a:pt x="107" y="997"/>
                    <a:pt x="138" y="1005"/>
                    <a:pt x="167" y="1005"/>
                  </a:cubicBezTo>
                  <a:cubicBezTo>
                    <a:pt x="210" y="1005"/>
                    <a:pt x="249" y="988"/>
                    <a:pt x="278" y="972"/>
                  </a:cubicBezTo>
                  <a:cubicBezTo>
                    <a:pt x="464" y="852"/>
                    <a:pt x="550" y="688"/>
                    <a:pt x="638" y="524"/>
                  </a:cubicBezTo>
                  <a:cubicBezTo>
                    <a:pt x="720" y="355"/>
                    <a:pt x="796" y="186"/>
                    <a:pt x="812" y="1"/>
                  </a:cubicBezTo>
                  <a:lnTo>
                    <a:pt x="812" y="1"/>
                  </a:lnTo>
                  <a:cubicBezTo>
                    <a:pt x="741" y="164"/>
                    <a:pt x="638" y="317"/>
                    <a:pt x="545" y="471"/>
                  </a:cubicBezTo>
                  <a:cubicBezTo>
                    <a:pt x="441" y="612"/>
                    <a:pt x="338" y="776"/>
                    <a:pt x="212" y="852"/>
                  </a:cubicBezTo>
                  <a:cubicBezTo>
                    <a:pt x="192" y="862"/>
                    <a:pt x="176" y="864"/>
                    <a:pt x="166" y="864"/>
                  </a:cubicBezTo>
                  <a:cubicBezTo>
                    <a:pt x="160" y="864"/>
                    <a:pt x="157" y="863"/>
                    <a:pt x="157" y="863"/>
                  </a:cubicBezTo>
                  <a:cubicBezTo>
                    <a:pt x="149" y="858"/>
                    <a:pt x="144" y="856"/>
                    <a:pt x="143" y="855"/>
                  </a:cubicBezTo>
                  <a:lnTo>
                    <a:pt x="143" y="855"/>
                  </a:lnTo>
                  <a:cubicBezTo>
                    <a:pt x="143" y="855"/>
                    <a:pt x="142" y="854"/>
                    <a:pt x="142" y="852"/>
                  </a:cubicBezTo>
                  <a:cubicBezTo>
                    <a:pt x="136" y="841"/>
                    <a:pt x="136" y="819"/>
                    <a:pt x="136" y="798"/>
                  </a:cubicBezTo>
                  <a:cubicBezTo>
                    <a:pt x="131" y="721"/>
                    <a:pt x="147" y="629"/>
                    <a:pt x="157" y="541"/>
                  </a:cubicBezTo>
                  <a:cubicBezTo>
                    <a:pt x="180" y="361"/>
                    <a:pt x="217" y="181"/>
                    <a:pt x="2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0"/>
            <p:cNvSpPr/>
            <p:nvPr/>
          </p:nvSpPr>
          <p:spPr>
            <a:xfrm>
              <a:off x="4945400" y="3634900"/>
              <a:ext cx="56900" cy="33400"/>
            </a:xfrm>
            <a:custGeom>
              <a:avLst/>
              <a:gdLst/>
              <a:ahLst/>
              <a:cxnLst/>
              <a:rect l="l" t="t" r="r" b="b"/>
              <a:pathLst>
                <a:path w="2276" h="1336" extrusionOk="0">
                  <a:moveTo>
                    <a:pt x="1938" y="1"/>
                  </a:moveTo>
                  <a:cubicBezTo>
                    <a:pt x="2000" y="324"/>
                    <a:pt x="2162" y="628"/>
                    <a:pt x="2190" y="940"/>
                  </a:cubicBezTo>
                  <a:lnTo>
                    <a:pt x="2190" y="940"/>
                  </a:lnTo>
                  <a:cubicBezTo>
                    <a:pt x="2042" y="919"/>
                    <a:pt x="1904" y="843"/>
                    <a:pt x="1785" y="753"/>
                  </a:cubicBezTo>
                  <a:cubicBezTo>
                    <a:pt x="1661" y="656"/>
                    <a:pt x="1552" y="530"/>
                    <a:pt x="1512" y="392"/>
                  </a:cubicBezTo>
                  <a:lnTo>
                    <a:pt x="1512" y="392"/>
                  </a:lnTo>
                  <a:cubicBezTo>
                    <a:pt x="1512" y="386"/>
                    <a:pt x="1512" y="381"/>
                    <a:pt x="1512" y="376"/>
                  </a:cubicBezTo>
                  <a:lnTo>
                    <a:pt x="1512" y="376"/>
                  </a:lnTo>
                  <a:lnTo>
                    <a:pt x="1508" y="377"/>
                  </a:lnTo>
                  <a:lnTo>
                    <a:pt x="1508" y="377"/>
                  </a:lnTo>
                  <a:cubicBezTo>
                    <a:pt x="1507" y="373"/>
                    <a:pt x="1506" y="370"/>
                    <a:pt x="1506" y="366"/>
                  </a:cubicBezTo>
                  <a:cubicBezTo>
                    <a:pt x="1500" y="338"/>
                    <a:pt x="1479" y="317"/>
                    <a:pt x="1447" y="317"/>
                  </a:cubicBezTo>
                  <a:cubicBezTo>
                    <a:pt x="1414" y="317"/>
                    <a:pt x="1387" y="344"/>
                    <a:pt x="1387" y="376"/>
                  </a:cubicBezTo>
                  <a:cubicBezTo>
                    <a:pt x="1382" y="624"/>
                    <a:pt x="1349" y="876"/>
                    <a:pt x="1268" y="1108"/>
                  </a:cubicBezTo>
                  <a:lnTo>
                    <a:pt x="1268" y="1108"/>
                  </a:lnTo>
                  <a:cubicBezTo>
                    <a:pt x="1252" y="1082"/>
                    <a:pt x="1237" y="1054"/>
                    <a:pt x="1223" y="1026"/>
                  </a:cubicBezTo>
                  <a:cubicBezTo>
                    <a:pt x="1190" y="960"/>
                    <a:pt x="1163" y="890"/>
                    <a:pt x="1140" y="819"/>
                  </a:cubicBezTo>
                  <a:cubicBezTo>
                    <a:pt x="1092" y="683"/>
                    <a:pt x="1047" y="530"/>
                    <a:pt x="1037" y="388"/>
                  </a:cubicBezTo>
                  <a:lnTo>
                    <a:pt x="1032" y="388"/>
                  </a:lnTo>
                  <a:cubicBezTo>
                    <a:pt x="1032" y="361"/>
                    <a:pt x="1015" y="338"/>
                    <a:pt x="994" y="333"/>
                  </a:cubicBezTo>
                  <a:cubicBezTo>
                    <a:pt x="985" y="329"/>
                    <a:pt x="976" y="327"/>
                    <a:pt x="967" y="327"/>
                  </a:cubicBezTo>
                  <a:cubicBezTo>
                    <a:pt x="943" y="327"/>
                    <a:pt x="920" y="342"/>
                    <a:pt x="911" y="366"/>
                  </a:cubicBezTo>
                  <a:cubicBezTo>
                    <a:pt x="830" y="585"/>
                    <a:pt x="727" y="791"/>
                    <a:pt x="596" y="972"/>
                  </a:cubicBezTo>
                  <a:cubicBezTo>
                    <a:pt x="524" y="1058"/>
                    <a:pt x="448" y="1141"/>
                    <a:pt x="355" y="1189"/>
                  </a:cubicBezTo>
                  <a:cubicBezTo>
                    <a:pt x="289" y="1228"/>
                    <a:pt x="215" y="1251"/>
                    <a:pt x="141" y="1251"/>
                  </a:cubicBezTo>
                  <a:cubicBezTo>
                    <a:pt x="121" y="1251"/>
                    <a:pt x="101" y="1249"/>
                    <a:pt x="81" y="1246"/>
                  </a:cubicBezTo>
                  <a:lnTo>
                    <a:pt x="81" y="1246"/>
                  </a:lnTo>
                  <a:cubicBezTo>
                    <a:pt x="99" y="1107"/>
                    <a:pt x="164" y="976"/>
                    <a:pt x="224" y="841"/>
                  </a:cubicBezTo>
                  <a:cubicBezTo>
                    <a:pt x="295" y="698"/>
                    <a:pt x="360" y="540"/>
                    <a:pt x="344" y="376"/>
                  </a:cubicBezTo>
                  <a:lnTo>
                    <a:pt x="344" y="376"/>
                  </a:lnTo>
                  <a:cubicBezTo>
                    <a:pt x="344" y="540"/>
                    <a:pt x="268" y="683"/>
                    <a:pt x="186" y="824"/>
                  </a:cubicBezTo>
                  <a:cubicBezTo>
                    <a:pt x="110" y="960"/>
                    <a:pt x="17" y="1103"/>
                    <a:pt x="0" y="1277"/>
                  </a:cubicBezTo>
                  <a:cubicBezTo>
                    <a:pt x="0" y="1293"/>
                    <a:pt x="12" y="1310"/>
                    <a:pt x="28" y="1315"/>
                  </a:cubicBezTo>
                  <a:cubicBezTo>
                    <a:pt x="73" y="1329"/>
                    <a:pt x="121" y="1336"/>
                    <a:pt x="168" y="1336"/>
                  </a:cubicBezTo>
                  <a:cubicBezTo>
                    <a:pt x="249" y="1336"/>
                    <a:pt x="330" y="1315"/>
                    <a:pt x="399" y="1277"/>
                  </a:cubicBezTo>
                  <a:cubicBezTo>
                    <a:pt x="513" y="1217"/>
                    <a:pt x="606" y="1129"/>
                    <a:pt x="682" y="1038"/>
                  </a:cubicBezTo>
                  <a:cubicBezTo>
                    <a:pt x="787" y="910"/>
                    <a:pt x="869" y="767"/>
                    <a:pt x="940" y="620"/>
                  </a:cubicBezTo>
                  <a:lnTo>
                    <a:pt x="940" y="620"/>
                  </a:lnTo>
                  <a:cubicBezTo>
                    <a:pt x="959" y="704"/>
                    <a:pt x="984" y="786"/>
                    <a:pt x="1009" y="867"/>
                  </a:cubicBezTo>
                  <a:cubicBezTo>
                    <a:pt x="1037" y="939"/>
                    <a:pt x="1064" y="1015"/>
                    <a:pt x="1097" y="1086"/>
                  </a:cubicBezTo>
                  <a:cubicBezTo>
                    <a:pt x="1135" y="1162"/>
                    <a:pt x="1173" y="1234"/>
                    <a:pt x="1244" y="1305"/>
                  </a:cubicBezTo>
                  <a:cubicBezTo>
                    <a:pt x="1250" y="1310"/>
                    <a:pt x="1256" y="1315"/>
                    <a:pt x="1266" y="1315"/>
                  </a:cubicBezTo>
                  <a:cubicBezTo>
                    <a:pt x="1275" y="1320"/>
                    <a:pt x="1284" y="1322"/>
                    <a:pt x="1293" y="1322"/>
                  </a:cubicBezTo>
                  <a:cubicBezTo>
                    <a:pt x="1317" y="1322"/>
                    <a:pt x="1341" y="1305"/>
                    <a:pt x="1354" y="1277"/>
                  </a:cubicBezTo>
                  <a:cubicBezTo>
                    <a:pt x="1436" y="1068"/>
                    <a:pt x="1482" y="851"/>
                    <a:pt x="1501" y="631"/>
                  </a:cubicBezTo>
                  <a:lnTo>
                    <a:pt x="1501" y="631"/>
                  </a:lnTo>
                  <a:cubicBezTo>
                    <a:pt x="1562" y="713"/>
                    <a:pt x="1639" y="782"/>
                    <a:pt x="1719" y="841"/>
                  </a:cubicBezTo>
                  <a:cubicBezTo>
                    <a:pt x="1866" y="939"/>
                    <a:pt x="2041" y="1021"/>
                    <a:pt x="2232" y="1026"/>
                  </a:cubicBezTo>
                  <a:lnTo>
                    <a:pt x="2237" y="1026"/>
                  </a:lnTo>
                  <a:cubicBezTo>
                    <a:pt x="2258" y="1021"/>
                    <a:pt x="2275" y="1005"/>
                    <a:pt x="2275" y="983"/>
                  </a:cubicBezTo>
                  <a:cubicBezTo>
                    <a:pt x="2258" y="802"/>
                    <a:pt x="2193" y="638"/>
                    <a:pt x="2128" y="481"/>
                  </a:cubicBezTo>
                  <a:cubicBezTo>
                    <a:pt x="2062" y="317"/>
                    <a:pt x="1986" y="164"/>
                    <a:pt x="19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0"/>
            <p:cNvSpPr/>
            <p:nvPr/>
          </p:nvSpPr>
          <p:spPr>
            <a:xfrm>
              <a:off x="5020400" y="3628925"/>
              <a:ext cx="26775" cy="25900"/>
            </a:xfrm>
            <a:custGeom>
              <a:avLst/>
              <a:gdLst/>
              <a:ahLst/>
              <a:cxnLst/>
              <a:rect l="l" t="t" r="r" b="b"/>
              <a:pathLst>
                <a:path w="1071" h="1036" extrusionOk="0">
                  <a:moveTo>
                    <a:pt x="846" y="0"/>
                  </a:moveTo>
                  <a:lnTo>
                    <a:pt x="846" y="0"/>
                  </a:lnTo>
                  <a:cubicBezTo>
                    <a:pt x="862" y="164"/>
                    <a:pt x="884" y="327"/>
                    <a:pt x="901" y="484"/>
                  </a:cubicBezTo>
                  <a:cubicBezTo>
                    <a:pt x="915" y="624"/>
                    <a:pt x="929" y="764"/>
                    <a:pt x="919" y="891"/>
                  </a:cubicBezTo>
                  <a:lnTo>
                    <a:pt x="919" y="891"/>
                  </a:lnTo>
                  <a:cubicBezTo>
                    <a:pt x="753" y="865"/>
                    <a:pt x="592" y="793"/>
                    <a:pt x="448" y="693"/>
                  </a:cubicBezTo>
                  <a:cubicBezTo>
                    <a:pt x="280" y="577"/>
                    <a:pt x="137" y="431"/>
                    <a:pt x="1" y="267"/>
                  </a:cubicBezTo>
                  <a:lnTo>
                    <a:pt x="1" y="267"/>
                  </a:lnTo>
                  <a:cubicBezTo>
                    <a:pt x="83" y="464"/>
                    <a:pt x="214" y="638"/>
                    <a:pt x="378" y="786"/>
                  </a:cubicBezTo>
                  <a:cubicBezTo>
                    <a:pt x="541" y="922"/>
                    <a:pt x="754" y="1025"/>
                    <a:pt x="977" y="1036"/>
                  </a:cubicBezTo>
                  <a:lnTo>
                    <a:pt x="983" y="1036"/>
                  </a:lnTo>
                  <a:cubicBezTo>
                    <a:pt x="1015" y="1036"/>
                    <a:pt x="1048" y="1008"/>
                    <a:pt x="1053" y="975"/>
                  </a:cubicBezTo>
                  <a:cubicBezTo>
                    <a:pt x="1070" y="796"/>
                    <a:pt x="1038" y="632"/>
                    <a:pt x="1000" y="469"/>
                  </a:cubicBezTo>
                  <a:cubicBezTo>
                    <a:pt x="960" y="310"/>
                    <a:pt x="912" y="152"/>
                    <a:pt x="84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0"/>
            <p:cNvSpPr/>
            <p:nvPr/>
          </p:nvSpPr>
          <p:spPr>
            <a:xfrm>
              <a:off x="5060625" y="3608725"/>
              <a:ext cx="17500" cy="15850"/>
            </a:xfrm>
            <a:custGeom>
              <a:avLst/>
              <a:gdLst/>
              <a:ahLst/>
              <a:cxnLst/>
              <a:rect l="l" t="t" r="r" b="b"/>
              <a:pathLst>
                <a:path w="700" h="634" extrusionOk="0">
                  <a:moveTo>
                    <a:pt x="328" y="0"/>
                  </a:moveTo>
                  <a:lnTo>
                    <a:pt x="328" y="0"/>
                  </a:lnTo>
                  <a:cubicBezTo>
                    <a:pt x="356" y="114"/>
                    <a:pt x="421" y="212"/>
                    <a:pt x="476" y="305"/>
                  </a:cubicBezTo>
                  <a:cubicBezTo>
                    <a:pt x="503" y="355"/>
                    <a:pt x="536" y="398"/>
                    <a:pt x="547" y="442"/>
                  </a:cubicBezTo>
                  <a:cubicBezTo>
                    <a:pt x="557" y="459"/>
                    <a:pt x="562" y="486"/>
                    <a:pt x="562" y="486"/>
                  </a:cubicBezTo>
                  <a:lnTo>
                    <a:pt x="557" y="491"/>
                  </a:lnTo>
                  <a:cubicBezTo>
                    <a:pt x="540" y="498"/>
                    <a:pt x="521" y="501"/>
                    <a:pt x="499" y="501"/>
                  </a:cubicBezTo>
                  <a:cubicBezTo>
                    <a:pt x="438" y="501"/>
                    <a:pt x="363" y="476"/>
                    <a:pt x="290" y="448"/>
                  </a:cubicBezTo>
                  <a:cubicBezTo>
                    <a:pt x="192" y="404"/>
                    <a:pt x="94" y="355"/>
                    <a:pt x="1" y="295"/>
                  </a:cubicBezTo>
                  <a:lnTo>
                    <a:pt x="1" y="295"/>
                  </a:lnTo>
                  <a:cubicBezTo>
                    <a:pt x="56" y="398"/>
                    <a:pt x="143" y="474"/>
                    <a:pt x="242" y="540"/>
                  </a:cubicBezTo>
                  <a:cubicBezTo>
                    <a:pt x="311" y="585"/>
                    <a:pt x="397" y="634"/>
                    <a:pt x="501" y="634"/>
                  </a:cubicBezTo>
                  <a:cubicBezTo>
                    <a:pt x="534" y="634"/>
                    <a:pt x="570" y="629"/>
                    <a:pt x="607" y="617"/>
                  </a:cubicBezTo>
                  <a:cubicBezTo>
                    <a:pt x="650" y="605"/>
                    <a:pt x="700" y="551"/>
                    <a:pt x="700" y="496"/>
                  </a:cubicBezTo>
                  <a:cubicBezTo>
                    <a:pt x="700" y="448"/>
                    <a:pt x="683" y="415"/>
                    <a:pt x="672" y="383"/>
                  </a:cubicBezTo>
                  <a:cubicBezTo>
                    <a:pt x="640" y="328"/>
                    <a:pt x="602" y="284"/>
                    <a:pt x="562" y="240"/>
                  </a:cubicBezTo>
                  <a:cubicBezTo>
                    <a:pt x="486" y="153"/>
                    <a:pt x="405" y="88"/>
                    <a:pt x="32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0"/>
            <p:cNvSpPr/>
            <p:nvPr/>
          </p:nvSpPr>
          <p:spPr>
            <a:xfrm>
              <a:off x="5011275" y="3405100"/>
              <a:ext cx="23200" cy="12825"/>
            </a:xfrm>
            <a:custGeom>
              <a:avLst/>
              <a:gdLst/>
              <a:ahLst/>
              <a:cxnLst/>
              <a:rect l="l" t="t" r="r" b="b"/>
              <a:pathLst>
                <a:path w="928" h="513" extrusionOk="0">
                  <a:moveTo>
                    <a:pt x="197" y="1"/>
                  </a:moveTo>
                  <a:lnTo>
                    <a:pt x="197" y="1"/>
                  </a:lnTo>
                  <a:cubicBezTo>
                    <a:pt x="278" y="104"/>
                    <a:pt x="376" y="192"/>
                    <a:pt x="486" y="263"/>
                  </a:cubicBezTo>
                  <a:cubicBezTo>
                    <a:pt x="540" y="305"/>
                    <a:pt x="598" y="340"/>
                    <a:pt x="658" y="370"/>
                  </a:cubicBezTo>
                  <a:lnTo>
                    <a:pt x="658" y="370"/>
                  </a:lnTo>
                  <a:cubicBezTo>
                    <a:pt x="582" y="381"/>
                    <a:pt x="504" y="390"/>
                    <a:pt x="426" y="399"/>
                  </a:cubicBezTo>
                  <a:cubicBezTo>
                    <a:pt x="373" y="403"/>
                    <a:pt x="320" y="406"/>
                    <a:pt x="266" y="406"/>
                  </a:cubicBezTo>
                  <a:cubicBezTo>
                    <a:pt x="178" y="406"/>
                    <a:pt x="89" y="398"/>
                    <a:pt x="0" y="378"/>
                  </a:cubicBezTo>
                  <a:lnTo>
                    <a:pt x="0" y="378"/>
                  </a:lnTo>
                  <a:cubicBezTo>
                    <a:pt x="121" y="470"/>
                    <a:pt x="278" y="497"/>
                    <a:pt x="426" y="509"/>
                  </a:cubicBezTo>
                  <a:cubicBezTo>
                    <a:pt x="464" y="511"/>
                    <a:pt x="502" y="513"/>
                    <a:pt x="539" y="513"/>
                  </a:cubicBezTo>
                  <a:cubicBezTo>
                    <a:pt x="652" y="513"/>
                    <a:pt x="762" y="501"/>
                    <a:pt x="874" y="476"/>
                  </a:cubicBezTo>
                  <a:cubicBezTo>
                    <a:pt x="906" y="464"/>
                    <a:pt x="927" y="437"/>
                    <a:pt x="927" y="404"/>
                  </a:cubicBezTo>
                  <a:lnTo>
                    <a:pt x="927" y="378"/>
                  </a:lnTo>
                  <a:cubicBezTo>
                    <a:pt x="927" y="350"/>
                    <a:pt x="906" y="323"/>
                    <a:pt x="879" y="312"/>
                  </a:cubicBezTo>
                  <a:cubicBezTo>
                    <a:pt x="764" y="273"/>
                    <a:pt x="650" y="230"/>
                    <a:pt x="535" y="175"/>
                  </a:cubicBezTo>
                  <a:cubicBezTo>
                    <a:pt x="421" y="127"/>
                    <a:pt x="311" y="61"/>
                    <a:pt x="19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0"/>
            <p:cNvSpPr/>
            <p:nvPr/>
          </p:nvSpPr>
          <p:spPr>
            <a:xfrm>
              <a:off x="4796200" y="3521425"/>
              <a:ext cx="29500" cy="18075"/>
            </a:xfrm>
            <a:custGeom>
              <a:avLst/>
              <a:gdLst/>
              <a:ahLst/>
              <a:cxnLst/>
              <a:rect l="l" t="t" r="r" b="b"/>
              <a:pathLst>
                <a:path w="1180" h="723" extrusionOk="0">
                  <a:moveTo>
                    <a:pt x="743" y="1"/>
                  </a:moveTo>
                  <a:lnTo>
                    <a:pt x="743" y="1"/>
                  </a:lnTo>
                  <a:cubicBezTo>
                    <a:pt x="633" y="94"/>
                    <a:pt x="514" y="164"/>
                    <a:pt x="388" y="235"/>
                  </a:cubicBezTo>
                  <a:cubicBezTo>
                    <a:pt x="268" y="301"/>
                    <a:pt x="137" y="378"/>
                    <a:pt x="28" y="492"/>
                  </a:cubicBezTo>
                  <a:lnTo>
                    <a:pt x="23" y="497"/>
                  </a:lnTo>
                  <a:cubicBezTo>
                    <a:pt x="1" y="530"/>
                    <a:pt x="11" y="574"/>
                    <a:pt x="39" y="590"/>
                  </a:cubicBezTo>
                  <a:lnTo>
                    <a:pt x="39" y="595"/>
                  </a:lnTo>
                  <a:cubicBezTo>
                    <a:pt x="172" y="682"/>
                    <a:pt x="328" y="722"/>
                    <a:pt x="482" y="722"/>
                  </a:cubicBezTo>
                  <a:cubicBezTo>
                    <a:pt x="550" y="722"/>
                    <a:pt x="618" y="715"/>
                    <a:pt x="683" y="700"/>
                  </a:cubicBezTo>
                  <a:cubicBezTo>
                    <a:pt x="895" y="645"/>
                    <a:pt x="1091" y="514"/>
                    <a:pt x="1179" y="323"/>
                  </a:cubicBezTo>
                  <a:lnTo>
                    <a:pt x="1179" y="323"/>
                  </a:lnTo>
                  <a:cubicBezTo>
                    <a:pt x="1038" y="471"/>
                    <a:pt x="852" y="552"/>
                    <a:pt x="661" y="579"/>
                  </a:cubicBezTo>
                  <a:cubicBezTo>
                    <a:pt x="614" y="586"/>
                    <a:pt x="568" y="589"/>
                    <a:pt x="522" y="589"/>
                  </a:cubicBezTo>
                  <a:cubicBezTo>
                    <a:pt x="406" y="589"/>
                    <a:pt x="293" y="568"/>
                    <a:pt x="191" y="521"/>
                  </a:cubicBezTo>
                  <a:lnTo>
                    <a:pt x="191" y="521"/>
                  </a:lnTo>
                  <a:cubicBezTo>
                    <a:pt x="266" y="448"/>
                    <a:pt x="353" y="385"/>
                    <a:pt x="443" y="312"/>
                  </a:cubicBezTo>
                  <a:cubicBezTo>
                    <a:pt x="557" y="230"/>
                    <a:pt x="672" y="126"/>
                    <a:pt x="74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0"/>
            <p:cNvSpPr/>
            <p:nvPr/>
          </p:nvSpPr>
          <p:spPr>
            <a:xfrm>
              <a:off x="3826475" y="2930275"/>
              <a:ext cx="467525" cy="608125"/>
            </a:xfrm>
            <a:custGeom>
              <a:avLst/>
              <a:gdLst/>
              <a:ahLst/>
              <a:cxnLst/>
              <a:rect l="l" t="t" r="r" b="b"/>
              <a:pathLst>
                <a:path w="18701" h="24325" extrusionOk="0">
                  <a:moveTo>
                    <a:pt x="9882" y="1"/>
                  </a:moveTo>
                  <a:cubicBezTo>
                    <a:pt x="9756" y="1"/>
                    <a:pt x="9662" y="109"/>
                    <a:pt x="9605" y="229"/>
                  </a:cubicBezTo>
                  <a:cubicBezTo>
                    <a:pt x="9442" y="589"/>
                    <a:pt x="9459" y="1277"/>
                    <a:pt x="9426" y="1658"/>
                  </a:cubicBezTo>
                  <a:cubicBezTo>
                    <a:pt x="9388" y="2040"/>
                    <a:pt x="9388" y="2405"/>
                    <a:pt x="9333" y="2787"/>
                  </a:cubicBezTo>
                  <a:lnTo>
                    <a:pt x="9147" y="2564"/>
                  </a:lnTo>
                  <a:cubicBezTo>
                    <a:pt x="9132" y="2427"/>
                    <a:pt x="8651" y="1838"/>
                    <a:pt x="8487" y="1680"/>
                  </a:cubicBezTo>
                  <a:lnTo>
                    <a:pt x="8487" y="1680"/>
                  </a:lnTo>
                  <a:cubicBezTo>
                    <a:pt x="8580" y="2040"/>
                    <a:pt x="8673" y="2405"/>
                    <a:pt x="8875" y="2705"/>
                  </a:cubicBezTo>
                  <a:cubicBezTo>
                    <a:pt x="8597" y="2526"/>
                    <a:pt x="8324" y="2405"/>
                    <a:pt x="8046" y="2226"/>
                  </a:cubicBezTo>
                  <a:cubicBezTo>
                    <a:pt x="7790" y="2062"/>
                    <a:pt x="7588" y="1838"/>
                    <a:pt x="7347" y="1680"/>
                  </a:cubicBezTo>
                  <a:lnTo>
                    <a:pt x="7347" y="1680"/>
                  </a:lnTo>
                  <a:cubicBezTo>
                    <a:pt x="7364" y="2204"/>
                    <a:pt x="7860" y="2869"/>
                    <a:pt x="8231" y="3153"/>
                  </a:cubicBezTo>
                  <a:cubicBezTo>
                    <a:pt x="8132" y="3149"/>
                    <a:pt x="8034" y="3146"/>
                    <a:pt x="7934" y="3146"/>
                  </a:cubicBezTo>
                  <a:cubicBezTo>
                    <a:pt x="7496" y="3146"/>
                    <a:pt x="7054" y="3197"/>
                    <a:pt x="6649" y="3392"/>
                  </a:cubicBezTo>
                  <a:cubicBezTo>
                    <a:pt x="6961" y="3654"/>
                    <a:pt x="7571" y="3535"/>
                    <a:pt x="7953" y="3616"/>
                  </a:cubicBezTo>
                  <a:cubicBezTo>
                    <a:pt x="7697" y="3878"/>
                    <a:pt x="7256" y="3955"/>
                    <a:pt x="6944" y="4119"/>
                  </a:cubicBezTo>
                  <a:cubicBezTo>
                    <a:pt x="7116" y="4256"/>
                    <a:pt x="7320" y="4301"/>
                    <a:pt x="7525" y="4301"/>
                  </a:cubicBezTo>
                  <a:cubicBezTo>
                    <a:pt x="7652" y="4301"/>
                    <a:pt x="7779" y="4283"/>
                    <a:pt x="7898" y="4260"/>
                  </a:cubicBezTo>
                  <a:lnTo>
                    <a:pt x="7898" y="4260"/>
                  </a:lnTo>
                  <a:cubicBezTo>
                    <a:pt x="7773" y="4419"/>
                    <a:pt x="7571" y="4582"/>
                    <a:pt x="7478" y="4762"/>
                  </a:cubicBezTo>
                  <a:cubicBezTo>
                    <a:pt x="7506" y="4765"/>
                    <a:pt x="7534" y="4767"/>
                    <a:pt x="7562" y="4767"/>
                  </a:cubicBezTo>
                  <a:cubicBezTo>
                    <a:pt x="7768" y="4767"/>
                    <a:pt x="7969" y="4682"/>
                    <a:pt x="8160" y="4577"/>
                  </a:cubicBezTo>
                  <a:lnTo>
                    <a:pt x="8160" y="4577"/>
                  </a:lnTo>
                  <a:cubicBezTo>
                    <a:pt x="7926" y="4887"/>
                    <a:pt x="7616" y="5160"/>
                    <a:pt x="7309" y="5368"/>
                  </a:cubicBezTo>
                  <a:cubicBezTo>
                    <a:pt x="6742" y="5749"/>
                    <a:pt x="5804" y="6055"/>
                    <a:pt x="5144" y="6055"/>
                  </a:cubicBezTo>
                  <a:cubicBezTo>
                    <a:pt x="5383" y="6436"/>
                    <a:pt x="5842" y="6393"/>
                    <a:pt x="6229" y="6415"/>
                  </a:cubicBezTo>
                  <a:cubicBezTo>
                    <a:pt x="6120" y="6557"/>
                    <a:pt x="5935" y="6698"/>
                    <a:pt x="5914" y="6901"/>
                  </a:cubicBezTo>
                  <a:cubicBezTo>
                    <a:pt x="6175" y="6879"/>
                    <a:pt x="6410" y="6737"/>
                    <a:pt x="6634" y="6737"/>
                  </a:cubicBezTo>
                  <a:cubicBezTo>
                    <a:pt x="6541" y="6982"/>
                    <a:pt x="6463" y="7222"/>
                    <a:pt x="6339" y="7445"/>
                  </a:cubicBezTo>
                  <a:cubicBezTo>
                    <a:pt x="6458" y="7425"/>
                    <a:pt x="6634" y="7413"/>
                    <a:pt x="6803" y="7370"/>
                  </a:cubicBezTo>
                  <a:lnTo>
                    <a:pt x="6803" y="7370"/>
                  </a:lnTo>
                  <a:cubicBezTo>
                    <a:pt x="6803" y="7375"/>
                    <a:pt x="6803" y="7380"/>
                    <a:pt x="6797" y="7385"/>
                  </a:cubicBezTo>
                  <a:cubicBezTo>
                    <a:pt x="6594" y="7724"/>
                    <a:pt x="6300" y="8112"/>
                    <a:pt x="5990" y="8351"/>
                  </a:cubicBezTo>
                  <a:cubicBezTo>
                    <a:pt x="5678" y="8613"/>
                    <a:pt x="5307" y="8755"/>
                    <a:pt x="4925" y="8875"/>
                  </a:cubicBezTo>
                  <a:cubicBezTo>
                    <a:pt x="4577" y="8996"/>
                    <a:pt x="4113" y="9054"/>
                    <a:pt x="3786" y="9197"/>
                  </a:cubicBezTo>
                  <a:cubicBezTo>
                    <a:pt x="3921" y="9486"/>
                    <a:pt x="4232" y="9612"/>
                    <a:pt x="4560" y="9612"/>
                  </a:cubicBezTo>
                  <a:cubicBezTo>
                    <a:pt x="4896" y="9612"/>
                    <a:pt x="5251" y="9480"/>
                    <a:pt x="5455" y="9257"/>
                  </a:cubicBezTo>
                  <a:lnTo>
                    <a:pt x="5455" y="9257"/>
                  </a:lnTo>
                  <a:cubicBezTo>
                    <a:pt x="5275" y="9699"/>
                    <a:pt x="4779" y="10124"/>
                    <a:pt x="4391" y="10348"/>
                  </a:cubicBezTo>
                  <a:cubicBezTo>
                    <a:pt x="4542" y="10354"/>
                    <a:pt x="4738" y="10371"/>
                    <a:pt x="4941" y="10371"/>
                  </a:cubicBezTo>
                  <a:cubicBezTo>
                    <a:pt x="5305" y="10371"/>
                    <a:pt x="5692" y="10316"/>
                    <a:pt x="5881" y="10043"/>
                  </a:cubicBezTo>
                  <a:lnTo>
                    <a:pt x="5881" y="10043"/>
                  </a:lnTo>
                  <a:cubicBezTo>
                    <a:pt x="5853" y="10141"/>
                    <a:pt x="5831" y="10233"/>
                    <a:pt x="5804" y="10331"/>
                  </a:cubicBezTo>
                  <a:cubicBezTo>
                    <a:pt x="5514" y="10779"/>
                    <a:pt x="5226" y="11215"/>
                    <a:pt x="4751" y="11516"/>
                  </a:cubicBezTo>
                  <a:cubicBezTo>
                    <a:pt x="4390" y="11737"/>
                    <a:pt x="3991" y="11820"/>
                    <a:pt x="3587" y="11820"/>
                  </a:cubicBezTo>
                  <a:cubicBezTo>
                    <a:pt x="3254" y="11820"/>
                    <a:pt x="2917" y="11763"/>
                    <a:pt x="2596" y="11679"/>
                  </a:cubicBezTo>
                  <a:lnTo>
                    <a:pt x="2596" y="11679"/>
                  </a:lnTo>
                  <a:cubicBezTo>
                    <a:pt x="2849" y="12010"/>
                    <a:pt x="3348" y="12243"/>
                    <a:pt x="3753" y="12243"/>
                  </a:cubicBezTo>
                  <a:cubicBezTo>
                    <a:pt x="3775" y="12243"/>
                    <a:pt x="3797" y="12242"/>
                    <a:pt x="3819" y="12241"/>
                  </a:cubicBezTo>
                  <a:lnTo>
                    <a:pt x="3819" y="12241"/>
                  </a:lnTo>
                  <a:cubicBezTo>
                    <a:pt x="3726" y="12281"/>
                    <a:pt x="3620" y="12295"/>
                    <a:pt x="3509" y="12295"/>
                  </a:cubicBezTo>
                  <a:cubicBezTo>
                    <a:pt x="3242" y="12295"/>
                    <a:pt x="2944" y="12214"/>
                    <a:pt x="2717" y="12214"/>
                  </a:cubicBezTo>
                  <a:cubicBezTo>
                    <a:pt x="2650" y="12867"/>
                    <a:pt x="3291" y="13239"/>
                    <a:pt x="3816" y="13239"/>
                  </a:cubicBezTo>
                  <a:cubicBezTo>
                    <a:pt x="3852" y="13239"/>
                    <a:pt x="3888" y="13237"/>
                    <a:pt x="3922" y="13233"/>
                  </a:cubicBezTo>
                  <a:lnTo>
                    <a:pt x="3922" y="13233"/>
                  </a:lnTo>
                  <a:cubicBezTo>
                    <a:pt x="3698" y="13316"/>
                    <a:pt x="3452" y="13316"/>
                    <a:pt x="3256" y="13452"/>
                  </a:cubicBezTo>
                  <a:cubicBezTo>
                    <a:pt x="3530" y="13774"/>
                    <a:pt x="4064" y="13774"/>
                    <a:pt x="4408" y="13774"/>
                  </a:cubicBezTo>
                  <a:cubicBezTo>
                    <a:pt x="4189" y="13986"/>
                    <a:pt x="3922" y="14205"/>
                    <a:pt x="3628" y="14336"/>
                  </a:cubicBezTo>
                  <a:cubicBezTo>
                    <a:pt x="3828" y="14448"/>
                    <a:pt x="4083" y="14540"/>
                    <a:pt x="4329" y="14540"/>
                  </a:cubicBezTo>
                  <a:cubicBezTo>
                    <a:pt x="4431" y="14540"/>
                    <a:pt x="4531" y="14524"/>
                    <a:pt x="4625" y="14488"/>
                  </a:cubicBezTo>
                  <a:lnTo>
                    <a:pt x="4625" y="14488"/>
                  </a:lnTo>
                  <a:cubicBezTo>
                    <a:pt x="4086" y="15127"/>
                    <a:pt x="3278" y="15290"/>
                    <a:pt x="2427" y="15333"/>
                  </a:cubicBezTo>
                  <a:cubicBezTo>
                    <a:pt x="2448" y="15666"/>
                    <a:pt x="3137" y="15924"/>
                    <a:pt x="3438" y="15924"/>
                  </a:cubicBezTo>
                  <a:cubicBezTo>
                    <a:pt x="3453" y="15924"/>
                    <a:pt x="3467" y="15924"/>
                    <a:pt x="3480" y="15922"/>
                  </a:cubicBezTo>
                  <a:lnTo>
                    <a:pt x="3480" y="15922"/>
                  </a:lnTo>
                  <a:cubicBezTo>
                    <a:pt x="3343" y="16116"/>
                    <a:pt x="3117" y="16181"/>
                    <a:pt x="2867" y="16181"/>
                  </a:cubicBezTo>
                  <a:cubicBezTo>
                    <a:pt x="2489" y="16181"/>
                    <a:pt x="2055" y="16032"/>
                    <a:pt x="1790" y="15950"/>
                  </a:cubicBezTo>
                  <a:lnTo>
                    <a:pt x="1790" y="15950"/>
                  </a:lnTo>
                  <a:cubicBezTo>
                    <a:pt x="1595" y="16724"/>
                    <a:pt x="2426" y="16986"/>
                    <a:pt x="3001" y="16986"/>
                  </a:cubicBezTo>
                  <a:cubicBezTo>
                    <a:pt x="3086" y="16986"/>
                    <a:pt x="3165" y="16980"/>
                    <a:pt x="3235" y="16970"/>
                  </a:cubicBezTo>
                  <a:lnTo>
                    <a:pt x="3235" y="16970"/>
                  </a:lnTo>
                  <a:cubicBezTo>
                    <a:pt x="3058" y="17359"/>
                    <a:pt x="2631" y="17468"/>
                    <a:pt x="2156" y="17468"/>
                  </a:cubicBezTo>
                  <a:cubicBezTo>
                    <a:pt x="1578" y="17468"/>
                    <a:pt x="927" y="17307"/>
                    <a:pt x="562" y="17292"/>
                  </a:cubicBezTo>
                  <a:lnTo>
                    <a:pt x="562" y="17292"/>
                  </a:lnTo>
                  <a:cubicBezTo>
                    <a:pt x="513" y="17778"/>
                    <a:pt x="1178" y="18100"/>
                    <a:pt x="1516" y="18181"/>
                  </a:cubicBezTo>
                  <a:cubicBezTo>
                    <a:pt x="1608" y="18202"/>
                    <a:pt x="1693" y="18211"/>
                    <a:pt x="1772" y="18211"/>
                  </a:cubicBezTo>
                  <a:cubicBezTo>
                    <a:pt x="2096" y="18211"/>
                    <a:pt x="2334" y="18061"/>
                    <a:pt x="2667" y="18017"/>
                  </a:cubicBezTo>
                  <a:lnTo>
                    <a:pt x="2667" y="18017"/>
                  </a:lnTo>
                  <a:cubicBezTo>
                    <a:pt x="2525" y="18181"/>
                    <a:pt x="2253" y="18291"/>
                    <a:pt x="2155" y="18503"/>
                  </a:cubicBezTo>
                  <a:cubicBezTo>
                    <a:pt x="2283" y="18605"/>
                    <a:pt x="2451" y="18639"/>
                    <a:pt x="2633" y="18639"/>
                  </a:cubicBezTo>
                  <a:cubicBezTo>
                    <a:pt x="2724" y="18639"/>
                    <a:pt x="2819" y="18631"/>
                    <a:pt x="2913" y="18618"/>
                  </a:cubicBezTo>
                  <a:lnTo>
                    <a:pt x="2913" y="18618"/>
                  </a:lnTo>
                  <a:cubicBezTo>
                    <a:pt x="2548" y="19130"/>
                    <a:pt x="2105" y="19616"/>
                    <a:pt x="1593" y="19900"/>
                  </a:cubicBezTo>
                  <a:cubicBezTo>
                    <a:pt x="1080" y="20194"/>
                    <a:pt x="491" y="20276"/>
                    <a:pt x="0" y="20570"/>
                  </a:cubicBezTo>
                  <a:cubicBezTo>
                    <a:pt x="178" y="20828"/>
                    <a:pt x="506" y="20935"/>
                    <a:pt x="851" y="20935"/>
                  </a:cubicBezTo>
                  <a:cubicBezTo>
                    <a:pt x="1267" y="20935"/>
                    <a:pt x="1707" y="20779"/>
                    <a:pt x="1936" y="20543"/>
                  </a:cubicBezTo>
                  <a:lnTo>
                    <a:pt x="1936" y="20543"/>
                  </a:lnTo>
                  <a:cubicBezTo>
                    <a:pt x="1712" y="20870"/>
                    <a:pt x="415" y="21995"/>
                    <a:pt x="562" y="22239"/>
                  </a:cubicBezTo>
                  <a:cubicBezTo>
                    <a:pt x="641" y="22384"/>
                    <a:pt x="774" y="22440"/>
                    <a:pt x="935" y="22440"/>
                  </a:cubicBezTo>
                  <a:cubicBezTo>
                    <a:pt x="1429" y="22440"/>
                    <a:pt x="2184" y="21911"/>
                    <a:pt x="2427" y="21809"/>
                  </a:cubicBezTo>
                  <a:lnTo>
                    <a:pt x="2427" y="21809"/>
                  </a:lnTo>
                  <a:cubicBezTo>
                    <a:pt x="2281" y="21945"/>
                    <a:pt x="1397" y="22534"/>
                    <a:pt x="1423" y="22747"/>
                  </a:cubicBezTo>
                  <a:cubicBezTo>
                    <a:pt x="1435" y="22839"/>
                    <a:pt x="1496" y="22873"/>
                    <a:pt x="1583" y="22873"/>
                  </a:cubicBezTo>
                  <a:cubicBezTo>
                    <a:pt x="1827" y="22873"/>
                    <a:pt x="2275" y="22602"/>
                    <a:pt x="2400" y="22561"/>
                  </a:cubicBezTo>
                  <a:lnTo>
                    <a:pt x="2400" y="22561"/>
                  </a:lnTo>
                  <a:cubicBezTo>
                    <a:pt x="2302" y="22775"/>
                    <a:pt x="2057" y="22911"/>
                    <a:pt x="2105" y="23178"/>
                  </a:cubicBezTo>
                  <a:cubicBezTo>
                    <a:pt x="2120" y="23179"/>
                    <a:pt x="2136" y="23180"/>
                    <a:pt x="2152" y="23180"/>
                  </a:cubicBezTo>
                  <a:cubicBezTo>
                    <a:pt x="2504" y="23180"/>
                    <a:pt x="3096" y="22899"/>
                    <a:pt x="3283" y="22644"/>
                  </a:cubicBezTo>
                  <a:lnTo>
                    <a:pt x="3283" y="22644"/>
                  </a:lnTo>
                  <a:cubicBezTo>
                    <a:pt x="3087" y="22938"/>
                    <a:pt x="2548" y="23478"/>
                    <a:pt x="3137" y="23581"/>
                  </a:cubicBezTo>
                  <a:cubicBezTo>
                    <a:pt x="3161" y="23585"/>
                    <a:pt x="3187" y="23587"/>
                    <a:pt x="3214" y="23587"/>
                  </a:cubicBezTo>
                  <a:cubicBezTo>
                    <a:pt x="3541" y="23587"/>
                    <a:pt x="4058" y="23299"/>
                    <a:pt x="4260" y="23123"/>
                  </a:cubicBezTo>
                  <a:lnTo>
                    <a:pt x="4260" y="23123"/>
                  </a:lnTo>
                  <a:cubicBezTo>
                    <a:pt x="3919" y="23605"/>
                    <a:pt x="4151" y="23800"/>
                    <a:pt x="4474" y="23800"/>
                  </a:cubicBezTo>
                  <a:cubicBezTo>
                    <a:pt x="4714" y="23800"/>
                    <a:pt x="5005" y="23692"/>
                    <a:pt x="5147" y="23512"/>
                  </a:cubicBezTo>
                  <a:lnTo>
                    <a:pt x="5147" y="23512"/>
                  </a:lnTo>
                  <a:cubicBezTo>
                    <a:pt x="5061" y="23637"/>
                    <a:pt x="4999" y="23788"/>
                    <a:pt x="5023" y="23958"/>
                  </a:cubicBezTo>
                  <a:cubicBezTo>
                    <a:pt x="5066" y="23966"/>
                    <a:pt x="5109" y="23970"/>
                    <a:pt x="5153" y="23970"/>
                  </a:cubicBezTo>
                  <a:cubicBezTo>
                    <a:pt x="5408" y="23970"/>
                    <a:pt x="5680" y="23843"/>
                    <a:pt x="5848" y="23642"/>
                  </a:cubicBezTo>
                  <a:lnTo>
                    <a:pt x="5848" y="23642"/>
                  </a:lnTo>
                  <a:cubicBezTo>
                    <a:pt x="5582" y="23966"/>
                    <a:pt x="5732" y="24081"/>
                    <a:pt x="5975" y="24081"/>
                  </a:cubicBezTo>
                  <a:cubicBezTo>
                    <a:pt x="6189" y="24081"/>
                    <a:pt x="6476" y="23991"/>
                    <a:pt x="6611" y="23876"/>
                  </a:cubicBezTo>
                  <a:lnTo>
                    <a:pt x="6611" y="23876"/>
                  </a:lnTo>
                  <a:cubicBezTo>
                    <a:pt x="6544" y="24210"/>
                    <a:pt x="6642" y="24324"/>
                    <a:pt x="6811" y="24324"/>
                  </a:cubicBezTo>
                  <a:cubicBezTo>
                    <a:pt x="7131" y="24324"/>
                    <a:pt x="7703" y="23911"/>
                    <a:pt x="7860" y="23822"/>
                  </a:cubicBezTo>
                  <a:cubicBezTo>
                    <a:pt x="7881" y="24041"/>
                    <a:pt x="7981" y="24123"/>
                    <a:pt x="8104" y="24123"/>
                  </a:cubicBezTo>
                  <a:cubicBezTo>
                    <a:pt x="8283" y="24123"/>
                    <a:pt x="8510" y="23947"/>
                    <a:pt x="8597" y="23772"/>
                  </a:cubicBezTo>
                  <a:cubicBezTo>
                    <a:pt x="8692" y="23971"/>
                    <a:pt x="8817" y="24050"/>
                    <a:pt x="8937" y="24050"/>
                  </a:cubicBezTo>
                  <a:cubicBezTo>
                    <a:pt x="9074" y="24050"/>
                    <a:pt x="9206" y="23947"/>
                    <a:pt x="9278" y="23805"/>
                  </a:cubicBezTo>
                  <a:cubicBezTo>
                    <a:pt x="9421" y="24007"/>
                    <a:pt x="9605" y="24187"/>
                    <a:pt x="9824" y="24198"/>
                  </a:cubicBezTo>
                  <a:cubicBezTo>
                    <a:pt x="9838" y="24199"/>
                    <a:pt x="9851" y="24199"/>
                    <a:pt x="9864" y="24199"/>
                  </a:cubicBezTo>
                  <a:cubicBezTo>
                    <a:pt x="10204" y="24199"/>
                    <a:pt x="10382" y="23863"/>
                    <a:pt x="10288" y="23528"/>
                  </a:cubicBezTo>
                  <a:lnTo>
                    <a:pt x="10288" y="23528"/>
                  </a:lnTo>
                  <a:cubicBezTo>
                    <a:pt x="10456" y="23800"/>
                    <a:pt x="10779" y="24170"/>
                    <a:pt x="11095" y="24198"/>
                  </a:cubicBezTo>
                  <a:cubicBezTo>
                    <a:pt x="11108" y="24199"/>
                    <a:pt x="11121" y="24200"/>
                    <a:pt x="11134" y="24200"/>
                  </a:cubicBezTo>
                  <a:cubicBezTo>
                    <a:pt x="11438" y="24200"/>
                    <a:pt x="11678" y="23888"/>
                    <a:pt x="11510" y="23528"/>
                  </a:cubicBezTo>
                  <a:lnTo>
                    <a:pt x="11510" y="23528"/>
                  </a:lnTo>
                  <a:cubicBezTo>
                    <a:pt x="11853" y="23800"/>
                    <a:pt x="12296" y="24012"/>
                    <a:pt x="12710" y="24067"/>
                  </a:cubicBezTo>
                  <a:cubicBezTo>
                    <a:pt x="12783" y="24081"/>
                    <a:pt x="12858" y="24088"/>
                    <a:pt x="12929" y="24088"/>
                  </a:cubicBezTo>
                  <a:cubicBezTo>
                    <a:pt x="13281" y="24088"/>
                    <a:pt x="13543" y="23919"/>
                    <a:pt x="13100" y="23568"/>
                  </a:cubicBezTo>
                  <a:lnTo>
                    <a:pt x="13100" y="23568"/>
                  </a:lnTo>
                  <a:cubicBezTo>
                    <a:pt x="13370" y="23778"/>
                    <a:pt x="13654" y="23970"/>
                    <a:pt x="13979" y="23970"/>
                  </a:cubicBezTo>
                  <a:cubicBezTo>
                    <a:pt x="14061" y="23970"/>
                    <a:pt x="14145" y="23958"/>
                    <a:pt x="14232" y="23931"/>
                  </a:cubicBezTo>
                  <a:cubicBezTo>
                    <a:pt x="14209" y="23753"/>
                    <a:pt x="14137" y="23591"/>
                    <a:pt x="14015" y="23481"/>
                  </a:cubicBezTo>
                  <a:lnTo>
                    <a:pt x="14015" y="23481"/>
                  </a:lnTo>
                  <a:cubicBezTo>
                    <a:pt x="14386" y="23761"/>
                    <a:pt x="14797" y="24061"/>
                    <a:pt x="15552" y="24198"/>
                  </a:cubicBezTo>
                  <a:cubicBezTo>
                    <a:pt x="15536" y="23958"/>
                    <a:pt x="15268" y="23691"/>
                    <a:pt x="15018" y="23483"/>
                  </a:cubicBezTo>
                  <a:lnTo>
                    <a:pt x="15018" y="23483"/>
                  </a:lnTo>
                  <a:cubicBezTo>
                    <a:pt x="15245" y="23628"/>
                    <a:pt x="15514" y="23751"/>
                    <a:pt x="15739" y="23751"/>
                  </a:cubicBezTo>
                  <a:cubicBezTo>
                    <a:pt x="15768" y="23751"/>
                    <a:pt x="15797" y="23749"/>
                    <a:pt x="15824" y="23745"/>
                  </a:cubicBezTo>
                  <a:cubicBezTo>
                    <a:pt x="15824" y="23581"/>
                    <a:pt x="15726" y="23450"/>
                    <a:pt x="15602" y="23369"/>
                  </a:cubicBezTo>
                  <a:lnTo>
                    <a:pt x="15602" y="23369"/>
                  </a:lnTo>
                  <a:cubicBezTo>
                    <a:pt x="15772" y="23440"/>
                    <a:pt x="16313" y="23770"/>
                    <a:pt x="16563" y="23770"/>
                  </a:cubicBezTo>
                  <a:cubicBezTo>
                    <a:pt x="16601" y="23770"/>
                    <a:pt x="16632" y="23762"/>
                    <a:pt x="16654" y="23745"/>
                  </a:cubicBezTo>
                  <a:cubicBezTo>
                    <a:pt x="16851" y="23619"/>
                    <a:pt x="16594" y="23342"/>
                    <a:pt x="16337" y="23135"/>
                  </a:cubicBezTo>
                  <a:lnTo>
                    <a:pt x="16337" y="23135"/>
                  </a:lnTo>
                  <a:cubicBezTo>
                    <a:pt x="16562" y="23259"/>
                    <a:pt x="16838" y="23355"/>
                    <a:pt x="17088" y="23355"/>
                  </a:cubicBezTo>
                  <a:cubicBezTo>
                    <a:pt x="17311" y="23355"/>
                    <a:pt x="17512" y="23278"/>
                    <a:pt x="17636" y="23075"/>
                  </a:cubicBezTo>
                  <a:cubicBezTo>
                    <a:pt x="17145" y="22856"/>
                    <a:pt x="16604" y="22644"/>
                    <a:pt x="16217" y="22212"/>
                  </a:cubicBezTo>
                  <a:lnTo>
                    <a:pt x="16217" y="22212"/>
                  </a:lnTo>
                  <a:cubicBezTo>
                    <a:pt x="16376" y="22322"/>
                    <a:pt x="17009" y="22538"/>
                    <a:pt x="17477" y="22538"/>
                  </a:cubicBezTo>
                  <a:cubicBezTo>
                    <a:pt x="17798" y="22538"/>
                    <a:pt x="18041" y="22437"/>
                    <a:pt x="18001" y="22131"/>
                  </a:cubicBezTo>
                  <a:cubicBezTo>
                    <a:pt x="17565" y="22131"/>
                    <a:pt x="16752" y="21836"/>
                    <a:pt x="16506" y="21378"/>
                  </a:cubicBezTo>
                  <a:lnTo>
                    <a:pt x="16506" y="21378"/>
                  </a:lnTo>
                  <a:cubicBezTo>
                    <a:pt x="16635" y="21437"/>
                    <a:pt x="16893" y="21472"/>
                    <a:pt x="17188" y="21472"/>
                  </a:cubicBezTo>
                  <a:cubicBezTo>
                    <a:pt x="17852" y="21472"/>
                    <a:pt x="18701" y="21291"/>
                    <a:pt x="18666" y="20789"/>
                  </a:cubicBezTo>
                  <a:cubicBezTo>
                    <a:pt x="17745" y="20696"/>
                    <a:pt x="17019" y="20172"/>
                    <a:pt x="16413" y="19502"/>
                  </a:cubicBezTo>
                  <a:cubicBezTo>
                    <a:pt x="16453" y="19490"/>
                    <a:pt x="16496" y="19480"/>
                    <a:pt x="16534" y="19469"/>
                  </a:cubicBezTo>
                  <a:cubicBezTo>
                    <a:pt x="16851" y="19392"/>
                    <a:pt x="17722" y="18563"/>
                    <a:pt x="17390" y="18558"/>
                  </a:cubicBezTo>
                  <a:cubicBezTo>
                    <a:pt x="17361" y="18557"/>
                    <a:pt x="17332" y="18556"/>
                    <a:pt x="17304" y="18556"/>
                  </a:cubicBezTo>
                  <a:cubicBezTo>
                    <a:pt x="17186" y="18556"/>
                    <a:pt x="17076" y="18564"/>
                    <a:pt x="16970" y="18568"/>
                  </a:cubicBezTo>
                  <a:cubicBezTo>
                    <a:pt x="16858" y="18574"/>
                    <a:pt x="16751" y="18580"/>
                    <a:pt x="16646" y="18580"/>
                  </a:cubicBezTo>
                  <a:cubicBezTo>
                    <a:pt x="16354" y="18580"/>
                    <a:pt x="16078" y="18532"/>
                    <a:pt x="15748" y="18291"/>
                  </a:cubicBezTo>
                  <a:lnTo>
                    <a:pt x="15748" y="18291"/>
                  </a:lnTo>
                  <a:cubicBezTo>
                    <a:pt x="15761" y="18292"/>
                    <a:pt x="15775" y="18292"/>
                    <a:pt x="15788" y="18292"/>
                  </a:cubicBezTo>
                  <a:cubicBezTo>
                    <a:pt x="16160" y="18292"/>
                    <a:pt x="16423" y="18007"/>
                    <a:pt x="16070" y="17723"/>
                  </a:cubicBezTo>
                  <a:cubicBezTo>
                    <a:pt x="15846" y="17538"/>
                    <a:pt x="15383" y="17456"/>
                    <a:pt x="15137" y="17319"/>
                  </a:cubicBezTo>
                  <a:lnTo>
                    <a:pt x="15137" y="17319"/>
                  </a:lnTo>
                  <a:cubicBezTo>
                    <a:pt x="15234" y="17339"/>
                    <a:pt x="15428" y="17363"/>
                    <a:pt x="15636" y="17363"/>
                  </a:cubicBezTo>
                  <a:cubicBezTo>
                    <a:pt x="16005" y="17363"/>
                    <a:pt x="16421" y="17290"/>
                    <a:pt x="16436" y="16997"/>
                  </a:cubicBezTo>
                  <a:cubicBezTo>
                    <a:pt x="16168" y="16970"/>
                    <a:pt x="15726" y="16942"/>
                    <a:pt x="15552" y="16703"/>
                  </a:cubicBezTo>
                  <a:cubicBezTo>
                    <a:pt x="15972" y="16539"/>
                    <a:pt x="17074" y="16484"/>
                    <a:pt x="16801" y="15710"/>
                  </a:cubicBezTo>
                  <a:lnTo>
                    <a:pt x="16801" y="15710"/>
                  </a:lnTo>
                  <a:cubicBezTo>
                    <a:pt x="16411" y="15794"/>
                    <a:pt x="15892" y="15904"/>
                    <a:pt x="15391" y="15904"/>
                  </a:cubicBezTo>
                  <a:cubicBezTo>
                    <a:pt x="14819" y="15904"/>
                    <a:pt x="14270" y="15761"/>
                    <a:pt x="13959" y="15273"/>
                  </a:cubicBezTo>
                  <a:lnTo>
                    <a:pt x="13959" y="15273"/>
                  </a:lnTo>
                  <a:cubicBezTo>
                    <a:pt x="14122" y="15357"/>
                    <a:pt x="14289" y="15418"/>
                    <a:pt x="14461" y="15418"/>
                  </a:cubicBezTo>
                  <a:cubicBezTo>
                    <a:pt x="14570" y="15418"/>
                    <a:pt x="14681" y="15393"/>
                    <a:pt x="14794" y="15333"/>
                  </a:cubicBezTo>
                  <a:cubicBezTo>
                    <a:pt x="14706" y="15154"/>
                    <a:pt x="14537" y="14979"/>
                    <a:pt x="14379" y="14832"/>
                  </a:cubicBezTo>
                  <a:lnTo>
                    <a:pt x="14379" y="14832"/>
                  </a:lnTo>
                  <a:cubicBezTo>
                    <a:pt x="14623" y="14994"/>
                    <a:pt x="15028" y="15133"/>
                    <a:pt x="15347" y="15133"/>
                  </a:cubicBezTo>
                  <a:cubicBezTo>
                    <a:pt x="15564" y="15133"/>
                    <a:pt x="15740" y="15069"/>
                    <a:pt x="15798" y="14903"/>
                  </a:cubicBezTo>
                  <a:cubicBezTo>
                    <a:pt x="15454" y="14848"/>
                    <a:pt x="15137" y="14658"/>
                    <a:pt x="14892" y="14389"/>
                  </a:cubicBezTo>
                  <a:lnTo>
                    <a:pt x="14892" y="14389"/>
                  </a:lnTo>
                  <a:cubicBezTo>
                    <a:pt x="14987" y="14472"/>
                    <a:pt x="15314" y="14645"/>
                    <a:pt x="15532" y="14645"/>
                  </a:cubicBezTo>
                  <a:cubicBezTo>
                    <a:pt x="15604" y="14645"/>
                    <a:pt x="15663" y="14626"/>
                    <a:pt x="15700" y="14581"/>
                  </a:cubicBezTo>
                  <a:cubicBezTo>
                    <a:pt x="15874" y="14336"/>
                    <a:pt x="15116" y="14095"/>
                    <a:pt x="15018" y="13959"/>
                  </a:cubicBezTo>
                  <a:lnTo>
                    <a:pt x="15018" y="13959"/>
                  </a:lnTo>
                  <a:cubicBezTo>
                    <a:pt x="15262" y="14024"/>
                    <a:pt x="15524" y="14083"/>
                    <a:pt x="15781" y="14083"/>
                  </a:cubicBezTo>
                  <a:cubicBezTo>
                    <a:pt x="16063" y="14083"/>
                    <a:pt x="16340" y="14012"/>
                    <a:pt x="16583" y="13800"/>
                  </a:cubicBezTo>
                  <a:lnTo>
                    <a:pt x="16583" y="13800"/>
                  </a:lnTo>
                  <a:cubicBezTo>
                    <a:pt x="16567" y="13803"/>
                    <a:pt x="16549" y="13804"/>
                    <a:pt x="16530" y="13804"/>
                  </a:cubicBezTo>
                  <a:cubicBezTo>
                    <a:pt x="16092" y="13804"/>
                    <a:pt x="14982" y="13217"/>
                    <a:pt x="14794" y="12830"/>
                  </a:cubicBezTo>
                  <a:lnTo>
                    <a:pt x="14794" y="12830"/>
                  </a:lnTo>
                  <a:cubicBezTo>
                    <a:pt x="14841" y="12833"/>
                    <a:pt x="14891" y="12835"/>
                    <a:pt x="14943" y="12835"/>
                  </a:cubicBezTo>
                  <a:cubicBezTo>
                    <a:pt x="15353" y="12835"/>
                    <a:pt x="15893" y="12726"/>
                    <a:pt x="16043" y="12295"/>
                  </a:cubicBezTo>
                  <a:lnTo>
                    <a:pt x="16043" y="12295"/>
                  </a:lnTo>
                  <a:cubicBezTo>
                    <a:pt x="15783" y="12371"/>
                    <a:pt x="15523" y="12408"/>
                    <a:pt x="15268" y="12408"/>
                  </a:cubicBezTo>
                  <a:cubicBezTo>
                    <a:pt x="14499" y="12408"/>
                    <a:pt x="13774" y="12074"/>
                    <a:pt x="13233" y="11488"/>
                  </a:cubicBezTo>
                  <a:cubicBezTo>
                    <a:pt x="13605" y="11411"/>
                    <a:pt x="14139" y="11237"/>
                    <a:pt x="14129" y="10910"/>
                  </a:cubicBezTo>
                  <a:cubicBezTo>
                    <a:pt x="13703" y="10910"/>
                    <a:pt x="13173" y="10708"/>
                    <a:pt x="12840" y="10468"/>
                  </a:cubicBezTo>
                  <a:lnTo>
                    <a:pt x="12840" y="10468"/>
                  </a:lnTo>
                  <a:cubicBezTo>
                    <a:pt x="12932" y="10509"/>
                    <a:pt x="13087" y="10530"/>
                    <a:pt x="13268" y="10530"/>
                  </a:cubicBezTo>
                  <a:cubicBezTo>
                    <a:pt x="13781" y="10530"/>
                    <a:pt x="14501" y="10362"/>
                    <a:pt x="14570" y="10004"/>
                  </a:cubicBezTo>
                  <a:cubicBezTo>
                    <a:pt x="14106" y="9922"/>
                    <a:pt x="13173" y="10026"/>
                    <a:pt x="12878" y="9540"/>
                  </a:cubicBezTo>
                  <a:cubicBezTo>
                    <a:pt x="13321" y="9437"/>
                    <a:pt x="13631" y="9257"/>
                    <a:pt x="13943" y="8875"/>
                  </a:cubicBezTo>
                  <a:lnTo>
                    <a:pt x="13943" y="8875"/>
                  </a:lnTo>
                  <a:cubicBezTo>
                    <a:pt x="13731" y="8901"/>
                    <a:pt x="13538" y="8922"/>
                    <a:pt x="13357" y="8922"/>
                  </a:cubicBezTo>
                  <a:cubicBezTo>
                    <a:pt x="12959" y="8922"/>
                    <a:pt x="12614" y="8819"/>
                    <a:pt x="12236" y="8433"/>
                  </a:cubicBezTo>
                  <a:cubicBezTo>
                    <a:pt x="12007" y="8198"/>
                    <a:pt x="11853" y="7893"/>
                    <a:pt x="11745" y="7571"/>
                  </a:cubicBezTo>
                  <a:lnTo>
                    <a:pt x="11745" y="7571"/>
                  </a:lnTo>
                  <a:cubicBezTo>
                    <a:pt x="11907" y="7641"/>
                    <a:pt x="12078" y="7685"/>
                    <a:pt x="12242" y="7685"/>
                  </a:cubicBezTo>
                  <a:cubicBezTo>
                    <a:pt x="12347" y="7685"/>
                    <a:pt x="12450" y="7667"/>
                    <a:pt x="12546" y="7626"/>
                  </a:cubicBezTo>
                  <a:cubicBezTo>
                    <a:pt x="12420" y="7385"/>
                    <a:pt x="12012" y="7102"/>
                    <a:pt x="11848" y="6841"/>
                  </a:cubicBezTo>
                  <a:lnTo>
                    <a:pt x="11848" y="6841"/>
                  </a:lnTo>
                  <a:cubicBezTo>
                    <a:pt x="11973" y="6912"/>
                    <a:pt x="12309" y="6989"/>
                    <a:pt x="12632" y="6989"/>
                  </a:cubicBezTo>
                  <a:cubicBezTo>
                    <a:pt x="13025" y="6989"/>
                    <a:pt x="13397" y="6874"/>
                    <a:pt x="13337" y="6496"/>
                  </a:cubicBezTo>
                  <a:cubicBezTo>
                    <a:pt x="12470" y="6458"/>
                    <a:pt x="10937" y="5935"/>
                    <a:pt x="10811" y="4794"/>
                  </a:cubicBezTo>
                  <a:lnTo>
                    <a:pt x="10811" y="4794"/>
                  </a:lnTo>
                  <a:cubicBezTo>
                    <a:pt x="10828" y="4795"/>
                    <a:pt x="10844" y="4795"/>
                    <a:pt x="10860" y="4795"/>
                  </a:cubicBezTo>
                  <a:cubicBezTo>
                    <a:pt x="11199" y="4795"/>
                    <a:pt x="11533" y="4741"/>
                    <a:pt x="11684" y="4522"/>
                  </a:cubicBezTo>
                  <a:cubicBezTo>
                    <a:pt x="11352" y="4402"/>
                    <a:pt x="11025" y="4320"/>
                    <a:pt x="10708" y="4140"/>
                  </a:cubicBezTo>
                  <a:cubicBezTo>
                    <a:pt x="10987" y="3938"/>
                    <a:pt x="11629" y="3556"/>
                    <a:pt x="11554" y="3092"/>
                  </a:cubicBezTo>
                  <a:lnTo>
                    <a:pt x="11554" y="3092"/>
                  </a:lnTo>
                  <a:cubicBezTo>
                    <a:pt x="11256" y="3244"/>
                    <a:pt x="10839" y="3416"/>
                    <a:pt x="10484" y="3416"/>
                  </a:cubicBezTo>
                  <a:cubicBezTo>
                    <a:pt x="10468" y="3416"/>
                    <a:pt x="10452" y="3415"/>
                    <a:pt x="10436" y="3415"/>
                  </a:cubicBezTo>
                  <a:cubicBezTo>
                    <a:pt x="10692" y="2967"/>
                    <a:pt x="11188" y="2503"/>
                    <a:pt x="11040" y="1919"/>
                  </a:cubicBezTo>
                  <a:lnTo>
                    <a:pt x="11040" y="1919"/>
                  </a:lnTo>
                  <a:cubicBezTo>
                    <a:pt x="10620" y="2143"/>
                    <a:pt x="10272" y="2929"/>
                    <a:pt x="9721" y="2967"/>
                  </a:cubicBezTo>
                  <a:cubicBezTo>
                    <a:pt x="9776" y="2749"/>
                    <a:pt x="9808" y="2503"/>
                    <a:pt x="9862" y="2286"/>
                  </a:cubicBezTo>
                  <a:cubicBezTo>
                    <a:pt x="9977" y="1740"/>
                    <a:pt x="10086" y="1216"/>
                    <a:pt x="10157" y="670"/>
                  </a:cubicBezTo>
                  <a:cubicBezTo>
                    <a:pt x="10179" y="431"/>
                    <a:pt x="10234" y="169"/>
                    <a:pt x="10031" y="49"/>
                  </a:cubicBezTo>
                  <a:cubicBezTo>
                    <a:pt x="9977" y="15"/>
                    <a:pt x="9927" y="1"/>
                    <a:pt x="9882" y="1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0"/>
            <p:cNvSpPr/>
            <p:nvPr/>
          </p:nvSpPr>
          <p:spPr>
            <a:xfrm>
              <a:off x="3823850" y="2929800"/>
              <a:ext cx="476400" cy="609550"/>
            </a:xfrm>
            <a:custGeom>
              <a:avLst/>
              <a:gdLst/>
              <a:ahLst/>
              <a:cxnLst/>
              <a:rect l="l" t="t" r="r" b="b"/>
              <a:pathLst>
                <a:path w="19056" h="24382" extrusionOk="0">
                  <a:moveTo>
                    <a:pt x="13186" y="10553"/>
                  </a:moveTo>
                  <a:cubicBezTo>
                    <a:pt x="13187" y="10553"/>
                    <a:pt x="13187" y="10554"/>
                    <a:pt x="13188" y="10554"/>
                  </a:cubicBezTo>
                  <a:lnTo>
                    <a:pt x="13188" y="10554"/>
                  </a:lnTo>
                  <a:cubicBezTo>
                    <a:pt x="13187" y="10554"/>
                    <a:pt x="13187" y="10553"/>
                    <a:pt x="13186" y="10553"/>
                  </a:cubicBezTo>
                  <a:close/>
                  <a:moveTo>
                    <a:pt x="16648" y="13914"/>
                  </a:moveTo>
                  <a:cubicBezTo>
                    <a:pt x="16502" y="14002"/>
                    <a:pt x="16354" y="14061"/>
                    <a:pt x="16203" y="14095"/>
                  </a:cubicBezTo>
                  <a:lnTo>
                    <a:pt x="16203" y="14095"/>
                  </a:lnTo>
                  <a:cubicBezTo>
                    <a:pt x="16315" y="14104"/>
                    <a:pt x="16408" y="14107"/>
                    <a:pt x="16485" y="14107"/>
                  </a:cubicBezTo>
                  <a:cubicBezTo>
                    <a:pt x="16905" y="14107"/>
                    <a:pt x="16817" y="13990"/>
                    <a:pt x="16648" y="13914"/>
                  </a:cubicBezTo>
                  <a:close/>
                  <a:moveTo>
                    <a:pt x="10015" y="1"/>
                  </a:moveTo>
                  <a:cubicBezTo>
                    <a:pt x="9726" y="1"/>
                    <a:pt x="9602" y="209"/>
                    <a:pt x="9514" y="576"/>
                  </a:cubicBezTo>
                  <a:cubicBezTo>
                    <a:pt x="9370" y="1208"/>
                    <a:pt x="9408" y="1899"/>
                    <a:pt x="9360" y="2553"/>
                  </a:cubicBezTo>
                  <a:lnTo>
                    <a:pt x="9360" y="2553"/>
                  </a:lnTo>
                  <a:cubicBezTo>
                    <a:pt x="9142" y="2256"/>
                    <a:pt x="8951" y="1945"/>
                    <a:pt x="8691" y="1671"/>
                  </a:cubicBezTo>
                  <a:cubicBezTo>
                    <a:pt x="8680" y="1660"/>
                    <a:pt x="8651" y="1655"/>
                    <a:pt x="8619" y="1655"/>
                  </a:cubicBezTo>
                  <a:cubicBezTo>
                    <a:pt x="8556" y="1655"/>
                    <a:pt x="8479" y="1676"/>
                    <a:pt x="8489" y="1716"/>
                  </a:cubicBezTo>
                  <a:cubicBezTo>
                    <a:pt x="8558" y="1986"/>
                    <a:pt x="8635" y="2244"/>
                    <a:pt x="8746" y="2492"/>
                  </a:cubicBezTo>
                  <a:lnTo>
                    <a:pt x="8746" y="2492"/>
                  </a:lnTo>
                  <a:cubicBezTo>
                    <a:pt x="8337" y="2234"/>
                    <a:pt x="7946" y="1967"/>
                    <a:pt x="7550" y="1671"/>
                  </a:cubicBezTo>
                  <a:cubicBezTo>
                    <a:pt x="7538" y="1661"/>
                    <a:pt x="7504" y="1654"/>
                    <a:pt x="7467" y="1654"/>
                  </a:cubicBezTo>
                  <a:cubicBezTo>
                    <a:pt x="7408" y="1654"/>
                    <a:pt x="7342" y="1671"/>
                    <a:pt x="7349" y="1716"/>
                  </a:cubicBezTo>
                  <a:cubicBezTo>
                    <a:pt x="7421" y="2271"/>
                    <a:pt x="7740" y="2746"/>
                    <a:pt x="8150" y="3122"/>
                  </a:cubicBezTo>
                  <a:lnTo>
                    <a:pt x="8150" y="3122"/>
                  </a:lnTo>
                  <a:cubicBezTo>
                    <a:pt x="7648" y="3126"/>
                    <a:pt x="7173" y="3186"/>
                    <a:pt x="6694" y="3385"/>
                  </a:cubicBezTo>
                  <a:cubicBezTo>
                    <a:pt x="6667" y="3396"/>
                    <a:pt x="6629" y="3423"/>
                    <a:pt x="6667" y="3444"/>
                  </a:cubicBezTo>
                  <a:cubicBezTo>
                    <a:pt x="6935" y="3614"/>
                    <a:pt x="7207" y="3630"/>
                    <a:pt x="7512" y="3640"/>
                  </a:cubicBezTo>
                  <a:lnTo>
                    <a:pt x="7605" y="3640"/>
                  </a:lnTo>
                  <a:cubicBezTo>
                    <a:pt x="7840" y="3640"/>
                    <a:pt x="8184" y="3640"/>
                    <a:pt x="7518" y="3897"/>
                  </a:cubicBezTo>
                  <a:cubicBezTo>
                    <a:pt x="7338" y="3962"/>
                    <a:pt x="7164" y="4028"/>
                    <a:pt x="6989" y="4110"/>
                  </a:cubicBezTo>
                  <a:cubicBezTo>
                    <a:pt x="6968" y="4121"/>
                    <a:pt x="6923" y="4148"/>
                    <a:pt x="6961" y="4171"/>
                  </a:cubicBezTo>
                  <a:cubicBezTo>
                    <a:pt x="7141" y="4280"/>
                    <a:pt x="7321" y="4363"/>
                    <a:pt x="7531" y="4363"/>
                  </a:cubicBezTo>
                  <a:cubicBezTo>
                    <a:pt x="7550" y="4363"/>
                    <a:pt x="7570" y="4362"/>
                    <a:pt x="7590" y="4360"/>
                  </a:cubicBezTo>
                  <a:cubicBezTo>
                    <a:pt x="7608" y="4360"/>
                    <a:pt x="7625" y="4359"/>
                    <a:pt x="7641" y="4359"/>
                  </a:cubicBezTo>
                  <a:cubicBezTo>
                    <a:pt x="7997" y="4359"/>
                    <a:pt x="7621" y="4583"/>
                    <a:pt x="7480" y="4786"/>
                  </a:cubicBezTo>
                  <a:cubicBezTo>
                    <a:pt x="7458" y="4817"/>
                    <a:pt x="7516" y="4827"/>
                    <a:pt x="7546" y="4827"/>
                  </a:cubicBezTo>
                  <a:cubicBezTo>
                    <a:pt x="7554" y="4827"/>
                    <a:pt x="7560" y="4826"/>
                    <a:pt x="7562" y="4825"/>
                  </a:cubicBezTo>
                  <a:cubicBezTo>
                    <a:pt x="7785" y="4819"/>
                    <a:pt x="7889" y="4819"/>
                    <a:pt x="8100" y="4733"/>
                  </a:cubicBezTo>
                  <a:lnTo>
                    <a:pt x="8100" y="4733"/>
                  </a:lnTo>
                  <a:cubicBezTo>
                    <a:pt x="8027" y="4764"/>
                    <a:pt x="7806" y="5005"/>
                    <a:pt x="7688" y="5103"/>
                  </a:cubicBezTo>
                  <a:cubicBezTo>
                    <a:pt x="7000" y="5659"/>
                    <a:pt x="6160" y="5992"/>
                    <a:pt x="5271" y="6030"/>
                  </a:cubicBezTo>
                  <a:cubicBezTo>
                    <a:pt x="5249" y="6030"/>
                    <a:pt x="5113" y="6052"/>
                    <a:pt x="5151" y="6102"/>
                  </a:cubicBezTo>
                  <a:cubicBezTo>
                    <a:pt x="5319" y="6303"/>
                    <a:pt x="5505" y="6422"/>
                    <a:pt x="5772" y="6450"/>
                  </a:cubicBezTo>
                  <a:cubicBezTo>
                    <a:pt x="6274" y="6500"/>
                    <a:pt x="6045" y="6553"/>
                    <a:pt x="5920" y="6925"/>
                  </a:cubicBezTo>
                  <a:cubicBezTo>
                    <a:pt x="5909" y="6959"/>
                    <a:pt x="5955" y="6964"/>
                    <a:pt x="5992" y="6964"/>
                  </a:cubicBezTo>
                  <a:cubicBezTo>
                    <a:pt x="6008" y="6964"/>
                    <a:pt x="6022" y="6963"/>
                    <a:pt x="6029" y="6963"/>
                  </a:cubicBezTo>
                  <a:cubicBezTo>
                    <a:pt x="6215" y="6925"/>
                    <a:pt x="6248" y="6920"/>
                    <a:pt x="6427" y="6865"/>
                  </a:cubicBezTo>
                  <a:cubicBezTo>
                    <a:pt x="6443" y="6860"/>
                    <a:pt x="6458" y="6858"/>
                    <a:pt x="6470" y="6858"/>
                  </a:cubicBezTo>
                  <a:cubicBezTo>
                    <a:pt x="6670" y="6858"/>
                    <a:pt x="6346" y="7460"/>
                    <a:pt x="6339" y="7464"/>
                  </a:cubicBezTo>
                  <a:cubicBezTo>
                    <a:pt x="6325" y="7498"/>
                    <a:pt x="6372" y="7507"/>
                    <a:pt x="6410" y="7507"/>
                  </a:cubicBezTo>
                  <a:cubicBezTo>
                    <a:pt x="6428" y="7507"/>
                    <a:pt x="6444" y="7505"/>
                    <a:pt x="6449" y="7502"/>
                  </a:cubicBezTo>
                  <a:cubicBezTo>
                    <a:pt x="6467" y="7504"/>
                    <a:pt x="6484" y="7505"/>
                    <a:pt x="6500" y="7505"/>
                  </a:cubicBezTo>
                  <a:cubicBezTo>
                    <a:pt x="6610" y="7505"/>
                    <a:pt x="6708" y="7471"/>
                    <a:pt x="6798" y="7404"/>
                  </a:cubicBezTo>
                  <a:lnTo>
                    <a:pt x="6798" y="7404"/>
                  </a:lnTo>
                  <a:cubicBezTo>
                    <a:pt x="6727" y="7525"/>
                    <a:pt x="6651" y="7645"/>
                    <a:pt x="6568" y="7754"/>
                  </a:cubicBezTo>
                  <a:cubicBezTo>
                    <a:pt x="6258" y="8157"/>
                    <a:pt x="5914" y="8517"/>
                    <a:pt x="5423" y="8703"/>
                  </a:cubicBezTo>
                  <a:cubicBezTo>
                    <a:pt x="4899" y="8905"/>
                    <a:pt x="4355" y="8998"/>
                    <a:pt x="3831" y="9189"/>
                  </a:cubicBezTo>
                  <a:cubicBezTo>
                    <a:pt x="3809" y="9194"/>
                    <a:pt x="3776" y="9216"/>
                    <a:pt x="3793" y="9244"/>
                  </a:cubicBezTo>
                  <a:cubicBezTo>
                    <a:pt x="3981" y="9553"/>
                    <a:pt x="4298" y="9681"/>
                    <a:pt x="4631" y="9681"/>
                  </a:cubicBezTo>
                  <a:cubicBezTo>
                    <a:pt x="4869" y="9681"/>
                    <a:pt x="5114" y="9616"/>
                    <a:pt x="5329" y="9506"/>
                  </a:cubicBezTo>
                  <a:lnTo>
                    <a:pt x="5329" y="9506"/>
                  </a:lnTo>
                  <a:cubicBezTo>
                    <a:pt x="5100" y="9859"/>
                    <a:pt x="4782" y="10123"/>
                    <a:pt x="4415" y="10350"/>
                  </a:cubicBezTo>
                  <a:cubicBezTo>
                    <a:pt x="4365" y="10377"/>
                    <a:pt x="4403" y="10405"/>
                    <a:pt x="4448" y="10410"/>
                  </a:cubicBezTo>
                  <a:cubicBezTo>
                    <a:pt x="4635" y="10421"/>
                    <a:pt x="4834" y="10438"/>
                    <a:pt x="5031" y="10438"/>
                  </a:cubicBezTo>
                  <a:cubicBezTo>
                    <a:pt x="5309" y="10438"/>
                    <a:pt x="5584" y="10405"/>
                    <a:pt x="5819" y="10276"/>
                  </a:cubicBezTo>
                  <a:lnTo>
                    <a:pt x="5819" y="10276"/>
                  </a:lnTo>
                  <a:cubicBezTo>
                    <a:pt x="5470" y="11264"/>
                    <a:pt x="4520" y="11745"/>
                    <a:pt x="3524" y="11745"/>
                  </a:cubicBezTo>
                  <a:cubicBezTo>
                    <a:pt x="3273" y="11745"/>
                    <a:pt x="3019" y="11714"/>
                    <a:pt x="2772" y="11654"/>
                  </a:cubicBezTo>
                  <a:cubicBezTo>
                    <a:pt x="2769" y="11653"/>
                    <a:pt x="2765" y="11653"/>
                    <a:pt x="2760" y="11653"/>
                  </a:cubicBezTo>
                  <a:cubicBezTo>
                    <a:pt x="2712" y="11653"/>
                    <a:pt x="2559" y="11676"/>
                    <a:pt x="2603" y="11725"/>
                  </a:cubicBezTo>
                  <a:cubicBezTo>
                    <a:pt x="2832" y="11976"/>
                    <a:pt x="3132" y="12200"/>
                    <a:pt x="3481" y="12260"/>
                  </a:cubicBezTo>
                  <a:cubicBezTo>
                    <a:pt x="3625" y="12286"/>
                    <a:pt x="3671" y="12296"/>
                    <a:pt x="3656" y="12296"/>
                  </a:cubicBezTo>
                  <a:cubicBezTo>
                    <a:pt x="3610" y="12296"/>
                    <a:pt x="2965" y="12197"/>
                    <a:pt x="2870" y="12189"/>
                  </a:cubicBezTo>
                  <a:cubicBezTo>
                    <a:pt x="2832" y="12189"/>
                    <a:pt x="2718" y="12195"/>
                    <a:pt x="2718" y="12248"/>
                  </a:cubicBezTo>
                  <a:cubicBezTo>
                    <a:pt x="2718" y="12767"/>
                    <a:pt x="3007" y="13067"/>
                    <a:pt x="3471" y="13242"/>
                  </a:cubicBezTo>
                  <a:cubicBezTo>
                    <a:pt x="3571" y="13277"/>
                    <a:pt x="3712" y="13303"/>
                    <a:pt x="3823" y="13303"/>
                  </a:cubicBezTo>
                  <a:cubicBezTo>
                    <a:pt x="3826" y="13303"/>
                    <a:pt x="3829" y="13303"/>
                    <a:pt x="3831" y="13303"/>
                  </a:cubicBezTo>
                  <a:lnTo>
                    <a:pt x="3831" y="13303"/>
                  </a:lnTo>
                  <a:cubicBezTo>
                    <a:pt x="3622" y="13310"/>
                    <a:pt x="3508" y="13348"/>
                    <a:pt x="3307" y="13444"/>
                  </a:cubicBezTo>
                  <a:cubicBezTo>
                    <a:pt x="3290" y="13449"/>
                    <a:pt x="3237" y="13471"/>
                    <a:pt x="3263" y="13499"/>
                  </a:cubicBezTo>
                  <a:cubicBezTo>
                    <a:pt x="3466" y="13678"/>
                    <a:pt x="3678" y="13781"/>
                    <a:pt x="3957" y="13809"/>
                  </a:cubicBezTo>
                  <a:cubicBezTo>
                    <a:pt x="4081" y="13826"/>
                    <a:pt x="4207" y="13836"/>
                    <a:pt x="4332" y="13836"/>
                  </a:cubicBezTo>
                  <a:cubicBezTo>
                    <a:pt x="4218" y="13836"/>
                    <a:pt x="3831" y="14245"/>
                    <a:pt x="3650" y="14338"/>
                  </a:cubicBezTo>
                  <a:cubicBezTo>
                    <a:pt x="3629" y="14350"/>
                    <a:pt x="3612" y="14376"/>
                    <a:pt x="3645" y="14393"/>
                  </a:cubicBezTo>
                  <a:cubicBezTo>
                    <a:pt x="3876" y="14504"/>
                    <a:pt x="4134" y="14611"/>
                    <a:pt x="4394" y="14611"/>
                  </a:cubicBezTo>
                  <a:cubicBezTo>
                    <a:pt x="4440" y="14611"/>
                    <a:pt x="4487" y="14607"/>
                    <a:pt x="4534" y="14600"/>
                  </a:cubicBezTo>
                  <a:lnTo>
                    <a:pt x="4534" y="14600"/>
                  </a:lnTo>
                  <a:cubicBezTo>
                    <a:pt x="4534" y="14600"/>
                    <a:pt x="4005" y="15009"/>
                    <a:pt x="3874" y="15058"/>
                  </a:cubicBezTo>
                  <a:cubicBezTo>
                    <a:pt x="3443" y="15216"/>
                    <a:pt x="3007" y="15276"/>
                    <a:pt x="2554" y="15304"/>
                  </a:cubicBezTo>
                  <a:cubicBezTo>
                    <a:pt x="2532" y="15309"/>
                    <a:pt x="2412" y="15325"/>
                    <a:pt x="2424" y="15369"/>
                  </a:cubicBezTo>
                  <a:cubicBezTo>
                    <a:pt x="2517" y="15674"/>
                    <a:pt x="2832" y="15838"/>
                    <a:pt x="3127" y="15921"/>
                  </a:cubicBezTo>
                  <a:cubicBezTo>
                    <a:pt x="3648" y="16063"/>
                    <a:pt x="3269" y="16127"/>
                    <a:pt x="2916" y="16127"/>
                  </a:cubicBezTo>
                  <a:cubicBezTo>
                    <a:pt x="2782" y="16127"/>
                    <a:pt x="2651" y="16118"/>
                    <a:pt x="2575" y="16100"/>
                  </a:cubicBezTo>
                  <a:cubicBezTo>
                    <a:pt x="2369" y="16051"/>
                    <a:pt x="2167" y="15991"/>
                    <a:pt x="1965" y="15926"/>
                  </a:cubicBezTo>
                  <a:cubicBezTo>
                    <a:pt x="1954" y="15923"/>
                    <a:pt x="1940" y="15922"/>
                    <a:pt x="1924" y="15922"/>
                  </a:cubicBezTo>
                  <a:cubicBezTo>
                    <a:pt x="1868" y="15922"/>
                    <a:pt x="1795" y="15939"/>
                    <a:pt x="1790" y="15986"/>
                  </a:cubicBezTo>
                  <a:cubicBezTo>
                    <a:pt x="1671" y="16689"/>
                    <a:pt x="2308" y="17027"/>
                    <a:pt x="2942" y="17044"/>
                  </a:cubicBezTo>
                  <a:cubicBezTo>
                    <a:pt x="2953" y="17045"/>
                    <a:pt x="2965" y="17046"/>
                    <a:pt x="2977" y="17046"/>
                  </a:cubicBezTo>
                  <a:cubicBezTo>
                    <a:pt x="3005" y="17046"/>
                    <a:pt x="3036" y="17042"/>
                    <a:pt x="3066" y="17039"/>
                  </a:cubicBezTo>
                  <a:cubicBezTo>
                    <a:pt x="3103" y="17036"/>
                    <a:pt x="3138" y="17032"/>
                    <a:pt x="3165" y="17032"/>
                  </a:cubicBezTo>
                  <a:cubicBezTo>
                    <a:pt x="3245" y="17032"/>
                    <a:pt x="3264" y="17060"/>
                    <a:pt x="3094" y="17202"/>
                  </a:cubicBezTo>
                  <a:cubicBezTo>
                    <a:pt x="2861" y="17393"/>
                    <a:pt x="2566" y="17446"/>
                    <a:pt x="2274" y="17446"/>
                  </a:cubicBezTo>
                  <a:cubicBezTo>
                    <a:pt x="2122" y="17446"/>
                    <a:pt x="1971" y="17431"/>
                    <a:pt x="1829" y="17414"/>
                  </a:cubicBezTo>
                  <a:cubicBezTo>
                    <a:pt x="1457" y="17371"/>
                    <a:pt x="1087" y="17295"/>
                    <a:pt x="716" y="17268"/>
                  </a:cubicBezTo>
                  <a:cubicBezTo>
                    <a:pt x="684" y="17268"/>
                    <a:pt x="563" y="17273"/>
                    <a:pt x="563" y="17328"/>
                  </a:cubicBezTo>
                  <a:cubicBezTo>
                    <a:pt x="591" y="17819"/>
                    <a:pt x="1109" y="18184"/>
                    <a:pt x="1578" y="18244"/>
                  </a:cubicBezTo>
                  <a:cubicBezTo>
                    <a:pt x="1681" y="18259"/>
                    <a:pt x="1780" y="18268"/>
                    <a:pt x="1877" y="18268"/>
                  </a:cubicBezTo>
                  <a:cubicBezTo>
                    <a:pt x="2001" y="18268"/>
                    <a:pt x="2123" y="18253"/>
                    <a:pt x="2255" y="18217"/>
                  </a:cubicBezTo>
                  <a:cubicBezTo>
                    <a:pt x="2375" y="18181"/>
                    <a:pt x="2444" y="18165"/>
                    <a:pt x="2477" y="18165"/>
                  </a:cubicBezTo>
                  <a:cubicBezTo>
                    <a:pt x="2588" y="18165"/>
                    <a:pt x="2283" y="18346"/>
                    <a:pt x="2157" y="18527"/>
                  </a:cubicBezTo>
                  <a:cubicBezTo>
                    <a:pt x="2150" y="18539"/>
                    <a:pt x="2167" y="18549"/>
                    <a:pt x="2172" y="18555"/>
                  </a:cubicBezTo>
                  <a:cubicBezTo>
                    <a:pt x="2374" y="18670"/>
                    <a:pt x="2527" y="18696"/>
                    <a:pt x="2756" y="18703"/>
                  </a:cubicBezTo>
                  <a:cubicBezTo>
                    <a:pt x="2930" y="18708"/>
                    <a:pt x="2396" y="19280"/>
                    <a:pt x="2320" y="19357"/>
                  </a:cubicBezTo>
                  <a:cubicBezTo>
                    <a:pt x="1643" y="20000"/>
                    <a:pt x="820" y="20153"/>
                    <a:pt x="29" y="20573"/>
                  </a:cubicBezTo>
                  <a:cubicBezTo>
                    <a:pt x="9" y="20584"/>
                    <a:pt x="1" y="20592"/>
                    <a:pt x="3" y="20599"/>
                  </a:cubicBezTo>
                  <a:lnTo>
                    <a:pt x="3" y="20599"/>
                  </a:lnTo>
                  <a:cubicBezTo>
                    <a:pt x="1" y="20605"/>
                    <a:pt x="2" y="20611"/>
                    <a:pt x="7" y="20617"/>
                  </a:cubicBezTo>
                  <a:cubicBezTo>
                    <a:pt x="244" y="20892"/>
                    <a:pt x="591" y="21008"/>
                    <a:pt x="950" y="21008"/>
                  </a:cubicBezTo>
                  <a:cubicBezTo>
                    <a:pt x="1207" y="21008"/>
                    <a:pt x="1471" y="20948"/>
                    <a:pt x="1706" y="20844"/>
                  </a:cubicBezTo>
                  <a:lnTo>
                    <a:pt x="1706" y="20844"/>
                  </a:lnTo>
                  <a:cubicBezTo>
                    <a:pt x="1468" y="21102"/>
                    <a:pt x="1203" y="21338"/>
                    <a:pt x="966" y="21598"/>
                  </a:cubicBezTo>
                  <a:cubicBezTo>
                    <a:pt x="874" y="21707"/>
                    <a:pt x="508" y="22046"/>
                    <a:pt x="553" y="22231"/>
                  </a:cubicBezTo>
                  <a:cubicBezTo>
                    <a:pt x="607" y="22441"/>
                    <a:pt x="772" y="22512"/>
                    <a:pt x="970" y="22512"/>
                  </a:cubicBezTo>
                  <a:cubicBezTo>
                    <a:pt x="1286" y="22512"/>
                    <a:pt x="1687" y="22332"/>
                    <a:pt x="1862" y="22248"/>
                  </a:cubicBezTo>
                  <a:cubicBezTo>
                    <a:pt x="1870" y="22244"/>
                    <a:pt x="1879" y="22240"/>
                    <a:pt x="1887" y="22236"/>
                  </a:cubicBezTo>
                  <a:lnTo>
                    <a:pt x="1887" y="22236"/>
                  </a:lnTo>
                  <a:cubicBezTo>
                    <a:pt x="1684" y="22382"/>
                    <a:pt x="1464" y="22560"/>
                    <a:pt x="1425" y="22772"/>
                  </a:cubicBezTo>
                  <a:cubicBezTo>
                    <a:pt x="1401" y="22890"/>
                    <a:pt x="1471" y="22933"/>
                    <a:pt x="1587" y="22933"/>
                  </a:cubicBezTo>
                  <a:cubicBezTo>
                    <a:pt x="1777" y="22933"/>
                    <a:pt x="2089" y="22816"/>
                    <a:pt x="2310" y="22722"/>
                  </a:cubicBezTo>
                  <a:lnTo>
                    <a:pt x="2310" y="22722"/>
                  </a:lnTo>
                  <a:cubicBezTo>
                    <a:pt x="2198" y="22881"/>
                    <a:pt x="2120" y="22984"/>
                    <a:pt x="2107" y="23213"/>
                  </a:cubicBezTo>
                  <a:cubicBezTo>
                    <a:pt x="2107" y="23236"/>
                    <a:pt x="2143" y="23243"/>
                    <a:pt x="2168" y="23243"/>
                  </a:cubicBezTo>
                  <a:cubicBezTo>
                    <a:pt x="2178" y="23243"/>
                    <a:pt x="2186" y="23242"/>
                    <a:pt x="2189" y="23240"/>
                  </a:cubicBezTo>
                  <a:cubicBezTo>
                    <a:pt x="2485" y="23234"/>
                    <a:pt x="2784" y="23153"/>
                    <a:pt x="3046" y="23008"/>
                  </a:cubicBezTo>
                  <a:lnTo>
                    <a:pt x="3046" y="23008"/>
                  </a:lnTo>
                  <a:cubicBezTo>
                    <a:pt x="2869" y="23295"/>
                    <a:pt x="2746" y="23633"/>
                    <a:pt x="3192" y="23645"/>
                  </a:cubicBezTo>
                  <a:cubicBezTo>
                    <a:pt x="3207" y="23645"/>
                    <a:pt x="3223" y="23646"/>
                    <a:pt x="3238" y="23646"/>
                  </a:cubicBezTo>
                  <a:cubicBezTo>
                    <a:pt x="3568" y="23646"/>
                    <a:pt x="3881" y="23526"/>
                    <a:pt x="4161" y="23358"/>
                  </a:cubicBezTo>
                  <a:lnTo>
                    <a:pt x="4161" y="23358"/>
                  </a:lnTo>
                  <a:cubicBezTo>
                    <a:pt x="4037" y="23703"/>
                    <a:pt x="4265" y="23851"/>
                    <a:pt x="4565" y="23851"/>
                  </a:cubicBezTo>
                  <a:cubicBezTo>
                    <a:pt x="4722" y="23851"/>
                    <a:pt x="4900" y="23810"/>
                    <a:pt x="5057" y="23736"/>
                  </a:cubicBezTo>
                  <a:lnTo>
                    <a:pt x="5057" y="23736"/>
                  </a:lnTo>
                  <a:cubicBezTo>
                    <a:pt x="5035" y="23811"/>
                    <a:pt x="5025" y="23889"/>
                    <a:pt x="5020" y="23993"/>
                  </a:cubicBezTo>
                  <a:cubicBezTo>
                    <a:pt x="5020" y="24015"/>
                    <a:pt x="5069" y="24020"/>
                    <a:pt x="5080" y="24020"/>
                  </a:cubicBezTo>
                  <a:cubicBezTo>
                    <a:pt x="5115" y="24022"/>
                    <a:pt x="5150" y="24024"/>
                    <a:pt x="5184" y="24024"/>
                  </a:cubicBezTo>
                  <a:cubicBezTo>
                    <a:pt x="5390" y="24024"/>
                    <a:pt x="5569" y="23986"/>
                    <a:pt x="5735" y="23899"/>
                  </a:cubicBezTo>
                  <a:lnTo>
                    <a:pt x="5735" y="23899"/>
                  </a:lnTo>
                  <a:cubicBezTo>
                    <a:pt x="5700" y="24067"/>
                    <a:pt x="5842" y="24128"/>
                    <a:pt x="6036" y="24128"/>
                  </a:cubicBezTo>
                  <a:cubicBezTo>
                    <a:pt x="6212" y="24128"/>
                    <a:pt x="6433" y="24078"/>
                    <a:pt x="6604" y="24012"/>
                  </a:cubicBezTo>
                  <a:lnTo>
                    <a:pt x="6604" y="24012"/>
                  </a:lnTo>
                  <a:cubicBezTo>
                    <a:pt x="6593" y="24285"/>
                    <a:pt x="6712" y="24382"/>
                    <a:pt x="6888" y="24382"/>
                  </a:cubicBezTo>
                  <a:cubicBezTo>
                    <a:pt x="7176" y="24382"/>
                    <a:pt x="7619" y="24122"/>
                    <a:pt x="7892" y="23956"/>
                  </a:cubicBezTo>
                  <a:lnTo>
                    <a:pt x="7892" y="23956"/>
                  </a:lnTo>
                  <a:cubicBezTo>
                    <a:pt x="7956" y="24116"/>
                    <a:pt x="8068" y="24179"/>
                    <a:pt x="8193" y="24179"/>
                  </a:cubicBezTo>
                  <a:cubicBezTo>
                    <a:pt x="8359" y="24179"/>
                    <a:pt x="8549" y="24070"/>
                    <a:pt x="8689" y="23929"/>
                  </a:cubicBezTo>
                  <a:lnTo>
                    <a:pt x="8689" y="23929"/>
                  </a:lnTo>
                  <a:cubicBezTo>
                    <a:pt x="8796" y="24045"/>
                    <a:pt x="8917" y="24102"/>
                    <a:pt x="9040" y="24102"/>
                  </a:cubicBezTo>
                  <a:cubicBezTo>
                    <a:pt x="9155" y="24102"/>
                    <a:pt x="9271" y="24051"/>
                    <a:pt x="9377" y="23952"/>
                  </a:cubicBezTo>
                  <a:lnTo>
                    <a:pt x="9377" y="23952"/>
                  </a:lnTo>
                  <a:cubicBezTo>
                    <a:pt x="9561" y="24129"/>
                    <a:pt x="9803" y="24229"/>
                    <a:pt x="10016" y="24229"/>
                  </a:cubicBezTo>
                  <a:cubicBezTo>
                    <a:pt x="10246" y="24229"/>
                    <a:pt x="10443" y="24111"/>
                    <a:pt x="10495" y="23843"/>
                  </a:cubicBezTo>
                  <a:lnTo>
                    <a:pt x="10495" y="23843"/>
                  </a:lnTo>
                  <a:cubicBezTo>
                    <a:pt x="10691" y="24076"/>
                    <a:pt x="10925" y="24259"/>
                    <a:pt x="11233" y="24259"/>
                  </a:cubicBezTo>
                  <a:cubicBezTo>
                    <a:pt x="11274" y="24259"/>
                    <a:pt x="11316" y="24256"/>
                    <a:pt x="11359" y="24250"/>
                  </a:cubicBezTo>
                  <a:cubicBezTo>
                    <a:pt x="11648" y="24203"/>
                    <a:pt x="11758" y="23976"/>
                    <a:pt x="11753" y="23734"/>
                  </a:cubicBezTo>
                  <a:lnTo>
                    <a:pt x="11753" y="23734"/>
                  </a:lnTo>
                  <a:cubicBezTo>
                    <a:pt x="12100" y="23956"/>
                    <a:pt x="12525" y="24162"/>
                    <a:pt x="12931" y="24162"/>
                  </a:cubicBezTo>
                  <a:cubicBezTo>
                    <a:pt x="13004" y="24162"/>
                    <a:pt x="13076" y="24155"/>
                    <a:pt x="13147" y="24141"/>
                  </a:cubicBezTo>
                  <a:cubicBezTo>
                    <a:pt x="13398" y="24092"/>
                    <a:pt x="13523" y="24004"/>
                    <a:pt x="13508" y="23872"/>
                  </a:cubicBezTo>
                  <a:lnTo>
                    <a:pt x="13508" y="23872"/>
                  </a:lnTo>
                  <a:cubicBezTo>
                    <a:pt x="13690" y="23963"/>
                    <a:pt x="13876" y="24016"/>
                    <a:pt x="14090" y="24016"/>
                  </a:cubicBezTo>
                  <a:cubicBezTo>
                    <a:pt x="14170" y="24016"/>
                    <a:pt x="14253" y="24008"/>
                    <a:pt x="14342" y="23993"/>
                  </a:cubicBezTo>
                  <a:cubicBezTo>
                    <a:pt x="14365" y="23988"/>
                    <a:pt x="14451" y="23972"/>
                    <a:pt x="14441" y="23933"/>
                  </a:cubicBezTo>
                  <a:cubicBezTo>
                    <a:pt x="14427" y="23875"/>
                    <a:pt x="14414" y="23825"/>
                    <a:pt x="14398" y="23779"/>
                  </a:cubicBezTo>
                  <a:lnTo>
                    <a:pt x="14398" y="23779"/>
                  </a:lnTo>
                  <a:cubicBezTo>
                    <a:pt x="14763" y="24001"/>
                    <a:pt x="15146" y="24164"/>
                    <a:pt x="15591" y="24260"/>
                  </a:cubicBezTo>
                  <a:cubicBezTo>
                    <a:pt x="15597" y="24261"/>
                    <a:pt x="15607" y="24262"/>
                    <a:pt x="15620" y="24262"/>
                  </a:cubicBezTo>
                  <a:cubicBezTo>
                    <a:pt x="15674" y="24262"/>
                    <a:pt x="15775" y="24249"/>
                    <a:pt x="15765" y="24201"/>
                  </a:cubicBezTo>
                  <a:cubicBezTo>
                    <a:pt x="15719" y="24021"/>
                    <a:pt x="15629" y="23880"/>
                    <a:pt x="15516" y="23753"/>
                  </a:cubicBezTo>
                  <a:lnTo>
                    <a:pt x="15516" y="23753"/>
                  </a:lnTo>
                  <a:cubicBezTo>
                    <a:pt x="15636" y="23787"/>
                    <a:pt x="15763" y="23806"/>
                    <a:pt x="15908" y="23808"/>
                  </a:cubicBezTo>
                  <a:cubicBezTo>
                    <a:pt x="15929" y="23808"/>
                    <a:pt x="16044" y="23791"/>
                    <a:pt x="16034" y="23748"/>
                  </a:cubicBezTo>
                  <a:cubicBezTo>
                    <a:pt x="16025" y="23706"/>
                    <a:pt x="16016" y="23669"/>
                    <a:pt x="16005" y="23636"/>
                  </a:cubicBezTo>
                  <a:lnTo>
                    <a:pt x="16005" y="23636"/>
                  </a:lnTo>
                  <a:cubicBezTo>
                    <a:pt x="16198" y="23742"/>
                    <a:pt x="16406" y="23839"/>
                    <a:pt x="16597" y="23839"/>
                  </a:cubicBezTo>
                  <a:cubicBezTo>
                    <a:pt x="16640" y="23839"/>
                    <a:pt x="16681" y="23835"/>
                    <a:pt x="16721" y="23824"/>
                  </a:cubicBezTo>
                  <a:cubicBezTo>
                    <a:pt x="17023" y="23740"/>
                    <a:pt x="16926" y="23530"/>
                    <a:pt x="16772" y="23351"/>
                  </a:cubicBezTo>
                  <a:lnTo>
                    <a:pt x="16772" y="23351"/>
                  </a:lnTo>
                  <a:cubicBezTo>
                    <a:pt x="16902" y="23388"/>
                    <a:pt x="17032" y="23411"/>
                    <a:pt x="17160" y="23411"/>
                  </a:cubicBezTo>
                  <a:cubicBezTo>
                    <a:pt x="17409" y="23411"/>
                    <a:pt x="17644" y="23325"/>
                    <a:pt x="17834" y="23099"/>
                  </a:cubicBezTo>
                  <a:cubicBezTo>
                    <a:pt x="17850" y="23082"/>
                    <a:pt x="17850" y="23066"/>
                    <a:pt x="17827" y="23056"/>
                  </a:cubicBezTo>
                  <a:cubicBezTo>
                    <a:pt x="17435" y="22886"/>
                    <a:pt x="17063" y="22715"/>
                    <a:pt x="16727" y="22467"/>
                  </a:cubicBezTo>
                  <a:lnTo>
                    <a:pt x="16727" y="22467"/>
                  </a:lnTo>
                  <a:cubicBezTo>
                    <a:pt x="16989" y="22549"/>
                    <a:pt x="17301" y="22616"/>
                    <a:pt x="17571" y="22616"/>
                  </a:cubicBezTo>
                  <a:cubicBezTo>
                    <a:pt x="17931" y="22616"/>
                    <a:pt x="18217" y="22496"/>
                    <a:pt x="18210" y="22133"/>
                  </a:cubicBezTo>
                  <a:cubicBezTo>
                    <a:pt x="18210" y="22112"/>
                    <a:pt x="18172" y="22106"/>
                    <a:pt x="18155" y="22106"/>
                  </a:cubicBezTo>
                  <a:cubicBezTo>
                    <a:pt x="17662" y="22077"/>
                    <a:pt x="17150" y="21885"/>
                    <a:pt x="16821" y="21508"/>
                  </a:cubicBezTo>
                  <a:lnTo>
                    <a:pt x="16821" y="21508"/>
                  </a:lnTo>
                  <a:cubicBezTo>
                    <a:pt x="16987" y="21536"/>
                    <a:pt x="17183" y="21553"/>
                    <a:pt x="17388" y="21553"/>
                  </a:cubicBezTo>
                  <a:cubicBezTo>
                    <a:pt x="18069" y="21553"/>
                    <a:pt x="18843" y="21366"/>
                    <a:pt x="18875" y="20791"/>
                  </a:cubicBezTo>
                  <a:cubicBezTo>
                    <a:pt x="18875" y="20770"/>
                    <a:pt x="18832" y="20765"/>
                    <a:pt x="18816" y="20765"/>
                  </a:cubicBezTo>
                  <a:cubicBezTo>
                    <a:pt x="18358" y="20699"/>
                    <a:pt x="17910" y="20556"/>
                    <a:pt x="17528" y="20289"/>
                  </a:cubicBezTo>
                  <a:cubicBezTo>
                    <a:pt x="17495" y="20267"/>
                    <a:pt x="16666" y="19526"/>
                    <a:pt x="16671" y="19526"/>
                  </a:cubicBezTo>
                  <a:cubicBezTo>
                    <a:pt x="16961" y="19455"/>
                    <a:pt x="17266" y="19176"/>
                    <a:pt x="17452" y="18964"/>
                  </a:cubicBezTo>
                  <a:cubicBezTo>
                    <a:pt x="17500" y="18909"/>
                    <a:pt x="17801" y="18598"/>
                    <a:pt x="17621" y="18549"/>
                  </a:cubicBezTo>
                  <a:cubicBezTo>
                    <a:pt x="17555" y="18531"/>
                    <a:pt x="17486" y="18525"/>
                    <a:pt x="17416" y="18525"/>
                  </a:cubicBezTo>
                  <a:cubicBezTo>
                    <a:pt x="17318" y="18525"/>
                    <a:pt x="17218" y="18537"/>
                    <a:pt x="17119" y="18544"/>
                  </a:cubicBezTo>
                  <a:cubicBezTo>
                    <a:pt x="17043" y="18550"/>
                    <a:pt x="16967" y="18553"/>
                    <a:pt x="16890" y="18553"/>
                  </a:cubicBezTo>
                  <a:cubicBezTo>
                    <a:pt x="16751" y="18553"/>
                    <a:pt x="16611" y="18543"/>
                    <a:pt x="16470" y="18522"/>
                  </a:cubicBezTo>
                  <a:cubicBezTo>
                    <a:pt x="16311" y="18473"/>
                    <a:pt x="16165" y="18413"/>
                    <a:pt x="16017" y="18343"/>
                  </a:cubicBezTo>
                  <a:cubicBezTo>
                    <a:pt x="16143" y="18331"/>
                    <a:pt x="16497" y="18200"/>
                    <a:pt x="16448" y="18009"/>
                  </a:cubicBezTo>
                  <a:cubicBezTo>
                    <a:pt x="16306" y="17497"/>
                    <a:pt x="15674" y="17464"/>
                    <a:pt x="15254" y="17393"/>
                  </a:cubicBezTo>
                  <a:lnTo>
                    <a:pt x="15254" y="17393"/>
                  </a:lnTo>
                  <a:cubicBezTo>
                    <a:pt x="15386" y="17415"/>
                    <a:pt x="15572" y="17437"/>
                    <a:pt x="15766" y="17437"/>
                  </a:cubicBezTo>
                  <a:cubicBezTo>
                    <a:pt x="16148" y="17437"/>
                    <a:pt x="16561" y="17352"/>
                    <a:pt x="16644" y="17011"/>
                  </a:cubicBezTo>
                  <a:cubicBezTo>
                    <a:pt x="16649" y="16978"/>
                    <a:pt x="16611" y="16973"/>
                    <a:pt x="16590" y="16973"/>
                  </a:cubicBezTo>
                  <a:cubicBezTo>
                    <a:pt x="16437" y="16961"/>
                    <a:pt x="16284" y="16940"/>
                    <a:pt x="16132" y="16908"/>
                  </a:cubicBezTo>
                  <a:cubicBezTo>
                    <a:pt x="16050" y="16837"/>
                    <a:pt x="15974" y="16765"/>
                    <a:pt x="15891" y="16694"/>
                  </a:cubicBezTo>
                  <a:cubicBezTo>
                    <a:pt x="16017" y="16667"/>
                    <a:pt x="16143" y="16641"/>
                    <a:pt x="16263" y="16601"/>
                  </a:cubicBezTo>
                  <a:cubicBezTo>
                    <a:pt x="16399" y="16558"/>
                    <a:pt x="16551" y="16520"/>
                    <a:pt x="16677" y="16449"/>
                  </a:cubicBezTo>
                  <a:cubicBezTo>
                    <a:pt x="16983" y="16269"/>
                    <a:pt x="17102" y="16062"/>
                    <a:pt x="17016" y="15712"/>
                  </a:cubicBezTo>
                  <a:cubicBezTo>
                    <a:pt x="17007" y="15688"/>
                    <a:pt x="16978" y="15681"/>
                    <a:pt x="16948" y="15681"/>
                  </a:cubicBezTo>
                  <a:cubicBezTo>
                    <a:pt x="16918" y="15681"/>
                    <a:pt x="16887" y="15688"/>
                    <a:pt x="16873" y="15691"/>
                  </a:cubicBezTo>
                  <a:cubicBezTo>
                    <a:pt x="16461" y="15781"/>
                    <a:pt x="15994" y="15880"/>
                    <a:pt x="15547" y="15880"/>
                  </a:cubicBezTo>
                  <a:cubicBezTo>
                    <a:pt x="15083" y="15880"/>
                    <a:pt x="14641" y="15773"/>
                    <a:pt x="14307" y="15436"/>
                  </a:cubicBezTo>
                  <a:lnTo>
                    <a:pt x="14307" y="15436"/>
                  </a:lnTo>
                  <a:cubicBezTo>
                    <a:pt x="14382" y="15453"/>
                    <a:pt x="14454" y="15461"/>
                    <a:pt x="14528" y="15461"/>
                  </a:cubicBezTo>
                  <a:cubicBezTo>
                    <a:pt x="14661" y="15461"/>
                    <a:pt x="14798" y="15434"/>
                    <a:pt x="14959" y="15380"/>
                  </a:cubicBezTo>
                  <a:cubicBezTo>
                    <a:pt x="14980" y="15369"/>
                    <a:pt x="15013" y="15352"/>
                    <a:pt x="14997" y="15325"/>
                  </a:cubicBezTo>
                  <a:cubicBezTo>
                    <a:pt x="14943" y="15239"/>
                    <a:pt x="14887" y="15162"/>
                    <a:pt x="14826" y="15087"/>
                  </a:cubicBezTo>
                  <a:lnTo>
                    <a:pt x="14826" y="15087"/>
                  </a:lnTo>
                  <a:cubicBezTo>
                    <a:pt x="15018" y="15156"/>
                    <a:pt x="15229" y="15207"/>
                    <a:pt x="15425" y="15207"/>
                  </a:cubicBezTo>
                  <a:cubicBezTo>
                    <a:pt x="15665" y="15207"/>
                    <a:pt x="15881" y="15131"/>
                    <a:pt x="16006" y="14916"/>
                  </a:cubicBezTo>
                  <a:cubicBezTo>
                    <a:pt x="16017" y="14894"/>
                    <a:pt x="15989" y="14884"/>
                    <a:pt x="15974" y="14878"/>
                  </a:cubicBezTo>
                  <a:cubicBezTo>
                    <a:pt x="15813" y="14842"/>
                    <a:pt x="15672" y="14789"/>
                    <a:pt x="15543" y="14720"/>
                  </a:cubicBezTo>
                  <a:lnTo>
                    <a:pt x="15543" y="14720"/>
                  </a:lnTo>
                  <a:cubicBezTo>
                    <a:pt x="15562" y="14722"/>
                    <a:pt x="15580" y="14723"/>
                    <a:pt x="15598" y="14723"/>
                  </a:cubicBezTo>
                  <a:cubicBezTo>
                    <a:pt x="15672" y="14723"/>
                    <a:pt x="15740" y="14708"/>
                    <a:pt x="15798" y="14670"/>
                  </a:cubicBezTo>
                  <a:cubicBezTo>
                    <a:pt x="16106" y="14473"/>
                    <a:pt x="15763" y="14264"/>
                    <a:pt x="15483" y="14108"/>
                  </a:cubicBezTo>
                  <a:lnTo>
                    <a:pt x="15483" y="14108"/>
                  </a:lnTo>
                  <a:cubicBezTo>
                    <a:pt x="15600" y="14125"/>
                    <a:pt x="15715" y="14135"/>
                    <a:pt x="15829" y="14135"/>
                  </a:cubicBezTo>
                  <a:cubicBezTo>
                    <a:pt x="15955" y="14135"/>
                    <a:pt x="16080" y="14123"/>
                    <a:pt x="16203" y="14095"/>
                  </a:cubicBezTo>
                  <a:lnTo>
                    <a:pt x="16203" y="14095"/>
                  </a:lnTo>
                  <a:cubicBezTo>
                    <a:pt x="16081" y="14085"/>
                    <a:pt x="15936" y="14070"/>
                    <a:pt x="15765" y="14048"/>
                  </a:cubicBezTo>
                  <a:cubicBezTo>
                    <a:pt x="15569" y="14027"/>
                    <a:pt x="15379" y="13989"/>
                    <a:pt x="15188" y="13940"/>
                  </a:cubicBezTo>
                  <a:cubicBezTo>
                    <a:pt x="15186" y="13939"/>
                    <a:pt x="15183" y="13939"/>
                    <a:pt x="15179" y="13939"/>
                  </a:cubicBezTo>
                  <a:cubicBezTo>
                    <a:pt x="15135" y="13939"/>
                    <a:pt x="14974" y="13966"/>
                    <a:pt x="15019" y="14005"/>
                  </a:cubicBezTo>
                  <a:cubicBezTo>
                    <a:pt x="15138" y="14109"/>
                    <a:pt x="15281" y="14169"/>
                    <a:pt x="15417" y="14251"/>
                  </a:cubicBezTo>
                  <a:cubicBezTo>
                    <a:pt x="15692" y="14414"/>
                    <a:pt x="15614" y="14489"/>
                    <a:pt x="15456" y="14489"/>
                  </a:cubicBezTo>
                  <a:cubicBezTo>
                    <a:pt x="15344" y="14489"/>
                    <a:pt x="15192" y="14452"/>
                    <a:pt x="15095" y="14382"/>
                  </a:cubicBezTo>
                  <a:lnTo>
                    <a:pt x="15095" y="14382"/>
                  </a:lnTo>
                  <a:cubicBezTo>
                    <a:pt x="15095" y="14382"/>
                    <a:pt x="15095" y="14382"/>
                    <a:pt x="15095" y="14382"/>
                  </a:cubicBezTo>
                  <a:cubicBezTo>
                    <a:pt x="15085" y="14376"/>
                    <a:pt x="15066" y="14373"/>
                    <a:pt x="15044" y="14373"/>
                  </a:cubicBezTo>
                  <a:cubicBezTo>
                    <a:pt x="14973" y="14373"/>
                    <a:pt x="14866" y="14403"/>
                    <a:pt x="14899" y="14436"/>
                  </a:cubicBezTo>
                  <a:cubicBezTo>
                    <a:pt x="15123" y="14655"/>
                    <a:pt x="15324" y="14791"/>
                    <a:pt x="15614" y="14906"/>
                  </a:cubicBezTo>
                  <a:cubicBezTo>
                    <a:pt x="15798" y="14965"/>
                    <a:pt x="15635" y="15015"/>
                    <a:pt x="15123" y="15053"/>
                  </a:cubicBezTo>
                  <a:lnTo>
                    <a:pt x="14828" y="14954"/>
                  </a:lnTo>
                  <a:cubicBezTo>
                    <a:pt x="14746" y="14919"/>
                    <a:pt x="14664" y="14879"/>
                    <a:pt x="14588" y="14829"/>
                  </a:cubicBezTo>
                  <a:lnTo>
                    <a:pt x="14588" y="14829"/>
                  </a:lnTo>
                  <a:cubicBezTo>
                    <a:pt x="14586" y="14827"/>
                    <a:pt x="14584" y="14825"/>
                    <a:pt x="14582" y="14823"/>
                  </a:cubicBezTo>
                  <a:cubicBezTo>
                    <a:pt x="14581" y="14824"/>
                    <a:pt x="14581" y="14824"/>
                    <a:pt x="14580" y="14824"/>
                  </a:cubicBezTo>
                  <a:lnTo>
                    <a:pt x="14580" y="14824"/>
                  </a:lnTo>
                  <a:cubicBezTo>
                    <a:pt x="14577" y="14822"/>
                    <a:pt x="14574" y="14820"/>
                    <a:pt x="14571" y="14818"/>
                  </a:cubicBezTo>
                  <a:cubicBezTo>
                    <a:pt x="14564" y="14814"/>
                    <a:pt x="14550" y="14812"/>
                    <a:pt x="14532" y="14812"/>
                  </a:cubicBezTo>
                  <a:cubicBezTo>
                    <a:pt x="14464" y="14812"/>
                    <a:pt x="14346" y="14843"/>
                    <a:pt x="14380" y="14878"/>
                  </a:cubicBezTo>
                  <a:cubicBezTo>
                    <a:pt x="14496" y="14977"/>
                    <a:pt x="14594" y="15085"/>
                    <a:pt x="14685" y="15200"/>
                  </a:cubicBezTo>
                  <a:cubicBezTo>
                    <a:pt x="14511" y="15221"/>
                    <a:pt x="14332" y="15238"/>
                    <a:pt x="14151" y="15254"/>
                  </a:cubicBezTo>
                  <a:cubicBezTo>
                    <a:pt x="14144" y="15252"/>
                    <a:pt x="14130" y="15251"/>
                    <a:pt x="14112" y="15251"/>
                  </a:cubicBezTo>
                  <a:cubicBezTo>
                    <a:pt x="14046" y="15251"/>
                    <a:pt x="13931" y="15268"/>
                    <a:pt x="13965" y="15320"/>
                  </a:cubicBezTo>
                  <a:cubicBezTo>
                    <a:pt x="14332" y="15817"/>
                    <a:pt x="14897" y="15972"/>
                    <a:pt x="15476" y="15972"/>
                  </a:cubicBezTo>
                  <a:cubicBezTo>
                    <a:pt x="15648" y="15972"/>
                    <a:pt x="15820" y="15959"/>
                    <a:pt x="15989" y="15936"/>
                  </a:cubicBezTo>
                  <a:cubicBezTo>
                    <a:pt x="16256" y="15898"/>
                    <a:pt x="16518" y="15855"/>
                    <a:pt x="16775" y="15800"/>
                  </a:cubicBezTo>
                  <a:cubicBezTo>
                    <a:pt x="16780" y="15799"/>
                    <a:pt x="16786" y="15798"/>
                    <a:pt x="16790" y="15798"/>
                  </a:cubicBezTo>
                  <a:cubicBezTo>
                    <a:pt x="16928" y="15798"/>
                    <a:pt x="16778" y="16233"/>
                    <a:pt x="16704" y="16286"/>
                  </a:cubicBezTo>
                  <a:cubicBezTo>
                    <a:pt x="16387" y="16536"/>
                    <a:pt x="15968" y="16569"/>
                    <a:pt x="15602" y="16694"/>
                  </a:cubicBezTo>
                  <a:cubicBezTo>
                    <a:pt x="15586" y="16700"/>
                    <a:pt x="15536" y="16727"/>
                    <a:pt x="15559" y="16749"/>
                  </a:cubicBezTo>
                  <a:cubicBezTo>
                    <a:pt x="15739" y="16923"/>
                    <a:pt x="15936" y="16994"/>
                    <a:pt x="16180" y="17027"/>
                  </a:cubicBezTo>
                  <a:cubicBezTo>
                    <a:pt x="16497" y="17066"/>
                    <a:pt x="16688" y="17328"/>
                    <a:pt x="15858" y="17333"/>
                  </a:cubicBezTo>
                  <a:cubicBezTo>
                    <a:pt x="15828" y="17334"/>
                    <a:pt x="15797" y="17334"/>
                    <a:pt x="15767" y="17334"/>
                  </a:cubicBezTo>
                  <a:cubicBezTo>
                    <a:pt x="15614" y="17334"/>
                    <a:pt x="15463" y="17323"/>
                    <a:pt x="15314" y="17300"/>
                  </a:cubicBezTo>
                  <a:cubicBezTo>
                    <a:pt x="15312" y="17300"/>
                    <a:pt x="15310" y="17300"/>
                    <a:pt x="15307" y="17300"/>
                  </a:cubicBezTo>
                  <a:cubicBezTo>
                    <a:pt x="15259" y="17300"/>
                    <a:pt x="15078" y="17341"/>
                    <a:pt x="15155" y="17376"/>
                  </a:cubicBezTo>
                  <a:cubicBezTo>
                    <a:pt x="15314" y="17447"/>
                    <a:pt x="15471" y="17497"/>
                    <a:pt x="15629" y="17557"/>
                  </a:cubicBezTo>
                  <a:cubicBezTo>
                    <a:pt x="15745" y="17595"/>
                    <a:pt x="15853" y="17638"/>
                    <a:pt x="15957" y="17693"/>
                  </a:cubicBezTo>
                  <a:cubicBezTo>
                    <a:pt x="15929" y="17884"/>
                    <a:pt x="15903" y="18074"/>
                    <a:pt x="15875" y="18260"/>
                  </a:cubicBezTo>
                  <a:cubicBezTo>
                    <a:pt x="15853" y="18265"/>
                    <a:pt x="15700" y="18298"/>
                    <a:pt x="15765" y="18343"/>
                  </a:cubicBezTo>
                  <a:cubicBezTo>
                    <a:pt x="16129" y="18576"/>
                    <a:pt x="16456" y="18636"/>
                    <a:pt x="16850" y="18636"/>
                  </a:cubicBezTo>
                  <a:cubicBezTo>
                    <a:pt x="16925" y="18636"/>
                    <a:pt x="17001" y="18634"/>
                    <a:pt x="17081" y="18631"/>
                  </a:cubicBezTo>
                  <a:cubicBezTo>
                    <a:pt x="17107" y="18629"/>
                    <a:pt x="17131" y="18629"/>
                    <a:pt x="17153" y="18629"/>
                  </a:cubicBezTo>
                  <a:cubicBezTo>
                    <a:pt x="17539" y="18629"/>
                    <a:pt x="17441" y="18798"/>
                    <a:pt x="17168" y="19051"/>
                  </a:cubicBezTo>
                  <a:cubicBezTo>
                    <a:pt x="16961" y="19237"/>
                    <a:pt x="16764" y="19416"/>
                    <a:pt x="16486" y="19482"/>
                  </a:cubicBezTo>
                  <a:cubicBezTo>
                    <a:pt x="16470" y="19488"/>
                    <a:pt x="16394" y="19514"/>
                    <a:pt x="16420" y="19547"/>
                  </a:cubicBezTo>
                  <a:cubicBezTo>
                    <a:pt x="16923" y="20088"/>
                    <a:pt x="17545" y="20617"/>
                    <a:pt x="18286" y="20775"/>
                  </a:cubicBezTo>
                  <a:cubicBezTo>
                    <a:pt x="19055" y="20939"/>
                    <a:pt x="18172" y="21369"/>
                    <a:pt x="17789" y="21413"/>
                  </a:cubicBezTo>
                  <a:cubicBezTo>
                    <a:pt x="17627" y="21433"/>
                    <a:pt x="17452" y="21450"/>
                    <a:pt x="17277" y="21450"/>
                  </a:cubicBezTo>
                  <a:cubicBezTo>
                    <a:pt x="17084" y="21450"/>
                    <a:pt x="16891" y="21430"/>
                    <a:pt x="16715" y="21370"/>
                  </a:cubicBezTo>
                  <a:lnTo>
                    <a:pt x="16715" y="21370"/>
                  </a:lnTo>
                  <a:cubicBezTo>
                    <a:pt x="16715" y="21370"/>
                    <a:pt x="16715" y="21369"/>
                    <a:pt x="16715" y="21369"/>
                  </a:cubicBezTo>
                  <a:cubicBezTo>
                    <a:pt x="16715" y="21369"/>
                    <a:pt x="16714" y="21369"/>
                    <a:pt x="16714" y="21370"/>
                  </a:cubicBezTo>
                  <a:lnTo>
                    <a:pt x="16714" y="21370"/>
                  </a:lnTo>
                  <a:cubicBezTo>
                    <a:pt x="16709" y="21368"/>
                    <a:pt x="16704" y="21366"/>
                    <a:pt x="16699" y="21364"/>
                  </a:cubicBezTo>
                  <a:cubicBezTo>
                    <a:pt x="16692" y="21360"/>
                    <a:pt x="16672" y="21357"/>
                    <a:pt x="16648" y="21357"/>
                  </a:cubicBezTo>
                  <a:cubicBezTo>
                    <a:pt x="16582" y="21357"/>
                    <a:pt x="16481" y="21376"/>
                    <a:pt x="16513" y="21424"/>
                  </a:cubicBezTo>
                  <a:cubicBezTo>
                    <a:pt x="16825" y="21883"/>
                    <a:pt x="17364" y="22095"/>
                    <a:pt x="17899" y="22182"/>
                  </a:cubicBezTo>
                  <a:cubicBezTo>
                    <a:pt x="18401" y="22264"/>
                    <a:pt x="17195" y="22477"/>
                    <a:pt x="17467" y="22504"/>
                  </a:cubicBezTo>
                  <a:cubicBezTo>
                    <a:pt x="17293" y="22487"/>
                    <a:pt x="17119" y="22455"/>
                    <a:pt x="16950" y="22406"/>
                  </a:cubicBezTo>
                  <a:cubicBezTo>
                    <a:pt x="16764" y="22351"/>
                    <a:pt x="16573" y="22296"/>
                    <a:pt x="16410" y="22198"/>
                  </a:cubicBezTo>
                  <a:cubicBezTo>
                    <a:pt x="16402" y="22193"/>
                    <a:pt x="16387" y="22190"/>
                    <a:pt x="16368" y="22190"/>
                  </a:cubicBezTo>
                  <a:cubicBezTo>
                    <a:pt x="16299" y="22190"/>
                    <a:pt x="16184" y="22224"/>
                    <a:pt x="16218" y="22258"/>
                  </a:cubicBezTo>
                  <a:cubicBezTo>
                    <a:pt x="16427" y="22460"/>
                    <a:pt x="16644" y="22641"/>
                    <a:pt x="16906" y="22777"/>
                  </a:cubicBezTo>
                  <a:cubicBezTo>
                    <a:pt x="17092" y="22870"/>
                    <a:pt x="17278" y="22963"/>
                    <a:pt x="17467" y="23044"/>
                  </a:cubicBezTo>
                  <a:cubicBezTo>
                    <a:pt x="17280" y="23174"/>
                    <a:pt x="17099" y="23239"/>
                    <a:pt x="16926" y="23239"/>
                  </a:cubicBezTo>
                  <a:cubicBezTo>
                    <a:pt x="16788" y="23239"/>
                    <a:pt x="16656" y="23197"/>
                    <a:pt x="16530" y="23115"/>
                  </a:cubicBezTo>
                  <a:cubicBezTo>
                    <a:pt x="16524" y="23112"/>
                    <a:pt x="16514" y="23111"/>
                    <a:pt x="16502" y="23111"/>
                  </a:cubicBezTo>
                  <a:cubicBezTo>
                    <a:pt x="16436" y="23111"/>
                    <a:pt x="16303" y="23144"/>
                    <a:pt x="16344" y="23180"/>
                  </a:cubicBezTo>
                  <a:cubicBezTo>
                    <a:pt x="16448" y="23257"/>
                    <a:pt x="16541" y="23350"/>
                    <a:pt x="16623" y="23448"/>
                  </a:cubicBezTo>
                  <a:cubicBezTo>
                    <a:pt x="16564" y="23583"/>
                    <a:pt x="16491" y="23653"/>
                    <a:pt x="16408" y="23653"/>
                  </a:cubicBezTo>
                  <a:cubicBezTo>
                    <a:pt x="16361" y="23653"/>
                    <a:pt x="16310" y="23630"/>
                    <a:pt x="16256" y="23585"/>
                  </a:cubicBezTo>
                  <a:cubicBezTo>
                    <a:pt x="16105" y="23507"/>
                    <a:pt x="15951" y="23426"/>
                    <a:pt x="15793" y="23350"/>
                  </a:cubicBezTo>
                  <a:cubicBezTo>
                    <a:pt x="15788" y="23347"/>
                    <a:pt x="15777" y="23346"/>
                    <a:pt x="15764" y="23346"/>
                  </a:cubicBezTo>
                  <a:cubicBezTo>
                    <a:pt x="15700" y="23346"/>
                    <a:pt x="15567" y="23379"/>
                    <a:pt x="15608" y="23416"/>
                  </a:cubicBezTo>
                  <a:cubicBezTo>
                    <a:pt x="15748" y="23536"/>
                    <a:pt x="15717" y="23574"/>
                    <a:pt x="15627" y="23574"/>
                  </a:cubicBezTo>
                  <a:cubicBezTo>
                    <a:pt x="15517" y="23574"/>
                    <a:pt x="15318" y="23517"/>
                    <a:pt x="15232" y="23480"/>
                  </a:cubicBezTo>
                  <a:lnTo>
                    <a:pt x="15232" y="23480"/>
                  </a:lnTo>
                  <a:cubicBezTo>
                    <a:pt x="15230" y="23478"/>
                    <a:pt x="15228" y="23476"/>
                    <a:pt x="15226" y="23475"/>
                  </a:cubicBezTo>
                  <a:cubicBezTo>
                    <a:pt x="15225" y="23475"/>
                    <a:pt x="15224" y="23475"/>
                    <a:pt x="15222" y="23476"/>
                  </a:cubicBezTo>
                  <a:lnTo>
                    <a:pt x="15222" y="23476"/>
                  </a:lnTo>
                  <a:cubicBezTo>
                    <a:pt x="15217" y="23474"/>
                    <a:pt x="15213" y="23471"/>
                    <a:pt x="15209" y="23469"/>
                  </a:cubicBezTo>
                  <a:cubicBezTo>
                    <a:pt x="15202" y="23466"/>
                    <a:pt x="15190" y="23464"/>
                    <a:pt x="15176" y="23464"/>
                  </a:cubicBezTo>
                  <a:cubicBezTo>
                    <a:pt x="15110" y="23464"/>
                    <a:pt x="14988" y="23498"/>
                    <a:pt x="15024" y="23530"/>
                  </a:cubicBezTo>
                  <a:cubicBezTo>
                    <a:pt x="15236" y="23707"/>
                    <a:pt x="15422" y="23873"/>
                    <a:pt x="15519" y="24127"/>
                  </a:cubicBezTo>
                  <a:lnTo>
                    <a:pt x="15519" y="24127"/>
                  </a:lnTo>
                  <a:cubicBezTo>
                    <a:pt x="14999" y="23983"/>
                    <a:pt x="14585" y="23748"/>
                    <a:pt x="14141" y="23416"/>
                  </a:cubicBezTo>
                  <a:cubicBezTo>
                    <a:pt x="14129" y="23406"/>
                    <a:pt x="14108" y="23401"/>
                    <a:pt x="14083" y="23401"/>
                  </a:cubicBezTo>
                  <a:cubicBezTo>
                    <a:pt x="14012" y="23401"/>
                    <a:pt x="13911" y="23437"/>
                    <a:pt x="13944" y="23469"/>
                  </a:cubicBezTo>
                  <a:cubicBezTo>
                    <a:pt x="13979" y="23495"/>
                    <a:pt x="14013" y="23521"/>
                    <a:pt x="14047" y="23546"/>
                  </a:cubicBezTo>
                  <a:lnTo>
                    <a:pt x="14047" y="23546"/>
                  </a:lnTo>
                  <a:cubicBezTo>
                    <a:pt x="14184" y="23675"/>
                    <a:pt x="14042" y="23754"/>
                    <a:pt x="13622" y="23786"/>
                  </a:cubicBezTo>
                  <a:cubicBezTo>
                    <a:pt x="13514" y="23704"/>
                    <a:pt x="13398" y="23628"/>
                    <a:pt x="13285" y="23547"/>
                  </a:cubicBezTo>
                  <a:lnTo>
                    <a:pt x="13285" y="23547"/>
                  </a:lnTo>
                  <a:cubicBezTo>
                    <a:pt x="13285" y="23547"/>
                    <a:pt x="13285" y="23547"/>
                    <a:pt x="13285" y="23547"/>
                  </a:cubicBezTo>
                  <a:cubicBezTo>
                    <a:pt x="13274" y="23539"/>
                    <a:pt x="13256" y="23536"/>
                    <a:pt x="13234" y="23536"/>
                  </a:cubicBezTo>
                  <a:cubicBezTo>
                    <a:pt x="13162" y="23536"/>
                    <a:pt x="13054" y="23571"/>
                    <a:pt x="13088" y="23600"/>
                  </a:cubicBezTo>
                  <a:cubicBezTo>
                    <a:pt x="13088" y="23600"/>
                    <a:pt x="13088" y="23600"/>
                    <a:pt x="13088" y="23600"/>
                  </a:cubicBezTo>
                  <a:lnTo>
                    <a:pt x="13088" y="23600"/>
                  </a:lnTo>
                  <a:cubicBezTo>
                    <a:pt x="13384" y="23871"/>
                    <a:pt x="13138" y="23956"/>
                    <a:pt x="12835" y="23956"/>
                  </a:cubicBezTo>
                  <a:cubicBezTo>
                    <a:pt x="12618" y="23956"/>
                    <a:pt x="12373" y="23912"/>
                    <a:pt x="12275" y="23862"/>
                  </a:cubicBezTo>
                  <a:cubicBezTo>
                    <a:pt x="12079" y="23769"/>
                    <a:pt x="11893" y="23655"/>
                    <a:pt x="11719" y="23519"/>
                  </a:cubicBezTo>
                  <a:cubicBezTo>
                    <a:pt x="11707" y="23511"/>
                    <a:pt x="11673" y="23506"/>
                    <a:pt x="11636" y="23506"/>
                  </a:cubicBezTo>
                  <a:cubicBezTo>
                    <a:pt x="11573" y="23506"/>
                    <a:pt x="11501" y="23521"/>
                    <a:pt x="11511" y="23562"/>
                  </a:cubicBezTo>
                  <a:cubicBezTo>
                    <a:pt x="11587" y="23842"/>
                    <a:pt x="11362" y="23988"/>
                    <a:pt x="11120" y="23988"/>
                  </a:cubicBezTo>
                  <a:cubicBezTo>
                    <a:pt x="10966" y="23988"/>
                    <a:pt x="10805" y="23929"/>
                    <a:pt x="10709" y="23808"/>
                  </a:cubicBezTo>
                  <a:cubicBezTo>
                    <a:pt x="10627" y="23721"/>
                    <a:pt x="10556" y="23622"/>
                    <a:pt x="10491" y="23519"/>
                  </a:cubicBezTo>
                  <a:cubicBezTo>
                    <a:pt x="10482" y="23507"/>
                    <a:pt x="10456" y="23501"/>
                    <a:pt x="10426" y="23501"/>
                  </a:cubicBezTo>
                  <a:cubicBezTo>
                    <a:pt x="10364" y="23501"/>
                    <a:pt x="10282" y="23525"/>
                    <a:pt x="10289" y="23562"/>
                  </a:cubicBezTo>
                  <a:cubicBezTo>
                    <a:pt x="10326" y="23833"/>
                    <a:pt x="10108" y="23976"/>
                    <a:pt x="9877" y="23976"/>
                  </a:cubicBezTo>
                  <a:cubicBezTo>
                    <a:pt x="9730" y="23976"/>
                    <a:pt x="9577" y="23918"/>
                    <a:pt x="9481" y="23797"/>
                  </a:cubicBezTo>
                  <a:cubicBezTo>
                    <a:pt x="9469" y="23782"/>
                    <a:pt x="9446" y="23776"/>
                    <a:pt x="9420" y="23776"/>
                  </a:cubicBezTo>
                  <a:cubicBezTo>
                    <a:pt x="9367" y="23776"/>
                    <a:pt x="9302" y="23800"/>
                    <a:pt x="9280" y="23829"/>
                  </a:cubicBezTo>
                  <a:cubicBezTo>
                    <a:pt x="9172" y="23915"/>
                    <a:pt x="9081" y="23958"/>
                    <a:pt x="9006" y="23958"/>
                  </a:cubicBezTo>
                  <a:cubicBezTo>
                    <a:pt x="8914" y="23958"/>
                    <a:pt x="8845" y="23893"/>
                    <a:pt x="8801" y="23764"/>
                  </a:cubicBezTo>
                  <a:cubicBezTo>
                    <a:pt x="8790" y="23746"/>
                    <a:pt x="8766" y="23739"/>
                    <a:pt x="8739" y="23739"/>
                  </a:cubicBezTo>
                  <a:cubicBezTo>
                    <a:pt x="8685" y="23739"/>
                    <a:pt x="8616" y="23766"/>
                    <a:pt x="8598" y="23791"/>
                  </a:cubicBezTo>
                  <a:cubicBezTo>
                    <a:pt x="8544" y="23925"/>
                    <a:pt x="8470" y="23992"/>
                    <a:pt x="8378" y="23992"/>
                  </a:cubicBezTo>
                  <a:cubicBezTo>
                    <a:pt x="8293" y="23992"/>
                    <a:pt x="8192" y="23936"/>
                    <a:pt x="8074" y="23824"/>
                  </a:cubicBezTo>
                  <a:cubicBezTo>
                    <a:pt x="8068" y="23803"/>
                    <a:pt x="8044" y="23796"/>
                    <a:pt x="8015" y="23796"/>
                  </a:cubicBezTo>
                  <a:cubicBezTo>
                    <a:pt x="7969" y="23796"/>
                    <a:pt x="7910" y="23814"/>
                    <a:pt x="7889" y="23824"/>
                  </a:cubicBezTo>
                  <a:cubicBezTo>
                    <a:pt x="7700" y="23936"/>
                    <a:pt x="7273" y="24227"/>
                    <a:pt x="7019" y="24227"/>
                  </a:cubicBezTo>
                  <a:cubicBezTo>
                    <a:pt x="6878" y="24227"/>
                    <a:pt x="6790" y="24138"/>
                    <a:pt x="6825" y="23879"/>
                  </a:cubicBezTo>
                  <a:cubicBezTo>
                    <a:pt x="6827" y="23859"/>
                    <a:pt x="6805" y="23852"/>
                    <a:pt x="6776" y="23852"/>
                  </a:cubicBezTo>
                  <a:cubicBezTo>
                    <a:pt x="6725" y="23852"/>
                    <a:pt x="6654" y="23872"/>
                    <a:pt x="6640" y="23879"/>
                  </a:cubicBezTo>
                  <a:cubicBezTo>
                    <a:pt x="6477" y="23990"/>
                    <a:pt x="6300" y="24047"/>
                    <a:pt x="6168" y="24047"/>
                  </a:cubicBezTo>
                  <a:cubicBezTo>
                    <a:pt x="5968" y="24047"/>
                    <a:pt x="5868" y="23918"/>
                    <a:pt x="6062" y="23650"/>
                  </a:cubicBezTo>
                  <a:cubicBezTo>
                    <a:pt x="6077" y="23629"/>
                    <a:pt x="6043" y="23621"/>
                    <a:pt x="5999" y="23621"/>
                  </a:cubicBezTo>
                  <a:cubicBezTo>
                    <a:pt x="5948" y="23621"/>
                    <a:pt x="5883" y="23632"/>
                    <a:pt x="5865" y="23650"/>
                  </a:cubicBezTo>
                  <a:cubicBezTo>
                    <a:pt x="5665" y="23706"/>
                    <a:pt x="5517" y="23734"/>
                    <a:pt x="5420" y="23734"/>
                  </a:cubicBezTo>
                  <a:cubicBezTo>
                    <a:pt x="5271" y="23734"/>
                    <a:pt x="5244" y="23668"/>
                    <a:pt x="5341" y="23535"/>
                  </a:cubicBezTo>
                  <a:lnTo>
                    <a:pt x="5341" y="23535"/>
                  </a:lnTo>
                  <a:cubicBezTo>
                    <a:pt x="5351" y="23524"/>
                    <a:pt x="5360" y="23513"/>
                    <a:pt x="5369" y="23502"/>
                  </a:cubicBezTo>
                  <a:cubicBezTo>
                    <a:pt x="5368" y="23502"/>
                    <a:pt x="5367" y="23502"/>
                    <a:pt x="5366" y="23502"/>
                  </a:cubicBezTo>
                  <a:lnTo>
                    <a:pt x="5366" y="23502"/>
                  </a:lnTo>
                  <a:cubicBezTo>
                    <a:pt x="5369" y="23499"/>
                    <a:pt x="5372" y="23495"/>
                    <a:pt x="5374" y="23492"/>
                  </a:cubicBezTo>
                  <a:cubicBezTo>
                    <a:pt x="5391" y="23467"/>
                    <a:pt x="5351" y="23456"/>
                    <a:pt x="5302" y="23456"/>
                  </a:cubicBezTo>
                  <a:cubicBezTo>
                    <a:pt x="5253" y="23456"/>
                    <a:pt x="5195" y="23467"/>
                    <a:pt x="5178" y="23486"/>
                  </a:cubicBezTo>
                  <a:cubicBezTo>
                    <a:pt x="4998" y="23710"/>
                    <a:pt x="4816" y="23800"/>
                    <a:pt x="4671" y="23800"/>
                  </a:cubicBezTo>
                  <a:cubicBezTo>
                    <a:pt x="4400" y="23800"/>
                    <a:pt x="4253" y="23490"/>
                    <a:pt x="4469" y="23142"/>
                  </a:cubicBezTo>
                  <a:cubicBezTo>
                    <a:pt x="4485" y="23116"/>
                    <a:pt x="4457" y="23108"/>
                    <a:pt x="4417" y="23108"/>
                  </a:cubicBezTo>
                  <a:cubicBezTo>
                    <a:pt x="4363" y="23108"/>
                    <a:pt x="4288" y="23124"/>
                    <a:pt x="4272" y="23137"/>
                  </a:cubicBezTo>
                  <a:cubicBezTo>
                    <a:pt x="4142" y="23241"/>
                    <a:pt x="3613" y="23433"/>
                    <a:pt x="3309" y="23433"/>
                  </a:cubicBezTo>
                  <a:cubicBezTo>
                    <a:pt x="3118" y="23433"/>
                    <a:pt x="3015" y="23358"/>
                    <a:pt x="3154" y="23137"/>
                  </a:cubicBezTo>
                  <a:cubicBezTo>
                    <a:pt x="3258" y="22968"/>
                    <a:pt x="3378" y="22815"/>
                    <a:pt x="3492" y="22656"/>
                  </a:cubicBezTo>
                  <a:cubicBezTo>
                    <a:pt x="3506" y="22635"/>
                    <a:pt x="3465" y="22625"/>
                    <a:pt x="3416" y="22625"/>
                  </a:cubicBezTo>
                  <a:cubicBezTo>
                    <a:pt x="3368" y="22625"/>
                    <a:pt x="3312" y="22635"/>
                    <a:pt x="3295" y="22651"/>
                  </a:cubicBezTo>
                  <a:cubicBezTo>
                    <a:pt x="3197" y="22772"/>
                    <a:pt x="3078" y="22870"/>
                    <a:pt x="2942" y="22940"/>
                  </a:cubicBezTo>
                  <a:cubicBezTo>
                    <a:pt x="2794" y="22870"/>
                    <a:pt x="2653" y="22804"/>
                    <a:pt x="2505" y="22739"/>
                  </a:cubicBezTo>
                  <a:cubicBezTo>
                    <a:pt x="2543" y="22684"/>
                    <a:pt x="2575" y="22635"/>
                    <a:pt x="2608" y="22575"/>
                  </a:cubicBezTo>
                  <a:cubicBezTo>
                    <a:pt x="2624" y="22549"/>
                    <a:pt x="2591" y="22541"/>
                    <a:pt x="2550" y="22541"/>
                  </a:cubicBezTo>
                  <a:cubicBezTo>
                    <a:pt x="2506" y="22541"/>
                    <a:pt x="2453" y="22550"/>
                    <a:pt x="2445" y="22553"/>
                  </a:cubicBezTo>
                  <a:cubicBezTo>
                    <a:pt x="2308" y="22608"/>
                    <a:pt x="2177" y="22684"/>
                    <a:pt x="2041" y="22744"/>
                  </a:cubicBezTo>
                  <a:cubicBezTo>
                    <a:pt x="1961" y="22778"/>
                    <a:pt x="1891" y="22793"/>
                    <a:pt x="1835" y="22793"/>
                  </a:cubicBezTo>
                  <a:cubicBezTo>
                    <a:pt x="1664" y="22793"/>
                    <a:pt x="1628" y="22651"/>
                    <a:pt x="1834" y="22466"/>
                  </a:cubicBezTo>
                  <a:cubicBezTo>
                    <a:pt x="2084" y="22243"/>
                    <a:pt x="2363" y="22051"/>
                    <a:pt x="2625" y="21833"/>
                  </a:cubicBezTo>
                  <a:cubicBezTo>
                    <a:pt x="2663" y="21802"/>
                    <a:pt x="2603" y="21793"/>
                    <a:pt x="2547" y="21793"/>
                  </a:cubicBezTo>
                  <a:cubicBezTo>
                    <a:pt x="2514" y="21793"/>
                    <a:pt x="2482" y="21796"/>
                    <a:pt x="2472" y="21800"/>
                  </a:cubicBezTo>
                  <a:cubicBezTo>
                    <a:pt x="2260" y="21898"/>
                    <a:pt x="2064" y="22029"/>
                    <a:pt x="1855" y="22133"/>
                  </a:cubicBezTo>
                  <a:cubicBezTo>
                    <a:pt x="1655" y="22238"/>
                    <a:pt x="1343" y="22323"/>
                    <a:pt x="1112" y="22323"/>
                  </a:cubicBezTo>
                  <a:cubicBezTo>
                    <a:pt x="828" y="22323"/>
                    <a:pt x="665" y="22195"/>
                    <a:pt x="978" y="21822"/>
                  </a:cubicBezTo>
                  <a:cubicBezTo>
                    <a:pt x="1344" y="21386"/>
                    <a:pt x="1796" y="21015"/>
                    <a:pt x="2145" y="20562"/>
                  </a:cubicBezTo>
                  <a:cubicBezTo>
                    <a:pt x="2160" y="20539"/>
                    <a:pt x="2125" y="20530"/>
                    <a:pt x="2081" y="20530"/>
                  </a:cubicBezTo>
                  <a:cubicBezTo>
                    <a:pt x="2030" y="20530"/>
                    <a:pt x="1966" y="20542"/>
                    <a:pt x="1948" y="20556"/>
                  </a:cubicBezTo>
                  <a:cubicBezTo>
                    <a:pt x="1698" y="20778"/>
                    <a:pt x="1349" y="20910"/>
                    <a:pt x="1011" y="20910"/>
                  </a:cubicBezTo>
                  <a:cubicBezTo>
                    <a:pt x="718" y="20910"/>
                    <a:pt x="433" y="20812"/>
                    <a:pt x="226" y="20588"/>
                  </a:cubicBezTo>
                  <a:lnTo>
                    <a:pt x="226" y="20588"/>
                  </a:lnTo>
                  <a:cubicBezTo>
                    <a:pt x="868" y="20256"/>
                    <a:pt x="1559" y="20121"/>
                    <a:pt x="2150" y="19690"/>
                  </a:cubicBezTo>
                  <a:cubicBezTo>
                    <a:pt x="2537" y="19406"/>
                    <a:pt x="2837" y="19013"/>
                    <a:pt x="3116" y="18631"/>
                  </a:cubicBezTo>
                  <a:cubicBezTo>
                    <a:pt x="3142" y="18596"/>
                    <a:pt x="3063" y="18592"/>
                    <a:pt x="3025" y="18592"/>
                  </a:cubicBezTo>
                  <a:cubicBezTo>
                    <a:pt x="3016" y="18592"/>
                    <a:pt x="3010" y="18593"/>
                    <a:pt x="3007" y="18593"/>
                  </a:cubicBezTo>
                  <a:cubicBezTo>
                    <a:pt x="2543" y="18441"/>
                    <a:pt x="2451" y="18298"/>
                    <a:pt x="2739" y="18157"/>
                  </a:cubicBezTo>
                  <a:cubicBezTo>
                    <a:pt x="2784" y="18124"/>
                    <a:pt x="2827" y="18086"/>
                    <a:pt x="2870" y="18048"/>
                  </a:cubicBezTo>
                  <a:cubicBezTo>
                    <a:pt x="2915" y="18008"/>
                    <a:pt x="2834" y="17997"/>
                    <a:pt x="2790" y="17997"/>
                  </a:cubicBezTo>
                  <a:cubicBezTo>
                    <a:pt x="2779" y="17997"/>
                    <a:pt x="2771" y="17997"/>
                    <a:pt x="2767" y="17998"/>
                  </a:cubicBezTo>
                  <a:cubicBezTo>
                    <a:pt x="2525" y="18043"/>
                    <a:pt x="2206" y="18094"/>
                    <a:pt x="1894" y="18094"/>
                  </a:cubicBezTo>
                  <a:cubicBezTo>
                    <a:pt x="1361" y="18094"/>
                    <a:pt x="848" y="17946"/>
                    <a:pt x="777" y="17369"/>
                  </a:cubicBezTo>
                  <a:lnTo>
                    <a:pt x="777" y="17369"/>
                  </a:lnTo>
                  <a:cubicBezTo>
                    <a:pt x="1204" y="17420"/>
                    <a:pt x="1749" y="17547"/>
                    <a:pt x="2250" y="17547"/>
                  </a:cubicBezTo>
                  <a:cubicBezTo>
                    <a:pt x="2742" y="17547"/>
                    <a:pt x="3191" y="17424"/>
                    <a:pt x="3443" y="16984"/>
                  </a:cubicBezTo>
                  <a:cubicBezTo>
                    <a:pt x="3461" y="16949"/>
                    <a:pt x="3387" y="16945"/>
                    <a:pt x="3352" y="16945"/>
                  </a:cubicBezTo>
                  <a:cubicBezTo>
                    <a:pt x="3343" y="16945"/>
                    <a:pt x="3337" y="16946"/>
                    <a:pt x="3335" y="16946"/>
                  </a:cubicBezTo>
                  <a:cubicBezTo>
                    <a:pt x="3267" y="16953"/>
                    <a:pt x="3197" y="16957"/>
                    <a:pt x="3127" y="16957"/>
                  </a:cubicBezTo>
                  <a:cubicBezTo>
                    <a:pt x="2546" y="16957"/>
                    <a:pt x="1946" y="16683"/>
                    <a:pt x="1986" y="16059"/>
                  </a:cubicBezTo>
                  <a:lnTo>
                    <a:pt x="1986" y="16059"/>
                  </a:lnTo>
                  <a:cubicBezTo>
                    <a:pt x="2281" y="16152"/>
                    <a:pt x="2612" y="16247"/>
                    <a:pt x="2923" y="16247"/>
                  </a:cubicBezTo>
                  <a:cubicBezTo>
                    <a:pt x="3204" y="16247"/>
                    <a:pt x="3469" y="16170"/>
                    <a:pt x="3678" y="15947"/>
                  </a:cubicBezTo>
                  <a:cubicBezTo>
                    <a:pt x="3711" y="15914"/>
                    <a:pt x="3656" y="15898"/>
                    <a:pt x="3629" y="15898"/>
                  </a:cubicBezTo>
                  <a:cubicBezTo>
                    <a:pt x="3400" y="15893"/>
                    <a:pt x="2281" y="15423"/>
                    <a:pt x="2930" y="15364"/>
                  </a:cubicBezTo>
                  <a:cubicBezTo>
                    <a:pt x="3149" y="15342"/>
                    <a:pt x="3378" y="15309"/>
                    <a:pt x="3590" y="15244"/>
                  </a:cubicBezTo>
                  <a:cubicBezTo>
                    <a:pt x="4076" y="15102"/>
                    <a:pt x="4474" y="14889"/>
                    <a:pt x="4823" y="14518"/>
                  </a:cubicBezTo>
                  <a:cubicBezTo>
                    <a:pt x="4863" y="14479"/>
                    <a:pt x="4805" y="14470"/>
                    <a:pt x="4755" y="14470"/>
                  </a:cubicBezTo>
                  <a:cubicBezTo>
                    <a:pt x="4729" y="14470"/>
                    <a:pt x="4705" y="14472"/>
                    <a:pt x="4698" y="14474"/>
                  </a:cubicBezTo>
                  <a:cubicBezTo>
                    <a:pt x="4507" y="14518"/>
                    <a:pt x="4359" y="14537"/>
                    <a:pt x="4249" y="14537"/>
                  </a:cubicBezTo>
                  <a:cubicBezTo>
                    <a:pt x="3873" y="14537"/>
                    <a:pt x="3942" y="14314"/>
                    <a:pt x="4229" y="14120"/>
                  </a:cubicBezTo>
                  <a:cubicBezTo>
                    <a:pt x="4365" y="14033"/>
                    <a:pt x="4486" y="13912"/>
                    <a:pt x="4605" y="13798"/>
                  </a:cubicBezTo>
                  <a:cubicBezTo>
                    <a:pt x="4654" y="13754"/>
                    <a:pt x="4556" y="13749"/>
                    <a:pt x="4534" y="13749"/>
                  </a:cubicBezTo>
                  <a:cubicBezTo>
                    <a:pt x="4508" y="13749"/>
                    <a:pt x="4482" y="13750"/>
                    <a:pt x="4456" y="13750"/>
                  </a:cubicBezTo>
                  <a:cubicBezTo>
                    <a:pt x="4265" y="13750"/>
                    <a:pt x="4078" y="13732"/>
                    <a:pt x="3891" y="13688"/>
                  </a:cubicBezTo>
                  <a:cubicBezTo>
                    <a:pt x="3731" y="13421"/>
                    <a:pt x="3779" y="13290"/>
                    <a:pt x="4044" y="13290"/>
                  </a:cubicBezTo>
                  <a:cubicBezTo>
                    <a:pt x="4049" y="13290"/>
                    <a:pt x="4055" y="13290"/>
                    <a:pt x="4060" y="13290"/>
                  </a:cubicBezTo>
                  <a:cubicBezTo>
                    <a:pt x="4146" y="13263"/>
                    <a:pt x="4136" y="13209"/>
                    <a:pt x="4043" y="13209"/>
                  </a:cubicBezTo>
                  <a:cubicBezTo>
                    <a:pt x="4030" y="13210"/>
                    <a:pt x="4018" y="13210"/>
                    <a:pt x="4006" y="13210"/>
                  </a:cubicBezTo>
                  <a:cubicBezTo>
                    <a:pt x="3416" y="13210"/>
                    <a:pt x="2963" y="12861"/>
                    <a:pt x="2932" y="12289"/>
                  </a:cubicBezTo>
                  <a:lnTo>
                    <a:pt x="2932" y="12289"/>
                  </a:lnTo>
                  <a:cubicBezTo>
                    <a:pt x="3149" y="12311"/>
                    <a:pt x="3358" y="12344"/>
                    <a:pt x="3570" y="12344"/>
                  </a:cubicBezTo>
                  <a:cubicBezTo>
                    <a:pt x="3699" y="12344"/>
                    <a:pt x="3828" y="12332"/>
                    <a:pt x="3962" y="12298"/>
                  </a:cubicBezTo>
                  <a:cubicBezTo>
                    <a:pt x="4022" y="12281"/>
                    <a:pt x="4065" y="12216"/>
                    <a:pt x="3972" y="12216"/>
                  </a:cubicBezTo>
                  <a:cubicBezTo>
                    <a:pt x="3559" y="12206"/>
                    <a:pt x="3216" y="12060"/>
                    <a:pt x="2924" y="11795"/>
                  </a:cubicBezTo>
                  <a:lnTo>
                    <a:pt x="2924" y="11795"/>
                  </a:lnTo>
                  <a:cubicBezTo>
                    <a:pt x="3127" y="11828"/>
                    <a:pt x="3333" y="11845"/>
                    <a:pt x="3538" y="11845"/>
                  </a:cubicBezTo>
                  <a:cubicBezTo>
                    <a:pt x="4678" y="11845"/>
                    <a:pt x="5774" y="11317"/>
                    <a:pt x="6084" y="10055"/>
                  </a:cubicBezTo>
                  <a:cubicBezTo>
                    <a:pt x="6092" y="10027"/>
                    <a:pt x="6068" y="10017"/>
                    <a:pt x="6034" y="10017"/>
                  </a:cubicBezTo>
                  <a:cubicBezTo>
                    <a:pt x="5983" y="10017"/>
                    <a:pt x="5909" y="10040"/>
                    <a:pt x="5893" y="10055"/>
                  </a:cubicBezTo>
                  <a:cubicBezTo>
                    <a:pt x="5613" y="10253"/>
                    <a:pt x="5322" y="10350"/>
                    <a:pt x="5009" y="10350"/>
                  </a:cubicBezTo>
                  <a:cubicBezTo>
                    <a:pt x="4950" y="10350"/>
                    <a:pt x="4889" y="10346"/>
                    <a:pt x="4829" y="10339"/>
                  </a:cubicBezTo>
                  <a:cubicBezTo>
                    <a:pt x="4780" y="10346"/>
                    <a:pt x="4743" y="10350"/>
                    <a:pt x="4718" y="10350"/>
                  </a:cubicBezTo>
                  <a:cubicBezTo>
                    <a:pt x="4661" y="10350"/>
                    <a:pt x="4664" y="10332"/>
                    <a:pt x="4725" y="10291"/>
                  </a:cubicBezTo>
                  <a:cubicBezTo>
                    <a:pt x="4829" y="10214"/>
                    <a:pt x="4949" y="10138"/>
                    <a:pt x="5047" y="10045"/>
                  </a:cubicBezTo>
                  <a:cubicBezTo>
                    <a:pt x="5304" y="9816"/>
                    <a:pt x="5511" y="9581"/>
                    <a:pt x="5664" y="9270"/>
                  </a:cubicBezTo>
                  <a:cubicBezTo>
                    <a:pt x="5677" y="9246"/>
                    <a:pt x="5651" y="9237"/>
                    <a:pt x="5613" y="9237"/>
                  </a:cubicBezTo>
                  <a:cubicBezTo>
                    <a:pt x="5560" y="9237"/>
                    <a:pt x="5484" y="9254"/>
                    <a:pt x="5467" y="9270"/>
                  </a:cubicBezTo>
                  <a:cubicBezTo>
                    <a:pt x="5271" y="9453"/>
                    <a:pt x="4936" y="9591"/>
                    <a:pt x="4632" y="9591"/>
                  </a:cubicBezTo>
                  <a:cubicBezTo>
                    <a:pt x="4401" y="9591"/>
                    <a:pt x="4188" y="9512"/>
                    <a:pt x="4065" y="9314"/>
                  </a:cubicBezTo>
                  <a:cubicBezTo>
                    <a:pt x="3978" y="9178"/>
                    <a:pt x="4637" y="9047"/>
                    <a:pt x="4687" y="9036"/>
                  </a:cubicBezTo>
                  <a:cubicBezTo>
                    <a:pt x="5052" y="8943"/>
                    <a:pt x="5407" y="8823"/>
                    <a:pt x="5750" y="8660"/>
                  </a:cubicBezTo>
                  <a:cubicBezTo>
                    <a:pt x="6280" y="8414"/>
                    <a:pt x="6749" y="7895"/>
                    <a:pt x="7011" y="7383"/>
                  </a:cubicBezTo>
                  <a:cubicBezTo>
                    <a:pt x="7032" y="7349"/>
                    <a:pt x="6965" y="7345"/>
                    <a:pt x="6926" y="7345"/>
                  </a:cubicBezTo>
                  <a:cubicBezTo>
                    <a:pt x="6915" y="7345"/>
                    <a:pt x="6906" y="7345"/>
                    <a:pt x="6902" y="7345"/>
                  </a:cubicBezTo>
                  <a:cubicBezTo>
                    <a:pt x="6853" y="7355"/>
                    <a:pt x="6812" y="7359"/>
                    <a:pt x="6779" y="7359"/>
                  </a:cubicBezTo>
                  <a:cubicBezTo>
                    <a:pt x="6482" y="7359"/>
                    <a:pt x="6739" y="7020"/>
                    <a:pt x="6842" y="6750"/>
                  </a:cubicBezTo>
                  <a:cubicBezTo>
                    <a:pt x="6853" y="6721"/>
                    <a:pt x="6807" y="6714"/>
                    <a:pt x="6771" y="6714"/>
                  </a:cubicBezTo>
                  <a:cubicBezTo>
                    <a:pt x="6753" y="6714"/>
                    <a:pt x="6738" y="6715"/>
                    <a:pt x="6732" y="6717"/>
                  </a:cubicBezTo>
                  <a:cubicBezTo>
                    <a:pt x="6643" y="6728"/>
                    <a:pt x="6541" y="6743"/>
                    <a:pt x="6458" y="6743"/>
                  </a:cubicBezTo>
                  <a:cubicBezTo>
                    <a:pt x="6299" y="6743"/>
                    <a:pt x="6211" y="6687"/>
                    <a:pt x="6427" y="6439"/>
                  </a:cubicBezTo>
                  <a:cubicBezTo>
                    <a:pt x="6455" y="6407"/>
                    <a:pt x="6411" y="6390"/>
                    <a:pt x="6379" y="6390"/>
                  </a:cubicBezTo>
                  <a:cubicBezTo>
                    <a:pt x="6110" y="6379"/>
                    <a:pt x="4982" y="6193"/>
                    <a:pt x="5642" y="6085"/>
                  </a:cubicBezTo>
                  <a:cubicBezTo>
                    <a:pt x="5941" y="6036"/>
                    <a:pt x="6241" y="5971"/>
                    <a:pt x="6530" y="5866"/>
                  </a:cubicBezTo>
                  <a:cubicBezTo>
                    <a:pt x="7262" y="5599"/>
                    <a:pt x="7862" y="5211"/>
                    <a:pt x="8358" y="4601"/>
                  </a:cubicBezTo>
                  <a:cubicBezTo>
                    <a:pt x="8386" y="4565"/>
                    <a:pt x="8357" y="4555"/>
                    <a:pt x="8315" y="4555"/>
                  </a:cubicBezTo>
                  <a:cubicBezTo>
                    <a:pt x="8268" y="4555"/>
                    <a:pt x="8204" y="4568"/>
                    <a:pt x="8189" y="4574"/>
                  </a:cubicBezTo>
                  <a:cubicBezTo>
                    <a:pt x="7905" y="4519"/>
                    <a:pt x="7878" y="4426"/>
                    <a:pt x="8096" y="4284"/>
                  </a:cubicBezTo>
                  <a:cubicBezTo>
                    <a:pt x="8133" y="4244"/>
                    <a:pt x="8073" y="4233"/>
                    <a:pt x="8031" y="4233"/>
                  </a:cubicBezTo>
                  <a:cubicBezTo>
                    <a:pt x="8016" y="4233"/>
                    <a:pt x="8004" y="4234"/>
                    <a:pt x="7998" y="4236"/>
                  </a:cubicBezTo>
                  <a:cubicBezTo>
                    <a:pt x="7223" y="4214"/>
                    <a:pt x="7038" y="4143"/>
                    <a:pt x="7452" y="4023"/>
                  </a:cubicBezTo>
                  <a:cubicBezTo>
                    <a:pt x="7573" y="3979"/>
                    <a:pt x="7693" y="3930"/>
                    <a:pt x="7812" y="3869"/>
                  </a:cubicBezTo>
                  <a:cubicBezTo>
                    <a:pt x="7955" y="3811"/>
                    <a:pt x="8036" y="3739"/>
                    <a:pt x="8151" y="3640"/>
                  </a:cubicBezTo>
                  <a:cubicBezTo>
                    <a:pt x="8194" y="3608"/>
                    <a:pt x="8129" y="3592"/>
                    <a:pt x="8107" y="3587"/>
                  </a:cubicBezTo>
                  <a:cubicBezTo>
                    <a:pt x="7878" y="3554"/>
                    <a:pt x="7655" y="3564"/>
                    <a:pt x="7426" y="3549"/>
                  </a:cubicBezTo>
                  <a:cubicBezTo>
                    <a:pt x="6211" y="3445"/>
                    <a:pt x="7996" y="3215"/>
                    <a:pt x="8279" y="3215"/>
                  </a:cubicBezTo>
                  <a:cubicBezTo>
                    <a:pt x="8282" y="3215"/>
                    <a:pt x="8285" y="3215"/>
                    <a:pt x="8287" y="3215"/>
                  </a:cubicBezTo>
                  <a:cubicBezTo>
                    <a:pt x="8303" y="3215"/>
                    <a:pt x="8484" y="3189"/>
                    <a:pt x="8434" y="3144"/>
                  </a:cubicBezTo>
                  <a:cubicBezTo>
                    <a:pt x="8050" y="2817"/>
                    <a:pt x="7728" y="2399"/>
                    <a:pt x="7601" y="1908"/>
                  </a:cubicBezTo>
                  <a:lnTo>
                    <a:pt x="7601" y="1908"/>
                  </a:lnTo>
                  <a:cubicBezTo>
                    <a:pt x="8022" y="2213"/>
                    <a:pt x="8436" y="2484"/>
                    <a:pt x="8892" y="2763"/>
                  </a:cubicBezTo>
                  <a:cubicBezTo>
                    <a:pt x="8900" y="2768"/>
                    <a:pt x="8918" y="2771"/>
                    <a:pt x="8939" y="2771"/>
                  </a:cubicBezTo>
                  <a:cubicBezTo>
                    <a:pt x="9004" y="2771"/>
                    <a:pt x="9103" y="2747"/>
                    <a:pt x="9078" y="2698"/>
                  </a:cubicBezTo>
                  <a:cubicBezTo>
                    <a:pt x="8969" y="2511"/>
                    <a:pt x="8890" y="2324"/>
                    <a:pt x="8825" y="2131"/>
                  </a:cubicBezTo>
                  <a:lnTo>
                    <a:pt x="8825" y="2131"/>
                  </a:lnTo>
                  <a:cubicBezTo>
                    <a:pt x="8996" y="2365"/>
                    <a:pt x="9152" y="2608"/>
                    <a:pt x="9340" y="2834"/>
                  </a:cubicBezTo>
                  <a:cubicBezTo>
                    <a:pt x="9351" y="2848"/>
                    <a:pt x="9377" y="2855"/>
                    <a:pt x="9406" y="2855"/>
                  </a:cubicBezTo>
                  <a:cubicBezTo>
                    <a:pt x="9465" y="2855"/>
                    <a:pt x="9538" y="2829"/>
                    <a:pt x="9542" y="2789"/>
                  </a:cubicBezTo>
                  <a:cubicBezTo>
                    <a:pt x="9591" y="2364"/>
                    <a:pt x="9624" y="1933"/>
                    <a:pt x="9645" y="1502"/>
                  </a:cubicBezTo>
                  <a:cubicBezTo>
                    <a:pt x="9662" y="1142"/>
                    <a:pt x="9607" y="548"/>
                    <a:pt x="9815" y="243"/>
                  </a:cubicBezTo>
                  <a:cubicBezTo>
                    <a:pt x="9891" y="130"/>
                    <a:pt x="9950" y="86"/>
                    <a:pt x="9996" y="86"/>
                  </a:cubicBezTo>
                  <a:cubicBezTo>
                    <a:pt x="10081" y="86"/>
                    <a:pt x="10121" y="239"/>
                    <a:pt x="10143" y="395"/>
                  </a:cubicBezTo>
                  <a:cubicBezTo>
                    <a:pt x="10158" y="548"/>
                    <a:pt x="10158" y="702"/>
                    <a:pt x="10158" y="706"/>
                  </a:cubicBezTo>
                  <a:lnTo>
                    <a:pt x="10158" y="706"/>
                  </a:lnTo>
                  <a:cubicBezTo>
                    <a:pt x="10110" y="1061"/>
                    <a:pt x="10050" y="1415"/>
                    <a:pt x="9979" y="1770"/>
                  </a:cubicBezTo>
                  <a:cubicBezTo>
                    <a:pt x="9896" y="2179"/>
                    <a:pt x="9809" y="2588"/>
                    <a:pt x="9722" y="2992"/>
                  </a:cubicBezTo>
                  <a:cubicBezTo>
                    <a:pt x="9714" y="3026"/>
                    <a:pt x="9756" y="3034"/>
                    <a:pt x="9791" y="3034"/>
                  </a:cubicBezTo>
                  <a:cubicBezTo>
                    <a:pt x="9807" y="3034"/>
                    <a:pt x="9822" y="3032"/>
                    <a:pt x="9831" y="3030"/>
                  </a:cubicBezTo>
                  <a:cubicBezTo>
                    <a:pt x="10400" y="2919"/>
                    <a:pt x="10649" y="2430"/>
                    <a:pt x="11053" y="2084"/>
                  </a:cubicBezTo>
                  <a:lnTo>
                    <a:pt x="11053" y="2084"/>
                  </a:lnTo>
                  <a:cubicBezTo>
                    <a:pt x="11069" y="2619"/>
                    <a:pt x="10715" y="2994"/>
                    <a:pt x="10437" y="3439"/>
                  </a:cubicBezTo>
                  <a:cubicBezTo>
                    <a:pt x="10415" y="3471"/>
                    <a:pt x="10503" y="3477"/>
                    <a:pt x="10518" y="3477"/>
                  </a:cubicBezTo>
                  <a:cubicBezTo>
                    <a:pt x="10890" y="3464"/>
                    <a:pt x="11218" y="3362"/>
                    <a:pt x="11550" y="3216"/>
                  </a:cubicBezTo>
                  <a:lnTo>
                    <a:pt x="11550" y="3216"/>
                  </a:lnTo>
                  <a:cubicBezTo>
                    <a:pt x="11496" y="3654"/>
                    <a:pt x="11069" y="3903"/>
                    <a:pt x="10737" y="4138"/>
                  </a:cubicBezTo>
                  <a:cubicBezTo>
                    <a:pt x="10715" y="4154"/>
                    <a:pt x="10699" y="4176"/>
                    <a:pt x="10725" y="4192"/>
                  </a:cubicBezTo>
                  <a:cubicBezTo>
                    <a:pt x="10916" y="4290"/>
                    <a:pt x="11107" y="4367"/>
                    <a:pt x="11304" y="4443"/>
                  </a:cubicBezTo>
                  <a:cubicBezTo>
                    <a:pt x="11484" y="4491"/>
                    <a:pt x="11359" y="4601"/>
                    <a:pt x="10939" y="4770"/>
                  </a:cubicBezTo>
                  <a:cubicBezTo>
                    <a:pt x="10911" y="4770"/>
                    <a:pt x="10802" y="4786"/>
                    <a:pt x="10808" y="4830"/>
                  </a:cubicBezTo>
                  <a:cubicBezTo>
                    <a:pt x="10949" y="5637"/>
                    <a:pt x="11621" y="6079"/>
                    <a:pt x="12341" y="6346"/>
                  </a:cubicBezTo>
                  <a:cubicBezTo>
                    <a:pt x="12635" y="6455"/>
                    <a:pt x="12957" y="6532"/>
                    <a:pt x="13268" y="6553"/>
                  </a:cubicBezTo>
                  <a:cubicBezTo>
                    <a:pt x="13404" y="6810"/>
                    <a:pt x="13268" y="6946"/>
                    <a:pt x="12864" y="6958"/>
                  </a:cubicBezTo>
                  <a:cubicBezTo>
                    <a:pt x="12824" y="6961"/>
                    <a:pt x="12783" y="6962"/>
                    <a:pt x="12743" y="6962"/>
                  </a:cubicBezTo>
                  <a:cubicBezTo>
                    <a:pt x="12625" y="6962"/>
                    <a:pt x="12507" y="6951"/>
                    <a:pt x="12389" y="6930"/>
                  </a:cubicBezTo>
                  <a:cubicBezTo>
                    <a:pt x="12270" y="6903"/>
                    <a:pt x="12150" y="6875"/>
                    <a:pt x="12041" y="6822"/>
                  </a:cubicBezTo>
                  <a:cubicBezTo>
                    <a:pt x="12034" y="6818"/>
                    <a:pt x="12019" y="6816"/>
                    <a:pt x="12000" y="6816"/>
                  </a:cubicBezTo>
                  <a:cubicBezTo>
                    <a:pt x="11934" y="6816"/>
                    <a:pt x="11821" y="6840"/>
                    <a:pt x="11855" y="6887"/>
                  </a:cubicBezTo>
                  <a:cubicBezTo>
                    <a:pt x="11985" y="7057"/>
                    <a:pt x="12684" y="7654"/>
                    <a:pt x="12333" y="7654"/>
                  </a:cubicBezTo>
                  <a:cubicBezTo>
                    <a:pt x="12256" y="7654"/>
                    <a:pt x="12130" y="7625"/>
                    <a:pt x="11936" y="7557"/>
                  </a:cubicBezTo>
                  <a:cubicBezTo>
                    <a:pt x="11928" y="7554"/>
                    <a:pt x="11907" y="7552"/>
                    <a:pt x="11881" y="7552"/>
                  </a:cubicBezTo>
                  <a:cubicBezTo>
                    <a:pt x="11819" y="7552"/>
                    <a:pt x="11731" y="7565"/>
                    <a:pt x="11746" y="7607"/>
                  </a:cubicBezTo>
                  <a:cubicBezTo>
                    <a:pt x="11948" y="8152"/>
                    <a:pt x="12308" y="8763"/>
                    <a:pt x="12913" y="8916"/>
                  </a:cubicBezTo>
                  <a:cubicBezTo>
                    <a:pt x="13092" y="8960"/>
                    <a:pt x="13271" y="8984"/>
                    <a:pt x="13451" y="8984"/>
                  </a:cubicBezTo>
                  <a:cubicBezTo>
                    <a:pt x="13513" y="8984"/>
                    <a:pt x="13575" y="8981"/>
                    <a:pt x="13638" y="8975"/>
                  </a:cubicBezTo>
                  <a:cubicBezTo>
                    <a:pt x="13667" y="8973"/>
                    <a:pt x="13691" y="8972"/>
                    <a:pt x="13713" y="8972"/>
                  </a:cubicBezTo>
                  <a:cubicBezTo>
                    <a:pt x="14153" y="8972"/>
                    <a:pt x="13123" y="9475"/>
                    <a:pt x="12951" y="9521"/>
                  </a:cubicBezTo>
                  <a:cubicBezTo>
                    <a:pt x="12930" y="9526"/>
                    <a:pt x="12859" y="9554"/>
                    <a:pt x="12885" y="9587"/>
                  </a:cubicBezTo>
                  <a:cubicBezTo>
                    <a:pt x="13126" y="9898"/>
                    <a:pt x="13507" y="9974"/>
                    <a:pt x="13884" y="10007"/>
                  </a:cubicBezTo>
                  <a:cubicBezTo>
                    <a:pt x="13939" y="10012"/>
                    <a:pt x="14594" y="10045"/>
                    <a:pt x="14539" y="10121"/>
                  </a:cubicBezTo>
                  <a:cubicBezTo>
                    <a:pt x="14336" y="10389"/>
                    <a:pt x="13889" y="10517"/>
                    <a:pt x="13492" y="10517"/>
                  </a:cubicBezTo>
                  <a:cubicBezTo>
                    <a:pt x="13322" y="10517"/>
                    <a:pt x="13162" y="10494"/>
                    <a:pt x="13033" y="10448"/>
                  </a:cubicBezTo>
                  <a:cubicBezTo>
                    <a:pt x="13028" y="10447"/>
                    <a:pt x="13021" y="10446"/>
                    <a:pt x="13011" y="10446"/>
                  </a:cubicBezTo>
                  <a:cubicBezTo>
                    <a:pt x="12946" y="10446"/>
                    <a:pt x="12792" y="10477"/>
                    <a:pt x="12859" y="10520"/>
                  </a:cubicBezTo>
                  <a:cubicBezTo>
                    <a:pt x="13376" y="10863"/>
                    <a:pt x="14980" y="11077"/>
                    <a:pt x="13300" y="11469"/>
                  </a:cubicBezTo>
                  <a:cubicBezTo>
                    <a:pt x="13285" y="11475"/>
                    <a:pt x="13207" y="11507"/>
                    <a:pt x="13235" y="11535"/>
                  </a:cubicBezTo>
                  <a:cubicBezTo>
                    <a:pt x="13726" y="12031"/>
                    <a:pt x="14282" y="12331"/>
                    <a:pt x="14975" y="12445"/>
                  </a:cubicBezTo>
                  <a:cubicBezTo>
                    <a:pt x="15087" y="12463"/>
                    <a:pt x="15199" y="12471"/>
                    <a:pt x="15312" y="12471"/>
                  </a:cubicBezTo>
                  <a:cubicBezTo>
                    <a:pt x="15434" y="12471"/>
                    <a:pt x="15557" y="12462"/>
                    <a:pt x="15679" y="12451"/>
                  </a:cubicBezTo>
                  <a:cubicBezTo>
                    <a:pt x="15743" y="12446"/>
                    <a:pt x="15794" y="12443"/>
                    <a:pt x="15834" y="12443"/>
                  </a:cubicBezTo>
                  <a:cubicBezTo>
                    <a:pt x="16076" y="12443"/>
                    <a:pt x="15920" y="12537"/>
                    <a:pt x="15667" y="12625"/>
                  </a:cubicBezTo>
                  <a:cubicBezTo>
                    <a:pt x="15421" y="12715"/>
                    <a:pt x="15086" y="12805"/>
                    <a:pt x="14960" y="12805"/>
                  </a:cubicBezTo>
                  <a:cubicBezTo>
                    <a:pt x="14955" y="12805"/>
                    <a:pt x="14951" y="12805"/>
                    <a:pt x="14947" y="12805"/>
                  </a:cubicBezTo>
                  <a:cubicBezTo>
                    <a:pt x="14921" y="12805"/>
                    <a:pt x="14763" y="12822"/>
                    <a:pt x="14801" y="12877"/>
                  </a:cubicBezTo>
                  <a:cubicBezTo>
                    <a:pt x="15045" y="13275"/>
                    <a:pt x="15581" y="13557"/>
                    <a:pt x="16006" y="13716"/>
                  </a:cubicBezTo>
                  <a:cubicBezTo>
                    <a:pt x="16148" y="13771"/>
                    <a:pt x="16296" y="13831"/>
                    <a:pt x="16442" y="13852"/>
                  </a:cubicBezTo>
                  <a:cubicBezTo>
                    <a:pt x="16507" y="13861"/>
                    <a:pt x="16583" y="13884"/>
                    <a:pt x="16648" y="13914"/>
                  </a:cubicBezTo>
                  <a:lnTo>
                    <a:pt x="16648" y="13914"/>
                  </a:lnTo>
                  <a:cubicBezTo>
                    <a:pt x="16687" y="13890"/>
                    <a:pt x="16726" y="13864"/>
                    <a:pt x="16764" y="13836"/>
                  </a:cubicBezTo>
                  <a:cubicBezTo>
                    <a:pt x="16824" y="13797"/>
                    <a:pt x="16767" y="13775"/>
                    <a:pt x="16723" y="13775"/>
                  </a:cubicBezTo>
                  <a:cubicBezTo>
                    <a:pt x="16718" y="13775"/>
                    <a:pt x="16714" y="13776"/>
                    <a:pt x="16709" y="13776"/>
                  </a:cubicBezTo>
                  <a:cubicBezTo>
                    <a:pt x="16704" y="13776"/>
                    <a:pt x="16698" y="13776"/>
                    <a:pt x="16692" y="13776"/>
                  </a:cubicBezTo>
                  <a:cubicBezTo>
                    <a:pt x="16164" y="13776"/>
                    <a:pt x="15376" y="13335"/>
                    <a:pt x="15047" y="12899"/>
                  </a:cubicBezTo>
                  <a:lnTo>
                    <a:pt x="15047" y="12899"/>
                  </a:lnTo>
                  <a:cubicBezTo>
                    <a:pt x="15526" y="12889"/>
                    <a:pt x="16016" y="12770"/>
                    <a:pt x="16251" y="12308"/>
                  </a:cubicBezTo>
                  <a:cubicBezTo>
                    <a:pt x="16267" y="12278"/>
                    <a:pt x="16227" y="12272"/>
                    <a:pt x="16187" y="12272"/>
                  </a:cubicBezTo>
                  <a:cubicBezTo>
                    <a:pt x="16155" y="12272"/>
                    <a:pt x="16122" y="12276"/>
                    <a:pt x="16115" y="12276"/>
                  </a:cubicBezTo>
                  <a:cubicBezTo>
                    <a:pt x="15872" y="12337"/>
                    <a:pt x="15620" y="12370"/>
                    <a:pt x="15370" y="12370"/>
                  </a:cubicBezTo>
                  <a:cubicBezTo>
                    <a:pt x="14929" y="12370"/>
                    <a:pt x="14492" y="12267"/>
                    <a:pt x="14113" y="12031"/>
                  </a:cubicBezTo>
                  <a:cubicBezTo>
                    <a:pt x="13960" y="11933"/>
                    <a:pt x="13273" y="11583"/>
                    <a:pt x="13715" y="11452"/>
                  </a:cubicBezTo>
                  <a:cubicBezTo>
                    <a:pt x="13993" y="11371"/>
                    <a:pt x="14277" y="11228"/>
                    <a:pt x="14337" y="10923"/>
                  </a:cubicBezTo>
                  <a:cubicBezTo>
                    <a:pt x="14342" y="10896"/>
                    <a:pt x="14304" y="10885"/>
                    <a:pt x="14277" y="10885"/>
                  </a:cubicBezTo>
                  <a:cubicBezTo>
                    <a:pt x="13927" y="10865"/>
                    <a:pt x="13564" y="10774"/>
                    <a:pt x="13257" y="10596"/>
                  </a:cubicBezTo>
                  <a:lnTo>
                    <a:pt x="13257" y="10596"/>
                  </a:lnTo>
                  <a:cubicBezTo>
                    <a:pt x="13288" y="10598"/>
                    <a:pt x="13318" y="10599"/>
                    <a:pt x="13348" y="10599"/>
                  </a:cubicBezTo>
                  <a:cubicBezTo>
                    <a:pt x="13464" y="10599"/>
                    <a:pt x="13579" y="10589"/>
                    <a:pt x="13683" y="10574"/>
                  </a:cubicBezTo>
                  <a:cubicBezTo>
                    <a:pt x="14064" y="10520"/>
                    <a:pt x="14626" y="10432"/>
                    <a:pt x="14773" y="10017"/>
                  </a:cubicBezTo>
                  <a:cubicBezTo>
                    <a:pt x="14790" y="9985"/>
                    <a:pt x="14740" y="9979"/>
                    <a:pt x="14718" y="9979"/>
                  </a:cubicBezTo>
                  <a:cubicBezTo>
                    <a:pt x="14473" y="9947"/>
                    <a:pt x="14222" y="9947"/>
                    <a:pt x="13977" y="9914"/>
                  </a:cubicBezTo>
                  <a:cubicBezTo>
                    <a:pt x="13927" y="9909"/>
                    <a:pt x="12963" y="9609"/>
                    <a:pt x="13197" y="9549"/>
                  </a:cubicBezTo>
                  <a:cubicBezTo>
                    <a:pt x="13584" y="9445"/>
                    <a:pt x="13884" y="9194"/>
                    <a:pt x="14141" y="8899"/>
                  </a:cubicBezTo>
                  <a:cubicBezTo>
                    <a:pt x="14180" y="8855"/>
                    <a:pt x="14105" y="8851"/>
                    <a:pt x="14064" y="8851"/>
                  </a:cubicBezTo>
                  <a:cubicBezTo>
                    <a:pt x="14055" y="8851"/>
                    <a:pt x="14047" y="8851"/>
                    <a:pt x="14043" y="8851"/>
                  </a:cubicBezTo>
                  <a:cubicBezTo>
                    <a:pt x="13924" y="8864"/>
                    <a:pt x="13810" y="8871"/>
                    <a:pt x="13701" y="8871"/>
                  </a:cubicBezTo>
                  <a:cubicBezTo>
                    <a:pt x="12880" y="8871"/>
                    <a:pt x="12332" y="8490"/>
                    <a:pt x="12002" y="7698"/>
                  </a:cubicBezTo>
                  <a:lnTo>
                    <a:pt x="12002" y="7698"/>
                  </a:lnTo>
                  <a:cubicBezTo>
                    <a:pt x="12107" y="7722"/>
                    <a:pt x="12207" y="7735"/>
                    <a:pt x="12309" y="7735"/>
                  </a:cubicBezTo>
                  <a:cubicBezTo>
                    <a:pt x="12427" y="7735"/>
                    <a:pt x="12549" y="7718"/>
                    <a:pt x="12684" y="7683"/>
                  </a:cubicBezTo>
                  <a:cubicBezTo>
                    <a:pt x="12711" y="7673"/>
                    <a:pt x="12777" y="7650"/>
                    <a:pt x="12749" y="7618"/>
                  </a:cubicBezTo>
                  <a:cubicBezTo>
                    <a:pt x="12593" y="7388"/>
                    <a:pt x="12379" y="7207"/>
                    <a:pt x="12191" y="7000"/>
                  </a:cubicBezTo>
                  <a:lnTo>
                    <a:pt x="12191" y="7000"/>
                  </a:lnTo>
                  <a:cubicBezTo>
                    <a:pt x="12356" y="7038"/>
                    <a:pt x="12546" y="7063"/>
                    <a:pt x="12732" y="7063"/>
                  </a:cubicBezTo>
                  <a:cubicBezTo>
                    <a:pt x="13161" y="7063"/>
                    <a:pt x="13561" y="6927"/>
                    <a:pt x="13546" y="6500"/>
                  </a:cubicBezTo>
                  <a:cubicBezTo>
                    <a:pt x="13546" y="6477"/>
                    <a:pt x="13502" y="6472"/>
                    <a:pt x="13491" y="6472"/>
                  </a:cubicBezTo>
                  <a:cubicBezTo>
                    <a:pt x="12739" y="6417"/>
                    <a:pt x="11779" y="6140"/>
                    <a:pt x="11314" y="5501"/>
                  </a:cubicBezTo>
                  <a:cubicBezTo>
                    <a:pt x="11282" y="5452"/>
                    <a:pt x="10911" y="4858"/>
                    <a:pt x="11107" y="4858"/>
                  </a:cubicBezTo>
                  <a:cubicBezTo>
                    <a:pt x="11195" y="4851"/>
                    <a:pt x="11282" y="4846"/>
                    <a:pt x="11364" y="4825"/>
                  </a:cubicBezTo>
                  <a:cubicBezTo>
                    <a:pt x="11583" y="4765"/>
                    <a:pt x="11719" y="4710"/>
                    <a:pt x="11882" y="4546"/>
                  </a:cubicBezTo>
                  <a:cubicBezTo>
                    <a:pt x="11898" y="4536"/>
                    <a:pt x="11898" y="4514"/>
                    <a:pt x="11877" y="4503"/>
                  </a:cubicBezTo>
                  <a:cubicBezTo>
                    <a:pt x="11615" y="4415"/>
                    <a:pt x="11337" y="4345"/>
                    <a:pt x="11092" y="4219"/>
                  </a:cubicBezTo>
                  <a:cubicBezTo>
                    <a:pt x="10856" y="4099"/>
                    <a:pt x="11178" y="3979"/>
                    <a:pt x="11266" y="3909"/>
                  </a:cubicBezTo>
                  <a:cubicBezTo>
                    <a:pt x="11538" y="3680"/>
                    <a:pt x="11762" y="3461"/>
                    <a:pt x="11762" y="3096"/>
                  </a:cubicBezTo>
                  <a:cubicBezTo>
                    <a:pt x="11762" y="3070"/>
                    <a:pt x="11738" y="3062"/>
                    <a:pt x="11708" y="3062"/>
                  </a:cubicBezTo>
                  <a:cubicBezTo>
                    <a:pt x="11660" y="3062"/>
                    <a:pt x="11596" y="3083"/>
                    <a:pt x="11583" y="3090"/>
                  </a:cubicBezTo>
                  <a:cubicBezTo>
                    <a:pt x="11496" y="3134"/>
                    <a:pt x="11051" y="3349"/>
                    <a:pt x="10858" y="3349"/>
                  </a:cubicBezTo>
                  <a:cubicBezTo>
                    <a:pt x="10759" y="3349"/>
                    <a:pt x="10726" y="3293"/>
                    <a:pt x="10840" y="3128"/>
                  </a:cubicBezTo>
                  <a:cubicBezTo>
                    <a:pt x="10944" y="2975"/>
                    <a:pt x="11069" y="2822"/>
                    <a:pt x="11140" y="2653"/>
                  </a:cubicBezTo>
                  <a:cubicBezTo>
                    <a:pt x="11255" y="2391"/>
                    <a:pt x="11288" y="2207"/>
                    <a:pt x="11249" y="1923"/>
                  </a:cubicBezTo>
                  <a:cubicBezTo>
                    <a:pt x="11247" y="1900"/>
                    <a:pt x="11224" y="1892"/>
                    <a:pt x="11195" y="1892"/>
                  </a:cubicBezTo>
                  <a:cubicBezTo>
                    <a:pt x="11149" y="1892"/>
                    <a:pt x="11086" y="1912"/>
                    <a:pt x="11069" y="1923"/>
                  </a:cubicBezTo>
                  <a:cubicBezTo>
                    <a:pt x="10791" y="2097"/>
                    <a:pt x="10611" y="2359"/>
                    <a:pt x="10382" y="2588"/>
                  </a:cubicBezTo>
                  <a:cubicBezTo>
                    <a:pt x="10282" y="2688"/>
                    <a:pt x="10158" y="2782"/>
                    <a:pt x="10080" y="2782"/>
                  </a:cubicBezTo>
                  <a:cubicBezTo>
                    <a:pt x="10013" y="2782"/>
                    <a:pt x="9979" y="2713"/>
                    <a:pt x="10022" y="2522"/>
                  </a:cubicBezTo>
                  <a:cubicBezTo>
                    <a:pt x="10077" y="2272"/>
                    <a:pt x="10131" y="2016"/>
                    <a:pt x="10180" y="1759"/>
                  </a:cubicBezTo>
                  <a:cubicBezTo>
                    <a:pt x="10234" y="1470"/>
                    <a:pt x="10660" y="128"/>
                    <a:pt x="10201" y="24"/>
                  </a:cubicBezTo>
                  <a:cubicBezTo>
                    <a:pt x="10133" y="8"/>
                    <a:pt x="10071" y="1"/>
                    <a:pt x="1001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0"/>
            <p:cNvSpPr/>
            <p:nvPr/>
          </p:nvSpPr>
          <p:spPr>
            <a:xfrm>
              <a:off x="3923150" y="3004300"/>
              <a:ext cx="263375" cy="531200"/>
            </a:xfrm>
            <a:custGeom>
              <a:avLst/>
              <a:gdLst/>
              <a:ahLst/>
              <a:cxnLst/>
              <a:rect l="l" t="t" r="r" b="b"/>
              <a:pathLst>
                <a:path w="10535" h="21248" extrusionOk="0">
                  <a:moveTo>
                    <a:pt x="960" y="20686"/>
                  </a:moveTo>
                  <a:cubicBezTo>
                    <a:pt x="917" y="20686"/>
                    <a:pt x="922" y="20708"/>
                    <a:pt x="955" y="20741"/>
                  </a:cubicBezTo>
                  <a:cubicBezTo>
                    <a:pt x="977" y="20724"/>
                    <a:pt x="999" y="20713"/>
                    <a:pt x="1015" y="20697"/>
                  </a:cubicBezTo>
                  <a:cubicBezTo>
                    <a:pt x="993" y="20691"/>
                    <a:pt x="972" y="20686"/>
                    <a:pt x="960" y="20686"/>
                  </a:cubicBezTo>
                  <a:close/>
                  <a:moveTo>
                    <a:pt x="4867" y="1"/>
                  </a:moveTo>
                  <a:cubicBezTo>
                    <a:pt x="4796" y="1"/>
                    <a:pt x="4719" y="12"/>
                    <a:pt x="4648" y="33"/>
                  </a:cubicBezTo>
                  <a:cubicBezTo>
                    <a:pt x="4796" y="300"/>
                    <a:pt x="5041" y="491"/>
                    <a:pt x="5189" y="759"/>
                  </a:cubicBezTo>
                  <a:cubicBezTo>
                    <a:pt x="4915" y="814"/>
                    <a:pt x="4572" y="786"/>
                    <a:pt x="4403" y="1053"/>
                  </a:cubicBezTo>
                  <a:cubicBezTo>
                    <a:pt x="4522" y="1053"/>
                    <a:pt x="4670" y="1081"/>
                    <a:pt x="4796" y="1136"/>
                  </a:cubicBezTo>
                  <a:cubicBezTo>
                    <a:pt x="4698" y="1670"/>
                    <a:pt x="4162" y="2827"/>
                    <a:pt x="3573" y="3230"/>
                  </a:cubicBezTo>
                  <a:cubicBezTo>
                    <a:pt x="3781" y="3175"/>
                    <a:pt x="3993" y="3127"/>
                    <a:pt x="4157" y="3099"/>
                  </a:cubicBezTo>
                  <a:lnTo>
                    <a:pt x="4157" y="3099"/>
                  </a:lnTo>
                  <a:cubicBezTo>
                    <a:pt x="3961" y="3956"/>
                    <a:pt x="3323" y="5652"/>
                    <a:pt x="2417" y="5838"/>
                  </a:cubicBezTo>
                  <a:cubicBezTo>
                    <a:pt x="2543" y="5871"/>
                    <a:pt x="2668" y="5887"/>
                    <a:pt x="2793" y="5887"/>
                  </a:cubicBezTo>
                  <a:cubicBezTo>
                    <a:pt x="3072" y="5887"/>
                    <a:pt x="3349" y="5816"/>
                    <a:pt x="3618" y="5707"/>
                  </a:cubicBezTo>
                  <a:lnTo>
                    <a:pt x="3618" y="5707"/>
                  </a:lnTo>
                  <a:cubicBezTo>
                    <a:pt x="3447" y="6186"/>
                    <a:pt x="3371" y="6617"/>
                    <a:pt x="3006" y="6939"/>
                  </a:cubicBezTo>
                  <a:cubicBezTo>
                    <a:pt x="3099" y="6956"/>
                    <a:pt x="3192" y="6961"/>
                    <a:pt x="3284" y="6961"/>
                  </a:cubicBezTo>
                  <a:cubicBezTo>
                    <a:pt x="3513" y="6961"/>
                    <a:pt x="3742" y="6924"/>
                    <a:pt x="3988" y="6886"/>
                  </a:cubicBezTo>
                  <a:lnTo>
                    <a:pt x="3988" y="6886"/>
                  </a:lnTo>
                  <a:cubicBezTo>
                    <a:pt x="3792" y="7638"/>
                    <a:pt x="3742" y="8364"/>
                    <a:pt x="3399" y="9089"/>
                  </a:cubicBezTo>
                  <a:cubicBezTo>
                    <a:pt x="3409" y="9073"/>
                    <a:pt x="3420" y="9063"/>
                    <a:pt x="3429" y="9049"/>
                  </a:cubicBezTo>
                  <a:lnTo>
                    <a:pt x="3429" y="9049"/>
                  </a:lnTo>
                  <a:cubicBezTo>
                    <a:pt x="3092" y="9538"/>
                    <a:pt x="2759" y="9941"/>
                    <a:pt x="2269" y="10327"/>
                  </a:cubicBezTo>
                  <a:cubicBezTo>
                    <a:pt x="2297" y="10333"/>
                    <a:pt x="2329" y="10333"/>
                    <a:pt x="2357" y="10333"/>
                  </a:cubicBezTo>
                  <a:cubicBezTo>
                    <a:pt x="2689" y="10333"/>
                    <a:pt x="3203" y="10093"/>
                    <a:pt x="3447" y="9869"/>
                  </a:cubicBezTo>
                  <a:lnTo>
                    <a:pt x="3447" y="9869"/>
                  </a:lnTo>
                  <a:cubicBezTo>
                    <a:pt x="3175" y="10141"/>
                    <a:pt x="3006" y="10491"/>
                    <a:pt x="2782" y="10786"/>
                  </a:cubicBezTo>
                  <a:cubicBezTo>
                    <a:pt x="2543" y="11053"/>
                    <a:pt x="2269" y="11134"/>
                    <a:pt x="2002" y="11347"/>
                  </a:cubicBezTo>
                  <a:cubicBezTo>
                    <a:pt x="2057" y="11352"/>
                    <a:pt x="2112" y="11358"/>
                    <a:pt x="2160" y="11358"/>
                  </a:cubicBezTo>
                  <a:cubicBezTo>
                    <a:pt x="2346" y="11358"/>
                    <a:pt x="2515" y="11320"/>
                    <a:pt x="2684" y="11216"/>
                  </a:cubicBezTo>
                  <a:lnTo>
                    <a:pt x="2684" y="11216"/>
                  </a:lnTo>
                  <a:cubicBezTo>
                    <a:pt x="2613" y="11914"/>
                    <a:pt x="2269" y="12586"/>
                    <a:pt x="1632" y="12798"/>
                  </a:cubicBezTo>
                  <a:cubicBezTo>
                    <a:pt x="1773" y="12777"/>
                    <a:pt x="1926" y="12738"/>
                    <a:pt x="2085" y="12738"/>
                  </a:cubicBezTo>
                  <a:cubicBezTo>
                    <a:pt x="2123" y="12738"/>
                    <a:pt x="2160" y="12738"/>
                    <a:pt x="2198" y="12744"/>
                  </a:cubicBezTo>
                  <a:cubicBezTo>
                    <a:pt x="2052" y="13551"/>
                    <a:pt x="1385" y="14172"/>
                    <a:pt x="803" y="14625"/>
                  </a:cubicBezTo>
                  <a:cubicBezTo>
                    <a:pt x="874" y="14642"/>
                    <a:pt x="944" y="14648"/>
                    <a:pt x="1010" y="14648"/>
                  </a:cubicBezTo>
                  <a:cubicBezTo>
                    <a:pt x="1234" y="14648"/>
                    <a:pt x="1430" y="14587"/>
                    <a:pt x="1659" y="14544"/>
                  </a:cubicBezTo>
                  <a:lnTo>
                    <a:pt x="1659" y="14544"/>
                  </a:lnTo>
                  <a:cubicBezTo>
                    <a:pt x="1463" y="15029"/>
                    <a:pt x="803" y="15323"/>
                    <a:pt x="360" y="15514"/>
                  </a:cubicBezTo>
                  <a:cubicBezTo>
                    <a:pt x="655" y="15514"/>
                    <a:pt x="950" y="15487"/>
                    <a:pt x="1217" y="15351"/>
                  </a:cubicBezTo>
                  <a:lnTo>
                    <a:pt x="1217" y="15351"/>
                  </a:lnTo>
                  <a:cubicBezTo>
                    <a:pt x="1244" y="15864"/>
                    <a:pt x="874" y="16377"/>
                    <a:pt x="557" y="16698"/>
                  </a:cubicBezTo>
                  <a:cubicBezTo>
                    <a:pt x="851" y="16698"/>
                    <a:pt x="1097" y="16534"/>
                    <a:pt x="1365" y="16426"/>
                  </a:cubicBezTo>
                  <a:lnTo>
                    <a:pt x="1365" y="16426"/>
                  </a:lnTo>
                  <a:cubicBezTo>
                    <a:pt x="1244" y="16939"/>
                    <a:pt x="508" y="17397"/>
                    <a:pt x="93" y="17528"/>
                  </a:cubicBezTo>
                  <a:cubicBezTo>
                    <a:pt x="131" y="17555"/>
                    <a:pt x="174" y="17576"/>
                    <a:pt x="219" y="17593"/>
                  </a:cubicBezTo>
                  <a:cubicBezTo>
                    <a:pt x="317" y="17609"/>
                    <a:pt x="415" y="17621"/>
                    <a:pt x="514" y="17631"/>
                  </a:cubicBezTo>
                  <a:cubicBezTo>
                    <a:pt x="688" y="17626"/>
                    <a:pt x="868" y="17588"/>
                    <a:pt x="999" y="17528"/>
                  </a:cubicBezTo>
                  <a:lnTo>
                    <a:pt x="999" y="17528"/>
                  </a:lnTo>
                  <a:cubicBezTo>
                    <a:pt x="944" y="17571"/>
                    <a:pt x="889" y="17614"/>
                    <a:pt x="841" y="17659"/>
                  </a:cubicBezTo>
                  <a:cubicBezTo>
                    <a:pt x="851" y="17659"/>
                    <a:pt x="862" y="17664"/>
                    <a:pt x="874" y="17664"/>
                  </a:cubicBezTo>
                  <a:cubicBezTo>
                    <a:pt x="901" y="17664"/>
                    <a:pt x="1020" y="17680"/>
                    <a:pt x="1010" y="17724"/>
                  </a:cubicBezTo>
                  <a:cubicBezTo>
                    <a:pt x="912" y="18052"/>
                    <a:pt x="579" y="18226"/>
                    <a:pt x="267" y="18313"/>
                  </a:cubicBezTo>
                  <a:cubicBezTo>
                    <a:pt x="214" y="18324"/>
                    <a:pt x="169" y="18341"/>
                    <a:pt x="131" y="18351"/>
                  </a:cubicBezTo>
                  <a:cubicBezTo>
                    <a:pt x="88" y="18389"/>
                    <a:pt x="44" y="18422"/>
                    <a:pt x="0" y="18455"/>
                  </a:cubicBezTo>
                  <a:cubicBezTo>
                    <a:pt x="44" y="18510"/>
                    <a:pt x="279" y="18531"/>
                    <a:pt x="497" y="18531"/>
                  </a:cubicBezTo>
                  <a:cubicBezTo>
                    <a:pt x="633" y="18531"/>
                    <a:pt x="770" y="18520"/>
                    <a:pt x="846" y="18505"/>
                  </a:cubicBezTo>
                  <a:cubicBezTo>
                    <a:pt x="1070" y="18450"/>
                    <a:pt x="1282" y="18389"/>
                    <a:pt x="1501" y="18319"/>
                  </a:cubicBezTo>
                  <a:cubicBezTo>
                    <a:pt x="1511" y="18319"/>
                    <a:pt x="1528" y="18313"/>
                    <a:pt x="1544" y="18313"/>
                  </a:cubicBezTo>
                  <a:cubicBezTo>
                    <a:pt x="1599" y="18313"/>
                    <a:pt x="1675" y="18334"/>
                    <a:pt x="1687" y="18379"/>
                  </a:cubicBezTo>
                  <a:cubicBezTo>
                    <a:pt x="1806" y="19126"/>
                    <a:pt x="1130" y="19480"/>
                    <a:pt x="464" y="19502"/>
                  </a:cubicBezTo>
                  <a:lnTo>
                    <a:pt x="448" y="19502"/>
                  </a:lnTo>
                  <a:cubicBezTo>
                    <a:pt x="410" y="19502"/>
                    <a:pt x="371" y="19502"/>
                    <a:pt x="328" y="19497"/>
                  </a:cubicBezTo>
                  <a:cubicBezTo>
                    <a:pt x="290" y="19492"/>
                    <a:pt x="252" y="19486"/>
                    <a:pt x="224" y="19486"/>
                  </a:cubicBezTo>
                  <a:cubicBezTo>
                    <a:pt x="142" y="19486"/>
                    <a:pt x="121" y="19519"/>
                    <a:pt x="300" y="19666"/>
                  </a:cubicBezTo>
                  <a:cubicBezTo>
                    <a:pt x="546" y="19867"/>
                    <a:pt x="857" y="19928"/>
                    <a:pt x="1163" y="19928"/>
                  </a:cubicBezTo>
                  <a:cubicBezTo>
                    <a:pt x="1327" y="19928"/>
                    <a:pt x="1490" y="19912"/>
                    <a:pt x="1642" y="19895"/>
                  </a:cubicBezTo>
                  <a:cubicBezTo>
                    <a:pt x="2035" y="19847"/>
                    <a:pt x="2422" y="19764"/>
                    <a:pt x="2820" y="19737"/>
                  </a:cubicBezTo>
                  <a:lnTo>
                    <a:pt x="2832" y="19737"/>
                  </a:lnTo>
                  <a:cubicBezTo>
                    <a:pt x="2875" y="19737"/>
                    <a:pt x="2984" y="19748"/>
                    <a:pt x="2979" y="19802"/>
                  </a:cubicBezTo>
                  <a:cubicBezTo>
                    <a:pt x="2951" y="20277"/>
                    <a:pt x="2493" y="20637"/>
                    <a:pt x="2040" y="20746"/>
                  </a:cubicBezTo>
                  <a:cubicBezTo>
                    <a:pt x="1921" y="20965"/>
                    <a:pt x="2019" y="21068"/>
                    <a:pt x="2193" y="21068"/>
                  </a:cubicBezTo>
                  <a:cubicBezTo>
                    <a:pt x="2329" y="21068"/>
                    <a:pt x="2505" y="21008"/>
                    <a:pt x="2668" y="20899"/>
                  </a:cubicBezTo>
                  <a:cubicBezTo>
                    <a:pt x="2679" y="20894"/>
                    <a:pt x="2750" y="20872"/>
                    <a:pt x="2799" y="20872"/>
                  </a:cubicBezTo>
                  <a:cubicBezTo>
                    <a:pt x="2832" y="20872"/>
                    <a:pt x="2853" y="20877"/>
                    <a:pt x="2853" y="20899"/>
                  </a:cubicBezTo>
                  <a:cubicBezTo>
                    <a:pt x="2815" y="21161"/>
                    <a:pt x="2903" y="21247"/>
                    <a:pt x="3044" y="21247"/>
                  </a:cubicBezTo>
                  <a:cubicBezTo>
                    <a:pt x="3301" y="21247"/>
                    <a:pt x="3726" y="20959"/>
                    <a:pt x="3917" y="20844"/>
                  </a:cubicBezTo>
                  <a:cubicBezTo>
                    <a:pt x="3933" y="20834"/>
                    <a:pt x="3993" y="20817"/>
                    <a:pt x="4043" y="20817"/>
                  </a:cubicBezTo>
                  <a:cubicBezTo>
                    <a:pt x="4069" y="20817"/>
                    <a:pt x="4097" y="20822"/>
                    <a:pt x="4102" y="20844"/>
                  </a:cubicBezTo>
                  <a:cubicBezTo>
                    <a:pt x="4217" y="20959"/>
                    <a:pt x="4321" y="21013"/>
                    <a:pt x="4403" y="21013"/>
                  </a:cubicBezTo>
                  <a:cubicBezTo>
                    <a:pt x="4495" y="21013"/>
                    <a:pt x="4572" y="20948"/>
                    <a:pt x="4626" y="20811"/>
                  </a:cubicBezTo>
                  <a:cubicBezTo>
                    <a:pt x="4648" y="20784"/>
                    <a:pt x="4713" y="20756"/>
                    <a:pt x="4768" y="20756"/>
                  </a:cubicBezTo>
                  <a:cubicBezTo>
                    <a:pt x="4796" y="20756"/>
                    <a:pt x="4817" y="20768"/>
                    <a:pt x="4829" y="20784"/>
                  </a:cubicBezTo>
                  <a:cubicBezTo>
                    <a:pt x="4872" y="20915"/>
                    <a:pt x="4943" y="20980"/>
                    <a:pt x="5035" y="20980"/>
                  </a:cubicBezTo>
                  <a:cubicBezTo>
                    <a:pt x="5111" y="20980"/>
                    <a:pt x="5199" y="20937"/>
                    <a:pt x="5308" y="20849"/>
                  </a:cubicBezTo>
                  <a:cubicBezTo>
                    <a:pt x="5330" y="20822"/>
                    <a:pt x="5395" y="20796"/>
                    <a:pt x="5450" y="20796"/>
                  </a:cubicBezTo>
                  <a:cubicBezTo>
                    <a:pt x="5477" y="20796"/>
                    <a:pt x="5499" y="20801"/>
                    <a:pt x="5509" y="20817"/>
                  </a:cubicBezTo>
                  <a:cubicBezTo>
                    <a:pt x="5608" y="20937"/>
                    <a:pt x="5761" y="20997"/>
                    <a:pt x="5902" y="20997"/>
                  </a:cubicBezTo>
                  <a:cubicBezTo>
                    <a:pt x="6138" y="20997"/>
                    <a:pt x="6355" y="20855"/>
                    <a:pt x="6317" y="20582"/>
                  </a:cubicBezTo>
                  <a:cubicBezTo>
                    <a:pt x="6312" y="20544"/>
                    <a:pt x="6388" y="20522"/>
                    <a:pt x="6453" y="20522"/>
                  </a:cubicBezTo>
                  <a:cubicBezTo>
                    <a:pt x="6481" y="20522"/>
                    <a:pt x="6508" y="20527"/>
                    <a:pt x="6519" y="20539"/>
                  </a:cubicBezTo>
                  <a:cubicBezTo>
                    <a:pt x="6584" y="20642"/>
                    <a:pt x="6655" y="20741"/>
                    <a:pt x="6737" y="20828"/>
                  </a:cubicBezTo>
                  <a:cubicBezTo>
                    <a:pt x="6830" y="20948"/>
                    <a:pt x="6994" y="21008"/>
                    <a:pt x="7146" y="21008"/>
                  </a:cubicBezTo>
                  <a:cubicBezTo>
                    <a:pt x="7392" y="21008"/>
                    <a:pt x="7616" y="20861"/>
                    <a:pt x="7539" y="20582"/>
                  </a:cubicBezTo>
                  <a:cubicBezTo>
                    <a:pt x="7528" y="20544"/>
                    <a:pt x="7599" y="20527"/>
                    <a:pt x="7664" y="20527"/>
                  </a:cubicBezTo>
                  <a:cubicBezTo>
                    <a:pt x="7697" y="20527"/>
                    <a:pt x="7730" y="20534"/>
                    <a:pt x="7747" y="20539"/>
                  </a:cubicBezTo>
                  <a:cubicBezTo>
                    <a:pt x="7921" y="20675"/>
                    <a:pt x="8107" y="20789"/>
                    <a:pt x="8303" y="20882"/>
                  </a:cubicBezTo>
                  <a:cubicBezTo>
                    <a:pt x="8357" y="20910"/>
                    <a:pt x="8450" y="20932"/>
                    <a:pt x="8565" y="20953"/>
                  </a:cubicBezTo>
                  <a:cubicBezTo>
                    <a:pt x="8843" y="20703"/>
                    <a:pt x="9258" y="20331"/>
                    <a:pt x="9247" y="20331"/>
                  </a:cubicBezTo>
                  <a:cubicBezTo>
                    <a:pt x="8930" y="20255"/>
                    <a:pt x="8603" y="19950"/>
                    <a:pt x="8396" y="19716"/>
                  </a:cubicBezTo>
                  <a:cubicBezTo>
                    <a:pt x="8341" y="19655"/>
                    <a:pt x="8019" y="19316"/>
                    <a:pt x="8210" y="19263"/>
                  </a:cubicBezTo>
                  <a:cubicBezTo>
                    <a:pt x="8286" y="19246"/>
                    <a:pt x="8363" y="19235"/>
                    <a:pt x="8445" y="19235"/>
                  </a:cubicBezTo>
                  <a:cubicBezTo>
                    <a:pt x="8548" y="19235"/>
                    <a:pt x="8658" y="19246"/>
                    <a:pt x="8761" y="19257"/>
                  </a:cubicBezTo>
                  <a:cubicBezTo>
                    <a:pt x="8848" y="19263"/>
                    <a:pt x="8941" y="19268"/>
                    <a:pt x="9028" y="19268"/>
                  </a:cubicBezTo>
                  <a:cubicBezTo>
                    <a:pt x="9132" y="19268"/>
                    <a:pt x="9235" y="19263"/>
                    <a:pt x="9339" y="19251"/>
                  </a:cubicBezTo>
                  <a:cubicBezTo>
                    <a:pt x="9313" y="19126"/>
                    <a:pt x="9290" y="19001"/>
                    <a:pt x="9273" y="18875"/>
                  </a:cubicBezTo>
                  <a:lnTo>
                    <a:pt x="9273" y="18875"/>
                  </a:lnTo>
                  <a:cubicBezTo>
                    <a:pt x="9454" y="18979"/>
                    <a:pt x="9645" y="19049"/>
                    <a:pt x="9841" y="19094"/>
                  </a:cubicBezTo>
                  <a:cubicBezTo>
                    <a:pt x="9885" y="19071"/>
                    <a:pt x="9923" y="19054"/>
                    <a:pt x="9967" y="19034"/>
                  </a:cubicBezTo>
                  <a:cubicBezTo>
                    <a:pt x="9830" y="19028"/>
                    <a:pt x="9443" y="18880"/>
                    <a:pt x="9497" y="18673"/>
                  </a:cubicBezTo>
                  <a:cubicBezTo>
                    <a:pt x="9530" y="18553"/>
                    <a:pt x="9585" y="18460"/>
                    <a:pt x="9656" y="18384"/>
                  </a:cubicBezTo>
                  <a:cubicBezTo>
                    <a:pt x="9580" y="18286"/>
                    <a:pt x="9509" y="18183"/>
                    <a:pt x="9449" y="18067"/>
                  </a:cubicBezTo>
                  <a:cubicBezTo>
                    <a:pt x="9273" y="17745"/>
                    <a:pt x="9203" y="17342"/>
                    <a:pt x="9104" y="16992"/>
                  </a:cubicBezTo>
                  <a:lnTo>
                    <a:pt x="9104" y="16992"/>
                  </a:lnTo>
                  <a:cubicBezTo>
                    <a:pt x="9252" y="17020"/>
                    <a:pt x="9399" y="17075"/>
                    <a:pt x="9568" y="17102"/>
                  </a:cubicBezTo>
                  <a:lnTo>
                    <a:pt x="9568" y="17091"/>
                  </a:lnTo>
                  <a:cubicBezTo>
                    <a:pt x="9459" y="17058"/>
                    <a:pt x="9345" y="17020"/>
                    <a:pt x="9247" y="16966"/>
                  </a:cubicBezTo>
                  <a:cubicBezTo>
                    <a:pt x="8908" y="16770"/>
                    <a:pt x="8782" y="16546"/>
                    <a:pt x="8875" y="16159"/>
                  </a:cubicBezTo>
                  <a:cubicBezTo>
                    <a:pt x="8881" y="16131"/>
                    <a:pt x="8913" y="16126"/>
                    <a:pt x="8946" y="16126"/>
                  </a:cubicBezTo>
                  <a:cubicBezTo>
                    <a:pt x="8979" y="16126"/>
                    <a:pt x="9011" y="16131"/>
                    <a:pt x="9028" y="16136"/>
                  </a:cubicBezTo>
                  <a:cubicBezTo>
                    <a:pt x="9366" y="16214"/>
                    <a:pt x="9738" y="16289"/>
                    <a:pt x="10109" y="16327"/>
                  </a:cubicBezTo>
                  <a:cubicBezTo>
                    <a:pt x="9907" y="15902"/>
                    <a:pt x="9678" y="15487"/>
                    <a:pt x="9497" y="15056"/>
                  </a:cubicBezTo>
                  <a:lnTo>
                    <a:pt x="9497" y="15056"/>
                  </a:lnTo>
                  <a:cubicBezTo>
                    <a:pt x="9656" y="15122"/>
                    <a:pt x="9814" y="15220"/>
                    <a:pt x="9978" y="15291"/>
                  </a:cubicBezTo>
                  <a:cubicBezTo>
                    <a:pt x="9967" y="15264"/>
                    <a:pt x="10000" y="15253"/>
                    <a:pt x="10016" y="15247"/>
                  </a:cubicBezTo>
                  <a:cubicBezTo>
                    <a:pt x="10124" y="15225"/>
                    <a:pt x="10229" y="15192"/>
                    <a:pt x="10327" y="15149"/>
                  </a:cubicBezTo>
                  <a:cubicBezTo>
                    <a:pt x="10300" y="15116"/>
                    <a:pt x="10272" y="15078"/>
                    <a:pt x="10245" y="15046"/>
                  </a:cubicBezTo>
                  <a:cubicBezTo>
                    <a:pt x="10229" y="15035"/>
                    <a:pt x="10217" y="15029"/>
                    <a:pt x="10202" y="15023"/>
                  </a:cubicBezTo>
                  <a:cubicBezTo>
                    <a:pt x="10103" y="14958"/>
                    <a:pt x="10065" y="14893"/>
                    <a:pt x="10071" y="14827"/>
                  </a:cubicBezTo>
                  <a:cubicBezTo>
                    <a:pt x="10000" y="14734"/>
                    <a:pt x="9928" y="14642"/>
                    <a:pt x="9862" y="14544"/>
                  </a:cubicBezTo>
                  <a:lnTo>
                    <a:pt x="9862" y="14544"/>
                  </a:lnTo>
                  <a:cubicBezTo>
                    <a:pt x="9993" y="14577"/>
                    <a:pt x="10119" y="14587"/>
                    <a:pt x="10255" y="14593"/>
                  </a:cubicBezTo>
                  <a:cubicBezTo>
                    <a:pt x="10338" y="14527"/>
                    <a:pt x="10441" y="14467"/>
                    <a:pt x="10534" y="14419"/>
                  </a:cubicBezTo>
                  <a:cubicBezTo>
                    <a:pt x="10534" y="14413"/>
                    <a:pt x="10534" y="14413"/>
                    <a:pt x="10529" y="14407"/>
                  </a:cubicBezTo>
                  <a:cubicBezTo>
                    <a:pt x="10408" y="14424"/>
                    <a:pt x="10294" y="14434"/>
                    <a:pt x="10174" y="14434"/>
                  </a:cubicBezTo>
                  <a:cubicBezTo>
                    <a:pt x="10038" y="14434"/>
                    <a:pt x="9907" y="14424"/>
                    <a:pt x="9776" y="14391"/>
                  </a:cubicBezTo>
                  <a:cubicBezTo>
                    <a:pt x="9645" y="14402"/>
                    <a:pt x="9542" y="14407"/>
                    <a:pt x="9454" y="14407"/>
                  </a:cubicBezTo>
                  <a:cubicBezTo>
                    <a:pt x="8996" y="14407"/>
                    <a:pt x="9089" y="14276"/>
                    <a:pt x="9273" y="14195"/>
                  </a:cubicBezTo>
                  <a:lnTo>
                    <a:pt x="9273" y="14195"/>
                  </a:lnTo>
                  <a:cubicBezTo>
                    <a:pt x="9437" y="14293"/>
                    <a:pt x="9607" y="14358"/>
                    <a:pt x="9776" y="14391"/>
                  </a:cubicBezTo>
                  <a:cubicBezTo>
                    <a:pt x="9809" y="14391"/>
                    <a:pt x="9847" y="14386"/>
                    <a:pt x="9885" y="14386"/>
                  </a:cubicBezTo>
                  <a:cubicBezTo>
                    <a:pt x="9694" y="14358"/>
                    <a:pt x="9502" y="14293"/>
                    <a:pt x="9334" y="14167"/>
                  </a:cubicBezTo>
                  <a:cubicBezTo>
                    <a:pt x="9313" y="14178"/>
                    <a:pt x="9290" y="14184"/>
                    <a:pt x="9273" y="14195"/>
                  </a:cubicBezTo>
                  <a:cubicBezTo>
                    <a:pt x="9230" y="14167"/>
                    <a:pt x="9187" y="14140"/>
                    <a:pt x="9149" y="14107"/>
                  </a:cubicBezTo>
                  <a:cubicBezTo>
                    <a:pt x="9077" y="14064"/>
                    <a:pt x="9159" y="14042"/>
                    <a:pt x="9208" y="14042"/>
                  </a:cubicBezTo>
                  <a:lnTo>
                    <a:pt x="9235" y="14042"/>
                  </a:lnTo>
                  <a:cubicBezTo>
                    <a:pt x="9470" y="14042"/>
                    <a:pt x="9759" y="13960"/>
                    <a:pt x="10038" y="13829"/>
                  </a:cubicBezTo>
                  <a:cubicBezTo>
                    <a:pt x="9738" y="13530"/>
                    <a:pt x="9399" y="13246"/>
                    <a:pt x="9175" y="13044"/>
                  </a:cubicBezTo>
                  <a:cubicBezTo>
                    <a:pt x="8691" y="12586"/>
                    <a:pt x="8417" y="12018"/>
                    <a:pt x="8221" y="11347"/>
                  </a:cubicBezTo>
                  <a:lnTo>
                    <a:pt x="8221" y="11347"/>
                  </a:lnTo>
                  <a:cubicBezTo>
                    <a:pt x="8543" y="11456"/>
                    <a:pt x="8837" y="11614"/>
                    <a:pt x="9154" y="11642"/>
                  </a:cubicBezTo>
                  <a:cubicBezTo>
                    <a:pt x="8810" y="11053"/>
                    <a:pt x="8445" y="10622"/>
                    <a:pt x="8248" y="9923"/>
                  </a:cubicBezTo>
                  <a:lnTo>
                    <a:pt x="8248" y="9923"/>
                  </a:lnTo>
                  <a:cubicBezTo>
                    <a:pt x="8543" y="10245"/>
                    <a:pt x="9028" y="10191"/>
                    <a:pt x="9399" y="10245"/>
                  </a:cubicBezTo>
                  <a:cubicBezTo>
                    <a:pt x="8908" y="9814"/>
                    <a:pt x="8515" y="9308"/>
                    <a:pt x="8172" y="8739"/>
                  </a:cubicBezTo>
                  <a:cubicBezTo>
                    <a:pt x="7866" y="8276"/>
                    <a:pt x="7730" y="8178"/>
                    <a:pt x="7223" y="7420"/>
                  </a:cubicBezTo>
                  <a:cubicBezTo>
                    <a:pt x="7173" y="7284"/>
                    <a:pt x="7120" y="7153"/>
                    <a:pt x="7070" y="7022"/>
                  </a:cubicBezTo>
                  <a:lnTo>
                    <a:pt x="7070" y="7022"/>
                  </a:lnTo>
                  <a:cubicBezTo>
                    <a:pt x="7316" y="7103"/>
                    <a:pt x="7583" y="7103"/>
                    <a:pt x="7855" y="7103"/>
                  </a:cubicBezTo>
                  <a:cubicBezTo>
                    <a:pt x="7266" y="6808"/>
                    <a:pt x="6923" y="6350"/>
                    <a:pt x="6825" y="5680"/>
                  </a:cubicBezTo>
                  <a:lnTo>
                    <a:pt x="6825" y="5680"/>
                  </a:lnTo>
                  <a:cubicBezTo>
                    <a:pt x="6999" y="5713"/>
                    <a:pt x="7211" y="5766"/>
                    <a:pt x="7425" y="5766"/>
                  </a:cubicBezTo>
                  <a:cubicBezTo>
                    <a:pt x="7539" y="5766"/>
                    <a:pt x="7654" y="5750"/>
                    <a:pt x="7757" y="5707"/>
                  </a:cubicBezTo>
                  <a:cubicBezTo>
                    <a:pt x="7463" y="5406"/>
                    <a:pt x="7218" y="5167"/>
                    <a:pt x="6972" y="4817"/>
                  </a:cubicBezTo>
                  <a:cubicBezTo>
                    <a:pt x="6753" y="4522"/>
                    <a:pt x="6629" y="4119"/>
                    <a:pt x="6432" y="3825"/>
                  </a:cubicBezTo>
                  <a:lnTo>
                    <a:pt x="6432" y="3825"/>
                  </a:lnTo>
                  <a:cubicBezTo>
                    <a:pt x="6579" y="3890"/>
                    <a:pt x="6727" y="3918"/>
                    <a:pt x="6874" y="3918"/>
                  </a:cubicBezTo>
                  <a:cubicBezTo>
                    <a:pt x="7021" y="3918"/>
                    <a:pt x="7168" y="3890"/>
                    <a:pt x="7316" y="3852"/>
                  </a:cubicBezTo>
                  <a:cubicBezTo>
                    <a:pt x="6753" y="3716"/>
                    <a:pt x="6017" y="2936"/>
                    <a:pt x="5995" y="2264"/>
                  </a:cubicBezTo>
                  <a:lnTo>
                    <a:pt x="5995" y="2264"/>
                  </a:lnTo>
                  <a:cubicBezTo>
                    <a:pt x="6262" y="2478"/>
                    <a:pt x="6531" y="2641"/>
                    <a:pt x="6874" y="2641"/>
                  </a:cubicBezTo>
                  <a:cubicBezTo>
                    <a:pt x="6606" y="2238"/>
                    <a:pt x="6383" y="1780"/>
                    <a:pt x="6093" y="1430"/>
                  </a:cubicBezTo>
                  <a:cubicBezTo>
                    <a:pt x="6339" y="1403"/>
                    <a:pt x="6531" y="1191"/>
                    <a:pt x="6629" y="972"/>
                  </a:cubicBezTo>
                  <a:lnTo>
                    <a:pt x="5799" y="972"/>
                  </a:lnTo>
                  <a:cubicBezTo>
                    <a:pt x="5968" y="841"/>
                    <a:pt x="6312" y="732"/>
                    <a:pt x="6383" y="519"/>
                  </a:cubicBezTo>
                  <a:lnTo>
                    <a:pt x="6383" y="519"/>
                  </a:lnTo>
                  <a:cubicBezTo>
                    <a:pt x="6143" y="650"/>
                    <a:pt x="5799" y="677"/>
                    <a:pt x="5526" y="759"/>
                  </a:cubicBezTo>
                  <a:lnTo>
                    <a:pt x="5652" y="705"/>
                  </a:lnTo>
                  <a:cubicBezTo>
                    <a:pt x="5630" y="279"/>
                    <a:pt x="5248" y="1"/>
                    <a:pt x="4867" y="1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0"/>
            <p:cNvSpPr/>
            <p:nvPr/>
          </p:nvSpPr>
          <p:spPr>
            <a:xfrm>
              <a:off x="3947000" y="3517350"/>
              <a:ext cx="190300" cy="21025"/>
            </a:xfrm>
            <a:custGeom>
              <a:avLst/>
              <a:gdLst/>
              <a:ahLst/>
              <a:cxnLst/>
              <a:rect l="l" t="t" r="r" b="b"/>
              <a:pathLst>
                <a:path w="7612" h="841" extrusionOk="0">
                  <a:moveTo>
                    <a:pt x="61" y="175"/>
                  </a:moveTo>
                  <a:cubicBezTo>
                    <a:pt x="45" y="191"/>
                    <a:pt x="23" y="202"/>
                    <a:pt x="1" y="219"/>
                  </a:cubicBezTo>
                  <a:cubicBezTo>
                    <a:pt x="6" y="224"/>
                    <a:pt x="18" y="229"/>
                    <a:pt x="23" y="241"/>
                  </a:cubicBezTo>
                  <a:cubicBezTo>
                    <a:pt x="61" y="224"/>
                    <a:pt x="94" y="208"/>
                    <a:pt x="126" y="186"/>
                  </a:cubicBezTo>
                  <a:cubicBezTo>
                    <a:pt x="104" y="181"/>
                    <a:pt x="83" y="175"/>
                    <a:pt x="61" y="175"/>
                  </a:cubicBezTo>
                  <a:close/>
                  <a:moveTo>
                    <a:pt x="230" y="213"/>
                  </a:moveTo>
                  <a:cubicBezTo>
                    <a:pt x="209" y="274"/>
                    <a:pt x="197" y="333"/>
                    <a:pt x="197" y="393"/>
                  </a:cubicBezTo>
                  <a:cubicBezTo>
                    <a:pt x="230" y="420"/>
                    <a:pt x="257" y="453"/>
                    <a:pt x="290" y="486"/>
                  </a:cubicBezTo>
                  <a:lnTo>
                    <a:pt x="333" y="486"/>
                  </a:lnTo>
                  <a:cubicBezTo>
                    <a:pt x="547" y="486"/>
                    <a:pt x="776" y="398"/>
                    <a:pt x="939" y="251"/>
                  </a:cubicBezTo>
                  <a:lnTo>
                    <a:pt x="939" y="251"/>
                  </a:lnTo>
                  <a:cubicBezTo>
                    <a:pt x="836" y="262"/>
                    <a:pt x="738" y="274"/>
                    <a:pt x="634" y="274"/>
                  </a:cubicBezTo>
                  <a:cubicBezTo>
                    <a:pt x="503" y="274"/>
                    <a:pt x="378" y="257"/>
                    <a:pt x="242" y="219"/>
                  </a:cubicBezTo>
                  <a:cubicBezTo>
                    <a:pt x="235" y="219"/>
                    <a:pt x="230" y="219"/>
                    <a:pt x="230" y="213"/>
                  </a:cubicBezTo>
                  <a:close/>
                  <a:moveTo>
                    <a:pt x="5499" y="0"/>
                  </a:moveTo>
                  <a:cubicBezTo>
                    <a:pt x="5434" y="0"/>
                    <a:pt x="5358" y="22"/>
                    <a:pt x="5363" y="60"/>
                  </a:cubicBezTo>
                  <a:cubicBezTo>
                    <a:pt x="5401" y="333"/>
                    <a:pt x="5184" y="475"/>
                    <a:pt x="4948" y="475"/>
                  </a:cubicBezTo>
                  <a:cubicBezTo>
                    <a:pt x="4807" y="475"/>
                    <a:pt x="4654" y="415"/>
                    <a:pt x="4555" y="295"/>
                  </a:cubicBezTo>
                  <a:cubicBezTo>
                    <a:pt x="4545" y="279"/>
                    <a:pt x="4523" y="274"/>
                    <a:pt x="4496" y="274"/>
                  </a:cubicBezTo>
                  <a:cubicBezTo>
                    <a:pt x="4441" y="274"/>
                    <a:pt x="4376" y="300"/>
                    <a:pt x="4354" y="327"/>
                  </a:cubicBezTo>
                  <a:cubicBezTo>
                    <a:pt x="4245" y="415"/>
                    <a:pt x="4157" y="458"/>
                    <a:pt x="4081" y="458"/>
                  </a:cubicBezTo>
                  <a:cubicBezTo>
                    <a:pt x="3989" y="458"/>
                    <a:pt x="3918" y="393"/>
                    <a:pt x="3875" y="262"/>
                  </a:cubicBezTo>
                  <a:cubicBezTo>
                    <a:pt x="3863" y="246"/>
                    <a:pt x="3842" y="234"/>
                    <a:pt x="3814" y="234"/>
                  </a:cubicBezTo>
                  <a:cubicBezTo>
                    <a:pt x="3759" y="234"/>
                    <a:pt x="3694" y="262"/>
                    <a:pt x="3672" y="289"/>
                  </a:cubicBezTo>
                  <a:cubicBezTo>
                    <a:pt x="3618" y="426"/>
                    <a:pt x="3541" y="491"/>
                    <a:pt x="3449" y="491"/>
                  </a:cubicBezTo>
                  <a:cubicBezTo>
                    <a:pt x="3367" y="491"/>
                    <a:pt x="3263" y="437"/>
                    <a:pt x="3148" y="322"/>
                  </a:cubicBezTo>
                  <a:cubicBezTo>
                    <a:pt x="3143" y="300"/>
                    <a:pt x="3115" y="295"/>
                    <a:pt x="3089" y="295"/>
                  </a:cubicBezTo>
                  <a:cubicBezTo>
                    <a:pt x="3039" y="295"/>
                    <a:pt x="2979" y="312"/>
                    <a:pt x="2963" y="322"/>
                  </a:cubicBezTo>
                  <a:cubicBezTo>
                    <a:pt x="2772" y="437"/>
                    <a:pt x="2347" y="725"/>
                    <a:pt x="2090" y="725"/>
                  </a:cubicBezTo>
                  <a:cubicBezTo>
                    <a:pt x="1949" y="725"/>
                    <a:pt x="1861" y="639"/>
                    <a:pt x="1899" y="377"/>
                  </a:cubicBezTo>
                  <a:cubicBezTo>
                    <a:pt x="1899" y="355"/>
                    <a:pt x="1878" y="350"/>
                    <a:pt x="1845" y="350"/>
                  </a:cubicBezTo>
                  <a:cubicBezTo>
                    <a:pt x="1796" y="350"/>
                    <a:pt x="1725" y="372"/>
                    <a:pt x="1714" y="377"/>
                  </a:cubicBezTo>
                  <a:cubicBezTo>
                    <a:pt x="1551" y="486"/>
                    <a:pt x="1375" y="546"/>
                    <a:pt x="1239" y="546"/>
                  </a:cubicBezTo>
                  <a:cubicBezTo>
                    <a:pt x="1065" y="546"/>
                    <a:pt x="967" y="443"/>
                    <a:pt x="1086" y="224"/>
                  </a:cubicBezTo>
                  <a:lnTo>
                    <a:pt x="1086" y="224"/>
                  </a:lnTo>
                  <a:cubicBezTo>
                    <a:pt x="1043" y="234"/>
                    <a:pt x="1005" y="241"/>
                    <a:pt x="962" y="246"/>
                  </a:cubicBezTo>
                  <a:cubicBezTo>
                    <a:pt x="791" y="503"/>
                    <a:pt x="934" y="601"/>
                    <a:pt x="1152" y="601"/>
                  </a:cubicBezTo>
                  <a:cubicBezTo>
                    <a:pt x="1365" y="601"/>
                    <a:pt x="1654" y="508"/>
                    <a:pt x="1790" y="393"/>
                  </a:cubicBezTo>
                  <a:lnTo>
                    <a:pt x="1790" y="393"/>
                  </a:lnTo>
                  <a:cubicBezTo>
                    <a:pt x="1725" y="725"/>
                    <a:pt x="1823" y="841"/>
                    <a:pt x="1992" y="841"/>
                  </a:cubicBezTo>
                  <a:cubicBezTo>
                    <a:pt x="2309" y="841"/>
                    <a:pt x="2881" y="431"/>
                    <a:pt x="3039" y="339"/>
                  </a:cubicBezTo>
                  <a:cubicBezTo>
                    <a:pt x="3062" y="556"/>
                    <a:pt x="3160" y="639"/>
                    <a:pt x="3285" y="639"/>
                  </a:cubicBezTo>
                  <a:cubicBezTo>
                    <a:pt x="3465" y="639"/>
                    <a:pt x="3689" y="464"/>
                    <a:pt x="3776" y="289"/>
                  </a:cubicBezTo>
                  <a:cubicBezTo>
                    <a:pt x="3875" y="486"/>
                    <a:pt x="3999" y="568"/>
                    <a:pt x="4119" y="568"/>
                  </a:cubicBezTo>
                  <a:cubicBezTo>
                    <a:pt x="4256" y="568"/>
                    <a:pt x="4387" y="464"/>
                    <a:pt x="4457" y="322"/>
                  </a:cubicBezTo>
                  <a:cubicBezTo>
                    <a:pt x="4600" y="524"/>
                    <a:pt x="4784" y="704"/>
                    <a:pt x="5003" y="715"/>
                  </a:cubicBezTo>
                  <a:cubicBezTo>
                    <a:pt x="5014" y="720"/>
                    <a:pt x="5031" y="720"/>
                    <a:pt x="5041" y="720"/>
                  </a:cubicBezTo>
                  <a:cubicBezTo>
                    <a:pt x="5385" y="720"/>
                    <a:pt x="5560" y="382"/>
                    <a:pt x="5467" y="45"/>
                  </a:cubicBezTo>
                  <a:lnTo>
                    <a:pt x="5467" y="45"/>
                  </a:lnTo>
                  <a:cubicBezTo>
                    <a:pt x="5635" y="317"/>
                    <a:pt x="5958" y="687"/>
                    <a:pt x="6274" y="715"/>
                  </a:cubicBezTo>
                  <a:cubicBezTo>
                    <a:pt x="6285" y="720"/>
                    <a:pt x="6302" y="720"/>
                    <a:pt x="6312" y="720"/>
                  </a:cubicBezTo>
                  <a:cubicBezTo>
                    <a:pt x="6612" y="720"/>
                    <a:pt x="6858" y="410"/>
                    <a:pt x="6689" y="45"/>
                  </a:cubicBezTo>
                  <a:lnTo>
                    <a:pt x="6689" y="45"/>
                  </a:lnTo>
                  <a:cubicBezTo>
                    <a:pt x="6934" y="234"/>
                    <a:pt x="7229" y="398"/>
                    <a:pt x="7529" y="496"/>
                  </a:cubicBezTo>
                  <a:cubicBezTo>
                    <a:pt x="7556" y="475"/>
                    <a:pt x="7578" y="453"/>
                    <a:pt x="7611" y="431"/>
                  </a:cubicBezTo>
                  <a:cubicBezTo>
                    <a:pt x="7496" y="410"/>
                    <a:pt x="7403" y="388"/>
                    <a:pt x="7349" y="360"/>
                  </a:cubicBezTo>
                  <a:cubicBezTo>
                    <a:pt x="7153" y="267"/>
                    <a:pt x="6967" y="153"/>
                    <a:pt x="6793" y="17"/>
                  </a:cubicBezTo>
                  <a:cubicBezTo>
                    <a:pt x="6776" y="12"/>
                    <a:pt x="6743" y="5"/>
                    <a:pt x="6710" y="5"/>
                  </a:cubicBezTo>
                  <a:cubicBezTo>
                    <a:pt x="6645" y="5"/>
                    <a:pt x="6574" y="22"/>
                    <a:pt x="6585" y="60"/>
                  </a:cubicBezTo>
                  <a:cubicBezTo>
                    <a:pt x="6662" y="339"/>
                    <a:pt x="6438" y="486"/>
                    <a:pt x="6192" y="486"/>
                  </a:cubicBezTo>
                  <a:cubicBezTo>
                    <a:pt x="6040" y="486"/>
                    <a:pt x="5876" y="426"/>
                    <a:pt x="5783" y="306"/>
                  </a:cubicBezTo>
                  <a:cubicBezTo>
                    <a:pt x="5701" y="219"/>
                    <a:pt x="5630" y="120"/>
                    <a:pt x="5565" y="17"/>
                  </a:cubicBezTo>
                  <a:cubicBezTo>
                    <a:pt x="5554" y="5"/>
                    <a:pt x="5527" y="0"/>
                    <a:pt x="5499" y="0"/>
                  </a:cubicBezTo>
                  <a:close/>
                </a:path>
              </a:pathLst>
            </a:custGeom>
            <a:solidFill>
              <a:srgbClr val="1215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0"/>
            <p:cNvSpPr/>
            <p:nvPr/>
          </p:nvSpPr>
          <p:spPr>
            <a:xfrm>
              <a:off x="4001300" y="3085050"/>
              <a:ext cx="11200" cy="3550"/>
            </a:xfrm>
            <a:custGeom>
              <a:avLst/>
              <a:gdLst/>
              <a:ahLst/>
              <a:cxnLst/>
              <a:rect l="l" t="t" r="r" b="b"/>
              <a:pathLst>
                <a:path w="448" h="142" extrusionOk="0">
                  <a:moveTo>
                    <a:pt x="447" y="0"/>
                  </a:moveTo>
                  <a:lnTo>
                    <a:pt x="447" y="0"/>
                  </a:lnTo>
                  <a:cubicBezTo>
                    <a:pt x="283" y="38"/>
                    <a:pt x="120" y="88"/>
                    <a:pt x="1" y="136"/>
                  </a:cubicBezTo>
                  <a:cubicBezTo>
                    <a:pt x="16" y="136"/>
                    <a:pt x="39" y="142"/>
                    <a:pt x="54" y="142"/>
                  </a:cubicBezTo>
                  <a:cubicBezTo>
                    <a:pt x="185" y="142"/>
                    <a:pt x="316" y="88"/>
                    <a:pt x="447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0"/>
            <p:cNvSpPr/>
            <p:nvPr/>
          </p:nvSpPr>
          <p:spPr>
            <a:xfrm>
              <a:off x="4055575" y="3035475"/>
              <a:ext cx="48975" cy="21600"/>
            </a:xfrm>
            <a:custGeom>
              <a:avLst/>
              <a:gdLst/>
              <a:ahLst/>
              <a:cxnLst/>
              <a:rect l="l" t="t" r="r" b="b"/>
              <a:pathLst>
                <a:path w="1959" h="864" extrusionOk="0">
                  <a:moveTo>
                    <a:pt x="374" y="0"/>
                  </a:moveTo>
                  <a:cubicBezTo>
                    <a:pt x="361" y="0"/>
                    <a:pt x="347" y="5"/>
                    <a:pt x="338" y="14"/>
                  </a:cubicBezTo>
                  <a:cubicBezTo>
                    <a:pt x="317" y="35"/>
                    <a:pt x="311" y="63"/>
                    <a:pt x="317" y="85"/>
                  </a:cubicBezTo>
                  <a:cubicBezTo>
                    <a:pt x="360" y="211"/>
                    <a:pt x="398" y="347"/>
                    <a:pt x="431" y="483"/>
                  </a:cubicBezTo>
                  <a:cubicBezTo>
                    <a:pt x="448" y="548"/>
                    <a:pt x="464" y="614"/>
                    <a:pt x="469" y="679"/>
                  </a:cubicBezTo>
                  <a:cubicBezTo>
                    <a:pt x="474" y="712"/>
                    <a:pt x="474" y="745"/>
                    <a:pt x="469" y="767"/>
                  </a:cubicBezTo>
                  <a:lnTo>
                    <a:pt x="469" y="774"/>
                  </a:lnTo>
                  <a:lnTo>
                    <a:pt x="469" y="774"/>
                  </a:lnTo>
                  <a:cubicBezTo>
                    <a:pt x="466" y="774"/>
                    <a:pt x="459" y="772"/>
                    <a:pt x="453" y="767"/>
                  </a:cubicBezTo>
                  <a:cubicBezTo>
                    <a:pt x="350" y="707"/>
                    <a:pt x="252" y="586"/>
                    <a:pt x="180" y="478"/>
                  </a:cubicBezTo>
                  <a:cubicBezTo>
                    <a:pt x="104" y="357"/>
                    <a:pt x="55" y="232"/>
                    <a:pt x="0" y="101"/>
                  </a:cubicBezTo>
                  <a:lnTo>
                    <a:pt x="0" y="101"/>
                  </a:lnTo>
                  <a:cubicBezTo>
                    <a:pt x="28" y="238"/>
                    <a:pt x="71" y="374"/>
                    <a:pt x="136" y="505"/>
                  </a:cubicBezTo>
                  <a:cubicBezTo>
                    <a:pt x="207" y="636"/>
                    <a:pt x="278" y="745"/>
                    <a:pt x="409" y="843"/>
                  </a:cubicBezTo>
                  <a:cubicBezTo>
                    <a:pt x="426" y="851"/>
                    <a:pt x="440" y="863"/>
                    <a:pt x="469" y="863"/>
                  </a:cubicBezTo>
                  <a:cubicBezTo>
                    <a:pt x="477" y="863"/>
                    <a:pt x="486" y="862"/>
                    <a:pt x="496" y="860"/>
                  </a:cubicBezTo>
                  <a:lnTo>
                    <a:pt x="514" y="853"/>
                  </a:lnTo>
                  <a:cubicBezTo>
                    <a:pt x="519" y="851"/>
                    <a:pt x="522" y="849"/>
                    <a:pt x="524" y="848"/>
                  </a:cubicBezTo>
                  <a:lnTo>
                    <a:pt x="529" y="843"/>
                  </a:lnTo>
                  <a:lnTo>
                    <a:pt x="540" y="833"/>
                  </a:lnTo>
                  <a:cubicBezTo>
                    <a:pt x="551" y="821"/>
                    <a:pt x="557" y="805"/>
                    <a:pt x="557" y="795"/>
                  </a:cubicBezTo>
                  <a:cubicBezTo>
                    <a:pt x="572" y="750"/>
                    <a:pt x="572" y="712"/>
                    <a:pt x="567" y="674"/>
                  </a:cubicBezTo>
                  <a:cubicBezTo>
                    <a:pt x="567" y="598"/>
                    <a:pt x="557" y="526"/>
                    <a:pt x="546" y="455"/>
                  </a:cubicBezTo>
                  <a:cubicBezTo>
                    <a:pt x="539" y="419"/>
                    <a:pt x="532" y="384"/>
                    <a:pt x="523" y="349"/>
                  </a:cubicBezTo>
                  <a:lnTo>
                    <a:pt x="523" y="349"/>
                  </a:lnTo>
                  <a:cubicBezTo>
                    <a:pt x="569" y="406"/>
                    <a:pt x="617" y="462"/>
                    <a:pt x="671" y="516"/>
                  </a:cubicBezTo>
                  <a:cubicBezTo>
                    <a:pt x="796" y="652"/>
                    <a:pt x="982" y="745"/>
                    <a:pt x="1168" y="772"/>
                  </a:cubicBezTo>
                  <a:lnTo>
                    <a:pt x="1173" y="772"/>
                  </a:lnTo>
                  <a:cubicBezTo>
                    <a:pt x="1177" y="773"/>
                    <a:pt x="1180" y="773"/>
                    <a:pt x="1183" y="773"/>
                  </a:cubicBezTo>
                  <a:cubicBezTo>
                    <a:pt x="1212" y="773"/>
                    <a:pt x="1239" y="752"/>
                    <a:pt x="1244" y="717"/>
                  </a:cubicBezTo>
                  <a:cubicBezTo>
                    <a:pt x="1249" y="707"/>
                    <a:pt x="1244" y="690"/>
                    <a:pt x="1239" y="679"/>
                  </a:cubicBezTo>
                  <a:cubicBezTo>
                    <a:pt x="1178" y="563"/>
                    <a:pt x="1119" y="448"/>
                    <a:pt x="1064" y="333"/>
                  </a:cubicBezTo>
                  <a:lnTo>
                    <a:pt x="1064" y="333"/>
                  </a:lnTo>
                  <a:cubicBezTo>
                    <a:pt x="1146" y="404"/>
                    <a:pt x="1235" y="466"/>
                    <a:pt x="1332" y="516"/>
                  </a:cubicBezTo>
                  <a:cubicBezTo>
                    <a:pt x="1430" y="565"/>
                    <a:pt x="1533" y="603"/>
                    <a:pt x="1642" y="609"/>
                  </a:cubicBezTo>
                  <a:cubicBezTo>
                    <a:pt x="1757" y="609"/>
                    <a:pt x="1849" y="559"/>
                    <a:pt x="1959" y="559"/>
                  </a:cubicBezTo>
                  <a:cubicBezTo>
                    <a:pt x="1937" y="556"/>
                    <a:pt x="1916" y="555"/>
                    <a:pt x="1895" y="555"/>
                  </a:cubicBezTo>
                  <a:cubicBezTo>
                    <a:pt x="1817" y="555"/>
                    <a:pt x="1742" y="571"/>
                    <a:pt x="1670" y="571"/>
                  </a:cubicBezTo>
                  <a:cubicBezTo>
                    <a:pt x="1662" y="571"/>
                    <a:pt x="1655" y="571"/>
                    <a:pt x="1647" y="571"/>
                  </a:cubicBezTo>
                  <a:cubicBezTo>
                    <a:pt x="1544" y="554"/>
                    <a:pt x="1451" y="510"/>
                    <a:pt x="1370" y="455"/>
                  </a:cubicBezTo>
                  <a:cubicBezTo>
                    <a:pt x="1194" y="347"/>
                    <a:pt x="1048" y="199"/>
                    <a:pt x="939" y="30"/>
                  </a:cubicBezTo>
                  <a:cubicBezTo>
                    <a:pt x="925" y="13"/>
                    <a:pt x="907" y="5"/>
                    <a:pt x="889" y="5"/>
                  </a:cubicBezTo>
                  <a:cubicBezTo>
                    <a:pt x="878" y="5"/>
                    <a:pt x="867" y="8"/>
                    <a:pt x="857" y="14"/>
                  </a:cubicBezTo>
                  <a:cubicBezTo>
                    <a:pt x="834" y="30"/>
                    <a:pt x="829" y="57"/>
                    <a:pt x="834" y="80"/>
                  </a:cubicBezTo>
                  <a:cubicBezTo>
                    <a:pt x="891" y="266"/>
                    <a:pt x="975" y="438"/>
                    <a:pt x="1056" y="608"/>
                  </a:cubicBezTo>
                  <a:lnTo>
                    <a:pt x="1056" y="608"/>
                  </a:lnTo>
                  <a:cubicBezTo>
                    <a:pt x="949" y="568"/>
                    <a:pt x="855" y="500"/>
                    <a:pt x="769" y="418"/>
                  </a:cubicBezTo>
                  <a:cubicBezTo>
                    <a:pt x="650" y="297"/>
                    <a:pt x="546" y="156"/>
                    <a:pt x="426" y="25"/>
                  </a:cubicBezTo>
                  <a:cubicBezTo>
                    <a:pt x="413" y="9"/>
                    <a:pt x="393" y="0"/>
                    <a:pt x="3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0"/>
            <p:cNvSpPr/>
            <p:nvPr/>
          </p:nvSpPr>
          <p:spPr>
            <a:xfrm>
              <a:off x="4029950" y="3034700"/>
              <a:ext cx="17850" cy="20775"/>
            </a:xfrm>
            <a:custGeom>
              <a:avLst/>
              <a:gdLst/>
              <a:ahLst/>
              <a:cxnLst/>
              <a:rect l="l" t="t" r="r" b="b"/>
              <a:pathLst>
                <a:path w="714" h="831" extrusionOk="0">
                  <a:moveTo>
                    <a:pt x="164" y="1"/>
                  </a:moveTo>
                  <a:lnTo>
                    <a:pt x="164" y="1"/>
                  </a:lnTo>
                  <a:cubicBezTo>
                    <a:pt x="136" y="126"/>
                    <a:pt x="104" y="247"/>
                    <a:pt x="66" y="373"/>
                  </a:cubicBezTo>
                  <a:cubicBezTo>
                    <a:pt x="33" y="492"/>
                    <a:pt x="5" y="623"/>
                    <a:pt x="0" y="760"/>
                  </a:cubicBezTo>
                  <a:cubicBezTo>
                    <a:pt x="0" y="798"/>
                    <a:pt x="33" y="831"/>
                    <a:pt x="71" y="831"/>
                  </a:cubicBezTo>
                  <a:cubicBezTo>
                    <a:pt x="76" y="831"/>
                    <a:pt x="87" y="826"/>
                    <a:pt x="98" y="826"/>
                  </a:cubicBezTo>
                  <a:cubicBezTo>
                    <a:pt x="235" y="771"/>
                    <a:pt x="348" y="688"/>
                    <a:pt x="452" y="596"/>
                  </a:cubicBezTo>
                  <a:cubicBezTo>
                    <a:pt x="557" y="503"/>
                    <a:pt x="648" y="394"/>
                    <a:pt x="714" y="274"/>
                  </a:cubicBezTo>
                  <a:lnTo>
                    <a:pt x="714" y="274"/>
                  </a:lnTo>
                  <a:cubicBezTo>
                    <a:pt x="527" y="415"/>
                    <a:pt x="340" y="551"/>
                    <a:pt x="146" y="649"/>
                  </a:cubicBezTo>
                  <a:lnTo>
                    <a:pt x="146" y="649"/>
                  </a:lnTo>
                  <a:cubicBezTo>
                    <a:pt x="162" y="443"/>
                    <a:pt x="209" y="222"/>
                    <a:pt x="16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0"/>
            <p:cNvSpPr/>
            <p:nvPr/>
          </p:nvSpPr>
          <p:spPr>
            <a:xfrm>
              <a:off x="4081500" y="3108900"/>
              <a:ext cx="45550" cy="25850"/>
            </a:xfrm>
            <a:custGeom>
              <a:avLst/>
              <a:gdLst/>
              <a:ahLst/>
              <a:cxnLst/>
              <a:rect l="l" t="t" r="r" b="b"/>
              <a:pathLst>
                <a:path w="1822" h="1034" extrusionOk="0">
                  <a:moveTo>
                    <a:pt x="1031" y="1"/>
                  </a:moveTo>
                  <a:cubicBezTo>
                    <a:pt x="1023" y="1"/>
                    <a:pt x="1016" y="2"/>
                    <a:pt x="1008" y="6"/>
                  </a:cubicBezTo>
                  <a:cubicBezTo>
                    <a:pt x="987" y="18"/>
                    <a:pt x="976" y="44"/>
                    <a:pt x="987" y="66"/>
                  </a:cubicBezTo>
                  <a:lnTo>
                    <a:pt x="993" y="71"/>
                  </a:lnTo>
                  <a:cubicBezTo>
                    <a:pt x="1108" y="294"/>
                    <a:pt x="1173" y="542"/>
                    <a:pt x="1254" y="788"/>
                  </a:cubicBezTo>
                  <a:lnTo>
                    <a:pt x="1254" y="788"/>
                  </a:lnTo>
                  <a:cubicBezTo>
                    <a:pt x="1207" y="776"/>
                    <a:pt x="1159" y="753"/>
                    <a:pt x="1113" y="726"/>
                  </a:cubicBezTo>
                  <a:cubicBezTo>
                    <a:pt x="1036" y="688"/>
                    <a:pt x="960" y="640"/>
                    <a:pt x="889" y="579"/>
                  </a:cubicBezTo>
                  <a:cubicBezTo>
                    <a:pt x="753" y="469"/>
                    <a:pt x="610" y="338"/>
                    <a:pt x="534" y="197"/>
                  </a:cubicBezTo>
                  <a:lnTo>
                    <a:pt x="534" y="192"/>
                  </a:lnTo>
                  <a:cubicBezTo>
                    <a:pt x="523" y="169"/>
                    <a:pt x="498" y="157"/>
                    <a:pt x="475" y="157"/>
                  </a:cubicBezTo>
                  <a:cubicBezTo>
                    <a:pt x="465" y="157"/>
                    <a:pt x="455" y="160"/>
                    <a:pt x="447" y="164"/>
                  </a:cubicBezTo>
                  <a:cubicBezTo>
                    <a:pt x="419" y="181"/>
                    <a:pt x="409" y="208"/>
                    <a:pt x="414" y="230"/>
                  </a:cubicBezTo>
                  <a:cubicBezTo>
                    <a:pt x="436" y="383"/>
                    <a:pt x="507" y="502"/>
                    <a:pt x="557" y="623"/>
                  </a:cubicBezTo>
                  <a:cubicBezTo>
                    <a:pt x="598" y="722"/>
                    <a:pt x="636" y="825"/>
                    <a:pt x="625" y="922"/>
                  </a:cubicBezTo>
                  <a:lnTo>
                    <a:pt x="625" y="922"/>
                  </a:lnTo>
                  <a:cubicBezTo>
                    <a:pt x="493" y="882"/>
                    <a:pt x="374" y="783"/>
                    <a:pt x="278" y="672"/>
                  </a:cubicBezTo>
                  <a:cubicBezTo>
                    <a:pt x="169" y="552"/>
                    <a:pt x="76" y="404"/>
                    <a:pt x="0" y="252"/>
                  </a:cubicBezTo>
                  <a:lnTo>
                    <a:pt x="0" y="252"/>
                  </a:lnTo>
                  <a:cubicBezTo>
                    <a:pt x="54" y="416"/>
                    <a:pt x="131" y="568"/>
                    <a:pt x="235" y="710"/>
                  </a:cubicBezTo>
                  <a:cubicBezTo>
                    <a:pt x="333" y="852"/>
                    <a:pt x="469" y="983"/>
                    <a:pt x="655" y="1032"/>
                  </a:cubicBezTo>
                  <a:cubicBezTo>
                    <a:pt x="658" y="1033"/>
                    <a:pt x="662" y="1034"/>
                    <a:pt x="665" y="1034"/>
                  </a:cubicBezTo>
                  <a:cubicBezTo>
                    <a:pt x="684" y="1034"/>
                    <a:pt x="704" y="1022"/>
                    <a:pt x="708" y="1005"/>
                  </a:cubicBezTo>
                  <a:lnTo>
                    <a:pt x="708" y="1000"/>
                  </a:lnTo>
                  <a:cubicBezTo>
                    <a:pt x="763" y="852"/>
                    <a:pt x="714" y="698"/>
                    <a:pt x="665" y="574"/>
                  </a:cubicBezTo>
                  <a:cubicBezTo>
                    <a:pt x="665" y="572"/>
                    <a:pt x="664" y="571"/>
                    <a:pt x="663" y="569"/>
                  </a:cubicBezTo>
                  <a:lnTo>
                    <a:pt x="663" y="569"/>
                  </a:lnTo>
                  <a:cubicBezTo>
                    <a:pt x="709" y="612"/>
                    <a:pt x="755" y="654"/>
                    <a:pt x="801" y="693"/>
                  </a:cubicBezTo>
                  <a:cubicBezTo>
                    <a:pt x="884" y="748"/>
                    <a:pt x="960" y="803"/>
                    <a:pt x="1048" y="846"/>
                  </a:cubicBezTo>
                  <a:cubicBezTo>
                    <a:pt x="1133" y="887"/>
                    <a:pt x="1220" y="928"/>
                    <a:pt x="1329" y="928"/>
                  </a:cubicBezTo>
                  <a:cubicBezTo>
                    <a:pt x="1337" y="928"/>
                    <a:pt x="1345" y="928"/>
                    <a:pt x="1353" y="928"/>
                  </a:cubicBezTo>
                  <a:cubicBezTo>
                    <a:pt x="1385" y="922"/>
                    <a:pt x="1413" y="895"/>
                    <a:pt x="1413" y="857"/>
                  </a:cubicBezTo>
                  <a:cubicBezTo>
                    <a:pt x="1413" y="852"/>
                    <a:pt x="1413" y="846"/>
                    <a:pt x="1408" y="846"/>
                  </a:cubicBezTo>
                  <a:lnTo>
                    <a:pt x="1408" y="841"/>
                  </a:lnTo>
                  <a:cubicBezTo>
                    <a:pt x="1342" y="660"/>
                    <a:pt x="1287" y="472"/>
                    <a:pt x="1209" y="292"/>
                  </a:cubicBezTo>
                  <a:lnTo>
                    <a:pt x="1209" y="292"/>
                  </a:lnTo>
                  <a:cubicBezTo>
                    <a:pt x="1258" y="328"/>
                    <a:pt x="1310" y="360"/>
                    <a:pt x="1363" y="388"/>
                  </a:cubicBezTo>
                  <a:cubicBezTo>
                    <a:pt x="1495" y="453"/>
                    <a:pt x="1639" y="510"/>
                    <a:pt x="1785" y="510"/>
                  </a:cubicBezTo>
                  <a:cubicBezTo>
                    <a:pt x="1797" y="510"/>
                    <a:pt x="1809" y="509"/>
                    <a:pt x="1821" y="509"/>
                  </a:cubicBezTo>
                  <a:cubicBezTo>
                    <a:pt x="1663" y="492"/>
                    <a:pt x="1521" y="421"/>
                    <a:pt x="1391" y="338"/>
                  </a:cubicBezTo>
                  <a:cubicBezTo>
                    <a:pt x="1269" y="255"/>
                    <a:pt x="1154" y="156"/>
                    <a:pt x="1077" y="36"/>
                  </a:cubicBezTo>
                  <a:lnTo>
                    <a:pt x="1077" y="36"/>
                  </a:lnTo>
                  <a:cubicBezTo>
                    <a:pt x="1074" y="32"/>
                    <a:pt x="1071" y="27"/>
                    <a:pt x="1068" y="23"/>
                  </a:cubicBezTo>
                  <a:cubicBezTo>
                    <a:pt x="1061" y="8"/>
                    <a:pt x="1047" y="1"/>
                    <a:pt x="103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0"/>
            <p:cNvSpPr/>
            <p:nvPr/>
          </p:nvSpPr>
          <p:spPr>
            <a:xfrm>
              <a:off x="4060475" y="3111925"/>
              <a:ext cx="13125" cy="21850"/>
            </a:xfrm>
            <a:custGeom>
              <a:avLst/>
              <a:gdLst/>
              <a:ahLst/>
              <a:cxnLst/>
              <a:rect l="l" t="t" r="r" b="b"/>
              <a:pathLst>
                <a:path w="525" h="874" extrusionOk="0">
                  <a:moveTo>
                    <a:pt x="373" y="729"/>
                  </a:moveTo>
                  <a:cubicBezTo>
                    <a:pt x="373" y="730"/>
                    <a:pt x="372" y="731"/>
                    <a:pt x="371" y="731"/>
                  </a:cubicBezTo>
                  <a:cubicBezTo>
                    <a:pt x="375" y="731"/>
                    <a:pt x="376" y="733"/>
                    <a:pt x="373" y="733"/>
                  </a:cubicBezTo>
                  <a:cubicBezTo>
                    <a:pt x="372" y="733"/>
                    <a:pt x="370" y="733"/>
                    <a:pt x="368" y="731"/>
                  </a:cubicBezTo>
                  <a:lnTo>
                    <a:pt x="368" y="731"/>
                  </a:lnTo>
                  <a:cubicBezTo>
                    <a:pt x="369" y="731"/>
                    <a:pt x="370" y="731"/>
                    <a:pt x="371" y="731"/>
                  </a:cubicBezTo>
                  <a:cubicBezTo>
                    <a:pt x="372" y="730"/>
                    <a:pt x="373" y="729"/>
                    <a:pt x="373" y="729"/>
                  </a:cubicBezTo>
                  <a:close/>
                  <a:moveTo>
                    <a:pt x="367" y="732"/>
                  </a:moveTo>
                  <a:cubicBezTo>
                    <a:pt x="364" y="734"/>
                    <a:pt x="361" y="736"/>
                    <a:pt x="361" y="736"/>
                  </a:cubicBezTo>
                  <a:cubicBezTo>
                    <a:pt x="361" y="736"/>
                    <a:pt x="363" y="733"/>
                    <a:pt x="367" y="732"/>
                  </a:cubicBezTo>
                  <a:close/>
                  <a:moveTo>
                    <a:pt x="1" y="0"/>
                  </a:moveTo>
                  <a:cubicBezTo>
                    <a:pt x="1" y="147"/>
                    <a:pt x="33" y="295"/>
                    <a:pt x="71" y="436"/>
                  </a:cubicBezTo>
                  <a:cubicBezTo>
                    <a:pt x="115" y="572"/>
                    <a:pt x="142" y="715"/>
                    <a:pt x="290" y="846"/>
                  </a:cubicBezTo>
                  <a:cubicBezTo>
                    <a:pt x="308" y="859"/>
                    <a:pt x="339" y="873"/>
                    <a:pt x="371" y="873"/>
                  </a:cubicBezTo>
                  <a:cubicBezTo>
                    <a:pt x="377" y="873"/>
                    <a:pt x="382" y="873"/>
                    <a:pt x="388" y="872"/>
                  </a:cubicBezTo>
                  <a:cubicBezTo>
                    <a:pt x="409" y="867"/>
                    <a:pt x="431" y="856"/>
                    <a:pt x="448" y="846"/>
                  </a:cubicBezTo>
                  <a:cubicBezTo>
                    <a:pt x="459" y="834"/>
                    <a:pt x="454" y="846"/>
                    <a:pt x="475" y="818"/>
                  </a:cubicBezTo>
                  <a:cubicBezTo>
                    <a:pt x="519" y="758"/>
                    <a:pt x="514" y="725"/>
                    <a:pt x="524" y="682"/>
                  </a:cubicBezTo>
                  <a:cubicBezTo>
                    <a:pt x="524" y="600"/>
                    <a:pt x="524" y="529"/>
                    <a:pt x="514" y="453"/>
                  </a:cubicBezTo>
                  <a:cubicBezTo>
                    <a:pt x="497" y="310"/>
                    <a:pt x="469" y="164"/>
                    <a:pt x="409" y="28"/>
                  </a:cubicBezTo>
                  <a:cubicBezTo>
                    <a:pt x="409" y="174"/>
                    <a:pt x="409" y="316"/>
                    <a:pt x="404" y="458"/>
                  </a:cubicBezTo>
                  <a:cubicBezTo>
                    <a:pt x="404" y="529"/>
                    <a:pt x="404" y="600"/>
                    <a:pt x="388" y="665"/>
                  </a:cubicBezTo>
                  <a:cubicBezTo>
                    <a:pt x="384" y="688"/>
                    <a:pt x="379" y="717"/>
                    <a:pt x="374" y="727"/>
                  </a:cubicBezTo>
                  <a:lnTo>
                    <a:pt x="374" y="727"/>
                  </a:lnTo>
                  <a:cubicBezTo>
                    <a:pt x="373" y="728"/>
                    <a:pt x="370" y="729"/>
                    <a:pt x="367" y="731"/>
                  </a:cubicBezTo>
                  <a:lnTo>
                    <a:pt x="367" y="731"/>
                  </a:lnTo>
                  <a:cubicBezTo>
                    <a:pt x="367" y="731"/>
                    <a:pt x="366" y="731"/>
                    <a:pt x="366" y="731"/>
                  </a:cubicBezTo>
                  <a:cubicBezTo>
                    <a:pt x="295" y="670"/>
                    <a:pt x="230" y="519"/>
                    <a:pt x="170" y="398"/>
                  </a:cubicBezTo>
                  <a:cubicBezTo>
                    <a:pt x="115" y="267"/>
                    <a:pt x="56" y="136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0"/>
            <p:cNvSpPr/>
            <p:nvPr/>
          </p:nvSpPr>
          <p:spPr>
            <a:xfrm>
              <a:off x="3985475" y="3098275"/>
              <a:ext cx="55250" cy="30600"/>
            </a:xfrm>
            <a:custGeom>
              <a:avLst/>
              <a:gdLst/>
              <a:ahLst/>
              <a:cxnLst/>
              <a:rect l="l" t="t" r="r" b="b"/>
              <a:pathLst>
                <a:path w="2210" h="1224" extrusionOk="0">
                  <a:moveTo>
                    <a:pt x="1118" y="0"/>
                  </a:moveTo>
                  <a:cubicBezTo>
                    <a:pt x="1092" y="0"/>
                    <a:pt x="1070" y="11"/>
                    <a:pt x="1059" y="33"/>
                  </a:cubicBezTo>
                  <a:cubicBezTo>
                    <a:pt x="949" y="229"/>
                    <a:pt x="818" y="426"/>
                    <a:pt x="649" y="567"/>
                  </a:cubicBezTo>
                  <a:cubicBezTo>
                    <a:pt x="568" y="644"/>
                    <a:pt x="458" y="688"/>
                    <a:pt x="344" y="698"/>
                  </a:cubicBezTo>
                  <a:cubicBezTo>
                    <a:pt x="234" y="715"/>
                    <a:pt x="115" y="710"/>
                    <a:pt x="0" y="725"/>
                  </a:cubicBezTo>
                  <a:cubicBezTo>
                    <a:pt x="100" y="725"/>
                    <a:pt x="199" y="738"/>
                    <a:pt x="302" y="738"/>
                  </a:cubicBezTo>
                  <a:cubicBezTo>
                    <a:pt x="318" y="738"/>
                    <a:pt x="334" y="738"/>
                    <a:pt x="350" y="737"/>
                  </a:cubicBezTo>
                  <a:cubicBezTo>
                    <a:pt x="470" y="737"/>
                    <a:pt x="594" y="705"/>
                    <a:pt x="693" y="627"/>
                  </a:cubicBezTo>
                  <a:cubicBezTo>
                    <a:pt x="798" y="547"/>
                    <a:pt x="890" y="453"/>
                    <a:pt x="972" y="351"/>
                  </a:cubicBezTo>
                  <a:lnTo>
                    <a:pt x="972" y="351"/>
                  </a:lnTo>
                  <a:cubicBezTo>
                    <a:pt x="961" y="392"/>
                    <a:pt x="949" y="433"/>
                    <a:pt x="939" y="475"/>
                  </a:cubicBezTo>
                  <a:cubicBezTo>
                    <a:pt x="906" y="617"/>
                    <a:pt x="873" y="775"/>
                    <a:pt x="922" y="944"/>
                  </a:cubicBezTo>
                  <a:cubicBezTo>
                    <a:pt x="931" y="971"/>
                    <a:pt x="958" y="991"/>
                    <a:pt x="986" y="991"/>
                  </a:cubicBezTo>
                  <a:cubicBezTo>
                    <a:pt x="992" y="991"/>
                    <a:pt x="998" y="990"/>
                    <a:pt x="1004" y="987"/>
                  </a:cubicBezTo>
                  <a:cubicBezTo>
                    <a:pt x="1184" y="939"/>
                    <a:pt x="1304" y="813"/>
                    <a:pt x="1407" y="693"/>
                  </a:cubicBezTo>
                  <a:cubicBezTo>
                    <a:pt x="1463" y="621"/>
                    <a:pt x="1516" y="548"/>
                    <a:pt x="1567" y="475"/>
                  </a:cubicBezTo>
                  <a:lnTo>
                    <a:pt x="1567" y="475"/>
                  </a:lnTo>
                  <a:cubicBezTo>
                    <a:pt x="1566" y="563"/>
                    <a:pt x="1565" y="653"/>
                    <a:pt x="1571" y="743"/>
                  </a:cubicBezTo>
                  <a:cubicBezTo>
                    <a:pt x="1576" y="818"/>
                    <a:pt x="1588" y="894"/>
                    <a:pt x="1604" y="977"/>
                  </a:cubicBezTo>
                  <a:cubicBezTo>
                    <a:pt x="1621" y="1053"/>
                    <a:pt x="1648" y="1141"/>
                    <a:pt x="1714" y="1206"/>
                  </a:cubicBezTo>
                  <a:cubicBezTo>
                    <a:pt x="1725" y="1218"/>
                    <a:pt x="1738" y="1223"/>
                    <a:pt x="1750" y="1223"/>
                  </a:cubicBezTo>
                  <a:cubicBezTo>
                    <a:pt x="1761" y="1223"/>
                    <a:pt x="1771" y="1219"/>
                    <a:pt x="1779" y="1211"/>
                  </a:cubicBezTo>
                  <a:cubicBezTo>
                    <a:pt x="1779" y="1206"/>
                    <a:pt x="1784" y="1206"/>
                    <a:pt x="1784" y="1201"/>
                  </a:cubicBezTo>
                  <a:cubicBezTo>
                    <a:pt x="1883" y="1048"/>
                    <a:pt x="1936" y="884"/>
                    <a:pt x="2008" y="725"/>
                  </a:cubicBezTo>
                  <a:cubicBezTo>
                    <a:pt x="2074" y="574"/>
                    <a:pt x="2165" y="426"/>
                    <a:pt x="2210" y="257"/>
                  </a:cubicBezTo>
                  <a:lnTo>
                    <a:pt x="2210" y="257"/>
                  </a:lnTo>
                  <a:cubicBezTo>
                    <a:pt x="2144" y="415"/>
                    <a:pt x="2041" y="551"/>
                    <a:pt x="1953" y="705"/>
                  </a:cubicBezTo>
                  <a:cubicBezTo>
                    <a:pt x="1882" y="835"/>
                    <a:pt x="1824" y="971"/>
                    <a:pt x="1747" y="1089"/>
                  </a:cubicBezTo>
                  <a:lnTo>
                    <a:pt x="1747" y="1089"/>
                  </a:lnTo>
                  <a:cubicBezTo>
                    <a:pt x="1700" y="993"/>
                    <a:pt x="1696" y="855"/>
                    <a:pt x="1691" y="737"/>
                  </a:cubicBezTo>
                  <a:cubicBezTo>
                    <a:pt x="1686" y="584"/>
                    <a:pt x="1697" y="431"/>
                    <a:pt x="1691" y="273"/>
                  </a:cubicBezTo>
                  <a:cubicBezTo>
                    <a:pt x="1691" y="243"/>
                    <a:pt x="1669" y="213"/>
                    <a:pt x="1636" y="213"/>
                  </a:cubicBezTo>
                  <a:cubicBezTo>
                    <a:pt x="1633" y="213"/>
                    <a:pt x="1629" y="213"/>
                    <a:pt x="1626" y="214"/>
                  </a:cubicBezTo>
                  <a:cubicBezTo>
                    <a:pt x="1609" y="214"/>
                    <a:pt x="1588" y="219"/>
                    <a:pt x="1576" y="235"/>
                  </a:cubicBezTo>
                  <a:cubicBezTo>
                    <a:pt x="1485" y="360"/>
                    <a:pt x="1397" y="491"/>
                    <a:pt x="1299" y="606"/>
                  </a:cubicBezTo>
                  <a:cubicBezTo>
                    <a:pt x="1222" y="696"/>
                    <a:pt x="1135" y="782"/>
                    <a:pt x="1036" y="831"/>
                  </a:cubicBezTo>
                  <a:lnTo>
                    <a:pt x="1036" y="831"/>
                  </a:lnTo>
                  <a:cubicBezTo>
                    <a:pt x="1022" y="729"/>
                    <a:pt x="1038" y="612"/>
                    <a:pt x="1064" y="502"/>
                  </a:cubicBezTo>
                  <a:cubicBezTo>
                    <a:pt x="1092" y="360"/>
                    <a:pt x="1140" y="224"/>
                    <a:pt x="1163" y="71"/>
                  </a:cubicBezTo>
                  <a:lnTo>
                    <a:pt x="1163" y="66"/>
                  </a:lnTo>
                  <a:cubicBezTo>
                    <a:pt x="1168" y="38"/>
                    <a:pt x="1151" y="5"/>
                    <a:pt x="111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0"/>
            <p:cNvSpPr/>
            <p:nvPr/>
          </p:nvSpPr>
          <p:spPr>
            <a:xfrm>
              <a:off x="4105750" y="3159375"/>
              <a:ext cx="24300" cy="15875"/>
            </a:xfrm>
            <a:custGeom>
              <a:avLst/>
              <a:gdLst/>
              <a:ahLst/>
              <a:cxnLst/>
              <a:rect l="l" t="t" r="r" b="b"/>
              <a:pathLst>
                <a:path w="972" h="635" extrusionOk="0">
                  <a:moveTo>
                    <a:pt x="438" y="0"/>
                  </a:moveTo>
                  <a:cubicBezTo>
                    <a:pt x="458" y="114"/>
                    <a:pt x="536" y="224"/>
                    <a:pt x="617" y="305"/>
                  </a:cubicBezTo>
                  <a:cubicBezTo>
                    <a:pt x="679" y="368"/>
                    <a:pt x="741" y="424"/>
                    <a:pt x="792" y="481"/>
                  </a:cubicBezTo>
                  <a:lnTo>
                    <a:pt x="792" y="481"/>
                  </a:lnTo>
                  <a:cubicBezTo>
                    <a:pt x="739" y="491"/>
                    <a:pt x="686" y="496"/>
                    <a:pt x="632" y="496"/>
                  </a:cubicBezTo>
                  <a:cubicBezTo>
                    <a:pt x="568" y="496"/>
                    <a:pt x="503" y="488"/>
                    <a:pt x="438" y="474"/>
                  </a:cubicBezTo>
                  <a:cubicBezTo>
                    <a:pt x="290" y="447"/>
                    <a:pt x="143" y="376"/>
                    <a:pt x="0" y="295"/>
                  </a:cubicBezTo>
                  <a:lnTo>
                    <a:pt x="0" y="295"/>
                  </a:lnTo>
                  <a:cubicBezTo>
                    <a:pt x="98" y="426"/>
                    <a:pt x="241" y="529"/>
                    <a:pt x="405" y="590"/>
                  </a:cubicBezTo>
                  <a:cubicBezTo>
                    <a:pt x="487" y="620"/>
                    <a:pt x="575" y="635"/>
                    <a:pt x="664" y="635"/>
                  </a:cubicBezTo>
                  <a:cubicBezTo>
                    <a:pt x="753" y="635"/>
                    <a:pt x="843" y="620"/>
                    <a:pt x="928" y="590"/>
                  </a:cubicBezTo>
                  <a:cubicBezTo>
                    <a:pt x="955" y="578"/>
                    <a:pt x="972" y="552"/>
                    <a:pt x="972" y="524"/>
                  </a:cubicBezTo>
                  <a:lnTo>
                    <a:pt x="972" y="507"/>
                  </a:lnTo>
                  <a:cubicBezTo>
                    <a:pt x="972" y="491"/>
                    <a:pt x="966" y="480"/>
                    <a:pt x="961" y="469"/>
                  </a:cubicBezTo>
                  <a:cubicBezTo>
                    <a:pt x="879" y="366"/>
                    <a:pt x="775" y="300"/>
                    <a:pt x="682" y="235"/>
                  </a:cubicBezTo>
                  <a:cubicBezTo>
                    <a:pt x="589" y="169"/>
                    <a:pt x="503" y="99"/>
                    <a:pt x="43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0"/>
            <p:cNvSpPr/>
            <p:nvPr/>
          </p:nvSpPr>
          <p:spPr>
            <a:xfrm>
              <a:off x="4100450" y="3207575"/>
              <a:ext cx="76925" cy="19450"/>
            </a:xfrm>
            <a:custGeom>
              <a:avLst/>
              <a:gdLst/>
              <a:ahLst/>
              <a:cxnLst/>
              <a:rect l="l" t="t" r="r" b="b"/>
              <a:pathLst>
                <a:path w="3077" h="778" extrusionOk="0">
                  <a:moveTo>
                    <a:pt x="1275" y="0"/>
                  </a:moveTo>
                  <a:cubicBezTo>
                    <a:pt x="1257" y="0"/>
                    <a:pt x="1240" y="7"/>
                    <a:pt x="1227" y="19"/>
                  </a:cubicBezTo>
                  <a:cubicBezTo>
                    <a:pt x="1211" y="41"/>
                    <a:pt x="1211" y="74"/>
                    <a:pt x="1227" y="96"/>
                  </a:cubicBezTo>
                  <a:cubicBezTo>
                    <a:pt x="1352" y="283"/>
                    <a:pt x="1487" y="458"/>
                    <a:pt x="1636" y="626"/>
                  </a:cubicBezTo>
                  <a:lnTo>
                    <a:pt x="1636" y="626"/>
                  </a:lnTo>
                  <a:cubicBezTo>
                    <a:pt x="1483" y="612"/>
                    <a:pt x="1331" y="556"/>
                    <a:pt x="1194" y="477"/>
                  </a:cubicBezTo>
                  <a:cubicBezTo>
                    <a:pt x="1015" y="374"/>
                    <a:pt x="856" y="221"/>
                    <a:pt x="758" y="41"/>
                  </a:cubicBezTo>
                  <a:cubicBezTo>
                    <a:pt x="743" y="23"/>
                    <a:pt x="721" y="12"/>
                    <a:pt x="699" y="12"/>
                  </a:cubicBezTo>
                  <a:cubicBezTo>
                    <a:pt x="689" y="12"/>
                    <a:pt x="679" y="14"/>
                    <a:pt x="670" y="19"/>
                  </a:cubicBezTo>
                  <a:cubicBezTo>
                    <a:pt x="650" y="31"/>
                    <a:pt x="633" y="57"/>
                    <a:pt x="638" y="85"/>
                  </a:cubicBezTo>
                  <a:cubicBezTo>
                    <a:pt x="655" y="200"/>
                    <a:pt x="693" y="309"/>
                    <a:pt x="720" y="407"/>
                  </a:cubicBezTo>
                  <a:cubicBezTo>
                    <a:pt x="748" y="496"/>
                    <a:pt x="768" y="584"/>
                    <a:pt x="769" y="674"/>
                  </a:cubicBezTo>
                  <a:lnTo>
                    <a:pt x="769" y="674"/>
                  </a:lnTo>
                  <a:cubicBezTo>
                    <a:pt x="768" y="674"/>
                    <a:pt x="767" y="674"/>
                    <a:pt x="765" y="674"/>
                  </a:cubicBezTo>
                  <a:cubicBezTo>
                    <a:pt x="656" y="674"/>
                    <a:pt x="533" y="568"/>
                    <a:pt x="441" y="472"/>
                  </a:cubicBezTo>
                  <a:cubicBezTo>
                    <a:pt x="327" y="358"/>
                    <a:pt x="235" y="227"/>
                    <a:pt x="147" y="90"/>
                  </a:cubicBezTo>
                  <a:lnTo>
                    <a:pt x="147" y="85"/>
                  </a:lnTo>
                  <a:cubicBezTo>
                    <a:pt x="140" y="78"/>
                    <a:pt x="134" y="74"/>
                    <a:pt x="126" y="74"/>
                  </a:cubicBezTo>
                  <a:cubicBezTo>
                    <a:pt x="121" y="74"/>
                    <a:pt x="115" y="75"/>
                    <a:pt x="109" y="79"/>
                  </a:cubicBezTo>
                  <a:cubicBezTo>
                    <a:pt x="104" y="85"/>
                    <a:pt x="98" y="96"/>
                    <a:pt x="98" y="102"/>
                  </a:cubicBezTo>
                  <a:cubicBezTo>
                    <a:pt x="114" y="281"/>
                    <a:pt x="43" y="462"/>
                    <a:pt x="0" y="636"/>
                  </a:cubicBezTo>
                  <a:cubicBezTo>
                    <a:pt x="51" y="490"/>
                    <a:pt x="123" y="351"/>
                    <a:pt x="145" y="194"/>
                  </a:cubicBezTo>
                  <a:lnTo>
                    <a:pt x="145" y="194"/>
                  </a:lnTo>
                  <a:cubicBezTo>
                    <a:pt x="210" y="312"/>
                    <a:pt x="288" y="425"/>
                    <a:pt x="376" y="527"/>
                  </a:cubicBezTo>
                  <a:cubicBezTo>
                    <a:pt x="431" y="593"/>
                    <a:pt x="491" y="653"/>
                    <a:pt x="567" y="701"/>
                  </a:cubicBezTo>
                  <a:cubicBezTo>
                    <a:pt x="625" y="742"/>
                    <a:pt x="697" y="778"/>
                    <a:pt x="778" y="778"/>
                  </a:cubicBezTo>
                  <a:cubicBezTo>
                    <a:pt x="796" y="778"/>
                    <a:pt x="815" y="776"/>
                    <a:pt x="834" y="772"/>
                  </a:cubicBezTo>
                  <a:cubicBezTo>
                    <a:pt x="862" y="767"/>
                    <a:pt x="872" y="745"/>
                    <a:pt x="879" y="724"/>
                  </a:cubicBezTo>
                  <a:cubicBezTo>
                    <a:pt x="884" y="603"/>
                    <a:pt x="867" y="489"/>
                    <a:pt x="839" y="379"/>
                  </a:cubicBezTo>
                  <a:cubicBezTo>
                    <a:pt x="838" y="374"/>
                    <a:pt x="836" y="369"/>
                    <a:pt x="835" y="364"/>
                  </a:cubicBezTo>
                  <a:lnTo>
                    <a:pt x="835" y="364"/>
                  </a:lnTo>
                  <a:cubicBezTo>
                    <a:pt x="920" y="455"/>
                    <a:pt x="1018" y="533"/>
                    <a:pt x="1123" y="598"/>
                  </a:cubicBezTo>
                  <a:cubicBezTo>
                    <a:pt x="1291" y="701"/>
                    <a:pt x="1491" y="767"/>
                    <a:pt x="1696" y="767"/>
                  </a:cubicBezTo>
                  <a:cubicBezTo>
                    <a:pt x="1730" y="767"/>
                    <a:pt x="1765" y="766"/>
                    <a:pt x="1800" y="762"/>
                  </a:cubicBezTo>
                  <a:cubicBezTo>
                    <a:pt x="1838" y="756"/>
                    <a:pt x="1861" y="718"/>
                    <a:pt x="1861" y="686"/>
                  </a:cubicBezTo>
                  <a:cubicBezTo>
                    <a:pt x="1854" y="669"/>
                    <a:pt x="1849" y="658"/>
                    <a:pt x="1838" y="646"/>
                  </a:cubicBezTo>
                  <a:cubicBezTo>
                    <a:pt x="1723" y="528"/>
                    <a:pt x="1612" y="401"/>
                    <a:pt x="1508" y="270"/>
                  </a:cubicBezTo>
                  <a:lnTo>
                    <a:pt x="1508" y="270"/>
                  </a:lnTo>
                  <a:cubicBezTo>
                    <a:pt x="1704" y="361"/>
                    <a:pt x="1921" y="407"/>
                    <a:pt x="2135" y="407"/>
                  </a:cubicBezTo>
                  <a:cubicBezTo>
                    <a:pt x="2151" y="407"/>
                    <a:pt x="2166" y="407"/>
                    <a:pt x="2181" y="407"/>
                  </a:cubicBezTo>
                  <a:cubicBezTo>
                    <a:pt x="2351" y="407"/>
                    <a:pt x="2509" y="341"/>
                    <a:pt x="2662" y="286"/>
                  </a:cubicBezTo>
                  <a:cubicBezTo>
                    <a:pt x="2815" y="227"/>
                    <a:pt x="2979" y="167"/>
                    <a:pt x="3077" y="36"/>
                  </a:cubicBezTo>
                  <a:lnTo>
                    <a:pt x="3077" y="36"/>
                  </a:lnTo>
                  <a:cubicBezTo>
                    <a:pt x="2962" y="150"/>
                    <a:pt x="2798" y="200"/>
                    <a:pt x="2651" y="243"/>
                  </a:cubicBezTo>
                  <a:cubicBezTo>
                    <a:pt x="2501" y="284"/>
                    <a:pt x="2355" y="331"/>
                    <a:pt x="2205" y="331"/>
                  </a:cubicBezTo>
                  <a:cubicBezTo>
                    <a:pt x="2197" y="331"/>
                    <a:pt x="2189" y="331"/>
                    <a:pt x="2181" y="331"/>
                  </a:cubicBezTo>
                  <a:cubicBezTo>
                    <a:pt x="1866" y="326"/>
                    <a:pt x="1554" y="205"/>
                    <a:pt x="1315" y="14"/>
                  </a:cubicBezTo>
                  <a:cubicBezTo>
                    <a:pt x="1303" y="4"/>
                    <a:pt x="1289" y="0"/>
                    <a:pt x="127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0"/>
            <p:cNvSpPr/>
            <p:nvPr/>
          </p:nvSpPr>
          <p:spPr>
            <a:xfrm>
              <a:off x="4057325" y="3201375"/>
              <a:ext cx="17775" cy="22875"/>
            </a:xfrm>
            <a:custGeom>
              <a:avLst/>
              <a:gdLst/>
              <a:ahLst/>
              <a:cxnLst/>
              <a:rect l="l" t="t" r="r" b="b"/>
              <a:pathLst>
                <a:path w="711" h="915" extrusionOk="0">
                  <a:moveTo>
                    <a:pt x="1" y="0"/>
                  </a:moveTo>
                  <a:cubicBezTo>
                    <a:pt x="1" y="191"/>
                    <a:pt x="61" y="382"/>
                    <a:pt x="149" y="562"/>
                  </a:cubicBezTo>
                  <a:cubicBezTo>
                    <a:pt x="197" y="650"/>
                    <a:pt x="252" y="731"/>
                    <a:pt x="334" y="803"/>
                  </a:cubicBezTo>
                  <a:cubicBezTo>
                    <a:pt x="402" y="865"/>
                    <a:pt x="498" y="914"/>
                    <a:pt x="603" y="914"/>
                  </a:cubicBezTo>
                  <a:cubicBezTo>
                    <a:pt x="617" y="914"/>
                    <a:pt x="631" y="913"/>
                    <a:pt x="645" y="911"/>
                  </a:cubicBezTo>
                  <a:lnTo>
                    <a:pt x="650" y="911"/>
                  </a:lnTo>
                  <a:cubicBezTo>
                    <a:pt x="683" y="906"/>
                    <a:pt x="711" y="879"/>
                    <a:pt x="705" y="841"/>
                  </a:cubicBezTo>
                  <a:cubicBezTo>
                    <a:pt x="694" y="715"/>
                    <a:pt x="673" y="589"/>
                    <a:pt x="650" y="464"/>
                  </a:cubicBezTo>
                  <a:lnTo>
                    <a:pt x="574" y="93"/>
                  </a:lnTo>
                  <a:cubicBezTo>
                    <a:pt x="539" y="323"/>
                    <a:pt x="558" y="554"/>
                    <a:pt x="566" y="776"/>
                  </a:cubicBezTo>
                  <a:lnTo>
                    <a:pt x="566" y="776"/>
                  </a:lnTo>
                  <a:cubicBezTo>
                    <a:pt x="444" y="749"/>
                    <a:pt x="336" y="624"/>
                    <a:pt x="252" y="502"/>
                  </a:cubicBezTo>
                  <a:cubicBezTo>
                    <a:pt x="149" y="350"/>
                    <a:pt x="72" y="181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0"/>
            <p:cNvSpPr/>
            <p:nvPr/>
          </p:nvSpPr>
          <p:spPr>
            <a:xfrm>
              <a:off x="3965575" y="3182150"/>
              <a:ext cx="53200" cy="32350"/>
            </a:xfrm>
            <a:custGeom>
              <a:avLst/>
              <a:gdLst/>
              <a:ahLst/>
              <a:cxnLst/>
              <a:rect l="l" t="t" r="r" b="b"/>
              <a:pathLst>
                <a:path w="2128" h="1294" extrusionOk="0">
                  <a:moveTo>
                    <a:pt x="305" y="1"/>
                  </a:moveTo>
                  <a:cubicBezTo>
                    <a:pt x="234" y="208"/>
                    <a:pt x="147" y="414"/>
                    <a:pt x="11" y="573"/>
                  </a:cubicBezTo>
                  <a:cubicBezTo>
                    <a:pt x="0" y="590"/>
                    <a:pt x="0" y="605"/>
                    <a:pt x="11" y="616"/>
                  </a:cubicBezTo>
                  <a:cubicBezTo>
                    <a:pt x="16" y="623"/>
                    <a:pt x="22" y="623"/>
                    <a:pt x="28" y="623"/>
                  </a:cubicBezTo>
                  <a:lnTo>
                    <a:pt x="33" y="623"/>
                  </a:lnTo>
                  <a:cubicBezTo>
                    <a:pt x="57" y="626"/>
                    <a:pt x="82" y="627"/>
                    <a:pt x="106" y="627"/>
                  </a:cubicBezTo>
                  <a:cubicBezTo>
                    <a:pt x="272" y="627"/>
                    <a:pt x="435" y="554"/>
                    <a:pt x="567" y="464"/>
                  </a:cubicBezTo>
                  <a:cubicBezTo>
                    <a:pt x="643" y="417"/>
                    <a:pt x="715" y="363"/>
                    <a:pt x="784" y="308"/>
                  </a:cubicBezTo>
                  <a:lnTo>
                    <a:pt x="784" y="308"/>
                  </a:lnTo>
                  <a:cubicBezTo>
                    <a:pt x="759" y="364"/>
                    <a:pt x="736" y="422"/>
                    <a:pt x="715" y="480"/>
                  </a:cubicBezTo>
                  <a:cubicBezTo>
                    <a:pt x="660" y="623"/>
                    <a:pt x="611" y="774"/>
                    <a:pt x="589" y="938"/>
                  </a:cubicBezTo>
                  <a:cubicBezTo>
                    <a:pt x="584" y="971"/>
                    <a:pt x="611" y="1003"/>
                    <a:pt x="649" y="1009"/>
                  </a:cubicBezTo>
                  <a:lnTo>
                    <a:pt x="660" y="1009"/>
                  </a:lnTo>
                  <a:cubicBezTo>
                    <a:pt x="894" y="998"/>
                    <a:pt x="1108" y="895"/>
                    <a:pt x="1282" y="759"/>
                  </a:cubicBezTo>
                  <a:cubicBezTo>
                    <a:pt x="1339" y="710"/>
                    <a:pt x="1393" y="657"/>
                    <a:pt x="1443" y="600"/>
                  </a:cubicBezTo>
                  <a:lnTo>
                    <a:pt x="1443" y="600"/>
                  </a:lnTo>
                  <a:cubicBezTo>
                    <a:pt x="1436" y="636"/>
                    <a:pt x="1429" y="673"/>
                    <a:pt x="1423" y="709"/>
                  </a:cubicBezTo>
                  <a:cubicBezTo>
                    <a:pt x="1407" y="802"/>
                    <a:pt x="1390" y="895"/>
                    <a:pt x="1390" y="993"/>
                  </a:cubicBezTo>
                  <a:cubicBezTo>
                    <a:pt x="1390" y="1086"/>
                    <a:pt x="1407" y="1189"/>
                    <a:pt x="1468" y="1277"/>
                  </a:cubicBezTo>
                  <a:cubicBezTo>
                    <a:pt x="1478" y="1287"/>
                    <a:pt x="1491" y="1293"/>
                    <a:pt x="1505" y="1293"/>
                  </a:cubicBezTo>
                  <a:cubicBezTo>
                    <a:pt x="1512" y="1293"/>
                    <a:pt x="1520" y="1291"/>
                    <a:pt x="1528" y="1288"/>
                  </a:cubicBezTo>
                  <a:lnTo>
                    <a:pt x="1533" y="1282"/>
                  </a:lnTo>
                  <a:cubicBezTo>
                    <a:pt x="1647" y="1157"/>
                    <a:pt x="1767" y="1031"/>
                    <a:pt x="1876" y="895"/>
                  </a:cubicBezTo>
                  <a:cubicBezTo>
                    <a:pt x="1980" y="759"/>
                    <a:pt x="2078" y="611"/>
                    <a:pt x="2127" y="447"/>
                  </a:cubicBezTo>
                  <a:lnTo>
                    <a:pt x="2127" y="447"/>
                  </a:lnTo>
                  <a:cubicBezTo>
                    <a:pt x="1994" y="746"/>
                    <a:pt x="1744" y="957"/>
                    <a:pt x="1515" y="1181"/>
                  </a:cubicBezTo>
                  <a:lnTo>
                    <a:pt x="1515" y="1181"/>
                  </a:lnTo>
                  <a:cubicBezTo>
                    <a:pt x="1465" y="1052"/>
                    <a:pt x="1499" y="881"/>
                    <a:pt x="1533" y="731"/>
                  </a:cubicBezTo>
                  <a:cubicBezTo>
                    <a:pt x="1570" y="561"/>
                    <a:pt x="1628" y="395"/>
                    <a:pt x="1662" y="216"/>
                  </a:cubicBezTo>
                  <a:lnTo>
                    <a:pt x="1662" y="216"/>
                  </a:lnTo>
                  <a:cubicBezTo>
                    <a:pt x="1662" y="213"/>
                    <a:pt x="1663" y="210"/>
                    <a:pt x="1664" y="208"/>
                  </a:cubicBezTo>
                  <a:lnTo>
                    <a:pt x="1663" y="207"/>
                  </a:lnTo>
                  <a:lnTo>
                    <a:pt x="1663" y="207"/>
                  </a:lnTo>
                  <a:cubicBezTo>
                    <a:pt x="1663" y="206"/>
                    <a:pt x="1664" y="204"/>
                    <a:pt x="1664" y="202"/>
                  </a:cubicBezTo>
                  <a:cubicBezTo>
                    <a:pt x="1669" y="164"/>
                    <a:pt x="1647" y="132"/>
                    <a:pt x="1614" y="125"/>
                  </a:cubicBezTo>
                  <a:cubicBezTo>
                    <a:pt x="1611" y="125"/>
                    <a:pt x="1608" y="124"/>
                    <a:pt x="1605" y="124"/>
                  </a:cubicBezTo>
                  <a:cubicBezTo>
                    <a:pt x="1575" y="124"/>
                    <a:pt x="1548" y="145"/>
                    <a:pt x="1544" y="170"/>
                  </a:cubicBezTo>
                  <a:lnTo>
                    <a:pt x="1538" y="175"/>
                  </a:lnTo>
                  <a:cubicBezTo>
                    <a:pt x="1483" y="361"/>
                    <a:pt x="1352" y="524"/>
                    <a:pt x="1194" y="649"/>
                  </a:cubicBezTo>
                  <a:cubicBezTo>
                    <a:pt x="1060" y="752"/>
                    <a:pt x="900" y="835"/>
                    <a:pt x="738" y="866"/>
                  </a:cubicBezTo>
                  <a:lnTo>
                    <a:pt x="738" y="866"/>
                  </a:lnTo>
                  <a:cubicBezTo>
                    <a:pt x="758" y="751"/>
                    <a:pt x="791" y="634"/>
                    <a:pt x="834" y="524"/>
                  </a:cubicBezTo>
                  <a:cubicBezTo>
                    <a:pt x="884" y="382"/>
                    <a:pt x="944" y="245"/>
                    <a:pt x="1015" y="115"/>
                  </a:cubicBezTo>
                  <a:lnTo>
                    <a:pt x="1020" y="109"/>
                  </a:lnTo>
                  <a:cubicBezTo>
                    <a:pt x="1030" y="82"/>
                    <a:pt x="1020" y="44"/>
                    <a:pt x="992" y="27"/>
                  </a:cubicBezTo>
                  <a:cubicBezTo>
                    <a:pt x="985" y="23"/>
                    <a:pt x="977" y="21"/>
                    <a:pt x="969" y="21"/>
                  </a:cubicBezTo>
                  <a:cubicBezTo>
                    <a:pt x="954" y="21"/>
                    <a:pt x="938" y="28"/>
                    <a:pt x="927" y="39"/>
                  </a:cubicBezTo>
                  <a:cubicBezTo>
                    <a:pt x="786" y="158"/>
                    <a:pt x="660" y="283"/>
                    <a:pt x="518" y="387"/>
                  </a:cubicBezTo>
                  <a:cubicBezTo>
                    <a:pt x="391" y="485"/>
                    <a:pt x="247" y="552"/>
                    <a:pt x="90" y="561"/>
                  </a:cubicBezTo>
                  <a:lnTo>
                    <a:pt x="90" y="561"/>
                  </a:lnTo>
                  <a:cubicBezTo>
                    <a:pt x="204" y="393"/>
                    <a:pt x="266" y="198"/>
                    <a:pt x="3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0"/>
            <p:cNvSpPr/>
            <p:nvPr/>
          </p:nvSpPr>
          <p:spPr>
            <a:xfrm>
              <a:off x="4034300" y="3158425"/>
              <a:ext cx="14200" cy="26275"/>
            </a:xfrm>
            <a:custGeom>
              <a:avLst/>
              <a:gdLst/>
              <a:ahLst/>
              <a:cxnLst/>
              <a:rect l="l" t="t" r="r" b="b"/>
              <a:pathLst>
                <a:path w="568" h="1051" extrusionOk="0">
                  <a:moveTo>
                    <a:pt x="55" y="0"/>
                  </a:moveTo>
                  <a:cubicBezTo>
                    <a:pt x="16" y="164"/>
                    <a:pt x="0" y="328"/>
                    <a:pt x="0" y="497"/>
                  </a:cubicBezTo>
                  <a:cubicBezTo>
                    <a:pt x="6" y="666"/>
                    <a:pt x="28" y="834"/>
                    <a:pt x="82" y="1003"/>
                  </a:cubicBezTo>
                  <a:lnTo>
                    <a:pt x="88" y="1003"/>
                  </a:lnTo>
                  <a:cubicBezTo>
                    <a:pt x="96" y="1034"/>
                    <a:pt x="123" y="1051"/>
                    <a:pt x="150" y="1051"/>
                  </a:cubicBezTo>
                  <a:cubicBezTo>
                    <a:pt x="156" y="1051"/>
                    <a:pt x="163" y="1050"/>
                    <a:pt x="169" y="1048"/>
                  </a:cubicBezTo>
                  <a:cubicBezTo>
                    <a:pt x="180" y="1041"/>
                    <a:pt x="186" y="1041"/>
                    <a:pt x="191" y="1036"/>
                  </a:cubicBezTo>
                  <a:cubicBezTo>
                    <a:pt x="322" y="927"/>
                    <a:pt x="393" y="791"/>
                    <a:pt x="453" y="655"/>
                  </a:cubicBezTo>
                  <a:cubicBezTo>
                    <a:pt x="514" y="518"/>
                    <a:pt x="551" y="371"/>
                    <a:pt x="567" y="223"/>
                  </a:cubicBezTo>
                  <a:lnTo>
                    <a:pt x="567" y="223"/>
                  </a:lnTo>
                  <a:cubicBezTo>
                    <a:pt x="502" y="361"/>
                    <a:pt x="436" y="485"/>
                    <a:pt x="360" y="605"/>
                  </a:cubicBezTo>
                  <a:cubicBezTo>
                    <a:pt x="305" y="693"/>
                    <a:pt x="249" y="784"/>
                    <a:pt x="185" y="854"/>
                  </a:cubicBezTo>
                  <a:lnTo>
                    <a:pt x="185" y="854"/>
                  </a:lnTo>
                  <a:cubicBezTo>
                    <a:pt x="174" y="812"/>
                    <a:pt x="165" y="771"/>
                    <a:pt x="159" y="726"/>
                  </a:cubicBezTo>
                  <a:cubicBezTo>
                    <a:pt x="142" y="649"/>
                    <a:pt x="131" y="567"/>
                    <a:pt x="114" y="491"/>
                  </a:cubicBezTo>
                  <a:cubicBezTo>
                    <a:pt x="93" y="328"/>
                    <a:pt x="76" y="164"/>
                    <a:pt x="5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0"/>
            <p:cNvSpPr/>
            <p:nvPr/>
          </p:nvSpPr>
          <p:spPr>
            <a:xfrm>
              <a:off x="4137525" y="3244050"/>
              <a:ext cx="34400" cy="18425"/>
            </a:xfrm>
            <a:custGeom>
              <a:avLst/>
              <a:gdLst/>
              <a:ahLst/>
              <a:cxnLst/>
              <a:rect l="l" t="t" r="r" b="b"/>
              <a:pathLst>
                <a:path w="1376" h="737" extrusionOk="0">
                  <a:moveTo>
                    <a:pt x="529" y="0"/>
                  </a:moveTo>
                  <a:lnTo>
                    <a:pt x="529" y="0"/>
                  </a:lnTo>
                  <a:cubicBezTo>
                    <a:pt x="726" y="202"/>
                    <a:pt x="997" y="306"/>
                    <a:pt x="1204" y="466"/>
                  </a:cubicBezTo>
                  <a:lnTo>
                    <a:pt x="1204" y="466"/>
                  </a:lnTo>
                  <a:cubicBezTo>
                    <a:pt x="1151" y="512"/>
                    <a:pt x="1063" y="547"/>
                    <a:pt x="982" y="569"/>
                  </a:cubicBezTo>
                  <a:cubicBezTo>
                    <a:pt x="874" y="595"/>
                    <a:pt x="753" y="612"/>
                    <a:pt x="645" y="612"/>
                  </a:cubicBezTo>
                  <a:cubicBezTo>
                    <a:pt x="535" y="606"/>
                    <a:pt x="416" y="589"/>
                    <a:pt x="306" y="557"/>
                  </a:cubicBezTo>
                  <a:cubicBezTo>
                    <a:pt x="197" y="519"/>
                    <a:pt x="83" y="481"/>
                    <a:pt x="1" y="388"/>
                  </a:cubicBezTo>
                  <a:lnTo>
                    <a:pt x="1" y="388"/>
                  </a:lnTo>
                  <a:cubicBezTo>
                    <a:pt x="50" y="503"/>
                    <a:pt x="169" y="579"/>
                    <a:pt x="279" y="627"/>
                  </a:cubicBezTo>
                  <a:cubicBezTo>
                    <a:pt x="388" y="677"/>
                    <a:pt x="508" y="715"/>
                    <a:pt x="633" y="732"/>
                  </a:cubicBezTo>
                  <a:cubicBezTo>
                    <a:pt x="668" y="735"/>
                    <a:pt x="702" y="736"/>
                    <a:pt x="735" y="736"/>
                  </a:cubicBezTo>
                  <a:cubicBezTo>
                    <a:pt x="832" y="736"/>
                    <a:pt x="922" y="725"/>
                    <a:pt x="1015" y="705"/>
                  </a:cubicBezTo>
                  <a:cubicBezTo>
                    <a:pt x="1136" y="667"/>
                    <a:pt x="1272" y="634"/>
                    <a:pt x="1359" y="486"/>
                  </a:cubicBezTo>
                  <a:cubicBezTo>
                    <a:pt x="1375" y="459"/>
                    <a:pt x="1370" y="426"/>
                    <a:pt x="1342" y="405"/>
                  </a:cubicBezTo>
                  <a:cubicBezTo>
                    <a:pt x="1277" y="355"/>
                    <a:pt x="1211" y="317"/>
                    <a:pt x="1141" y="279"/>
                  </a:cubicBezTo>
                  <a:cubicBezTo>
                    <a:pt x="1075" y="246"/>
                    <a:pt x="1005" y="214"/>
                    <a:pt x="934" y="186"/>
                  </a:cubicBezTo>
                  <a:lnTo>
                    <a:pt x="731" y="99"/>
                  </a:lnTo>
                  <a:cubicBezTo>
                    <a:pt x="660" y="71"/>
                    <a:pt x="595" y="33"/>
                    <a:pt x="52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0"/>
            <p:cNvSpPr/>
            <p:nvPr/>
          </p:nvSpPr>
          <p:spPr>
            <a:xfrm>
              <a:off x="4079975" y="3256450"/>
              <a:ext cx="38875" cy="33675"/>
            </a:xfrm>
            <a:custGeom>
              <a:avLst/>
              <a:gdLst/>
              <a:ahLst/>
              <a:cxnLst/>
              <a:rect l="l" t="t" r="r" b="b"/>
              <a:pathLst>
                <a:path w="1555" h="1347" extrusionOk="0">
                  <a:moveTo>
                    <a:pt x="688" y="1"/>
                  </a:moveTo>
                  <a:lnTo>
                    <a:pt x="688" y="1"/>
                  </a:lnTo>
                  <a:cubicBezTo>
                    <a:pt x="814" y="93"/>
                    <a:pt x="928" y="203"/>
                    <a:pt x="1054" y="307"/>
                  </a:cubicBezTo>
                  <a:cubicBezTo>
                    <a:pt x="1155" y="390"/>
                    <a:pt x="1262" y="470"/>
                    <a:pt x="1388" y="520"/>
                  </a:cubicBezTo>
                  <a:lnTo>
                    <a:pt x="1388" y="520"/>
                  </a:lnTo>
                  <a:cubicBezTo>
                    <a:pt x="1295" y="584"/>
                    <a:pt x="1169" y="613"/>
                    <a:pt x="1043" y="617"/>
                  </a:cubicBezTo>
                  <a:cubicBezTo>
                    <a:pt x="1030" y="618"/>
                    <a:pt x="1018" y="618"/>
                    <a:pt x="1005" y="618"/>
                  </a:cubicBezTo>
                  <a:cubicBezTo>
                    <a:pt x="863" y="618"/>
                    <a:pt x="715" y="591"/>
                    <a:pt x="595" y="531"/>
                  </a:cubicBezTo>
                  <a:lnTo>
                    <a:pt x="590" y="524"/>
                  </a:lnTo>
                  <a:cubicBezTo>
                    <a:pt x="581" y="520"/>
                    <a:pt x="572" y="518"/>
                    <a:pt x="563" y="518"/>
                  </a:cubicBezTo>
                  <a:cubicBezTo>
                    <a:pt x="538" y="518"/>
                    <a:pt x="513" y="533"/>
                    <a:pt x="497" y="557"/>
                  </a:cubicBezTo>
                  <a:cubicBezTo>
                    <a:pt x="492" y="574"/>
                    <a:pt x="492" y="590"/>
                    <a:pt x="497" y="607"/>
                  </a:cubicBezTo>
                  <a:cubicBezTo>
                    <a:pt x="557" y="786"/>
                    <a:pt x="656" y="896"/>
                    <a:pt x="721" y="1032"/>
                  </a:cubicBezTo>
                  <a:cubicBezTo>
                    <a:pt x="754" y="1092"/>
                    <a:pt x="786" y="1174"/>
                    <a:pt x="775" y="1206"/>
                  </a:cubicBezTo>
                  <a:cubicBezTo>
                    <a:pt x="784" y="1219"/>
                    <a:pt x="739" y="1234"/>
                    <a:pt x="689" y="1234"/>
                  </a:cubicBezTo>
                  <a:cubicBezTo>
                    <a:pt x="672" y="1234"/>
                    <a:pt x="655" y="1232"/>
                    <a:pt x="639" y="1229"/>
                  </a:cubicBezTo>
                  <a:cubicBezTo>
                    <a:pt x="508" y="1201"/>
                    <a:pt x="377" y="1103"/>
                    <a:pt x="273" y="999"/>
                  </a:cubicBezTo>
                  <a:cubicBezTo>
                    <a:pt x="159" y="896"/>
                    <a:pt x="61" y="776"/>
                    <a:pt x="1" y="634"/>
                  </a:cubicBezTo>
                  <a:lnTo>
                    <a:pt x="1" y="634"/>
                  </a:lnTo>
                  <a:cubicBezTo>
                    <a:pt x="34" y="786"/>
                    <a:pt x="127" y="923"/>
                    <a:pt x="225" y="1048"/>
                  </a:cubicBezTo>
                  <a:cubicBezTo>
                    <a:pt x="328" y="1168"/>
                    <a:pt x="442" y="1284"/>
                    <a:pt x="618" y="1332"/>
                  </a:cubicBezTo>
                  <a:cubicBezTo>
                    <a:pt x="647" y="1342"/>
                    <a:pt x="671" y="1346"/>
                    <a:pt x="698" y="1346"/>
                  </a:cubicBezTo>
                  <a:cubicBezTo>
                    <a:pt x="715" y="1346"/>
                    <a:pt x="733" y="1345"/>
                    <a:pt x="754" y="1342"/>
                  </a:cubicBezTo>
                  <a:cubicBezTo>
                    <a:pt x="797" y="1342"/>
                    <a:pt x="868" y="1316"/>
                    <a:pt x="895" y="1244"/>
                  </a:cubicBezTo>
                  <a:cubicBezTo>
                    <a:pt x="923" y="1120"/>
                    <a:pt x="868" y="1048"/>
                    <a:pt x="840" y="972"/>
                  </a:cubicBezTo>
                  <a:cubicBezTo>
                    <a:pt x="796" y="884"/>
                    <a:pt x="741" y="798"/>
                    <a:pt x="697" y="716"/>
                  </a:cubicBezTo>
                  <a:lnTo>
                    <a:pt x="697" y="716"/>
                  </a:lnTo>
                  <a:cubicBezTo>
                    <a:pt x="795" y="744"/>
                    <a:pt x="894" y="754"/>
                    <a:pt x="996" y="754"/>
                  </a:cubicBezTo>
                  <a:cubicBezTo>
                    <a:pt x="1015" y="754"/>
                    <a:pt x="1034" y="754"/>
                    <a:pt x="1054" y="753"/>
                  </a:cubicBezTo>
                  <a:cubicBezTo>
                    <a:pt x="1222" y="738"/>
                    <a:pt x="1419" y="688"/>
                    <a:pt x="1539" y="531"/>
                  </a:cubicBezTo>
                  <a:lnTo>
                    <a:pt x="1539" y="524"/>
                  </a:lnTo>
                  <a:cubicBezTo>
                    <a:pt x="1555" y="503"/>
                    <a:pt x="1550" y="471"/>
                    <a:pt x="1527" y="453"/>
                  </a:cubicBezTo>
                  <a:cubicBezTo>
                    <a:pt x="1522" y="448"/>
                    <a:pt x="1512" y="443"/>
                    <a:pt x="1507" y="443"/>
                  </a:cubicBezTo>
                  <a:cubicBezTo>
                    <a:pt x="1359" y="421"/>
                    <a:pt x="1222" y="340"/>
                    <a:pt x="1092" y="252"/>
                  </a:cubicBezTo>
                  <a:cubicBezTo>
                    <a:pt x="961" y="171"/>
                    <a:pt x="835" y="66"/>
                    <a:pt x="68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0"/>
            <p:cNvSpPr/>
            <p:nvPr/>
          </p:nvSpPr>
          <p:spPr>
            <a:xfrm>
              <a:off x="3989300" y="3254425"/>
              <a:ext cx="60425" cy="47425"/>
            </a:xfrm>
            <a:custGeom>
              <a:avLst/>
              <a:gdLst/>
              <a:ahLst/>
              <a:cxnLst/>
              <a:rect l="l" t="t" r="r" b="b"/>
              <a:pathLst>
                <a:path w="2417" h="1897" extrusionOk="0">
                  <a:moveTo>
                    <a:pt x="698" y="0"/>
                  </a:moveTo>
                  <a:cubicBezTo>
                    <a:pt x="589" y="136"/>
                    <a:pt x="496" y="295"/>
                    <a:pt x="371" y="415"/>
                  </a:cubicBezTo>
                  <a:cubicBezTo>
                    <a:pt x="310" y="474"/>
                    <a:pt x="240" y="524"/>
                    <a:pt x="169" y="584"/>
                  </a:cubicBezTo>
                  <a:cubicBezTo>
                    <a:pt x="104" y="644"/>
                    <a:pt x="28" y="710"/>
                    <a:pt x="0" y="813"/>
                  </a:cubicBezTo>
                  <a:cubicBezTo>
                    <a:pt x="0" y="834"/>
                    <a:pt x="11" y="851"/>
                    <a:pt x="28" y="857"/>
                  </a:cubicBezTo>
                  <a:lnTo>
                    <a:pt x="33" y="857"/>
                  </a:lnTo>
                  <a:cubicBezTo>
                    <a:pt x="107" y="877"/>
                    <a:pt x="181" y="886"/>
                    <a:pt x="256" y="886"/>
                  </a:cubicBezTo>
                  <a:cubicBezTo>
                    <a:pt x="337" y="886"/>
                    <a:pt x="417" y="876"/>
                    <a:pt x="496" y="862"/>
                  </a:cubicBezTo>
                  <a:cubicBezTo>
                    <a:pt x="594" y="844"/>
                    <a:pt x="691" y="819"/>
                    <a:pt x="786" y="785"/>
                  </a:cubicBezTo>
                  <a:lnTo>
                    <a:pt x="786" y="785"/>
                  </a:lnTo>
                  <a:cubicBezTo>
                    <a:pt x="695" y="923"/>
                    <a:pt x="569" y="1057"/>
                    <a:pt x="519" y="1249"/>
                  </a:cubicBezTo>
                  <a:cubicBezTo>
                    <a:pt x="507" y="1282"/>
                    <a:pt x="529" y="1315"/>
                    <a:pt x="562" y="1325"/>
                  </a:cubicBezTo>
                  <a:lnTo>
                    <a:pt x="589" y="1325"/>
                  </a:lnTo>
                  <a:cubicBezTo>
                    <a:pt x="753" y="1304"/>
                    <a:pt x="917" y="1272"/>
                    <a:pt x="1080" y="1222"/>
                  </a:cubicBezTo>
                  <a:cubicBezTo>
                    <a:pt x="1161" y="1194"/>
                    <a:pt x="1244" y="1156"/>
                    <a:pt x="1320" y="1113"/>
                  </a:cubicBezTo>
                  <a:cubicBezTo>
                    <a:pt x="1325" y="1110"/>
                    <a:pt x="1331" y="1106"/>
                    <a:pt x="1336" y="1103"/>
                  </a:cubicBezTo>
                  <a:lnTo>
                    <a:pt x="1336" y="1103"/>
                  </a:lnTo>
                  <a:cubicBezTo>
                    <a:pt x="1317" y="1271"/>
                    <a:pt x="1320" y="1437"/>
                    <a:pt x="1320" y="1599"/>
                  </a:cubicBezTo>
                  <a:cubicBezTo>
                    <a:pt x="1320" y="1637"/>
                    <a:pt x="1347" y="1664"/>
                    <a:pt x="1385" y="1664"/>
                  </a:cubicBezTo>
                  <a:cubicBezTo>
                    <a:pt x="1402" y="1664"/>
                    <a:pt x="1418" y="1659"/>
                    <a:pt x="1430" y="1647"/>
                  </a:cubicBezTo>
                  <a:cubicBezTo>
                    <a:pt x="1521" y="1561"/>
                    <a:pt x="1626" y="1473"/>
                    <a:pt x="1707" y="1365"/>
                  </a:cubicBezTo>
                  <a:cubicBezTo>
                    <a:pt x="1747" y="1312"/>
                    <a:pt x="1781" y="1255"/>
                    <a:pt x="1810" y="1196"/>
                  </a:cubicBezTo>
                  <a:lnTo>
                    <a:pt x="1810" y="1196"/>
                  </a:lnTo>
                  <a:cubicBezTo>
                    <a:pt x="1832" y="1287"/>
                    <a:pt x="1859" y="1375"/>
                    <a:pt x="1893" y="1463"/>
                  </a:cubicBezTo>
                  <a:cubicBezTo>
                    <a:pt x="1954" y="1615"/>
                    <a:pt x="2029" y="1768"/>
                    <a:pt x="2155" y="1882"/>
                  </a:cubicBezTo>
                  <a:lnTo>
                    <a:pt x="2155" y="1888"/>
                  </a:lnTo>
                  <a:cubicBezTo>
                    <a:pt x="2163" y="1893"/>
                    <a:pt x="2172" y="1896"/>
                    <a:pt x="2181" y="1896"/>
                  </a:cubicBezTo>
                  <a:cubicBezTo>
                    <a:pt x="2190" y="1896"/>
                    <a:pt x="2198" y="1893"/>
                    <a:pt x="2204" y="1888"/>
                  </a:cubicBezTo>
                  <a:cubicBezTo>
                    <a:pt x="2297" y="1816"/>
                    <a:pt x="2329" y="1718"/>
                    <a:pt x="2357" y="1620"/>
                  </a:cubicBezTo>
                  <a:cubicBezTo>
                    <a:pt x="2379" y="1528"/>
                    <a:pt x="2389" y="1435"/>
                    <a:pt x="2400" y="1337"/>
                  </a:cubicBezTo>
                  <a:cubicBezTo>
                    <a:pt x="2417" y="1146"/>
                    <a:pt x="2412" y="955"/>
                    <a:pt x="2400" y="764"/>
                  </a:cubicBezTo>
                  <a:cubicBezTo>
                    <a:pt x="2395" y="955"/>
                    <a:pt x="2384" y="1146"/>
                    <a:pt x="2357" y="1332"/>
                  </a:cubicBezTo>
                  <a:cubicBezTo>
                    <a:pt x="2340" y="1423"/>
                    <a:pt x="2324" y="1516"/>
                    <a:pt x="2291" y="1604"/>
                  </a:cubicBezTo>
                  <a:cubicBezTo>
                    <a:pt x="2268" y="1680"/>
                    <a:pt x="2236" y="1755"/>
                    <a:pt x="2186" y="1802"/>
                  </a:cubicBezTo>
                  <a:lnTo>
                    <a:pt x="2186" y="1802"/>
                  </a:lnTo>
                  <a:cubicBezTo>
                    <a:pt x="2095" y="1696"/>
                    <a:pt x="2031" y="1565"/>
                    <a:pt x="1986" y="1430"/>
                  </a:cubicBezTo>
                  <a:cubicBezTo>
                    <a:pt x="1936" y="1282"/>
                    <a:pt x="1904" y="1129"/>
                    <a:pt x="1888" y="977"/>
                  </a:cubicBezTo>
                  <a:cubicBezTo>
                    <a:pt x="1882" y="947"/>
                    <a:pt x="1860" y="921"/>
                    <a:pt x="1831" y="921"/>
                  </a:cubicBezTo>
                  <a:cubicBezTo>
                    <a:pt x="1828" y="921"/>
                    <a:pt x="1825" y="922"/>
                    <a:pt x="1823" y="922"/>
                  </a:cubicBezTo>
                  <a:cubicBezTo>
                    <a:pt x="1795" y="922"/>
                    <a:pt x="1778" y="944"/>
                    <a:pt x="1768" y="965"/>
                  </a:cubicBezTo>
                  <a:cubicBezTo>
                    <a:pt x="1735" y="1086"/>
                    <a:pt x="1680" y="1194"/>
                    <a:pt x="1609" y="1287"/>
                  </a:cubicBezTo>
                  <a:cubicBezTo>
                    <a:pt x="1562" y="1345"/>
                    <a:pt x="1509" y="1400"/>
                    <a:pt x="1452" y="1453"/>
                  </a:cubicBezTo>
                  <a:lnTo>
                    <a:pt x="1452" y="1453"/>
                  </a:lnTo>
                  <a:cubicBezTo>
                    <a:pt x="1455" y="1262"/>
                    <a:pt x="1468" y="1073"/>
                    <a:pt x="1516" y="895"/>
                  </a:cubicBezTo>
                  <a:cubicBezTo>
                    <a:pt x="1528" y="857"/>
                    <a:pt x="1506" y="819"/>
                    <a:pt x="1468" y="808"/>
                  </a:cubicBezTo>
                  <a:cubicBezTo>
                    <a:pt x="1461" y="806"/>
                    <a:pt x="1453" y="804"/>
                    <a:pt x="1446" y="804"/>
                  </a:cubicBezTo>
                  <a:cubicBezTo>
                    <a:pt x="1420" y="804"/>
                    <a:pt x="1393" y="820"/>
                    <a:pt x="1380" y="846"/>
                  </a:cubicBezTo>
                  <a:cubicBezTo>
                    <a:pt x="1332" y="965"/>
                    <a:pt x="1184" y="1042"/>
                    <a:pt x="1037" y="1091"/>
                  </a:cubicBezTo>
                  <a:cubicBezTo>
                    <a:pt x="921" y="1134"/>
                    <a:pt x="797" y="1160"/>
                    <a:pt x="670" y="1183"/>
                  </a:cubicBezTo>
                  <a:lnTo>
                    <a:pt x="670" y="1183"/>
                  </a:lnTo>
                  <a:cubicBezTo>
                    <a:pt x="742" y="1028"/>
                    <a:pt x="888" y="889"/>
                    <a:pt x="965" y="693"/>
                  </a:cubicBezTo>
                  <a:cubicBezTo>
                    <a:pt x="972" y="660"/>
                    <a:pt x="960" y="627"/>
                    <a:pt x="927" y="617"/>
                  </a:cubicBezTo>
                  <a:cubicBezTo>
                    <a:pt x="921" y="615"/>
                    <a:pt x="914" y="614"/>
                    <a:pt x="907" y="614"/>
                  </a:cubicBezTo>
                  <a:cubicBezTo>
                    <a:pt x="898" y="614"/>
                    <a:pt x="890" y="616"/>
                    <a:pt x="884" y="622"/>
                  </a:cubicBezTo>
                  <a:cubicBezTo>
                    <a:pt x="682" y="721"/>
                    <a:pt x="454" y="799"/>
                    <a:pt x="231" y="799"/>
                  </a:cubicBezTo>
                  <a:cubicBezTo>
                    <a:pt x="183" y="799"/>
                    <a:pt x="135" y="796"/>
                    <a:pt x="88" y="788"/>
                  </a:cubicBezTo>
                  <a:lnTo>
                    <a:pt x="88" y="788"/>
                  </a:lnTo>
                  <a:cubicBezTo>
                    <a:pt x="111" y="731"/>
                    <a:pt x="158" y="676"/>
                    <a:pt x="207" y="627"/>
                  </a:cubicBezTo>
                  <a:cubicBezTo>
                    <a:pt x="273" y="567"/>
                    <a:pt x="343" y="514"/>
                    <a:pt x="398" y="442"/>
                  </a:cubicBezTo>
                  <a:cubicBezTo>
                    <a:pt x="519" y="305"/>
                    <a:pt x="600" y="147"/>
                    <a:pt x="69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0"/>
            <p:cNvSpPr/>
            <p:nvPr/>
          </p:nvSpPr>
          <p:spPr>
            <a:xfrm>
              <a:off x="4116025" y="3298350"/>
              <a:ext cx="76900" cy="35850"/>
            </a:xfrm>
            <a:custGeom>
              <a:avLst/>
              <a:gdLst/>
              <a:ahLst/>
              <a:cxnLst/>
              <a:rect l="l" t="t" r="r" b="b"/>
              <a:pathLst>
                <a:path w="3076" h="1434" extrusionOk="0">
                  <a:moveTo>
                    <a:pt x="1816" y="1"/>
                  </a:moveTo>
                  <a:cubicBezTo>
                    <a:pt x="1807" y="1"/>
                    <a:pt x="1797" y="4"/>
                    <a:pt x="1787" y="11"/>
                  </a:cubicBezTo>
                  <a:cubicBezTo>
                    <a:pt x="1777" y="21"/>
                    <a:pt x="1772" y="43"/>
                    <a:pt x="1777" y="59"/>
                  </a:cubicBezTo>
                  <a:cubicBezTo>
                    <a:pt x="1882" y="347"/>
                    <a:pt x="2044" y="608"/>
                    <a:pt x="2188" y="871"/>
                  </a:cubicBezTo>
                  <a:lnTo>
                    <a:pt x="2188" y="871"/>
                  </a:lnTo>
                  <a:cubicBezTo>
                    <a:pt x="2186" y="871"/>
                    <a:pt x="2184" y="871"/>
                    <a:pt x="2182" y="871"/>
                  </a:cubicBezTo>
                  <a:cubicBezTo>
                    <a:pt x="2065" y="871"/>
                    <a:pt x="1936" y="819"/>
                    <a:pt x="1820" y="753"/>
                  </a:cubicBezTo>
                  <a:cubicBezTo>
                    <a:pt x="1684" y="671"/>
                    <a:pt x="1553" y="557"/>
                    <a:pt x="1467" y="426"/>
                  </a:cubicBezTo>
                  <a:cubicBezTo>
                    <a:pt x="1456" y="405"/>
                    <a:pt x="1434" y="394"/>
                    <a:pt x="1412" y="394"/>
                  </a:cubicBezTo>
                  <a:cubicBezTo>
                    <a:pt x="1400" y="394"/>
                    <a:pt x="1389" y="397"/>
                    <a:pt x="1379" y="404"/>
                  </a:cubicBezTo>
                  <a:cubicBezTo>
                    <a:pt x="1351" y="419"/>
                    <a:pt x="1341" y="447"/>
                    <a:pt x="1346" y="474"/>
                  </a:cubicBezTo>
                  <a:cubicBezTo>
                    <a:pt x="1405" y="779"/>
                    <a:pt x="1584" y="1014"/>
                    <a:pt x="1703" y="1257"/>
                  </a:cubicBezTo>
                  <a:lnTo>
                    <a:pt x="1703" y="1257"/>
                  </a:lnTo>
                  <a:cubicBezTo>
                    <a:pt x="1696" y="1257"/>
                    <a:pt x="1688" y="1257"/>
                    <a:pt x="1681" y="1257"/>
                  </a:cubicBezTo>
                  <a:cubicBezTo>
                    <a:pt x="1507" y="1257"/>
                    <a:pt x="1334" y="1157"/>
                    <a:pt x="1198" y="1025"/>
                  </a:cubicBezTo>
                  <a:cubicBezTo>
                    <a:pt x="1035" y="862"/>
                    <a:pt x="910" y="660"/>
                    <a:pt x="833" y="441"/>
                  </a:cubicBezTo>
                  <a:cubicBezTo>
                    <a:pt x="825" y="416"/>
                    <a:pt x="802" y="400"/>
                    <a:pt x="777" y="400"/>
                  </a:cubicBezTo>
                  <a:cubicBezTo>
                    <a:pt x="771" y="400"/>
                    <a:pt x="764" y="401"/>
                    <a:pt x="757" y="404"/>
                  </a:cubicBezTo>
                  <a:cubicBezTo>
                    <a:pt x="730" y="414"/>
                    <a:pt x="719" y="436"/>
                    <a:pt x="714" y="458"/>
                  </a:cubicBezTo>
                  <a:cubicBezTo>
                    <a:pt x="708" y="769"/>
                    <a:pt x="791" y="1055"/>
                    <a:pt x="791" y="1340"/>
                  </a:cubicBezTo>
                  <a:lnTo>
                    <a:pt x="791" y="1340"/>
                  </a:lnTo>
                  <a:cubicBezTo>
                    <a:pt x="668" y="1325"/>
                    <a:pt x="544" y="1227"/>
                    <a:pt x="440" y="1134"/>
                  </a:cubicBezTo>
                  <a:cubicBezTo>
                    <a:pt x="321" y="1031"/>
                    <a:pt x="211" y="905"/>
                    <a:pt x="146" y="764"/>
                  </a:cubicBezTo>
                  <a:cubicBezTo>
                    <a:pt x="142" y="756"/>
                    <a:pt x="135" y="750"/>
                    <a:pt x="128" y="750"/>
                  </a:cubicBezTo>
                  <a:cubicBezTo>
                    <a:pt x="125" y="750"/>
                    <a:pt x="121" y="751"/>
                    <a:pt x="118" y="753"/>
                  </a:cubicBezTo>
                  <a:cubicBezTo>
                    <a:pt x="108" y="753"/>
                    <a:pt x="108" y="764"/>
                    <a:pt x="108" y="769"/>
                  </a:cubicBezTo>
                  <a:cubicBezTo>
                    <a:pt x="108" y="772"/>
                    <a:pt x="108" y="776"/>
                    <a:pt x="108" y="779"/>
                  </a:cubicBezTo>
                  <a:lnTo>
                    <a:pt x="108" y="779"/>
                  </a:lnTo>
                  <a:lnTo>
                    <a:pt x="108" y="779"/>
                  </a:lnTo>
                  <a:cubicBezTo>
                    <a:pt x="108" y="780"/>
                    <a:pt x="108" y="781"/>
                    <a:pt x="109" y="782"/>
                  </a:cubicBezTo>
                  <a:lnTo>
                    <a:pt x="109" y="782"/>
                  </a:lnTo>
                  <a:cubicBezTo>
                    <a:pt x="119" y="969"/>
                    <a:pt x="0" y="1155"/>
                    <a:pt x="42" y="1347"/>
                  </a:cubicBezTo>
                  <a:cubicBezTo>
                    <a:pt x="14" y="1174"/>
                    <a:pt x="115" y="1024"/>
                    <a:pt x="140" y="854"/>
                  </a:cubicBezTo>
                  <a:lnTo>
                    <a:pt x="140" y="854"/>
                  </a:lnTo>
                  <a:cubicBezTo>
                    <a:pt x="202" y="980"/>
                    <a:pt x="291" y="1088"/>
                    <a:pt x="392" y="1189"/>
                  </a:cubicBezTo>
                  <a:cubicBezTo>
                    <a:pt x="452" y="1249"/>
                    <a:pt x="511" y="1303"/>
                    <a:pt x="588" y="1347"/>
                  </a:cubicBezTo>
                  <a:cubicBezTo>
                    <a:pt x="659" y="1391"/>
                    <a:pt x="740" y="1434"/>
                    <a:pt x="838" y="1434"/>
                  </a:cubicBezTo>
                  <a:cubicBezTo>
                    <a:pt x="861" y="1434"/>
                    <a:pt x="878" y="1418"/>
                    <a:pt x="883" y="1391"/>
                  </a:cubicBezTo>
                  <a:cubicBezTo>
                    <a:pt x="893" y="1177"/>
                    <a:pt x="863" y="971"/>
                    <a:pt x="845" y="769"/>
                  </a:cubicBezTo>
                  <a:lnTo>
                    <a:pt x="845" y="769"/>
                  </a:lnTo>
                  <a:cubicBezTo>
                    <a:pt x="917" y="896"/>
                    <a:pt x="1007" y="1013"/>
                    <a:pt x="1112" y="1118"/>
                  </a:cubicBezTo>
                  <a:cubicBezTo>
                    <a:pt x="1198" y="1205"/>
                    <a:pt x="1303" y="1287"/>
                    <a:pt x="1422" y="1336"/>
                  </a:cubicBezTo>
                  <a:cubicBezTo>
                    <a:pt x="1501" y="1372"/>
                    <a:pt x="1592" y="1394"/>
                    <a:pt x="1682" y="1394"/>
                  </a:cubicBezTo>
                  <a:cubicBezTo>
                    <a:pt x="1729" y="1394"/>
                    <a:pt x="1775" y="1388"/>
                    <a:pt x="1820" y="1375"/>
                  </a:cubicBezTo>
                  <a:cubicBezTo>
                    <a:pt x="1859" y="1363"/>
                    <a:pt x="1880" y="1325"/>
                    <a:pt x="1870" y="1292"/>
                  </a:cubicBezTo>
                  <a:lnTo>
                    <a:pt x="1870" y="1282"/>
                  </a:lnTo>
                  <a:cubicBezTo>
                    <a:pt x="1788" y="1087"/>
                    <a:pt x="1670" y="915"/>
                    <a:pt x="1582" y="740"/>
                  </a:cubicBezTo>
                  <a:lnTo>
                    <a:pt x="1582" y="740"/>
                  </a:lnTo>
                  <a:cubicBezTo>
                    <a:pt x="1638" y="785"/>
                    <a:pt x="1699" y="825"/>
                    <a:pt x="1761" y="862"/>
                  </a:cubicBezTo>
                  <a:cubicBezTo>
                    <a:pt x="1881" y="926"/>
                    <a:pt x="2019" y="991"/>
                    <a:pt x="2173" y="991"/>
                  </a:cubicBezTo>
                  <a:cubicBezTo>
                    <a:pt x="2215" y="991"/>
                    <a:pt x="2257" y="986"/>
                    <a:pt x="2301" y="976"/>
                  </a:cubicBezTo>
                  <a:cubicBezTo>
                    <a:pt x="2328" y="965"/>
                    <a:pt x="2350" y="938"/>
                    <a:pt x="2339" y="905"/>
                  </a:cubicBezTo>
                  <a:cubicBezTo>
                    <a:pt x="2339" y="900"/>
                    <a:pt x="2339" y="894"/>
                    <a:pt x="2333" y="889"/>
                  </a:cubicBezTo>
                  <a:cubicBezTo>
                    <a:pt x="2220" y="689"/>
                    <a:pt x="2094" y="499"/>
                    <a:pt x="1987" y="300"/>
                  </a:cubicBezTo>
                  <a:lnTo>
                    <a:pt x="1987" y="300"/>
                  </a:lnTo>
                  <a:cubicBezTo>
                    <a:pt x="2094" y="406"/>
                    <a:pt x="2211" y="499"/>
                    <a:pt x="2344" y="567"/>
                  </a:cubicBezTo>
                  <a:cubicBezTo>
                    <a:pt x="2481" y="644"/>
                    <a:pt x="2638" y="682"/>
                    <a:pt x="2792" y="682"/>
                  </a:cubicBezTo>
                  <a:cubicBezTo>
                    <a:pt x="2889" y="682"/>
                    <a:pt x="2985" y="667"/>
                    <a:pt x="3076" y="638"/>
                  </a:cubicBezTo>
                  <a:lnTo>
                    <a:pt x="3076" y="638"/>
                  </a:lnTo>
                  <a:cubicBezTo>
                    <a:pt x="3001" y="656"/>
                    <a:pt x="2925" y="666"/>
                    <a:pt x="2849" y="666"/>
                  </a:cubicBezTo>
                  <a:cubicBezTo>
                    <a:pt x="2679" y="666"/>
                    <a:pt x="2511" y="620"/>
                    <a:pt x="2371" y="529"/>
                  </a:cubicBezTo>
                  <a:cubicBezTo>
                    <a:pt x="2172" y="403"/>
                    <a:pt x="2008" y="226"/>
                    <a:pt x="1864" y="37"/>
                  </a:cubicBezTo>
                  <a:lnTo>
                    <a:pt x="1864" y="37"/>
                  </a:lnTo>
                  <a:cubicBezTo>
                    <a:pt x="1862" y="33"/>
                    <a:pt x="1861" y="30"/>
                    <a:pt x="1859" y="26"/>
                  </a:cubicBezTo>
                  <a:lnTo>
                    <a:pt x="1857" y="28"/>
                  </a:lnTo>
                  <a:lnTo>
                    <a:pt x="1857" y="28"/>
                  </a:lnTo>
                  <a:cubicBezTo>
                    <a:pt x="1854" y="24"/>
                    <a:pt x="1851" y="20"/>
                    <a:pt x="1848" y="16"/>
                  </a:cubicBezTo>
                  <a:cubicBezTo>
                    <a:pt x="1841" y="7"/>
                    <a:pt x="1829" y="1"/>
                    <a:pt x="181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0"/>
            <p:cNvSpPr/>
            <p:nvPr/>
          </p:nvSpPr>
          <p:spPr>
            <a:xfrm>
              <a:off x="3958200" y="3297100"/>
              <a:ext cx="43400" cy="30175"/>
            </a:xfrm>
            <a:custGeom>
              <a:avLst/>
              <a:gdLst/>
              <a:ahLst/>
              <a:cxnLst/>
              <a:rect l="l" t="t" r="r" b="b"/>
              <a:pathLst>
                <a:path w="1736" h="1207" extrusionOk="0">
                  <a:moveTo>
                    <a:pt x="562" y="1"/>
                  </a:moveTo>
                  <a:lnTo>
                    <a:pt x="562" y="1"/>
                  </a:lnTo>
                  <a:cubicBezTo>
                    <a:pt x="393" y="333"/>
                    <a:pt x="240" y="677"/>
                    <a:pt x="16" y="967"/>
                  </a:cubicBezTo>
                  <a:cubicBezTo>
                    <a:pt x="0" y="988"/>
                    <a:pt x="6" y="1020"/>
                    <a:pt x="28" y="1037"/>
                  </a:cubicBezTo>
                  <a:cubicBezTo>
                    <a:pt x="38" y="1043"/>
                    <a:pt x="44" y="1043"/>
                    <a:pt x="55" y="1043"/>
                  </a:cubicBezTo>
                  <a:lnTo>
                    <a:pt x="61" y="1043"/>
                  </a:lnTo>
                  <a:cubicBezTo>
                    <a:pt x="290" y="1043"/>
                    <a:pt x="514" y="982"/>
                    <a:pt x="710" y="857"/>
                  </a:cubicBezTo>
                  <a:cubicBezTo>
                    <a:pt x="846" y="774"/>
                    <a:pt x="963" y="655"/>
                    <a:pt x="1044" y="516"/>
                  </a:cubicBezTo>
                  <a:lnTo>
                    <a:pt x="1044" y="516"/>
                  </a:lnTo>
                  <a:cubicBezTo>
                    <a:pt x="1052" y="581"/>
                    <a:pt x="1056" y="649"/>
                    <a:pt x="1058" y="715"/>
                  </a:cubicBezTo>
                  <a:cubicBezTo>
                    <a:pt x="1058" y="857"/>
                    <a:pt x="1053" y="999"/>
                    <a:pt x="1075" y="1151"/>
                  </a:cubicBezTo>
                  <a:cubicBezTo>
                    <a:pt x="1080" y="1181"/>
                    <a:pt x="1108" y="1207"/>
                    <a:pt x="1138" y="1207"/>
                  </a:cubicBezTo>
                  <a:cubicBezTo>
                    <a:pt x="1141" y="1207"/>
                    <a:pt x="1143" y="1207"/>
                    <a:pt x="1146" y="1206"/>
                  </a:cubicBezTo>
                  <a:cubicBezTo>
                    <a:pt x="1168" y="1201"/>
                    <a:pt x="1184" y="1189"/>
                    <a:pt x="1194" y="1168"/>
                  </a:cubicBezTo>
                  <a:cubicBezTo>
                    <a:pt x="1308" y="922"/>
                    <a:pt x="1471" y="667"/>
                    <a:pt x="1523" y="380"/>
                  </a:cubicBezTo>
                  <a:lnTo>
                    <a:pt x="1523" y="380"/>
                  </a:lnTo>
                  <a:cubicBezTo>
                    <a:pt x="1598" y="553"/>
                    <a:pt x="1664" y="729"/>
                    <a:pt x="1735" y="901"/>
                  </a:cubicBezTo>
                  <a:cubicBezTo>
                    <a:pt x="1675" y="677"/>
                    <a:pt x="1615" y="448"/>
                    <a:pt x="1539" y="230"/>
                  </a:cubicBezTo>
                  <a:cubicBezTo>
                    <a:pt x="1535" y="213"/>
                    <a:pt x="1522" y="203"/>
                    <a:pt x="1506" y="203"/>
                  </a:cubicBezTo>
                  <a:cubicBezTo>
                    <a:pt x="1501" y="203"/>
                    <a:pt x="1495" y="205"/>
                    <a:pt x="1489" y="207"/>
                  </a:cubicBezTo>
                  <a:cubicBezTo>
                    <a:pt x="1479" y="214"/>
                    <a:pt x="1468" y="224"/>
                    <a:pt x="1468" y="235"/>
                  </a:cubicBezTo>
                  <a:lnTo>
                    <a:pt x="1468" y="240"/>
                  </a:lnTo>
                  <a:cubicBezTo>
                    <a:pt x="1443" y="485"/>
                    <a:pt x="1312" y="697"/>
                    <a:pt x="1187" y="917"/>
                  </a:cubicBezTo>
                  <a:lnTo>
                    <a:pt x="1187" y="917"/>
                  </a:lnTo>
                  <a:cubicBezTo>
                    <a:pt x="1187" y="850"/>
                    <a:pt x="1189" y="783"/>
                    <a:pt x="1189" y="715"/>
                  </a:cubicBezTo>
                  <a:cubicBezTo>
                    <a:pt x="1189" y="574"/>
                    <a:pt x="1184" y="421"/>
                    <a:pt x="1129" y="268"/>
                  </a:cubicBezTo>
                  <a:cubicBezTo>
                    <a:pt x="1117" y="242"/>
                    <a:pt x="1092" y="224"/>
                    <a:pt x="1064" y="224"/>
                  </a:cubicBezTo>
                  <a:cubicBezTo>
                    <a:pt x="1055" y="224"/>
                    <a:pt x="1046" y="226"/>
                    <a:pt x="1037" y="230"/>
                  </a:cubicBezTo>
                  <a:cubicBezTo>
                    <a:pt x="1015" y="235"/>
                    <a:pt x="1005" y="257"/>
                    <a:pt x="993" y="273"/>
                  </a:cubicBezTo>
                  <a:cubicBezTo>
                    <a:pt x="944" y="469"/>
                    <a:pt x="813" y="639"/>
                    <a:pt x="638" y="748"/>
                  </a:cubicBezTo>
                  <a:cubicBezTo>
                    <a:pt x="497" y="843"/>
                    <a:pt x="330" y="904"/>
                    <a:pt x="159" y="932"/>
                  </a:cubicBezTo>
                  <a:lnTo>
                    <a:pt x="159" y="932"/>
                  </a:lnTo>
                  <a:cubicBezTo>
                    <a:pt x="336" y="641"/>
                    <a:pt x="453" y="321"/>
                    <a:pt x="56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0"/>
            <p:cNvSpPr/>
            <p:nvPr/>
          </p:nvSpPr>
          <p:spPr>
            <a:xfrm>
              <a:off x="4061975" y="3366650"/>
              <a:ext cx="71750" cy="32850"/>
            </a:xfrm>
            <a:custGeom>
              <a:avLst/>
              <a:gdLst/>
              <a:ahLst/>
              <a:cxnLst/>
              <a:rect l="l" t="t" r="r" b="b"/>
              <a:pathLst>
                <a:path w="2870" h="1314" extrusionOk="0">
                  <a:moveTo>
                    <a:pt x="2166" y="1"/>
                  </a:moveTo>
                  <a:lnTo>
                    <a:pt x="2166" y="1"/>
                  </a:lnTo>
                  <a:cubicBezTo>
                    <a:pt x="2335" y="228"/>
                    <a:pt x="2577" y="384"/>
                    <a:pt x="2800" y="547"/>
                  </a:cubicBezTo>
                  <a:lnTo>
                    <a:pt x="2800" y="547"/>
                  </a:lnTo>
                  <a:cubicBezTo>
                    <a:pt x="2750" y="616"/>
                    <a:pt x="2676" y="656"/>
                    <a:pt x="2592" y="660"/>
                  </a:cubicBezTo>
                  <a:cubicBezTo>
                    <a:pt x="2575" y="663"/>
                    <a:pt x="2557" y="664"/>
                    <a:pt x="2540" y="664"/>
                  </a:cubicBezTo>
                  <a:cubicBezTo>
                    <a:pt x="2464" y="664"/>
                    <a:pt x="2389" y="644"/>
                    <a:pt x="2313" y="617"/>
                  </a:cubicBezTo>
                  <a:cubicBezTo>
                    <a:pt x="2137" y="553"/>
                    <a:pt x="1967" y="448"/>
                    <a:pt x="1847" y="309"/>
                  </a:cubicBezTo>
                  <a:lnTo>
                    <a:pt x="1847" y="309"/>
                  </a:lnTo>
                  <a:cubicBezTo>
                    <a:pt x="1846" y="308"/>
                    <a:pt x="1845" y="307"/>
                    <a:pt x="1844" y="306"/>
                  </a:cubicBezTo>
                  <a:lnTo>
                    <a:pt x="1844" y="306"/>
                  </a:lnTo>
                  <a:lnTo>
                    <a:pt x="1844" y="306"/>
                  </a:lnTo>
                  <a:cubicBezTo>
                    <a:pt x="1842" y="304"/>
                    <a:pt x="1841" y="302"/>
                    <a:pt x="1839" y="300"/>
                  </a:cubicBezTo>
                  <a:cubicBezTo>
                    <a:pt x="1830" y="289"/>
                    <a:pt x="1816" y="284"/>
                    <a:pt x="1802" y="284"/>
                  </a:cubicBezTo>
                  <a:cubicBezTo>
                    <a:pt x="1789" y="284"/>
                    <a:pt x="1775" y="288"/>
                    <a:pt x="1763" y="295"/>
                  </a:cubicBezTo>
                  <a:cubicBezTo>
                    <a:pt x="1746" y="312"/>
                    <a:pt x="1741" y="345"/>
                    <a:pt x="1751" y="366"/>
                  </a:cubicBezTo>
                  <a:lnTo>
                    <a:pt x="1757" y="366"/>
                  </a:lnTo>
                  <a:cubicBezTo>
                    <a:pt x="1757" y="367"/>
                    <a:pt x="1758" y="368"/>
                    <a:pt x="1759" y="369"/>
                  </a:cubicBezTo>
                  <a:lnTo>
                    <a:pt x="1759" y="369"/>
                  </a:lnTo>
                  <a:lnTo>
                    <a:pt x="1757" y="371"/>
                  </a:lnTo>
                  <a:cubicBezTo>
                    <a:pt x="1759" y="374"/>
                    <a:pt x="1762" y="377"/>
                    <a:pt x="1765" y="380"/>
                  </a:cubicBezTo>
                  <a:lnTo>
                    <a:pt x="1765" y="380"/>
                  </a:lnTo>
                  <a:cubicBezTo>
                    <a:pt x="1849" y="525"/>
                    <a:pt x="1917" y="693"/>
                    <a:pt x="1975" y="852"/>
                  </a:cubicBezTo>
                  <a:cubicBezTo>
                    <a:pt x="2003" y="934"/>
                    <a:pt x="2030" y="1020"/>
                    <a:pt x="2035" y="1103"/>
                  </a:cubicBezTo>
                  <a:cubicBezTo>
                    <a:pt x="2040" y="1135"/>
                    <a:pt x="2029" y="1167"/>
                    <a:pt x="2029" y="1167"/>
                  </a:cubicBezTo>
                  <a:cubicBezTo>
                    <a:pt x="2029" y="1167"/>
                    <a:pt x="2029" y="1166"/>
                    <a:pt x="2030" y="1163"/>
                  </a:cubicBezTo>
                  <a:lnTo>
                    <a:pt x="2030" y="1163"/>
                  </a:lnTo>
                  <a:lnTo>
                    <a:pt x="2008" y="1174"/>
                  </a:lnTo>
                  <a:lnTo>
                    <a:pt x="1992" y="1174"/>
                  </a:lnTo>
                  <a:cubicBezTo>
                    <a:pt x="1975" y="1174"/>
                    <a:pt x="1959" y="1174"/>
                    <a:pt x="1942" y="1168"/>
                  </a:cubicBezTo>
                  <a:cubicBezTo>
                    <a:pt x="1806" y="1113"/>
                    <a:pt x="1691" y="955"/>
                    <a:pt x="1599" y="814"/>
                  </a:cubicBezTo>
                  <a:cubicBezTo>
                    <a:pt x="1501" y="660"/>
                    <a:pt x="1419" y="497"/>
                    <a:pt x="1348" y="338"/>
                  </a:cubicBezTo>
                  <a:lnTo>
                    <a:pt x="1348" y="328"/>
                  </a:lnTo>
                  <a:cubicBezTo>
                    <a:pt x="1336" y="304"/>
                    <a:pt x="1312" y="289"/>
                    <a:pt x="1285" y="289"/>
                  </a:cubicBezTo>
                  <a:cubicBezTo>
                    <a:pt x="1275" y="289"/>
                    <a:pt x="1265" y="291"/>
                    <a:pt x="1255" y="295"/>
                  </a:cubicBezTo>
                  <a:cubicBezTo>
                    <a:pt x="1228" y="306"/>
                    <a:pt x="1212" y="333"/>
                    <a:pt x="1212" y="361"/>
                  </a:cubicBezTo>
                  <a:cubicBezTo>
                    <a:pt x="1228" y="552"/>
                    <a:pt x="1250" y="710"/>
                    <a:pt x="1255" y="884"/>
                  </a:cubicBezTo>
                  <a:cubicBezTo>
                    <a:pt x="1255" y="967"/>
                    <a:pt x="1255" y="1053"/>
                    <a:pt x="1239" y="1124"/>
                  </a:cubicBezTo>
                  <a:cubicBezTo>
                    <a:pt x="1221" y="1168"/>
                    <a:pt x="1216" y="1187"/>
                    <a:pt x="1204" y="1187"/>
                  </a:cubicBezTo>
                  <a:cubicBezTo>
                    <a:pt x="1194" y="1187"/>
                    <a:pt x="1180" y="1176"/>
                    <a:pt x="1152" y="1157"/>
                  </a:cubicBezTo>
                  <a:cubicBezTo>
                    <a:pt x="1043" y="1058"/>
                    <a:pt x="966" y="895"/>
                    <a:pt x="895" y="748"/>
                  </a:cubicBezTo>
                  <a:cubicBezTo>
                    <a:pt x="824" y="590"/>
                    <a:pt x="759" y="431"/>
                    <a:pt x="709" y="268"/>
                  </a:cubicBezTo>
                  <a:lnTo>
                    <a:pt x="709" y="262"/>
                  </a:lnTo>
                  <a:cubicBezTo>
                    <a:pt x="700" y="239"/>
                    <a:pt x="680" y="228"/>
                    <a:pt x="657" y="228"/>
                  </a:cubicBezTo>
                  <a:cubicBezTo>
                    <a:pt x="653" y="228"/>
                    <a:pt x="648" y="229"/>
                    <a:pt x="644" y="230"/>
                  </a:cubicBezTo>
                  <a:cubicBezTo>
                    <a:pt x="623" y="235"/>
                    <a:pt x="611" y="252"/>
                    <a:pt x="606" y="273"/>
                  </a:cubicBezTo>
                  <a:cubicBezTo>
                    <a:pt x="585" y="443"/>
                    <a:pt x="573" y="600"/>
                    <a:pt x="535" y="764"/>
                  </a:cubicBezTo>
                  <a:cubicBezTo>
                    <a:pt x="519" y="841"/>
                    <a:pt x="497" y="917"/>
                    <a:pt x="459" y="982"/>
                  </a:cubicBezTo>
                  <a:cubicBezTo>
                    <a:pt x="442" y="1015"/>
                    <a:pt x="421" y="1043"/>
                    <a:pt x="394" y="1053"/>
                  </a:cubicBezTo>
                  <a:cubicBezTo>
                    <a:pt x="391" y="1054"/>
                    <a:pt x="388" y="1054"/>
                    <a:pt x="385" y="1054"/>
                  </a:cubicBezTo>
                  <a:cubicBezTo>
                    <a:pt x="367" y="1054"/>
                    <a:pt x="352" y="1039"/>
                    <a:pt x="328" y="1015"/>
                  </a:cubicBezTo>
                  <a:cubicBezTo>
                    <a:pt x="235" y="889"/>
                    <a:pt x="180" y="726"/>
                    <a:pt x="132" y="574"/>
                  </a:cubicBezTo>
                  <a:cubicBezTo>
                    <a:pt x="82" y="416"/>
                    <a:pt x="39" y="257"/>
                    <a:pt x="1" y="93"/>
                  </a:cubicBezTo>
                  <a:lnTo>
                    <a:pt x="1" y="93"/>
                  </a:lnTo>
                  <a:cubicBezTo>
                    <a:pt x="28" y="257"/>
                    <a:pt x="61" y="421"/>
                    <a:pt x="99" y="579"/>
                  </a:cubicBezTo>
                  <a:cubicBezTo>
                    <a:pt x="142" y="743"/>
                    <a:pt x="175" y="907"/>
                    <a:pt x="273" y="1053"/>
                  </a:cubicBezTo>
                  <a:cubicBezTo>
                    <a:pt x="290" y="1075"/>
                    <a:pt x="306" y="1091"/>
                    <a:pt x="328" y="1108"/>
                  </a:cubicBezTo>
                  <a:cubicBezTo>
                    <a:pt x="344" y="1120"/>
                    <a:pt x="369" y="1126"/>
                    <a:pt x="392" y="1126"/>
                  </a:cubicBezTo>
                  <a:cubicBezTo>
                    <a:pt x="400" y="1126"/>
                    <a:pt x="408" y="1126"/>
                    <a:pt x="415" y="1124"/>
                  </a:cubicBezTo>
                  <a:cubicBezTo>
                    <a:pt x="470" y="1103"/>
                    <a:pt x="502" y="1065"/>
                    <a:pt x="525" y="1026"/>
                  </a:cubicBezTo>
                  <a:cubicBezTo>
                    <a:pt x="573" y="944"/>
                    <a:pt x="601" y="862"/>
                    <a:pt x="623" y="781"/>
                  </a:cubicBezTo>
                  <a:cubicBezTo>
                    <a:pt x="645" y="696"/>
                    <a:pt x="662" y="609"/>
                    <a:pt x="676" y="523"/>
                  </a:cubicBezTo>
                  <a:lnTo>
                    <a:pt x="676" y="523"/>
                  </a:lnTo>
                  <a:cubicBezTo>
                    <a:pt x="707" y="615"/>
                    <a:pt x="741" y="706"/>
                    <a:pt x="781" y="797"/>
                  </a:cubicBezTo>
                  <a:cubicBezTo>
                    <a:pt x="857" y="955"/>
                    <a:pt x="923" y="1119"/>
                    <a:pt x="1069" y="1261"/>
                  </a:cubicBezTo>
                  <a:cubicBezTo>
                    <a:pt x="1100" y="1282"/>
                    <a:pt x="1142" y="1313"/>
                    <a:pt x="1201" y="1313"/>
                  </a:cubicBezTo>
                  <a:cubicBezTo>
                    <a:pt x="1218" y="1313"/>
                    <a:pt x="1236" y="1311"/>
                    <a:pt x="1255" y="1304"/>
                  </a:cubicBezTo>
                  <a:cubicBezTo>
                    <a:pt x="1338" y="1267"/>
                    <a:pt x="1348" y="1201"/>
                    <a:pt x="1364" y="1157"/>
                  </a:cubicBezTo>
                  <a:cubicBezTo>
                    <a:pt x="1386" y="1058"/>
                    <a:pt x="1386" y="972"/>
                    <a:pt x="1386" y="879"/>
                  </a:cubicBezTo>
                  <a:cubicBezTo>
                    <a:pt x="1386" y="825"/>
                    <a:pt x="1384" y="770"/>
                    <a:pt x="1381" y="716"/>
                  </a:cubicBezTo>
                  <a:lnTo>
                    <a:pt x="1381" y="716"/>
                  </a:lnTo>
                  <a:cubicBezTo>
                    <a:pt x="1413" y="773"/>
                    <a:pt x="1448" y="828"/>
                    <a:pt x="1484" y="884"/>
                  </a:cubicBezTo>
                  <a:cubicBezTo>
                    <a:pt x="1593" y="1037"/>
                    <a:pt x="1691" y="1206"/>
                    <a:pt x="1904" y="1287"/>
                  </a:cubicBezTo>
                  <a:cubicBezTo>
                    <a:pt x="1932" y="1299"/>
                    <a:pt x="1965" y="1304"/>
                    <a:pt x="1997" y="1304"/>
                  </a:cubicBezTo>
                  <a:cubicBezTo>
                    <a:pt x="2008" y="1304"/>
                    <a:pt x="2030" y="1299"/>
                    <a:pt x="2046" y="1294"/>
                  </a:cubicBezTo>
                  <a:cubicBezTo>
                    <a:pt x="2063" y="1287"/>
                    <a:pt x="2063" y="1287"/>
                    <a:pt x="2084" y="1277"/>
                  </a:cubicBezTo>
                  <a:cubicBezTo>
                    <a:pt x="2177" y="1217"/>
                    <a:pt x="2161" y="1141"/>
                    <a:pt x="2161" y="1091"/>
                  </a:cubicBezTo>
                  <a:cubicBezTo>
                    <a:pt x="2149" y="988"/>
                    <a:pt x="2123" y="901"/>
                    <a:pt x="2090" y="814"/>
                  </a:cubicBezTo>
                  <a:cubicBezTo>
                    <a:pt x="2058" y="725"/>
                    <a:pt x="2025" y="641"/>
                    <a:pt x="1986" y="559"/>
                  </a:cubicBezTo>
                  <a:lnTo>
                    <a:pt x="1986" y="559"/>
                  </a:lnTo>
                  <a:cubicBezTo>
                    <a:pt x="2081" y="618"/>
                    <a:pt x="2182" y="664"/>
                    <a:pt x="2287" y="698"/>
                  </a:cubicBezTo>
                  <a:cubicBezTo>
                    <a:pt x="2363" y="724"/>
                    <a:pt x="2445" y="743"/>
                    <a:pt x="2529" y="743"/>
                  </a:cubicBezTo>
                  <a:cubicBezTo>
                    <a:pt x="2553" y="743"/>
                    <a:pt x="2578" y="741"/>
                    <a:pt x="2602" y="738"/>
                  </a:cubicBezTo>
                  <a:cubicBezTo>
                    <a:pt x="2712" y="726"/>
                    <a:pt x="2816" y="650"/>
                    <a:pt x="2864" y="552"/>
                  </a:cubicBezTo>
                  <a:cubicBezTo>
                    <a:pt x="2869" y="535"/>
                    <a:pt x="2864" y="519"/>
                    <a:pt x="2854" y="514"/>
                  </a:cubicBezTo>
                  <a:cubicBezTo>
                    <a:pt x="2614" y="355"/>
                    <a:pt x="2357" y="219"/>
                    <a:pt x="216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0"/>
            <p:cNvSpPr/>
            <p:nvPr/>
          </p:nvSpPr>
          <p:spPr>
            <a:xfrm>
              <a:off x="4009475" y="3355200"/>
              <a:ext cx="20075" cy="25000"/>
            </a:xfrm>
            <a:custGeom>
              <a:avLst/>
              <a:gdLst/>
              <a:ahLst/>
              <a:cxnLst/>
              <a:rect l="l" t="t" r="r" b="b"/>
              <a:pathLst>
                <a:path w="803" h="1000" extrusionOk="0">
                  <a:moveTo>
                    <a:pt x="27" y="0"/>
                  </a:moveTo>
                  <a:lnTo>
                    <a:pt x="27" y="0"/>
                  </a:lnTo>
                  <a:cubicBezTo>
                    <a:pt x="1" y="159"/>
                    <a:pt x="17" y="322"/>
                    <a:pt x="39" y="476"/>
                  </a:cubicBezTo>
                  <a:cubicBezTo>
                    <a:pt x="55" y="633"/>
                    <a:pt x="93" y="786"/>
                    <a:pt x="104" y="939"/>
                  </a:cubicBezTo>
                  <a:cubicBezTo>
                    <a:pt x="110" y="972"/>
                    <a:pt x="142" y="999"/>
                    <a:pt x="180" y="999"/>
                  </a:cubicBezTo>
                  <a:cubicBezTo>
                    <a:pt x="301" y="987"/>
                    <a:pt x="394" y="927"/>
                    <a:pt x="470" y="857"/>
                  </a:cubicBezTo>
                  <a:cubicBezTo>
                    <a:pt x="546" y="786"/>
                    <a:pt x="606" y="705"/>
                    <a:pt x="656" y="617"/>
                  </a:cubicBezTo>
                  <a:cubicBezTo>
                    <a:pt x="742" y="443"/>
                    <a:pt x="802" y="246"/>
                    <a:pt x="775" y="55"/>
                  </a:cubicBezTo>
                  <a:lnTo>
                    <a:pt x="775" y="55"/>
                  </a:lnTo>
                  <a:cubicBezTo>
                    <a:pt x="737" y="240"/>
                    <a:pt x="656" y="410"/>
                    <a:pt x="557" y="557"/>
                  </a:cubicBezTo>
                  <a:cubicBezTo>
                    <a:pt x="468" y="683"/>
                    <a:pt x="356" y="801"/>
                    <a:pt x="233" y="842"/>
                  </a:cubicBezTo>
                  <a:lnTo>
                    <a:pt x="233" y="842"/>
                  </a:lnTo>
                  <a:cubicBezTo>
                    <a:pt x="209" y="709"/>
                    <a:pt x="173" y="582"/>
                    <a:pt x="137" y="459"/>
                  </a:cubicBezTo>
                  <a:lnTo>
                    <a:pt x="77" y="229"/>
                  </a:lnTo>
                  <a:cubicBezTo>
                    <a:pt x="55" y="154"/>
                    <a:pt x="44" y="76"/>
                    <a:pt x="2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0"/>
            <p:cNvSpPr/>
            <p:nvPr/>
          </p:nvSpPr>
          <p:spPr>
            <a:xfrm>
              <a:off x="4139725" y="3397200"/>
              <a:ext cx="71200" cy="33825"/>
            </a:xfrm>
            <a:custGeom>
              <a:avLst/>
              <a:gdLst/>
              <a:ahLst/>
              <a:cxnLst/>
              <a:rect l="l" t="t" r="r" b="b"/>
              <a:pathLst>
                <a:path w="2848" h="1353" extrusionOk="0">
                  <a:moveTo>
                    <a:pt x="2007" y="0"/>
                  </a:moveTo>
                  <a:cubicBezTo>
                    <a:pt x="2090" y="105"/>
                    <a:pt x="2171" y="203"/>
                    <a:pt x="2264" y="295"/>
                  </a:cubicBezTo>
                  <a:cubicBezTo>
                    <a:pt x="2431" y="432"/>
                    <a:pt x="2651" y="508"/>
                    <a:pt x="2746" y="676"/>
                  </a:cubicBezTo>
                  <a:lnTo>
                    <a:pt x="2746" y="676"/>
                  </a:lnTo>
                  <a:cubicBezTo>
                    <a:pt x="2596" y="727"/>
                    <a:pt x="2431" y="748"/>
                    <a:pt x="2266" y="748"/>
                  </a:cubicBezTo>
                  <a:cubicBezTo>
                    <a:pt x="2179" y="748"/>
                    <a:pt x="2092" y="743"/>
                    <a:pt x="2007" y="732"/>
                  </a:cubicBezTo>
                  <a:cubicBezTo>
                    <a:pt x="1812" y="711"/>
                    <a:pt x="1598" y="653"/>
                    <a:pt x="1463" y="526"/>
                  </a:cubicBezTo>
                  <a:lnTo>
                    <a:pt x="1463" y="526"/>
                  </a:lnTo>
                  <a:cubicBezTo>
                    <a:pt x="1433" y="485"/>
                    <a:pt x="1403" y="445"/>
                    <a:pt x="1372" y="405"/>
                  </a:cubicBezTo>
                  <a:lnTo>
                    <a:pt x="1372" y="405"/>
                  </a:lnTo>
                  <a:cubicBezTo>
                    <a:pt x="1371" y="403"/>
                    <a:pt x="1371" y="401"/>
                    <a:pt x="1370" y="399"/>
                  </a:cubicBezTo>
                  <a:lnTo>
                    <a:pt x="1369" y="400"/>
                  </a:lnTo>
                  <a:lnTo>
                    <a:pt x="1369" y="400"/>
                  </a:lnTo>
                  <a:cubicBezTo>
                    <a:pt x="1367" y="398"/>
                    <a:pt x="1365" y="395"/>
                    <a:pt x="1363" y="393"/>
                  </a:cubicBezTo>
                  <a:cubicBezTo>
                    <a:pt x="1351" y="373"/>
                    <a:pt x="1330" y="364"/>
                    <a:pt x="1309" y="364"/>
                  </a:cubicBezTo>
                  <a:cubicBezTo>
                    <a:pt x="1296" y="364"/>
                    <a:pt x="1282" y="368"/>
                    <a:pt x="1271" y="377"/>
                  </a:cubicBezTo>
                  <a:cubicBezTo>
                    <a:pt x="1244" y="399"/>
                    <a:pt x="1239" y="432"/>
                    <a:pt x="1249" y="458"/>
                  </a:cubicBezTo>
                  <a:cubicBezTo>
                    <a:pt x="1251" y="462"/>
                    <a:pt x="1253" y="466"/>
                    <a:pt x="1255" y="470"/>
                  </a:cubicBezTo>
                  <a:lnTo>
                    <a:pt x="1255" y="470"/>
                  </a:lnTo>
                  <a:lnTo>
                    <a:pt x="1254" y="470"/>
                  </a:lnTo>
                  <a:cubicBezTo>
                    <a:pt x="1255" y="471"/>
                    <a:pt x="1256" y="472"/>
                    <a:pt x="1257" y="474"/>
                  </a:cubicBezTo>
                  <a:lnTo>
                    <a:pt x="1257" y="474"/>
                  </a:lnTo>
                  <a:cubicBezTo>
                    <a:pt x="1281" y="517"/>
                    <a:pt x="1310" y="556"/>
                    <a:pt x="1343" y="590"/>
                  </a:cubicBezTo>
                  <a:lnTo>
                    <a:pt x="1343" y="590"/>
                  </a:lnTo>
                  <a:cubicBezTo>
                    <a:pt x="1458" y="752"/>
                    <a:pt x="1565" y="920"/>
                    <a:pt x="1665" y="1090"/>
                  </a:cubicBezTo>
                  <a:lnTo>
                    <a:pt x="1665" y="1090"/>
                  </a:lnTo>
                  <a:cubicBezTo>
                    <a:pt x="1519" y="1069"/>
                    <a:pt x="1371" y="960"/>
                    <a:pt x="1222" y="873"/>
                  </a:cubicBezTo>
                  <a:lnTo>
                    <a:pt x="1227" y="873"/>
                  </a:lnTo>
                  <a:cubicBezTo>
                    <a:pt x="1129" y="808"/>
                    <a:pt x="1031" y="770"/>
                    <a:pt x="944" y="727"/>
                  </a:cubicBezTo>
                  <a:cubicBezTo>
                    <a:pt x="875" y="692"/>
                    <a:pt x="807" y="651"/>
                    <a:pt x="757" y="601"/>
                  </a:cubicBezTo>
                  <a:lnTo>
                    <a:pt x="757" y="601"/>
                  </a:lnTo>
                  <a:cubicBezTo>
                    <a:pt x="747" y="588"/>
                    <a:pt x="736" y="575"/>
                    <a:pt x="725" y="563"/>
                  </a:cubicBezTo>
                  <a:lnTo>
                    <a:pt x="725" y="563"/>
                  </a:lnTo>
                  <a:cubicBezTo>
                    <a:pt x="723" y="561"/>
                    <a:pt x="722" y="559"/>
                    <a:pt x="720" y="556"/>
                  </a:cubicBezTo>
                  <a:lnTo>
                    <a:pt x="719" y="557"/>
                  </a:lnTo>
                  <a:lnTo>
                    <a:pt x="719" y="557"/>
                  </a:lnTo>
                  <a:cubicBezTo>
                    <a:pt x="716" y="553"/>
                    <a:pt x="712" y="550"/>
                    <a:pt x="708" y="546"/>
                  </a:cubicBezTo>
                  <a:cubicBezTo>
                    <a:pt x="698" y="535"/>
                    <a:pt x="683" y="529"/>
                    <a:pt x="668" y="529"/>
                  </a:cubicBezTo>
                  <a:cubicBezTo>
                    <a:pt x="653" y="529"/>
                    <a:pt x="638" y="535"/>
                    <a:pt x="627" y="546"/>
                  </a:cubicBezTo>
                  <a:cubicBezTo>
                    <a:pt x="605" y="568"/>
                    <a:pt x="605" y="601"/>
                    <a:pt x="622" y="622"/>
                  </a:cubicBezTo>
                  <a:lnTo>
                    <a:pt x="622" y="628"/>
                  </a:lnTo>
                  <a:cubicBezTo>
                    <a:pt x="642" y="656"/>
                    <a:pt x="665" y="681"/>
                    <a:pt x="689" y="703"/>
                  </a:cubicBezTo>
                  <a:lnTo>
                    <a:pt x="689" y="703"/>
                  </a:lnTo>
                  <a:cubicBezTo>
                    <a:pt x="737" y="771"/>
                    <a:pt x="774" y="861"/>
                    <a:pt x="801" y="944"/>
                  </a:cubicBezTo>
                  <a:cubicBezTo>
                    <a:pt x="841" y="1052"/>
                    <a:pt x="867" y="1165"/>
                    <a:pt x="891" y="1273"/>
                  </a:cubicBezTo>
                  <a:lnTo>
                    <a:pt x="891" y="1273"/>
                  </a:lnTo>
                  <a:cubicBezTo>
                    <a:pt x="874" y="1275"/>
                    <a:pt x="858" y="1276"/>
                    <a:pt x="841" y="1276"/>
                  </a:cubicBezTo>
                  <a:cubicBezTo>
                    <a:pt x="700" y="1276"/>
                    <a:pt x="557" y="1210"/>
                    <a:pt x="431" y="1130"/>
                  </a:cubicBezTo>
                  <a:cubicBezTo>
                    <a:pt x="273" y="1026"/>
                    <a:pt x="136" y="896"/>
                    <a:pt x="0" y="765"/>
                  </a:cubicBezTo>
                  <a:lnTo>
                    <a:pt x="0" y="765"/>
                  </a:lnTo>
                  <a:cubicBezTo>
                    <a:pt x="119" y="911"/>
                    <a:pt x="250" y="1047"/>
                    <a:pt x="403" y="1168"/>
                  </a:cubicBezTo>
                  <a:cubicBezTo>
                    <a:pt x="527" y="1264"/>
                    <a:pt x="681" y="1353"/>
                    <a:pt x="849" y="1353"/>
                  </a:cubicBezTo>
                  <a:cubicBezTo>
                    <a:pt x="882" y="1353"/>
                    <a:pt x="916" y="1349"/>
                    <a:pt x="949" y="1342"/>
                  </a:cubicBezTo>
                  <a:cubicBezTo>
                    <a:pt x="970" y="1342"/>
                    <a:pt x="987" y="1321"/>
                    <a:pt x="982" y="1299"/>
                  </a:cubicBezTo>
                  <a:lnTo>
                    <a:pt x="982" y="1293"/>
                  </a:lnTo>
                  <a:cubicBezTo>
                    <a:pt x="960" y="1168"/>
                    <a:pt x="932" y="1042"/>
                    <a:pt x="900" y="916"/>
                  </a:cubicBezTo>
                  <a:cubicBezTo>
                    <a:pt x="889" y="885"/>
                    <a:pt x="880" y="855"/>
                    <a:pt x="869" y="825"/>
                  </a:cubicBezTo>
                  <a:lnTo>
                    <a:pt x="869" y="825"/>
                  </a:lnTo>
                  <a:cubicBezTo>
                    <a:pt x="876" y="828"/>
                    <a:pt x="883" y="832"/>
                    <a:pt x="889" y="835"/>
                  </a:cubicBezTo>
                  <a:cubicBezTo>
                    <a:pt x="982" y="884"/>
                    <a:pt x="1075" y="928"/>
                    <a:pt x="1151" y="977"/>
                  </a:cubicBezTo>
                  <a:lnTo>
                    <a:pt x="1156" y="982"/>
                  </a:lnTo>
                  <a:cubicBezTo>
                    <a:pt x="1244" y="1037"/>
                    <a:pt x="1337" y="1102"/>
                    <a:pt x="1440" y="1157"/>
                  </a:cubicBezTo>
                  <a:cubicBezTo>
                    <a:pt x="1522" y="1196"/>
                    <a:pt x="1617" y="1231"/>
                    <a:pt x="1718" y="1231"/>
                  </a:cubicBezTo>
                  <a:cubicBezTo>
                    <a:pt x="1745" y="1231"/>
                    <a:pt x="1773" y="1229"/>
                    <a:pt x="1800" y="1223"/>
                  </a:cubicBezTo>
                  <a:cubicBezTo>
                    <a:pt x="1838" y="1218"/>
                    <a:pt x="1861" y="1178"/>
                    <a:pt x="1854" y="1146"/>
                  </a:cubicBezTo>
                  <a:cubicBezTo>
                    <a:pt x="1854" y="1135"/>
                    <a:pt x="1849" y="1130"/>
                    <a:pt x="1849" y="1125"/>
                  </a:cubicBezTo>
                  <a:cubicBezTo>
                    <a:pt x="1782" y="1002"/>
                    <a:pt x="1710" y="884"/>
                    <a:pt x="1634" y="769"/>
                  </a:cubicBezTo>
                  <a:lnTo>
                    <a:pt x="1634" y="769"/>
                  </a:lnTo>
                  <a:cubicBezTo>
                    <a:pt x="1753" y="815"/>
                    <a:pt x="1872" y="837"/>
                    <a:pt x="1997" y="851"/>
                  </a:cubicBezTo>
                  <a:cubicBezTo>
                    <a:pt x="2055" y="855"/>
                    <a:pt x="2113" y="857"/>
                    <a:pt x="2172" y="857"/>
                  </a:cubicBezTo>
                  <a:cubicBezTo>
                    <a:pt x="2392" y="857"/>
                    <a:pt x="2613" y="827"/>
                    <a:pt x="2820" y="737"/>
                  </a:cubicBezTo>
                  <a:cubicBezTo>
                    <a:pt x="2842" y="727"/>
                    <a:pt x="2848" y="704"/>
                    <a:pt x="2842" y="682"/>
                  </a:cubicBezTo>
                  <a:cubicBezTo>
                    <a:pt x="2787" y="568"/>
                    <a:pt x="2684" y="491"/>
                    <a:pt x="2586" y="437"/>
                  </a:cubicBezTo>
                  <a:cubicBezTo>
                    <a:pt x="2482" y="377"/>
                    <a:pt x="2378" y="334"/>
                    <a:pt x="2286" y="268"/>
                  </a:cubicBezTo>
                  <a:lnTo>
                    <a:pt x="2291" y="268"/>
                  </a:lnTo>
                  <a:cubicBezTo>
                    <a:pt x="2193" y="186"/>
                    <a:pt x="2100" y="93"/>
                    <a:pt x="200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0"/>
            <p:cNvSpPr/>
            <p:nvPr/>
          </p:nvSpPr>
          <p:spPr>
            <a:xfrm>
              <a:off x="4107250" y="3414375"/>
              <a:ext cx="21550" cy="24175"/>
            </a:xfrm>
            <a:custGeom>
              <a:avLst/>
              <a:gdLst/>
              <a:ahLst/>
              <a:cxnLst/>
              <a:rect l="l" t="t" r="r" b="b"/>
              <a:pathLst>
                <a:path w="862" h="967" extrusionOk="0">
                  <a:moveTo>
                    <a:pt x="698" y="0"/>
                  </a:moveTo>
                  <a:cubicBezTo>
                    <a:pt x="666" y="171"/>
                    <a:pt x="715" y="334"/>
                    <a:pt x="726" y="498"/>
                  </a:cubicBezTo>
                  <a:cubicBezTo>
                    <a:pt x="726" y="574"/>
                    <a:pt x="731" y="650"/>
                    <a:pt x="715" y="720"/>
                  </a:cubicBezTo>
                  <a:cubicBezTo>
                    <a:pt x="705" y="765"/>
                    <a:pt x="693" y="786"/>
                    <a:pt x="677" y="808"/>
                  </a:cubicBezTo>
                  <a:cubicBezTo>
                    <a:pt x="660" y="825"/>
                    <a:pt x="660" y="825"/>
                    <a:pt x="639" y="825"/>
                  </a:cubicBezTo>
                  <a:cubicBezTo>
                    <a:pt x="595" y="813"/>
                    <a:pt x="529" y="760"/>
                    <a:pt x="476" y="705"/>
                  </a:cubicBezTo>
                  <a:cubicBezTo>
                    <a:pt x="416" y="655"/>
                    <a:pt x="366" y="589"/>
                    <a:pt x="312" y="531"/>
                  </a:cubicBezTo>
                  <a:cubicBezTo>
                    <a:pt x="202" y="405"/>
                    <a:pt x="104" y="279"/>
                    <a:pt x="1" y="148"/>
                  </a:cubicBezTo>
                  <a:lnTo>
                    <a:pt x="1" y="148"/>
                  </a:lnTo>
                  <a:cubicBezTo>
                    <a:pt x="55" y="307"/>
                    <a:pt x="131" y="453"/>
                    <a:pt x="224" y="596"/>
                  </a:cubicBezTo>
                  <a:cubicBezTo>
                    <a:pt x="268" y="667"/>
                    <a:pt x="323" y="732"/>
                    <a:pt x="378" y="798"/>
                  </a:cubicBezTo>
                  <a:cubicBezTo>
                    <a:pt x="443" y="863"/>
                    <a:pt x="497" y="929"/>
                    <a:pt x="612" y="961"/>
                  </a:cubicBezTo>
                  <a:cubicBezTo>
                    <a:pt x="623" y="965"/>
                    <a:pt x="634" y="967"/>
                    <a:pt x="646" y="967"/>
                  </a:cubicBezTo>
                  <a:cubicBezTo>
                    <a:pt x="703" y="967"/>
                    <a:pt x="769" y="930"/>
                    <a:pt x="791" y="891"/>
                  </a:cubicBezTo>
                  <a:cubicBezTo>
                    <a:pt x="819" y="841"/>
                    <a:pt x="841" y="786"/>
                    <a:pt x="846" y="748"/>
                  </a:cubicBezTo>
                  <a:cubicBezTo>
                    <a:pt x="862" y="650"/>
                    <a:pt x="851" y="563"/>
                    <a:pt x="829" y="481"/>
                  </a:cubicBezTo>
                  <a:cubicBezTo>
                    <a:pt x="796" y="312"/>
                    <a:pt x="726" y="164"/>
                    <a:pt x="69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0"/>
            <p:cNvSpPr/>
            <p:nvPr/>
          </p:nvSpPr>
          <p:spPr>
            <a:xfrm>
              <a:off x="3969525" y="3399500"/>
              <a:ext cx="45300" cy="30150"/>
            </a:xfrm>
            <a:custGeom>
              <a:avLst/>
              <a:gdLst/>
              <a:ahLst/>
              <a:cxnLst/>
              <a:rect l="l" t="t" r="r" b="b"/>
              <a:pathLst>
                <a:path w="1812" h="1206" extrusionOk="0">
                  <a:moveTo>
                    <a:pt x="388" y="1"/>
                  </a:moveTo>
                  <a:lnTo>
                    <a:pt x="388" y="1"/>
                  </a:lnTo>
                  <a:cubicBezTo>
                    <a:pt x="305" y="137"/>
                    <a:pt x="230" y="275"/>
                    <a:pt x="159" y="416"/>
                  </a:cubicBezTo>
                  <a:cubicBezTo>
                    <a:pt x="87" y="557"/>
                    <a:pt x="16" y="700"/>
                    <a:pt x="0" y="879"/>
                  </a:cubicBezTo>
                  <a:cubicBezTo>
                    <a:pt x="0" y="902"/>
                    <a:pt x="16" y="917"/>
                    <a:pt x="38" y="923"/>
                  </a:cubicBezTo>
                  <a:lnTo>
                    <a:pt x="44" y="923"/>
                  </a:lnTo>
                  <a:cubicBezTo>
                    <a:pt x="152" y="923"/>
                    <a:pt x="245" y="890"/>
                    <a:pt x="333" y="852"/>
                  </a:cubicBezTo>
                  <a:cubicBezTo>
                    <a:pt x="421" y="814"/>
                    <a:pt x="507" y="766"/>
                    <a:pt x="584" y="705"/>
                  </a:cubicBezTo>
                  <a:cubicBezTo>
                    <a:pt x="660" y="645"/>
                    <a:pt x="731" y="580"/>
                    <a:pt x="791" y="504"/>
                  </a:cubicBezTo>
                  <a:cubicBezTo>
                    <a:pt x="806" y="485"/>
                    <a:pt x="820" y="466"/>
                    <a:pt x="834" y="445"/>
                  </a:cubicBezTo>
                  <a:lnTo>
                    <a:pt x="834" y="445"/>
                  </a:lnTo>
                  <a:cubicBezTo>
                    <a:pt x="849" y="522"/>
                    <a:pt x="864" y="601"/>
                    <a:pt x="884" y="678"/>
                  </a:cubicBezTo>
                  <a:cubicBezTo>
                    <a:pt x="922" y="824"/>
                    <a:pt x="950" y="972"/>
                    <a:pt x="1043" y="1126"/>
                  </a:cubicBezTo>
                  <a:cubicBezTo>
                    <a:pt x="1058" y="1147"/>
                    <a:pt x="1075" y="1169"/>
                    <a:pt x="1101" y="1184"/>
                  </a:cubicBezTo>
                  <a:cubicBezTo>
                    <a:pt x="1121" y="1197"/>
                    <a:pt x="1150" y="1206"/>
                    <a:pt x="1179" y="1206"/>
                  </a:cubicBezTo>
                  <a:cubicBezTo>
                    <a:pt x="1190" y="1206"/>
                    <a:pt x="1201" y="1204"/>
                    <a:pt x="1211" y="1201"/>
                  </a:cubicBezTo>
                  <a:cubicBezTo>
                    <a:pt x="1277" y="1174"/>
                    <a:pt x="1304" y="1114"/>
                    <a:pt x="1320" y="1076"/>
                  </a:cubicBezTo>
                  <a:cubicBezTo>
                    <a:pt x="1348" y="995"/>
                    <a:pt x="1358" y="917"/>
                    <a:pt x="1370" y="841"/>
                  </a:cubicBezTo>
                  <a:cubicBezTo>
                    <a:pt x="1386" y="688"/>
                    <a:pt x="1386" y="530"/>
                    <a:pt x="1391" y="383"/>
                  </a:cubicBezTo>
                  <a:lnTo>
                    <a:pt x="1391" y="388"/>
                  </a:lnTo>
                  <a:cubicBezTo>
                    <a:pt x="1402" y="344"/>
                    <a:pt x="1407" y="298"/>
                    <a:pt x="1409" y="252"/>
                  </a:cubicBezTo>
                  <a:lnTo>
                    <a:pt x="1409" y="252"/>
                  </a:lnTo>
                  <a:cubicBezTo>
                    <a:pt x="1520" y="429"/>
                    <a:pt x="1660" y="585"/>
                    <a:pt x="1811" y="726"/>
                  </a:cubicBezTo>
                  <a:cubicBezTo>
                    <a:pt x="1653" y="530"/>
                    <a:pt x="1511" y="318"/>
                    <a:pt x="1403" y="94"/>
                  </a:cubicBezTo>
                  <a:cubicBezTo>
                    <a:pt x="1398" y="77"/>
                    <a:pt x="1384" y="70"/>
                    <a:pt x="1368" y="70"/>
                  </a:cubicBezTo>
                  <a:cubicBezTo>
                    <a:pt x="1363" y="70"/>
                    <a:pt x="1358" y="70"/>
                    <a:pt x="1353" y="72"/>
                  </a:cubicBezTo>
                  <a:cubicBezTo>
                    <a:pt x="1337" y="78"/>
                    <a:pt x="1331" y="94"/>
                    <a:pt x="1331" y="111"/>
                  </a:cubicBezTo>
                  <a:cubicBezTo>
                    <a:pt x="1325" y="203"/>
                    <a:pt x="1320" y="285"/>
                    <a:pt x="1298" y="366"/>
                  </a:cubicBezTo>
                  <a:lnTo>
                    <a:pt x="1298" y="373"/>
                  </a:lnTo>
                  <a:lnTo>
                    <a:pt x="1298" y="378"/>
                  </a:lnTo>
                  <a:cubicBezTo>
                    <a:pt x="1282" y="530"/>
                    <a:pt x="1265" y="678"/>
                    <a:pt x="1249" y="824"/>
                  </a:cubicBezTo>
                  <a:cubicBezTo>
                    <a:pt x="1239" y="896"/>
                    <a:pt x="1222" y="972"/>
                    <a:pt x="1200" y="1033"/>
                  </a:cubicBezTo>
                  <a:cubicBezTo>
                    <a:pt x="1191" y="1060"/>
                    <a:pt x="1182" y="1072"/>
                    <a:pt x="1172" y="1078"/>
                  </a:cubicBezTo>
                  <a:lnTo>
                    <a:pt x="1172" y="1078"/>
                  </a:lnTo>
                  <a:cubicBezTo>
                    <a:pt x="1168" y="1075"/>
                    <a:pt x="1160" y="1068"/>
                    <a:pt x="1151" y="1054"/>
                  </a:cubicBezTo>
                  <a:cubicBezTo>
                    <a:pt x="1086" y="945"/>
                    <a:pt x="1053" y="786"/>
                    <a:pt x="1020" y="645"/>
                  </a:cubicBezTo>
                  <a:cubicBezTo>
                    <a:pt x="982" y="497"/>
                    <a:pt x="960" y="356"/>
                    <a:pt x="917" y="197"/>
                  </a:cubicBezTo>
                  <a:cubicBezTo>
                    <a:pt x="912" y="164"/>
                    <a:pt x="882" y="148"/>
                    <a:pt x="852" y="148"/>
                  </a:cubicBezTo>
                  <a:cubicBezTo>
                    <a:pt x="848" y="148"/>
                    <a:pt x="844" y="148"/>
                    <a:pt x="840" y="149"/>
                  </a:cubicBezTo>
                  <a:cubicBezTo>
                    <a:pt x="807" y="159"/>
                    <a:pt x="791" y="182"/>
                    <a:pt x="791" y="209"/>
                  </a:cubicBezTo>
                  <a:lnTo>
                    <a:pt x="791" y="214"/>
                  </a:lnTo>
                  <a:cubicBezTo>
                    <a:pt x="774" y="361"/>
                    <a:pt x="643" y="504"/>
                    <a:pt x="507" y="607"/>
                  </a:cubicBezTo>
                  <a:cubicBezTo>
                    <a:pt x="386" y="699"/>
                    <a:pt x="242" y="792"/>
                    <a:pt x="97" y="823"/>
                  </a:cubicBezTo>
                  <a:lnTo>
                    <a:pt x="97" y="823"/>
                  </a:lnTo>
                  <a:cubicBezTo>
                    <a:pt x="110" y="698"/>
                    <a:pt x="165" y="565"/>
                    <a:pt x="207" y="438"/>
                  </a:cubicBezTo>
                  <a:cubicBezTo>
                    <a:pt x="262" y="290"/>
                    <a:pt x="328" y="149"/>
                    <a:pt x="38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0"/>
            <p:cNvSpPr/>
            <p:nvPr/>
          </p:nvSpPr>
          <p:spPr>
            <a:xfrm>
              <a:off x="3882500" y="3386500"/>
              <a:ext cx="71625" cy="37050"/>
            </a:xfrm>
            <a:custGeom>
              <a:avLst/>
              <a:gdLst/>
              <a:ahLst/>
              <a:cxnLst/>
              <a:rect l="l" t="t" r="r" b="b"/>
              <a:pathLst>
                <a:path w="2865" h="1482" extrusionOk="0">
                  <a:moveTo>
                    <a:pt x="1408" y="0"/>
                  </a:moveTo>
                  <a:cubicBezTo>
                    <a:pt x="1399" y="0"/>
                    <a:pt x="1389" y="3"/>
                    <a:pt x="1382" y="9"/>
                  </a:cubicBezTo>
                  <a:cubicBezTo>
                    <a:pt x="1173" y="140"/>
                    <a:pt x="961" y="254"/>
                    <a:pt x="720" y="309"/>
                  </a:cubicBezTo>
                  <a:cubicBezTo>
                    <a:pt x="621" y="337"/>
                    <a:pt x="520" y="349"/>
                    <a:pt x="417" y="349"/>
                  </a:cubicBezTo>
                  <a:cubicBezTo>
                    <a:pt x="277" y="349"/>
                    <a:pt x="136" y="325"/>
                    <a:pt x="0" y="281"/>
                  </a:cubicBezTo>
                  <a:lnTo>
                    <a:pt x="0" y="281"/>
                  </a:lnTo>
                  <a:cubicBezTo>
                    <a:pt x="160" y="355"/>
                    <a:pt x="339" y="393"/>
                    <a:pt x="519" y="393"/>
                  </a:cubicBezTo>
                  <a:cubicBezTo>
                    <a:pt x="592" y="393"/>
                    <a:pt x="665" y="387"/>
                    <a:pt x="737" y="374"/>
                  </a:cubicBezTo>
                  <a:cubicBezTo>
                    <a:pt x="907" y="344"/>
                    <a:pt x="1066" y="285"/>
                    <a:pt x="1218" y="212"/>
                  </a:cubicBezTo>
                  <a:lnTo>
                    <a:pt x="1218" y="212"/>
                  </a:lnTo>
                  <a:cubicBezTo>
                    <a:pt x="1139" y="305"/>
                    <a:pt x="1055" y="400"/>
                    <a:pt x="982" y="505"/>
                  </a:cubicBezTo>
                  <a:cubicBezTo>
                    <a:pt x="923" y="592"/>
                    <a:pt x="846" y="669"/>
                    <a:pt x="846" y="827"/>
                  </a:cubicBezTo>
                  <a:cubicBezTo>
                    <a:pt x="863" y="919"/>
                    <a:pt x="956" y="963"/>
                    <a:pt x="1010" y="969"/>
                  </a:cubicBezTo>
                  <a:cubicBezTo>
                    <a:pt x="1048" y="979"/>
                    <a:pt x="1084" y="982"/>
                    <a:pt x="1119" y="982"/>
                  </a:cubicBezTo>
                  <a:cubicBezTo>
                    <a:pt x="1139" y="982"/>
                    <a:pt x="1159" y="981"/>
                    <a:pt x="1179" y="979"/>
                  </a:cubicBezTo>
                  <a:cubicBezTo>
                    <a:pt x="1392" y="969"/>
                    <a:pt x="1599" y="936"/>
                    <a:pt x="1800" y="865"/>
                  </a:cubicBezTo>
                  <a:cubicBezTo>
                    <a:pt x="1906" y="829"/>
                    <a:pt x="2011" y="782"/>
                    <a:pt x="2107" y="721"/>
                  </a:cubicBezTo>
                  <a:lnTo>
                    <a:pt x="2107" y="721"/>
                  </a:lnTo>
                  <a:cubicBezTo>
                    <a:pt x="2076" y="782"/>
                    <a:pt x="2045" y="845"/>
                    <a:pt x="2014" y="908"/>
                  </a:cubicBezTo>
                  <a:cubicBezTo>
                    <a:pt x="1938" y="1067"/>
                    <a:pt x="1872" y="1236"/>
                    <a:pt x="1866" y="1422"/>
                  </a:cubicBezTo>
                  <a:lnTo>
                    <a:pt x="1866" y="1427"/>
                  </a:lnTo>
                  <a:cubicBezTo>
                    <a:pt x="1866" y="1443"/>
                    <a:pt x="1878" y="1460"/>
                    <a:pt x="1893" y="1465"/>
                  </a:cubicBezTo>
                  <a:cubicBezTo>
                    <a:pt x="1928" y="1477"/>
                    <a:pt x="1961" y="1482"/>
                    <a:pt x="1993" y="1482"/>
                  </a:cubicBezTo>
                  <a:cubicBezTo>
                    <a:pt x="2075" y="1482"/>
                    <a:pt x="2148" y="1448"/>
                    <a:pt x="2215" y="1416"/>
                  </a:cubicBezTo>
                  <a:cubicBezTo>
                    <a:pt x="2308" y="1372"/>
                    <a:pt x="2396" y="1312"/>
                    <a:pt x="2477" y="1246"/>
                  </a:cubicBezTo>
                  <a:cubicBezTo>
                    <a:pt x="2630" y="1122"/>
                    <a:pt x="2782" y="974"/>
                    <a:pt x="2865" y="795"/>
                  </a:cubicBezTo>
                  <a:lnTo>
                    <a:pt x="2865" y="795"/>
                  </a:lnTo>
                  <a:cubicBezTo>
                    <a:pt x="2815" y="881"/>
                    <a:pt x="2744" y="952"/>
                    <a:pt x="2674" y="1017"/>
                  </a:cubicBezTo>
                  <a:cubicBezTo>
                    <a:pt x="2603" y="1089"/>
                    <a:pt x="2521" y="1148"/>
                    <a:pt x="2439" y="1208"/>
                  </a:cubicBezTo>
                  <a:cubicBezTo>
                    <a:pt x="2357" y="1263"/>
                    <a:pt x="2276" y="1312"/>
                    <a:pt x="2183" y="1351"/>
                  </a:cubicBezTo>
                  <a:cubicBezTo>
                    <a:pt x="2125" y="1374"/>
                    <a:pt x="2055" y="1394"/>
                    <a:pt x="1994" y="1394"/>
                  </a:cubicBezTo>
                  <a:cubicBezTo>
                    <a:pt x="1983" y="1394"/>
                    <a:pt x="1973" y="1394"/>
                    <a:pt x="1962" y="1392"/>
                  </a:cubicBezTo>
                  <a:lnTo>
                    <a:pt x="1962" y="1392"/>
                  </a:lnTo>
                  <a:cubicBezTo>
                    <a:pt x="2003" y="1076"/>
                    <a:pt x="2225" y="816"/>
                    <a:pt x="2352" y="493"/>
                  </a:cubicBezTo>
                  <a:cubicBezTo>
                    <a:pt x="2363" y="461"/>
                    <a:pt x="2346" y="423"/>
                    <a:pt x="2314" y="412"/>
                  </a:cubicBezTo>
                  <a:cubicBezTo>
                    <a:pt x="2305" y="409"/>
                    <a:pt x="2295" y="407"/>
                    <a:pt x="2286" y="407"/>
                  </a:cubicBezTo>
                  <a:cubicBezTo>
                    <a:pt x="2269" y="407"/>
                    <a:pt x="2252" y="414"/>
                    <a:pt x="2238" y="428"/>
                  </a:cubicBezTo>
                  <a:cubicBezTo>
                    <a:pt x="2123" y="576"/>
                    <a:pt x="1943" y="674"/>
                    <a:pt x="1757" y="734"/>
                  </a:cubicBezTo>
                  <a:cubicBezTo>
                    <a:pt x="1571" y="795"/>
                    <a:pt x="1370" y="833"/>
                    <a:pt x="1173" y="848"/>
                  </a:cubicBezTo>
                  <a:cubicBezTo>
                    <a:pt x="1158" y="850"/>
                    <a:pt x="1142" y="851"/>
                    <a:pt x="1127" y="851"/>
                  </a:cubicBezTo>
                  <a:cubicBezTo>
                    <a:pt x="1047" y="851"/>
                    <a:pt x="968" y="828"/>
                    <a:pt x="977" y="805"/>
                  </a:cubicBezTo>
                  <a:cubicBezTo>
                    <a:pt x="967" y="750"/>
                    <a:pt x="1027" y="652"/>
                    <a:pt x="1080" y="576"/>
                  </a:cubicBezTo>
                  <a:cubicBezTo>
                    <a:pt x="1196" y="412"/>
                    <a:pt x="1342" y="271"/>
                    <a:pt x="1457" y="80"/>
                  </a:cubicBezTo>
                  <a:cubicBezTo>
                    <a:pt x="1468" y="52"/>
                    <a:pt x="1463" y="20"/>
                    <a:pt x="1435" y="9"/>
                  </a:cubicBezTo>
                  <a:cubicBezTo>
                    <a:pt x="1427" y="3"/>
                    <a:pt x="1418" y="0"/>
                    <a:pt x="140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0"/>
            <p:cNvSpPr/>
            <p:nvPr/>
          </p:nvSpPr>
          <p:spPr>
            <a:xfrm>
              <a:off x="4187700" y="3441925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421" y="1"/>
                  </a:moveTo>
                  <a:cubicBezTo>
                    <a:pt x="539" y="147"/>
                    <a:pt x="674" y="282"/>
                    <a:pt x="804" y="415"/>
                  </a:cubicBezTo>
                  <a:lnTo>
                    <a:pt x="804" y="415"/>
                  </a:lnTo>
                  <a:cubicBezTo>
                    <a:pt x="710" y="460"/>
                    <a:pt x="597" y="477"/>
                    <a:pt x="485" y="477"/>
                  </a:cubicBezTo>
                  <a:cubicBezTo>
                    <a:pt x="471" y="477"/>
                    <a:pt x="457" y="476"/>
                    <a:pt x="443" y="476"/>
                  </a:cubicBezTo>
                  <a:cubicBezTo>
                    <a:pt x="285" y="464"/>
                    <a:pt x="131" y="421"/>
                    <a:pt x="0" y="306"/>
                  </a:cubicBezTo>
                  <a:lnTo>
                    <a:pt x="0" y="306"/>
                  </a:lnTo>
                  <a:cubicBezTo>
                    <a:pt x="78" y="464"/>
                    <a:pt x="252" y="562"/>
                    <a:pt x="426" y="595"/>
                  </a:cubicBezTo>
                  <a:cubicBezTo>
                    <a:pt x="471" y="603"/>
                    <a:pt x="517" y="608"/>
                    <a:pt x="563" y="608"/>
                  </a:cubicBezTo>
                  <a:cubicBezTo>
                    <a:pt x="699" y="608"/>
                    <a:pt x="836" y="570"/>
                    <a:pt x="950" y="481"/>
                  </a:cubicBezTo>
                  <a:cubicBezTo>
                    <a:pt x="982" y="459"/>
                    <a:pt x="989" y="421"/>
                    <a:pt x="967" y="388"/>
                  </a:cubicBezTo>
                  <a:lnTo>
                    <a:pt x="956" y="383"/>
                  </a:lnTo>
                  <a:cubicBezTo>
                    <a:pt x="793" y="230"/>
                    <a:pt x="612" y="104"/>
                    <a:pt x="42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0"/>
            <p:cNvSpPr/>
            <p:nvPr/>
          </p:nvSpPr>
          <p:spPr>
            <a:xfrm>
              <a:off x="4119525" y="3459375"/>
              <a:ext cx="57850" cy="28600"/>
            </a:xfrm>
            <a:custGeom>
              <a:avLst/>
              <a:gdLst/>
              <a:ahLst/>
              <a:cxnLst/>
              <a:rect l="l" t="t" r="r" b="b"/>
              <a:pathLst>
                <a:path w="2314" h="1144" extrusionOk="0">
                  <a:moveTo>
                    <a:pt x="1528" y="0"/>
                  </a:moveTo>
                  <a:lnTo>
                    <a:pt x="1528" y="0"/>
                  </a:lnTo>
                  <a:cubicBezTo>
                    <a:pt x="1714" y="286"/>
                    <a:pt x="2023" y="467"/>
                    <a:pt x="2198" y="740"/>
                  </a:cubicBezTo>
                  <a:lnTo>
                    <a:pt x="2198" y="740"/>
                  </a:lnTo>
                  <a:cubicBezTo>
                    <a:pt x="2165" y="747"/>
                    <a:pt x="2130" y="750"/>
                    <a:pt x="2095" y="750"/>
                  </a:cubicBezTo>
                  <a:cubicBezTo>
                    <a:pt x="1967" y="750"/>
                    <a:pt x="1834" y="708"/>
                    <a:pt x="1713" y="650"/>
                  </a:cubicBezTo>
                  <a:cubicBezTo>
                    <a:pt x="1544" y="569"/>
                    <a:pt x="1392" y="448"/>
                    <a:pt x="1287" y="302"/>
                  </a:cubicBezTo>
                  <a:cubicBezTo>
                    <a:pt x="1277" y="280"/>
                    <a:pt x="1256" y="270"/>
                    <a:pt x="1234" y="270"/>
                  </a:cubicBezTo>
                  <a:cubicBezTo>
                    <a:pt x="1222" y="270"/>
                    <a:pt x="1211" y="273"/>
                    <a:pt x="1201" y="279"/>
                  </a:cubicBezTo>
                  <a:cubicBezTo>
                    <a:pt x="1179" y="295"/>
                    <a:pt x="1168" y="323"/>
                    <a:pt x="1173" y="345"/>
                  </a:cubicBezTo>
                  <a:cubicBezTo>
                    <a:pt x="1196" y="486"/>
                    <a:pt x="1244" y="607"/>
                    <a:pt x="1287" y="721"/>
                  </a:cubicBezTo>
                  <a:cubicBezTo>
                    <a:pt x="1318" y="813"/>
                    <a:pt x="1344" y="906"/>
                    <a:pt x="1344" y="989"/>
                  </a:cubicBezTo>
                  <a:lnTo>
                    <a:pt x="1344" y="989"/>
                  </a:lnTo>
                  <a:cubicBezTo>
                    <a:pt x="1211" y="947"/>
                    <a:pt x="1084" y="844"/>
                    <a:pt x="977" y="732"/>
                  </a:cubicBezTo>
                  <a:cubicBezTo>
                    <a:pt x="857" y="596"/>
                    <a:pt x="748" y="443"/>
                    <a:pt x="677" y="274"/>
                  </a:cubicBezTo>
                  <a:lnTo>
                    <a:pt x="677" y="269"/>
                  </a:lnTo>
                  <a:cubicBezTo>
                    <a:pt x="669" y="249"/>
                    <a:pt x="647" y="235"/>
                    <a:pt x="624" y="235"/>
                  </a:cubicBezTo>
                  <a:cubicBezTo>
                    <a:pt x="616" y="235"/>
                    <a:pt x="608" y="237"/>
                    <a:pt x="600" y="241"/>
                  </a:cubicBezTo>
                  <a:cubicBezTo>
                    <a:pt x="579" y="247"/>
                    <a:pt x="562" y="269"/>
                    <a:pt x="562" y="295"/>
                  </a:cubicBezTo>
                  <a:cubicBezTo>
                    <a:pt x="567" y="438"/>
                    <a:pt x="579" y="569"/>
                    <a:pt x="567" y="705"/>
                  </a:cubicBezTo>
                  <a:cubicBezTo>
                    <a:pt x="557" y="770"/>
                    <a:pt x="552" y="836"/>
                    <a:pt x="524" y="884"/>
                  </a:cubicBezTo>
                  <a:cubicBezTo>
                    <a:pt x="508" y="921"/>
                    <a:pt x="477" y="943"/>
                    <a:pt x="442" y="943"/>
                  </a:cubicBezTo>
                  <a:cubicBezTo>
                    <a:pt x="430" y="943"/>
                    <a:pt x="417" y="940"/>
                    <a:pt x="404" y="934"/>
                  </a:cubicBezTo>
                  <a:cubicBezTo>
                    <a:pt x="300" y="879"/>
                    <a:pt x="219" y="748"/>
                    <a:pt x="154" y="634"/>
                  </a:cubicBezTo>
                  <a:cubicBezTo>
                    <a:pt x="93" y="514"/>
                    <a:pt x="33" y="388"/>
                    <a:pt x="0" y="257"/>
                  </a:cubicBezTo>
                  <a:lnTo>
                    <a:pt x="0" y="257"/>
                  </a:lnTo>
                  <a:cubicBezTo>
                    <a:pt x="17" y="393"/>
                    <a:pt x="61" y="524"/>
                    <a:pt x="116" y="655"/>
                  </a:cubicBezTo>
                  <a:cubicBezTo>
                    <a:pt x="175" y="776"/>
                    <a:pt x="230" y="912"/>
                    <a:pt x="371" y="999"/>
                  </a:cubicBezTo>
                  <a:cubicBezTo>
                    <a:pt x="393" y="1014"/>
                    <a:pt x="419" y="1021"/>
                    <a:pt x="446" y="1021"/>
                  </a:cubicBezTo>
                  <a:cubicBezTo>
                    <a:pt x="508" y="1021"/>
                    <a:pt x="574" y="985"/>
                    <a:pt x="600" y="929"/>
                  </a:cubicBezTo>
                  <a:cubicBezTo>
                    <a:pt x="639" y="858"/>
                    <a:pt x="650" y="786"/>
                    <a:pt x="660" y="715"/>
                  </a:cubicBezTo>
                  <a:cubicBezTo>
                    <a:pt x="669" y="658"/>
                    <a:pt x="675" y="601"/>
                    <a:pt x="678" y="544"/>
                  </a:cubicBezTo>
                  <a:lnTo>
                    <a:pt x="678" y="544"/>
                  </a:lnTo>
                  <a:cubicBezTo>
                    <a:pt x="738" y="642"/>
                    <a:pt x="808" y="733"/>
                    <a:pt x="884" y="819"/>
                  </a:cubicBezTo>
                  <a:cubicBezTo>
                    <a:pt x="1020" y="961"/>
                    <a:pt x="1173" y="1103"/>
                    <a:pt x="1397" y="1141"/>
                  </a:cubicBezTo>
                  <a:cubicBezTo>
                    <a:pt x="1403" y="1143"/>
                    <a:pt x="1409" y="1144"/>
                    <a:pt x="1415" y="1144"/>
                  </a:cubicBezTo>
                  <a:cubicBezTo>
                    <a:pt x="1445" y="1144"/>
                    <a:pt x="1469" y="1120"/>
                    <a:pt x="1473" y="1092"/>
                  </a:cubicBezTo>
                  <a:cubicBezTo>
                    <a:pt x="1506" y="934"/>
                    <a:pt x="1451" y="803"/>
                    <a:pt x="1413" y="677"/>
                  </a:cubicBezTo>
                  <a:cubicBezTo>
                    <a:pt x="1401" y="645"/>
                    <a:pt x="1389" y="613"/>
                    <a:pt x="1378" y="581"/>
                  </a:cubicBezTo>
                  <a:lnTo>
                    <a:pt x="1378" y="581"/>
                  </a:lnTo>
                  <a:cubicBezTo>
                    <a:pt x="1466" y="652"/>
                    <a:pt x="1563" y="709"/>
                    <a:pt x="1664" y="753"/>
                  </a:cubicBezTo>
                  <a:cubicBezTo>
                    <a:pt x="1789" y="807"/>
                    <a:pt x="1924" y="846"/>
                    <a:pt x="2061" y="846"/>
                  </a:cubicBezTo>
                  <a:cubicBezTo>
                    <a:pt x="2134" y="846"/>
                    <a:pt x="2208" y="835"/>
                    <a:pt x="2281" y="808"/>
                  </a:cubicBezTo>
                  <a:cubicBezTo>
                    <a:pt x="2302" y="798"/>
                    <a:pt x="2314" y="776"/>
                    <a:pt x="2309" y="753"/>
                  </a:cubicBezTo>
                  <a:cubicBezTo>
                    <a:pt x="2302" y="748"/>
                    <a:pt x="2302" y="748"/>
                    <a:pt x="2302" y="743"/>
                  </a:cubicBezTo>
                  <a:cubicBezTo>
                    <a:pt x="2100" y="421"/>
                    <a:pt x="1757" y="274"/>
                    <a:pt x="152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0"/>
            <p:cNvSpPr/>
            <p:nvPr/>
          </p:nvSpPr>
          <p:spPr>
            <a:xfrm>
              <a:off x="4059100" y="3446275"/>
              <a:ext cx="20350" cy="25150"/>
            </a:xfrm>
            <a:custGeom>
              <a:avLst/>
              <a:gdLst/>
              <a:ahLst/>
              <a:cxnLst/>
              <a:rect l="l" t="t" r="r" b="b"/>
              <a:pathLst>
                <a:path w="814" h="1006" extrusionOk="0">
                  <a:moveTo>
                    <a:pt x="1" y="1"/>
                  </a:moveTo>
                  <a:cubicBezTo>
                    <a:pt x="18" y="187"/>
                    <a:pt x="99" y="356"/>
                    <a:pt x="176" y="524"/>
                  </a:cubicBezTo>
                  <a:cubicBezTo>
                    <a:pt x="268" y="688"/>
                    <a:pt x="355" y="852"/>
                    <a:pt x="536" y="972"/>
                  </a:cubicBezTo>
                  <a:cubicBezTo>
                    <a:pt x="565" y="989"/>
                    <a:pt x="604" y="1005"/>
                    <a:pt x="648" y="1005"/>
                  </a:cubicBezTo>
                  <a:cubicBezTo>
                    <a:pt x="678" y="1005"/>
                    <a:pt x="710" y="998"/>
                    <a:pt x="743" y="977"/>
                  </a:cubicBezTo>
                  <a:lnTo>
                    <a:pt x="781" y="939"/>
                  </a:lnTo>
                  <a:cubicBezTo>
                    <a:pt x="798" y="917"/>
                    <a:pt x="803" y="902"/>
                    <a:pt x="808" y="885"/>
                  </a:cubicBezTo>
                  <a:cubicBezTo>
                    <a:pt x="814" y="852"/>
                    <a:pt x="814" y="826"/>
                    <a:pt x="814" y="798"/>
                  </a:cubicBezTo>
                  <a:cubicBezTo>
                    <a:pt x="808" y="700"/>
                    <a:pt x="791" y="607"/>
                    <a:pt x="765" y="519"/>
                  </a:cubicBezTo>
                  <a:cubicBezTo>
                    <a:pt x="716" y="340"/>
                    <a:pt x="655" y="164"/>
                    <a:pt x="579" y="1"/>
                  </a:cubicBezTo>
                  <a:lnTo>
                    <a:pt x="579" y="1"/>
                  </a:lnTo>
                  <a:cubicBezTo>
                    <a:pt x="602" y="181"/>
                    <a:pt x="634" y="361"/>
                    <a:pt x="655" y="541"/>
                  </a:cubicBezTo>
                  <a:cubicBezTo>
                    <a:pt x="667" y="629"/>
                    <a:pt x="683" y="716"/>
                    <a:pt x="683" y="798"/>
                  </a:cubicBezTo>
                  <a:cubicBezTo>
                    <a:pt x="678" y="819"/>
                    <a:pt x="678" y="841"/>
                    <a:pt x="672" y="852"/>
                  </a:cubicBezTo>
                  <a:cubicBezTo>
                    <a:pt x="671" y="854"/>
                    <a:pt x="671" y="856"/>
                    <a:pt x="671" y="856"/>
                  </a:cubicBezTo>
                  <a:lnTo>
                    <a:pt x="671" y="856"/>
                  </a:lnTo>
                  <a:cubicBezTo>
                    <a:pt x="670" y="857"/>
                    <a:pt x="666" y="859"/>
                    <a:pt x="661" y="864"/>
                  </a:cubicBezTo>
                  <a:cubicBezTo>
                    <a:pt x="661" y="864"/>
                    <a:pt x="657" y="864"/>
                    <a:pt x="650" y="864"/>
                  </a:cubicBezTo>
                  <a:cubicBezTo>
                    <a:pt x="640" y="864"/>
                    <a:pt x="624" y="862"/>
                    <a:pt x="607" y="852"/>
                  </a:cubicBezTo>
                  <a:cubicBezTo>
                    <a:pt x="481" y="776"/>
                    <a:pt x="373" y="612"/>
                    <a:pt x="274" y="471"/>
                  </a:cubicBezTo>
                  <a:cubicBezTo>
                    <a:pt x="176" y="318"/>
                    <a:pt x="71" y="164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0"/>
            <p:cNvSpPr/>
            <p:nvPr/>
          </p:nvSpPr>
          <p:spPr>
            <a:xfrm>
              <a:off x="3981800" y="3464700"/>
              <a:ext cx="57000" cy="33400"/>
            </a:xfrm>
            <a:custGeom>
              <a:avLst/>
              <a:gdLst/>
              <a:ahLst/>
              <a:cxnLst/>
              <a:rect l="l" t="t" r="r" b="b"/>
              <a:pathLst>
                <a:path w="2280" h="1336" extrusionOk="0">
                  <a:moveTo>
                    <a:pt x="338" y="1"/>
                  </a:moveTo>
                  <a:cubicBezTo>
                    <a:pt x="290" y="165"/>
                    <a:pt x="212" y="323"/>
                    <a:pt x="147" y="481"/>
                  </a:cubicBezTo>
                  <a:cubicBezTo>
                    <a:pt x="82" y="638"/>
                    <a:pt x="16" y="802"/>
                    <a:pt x="6" y="983"/>
                  </a:cubicBezTo>
                  <a:cubicBezTo>
                    <a:pt x="0" y="1005"/>
                    <a:pt x="21" y="1021"/>
                    <a:pt x="44" y="1021"/>
                  </a:cubicBezTo>
                  <a:cubicBezTo>
                    <a:pt x="235" y="1021"/>
                    <a:pt x="409" y="940"/>
                    <a:pt x="562" y="835"/>
                  </a:cubicBezTo>
                  <a:cubicBezTo>
                    <a:pt x="639" y="778"/>
                    <a:pt x="717" y="711"/>
                    <a:pt x="778" y="628"/>
                  </a:cubicBezTo>
                  <a:lnTo>
                    <a:pt x="778" y="628"/>
                  </a:lnTo>
                  <a:cubicBezTo>
                    <a:pt x="796" y="849"/>
                    <a:pt x="838" y="1067"/>
                    <a:pt x="922" y="1277"/>
                  </a:cubicBezTo>
                  <a:cubicBezTo>
                    <a:pt x="934" y="1305"/>
                    <a:pt x="958" y="1322"/>
                    <a:pt x="985" y="1322"/>
                  </a:cubicBezTo>
                  <a:cubicBezTo>
                    <a:pt x="995" y="1322"/>
                    <a:pt x="1005" y="1320"/>
                    <a:pt x="1015" y="1315"/>
                  </a:cubicBezTo>
                  <a:cubicBezTo>
                    <a:pt x="1020" y="1315"/>
                    <a:pt x="1031" y="1310"/>
                    <a:pt x="1036" y="1305"/>
                  </a:cubicBezTo>
                  <a:cubicBezTo>
                    <a:pt x="1101" y="1234"/>
                    <a:pt x="1141" y="1162"/>
                    <a:pt x="1179" y="1086"/>
                  </a:cubicBezTo>
                  <a:cubicBezTo>
                    <a:pt x="1211" y="1015"/>
                    <a:pt x="1244" y="940"/>
                    <a:pt x="1265" y="868"/>
                  </a:cubicBezTo>
                  <a:cubicBezTo>
                    <a:pt x="1292" y="785"/>
                    <a:pt x="1317" y="702"/>
                    <a:pt x="1336" y="617"/>
                  </a:cubicBezTo>
                  <a:lnTo>
                    <a:pt x="1336" y="617"/>
                  </a:lnTo>
                  <a:cubicBezTo>
                    <a:pt x="1406" y="765"/>
                    <a:pt x="1487" y="909"/>
                    <a:pt x="1592" y="1038"/>
                  </a:cubicBezTo>
                  <a:cubicBezTo>
                    <a:pt x="1675" y="1129"/>
                    <a:pt x="1763" y="1217"/>
                    <a:pt x="1876" y="1277"/>
                  </a:cubicBezTo>
                  <a:cubicBezTo>
                    <a:pt x="1945" y="1316"/>
                    <a:pt x="2028" y="1336"/>
                    <a:pt x="2110" y="1336"/>
                  </a:cubicBezTo>
                  <a:cubicBezTo>
                    <a:pt x="2157" y="1336"/>
                    <a:pt x="2203" y="1329"/>
                    <a:pt x="2247" y="1315"/>
                  </a:cubicBezTo>
                  <a:cubicBezTo>
                    <a:pt x="2269" y="1310"/>
                    <a:pt x="2280" y="1293"/>
                    <a:pt x="2274" y="1277"/>
                  </a:cubicBezTo>
                  <a:cubicBezTo>
                    <a:pt x="2259" y="1103"/>
                    <a:pt x="2166" y="961"/>
                    <a:pt x="2090" y="824"/>
                  </a:cubicBezTo>
                  <a:cubicBezTo>
                    <a:pt x="2007" y="683"/>
                    <a:pt x="1937" y="540"/>
                    <a:pt x="1931" y="377"/>
                  </a:cubicBezTo>
                  <a:lnTo>
                    <a:pt x="1931" y="377"/>
                  </a:lnTo>
                  <a:cubicBezTo>
                    <a:pt x="1914" y="540"/>
                    <a:pt x="1980" y="699"/>
                    <a:pt x="2051" y="841"/>
                  </a:cubicBezTo>
                  <a:cubicBezTo>
                    <a:pt x="2117" y="976"/>
                    <a:pt x="2182" y="1107"/>
                    <a:pt x="2196" y="1246"/>
                  </a:cubicBezTo>
                  <a:lnTo>
                    <a:pt x="2196" y="1246"/>
                  </a:lnTo>
                  <a:cubicBezTo>
                    <a:pt x="2175" y="1250"/>
                    <a:pt x="2154" y="1251"/>
                    <a:pt x="2133" y="1251"/>
                  </a:cubicBezTo>
                  <a:cubicBezTo>
                    <a:pt x="2059" y="1251"/>
                    <a:pt x="1985" y="1230"/>
                    <a:pt x="1920" y="1195"/>
                  </a:cubicBezTo>
                  <a:cubicBezTo>
                    <a:pt x="1828" y="1141"/>
                    <a:pt x="1751" y="1059"/>
                    <a:pt x="1680" y="972"/>
                  </a:cubicBezTo>
                  <a:cubicBezTo>
                    <a:pt x="1549" y="792"/>
                    <a:pt x="1446" y="585"/>
                    <a:pt x="1363" y="366"/>
                  </a:cubicBezTo>
                  <a:cubicBezTo>
                    <a:pt x="1356" y="342"/>
                    <a:pt x="1333" y="327"/>
                    <a:pt x="1309" y="327"/>
                  </a:cubicBezTo>
                  <a:cubicBezTo>
                    <a:pt x="1300" y="327"/>
                    <a:pt x="1291" y="329"/>
                    <a:pt x="1282" y="333"/>
                  </a:cubicBezTo>
                  <a:cubicBezTo>
                    <a:pt x="1260" y="339"/>
                    <a:pt x="1244" y="361"/>
                    <a:pt x="1244" y="383"/>
                  </a:cubicBezTo>
                  <a:lnTo>
                    <a:pt x="1244" y="388"/>
                  </a:lnTo>
                  <a:cubicBezTo>
                    <a:pt x="1227" y="530"/>
                    <a:pt x="1189" y="683"/>
                    <a:pt x="1141" y="819"/>
                  </a:cubicBezTo>
                  <a:cubicBezTo>
                    <a:pt x="1113" y="890"/>
                    <a:pt x="1086" y="961"/>
                    <a:pt x="1053" y="1026"/>
                  </a:cubicBezTo>
                  <a:cubicBezTo>
                    <a:pt x="1039" y="1054"/>
                    <a:pt x="1024" y="1082"/>
                    <a:pt x="1008" y="1109"/>
                  </a:cubicBezTo>
                  <a:lnTo>
                    <a:pt x="1008" y="1109"/>
                  </a:lnTo>
                  <a:cubicBezTo>
                    <a:pt x="926" y="877"/>
                    <a:pt x="894" y="625"/>
                    <a:pt x="889" y="377"/>
                  </a:cubicBezTo>
                  <a:cubicBezTo>
                    <a:pt x="889" y="344"/>
                    <a:pt x="862" y="318"/>
                    <a:pt x="829" y="318"/>
                  </a:cubicBezTo>
                  <a:cubicBezTo>
                    <a:pt x="796" y="318"/>
                    <a:pt x="774" y="339"/>
                    <a:pt x="769" y="366"/>
                  </a:cubicBezTo>
                  <a:cubicBezTo>
                    <a:pt x="736" y="514"/>
                    <a:pt x="622" y="650"/>
                    <a:pt x="497" y="754"/>
                  </a:cubicBezTo>
                  <a:cubicBezTo>
                    <a:pt x="378" y="843"/>
                    <a:pt x="237" y="918"/>
                    <a:pt x="89" y="940"/>
                  </a:cubicBezTo>
                  <a:lnTo>
                    <a:pt x="89" y="940"/>
                  </a:lnTo>
                  <a:cubicBezTo>
                    <a:pt x="114" y="628"/>
                    <a:pt x="276" y="324"/>
                    <a:pt x="3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0"/>
            <p:cNvSpPr/>
            <p:nvPr/>
          </p:nvSpPr>
          <p:spPr>
            <a:xfrm>
              <a:off x="3936925" y="3458725"/>
              <a:ext cx="26775" cy="25900"/>
            </a:xfrm>
            <a:custGeom>
              <a:avLst/>
              <a:gdLst/>
              <a:ahLst/>
              <a:cxnLst/>
              <a:rect l="l" t="t" r="r" b="b"/>
              <a:pathLst>
                <a:path w="1071" h="1036" extrusionOk="0">
                  <a:moveTo>
                    <a:pt x="224" y="0"/>
                  </a:moveTo>
                  <a:lnTo>
                    <a:pt x="224" y="0"/>
                  </a:lnTo>
                  <a:cubicBezTo>
                    <a:pt x="159" y="152"/>
                    <a:pt x="109" y="311"/>
                    <a:pt x="71" y="469"/>
                  </a:cubicBezTo>
                  <a:cubicBezTo>
                    <a:pt x="33" y="633"/>
                    <a:pt x="1" y="796"/>
                    <a:pt x="23" y="976"/>
                  </a:cubicBezTo>
                  <a:cubicBezTo>
                    <a:pt x="23" y="1008"/>
                    <a:pt x="55" y="1036"/>
                    <a:pt x="88" y="1036"/>
                  </a:cubicBezTo>
                  <a:lnTo>
                    <a:pt x="93" y="1036"/>
                  </a:lnTo>
                  <a:cubicBezTo>
                    <a:pt x="317" y="1025"/>
                    <a:pt x="529" y="922"/>
                    <a:pt x="698" y="786"/>
                  </a:cubicBezTo>
                  <a:cubicBezTo>
                    <a:pt x="862" y="638"/>
                    <a:pt x="988" y="464"/>
                    <a:pt x="1070" y="267"/>
                  </a:cubicBezTo>
                  <a:lnTo>
                    <a:pt x="1070" y="267"/>
                  </a:lnTo>
                  <a:cubicBezTo>
                    <a:pt x="933" y="426"/>
                    <a:pt x="791" y="578"/>
                    <a:pt x="622" y="688"/>
                  </a:cubicBezTo>
                  <a:cubicBezTo>
                    <a:pt x="478" y="792"/>
                    <a:pt x="321" y="865"/>
                    <a:pt x="152" y="891"/>
                  </a:cubicBezTo>
                  <a:lnTo>
                    <a:pt x="152" y="891"/>
                  </a:lnTo>
                  <a:cubicBezTo>
                    <a:pt x="143" y="765"/>
                    <a:pt x="160" y="625"/>
                    <a:pt x="169" y="485"/>
                  </a:cubicBezTo>
                  <a:cubicBezTo>
                    <a:pt x="186" y="328"/>
                    <a:pt x="207" y="164"/>
                    <a:pt x="2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0"/>
            <p:cNvSpPr/>
            <p:nvPr/>
          </p:nvSpPr>
          <p:spPr>
            <a:xfrm>
              <a:off x="3905975" y="3438525"/>
              <a:ext cx="17625" cy="15850"/>
            </a:xfrm>
            <a:custGeom>
              <a:avLst/>
              <a:gdLst/>
              <a:ahLst/>
              <a:cxnLst/>
              <a:rect l="l" t="t" r="r" b="b"/>
              <a:pathLst>
                <a:path w="705" h="634" extrusionOk="0">
                  <a:moveTo>
                    <a:pt x="371" y="1"/>
                  </a:moveTo>
                  <a:cubicBezTo>
                    <a:pt x="295" y="88"/>
                    <a:pt x="213" y="154"/>
                    <a:pt x="136" y="240"/>
                  </a:cubicBezTo>
                  <a:cubicBezTo>
                    <a:pt x="98" y="285"/>
                    <a:pt x="65" y="328"/>
                    <a:pt x="33" y="383"/>
                  </a:cubicBezTo>
                  <a:cubicBezTo>
                    <a:pt x="17" y="416"/>
                    <a:pt x="0" y="442"/>
                    <a:pt x="0" y="497"/>
                  </a:cubicBezTo>
                  <a:cubicBezTo>
                    <a:pt x="0" y="552"/>
                    <a:pt x="55" y="605"/>
                    <a:pt x="93" y="617"/>
                  </a:cubicBezTo>
                  <a:cubicBezTo>
                    <a:pt x="130" y="629"/>
                    <a:pt x="166" y="634"/>
                    <a:pt x="199" y="634"/>
                  </a:cubicBezTo>
                  <a:cubicBezTo>
                    <a:pt x="303" y="634"/>
                    <a:pt x="389" y="585"/>
                    <a:pt x="463" y="540"/>
                  </a:cubicBezTo>
                  <a:cubicBezTo>
                    <a:pt x="556" y="474"/>
                    <a:pt x="644" y="399"/>
                    <a:pt x="704" y="295"/>
                  </a:cubicBezTo>
                  <a:lnTo>
                    <a:pt x="704" y="295"/>
                  </a:lnTo>
                  <a:cubicBezTo>
                    <a:pt x="606" y="355"/>
                    <a:pt x="508" y="404"/>
                    <a:pt x="410" y="448"/>
                  </a:cubicBezTo>
                  <a:cubicBezTo>
                    <a:pt x="342" y="472"/>
                    <a:pt x="265" y="499"/>
                    <a:pt x="206" y="499"/>
                  </a:cubicBezTo>
                  <a:cubicBezTo>
                    <a:pt x="184" y="499"/>
                    <a:pt x="164" y="495"/>
                    <a:pt x="148" y="486"/>
                  </a:cubicBezTo>
                  <a:cubicBezTo>
                    <a:pt x="144" y="485"/>
                    <a:pt x="142" y="485"/>
                    <a:pt x="140" y="485"/>
                  </a:cubicBezTo>
                  <a:cubicBezTo>
                    <a:pt x="136" y="485"/>
                    <a:pt x="138" y="488"/>
                    <a:pt x="138" y="488"/>
                  </a:cubicBezTo>
                  <a:cubicBezTo>
                    <a:pt x="138" y="488"/>
                    <a:pt x="137" y="487"/>
                    <a:pt x="136" y="486"/>
                  </a:cubicBezTo>
                  <a:cubicBezTo>
                    <a:pt x="136" y="481"/>
                    <a:pt x="141" y="459"/>
                    <a:pt x="153" y="442"/>
                  </a:cubicBezTo>
                  <a:cubicBezTo>
                    <a:pt x="169" y="399"/>
                    <a:pt x="196" y="355"/>
                    <a:pt x="224" y="306"/>
                  </a:cubicBezTo>
                  <a:cubicBezTo>
                    <a:pt x="279" y="213"/>
                    <a:pt x="350" y="114"/>
                    <a:pt x="37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0"/>
            <p:cNvSpPr/>
            <p:nvPr/>
          </p:nvSpPr>
          <p:spPr>
            <a:xfrm>
              <a:off x="3949600" y="3234925"/>
              <a:ext cx="23225" cy="12800"/>
            </a:xfrm>
            <a:custGeom>
              <a:avLst/>
              <a:gdLst/>
              <a:ahLst/>
              <a:cxnLst/>
              <a:rect l="l" t="t" r="r" b="b"/>
              <a:pathLst>
                <a:path w="929" h="512" extrusionOk="0">
                  <a:moveTo>
                    <a:pt x="732" y="0"/>
                  </a:moveTo>
                  <a:lnTo>
                    <a:pt x="732" y="0"/>
                  </a:lnTo>
                  <a:cubicBezTo>
                    <a:pt x="617" y="60"/>
                    <a:pt x="508" y="121"/>
                    <a:pt x="393" y="174"/>
                  </a:cubicBezTo>
                  <a:cubicBezTo>
                    <a:pt x="279" y="229"/>
                    <a:pt x="164" y="272"/>
                    <a:pt x="50" y="312"/>
                  </a:cubicBezTo>
                  <a:cubicBezTo>
                    <a:pt x="22" y="322"/>
                    <a:pt x="0" y="350"/>
                    <a:pt x="0" y="377"/>
                  </a:cubicBezTo>
                  <a:lnTo>
                    <a:pt x="0" y="403"/>
                  </a:lnTo>
                  <a:cubicBezTo>
                    <a:pt x="0" y="436"/>
                    <a:pt x="22" y="464"/>
                    <a:pt x="55" y="475"/>
                  </a:cubicBezTo>
                  <a:cubicBezTo>
                    <a:pt x="166" y="500"/>
                    <a:pt x="280" y="512"/>
                    <a:pt x="392" y="512"/>
                  </a:cubicBezTo>
                  <a:cubicBezTo>
                    <a:pt x="429" y="512"/>
                    <a:pt x="466" y="511"/>
                    <a:pt x="503" y="508"/>
                  </a:cubicBezTo>
                  <a:cubicBezTo>
                    <a:pt x="650" y="496"/>
                    <a:pt x="808" y="469"/>
                    <a:pt x="928" y="377"/>
                  </a:cubicBezTo>
                  <a:lnTo>
                    <a:pt x="928" y="377"/>
                  </a:lnTo>
                  <a:cubicBezTo>
                    <a:pt x="842" y="397"/>
                    <a:pt x="756" y="402"/>
                    <a:pt x="670" y="402"/>
                  </a:cubicBezTo>
                  <a:cubicBezTo>
                    <a:pt x="614" y="402"/>
                    <a:pt x="558" y="400"/>
                    <a:pt x="503" y="398"/>
                  </a:cubicBezTo>
                  <a:cubicBezTo>
                    <a:pt x="427" y="389"/>
                    <a:pt x="349" y="380"/>
                    <a:pt x="272" y="369"/>
                  </a:cubicBezTo>
                  <a:lnTo>
                    <a:pt x="272" y="369"/>
                  </a:lnTo>
                  <a:cubicBezTo>
                    <a:pt x="333" y="339"/>
                    <a:pt x="392" y="304"/>
                    <a:pt x="448" y="262"/>
                  </a:cubicBezTo>
                  <a:cubicBezTo>
                    <a:pt x="551" y="191"/>
                    <a:pt x="650" y="103"/>
                    <a:pt x="73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0"/>
            <p:cNvSpPr/>
            <p:nvPr/>
          </p:nvSpPr>
          <p:spPr>
            <a:xfrm>
              <a:off x="4158400" y="3351225"/>
              <a:ext cx="29500" cy="18075"/>
            </a:xfrm>
            <a:custGeom>
              <a:avLst/>
              <a:gdLst/>
              <a:ahLst/>
              <a:cxnLst/>
              <a:rect l="l" t="t" r="r" b="b"/>
              <a:pathLst>
                <a:path w="1180" h="723" extrusionOk="0">
                  <a:moveTo>
                    <a:pt x="442" y="1"/>
                  </a:moveTo>
                  <a:lnTo>
                    <a:pt x="442" y="1"/>
                  </a:lnTo>
                  <a:cubicBezTo>
                    <a:pt x="513" y="127"/>
                    <a:pt x="623" y="225"/>
                    <a:pt x="737" y="313"/>
                  </a:cubicBezTo>
                  <a:cubicBezTo>
                    <a:pt x="827" y="380"/>
                    <a:pt x="916" y="445"/>
                    <a:pt x="992" y="520"/>
                  </a:cubicBezTo>
                  <a:lnTo>
                    <a:pt x="992" y="520"/>
                  </a:lnTo>
                  <a:cubicBezTo>
                    <a:pt x="889" y="568"/>
                    <a:pt x="774" y="590"/>
                    <a:pt x="657" y="590"/>
                  </a:cubicBezTo>
                  <a:cubicBezTo>
                    <a:pt x="611" y="590"/>
                    <a:pt x="564" y="586"/>
                    <a:pt x="518" y="580"/>
                  </a:cubicBezTo>
                  <a:cubicBezTo>
                    <a:pt x="333" y="552"/>
                    <a:pt x="142" y="471"/>
                    <a:pt x="1" y="323"/>
                  </a:cubicBezTo>
                  <a:lnTo>
                    <a:pt x="1" y="323"/>
                  </a:lnTo>
                  <a:cubicBezTo>
                    <a:pt x="87" y="514"/>
                    <a:pt x="289" y="645"/>
                    <a:pt x="497" y="700"/>
                  </a:cubicBezTo>
                  <a:cubicBezTo>
                    <a:pt x="561" y="715"/>
                    <a:pt x="628" y="722"/>
                    <a:pt x="695" y="722"/>
                  </a:cubicBezTo>
                  <a:cubicBezTo>
                    <a:pt x="850" y="722"/>
                    <a:pt x="1007" y="681"/>
                    <a:pt x="1140" y="590"/>
                  </a:cubicBezTo>
                  <a:cubicBezTo>
                    <a:pt x="1172" y="569"/>
                    <a:pt x="1179" y="530"/>
                    <a:pt x="1157" y="497"/>
                  </a:cubicBezTo>
                  <a:lnTo>
                    <a:pt x="1152" y="492"/>
                  </a:lnTo>
                  <a:cubicBezTo>
                    <a:pt x="1048" y="378"/>
                    <a:pt x="917" y="301"/>
                    <a:pt x="792" y="235"/>
                  </a:cubicBezTo>
                  <a:cubicBezTo>
                    <a:pt x="666" y="165"/>
                    <a:pt x="545" y="94"/>
                    <a:pt x="44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0"/>
            <p:cNvSpPr/>
            <p:nvPr/>
          </p:nvSpPr>
          <p:spPr>
            <a:xfrm>
              <a:off x="3515000" y="3041325"/>
              <a:ext cx="494775" cy="643675"/>
            </a:xfrm>
            <a:custGeom>
              <a:avLst/>
              <a:gdLst/>
              <a:ahLst/>
              <a:cxnLst/>
              <a:rect l="l" t="t" r="r" b="b"/>
              <a:pathLst>
                <a:path w="19791" h="25747" extrusionOk="0">
                  <a:moveTo>
                    <a:pt x="9330" y="0"/>
                  </a:moveTo>
                  <a:cubicBezTo>
                    <a:pt x="9282" y="0"/>
                    <a:pt x="9231" y="15"/>
                    <a:pt x="9176" y="47"/>
                  </a:cubicBezTo>
                  <a:cubicBezTo>
                    <a:pt x="8962" y="178"/>
                    <a:pt x="9022" y="456"/>
                    <a:pt x="9038" y="712"/>
                  </a:cubicBezTo>
                  <a:cubicBezTo>
                    <a:pt x="9115" y="1286"/>
                    <a:pt x="9234" y="1842"/>
                    <a:pt x="9350" y="2420"/>
                  </a:cubicBezTo>
                  <a:cubicBezTo>
                    <a:pt x="9410" y="2655"/>
                    <a:pt x="9448" y="2911"/>
                    <a:pt x="9508" y="3140"/>
                  </a:cubicBezTo>
                  <a:cubicBezTo>
                    <a:pt x="8924" y="3102"/>
                    <a:pt x="8554" y="2268"/>
                    <a:pt x="8106" y="2033"/>
                  </a:cubicBezTo>
                  <a:lnTo>
                    <a:pt x="8106" y="2033"/>
                  </a:lnTo>
                  <a:cubicBezTo>
                    <a:pt x="7948" y="2655"/>
                    <a:pt x="8476" y="3140"/>
                    <a:pt x="8750" y="3610"/>
                  </a:cubicBezTo>
                  <a:cubicBezTo>
                    <a:pt x="8725" y="3611"/>
                    <a:pt x="8700" y="3612"/>
                    <a:pt x="8674" y="3612"/>
                  </a:cubicBezTo>
                  <a:cubicBezTo>
                    <a:pt x="8299" y="3612"/>
                    <a:pt x="7871" y="3430"/>
                    <a:pt x="7560" y="3271"/>
                  </a:cubicBezTo>
                  <a:lnTo>
                    <a:pt x="7560" y="3271"/>
                  </a:lnTo>
                  <a:cubicBezTo>
                    <a:pt x="7484" y="3762"/>
                    <a:pt x="8166" y="4166"/>
                    <a:pt x="8456" y="4378"/>
                  </a:cubicBezTo>
                  <a:cubicBezTo>
                    <a:pt x="8128" y="4575"/>
                    <a:pt x="7773" y="4657"/>
                    <a:pt x="7424" y="4788"/>
                  </a:cubicBezTo>
                  <a:cubicBezTo>
                    <a:pt x="7586" y="5018"/>
                    <a:pt x="7939" y="5078"/>
                    <a:pt x="8303" y="5078"/>
                  </a:cubicBezTo>
                  <a:cubicBezTo>
                    <a:pt x="8319" y="5078"/>
                    <a:pt x="8335" y="5077"/>
                    <a:pt x="8351" y="5077"/>
                  </a:cubicBezTo>
                  <a:lnTo>
                    <a:pt x="8351" y="5077"/>
                  </a:lnTo>
                  <a:cubicBezTo>
                    <a:pt x="8215" y="6282"/>
                    <a:pt x="6590" y="6838"/>
                    <a:pt x="5674" y="6877"/>
                  </a:cubicBezTo>
                  <a:cubicBezTo>
                    <a:pt x="5610" y="7276"/>
                    <a:pt x="6005" y="7398"/>
                    <a:pt x="6422" y="7398"/>
                  </a:cubicBezTo>
                  <a:cubicBezTo>
                    <a:pt x="6763" y="7398"/>
                    <a:pt x="7119" y="7316"/>
                    <a:pt x="7250" y="7237"/>
                  </a:cubicBezTo>
                  <a:lnTo>
                    <a:pt x="7250" y="7237"/>
                  </a:lnTo>
                  <a:cubicBezTo>
                    <a:pt x="7074" y="7515"/>
                    <a:pt x="6649" y="7815"/>
                    <a:pt x="6513" y="8071"/>
                  </a:cubicBezTo>
                  <a:cubicBezTo>
                    <a:pt x="6614" y="8114"/>
                    <a:pt x="6725" y="8134"/>
                    <a:pt x="6838" y="8134"/>
                  </a:cubicBezTo>
                  <a:cubicBezTo>
                    <a:pt x="7011" y="8134"/>
                    <a:pt x="7191" y="8089"/>
                    <a:pt x="7358" y="8016"/>
                  </a:cubicBezTo>
                  <a:lnTo>
                    <a:pt x="7358" y="8016"/>
                  </a:lnTo>
                  <a:cubicBezTo>
                    <a:pt x="7250" y="8355"/>
                    <a:pt x="7081" y="8678"/>
                    <a:pt x="6840" y="8922"/>
                  </a:cubicBezTo>
                  <a:cubicBezTo>
                    <a:pt x="6440" y="9333"/>
                    <a:pt x="6079" y="9442"/>
                    <a:pt x="5661" y="9442"/>
                  </a:cubicBezTo>
                  <a:cubicBezTo>
                    <a:pt x="5467" y="9442"/>
                    <a:pt x="5262" y="9419"/>
                    <a:pt x="5035" y="9391"/>
                  </a:cubicBezTo>
                  <a:lnTo>
                    <a:pt x="5035" y="9391"/>
                  </a:lnTo>
                  <a:cubicBezTo>
                    <a:pt x="5362" y="9801"/>
                    <a:pt x="5694" y="9992"/>
                    <a:pt x="6158" y="10101"/>
                  </a:cubicBezTo>
                  <a:cubicBezTo>
                    <a:pt x="5848" y="10609"/>
                    <a:pt x="4861" y="10504"/>
                    <a:pt x="4375" y="10586"/>
                  </a:cubicBezTo>
                  <a:cubicBezTo>
                    <a:pt x="4443" y="10964"/>
                    <a:pt x="5201" y="11146"/>
                    <a:pt x="5744" y="11146"/>
                  </a:cubicBezTo>
                  <a:cubicBezTo>
                    <a:pt x="5938" y="11146"/>
                    <a:pt x="6105" y="11123"/>
                    <a:pt x="6202" y="11077"/>
                  </a:cubicBezTo>
                  <a:lnTo>
                    <a:pt x="6202" y="11077"/>
                  </a:lnTo>
                  <a:cubicBezTo>
                    <a:pt x="5848" y="11334"/>
                    <a:pt x="5286" y="11546"/>
                    <a:pt x="4838" y="11546"/>
                  </a:cubicBezTo>
                  <a:cubicBezTo>
                    <a:pt x="4823" y="11895"/>
                    <a:pt x="5395" y="12075"/>
                    <a:pt x="5787" y="12163"/>
                  </a:cubicBezTo>
                  <a:cubicBezTo>
                    <a:pt x="5214" y="12781"/>
                    <a:pt x="4447" y="13132"/>
                    <a:pt x="3631" y="13132"/>
                  </a:cubicBezTo>
                  <a:cubicBezTo>
                    <a:pt x="3360" y="13132"/>
                    <a:pt x="3085" y="13094"/>
                    <a:pt x="2809" y="13014"/>
                  </a:cubicBezTo>
                  <a:lnTo>
                    <a:pt x="2809" y="13014"/>
                  </a:lnTo>
                  <a:cubicBezTo>
                    <a:pt x="2970" y="13471"/>
                    <a:pt x="3546" y="13585"/>
                    <a:pt x="3982" y="13585"/>
                  </a:cubicBezTo>
                  <a:cubicBezTo>
                    <a:pt x="4036" y="13585"/>
                    <a:pt x="4087" y="13583"/>
                    <a:pt x="4135" y="13580"/>
                  </a:cubicBezTo>
                  <a:lnTo>
                    <a:pt x="4135" y="13580"/>
                  </a:lnTo>
                  <a:cubicBezTo>
                    <a:pt x="3935" y="13989"/>
                    <a:pt x="2753" y="14610"/>
                    <a:pt x="2294" y="14610"/>
                  </a:cubicBezTo>
                  <a:cubicBezTo>
                    <a:pt x="2276" y="14610"/>
                    <a:pt x="2258" y="14609"/>
                    <a:pt x="2242" y="14607"/>
                  </a:cubicBezTo>
                  <a:lnTo>
                    <a:pt x="2242" y="14607"/>
                  </a:lnTo>
                  <a:cubicBezTo>
                    <a:pt x="2499" y="14830"/>
                    <a:pt x="2793" y="14904"/>
                    <a:pt x="3092" y="14904"/>
                  </a:cubicBezTo>
                  <a:cubicBezTo>
                    <a:pt x="3364" y="14904"/>
                    <a:pt x="3640" y="14843"/>
                    <a:pt x="3900" y="14776"/>
                  </a:cubicBezTo>
                  <a:lnTo>
                    <a:pt x="3900" y="14776"/>
                  </a:lnTo>
                  <a:cubicBezTo>
                    <a:pt x="3796" y="14917"/>
                    <a:pt x="2990" y="15174"/>
                    <a:pt x="3174" y="15430"/>
                  </a:cubicBezTo>
                  <a:cubicBezTo>
                    <a:pt x="3213" y="15481"/>
                    <a:pt x="3277" y="15501"/>
                    <a:pt x="3354" y="15501"/>
                  </a:cubicBezTo>
                  <a:cubicBezTo>
                    <a:pt x="3586" y="15501"/>
                    <a:pt x="3932" y="15319"/>
                    <a:pt x="4030" y="15234"/>
                  </a:cubicBezTo>
                  <a:lnTo>
                    <a:pt x="4030" y="15234"/>
                  </a:lnTo>
                  <a:cubicBezTo>
                    <a:pt x="3769" y="15518"/>
                    <a:pt x="3431" y="15714"/>
                    <a:pt x="3071" y="15773"/>
                  </a:cubicBezTo>
                  <a:cubicBezTo>
                    <a:pt x="3133" y="15948"/>
                    <a:pt x="3320" y="16017"/>
                    <a:pt x="3550" y="16017"/>
                  </a:cubicBezTo>
                  <a:cubicBezTo>
                    <a:pt x="3888" y="16017"/>
                    <a:pt x="4317" y="15869"/>
                    <a:pt x="4576" y="15697"/>
                  </a:cubicBezTo>
                  <a:lnTo>
                    <a:pt x="4576" y="15697"/>
                  </a:lnTo>
                  <a:cubicBezTo>
                    <a:pt x="4408" y="15856"/>
                    <a:pt x="4227" y="16042"/>
                    <a:pt x="4135" y="16226"/>
                  </a:cubicBezTo>
                  <a:cubicBezTo>
                    <a:pt x="4255" y="16290"/>
                    <a:pt x="4373" y="16317"/>
                    <a:pt x="4488" y="16317"/>
                  </a:cubicBezTo>
                  <a:cubicBezTo>
                    <a:pt x="4668" y="16317"/>
                    <a:pt x="4844" y="16253"/>
                    <a:pt x="5012" y="16166"/>
                  </a:cubicBezTo>
                  <a:lnTo>
                    <a:pt x="5012" y="16166"/>
                  </a:lnTo>
                  <a:cubicBezTo>
                    <a:pt x="4688" y="16682"/>
                    <a:pt x="4109" y="16835"/>
                    <a:pt x="3506" y="16835"/>
                  </a:cubicBezTo>
                  <a:cubicBezTo>
                    <a:pt x="2974" y="16835"/>
                    <a:pt x="2422" y="16716"/>
                    <a:pt x="2008" y="16624"/>
                  </a:cubicBezTo>
                  <a:lnTo>
                    <a:pt x="2008" y="16624"/>
                  </a:lnTo>
                  <a:cubicBezTo>
                    <a:pt x="1724" y="17454"/>
                    <a:pt x="2885" y="17508"/>
                    <a:pt x="3327" y="17678"/>
                  </a:cubicBezTo>
                  <a:cubicBezTo>
                    <a:pt x="3147" y="17933"/>
                    <a:pt x="2678" y="17961"/>
                    <a:pt x="2394" y="17994"/>
                  </a:cubicBezTo>
                  <a:cubicBezTo>
                    <a:pt x="2412" y="18301"/>
                    <a:pt x="2854" y="18378"/>
                    <a:pt x="3245" y="18378"/>
                  </a:cubicBezTo>
                  <a:cubicBezTo>
                    <a:pt x="3464" y="18378"/>
                    <a:pt x="3667" y="18354"/>
                    <a:pt x="3769" y="18333"/>
                  </a:cubicBezTo>
                  <a:lnTo>
                    <a:pt x="3769" y="18333"/>
                  </a:lnTo>
                  <a:cubicBezTo>
                    <a:pt x="3513" y="18474"/>
                    <a:pt x="3016" y="18562"/>
                    <a:pt x="2782" y="18758"/>
                  </a:cubicBezTo>
                  <a:cubicBezTo>
                    <a:pt x="2410" y="19061"/>
                    <a:pt x="2681" y="19360"/>
                    <a:pt x="3070" y="19360"/>
                  </a:cubicBezTo>
                  <a:cubicBezTo>
                    <a:pt x="3086" y="19360"/>
                    <a:pt x="3103" y="19359"/>
                    <a:pt x="3121" y="19358"/>
                  </a:cubicBezTo>
                  <a:lnTo>
                    <a:pt x="3121" y="19358"/>
                  </a:lnTo>
                  <a:cubicBezTo>
                    <a:pt x="2774" y="19613"/>
                    <a:pt x="2485" y="19667"/>
                    <a:pt x="2181" y="19667"/>
                  </a:cubicBezTo>
                  <a:cubicBezTo>
                    <a:pt x="2068" y="19667"/>
                    <a:pt x="1953" y="19660"/>
                    <a:pt x="1832" y="19652"/>
                  </a:cubicBezTo>
                  <a:cubicBezTo>
                    <a:pt x="1720" y="19648"/>
                    <a:pt x="1604" y="19640"/>
                    <a:pt x="1483" y="19640"/>
                  </a:cubicBezTo>
                  <a:cubicBezTo>
                    <a:pt x="1451" y="19640"/>
                    <a:pt x="1419" y="19641"/>
                    <a:pt x="1386" y="19642"/>
                  </a:cubicBezTo>
                  <a:cubicBezTo>
                    <a:pt x="1031" y="19647"/>
                    <a:pt x="1953" y="20526"/>
                    <a:pt x="2291" y="20607"/>
                  </a:cubicBezTo>
                  <a:cubicBezTo>
                    <a:pt x="2335" y="20617"/>
                    <a:pt x="2378" y="20629"/>
                    <a:pt x="2416" y="20640"/>
                  </a:cubicBezTo>
                  <a:cubicBezTo>
                    <a:pt x="1779" y="21349"/>
                    <a:pt x="1014" y="21906"/>
                    <a:pt x="37" y="22004"/>
                  </a:cubicBezTo>
                  <a:cubicBezTo>
                    <a:pt x="0" y="22535"/>
                    <a:pt x="895" y="22726"/>
                    <a:pt x="1596" y="22726"/>
                  </a:cubicBezTo>
                  <a:cubicBezTo>
                    <a:pt x="1908" y="22726"/>
                    <a:pt x="2182" y="22688"/>
                    <a:pt x="2318" y="22626"/>
                  </a:cubicBezTo>
                  <a:lnTo>
                    <a:pt x="2318" y="22626"/>
                  </a:lnTo>
                  <a:cubicBezTo>
                    <a:pt x="2056" y="23111"/>
                    <a:pt x="1205" y="23427"/>
                    <a:pt x="737" y="23427"/>
                  </a:cubicBezTo>
                  <a:cubicBezTo>
                    <a:pt x="695" y="23751"/>
                    <a:pt x="952" y="23858"/>
                    <a:pt x="1292" y="23858"/>
                  </a:cubicBezTo>
                  <a:cubicBezTo>
                    <a:pt x="1789" y="23858"/>
                    <a:pt x="2461" y="23629"/>
                    <a:pt x="2630" y="23509"/>
                  </a:cubicBezTo>
                  <a:lnTo>
                    <a:pt x="2630" y="23509"/>
                  </a:lnTo>
                  <a:cubicBezTo>
                    <a:pt x="2215" y="23968"/>
                    <a:pt x="1641" y="24191"/>
                    <a:pt x="1124" y="24421"/>
                  </a:cubicBezTo>
                  <a:cubicBezTo>
                    <a:pt x="1255" y="24636"/>
                    <a:pt x="1468" y="24718"/>
                    <a:pt x="1704" y="24718"/>
                  </a:cubicBezTo>
                  <a:cubicBezTo>
                    <a:pt x="1969" y="24718"/>
                    <a:pt x="2262" y="24615"/>
                    <a:pt x="2499" y="24486"/>
                  </a:cubicBezTo>
                  <a:lnTo>
                    <a:pt x="2499" y="24486"/>
                  </a:lnTo>
                  <a:cubicBezTo>
                    <a:pt x="2230" y="24703"/>
                    <a:pt x="1953" y="24998"/>
                    <a:pt x="2160" y="25129"/>
                  </a:cubicBezTo>
                  <a:cubicBezTo>
                    <a:pt x="2185" y="25149"/>
                    <a:pt x="2221" y="25158"/>
                    <a:pt x="2264" y="25158"/>
                  </a:cubicBezTo>
                  <a:cubicBezTo>
                    <a:pt x="2535" y="25158"/>
                    <a:pt x="3099" y="24806"/>
                    <a:pt x="3278" y="24731"/>
                  </a:cubicBezTo>
                  <a:lnTo>
                    <a:pt x="3278" y="24731"/>
                  </a:lnTo>
                  <a:cubicBezTo>
                    <a:pt x="3147" y="24818"/>
                    <a:pt x="3043" y="24960"/>
                    <a:pt x="3043" y="25129"/>
                  </a:cubicBezTo>
                  <a:cubicBezTo>
                    <a:pt x="3075" y="25134"/>
                    <a:pt x="3108" y="25137"/>
                    <a:pt x="3141" y="25137"/>
                  </a:cubicBezTo>
                  <a:cubicBezTo>
                    <a:pt x="3376" y="25137"/>
                    <a:pt x="3656" y="25009"/>
                    <a:pt x="3894" y="24856"/>
                  </a:cubicBezTo>
                  <a:lnTo>
                    <a:pt x="3894" y="24856"/>
                  </a:lnTo>
                  <a:cubicBezTo>
                    <a:pt x="3627" y="25075"/>
                    <a:pt x="3350" y="25358"/>
                    <a:pt x="3327" y="25614"/>
                  </a:cubicBezTo>
                  <a:cubicBezTo>
                    <a:pt x="4131" y="25466"/>
                    <a:pt x="4570" y="25144"/>
                    <a:pt x="4963" y="24849"/>
                  </a:cubicBezTo>
                  <a:lnTo>
                    <a:pt x="4963" y="24849"/>
                  </a:lnTo>
                  <a:cubicBezTo>
                    <a:pt x="4831" y="24966"/>
                    <a:pt x="4753" y="25136"/>
                    <a:pt x="4730" y="25330"/>
                  </a:cubicBezTo>
                  <a:cubicBezTo>
                    <a:pt x="4821" y="25358"/>
                    <a:pt x="4909" y="25371"/>
                    <a:pt x="4995" y="25371"/>
                  </a:cubicBezTo>
                  <a:cubicBezTo>
                    <a:pt x="5331" y="25371"/>
                    <a:pt x="5630" y="25178"/>
                    <a:pt x="5909" y="24962"/>
                  </a:cubicBezTo>
                  <a:lnTo>
                    <a:pt x="5909" y="24962"/>
                  </a:lnTo>
                  <a:cubicBezTo>
                    <a:pt x="5464" y="25320"/>
                    <a:pt x="5739" y="25495"/>
                    <a:pt x="6108" y="25495"/>
                  </a:cubicBezTo>
                  <a:cubicBezTo>
                    <a:pt x="6183" y="25495"/>
                    <a:pt x="6261" y="25487"/>
                    <a:pt x="6339" y="25473"/>
                  </a:cubicBezTo>
                  <a:cubicBezTo>
                    <a:pt x="6775" y="25418"/>
                    <a:pt x="7245" y="25189"/>
                    <a:pt x="7605" y="24905"/>
                  </a:cubicBezTo>
                  <a:lnTo>
                    <a:pt x="7605" y="24905"/>
                  </a:lnTo>
                  <a:cubicBezTo>
                    <a:pt x="7431" y="25289"/>
                    <a:pt x="7687" y="25616"/>
                    <a:pt x="8007" y="25616"/>
                  </a:cubicBezTo>
                  <a:cubicBezTo>
                    <a:pt x="8020" y="25616"/>
                    <a:pt x="8033" y="25616"/>
                    <a:pt x="8046" y="25614"/>
                  </a:cubicBezTo>
                  <a:cubicBezTo>
                    <a:pt x="8384" y="25587"/>
                    <a:pt x="8723" y="25189"/>
                    <a:pt x="8902" y="24905"/>
                  </a:cubicBezTo>
                  <a:lnTo>
                    <a:pt x="8902" y="24905"/>
                  </a:lnTo>
                  <a:cubicBezTo>
                    <a:pt x="8802" y="25263"/>
                    <a:pt x="8991" y="25616"/>
                    <a:pt x="9352" y="25616"/>
                  </a:cubicBezTo>
                  <a:cubicBezTo>
                    <a:pt x="9366" y="25616"/>
                    <a:pt x="9379" y="25615"/>
                    <a:pt x="9393" y="25614"/>
                  </a:cubicBezTo>
                  <a:cubicBezTo>
                    <a:pt x="9627" y="25599"/>
                    <a:pt x="9818" y="25413"/>
                    <a:pt x="9972" y="25199"/>
                  </a:cubicBezTo>
                  <a:cubicBezTo>
                    <a:pt x="10047" y="25348"/>
                    <a:pt x="10185" y="25454"/>
                    <a:pt x="10330" y="25454"/>
                  </a:cubicBezTo>
                  <a:cubicBezTo>
                    <a:pt x="10458" y="25454"/>
                    <a:pt x="10592" y="25371"/>
                    <a:pt x="10692" y="25162"/>
                  </a:cubicBezTo>
                  <a:cubicBezTo>
                    <a:pt x="10786" y="25347"/>
                    <a:pt x="11025" y="25532"/>
                    <a:pt x="11214" y="25532"/>
                  </a:cubicBezTo>
                  <a:cubicBezTo>
                    <a:pt x="11343" y="25532"/>
                    <a:pt x="11450" y="25446"/>
                    <a:pt x="11472" y="25216"/>
                  </a:cubicBezTo>
                  <a:cubicBezTo>
                    <a:pt x="11640" y="25309"/>
                    <a:pt x="12246" y="25746"/>
                    <a:pt x="12583" y="25746"/>
                  </a:cubicBezTo>
                  <a:cubicBezTo>
                    <a:pt x="12760" y="25746"/>
                    <a:pt x="12863" y="25627"/>
                    <a:pt x="12792" y="25277"/>
                  </a:cubicBezTo>
                  <a:lnTo>
                    <a:pt x="12792" y="25277"/>
                  </a:lnTo>
                  <a:cubicBezTo>
                    <a:pt x="12938" y="25394"/>
                    <a:pt x="13243" y="25489"/>
                    <a:pt x="13470" y="25489"/>
                  </a:cubicBezTo>
                  <a:cubicBezTo>
                    <a:pt x="13724" y="25489"/>
                    <a:pt x="13879" y="25371"/>
                    <a:pt x="13605" y="25033"/>
                  </a:cubicBezTo>
                  <a:lnTo>
                    <a:pt x="13605" y="25033"/>
                  </a:lnTo>
                  <a:cubicBezTo>
                    <a:pt x="13780" y="25242"/>
                    <a:pt x="14063" y="25372"/>
                    <a:pt x="14330" y="25372"/>
                  </a:cubicBezTo>
                  <a:cubicBezTo>
                    <a:pt x="14380" y="25372"/>
                    <a:pt x="14430" y="25367"/>
                    <a:pt x="14478" y="25358"/>
                  </a:cubicBezTo>
                  <a:cubicBezTo>
                    <a:pt x="14502" y="25177"/>
                    <a:pt x="14435" y="25016"/>
                    <a:pt x="14344" y="24881"/>
                  </a:cubicBezTo>
                  <a:lnTo>
                    <a:pt x="14344" y="24881"/>
                  </a:lnTo>
                  <a:cubicBezTo>
                    <a:pt x="14493" y="25074"/>
                    <a:pt x="14803" y="25191"/>
                    <a:pt x="15058" y="25191"/>
                  </a:cubicBezTo>
                  <a:cubicBezTo>
                    <a:pt x="15398" y="25191"/>
                    <a:pt x="15641" y="24984"/>
                    <a:pt x="15279" y="24479"/>
                  </a:cubicBezTo>
                  <a:lnTo>
                    <a:pt x="15279" y="24479"/>
                  </a:lnTo>
                  <a:cubicBezTo>
                    <a:pt x="15495" y="24660"/>
                    <a:pt x="16040" y="24967"/>
                    <a:pt x="16389" y="24967"/>
                  </a:cubicBezTo>
                  <a:cubicBezTo>
                    <a:pt x="16419" y="24967"/>
                    <a:pt x="16448" y="24965"/>
                    <a:pt x="16474" y="24960"/>
                  </a:cubicBezTo>
                  <a:cubicBezTo>
                    <a:pt x="17096" y="24846"/>
                    <a:pt x="16523" y="24278"/>
                    <a:pt x="16316" y="23968"/>
                  </a:cubicBezTo>
                  <a:lnTo>
                    <a:pt x="16316" y="23968"/>
                  </a:lnTo>
                  <a:cubicBezTo>
                    <a:pt x="16514" y="24239"/>
                    <a:pt x="17144" y="24536"/>
                    <a:pt x="17513" y="24536"/>
                  </a:cubicBezTo>
                  <a:cubicBezTo>
                    <a:pt x="17529" y="24536"/>
                    <a:pt x="17545" y="24536"/>
                    <a:pt x="17560" y="24534"/>
                  </a:cubicBezTo>
                  <a:cubicBezTo>
                    <a:pt x="17613" y="24250"/>
                    <a:pt x="17351" y="24109"/>
                    <a:pt x="17248" y="23880"/>
                  </a:cubicBezTo>
                  <a:lnTo>
                    <a:pt x="17248" y="23880"/>
                  </a:lnTo>
                  <a:cubicBezTo>
                    <a:pt x="17386" y="23921"/>
                    <a:pt x="17861" y="24212"/>
                    <a:pt x="18118" y="24212"/>
                  </a:cubicBezTo>
                  <a:cubicBezTo>
                    <a:pt x="18209" y="24212"/>
                    <a:pt x="18272" y="24176"/>
                    <a:pt x="18285" y="24081"/>
                  </a:cubicBezTo>
                  <a:cubicBezTo>
                    <a:pt x="18312" y="23852"/>
                    <a:pt x="17379" y="23225"/>
                    <a:pt x="17227" y="23084"/>
                  </a:cubicBezTo>
                  <a:lnTo>
                    <a:pt x="17227" y="23084"/>
                  </a:lnTo>
                  <a:cubicBezTo>
                    <a:pt x="17478" y="23190"/>
                    <a:pt x="18277" y="23751"/>
                    <a:pt x="18801" y="23751"/>
                  </a:cubicBezTo>
                  <a:cubicBezTo>
                    <a:pt x="18971" y="23751"/>
                    <a:pt x="19113" y="23691"/>
                    <a:pt x="19196" y="23537"/>
                  </a:cubicBezTo>
                  <a:cubicBezTo>
                    <a:pt x="19348" y="23280"/>
                    <a:pt x="17973" y="22085"/>
                    <a:pt x="17744" y="21747"/>
                  </a:cubicBezTo>
                  <a:lnTo>
                    <a:pt x="17744" y="21747"/>
                  </a:lnTo>
                  <a:cubicBezTo>
                    <a:pt x="17983" y="21995"/>
                    <a:pt x="18449" y="22159"/>
                    <a:pt x="18889" y="22159"/>
                  </a:cubicBezTo>
                  <a:cubicBezTo>
                    <a:pt x="19254" y="22159"/>
                    <a:pt x="19602" y="22046"/>
                    <a:pt x="19790" y="21775"/>
                  </a:cubicBezTo>
                  <a:cubicBezTo>
                    <a:pt x="19272" y="21463"/>
                    <a:pt x="18650" y="21377"/>
                    <a:pt x="18104" y="21065"/>
                  </a:cubicBezTo>
                  <a:cubicBezTo>
                    <a:pt x="17560" y="20765"/>
                    <a:pt x="17096" y="20247"/>
                    <a:pt x="16709" y="19707"/>
                  </a:cubicBezTo>
                  <a:lnTo>
                    <a:pt x="16709" y="19707"/>
                  </a:lnTo>
                  <a:cubicBezTo>
                    <a:pt x="16807" y="19722"/>
                    <a:pt x="16906" y="19731"/>
                    <a:pt x="17001" y="19731"/>
                  </a:cubicBezTo>
                  <a:cubicBezTo>
                    <a:pt x="17195" y="19731"/>
                    <a:pt x="17375" y="19693"/>
                    <a:pt x="17510" y="19587"/>
                  </a:cubicBezTo>
                  <a:cubicBezTo>
                    <a:pt x="17406" y="19358"/>
                    <a:pt x="17122" y="19243"/>
                    <a:pt x="16965" y="19074"/>
                  </a:cubicBezTo>
                  <a:lnTo>
                    <a:pt x="16965" y="19074"/>
                  </a:lnTo>
                  <a:cubicBezTo>
                    <a:pt x="17320" y="19118"/>
                    <a:pt x="17573" y="19275"/>
                    <a:pt x="17913" y="19275"/>
                  </a:cubicBezTo>
                  <a:cubicBezTo>
                    <a:pt x="17997" y="19275"/>
                    <a:pt x="18085" y="19265"/>
                    <a:pt x="18181" y="19243"/>
                  </a:cubicBezTo>
                  <a:cubicBezTo>
                    <a:pt x="18547" y="19156"/>
                    <a:pt x="19245" y="18817"/>
                    <a:pt x="19196" y="18305"/>
                  </a:cubicBezTo>
                  <a:lnTo>
                    <a:pt x="19196" y="18305"/>
                  </a:lnTo>
                  <a:cubicBezTo>
                    <a:pt x="18813" y="18320"/>
                    <a:pt x="18127" y="18489"/>
                    <a:pt x="17517" y="18489"/>
                  </a:cubicBezTo>
                  <a:cubicBezTo>
                    <a:pt x="17011" y="18489"/>
                    <a:pt x="16557" y="18373"/>
                    <a:pt x="16370" y="17961"/>
                  </a:cubicBezTo>
                  <a:lnTo>
                    <a:pt x="16370" y="17961"/>
                  </a:lnTo>
                  <a:cubicBezTo>
                    <a:pt x="16442" y="17972"/>
                    <a:pt x="16526" y="17978"/>
                    <a:pt x="16615" y="17978"/>
                  </a:cubicBezTo>
                  <a:cubicBezTo>
                    <a:pt x="17220" y="17978"/>
                    <a:pt x="18102" y="17699"/>
                    <a:pt x="17897" y="16881"/>
                  </a:cubicBezTo>
                  <a:lnTo>
                    <a:pt x="17897" y="16881"/>
                  </a:lnTo>
                  <a:cubicBezTo>
                    <a:pt x="17618" y="16967"/>
                    <a:pt x="17158" y="17126"/>
                    <a:pt x="16756" y="17126"/>
                  </a:cubicBezTo>
                  <a:cubicBezTo>
                    <a:pt x="16492" y="17126"/>
                    <a:pt x="16253" y="17057"/>
                    <a:pt x="16108" y="16853"/>
                  </a:cubicBezTo>
                  <a:lnTo>
                    <a:pt x="16108" y="16853"/>
                  </a:lnTo>
                  <a:cubicBezTo>
                    <a:pt x="16121" y="16855"/>
                    <a:pt x="16135" y="16855"/>
                    <a:pt x="16150" y="16855"/>
                  </a:cubicBezTo>
                  <a:cubicBezTo>
                    <a:pt x="16468" y="16855"/>
                    <a:pt x="17201" y="16581"/>
                    <a:pt x="17227" y="16226"/>
                  </a:cubicBezTo>
                  <a:cubicBezTo>
                    <a:pt x="16321" y="16183"/>
                    <a:pt x="15470" y="16009"/>
                    <a:pt x="14897" y="15337"/>
                  </a:cubicBezTo>
                  <a:lnTo>
                    <a:pt x="14897" y="15337"/>
                  </a:lnTo>
                  <a:cubicBezTo>
                    <a:pt x="14995" y="15375"/>
                    <a:pt x="15100" y="15392"/>
                    <a:pt x="15206" y="15392"/>
                  </a:cubicBezTo>
                  <a:cubicBezTo>
                    <a:pt x="15467" y="15392"/>
                    <a:pt x="15738" y="15294"/>
                    <a:pt x="15956" y="15174"/>
                  </a:cubicBezTo>
                  <a:cubicBezTo>
                    <a:pt x="15644" y="15032"/>
                    <a:pt x="15355" y="14808"/>
                    <a:pt x="15126" y="14579"/>
                  </a:cubicBezTo>
                  <a:cubicBezTo>
                    <a:pt x="15486" y="14579"/>
                    <a:pt x="16059" y="14579"/>
                    <a:pt x="16343" y="14235"/>
                  </a:cubicBezTo>
                  <a:cubicBezTo>
                    <a:pt x="16135" y="14094"/>
                    <a:pt x="15873" y="14094"/>
                    <a:pt x="15644" y="14006"/>
                  </a:cubicBezTo>
                  <a:lnTo>
                    <a:pt x="15644" y="14006"/>
                  </a:lnTo>
                  <a:cubicBezTo>
                    <a:pt x="15682" y="14010"/>
                    <a:pt x="15720" y="14012"/>
                    <a:pt x="15760" y="14012"/>
                  </a:cubicBezTo>
                  <a:cubicBezTo>
                    <a:pt x="16312" y="14012"/>
                    <a:pt x="16986" y="13619"/>
                    <a:pt x="16915" y="12926"/>
                  </a:cubicBezTo>
                  <a:cubicBezTo>
                    <a:pt x="16675" y="12926"/>
                    <a:pt x="16358" y="13014"/>
                    <a:pt x="16073" y="13014"/>
                  </a:cubicBezTo>
                  <a:cubicBezTo>
                    <a:pt x="15956" y="13014"/>
                    <a:pt x="15846" y="13000"/>
                    <a:pt x="15748" y="12959"/>
                  </a:cubicBezTo>
                  <a:lnTo>
                    <a:pt x="15748" y="12959"/>
                  </a:lnTo>
                  <a:cubicBezTo>
                    <a:pt x="15769" y="12960"/>
                    <a:pt x="15791" y="12961"/>
                    <a:pt x="15814" y="12961"/>
                  </a:cubicBezTo>
                  <a:cubicBezTo>
                    <a:pt x="16245" y="12961"/>
                    <a:pt x="16771" y="12711"/>
                    <a:pt x="17041" y="12359"/>
                  </a:cubicBezTo>
                  <a:lnTo>
                    <a:pt x="17041" y="12359"/>
                  </a:lnTo>
                  <a:cubicBezTo>
                    <a:pt x="16702" y="12450"/>
                    <a:pt x="16345" y="12512"/>
                    <a:pt x="15992" y="12512"/>
                  </a:cubicBezTo>
                  <a:cubicBezTo>
                    <a:pt x="15565" y="12512"/>
                    <a:pt x="15143" y="12423"/>
                    <a:pt x="14761" y="12190"/>
                  </a:cubicBezTo>
                  <a:cubicBezTo>
                    <a:pt x="14259" y="11868"/>
                    <a:pt x="13954" y="11410"/>
                    <a:pt x="13648" y="10936"/>
                  </a:cubicBezTo>
                  <a:cubicBezTo>
                    <a:pt x="13620" y="10831"/>
                    <a:pt x="13594" y="10733"/>
                    <a:pt x="13572" y="10630"/>
                  </a:cubicBezTo>
                  <a:lnTo>
                    <a:pt x="13572" y="10630"/>
                  </a:lnTo>
                  <a:cubicBezTo>
                    <a:pt x="13772" y="10918"/>
                    <a:pt x="14180" y="10978"/>
                    <a:pt x="14566" y="10978"/>
                  </a:cubicBezTo>
                  <a:cubicBezTo>
                    <a:pt x="14778" y="10978"/>
                    <a:pt x="14984" y="10959"/>
                    <a:pt x="15143" y="10952"/>
                  </a:cubicBezTo>
                  <a:cubicBezTo>
                    <a:pt x="14733" y="10717"/>
                    <a:pt x="14209" y="10269"/>
                    <a:pt x="14020" y="9801"/>
                  </a:cubicBezTo>
                  <a:lnTo>
                    <a:pt x="14020" y="9801"/>
                  </a:lnTo>
                  <a:cubicBezTo>
                    <a:pt x="14234" y="10037"/>
                    <a:pt x="14606" y="10175"/>
                    <a:pt x="14961" y="10175"/>
                  </a:cubicBezTo>
                  <a:cubicBezTo>
                    <a:pt x="15309" y="10175"/>
                    <a:pt x="15641" y="10041"/>
                    <a:pt x="15787" y="9735"/>
                  </a:cubicBezTo>
                  <a:cubicBezTo>
                    <a:pt x="15437" y="9587"/>
                    <a:pt x="14952" y="9522"/>
                    <a:pt x="14581" y="9391"/>
                  </a:cubicBezTo>
                  <a:cubicBezTo>
                    <a:pt x="14171" y="9267"/>
                    <a:pt x="13784" y="9119"/>
                    <a:pt x="13451" y="8841"/>
                  </a:cubicBezTo>
                  <a:cubicBezTo>
                    <a:pt x="13124" y="8585"/>
                    <a:pt x="12814" y="8175"/>
                    <a:pt x="12595" y="7815"/>
                  </a:cubicBezTo>
                  <a:cubicBezTo>
                    <a:pt x="12595" y="7810"/>
                    <a:pt x="12590" y="7804"/>
                    <a:pt x="12590" y="7799"/>
                  </a:cubicBezTo>
                  <a:lnTo>
                    <a:pt x="12590" y="7799"/>
                  </a:lnTo>
                  <a:cubicBezTo>
                    <a:pt x="12769" y="7847"/>
                    <a:pt x="12955" y="7859"/>
                    <a:pt x="13081" y="7880"/>
                  </a:cubicBezTo>
                  <a:cubicBezTo>
                    <a:pt x="12950" y="7646"/>
                    <a:pt x="12867" y="7389"/>
                    <a:pt x="12769" y="7133"/>
                  </a:cubicBezTo>
                  <a:cubicBezTo>
                    <a:pt x="13005" y="7133"/>
                    <a:pt x="13260" y="7281"/>
                    <a:pt x="13529" y="7303"/>
                  </a:cubicBezTo>
                  <a:cubicBezTo>
                    <a:pt x="13512" y="7089"/>
                    <a:pt x="13315" y="6943"/>
                    <a:pt x="13201" y="6790"/>
                  </a:cubicBezTo>
                  <a:cubicBezTo>
                    <a:pt x="13610" y="6767"/>
                    <a:pt x="14095" y="6812"/>
                    <a:pt x="14347" y="6407"/>
                  </a:cubicBezTo>
                  <a:cubicBezTo>
                    <a:pt x="13648" y="6407"/>
                    <a:pt x="12655" y="6085"/>
                    <a:pt x="12056" y="5682"/>
                  </a:cubicBezTo>
                  <a:cubicBezTo>
                    <a:pt x="11734" y="5458"/>
                    <a:pt x="11401" y="5175"/>
                    <a:pt x="11155" y="4842"/>
                  </a:cubicBezTo>
                  <a:lnTo>
                    <a:pt x="11155" y="4842"/>
                  </a:lnTo>
                  <a:cubicBezTo>
                    <a:pt x="11359" y="4958"/>
                    <a:pt x="11571" y="5049"/>
                    <a:pt x="11793" y="5049"/>
                  </a:cubicBezTo>
                  <a:cubicBezTo>
                    <a:pt x="11820" y="5049"/>
                    <a:pt x="11848" y="5047"/>
                    <a:pt x="11875" y="5045"/>
                  </a:cubicBezTo>
                  <a:cubicBezTo>
                    <a:pt x="11782" y="4848"/>
                    <a:pt x="11565" y="4678"/>
                    <a:pt x="11427" y="4509"/>
                  </a:cubicBezTo>
                  <a:lnTo>
                    <a:pt x="11427" y="4509"/>
                  </a:lnTo>
                  <a:cubicBezTo>
                    <a:pt x="11553" y="4534"/>
                    <a:pt x="11687" y="4552"/>
                    <a:pt x="11820" y="4552"/>
                  </a:cubicBezTo>
                  <a:cubicBezTo>
                    <a:pt x="12040" y="4552"/>
                    <a:pt x="12259" y="4503"/>
                    <a:pt x="12442" y="4357"/>
                  </a:cubicBezTo>
                  <a:cubicBezTo>
                    <a:pt x="12109" y="4187"/>
                    <a:pt x="11646" y="4106"/>
                    <a:pt x="11374" y="3827"/>
                  </a:cubicBezTo>
                  <a:cubicBezTo>
                    <a:pt x="11782" y="3741"/>
                    <a:pt x="12421" y="3866"/>
                    <a:pt x="12754" y="3593"/>
                  </a:cubicBezTo>
                  <a:cubicBezTo>
                    <a:pt x="12323" y="3382"/>
                    <a:pt x="11851" y="3330"/>
                    <a:pt x="11382" y="3330"/>
                  </a:cubicBezTo>
                  <a:cubicBezTo>
                    <a:pt x="11281" y="3330"/>
                    <a:pt x="11180" y="3332"/>
                    <a:pt x="11079" y="3336"/>
                  </a:cubicBezTo>
                  <a:cubicBezTo>
                    <a:pt x="11472" y="3036"/>
                    <a:pt x="11996" y="2333"/>
                    <a:pt x="12011" y="1777"/>
                  </a:cubicBezTo>
                  <a:lnTo>
                    <a:pt x="12011" y="1777"/>
                  </a:lnTo>
                  <a:cubicBezTo>
                    <a:pt x="11761" y="1951"/>
                    <a:pt x="11548" y="2180"/>
                    <a:pt x="11276" y="2354"/>
                  </a:cubicBezTo>
                  <a:cubicBezTo>
                    <a:pt x="10981" y="2545"/>
                    <a:pt x="10692" y="2671"/>
                    <a:pt x="10402" y="2867"/>
                  </a:cubicBezTo>
                  <a:cubicBezTo>
                    <a:pt x="10616" y="2545"/>
                    <a:pt x="10714" y="2164"/>
                    <a:pt x="10806" y="1777"/>
                  </a:cubicBezTo>
                  <a:lnTo>
                    <a:pt x="10806" y="1777"/>
                  </a:lnTo>
                  <a:cubicBezTo>
                    <a:pt x="10631" y="1951"/>
                    <a:pt x="10130" y="2568"/>
                    <a:pt x="10108" y="2714"/>
                  </a:cubicBezTo>
                  <a:lnTo>
                    <a:pt x="9911" y="2950"/>
                  </a:lnTo>
                  <a:cubicBezTo>
                    <a:pt x="9856" y="2545"/>
                    <a:pt x="9856" y="2164"/>
                    <a:pt x="9818" y="1755"/>
                  </a:cubicBezTo>
                  <a:cubicBezTo>
                    <a:pt x="9775" y="1351"/>
                    <a:pt x="9797" y="626"/>
                    <a:pt x="9622" y="244"/>
                  </a:cubicBezTo>
                  <a:cubicBezTo>
                    <a:pt x="9566" y="115"/>
                    <a:pt x="9465" y="0"/>
                    <a:pt x="9330" y="0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0"/>
            <p:cNvSpPr/>
            <p:nvPr/>
          </p:nvSpPr>
          <p:spPr>
            <a:xfrm>
              <a:off x="3508300" y="3040800"/>
              <a:ext cx="504250" cy="645150"/>
            </a:xfrm>
            <a:custGeom>
              <a:avLst/>
              <a:gdLst/>
              <a:ahLst/>
              <a:cxnLst/>
              <a:rect l="l" t="t" r="r" b="b"/>
              <a:pathLst>
                <a:path w="20170" h="25806" extrusionOk="0">
                  <a:moveTo>
                    <a:pt x="2545" y="14729"/>
                  </a:moveTo>
                  <a:cubicBezTo>
                    <a:pt x="2369" y="14811"/>
                    <a:pt x="2279" y="14935"/>
                    <a:pt x="2723" y="14935"/>
                  </a:cubicBezTo>
                  <a:cubicBezTo>
                    <a:pt x="2806" y="14935"/>
                    <a:pt x="2908" y="14931"/>
                    <a:pt x="3031" y="14921"/>
                  </a:cubicBezTo>
                  <a:lnTo>
                    <a:pt x="3031" y="14921"/>
                  </a:lnTo>
                  <a:cubicBezTo>
                    <a:pt x="2867" y="14885"/>
                    <a:pt x="2705" y="14823"/>
                    <a:pt x="2545" y="14729"/>
                  </a:cubicBezTo>
                  <a:close/>
                  <a:moveTo>
                    <a:pt x="9569" y="0"/>
                  </a:moveTo>
                  <a:cubicBezTo>
                    <a:pt x="9510" y="0"/>
                    <a:pt x="9444" y="8"/>
                    <a:pt x="9372" y="25"/>
                  </a:cubicBezTo>
                  <a:cubicBezTo>
                    <a:pt x="8892" y="139"/>
                    <a:pt x="9334" y="1563"/>
                    <a:pt x="9394" y="1863"/>
                  </a:cubicBezTo>
                  <a:cubicBezTo>
                    <a:pt x="9449" y="2136"/>
                    <a:pt x="9502" y="2403"/>
                    <a:pt x="9563" y="2676"/>
                  </a:cubicBezTo>
                  <a:cubicBezTo>
                    <a:pt x="9607" y="2875"/>
                    <a:pt x="9573" y="2946"/>
                    <a:pt x="9504" y="2946"/>
                  </a:cubicBezTo>
                  <a:cubicBezTo>
                    <a:pt x="9421" y="2946"/>
                    <a:pt x="9289" y="2845"/>
                    <a:pt x="9182" y="2742"/>
                  </a:cubicBezTo>
                  <a:cubicBezTo>
                    <a:pt x="8941" y="2496"/>
                    <a:pt x="8750" y="2223"/>
                    <a:pt x="8455" y="2037"/>
                  </a:cubicBezTo>
                  <a:cubicBezTo>
                    <a:pt x="8439" y="2024"/>
                    <a:pt x="8376" y="2005"/>
                    <a:pt x="8327" y="2005"/>
                  </a:cubicBezTo>
                  <a:cubicBezTo>
                    <a:pt x="8294" y="2005"/>
                    <a:pt x="8267" y="2013"/>
                    <a:pt x="8265" y="2037"/>
                  </a:cubicBezTo>
                  <a:cubicBezTo>
                    <a:pt x="8221" y="2337"/>
                    <a:pt x="8259" y="2534"/>
                    <a:pt x="8379" y="2807"/>
                  </a:cubicBezTo>
                  <a:cubicBezTo>
                    <a:pt x="8455" y="2987"/>
                    <a:pt x="8586" y="3150"/>
                    <a:pt x="8696" y="3309"/>
                  </a:cubicBezTo>
                  <a:cubicBezTo>
                    <a:pt x="8819" y="3485"/>
                    <a:pt x="8783" y="3545"/>
                    <a:pt x="8677" y="3545"/>
                  </a:cubicBezTo>
                  <a:cubicBezTo>
                    <a:pt x="8473" y="3545"/>
                    <a:pt x="8004" y="3319"/>
                    <a:pt x="7911" y="3276"/>
                  </a:cubicBezTo>
                  <a:cubicBezTo>
                    <a:pt x="7897" y="3265"/>
                    <a:pt x="7826" y="3243"/>
                    <a:pt x="7775" y="3243"/>
                  </a:cubicBezTo>
                  <a:cubicBezTo>
                    <a:pt x="7744" y="3243"/>
                    <a:pt x="7719" y="3251"/>
                    <a:pt x="7719" y="3276"/>
                  </a:cubicBezTo>
                  <a:cubicBezTo>
                    <a:pt x="7719" y="3669"/>
                    <a:pt x="7954" y="3898"/>
                    <a:pt x="8248" y="4137"/>
                  </a:cubicBezTo>
                  <a:cubicBezTo>
                    <a:pt x="8341" y="4215"/>
                    <a:pt x="8679" y="4339"/>
                    <a:pt x="8429" y="4465"/>
                  </a:cubicBezTo>
                  <a:cubicBezTo>
                    <a:pt x="8172" y="4601"/>
                    <a:pt x="7878" y="4673"/>
                    <a:pt x="7599" y="4771"/>
                  </a:cubicBezTo>
                  <a:cubicBezTo>
                    <a:pt x="7578" y="4776"/>
                    <a:pt x="7578" y="4797"/>
                    <a:pt x="7594" y="4814"/>
                  </a:cubicBezTo>
                  <a:cubicBezTo>
                    <a:pt x="7763" y="4983"/>
                    <a:pt x="7911" y="5043"/>
                    <a:pt x="8140" y="5109"/>
                  </a:cubicBezTo>
                  <a:cubicBezTo>
                    <a:pt x="8233" y="5131"/>
                    <a:pt x="8324" y="5136"/>
                    <a:pt x="8417" y="5141"/>
                  </a:cubicBezTo>
                  <a:cubicBezTo>
                    <a:pt x="8625" y="5141"/>
                    <a:pt x="8233" y="5769"/>
                    <a:pt x="8193" y="5824"/>
                  </a:cubicBezTo>
                  <a:cubicBezTo>
                    <a:pt x="7702" y="6499"/>
                    <a:pt x="6688" y="6794"/>
                    <a:pt x="5892" y="6849"/>
                  </a:cubicBezTo>
                  <a:cubicBezTo>
                    <a:pt x="5876" y="6854"/>
                    <a:pt x="5832" y="6859"/>
                    <a:pt x="5832" y="6881"/>
                  </a:cubicBezTo>
                  <a:cubicBezTo>
                    <a:pt x="5816" y="7334"/>
                    <a:pt x="6238" y="7477"/>
                    <a:pt x="6691" y="7477"/>
                  </a:cubicBezTo>
                  <a:cubicBezTo>
                    <a:pt x="6888" y="7477"/>
                    <a:pt x="7090" y="7450"/>
                    <a:pt x="7266" y="7410"/>
                  </a:cubicBezTo>
                  <a:lnTo>
                    <a:pt x="7266" y="7410"/>
                  </a:lnTo>
                  <a:cubicBezTo>
                    <a:pt x="7067" y="7628"/>
                    <a:pt x="6840" y="7819"/>
                    <a:pt x="6672" y="8065"/>
                  </a:cubicBezTo>
                  <a:cubicBezTo>
                    <a:pt x="6650" y="8098"/>
                    <a:pt x="6720" y="8125"/>
                    <a:pt x="6743" y="8130"/>
                  </a:cubicBezTo>
                  <a:cubicBezTo>
                    <a:pt x="6888" y="8170"/>
                    <a:pt x="7018" y="8188"/>
                    <a:pt x="7144" y="8188"/>
                  </a:cubicBezTo>
                  <a:cubicBezTo>
                    <a:pt x="7252" y="8188"/>
                    <a:pt x="7358" y="8175"/>
                    <a:pt x="7468" y="8150"/>
                  </a:cubicBezTo>
                  <a:lnTo>
                    <a:pt x="7468" y="8150"/>
                  </a:lnTo>
                  <a:cubicBezTo>
                    <a:pt x="7122" y="8985"/>
                    <a:pt x="6542" y="9391"/>
                    <a:pt x="5678" y="9391"/>
                  </a:cubicBezTo>
                  <a:cubicBezTo>
                    <a:pt x="5560" y="9391"/>
                    <a:pt x="5436" y="9384"/>
                    <a:pt x="5308" y="9369"/>
                  </a:cubicBezTo>
                  <a:cubicBezTo>
                    <a:pt x="5304" y="9369"/>
                    <a:pt x="5297" y="9369"/>
                    <a:pt x="5290" y="9369"/>
                  </a:cubicBezTo>
                  <a:cubicBezTo>
                    <a:pt x="5246" y="9369"/>
                    <a:pt x="5158" y="9373"/>
                    <a:pt x="5204" y="9424"/>
                  </a:cubicBezTo>
                  <a:cubicBezTo>
                    <a:pt x="5477" y="9734"/>
                    <a:pt x="5788" y="9996"/>
                    <a:pt x="6203" y="10106"/>
                  </a:cubicBezTo>
                  <a:cubicBezTo>
                    <a:pt x="6448" y="10171"/>
                    <a:pt x="5428" y="10492"/>
                    <a:pt x="5373" y="10499"/>
                  </a:cubicBezTo>
                  <a:cubicBezTo>
                    <a:pt x="5111" y="10525"/>
                    <a:pt x="4850" y="10525"/>
                    <a:pt x="4588" y="10564"/>
                  </a:cubicBezTo>
                  <a:cubicBezTo>
                    <a:pt x="4572" y="10564"/>
                    <a:pt x="4517" y="10569"/>
                    <a:pt x="4534" y="10607"/>
                  </a:cubicBezTo>
                  <a:cubicBezTo>
                    <a:pt x="4691" y="11043"/>
                    <a:pt x="5280" y="11136"/>
                    <a:pt x="5685" y="11191"/>
                  </a:cubicBezTo>
                  <a:cubicBezTo>
                    <a:pt x="5800" y="11209"/>
                    <a:pt x="5926" y="11221"/>
                    <a:pt x="6052" y="11221"/>
                  </a:cubicBezTo>
                  <a:cubicBezTo>
                    <a:pt x="6079" y="11221"/>
                    <a:pt x="6106" y="11220"/>
                    <a:pt x="6134" y="11219"/>
                  </a:cubicBezTo>
                  <a:lnTo>
                    <a:pt x="6134" y="11219"/>
                  </a:lnTo>
                  <a:cubicBezTo>
                    <a:pt x="5811" y="11408"/>
                    <a:pt x="5425" y="11498"/>
                    <a:pt x="5058" y="11524"/>
                  </a:cubicBezTo>
                  <a:cubicBezTo>
                    <a:pt x="5030" y="11524"/>
                    <a:pt x="4992" y="11529"/>
                    <a:pt x="4998" y="11567"/>
                  </a:cubicBezTo>
                  <a:cubicBezTo>
                    <a:pt x="5063" y="11889"/>
                    <a:pt x="5363" y="12037"/>
                    <a:pt x="5657" y="12123"/>
                  </a:cubicBezTo>
                  <a:cubicBezTo>
                    <a:pt x="6121" y="12260"/>
                    <a:pt x="5396" y="12631"/>
                    <a:pt x="5232" y="12735"/>
                  </a:cubicBezTo>
                  <a:cubicBezTo>
                    <a:pt x="4831" y="12986"/>
                    <a:pt x="4368" y="13094"/>
                    <a:pt x="3900" y="13094"/>
                  </a:cubicBezTo>
                  <a:cubicBezTo>
                    <a:pt x="3636" y="13094"/>
                    <a:pt x="3371" y="13059"/>
                    <a:pt x="3115" y="12997"/>
                  </a:cubicBezTo>
                  <a:cubicBezTo>
                    <a:pt x="3108" y="12994"/>
                    <a:pt x="3075" y="12990"/>
                    <a:pt x="3042" y="12990"/>
                  </a:cubicBezTo>
                  <a:cubicBezTo>
                    <a:pt x="2998" y="12990"/>
                    <a:pt x="2953" y="12998"/>
                    <a:pt x="2968" y="13029"/>
                  </a:cubicBezTo>
                  <a:cubicBezTo>
                    <a:pt x="3217" y="13518"/>
                    <a:pt x="3732" y="13640"/>
                    <a:pt x="4242" y="13652"/>
                  </a:cubicBezTo>
                  <a:lnTo>
                    <a:pt x="4242" y="13652"/>
                  </a:lnTo>
                  <a:cubicBezTo>
                    <a:pt x="3901" y="14116"/>
                    <a:pt x="3075" y="14578"/>
                    <a:pt x="2511" y="14578"/>
                  </a:cubicBezTo>
                  <a:cubicBezTo>
                    <a:pt x="2502" y="14578"/>
                    <a:pt x="2492" y="14578"/>
                    <a:pt x="2483" y="14578"/>
                  </a:cubicBezTo>
                  <a:cubicBezTo>
                    <a:pt x="2439" y="14578"/>
                    <a:pt x="2357" y="14600"/>
                    <a:pt x="2422" y="14649"/>
                  </a:cubicBezTo>
                  <a:cubicBezTo>
                    <a:pt x="2463" y="14678"/>
                    <a:pt x="2504" y="14704"/>
                    <a:pt x="2545" y="14729"/>
                  </a:cubicBezTo>
                  <a:lnTo>
                    <a:pt x="2545" y="14729"/>
                  </a:lnTo>
                  <a:cubicBezTo>
                    <a:pt x="2615" y="14696"/>
                    <a:pt x="2698" y="14670"/>
                    <a:pt x="2767" y="14661"/>
                  </a:cubicBezTo>
                  <a:cubicBezTo>
                    <a:pt x="2924" y="14638"/>
                    <a:pt x="3077" y="14578"/>
                    <a:pt x="3230" y="14518"/>
                  </a:cubicBezTo>
                  <a:cubicBezTo>
                    <a:pt x="3677" y="14349"/>
                    <a:pt x="4245" y="14049"/>
                    <a:pt x="4507" y="13634"/>
                  </a:cubicBezTo>
                  <a:cubicBezTo>
                    <a:pt x="4545" y="13569"/>
                    <a:pt x="4381" y="13558"/>
                    <a:pt x="4348" y="13558"/>
                  </a:cubicBezTo>
                  <a:cubicBezTo>
                    <a:pt x="4228" y="13558"/>
                    <a:pt x="3857" y="13460"/>
                    <a:pt x="3590" y="13362"/>
                  </a:cubicBezTo>
                  <a:cubicBezTo>
                    <a:pt x="3326" y="13270"/>
                    <a:pt x="3157" y="13173"/>
                    <a:pt x="3401" y="13173"/>
                  </a:cubicBezTo>
                  <a:cubicBezTo>
                    <a:pt x="3445" y="13173"/>
                    <a:pt x="3502" y="13176"/>
                    <a:pt x="3573" y="13182"/>
                  </a:cubicBezTo>
                  <a:cubicBezTo>
                    <a:pt x="3707" y="13191"/>
                    <a:pt x="3845" y="13200"/>
                    <a:pt x="3982" y="13200"/>
                  </a:cubicBezTo>
                  <a:cubicBezTo>
                    <a:pt x="4096" y="13200"/>
                    <a:pt x="4209" y="13194"/>
                    <a:pt x="4321" y="13176"/>
                  </a:cubicBezTo>
                  <a:cubicBezTo>
                    <a:pt x="5051" y="13057"/>
                    <a:pt x="5640" y="12735"/>
                    <a:pt x="6159" y="12211"/>
                  </a:cubicBezTo>
                  <a:cubicBezTo>
                    <a:pt x="6192" y="12178"/>
                    <a:pt x="6110" y="12146"/>
                    <a:pt x="6088" y="12146"/>
                  </a:cubicBezTo>
                  <a:cubicBezTo>
                    <a:pt x="4310" y="11720"/>
                    <a:pt x="6012" y="11496"/>
                    <a:pt x="6557" y="11136"/>
                  </a:cubicBezTo>
                  <a:cubicBezTo>
                    <a:pt x="6624" y="11091"/>
                    <a:pt x="6486" y="11061"/>
                    <a:pt x="6413" y="11061"/>
                  </a:cubicBezTo>
                  <a:cubicBezTo>
                    <a:pt x="6397" y="11061"/>
                    <a:pt x="6384" y="11062"/>
                    <a:pt x="6377" y="11066"/>
                  </a:cubicBezTo>
                  <a:cubicBezTo>
                    <a:pt x="6242" y="11112"/>
                    <a:pt x="6074" y="11136"/>
                    <a:pt x="5897" y="11136"/>
                  </a:cubicBezTo>
                  <a:cubicBezTo>
                    <a:pt x="5473" y="11136"/>
                    <a:pt x="4996" y="11000"/>
                    <a:pt x="4784" y="10711"/>
                  </a:cubicBezTo>
                  <a:cubicBezTo>
                    <a:pt x="4731" y="10635"/>
                    <a:pt x="5418" y="10597"/>
                    <a:pt x="5477" y="10590"/>
                  </a:cubicBezTo>
                  <a:cubicBezTo>
                    <a:pt x="5876" y="10558"/>
                    <a:pt x="6274" y="10476"/>
                    <a:pt x="6536" y="10149"/>
                  </a:cubicBezTo>
                  <a:cubicBezTo>
                    <a:pt x="6563" y="10111"/>
                    <a:pt x="6486" y="10089"/>
                    <a:pt x="6465" y="10078"/>
                  </a:cubicBezTo>
                  <a:cubicBezTo>
                    <a:pt x="6278" y="10031"/>
                    <a:pt x="5193" y="9501"/>
                    <a:pt x="5650" y="9501"/>
                  </a:cubicBezTo>
                  <a:cubicBezTo>
                    <a:pt x="5674" y="9501"/>
                    <a:pt x="5701" y="9502"/>
                    <a:pt x="5733" y="9505"/>
                  </a:cubicBezTo>
                  <a:cubicBezTo>
                    <a:pt x="5794" y="9510"/>
                    <a:pt x="5855" y="9513"/>
                    <a:pt x="5915" y="9513"/>
                  </a:cubicBezTo>
                  <a:cubicBezTo>
                    <a:pt x="6113" y="9513"/>
                    <a:pt x="6306" y="9486"/>
                    <a:pt x="6503" y="9440"/>
                  </a:cubicBezTo>
                  <a:cubicBezTo>
                    <a:pt x="7146" y="9276"/>
                    <a:pt x="7528" y="8627"/>
                    <a:pt x="7735" y="8054"/>
                  </a:cubicBezTo>
                  <a:cubicBezTo>
                    <a:pt x="7755" y="8008"/>
                    <a:pt x="7660" y="7994"/>
                    <a:pt x="7593" y="7994"/>
                  </a:cubicBezTo>
                  <a:cubicBezTo>
                    <a:pt x="7566" y="7994"/>
                    <a:pt x="7543" y="7996"/>
                    <a:pt x="7533" y="7999"/>
                  </a:cubicBezTo>
                  <a:cubicBezTo>
                    <a:pt x="7329" y="8071"/>
                    <a:pt x="7195" y="8101"/>
                    <a:pt x="7114" y="8101"/>
                  </a:cubicBezTo>
                  <a:cubicBezTo>
                    <a:pt x="6745" y="8101"/>
                    <a:pt x="7483" y="7474"/>
                    <a:pt x="7621" y="7291"/>
                  </a:cubicBezTo>
                  <a:cubicBezTo>
                    <a:pt x="7658" y="7241"/>
                    <a:pt x="7547" y="7220"/>
                    <a:pt x="7475" y="7220"/>
                  </a:cubicBezTo>
                  <a:cubicBezTo>
                    <a:pt x="7452" y="7220"/>
                    <a:pt x="7434" y="7222"/>
                    <a:pt x="7425" y="7226"/>
                  </a:cubicBezTo>
                  <a:cubicBezTo>
                    <a:pt x="7310" y="7279"/>
                    <a:pt x="7185" y="7307"/>
                    <a:pt x="7060" y="7334"/>
                  </a:cubicBezTo>
                  <a:cubicBezTo>
                    <a:pt x="6927" y="7360"/>
                    <a:pt x="6793" y="7369"/>
                    <a:pt x="6662" y="7369"/>
                  </a:cubicBezTo>
                  <a:cubicBezTo>
                    <a:pt x="6627" y="7369"/>
                    <a:pt x="6592" y="7368"/>
                    <a:pt x="6557" y="7367"/>
                  </a:cubicBezTo>
                  <a:cubicBezTo>
                    <a:pt x="6126" y="7350"/>
                    <a:pt x="5985" y="7209"/>
                    <a:pt x="6126" y="6936"/>
                  </a:cubicBezTo>
                  <a:cubicBezTo>
                    <a:pt x="6459" y="6914"/>
                    <a:pt x="6798" y="6833"/>
                    <a:pt x="7108" y="6718"/>
                  </a:cubicBezTo>
                  <a:cubicBezTo>
                    <a:pt x="7873" y="6434"/>
                    <a:pt x="8581" y="5970"/>
                    <a:pt x="8729" y="5114"/>
                  </a:cubicBezTo>
                  <a:cubicBezTo>
                    <a:pt x="8739" y="5066"/>
                    <a:pt x="8625" y="5048"/>
                    <a:pt x="8598" y="5048"/>
                  </a:cubicBezTo>
                  <a:cubicBezTo>
                    <a:pt x="8150" y="4874"/>
                    <a:pt x="8019" y="4759"/>
                    <a:pt x="8205" y="4699"/>
                  </a:cubicBezTo>
                  <a:cubicBezTo>
                    <a:pt x="8417" y="4623"/>
                    <a:pt x="8614" y="4542"/>
                    <a:pt x="8815" y="4437"/>
                  </a:cubicBezTo>
                  <a:cubicBezTo>
                    <a:pt x="8848" y="4421"/>
                    <a:pt x="8827" y="4399"/>
                    <a:pt x="8805" y="4383"/>
                  </a:cubicBezTo>
                  <a:cubicBezTo>
                    <a:pt x="8452" y="4133"/>
                    <a:pt x="8003" y="3867"/>
                    <a:pt x="7944" y="3403"/>
                  </a:cubicBezTo>
                  <a:lnTo>
                    <a:pt x="7944" y="3403"/>
                  </a:lnTo>
                  <a:cubicBezTo>
                    <a:pt x="8292" y="3561"/>
                    <a:pt x="8645" y="3670"/>
                    <a:pt x="9039" y="3679"/>
                  </a:cubicBezTo>
                  <a:cubicBezTo>
                    <a:pt x="9051" y="3679"/>
                    <a:pt x="9149" y="3674"/>
                    <a:pt x="9122" y="3641"/>
                  </a:cubicBezTo>
                  <a:cubicBezTo>
                    <a:pt x="8833" y="3172"/>
                    <a:pt x="8458" y="2773"/>
                    <a:pt x="8471" y="2210"/>
                  </a:cubicBezTo>
                  <a:lnTo>
                    <a:pt x="8471" y="2210"/>
                  </a:lnTo>
                  <a:cubicBezTo>
                    <a:pt x="8901" y="2573"/>
                    <a:pt x="9163" y="3090"/>
                    <a:pt x="9764" y="3210"/>
                  </a:cubicBezTo>
                  <a:cubicBezTo>
                    <a:pt x="9775" y="3212"/>
                    <a:pt x="9791" y="3214"/>
                    <a:pt x="9809" y="3214"/>
                  </a:cubicBezTo>
                  <a:cubicBezTo>
                    <a:pt x="9848" y="3214"/>
                    <a:pt x="9892" y="3206"/>
                    <a:pt x="9885" y="3172"/>
                  </a:cubicBezTo>
                  <a:cubicBezTo>
                    <a:pt x="9787" y="2735"/>
                    <a:pt x="9699" y="2304"/>
                    <a:pt x="9612" y="1874"/>
                  </a:cubicBezTo>
                  <a:cubicBezTo>
                    <a:pt x="9535" y="1498"/>
                    <a:pt x="9470" y="1126"/>
                    <a:pt x="9416" y="750"/>
                  </a:cubicBezTo>
                  <a:lnTo>
                    <a:pt x="9416" y="750"/>
                  </a:lnTo>
                  <a:cubicBezTo>
                    <a:pt x="9416" y="745"/>
                    <a:pt x="9417" y="582"/>
                    <a:pt x="9437" y="423"/>
                  </a:cubicBezTo>
                  <a:cubicBezTo>
                    <a:pt x="9458" y="256"/>
                    <a:pt x="9501" y="92"/>
                    <a:pt x="9591" y="92"/>
                  </a:cubicBezTo>
                  <a:cubicBezTo>
                    <a:pt x="9639" y="92"/>
                    <a:pt x="9701" y="139"/>
                    <a:pt x="9781" y="259"/>
                  </a:cubicBezTo>
                  <a:cubicBezTo>
                    <a:pt x="10000" y="587"/>
                    <a:pt x="9940" y="1209"/>
                    <a:pt x="9961" y="1596"/>
                  </a:cubicBezTo>
                  <a:cubicBezTo>
                    <a:pt x="9983" y="2048"/>
                    <a:pt x="10016" y="2506"/>
                    <a:pt x="10071" y="2954"/>
                  </a:cubicBezTo>
                  <a:cubicBezTo>
                    <a:pt x="10078" y="2998"/>
                    <a:pt x="10156" y="3024"/>
                    <a:pt x="10218" y="3024"/>
                  </a:cubicBezTo>
                  <a:cubicBezTo>
                    <a:pt x="10249" y="3024"/>
                    <a:pt x="10275" y="3018"/>
                    <a:pt x="10288" y="3004"/>
                  </a:cubicBezTo>
                  <a:cubicBezTo>
                    <a:pt x="10485" y="2766"/>
                    <a:pt x="10647" y="2510"/>
                    <a:pt x="10826" y="2263"/>
                  </a:cubicBezTo>
                  <a:lnTo>
                    <a:pt x="10826" y="2263"/>
                  </a:lnTo>
                  <a:cubicBezTo>
                    <a:pt x="10758" y="2467"/>
                    <a:pt x="10676" y="2664"/>
                    <a:pt x="10562" y="2861"/>
                  </a:cubicBezTo>
                  <a:cubicBezTo>
                    <a:pt x="10533" y="2910"/>
                    <a:pt x="10639" y="2935"/>
                    <a:pt x="10708" y="2935"/>
                  </a:cubicBezTo>
                  <a:cubicBezTo>
                    <a:pt x="10731" y="2935"/>
                    <a:pt x="10750" y="2932"/>
                    <a:pt x="10758" y="2926"/>
                  </a:cubicBezTo>
                  <a:cubicBezTo>
                    <a:pt x="11236" y="2630"/>
                    <a:pt x="11676" y="2342"/>
                    <a:pt x="12124" y="2020"/>
                  </a:cubicBezTo>
                  <a:lnTo>
                    <a:pt x="12124" y="2020"/>
                  </a:lnTo>
                  <a:cubicBezTo>
                    <a:pt x="11988" y="2538"/>
                    <a:pt x="11651" y="2978"/>
                    <a:pt x="11244" y="3324"/>
                  </a:cubicBezTo>
                  <a:cubicBezTo>
                    <a:pt x="11189" y="3374"/>
                    <a:pt x="11385" y="3402"/>
                    <a:pt x="11396" y="3402"/>
                  </a:cubicBezTo>
                  <a:cubicBezTo>
                    <a:pt x="11398" y="3401"/>
                    <a:pt x="11401" y="3401"/>
                    <a:pt x="11404" y="3401"/>
                  </a:cubicBezTo>
                  <a:cubicBezTo>
                    <a:pt x="11703" y="3401"/>
                    <a:pt x="13597" y="3647"/>
                    <a:pt x="12307" y="3756"/>
                  </a:cubicBezTo>
                  <a:cubicBezTo>
                    <a:pt x="12067" y="3777"/>
                    <a:pt x="11833" y="3767"/>
                    <a:pt x="11592" y="3800"/>
                  </a:cubicBezTo>
                  <a:cubicBezTo>
                    <a:pt x="11571" y="3805"/>
                    <a:pt x="11499" y="3822"/>
                    <a:pt x="11544" y="3855"/>
                  </a:cubicBezTo>
                  <a:cubicBezTo>
                    <a:pt x="11669" y="3958"/>
                    <a:pt x="11750" y="4034"/>
                    <a:pt x="11904" y="4099"/>
                  </a:cubicBezTo>
                  <a:cubicBezTo>
                    <a:pt x="12029" y="4160"/>
                    <a:pt x="12154" y="4208"/>
                    <a:pt x="12285" y="4258"/>
                  </a:cubicBezTo>
                  <a:cubicBezTo>
                    <a:pt x="12722" y="4389"/>
                    <a:pt x="12525" y="4465"/>
                    <a:pt x="11707" y="4487"/>
                  </a:cubicBezTo>
                  <a:cubicBezTo>
                    <a:pt x="11701" y="4486"/>
                    <a:pt x="11688" y="4485"/>
                    <a:pt x="11674" y="4485"/>
                  </a:cubicBezTo>
                  <a:cubicBezTo>
                    <a:pt x="11628" y="4485"/>
                    <a:pt x="11560" y="4494"/>
                    <a:pt x="11597" y="4535"/>
                  </a:cubicBezTo>
                  <a:cubicBezTo>
                    <a:pt x="11833" y="4683"/>
                    <a:pt x="11800" y="4787"/>
                    <a:pt x="11506" y="4842"/>
                  </a:cubicBezTo>
                  <a:cubicBezTo>
                    <a:pt x="11491" y="4835"/>
                    <a:pt x="11423" y="4822"/>
                    <a:pt x="11372" y="4822"/>
                  </a:cubicBezTo>
                  <a:cubicBezTo>
                    <a:pt x="11326" y="4822"/>
                    <a:pt x="11294" y="4833"/>
                    <a:pt x="11325" y="4869"/>
                  </a:cubicBezTo>
                  <a:cubicBezTo>
                    <a:pt x="11849" y="5517"/>
                    <a:pt x="12481" y="5927"/>
                    <a:pt x="13256" y="6211"/>
                  </a:cubicBezTo>
                  <a:cubicBezTo>
                    <a:pt x="13561" y="6320"/>
                    <a:pt x="13883" y="6390"/>
                    <a:pt x="14200" y="6440"/>
                  </a:cubicBezTo>
                  <a:cubicBezTo>
                    <a:pt x="14898" y="6559"/>
                    <a:pt x="13704" y="6756"/>
                    <a:pt x="13420" y="6767"/>
                  </a:cubicBezTo>
                  <a:cubicBezTo>
                    <a:pt x="13387" y="6767"/>
                    <a:pt x="13338" y="6783"/>
                    <a:pt x="13371" y="6821"/>
                  </a:cubicBezTo>
                  <a:cubicBezTo>
                    <a:pt x="13597" y="7079"/>
                    <a:pt x="13504" y="7137"/>
                    <a:pt x="13337" y="7137"/>
                  </a:cubicBezTo>
                  <a:cubicBezTo>
                    <a:pt x="13250" y="7137"/>
                    <a:pt x="13142" y="7122"/>
                    <a:pt x="13049" y="7110"/>
                  </a:cubicBezTo>
                  <a:cubicBezTo>
                    <a:pt x="13041" y="7109"/>
                    <a:pt x="13021" y="7106"/>
                    <a:pt x="13000" y="7106"/>
                  </a:cubicBezTo>
                  <a:cubicBezTo>
                    <a:pt x="12962" y="7106"/>
                    <a:pt x="12919" y="7114"/>
                    <a:pt x="12929" y="7148"/>
                  </a:cubicBezTo>
                  <a:cubicBezTo>
                    <a:pt x="13037" y="7433"/>
                    <a:pt x="13311" y="7790"/>
                    <a:pt x="12996" y="7790"/>
                  </a:cubicBezTo>
                  <a:cubicBezTo>
                    <a:pt x="12960" y="7790"/>
                    <a:pt x="12916" y="7786"/>
                    <a:pt x="12863" y="7776"/>
                  </a:cubicBezTo>
                  <a:cubicBezTo>
                    <a:pt x="12860" y="7776"/>
                    <a:pt x="12854" y="7775"/>
                    <a:pt x="12846" y="7775"/>
                  </a:cubicBezTo>
                  <a:cubicBezTo>
                    <a:pt x="12808" y="7775"/>
                    <a:pt x="12727" y="7779"/>
                    <a:pt x="12749" y="7820"/>
                  </a:cubicBezTo>
                  <a:cubicBezTo>
                    <a:pt x="13032" y="8354"/>
                    <a:pt x="13523" y="8911"/>
                    <a:pt x="14079" y="9167"/>
                  </a:cubicBezTo>
                  <a:cubicBezTo>
                    <a:pt x="14445" y="9336"/>
                    <a:pt x="14822" y="9467"/>
                    <a:pt x="15209" y="9565"/>
                  </a:cubicBezTo>
                  <a:cubicBezTo>
                    <a:pt x="15263" y="9582"/>
                    <a:pt x="15957" y="9713"/>
                    <a:pt x="15869" y="9860"/>
                  </a:cubicBezTo>
                  <a:cubicBezTo>
                    <a:pt x="15740" y="10069"/>
                    <a:pt x="15515" y="10153"/>
                    <a:pt x="15271" y="10153"/>
                  </a:cubicBezTo>
                  <a:cubicBezTo>
                    <a:pt x="14948" y="10153"/>
                    <a:pt x="14594" y="10007"/>
                    <a:pt x="14386" y="9811"/>
                  </a:cubicBezTo>
                  <a:cubicBezTo>
                    <a:pt x="14367" y="9798"/>
                    <a:pt x="14288" y="9780"/>
                    <a:pt x="14232" y="9780"/>
                  </a:cubicBezTo>
                  <a:cubicBezTo>
                    <a:pt x="14192" y="9780"/>
                    <a:pt x="14164" y="9789"/>
                    <a:pt x="14178" y="9817"/>
                  </a:cubicBezTo>
                  <a:cubicBezTo>
                    <a:pt x="14179" y="9820"/>
                    <a:pt x="14181" y="9824"/>
                    <a:pt x="14183" y="9827"/>
                  </a:cubicBezTo>
                  <a:lnTo>
                    <a:pt x="14183" y="9827"/>
                  </a:lnTo>
                  <a:cubicBezTo>
                    <a:pt x="14183" y="9827"/>
                    <a:pt x="14183" y="9827"/>
                    <a:pt x="14183" y="9827"/>
                  </a:cubicBezTo>
                  <a:lnTo>
                    <a:pt x="14183" y="9827"/>
                  </a:lnTo>
                  <a:cubicBezTo>
                    <a:pt x="14346" y="10149"/>
                    <a:pt x="14558" y="10391"/>
                    <a:pt x="14827" y="10635"/>
                  </a:cubicBezTo>
                  <a:cubicBezTo>
                    <a:pt x="14930" y="10728"/>
                    <a:pt x="15056" y="10814"/>
                    <a:pt x="15171" y="10897"/>
                  </a:cubicBezTo>
                  <a:cubicBezTo>
                    <a:pt x="15234" y="10938"/>
                    <a:pt x="15236" y="10958"/>
                    <a:pt x="15177" y="10958"/>
                  </a:cubicBezTo>
                  <a:cubicBezTo>
                    <a:pt x="15150" y="10958"/>
                    <a:pt x="15110" y="10954"/>
                    <a:pt x="15056" y="10945"/>
                  </a:cubicBezTo>
                  <a:cubicBezTo>
                    <a:pt x="14989" y="10953"/>
                    <a:pt x="14923" y="10958"/>
                    <a:pt x="14858" y="10958"/>
                  </a:cubicBezTo>
                  <a:cubicBezTo>
                    <a:pt x="14533" y="10958"/>
                    <a:pt x="14224" y="10855"/>
                    <a:pt x="13938" y="10645"/>
                  </a:cubicBezTo>
                  <a:cubicBezTo>
                    <a:pt x="13919" y="10626"/>
                    <a:pt x="13844" y="10605"/>
                    <a:pt x="13789" y="10605"/>
                  </a:cubicBezTo>
                  <a:cubicBezTo>
                    <a:pt x="13750" y="10605"/>
                    <a:pt x="13722" y="10616"/>
                    <a:pt x="13731" y="10645"/>
                  </a:cubicBezTo>
                  <a:cubicBezTo>
                    <a:pt x="14062" y="11980"/>
                    <a:pt x="15218" y="12539"/>
                    <a:pt x="16423" y="12539"/>
                  </a:cubicBezTo>
                  <a:cubicBezTo>
                    <a:pt x="16639" y="12539"/>
                    <a:pt x="16858" y="12521"/>
                    <a:pt x="17073" y="12486"/>
                  </a:cubicBezTo>
                  <a:lnTo>
                    <a:pt x="17073" y="12486"/>
                  </a:lnTo>
                  <a:cubicBezTo>
                    <a:pt x="16767" y="12767"/>
                    <a:pt x="16404" y="12922"/>
                    <a:pt x="15967" y="12931"/>
                  </a:cubicBezTo>
                  <a:cubicBezTo>
                    <a:pt x="15869" y="12931"/>
                    <a:pt x="15917" y="13002"/>
                    <a:pt x="15978" y="13019"/>
                  </a:cubicBezTo>
                  <a:cubicBezTo>
                    <a:pt x="16118" y="13055"/>
                    <a:pt x="16255" y="13067"/>
                    <a:pt x="16391" y="13067"/>
                  </a:cubicBezTo>
                  <a:cubicBezTo>
                    <a:pt x="16615" y="13067"/>
                    <a:pt x="16836" y="13033"/>
                    <a:pt x="17068" y="13010"/>
                  </a:cubicBezTo>
                  <a:lnTo>
                    <a:pt x="17068" y="13010"/>
                  </a:lnTo>
                  <a:cubicBezTo>
                    <a:pt x="17034" y="13615"/>
                    <a:pt x="16555" y="13984"/>
                    <a:pt x="15932" y="13984"/>
                  </a:cubicBezTo>
                  <a:cubicBezTo>
                    <a:pt x="15918" y="13984"/>
                    <a:pt x="15905" y="13984"/>
                    <a:pt x="15891" y="13984"/>
                  </a:cubicBezTo>
                  <a:cubicBezTo>
                    <a:pt x="15888" y="13984"/>
                    <a:pt x="15884" y="13983"/>
                    <a:pt x="15880" y="13983"/>
                  </a:cubicBezTo>
                  <a:cubicBezTo>
                    <a:pt x="15792" y="13983"/>
                    <a:pt x="15780" y="14045"/>
                    <a:pt x="15874" y="14071"/>
                  </a:cubicBezTo>
                  <a:cubicBezTo>
                    <a:pt x="15885" y="14071"/>
                    <a:pt x="15896" y="14071"/>
                    <a:pt x="15906" y="14071"/>
                  </a:cubicBezTo>
                  <a:cubicBezTo>
                    <a:pt x="16168" y="14071"/>
                    <a:pt x="16217" y="14213"/>
                    <a:pt x="16055" y="14492"/>
                  </a:cubicBezTo>
                  <a:cubicBezTo>
                    <a:pt x="15866" y="14532"/>
                    <a:pt x="15681" y="14554"/>
                    <a:pt x="15494" y="14554"/>
                  </a:cubicBezTo>
                  <a:cubicBezTo>
                    <a:pt x="15454" y="14554"/>
                    <a:pt x="15413" y="14553"/>
                    <a:pt x="15373" y="14551"/>
                  </a:cubicBezTo>
                  <a:cubicBezTo>
                    <a:pt x="15345" y="14551"/>
                    <a:pt x="15247" y="14562"/>
                    <a:pt x="15290" y="14606"/>
                  </a:cubicBezTo>
                  <a:cubicBezTo>
                    <a:pt x="15421" y="14726"/>
                    <a:pt x="15552" y="14852"/>
                    <a:pt x="15695" y="14950"/>
                  </a:cubicBezTo>
                  <a:cubicBezTo>
                    <a:pt x="15998" y="15152"/>
                    <a:pt x="16070" y="15389"/>
                    <a:pt x="15675" y="15389"/>
                  </a:cubicBezTo>
                  <a:cubicBezTo>
                    <a:pt x="15559" y="15389"/>
                    <a:pt x="15401" y="15369"/>
                    <a:pt x="15197" y="15320"/>
                  </a:cubicBezTo>
                  <a:cubicBezTo>
                    <a:pt x="15190" y="15319"/>
                    <a:pt x="15164" y="15316"/>
                    <a:pt x="15136" y="15316"/>
                  </a:cubicBezTo>
                  <a:cubicBezTo>
                    <a:pt x="15085" y="15316"/>
                    <a:pt x="15029" y="15325"/>
                    <a:pt x="15067" y="15364"/>
                  </a:cubicBezTo>
                  <a:cubicBezTo>
                    <a:pt x="15438" y="15762"/>
                    <a:pt x="15852" y="15985"/>
                    <a:pt x="16370" y="16139"/>
                  </a:cubicBezTo>
                  <a:cubicBezTo>
                    <a:pt x="16594" y="16204"/>
                    <a:pt x="16840" y="16242"/>
                    <a:pt x="17070" y="16264"/>
                  </a:cubicBezTo>
                  <a:cubicBezTo>
                    <a:pt x="17757" y="16325"/>
                    <a:pt x="16572" y="16826"/>
                    <a:pt x="16327" y="16826"/>
                  </a:cubicBezTo>
                  <a:cubicBezTo>
                    <a:pt x="16300" y="16826"/>
                    <a:pt x="16245" y="16848"/>
                    <a:pt x="16278" y="16881"/>
                  </a:cubicBezTo>
                  <a:cubicBezTo>
                    <a:pt x="16500" y="17115"/>
                    <a:pt x="16781" y="17195"/>
                    <a:pt x="17077" y="17195"/>
                  </a:cubicBezTo>
                  <a:cubicBezTo>
                    <a:pt x="17408" y="17195"/>
                    <a:pt x="17758" y="17096"/>
                    <a:pt x="18070" y="17000"/>
                  </a:cubicBezTo>
                  <a:lnTo>
                    <a:pt x="18070" y="17000"/>
                  </a:lnTo>
                  <a:cubicBezTo>
                    <a:pt x="18109" y="17665"/>
                    <a:pt x="17471" y="17950"/>
                    <a:pt x="16856" y="17950"/>
                  </a:cubicBezTo>
                  <a:cubicBezTo>
                    <a:pt x="16785" y="17950"/>
                    <a:pt x="16714" y="17946"/>
                    <a:pt x="16644" y="17939"/>
                  </a:cubicBezTo>
                  <a:cubicBezTo>
                    <a:pt x="16641" y="17939"/>
                    <a:pt x="16633" y="17939"/>
                    <a:pt x="16624" y="17939"/>
                  </a:cubicBezTo>
                  <a:cubicBezTo>
                    <a:pt x="16584" y="17939"/>
                    <a:pt x="16507" y="17942"/>
                    <a:pt x="16529" y="17977"/>
                  </a:cubicBezTo>
                  <a:cubicBezTo>
                    <a:pt x="16794" y="18446"/>
                    <a:pt x="17270" y="18577"/>
                    <a:pt x="17792" y="18577"/>
                  </a:cubicBezTo>
                  <a:cubicBezTo>
                    <a:pt x="18320" y="18577"/>
                    <a:pt x="18895" y="18443"/>
                    <a:pt x="19347" y="18390"/>
                  </a:cubicBezTo>
                  <a:lnTo>
                    <a:pt x="19347" y="18390"/>
                  </a:lnTo>
                  <a:cubicBezTo>
                    <a:pt x="19270" y="18997"/>
                    <a:pt x="18728" y="19154"/>
                    <a:pt x="18164" y="19154"/>
                  </a:cubicBezTo>
                  <a:cubicBezTo>
                    <a:pt x="17833" y="19154"/>
                    <a:pt x="17495" y="19101"/>
                    <a:pt x="17238" y="19052"/>
                  </a:cubicBezTo>
                  <a:cubicBezTo>
                    <a:pt x="17235" y="19051"/>
                    <a:pt x="17227" y="19050"/>
                    <a:pt x="17217" y="19050"/>
                  </a:cubicBezTo>
                  <a:cubicBezTo>
                    <a:pt x="17173" y="19050"/>
                    <a:pt x="17086" y="19061"/>
                    <a:pt x="17135" y="19100"/>
                  </a:cubicBezTo>
                  <a:cubicBezTo>
                    <a:pt x="17178" y="19139"/>
                    <a:pt x="17227" y="19182"/>
                    <a:pt x="17271" y="19220"/>
                  </a:cubicBezTo>
                  <a:cubicBezTo>
                    <a:pt x="17576" y="19368"/>
                    <a:pt x="17478" y="19520"/>
                    <a:pt x="16987" y="19679"/>
                  </a:cubicBezTo>
                  <a:cubicBezTo>
                    <a:pt x="16985" y="19679"/>
                    <a:pt x="16979" y="19679"/>
                    <a:pt x="16971" y="19679"/>
                  </a:cubicBezTo>
                  <a:cubicBezTo>
                    <a:pt x="16931" y="19679"/>
                    <a:pt x="16840" y="19682"/>
                    <a:pt x="16867" y="19722"/>
                  </a:cubicBezTo>
                  <a:cubicBezTo>
                    <a:pt x="17168" y="20126"/>
                    <a:pt x="17483" y="20540"/>
                    <a:pt x="17898" y="20841"/>
                  </a:cubicBezTo>
                  <a:cubicBezTo>
                    <a:pt x="18522" y="21295"/>
                    <a:pt x="19257" y="21440"/>
                    <a:pt x="19932" y="21793"/>
                  </a:cubicBezTo>
                  <a:lnTo>
                    <a:pt x="19932" y="21793"/>
                  </a:lnTo>
                  <a:cubicBezTo>
                    <a:pt x="19715" y="22030"/>
                    <a:pt x="19414" y="22134"/>
                    <a:pt x="19103" y="22134"/>
                  </a:cubicBezTo>
                  <a:cubicBezTo>
                    <a:pt x="18745" y="22134"/>
                    <a:pt x="18376" y="21996"/>
                    <a:pt x="18110" y="21763"/>
                  </a:cubicBezTo>
                  <a:cubicBezTo>
                    <a:pt x="18092" y="21745"/>
                    <a:pt x="18020" y="21732"/>
                    <a:pt x="17965" y="21732"/>
                  </a:cubicBezTo>
                  <a:cubicBezTo>
                    <a:pt x="17920" y="21732"/>
                    <a:pt x="17886" y="21741"/>
                    <a:pt x="17904" y="21763"/>
                  </a:cubicBezTo>
                  <a:cubicBezTo>
                    <a:pt x="18269" y="22249"/>
                    <a:pt x="18749" y="22635"/>
                    <a:pt x="19137" y="23100"/>
                  </a:cubicBezTo>
                  <a:cubicBezTo>
                    <a:pt x="19468" y="23494"/>
                    <a:pt x="19295" y="23627"/>
                    <a:pt x="18994" y="23627"/>
                  </a:cubicBezTo>
                  <a:cubicBezTo>
                    <a:pt x="18750" y="23627"/>
                    <a:pt x="18421" y="23539"/>
                    <a:pt x="18209" y="23432"/>
                  </a:cubicBezTo>
                  <a:cubicBezTo>
                    <a:pt x="17986" y="23317"/>
                    <a:pt x="17778" y="23181"/>
                    <a:pt x="17554" y="23077"/>
                  </a:cubicBezTo>
                  <a:cubicBezTo>
                    <a:pt x="17544" y="23071"/>
                    <a:pt x="17505" y="23066"/>
                    <a:pt x="17467" y="23066"/>
                  </a:cubicBezTo>
                  <a:cubicBezTo>
                    <a:pt x="17409" y="23066"/>
                    <a:pt x="17351" y="23077"/>
                    <a:pt x="17390" y="23110"/>
                  </a:cubicBezTo>
                  <a:cubicBezTo>
                    <a:pt x="17669" y="23339"/>
                    <a:pt x="17964" y="23541"/>
                    <a:pt x="18226" y="23780"/>
                  </a:cubicBezTo>
                  <a:cubicBezTo>
                    <a:pt x="18448" y="23978"/>
                    <a:pt x="18409" y="24126"/>
                    <a:pt x="18227" y="24126"/>
                  </a:cubicBezTo>
                  <a:cubicBezTo>
                    <a:pt x="18168" y="24126"/>
                    <a:pt x="18093" y="24110"/>
                    <a:pt x="18007" y="24075"/>
                  </a:cubicBezTo>
                  <a:cubicBezTo>
                    <a:pt x="17866" y="24009"/>
                    <a:pt x="17729" y="23934"/>
                    <a:pt x="17581" y="23873"/>
                  </a:cubicBezTo>
                  <a:cubicBezTo>
                    <a:pt x="17573" y="23868"/>
                    <a:pt x="17518" y="23858"/>
                    <a:pt x="17472" y="23858"/>
                  </a:cubicBezTo>
                  <a:cubicBezTo>
                    <a:pt x="17429" y="23858"/>
                    <a:pt x="17394" y="23867"/>
                    <a:pt x="17413" y="23896"/>
                  </a:cubicBezTo>
                  <a:cubicBezTo>
                    <a:pt x="17440" y="23956"/>
                    <a:pt x="17478" y="24016"/>
                    <a:pt x="17516" y="24064"/>
                  </a:cubicBezTo>
                  <a:cubicBezTo>
                    <a:pt x="17364" y="24135"/>
                    <a:pt x="17211" y="24206"/>
                    <a:pt x="17058" y="24278"/>
                  </a:cubicBezTo>
                  <a:cubicBezTo>
                    <a:pt x="16911" y="24206"/>
                    <a:pt x="16785" y="24102"/>
                    <a:pt x="16682" y="23977"/>
                  </a:cubicBezTo>
                  <a:cubicBezTo>
                    <a:pt x="16666" y="23958"/>
                    <a:pt x="16606" y="23947"/>
                    <a:pt x="16555" y="23947"/>
                  </a:cubicBezTo>
                  <a:cubicBezTo>
                    <a:pt x="16502" y="23947"/>
                    <a:pt x="16457" y="23958"/>
                    <a:pt x="16474" y="23983"/>
                  </a:cubicBezTo>
                  <a:cubicBezTo>
                    <a:pt x="16594" y="24152"/>
                    <a:pt x="16720" y="24311"/>
                    <a:pt x="16829" y="24490"/>
                  </a:cubicBezTo>
                  <a:cubicBezTo>
                    <a:pt x="16975" y="24723"/>
                    <a:pt x="16869" y="24802"/>
                    <a:pt x="16669" y="24802"/>
                  </a:cubicBezTo>
                  <a:cubicBezTo>
                    <a:pt x="16348" y="24802"/>
                    <a:pt x="15786" y="24597"/>
                    <a:pt x="15645" y="24490"/>
                  </a:cubicBezTo>
                  <a:cubicBezTo>
                    <a:pt x="15629" y="24477"/>
                    <a:pt x="15548" y="24459"/>
                    <a:pt x="15492" y="24459"/>
                  </a:cubicBezTo>
                  <a:cubicBezTo>
                    <a:pt x="15451" y="24459"/>
                    <a:pt x="15423" y="24468"/>
                    <a:pt x="15438" y="24495"/>
                  </a:cubicBezTo>
                  <a:cubicBezTo>
                    <a:pt x="15669" y="24864"/>
                    <a:pt x="15512" y="25194"/>
                    <a:pt x="15225" y="25194"/>
                  </a:cubicBezTo>
                  <a:cubicBezTo>
                    <a:pt x="15073" y="25194"/>
                    <a:pt x="14885" y="25102"/>
                    <a:pt x="14699" y="24876"/>
                  </a:cubicBezTo>
                  <a:lnTo>
                    <a:pt x="14699" y="24876"/>
                  </a:lnTo>
                  <a:cubicBezTo>
                    <a:pt x="14698" y="24875"/>
                    <a:pt x="14697" y="24874"/>
                    <a:pt x="14696" y="24872"/>
                  </a:cubicBezTo>
                  <a:cubicBezTo>
                    <a:pt x="14696" y="24872"/>
                    <a:pt x="14695" y="24872"/>
                    <a:pt x="14695" y="24872"/>
                  </a:cubicBezTo>
                  <a:lnTo>
                    <a:pt x="14695" y="24872"/>
                  </a:lnTo>
                  <a:cubicBezTo>
                    <a:pt x="14692" y="24868"/>
                    <a:pt x="14689" y="24864"/>
                    <a:pt x="14686" y="24860"/>
                  </a:cubicBezTo>
                  <a:cubicBezTo>
                    <a:pt x="14671" y="24840"/>
                    <a:pt x="14606" y="24828"/>
                    <a:pt x="14552" y="24828"/>
                  </a:cubicBezTo>
                  <a:cubicBezTo>
                    <a:pt x="14504" y="24828"/>
                    <a:pt x="14465" y="24838"/>
                    <a:pt x="14477" y="24860"/>
                  </a:cubicBezTo>
                  <a:cubicBezTo>
                    <a:pt x="14482" y="24866"/>
                    <a:pt x="14487" y="24872"/>
                    <a:pt x="14491" y="24877"/>
                  </a:cubicBezTo>
                  <a:lnTo>
                    <a:pt x="14491" y="24877"/>
                  </a:lnTo>
                  <a:cubicBezTo>
                    <a:pt x="14490" y="24877"/>
                    <a:pt x="14490" y="24877"/>
                    <a:pt x="14489" y="24877"/>
                  </a:cubicBezTo>
                  <a:cubicBezTo>
                    <a:pt x="14495" y="24885"/>
                    <a:pt x="14502" y="24893"/>
                    <a:pt x="14508" y="24900"/>
                  </a:cubicBezTo>
                  <a:lnTo>
                    <a:pt x="14508" y="24900"/>
                  </a:lnTo>
                  <a:cubicBezTo>
                    <a:pt x="14618" y="25048"/>
                    <a:pt x="14593" y="25122"/>
                    <a:pt x="14434" y="25122"/>
                  </a:cubicBezTo>
                  <a:cubicBezTo>
                    <a:pt x="14331" y="25122"/>
                    <a:pt x="14173" y="25092"/>
                    <a:pt x="13960" y="25031"/>
                  </a:cubicBezTo>
                  <a:cubicBezTo>
                    <a:pt x="13943" y="25014"/>
                    <a:pt x="13879" y="25002"/>
                    <a:pt x="13826" y="25002"/>
                  </a:cubicBezTo>
                  <a:cubicBezTo>
                    <a:pt x="13776" y="25002"/>
                    <a:pt x="13736" y="25012"/>
                    <a:pt x="13752" y="25036"/>
                  </a:cubicBezTo>
                  <a:cubicBezTo>
                    <a:pt x="13959" y="25317"/>
                    <a:pt x="13853" y="25453"/>
                    <a:pt x="13641" y="25453"/>
                  </a:cubicBezTo>
                  <a:cubicBezTo>
                    <a:pt x="13501" y="25453"/>
                    <a:pt x="13314" y="25393"/>
                    <a:pt x="13142" y="25275"/>
                  </a:cubicBezTo>
                  <a:cubicBezTo>
                    <a:pt x="13128" y="25269"/>
                    <a:pt x="13050" y="25249"/>
                    <a:pt x="12998" y="25249"/>
                  </a:cubicBezTo>
                  <a:cubicBezTo>
                    <a:pt x="12968" y="25249"/>
                    <a:pt x="12947" y="25255"/>
                    <a:pt x="12951" y="25275"/>
                  </a:cubicBezTo>
                  <a:cubicBezTo>
                    <a:pt x="12988" y="25550"/>
                    <a:pt x="12894" y="25645"/>
                    <a:pt x="12745" y="25645"/>
                  </a:cubicBezTo>
                  <a:cubicBezTo>
                    <a:pt x="12474" y="25645"/>
                    <a:pt x="12022" y="25337"/>
                    <a:pt x="11821" y="25220"/>
                  </a:cubicBezTo>
                  <a:cubicBezTo>
                    <a:pt x="11801" y="25208"/>
                    <a:pt x="11739" y="25186"/>
                    <a:pt x="11689" y="25186"/>
                  </a:cubicBezTo>
                  <a:cubicBezTo>
                    <a:pt x="11658" y="25186"/>
                    <a:pt x="11631" y="25195"/>
                    <a:pt x="11625" y="25220"/>
                  </a:cubicBezTo>
                  <a:cubicBezTo>
                    <a:pt x="11502" y="25338"/>
                    <a:pt x="11395" y="25397"/>
                    <a:pt x="11305" y="25397"/>
                  </a:cubicBezTo>
                  <a:cubicBezTo>
                    <a:pt x="11207" y="25397"/>
                    <a:pt x="11128" y="25328"/>
                    <a:pt x="11068" y="25188"/>
                  </a:cubicBezTo>
                  <a:cubicBezTo>
                    <a:pt x="11049" y="25158"/>
                    <a:pt x="10972" y="25128"/>
                    <a:pt x="10915" y="25128"/>
                  </a:cubicBezTo>
                  <a:cubicBezTo>
                    <a:pt x="10888" y="25128"/>
                    <a:pt x="10866" y="25135"/>
                    <a:pt x="10856" y="25150"/>
                  </a:cubicBezTo>
                  <a:cubicBezTo>
                    <a:pt x="10807" y="25290"/>
                    <a:pt x="10733" y="25361"/>
                    <a:pt x="10633" y="25361"/>
                  </a:cubicBezTo>
                  <a:cubicBezTo>
                    <a:pt x="10554" y="25361"/>
                    <a:pt x="10459" y="25316"/>
                    <a:pt x="10348" y="25227"/>
                  </a:cubicBezTo>
                  <a:cubicBezTo>
                    <a:pt x="10327" y="25195"/>
                    <a:pt x="10260" y="25167"/>
                    <a:pt x="10203" y="25167"/>
                  </a:cubicBezTo>
                  <a:cubicBezTo>
                    <a:pt x="10173" y="25167"/>
                    <a:pt x="10146" y="25175"/>
                    <a:pt x="10131" y="25194"/>
                  </a:cubicBezTo>
                  <a:cubicBezTo>
                    <a:pt x="10032" y="25321"/>
                    <a:pt x="9873" y="25381"/>
                    <a:pt x="9719" y="25381"/>
                  </a:cubicBezTo>
                  <a:cubicBezTo>
                    <a:pt x="9473" y="25381"/>
                    <a:pt x="9240" y="25228"/>
                    <a:pt x="9280" y="24943"/>
                  </a:cubicBezTo>
                  <a:cubicBezTo>
                    <a:pt x="9287" y="24901"/>
                    <a:pt x="9208" y="24877"/>
                    <a:pt x="9143" y="24877"/>
                  </a:cubicBezTo>
                  <a:cubicBezTo>
                    <a:pt x="9107" y="24877"/>
                    <a:pt x="9076" y="24884"/>
                    <a:pt x="9067" y="24900"/>
                  </a:cubicBezTo>
                  <a:cubicBezTo>
                    <a:pt x="8996" y="25003"/>
                    <a:pt x="8920" y="25107"/>
                    <a:pt x="8837" y="25200"/>
                  </a:cubicBezTo>
                  <a:cubicBezTo>
                    <a:pt x="8736" y="25329"/>
                    <a:pt x="8564" y="25391"/>
                    <a:pt x="8400" y="25391"/>
                  </a:cubicBezTo>
                  <a:cubicBezTo>
                    <a:pt x="8142" y="25391"/>
                    <a:pt x="7903" y="25237"/>
                    <a:pt x="7986" y="24943"/>
                  </a:cubicBezTo>
                  <a:cubicBezTo>
                    <a:pt x="7997" y="24899"/>
                    <a:pt x="7924" y="24883"/>
                    <a:pt x="7859" y="24883"/>
                  </a:cubicBezTo>
                  <a:cubicBezTo>
                    <a:pt x="7818" y="24883"/>
                    <a:pt x="7780" y="24889"/>
                    <a:pt x="7768" y="24900"/>
                  </a:cubicBezTo>
                  <a:cubicBezTo>
                    <a:pt x="7583" y="25041"/>
                    <a:pt x="7387" y="25162"/>
                    <a:pt x="7173" y="25260"/>
                  </a:cubicBezTo>
                  <a:cubicBezTo>
                    <a:pt x="7072" y="25312"/>
                    <a:pt x="6813" y="25357"/>
                    <a:pt x="6585" y="25357"/>
                  </a:cubicBezTo>
                  <a:cubicBezTo>
                    <a:pt x="6264" y="25357"/>
                    <a:pt x="6005" y="25268"/>
                    <a:pt x="6322" y="24981"/>
                  </a:cubicBezTo>
                  <a:lnTo>
                    <a:pt x="6322" y="24981"/>
                  </a:lnTo>
                  <a:cubicBezTo>
                    <a:pt x="6322" y="24981"/>
                    <a:pt x="6322" y="24981"/>
                    <a:pt x="6322" y="24981"/>
                  </a:cubicBezTo>
                  <a:cubicBezTo>
                    <a:pt x="6356" y="24952"/>
                    <a:pt x="6243" y="24913"/>
                    <a:pt x="6166" y="24913"/>
                  </a:cubicBezTo>
                  <a:cubicBezTo>
                    <a:pt x="6142" y="24913"/>
                    <a:pt x="6122" y="24917"/>
                    <a:pt x="6110" y="24926"/>
                  </a:cubicBezTo>
                  <a:cubicBezTo>
                    <a:pt x="6110" y="24926"/>
                    <a:pt x="6110" y="24926"/>
                    <a:pt x="6110" y="24926"/>
                  </a:cubicBezTo>
                  <a:lnTo>
                    <a:pt x="6110" y="24926"/>
                  </a:lnTo>
                  <a:cubicBezTo>
                    <a:pt x="5990" y="25008"/>
                    <a:pt x="5870" y="25096"/>
                    <a:pt x="5750" y="25177"/>
                  </a:cubicBezTo>
                  <a:cubicBezTo>
                    <a:pt x="5310" y="25145"/>
                    <a:pt x="5159" y="25059"/>
                    <a:pt x="5300" y="24922"/>
                  </a:cubicBezTo>
                  <a:lnTo>
                    <a:pt x="5300" y="24922"/>
                  </a:lnTo>
                  <a:cubicBezTo>
                    <a:pt x="5337" y="24895"/>
                    <a:pt x="5374" y="24868"/>
                    <a:pt x="5411" y="24839"/>
                  </a:cubicBezTo>
                  <a:cubicBezTo>
                    <a:pt x="5445" y="24811"/>
                    <a:pt x="5336" y="24772"/>
                    <a:pt x="5260" y="24772"/>
                  </a:cubicBezTo>
                  <a:cubicBezTo>
                    <a:pt x="5237" y="24772"/>
                    <a:pt x="5216" y="24775"/>
                    <a:pt x="5204" y="24785"/>
                  </a:cubicBezTo>
                  <a:cubicBezTo>
                    <a:pt x="4736" y="25137"/>
                    <a:pt x="4294" y="25386"/>
                    <a:pt x="3745" y="25538"/>
                  </a:cubicBezTo>
                  <a:lnTo>
                    <a:pt x="3745" y="25538"/>
                  </a:lnTo>
                  <a:cubicBezTo>
                    <a:pt x="3844" y="25277"/>
                    <a:pt x="4037" y="25104"/>
                    <a:pt x="4251" y="24918"/>
                  </a:cubicBezTo>
                  <a:lnTo>
                    <a:pt x="4251" y="24918"/>
                  </a:lnTo>
                  <a:cubicBezTo>
                    <a:pt x="4252" y="24917"/>
                    <a:pt x="4254" y="24916"/>
                    <a:pt x="4255" y="24915"/>
                  </a:cubicBezTo>
                  <a:cubicBezTo>
                    <a:pt x="4255" y="24915"/>
                    <a:pt x="4255" y="24915"/>
                    <a:pt x="4254" y="24915"/>
                  </a:cubicBezTo>
                  <a:lnTo>
                    <a:pt x="4254" y="24915"/>
                  </a:lnTo>
                  <a:cubicBezTo>
                    <a:pt x="4258" y="24912"/>
                    <a:pt x="4262" y="24908"/>
                    <a:pt x="4266" y="24905"/>
                  </a:cubicBezTo>
                  <a:cubicBezTo>
                    <a:pt x="4307" y="24874"/>
                    <a:pt x="4176" y="24834"/>
                    <a:pt x="4104" y="24834"/>
                  </a:cubicBezTo>
                  <a:cubicBezTo>
                    <a:pt x="4089" y="24834"/>
                    <a:pt x="4077" y="24836"/>
                    <a:pt x="4069" y="24839"/>
                  </a:cubicBezTo>
                  <a:cubicBezTo>
                    <a:pt x="4004" y="24880"/>
                    <a:pt x="3764" y="24954"/>
                    <a:pt x="3634" y="24954"/>
                  </a:cubicBezTo>
                  <a:cubicBezTo>
                    <a:pt x="3538" y="24954"/>
                    <a:pt x="3503" y="24913"/>
                    <a:pt x="3650" y="24785"/>
                  </a:cubicBezTo>
                  <a:cubicBezTo>
                    <a:pt x="3689" y="24746"/>
                    <a:pt x="3564" y="24713"/>
                    <a:pt x="3493" y="24713"/>
                  </a:cubicBezTo>
                  <a:cubicBezTo>
                    <a:pt x="3476" y="24713"/>
                    <a:pt x="3462" y="24715"/>
                    <a:pt x="3454" y="24719"/>
                  </a:cubicBezTo>
                  <a:cubicBezTo>
                    <a:pt x="3450" y="24721"/>
                    <a:pt x="3446" y="24723"/>
                    <a:pt x="3442" y="24724"/>
                  </a:cubicBezTo>
                  <a:lnTo>
                    <a:pt x="3442" y="24724"/>
                  </a:lnTo>
                  <a:cubicBezTo>
                    <a:pt x="3442" y="24724"/>
                    <a:pt x="3442" y="24724"/>
                    <a:pt x="3442" y="24724"/>
                  </a:cubicBezTo>
                  <a:cubicBezTo>
                    <a:pt x="3442" y="24724"/>
                    <a:pt x="3442" y="24724"/>
                    <a:pt x="3442" y="24724"/>
                  </a:cubicBezTo>
                  <a:lnTo>
                    <a:pt x="3442" y="24724"/>
                  </a:lnTo>
                  <a:cubicBezTo>
                    <a:pt x="3277" y="24799"/>
                    <a:pt x="3123" y="24885"/>
                    <a:pt x="2963" y="24965"/>
                  </a:cubicBezTo>
                  <a:cubicBezTo>
                    <a:pt x="2906" y="25013"/>
                    <a:pt x="2852" y="25036"/>
                    <a:pt x="2803" y="25036"/>
                  </a:cubicBezTo>
                  <a:cubicBezTo>
                    <a:pt x="2716" y="25036"/>
                    <a:pt x="2642" y="24963"/>
                    <a:pt x="2576" y="24817"/>
                  </a:cubicBezTo>
                  <a:cubicBezTo>
                    <a:pt x="2664" y="24719"/>
                    <a:pt x="2756" y="24631"/>
                    <a:pt x="2854" y="24547"/>
                  </a:cubicBezTo>
                  <a:lnTo>
                    <a:pt x="2854" y="24547"/>
                  </a:lnTo>
                  <a:cubicBezTo>
                    <a:pt x="2855" y="24546"/>
                    <a:pt x="2857" y="24546"/>
                    <a:pt x="2858" y="24545"/>
                  </a:cubicBezTo>
                  <a:cubicBezTo>
                    <a:pt x="2858" y="24545"/>
                    <a:pt x="2857" y="24545"/>
                    <a:pt x="2857" y="24544"/>
                  </a:cubicBezTo>
                  <a:lnTo>
                    <a:pt x="2857" y="24544"/>
                  </a:lnTo>
                  <a:cubicBezTo>
                    <a:pt x="2861" y="24541"/>
                    <a:pt x="2866" y="24537"/>
                    <a:pt x="2870" y="24533"/>
                  </a:cubicBezTo>
                  <a:cubicBezTo>
                    <a:pt x="2915" y="24497"/>
                    <a:pt x="2772" y="24464"/>
                    <a:pt x="2703" y="24464"/>
                  </a:cubicBezTo>
                  <a:cubicBezTo>
                    <a:pt x="2690" y="24464"/>
                    <a:pt x="2680" y="24465"/>
                    <a:pt x="2674" y="24468"/>
                  </a:cubicBezTo>
                  <a:cubicBezTo>
                    <a:pt x="2541" y="24555"/>
                    <a:pt x="2402" y="24598"/>
                    <a:pt x="2257" y="24598"/>
                  </a:cubicBezTo>
                  <a:cubicBezTo>
                    <a:pt x="2074" y="24598"/>
                    <a:pt x="1881" y="24529"/>
                    <a:pt x="1680" y="24392"/>
                  </a:cubicBezTo>
                  <a:cubicBezTo>
                    <a:pt x="1883" y="24304"/>
                    <a:pt x="2079" y="24212"/>
                    <a:pt x="2276" y="24108"/>
                  </a:cubicBezTo>
                  <a:cubicBezTo>
                    <a:pt x="2553" y="23966"/>
                    <a:pt x="2782" y="23775"/>
                    <a:pt x="3001" y="23558"/>
                  </a:cubicBezTo>
                  <a:cubicBezTo>
                    <a:pt x="3040" y="23522"/>
                    <a:pt x="2911" y="23486"/>
                    <a:pt x="2841" y="23486"/>
                  </a:cubicBezTo>
                  <a:cubicBezTo>
                    <a:pt x="2825" y="23486"/>
                    <a:pt x="2812" y="23488"/>
                    <a:pt x="2805" y="23492"/>
                  </a:cubicBezTo>
                  <a:cubicBezTo>
                    <a:pt x="2624" y="23601"/>
                    <a:pt x="2428" y="23661"/>
                    <a:pt x="2226" y="23721"/>
                  </a:cubicBezTo>
                  <a:cubicBezTo>
                    <a:pt x="2052" y="23770"/>
                    <a:pt x="1866" y="23803"/>
                    <a:pt x="1687" y="23825"/>
                  </a:cubicBezTo>
                  <a:cubicBezTo>
                    <a:pt x="1969" y="23787"/>
                    <a:pt x="693" y="23568"/>
                    <a:pt x="1228" y="23481"/>
                  </a:cubicBezTo>
                  <a:cubicBezTo>
                    <a:pt x="1790" y="23388"/>
                    <a:pt x="2362" y="23165"/>
                    <a:pt x="2689" y="22679"/>
                  </a:cubicBezTo>
                  <a:cubicBezTo>
                    <a:pt x="2726" y="22627"/>
                    <a:pt x="2619" y="22607"/>
                    <a:pt x="2548" y="22607"/>
                  </a:cubicBezTo>
                  <a:cubicBezTo>
                    <a:pt x="2522" y="22607"/>
                    <a:pt x="2502" y="22609"/>
                    <a:pt x="2493" y="22614"/>
                  </a:cubicBezTo>
                  <a:cubicBezTo>
                    <a:pt x="2302" y="22683"/>
                    <a:pt x="2094" y="22707"/>
                    <a:pt x="1886" y="22707"/>
                  </a:cubicBezTo>
                  <a:cubicBezTo>
                    <a:pt x="1701" y="22707"/>
                    <a:pt x="1516" y="22688"/>
                    <a:pt x="1342" y="22668"/>
                  </a:cubicBezTo>
                  <a:cubicBezTo>
                    <a:pt x="939" y="22619"/>
                    <a:pt x="0" y="22166"/>
                    <a:pt x="813" y="21992"/>
                  </a:cubicBezTo>
                  <a:cubicBezTo>
                    <a:pt x="1604" y="21823"/>
                    <a:pt x="2259" y="21260"/>
                    <a:pt x="2788" y="20688"/>
                  </a:cubicBezTo>
                  <a:cubicBezTo>
                    <a:pt x="2820" y="20655"/>
                    <a:pt x="2739" y="20628"/>
                    <a:pt x="2722" y="20623"/>
                  </a:cubicBezTo>
                  <a:cubicBezTo>
                    <a:pt x="2428" y="20552"/>
                    <a:pt x="2216" y="20361"/>
                    <a:pt x="2002" y="20164"/>
                  </a:cubicBezTo>
                  <a:cubicBezTo>
                    <a:pt x="1716" y="19903"/>
                    <a:pt x="1607" y="19719"/>
                    <a:pt x="2009" y="19719"/>
                  </a:cubicBezTo>
                  <a:cubicBezTo>
                    <a:pt x="2036" y="19719"/>
                    <a:pt x="2064" y="19720"/>
                    <a:pt x="2095" y="19722"/>
                  </a:cubicBezTo>
                  <a:cubicBezTo>
                    <a:pt x="2178" y="19725"/>
                    <a:pt x="2257" y="19727"/>
                    <a:pt x="2334" y="19727"/>
                  </a:cubicBezTo>
                  <a:cubicBezTo>
                    <a:pt x="2750" y="19727"/>
                    <a:pt x="3094" y="19665"/>
                    <a:pt x="3480" y="19417"/>
                  </a:cubicBezTo>
                  <a:cubicBezTo>
                    <a:pt x="3552" y="19368"/>
                    <a:pt x="3394" y="19336"/>
                    <a:pt x="3366" y="19329"/>
                  </a:cubicBezTo>
                  <a:cubicBezTo>
                    <a:pt x="3339" y="19128"/>
                    <a:pt x="3311" y="18926"/>
                    <a:pt x="3279" y="18730"/>
                  </a:cubicBezTo>
                  <a:cubicBezTo>
                    <a:pt x="3394" y="18669"/>
                    <a:pt x="3508" y="18621"/>
                    <a:pt x="3628" y="18583"/>
                  </a:cubicBezTo>
                  <a:cubicBezTo>
                    <a:pt x="3797" y="18523"/>
                    <a:pt x="3966" y="18468"/>
                    <a:pt x="4130" y="18392"/>
                  </a:cubicBezTo>
                  <a:cubicBezTo>
                    <a:pt x="4213" y="18356"/>
                    <a:pt x="4019" y="18309"/>
                    <a:pt x="3972" y="18309"/>
                  </a:cubicBezTo>
                  <a:cubicBezTo>
                    <a:pt x="3970" y="18309"/>
                    <a:pt x="3968" y="18309"/>
                    <a:pt x="3966" y="18309"/>
                  </a:cubicBezTo>
                  <a:cubicBezTo>
                    <a:pt x="3804" y="18336"/>
                    <a:pt x="3650" y="18349"/>
                    <a:pt x="3488" y="18349"/>
                  </a:cubicBezTo>
                  <a:cubicBezTo>
                    <a:pt x="3453" y="18349"/>
                    <a:pt x="3418" y="18348"/>
                    <a:pt x="3382" y="18347"/>
                  </a:cubicBezTo>
                  <a:cubicBezTo>
                    <a:pt x="2505" y="18342"/>
                    <a:pt x="2712" y="18064"/>
                    <a:pt x="3039" y="18020"/>
                  </a:cubicBezTo>
                  <a:cubicBezTo>
                    <a:pt x="3306" y="17987"/>
                    <a:pt x="3513" y="17911"/>
                    <a:pt x="3699" y="17725"/>
                  </a:cubicBezTo>
                  <a:cubicBezTo>
                    <a:pt x="3726" y="17704"/>
                    <a:pt x="3677" y="17677"/>
                    <a:pt x="3661" y="17672"/>
                  </a:cubicBezTo>
                  <a:cubicBezTo>
                    <a:pt x="3268" y="17536"/>
                    <a:pt x="2826" y="17503"/>
                    <a:pt x="2493" y="17241"/>
                  </a:cubicBezTo>
                  <a:cubicBezTo>
                    <a:pt x="2415" y="17183"/>
                    <a:pt x="2254" y="16721"/>
                    <a:pt x="2397" y="16721"/>
                  </a:cubicBezTo>
                  <a:cubicBezTo>
                    <a:pt x="2401" y="16721"/>
                    <a:pt x="2407" y="16721"/>
                    <a:pt x="2412" y="16723"/>
                  </a:cubicBezTo>
                  <a:cubicBezTo>
                    <a:pt x="2689" y="16783"/>
                    <a:pt x="2963" y="16831"/>
                    <a:pt x="3246" y="16869"/>
                  </a:cubicBezTo>
                  <a:cubicBezTo>
                    <a:pt x="3424" y="16893"/>
                    <a:pt x="3606" y="16907"/>
                    <a:pt x="3787" y="16907"/>
                  </a:cubicBezTo>
                  <a:cubicBezTo>
                    <a:pt x="4402" y="16907"/>
                    <a:pt x="5002" y="16742"/>
                    <a:pt x="5390" y="16215"/>
                  </a:cubicBezTo>
                  <a:cubicBezTo>
                    <a:pt x="5423" y="16164"/>
                    <a:pt x="5310" y="16143"/>
                    <a:pt x="5240" y="16143"/>
                  </a:cubicBezTo>
                  <a:cubicBezTo>
                    <a:pt x="5219" y="16143"/>
                    <a:pt x="5202" y="16145"/>
                    <a:pt x="5194" y="16149"/>
                  </a:cubicBezTo>
                  <a:cubicBezTo>
                    <a:pt x="5003" y="16128"/>
                    <a:pt x="4812" y="16111"/>
                    <a:pt x="4626" y="16089"/>
                  </a:cubicBezTo>
                  <a:cubicBezTo>
                    <a:pt x="4724" y="15970"/>
                    <a:pt x="4829" y="15855"/>
                    <a:pt x="4948" y="15751"/>
                  </a:cubicBezTo>
                  <a:cubicBezTo>
                    <a:pt x="4987" y="15713"/>
                    <a:pt x="4866" y="15677"/>
                    <a:pt x="4795" y="15677"/>
                  </a:cubicBezTo>
                  <a:cubicBezTo>
                    <a:pt x="4775" y="15677"/>
                    <a:pt x="4760" y="15680"/>
                    <a:pt x="4751" y="15686"/>
                  </a:cubicBezTo>
                  <a:cubicBezTo>
                    <a:pt x="4748" y="15688"/>
                    <a:pt x="4744" y="15690"/>
                    <a:pt x="4741" y="15693"/>
                  </a:cubicBezTo>
                  <a:lnTo>
                    <a:pt x="4741" y="15693"/>
                  </a:lnTo>
                  <a:cubicBezTo>
                    <a:pt x="4739" y="15692"/>
                    <a:pt x="4737" y="15691"/>
                    <a:pt x="4736" y="15691"/>
                  </a:cubicBezTo>
                  <a:cubicBezTo>
                    <a:pt x="4732" y="15695"/>
                    <a:pt x="4728" y="15699"/>
                    <a:pt x="4724" y="15703"/>
                  </a:cubicBezTo>
                  <a:lnTo>
                    <a:pt x="4724" y="15703"/>
                  </a:lnTo>
                  <a:cubicBezTo>
                    <a:pt x="4645" y="15751"/>
                    <a:pt x="4562" y="15793"/>
                    <a:pt x="4474" y="15827"/>
                  </a:cubicBezTo>
                  <a:cubicBezTo>
                    <a:pt x="4370" y="15866"/>
                    <a:pt x="4266" y="15899"/>
                    <a:pt x="4162" y="15937"/>
                  </a:cubicBezTo>
                  <a:cubicBezTo>
                    <a:pt x="3623" y="15893"/>
                    <a:pt x="3448" y="15844"/>
                    <a:pt x="3644" y="15779"/>
                  </a:cubicBezTo>
                  <a:cubicBezTo>
                    <a:pt x="3950" y="15658"/>
                    <a:pt x="4162" y="15512"/>
                    <a:pt x="4403" y="15282"/>
                  </a:cubicBezTo>
                  <a:cubicBezTo>
                    <a:pt x="4440" y="15249"/>
                    <a:pt x="4328" y="15216"/>
                    <a:pt x="4249" y="15216"/>
                  </a:cubicBezTo>
                  <a:cubicBezTo>
                    <a:pt x="4224" y="15216"/>
                    <a:pt x="4202" y="15219"/>
                    <a:pt x="4190" y="15227"/>
                  </a:cubicBezTo>
                  <a:cubicBezTo>
                    <a:pt x="4190" y="15227"/>
                    <a:pt x="4190" y="15227"/>
                    <a:pt x="4190" y="15227"/>
                  </a:cubicBezTo>
                  <a:lnTo>
                    <a:pt x="4190" y="15227"/>
                  </a:lnTo>
                  <a:cubicBezTo>
                    <a:pt x="4089" y="15299"/>
                    <a:pt x="3931" y="15337"/>
                    <a:pt x="3813" y="15337"/>
                  </a:cubicBezTo>
                  <a:cubicBezTo>
                    <a:pt x="3644" y="15337"/>
                    <a:pt x="3559" y="15258"/>
                    <a:pt x="3852" y="15081"/>
                  </a:cubicBezTo>
                  <a:cubicBezTo>
                    <a:pt x="3993" y="14998"/>
                    <a:pt x="4147" y="14938"/>
                    <a:pt x="4272" y="14829"/>
                  </a:cubicBezTo>
                  <a:cubicBezTo>
                    <a:pt x="4321" y="14784"/>
                    <a:pt x="4153" y="14753"/>
                    <a:pt x="4102" y="14753"/>
                  </a:cubicBezTo>
                  <a:cubicBezTo>
                    <a:pt x="4098" y="14753"/>
                    <a:pt x="4094" y="14753"/>
                    <a:pt x="4092" y="14754"/>
                  </a:cubicBezTo>
                  <a:cubicBezTo>
                    <a:pt x="3895" y="14807"/>
                    <a:pt x="3688" y="14852"/>
                    <a:pt x="3480" y="14873"/>
                  </a:cubicBezTo>
                  <a:cubicBezTo>
                    <a:pt x="3306" y="14895"/>
                    <a:pt x="3157" y="14911"/>
                    <a:pt x="3031" y="14921"/>
                  </a:cubicBezTo>
                  <a:lnTo>
                    <a:pt x="3031" y="14921"/>
                  </a:lnTo>
                  <a:cubicBezTo>
                    <a:pt x="3158" y="14949"/>
                    <a:pt x="3287" y="14961"/>
                    <a:pt x="3418" y="14961"/>
                  </a:cubicBezTo>
                  <a:cubicBezTo>
                    <a:pt x="3541" y="14961"/>
                    <a:pt x="3665" y="14950"/>
                    <a:pt x="3792" y="14931"/>
                  </a:cubicBezTo>
                  <a:lnTo>
                    <a:pt x="3792" y="14931"/>
                  </a:lnTo>
                  <a:cubicBezTo>
                    <a:pt x="3492" y="15095"/>
                    <a:pt x="3118" y="15315"/>
                    <a:pt x="3448" y="15527"/>
                  </a:cubicBezTo>
                  <a:cubicBezTo>
                    <a:pt x="3510" y="15567"/>
                    <a:pt x="3583" y="15584"/>
                    <a:pt x="3661" y="15584"/>
                  </a:cubicBezTo>
                  <a:cubicBezTo>
                    <a:pt x="3680" y="15584"/>
                    <a:pt x="3699" y="15583"/>
                    <a:pt x="3719" y="15581"/>
                  </a:cubicBezTo>
                  <a:lnTo>
                    <a:pt x="3719" y="15581"/>
                  </a:lnTo>
                  <a:cubicBezTo>
                    <a:pt x="3582" y="15654"/>
                    <a:pt x="3433" y="15710"/>
                    <a:pt x="3263" y="15751"/>
                  </a:cubicBezTo>
                  <a:cubicBezTo>
                    <a:pt x="3251" y="15751"/>
                    <a:pt x="3213" y="15768"/>
                    <a:pt x="3230" y="15789"/>
                  </a:cubicBezTo>
                  <a:cubicBezTo>
                    <a:pt x="3362" y="16017"/>
                    <a:pt x="3591" y="16099"/>
                    <a:pt x="3846" y="16099"/>
                  </a:cubicBezTo>
                  <a:cubicBezTo>
                    <a:pt x="4051" y="16099"/>
                    <a:pt x="4273" y="16046"/>
                    <a:pt x="4475" y="15973"/>
                  </a:cubicBezTo>
                  <a:lnTo>
                    <a:pt x="4475" y="15973"/>
                  </a:lnTo>
                  <a:cubicBezTo>
                    <a:pt x="4411" y="16050"/>
                    <a:pt x="4351" y="16131"/>
                    <a:pt x="4293" y="16220"/>
                  </a:cubicBezTo>
                  <a:cubicBezTo>
                    <a:pt x="4278" y="16247"/>
                    <a:pt x="4316" y="16270"/>
                    <a:pt x="4338" y="16280"/>
                  </a:cubicBezTo>
                  <a:cubicBezTo>
                    <a:pt x="4509" y="16337"/>
                    <a:pt x="4656" y="16365"/>
                    <a:pt x="4798" y="16365"/>
                  </a:cubicBezTo>
                  <a:cubicBezTo>
                    <a:pt x="4874" y="16365"/>
                    <a:pt x="4948" y="16358"/>
                    <a:pt x="5024" y="16342"/>
                  </a:cubicBezTo>
                  <a:lnTo>
                    <a:pt x="5024" y="16342"/>
                  </a:lnTo>
                  <a:cubicBezTo>
                    <a:pt x="4673" y="16697"/>
                    <a:pt x="4208" y="16811"/>
                    <a:pt x="3719" y="16811"/>
                  </a:cubicBezTo>
                  <a:cubicBezTo>
                    <a:pt x="3247" y="16811"/>
                    <a:pt x="2751" y="16705"/>
                    <a:pt x="2314" y="16607"/>
                  </a:cubicBezTo>
                  <a:cubicBezTo>
                    <a:pt x="2297" y="16605"/>
                    <a:pt x="2263" y="16598"/>
                    <a:pt x="2232" y="16598"/>
                  </a:cubicBezTo>
                  <a:cubicBezTo>
                    <a:pt x="2201" y="16598"/>
                    <a:pt x="2172" y="16605"/>
                    <a:pt x="2166" y="16630"/>
                  </a:cubicBezTo>
                  <a:cubicBezTo>
                    <a:pt x="2073" y="17005"/>
                    <a:pt x="2193" y="17219"/>
                    <a:pt x="2521" y="17410"/>
                  </a:cubicBezTo>
                  <a:cubicBezTo>
                    <a:pt x="2652" y="17486"/>
                    <a:pt x="2810" y="17529"/>
                    <a:pt x="2957" y="17574"/>
                  </a:cubicBezTo>
                  <a:cubicBezTo>
                    <a:pt x="3087" y="17611"/>
                    <a:pt x="3218" y="17639"/>
                    <a:pt x="3349" y="17672"/>
                  </a:cubicBezTo>
                  <a:cubicBezTo>
                    <a:pt x="3268" y="17748"/>
                    <a:pt x="3180" y="17824"/>
                    <a:pt x="3094" y="17901"/>
                  </a:cubicBezTo>
                  <a:cubicBezTo>
                    <a:pt x="2936" y="17928"/>
                    <a:pt x="2777" y="17954"/>
                    <a:pt x="2614" y="17966"/>
                  </a:cubicBezTo>
                  <a:cubicBezTo>
                    <a:pt x="2591" y="17966"/>
                    <a:pt x="2548" y="17971"/>
                    <a:pt x="2553" y="18009"/>
                  </a:cubicBezTo>
                  <a:cubicBezTo>
                    <a:pt x="2644" y="18369"/>
                    <a:pt x="3081" y="18457"/>
                    <a:pt x="3485" y="18457"/>
                  </a:cubicBezTo>
                  <a:cubicBezTo>
                    <a:pt x="3690" y="18457"/>
                    <a:pt x="3887" y="18435"/>
                    <a:pt x="4026" y="18413"/>
                  </a:cubicBezTo>
                  <a:lnTo>
                    <a:pt x="4026" y="18413"/>
                  </a:lnTo>
                  <a:cubicBezTo>
                    <a:pt x="3585" y="18485"/>
                    <a:pt x="2908" y="18517"/>
                    <a:pt x="2767" y="19062"/>
                  </a:cubicBezTo>
                  <a:cubicBezTo>
                    <a:pt x="2712" y="19264"/>
                    <a:pt x="3082" y="19406"/>
                    <a:pt x="3213" y="19412"/>
                  </a:cubicBezTo>
                  <a:cubicBezTo>
                    <a:pt x="3061" y="19488"/>
                    <a:pt x="2903" y="19553"/>
                    <a:pt x="2739" y="19608"/>
                  </a:cubicBezTo>
                  <a:cubicBezTo>
                    <a:pt x="2603" y="19627"/>
                    <a:pt x="2466" y="19637"/>
                    <a:pt x="2330" y="19637"/>
                  </a:cubicBezTo>
                  <a:cubicBezTo>
                    <a:pt x="2237" y="19637"/>
                    <a:pt x="2145" y="19633"/>
                    <a:pt x="2052" y="19624"/>
                  </a:cubicBezTo>
                  <a:cubicBezTo>
                    <a:pt x="1950" y="19621"/>
                    <a:pt x="1845" y="19608"/>
                    <a:pt x="1741" y="19608"/>
                  </a:cubicBezTo>
                  <a:cubicBezTo>
                    <a:pt x="1667" y="19608"/>
                    <a:pt x="1594" y="19615"/>
                    <a:pt x="1523" y="19635"/>
                  </a:cubicBezTo>
                  <a:cubicBezTo>
                    <a:pt x="1332" y="19689"/>
                    <a:pt x="1647" y="20011"/>
                    <a:pt x="1697" y="20071"/>
                  </a:cubicBezTo>
                  <a:cubicBezTo>
                    <a:pt x="1899" y="20295"/>
                    <a:pt x="2216" y="20595"/>
                    <a:pt x="2526" y="20666"/>
                  </a:cubicBezTo>
                  <a:cubicBezTo>
                    <a:pt x="2531" y="20671"/>
                    <a:pt x="1654" y="21451"/>
                    <a:pt x="1621" y="21479"/>
                  </a:cubicBezTo>
                  <a:cubicBezTo>
                    <a:pt x="1211" y="21758"/>
                    <a:pt x="738" y="21910"/>
                    <a:pt x="257" y="21975"/>
                  </a:cubicBezTo>
                  <a:cubicBezTo>
                    <a:pt x="240" y="21980"/>
                    <a:pt x="192" y="21980"/>
                    <a:pt x="192" y="22008"/>
                  </a:cubicBezTo>
                  <a:cubicBezTo>
                    <a:pt x="224" y="22614"/>
                    <a:pt x="1039" y="22812"/>
                    <a:pt x="1762" y="22812"/>
                  </a:cubicBezTo>
                  <a:cubicBezTo>
                    <a:pt x="1982" y="22812"/>
                    <a:pt x="2194" y="22794"/>
                    <a:pt x="2372" y="22763"/>
                  </a:cubicBezTo>
                  <a:lnTo>
                    <a:pt x="2372" y="22763"/>
                  </a:lnTo>
                  <a:cubicBezTo>
                    <a:pt x="2022" y="23163"/>
                    <a:pt x="1479" y="23365"/>
                    <a:pt x="955" y="23399"/>
                  </a:cubicBezTo>
                  <a:cubicBezTo>
                    <a:pt x="939" y="23399"/>
                    <a:pt x="895" y="23405"/>
                    <a:pt x="895" y="23427"/>
                  </a:cubicBezTo>
                  <a:cubicBezTo>
                    <a:pt x="888" y="23814"/>
                    <a:pt x="1192" y="23942"/>
                    <a:pt x="1575" y="23942"/>
                  </a:cubicBezTo>
                  <a:cubicBezTo>
                    <a:pt x="1857" y="23942"/>
                    <a:pt x="2181" y="23873"/>
                    <a:pt x="2455" y="23788"/>
                  </a:cubicBezTo>
                  <a:lnTo>
                    <a:pt x="2455" y="23788"/>
                  </a:lnTo>
                  <a:cubicBezTo>
                    <a:pt x="2102" y="24045"/>
                    <a:pt x="1713" y="24222"/>
                    <a:pt x="1299" y="24402"/>
                  </a:cubicBezTo>
                  <a:cubicBezTo>
                    <a:pt x="1277" y="24414"/>
                    <a:pt x="1282" y="24430"/>
                    <a:pt x="1294" y="24447"/>
                  </a:cubicBezTo>
                  <a:cubicBezTo>
                    <a:pt x="1494" y="24690"/>
                    <a:pt x="1745" y="24780"/>
                    <a:pt x="2009" y="24780"/>
                  </a:cubicBezTo>
                  <a:cubicBezTo>
                    <a:pt x="2143" y="24780"/>
                    <a:pt x="2280" y="24757"/>
                    <a:pt x="2416" y="24719"/>
                  </a:cubicBezTo>
                  <a:lnTo>
                    <a:pt x="2416" y="24719"/>
                  </a:lnTo>
                  <a:cubicBezTo>
                    <a:pt x="2253" y="24907"/>
                    <a:pt x="2152" y="25128"/>
                    <a:pt x="2472" y="25215"/>
                  </a:cubicBezTo>
                  <a:cubicBezTo>
                    <a:pt x="2516" y="25227"/>
                    <a:pt x="2561" y="25233"/>
                    <a:pt x="2608" y="25233"/>
                  </a:cubicBezTo>
                  <a:cubicBezTo>
                    <a:pt x="2809" y="25233"/>
                    <a:pt x="3028" y="25129"/>
                    <a:pt x="3232" y="25016"/>
                  </a:cubicBezTo>
                  <a:lnTo>
                    <a:pt x="3232" y="25016"/>
                  </a:lnTo>
                  <a:cubicBezTo>
                    <a:pt x="3221" y="25051"/>
                    <a:pt x="3212" y="25089"/>
                    <a:pt x="3203" y="25134"/>
                  </a:cubicBezTo>
                  <a:cubicBezTo>
                    <a:pt x="3192" y="25183"/>
                    <a:pt x="3306" y="25200"/>
                    <a:pt x="3334" y="25200"/>
                  </a:cubicBezTo>
                  <a:cubicBezTo>
                    <a:pt x="3486" y="25197"/>
                    <a:pt x="3620" y="25178"/>
                    <a:pt x="3748" y="25142"/>
                  </a:cubicBezTo>
                  <a:lnTo>
                    <a:pt x="3748" y="25142"/>
                  </a:lnTo>
                  <a:cubicBezTo>
                    <a:pt x="3629" y="25277"/>
                    <a:pt x="3536" y="25428"/>
                    <a:pt x="3487" y="25620"/>
                  </a:cubicBezTo>
                  <a:cubicBezTo>
                    <a:pt x="3473" y="25667"/>
                    <a:pt x="3580" y="25681"/>
                    <a:pt x="3639" y="25681"/>
                  </a:cubicBezTo>
                  <a:cubicBezTo>
                    <a:pt x="3654" y="25681"/>
                    <a:pt x="3665" y="25680"/>
                    <a:pt x="3671" y="25679"/>
                  </a:cubicBezTo>
                  <a:cubicBezTo>
                    <a:pt x="4142" y="25579"/>
                    <a:pt x="4547" y="25405"/>
                    <a:pt x="4935" y="25167"/>
                  </a:cubicBezTo>
                  <a:lnTo>
                    <a:pt x="4935" y="25167"/>
                  </a:lnTo>
                  <a:cubicBezTo>
                    <a:pt x="4918" y="25217"/>
                    <a:pt x="4903" y="25272"/>
                    <a:pt x="4888" y="25336"/>
                  </a:cubicBezTo>
                  <a:cubicBezTo>
                    <a:pt x="4877" y="25374"/>
                    <a:pt x="4970" y="25391"/>
                    <a:pt x="4992" y="25396"/>
                  </a:cubicBezTo>
                  <a:cubicBezTo>
                    <a:pt x="5086" y="25412"/>
                    <a:pt x="5174" y="25420"/>
                    <a:pt x="5258" y="25420"/>
                  </a:cubicBezTo>
                  <a:cubicBezTo>
                    <a:pt x="5482" y="25420"/>
                    <a:pt x="5679" y="25365"/>
                    <a:pt x="5872" y="25269"/>
                  </a:cubicBezTo>
                  <a:lnTo>
                    <a:pt x="5872" y="25269"/>
                  </a:lnTo>
                  <a:cubicBezTo>
                    <a:pt x="5859" y="25406"/>
                    <a:pt x="5992" y="25499"/>
                    <a:pt x="6257" y="25554"/>
                  </a:cubicBezTo>
                  <a:cubicBezTo>
                    <a:pt x="6331" y="25569"/>
                    <a:pt x="6407" y="25576"/>
                    <a:pt x="6483" y="25576"/>
                  </a:cubicBezTo>
                  <a:cubicBezTo>
                    <a:pt x="6913" y="25576"/>
                    <a:pt x="7363" y="25357"/>
                    <a:pt x="7731" y="25123"/>
                  </a:cubicBezTo>
                  <a:lnTo>
                    <a:pt x="7731" y="25123"/>
                  </a:lnTo>
                  <a:cubicBezTo>
                    <a:pt x="7726" y="25378"/>
                    <a:pt x="7841" y="25616"/>
                    <a:pt x="8145" y="25663"/>
                  </a:cubicBezTo>
                  <a:cubicBezTo>
                    <a:pt x="8191" y="25670"/>
                    <a:pt x="8236" y="25674"/>
                    <a:pt x="8280" y="25674"/>
                  </a:cubicBezTo>
                  <a:cubicBezTo>
                    <a:pt x="8607" y="25674"/>
                    <a:pt x="8855" y="25479"/>
                    <a:pt x="9062" y="25234"/>
                  </a:cubicBezTo>
                  <a:lnTo>
                    <a:pt x="9062" y="25234"/>
                  </a:lnTo>
                  <a:cubicBezTo>
                    <a:pt x="9115" y="25522"/>
                    <a:pt x="9324" y="25649"/>
                    <a:pt x="9569" y="25649"/>
                  </a:cubicBezTo>
                  <a:cubicBezTo>
                    <a:pt x="9795" y="25649"/>
                    <a:pt x="10052" y="25541"/>
                    <a:pt x="10248" y="25352"/>
                  </a:cubicBezTo>
                  <a:lnTo>
                    <a:pt x="10248" y="25352"/>
                  </a:lnTo>
                  <a:cubicBezTo>
                    <a:pt x="10358" y="25458"/>
                    <a:pt x="10481" y="25512"/>
                    <a:pt x="10603" y="25512"/>
                  </a:cubicBezTo>
                  <a:cubicBezTo>
                    <a:pt x="10731" y="25512"/>
                    <a:pt x="10859" y="25451"/>
                    <a:pt x="10972" y="25328"/>
                  </a:cubicBezTo>
                  <a:lnTo>
                    <a:pt x="10972" y="25328"/>
                  </a:lnTo>
                  <a:cubicBezTo>
                    <a:pt x="11120" y="25478"/>
                    <a:pt x="11323" y="25594"/>
                    <a:pt x="11498" y="25594"/>
                  </a:cubicBezTo>
                  <a:cubicBezTo>
                    <a:pt x="11632" y="25594"/>
                    <a:pt x="11750" y="25527"/>
                    <a:pt x="11817" y="25358"/>
                  </a:cubicBezTo>
                  <a:lnTo>
                    <a:pt x="11817" y="25358"/>
                  </a:lnTo>
                  <a:cubicBezTo>
                    <a:pt x="12106" y="25531"/>
                    <a:pt x="12576" y="25805"/>
                    <a:pt x="12881" y="25805"/>
                  </a:cubicBezTo>
                  <a:cubicBezTo>
                    <a:pt x="13067" y="25805"/>
                    <a:pt x="13193" y="25703"/>
                    <a:pt x="13178" y="25414"/>
                  </a:cubicBezTo>
                  <a:lnTo>
                    <a:pt x="13178" y="25414"/>
                  </a:lnTo>
                  <a:cubicBezTo>
                    <a:pt x="13359" y="25485"/>
                    <a:pt x="13595" y="25540"/>
                    <a:pt x="13783" y="25540"/>
                  </a:cubicBezTo>
                  <a:cubicBezTo>
                    <a:pt x="13989" y="25540"/>
                    <a:pt x="14137" y="25475"/>
                    <a:pt x="14098" y="25295"/>
                  </a:cubicBezTo>
                  <a:lnTo>
                    <a:pt x="14098" y="25295"/>
                  </a:lnTo>
                  <a:cubicBezTo>
                    <a:pt x="14278" y="25389"/>
                    <a:pt x="14473" y="25431"/>
                    <a:pt x="14697" y="25431"/>
                  </a:cubicBezTo>
                  <a:cubicBezTo>
                    <a:pt x="14729" y="25431"/>
                    <a:pt x="14761" y="25430"/>
                    <a:pt x="14794" y="25429"/>
                  </a:cubicBezTo>
                  <a:cubicBezTo>
                    <a:pt x="14811" y="25429"/>
                    <a:pt x="14854" y="25423"/>
                    <a:pt x="14854" y="25396"/>
                  </a:cubicBezTo>
                  <a:cubicBezTo>
                    <a:pt x="14852" y="25286"/>
                    <a:pt x="14842" y="25204"/>
                    <a:pt x="14818" y="25124"/>
                  </a:cubicBezTo>
                  <a:lnTo>
                    <a:pt x="14818" y="25124"/>
                  </a:lnTo>
                  <a:cubicBezTo>
                    <a:pt x="14984" y="25203"/>
                    <a:pt x="15171" y="25247"/>
                    <a:pt x="15338" y="25247"/>
                  </a:cubicBezTo>
                  <a:cubicBezTo>
                    <a:pt x="15655" y="25247"/>
                    <a:pt x="15896" y="25090"/>
                    <a:pt x="15766" y="24723"/>
                  </a:cubicBezTo>
                  <a:lnTo>
                    <a:pt x="15766" y="24723"/>
                  </a:lnTo>
                  <a:cubicBezTo>
                    <a:pt x="16069" y="24904"/>
                    <a:pt x="16404" y="25031"/>
                    <a:pt x="16759" y="25031"/>
                  </a:cubicBezTo>
                  <a:cubicBezTo>
                    <a:pt x="16770" y="25031"/>
                    <a:pt x="16780" y="25031"/>
                    <a:pt x="16791" y="25031"/>
                  </a:cubicBezTo>
                  <a:cubicBezTo>
                    <a:pt x="17264" y="25016"/>
                    <a:pt x="17131" y="24655"/>
                    <a:pt x="16942" y="24352"/>
                  </a:cubicBezTo>
                  <a:lnTo>
                    <a:pt x="16942" y="24352"/>
                  </a:lnTo>
                  <a:cubicBezTo>
                    <a:pt x="17221" y="24507"/>
                    <a:pt x="17540" y="24595"/>
                    <a:pt x="17855" y="24605"/>
                  </a:cubicBezTo>
                  <a:cubicBezTo>
                    <a:pt x="17866" y="24605"/>
                    <a:pt x="17941" y="24605"/>
                    <a:pt x="17941" y="24572"/>
                  </a:cubicBezTo>
                  <a:cubicBezTo>
                    <a:pt x="17925" y="24328"/>
                    <a:pt x="17842" y="24220"/>
                    <a:pt x="17723" y="24050"/>
                  </a:cubicBezTo>
                  <a:lnTo>
                    <a:pt x="17723" y="24050"/>
                  </a:lnTo>
                  <a:cubicBezTo>
                    <a:pt x="17956" y="24150"/>
                    <a:pt x="18288" y="24275"/>
                    <a:pt x="18490" y="24275"/>
                  </a:cubicBezTo>
                  <a:cubicBezTo>
                    <a:pt x="18612" y="24275"/>
                    <a:pt x="18687" y="24229"/>
                    <a:pt x="18662" y="24102"/>
                  </a:cubicBezTo>
                  <a:cubicBezTo>
                    <a:pt x="18620" y="23886"/>
                    <a:pt x="18401" y="23701"/>
                    <a:pt x="18192" y="23548"/>
                  </a:cubicBezTo>
                  <a:lnTo>
                    <a:pt x="18192" y="23548"/>
                  </a:lnTo>
                  <a:cubicBezTo>
                    <a:pt x="18194" y="23549"/>
                    <a:pt x="18196" y="23550"/>
                    <a:pt x="18198" y="23551"/>
                  </a:cubicBezTo>
                  <a:cubicBezTo>
                    <a:pt x="18382" y="23639"/>
                    <a:pt x="18807" y="23828"/>
                    <a:pt x="19141" y="23828"/>
                  </a:cubicBezTo>
                  <a:cubicBezTo>
                    <a:pt x="19352" y="23828"/>
                    <a:pt x="19527" y="23753"/>
                    <a:pt x="19583" y="23530"/>
                  </a:cubicBezTo>
                  <a:cubicBezTo>
                    <a:pt x="19633" y="23339"/>
                    <a:pt x="19245" y="22979"/>
                    <a:pt x="19142" y="22864"/>
                  </a:cubicBezTo>
                  <a:cubicBezTo>
                    <a:pt x="18896" y="22585"/>
                    <a:pt x="18613" y="22334"/>
                    <a:pt x="18360" y="22057"/>
                  </a:cubicBezTo>
                  <a:lnTo>
                    <a:pt x="18360" y="22057"/>
                  </a:lnTo>
                  <a:cubicBezTo>
                    <a:pt x="18611" y="22171"/>
                    <a:pt x="18894" y="22236"/>
                    <a:pt x="19171" y="22236"/>
                  </a:cubicBezTo>
                  <a:cubicBezTo>
                    <a:pt x="19549" y="22236"/>
                    <a:pt x="19913" y="22113"/>
                    <a:pt x="20162" y="21823"/>
                  </a:cubicBezTo>
                  <a:cubicBezTo>
                    <a:pt x="20167" y="21817"/>
                    <a:pt x="20169" y="21812"/>
                    <a:pt x="20167" y="21806"/>
                  </a:cubicBezTo>
                  <a:lnTo>
                    <a:pt x="20167" y="21806"/>
                  </a:lnTo>
                  <a:cubicBezTo>
                    <a:pt x="20170" y="21798"/>
                    <a:pt x="20163" y="21789"/>
                    <a:pt x="20140" y="21779"/>
                  </a:cubicBezTo>
                  <a:cubicBezTo>
                    <a:pt x="19306" y="21332"/>
                    <a:pt x="18427" y="21169"/>
                    <a:pt x="17718" y="20492"/>
                  </a:cubicBezTo>
                  <a:cubicBezTo>
                    <a:pt x="17631" y="20409"/>
                    <a:pt x="17070" y="19799"/>
                    <a:pt x="17249" y="19794"/>
                  </a:cubicBezTo>
                  <a:cubicBezTo>
                    <a:pt x="17495" y="19787"/>
                    <a:pt x="17659" y="19761"/>
                    <a:pt x="17871" y="19641"/>
                  </a:cubicBezTo>
                  <a:cubicBezTo>
                    <a:pt x="17881" y="19635"/>
                    <a:pt x="17898" y="19624"/>
                    <a:pt x="17888" y="19613"/>
                  </a:cubicBezTo>
                  <a:cubicBezTo>
                    <a:pt x="17752" y="19418"/>
                    <a:pt x="17430" y="19228"/>
                    <a:pt x="17553" y="19228"/>
                  </a:cubicBezTo>
                  <a:cubicBezTo>
                    <a:pt x="17589" y="19228"/>
                    <a:pt x="17663" y="19244"/>
                    <a:pt x="17790" y="19281"/>
                  </a:cubicBezTo>
                  <a:cubicBezTo>
                    <a:pt x="17926" y="19321"/>
                    <a:pt x="18057" y="19337"/>
                    <a:pt x="18191" y="19337"/>
                  </a:cubicBezTo>
                  <a:cubicBezTo>
                    <a:pt x="18292" y="19337"/>
                    <a:pt x="18395" y="19328"/>
                    <a:pt x="18503" y="19313"/>
                  </a:cubicBezTo>
                  <a:cubicBezTo>
                    <a:pt x="18994" y="19248"/>
                    <a:pt x="19545" y="18860"/>
                    <a:pt x="19573" y="18342"/>
                  </a:cubicBezTo>
                  <a:cubicBezTo>
                    <a:pt x="19578" y="18282"/>
                    <a:pt x="19447" y="18277"/>
                    <a:pt x="19414" y="18277"/>
                  </a:cubicBezTo>
                  <a:cubicBezTo>
                    <a:pt x="19016" y="18304"/>
                    <a:pt x="18629" y="18387"/>
                    <a:pt x="18236" y="18435"/>
                  </a:cubicBezTo>
                  <a:cubicBezTo>
                    <a:pt x="18085" y="18452"/>
                    <a:pt x="17925" y="18467"/>
                    <a:pt x="17765" y="18467"/>
                  </a:cubicBezTo>
                  <a:cubicBezTo>
                    <a:pt x="17454" y="18467"/>
                    <a:pt x="17142" y="18411"/>
                    <a:pt x="16894" y="18206"/>
                  </a:cubicBezTo>
                  <a:cubicBezTo>
                    <a:pt x="16717" y="18061"/>
                    <a:pt x="16737" y="18029"/>
                    <a:pt x="16818" y="18029"/>
                  </a:cubicBezTo>
                  <a:cubicBezTo>
                    <a:pt x="16847" y="18029"/>
                    <a:pt x="16883" y="18033"/>
                    <a:pt x="16922" y="18037"/>
                  </a:cubicBezTo>
                  <a:cubicBezTo>
                    <a:pt x="16971" y="18042"/>
                    <a:pt x="17020" y="18042"/>
                    <a:pt x="17058" y="18042"/>
                  </a:cubicBezTo>
                  <a:cubicBezTo>
                    <a:pt x="17724" y="18020"/>
                    <a:pt x="18400" y="17666"/>
                    <a:pt x="18281" y="16919"/>
                  </a:cubicBezTo>
                  <a:cubicBezTo>
                    <a:pt x="18271" y="16872"/>
                    <a:pt x="18192" y="16855"/>
                    <a:pt x="18135" y="16855"/>
                  </a:cubicBezTo>
                  <a:cubicBezTo>
                    <a:pt x="18119" y="16855"/>
                    <a:pt x="18105" y="16856"/>
                    <a:pt x="18095" y="16859"/>
                  </a:cubicBezTo>
                  <a:cubicBezTo>
                    <a:pt x="17876" y="16929"/>
                    <a:pt x="17664" y="16990"/>
                    <a:pt x="17440" y="17045"/>
                  </a:cubicBezTo>
                  <a:cubicBezTo>
                    <a:pt x="17363" y="17063"/>
                    <a:pt x="17231" y="17073"/>
                    <a:pt x="17095" y="17073"/>
                  </a:cubicBezTo>
                  <a:cubicBezTo>
                    <a:pt x="16720" y="17073"/>
                    <a:pt x="16306" y="17001"/>
                    <a:pt x="16861" y="16853"/>
                  </a:cubicBezTo>
                  <a:cubicBezTo>
                    <a:pt x="17173" y="16766"/>
                    <a:pt x="17506" y="16592"/>
                    <a:pt x="17604" y="16264"/>
                  </a:cubicBezTo>
                  <a:cubicBezTo>
                    <a:pt x="17614" y="16220"/>
                    <a:pt x="17495" y="16204"/>
                    <a:pt x="17468" y="16204"/>
                  </a:cubicBezTo>
                  <a:cubicBezTo>
                    <a:pt x="16987" y="16171"/>
                    <a:pt x="16529" y="16106"/>
                    <a:pt x="16071" y="15937"/>
                  </a:cubicBezTo>
                  <a:cubicBezTo>
                    <a:pt x="15935" y="15887"/>
                    <a:pt x="15368" y="15451"/>
                    <a:pt x="15368" y="15451"/>
                  </a:cubicBezTo>
                  <a:lnTo>
                    <a:pt x="15368" y="15451"/>
                  </a:lnTo>
                  <a:cubicBezTo>
                    <a:pt x="15421" y="15460"/>
                    <a:pt x="15474" y="15464"/>
                    <a:pt x="15527" y="15464"/>
                  </a:cubicBezTo>
                  <a:cubicBezTo>
                    <a:pt x="15804" y="15464"/>
                    <a:pt x="16074" y="15353"/>
                    <a:pt x="16317" y="15233"/>
                  </a:cubicBezTo>
                  <a:cubicBezTo>
                    <a:pt x="16343" y="15217"/>
                    <a:pt x="16327" y="15189"/>
                    <a:pt x="16305" y="15179"/>
                  </a:cubicBezTo>
                  <a:cubicBezTo>
                    <a:pt x="16114" y="15074"/>
                    <a:pt x="15705" y="14644"/>
                    <a:pt x="15580" y="14644"/>
                  </a:cubicBezTo>
                  <a:cubicBezTo>
                    <a:pt x="15716" y="14644"/>
                    <a:pt x="15847" y="14633"/>
                    <a:pt x="15983" y="14616"/>
                  </a:cubicBezTo>
                  <a:cubicBezTo>
                    <a:pt x="16278" y="14590"/>
                    <a:pt x="16501" y="14480"/>
                    <a:pt x="16715" y="14284"/>
                  </a:cubicBezTo>
                  <a:cubicBezTo>
                    <a:pt x="16742" y="14263"/>
                    <a:pt x="16687" y="14235"/>
                    <a:pt x="16670" y="14230"/>
                  </a:cubicBezTo>
                  <a:cubicBezTo>
                    <a:pt x="16459" y="14128"/>
                    <a:pt x="16339" y="14089"/>
                    <a:pt x="16113" y="14082"/>
                  </a:cubicBezTo>
                  <a:lnTo>
                    <a:pt x="16113" y="14082"/>
                  </a:lnTo>
                  <a:cubicBezTo>
                    <a:pt x="16115" y="14082"/>
                    <a:pt x="16117" y="14082"/>
                    <a:pt x="16119" y="14082"/>
                  </a:cubicBezTo>
                  <a:cubicBezTo>
                    <a:pt x="16236" y="14082"/>
                    <a:pt x="16390" y="14052"/>
                    <a:pt x="16496" y="14016"/>
                  </a:cubicBezTo>
                  <a:cubicBezTo>
                    <a:pt x="16987" y="13831"/>
                    <a:pt x="17292" y="13515"/>
                    <a:pt x="17292" y="12969"/>
                  </a:cubicBezTo>
                  <a:cubicBezTo>
                    <a:pt x="17292" y="12918"/>
                    <a:pt x="17201" y="12902"/>
                    <a:pt x="17154" y="12902"/>
                  </a:cubicBezTo>
                  <a:cubicBezTo>
                    <a:pt x="17146" y="12902"/>
                    <a:pt x="17140" y="12903"/>
                    <a:pt x="17135" y="12904"/>
                  </a:cubicBezTo>
                  <a:cubicBezTo>
                    <a:pt x="17035" y="12908"/>
                    <a:pt x="16342" y="13017"/>
                    <a:pt x="16301" y="13017"/>
                  </a:cubicBezTo>
                  <a:cubicBezTo>
                    <a:pt x="16289" y="13017"/>
                    <a:pt x="16338" y="13007"/>
                    <a:pt x="16486" y="12980"/>
                  </a:cubicBezTo>
                  <a:cubicBezTo>
                    <a:pt x="16856" y="12914"/>
                    <a:pt x="17173" y="12675"/>
                    <a:pt x="17418" y="12407"/>
                  </a:cubicBezTo>
                  <a:cubicBezTo>
                    <a:pt x="17463" y="12358"/>
                    <a:pt x="17303" y="12336"/>
                    <a:pt x="17251" y="12336"/>
                  </a:cubicBezTo>
                  <a:cubicBezTo>
                    <a:pt x="17246" y="12336"/>
                    <a:pt x="17241" y="12336"/>
                    <a:pt x="17238" y="12337"/>
                  </a:cubicBezTo>
                  <a:cubicBezTo>
                    <a:pt x="16977" y="12400"/>
                    <a:pt x="16709" y="12432"/>
                    <a:pt x="16444" y="12432"/>
                  </a:cubicBezTo>
                  <a:cubicBezTo>
                    <a:pt x="15388" y="12432"/>
                    <a:pt x="14379" y="11924"/>
                    <a:pt x="14009" y="10875"/>
                  </a:cubicBezTo>
                  <a:lnTo>
                    <a:pt x="14009" y="10875"/>
                  </a:lnTo>
                  <a:cubicBezTo>
                    <a:pt x="14263" y="11014"/>
                    <a:pt x="14562" y="11049"/>
                    <a:pt x="14863" y="11049"/>
                  </a:cubicBezTo>
                  <a:cubicBezTo>
                    <a:pt x="15066" y="11049"/>
                    <a:pt x="15269" y="11033"/>
                    <a:pt x="15459" y="11022"/>
                  </a:cubicBezTo>
                  <a:cubicBezTo>
                    <a:pt x="15509" y="11016"/>
                    <a:pt x="15547" y="10990"/>
                    <a:pt x="15499" y="10957"/>
                  </a:cubicBezTo>
                  <a:cubicBezTo>
                    <a:pt x="15109" y="10717"/>
                    <a:pt x="14776" y="10436"/>
                    <a:pt x="14531" y="10067"/>
                  </a:cubicBezTo>
                  <a:lnTo>
                    <a:pt x="14531" y="10067"/>
                  </a:lnTo>
                  <a:cubicBezTo>
                    <a:pt x="14757" y="10181"/>
                    <a:pt x="15015" y="10248"/>
                    <a:pt x="15264" y="10248"/>
                  </a:cubicBezTo>
                  <a:cubicBezTo>
                    <a:pt x="15619" y="10248"/>
                    <a:pt x="15956" y="10113"/>
                    <a:pt x="16158" y="9784"/>
                  </a:cubicBezTo>
                  <a:cubicBezTo>
                    <a:pt x="16174" y="9756"/>
                    <a:pt x="16136" y="9734"/>
                    <a:pt x="16114" y="9729"/>
                  </a:cubicBezTo>
                  <a:cubicBezTo>
                    <a:pt x="15564" y="9522"/>
                    <a:pt x="14985" y="9429"/>
                    <a:pt x="14434" y="9216"/>
                  </a:cubicBezTo>
                  <a:cubicBezTo>
                    <a:pt x="13911" y="9014"/>
                    <a:pt x="13545" y="8638"/>
                    <a:pt x="13218" y="8213"/>
                  </a:cubicBezTo>
                  <a:cubicBezTo>
                    <a:pt x="13130" y="8092"/>
                    <a:pt x="13049" y="7967"/>
                    <a:pt x="12972" y="7841"/>
                  </a:cubicBezTo>
                  <a:lnTo>
                    <a:pt x="12972" y="7841"/>
                  </a:lnTo>
                  <a:cubicBezTo>
                    <a:pt x="13074" y="7913"/>
                    <a:pt x="13190" y="7946"/>
                    <a:pt x="13316" y="7946"/>
                  </a:cubicBezTo>
                  <a:cubicBezTo>
                    <a:pt x="13325" y="7946"/>
                    <a:pt x="13334" y="7946"/>
                    <a:pt x="13344" y="7946"/>
                  </a:cubicBezTo>
                  <a:cubicBezTo>
                    <a:pt x="13348" y="7946"/>
                    <a:pt x="13363" y="7947"/>
                    <a:pt x="13380" y="7947"/>
                  </a:cubicBezTo>
                  <a:cubicBezTo>
                    <a:pt x="13420" y="7947"/>
                    <a:pt x="13477" y="7941"/>
                    <a:pt x="13458" y="7906"/>
                  </a:cubicBezTo>
                  <a:cubicBezTo>
                    <a:pt x="13453" y="7897"/>
                    <a:pt x="13108" y="7261"/>
                    <a:pt x="13325" y="7261"/>
                  </a:cubicBezTo>
                  <a:cubicBezTo>
                    <a:pt x="13338" y="7261"/>
                    <a:pt x="13353" y="7264"/>
                    <a:pt x="13371" y="7269"/>
                  </a:cubicBezTo>
                  <a:cubicBezTo>
                    <a:pt x="13561" y="7324"/>
                    <a:pt x="13594" y="7334"/>
                    <a:pt x="13790" y="7367"/>
                  </a:cubicBezTo>
                  <a:cubicBezTo>
                    <a:pt x="13797" y="7369"/>
                    <a:pt x="13813" y="7370"/>
                    <a:pt x="13831" y="7370"/>
                  </a:cubicBezTo>
                  <a:cubicBezTo>
                    <a:pt x="13871" y="7370"/>
                    <a:pt x="13921" y="7362"/>
                    <a:pt x="13905" y="7329"/>
                  </a:cubicBezTo>
                  <a:cubicBezTo>
                    <a:pt x="13769" y="6942"/>
                    <a:pt x="13535" y="6881"/>
                    <a:pt x="14064" y="6826"/>
                  </a:cubicBezTo>
                  <a:cubicBezTo>
                    <a:pt x="14346" y="6800"/>
                    <a:pt x="14543" y="6675"/>
                    <a:pt x="14718" y="6456"/>
                  </a:cubicBezTo>
                  <a:cubicBezTo>
                    <a:pt x="14761" y="6407"/>
                    <a:pt x="14615" y="6380"/>
                    <a:pt x="14593" y="6380"/>
                  </a:cubicBezTo>
                  <a:cubicBezTo>
                    <a:pt x="13654" y="6342"/>
                    <a:pt x="12765" y="5992"/>
                    <a:pt x="12034" y="5398"/>
                  </a:cubicBezTo>
                  <a:cubicBezTo>
                    <a:pt x="11909" y="5295"/>
                    <a:pt x="11669" y="5038"/>
                    <a:pt x="11592" y="5005"/>
                  </a:cubicBezTo>
                  <a:lnTo>
                    <a:pt x="11592" y="5005"/>
                  </a:lnTo>
                  <a:cubicBezTo>
                    <a:pt x="11821" y="5098"/>
                    <a:pt x="11931" y="5098"/>
                    <a:pt x="12171" y="5109"/>
                  </a:cubicBezTo>
                  <a:cubicBezTo>
                    <a:pt x="12181" y="5109"/>
                    <a:pt x="12279" y="5109"/>
                    <a:pt x="12252" y="5071"/>
                  </a:cubicBezTo>
                  <a:cubicBezTo>
                    <a:pt x="12106" y="4851"/>
                    <a:pt x="11705" y="4616"/>
                    <a:pt x="12083" y="4616"/>
                  </a:cubicBezTo>
                  <a:cubicBezTo>
                    <a:pt x="12100" y="4616"/>
                    <a:pt x="12118" y="4617"/>
                    <a:pt x="12138" y="4618"/>
                  </a:cubicBezTo>
                  <a:cubicBezTo>
                    <a:pt x="12157" y="4619"/>
                    <a:pt x="12175" y="4620"/>
                    <a:pt x="12194" y="4620"/>
                  </a:cubicBezTo>
                  <a:cubicBezTo>
                    <a:pt x="12420" y="4620"/>
                    <a:pt x="12607" y="4532"/>
                    <a:pt x="12803" y="4416"/>
                  </a:cubicBezTo>
                  <a:cubicBezTo>
                    <a:pt x="12841" y="4394"/>
                    <a:pt x="12798" y="4361"/>
                    <a:pt x="12770" y="4351"/>
                  </a:cubicBezTo>
                  <a:cubicBezTo>
                    <a:pt x="12591" y="4268"/>
                    <a:pt x="12405" y="4198"/>
                    <a:pt x="12214" y="4122"/>
                  </a:cubicBezTo>
                  <a:cubicBezTo>
                    <a:pt x="11511" y="3855"/>
                    <a:pt x="11871" y="3855"/>
                    <a:pt x="12121" y="3855"/>
                  </a:cubicBezTo>
                  <a:lnTo>
                    <a:pt x="12219" y="3855"/>
                  </a:lnTo>
                  <a:cubicBezTo>
                    <a:pt x="12546" y="3848"/>
                    <a:pt x="12830" y="3827"/>
                    <a:pt x="13115" y="3652"/>
                  </a:cubicBezTo>
                  <a:cubicBezTo>
                    <a:pt x="13152" y="3625"/>
                    <a:pt x="13109" y="3593"/>
                    <a:pt x="13082" y="3581"/>
                  </a:cubicBezTo>
                  <a:cubicBezTo>
                    <a:pt x="12579" y="3373"/>
                    <a:pt x="12076" y="3308"/>
                    <a:pt x="11541" y="3306"/>
                  </a:cubicBezTo>
                  <a:lnTo>
                    <a:pt x="11541" y="3306"/>
                  </a:lnTo>
                  <a:cubicBezTo>
                    <a:pt x="11979" y="2913"/>
                    <a:pt x="12317" y="2407"/>
                    <a:pt x="12394" y="1813"/>
                  </a:cubicBezTo>
                  <a:cubicBezTo>
                    <a:pt x="12398" y="1770"/>
                    <a:pt x="12328" y="1753"/>
                    <a:pt x="12266" y="1753"/>
                  </a:cubicBezTo>
                  <a:cubicBezTo>
                    <a:pt x="12227" y="1753"/>
                    <a:pt x="12190" y="1760"/>
                    <a:pt x="12176" y="1770"/>
                  </a:cubicBezTo>
                  <a:cubicBezTo>
                    <a:pt x="11759" y="2083"/>
                    <a:pt x="11346" y="2363"/>
                    <a:pt x="10915" y="2639"/>
                  </a:cubicBezTo>
                  <a:lnTo>
                    <a:pt x="10915" y="2639"/>
                  </a:lnTo>
                  <a:cubicBezTo>
                    <a:pt x="11033" y="2375"/>
                    <a:pt x="11112" y="2103"/>
                    <a:pt x="11189" y="1813"/>
                  </a:cubicBezTo>
                  <a:cubicBezTo>
                    <a:pt x="11199" y="1774"/>
                    <a:pt x="11115" y="1754"/>
                    <a:pt x="11048" y="1754"/>
                  </a:cubicBezTo>
                  <a:cubicBezTo>
                    <a:pt x="11012" y="1754"/>
                    <a:pt x="10981" y="1759"/>
                    <a:pt x="10970" y="1770"/>
                  </a:cubicBezTo>
                  <a:cubicBezTo>
                    <a:pt x="10695" y="2054"/>
                    <a:pt x="10495" y="2382"/>
                    <a:pt x="10267" y="2696"/>
                  </a:cubicBezTo>
                  <a:lnTo>
                    <a:pt x="10267" y="2696"/>
                  </a:lnTo>
                  <a:cubicBezTo>
                    <a:pt x="10215" y="2005"/>
                    <a:pt x="10251" y="1278"/>
                    <a:pt x="10098" y="608"/>
                  </a:cubicBezTo>
                  <a:cubicBezTo>
                    <a:pt x="10010" y="223"/>
                    <a:pt x="9877" y="0"/>
                    <a:pt x="956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0"/>
            <p:cNvSpPr/>
            <p:nvPr/>
          </p:nvSpPr>
          <p:spPr>
            <a:xfrm>
              <a:off x="3626375" y="3119675"/>
              <a:ext cx="294900" cy="562275"/>
            </a:xfrm>
            <a:custGeom>
              <a:avLst/>
              <a:gdLst/>
              <a:ahLst/>
              <a:cxnLst/>
              <a:rect l="l" t="t" r="r" b="b"/>
              <a:pathLst>
                <a:path w="11796" h="22491" extrusionOk="0">
                  <a:moveTo>
                    <a:pt x="6089" y="0"/>
                  </a:moveTo>
                  <a:cubicBezTo>
                    <a:pt x="5685" y="0"/>
                    <a:pt x="5282" y="295"/>
                    <a:pt x="5260" y="748"/>
                  </a:cubicBezTo>
                  <a:lnTo>
                    <a:pt x="5391" y="803"/>
                  </a:lnTo>
                  <a:cubicBezTo>
                    <a:pt x="5107" y="720"/>
                    <a:pt x="4742" y="688"/>
                    <a:pt x="4485" y="546"/>
                  </a:cubicBezTo>
                  <a:lnTo>
                    <a:pt x="4485" y="546"/>
                  </a:lnTo>
                  <a:cubicBezTo>
                    <a:pt x="4562" y="775"/>
                    <a:pt x="4927" y="889"/>
                    <a:pt x="5107" y="1032"/>
                  </a:cubicBezTo>
                  <a:lnTo>
                    <a:pt x="4223" y="1032"/>
                  </a:lnTo>
                  <a:cubicBezTo>
                    <a:pt x="4328" y="1261"/>
                    <a:pt x="4535" y="1490"/>
                    <a:pt x="4797" y="1518"/>
                  </a:cubicBezTo>
                  <a:cubicBezTo>
                    <a:pt x="4485" y="1883"/>
                    <a:pt x="4251" y="2369"/>
                    <a:pt x="3968" y="2794"/>
                  </a:cubicBezTo>
                  <a:cubicBezTo>
                    <a:pt x="4328" y="2794"/>
                    <a:pt x="4616" y="2624"/>
                    <a:pt x="4900" y="2395"/>
                  </a:cubicBezTo>
                  <a:lnTo>
                    <a:pt x="4900" y="2395"/>
                  </a:lnTo>
                  <a:cubicBezTo>
                    <a:pt x="4872" y="3110"/>
                    <a:pt x="4099" y="3933"/>
                    <a:pt x="3498" y="4076"/>
                  </a:cubicBezTo>
                  <a:cubicBezTo>
                    <a:pt x="3656" y="4119"/>
                    <a:pt x="3809" y="4147"/>
                    <a:pt x="3968" y="4147"/>
                  </a:cubicBezTo>
                  <a:cubicBezTo>
                    <a:pt x="4120" y="4147"/>
                    <a:pt x="4278" y="4119"/>
                    <a:pt x="4431" y="4048"/>
                  </a:cubicBezTo>
                  <a:lnTo>
                    <a:pt x="4431" y="4048"/>
                  </a:lnTo>
                  <a:cubicBezTo>
                    <a:pt x="4223" y="4359"/>
                    <a:pt x="4099" y="4784"/>
                    <a:pt x="3863" y="5101"/>
                  </a:cubicBezTo>
                  <a:cubicBezTo>
                    <a:pt x="3601" y="5472"/>
                    <a:pt x="3346" y="5723"/>
                    <a:pt x="3034" y="6040"/>
                  </a:cubicBezTo>
                  <a:cubicBezTo>
                    <a:pt x="3143" y="6088"/>
                    <a:pt x="3263" y="6105"/>
                    <a:pt x="3384" y="6105"/>
                  </a:cubicBezTo>
                  <a:cubicBezTo>
                    <a:pt x="3608" y="6105"/>
                    <a:pt x="3837" y="6045"/>
                    <a:pt x="4016" y="6012"/>
                  </a:cubicBezTo>
                  <a:lnTo>
                    <a:pt x="4016" y="6012"/>
                  </a:lnTo>
                  <a:cubicBezTo>
                    <a:pt x="3913" y="6722"/>
                    <a:pt x="3553" y="7206"/>
                    <a:pt x="2931" y="7518"/>
                  </a:cubicBezTo>
                  <a:cubicBezTo>
                    <a:pt x="3215" y="7518"/>
                    <a:pt x="3498" y="7518"/>
                    <a:pt x="3760" y="7430"/>
                  </a:cubicBezTo>
                  <a:lnTo>
                    <a:pt x="3760" y="7430"/>
                  </a:lnTo>
                  <a:cubicBezTo>
                    <a:pt x="3706" y="7566"/>
                    <a:pt x="3651" y="7709"/>
                    <a:pt x="3601" y="7850"/>
                  </a:cubicBezTo>
                  <a:cubicBezTo>
                    <a:pt x="3062" y="8658"/>
                    <a:pt x="2914" y="8761"/>
                    <a:pt x="2593" y="9252"/>
                  </a:cubicBezTo>
                  <a:cubicBezTo>
                    <a:pt x="2227" y="9852"/>
                    <a:pt x="1813" y="10393"/>
                    <a:pt x="1294" y="10846"/>
                  </a:cubicBezTo>
                  <a:cubicBezTo>
                    <a:pt x="1687" y="10791"/>
                    <a:pt x="2206" y="10846"/>
                    <a:pt x="2516" y="10501"/>
                  </a:cubicBezTo>
                  <a:lnTo>
                    <a:pt x="2516" y="10501"/>
                  </a:lnTo>
                  <a:cubicBezTo>
                    <a:pt x="2309" y="11244"/>
                    <a:pt x="1916" y="11697"/>
                    <a:pt x="1556" y="12324"/>
                  </a:cubicBezTo>
                  <a:cubicBezTo>
                    <a:pt x="1894" y="12296"/>
                    <a:pt x="2206" y="12127"/>
                    <a:pt x="2538" y="12012"/>
                  </a:cubicBezTo>
                  <a:lnTo>
                    <a:pt x="2538" y="12012"/>
                  </a:lnTo>
                  <a:cubicBezTo>
                    <a:pt x="2331" y="12722"/>
                    <a:pt x="2047" y="13321"/>
                    <a:pt x="1529" y="13802"/>
                  </a:cubicBezTo>
                  <a:cubicBezTo>
                    <a:pt x="1088" y="14200"/>
                    <a:pt x="230" y="14915"/>
                    <a:pt x="1" y="15428"/>
                  </a:cubicBezTo>
                  <a:cubicBezTo>
                    <a:pt x="116" y="15438"/>
                    <a:pt x="230" y="15444"/>
                    <a:pt x="345" y="15444"/>
                  </a:cubicBezTo>
                  <a:cubicBezTo>
                    <a:pt x="498" y="15444"/>
                    <a:pt x="650" y="15433"/>
                    <a:pt x="803" y="15395"/>
                  </a:cubicBezTo>
                  <a:lnTo>
                    <a:pt x="803" y="15395"/>
                  </a:lnTo>
                  <a:cubicBezTo>
                    <a:pt x="597" y="15711"/>
                    <a:pt x="335" y="15967"/>
                    <a:pt x="127" y="16305"/>
                  </a:cubicBezTo>
                  <a:cubicBezTo>
                    <a:pt x="149" y="16312"/>
                    <a:pt x="171" y="16312"/>
                    <a:pt x="192" y="16312"/>
                  </a:cubicBezTo>
                  <a:cubicBezTo>
                    <a:pt x="552" y="16312"/>
                    <a:pt x="874" y="16071"/>
                    <a:pt x="1191" y="15940"/>
                  </a:cubicBezTo>
                  <a:lnTo>
                    <a:pt x="1191" y="15940"/>
                  </a:lnTo>
                  <a:cubicBezTo>
                    <a:pt x="907" y="16622"/>
                    <a:pt x="492" y="17276"/>
                    <a:pt x="258" y="17959"/>
                  </a:cubicBezTo>
                  <a:cubicBezTo>
                    <a:pt x="623" y="17790"/>
                    <a:pt x="1088" y="17561"/>
                    <a:pt x="1376" y="17216"/>
                  </a:cubicBezTo>
                  <a:lnTo>
                    <a:pt x="1376" y="17216"/>
                  </a:lnTo>
                  <a:cubicBezTo>
                    <a:pt x="1294" y="17500"/>
                    <a:pt x="1114" y="17817"/>
                    <a:pt x="1114" y="18100"/>
                  </a:cubicBezTo>
                  <a:cubicBezTo>
                    <a:pt x="1294" y="18072"/>
                    <a:pt x="1453" y="18014"/>
                    <a:pt x="1605" y="17986"/>
                  </a:cubicBezTo>
                  <a:lnTo>
                    <a:pt x="1605" y="17986"/>
                  </a:lnTo>
                  <a:cubicBezTo>
                    <a:pt x="1501" y="18357"/>
                    <a:pt x="1425" y="18782"/>
                    <a:pt x="1245" y="19120"/>
                  </a:cubicBezTo>
                  <a:cubicBezTo>
                    <a:pt x="1010" y="19578"/>
                    <a:pt x="597" y="19835"/>
                    <a:pt x="335" y="20260"/>
                  </a:cubicBezTo>
                  <a:cubicBezTo>
                    <a:pt x="700" y="20260"/>
                    <a:pt x="1088" y="20174"/>
                    <a:pt x="1425" y="19977"/>
                  </a:cubicBezTo>
                  <a:lnTo>
                    <a:pt x="1425" y="19977"/>
                  </a:lnTo>
                  <a:cubicBezTo>
                    <a:pt x="1349" y="20735"/>
                    <a:pt x="1010" y="21373"/>
                    <a:pt x="597" y="21941"/>
                  </a:cubicBezTo>
                  <a:cubicBezTo>
                    <a:pt x="673" y="21979"/>
                    <a:pt x="819" y="22007"/>
                    <a:pt x="1027" y="22022"/>
                  </a:cubicBezTo>
                  <a:cubicBezTo>
                    <a:pt x="1147" y="21941"/>
                    <a:pt x="1267" y="21853"/>
                    <a:pt x="1387" y="21771"/>
                  </a:cubicBezTo>
                  <a:cubicBezTo>
                    <a:pt x="1398" y="21760"/>
                    <a:pt x="1420" y="21755"/>
                    <a:pt x="1441" y="21755"/>
                  </a:cubicBezTo>
                  <a:cubicBezTo>
                    <a:pt x="1518" y="21755"/>
                    <a:pt x="1632" y="21793"/>
                    <a:pt x="1599" y="21826"/>
                  </a:cubicBezTo>
                  <a:cubicBezTo>
                    <a:pt x="1284" y="22110"/>
                    <a:pt x="1539" y="22203"/>
                    <a:pt x="1856" y="22203"/>
                  </a:cubicBezTo>
                  <a:cubicBezTo>
                    <a:pt x="2085" y="22203"/>
                    <a:pt x="2347" y="22153"/>
                    <a:pt x="2450" y="22105"/>
                  </a:cubicBezTo>
                  <a:cubicBezTo>
                    <a:pt x="2664" y="22007"/>
                    <a:pt x="2860" y="21886"/>
                    <a:pt x="3045" y="21745"/>
                  </a:cubicBezTo>
                  <a:cubicBezTo>
                    <a:pt x="3062" y="21733"/>
                    <a:pt x="3095" y="21728"/>
                    <a:pt x="3133" y="21728"/>
                  </a:cubicBezTo>
                  <a:cubicBezTo>
                    <a:pt x="3198" y="21728"/>
                    <a:pt x="3274" y="21745"/>
                    <a:pt x="3263" y="21788"/>
                  </a:cubicBezTo>
                  <a:cubicBezTo>
                    <a:pt x="3182" y="22082"/>
                    <a:pt x="3422" y="22236"/>
                    <a:pt x="3678" y="22236"/>
                  </a:cubicBezTo>
                  <a:cubicBezTo>
                    <a:pt x="3842" y="22236"/>
                    <a:pt x="4011" y="22175"/>
                    <a:pt x="4114" y="22045"/>
                  </a:cubicBezTo>
                  <a:cubicBezTo>
                    <a:pt x="4197" y="21952"/>
                    <a:pt x="4273" y="21848"/>
                    <a:pt x="4344" y="21745"/>
                  </a:cubicBezTo>
                  <a:cubicBezTo>
                    <a:pt x="4354" y="21728"/>
                    <a:pt x="4381" y="21722"/>
                    <a:pt x="4414" y="21722"/>
                  </a:cubicBezTo>
                  <a:cubicBezTo>
                    <a:pt x="4480" y="21722"/>
                    <a:pt x="4562" y="21745"/>
                    <a:pt x="4557" y="21788"/>
                  </a:cubicBezTo>
                  <a:cubicBezTo>
                    <a:pt x="4518" y="22072"/>
                    <a:pt x="4747" y="22224"/>
                    <a:pt x="4993" y="22224"/>
                  </a:cubicBezTo>
                  <a:cubicBezTo>
                    <a:pt x="5151" y="22224"/>
                    <a:pt x="5310" y="22164"/>
                    <a:pt x="5408" y="22039"/>
                  </a:cubicBezTo>
                  <a:cubicBezTo>
                    <a:pt x="5424" y="22017"/>
                    <a:pt x="5451" y="22012"/>
                    <a:pt x="5479" y="22012"/>
                  </a:cubicBezTo>
                  <a:cubicBezTo>
                    <a:pt x="5532" y="22012"/>
                    <a:pt x="5604" y="22039"/>
                    <a:pt x="5625" y="22072"/>
                  </a:cubicBezTo>
                  <a:cubicBezTo>
                    <a:pt x="5740" y="22158"/>
                    <a:pt x="5833" y="22208"/>
                    <a:pt x="5915" y="22208"/>
                  </a:cubicBezTo>
                  <a:cubicBezTo>
                    <a:pt x="6013" y="22208"/>
                    <a:pt x="6083" y="22137"/>
                    <a:pt x="6133" y="21995"/>
                  </a:cubicBezTo>
                  <a:cubicBezTo>
                    <a:pt x="6144" y="21979"/>
                    <a:pt x="6166" y="21974"/>
                    <a:pt x="6199" y="21974"/>
                  </a:cubicBezTo>
                  <a:cubicBezTo>
                    <a:pt x="6252" y="21974"/>
                    <a:pt x="6324" y="22000"/>
                    <a:pt x="6345" y="22033"/>
                  </a:cubicBezTo>
                  <a:cubicBezTo>
                    <a:pt x="6405" y="22170"/>
                    <a:pt x="6481" y="22241"/>
                    <a:pt x="6580" y="22241"/>
                  </a:cubicBezTo>
                  <a:cubicBezTo>
                    <a:pt x="6673" y="22241"/>
                    <a:pt x="6783" y="22181"/>
                    <a:pt x="6902" y="22065"/>
                  </a:cubicBezTo>
                  <a:cubicBezTo>
                    <a:pt x="6907" y="22039"/>
                    <a:pt x="6934" y="22033"/>
                    <a:pt x="6967" y="22033"/>
                  </a:cubicBezTo>
                  <a:cubicBezTo>
                    <a:pt x="7017" y="22033"/>
                    <a:pt x="7077" y="22050"/>
                    <a:pt x="7098" y="22065"/>
                  </a:cubicBezTo>
                  <a:cubicBezTo>
                    <a:pt x="7300" y="22181"/>
                    <a:pt x="7753" y="22491"/>
                    <a:pt x="8020" y="22491"/>
                  </a:cubicBezTo>
                  <a:cubicBezTo>
                    <a:pt x="8168" y="22491"/>
                    <a:pt x="8261" y="22393"/>
                    <a:pt x="8228" y="22120"/>
                  </a:cubicBezTo>
                  <a:cubicBezTo>
                    <a:pt x="8223" y="22098"/>
                    <a:pt x="8249" y="22093"/>
                    <a:pt x="8282" y="22093"/>
                  </a:cubicBezTo>
                  <a:cubicBezTo>
                    <a:pt x="8331" y="22093"/>
                    <a:pt x="8407" y="22115"/>
                    <a:pt x="8419" y="22120"/>
                  </a:cubicBezTo>
                  <a:cubicBezTo>
                    <a:pt x="8593" y="22236"/>
                    <a:pt x="8779" y="22301"/>
                    <a:pt x="8920" y="22301"/>
                  </a:cubicBezTo>
                  <a:cubicBezTo>
                    <a:pt x="9127" y="22301"/>
                    <a:pt x="9237" y="22164"/>
                    <a:pt x="9029" y="21881"/>
                  </a:cubicBezTo>
                  <a:cubicBezTo>
                    <a:pt x="9013" y="21853"/>
                    <a:pt x="9051" y="21848"/>
                    <a:pt x="9100" y="21848"/>
                  </a:cubicBezTo>
                  <a:cubicBezTo>
                    <a:pt x="9155" y="21848"/>
                    <a:pt x="9220" y="21859"/>
                    <a:pt x="9237" y="21876"/>
                  </a:cubicBezTo>
                  <a:cubicBezTo>
                    <a:pt x="9449" y="21935"/>
                    <a:pt x="9608" y="21967"/>
                    <a:pt x="9711" y="21967"/>
                  </a:cubicBezTo>
                  <a:cubicBezTo>
                    <a:pt x="9875" y="21967"/>
                    <a:pt x="9897" y="21891"/>
                    <a:pt x="9777" y="21733"/>
                  </a:cubicBezTo>
                  <a:cubicBezTo>
                    <a:pt x="9777" y="21728"/>
                    <a:pt x="9771" y="21728"/>
                    <a:pt x="9766" y="21722"/>
                  </a:cubicBezTo>
                  <a:cubicBezTo>
                    <a:pt x="9766" y="21717"/>
                    <a:pt x="9761" y="21712"/>
                    <a:pt x="9754" y="21705"/>
                  </a:cubicBezTo>
                  <a:cubicBezTo>
                    <a:pt x="9744" y="21684"/>
                    <a:pt x="9782" y="21673"/>
                    <a:pt x="9832" y="21673"/>
                  </a:cubicBezTo>
                  <a:cubicBezTo>
                    <a:pt x="9885" y="21673"/>
                    <a:pt x="9946" y="21684"/>
                    <a:pt x="9963" y="21705"/>
                  </a:cubicBezTo>
                  <a:cubicBezTo>
                    <a:pt x="10154" y="21941"/>
                    <a:pt x="10350" y="22039"/>
                    <a:pt x="10502" y="22039"/>
                  </a:cubicBezTo>
                  <a:cubicBezTo>
                    <a:pt x="10791" y="22039"/>
                    <a:pt x="10950" y="21712"/>
                    <a:pt x="10715" y="21340"/>
                  </a:cubicBezTo>
                  <a:cubicBezTo>
                    <a:pt x="10704" y="21313"/>
                    <a:pt x="10726" y="21302"/>
                    <a:pt x="10769" y="21302"/>
                  </a:cubicBezTo>
                  <a:cubicBezTo>
                    <a:pt x="10824" y="21302"/>
                    <a:pt x="10906" y="21324"/>
                    <a:pt x="10922" y="21335"/>
                  </a:cubicBezTo>
                  <a:cubicBezTo>
                    <a:pt x="11031" y="21417"/>
                    <a:pt x="11375" y="21554"/>
                    <a:pt x="11675" y="21614"/>
                  </a:cubicBezTo>
                  <a:cubicBezTo>
                    <a:pt x="11386" y="21400"/>
                    <a:pt x="11031" y="21209"/>
                    <a:pt x="10912" y="21144"/>
                  </a:cubicBezTo>
                  <a:lnTo>
                    <a:pt x="10912" y="21144"/>
                  </a:lnTo>
                  <a:cubicBezTo>
                    <a:pt x="11070" y="21209"/>
                    <a:pt x="11266" y="21247"/>
                    <a:pt x="11451" y="21247"/>
                  </a:cubicBezTo>
                  <a:cubicBezTo>
                    <a:pt x="11577" y="21247"/>
                    <a:pt x="11692" y="21232"/>
                    <a:pt x="11795" y="21199"/>
                  </a:cubicBezTo>
                  <a:cubicBezTo>
                    <a:pt x="11408" y="20970"/>
                    <a:pt x="10889" y="20489"/>
                    <a:pt x="10814" y="19950"/>
                  </a:cubicBezTo>
                  <a:cubicBezTo>
                    <a:pt x="10922" y="19950"/>
                    <a:pt x="11064" y="19960"/>
                    <a:pt x="11201" y="19960"/>
                  </a:cubicBezTo>
                  <a:cubicBezTo>
                    <a:pt x="11413" y="19960"/>
                    <a:pt x="11620" y="19933"/>
                    <a:pt x="11746" y="19781"/>
                  </a:cubicBezTo>
                  <a:cubicBezTo>
                    <a:pt x="11146" y="19666"/>
                    <a:pt x="10683" y="18923"/>
                    <a:pt x="10186" y="18553"/>
                  </a:cubicBezTo>
                  <a:lnTo>
                    <a:pt x="10186" y="18553"/>
                  </a:lnTo>
                  <a:cubicBezTo>
                    <a:pt x="10333" y="18618"/>
                    <a:pt x="10529" y="18662"/>
                    <a:pt x="10721" y="18662"/>
                  </a:cubicBezTo>
                  <a:cubicBezTo>
                    <a:pt x="10879" y="18662"/>
                    <a:pt x="11031" y="18629"/>
                    <a:pt x="11146" y="18553"/>
                  </a:cubicBezTo>
                  <a:cubicBezTo>
                    <a:pt x="10710" y="18412"/>
                    <a:pt x="9930" y="17926"/>
                    <a:pt x="9799" y="17385"/>
                  </a:cubicBezTo>
                  <a:lnTo>
                    <a:pt x="9799" y="17385"/>
                  </a:lnTo>
                  <a:cubicBezTo>
                    <a:pt x="10082" y="17500"/>
                    <a:pt x="10344" y="17674"/>
                    <a:pt x="10655" y="17674"/>
                  </a:cubicBezTo>
                  <a:cubicBezTo>
                    <a:pt x="10317" y="17331"/>
                    <a:pt x="9930" y="16791"/>
                    <a:pt x="9957" y="16251"/>
                  </a:cubicBezTo>
                  <a:lnTo>
                    <a:pt x="9957" y="16251"/>
                  </a:lnTo>
                  <a:cubicBezTo>
                    <a:pt x="10240" y="16393"/>
                    <a:pt x="10552" y="16420"/>
                    <a:pt x="10862" y="16420"/>
                  </a:cubicBezTo>
                  <a:cubicBezTo>
                    <a:pt x="10393" y="16224"/>
                    <a:pt x="9695" y="15907"/>
                    <a:pt x="9487" y="15395"/>
                  </a:cubicBezTo>
                  <a:lnTo>
                    <a:pt x="9487" y="15395"/>
                  </a:lnTo>
                  <a:cubicBezTo>
                    <a:pt x="9728" y="15438"/>
                    <a:pt x="9935" y="15504"/>
                    <a:pt x="10169" y="15504"/>
                  </a:cubicBezTo>
                  <a:cubicBezTo>
                    <a:pt x="10240" y="15504"/>
                    <a:pt x="10317" y="15499"/>
                    <a:pt x="10393" y="15482"/>
                  </a:cubicBezTo>
                  <a:cubicBezTo>
                    <a:pt x="9771" y="14996"/>
                    <a:pt x="9074" y="14341"/>
                    <a:pt x="8920" y="13490"/>
                  </a:cubicBezTo>
                  <a:cubicBezTo>
                    <a:pt x="8958" y="13485"/>
                    <a:pt x="8996" y="13485"/>
                    <a:pt x="9034" y="13485"/>
                  </a:cubicBezTo>
                  <a:cubicBezTo>
                    <a:pt x="9205" y="13485"/>
                    <a:pt x="9368" y="13523"/>
                    <a:pt x="9515" y="13551"/>
                  </a:cubicBezTo>
                  <a:cubicBezTo>
                    <a:pt x="8838" y="13321"/>
                    <a:pt x="8478" y="12607"/>
                    <a:pt x="8402" y="11871"/>
                  </a:cubicBezTo>
                  <a:lnTo>
                    <a:pt x="8402" y="11871"/>
                  </a:lnTo>
                  <a:cubicBezTo>
                    <a:pt x="8583" y="11979"/>
                    <a:pt x="8762" y="12024"/>
                    <a:pt x="8953" y="12024"/>
                  </a:cubicBezTo>
                  <a:cubicBezTo>
                    <a:pt x="9013" y="12024"/>
                    <a:pt x="9067" y="12017"/>
                    <a:pt x="9127" y="12012"/>
                  </a:cubicBezTo>
                  <a:cubicBezTo>
                    <a:pt x="8838" y="11783"/>
                    <a:pt x="8555" y="11697"/>
                    <a:pt x="8299" y="11413"/>
                  </a:cubicBezTo>
                  <a:cubicBezTo>
                    <a:pt x="8064" y="11101"/>
                    <a:pt x="7884" y="10731"/>
                    <a:pt x="7594" y="10446"/>
                  </a:cubicBezTo>
                  <a:lnTo>
                    <a:pt x="7594" y="10446"/>
                  </a:lnTo>
                  <a:cubicBezTo>
                    <a:pt x="7856" y="10682"/>
                    <a:pt x="8397" y="10937"/>
                    <a:pt x="8746" y="10937"/>
                  </a:cubicBezTo>
                  <a:cubicBezTo>
                    <a:pt x="8779" y="10937"/>
                    <a:pt x="8812" y="10937"/>
                    <a:pt x="8838" y="10932"/>
                  </a:cubicBezTo>
                  <a:cubicBezTo>
                    <a:pt x="8328" y="10529"/>
                    <a:pt x="7981" y="10105"/>
                    <a:pt x="7626" y="9596"/>
                  </a:cubicBezTo>
                  <a:lnTo>
                    <a:pt x="7626" y="9596"/>
                  </a:lnTo>
                  <a:cubicBezTo>
                    <a:pt x="7633" y="9605"/>
                    <a:pt x="7640" y="9614"/>
                    <a:pt x="7649" y="9623"/>
                  </a:cubicBezTo>
                  <a:cubicBezTo>
                    <a:pt x="7284" y="8854"/>
                    <a:pt x="7234" y="8085"/>
                    <a:pt x="7027" y="7289"/>
                  </a:cubicBezTo>
                  <a:lnTo>
                    <a:pt x="7027" y="7289"/>
                  </a:lnTo>
                  <a:cubicBezTo>
                    <a:pt x="7284" y="7332"/>
                    <a:pt x="7524" y="7370"/>
                    <a:pt x="7764" y="7370"/>
                  </a:cubicBezTo>
                  <a:cubicBezTo>
                    <a:pt x="7868" y="7370"/>
                    <a:pt x="7966" y="7365"/>
                    <a:pt x="8064" y="7349"/>
                  </a:cubicBezTo>
                  <a:cubicBezTo>
                    <a:pt x="7671" y="7005"/>
                    <a:pt x="7594" y="6552"/>
                    <a:pt x="7415" y="6040"/>
                  </a:cubicBezTo>
                  <a:lnTo>
                    <a:pt x="7415" y="6040"/>
                  </a:lnTo>
                  <a:cubicBezTo>
                    <a:pt x="7699" y="6154"/>
                    <a:pt x="7999" y="6231"/>
                    <a:pt x="8288" y="6231"/>
                  </a:cubicBezTo>
                  <a:cubicBezTo>
                    <a:pt x="8424" y="6231"/>
                    <a:pt x="8555" y="6214"/>
                    <a:pt x="8686" y="6181"/>
                  </a:cubicBezTo>
                  <a:cubicBezTo>
                    <a:pt x="7725" y="5979"/>
                    <a:pt x="7050" y="4190"/>
                    <a:pt x="6841" y="3279"/>
                  </a:cubicBezTo>
                  <a:lnTo>
                    <a:pt x="6841" y="3279"/>
                  </a:lnTo>
                  <a:cubicBezTo>
                    <a:pt x="7017" y="3311"/>
                    <a:pt x="7246" y="3361"/>
                    <a:pt x="7458" y="3416"/>
                  </a:cubicBezTo>
                  <a:cubicBezTo>
                    <a:pt x="6841" y="2991"/>
                    <a:pt x="6275" y="1768"/>
                    <a:pt x="6171" y="1201"/>
                  </a:cubicBezTo>
                  <a:cubicBezTo>
                    <a:pt x="6302" y="1146"/>
                    <a:pt x="6455" y="1118"/>
                    <a:pt x="6586" y="1118"/>
                  </a:cubicBezTo>
                  <a:cubicBezTo>
                    <a:pt x="6405" y="830"/>
                    <a:pt x="6040" y="863"/>
                    <a:pt x="5756" y="803"/>
                  </a:cubicBezTo>
                  <a:cubicBezTo>
                    <a:pt x="5909" y="519"/>
                    <a:pt x="6171" y="322"/>
                    <a:pt x="6324" y="38"/>
                  </a:cubicBezTo>
                  <a:cubicBezTo>
                    <a:pt x="6247" y="12"/>
                    <a:pt x="6171" y="0"/>
                    <a:pt x="6089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0"/>
            <p:cNvSpPr/>
            <p:nvPr/>
          </p:nvSpPr>
          <p:spPr>
            <a:xfrm>
              <a:off x="3635825" y="3652225"/>
              <a:ext cx="288850" cy="32750"/>
            </a:xfrm>
            <a:custGeom>
              <a:avLst/>
              <a:gdLst/>
              <a:ahLst/>
              <a:cxnLst/>
              <a:rect l="l" t="t" r="r" b="b"/>
              <a:pathLst>
                <a:path w="11554" h="1310" extrusionOk="0">
                  <a:moveTo>
                    <a:pt x="10391" y="0"/>
                  </a:moveTo>
                  <a:cubicBezTo>
                    <a:pt x="10348" y="0"/>
                    <a:pt x="10326" y="11"/>
                    <a:pt x="10337" y="38"/>
                  </a:cubicBezTo>
                  <a:cubicBezTo>
                    <a:pt x="10572" y="410"/>
                    <a:pt x="10413" y="737"/>
                    <a:pt x="10124" y="737"/>
                  </a:cubicBezTo>
                  <a:cubicBezTo>
                    <a:pt x="9972" y="737"/>
                    <a:pt x="9776" y="639"/>
                    <a:pt x="9585" y="403"/>
                  </a:cubicBezTo>
                  <a:cubicBezTo>
                    <a:pt x="9568" y="382"/>
                    <a:pt x="9507" y="371"/>
                    <a:pt x="9454" y="371"/>
                  </a:cubicBezTo>
                  <a:cubicBezTo>
                    <a:pt x="9404" y="371"/>
                    <a:pt x="9366" y="382"/>
                    <a:pt x="9376" y="403"/>
                  </a:cubicBezTo>
                  <a:cubicBezTo>
                    <a:pt x="9383" y="410"/>
                    <a:pt x="9388" y="415"/>
                    <a:pt x="9388" y="420"/>
                  </a:cubicBezTo>
                  <a:cubicBezTo>
                    <a:pt x="9393" y="426"/>
                    <a:pt x="9399" y="426"/>
                    <a:pt x="9399" y="431"/>
                  </a:cubicBezTo>
                  <a:cubicBezTo>
                    <a:pt x="9519" y="589"/>
                    <a:pt x="9497" y="665"/>
                    <a:pt x="9333" y="665"/>
                  </a:cubicBezTo>
                  <a:cubicBezTo>
                    <a:pt x="9230" y="665"/>
                    <a:pt x="9071" y="633"/>
                    <a:pt x="8859" y="574"/>
                  </a:cubicBezTo>
                  <a:cubicBezTo>
                    <a:pt x="8842" y="557"/>
                    <a:pt x="8777" y="546"/>
                    <a:pt x="8722" y="546"/>
                  </a:cubicBezTo>
                  <a:cubicBezTo>
                    <a:pt x="8673" y="546"/>
                    <a:pt x="8635" y="551"/>
                    <a:pt x="8651" y="579"/>
                  </a:cubicBezTo>
                  <a:cubicBezTo>
                    <a:pt x="8859" y="862"/>
                    <a:pt x="8749" y="999"/>
                    <a:pt x="8542" y="999"/>
                  </a:cubicBezTo>
                  <a:cubicBezTo>
                    <a:pt x="8401" y="999"/>
                    <a:pt x="8215" y="934"/>
                    <a:pt x="8041" y="818"/>
                  </a:cubicBezTo>
                  <a:cubicBezTo>
                    <a:pt x="8029" y="813"/>
                    <a:pt x="7953" y="791"/>
                    <a:pt x="7904" y="791"/>
                  </a:cubicBezTo>
                  <a:cubicBezTo>
                    <a:pt x="7871" y="791"/>
                    <a:pt x="7845" y="796"/>
                    <a:pt x="7850" y="818"/>
                  </a:cubicBezTo>
                  <a:cubicBezTo>
                    <a:pt x="7883" y="1091"/>
                    <a:pt x="7790" y="1189"/>
                    <a:pt x="7642" y="1189"/>
                  </a:cubicBezTo>
                  <a:cubicBezTo>
                    <a:pt x="7375" y="1189"/>
                    <a:pt x="6922" y="879"/>
                    <a:pt x="6720" y="763"/>
                  </a:cubicBezTo>
                  <a:cubicBezTo>
                    <a:pt x="6699" y="748"/>
                    <a:pt x="6639" y="731"/>
                    <a:pt x="6589" y="731"/>
                  </a:cubicBezTo>
                  <a:cubicBezTo>
                    <a:pt x="6556" y="731"/>
                    <a:pt x="6529" y="737"/>
                    <a:pt x="6524" y="763"/>
                  </a:cubicBezTo>
                  <a:cubicBezTo>
                    <a:pt x="6405" y="879"/>
                    <a:pt x="6295" y="939"/>
                    <a:pt x="6202" y="939"/>
                  </a:cubicBezTo>
                  <a:cubicBezTo>
                    <a:pt x="6103" y="939"/>
                    <a:pt x="6027" y="868"/>
                    <a:pt x="5967" y="731"/>
                  </a:cubicBezTo>
                  <a:cubicBezTo>
                    <a:pt x="5946" y="698"/>
                    <a:pt x="5874" y="672"/>
                    <a:pt x="5821" y="672"/>
                  </a:cubicBezTo>
                  <a:cubicBezTo>
                    <a:pt x="5788" y="672"/>
                    <a:pt x="5766" y="677"/>
                    <a:pt x="5755" y="693"/>
                  </a:cubicBezTo>
                  <a:cubicBezTo>
                    <a:pt x="5705" y="835"/>
                    <a:pt x="5635" y="906"/>
                    <a:pt x="5537" y="906"/>
                  </a:cubicBezTo>
                  <a:cubicBezTo>
                    <a:pt x="5455" y="906"/>
                    <a:pt x="5362" y="856"/>
                    <a:pt x="5247" y="770"/>
                  </a:cubicBezTo>
                  <a:cubicBezTo>
                    <a:pt x="5226" y="737"/>
                    <a:pt x="5154" y="710"/>
                    <a:pt x="5101" y="710"/>
                  </a:cubicBezTo>
                  <a:cubicBezTo>
                    <a:pt x="5073" y="710"/>
                    <a:pt x="5046" y="715"/>
                    <a:pt x="5030" y="737"/>
                  </a:cubicBezTo>
                  <a:cubicBezTo>
                    <a:pt x="4932" y="862"/>
                    <a:pt x="4773" y="922"/>
                    <a:pt x="4615" y="922"/>
                  </a:cubicBezTo>
                  <a:cubicBezTo>
                    <a:pt x="4369" y="922"/>
                    <a:pt x="4140" y="770"/>
                    <a:pt x="4179" y="486"/>
                  </a:cubicBezTo>
                  <a:cubicBezTo>
                    <a:pt x="4184" y="443"/>
                    <a:pt x="4102" y="420"/>
                    <a:pt x="4036" y="420"/>
                  </a:cubicBezTo>
                  <a:cubicBezTo>
                    <a:pt x="4003" y="420"/>
                    <a:pt x="3976" y="426"/>
                    <a:pt x="3966" y="443"/>
                  </a:cubicBezTo>
                  <a:cubicBezTo>
                    <a:pt x="3895" y="546"/>
                    <a:pt x="3819" y="650"/>
                    <a:pt x="3736" y="743"/>
                  </a:cubicBezTo>
                  <a:cubicBezTo>
                    <a:pt x="3633" y="873"/>
                    <a:pt x="3464" y="934"/>
                    <a:pt x="3300" y="934"/>
                  </a:cubicBezTo>
                  <a:cubicBezTo>
                    <a:pt x="3044" y="934"/>
                    <a:pt x="2804" y="780"/>
                    <a:pt x="2885" y="486"/>
                  </a:cubicBezTo>
                  <a:cubicBezTo>
                    <a:pt x="2896" y="443"/>
                    <a:pt x="2820" y="426"/>
                    <a:pt x="2755" y="426"/>
                  </a:cubicBezTo>
                  <a:cubicBezTo>
                    <a:pt x="2717" y="426"/>
                    <a:pt x="2684" y="431"/>
                    <a:pt x="2667" y="443"/>
                  </a:cubicBezTo>
                  <a:cubicBezTo>
                    <a:pt x="2482" y="584"/>
                    <a:pt x="2286" y="705"/>
                    <a:pt x="2072" y="803"/>
                  </a:cubicBezTo>
                  <a:cubicBezTo>
                    <a:pt x="1969" y="851"/>
                    <a:pt x="1707" y="901"/>
                    <a:pt x="1478" y="901"/>
                  </a:cubicBezTo>
                  <a:cubicBezTo>
                    <a:pt x="1161" y="901"/>
                    <a:pt x="906" y="808"/>
                    <a:pt x="1221" y="524"/>
                  </a:cubicBezTo>
                  <a:cubicBezTo>
                    <a:pt x="1254" y="491"/>
                    <a:pt x="1140" y="453"/>
                    <a:pt x="1063" y="453"/>
                  </a:cubicBezTo>
                  <a:cubicBezTo>
                    <a:pt x="1042" y="453"/>
                    <a:pt x="1020" y="458"/>
                    <a:pt x="1009" y="469"/>
                  </a:cubicBezTo>
                  <a:cubicBezTo>
                    <a:pt x="889" y="551"/>
                    <a:pt x="769" y="639"/>
                    <a:pt x="649" y="720"/>
                  </a:cubicBezTo>
                  <a:cubicBezTo>
                    <a:pt x="441" y="705"/>
                    <a:pt x="295" y="677"/>
                    <a:pt x="219" y="639"/>
                  </a:cubicBezTo>
                  <a:cubicBezTo>
                    <a:pt x="147" y="737"/>
                    <a:pt x="71" y="829"/>
                    <a:pt x="0" y="922"/>
                  </a:cubicBezTo>
                  <a:cubicBezTo>
                    <a:pt x="55" y="927"/>
                    <a:pt x="109" y="934"/>
                    <a:pt x="164" y="934"/>
                  </a:cubicBezTo>
                  <a:cubicBezTo>
                    <a:pt x="501" y="934"/>
                    <a:pt x="801" y="743"/>
                    <a:pt x="1080" y="519"/>
                  </a:cubicBezTo>
                  <a:lnTo>
                    <a:pt x="1080" y="519"/>
                  </a:lnTo>
                  <a:cubicBezTo>
                    <a:pt x="627" y="884"/>
                    <a:pt x="906" y="1058"/>
                    <a:pt x="1276" y="1058"/>
                  </a:cubicBezTo>
                  <a:cubicBezTo>
                    <a:pt x="1347" y="1058"/>
                    <a:pt x="1430" y="1053"/>
                    <a:pt x="1506" y="1037"/>
                  </a:cubicBezTo>
                  <a:cubicBezTo>
                    <a:pt x="1942" y="982"/>
                    <a:pt x="2412" y="753"/>
                    <a:pt x="2772" y="469"/>
                  </a:cubicBezTo>
                  <a:lnTo>
                    <a:pt x="2772" y="469"/>
                  </a:lnTo>
                  <a:cubicBezTo>
                    <a:pt x="2601" y="851"/>
                    <a:pt x="2853" y="1178"/>
                    <a:pt x="3175" y="1178"/>
                  </a:cubicBezTo>
                  <a:lnTo>
                    <a:pt x="3213" y="1178"/>
                  </a:lnTo>
                  <a:cubicBezTo>
                    <a:pt x="3551" y="1151"/>
                    <a:pt x="3890" y="753"/>
                    <a:pt x="4069" y="469"/>
                  </a:cubicBezTo>
                  <a:lnTo>
                    <a:pt x="4069" y="469"/>
                  </a:lnTo>
                  <a:cubicBezTo>
                    <a:pt x="3971" y="824"/>
                    <a:pt x="4157" y="1178"/>
                    <a:pt x="4522" y="1178"/>
                  </a:cubicBezTo>
                  <a:lnTo>
                    <a:pt x="4560" y="1178"/>
                  </a:lnTo>
                  <a:cubicBezTo>
                    <a:pt x="4794" y="1163"/>
                    <a:pt x="4985" y="977"/>
                    <a:pt x="5139" y="763"/>
                  </a:cubicBezTo>
                  <a:cubicBezTo>
                    <a:pt x="5214" y="911"/>
                    <a:pt x="5351" y="1020"/>
                    <a:pt x="5499" y="1020"/>
                  </a:cubicBezTo>
                  <a:cubicBezTo>
                    <a:pt x="5624" y="1020"/>
                    <a:pt x="5760" y="934"/>
                    <a:pt x="5859" y="726"/>
                  </a:cubicBezTo>
                  <a:cubicBezTo>
                    <a:pt x="5952" y="911"/>
                    <a:pt x="6191" y="1097"/>
                    <a:pt x="6382" y="1097"/>
                  </a:cubicBezTo>
                  <a:cubicBezTo>
                    <a:pt x="6508" y="1097"/>
                    <a:pt x="6617" y="1010"/>
                    <a:pt x="6639" y="780"/>
                  </a:cubicBezTo>
                  <a:cubicBezTo>
                    <a:pt x="6808" y="873"/>
                    <a:pt x="7413" y="1309"/>
                    <a:pt x="7752" y="1309"/>
                  </a:cubicBezTo>
                  <a:cubicBezTo>
                    <a:pt x="7926" y="1309"/>
                    <a:pt x="8029" y="1189"/>
                    <a:pt x="7959" y="841"/>
                  </a:cubicBezTo>
                  <a:lnTo>
                    <a:pt x="7959" y="841"/>
                  </a:lnTo>
                  <a:cubicBezTo>
                    <a:pt x="8106" y="955"/>
                    <a:pt x="8412" y="1053"/>
                    <a:pt x="8635" y="1053"/>
                  </a:cubicBezTo>
                  <a:cubicBezTo>
                    <a:pt x="8892" y="1053"/>
                    <a:pt x="9049" y="934"/>
                    <a:pt x="8772" y="589"/>
                  </a:cubicBezTo>
                  <a:lnTo>
                    <a:pt x="8772" y="589"/>
                  </a:lnTo>
                  <a:cubicBezTo>
                    <a:pt x="8946" y="803"/>
                    <a:pt x="9235" y="934"/>
                    <a:pt x="9502" y="934"/>
                  </a:cubicBezTo>
                  <a:cubicBezTo>
                    <a:pt x="9552" y="934"/>
                    <a:pt x="9595" y="934"/>
                    <a:pt x="9645" y="922"/>
                  </a:cubicBezTo>
                  <a:cubicBezTo>
                    <a:pt x="9666" y="737"/>
                    <a:pt x="9600" y="579"/>
                    <a:pt x="9507" y="443"/>
                  </a:cubicBezTo>
                  <a:lnTo>
                    <a:pt x="9507" y="443"/>
                  </a:lnTo>
                  <a:cubicBezTo>
                    <a:pt x="9660" y="639"/>
                    <a:pt x="9972" y="753"/>
                    <a:pt x="10227" y="753"/>
                  </a:cubicBezTo>
                  <a:cubicBezTo>
                    <a:pt x="10566" y="753"/>
                    <a:pt x="10806" y="551"/>
                    <a:pt x="10446" y="43"/>
                  </a:cubicBezTo>
                  <a:lnTo>
                    <a:pt x="10446" y="43"/>
                  </a:lnTo>
                  <a:cubicBezTo>
                    <a:pt x="10665" y="224"/>
                    <a:pt x="11204" y="529"/>
                    <a:pt x="11554" y="529"/>
                  </a:cubicBezTo>
                  <a:cubicBezTo>
                    <a:pt x="11483" y="458"/>
                    <a:pt x="11390" y="382"/>
                    <a:pt x="11297" y="312"/>
                  </a:cubicBezTo>
                  <a:cubicBezTo>
                    <a:pt x="10997" y="252"/>
                    <a:pt x="10653" y="115"/>
                    <a:pt x="10544" y="33"/>
                  </a:cubicBezTo>
                  <a:cubicBezTo>
                    <a:pt x="10528" y="22"/>
                    <a:pt x="10446" y="0"/>
                    <a:pt x="10391" y="0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0"/>
            <p:cNvSpPr/>
            <p:nvPr/>
          </p:nvSpPr>
          <p:spPr>
            <a:xfrm>
              <a:off x="3812825" y="3205075"/>
              <a:ext cx="11900" cy="3800"/>
            </a:xfrm>
            <a:custGeom>
              <a:avLst/>
              <a:gdLst/>
              <a:ahLst/>
              <a:cxnLst/>
              <a:rect l="l" t="t" r="r" b="b"/>
              <a:pathLst>
                <a:path w="476" h="152" extrusionOk="0">
                  <a:moveTo>
                    <a:pt x="0" y="0"/>
                  </a:moveTo>
                  <a:cubicBezTo>
                    <a:pt x="143" y="92"/>
                    <a:pt x="284" y="152"/>
                    <a:pt x="420" y="152"/>
                  </a:cubicBezTo>
                  <a:cubicBezTo>
                    <a:pt x="437" y="152"/>
                    <a:pt x="458" y="152"/>
                    <a:pt x="475" y="147"/>
                  </a:cubicBezTo>
                  <a:cubicBezTo>
                    <a:pt x="350" y="98"/>
                    <a:pt x="181" y="49"/>
                    <a:pt x="0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0"/>
            <p:cNvSpPr/>
            <p:nvPr/>
          </p:nvSpPr>
          <p:spPr>
            <a:xfrm>
              <a:off x="3715450" y="3152700"/>
              <a:ext cx="51850" cy="22800"/>
            </a:xfrm>
            <a:custGeom>
              <a:avLst/>
              <a:gdLst/>
              <a:ahLst/>
              <a:cxnLst/>
              <a:rect l="l" t="t" r="r" b="b"/>
              <a:pathLst>
                <a:path w="2074" h="912" extrusionOk="0">
                  <a:moveTo>
                    <a:pt x="1566" y="812"/>
                  </a:moveTo>
                  <a:cubicBezTo>
                    <a:pt x="1571" y="816"/>
                    <a:pt x="1574" y="818"/>
                    <a:pt x="1576" y="820"/>
                  </a:cubicBezTo>
                  <a:lnTo>
                    <a:pt x="1576" y="820"/>
                  </a:lnTo>
                  <a:cubicBezTo>
                    <a:pt x="1575" y="819"/>
                    <a:pt x="1575" y="819"/>
                    <a:pt x="1576" y="819"/>
                  </a:cubicBezTo>
                  <a:lnTo>
                    <a:pt x="1576" y="819"/>
                  </a:lnTo>
                  <a:cubicBezTo>
                    <a:pt x="1577" y="819"/>
                    <a:pt x="1579" y="821"/>
                    <a:pt x="1583" y="824"/>
                  </a:cubicBezTo>
                  <a:lnTo>
                    <a:pt x="1578" y="821"/>
                  </a:lnTo>
                  <a:lnTo>
                    <a:pt x="1578" y="821"/>
                  </a:lnTo>
                  <a:cubicBezTo>
                    <a:pt x="1578" y="822"/>
                    <a:pt x="1578" y="822"/>
                    <a:pt x="1578" y="822"/>
                  </a:cubicBezTo>
                  <a:cubicBezTo>
                    <a:pt x="1578" y="822"/>
                    <a:pt x="1577" y="822"/>
                    <a:pt x="1577" y="821"/>
                  </a:cubicBezTo>
                  <a:lnTo>
                    <a:pt x="1577" y="821"/>
                  </a:lnTo>
                  <a:lnTo>
                    <a:pt x="1578" y="821"/>
                  </a:lnTo>
                  <a:lnTo>
                    <a:pt x="1578" y="821"/>
                  </a:lnTo>
                  <a:cubicBezTo>
                    <a:pt x="1577" y="821"/>
                    <a:pt x="1577" y="821"/>
                    <a:pt x="1576" y="820"/>
                  </a:cubicBezTo>
                  <a:lnTo>
                    <a:pt x="1576" y="820"/>
                  </a:lnTo>
                  <a:cubicBezTo>
                    <a:pt x="1576" y="820"/>
                    <a:pt x="1576" y="821"/>
                    <a:pt x="1577" y="821"/>
                  </a:cubicBezTo>
                  <a:lnTo>
                    <a:pt x="1577" y="821"/>
                  </a:lnTo>
                  <a:lnTo>
                    <a:pt x="1571" y="819"/>
                  </a:lnTo>
                  <a:lnTo>
                    <a:pt x="1566" y="819"/>
                  </a:lnTo>
                  <a:lnTo>
                    <a:pt x="1566" y="812"/>
                  </a:lnTo>
                  <a:close/>
                  <a:moveTo>
                    <a:pt x="1673" y="0"/>
                  </a:moveTo>
                  <a:cubicBezTo>
                    <a:pt x="1654" y="0"/>
                    <a:pt x="1636" y="7"/>
                    <a:pt x="1621" y="21"/>
                  </a:cubicBezTo>
                  <a:cubicBezTo>
                    <a:pt x="1495" y="164"/>
                    <a:pt x="1387" y="316"/>
                    <a:pt x="1261" y="442"/>
                  </a:cubicBezTo>
                  <a:cubicBezTo>
                    <a:pt x="1171" y="528"/>
                    <a:pt x="1069" y="601"/>
                    <a:pt x="954" y="644"/>
                  </a:cubicBezTo>
                  <a:lnTo>
                    <a:pt x="954" y="644"/>
                  </a:lnTo>
                  <a:cubicBezTo>
                    <a:pt x="1040" y="465"/>
                    <a:pt x="1129" y="283"/>
                    <a:pt x="1190" y="87"/>
                  </a:cubicBezTo>
                  <a:lnTo>
                    <a:pt x="1190" y="82"/>
                  </a:lnTo>
                  <a:cubicBezTo>
                    <a:pt x="1196" y="54"/>
                    <a:pt x="1190" y="33"/>
                    <a:pt x="1168" y="16"/>
                  </a:cubicBezTo>
                  <a:cubicBezTo>
                    <a:pt x="1158" y="8"/>
                    <a:pt x="1147" y="4"/>
                    <a:pt x="1135" y="4"/>
                  </a:cubicBezTo>
                  <a:cubicBezTo>
                    <a:pt x="1115" y="4"/>
                    <a:pt x="1095" y="16"/>
                    <a:pt x="1080" y="33"/>
                  </a:cubicBezTo>
                  <a:cubicBezTo>
                    <a:pt x="966" y="207"/>
                    <a:pt x="813" y="371"/>
                    <a:pt x="627" y="480"/>
                  </a:cubicBezTo>
                  <a:cubicBezTo>
                    <a:pt x="536" y="540"/>
                    <a:pt x="438" y="583"/>
                    <a:pt x="333" y="600"/>
                  </a:cubicBezTo>
                  <a:cubicBezTo>
                    <a:pt x="320" y="601"/>
                    <a:pt x="307" y="602"/>
                    <a:pt x="294" y="602"/>
                  </a:cubicBezTo>
                  <a:cubicBezTo>
                    <a:pt x="221" y="602"/>
                    <a:pt x="144" y="585"/>
                    <a:pt x="65" y="585"/>
                  </a:cubicBezTo>
                  <a:cubicBezTo>
                    <a:pt x="44" y="585"/>
                    <a:pt x="22" y="586"/>
                    <a:pt x="0" y="590"/>
                  </a:cubicBezTo>
                  <a:cubicBezTo>
                    <a:pt x="115" y="590"/>
                    <a:pt x="214" y="643"/>
                    <a:pt x="333" y="643"/>
                  </a:cubicBezTo>
                  <a:cubicBezTo>
                    <a:pt x="448" y="638"/>
                    <a:pt x="562" y="600"/>
                    <a:pt x="667" y="545"/>
                  </a:cubicBezTo>
                  <a:cubicBezTo>
                    <a:pt x="768" y="493"/>
                    <a:pt x="863" y="427"/>
                    <a:pt x="949" y="350"/>
                  </a:cubicBezTo>
                  <a:lnTo>
                    <a:pt x="949" y="350"/>
                  </a:lnTo>
                  <a:cubicBezTo>
                    <a:pt x="892" y="474"/>
                    <a:pt x="828" y="596"/>
                    <a:pt x="765" y="720"/>
                  </a:cubicBezTo>
                  <a:cubicBezTo>
                    <a:pt x="753" y="731"/>
                    <a:pt x="753" y="747"/>
                    <a:pt x="753" y="758"/>
                  </a:cubicBezTo>
                  <a:cubicBezTo>
                    <a:pt x="758" y="793"/>
                    <a:pt x="791" y="819"/>
                    <a:pt x="826" y="819"/>
                  </a:cubicBezTo>
                  <a:cubicBezTo>
                    <a:pt x="829" y="819"/>
                    <a:pt x="832" y="819"/>
                    <a:pt x="836" y="819"/>
                  </a:cubicBezTo>
                  <a:cubicBezTo>
                    <a:pt x="1032" y="791"/>
                    <a:pt x="1228" y="688"/>
                    <a:pt x="1364" y="545"/>
                  </a:cubicBezTo>
                  <a:cubicBezTo>
                    <a:pt x="1423" y="484"/>
                    <a:pt x="1476" y="421"/>
                    <a:pt x="1526" y="357"/>
                  </a:cubicBezTo>
                  <a:lnTo>
                    <a:pt x="1526" y="357"/>
                  </a:lnTo>
                  <a:cubicBezTo>
                    <a:pt x="1517" y="399"/>
                    <a:pt x="1508" y="442"/>
                    <a:pt x="1501" y="485"/>
                  </a:cubicBezTo>
                  <a:cubicBezTo>
                    <a:pt x="1485" y="557"/>
                    <a:pt x="1473" y="633"/>
                    <a:pt x="1473" y="714"/>
                  </a:cubicBezTo>
                  <a:cubicBezTo>
                    <a:pt x="1468" y="753"/>
                    <a:pt x="1468" y="791"/>
                    <a:pt x="1485" y="840"/>
                  </a:cubicBezTo>
                  <a:cubicBezTo>
                    <a:pt x="1485" y="851"/>
                    <a:pt x="1490" y="867"/>
                    <a:pt x="1501" y="884"/>
                  </a:cubicBezTo>
                  <a:lnTo>
                    <a:pt x="1511" y="895"/>
                  </a:lnTo>
                  <a:lnTo>
                    <a:pt x="1518" y="895"/>
                  </a:lnTo>
                  <a:cubicBezTo>
                    <a:pt x="1519" y="896"/>
                    <a:pt x="1519" y="896"/>
                    <a:pt x="1518" y="896"/>
                  </a:cubicBezTo>
                  <a:cubicBezTo>
                    <a:pt x="1518" y="896"/>
                    <a:pt x="1517" y="896"/>
                    <a:pt x="1516" y="896"/>
                  </a:cubicBezTo>
                  <a:cubicBezTo>
                    <a:pt x="1516" y="896"/>
                    <a:pt x="1517" y="897"/>
                    <a:pt x="1528" y="905"/>
                  </a:cubicBezTo>
                  <a:lnTo>
                    <a:pt x="1533" y="905"/>
                  </a:lnTo>
                  <a:lnTo>
                    <a:pt x="1544" y="910"/>
                  </a:lnTo>
                  <a:cubicBezTo>
                    <a:pt x="1552" y="911"/>
                    <a:pt x="1560" y="912"/>
                    <a:pt x="1567" y="912"/>
                  </a:cubicBezTo>
                  <a:cubicBezTo>
                    <a:pt x="1605" y="912"/>
                    <a:pt x="1623" y="898"/>
                    <a:pt x="1637" y="889"/>
                  </a:cubicBezTo>
                  <a:cubicBezTo>
                    <a:pt x="1779" y="791"/>
                    <a:pt x="1855" y="671"/>
                    <a:pt x="1931" y="529"/>
                  </a:cubicBezTo>
                  <a:cubicBezTo>
                    <a:pt x="1997" y="398"/>
                    <a:pt x="2041" y="250"/>
                    <a:pt x="2074" y="104"/>
                  </a:cubicBezTo>
                  <a:lnTo>
                    <a:pt x="2074" y="104"/>
                  </a:lnTo>
                  <a:cubicBezTo>
                    <a:pt x="2019" y="245"/>
                    <a:pt x="1964" y="381"/>
                    <a:pt x="1883" y="507"/>
                  </a:cubicBezTo>
                  <a:cubicBezTo>
                    <a:pt x="1806" y="622"/>
                    <a:pt x="1702" y="747"/>
                    <a:pt x="1594" y="812"/>
                  </a:cubicBezTo>
                  <a:cubicBezTo>
                    <a:pt x="1588" y="818"/>
                    <a:pt x="1581" y="818"/>
                    <a:pt x="1578" y="818"/>
                  </a:cubicBezTo>
                  <a:cubicBezTo>
                    <a:pt x="1577" y="818"/>
                    <a:pt x="1577" y="818"/>
                    <a:pt x="1577" y="818"/>
                  </a:cubicBezTo>
                  <a:lnTo>
                    <a:pt x="1577" y="818"/>
                  </a:lnTo>
                  <a:lnTo>
                    <a:pt x="1577" y="812"/>
                  </a:lnTo>
                  <a:cubicBezTo>
                    <a:pt x="1571" y="791"/>
                    <a:pt x="1571" y="753"/>
                    <a:pt x="1577" y="720"/>
                  </a:cubicBezTo>
                  <a:cubicBezTo>
                    <a:pt x="1583" y="648"/>
                    <a:pt x="1599" y="578"/>
                    <a:pt x="1616" y="507"/>
                  </a:cubicBezTo>
                  <a:cubicBezTo>
                    <a:pt x="1654" y="371"/>
                    <a:pt x="1692" y="223"/>
                    <a:pt x="1735" y="87"/>
                  </a:cubicBezTo>
                  <a:cubicBezTo>
                    <a:pt x="1747" y="66"/>
                    <a:pt x="1740" y="33"/>
                    <a:pt x="1719" y="16"/>
                  </a:cubicBezTo>
                  <a:cubicBezTo>
                    <a:pt x="1706" y="6"/>
                    <a:pt x="1690" y="0"/>
                    <a:pt x="167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0"/>
            <p:cNvSpPr/>
            <p:nvPr/>
          </p:nvSpPr>
          <p:spPr>
            <a:xfrm>
              <a:off x="3775600" y="3151875"/>
              <a:ext cx="18850" cy="21950"/>
            </a:xfrm>
            <a:custGeom>
              <a:avLst/>
              <a:gdLst/>
              <a:ahLst/>
              <a:cxnLst/>
              <a:rect l="l" t="t" r="r" b="b"/>
              <a:pathLst>
                <a:path w="754" h="878" extrusionOk="0">
                  <a:moveTo>
                    <a:pt x="578" y="1"/>
                  </a:moveTo>
                  <a:cubicBezTo>
                    <a:pt x="528" y="234"/>
                    <a:pt x="582" y="469"/>
                    <a:pt x="597" y="684"/>
                  </a:cubicBezTo>
                  <a:lnTo>
                    <a:pt x="597" y="684"/>
                  </a:lnTo>
                  <a:cubicBezTo>
                    <a:pt x="391" y="583"/>
                    <a:pt x="196" y="438"/>
                    <a:pt x="1" y="289"/>
                  </a:cubicBezTo>
                  <a:lnTo>
                    <a:pt x="1" y="289"/>
                  </a:lnTo>
                  <a:cubicBezTo>
                    <a:pt x="66" y="420"/>
                    <a:pt x="164" y="530"/>
                    <a:pt x="273" y="633"/>
                  </a:cubicBezTo>
                  <a:cubicBezTo>
                    <a:pt x="382" y="731"/>
                    <a:pt x="507" y="819"/>
                    <a:pt x="650" y="873"/>
                  </a:cubicBezTo>
                  <a:cubicBezTo>
                    <a:pt x="660" y="873"/>
                    <a:pt x="671" y="878"/>
                    <a:pt x="683" y="878"/>
                  </a:cubicBezTo>
                  <a:cubicBezTo>
                    <a:pt x="721" y="878"/>
                    <a:pt x="753" y="845"/>
                    <a:pt x="753" y="802"/>
                  </a:cubicBezTo>
                  <a:cubicBezTo>
                    <a:pt x="748" y="655"/>
                    <a:pt x="721" y="518"/>
                    <a:pt x="683" y="393"/>
                  </a:cubicBezTo>
                  <a:cubicBezTo>
                    <a:pt x="643" y="262"/>
                    <a:pt x="605" y="137"/>
                    <a:pt x="57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0"/>
            <p:cNvSpPr/>
            <p:nvPr/>
          </p:nvSpPr>
          <p:spPr>
            <a:xfrm>
              <a:off x="3691575" y="3230425"/>
              <a:ext cx="48300" cy="27325"/>
            </a:xfrm>
            <a:custGeom>
              <a:avLst/>
              <a:gdLst/>
              <a:ahLst/>
              <a:cxnLst/>
              <a:rect l="l" t="t" r="r" b="b"/>
              <a:pathLst>
                <a:path w="1932" h="1093" extrusionOk="0">
                  <a:moveTo>
                    <a:pt x="842" y="0"/>
                  </a:moveTo>
                  <a:cubicBezTo>
                    <a:pt x="824" y="0"/>
                    <a:pt x="808" y="8"/>
                    <a:pt x="797" y="22"/>
                  </a:cubicBezTo>
                  <a:cubicBezTo>
                    <a:pt x="787" y="37"/>
                    <a:pt x="778" y="52"/>
                    <a:pt x="769" y="67"/>
                  </a:cubicBezTo>
                  <a:lnTo>
                    <a:pt x="769" y="67"/>
                  </a:lnTo>
                  <a:cubicBezTo>
                    <a:pt x="691" y="182"/>
                    <a:pt x="575" y="278"/>
                    <a:pt x="459" y="361"/>
                  </a:cubicBezTo>
                  <a:cubicBezTo>
                    <a:pt x="323" y="447"/>
                    <a:pt x="170" y="524"/>
                    <a:pt x="1" y="535"/>
                  </a:cubicBezTo>
                  <a:cubicBezTo>
                    <a:pt x="18" y="536"/>
                    <a:pt x="35" y="537"/>
                    <a:pt x="52" y="537"/>
                  </a:cubicBezTo>
                  <a:cubicBezTo>
                    <a:pt x="204" y="537"/>
                    <a:pt x="354" y="477"/>
                    <a:pt x="487" y="409"/>
                  </a:cubicBezTo>
                  <a:cubicBezTo>
                    <a:pt x="542" y="380"/>
                    <a:pt x="596" y="348"/>
                    <a:pt x="647" y="311"/>
                  </a:cubicBezTo>
                  <a:lnTo>
                    <a:pt x="647" y="311"/>
                  </a:lnTo>
                  <a:cubicBezTo>
                    <a:pt x="565" y="502"/>
                    <a:pt x="508" y="699"/>
                    <a:pt x="443" y="890"/>
                  </a:cubicBezTo>
                  <a:cubicBezTo>
                    <a:pt x="437" y="895"/>
                    <a:pt x="437" y="900"/>
                    <a:pt x="437" y="911"/>
                  </a:cubicBezTo>
                  <a:cubicBezTo>
                    <a:pt x="437" y="943"/>
                    <a:pt x="464" y="976"/>
                    <a:pt x="497" y="976"/>
                  </a:cubicBezTo>
                  <a:cubicBezTo>
                    <a:pt x="511" y="977"/>
                    <a:pt x="526" y="978"/>
                    <a:pt x="539" y="978"/>
                  </a:cubicBezTo>
                  <a:cubicBezTo>
                    <a:pt x="650" y="978"/>
                    <a:pt x="736" y="938"/>
                    <a:pt x="819" y="895"/>
                  </a:cubicBezTo>
                  <a:cubicBezTo>
                    <a:pt x="912" y="852"/>
                    <a:pt x="1000" y="791"/>
                    <a:pt x="1081" y="731"/>
                  </a:cubicBezTo>
                  <a:cubicBezTo>
                    <a:pt x="1135" y="688"/>
                    <a:pt x="1184" y="646"/>
                    <a:pt x="1231" y="600"/>
                  </a:cubicBezTo>
                  <a:lnTo>
                    <a:pt x="1231" y="600"/>
                  </a:lnTo>
                  <a:cubicBezTo>
                    <a:pt x="1230" y="602"/>
                    <a:pt x="1230" y="604"/>
                    <a:pt x="1229" y="606"/>
                  </a:cubicBezTo>
                  <a:cubicBezTo>
                    <a:pt x="1174" y="736"/>
                    <a:pt x="1124" y="900"/>
                    <a:pt x="1179" y="1059"/>
                  </a:cubicBezTo>
                  <a:cubicBezTo>
                    <a:pt x="1188" y="1081"/>
                    <a:pt x="1208" y="1093"/>
                    <a:pt x="1228" y="1093"/>
                  </a:cubicBezTo>
                  <a:cubicBezTo>
                    <a:pt x="1232" y="1093"/>
                    <a:pt x="1236" y="1092"/>
                    <a:pt x="1239" y="1091"/>
                  </a:cubicBezTo>
                  <a:cubicBezTo>
                    <a:pt x="1436" y="1036"/>
                    <a:pt x="1577" y="900"/>
                    <a:pt x="1687" y="753"/>
                  </a:cubicBezTo>
                  <a:cubicBezTo>
                    <a:pt x="1791" y="600"/>
                    <a:pt x="1877" y="437"/>
                    <a:pt x="1932" y="268"/>
                  </a:cubicBezTo>
                  <a:lnTo>
                    <a:pt x="1932" y="268"/>
                  </a:lnTo>
                  <a:cubicBezTo>
                    <a:pt x="1851" y="426"/>
                    <a:pt x="1753" y="578"/>
                    <a:pt x="1637" y="714"/>
                  </a:cubicBezTo>
                  <a:cubicBezTo>
                    <a:pt x="1530" y="827"/>
                    <a:pt x="1410" y="935"/>
                    <a:pt x="1268" y="976"/>
                  </a:cubicBezTo>
                  <a:lnTo>
                    <a:pt x="1268" y="976"/>
                  </a:lnTo>
                  <a:cubicBezTo>
                    <a:pt x="1256" y="873"/>
                    <a:pt x="1295" y="764"/>
                    <a:pt x="1343" y="655"/>
                  </a:cubicBezTo>
                  <a:cubicBezTo>
                    <a:pt x="1398" y="530"/>
                    <a:pt x="1474" y="409"/>
                    <a:pt x="1496" y="246"/>
                  </a:cubicBezTo>
                  <a:cubicBezTo>
                    <a:pt x="1501" y="218"/>
                    <a:pt x="1484" y="191"/>
                    <a:pt x="1458" y="175"/>
                  </a:cubicBezTo>
                  <a:cubicBezTo>
                    <a:pt x="1450" y="170"/>
                    <a:pt x="1439" y="167"/>
                    <a:pt x="1429" y="167"/>
                  </a:cubicBezTo>
                  <a:cubicBezTo>
                    <a:pt x="1406" y="167"/>
                    <a:pt x="1381" y="180"/>
                    <a:pt x="1370" y="202"/>
                  </a:cubicBezTo>
                  <a:lnTo>
                    <a:pt x="1365" y="208"/>
                  </a:lnTo>
                  <a:cubicBezTo>
                    <a:pt x="1288" y="361"/>
                    <a:pt x="1136" y="497"/>
                    <a:pt x="988" y="611"/>
                  </a:cubicBezTo>
                  <a:cubicBezTo>
                    <a:pt x="917" y="671"/>
                    <a:pt x="836" y="726"/>
                    <a:pt x="754" y="769"/>
                  </a:cubicBezTo>
                  <a:cubicBezTo>
                    <a:pt x="707" y="796"/>
                    <a:pt x="653" y="819"/>
                    <a:pt x="602" y="832"/>
                  </a:cubicBezTo>
                  <a:lnTo>
                    <a:pt x="602" y="832"/>
                  </a:lnTo>
                  <a:cubicBezTo>
                    <a:pt x="689" y="571"/>
                    <a:pt x="759" y="309"/>
                    <a:pt x="885" y="77"/>
                  </a:cubicBezTo>
                  <a:lnTo>
                    <a:pt x="885" y="71"/>
                  </a:lnTo>
                  <a:cubicBezTo>
                    <a:pt x="895" y="49"/>
                    <a:pt x="890" y="22"/>
                    <a:pt x="869" y="6"/>
                  </a:cubicBezTo>
                  <a:cubicBezTo>
                    <a:pt x="860" y="2"/>
                    <a:pt x="851" y="0"/>
                    <a:pt x="84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0"/>
            <p:cNvSpPr/>
            <p:nvPr/>
          </p:nvSpPr>
          <p:spPr>
            <a:xfrm>
              <a:off x="3748175" y="3233550"/>
              <a:ext cx="13925" cy="23125"/>
            </a:xfrm>
            <a:custGeom>
              <a:avLst/>
              <a:gdLst/>
              <a:ahLst/>
              <a:cxnLst/>
              <a:rect l="l" t="t" r="r" b="b"/>
              <a:pathLst>
                <a:path w="557" h="925" extrusionOk="0">
                  <a:moveTo>
                    <a:pt x="162" y="774"/>
                  </a:moveTo>
                  <a:cubicBezTo>
                    <a:pt x="163" y="775"/>
                    <a:pt x="164" y="775"/>
                    <a:pt x="164" y="775"/>
                  </a:cubicBezTo>
                  <a:cubicBezTo>
                    <a:pt x="163" y="775"/>
                    <a:pt x="163" y="774"/>
                    <a:pt x="162" y="774"/>
                  </a:cubicBezTo>
                  <a:close/>
                  <a:moveTo>
                    <a:pt x="163" y="775"/>
                  </a:moveTo>
                  <a:cubicBezTo>
                    <a:pt x="163" y="776"/>
                    <a:pt x="164" y="776"/>
                    <a:pt x="165" y="777"/>
                  </a:cubicBezTo>
                  <a:lnTo>
                    <a:pt x="165" y="777"/>
                  </a:lnTo>
                  <a:cubicBezTo>
                    <a:pt x="166" y="777"/>
                    <a:pt x="167" y="776"/>
                    <a:pt x="168" y="776"/>
                  </a:cubicBezTo>
                  <a:lnTo>
                    <a:pt x="168" y="776"/>
                  </a:lnTo>
                  <a:cubicBezTo>
                    <a:pt x="172" y="777"/>
                    <a:pt x="176" y="782"/>
                    <a:pt x="176" y="786"/>
                  </a:cubicBezTo>
                  <a:cubicBezTo>
                    <a:pt x="176" y="786"/>
                    <a:pt x="170" y="781"/>
                    <a:pt x="165" y="777"/>
                  </a:cubicBezTo>
                  <a:lnTo>
                    <a:pt x="165" y="777"/>
                  </a:lnTo>
                  <a:cubicBezTo>
                    <a:pt x="164" y="777"/>
                    <a:pt x="163" y="777"/>
                    <a:pt x="162" y="777"/>
                  </a:cubicBezTo>
                  <a:cubicBezTo>
                    <a:pt x="160" y="777"/>
                    <a:pt x="160" y="776"/>
                    <a:pt x="163" y="775"/>
                  </a:cubicBezTo>
                  <a:close/>
                  <a:moveTo>
                    <a:pt x="557" y="0"/>
                  </a:moveTo>
                  <a:lnTo>
                    <a:pt x="557" y="0"/>
                  </a:lnTo>
                  <a:cubicBezTo>
                    <a:pt x="497" y="148"/>
                    <a:pt x="438" y="284"/>
                    <a:pt x="377" y="420"/>
                  </a:cubicBezTo>
                  <a:cubicBezTo>
                    <a:pt x="312" y="551"/>
                    <a:pt x="247" y="710"/>
                    <a:pt x="169" y="775"/>
                  </a:cubicBezTo>
                  <a:cubicBezTo>
                    <a:pt x="169" y="775"/>
                    <a:pt x="168" y="776"/>
                    <a:pt x="168" y="776"/>
                  </a:cubicBezTo>
                  <a:lnTo>
                    <a:pt x="168" y="776"/>
                  </a:lnTo>
                  <a:cubicBezTo>
                    <a:pt x="167" y="775"/>
                    <a:pt x="165" y="775"/>
                    <a:pt x="164" y="775"/>
                  </a:cubicBezTo>
                  <a:cubicBezTo>
                    <a:pt x="164" y="775"/>
                    <a:pt x="163" y="775"/>
                    <a:pt x="163" y="775"/>
                  </a:cubicBezTo>
                  <a:lnTo>
                    <a:pt x="163" y="775"/>
                  </a:lnTo>
                  <a:cubicBezTo>
                    <a:pt x="160" y="773"/>
                    <a:pt x="159" y="772"/>
                    <a:pt x="159" y="772"/>
                  </a:cubicBezTo>
                  <a:lnTo>
                    <a:pt x="159" y="772"/>
                  </a:lnTo>
                  <a:cubicBezTo>
                    <a:pt x="159" y="772"/>
                    <a:pt x="160" y="773"/>
                    <a:pt x="162" y="774"/>
                  </a:cubicBezTo>
                  <a:lnTo>
                    <a:pt x="162" y="774"/>
                  </a:lnTo>
                  <a:cubicBezTo>
                    <a:pt x="157" y="767"/>
                    <a:pt x="148" y="734"/>
                    <a:pt x="148" y="704"/>
                  </a:cubicBezTo>
                  <a:cubicBezTo>
                    <a:pt x="131" y="639"/>
                    <a:pt x="131" y="563"/>
                    <a:pt x="126" y="486"/>
                  </a:cubicBezTo>
                  <a:cubicBezTo>
                    <a:pt x="121" y="339"/>
                    <a:pt x="126" y="186"/>
                    <a:pt x="121" y="33"/>
                  </a:cubicBezTo>
                  <a:cubicBezTo>
                    <a:pt x="61" y="176"/>
                    <a:pt x="33" y="327"/>
                    <a:pt x="12" y="481"/>
                  </a:cubicBezTo>
                  <a:cubicBezTo>
                    <a:pt x="0" y="563"/>
                    <a:pt x="0" y="639"/>
                    <a:pt x="6" y="720"/>
                  </a:cubicBezTo>
                  <a:cubicBezTo>
                    <a:pt x="12" y="765"/>
                    <a:pt x="12" y="808"/>
                    <a:pt x="50" y="868"/>
                  </a:cubicBezTo>
                  <a:cubicBezTo>
                    <a:pt x="78" y="896"/>
                    <a:pt x="71" y="884"/>
                    <a:pt x="83" y="896"/>
                  </a:cubicBezTo>
                  <a:cubicBezTo>
                    <a:pt x="104" y="911"/>
                    <a:pt x="126" y="923"/>
                    <a:pt x="148" y="923"/>
                  </a:cubicBezTo>
                  <a:cubicBezTo>
                    <a:pt x="153" y="924"/>
                    <a:pt x="158" y="924"/>
                    <a:pt x="163" y="924"/>
                  </a:cubicBezTo>
                  <a:cubicBezTo>
                    <a:pt x="197" y="924"/>
                    <a:pt x="232" y="909"/>
                    <a:pt x="252" y="896"/>
                  </a:cubicBezTo>
                  <a:cubicBezTo>
                    <a:pt x="405" y="759"/>
                    <a:pt x="431" y="611"/>
                    <a:pt x="486" y="458"/>
                  </a:cubicBezTo>
                  <a:cubicBezTo>
                    <a:pt x="524" y="312"/>
                    <a:pt x="557" y="158"/>
                    <a:pt x="55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0"/>
            <p:cNvSpPr/>
            <p:nvPr/>
          </p:nvSpPr>
          <p:spPr>
            <a:xfrm>
              <a:off x="3783100" y="3219200"/>
              <a:ext cx="58375" cy="32275"/>
            </a:xfrm>
            <a:custGeom>
              <a:avLst/>
              <a:gdLst/>
              <a:ahLst/>
              <a:cxnLst/>
              <a:rect l="l" t="t" r="r" b="b"/>
              <a:pathLst>
                <a:path w="2335" h="1291" extrusionOk="0">
                  <a:moveTo>
                    <a:pt x="1165" y="1"/>
                  </a:moveTo>
                  <a:cubicBezTo>
                    <a:pt x="1160" y="1"/>
                    <a:pt x="1156" y="1"/>
                    <a:pt x="1151" y="2"/>
                  </a:cubicBezTo>
                  <a:cubicBezTo>
                    <a:pt x="1118" y="7"/>
                    <a:pt x="1096" y="40"/>
                    <a:pt x="1103" y="73"/>
                  </a:cubicBezTo>
                  <a:cubicBezTo>
                    <a:pt x="1129" y="231"/>
                    <a:pt x="1179" y="378"/>
                    <a:pt x="1211" y="526"/>
                  </a:cubicBezTo>
                  <a:cubicBezTo>
                    <a:pt x="1238" y="644"/>
                    <a:pt x="1257" y="766"/>
                    <a:pt x="1241" y="875"/>
                  </a:cubicBezTo>
                  <a:lnTo>
                    <a:pt x="1241" y="875"/>
                  </a:lnTo>
                  <a:cubicBezTo>
                    <a:pt x="1135" y="825"/>
                    <a:pt x="1045" y="734"/>
                    <a:pt x="960" y="634"/>
                  </a:cubicBezTo>
                  <a:cubicBezTo>
                    <a:pt x="857" y="515"/>
                    <a:pt x="769" y="384"/>
                    <a:pt x="665" y="247"/>
                  </a:cubicBezTo>
                  <a:cubicBezTo>
                    <a:pt x="655" y="231"/>
                    <a:pt x="633" y="221"/>
                    <a:pt x="612" y="221"/>
                  </a:cubicBezTo>
                  <a:cubicBezTo>
                    <a:pt x="572" y="221"/>
                    <a:pt x="546" y="253"/>
                    <a:pt x="546" y="286"/>
                  </a:cubicBezTo>
                  <a:cubicBezTo>
                    <a:pt x="540" y="455"/>
                    <a:pt x="552" y="619"/>
                    <a:pt x="546" y="777"/>
                  </a:cubicBezTo>
                  <a:cubicBezTo>
                    <a:pt x="541" y="905"/>
                    <a:pt x="536" y="1050"/>
                    <a:pt x="486" y="1155"/>
                  </a:cubicBezTo>
                  <a:lnTo>
                    <a:pt x="486" y="1155"/>
                  </a:lnTo>
                  <a:cubicBezTo>
                    <a:pt x="407" y="1026"/>
                    <a:pt x="343" y="880"/>
                    <a:pt x="267" y="744"/>
                  </a:cubicBezTo>
                  <a:cubicBezTo>
                    <a:pt x="174" y="581"/>
                    <a:pt x="66" y="438"/>
                    <a:pt x="0" y="269"/>
                  </a:cubicBezTo>
                  <a:lnTo>
                    <a:pt x="0" y="269"/>
                  </a:lnTo>
                  <a:cubicBezTo>
                    <a:pt x="38" y="450"/>
                    <a:pt x="142" y="607"/>
                    <a:pt x="212" y="770"/>
                  </a:cubicBezTo>
                  <a:cubicBezTo>
                    <a:pt x="284" y="934"/>
                    <a:pt x="343" y="1110"/>
                    <a:pt x="448" y="1268"/>
                  </a:cubicBezTo>
                  <a:cubicBezTo>
                    <a:pt x="448" y="1273"/>
                    <a:pt x="453" y="1278"/>
                    <a:pt x="453" y="1278"/>
                  </a:cubicBezTo>
                  <a:cubicBezTo>
                    <a:pt x="461" y="1286"/>
                    <a:pt x="473" y="1290"/>
                    <a:pt x="486" y="1290"/>
                  </a:cubicBezTo>
                  <a:cubicBezTo>
                    <a:pt x="498" y="1290"/>
                    <a:pt x="510" y="1286"/>
                    <a:pt x="519" y="1278"/>
                  </a:cubicBezTo>
                  <a:cubicBezTo>
                    <a:pt x="589" y="1202"/>
                    <a:pt x="617" y="1115"/>
                    <a:pt x="638" y="1032"/>
                  </a:cubicBezTo>
                  <a:cubicBezTo>
                    <a:pt x="660" y="946"/>
                    <a:pt x="665" y="863"/>
                    <a:pt x="671" y="782"/>
                  </a:cubicBezTo>
                  <a:cubicBezTo>
                    <a:pt x="677" y="688"/>
                    <a:pt x="678" y="596"/>
                    <a:pt x="679" y="505"/>
                  </a:cubicBezTo>
                  <a:lnTo>
                    <a:pt x="679" y="505"/>
                  </a:lnTo>
                  <a:cubicBezTo>
                    <a:pt x="733" y="582"/>
                    <a:pt x="788" y="659"/>
                    <a:pt x="846" y="732"/>
                  </a:cubicBezTo>
                  <a:cubicBezTo>
                    <a:pt x="955" y="858"/>
                    <a:pt x="1086" y="989"/>
                    <a:pt x="1272" y="1044"/>
                  </a:cubicBezTo>
                  <a:cubicBezTo>
                    <a:pt x="1278" y="1046"/>
                    <a:pt x="1284" y="1047"/>
                    <a:pt x="1290" y="1047"/>
                  </a:cubicBezTo>
                  <a:cubicBezTo>
                    <a:pt x="1321" y="1047"/>
                    <a:pt x="1349" y="1026"/>
                    <a:pt x="1358" y="994"/>
                  </a:cubicBezTo>
                  <a:cubicBezTo>
                    <a:pt x="1413" y="820"/>
                    <a:pt x="1375" y="651"/>
                    <a:pt x="1342" y="498"/>
                  </a:cubicBezTo>
                  <a:cubicBezTo>
                    <a:pt x="1332" y="457"/>
                    <a:pt x="1321" y="415"/>
                    <a:pt x="1309" y="374"/>
                  </a:cubicBezTo>
                  <a:lnTo>
                    <a:pt x="1309" y="374"/>
                  </a:lnTo>
                  <a:cubicBezTo>
                    <a:pt x="1396" y="480"/>
                    <a:pt x="1492" y="579"/>
                    <a:pt x="1604" y="662"/>
                  </a:cubicBezTo>
                  <a:cubicBezTo>
                    <a:pt x="1708" y="744"/>
                    <a:pt x="1838" y="777"/>
                    <a:pt x="1964" y="782"/>
                  </a:cubicBezTo>
                  <a:cubicBezTo>
                    <a:pt x="1977" y="783"/>
                    <a:pt x="1991" y="783"/>
                    <a:pt x="2004" y="783"/>
                  </a:cubicBezTo>
                  <a:cubicBezTo>
                    <a:pt x="2116" y="783"/>
                    <a:pt x="2228" y="765"/>
                    <a:pt x="2335" y="765"/>
                  </a:cubicBezTo>
                  <a:cubicBezTo>
                    <a:pt x="2215" y="750"/>
                    <a:pt x="2090" y="755"/>
                    <a:pt x="1969" y="738"/>
                  </a:cubicBezTo>
                  <a:cubicBezTo>
                    <a:pt x="1849" y="722"/>
                    <a:pt x="1735" y="679"/>
                    <a:pt x="1653" y="602"/>
                  </a:cubicBezTo>
                  <a:cubicBezTo>
                    <a:pt x="1468" y="450"/>
                    <a:pt x="1332" y="242"/>
                    <a:pt x="1217" y="29"/>
                  </a:cubicBezTo>
                  <a:cubicBezTo>
                    <a:pt x="1208" y="11"/>
                    <a:pt x="1187" y="1"/>
                    <a:pt x="116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0"/>
            <p:cNvSpPr/>
            <p:nvPr/>
          </p:nvSpPr>
          <p:spPr>
            <a:xfrm>
              <a:off x="3688450" y="3283750"/>
              <a:ext cx="25800" cy="16875"/>
            </a:xfrm>
            <a:custGeom>
              <a:avLst/>
              <a:gdLst/>
              <a:ahLst/>
              <a:cxnLst/>
              <a:rect l="l" t="t" r="r" b="b"/>
              <a:pathLst>
                <a:path w="1032" h="675" extrusionOk="0">
                  <a:moveTo>
                    <a:pt x="562" y="0"/>
                  </a:moveTo>
                  <a:lnTo>
                    <a:pt x="562" y="0"/>
                  </a:lnTo>
                  <a:cubicBezTo>
                    <a:pt x="496" y="109"/>
                    <a:pt x="405" y="180"/>
                    <a:pt x="307" y="257"/>
                  </a:cubicBezTo>
                  <a:cubicBezTo>
                    <a:pt x="208" y="322"/>
                    <a:pt x="104" y="393"/>
                    <a:pt x="17" y="497"/>
                  </a:cubicBezTo>
                  <a:cubicBezTo>
                    <a:pt x="5" y="512"/>
                    <a:pt x="0" y="524"/>
                    <a:pt x="0" y="540"/>
                  </a:cubicBezTo>
                  <a:lnTo>
                    <a:pt x="0" y="557"/>
                  </a:lnTo>
                  <a:cubicBezTo>
                    <a:pt x="0" y="590"/>
                    <a:pt x="17" y="617"/>
                    <a:pt x="45" y="627"/>
                  </a:cubicBezTo>
                  <a:lnTo>
                    <a:pt x="50" y="627"/>
                  </a:lnTo>
                  <a:cubicBezTo>
                    <a:pt x="139" y="658"/>
                    <a:pt x="235" y="675"/>
                    <a:pt x="331" y="675"/>
                  </a:cubicBezTo>
                  <a:cubicBezTo>
                    <a:pt x="423" y="675"/>
                    <a:pt x="515" y="660"/>
                    <a:pt x="601" y="627"/>
                  </a:cubicBezTo>
                  <a:cubicBezTo>
                    <a:pt x="775" y="562"/>
                    <a:pt x="922" y="453"/>
                    <a:pt x="1032" y="316"/>
                  </a:cubicBezTo>
                  <a:lnTo>
                    <a:pt x="1032" y="316"/>
                  </a:lnTo>
                  <a:cubicBezTo>
                    <a:pt x="879" y="398"/>
                    <a:pt x="725" y="474"/>
                    <a:pt x="562" y="507"/>
                  </a:cubicBezTo>
                  <a:cubicBezTo>
                    <a:pt x="496" y="521"/>
                    <a:pt x="429" y="528"/>
                    <a:pt x="361" y="528"/>
                  </a:cubicBezTo>
                  <a:cubicBezTo>
                    <a:pt x="304" y="528"/>
                    <a:pt x="248" y="523"/>
                    <a:pt x="192" y="514"/>
                  </a:cubicBezTo>
                  <a:lnTo>
                    <a:pt x="192" y="514"/>
                  </a:lnTo>
                  <a:cubicBezTo>
                    <a:pt x="246" y="452"/>
                    <a:pt x="309" y="394"/>
                    <a:pt x="372" y="328"/>
                  </a:cubicBezTo>
                  <a:cubicBezTo>
                    <a:pt x="464" y="240"/>
                    <a:pt x="541" y="126"/>
                    <a:pt x="56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0"/>
            <p:cNvSpPr/>
            <p:nvPr/>
          </p:nvSpPr>
          <p:spPr>
            <a:xfrm>
              <a:off x="3638400" y="3334825"/>
              <a:ext cx="81300" cy="20600"/>
            </a:xfrm>
            <a:custGeom>
              <a:avLst/>
              <a:gdLst/>
              <a:ahLst/>
              <a:cxnLst/>
              <a:rect l="l" t="t" r="r" b="b"/>
              <a:pathLst>
                <a:path w="3252" h="824" extrusionOk="0">
                  <a:moveTo>
                    <a:pt x="1904" y="0"/>
                  </a:moveTo>
                  <a:cubicBezTo>
                    <a:pt x="1891" y="0"/>
                    <a:pt x="1878" y="5"/>
                    <a:pt x="1866" y="14"/>
                  </a:cubicBezTo>
                  <a:cubicBezTo>
                    <a:pt x="1609" y="221"/>
                    <a:pt x="1282" y="347"/>
                    <a:pt x="950" y="347"/>
                  </a:cubicBezTo>
                  <a:cubicBezTo>
                    <a:pt x="941" y="347"/>
                    <a:pt x="933" y="347"/>
                    <a:pt x="925" y="347"/>
                  </a:cubicBezTo>
                  <a:cubicBezTo>
                    <a:pt x="765" y="347"/>
                    <a:pt x="609" y="300"/>
                    <a:pt x="453" y="259"/>
                  </a:cubicBezTo>
                  <a:cubicBezTo>
                    <a:pt x="290" y="210"/>
                    <a:pt x="121" y="161"/>
                    <a:pt x="0" y="35"/>
                  </a:cubicBezTo>
                  <a:lnTo>
                    <a:pt x="0" y="35"/>
                  </a:lnTo>
                  <a:cubicBezTo>
                    <a:pt x="104" y="178"/>
                    <a:pt x="279" y="243"/>
                    <a:pt x="436" y="302"/>
                  </a:cubicBezTo>
                  <a:cubicBezTo>
                    <a:pt x="600" y="362"/>
                    <a:pt x="764" y="428"/>
                    <a:pt x="944" y="433"/>
                  </a:cubicBezTo>
                  <a:cubicBezTo>
                    <a:pt x="962" y="434"/>
                    <a:pt x="979" y="434"/>
                    <a:pt x="996" y="434"/>
                  </a:cubicBezTo>
                  <a:cubicBezTo>
                    <a:pt x="1223" y="434"/>
                    <a:pt x="1450" y="385"/>
                    <a:pt x="1659" y="289"/>
                  </a:cubicBezTo>
                  <a:lnTo>
                    <a:pt x="1659" y="289"/>
                  </a:lnTo>
                  <a:cubicBezTo>
                    <a:pt x="1548" y="427"/>
                    <a:pt x="1431" y="560"/>
                    <a:pt x="1310" y="684"/>
                  </a:cubicBezTo>
                  <a:cubicBezTo>
                    <a:pt x="1299" y="695"/>
                    <a:pt x="1294" y="707"/>
                    <a:pt x="1287" y="722"/>
                  </a:cubicBezTo>
                  <a:cubicBezTo>
                    <a:pt x="1282" y="760"/>
                    <a:pt x="1315" y="800"/>
                    <a:pt x="1353" y="805"/>
                  </a:cubicBezTo>
                  <a:cubicBezTo>
                    <a:pt x="1393" y="810"/>
                    <a:pt x="1432" y="812"/>
                    <a:pt x="1471" y="812"/>
                  </a:cubicBezTo>
                  <a:cubicBezTo>
                    <a:pt x="1685" y="812"/>
                    <a:pt x="1888" y="740"/>
                    <a:pt x="2062" y="629"/>
                  </a:cubicBezTo>
                  <a:cubicBezTo>
                    <a:pt x="2176" y="563"/>
                    <a:pt x="2280" y="482"/>
                    <a:pt x="2371" y="388"/>
                  </a:cubicBezTo>
                  <a:lnTo>
                    <a:pt x="2371" y="388"/>
                  </a:lnTo>
                  <a:cubicBezTo>
                    <a:pt x="2370" y="392"/>
                    <a:pt x="2369" y="396"/>
                    <a:pt x="2367" y="400"/>
                  </a:cubicBezTo>
                  <a:cubicBezTo>
                    <a:pt x="2335" y="516"/>
                    <a:pt x="2319" y="641"/>
                    <a:pt x="2329" y="767"/>
                  </a:cubicBezTo>
                  <a:cubicBezTo>
                    <a:pt x="2329" y="788"/>
                    <a:pt x="2346" y="810"/>
                    <a:pt x="2367" y="815"/>
                  </a:cubicBezTo>
                  <a:cubicBezTo>
                    <a:pt x="2390" y="821"/>
                    <a:pt x="2412" y="823"/>
                    <a:pt x="2434" y="823"/>
                  </a:cubicBezTo>
                  <a:cubicBezTo>
                    <a:pt x="2521" y="823"/>
                    <a:pt x="2596" y="783"/>
                    <a:pt x="2657" y="745"/>
                  </a:cubicBezTo>
                  <a:cubicBezTo>
                    <a:pt x="2734" y="690"/>
                    <a:pt x="2799" y="624"/>
                    <a:pt x="2853" y="559"/>
                  </a:cubicBezTo>
                  <a:cubicBezTo>
                    <a:pt x="2953" y="446"/>
                    <a:pt x="3033" y="327"/>
                    <a:pt x="3104" y="202"/>
                  </a:cubicBezTo>
                  <a:lnTo>
                    <a:pt x="3104" y="202"/>
                  </a:lnTo>
                  <a:cubicBezTo>
                    <a:pt x="3124" y="371"/>
                    <a:pt x="3202" y="522"/>
                    <a:pt x="3251" y="674"/>
                  </a:cubicBezTo>
                  <a:cubicBezTo>
                    <a:pt x="3214" y="492"/>
                    <a:pt x="3136" y="305"/>
                    <a:pt x="3147" y="124"/>
                  </a:cubicBezTo>
                  <a:lnTo>
                    <a:pt x="3147" y="124"/>
                  </a:lnTo>
                  <a:cubicBezTo>
                    <a:pt x="3147" y="124"/>
                    <a:pt x="3147" y="123"/>
                    <a:pt x="3148" y="123"/>
                  </a:cubicBezTo>
                  <a:lnTo>
                    <a:pt x="3147" y="122"/>
                  </a:lnTo>
                  <a:lnTo>
                    <a:pt x="3147" y="122"/>
                  </a:lnTo>
                  <a:cubicBezTo>
                    <a:pt x="3147" y="119"/>
                    <a:pt x="3147" y="116"/>
                    <a:pt x="3148" y="112"/>
                  </a:cubicBezTo>
                  <a:cubicBezTo>
                    <a:pt x="3153" y="101"/>
                    <a:pt x="3148" y="90"/>
                    <a:pt x="3137" y="85"/>
                  </a:cubicBezTo>
                  <a:cubicBezTo>
                    <a:pt x="3133" y="83"/>
                    <a:pt x="3129" y="82"/>
                    <a:pt x="3124" y="82"/>
                  </a:cubicBezTo>
                  <a:cubicBezTo>
                    <a:pt x="3116" y="82"/>
                    <a:pt x="3108" y="85"/>
                    <a:pt x="3105" y="95"/>
                  </a:cubicBezTo>
                  <a:lnTo>
                    <a:pt x="3099" y="95"/>
                  </a:lnTo>
                  <a:cubicBezTo>
                    <a:pt x="3012" y="237"/>
                    <a:pt x="2908" y="379"/>
                    <a:pt x="2793" y="499"/>
                  </a:cubicBezTo>
                  <a:cubicBezTo>
                    <a:pt x="2692" y="601"/>
                    <a:pt x="2559" y="712"/>
                    <a:pt x="2442" y="712"/>
                  </a:cubicBezTo>
                  <a:cubicBezTo>
                    <a:pt x="2442" y="712"/>
                    <a:pt x="2441" y="712"/>
                    <a:pt x="2441" y="712"/>
                  </a:cubicBezTo>
                  <a:lnTo>
                    <a:pt x="2441" y="712"/>
                  </a:lnTo>
                  <a:cubicBezTo>
                    <a:pt x="2446" y="619"/>
                    <a:pt x="2465" y="527"/>
                    <a:pt x="2493" y="433"/>
                  </a:cubicBezTo>
                  <a:cubicBezTo>
                    <a:pt x="2521" y="324"/>
                    <a:pt x="2559" y="210"/>
                    <a:pt x="2581" y="90"/>
                  </a:cubicBezTo>
                  <a:cubicBezTo>
                    <a:pt x="2586" y="63"/>
                    <a:pt x="2570" y="35"/>
                    <a:pt x="2548" y="19"/>
                  </a:cubicBezTo>
                  <a:cubicBezTo>
                    <a:pt x="2538" y="14"/>
                    <a:pt x="2527" y="12"/>
                    <a:pt x="2516" y="12"/>
                  </a:cubicBezTo>
                  <a:cubicBezTo>
                    <a:pt x="2491" y="12"/>
                    <a:pt x="2467" y="24"/>
                    <a:pt x="2455" y="47"/>
                  </a:cubicBezTo>
                  <a:cubicBezTo>
                    <a:pt x="2346" y="237"/>
                    <a:pt x="2183" y="395"/>
                    <a:pt x="1992" y="505"/>
                  </a:cubicBezTo>
                  <a:cubicBezTo>
                    <a:pt x="1846" y="588"/>
                    <a:pt x="1685" y="648"/>
                    <a:pt x="1523" y="663"/>
                  </a:cubicBezTo>
                  <a:lnTo>
                    <a:pt x="1523" y="663"/>
                  </a:lnTo>
                  <a:cubicBezTo>
                    <a:pt x="1676" y="491"/>
                    <a:pt x="1816" y="309"/>
                    <a:pt x="1946" y="119"/>
                  </a:cubicBezTo>
                  <a:lnTo>
                    <a:pt x="1946" y="119"/>
                  </a:lnTo>
                  <a:cubicBezTo>
                    <a:pt x="1947" y="119"/>
                    <a:pt x="1948" y="118"/>
                    <a:pt x="1949" y="118"/>
                  </a:cubicBezTo>
                  <a:lnTo>
                    <a:pt x="1948" y="117"/>
                  </a:lnTo>
                  <a:lnTo>
                    <a:pt x="1948" y="117"/>
                  </a:lnTo>
                  <a:cubicBezTo>
                    <a:pt x="1952" y="111"/>
                    <a:pt x="1955" y="106"/>
                    <a:pt x="1959" y="101"/>
                  </a:cubicBezTo>
                  <a:cubicBezTo>
                    <a:pt x="1975" y="80"/>
                    <a:pt x="1975" y="47"/>
                    <a:pt x="1954" y="25"/>
                  </a:cubicBezTo>
                  <a:cubicBezTo>
                    <a:pt x="1941" y="9"/>
                    <a:pt x="1923" y="0"/>
                    <a:pt x="190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0"/>
            <p:cNvSpPr/>
            <p:nvPr/>
          </p:nvSpPr>
          <p:spPr>
            <a:xfrm>
              <a:off x="3746675" y="3328200"/>
              <a:ext cx="18700" cy="24375"/>
            </a:xfrm>
            <a:custGeom>
              <a:avLst/>
              <a:gdLst/>
              <a:ahLst/>
              <a:cxnLst/>
              <a:rect l="l" t="t" r="r" b="b"/>
              <a:pathLst>
                <a:path w="748" h="975" extrusionOk="0">
                  <a:moveTo>
                    <a:pt x="748" y="0"/>
                  </a:moveTo>
                  <a:lnTo>
                    <a:pt x="748" y="0"/>
                  </a:lnTo>
                  <a:cubicBezTo>
                    <a:pt x="677" y="191"/>
                    <a:pt x="589" y="371"/>
                    <a:pt x="481" y="529"/>
                  </a:cubicBezTo>
                  <a:cubicBezTo>
                    <a:pt x="392" y="665"/>
                    <a:pt x="280" y="796"/>
                    <a:pt x="150" y="824"/>
                  </a:cubicBezTo>
                  <a:lnTo>
                    <a:pt x="150" y="824"/>
                  </a:lnTo>
                  <a:cubicBezTo>
                    <a:pt x="159" y="590"/>
                    <a:pt x="182" y="344"/>
                    <a:pt x="143" y="104"/>
                  </a:cubicBezTo>
                  <a:lnTo>
                    <a:pt x="66" y="496"/>
                  </a:lnTo>
                  <a:cubicBezTo>
                    <a:pt x="39" y="627"/>
                    <a:pt x="17" y="758"/>
                    <a:pt x="7" y="894"/>
                  </a:cubicBezTo>
                  <a:cubicBezTo>
                    <a:pt x="0" y="934"/>
                    <a:pt x="28" y="966"/>
                    <a:pt x="66" y="972"/>
                  </a:cubicBezTo>
                  <a:cubicBezTo>
                    <a:pt x="79" y="973"/>
                    <a:pt x="93" y="974"/>
                    <a:pt x="107" y="974"/>
                  </a:cubicBezTo>
                  <a:cubicBezTo>
                    <a:pt x="218" y="974"/>
                    <a:pt x="326" y="919"/>
                    <a:pt x="400" y="856"/>
                  </a:cubicBezTo>
                  <a:cubicBezTo>
                    <a:pt x="486" y="781"/>
                    <a:pt x="546" y="688"/>
                    <a:pt x="596" y="595"/>
                  </a:cubicBezTo>
                  <a:cubicBezTo>
                    <a:pt x="688" y="410"/>
                    <a:pt x="748" y="207"/>
                    <a:pt x="74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0"/>
            <p:cNvSpPr/>
            <p:nvPr/>
          </p:nvSpPr>
          <p:spPr>
            <a:xfrm>
              <a:off x="3806275" y="3308000"/>
              <a:ext cx="56350" cy="34175"/>
            </a:xfrm>
            <a:custGeom>
              <a:avLst/>
              <a:gdLst/>
              <a:ahLst/>
              <a:cxnLst/>
              <a:rect l="l" t="t" r="r" b="b"/>
              <a:pathLst>
                <a:path w="2254" h="1367" extrusionOk="0">
                  <a:moveTo>
                    <a:pt x="1931" y="0"/>
                  </a:moveTo>
                  <a:cubicBezTo>
                    <a:pt x="1972" y="206"/>
                    <a:pt x="2039" y="411"/>
                    <a:pt x="2159" y="595"/>
                  </a:cubicBezTo>
                  <a:lnTo>
                    <a:pt x="2159" y="595"/>
                  </a:lnTo>
                  <a:cubicBezTo>
                    <a:pt x="1994" y="584"/>
                    <a:pt x="1840" y="508"/>
                    <a:pt x="1707" y="410"/>
                  </a:cubicBezTo>
                  <a:cubicBezTo>
                    <a:pt x="1556" y="302"/>
                    <a:pt x="1419" y="164"/>
                    <a:pt x="1271" y="33"/>
                  </a:cubicBezTo>
                  <a:cubicBezTo>
                    <a:pt x="1259" y="25"/>
                    <a:pt x="1246" y="21"/>
                    <a:pt x="1232" y="21"/>
                  </a:cubicBezTo>
                  <a:cubicBezTo>
                    <a:pt x="1222" y="21"/>
                    <a:pt x="1211" y="23"/>
                    <a:pt x="1201" y="28"/>
                  </a:cubicBezTo>
                  <a:cubicBezTo>
                    <a:pt x="1168" y="45"/>
                    <a:pt x="1158" y="83"/>
                    <a:pt x="1173" y="116"/>
                  </a:cubicBezTo>
                  <a:cubicBezTo>
                    <a:pt x="1249" y="252"/>
                    <a:pt x="1315" y="400"/>
                    <a:pt x="1370" y="552"/>
                  </a:cubicBezTo>
                  <a:cubicBezTo>
                    <a:pt x="1414" y="670"/>
                    <a:pt x="1450" y="791"/>
                    <a:pt x="1472" y="914"/>
                  </a:cubicBezTo>
                  <a:lnTo>
                    <a:pt x="1472" y="914"/>
                  </a:lnTo>
                  <a:cubicBezTo>
                    <a:pt x="1300" y="884"/>
                    <a:pt x="1134" y="795"/>
                    <a:pt x="987" y="683"/>
                  </a:cubicBezTo>
                  <a:cubicBezTo>
                    <a:pt x="818" y="552"/>
                    <a:pt x="677" y="383"/>
                    <a:pt x="622" y="181"/>
                  </a:cubicBezTo>
                  <a:lnTo>
                    <a:pt x="622" y="176"/>
                  </a:lnTo>
                  <a:cubicBezTo>
                    <a:pt x="613" y="151"/>
                    <a:pt x="585" y="131"/>
                    <a:pt x="556" y="131"/>
                  </a:cubicBezTo>
                  <a:cubicBezTo>
                    <a:pt x="553" y="131"/>
                    <a:pt x="549" y="131"/>
                    <a:pt x="546" y="131"/>
                  </a:cubicBezTo>
                  <a:cubicBezTo>
                    <a:pt x="508" y="138"/>
                    <a:pt x="486" y="171"/>
                    <a:pt x="491" y="209"/>
                  </a:cubicBezTo>
                  <a:cubicBezTo>
                    <a:pt x="491" y="210"/>
                    <a:pt x="492" y="212"/>
                    <a:pt x="492" y="214"/>
                  </a:cubicBezTo>
                  <a:lnTo>
                    <a:pt x="492" y="214"/>
                  </a:lnTo>
                  <a:lnTo>
                    <a:pt x="491" y="214"/>
                  </a:lnTo>
                  <a:cubicBezTo>
                    <a:pt x="492" y="216"/>
                    <a:pt x="493" y="219"/>
                    <a:pt x="493" y="222"/>
                  </a:cubicBezTo>
                  <a:lnTo>
                    <a:pt x="493" y="222"/>
                  </a:lnTo>
                  <a:cubicBezTo>
                    <a:pt x="527" y="418"/>
                    <a:pt x="590" y="594"/>
                    <a:pt x="627" y="770"/>
                  </a:cubicBezTo>
                  <a:cubicBezTo>
                    <a:pt x="667" y="931"/>
                    <a:pt x="702" y="1116"/>
                    <a:pt x="649" y="1250"/>
                  </a:cubicBezTo>
                  <a:lnTo>
                    <a:pt x="649" y="1250"/>
                  </a:lnTo>
                  <a:cubicBezTo>
                    <a:pt x="405" y="1010"/>
                    <a:pt x="140" y="784"/>
                    <a:pt x="0" y="470"/>
                  </a:cubicBezTo>
                  <a:lnTo>
                    <a:pt x="0" y="470"/>
                  </a:lnTo>
                  <a:cubicBezTo>
                    <a:pt x="50" y="645"/>
                    <a:pt x="153" y="803"/>
                    <a:pt x="267" y="944"/>
                  </a:cubicBezTo>
                  <a:cubicBezTo>
                    <a:pt x="377" y="1087"/>
                    <a:pt x="508" y="1223"/>
                    <a:pt x="627" y="1354"/>
                  </a:cubicBezTo>
                  <a:lnTo>
                    <a:pt x="634" y="1359"/>
                  </a:lnTo>
                  <a:cubicBezTo>
                    <a:pt x="643" y="1364"/>
                    <a:pt x="652" y="1366"/>
                    <a:pt x="662" y="1366"/>
                  </a:cubicBezTo>
                  <a:cubicBezTo>
                    <a:pt x="676" y="1366"/>
                    <a:pt x="689" y="1361"/>
                    <a:pt x="699" y="1349"/>
                  </a:cubicBezTo>
                  <a:cubicBezTo>
                    <a:pt x="765" y="1256"/>
                    <a:pt x="775" y="1146"/>
                    <a:pt x="775" y="1043"/>
                  </a:cubicBezTo>
                  <a:cubicBezTo>
                    <a:pt x="775" y="944"/>
                    <a:pt x="765" y="846"/>
                    <a:pt x="748" y="748"/>
                  </a:cubicBezTo>
                  <a:cubicBezTo>
                    <a:pt x="741" y="710"/>
                    <a:pt x="733" y="672"/>
                    <a:pt x="725" y="634"/>
                  </a:cubicBezTo>
                  <a:lnTo>
                    <a:pt x="725" y="634"/>
                  </a:lnTo>
                  <a:cubicBezTo>
                    <a:pt x="778" y="694"/>
                    <a:pt x="835" y="748"/>
                    <a:pt x="896" y="798"/>
                  </a:cubicBezTo>
                  <a:cubicBezTo>
                    <a:pt x="1080" y="944"/>
                    <a:pt x="1304" y="1054"/>
                    <a:pt x="1556" y="1065"/>
                  </a:cubicBezTo>
                  <a:lnTo>
                    <a:pt x="1566" y="1065"/>
                  </a:lnTo>
                  <a:cubicBezTo>
                    <a:pt x="1604" y="1065"/>
                    <a:pt x="1631" y="1027"/>
                    <a:pt x="1626" y="989"/>
                  </a:cubicBezTo>
                  <a:cubicBezTo>
                    <a:pt x="1604" y="813"/>
                    <a:pt x="1556" y="655"/>
                    <a:pt x="1495" y="503"/>
                  </a:cubicBezTo>
                  <a:cubicBezTo>
                    <a:pt x="1471" y="441"/>
                    <a:pt x="1445" y="378"/>
                    <a:pt x="1418" y="317"/>
                  </a:cubicBezTo>
                  <a:lnTo>
                    <a:pt x="1418" y="317"/>
                  </a:lnTo>
                  <a:cubicBezTo>
                    <a:pt x="1492" y="378"/>
                    <a:pt x="1568" y="438"/>
                    <a:pt x="1649" y="491"/>
                  </a:cubicBezTo>
                  <a:cubicBezTo>
                    <a:pt x="1790" y="587"/>
                    <a:pt x="1961" y="660"/>
                    <a:pt x="2138" y="660"/>
                  </a:cubicBezTo>
                  <a:cubicBezTo>
                    <a:pt x="2166" y="660"/>
                    <a:pt x="2193" y="659"/>
                    <a:pt x="2221" y="655"/>
                  </a:cubicBezTo>
                  <a:cubicBezTo>
                    <a:pt x="2226" y="655"/>
                    <a:pt x="2231" y="655"/>
                    <a:pt x="2238" y="650"/>
                  </a:cubicBezTo>
                  <a:cubicBezTo>
                    <a:pt x="2248" y="639"/>
                    <a:pt x="2253" y="617"/>
                    <a:pt x="2243" y="607"/>
                  </a:cubicBezTo>
                  <a:cubicBezTo>
                    <a:pt x="2095" y="438"/>
                    <a:pt x="2002" y="219"/>
                    <a:pt x="19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0"/>
            <p:cNvSpPr/>
            <p:nvPr/>
          </p:nvSpPr>
          <p:spPr>
            <a:xfrm>
              <a:off x="3774775" y="3282800"/>
              <a:ext cx="15025" cy="27775"/>
            </a:xfrm>
            <a:custGeom>
              <a:avLst/>
              <a:gdLst/>
              <a:ahLst/>
              <a:cxnLst/>
              <a:rect l="l" t="t" r="r" b="b"/>
              <a:pathLst>
                <a:path w="601" h="1111" extrusionOk="0">
                  <a:moveTo>
                    <a:pt x="545" y="0"/>
                  </a:moveTo>
                  <a:cubicBezTo>
                    <a:pt x="519" y="175"/>
                    <a:pt x="507" y="349"/>
                    <a:pt x="480" y="518"/>
                  </a:cubicBezTo>
                  <a:cubicBezTo>
                    <a:pt x="464" y="600"/>
                    <a:pt x="454" y="688"/>
                    <a:pt x="437" y="769"/>
                  </a:cubicBezTo>
                  <a:cubicBezTo>
                    <a:pt x="428" y="814"/>
                    <a:pt x="418" y="858"/>
                    <a:pt x="406" y="903"/>
                  </a:cubicBezTo>
                  <a:lnTo>
                    <a:pt x="406" y="903"/>
                  </a:lnTo>
                  <a:cubicBezTo>
                    <a:pt x="337" y="829"/>
                    <a:pt x="278" y="735"/>
                    <a:pt x="218" y="643"/>
                  </a:cubicBezTo>
                  <a:cubicBezTo>
                    <a:pt x="142" y="512"/>
                    <a:pt x="72" y="381"/>
                    <a:pt x="1" y="240"/>
                  </a:cubicBezTo>
                  <a:lnTo>
                    <a:pt x="1" y="240"/>
                  </a:lnTo>
                  <a:cubicBezTo>
                    <a:pt x="17" y="398"/>
                    <a:pt x="61" y="545"/>
                    <a:pt x="120" y="693"/>
                  </a:cubicBezTo>
                  <a:cubicBezTo>
                    <a:pt x="185" y="840"/>
                    <a:pt x="263" y="982"/>
                    <a:pt x="399" y="1096"/>
                  </a:cubicBezTo>
                  <a:cubicBezTo>
                    <a:pt x="404" y="1101"/>
                    <a:pt x="415" y="1107"/>
                    <a:pt x="421" y="1107"/>
                  </a:cubicBezTo>
                  <a:cubicBezTo>
                    <a:pt x="429" y="1109"/>
                    <a:pt x="437" y="1110"/>
                    <a:pt x="445" y="1110"/>
                  </a:cubicBezTo>
                  <a:cubicBezTo>
                    <a:pt x="474" y="1110"/>
                    <a:pt x="500" y="1093"/>
                    <a:pt x="513" y="1063"/>
                  </a:cubicBezTo>
                  <a:lnTo>
                    <a:pt x="513" y="1058"/>
                  </a:lnTo>
                  <a:cubicBezTo>
                    <a:pt x="573" y="884"/>
                    <a:pt x="595" y="703"/>
                    <a:pt x="600" y="529"/>
                  </a:cubicBezTo>
                  <a:cubicBezTo>
                    <a:pt x="600" y="349"/>
                    <a:pt x="585" y="175"/>
                    <a:pt x="54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0"/>
            <p:cNvSpPr/>
            <p:nvPr/>
          </p:nvSpPr>
          <p:spPr>
            <a:xfrm>
              <a:off x="3644125" y="3373450"/>
              <a:ext cx="36450" cy="19500"/>
            </a:xfrm>
            <a:custGeom>
              <a:avLst/>
              <a:gdLst/>
              <a:ahLst/>
              <a:cxnLst/>
              <a:rect l="l" t="t" r="r" b="b"/>
              <a:pathLst>
                <a:path w="1458" h="780" extrusionOk="0">
                  <a:moveTo>
                    <a:pt x="901" y="1"/>
                  </a:moveTo>
                  <a:cubicBezTo>
                    <a:pt x="829" y="34"/>
                    <a:pt x="759" y="73"/>
                    <a:pt x="688" y="106"/>
                  </a:cubicBezTo>
                  <a:lnTo>
                    <a:pt x="469" y="197"/>
                  </a:lnTo>
                  <a:cubicBezTo>
                    <a:pt x="393" y="225"/>
                    <a:pt x="323" y="257"/>
                    <a:pt x="247" y="295"/>
                  </a:cubicBezTo>
                  <a:cubicBezTo>
                    <a:pt x="175" y="335"/>
                    <a:pt x="104" y="378"/>
                    <a:pt x="39" y="426"/>
                  </a:cubicBezTo>
                  <a:lnTo>
                    <a:pt x="33" y="426"/>
                  </a:lnTo>
                  <a:cubicBezTo>
                    <a:pt x="6" y="449"/>
                    <a:pt x="1" y="487"/>
                    <a:pt x="18" y="514"/>
                  </a:cubicBezTo>
                  <a:cubicBezTo>
                    <a:pt x="109" y="667"/>
                    <a:pt x="257" y="705"/>
                    <a:pt x="383" y="743"/>
                  </a:cubicBezTo>
                  <a:cubicBezTo>
                    <a:pt x="486" y="765"/>
                    <a:pt x="589" y="779"/>
                    <a:pt x="697" y="779"/>
                  </a:cubicBezTo>
                  <a:cubicBezTo>
                    <a:pt x="726" y="779"/>
                    <a:pt x="756" y="778"/>
                    <a:pt x="786" y="776"/>
                  </a:cubicBezTo>
                  <a:cubicBezTo>
                    <a:pt x="917" y="760"/>
                    <a:pt x="1043" y="716"/>
                    <a:pt x="1163" y="667"/>
                  </a:cubicBezTo>
                  <a:cubicBezTo>
                    <a:pt x="1282" y="607"/>
                    <a:pt x="1403" y="531"/>
                    <a:pt x="1458" y="411"/>
                  </a:cubicBezTo>
                  <a:lnTo>
                    <a:pt x="1458" y="411"/>
                  </a:lnTo>
                  <a:cubicBezTo>
                    <a:pt x="1370" y="509"/>
                    <a:pt x="1250" y="552"/>
                    <a:pt x="1136" y="585"/>
                  </a:cubicBezTo>
                  <a:cubicBezTo>
                    <a:pt x="1015" y="623"/>
                    <a:pt x="895" y="640"/>
                    <a:pt x="776" y="645"/>
                  </a:cubicBezTo>
                  <a:cubicBezTo>
                    <a:pt x="660" y="645"/>
                    <a:pt x="535" y="629"/>
                    <a:pt x="421" y="602"/>
                  </a:cubicBezTo>
                  <a:cubicBezTo>
                    <a:pt x="330" y="576"/>
                    <a:pt x="237" y="540"/>
                    <a:pt x="183" y="491"/>
                  </a:cubicBezTo>
                  <a:lnTo>
                    <a:pt x="183" y="491"/>
                  </a:lnTo>
                  <a:cubicBezTo>
                    <a:pt x="402" y="326"/>
                    <a:pt x="691" y="211"/>
                    <a:pt x="90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0"/>
            <p:cNvSpPr/>
            <p:nvPr/>
          </p:nvSpPr>
          <p:spPr>
            <a:xfrm>
              <a:off x="3700325" y="3386550"/>
              <a:ext cx="41200" cy="35675"/>
            </a:xfrm>
            <a:custGeom>
              <a:avLst/>
              <a:gdLst/>
              <a:ahLst/>
              <a:cxnLst/>
              <a:rect l="l" t="t" r="r" b="b"/>
              <a:pathLst>
                <a:path w="1648" h="1427" extrusionOk="0">
                  <a:moveTo>
                    <a:pt x="922" y="1"/>
                  </a:moveTo>
                  <a:lnTo>
                    <a:pt x="922" y="1"/>
                  </a:lnTo>
                  <a:cubicBezTo>
                    <a:pt x="764" y="73"/>
                    <a:pt x="628" y="181"/>
                    <a:pt x="491" y="269"/>
                  </a:cubicBezTo>
                  <a:cubicBezTo>
                    <a:pt x="349" y="361"/>
                    <a:pt x="207" y="448"/>
                    <a:pt x="54" y="471"/>
                  </a:cubicBezTo>
                  <a:cubicBezTo>
                    <a:pt x="44" y="471"/>
                    <a:pt x="38" y="476"/>
                    <a:pt x="28" y="481"/>
                  </a:cubicBezTo>
                  <a:cubicBezTo>
                    <a:pt x="6" y="498"/>
                    <a:pt x="0" y="536"/>
                    <a:pt x="16" y="557"/>
                  </a:cubicBezTo>
                  <a:lnTo>
                    <a:pt x="16" y="563"/>
                  </a:lnTo>
                  <a:cubicBezTo>
                    <a:pt x="142" y="732"/>
                    <a:pt x="349" y="781"/>
                    <a:pt x="535" y="798"/>
                  </a:cubicBezTo>
                  <a:cubicBezTo>
                    <a:pt x="559" y="799"/>
                    <a:pt x="584" y="800"/>
                    <a:pt x="609" y="800"/>
                  </a:cubicBezTo>
                  <a:cubicBezTo>
                    <a:pt x="709" y="800"/>
                    <a:pt x="810" y="788"/>
                    <a:pt x="909" y="761"/>
                  </a:cubicBezTo>
                  <a:lnTo>
                    <a:pt x="909" y="761"/>
                  </a:lnTo>
                  <a:cubicBezTo>
                    <a:pt x="861" y="846"/>
                    <a:pt x="802" y="937"/>
                    <a:pt x="758" y="1032"/>
                  </a:cubicBezTo>
                  <a:cubicBezTo>
                    <a:pt x="726" y="1113"/>
                    <a:pt x="671" y="1185"/>
                    <a:pt x="703" y="1322"/>
                  </a:cubicBezTo>
                  <a:cubicBezTo>
                    <a:pt x="726" y="1392"/>
                    <a:pt x="802" y="1420"/>
                    <a:pt x="851" y="1425"/>
                  </a:cubicBezTo>
                  <a:cubicBezTo>
                    <a:pt x="866" y="1426"/>
                    <a:pt x="879" y="1427"/>
                    <a:pt x="891" y="1427"/>
                  </a:cubicBezTo>
                  <a:cubicBezTo>
                    <a:pt x="924" y="1427"/>
                    <a:pt x="953" y="1422"/>
                    <a:pt x="993" y="1414"/>
                  </a:cubicBezTo>
                  <a:cubicBezTo>
                    <a:pt x="1173" y="1354"/>
                    <a:pt x="1298" y="1234"/>
                    <a:pt x="1413" y="1108"/>
                  </a:cubicBezTo>
                  <a:cubicBezTo>
                    <a:pt x="1516" y="977"/>
                    <a:pt x="1609" y="836"/>
                    <a:pt x="1647" y="672"/>
                  </a:cubicBezTo>
                  <a:lnTo>
                    <a:pt x="1647" y="672"/>
                  </a:lnTo>
                  <a:cubicBezTo>
                    <a:pt x="1582" y="819"/>
                    <a:pt x="1473" y="950"/>
                    <a:pt x="1358" y="1060"/>
                  </a:cubicBezTo>
                  <a:cubicBezTo>
                    <a:pt x="1244" y="1168"/>
                    <a:pt x="1108" y="1272"/>
                    <a:pt x="971" y="1299"/>
                  </a:cubicBezTo>
                  <a:cubicBezTo>
                    <a:pt x="953" y="1304"/>
                    <a:pt x="934" y="1305"/>
                    <a:pt x="916" y="1305"/>
                  </a:cubicBezTo>
                  <a:cubicBezTo>
                    <a:pt x="864" y="1305"/>
                    <a:pt x="820" y="1290"/>
                    <a:pt x="824" y="1277"/>
                  </a:cubicBezTo>
                  <a:cubicBezTo>
                    <a:pt x="813" y="1244"/>
                    <a:pt x="846" y="1158"/>
                    <a:pt x="884" y="1092"/>
                  </a:cubicBezTo>
                  <a:cubicBezTo>
                    <a:pt x="955" y="950"/>
                    <a:pt x="1058" y="831"/>
                    <a:pt x="1124" y="645"/>
                  </a:cubicBezTo>
                  <a:cubicBezTo>
                    <a:pt x="1129" y="629"/>
                    <a:pt x="1129" y="607"/>
                    <a:pt x="1118" y="590"/>
                  </a:cubicBezTo>
                  <a:cubicBezTo>
                    <a:pt x="1103" y="563"/>
                    <a:pt x="1077" y="550"/>
                    <a:pt x="1051" y="550"/>
                  </a:cubicBezTo>
                  <a:cubicBezTo>
                    <a:pt x="1041" y="550"/>
                    <a:pt x="1030" y="552"/>
                    <a:pt x="1020" y="557"/>
                  </a:cubicBezTo>
                  <a:lnTo>
                    <a:pt x="1015" y="563"/>
                  </a:lnTo>
                  <a:cubicBezTo>
                    <a:pt x="892" y="627"/>
                    <a:pt x="736" y="656"/>
                    <a:pt x="587" y="656"/>
                  </a:cubicBezTo>
                  <a:cubicBezTo>
                    <a:pt x="571" y="656"/>
                    <a:pt x="555" y="656"/>
                    <a:pt x="540" y="655"/>
                  </a:cubicBezTo>
                  <a:cubicBezTo>
                    <a:pt x="409" y="651"/>
                    <a:pt x="275" y="623"/>
                    <a:pt x="177" y="553"/>
                  </a:cubicBezTo>
                  <a:lnTo>
                    <a:pt x="177" y="553"/>
                  </a:lnTo>
                  <a:cubicBezTo>
                    <a:pt x="311" y="500"/>
                    <a:pt x="424" y="412"/>
                    <a:pt x="529" y="328"/>
                  </a:cubicBezTo>
                  <a:cubicBezTo>
                    <a:pt x="660" y="219"/>
                    <a:pt x="781" y="99"/>
                    <a:pt x="9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0"/>
            <p:cNvSpPr/>
            <p:nvPr/>
          </p:nvSpPr>
          <p:spPr>
            <a:xfrm>
              <a:off x="3773550" y="3384400"/>
              <a:ext cx="63975" cy="50225"/>
            </a:xfrm>
            <a:custGeom>
              <a:avLst/>
              <a:gdLst/>
              <a:ahLst/>
              <a:cxnLst/>
              <a:rect l="l" t="t" r="r" b="b"/>
              <a:pathLst>
                <a:path w="2559" h="2009" extrusionOk="0">
                  <a:moveTo>
                    <a:pt x="1812" y="0"/>
                  </a:moveTo>
                  <a:lnTo>
                    <a:pt x="1812" y="0"/>
                  </a:lnTo>
                  <a:cubicBezTo>
                    <a:pt x="1921" y="159"/>
                    <a:pt x="2002" y="327"/>
                    <a:pt x="2133" y="469"/>
                  </a:cubicBezTo>
                  <a:cubicBezTo>
                    <a:pt x="2193" y="545"/>
                    <a:pt x="2270" y="605"/>
                    <a:pt x="2336" y="665"/>
                  </a:cubicBezTo>
                  <a:cubicBezTo>
                    <a:pt x="2389" y="719"/>
                    <a:pt x="2438" y="776"/>
                    <a:pt x="2461" y="837"/>
                  </a:cubicBezTo>
                  <a:lnTo>
                    <a:pt x="2461" y="837"/>
                  </a:lnTo>
                  <a:cubicBezTo>
                    <a:pt x="2414" y="844"/>
                    <a:pt x="2367" y="847"/>
                    <a:pt x="2319" y="847"/>
                  </a:cubicBezTo>
                  <a:cubicBezTo>
                    <a:pt x="2081" y="847"/>
                    <a:pt x="1837" y="764"/>
                    <a:pt x="1621" y="660"/>
                  </a:cubicBezTo>
                  <a:cubicBezTo>
                    <a:pt x="1611" y="654"/>
                    <a:pt x="1601" y="651"/>
                    <a:pt x="1592" y="651"/>
                  </a:cubicBezTo>
                  <a:cubicBezTo>
                    <a:pt x="1585" y="651"/>
                    <a:pt x="1578" y="653"/>
                    <a:pt x="1571" y="655"/>
                  </a:cubicBezTo>
                  <a:cubicBezTo>
                    <a:pt x="1538" y="665"/>
                    <a:pt x="1528" y="703"/>
                    <a:pt x="1538" y="736"/>
                  </a:cubicBezTo>
                  <a:cubicBezTo>
                    <a:pt x="1616" y="941"/>
                    <a:pt x="1769" y="1089"/>
                    <a:pt x="1844" y="1253"/>
                  </a:cubicBezTo>
                  <a:lnTo>
                    <a:pt x="1844" y="1253"/>
                  </a:lnTo>
                  <a:cubicBezTo>
                    <a:pt x="1712" y="1229"/>
                    <a:pt x="1581" y="1199"/>
                    <a:pt x="1457" y="1156"/>
                  </a:cubicBezTo>
                  <a:cubicBezTo>
                    <a:pt x="1311" y="1104"/>
                    <a:pt x="1160" y="1027"/>
                    <a:pt x="1100" y="915"/>
                  </a:cubicBezTo>
                  <a:lnTo>
                    <a:pt x="1100" y="915"/>
                  </a:lnTo>
                  <a:cubicBezTo>
                    <a:pt x="1099" y="912"/>
                    <a:pt x="1098" y="908"/>
                    <a:pt x="1097" y="905"/>
                  </a:cubicBezTo>
                  <a:lnTo>
                    <a:pt x="1095" y="906"/>
                  </a:lnTo>
                  <a:lnTo>
                    <a:pt x="1095" y="906"/>
                  </a:lnTo>
                  <a:cubicBezTo>
                    <a:pt x="1094" y="904"/>
                    <a:pt x="1093" y="902"/>
                    <a:pt x="1092" y="900"/>
                  </a:cubicBezTo>
                  <a:cubicBezTo>
                    <a:pt x="1082" y="873"/>
                    <a:pt x="1055" y="854"/>
                    <a:pt x="1024" y="854"/>
                  </a:cubicBezTo>
                  <a:cubicBezTo>
                    <a:pt x="1018" y="854"/>
                    <a:pt x="1011" y="854"/>
                    <a:pt x="1004" y="856"/>
                  </a:cubicBezTo>
                  <a:cubicBezTo>
                    <a:pt x="966" y="867"/>
                    <a:pt x="939" y="905"/>
                    <a:pt x="949" y="944"/>
                  </a:cubicBezTo>
                  <a:cubicBezTo>
                    <a:pt x="1001" y="1134"/>
                    <a:pt x="1012" y="1334"/>
                    <a:pt x="1017" y="1536"/>
                  </a:cubicBezTo>
                  <a:lnTo>
                    <a:pt x="1017" y="1536"/>
                  </a:lnTo>
                  <a:cubicBezTo>
                    <a:pt x="958" y="1480"/>
                    <a:pt x="903" y="1423"/>
                    <a:pt x="856" y="1363"/>
                  </a:cubicBezTo>
                  <a:cubicBezTo>
                    <a:pt x="775" y="1265"/>
                    <a:pt x="720" y="1146"/>
                    <a:pt x="682" y="1020"/>
                  </a:cubicBezTo>
                  <a:cubicBezTo>
                    <a:pt x="677" y="998"/>
                    <a:pt x="655" y="982"/>
                    <a:pt x="627" y="977"/>
                  </a:cubicBezTo>
                  <a:cubicBezTo>
                    <a:pt x="624" y="976"/>
                    <a:pt x="621" y="976"/>
                    <a:pt x="617" y="976"/>
                  </a:cubicBezTo>
                  <a:cubicBezTo>
                    <a:pt x="588" y="976"/>
                    <a:pt x="561" y="1001"/>
                    <a:pt x="556" y="1030"/>
                  </a:cubicBezTo>
                  <a:cubicBezTo>
                    <a:pt x="541" y="1194"/>
                    <a:pt x="508" y="1358"/>
                    <a:pt x="453" y="1516"/>
                  </a:cubicBezTo>
                  <a:cubicBezTo>
                    <a:pt x="402" y="1658"/>
                    <a:pt x="338" y="1798"/>
                    <a:pt x="243" y="1910"/>
                  </a:cubicBezTo>
                  <a:lnTo>
                    <a:pt x="243" y="1910"/>
                  </a:lnTo>
                  <a:cubicBezTo>
                    <a:pt x="192" y="1857"/>
                    <a:pt x="159" y="1776"/>
                    <a:pt x="131" y="1697"/>
                  </a:cubicBezTo>
                  <a:cubicBezTo>
                    <a:pt x="98" y="1609"/>
                    <a:pt x="77" y="1511"/>
                    <a:pt x="60" y="1413"/>
                  </a:cubicBezTo>
                  <a:cubicBezTo>
                    <a:pt x="33" y="1216"/>
                    <a:pt x="22" y="1015"/>
                    <a:pt x="12" y="813"/>
                  </a:cubicBezTo>
                  <a:lnTo>
                    <a:pt x="12" y="813"/>
                  </a:lnTo>
                  <a:cubicBezTo>
                    <a:pt x="5" y="1015"/>
                    <a:pt x="0" y="1216"/>
                    <a:pt x="17" y="1418"/>
                  </a:cubicBezTo>
                  <a:cubicBezTo>
                    <a:pt x="22" y="1516"/>
                    <a:pt x="38" y="1620"/>
                    <a:pt x="66" y="1718"/>
                  </a:cubicBezTo>
                  <a:cubicBezTo>
                    <a:pt x="88" y="1816"/>
                    <a:pt x="126" y="1919"/>
                    <a:pt x="219" y="1997"/>
                  </a:cubicBezTo>
                  <a:cubicBezTo>
                    <a:pt x="227" y="2004"/>
                    <a:pt x="236" y="2008"/>
                    <a:pt x="246" y="2008"/>
                  </a:cubicBezTo>
                  <a:cubicBezTo>
                    <a:pt x="255" y="2008"/>
                    <a:pt x="265" y="2004"/>
                    <a:pt x="274" y="1997"/>
                  </a:cubicBezTo>
                  <a:cubicBezTo>
                    <a:pt x="405" y="1871"/>
                    <a:pt x="486" y="1713"/>
                    <a:pt x="551" y="1549"/>
                  </a:cubicBezTo>
                  <a:cubicBezTo>
                    <a:pt x="588" y="1456"/>
                    <a:pt x="618" y="1364"/>
                    <a:pt x="641" y="1269"/>
                  </a:cubicBezTo>
                  <a:lnTo>
                    <a:pt x="641" y="1269"/>
                  </a:lnTo>
                  <a:cubicBezTo>
                    <a:pt x="671" y="1331"/>
                    <a:pt x="706" y="1391"/>
                    <a:pt x="748" y="1445"/>
                  </a:cubicBezTo>
                  <a:cubicBezTo>
                    <a:pt x="835" y="1559"/>
                    <a:pt x="944" y="1652"/>
                    <a:pt x="1042" y="1745"/>
                  </a:cubicBezTo>
                  <a:cubicBezTo>
                    <a:pt x="1053" y="1756"/>
                    <a:pt x="1070" y="1762"/>
                    <a:pt x="1092" y="1762"/>
                  </a:cubicBezTo>
                  <a:cubicBezTo>
                    <a:pt x="1130" y="1762"/>
                    <a:pt x="1157" y="1735"/>
                    <a:pt x="1157" y="1697"/>
                  </a:cubicBezTo>
                  <a:cubicBezTo>
                    <a:pt x="1157" y="1524"/>
                    <a:pt x="1160" y="1347"/>
                    <a:pt x="1141" y="1168"/>
                  </a:cubicBezTo>
                  <a:lnTo>
                    <a:pt x="1141" y="1168"/>
                  </a:lnTo>
                  <a:cubicBezTo>
                    <a:pt x="1147" y="1171"/>
                    <a:pt x="1152" y="1175"/>
                    <a:pt x="1157" y="1178"/>
                  </a:cubicBezTo>
                  <a:cubicBezTo>
                    <a:pt x="1239" y="1227"/>
                    <a:pt x="1326" y="1265"/>
                    <a:pt x="1413" y="1292"/>
                  </a:cubicBezTo>
                  <a:cubicBezTo>
                    <a:pt x="1583" y="1347"/>
                    <a:pt x="1762" y="1380"/>
                    <a:pt x="1931" y="1408"/>
                  </a:cubicBezTo>
                  <a:lnTo>
                    <a:pt x="1936" y="1408"/>
                  </a:lnTo>
                  <a:cubicBezTo>
                    <a:pt x="1948" y="1408"/>
                    <a:pt x="1953" y="1408"/>
                    <a:pt x="1964" y="1402"/>
                  </a:cubicBezTo>
                  <a:cubicBezTo>
                    <a:pt x="1997" y="1396"/>
                    <a:pt x="2019" y="1358"/>
                    <a:pt x="2008" y="1325"/>
                  </a:cubicBezTo>
                  <a:cubicBezTo>
                    <a:pt x="1954" y="1119"/>
                    <a:pt x="1822" y="978"/>
                    <a:pt x="1728" y="834"/>
                  </a:cubicBezTo>
                  <a:lnTo>
                    <a:pt x="1728" y="834"/>
                  </a:lnTo>
                  <a:cubicBezTo>
                    <a:pt x="1827" y="870"/>
                    <a:pt x="1930" y="899"/>
                    <a:pt x="2035" y="917"/>
                  </a:cubicBezTo>
                  <a:cubicBezTo>
                    <a:pt x="2114" y="930"/>
                    <a:pt x="2196" y="938"/>
                    <a:pt x="2278" y="938"/>
                  </a:cubicBezTo>
                  <a:cubicBezTo>
                    <a:pt x="2361" y="938"/>
                    <a:pt x="2444" y="930"/>
                    <a:pt x="2525" y="911"/>
                  </a:cubicBezTo>
                  <a:cubicBezTo>
                    <a:pt x="2548" y="905"/>
                    <a:pt x="2558" y="884"/>
                    <a:pt x="2553" y="862"/>
                  </a:cubicBezTo>
                  <a:cubicBezTo>
                    <a:pt x="2525" y="748"/>
                    <a:pt x="2450" y="682"/>
                    <a:pt x="2379" y="622"/>
                  </a:cubicBezTo>
                  <a:cubicBezTo>
                    <a:pt x="2303" y="557"/>
                    <a:pt x="2226" y="507"/>
                    <a:pt x="2165" y="441"/>
                  </a:cubicBezTo>
                  <a:cubicBezTo>
                    <a:pt x="2029" y="310"/>
                    <a:pt x="1931" y="147"/>
                    <a:pt x="181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0"/>
            <p:cNvSpPr/>
            <p:nvPr/>
          </p:nvSpPr>
          <p:spPr>
            <a:xfrm>
              <a:off x="3621900" y="3430925"/>
              <a:ext cx="81425" cy="37900"/>
            </a:xfrm>
            <a:custGeom>
              <a:avLst/>
              <a:gdLst/>
              <a:ahLst/>
              <a:cxnLst/>
              <a:rect l="l" t="t" r="r" b="b"/>
              <a:pathLst>
                <a:path w="3257" h="1516" extrusionOk="0">
                  <a:moveTo>
                    <a:pt x="1336" y="0"/>
                  </a:moveTo>
                  <a:cubicBezTo>
                    <a:pt x="1323" y="0"/>
                    <a:pt x="1309" y="8"/>
                    <a:pt x="1299" y="20"/>
                  </a:cubicBezTo>
                  <a:cubicBezTo>
                    <a:pt x="1141" y="229"/>
                    <a:pt x="965" y="418"/>
                    <a:pt x="748" y="556"/>
                  </a:cubicBezTo>
                  <a:cubicBezTo>
                    <a:pt x="596" y="654"/>
                    <a:pt x="419" y="705"/>
                    <a:pt x="238" y="705"/>
                  </a:cubicBezTo>
                  <a:cubicBezTo>
                    <a:pt x="159" y="705"/>
                    <a:pt x="79" y="695"/>
                    <a:pt x="1" y="675"/>
                  </a:cubicBezTo>
                  <a:lnTo>
                    <a:pt x="1" y="675"/>
                  </a:lnTo>
                  <a:cubicBezTo>
                    <a:pt x="96" y="706"/>
                    <a:pt x="196" y="722"/>
                    <a:pt x="296" y="722"/>
                  </a:cubicBezTo>
                  <a:cubicBezTo>
                    <a:pt x="460" y="722"/>
                    <a:pt x="626" y="680"/>
                    <a:pt x="776" y="599"/>
                  </a:cubicBezTo>
                  <a:cubicBezTo>
                    <a:pt x="916" y="528"/>
                    <a:pt x="1040" y="432"/>
                    <a:pt x="1152" y="322"/>
                  </a:cubicBezTo>
                  <a:lnTo>
                    <a:pt x="1152" y="322"/>
                  </a:lnTo>
                  <a:cubicBezTo>
                    <a:pt x="1038" y="529"/>
                    <a:pt x="906" y="729"/>
                    <a:pt x="786" y="942"/>
                  </a:cubicBezTo>
                  <a:cubicBezTo>
                    <a:pt x="781" y="949"/>
                    <a:pt x="781" y="954"/>
                    <a:pt x="781" y="959"/>
                  </a:cubicBezTo>
                  <a:cubicBezTo>
                    <a:pt x="769" y="992"/>
                    <a:pt x="791" y="1025"/>
                    <a:pt x="824" y="1030"/>
                  </a:cubicBezTo>
                  <a:cubicBezTo>
                    <a:pt x="872" y="1042"/>
                    <a:pt x="918" y="1048"/>
                    <a:pt x="963" y="1048"/>
                  </a:cubicBezTo>
                  <a:cubicBezTo>
                    <a:pt x="1121" y="1048"/>
                    <a:pt x="1265" y="982"/>
                    <a:pt x="1398" y="909"/>
                  </a:cubicBezTo>
                  <a:cubicBezTo>
                    <a:pt x="1463" y="870"/>
                    <a:pt x="1526" y="827"/>
                    <a:pt x="1585" y="780"/>
                  </a:cubicBezTo>
                  <a:lnTo>
                    <a:pt x="1585" y="780"/>
                  </a:lnTo>
                  <a:cubicBezTo>
                    <a:pt x="1493" y="964"/>
                    <a:pt x="1368" y="1147"/>
                    <a:pt x="1282" y="1357"/>
                  </a:cubicBezTo>
                  <a:lnTo>
                    <a:pt x="1277" y="1362"/>
                  </a:lnTo>
                  <a:cubicBezTo>
                    <a:pt x="1267" y="1407"/>
                    <a:pt x="1288" y="1445"/>
                    <a:pt x="1326" y="1455"/>
                  </a:cubicBezTo>
                  <a:cubicBezTo>
                    <a:pt x="1375" y="1469"/>
                    <a:pt x="1426" y="1475"/>
                    <a:pt x="1476" y="1475"/>
                  </a:cubicBezTo>
                  <a:cubicBezTo>
                    <a:pt x="1571" y="1475"/>
                    <a:pt x="1666" y="1453"/>
                    <a:pt x="1751" y="1417"/>
                  </a:cubicBezTo>
                  <a:cubicBezTo>
                    <a:pt x="1877" y="1362"/>
                    <a:pt x="1987" y="1276"/>
                    <a:pt x="2085" y="1183"/>
                  </a:cubicBezTo>
                  <a:cubicBezTo>
                    <a:pt x="2193" y="1071"/>
                    <a:pt x="2288" y="945"/>
                    <a:pt x="2364" y="808"/>
                  </a:cubicBezTo>
                  <a:lnTo>
                    <a:pt x="2364" y="808"/>
                  </a:lnTo>
                  <a:cubicBezTo>
                    <a:pt x="2346" y="1024"/>
                    <a:pt x="2313" y="1246"/>
                    <a:pt x="2324" y="1472"/>
                  </a:cubicBezTo>
                  <a:cubicBezTo>
                    <a:pt x="2324" y="1499"/>
                    <a:pt x="2347" y="1516"/>
                    <a:pt x="2368" y="1516"/>
                  </a:cubicBezTo>
                  <a:cubicBezTo>
                    <a:pt x="2471" y="1516"/>
                    <a:pt x="2559" y="1472"/>
                    <a:pt x="2635" y="1423"/>
                  </a:cubicBezTo>
                  <a:cubicBezTo>
                    <a:pt x="2712" y="1379"/>
                    <a:pt x="2783" y="1319"/>
                    <a:pt x="2843" y="1259"/>
                  </a:cubicBezTo>
                  <a:cubicBezTo>
                    <a:pt x="2949" y="1148"/>
                    <a:pt x="3044" y="1033"/>
                    <a:pt x="3110" y="898"/>
                  </a:cubicBezTo>
                  <a:lnTo>
                    <a:pt x="3110" y="898"/>
                  </a:lnTo>
                  <a:cubicBezTo>
                    <a:pt x="3135" y="1083"/>
                    <a:pt x="3242" y="1244"/>
                    <a:pt x="3213" y="1428"/>
                  </a:cubicBezTo>
                  <a:cubicBezTo>
                    <a:pt x="3256" y="1218"/>
                    <a:pt x="3124" y="1019"/>
                    <a:pt x="3142" y="825"/>
                  </a:cubicBezTo>
                  <a:lnTo>
                    <a:pt x="3142" y="825"/>
                  </a:lnTo>
                  <a:cubicBezTo>
                    <a:pt x="3142" y="824"/>
                    <a:pt x="3142" y="824"/>
                    <a:pt x="3143" y="823"/>
                  </a:cubicBezTo>
                  <a:lnTo>
                    <a:pt x="3142" y="823"/>
                  </a:lnTo>
                  <a:lnTo>
                    <a:pt x="3142" y="823"/>
                  </a:lnTo>
                  <a:cubicBezTo>
                    <a:pt x="3142" y="821"/>
                    <a:pt x="3142" y="819"/>
                    <a:pt x="3143" y="818"/>
                  </a:cubicBezTo>
                  <a:cubicBezTo>
                    <a:pt x="3143" y="806"/>
                    <a:pt x="3137" y="801"/>
                    <a:pt x="3132" y="795"/>
                  </a:cubicBezTo>
                  <a:cubicBezTo>
                    <a:pt x="3129" y="794"/>
                    <a:pt x="3126" y="793"/>
                    <a:pt x="3123" y="793"/>
                  </a:cubicBezTo>
                  <a:cubicBezTo>
                    <a:pt x="3115" y="793"/>
                    <a:pt x="3109" y="798"/>
                    <a:pt x="3105" y="806"/>
                  </a:cubicBezTo>
                  <a:cubicBezTo>
                    <a:pt x="3034" y="959"/>
                    <a:pt x="2919" y="1090"/>
                    <a:pt x="2793" y="1204"/>
                  </a:cubicBezTo>
                  <a:cubicBezTo>
                    <a:pt x="2680" y="1303"/>
                    <a:pt x="2550" y="1401"/>
                    <a:pt x="2417" y="1419"/>
                  </a:cubicBezTo>
                  <a:lnTo>
                    <a:pt x="2417" y="1419"/>
                  </a:lnTo>
                  <a:cubicBezTo>
                    <a:pt x="2421" y="1119"/>
                    <a:pt x="2510" y="811"/>
                    <a:pt x="2499" y="484"/>
                  </a:cubicBezTo>
                  <a:cubicBezTo>
                    <a:pt x="2499" y="463"/>
                    <a:pt x="2483" y="435"/>
                    <a:pt x="2455" y="425"/>
                  </a:cubicBezTo>
                  <a:cubicBezTo>
                    <a:pt x="2449" y="423"/>
                    <a:pt x="2443" y="422"/>
                    <a:pt x="2437" y="422"/>
                  </a:cubicBezTo>
                  <a:cubicBezTo>
                    <a:pt x="2411" y="422"/>
                    <a:pt x="2387" y="441"/>
                    <a:pt x="2373" y="468"/>
                  </a:cubicBezTo>
                  <a:cubicBezTo>
                    <a:pt x="2297" y="697"/>
                    <a:pt x="2161" y="916"/>
                    <a:pt x="1987" y="1085"/>
                  </a:cubicBezTo>
                  <a:cubicBezTo>
                    <a:pt x="1847" y="1224"/>
                    <a:pt x="1664" y="1330"/>
                    <a:pt x="1482" y="1330"/>
                  </a:cubicBezTo>
                  <a:cubicBezTo>
                    <a:pt x="1472" y="1330"/>
                    <a:pt x="1462" y="1329"/>
                    <a:pt x="1452" y="1329"/>
                  </a:cubicBezTo>
                  <a:lnTo>
                    <a:pt x="1452" y="1329"/>
                  </a:lnTo>
                  <a:cubicBezTo>
                    <a:pt x="1581" y="1070"/>
                    <a:pt x="1770" y="821"/>
                    <a:pt x="1833" y="501"/>
                  </a:cubicBezTo>
                  <a:cubicBezTo>
                    <a:pt x="1839" y="473"/>
                    <a:pt x="1823" y="441"/>
                    <a:pt x="1801" y="430"/>
                  </a:cubicBezTo>
                  <a:cubicBezTo>
                    <a:pt x="1789" y="422"/>
                    <a:pt x="1775" y="418"/>
                    <a:pt x="1761" y="418"/>
                  </a:cubicBezTo>
                  <a:cubicBezTo>
                    <a:pt x="1739" y="418"/>
                    <a:pt x="1716" y="429"/>
                    <a:pt x="1703" y="446"/>
                  </a:cubicBezTo>
                  <a:lnTo>
                    <a:pt x="1703" y="451"/>
                  </a:lnTo>
                  <a:cubicBezTo>
                    <a:pt x="1615" y="589"/>
                    <a:pt x="1473" y="708"/>
                    <a:pt x="1326" y="795"/>
                  </a:cubicBezTo>
                  <a:cubicBezTo>
                    <a:pt x="1213" y="865"/>
                    <a:pt x="1076" y="921"/>
                    <a:pt x="953" y="921"/>
                  </a:cubicBezTo>
                  <a:cubicBezTo>
                    <a:pt x="949" y="921"/>
                    <a:pt x="944" y="921"/>
                    <a:pt x="939" y="921"/>
                  </a:cubicBezTo>
                  <a:lnTo>
                    <a:pt x="939" y="921"/>
                  </a:lnTo>
                  <a:cubicBezTo>
                    <a:pt x="1093" y="644"/>
                    <a:pt x="1266" y="373"/>
                    <a:pt x="1375" y="65"/>
                  </a:cubicBezTo>
                  <a:cubicBezTo>
                    <a:pt x="1386" y="43"/>
                    <a:pt x="1375" y="20"/>
                    <a:pt x="1358" y="10"/>
                  </a:cubicBezTo>
                  <a:cubicBezTo>
                    <a:pt x="1352" y="3"/>
                    <a:pt x="1344" y="0"/>
                    <a:pt x="133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0"/>
            <p:cNvSpPr/>
            <p:nvPr/>
          </p:nvSpPr>
          <p:spPr>
            <a:xfrm>
              <a:off x="3824400" y="3429525"/>
              <a:ext cx="46000" cy="31950"/>
            </a:xfrm>
            <a:custGeom>
              <a:avLst/>
              <a:gdLst/>
              <a:ahLst/>
              <a:cxnLst/>
              <a:rect l="l" t="t" r="r" b="b"/>
              <a:pathLst>
                <a:path w="1840" h="1278" extrusionOk="0">
                  <a:moveTo>
                    <a:pt x="1244" y="0"/>
                  </a:moveTo>
                  <a:cubicBezTo>
                    <a:pt x="1358" y="341"/>
                    <a:pt x="1481" y="683"/>
                    <a:pt x="1674" y="992"/>
                  </a:cubicBezTo>
                  <a:lnTo>
                    <a:pt x="1674" y="992"/>
                  </a:lnTo>
                  <a:cubicBezTo>
                    <a:pt x="1491" y="963"/>
                    <a:pt x="1313" y="897"/>
                    <a:pt x="1163" y="796"/>
                  </a:cubicBezTo>
                  <a:cubicBezTo>
                    <a:pt x="982" y="677"/>
                    <a:pt x="841" y="502"/>
                    <a:pt x="786" y="295"/>
                  </a:cubicBezTo>
                  <a:cubicBezTo>
                    <a:pt x="776" y="273"/>
                    <a:pt x="765" y="257"/>
                    <a:pt x="743" y="245"/>
                  </a:cubicBezTo>
                  <a:cubicBezTo>
                    <a:pt x="734" y="242"/>
                    <a:pt x="726" y="240"/>
                    <a:pt x="717" y="240"/>
                  </a:cubicBezTo>
                  <a:cubicBezTo>
                    <a:pt x="687" y="240"/>
                    <a:pt x="658" y="260"/>
                    <a:pt x="645" y="290"/>
                  </a:cubicBezTo>
                  <a:cubicBezTo>
                    <a:pt x="584" y="448"/>
                    <a:pt x="579" y="605"/>
                    <a:pt x="579" y="759"/>
                  </a:cubicBezTo>
                  <a:cubicBezTo>
                    <a:pt x="579" y="831"/>
                    <a:pt x="582" y="903"/>
                    <a:pt x="582" y="973"/>
                  </a:cubicBezTo>
                  <a:lnTo>
                    <a:pt x="582" y="973"/>
                  </a:lnTo>
                  <a:cubicBezTo>
                    <a:pt x="449" y="740"/>
                    <a:pt x="310" y="518"/>
                    <a:pt x="285" y="257"/>
                  </a:cubicBezTo>
                  <a:lnTo>
                    <a:pt x="285" y="252"/>
                  </a:lnTo>
                  <a:cubicBezTo>
                    <a:pt x="285" y="240"/>
                    <a:pt x="274" y="224"/>
                    <a:pt x="257" y="219"/>
                  </a:cubicBezTo>
                  <a:cubicBezTo>
                    <a:pt x="254" y="218"/>
                    <a:pt x="251" y="217"/>
                    <a:pt x="248" y="217"/>
                  </a:cubicBezTo>
                  <a:cubicBezTo>
                    <a:pt x="233" y="217"/>
                    <a:pt x="217" y="228"/>
                    <a:pt x="209" y="245"/>
                  </a:cubicBezTo>
                  <a:cubicBezTo>
                    <a:pt x="126" y="481"/>
                    <a:pt x="61" y="715"/>
                    <a:pt x="1" y="955"/>
                  </a:cubicBezTo>
                  <a:cubicBezTo>
                    <a:pt x="79" y="776"/>
                    <a:pt x="148" y="590"/>
                    <a:pt x="225" y="408"/>
                  </a:cubicBezTo>
                  <a:lnTo>
                    <a:pt x="225" y="408"/>
                  </a:lnTo>
                  <a:cubicBezTo>
                    <a:pt x="280" y="712"/>
                    <a:pt x="452" y="980"/>
                    <a:pt x="574" y="1239"/>
                  </a:cubicBezTo>
                  <a:cubicBezTo>
                    <a:pt x="584" y="1260"/>
                    <a:pt x="607" y="1277"/>
                    <a:pt x="629" y="1277"/>
                  </a:cubicBezTo>
                  <a:cubicBezTo>
                    <a:pt x="632" y="1277"/>
                    <a:pt x="634" y="1278"/>
                    <a:pt x="637" y="1278"/>
                  </a:cubicBezTo>
                  <a:cubicBezTo>
                    <a:pt x="667" y="1278"/>
                    <a:pt x="695" y="1252"/>
                    <a:pt x="700" y="1222"/>
                  </a:cubicBezTo>
                  <a:cubicBezTo>
                    <a:pt x="727" y="1064"/>
                    <a:pt x="715" y="912"/>
                    <a:pt x="721" y="764"/>
                  </a:cubicBezTo>
                  <a:cubicBezTo>
                    <a:pt x="724" y="691"/>
                    <a:pt x="727" y="617"/>
                    <a:pt x="735" y="547"/>
                  </a:cubicBezTo>
                  <a:lnTo>
                    <a:pt x="735" y="547"/>
                  </a:lnTo>
                  <a:cubicBezTo>
                    <a:pt x="821" y="696"/>
                    <a:pt x="946" y="821"/>
                    <a:pt x="1087" y="912"/>
                  </a:cubicBezTo>
                  <a:cubicBezTo>
                    <a:pt x="1294" y="1043"/>
                    <a:pt x="1534" y="1108"/>
                    <a:pt x="1774" y="1108"/>
                  </a:cubicBezTo>
                  <a:lnTo>
                    <a:pt x="1780" y="1108"/>
                  </a:lnTo>
                  <a:cubicBezTo>
                    <a:pt x="1790" y="1108"/>
                    <a:pt x="1801" y="1108"/>
                    <a:pt x="1812" y="1096"/>
                  </a:cubicBezTo>
                  <a:cubicBezTo>
                    <a:pt x="1833" y="1081"/>
                    <a:pt x="1840" y="1048"/>
                    <a:pt x="1818" y="1026"/>
                  </a:cubicBezTo>
                  <a:cubicBezTo>
                    <a:pt x="1583" y="715"/>
                    <a:pt x="1425" y="355"/>
                    <a:pt x="124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0"/>
            <p:cNvSpPr/>
            <p:nvPr/>
          </p:nvSpPr>
          <p:spPr>
            <a:xfrm>
              <a:off x="3684475" y="3503175"/>
              <a:ext cx="76125" cy="34800"/>
            </a:xfrm>
            <a:custGeom>
              <a:avLst/>
              <a:gdLst/>
              <a:ahLst/>
              <a:cxnLst/>
              <a:rect l="l" t="t" r="r" b="b"/>
              <a:pathLst>
                <a:path w="3045" h="1392" extrusionOk="0">
                  <a:moveTo>
                    <a:pt x="748" y="0"/>
                  </a:moveTo>
                  <a:cubicBezTo>
                    <a:pt x="547" y="235"/>
                    <a:pt x="274" y="382"/>
                    <a:pt x="18" y="546"/>
                  </a:cubicBezTo>
                  <a:cubicBezTo>
                    <a:pt x="7" y="551"/>
                    <a:pt x="1" y="567"/>
                    <a:pt x="7" y="584"/>
                  </a:cubicBezTo>
                  <a:lnTo>
                    <a:pt x="13" y="584"/>
                  </a:lnTo>
                  <a:cubicBezTo>
                    <a:pt x="61" y="687"/>
                    <a:pt x="171" y="769"/>
                    <a:pt x="285" y="780"/>
                  </a:cubicBezTo>
                  <a:cubicBezTo>
                    <a:pt x="313" y="784"/>
                    <a:pt x="340" y="786"/>
                    <a:pt x="367" y="786"/>
                  </a:cubicBezTo>
                  <a:cubicBezTo>
                    <a:pt x="456" y="786"/>
                    <a:pt x="539" y="768"/>
                    <a:pt x="623" y="742"/>
                  </a:cubicBezTo>
                  <a:cubicBezTo>
                    <a:pt x="734" y="704"/>
                    <a:pt x="841" y="655"/>
                    <a:pt x="942" y="592"/>
                  </a:cubicBezTo>
                  <a:lnTo>
                    <a:pt x="942" y="592"/>
                  </a:lnTo>
                  <a:cubicBezTo>
                    <a:pt x="901" y="679"/>
                    <a:pt x="865" y="768"/>
                    <a:pt x="831" y="862"/>
                  </a:cubicBezTo>
                  <a:cubicBezTo>
                    <a:pt x="798" y="955"/>
                    <a:pt x="765" y="1048"/>
                    <a:pt x="754" y="1156"/>
                  </a:cubicBezTo>
                  <a:cubicBezTo>
                    <a:pt x="754" y="1206"/>
                    <a:pt x="738" y="1287"/>
                    <a:pt x="836" y="1353"/>
                  </a:cubicBezTo>
                  <a:cubicBezTo>
                    <a:pt x="858" y="1364"/>
                    <a:pt x="858" y="1364"/>
                    <a:pt x="874" y="1370"/>
                  </a:cubicBezTo>
                  <a:cubicBezTo>
                    <a:pt x="896" y="1375"/>
                    <a:pt x="912" y="1380"/>
                    <a:pt x="929" y="1380"/>
                  </a:cubicBezTo>
                  <a:cubicBezTo>
                    <a:pt x="962" y="1380"/>
                    <a:pt x="994" y="1375"/>
                    <a:pt x="1027" y="1370"/>
                  </a:cubicBezTo>
                  <a:cubicBezTo>
                    <a:pt x="1251" y="1277"/>
                    <a:pt x="1354" y="1096"/>
                    <a:pt x="1474" y="939"/>
                  </a:cubicBezTo>
                  <a:cubicBezTo>
                    <a:pt x="1509" y="881"/>
                    <a:pt x="1544" y="823"/>
                    <a:pt x="1578" y="764"/>
                  </a:cubicBezTo>
                  <a:lnTo>
                    <a:pt x="1578" y="764"/>
                  </a:lnTo>
                  <a:cubicBezTo>
                    <a:pt x="1574" y="820"/>
                    <a:pt x="1572" y="877"/>
                    <a:pt x="1572" y="932"/>
                  </a:cubicBezTo>
                  <a:cubicBezTo>
                    <a:pt x="1572" y="1031"/>
                    <a:pt x="1572" y="1123"/>
                    <a:pt x="1599" y="1227"/>
                  </a:cubicBezTo>
                  <a:cubicBezTo>
                    <a:pt x="1616" y="1271"/>
                    <a:pt x="1627" y="1342"/>
                    <a:pt x="1714" y="1385"/>
                  </a:cubicBezTo>
                  <a:cubicBezTo>
                    <a:pt x="1731" y="1390"/>
                    <a:pt x="1747" y="1391"/>
                    <a:pt x="1762" y="1391"/>
                  </a:cubicBezTo>
                  <a:cubicBezTo>
                    <a:pt x="1825" y="1391"/>
                    <a:pt x="1874" y="1358"/>
                    <a:pt x="1906" y="1332"/>
                  </a:cubicBezTo>
                  <a:cubicBezTo>
                    <a:pt x="2063" y="1184"/>
                    <a:pt x="2135" y="1015"/>
                    <a:pt x="2211" y="841"/>
                  </a:cubicBezTo>
                  <a:cubicBezTo>
                    <a:pt x="2254" y="744"/>
                    <a:pt x="2292" y="646"/>
                    <a:pt x="2326" y="546"/>
                  </a:cubicBezTo>
                  <a:lnTo>
                    <a:pt x="2326" y="546"/>
                  </a:lnTo>
                  <a:cubicBezTo>
                    <a:pt x="2343" y="640"/>
                    <a:pt x="2361" y="735"/>
                    <a:pt x="2385" y="829"/>
                  </a:cubicBezTo>
                  <a:cubicBezTo>
                    <a:pt x="2407" y="917"/>
                    <a:pt x="2435" y="1004"/>
                    <a:pt x="2483" y="1085"/>
                  </a:cubicBezTo>
                  <a:cubicBezTo>
                    <a:pt x="2510" y="1123"/>
                    <a:pt x="2543" y="1168"/>
                    <a:pt x="2603" y="1189"/>
                  </a:cubicBezTo>
                  <a:cubicBezTo>
                    <a:pt x="2611" y="1192"/>
                    <a:pt x="2620" y="1194"/>
                    <a:pt x="2630" y="1194"/>
                  </a:cubicBezTo>
                  <a:cubicBezTo>
                    <a:pt x="2654" y="1194"/>
                    <a:pt x="2680" y="1184"/>
                    <a:pt x="2696" y="1173"/>
                  </a:cubicBezTo>
                  <a:cubicBezTo>
                    <a:pt x="2717" y="1156"/>
                    <a:pt x="2734" y="1140"/>
                    <a:pt x="2750" y="1118"/>
                  </a:cubicBezTo>
                  <a:cubicBezTo>
                    <a:pt x="2855" y="960"/>
                    <a:pt x="2893" y="786"/>
                    <a:pt x="2936" y="617"/>
                  </a:cubicBezTo>
                  <a:cubicBezTo>
                    <a:pt x="2979" y="448"/>
                    <a:pt x="3012" y="272"/>
                    <a:pt x="3045" y="98"/>
                  </a:cubicBezTo>
                  <a:lnTo>
                    <a:pt x="3045" y="98"/>
                  </a:lnTo>
                  <a:cubicBezTo>
                    <a:pt x="3001" y="272"/>
                    <a:pt x="2958" y="441"/>
                    <a:pt x="2903" y="605"/>
                  </a:cubicBezTo>
                  <a:cubicBezTo>
                    <a:pt x="2848" y="769"/>
                    <a:pt x="2795" y="944"/>
                    <a:pt x="2696" y="1075"/>
                  </a:cubicBezTo>
                  <a:cubicBezTo>
                    <a:pt x="2672" y="1104"/>
                    <a:pt x="2652" y="1119"/>
                    <a:pt x="2634" y="1119"/>
                  </a:cubicBezTo>
                  <a:cubicBezTo>
                    <a:pt x="2631" y="1119"/>
                    <a:pt x="2628" y="1119"/>
                    <a:pt x="2626" y="1118"/>
                  </a:cubicBezTo>
                  <a:cubicBezTo>
                    <a:pt x="2598" y="1108"/>
                    <a:pt x="2576" y="1075"/>
                    <a:pt x="2554" y="1042"/>
                  </a:cubicBezTo>
                  <a:cubicBezTo>
                    <a:pt x="2516" y="977"/>
                    <a:pt x="2495" y="889"/>
                    <a:pt x="2473" y="808"/>
                  </a:cubicBezTo>
                  <a:cubicBezTo>
                    <a:pt x="2435" y="638"/>
                    <a:pt x="2423" y="469"/>
                    <a:pt x="2397" y="290"/>
                  </a:cubicBezTo>
                  <a:cubicBezTo>
                    <a:pt x="2397" y="267"/>
                    <a:pt x="2380" y="252"/>
                    <a:pt x="2357" y="245"/>
                  </a:cubicBezTo>
                  <a:cubicBezTo>
                    <a:pt x="2352" y="243"/>
                    <a:pt x="2347" y="242"/>
                    <a:pt x="2341" y="242"/>
                  </a:cubicBezTo>
                  <a:cubicBezTo>
                    <a:pt x="2319" y="242"/>
                    <a:pt x="2297" y="258"/>
                    <a:pt x="2292" y="284"/>
                  </a:cubicBezTo>
                  <a:cubicBezTo>
                    <a:pt x="2238" y="453"/>
                    <a:pt x="2167" y="627"/>
                    <a:pt x="2095" y="791"/>
                  </a:cubicBezTo>
                  <a:cubicBezTo>
                    <a:pt x="2020" y="949"/>
                    <a:pt x="1938" y="1123"/>
                    <a:pt x="1823" y="1227"/>
                  </a:cubicBezTo>
                  <a:cubicBezTo>
                    <a:pt x="1793" y="1246"/>
                    <a:pt x="1778" y="1257"/>
                    <a:pt x="1768" y="1257"/>
                  </a:cubicBezTo>
                  <a:cubicBezTo>
                    <a:pt x="1754" y="1257"/>
                    <a:pt x="1749" y="1236"/>
                    <a:pt x="1730" y="1189"/>
                  </a:cubicBezTo>
                  <a:cubicBezTo>
                    <a:pt x="1714" y="1113"/>
                    <a:pt x="1714" y="1025"/>
                    <a:pt x="1714" y="939"/>
                  </a:cubicBezTo>
                  <a:cubicBezTo>
                    <a:pt x="1720" y="753"/>
                    <a:pt x="1742" y="584"/>
                    <a:pt x="1758" y="388"/>
                  </a:cubicBezTo>
                  <a:cubicBezTo>
                    <a:pt x="1758" y="355"/>
                    <a:pt x="1742" y="327"/>
                    <a:pt x="1714" y="310"/>
                  </a:cubicBezTo>
                  <a:cubicBezTo>
                    <a:pt x="1706" y="307"/>
                    <a:pt x="1697" y="305"/>
                    <a:pt x="1688" y="305"/>
                  </a:cubicBezTo>
                  <a:cubicBezTo>
                    <a:pt x="1658" y="305"/>
                    <a:pt x="1628" y="324"/>
                    <a:pt x="1616" y="350"/>
                  </a:cubicBezTo>
                  <a:lnTo>
                    <a:pt x="1616" y="360"/>
                  </a:lnTo>
                  <a:cubicBezTo>
                    <a:pt x="1539" y="529"/>
                    <a:pt x="1453" y="703"/>
                    <a:pt x="1354" y="862"/>
                  </a:cubicBezTo>
                  <a:cubicBezTo>
                    <a:pt x="1251" y="1015"/>
                    <a:pt x="1131" y="1184"/>
                    <a:pt x="983" y="1239"/>
                  </a:cubicBezTo>
                  <a:cubicBezTo>
                    <a:pt x="967" y="1244"/>
                    <a:pt x="950" y="1244"/>
                    <a:pt x="934" y="1244"/>
                  </a:cubicBezTo>
                  <a:lnTo>
                    <a:pt x="917" y="1244"/>
                  </a:lnTo>
                  <a:lnTo>
                    <a:pt x="896" y="1233"/>
                  </a:lnTo>
                  <a:lnTo>
                    <a:pt x="896" y="1233"/>
                  </a:lnTo>
                  <a:cubicBezTo>
                    <a:pt x="897" y="1235"/>
                    <a:pt x="897" y="1235"/>
                    <a:pt x="897" y="1235"/>
                  </a:cubicBezTo>
                  <a:cubicBezTo>
                    <a:pt x="896" y="1235"/>
                    <a:pt x="880" y="1206"/>
                    <a:pt x="884" y="1168"/>
                  </a:cubicBezTo>
                  <a:cubicBezTo>
                    <a:pt x="896" y="1085"/>
                    <a:pt x="924" y="993"/>
                    <a:pt x="950" y="900"/>
                  </a:cubicBezTo>
                  <a:cubicBezTo>
                    <a:pt x="1015" y="725"/>
                    <a:pt x="1093" y="546"/>
                    <a:pt x="1186" y="393"/>
                  </a:cubicBezTo>
                  <a:lnTo>
                    <a:pt x="1186" y="388"/>
                  </a:lnTo>
                  <a:cubicBezTo>
                    <a:pt x="1201" y="365"/>
                    <a:pt x="1196" y="333"/>
                    <a:pt x="1174" y="317"/>
                  </a:cubicBezTo>
                  <a:cubicBezTo>
                    <a:pt x="1164" y="306"/>
                    <a:pt x="1150" y="301"/>
                    <a:pt x="1136" y="301"/>
                  </a:cubicBezTo>
                  <a:cubicBezTo>
                    <a:pt x="1120" y="301"/>
                    <a:pt x="1104" y="308"/>
                    <a:pt x="1093" y="322"/>
                  </a:cubicBezTo>
                  <a:cubicBezTo>
                    <a:pt x="1093" y="322"/>
                    <a:pt x="1093" y="322"/>
                    <a:pt x="1093" y="322"/>
                  </a:cubicBezTo>
                  <a:lnTo>
                    <a:pt x="1093" y="322"/>
                  </a:lnTo>
                  <a:cubicBezTo>
                    <a:pt x="967" y="469"/>
                    <a:pt x="781" y="584"/>
                    <a:pt x="590" y="660"/>
                  </a:cubicBezTo>
                  <a:cubicBezTo>
                    <a:pt x="515" y="687"/>
                    <a:pt x="432" y="706"/>
                    <a:pt x="350" y="706"/>
                  </a:cubicBezTo>
                  <a:cubicBezTo>
                    <a:pt x="332" y="706"/>
                    <a:pt x="313" y="705"/>
                    <a:pt x="295" y="703"/>
                  </a:cubicBezTo>
                  <a:cubicBezTo>
                    <a:pt x="212" y="694"/>
                    <a:pt x="128" y="653"/>
                    <a:pt x="76" y="580"/>
                  </a:cubicBezTo>
                  <a:lnTo>
                    <a:pt x="76" y="580"/>
                  </a:lnTo>
                  <a:cubicBezTo>
                    <a:pt x="310" y="406"/>
                    <a:pt x="569" y="238"/>
                    <a:pt x="74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0"/>
            <p:cNvSpPr/>
            <p:nvPr/>
          </p:nvSpPr>
          <p:spPr>
            <a:xfrm>
              <a:off x="3794825" y="3491150"/>
              <a:ext cx="21150" cy="26350"/>
            </a:xfrm>
            <a:custGeom>
              <a:avLst/>
              <a:gdLst/>
              <a:ahLst/>
              <a:cxnLst/>
              <a:rect l="l" t="t" r="r" b="b"/>
              <a:pathLst>
                <a:path w="846" h="1054" extrusionOk="0">
                  <a:moveTo>
                    <a:pt x="818" y="1"/>
                  </a:moveTo>
                  <a:lnTo>
                    <a:pt x="818" y="1"/>
                  </a:lnTo>
                  <a:cubicBezTo>
                    <a:pt x="803" y="83"/>
                    <a:pt x="791" y="164"/>
                    <a:pt x="770" y="242"/>
                  </a:cubicBezTo>
                  <a:lnTo>
                    <a:pt x="704" y="481"/>
                  </a:lnTo>
                  <a:cubicBezTo>
                    <a:pt x="663" y="614"/>
                    <a:pt x="629" y="751"/>
                    <a:pt x="603" y="891"/>
                  </a:cubicBezTo>
                  <a:lnTo>
                    <a:pt x="603" y="891"/>
                  </a:lnTo>
                  <a:cubicBezTo>
                    <a:pt x="473" y="847"/>
                    <a:pt x="356" y="721"/>
                    <a:pt x="262" y="590"/>
                  </a:cubicBezTo>
                  <a:cubicBezTo>
                    <a:pt x="153" y="431"/>
                    <a:pt x="71" y="252"/>
                    <a:pt x="28" y="56"/>
                  </a:cubicBezTo>
                  <a:lnTo>
                    <a:pt x="28" y="56"/>
                  </a:lnTo>
                  <a:cubicBezTo>
                    <a:pt x="0" y="257"/>
                    <a:pt x="65" y="464"/>
                    <a:pt x="158" y="650"/>
                  </a:cubicBezTo>
                  <a:cubicBezTo>
                    <a:pt x="208" y="743"/>
                    <a:pt x="274" y="831"/>
                    <a:pt x="355" y="907"/>
                  </a:cubicBezTo>
                  <a:cubicBezTo>
                    <a:pt x="431" y="977"/>
                    <a:pt x="535" y="1043"/>
                    <a:pt x="660" y="1053"/>
                  </a:cubicBezTo>
                  <a:cubicBezTo>
                    <a:pt x="699" y="1053"/>
                    <a:pt x="737" y="1027"/>
                    <a:pt x="737" y="988"/>
                  </a:cubicBezTo>
                  <a:cubicBezTo>
                    <a:pt x="753" y="831"/>
                    <a:pt x="791" y="667"/>
                    <a:pt x="808" y="503"/>
                  </a:cubicBezTo>
                  <a:cubicBezTo>
                    <a:pt x="835" y="340"/>
                    <a:pt x="846" y="164"/>
                    <a:pt x="81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0"/>
            <p:cNvSpPr/>
            <p:nvPr/>
          </p:nvSpPr>
          <p:spPr>
            <a:xfrm>
              <a:off x="3602825" y="3535475"/>
              <a:ext cx="75425" cy="35875"/>
            </a:xfrm>
            <a:custGeom>
              <a:avLst/>
              <a:gdLst/>
              <a:ahLst/>
              <a:cxnLst/>
              <a:rect l="l" t="t" r="r" b="b"/>
              <a:pathLst>
                <a:path w="3017" h="1435" extrusionOk="0">
                  <a:moveTo>
                    <a:pt x="895" y="0"/>
                  </a:moveTo>
                  <a:lnTo>
                    <a:pt x="895" y="0"/>
                  </a:lnTo>
                  <a:cubicBezTo>
                    <a:pt x="796" y="99"/>
                    <a:pt x="698" y="197"/>
                    <a:pt x="595" y="290"/>
                  </a:cubicBezTo>
                  <a:cubicBezTo>
                    <a:pt x="502" y="355"/>
                    <a:pt x="387" y="405"/>
                    <a:pt x="283" y="465"/>
                  </a:cubicBezTo>
                  <a:cubicBezTo>
                    <a:pt x="174" y="524"/>
                    <a:pt x="71" y="606"/>
                    <a:pt x="11" y="727"/>
                  </a:cubicBezTo>
                  <a:cubicBezTo>
                    <a:pt x="0" y="748"/>
                    <a:pt x="11" y="770"/>
                    <a:pt x="33" y="781"/>
                  </a:cubicBezTo>
                  <a:cubicBezTo>
                    <a:pt x="249" y="874"/>
                    <a:pt x="479" y="909"/>
                    <a:pt x="710" y="909"/>
                  </a:cubicBezTo>
                  <a:cubicBezTo>
                    <a:pt x="775" y="909"/>
                    <a:pt x="840" y="906"/>
                    <a:pt x="905" y="901"/>
                  </a:cubicBezTo>
                  <a:cubicBezTo>
                    <a:pt x="1035" y="892"/>
                    <a:pt x="1164" y="866"/>
                    <a:pt x="1290" y="819"/>
                  </a:cubicBezTo>
                  <a:lnTo>
                    <a:pt x="1290" y="819"/>
                  </a:lnTo>
                  <a:cubicBezTo>
                    <a:pt x="1209" y="939"/>
                    <a:pt x="1133" y="1062"/>
                    <a:pt x="1063" y="1190"/>
                  </a:cubicBezTo>
                  <a:cubicBezTo>
                    <a:pt x="1058" y="1196"/>
                    <a:pt x="1053" y="1206"/>
                    <a:pt x="1053" y="1211"/>
                  </a:cubicBezTo>
                  <a:cubicBezTo>
                    <a:pt x="1048" y="1256"/>
                    <a:pt x="1074" y="1294"/>
                    <a:pt x="1113" y="1299"/>
                  </a:cubicBezTo>
                  <a:cubicBezTo>
                    <a:pt x="1142" y="1305"/>
                    <a:pt x="1171" y="1308"/>
                    <a:pt x="1200" y="1308"/>
                  </a:cubicBezTo>
                  <a:cubicBezTo>
                    <a:pt x="1306" y="1308"/>
                    <a:pt x="1409" y="1272"/>
                    <a:pt x="1494" y="1228"/>
                  </a:cubicBezTo>
                  <a:cubicBezTo>
                    <a:pt x="1604" y="1168"/>
                    <a:pt x="1696" y="1103"/>
                    <a:pt x="1794" y="1042"/>
                  </a:cubicBezTo>
                  <a:lnTo>
                    <a:pt x="1800" y="1037"/>
                  </a:lnTo>
                  <a:cubicBezTo>
                    <a:pt x="1876" y="982"/>
                    <a:pt x="1980" y="939"/>
                    <a:pt x="2078" y="884"/>
                  </a:cubicBezTo>
                  <a:cubicBezTo>
                    <a:pt x="2085" y="880"/>
                    <a:pt x="2092" y="877"/>
                    <a:pt x="2099" y="873"/>
                  </a:cubicBezTo>
                  <a:lnTo>
                    <a:pt x="2099" y="873"/>
                  </a:lnTo>
                  <a:cubicBezTo>
                    <a:pt x="2088" y="906"/>
                    <a:pt x="2078" y="939"/>
                    <a:pt x="2068" y="972"/>
                  </a:cubicBezTo>
                  <a:cubicBezTo>
                    <a:pt x="2030" y="1103"/>
                    <a:pt x="2002" y="1239"/>
                    <a:pt x="1975" y="1375"/>
                  </a:cubicBezTo>
                  <a:cubicBezTo>
                    <a:pt x="1975" y="1397"/>
                    <a:pt x="1985" y="1420"/>
                    <a:pt x="2013" y="1425"/>
                  </a:cubicBezTo>
                  <a:cubicBezTo>
                    <a:pt x="2046" y="1431"/>
                    <a:pt x="2079" y="1434"/>
                    <a:pt x="2112" y="1434"/>
                  </a:cubicBezTo>
                  <a:cubicBezTo>
                    <a:pt x="2292" y="1434"/>
                    <a:pt x="2457" y="1341"/>
                    <a:pt x="2591" y="1239"/>
                  </a:cubicBezTo>
                  <a:cubicBezTo>
                    <a:pt x="2755" y="1113"/>
                    <a:pt x="2886" y="967"/>
                    <a:pt x="3017" y="813"/>
                  </a:cubicBezTo>
                  <a:lnTo>
                    <a:pt x="3017" y="813"/>
                  </a:lnTo>
                  <a:cubicBezTo>
                    <a:pt x="2869" y="950"/>
                    <a:pt x="2727" y="1087"/>
                    <a:pt x="2564" y="1196"/>
                  </a:cubicBezTo>
                  <a:cubicBezTo>
                    <a:pt x="2434" y="1282"/>
                    <a:pt x="2286" y="1352"/>
                    <a:pt x="2141" y="1352"/>
                  </a:cubicBezTo>
                  <a:cubicBezTo>
                    <a:pt x="2118" y="1352"/>
                    <a:pt x="2095" y="1350"/>
                    <a:pt x="2072" y="1346"/>
                  </a:cubicBezTo>
                  <a:lnTo>
                    <a:pt x="2072" y="1346"/>
                  </a:lnTo>
                  <a:cubicBezTo>
                    <a:pt x="2096" y="1231"/>
                    <a:pt x="2126" y="1116"/>
                    <a:pt x="2166" y="1004"/>
                  </a:cubicBezTo>
                  <a:cubicBezTo>
                    <a:pt x="2197" y="912"/>
                    <a:pt x="2236" y="817"/>
                    <a:pt x="2286" y="745"/>
                  </a:cubicBezTo>
                  <a:lnTo>
                    <a:pt x="2286" y="745"/>
                  </a:lnTo>
                  <a:cubicBezTo>
                    <a:pt x="2311" y="722"/>
                    <a:pt x="2335" y="696"/>
                    <a:pt x="2357" y="667"/>
                  </a:cubicBezTo>
                  <a:lnTo>
                    <a:pt x="2362" y="661"/>
                  </a:lnTo>
                  <a:cubicBezTo>
                    <a:pt x="2378" y="639"/>
                    <a:pt x="2373" y="601"/>
                    <a:pt x="2350" y="579"/>
                  </a:cubicBezTo>
                  <a:cubicBezTo>
                    <a:pt x="2340" y="568"/>
                    <a:pt x="2325" y="562"/>
                    <a:pt x="2310" y="562"/>
                  </a:cubicBezTo>
                  <a:cubicBezTo>
                    <a:pt x="2294" y="562"/>
                    <a:pt x="2278" y="568"/>
                    <a:pt x="2264" y="579"/>
                  </a:cubicBezTo>
                  <a:cubicBezTo>
                    <a:pt x="2242" y="600"/>
                    <a:pt x="2224" y="622"/>
                    <a:pt x="2207" y="645"/>
                  </a:cubicBezTo>
                  <a:lnTo>
                    <a:pt x="2207" y="645"/>
                  </a:lnTo>
                  <a:cubicBezTo>
                    <a:pt x="2156" y="693"/>
                    <a:pt x="2088" y="732"/>
                    <a:pt x="2018" y="770"/>
                  </a:cubicBezTo>
                  <a:cubicBezTo>
                    <a:pt x="1925" y="819"/>
                    <a:pt x="1821" y="863"/>
                    <a:pt x="1718" y="929"/>
                  </a:cubicBezTo>
                  <a:lnTo>
                    <a:pt x="1723" y="929"/>
                  </a:lnTo>
                  <a:cubicBezTo>
                    <a:pt x="1560" y="1021"/>
                    <a:pt x="1404" y="1139"/>
                    <a:pt x="1249" y="1160"/>
                  </a:cubicBezTo>
                  <a:lnTo>
                    <a:pt x="1249" y="1160"/>
                  </a:lnTo>
                  <a:cubicBezTo>
                    <a:pt x="1360" y="975"/>
                    <a:pt x="1477" y="793"/>
                    <a:pt x="1601" y="619"/>
                  </a:cubicBezTo>
                  <a:lnTo>
                    <a:pt x="1601" y="619"/>
                  </a:lnTo>
                  <a:cubicBezTo>
                    <a:pt x="1631" y="586"/>
                    <a:pt x="1659" y="549"/>
                    <a:pt x="1681" y="508"/>
                  </a:cubicBezTo>
                  <a:lnTo>
                    <a:pt x="1681" y="508"/>
                  </a:lnTo>
                  <a:cubicBezTo>
                    <a:pt x="1683" y="506"/>
                    <a:pt x="1684" y="505"/>
                    <a:pt x="1685" y="503"/>
                  </a:cubicBezTo>
                  <a:lnTo>
                    <a:pt x="1685" y="503"/>
                  </a:lnTo>
                  <a:lnTo>
                    <a:pt x="1685" y="503"/>
                  </a:lnTo>
                  <a:cubicBezTo>
                    <a:pt x="1687" y="499"/>
                    <a:pt x="1689" y="495"/>
                    <a:pt x="1691" y="491"/>
                  </a:cubicBezTo>
                  <a:cubicBezTo>
                    <a:pt x="1708" y="459"/>
                    <a:pt x="1702" y="421"/>
                    <a:pt x="1675" y="405"/>
                  </a:cubicBezTo>
                  <a:cubicBezTo>
                    <a:pt x="1661" y="394"/>
                    <a:pt x="1646" y="389"/>
                    <a:pt x="1631" y="389"/>
                  </a:cubicBezTo>
                  <a:cubicBezTo>
                    <a:pt x="1610" y="389"/>
                    <a:pt x="1589" y="399"/>
                    <a:pt x="1577" y="415"/>
                  </a:cubicBezTo>
                  <a:cubicBezTo>
                    <a:pt x="1542" y="462"/>
                    <a:pt x="1508" y="508"/>
                    <a:pt x="1474" y="555"/>
                  </a:cubicBezTo>
                  <a:lnTo>
                    <a:pt x="1474" y="555"/>
                  </a:lnTo>
                  <a:cubicBezTo>
                    <a:pt x="1329" y="692"/>
                    <a:pt x="1099" y="755"/>
                    <a:pt x="889" y="781"/>
                  </a:cubicBezTo>
                  <a:cubicBezTo>
                    <a:pt x="800" y="791"/>
                    <a:pt x="709" y="797"/>
                    <a:pt x="618" y="797"/>
                  </a:cubicBezTo>
                  <a:cubicBezTo>
                    <a:pt x="443" y="797"/>
                    <a:pt x="268" y="775"/>
                    <a:pt x="107" y="720"/>
                  </a:cubicBezTo>
                  <a:lnTo>
                    <a:pt x="107" y="720"/>
                  </a:lnTo>
                  <a:cubicBezTo>
                    <a:pt x="209" y="540"/>
                    <a:pt x="443" y="460"/>
                    <a:pt x="616" y="317"/>
                  </a:cubicBezTo>
                  <a:lnTo>
                    <a:pt x="622" y="317"/>
                  </a:lnTo>
                  <a:cubicBezTo>
                    <a:pt x="714" y="219"/>
                    <a:pt x="807" y="110"/>
                    <a:pt x="89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0"/>
            <p:cNvSpPr/>
            <p:nvPr/>
          </p:nvSpPr>
          <p:spPr>
            <a:xfrm>
              <a:off x="3689825" y="3553625"/>
              <a:ext cx="22800" cy="25675"/>
            </a:xfrm>
            <a:custGeom>
              <a:avLst/>
              <a:gdLst/>
              <a:ahLst/>
              <a:cxnLst/>
              <a:rect l="l" t="t" r="r" b="b"/>
              <a:pathLst>
                <a:path w="912" h="1027" extrusionOk="0">
                  <a:moveTo>
                    <a:pt x="174" y="1"/>
                  </a:moveTo>
                  <a:lnTo>
                    <a:pt x="174" y="1"/>
                  </a:lnTo>
                  <a:cubicBezTo>
                    <a:pt x="142" y="175"/>
                    <a:pt x="71" y="333"/>
                    <a:pt x="33" y="513"/>
                  </a:cubicBezTo>
                  <a:cubicBezTo>
                    <a:pt x="11" y="601"/>
                    <a:pt x="0" y="694"/>
                    <a:pt x="16" y="797"/>
                  </a:cubicBezTo>
                  <a:cubicBezTo>
                    <a:pt x="22" y="835"/>
                    <a:pt x="43" y="895"/>
                    <a:pt x="76" y="944"/>
                  </a:cubicBezTo>
                  <a:cubicBezTo>
                    <a:pt x="99" y="989"/>
                    <a:pt x="166" y="1026"/>
                    <a:pt x="225" y="1026"/>
                  </a:cubicBezTo>
                  <a:cubicBezTo>
                    <a:pt x="238" y="1026"/>
                    <a:pt x="250" y="1024"/>
                    <a:pt x="262" y="1021"/>
                  </a:cubicBezTo>
                  <a:cubicBezTo>
                    <a:pt x="382" y="988"/>
                    <a:pt x="448" y="917"/>
                    <a:pt x="513" y="852"/>
                  </a:cubicBezTo>
                  <a:cubicBezTo>
                    <a:pt x="572" y="780"/>
                    <a:pt x="627" y="709"/>
                    <a:pt x="677" y="633"/>
                  </a:cubicBezTo>
                  <a:cubicBezTo>
                    <a:pt x="769" y="485"/>
                    <a:pt x="856" y="328"/>
                    <a:pt x="911" y="158"/>
                  </a:cubicBezTo>
                  <a:lnTo>
                    <a:pt x="911" y="158"/>
                  </a:lnTo>
                  <a:cubicBezTo>
                    <a:pt x="801" y="296"/>
                    <a:pt x="693" y="437"/>
                    <a:pt x="584" y="568"/>
                  </a:cubicBezTo>
                  <a:cubicBezTo>
                    <a:pt x="524" y="628"/>
                    <a:pt x="469" y="694"/>
                    <a:pt x="409" y="754"/>
                  </a:cubicBezTo>
                  <a:cubicBezTo>
                    <a:pt x="355" y="807"/>
                    <a:pt x="284" y="868"/>
                    <a:pt x="235" y="873"/>
                  </a:cubicBezTo>
                  <a:cubicBezTo>
                    <a:pt x="225" y="875"/>
                    <a:pt x="219" y="876"/>
                    <a:pt x="215" y="876"/>
                  </a:cubicBezTo>
                  <a:cubicBezTo>
                    <a:pt x="205" y="876"/>
                    <a:pt x="202" y="871"/>
                    <a:pt x="191" y="857"/>
                  </a:cubicBezTo>
                  <a:cubicBezTo>
                    <a:pt x="174" y="835"/>
                    <a:pt x="164" y="807"/>
                    <a:pt x="159" y="764"/>
                  </a:cubicBezTo>
                  <a:cubicBezTo>
                    <a:pt x="136" y="694"/>
                    <a:pt x="142" y="611"/>
                    <a:pt x="147" y="530"/>
                  </a:cubicBezTo>
                  <a:cubicBezTo>
                    <a:pt x="153" y="361"/>
                    <a:pt x="207" y="180"/>
                    <a:pt x="17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0"/>
            <p:cNvSpPr/>
            <p:nvPr/>
          </p:nvSpPr>
          <p:spPr>
            <a:xfrm>
              <a:off x="3810500" y="3538100"/>
              <a:ext cx="47900" cy="31825"/>
            </a:xfrm>
            <a:custGeom>
              <a:avLst/>
              <a:gdLst/>
              <a:ahLst/>
              <a:cxnLst/>
              <a:rect l="l" t="t" r="r" b="b"/>
              <a:pathLst>
                <a:path w="1916" h="1273" extrusionOk="0">
                  <a:moveTo>
                    <a:pt x="1500" y="0"/>
                  </a:moveTo>
                  <a:lnTo>
                    <a:pt x="1500" y="0"/>
                  </a:lnTo>
                  <a:cubicBezTo>
                    <a:pt x="1566" y="152"/>
                    <a:pt x="1637" y="305"/>
                    <a:pt x="1697" y="458"/>
                  </a:cubicBezTo>
                  <a:cubicBezTo>
                    <a:pt x="1745" y="591"/>
                    <a:pt x="1801" y="733"/>
                    <a:pt x="1814" y="866"/>
                  </a:cubicBezTo>
                  <a:lnTo>
                    <a:pt x="1814" y="866"/>
                  </a:lnTo>
                  <a:cubicBezTo>
                    <a:pt x="1659" y="839"/>
                    <a:pt x="1508" y="736"/>
                    <a:pt x="1375" y="638"/>
                  </a:cubicBezTo>
                  <a:cubicBezTo>
                    <a:pt x="1233" y="529"/>
                    <a:pt x="1097" y="376"/>
                    <a:pt x="1080" y="217"/>
                  </a:cubicBezTo>
                  <a:lnTo>
                    <a:pt x="1080" y="212"/>
                  </a:lnTo>
                  <a:cubicBezTo>
                    <a:pt x="1075" y="185"/>
                    <a:pt x="1059" y="164"/>
                    <a:pt x="1027" y="152"/>
                  </a:cubicBezTo>
                  <a:cubicBezTo>
                    <a:pt x="1023" y="151"/>
                    <a:pt x="1020" y="151"/>
                    <a:pt x="1017" y="151"/>
                  </a:cubicBezTo>
                  <a:cubicBezTo>
                    <a:pt x="987" y="151"/>
                    <a:pt x="955" y="172"/>
                    <a:pt x="944" y="202"/>
                  </a:cubicBezTo>
                  <a:cubicBezTo>
                    <a:pt x="896" y="376"/>
                    <a:pt x="873" y="524"/>
                    <a:pt x="835" y="681"/>
                  </a:cubicBezTo>
                  <a:cubicBezTo>
                    <a:pt x="803" y="829"/>
                    <a:pt x="765" y="998"/>
                    <a:pt x="699" y="1106"/>
                  </a:cubicBezTo>
                  <a:cubicBezTo>
                    <a:pt x="685" y="1128"/>
                    <a:pt x="675" y="1133"/>
                    <a:pt x="673" y="1135"/>
                  </a:cubicBezTo>
                  <a:lnTo>
                    <a:pt x="673" y="1135"/>
                  </a:lnTo>
                  <a:cubicBezTo>
                    <a:pt x="666" y="1128"/>
                    <a:pt x="653" y="1112"/>
                    <a:pt x="644" y="1085"/>
                  </a:cubicBezTo>
                  <a:cubicBezTo>
                    <a:pt x="617" y="1020"/>
                    <a:pt x="606" y="943"/>
                    <a:pt x="596" y="867"/>
                  </a:cubicBezTo>
                  <a:cubicBezTo>
                    <a:pt x="574" y="714"/>
                    <a:pt x="557" y="556"/>
                    <a:pt x="541" y="393"/>
                  </a:cubicBezTo>
                  <a:lnTo>
                    <a:pt x="541" y="381"/>
                  </a:lnTo>
                  <a:cubicBezTo>
                    <a:pt x="513" y="300"/>
                    <a:pt x="508" y="207"/>
                    <a:pt x="508" y="114"/>
                  </a:cubicBezTo>
                  <a:lnTo>
                    <a:pt x="508" y="109"/>
                  </a:lnTo>
                  <a:cubicBezTo>
                    <a:pt x="508" y="92"/>
                    <a:pt x="498" y="81"/>
                    <a:pt x="481" y="71"/>
                  </a:cubicBezTo>
                  <a:cubicBezTo>
                    <a:pt x="477" y="70"/>
                    <a:pt x="473" y="69"/>
                    <a:pt x="468" y="69"/>
                  </a:cubicBezTo>
                  <a:cubicBezTo>
                    <a:pt x="453" y="69"/>
                    <a:pt x="435" y="76"/>
                    <a:pt x="426" y="92"/>
                  </a:cubicBezTo>
                  <a:cubicBezTo>
                    <a:pt x="317" y="333"/>
                    <a:pt x="170" y="556"/>
                    <a:pt x="0" y="769"/>
                  </a:cubicBezTo>
                  <a:cubicBezTo>
                    <a:pt x="155" y="618"/>
                    <a:pt x="304" y="449"/>
                    <a:pt x="424" y="263"/>
                  </a:cubicBezTo>
                  <a:lnTo>
                    <a:pt x="424" y="263"/>
                  </a:lnTo>
                  <a:cubicBezTo>
                    <a:pt x="426" y="312"/>
                    <a:pt x="432" y="361"/>
                    <a:pt x="443" y="409"/>
                  </a:cubicBezTo>
                  <a:lnTo>
                    <a:pt x="443" y="403"/>
                  </a:lnTo>
                  <a:cubicBezTo>
                    <a:pt x="448" y="556"/>
                    <a:pt x="448" y="720"/>
                    <a:pt x="470" y="884"/>
                  </a:cubicBezTo>
                  <a:cubicBezTo>
                    <a:pt x="481" y="965"/>
                    <a:pt x="491" y="1047"/>
                    <a:pt x="519" y="1134"/>
                  </a:cubicBezTo>
                  <a:cubicBezTo>
                    <a:pt x="536" y="1172"/>
                    <a:pt x="563" y="1237"/>
                    <a:pt x="634" y="1265"/>
                  </a:cubicBezTo>
                  <a:cubicBezTo>
                    <a:pt x="646" y="1270"/>
                    <a:pt x="660" y="1273"/>
                    <a:pt x="674" y="1273"/>
                  </a:cubicBezTo>
                  <a:cubicBezTo>
                    <a:pt x="702" y="1273"/>
                    <a:pt x="731" y="1263"/>
                    <a:pt x="753" y="1249"/>
                  </a:cubicBezTo>
                  <a:cubicBezTo>
                    <a:pt x="775" y="1227"/>
                    <a:pt x="797" y="1211"/>
                    <a:pt x="808" y="1189"/>
                  </a:cubicBezTo>
                  <a:cubicBezTo>
                    <a:pt x="911" y="1025"/>
                    <a:pt x="939" y="872"/>
                    <a:pt x="982" y="714"/>
                  </a:cubicBezTo>
                  <a:cubicBezTo>
                    <a:pt x="1002" y="634"/>
                    <a:pt x="1017" y="551"/>
                    <a:pt x="1032" y="470"/>
                  </a:cubicBezTo>
                  <a:lnTo>
                    <a:pt x="1032" y="470"/>
                  </a:lnTo>
                  <a:cubicBezTo>
                    <a:pt x="1045" y="491"/>
                    <a:pt x="1060" y="510"/>
                    <a:pt x="1075" y="529"/>
                  </a:cubicBezTo>
                  <a:cubicBezTo>
                    <a:pt x="1140" y="610"/>
                    <a:pt x="1218" y="681"/>
                    <a:pt x="1299" y="741"/>
                  </a:cubicBezTo>
                  <a:cubicBezTo>
                    <a:pt x="1381" y="801"/>
                    <a:pt x="1468" y="856"/>
                    <a:pt x="1561" y="894"/>
                  </a:cubicBezTo>
                  <a:cubicBezTo>
                    <a:pt x="1654" y="937"/>
                    <a:pt x="1752" y="970"/>
                    <a:pt x="1866" y="970"/>
                  </a:cubicBezTo>
                  <a:lnTo>
                    <a:pt x="1878" y="970"/>
                  </a:lnTo>
                  <a:cubicBezTo>
                    <a:pt x="1898" y="970"/>
                    <a:pt x="1915" y="949"/>
                    <a:pt x="1915" y="922"/>
                  </a:cubicBezTo>
                  <a:cubicBezTo>
                    <a:pt x="1893" y="736"/>
                    <a:pt x="1823" y="589"/>
                    <a:pt x="1747" y="436"/>
                  </a:cubicBezTo>
                  <a:cubicBezTo>
                    <a:pt x="1676" y="283"/>
                    <a:pt x="1593" y="141"/>
                    <a:pt x="150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0"/>
            <p:cNvSpPr/>
            <p:nvPr/>
          </p:nvSpPr>
          <p:spPr>
            <a:xfrm>
              <a:off x="3874600" y="3524225"/>
              <a:ext cx="75825" cy="39225"/>
            </a:xfrm>
            <a:custGeom>
              <a:avLst/>
              <a:gdLst/>
              <a:ahLst/>
              <a:cxnLst/>
              <a:rect l="l" t="t" r="r" b="b"/>
              <a:pathLst>
                <a:path w="3033" h="1569" extrusionOk="0">
                  <a:moveTo>
                    <a:pt x="1539" y="0"/>
                  </a:moveTo>
                  <a:cubicBezTo>
                    <a:pt x="1532" y="0"/>
                    <a:pt x="1524" y="2"/>
                    <a:pt x="1517" y="4"/>
                  </a:cubicBezTo>
                  <a:cubicBezTo>
                    <a:pt x="1489" y="20"/>
                    <a:pt x="1479" y="58"/>
                    <a:pt x="1495" y="80"/>
                  </a:cubicBezTo>
                  <a:cubicBezTo>
                    <a:pt x="1615" y="287"/>
                    <a:pt x="1768" y="435"/>
                    <a:pt x="1887" y="609"/>
                  </a:cubicBezTo>
                  <a:cubicBezTo>
                    <a:pt x="1948" y="691"/>
                    <a:pt x="2013" y="795"/>
                    <a:pt x="2003" y="855"/>
                  </a:cubicBezTo>
                  <a:cubicBezTo>
                    <a:pt x="2011" y="878"/>
                    <a:pt x="1928" y="900"/>
                    <a:pt x="1842" y="900"/>
                  </a:cubicBezTo>
                  <a:cubicBezTo>
                    <a:pt x="1827" y="900"/>
                    <a:pt x="1811" y="900"/>
                    <a:pt x="1796" y="898"/>
                  </a:cubicBezTo>
                  <a:cubicBezTo>
                    <a:pt x="1582" y="882"/>
                    <a:pt x="1375" y="838"/>
                    <a:pt x="1174" y="778"/>
                  </a:cubicBezTo>
                  <a:cubicBezTo>
                    <a:pt x="977" y="712"/>
                    <a:pt x="786" y="609"/>
                    <a:pt x="666" y="457"/>
                  </a:cubicBezTo>
                  <a:cubicBezTo>
                    <a:pt x="650" y="441"/>
                    <a:pt x="631" y="431"/>
                    <a:pt x="609" y="431"/>
                  </a:cubicBezTo>
                  <a:cubicBezTo>
                    <a:pt x="602" y="431"/>
                    <a:pt x="593" y="432"/>
                    <a:pt x="585" y="435"/>
                  </a:cubicBezTo>
                  <a:cubicBezTo>
                    <a:pt x="552" y="445"/>
                    <a:pt x="535" y="483"/>
                    <a:pt x="545" y="522"/>
                  </a:cubicBezTo>
                  <a:cubicBezTo>
                    <a:pt x="678" y="857"/>
                    <a:pt x="909" y="1138"/>
                    <a:pt x="961" y="1470"/>
                  </a:cubicBezTo>
                  <a:lnTo>
                    <a:pt x="961" y="1470"/>
                  </a:lnTo>
                  <a:cubicBezTo>
                    <a:pt x="947" y="1473"/>
                    <a:pt x="933" y="1474"/>
                    <a:pt x="918" y="1474"/>
                  </a:cubicBezTo>
                  <a:cubicBezTo>
                    <a:pt x="856" y="1474"/>
                    <a:pt x="785" y="1453"/>
                    <a:pt x="721" y="1427"/>
                  </a:cubicBezTo>
                  <a:cubicBezTo>
                    <a:pt x="628" y="1389"/>
                    <a:pt x="540" y="1334"/>
                    <a:pt x="454" y="1275"/>
                  </a:cubicBezTo>
                  <a:cubicBezTo>
                    <a:pt x="366" y="1215"/>
                    <a:pt x="284" y="1149"/>
                    <a:pt x="208" y="1079"/>
                  </a:cubicBezTo>
                  <a:cubicBezTo>
                    <a:pt x="132" y="1007"/>
                    <a:pt x="54" y="931"/>
                    <a:pt x="1" y="838"/>
                  </a:cubicBezTo>
                  <a:lnTo>
                    <a:pt x="1" y="838"/>
                  </a:lnTo>
                  <a:cubicBezTo>
                    <a:pt x="94" y="1034"/>
                    <a:pt x="251" y="1182"/>
                    <a:pt x="415" y="1324"/>
                  </a:cubicBezTo>
                  <a:cubicBezTo>
                    <a:pt x="502" y="1389"/>
                    <a:pt x="590" y="1454"/>
                    <a:pt x="688" y="1504"/>
                  </a:cubicBezTo>
                  <a:cubicBezTo>
                    <a:pt x="760" y="1532"/>
                    <a:pt x="841" y="1569"/>
                    <a:pt x="931" y="1569"/>
                  </a:cubicBezTo>
                  <a:cubicBezTo>
                    <a:pt x="963" y="1569"/>
                    <a:pt x="997" y="1564"/>
                    <a:pt x="1031" y="1553"/>
                  </a:cubicBezTo>
                  <a:cubicBezTo>
                    <a:pt x="1048" y="1542"/>
                    <a:pt x="1064" y="1525"/>
                    <a:pt x="1059" y="1509"/>
                  </a:cubicBezTo>
                  <a:lnTo>
                    <a:pt x="1059" y="1504"/>
                  </a:lnTo>
                  <a:cubicBezTo>
                    <a:pt x="1053" y="1308"/>
                    <a:pt x="983" y="1127"/>
                    <a:pt x="905" y="958"/>
                  </a:cubicBezTo>
                  <a:cubicBezTo>
                    <a:pt x="873" y="892"/>
                    <a:pt x="839" y="826"/>
                    <a:pt x="806" y="761"/>
                  </a:cubicBezTo>
                  <a:lnTo>
                    <a:pt x="806" y="761"/>
                  </a:lnTo>
                  <a:cubicBezTo>
                    <a:pt x="908" y="826"/>
                    <a:pt x="1019" y="875"/>
                    <a:pt x="1129" y="915"/>
                  </a:cubicBezTo>
                  <a:cubicBezTo>
                    <a:pt x="1343" y="991"/>
                    <a:pt x="1560" y="1024"/>
                    <a:pt x="1784" y="1039"/>
                  </a:cubicBezTo>
                  <a:cubicBezTo>
                    <a:pt x="1844" y="1039"/>
                    <a:pt x="1904" y="1039"/>
                    <a:pt x="1965" y="1029"/>
                  </a:cubicBezTo>
                  <a:cubicBezTo>
                    <a:pt x="2025" y="1019"/>
                    <a:pt x="2123" y="974"/>
                    <a:pt x="2139" y="876"/>
                  </a:cubicBezTo>
                  <a:cubicBezTo>
                    <a:pt x="2144" y="707"/>
                    <a:pt x="2058" y="626"/>
                    <a:pt x="1997" y="533"/>
                  </a:cubicBezTo>
                  <a:cubicBezTo>
                    <a:pt x="1917" y="422"/>
                    <a:pt x="1825" y="321"/>
                    <a:pt x="1741" y="221"/>
                  </a:cubicBezTo>
                  <a:lnTo>
                    <a:pt x="1741" y="221"/>
                  </a:lnTo>
                  <a:cubicBezTo>
                    <a:pt x="1904" y="301"/>
                    <a:pt x="2077" y="366"/>
                    <a:pt x="2259" y="397"/>
                  </a:cubicBezTo>
                  <a:cubicBezTo>
                    <a:pt x="2334" y="409"/>
                    <a:pt x="2409" y="415"/>
                    <a:pt x="2485" y="415"/>
                  </a:cubicBezTo>
                  <a:cubicBezTo>
                    <a:pt x="2675" y="415"/>
                    <a:pt x="2865" y="376"/>
                    <a:pt x="3033" y="298"/>
                  </a:cubicBezTo>
                  <a:lnTo>
                    <a:pt x="3033" y="298"/>
                  </a:lnTo>
                  <a:cubicBezTo>
                    <a:pt x="2890" y="346"/>
                    <a:pt x="2739" y="371"/>
                    <a:pt x="2589" y="371"/>
                  </a:cubicBezTo>
                  <a:cubicBezTo>
                    <a:pt x="2482" y="371"/>
                    <a:pt x="2374" y="358"/>
                    <a:pt x="2270" y="331"/>
                  </a:cubicBezTo>
                  <a:cubicBezTo>
                    <a:pt x="2018" y="271"/>
                    <a:pt x="1789" y="145"/>
                    <a:pt x="1572" y="9"/>
                  </a:cubicBezTo>
                  <a:cubicBezTo>
                    <a:pt x="1562" y="3"/>
                    <a:pt x="1551" y="0"/>
                    <a:pt x="153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0"/>
            <p:cNvSpPr/>
            <p:nvPr/>
          </p:nvSpPr>
          <p:spPr>
            <a:xfrm>
              <a:off x="3601325" y="3582800"/>
              <a:ext cx="26075" cy="16175"/>
            </a:xfrm>
            <a:custGeom>
              <a:avLst/>
              <a:gdLst/>
              <a:ahLst/>
              <a:cxnLst/>
              <a:rect l="l" t="t" r="r" b="b"/>
              <a:pathLst>
                <a:path w="1043" h="647" extrusionOk="0">
                  <a:moveTo>
                    <a:pt x="600" y="0"/>
                  </a:moveTo>
                  <a:cubicBezTo>
                    <a:pt x="398" y="116"/>
                    <a:pt x="207" y="247"/>
                    <a:pt x="33" y="405"/>
                  </a:cubicBezTo>
                  <a:lnTo>
                    <a:pt x="28" y="415"/>
                  </a:lnTo>
                  <a:cubicBezTo>
                    <a:pt x="0" y="448"/>
                    <a:pt x="5" y="491"/>
                    <a:pt x="38" y="514"/>
                  </a:cubicBezTo>
                  <a:cubicBezTo>
                    <a:pt x="161" y="608"/>
                    <a:pt x="307" y="647"/>
                    <a:pt x="451" y="647"/>
                  </a:cubicBezTo>
                  <a:cubicBezTo>
                    <a:pt x="500" y="647"/>
                    <a:pt x="548" y="642"/>
                    <a:pt x="595" y="634"/>
                  </a:cubicBezTo>
                  <a:cubicBezTo>
                    <a:pt x="780" y="595"/>
                    <a:pt x="965" y="497"/>
                    <a:pt x="1042" y="328"/>
                  </a:cubicBezTo>
                  <a:lnTo>
                    <a:pt x="1042" y="328"/>
                  </a:lnTo>
                  <a:cubicBezTo>
                    <a:pt x="905" y="448"/>
                    <a:pt x="741" y="497"/>
                    <a:pt x="577" y="503"/>
                  </a:cubicBezTo>
                  <a:cubicBezTo>
                    <a:pt x="557" y="505"/>
                    <a:pt x="536" y="505"/>
                    <a:pt x="514" y="505"/>
                  </a:cubicBezTo>
                  <a:cubicBezTo>
                    <a:pt x="406" y="505"/>
                    <a:pt x="295" y="486"/>
                    <a:pt x="200" y="441"/>
                  </a:cubicBezTo>
                  <a:lnTo>
                    <a:pt x="200" y="441"/>
                  </a:lnTo>
                  <a:cubicBezTo>
                    <a:pt x="334" y="301"/>
                    <a:pt x="473" y="161"/>
                    <a:pt x="60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0"/>
            <p:cNvSpPr/>
            <p:nvPr/>
          </p:nvSpPr>
          <p:spPr>
            <a:xfrm>
              <a:off x="3638400" y="3601350"/>
              <a:ext cx="61250" cy="30325"/>
            </a:xfrm>
            <a:custGeom>
              <a:avLst/>
              <a:gdLst/>
              <a:ahLst/>
              <a:cxnLst/>
              <a:rect l="l" t="t" r="r" b="b"/>
              <a:pathLst>
                <a:path w="2450" h="1213" extrusionOk="0">
                  <a:moveTo>
                    <a:pt x="829" y="1"/>
                  </a:moveTo>
                  <a:lnTo>
                    <a:pt x="829" y="1"/>
                  </a:lnTo>
                  <a:cubicBezTo>
                    <a:pt x="590" y="290"/>
                    <a:pt x="230" y="448"/>
                    <a:pt x="11" y="786"/>
                  </a:cubicBezTo>
                  <a:cubicBezTo>
                    <a:pt x="11" y="791"/>
                    <a:pt x="11" y="791"/>
                    <a:pt x="6" y="797"/>
                  </a:cubicBezTo>
                  <a:cubicBezTo>
                    <a:pt x="0" y="819"/>
                    <a:pt x="11" y="846"/>
                    <a:pt x="38" y="852"/>
                  </a:cubicBezTo>
                  <a:cubicBezTo>
                    <a:pt x="117" y="881"/>
                    <a:pt x="198" y="893"/>
                    <a:pt x="278" y="893"/>
                  </a:cubicBezTo>
                  <a:cubicBezTo>
                    <a:pt x="419" y="893"/>
                    <a:pt x="559" y="855"/>
                    <a:pt x="688" y="802"/>
                  </a:cubicBezTo>
                  <a:cubicBezTo>
                    <a:pt x="795" y="752"/>
                    <a:pt x="897" y="691"/>
                    <a:pt x="990" y="615"/>
                  </a:cubicBezTo>
                  <a:lnTo>
                    <a:pt x="990" y="615"/>
                  </a:lnTo>
                  <a:cubicBezTo>
                    <a:pt x="976" y="648"/>
                    <a:pt x="963" y="682"/>
                    <a:pt x="950" y="716"/>
                  </a:cubicBezTo>
                  <a:cubicBezTo>
                    <a:pt x="912" y="846"/>
                    <a:pt x="851" y="988"/>
                    <a:pt x="889" y="1152"/>
                  </a:cubicBezTo>
                  <a:lnTo>
                    <a:pt x="889" y="1157"/>
                  </a:lnTo>
                  <a:cubicBezTo>
                    <a:pt x="894" y="1191"/>
                    <a:pt x="927" y="1212"/>
                    <a:pt x="961" y="1212"/>
                  </a:cubicBezTo>
                  <a:cubicBezTo>
                    <a:pt x="964" y="1212"/>
                    <a:pt x="968" y="1212"/>
                    <a:pt x="972" y="1212"/>
                  </a:cubicBezTo>
                  <a:cubicBezTo>
                    <a:pt x="1206" y="1169"/>
                    <a:pt x="1370" y="1015"/>
                    <a:pt x="1511" y="867"/>
                  </a:cubicBezTo>
                  <a:cubicBezTo>
                    <a:pt x="1594" y="776"/>
                    <a:pt x="1669" y="678"/>
                    <a:pt x="1733" y="573"/>
                  </a:cubicBezTo>
                  <a:lnTo>
                    <a:pt x="1733" y="573"/>
                  </a:lnTo>
                  <a:cubicBezTo>
                    <a:pt x="1735" y="633"/>
                    <a:pt x="1739" y="693"/>
                    <a:pt x="1746" y="754"/>
                  </a:cubicBezTo>
                  <a:cubicBezTo>
                    <a:pt x="1763" y="829"/>
                    <a:pt x="1773" y="907"/>
                    <a:pt x="1811" y="983"/>
                  </a:cubicBezTo>
                  <a:cubicBezTo>
                    <a:pt x="1842" y="1044"/>
                    <a:pt x="1909" y="1081"/>
                    <a:pt x="1975" y="1081"/>
                  </a:cubicBezTo>
                  <a:cubicBezTo>
                    <a:pt x="2004" y="1081"/>
                    <a:pt x="2032" y="1074"/>
                    <a:pt x="2057" y="1059"/>
                  </a:cubicBezTo>
                  <a:cubicBezTo>
                    <a:pt x="2204" y="966"/>
                    <a:pt x="2259" y="824"/>
                    <a:pt x="2324" y="693"/>
                  </a:cubicBezTo>
                  <a:cubicBezTo>
                    <a:pt x="2384" y="557"/>
                    <a:pt x="2433" y="416"/>
                    <a:pt x="2450" y="268"/>
                  </a:cubicBezTo>
                  <a:lnTo>
                    <a:pt x="2450" y="268"/>
                  </a:lnTo>
                  <a:cubicBezTo>
                    <a:pt x="2412" y="409"/>
                    <a:pt x="2352" y="547"/>
                    <a:pt x="2286" y="671"/>
                  </a:cubicBezTo>
                  <a:cubicBezTo>
                    <a:pt x="2216" y="797"/>
                    <a:pt x="2133" y="928"/>
                    <a:pt x="2024" y="988"/>
                  </a:cubicBezTo>
                  <a:cubicBezTo>
                    <a:pt x="2009" y="995"/>
                    <a:pt x="1995" y="999"/>
                    <a:pt x="1981" y="999"/>
                  </a:cubicBezTo>
                  <a:cubicBezTo>
                    <a:pt x="1945" y="999"/>
                    <a:pt x="1914" y="975"/>
                    <a:pt x="1894" y="939"/>
                  </a:cubicBezTo>
                  <a:cubicBezTo>
                    <a:pt x="1866" y="884"/>
                    <a:pt x="1856" y="814"/>
                    <a:pt x="1850" y="743"/>
                  </a:cubicBezTo>
                  <a:cubicBezTo>
                    <a:pt x="1839" y="608"/>
                    <a:pt x="1843" y="475"/>
                    <a:pt x="1849" y="336"/>
                  </a:cubicBezTo>
                  <a:lnTo>
                    <a:pt x="1849" y="336"/>
                  </a:lnTo>
                  <a:cubicBezTo>
                    <a:pt x="1850" y="335"/>
                    <a:pt x="1850" y="334"/>
                    <a:pt x="1850" y="333"/>
                  </a:cubicBezTo>
                  <a:lnTo>
                    <a:pt x="1849" y="333"/>
                  </a:lnTo>
                  <a:lnTo>
                    <a:pt x="1849" y="333"/>
                  </a:lnTo>
                  <a:cubicBezTo>
                    <a:pt x="1850" y="326"/>
                    <a:pt x="1850" y="318"/>
                    <a:pt x="1850" y="311"/>
                  </a:cubicBezTo>
                  <a:cubicBezTo>
                    <a:pt x="1856" y="285"/>
                    <a:pt x="1839" y="263"/>
                    <a:pt x="1811" y="252"/>
                  </a:cubicBezTo>
                  <a:cubicBezTo>
                    <a:pt x="1804" y="250"/>
                    <a:pt x="1797" y="248"/>
                    <a:pt x="1790" y="248"/>
                  </a:cubicBezTo>
                  <a:cubicBezTo>
                    <a:pt x="1765" y="248"/>
                    <a:pt x="1742" y="263"/>
                    <a:pt x="1730" y="285"/>
                  </a:cubicBezTo>
                  <a:lnTo>
                    <a:pt x="1730" y="290"/>
                  </a:lnTo>
                  <a:cubicBezTo>
                    <a:pt x="1659" y="464"/>
                    <a:pt x="1544" y="633"/>
                    <a:pt x="1413" y="776"/>
                  </a:cubicBezTo>
                  <a:cubicBezTo>
                    <a:pt x="1302" y="891"/>
                    <a:pt x="1167" y="1003"/>
                    <a:pt x="1026" y="1047"/>
                  </a:cubicBezTo>
                  <a:lnTo>
                    <a:pt x="1026" y="1047"/>
                  </a:lnTo>
                  <a:cubicBezTo>
                    <a:pt x="1027" y="961"/>
                    <a:pt x="1056" y="861"/>
                    <a:pt x="1086" y="764"/>
                  </a:cubicBezTo>
                  <a:cubicBezTo>
                    <a:pt x="1130" y="638"/>
                    <a:pt x="1184" y="514"/>
                    <a:pt x="1206" y="366"/>
                  </a:cubicBezTo>
                  <a:cubicBezTo>
                    <a:pt x="1211" y="339"/>
                    <a:pt x="1201" y="311"/>
                    <a:pt x="1179" y="295"/>
                  </a:cubicBezTo>
                  <a:cubicBezTo>
                    <a:pt x="1167" y="289"/>
                    <a:pt x="1154" y="286"/>
                    <a:pt x="1142" y="286"/>
                  </a:cubicBezTo>
                  <a:cubicBezTo>
                    <a:pt x="1119" y="286"/>
                    <a:pt x="1097" y="296"/>
                    <a:pt x="1086" y="318"/>
                  </a:cubicBezTo>
                  <a:cubicBezTo>
                    <a:pt x="977" y="475"/>
                    <a:pt x="813" y="600"/>
                    <a:pt x="633" y="688"/>
                  </a:cubicBezTo>
                  <a:cubicBezTo>
                    <a:pt x="507" y="747"/>
                    <a:pt x="365" y="791"/>
                    <a:pt x="226" y="791"/>
                  </a:cubicBezTo>
                  <a:cubicBezTo>
                    <a:pt x="192" y="791"/>
                    <a:pt x="158" y="789"/>
                    <a:pt x="124" y="783"/>
                  </a:cubicBezTo>
                  <a:lnTo>
                    <a:pt x="124" y="783"/>
                  </a:lnTo>
                  <a:cubicBezTo>
                    <a:pt x="307" y="496"/>
                    <a:pt x="634" y="300"/>
                    <a:pt x="82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0"/>
            <p:cNvSpPr/>
            <p:nvPr/>
          </p:nvSpPr>
          <p:spPr>
            <a:xfrm>
              <a:off x="3742050" y="3587450"/>
              <a:ext cx="21425" cy="26575"/>
            </a:xfrm>
            <a:custGeom>
              <a:avLst/>
              <a:gdLst/>
              <a:ahLst/>
              <a:cxnLst/>
              <a:rect l="l" t="t" r="r" b="b"/>
              <a:pathLst>
                <a:path w="857" h="1063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70" y="180"/>
                    <a:pt x="104" y="360"/>
                    <a:pt x="49" y="551"/>
                  </a:cubicBezTo>
                  <a:cubicBezTo>
                    <a:pt x="28" y="644"/>
                    <a:pt x="6" y="743"/>
                    <a:pt x="1" y="846"/>
                  </a:cubicBezTo>
                  <a:cubicBezTo>
                    <a:pt x="1" y="874"/>
                    <a:pt x="1" y="900"/>
                    <a:pt x="6" y="939"/>
                  </a:cubicBezTo>
                  <a:cubicBezTo>
                    <a:pt x="11" y="955"/>
                    <a:pt x="16" y="977"/>
                    <a:pt x="39" y="998"/>
                  </a:cubicBezTo>
                  <a:cubicBezTo>
                    <a:pt x="66" y="1025"/>
                    <a:pt x="54" y="1015"/>
                    <a:pt x="77" y="1031"/>
                  </a:cubicBezTo>
                  <a:cubicBezTo>
                    <a:pt x="111" y="1054"/>
                    <a:pt x="146" y="1062"/>
                    <a:pt x="178" y="1062"/>
                  </a:cubicBezTo>
                  <a:cubicBezTo>
                    <a:pt x="222" y="1062"/>
                    <a:pt x="261" y="1047"/>
                    <a:pt x="290" y="1031"/>
                  </a:cubicBezTo>
                  <a:cubicBezTo>
                    <a:pt x="486" y="900"/>
                    <a:pt x="578" y="731"/>
                    <a:pt x="671" y="557"/>
                  </a:cubicBezTo>
                  <a:cubicBezTo>
                    <a:pt x="759" y="383"/>
                    <a:pt x="840" y="197"/>
                    <a:pt x="857" y="0"/>
                  </a:cubicBezTo>
                  <a:lnTo>
                    <a:pt x="857" y="0"/>
                  </a:lnTo>
                  <a:cubicBezTo>
                    <a:pt x="786" y="180"/>
                    <a:pt x="676" y="338"/>
                    <a:pt x="573" y="497"/>
                  </a:cubicBezTo>
                  <a:cubicBezTo>
                    <a:pt x="469" y="650"/>
                    <a:pt x="355" y="819"/>
                    <a:pt x="218" y="900"/>
                  </a:cubicBezTo>
                  <a:cubicBezTo>
                    <a:pt x="200" y="915"/>
                    <a:pt x="182" y="917"/>
                    <a:pt x="172" y="917"/>
                  </a:cubicBezTo>
                  <a:cubicBezTo>
                    <a:pt x="167" y="917"/>
                    <a:pt x="164" y="917"/>
                    <a:pt x="164" y="917"/>
                  </a:cubicBezTo>
                  <a:cubicBezTo>
                    <a:pt x="154" y="909"/>
                    <a:pt x="150" y="906"/>
                    <a:pt x="148" y="906"/>
                  </a:cubicBezTo>
                  <a:lnTo>
                    <a:pt x="148" y="906"/>
                  </a:lnTo>
                  <a:cubicBezTo>
                    <a:pt x="149" y="905"/>
                    <a:pt x="148" y="903"/>
                    <a:pt x="147" y="900"/>
                  </a:cubicBezTo>
                  <a:cubicBezTo>
                    <a:pt x="142" y="889"/>
                    <a:pt x="142" y="867"/>
                    <a:pt x="142" y="846"/>
                  </a:cubicBezTo>
                  <a:cubicBezTo>
                    <a:pt x="137" y="764"/>
                    <a:pt x="152" y="665"/>
                    <a:pt x="164" y="572"/>
                  </a:cubicBezTo>
                  <a:cubicBezTo>
                    <a:pt x="192" y="383"/>
                    <a:pt x="224" y="197"/>
                    <a:pt x="25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0"/>
            <p:cNvSpPr/>
            <p:nvPr/>
          </p:nvSpPr>
          <p:spPr>
            <a:xfrm>
              <a:off x="3785125" y="3607075"/>
              <a:ext cx="60175" cy="35275"/>
            </a:xfrm>
            <a:custGeom>
              <a:avLst/>
              <a:gdLst/>
              <a:ahLst/>
              <a:cxnLst/>
              <a:rect l="l" t="t" r="r" b="b"/>
              <a:pathLst>
                <a:path w="2407" h="1411" extrusionOk="0">
                  <a:moveTo>
                    <a:pt x="2052" y="1"/>
                  </a:moveTo>
                  <a:lnTo>
                    <a:pt x="2052" y="1"/>
                  </a:lnTo>
                  <a:cubicBezTo>
                    <a:pt x="2114" y="339"/>
                    <a:pt x="2286" y="657"/>
                    <a:pt x="2316" y="988"/>
                  </a:cubicBezTo>
                  <a:lnTo>
                    <a:pt x="2316" y="988"/>
                  </a:lnTo>
                  <a:cubicBezTo>
                    <a:pt x="2162" y="966"/>
                    <a:pt x="2012" y="885"/>
                    <a:pt x="1888" y="792"/>
                  </a:cubicBezTo>
                  <a:cubicBezTo>
                    <a:pt x="1752" y="683"/>
                    <a:pt x="1632" y="540"/>
                    <a:pt x="1599" y="383"/>
                  </a:cubicBezTo>
                  <a:cubicBezTo>
                    <a:pt x="1594" y="356"/>
                    <a:pt x="1566" y="333"/>
                    <a:pt x="1534" y="333"/>
                  </a:cubicBezTo>
                  <a:cubicBezTo>
                    <a:pt x="1496" y="333"/>
                    <a:pt x="1468" y="361"/>
                    <a:pt x="1468" y="399"/>
                  </a:cubicBezTo>
                  <a:cubicBezTo>
                    <a:pt x="1464" y="660"/>
                    <a:pt x="1427" y="927"/>
                    <a:pt x="1344" y="1173"/>
                  </a:cubicBezTo>
                  <a:lnTo>
                    <a:pt x="1344" y="1173"/>
                  </a:lnTo>
                  <a:cubicBezTo>
                    <a:pt x="1327" y="1145"/>
                    <a:pt x="1311" y="1115"/>
                    <a:pt x="1294" y="1086"/>
                  </a:cubicBezTo>
                  <a:cubicBezTo>
                    <a:pt x="1261" y="1015"/>
                    <a:pt x="1234" y="940"/>
                    <a:pt x="1206" y="868"/>
                  </a:cubicBezTo>
                  <a:cubicBezTo>
                    <a:pt x="1153" y="716"/>
                    <a:pt x="1108" y="557"/>
                    <a:pt x="1098" y="404"/>
                  </a:cubicBezTo>
                  <a:lnTo>
                    <a:pt x="1092" y="404"/>
                  </a:lnTo>
                  <a:cubicBezTo>
                    <a:pt x="1092" y="377"/>
                    <a:pt x="1075" y="356"/>
                    <a:pt x="1054" y="350"/>
                  </a:cubicBezTo>
                  <a:cubicBezTo>
                    <a:pt x="1044" y="346"/>
                    <a:pt x="1034" y="344"/>
                    <a:pt x="1024" y="344"/>
                  </a:cubicBezTo>
                  <a:cubicBezTo>
                    <a:pt x="997" y="344"/>
                    <a:pt x="974" y="360"/>
                    <a:pt x="967" y="388"/>
                  </a:cubicBezTo>
                  <a:cubicBezTo>
                    <a:pt x="879" y="612"/>
                    <a:pt x="770" y="830"/>
                    <a:pt x="629" y="1021"/>
                  </a:cubicBezTo>
                  <a:cubicBezTo>
                    <a:pt x="557" y="1114"/>
                    <a:pt x="476" y="1201"/>
                    <a:pt x="378" y="1260"/>
                  </a:cubicBezTo>
                  <a:cubicBezTo>
                    <a:pt x="308" y="1299"/>
                    <a:pt x="230" y="1322"/>
                    <a:pt x="150" y="1322"/>
                  </a:cubicBezTo>
                  <a:cubicBezTo>
                    <a:pt x="129" y="1322"/>
                    <a:pt x="108" y="1320"/>
                    <a:pt x="86" y="1317"/>
                  </a:cubicBezTo>
                  <a:lnTo>
                    <a:pt x="86" y="1317"/>
                  </a:lnTo>
                  <a:cubicBezTo>
                    <a:pt x="104" y="1172"/>
                    <a:pt x="170" y="1031"/>
                    <a:pt x="241" y="890"/>
                  </a:cubicBezTo>
                  <a:cubicBezTo>
                    <a:pt x="312" y="737"/>
                    <a:pt x="383" y="568"/>
                    <a:pt x="367" y="399"/>
                  </a:cubicBezTo>
                  <a:lnTo>
                    <a:pt x="367" y="399"/>
                  </a:lnTo>
                  <a:cubicBezTo>
                    <a:pt x="361" y="568"/>
                    <a:pt x="285" y="721"/>
                    <a:pt x="197" y="868"/>
                  </a:cubicBezTo>
                  <a:cubicBezTo>
                    <a:pt x="116" y="1010"/>
                    <a:pt x="18" y="1162"/>
                    <a:pt x="1" y="1348"/>
                  </a:cubicBezTo>
                  <a:cubicBezTo>
                    <a:pt x="1" y="1365"/>
                    <a:pt x="12" y="1386"/>
                    <a:pt x="28" y="1386"/>
                  </a:cubicBezTo>
                  <a:lnTo>
                    <a:pt x="33" y="1391"/>
                  </a:lnTo>
                  <a:cubicBezTo>
                    <a:pt x="76" y="1405"/>
                    <a:pt x="122" y="1411"/>
                    <a:pt x="168" y="1411"/>
                  </a:cubicBezTo>
                  <a:cubicBezTo>
                    <a:pt x="257" y="1411"/>
                    <a:pt x="348" y="1388"/>
                    <a:pt x="426" y="1348"/>
                  </a:cubicBezTo>
                  <a:cubicBezTo>
                    <a:pt x="541" y="1288"/>
                    <a:pt x="639" y="1195"/>
                    <a:pt x="721" y="1097"/>
                  </a:cubicBezTo>
                  <a:cubicBezTo>
                    <a:pt x="833" y="958"/>
                    <a:pt x="920" y="807"/>
                    <a:pt x="995" y="652"/>
                  </a:cubicBezTo>
                  <a:lnTo>
                    <a:pt x="995" y="652"/>
                  </a:lnTo>
                  <a:cubicBezTo>
                    <a:pt x="1015" y="741"/>
                    <a:pt x="1041" y="827"/>
                    <a:pt x="1070" y="912"/>
                  </a:cubicBezTo>
                  <a:cubicBezTo>
                    <a:pt x="1098" y="993"/>
                    <a:pt x="1125" y="1070"/>
                    <a:pt x="1163" y="1152"/>
                  </a:cubicBezTo>
                  <a:cubicBezTo>
                    <a:pt x="1201" y="1228"/>
                    <a:pt x="1239" y="1305"/>
                    <a:pt x="1316" y="1375"/>
                  </a:cubicBezTo>
                  <a:cubicBezTo>
                    <a:pt x="1321" y="1381"/>
                    <a:pt x="1332" y="1386"/>
                    <a:pt x="1337" y="1391"/>
                  </a:cubicBezTo>
                  <a:cubicBezTo>
                    <a:pt x="1346" y="1395"/>
                    <a:pt x="1355" y="1397"/>
                    <a:pt x="1364" y="1397"/>
                  </a:cubicBezTo>
                  <a:cubicBezTo>
                    <a:pt x="1394" y="1397"/>
                    <a:pt x="1422" y="1377"/>
                    <a:pt x="1430" y="1348"/>
                  </a:cubicBezTo>
                  <a:cubicBezTo>
                    <a:pt x="1522" y="1126"/>
                    <a:pt x="1569" y="895"/>
                    <a:pt x="1589" y="662"/>
                  </a:cubicBezTo>
                  <a:lnTo>
                    <a:pt x="1589" y="662"/>
                  </a:lnTo>
                  <a:cubicBezTo>
                    <a:pt x="1653" y="749"/>
                    <a:pt x="1735" y="822"/>
                    <a:pt x="1818" y="885"/>
                  </a:cubicBezTo>
                  <a:cubicBezTo>
                    <a:pt x="1976" y="993"/>
                    <a:pt x="2161" y="1076"/>
                    <a:pt x="2364" y="1081"/>
                  </a:cubicBezTo>
                  <a:lnTo>
                    <a:pt x="2369" y="1081"/>
                  </a:lnTo>
                  <a:cubicBezTo>
                    <a:pt x="2390" y="1081"/>
                    <a:pt x="2407" y="1059"/>
                    <a:pt x="2407" y="1031"/>
                  </a:cubicBezTo>
                  <a:cubicBezTo>
                    <a:pt x="2390" y="841"/>
                    <a:pt x="2319" y="671"/>
                    <a:pt x="2254" y="502"/>
                  </a:cubicBezTo>
                  <a:cubicBezTo>
                    <a:pt x="2183" y="333"/>
                    <a:pt x="2107" y="170"/>
                    <a:pt x="205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0"/>
            <p:cNvSpPr/>
            <p:nvPr/>
          </p:nvSpPr>
          <p:spPr>
            <a:xfrm>
              <a:off x="3864650" y="3600675"/>
              <a:ext cx="28250" cy="27450"/>
            </a:xfrm>
            <a:custGeom>
              <a:avLst/>
              <a:gdLst/>
              <a:ahLst/>
              <a:cxnLst/>
              <a:rect l="l" t="t" r="r" b="b"/>
              <a:pathLst>
                <a:path w="1130" h="1098" extrusionOk="0">
                  <a:moveTo>
                    <a:pt x="895" y="0"/>
                  </a:moveTo>
                  <a:lnTo>
                    <a:pt x="895" y="0"/>
                  </a:lnTo>
                  <a:cubicBezTo>
                    <a:pt x="905" y="174"/>
                    <a:pt x="933" y="345"/>
                    <a:pt x="950" y="513"/>
                  </a:cubicBezTo>
                  <a:cubicBezTo>
                    <a:pt x="963" y="657"/>
                    <a:pt x="978" y="804"/>
                    <a:pt x="968" y="942"/>
                  </a:cubicBezTo>
                  <a:lnTo>
                    <a:pt x="968" y="942"/>
                  </a:lnTo>
                  <a:cubicBezTo>
                    <a:pt x="791" y="914"/>
                    <a:pt x="619" y="838"/>
                    <a:pt x="470" y="731"/>
                  </a:cubicBezTo>
                  <a:cubicBezTo>
                    <a:pt x="289" y="612"/>
                    <a:pt x="142" y="453"/>
                    <a:pt x="1" y="284"/>
                  </a:cubicBezTo>
                  <a:lnTo>
                    <a:pt x="1" y="284"/>
                  </a:lnTo>
                  <a:cubicBezTo>
                    <a:pt x="82" y="491"/>
                    <a:pt x="218" y="677"/>
                    <a:pt x="394" y="829"/>
                  </a:cubicBezTo>
                  <a:cubicBezTo>
                    <a:pt x="568" y="977"/>
                    <a:pt x="792" y="1086"/>
                    <a:pt x="1031" y="1097"/>
                  </a:cubicBezTo>
                  <a:lnTo>
                    <a:pt x="1036" y="1097"/>
                  </a:lnTo>
                  <a:cubicBezTo>
                    <a:pt x="1069" y="1097"/>
                    <a:pt x="1102" y="1070"/>
                    <a:pt x="1107" y="1032"/>
                  </a:cubicBezTo>
                  <a:cubicBezTo>
                    <a:pt x="1129" y="841"/>
                    <a:pt x="1097" y="665"/>
                    <a:pt x="1053" y="496"/>
                  </a:cubicBezTo>
                  <a:cubicBezTo>
                    <a:pt x="1015" y="328"/>
                    <a:pt x="960" y="159"/>
                    <a:pt x="89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0"/>
            <p:cNvSpPr/>
            <p:nvPr/>
          </p:nvSpPr>
          <p:spPr>
            <a:xfrm>
              <a:off x="3907050" y="3579275"/>
              <a:ext cx="18575" cy="16875"/>
            </a:xfrm>
            <a:custGeom>
              <a:avLst/>
              <a:gdLst/>
              <a:ahLst/>
              <a:cxnLst/>
              <a:rect l="l" t="t" r="r" b="b"/>
              <a:pathLst>
                <a:path w="743" h="675" extrusionOk="0">
                  <a:moveTo>
                    <a:pt x="350" y="0"/>
                  </a:moveTo>
                  <a:lnTo>
                    <a:pt x="350" y="0"/>
                  </a:lnTo>
                  <a:cubicBezTo>
                    <a:pt x="377" y="120"/>
                    <a:pt x="448" y="224"/>
                    <a:pt x="508" y="322"/>
                  </a:cubicBezTo>
                  <a:cubicBezTo>
                    <a:pt x="536" y="376"/>
                    <a:pt x="568" y="420"/>
                    <a:pt x="584" y="469"/>
                  </a:cubicBezTo>
                  <a:cubicBezTo>
                    <a:pt x="589" y="491"/>
                    <a:pt x="601" y="513"/>
                    <a:pt x="596" y="518"/>
                  </a:cubicBezTo>
                  <a:cubicBezTo>
                    <a:pt x="596" y="518"/>
                    <a:pt x="598" y="513"/>
                    <a:pt x="596" y="513"/>
                  </a:cubicBezTo>
                  <a:cubicBezTo>
                    <a:pt x="595" y="513"/>
                    <a:pt x="593" y="515"/>
                    <a:pt x="589" y="518"/>
                  </a:cubicBezTo>
                  <a:cubicBezTo>
                    <a:pt x="572" y="526"/>
                    <a:pt x="552" y="529"/>
                    <a:pt x="530" y="529"/>
                  </a:cubicBezTo>
                  <a:cubicBezTo>
                    <a:pt x="466" y="529"/>
                    <a:pt x="383" y="503"/>
                    <a:pt x="307" y="474"/>
                  </a:cubicBezTo>
                  <a:cubicBezTo>
                    <a:pt x="203" y="431"/>
                    <a:pt x="105" y="376"/>
                    <a:pt x="0" y="317"/>
                  </a:cubicBezTo>
                  <a:lnTo>
                    <a:pt x="0" y="317"/>
                  </a:lnTo>
                  <a:cubicBezTo>
                    <a:pt x="60" y="420"/>
                    <a:pt x="153" y="507"/>
                    <a:pt x="257" y="572"/>
                  </a:cubicBezTo>
                  <a:cubicBezTo>
                    <a:pt x="331" y="621"/>
                    <a:pt x="420" y="674"/>
                    <a:pt x="529" y="674"/>
                  </a:cubicBezTo>
                  <a:cubicBezTo>
                    <a:pt x="565" y="674"/>
                    <a:pt x="604" y="668"/>
                    <a:pt x="644" y="655"/>
                  </a:cubicBezTo>
                  <a:cubicBezTo>
                    <a:pt x="688" y="644"/>
                    <a:pt x="743" y="584"/>
                    <a:pt x="743" y="524"/>
                  </a:cubicBezTo>
                  <a:cubicBezTo>
                    <a:pt x="743" y="469"/>
                    <a:pt x="727" y="436"/>
                    <a:pt x="710" y="403"/>
                  </a:cubicBezTo>
                  <a:cubicBezTo>
                    <a:pt x="677" y="350"/>
                    <a:pt x="639" y="300"/>
                    <a:pt x="596" y="257"/>
                  </a:cubicBezTo>
                  <a:cubicBezTo>
                    <a:pt x="519" y="164"/>
                    <a:pt x="432" y="93"/>
                    <a:pt x="35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0"/>
            <p:cNvSpPr/>
            <p:nvPr/>
          </p:nvSpPr>
          <p:spPr>
            <a:xfrm>
              <a:off x="3854850" y="3363800"/>
              <a:ext cx="24550" cy="13475"/>
            </a:xfrm>
            <a:custGeom>
              <a:avLst/>
              <a:gdLst/>
              <a:ahLst/>
              <a:cxnLst/>
              <a:rect l="l" t="t" r="r" b="b"/>
              <a:pathLst>
                <a:path w="982" h="539" extrusionOk="0">
                  <a:moveTo>
                    <a:pt x="207" y="1"/>
                  </a:moveTo>
                  <a:lnTo>
                    <a:pt x="207" y="1"/>
                  </a:lnTo>
                  <a:cubicBezTo>
                    <a:pt x="295" y="109"/>
                    <a:pt x="398" y="202"/>
                    <a:pt x="512" y="278"/>
                  </a:cubicBezTo>
                  <a:cubicBezTo>
                    <a:pt x="571" y="320"/>
                    <a:pt x="632" y="358"/>
                    <a:pt x="695" y="390"/>
                  </a:cubicBezTo>
                  <a:lnTo>
                    <a:pt x="695" y="390"/>
                  </a:lnTo>
                  <a:cubicBezTo>
                    <a:pt x="614" y="402"/>
                    <a:pt x="533" y="411"/>
                    <a:pt x="452" y="420"/>
                  </a:cubicBezTo>
                  <a:cubicBezTo>
                    <a:pt x="397" y="424"/>
                    <a:pt x="341" y="427"/>
                    <a:pt x="284" y="427"/>
                  </a:cubicBezTo>
                  <a:cubicBezTo>
                    <a:pt x="190" y="427"/>
                    <a:pt x="95" y="419"/>
                    <a:pt x="0" y="399"/>
                  </a:cubicBezTo>
                  <a:lnTo>
                    <a:pt x="0" y="399"/>
                  </a:lnTo>
                  <a:cubicBezTo>
                    <a:pt x="131" y="497"/>
                    <a:pt x="295" y="524"/>
                    <a:pt x="452" y="535"/>
                  </a:cubicBezTo>
                  <a:cubicBezTo>
                    <a:pt x="491" y="537"/>
                    <a:pt x="530" y="539"/>
                    <a:pt x="570" y="539"/>
                  </a:cubicBezTo>
                  <a:cubicBezTo>
                    <a:pt x="689" y="539"/>
                    <a:pt x="808" y="527"/>
                    <a:pt x="927" y="502"/>
                  </a:cubicBezTo>
                  <a:cubicBezTo>
                    <a:pt x="960" y="492"/>
                    <a:pt x="982" y="464"/>
                    <a:pt x="982" y="426"/>
                  </a:cubicBezTo>
                  <a:lnTo>
                    <a:pt x="982" y="399"/>
                  </a:lnTo>
                  <a:cubicBezTo>
                    <a:pt x="982" y="366"/>
                    <a:pt x="960" y="338"/>
                    <a:pt x="932" y="328"/>
                  </a:cubicBezTo>
                  <a:cubicBezTo>
                    <a:pt x="807" y="289"/>
                    <a:pt x="687" y="240"/>
                    <a:pt x="567" y="185"/>
                  </a:cubicBezTo>
                  <a:cubicBezTo>
                    <a:pt x="447" y="132"/>
                    <a:pt x="333" y="66"/>
                    <a:pt x="20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0"/>
            <p:cNvSpPr/>
            <p:nvPr/>
          </p:nvSpPr>
          <p:spPr>
            <a:xfrm>
              <a:off x="3627200" y="3486800"/>
              <a:ext cx="31275" cy="19175"/>
            </a:xfrm>
            <a:custGeom>
              <a:avLst/>
              <a:gdLst/>
              <a:ahLst/>
              <a:cxnLst/>
              <a:rect l="l" t="t" r="r" b="b"/>
              <a:pathLst>
                <a:path w="1251" h="767" extrusionOk="0">
                  <a:moveTo>
                    <a:pt x="786" y="1"/>
                  </a:moveTo>
                  <a:lnTo>
                    <a:pt x="786" y="1"/>
                  </a:lnTo>
                  <a:cubicBezTo>
                    <a:pt x="672" y="104"/>
                    <a:pt x="541" y="175"/>
                    <a:pt x="416" y="252"/>
                  </a:cubicBezTo>
                  <a:cubicBezTo>
                    <a:pt x="280" y="323"/>
                    <a:pt x="143" y="404"/>
                    <a:pt x="33" y="524"/>
                  </a:cubicBezTo>
                  <a:lnTo>
                    <a:pt x="23" y="529"/>
                  </a:lnTo>
                  <a:cubicBezTo>
                    <a:pt x="1" y="562"/>
                    <a:pt x="12" y="605"/>
                    <a:pt x="45" y="628"/>
                  </a:cubicBezTo>
                  <a:lnTo>
                    <a:pt x="45" y="633"/>
                  </a:lnTo>
                  <a:cubicBezTo>
                    <a:pt x="184" y="726"/>
                    <a:pt x="346" y="766"/>
                    <a:pt x="506" y="766"/>
                  </a:cubicBezTo>
                  <a:cubicBezTo>
                    <a:pt x="579" y="766"/>
                    <a:pt x="651" y="758"/>
                    <a:pt x="721" y="743"/>
                  </a:cubicBezTo>
                  <a:cubicBezTo>
                    <a:pt x="945" y="683"/>
                    <a:pt x="1158" y="547"/>
                    <a:pt x="1251" y="344"/>
                  </a:cubicBezTo>
                  <a:lnTo>
                    <a:pt x="1251" y="344"/>
                  </a:lnTo>
                  <a:cubicBezTo>
                    <a:pt x="1098" y="502"/>
                    <a:pt x="901" y="590"/>
                    <a:pt x="700" y="617"/>
                  </a:cubicBezTo>
                  <a:cubicBezTo>
                    <a:pt x="652" y="624"/>
                    <a:pt x="603" y="627"/>
                    <a:pt x="555" y="627"/>
                  </a:cubicBezTo>
                  <a:cubicBezTo>
                    <a:pt x="431" y="627"/>
                    <a:pt x="309" y="605"/>
                    <a:pt x="202" y="555"/>
                  </a:cubicBezTo>
                  <a:lnTo>
                    <a:pt x="202" y="555"/>
                  </a:lnTo>
                  <a:cubicBezTo>
                    <a:pt x="282" y="477"/>
                    <a:pt x="376" y="410"/>
                    <a:pt x="471" y="333"/>
                  </a:cubicBezTo>
                  <a:cubicBezTo>
                    <a:pt x="590" y="245"/>
                    <a:pt x="710" y="137"/>
                    <a:pt x="78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0"/>
            <p:cNvSpPr/>
            <p:nvPr/>
          </p:nvSpPr>
          <p:spPr>
            <a:xfrm>
              <a:off x="4096075" y="2979275"/>
              <a:ext cx="511275" cy="664975"/>
            </a:xfrm>
            <a:custGeom>
              <a:avLst/>
              <a:gdLst/>
              <a:ahLst/>
              <a:cxnLst/>
              <a:rect l="l" t="t" r="r" b="b"/>
              <a:pathLst>
                <a:path w="20451" h="26599" extrusionOk="0">
                  <a:moveTo>
                    <a:pt x="9642" y="1"/>
                  </a:moveTo>
                  <a:cubicBezTo>
                    <a:pt x="9593" y="1"/>
                    <a:pt x="9539" y="16"/>
                    <a:pt x="9481" y="52"/>
                  </a:cubicBezTo>
                  <a:cubicBezTo>
                    <a:pt x="9257" y="183"/>
                    <a:pt x="9322" y="473"/>
                    <a:pt x="9339" y="734"/>
                  </a:cubicBezTo>
                  <a:cubicBezTo>
                    <a:pt x="9421" y="1329"/>
                    <a:pt x="9541" y="1902"/>
                    <a:pt x="9662" y="2497"/>
                  </a:cubicBezTo>
                  <a:cubicBezTo>
                    <a:pt x="9720" y="2741"/>
                    <a:pt x="9765" y="3003"/>
                    <a:pt x="9825" y="3249"/>
                  </a:cubicBezTo>
                  <a:cubicBezTo>
                    <a:pt x="9219" y="3200"/>
                    <a:pt x="8837" y="2343"/>
                    <a:pt x="8373" y="2104"/>
                  </a:cubicBezTo>
                  <a:lnTo>
                    <a:pt x="8373" y="2104"/>
                  </a:lnTo>
                  <a:cubicBezTo>
                    <a:pt x="8215" y="2741"/>
                    <a:pt x="8756" y="3249"/>
                    <a:pt x="9040" y="3730"/>
                  </a:cubicBezTo>
                  <a:cubicBezTo>
                    <a:pt x="9016" y="3731"/>
                    <a:pt x="8991" y="3732"/>
                    <a:pt x="8967" y="3732"/>
                  </a:cubicBezTo>
                  <a:cubicBezTo>
                    <a:pt x="8579" y="3732"/>
                    <a:pt x="8136" y="3544"/>
                    <a:pt x="7812" y="3380"/>
                  </a:cubicBezTo>
                  <a:lnTo>
                    <a:pt x="7812" y="3380"/>
                  </a:lnTo>
                  <a:cubicBezTo>
                    <a:pt x="7736" y="3887"/>
                    <a:pt x="8434" y="4307"/>
                    <a:pt x="8739" y="4526"/>
                  </a:cubicBezTo>
                  <a:cubicBezTo>
                    <a:pt x="8396" y="4722"/>
                    <a:pt x="8036" y="4815"/>
                    <a:pt x="7676" y="4946"/>
                  </a:cubicBezTo>
                  <a:cubicBezTo>
                    <a:pt x="7842" y="5186"/>
                    <a:pt x="8205" y="5246"/>
                    <a:pt x="8581" y="5246"/>
                  </a:cubicBezTo>
                  <a:cubicBezTo>
                    <a:pt x="8597" y="5246"/>
                    <a:pt x="8614" y="5246"/>
                    <a:pt x="8630" y="5246"/>
                  </a:cubicBezTo>
                  <a:lnTo>
                    <a:pt x="8630" y="5246"/>
                  </a:lnTo>
                  <a:cubicBezTo>
                    <a:pt x="8489" y="6490"/>
                    <a:pt x="6814" y="7062"/>
                    <a:pt x="5865" y="7106"/>
                  </a:cubicBezTo>
                  <a:cubicBezTo>
                    <a:pt x="5799" y="7517"/>
                    <a:pt x="6205" y="7643"/>
                    <a:pt x="6635" y="7643"/>
                  </a:cubicBezTo>
                  <a:cubicBezTo>
                    <a:pt x="6987" y="7643"/>
                    <a:pt x="7355" y="7558"/>
                    <a:pt x="7490" y="7477"/>
                  </a:cubicBezTo>
                  <a:lnTo>
                    <a:pt x="7490" y="7477"/>
                  </a:lnTo>
                  <a:cubicBezTo>
                    <a:pt x="7310" y="7766"/>
                    <a:pt x="6868" y="8071"/>
                    <a:pt x="6726" y="8338"/>
                  </a:cubicBezTo>
                  <a:cubicBezTo>
                    <a:pt x="6832" y="8384"/>
                    <a:pt x="6945" y="8403"/>
                    <a:pt x="7062" y="8403"/>
                  </a:cubicBezTo>
                  <a:cubicBezTo>
                    <a:pt x="7242" y="8403"/>
                    <a:pt x="7430" y="8357"/>
                    <a:pt x="7605" y="8285"/>
                  </a:cubicBezTo>
                  <a:lnTo>
                    <a:pt x="7605" y="8285"/>
                  </a:lnTo>
                  <a:cubicBezTo>
                    <a:pt x="7490" y="8633"/>
                    <a:pt x="7315" y="8960"/>
                    <a:pt x="7069" y="9222"/>
                  </a:cubicBezTo>
                  <a:cubicBezTo>
                    <a:pt x="6657" y="9646"/>
                    <a:pt x="6280" y="9758"/>
                    <a:pt x="5844" y="9758"/>
                  </a:cubicBezTo>
                  <a:cubicBezTo>
                    <a:pt x="5646" y="9758"/>
                    <a:pt x="5435" y="9735"/>
                    <a:pt x="5204" y="9708"/>
                  </a:cubicBezTo>
                  <a:lnTo>
                    <a:pt x="5204" y="9708"/>
                  </a:lnTo>
                  <a:cubicBezTo>
                    <a:pt x="5543" y="10123"/>
                    <a:pt x="5886" y="10324"/>
                    <a:pt x="6366" y="10433"/>
                  </a:cubicBezTo>
                  <a:cubicBezTo>
                    <a:pt x="6044" y="10963"/>
                    <a:pt x="5019" y="10853"/>
                    <a:pt x="4516" y="10941"/>
                  </a:cubicBezTo>
                  <a:cubicBezTo>
                    <a:pt x="4594" y="11331"/>
                    <a:pt x="5377" y="11517"/>
                    <a:pt x="5938" y="11517"/>
                  </a:cubicBezTo>
                  <a:cubicBezTo>
                    <a:pt x="6137" y="11517"/>
                    <a:pt x="6308" y="11494"/>
                    <a:pt x="6410" y="11448"/>
                  </a:cubicBezTo>
                  <a:lnTo>
                    <a:pt x="6410" y="11448"/>
                  </a:lnTo>
                  <a:cubicBezTo>
                    <a:pt x="6044" y="11709"/>
                    <a:pt x="5460" y="11933"/>
                    <a:pt x="5002" y="11933"/>
                  </a:cubicBezTo>
                  <a:cubicBezTo>
                    <a:pt x="4986" y="12293"/>
                    <a:pt x="5576" y="12479"/>
                    <a:pt x="5979" y="12567"/>
                  </a:cubicBezTo>
                  <a:cubicBezTo>
                    <a:pt x="5389" y="13205"/>
                    <a:pt x="4597" y="13568"/>
                    <a:pt x="3757" y="13568"/>
                  </a:cubicBezTo>
                  <a:cubicBezTo>
                    <a:pt x="3477" y="13568"/>
                    <a:pt x="3192" y="13527"/>
                    <a:pt x="2907" y="13444"/>
                  </a:cubicBezTo>
                  <a:lnTo>
                    <a:pt x="2907" y="13444"/>
                  </a:lnTo>
                  <a:cubicBezTo>
                    <a:pt x="3074" y="13919"/>
                    <a:pt x="3668" y="14038"/>
                    <a:pt x="4120" y="14038"/>
                  </a:cubicBezTo>
                  <a:cubicBezTo>
                    <a:pt x="4173" y="14038"/>
                    <a:pt x="4224" y="14036"/>
                    <a:pt x="4272" y="14033"/>
                  </a:cubicBezTo>
                  <a:lnTo>
                    <a:pt x="4272" y="14033"/>
                  </a:lnTo>
                  <a:cubicBezTo>
                    <a:pt x="4067" y="14457"/>
                    <a:pt x="2852" y="15096"/>
                    <a:pt x="2372" y="15096"/>
                  </a:cubicBezTo>
                  <a:cubicBezTo>
                    <a:pt x="2351" y="15096"/>
                    <a:pt x="2331" y="15095"/>
                    <a:pt x="2313" y="15092"/>
                  </a:cubicBezTo>
                  <a:lnTo>
                    <a:pt x="2313" y="15092"/>
                  </a:lnTo>
                  <a:cubicBezTo>
                    <a:pt x="2582" y="15323"/>
                    <a:pt x="2886" y="15401"/>
                    <a:pt x="3196" y="15401"/>
                  </a:cubicBezTo>
                  <a:cubicBezTo>
                    <a:pt x="3478" y="15401"/>
                    <a:pt x="3764" y="15337"/>
                    <a:pt x="4032" y="15266"/>
                  </a:cubicBezTo>
                  <a:lnTo>
                    <a:pt x="4032" y="15266"/>
                  </a:lnTo>
                  <a:cubicBezTo>
                    <a:pt x="3922" y="15414"/>
                    <a:pt x="3093" y="15681"/>
                    <a:pt x="3279" y="15943"/>
                  </a:cubicBezTo>
                  <a:cubicBezTo>
                    <a:pt x="3320" y="15994"/>
                    <a:pt x="3386" y="16015"/>
                    <a:pt x="3466" y="16015"/>
                  </a:cubicBezTo>
                  <a:cubicBezTo>
                    <a:pt x="3707" y="16015"/>
                    <a:pt x="4064" y="15826"/>
                    <a:pt x="4163" y="15735"/>
                  </a:cubicBezTo>
                  <a:lnTo>
                    <a:pt x="4163" y="15735"/>
                  </a:lnTo>
                  <a:cubicBezTo>
                    <a:pt x="3895" y="16030"/>
                    <a:pt x="3546" y="16238"/>
                    <a:pt x="3175" y="16298"/>
                  </a:cubicBezTo>
                  <a:cubicBezTo>
                    <a:pt x="3239" y="16479"/>
                    <a:pt x="3432" y="16549"/>
                    <a:pt x="3669" y="16549"/>
                  </a:cubicBezTo>
                  <a:cubicBezTo>
                    <a:pt x="4018" y="16549"/>
                    <a:pt x="4463" y="16396"/>
                    <a:pt x="4730" y="16221"/>
                  </a:cubicBezTo>
                  <a:lnTo>
                    <a:pt x="4730" y="16221"/>
                  </a:lnTo>
                  <a:cubicBezTo>
                    <a:pt x="4556" y="16379"/>
                    <a:pt x="4370" y="16570"/>
                    <a:pt x="4272" y="16767"/>
                  </a:cubicBezTo>
                  <a:cubicBezTo>
                    <a:pt x="4395" y="16830"/>
                    <a:pt x="4516" y="16857"/>
                    <a:pt x="4635" y="16857"/>
                  </a:cubicBezTo>
                  <a:cubicBezTo>
                    <a:pt x="4823" y="16857"/>
                    <a:pt x="5006" y="16791"/>
                    <a:pt x="5183" y="16701"/>
                  </a:cubicBezTo>
                  <a:lnTo>
                    <a:pt x="5183" y="16701"/>
                  </a:lnTo>
                  <a:cubicBezTo>
                    <a:pt x="4843" y="17235"/>
                    <a:pt x="4245" y="17393"/>
                    <a:pt x="3621" y="17393"/>
                  </a:cubicBezTo>
                  <a:cubicBezTo>
                    <a:pt x="3072" y="17393"/>
                    <a:pt x="2503" y="17270"/>
                    <a:pt x="2074" y="17175"/>
                  </a:cubicBezTo>
                  <a:lnTo>
                    <a:pt x="2074" y="17175"/>
                  </a:lnTo>
                  <a:cubicBezTo>
                    <a:pt x="1779" y="18033"/>
                    <a:pt x="2985" y="18086"/>
                    <a:pt x="3443" y="18267"/>
                  </a:cubicBezTo>
                  <a:cubicBezTo>
                    <a:pt x="3252" y="18529"/>
                    <a:pt x="2771" y="18562"/>
                    <a:pt x="2477" y="18589"/>
                  </a:cubicBezTo>
                  <a:cubicBezTo>
                    <a:pt x="2494" y="18909"/>
                    <a:pt x="2955" y="18986"/>
                    <a:pt x="3359" y="18986"/>
                  </a:cubicBezTo>
                  <a:cubicBezTo>
                    <a:pt x="3583" y="18986"/>
                    <a:pt x="3790" y="18962"/>
                    <a:pt x="3895" y="18943"/>
                  </a:cubicBezTo>
                  <a:lnTo>
                    <a:pt x="3895" y="18943"/>
                  </a:lnTo>
                  <a:cubicBezTo>
                    <a:pt x="3628" y="19085"/>
                    <a:pt x="3121" y="19178"/>
                    <a:pt x="2880" y="19380"/>
                  </a:cubicBezTo>
                  <a:cubicBezTo>
                    <a:pt x="2493" y="19694"/>
                    <a:pt x="2774" y="20003"/>
                    <a:pt x="3174" y="20003"/>
                  </a:cubicBezTo>
                  <a:cubicBezTo>
                    <a:pt x="3190" y="20003"/>
                    <a:pt x="3207" y="20003"/>
                    <a:pt x="3224" y="20002"/>
                  </a:cubicBezTo>
                  <a:lnTo>
                    <a:pt x="3224" y="20002"/>
                  </a:lnTo>
                  <a:cubicBezTo>
                    <a:pt x="2864" y="20265"/>
                    <a:pt x="2561" y="20321"/>
                    <a:pt x="2239" y="20321"/>
                  </a:cubicBezTo>
                  <a:cubicBezTo>
                    <a:pt x="2127" y="20321"/>
                    <a:pt x="2013" y="20314"/>
                    <a:pt x="1893" y="20307"/>
                  </a:cubicBezTo>
                  <a:cubicBezTo>
                    <a:pt x="1746" y="20296"/>
                    <a:pt x="1598" y="20291"/>
                    <a:pt x="1429" y="20291"/>
                  </a:cubicBezTo>
                  <a:cubicBezTo>
                    <a:pt x="1069" y="20302"/>
                    <a:pt x="2019" y="21201"/>
                    <a:pt x="2368" y="21294"/>
                  </a:cubicBezTo>
                  <a:cubicBezTo>
                    <a:pt x="2411" y="21306"/>
                    <a:pt x="2454" y="21311"/>
                    <a:pt x="2499" y="21321"/>
                  </a:cubicBezTo>
                  <a:cubicBezTo>
                    <a:pt x="1839" y="22059"/>
                    <a:pt x="1047" y="22631"/>
                    <a:pt x="39" y="22734"/>
                  </a:cubicBezTo>
                  <a:cubicBezTo>
                    <a:pt x="1" y="23283"/>
                    <a:pt x="932" y="23480"/>
                    <a:pt x="1658" y="23480"/>
                  </a:cubicBezTo>
                  <a:cubicBezTo>
                    <a:pt x="1977" y="23480"/>
                    <a:pt x="2257" y="23441"/>
                    <a:pt x="2396" y="23378"/>
                  </a:cubicBezTo>
                  <a:lnTo>
                    <a:pt x="2396" y="23378"/>
                  </a:lnTo>
                  <a:cubicBezTo>
                    <a:pt x="2127" y="23880"/>
                    <a:pt x="1243" y="24202"/>
                    <a:pt x="764" y="24202"/>
                  </a:cubicBezTo>
                  <a:cubicBezTo>
                    <a:pt x="720" y="24537"/>
                    <a:pt x="986" y="24648"/>
                    <a:pt x="1337" y="24648"/>
                  </a:cubicBezTo>
                  <a:cubicBezTo>
                    <a:pt x="1849" y="24648"/>
                    <a:pt x="2542" y="24412"/>
                    <a:pt x="2716" y="24289"/>
                  </a:cubicBezTo>
                  <a:lnTo>
                    <a:pt x="2716" y="24289"/>
                  </a:lnTo>
                  <a:cubicBezTo>
                    <a:pt x="2291" y="24758"/>
                    <a:pt x="1702" y="24992"/>
                    <a:pt x="1162" y="25227"/>
                  </a:cubicBezTo>
                  <a:cubicBezTo>
                    <a:pt x="1300" y="25452"/>
                    <a:pt x="1521" y="25537"/>
                    <a:pt x="1766" y="25537"/>
                  </a:cubicBezTo>
                  <a:cubicBezTo>
                    <a:pt x="2037" y="25537"/>
                    <a:pt x="2337" y="25433"/>
                    <a:pt x="2580" y="25299"/>
                  </a:cubicBezTo>
                  <a:lnTo>
                    <a:pt x="2580" y="25299"/>
                  </a:lnTo>
                  <a:cubicBezTo>
                    <a:pt x="2308" y="25521"/>
                    <a:pt x="2024" y="25828"/>
                    <a:pt x="2237" y="25964"/>
                  </a:cubicBezTo>
                  <a:cubicBezTo>
                    <a:pt x="2262" y="25983"/>
                    <a:pt x="2297" y="25992"/>
                    <a:pt x="2339" y="25992"/>
                  </a:cubicBezTo>
                  <a:cubicBezTo>
                    <a:pt x="2613" y="25992"/>
                    <a:pt x="3203" y="25630"/>
                    <a:pt x="3388" y="25554"/>
                  </a:cubicBezTo>
                  <a:lnTo>
                    <a:pt x="3388" y="25554"/>
                  </a:lnTo>
                  <a:cubicBezTo>
                    <a:pt x="3252" y="25642"/>
                    <a:pt x="3148" y="25790"/>
                    <a:pt x="3148" y="25964"/>
                  </a:cubicBezTo>
                  <a:cubicBezTo>
                    <a:pt x="3179" y="25969"/>
                    <a:pt x="3211" y="25971"/>
                    <a:pt x="3243" y="25971"/>
                  </a:cubicBezTo>
                  <a:cubicBezTo>
                    <a:pt x="3484" y="25971"/>
                    <a:pt x="3777" y="25839"/>
                    <a:pt x="4026" y="25680"/>
                  </a:cubicBezTo>
                  <a:lnTo>
                    <a:pt x="4026" y="25680"/>
                  </a:lnTo>
                  <a:cubicBezTo>
                    <a:pt x="3748" y="25904"/>
                    <a:pt x="3459" y="26198"/>
                    <a:pt x="3443" y="26465"/>
                  </a:cubicBezTo>
                  <a:cubicBezTo>
                    <a:pt x="4267" y="26313"/>
                    <a:pt x="4716" y="25985"/>
                    <a:pt x="5123" y="25676"/>
                  </a:cubicBezTo>
                  <a:lnTo>
                    <a:pt x="5123" y="25676"/>
                  </a:lnTo>
                  <a:cubicBezTo>
                    <a:pt x="4987" y="25799"/>
                    <a:pt x="4911" y="25975"/>
                    <a:pt x="4888" y="26171"/>
                  </a:cubicBezTo>
                  <a:cubicBezTo>
                    <a:pt x="4982" y="26200"/>
                    <a:pt x="5073" y="26213"/>
                    <a:pt x="5162" y="26213"/>
                  </a:cubicBezTo>
                  <a:cubicBezTo>
                    <a:pt x="5516" y="26213"/>
                    <a:pt x="5829" y="26005"/>
                    <a:pt x="6124" y="25775"/>
                  </a:cubicBezTo>
                  <a:lnTo>
                    <a:pt x="6124" y="25775"/>
                  </a:lnTo>
                  <a:cubicBezTo>
                    <a:pt x="5641" y="26159"/>
                    <a:pt x="5928" y="26340"/>
                    <a:pt x="6311" y="26340"/>
                  </a:cubicBezTo>
                  <a:cubicBezTo>
                    <a:pt x="6387" y="26340"/>
                    <a:pt x="6467" y="26333"/>
                    <a:pt x="6546" y="26319"/>
                  </a:cubicBezTo>
                  <a:cubicBezTo>
                    <a:pt x="7004" y="26258"/>
                    <a:pt x="7484" y="26024"/>
                    <a:pt x="7861" y="25729"/>
                  </a:cubicBezTo>
                  <a:lnTo>
                    <a:pt x="7861" y="25729"/>
                  </a:lnTo>
                  <a:cubicBezTo>
                    <a:pt x="7682" y="26128"/>
                    <a:pt x="7944" y="26467"/>
                    <a:pt x="8275" y="26467"/>
                  </a:cubicBezTo>
                  <a:cubicBezTo>
                    <a:pt x="8287" y="26467"/>
                    <a:pt x="8300" y="26466"/>
                    <a:pt x="8313" y="26465"/>
                  </a:cubicBezTo>
                  <a:cubicBezTo>
                    <a:pt x="8663" y="26433"/>
                    <a:pt x="9012" y="26024"/>
                    <a:pt x="9197" y="25729"/>
                  </a:cubicBezTo>
                  <a:lnTo>
                    <a:pt x="9197" y="25729"/>
                  </a:lnTo>
                  <a:cubicBezTo>
                    <a:pt x="9097" y="26097"/>
                    <a:pt x="9293" y="26467"/>
                    <a:pt x="9669" y="26467"/>
                  </a:cubicBezTo>
                  <a:cubicBezTo>
                    <a:pt x="9683" y="26467"/>
                    <a:pt x="9696" y="26466"/>
                    <a:pt x="9710" y="26465"/>
                  </a:cubicBezTo>
                  <a:cubicBezTo>
                    <a:pt x="9944" y="26450"/>
                    <a:pt x="10146" y="26253"/>
                    <a:pt x="10304" y="26035"/>
                  </a:cubicBezTo>
                  <a:cubicBezTo>
                    <a:pt x="10383" y="26188"/>
                    <a:pt x="10526" y="26299"/>
                    <a:pt x="10676" y="26299"/>
                  </a:cubicBezTo>
                  <a:cubicBezTo>
                    <a:pt x="10808" y="26299"/>
                    <a:pt x="10944" y="26213"/>
                    <a:pt x="11047" y="25997"/>
                  </a:cubicBezTo>
                  <a:cubicBezTo>
                    <a:pt x="11144" y="26188"/>
                    <a:pt x="11392" y="26379"/>
                    <a:pt x="11587" y="26379"/>
                  </a:cubicBezTo>
                  <a:cubicBezTo>
                    <a:pt x="11720" y="26379"/>
                    <a:pt x="11828" y="26290"/>
                    <a:pt x="11848" y="26052"/>
                  </a:cubicBezTo>
                  <a:cubicBezTo>
                    <a:pt x="12027" y="26148"/>
                    <a:pt x="12653" y="26599"/>
                    <a:pt x="13001" y="26599"/>
                  </a:cubicBezTo>
                  <a:cubicBezTo>
                    <a:pt x="13184" y="26599"/>
                    <a:pt x="13291" y="26475"/>
                    <a:pt x="13217" y="26110"/>
                  </a:cubicBezTo>
                  <a:lnTo>
                    <a:pt x="13217" y="26110"/>
                  </a:lnTo>
                  <a:cubicBezTo>
                    <a:pt x="13368" y="26236"/>
                    <a:pt x="13681" y="26333"/>
                    <a:pt x="13916" y="26333"/>
                  </a:cubicBezTo>
                  <a:cubicBezTo>
                    <a:pt x="14179" y="26333"/>
                    <a:pt x="14342" y="26210"/>
                    <a:pt x="14058" y="25862"/>
                  </a:cubicBezTo>
                  <a:lnTo>
                    <a:pt x="14058" y="25862"/>
                  </a:lnTo>
                  <a:cubicBezTo>
                    <a:pt x="14240" y="26077"/>
                    <a:pt x="14533" y="26212"/>
                    <a:pt x="14810" y="26212"/>
                  </a:cubicBezTo>
                  <a:cubicBezTo>
                    <a:pt x="14860" y="26212"/>
                    <a:pt x="14909" y="26207"/>
                    <a:pt x="14957" y="26198"/>
                  </a:cubicBezTo>
                  <a:cubicBezTo>
                    <a:pt x="14983" y="26009"/>
                    <a:pt x="14913" y="25837"/>
                    <a:pt x="14818" y="25696"/>
                  </a:cubicBezTo>
                  <a:lnTo>
                    <a:pt x="14818" y="25696"/>
                  </a:lnTo>
                  <a:cubicBezTo>
                    <a:pt x="14970" y="25902"/>
                    <a:pt x="15295" y="26027"/>
                    <a:pt x="15562" y="26027"/>
                  </a:cubicBezTo>
                  <a:cubicBezTo>
                    <a:pt x="15911" y="26027"/>
                    <a:pt x="16161" y="25813"/>
                    <a:pt x="15787" y="25287"/>
                  </a:cubicBezTo>
                  <a:lnTo>
                    <a:pt x="15787" y="25287"/>
                  </a:lnTo>
                  <a:cubicBezTo>
                    <a:pt x="16014" y="25479"/>
                    <a:pt x="16577" y="25796"/>
                    <a:pt x="16936" y="25796"/>
                  </a:cubicBezTo>
                  <a:cubicBezTo>
                    <a:pt x="16965" y="25796"/>
                    <a:pt x="16993" y="25794"/>
                    <a:pt x="17019" y="25790"/>
                  </a:cubicBezTo>
                  <a:cubicBezTo>
                    <a:pt x="17663" y="25669"/>
                    <a:pt x="17074" y="25085"/>
                    <a:pt x="16862" y="24758"/>
                  </a:cubicBezTo>
                  <a:lnTo>
                    <a:pt x="16862" y="24758"/>
                  </a:lnTo>
                  <a:cubicBezTo>
                    <a:pt x="17066" y="25041"/>
                    <a:pt x="17717" y="25349"/>
                    <a:pt x="18097" y="25349"/>
                  </a:cubicBezTo>
                  <a:cubicBezTo>
                    <a:pt x="18113" y="25349"/>
                    <a:pt x="18129" y="25348"/>
                    <a:pt x="18144" y="25347"/>
                  </a:cubicBezTo>
                  <a:cubicBezTo>
                    <a:pt x="18197" y="25053"/>
                    <a:pt x="17930" y="24906"/>
                    <a:pt x="17822" y="24670"/>
                  </a:cubicBezTo>
                  <a:lnTo>
                    <a:pt x="17822" y="24670"/>
                  </a:lnTo>
                  <a:cubicBezTo>
                    <a:pt x="17963" y="24715"/>
                    <a:pt x="18452" y="25015"/>
                    <a:pt x="18721" y="25015"/>
                  </a:cubicBezTo>
                  <a:cubicBezTo>
                    <a:pt x="18815" y="25015"/>
                    <a:pt x="18882" y="24978"/>
                    <a:pt x="18897" y="24878"/>
                  </a:cubicBezTo>
                  <a:cubicBezTo>
                    <a:pt x="18924" y="24644"/>
                    <a:pt x="17958" y="23995"/>
                    <a:pt x="17794" y="23847"/>
                  </a:cubicBezTo>
                  <a:lnTo>
                    <a:pt x="17794" y="23847"/>
                  </a:lnTo>
                  <a:cubicBezTo>
                    <a:pt x="18058" y="23958"/>
                    <a:pt x="18886" y="24538"/>
                    <a:pt x="19426" y="24538"/>
                  </a:cubicBezTo>
                  <a:cubicBezTo>
                    <a:pt x="19603" y="24538"/>
                    <a:pt x="19748" y="24476"/>
                    <a:pt x="19834" y="24317"/>
                  </a:cubicBezTo>
                  <a:cubicBezTo>
                    <a:pt x="19992" y="24055"/>
                    <a:pt x="18574" y="22822"/>
                    <a:pt x="18335" y="22467"/>
                  </a:cubicBezTo>
                  <a:lnTo>
                    <a:pt x="18335" y="22467"/>
                  </a:lnTo>
                  <a:cubicBezTo>
                    <a:pt x="18582" y="22723"/>
                    <a:pt x="19062" y="22893"/>
                    <a:pt x="19518" y="22893"/>
                  </a:cubicBezTo>
                  <a:cubicBezTo>
                    <a:pt x="19895" y="22893"/>
                    <a:pt x="20255" y="22776"/>
                    <a:pt x="20451" y="22494"/>
                  </a:cubicBezTo>
                  <a:cubicBezTo>
                    <a:pt x="19911" y="22172"/>
                    <a:pt x="19267" y="22085"/>
                    <a:pt x="18705" y="21764"/>
                  </a:cubicBezTo>
                  <a:cubicBezTo>
                    <a:pt x="18144" y="21452"/>
                    <a:pt x="17663" y="20918"/>
                    <a:pt x="17265" y="20357"/>
                  </a:cubicBezTo>
                  <a:lnTo>
                    <a:pt x="17265" y="20357"/>
                  </a:lnTo>
                  <a:cubicBezTo>
                    <a:pt x="17370" y="20373"/>
                    <a:pt x="17475" y="20383"/>
                    <a:pt x="17576" y="20383"/>
                  </a:cubicBezTo>
                  <a:cubicBezTo>
                    <a:pt x="17772" y="20383"/>
                    <a:pt x="17952" y="20344"/>
                    <a:pt x="18089" y="20236"/>
                  </a:cubicBezTo>
                  <a:cubicBezTo>
                    <a:pt x="17985" y="20002"/>
                    <a:pt x="17691" y="19881"/>
                    <a:pt x="17527" y="19707"/>
                  </a:cubicBezTo>
                  <a:lnTo>
                    <a:pt x="17527" y="19707"/>
                  </a:lnTo>
                  <a:cubicBezTo>
                    <a:pt x="17896" y="19750"/>
                    <a:pt x="18158" y="19915"/>
                    <a:pt x="18511" y="19915"/>
                  </a:cubicBezTo>
                  <a:cubicBezTo>
                    <a:pt x="18596" y="19915"/>
                    <a:pt x="18687" y="19905"/>
                    <a:pt x="18787" y="19881"/>
                  </a:cubicBezTo>
                  <a:cubicBezTo>
                    <a:pt x="19164" y="19794"/>
                    <a:pt x="19884" y="19440"/>
                    <a:pt x="19834" y="18910"/>
                  </a:cubicBezTo>
                  <a:lnTo>
                    <a:pt x="19834" y="18910"/>
                  </a:lnTo>
                  <a:cubicBezTo>
                    <a:pt x="19436" y="18928"/>
                    <a:pt x="18724" y="19103"/>
                    <a:pt x="18092" y="19103"/>
                  </a:cubicBezTo>
                  <a:cubicBezTo>
                    <a:pt x="17571" y="19103"/>
                    <a:pt x="17105" y="18985"/>
                    <a:pt x="16910" y="18562"/>
                  </a:cubicBezTo>
                  <a:lnTo>
                    <a:pt x="16910" y="18562"/>
                  </a:lnTo>
                  <a:cubicBezTo>
                    <a:pt x="16984" y="18572"/>
                    <a:pt x="17067" y="18578"/>
                    <a:pt x="17155" y="18578"/>
                  </a:cubicBezTo>
                  <a:cubicBezTo>
                    <a:pt x="17785" y="18578"/>
                    <a:pt x="18703" y="18290"/>
                    <a:pt x="18492" y="17444"/>
                  </a:cubicBezTo>
                  <a:lnTo>
                    <a:pt x="18492" y="17444"/>
                  </a:lnTo>
                  <a:cubicBezTo>
                    <a:pt x="18204" y="17532"/>
                    <a:pt x="17730" y="17693"/>
                    <a:pt x="17317" y="17693"/>
                  </a:cubicBezTo>
                  <a:cubicBezTo>
                    <a:pt x="17042" y="17693"/>
                    <a:pt x="16793" y="17622"/>
                    <a:pt x="16643" y="17411"/>
                  </a:cubicBezTo>
                  <a:lnTo>
                    <a:pt x="16643" y="17411"/>
                  </a:lnTo>
                  <a:cubicBezTo>
                    <a:pt x="16658" y="17413"/>
                    <a:pt x="16675" y="17413"/>
                    <a:pt x="16692" y="17413"/>
                  </a:cubicBezTo>
                  <a:cubicBezTo>
                    <a:pt x="17021" y="17413"/>
                    <a:pt x="17773" y="17130"/>
                    <a:pt x="17794" y="16767"/>
                  </a:cubicBezTo>
                  <a:cubicBezTo>
                    <a:pt x="16867" y="16717"/>
                    <a:pt x="15984" y="16543"/>
                    <a:pt x="15389" y="15845"/>
                  </a:cubicBezTo>
                  <a:lnTo>
                    <a:pt x="15389" y="15845"/>
                  </a:lnTo>
                  <a:cubicBezTo>
                    <a:pt x="15492" y="15885"/>
                    <a:pt x="15601" y="15902"/>
                    <a:pt x="15712" y="15902"/>
                  </a:cubicBezTo>
                  <a:cubicBezTo>
                    <a:pt x="15981" y="15902"/>
                    <a:pt x="16260" y="15801"/>
                    <a:pt x="16485" y="15681"/>
                  </a:cubicBezTo>
                  <a:cubicBezTo>
                    <a:pt x="16163" y="15534"/>
                    <a:pt x="15868" y="15294"/>
                    <a:pt x="15629" y="15060"/>
                  </a:cubicBezTo>
                  <a:cubicBezTo>
                    <a:pt x="15999" y="15060"/>
                    <a:pt x="16594" y="15060"/>
                    <a:pt x="16888" y="14710"/>
                  </a:cubicBezTo>
                  <a:cubicBezTo>
                    <a:pt x="16671" y="14563"/>
                    <a:pt x="16404" y="14563"/>
                    <a:pt x="16163" y="14476"/>
                  </a:cubicBezTo>
                  <a:lnTo>
                    <a:pt x="16163" y="14476"/>
                  </a:lnTo>
                  <a:cubicBezTo>
                    <a:pt x="16198" y="14479"/>
                    <a:pt x="16234" y="14481"/>
                    <a:pt x="16270" y="14481"/>
                  </a:cubicBezTo>
                  <a:cubicBezTo>
                    <a:pt x="16845" y="14481"/>
                    <a:pt x="17550" y="14075"/>
                    <a:pt x="17477" y="13358"/>
                  </a:cubicBezTo>
                  <a:cubicBezTo>
                    <a:pt x="17232" y="13358"/>
                    <a:pt x="16906" y="13444"/>
                    <a:pt x="16614" y="13444"/>
                  </a:cubicBezTo>
                  <a:cubicBezTo>
                    <a:pt x="16491" y="13444"/>
                    <a:pt x="16375" y="13429"/>
                    <a:pt x="16273" y="13385"/>
                  </a:cubicBezTo>
                  <a:lnTo>
                    <a:pt x="16273" y="13385"/>
                  </a:lnTo>
                  <a:cubicBezTo>
                    <a:pt x="16298" y="13387"/>
                    <a:pt x="16323" y="13388"/>
                    <a:pt x="16349" y="13388"/>
                  </a:cubicBezTo>
                  <a:cubicBezTo>
                    <a:pt x="16789" y="13388"/>
                    <a:pt x="17330" y="13128"/>
                    <a:pt x="17608" y="12769"/>
                  </a:cubicBezTo>
                  <a:lnTo>
                    <a:pt x="17608" y="12769"/>
                  </a:lnTo>
                  <a:cubicBezTo>
                    <a:pt x="17257" y="12863"/>
                    <a:pt x="16888" y="12926"/>
                    <a:pt x="16522" y="12926"/>
                  </a:cubicBezTo>
                  <a:cubicBezTo>
                    <a:pt x="16083" y="12926"/>
                    <a:pt x="15648" y="12834"/>
                    <a:pt x="15252" y="12593"/>
                  </a:cubicBezTo>
                  <a:cubicBezTo>
                    <a:pt x="14735" y="12261"/>
                    <a:pt x="14418" y="11787"/>
                    <a:pt x="14101" y="11296"/>
                  </a:cubicBezTo>
                  <a:cubicBezTo>
                    <a:pt x="14073" y="11192"/>
                    <a:pt x="14047" y="11088"/>
                    <a:pt x="14020" y="10984"/>
                  </a:cubicBezTo>
                  <a:lnTo>
                    <a:pt x="14020" y="10984"/>
                  </a:lnTo>
                  <a:cubicBezTo>
                    <a:pt x="14227" y="11282"/>
                    <a:pt x="14650" y="11344"/>
                    <a:pt x="15047" y="11344"/>
                  </a:cubicBezTo>
                  <a:cubicBezTo>
                    <a:pt x="15268" y="11344"/>
                    <a:pt x="15481" y="11325"/>
                    <a:pt x="15645" y="11317"/>
                  </a:cubicBezTo>
                  <a:cubicBezTo>
                    <a:pt x="15226" y="11072"/>
                    <a:pt x="14685" y="10608"/>
                    <a:pt x="14483" y="10123"/>
                  </a:cubicBezTo>
                  <a:lnTo>
                    <a:pt x="14483" y="10123"/>
                  </a:lnTo>
                  <a:cubicBezTo>
                    <a:pt x="14706" y="10368"/>
                    <a:pt x="15093" y="10511"/>
                    <a:pt x="15460" y="10511"/>
                  </a:cubicBezTo>
                  <a:cubicBezTo>
                    <a:pt x="15821" y="10511"/>
                    <a:pt x="16162" y="10373"/>
                    <a:pt x="16311" y="10057"/>
                  </a:cubicBezTo>
                  <a:cubicBezTo>
                    <a:pt x="15951" y="9904"/>
                    <a:pt x="15448" y="9839"/>
                    <a:pt x="15067" y="9708"/>
                  </a:cubicBezTo>
                  <a:cubicBezTo>
                    <a:pt x="14642" y="9571"/>
                    <a:pt x="14244" y="9418"/>
                    <a:pt x="13899" y="9136"/>
                  </a:cubicBezTo>
                  <a:cubicBezTo>
                    <a:pt x="13562" y="8868"/>
                    <a:pt x="13240" y="8448"/>
                    <a:pt x="13016" y="8071"/>
                  </a:cubicBezTo>
                  <a:cubicBezTo>
                    <a:pt x="13016" y="8071"/>
                    <a:pt x="13010" y="8066"/>
                    <a:pt x="13010" y="8061"/>
                  </a:cubicBezTo>
                  <a:lnTo>
                    <a:pt x="13010" y="8061"/>
                  </a:lnTo>
                  <a:cubicBezTo>
                    <a:pt x="13196" y="8104"/>
                    <a:pt x="13386" y="8121"/>
                    <a:pt x="13517" y="8142"/>
                  </a:cubicBezTo>
                  <a:cubicBezTo>
                    <a:pt x="13376" y="7897"/>
                    <a:pt x="13300" y="7635"/>
                    <a:pt x="13196" y="7368"/>
                  </a:cubicBezTo>
                  <a:cubicBezTo>
                    <a:pt x="13436" y="7368"/>
                    <a:pt x="13698" y="7520"/>
                    <a:pt x="13982" y="7542"/>
                  </a:cubicBezTo>
                  <a:cubicBezTo>
                    <a:pt x="13960" y="7324"/>
                    <a:pt x="13758" y="7172"/>
                    <a:pt x="13638" y="7019"/>
                  </a:cubicBezTo>
                  <a:cubicBezTo>
                    <a:pt x="14063" y="6991"/>
                    <a:pt x="14564" y="7041"/>
                    <a:pt x="14821" y="6621"/>
                  </a:cubicBezTo>
                  <a:cubicBezTo>
                    <a:pt x="14101" y="6621"/>
                    <a:pt x="13076" y="6288"/>
                    <a:pt x="12454" y="5868"/>
                  </a:cubicBezTo>
                  <a:cubicBezTo>
                    <a:pt x="12127" y="5644"/>
                    <a:pt x="11782" y="5349"/>
                    <a:pt x="11527" y="5000"/>
                  </a:cubicBezTo>
                  <a:lnTo>
                    <a:pt x="11527" y="5000"/>
                  </a:lnTo>
                  <a:cubicBezTo>
                    <a:pt x="11732" y="5120"/>
                    <a:pt x="11949" y="5214"/>
                    <a:pt x="12175" y="5214"/>
                  </a:cubicBezTo>
                  <a:cubicBezTo>
                    <a:pt x="12207" y="5214"/>
                    <a:pt x="12240" y="5212"/>
                    <a:pt x="12273" y="5208"/>
                  </a:cubicBezTo>
                  <a:cubicBezTo>
                    <a:pt x="12170" y="5012"/>
                    <a:pt x="11953" y="4836"/>
                    <a:pt x="11810" y="4657"/>
                  </a:cubicBezTo>
                  <a:lnTo>
                    <a:pt x="11810" y="4657"/>
                  </a:lnTo>
                  <a:cubicBezTo>
                    <a:pt x="11942" y="4682"/>
                    <a:pt x="12082" y="4701"/>
                    <a:pt x="12221" y="4701"/>
                  </a:cubicBezTo>
                  <a:cubicBezTo>
                    <a:pt x="12446" y="4701"/>
                    <a:pt x="12669" y="4652"/>
                    <a:pt x="12857" y="4504"/>
                  </a:cubicBezTo>
                  <a:cubicBezTo>
                    <a:pt x="12514" y="4329"/>
                    <a:pt x="12034" y="4237"/>
                    <a:pt x="11750" y="3952"/>
                  </a:cubicBezTo>
                  <a:cubicBezTo>
                    <a:pt x="12170" y="3866"/>
                    <a:pt x="12836" y="3997"/>
                    <a:pt x="13174" y="3708"/>
                  </a:cubicBezTo>
                  <a:cubicBezTo>
                    <a:pt x="12730" y="3493"/>
                    <a:pt x="12247" y="3439"/>
                    <a:pt x="11765" y="3439"/>
                  </a:cubicBezTo>
                  <a:cubicBezTo>
                    <a:pt x="11660" y="3439"/>
                    <a:pt x="11555" y="3442"/>
                    <a:pt x="11450" y="3446"/>
                  </a:cubicBezTo>
                  <a:cubicBezTo>
                    <a:pt x="11848" y="3134"/>
                    <a:pt x="12394" y="2409"/>
                    <a:pt x="12416" y="1837"/>
                  </a:cubicBezTo>
                  <a:lnTo>
                    <a:pt x="12416" y="1837"/>
                  </a:lnTo>
                  <a:cubicBezTo>
                    <a:pt x="12154" y="2011"/>
                    <a:pt x="11930" y="2257"/>
                    <a:pt x="11652" y="2431"/>
                  </a:cubicBezTo>
                  <a:cubicBezTo>
                    <a:pt x="11346" y="2628"/>
                    <a:pt x="11047" y="2764"/>
                    <a:pt x="10747" y="2960"/>
                  </a:cubicBezTo>
                  <a:cubicBezTo>
                    <a:pt x="10964" y="2628"/>
                    <a:pt x="11069" y="2235"/>
                    <a:pt x="11167" y="1837"/>
                  </a:cubicBezTo>
                  <a:lnTo>
                    <a:pt x="11167" y="1837"/>
                  </a:lnTo>
                  <a:cubicBezTo>
                    <a:pt x="10986" y="2011"/>
                    <a:pt x="10463" y="2655"/>
                    <a:pt x="10447" y="2807"/>
                  </a:cubicBezTo>
                  <a:lnTo>
                    <a:pt x="10244" y="3048"/>
                  </a:lnTo>
                  <a:cubicBezTo>
                    <a:pt x="10185" y="2628"/>
                    <a:pt x="10185" y="2235"/>
                    <a:pt x="10141" y="1815"/>
                  </a:cubicBezTo>
                  <a:cubicBezTo>
                    <a:pt x="10103" y="1394"/>
                    <a:pt x="10125" y="647"/>
                    <a:pt x="9944" y="249"/>
                  </a:cubicBezTo>
                  <a:cubicBezTo>
                    <a:pt x="9885" y="121"/>
                    <a:pt x="9780" y="1"/>
                    <a:pt x="9642" y="1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0"/>
            <p:cNvSpPr/>
            <p:nvPr/>
          </p:nvSpPr>
          <p:spPr>
            <a:xfrm>
              <a:off x="4089250" y="2978825"/>
              <a:ext cx="520975" cy="666425"/>
            </a:xfrm>
            <a:custGeom>
              <a:avLst/>
              <a:gdLst/>
              <a:ahLst/>
              <a:cxnLst/>
              <a:rect l="l" t="t" r="r" b="b"/>
              <a:pathLst>
                <a:path w="20839" h="26657" extrusionOk="0">
                  <a:moveTo>
                    <a:pt x="2631" y="15210"/>
                  </a:moveTo>
                  <a:cubicBezTo>
                    <a:pt x="2446" y="15295"/>
                    <a:pt x="2348" y="15426"/>
                    <a:pt x="2808" y="15426"/>
                  </a:cubicBezTo>
                  <a:cubicBezTo>
                    <a:pt x="2894" y="15426"/>
                    <a:pt x="3000" y="15422"/>
                    <a:pt x="3128" y="15411"/>
                  </a:cubicBezTo>
                  <a:lnTo>
                    <a:pt x="3128" y="15411"/>
                  </a:lnTo>
                  <a:cubicBezTo>
                    <a:pt x="2960" y="15374"/>
                    <a:pt x="2795" y="15309"/>
                    <a:pt x="2631" y="15210"/>
                  </a:cubicBezTo>
                  <a:close/>
                  <a:moveTo>
                    <a:pt x="9884" y="1"/>
                  </a:moveTo>
                  <a:cubicBezTo>
                    <a:pt x="9822" y="1"/>
                    <a:pt x="9754" y="10"/>
                    <a:pt x="9678" y="27"/>
                  </a:cubicBezTo>
                  <a:cubicBezTo>
                    <a:pt x="9182" y="141"/>
                    <a:pt x="9645" y="1609"/>
                    <a:pt x="9705" y="1920"/>
                  </a:cubicBezTo>
                  <a:cubicBezTo>
                    <a:pt x="9759" y="2203"/>
                    <a:pt x="9814" y="2482"/>
                    <a:pt x="9880" y="2759"/>
                  </a:cubicBezTo>
                  <a:cubicBezTo>
                    <a:pt x="9924" y="2966"/>
                    <a:pt x="9888" y="3040"/>
                    <a:pt x="9817" y="3040"/>
                  </a:cubicBezTo>
                  <a:cubicBezTo>
                    <a:pt x="9732" y="3040"/>
                    <a:pt x="9596" y="2935"/>
                    <a:pt x="9487" y="2825"/>
                  </a:cubicBezTo>
                  <a:cubicBezTo>
                    <a:pt x="9230" y="2575"/>
                    <a:pt x="9034" y="2296"/>
                    <a:pt x="8734" y="2100"/>
                  </a:cubicBezTo>
                  <a:cubicBezTo>
                    <a:pt x="8717" y="2087"/>
                    <a:pt x="8650" y="2065"/>
                    <a:pt x="8597" y="2065"/>
                  </a:cubicBezTo>
                  <a:cubicBezTo>
                    <a:pt x="8564" y="2065"/>
                    <a:pt x="8536" y="2074"/>
                    <a:pt x="8532" y="2100"/>
                  </a:cubicBezTo>
                  <a:cubicBezTo>
                    <a:pt x="8494" y="2411"/>
                    <a:pt x="8532" y="2613"/>
                    <a:pt x="8652" y="2897"/>
                  </a:cubicBezTo>
                  <a:cubicBezTo>
                    <a:pt x="8734" y="3081"/>
                    <a:pt x="8870" y="3250"/>
                    <a:pt x="8985" y="3421"/>
                  </a:cubicBezTo>
                  <a:cubicBezTo>
                    <a:pt x="9108" y="3599"/>
                    <a:pt x="9072" y="3660"/>
                    <a:pt x="8965" y="3660"/>
                  </a:cubicBezTo>
                  <a:cubicBezTo>
                    <a:pt x="8754" y="3660"/>
                    <a:pt x="8266" y="3423"/>
                    <a:pt x="8172" y="3376"/>
                  </a:cubicBezTo>
                  <a:cubicBezTo>
                    <a:pt x="8155" y="3370"/>
                    <a:pt x="8081" y="3346"/>
                    <a:pt x="8028" y="3346"/>
                  </a:cubicBezTo>
                  <a:cubicBezTo>
                    <a:pt x="7996" y="3346"/>
                    <a:pt x="7971" y="3355"/>
                    <a:pt x="7971" y="3381"/>
                  </a:cubicBezTo>
                  <a:cubicBezTo>
                    <a:pt x="7976" y="3786"/>
                    <a:pt x="8216" y="4020"/>
                    <a:pt x="8515" y="4272"/>
                  </a:cubicBezTo>
                  <a:cubicBezTo>
                    <a:pt x="8614" y="4347"/>
                    <a:pt x="8963" y="4478"/>
                    <a:pt x="8707" y="4615"/>
                  </a:cubicBezTo>
                  <a:cubicBezTo>
                    <a:pt x="8439" y="4751"/>
                    <a:pt x="8134" y="4828"/>
                    <a:pt x="7850" y="4926"/>
                  </a:cubicBezTo>
                  <a:cubicBezTo>
                    <a:pt x="7828" y="4931"/>
                    <a:pt x="7828" y="4952"/>
                    <a:pt x="7845" y="4969"/>
                  </a:cubicBezTo>
                  <a:cubicBezTo>
                    <a:pt x="8019" y="5149"/>
                    <a:pt x="8172" y="5209"/>
                    <a:pt x="8407" y="5269"/>
                  </a:cubicBezTo>
                  <a:cubicBezTo>
                    <a:pt x="8500" y="5297"/>
                    <a:pt x="8598" y="5307"/>
                    <a:pt x="8691" y="5307"/>
                  </a:cubicBezTo>
                  <a:cubicBezTo>
                    <a:pt x="8908" y="5312"/>
                    <a:pt x="8500" y="5956"/>
                    <a:pt x="8462" y="6011"/>
                  </a:cubicBezTo>
                  <a:cubicBezTo>
                    <a:pt x="7959" y="6714"/>
                    <a:pt x="6906" y="7021"/>
                    <a:pt x="6088" y="7075"/>
                  </a:cubicBezTo>
                  <a:cubicBezTo>
                    <a:pt x="6072" y="7075"/>
                    <a:pt x="6023" y="7080"/>
                    <a:pt x="6023" y="7107"/>
                  </a:cubicBezTo>
                  <a:cubicBezTo>
                    <a:pt x="6004" y="7574"/>
                    <a:pt x="6444" y="7722"/>
                    <a:pt x="6916" y="7722"/>
                  </a:cubicBezTo>
                  <a:cubicBezTo>
                    <a:pt x="7115" y="7722"/>
                    <a:pt x="7320" y="7695"/>
                    <a:pt x="7498" y="7655"/>
                  </a:cubicBezTo>
                  <a:lnTo>
                    <a:pt x="7498" y="7655"/>
                  </a:lnTo>
                  <a:cubicBezTo>
                    <a:pt x="7296" y="7878"/>
                    <a:pt x="7067" y="8077"/>
                    <a:pt x="6896" y="8330"/>
                  </a:cubicBezTo>
                  <a:cubicBezTo>
                    <a:pt x="6868" y="8368"/>
                    <a:pt x="6939" y="8389"/>
                    <a:pt x="6967" y="8395"/>
                  </a:cubicBezTo>
                  <a:cubicBezTo>
                    <a:pt x="7115" y="8437"/>
                    <a:pt x="7249" y="8457"/>
                    <a:pt x="7380" y="8457"/>
                  </a:cubicBezTo>
                  <a:cubicBezTo>
                    <a:pt x="7490" y="8457"/>
                    <a:pt x="7597" y="8443"/>
                    <a:pt x="7709" y="8418"/>
                  </a:cubicBezTo>
                  <a:lnTo>
                    <a:pt x="7709" y="8418"/>
                  </a:lnTo>
                  <a:cubicBezTo>
                    <a:pt x="7353" y="9283"/>
                    <a:pt x="6753" y="9699"/>
                    <a:pt x="5858" y="9699"/>
                  </a:cubicBezTo>
                  <a:cubicBezTo>
                    <a:pt x="5738" y="9699"/>
                    <a:pt x="5613" y="9692"/>
                    <a:pt x="5483" y="9677"/>
                  </a:cubicBezTo>
                  <a:cubicBezTo>
                    <a:pt x="5479" y="9677"/>
                    <a:pt x="5473" y="9677"/>
                    <a:pt x="5464" y="9677"/>
                  </a:cubicBezTo>
                  <a:cubicBezTo>
                    <a:pt x="5419" y="9677"/>
                    <a:pt x="5328" y="9681"/>
                    <a:pt x="5373" y="9731"/>
                  </a:cubicBezTo>
                  <a:cubicBezTo>
                    <a:pt x="5657" y="10053"/>
                    <a:pt x="5979" y="10327"/>
                    <a:pt x="6405" y="10435"/>
                  </a:cubicBezTo>
                  <a:cubicBezTo>
                    <a:pt x="6662" y="10506"/>
                    <a:pt x="5608" y="10833"/>
                    <a:pt x="5554" y="10838"/>
                  </a:cubicBezTo>
                  <a:cubicBezTo>
                    <a:pt x="5280" y="10871"/>
                    <a:pt x="5008" y="10871"/>
                    <a:pt x="4741" y="10909"/>
                  </a:cubicBezTo>
                  <a:cubicBezTo>
                    <a:pt x="4719" y="10909"/>
                    <a:pt x="4665" y="10916"/>
                    <a:pt x="4681" y="10954"/>
                  </a:cubicBezTo>
                  <a:cubicBezTo>
                    <a:pt x="4844" y="11407"/>
                    <a:pt x="5456" y="11498"/>
                    <a:pt x="5870" y="11558"/>
                  </a:cubicBezTo>
                  <a:cubicBezTo>
                    <a:pt x="5991" y="11577"/>
                    <a:pt x="6124" y="11588"/>
                    <a:pt x="6253" y="11588"/>
                  </a:cubicBezTo>
                  <a:cubicBezTo>
                    <a:pt x="6281" y="11588"/>
                    <a:pt x="6309" y="11588"/>
                    <a:pt x="6336" y="11587"/>
                  </a:cubicBezTo>
                  <a:lnTo>
                    <a:pt x="6336" y="11587"/>
                  </a:lnTo>
                  <a:cubicBezTo>
                    <a:pt x="6002" y="11782"/>
                    <a:pt x="5604" y="11877"/>
                    <a:pt x="5221" y="11903"/>
                  </a:cubicBezTo>
                  <a:cubicBezTo>
                    <a:pt x="5194" y="11903"/>
                    <a:pt x="5156" y="11908"/>
                    <a:pt x="5161" y="11946"/>
                  </a:cubicBezTo>
                  <a:cubicBezTo>
                    <a:pt x="5227" y="12279"/>
                    <a:pt x="5537" y="12432"/>
                    <a:pt x="5843" y="12519"/>
                  </a:cubicBezTo>
                  <a:cubicBezTo>
                    <a:pt x="6323" y="12666"/>
                    <a:pt x="5570" y="13043"/>
                    <a:pt x="5401" y="13152"/>
                  </a:cubicBezTo>
                  <a:cubicBezTo>
                    <a:pt x="4986" y="13413"/>
                    <a:pt x="4507" y="13525"/>
                    <a:pt x="4024" y="13525"/>
                  </a:cubicBezTo>
                  <a:cubicBezTo>
                    <a:pt x="3751" y="13525"/>
                    <a:pt x="3477" y="13489"/>
                    <a:pt x="3213" y="13424"/>
                  </a:cubicBezTo>
                  <a:cubicBezTo>
                    <a:pt x="3206" y="13422"/>
                    <a:pt x="3168" y="13416"/>
                    <a:pt x="3132" y="13416"/>
                  </a:cubicBezTo>
                  <a:cubicBezTo>
                    <a:pt x="3089" y="13416"/>
                    <a:pt x="3049" y="13424"/>
                    <a:pt x="3067" y="13457"/>
                  </a:cubicBezTo>
                  <a:cubicBezTo>
                    <a:pt x="3321" y="13961"/>
                    <a:pt x="3853" y="14089"/>
                    <a:pt x="4379" y="14102"/>
                  </a:cubicBezTo>
                  <a:lnTo>
                    <a:pt x="4379" y="14102"/>
                  </a:lnTo>
                  <a:cubicBezTo>
                    <a:pt x="4018" y="14583"/>
                    <a:pt x="3162" y="15061"/>
                    <a:pt x="2584" y="15061"/>
                  </a:cubicBezTo>
                  <a:cubicBezTo>
                    <a:pt x="2577" y="15061"/>
                    <a:pt x="2570" y="15061"/>
                    <a:pt x="2564" y="15061"/>
                  </a:cubicBezTo>
                  <a:cubicBezTo>
                    <a:pt x="2521" y="15061"/>
                    <a:pt x="2433" y="15083"/>
                    <a:pt x="2505" y="15126"/>
                  </a:cubicBezTo>
                  <a:cubicBezTo>
                    <a:pt x="2547" y="15156"/>
                    <a:pt x="2589" y="15184"/>
                    <a:pt x="2631" y="15210"/>
                  </a:cubicBezTo>
                  <a:lnTo>
                    <a:pt x="2631" y="15210"/>
                  </a:lnTo>
                  <a:cubicBezTo>
                    <a:pt x="2701" y="15178"/>
                    <a:pt x="2784" y="15152"/>
                    <a:pt x="2853" y="15143"/>
                  </a:cubicBezTo>
                  <a:cubicBezTo>
                    <a:pt x="3017" y="15121"/>
                    <a:pt x="3180" y="15055"/>
                    <a:pt x="3334" y="14995"/>
                  </a:cubicBezTo>
                  <a:cubicBezTo>
                    <a:pt x="3797" y="14821"/>
                    <a:pt x="4381" y="14516"/>
                    <a:pt x="4653" y="14079"/>
                  </a:cubicBezTo>
                  <a:cubicBezTo>
                    <a:pt x="4691" y="14018"/>
                    <a:pt x="4522" y="14003"/>
                    <a:pt x="4490" y="14003"/>
                  </a:cubicBezTo>
                  <a:cubicBezTo>
                    <a:pt x="4487" y="14003"/>
                    <a:pt x="4484" y="14003"/>
                    <a:pt x="4480" y="14003"/>
                  </a:cubicBezTo>
                  <a:cubicBezTo>
                    <a:pt x="4352" y="14003"/>
                    <a:pt x="3976" y="13902"/>
                    <a:pt x="3704" y="13806"/>
                  </a:cubicBezTo>
                  <a:cubicBezTo>
                    <a:pt x="3430" y="13704"/>
                    <a:pt x="3259" y="13606"/>
                    <a:pt x="3515" y="13606"/>
                  </a:cubicBezTo>
                  <a:cubicBezTo>
                    <a:pt x="3559" y="13606"/>
                    <a:pt x="3617" y="13609"/>
                    <a:pt x="3688" y="13615"/>
                  </a:cubicBezTo>
                  <a:cubicBezTo>
                    <a:pt x="3832" y="13625"/>
                    <a:pt x="3978" y="13636"/>
                    <a:pt x="4123" y="13636"/>
                  </a:cubicBezTo>
                  <a:cubicBezTo>
                    <a:pt x="4237" y="13636"/>
                    <a:pt x="4350" y="13629"/>
                    <a:pt x="4462" y="13610"/>
                  </a:cubicBezTo>
                  <a:cubicBezTo>
                    <a:pt x="5215" y="13484"/>
                    <a:pt x="5826" y="13152"/>
                    <a:pt x="6360" y="12611"/>
                  </a:cubicBezTo>
                  <a:cubicBezTo>
                    <a:pt x="6393" y="12578"/>
                    <a:pt x="6307" y="12546"/>
                    <a:pt x="6290" y="12540"/>
                  </a:cubicBezTo>
                  <a:cubicBezTo>
                    <a:pt x="4452" y="12104"/>
                    <a:pt x="6209" y="11875"/>
                    <a:pt x="6775" y="11505"/>
                  </a:cubicBezTo>
                  <a:cubicBezTo>
                    <a:pt x="6845" y="11458"/>
                    <a:pt x="6692" y="11424"/>
                    <a:pt x="6616" y="11424"/>
                  </a:cubicBezTo>
                  <a:cubicBezTo>
                    <a:pt x="6603" y="11424"/>
                    <a:pt x="6591" y="11425"/>
                    <a:pt x="6584" y="11428"/>
                  </a:cubicBezTo>
                  <a:cubicBezTo>
                    <a:pt x="6445" y="11476"/>
                    <a:pt x="6272" y="11500"/>
                    <a:pt x="6090" y="11500"/>
                  </a:cubicBezTo>
                  <a:cubicBezTo>
                    <a:pt x="5654" y="11500"/>
                    <a:pt x="5163" y="11359"/>
                    <a:pt x="4943" y="11062"/>
                  </a:cubicBezTo>
                  <a:cubicBezTo>
                    <a:pt x="4882" y="10986"/>
                    <a:pt x="5592" y="10942"/>
                    <a:pt x="5652" y="10937"/>
                  </a:cubicBezTo>
                  <a:cubicBezTo>
                    <a:pt x="6066" y="10904"/>
                    <a:pt x="6481" y="10817"/>
                    <a:pt x="6748" y="10478"/>
                  </a:cubicBezTo>
                  <a:cubicBezTo>
                    <a:pt x="6775" y="10446"/>
                    <a:pt x="6700" y="10418"/>
                    <a:pt x="6677" y="10413"/>
                  </a:cubicBezTo>
                  <a:cubicBezTo>
                    <a:pt x="6485" y="10362"/>
                    <a:pt x="5361" y="9809"/>
                    <a:pt x="5837" y="9809"/>
                  </a:cubicBezTo>
                  <a:cubicBezTo>
                    <a:pt x="5860" y="9809"/>
                    <a:pt x="5888" y="9810"/>
                    <a:pt x="5919" y="9813"/>
                  </a:cubicBezTo>
                  <a:cubicBezTo>
                    <a:pt x="5990" y="9821"/>
                    <a:pt x="6060" y="9824"/>
                    <a:pt x="6130" y="9824"/>
                  </a:cubicBezTo>
                  <a:cubicBezTo>
                    <a:pt x="6328" y="9824"/>
                    <a:pt x="6522" y="9796"/>
                    <a:pt x="6715" y="9748"/>
                  </a:cubicBezTo>
                  <a:cubicBezTo>
                    <a:pt x="7382" y="9579"/>
                    <a:pt x="7774" y="8907"/>
                    <a:pt x="7992" y="8318"/>
                  </a:cubicBezTo>
                  <a:cubicBezTo>
                    <a:pt x="8012" y="8266"/>
                    <a:pt x="7905" y="8255"/>
                    <a:pt x="7836" y="8255"/>
                  </a:cubicBezTo>
                  <a:cubicBezTo>
                    <a:pt x="7812" y="8255"/>
                    <a:pt x="7792" y="8257"/>
                    <a:pt x="7785" y="8258"/>
                  </a:cubicBezTo>
                  <a:cubicBezTo>
                    <a:pt x="7572" y="8333"/>
                    <a:pt x="7433" y="8364"/>
                    <a:pt x="7350" y="8364"/>
                  </a:cubicBezTo>
                  <a:cubicBezTo>
                    <a:pt x="6971" y="8364"/>
                    <a:pt x="7729" y="7715"/>
                    <a:pt x="7873" y="7527"/>
                  </a:cubicBezTo>
                  <a:cubicBezTo>
                    <a:pt x="7911" y="7476"/>
                    <a:pt x="7788" y="7451"/>
                    <a:pt x="7714" y="7451"/>
                  </a:cubicBezTo>
                  <a:cubicBezTo>
                    <a:pt x="7694" y="7451"/>
                    <a:pt x="7678" y="7453"/>
                    <a:pt x="7670" y="7457"/>
                  </a:cubicBezTo>
                  <a:cubicBezTo>
                    <a:pt x="7551" y="7517"/>
                    <a:pt x="7420" y="7545"/>
                    <a:pt x="7289" y="7571"/>
                  </a:cubicBezTo>
                  <a:cubicBezTo>
                    <a:pt x="7145" y="7598"/>
                    <a:pt x="6997" y="7611"/>
                    <a:pt x="6849" y="7611"/>
                  </a:cubicBezTo>
                  <a:cubicBezTo>
                    <a:pt x="6823" y="7611"/>
                    <a:pt x="6797" y="7611"/>
                    <a:pt x="6770" y="7610"/>
                  </a:cubicBezTo>
                  <a:cubicBezTo>
                    <a:pt x="6328" y="7593"/>
                    <a:pt x="6181" y="7446"/>
                    <a:pt x="6328" y="7162"/>
                  </a:cubicBezTo>
                  <a:cubicBezTo>
                    <a:pt x="6672" y="7140"/>
                    <a:pt x="7022" y="7059"/>
                    <a:pt x="7337" y="6938"/>
                  </a:cubicBezTo>
                  <a:cubicBezTo>
                    <a:pt x="8128" y="6644"/>
                    <a:pt x="8865" y="6163"/>
                    <a:pt x="9018" y="5280"/>
                  </a:cubicBezTo>
                  <a:cubicBezTo>
                    <a:pt x="9023" y="5231"/>
                    <a:pt x="8908" y="5214"/>
                    <a:pt x="8875" y="5214"/>
                  </a:cubicBezTo>
                  <a:cubicBezTo>
                    <a:pt x="8417" y="5030"/>
                    <a:pt x="8281" y="4914"/>
                    <a:pt x="8472" y="4854"/>
                  </a:cubicBezTo>
                  <a:cubicBezTo>
                    <a:pt x="8696" y="4773"/>
                    <a:pt x="8898" y="4690"/>
                    <a:pt x="9105" y="4582"/>
                  </a:cubicBezTo>
                  <a:cubicBezTo>
                    <a:pt x="9137" y="4566"/>
                    <a:pt x="9116" y="4539"/>
                    <a:pt x="9094" y="4522"/>
                  </a:cubicBezTo>
                  <a:cubicBezTo>
                    <a:pt x="8731" y="4267"/>
                    <a:pt x="8269" y="3992"/>
                    <a:pt x="8207" y="3514"/>
                  </a:cubicBezTo>
                  <a:lnTo>
                    <a:pt x="8207" y="3514"/>
                  </a:lnTo>
                  <a:cubicBezTo>
                    <a:pt x="8568" y="3674"/>
                    <a:pt x="8930" y="3787"/>
                    <a:pt x="9334" y="3796"/>
                  </a:cubicBezTo>
                  <a:cubicBezTo>
                    <a:pt x="9337" y="3797"/>
                    <a:pt x="9344" y="3798"/>
                    <a:pt x="9353" y="3798"/>
                  </a:cubicBezTo>
                  <a:cubicBezTo>
                    <a:pt x="9386" y="3798"/>
                    <a:pt x="9443" y="3789"/>
                    <a:pt x="9421" y="3758"/>
                  </a:cubicBezTo>
                  <a:cubicBezTo>
                    <a:pt x="9122" y="3272"/>
                    <a:pt x="8734" y="2862"/>
                    <a:pt x="8750" y="2277"/>
                  </a:cubicBezTo>
                  <a:lnTo>
                    <a:pt x="8750" y="2277"/>
                  </a:lnTo>
                  <a:cubicBezTo>
                    <a:pt x="9193" y="2653"/>
                    <a:pt x="9465" y="3190"/>
                    <a:pt x="10086" y="3311"/>
                  </a:cubicBezTo>
                  <a:cubicBezTo>
                    <a:pt x="10097" y="3312"/>
                    <a:pt x="10115" y="3314"/>
                    <a:pt x="10133" y="3314"/>
                  </a:cubicBezTo>
                  <a:cubicBezTo>
                    <a:pt x="10171" y="3314"/>
                    <a:pt x="10214" y="3306"/>
                    <a:pt x="10207" y="3273"/>
                  </a:cubicBezTo>
                  <a:cubicBezTo>
                    <a:pt x="10109" y="2825"/>
                    <a:pt x="10016" y="2378"/>
                    <a:pt x="9928" y="1931"/>
                  </a:cubicBezTo>
                  <a:cubicBezTo>
                    <a:pt x="9852" y="1548"/>
                    <a:pt x="9787" y="1156"/>
                    <a:pt x="9726" y="769"/>
                  </a:cubicBezTo>
                  <a:lnTo>
                    <a:pt x="9726" y="769"/>
                  </a:lnTo>
                  <a:cubicBezTo>
                    <a:pt x="9726" y="760"/>
                    <a:pt x="9728" y="596"/>
                    <a:pt x="9749" y="430"/>
                  </a:cubicBezTo>
                  <a:cubicBezTo>
                    <a:pt x="9770" y="260"/>
                    <a:pt x="9815" y="89"/>
                    <a:pt x="9908" y="89"/>
                  </a:cubicBezTo>
                  <a:cubicBezTo>
                    <a:pt x="9958" y="89"/>
                    <a:pt x="10022" y="138"/>
                    <a:pt x="10103" y="262"/>
                  </a:cubicBezTo>
                  <a:cubicBezTo>
                    <a:pt x="10327" y="599"/>
                    <a:pt x="10267" y="1249"/>
                    <a:pt x="10288" y="1641"/>
                  </a:cubicBezTo>
                  <a:cubicBezTo>
                    <a:pt x="10316" y="2111"/>
                    <a:pt x="10348" y="2585"/>
                    <a:pt x="10403" y="3049"/>
                  </a:cubicBezTo>
                  <a:cubicBezTo>
                    <a:pt x="10407" y="3093"/>
                    <a:pt x="10486" y="3119"/>
                    <a:pt x="10551" y="3119"/>
                  </a:cubicBezTo>
                  <a:cubicBezTo>
                    <a:pt x="10583" y="3119"/>
                    <a:pt x="10612" y="3113"/>
                    <a:pt x="10627" y="3099"/>
                  </a:cubicBezTo>
                  <a:cubicBezTo>
                    <a:pt x="10832" y="2849"/>
                    <a:pt x="11001" y="2582"/>
                    <a:pt x="11186" y="2326"/>
                  </a:cubicBezTo>
                  <a:lnTo>
                    <a:pt x="11186" y="2326"/>
                  </a:lnTo>
                  <a:cubicBezTo>
                    <a:pt x="11116" y="2538"/>
                    <a:pt x="11029" y="2744"/>
                    <a:pt x="10910" y="2951"/>
                  </a:cubicBezTo>
                  <a:cubicBezTo>
                    <a:pt x="10882" y="2999"/>
                    <a:pt x="10985" y="3027"/>
                    <a:pt x="11056" y="3027"/>
                  </a:cubicBezTo>
                  <a:cubicBezTo>
                    <a:pt x="11081" y="3027"/>
                    <a:pt x="11103" y="3023"/>
                    <a:pt x="11113" y="3016"/>
                  </a:cubicBezTo>
                  <a:cubicBezTo>
                    <a:pt x="11117" y="3014"/>
                    <a:pt x="11120" y="3011"/>
                    <a:pt x="11124" y="3009"/>
                  </a:cubicBezTo>
                  <a:lnTo>
                    <a:pt x="11124" y="3009"/>
                  </a:lnTo>
                  <a:cubicBezTo>
                    <a:pt x="11126" y="3010"/>
                    <a:pt x="11127" y="3010"/>
                    <a:pt x="11129" y="3011"/>
                  </a:cubicBezTo>
                  <a:cubicBezTo>
                    <a:pt x="11130" y="3009"/>
                    <a:pt x="11131" y="3006"/>
                    <a:pt x="11132" y="3004"/>
                  </a:cubicBezTo>
                  <a:lnTo>
                    <a:pt x="11132" y="3004"/>
                  </a:lnTo>
                  <a:cubicBezTo>
                    <a:pt x="11624" y="2706"/>
                    <a:pt x="12074" y="2411"/>
                    <a:pt x="12528" y="2079"/>
                  </a:cubicBezTo>
                  <a:lnTo>
                    <a:pt x="12528" y="2079"/>
                  </a:lnTo>
                  <a:cubicBezTo>
                    <a:pt x="12391" y="2618"/>
                    <a:pt x="12038" y="3074"/>
                    <a:pt x="11614" y="3436"/>
                  </a:cubicBezTo>
                  <a:cubicBezTo>
                    <a:pt x="11559" y="3479"/>
                    <a:pt x="11756" y="3512"/>
                    <a:pt x="11773" y="3512"/>
                  </a:cubicBezTo>
                  <a:cubicBezTo>
                    <a:pt x="11775" y="3512"/>
                    <a:pt x="11778" y="3512"/>
                    <a:pt x="11781" y="3512"/>
                  </a:cubicBezTo>
                  <a:cubicBezTo>
                    <a:pt x="12085" y="3512"/>
                    <a:pt x="14045" y="3765"/>
                    <a:pt x="12717" y="3872"/>
                  </a:cubicBezTo>
                  <a:cubicBezTo>
                    <a:pt x="12465" y="3894"/>
                    <a:pt x="12219" y="3889"/>
                    <a:pt x="11974" y="3922"/>
                  </a:cubicBezTo>
                  <a:cubicBezTo>
                    <a:pt x="11947" y="3927"/>
                    <a:pt x="11876" y="3944"/>
                    <a:pt x="11919" y="3977"/>
                  </a:cubicBezTo>
                  <a:cubicBezTo>
                    <a:pt x="12050" y="4086"/>
                    <a:pt x="12138" y="4162"/>
                    <a:pt x="12296" y="4232"/>
                  </a:cubicBezTo>
                  <a:cubicBezTo>
                    <a:pt x="12422" y="4292"/>
                    <a:pt x="12553" y="4347"/>
                    <a:pt x="12689" y="4396"/>
                  </a:cubicBezTo>
                  <a:cubicBezTo>
                    <a:pt x="13135" y="4527"/>
                    <a:pt x="12939" y="4609"/>
                    <a:pt x="12088" y="4632"/>
                  </a:cubicBezTo>
                  <a:cubicBezTo>
                    <a:pt x="12083" y="4630"/>
                    <a:pt x="12071" y="4629"/>
                    <a:pt x="12056" y="4629"/>
                  </a:cubicBezTo>
                  <a:cubicBezTo>
                    <a:pt x="12011" y="4629"/>
                    <a:pt x="11943" y="4640"/>
                    <a:pt x="11979" y="4685"/>
                  </a:cubicBezTo>
                  <a:cubicBezTo>
                    <a:pt x="12226" y="4838"/>
                    <a:pt x="12193" y="4942"/>
                    <a:pt x="11881" y="5002"/>
                  </a:cubicBezTo>
                  <a:cubicBezTo>
                    <a:pt x="11867" y="4993"/>
                    <a:pt x="11798" y="4978"/>
                    <a:pt x="11746" y="4978"/>
                  </a:cubicBezTo>
                  <a:cubicBezTo>
                    <a:pt x="11698" y="4978"/>
                    <a:pt x="11664" y="4990"/>
                    <a:pt x="11695" y="5030"/>
                  </a:cubicBezTo>
                  <a:cubicBezTo>
                    <a:pt x="12236" y="5695"/>
                    <a:pt x="12896" y="6120"/>
                    <a:pt x="13692" y="6415"/>
                  </a:cubicBezTo>
                  <a:cubicBezTo>
                    <a:pt x="14009" y="6530"/>
                    <a:pt x="14341" y="6595"/>
                    <a:pt x="14669" y="6649"/>
                  </a:cubicBezTo>
                  <a:cubicBezTo>
                    <a:pt x="15389" y="6769"/>
                    <a:pt x="14157" y="6976"/>
                    <a:pt x="13862" y="6988"/>
                  </a:cubicBezTo>
                  <a:cubicBezTo>
                    <a:pt x="13829" y="6988"/>
                    <a:pt x="13774" y="7004"/>
                    <a:pt x="13807" y="7042"/>
                  </a:cubicBezTo>
                  <a:cubicBezTo>
                    <a:pt x="14043" y="7310"/>
                    <a:pt x="13949" y="7372"/>
                    <a:pt x="13776" y="7372"/>
                  </a:cubicBezTo>
                  <a:cubicBezTo>
                    <a:pt x="13685" y="7372"/>
                    <a:pt x="13572" y="7355"/>
                    <a:pt x="13475" y="7342"/>
                  </a:cubicBezTo>
                  <a:cubicBezTo>
                    <a:pt x="13468" y="7340"/>
                    <a:pt x="13452" y="7338"/>
                    <a:pt x="13434" y="7338"/>
                  </a:cubicBezTo>
                  <a:cubicBezTo>
                    <a:pt x="13395" y="7338"/>
                    <a:pt x="13345" y="7346"/>
                    <a:pt x="13359" y="7381"/>
                  </a:cubicBezTo>
                  <a:cubicBezTo>
                    <a:pt x="13468" y="7677"/>
                    <a:pt x="13755" y="8048"/>
                    <a:pt x="13417" y="8048"/>
                  </a:cubicBezTo>
                  <a:cubicBezTo>
                    <a:pt x="13381" y="8048"/>
                    <a:pt x="13339" y="8044"/>
                    <a:pt x="13289" y="8035"/>
                  </a:cubicBezTo>
                  <a:cubicBezTo>
                    <a:pt x="13284" y="8033"/>
                    <a:pt x="13266" y="8031"/>
                    <a:pt x="13246" y="8031"/>
                  </a:cubicBezTo>
                  <a:cubicBezTo>
                    <a:pt x="13204" y="8031"/>
                    <a:pt x="13151" y="8040"/>
                    <a:pt x="13168" y="8073"/>
                  </a:cubicBezTo>
                  <a:cubicBezTo>
                    <a:pt x="13458" y="8630"/>
                    <a:pt x="13971" y="9202"/>
                    <a:pt x="14543" y="9469"/>
                  </a:cubicBezTo>
                  <a:cubicBezTo>
                    <a:pt x="14925" y="9644"/>
                    <a:pt x="15307" y="9775"/>
                    <a:pt x="15711" y="9879"/>
                  </a:cubicBezTo>
                  <a:cubicBezTo>
                    <a:pt x="15766" y="9895"/>
                    <a:pt x="16486" y="10032"/>
                    <a:pt x="16393" y="10184"/>
                  </a:cubicBezTo>
                  <a:cubicBezTo>
                    <a:pt x="16259" y="10400"/>
                    <a:pt x="16027" y="10485"/>
                    <a:pt x="15776" y="10485"/>
                  </a:cubicBezTo>
                  <a:cubicBezTo>
                    <a:pt x="15442" y="10485"/>
                    <a:pt x="15075" y="10334"/>
                    <a:pt x="14860" y="10135"/>
                  </a:cubicBezTo>
                  <a:cubicBezTo>
                    <a:pt x="14840" y="10119"/>
                    <a:pt x="14756" y="10099"/>
                    <a:pt x="14697" y="10099"/>
                  </a:cubicBezTo>
                  <a:cubicBezTo>
                    <a:pt x="14656" y="10099"/>
                    <a:pt x="14628" y="10109"/>
                    <a:pt x="14641" y="10135"/>
                  </a:cubicBezTo>
                  <a:cubicBezTo>
                    <a:pt x="14811" y="10478"/>
                    <a:pt x="15034" y="10730"/>
                    <a:pt x="15318" y="10986"/>
                  </a:cubicBezTo>
                  <a:cubicBezTo>
                    <a:pt x="15421" y="11079"/>
                    <a:pt x="15552" y="11171"/>
                    <a:pt x="15673" y="11253"/>
                  </a:cubicBezTo>
                  <a:cubicBezTo>
                    <a:pt x="15736" y="11295"/>
                    <a:pt x="15739" y="11315"/>
                    <a:pt x="15678" y="11315"/>
                  </a:cubicBezTo>
                  <a:cubicBezTo>
                    <a:pt x="15650" y="11315"/>
                    <a:pt x="15608" y="11311"/>
                    <a:pt x="15552" y="11302"/>
                  </a:cubicBezTo>
                  <a:cubicBezTo>
                    <a:pt x="15480" y="11311"/>
                    <a:pt x="15409" y="11316"/>
                    <a:pt x="15339" y="11316"/>
                  </a:cubicBezTo>
                  <a:cubicBezTo>
                    <a:pt x="15006" y="11316"/>
                    <a:pt x="14694" y="11209"/>
                    <a:pt x="14396" y="10997"/>
                  </a:cubicBezTo>
                  <a:cubicBezTo>
                    <a:pt x="14377" y="10975"/>
                    <a:pt x="14302" y="10953"/>
                    <a:pt x="14246" y="10953"/>
                  </a:cubicBezTo>
                  <a:cubicBezTo>
                    <a:pt x="14205" y="10953"/>
                    <a:pt x="14174" y="10965"/>
                    <a:pt x="14183" y="10997"/>
                  </a:cubicBezTo>
                  <a:cubicBezTo>
                    <a:pt x="14523" y="12372"/>
                    <a:pt x="15719" y="12952"/>
                    <a:pt x="16961" y="12952"/>
                  </a:cubicBezTo>
                  <a:cubicBezTo>
                    <a:pt x="17186" y="12952"/>
                    <a:pt x="17413" y="12933"/>
                    <a:pt x="17636" y="12896"/>
                  </a:cubicBezTo>
                  <a:lnTo>
                    <a:pt x="17636" y="12896"/>
                  </a:lnTo>
                  <a:cubicBezTo>
                    <a:pt x="17320" y="13185"/>
                    <a:pt x="16943" y="13344"/>
                    <a:pt x="16491" y="13353"/>
                  </a:cubicBezTo>
                  <a:cubicBezTo>
                    <a:pt x="16393" y="13359"/>
                    <a:pt x="16441" y="13424"/>
                    <a:pt x="16507" y="13446"/>
                  </a:cubicBezTo>
                  <a:cubicBezTo>
                    <a:pt x="16651" y="13484"/>
                    <a:pt x="16792" y="13497"/>
                    <a:pt x="16933" y="13497"/>
                  </a:cubicBezTo>
                  <a:cubicBezTo>
                    <a:pt x="17165" y="13497"/>
                    <a:pt x="17395" y="13461"/>
                    <a:pt x="17634" y="13438"/>
                  </a:cubicBezTo>
                  <a:lnTo>
                    <a:pt x="17634" y="13438"/>
                  </a:lnTo>
                  <a:cubicBezTo>
                    <a:pt x="17596" y="14064"/>
                    <a:pt x="17102" y="14444"/>
                    <a:pt x="16456" y="14444"/>
                  </a:cubicBezTo>
                  <a:cubicBezTo>
                    <a:pt x="16442" y="14444"/>
                    <a:pt x="16429" y="14444"/>
                    <a:pt x="16415" y="14444"/>
                  </a:cubicBezTo>
                  <a:cubicBezTo>
                    <a:pt x="16411" y="14444"/>
                    <a:pt x="16407" y="14444"/>
                    <a:pt x="16403" y="14444"/>
                  </a:cubicBezTo>
                  <a:cubicBezTo>
                    <a:pt x="16310" y="14444"/>
                    <a:pt x="16304" y="14505"/>
                    <a:pt x="16398" y="14532"/>
                  </a:cubicBezTo>
                  <a:cubicBezTo>
                    <a:pt x="16403" y="14532"/>
                    <a:pt x="16408" y="14532"/>
                    <a:pt x="16413" y="14532"/>
                  </a:cubicBezTo>
                  <a:cubicBezTo>
                    <a:pt x="16700" y="14532"/>
                    <a:pt x="16755" y="14678"/>
                    <a:pt x="16584" y="14968"/>
                  </a:cubicBezTo>
                  <a:cubicBezTo>
                    <a:pt x="16391" y="15009"/>
                    <a:pt x="16197" y="15031"/>
                    <a:pt x="16003" y="15031"/>
                  </a:cubicBezTo>
                  <a:cubicBezTo>
                    <a:pt x="15962" y="15031"/>
                    <a:pt x="15921" y="15030"/>
                    <a:pt x="15880" y="15028"/>
                  </a:cubicBezTo>
                  <a:cubicBezTo>
                    <a:pt x="15852" y="15028"/>
                    <a:pt x="15749" y="15040"/>
                    <a:pt x="15798" y="15088"/>
                  </a:cubicBezTo>
                  <a:cubicBezTo>
                    <a:pt x="15929" y="15209"/>
                    <a:pt x="16065" y="15339"/>
                    <a:pt x="16212" y="15443"/>
                  </a:cubicBezTo>
                  <a:cubicBezTo>
                    <a:pt x="16524" y="15653"/>
                    <a:pt x="16599" y="15896"/>
                    <a:pt x="16193" y="15896"/>
                  </a:cubicBezTo>
                  <a:cubicBezTo>
                    <a:pt x="16073" y="15896"/>
                    <a:pt x="15910" y="15875"/>
                    <a:pt x="15700" y="15825"/>
                  </a:cubicBezTo>
                  <a:cubicBezTo>
                    <a:pt x="15692" y="15823"/>
                    <a:pt x="15659" y="15819"/>
                    <a:pt x="15627" y="15819"/>
                  </a:cubicBezTo>
                  <a:cubicBezTo>
                    <a:pt x="15575" y="15819"/>
                    <a:pt x="15524" y="15828"/>
                    <a:pt x="15564" y="15868"/>
                  </a:cubicBezTo>
                  <a:cubicBezTo>
                    <a:pt x="15945" y="16277"/>
                    <a:pt x="16376" y="16512"/>
                    <a:pt x="16911" y="16670"/>
                  </a:cubicBezTo>
                  <a:cubicBezTo>
                    <a:pt x="17140" y="16735"/>
                    <a:pt x="17397" y="16774"/>
                    <a:pt x="17631" y="16795"/>
                  </a:cubicBezTo>
                  <a:cubicBezTo>
                    <a:pt x="18346" y="16861"/>
                    <a:pt x="17118" y="17379"/>
                    <a:pt x="16867" y="17379"/>
                  </a:cubicBezTo>
                  <a:cubicBezTo>
                    <a:pt x="16834" y="17384"/>
                    <a:pt x="16780" y="17401"/>
                    <a:pt x="16818" y="17439"/>
                  </a:cubicBezTo>
                  <a:cubicBezTo>
                    <a:pt x="17045" y="17680"/>
                    <a:pt x="17332" y="17763"/>
                    <a:pt x="17637" y="17763"/>
                  </a:cubicBezTo>
                  <a:cubicBezTo>
                    <a:pt x="17978" y="17763"/>
                    <a:pt x="18341" y="17659"/>
                    <a:pt x="18664" y="17560"/>
                  </a:cubicBezTo>
                  <a:lnTo>
                    <a:pt x="18664" y="17560"/>
                  </a:lnTo>
                  <a:cubicBezTo>
                    <a:pt x="18707" y="18246"/>
                    <a:pt x="18046" y="18541"/>
                    <a:pt x="17410" y="18541"/>
                  </a:cubicBezTo>
                  <a:cubicBezTo>
                    <a:pt x="17337" y="18541"/>
                    <a:pt x="17265" y="18537"/>
                    <a:pt x="17194" y="18530"/>
                  </a:cubicBezTo>
                  <a:cubicBezTo>
                    <a:pt x="17190" y="18530"/>
                    <a:pt x="17177" y="18529"/>
                    <a:pt x="17160" y="18529"/>
                  </a:cubicBezTo>
                  <a:cubicBezTo>
                    <a:pt x="17118" y="18529"/>
                    <a:pt x="17055" y="18535"/>
                    <a:pt x="17075" y="18574"/>
                  </a:cubicBezTo>
                  <a:cubicBezTo>
                    <a:pt x="17349" y="19055"/>
                    <a:pt x="17838" y="19189"/>
                    <a:pt x="18375" y="19189"/>
                  </a:cubicBezTo>
                  <a:cubicBezTo>
                    <a:pt x="18921" y="19189"/>
                    <a:pt x="19516" y="19050"/>
                    <a:pt x="19986" y="18994"/>
                  </a:cubicBezTo>
                  <a:lnTo>
                    <a:pt x="19986" y="18994"/>
                  </a:lnTo>
                  <a:cubicBezTo>
                    <a:pt x="19907" y="19620"/>
                    <a:pt x="19350" y="19783"/>
                    <a:pt x="18768" y="19783"/>
                  </a:cubicBezTo>
                  <a:cubicBezTo>
                    <a:pt x="18426" y="19783"/>
                    <a:pt x="18076" y="19727"/>
                    <a:pt x="17811" y="19675"/>
                  </a:cubicBezTo>
                  <a:cubicBezTo>
                    <a:pt x="17790" y="19675"/>
                    <a:pt x="17642" y="19675"/>
                    <a:pt x="17702" y="19730"/>
                  </a:cubicBezTo>
                  <a:cubicBezTo>
                    <a:pt x="17745" y="19774"/>
                    <a:pt x="17795" y="19812"/>
                    <a:pt x="17838" y="19856"/>
                  </a:cubicBezTo>
                  <a:cubicBezTo>
                    <a:pt x="18155" y="20008"/>
                    <a:pt x="18057" y="20166"/>
                    <a:pt x="17544" y="20330"/>
                  </a:cubicBezTo>
                  <a:cubicBezTo>
                    <a:pt x="17541" y="20330"/>
                    <a:pt x="17534" y="20330"/>
                    <a:pt x="17525" y="20330"/>
                  </a:cubicBezTo>
                  <a:cubicBezTo>
                    <a:pt x="17484" y="20330"/>
                    <a:pt x="17398" y="20333"/>
                    <a:pt x="17430" y="20368"/>
                  </a:cubicBezTo>
                  <a:cubicBezTo>
                    <a:pt x="17735" y="20788"/>
                    <a:pt x="18062" y="21219"/>
                    <a:pt x="18487" y="21531"/>
                  </a:cubicBezTo>
                  <a:cubicBezTo>
                    <a:pt x="19133" y="22001"/>
                    <a:pt x="19890" y="22151"/>
                    <a:pt x="20592" y="22511"/>
                  </a:cubicBezTo>
                  <a:lnTo>
                    <a:pt x="20592" y="22511"/>
                  </a:lnTo>
                  <a:cubicBezTo>
                    <a:pt x="20366" y="22755"/>
                    <a:pt x="20054" y="22862"/>
                    <a:pt x="19733" y="22862"/>
                  </a:cubicBezTo>
                  <a:cubicBezTo>
                    <a:pt x="19362" y="22862"/>
                    <a:pt x="18979" y="22719"/>
                    <a:pt x="18706" y="22480"/>
                  </a:cubicBezTo>
                  <a:cubicBezTo>
                    <a:pt x="18688" y="22462"/>
                    <a:pt x="18614" y="22448"/>
                    <a:pt x="18557" y="22448"/>
                  </a:cubicBezTo>
                  <a:cubicBezTo>
                    <a:pt x="18510" y="22448"/>
                    <a:pt x="18476" y="22457"/>
                    <a:pt x="18493" y="22480"/>
                  </a:cubicBezTo>
                  <a:cubicBezTo>
                    <a:pt x="18870" y="22981"/>
                    <a:pt x="19366" y="23386"/>
                    <a:pt x="19769" y="23860"/>
                  </a:cubicBezTo>
                  <a:cubicBezTo>
                    <a:pt x="20112" y="24269"/>
                    <a:pt x="19934" y="24408"/>
                    <a:pt x="19623" y="24408"/>
                  </a:cubicBezTo>
                  <a:cubicBezTo>
                    <a:pt x="19370" y="24408"/>
                    <a:pt x="19030" y="24316"/>
                    <a:pt x="18810" y="24204"/>
                  </a:cubicBezTo>
                  <a:cubicBezTo>
                    <a:pt x="18580" y="24089"/>
                    <a:pt x="18367" y="23947"/>
                    <a:pt x="18133" y="23837"/>
                  </a:cubicBezTo>
                  <a:cubicBezTo>
                    <a:pt x="18122" y="23831"/>
                    <a:pt x="18086" y="23827"/>
                    <a:pt x="18050" y="23827"/>
                  </a:cubicBezTo>
                  <a:cubicBezTo>
                    <a:pt x="17989" y="23827"/>
                    <a:pt x="17925" y="23839"/>
                    <a:pt x="17969" y="23877"/>
                  </a:cubicBezTo>
                  <a:cubicBezTo>
                    <a:pt x="18253" y="24111"/>
                    <a:pt x="18553" y="24318"/>
                    <a:pt x="18830" y="24564"/>
                  </a:cubicBezTo>
                  <a:cubicBezTo>
                    <a:pt x="19057" y="24769"/>
                    <a:pt x="19017" y="24922"/>
                    <a:pt x="18829" y="24922"/>
                  </a:cubicBezTo>
                  <a:cubicBezTo>
                    <a:pt x="18767" y="24922"/>
                    <a:pt x="18690" y="24905"/>
                    <a:pt x="18601" y="24869"/>
                  </a:cubicBezTo>
                  <a:cubicBezTo>
                    <a:pt x="18455" y="24804"/>
                    <a:pt x="18313" y="24721"/>
                    <a:pt x="18160" y="24662"/>
                  </a:cubicBezTo>
                  <a:cubicBezTo>
                    <a:pt x="18151" y="24656"/>
                    <a:pt x="18094" y="24646"/>
                    <a:pt x="18046" y="24646"/>
                  </a:cubicBezTo>
                  <a:cubicBezTo>
                    <a:pt x="18002" y="24646"/>
                    <a:pt x="17967" y="24654"/>
                    <a:pt x="17986" y="24683"/>
                  </a:cubicBezTo>
                  <a:cubicBezTo>
                    <a:pt x="18019" y="24749"/>
                    <a:pt x="18057" y="24804"/>
                    <a:pt x="18095" y="24864"/>
                  </a:cubicBezTo>
                  <a:cubicBezTo>
                    <a:pt x="17936" y="24934"/>
                    <a:pt x="17778" y="25005"/>
                    <a:pt x="17619" y="25081"/>
                  </a:cubicBezTo>
                  <a:cubicBezTo>
                    <a:pt x="17476" y="25009"/>
                    <a:pt x="17356" y="24913"/>
                    <a:pt x="17252" y="24793"/>
                  </a:cubicBezTo>
                  <a:lnTo>
                    <a:pt x="17252" y="24793"/>
                  </a:lnTo>
                  <a:cubicBezTo>
                    <a:pt x="17249" y="24789"/>
                    <a:pt x="17246" y="24785"/>
                    <a:pt x="17244" y="24781"/>
                  </a:cubicBezTo>
                  <a:cubicBezTo>
                    <a:pt x="17243" y="24781"/>
                    <a:pt x="17243" y="24781"/>
                    <a:pt x="17242" y="24781"/>
                  </a:cubicBezTo>
                  <a:lnTo>
                    <a:pt x="17242" y="24781"/>
                  </a:lnTo>
                  <a:cubicBezTo>
                    <a:pt x="17239" y="24778"/>
                    <a:pt x="17236" y="24774"/>
                    <a:pt x="17233" y="24771"/>
                  </a:cubicBezTo>
                  <a:cubicBezTo>
                    <a:pt x="17216" y="24751"/>
                    <a:pt x="17151" y="24740"/>
                    <a:pt x="17097" y="24740"/>
                  </a:cubicBezTo>
                  <a:cubicBezTo>
                    <a:pt x="17046" y="24740"/>
                    <a:pt x="17004" y="24750"/>
                    <a:pt x="17020" y="24771"/>
                  </a:cubicBezTo>
                  <a:cubicBezTo>
                    <a:pt x="17024" y="24776"/>
                    <a:pt x="17027" y="24781"/>
                    <a:pt x="17031" y="24787"/>
                  </a:cubicBezTo>
                  <a:lnTo>
                    <a:pt x="17031" y="24787"/>
                  </a:lnTo>
                  <a:cubicBezTo>
                    <a:pt x="17031" y="24787"/>
                    <a:pt x="17031" y="24787"/>
                    <a:pt x="17030" y="24787"/>
                  </a:cubicBezTo>
                  <a:cubicBezTo>
                    <a:pt x="17032" y="24788"/>
                    <a:pt x="17033" y="24790"/>
                    <a:pt x="17035" y="24791"/>
                  </a:cubicBezTo>
                  <a:lnTo>
                    <a:pt x="17035" y="24791"/>
                  </a:lnTo>
                  <a:cubicBezTo>
                    <a:pt x="17156" y="24958"/>
                    <a:pt x="17281" y="25121"/>
                    <a:pt x="17385" y="25294"/>
                  </a:cubicBezTo>
                  <a:cubicBezTo>
                    <a:pt x="17537" y="25537"/>
                    <a:pt x="17424" y="25620"/>
                    <a:pt x="17215" y="25620"/>
                  </a:cubicBezTo>
                  <a:cubicBezTo>
                    <a:pt x="16883" y="25620"/>
                    <a:pt x="16307" y="25411"/>
                    <a:pt x="16164" y="25300"/>
                  </a:cubicBezTo>
                  <a:cubicBezTo>
                    <a:pt x="16147" y="25286"/>
                    <a:pt x="16058" y="25267"/>
                    <a:pt x="15998" y="25267"/>
                  </a:cubicBezTo>
                  <a:cubicBezTo>
                    <a:pt x="15959" y="25267"/>
                    <a:pt x="15933" y="25276"/>
                    <a:pt x="15950" y="25300"/>
                  </a:cubicBezTo>
                  <a:cubicBezTo>
                    <a:pt x="15954" y="25305"/>
                    <a:pt x="15957" y="25311"/>
                    <a:pt x="15961" y="25317"/>
                  </a:cubicBezTo>
                  <a:lnTo>
                    <a:pt x="15961" y="25317"/>
                  </a:lnTo>
                  <a:cubicBezTo>
                    <a:pt x="15959" y="25317"/>
                    <a:pt x="15958" y="25317"/>
                    <a:pt x="15957" y="25317"/>
                  </a:cubicBezTo>
                  <a:cubicBezTo>
                    <a:pt x="15959" y="25318"/>
                    <a:pt x="15961" y="25320"/>
                    <a:pt x="15964" y="25322"/>
                  </a:cubicBezTo>
                  <a:lnTo>
                    <a:pt x="15964" y="25322"/>
                  </a:lnTo>
                  <a:cubicBezTo>
                    <a:pt x="16182" y="25696"/>
                    <a:pt x="16021" y="26025"/>
                    <a:pt x="15729" y="26025"/>
                  </a:cubicBezTo>
                  <a:cubicBezTo>
                    <a:pt x="15573" y="26025"/>
                    <a:pt x="15380" y="25931"/>
                    <a:pt x="15187" y="25700"/>
                  </a:cubicBezTo>
                  <a:lnTo>
                    <a:pt x="15187" y="25700"/>
                  </a:lnTo>
                  <a:cubicBezTo>
                    <a:pt x="15185" y="25698"/>
                    <a:pt x="15183" y="25695"/>
                    <a:pt x="15182" y="25692"/>
                  </a:cubicBezTo>
                  <a:cubicBezTo>
                    <a:pt x="15181" y="25692"/>
                    <a:pt x="15180" y="25692"/>
                    <a:pt x="15180" y="25692"/>
                  </a:cubicBezTo>
                  <a:lnTo>
                    <a:pt x="15180" y="25692"/>
                  </a:lnTo>
                  <a:cubicBezTo>
                    <a:pt x="15177" y="25689"/>
                    <a:pt x="15174" y="25686"/>
                    <a:pt x="15171" y="25682"/>
                  </a:cubicBezTo>
                  <a:cubicBezTo>
                    <a:pt x="15154" y="25659"/>
                    <a:pt x="15090" y="25647"/>
                    <a:pt x="15036" y="25647"/>
                  </a:cubicBezTo>
                  <a:cubicBezTo>
                    <a:pt x="14984" y="25647"/>
                    <a:pt x="14942" y="25658"/>
                    <a:pt x="14958" y="25682"/>
                  </a:cubicBezTo>
                  <a:cubicBezTo>
                    <a:pt x="14962" y="25687"/>
                    <a:pt x="14967" y="25693"/>
                    <a:pt x="14971" y="25698"/>
                  </a:cubicBezTo>
                  <a:lnTo>
                    <a:pt x="14971" y="25698"/>
                  </a:lnTo>
                  <a:cubicBezTo>
                    <a:pt x="14970" y="25698"/>
                    <a:pt x="14969" y="25698"/>
                    <a:pt x="14968" y="25698"/>
                  </a:cubicBezTo>
                  <a:cubicBezTo>
                    <a:pt x="14976" y="25707"/>
                    <a:pt x="14984" y="25716"/>
                    <a:pt x="14992" y="25725"/>
                  </a:cubicBezTo>
                  <a:lnTo>
                    <a:pt x="14992" y="25725"/>
                  </a:lnTo>
                  <a:cubicBezTo>
                    <a:pt x="15101" y="25874"/>
                    <a:pt x="15074" y="25950"/>
                    <a:pt x="14910" y="25950"/>
                  </a:cubicBezTo>
                  <a:cubicBezTo>
                    <a:pt x="14804" y="25950"/>
                    <a:pt x="14642" y="25919"/>
                    <a:pt x="14424" y="25856"/>
                  </a:cubicBezTo>
                  <a:cubicBezTo>
                    <a:pt x="14404" y="25839"/>
                    <a:pt x="14338" y="25828"/>
                    <a:pt x="14283" y="25828"/>
                  </a:cubicBezTo>
                  <a:cubicBezTo>
                    <a:pt x="14231" y="25828"/>
                    <a:pt x="14189" y="25838"/>
                    <a:pt x="14205" y="25861"/>
                  </a:cubicBezTo>
                  <a:cubicBezTo>
                    <a:pt x="14419" y="26154"/>
                    <a:pt x="14308" y="26294"/>
                    <a:pt x="14090" y="26294"/>
                  </a:cubicBezTo>
                  <a:cubicBezTo>
                    <a:pt x="13945" y="26294"/>
                    <a:pt x="13754" y="26232"/>
                    <a:pt x="13578" y="26113"/>
                  </a:cubicBezTo>
                  <a:cubicBezTo>
                    <a:pt x="13564" y="26102"/>
                    <a:pt x="13485" y="26079"/>
                    <a:pt x="13430" y="26079"/>
                  </a:cubicBezTo>
                  <a:cubicBezTo>
                    <a:pt x="13397" y="26079"/>
                    <a:pt x="13372" y="26088"/>
                    <a:pt x="13376" y="26113"/>
                  </a:cubicBezTo>
                  <a:cubicBezTo>
                    <a:pt x="13413" y="26395"/>
                    <a:pt x="13317" y="26492"/>
                    <a:pt x="13163" y="26492"/>
                  </a:cubicBezTo>
                  <a:cubicBezTo>
                    <a:pt x="12885" y="26492"/>
                    <a:pt x="12419" y="26175"/>
                    <a:pt x="12209" y="26053"/>
                  </a:cubicBezTo>
                  <a:cubicBezTo>
                    <a:pt x="12189" y="26039"/>
                    <a:pt x="12125" y="26018"/>
                    <a:pt x="12075" y="26018"/>
                  </a:cubicBezTo>
                  <a:cubicBezTo>
                    <a:pt x="12043" y="26018"/>
                    <a:pt x="12016" y="26027"/>
                    <a:pt x="12012" y="26053"/>
                  </a:cubicBezTo>
                  <a:cubicBezTo>
                    <a:pt x="11882" y="26172"/>
                    <a:pt x="11771" y="26232"/>
                    <a:pt x="11678" y="26232"/>
                  </a:cubicBezTo>
                  <a:cubicBezTo>
                    <a:pt x="11575" y="26232"/>
                    <a:pt x="11494" y="26160"/>
                    <a:pt x="11434" y="26015"/>
                  </a:cubicBezTo>
                  <a:cubicBezTo>
                    <a:pt x="11416" y="25986"/>
                    <a:pt x="11340" y="25956"/>
                    <a:pt x="11279" y="25956"/>
                  </a:cubicBezTo>
                  <a:cubicBezTo>
                    <a:pt x="11250" y="25956"/>
                    <a:pt x="11224" y="25964"/>
                    <a:pt x="11211" y="25982"/>
                  </a:cubicBezTo>
                  <a:cubicBezTo>
                    <a:pt x="11163" y="26126"/>
                    <a:pt x="11088" y="26198"/>
                    <a:pt x="10986" y="26198"/>
                  </a:cubicBezTo>
                  <a:cubicBezTo>
                    <a:pt x="10904" y="26198"/>
                    <a:pt x="10805" y="26151"/>
                    <a:pt x="10687" y="26058"/>
                  </a:cubicBezTo>
                  <a:cubicBezTo>
                    <a:pt x="10665" y="26025"/>
                    <a:pt x="10591" y="25997"/>
                    <a:pt x="10533" y="25997"/>
                  </a:cubicBezTo>
                  <a:cubicBezTo>
                    <a:pt x="10505" y="25997"/>
                    <a:pt x="10481" y="26004"/>
                    <a:pt x="10469" y="26020"/>
                  </a:cubicBezTo>
                  <a:cubicBezTo>
                    <a:pt x="10363" y="26153"/>
                    <a:pt x="10197" y="26217"/>
                    <a:pt x="10037" y="26217"/>
                  </a:cubicBezTo>
                  <a:cubicBezTo>
                    <a:pt x="9783" y="26217"/>
                    <a:pt x="9545" y="26058"/>
                    <a:pt x="9585" y="25763"/>
                  </a:cubicBezTo>
                  <a:cubicBezTo>
                    <a:pt x="9592" y="25723"/>
                    <a:pt x="9506" y="25696"/>
                    <a:pt x="9438" y="25696"/>
                  </a:cubicBezTo>
                  <a:cubicBezTo>
                    <a:pt x="9403" y="25696"/>
                    <a:pt x="9372" y="25703"/>
                    <a:pt x="9361" y="25720"/>
                  </a:cubicBezTo>
                  <a:cubicBezTo>
                    <a:pt x="9296" y="25829"/>
                    <a:pt x="9214" y="25932"/>
                    <a:pt x="9127" y="26030"/>
                  </a:cubicBezTo>
                  <a:cubicBezTo>
                    <a:pt x="9021" y="26164"/>
                    <a:pt x="8844" y="26228"/>
                    <a:pt x="8676" y="26228"/>
                  </a:cubicBezTo>
                  <a:cubicBezTo>
                    <a:pt x="8409" y="26228"/>
                    <a:pt x="8162" y="26067"/>
                    <a:pt x="8248" y="25763"/>
                  </a:cubicBezTo>
                  <a:cubicBezTo>
                    <a:pt x="8259" y="25720"/>
                    <a:pt x="8184" y="25703"/>
                    <a:pt x="8117" y="25703"/>
                  </a:cubicBezTo>
                  <a:cubicBezTo>
                    <a:pt x="8075" y="25703"/>
                    <a:pt x="8037" y="25709"/>
                    <a:pt x="8024" y="25720"/>
                  </a:cubicBezTo>
                  <a:cubicBezTo>
                    <a:pt x="7833" y="25867"/>
                    <a:pt x="7632" y="25992"/>
                    <a:pt x="7414" y="26090"/>
                  </a:cubicBezTo>
                  <a:cubicBezTo>
                    <a:pt x="7307" y="26145"/>
                    <a:pt x="7034" y="26194"/>
                    <a:pt x="6796" y="26194"/>
                  </a:cubicBezTo>
                  <a:cubicBezTo>
                    <a:pt x="6466" y="26194"/>
                    <a:pt x="6201" y="26102"/>
                    <a:pt x="6524" y="25808"/>
                  </a:cubicBezTo>
                  <a:lnTo>
                    <a:pt x="6524" y="25808"/>
                  </a:lnTo>
                  <a:cubicBezTo>
                    <a:pt x="6524" y="25808"/>
                    <a:pt x="6524" y="25808"/>
                    <a:pt x="6524" y="25808"/>
                  </a:cubicBezTo>
                  <a:cubicBezTo>
                    <a:pt x="6562" y="25774"/>
                    <a:pt x="6447" y="25735"/>
                    <a:pt x="6369" y="25735"/>
                  </a:cubicBezTo>
                  <a:cubicBezTo>
                    <a:pt x="6345" y="25735"/>
                    <a:pt x="6324" y="25738"/>
                    <a:pt x="6312" y="25747"/>
                  </a:cubicBezTo>
                  <a:cubicBezTo>
                    <a:pt x="6312" y="25747"/>
                    <a:pt x="6312" y="25747"/>
                    <a:pt x="6312" y="25747"/>
                  </a:cubicBezTo>
                  <a:lnTo>
                    <a:pt x="6312" y="25747"/>
                  </a:lnTo>
                  <a:cubicBezTo>
                    <a:pt x="6186" y="25834"/>
                    <a:pt x="6061" y="25922"/>
                    <a:pt x="5935" y="26009"/>
                  </a:cubicBezTo>
                  <a:cubicBezTo>
                    <a:pt x="5481" y="25972"/>
                    <a:pt x="5328" y="25885"/>
                    <a:pt x="5476" y="25745"/>
                  </a:cubicBezTo>
                  <a:lnTo>
                    <a:pt x="5476" y="25745"/>
                  </a:lnTo>
                  <a:cubicBezTo>
                    <a:pt x="5514" y="25717"/>
                    <a:pt x="5553" y="25689"/>
                    <a:pt x="5592" y="25660"/>
                  </a:cubicBezTo>
                  <a:cubicBezTo>
                    <a:pt x="5625" y="25627"/>
                    <a:pt x="5509" y="25587"/>
                    <a:pt x="5430" y="25587"/>
                  </a:cubicBezTo>
                  <a:cubicBezTo>
                    <a:pt x="5406" y="25587"/>
                    <a:pt x="5385" y="25591"/>
                    <a:pt x="5373" y="25600"/>
                  </a:cubicBezTo>
                  <a:cubicBezTo>
                    <a:pt x="4891" y="25967"/>
                    <a:pt x="4434" y="26226"/>
                    <a:pt x="3866" y="26384"/>
                  </a:cubicBezTo>
                  <a:lnTo>
                    <a:pt x="3866" y="26384"/>
                  </a:lnTo>
                  <a:cubicBezTo>
                    <a:pt x="3971" y="26103"/>
                    <a:pt x="4177" y="25923"/>
                    <a:pt x="4408" y="25725"/>
                  </a:cubicBezTo>
                  <a:cubicBezTo>
                    <a:pt x="4449" y="25694"/>
                    <a:pt x="4310" y="25654"/>
                    <a:pt x="4236" y="25654"/>
                  </a:cubicBezTo>
                  <a:cubicBezTo>
                    <a:pt x="4221" y="25654"/>
                    <a:pt x="4208" y="25656"/>
                    <a:pt x="4200" y="25660"/>
                  </a:cubicBezTo>
                  <a:cubicBezTo>
                    <a:pt x="4132" y="25700"/>
                    <a:pt x="3886" y="25776"/>
                    <a:pt x="3753" y="25776"/>
                  </a:cubicBezTo>
                  <a:cubicBezTo>
                    <a:pt x="3653" y="25776"/>
                    <a:pt x="3617" y="25733"/>
                    <a:pt x="3770" y="25600"/>
                  </a:cubicBezTo>
                  <a:cubicBezTo>
                    <a:pt x="3810" y="25564"/>
                    <a:pt x="3671" y="25529"/>
                    <a:pt x="3598" y="25529"/>
                  </a:cubicBezTo>
                  <a:cubicBezTo>
                    <a:pt x="3582" y="25529"/>
                    <a:pt x="3570" y="25530"/>
                    <a:pt x="3563" y="25534"/>
                  </a:cubicBezTo>
                  <a:cubicBezTo>
                    <a:pt x="3394" y="25611"/>
                    <a:pt x="3225" y="25703"/>
                    <a:pt x="3061" y="25791"/>
                  </a:cubicBezTo>
                  <a:cubicBezTo>
                    <a:pt x="3002" y="25838"/>
                    <a:pt x="2946" y="25862"/>
                    <a:pt x="2894" y="25862"/>
                  </a:cubicBezTo>
                  <a:cubicBezTo>
                    <a:pt x="2803" y="25862"/>
                    <a:pt x="2725" y="25788"/>
                    <a:pt x="2662" y="25638"/>
                  </a:cubicBezTo>
                  <a:cubicBezTo>
                    <a:pt x="2745" y="25535"/>
                    <a:pt x="2841" y="25442"/>
                    <a:pt x="2944" y="25358"/>
                  </a:cubicBezTo>
                  <a:lnTo>
                    <a:pt x="2944" y="25358"/>
                  </a:lnTo>
                  <a:cubicBezTo>
                    <a:pt x="2946" y="25357"/>
                    <a:pt x="2949" y="25356"/>
                    <a:pt x="2951" y="25355"/>
                  </a:cubicBezTo>
                  <a:cubicBezTo>
                    <a:pt x="2951" y="25354"/>
                    <a:pt x="2950" y="25354"/>
                    <a:pt x="2949" y="25354"/>
                  </a:cubicBezTo>
                  <a:lnTo>
                    <a:pt x="2949" y="25354"/>
                  </a:lnTo>
                  <a:cubicBezTo>
                    <a:pt x="2954" y="25350"/>
                    <a:pt x="2959" y="25347"/>
                    <a:pt x="2963" y="25343"/>
                  </a:cubicBezTo>
                  <a:cubicBezTo>
                    <a:pt x="3007" y="25307"/>
                    <a:pt x="2869" y="25272"/>
                    <a:pt x="2796" y="25272"/>
                  </a:cubicBezTo>
                  <a:cubicBezTo>
                    <a:pt x="2780" y="25272"/>
                    <a:pt x="2767" y="25274"/>
                    <a:pt x="2760" y="25277"/>
                  </a:cubicBezTo>
                  <a:cubicBezTo>
                    <a:pt x="2623" y="25367"/>
                    <a:pt x="2480" y="25412"/>
                    <a:pt x="2331" y="25412"/>
                  </a:cubicBezTo>
                  <a:cubicBezTo>
                    <a:pt x="2141" y="25412"/>
                    <a:pt x="1942" y="25340"/>
                    <a:pt x="1735" y="25196"/>
                  </a:cubicBezTo>
                  <a:cubicBezTo>
                    <a:pt x="1942" y="25103"/>
                    <a:pt x="2145" y="25010"/>
                    <a:pt x="2352" y="24907"/>
                  </a:cubicBezTo>
                  <a:cubicBezTo>
                    <a:pt x="2636" y="24754"/>
                    <a:pt x="2870" y="24564"/>
                    <a:pt x="3099" y="24335"/>
                  </a:cubicBezTo>
                  <a:cubicBezTo>
                    <a:pt x="3138" y="24295"/>
                    <a:pt x="3010" y="24263"/>
                    <a:pt x="2938" y="24263"/>
                  </a:cubicBezTo>
                  <a:cubicBezTo>
                    <a:pt x="2920" y="24263"/>
                    <a:pt x="2905" y="24265"/>
                    <a:pt x="2898" y="24269"/>
                  </a:cubicBezTo>
                  <a:cubicBezTo>
                    <a:pt x="2712" y="24378"/>
                    <a:pt x="2505" y="24444"/>
                    <a:pt x="2302" y="24504"/>
                  </a:cubicBezTo>
                  <a:cubicBezTo>
                    <a:pt x="2119" y="24552"/>
                    <a:pt x="1929" y="24584"/>
                    <a:pt x="1739" y="24607"/>
                  </a:cubicBezTo>
                  <a:lnTo>
                    <a:pt x="1739" y="24607"/>
                  </a:lnTo>
                  <a:cubicBezTo>
                    <a:pt x="2018" y="24572"/>
                    <a:pt x="718" y="24345"/>
                    <a:pt x="1266" y="24252"/>
                  </a:cubicBezTo>
                  <a:cubicBezTo>
                    <a:pt x="1850" y="24159"/>
                    <a:pt x="2439" y="23930"/>
                    <a:pt x="2777" y="23424"/>
                  </a:cubicBezTo>
                  <a:cubicBezTo>
                    <a:pt x="2814" y="23370"/>
                    <a:pt x="2699" y="23354"/>
                    <a:pt x="2627" y="23354"/>
                  </a:cubicBezTo>
                  <a:cubicBezTo>
                    <a:pt x="2603" y="23354"/>
                    <a:pt x="2584" y="23355"/>
                    <a:pt x="2576" y="23358"/>
                  </a:cubicBezTo>
                  <a:cubicBezTo>
                    <a:pt x="2381" y="23429"/>
                    <a:pt x="2170" y="23453"/>
                    <a:pt x="1957" y="23453"/>
                  </a:cubicBezTo>
                  <a:cubicBezTo>
                    <a:pt x="1763" y="23453"/>
                    <a:pt x="1568" y="23433"/>
                    <a:pt x="1386" y="23412"/>
                  </a:cubicBezTo>
                  <a:cubicBezTo>
                    <a:pt x="972" y="23363"/>
                    <a:pt x="0" y="22895"/>
                    <a:pt x="841" y="22714"/>
                  </a:cubicBezTo>
                  <a:cubicBezTo>
                    <a:pt x="1654" y="22540"/>
                    <a:pt x="2329" y="21961"/>
                    <a:pt x="2881" y="21372"/>
                  </a:cubicBezTo>
                  <a:cubicBezTo>
                    <a:pt x="2913" y="21334"/>
                    <a:pt x="2832" y="21307"/>
                    <a:pt x="2810" y="21301"/>
                  </a:cubicBezTo>
                  <a:cubicBezTo>
                    <a:pt x="2510" y="21231"/>
                    <a:pt x="2286" y="21029"/>
                    <a:pt x="2068" y="20826"/>
                  </a:cubicBezTo>
                  <a:cubicBezTo>
                    <a:pt x="1768" y="20553"/>
                    <a:pt x="1654" y="20366"/>
                    <a:pt x="2087" y="20366"/>
                  </a:cubicBezTo>
                  <a:cubicBezTo>
                    <a:pt x="2110" y="20366"/>
                    <a:pt x="2135" y="20367"/>
                    <a:pt x="2161" y="20368"/>
                  </a:cubicBezTo>
                  <a:cubicBezTo>
                    <a:pt x="2252" y="20373"/>
                    <a:pt x="2340" y="20375"/>
                    <a:pt x="2425" y="20375"/>
                  </a:cubicBezTo>
                  <a:cubicBezTo>
                    <a:pt x="2847" y="20375"/>
                    <a:pt x="3200" y="20307"/>
                    <a:pt x="3595" y="20058"/>
                  </a:cubicBezTo>
                  <a:cubicBezTo>
                    <a:pt x="3671" y="20008"/>
                    <a:pt x="3503" y="19970"/>
                    <a:pt x="3475" y="19970"/>
                  </a:cubicBezTo>
                  <a:cubicBezTo>
                    <a:pt x="3448" y="19758"/>
                    <a:pt x="3415" y="19550"/>
                    <a:pt x="3389" y="19343"/>
                  </a:cubicBezTo>
                  <a:cubicBezTo>
                    <a:pt x="3503" y="19283"/>
                    <a:pt x="3623" y="19234"/>
                    <a:pt x="3742" y="19196"/>
                  </a:cubicBezTo>
                  <a:cubicBezTo>
                    <a:pt x="3923" y="19131"/>
                    <a:pt x="4092" y="19076"/>
                    <a:pt x="4266" y="19000"/>
                  </a:cubicBezTo>
                  <a:cubicBezTo>
                    <a:pt x="4349" y="18958"/>
                    <a:pt x="4147" y="18912"/>
                    <a:pt x="4098" y="18912"/>
                  </a:cubicBezTo>
                  <a:cubicBezTo>
                    <a:pt x="4095" y="18912"/>
                    <a:pt x="4093" y="18912"/>
                    <a:pt x="4092" y="18912"/>
                  </a:cubicBezTo>
                  <a:cubicBezTo>
                    <a:pt x="3890" y="18945"/>
                    <a:pt x="3699" y="18955"/>
                    <a:pt x="3492" y="18955"/>
                  </a:cubicBezTo>
                  <a:cubicBezTo>
                    <a:pt x="2586" y="18945"/>
                    <a:pt x="2799" y="18661"/>
                    <a:pt x="3142" y="18618"/>
                  </a:cubicBezTo>
                  <a:cubicBezTo>
                    <a:pt x="3415" y="18580"/>
                    <a:pt x="3628" y="18502"/>
                    <a:pt x="3825" y="18313"/>
                  </a:cubicBezTo>
                  <a:cubicBezTo>
                    <a:pt x="3847" y="18285"/>
                    <a:pt x="3797" y="18258"/>
                    <a:pt x="3775" y="18252"/>
                  </a:cubicBezTo>
                  <a:cubicBezTo>
                    <a:pt x="3372" y="18116"/>
                    <a:pt x="2919" y="18083"/>
                    <a:pt x="2570" y="17810"/>
                  </a:cubicBezTo>
                  <a:cubicBezTo>
                    <a:pt x="2491" y="17747"/>
                    <a:pt x="2326" y="17274"/>
                    <a:pt x="2470" y="17274"/>
                  </a:cubicBezTo>
                  <a:cubicBezTo>
                    <a:pt x="2476" y="17274"/>
                    <a:pt x="2482" y="17274"/>
                    <a:pt x="2488" y="17276"/>
                  </a:cubicBezTo>
                  <a:cubicBezTo>
                    <a:pt x="2777" y="17336"/>
                    <a:pt x="3061" y="17384"/>
                    <a:pt x="3349" y="17422"/>
                  </a:cubicBezTo>
                  <a:cubicBezTo>
                    <a:pt x="3537" y="17448"/>
                    <a:pt x="3728" y="17463"/>
                    <a:pt x="3918" y="17463"/>
                  </a:cubicBezTo>
                  <a:cubicBezTo>
                    <a:pt x="4551" y="17463"/>
                    <a:pt x="5166" y="17292"/>
                    <a:pt x="5564" y="16747"/>
                  </a:cubicBezTo>
                  <a:cubicBezTo>
                    <a:pt x="5602" y="16697"/>
                    <a:pt x="5484" y="16675"/>
                    <a:pt x="5412" y="16675"/>
                  </a:cubicBezTo>
                  <a:cubicBezTo>
                    <a:pt x="5389" y="16675"/>
                    <a:pt x="5371" y="16677"/>
                    <a:pt x="5363" y="16681"/>
                  </a:cubicBezTo>
                  <a:cubicBezTo>
                    <a:pt x="5166" y="16659"/>
                    <a:pt x="4970" y="16643"/>
                    <a:pt x="4774" y="16621"/>
                  </a:cubicBezTo>
                  <a:cubicBezTo>
                    <a:pt x="4877" y="16495"/>
                    <a:pt x="4986" y="16375"/>
                    <a:pt x="5112" y="16266"/>
                  </a:cubicBezTo>
                  <a:cubicBezTo>
                    <a:pt x="5152" y="16231"/>
                    <a:pt x="5017" y="16195"/>
                    <a:pt x="4943" y="16195"/>
                  </a:cubicBezTo>
                  <a:cubicBezTo>
                    <a:pt x="4926" y="16195"/>
                    <a:pt x="4913" y="16197"/>
                    <a:pt x="4905" y="16201"/>
                  </a:cubicBezTo>
                  <a:cubicBezTo>
                    <a:pt x="4817" y="16261"/>
                    <a:pt x="4719" y="16310"/>
                    <a:pt x="4621" y="16354"/>
                  </a:cubicBezTo>
                  <a:cubicBezTo>
                    <a:pt x="4512" y="16387"/>
                    <a:pt x="4408" y="16425"/>
                    <a:pt x="4299" y="16463"/>
                  </a:cubicBezTo>
                  <a:cubicBezTo>
                    <a:pt x="3737" y="16420"/>
                    <a:pt x="3563" y="16365"/>
                    <a:pt x="3764" y="16299"/>
                  </a:cubicBezTo>
                  <a:cubicBezTo>
                    <a:pt x="4081" y="16173"/>
                    <a:pt x="4299" y="16022"/>
                    <a:pt x="4545" y="15786"/>
                  </a:cubicBezTo>
                  <a:cubicBezTo>
                    <a:pt x="4581" y="15749"/>
                    <a:pt x="4466" y="15716"/>
                    <a:pt x="4386" y="15716"/>
                  </a:cubicBezTo>
                  <a:cubicBezTo>
                    <a:pt x="4360" y="15716"/>
                    <a:pt x="4338" y="15719"/>
                    <a:pt x="4326" y="15727"/>
                  </a:cubicBezTo>
                  <a:cubicBezTo>
                    <a:pt x="4326" y="15727"/>
                    <a:pt x="4326" y="15727"/>
                    <a:pt x="4326" y="15727"/>
                  </a:cubicBezTo>
                  <a:lnTo>
                    <a:pt x="4326" y="15727"/>
                  </a:lnTo>
                  <a:cubicBezTo>
                    <a:pt x="4222" y="15801"/>
                    <a:pt x="4056" y="15842"/>
                    <a:pt x="3934" y="15842"/>
                  </a:cubicBezTo>
                  <a:cubicBezTo>
                    <a:pt x="3762" y="15842"/>
                    <a:pt x="3678" y="15761"/>
                    <a:pt x="3978" y="15579"/>
                  </a:cubicBezTo>
                  <a:cubicBezTo>
                    <a:pt x="4124" y="15491"/>
                    <a:pt x="4283" y="15426"/>
                    <a:pt x="4414" y="15317"/>
                  </a:cubicBezTo>
                  <a:cubicBezTo>
                    <a:pt x="4464" y="15267"/>
                    <a:pt x="4289" y="15241"/>
                    <a:pt x="4238" y="15241"/>
                  </a:cubicBezTo>
                  <a:cubicBezTo>
                    <a:pt x="4234" y="15241"/>
                    <a:pt x="4230" y="15241"/>
                    <a:pt x="4228" y="15241"/>
                  </a:cubicBezTo>
                  <a:cubicBezTo>
                    <a:pt x="4021" y="15295"/>
                    <a:pt x="3808" y="15339"/>
                    <a:pt x="3595" y="15360"/>
                  </a:cubicBezTo>
                  <a:cubicBezTo>
                    <a:pt x="3414" y="15384"/>
                    <a:pt x="3259" y="15401"/>
                    <a:pt x="3128" y="15411"/>
                  </a:cubicBezTo>
                  <a:lnTo>
                    <a:pt x="3128" y="15411"/>
                  </a:lnTo>
                  <a:cubicBezTo>
                    <a:pt x="3259" y="15441"/>
                    <a:pt x="3393" y="15454"/>
                    <a:pt x="3529" y="15454"/>
                  </a:cubicBezTo>
                  <a:cubicBezTo>
                    <a:pt x="3656" y="15454"/>
                    <a:pt x="3785" y="15442"/>
                    <a:pt x="3916" y="15423"/>
                  </a:cubicBezTo>
                  <a:lnTo>
                    <a:pt x="3916" y="15423"/>
                  </a:lnTo>
                  <a:cubicBezTo>
                    <a:pt x="3607" y="15592"/>
                    <a:pt x="3220" y="15823"/>
                    <a:pt x="3558" y="16042"/>
                  </a:cubicBezTo>
                  <a:cubicBezTo>
                    <a:pt x="3622" y="16084"/>
                    <a:pt x="3697" y="16101"/>
                    <a:pt x="3777" y="16101"/>
                  </a:cubicBezTo>
                  <a:cubicBezTo>
                    <a:pt x="3795" y="16101"/>
                    <a:pt x="3813" y="16100"/>
                    <a:pt x="3831" y="16098"/>
                  </a:cubicBezTo>
                  <a:lnTo>
                    <a:pt x="3831" y="16098"/>
                  </a:lnTo>
                  <a:cubicBezTo>
                    <a:pt x="3693" y="16171"/>
                    <a:pt x="3543" y="16226"/>
                    <a:pt x="3372" y="16266"/>
                  </a:cubicBezTo>
                  <a:cubicBezTo>
                    <a:pt x="3356" y="16272"/>
                    <a:pt x="3323" y="16283"/>
                    <a:pt x="3334" y="16310"/>
                  </a:cubicBezTo>
                  <a:cubicBezTo>
                    <a:pt x="3473" y="16544"/>
                    <a:pt x="3710" y="16628"/>
                    <a:pt x="3973" y="16628"/>
                  </a:cubicBezTo>
                  <a:cubicBezTo>
                    <a:pt x="4185" y="16628"/>
                    <a:pt x="4415" y="16573"/>
                    <a:pt x="4624" y="16497"/>
                  </a:cubicBezTo>
                  <a:lnTo>
                    <a:pt x="4624" y="16497"/>
                  </a:lnTo>
                  <a:cubicBezTo>
                    <a:pt x="4558" y="16577"/>
                    <a:pt x="4496" y="16660"/>
                    <a:pt x="4436" y="16752"/>
                  </a:cubicBezTo>
                  <a:cubicBezTo>
                    <a:pt x="4419" y="16785"/>
                    <a:pt x="4457" y="16807"/>
                    <a:pt x="4479" y="16817"/>
                  </a:cubicBezTo>
                  <a:cubicBezTo>
                    <a:pt x="4654" y="16877"/>
                    <a:pt x="4805" y="16906"/>
                    <a:pt x="4951" y="16906"/>
                  </a:cubicBezTo>
                  <a:cubicBezTo>
                    <a:pt x="5029" y="16906"/>
                    <a:pt x="5105" y="16898"/>
                    <a:pt x="5183" y="16881"/>
                  </a:cubicBezTo>
                  <a:lnTo>
                    <a:pt x="5183" y="16881"/>
                  </a:lnTo>
                  <a:cubicBezTo>
                    <a:pt x="4818" y="17246"/>
                    <a:pt x="4337" y="17363"/>
                    <a:pt x="3832" y="17363"/>
                  </a:cubicBezTo>
                  <a:cubicBezTo>
                    <a:pt x="3345" y="17363"/>
                    <a:pt x="2835" y="17255"/>
                    <a:pt x="2384" y="17155"/>
                  </a:cubicBezTo>
                  <a:cubicBezTo>
                    <a:pt x="2368" y="17153"/>
                    <a:pt x="2334" y="17146"/>
                    <a:pt x="2302" y="17146"/>
                  </a:cubicBezTo>
                  <a:cubicBezTo>
                    <a:pt x="2270" y="17146"/>
                    <a:pt x="2240" y="17153"/>
                    <a:pt x="2231" y="17178"/>
                  </a:cubicBezTo>
                  <a:cubicBezTo>
                    <a:pt x="2138" y="17565"/>
                    <a:pt x="2264" y="17789"/>
                    <a:pt x="2603" y="17985"/>
                  </a:cubicBezTo>
                  <a:cubicBezTo>
                    <a:pt x="2739" y="18061"/>
                    <a:pt x="2903" y="18104"/>
                    <a:pt x="3055" y="18149"/>
                  </a:cubicBezTo>
                  <a:cubicBezTo>
                    <a:pt x="3186" y="18192"/>
                    <a:pt x="3323" y="18220"/>
                    <a:pt x="3459" y="18258"/>
                  </a:cubicBezTo>
                  <a:cubicBezTo>
                    <a:pt x="3372" y="18334"/>
                    <a:pt x="3284" y="18411"/>
                    <a:pt x="3197" y="18487"/>
                  </a:cubicBezTo>
                  <a:cubicBezTo>
                    <a:pt x="3034" y="18519"/>
                    <a:pt x="2865" y="18547"/>
                    <a:pt x="2695" y="18557"/>
                  </a:cubicBezTo>
                  <a:cubicBezTo>
                    <a:pt x="2674" y="18557"/>
                    <a:pt x="2629" y="18568"/>
                    <a:pt x="2636" y="18601"/>
                  </a:cubicBezTo>
                  <a:cubicBezTo>
                    <a:pt x="2730" y="18975"/>
                    <a:pt x="3181" y="19068"/>
                    <a:pt x="3599" y="19068"/>
                  </a:cubicBezTo>
                  <a:cubicBezTo>
                    <a:pt x="3751" y="19068"/>
                    <a:pt x="3899" y="19056"/>
                    <a:pt x="4024" y="19040"/>
                  </a:cubicBezTo>
                  <a:lnTo>
                    <a:pt x="4024" y="19040"/>
                  </a:lnTo>
                  <a:cubicBezTo>
                    <a:pt x="3574" y="19103"/>
                    <a:pt x="2987" y="19183"/>
                    <a:pt x="2853" y="19692"/>
                  </a:cubicBezTo>
                  <a:cubicBezTo>
                    <a:pt x="2799" y="19899"/>
                    <a:pt x="3186" y="20047"/>
                    <a:pt x="3323" y="20053"/>
                  </a:cubicBezTo>
                  <a:cubicBezTo>
                    <a:pt x="3160" y="20134"/>
                    <a:pt x="2996" y="20199"/>
                    <a:pt x="2826" y="20254"/>
                  </a:cubicBezTo>
                  <a:cubicBezTo>
                    <a:pt x="2675" y="20275"/>
                    <a:pt x="2521" y="20285"/>
                    <a:pt x="2369" y="20285"/>
                  </a:cubicBezTo>
                  <a:cubicBezTo>
                    <a:pt x="2285" y="20285"/>
                    <a:pt x="2201" y="20282"/>
                    <a:pt x="2117" y="20276"/>
                  </a:cubicBezTo>
                  <a:cubicBezTo>
                    <a:pt x="2010" y="20269"/>
                    <a:pt x="1898" y="20255"/>
                    <a:pt x="1788" y="20255"/>
                  </a:cubicBezTo>
                  <a:cubicBezTo>
                    <a:pt x="1713" y="20255"/>
                    <a:pt x="1639" y="20262"/>
                    <a:pt x="1566" y="20282"/>
                  </a:cubicBezTo>
                  <a:cubicBezTo>
                    <a:pt x="1375" y="20335"/>
                    <a:pt x="1697" y="20674"/>
                    <a:pt x="1752" y="20735"/>
                  </a:cubicBezTo>
                  <a:cubicBezTo>
                    <a:pt x="1959" y="20969"/>
                    <a:pt x="2286" y="21274"/>
                    <a:pt x="2603" y="21350"/>
                  </a:cubicBezTo>
                  <a:cubicBezTo>
                    <a:pt x="2614" y="21350"/>
                    <a:pt x="1708" y="22163"/>
                    <a:pt x="1670" y="22185"/>
                  </a:cubicBezTo>
                  <a:cubicBezTo>
                    <a:pt x="1249" y="22475"/>
                    <a:pt x="758" y="22633"/>
                    <a:pt x="262" y="22704"/>
                  </a:cubicBezTo>
                  <a:cubicBezTo>
                    <a:pt x="247" y="22704"/>
                    <a:pt x="197" y="22709"/>
                    <a:pt x="197" y="22731"/>
                  </a:cubicBezTo>
                  <a:cubicBezTo>
                    <a:pt x="230" y="23360"/>
                    <a:pt x="1074" y="23565"/>
                    <a:pt x="1821" y="23565"/>
                  </a:cubicBezTo>
                  <a:cubicBezTo>
                    <a:pt x="2047" y="23565"/>
                    <a:pt x="2264" y="23546"/>
                    <a:pt x="2447" y="23515"/>
                  </a:cubicBezTo>
                  <a:lnTo>
                    <a:pt x="2447" y="23515"/>
                  </a:lnTo>
                  <a:cubicBezTo>
                    <a:pt x="2089" y="23926"/>
                    <a:pt x="1527" y="24136"/>
                    <a:pt x="982" y="24171"/>
                  </a:cubicBezTo>
                  <a:cubicBezTo>
                    <a:pt x="972" y="24171"/>
                    <a:pt x="922" y="24176"/>
                    <a:pt x="922" y="24204"/>
                  </a:cubicBezTo>
                  <a:cubicBezTo>
                    <a:pt x="915" y="24600"/>
                    <a:pt x="1229" y="24730"/>
                    <a:pt x="1624" y="24730"/>
                  </a:cubicBezTo>
                  <a:cubicBezTo>
                    <a:pt x="1917" y="24730"/>
                    <a:pt x="2255" y="24658"/>
                    <a:pt x="2540" y="24570"/>
                  </a:cubicBezTo>
                  <a:lnTo>
                    <a:pt x="2540" y="24570"/>
                  </a:lnTo>
                  <a:cubicBezTo>
                    <a:pt x="2175" y="24839"/>
                    <a:pt x="1771" y="25022"/>
                    <a:pt x="1342" y="25207"/>
                  </a:cubicBezTo>
                  <a:cubicBezTo>
                    <a:pt x="1315" y="25219"/>
                    <a:pt x="1320" y="25240"/>
                    <a:pt x="1337" y="25257"/>
                  </a:cubicBezTo>
                  <a:cubicBezTo>
                    <a:pt x="1543" y="25505"/>
                    <a:pt x="1802" y="25598"/>
                    <a:pt x="2075" y="25598"/>
                  </a:cubicBezTo>
                  <a:cubicBezTo>
                    <a:pt x="2215" y="25598"/>
                    <a:pt x="2357" y="25574"/>
                    <a:pt x="2499" y="25533"/>
                  </a:cubicBezTo>
                  <a:lnTo>
                    <a:pt x="2499" y="25533"/>
                  </a:lnTo>
                  <a:cubicBezTo>
                    <a:pt x="2329" y="25730"/>
                    <a:pt x="2221" y="25960"/>
                    <a:pt x="2553" y="26047"/>
                  </a:cubicBezTo>
                  <a:cubicBezTo>
                    <a:pt x="2599" y="26060"/>
                    <a:pt x="2647" y="26066"/>
                    <a:pt x="2695" y="26066"/>
                  </a:cubicBezTo>
                  <a:cubicBezTo>
                    <a:pt x="2902" y="26066"/>
                    <a:pt x="3127" y="25960"/>
                    <a:pt x="3335" y="25845"/>
                  </a:cubicBezTo>
                  <a:lnTo>
                    <a:pt x="3335" y="25845"/>
                  </a:lnTo>
                  <a:cubicBezTo>
                    <a:pt x="3324" y="25880"/>
                    <a:pt x="3315" y="25919"/>
                    <a:pt x="3306" y="25965"/>
                  </a:cubicBezTo>
                  <a:cubicBezTo>
                    <a:pt x="3296" y="26015"/>
                    <a:pt x="3415" y="26030"/>
                    <a:pt x="3442" y="26030"/>
                  </a:cubicBezTo>
                  <a:cubicBezTo>
                    <a:pt x="3601" y="26030"/>
                    <a:pt x="3739" y="26010"/>
                    <a:pt x="3872" y="25972"/>
                  </a:cubicBezTo>
                  <a:lnTo>
                    <a:pt x="3872" y="25972"/>
                  </a:lnTo>
                  <a:cubicBezTo>
                    <a:pt x="3748" y="26112"/>
                    <a:pt x="3651" y="26268"/>
                    <a:pt x="3601" y="26468"/>
                  </a:cubicBezTo>
                  <a:cubicBezTo>
                    <a:pt x="3588" y="26517"/>
                    <a:pt x="3702" y="26529"/>
                    <a:pt x="3762" y="26529"/>
                  </a:cubicBezTo>
                  <a:cubicBezTo>
                    <a:pt x="3775" y="26529"/>
                    <a:pt x="3786" y="26529"/>
                    <a:pt x="3792" y="26528"/>
                  </a:cubicBezTo>
                  <a:cubicBezTo>
                    <a:pt x="4276" y="26424"/>
                    <a:pt x="4693" y="26244"/>
                    <a:pt x="5093" y="26000"/>
                  </a:cubicBezTo>
                  <a:lnTo>
                    <a:pt x="5093" y="26000"/>
                  </a:lnTo>
                  <a:cubicBezTo>
                    <a:pt x="5076" y="26051"/>
                    <a:pt x="5061" y="26108"/>
                    <a:pt x="5046" y="26173"/>
                  </a:cubicBezTo>
                  <a:cubicBezTo>
                    <a:pt x="5036" y="26211"/>
                    <a:pt x="5129" y="26233"/>
                    <a:pt x="5156" y="26233"/>
                  </a:cubicBezTo>
                  <a:cubicBezTo>
                    <a:pt x="5254" y="26251"/>
                    <a:pt x="5346" y="26259"/>
                    <a:pt x="5434" y="26259"/>
                  </a:cubicBezTo>
                  <a:cubicBezTo>
                    <a:pt x="5664" y="26259"/>
                    <a:pt x="5866" y="26202"/>
                    <a:pt x="6064" y="26104"/>
                  </a:cubicBezTo>
                  <a:lnTo>
                    <a:pt x="6064" y="26104"/>
                  </a:lnTo>
                  <a:cubicBezTo>
                    <a:pt x="6049" y="26246"/>
                    <a:pt x="6186" y="26342"/>
                    <a:pt x="6459" y="26397"/>
                  </a:cubicBezTo>
                  <a:cubicBezTo>
                    <a:pt x="6537" y="26413"/>
                    <a:pt x="6616" y="26420"/>
                    <a:pt x="6697" y="26420"/>
                  </a:cubicBezTo>
                  <a:cubicBezTo>
                    <a:pt x="7141" y="26420"/>
                    <a:pt x="7607" y="26196"/>
                    <a:pt x="7985" y="25953"/>
                  </a:cubicBezTo>
                  <a:lnTo>
                    <a:pt x="7985" y="25953"/>
                  </a:lnTo>
                  <a:cubicBezTo>
                    <a:pt x="7978" y="26217"/>
                    <a:pt x="8097" y="26464"/>
                    <a:pt x="8412" y="26511"/>
                  </a:cubicBezTo>
                  <a:cubicBezTo>
                    <a:pt x="8461" y="26519"/>
                    <a:pt x="8509" y="26523"/>
                    <a:pt x="8556" y="26523"/>
                  </a:cubicBezTo>
                  <a:cubicBezTo>
                    <a:pt x="8890" y="26523"/>
                    <a:pt x="9146" y="26324"/>
                    <a:pt x="9358" y="26072"/>
                  </a:cubicBezTo>
                  <a:lnTo>
                    <a:pt x="9358" y="26072"/>
                  </a:lnTo>
                  <a:cubicBezTo>
                    <a:pt x="9415" y="26365"/>
                    <a:pt x="9630" y="26494"/>
                    <a:pt x="9881" y="26494"/>
                  </a:cubicBezTo>
                  <a:cubicBezTo>
                    <a:pt x="10116" y="26494"/>
                    <a:pt x="10382" y="26383"/>
                    <a:pt x="10583" y="26188"/>
                  </a:cubicBezTo>
                  <a:lnTo>
                    <a:pt x="10583" y="26188"/>
                  </a:lnTo>
                  <a:cubicBezTo>
                    <a:pt x="10697" y="26298"/>
                    <a:pt x="10824" y="26353"/>
                    <a:pt x="10950" y="26353"/>
                  </a:cubicBezTo>
                  <a:cubicBezTo>
                    <a:pt x="11083" y="26353"/>
                    <a:pt x="11217" y="26291"/>
                    <a:pt x="11334" y="26163"/>
                  </a:cubicBezTo>
                  <a:lnTo>
                    <a:pt x="11334" y="26163"/>
                  </a:lnTo>
                  <a:cubicBezTo>
                    <a:pt x="11487" y="26319"/>
                    <a:pt x="11697" y="26439"/>
                    <a:pt x="11879" y="26439"/>
                  </a:cubicBezTo>
                  <a:cubicBezTo>
                    <a:pt x="12017" y="26439"/>
                    <a:pt x="12139" y="26369"/>
                    <a:pt x="12206" y="26192"/>
                  </a:cubicBezTo>
                  <a:lnTo>
                    <a:pt x="12206" y="26192"/>
                  </a:lnTo>
                  <a:cubicBezTo>
                    <a:pt x="12503" y="26372"/>
                    <a:pt x="12988" y="26657"/>
                    <a:pt x="13304" y="26657"/>
                  </a:cubicBezTo>
                  <a:cubicBezTo>
                    <a:pt x="13497" y="26657"/>
                    <a:pt x="13627" y="26552"/>
                    <a:pt x="13615" y="26255"/>
                  </a:cubicBezTo>
                  <a:lnTo>
                    <a:pt x="13615" y="26255"/>
                  </a:lnTo>
                  <a:cubicBezTo>
                    <a:pt x="13802" y="26327"/>
                    <a:pt x="14043" y="26382"/>
                    <a:pt x="14236" y="26382"/>
                  </a:cubicBezTo>
                  <a:cubicBezTo>
                    <a:pt x="14448" y="26382"/>
                    <a:pt x="14602" y="26316"/>
                    <a:pt x="14565" y="26132"/>
                  </a:cubicBezTo>
                  <a:lnTo>
                    <a:pt x="14565" y="26132"/>
                  </a:lnTo>
                  <a:cubicBezTo>
                    <a:pt x="14747" y="26226"/>
                    <a:pt x="14942" y="26270"/>
                    <a:pt x="15165" y="26270"/>
                  </a:cubicBezTo>
                  <a:cubicBezTo>
                    <a:pt x="15203" y="26270"/>
                    <a:pt x="15241" y="26268"/>
                    <a:pt x="15280" y="26266"/>
                  </a:cubicBezTo>
                  <a:cubicBezTo>
                    <a:pt x="15296" y="26266"/>
                    <a:pt x="15345" y="26259"/>
                    <a:pt x="15345" y="26233"/>
                  </a:cubicBezTo>
                  <a:cubicBezTo>
                    <a:pt x="15343" y="26120"/>
                    <a:pt x="15332" y="26035"/>
                    <a:pt x="15306" y="25952"/>
                  </a:cubicBezTo>
                  <a:lnTo>
                    <a:pt x="15306" y="25952"/>
                  </a:lnTo>
                  <a:cubicBezTo>
                    <a:pt x="15478" y="26034"/>
                    <a:pt x="15672" y="26078"/>
                    <a:pt x="15845" y="26078"/>
                  </a:cubicBezTo>
                  <a:cubicBezTo>
                    <a:pt x="16173" y="26078"/>
                    <a:pt x="16423" y="25918"/>
                    <a:pt x="16289" y="25542"/>
                  </a:cubicBezTo>
                  <a:lnTo>
                    <a:pt x="16289" y="25542"/>
                  </a:lnTo>
                  <a:cubicBezTo>
                    <a:pt x="16603" y="25728"/>
                    <a:pt x="16949" y="25856"/>
                    <a:pt x="17315" y="25856"/>
                  </a:cubicBezTo>
                  <a:cubicBezTo>
                    <a:pt x="17326" y="25856"/>
                    <a:pt x="17337" y="25856"/>
                    <a:pt x="17347" y="25856"/>
                  </a:cubicBezTo>
                  <a:cubicBezTo>
                    <a:pt x="17834" y="25841"/>
                    <a:pt x="17697" y="25470"/>
                    <a:pt x="17502" y="25155"/>
                  </a:cubicBezTo>
                  <a:lnTo>
                    <a:pt x="17502" y="25155"/>
                  </a:lnTo>
                  <a:cubicBezTo>
                    <a:pt x="17790" y="25314"/>
                    <a:pt x="18120" y="25404"/>
                    <a:pt x="18444" y="25415"/>
                  </a:cubicBezTo>
                  <a:cubicBezTo>
                    <a:pt x="18460" y="25415"/>
                    <a:pt x="18536" y="25415"/>
                    <a:pt x="18531" y="25382"/>
                  </a:cubicBezTo>
                  <a:cubicBezTo>
                    <a:pt x="18518" y="25130"/>
                    <a:pt x="18432" y="25019"/>
                    <a:pt x="18309" y="24844"/>
                  </a:cubicBezTo>
                  <a:lnTo>
                    <a:pt x="18309" y="24844"/>
                  </a:lnTo>
                  <a:cubicBezTo>
                    <a:pt x="18551" y="24947"/>
                    <a:pt x="18894" y="25077"/>
                    <a:pt x="19102" y="25077"/>
                  </a:cubicBezTo>
                  <a:cubicBezTo>
                    <a:pt x="19227" y="25077"/>
                    <a:pt x="19303" y="25030"/>
                    <a:pt x="19278" y="24902"/>
                  </a:cubicBezTo>
                  <a:cubicBezTo>
                    <a:pt x="19236" y="24671"/>
                    <a:pt x="19005" y="24478"/>
                    <a:pt x="18787" y="24320"/>
                  </a:cubicBezTo>
                  <a:lnTo>
                    <a:pt x="18787" y="24320"/>
                  </a:lnTo>
                  <a:cubicBezTo>
                    <a:pt x="18793" y="24323"/>
                    <a:pt x="18799" y="24326"/>
                    <a:pt x="18804" y="24328"/>
                  </a:cubicBezTo>
                  <a:cubicBezTo>
                    <a:pt x="18992" y="24416"/>
                    <a:pt x="19433" y="24615"/>
                    <a:pt x="19779" y="24615"/>
                  </a:cubicBezTo>
                  <a:cubicBezTo>
                    <a:pt x="19995" y="24615"/>
                    <a:pt x="20174" y="24538"/>
                    <a:pt x="20233" y="24307"/>
                  </a:cubicBezTo>
                  <a:cubicBezTo>
                    <a:pt x="20282" y="24111"/>
                    <a:pt x="19878" y="23734"/>
                    <a:pt x="19774" y="23620"/>
                  </a:cubicBezTo>
                  <a:cubicBezTo>
                    <a:pt x="19521" y="23330"/>
                    <a:pt x="19228" y="23070"/>
                    <a:pt x="18966" y="22786"/>
                  </a:cubicBezTo>
                  <a:lnTo>
                    <a:pt x="18966" y="22786"/>
                  </a:lnTo>
                  <a:cubicBezTo>
                    <a:pt x="19225" y="22903"/>
                    <a:pt x="19518" y="22970"/>
                    <a:pt x="19803" y="22970"/>
                  </a:cubicBezTo>
                  <a:cubicBezTo>
                    <a:pt x="20194" y="22970"/>
                    <a:pt x="20571" y="22843"/>
                    <a:pt x="20827" y="22545"/>
                  </a:cubicBezTo>
                  <a:cubicBezTo>
                    <a:pt x="20832" y="22539"/>
                    <a:pt x="20834" y="22534"/>
                    <a:pt x="20833" y="22528"/>
                  </a:cubicBezTo>
                  <a:lnTo>
                    <a:pt x="20833" y="22528"/>
                  </a:lnTo>
                  <a:cubicBezTo>
                    <a:pt x="20839" y="22520"/>
                    <a:pt x="20833" y="22509"/>
                    <a:pt x="20806" y="22495"/>
                  </a:cubicBezTo>
                  <a:cubicBezTo>
                    <a:pt x="19943" y="22032"/>
                    <a:pt x="19039" y="21868"/>
                    <a:pt x="18302" y="21165"/>
                  </a:cubicBezTo>
                  <a:cubicBezTo>
                    <a:pt x="18215" y="21083"/>
                    <a:pt x="17631" y="20450"/>
                    <a:pt x="17822" y="20445"/>
                  </a:cubicBezTo>
                  <a:cubicBezTo>
                    <a:pt x="18072" y="20440"/>
                    <a:pt x="18236" y="20413"/>
                    <a:pt x="18460" y="20292"/>
                  </a:cubicBezTo>
                  <a:cubicBezTo>
                    <a:pt x="18470" y="20287"/>
                    <a:pt x="18487" y="20270"/>
                    <a:pt x="18477" y="20259"/>
                  </a:cubicBezTo>
                  <a:cubicBezTo>
                    <a:pt x="18337" y="20060"/>
                    <a:pt x="18004" y="19861"/>
                    <a:pt x="18131" y="19861"/>
                  </a:cubicBezTo>
                  <a:cubicBezTo>
                    <a:pt x="18167" y="19861"/>
                    <a:pt x="18243" y="19878"/>
                    <a:pt x="18372" y="19916"/>
                  </a:cubicBezTo>
                  <a:cubicBezTo>
                    <a:pt x="18511" y="19958"/>
                    <a:pt x="18645" y="19974"/>
                    <a:pt x="18780" y="19974"/>
                  </a:cubicBezTo>
                  <a:cubicBezTo>
                    <a:pt x="18890" y="19974"/>
                    <a:pt x="19000" y="19964"/>
                    <a:pt x="19115" y="19949"/>
                  </a:cubicBezTo>
                  <a:cubicBezTo>
                    <a:pt x="19623" y="19877"/>
                    <a:pt x="20189" y="19484"/>
                    <a:pt x="20222" y="18945"/>
                  </a:cubicBezTo>
                  <a:cubicBezTo>
                    <a:pt x="20222" y="18885"/>
                    <a:pt x="20091" y="18879"/>
                    <a:pt x="20053" y="18879"/>
                  </a:cubicBezTo>
                  <a:cubicBezTo>
                    <a:pt x="19643" y="18912"/>
                    <a:pt x="19245" y="18993"/>
                    <a:pt x="18837" y="19038"/>
                  </a:cubicBezTo>
                  <a:cubicBezTo>
                    <a:pt x="18681" y="19059"/>
                    <a:pt x="18514" y="19075"/>
                    <a:pt x="18346" y="19075"/>
                  </a:cubicBezTo>
                  <a:cubicBezTo>
                    <a:pt x="18029" y="19075"/>
                    <a:pt x="17709" y="19015"/>
                    <a:pt x="17456" y="18809"/>
                  </a:cubicBezTo>
                  <a:cubicBezTo>
                    <a:pt x="17262" y="18651"/>
                    <a:pt x="17287" y="18623"/>
                    <a:pt x="17379" y="18623"/>
                  </a:cubicBezTo>
                  <a:cubicBezTo>
                    <a:pt x="17408" y="18623"/>
                    <a:pt x="17445" y="18626"/>
                    <a:pt x="17483" y="18628"/>
                  </a:cubicBezTo>
                  <a:cubicBezTo>
                    <a:pt x="17528" y="18633"/>
                    <a:pt x="17576" y="18640"/>
                    <a:pt x="17626" y="18640"/>
                  </a:cubicBezTo>
                  <a:cubicBezTo>
                    <a:pt x="18313" y="18618"/>
                    <a:pt x="19006" y="18252"/>
                    <a:pt x="18880" y="17477"/>
                  </a:cubicBezTo>
                  <a:cubicBezTo>
                    <a:pt x="18872" y="17429"/>
                    <a:pt x="18799" y="17411"/>
                    <a:pt x="18741" y="17411"/>
                  </a:cubicBezTo>
                  <a:cubicBezTo>
                    <a:pt x="18721" y="17411"/>
                    <a:pt x="18702" y="17413"/>
                    <a:pt x="18689" y="17417"/>
                  </a:cubicBezTo>
                  <a:cubicBezTo>
                    <a:pt x="18465" y="17483"/>
                    <a:pt x="18241" y="17548"/>
                    <a:pt x="18019" y="17603"/>
                  </a:cubicBezTo>
                  <a:cubicBezTo>
                    <a:pt x="17937" y="17622"/>
                    <a:pt x="17797" y="17632"/>
                    <a:pt x="17652" y="17632"/>
                  </a:cubicBezTo>
                  <a:cubicBezTo>
                    <a:pt x="17266" y="17632"/>
                    <a:pt x="16846" y="17561"/>
                    <a:pt x="17418" y="17407"/>
                  </a:cubicBezTo>
                  <a:cubicBezTo>
                    <a:pt x="17740" y="17319"/>
                    <a:pt x="18084" y="17134"/>
                    <a:pt x="18188" y="16800"/>
                  </a:cubicBezTo>
                  <a:cubicBezTo>
                    <a:pt x="18198" y="16752"/>
                    <a:pt x="18067" y="16735"/>
                    <a:pt x="18045" y="16735"/>
                  </a:cubicBezTo>
                  <a:cubicBezTo>
                    <a:pt x="17549" y="16702"/>
                    <a:pt x="17075" y="16637"/>
                    <a:pt x="16600" y="16463"/>
                  </a:cubicBezTo>
                  <a:cubicBezTo>
                    <a:pt x="16458" y="16408"/>
                    <a:pt x="15874" y="15961"/>
                    <a:pt x="15874" y="15961"/>
                  </a:cubicBezTo>
                  <a:lnTo>
                    <a:pt x="15874" y="15961"/>
                  </a:lnTo>
                  <a:cubicBezTo>
                    <a:pt x="15927" y="15969"/>
                    <a:pt x="15979" y="15973"/>
                    <a:pt x="16031" y="15973"/>
                  </a:cubicBezTo>
                  <a:cubicBezTo>
                    <a:pt x="16321" y="15973"/>
                    <a:pt x="16601" y="15857"/>
                    <a:pt x="16851" y="15737"/>
                  </a:cubicBezTo>
                  <a:cubicBezTo>
                    <a:pt x="16884" y="15720"/>
                    <a:pt x="16867" y="15688"/>
                    <a:pt x="16846" y="15677"/>
                  </a:cubicBezTo>
                  <a:cubicBezTo>
                    <a:pt x="16649" y="15574"/>
                    <a:pt x="16224" y="15126"/>
                    <a:pt x="16098" y="15126"/>
                  </a:cubicBezTo>
                  <a:cubicBezTo>
                    <a:pt x="16240" y="15126"/>
                    <a:pt x="16370" y="15116"/>
                    <a:pt x="16513" y="15099"/>
                  </a:cubicBezTo>
                  <a:cubicBezTo>
                    <a:pt x="16818" y="15072"/>
                    <a:pt x="17047" y="14957"/>
                    <a:pt x="17266" y="14756"/>
                  </a:cubicBezTo>
                  <a:cubicBezTo>
                    <a:pt x="17292" y="14733"/>
                    <a:pt x="17238" y="14706"/>
                    <a:pt x="17221" y="14695"/>
                  </a:cubicBezTo>
                  <a:cubicBezTo>
                    <a:pt x="16999" y="14593"/>
                    <a:pt x="16869" y="14554"/>
                    <a:pt x="16632" y="14542"/>
                  </a:cubicBezTo>
                  <a:lnTo>
                    <a:pt x="16632" y="14542"/>
                  </a:lnTo>
                  <a:cubicBezTo>
                    <a:pt x="16642" y="14543"/>
                    <a:pt x="16653" y="14543"/>
                    <a:pt x="16664" y="14543"/>
                  </a:cubicBezTo>
                  <a:cubicBezTo>
                    <a:pt x="16781" y="14543"/>
                    <a:pt x="16934" y="14517"/>
                    <a:pt x="17042" y="14477"/>
                  </a:cubicBezTo>
                  <a:cubicBezTo>
                    <a:pt x="17549" y="14287"/>
                    <a:pt x="17866" y="13960"/>
                    <a:pt x="17866" y="13391"/>
                  </a:cubicBezTo>
                  <a:cubicBezTo>
                    <a:pt x="17860" y="13331"/>
                    <a:pt x="17735" y="13326"/>
                    <a:pt x="17697" y="13326"/>
                  </a:cubicBezTo>
                  <a:cubicBezTo>
                    <a:pt x="17596" y="13335"/>
                    <a:pt x="16879" y="13445"/>
                    <a:pt x="16839" y="13445"/>
                  </a:cubicBezTo>
                  <a:cubicBezTo>
                    <a:pt x="16827" y="13445"/>
                    <a:pt x="16879" y="13435"/>
                    <a:pt x="17030" y="13408"/>
                  </a:cubicBezTo>
                  <a:cubicBezTo>
                    <a:pt x="17413" y="13338"/>
                    <a:pt x="17740" y="13092"/>
                    <a:pt x="17991" y="12819"/>
                  </a:cubicBezTo>
                  <a:cubicBezTo>
                    <a:pt x="18040" y="12765"/>
                    <a:pt x="17870" y="12741"/>
                    <a:pt x="17818" y="12741"/>
                  </a:cubicBezTo>
                  <a:cubicBezTo>
                    <a:pt x="17812" y="12741"/>
                    <a:pt x="17808" y="12742"/>
                    <a:pt x="17805" y="12742"/>
                  </a:cubicBezTo>
                  <a:cubicBezTo>
                    <a:pt x="17535" y="12808"/>
                    <a:pt x="17258" y="12841"/>
                    <a:pt x="16985" y="12841"/>
                  </a:cubicBezTo>
                  <a:cubicBezTo>
                    <a:pt x="15895" y="12841"/>
                    <a:pt x="14855" y="12316"/>
                    <a:pt x="14474" y="11232"/>
                  </a:cubicBezTo>
                  <a:lnTo>
                    <a:pt x="14474" y="11232"/>
                  </a:lnTo>
                  <a:cubicBezTo>
                    <a:pt x="14731" y="11373"/>
                    <a:pt x="15034" y="11410"/>
                    <a:pt x="15338" y="11410"/>
                  </a:cubicBezTo>
                  <a:cubicBezTo>
                    <a:pt x="15553" y="11410"/>
                    <a:pt x="15770" y="11392"/>
                    <a:pt x="15973" y="11379"/>
                  </a:cubicBezTo>
                  <a:cubicBezTo>
                    <a:pt x="16022" y="11379"/>
                    <a:pt x="16060" y="11346"/>
                    <a:pt x="16005" y="11314"/>
                  </a:cubicBezTo>
                  <a:cubicBezTo>
                    <a:pt x="15607" y="11065"/>
                    <a:pt x="15262" y="10779"/>
                    <a:pt x="15013" y="10397"/>
                  </a:cubicBezTo>
                  <a:lnTo>
                    <a:pt x="15013" y="10397"/>
                  </a:lnTo>
                  <a:cubicBezTo>
                    <a:pt x="15246" y="10514"/>
                    <a:pt x="15512" y="10583"/>
                    <a:pt x="15770" y="10583"/>
                  </a:cubicBezTo>
                  <a:cubicBezTo>
                    <a:pt x="16135" y="10583"/>
                    <a:pt x="16483" y="10444"/>
                    <a:pt x="16693" y="10108"/>
                  </a:cubicBezTo>
                  <a:cubicBezTo>
                    <a:pt x="16710" y="10075"/>
                    <a:pt x="16670" y="10053"/>
                    <a:pt x="16649" y="10048"/>
                  </a:cubicBezTo>
                  <a:cubicBezTo>
                    <a:pt x="16076" y="9836"/>
                    <a:pt x="15476" y="9737"/>
                    <a:pt x="14909" y="9519"/>
                  </a:cubicBezTo>
                  <a:cubicBezTo>
                    <a:pt x="14369" y="9312"/>
                    <a:pt x="13993" y="8919"/>
                    <a:pt x="13654" y="8482"/>
                  </a:cubicBezTo>
                  <a:cubicBezTo>
                    <a:pt x="13561" y="8356"/>
                    <a:pt x="13480" y="8232"/>
                    <a:pt x="13404" y="8101"/>
                  </a:cubicBezTo>
                  <a:lnTo>
                    <a:pt x="13404" y="8101"/>
                  </a:lnTo>
                  <a:cubicBezTo>
                    <a:pt x="13501" y="8169"/>
                    <a:pt x="13615" y="8206"/>
                    <a:pt x="13739" y="8206"/>
                  </a:cubicBezTo>
                  <a:cubicBezTo>
                    <a:pt x="13754" y="8206"/>
                    <a:pt x="13769" y="8205"/>
                    <a:pt x="13785" y="8204"/>
                  </a:cubicBezTo>
                  <a:cubicBezTo>
                    <a:pt x="13790" y="8204"/>
                    <a:pt x="13805" y="8205"/>
                    <a:pt x="13823" y="8205"/>
                  </a:cubicBezTo>
                  <a:cubicBezTo>
                    <a:pt x="13864" y="8205"/>
                    <a:pt x="13921" y="8200"/>
                    <a:pt x="13905" y="8166"/>
                  </a:cubicBezTo>
                  <a:cubicBezTo>
                    <a:pt x="13900" y="8155"/>
                    <a:pt x="13539" y="7498"/>
                    <a:pt x="13762" y="7498"/>
                  </a:cubicBezTo>
                  <a:cubicBezTo>
                    <a:pt x="13775" y="7498"/>
                    <a:pt x="13790" y="7500"/>
                    <a:pt x="13807" y="7505"/>
                  </a:cubicBezTo>
                  <a:cubicBezTo>
                    <a:pt x="14009" y="7560"/>
                    <a:pt x="14041" y="7571"/>
                    <a:pt x="14248" y="7610"/>
                  </a:cubicBezTo>
                  <a:cubicBezTo>
                    <a:pt x="14255" y="7612"/>
                    <a:pt x="14270" y="7613"/>
                    <a:pt x="14286" y="7613"/>
                  </a:cubicBezTo>
                  <a:cubicBezTo>
                    <a:pt x="14327" y="7613"/>
                    <a:pt x="14379" y="7604"/>
                    <a:pt x="14364" y="7565"/>
                  </a:cubicBezTo>
                  <a:cubicBezTo>
                    <a:pt x="14222" y="7167"/>
                    <a:pt x="13976" y="7102"/>
                    <a:pt x="14527" y="7047"/>
                  </a:cubicBezTo>
                  <a:cubicBezTo>
                    <a:pt x="14816" y="7021"/>
                    <a:pt x="15023" y="6890"/>
                    <a:pt x="15204" y="6666"/>
                  </a:cubicBezTo>
                  <a:cubicBezTo>
                    <a:pt x="15247" y="6616"/>
                    <a:pt x="15094" y="6589"/>
                    <a:pt x="15073" y="6589"/>
                  </a:cubicBezTo>
                  <a:cubicBezTo>
                    <a:pt x="14102" y="6551"/>
                    <a:pt x="13185" y="6186"/>
                    <a:pt x="12432" y="5574"/>
                  </a:cubicBezTo>
                  <a:cubicBezTo>
                    <a:pt x="12302" y="5471"/>
                    <a:pt x="12055" y="5204"/>
                    <a:pt x="11974" y="5171"/>
                  </a:cubicBezTo>
                  <a:lnTo>
                    <a:pt x="11974" y="5171"/>
                  </a:lnTo>
                  <a:cubicBezTo>
                    <a:pt x="12214" y="5264"/>
                    <a:pt x="12324" y="5264"/>
                    <a:pt x="12569" y="5274"/>
                  </a:cubicBezTo>
                  <a:cubicBezTo>
                    <a:pt x="12586" y="5274"/>
                    <a:pt x="12684" y="5269"/>
                    <a:pt x="12656" y="5231"/>
                  </a:cubicBezTo>
                  <a:cubicBezTo>
                    <a:pt x="12505" y="5007"/>
                    <a:pt x="12092" y="4766"/>
                    <a:pt x="12481" y="4766"/>
                  </a:cubicBezTo>
                  <a:cubicBezTo>
                    <a:pt x="12498" y="4766"/>
                    <a:pt x="12516" y="4767"/>
                    <a:pt x="12536" y="4768"/>
                  </a:cubicBezTo>
                  <a:cubicBezTo>
                    <a:pt x="12555" y="4769"/>
                    <a:pt x="12574" y="4769"/>
                    <a:pt x="12593" y="4769"/>
                  </a:cubicBezTo>
                  <a:cubicBezTo>
                    <a:pt x="12828" y="4769"/>
                    <a:pt x="13021" y="4681"/>
                    <a:pt x="13223" y="4560"/>
                  </a:cubicBezTo>
                  <a:cubicBezTo>
                    <a:pt x="13266" y="4533"/>
                    <a:pt x="13223" y="4506"/>
                    <a:pt x="13190" y="4489"/>
                  </a:cubicBezTo>
                  <a:cubicBezTo>
                    <a:pt x="13005" y="4408"/>
                    <a:pt x="12808" y="4330"/>
                    <a:pt x="12618" y="4255"/>
                  </a:cubicBezTo>
                  <a:cubicBezTo>
                    <a:pt x="11975" y="4010"/>
                    <a:pt x="12189" y="3981"/>
                    <a:pt x="12424" y="3981"/>
                  </a:cubicBezTo>
                  <a:cubicBezTo>
                    <a:pt x="12456" y="3981"/>
                    <a:pt x="12489" y="3982"/>
                    <a:pt x="12520" y="3982"/>
                  </a:cubicBezTo>
                  <a:cubicBezTo>
                    <a:pt x="12558" y="3982"/>
                    <a:pt x="12591" y="3982"/>
                    <a:pt x="12624" y="3977"/>
                  </a:cubicBezTo>
                  <a:cubicBezTo>
                    <a:pt x="12956" y="3970"/>
                    <a:pt x="13256" y="3949"/>
                    <a:pt x="13545" y="3769"/>
                  </a:cubicBezTo>
                  <a:cubicBezTo>
                    <a:pt x="13588" y="3741"/>
                    <a:pt x="13545" y="3709"/>
                    <a:pt x="13513" y="3698"/>
                  </a:cubicBezTo>
                  <a:cubicBezTo>
                    <a:pt x="12992" y="3480"/>
                    <a:pt x="12475" y="3415"/>
                    <a:pt x="11924" y="3411"/>
                  </a:cubicBezTo>
                  <a:lnTo>
                    <a:pt x="11924" y="3411"/>
                  </a:lnTo>
                  <a:cubicBezTo>
                    <a:pt x="12372" y="3007"/>
                    <a:pt x="12722" y="2484"/>
                    <a:pt x="12803" y="1870"/>
                  </a:cubicBezTo>
                  <a:cubicBezTo>
                    <a:pt x="12806" y="1825"/>
                    <a:pt x="12738" y="1806"/>
                    <a:pt x="12675" y="1806"/>
                  </a:cubicBezTo>
                  <a:cubicBezTo>
                    <a:pt x="12634" y="1806"/>
                    <a:pt x="12595" y="1814"/>
                    <a:pt x="12579" y="1827"/>
                  </a:cubicBezTo>
                  <a:cubicBezTo>
                    <a:pt x="12151" y="2147"/>
                    <a:pt x="11722" y="2437"/>
                    <a:pt x="11275" y="2720"/>
                  </a:cubicBezTo>
                  <a:lnTo>
                    <a:pt x="11275" y="2720"/>
                  </a:lnTo>
                  <a:cubicBezTo>
                    <a:pt x="11395" y="2448"/>
                    <a:pt x="11478" y="2168"/>
                    <a:pt x="11554" y="1870"/>
                  </a:cubicBezTo>
                  <a:cubicBezTo>
                    <a:pt x="11565" y="1828"/>
                    <a:pt x="11485" y="1807"/>
                    <a:pt x="11417" y="1807"/>
                  </a:cubicBezTo>
                  <a:cubicBezTo>
                    <a:pt x="11379" y="1807"/>
                    <a:pt x="11344" y="1814"/>
                    <a:pt x="11330" y="1827"/>
                  </a:cubicBezTo>
                  <a:cubicBezTo>
                    <a:pt x="11045" y="2120"/>
                    <a:pt x="10839" y="2462"/>
                    <a:pt x="10603" y="2786"/>
                  </a:cubicBezTo>
                  <a:lnTo>
                    <a:pt x="10603" y="2786"/>
                  </a:lnTo>
                  <a:cubicBezTo>
                    <a:pt x="10549" y="2068"/>
                    <a:pt x="10588" y="1316"/>
                    <a:pt x="10431" y="627"/>
                  </a:cubicBezTo>
                  <a:cubicBezTo>
                    <a:pt x="10339" y="230"/>
                    <a:pt x="10201" y="1"/>
                    <a:pt x="988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0"/>
            <p:cNvSpPr/>
            <p:nvPr/>
          </p:nvSpPr>
          <p:spPr>
            <a:xfrm>
              <a:off x="4211175" y="3060225"/>
              <a:ext cx="304675" cy="580825"/>
            </a:xfrm>
            <a:custGeom>
              <a:avLst/>
              <a:gdLst/>
              <a:ahLst/>
              <a:cxnLst/>
              <a:rect l="l" t="t" r="r" b="b"/>
              <a:pathLst>
                <a:path w="12187" h="23233" extrusionOk="0">
                  <a:moveTo>
                    <a:pt x="6295" y="1"/>
                  </a:moveTo>
                  <a:cubicBezTo>
                    <a:pt x="5876" y="1"/>
                    <a:pt x="5461" y="306"/>
                    <a:pt x="5439" y="775"/>
                  </a:cubicBezTo>
                  <a:lnTo>
                    <a:pt x="5569" y="830"/>
                  </a:lnTo>
                  <a:cubicBezTo>
                    <a:pt x="5275" y="742"/>
                    <a:pt x="4904" y="714"/>
                    <a:pt x="4637" y="568"/>
                  </a:cubicBezTo>
                  <a:lnTo>
                    <a:pt x="4637" y="568"/>
                  </a:lnTo>
                  <a:cubicBezTo>
                    <a:pt x="4713" y="802"/>
                    <a:pt x="5090" y="917"/>
                    <a:pt x="5275" y="1064"/>
                  </a:cubicBezTo>
                  <a:lnTo>
                    <a:pt x="4364" y="1064"/>
                  </a:lnTo>
                  <a:cubicBezTo>
                    <a:pt x="4474" y="1298"/>
                    <a:pt x="4686" y="1539"/>
                    <a:pt x="4953" y="1565"/>
                  </a:cubicBezTo>
                  <a:cubicBezTo>
                    <a:pt x="4637" y="1948"/>
                    <a:pt x="4391" y="2449"/>
                    <a:pt x="4097" y="2886"/>
                  </a:cubicBezTo>
                  <a:cubicBezTo>
                    <a:pt x="4474" y="2886"/>
                    <a:pt x="4768" y="2711"/>
                    <a:pt x="5063" y="2477"/>
                  </a:cubicBezTo>
                  <a:lnTo>
                    <a:pt x="5063" y="2477"/>
                  </a:lnTo>
                  <a:cubicBezTo>
                    <a:pt x="5035" y="3214"/>
                    <a:pt x="4233" y="4065"/>
                    <a:pt x="3617" y="4211"/>
                  </a:cubicBezTo>
                  <a:cubicBezTo>
                    <a:pt x="3775" y="4256"/>
                    <a:pt x="3938" y="4282"/>
                    <a:pt x="4097" y="4282"/>
                  </a:cubicBezTo>
                  <a:cubicBezTo>
                    <a:pt x="4260" y="4282"/>
                    <a:pt x="4419" y="4256"/>
                    <a:pt x="4582" y="4179"/>
                  </a:cubicBezTo>
                  <a:lnTo>
                    <a:pt x="4582" y="4179"/>
                  </a:lnTo>
                  <a:cubicBezTo>
                    <a:pt x="4364" y="4506"/>
                    <a:pt x="4233" y="4943"/>
                    <a:pt x="3988" y="5270"/>
                  </a:cubicBezTo>
                  <a:cubicBezTo>
                    <a:pt x="3721" y="5651"/>
                    <a:pt x="3454" y="5913"/>
                    <a:pt x="3132" y="6241"/>
                  </a:cubicBezTo>
                  <a:cubicBezTo>
                    <a:pt x="3246" y="6290"/>
                    <a:pt x="3371" y="6311"/>
                    <a:pt x="3497" y="6311"/>
                  </a:cubicBezTo>
                  <a:cubicBezTo>
                    <a:pt x="3726" y="6311"/>
                    <a:pt x="3960" y="6246"/>
                    <a:pt x="4152" y="6208"/>
                  </a:cubicBezTo>
                  <a:lnTo>
                    <a:pt x="4152" y="6208"/>
                  </a:lnTo>
                  <a:cubicBezTo>
                    <a:pt x="4043" y="6945"/>
                    <a:pt x="3671" y="7441"/>
                    <a:pt x="3028" y="7768"/>
                  </a:cubicBezTo>
                  <a:cubicBezTo>
                    <a:pt x="3323" y="7768"/>
                    <a:pt x="3617" y="7768"/>
                    <a:pt x="3885" y="7681"/>
                  </a:cubicBezTo>
                  <a:lnTo>
                    <a:pt x="3885" y="7681"/>
                  </a:lnTo>
                  <a:cubicBezTo>
                    <a:pt x="3830" y="7817"/>
                    <a:pt x="3775" y="7965"/>
                    <a:pt x="3721" y="8111"/>
                  </a:cubicBezTo>
                  <a:cubicBezTo>
                    <a:pt x="3159" y="8941"/>
                    <a:pt x="3011" y="9050"/>
                    <a:pt x="2679" y="9558"/>
                  </a:cubicBezTo>
                  <a:cubicBezTo>
                    <a:pt x="2302" y="10173"/>
                    <a:pt x="1876" y="10736"/>
                    <a:pt x="1337" y="11205"/>
                  </a:cubicBezTo>
                  <a:cubicBezTo>
                    <a:pt x="1740" y="11145"/>
                    <a:pt x="2276" y="11205"/>
                    <a:pt x="2596" y="10850"/>
                  </a:cubicBezTo>
                  <a:lnTo>
                    <a:pt x="2596" y="10850"/>
                  </a:lnTo>
                  <a:cubicBezTo>
                    <a:pt x="2384" y="11613"/>
                    <a:pt x="1981" y="12089"/>
                    <a:pt x="1609" y="12733"/>
                  </a:cubicBezTo>
                  <a:cubicBezTo>
                    <a:pt x="1953" y="12705"/>
                    <a:pt x="2276" y="12530"/>
                    <a:pt x="2624" y="12411"/>
                  </a:cubicBezTo>
                  <a:lnTo>
                    <a:pt x="2624" y="12411"/>
                  </a:lnTo>
                  <a:cubicBezTo>
                    <a:pt x="2412" y="13146"/>
                    <a:pt x="2117" y="13763"/>
                    <a:pt x="1582" y="14259"/>
                  </a:cubicBezTo>
                  <a:cubicBezTo>
                    <a:pt x="1123" y="14674"/>
                    <a:pt x="240" y="15405"/>
                    <a:pt x="0" y="15934"/>
                  </a:cubicBezTo>
                  <a:cubicBezTo>
                    <a:pt x="121" y="15951"/>
                    <a:pt x="240" y="15956"/>
                    <a:pt x="355" y="15956"/>
                  </a:cubicBezTo>
                  <a:cubicBezTo>
                    <a:pt x="519" y="15956"/>
                    <a:pt x="672" y="15940"/>
                    <a:pt x="829" y="15908"/>
                  </a:cubicBezTo>
                  <a:lnTo>
                    <a:pt x="829" y="15908"/>
                  </a:lnTo>
                  <a:cubicBezTo>
                    <a:pt x="617" y="16228"/>
                    <a:pt x="350" y="16497"/>
                    <a:pt x="131" y="16845"/>
                  </a:cubicBezTo>
                  <a:cubicBezTo>
                    <a:pt x="153" y="16850"/>
                    <a:pt x="174" y="16850"/>
                    <a:pt x="197" y="16850"/>
                  </a:cubicBezTo>
                  <a:cubicBezTo>
                    <a:pt x="574" y="16850"/>
                    <a:pt x="901" y="16605"/>
                    <a:pt x="1233" y="16464"/>
                  </a:cubicBezTo>
                  <a:lnTo>
                    <a:pt x="1233" y="16464"/>
                  </a:lnTo>
                  <a:cubicBezTo>
                    <a:pt x="939" y="17172"/>
                    <a:pt x="508" y="17849"/>
                    <a:pt x="267" y="18552"/>
                  </a:cubicBezTo>
                  <a:cubicBezTo>
                    <a:pt x="644" y="18378"/>
                    <a:pt x="1123" y="18144"/>
                    <a:pt x="1418" y="17789"/>
                  </a:cubicBezTo>
                  <a:lnTo>
                    <a:pt x="1418" y="17789"/>
                  </a:lnTo>
                  <a:cubicBezTo>
                    <a:pt x="1337" y="18083"/>
                    <a:pt x="1151" y="18405"/>
                    <a:pt x="1151" y="18700"/>
                  </a:cubicBezTo>
                  <a:cubicBezTo>
                    <a:pt x="1337" y="18667"/>
                    <a:pt x="1500" y="18612"/>
                    <a:pt x="1659" y="18580"/>
                  </a:cubicBezTo>
                  <a:lnTo>
                    <a:pt x="1659" y="18580"/>
                  </a:lnTo>
                  <a:cubicBezTo>
                    <a:pt x="1555" y="18962"/>
                    <a:pt x="1473" y="19403"/>
                    <a:pt x="1287" y="19758"/>
                  </a:cubicBezTo>
                  <a:cubicBezTo>
                    <a:pt x="1042" y="20228"/>
                    <a:pt x="617" y="20495"/>
                    <a:pt x="350" y="20931"/>
                  </a:cubicBezTo>
                  <a:cubicBezTo>
                    <a:pt x="725" y="20931"/>
                    <a:pt x="1123" y="20843"/>
                    <a:pt x="1473" y="20636"/>
                  </a:cubicBezTo>
                  <a:lnTo>
                    <a:pt x="1473" y="20636"/>
                  </a:lnTo>
                  <a:cubicBezTo>
                    <a:pt x="1392" y="21422"/>
                    <a:pt x="1048" y="22082"/>
                    <a:pt x="617" y="22666"/>
                  </a:cubicBezTo>
                  <a:cubicBezTo>
                    <a:pt x="698" y="22709"/>
                    <a:pt x="846" y="22736"/>
                    <a:pt x="1058" y="22753"/>
                  </a:cubicBezTo>
                  <a:cubicBezTo>
                    <a:pt x="1184" y="22666"/>
                    <a:pt x="1309" y="22578"/>
                    <a:pt x="1435" y="22491"/>
                  </a:cubicBezTo>
                  <a:cubicBezTo>
                    <a:pt x="1446" y="22480"/>
                    <a:pt x="1468" y="22480"/>
                    <a:pt x="1490" y="22480"/>
                  </a:cubicBezTo>
                  <a:cubicBezTo>
                    <a:pt x="1571" y="22480"/>
                    <a:pt x="1686" y="22519"/>
                    <a:pt x="1647" y="22552"/>
                  </a:cubicBezTo>
                  <a:cubicBezTo>
                    <a:pt x="1326" y="22846"/>
                    <a:pt x="1593" y="22938"/>
                    <a:pt x="1921" y="22938"/>
                  </a:cubicBezTo>
                  <a:cubicBezTo>
                    <a:pt x="2155" y="22938"/>
                    <a:pt x="2427" y="22889"/>
                    <a:pt x="2537" y="22834"/>
                  </a:cubicBezTo>
                  <a:cubicBezTo>
                    <a:pt x="2755" y="22736"/>
                    <a:pt x="2956" y="22611"/>
                    <a:pt x="3147" y="22464"/>
                  </a:cubicBezTo>
                  <a:cubicBezTo>
                    <a:pt x="3159" y="22454"/>
                    <a:pt x="3197" y="22447"/>
                    <a:pt x="3235" y="22447"/>
                  </a:cubicBezTo>
                  <a:cubicBezTo>
                    <a:pt x="3306" y="22447"/>
                    <a:pt x="3382" y="22464"/>
                    <a:pt x="3371" y="22507"/>
                  </a:cubicBezTo>
                  <a:cubicBezTo>
                    <a:pt x="3284" y="22814"/>
                    <a:pt x="3535" y="22971"/>
                    <a:pt x="3797" y="22971"/>
                  </a:cubicBezTo>
                  <a:cubicBezTo>
                    <a:pt x="3966" y="22971"/>
                    <a:pt x="4146" y="22912"/>
                    <a:pt x="4250" y="22774"/>
                  </a:cubicBezTo>
                  <a:cubicBezTo>
                    <a:pt x="4337" y="22676"/>
                    <a:pt x="4419" y="22573"/>
                    <a:pt x="4484" y="22464"/>
                  </a:cubicBezTo>
                  <a:cubicBezTo>
                    <a:pt x="4495" y="22447"/>
                    <a:pt x="4527" y="22442"/>
                    <a:pt x="4560" y="22442"/>
                  </a:cubicBezTo>
                  <a:cubicBezTo>
                    <a:pt x="4632" y="22442"/>
                    <a:pt x="4713" y="22469"/>
                    <a:pt x="4708" y="22507"/>
                  </a:cubicBezTo>
                  <a:cubicBezTo>
                    <a:pt x="4670" y="22802"/>
                    <a:pt x="4904" y="22960"/>
                    <a:pt x="5161" y="22960"/>
                  </a:cubicBezTo>
                  <a:cubicBezTo>
                    <a:pt x="5319" y="22960"/>
                    <a:pt x="5488" y="22900"/>
                    <a:pt x="5592" y="22764"/>
                  </a:cubicBezTo>
                  <a:cubicBezTo>
                    <a:pt x="5602" y="22748"/>
                    <a:pt x="5630" y="22742"/>
                    <a:pt x="5657" y="22742"/>
                  </a:cubicBezTo>
                  <a:cubicBezTo>
                    <a:pt x="5717" y="22742"/>
                    <a:pt x="5788" y="22769"/>
                    <a:pt x="5810" y="22802"/>
                  </a:cubicBezTo>
                  <a:cubicBezTo>
                    <a:pt x="5929" y="22895"/>
                    <a:pt x="6028" y="22944"/>
                    <a:pt x="6110" y="22944"/>
                  </a:cubicBezTo>
                  <a:cubicBezTo>
                    <a:pt x="6214" y="22944"/>
                    <a:pt x="6289" y="22867"/>
                    <a:pt x="6334" y="22726"/>
                  </a:cubicBezTo>
                  <a:cubicBezTo>
                    <a:pt x="6350" y="22709"/>
                    <a:pt x="6372" y="22698"/>
                    <a:pt x="6399" y="22698"/>
                  </a:cubicBezTo>
                  <a:cubicBezTo>
                    <a:pt x="6458" y="22698"/>
                    <a:pt x="6536" y="22731"/>
                    <a:pt x="6557" y="22759"/>
                  </a:cubicBezTo>
                  <a:cubicBezTo>
                    <a:pt x="6617" y="22905"/>
                    <a:pt x="6699" y="22977"/>
                    <a:pt x="6803" y="22977"/>
                  </a:cubicBezTo>
                  <a:cubicBezTo>
                    <a:pt x="6896" y="22977"/>
                    <a:pt x="7004" y="22917"/>
                    <a:pt x="7135" y="22797"/>
                  </a:cubicBezTo>
                  <a:cubicBezTo>
                    <a:pt x="7140" y="22769"/>
                    <a:pt x="7168" y="22764"/>
                    <a:pt x="7201" y="22764"/>
                  </a:cubicBezTo>
                  <a:cubicBezTo>
                    <a:pt x="7250" y="22764"/>
                    <a:pt x="7316" y="22786"/>
                    <a:pt x="7332" y="22797"/>
                  </a:cubicBezTo>
                  <a:cubicBezTo>
                    <a:pt x="7538" y="22917"/>
                    <a:pt x="8008" y="23232"/>
                    <a:pt x="8286" y="23232"/>
                  </a:cubicBezTo>
                  <a:cubicBezTo>
                    <a:pt x="8439" y="23232"/>
                    <a:pt x="8537" y="23134"/>
                    <a:pt x="8499" y="22857"/>
                  </a:cubicBezTo>
                  <a:cubicBezTo>
                    <a:pt x="8494" y="22829"/>
                    <a:pt x="8520" y="22824"/>
                    <a:pt x="8553" y="22824"/>
                  </a:cubicBezTo>
                  <a:cubicBezTo>
                    <a:pt x="8608" y="22824"/>
                    <a:pt x="8684" y="22846"/>
                    <a:pt x="8701" y="22857"/>
                  </a:cubicBezTo>
                  <a:cubicBezTo>
                    <a:pt x="8875" y="22977"/>
                    <a:pt x="9072" y="23036"/>
                    <a:pt x="9214" y="23036"/>
                  </a:cubicBezTo>
                  <a:cubicBezTo>
                    <a:pt x="9432" y="23036"/>
                    <a:pt x="9542" y="22895"/>
                    <a:pt x="9328" y="22605"/>
                  </a:cubicBezTo>
                  <a:cubicBezTo>
                    <a:pt x="9312" y="22578"/>
                    <a:pt x="9350" y="22573"/>
                    <a:pt x="9399" y="22573"/>
                  </a:cubicBezTo>
                  <a:cubicBezTo>
                    <a:pt x="9459" y="22573"/>
                    <a:pt x="9524" y="22584"/>
                    <a:pt x="9547" y="22600"/>
                  </a:cubicBezTo>
                  <a:cubicBezTo>
                    <a:pt x="9764" y="22666"/>
                    <a:pt x="9928" y="22693"/>
                    <a:pt x="10032" y="22693"/>
                  </a:cubicBezTo>
                  <a:cubicBezTo>
                    <a:pt x="10207" y="22693"/>
                    <a:pt x="10229" y="22611"/>
                    <a:pt x="10098" y="22447"/>
                  </a:cubicBezTo>
                  <a:lnTo>
                    <a:pt x="10091" y="22442"/>
                  </a:lnTo>
                  <a:cubicBezTo>
                    <a:pt x="10086" y="22436"/>
                    <a:pt x="10086" y="22431"/>
                    <a:pt x="10081" y="22426"/>
                  </a:cubicBezTo>
                  <a:cubicBezTo>
                    <a:pt x="10065" y="22404"/>
                    <a:pt x="10108" y="22393"/>
                    <a:pt x="10157" y="22393"/>
                  </a:cubicBezTo>
                  <a:cubicBezTo>
                    <a:pt x="10212" y="22393"/>
                    <a:pt x="10277" y="22404"/>
                    <a:pt x="10294" y="22426"/>
                  </a:cubicBezTo>
                  <a:cubicBezTo>
                    <a:pt x="10491" y="22671"/>
                    <a:pt x="10692" y="22769"/>
                    <a:pt x="10851" y="22769"/>
                  </a:cubicBezTo>
                  <a:cubicBezTo>
                    <a:pt x="11150" y="22769"/>
                    <a:pt x="11309" y="22426"/>
                    <a:pt x="11073" y="22044"/>
                  </a:cubicBezTo>
                  <a:cubicBezTo>
                    <a:pt x="11058" y="22021"/>
                    <a:pt x="11085" y="22011"/>
                    <a:pt x="11123" y="22011"/>
                  </a:cubicBezTo>
                  <a:cubicBezTo>
                    <a:pt x="11183" y="22011"/>
                    <a:pt x="11270" y="22033"/>
                    <a:pt x="11287" y="22044"/>
                  </a:cubicBezTo>
                  <a:cubicBezTo>
                    <a:pt x="11395" y="22126"/>
                    <a:pt x="11750" y="22268"/>
                    <a:pt x="12062" y="22333"/>
                  </a:cubicBezTo>
                  <a:cubicBezTo>
                    <a:pt x="11761" y="22109"/>
                    <a:pt x="11395" y="21913"/>
                    <a:pt x="11276" y="21842"/>
                  </a:cubicBezTo>
                  <a:lnTo>
                    <a:pt x="11276" y="21842"/>
                  </a:lnTo>
                  <a:cubicBezTo>
                    <a:pt x="11440" y="21913"/>
                    <a:pt x="11641" y="21956"/>
                    <a:pt x="11833" y="21956"/>
                  </a:cubicBezTo>
                  <a:cubicBezTo>
                    <a:pt x="11957" y="21956"/>
                    <a:pt x="12083" y="21935"/>
                    <a:pt x="12186" y="21902"/>
                  </a:cubicBezTo>
                  <a:cubicBezTo>
                    <a:pt x="11783" y="21668"/>
                    <a:pt x="11249" y="21165"/>
                    <a:pt x="11171" y="20609"/>
                  </a:cubicBezTo>
                  <a:cubicBezTo>
                    <a:pt x="11287" y="20609"/>
                    <a:pt x="11428" y="20626"/>
                    <a:pt x="11576" y="20626"/>
                  </a:cubicBezTo>
                  <a:cubicBezTo>
                    <a:pt x="11788" y="20626"/>
                    <a:pt x="12007" y="20593"/>
                    <a:pt x="12132" y="20435"/>
                  </a:cubicBezTo>
                  <a:cubicBezTo>
                    <a:pt x="11516" y="20314"/>
                    <a:pt x="11035" y="19551"/>
                    <a:pt x="10529" y="19169"/>
                  </a:cubicBezTo>
                  <a:lnTo>
                    <a:pt x="10529" y="19169"/>
                  </a:lnTo>
                  <a:cubicBezTo>
                    <a:pt x="10675" y="19234"/>
                    <a:pt x="10877" y="19279"/>
                    <a:pt x="11073" y="19279"/>
                  </a:cubicBezTo>
                  <a:cubicBezTo>
                    <a:pt x="11237" y="19279"/>
                    <a:pt x="11395" y="19251"/>
                    <a:pt x="11516" y="19169"/>
                  </a:cubicBezTo>
                  <a:cubicBezTo>
                    <a:pt x="11063" y="19022"/>
                    <a:pt x="10262" y="18526"/>
                    <a:pt x="10124" y="17963"/>
                  </a:cubicBezTo>
                  <a:lnTo>
                    <a:pt x="10124" y="17963"/>
                  </a:lnTo>
                  <a:cubicBezTo>
                    <a:pt x="10419" y="18083"/>
                    <a:pt x="10687" y="18258"/>
                    <a:pt x="11008" y="18258"/>
                  </a:cubicBezTo>
                  <a:cubicBezTo>
                    <a:pt x="10660" y="17904"/>
                    <a:pt x="10262" y="17348"/>
                    <a:pt x="10282" y="16791"/>
                  </a:cubicBezTo>
                  <a:lnTo>
                    <a:pt x="10282" y="16791"/>
                  </a:lnTo>
                  <a:cubicBezTo>
                    <a:pt x="10577" y="16938"/>
                    <a:pt x="10899" y="16965"/>
                    <a:pt x="11221" y="16965"/>
                  </a:cubicBezTo>
                  <a:cubicBezTo>
                    <a:pt x="10741" y="16759"/>
                    <a:pt x="10015" y="16436"/>
                    <a:pt x="9803" y="15908"/>
                  </a:cubicBezTo>
                  <a:lnTo>
                    <a:pt x="9803" y="15908"/>
                  </a:lnTo>
                  <a:cubicBezTo>
                    <a:pt x="10048" y="15951"/>
                    <a:pt x="10267" y="16016"/>
                    <a:pt x="10506" y="16016"/>
                  </a:cubicBezTo>
                  <a:cubicBezTo>
                    <a:pt x="10582" y="16016"/>
                    <a:pt x="10660" y="16011"/>
                    <a:pt x="10741" y="15994"/>
                  </a:cubicBezTo>
                  <a:cubicBezTo>
                    <a:pt x="10098" y="15498"/>
                    <a:pt x="9371" y="14821"/>
                    <a:pt x="9214" y="13937"/>
                  </a:cubicBezTo>
                  <a:cubicBezTo>
                    <a:pt x="9257" y="13932"/>
                    <a:pt x="9295" y="13932"/>
                    <a:pt x="9333" y="13932"/>
                  </a:cubicBezTo>
                  <a:cubicBezTo>
                    <a:pt x="9509" y="13932"/>
                    <a:pt x="9678" y="13970"/>
                    <a:pt x="9830" y="13997"/>
                  </a:cubicBezTo>
                  <a:cubicBezTo>
                    <a:pt x="9132" y="13763"/>
                    <a:pt x="8761" y="13027"/>
                    <a:pt x="8679" y="12263"/>
                  </a:cubicBezTo>
                  <a:lnTo>
                    <a:pt x="8679" y="12263"/>
                  </a:lnTo>
                  <a:cubicBezTo>
                    <a:pt x="8865" y="12378"/>
                    <a:pt x="9051" y="12421"/>
                    <a:pt x="9252" y="12421"/>
                  </a:cubicBezTo>
                  <a:cubicBezTo>
                    <a:pt x="9312" y="12421"/>
                    <a:pt x="9366" y="12416"/>
                    <a:pt x="9426" y="12411"/>
                  </a:cubicBezTo>
                  <a:cubicBezTo>
                    <a:pt x="9132" y="12176"/>
                    <a:pt x="8837" y="12089"/>
                    <a:pt x="8570" y="11794"/>
                  </a:cubicBezTo>
                  <a:cubicBezTo>
                    <a:pt x="8331" y="11472"/>
                    <a:pt x="8145" y="11090"/>
                    <a:pt x="7850" y="10795"/>
                  </a:cubicBezTo>
                  <a:lnTo>
                    <a:pt x="7850" y="10795"/>
                  </a:lnTo>
                  <a:cubicBezTo>
                    <a:pt x="8117" y="11036"/>
                    <a:pt x="8679" y="11303"/>
                    <a:pt x="9039" y="11303"/>
                  </a:cubicBezTo>
                  <a:cubicBezTo>
                    <a:pt x="9072" y="11303"/>
                    <a:pt x="9104" y="11298"/>
                    <a:pt x="9132" y="11293"/>
                  </a:cubicBezTo>
                  <a:cubicBezTo>
                    <a:pt x="8598" y="10872"/>
                    <a:pt x="8232" y="10425"/>
                    <a:pt x="7861" y="9891"/>
                  </a:cubicBezTo>
                  <a:lnTo>
                    <a:pt x="7861" y="9891"/>
                  </a:lnTo>
                  <a:cubicBezTo>
                    <a:pt x="7878" y="9906"/>
                    <a:pt x="7888" y="9923"/>
                    <a:pt x="7898" y="9939"/>
                  </a:cubicBezTo>
                  <a:cubicBezTo>
                    <a:pt x="7528" y="9148"/>
                    <a:pt x="7473" y="8352"/>
                    <a:pt x="7261" y="7534"/>
                  </a:cubicBezTo>
                  <a:lnTo>
                    <a:pt x="7261" y="7534"/>
                  </a:lnTo>
                  <a:cubicBezTo>
                    <a:pt x="7523" y="7572"/>
                    <a:pt x="7774" y="7615"/>
                    <a:pt x="8024" y="7615"/>
                  </a:cubicBezTo>
                  <a:cubicBezTo>
                    <a:pt x="8128" y="7615"/>
                    <a:pt x="8226" y="7610"/>
                    <a:pt x="8331" y="7588"/>
                  </a:cubicBezTo>
                  <a:cubicBezTo>
                    <a:pt x="7926" y="7239"/>
                    <a:pt x="7850" y="6769"/>
                    <a:pt x="7659" y="6241"/>
                  </a:cubicBezTo>
                  <a:lnTo>
                    <a:pt x="7659" y="6241"/>
                  </a:lnTo>
                  <a:cubicBezTo>
                    <a:pt x="7953" y="6361"/>
                    <a:pt x="8258" y="6437"/>
                    <a:pt x="8560" y="6437"/>
                  </a:cubicBezTo>
                  <a:cubicBezTo>
                    <a:pt x="8701" y="6437"/>
                    <a:pt x="8837" y="6421"/>
                    <a:pt x="8973" y="6383"/>
                  </a:cubicBezTo>
                  <a:cubicBezTo>
                    <a:pt x="7981" y="6180"/>
                    <a:pt x="7283" y="4332"/>
                    <a:pt x="7070" y="3388"/>
                  </a:cubicBezTo>
                  <a:lnTo>
                    <a:pt x="7070" y="3388"/>
                  </a:lnTo>
                  <a:cubicBezTo>
                    <a:pt x="7250" y="3421"/>
                    <a:pt x="7485" y="3470"/>
                    <a:pt x="7709" y="3529"/>
                  </a:cubicBezTo>
                  <a:cubicBezTo>
                    <a:pt x="7070" y="3088"/>
                    <a:pt x="6481" y="1827"/>
                    <a:pt x="6377" y="1245"/>
                  </a:cubicBezTo>
                  <a:cubicBezTo>
                    <a:pt x="6508" y="1184"/>
                    <a:pt x="6672" y="1152"/>
                    <a:pt x="6803" y="1152"/>
                  </a:cubicBezTo>
                  <a:cubicBezTo>
                    <a:pt x="6617" y="862"/>
                    <a:pt x="6241" y="890"/>
                    <a:pt x="5946" y="830"/>
                  </a:cubicBezTo>
                  <a:cubicBezTo>
                    <a:pt x="6105" y="535"/>
                    <a:pt x="6377" y="333"/>
                    <a:pt x="6536" y="39"/>
                  </a:cubicBezTo>
                  <a:cubicBezTo>
                    <a:pt x="6458" y="11"/>
                    <a:pt x="6377" y="1"/>
                    <a:pt x="6295" y="1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0"/>
            <p:cNvSpPr/>
            <p:nvPr/>
          </p:nvSpPr>
          <p:spPr>
            <a:xfrm>
              <a:off x="4220850" y="3610500"/>
              <a:ext cx="298425" cy="33825"/>
            </a:xfrm>
            <a:custGeom>
              <a:avLst/>
              <a:gdLst/>
              <a:ahLst/>
              <a:cxnLst/>
              <a:rect l="l" t="t" r="r" b="b"/>
              <a:pathLst>
                <a:path w="11937" h="1353" extrusionOk="0">
                  <a:moveTo>
                    <a:pt x="10736" y="0"/>
                  </a:moveTo>
                  <a:cubicBezTo>
                    <a:pt x="10698" y="0"/>
                    <a:pt x="10671" y="10"/>
                    <a:pt x="10686" y="33"/>
                  </a:cubicBezTo>
                  <a:cubicBezTo>
                    <a:pt x="10922" y="415"/>
                    <a:pt x="10763" y="758"/>
                    <a:pt x="10464" y="758"/>
                  </a:cubicBezTo>
                  <a:cubicBezTo>
                    <a:pt x="10305" y="758"/>
                    <a:pt x="10104" y="660"/>
                    <a:pt x="9907" y="415"/>
                  </a:cubicBezTo>
                  <a:cubicBezTo>
                    <a:pt x="9890" y="393"/>
                    <a:pt x="9825" y="382"/>
                    <a:pt x="9770" y="382"/>
                  </a:cubicBezTo>
                  <a:cubicBezTo>
                    <a:pt x="9721" y="382"/>
                    <a:pt x="9678" y="393"/>
                    <a:pt x="9694" y="415"/>
                  </a:cubicBezTo>
                  <a:cubicBezTo>
                    <a:pt x="9699" y="420"/>
                    <a:pt x="9699" y="425"/>
                    <a:pt x="9704" y="431"/>
                  </a:cubicBezTo>
                  <a:lnTo>
                    <a:pt x="9711" y="436"/>
                  </a:lnTo>
                  <a:cubicBezTo>
                    <a:pt x="9842" y="600"/>
                    <a:pt x="9820" y="682"/>
                    <a:pt x="9645" y="682"/>
                  </a:cubicBezTo>
                  <a:cubicBezTo>
                    <a:pt x="9541" y="682"/>
                    <a:pt x="9377" y="655"/>
                    <a:pt x="9160" y="589"/>
                  </a:cubicBezTo>
                  <a:cubicBezTo>
                    <a:pt x="9137" y="573"/>
                    <a:pt x="9072" y="562"/>
                    <a:pt x="9012" y="562"/>
                  </a:cubicBezTo>
                  <a:cubicBezTo>
                    <a:pt x="8963" y="562"/>
                    <a:pt x="8925" y="567"/>
                    <a:pt x="8941" y="594"/>
                  </a:cubicBezTo>
                  <a:cubicBezTo>
                    <a:pt x="9155" y="884"/>
                    <a:pt x="9045" y="1025"/>
                    <a:pt x="8827" y="1025"/>
                  </a:cubicBezTo>
                  <a:cubicBezTo>
                    <a:pt x="8685" y="1025"/>
                    <a:pt x="8488" y="966"/>
                    <a:pt x="8314" y="846"/>
                  </a:cubicBezTo>
                  <a:cubicBezTo>
                    <a:pt x="8297" y="835"/>
                    <a:pt x="8221" y="813"/>
                    <a:pt x="8166" y="813"/>
                  </a:cubicBezTo>
                  <a:cubicBezTo>
                    <a:pt x="8133" y="813"/>
                    <a:pt x="8107" y="818"/>
                    <a:pt x="8112" y="846"/>
                  </a:cubicBezTo>
                  <a:cubicBezTo>
                    <a:pt x="8150" y="1123"/>
                    <a:pt x="8052" y="1221"/>
                    <a:pt x="7899" y="1221"/>
                  </a:cubicBezTo>
                  <a:cubicBezTo>
                    <a:pt x="7621" y="1221"/>
                    <a:pt x="7151" y="906"/>
                    <a:pt x="6945" y="786"/>
                  </a:cubicBezTo>
                  <a:cubicBezTo>
                    <a:pt x="6929" y="775"/>
                    <a:pt x="6863" y="753"/>
                    <a:pt x="6814" y="753"/>
                  </a:cubicBezTo>
                  <a:cubicBezTo>
                    <a:pt x="6781" y="753"/>
                    <a:pt x="6753" y="758"/>
                    <a:pt x="6748" y="786"/>
                  </a:cubicBezTo>
                  <a:cubicBezTo>
                    <a:pt x="6617" y="906"/>
                    <a:pt x="6509" y="966"/>
                    <a:pt x="6416" y="966"/>
                  </a:cubicBezTo>
                  <a:cubicBezTo>
                    <a:pt x="6312" y="966"/>
                    <a:pt x="6230" y="894"/>
                    <a:pt x="6170" y="748"/>
                  </a:cubicBezTo>
                  <a:cubicBezTo>
                    <a:pt x="6149" y="720"/>
                    <a:pt x="6071" y="687"/>
                    <a:pt x="6012" y="687"/>
                  </a:cubicBezTo>
                  <a:cubicBezTo>
                    <a:pt x="5985" y="687"/>
                    <a:pt x="5963" y="698"/>
                    <a:pt x="5947" y="715"/>
                  </a:cubicBezTo>
                  <a:cubicBezTo>
                    <a:pt x="5902" y="856"/>
                    <a:pt x="5827" y="933"/>
                    <a:pt x="5723" y="933"/>
                  </a:cubicBezTo>
                  <a:cubicBezTo>
                    <a:pt x="5641" y="933"/>
                    <a:pt x="5542" y="884"/>
                    <a:pt x="5423" y="791"/>
                  </a:cubicBezTo>
                  <a:cubicBezTo>
                    <a:pt x="5401" y="758"/>
                    <a:pt x="5330" y="731"/>
                    <a:pt x="5270" y="731"/>
                  </a:cubicBezTo>
                  <a:cubicBezTo>
                    <a:pt x="5243" y="731"/>
                    <a:pt x="5215" y="737"/>
                    <a:pt x="5205" y="753"/>
                  </a:cubicBezTo>
                  <a:cubicBezTo>
                    <a:pt x="5101" y="889"/>
                    <a:pt x="4932" y="949"/>
                    <a:pt x="4774" y="949"/>
                  </a:cubicBezTo>
                  <a:cubicBezTo>
                    <a:pt x="4517" y="949"/>
                    <a:pt x="4283" y="791"/>
                    <a:pt x="4321" y="496"/>
                  </a:cubicBezTo>
                  <a:cubicBezTo>
                    <a:pt x="4326" y="458"/>
                    <a:pt x="4245" y="431"/>
                    <a:pt x="4173" y="431"/>
                  </a:cubicBezTo>
                  <a:cubicBezTo>
                    <a:pt x="4140" y="431"/>
                    <a:pt x="4108" y="436"/>
                    <a:pt x="4097" y="453"/>
                  </a:cubicBezTo>
                  <a:cubicBezTo>
                    <a:pt x="4032" y="562"/>
                    <a:pt x="3950" y="665"/>
                    <a:pt x="3863" y="763"/>
                  </a:cubicBezTo>
                  <a:cubicBezTo>
                    <a:pt x="3759" y="901"/>
                    <a:pt x="3579" y="960"/>
                    <a:pt x="3410" y="960"/>
                  </a:cubicBezTo>
                  <a:cubicBezTo>
                    <a:pt x="3148" y="960"/>
                    <a:pt x="2897" y="803"/>
                    <a:pt x="2984" y="496"/>
                  </a:cubicBezTo>
                  <a:cubicBezTo>
                    <a:pt x="2995" y="453"/>
                    <a:pt x="2919" y="436"/>
                    <a:pt x="2848" y="436"/>
                  </a:cubicBezTo>
                  <a:cubicBezTo>
                    <a:pt x="2810" y="436"/>
                    <a:pt x="2772" y="443"/>
                    <a:pt x="2760" y="453"/>
                  </a:cubicBezTo>
                  <a:cubicBezTo>
                    <a:pt x="2569" y="600"/>
                    <a:pt x="2368" y="725"/>
                    <a:pt x="2150" y="823"/>
                  </a:cubicBezTo>
                  <a:cubicBezTo>
                    <a:pt x="2040" y="878"/>
                    <a:pt x="1768" y="927"/>
                    <a:pt x="1534" y="927"/>
                  </a:cubicBezTo>
                  <a:cubicBezTo>
                    <a:pt x="1206" y="927"/>
                    <a:pt x="939" y="835"/>
                    <a:pt x="1260" y="541"/>
                  </a:cubicBezTo>
                  <a:cubicBezTo>
                    <a:pt x="1299" y="508"/>
                    <a:pt x="1184" y="469"/>
                    <a:pt x="1103" y="469"/>
                  </a:cubicBezTo>
                  <a:cubicBezTo>
                    <a:pt x="1081" y="469"/>
                    <a:pt x="1059" y="469"/>
                    <a:pt x="1048" y="480"/>
                  </a:cubicBezTo>
                  <a:cubicBezTo>
                    <a:pt x="922" y="567"/>
                    <a:pt x="797" y="655"/>
                    <a:pt x="671" y="742"/>
                  </a:cubicBezTo>
                  <a:cubicBezTo>
                    <a:pt x="459" y="725"/>
                    <a:pt x="311" y="698"/>
                    <a:pt x="230" y="655"/>
                  </a:cubicBezTo>
                  <a:cubicBezTo>
                    <a:pt x="154" y="758"/>
                    <a:pt x="77" y="851"/>
                    <a:pt x="1" y="949"/>
                  </a:cubicBezTo>
                  <a:cubicBezTo>
                    <a:pt x="61" y="960"/>
                    <a:pt x="115" y="966"/>
                    <a:pt x="170" y="966"/>
                  </a:cubicBezTo>
                  <a:cubicBezTo>
                    <a:pt x="524" y="966"/>
                    <a:pt x="829" y="763"/>
                    <a:pt x="1124" y="534"/>
                  </a:cubicBezTo>
                  <a:lnTo>
                    <a:pt x="1124" y="534"/>
                  </a:lnTo>
                  <a:cubicBezTo>
                    <a:pt x="655" y="911"/>
                    <a:pt x="939" y="1091"/>
                    <a:pt x="1320" y="1091"/>
                  </a:cubicBezTo>
                  <a:cubicBezTo>
                    <a:pt x="1398" y="1091"/>
                    <a:pt x="1479" y="1080"/>
                    <a:pt x="1555" y="1070"/>
                  </a:cubicBezTo>
                  <a:cubicBezTo>
                    <a:pt x="2013" y="1009"/>
                    <a:pt x="2493" y="775"/>
                    <a:pt x="2870" y="480"/>
                  </a:cubicBezTo>
                  <a:lnTo>
                    <a:pt x="2870" y="480"/>
                  </a:lnTo>
                  <a:cubicBezTo>
                    <a:pt x="2690" y="878"/>
                    <a:pt x="2952" y="1216"/>
                    <a:pt x="3284" y="1216"/>
                  </a:cubicBezTo>
                  <a:lnTo>
                    <a:pt x="3322" y="1216"/>
                  </a:lnTo>
                  <a:cubicBezTo>
                    <a:pt x="3672" y="1184"/>
                    <a:pt x="4021" y="775"/>
                    <a:pt x="4206" y="480"/>
                  </a:cubicBezTo>
                  <a:lnTo>
                    <a:pt x="4206" y="480"/>
                  </a:lnTo>
                  <a:cubicBezTo>
                    <a:pt x="4102" y="851"/>
                    <a:pt x="4299" y="1216"/>
                    <a:pt x="4676" y="1216"/>
                  </a:cubicBezTo>
                  <a:lnTo>
                    <a:pt x="4719" y="1216"/>
                  </a:lnTo>
                  <a:cubicBezTo>
                    <a:pt x="4953" y="1201"/>
                    <a:pt x="5155" y="1004"/>
                    <a:pt x="5313" y="786"/>
                  </a:cubicBezTo>
                  <a:cubicBezTo>
                    <a:pt x="5391" y="939"/>
                    <a:pt x="5532" y="1047"/>
                    <a:pt x="5685" y="1047"/>
                  </a:cubicBezTo>
                  <a:cubicBezTo>
                    <a:pt x="5816" y="1047"/>
                    <a:pt x="5952" y="966"/>
                    <a:pt x="6056" y="748"/>
                  </a:cubicBezTo>
                  <a:cubicBezTo>
                    <a:pt x="6154" y="939"/>
                    <a:pt x="6399" y="1130"/>
                    <a:pt x="6595" y="1130"/>
                  </a:cubicBezTo>
                  <a:cubicBezTo>
                    <a:pt x="6726" y="1130"/>
                    <a:pt x="6841" y="1042"/>
                    <a:pt x="6857" y="803"/>
                  </a:cubicBezTo>
                  <a:cubicBezTo>
                    <a:pt x="7038" y="901"/>
                    <a:pt x="7659" y="1352"/>
                    <a:pt x="8009" y="1352"/>
                  </a:cubicBezTo>
                  <a:cubicBezTo>
                    <a:pt x="8194" y="1352"/>
                    <a:pt x="8297" y="1228"/>
                    <a:pt x="8226" y="861"/>
                  </a:cubicBezTo>
                  <a:lnTo>
                    <a:pt x="8226" y="861"/>
                  </a:lnTo>
                  <a:cubicBezTo>
                    <a:pt x="8374" y="987"/>
                    <a:pt x="8690" y="1085"/>
                    <a:pt x="8925" y="1085"/>
                  </a:cubicBezTo>
                  <a:cubicBezTo>
                    <a:pt x="9192" y="1085"/>
                    <a:pt x="9351" y="960"/>
                    <a:pt x="9067" y="611"/>
                  </a:cubicBezTo>
                  <a:lnTo>
                    <a:pt x="9067" y="611"/>
                  </a:lnTo>
                  <a:cubicBezTo>
                    <a:pt x="9246" y="829"/>
                    <a:pt x="9541" y="966"/>
                    <a:pt x="9820" y="966"/>
                  </a:cubicBezTo>
                  <a:cubicBezTo>
                    <a:pt x="9868" y="966"/>
                    <a:pt x="9918" y="960"/>
                    <a:pt x="9966" y="949"/>
                  </a:cubicBezTo>
                  <a:cubicBezTo>
                    <a:pt x="9994" y="758"/>
                    <a:pt x="9923" y="594"/>
                    <a:pt x="9830" y="453"/>
                  </a:cubicBezTo>
                  <a:lnTo>
                    <a:pt x="9830" y="453"/>
                  </a:lnTo>
                  <a:cubicBezTo>
                    <a:pt x="9983" y="655"/>
                    <a:pt x="10305" y="780"/>
                    <a:pt x="10567" y="780"/>
                  </a:cubicBezTo>
                  <a:cubicBezTo>
                    <a:pt x="10922" y="780"/>
                    <a:pt x="11172" y="562"/>
                    <a:pt x="10796" y="38"/>
                  </a:cubicBezTo>
                  <a:lnTo>
                    <a:pt x="10796" y="38"/>
                  </a:lnTo>
                  <a:cubicBezTo>
                    <a:pt x="11020" y="229"/>
                    <a:pt x="11582" y="541"/>
                    <a:pt x="11937" y="546"/>
                  </a:cubicBezTo>
                  <a:cubicBezTo>
                    <a:pt x="11865" y="469"/>
                    <a:pt x="11773" y="393"/>
                    <a:pt x="11675" y="322"/>
                  </a:cubicBezTo>
                  <a:cubicBezTo>
                    <a:pt x="11363" y="257"/>
                    <a:pt x="11008" y="115"/>
                    <a:pt x="10900" y="33"/>
                  </a:cubicBezTo>
                  <a:cubicBezTo>
                    <a:pt x="10883" y="22"/>
                    <a:pt x="10796" y="0"/>
                    <a:pt x="10736" y="0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0"/>
            <p:cNvSpPr/>
            <p:nvPr/>
          </p:nvSpPr>
          <p:spPr>
            <a:xfrm>
              <a:off x="4403875" y="3148450"/>
              <a:ext cx="12150" cy="3850"/>
            </a:xfrm>
            <a:custGeom>
              <a:avLst/>
              <a:gdLst/>
              <a:ahLst/>
              <a:cxnLst/>
              <a:rect l="l" t="t" r="r" b="b"/>
              <a:pathLst>
                <a:path w="486" h="154" extrusionOk="0">
                  <a:moveTo>
                    <a:pt x="1" y="0"/>
                  </a:moveTo>
                  <a:lnTo>
                    <a:pt x="1" y="0"/>
                  </a:lnTo>
                  <a:cubicBezTo>
                    <a:pt x="142" y="98"/>
                    <a:pt x="289" y="153"/>
                    <a:pt x="431" y="153"/>
                  </a:cubicBezTo>
                  <a:lnTo>
                    <a:pt x="485" y="153"/>
                  </a:lnTo>
                  <a:cubicBezTo>
                    <a:pt x="354" y="98"/>
                    <a:pt x="180" y="50"/>
                    <a:pt x="1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0"/>
            <p:cNvSpPr/>
            <p:nvPr/>
          </p:nvSpPr>
          <p:spPr>
            <a:xfrm>
              <a:off x="4303225" y="3094325"/>
              <a:ext cx="53475" cy="23550"/>
            </a:xfrm>
            <a:custGeom>
              <a:avLst/>
              <a:gdLst/>
              <a:ahLst/>
              <a:cxnLst/>
              <a:rect l="l" t="t" r="r" b="b"/>
              <a:pathLst>
                <a:path w="2139" h="942" extrusionOk="0">
                  <a:moveTo>
                    <a:pt x="1615" y="840"/>
                  </a:moveTo>
                  <a:lnTo>
                    <a:pt x="1615" y="840"/>
                  </a:lnTo>
                  <a:cubicBezTo>
                    <a:pt x="1620" y="843"/>
                    <a:pt x="1623" y="845"/>
                    <a:pt x="1625" y="847"/>
                  </a:cubicBezTo>
                  <a:lnTo>
                    <a:pt x="1625" y="847"/>
                  </a:lnTo>
                  <a:lnTo>
                    <a:pt x="1620" y="846"/>
                  </a:lnTo>
                  <a:lnTo>
                    <a:pt x="1615" y="840"/>
                  </a:lnTo>
                  <a:close/>
                  <a:moveTo>
                    <a:pt x="1727" y="1"/>
                  </a:moveTo>
                  <a:cubicBezTo>
                    <a:pt x="1709" y="1"/>
                    <a:pt x="1690" y="8"/>
                    <a:pt x="1675" y="22"/>
                  </a:cubicBezTo>
                  <a:cubicBezTo>
                    <a:pt x="1550" y="175"/>
                    <a:pt x="1434" y="327"/>
                    <a:pt x="1304" y="453"/>
                  </a:cubicBezTo>
                  <a:cubicBezTo>
                    <a:pt x="1207" y="546"/>
                    <a:pt x="1102" y="620"/>
                    <a:pt x="986" y="665"/>
                  </a:cubicBezTo>
                  <a:lnTo>
                    <a:pt x="986" y="665"/>
                  </a:lnTo>
                  <a:cubicBezTo>
                    <a:pt x="1076" y="481"/>
                    <a:pt x="1167" y="291"/>
                    <a:pt x="1228" y="88"/>
                  </a:cubicBezTo>
                  <a:cubicBezTo>
                    <a:pt x="1238" y="60"/>
                    <a:pt x="1228" y="33"/>
                    <a:pt x="1205" y="17"/>
                  </a:cubicBezTo>
                  <a:cubicBezTo>
                    <a:pt x="1193" y="10"/>
                    <a:pt x="1180" y="7"/>
                    <a:pt x="1167" y="7"/>
                  </a:cubicBezTo>
                  <a:cubicBezTo>
                    <a:pt x="1147" y="7"/>
                    <a:pt x="1129" y="16"/>
                    <a:pt x="1119" y="33"/>
                  </a:cubicBezTo>
                  <a:cubicBezTo>
                    <a:pt x="1115" y="38"/>
                    <a:pt x="1111" y="44"/>
                    <a:pt x="1108" y="50"/>
                  </a:cubicBezTo>
                  <a:lnTo>
                    <a:pt x="1108" y="50"/>
                  </a:lnTo>
                  <a:lnTo>
                    <a:pt x="1107" y="50"/>
                  </a:lnTo>
                  <a:cubicBezTo>
                    <a:pt x="1107" y="50"/>
                    <a:pt x="1107" y="51"/>
                    <a:pt x="1107" y="51"/>
                  </a:cubicBezTo>
                  <a:lnTo>
                    <a:pt x="1107" y="51"/>
                  </a:lnTo>
                  <a:cubicBezTo>
                    <a:pt x="987" y="229"/>
                    <a:pt x="829" y="386"/>
                    <a:pt x="649" y="496"/>
                  </a:cubicBezTo>
                  <a:cubicBezTo>
                    <a:pt x="551" y="556"/>
                    <a:pt x="453" y="606"/>
                    <a:pt x="344" y="622"/>
                  </a:cubicBezTo>
                  <a:cubicBezTo>
                    <a:pt x="329" y="623"/>
                    <a:pt x="314" y="624"/>
                    <a:pt x="300" y="624"/>
                  </a:cubicBezTo>
                  <a:cubicBezTo>
                    <a:pt x="223" y="624"/>
                    <a:pt x="143" y="607"/>
                    <a:pt x="64" y="607"/>
                  </a:cubicBezTo>
                  <a:cubicBezTo>
                    <a:pt x="43" y="607"/>
                    <a:pt x="22" y="608"/>
                    <a:pt x="1" y="611"/>
                  </a:cubicBezTo>
                  <a:cubicBezTo>
                    <a:pt x="120" y="611"/>
                    <a:pt x="223" y="660"/>
                    <a:pt x="344" y="666"/>
                  </a:cubicBezTo>
                  <a:cubicBezTo>
                    <a:pt x="464" y="660"/>
                    <a:pt x="583" y="622"/>
                    <a:pt x="688" y="568"/>
                  </a:cubicBezTo>
                  <a:cubicBezTo>
                    <a:pt x="792" y="510"/>
                    <a:pt x="889" y="441"/>
                    <a:pt x="978" y="363"/>
                  </a:cubicBezTo>
                  <a:lnTo>
                    <a:pt x="978" y="363"/>
                  </a:lnTo>
                  <a:cubicBezTo>
                    <a:pt x="919" y="490"/>
                    <a:pt x="852" y="615"/>
                    <a:pt x="786" y="742"/>
                  </a:cubicBezTo>
                  <a:cubicBezTo>
                    <a:pt x="780" y="758"/>
                    <a:pt x="775" y="770"/>
                    <a:pt x="780" y="785"/>
                  </a:cubicBezTo>
                  <a:cubicBezTo>
                    <a:pt x="786" y="820"/>
                    <a:pt x="818" y="846"/>
                    <a:pt x="853" y="846"/>
                  </a:cubicBezTo>
                  <a:cubicBezTo>
                    <a:pt x="856" y="846"/>
                    <a:pt x="859" y="846"/>
                    <a:pt x="862" y="846"/>
                  </a:cubicBezTo>
                  <a:cubicBezTo>
                    <a:pt x="1069" y="818"/>
                    <a:pt x="1266" y="709"/>
                    <a:pt x="1408" y="561"/>
                  </a:cubicBezTo>
                  <a:cubicBezTo>
                    <a:pt x="1469" y="501"/>
                    <a:pt x="1523" y="437"/>
                    <a:pt x="1575" y="372"/>
                  </a:cubicBezTo>
                  <a:lnTo>
                    <a:pt x="1575" y="372"/>
                  </a:lnTo>
                  <a:cubicBezTo>
                    <a:pt x="1566" y="415"/>
                    <a:pt x="1557" y="458"/>
                    <a:pt x="1550" y="503"/>
                  </a:cubicBezTo>
                  <a:cubicBezTo>
                    <a:pt x="1533" y="578"/>
                    <a:pt x="1522" y="654"/>
                    <a:pt x="1522" y="737"/>
                  </a:cubicBezTo>
                  <a:cubicBezTo>
                    <a:pt x="1517" y="780"/>
                    <a:pt x="1517" y="818"/>
                    <a:pt x="1527" y="868"/>
                  </a:cubicBezTo>
                  <a:cubicBezTo>
                    <a:pt x="1533" y="883"/>
                    <a:pt x="1539" y="895"/>
                    <a:pt x="1550" y="911"/>
                  </a:cubicBezTo>
                  <a:lnTo>
                    <a:pt x="1565" y="921"/>
                  </a:lnTo>
                  <a:lnTo>
                    <a:pt x="1565" y="926"/>
                  </a:lnTo>
                  <a:lnTo>
                    <a:pt x="1565" y="926"/>
                  </a:lnTo>
                  <a:cubicBezTo>
                    <a:pt x="1565" y="926"/>
                    <a:pt x="1565" y="926"/>
                    <a:pt x="1565" y="926"/>
                  </a:cubicBezTo>
                  <a:lnTo>
                    <a:pt x="1565" y="926"/>
                  </a:lnTo>
                  <a:cubicBezTo>
                    <a:pt x="1565" y="926"/>
                    <a:pt x="1565" y="926"/>
                    <a:pt x="1565" y="926"/>
                  </a:cubicBezTo>
                  <a:lnTo>
                    <a:pt x="1565" y="926"/>
                  </a:lnTo>
                  <a:lnTo>
                    <a:pt x="1565" y="928"/>
                  </a:lnTo>
                  <a:cubicBezTo>
                    <a:pt x="1567" y="928"/>
                    <a:pt x="1567" y="928"/>
                    <a:pt x="1567" y="928"/>
                  </a:cubicBezTo>
                  <a:lnTo>
                    <a:pt x="1567" y="928"/>
                  </a:lnTo>
                  <a:cubicBezTo>
                    <a:pt x="1569" y="929"/>
                    <a:pt x="1572" y="930"/>
                    <a:pt x="1577" y="933"/>
                  </a:cubicBezTo>
                  <a:lnTo>
                    <a:pt x="1582" y="933"/>
                  </a:lnTo>
                  <a:lnTo>
                    <a:pt x="1582" y="938"/>
                  </a:lnTo>
                  <a:lnTo>
                    <a:pt x="1598" y="938"/>
                  </a:lnTo>
                  <a:cubicBezTo>
                    <a:pt x="1610" y="941"/>
                    <a:pt x="1620" y="942"/>
                    <a:pt x="1629" y="942"/>
                  </a:cubicBezTo>
                  <a:cubicBezTo>
                    <a:pt x="1660" y="942"/>
                    <a:pt x="1679" y="931"/>
                    <a:pt x="1691" y="921"/>
                  </a:cubicBezTo>
                  <a:cubicBezTo>
                    <a:pt x="1839" y="818"/>
                    <a:pt x="1920" y="692"/>
                    <a:pt x="1997" y="551"/>
                  </a:cubicBezTo>
                  <a:cubicBezTo>
                    <a:pt x="2063" y="410"/>
                    <a:pt x="2111" y="262"/>
                    <a:pt x="2139" y="110"/>
                  </a:cubicBezTo>
                  <a:lnTo>
                    <a:pt x="2139" y="110"/>
                  </a:lnTo>
                  <a:cubicBezTo>
                    <a:pt x="2084" y="256"/>
                    <a:pt x="2030" y="393"/>
                    <a:pt x="1948" y="523"/>
                  </a:cubicBezTo>
                  <a:cubicBezTo>
                    <a:pt x="1866" y="639"/>
                    <a:pt x="1757" y="770"/>
                    <a:pt x="1648" y="840"/>
                  </a:cubicBezTo>
                  <a:cubicBezTo>
                    <a:pt x="1643" y="846"/>
                    <a:pt x="1636" y="846"/>
                    <a:pt x="1632" y="846"/>
                  </a:cubicBezTo>
                  <a:cubicBezTo>
                    <a:pt x="1629" y="846"/>
                    <a:pt x="1629" y="846"/>
                    <a:pt x="1637" y="851"/>
                  </a:cubicBezTo>
                  <a:lnTo>
                    <a:pt x="1631" y="849"/>
                  </a:lnTo>
                  <a:lnTo>
                    <a:pt x="1631" y="849"/>
                  </a:lnTo>
                  <a:cubicBezTo>
                    <a:pt x="1630" y="847"/>
                    <a:pt x="1629" y="843"/>
                    <a:pt x="1626" y="840"/>
                  </a:cubicBezTo>
                  <a:cubicBezTo>
                    <a:pt x="1626" y="818"/>
                    <a:pt x="1626" y="780"/>
                    <a:pt x="1631" y="747"/>
                  </a:cubicBezTo>
                  <a:cubicBezTo>
                    <a:pt x="1637" y="671"/>
                    <a:pt x="1653" y="601"/>
                    <a:pt x="1670" y="529"/>
                  </a:cubicBezTo>
                  <a:cubicBezTo>
                    <a:pt x="1708" y="382"/>
                    <a:pt x="1746" y="229"/>
                    <a:pt x="1794" y="93"/>
                  </a:cubicBezTo>
                  <a:cubicBezTo>
                    <a:pt x="1801" y="65"/>
                    <a:pt x="1794" y="38"/>
                    <a:pt x="1774" y="17"/>
                  </a:cubicBezTo>
                  <a:cubicBezTo>
                    <a:pt x="1761" y="6"/>
                    <a:pt x="1744" y="1"/>
                    <a:pt x="172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0"/>
            <p:cNvSpPr/>
            <p:nvPr/>
          </p:nvSpPr>
          <p:spPr>
            <a:xfrm>
              <a:off x="4365250" y="3093500"/>
              <a:ext cx="19550" cy="22675"/>
            </a:xfrm>
            <a:custGeom>
              <a:avLst/>
              <a:gdLst/>
              <a:ahLst/>
              <a:cxnLst/>
              <a:rect l="l" t="t" r="r" b="b"/>
              <a:pathLst>
                <a:path w="782" h="907" extrusionOk="0">
                  <a:moveTo>
                    <a:pt x="602" y="0"/>
                  </a:moveTo>
                  <a:cubicBezTo>
                    <a:pt x="551" y="240"/>
                    <a:pt x="606" y="485"/>
                    <a:pt x="624" y="710"/>
                  </a:cubicBezTo>
                  <a:lnTo>
                    <a:pt x="624" y="710"/>
                  </a:lnTo>
                  <a:cubicBezTo>
                    <a:pt x="409" y="605"/>
                    <a:pt x="207" y="454"/>
                    <a:pt x="1" y="295"/>
                  </a:cubicBezTo>
                  <a:lnTo>
                    <a:pt x="1" y="295"/>
                  </a:lnTo>
                  <a:cubicBezTo>
                    <a:pt x="73" y="431"/>
                    <a:pt x="176" y="546"/>
                    <a:pt x="285" y="649"/>
                  </a:cubicBezTo>
                  <a:cubicBezTo>
                    <a:pt x="400" y="753"/>
                    <a:pt x="524" y="841"/>
                    <a:pt x="678" y="901"/>
                  </a:cubicBezTo>
                  <a:cubicBezTo>
                    <a:pt x="683" y="906"/>
                    <a:pt x="695" y="906"/>
                    <a:pt x="705" y="906"/>
                  </a:cubicBezTo>
                  <a:cubicBezTo>
                    <a:pt x="748" y="906"/>
                    <a:pt x="781" y="873"/>
                    <a:pt x="781" y="830"/>
                  </a:cubicBezTo>
                  <a:cubicBezTo>
                    <a:pt x="776" y="677"/>
                    <a:pt x="748" y="541"/>
                    <a:pt x="710" y="405"/>
                  </a:cubicBezTo>
                  <a:cubicBezTo>
                    <a:pt x="672" y="267"/>
                    <a:pt x="634" y="136"/>
                    <a:pt x="60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0"/>
            <p:cNvSpPr/>
            <p:nvPr/>
          </p:nvSpPr>
          <p:spPr>
            <a:xfrm>
              <a:off x="4278525" y="3174575"/>
              <a:ext cx="49925" cy="28350"/>
            </a:xfrm>
            <a:custGeom>
              <a:avLst/>
              <a:gdLst/>
              <a:ahLst/>
              <a:cxnLst/>
              <a:rect l="l" t="t" r="r" b="b"/>
              <a:pathLst>
                <a:path w="1997" h="1134" extrusionOk="0">
                  <a:moveTo>
                    <a:pt x="868" y="1"/>
                  </a:moveTo>
                  <a:cubicBezTo>
                    <a:pt x="851" y="1"/>
                    <a:pt x="836" y="10"/>
                    <a:pt x="825" y="25"/>
                  </a:cubicBezTo>
                  <a:cubicBezTo>
                    <a:pt x="818" y="36"/>
                    <a:pt x="812" y="47"/>
                    <a:pt x="805" y="57"/>
                  </a:cubicBezTo>
                  <a:lnTo>
                    <a:pt x="805" y="57"/>
                  </a:lnTo>
                  <a:cubicBezTo>
                    <a:pt x="722" y="183"/>
                    <a:pt x="601" y="284"/>
                    <a:pt x="476" y="374"/>
                  </a:cubicBezTo>
                  <a:cubicBezTo>
                    <a:pt x="334" y="467"/>
                    <a:pt x="176" y="543"/>
                    <a:pt x="0" y="554"/>
                  </a:cubicBezTo>
                  <a:cubicBezTo>
                    <a:pt x="19" y="556"/>
                    <a:pt x="38" y="556"/>
                    <a:pt x="57" y="556"/>
                  </a:cubicBezTo>
                  <a:cubicBezTo>
                    <a:pt x="213" y="556"/>
                    <a:pt x="367" y="496"/>
                    <a:pt x="503" y="423"/>
                  </a:cubicBezTo>
                  <a:cubicBezTo>
                    <a:pt x="562" y="393"/>
                    <a:pt x="619" y="358"/>
                    <a:pt x="672" y="319"/>
                  </a:cubicBezTo>
                  <a:lnTo>
                    <a:pt x="672" y="319"/>
                  </a:lnTo>
                  <a:cubicBezTo>
                    <a:pt x="587" y="518"/>
                    <a:pt x="528" y="723"/>
                    <a:pt x="459" y="919"/>
                  </a:cubicBezTo>
                  <a:lnTo>
                    <a:pt x="453" y="926"/>
                  </a:lnTo>
                  <a:lnTo>
                    <a:pt x="453" y="941"/>
                  </a:lnTo>
                  <a:cubicBezTo>
                    <a:pt x="448" y="979"/>
                    <a:pt x="481" y="1012"/>
                    <a:pt x="514" y="1012"/>
                  </a:cubicBezTo>
                  <a:cubicBezTo>
                    <a:pt x="527" y="1013"/>
                    <a:pt x="541" y="1014"/>
                    <a:pt x="554" y="1014"/>
                  </a:cubicBezTo>
                  <a:cubicBezTo>
                    <a:pt x="671" y="1014"/>
                    <a:pt x="763" y="970"/>
                    <a:pt x="846" y="931"/>
                  </a:cubicBezTo>
                  <a:cubicBezTo>
                    <a:pt x="944" y="881"/>
                    <a:pt x="1032" y="821"/>
                    <a:pt x="1120" y="755"/>
                  </a:cubicBezTo>
                  <a:cubicBezTo>
                    <a:pt x="1171" y="718"/>
                    <a:pt x="1221" y="673"/>
                    <a:pt x="1268" y="626"/>
                  </a:cubicBezTo>
                  <a:lnTo>
                    <a:pt x="1268" y="626"/>
                  </a:lnTo>
                  <a:cubicBezTo>
                    <a:pt x="1268" y="628"/>
                    <a:pt x="1267" y="629"/>
                    <a:pt x="1266" y="631"/>
                  </a:cubicBezTo>
                  <a:cubicBezTo>
                    <a:pt x="1211" y="767"/>
                    <a:pt x="1163" y="931"/>
                    <a:pt x="1218" y="1094"/>
                  </a:cubicBezTo>
                  <a:lnTo>
                    <a:pt x="1223" y="1100"/>
                  </a:lnTo>
                  <a:cubicBezTo>
                    <a:pt x="1228" y="1119"/>
                    <a:pt x="1249" y="1133"/>
                    <a:pt x="1273" y="1133"/>
                  </a:cubicBezTo>
                  <a:cubicBezTo>
                    <a:pt x="1276" y="1133"/>
                    <a:pt x="1280" y="1133"/>
                    <a:pt x="1283" y="1132"/>
                  </a:cubicBezTo>
                  <a:cubicBezTo>
                    <a:pt x="1485" y="1077"/>
                    <a:pt x="1632" y="931"/>
                    <a:pt x="1742" y="778"/>
                  </a:cubicBezTo>
                  <a:cubicBezTo>
                    <a:pt x="1850" y="624"/>
                    <a:pt x="1938" y="456"/>
                    <a:pt x="1997" y="276"/>
                  </a:cubicBezTo>
                  <a:lnTo>
                    <a:pt x="1997" y="276"/>
                  </a:lnTo>
                  <a:cubicBezTo>
                    <a:pt x="1911" y="445"/>
                    <a:pt x="1812" y="603"/>
                    <a:pt x="1692" y="740"/>
                  </a:cubicBezTo>
                  <a:cubicBezTo>
                    <a:pt x="1584" y="857"/>
                    <a:pt x="1454" y="971"/>
                    <a:pt x="1311" y="1012"/>
                  </a:cubicBezTo>
                  <a:lnTo>
                    <a:pt x="1311" y="1012"/>
                  </a:lnTo>
                  <a:cubicBezTo>
                    <a:pt x="1297" y="906"/>
                    <a:pt x="1339" y="793"/>
                    <a:pt x="1387" y="679"/>
                  </a:cubicBezTo>
                  <a:cubicBezTo>
                    <a:pt x="1441" y="548"/>
                    <a:pt x="1523" y="423"/>
                    <a:pt x="1545" y="254"/>
                  </a:cubicBezTo>
                  <a:cubicBezTo>
                    <a:pt x="1551" y="226"/>
                    <a:pt x="1539" y="199"/>
                    <a:pt x="1506" y="183"/>
                  </a:cubicBezTo>
                  <a:cubicBezTo>
                    <a:pt x="1496" y="178"/>
                    <a:pt x="1485" y="175"/>
                    <a:pt x="1474" y="175"/>
                  </a:cubicBezTo>
                  <a:cubicBezTo>
                    <a:pt x="1449" y="175"/>
                    <a:pt x="1425" y="188"/>
                    <a:pt x="1414" y="211"/>
                  </a:cubicBezTo>
                  <a:lnTo>
                    <a:pt x="1414" y="221"/>
                  </a:lnTo>
                  <a:cubicBezTo>
                    <a:pt x="1411" y="227"/>
                    <a:pt x="1408" y="233"/>
                    <a:pt x="1404" y="239"/>
                  </a:cubicBezTo>
                  <a:lnTo>
                    <a:pt x="1404" y="239"/>
                  </a:lnTo>
                  <a:lnTo>
                    <a:pt x="1403" y="238"/>
                  </a:lnTo>
                  <a:cubicBezTo>
                    <a:pt x="1403" y="239"/>
                    <a:pt x="1402" y="240"/>
                    <a:pt x="1402" y="242"/>
                  </a:cubicBezTo>
                  <a:lnTo>
                    <a:pt x="1402" y="242"/>
                  </a:lnTo>
                  <a:cubicBezTo>
                    <a:pt x="1313" y="387"/>
                    <a:pt x="1167" y="521"/>
                    <a:pt x="1022" y="636"/>
                  </a:cubicBezTo>
                  <a:cubicBezTo>
                    <a:pt x="944" y="696"/>
                    <a:pt x="863" y="755"/>
                    <a:pt x="781" y="800"/>
                  </a:cubicBezTo>
                  <a:cubicBezTo>
                    <a:pt x="731" y="826"/>
                    <a:pt x="677" y="849"/>
                    <a:pt x="625" y="862"/>
                  </a:cubicBezTo>
                  <a:lnTo>
                    <a:pt x="625" y="862"/>
                  </a:lnTo>
                  <a:cubicBezTo>
                    <a:pt x="712" y="592"/>
                    <a:pt x="782" y="320"/>
                    <a:pt x="912" y="80"/>
                  </a:cubicBezTo>
                  <a:lnTo>
                    <a:pt x="912" y="75"/>
                  </a:lnTo>
                  <a:cubicBezTo>
                    <a:pt x="929" y="52"/>
                    <a:pt x="917" y="25"/>
                    <a:pt x="896" y="9"/>
                  </a:cubicBezTo>
                  <a:cubicBezTo>
                    <a:pt x="887" y="3"/>
                    <a:pt x="877" y="1"/>
                    <a:pt x="86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0"/>
            <p:cNvSpPr/>
            <p:nvPr/>
          </p:nvSpPr>
          <p:spPr>
            <a:xfrm>
              <a:off x="4337050" y="3177900"/>
              <a:ext cx="14475" cy="23850"/>
            </a:xfrm>
            <a:custGeom>
              <a:avLst/>
              <a:gdLst/>
              <a:ahLst/>
              <a:cxnLst/>
              <a:rect l="l" t="t" r="r" b="b"/>
              <a:pathLst>
                <a:path w="579" h="954" extrusionOk="0">
                  <a:moveTo>
                    <a:pt x="167" y="796"/>
                  </a:moveTo>
                  <a:cubicBezTo>
                    <a:pt x="168" y="797"/>
                    <a:pt x="169" y="798"/>
                    <a:pt x="169" y="798"/>
                  </a:cubicBezTo>
                  <a:cubicBezTo>
                    <a:pt x="168" y="797"/>
                    <a:pt x="168" y="797"/>
                    <a:pt x="167" y="796"/>
                  </a:cubicBezTo>
                  <a:close/>
                  <a:moveTo>
                    <a:pt x="174" y="804"/>
                  </a:moveTo>
                  <a:cubicBezTo>
                    <a:pt x="177" y="804"/>
                    <a:pt x="180" y="806"/>
                    <a:pt x="180" y="808"/>
                  </a:cubicBezTo>
                  <a:cubicBezTo>
                    <a:pt x="180" y="808"/>
                    <a:pt x="177" y="806"/>
                    <a:pt x="174" y="804"/>
                  </a:cubicBezTo>
                  <a:close/>
                  <a:moveTo>
                    <a:pt x="572" y="0"/>
                  </a:moveTo>
                  <a:lnTo>
                    <a:pt x="572" y="0"/>
                  </a:lnTo>
                  <a:cubicBezTo>
                    <a:pt x="513" y="148"/>
                    <a:pt x="448" y="295"/>
                    <a:pt x="388" y="438"/>
                  </a:cubicBezTo>
                  <a:cubicBezTo>
                    <a:pt x="322" y="569"/>
                    <a:pt x="252" y="732"/>
                    <a:pt x="174" y="798"/>
                  </a:cubicBezTo>
                  <a:cubicBezTo>
                    <a:pt x="173" y="799"/>
                    <a:pt x="171" y="799"/>
                    <a:pt x="170" y="800"/>
                  </a:cubicBezTo>
                  <a:lnTo>
                    <a:pt x="170" y="800"/>
                  </a:lnTo>
                  <a:cubicBezTo>
                    <a:pt x="167" y="797"/>
                    <a:pt x="164" y="794"/>
                    <a:pt x="164" y="794"/>
                  </a:cubicBezTo>
                  <a:lnTo>
                    <a:pt x="164" y="794"/>
                  </a:lnTo>
                  <a:cubicBezTo>
                    <a:pt x="164" y="794"/>
                    <a:pt x="165" y="795"/>
                    <a:pt x="167" y="796"/>
                  </a:cubicBezTo>
                  <a:lnTo>
                    <a:pt x="167" y="796"/>
                  </a:lnTo>
                  <a:cubicBezTo>
                    <a:pt x="162" y="789"/>
                    <a:pt x="153" y="756"/>
                    <a:pt x="147" y="727"/>
                  </a:cubicBezTo>
                  <a:cubicBezTo>
                    <a:pt x="136" y="655"/>
                    <a:pt x="136" y="579"/>
                    <a:pt x="131" y="503"/>
                  </a:cubicBezTo>
                  <a:cubicBezTo>
                    <a:pt x="126" y="350"/>
                    <a:pt x="126" y="192"/>
                    <a:pt x="126" y="33"/>
                  </a:cubicBezTo>
                  <a:cubicBezTo>
                    <a:pt x="66" y="181"/>
                    <a:pt x="33" y="340"/>
                    <a:pt x="11" y="498"/>
                  </a:cubicBezTo>
                  <a:cubicBezTo>
                    <a:pt x="0" y="579"/>
                    <a:pt x="0" y="662"/>
                    <a:pt x="6" y="748"/>
                  </a:cubicBezTo>
                  <a:cubicBezTo>
                    <a:pt x="11" y="793"/>
                    <a:pt x="11" y="830"/>
                    <a:pt x="55" y="896"/>
                  </a:cubicBezTo>
                  <a:cubicBezTo>
                    <a:pt x="76" y="923"/>
                    <a:pt x="71" y="912"/>
                    <a:pt x="88" y="929"/>
                  </a:cubicBezTo>
                  <a:cubicBezTo>
                    <a:pt x="104" y="939"/>
                    <a:pt x="131" y="950"/>
                    <a:pt x="147" y="950"/>
                  </a:cubicBezTo>
                  <a:cubicBezTo>
                    <a:pt x="159" y="952"/>
                    <a:pt x="169" y="954"/>
                    <a:pt x="180" y="954"/>
                  </a:cubicBezTo>
                  <a:cubicBezTo>
                    <a:pt x="213" y="954"/>
                    <a:pt x="240" y="941"/>
                    <a:pt x="257" y="929"/>
                  </a:cubicBezTo>
                  <a:cubicBezTo>
                    <a:pt x="415" y="781"/>
                    <a:pt x="448" y="629"/>
                    <a:pt x="496" y="476"/>
                  </a:cubicBezTo>
                  <a:cubicBezTo>
                    <a:pt x="540" y="323"/>
                    <a:pt x="579" y="164"/>
                    <a:pt x="57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0"/>
            <p:cNvSpPr/>
            <p:nvPr/>
          </p:nvSpPr>
          <p:spPr>
            <a:xfrm>
              <a:off x="4373050" y="3163025"/>
              <a:ext cx="60450" cy="33350"/>
            </a:xfrm>
            <a:custGeom>
              <a:avLst/>
              <a:gdLst/>
              <a:ahLst/>
              <a:cxnLst/>
              <a:rect l="l" t="t" r="r" b="b"/>
              <a:pathLst>
                <a:path w="2418" h="1334" extrusionOk="0">
                  <a:moveTo>
                    <a:pt x="1204" y="0"/>
                  </a:moveTo>
                  <a:cubicBezTo>
                    <a:pt x="1201" y="0"/>
                    <a:pt x="1198" y="0"/>
                    <a:pt x="1194" y="1"/>
                  </a:cubicBezTo>
                  <a:cubicBezTo>
                    <a:pt x="1156" y="6"/>
                    <a:pt x="1135" y="39"/>
                    <a:pt x="1141" y="72"/>
                  </a:cubicBezTo>
                  <a:lnTo>
                    <a:pt x="1141" y="78"/>
                  </a:lnTo>
                  <a:cubicBezTo>
                    <a:pt x="1168" y="242"/>
                    <a:pt x="1222" y="394"/>
                    <a:pt x="1255" y="547"/>
                  </a:cubicBezTo>
                  <a:cubicBezTo>
                    <a:pt x="1281" y="671"/>
                    <a:pt x="1301" y="798"/>
                    <a:pt x="1284" y="909"/>
                  </a:cubicBezTo>
                  <a:lnTo>
                    <a:pt x="1284" y="909"/>
                  </a:lnTo>
                  <a:cubicBezTo>
                    <a:pt x="1176" y="857"/>
                    <a:pt x="1078" y="761"/>
                    <a:pt x="993" y="661"/>
                  </a:cubicBezTo>
                  <a:cubicBezTo>
                    <a:pt x="884" y="537"/>
                    <a:pt x="796" y="394"/>
                    <a:pt x="693" y="258"/>
                  </a:cubicBezTo>
                  <a:lnTo>
                    <a:pt x="688" y="258"/>
                  </a:lnTo>
                  <a:cubicBezTo>
                    <a:pt x="677" y="242"/>
                    <a:pt x="655" y="230"/>
                    <a:pt x="633" y="230"/>
                  </a:cubicBezTo>
                  <a:cubicBezTo>
                    <a:pt x="595" y="230"/>
                    <a:pt x="562" y="258"/>
                    <a:pt x="562" y="296"/>
                  </a:cubicBezTo>
                  <a:cubicBezTo>
                    <a:pt x="562" y="471"/>
                    <a:pt x="573" y="640"/>
                    <a:pt x="567" y="804"/>
                  </a:cubicBezTo>
                  <a:cubicBezTo>
                    <a:pt x="563" y="937"/>
                    <a:pt x="555" y="1086"/>
                    <a:pt x="503" y="1191"/>
                  </a:cubicBezTo>
                  <a:lnTo>
                    <a:pt x="503" y="1191"/>
                  </a:lnTo>
                  <a:cubicBezTo>
                    <a:pt x="421" y="1059"/>
                    <a:pt x="357" y="911"/>
                    <a:pt x="278" y="771"/>
                  </a:cubicBezTo>
                  <a:cubicBezTo>
                    <a:pt x="186" y="602"/>
                    <a:pt x="71" y="454"/>
                    <a:pt x="0" y="280"/>
                  </a:cubicBezTo>
                  <a:lnTo>
                    <a:pt x="0" y="280"/>
                  </a:lnTo>
                  <a:cubicBezTo>
                    <a:pt x="44" y="465"/>
                    <a:pt x="154" y="628"/>
                    <a:pt x="224" y="798"/>
                  </a:cubicBezTo>
                  <a:cubicBezTo>
                    <a:pt x="295" y="967"/>
                    <a:pt x="360" y="1147"/>
                    <a:pt x="464" y="1310"/>
                  </a:cubicBezTo>
                  <a:cubicBezTo>
                    <a:pt x="464" y="1316"/>
                    <a:pt x="469" y="1322"/>
                    <a:pt x="469" y="1322"/>
                  </a:cubicBezTo>
                  <a:cubicBezTo>
                    <a:pt x="480" y="1330"/>
                    <a:pt x="493" y="1334"/>
                    <a:pt x="505" y="1334"/>
                  </a:cubicBezTo>
                  <a:cubicBezTo>
                    <a:pt x="517" y="1334"/>
                    <a:pt x="529" y="1330"/>
                    <a:pt x="540" y="1322"/>
                  </a:cubicBezTo>
                  <a:cubicBezTo>
                    <a:pt x="612" y="1245"/>
                    <a:pt x="638" y="1152"/>
                    <a:pt x="660" y="1065"/>
                  </a:cubicBezTo>
                  <a:cubicBezTo>
                    <a:pt x="682" y="978"/>
                    <a:pt x="693" y="897"/>
                    <a:pt x="698" y="809"/>
                  </a:cubicBezTo>
                  <a:cubicBezTo>
                    <a:pt x="705" y="713"/>
                    <a:pt x="704" y="615"/>
                    <a:pt x="703" y="519"/>
                  </a:cubicBezTo>
                  <a:lnTo>
                    <a:pt x="703" y="519"/>
                  </a:lnTo>
                  <a:cubicBezTo>
                    <a:pt x="759" y="598"/>
                    <a:pt x="816" y="679"/>
                    <a:pt x="879" y="754"/>
                  </a:cubicBezTo>
                  <a:cubicBezTo>
                    <a:pt x="988" y="890"/>
                    <a:pt x="1124" y="1021"/>
                    <a:pt x="1315" y="1076"/>
                  </a:cubicBezTo>
                  <a:lnTo>
                    <a:pt x="1315" y="1081"/>
                  </a:lnTo>
                  <a:cubicBezTo>
                    <a:pt x="1322" y="1083"/>
                    <a:pt x="1329" y="1084"/>
                    <a:pt x="1335" y="1084"/>
                  </a:cubicBezTo>
                  <a:cubicBezTo>
                    <a:pt x="1366" y="1084"/>
                    <a:pt x="1393" y="1064"/>
                    <a:pt x="1403" y="1033"/>
                  </a:cubicBezTo>
                  <a:cubicBezTo>
                    <a:pt x="1463" y="847"/>
                    <a:pt x="1423" y="673"/>
                    <a:pt x="1386" y="514"/>
                  </a:cubicBezTo>
                  <a:cubicBezTo>
                    <a:pt x="1375" y="469"/>
                    <a:pt x="1363" y="425"/>
                    <a:pt x="1351" y="381"/>
                  </a:cubicBezTo>
                  <a:lnTo>
                    <a:pt x="1351" y="381"/>
                  </a:lnTo>
                  <a:cubicBezTo>
                    <a:pt x="1441" y="492"/>
                    <a:pt x="1542" y="596"/>
                    <a:pt x="1659" y="683"/>
                  </a:cubicBezTo>
                  <a:cubicBezTo>
                    <a:pt x="1768" y="771"/>
                    <a:pt x="1904" y="804"/>
                    <a:pt x="2035" y="809"/>
                  </a:cubicBezTo>
                  <a:cubicBezTo>
                    <a:pt x="2048" y="809"/>
                    <a:pt x="2061" y="810"/>
                    <a:pt x="2075" y="810"/>
                  </a:cubicBezTo>
                  <a:cubicBezTo>
                    <a:pt x="2188" y="810"/>
                    <a:pt x="2305" y="792"/>
                    <a:pt x="2417" y="792"/>
                  </a:cubicBezTo>
                  <a:cubicBezTo>
                    <a:pt x="2291" y="776"/>
                    <a:pt x="2161" y="781"/>
                    <a:pt x="2035" y="766"/>
                  </a:cubicBezTo>
                  <a:cubicBezTo>
                    <a:pt x="1914" y="749"/>
                    <a:pt x="1795" y="705"/>
                    <a:pt x="1708" y="623"/>
                  </a:cubicBezTo>
                  <a:cubicBezTo>
                    <a:pt x="1522" y="465"/>
                    <a:pt x="1380" y="247"/>
                    <a:pt x="1255" y="34"/>
                  </a:cubicBezTo>
                  <a:cubicBezTo>
                    <a:pt x="1245" y="15"/>
                    <a:pt x="1227" y="0"/>
                    <a:pt x="120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0"/>
            <p:cNvSpPr/>
            <p:nvPr/>
          </p:nvSpPr>
          <p:spPr>
            <a:xfrm>
              <a:off x="4275250" y="3229750"/>
              <a:ext cx="26775" cy="17425"/>
            </a:xfrm>
            <a:custGeom>
              <a:avLst/>
              <a:gdLst/>
              <a:ahLst/>
              <a:cxnLst/>
              <a:rect l="l" t="t" r="r" b="b"/>
              <a:pathLst>
                <a:path w="1071" h="697" extrusionOk="0">
                  <a:moveTo>
                    <a:pt x="584" y="0"/>
                  </a:moveTo>
                  <a:lnTo>
                    <a:pt x="584" y="0"/>
                  </a:lnTo>
                  <a:cubicBezTo>
                    <a:pt x="514" y="114"/>
                    <a:pt x="421" y="191"/>
                    <a:pt x="323" y="262"/>
                  </a:cubicBezTo>
                  <a:cubicBezTo>
                    <a:pt x="219" y="333"/>
                    <a:pt x="105" y="403"/>
                    <a:pt x="18" y="512"/>
                  </a:cubicBezTo>
                  <a:cubicBezTo>
                    <a:pt x="7" y="529"/>
                    <a:pt x="1" y="540"/>
                    <a:pt x="1" y="557"/>
                  </a:cubicBezTo>
                  <a:lnTo>
                    <a:pt x="1" y="562"/>
                  </a:lnTo>
                  <a:lnTo>
                    <a:pt x="1" y="578"/>
                  </a:lnTo>
                  <a:cubicBezTo>
                    <a:pt x="1" y="605"/>
                    <a:pt x="18" y="633"/>
                    <a:pt x="50" y="643"/>
                  </a:cubicBezTo>
                  <a:lnTo>
                    <a:pt x="56" y="650"/>
                  </a:lnTo>
                  <a:cubicBezTo>
                    <a:pt x="148" y="680"/>
                    <a:pt x="248" y="696"/>
                    <a:pt x="347" y="696"/>
                  </a:cubicBezTo>
                  <a:cubicBezTo>
                    <a:pt x="441" y="696"/>
                    <a:pt x="535" y="681"/>
                    <a:pt x="622" y="650"/>
                  </a:cubicBezTo>
                  <a:cubicBezTo>
                    <a:pt x="803" y="584"/>
                    <a:pt x="956" y="469"/>
                    <a:pt x="1070" y="328"/>
                  </a:cubicBezTo>
                  <a:lnTo>
                    <a:pt x="1070" y="328"/>
                  </a:lnTo>
                  <a:cubicBezTo>
                    <a:pt x="907" y="414"/>
                    <a:pt x="753" y="491"/>
                    <a:pt x="584" y="524"/>
                  </a:cubicBezTo>
                  <a:cubicBezTo>
                    <a:pt x="518" y="539"/>
                    <a:pt x="451" y="547"/>
                    <a:pt x="385" y="547"/>
                  </a:cubicBezTo>
                  <a:cubicBezTo>
                    <a:pt x="323" y="547"/>
                    <a:pt x="262" y="540"/>
                    <a:pt x="202" y="528"/>
                  </a:cubicBezTo>
                  <a:lnTo>
                    <a:pt x="202" y="528"/>
                  </a:lnTo>
                  <a:cubicBezTo>
                    <a:pt x="259" y="467"/>
                    <a:pt x="327" y="408"/>
                    <a:pt x="388" y="338"/>
                  </a:cubicBezTo>
                  <a:cubicBezTo>
                    <a:pt x="481" y="250"/>
                    <a:pt x="563" y="131"/>
                    <a:pt x="58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0"/>
            <p:cNvSpPr/>
            <p:nvPr/>
          </p:nvSpPr>
          <p:spPr>
            <a:xfrm>
              <a:off x="4223575" y="3282475"/>
              <a:ext cx="84050" cy="21250"/>
            </a:xfrm>
            <a:custGeom>
              <a:avLst/>
              <a:gdLst/>
              <a:ahLst/>
              <a:cxnLst/>
              <a:rect l="l" t="t" r="r" b="b"/>
              <a:pathLst>
                <a:path w="3362" h="850" extrusionOk="0">
                  <a:moveTo>
                    <a:pt x="1970" y="1"/>
                  </a:moveTo>
                  <a:cubicBezTo>
                    <a:pt x="1956" y="1"/>
                    <a:pt x="1940" y="7"/>
                    <a:pt x="1926" y="19"/>
                  </a:cubicBezTo>
                  <a:cubicBezTo>
                    <a:pt x="1664" y="225"/>
                    <a:pt x="1327" y="356"/>
                    <a:pt x="982" y="362"/>
                  </a:cubicBezTo>
                  <a:cubicBezTo>
                    <a:pt x="974" y="362"/>
                    <a:pt x="965" y="362"/>
                    <a:pt x="956" y="362"/>
                  </a:cubicBezTo>
                  <a:cubicBezTo>
                    <a:pt x="791" y="362"/>
                    <a:pt x="631" y="316"/>
                    <a:pt x="470" y="269"/>
                  </a:cubicBezTo>
                  <a:cubicBezTo>
                    <a:pt x="300" y="220"/>
                    <a:pt x="126" y="171"/>
                    <a:pt x="0" y="40"/>
                  </a:cubicBezTo>
                  <a:lnTo>
                    <a:pt x="0" y="40"/>
                  </a:lnTo>
                  <a:cubicBezTo>
                    <a:pt x="110" y="188"/>
                    <a:pt x="290" y="253"/>
                    <a:pt x="453" y="318"/>
                  </a:cubicBezTo>
                  <a:cubicBezTo>
                    <a:pt x="617" y="379"/>
                    <a:pt x="791" y="444"/>
                    <a:pt x="977" y="449"/>
                  </a:cubicBezTo>
                  <a:cubicBezTo>
                    <a:pt x="992" y="450"/>
                    <a:pt x="1008" y="450"/>
                    <a:pt x="1023" y="450"/>
                  </a:cubicBezTo>
                  <a:cubicBezTo>
                    <a:pt x="1258" y="450"/>
                    <a:pt x="1496" y="399"/>
                    <a:pt x="1712" y="301"/>
                  </a:cubicBezTo>
                  <a:lnTo>
                    <a:pt x="1712" y="301"/>
                  </a:lnTo>
                  <a:cubicBezTo>
                    <a:pt x="1600" y="442"/>
                    <a:pt x="1481" y="578"/>
                    <a:pt x="1354" y="706"/>
                  </a:cubicBezTo>
                  <a:cubicBezTo>
                    <a:pt x="1342" y="716"/>
                    <a:pt x="1337" y="733"/>
                    <a:pt x="1332" y="749"/>
                  </a:cubicBezTo>
                  <a:cubicBezTo>
                    <a:pt x="1327" y="787"/>
                    <a:pt x="1359" y="825"/>
                    <a:pt x="1397" y="832"/>
                  </a:cubicBezTo>
                  <a:cubicBezTo>
                    <a:pt x="1437" y="837"/>
                    <a:pt x="1477" y="839"/>
                    <a:pt x="1516" y="839"/>
                  </a:cubicBezTo>
                  <a:cubicBezTo>
                    <a:pt x="1740" y="839"/>
                    <a:pt x="1953" y="763"/>
                    <a:pt x="2133" y="656"/>
                  </a:cubicBezTo>
                  <a:cubicBezTo>
                    <a:pt x="2252" y="582"/>
                    <a:pt x="2361" y="496"/>
                    <a:pt x="2455" y="396"/>
                  </a:cubicBezTo>
                  <a:lnTo>
                    <a:pt x="2455" y="396"/>
                  </a:lnTo>
                  <a:cubicBezTo>
                    <a:pt x="2453" y="403"/>
                    <a:pt x="2451" y="410"/>
                    <a:pt x="2450" y="417"/>
                  </a:cubicBezTo>
                  <a:cubicBezTo>
                    <a:pt x="2417" y="531"/>
                    <a:pt x="2401" y="661"/>
                    <a:pt x="2407" y="792"/>
                  </a:cubicBezTo>
                  <a:cubicBezTo>
                    <a:pt x="2412" y="820"/>
                    <a:pt x="2428" y="837"/>
                    <a:pt x="2450" y="842"/>
                  </a:cubicBezTo>
                  <a:cubicBezTo>
                    <a:pt x="2472" y="848"/>
                    <a:pt x="2495" y="850"/>
                    <a:pt x="2516" y="850"/>
                  </a:cubicBezTo>
                  <a:cubicBezTo>
                    <a:pt x="2605" y="850"/>
                    <a:pt x="2683" y="809"/>
                    <a:pt x="2744" y="766"/>
                  </a:cubicBezTo>
                  <a:cubicBezTo>
                    <a:pt x="2827" y="716"/>
                    <a:pt x="2892" y="646"/>
                    <a:pt x="2951" y="580"/>
                  </a:cubicBezTo>
                  <a:cubicBezTo>
                    <a:pt x="3051" y="464"/>
                    <a:pt x="3135" y="339"/>
                    <a:pt x="3207" y="210"/>
                  </a:cubicBezTo>
                  <a:lnTo>
                    <a:pt x="3207" y="210"/>
                  </a:lnTo>
                  <a:cubicBezTo>
                    <a:pt x="3228" y="383"/>
                    <a:pt x="3306" y="540"/>
                    <a:pt x="3361" y="701"/>
                  </a:cubicBezTo>
                  <a:cubicBezTo>
                    <a:pt x="3323" y="504"/>
                    <a:pt x="3235" y="308"/>
                    <a:pt x="3258" y="117"/>
                  </a:cubicBezTo>
                  <a:cubicBezTo>
                    <a:pt x="3258" y="105"/>
                    <a:pt x="3252" y="95"/>
                    <a:pt x="3241" y="89"/>
                  </a:cubicBezTo>
                  <a:cubicBezTo>
                    <a:pt x="3237" y="86"/>
                    <a:pt x="3232" y="84"/>
                    <a:pt x="3228" y="84"/>
                  </a:cubicBezTo>
                  <a:cubicBezTo>
                    <a:pt x="3220" y="84"/>
                    <a:pt x="3211" y="90"/>
                    <a:pt x="3208" y="100"/>
                  </a:cubicBezTo>
                  <a:lnTo>
                    <a:pt x="3203" y="100"/>
                  </a:lnTo>
                  <a:cubicBezTo>
                    <a:pt x="3110" y="248"/>
                    <a:pt x="3006" y="389"/>
                    <a:pt x="2886" y="520"/>
                  </a:cubicBezTo>
                  <a:cubicBezTo>
                    <a:pt x="2784" y="623"/>
                    <a:pt x="2647" y="738"/>
                    <a:pt x="2522" y="739"/>
                  </a:cubicBezTo>
                  <a:lnTo>
                    <a:pt x="2522" y="739"/>
                  </a:lnTo>
                  <a:cubicBezTo>
                    <a:pt x="2527" y="642"/>
                    <a:pt x="2547" y="547"/>
                    <a:pt x="2576" y="449"/>
                  </a:cubicBezTo>
                  <a:cubicBezTo>
                    <a:pt x="2608" y="334"/>
                    <a:pt x="2646" y="220"/>
                    <a:pt x="2668" y="95"/>
                  </a:cubicBezTo>
                  <a:cubicBezTo>
                    <a:pt x="2674" y="67"/>
                    <a:pt x="2657" y="34"/>
                    <a:pt x="2630" y="24"/>
                  </a:cubicBezTo>
                  <a:cubicBezTo>
                    <a:pt x="2620" y="17"/>
                    <a:pt x="2609" y="14"/>
                    <a:pt x="2599" y="14"/>
                  </a:cubicBezTo>
                  <a:cubicBezTo>
                    <a:pt x="2575" y="14"/>
                    <a:pt x="2552" y="29"/>
                    <a:pt x="2538" y="51"/>
                  </a:cubicBezTo>
                  <a:cubicBezTo>
                    <a:pt x="2428" y="248"/>
                    <a:pt x="2253" y="411"/>
                    <a:pt x="2057" y="525"/>
                  </a:cubicBezTo>
                  <a:cubicBezTo>
                    <a:pt x="1907" y="613"/>
                    <a:pt x="1741" y="675"/>
                    <a:pt x="1574" y="687"/>
                  </a:cubicBezTo>
                  <a:lnTo>
                    <a:pt x="1574" y="687"/>
                  </a:lnTo>
                  <a:cubicBezTo>
                    <a:pt x="1732" y="510"/>
                    <a:pt x="1877" y="322"/>
                    <a:pt x="2012" y="124"/>
                  </a:cubicBezTo>
                  <a:lnTo>
                    <a:pt x="2012" y="124"/>
                  </a:lnTo>
                  <a:cubicBezTo>
                    <a:pt x="2012" y="123"/>
                    <a:pt x="2013" y="123"/>
                    <a:pt x="2014" y="122"/>
                  </a:cubicBezTo>
                  <a:lnTo>
                    <a:pt x="2013" y="121"/>
                  </a:lnTo>
                  <a:lnTo>
                    <a:pt x="2013" y="121"/>
                  </a:lnTo>
                  <a:cubicBezTo>
                    <a:pt x="2017" y="116"/>
                    <a:pt x="2021" y="111"/>
                    <a:pt x="2024" y="105"/>
                  </a:cubicBezTo>
                  <a:cubicBezTo>
                    <a:pt x="2041" y="84"/>
                    <a:pt x="2041" y="51"/>
                    <a:pt x="2019" y="29"/>
                  </a:cubicBezTo>
                  <a:cubicBezTo>
                    <a:pt x="2007" y="11"/>
                    <a:pt x="1989" y="1"/>
                    <a:pt x="197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0"/>
            <p:cNvSpPr/>
            <p:nvPr/>
          </p:nvSpPr>
          <p:spPr>
            <a:xfrm>
              <a:off x="4335550" y="3275700"/>
              <a:ext cx="19250" cy="25075"/>
            </a:xfrm>
            <a:custGeom>
              <a:avLst/>
              <a:gdLst/>
              <a:ahLst/>
              <a:cxnLst/>
              <a:rect l="l" t="t" r="r" b="b"/>
              <a:pathLst>
                <a:path w="770" h="1003" extrusionOk="0">
                  <a:moveTo>
                    <a:pt x="770" y="0"/>
                  </a:moveTo>
                  <a:lnTo>
                    <a:pt x="770" y="0"/>
                  </a:lnTo>
                  <a:cubicBezTo>
                    <a:pt x="698" y="197"/>
                    <a:pt x="606" y="383"/>
                    <a:pt x="496" y="546"/>
                  </a:cubicBezTo>
                  <a:cubicBezTo>
                    <a:pt x="403" y="687"/>
                    <a:pt x="286" y="822"/>
                    <a:pt x="151" y="848"/>
                  </a:cubicBezTo>
                  <a:lnTo>
                    <a:pt x="151" y="848"/>
                  </a:lnTo>
                  <a:cubicBezTo>
                    <a:pt x="160" y="606"/>
                    <a:pt x="186" y="353"/>
                    <a:pt x="141" y="104"/>
                  </a:cubicBezTo>
                  <a:lnTo>
                    <a:pt x="66" y="514"/>
                  </a:lnTo>
                  <a:cubicBezTo>
                    <a:pt x="38" y="644"/>
                    <a:pt x="11" y="781"/>
                    <a:pt x="0" y="922"/>
                  </a:cubicBezTo>
                  <a:cubicBezTo>
                    <a:pt x="0" y="960"/>
                    <a:pt x="28" y="993"/>
                    <a:pt x="66" y="998"/>
                  </a:cubicBezTo>
                  <a:cubicBezTo>
                    <a:pt x="84" y="1001"/>
                    <a:pt x="103" y="1003"/>
                    <a:pt x="122" y="1003"/>
                  </a:cubicBezTo>
                  <a:cubicBezTo>
                    <a:pt x="233" y="1003"/>
                    <a:pt x="339" y="949"/>
                    <a:pt x="410" y="884"/>
                  </a:cubicBezTo>
                  <a:cubicBezTo>
                    <a:pt x="496" y="802"/>
                    <a:pt x="556" y="710"/>
                    <a:pt x="611" y="617"/>
                  </a:cubicBezTo>
                  <a:cubicBezTo>
                    <a:pt x="710" y="421"/>
                    <a:pt x="770" y="212"/>
                    <a:pt x="77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0"/>
            <p:cNvSpPr/>
            <p:nvPr/>
          </p:nvSpPr>
          <p:spPr>
            <a:xfrm>
              <a:off x="4397050" y="3254825"/>
              <a:ext cx="58100" cy="35325"/>
            </a:xfrm>
            <a:custGeom>
              <a:avLst/>
              <a:gdLst/>
              <a:ahLst/>
              <a:cxnLst/>
              <a:rect l="l" t="t" r="r" b="b"/>
              <a:pathLst>
                <a:path w="2324" h="1413" extrusionOk="0">
                  <a:moveTo>
                    <a:pt x="1997" y="0"/>
                  </a:moveTo>
                  <a:lnTo>
                    <a:pt x="1997" y="0"/>
                  </a:lnTo>
                  <a:cubicBezTo>
                    <a:pt x="2037" y="214"/>
                    <a:pt x="2108" y="423"/>
                    <a:pt x="2226" y="610"/>
                  </a:cubicBezTo>
                  <a:lnTo>
                    <a:pt x="2226" y="610"/>
                  </a:lnTo>
                  <a:cubicBezTo>
                    <a:pt x="2057" y="599"/>
                    <a:pt x="1899" y="523"/>
                    <a:pt x="1762" y="420"/>
                  </a:cubicBezTo>
                  <a:cubicBezTo>
                    <a:pt x="1604" y="306"/>
                    <a:pt x="1468" y="164"/>
                    <a:pt x="1309" y="33"/>
                  </a:cubicBezTo>
                  <a:cubicBezTo>
                    <a:pt x="1301" y="24"/>
                    <a:pt x="1288" y="20"/>
                    <a:pt x="1275" y="20"/>
                  </a:cubicBezTo>
                  <a:cubicBezTo>
                    <a:pt x="1263" y="20"/>
                    <a:pt x="1251" y="23"/>
                    <a:pt x="1239" y="28"/>
                  </a:cubicBezTo>
                  <a:cubicBezTo>
                    <a:pt x="1206" y="45"/>
                    <a:pt x="1195" y="83"/>
                    <a:pt x="1211" y="115"/>
                  </a:cubicBezTo>
                  <a:lnTo>
                    <a:pt x="1216" y="120"/>
                  </a:lnTo>
                  <a:cubicBezTo>
                    <a:pt x="1293" y="262"/>
                    <a:pt x="1359" y="415"/>
                    <a:pt x="1413" y="568"/>
                  </a:cubicBezTo>
                  <a:cubicBezTo>
                    <a:pt x="1457" y="691"/>
                    <a:pt x="1498" y="819"/>
                    <a:pt x="1521" y="944"/>
                  </a:cubicBezTo>
                  <a:lnTo>
                    <a:pt x="1521" y="944"/>
                  </a:lnTo>
                  <a:cubicBezTo>
                    <a:pt x="1340" y="911"/>
                    <a:pt x="1166" y="822"/>
                    <a:pt x="1020" y="704"/>
                  </a:cubicBezTo>
                  <a:cubicBezTo>
                    <a:pt x="846" y="573"/>
                    <a:pt x="699" y="393"/>
                    <a:pt x="644" y="186"/>
                  </a:cubicBezTo>
                  <a:lnTo>
                    <a:pt x="639" y="181"/>
                  </a:lnTo>
                  <a:cubicBezTo>
                    <a:pt x="635" y="154"/>
                    <a:pt x="608" y="134"/>
                    <a:pt x="580" y="134"/>
                  </a:cubicBezTo>
                  <a:cubicBezTo>
                    <a:pt x="574" y="134"/>
                    <a:pt x="568" y="135"/>
                    <a:pt x="562" y="138"/>
                  </a:cubicBezTo>
                  <a:cubicBezTo>
                    <a:pt x="524" y="143"/>
                    <a:pt x="503" y="175"/>
                    <a:pt x="508" y="213"/>
                  </a:cubicBezTo>
                  <a:cubicBezTo>
                    <a:pt x="509" y="217"/>
                    <a:pt x="509" y="220"/>
                    <a:pt x="510" y="224"/>
                  </a:cubicBezTo>
                  <a:lnTo>
                    <a:pt x="510" y="224"/>
                  </a:lnTo>
                  <a:lnTo>
                    <a:pt x="508" y="224"/>
                  </a:lnTo>
                  <a:cubicBezTo>
                    <a:pt x="510" y="230"/>
                    <a:pt x="512" y="236"/>
                    <a:pt x="513" y="242"/>
                  </a:cubicBezTo>
                  <a:lnTo>
                    <a:pt x="513" y="242"/>
                  </a:lnTo>
                  <a:cubicBezTo>
                    <a:pt x="552" y="438"/>
                    <a:pt x="608" y="615"/>
                    <a:pt x="649" y="797"/>
                  </a:cubicBezTo>
                  <a:cubicBezTo>
                    <a:pt x="688" y="962"/>
                    <a:pt x="723" y="1144"/>
                    <a:pt x="669" y="1286"/>
                  </a:cubicBezTo>
                  <a:lnTo>
                    <a:pt x="669" y="1286"/>
                  </a:lnTo>
                  <a:cubicBezTo>
                    <a:pt x="419" y="1041"/>
                    <a:pt x="144" y="810"/>
                    <a:pt x="0" y="481"/>
                  </a:cubicBezTo>
                  <a:lnTo>
                    <a:pt x="0" y="481"/>
                  </a:lnTo>
                  <a:cubicBezTo>
                    <a:pt x="55" y="666"/>
                    <a:pt x="158" y="825"/>
                    <a:pt x="279" y="971"/>
                  </a:cubicBezTo>
                  <a:cubicBezTo>
                    <a:pt x="393" y="1125"/>
                    <a:pt x="524" y="1261"/>
                    <a:pt x="649" y="1397"/>
                  </a:cubicBezTo>
                  <a:lnTo>
                    <a:pt x="655" y="1402"/>
                  </a:lnTo>
                  <a:cubicBezTo>
                    <a:pt x="664" y="1409"/>
                    <a:pt x="673" y="1412"/>
                    <a:pt x="683" y="1412"/>
                  </a:cubicBezTo>
                  <a:cubicBezTo>
                    <a:pt x="697" y="1412"/>
                    <a:pt x="711" y="1405"/>
                    <a:pt x="720" y="1392"/>
                  </a:cubicBezTo>
                  <a:cubicBezTo>
                    <a:pt x="791" y="1299"/>
                    <a:pt x="803" y="1185"/>
                    <a:pt x="803" y="1080"/>
                  </a:cubicBezTo>
                  <a:cubicBezTo>
                    <a:pt x="803" y="971"/>
                    <a:pt x="786" y="873"/>
                    <a:pt x="770" y="770"/>
                  </a:cubicBezTo>
                  <a:cubicBezTo>
                    <a:pt x="763" y="730"/>
                    <a:pt x="755" y="691"/>
                    <a:pt x="747" y="652"/>
                  </a:cubicBezTo>
                  <a:lnTo>
                    <a:pt x="747" y="652"/>
                  </a:lnTo>
                  <a:cubicBezTo>
                    <a:pt x="802" y="715"/>
                    <a:pt x="863" y="773"/>
                    <a:pt x="928" y="825"/>
                  </a:cubicBezTo>
                  <a:cubicBezTo>
                    <a:pt x="1118" y="971"/>
                    <a:pt x="1347" y="1092"/>
                    <a:pt x="1604" y="1102"/>
                  </a:cubicBezTo>
                  <a:lnTo>
                    <a:pt x="1616" y="1102"/>
                  </a:lnTo>
                  <a:cubicBezTo>
                    <a:pt x="1659" y="1097"/>
                    <a:pt x="1686" y="1059"/>
                    <a:pt x="1681" y="1021"/>
                  </a:cubicBezTo>
                  <a:cubicBezTo>
                    <a:pt x="1659" y="841"/>
                    <a:pt x="1604" y="677"/>
                    <a:pt x="1544" y="518"/>
                  </a:cubicBezTo>
                  <a:cubicBezTo>
                    <a:pt x="1520" y="454"/>
                    <a:pt x="1494" y="391"/>
                    <a:pt x="1466" y="327"/>
                  </a:cubicBezTo>
                  <a:lnTo>
                    <a:pt x="1466" y="327"/>
                  </a:lnTo>
                  <a:cubicBezTo>
                    <a:pt x="1541" y="390"/>
                    <a:pt x="1619" y="451"/>
                    <a:pt x="1702" y="508"/>
                  </a:cubicBezTo>
                  <a:cubicBezTo>
                    <a:pt x="1850" y="603"/>
                    <a:pt x="2027" y="682"/>
                    <a:pt x="2211" y="682"/>
                  </a:cubicBezTo>
                  <a:cubicBezTo>
                    <a:pt x="2238" y="682"/>
                    <a:pt x="2264" y="680"/>
                    <a:pt x="2291" y="677"/>
                  </a:cubicBezTo>
                  <a:lnTo>
                    <a:pt x="2296" y="677"/>
                  </a:lnTo>
                  <a:cubicBezTo>
                    <a:pt x="2303" y="677"/>
                    <a:pt x="2308" y="677"/>
                    <a:pt x="2313" y="672"/>
                  </a:cubicBezTo>
                  <a:cubicBezTo>
                    <a:pt x="2324" y="661"/>
                    <a:pt x="2324" y="639"/>
                    <a:pt x="2313" y="622"/>
                  </a:cubicBezTo>
                  <a:cubicBezTo>
                    <a:pt x="2165" y="448"/>
                    <a:pt x="2067" y="224"/>
                    <a:pt x="199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0"/>
            <p:cNvSpPr/>
            <p:nvPr/>
          </p:nvSpPr>
          <p:spPr>
            <a:xfrm>
              <a:off x="4364600" y="3228625"/>
              <a:ext cx="15400" cy="28900"/>
            </a:xfrm>
            <a:custGeom>
              <a:avLst/>
              <a:gdLst/>
              <a:ahLst/>
              <a:cxnLst/>
              <a:rect l="l" t="t" r="r" b="b"/>
              <a:pathLst>
                <a:path w="616" h="1156" extrusionOk="0">
                  <a:moveTo>
                    <a:pt x="562" y="1"/>
                  </a:moveTo>
                  <a:cubicBezTo>
                    <a:pt x="535" y="187"/>
                    <a:pt x="518" y="367"/>
                    <a:pt x="492" y="541"/>
                  </a:cubicBezTo>
                  <a:cubicBezTo>
                    <a:pt x="475" y="629"/>
                    <a:pt x="464" y="716"/>
                    <a:pt x="447" y="803"/>
                  </a:cubicBezTo>
                  <a:cubicBezTo>
                    <a:pt x="439" y="847"/>
                    <a:pt x="427" y="892"/>
                    <a:pt x="414" y="936"/>
                  </a:cubicBezTo>
                  <a:lnTo>
                    <a:pt x="414" y="936"/>
                  </a:lnTo>
                  <a:cubicBezTo>
                    <a:pt x="345" y="859"/>
                    <a:pt x="283" y="763"/>
                    <a:pt x="223" y="672"/>
                  </a:cubicBezTo>
                  <a:cubicBezTo>
                    <a:pt x="142" y="536"/>
                    <a:pt x="71" y="400"/>
                    <a:pt x="1" y="252"/>
                  </a:cubicBezTo>
                  <a:lnTo>
                    <a:pt x="1" y="252"/>
                  </a:lnTo>
                  <a:cubicBezTo>
                    <a:pt x="11" y="416"/>
                    <a:pt x="60" y="569"/>
                    <a:pt x="120" y="721"/>
                  </a:cubicBezTo>
                  <a:cubicBezTo>
                    <a:pt x="185" y="874"/>
                    <a:pt x="262" y="1022"/>
                    <a:pt x="409" y="1136"/>
                  </a:cubicBezTo>
                  <a:cubicBezTo>
                    <a:pt x="414" y="1141"/>
                    <a:pt x="426" y="1146"/>
                    <a:pt x="431" y="1153"/>
                  </a:cubicBezTo>
                  <a:cubicBezTo>
                    <a:pt x="438" y="1155"/>
                    <a:pt x="444" y="1155"/>
                    <a:pt x="451" y="1155"/>
                  </a:cubicBezTo>
                  <a:cubicBezTo>
                    <a:pt x="483" y="1155"/>
                    <a:pt x="514" y="1135"/>
                    <a:pt x="524" y="1103"/>
                  </a:cubicBezTo>
                  <a:cubicBezTo>
                    <a:pt x="590" y="917"/>
                    <a:pt x="611" y="733"/>
                    <a:pt x="616" y="552"/>
                  </a:cubicBezTo>
                  <a:cubicBezTo>
                    <a:pt x="616" y="367"/>
                    <a:pt x="600" y="181"/>
                    <a:pt x="56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0"/>
            <p:cNvSpPr/>
            <p:nvPr/>
          </p:nvSpPr>
          <p:spPr>
            <a:xfrm>
              <a:off x="4229600" y="3322325"/>
              <a:ext cx="37500" cy="20225"/>
            </a:xfrm>
            <a:custGeom>
              <a:avLst/>
              <a:gdLst/>
              <a:ahLst/>
              <a:cxnLst/>
              <a:rect l="l" t="t" r="r" b="b"/>
              <a:pathLst>
                <a:path w="1500" h="809" extrusionOk="0">
                  <a:moveTo>
                    <a:pt x="927" y="1"/>
                  </a:moveTo>
                  <a:lnTo>
                    <a:pt x="927" y="1"/>
                  </a:lnTo>
                  <a:cubicBezTo>
                    <a:pt x="851" y="39"/>
                    <a:pt x="779" y="77"/>
                    <a:pt x="703" y="110"/>
                  </a:cubicBezTo>
                  <a:lnTo>
                    <a:pt x="479" y="208"/>
                  </a:lnTo>
                  <a:cubicBezTo>
                    <a:pt x="403" y="240"/>
                    <a:pt x="328" y="273"/>
                    <a:pt x="250" y="306"/>
                  </a:cubicBezTo>
                  <a:cubicBezTo>
                    <a:pt x="180" y="350"/>
                    <a:pt x="104" y="394"/>
                    <a:pt x="38" y="442"/>
                  </a:cubicBezTo>
                  <a:lnTo>
                    <a:pt x="33" y="449"/>
                  </a:lnTo>
                  <a:cubicBezTo>
                    <a:pt x="5" y="464"/>
                    <a:pt x="0" y="502"/>
                    <a:pt x="16" y="535"/>
                  </a:cubicBezTo>
                  <a:cubicBezTo>
                    <a:pt x="114" y="693"/>
                    <a:pt x="262" y="731"/>
                    <a:pt x="393" y="769"/>
                  </a:cubicBezTo>
                  <a:cubicBezTo>
                    <a:pt x="492" y="793"/>
                    <a:pt x="592" y="809"/>
                    <a:pt x="693" y="809"/>
                  </a:cubicBezTo>
                  <a:cubicBezTo>
                    <a:pt x="731" y="809"/>
                    <a:pt x="769" y="807"/>
                    <a:pt x="807" y="802"/>
                  </a:cubicBezTo>
                  <a:cubicBezTo>
                    <a:pt x="943" y="786"/>
                    <a:pt x="1074" y="743"/>
                    <a:pt x="1199" y="688"/>
                  </a:cubicBezTo>
                  <a:cubicBezTo>
                    <a:pt x="1320" y="633"/>
                    <a:pt x="1446" y="552"/>
                    <a:pt x="1499" y="426"/>
                  </a:cubicBezTo>
                  <a:lnTo>
                    <a:pt x="1499" y="426"/>
                  </a:lnTo>
                  <a:cubicBezTo>
                    <a:pt x="1413" y="530"/>
                    <a:pt x="1287" y="573"/>
                    <a:pt x="1167" y="612"/>
                  </a:cubicBezTo>
                  <a:cubicBezTo>
                    <a:pt x="1048" y="645"/>
                    <a:pt x="922" y="666"/>
                    <a:pt x="796" y="671"/>
                  </a:cubicBezTo>
                  <a:cubicBezTo>
                    <a:pt x="676" y="671"/>
                    <a:pt x="550" y="650"/>
                    <a:pt x="431" y="623"/>
                  </a:cubicBezTo>
                  <a:cubicBezTo>
                    <a:pt x="341" y="597"/>
                    <a:pt x="244" y="561"/>
                    <a:pt x="186" y="513"/>
                  </a:cubicBezTo>
                  <a:lnTo>
                    <a:pt x="186" y="513"/>
                  </a:lnTo>
                  <a:cubicBezTo>
                    <a:pt x="410" y="342"/>
                    <a:pt x="706" y="222"/>
                    <a:pt x="92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0"/>
            <p:cNvSpPr/>
            <p:nvPr/>
          </p:nvSpPr>
          <p:spPr>
            <a:xfrm>
              <a:off x="4287525" y="3335975"/>
              <a:ext cx="42575" cy="36800"/>
            </a:xfrm>
            <a:custGeom>
              <a:avLst/>
              <a:gdLst/>
              <a:ahLst/>
              <a:cxnLst/>
              <a:rect l="l" t="t" r="r" b="b"/>
              <a:pathLst>
                <a:path w="1703" h="1472" extrusionOk="0">
                  <a:moveTo>
                    <a:pt x="950" y="1"/>
                  </a:moveTo>
                  <a:lnTo>
                    <a:pt x="950" y="1"/>
                  </a:lnTo>
                  <a:cubicBezTo>
                    <a:pt x="793" y="77"/>
                    <a:pt x="650" y="185"/>
                    <a:pt x="508" y="278"/>
                  </a:cubicBezTo>
                  <a:cubicBezTo>
                    <a:pt x="367" y="371"/>
                    <a:pt x="214" y="464"/>
                    <a:pt x="55" y="485"/>
                  </a:cubicBezTo>
                  <a:cubicBezTo>
                    <a:pt x="50" y="485"/>
                    <a:pt x="40" y="492"/>
                    <a:pt x="33" y="497"/>
                  </a:cubicBezTo>
                  <a:cubicBezTo>
                    <a:pt x="7" y="513"/>
                    <a:pt x="0" y="551"/>
                    <a:pt x="18" y="578"/>
                  </a:cubicBezTo>
                  <a:lnTo>
                    <a:pt x="23" y="578"/>
                  </a:lnTo>
                  <a:cubicBezTo>
                    <a:pt x="148" y="754"/>
                    <a:pt x="367" y="807"/>
                    <a:pt x="552" y="824"/>
                  </a:cubicBezTo>
                  <a:cubicBezTo>
                    <a:pt x="578" y="826"/>
                    <a:pt x="603" y="826"/>
                    <a:pt x="629" y="826"/>
                  </a:cubicBezTo>
                  <a:cubicBezTo>
                    <a:pt x="734" y="826"/>
                    <a:pt x="837" y="814"/>
                    <a:pt x="939" y="786"/>
                  </a:cubicBezTo>
                  <a:lnTo>
                    <a:pt x="939" y="786"/>
                  </a:lnTo>
                  <a:cubicBezTo>
                    <a:pt x="890" y="874"/>
                    <a:pt x="830" y="967"/>
                    <a:pt x="786" y="1064"/>
                  </a:cubicBezTo>
                  <a:cubicBezTo>
                    <a:pt x="753" y="1146"/>
                    <a:pt x="694" y="1222"/>
                    <a:pt x="727" y="1364"/>
                  </a:cubicBezTo>
                  <a:cubicBezTo>
                    <a:pt x="753" y="1434"/>
                    <a:pt x="831" y="1467"/>
                    <a:pt x="879" y="1467"/>
                  </a:cubicBezTo>
                  <a:cubicBezTo>
                    <a:pt x="900" y="1470"/>
                    <a:pt x="919" y="1471"/>
                    <a:pt x="937" y="1471"/>
                  </a:cubicBezTo>
                  <a:cubicBezTo>
                    <a:pt x="965" y="1471"/>
                    <a:pt x="993" y="1467"/>
                    <a:pt x="1027" y="1457"/>
                  </a:cubicBezTo>
                  <a:cubicBezTo>
                    <a:pt x="1218" y="1402"/>
                    <a:pt x="1349" y="1277"/>
                    <a:pt x="1463" y="1146"/>
                  </a:cubicBezTo>
                  <a:cubicBezTo>
                    <a:pt x="1566" y="1009"/>
                    <a:pt x="1664" y="857"/>
                    <a:pt x="1702" y="693"/>
                  </a:cubicBezTo>
                  <a:lnTo>
                    <a:pt x="1702" y="693"/>
                  </a:lnTo>
                  <a:cubicBezTo>
                    <a:pt x="1632" y="845"/>
                    <a:pt x="1528" y="983"/>
                    <a:pt x="1408" y="1097"/>
                  </a:cubicBezTo>
                  <a:cubicBezTo>
                    <a:pt x="1289" y="1212"/>
                    <a:pt x="1146" y="1315"/>
                    <a:pt x="1005" y="1343"/>
                  </a:cubicBezTo>
                  <a:cubicBezTo>
                    <a:pt x="988" y="1346"/>
                    <a:pt x="970" y="1348"/>
                    <a:pt x="953" y="1348"/>
                  </a:cubicBezTo>
                  <a:cubicBezTo>
                    <a:pt x="898" y="1348"/>
                    <a:pt x="847" y="1331"/>
                    <a:pt x="851" y="1315"/>
                  </a:cubicBezTo>
                  <a:cubicBezTo>
                    <a:pt x="841" y="1283"/>
                    <a:pt x="874" y="1195"/>
                    <a:pt x="912" y="1129"/>
                  </a:cubicBezTo>
                  <a:cubicBezTo>
                    <a:pt x="989" y="983"/>
                    <a:pt x="1092" y="857"/>
                    <a:pt x="1163" y="666"/>
                  </a:cubicBezTo>
                  <a:cubicBezTo>
                    <a:pt x="1168" y="644"/>
                    <a:pt x="1168" y="628"/>
                    <a:pt x="1158" y="606"/>
                  </a:cubicBezTo>
                  <a:cubicBezTo>
                    <a:pt x="1142" y="579"/>
                    <a:pt x="1116" y="566"/>
                    <a:pt x="1091" y="566"/>
                  </a:cubicBezTo>
                  <a:cubicBezTo>
                    <a:pt x="1080" y="566"/>
                    <a:pt x="1069" y="568"/>
                    <a:pt x="1060" y="573"/>
                  </a:cubicBezTo>
                  <a:lnTo>
                    <a:pt x="1048" y="578"/>
                  </a:lnTo>
                  <a:cubicBezTo>
                    <a:pt x="918" y="649"/>
                    <a:pt x="756" y="677"/>
                    <a:pt x="599" y="677"/>
                  </a:cubicBezTo>
                  <a:cubicBezTo>
                    <a:pt x="585" y="677"/>
                    <a:pt x="571" y="677"/>
                    <a:pt x="557" y="676"/>
                  </a:cubicBezTo>
                  <a:cubicBezTo>
                    <a:pt x="426" y="672"/>
                    <a:pt x="287" y="640"/>
                    <a:pt x="185" y="568"/>
                  </a:cubicBezTo>
                  <a:lnTo>
                    <a:pt x="185" y="568"/>
                  </a:lnTo>
                  <a:cubicBezTo>
                    <a:pt x="326" y="514"/>
                    <a:pt x="442" y="426"/>
                    <a:pt x="552" y="339"/>
                  </a:cubicBezTo>
                  <a:cubicBezTo>
                    <a:pt x="683" y="223"/>
                    <a:pt x="808" y="104"/>
                    <a:pt x="95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0"/>
            <p:cNvSpPr/>
            <p:nvPr/>
          </p:nvSpPr>
          <p:spPr>
            <a:xfrm>
              <a:off x="4363225" y="3333800"/>
              <a:ext cx="66175" cy="51750"/>
            </a:xfrm>
            <a:custGeom>
              <a:avLst/>
              <a:gdLst/>
              <a:ahLst/>
              <a:cxnLst/>
              <a:rect l="l" t="t" r="r" b="b"/>
              <a:pathLst>
                <a:path w="2647" h="2070" extrusionOk="0">
                  <a:moveTo>
                    <a:pt x="1871" y="0"/>
                  </a:moveTo>
                  <a:lnTo>
                    <a:pt x="1871" y="0"/>
                  </a:lnTo>
                  <a:cubicBezTo>
                    <a:pt x="1987" y="159"/>
                    <a:pt x="2073" y="333"/>
                    <a:pt x="2204" y="481"/>
                  </a:cubicBezTo>
                  <a:cubicBezTo>
                    <a:pt x="2264" y="557"/>
                    <a:pt x="2347" y="622"/>
                    <a:pt x="2412" y="687"/>
                  </a:cubicBezTo>
                  <a:cubicBezTo>
                    <a:pt x="2467" y="742"/>
                    <a:pt x="2522" y="801"/>
                    <a:pt x="2545" y="864"/>
                  </a:cubicBezTo>
                  <a:lnTo>
                    <a:pt x="2545" y="864"/>
                  </a:lnTo>
                  <a:cubicBezTo>
                    <a:pt x="2495" y="871"/>
                    <a:pt x="2446" y="874"/>
                    <a:pt x="2396" y="874"/>
                  </a:cubicBezTo>
                  <a:cubicBezTo>
                    <a:pt x="2149" y="874"/>
                    <a:pt x="1897" y="789"/>
                    <a:pt x="1675" y="677"/>
                  </a:cubicBezTo>
                  <a:cubicBezTo>
                    <a:pt x="1666" y="673"/>
                    <a:pt x="1657" y="670"/>
                    <a:pt x="1648" y="670"/>
                  </a:cubicBezTo>
                  <a:cubicBezTo>
                    <a:pt x="1640" y="670"/>
                    <a:pt x="1633" y="672"/>
                    <a:pt x="1627" y="677"/>
                  </a:cubicBezTo>
                  <a:cubicBezTo>
                    <a:pt x="1594" y="687"/>
                    <a:pt x="1577" y="720"/>
                    <a:pt x="1587" y="753"/>
                  </a:cubicBezTo>
                  <a:cubicBezTo>
                    <a:pt x="1669" y="971"/>
                    <a:pt x="1827" y="1120"/>
                    <a:pt x="1905" y="1290"/>
                  </a:cubicBezTo>
                  <a:lnTo>
                    <a:pt x="1905" y="1290"/>
                  </a:lnTo>
                  <a:cubicBezTo>
                    <a:pt x="1769" y="1267"/>
                    <a:pt x="1634" y="1237"/>
                    <a:pt x="1506" y="1194"/>
                  </a:cubicBezTo>
                  <a:cubicBezTo>
                    <a:pt x="1348" y="1135"/>
                    <a:pt x="1184" y="1053"/>
                    <a:pt x="1129" y="922"/>
                  </a:cubicBezTo>
                  <a:cubicBezTo>
                    <a:pt x="1116" y="895"/>
                    <a:pt x="1089" y="875"/>
                    <a:pt x="1058" y="875"/>
                  </a:cubicBezTo>
                  <a:cubicBezTo>
                    <a:pt x="1052" y="875"/>
                    <a:pt x="1045" y="876"/>
                    <a:pt x="1038" y="879"/>
                  </a:cubicBezTo>
                  <a:cubicBezTo>
                    <a:pt x="998" y="889"/>
                    <a:pt x="972" y="932"/>
                    <a:pt x="983" y="977"/>
                  </a:cubicBezTo>
                  <a:cubicBezTo>
                    <a:pt x="1035" y="1168"/>
                    <a:pt x="1049" y="1377"/>
                    <a:pt x="1052" y="1586"/>
                  </a:cubicBezTo>
                  <a:lnTo>
                    <a:pt x="1052" y="1586"/>
                  </a:lnTo>
                  <a:cubicBezTo>
                    <a:pt x="991" y="1529"/>
                    <a:pt x="933" y="1470"/>
                    <a:pt x="884" y="1407"/>
                  </a:cubicBezTo>
                  <a:cubicBezTo>
                    <a:pt x="802" y="1304"/>
                    <a:pt x="743" y="1184"/>
                    <a:pt x="704" y="1053"/>
                  </a:cubicBezTo>
                  <a:cubicBezTo>
                    <a:pt x="698" y="1030"/>
                    <a:pt x="677" y="1010"/>
                    <a:pt x="650" y="1004"/>
                  </a:cubicBezTo>
                  <a:cubicBezTo>
                    <a:pt x="617" y="1004"/>
                    <a:pt x="585" y="1025"/>
                    <a:pt x="579" y="1063"/>
                  </a:cubicBezTo>
                  <a:cubicBezTo>
                    <a:pt x="557" y="1233"/>
                    <a:pt x="524" y="1402"/>
                    <a:pt x="469" y="1561"/>
                  </a:cubicBezTo>
                  <a:cubicBezTo>
                    <a:pt x="420" y="1706"/>
                    <a:pt x="350" y="1852"/>
                    <a:pt x="250" y="1968"/>
                  </a:cubicBezTo>
                  <a:lnTo>
                    <a:pt x="250" y="1968"/>
                  </a:lnTo>
                  <a:cubicBezTo>
                    <a:pt x="196" y="1914"/>
                    <a:pt x="160" y="1831"/>
                    <a:pt x="132" y="1751"/>
                  </a:cubicBezTo>
                  <a:cubicBezTo>
                    <a:pt x="104" y="1659"/>
                    <a:pt x="82" y="1554"/>
                    <a:pt x="66" y="1456"/>
                  </a:cubicBezTo>
                  <a:cubicBezTo>
                    <a:pt x="33" y="1249"/>
                    <a:pt x="23" y="1042"/>
                    <a:pt x="11" y="834"/>
                  </a:cubicBezTo>
                  <a:lnTo>
                    <a:pt x="11" y="834"/>
                  </a:lnTo>
                  <a:cubicBezTo>
                    <a:pt x="6" y="1042"/>
                    <a:pt x="1" y="1249"/>
                    <a:pt x="16" y="1462"/>
                  </a:cubicBezTo>
                  <a:cubicBezTo>
                    <a:pt x="28" y="1566"/>
                    <a:pt x="39" y="1669"/>
                    <a:pt x="66" y="1773"/>
                  </a:cubicBezTo>
                  <a:cubicBezTo>
                    <a:pt x="94" y="1876"/>
                    <a:pt x="132" y="1980"/>
                    <a:pt x="230" y="2062"/>
                  </a:cubicBezTo>
                  <a:cubicBezTo>
                    <a:pt x="238" y="2067"/>
                    <a:pt x="247" y="2070"/>
                    <a:pt x="257" y="2070"/>
                  </a:cubicBezTo>
                  <a:cubicBezTo>
                    <a:pt x="266" y="2070"/>
                    <a:pt x="276" y="2067"/>
                    <a:pt x="285" y="2062"/>
                  </a:cubicBezTo>
                  <a:lnTo>
                    <a:pt x="285" y="2057"/>
                  </a:lnTo>
                  <a:cubicBezTo>
                    <a:pt x="421" y="1931"/>
                    <a:pt x="502" y="1762"/>
                    <a:pt x="573" y="1599"/>
                  </a:cubicBezTo>
                  <a:cubicBezTo>
                    <a:pt x="607" y="1503"/>
                    <a:pt x="638" y="1407"/>
                    <a:pt x="663" y="1309"/>
                  </a:cubicBezTo>
                  <a:lnTo>
                    <a:pt x="663" y="1309"/>
                  </a:lnTo>
                  <a:cubicBezTo>
                    <a:pt x="694" y="1372"/>
                    <a:pt x="732" y="1433"/>
                    <a:pt x="776" y="1489"/>
                  </a:cubicBezTo>
                  <a:cubicBezTo>
                    <a:pt x="867" y="1609"/>
                    <a:pt x="972" y="1707"/>
                    <a:pt x="1075" y="1800"/>
                  </a:cubicBezTo>
                  <a:cubicBezTo>
                    <a:pt x="1088" y="1809"/>
                    <a:pt x="1101" y="1818"/>
                    <a:pt x="1114" y="1818"/>
                  </a:cubicBezTo>
                  <a:cubicBezTo>
                    <a:pt x="1118" y="1818"/>
                    <a:pt x="1121" y="1817"/>
                    <a:pt x="1124" y="1816"/>
                  </a:cubicBezTo>
                  <a:cubicBezTo>
                    <a:pt x="1162" y="1816"/>
                    <a:pt x="1195" y="1790"/>
                    <a:pt x="1195" y="1745"/>
                  </a:cubicBezTo>
                  <a:cubicBezTo>
                    <a:pt x="1195" y="1569"/>
                    <a:pt x="1198" y="1385"/>
                    <a:pt x="1177" y="1200"/>
                  </a:cubicBezTo>
                  <a:lnTo>
                    <a:pt x="1177" y="1200"/>
                  </a:lnTo>
                  <a:cubicBezTo>
                    <a:pt x="1183" y="1204"/>
                    <a:pt x="1189" y="1208"/>
                    <a:pt x="1195" y="1211"/>
                  </a:cubicBezTo>
                  <a:cubicBezTo>
                    <a:pt x="1282" y="1266"/>
                    <a:pt x="1370" y="1304"/>
                    <a:pt x="1456" y="1332"/>
                  </a:cubicBezTo>
                  <a:cubicBezTo>
                    <a:pt x="1637" y="1390"/>
                    <a:pt x="1816" y="1418"/>
                    <a:pt x="1997" y="1451"/>
                  </a:cubicBezTo>
                  <a:lnTo>
                    <a:pt x="2002" y="1451"/>
                  </a:lnTo>
                  <a:cubicBezTo>
                    <a:pt x="2008" y="1451"/>
                    <a:pt x="2019" y="1451"/>
                    <a:pt x="2030" y="1445"/>
                  </a:cubicBezTo>
                  <a:cubicBezTo>
                    <a:pt x="2063" y="1440"/>
                    <a:pt x="2085" y="1402"/>
                    <a:pt x="2078" y="1364"/>
                  </a:cubicBezTo>
                  <a:cubicBezTo>
                    <a:pt x="2020" y="1151"/>
                    <a:pt x="1879" y="1006"/>
                    <a:pt x="1782" y="857"/>
                  </a:cubicBezTo>
                  <a:lnTo>
                    <a:pt x="1782" y="857"/>
                  </a:lnTo>
                  <a:cubicBezTo>
                    <a:pt x="1886" y="894"/>
                    <a:pt x="1993" y="923"/>
                    <a:pt x="2101" y="944"/>
                  </a:cubicBezTo>
                  <a:cubicBezTo>
                    <a:pt x="2185" y="958"/>
                    <a:pt x="2273" y="968"/>
                    <a:pt x="2361" y="968"/>
                  </a:cubicBezTo>
                  <a:cubicBezTo>
                    <a:pt x="2444" y="968"/>
                    <a:pt x="2527" y="960"/>
                    <a:pt x="2609" y="939"/>
                  </a:cubicBezTo>
                  <a:lnTo>
                    <a:pt x="2609" y="932"/>
                  </a:lnTo>
                  <a:cubicBezTo>
                    <a:pt x="2629" y="927"/>
                    <a:pt x="2646" y="911"/>
                    <a:pt x="2641" y="889"/>
                  </a:cubicBezTo>
                  <a:cubicBezTo>
                    <a:pt x="2614" y="769"/>
                    <a:pt x="2531" y="698"/>
                    <a:pt x="2455" y="638"/>
                  </a:cubicBezTo>
                  <a:cubicBezTo>
                    <a:pt x="2379" y="572"/>
                    <a:pt x="2302" y="519"/>
                    <a:pt x="2237" y="453"/>
                  </a:cubicBezTo>
                  <a:cubicBezTo>
                    <a:pt x="2095" y="317"/>
                    <a:pt x="1997" y="153"/>
                    <a:pt x="187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0"/>
            <p:cNvSpPr/>
            <p:nvPr/>
          </p:nvSpPr>
          <p:spPr>
            <a:xfrm>
              <a:off x="4206525" y="3381825"/>
              <a:ext cx="84150" cy="39125"/>
            </a:xfrm>
            <a:custGeom>
              <a:avLst/>
              <a:gdLst/>
              <a:ahLst/>
              <a:cxnLst/>
              <a:rect l="l" t="t" r="r" b="b"/>
              <a:pathLst>
                <a:path w="3366" h="1565" extrusionOk="0">
                  <a:moveTo>
                    <a:pt x="1380" y="0"/>
                  </a:moveTo>
                  <a:cubicBezTo>
                    <a:pt x="1366" y="0"/>
                    <a:pt x="1352" y="6"/>
                    <a:pt x="1342" y="15"/>
                  </a:cubicBezTo>
                  <a:cubicBezTo>
                    <a:pt x="1185" y="234"/>
                    <a:pt x="999" y="436"/>
                    <a:pt x="775" y="572"/>
                  </a:cubicBezTo>
                  <a:cubicBezTo>
                    <a:pt x="618" y="673"/>
                    <a:pt x="435" y="725"/>
                    <a:pt x="251" y="725"/>
                  </a:cubicBezTo>
                  <a:cubicBezTo>
                    <a:pt x="167" y="725"/>
                    <a:pt x="83" y="714"/>
                    <a:pt x="0" y="692"/>
                  </a:cubicBezTo>
                  <a:lnTo>
                    <a:pt x="0" y="692"/>
                  </a:lnTo>
                  <a:cubicBezTo>
                    <a:pt x="102" y="727"/>
                    <a:pt x="211" y="744"/>
                    <a:pt x="320" y="744"/>
                  </a:cubicBezTo>
                  <a:cubicBezTo>
                    <a:pt x="485" y="744"/>
                    <a:pt x="652" y="704"/>
                    <a:pt x="798" y="622"/>
                  </a:cubicBezTo>
                  <a:cubicBezTo>
                    <a:pt x="950" y="542"/>
                    <a:pt x="1082" y="436"/>
                    <a:pt x="1202" y="317"/>
                  </a:cubicBezTo>
                  <a:lnTo>
                    <a:pt x="1202" y="317"/>
                  </a:lnTo>
                  <a:cubicBezTo>
                    <a:pt x="1083" y="537"/>
                    <a:pt x="940" y="748"/>
                    <a:pt x="813" y="970"/>
                  </a:cubicBezTo>
                  <a:lnTo>
                    <a:pt x="813" y="975"/>
                  </a:lnTo>
                  <a:cubicBezTo>
                    <a:pt x="808" y="975"/>
                    <a:pt x="808" y="982"/>
                    <a:pt x="808" y="987"/>
                  </a:cubicBezTo>
                  <a:cubicBezTo>
                    <a:pt x="798" y="1025"/>
                    <a:pt x="819" y="1058"/>
                    <a:pt x="851" y="1063"/>
                  </a:cubicBezTo>
                  <a:cubicBezTo>
                    <a:pt x="899" y="1075"/>
                    <a:pt x="946" y="1080"/>
                    <a:pt x="992" y="1080"/>
                  </a:cubicBezTo>
                  <a:cubicBezTo>
                    <a:pt x="1158" y="1080"/>
                    <a:pt x="1308" y="1010"/>
                    <a:pt x="1440" y="937"/>
                  </a:cubicBezTo>
                  <a:cubicBezTo>
                    <a:pt x="1510" y="898"/>
                    <a:pt x="1576" y="855"/>
                    <a:pt x="1637" y="806"/>
                  </a:cubicBezTo>
                  <a:lnTo>
                    <a:pt x="1637" y="806"/>
                  </a:lnTo>
                  <a:cubicBezTo>
                    <a:pt x="1540" y="997"/>
                    <a:pt x="1410" y="1184"/>
                    <a:pt x="1321" y="1401"/>
                  </a:cubicBezTo>
                  <a:lnTo>
                    <a:pt x="1321" y="1407"/>
                  </a:lnTo>
                  <a:cubicBezTo>
                    <a:pt x="1309" y="1450"/>
                    <a:pt x="1332" y="1488"/>
                    <a:pt x="1375" y="1499"/>
                  </a:cubicBezTo>
                  <a:cubicBezTo>
                    <a:pt x="1426" y="1515"/>
                    <a:pt x="1480" y="1522"/>
                    <a:pt x="1534" y="1522"/>
                  </a:cubicBezTo>
                  <a:cubicBezTo>
                    <a:pt x="1629" y="1522"/>
                    <a:pt x="1723" y="1499"/>
                    <a:pt x="1807" y="1461"/>
                  </a:cubicBezTo>
                  <a:cubicBezTo>
                    <a:pt x="1943" y="1401"/>
                    <a:pt x="2052" y="1319"/>
                    <a:pt x="2155" y="1221"/>
                  </a:cubicBezTo>
                  <a:cubicBezTo>
                    <a:pt x="2266" y="1107"/>
                    <a:pt x="2362" y="979"/>
                    <a:pt x="2441" y="840"/>
                  </a:cubicBezTo>
                  <a:lnTo>
                    <a:pt x="2441" y="840"/>
                  </a:lnTo>
                  <a:cubicBezTo>
                    <a:pt x="2422" y="1060"/>
                    <a:pt x="2390" y="1284"/>
                    <a:pt x="2401" y="1516"/>
                  </a:cubicBezTo>
                  <a:lnTo>
                    <a:pt x="2401" y="1521"/>
                  </a:lnTo>
                  <a:cubicBezTo>
                    <a:pt x="2407" y="1548"/>
                    <a:pt x="2422" y="1564"/>
                    <a:pt x="2450" y="1564"/>
                  </a:cubicBezTo>
                  <a:cubicBezTo>
                    <a:pt x="2560" y="1564"/>
                    <a:pt x="2646" y="1521"/>
                    <a:pt x="2723" y="1473"/>
                  </a:cubicBezTo>
                  <a:cubicBezTo>
                    <a:pt x="2805" y="1423"/>
                    <a:pt x="2875" y="1363"/>
                    <a:pt x="2941" y="1297"/>
                  </a:cubicBezTo>
                  <a:cubicBezTo>
                    <a:pt x="3047" y="1186"/>
                    <a:pt x="3146" y="1065"/>
                    <a:pt x="3213" y="928"/>
                  </a:cubicBezTo>
                  <a:lnTo>
                    <a:pt x="3213" y="928"/>
                  </a:lnTo>
                  <a:cubicBezTo>
                    <a:pt x="3240" y="1118"/>
                    <a:pt x="3351" y="1283"/>
                    <a:pt x="3323" y="1473"/>
                  </a:cubicBezTo>
                  <a:cubicBezTo>
                    <a:pt x="3365" y="1259"/>
                    <a:pt x="3232" y="1057"/>
                    <a:pt x="3246" y="854"/>
                  </a:cubicBezTo>
                  <a:lnTo>
                    <a:pt x="3246" y="854"/>
                  </a:lnTo>
                  <a:cubicBezTo>
                    <a:pt x="3246" y="853"/>
                    <a:pt x="3247" y="852"/>
                    <a:pt x="3247" y="851"/>
                  </a:cubicBezTo>
                  <a:lnTo>
                    <a:pt x="3246" y="850"/>
                  </a:lnTo>
                  <a:lnTo>
                    <a:pt x="3246" y="850"/>
                  </a:lnTo>
                  <a:cubicBezTo>
                    <a:pt x="3246" y="847"/>
                    <a:pt x="3247" y="843"/>
                    <a:pt x="3247" y="839"/>
                  </a:cubicBezTo>
                  <a:cubicBezTo>
                    <a:pt x="3252" y="834"/>
                    <a:pt x="3247" y="823"/>
                    <a:pt x="3235" y="823"/>
                  </a:cubicBezTo>
                  <a:cubicBezTo>
                    <a:pt x="3231" y="821"/>
                    <a:pt x="3227" y="820"/>
                    <a:pt x="3223" y="820"/>
                  </a:cubicBezTo>
                  <a:cubicBezTo>
                    <a:pt x="3217" y="820"/>
                    <a:pt x="3212" y="822"/>
                    <a:pt x="3208" y="828"/>
                  </a:cubicBezTo>
                  <a:lnTo>
                    <a:pt x="3208" y="834"/>
                  </a:lnTo>
                  <a:cubicBezTo>
                    <a:pt x="3137" y="992"/>
                    <a:pt x="3018" y="1123"/>
                    <a:pt x="2887" y="1243"/>
                  </a:cubicBezTo>
                  <a:cubicBezTo>
                    <a:pt x="2774" y="1341"/>
                    <a:pt x="2634" y="1449"/>
                    <a:pt x="2499" y="1464"/>
                  </a:cubicBezTo>
                  <a:lnTo>
                    <a:pt x="2499" y="1464"/>
                  </a:lnTo>
                  <a:cubicBezTo>
                    <a:pt x="2504" y="1149"/>
                    <a:pt x="2592" y="838"/>
                    <a:pt x="2586" y="501"/>
                  </a:cubicBezTo>
                  <a:cubicBezTo>
                    <a:pt x="2581" y="474"/>
                    <a:pt x="2565" y="446"/>
                    <a:pt x="2537" y="441"/>
                  </a:cubicBezTo>
                  <a:cubicBezTo>
                    <a:pt x="2531" y="439"/>
                    <a:pt x="2524" y="438"/>
                    <a:pt x="2517" y="438"/>
                  </a:cubicBezTo>
                  <a:cubicBezTo>
                    <a:pt x="2490" y="438"/>
                    <a:pt x="2464" y="453"/>
                    <a:pt x="2455" y="479"/>
                  </a:cubicBezTo>
                  <a:lnTo>
                    <a:pt x="2455" y="484"/>
                  </a:lnTo>
                  <a:cubicBezTo>
                    <a:pt x="2374" y="720"/>
                    <a:pt x="2232" y="942"/>
                    <a:pt x="2052" y="1118"/>
                  </a:cubicBezTo>
                  <a:cubicBezTo>
                    <a:pt x="1908" y="1262"/>
                    <a:pt x="1718" y="1373"/>
                    <a:pt x="1531" y="1373"/>
                  </a:cubicBezTo>
                  <a:cubicBezTo>
                    <a:pt x="1521" y="1373"/>
                    <a:pt x="1511" y="1372"/>
                    <a:pt x="1501" y="1372"/>
                  </a:cubicBezTo>
                  <a:lnTo>
                    <a:pt x="1501" y="1372"/>
                  </a:lnTo>
                  <a:cubicBezTo>
                    <a:pt x="1631" y="1107"/>
                    <a:pt x="1829" y="848"/>
                    <a:pt x="1893" y="512"/>
                  </a:cubicBezTo>
                  <a:cubicBezTo>
                    <a:pt x="1899" y="484"/>
                    <a:pt x="1888" y="458"/>
                    <a:pt x="1861" y="441"/>
                  </a:cubicBezTo>
                  <a:cubicBezTo>
                    <a:pt x="1849" y="433"/>
                    <a:pt x="1836" y="429"/>
                    <a:pt x="1824" y="429"/>
                  </a:cubicBezTo>
                  <a:cubicBezTo>
                    <a:pt x="1800" y="429"/>
                    <a:pt x="1777" y="442"/>
                    <a:pt x="1762" y="463"/>
                  </a:cubicBezTo>
                  <a:lnTo>
                    <a:pt x="1757" y="463"/>
                  </a:lnTo>
                  <a:cubicBezTo>
                    <a:pt x="1669" y="605"/>
                    <a:pt x="1528" y="730"/>
                    <a:pt x="1375" y="823"/>
                  </a:cubicBezTo>
                  <a:cubicBezTo>
                    <a:pt x="1253" y="892"/>
                    <a:pt x="1113" y="948"/>
                    <a:pt x="984" y="948"/>
                  </a:cubicBezTo>
                  <a:cubicBezTo>
                    <a:pt x="982" y="948"/>
                    <a:pt x="979" y="948"/>
                    <a:pt x="976" y="948"/>
                  </a:cubicBezTo>
                  <a:lnTo>
                    <a:pt x="976" y="948"/>
                  </a:lnTo>
                  <a:cubicBezTo>
                    <a:pt x="1134" y="663"/>
                    <a:pt x="1311" y="381"/>
                    <a:pt x="1425" y="65"/>
                  </a:cubicBezTo>
                  <a:cubicBezTo>
                    <a:pt x="1430" y="43"/>
                    <a:pt x="1425" y="21"/>
                    <a:pt x="1408" y="10"/>
                  </a:cubicBezTo>
                  <a:cubicBezTo>
                    <a:pt x="1399" y="3"/>
                    <a:pt x="1389" y="0"/>
                    <a:pt x="138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0"/>
            <p:cNvSpPr/>
            <p:nvPr/>
          </p:nvSpPr>
          <p:spPr>
            <a:xfrm>
              <a:off x="4415725" y="3380425"/>
              <a:ext cx="47475" cy="32900"/>
            </a:xfrm>
            <a:custGeom>
              <a:avLst/>
              <a:gdLst/>
              <a:ahLst/>
              <a:cxnLst/>
              <a:rect l="l" t="t" r="r" b="b"/>
              <a:pathLst>
                <a:path w="1899" h="1316" extrusionOk="0">
                  <a:moveTo>
                    <a:pt x="1287" y="1"/>
                  </a:moveTo>
                  <a:lnTo>
                    <a:pt x="1287" y="1"/>
                  </a:lnTo>
                  <a:cubicBezTo>
                    <a:pt x="1406" y="347"/>
                    <a:pt x="1534" y="701"/>
                    <a:pt x="1731" y="1019"/>
                  </a:cubicBezTo>
                  <a:lnTo>
                    <a:pt x="1731" y="1019"/>
                  </a:lnTo>
                  <a:cubicBezTo>
                    <a:pt x="1542" y="991"/>
                    <a:pt x="1356" y="924"/>
                    <a:pt x="1201" y="819"/>
                  </a:cubicBezTo>
                  <a:cubicBezTo>
                    <a:pt x="1015" y="699"/>
                    <a:pt x="874" y="514"/>
                    <a:pt x="814" y="301"/>
                  </a:cubicBezTo>
                  <a:cubicBezTo>
                    <a:pt x="808" y="278"/>
                    <a:pt x="791" y="263"/>
                    <a:pt x="764" y="252"/>
                  </a:cubicBezTo>
                  <a:cubicBezTo>
                    <a:pt x="755" y="248"/>
                    <a:pt x="746" y="246"/>
                    <a:pt x="737" y="246"/>
                  </a:cubicBezTo>
                  <a:cubicBezTo>
                    <a:pt x="707" y="246"/>
                    <a:pt x="679" y="266"/>
                    <a:pt x="666" y="295"/>
                  </a:cubicBezTo>
                  <a:cubicBezTo>
                    <a:pt x="607" y="459"/>
                    <a:pt x="600" y="628"/>
                    <a:pt x="600" y="781"/>
                  </a:cubicBezTo>
                  <a:cubicBezTo>
                    <a:pt x="600" y="855"/>
                    <a:pt x="603" y="929"/>
                    <a:pt x="603" y="1002"/>
                  </a:cubicBezTo>
                  <a:lnTo>
                    <a:pt x="603" y="1002"/>
                  </a:lnTo>
                  <a:cubicBezTo>
                    <a:pt x="467" y="761"/>
                    <a:pt x="324" y="532"/>
                    <a:pt x="295" y="263"/>
                  </a:cubicBezTo>
                  <a:lnTo>
                    <a:pt x="295" y="257"/>
                  </a:lnTo>
                  <a:cubicBezTo>
                    <a:pt x="295" y="246"/>
                    <a:pt x="285" y="230"/>
                    <a:pt x="268" y="225"/>
                  </a:cubicBezTo>
                  <a:cubicBezTo>
                    <a:pt x="264" y="224"/>
                    <a:pt x="260" y="223"/>
                    <a:pt x="257" y="223"/>
                  </a:cubicBezTo>
                  <a:cubicBezTo>
                    <a:pt x="240" y="223"/>
                    <a:pt x="224" y="234"/>
                    <a:pt x="219" y="252"/>
                  </a:cubicBezTo>
                  <a:cubicBezTo>
                    <a:pt x="137" y="492"/>
                    <a:pt x="66" y="736"/>
                    <a:pt x="1" y="983"/>
                  </a:cubicBezTo>
                  <a:cubicBezTo>
                    <a:pt x="84" y="795"/>
                    <a:pt x="156" y="602"/>
                    <a:pt x="235" y="416"/>
                  </a:cubicBezTo>
                  <a:lnTo>
                    <a:pt x="235" y="416"/>
                  </a:lnTo>
                  <a:cubicBezTo>
                    <a:pt x="290" y="731"/>
                    <a:pt x="468" y="1013"/>
                    <a:pt x="595" y="1277"/>
                  </a:cubicBezTo>
                  <a:cubicBezTo>
                    <a:pt x="607" y="1299"/>
                    <a:pt x="628" y="1315"/>
                    <a:pt x="650" y="1315"/>
                  </a:cubicBezTo>
                  <a:cubicBezTo>
                    <a:pt x="653" y="1316"/>
                    <a:pt x="656" y="1316"/>
                    <a:pt x="659" y="1316"/>
                  </a:cubicBezTo>
                  <a:cubicBezTo>
                    <a:pt x="693" y="1316"/>
                    <a:pt x="721" y="1290"/>
                    <a:pt x="726" y="1260"/>
                  </a:cubicBezTo>
                  <a:cubicBezTo>
                    <a:pt x="748" y="1097"/>
                    <a:pt x="743" y="939"/>
                    <a:pt x="748" y="781"/>
                  </a:cubicBezTo>
                  <a:cubicBezTo>
                    <a:pt x="748" y="708"/>
                    <a:pt x="751" y="634"/>
                    <a:pt x="759" y="562"/>
                  </a:cubicBezTo>
                  <a:lnTo>
                    <a:pt x="759" y="562"/>
                  </a:lnTo>
                  <a:cubicBezTo>
                    <a:pt x="848" y="715"/>
                    <a:pt x="977" y="842"/>
                    <a:pt x="1124" y="933"/>
                  </a:cubicBezTo>
                  <a:cubicBezTo>
                    <a:pt x="1337" y="1070"/>
                    <a:pt x="1589" y="1141"/>
                    <a:pt x="1833" y="1141"/>
                  </a:cubicBezTo>
                  <a:lnTo>
                    <a:pt x="1839" y="1141"/>
                  </a:lnTo>
                  <a:cubicBezTo>
                    <a:pt x="1850" y="1141"/>
                    <a:pt x="1861" y="1141"/>
                    <a:pt x="1871" y="1129"/>
                  </a:cubicBezTo>
                  <a:cubicBezTo>
                    <a:pt x="1894" y="1114"/>
                    <a:pt x="1899" y="1081"/>
                    <a:pt x="1883" y="1053"/>
                  </a:cubicBezTo>
                  <a:cubicBezTo>
                    <a:pt x="1642" y="736"/>
                    <a:pt x="1473" y="366"/>
                    <a:pt x="128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0"/>
            <p:cNvSpPr/>
            <p:nvPr/>
          </p:nvSpPr>
          <p:spPr>
            <a:xfrm>
              <a:off x="4271325" y="3456400"/>
              <a:ext cx="78575" cy="35950"/>
            </a:xfrm>
            <a:custGeom>
              <a:avLst/>
              <a:gdLst/>
              <a:ahLst/>
              <a:cxnLst/>
              <a:rect l="l" t="t" r="r" b="b"/>
              <a:pathLst>
                <a:path w="3143" h="1438" extrusionOk="0">
                  <a:moveTo>
                    <a:pt x="769" y="0"/>
                  </a:moveTo>
                  <a:cubicBezTo>
                    <a:pt x="562" y="245"/>
                    <a:pt x="283" y="393"/>
                    <a:pt x="16" y="562"/>
                  </a:cubicBezTo>
                  <a:cubicBezTo>
                    <a:pt x="6" y="572"/>
                    <a:pt x="0" y="589"/>
                    <a:pt x="6" y="605"/>
                  </a:cubicBezTo>
                  <a:cubicBezTo>
                    <a:pt x="59" y="715"/>
                    <a:pt x="175" y="796"/>
                    <a:pt x="295" y="807"/>
                  </a:cubicBezTo>
                  <a:cubicBezTo>
                    <a:pt x="322" y="811"/>
                    <a:pt x="349" y="813"/>
                    <a:pt x="377" y="813"/>
                  </a:cubicBezTo>
                  <a:cubicBezTo>
                    <a:pt x="465" y="813"/>
                    <a:pt x="555" y="794"/>
                    <a:pt x="638" y="769"/>
                  </a:cubicBezTo>
                  <a:cubicBezTo>
                    <a:pt x="754" y="729"/>
                    <a:pt x="863" y="679"/>
                    <a:pt x="965" y="616"/>
                  </a:cubicBezTo>
                  <a:lnTo>
                    <a:pt x="965" y="616"/>
                  </a:lnTo>
                  <a:cubicBezTo>
                    <a:pt x="922" y="705"/>
                    <a:pt x="886" y="797"/>
                    <a:pt x="851" y="889"/>
                  </a:cubicBezTo>
                  <a:cubicBezTo>
                    <a:pt x="819" y="987"/>
                    <a:pt x="786" y="1086"/>
                    <a:pt x="774" y="1200"/>
                  </a:cubicBezTo>
                  <a:cubicBezTo>
                    <a:pt x="774" y="1249"/>
                    <a:pt x="758" y="1337"/>
                    <a:pt x="857" y="1402"/>
                  </a:cubicBezTo>
                  <a:cubicBezTo>
                    <a:pt x="884" y="1413"/>
                    <a:pt x="884" y="1413"/>
                    <a:pt x="900" y="1418"/>
                  </a:cubicBezTo>
                  <a:cubicBezTo>
                    <a:pt x="917" y="1423"/>
                    <a:pt x="938" y="1429"/>
                    <a:pt x="955" y="1429"/>
                  </a:cubicBezTo>
                  <a:cubicBezTo>
                    <a:pt x="993" y="1429"/>
                    <a:pt x="1026" y="1423"/>
                    <a:pt x="1053" y="1413"/>
                  </a:cubicBezTo>
                  <a:cubicBezTo>
                    <a:pt x="1287" y="1320"/>
                    <a:pt x="1396" y="1134"/>
                    <a:pt x="1516" y="970"/>
                  </a:cubicBezTo>
                  <a:cubicBezTo>
                    <a:pt x="1554" y="910"/>
                    <a:pt x="1591" y="849"/>
                    <a:pt x="1626" y="787"/>
                  </a:cubicBezTo>
                  <a:lnTo>
                    <a:pt x="1626" y="787"/>
                  </a:lnTo>
                  <a:cubicBezTo>
                    <a:pt x="1623" y="847"/>
                    <a:pt x="1620" y="906"/>
                    <a:pt x="1620" y="965"/>
                  </a:cubicBezTo>
                  <a:cubicBezTo>
                    <a:pt x="1620" y="1063"/>
                    <a:pt x="1620" y="1162"/>
                    <a:pt x="1647" y="1265"/>
                  </a:cubicBezTo>
                  <a:cubicBezTo>
                    <a:pt x="1663" y="1315"/>
                    <a:pt x="1675" y="1391"/>
                    <a:pt x="1768" y="1429"/>
                  </a:cubicBezTo>
                  <a:cubicBezTo>
                    <a:pt x="1788" y="1435"/>
                    <a:pt x="1807" y="1437"/>
                    <a:pt x="1825" y="1437"/>
                  </a:cubicBezTo>
                  <a:cubicBezTo>
                    <a:pt x="1887" y="1437"/>
                    <a:pt x="1934" y="1406"/>
                    <a:pt x="1964" y="1380"/>
                  </a:cubicBezTo>
                  <a:cubicBezTo>
                    <a:pt x="2128" y="1227"/>
                    <a:pt x="2199" y="1048"/>
                    <a:pt x="2280" y="872"/>
                  </a:cubicBezTo>
                  <a:cubicBezTo>
                    <a:pt x="2326" y="772"/>
                    <a:pt x="2365" y="670"/>
                    <a:pt x="2400" y="568"/>
                  </a:cubicBezTo>
                  <a:lnTo>
                    <a:pt x="2400" y="568"/>
                  </a:lnTo>
                  <a:cubicBezTo>
                    <a:pt x="2415" y="665"/>
                    <a:pt x="2434" y="763"/>
                    <a:pt x="2460" y="857"/>
                  </a:cubicBezTo>
                  <a:cubicBezTo>
                    <a:pt x="2481" y="950"/>
                    <a:pt x="2509" y="1036"/>
                    <a:pt x="2564" y="1124"/>
                  </a:cubicBezTo>
                  <a:cubicBezTo>
                    <a:pt x="2591" y="1162"/>
                    <a:pt x="2624" y="1211"/>
                    <a:pt x="2684" y="1227"/>
                  </a:cubicBezTo>
                  <a:cubicBezTo>
                    <a:pt x="2694" y="1231"/>
                    <a:pt x="2705" y="1233"/>
                    <a:pt x="2717" y="1233"/>
                  </a:cubicBezTo>
                  <a:cubicBezTo>
                    <a:pt x="2740" y="1233"/>
                    <a:pt x="2765" y="1227"/>
                    <a:pt x="2782" y="1217"/>
                  </a:cubicBezTo>
                  <a:cubicBezTo>
                    <a:pt x="2803" y="1200"/>
                    <a:pt x="2826" y="1179"/>
                    <a:pt x="2836" y="1156"/>
                  </a:cubicBezTo>
                  <a:cubicBezTo>
                    <a:pt x="2946" y="993"/>
                    <a:pt x="2984" y="813"/>
                    <a:pt x="3027" y="638"/>
                  </a:cubicBezTo>
                  <a:cubicBezTo>
                    <a:pt x="3070" y="464"/>
                    <a:pt x="3103" y="283"/>
                    <a:pt x="3142" y="104"/>
                  </a:cubicBezTo>
                  <a:lnTo>
                    <a:pt x="3142" y="104"/>
                  </a:lnTo>
                  <a:cubicBezTo>
                    <a:pt x="3093" y="278"/>
                    <a:pt x="3050" y="459"/>
                    <a:pt x="2995" y="627"/>
                  </a:cubicBezTo>
                  <a:cubicBezTo>
                    <a:pt x="2940" y="796"/>
                    <a:pt x="2886" y="977"/>
                    <a:pt x="2782" y="1113"/>
                  </a:cubicBezTo>
                  <a:cubicBezTo>
                    <a:pt x="2758" y="1142"/>
                    <a:pt x="2734" y="1157"/>
                    <a:pt x="2714" y="1157"/>
                  </a:cubicBezTo>
                  <a:cubicBezTo>
                    <a:pt x="2711" y="1157"/>
                    <a:pt x="2708" y="1157"/>
                    <a:pt x="2705" y="1156"/>
                  </a:cubicBezTo>
                  <a:cubicBezTo>
                    <a:pt x="2678" y="1146"/>
                    <a:pt x="2657" y="1113"/>
                    <a:pt x="2635" y="1080"/>
                  </a:cubicBezTo>
                  <a:cubicBezTo>
                    <a:pt x="2597" y="1010"/>
                    <a:pt x="2569" y="922"/>
                    <a:pt x="2553" y="834"/>
                  </a:cubicBezTo>
                  <a:cubicBezTo>
                    <a:pt x="2509" y="660"/>
                    <a:pt x="2498" y="486"/>
                    <a:pt x="2471" y="300"/>
                  </a:cubicBezTo>
                  <a:cubicBezTo>
                    <a:pt x="2471" y="278"/>
                    <a:pt x="2455" y="262"/>
                    <a:pt x="2433" y="257"/>
                  </a:cubicBezTo>
                  <a:cubicBezTo>
                    <a:pt x="2427" y="254"/>
                    <a:pt x="2421" y="253"/>
                    <a:pt x="2415" y="253"/>
                  </a:cubicBezTo>
                  <a:cubicBezTo>
                    <a:pt x="2392" y="253"/>
                    <a:pt x="2370" y="269"/>
                    <a:pt x="2362" y="295"/>
                  </a:cubicBezTo>
                  <a:cubicBezTo>
                    <a:pt x="2307" y="469"/>
                    <a:pt x="2237" y="650"/>
                    <a:pt x="2161" y="819"/>
                  </a:cubicBezTo>
                  <a:cubicBezTo>
                    <a:pt x="2083" y="982"/>
                    <a:pt x="1997" y="1162"/>
                    <a:pt x="1877" y="1272"/>
                  </a:cubicBezTo>
                  <a:cubicBezTo>
                    <a:pt x="1847" y="1290"/>
                    <a:pt x="1831" y="1300"/>
                    <a:pt x="1821" y="1300"/>
                  </a:cubicBezTo>
                  <a:cubicBezTo>
                    <a:pt x="1807" y="1300"/>
                    <a:pt x="1803" y="1280"/>
                    <a:pt x="1784" y="1232"/>
                  </a:cubicBezTo>
                  <a:cubicBezTo>
                    <a:pt x="1768" y="1151"/>
                    <a:pt x="1761" y="1058"/>
                    <a:pt x="1768" y="965"/>
                  </a:cubicBezTo>
                  <a:cubicBezTo>
                    <a:pt x="1768" y="781"/>
                    <a:pt x="1794" y="605"/>
                    <a:pt x="1811" y="398"/>
                  </a:cubicBezTo>
                  <a:cubicBezTo>
                    <a:pt x="1811" y="371"/>
                    <a:pt x="1794" y="338"/>
                    <a:pt x="1768" y="328"/>
                  </a:cubicBezTo>
                  <a:cubicBezTo>
                    <a:pt x="1756" y="322"/>
                    <a:pt x="1744" y="319"/>
                    <a:pt x="1732" y="319"/>
                  </a:cubicBezTo>
                  <a:cubicBezTo>
                    <a:pt x="1702" y="319"/>
                    <a:pt x="1675" y="338"/>
                    <a:pt x="1663" y="366"/>
                  </a:cubicBezTo>
                  <a:lnTo>
                    <a:pt x="1663" y="371"/>
                  </a:lnTo>
                  <a:cubicBezTo>
                    <a:pt x="1587" y="545"/>
                    <a:pt x="1494" y="726"/>
                    <a:pt x="1391" y="889"/>
                  </a:cubicBezTo>
                  <a:cubicBezTo>
                    <a:pt x="1287" y="1048"/>
                    <a:pt x="1162" y="1222"/>
                    <a:pt x="1015" y="1277"/>
                  </a:cubicBezTo>
                  <a:cubicBezTo>
                    <a:pt x="993" y="1287"/>
                    <a:pt x="976" y="1287"/>
                    <a:pt x="965" y="1287"/>
                  </a:cubicBezTo>
                  <a:lnTo>
                    <a:pt x="943" y="1287"/>
                  </a:lnTo>
                  <a:lnTo>
                    <a:pt x="918" y="1277"/>
                  </a:lnTo>
                  <a:lnTo>
                    <a:pt x="918" y="1277"/>
                  </a:lnTo>
                  <a:cubicBezTo>
                    <a:pt x="916" y="1270"/>
                    <a:pt x="906" y="1240"/>
                    <a:pt x="910" y="1206"/>
                  </a:cubicBezTo>
                  <a:cubicBezTo>
                    <a:pt x="917" y="1124"/>
                    <a:pt x="950" y="1025"/>
                    <a:pt x="976" y="932"/>
                  </a:cubicBezTo>
                  <a:cubicBezTo>
                    <a:pt x="1041" y="753"/>
                    <a:pt x="1124" y="562"/>
                    <a:pt x="1222" y="404"/>
                  </a:cubicBezTo>
                  <a:cubicBezTo>
                    <a:pt x="1238" y="376"/>
                    <a:pt x="1232" y="343"/>
                    <a:pt x="1211" y="328"/>
                  </a:cubicBezTo>
                  <a:cubicBezTo>
                    <a:pt x="1198" y="317"/>
                    <a:pt x="1183" y="312"/>
                    <a:pt x="1168" y="312"/>
                  </a:cubicBezTo>
                  <a:cubicBezTo>
                    <a:pt x="1152" y="312"/>
                    <a:pt x="1135" y="318"/>
                    <a:pt x="1124" y="333"/>
                  </a:cubicBezTo>
                  <a:cubicBezTo>
                    <a:pt x="998" y="486"/>
                    <a:pt x="802" y="605"/>
                    <a:pt x="605" y="682"/>
                  </a:cubicBezTo>
                  <a:cubicBezTo>
                    <a:pt x="524" y="709"/>
                    <a:pt x="440" y="728"/>
                    <a:pt x="358" y="728"/>
                  </a:cubicBezTo>
                  <a:cubicBezTo>
                    <a:pt x="340" y="728"/>
                    <a:pt x="323" y="727"/>
                    <a:pt x="305" y="726"/>
                  </a:cubicBezTo>
                  <a:cubicBezTo>
                    <a:pt x="212" y="716"/>
                    <a:pt x="127" y="675"/>
                    <a:pt x="75" y="598"/>
                  </a:cubicBezTo>
                  <a:lnTo>
                    <a:pt x="75" y="598"/>
                  </a:lnTo>
                  <a:cubicBezTo>
                    <a:pt x="319" y="419"/>
                    <a:pt x="584" y="248"/>
                    <a:pt x="76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0"/>
            <p:cNvSpPr/>
            <p:nvPr/>
          </p:nvSpPr>
          <p:spPr>
            <a:xfrm>
              <a:off x="4385200" y="3444000"/>
              <a:ext cx="21975" cy="27275"/>
            </a:xfrm>
            <a:custGeom>
              <a:avLst/>
              <a:gdLst/>
              <a:ahLst/>
              <a:cxnLst/>
              <a:rect l="l" t="t" r="r" b="b"/>
              <a:pathLst>
                <a:path w="879" h="1091" extrusionOk="0">
                  <a:moveTo>
                    <a:pt x="851" y="0"/>
                  </a:moveTo>
                  <a:lnTo>
                    <a:pt x="851" y="0"/>
                  </a:lnTo>
                  <a:cubicBezTo>
                    <a:pt x="829" y="87"/>
                    <a:pt x="818" y="169"/>
                    <a:pt x="796" y="250"/>
                  </a:cubicBezTo>
                  <a:lnTo>
                    <a:pt x="731" y="496"/>
                  </a:lnTo>
                  <a:cubicBezTo>
                    <a:pt x="690" y="634"/>
                    <a:pt x="652" y="775"/>
                    <a:pt x="624" y="921"/>
                  </a:cubicBezTo>
                  <a:lnTo>
                    <a:pt x="624" y="921"/>
                  </a:lnTo>
                  <a:cubicBezTo>
                    <a:pt x="491" y="872"/>
                    <a:pt x="365" y="741"/>
                    <a:pt x="272" y="605"/>
                  </a:cubicBezTo>
                  <a:cubicBezTo>
                    <a:pt x="159" y="447"/>
                    <a:pt x="71" y="262"/>
                    <a:pt x="33" y="59"/>
                  </a:cubicBezTo>
                  <a:lnTo>
                    <a:pt x="33" y="59"/>
                  </a:lnTo>
                  <a:cubicBezTo>
                    <a:pt x="0" y="267"/>
                    <a:pt x="66" y="485"/>
                    <a:pt x="164" y="676"/>
                  </a:cubicBezTo>
                  <a:cubicBezTo>
                    <a:pt x="217" y="769"/>
                    <a:pt x="283" y="856"/>
                    <a:pt x="365" y="938"/>
                  </a:cubicBezTo>
                  <a:cubicBezTo>
                    <a:pt x="447" y="1008"/>
                    <a:pt x="551" y="1080"/>
                    <a:pt x="682" y="1091"/>
                  </a:cubicBezTo>
                  <a:cubicBezTo>
                    <a:pt x="725" y="1091"/>
                    <a:pt x="758" y="1063"/>
                    <a:pt x="763" y="1020"/>
                  </a:cubicBezTo>
                  <a:cubicBezTo>
                    <a:pt x="780" y="856"/>
                    <a:pt x="818" y="693"/>
                    <a:pt x="834" y="517"/>
                  </a:cubicBezTo>
                  <a:cubicBezTo>
                    <a:pt x="862" y="348"/>
                    <a:pt x="879" y="174"/>
                    <a:pt x="85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0"/>
            <p:cNvSpPr/>
            <p:nvPr/>
          </p:nvSpPr>
          <p:spPr>
            <a:xfrm>
              <a:off x="4186875" y="3489950"/>
              <a:ext cx="77925" cy="36950"/>
            </a:xfrm>
            <a:custGeom>
              <a:avLst/>
              <a:gdLst/>
              <a:ahLst/>
              <a:cxnLst/>
              <a:rect l="l" t="t" r="r" b="b"/>
              <a:pathLst>
                <a:path w="3117" h="1478" extrusionOk="0">
                  <a:moveTo>
                    <a:pt x="924" y="0"/>
                  </a:moveTo>
                  <a:lnTo>
                    <a:pt x="924" y="0"/>
                  </a:lnTo>
                  <a:cubicBezTo>
                    <a:pt x="819" y="98"/>
                    <a:pt x="716" y="197"/>
                    <a:pt x="612" y="295"/>
                  </a:cubicBezTo>
                  <a:lnTo>
                    <a:pt x="612" y="290"/>
                  </a:lnTo>
                  <a:cubicBezTo>
                    <a:pt x="514" y="360"/>
                    <a:pt x="400" y="409"/>
                    <a:pt x="290" y="474"/>
                  </a:cubicBezTo>
                  <a:cubicBezTo>
                    <a:pt x="181" y="534"/>
                    <a:pt x="73" y="617"/>
                    <a:pt x="13" y="741"/>
                  </a:cubicBezTo>
                  <a:lnTo>
                    <a:pt x="7" y="748"/>
                  </a:lnTo>
                  <a:cubicBezTo>
                    <a:pt x="1" y="769"/>
                    <a:pt x="13" y="791"/>
                    <a:pt x="33" y="801"/>
                  </a:cubicBezTo>
                  <a:cubicBezTo>
                    <a:pt x="256" y="900"/>
                    <a:pt x="494" y="935"/>
                    <a:pt x="734" y="935"/>
                  </a:cubicBezTo>
                  <a:cubicBezTo>
                    <a:pt x="801" y="935"/>
                    <a:pt x="868" y="932"/>
                    <a:pt x="934" y="927"/>
                  </a:cubicBezTo>
                  <a:cubicBezTo>
                    <a:pt x="1070" y="913"/>
                    <a:pt x="1205" y="886"/>
                    <a:pt x="1334" y="838"/>
                  </a:cubicBezTo>
                  <a:lnTo>
                    <a:pt x="1334" y="838"/>
                  </a:lnTo>
                  <a:cubicBezTo>
                    <a:pt x="1250" y="964"/>
                    <a:pt x="1170" y="1093"/>
                    <a:pt x="1098" y="1227"/>
                  </a:cubicBezTo>
                  <a:cubicBezTo>
                    <a:pt x="1093" y="1232"/>
                    <a:pt x="1087" y="1239"/>
                    <a:pt x="1087" y="1249"/>
                  </a:cubicBezTo>
                  <a:cubicBezTo>
                    <a:pt x="1081" y="1287"/>
                    <a:pt x="1108" y="1330"/>
                    <a:pt x="1146" y="1337"/>
                  </a:cubicBezTo>
                  <a:cubicBezTo>
                    <a:pt x="1175" y="1342"/>
                    <a:pt x="1205" y="1345"/>
                    <a:pt x="1233" y="1345"/>
                  </a:cubicBezTo>
                  <a:cubicBezTo>
                    <a:pt x="1345" y="1345"/>
                    <a:pt x="1453" y="1308"/>
                    <a:pt x="1539" y="1260"/>
                  </a:cubicBezTo>
                  <a:cubicBezTo>
                    <a:pt x="1654" y="1206"/>
                    <a:pt x="1752" y="1129"/>
                    <a:pt x="1851" y="1075"/>
                  </a:cubicBezTo>
                  <a:lnTo>
                    <a:pt x="1861" y="1069"/>
                  </a:lnTo>
                  <a:cubicBezTo>
                    <a:pt x="1938" y="1010"/>
                    <a:pt x="2042" y="965"/>
                    <a:pt x="2145" y="911"/>
                  </a:cubicBezTo>
                  <a:cubicBezTo>
                    <a:pt x="2152" y="908"/>
                    <a:pt x="2159" y="904"/>
                    <a:pt x="2166" y="900"/>
                  </a:cubicBezTo>
                  <a:lnTo>
                    <a:pt x="2166" y="900"/>
                  </a:lnTo>
                  <a:cubicBezTo>
                    <a:pt x="2155" y="933"/>
                    <a:pt x="2145" y="966"/>
                    <a:pt x="2135" y="998"/>
                  </a:cubicBezTo>
                  <a:cubicBezTo>
                    <a:pt x="2090" y="1134"/>
                    <a:pt x="2063" y="1277"/>
                    <a:pt x="2042" y="1413"/>
                  </a:cubicBezTo>
                  <a:lnTo>
                    <a:pt x="2042" y="1418"/>
                  </a:lnTo>
                  <a:cubicBezTo>
                    <a:pt x="2037" y="1440"/>
                    <a:pt x="2052" y="1461"/>
                    <a:pt x="2074" y="1468"/>
                  </a:cubicBezTo>
                  <a:cubicBezTo>
                    <a:pt x="2108" y="1474"/>
                    <a:pt x="2141" y="1477"/>
                    <a:pt x="2174" y="1477"/>
                  </a:cubicBezTo>
                  <a:cubicBezTo>
                    <a:pt x="2365" y="1477"/>
                    <a:pt x="2539" y="1378"/>
                    <a:pt x="2674" y="1271"/>
                  </a:cubicBezTo>
                  <a:cubicBezTo>
                    <a:pt x="2843" y="1146"/>
                    <a:pt x="2979" y="993"/>
                    <a:pt x="3117" y="834"/>
                  </a:cubicBezTo>
                  <a:lnTo>
                    <a:pt x="3117" y="834"/>
                  </a:lnTo>
                  <a:cubicBezTo>
                    <a:pt x="2963" y="977"/>
                    <a:pt x="2815" y="1118"/>
                    <a:pt x="2647" y="1232"/>
                  </a:cubicBezTo>
                  <a:cubicBezTo>
                    <a:pt x="2509" y="1322"/>
                    <a:pt x="2354" y="1392"/>
                    <a:pt x="2201" y="1392"/>
                  </a:cubicBezTo>
                  <a:cubicBezTo>
                    <a:pt x="2180" y="1392"/>
                    <a:pt x="2160" y="1391"/>
                    <a:pt x="2139" y="1388"/>
                  </a:cubicBezTo>
                  <a:lnTo>
                    <a:pt x="2139" y="1388"/>
                  </a:lnTo>
                  <a:cubicBezTo>
                    <a:pt x="2169" y="1267"/>
                    <a:pt x="2199" y="1147"/>
                    <a:pt x="2238" y="1031"/>
                  </a:cubicBezTo>
                  <a:cubicBezTo>
                    <a:pt x="2268" y="943"/>
                    <a:pt x="2304" y="848"/>
                    <a:pt x="2352" y="774"/>
                  </a:cubicBezTo>
                  <a:lnTo>
                    <a:pt x="2352" y="774"/>
                  </a:lnTo>
                  <a:cubicBezTo>
                    <a:pt x="2382" y="747"/>
                    <a:pt x="2410" y="717"/>
                    <a:pt x="2435" y="682"/>
                  </a:cubicBezTo>
                  <a:lnTo>
                    <a:pt x="2435" y="676"/>
                  </a:lnTo>
                  <a:cubicBezTo>
                    <a:pt x="2455" y="655"/>
                    <a:pt x="2450" y="617"/>
                    <a:pt x="2429" y="595"/>
                  </a:cubicBezTo>
                  <a:cubicBezTo>
                    <a:pt x="2418" y="581"/>
                    <a:pt x="2402" y="574"/>
                    <a:pt x="2385" y="574"/>
                  </a:cubicBezTo>
                  <a:cubicBezTo>
                    <a:pt x="2369" y="574"/>
                    <a:pt x="2353" y="581"/>
                    <a:pt x="2342" y="595"/>
                  </a:cubicBezTo>
                  <a:cubicBezTo>
                    <a:pt x="2337" y="599"/>
                    <a:pt x="2333" y="604"/>
                    <a:pt x="2328" y="608"/>
                  </a:cubicBezTo>
                  <a:lnTo>
                    <a:pt x="2328" y="608"/>
                  </a:lnTo>
                  <a:lnTo>
                    <a:pt x="2325" y="605"/>
                  </a:lnTo>
                  <a:cubicBezTo>
                    <a:pt x="2271" y="682"/>
                    <a:pt x="2178" y="741"/>
                    <a:pt x="2085" y="791"/>
                  </a:cubicBezTo>
                  <a:cubicBezTo>
                    <a:pt x="1987" y="839"/>
                    <a:pt x="1878" y="884"/>
                    <a:pt x="1775" y="955"/>
                  </a:cubicBezTo>
                  <a:lnTo>
                    <a:pt x="1780" y="949"/>
                  </a:lnTo>
                  <a:lnTo>
                    <a:pt x="1780" y="949"/>
                  </a:lnTo>
                  <a:cubicBezTo>
                    <a:pt x="1612" y="1051"/>
                    <a:pt x="1452" y="1169"/>
                    <a:pt x="1290" y="1191"/>
                  </a:cubicBezTo>
                  <a:lnTo>
                    <a:pt x="1290" y="1191"/>
                  </a:lnTo>
                  <a:cubicBezTo>
                    <a:pt x="1402" y="1001"/>
                    <a:pt x="1523" y="816"/>
                    <a:pt x="1652" y="636"/>
                  </a:cubicBezTo>
                  <a:lnTo>
                    <a:pt x="1652" y="636"/>
                  </a:lnTo>
                  <a:cubicBezTo>
                    <a:pt x="1686" y="600"/>
                    <a:pt x="1717" y="559"/>
                    <a:pt x="1741" y="513"/>
                  </a:cubicBezTo>
                  <a:lnTo>
                    <a:pt x="1741" y="513"/>
                  </a:lnTo>
                  <a:cubicBezTo>
                    <a:pt x="1742" y="513"/>
                    <a:pt x="1742" y="512"/>
                    <a:pt x="1742" y="512"/>
                  </a:cubicBezTo>
                  <a:lnTo>
                    <a:pt x="1742" y="512"/>
                  </a:lnTo>
                  <a:lnTo>
                    <a:pt x="1742" y="512"/>
                  </a:lnTo>
                  <a:cubicBezTo>
                    <a:pt x="1744" y="509"/>
                    <a:pt x="1745" y="505"/>
                    <a:pt x="1747" y="502"/>
                  </a:cubicBezTo>
                  <a:cubicBezTo>
                    <a:pt x="1763" y="469"/>
                    <a:pt x="1752" y="431"/>
                    <a:pt x="1725" y="409"/>
                  </a:cubicBezTo>
                  <a:cubicBezTo>
                    <a:pt x="1712" y="400"/>
                    <a:pt x="1697" y="396"/>
                    <a:pt x="1683" y="396"/>
                  </a:cubicBezTo>
                  <a:cubicBezTo>
                    <a:pt x="1661" y="396"/>
                    <a:pt x="1640" y="406"/>
                    <a:pt x="1627" y="426"/>
                  </a:cubicBezTo>
                  <a:cubicBezTo>
                    <a:pt x="1592" y="472"/>
                    <a:pt x="1558" y="518"/>
                    <a:pt x="1525" y="565"/>
                  </a:cubicBezTo>
                  <a:lnTo>
                    <a:pt x="1525" y="565"/>
                  </a:lnTo>
                  <a:cubicBezTo>
                    <a:pt x="1376" y="707"/>
                    <a:pt x="1138" y="770"/>
                    <a:pt x="917" y="796"/>
                  </a:cubicBezTo>
                  <a:cubicBezTo>
                    <a:pt x="821" y="807"/>
                    <a:pt x="723" y="814"/>
                    <a:pt x="625" y="814"/>
                  </a:cubicBezTo>
                  <a:cubicBezTo>
                    <a:pt x="450" y="814"/>
                    <a:pt x="275" y="793"/>
                    <a:pt x="111" y="737"/>
                  </a:cubicBezTo>
                  <a:lnTo>
                    <a:pt x="111" y="737"/>
                  </a:lnTo>
                  <a:cubicBezTo>
                    <a:pt x="219" y="554"/>
                    <a:pt x="457" y="468"/>
                    <a:pt x="640" y="322"/>
                  </a:cubicBezTo>
                  <a:cubicBezTo>
                    <a:pt x="738" y="218"/>
                    <a:pt x="831" y="109"/>
                    <a:pt x="9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0"/>
            <p:cNvSpPr/>
            <p:nvPr/>
          </p:nvSpPr>
          <p:spPr>
            <a:xfrm>
              <a:off x="4276750" y="3508625"/>
              <a:ext cx="23500" cy="26475"/>
            </a:xfrm>
            <a:custGeom>
              <a:avLst/>
              <a:gdLst/>
              <a:ahLst/>
              <a:cxnLst/>
              <a:rect l="l" t="t" r="r" b="b"/>
              <a:pathLst>
                <a:path w="940" h="1059" extrusionOk="0">
                  <a:moveTo>
                    <a:pt x="176" y="1"/>
                  </a:moveTo>
                  <a:cubicBezTo>
                    <a:pt x="149" y="180"/>
                    <a:pt x="71" y="344"/>
                    <a:pt x="33" y="524"/>
                  </a:cubicBezTo>
                  <a:cubicBezTo>
                    <a:pt x="13" y="616"/>
                    <a:pt x="1" y="714"/>
                    <a:pt x="18" y="819"/>
                  </a:cubicBezTo>
                  <a:cubicBezTo>
                    <a:pt x="23" y="862"/>
                    <a:pt x="45" y="922"/>
                    <a:pt x="78" y="971"/>
                  </a:cubicBezTo>
                  <a:cubicBezTo>
                    <a:pt x="100" y="1021"/>
                    <a:pt x="170" y="1059"/>
                    <a:pt x="231" y="1059"/>
                  </a:cubicBezTo>
                  <a:cubicBezTo>
                    <a:pt x="244" y="1059"/>
                    <a:pt x="256" y="1057"/>
                    <a:pt x="268" y="1053"/>
                  </a:cubicBezTo>
                  <a:cubicBezTo>
                    <a:pt x="394" y="1015"/>
                    <a:pt x="459" y="943"/>
                    <a:pt x="524" y="873"/>
                  </a:cubicBezTo>
                  <a:cubicBezTo>
                    <a:pt x="590" y="802"/>
                    <a:pt x="650" y="731"/>
                    <a:pt x="693" y="655"/>
                  </a:cubicBezTo>
                  <a:cubicBezTo>
                    <a:pt x="798" y="497"/>
                    <a:pt x="884" y="339"/>
                    <a:pt x="939" y="164"/>
                  </a:cubicBezTo>
                  <a:lnTo>
                    <a:pt x="939" y="164"/>
                  </a:lnTo>
                  <a:cubicBezTo>
                    <a:pt x="824" y="306"/>
                    <a:pt x="716" y="447"/>
                    <a:pt x="602" y="583"/>
                  </a:cubicBezTo>
                  <a:cubicBezTo>
                    <a:pt x="541" y="644"/>
                    <a:pt x="486" y="714"/>
                    <a:pt x="421" y="775"/>
                  </a:cubicBezTo>
                  <a:cubicBezTo>
                    <a:pt x="361" y="830"/>
                    <a:pt x="290" y="890"/>
                    <a:pt x="242" y="900"/>
                  </a:cubicBezTo>
                  <a:cubicBezTo>
                    <a:pt x="232" y="902"/>
                    <a:pt x="226" y="903"/>
                    <a:pt x="222" y="903"/>
                  </a:cubicBezTo>
                  <a:cubicBezTo>
                    <a:pt x="212" y="903"/>
                    <a:pt x="208" y="898"/>
                    <a:pt x="197" y="885"/>
                  </a:cubicBezTo>
                  <a:cubicBezTo>
                    <a:pt x="181" y="862"/>
                    <a:pt x="170" y="835"/>
                    <a:pt x="159" y="786"/>
                  </a:cubicBezTo>
                  <a:cubicBezTo>
                    <a:pt x="137" y="714"/>
                    <a:pt x="143" y="628"/>
                    <a:pt x="149" y="545"/>
                  </a:cubicBezTo>
                  <a:cubicBezTo>
                    <a:pt x="159" y="371"/>
                    <a:pt x="209" y="185"/>
                    <a:pt x="17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0"/>
            <p:cNvSpPr/>
            <p:nvPr/>
          </p:nvSpPr>
          <p:spPr>
            <a:xfrm>
              <a:off x="4401425" y="3492525"/>
              <a:ext cx="49500" cy="32825"/>
            </a:xfrm>
            <a:custGeom>
              <a:avLst/>
              <a:gdLst/>
              <a:ahLst/>
              <a:cxnLst/>
              <a:rect l="l" t="t" r="r" b="b"/>
              <a:pathLst>
                <a:path w="1980" h="1313" extrusionOk="0">
                  <a:moveTo>
                    <a:pt x="1554" y="1"/>
                  </a:moveTo>
                  <a:cubicBezTo>
                    <a:pt x="1620" y="159"/>
                    <a:pt x="1691" y="311"/>
                    <a:pt x="1751" y="475"/>
                  </a:cubicBezTo>
                  <a:cubicBezTo>
                    <a:pt x="1799" y="614"/>
                    <a:pt x="1860" y="758"/>
                    <a:pt x="1874" y="899"/>
                  </a:cubicBezTo>
                  <a:lnTo>
                    <a:pt x="1874" y="899"/>
                  </a:lnTo>
                  <a:cubicBezTo>
                    <a:pt x="1716" y="867"/>
                    <a:pt x="1557" y="764"/>
                    <a:pt x="1424" y="661"/>
                  </a:cubicBezTo>
                  <a:cubicBezTo>
                    <a:pt x="1277" y="547"/>
                    <a:pt x="1129" y="388"/>
                    <a:pt x="1118" y="225"/>
                  </a:cubicBezTo>
                  <a:lnTo>
                    <a:pt x="1113" y="219"/>
                  </a:lnTo>
                  <a:cubicBezTo>
                    <a:pt x="1113" y="192"/>
                    <a:pt x="1091" y="164"/>
                    <a:pt x="1064" y="159"/>
                  </a:cubicBezTo>
                  <a:cubicBezTo>
                    <a:pt x="1057" y="157"/>
                    <a:pt x="1050" y="156"/>
                    <a:pt x="1043" y="156"/>
                  </a:cubicBezTo>
                  <a:cubicBezTo>
                    <a:pt x="1011" y="156"/>
                    <a:pt x="981" y="176"/>
                    <a:pt x="976" y="208"/>
                  </a:cubicBezTo>
                  <a:cubicBezTo>
                    <a:pt x="927" y="388"/>
                    <a:pt x="900" y="540"/>
                    <a:pt x="862" y="698"/>
                  </a:cubicBezTo>
                  <a:cubicBezTo>
                    <a:pt x="829" y="857"/>
                    <a:pt x="791" y="1026"/>
                    <a:pt x="721" y="1146"/>
                  </a:cubicBezTo>
                  <a:cubicBezTo>
                    <a:pt x="711" y="1161"/>
                    <a:pt x="703" y="1168"/>
                    <a:pt x="699" y="1171"/>
                  </a:cubicBezTo>
                  <a:lnTo>
                    <a:pt x="699" y="1171"/>
                  </a:lnTo>
                  <a:cubicBezTo>
                    <a:pt x="689" y="1165"/>
                    <a:pt x="675" y="1152"/>
                    <a:pt x="666" y="1124"/>
                  </a:cubicBezTo>
                  <a:cubicBezTo>
                    <a:pt x="638" y="1053"/>
                    <a:pt x="628" y="977"/>
                    <a:pt x="611" y="895"/>
                  </a:cubicBezTo>
                  <a:cubicBezTo>
                    <a:pt x="590" y="736"/>
                    <a:pt x="578" y="573"/>
                    <a:pt x="562" y="404"/>
                  </a:cubicBezTo>
                  <a:lnTo>
                    <a:pt x="557" y="393"/>
                  </a:lnTo>
                  <a:cubicBezTo>
                    <a:pt x="529" y="306"/>
                    <a:pt x="524" y="213"/>
                    <a:pt x="524" y="115"/>
                  </a:cubicBezTo>
                  <a:cubicBezTo>
                    <a:pt x="524" y="99"/>
                    <a:pt x="512" y="82"/>
                    <a:pt x="497" y="77"/>
                  </a:cubicBezTo>
                  <a:cubicBezTo>
                    <a:pt x="489" y="73"/>
                    <a:pt x="482" y="71"/>
                    <a:pt x="475" y="71"/>
                  </a:cubicBezTo>
                  <a:cubicBezTo>
                    <a:pt x="461" y="71"/>
                    <a:pt x="449" y="79"/>
                    <a:pt x="442" y="94"/>
                  </a:cubicBezTo>
                  <a:cubicBezTo>
                    <a:pt x="328" y="344"/>
                    <a:pt x="175" y="573"/>
                    <a:pt x="0" y="791"/>
                  </a:cubicBezTo>
                  <a:cubicBezTo>
                    <a:pt x="165" y="636"/>
                    <a:pt x="314" y="463"/>
                    <a:pt x="437" y="271"/>
                  </a:cubicBezTo>
                  <a:lnTo>
                    <a:pt x="437" y="271"/>
                  </a:lnTo>
                  <a:cubicBezTo>
                    <a:pt x="440" y="321"/>
                    <a:pt x="445" y="371"/>
                    <a:pt x="459" y="421"/>
                  </a:cubicBezTo>
                  <a:lnTo>
                    <a:pt x="452" y="416"/>
                  </a:lnTo>
                  <a:lnTo>
                    <a:pt x="452" y="416"/>
                  </a:lnTo>
                  <a:cubicBezTo>
                    <a:pt x="464" y="579"/>
                    <a:pt x="464" y="748"/>
                    <a:pt x="480" y="912"/>
                  </a:cubicBezTo>
                  <a:cubicBezTo>
                    <a:pt x="491" y="998"/>
                    <a:pt x="507" y="1081"/>
                    <a:pt x="535" y="1174"/>
                  </a:cubicBezTo>
                  <a:cubicBezTo>
                    <a:pt x="550" y="1212"/>
                    <a:pt x="583" y="1277"/>
                    <a:pt x="655" y="1305"/>
                  </a:cubicBezTo>
                  <a:cubicBezTo>
                    <a:pt x="668" y="1310"/>
                    <a:pt x="682" y="1312"/>
                    <a:pt x="696" y="1312"/>
                  </a:cubicBezTo>
                  <a:cubicBezTo>
                    <a:pt x="726" y="1312"/>
                    <a:pt x="756" y="1303"/>
                    <a:pt x="774" y="1288"/>
                  </a:cubicBezTo>
                  <a:cubicBezTo>
                    <a:pt x="802" y="1272"/>
                    <a:pt x="824" y="1250"/>
                    <a:pt x="834" y="1227"/>
                  </a:cubicBezTo>
                  <a:cubicBezTo>
                    <a:pt x="938" y="1059"/>
                    <a:pt x="971" y="900"/>
                    <a:pt x="1015" y="736"/>
                  </a:cubicBezTo>
                  <a:cubicBezTo>
                    <a:pt x="1035" y="652"/>
                    <a:pt x="1050" y="565"/>
                    <a:pt x="1065" y="481"/>
                  </a:cubicBezTo>
                  <a:lnTo>
                    <a:pt x="1065" y="481"/>
                  </a:lnTo>
                  <a:cubicBezTo>
                    <a:pt x="1081" y="504"/>
                    <a:pt x="1097" y="526"/>
                    <a:pt x="1113" y="547"/>
                  </a:cubicBezTo>
                  <a:cubicBezTo>
                    <a:pt x="1179" y="633"/>
                    <a:pt x="1260" y="704"/>
                    <a:pt x="1342" y="764"/>
                  </a:cubicBezTo>
                  <a:cubicBezTo>
                    <a:pt x="1424" y="829"/>
                    <a:pt x="1516" y="884"/>
                    <a:pt x="1615" y="922"/>
                  </a:cubicBezTo>
                  <a:cubicBezTo>
                    <a:pt x="1713" y="966"/>
                    <a:pt x="1811" y="1005"/>
                    <a:pt x="1925" y="1005"/>
                  </a:cubicBezTo>
                  <a:lnTo>
                    <a:pt x="1937" y="1005"/>
                  </a:lnTo>
                  <a:cubicBezTo>
                    <a:pt x="1958" y="998"/>
                    <a:pt x="1980" y="977"/>
                    <a:pt x="1975" y="955"/>
                  </a:cubicBezTo>
                  <a:cubicBezTo>
                    <a:pt x="1958" y="759"/>
                    <a:pt x="1882" y="606"/>
                    <a:pt x="1806" y="448"/>
                  </a:cubicBezTo>
                  <a:cubicBezTo>
                    <a:pt x="1729" y="295"/>
                    <a:pt x="1642" y="142"/>
                    <a:pt x="155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0"/>
            <p:cNvSpPr/>
            <p:nvPr/>
          </p:nvSpPr>
          <p:spPr>
            <a:xfrm>
              <a:off x="4467700" y="3478125"/>
              <a:ext cx="78275" cy="40550"/>
            </a:xfrm>
            <a:custGeom>
              <a:avLst/>
              <a:gdLst/>
              <a:ahLst/>
              <a:cxnLst/>
              <a:rect l="l" t="t" r="r" b="b"/>
              <a:pathLst>
                <a:path w="3131" h="1622" extrusionOk="0">
                  <a:moveTo>
                    <a:pt x="1594" y="1"/>
                  </a:moveTo>
                  <a:cubicBezTo>
                    <a:pt x="1583" y="1"/>
                    <a:pt x="1574" y="4"/>
                    <a:pt x="1565" y="10"/>
                  </a:cubicBezTo>
                  <a:cubicBezTo>
                    <a:pt x="1539" y="26"/>
                    <a:pt x="1527" y="58"/>
                    <a:pt x="1544" y="86"/>
                  </a:cubicBezTo>
                  <a:cubicBezTo>
                    <a:pt x="1663" y="298"/>
                    <a:pt x="1822" y="451"/>
                    <a:pt x="1947" y="632"/>
                  </a:cubicBezTo>
                  <a:cubicBezTo>
                    <a:pt x="2008" y="713"/>
                    <a:pt x="2073" y="828"/>
                    <a:pt x="2068" y="882"/>
                  </a:cubicBezTo>
                  <a:cubicBezTo>
                    <a:pt x="2072" y="909"/>
                    <a:pt x="1990" y="929"/>
                    <a:pt x="1903" y="929"/>
                  </a:cubicBezTo>
                  <a:cubicBezTo>
                    <a:pt x="1885" y="929"/>
                    <a:pt x="1867" y="928"/>
                    <a:pt x="1849" y="926"/>
                  </a:cubicBezTo>
                  <a:cubicBezTo>
                    <a:pt x="1637" y="909"/>
                    <a:pt x="1418" y="871"/>
                    <a:pt x="1212" y="806"/>
                  </a:cubicBezTo>
                  <a:cubicBezTo>
                    <a:pt x="1009" y="735"/>
                    <a:pt x="807" y="637"/>
                    <a:pt x="681" y="473"/>
                  </a:cubicBezTo>
                  <a:cubicBezTo>
                    <a:pt x="670" y="457"/>
                    <a:pt x="649" y="447"/>
                    <a:pt x="628" y="447"/>
                  </a:cubicBezTo>
                  <a:cubicBezTo>
                    <a:pt x="620" y="447"/>
                    <a:pt x="613" y="448"/>
                    <a:pt x="605" y="451"/>
                  </a:cubicBezTo>
                  <a:cubicBezTo>
                    <a:pt x="567" y="461"/>
                    <a:pt x="550" y="506"/>
                    <a:pt x="562" y="539"/>
                  </a:cubicBezTo>
                  <a:cubicBezTo>
                    <a:pt x="699" y="891"/>
                    <a:pt x="942" y="1178"/>
                    <a:pt x="989" y="1526"/>
                  </a:cubicBezTo>
                  <a:lnTo>
                    <a:pt x="989" y="1526"/>
                  </a:lnTo>
                  <a:cubicBezTo>
                    <a:pt x="977" y="1528"/>
                    <a:pt x="965" y="1529"/>
                    <a:pt x="953" y="1529"/>
                  </a:cubicBezTo>
                  <a:cubicBezTo>
                    <a:pt x="888" y="1529"/>
                    <a:pt x="812" y="1504"/>
                    <a:pt x="742" y="1476"/>
                  </a:cubicBezTo>
                  <a:cubicBezTo>
                    <a:pt x="649" y="1433"/>
                    <a:pt x="550" y="1378"/>
                    <a:pt x="464" y="1319"/>
                  </a:cubicBezTo>
                  <a:cubicBezTo>
                    <a:pt x="376" y="1259"/>
                    <a:pt x="289" y="1193"/>
                    <a:pt x="207" y="1116"/>
                  </a:cubicBezTo>
                  <a:cubicBezTo>
                    <a:pt x="131" y="1040"/>
                    <a:pt x="54" y="964"/>
                    <a:pt x="1" y="866"/>
                  </a:cubicBezTo>
                  <a:lnTo>
                    <a:pt x="1" y="866"/>
                  </a:lnTo>
                  <a:cubicBezTo>
                    <a:pt x="92" y="1068"/>
                    <a:pt x="262" y="1226"/>
                    <a:pt x="426" y="1367"/>
                  </a:cubicBezTo>
                  <a:cubicBezTo>
                    <a:pt x="512" y="1438"/>
                    <a:pt x="605" y="1504"/>
                    <a:pt x="709" y="1553"/>
                  </a:cubicBezTo>
                  <a:cubicBezTo>
                    <a:pt x="783" y="1584"/>
                    <a:pt x="863" y="1621"/>
                    <a:pt x="953" y="1621"/>
                  </a:cubicBezTo>
                  <a:cubicBezTo>
                    <a:pt x="989" y="1621"/>
                    <a:pt x="1025" y="1616"/>
                    <a:pt x="1064" y="1602"/>
                  </a:cubicBezTo>
                  <a:cubicBezTo>
                    <a:pt x="1081" y="1597"/>
                    <a:pt x="1096" y="1581"/>
                    <a:pt x="1096" y="1559"/>
                  </a:cubicBezTo>
                  <a:lnTo>
                    <a:pt x="1091" y="1553"/>
                  </a:lnTo>
                  <a:cubicBezTo>
                    <a:pt x="1086" y="1357"/>
                    <a:pt x="1015" y="1166"/>
                    <a:pt x="933" y="997"/>
                  </a:cubicBezTo>
                  <a:cubicBezTo>
                    <a:pt x="900" y="927"/>
                    <a:pt x="866" y="859"/>
                    <a:pt x="832" y="791"/>
                  </a:cubicBezTo>
                  <a:lnTo>
                    <a:pt x="832" y="791"/>
                  </a:lnTo>
                  <a:cubicBezTo>
                    <a:pt x="936" y="858"/>
                    <a:pt x="1049" y="908"/>
                    <a:pt x="1162" y="947"/>
                  </a:cubicBezTo>
                  <a:cubicBezTo>
                    <a:pt x="1380" y="1024"/>
                    <a:pt x="1610" y="1062"/>
                    <a:pt x="1844" y="1073"/>
                  </a:cubicBezTo>
                  <a:cubicBezTo>
                    <a:pt x="1866" y="1075"/>
                    <a:pt x="1888" y="1076"/>
                    <a:pt x="1910" y="1076"/>
                  </a:cubicBezTo>
                  <a:cubicBezTo>
                    <a:pt x="1949" y="1076"/>
                    <a:pt x="1988" y="1072"/>
                    <a:pt x="2030" y="1062"/>
                  </a:cubicBezTo>
                  <a:cubicBezTo>
                    <a:pt x="2089" y="1057"/>
                    <a:pt x="2187" y="1007"/>
                    <a:pt x="2209" y="904"/>
                  </a:cubicBezTo>
                  <a:cubicBezTo>
                    <a:pt x="2209" y="735"/>
                    <a:pt x="2121" y="653"/>
                    <a:pt x="2063" y="554"/>
                  </a:cubicBezTo>
                  <a:cubicBezTo>
                    <a:pt x="1979" y="438"/>
                    <a:pt x="1883" y="334"/>
                    <a:pt x="1796" y="231"/>
                  </a:cubicBezTo>
                  <a:lnTo>
                    <a:pt x="1796" y="231"/>
                  </a:lnTo>
                  <a:cubicBezTo>
                    <a:pt x="1965" y="313"/>
                    <a:pt x="2143" y="379"/>
                    <a:pt x="2330" y="413"/>
                  </a:cubicBezTo>
                  <a:cubicBezTo>
                    <a:pt x="2407" y="427"/>
                    <a:pt x="2486" y="434"/>
                    <a:pt x="2564" y="434"/>
                  </a:cubicBezTo>
                  <a:cubicBezTo>
                    <a:pt x="2761" y="434"/>
                    <a:pt x="2956" y="391"/>
                    <a:pt x="3131" y="310"/>
                  </a:cubicBezTo>
                  <a:lnTo>
                    <a:pt x="3131" y="310"/>
                  </a:lnTo>
                  <a:cubicBezTo>
                    <a:pt x="2981" y="357"/>
                    <a:pt x="2826" y="383"/>
                    <a:pt x="2671" y="383"/>
                  </a:cubicBezTo>
                  <a:cubicBezTo>
                    <a:pt x="2562" y="383"/>
                    <a:pt x="2452" y="370"/>
                    <a:pt x="2345" y="342"/>
                  </a:cubicBezTo>
                  <a:cubicBezTo>
                    <a:pt x="2083" y="282"/>
                    <a:pt x="1849" y="156"/>
                    <a:pt x="1625" y="10"/>
                  </a:cubicBezTo>
                  <a:cubicBezTo>
                    <a:pt x="1615" y="4"/>
                    <a:pt x="1604" y="1"/>
                    <a:pt x="159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0"/>
            <p:cNvSpPr/>
            <p:nvPr/>
          </p:nvSpPr>
          <p:spPr>
            <a:xfrm>
              <a:off x="4185250" y="3538750"/>
              <a:ext cx="27025" cy="16650"/>
            </a:xfrm>
            <a:custGeom>
              <a:avLst/>
              <a:gdLst/>
              <a:ahLst/>
              <a:cxnLst/>
              <a:rect l="l" t="t" r="r" b="b"/>
              <a:pathLst>
                <a:path w="1081" h="666" extrusionOk="0">
                  <a:moveTo>
                    <a:pt x="622" y="0"/>
                  </a:moveTo>
                  <a:lnTo>
                    <a:pt x="622" y="0"/>
                  </a:lnTo>
                  <a:cubicBezTo>
                    <a:pt x="415" y="121"/>
                    <a:pt x="214" y="252"/>
                    <a:pt x="33" y="421"/>
                  </a:cubicBezTo>
                  <a:lnTo>
                    <a:pt x="28" y="426"/>
                  </a:lnTo>
                  <a:cubicBezTo>
                    <a:pt x="0" y="458"/>
                    <a:pt x="12" y="503"/>
                    <a:pt x="40" y="530"/>
                  </a:cubicBezTo>
                  <a:lnTo>
                    <a:pt x="45" y="530"/>
                  </a:lnTo>
                  <a:cubicBezTo>
                    <a:pt x="168" y="626"/>
                    <a:pt x="313" y="666"/>
                    <a:pt x="457" y="666"/>
                  </a:cubicBezTo>
                  <a:cubicBezTo>
                    <a:pt x="511" y="666"/>
                    <a:pt x="565" y="660"/>
                    <a:pt x="617" y="650"/>
                  </a:cubicBezTo>
                  <a:cubicBezTo>
                    <a:pt x="808" y="617"/>
                    <a:pt x="999" y="513"/>
                    <a:pt x="1080" y="339"/>
                  </a:cubicBezTo>
                  <a:lnTo>
                    <a:pt x="1080" y="339"/>
                  </a:lnTo>
                  <a:cubicBezTo>
                    <a:pt x="939" y="458"/>
                    <a:pt x="770" y="508"/>
                    <a:pt x="601" y="519"/>
                  </a:cubicBezTo>
                  <a:cubicBezTo>
                    <a:pt x="577" y="520"/>
                    <a:pt x="553" y="521"/>
                    <a:pt x="528" y="521"/>
                  </a:cubicBezTo>
                  <a:cubicBezTo>
                    <a:pt x="415" y="521"/>
                    <a:pt x="301" y="502"/>
                    <a:pt x="206" y="455"/>
                  </a:cubicBezTo>
                  <a:lnTo>
                    <a:pt x="206" y="455"/>
                  </a:lnTo>
                  <a:cubicBezTo>
                    <a:pt x="342" y="309"/>
                    <a:pt x="491" y="161"/>
                    <a:pt x="6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0"/>
            <p:cNvSpPr/>
            <p:nvPr/>
          </p:nvSpPr>
          <p:spPr>
            <a:xfrm>
              <a:off x="4223575" y="3557850"/>
              <a:ext cx="63325" cy="31325"/>
            </a:xfrm>
            <a:custGeom>
              <a:avLst/>
              <a:gdLst/>
              <a:ahLst/>
              <a:cxnLst/>
              <a:rect l="l" t="t" r="r" b="b"/>
              <a:pathLst>
                <a:path w="2533" h="1253" extrusionOk="0">
                  <a:moveTo>
                    <a:pt x="857" y="1"/>
                  </a:moveTo>
                  <a:lnTo>
                    <a:pt x="857" y="1"/>
                  </a:lnTo>
                  <a:cubicBezTo>
                    <a:pt x="612" y="301"/>
                    <a:pt x="235" y="464"/>
                    <a:pt x="12" y="814"/>
                  </a:cubicBezTo>
                  <a:lnTo>
                    <a:pt x="12" y="824"/>
                  </a:lnTo>
                  <a:cubicBezTo>
                    <a:pt x="0" y="847"/>
                    <a:pt x="17" y="873"/>
                    <a:pt x="38" y="885"/>
                  </a:cubicBezTo>
                  <a:cubicBezTo>
                    <a:pt x="116" y="913"/>
                    <a:pt x="197" y="925"/>
                    <a:pt x="277" y="925"/>
                  </a:cubicBezTo>
                  <a:cubicBezTo>
                    <a:pt x="426" y="925"/>
                    <a:pt x="575" y="883"/>
                    <a:pt x="710" y="830"/>
                  </a:cubicBezTo>
                  <a:cubicBezTo>
                    <a:pt x="821" y="780"/>
                    <a:pt x="926" y="718"/>
                    <a:pt x="1020" y="641"/>
                  </a:cubicBezTo>
                  <a:lnTo>
                    <a:pt x="1020" y="641"/>
                  </a:lnTo>
                  <a:cubicBezTo>
                    <a:pt x="1007" y="674"/>
                    <a:pt x="995" y="708"/>
                    <a:pt x="982" y="742"/>
                  </a:cubicBezTo>
                  <a:cubicBezTo>
                    <a:pt x="939" y="873"/>
                    <a:pt x="884" y="1021"/>
                    <a:pt x="917" y="1190"/>
                  </a:cubicBezTo>
                  <a:lnTo>
                    <a:pt x="917" y="1195"/>
                  </a:lnTo>
                  <a:cubicBezTo>
                    <a:pt x="927" y="1227"/>
                    <a:pt x="952" y="1252"/>
                    <a:pt x="986" y="1252"/>
                  </a:cubicBezTo>
                  <a:cubicBezTo>
                    <a:pt x="992" y="1252"/>
                    <a:pt x="998" y="1251"/>
                    <a:pt x="1004" y="1250"/>
                  </a:cubicBezTo>
                  <a:cubicBezTo>
                    <a:pt x="1244" y="1207"/>
                    <a:pt x="1420" y="1048"/>
                    <a:pt x="1566" y="895"/>
                  </a:cubicBezTo>
                  <a:cubicBezTo>
                    <a:pt x="1649" y="799"/>
                    <a:pt x="1724" y="700"/>
                    <a:pt x="1789" y="592"/>
                  </a:cubicBezTo>
                  <a:lnTo>
                    <a:pt x="1789" y="592"/>
                  </a:lnTo>
                  <a:cubicBezTo>
                    <a:pt x="1792" y="655"/>
                    <a:pt x="1797" y="718"/>
                    <a:pt x="1806" y="781"/>
                  </a:cubicBezTo>
                  <a:cubicBezTo>
                    <a:pt x="1817" y="862"/>
                    <a:pt x="1833" y="938"/>
                    <a:pt x="1878" y="1015"/>
                  </a:cubicBezTo>
                  <a:cubicBezTo>
                    <a:pt x="1904" y="1076"/>
                    <a:pt x="1976" y="1116"/>
                    <a:pt x="2044" y="1116"/>
                  </a:cubicBezTo>
                  <a:cubicBezTo>
                    <a:pt x="2074" y="1116"/>
                    <a:pt x="2103" y="1108"/>
                    <a:pt x="2128" y="1091"/>
                  </a:cubicBezTo>
                  <a:cubicBezTo>
                    <a:pt x="2281" y="998"/>
                    <a:pt x="2336" y="852"/>
                    <a:pt x="2401" y="716"/>
                  </a:cubicBezTo>
                  <a:cubicBezTo>
                    <a:pt x="2460" y="573"/>
                    <a:pt x="2515" y="432"/>
                    <a:pt x="2532" y="278"/>
                  </a:cubicBezTo>
                  <a:lnTo>
                    <a:pt x="2532" y="278"/>
                  </a:lnTo>
                  <a:cubicBezTo>
                    <a:pt x="2493" y="426"/>
                    <a:pt x="2428" y="562"/>
                    <a:pt x="2362" y="693"/>
                  </a:cubicBezTo>
                  <a:cubicBezTo>
                    <a:pt x="2291" y="824"/>
                    <a:pt x="2205" y="960"/>
                    <a:pt x="2090" y="1021"/>
                  </a:cubicBezTo>
                  <a:cubicBezTo>
                    <a:pt x="2075" y="1028"/>
                    <a:pt x="2060" y="1032"/>
                    <a:pt x="2046" y="1032"/>
                  </a:cubicBezTo>
                  <a:cubicBezTo>
                    <a:pt x="2008" y="1032"/>
                    <a:pt x="1975" y="1007"/>
                    <a:pt x="1959" y="971"/>
                  </a:cubicBezTo>
                  <a:cubicBezTo>
                    <a:pt x="1931" y="917"/>
                    <a:pt x="1921" y="840"/>
                    <a:pt x="1916" y="769"/>
                  </a:cubicBezTo>
                  <a:cubicBezTo>
                    <a:pt x="1899" y="623"/>
                    <a:pt x="1910" y="475"/>
                    <a:pt x="1916" y="323"/>
                  </a:cubicBezTo>
                  <a:cubicBezTo>
                    <a:pt x="1916" y="295"/>
                    <a:pt x="1899" y="273"/>
                    <a:pt x="1871" y="263"/>
                  </a:cubicBezTo>
                  <a:cubicBezTo>
                    <a:pt x="1862" y="258"/>
                    <a:pt x="1854" y="256"/>
                    <a:pt x="1845" y="256"/>
                  </a:cubicBezTo>
                  <a:cubicBezTo>
                    <a:pt x="1822" y="256"/>
                    <a:pt x="1801" y="271"/>
                    <a:pt x="1790" y="295"/>
                  </a:cubicBezTo>
                  <a:lnTo>
                    <a:pt x="1790" y="301"/>
                  </a:lnTo>
                  <a:cubicBezTo>
                    <a:pt x="1714" y="480"/>
                    <a:pt x="1599" y="655"/>
                    <a:pt x="1463" y="797"/>
                  </a:cubicBezTo>
                  <a:cubicBezTo>
                    <a:pt x="1347" y="923"/>
                    <a:pt x="1207" y="1036"/>
                    <a:pt x="1060" y="1083"/>
                  </a:cubicBezTo>
                  <a:lnTo>
                    <a:pt x="1060" y="1083"/>
                  </a:lnTo>
                  <a:cubicBezTo>
                    <a:pt x="1063" y="993"/>
                    <a:pt x="1090" y="889"/>
                    <a:pt x="1125" y="792"/>
                  </a:cubicBezTo>
                  <a:cubicBezTo>
                    <a:pt x="1168" y="661"/>
                    <a:pt x="1223" y="530"/>
                    <a:pt x="1249" y="377"/>
                  </a:cubicBezTo>
                  <a:cubicBezTo>
                    <a:pt x="1256" y="356"/>
                    <a:pt x="1244" y="323"/>
                    <a:pt x="1217" y="306"/>
                  </a:cubicBezTo>
                  <a:cubicBezTo>
                    <a:pt x="1205" y="298"/>
                    <a:pt x="1192" y="294"/>
                    <a:pt x="1180" y="294"/>
                  </a:cubicBezTo>
                  <a:cubicBezTo>
                    <a:pt x="1156" y="294"/>
                    <a:pt x="1133" y="307"/>
                    <a:pt x="1118" y="328"/>
                  </a:cubicBezTo>
                  <a:cubicBezTo>
                    <a:pt x="1010" y="492"/>
                    <a:pt x="841" y="623"/>
                    <a:pt x="655" y="709"/>
                  </a:cubicBezTo>
                  <a:cubicBezTo>
                    <a:pt x="528" y="771"/>
                    <a:pt x="384" y="817"/>
                    <a:pt x="243" y="817"/>
                  </a:cubicBezTo>
                  <a:cubicBezTo>
                    <a:pt x="205" y="817"/>
                    <a:pt x="168" y="814"/>
                    <a:pt x="132" y="807"/>
                  </a:cubicBezTo>
                  <a:lnTo>
                    <a:pt x="132" y="807"/>
                  </a:lnTo>
                  <a:cubicBezTo>
                    <a:pt x="321" y="511"/>
                    <a:pt x="657" y="309"/>
                    <a:pt x="85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0"/>
            <p:cNvSpPr/>
            <p:nvPr/>
          </p:nvSpPr>
          <p:spPr>
            <a:xfrm>
              <a:off x="4330625" y="3543525"/>
              <a:ext cx="22250" cy="27475"/>
            </a:xfrm>
            <a:custGeom>
              <a:avLst/>
              <a:gdLst/>
              <a:ahLst/>
              <a:cxnLst/>
              <a:rect l="l" t="t" r="r" b="b"/>
              <a:pathLst>
                <a:path w="890" h="1099" extrusionOk="0">
                  <a:moveTo>
                    <a:pt x="257" y="0"/>
                  </a:moveTo>
                  <a:cubicBezTo>
                    <a:pt x="175" y="186"/>
                    <a:pt x="109" y="372"/>
                    <a:pt x="56" y="569"/>
                  </a:cubicBezTo>
                  <a:cubicBezTo>
                    <a:pt x="28" y="667"/>
                    <a:pt x="11" y="765"/>
                    <a:pt x="1" y="874"/>
                  </a:cubicBezTo>
                  <a:cubicBezTo>
                    <a:pt x="1" y="901"/>
                    <a:pt x="1" y="934"/>
                    <a:pt x="11" y="967"/>
                  </a:cubicBezTo>
                  <a:cubicBezTo>
                    <a:pt x="11" y="982"/>
                    <a:pt x="23" y="1005"/>
                    <a:pt x="39" y="1032"/>
                  </a:cubicBezTo>
                  <a:cubicBezTo>
                    <a:pt x="71" y="1060"/>
                    <a:pt x="61" y="1053"/>
                    <a:pt x="83" y="1065"/>
                  </a:cubicBezTo>
                  <a:cubicBezTo>
                    <a:pt x="119" y="1090"/>
                    <a:pt x="154" y="1099"/>
                    <a:pt x="187" y="1099"/>
                  </a:cubicBezTo>
                  <a:cubicBezTo>
                    <a:pt x="233" y="1099"/>
                    <a:pt x="274" y="1081"/>
                    <a:pt x="306" y="1065"/>
                  </a:cubicBezTo>
                  <a:cubicBezTo>
                    <a:pt x="509" y="934"/>
                    <a:pt x="600" y="753"/>
                    <a:pt x="698" y="574"/>
                  </a:cubicBezTo>
                  <a:cubicBezTo>
                    <a:pt x="786" y="393"/>
                    <a:pt x="874" y="202"/>
                    <a:pt x="890" y="0"/>
                  </a:cubicBezTo>
                  <a:lnTo>
                    <a:pt x="890" y="0"/>
                  </a:lnTo>
                  <a:cubicBezTo>
                    <a:pt x="814" y="186"/>
                    <a:pt x="698" y="350"/>
                    <a:pt x="595" y="514"/>
                  </a:cubicBezTo>
                  <a:cubicBezTo>
                    <a:pt x="486" y="667"/>
                    <a:pt x="366" y="846"/>
                    <a:pt x="230" y="929"/>
                  </a:cubicBezTo>
                  <a:cubicBezTo>
                    <a:pt x="208" y="943"/>
                    <a:pt x="188" y="945"/>
                    <a:pt x="178" y="945"/>
                  </a:cubicBezTo>
                  <a:cubicBezTo>
                    <a:pt x="173" y="945"/>
                    <a:pt x="170" y="944"/>
                    <a:pt x="170" y="944"/>
                  </a:cubicBezTo>
                  <a:cubicBezTo>
                    <a:pt x="159" y="936"/>
                    <a:pt x="155" y="934"/>
                    <a:pt x="154" y="934"/>
                  </a:cubicBezTo>
                  <a:cubicBezTo>
                    <a:pt x="154" y="934"/>
                    <a:pt x="154" y="934"/>
                    <a:pt x="154" y="934"/>
                  </a:cubicBezTo>
                  <a:lnTo>
                    <a:pt x="154" y="934"/>
                  </a:lnTo>
                  <a:cubicBezTo>
                    <a:pt x="154" y="934"/>
                    <a:pt x="154" y="934"/>
                    <a:pt x="154" y="934"/>
                  </a:cubicBezTo>
                  <a:cubicBezTo>
                    <a:pt x="149" y="917"/>
                    <a:pt x="149" y="896"/>
                    <a:pt x="149" y="874"/>
                  </a:cubicBezTo>
                  <a:cubicBezTo>
                    <a:pt x="142" y="786"/>
                    <a:pt x="164" y="688"/>
                    <a:pt x="170" y="590"/>
                  </a:cubicBezTo>
                  <a:cubicBezTo>
                    <a:pt x="197" y="398"/>
                    <a:pt x="235" y="202"/>
                    <a:pt x="25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0"/>
            <p:cNvSpPr/>
            <p:nvPr/>
          </p:nvSpPr>
          <p:spPr>
            <a:xfrm>
              <a:off x="4375250" y="3563725"/>
              <a:ext cx="62200" cy="36450"/>
            </a:xfrm>
            <a:custGeom>
              <a:avLst/>
              <a:gdLst/>
              <a:ahLst/>
              <a:cxnLst/>
              <a:rect l="l" t="t" r="r" b="b"/>
              <a:pathLst>
                <a:path w="2488" h="1458" extrusionOk="0">
                  <a:moveTo>
                    <a:pt x="2116" y="0"/>
                  </a:moveTo>
                  <a:lnTo>
                    <a:pt x="2116" y="0"/>
                  </a:lnTo>
                  <a:cubicBezTo>
                    <a:pt x="2183" y="347"/>
                    <a:pt x="2359" y="681"/>
                    <a:pt x="2391" y="1022"/>
                  </a:cubicBezTo>
                  <a:lnTo>
                    <a:pt x="2391" y="1022"/>
                  </a:lnTo>
                  <a:cubicBezTo>
                    <a:pt x="2232" y="1004"/>
                    <a:pt x="2076" y="922"/>
                    <a:pt x="1947" y="818"/>
                  </a:cubicBezTo>
                  <a:cubicBezTo>
                    <a:pt x="1805" y="710"/>
                    <a:pt x="1680" y="562"/>
                    <a:pt x="1647" y="398"/>
                  </a:cubicBezTo>
                  <a:cubicBezTo>
                    <a:pt x="1642" y="365"/>
                    <a:pt x="1614" y="343"/>
                    <a:pt x="1582" y="343"/>
                  </a:cubicBezTo>
                  <a:cubicBezTo>
                    <a:pt x="1544" y="343"/>
                    <a:pt x="1516" y="376"/>
                    <a:pt x="1516" y="409"/>
                  </a:cubicBezTo>
                  <a:cubicBezTo>
                    <a:pt x="1512" y="684"/>
                    <a:pt x="1475" y="960"/>
                    <a:pt x="1385" y="1212"/>
                  </a:cubicBezTo>
                  <a:lnTo>
                    <a:pt x="1385" y="1212"/>
                  </a:lnTo>
                  <a:cubicBezTo>
                    <a:pt x="1369" y="1184"/>
                    <a:pt x="1352" y="1153"/>
                    <a:pt x="1335" y="1123"/>
                  </a:cubicBezTo>
                  <a:cubicBezTo>
                    <a:pt x="1303" y="1048"/>
                    <a:pt x="1270" y="977"/>
                    <a:pt x="1244" y="894"/>
                  </a:cubicBezTo>
                  <a:cubicBezTo>
                    <a:pt x="1189" y="742"/>
                    <a:pt x="1146" y="579"/>
                    <a:pt x="1129" y="420"/>
                  </a:cubicBezTo>
                  <a:cubicBezTo>
                    <a:pt x="1129" y="393"/>
                    <a:pt x="1113" y="371"/>
                    <a:pt x="1085" y="360"/>
                  </a:cubicBezTo>
                  <a:cubicBezTo>
                    <a:pt x="1078" y="358"/>
                    <a:pt x="1070" y="357"/>
                    <a:pt x="1062" y="357"/>
                  </a:cubicBezTo>
                  <a:cubicBezTo>
                    <a:pt x="1032" y="357"/>
                    <a:pt x="1005" y="373"/>
                    <a:pt x="992" y="403"/>
                  </a:cubicBezTo>
                  <a:cubicBezTo>
                    <a:pt x="905" y="633"/>
                    <a:pt x="796" y="862"/>
                    <a:pt x="648" y="1058"/>
                  </a:cubicBezTo>
                  <a:cubicBezTo>
                    <a:pt x="572" y="1156"/>
                    <a:pt x="491" y="1244"/>
                    <a:pt x="386" y="1304"/>
                  </a:cubicBezTo>
                  <a:cubicBezTo>
                    <a:pt x="314" y="1342"/>
                    <a:pt x="236" y="1367"/>
                    <a:pt x="156" y="1367"/>
                  </a:cubicBezTo>
                  <a:cubicBezTo>
                    <a:pt x="132" y="1367"/>
                    <a:pt x="109" y="1365"/>
                    <a:pt x="85" y="1360"/>
                  </a:cubicBezTo>
                  <a:lnTo>
                    <a:pt x="85" y="1360"/>
                  </a:lnTo>
                  <a:cubicBezTo>
                    <a:pt x="105" y="1207"/>
                    <a:pt x="175" y="1062"/>
                    <a:pt x="245" y="917"/>
                  </a:cubicBezTo>
                  <a:cubicBezTo>
                    <a:pt x="321" y="763"/>
                    <a:pt x="393" y="589"/>
                    <a:pt x="376" y="409"/>
                  </a:cubicBezTo>
                  <a:lnTo>
                    <a:pt x="376" y="409"/>
                  </a:lnTo>
                  <a:cubicBezTo>
                    <a:pt x="371" y="589"/>
                    <a:pt x="288" y="748"/>
                    <a:pt x="202" y="894"/>
                  </a:cubicBezTo>
                  <a:cubicBezTo>
                    <a:pt x="119" y="1048"/>
                    <a:pt x="16" y="1206"/>
                    <a:pt x="0" y="1391"/>
                  </a:cubicBezTo>
                  <a:cubicBezTo>
                    <a:pt x="0" y="1413"/>
                    <a:pt x="11" y="1430"/>
                    <a:pt x="26" y="1435"/>
                  </a:cubicBezTo>
                  <a:lnTo>
                    <a:pt x="33" y="1435"/>
                  </a:lnTo>
                  <a:cubicBezTo>
                    <a:pt x="80" y="1451"/>
                    <a:pt x="129" y="1458"/>
                    <a:pt x="179" y="1458"/>
                  </a:cubicBezTo>
                  <a:cubicBezTo>
                    <a:pt x="269" y="1458"/>
                    <a:pt x="359" y="1435"/>
                    <a:pt x="436" y="1397"/>
                  </a:cubicBezTo>
                  <a:cubicBezTo>
                    <a:pt x="562" y="1332"/>
                    <a:pt x="660" y="1239"/>
                    <a:pt x="741" y="1135"/>
                  </a:cubicBezTo>
                  <a:cubicBezTo>
                    <a:pt x="857" y="995"/>
                    <a:pt x="948" y="838"/>
                    <a:pt x="1026" y="676"/>
                  </a:cubicBezTo>
                  <a:lnTo>
                    <a:pt x="1026" y="676"/>
                  </a:lnTo>
                  <a:cubicBezTo>
                    <a:pt x="1046" y="767"/>
                    <a:pt x="1072" y="856"/>
                    <a:pt x="1101" y="944"/>
                  </a:cubicBezTo>
                  <a:cubicBezTo>
                    <a:pt x="1129" y="1025"/>
                    <a:pt x="1161" y="1108"/>
                    <a:pt x="1199" y="1189"/>
                  </a:cubicBezTo>
                  <a:cubicBezTo>
                    <a:pt x="1237" y="1271"/>
                    <a:pt x="1282" y="1347"/>
                    <a:pt x="1358" y="1423"/>
                  </a:cubicBezTo>
                  <a:cubicBezTo>
                    <a:pt x="1363" y="1430"/>
                    <a:pt x="1375" y="1435"/>
                    <a:pt x="1380" y="1440"/>
                  </a:cubicBezTo>
                  <a:cubicBezTo>
                    <a:pt x="1388" y="1442"/>
                    <a:pt x="1396" y="1443"/>
                    <a:pt x="1404" y="1443"/>
                  </a:cubicBezTo>
                  <a:cubicBezTo>
                    <a:pt x="1434" y="1443"/>
                    <a:pt x="1465" y="1427"/>
                    <a:pt x="1478" y="1397"/>
                  </a:cubicBezTo>
                  <a:cubicBezTo>
                    <a:pt x="1570" y="1167"/>
                    <a:pt x="1617" y="928"/>
                    <a:pt x="1637" y="684"/>
                  </a:cubicBezTo>
                  <a:lnTo>
                    <a:pt x="1637" y="684"/>
                  </a:lnTo>
                  <a:cubicBezTo>
                    <a:pt x="1704" y="775"/>
                    <a:pt x="1789" y="851"/>
                    <a:pt x="1876" y="917"/>
                  </a:cubicBezTo>
                  <a:cubicBezTo>
                    <a:pt x="2040" y="1025"/>
                    <a:pt x="2231" y="1118"/>
                    <a:pt x="2438" y="1118"/>
                  </a:cubicBezTo>
                  <a:lnTo>
                    <a:pt x="2443" y="1118"/>
                  </a:lnTo>
                  <a:cubicBezTo>
                    <a:pt x="2465" y="1118"/>
                    <a:pt x="2488" y="1096"/>
                    <a:pt x="2481" y="1070"/>
                  </a:cubicBezTo>
                  <a:cubicBezTo>
                    <a:pt x="2471" y="873"/>
                    <a:pt x="2400" y="693"/>
                    <a:pt x="2324" y="524"/>
                  </a:cubicBezTo>
                  <a:cubicBezTo>
                    <a:pt x="2252" y="350"/>
                    <a:pt x="2171" y="180"/>
                    <a:pt x="211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0"/>
            <p:cNvSpPr/>
            <p:nvPr/>
          </p:nvSpPr>
          <p:spPr>
            <a:xfrm>
              <a:off x="4457325" y="3557175"/>
              <a:ext cx="29225" cy="28250"/>
            </a:xfrm>
            <a:custGeom>
              <a:avLst/>
              <a:gdLst/>
              <a:ahLst/>
              <a:cxnLst/>
              <a:rect l="l" t="t" r="r" b="b"/>
              <a:pathLst>
                <a:path w="1169" h="1130" extrusionOk="0">
                  <a:moveTo>
                    <a:pt x="922" y="0"/>
                  </a:moveTo>
                  <a:lnTo>
                    <a:pt x="922" y="0"/>
                  </a:lnTo>
                  <a:cubicBezTo>
                    <a:pt x="939" y="180"/>
                    <a:pt x="960" y="355"/>
                    <a:pt x="982" y="529"/>
                  </a:cubicBezTo>
                  <a:cubicBezTo>
                    <a:pt x="996" y="677"/>
                    <a:pt x="1010" y="830"/>
                    <a:pt x="1000" y="973"/>
                  </a:cubicBezTo>
                  <a:lnTo>
                    <a:pt x="1000" y="973"/>
                  </a:lnTo>
                  <a:cubicBezTo>
                    <a:pt x="819" y="944"/>
                    <a:pt x="644" y="864"/>
                    <a:pt x="486" y="753"/>
                  </a:cubicBezTo>
                  <a:cubicBezTo>
                    <a:pt x="300" y="633"/>
                    <a:pt x="147" y="464"/>
                    <a:pt x="1" y="290"/>
                  </a:cubicBezTo>
                  <a:lnTo>
                    <a:pt x="1" y="290"/>
                  </a:lnTo>
                  <a:cubicBezTo>
                    <a:pt x="88" y="507"/>
                    <a:pt x="230" y="698"/>
                    <a:pt x="404" y="857"/>
                  </a:cubicBezTo>
                  <a:cubicBezTo>
                    <a:pt x="584" y="1010"/>
                    <a:pt x="819" y="1118"/>
                    <a:pt x="1064" y="1129"/>
                  </a:cubicBezTo>
                  <a:lnTo>
                    <a:pt x="1070" y="1129"/>
                  </a:lnTo>
                  <a:cubicBezTo>
                    <a:pt x="1074" y="1130"/>
                    <a:pt x="1078" y="1130"/>
                    <a:pt x="1081" y="1130"/>
                  </a:cubicBezTo>
                  <a:cubicBezTo>
                    <a:pt x="1114" y="1130"/>
                    <a:pt x="1141" y="1104"/>
                    <a:pt x="1146" y="1070"/>
                  </a:cubicBezTo>
                  <a:cubicBezTo>
                    <a:pt x="1168" y="867"/>
                    <a:pt x="1129" y="688"/>
                    <a:pt x="1091" y="514"/>
                  </a:cubicBezTo>
                  <a:cubicBezTo>
                    <a:pt x="1048" y="338"/>
                    <a:pt x="993" y="164"/>
                    <a:pt x="9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0"/>
            <p:cNvSpPr/>
            <p:nvPr/>
          </p:nvSpPr>
          <p:spPr>
            <a:xfrm>
              <a:off x="4501075" y="3535075"/>
              <a:ext cx="19275" cy="17400"/>
            </a:xfrm>
            <a:custGeom>
              <a:avLst/>
              <a:gdLst/>
              <a:ahLst/>
              <a:cxnLst/>
              <a:rect l="l" t="t" r="r" b="b"/>
              <a:pathLst>
                <a:path w="771" h="696" extrusionOk="0">
                  <a:moveTo>
                    <a:pt x="367" y="1"/>
                  </a:moveTo>
                  <a:cubicBezTo>
                    <a:pt x="394" y="126"/>
                    <a:pt x="466" y="230"/>
                    <a:pt x="525" y="333"/>
                  </a:cubicBezTo>
                  <a:cubicBezTo>
                    <a:pt x="552" y="388"/>
                    <a:pt x="590" y="437"/>
                    <a:pt x="607" y="481"/>
                  </a:cubicBezTo>
                  <a:cubicBezTo>
                    <a:pt x="612" y="502"/>
                    <a:pt x="623" y="530"/>
                    <a:pt x="618" y="535"/>
                  </a:cubicBezTo>
                  <a:cubicBezTo>
                    <a:pt x="618" y="535"/>
                    <a:pt x="620" y="530"/>
                    <a:pt x="618" y="530"/>
                  </a:cubicBezTo>
                  <a:lnTo>
                    <a:pt x="618" y="530"/>
                  </a:lnTo>
                  <a:cubicBezTo>
                    <a:pt x="618" y="530"/>
                    <a:pt x="616" y="531"/>
                    <a:pt x="612" y="535"/>
                  </a:cubicBezTo>
                  <a:cubicBezTo>
                    <a:pt x="594" y="542"/>
                    <a:pt x="573" y="545"/>
                    <a:pt x="550" y="545"/>
                  </a:cubicBezTo>
                  <a:cubicBezTo>
                    <a:pt x="484" y="545"/>
                    <a:pt x="400" y="519"/>
                    <a:pt x="323" y="486"/>
                  </a:cubicBezTo>
                  <a:cubicBezTo>
                    <a:pt x="214" y="442"/>
                    <a:pt x="111" y="388"/>
                    <a:pt x="1" y="323"/>
                  </a:cubicBezTo>
                  <a:lnTo>
                    <a:pt x="1" y="323"/>
                  </a:lnTo>
                  <a:cubicBezTo>
                    <a:pt x="66" y="437"/>
                    <a:pt x="159" y="519"/>
                    <a:pt x="269" y="595"/>
                  </a:cubicBezTo>
                  <a:cubicBezTo>
                    <a:pt x="348" y="641"/>
                    <a:pt x="443" y="696"/>
                    <a:pt x="558" y="696"/>
                  </a:cubicBezTo>
                  <a:cubicBezTo>
                    <a:pt x="594" y="696"/>
                    <a:pt x="632" y="690"/>
                    <a:pt x="673" y="677"/>
                  </a:cubicBezTo>
                  <a:cubicBezTo>
                    <a:pt x="710" y="666"/>
                    <a:pt x="771" y="600"/>
                    <a:pt x="771" y="540"/>
                  </a:cubicBezTo>
                  <a:cubicBezTo>
                    <a:pt x="771" y="486"/>
                    <a:pt x="754" y="454"/>
                    <a:pt x="738" y="421"/>
                  </a:cubicBezTo>
                  <a:cubicBezTo>
                    <a:pt x="700" y="355"/>
                    <a:pt x="667" y="306"/>
                    <a:pt x="623" y="262"/>
                  </a:cubicBezTo>
                  <a:cubicBezTo>
                    <a:pt x="536" y="170"/>
                    <a:pt x="449" y="94"/>
                    <a:pt x="36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0"/>
            <p:cNvSpPr/>
            <p:nvPr/>
          </p:nvSpPr>
          <p:spPr>
            <a:xfrm>
              <a:off x="4447250" y="3312525"/>
              <a:ext cx="25375" cy="13900"/>
            </a:xfrm>
            <a:custGeom>
              <a:avLst/>
              <a:gdLst/>
              <a:ahLst/>
              <a:cxnLst/>
              <a:rect l="l" t="t" r="r" b="b"/>
              <a:pathLst>
                <a:path w="1015" h="556" extrusionOk="0">
                  <a:moveTo>
                    <a:pt x="212" y="0"/>
                  </a:moveTo>
                  <a:lnTo>
                    <a:pt x="212" y="0"/>
                  </a:lnTo>
                  <a:cubicBezTo>
                    <a:pt x="305" y="109"/>
                    <a:pt x="409" y="202"/>
                    <a:pt x="529" y="284"/>
                  </a:cubicBezTo>
                  <a:cubicBezTo>
                    <a:pt x="587" y="328"/>
                    <a:pt x="649" y="367"/>
                    <a:pt x="715" y="400"/>
                  </a:cubicBezTo>
                  <a:lnTo>
                    <a:pt x="715" y="400"/>
                  </a:lnTo>
                  <a:cubicBezTo>
                    <a:pt x="631" y="412"/>
                    <a:pt x="546" y="422"/>
                    <a:pt x="464" y="431"/>
                  </a:cubicBezTo>
                  <a:cubicBezTo>
                    <a:pt x="408" y="435"/>
                    <a:pt x="353" y="437"/>
                    <a:pt x="298" y="437"/>
                  </a:cubicBezTo>
                  <a:cubicBezTo>
                    <a:pt x="199" y="437"/>
                    <a:pt x="101" y="430"/>
                    <a:pt x="0" y="409"/>
                  </a:cubicBezTo>
                  <a:lnTo>
                    <a:pt x="0" y="409"/>
                  </a:lnTo>
                  <a:cubicBezTo>
                    <a:pt x="131" y="507"/>
                    <a:pt x="305" y="540"/>
                    <a:pt x="464" y="551"/>
                  </a:cubicBezTo>
                  <a:cubicBezTo>
                    <a:pt x="503" y="554"/>
                    <a:pt x="543" y="555"/>
                    <a:pt x="582" y="555"/>
                  </a:cubicBezTo>
                  <a:cubicBezTo>
                    <a:pt x="706" y="555"/>
                    <a:pt x="830" y="542"/>
                    <a:pt x="955" y="513"/>
                  </a:cubicBezTo>
                  <a:cubicBezTo>
                    <a:pt x="987" y="507"/>
                    <a:pt x="1015" y="474"/>
                    <a:pt x="1015" y="436"/>
                  </a:cubicBezTo>
                  <a:lnTo>
                    <a:pt x="1015" y="409"/>
                  </a:lnTo>
                  <a:cubicBezTo>
                    <a:pt x="1015" y="376"/>
                    <a:pt x="993" y="350"/>
                    <a:pt x="960" y="338"/>
                  </a:cubicBezTo>
                  <a:cubicBezTo>
                    <a:pt x="834" y="295"/>
                    <a:pt x="709" y="245"/>
                    <a:pt x="583" y="191"/>
                  </a:cubicBezTo>
                  <a:cubicBezTo>
                    <a:pt x="464" y="131"/>
                    <a:pt x="343" y="66"/>
                    <a:pt x="21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0"/>
            <p:cNvSpPr/>
            <p:nvPr/>
          </p:nvSpPr>
          <p:spPr>
            <a:xfrm>
              <a:off x="4212125" y="3439600"/>
              <a:ext cx="32225" cy="19775"/>
            </a:xfrm>
            <a:custGeom>
              <a:avLst/>
              <a:gdLst/>
              <a:ahLst/>
              <a:cxnLst/>
              <a:rect l="l" t="t" r="r" b="b"/>
              <a:pathLst>
                <a:path w="1289" h="791" extrusionOk="0">
                  <a:moveTo>
                    <a:pt x="808" y="1"/>
                  </a:moveTo>
                  <a:lnTo>
                    <a:pt x="808" y="1"/>
                  </a:lnTo>
                  <a:cubicBezTo>
                    <a:pt x="687" y="104"/>
                    <a:pt x="557" y="181"/>
                    <a:pt x="426" y="257"/>
                  </a:cubicBezTo>
                  <a:cubicBezTo>
                    <a:pt x="289" y="328"/>
                    <a:pt x="148" y="416"/>
                    <a:pt x="28" y="536"/>
                  </a:cubicBezTo>
                  <a:lnTo>
                    <a:pt x="22" y="547"/>
                  </a:lnTo>
                  <a:cubicBezTo>
                    <a:pt x="0" y="579"/>
                    <a:pt x="5" y="623"/>
                    <a:pt x="38" y="650"/>
                  </a:cubicBezTo>
                  <a:lnTo>
                    <a:pt x="45" y="650"/>
                  </a:lnTo>
                  <a:cubicBezTo>
                    <a:pt x="187" y="747"/>
                    <a:pt x="356" y="791"/>
                    <a:pt x="522" y="791"/>
                  </a:cubicBezTo>
                  <a:cubicBezTo>
                    <a:pt x="597" y="791"/>
                    <a:pt x="671" y="782"/>
                    <a:pt x="742" y="765"/>
                  </a:cubicBezTo>
                  <a:cubicBezTo>
                    <a:pt x="972" y="705"/>
                    <a:pt x="1190" y="557"/>
                    <a:pt x="1288" y="350"/>
                  </a:cubicBezTo>
                  <a:lnTo>
                    <a:pt x="1288" y="350"/>
                  </a:lnTo>
                  <a:cubicBezTo>
                    <a:pt x="1130" y="514"/>
                    <a:pt x="928" y="607"/>
                    <a:pt x="720" y="634"/>
                  </a:cubicBezTo>
                  <a:cubicBezTo>
                    <a:pt x="672" y="640"/>
                    <a:pt x="623" y="644"/>
                    <a:pt x="574" y="644"/>
                  </a:cubicBezTo>
                  <a:cubicBezTo>
                    <a:pt x="445" y="644"/>
                    <a:pt x="318" y="621"/>
                    <a:pt x="205" y="568"/>
                  </a:cubicBezTo>
                  <a:lnTo>
                    <a:pt x="205" y="568"/>
                  </a:lnTo>
                  <a:cubicBezTo>
                    <a:pt x="289" y="489"/>
                    <a:pt x="383" y="417"/>
                    <a:pt x="481" y="345"/>
                  </a:cubicBezTo>
                  <a:cubicBezTo>
                    <a:pt x="606" y="247"/>
                    <a:pt x="732" y="137"/>
                    <a:pt x="80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0"/>
            <p:cNvSpPr/>
            <p:nvPr/>
          </p:nvSpPr>
          <p:spPr>
            <a:xfrm>
              <a:off x="6157900" y="2791675"/>
              <a:ext cx="467550" cy="608100"/>
            </a:xfrm>
            <a:custGeom>
              <a:avLst/>
              <a:gdLst/>
              <a:ahLst/>
              <a:cxnLst/>
              <a:rect l="l" t="t" r="r" b="b"/>
              <a:pathLst>
                <a:path w="18702" h="24324" extrusionOk="0">
                  <a:moveTo>
                    <a:pt x="9886" y="0"/>
                  </a:moveTo>
                  <a:cubicBezTo>
                    <a:pt x="9758" y="0"/>
                    <a:pt x="9663" y="109"/>
                    <a:pt x="9607" y="230"/>
                  </a:cubicBezTo>
                  <a:cubicBezTo>
                    <a:pt x="9443" y="590"/>
                    <a:pt x="9464" y="1277"/>
                    <a:pt x="9426" y="1660"/>
                  </a:cubicBezTo>
                  <a:cubicBezTo>
                    <a:pt x="9388" y="2042"/>
                    <a:pt x="9388" y="2407"/>
                    <a:pt x="9333" y="2790"/>
                  </a:cubicBezTo>
                  <a:lnTo>
                    <a:pt x="9149" y="2566"/>
                  </a:lnTo>
                  <a:cubicBezTo>
                    <a:pt x="9132" y="2423"/>
                    <a:pt x="8653" y="1840"/>
                    <a:pt x="8489" y="1682"/>
                  </a:cubicBezTo>
                  <a:lnTo>
                    <a:pt x="8489" y="1682"/>
                  </a:lnTo>
                  <a:cubicBezTo>
                    <a:pt x="8581" y="2042"/>
                    <a:pt x="8673" y="2407"/>
                    <a:pt x="8875" y="2707"/>
                  </a:cubicBezTo>
                  <a:cubicBezTo>
                    <a:pt x="8598" y="2528"/>
                    <a:pt x="8325" y="2407"/>
                    <a:pt x="8046" y="2221"/>
                  </a:cubicBezTo>
                  <a:cubicBezTo>
                    <a:pt x="7790" y="2063"/>
                    <a:pt x="7588" y="1840"/>
                    <a:pt x="7349" y="1682"/>
                  </a:cubicBezTo>
                  <a:lnTo>
                    <a:pt x="7349" y="1682"/>
                  </a:lnTo>
                  <a:cubicBezTo>
                    <a:pt x="7370" y="2206"/>
                    <a:pt x="7867" y="2871"/>
                    <a:pt x="8232" y="3150"/>
                  </a:cubicBezTo>
                  <a:cubicBezTo>
                    <a:pt x="8142" y="3147"/>
                    <a:pt x="8051" y="3145"/>
                    <a:pt x="7960" y="3145"/>
                  </a:cubicBezTo>
                  <a:cubicBezTo>
                    <a:pt x="7513" y="3145"/>
                    <a:pt x="7063" y="3191"/>
                    <a:pt x="6649" y="3394"/>
                  </a:cubicBezTo>
                  <a:cubicBezTo>
                    <a:pt x="6966" y="3656"/>
                    <a:pt x="7572" y="3536"/>
                    <a:pt x="7953" y="3613"/>
                  </a:cubicBezTo>
                  <a:cubicBezTo>
                    <a:pt x="7697" y="3875"/>
                    <a:pt x="7256" y="3956"/>
                    <a:pt x="6944" y="4120"/>
                  </a:cubicBezTo>
                  <a:cubicBezTo>
                    <a:pt x="7118" y="4256"/>
                    <a:pt x="7326" y="4301"/>
                    <a:pt x="7533" y="4301"/>
                  </a:cubicBezTo>
                  <a:cubicBezTo>
                    <a:pt x="7658" y="4301"/>
                    <a:pt x="7783" y="4285"/>
                    <a:pt x="7900" y="4262"/>
                  </a:cubicBezTo>
                  <a:lnTo>
                    <a:pt x="7900" y="4262"/>
                  </a:lnTo>
                  <a:cubicBezTo>
                    <a:pt x="7774" y="4420"/>
                    <a:pt x="7572" y="4583"/>
                    <a:pt x="7480" y="4764"/>
                  </a:cubicBezTo>
                  <a:cubicBezTo>
                    <a:pt x="7507" y="4767"/>
                    <a:pt x="7535" y="4769"/>
                    <a:pt x="7563" y="4769"/>
                  </a:cubicBezTo>
                  <a:cubicBezTo>
                    <a:pt x="7768" y="4769"/>
                    <a:pt x="7969" y="4683"/>
                    <a:pt x="8162" y="4573"/>
                  </a:cubicBezTo>
                  <a:lnTo>
                    <a:pt x="8162" y="4573"/>
                  </a:lnTo>
                  <a:cubicBezTo>
                    <a:pt x="7926" y="4890"/>
                    <a:pt x="7616" y="5162"/>
                    <a:pt x="7316" y="5369"/>
                  </a:cubicBezTo>
                  <a:cubicBezTo>
                    <a:pt x="6742" y="5751"/>
                    <a:pt x="5805" y="6051"/>
                    <a:pt x="5144" y="6051"/>
                  </a:cubicBezTo>
                  <a:cubicBezTo>
                    <a:pt x="5385" y="6438"/>
                    <a:pt x="5843" y="6395"/>
                    <a:pt x="6231" y="6416"/>
                  </a:cubicBezTo>
                  <a:cubicBezTo>
                    <a:pt x="6121" y="6559"/>
                    <a:pt x="5936" y="6700"/>
                    <a:pt x="5919" y="6902"/>
                  </a:cubicBezTo>
                  <a:cubicBezTo>
                    <a:pt x="6176" y="6881"/>
                    <a:pt x="6415" y="6738"/>
                    <a:pt x="6634" y="6738"/>
                  </a:cubicBezTo>
                  <a:cubicBezTo>
                    <a:pt x="6541" y="6979"/>
                    <a:pt x="6470" y="7224"/>
                    <a:pt x="6339" y="7442"/>
                  </a:cubicBezTo>
                  <a:cubicBezTo>
                    <a:pt x="6460" y="7425"/>
                    <a:pt x="6634" y="7415"/>
                    <a:pt x="6803" y="7372"/>
                  </a:cubicBezTo>
                  <a:lnTo>
                    <a:pt x="6803" y="7372"/>
                  </a:lnTo>
                  <a:cubicBezTo>
                    <a:pt x="6803" y="7377"/>
                    <a:pt x="6803" y="7377"/>
                    <a:pt x="6797" y="7382"/>
                  </a:cubicBezTo>
                  <a:cubicBezTo>
                    <a:pt x="6596" y="7725"/>
                    <a:pt x="6301" y="8108"/>
                    <a:pt x="5990" y="8354"/>
                  </a:cubicBezTo>
                  <a:cubicBezTo>
                    <a:pt x="5679" y="8615"/>
                    <a:pt x="5308" y="8757"/>
                    <a:pt x="4927" y="8877"/>
                  </a:cubicBezTo>
                  <a:cubicBezTo>
                    <a:pt x="4577" y="8996"/>
                    <a:pt x="4119" y="9057"/>
                    <a:pt x="3786" y="9198"/>
                  </a:cubicBezTo>
                  <a:cubicBezTo>
                    <a:pt x="3921" y="9487"/>
                    <a:pt x="4233" y="9613"/>
                    <a:pt x="4562" y="9613"/>
                  </a:cubicBezTo>
                  <a:cubicBezTo>
                    <a:pt x="4898" y="9613"/>
                    <a:pt x="5252" y="9482"/>
                    <a:pt x="5456" y="9258"/>
                  </a:cubicBezTo>
                  <a:lnTo>
                    <a:pt x="5456" y="9258"/>
                  </a:lnTo>
                  <a:cubicBezTo>
                    <a:pt x="5275" y="9701"/>
                    <a:pt x="4779" y="10126"/>
                    <a:pt x="4391" y="10350"/>
                  </a:cubicBezTo>
                  <a:cubicBezTo>
                    <a:pt x="4541" y="10356"/>
                    <a:pt x="4735" y="10372"/>
                    <a:pt x="4937" y="10372"/>
                  </a:cubicBezTo>
                  <a:cubicBezTo>
                    <a:pt x="5302" y="10372"/>
                    <a:pt x="5691" y="10318"/>
                    <a:pt x="5881" y="10044"/>
                  </a:cubicBezTo>
                  <a:lnTo>
                    <a:pt x="5881" y="10044"/>
                  </a:lnTo>
                  <a:cubicBezTo>
                    <a:pt x="5859" y="10142"/>
                    <a:pt x="5831" y="10235"/>
                    <a:pt x="5810" y="10328"/>
                  </a:cubicBezTo>
                  <a:cubicBezTo>
                    <a:pt x="5521" y="10781"/>
                    <a:pt x="5226" y="11212"/>
                    <a:pt x="4751" y="11517"/>
                  </a:cubicBezTo>
                  <a:cubicBezTo>
                    <a:pt x="4392" y="11737"/>
                    <a:pt x="3995" y="11821"/>
                    <a:pt x="3594" y="11821"/>
                  </a:cubicBezTo>
                  <a:cubicBezTo>
                    <a:pt x="3259" y="11821"/>
                    <a:pt x="2920" y="11762"/>
                    <a:pt x="2598" y="11675"/>
                  </a:cubicBezTo>
                  <a:lnTo>
                    <a:pt x="2598" y="11675"/>
                  </a:lnTo>
                  <a:cubicBezTo>
                    <a:pt x="2856" y="12007"/>
                    <a:pt x="3350" y="12244"/>
                    <a:pt x="3759" y="12244"/>
                  </a:cubicBezTo>
                  <a:cubicBezTo>
                    <a:pt x="3781" y="12244"/>
                    <a:pt x="3803" y="12243"/>
                    <a:pt x="3824" y="12242"/>
                  </a:cubicBezTo>
                  <a:lnTo>
                    <a:pt x="3824" y="12242"/>
                  </a:lnTo>
                  <a:cubicBezTo>
                    <a:pt x="3730" y="12280"/>
                    <a:pt x="3623" y="12294"/>
                    <a:pt x="3511" y="12294"/>
                  </a:cubicBezTo>
                  <a:cubicBezTo>
                    <a:pt x="3242" y="12294"/>
                    <a:pt x="2946" y="12216"/>
                    <a:pt x="2722" y="12216"/>
                  </a:cubicBezTo>
                  <a:cubicBezTo>
                    <a:pt x="2651" y="12870"/>
                    <a:pt x="3293" y="13241"/>
                    <a:pt x="3818" y="13241"/>
                  </a:cubicBezTo>
                  <a:cubicBezTo>
                    <a:pt x="3854" y="13241"/>
                    <a:pt x="3888" y="13239"/>
                    <a:pt x="3922" y="13236"/>
                  </a:cubicBezTo>
                  <a:lnTo>
                    <a:pt x="3922" y="13236"/>
                  </a:lnTo>
                  <a:cubicBezTo>
                    <a:pt x="3699" y="13317"/>
                    <a:pt x="3454" y="13317"/>
                    <a:pt x="3257" y="13453"/>
                  </a:cubicBezTo>
                  <a:cubicBezTo>
                    <a:pt x="3530" y="13775"/>
                    <a:pt x="4070" y="13775"/>
                    <a:pt x="4413" y="13775"/>
                  </a:cubicBezTo>
                  <a:cubicBezTo>
                    <a:pt x="4190" y="13988"/>
                    <a:pt x="3922" y="14200"/>
                    <a:pt x="3628" y="14337"/>
                  </a:cubicBezTo>
                  <a:cubicBezTo>
                    <a:pt x="3833" y="14449"/>
                    <a:pt x="4087" y="14542"/>
                    <a:pt x="4333" y="14542"/>
                  </a:cubicBezTo>
                  <a:cubicBezTo>
                    <a:pt x="4434" y="14542"/>
                    <a:pt x="4533" y="14526"/>
                    <a:pt x="4627" y="14490"/>
                  </a:cubicBezTo>
                  <a:lnTo>
                    <a:pt x="4627" y="14490"/>
                  </a:lnTo>
                  <a:cubicBezTo>
                    <a:pt x="4086" y="15129"/>
                    <a:pt x="3278" y="15292"/>
                    <a:pt x="2427" y="15330"/>
                  </a:cubicBezTo>
                  <a:cubicBezTo>
                    <a:pt x="2449" y="15662"/>
                    <a:pt x="3139" y="15927"/>
                    <a:pt x="3440" y="15927"/>
                  </a:cubicBezTo>
                  <a:cubicBezTo>
                    <a:pt x="3455" y="15927"/>
                    <a:pt x="3469" y="15926"/>
                    <a:pt x="3481" y="15925"/>
                  </a:cubicBezTo>
                  <a:lnTo>
                    <a:pt x="3481" y="15925"/>
                  </a:lnTo>
                  <a:cubicBezTo>
                    <a:pt x="3345" y="16115"/>
                    <a:pt x="3120" y="16180"/>
                    <a:pt x="2870" y="16180"/>
                  </a:cubicBezTo>
                  <a:cubicBezTo>
                    <a:pt x="2491" y="16180"/>
                    <a:pt x="2056" y="16031"/>
                    <a:pt x="1790" y="15952"/>
                  </a:cubicBezTo>
                  <a:lnTo>
                    <a:pt x="1790" y="15952"/>
                  </a:lnTo>
                  <a:cubicBezTo>
                    <a:pt x="1599" y="16724"/>
                    <a:pt x="2433" y="16988"/>
                    <a:pt x="3007" y="16988"/>
                  </a:cubicBezTo>
                  <a:cubicBezTo>
                    <a:pt x="3090" y="16988"/>
                    <a:pt x="3167" y="16982"/>
                    <a:pt x="3235" y="16972"/>
                  </a:cubicBezTo>
                  <a:lnTo>
                    <a:pt x="3235" y="16972"/>
                  </a:lnTo>
                  <a:cubicBezTo>
                    <a:pt x="3058" y="17361"/>
                    <a:pt x="2631" y="17470"/>
                    <a:pt x="2156" y="17470"/>
                  </a:cubicBezTo>
                  <a:cubicBezTo>
                    <a:pt x="1579" y="17470"/>
                    <a:pt x="930" y="17309"/>
                    <a:pt x="568" y="17294"/>
                  </a:cubicBezTo>
                  <a:lnTo>
                    <a:pt x="568" y="17294"/>
                  </a:lnTo>
                  <a:cubicBezTo>
                    <a:pt x="513" y="17780"/>
                    <a:pt x="1178" y="18101"/>
                    <a:pt x="1523" y="18183"/>
                  </a:cubicBezTo>
                  <a:cubicBezTo>
                    <a:pt x="1611" y="18203"/>
                    <a:pt x="1693" y="18211"/>
                    <a:pt x="1770" y="18211"/>
                  </a:cubicBezTo>
                  <a:cubicBezTo>
                    <a:pt x="2094" y="18211"/>
                    <a:pt x="2334" y="18064"/>
                    <a:pt x="2673" y="18019"/>
                  </a:cubicBezTo>
                  <a:lnTo>
                    <a:pt x="2673" y="18019"/>
                  </a:lnTo>
                  <a:cubicBezTo>
                    <a:pt x="2526" y="18183"/>
                    <a:pt x="2253" y="18286"/>
                    <a:pt x="2155" y="18505"/>
                  </a:cubicBezTo>
                  <a:cubicBezTo>
                    <a:pt x="2280" y="18604"/>
                    <a:pt x="2444" y="18639"/>
                    <a:pt x="2621" y="18639"/>
                  </a:cubicBezTo>
                  <a:cubicBezTo>
                    <a:pt x="2716" y="18639"/>
                    <a:pt x="2815" y="18629"/>
                    <a:pt x="2913" y="18614"/>
                  </a:cubicBezTo>
                  <a:lnTo>
                    <a:pt x="2913" y="18614"/>
                  </a:lnTo>
                  <a:cubicBezTo>
                    <a:pt x="2548" y="19132"/>
                    <a:pt x="2107" y="19618"/>
                    <a:pt x="1593" y="19901"/>
                  </a:cubicBezTo>
                  <a:cubicBezTo>
                    <a:pt x="1080" y="20195"/>
                    <a:pt x="491" y="20278"/>
                    <a:pt x="0" y="20572"/>
                  </a:cubicBezTo>
                  <a:cubicBezTo>
                    <a:pt x="178" y="20829"/>
                    <a:pt x="507" y="20936"/>
                    <a:pt x="853" y="20936"/>
                  </a:cubicBezTo>
                  <a:cubicBezTo>
                    <a:pt x="1270" y="20936"/>
                    <a:pt x="1710" y="20780"/>
                    <a:pt x="1936" y="20545"/>
                  </a:cubicBezTo>
                  <a:lnTo>
                    <a:pt x="1936" y="20545"/>
                  </a:lnTo>
                  <a:cubicBezTo>
                    <a:pt x="1714" y="20867"/>
                    <a:pt x="420" y="21995"/>
                    <a:pt x="568" y="22236"/>
                  </a:cubicBezTo>
                  <a:cubicBezTo>
                    <a:pt x="646" y="22383"/>
                    <a:pt x="779" y="22439"/>
                    <a:pt x="939" y="22439"/>
                  </a:cubicBezTo>
                  <a:cubicBezTo>
                    <a:pt x="1431" y="22439"/>
                    <a:pt x="2186" y="21910"/>
                    <a:pt x="2427" y="21811"/>
                  </a:cubicBezTo>
                  <a:lnTo>
                    <a:pt x="2427" y="21811"/>
                  </a:lnTo>
                  <a:cubicBezTo>
                    <a:pt x="2281" y="21942"/>
                    <a:pt x="1397" y="22536"/>
                    <a:pt x="1425" y="22748"/>
                  </a:cubicBezTo>
                  <a:cubicBezTo>
                    <a:pt x="1437" y="22840"/>
                    <a:pt x="1499" y="22875"/>
                    <a:pt x="1586" y="22875"/>
                  </a:cubicBezTo>
                  <a:cubicBezTo>
                    <a:pt x="1831" y="22875"/>
                    <a:pt x="2276" y="22603"/>
                    <a:pt x="2401" y="22564"/>
                  </a:cubicBezTo>
                  <a:lnTo>
                    <a:pt x="2401" y="22564"/>
                  </a:lnTo>
                  <a:cubicBezTo>
                    <a:pt x="2303" y="22776"/>
                    <a:pt x="2057" y="22912"/>
                    <a:pt x="2107" y="23180"/>
                  </a:cubicBezTo>
                  <a:cubicBezTo>
                    <a:pt x="2121" y="23181"/>
                    <a:pt x="2136" y="23182"/>
                    <a:pt x="2151" y="23182"/>
                  </a:cubicBezTo>
                  <a:cubicBezTo>
                    <a:pt x="2502" y="23182"/>
                    <a:pt x="3097" y="22900"/>
                    <a:pt x="3285" y="22640"/>
                  </a:cubicBezTo>
                  <a:lnTo>
                    <a:pt x="3285" y="22640"/>
                  </a:lnTo>
                  <a:cubicBezTo>
                    <a:pt x="3089" y="22939"/>
                    <a:pt x="2548" y="23475"/>
                    <a:pt x="3137" y="23583"/>
                  </a:cubicBezTo>
                  <a:cubicBezTo>
                    <a:pt x="3161" y="23588"/>
                    <a:pt x="3187" y="23590"/>
                    <a:pt x="3215" y="23590"/>
                  </a:cubicBezTo>
                  <a:cubicBezTo>
                    <a:pt x="3542" y="23590"/>
                    <a:pt x="4060" y="23302"/>
                    <a:pt x="4260" y="23125"/>
                  </a:cubicBezTo>
                  <a:lnTo>
                    <a:pt x="4260" y="23125"/>
                  </a:lnTo>
                  <a:cubicBezTo>
                    <a:pt x="3920" y="23605"/>
                    <a:pt x="4151" y="23801"/>
                    <a:pt x="4472" y="23801"/>
                  </a:cubicBezTo>
                  <a:cubicBezTo>
                    <a:pt x="4715" y="23801"/>
                    <a:pt x="5010" y="23690"/>
                    <a:pt x="5151" y="23504"/>
                  </a:cubicBezTo>
                  <a:lnTo>
                    <a:pt x="5151" y="23504"/>
                  </a:lnTo>
                  <a:cubicBezTo>
                    <a:pt x="5063" y="23634"/>
                    <a:pt x="4999" y="23783"/>
                    <a:pt x="5025" y="23959"/>
                  </a:cubicBezTo>
                  <a:cubicBezTo>
                    <a:pt x="5069" y="23967"/>
                    <a:pt x="5114" y="23971"/>
                    <a:pt x="5159" y="23971"/>
                  </a:cubicBezTo>
                  <a:cubicBezTo>
                    <a:pt x="5411" y="23971"/>
                    <a:pt x="5676" y="23849"/>
                    <a:pt x="5840" y="23655"/>
                  </a:cubicBezTo>
                  <a:lnTo>
                    <a:pt x="5840" y="23655"/>
                  </a:lnTo>
                  <a:cubicBezTo>
                    <a:pt x="5586" y="23969"/>
                    <a:pt x="5734" y="24080"/>
                    <a:pt x="5974" y="24080"/>
                  </a:cubicBezTo>
                  <a:cubicBezTo>
                    <a:pt x="6189" y="24080"/>
                    <a:pt x="6479" y="23990"/>
                    <a:pt x="6617" y="23878"/>
                  </a:cubicBezTo>
                  <a:lnTo>
                    <a:pt x="6617" y="23878"/>
                  </a:lnTo>
                  <a:cubicBezTo>
                    <a:pt x="6549" y="24210"/>
                    <a:pt x="6647" y="24323"/>
                    <a:pt x="6814" y="24323"/>
                  </a:cubicBezTo>
                  <a:cubicBezTo>
                    <a:pt x="7134" y="24323"/>
                    <a:pt x="7706" y="23912"/>
                    <a:pt x="7867" y="23823"/>
                  </a:cubicBezTo>
                  <a:cubicBezTo>
                    <a:pt x="7887" y="24042"/>
                    <a:pt x="7986" y="24124"/>
                    <a:pt x="8107" y="24124"/>
                  </a:cubicBezTo>
                  <a:cubicBezTo>
                    <a:pt x="8285" y="24124"/>
                    <a:pt x="8510" y="23948"/>
                    <a:pt x="8598" y="23769"/>
                  </a:cubicBezTo>
                  <a:cubicBezTo>
                    <a:pt x="8692" y="23970"/>
                    <a:pt x="8819" y="24049"/>
                    <a:pt x="8941" y="24049"/>
                  </a:cubicBezTo>
                  <a:cubicBezTo>
                    <a:pt x="9077" y="24049"/>
                    <a:pt x="9208" y="23949"/>
                    <a:pt x="9280" y="23807"/>
                  </a:cubicBezTo>
                  <a:cubicBezTo>
                    <a:pt x="9421" y="24009"/>
                    <a:pt x="9607" y="24183"/>
                    <a:pt x="9824" y="24200"/>
                  </a:cubicBezTo>
                  <a:cubicBezTo>
                    <a:pt x="9838" y="24201"/>
                    <a:pt x="9851" y="24202"/>
                    <a:pt x="9864" y="24202"/>
                  </a:cubicBezTo>
                  <a:cubicBezTo>
                    <a:pt x="10205" y="24202"/>
                    <a:pt x="10384" y="23865"/>
                    <a:pt x="10289" y="23528"/>
                  </a:cubicBezTo>
                  <a:lnTo>
                    <a:pt x="10289" y="23528"/>
                  </a:lnTo>
                  <a:cubicBezTo>
                    <a:pt x="10463" y="23796"/>
                    <a:pt x="10780" y="24173"/>
                    <a:pt x="11095" y="24200"/>
                  </a:cubicBezTo>
                  <a:cubicBezTo>
                    <a:pt x="11108" y="24201"/>
                    <a:pt x="11121" y="24202"/>
                    <a:pt x="11134" y="24202"/>
                  </a:cubicBezTo>
                  <a:cubicBezTo>
                    <a:pt x="11438" y="24202"/>
                    <a:pt x="11678" y="23890"/>
                    <a:pt x="11516" y="23528"/>
                  </a:cubicBezTo>
                  <a:lnTo>
                    <a:pt x="11516" y="23528"/>
                  </a:lnTo>
                  <a:cubicBezTo>
                    <a:pt x="11860" y="23796"/>
                    <a:pt x="12296" y="24014"/>
                    <a:pt x="12716" y="24069"/>
                  </a:cubicBezTo>
                  <a:cubicBezTo>
                    <a:pt x="12786" y="24081"/>
                    <a:pt x="12857" y="24087"/>
                    <a:pt x="12925" y="24087"/>
                  </a:cubicBezTo>
                  <a:cubicBezTo>
                    <a:pt x="13278" y="24087"/>
                    <a:pt x="13547" y="23922"/>
                    <a:pt x="13098" y="23569"/>
                  </a:cubicBezTo>
                  <a:lnTo>
                    <a:pt x="13098" y="23569"/>
                  </a:lnTo>
                  <a:cubicBezTo>
                    <a:pt x="13369" y="23779"/>
                    <a:pt x="13655" y="23972"/>
                    <a:pt x="13981" y="23972"/>
                  </a:cubicBezTo>
                  <a:cubicBezTo>
                    <a:pt x="14062" y="23972"/>
                    <a:pt x="14146" y="23960"/>
                    <a:pt x="14232" y="23933"/>
                  </a:cubicBezTo>
                  <a:cubicBezTo>
                    <a:pt x="14210" y="23757"/>
                    <a:pt x="14142" y="23596"/>
                    <a:pt x="14021" y="23484"/>
                  </a:cubicBezTo>
                  <a:lnTo>
                    <a:pt x="14021" y="23484"/>
                  </a:lnTo>
                  <a:cubicBezTo>
                    <a:pt x="14391" y="23766"/>
                    <a:pt x="14803" y="24063"/>
                    <a:pt x="15558" y="24200"/>
                  </a:cubicBezTo>
                  <a:cubicBezTo>
                    <a:pt x="15541" y="23959"/>
                    <a:pt x="15274" y="23687"/>
                    <a:pt x="15023" y="23485"/>
                  </a:cubicBezTo>
                  <a:lnTo>
                    <a:pt x="15023" y="23485"/>
                  </a:lnTo>
                  <a:cubicBezTo>
                    <a:pt x="15249" y="23630"/>
                    <a:pt x="15513" y="23748"/>
                    <a:pt x="15738" y="23748"/>
                  </a:cubicBezTo>
                  <a:cubicBezTo>
                    <a:pt x="15768" y="23748"/>
                    <a:pt x="15797" y="23746"/>
                    <a:pt x="15826" y="23742"/>
                  </a:cubicBezTo>
                  <a:cubicBezTo>
                    <a:pt x="15826" y="23583"/>
                    <a:pt x="15727" y="23447"/>
                    <a:pt x="15602" y="23365"/>
                  </a:cubicBezTo>
                  <a:lnTo>
                    <a:pt x="15602" y="23365"/>
                  </a:lnTo>
                  <a:cubicBezTo>
                    <a:pt x="15772" y="23436"/>
                    <a:pt x="16309" y="23768"/>
                    <a:pt x="16560" y="23768"/>
                  </a:cubicBezTo>
                  <a:cubicBezTo>
                    <a:pt x="16599" y="23768"/>
                    <a:pt x="16632" y="23760"/>
                    <a:pt x="16654" y="23742"/>
                  </a:cubicBezTo>
                  <a:cubicBezTo>
                    <a:pt x="16851" y="23616"/>
                    <a:pt x="16594" y="23337"/>
                    <a:pt x="16337" y="23136"/>
                  </a:cubicBezTo>
                  <a:lnTo>
                    <a:pt x="16337" y="23136"/>
                  </a:lnTo>
                  <a:cubicBezTo>
                    <a:pt x="16562" y="23257"/>
                    <a:pt x="16839" y="23354"/>
                    <a:pt x="17089" y="23354"/>
                  </a:cubicBezTo>
                  <a:cubicBezTo>
                    <a:pt x="17311" y="23354"/>
                    <a:pt x="17513" y="23276"/>
                    <a:pt x="17636" y="23070"/>
                  </a:cubicBezTo>
                  <a:cubicBezTo>
                    <a:pt x="17145" y="22858"/>
                    <a:pt x="16611" y="22640"/>
                    <a:pt x="16218" y="22214"/>
                  </a:cubicBezTo>
                  <a:lnTo>
                    <a:pt x="16218" y="22214"/>
                  </a:lnTo>
                  <a:cubicBezTo>
                    <a:pt x="16377" y="22324"/>
                    <a:pt x="17010" y="22540"/>
                    <a:pt x="17479" y="22540"/>
                  </a:cubicBezTo>
                  <a:cubicBezTo>
                    <a:pt x="17800" y="22540"/>
                    <a:pt x="18044" y="22439"/>
                    <a:pt x="18007" y="22133"/>
                  </a:cubicBezTo>
                  <a:cubicBezTo>
                    <a:pt x="17565" y="22133"/>
                    <a:pt x="16758" y="21838"/>
                    <a:pt x="16513" y="21380"/>
                  </a:cubicBezTo>
                  <a:lnTo>
                    <a:pt x="16513" y="21380"/>
                  </a:lnTo>
                  <a:cubicBezTo>
                    <a:pt x="16640" y="21437"/>
                    <a:pt x="16896" y="21471"/>
                    <a:pt x="17189" y="21471"/>
                  </a:cubicBezTo>
                  <a:cubicBezTo>
                    <a:pt x="17851" y="21471"/>
                    <a:pt x="18701" y="21294"/>
                    <a:pt x="18668" y="20791"/>
                  </a:cubicBezTo>
                  <a:cubicBezTo>
                    <a:pt x="17745" y="20698"/>
                    <a:pt x="17020" y="20169"/>
                    <a:pt x="16415" y="19497"/>
                  </a:cubicBezTo>
                  <a:cubicBezTo>
                    <a:pt x="16458" y="19492"/>
                    <a:pt x="16496" y="19482"/>
                    <a:pt x="16534" y="19470"/>
                  </a:cubicBezTo>
                  <a:cubicBezTo>
                    <a:pt x="16851" y="19389"/>
                    <a:pt x="17724" y="18565"/>
                    <a:pt x="17391" y="18559"/>
                  </a:cubicBezTo>
                  <a:cubicBezTo>
                    <a:pt x="17352" y="18557"/>
                    <a:pt x="17314" y="18557"/>
                    <a:pt x="17276" y="18557"/>
                  </a:cubicBezTo>
                  <a:cubicBezTo>
                    <a:pt x="17170" y="18557"/>
                    <a:pt x="17068" y="18562"/>
                    <a:pt x="16971" y="18571"/>
                  </a:cubicBezTo>
                  <a:cubicBezTo>
                    <a:pt x="16867" y="18576"/>
                    <a:pt x="16767" y="18581"/>
                    <a:pt x="16669" y="18581"/>
                  </a:cubicBezTo>
                  <a:cubicBezTo>
                    <a:pt x="16371" y="18581"/>
                    <a:pt x="16089" y="18533"/>
                    <a:pt x="15748" y="18286"/>
                  </a:cubicBezTo>
                  <a:lnTo>
                    <a:pt x="15748" y="18286"/>
                  </a:lnTo>
                  <a:cubicBezTo>
                    <a:pt x="15765" y="18288"/>
                    <a:pt x="15782" y="18288"/>
                    <a:pt x="15799" y="18288"/>
                  </a:cubicBezTo>
                  <a:cubicBezTo>
                    <a:pt x="16166" y="18288"/>
                    <a:pt x="16420" y="18007"/>
                    <a:pt x="16070" y="17725"/>
                  </a:cubicBezTo>
                  <a:cubicBezTo>
                    <a:pt x="15847" y="17534"/>
                    <a:pt x="15383" y="17458"/>
                    <a:pt x="15138" y="17322"/>
                  </a:cubicBezTo>
                  <a:lnTo>
                    <a:pt x="15138" y="17322"/>
                  </a:lnTo>
                  <a:cubicBezTo>
                    <a:pt x="15237" y="17341"/>
                    <a:pt x="15431" y="17364"/>
                    <a:pt x="15640" y="17364"/>
                  </a:cubicBezTo>
                  <a:cubicBezTo>
                    <a:pt x="16008" y="17364"/>
                    <a:pt x="16422" y="17292"/>
                    <a:pt x="16436" y="17000"/>
                  </a:cubicBezTo>
                  <a:cubicBezTo>
                    <a:pt x="16169" y="16972"/>
                    <a:pt x="15727" y="16945"/>
                    <a:pt x="15558" y="16705"/>
                  </a:cubicBezTo>
                  <a:cubicBezTo>
                    <a:pt x="15972" y="16541"/>
                    <a:pt x="17075" y="16486"/>
                    <a:pt x="16807" y="15706"/>
                  </a:cubicBezTo>
                  <a:lnTo>
                    <a:pt x="16807" y="15706"/>
                  </a:lnTo>
                  <a:cubicBezTo>
                    <a:pt x="16413" y="15793"/>
                    <a:pt x="15891" y="15906"/>
                    <a:pt x="15387" y="15906"/>
                  </a:cubicBezTo>
                  <a:cubicBezTo>
                    <a:pt x="14816" y="15906"/>
                    <a:pt x="14270" y="15762"/>
                    <a:pt x="13960" y="15275"/>
                  </a:cubicBezTo>
                  <a:lnTo>
                    <a:pt x="13960" y="15275"/>
                  </a:lnTo>
                  <a:cubicBezTo>
                    <a:pt x="14122" y="15355"/>
                    <a:pt x="14289" y="15414"/>
                    <a:pt x="14459" y="15414"/>
                  </a:cubicBezTo>
                  <a:cubicBezTo>
                    <a:pt x="14569" y="15414"/>
                    <a:pt x="14681" y="15390"/>
                    <a:pt x="14794" y="15330"/>
                  </a:cubicBezTo>
                  <a:cubicBezTo>
                    <a:pt x="14708" y="15155"/>
                    <a:pt x="14537" y="14981"/>
                    <a:pt x="14380" y="14834"/>
                  </a:cubicBezTo>
                  <a:lnTo>
                    <a:pt x="14380" y="14834"/>
                  </a:lnTo>
                  <a:cubicBezTo>
                    <a:pt x="14623" y="14996"/>
                    <a:pt x="15029" y="15135"/>
                    <a:pt x="15347" y="15135"/>
                  </a:cubicBezTo>
                  <a:cubicBezTo>
                    <a:pt x="15564" y="15135"/>
                    <a:pt x="15741" y="15070"/>
                    <a:pt x="15798" y="14905"/>
                  </a:cubicBezTo>
                  <a:cubicBezTo>
                    <a:pt x="15460" y="14850"/>
                    <a:pt x="15138" y="14659"/>
                    <a:pt x="14892" y="14392"/>
                  </a:cubicBezTo>
                  <a:lnTo>
                    <a:pt x="14892" y="14392"/>
                  </a:lnTo>
                  <a:cubicBezTo>
                    <a:pt x="14986" y="14473"/>
                    <a:pt x="15314" y="14644"/>
                    <a:pt x="15532" y="14644"/>
                  </a:cubicBezTo>
                  <a:cubicBezTo>
                    <a:pt x="15604" y="14644"/>
                    <a:pt x="15665" y="14625"/>
                    <a:pt x="15700" y="14578"/>
                  </a:cubicBezTo>
                  <a:cubicBezTo>
                    <a:pt x="15874" y="14337"/>
                    <a:pt x="15116" y="14097"/>
                    <a:pt x="15018" y="13961"/>
                  </a:cubicBezTo>
                  <a:lnTo>
                    <a:pt x="15018" y="13961"/>
                  </a:lnTo>
                  <a:cubicBezTo>
                    <a:pt x="15261" y="14025"/>
                    <a:pt x="15521" y="14083"/>
                    <a:pt x="15777" y="14083"/>
                  </a:cubicBezTo>
                  <a:cubicBezTo>
                    <a:pt x="16061" y="14083"/>
                    <a:pt x="16340" y="14012"/>
                    <a:pt x="16584" y="13802"/>
                  </a:cubicBezTo>
                  <a:lnTo>
                    <a:pt x="16584" y="13802"/>
                  </a:lnTo>
                  <a:cubicBezTo>
                    <a:pt x="16569" y="13804"/>
                    <a:pt x="16552" y="13805"/>
                    <a:pt x="16535" y="13805"/>
                  </a:cubicBezTo>
                  <a:cubicBezTo>
                    <a:pt x="16100" y="13805"/>
                    <a:pt x="14983" y="13220"/>
                    <a:pt x="14794" y="12831"/>
                  </a:cubicBezTo>
                  <a:lnTo>
                    <a:pt x="14794" y="12831"/>
                  </a:lnTo>
                  <a:cubicBezTo>
                    <a:pt x="14840" y="12834"/>
                    <a:pt x="14890" y="12836"/>
                    <a:pt x="14941" y="12836"/>
                  </a:cubicBezTo>
                  <a:cubicBezTo>
                    <a:pt x="15354" y="12836"/>
                    <a:pt x="15893" y="12724"/>
                    <a:pt x="16043" y="12297"/>
                  </a:cubicBezTo>
                  <a:lnTo>
                    <a:pt x="16043" y="12297"/>
                  </a:lnTo>
                  <a:cubicBezTo>
                    <a:pt x="15785" y="12371"/>
                    <a:pt x="15527" y="12407"/>
                    <a:pt x="15274" y="12407"/>
                  </a:cubicBezTo>
                  <a:cubicBezTo>
                    <a:pt x="14504" y="12407"/>
                    <a:pt x="13776" y="12076"/>
                    <a:pt x="13235" y="11489"/>
                  </a:cubicBezTo>
                  <a:cubicBezTo>
                    <a:pt x="13605" y="11408"/>
                    <a:pt x="14145" y="11239"/>
                    <a:pt x="14129" y="10912"/>
                  </a:cubicBezTo>
                  <a:cubicBezTo>
                    <a:pt x="13703" y="10912"/>
                    <a:pt x="13174" y="10710"/>
                    <a:pt x="12842" y="10469"/>
                  </a:cubicBezTo>
                  <a:lnTo>
                    <a:pt x="12842" y="10469"/>
                  </a:lnTo>
                  <a:cubicBezTo>
                    <a:pt x="12932" y="10510"/>
                    <a:pt x="13086" y="10531"/>
                    <a:pt x="13266" y="10531"/>
                  </a:cubicBezTo>
                  <a:cubicBezTo>
                    <a:pt x="13779" y="10531"/>
                    <a:pt x="14502" y="10362"/>
                    <a:pt x="14570" y="10006"/>
                  </a:cubicBezTo>
                  <a:cubicBezTo>
                    <a:pt x="14112" y="9925"/>
                    <a:pt x="13174" y="10023"/>
                    <a:pt x="12880" y="9542"/>
                  </a:cubicBezTo>
                  <a:cubicBezTo>
                    <a:pt x="13321" y="9439"/>
                    <a:pt x="13633" y="9258"/>
                    <a:pt x="13943" y="8877"/>
                  </a:cubicBezTo>
                  <a:lnTo>
                    <a:pt x="13943" y="8877"/>
                  </a:lnTo>
                  <a:cubicBezTo>
                    <a:pt x="13733" y="8903"/>
                    <a:pt x="13542" y="8924"/>
                    <a:pt x="13361" y="8924"/>
                  </a:cubicBezTo>
                  <a:cubicBezTo>
                    <a:pt x="12962" y="8924"/>
                    <a:pt x="12616" y="8820"/>
                    <a:pt x="12236" y="8430"/>
                  </a:cubicBezTo>
                  <a:cubicBezTo>
                    <a:pt x="12007" y="8195"/>
                    <a:pt x="11853" y="7895"/>
                    <a:pt x="11745" y="7573"/>
                  </a:cubicBezTo>
                  <a:lnTo>
                    <a:pt x="11745" y="7573"/>
                  </a:lnTo>
                  <a:cubicBezTo>
                    <a:pt x="11907" y="7643"/>
                    <a:pt x="12080" y="7686"/>
                    <a:pt x="12244" y="7686"/>
                  </a:cubicBezTo>
                  <a:cubicBezTo>
                    <a:pt x="12350" y="7686"/>
                    <a:pt x="12453" y="7668"/>
                    <a:pt x="12547" y="7627"/>
                  </a:cubicBezTo>
                  <a:cubicBezTo>
                    <a:pt x="12422" y="7382"/>
                    <a:pt x="12017" y="7103"/>
                    <a:pt x="11848" y="6836"/>
                  </a:cubicBezTo>
                  <a:lnTo>
                    <a:pt x="11848" y="6836"/>
                  </a:lnTo>
                  <a:cubicBezTo>
                    <a:pt x="11974" y="6910"/>
                    <a:pt x="12312" y="6987"/>
                    <a:pt x="12634" y="6987"/>
                  </a:cubicBezTo>
                  <a:cubicBezTo>
                    <a:pt x="13027" y="6987"/>
                    <a:pt x="13398" y="6873"/>
                    <a:pt x="13338" y="6499"/>
                  </a:cubicBezTo>
                  <a:cubicBezTo>
                    <a:pt x="12470" y="6461"/>
                    <a:pt x="10937" y="5937"/>
                    <a:pt x="10813" y="4797"/>
                  </a:cubicBezTo>
                  <a:lnTo>
                    <a:pt x="10813" y="4797"/>
                  </a:lnTo>
                  <a:cubicBezTo>
                    <a:pt x="10829" y="4797"/>
                    <a:pt x="10846" y="4797"/>
                    <a:pt x="10863" y="4797"/>
                  </a:cubicBezTo>
                  <a:cubicBezTo>
                    <a:pt x="11205" y="4797"/>
                    <a:pt x="11534" y="4743"/>
                    <a:pt x="11685" y="4524"/>
                  </a:cubicBezTo>
                  <a:cubicBezTo>
                    <a:pt x="11352" y="4399"/>
                    <a:pt x="11025" y="4321"/>
                    <a:pt x="10715" y="4137"/>
                  </a:cubicBezTo>
                  <a:cubicBezTo>
                    <a:pt x="10987" y="3935"/>
                    <a:pt x="11631" y="3553"/>
                    <a:pt x="11554" y="3089"/>
                  </a:cubicBezTo>
                  <a:lnTo>
                    <a:pt x="11554" y="3089"/>
                  </a:lnTo>
                  <a:cubicBezTo>
                    <a:pt x="11260" y="3244"/>
                    <a:pt x="10848" y="3413"/>
                    <a:pt x="10495" y="3413"/>
                  </a:cubicBezTo>
                  <a:cubicBezTo>
                    <a:pt x="10475" y="3413"/>
                    <a:pt x="10455" y="3413"/>
                    <a:pt x="10436" y="3411"/>
                  </a:cubicBezTo>
                  <a:cubicBezTo>
                    <a:pt x="10692" y="2969"/>
                    <a:pt x="11188" y="2506"/>
                    <a:pt x="11042" y="1922"/>
                  </a:cubicBezTo>
                  <a:lnTo>
                    <a:pt x="11042" y="1922"/>
                  </a:lnTo>
                  <a:cubicBezTo>
                    <a:pt x="10622" y="2140"/>
                    <a:pt x="10272" y="2931"/>
                    <a:pt x="9721" y="2969"/>
                  </a:cubicBezTo>
                  <a:cubicBezTo>
                    <a:pt x="9776" y="2745"/>
                    <a:pt x="9814" y="2506"/>
                    <a:pt x="9869" y="2282"/>
                  </a:cubicBezTo>
                  <a:cubicBezTo>
                    <a:pt x="9977" y="1742"/>
                    <a:pt x="10086" y="1219"/>
                    <a:pt x="10163" y="673"/>
                  </a:cubicBezTo>
                  <a:cubicBezTo>
                    <a:pt x="10179" y="433"/>
                    <a:pt x="10234" y="165"/>
                    <a:pt x="10032" y="46"/>
                  </a:cubicBezTo>
                  <a:cubicBezTo>
                    <a:pt x="9980" y="14"/>
                    <a:pt x="9931" y="0"/>
                    <a:pt x="9886" y="0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0"/>
            <p:cNvSpPr/>
            <p:nvPr/>
          </p:nvSpPr>
          <p:spPr>
            <a:xfrm>
              <a:off x="6155275" y="2791250"/>
              <a:ext cx="476400" cy="609450"/>
            </a:xfrm>
            <a:custGeom>
              <a:avLst/>
              <a:gdLst/>
              <a:ahLst/>
              <a:cxnLst/>
              <a:rect l="l" t="t" r="r" b="b"/>
              <a:pathLst>
                <a:path w="19056" h="24378" extrusionOk="0">
                  <a:moveTo>
                    <a:pt x="13187" y="10552"/>
                  </a:moveTo>
                  <a:cubicBezTo>
                    <a:pt x="13189" y="10553"/>
                    <a:pt x="13190" y="10554"/>
                    <a:pt x="13191" y="10555"/>
                  </a:cubicBezTo>
                  <a:lnTo>
                    <a:pt x="13191" y="10555"/>
                  </a:lnTo>
                  <a:cubicBezTo>
                    <a:pt x="13190" y="10554"/>
                    <a:pt x="13188" y="10553"/>
                    <a:pt x="13187" y="10552"/>
                  </a:cubicBezTo>
                  <a:close/>
                  <a:moveTo>
                    <a:pt x="16653" y="13910"/>
                  </a:moveTo>
                  <a:lnTo>
                    <a:pt x="16653" y="13910"/>
                  </a:lnTo>
                  <a:cubicBezTo>
                    <a:pt x="16502" y="14001"/>
                    <a:pt x="16349" y="14060"/>
                    <a:pt x="16193" y="14094"/>
                  </a:cubicBezTo>
                  <a:lnTo>
                    <a:pt x="16193" y="14094"/>
                  </a:lnTo>
                  <a:cubicBezTo>
                    <a:pt x="16310" y="14103"/>
                    <a:pt x="16406" y="14107"/>
                    <a:pt x="16484" y="14107"/>
                  </a:cubicBezTo>
                  <a:cubicBezTo>
                    <a:pt x="16909" y="14107"/>
                    <a:pt x="16821" y="13988"/>
                    <a:pt x="16653" y="13910"/>
                  </a:cubicBezTo>
                  <a:close/>
                  <a:moveTo>
                    <a:pt x="10019" y="1"/>
                  </a:moveTo>
                  <a:cubicBezTo>
                    <a:pt x="9728" y="1"/>
                    <a:pt x="9603" y="209"/>
                    <a:pt x="9521" y="574"/>
                  </a:cubicBezTo>
                  <a:cubicBezTo>
                    <a:pt x="9373" y="1206"/>
                    <a:pt x="9409" y="1893"/>
                    <a:pt x="9361" y="2549"/>
                  </a:cubicBezTo>
                  <a:lnTo>
                    <a:pt x="9361" y="2549"/>
                  </a:lnTo>
                  <a:cubicBezTo>
                    <a:pt x="9145" y="2252"/>
                    <a:pt x="8951" y="1939"/>
                    <a:pt x="8692" y="1672"/>
                  </a:cubicBezTo>
                  <a:cubicBezTo>
                    <a:pt x="8682" y="1659"/>
                    <a:pt x="8650" y="1653"/>
                    <a:pt x="8614" y="1653"/>
                  </a:cubicBezTo>
                  <a:cubicBezTo>
                    <a:pt x="8552" y="1653"/>
                    <a:pt x="8479" y="1671"/>
                    <a:pt x="8489" y="1710"/>
                  </a:cubicBezTo>
                  <a:cubicBezTo>
                    <a:pt x="8558" y="1983"/>
                    <a:pt x="8636" y="2242"/>
                    <a:pt x="8748" y="2491"/>
                  </a:cubicBezTo>
                  <a:lnTo>
                    <a:pt x="8748" y="2491"/>
                  </a:lnTo>
                  <a:cubicBezTo>
                    <a:pt x="8338" y="2231"/>
                    <a:pt x="7947" y="1966"/>
                    <a:pt x="7552" y="1672"/>
                  </a:cubicBezTo>
                  <a:cubicBezTo>
                    <a:pt x="7539" y="1661"/>
                    <a:pt x="7504" y="1654"/>
                    <a:pt x="7467" y="1654"/>
                  </a:cubicBezTo>
                  <a:cubicBezTo>
                    <a:pt x="7409" y="1654"/>
                    <a:pt x="7346" y="1670"/>
                    <a:pt x="7350" y="1710"/>
                  </a:cubicBezTo>
                  <a:cubicBezTo>
                    <a:pt x="7421" y="2272"/>
                    <a:pt x="7743" y="2749"/>
                    <a:pt x="8156" y="3121"/>
                  </a:cubicBezTo>
                  <a:lnTo>
                    <a:pt x="8156" y="3121"/>
                  </a:lnTo>
                  <a:cubicBezTo>
                    <a:pt x="7649" y="3125"/>
                    <a:pt x="7175" y="3180"/>
                    <a:pt x="6701" y="3384"/>
                  </a:cubicBezTo>
                  <a:cubicBezTo>
                    <a:pt x="6673" y="3396"/>
                    <a:pt x="6630" y="3422"/>
                    <a:pt x="6668" y="3444"/>
                  </a:cubicBezTo>
                  <a:cubicBezTo>
                    <a:pt x="6935" y="3613"/>
                    <a:pt x="7207" y="3630"/>
                    <a:pt x="7514" y="3641"/>
                  </a:cubicBezTo>
                  <a:lnTo>
                    <a:pt x="7612" y="3641"/>
                  </a:lnTo>
                  <a:cubicBezTo>
                    <a:pt x="7621" y="3641"/>
                    <a:pt x="7631" y="3641"/>
                    <a:pt x="7640" y="3641"/>
                  </a:cubicBezTo>
                  <a:cubicBezTo>
                    <a:pt x="7871" y="3641"/>
                    <a:pt x="8158" y="3645"/>
                    <a:pt x="7519" y="3892"/>
                  </a:cubicBezTo>
                  <a:cubicBezTo>
                    <a:pt x="7338" y="3963"/>
                    <a:pt x="7164" y="4028"/>
                    <a:pt x="6990" y="4109"/>
                  </a:cubicBezTo>
                  <a:cubicBezTo>
                    <a:pt x="6968" y="4121"/>
                    <a:pt x="6925" y="4149"/>
                    <a:pt x="6963" y="4169"/>
                  </a:cubicBezTo>
                  <a:cubicBezTo>
                    <a:pt x="7148" y="4283"/>
                    <a:pt x="7333" y="4362"/>
                    <a:pt x="7554" y="4362"/>
                  </a:cubicBezTo>
                  <a:cubicBezTo>
                    <a:pt x="7567" y="4362"/>
                    <a:pt x="7581" y="4361"/>
                    <a:pt x="7595" y="4361"/>
                  </a:cubicBezTo>
                  <a:cubicBezTo>
                    <a:pt x="7614" y="4360"/>
                    <a:pt x="7632" y="4359"/>
                    <a:pt x="7648" y="4359"/>
                  </a:cubicBezTo>
                  <a:cubicBezTo>
                    <a:pt x="7996" y="4359"/>
                    <a:pt x="7621" y="4583"/>
                    <a:pt x="7481" y="4786"/>
                  </a:cubicBezTo>
                  <a:cubicBezTo>
                    <a:pt x="7454" y="4819"/>
                    <a:pt x="7552" y="4824"/>
                    <a:pt x="7562" y="4824"/>
                  </a:cubicBezTo>
                  <a:cubicBezTo>
                    <a:pt x="7786" y="4814"/>
                    <a:pt x="7890" y="4814"/>
                    <a:pt x="8108" y="4726"/>
                  </a:cubicBezTo>
                  <a:lnTo>
                    <a:pt x="8108" y="4726"/>
                  </a:lnTo>
                  <a:cubicBezTo>
                    <a:pt x="8031" y="4759"/>
                    <a:pt x="7808" y="4999"/>
                    <a:pt x="7688" y="5098"/>
                  </a:cubicBezTo>
                  <a:cubicBezTo>
                    <a:pt x="7001" y="5659"/>
                    <a:pt x="6160" y="5992"/>
                    <a:pt x="5271" y="6025"/>
                  </a:cubicBezTo>
                  <a:cubicBezTo>
                    <a:pt x="5249" y="6025"/>
                    <a:pt x="5113" y="6052"/>
                    <a:pt x="5151" y="6095"/>
                  </a:cubicBezTo>
                  <a:cubicBezTo>
                    <a:pt x="5321" y="6302"/>
                    <a:pt x="5506" y="6423"/>
                    <a:pt x="5773" y="6445"/>
                  </a:cubicBezTo>
                  <a:cubicBezTo>
                    <a:pt x="6275" y="6493"/>
                    <a:pt x="6051" y="6554"/>
                    <a:pt x="5921" y="6924"/>
                  </a:cubicBezTo>
                  <a:cubicBezTo>
                    <a:pt x="5909" y="6953"/>
                    <a:pt x="5951" y="6961"/>
                    <a:pt x="5987" y="6961"/>
                  </a:cubicBezTo>
                  <a:cubicBezTo>
                    <a:pt x="6005" y="6961"/>
                    <a:pt x="6022" y="6959"/>
                    <a:pt x="6029" y="6957"/>
                  </a:cubicBezTo>
                  <a:cubicBezTo>
                    <a:pt x="6215" y="6924"/>
                    <a:pt x="6248" y="6919"/>
                    <a:pt x="6427" y="6865"/>
                  </a:cubicBezTo>
                  <a:cubicBezTo>
                    <a:pt x="6444" y="6860"/>
                    <a:pt x="6458" y="6858"/>
                    <a:pt x="6470" y="6858"/>
                  </a:cubicBezTo>
                  <a:cubicBezTo>
                    <a:pt x="6670" y="6858"/>
                    <a:pt x="6346" y="7455"/>
                    <a:pt x="6341" y="7465"/>
                  </a:cubicBezTo>
                  <a:cubicBezTo>
                    <a:pt x="6325" y="7499"/>
                    <a:pt x="6377" y="7504"/>
                    <a:pt x="6415" y="7504"/>
                  </a:cubicBezTo>
                  <a:cubicBezTo>
                    <a:pt x="6431" y="7504"/>
                    <a:pt x="6445" y="7503"/>
                    <a:pt x="6449" y="7503"/>
                  </a:cubicBezTo>
                  <a:cubicBezTo>
                    <a:pt x="6465" y="7504"/>
                    <a:pt x="6481" y="7505"/>
                    <a:pt x="6496" y="7505"/>
                  </a:cubicBezTo>
                  <a:cubicBezTo>
                    <a:pt x="6608" y="7505"/>
                    <a:pt x="6708" y="7471"/>
                    <a:pt x="6799" y="7404"/>
                  </a:cubicBezTo>
                  <a:lnTo>
                    <a:pt x="6799" y="7404"/>
                  </a:lnTo>
                  <a:cubicBezTo>
                    <a:pt x="6728" y="7525"/>
                    <a:pt x="6651" y="7639"/>
                    <a:pt x="6570" y="7754"/>
                  </a:cubicBezTo>
                  <a:cubicBezTo>
                    <a:pt x="6258" y="8157"/>
                    <a:pt x="5915" y="8512"/>
                    <a:pt x="5424" y="8703"/>
                  </a:cubicBezTo>
                  <a:cubicBezTo>
                    <a:pt x="4901" y="8905"/>
                    <a:pt x="4355" y="8998"/>
                    <a:pt x="3831" y="9189"/>
                  </a:cubicBezTo>
                  <a:cubicBezTo>
                    <a:pt x="3809" y="9194"/>
                    <a:pt x="3776" y="9215"/>
                    <a:pt x="3793" y="9243"/>
                  </a:cubicBezTo>
                  <a:cubicBezTo>
                    <a:pt x="3982" y="9551"/>
                    <a:pt x="4300" y="9678"/>
                    <a:pt x="4635" y="9678"/>
                  </a:cubicBezTo>
                  <a:cubicBezTo>
                    <a:pt x="4872" y="9678"/>
                    <a:pt x="5117" y="9614"/>
                    <a:pt x="5332" y="9505"/>
                  </a:cubicBezTo>
                  <a:lnTo>
                    <a:pt x="5332" y="9505"/>
                  </a:lnTo>
                  <a:cubicBezTo>
                    <a:pt x="5100" y="9855"/>
                    <a:pt x="4782" y="10119"/>
                    <a:pt x="4420" y="10345"/>
                  </a:cubicBezTo>
                  <a:cubicBezTo>
                    <a:pt x="4365" y="10378"/>
                    <a:pt x="4410" y="10405"/>
                    <a:pt x="4448" y="10410"/>
                  </a:cubicBezTo>
                  <a:cubicBezTo>
                    <a:pt x="4629" y="10419"/>
                    <a:pt x="4822" y="10434"/>
                    <a:pt x="5014" y="10434"/>
                  </a:cubicBezTo>
                  <a:cubicBezTo>
                    <a:pt x="5299" y="10434"/>
                    <a:pt x="5583" y="10402"/>
                    <a:pt x="5822" y="10270"/>
                  </a:cubicBezTo>
                  <a:lnTo>
                    <a:pt x="5822" y="10270"/>
                  </a:lnTo>
                  <a:cubicBezTo>
                    <a:pt x="5474" y="11263"/>
                    <a:pt x="4522" y="11745"/>
                    <a:pt x="3524" y="11745"/>
                  </a:cubicBezTo>
                  <a:cubicBezTo>
                    <a:pt x="3274" y="11745"/>
                    <a:pt x="3021" y="11715"/>
                    <a:pt x="2773" y="11654"/>
                  </a:cubicBezTo>
                  <a:cubicBezTo>
                    <a:pt x="2771" y="11654"/>
                    <a:pt x="2766" y="11653"/>
                    <a:pt x="2761" y="11653"/>
                  </a:cubicBezTo>
                  <a:cubicBezTo>
                    <a:pt x="2710" y="11653"/>
                    <a:pt x="2560" y="11675"/>
                    <a:pt x="2604" y="11720"/>
                  </a:cubicBezTo>
                  <a:cubicBezTo>
                    <a:pt x="2833" y="11971"/>
                    <a:pt x="3133" y="12200"/>
                    <a:pt x="3482" y="12259"/>
                  </a:cubicBezTo>
                  <a:cubicBezTo>
                    <a:pt x="3623" y="12285"/>
                    <a:pt x="3670" y="12295"/>
                    <a:pt x="3658" y="12295"/>
                  </a:cubicBezTo>
                  <a:cubicBezTo>
                    <a:pt x="3618" y="12295"/>
                    <a:pt x="2967" y="12192"/>
                    <a:pt x="2871" y="12188"/>
                  </a:cubicBezTo>
                  <a:cubicBezTo>
                    <a:pt x="2867" y="12187"/>
                    <a:pt x="2860" y="12187"/>
                    <a:pt x="2852" y="12187"/>
                  </a:cubicBezTo>
                  <a:cubicBezTo>
                    <a:pt x="2807" y="12187"/>
                    <a:pt x="2724" y="12202"/>
                    <a:pt x="2724" y="12248"/>
                  </a:cubicBezTo>
                  <a:cubicBezTo>
                    <a:pt x="2718" y="12762"/>
                    <a:pt x="3008" y="13067"/>
                    <a:pt x="3476" y="13236"/>
                  </a:cubicBezTo>
                  <a:cubicBezTo>
                    <a:pt x="3571" y="13276"/>
                    <a:pt x="3712" y="13302"/>
                    <a:pt x="3823" y="13302"/>
                  </a:cubicBezTo>
                  <a:cubicBezTo>
                    <a:pt x="3826" y="13302"/>
                    <a:pt x="3829" y="13302"/>
                    <a:pt x="3832" y="13302"/>
                  </a:cubicBezTo>
                  <a:lnTo>
                    <a:pt x="3832" y="13302"/>
                  </a:lnTo>
                  <a:cubicBezTo>
                    <a:pt x="3622" y="13309"/>
                    <a:pt x="3508" y="13348"/>
                    <a:pt x="3307" y="13437"/>
                  </a:cubicBezTo>
                  <a:cubicBezTo>
                    <a:pt x="3292" y="13449"/>
                    <a:pt x="3242" y="13470"/>
                    <a:pt x="3264" y="13492"/>
                  </a:cubicBezTo>
                  <a:cubicBezTo>
                    <a:pt x="3466" y="13678"/>
                    <a:pt x="3678" y="13782"/>
                    <a:pt x="3957" y="13809"/>
                  </a:cubicBezTo>
                  <a:cubicBezTo>
                    <a:pt x="4087" y="13819"/>
                    <a:pt x="4208" y="13830"/>
                    <a:pt x="4338" y="13836"/>
                  </a:cubicBezTo>
                  <a:lnTo>
                    <a:pt x="4338" y="13836"/>
                  </a:lnTo>
                  <a:cubicBezTo>
                    <a:pt x="4338" y="13836"/>
                    <a:pt x="4337" y="13836"/>
                    <a:pt x="4336" y="13836"/>
                  </a:cubicBezTo>
                  <a:cubicBezTo>
                    <a:pt x="4218" y="13836"/>
                    <a:pt x="3830" y="14241"/>
                    <a:pt x="3652" y="14338"/>
                  </a:cubicBezTo>
                  <a:cubicBezTo>
                    <a:pt x="3629" y="14348"/>
                    <a:pt x="3612" y="14376"/>
                    <a:pt x="3645" y="14393"/>
                  </a:cubicBezTo>
                  <a:cubicBezTo>
                    <a:pt x="3876" y="14503"/>
                    <a:pt x="4133" y="14606"/>
                    <a:pt x="4395" y="14606"/>
                  </a:cubicBezTo>
                  <a:cubicBezTo>
                    <a:pt x="4444" y="14606"/>
                    <a:pt x="4492" y="14602"/>
                    <a:pt x="4541" y="14595"/>
                  </a:cubicBezTo>
                  <a:lnTo>
                    <a:pt x="4541" y="14595"/>
                  </a:lnTo>
                  <a:cubicBezTo>
                    <a:pt x="4541" y="14595"/>
                    <a:pt x="4005" y="15003"/>
                    <a:pt x="3874" y="15053"/>
                  </a:cubicBezTo>
                  <a:cubicBezTo>
                    <a:pt x="3444" y="15216"/>
                    <a:pt x="3008" y="15277"/>
                    <a:pt x="2555" y="15303"/>
                  </a:cubicBezTo>
                  <a:cubicBezTo>
                    <a:pt x="2532" y="15303"/>
                    <a:pt x="2413" y="15320"/>
                    <a:pt x="2429" y="15363"/>
                  </a:cubicBezTo>
                  <a:cubicBezTo>
                    <a:pt x="2517" y="15669"/>
                    <a:pt x="2833" y="15838"/>
                    <a:pt x="3128" y="15919"/>
                  </a:cubicBezTo>
                  <a:cubicBezTo>
                    <a:pt x="3656" y="16060"/>
                    <a:pt x="3263" y="16126"/>
                    <a:pt x="2908" y="16126"/>
                  </a:cubicBezTo>
                  <a:cubicBezTo>
                    <a:pt x="2779" y="16126"/>
                    <a:pt x="2655" y="16118"/>
                    <a:pt x="2582" y="16100"/>
                  </a:cubicBezTo>
                  <a:cubicBezTo>
                    <a:pt x="2375" y="16050"/>
                    <a:pt x="2167" y="15990"/>
                    <a:pt x="1965" y="15925"/>
                  </a:cubicBezTo>
                  <a:cubicBezTo>
                    <a:pt x="1955" y="15922"/>
                    <a:pt x="1941" y="15921"/>
                    <a:pt x="1926" y="15921"/>
                  </a:cubicBezTo>
                  <a:cubicBezTo>
                    <a:pt x="1872" y="15921"/>
                    <a:pt x="1800" y="15938"/>
                    <a:pt x="1791" y="15985"/>
                  </a:cubicBezTo>
                  <a:cubicBezTo>
                    <a:pt x="1676" y="16689"/>
                    <a:pt x="2315" y="17027"/>
                    <a:pt x="2942" y="17044"/>
                  </a:cubicBezTo>
                  <a:cubicBezTo>
                    <a:pt x="2980" y="17044"/>
                    <a:pt x="3023" y="17044"/>
                    <a:pt x="3068" y="17037"/>
                  </a:cubicBezTo>
                  <a:cubicBezTo>
                    <a:pt x="3106" y="17033"/>
                    <a:pt x="3141" y="17030"/>
                    <a:pt x="3169" y="17030"/>
                  </a:cubicBezTo>
                  <a:cubicBezTo>
                    <a:pt x="3249" y="17030"/>
                    <a:pt x="3265" y="17060"/>
                    <a:pt x="3095" y="17201"/>
                  </a:cubicBezTo>
                  <a:cubicBezTo>
                    <a:pt x="2861" y="17392"/>
                    <a:pt x="2568" y="17445"/>
                    <a:pt x="2274" y="17445"/>
                  </a:cubicBezTo>
                  <a:cubicBezTo>
                    <a:pt x="2123" y="17445"/>
                    <a:pt x="1972" y="17431"/>
                    <a:pt x="1829" y="17415"/>
                  </a:cubicBezTo>
                  <a:cubicBezTo>
                    <a:pt x="1459" y="17371"/>
                    <a:pt x="1087" y="17294"/>
                    <a:pt x="717" y="17267"/>
                  </a:cubicBezTo>
                  <a:cubicBezTo>
                    <a:pt x="684" y="17267"/>
                    <a:pt x="563" y="17273"/>
                    <a:pt x="563" y="17327"/>
                  </a:cubicBezTo>
                  <a:cubicBezTo>
                    <a:pt x="591" y="17818"/>
                    <a:pt x="1115" y="18178"/>
                    <a:pt x="1578" y="18243"/>
                  </a:cubicBezTo>
                  <a:cubicBezTo>
                    <a:pt x="1684" y="18256"/>
                    <a:pt x="1786" y="18265"/>
                    <a:pt x="1887" y="18265"/>
                  </a:cubicBezTo>
                  <a:cubicBezTo>
                    <a:pt x="2009" y="18265"/>
                    <a:pt x="2129" y="18252"/>
                    <a:pt x="2255" y="18216"/>
                  </a:cubicBezTo>
                  <a:cubicBezTo>
                    <a:pt x="2374" y="18180"/>
                    <a:pt x="2443" y="18165"/>
                    <a:pt x="2476" y="18165"/>
                  </a:cubicBezTo>
                  <a:cubicBezTo>
                    <a:pt x="2590" y="18165"/>
                    <a:pt x="2284" y="18346"/>
                    <a:pt x="2162" y="18527"/>
                  </a:cubicBezTo>
                  <a:cubicBezTo>
                    <a:pt x="2151" y="18538"/>
                    <a:pt x="2167" y="18550"/>
                    <a:pt x="2179" y="18555"/>
                  </a:cubicBezTo>
                  <a:cubicBezTo>
                    <a:pt x="2375" y="18669"/>
                    <a:pt x="2527" y="18691"/>
                    <a:pt x="2761" y="18701"/>
                  </a:cubicBezTo>
                  <a:cubicBezTo>
                    <a:pt x="2932" y="18701"/>
                    <a:pt x="2401" y="19280"/>
                    <a:pt x="2320" y="19356"/>
                  </a:cubicBezTo>
                  <a:cubicBezTo>
                    <a:pt x="1643" y="20000"/>
                    <a:pt x="820" y="20147"/>
                    <a:pt x="29" y="20572"/>
                  </a:cubicBezTo>
                  <a:cubicBezTo>
                    <a:pt x="9" y="20583"/>
                    <a:pt x="1" y="20591"/>
                    <a:pt x="3" y="20598"/>
                  </a:cubicBezTo>
                  <a:lnTo>
                    <a:pt x="3" y="20598"/>
                  </a:lnTo>
                  <a:cubicBezTo>
                    <a:pt x="1" y="20605"/>
                    <a:pt x="2" y="20611"/>
                    <a:pt x="7" y="20617"/>
                  </a:cubicBezTo>
                  <a:cubicBezTo>
                    <a:pt x="243" y="20890"/>
                    <a:pt x="587" y="21005"/>
                    <a:pt x="943" y="21005"/>
                  </a:cubicBezTo>
                  <a:cubicBezTo>
                    <a:pt x="1206" y="21005"/>
                    <a:pt x="1476" y="20942"/>
                    <a:pt x="1716" y="20834"/>
                  </a:cubicBezTo>
                  <a:lnTo>
                    <a:pt x="1716" y="20834"/>
                  </a:lnTo>
                  <a:cubicBezTo>
                    <a:pt x="1476" y="21097"/>
                    <a:pt x="1207" y="21335"/>
                    <a:pt x="973" y="21599"/>
                  </a:cubicBezTo>
                  <a:cubicBezTo>
                    <a:pt x="875" y="21707"/>
                    <a:pt x="510" y="22045"/>
                    <a:pt x="553" y="22226"/>
                  </a:cubicBezTo>
                  <a:cubicBezTo>
                    <a:pt x="607" y="22438"/>
                    <a:pt x="772" y="22510"/>
                    <a:pt x="971" y="22510"/>
                  </a:cubicBezTo>
                  <a:cubicBezTo>
                    <a:pt x="1287" y="22510"/>
                    <a:pt x="1688" y="22328"/>
                    <a:pt x="1862" y="22248"/>
                  </a:cubicBezTo>
                  <a:cubicBezTo>
                    <a:pt x="1866" y="22246"/>
                    <a:pt x="1870" y="22244"/>
                    <a:pt x="1875" y="22242"/>
                  </a:cubicBezTo>
                  <a:lnTo>
                    <a:pt x="1875" y="22242"/>
                  </a:lnTo>
                  <a:cubicBezTo>
                    <a:pt x="1676" y="22388"/>
                    <a:pt x="1464" y="22565"/>
                    <a:pt x="1426" y="22772"/>
                  </a:cubicBezTo>
                  <a:cubicBezTo>
                    <a:pt x="1404" y="22890"/>
                    <a:pt x="1474" y="22933"/>
                    <a:pt x="1590" y="22933"/>
                  </a:cubicBezTo>
                  <a:cubicBezTo>
                    <a:pt x="1780" y="22933"/>
                    <a:pt x="2091" y="22816"/>
                    <a:pt x="2311" y="22723"/>
                  </a:cubicBezTo>
                  <a:lnTo>
                    <a:pt x="2311" y="22723"/>
                  </a:lnTo>
                  <a:cubicBezTo>
                    <a:pt x="2201" y="22881"/>
                    <a:pt x="2125" y="22983"/>
                    <a:pt x="2107" y="23213"/>
                  </a:cubicBezTo>
                  <a:cubicBezTo>
                    <a:pt x="2107" y="23240"/>
                    <a:pt x="2179" y="23240"/>
                    <a:pt x="2189" y="23240"/>
                  </a:cubicBezTo>
                  <a:cubicBezTo>
                    <a:pt x="2486" y="23230"/>
                    <a:pt x="2787" y="23149"/>
                    <a:pt x="3049" y="23005"/>
                  </a:cubicBezTo>
                  <a:lnTo>
                    <a:pt x="3049" y="23005"/>
                  </a:lnTo>
                  <a:cubicBezTo>
                    <a:pt x="2872" y="23294"/>
                    <a:pt x="2747" y="23633"/>
                    <a:pt x="3194" y="23644"/>
                  </a:cubicBezTo>
                  <a:cubicBezTo>
                    <a:pt x="3205" y="23644"/>
                    <a:pt x="3217" y="23644"/>
                    <a:pt x="3229" y="23644"/>
                  </a:cubicBezTo>
                  <a:cubicBezTo>
                    <a:pt x="3561" y="23644"/>
                    <a:pt x="3877" y="23527"/>
                    <a:pt x="4161" y="23358"/>
                  </a:cubicBezTo>
                  <a:lnTo>
                    <a:pt x="4161" y="23358"/>
                  </a:lnTo>
                  <a:cubicBezTo>
                    <a:pt x="4038" y="23701"/>
                    <a:pt x="4264" y="23848"/>
                    <a:pt x="4562" y="23848"/>
                  </a:cubicBezTo>
                  <a:cubicBezTo>
                    <a:pt x="4723" y="23848"/>
                    <a:pt x="4904" y="23806"/>
                    <a:pt x="5063" y="23729"/>
                  </a:cubicBezTo>
                  <a:lnTo>
                    <a:pt x="5063" y="23729"/>
                  </a:lnTo>
                  <a:cubicBezTo>
                    <a:pt x="5039" y="23806"/>
                    <a:pt x="5029" y="23886"/>
                    <a:pt x="5026" y="23993"/>
                  </a:cubicBezTo>
                  <a:cubicBezTo>
                    <a:pt x="5020" y="24015"/>
                    <a:pt x="5070" y="24021"/>
                    <a:pt x="5080" y="24021"/>
                  </a:cubicBezTo>
                  <a:cubicBezTo>
                    <a:pt x="5113" y="24022"/>
                    <a:pt x="5144" y="24023"/>
                    <a:pt x="5176" y="24023"/>
                  </a:cubicBezTo>
                  <a:cubicBezTo>
                    <a:pt x="5386" y="24023"/>
                    <a:pt x="5569" y="23984"/>
                    <a:pt x="5739" y="23896"/>
                  </a:cubicBezTo>
                  <a:lnTo>
                    <a:pt x="5739" y="23896"/>
                  </a:lnTo>
                  <a:cubicBezTo>
                    <a:pt x="5702" y="24064"/>
                    <a:pt x="5843" y="24126"/>
                    <a:pt x="6036" y="24126"/>
                  </a:cubicBezTo>
                  <a:cubicBezTo>
                    <a:pt x="6213" y="24126"/>
                    <a:pt x="6433" y="24075"/>
                    <a:pt x="6604" y="24008"/>
                  </a:cubicBezTo>
                  <a:lnTo>
                    <a:pt x="6604" y="24008"/>
                  </a:lnTo>
                  <a:cubicBezTo>
                    <a:pt x="6592" y="24281"/>
                    <a:pt x="6712" y="24377"/>
                    <a:pt x="6889" y="24377"/>
                  </a:cubicBezTo>
                  <a:cubicBezTo>
                    <a:pt x="7178" y="24377"/>
                    <a:pt x="7621" y="24120"/>
                    <a:pt x="7892" y="23956"/>
                  </a:cubicBezTo>
                  <a:lnTo>
                    <a:pt x="7892" y="23956"/>
                  </a:lnTo>
                  <a:cubicBezTo>
                    <a:pt x="7956" y="24115"/>
                    <a:pt x="8069" y="24178"/>
                    <a:pt x="8195" y="24178"/>
                  </a:cubicBezTo>
                  <a:cubicBezTo>
                    <a:pt x="8362" y="24178"/>
                    <a:pt x="8554" y="24069"/>
                    <a:pt x="8693" y="23927"/>
                  </a:cubicBezTo>
                  <a:lnTo>
                    <a:pt x="8693" y="23927"/>
                  </a:lnTo>
                  <a:cubicBezTo>
                    <a:pt x="8801" y="24043"/>
                    <a:pt x="8922" y="24100"/>
                    <a:pt x="9043" y="24100"/>
                  </a:cubicBezTo>
                  <a:cubicBezTo>
                    <a:pt x="9157" y="24100"/>
                    <a:pt x="9272" y="24049"/>
                    <a:pt x="9376" y="23950"/>
                  </a:cubicBezTo>
                  <a:lnTo>
                    <a:pt x="9376" y="23950"/>
                  </a:lnTo>
                  <a:cubicBezTo>
                    <a:pt x="9560" y="24127"/>
                    <a:pt x="9802" y="24228"/>
                    <a:pt x="10015" y="24228"/>
                  </a:cubicBezTo>
                  <a:cubicBezTo>
                    <a:pt x="10247" y="24228"/>
                    <a:pt x="10445" y="24109"/>
                    <a:pt x="10497" y="23840"/>
                  </a:cubicBezTo>
                  <a:lnTo>
                    <a:pt x="10497" y="23840"/>
                  </a:lnTo>
                  <a:cubicBezTo>
                    <a:pt x="10693" y="24071"/>
                    <a:pt x="10930" y="24254"/>
                    <a:pt x="11239" y="24254"/>
                  </a:cubicBezTo>
                  <a:cubicBezTo>
                    <a:pt x="11279" y="24254"/>
                    <a:pt x="11321" y="24251"/>
                    <a:pt x="11364" y="24245"/>
                  </a:cubicBezTo>
                  <a:cubicBezTo>
                    <a:pt x="11649" y="24202"/>
                    <a:pt x="11759" y="23976"/>
                    <a:pt x="11754" y="23735"/>
                  </a:cubicBezTo>
                  <a:lnTo>
                    <a:pt x="11754" y="23735"/>
                  </a:lnTo>
                  <a:cubicBezTo>
                    <a:pt x="12100" y="23956"/>
                    <a:pt x="12525" y="24161"/>
                    <a:pt x="12930" y="24161"/>
                  </a:cubicBezTo>
                  <a:cubicBezTo>
                    <a:pt x="13004" y="24161"/>
                    <a:pt x="13077" y="24155"/>
                    <a:pt x="13149" y="24140"/>
                  </a:cubicBezTo>
                  <a:cubicBezTo>
                    <a:pt x="13396" y="24089"/>
                    <a:pt x="13523" y="24002"/>
                    <a:pt x="13512" y="23874"/>
                  </a:cubicBezTo>
                  <a:lnTo>
                    <a:pt x="13512" y="23874"/>
                  </a:lnTo>
                  <a:cubicBezTo>
                    <a:pt x="13693" y="23964"/>
                    <a:pt x="13879" y="24016"/>
                    <a:pt x="14091" y="24016"/>
                  </a:cubicBezTo>
                  <a:cubicBezTo>
                    <a:pt x="14171" y="24016"/>
                    <a:pt x="14254" y="24008"/>
                    <a:pt x="14343" y="23993"/>
                  </a:cubicBezTo>
                  <a:cubicBezTo>
                    <a:pt x="14365" y="23988"/>
                    <a:pt x="14452" y="23971"/>
                    <a:pt x="14441" y="23933"/>
                  </a:cubicBezTo>
                  <a:cubicBezTo>
                    <a:pt x="14427" y="23874"/>
                    <a:pt x="14414" y="23823"/>
                    <a:pt x="14399" y="23776"/>
                  </a:cubicBezTo>
                  <a:lnTo>
                    <a:pt x="14399" y="23776"/>
                  </a:lnTo>
                  <a:cubicBezTo>
                    <a:pt x="14765" y="24000"/>
                    <a:pt x="15145" y="24164"/>
                    <a:pt x="15591" y="24260"/>
                  </a:cubicBezTo>
                  <a:cubicBezTo>
                    <a:pt x="15596" y="24261"/>
                    <a:pt x="15606" y="24262"/>
                    <a:pt x="15617" y="24262"/>
                  </a:cubicBezTo>
                  <a:cubicBezTo>
                    <a:pt x="15671" y="24262"/>
                    <a:pt x="15775" y="24249"/>
                    <a:pt x="15767" y="24200"/>
                  </a:cubicBezTo>
                  <a:cubicBezTo>
                    <a:pt x="15720" y="24022"/>
                    <a:pt x="15631" y="23880"/>
                    <a:pt x="15519" y="23753"/>
                  </a:cubicBezTo>
                  <a:lnTo>
                    <a:pt x="15519" y="23753"/>
                  </a:lnTo>
                  <a:cubicBezTo>
                    <a:pt x="15638" y="23787"/>
                    <a:pt x="15764" y="23805"/>
                    <a:pt x="15908" y="23807"/>
                  </a:cubicBezTo>
                  <a:cubicBezTo>
                    <a:pt x="15936" y="23807"/>
                    <a:pt x="16044" y="23792"/>
                    <a:pt x="16034" y="23742"/>
                  </a:cubicBezTo>
                  <a:cubicBezTo>
                    <a:pt x="16025" y="23700"/>
                    <a:pt x="16016" y="23665"/>
                    <a:pt x="16006" y="23632"/>
                  </a:cubicBezTo>
                  <a:lnTo>
                    <a:pt x="16006" y="23632"/>
                  </a:lnTo>
                  <a:cubicBezTo>
                    <a:pt x="16199" y="23740"/>
                    <a:pt x="16408" y="23839"/>
                    <a:pt x="16599" y="23839"/>
                  </a:cubicBezTo>
                  <a:cubicBezTo>
                    <a:pt x="16641" y="23839"/>
                    <a:pt x="16682" y="23835"/>
                    <a:pt x="16721" y="23824"/>
                  </a:cubicBezTo>
                  <a:cubicBezTo>
                    <a:pt x="17023" y="23741"/>
                    <a:pt x="16927" y="23530"/>
                    <a:pt x="16773" y="23351"/>
                  </a:cubicBezTo>
                  <a:lnTo>
                    <a:pt x="16773" y="23351"/>
                  </a:lnTo>
                  <a:cubicBezTo>
                    <a:pt x="16903" y="23388"/>
                    <a:pt x="17033" y="23411"/>
                    <a:pt x="17160" y="23411"/>
                  </a:cubicBezTo>
                  <a:cubicBezTo>
                    <a:pt x="17409" y="23411"/>
                    <a:pt x="17644" y="23325"/>
                    <a:pt x="17834" y="23099"/>
                  </a:cubicBezTo>
                  <a:cubicBezTo>
                    <a:pt x="17850" y="23082"/>
                    <a:pt x="17850" y="23066"/>
                    <a:pt x="17829" y="23055"/>
                  </a:cubicBezTo>
                  <a:cubicBezTo>
                    <a:pt x="17436" y="22881"/>
                    <a:pt x="17065" y="22714"/>
                    <a:pt x="16731" y="22468"/>
                  </a:cubicBezTo>
                  <a:lnTo>
                    <a:pt x="16731" y="22468"/>
                  </a:lnTo>
                  <a:cubicBezTo>
                    <a:pt x="16992" y="22549"/>
                    <a:pt x="17303" y="22616"/>
                    <a:pt x="17572" y="22616"/>
                  </a:cubicBezTo>
                  <a:cubicBezTo>
                    <a:pt x="17934" y="22616"/>
                    <a:pt x="18221" y="22496"/>
                    <a:pt x="18216" y="22133"/>
                  </a:cubicBezTo>
                  <a:cubicBezTo>
                    <a:pt x="18216" y="22111"/>
                    <a:pt x="18172" y="22105"/>
                    <a:pt x="18156" y="22105"/>
                  </a:cubicBezTo>
                  <a:cubicBezTo>
                    <a:pt x="17660" y="22071"/>
                    <a:pt x="17145" y="21882"/>
                    <a:pt x="16817" y="21502"/>
                  </a:cubicBezTo>
                  <a:lnTo>
                    <a:pt x="16817" y="21502"/>
                  </a:lnTo>
                  <a:cubicBezTo>
                    <a:pt x="16986" y="21531"/>
                    <a:pt x="17188" y="21549"/>
                    <a:pt x="17398" y="21549"/>
                  </a:cubicBezTo>
                  <a:cubicBezTo>
                    <a:pt x="18078" y="21549"/>
                    <a:pt x="18847" y="21364"/>
                    <a:pt x="18876" y="20791"/>
                  </a:cubicBezTo>
                  <a:cubicBezTo>
                    <a:pt x="18876" y="20763"/>
                    <a:pt x="18832" y="20763"/>
                    <a:pt x="18816" y="20758"/>
                  </a:cubicBezTo>
                  <a:cubicBezTo>
                    <a:pt x="18358" y="20698"/>
                    <a:pt x="17910" y="20551"/>
                    <a:pt x="17529" y="20290"/>
                  </a:cubicBezTo>
                  <a:cubicBezTo>
                    <a:pt x="17496" y="20267"/>
                    <a:pt x="16666" y="19525"/>
                    <a:pt x="16672" y="19525"/>
                  </a:cubicBezTo>
                  <a:cubicBezTo>
                    <a:pt x="16966" y="19454"/>
                    <a:pt x="17267" y="19171"/>
                    <a:pt x="17452" y="18958"/>
                  </a:cubicBezTo>
                  <a:cubicBezTo>
                    <a:pt x="17502" y="18903"/>
                    <a:pt x="17801" y="18598"/>
                    <a:pt x="17621" y="18550"/>
                  </a:cubicBezTo>
                  <a:cubicBezTo>
                    <a:pt x="17553" y="18530"/>
                    <a:pt x="17482" y="18525"/>
                    <a:pt x="17410" y="18525"/>
                  </a:cubicBezTo>
                  <a:cubicBezTo>
                    <a:pt x="17315" y="18525"/>
                    <a:pt x="17218" y="18535"/>
                    <a:pt x="17125" y="18538"/>
                  </a:cubicBezTo>
                  <a:cubicBezTo>
                    <a:pt x="17037" y="18547"/>
                    <a:pt x="16948" y="18551"/>
                    <a:pt x="16860" y="18551"/>
                  </a:cubicBezTo>
                  <a:cubicBezTo>
                    <a:pt x="16730" y="18551"/>
                    <a:pt x="16600" y="18542"/>
                    <a:pt x="16470" y="18522"/>
                  </a:cubicBezTo>
                  <a:cubicBezTo>
                    <a:pt x="16318" y="18472"/>
                    <a:pt x="16165" y="18412"/>
                    <a:pt x="16017" y="18336"/>
                  </a:cubicBezTo>
                  <a:cubicBezTo>
                    <a:pt x="16143" y="18331"/>
                    <a:pt x="16497" y="18195"/>
                    <a:pt x="16449" y="18009"/>
                  </a:cubicBezTo>
                  <a:cubicBezTo>
                    <a:pt x="16312" y="17490"/>
                    <a:pt x="15674" y="17463"/>
                    <a:pt x="15254" y="17392"/>
                  </a:cubicBezTo>
                  <a:lnTo>
                    <a:pt x="15254" y="17392"/>
                  </a:lnTo>
                  <a:cubicBezTo>
                    <a:pt x="15386" y="17414"/>
                    <a:pt x="15573" y="17436"/>
                    <a:pt x="15767" y="17436"/>
                  </a:cubicBezTo>
                  <a:cubicBezTo>
                    <a:pt x="16150" y="17436"/>
                    <a:pt x="16562" y="17351"/>
                    <a:pt x="16645" y="17011"/>
                  </a:cubicBezTo>
                  <a:cubicBezTo>
                    <a:pt x="16651" y="16979"/>
                    <a:pt x="16613" y="16972"/>
                    <a:pt x="16590" y="16972"/>
                  </a:cubicBezTo>
                  <a:cubicBezTo>
                    <a:pt x="16437" y="16962"/>
                    <a:pt x="16285" y="16939"/>
                    <a:pt x="16132" y="16907"/>
                  </a:cubicBezTo>
                  <a:cubicBezTo>
                    <a:pt x="16056" y="16836"/>
                    <a:pt x="15974" y="16765"/>
                    <a:pt x="15893" y="16694"/>
                  </a:cubicBezTo>
                  <a:cubicBezTo>
                    <a:pt x="16017" y="16662"/>
                    <a:pt x="16143" y="16634"/>
                    <a:pt x="16263" y="16602"/>
                  </a:cubicBezTo>
                  <a:cubicBezTo>
                    <a:pt x="16404" y="16558"/>
                    <a:pt x="16552" y="16520"/>
                    <a:pt x="16678" y="16443"/>
                  </a:cubicBezTo>
                  <a:cubicBezTo>
                    <a:pt x="16988" y="16269"/>
                    <a:pt x="17104" y="16062"/>
                    <a:pt x="17016" y="15707"/>
                  </a:cubicBezTo>
                  <a:cubicBezTo>
                    <a:pt x="17011" y="15686"/>
                    <a:pt x="16986" y="15680"/>
                    <a:pt x="16958" y="15680"/>
                  </a:cubicBezTo>
                  <a:cubicBezTo>
                    <a:pt x="16927" y="15680"/>
                    <a:pt x="16892" y="15688"/>
                    <a:pt x="16874" y="15690"/>
                  </a:cubicBezTo>
                  <a:cubicBezTo>
                    <a:pt x="16463" y="15780"/>
                    <a:pt x="15997" y="15878"/>
                    <a:pt x="15551" y="15878"/>
                  </a:cubicBezTo>
                  <a:cubicBezTo>
                    <a:pt x="15087" y="15878"/>
                    <a:pt x="14645" y="15771"/>
                    <a:pt x="14311" y="15437"/>
                  </a:cubicBezTo>
                  <a:lnTo>
                    <a:pt x="14311" y="15437"/>
                  </a:lnTo>
                  <a:cubicBezTo>
                    <a:pt x="14385" y="15453"/>
                    <a:pt x="14458" y="15461"/>
                    <a:pt x="14531" y="15461"/>
                  </a:cubicBezTo>
                  <a:cubicBezTo>
                    <a:pt x="14665" y="15461"/>
                    <a:pt x="14801" y="15434"/>
                    <a:pt x="14959" y="15380"/>
                  </a:cubicBezTo>
                  <a:cubicBezTo>
                    <a:pt x="14981" y="15368"/>
                    <a:pt x="15019" y="15347"/>
                    <a:pt x="14997" y="15320"/>
                  </a:cubicBezTo>
                  <a:cubicBezTo>
                    <a:pt x="14944" y="15235"/>
                    <a:pt x="14889" y="15159"/>
                    <a:pt x="14830" y="15087"/>
                  </a:cubicBezTo>
                  <a:lnTo>
                    <a:pt x="14830" y="15087"/>
                  </a:lnTo>
                  <a:cubicBezTo>
                    <a:pt x="15021" y="15156"/>
                    <a:pt x="15232" y="15207"/>
                    <a:pt x="15426" y="15207"/>
                  </a:cubicBezTo>
                  <a:cubicBezTo>
                    <a:pt x="15666" y="15207"/>
                    <a:pt x="15881" y="15130"/>
                    <a:pt x="16006" y="14917"/>
                  </a:cubicBezTo>
                  <a:cubicBezTo>
                    <a:pt x="16017" y="14894"/>
                    <a:pt x="15991" y="14884"/>
                    <a:pt x="15974" y="14877"/>
                  </a:cubicBezTo>
                  <a:cubicBezTo>
                    <a:pt x="15815" y="14839"/>
                    <a:pt x="15676" y="14788"/>
                    <a:pt x="15549" y="14721"/>
                  </a:cubicBezTo>
                  <a:lnTo>
                    <a:pt x="15549" y="14721"/>
                  </a:lnTo>
                  <a:cubicBezTo>
                    <a:pt x="15566" y="14722"/>
                    <a:pt x="15583" y="14723"/>
                    <a:pt x="15600" y="14723"/>
                  </a:cubicBezTo>
                  <a:cubicBezTo>
                    <a:pt x="15673" y="14723"/>
                    <a:pt x="15741" y="14708"/>
                    <a:pt x="15800" y="14670"/>
                  </a:cubicBezTo>
                  <a:cubicBezTo>
                    <a:pt x="16107" y="14472"/>
                    <a:pt x="15762" y="14262"/>
                    <a:pt x="15481" y="14107"/>
                  </a:cubicBezTo>
                  <a:lnTo>
                    <a:pt x="15481" y="14107"/>
                  </a:lnTo>
                  <a:cubicBezTo>
                    <a:pt x="15597" y="14123"/>
                    <a:pt x="15711" y="14133"/>
                    <a:pt x="15823" y="14133"/>
                  </a:cubicBezTo>
                  <a:cubicBezTo>
                    <a:pt x="15949" y="14133"/>
                    <a:pt x="16072" y="14121"/>
                    <a:pt x="16193" y="14094"/>
                  </a:cubicBezTo>
                  <a:lnTo>
                    <a:pt x="16193" y="14094"/>
                  </a:lnTo>
                  <a:cubicBezTo>
                    <a:pt x="16074" y="14085"/>
                    <a:pt x="15933" y="14070"/>
                    <a:pt x="15767" y="14049"/>
                  </a:cubicBezTo>
                  <a:cubicBezTo>
                    <a:pt x="15571" y="14026"/>
                    <a:pt x="15379" y="13988"/>
                    <a:pt x="15188" y="13940"/>
                  </a:cubicBezTo>
                  <a:cubicBezTo>
                    <a:pt x="15185" y="13938"/>
                    <a:pt x="15179" y="13938"/>
                    <a:pt x="15170" y="13938"/>
                  </a:cubicBezTo>
                  <a:cubicBezTo>
                    <a:pt x="15116" y="13938"/>
                    <a:pt x="14977" y="13967"/>
                    <a:pt x="15025" y="14005"/>
                  </a:cubicBezTo>
                  <a:cubicBezTo>
                    <a:pt x="15140" y="14109"/>
                    <a:pt x="15281" y="14169"/>
                    <a:pt x="15417" y="14245"/>
                  </a:cubicBezTo>
                  <a:cubicBezTo>
                    <a:pt x="15692" y="14412"/>
                    <a:pt x="15615" y="14486"/>
                    <a:pt x="15457" y="14486"/>
                  </a:cubicBezTo>
                  <a:cubicBezTo>
                    <a:pt x="15346" y="14486"/>
                    <a:pt x="15195" y="14449"/>
                    <a:pt x="15101" y="14381"/>
                  </a:cubicBezTo>
                  <a:lnTo>
                    <a:pt x="15101" y="14381"/>
                  </a:lnTo>
                  <a:cubicBezTo>
                    <a:pt x="15101" y="14381"/>
                    <a:pt x="15101" y="14381"/>
                    <a:pt x="15101" y="14381"/>
                  </a:cubicBezTo>
                  <a:cubicBezTo>
                    <a:pt x="15089" y="14373"/>
                    <a:pt x="15069" y="14370"/>
                    <a:pt x="15045" y="14370"/>
                  </a:cubicBezTo>
                  <a:cubicBezTo>
                    <a:pt x="14971" y="14370"/>
                    <a:pt x="14866" y="14403"/>
                    <a:pt x="14899" y="14436"/>
                  </a:cubicBezTo>
                  <a:cubicBezTo>
                    <a:pt x="15123" y="14655"/>
                    <a:pt x="15324" y="14791"/>
                    <a:pt x="15614" y="14905"/>
                  </a:cubicBezTo>
                  <a:cubicBezTo>
                    <a:pt x="15800" y="14965"/>
                    <a:pt x="15636" y="15015"/>
                    <a:pt x="15123" y="15053"/>
                  </a:cubicBezTo>
                  <a:cubicBezTo>
                    <a:pt x="15025" y="15020"/>
                    <a:pt x="14932" y="14987"/>
                    <a:pt x="14833" y="14955"/>
                  </a:cubicBezTo>
                  <a:cubicBezTo>
                    <a:pt x="14747" y="14919"/>
                    <a:pt x="14665" y="14873"/>
                    <a:pt x="14588" y="14828"/>
                  </a:cubicBezTo>
                  <a:lnTo>
                    <a:pt x="14588" y="14828"/>
                  </a:lnTo>
                  <a:cubicBezTo>
                    <a:pt x="14586" y="14826"/>
                    <a:pt x="14585" y="14825"/>
                    <a:pt x="14583" y="14824"/>
                  </a:cubicBezTo>
                  <a:cubicBezTo>
                    <a:pt x="14583" y="14824"/>
                    <a:pt x="14582" y="14824"/>
                    <a:pt x="14582" y="14824"/>
                  </a:cubicBezTo>
                  <a:lnTo>
                    <a:pt x="14582" y="14824"/>
                  </a:lnTo>
                  <a:cubicBezTo>
                    <a:pt x="14578" y="14822"/>
                    <a:pt x="14575" y="14820"/>
                    <a:pt x="14572" y="14818"/>
                  </a:cubicBezTo>
                  <a:cubicBezTo>
                    <a:pt x="14564" y="14814"/>
                    <a:pt x="14550" y="14812"/>
                    <a:pt x="14532" y="14812"/>
                  </a:cubicBezTo>
                  <a:cubicBezTo>
                    <a:pt x="14464" y="14812"/>
                    <a:pt x="14347" y="14843"/>
                    <a:pt x="14387" y="14877"/>
                  </a:cubicBezTo>
                  <a:cubicBezTo>
                    <a:pt x="14496" y="14976"/>
                    <a:pt x="14599" y="15085"/>
                    <a:pt x="14692" y="15199"/>
                  </a:cubicBezTo>
                  <a:cubicBezTo>
                    <a:pt x="14511" y="15216"/>
                    <a:pt x="14332" y="15237"/>
                    <a:pt x="14151" y="15254"/>
                  </a:cubicBezTo>
                  <a:cubicBezTo>
                    <a:pt x="14144" y="15252"/>
                    <a:pt x="14129" y="15251"/>
                    <a:pt x="14111" y="15251"/>
                  </a:cubicBezTo>
                  <a:cubicBezTo>
                    <a:pt x="14045" y="15251"/>
                    <a:pt x="13932" y="15267"/>
                    <a:pt x="13967" y="15315"/>
                  </a:cubicBezTo>
                  <a:cubicBezTo>
                    <a:pt x="14334" y="15818"/>
                    <a:pt x="14902" y="15970"/>
                    <a:pt x="15484" y="15970"/>
                  </a:cubicBezTo>
                  <a:cubicBezTo>
                    <a:pt x="15653" y="15970"/>
                    <a:pt x="15824" y="15957"/>
                    <a:pt x="15991" y="15936"/>
                  </a:cubicBezTo>
                  <a:cubicBezTo>
                    <a:pt x="16258" y="15898"/>
                    <a:pt x="16520" y="15849"/>
                    <a:pt x="16782" y="15800"/>
                  </a:cubicBezTo>
                  <a:cubicBezTo>
                    <a:pt x="16788" y="15799"/>
                    <a:pt x="16794" y="15798"/>
                    <a:pt x="16799" y="15798"/>
                  </a:cubicBezTo>
                  <a:cubicBezTo>
                    <a:pt x="16927" y="15798"/>
                    <a:pt x="16778" y="16228"/>
                    <a:pt x="16704" y="16285"/>
                  </a:cubicBezTo>
                  <a:cubicBezTo>
                    <a:pt x="16389" y="16536"/>
                    <a:pt x="15974" y="16569"/>
                    <a:pt x="15603" y="16694"/>
                  </a:cubicBezTo>
                  <a:cubicBezTo>
                    <a:pt x="15586" y="16700"/>
                    <a:pt x="15538" y="16722"/>
                    <a:pt x="15559" y="16749"/>
                  </a:cubicBezTo>
                  <a:cubicBezTo>
                    <a:pt x="15739" y="16924"/>
                    <a:pt x="15936" y="16994"/>
                    <a:pt x="16187" y="17027"/>
                  </a:cubicBezTo>
                  <a:cubicBezTo>
                    <a:pt x="16497" y="17065"/>
                    <a:pt x="16689" y="17327"/>
                    <a:pt x="15860" y="17332"/>
                  </a:cubicBezTo>
                  <a:cubicBezTo>
                    <a:pt x="15827" y="17333"/>
                    <a:pt x="15795" y="17334"/>
                    <a:pt x="15762" y="17334"/>
                  </a:cubicBezTo>
                  <a:cubicBezTo>
                    <a:pt x="15612" y="17334"/>
                    <a:pt x="15467" y="17321"/>
                    <a:pt x="15314" y="17294"/>
                  </a:cubicBezTo>
                  <a:cubicBezTo>
                    <a:pt x="15281" y="17294"/>
                    <a:pt x="15080" y="17339"/>
                    <a:pt x="15156" y="17371"/>
                  </a:cubicBezTo>
                  <a:cubicBezTo>
                    <a:pt x="15314" y="17442"/>
                    <a:pt x="15472" y="17496"/>
                    <a:pt x="15631" y="17556"/>
                  </a:cubicBezTo>
                  <a:cubicBezTo>
                    <a:pt x="15745" y="17589"/>
                    <a:pt x="15853" y="17638"/>
                    <a:pt x="15958" y="17692"/>
                  </a:cubicBezTo>
                  <a:cubicBezTo>
                    <a:pt x="15931" y="17878"/>
                    <a:pt x="15903" y="18069"/>
                    <a:pt x="15876" y="18260"/>
                  </a:cubicBezTo>
                  <a:cubicBezTo>
                    <a:pt x="15853" y="18260"/>
                    <a:pt x="15701" y="18298"/>
                    <a:pt x="15772" y="18341"/>
                  </a:cubicBezTo>
                  <a:cubicBezTo>
                    <a:pt x="16135" y="18576"/>
                    <a:pt x="16459" y="18636"/>
                    <a:pt x="16851" y="18636"/>
                  </a:cubicBezTo>
                  <a:cubicBezTo>
                    <a:pt x="16925" y="18636"/>
                    <a:pt x="17002" y="18634"/>
                    <a:pt x="17081" y="18631"/>
                  </a:cubicBezTo>
                  <a:cubicBezTo>
                    <a:pt x="17108" y="18629"/>
                    <a:pt x="17133" y="18629"/>
                    <a:pt x="17156" y="18629"/>
                  </a:cubicBezTo>
                  <a:cubicBezTo>
                    <a:pt x="17539" y="18629"/>
                    <a:pt x="17441" y="18799"/>
                    <a:pt x="17169" y="19046"/>
                  </a:cubicBezTo>
                  <a:cubicBezTo>
                    <a:pt x="16966" y="19230"/>
                    <a:pt x="16765" y="19411"/>
                    <a:pt x="16487" y="19482"/>
                  </a:cubicBezTo>
                  <a:cubicBezTo>
                    <a:pt x="16470" y="19487"/>
                    <a:pt x="16394" y="19514"/>
                    <a:pt x="16422" y="19542"/>
                  </a:cubicBezTo>
                  <a:cubicBezTo>
                    <a:pt x="16928" y="20088"/>
                    <a:pt x="17545" y="20617"/>
                    <a:pt x="18292" y="20775"/>
                  </a:cubicBezTo>
                  <a:cubicBezTo>
                    <a:pt x="19056" y="20939"/>
                    <a:pt x="18172" y="21364"/>
                    <a:pt x="17791" y="21413"/>
                  </a:cubicBezTo>
                  <a:cubicBezTo>
                    <a:pt x="17628" y="21430"/>
                    <a:pt x="17455" y="21447"/>
                    <a:pt x="17283" y="21447"/>
                  </a:cubicBezTo>
                  <a:cubicBezTo>
                    <a:pt x="17084" y="21447"/>
                    <a:pt x="16886" y="21425"/>
                    <a:pt x="16704" y="21358"/>
                  </a:cubicBezTo>
                  <a:cubicBezTo>
                    <a:pt x="16697" y="21356"/>
                    <a:pt x="16683" y="21354"/>
                    <a:pt x="16664" y="21354"/>
                  </a:cubicBezTo>
                  <a:cubicBezTo>
                    <a:pt x="16597" y="21354"/>
                    <a:pt x="16481" y="21372"/>
                    <a:pt x="16520" y="21423"/>
                  </a:cubicBezTo>
                  <a:cubicBezTo>
                    <a:pt x="16830" y="21881"/>
                    <a:pt x="17365" y="22095"/>
                    <a:pt x="17900" y="22183"/>
                  </a:cubicBezTo>
                  <a:cubicBezTo>
                    <a:pt x="18401" y="22264"/>
                    <a:pt x="17202" y="22471"/>
                    <a:pt x="17469" y="22503"/>
                  </a:cubicBezTo>
                  <a:cubicBezTo>
                    <a:pt x="17293" y="22482"/>
                    <a:pt x="17119" y="22455"/>
                    <a:pt x="16956" y="22405"/>
                  </a:cubicBezTo>
                  <a:cubicBezTo>
                    <a:pt x="16765" y="22351"/>
                    <a:pt x="16580" y="22296"/>
                    <a:pt x="16410" y="22193"/>
                  </a:cubicBezTo>
                  <a:cubicBezTo>
                    <a:pt x="16402" y="22189"/>
                    <a:pt x="16388" y="22187"/>
                    <a:pt x="16371" y="22187"/>
                  </a:cubicBezTo>
                  <a:cubicBezTo>
                    <a:pt x="16303" y="22187"/>
                    <a:pt x="16185" y="22219"/>
                    <a:pt x="16225" y="22259"/>
                  </a:cubicBezTo>
                  <a:cubicBezTo>
                    <a:pt x="16432" y="22460"/>
                    <a:pt x="16651" y="22641"/>
                    <a:pt x="16907" y="22777"/>
                  </a:cubicBezTo>
                  <a:cubicBezTo>
                    <a:pt x="17092" y="22870"/>
                    <a:pt x="17278" y="22962"/>
                    <a:pt x="17469" y="23044"/>
                  </a:cubicBezTo>
                  <a:cubicBezTo>
                    <a:pt x="17279" y="23172"/>
                    <a:pt x="17099" y="23237"/>
                    <a:pt x="16926" y="23237"/>
                  </a:cubicBezTo>
                  <a:cubicBezTo>
                    <a:pt x="16789" y="23237"/>
                    <a:pt x="16658" y="23197"/>
                    <a:pt x="16530" y="23115"/>
                  </a:cubicBezTo>
                  <a:cubicBezTo>
                    <a:pt x="16525" y="23112"/>
                    <a:pt x="16516" y="23111"/>
                    <a:pt x="16504" y="23111"/>
                  </a:cubicBezTo>
                  <a:cubicBezTo>
                    <a:pt x="16440" y="23111"/>
                    <a:pt x="16303" y="23144"/>
                    <a:pt x="16344" y="23180"/>
                  </a:cubicBezTo>
                  <a:cubicBezTo>
                    <a:pt x="16449" y="23256"/>
                    <a:pt x="16541" y="23349"/>
                    <a:pt x="16623" y="23447"/>
                  </a:cubicBezTo>
                  <a:cubicBezTo>
                    <a:pt x="16564" y="23583"/>
                    <a:pt x="16494" y="23652"/>
                    <a:pt x="16412" y="23652"/>
                  </a:cubicBezTo>
                  <a:cubicBezTo>
                    <a:pt x="16364" y="23652"/>
                    <a:pt x="16313" y="23629"/>
                    <a:pt x="16258" y="23583"/>
                  </a:cubicBezTo>
                  <a:cubicBezTo>
                    <a:pt x="16105" y="23507"/>
                    <a:pt x="15952" y="23426"/>
                    <a:pt x="15794" y="23349"/>
                  </a:cubicBezTo>
                  <a:cubicBezTo>
                    <a:pt x="15789" y="23347"/>
                    <a:pt x="15780" y="23345"/>
                    <a:pt x="15768" y="23345"/>
                  </a:cubicBezTo>
                  <a:cubicBezTo>
                    <a:pt x="15704" y="23345"/>
                    <a:pt x="15567" y="23377"/>
                    <a:pt x="15609" y="23409"/>
                  </a:cubicBezTo>
                  <a:cubicBezTo>
                    <a:pt x="15749" y="23531"/>
                    <a:pt x="15716" y="23571"/>
                    <a:pt x="15624" y="23571"/>
                  </a:cubicBezTo>
                  <a:cubicBezTo>
                    <a:pt x="15502" y="23571"/>
                    <a:pt x="15275" y="23502"/>
                    <a:pt x="15211" y="23464"/>
                  </a:cubicBezTo>
                  <a:cubicBezTo>
                    <a:pt x="15204" y="23460"/>
                    <a:pt x="15193" y="23459"/>
                    <a:pt x="15179" y="23459"/>
                  </a:cubicBezTo>
                  <a:cubicBezTo>
                    <a:pt x="15114" y="23459"/>
                    <a:pt x="14989" y="23498"/>
                    <a:pt x="15025" y="23530"/>
                  </a:cubicBezTo>
                  <a:cubicBezTo>
                    <a:pt x="15236" y="23708"/>
                    <a:pt x="15427" y="23874"/>
                    <a:pt x="15521" y="24127"/>
                  </a:cubicBezTo>
                  <a:lnTo>
                    <a:pt x="15521" y="24127"/>
                  </a:lnTo>
                  <a:cubicBezTo>
                    <a:pt x="15004" y="23982"/>
                    <a:pt x="14585" y="23748"/>
                    <a:pt x="14141" y="23409"/>
                  </a:cubicBezTo>
                  <a:cubicBezTo>
                    <a:pt x="14131" y="23402"/>
                    <a:pt x="14113" y="23399"/>
                    <a:pt x="14092" y="23399"/>
                  </a:cubicBezTo>
                  <a:cubicBezTo>
                    <a:pt x="14021" y="23399"/>
                    <a:pt x="13911" y="23435"/>
                    <a:pt x="13945" y="23464"/>
                  </a:cubicBezTo>
                  <a:cubicBezTo>
                    <a:pt x="13981" y="23492"/>
                    <a:pt x="14017" y="23518"/>
                    <a:pt x="14053" y="23544"/>
                  </a:cubicBezTo>
                  <a:lnTo>
                    <a:pt x="14053" y="23544"/>
                  </a:lnTo>
                  <a:cubicBezTo>
                    <a:pt x="14184" y="23672"/>
                    <a:pt x="14044" y="23753"/>
                    <a:pt x="13628" y="23786"/>
                  </a:cubicBezTo>
                  <a:cubicBezTo>
                    <a:pt x="13514" y="23704"/>
                    <a:pt x="13399" y="23628"/>
                    <a:pt x="13285" y="23545"/>
                  </a:cubicBezTo>
                  <a:lnTo>
                    <a:pt x="13285" y="23545"/>
                  </a:lnTo>
                  <a:cubicBezTo>
                    <a:pt x="13285" y="23545"/>
                    <a:pt x="13285" y="23545"/>
                    <a:pt x="13285" y="23545"/>
                  </a:cubicBezTo>
                  <a:cubicBezTo>
                    <a:pt x="13275" y="23538"/>
                    <a:pt x="13257" y="23535"/>
                    <a:pt x="13236" y="23535"/>
                  </a:cubicBezTo>
                  <a:cubicBezTo>
                    <a:pt x="13164" y="23535"/>
                    <a:pt x="13055" y="23571"/>
                    <a:pt x="13088" y="23600"/>
                  </a:cubicBezTo>
                  <a:cubicBezTo>
                    <a:pt x="13088" y="23600"/>
                    <a:pt x="13088" y="23600"/>
                    <a:pt x="13088" y="23600"/>
                  </a:cubicBezTo>
                  <a:lnTo>
                    <a:pt x="13088" y="23600"/>
                  </a:lnTo>
                  <a:cubicBezTo>
                    <a:pt x="13388" y="23871"/>
                    <a:pt x="13143" y="23956"/>
                    <a:pt x="12840" y="23956"/>
                  </a:cubicBezTo>
                  <a:cubicBezTo>
                    <a:pt x="12624" y="23956"/>
                    <a:pt x="12378" y="23912"/>
                    <a:pt x="12281" y="23862"/>
                  </a:cubicBezTo>
                  <a:cubicBezTo>
                    <a:pt x="12079" y="23769"/>
                    <a:pt x="11893" y="23655"/>
                    <a:pt x="11719" y="23518"/>
                  </a:cubicBezTo>
                  <a:cubicBezTo>
                    <a:pt x="11707" y="23510"/>
                    <a:pt x="11675" y="23506"/>
                    <a:pt x="11639" y="23506"/>
                  </a:cubicBezTo>
                  <a:cubicBezTo>
                    <a:pt x="11575" y="23506"/>
                    <a:pt x="11501" y="23521"/>
                    <a:pt x="11512" y="23562"/>
                  </a:cubicBezTo>
                  <a:cubicBezTo>
                    <a:pt x="11592" y="23840"/>
                    <a:pt x="11365" y="23986"/>
                    <a:pt x="11121" y="23986"/>
                  </a:cubicBezTo>
                  <a:cubicBezTo>
                    <a:pt x="10966" y="23986"/>
                    <a:pt x="10805" y="23928"/>
                    <a:pt x="10710" y="23807"/>
                  </a:cubicBezTo>
                  <a:cubicBezTo>
                    <a:pt x="10628" y="23714"/>
                    <a:pt x="10558" y="23623"/>
                    <a:pt x="10492" y="23518"/>
                  </a:cubicBezTo>
                  <a:cubicBezTo>
                    <a:pt x="10483" y="23505"/>
                    <a:pt x="10456" y="23499"/>
                    <a:pt x="10424" y="23499"/>
                  </a:cubicBezTo>
                  <a:cubicBezTo>
                    <a:pt x="10362" y="23499"/>
                    <a:pt x="10282" y="23522"/>
                    <a:pt x="10289" y="23562"/>
                  </a:cubicBezTo>
                  <a:cubicBezTo>
                    <a:pt x="10329" y="23830"/>
                    <a:pt x="10111" y="23974"/>
                    <a:pt x="9878" y="23974"/>
                  </a:cubicBezTo>
                  <a:cubicBezTo>
                    <a:pt x="9732" y="23974"/>
                    <a:pt x="9580" y="23917"/>
                    <a:pt x="9483" y="23797"/>
                  </a:cubicBezTo>
                  <a:cubicBezTo>
                    <a:pt x="9470" y="23780"/>
                    <a:pt x="9447" y="23774"/>
                    <a:pt x="9421" y="23774"/>
                  </a:cubicBezTo>
                  <a:cubicBezTo>
                    <a:pt x="9369" y="23774"/>
                    <a:pt x="9303" y="23801"/>
                    <a:pt x="9281" y="23830"/>
                  </a:cubicBezTo>
                  <a:cubicBezTo>
                    <a:pt x="9174" y="23915"/>
                    <a:pt x="9083" y="23958"/>
                    <a:pt x="9008" y="23958"/>
                  </a:cubicBezTo>
                  <a:cubicBezTo>
                    <a:pt x="8915" y="23958"/>
                    <a:pt x="8848" y="23892"/>
                    <a:pt x="8806" y="23759"/>
                  </a:cubicBezTo>
                  <a:cubicBezTo>
                    <a:pt x="8794" y="23743"/>
                    <a:pt x="8771" y="23737"/>
                    <a:pt x="8745" y="23737"/>
                  </a:cubicBezTo>
                  <a:cubicBezTo>
                    <a:pt x="8690" y="23737"/>
                    <a:pt x="8618" y="23766"/>
                    <a:pt x="8599" y="23792"/>
                  </a:cubicBezTo>
                  <a:cubicBezTo>
                    <a:pt x="8545" y="23926"/>
                    <a:pt x="8472" y="23992"/>
                    <a:pt x="8379" y="23992"/>
                  </a:cubicBezTo>
                  <a:cubicBezTo>
                    <a:pt x="8294" y="23992"/>
                    <a:pt x="8192" y="23936"/>
                    <a:pt x="8075" y="23824"/>
                  </a:cubicBezTo>
                  <a:cubicBezTo>
                    <a:pt x="8069" y="23801"/>
                    <a:pt x="8045" y="23793"/>
                    <a:pt x="8016" y="23793"/>
                  </a:cubicBezTo>
                  <a:cubicBezTo>
                    <a:pt x="7969" y="23793"/>
                    <a:pt x="7910" y="23814"/>
                    <a:pt x="7890" y="23824"/>
                  </a:cubicBezTo>
                  <a:cubicBezTo>
                    <a:pt x="7700" y="23936"/>
                    <a:pt x="7274" y="24227"/>
                    <a:pt x="7020" y="24227"/>
                  </a:cubicBezTo>
                  <a:cubicBezTo>
                    <a:pt x="6879" y="24227"/>
                    <a:pt x="6791" y="24137"/>
                    <a:pt x="6826" y="23878"/>
                  </a:cubicBezTo>
                  <a:cubicBezTo>
                    <a:pt x="6829" y="23857"/>
                    <a:pt x="6805" y="23850"/>
                    <a:pt x="6773" y="23850"/>
                  </a:cubicBezTo>
                  <a:cubicBezTo>
                    <a:pt x="6723" y="23850"/>
                    <a:pt x="6654" y="23868"/>
                    <a:pt x="6641" y="23878"/>
                  </a:cubicBezTo>
                  <a:cubicBezTo>
                    <a:pt x="6479" y="23988"/>
                    <a:pt x="6302" y="24045"/>
                    <a:pt x="6169" y="24045"/>
                  </a:cubicBezTo>
                  <a:cubicBezTo>
                    <a:pt x="5976" y="24045"/>
                    <a:pt x="5874" y="23924"/>
                    <a:pt x="6047" y="23670"/>
                  </a:cubicBezTo>
                  <a:lnTo>
                    <a:pt x="6047" y="23670"/>
                  </a:lnTo>
                  <a:cubicBezTo>
                    <a:pt x="6050" y="23667"/>
                    <a:pt x="6054" y="23664"/>
                    <a:pt x="6057" y="23661"/>
                  </a:cubicBezTo>
                  <a:lnTo>
                    <a:pt x="6054" y="23661"/>
                  </a:lnTo>
                  <a:cubicBezTo>
                    <a:pt x="6056" y="23657"/>
                    <a:pt x="6059" y="23653"/>
                    <a:pt x="6062" y="23649"/>
                  </a:cubicBezTo>
                  <a:cubicBezTo>
                    <a:pt x="6077" y="23629"/>
                    <a:pt x="6043" y="23620"/>
                    <a:pt x="5998" y="23620"/>
                  </a:cubicBezTo>
                  <a:cubicBezTo>
                    <a:pt x="5947" y="23620"/>
                    <a:pt x="5883" y="23631"/>
                    <a:pt x="5866" y="23649"/>
                  </a:cubicBezTo>
                  <a:cubicBezTo>
                    <a:pt x="5666" y="23704"/>
                    <a:pt x="5518" y="23731"/>
                    <a:pt x="5422" y="23731"/>
                  </a:cubicBezTo>
                  <a:cubicBezTo>
                    <a:pt x="5257" y="23731"/>
                    <a:pt x="5243" y="23650"/>
                    <a:pt x="5380" y="23485"/>
                  </a:cubicBezTo>
                  <a:cubicBezTo>
                    <a:pt x="5393" y="23462"/>
                    <a:pt x="5356" y="23453"/>
                    <a:pt x="5311" y="23453"/>
                  </a:cubicBezTo>
                  <a:cubicBezTo>
                    <a:pt x="5260" y="23453"/>
                    <a:pt x="5198" y="23465"/>
                    <a:pt x="5183" y="23485"/>
                  </a:cubicBezTo>
                  <a:cubicBezTo>
                    <a:pt x="5180" y="23489"/>
                    <a:pt x="5177" y="23493"/>
                    <a:pt x="5174" y="23497"/>
                  </a:cubicBezTo>
                  <a:lnTo>
                    <a:pt x="5173" y="23497"/>
                  </a:lnTo>
                  <a:cubicBezTo>
                    <a:pt x="5172" y="23498"/>
                    <a:pt x="5172" y="23499"/>
                    <a:pt x="5171" y="23500"/>
                  </a:cubicBezTo>
                  <a:lnTo>
                    <a:pt x="5171" y="23500"/>
                  </a:lnTo>
                  <a:cubicBezTo>
                    <a:pt x="4994" y="23713"/>
                    <a:pt x="4816" y="23799"/>
                    <a:pt x="4673" y="23799"/>
                  </a:cubicBezTo>
                  <a:cubicBezTo>
                    <a:pt x="4406" y="23799"/>
                    <a:pt x="4259" y="23499"/>
                    <a:pt x="4458" y="23157"/>
                  </a:cubicBezTo>
                  <a:lnTo>
                    <a:pt x="4458" y="23157"/>
                  </a:lnTo>
                  <a:cubicBezTo>
                    <a:pt x="4460" y="23155"/>
                    <a:pt x="4462" y="23154"/>
                    <a:pt x="4463" y="23153"/>
                  </a:cubicBezTo>
                  <a:cubicBezTo>
                    <a:pt x="4462" y="23153"/>
                    <a:pt x="4462" y="23153"/>
                    <a:pt x="4461" y="23152"/>
                  </a:cubicBezTo>
                  <a:lnTo>
                    <a:pt x="4461" y="23152"/>
                  </a:lnTo>
                  <a:cubicBezTo>
                    <a:pt x="4464" y="23147"/>
                    <a:pt x="4467" y="23142"/>
                    <a:pt x="4470" y="23137"/>
                  </a:cubicBezTo>
                  <a:cubicBezTo>
                    <a:pt x="4485" y="23115"/>
                    <a:pt x="4460" y="23107"/>
                    <a:pt x="4423" y="23107"/>
                  </a:cubicBezTo>
                  <a:cubicBezTo>
                    <a:pt x="4369" y="23107"/>
                    <a:pt x="4289" y="23124"/>
                    <a:pt x="4274" y="23137"/>
                  </a:cubicBezTo>
                  <a:cubicBezTo>
                    <a:pt x="4142" y="23238"/>
                    <a:pt x="3614" y="23430"/>
                    <a:pt x="3310" y="23430"/>
                  </a:cubicBezTo>
                  <a:cubicBezTo>
                    <a:pt x="3118" y="23430"/>
                    <a:pt x="3015" y="23354"/>
                    <a:pt x="3154" y="23132"/>
                  </a:cubicBezTo>
                  <a:cubicBezTo>
                    <a:pt x="3259" y="22968"/>
                    <a:pt x="3378" y="22815"/>
                    <a:pt x="3493" y="22657"/>
                  </a:cubicBezTo>
                  <a:cubicBezTo>
                    <a:pt x="3508" y="22634"/>
                    <a:pt x="3463" y="22623"/>
                    <a:pt x="3413" y="22623"/>
                  </a:cubicBezTo>
                  <a:cubicBezTo>
                    <a:pt x="3366" y="22623"/>
                    <a:pt x="3313" y="22633"/>
                    <a:pt x="3297" y="22651"/>
                  </a:cubicBezTo>
                  <a:cubicBezTo>
                    <a:pt x="3294" y="22655"/>
                    <a:pt x="3291" y="22658"/>
                    <a:pt x="3288" y="22662"/>
                  </a:cubicBezTo>
                  <a:lnTo>
                    <a:pt x="3288" y="22662"/>
                  </a:lnTo>
                  <a:cubicBezTo>
                    <a:pt x="3287" y="22662"/>
                    <a:pt x="3286" y="22662"/>
                    <a:pt x="3285" y="22662"/>
                  </a:cubicBezTo>
                  <a:cubicBezTo>
                    <a:pt x="3281" y="22668"/>
                    <a:pt x="3276" y="22675"/>
                    <a:pt x="3271" y="22683"/>
                  </a:cubicBezTo>
                  <a:lnTo>
                    <a:pt x="3271" y="22683"/>
                  </a:lnTo>
                  <a:cubicBezTo>
                    <a:pt x="3178" y="22788"/>
                    <a:pt x="3071" y="22870"/>
                    <a:pt x="2942" y="22935"/>
                  </a:cubicBezTo>
                  <a:cubicBezTo>
                    <a:pt x="2794" y="22870"/>
                    <a:pt x="2653" y="22804"/>
                    <a:pt x="2506" y="22732"/>
                  </a:cubicBezTo>
                  <a:cubicBezTo>
                    <a:pt x="2544" y="22684"/>
                    <a:pt x="2582" y="22629"/>
                    <a:pt x="2610" y="22575"/>
                  </a:cubicBezTo>
                  <a:cubicBezTo>
                    <a:pt x="2626" y="22548"/>
                    <a:pt x="2589" y="22540"/>
                    <a:pt x="2547" y="22540"/>
                  </a:cubicBezTo>
                  <a:cubicBezTo>
                    <a:pt x="2504" y="22540"/>
                    <a:pt x="2456" y="22548"/>
                    <a:pt x="2451" y="22553"/>
                  </a:cubicBezTo>
                  <a:cubicBezTo>
                    <a:pt x="2310" y="22608"/>
                    <a:pt x="2184" y="22684"/>
                    <a:pt x="2041" y="22739"/>
                  </a:cubicBezTo>
                  <a:cubicBezTo>
                    <a:pt x="1959" y="22775"/>
                    <a:pt x="1888" y="22791"/>
                    <a:pt x="1832" y="22791"/>
                  </a:cubicBezTo>
                  <a:cubicBezTo>
                    <a:pt x="1665" y="22791"/>
                    <a:pt x="1632" y="22650"/>
                    <a:pt x="1840" y="22465"/>
                  </a:cubicBezTo>
                  <a:cubicBezTo>
                    <a:pt x="2091" y="22236"/>
                    <a:pt x="2363" y="22052"/>
                    <a:pt x="2625" y="21833"/>
                  </a:cubicBezTo>
                  <a:cubicBezTo>
                    <a:pt x="2665" y="21800"/>
                    <a:pt x="2611" y="21789"/>
                    <a:pt x="2556" y="21789"/>
                  </a:cubicBezTo>
                  <a:cubicBezTo>
                    <a:pt x="2520" y="21789"/>
                    <a:pt x="2484" y="21794"/>
                    <a:pt x="2473" y="21800"/>
                  </a:cubicBezTo>
                  <a:cubicBezTo>
                    <a:pt x="2260" y="21898"/>
                    <a:pt x="2064" y="22029"/>
                    <a:pt x="1857" y="22133"/>
                  </a:cubicBezTo>
                  <a:cubicBezTo>
                    <a:pt x="1655" y="22236"/>
                    <a:pt x="1343" y="22320"/>
                    <a:pt x="1111" y="22320"/>
                  </a:cubicBezTo>
                  <a:cubicBezTo>
                    <a:pt x="828" y="22320"/>
                    <a:pt x="667" y="22194"/>
                    <a:pt x="978" y="21823"/>
                  </a:cubicBezTo>
                  <a:cubicBezTo>
                    <a:pt x="1344" y="21385"/>
                    <a:pt x="1802" y="21015"/>
                    <a:pt x="2146" y="20557"/>
                  </a:cubicBezTo>
                  <a:cubicBezTo>
                    <a:pt x="2161" y="20537"/>
                    <a:pt x="2130" y="20530"/>
                    <a:pt x="2088" y="20530"/>
                  </a:cubicBezTo>
                  <a:cubicBezTo>
                    <a:pt x="2036" y="20530"/>
                    <a:pt x="1968" y="20541"/>
                    <a:pt x="1950" y="20557"/>
                  </a:cubicBezTo>
                  <a:cubicBezTo>
                    <a:pt x="1699" y="20778"/>
                    <a:pt x="1350" y="20910"/>
                    <a:pt x="1011" y="20910"/>
                  </a:cubicBezTo>
                  <a:cubicBezTo>
                    <a:pt x="718" y="20910"/>
                    <a:pt x="432" y="20811"/>
                    <a:pt x="225" y="20586"/>
                  </a:cubicBezTo>
                  <a:lnTo>
                    <a:pt x="225" y="20586"/>
                  </a:lnTo>
                  <a:cubicBezTo>
                    <a:pt x="864" y="20257"/>
                    <a:pt x="1557" y="20118"/>
                    <a:pt x="2151" y="19689"/>
                  </a:cubicBezTo>
                  <a:cubicBezTo>
                    <a:pt x="2539" y="19406"/>
                    <a:pt x="2839" y="19013"/>
                    <a:pt x="3122" y="18631"/>
                  </a:cubicBezTo>
                  <a:cubicBezTo>
                    <a:pt x="3144" y="18596"/>
                    <a:pt x="3063" y="18593"/>
                    <a:pt x="3028" y="18593"/>
                  </a:cubicBezTo>
                  <a:cubicBezTo>
                    <a:pt x="3020" y="18593"/>
                    <a:pt x="3014" y="18593"/>
                    <a:pt x="3013" y="18593"/>
                  </a:cubicBezTo>
                  <a:cubicBezTo>
                    <a:pt x="2544" y="18440"/>
                    <a:pt x="2456" y="18298"/>
                    <a:pt x="2741" y="18157"/>
                  </a:cubicBezTo>
                  <a:cubicBezTo>
                    <a:pt x="2784" y="18118"/>
                    <a:pt x="2827" y="18080"/>
                    <a:pt x="2871" y="18042"/>
                  </a:cubicBezTo>
                  <a:cubicBezTo>
                    <a:pt x="2925" y="17998"/>
                    <a:pt x="2789" y="17993"/>
                    <a:pt x="2773" y="17993"/>
                  </a:cubicBezTo>
                  <a:cubicBezTo>
                    <a:pt x="2529" y="18040"/>
                    <a:pt x="2209" y="18092"/>
                    <a:pt x="1896" y="18092"/>
                  </a:cubicBezTo>
                  <a:cubicBezTo>
                    <a:pt x="1364" y="18092"/>
                    <a:pt x="855" y="17943"/>
                    <a:pt x="783" y="17370"/>
                  </a:cubicBezTo>
                  <a:lnTo>
                    <a:pt x="783" y="17370"/>
                  </a:lnTo>
                  <a:cubicBezTo>
                    <a:pt x="1210" y="17421"/>
                    <a:pt x="1753" y="17547"/>
                    <a:pt x="2251" y="17547"/>
                  </a:cubicBezTo>
                  <a:cubicBezTo>
                    <a:pt x="2743" y="17547"/>
                    <a:pt x="3192" y="17424"/>
                    <a:pt x="3444" y="16984"/>
                  </a:cubicBezTo>
                  <a:cubicBezTo>
                    <a:pt x="3465" y="16949"/>
                    <a:pt x="3395" y="16946"/>
                    <a:pt x="3357" y="16946"/>
                  </a:cubicBezTo>
                  <a:cubicBezTo>
                    <a:pt x="3346" y="16946"/>
                    <a:pt x="3337" y="16946"/>
                    <a:pt x="3335" y="16946"/>
                  </a:cubicBezTo>
                  <a:cubicBezTo>
                    <a:pt x="3270" y="16953"/>
                    <a:pt x="3204" y="16956"/>
                    <a:pt x="3137" y="16956"/>
                  </a:cubicBezTo>
                  <a:cubicBezTo>
                    <a:pt x="2554" y="16956"/>
                    <a:pt x="1950" y="16686"/>
                    <a:pt x="1987" y="16057"/>
                  </a:cubicBezTo>
                  <a:lnTo>
                    <a:pt x="1987" y="16057"/>
                  </a:lnTo>
                  <a:cubicBezTo>
                    <a:pt x="2283" y="16148"/>
                    <a:pt x="2615" y="16243"/>
                    <a:pt x="2927" y="16243"/>
                  </a:cubicBezTo>
                  <a:cubicBezTo>
                    <a:pt x="3206" y="16243"/>
                    <a:pt x="3470" y="16167"/>
                    <a:pt x="3678" y="15947"/>
                  </a:cubicBezTo>
                  <a:cubicBezTo>
                    <a:pt x="3711" y="15914"/>
                    <a:pt x="3662" y="15898"/>
                    <a:pt x="3635" y="15898"/>
                  </a:cubicBezTo>
                  <a:cubicBezTo>
                    <a:pt x="3400" y="15892"/>
                    <a:pt x="2282" y="15423"/>
                    <a:pt x="2932" y="15363"/>
                  </a:cubicBezTo>
                  <a:cubicBezTo>
                    <a:pt x="3149" y="15342"/>
                    <a:pt x="3378" y="15309"/>
                    <a:pt x="3591" y="15244"/>
                  </a:cubicBezTo>
                  <a:cubicBezTo>
                    <a:pt x="4077" y="15101"/>
                    <a:pt x="4475" y="14889"/>
                    <a:pt x="4823" y="14512"/>
                  </a:cubicBezTo>
                  <a:cubicBezTo>
                    <a:pt x="4862" y="14473"/>
                    <a:pt x="4808" y="14464"/>
                    <a:pt x="4759" y="14464"/>
                  </a:cubicBezTo>
                  <a:cubicBezTo>
                    <a:pt x="4732" y="14464"/>
                    <a:pt x="4706" y="14467"/>
                    <a:pt x="4699" y="14469"/>
                  </a:cubicBezTo>
                  <a:cubicBezTo>
                    <a:pt x="4504" y="14515"/>
                    <a:pt x="4355" y="14535"/>
                    <a:pt x="4245" y="14535"/>
                  </a:cubicBezTo>
                  <a:cubicBezTo>
                    <a:pt x="3875" y="14535"/>
                    <a:pt x="3944" y="14313"/>
                    <a:pt x="4229" y="14119"/>
                  </a:cubicBezTo>
                  <a:cubicBezTo>
                    <a:pt x="4365" y="14026"/>
                    <a:pt x="4486" y="13907"/>
                    <a:pt x="4611" y="13797"/>
                  </a:cubicBezTo>
                  <a:cubicBezTo>
                    <a:pt x="4655" y="13754"/>
                    <a:pt x="4556" y="13744"/>
                    <a:pt x="4535" y="13744"/>
                  </a:cubicBezTo>
                  <a:cubicBezTo>
                    <a:pt x="4500" y="13745"/>
                    <a:pt x="4465" y="13746"/>
                    <a:pt x="4429" y="13746"/>
                  </a:cubicBezTo>
                  <a:cubicBezTo>
                    <a:pt x="4250" y="13746"/>
                    <a:pt x="4068" y="13725"/>
                    <a:pt x="3891" y="13689"/>
                  </a:cubicBezTo>
                  <a:cubicBezTo>
                    <a:pt x="3731" y="13422"/>
                    <a:pt x="3786" y="13290"/>
                    <a:pt x="4045" y="13290"/>
                  </a:cubicBezTo>
                  <a:cubicBezTo>
                    <a:pt x="4050" y="13290"/>
                    <a:pt x="4055" y="13290"/>
                    <a:pt x="4060" y="13291"/>
                  </a:cubicBezTo>
                  <a:cubicBezTo>
                    <a:pt x="4149" y="13264"/>
                    <a:pt x="4143" y="13208"/>
                    <a:pt x="4061" y="13208"/>
                  </a:cubicBezTo>
                  <a:cubicBezTo>
                    <a:pt x="4057" y="13208"/>
                    <a:pt x="4054" y="13208"/>
                    <a:pt x="4050" y="13208"/>
                  </a:cubicBezTo>
                  <a:cubicBezTo>
                    <a:pt x="4036" y="13208"/>
                    <a:pt x="4022" y="13209"/>
                    <a:pt x="4009" y="13209"/>
                  </a:cubicBezTo>
                  <a:cubicBezTo>
                    <a:pt x="3415" y="13209"/>
                    <a:pt x="2963" y="12860"/>
                    <a:pt x="2933" y="12289"/>
                  </a:cubicBezTo>
                  <a:lnTo>
                    <a:pt x="2933" y="12289"/>
                  </a:lnTo>
                  <a:cubicBezTo>
                    <a:pt x="3145" y="12311"/>
                    <a:pt x="3349" y="12343"/>
                    <a:pt x="3556" y="12343"/>
                  </a:cubicBezTo>
                  <a:cubicBezTo>
                    <a:pt x="3689" y="12343"/>
                    <a:pt x="3824" y="12329"/>
                    <a:pt x="3962" y="12292"/>
                  </a:cubicBezTo>
                  <a:cubicBezTo>
                    <a:pt x="4022" y="12281"/>
                    <a:pt x="4065" y="12216"/>
                    <a:pt x="3972" y="12216"/>
                  </a:cubicBezTo>
                  <a:cubicBezTo>
                    <a:pt x="3566" y="12207"/>
                    <a:pt x="3224" y="12061"/>
                    <a:pt x="2931" y="11795"/>
                  </a:cubicBezTo>
                  <a:lnTo>
                    <a:pt x="2931" y="11795"/>
                  </a:lnTo>
                  <a:cubicBezTo>
                    <a:pt x="3134" y="11828"/>
                    <a:pt x="3339" y="11845"/>
                    <a:pt x="3543" y="11845"/>
                  </a:cubicBezTo>
                  <a:cubicBezTo>
                    <a:pt x="4680" y="11845"/>
                    <a:pt x="5775" y="11317"/>
                    <a:pt x="6089" y="10056"/>
                  </a:cubicBezTo>
                  <a:cubicBezTo>
                    <a:pt x="6097" y="10026"/>
                    <a:pt x="6068" y="10016"/>
                    <a:pt x="6031" y="10016"/>
                  </a:cubicBezTo>
                  <a:cubicBezTo>
                    <a:pt x="5979" y="10016"/>
                    <a:pt x="5909" y="10036"/>
                    <a:pt x="5893" y="10056"/>
                  </a:cubicBezTo>
                  <a:cubicBezTo>
                    <a:pt x="5622" y="10250"/>
                    <a:pt x="5332" y="10347"/>
                    <a:pt x="5026" y="10347"/>
                  </a:cubicBezTo>
                  <a:cubicBezTo>
                    <a:pt x="4963" y="10347"/>
                    <a:pt x="4900" y="10343"/>
                    <a:pt x="4835" y="10334"/>
                  </a:cubicBezTo>
                  <a:cubicBezTo>
                    <a:pt x="4784" y="10343"/>
                    <a:pt x="4745" y="10347"/>
                    <a:pt x="4719" y="10347"/>
                  </a:cubicBezTo>
                  <a:cubicBezTo>
                    <a:pt x="4663" y="10347"/>
                    <a:pt x="4666" y="10328"/>
                    <a:pt x="4725" y="10290"/>
                  </a:cubicBezTo>
                  <a:cubicBezTo>
                    <a:pt x="4830" y="10214"/>
                    <a:pt x="4949" y="10132"/>
                    <a:pt x="5047" y="10045"/>
                  </a:cubicBezTo>
                  <a:cubicBezTo>
                    <a:pt x="5309" y="9811"/>
                    <a:pt x="5511" y="9582"/>
                    <a:pt x="5664" y="9270"/>
                  </a:cubicBezTo>
                  <a:cubicBezTo>
                    <a:pt x="5678" y="9245"/>
                    <a:pt x="5651" y="9236"/>
                    <a:pt x="5613" y="9236"/>
                  </a:cubicBezTo>
                  <a:cubicBezTo>
                    <a:pt x="5559" y="9236"/>
                    <a:pt x="5484" y="9254"/>
                    <a:pt x="5468" y="9270"/>
                  </a:cubicBezTo>
                  <a:cubicBezTo>
                    <a:pt x="5273" y="9450"/>
                    <a:pt x="4938" y="9587"/>
                    <a:pt x="4634" y="9587"/>
                  </a:cubicBezTo>
                  <a:cubicBezTo>
                    <a:pt x="4402" y="9587"/>
                    <a:pt x="4188" y="9508"/>
                    <a:pt x="4065" y="9308"/>
                  </a:cubicBezTo>
                  <a:cubicBezTo>
                    <a:pt x="3984" y="9172"/>
                    <a:pt x="4639" y="9046"/>
                    <a:pt x="4687" y="9036"/>
                  </a:cubicBezTo>
                  <a:cubicBezTo>
                    <a:pt x="5059" y="8938"/>
                    <a:pt x="5407" y="8817"/>
                    <a:pt x="5757" y="8659"/>
                  </a:cubicBezTo>
                  <a:cubicBezTo>
                    <a:pt x="6281" y="8414"/>
                    <a:pt x="6749" y="7890"/>
                    <a:pt x="7011" y="7382"/>
                  </a:cubicBezTo>
                  <a:cubicBezTo>
                    <a:pt x="7033" y="7347"/>
                    <a:pt x="6960" y="7344"/>
                    <a:pt x="6922" y="7344"/>
                  </a:cubicBezTo>
                  <a:cubicBezTo>
                    <a:pt x="6913" y="7344"/>
                    <a:pt x="6905" y="7344"/>
                    <a:pt x="6902" y="7344"/>
                  </a:cubicBezTo>
                  <a:cubicBezTo>
                    <a:pt x="6855" y="7353"/>
                    <a:pt x="6815" y="7357"/>
                    <a:pt x="6782" y="7357"/>
                  </a:cubicBezTo>
                  <a:cubicBezTo>
                    <a:pt x="6482" y="7357"/>
                    <a:pt x="6744" y="7020"/>
                    <a:pt x="6842" y="6750"/>
                  </a:cubicBezTo>
                  <a:cubicBezTo>
                    <a:pt x="6854" y="6716"/>
                    <a:pt x="6807" y="6711"/>
                    <a:pt x="6770" y="6711"/>
                  </a:cubicBezTo>
                  <a:cubicBezTo>
                    <a:pt x="6754" y="6711"/>
                    <a:pt x="6740" y="6712"/>
                    <a:pt x="6734" y="6712"/>
                  </a:cubicBezTo>
                  <a:cubicBezTo>
                    <a:pt x="6642" y="6725"/>
                    <a:pt x="6537" y="6742"/>
                    <a:pt x="6453" y="6742"/>
                  </a:cubicBezTo>
                  <a:cubicBezTo>
                    <a:pt x="6297" y="6742"/>
                    <a:pt x="6214" y="6684"/>
                    <a:pt x="6427" y="6440"/>
                  </a:cubicBezTo>
                  <a:cubicBezTo>
                    <a:pt x="6460" y="6407"/>
                    <a:pt x="6411" y="6390"/>
                    <a:pt x="6384" y="6390"/>
                  </a:cubicBezTo>
                  <a:cubicBezTo>
                    <a:pt x="6112" y="6379"/>
                    <a:pt x="4982" y="6193"/>
                    <a:pt x="5642" y="6085"/>
                  </a:cubicBezTo>
                  <a:cubicBezTo>
                    <a:pt x="5943" y="6035"/>
                    <a:pt x="6243" y="5970"/>
                    <a:pt x="6532" y="5866"/>
                  </a:cubicBezTo>
                  <a:cubicBezTo>
                    <a:pt x="7262" y="5594"/>
                    <a:pt x="7867" y="5206"/>
                    <a:pt x="8365" y="4595"/>
                  </a:cubicBezTo>
                  <a:cubicBezTo>
                    <a:pt x="8390" y="4562"/>
                    <a:pt x="8359" y="4551"/>
                    <a:pt x="8316" y="4551"/>
                  </a:cubicBezTo>
                  <a:cubicBezTo>
                    <a:pt x="8268" y="4551"/>
                    <a:pt x="8204" y="4565"/>
                    <a:pt x="8189" y="4574"/>
                  </a:cubicBezTo>
                  <a:cubicBezTo>
                    <a:pt x="7907" y="4519"/>
                    <a:pt x="7879" y="4421"/>
                    <a:pt x="8096" y="4285"/>
                  </a:cubicBezTo>
                  <a:cubicBezTo>
                    <a:pt x="8134" y="4243"/>
                    <a:pt x="8073" y="4233"/>
                    <a:pt x="8030" y="4233"/>
                  </a:cubicBezTo>
                  <a:cubicBezTo>
                    <a:pt x="8016" y="4233"/>
                    <a:pt x="8005" y="4234"/>
                    <a:pt x="7998" y="4235"/>
                  </a:cubicBezTo>
                  <a:cubicBezTo>
                    <a:pt x="7224" y="4214"/>
                    <a:pt x="7044" y="4142"/>
                    <a:pt x="7454" y="4018"/>
                  </a:cubicBezTo>
                  <a:cubicBezTo>
                    <a:pt x="7573" y="3973"/>
                    <a:pt x="7693" y="3925"/>
                    <a:pt x="7814" y="3870"/>
                  </a:cubicBezTo>
                  <a:cubicBezTo>
                    <a:pt x="7955" y="3809"/>
                    <a:pt x="8037" y="3734"/>
                    <a:pt x="8157" y="3641"/>
                  </a:cubicBezTo>
                  <a:cubicBezTo>
                    <a:pt x="8195" y="3608"/>
                    <a:pt x="8129" y="3592"/>
                    <a:pt x="8108" y="3586"/>
                  </a:cubicBezTo>
                  <a:cubicBezTo>
                    <a:pt x="7879" y="3553"/>
                    <a:pt x="7655" y="3565"/>
                    <a:pt x="7431" y="3542"/>
                  </a:cubicBezTo>
                  <a:cubicBezTo>
                    <a:pt x="6212" y="3440"/>
                    <a:pt x="7997" y="3210"/>
                    <a:pt x="8279" y="3210"/>
                  </a:cubicBezTo>
                  <a:cubicBezTo>
                    <a:pt x="8282" y="3210"/>
                    <a:pt x="8285" y="3210"/>
                    <a:pt x="8288" y="3210"/>
                  </a:cubicBezTo>
                  <a:cubicBezTo>
                    <a:pt x="8305" y="3210"/>
                    <a:pt x="8484" y="3182"/>
                    <a:pt x="8435" y="3139"/>
                  </a:cubicBezTo>
                  <a:cubicBezTo>
                    <a:pt x="8049" y="2810"/>
                    <a:pt x="7726" y="2390"/>
                    <a:pt x="7599" y="1901"/>
                  </a:cubicBezTo>
                  <a:lnTo>
                    <a:pt x="7599" y="1901"/>
                  </a:lnTo>
                  <a:cubicBezTo>
                    <a:pt x="8017" y="2205"/>
                    <a:pt x="8432" y="2477"/>
                    <a:pt x="8880" y="2749"/>
                  </a:cubicBezTo>
                  <a:lnTo>
                    <a:pt x="8880" y="2749"/>
                  </a:lnTo>
                  <a:cubicBezTo>
                    <a:pt x="8881" y="2750"/>
                    <a:pt x="8881" y="2751"/>
                    <a:pt x="8882" y="2752"/>
                  </a:cubicBezTo>
                  <a:cubicBezTo>
                    <a:pt x="8883" y="2751"/>
                    <a:pt x="8883" y="2751"/>
                    <a:pt x="8884" y="2751"/>
                  </a:cubicBezTo>
                  <a:lnTo>
                    <a:pt x="8884" y="2751"/>
                  </a:lnTo>
                  <a:cubicBezTo>
                    <a:pt x="8887" y="2753"/>
                    <a:pt x="8890" y="2755"/>
                    <a:pt x="8894" y="2757"/>
                  </a:cubicBezTo>
                  <a:cubicBezTo>
                    <a:pt x="8903" y="2763"/>
                    <a:pt x="8924" y="2766"/>
                    <a:pt x="8948" y="2766"/>
                  </a:cubicBezTo>
                  <a:cubicBezTo>
                    <a:pt x="9014" y="2766"/>
                    <a:pt x="9107" y="2744"/>
                    <a:pt x="9078" y="2697"/>
                  </a:cubicBezTo>
                  <a:cubicBezTo>
                    <a:pt x="8969" y="2508"/>
                    <a:pt x="8890" y="2319"/>
                    <a:pt x="8825" y="2125"/>
                  </a:cubicBezTo>
                  <a:lnTo>
                    <a:pt x="8825" y="2125"/>
                  </a:lnTo>
                  <a:cubicBezTo>
                    <a:pt x="8996" y="2361"/>
                    <a:pt x="9152" y="2607"/>
                    <a:pt x="9340" y="2833"/>
                  </a:cubicBezTo>
                  <a:cubicBezTo>
                    <a:pt x="9351" y="2848"/>
                    <a:pt x="9378" y="2855"/>
                    <a:pt x="9408" y="2855"/>
                  </a:cubicBezTo>
                  <a:cubicBezTo>
                    <a:pt x="9466" y="2855"/>
                    <a:pt x="9539" y="2829"/>
                    <a:pt x="9543" y="2790"/>
                  </a:cubicBezTo>
                  <a:cubicBezTo>
                    <a:pt x="9591" y="2364"/>
                    <a:pt x="9624" y="1933"/>
                    <a:pt x="9646" y="1503"/>
                  </a:cubicBezTo>
                  <a:cubicBezTo>
                    <a:pt x="9667" y="1143"/>
                    <a:pt x="9609" y="548"/>
                    <a:pt x="9815" y="242"/>
                  </a:cubicBezTo>
                  <a:cubicBezTo>
                    <a:pt x="9892" y="128"/>
                    <a:pt x="9951" y="83"/>
                    <a:pt x="9998" y="83"/>
                  </a:cubicBezTo>
                  <a:cubicBezTo>
                    <a:pt x="10084" y="83"/>
                    <a:pt x="10125" y="239"/>
                    <a:pt x="10143" y="395"/>
                  </a:cubicBezTo>
                  <a:cubicBezTo>
                    <a:pt x="10164" y="550"/>
                    <a:pt x="10159" y="706"/>
                    <a:pt x="10158" y="706"/>
                  </a:cubicBezTo>
                  <a:cubicBezTo>
                    <a:pt x="10158" y="706"/>
                    <a:pt x="10158" y="705"/>
                    <a:pt x="10158" y="705"/>
                  </a:cubicBezTo>
                  <a:cubicBezTo>
                    <a:pt x="10110" y="1060"/>
                    <a:pt x="10050" y="1415"/>
                    <a:pt x="9979" y="1764"/>
                  </a:cubicBezTo>
                  <a:cubicBezTo>
                    <a:pt x="9897" y="2173"/>
                    <a:pt x="9815" y="2583"/>
                    <a:pt x="9722" y="2991"/>
                  </a:cubicBezTo>
                  <a:cubicBezTo>
                    <a:pt x="9715" y="3025"/>
                    <a:pt x="9755" y="3033"/>
                    <a:pt x="9790" y="3033"/>
                  </a:cubicBezTo>
                  <a:cubicBezTo>
                    <a:pt x="9807" y="3033"/>
                    <a:pt x="9823" y="3031"/>
                    <a:pt x="9831" y="3029"/>
                  </a:cubicBezTo>
                  <a:cubicBezTo>
                    <a:pt x="10398" y="2920"/>
                    <a:pt x="10648" y="2429"/>
                    <a:pt x="11053" y="2086"/>
                  </a:cubicBezTo>
                  <a:lnTo>
                    <a:pt x="11053" y="2086"/>
                  </a:lnTo>
                  <a:cubicBezTo>
                    <a:pt x="11068" y="2619"/>
                    <a:pt x="10715" y="2993"/>
                    <a:pt x="10437" y="3434"/>
                  </a:cubicBezTo>
                  <a:cubicBezTo>
                    <a:pt x="10420" y="3464"/>
                    <a:pt x="10475" y="3473"/>
                    <a:pt x="10503" y="3473"/>
                  </a:cubicBezTo>
                  <a:cubicBezTo>
                    <a:pt x="10511" y="3473"/>
                    <a:pt x="10516" y="3473"/>
                    <a:pt x="10518" y="3472"/>
                  </a:cubicBezTo>
                  <a:cubicBezTo>
                    <a:pt x="10889" y="3463"/>
                    <a:pt x="11221" y="3361"/>
                    <a:pt x="11549" y="3217"/>
                  </a:cubicBezTo>
                  <a:lnTo>
                    <a:pt x="11549" y="3217"/>
                  </a:lnTo>
                  <a:cubicBezTo>
                    <a:pt x="11495" y="3653"/>
                    <a:pt x="11069" y="3903"/>
                    <a:pt x="10737" y="4137"/>
                  </a:cubicBezTo>
                  <a:cubicBezTo>
                    <a:pt x="10715" y="4154"/>
                    <a:pt x="10699" y="4175"/>
                    <a:pt x="10732" y="4192"/>
                  </a:cubicBezTo>
                  <a:cubicBezTo>
                    <a:pt x="10918" y="4290"/>
                    <a:pt x="11108" y="4366"/>
                    <a:pt x="11310" y="4437"/>
                  </a:cubicBezTo>
                  <a:cubicBezTo>
                    <a:pt x="11485" y="4492"/>
                    <a:pt x="11359" y="4600"/>
                    <a:pt x="10939" y="4770"/>
                  </a:cubicBezTo>
                  <a:cubicBezTo>
                    <a:pt x="10911" y="4770"/>
                    <a:pt x="10802" y="4781"/>
                    <a:pt x="10813" y="4829"/>
                  </a:cubicBezTo>
                  <a:cubicBezTo>
                    <a:pt x="10950" y="5637"/>
                    <a:pt x="11621" y="6073"/>
                    <a:pt x="12346" y="6347"/>
                  </a:cubicBezTo>
                  <a:cubicBezTo>
                    <a:pt x="12635" y="6450"/>
                    <a:pt x="12957" y="6526"/>
                    <a:pt x="13268" y="6548"/>
                  </a:cubicBezTo>
                  <a:cubicBezTo>
                    <a:pt x="13405" y="6810"/>
                    <a:pt x="13274" y="6946"/>
                    <a:pt x="12864" y="6957"/>
                  </a:cubicBezTo>
                  <a:cubicBezTo>
                    <a:pt x="12836" y="6958"/>
                    <a:pt x="12807" y="6959"/>
                    <a:pt x="12778" y="6959"/>
                  </a:cubicBezTo>
                  <a:cubicBezTo>
                    <a:pt x="12649" y="6959"/>
                    <a:pt x="12519" y="6947"/>
                    <a:pt x="12391" y="6924"/>
                  </a:cubicBezTo>
                  <a:cubicBezTo>
                    <a:pt x="12270" y="6903"/>
                    <a:pt x="12155" y="6876"/>
                    <a:pt x="12041" y="6821"/>
                  </a:cubicBezTo>
                  <a:cubicBezTo>
                    <a:pt x="12034" y="6817"/>
                    <a:pt x="12019" y="6816"/>
                    <a:pt x="12001" y="6816"/>
                  </a:cubicBezTo>
                  <a:cubicBezTo>
                    <a:pt x="11935" y="6816"/>
                    <a:pt x="11821" y="6838"/>
                    <a:pt x="11855" y="6881"/>
                  </a:cubicBezTo>
                  <a:cubicBezTo>
                    <a:pt x="11989" y="7056"/>
                    <a:pt x="12687" y="7653"/>
                    <a:pt x="12334" y="7653"/>
                  </a:cubicBezTo>
                  <a:cubicBezTo>
                    <a:pt x="12257" y="7653"/>
                    <a:pt x="12131" y="7625"/>
                    <a:pt x="11938" y="7558"/>
                  </a:cubicBezTo>
                  <a:cubicBezTo>
                    <a:pt x="11929" y="7554"/>
                    <a:pt x="11906" y="7552"/>
                    <a:pt x="11878" y="7552"/>
                  </a:cubicBezTo>
                  <a:cubicBezTo>
                    <a:pt x="11816" y="7552"/>
                    <a:pt x="11731" y="7564"/>
                    <a:pt x="11746" y="7606"/>
                  </a:cubicBezTo>
                  <a:cubicBezTo>
                    <a:pt x="11948" y="8147"/>
                    <a:pt x="12308" y="8763"/>
                    <a:pt x="12914" y="8915"/>
                  </a:cubicBezTo>
                  <a:cubicBezTo>
                    <a:pt x="13093" y="8960"/>
                    <a:pt x="13271" y="8984"/>
                    <a:pt x="13455" y="8984"/>
                  </a:cubicBezTo>
                  <a:cubicBezTo>
                    <a:pt x="13517" y="8984"/>
                    <a:pt x="13581" y="8981"/>
                    <a:pt x="13645" y="8976"/>
                  </a:cubicBezTo>
                  <a:cubicBezTo>
                    <a:pt x="13674" y="8973"/>
                    <a:pt x="13699" y="8972"/>
                    <a:pt x="13721" y="8972"/>
                  </a:cubicBezTo>
                  <a:cubicBezTo>
                    <a:pt x="14157" y="8972"/>
                    <a:pt x="13128" y="9474"/>
                    <a:pt x="12952" y="9521"/>
                  </a:cubicBezTo>
                  <a:cubicBezTo>
                    <a:pt x="12930" y="9527"/>
                    <a:pt x="12859" y="9554"/>
                    <a:pt x="12887" y="9587"/>
                  </a:cubicBezTo>
                  <a:cubicBezTo>
                    <a:pt x="13132" y="9892"/>
                    <a:pt x="13509" y="9974"/>
                    <a:pt x="13884" y="10001"/>
                  </a:cubicBezTo>
                  <a:cubicBezTo>
                    <a:pt x="13939" y="10007"/>
                    <a:pt x="14594" y="10045"/>
                    <a:pt x="14539" y="10116"/>
                  </a:cubicBezTo>
                  <a:cubicBezTo>
                    <a:pt x="14336" y="10388"/>
                    <a:pt x="13888" y="10517"/>
                    <a:pt x="13490" y="10517"/>
                  </a:cubicBezTo>
                  <a:cubicBezTo>
                    <a:pt x="13322" y="10517"/>
                    <a:pt x="13162" y="10494"/>
                    <a:pt x="13033" y="10448"/>
                  </a:cubicBezTo>
                  <a:cubicBezTo>
                    <a:pt x="13029" y="10447"/>
                    <a:pt x="13021" y="10446"/>
                    <a:pt x="13012" y="10446"/>
                  </a:cubicBezTo>
                  <a:cubicBezTo>
                    <a:pt x="12946" y="10446"/>
                    <a:pt x="12793" y="10477"/>
                    <a:pt x="12859" y="10519"/>
                  </a:cubicBezTo>
                  <a:cubicBezTo>
                    <a:pt x="13378" y="10863"/>
                    <a:pt x="14987" y="11070"/>
                    <a:pt x="13307" y="11468"/>
                  </a:cubicBezTo>
                  <a:cubicBezTo>
                    <a:pt x="13290" y="11473"/>
                    <a:pt x="13209" y="11501"/>
                    <a:pt x="13241" y="11534"/>
                  </a:cubicBezTo>
                  <a:cubicBezTo>
                    <a:pt x="13732" y="12025"/>
                    <a:pt x="14289" y="12331"/>
                    <a:pt x="14976" y="12445"/>
                  </a:cubicBezTo>
                  <a:cubicBezTo>
                    <a:pt x="15083" y="12462"/>
                    <a:pt x="15190" y="12468"/>
                    <a:pt x="15297" y="12468"/>
                  </a:cubicBezTo>
                  <a:cubicBezTo>
                    <a:pt x="15426" y="12468"/>
                    <a:pt x="15554" y="12459"/>
                    <a:pt x="15679" y="12450"/>
                  </a:cubicBezTo>
                  <a:cubicBezTo>
                    <a:pt x="15744" y="12445"/>
                    <a:pt x="15796" y="12442"/>
                    <a:pt x="15836" y="12442"/>
                  </a:cubicBezTo>
                  <a:cubicBezTo>
                    <a:pt x="16077" y="12442"/>
                    <a:pt x="15921" y="12531"/>
                    <a:pt x="15669" y="12626"/>
                  </a:cubicBezTo>
                  <a:cubicBezTo>
                    <a:pt x="15419" y="12715"/>
                    <a:pt x="15081" y="12805"/>
                    <a:pt x="14958" y="12805"/>
                  </a:cubicBezTo>
                  <a:cubicBezTo>
                    <a:pt x="14955" y="12805"/>
                    <a:pt x="14952" y="12805"/>
                    <a:pt x="14949" y="12805"/>
                  </a:cubicBezTo>
                  <a:cubicBezTo>
                    <a:pt x="14921" y="12805"/>
                    <a:pt x="14768" y="12822"/>
                    <a:pt x="14801" y="12876"/>
                  </a:cubicBezTo>
                  <a:cubicBezTo>
                    <a:pt x="15052" y="13274"/>
                    <a:pt x="15581" y="13552"/>
                    <a:pt x="16006" y="13716"/>
                  </a:cubicBezTo>
                  <a:cubicBezTo>
                    <a:pt x="16148" y="13771"/>
                    <a:pt x="16296" y="13830"/>
                    <a:pt x="16449" y="13847"/>
                  </a:cubicBezTo>
                  <a:cubicBezTo>
                    <a:pt x="16513" y="13856"/>
                    <a:pt x="16588" y="13880"/>
                    <a:pt x="16653" y="13910"/>
                  </a:cubicBezTo>
                  <a:lnTo>
                    <a:pt x="16653" y="13910"/>
                  </a:lnTo>
                  <a:cubicBezTo>
                    <a:pt x="16690" y="13888"/>
                    <a:pt x="16727" y="13863"/>
                    <a:pt x="16765" y="13837"/>
                  </a:cubicBezTo>
                  <a:cubicBezTo>
                    <a:pt x="16830" y="13792"/>
                    <a:pt x="16754" y="13771"/>
                    <a:pt x="16711" y="13771"/>
                  </a:cubicBezTo>
                  <a:cubicBezTo>
                    <a:pt x="16702" y="13771"/>
                    <a:pt x="16694" y="13771"/>
                    <a:pt x="16685" y="13771"/>
                  </a:cubicBezTo>
                  <a:cubicBezTo>
                    <a:pt x="16157" y="13771"/>
                    <a:pt x="15373" y="13333"/>
                    <a:pt x="15047" y="12894"/>
                  </a:cubicBezTo>
                  <a:lnTo>
                    <a:pt x="15047" y="12894"/>
                  </a:lnTo>
                  <a:cubicBezTo>
                    <a:pt x="15529" y="12884"/>
                    <a:pt x="16016" y="12771"/>
                    <a:pt x="16253" y="12309"/>
                  </a:cubicBezTo>
                  <a:cubicBezTo>
                    <a:pt x="16268" y="12277"/>
                    <a:pt x="16226" y="12269"/>
                    <a:pt x="16184" y="12269"/>
                  </a:cubicBezTo>
                  <a:cubicBezTo>
                    <a:pt x="16153" y="12269"/>
                    <a:pt x="16122" y="12274"/>
                    <a:pt x="16115" y="12276"/>
                  </a:cubicBezTo>
                  <a:cubicBezTo>
                    <a:pt x="15873" y="12335"/>
                    <a:pt x="15622" y="12368"/>
                    <a:pt x="15372" y="12368"/>
                  </a:cubicBezTo>
                  <a:cubicBezTo>
                    <a:pt x="14931" y="12368"/>
                    <a:pt x="14493" y="12265"/>
                    <a:pt x="14113" y="12025"/>
                  </a:cubicBezTo>
                  <a:cubicBezTo>
                    <a:pt x="13962" y="11926"/>
                    <a:pt x="13274" y="11583"/>
                    <a:pt x="13715" y="11452"/>
                  </a:cubicBezTo>
                  <a:cubicBezTo>
                    <a:pt x="13994" y="11365"/>
                    <a:pt x="14277" y="11229"/>
                    <a:pt x="14337" y="10924"/>
                  </a:cubicBezTo>
                  <a:cubicBezTo>
                    <a:pt x="14343" y="10891"/>
                    <a:pt x="14305" y="10884"/>
                    <a:pt x="14282" y="10884"/>
                  </a:cubicBezTo>
                  <a:cubicBezTo>
                    <a:pt x="13930" y="10860"/>
                    <a:pt x="13567" y="10774"/>
                    <a:pt x="13260" y="10597"/>
                  </a:cubicBezTo>
                  <a:lnTo>
                    <a:pt x="13260" y="10597"/>
                  </a:lnTo>
                  <a:cubicBezTo>
                    <a:pt x="13289" y="10598"/>
                    <a:pt x="13319" y="10599"/>
                    <a:pt x="13349" y="10599"/>
                  </a:cubicBezTo>
                  <a:cubicBezTo>
                    <a:pt x="13465" y="10599"/>
                    <a:pt x="13582" y="10589"/>
                    <a:pt x="13688" y="10574"/>
                  </a:cubicBezTo>
                  <a:cubicBezTo>
                    <a:pt x="14070" y="10519"/>
                    <a:pt x="14627" y="10433"/>
                    <a:pt x="14780" y="10018"/>
                  </a:cubicBezTo>
                  <a:cubicBezTo>
                    <a:pt x="14790" y="9985"/>
                    <a:pt x="14741" y="9980"/>
                    <a:pt x="14720" y="9980"/>
                  </a:cubicBezTo>
                  <a:cubicBezTo>
                    <a:pt x="14473" y="9942"/>
                    <a:pt x="14229" y="9942"/>
                    <a:pt x="13977" y="9914"/>
                  </a:cubicBezTo>
                  <a:cubicBezTo>
                    <a:pt x="13929" y="9909"/>
                    <a:pt x="12963" y="9608"/>
                    <a:pt x="13197" y="9542"/>
                  </a:cubicBezTo>
                  <a:cubicBezTo>
                    <a:pt x="13590" y="9439"/>
                    <a:pt x="13884" y="9194"/>
                    <a:pt x="14141" y="8900"/>
                  </a:cubicBezTo>
                  <a:cubicBezTo>
                    <a:pt x="14183" y="8853"/>
                    <a:pt x="14104" y="8850"/>
                    <a:pt x="14062" y="8850"/>
                  </a:cubicBezTo>
                  <a:cubicBezTo>
                    <a:pt x="14054" y="8850"/>
                    <a:pt x="14047" y="8850"/>
                    <a:pt x="14043" y="8850"/>
                  </a:cubicBezTo>
                  <a:cubicBezTo>
                    <a:pt x="13923" y="8863"/>
                    <a:pt x="13809" y="8870"/>
                    <a:pt x="13699" y="8870"/>
                  </a:cubicBezTo>
                  <a:cubicBezTo>
                    <a:pt x="12879" y="8870"/>
                    <a:pt x="12332" y="8488"/>
                    <a:pt x="12006" y="7696"/>
                  </a:cubicBezTo>
                  <a:lnTo>
                    <a:pt x="12006" y="7696"/>
                  </a:lnTo>
                  <a:cubicBezTo>
                    <a:pt x="12109" y="7720"/>
                    <a:pt x="12208" y="7732"/>
                    <a:pt x="12308" y="7732"/>
                  </a:cubicBezTo>
                  <a:cubicBezTo>
                    <a:pt x="12429" y="7732"/>
                    <a:pt x="12553" y="7714"/>
                    <a:pt x="12690" y="7677"/>
                  </a:cubicBezTo>
                  <a:cubicBezTo>
                    <a:pt x="12711" y="7672"/>
                    <a:pt x="12777" y="7651"/>
                    <a:pt x="12756" y="7618"/>
                  </a:cubicBezTo>
                  <a:cubicBezTo>
                    <a:pt x="12597" y="7385"/>
                    <a:pt x="12386" y="7203"/>
                    <a:pt x="12199" y="7000"/>
                  </a:cubicBezTo>
                  <a:lnTo>
                    <a:pt x="12199" y="7000"/>
                  </a:lnTo>
                  <a:cubicBezTo>
                    <a:pt x="12364" y="7038"/>
                    <a:pt x="12554" y="7063"/>
                    <a:pt x="12738" y="7063"/>
                  </a:cubicBezTo>
                  <a:cubicBezTo>
                    <a:pt x="13167" y="7063"/>
                    <a:pt x="13565" y="6927"/>
                    <a:pt x="13547" y="6499"/>
                  </a:cubicBezTo>
                  <a:cubicBezTo>
                    <a:pt x="13547" y="6478"/>
                    <a:pt x="13503" y="6472"/>
                    <a:pt x="13492" y="6472"/>
                  </a:cubicBezTo>
                  <a:cubicBezTo>
                    <a:pt x="12739" y="6417"/>
                    <a:pt x="11779" y="6138"/>
                    <a:pt x="11316" y="5496"/>
                  </a:cubicBezTo>
                  <a:cubicBezTo>
                    <a:pt x="11283" y="5446"/>
                    <a:pt x="10911" y="4857"/>
                    <a:pt x="11108" y="4852"/>
                  </a:cubicBezTo>
                  <a:cubicBezTo>
                    <a:pt x="11195" y="4852"/>
                    <a:pt x="11283" y="4841"/>
                    <a:pt x="11364" y="4819"/>
                  </a:cubicBezTo>
                  <a:cubicBezTo>
                    <a:pt x="11583" y="4764"/>
                    <a:pt x="11724" y="4705"/>
                    <a:pt x="11883" y="4547"/>
                  </a:cubicBezTo>
                  <a:cubicBezTo>
                    <a:pt x="11900" y="4529"/>
                    <a:pt x="11900" y="4514"/>
                    <a:pt x="11877" y="4502"/>
                  </a:cubicBezTo>
                  <a:cubicBezTo>
                    <a:pt x="11615" y="4410"/>
                    <a:pt x="11337" y="4345"/>
                    <a:pt x="11092" y="4219"/>
                  </a:cubicBezTo>
                  <a:cubicBezTo>
                    <a:pt x="10857" y="4099"/>
                    <a:pt x="11180" y="3978"/>
                    <a:pt x="11266" y="3902"/>
                  </a:cubicBezTo>
                  <a:cubicBezTo>
                    <a:pt x="11545" y="3679"/>
                    <a:pt x="11762" y="3461"/>
                    <a:pt x="11769" y="3089"/>
                  </a:cubicBezTo>
                  <a:cubicBezTo>
                    <a:pt x="11769" y="3068"/>
                    <a:pt x="11747" y="3060"/>
                    <a:pt x="11718" y="3060"/>
                  </a:cubicBezTo>
                  <a:cubicBezTo>
                    <a:pt x="11668" y="3060"/>
                    <a:pt x="11597" y="3083"/>
                    <a:pt x="11583" y="3089"/>
                  </a:cubicBezTo>
                  <a:cubicBezTo>
                    <a:pt x="11496" y="3133"/>
                    <a:pt x="11051" y="3346"/>
                    <a:pt x="10858" y="3346"/>
                  </a:cubicBezTo>
                  <a:cubicBezTo>
                    <a:pt x="10759" y="3346"/>
                    <a:pt x="10726" y="3290"/>
                    <a:pt x="10840" y="3127"/>
                  </a:cubicBezTo>
                  <a:cubicBezTo>
                    <a:pt x="10944" y="2975"/>
                    <a:pt x="11070" y="2817"/>
                    <a:pt x="11140" y="2648"/>
                  </a:cubicBezTo>
                  <a:cubicBezTo>
                    <a:pt x="11255" y="2386"/>
                    <a:pt x="11293" y="2206"/>
                    <a:pt x="11250" y="1923"/>
                  </a:cubicBezTo>
                  <a:cubicBezTo>
                    <a:pt x="11248" y="1899"/>
                    <a:pt x="11223" y="1890"/>
                    <a:pt x="11193" y="1890"/>
                  </a:cubicBezTo>
                  <a:cubicBezTo>
                    <a:pt x="11146" y="1890"/>
                    <a:pt x="11086" y="1910"/>
                    <a:pt x="11070" y="1923"/>
                  </a:cubicBezTo>
                  <a:cubicBezTo>
                    <a:pt x="10792" y="2097"/>
                    <a:pt x="10611" y="2359"/>
                    <a:pt x="10382" y="2583"/>
                  </a:cubicBezTo>
                  <a:cubicBezTo>
                    <a:pt x="10282" y="2683"/>
                    <a:pt x="10157" y="2779"/>
                    <a:pt x="10078" y="2779"/>
                  </a:cubicBezTo>
                  <a:cubicBezTo>
                    <a:pt x="10013" y="2779"/>
                    <a:pt x="9980" y="2712"/>
                    <a:pt x="10022" y="2523"/>
                  </a:cubicBezTo>
                  <a:cubicBezTo>
                    <a:pt x="10082" y="2266"/>
                    <a:pt x="10132" y="2015"/>
                    <a:pt x="10181" y="1759"/>
                  </a:cubicBezTo>
                  <a:cubicBezTo>
                    <a:pt x="10241" y="1470"/>
                    <a:pt x="10661" y="128"/>
                    <a:pt x="10208" y="25"/>
                  </a:cubicBezTo>
                  <a:cubicBezTo>
                    <a:pt x="10138" y="9"/>
                    <a:pt x="10076" y="1"/>
                    <a:pt x="1001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0"/>
            <p:cNvSpPr/>
            <p:nvPr/>
          </p:nvSpPr>
          <p:spPr>
            <a:xfrm>
              <a:off x="6268475" y="2865750"/>
              <a:ext cx="250150" cy="525350"/>
            </a:xfrm>
            <a:custGeom>
              <a:avLst/>
              <a:gdLst/>
              <a:ahLst/>
              <a:cxnLst/>
              <a:rect l="l" t="t" r="r" b="b"/>
              <a:pathLst>
                <a:path w="10006" h="21014" extrusionOk="0">
                  <a:moveTo>
                    <a:pt x="8162" y="18591"/>
                  </a:moveTo>
                  <a:cubicBezTo>
                    <a:pt x="8151" y="18591"/>
                    <a:pt x="8135" y="18591"/>
                    <a:pt x="8118" y="18596"/>
                  </a:cubicBezTo>
                  <a:cubicBezTo>
                    <a:pt x="8092" y="18602"/>
                    <a:pt x="8069" y="18613"/>
                    <a:pt x="8047" y="18619"/>
                  </a:cubicBezTo>
                  <a:cubicBezTo>
                    <a:pt x="8092" y="18695"/>
                    <a:pt x="8145" y="18771"/>
                    <a:pt x="8200" y="18843"/>
                  </a:cubicBezTo>
                  <a:cubicBezTo>
                    <a:pt x="8244" y="18705"/>
                    <a:pt x="8255" y="18591"/>
                    <a:pt x="8162" y="18591"/>
                  </a:cubicBezTo>
                  <a:close/>
                  <a:moveTo>
                    <a:pt x="4311" y="1"/>
                  </a:moveTo>
                  <a:cubicBezTo>
                    <a:pt x="4240" y="1"/>
                    <a:pt x="4164" y="11"/>
                    <a:pt x="4092" y="33"/>
                  </a:cubicBezTo>
                  <a:cubicBezTo>
                    <a:pt x="4240" y="301"/>
                    <a:pt x="4485" y="492"/>
                    <a:pt x="4633" y="759"/>
                  </a:cubicBezTo>
                  <a:cubicBezTo>
                    <a:pt x="4360" y="814"/>
                    <a:pt x="4021" y="786"/>
                    <a:pt x="3847" y="1053"/>
                  </a:cubicBezTo>
                  <a:cubicBezTo>
                    <a:pt x="3973" y="1053"/>
                    <a:pt x="4114" y="1081"/>
                    <a:pt x="4240" y="1136"/>
                  </a:cubicBezTo>
                  <a:cubicBezTo>
                    <a:pt x="4142" y="1670"/>
                    <a:pt x="3608" y="2826"/>
                    <a:pt x="3019" y="3224"/>
                  </a:cubicBezTo>
                  <a:cubicBezTo>
                    <a:pt x="3225" y="3170"/>
                    <a:pt x="3437" y="3126"/>
                    <a:pt x="3601" y="3093"/>
                  </a:cubicBezTo>
                  <a:lnTo>
                    <a:pt x="3601" y="3093"/>
                  </a:lnTo>
                  <a:cubicBezTo>
                    <a:pt x="3405" y="3956"/>
                    <a:pt x="2767" y="5646"/>
                    <a:pt x="1861" y="5837"/>
                  </a:cubicBezTo>
                  <a:cubicBezTo>
                    <a:pt x="1987" y="5870"/>
                    <a:pt x="2113" y="5887"/>
                    <a:pt x="2238" y="5887"/>
                  </a:cubicBezTo>
                  <a:cubicBezTo>
                    <a:pt x="2516" y="5887"/>
                    <a:pt x="2795" y="5816"/>
                    <a:pt x="3062" y="5701"/>
                  </a:cubicBezTo>
                  <a:lnTo>
                    <a:pt x="3062" y="5701"/>
                  </a:lnTo>
                  <a:cubicBezTo>
                    <a:pt x="2893" y="6187"/>
                    <a:pt x="2816" y="6617"/>
                    <a:pt x="2450" y="6939"/>
                  </a:cubicBezTo>
                  <a:cubicBezTo>
                    <a:pt x="2543" y="6955"/>
                    <a:pt x="2636" y="6962"/>
                    <a:pt x="2729" y="6962"/>
                  </a:cubicBezTo>
                  <a:cubicBezTo>
                    <a:pt x="2958" y="6962"/>
                    <a:pt x="3187" y="6922"/>
                    <a:pt x="3432" y="6884"/>
                  </a:cubicBezTo>
                  <a:lnTo>
                    <a:pt x="3432" y="6884"/>
                  </a:lnTo>
                  <a:cubicBezTo>
                    <a:pt x="3236" y="7637"/>
                    <a:pt x="3187" y="8363"/>
                    <a:pt x="2843" y="9089"/>
                  </a:cubicBezTo>
                  <a:cubicBezTo>
                    <a:pt x="2851" y="9078"/>
                    <a:pt x="2858" y="9070"/>
                    <a:pt x="2865" y="9061"/>
                  </a:cubicBezTo>
                  <a:lnTo>
                    <a:pt x="2865" y="9061"/>
                  </a:lnTo>
                  <a:cubicBezTo>
                    <a:pt x="2531" y="9544"/>
                    <a:pt x="2200" y="9944"/>
                    <a:pt x="1715" y="10326"/>
                  </a:cubicBezTo>
                  <a:cubicBezTo>
                    <a:pt x="1747" y="10333"/>
                    <a:pt x="1775" y="10333"/>
                    <a:pt x="1808" y="10333"/>
                  </a:cubicBezTo>
                  <a:cubicBezTo>
                    <a:pt x="2135" y="10333"/>
                    <a:pt x="2647" y="10087"/>
                    <a:pt x="2893" y="9868"/>
                  </a:cubicBezTo>
                  <a:lnTo>
                    <a:pt x="2893" y="9868"/>
                  </a:lnTo>
                  <a:cubicBezTo>
                    <a:pt x="2619" y="10136"/>
                    <a:pt x="2450" y="10485"/>
                    <a:pt x="2233" y="10779"/>
                  </a:cubicBezTo>
                  <a:cubicBezTo>
                    <a:pt x="1987" y="11053"/>
                    <a:pt x="1715" y="11134"/>
                    <a:pt x="1448" y="11347"/>
                  </a:cubicBezTo>
                  <a:cubicBezTo>
                    <a:pt x="1501" y="11353"/>
                    <a:pt x="1556" y="11358"/>
                    <a:pt x="1611" y="11358"/>
                  </a:cubicBezTo>
                  <a:cubicBezTo>
                    <a:pt x="1791" y="11358"/>
                    <a:pt x="1959" y="11315"/>
                    <a:pt x="2135" y="11210"/>
                  </a:cubicBezTo>
                  <a:lnTo>
                    <a:pt x="2135" y="11210"/>
                  </a:lnTo>
                  <a:cubicBezTo>
                    <a:pt x="2058" y="11909"/>
                    <a:pt x="1715" y="12585"/>
                    <a:pt x="1081" y="12798"/>
                  </a:cubicBezTo>
                  <a:cubicBezTo>
                    <a:pt x="1218" y="12776"/>
                    <a:pt x="1370" y="12738"/>
                    <a:pt x="1529" y="12738"/>
                  </a:cubicBezTo>
                  <a:cubicBezTo>
                    <a:pt x="1567" y="12738"/>
                    <a:pt x="1605" y="12738"/>
                    <a:pt x="1644" y="12743"/>
                  </a:cubicBezTo>
                  <a:cubicBezTo>
                    <a:pt x="1496" y="13551"/>
                    <a:pt x="836" y="14167"/>
                    <a:pt x="247" y="14626"/>
                  </a:cubicBezTo>
                  <a:cubicBezTo>
                    <a:pt x="318" y="14636"/>
                    <a:pt x="388" y="14641"/>
                    <a:pt x="459" y="14641"/>
                  </a:cubicBezTo>
                  <a:cubicBezTo>
                    <a:pt x="683" y="14641"/>
                    <a:pt x="879" y="14588"/>
                    <a:pt x="1103" y="14543"/>
                  </a:cubicBezTo>
                  <a:lnTo>
                    <a:pt x="1103" y="14543"/>
                  </a:lnTo>
                  <a:cubicBezTo>
                    <a:pt x="1022" y="14745"/>
                    <a:pt x="858" y="14915"/>
                    <a:pt x="667" y="15056"/>
                  </a:cubicBezTo>
                  <a:cubicBezTo>
                    <a:pt x="683" y="15056"/>
                    <a:pt x="727" y="15062"/>
                    <a:pt x="727" y="15089"/>
                  </a:cubicBezTo>
                  <a:cubicBezTo>
                    <a:pt x="733" y="15198"/>
                    <a:pt x="705" y="15286"/>
                    <a:pt x="662" y="15361"/>
                  </a:cubicBezTo>
                  <a:cubicBezTo>
                    <a:pt x="683" y="15869"/>
                    <a:pt x="318" y="16376"/>
                    <a:pt x="1" y="16693"/>
                  </a:cubicBezTo>
                  <a:cubicBezTo>
                    <a:pt x="295" y="16693"/>
                    <a:pt x="542" y="16534"/>
                    <a:pt x="809" y="16426"/>
                  </a:cubicBezTo>
                  <a:lnTo>
                    <a:pt x="809" y="16426"/>
                  </a:lnTo>
                  <a:cubicBezTo>
                    <a:pt x="727" y="16758"/>
                    <a:pt x="388" y="17069"/>
                    <a:pt x="45" y="17282"/>
                  </a:cubicBezTo>
                  <a:cubicBezTo>
                    <a:pt x="280" y="17402"/>
                    <a:pt x="557" y="17456"/>
                    <a:pt x="879" y="17456"/>
                  </a:cubicBezTo>
                  <a:cubicBezTo>
                    <a:pt x="989" y="17456"/>
                    <a:pt x="1103" y="17451"/>
                    <a:pt x="1224" y="17440"/>
                  </a:cubicBezTo>
                  <a:lnTo>
                    <a:pt x="1245" y="17440"/>
                  </a:lnTo>
                  <a:cubicBezTo>
                    <a:pt x="1289" y="17440"/>
                    <a:pt x="1360" y="17446"/>
                    <a:pt x="1322" y="17489"/>
                  </a:cubicBezTo>
                  <a:cubicBezTo>
                    <a:pt x="1060" y="17783"/>
                    <a:pt x="765" y="18030"/>
                    <a:pt x="378" y="18133"/>
                  </a:cubicBezTo>
                  <a:cubicBezTo>
                    <a:pt x="144" y="18198"/>
                    <a:pt x="1108" y="18498"/>
                    <a:pt x="1158" y="18503"/>
                  </a:cubicBezTo>
                  <a:cubicBezTo>
                    <a:pt x="1403" y="18531"/>
                    <a:pt x="1654" y="18531"/>
                    <a:pt x="1899" y="18564"/>
                  </a:cubicBezTo>
                  <a:cubicBezTo>
                    <a:pt x="1916" y="18569"/>
                    <a:pt x="1965" y="18574"/>
                    <a:pt x="1954" y="18607"/>
                  </a:cubicBezTo>
                  <a:cubicBezTo>
                    <a:pt x="1801" y="19017"/>
                    <a:pt x="1245" y="19110"/>
                    <a:pt x="864" y="19158"/>
                  </a:cubicBezTo>
                  <a:cubicBezTo>
                    <a:pt x="754" y="19175"/>
                    <a:pt x="640" y="19186"/>
                    <a:pt x="519" y="19186"/>
                  </a:cubicBezTo>
                  <a:lnTo>
                    <a:pt x="443" y="19186"/>
                  </a:lnTo>
                  <a:cubicBezTo>
                    <a:pt x="748" y="19366"/>
                    <a:pt x="1108" y="19453"/>
                    <a:pt x="1458" y="19475"/>
                  </a:cubicBezTo>
                  <a:cubicBezTo>
                    <a:pt x="1485" y="19475"/>
                    <a:pt x="1518" y="19480"/>
                    <a:pt x="1513" y="19513"/>
                  </a:cubicBezTo>
                  <a:cubicBezTo>
                    <a:pt x="1453" y="19818"/>
                    <a:pt x="1174" y="19955"/>
                    <a:pt x="891" y="20037"/>
                  </a:cubicBezTo>
                  <a:cubicBezTo>
                    <a:pt x="454" y="20167"/>
                    <a:pt x="1136" y="20517"/>
                    <a:pt x="1294" y="20615"/>
                  </a:cubicBezTo>
                  <a:cubicBezTo>
                    <a:pt x="1317" y="20631"/>
                    <a:pt x="1338" y="20643"/>
                    <a:pt x="1360" y="20653"/>
                  </a:cubicBezTo>
                  <a:cubicBezTo>
                    <a:pt x="1387" y="20648"/>
                    <a:pt x="1431" y="20636"/>
                    <a:pt x="1468" y="20636"/>
                  </a:cubicBezTo>
                  <a:cubicBezTo>
                    <a:pt x="1518" y="20636"/>
                    <a:pt x="1551" y="20648"/>
                    <a:pt x="1534" y="20669"/>
                  </a:cubicBezTo>
                  <a:cubicBezTo>
                    <a:pt x="1523" y="20691"/>
                    <a:pt x="1506" y="20708"/>
                    <a:pt x="1496" y="20729"/>
                  </a:cubicBezTo>
                  <a:cubicBezTo>
                    <a:pt x="1682" y="20817"/>
                    <a:pt x="1883" y="20882"/>
                    <a:pt x="2085" y="20915"/>
                  </a:cubicBezTo>
                  <a:cubicBezTo>
                    <a:pt x="2096" y="20910"/>
                    <a:pt x="2102" y="20905"/>
                    <a:pt x="2113" y="20898"/>
                  </a:cubicBezTo>
                  <a:cubicBezTo>
                    <a:pt x="2123" y="20888"/>
                    <a:pt x="2194" y="20872"/>
                    <a:pt x="2244" y="20872"/>
                  </a:cubicBezTo>
                  <a:cubicBezTo>
                    <a:pt x="2276" y="20872"/>
                    <a:pt x="2298" y="20877"/>
                    <a:pt x="2298" y="20898"/>
                  </a:cubicBezTo>
                  <a:cubicBezTo>
                    <a:pt x="2292" y="20915"/>
                    <a:pt x="2292" y="20931"/>
                    <a:pt x="2292" y="20948"/>
                  </a:cubicBezTo>
                  <a:cubicBezTo>
                    <a:pt x="2380" y="20953"/>
                    <a:pt x="2467" y="20958"/>
                    <a:pt x="2554" y="20958"/>
                  </a:cubicBezTo>
                  <a:cubicBezTo>
                    <a:pt x="2800" y="20958"/>
                    <a:pt x="3051" y="20925"/>
                    <a:pt x="3296" y="20865"/>
                  </a:cubicBezTo>
                  <a:cubicBezTo>
                    <a:pt x="3301" y="20865"/>
                    <a:pt x="3318" y="20860"/>
                    <a:pt x="3334" y="20860"/>
                  </a:cubicBezTo>
                  <a:cubicBezTo>
                    <a:pt x="3346" y="20855"/>
                    <a:pt x="3356" y="20850"/>
                    <a:pt x="3362" y="20844"/>
                  </a:cubicBezTo>
                  <a:cubicBezTo>
                    <a:pt x="3384" y="20833"/>
                    <a:pt x="3437" y="20817"/>
                    <a:pt x="3487" y="20817"/>
                  </a:cubicBezTo>
                  <a:cubicBezTo>
                    <a:pt x="3515" y="20817"/>
                    <a:pt x="3542" y="20822"/>
                    <a:pt x="3547" y="20844"/>
                  </a:cubicBezTo>
                  <a:cubicBezTo>
                    <a:pt x="3661" y="20953"/>
                    <a:pt x="3765" y="21013"/>
                    <a:pt x="3847" y="21013"/>
                  </a:cubicBezTo>
                  <a:cubicBezTo>
                    <a:pt x="3945" y="21013"/>
                    <a:pt x="4016" y="20943"/>
                    <a:pt x="4071" y="20812"/>
                  </a:cubicBezTo>
                  <a:cubicBezTo>
                    <a:pt x="4092" y="20784"/>
                    <a:pt x="4164" y="20757"/>
                    <a:pt x="4213" y="20757"/>
                  </a:cubicBezTo>
                  <a:cubicBezTo>
                    <a:pt x="4240" y="20757"/>
                    <a:pt x="4268" y="20762"/>
                    <a:pt x="4278" y="20779"/>
                  </a:cubicBezTo>
                  <a:cubicBezTo>
                    <a:pt x="4321" y="20910"/>
                    <a:pt x="4387" y="20975"/>
                    <a:pt x="4480" y="20975"/>
                  </a:cubicBezTo>
                  <a:cubicBezTo>
                    <a:pt x="4557" y="20975"/>
                    <a:pt x="4648" y="20937"/>
                    <a:pt x="4753" y="20850"/>
                  </a:cubicBezTo>
                  <a:cubicBezTo>
                    <a:pt x="4774" y="20822"/>
                    <a:pt x="4840" y="20795"/>
                    <a:pt x="4895" y="20795"/>
                  </a:cubicBezTo>
                  <a:cubicBezTo>
                    <a:pt x="4922" y="20795"/>
                    <a:pt x="4943" y="20800"/>
                    <a:pt x="4955" y="20817"/>
                  </a:cubicBezTo>
                  <a:cubicBezTo>
                    <a:pt x="5053" y="20937"/>
                    <a:pt x="5205" y="20996"/>
                    <a:pt x="5353" y="20996"/>
                  </a:cubicBezTo>
                  <a:cubicBezTo>
                    <a:pt x="5582" y="20996"/>
                    <a:pt x="5801" y="20850"/>
                    <a:pt x="5761" y="20582"/>
                  </a:cubicBezTo>
                  <a:cubicBezTo>
                    <a:pt x="5756" y="20545"/>
                    <a:pt x="5833" y="20517"/>
                    <a:pt x="5899" y="20517"/>
                  </a:cubicBezTo>
                  <a:cubicBezTo>
                    <a:pt x="5931" y="20517"/>
                    <a:pt x="5958" y="20527"/>
                    <a:pt x="5964" y="20538"/>
                  </a:cubicBezTo>
                  <a:cubicBezTo>
                    <a:pt x="6030" y="20643"/>
                    <a:pt x="6100" y="20734"/>
                    <a:pt x="6182" y="20827"/>
                  </a:cubicBezTo>
                  <a:cubicBezTo>
                    <a:pt x="6187" y="20839"/>
                    <a:pt x="6199" y="20850"/>
                    <a:pt x="6209" y="20860"/>
                  </a:cubicBezTo>
                  <a:cubicBezTo>
                    <a:pt x="6471" y="20784"/>
                    <a:pt x="6738" y="20713"/>
                    <a:pt x="6995" y="20615"/>
                  </a:cubicBezTo>
                  <a:cubicBezTo>
                    <a:pt x="6995" y="20603"/>
                    <a:pt x="6989" y="20593"/>
                    <a:pt x="6984" y="20582"/>
                  </a:cubicBezTo>
                  <a:cubicBezTo>
                    <a:pt x="6972" y="20538"/>
                    <a:pt x="7044" y="20527"/>
                    <a:pt x="7110" y="20527"/>
                  </a:cubicBezTo>
                  <a:cubicBezTo>
                    <a:pt x="7136" y="20527"/>
                    <a:pt x="7169" y="20527"/>
                    <a:pt x="7180" y="20533"/>
                  </a:cubicBezTo>
                  <a:cubicBezTo>
                    <a:pt x="7633" y="20315"/>
                    <a:pt x="7971" y="19966"/>
                    <a:pt x="8271" y="19568"/>
                  </a:cubicBezTo>
                  <a:cubicBezTo>
                    <a:pt x="8342" y="19470"/>
                    <a:pt x="8412" y="19371"/>
                    <a:pt x="8478" y="19262"/>
                  </a:cubicBezTo>
                  <a:cubicBezTo>
                    <a:pt x="8462" y="19256"/>
                    <a:pt x="8452" y="19246"/>
                    <a:pt x="8435" y="19241"/>
                  </a:cubicBezTo>
                  <a:cubicBezTo>
                    <a:pt x="8359" y="19279"/>
                    <a:pt x="8271" y="19294"/>
                    <a:pt x="8183" y="19294"/>
                  </a:cubicBezTo>
                  <a:lnTo>
                    <a:pt x="8102" y="19294"/>
                  </a:lnTo>
                  <a:cubicBezTo>
                    <a:pt x="8064" y="19294"/>
                    <a:pt x="8004" y="19289"/>
                    <a:pt x="8020" y="19251"/>
                  </a:cubicBezTo>
                  <a:cubicBezTo>
                    <a:pt x="8026" y="19251"/>
                    <a:pt x="8092" y="19120"/>
                    <a:pt x="8151" y="18984"/>
                  </a:cubicBezTo>
                  <a:cubicBezTo>
                    <a:pt x="8085" y="18908"/>
                    <a:pt x="8031" y="18826"/>
                    <a:pt x="7976" y="18744"/>
                  </a:cubicBezTo>
                  <a:cubicBezTo>
                    <a:pt x="7976" y="18798"/>
                    <a:pt x="7971" y="18858"/>
                    <a:pt x="7961" y="18918"/>
                  </a:cubicBezTo>
                  <a:cubicBezTo>
                    <a:pt x="7949" y="18989"/>
                    <a:pt x="7938" y="19060"/>
                    <a:pt x="7900" y="19131"/>
                  </a:cubicBezTo>
                  <a:cubicBezTo>
                    <a:pt x="7873" y="19186"/>
                    <a:pt x="7808" y="19224"/>
                    <a:pt x="7747" y="19224"/>
                  </a:cubicBezTo>
                  <a:cubicBezTo>
                    <a:pt x="7720" y="19224"/>
                    <a:pt x="7692" y="19213"/>
                    <a:pt x="7671" y="19203"/>
                  </a:cubicBezTo>
                  <a:cubicBezTo>
                    <a:pt x="7529" y="19115"/>
                    <a:pt x="7480" y="18979"/>
                    <a:pt x="7420" y="18853"/>
                  </a:cubicBezTo>
                  <a:cubicBezTo>
                    <a:pt x="7365" y="18727"/>
                    <a:pt x="7317" y="18596"/>
                    <a:pt x="7300" y="18455"/>
                  </a:cubicBezTo>
                  <a:lnTo>
                    <a:pt x="7300" y="18455"/>
                  </a:lnTo>
                  <a:cubicBezTo>
                    <a:pt x="7332" y="18591"/>
                    <a:pt x="7393" y="18717"/>
                    <a:pt x="7453" y="18836"/>
                  </a:cubicBezTo>
                  <a:cubicBezTo>
                    <a:pt x="7518" y="18951"/>
                    <a:pt x="7601" y="19077"/>
                    <a:pt x="7704" y="19131"/>
                  </a:cubicBezTo>
                  <a:cubicBezTo>
                    <a:pt x="7715" y="19142"/>
                    <a:pt x="7732" y="19142"/>
                    <a:pt x="7742" y="19142"/>
                  </a:cubicBezTo>
                  <a:cubicBezTo>
                    <a:pt x="7780" y="19142"/>
                    <a:pt x="7808" y="19120"/>
                    <a:pt x="7823" y="19087"/>
                  </a:cubicBezTo>
                  <a:cubicBezTo>
                    <a:pt x="7851" y="19039"/>
                    <a:pt x="7863" y="18967"/>
                    <a:pt x="7868" y="18901"/>
                  </a:cubicBezTo>
                  <a:cubicBezTo>
                    <a:pt x="7873" y="18826"/>
                    <a:pt x="7873" y="18744"/>
                    <a:pt x="7873" y="18662"/>
                  </a:cubicBezTo>
                  <a:lnTo>
                    <a:pt x="7873" y="18662"/>
                  </a:lnTo>
                  <a:cubicBezTo>
                    <a:pt x="7818" y="18672"/>
                    <a:pt x="7764" y="18684"/>
                    <a:pt x="7677" y="18700"/>
                  </a:cubicBezTo>
                  <a:lnTo>
                    <a:pt x="7633" y="18700"/>
                  </a:lnTo>
                  <a:cubicBezTo>
                    <a:pt x="7594" y="18700"/>
                    <a:pt x="7546" y="18695"/>
                    <a:pt x="7561" y="18657"/>
                  </a:cubicBezTo>
                  <a:cubicBezTo>
                    <a:pt x="7699" y="18259"/>
                    <a:pt x="7944" y="18193"/>
                    <a:pt x="7398" y="18138"/>
                  </a:cubicBezTo>
                  <a:cubicBezTo>
                    <a:pt x="7110" y="18111"/>
                    <a:pt x="6902" y="17980"/>
                    <a:pt x="6722" y="17756"/>
                  </a:cubicBezTo>
                  <a:cubicBezTo>
                    <a:pt x="6678" y="17708"/>
                    <a:pt x="6831" y="17680"/>
                    <a:pt x="6853" y="17680"/>
                  </a:cubicBezTo>
                  <a:cubicBezTo>
                    <a:pt x="7470" y="17653"/>
                    <a:pt x="8069" y="17501"/>
                    <a:pt x="8615" y="17227"/>
                  </a:cubicBezTo>
                  <a:cubicBezTo>
                    <a:pt x="8593" y="17146"/>
                    <a:pt x="8571" y="17069"/>
                    <a:pt x="8550" y="16993"/>
                  </a:cubicBezTo>
                  <a:lnTo>
                    <a:pt x="8550" y="16993"/>
                  </a:lnTo>
                  <a:cubicBezTo>
                    <a:pt x="8664" y="17010"/>
                    <a:pt x="8772" y="17048"/>
                    <a:pt x="8898" y="17075"/>
                  </a:cubicBezTo>
                  <a:cubicBezTo>
                    <a:pt x="8903" y="17075"/>
                    <a:pt x="8910" y="17069"/>
                    <a:pt x="8915" y="17063"/>
                  </a:cubicBezTo>
                  <a:cubicBezTo>
                    <a:pt x="8762" y="17053"/>
                    <a:pt x="8626" y="16970"/>
                    <a:pt x="8511" y="16884"/>
                  </a:cubicBezTo>
                  <a:cubicBezTo>
                    <a:pt x="8359" y="16764"/>
                    <a:pt x="8228" y="16622"/>
                    <a:pt x="8107" y="16479"/>
                  </a:cubicBezTo>
                  <a:lnTo>
                    <a:pt x="8107" y="16479"/>
                  </a:lnTo>
                  <a:cubicBezTo>
                    <a:pt x="8244" y="16610"/>
                    <a:pt x="8380" y="16741"/>
                    <a:pt x="8538" y="16840"/>
                  </a:cubicBezTo>
                  <a:cubicBezTo>
                    <a:pt x="8664" y="16922"/>
                    <a:pt x="8805" y="16987"/>
                    <a:pt x="8943" y="16987"/>
                  </a:cubicBezTo>
                  <a:lnTo>
                    <a:pt x="9002" y="16987"/>
                  </a:lnTo>
                  <a:cubicBezTo>
                    <a:pt x="8975" y="16872"/>
                    <a:pt x="8948" y="16764"/>
                    <a:pt x="8910" y="16660"/>
                  </a:cubicBezTo>
                  <a:cubicBezTo>
                    <a:pt x="8882" y="16578"/>
                    <a:pt x="8850" y="16486"/>
                    <a:pt x="8800" y="16421"/>
                  </a:cubicBezTo>
                  <a:cubicBezTo>
                    <a:pt x="8779" y="16398"/>
                    <a:pt x="8751" y="16371"/>
                    <a:pt x="8729" y="16338"/>
                  </a:cubicBezTo>
                  <a:cubicBezTo>
                    <a:pt x="8713" y="16311"/>
                    <a:pt x="8713" y="16283"/>
                    <a:pt x="8734" y="16262"/>
                  </a:cubicBezTo>
                  <a:cubicBezTo>
                    <a:pt x="8746" y="16250"/>
                    <a:pt x="8762" y="16245"/>
                    <a:pt x="8779" y="16245"/>
                  </a:cubicBezTo>
                  <a:cubicBezTo>
                    <a:pt x="8789" y="16245"/>
                    <a:pt x="8805" y="16250"/>
                    <a:pt x="8817" y="16262"/>
                  </a:cubicBezTo>
                  <a:cubicBezTo>
                    <a:pt x="8838" y="16278"/>
                    <a:pt x="8855" y="16300"/>
                    <a:pt x="8871" y="16316"/>
                  </a:cubicBezTo>
                  <a:cubicBezTo>
                    <a:pt x="8920" y="16366"/>
                    <a:pt x="8986" y="16404"/>
                    <a:pt x="9051" y="16442"/>
                  </a:cubicBezTo>
                  <a:cubicBezTo>
                    <a:pt x="9144" y="16486"/>
                    <a:pt x="9237" y="16524"/>
                    <a:pt x="9335" y="16589"/>
                  </a:cubicBezTo>
                  <a:cubicBezTo>
                    <a:pt x="9379" y="16617"/>
                    <a:pt x="9427" y="16650"/>
                    <a:pt x="9477" y="16676"/>
                  </a:cubicBezTo>
                  <a:cubicBezTo>
                    <a:pt x="9482" y="16676"/>
                    <a:pt x="9487" y="16671"/>
                    <a:pt x="9492" y="16665"/>
                  </a:cubicBezTo>
                  <a:cubicBezTo>
                    <a:pt x="9525" y="16638"/>
                    <a:pt x="9570" y="16595"/>
                    <a:pt x="9618" y="16551"/>
                  </a:cubicBezTo>
                  <a:cubicBezTo>
                    <a:pt x="9580" y="16486"/>
                    <a:pt x="9537" y="16426"/>
                    <a:pt x="9492" y="16360"/>
                  </a:cubicBezTo>
                  <a:cubicBezTo>
                    <a:pt x="9449" y="16360"/>
                    <a:pt x="9406" y="16366"/>
                    <a:pt x="9356" y="16366"/>
                  </a:cubicBezTo>
                  <a:cubicBezTo>
                    <a:pt x="9335" y="16366"/>
                    <a:pt x="9242" y="16360"/>
                    <a:pt x="9270" y="16322"/>
                  </a:cubicBezTo>
                  <a:cubicBezTo>
                    <a:pt x="9296" y="16283"/>
                    <a:pt x="9335" y="16240"/>
                    <a:pt x="9373" y="16197"/>
                  </a:cubicBezTo>
                  <a:cubicBezTo>
                    <a:pt x="9368" y="16191"/>
                    <a:pt x="9362" y="16180"/>
                    <a:pt x="9356" y="16174"/>
                  </a:cubicBezTo>
                  <a:cubicBezTo>
                    <a:pt x="9346" y="16147"/>
                    <a:pt x="9351" y="16109"/>
                    <a:pt x="9379" y="16093"/>
                  </a:cubicBezTo>
                  <a:cubicBezTo>
                    <a:pt x="9389" y="16081"/>
                    <a:pt x="9406" y="16076"/>
                    <a:pt x="9417" y="16076"/>
                  </a:cubicBezTo>
                  <a:cubicBezTo>
                    <a:pt x="9422" y="16076"/>
                    <a:pt x="9434" y="16081"/>
                    <a:pt x="9439" y="16081"/>
                  </a:cubicBezTo>
                  <a:cubicBezTo>
                    <a:pt x="9401" y="16006"/>
                    <a:pt x="9362" y="15935"/>
                    <a:pt x="9324" y="15858"/>
                  </a:cubicBezTo>
                  <a:cubicBezTo>
                    <a:pt x="9094" y="15858"/>
                    <a:pt x="8898" y="15771"/>
                    <a:pt x="8702" y="15651"/>
                  </a:cubicBezTo>
                  <a:cubicBezTo>
                    <a:pt x="8659" y="15623"/>
                    <a:pt x="8702" y="15596"/>
                    <a:pt x="8734" y="15580"/>
                  </a:cubicBezTo>
                  <a:cubicBezTo>
                    <a:pt x="8855" y="15525"/>
                    <a:pt x="8981" y="15477"/>
                    <a:pt x="9106" y="15422"/>
                  </a:cubicBezTo>
                  <a:cubicBezTo>
                    <a:pt x="9051" y="15301"/>
                    <a:pt x="8991" y="15182"/>
                    <a:pt x="8943" y="15056"/>
                  </a:cubicBezTo>
                  <a:lnTo>
                    <a:pt x="8943" y="15056"/>
                  </a:lnTo>
                  <a:cubicBezTo>
                    <a:pt x="9106" y="15122"/>
                    <a:pt x="9270" y="15220"/>
                    <a:pt x="9439" y="15296"/>
                  </a:cubicBezTo>
                  <a:cubicBezTo>
                    <a:pt x="9940" y="15084"/>
                    <a:pt x="9695" y="15067"/>
                    <a:pt x="9466" y="15067"/>
                  </a:cubicBezTo>
                  <a:lnTo>
                    <a:pt x="9303" y="15067"/>
                  </a:lnTo>
                  <a:cubicBezTo>
                    <a:pt x="8964" y="15062"/>
                    <a:pt x="8669" y="15039"/>
                    <a:pt x="8380" y="14855"/>
                  </a:cubicBezTo>
                  <a:cubicBezTo>
                    <a:pt x="8336" y="14833"/>
                    <a:pt x="8380" y="14800"/>
                    <a:pt x="8412" y="14789"/>
                  </a:cubicBezTo>
                  <a:cubicBezTo>
                    <a:pt x="8707" y="14664"/>
                    <a:pt x="9008" y="14588"/>
                    <a:pt x="9313" y="14548"/>
                  </a:cubicBezTo>
                  <a:lnTo>
                    <a:pt x="9308" y="14543"/>
                  </a:lnTo>
                  <a:cubicBezTo>
                    <a:pt x="9313" y="14543"/>
                    <a:pt x="9313" y="14543"/>
                    <a:pt x="9318" y="14548"/>
                  </a:cubicBezTo>
                  <a:cubicBezTo>
                    <a:pt x="9542" y="14516"/>
                    <a:pt x="9771" y="14505"/>
                    <a:pt x="10006" y="14505"/>
                  </a:cubicBezTo>
                  <a:cubicBezTo>
                    <a:pt x="9754" y="14276"/>
                    <a:pt x="9537" y="14014"/>
                    <a:pt x="9379" y="13725"/>
                  </a:cubicBezTo>
                  <a:cubicBezTo>
                    <a:pt x="9106" y="13463"/>
                    <a:pt x="8822" y="13218"/>
                    <a:pt x="8626" y="13038"/>
                  </a:cubicBezTo>
                  <a:cubicBezTo>
                    <a:pt x="8135" y="12585"/>
                    <a:pt x="7863" y="12018"/>
                    <a:pt x="7666" y="11347"/>
                  </a:cubicBezTo>
                  <a:lnTo>
                    <a:pt x="7666" y="11347"/>
                  </a:lnTo>
                  <a:cubicBezTo>
                    <a:pt x="7987" y="11456"/>
                    <a:pt x="8281" y="11615"/>
                    <a:pt x="8598" y="11642"/>
                  </a:cubicBezTo>
                  <a:cubicBezTo>
                    <a:pt x="8255" y="11053"/>
                    <a:pt x="7889" y="10621"/>
                    <a:pt x="7692" y="9923"/>
                  </a:cubicBezTo>
                  <a:lnTo>
                    <a:pt x="7692" y="9923"/>
                  </a:lnTo>
                  <a:cubicBezTo>
                    <a:pt x="7987" y="10245"/>
                    <a:pt x="8478" y="10190"/>
                    <a:pt x="8844" y="10245"/>
                  </a:cubicBezTo>
                  <a:cubicBezTo>
                    <a:pt x="8353" y="9814"/>
                    <a:pt x="7961" y="9306"/>
                    <a:pt x="7616" y="8740"/>
                  </a:cubicBezTo>
                  <a:cubicBezTo>
                    <a:pt x="7311" y="8276"/>
                    <a:pt x="7180" y="8178"/>
                    <a:pt x="6667" y="7420"/>
                  </a:cubicBezTo>
                  <a:cubicBezTo>
                    <a:pt x="6619" y="7282"/>
                    <a:pt x="6564" y="7146"/>
                    <a:pt x="6514" y="7021"/>
                  </a:cubicBezTo>
                  <a:lnTo>
                    <a:pt x="6514" y="7021"/>
                  </a:lnTo>
                  <a:cubicBezTo>
                    <a:pt x="6760" y="7103"/>
                    <a:pt x="7033" y="7103"/>
                    <a:pt x="7300" y="7103"/>
                  </a:cubicBezTo>
                  <a:cubicBezTo>
                    <a:pt x="6710" y="6803"/>
                    <a:pt x="6367" y="6350"/>
                    <a:pt x="6269" y="5673"/>
                  </a:cubicBezTo>
                  <a:lnTo>
                    <a:pt x="6269" y="5673"/>
                  </a:lnTo>
                  <a:cubicBezTo>
                    <a:pt x="6443" y="5711"/>
                    <a:pt x="6662" y="5766"/>
                    <a:pt x="6869" y="5766"/>
                  </a:cubicBezTo>
                  <a:cubicBezTo>
                    <a:pt x="6984" y="5766"/>
                    <a:pt x="7098" y="5751"/>
                    <a:pt x="7201" y="5701"/>
                  </a:cubicBezTo>
                  <a:cubicBezTo>
                    <a:pt x="6907" y="5406"/>
                    <a:pt x="6662" y="5167"/>
                    <a:pt x="6416" y="4817"/>
                  </a:cubicBezTo>
                  <a:cubicBezTo>
                    <a:pt x="6199" y="4523"/>
                    <a:pt x="6078" y="4119"/>
                    <a:pt x="5882" y="3825"/>
                  </a:cubicBezTo>
                  <a:lnTo>
                    <a:pt x="5882" y="3825"/>
                  </a:lnTo>
                  <a:cubicBezTo>
                    <a:pt x="6030" y="3890"/>
                    <a:pt x="6176" y="3918"/>
                    <a:pt x="6324" y="3918"/>
                  </a:cubicBezTo>
                  <a:cubicBezTo>
                    <a:pt x="6466" y="3918"/>
                    <a:pt x="6612" y="3890"/>
                    <a:pt x="6760" y="3846"/>
                  </a:cubicBezTo>
                  <a:cubicBezTo>
                    <a:pt x="6199" y="3715"/>
                    <a:pt x="5461" y="2936"/>
                    <a:pt x="5441" y="2264"/>
                  </a:cubicBezTo>
                  <a:lnTo>
                    <a:pt x="5441" y="2264"/>
                  </a:lnTo>
                  <a:cubicBezTo>
                    <a:pt x="5708" y="2478"/>
                    <a:pt x="5980" y="2641"/>
                    <a:pt x="6324" y="2641"/>
                  </a:cubicBezTo>
                  <a:cubicBezTo>
                    <a:pt x="6051" y="2237"/>
                    <a:pt x="5833" y="1779"/>
                    <a:pt x="5539" y="1430"/>
                  </a:cubicBezTo>
                  <a:cubicBezTo>
                    <a:pt x="5784" y="1403"/>
                    <a:pt x="5980" y="1189"/>
                    <a:pt x="6078" y="972"/>
                  </a:cubicBezTo>
                  <a:lnTo>
                    <a:pt x="5244" y="972"/>
                  </a:lnTo>
                  <a:cubicBezTo>
                    <a:pt x="5413" y="841"/>
                    <a:pt x="5756" y="731"/>
                    <a:pt x="5833" y="514"/>
                  </a:cubicBezTo>
                  <a:lnTo>
                    <a:pt x="5833" y="514"/>
                  </a:lnTo>
                  <a:cubicBezTo>
                    <a:pt x="5587" y="650"/>
                    <a:pt x="5244" y="678"/>
                    <a:pt x="4976" y="759"/>
                  </a:cubicBezTo>
                  <a:lnTo>
                    <a:pt x="5096" y="704"/>
                  </a:lnTo>
                  <a:cubicBezTo>
                    <a:pt x="5074" y="278"/>
                    <a:pt x="4693" y="1"/>
                    <a:pt x="4311" y="1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0"/>
            <p:cNvSpPr/>
            <p:nvPr/>
          </p:nvSpPr>
          <p:spPr>
            <a:xfrm>
              <a:off x="6302450" y="3378675"/>
              <a:ext cx="145550" cy="16900"/>
            </a:xfrm>
            <a:custGeom>
              <a:avLst/>
              <a:gdLst/>
              <a:ahLst/>
              <a:cxnLst/>
              <a:rect l="l" t="t" r="r" b="b"/>
              <a:pathLst>
                <a:path w="5822" h="676" extrusionOk="0">
                  <a:moveTo>
                    <a:pt x="5751" y="10"/>
                  </a:moveTo>
                  <a:cubicBezTo>
                    <a:pt x="5685" y="10"/>
                    <a:pt x="5613" y="21"/>
                    <a:pt x="5625" y="65"/>
                  </a:cubicBezTo>
                  <a:cubicBezTo>
                    <a:pt x="5630" y="76"/>
                    <a:pt x="5636" y="86"/>
                    <a:pt x="5636" y="98"/>
                  </a:cubicBezTo>
                  <a:cubicBezTo>
                    <a:pt x="5641" y="98"/>
                    <a:pt x="5653" y="93"/>
                    <a:pt x="5658" y="93"/>
                  </a:cubicBezTo>
                  <a:cubicBezTo>
                    <a:pt x="5685" y="81"/>
                    <a:pt x="5711" y="71"/>
                    <a:pt x="5734" y="60"/>
                  </a:cubicBezTo>
                  <a:lnTo>
                    <a:pt x="5734" y="48"/>
                  </a:lnTo>
                  <a:lnTo>
                    <a:pt x="5739" y="54"/>
                  </a:lnTo>
                  <a:cubicBezTo>
                    <a:pt x="5766" y="43"/>
                    <a:pt x="5794" y="33"/>
                    <a:pt x="5821" y="16"/>
                  </a:cubicBezTo>
                  <a:cubicBezTo>
                    <a:pt x="5810" y="10"/>
                    <a:pt x="5777" y="10"/>
                    <a:pt x="5751" y="10"/>
                  </a:cubicBezTo>
                  <a:close/>
                  <a:moveTo>
                    <a:pt x="109" y="119"/>
                  </a:moveTo>
                  <a:cubicBezTo>
                    <a:pt x="72" y="119"/>
                    <a:pt x="28" y="131"/>
                    <a:pt x="1" y="136"/>
                  </a:cubicBezTo>
                  <a:cubicBezTo>
                    <a:pt x="23" y="152"/>
                    <a:pt x="39" y="164"/>
                    <a:pt x="61" y="174"/>
                  </a:cubicBezTo>
                  <a:cubicBezTo>
                    <a:pt x="89" y="185"/>
                    <a:pt x="109" y="196"/>
                    <a:pt x="137" y="212"/>
                  </a:cubicBezTo>
                  <a:cubicBezTo>
                    <a:pt x="147" y="191"/>
                    <a:pt x="164" y="174"/>
                    <a:pt x="175" y="152"/>
                  </a:cubicBezTo>
                  <a:cubicBezTo>
                    <a:pt x="192" y="131"/>
                    <a:pt x="159" y="119"/>
                    <a:pt x="109" y="119"/>
                  </a:cubicBezTo>
                  <a:close/>
                  <a:moveTo>
                    <a:pt x="885" y="355"/>
                  </a:moveTo>
                  <a:cubicBezTo>
                    <a:pt x="835" y="355"/>
                    <a:pt x="764" y="371"/>
                    <a:pt x="754" y="381"/>
                  </a:cubicBezTo>
                  <a:cubicBezTo>
                    <a:pt x="743" y="388"/>
                    <a:pt x="737" y="393"/>
                    <a:pt x="726" y="398"/>
                  </a:cubicBezTo>
                  <a:cubicBezTo>
                    <a:pt x="754" y="403"/>
                    <a:pt x="781" y="408"/>
                    <a:pt x="814" y="414"/>
                  </a:cubicBezTo>
                  <a:cubicBezTo>
                    <a:pt x="819" y="408"/>
                    <a:pt x="824" y="403"/>
                    <a:pt x="835" y="398"/>
                  </a:cubicBezTo>
                  <a:lnTo>
                    <a:pt x="835" y="398"/>
                  </a:lnTo>
                  <a:cubicBezTo>
                    <a:pt x="830" y="403"/>
                    <a:pt x="830" y="408"/>
                    <a:pt x="830" y="414"/>
                  </a:cubicBezTo>
                  <a:cubicBezTo>
                    <a:pt x="862" y="420"/>
                    <a:pt x="895" y="426"/>
                    <a:pt x="933" y="431"/>
                  </a:cubicBezTo>
                  <a:cubicBezTo>
                    <a:pt x="933" y="414"/>
                    <a:pt x="933" y="398"/>
                    <a:pt x="939" y="381"/>
                  </a:cubicBezTo>
                  <a:cubicBezTo>
                    <a:pt x="939" y="360"/>
                    <a:pt x="917" y="355"/>
                    <a:pt x="885" y="355"/>
                  </a:cubicBezTo>
                  <a:close/>
                  <a:moveTo>
                    <a:pt x="4540" y="0"/>
                  </a:moveTo>
                  <a:cubicBezTo>
                    <a:pt x="4474" y="0"/>
                    <a:pt x="4397" y="28"/>
                    <a:pt x="4402" y="65"/>
                  </a:cubicBezTo>
                  <a:cubicBezTo>
                    <a:pt x="4442" y="333"/>
                    <a:pt x="4223" y="479"/>
                    <a:pt x="3994" y="479"/>
                  </a:cubicBezTo>
                  <a:cubicBezTo>
                    <a:pt x="3846" y="479"/>
                    <a:pt x="3694" y="420"/>
                    <a:pt x="3596" y="300"/>
                  </a:cubicBezTo>
                  <a:cubicBezTo>
                    <a:pt x="3584" y="283"/>
                    <a:pt x="3563" y="278"/>
                    <a:pt x="3536" y="278"/>
                  </a:cubicBezTo>
                  <a:cubicBezTo>
                    <a:pt x="3481" y="278"/>
                    <a:pt x="3415" y="305"/>
                    <a:pt x="3394" y="333"/>
                  </a:cubicBezTo>
                  <a:cubicBezTo>
                    <a:pt x="3289" y="420"/>
                    <a:pt x="3198" y="458"/>
                    <a:pt x="3121" y="458"/>
                  </a:cubicBezTo>
                  <a:cubicBezTo>
                    <a:pt x="3028" y="458"/>
                    <a:pt x="2962" y="393"/>
                    <a:pt x="2919" y="262"/>
                  </a:cubicBezTo>
                  <a:cubicBezTo>
                    <a:pt x="2909" y="245"/>
                    <a:pt x="2881" y="240"/>
                    <a:pt x="2854" y="240"/>
                  </a:cubicBezTo>
                  <a:cubicBezTo>
                    <a:pt x="2805" y="240"/>
                    <a:pt x="2733" y="267"/>
                    <a:pt x="2712" y="295"/>
                  </a:cubicBezTo>
                  <a:cubicBezTo>
                    <a:pt x="2657" y="426"/>
                    <a:pt x="2586" y="496"/>
                    <a:pt x="2488" y="496"/>
                  </a:cubicBezTo>
                  <a:cubicBezTo>
                    <a:pt x="2406" y="496"/>
                    <a:pt x="2302" y="436"/>
                    <a:pt x="2188" y="327"/>
                  </a:cubicBezTo>
                  <a:cubicBezTo>
                    <a:pt x="2183" y="305"/>
                    <a:pt x="2156" y="300"/>
                    <a:pt x="2128" y="300"/>
                  </a:cubicBezTo>
                  <a:cubicBezTo>
                    <a:pt x="2078" y="300"/>
                    <a:pt x="2025" y="316"/>
                    <a:pt x="2003" y="327"/>
                  </a:cubicBezTo>
                  <a:cubicBezTo>
                    <a:pt x="1997" y="333"/>
                    <a:pt x="1987" y="338"/>
                    <a:pt x="1975" y="343"/>
                  </a:cubicBezTo>
                  <a:lnTo>
                    <a:pt x="2008" y="343"/>
                  </a:lnTo>
                  <a:cubicBezTo>
                    <a:pt x="2030" y="343"/>
                    <a:pt x="2058" y="343"/>
                    <a:pt x="2068" y="355"/>
                  </a:cubicBezTo>
                  <a:cubicBezTo>
                    <a:pt x="2073" y="348"/>
                    <a:pt x="2078" y="348"/>
                    <a:pt x="2085" y="343"/>
                  </a:cubicBezTo>
                  <a:cubicBezTo>
                    <a:pt x="2101" y="562"/>
                    <a:pt x="2204" y="643"/>
                    <a:pt x="2325" y="643"/>
                  </a:cubicBezTo>
                  <a:cubicBezTo>
                    <a:pt x="2504" y="643"/>
                    <a:pt x="2728" y="469"/>
                    <a:pt x="2816" y="289"/>
                  </a:cubicBezTo>
                  <a:cubicBezTo>
                    <a:pt x="2914" y="491"/>
                    <a:pt x="3039" y="572"/>
                    <a:pt x="3159" y="572"/>
                  </a:cubicBezTo>
                  <a:cubicBezTo>
                    <a:pt x="3296" y="572"/>
                    <a:pt x="3427" y="469"/>
                    <a:pt x="3498" y="327"/>
                  </a:cubicBezTo>
                  <a:cubicBezTo>
                    <a:pt x="3601" y="474"/>
                    <a:pt x="3727" y="605"/>
                    <a:pt x="3873" y="676"/>
                  </a:cubicBezTo>
                  <a:cubicBezTo>
                    <a:pt x="3858" y="649"/>
                    <a:pt x="3896" y="627"/>
                    <a:pt x="3918" y="617"/>
                  </a:cubicBezTo>
                  <a:cubicBezTo>
                    <a:pt x="4108" y="551"/>
                    <a:pt x="4299" y="491"/>
                    <a:pt x="4495" y="436"/>
                  </a:cubicBezTo>
                  <a:cubicBezTo>
                    <a:pt x="4540" y="322"/>
                    <a:pt x="4545" y="185"/>
                    <a:pt x="4507" y="48"/>
                  </a:cubicBezTo>
                  <a:lnTo>
                    <a:pt x="4507" y="48"/>
                  </a:lnTo>
                  <a:cubicBezTo>
                    <a:pt x="4572" y="147"/>
                    <a:pt x="4654" y="262"/>
                    <a:pt x="4752" y="365"/>
                  </a:cubicBezTo>
                  <a:cubicBezTo>
                    <a:pt x="4785" y="360"/>
                    <a:pt x="4817" y="348"/>
                    <a:pt x="4850" y="343"/>
                  </a:cubicBezTo>
                  <a:cubicBezTo>
                    <a:pt x="4840" y="333"/>
                    <a:pt x="4828" y="322"/>
                    <a:pt x="4823" y="310"/>
                  </a:cubicBezTo>
                  <a:cubicBezTo>
                    <a:pt x="4741" y="217"/>
                    <a:pt x="4671" y="126"/>
                    <a:pt x="4605" y="21"/>
                  </a:cubicBezTo>
                  <a:cubicBezTo>
                    <a:pt x="4599" y="10"/>
                    <a:pt x="4572" y="0"/>
                    <a:pt x="4540" y="0"/>
                  </a:cubicBezTo>
                  <a:close/>
                </a:path>
              </a:pathLst>
            </a:custGeom>
            <a:solidFill>
              <a:srgbClr val="1215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0"/>
            <p:cNvSpPr/>
            <p:nvPr/>
          </p:nvSpPr>
          <p:spPr>
            <a:xfrm>
              <a:off x="6332875" y="2946325"/>
              <a:ext cx="11075" cy="3600"/>
            </a:xfrm>
            <a:custGeom>
              <a:avLst/>
              <a:gdLst/>
              <a:ahLst/>
              <a:cxnLst/>
              <a:rect l="l" t="t" r="r" b="b"/>
              <a:pathLst>
                <a:path w="443" h="144" extrusionOk="0">
                  <a:moveTo>
                    <a:pt x="443" y="1"/>
                  </a:moveTo>
                  <a:lnTo>
                    <a:pt x="443" y="1"/>
                  </a:lnTo>
                  <a:cubicBezTo>
                    <a:pt x="279" y="45"/>
                    <a:pt x="120" y="94"/>
                    <a:pt x="0" y="144"/>
                  </a:cubicBezTo>
                  <a:lnTo>
                    <a:pt x="50" y="144"/>
                  </a:lnTo>
                  <a:cubicBezTo>
                    <a:pt x="181" y="144"/>
                    <a:pt x="312" y="94"/>
                    <a:pt x="443" y="1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0"/>
            <p:cNvSpPr/>
            <p:nvPr/>
          </p:nvSpPr>
          <p:spPr>
            <a:xfrm>
              <a:off x="6387000" y="2896875"/>
              <a:ext cx="48975" cy="21550"/>
            </a:xfrm>
            <a:custGeom>
              <a:avLst/>
              <a:gdLst/>
              <a:ahLst/>
              <a:cxnLst/>
              <a:rect l="l" t="t" r="r" b="b"/>
              <a:pathLst>
                <a:path w="1959" h="862" extrusionOk="0">
                  <a:moveTo>
                    <a:pt x="481" y="768"/>
                  </a:moveTo>
                  <a:lnTo>
                    <a:pt x="476" y="774"/>
                  </a:lnTo>
                  <a:lnTo>
                    <a:pt x="470" y="777"/>
                  </a:lnTo>
                  <a:lnTo>
                    <a:pt x="470" y="777"/>
                  </a:lnTo>
                  <a:lnTo>
                    <a:pt x="470" y="777"/>
                  </a:lnTo>
                  <a:lnTo>
                    <a:pt x="470" y="777"/>
                  </a:lnTo>
                  <a:lnTo>
                    <a:pt x="470" y="777"/>
                  </a:lnTo>
                  <a:cubicBezTo>
                    <a:pt x="471" y="777"/>
                    <a:pt x="471" y="776"/>
                    <a:pt x="471" y="776"/>
                  </a:cubicBezTo>
                  <a:lnTo>
                    <a:pt x="471" y="776"/>
                  </a:lnTo>
                  <a:cubicBezTo>
                    <a:pt x="470" y="776"/>
                    <a:pt x="470" y="777"/>
                    <a:pt x="469" y="777"/>
                  </a:cubicBezTo>
                  <a:lnTo>
                    <a:pt x="469" y="777"/>
                  </a:lnTo>
                  <a:lnTo>
                    <a:pt x="470" y="777"/>
                  </a:lnTo>
                  <a:lnTo>
                    <a:pt x="470" y="777"/>
                  </a:lnTo>
                  <a:cubicBezTo>
                    <a:pt x="470" y="777"/>
                    <a:pt x="469" y="778"/>
                    <a:pt x="469" y="778"/>
                  </a:cubicBezTo>
                  <a:cubicBezTo>
                    <a:pt x="469" y="778"/>
                    <a:pt x="469" y="778"/>
                    <a:pt x="469" y="777"/>
                  </a:cubicBezTo>
                  <a:lnTo>
                    <a:pt x="469" y="777"/>
                  </a:lnTo>
                  <a:lnTo>
                    <a:pt x="464" y="780"/>
                  </a:lnTo>
                  <a:cubicBezTo>
                    <a:pt x="467" y="777"/>
                    <a:pt x="469" y="776"/>
                    <a:pt x="470" y="774"/>
                  </a:cubicBezTo>
                  <a:lnTo>
                    <a:pt x="470" y="774"/>
                  </a:lnTo>
                  <a:cubicBezTo>
                    <a:pt x="472" y="774"/>
                    <a:pt x="472" y="775"/>
                    <a:pt x="471" y="776"/>
                  </a:cubicBezTo>
                  <a:lnTo>
                    <a:pt x="471" y="776"/>
                  </a:lnTo>
                  <a:cubicBezTo>
                    <a:pt x="473" y="774"/>
                    <a:pt x="476" y="772"/>
                    <a:pt x="481" y="768"/>
                  </a:cubicBezTo>
                  <a:close/>
                  <a:moveTo>
                    <a:pt x="381" y="0"/>
                  </a:moveTo>
                  <a:cubicBezTo>
                    <a:pt x="367" y="0"/>
                    <a:pt x="352" y="5"/>
                    <a:pt x="340" y="15"/>
                  </a:cubicBezTo>
                  <a:cubicBezTo>
                    <a:pt x="317" y="32"/>
                    <a:pt x="312" y="60"/>
                    <a:pt x="317" y="87"/>
                  </a:cubicBezTo>
                  <a:cubicBezTo>
                    <a:pt x="366" y="212"/>
                    <a:pt x="398" y="349"/>
                    <a:pt x="431" y="480"/>
                  </a:cubicBezTo>
                  <a:cubicBezTo>
                    <a:pt x="448" y="551"/>
                    <a:pt x="464" y="616"/>
                    <a:pt x="470" y="682"/>
                  </a:cubicBezTo>
                  <a:cubicBezTo>
                    <a:pt x="476" y="714"/>
                    <a:pt x="476" y="747"/>
                    <a:pt x="470" y="768"/>
                  </a:cubicBezTo>
                  <a:lnTo>
                    <a:pt x="470" y="772"/>
                  </a:lnTo>
                  <a:lnTo>
                    <a:pt x="470" y="772"/>
                  </a:lnTo>
                  <a:cubicBezTo>
                    <a:pt x="468" y="771"/>
                    <a:pt x="460" y="772"/>
                    <a:pt x="453" y="768"/>
                  </a:cubicBezTo>
                  <a:cubicBezTo>
                    <a:pt x="355" y="702"/>
                    <a:pt x="252" y="589"/>
                    <a:pt x="181" y="480"/>
                  </a:cubicBezTo>
                  <a:cubicBezTo>
                    <a:pt x="104" y="359"/>
                    <a:pt x="55" y="234"/>
                    <a:pt x="0" y="103"/>
                  </a:cubicBezTo>
                  <a:lnTo>
                    <a:pt x="0" y="103"/>
                  </a:lnTo>
                  <a:cubicBezTo>
                    <a:pt x="33" y="239"/>
                    <a:pt x="71" y="375"/>
                    <a:pt x="137" y="501"/>
                  </a:cubicBezTo>
                  <a:cubicBezTo>
                    <a:pt x="209" y="632"/>
                    <a:pt x="279" y="747"/>
                    <a:pt x="410" y="845"/>
                  </a:cubicBezTo>
                  <a:cubicBezTo>
                    <a:pt x="428" y="850"/>
                    <a:pt x="447" y="862"/>
                    <a:pt x="484" y="862"/>
                  </a:cubicBezTo>
                  <a:cubicBezTo>
                    <a:pt x="490" y="862"/>
                    <a:pt x="496" y="862"/>
                    <a:pt x="503" y="861"/>
                  </a:cubicBezTo>
                  <a:lnTo>
                    <a:pt x="514" y="856"/>
                  </a:lnTo>
                  <a:cubicBezTo>
                    <a:pt x="525" y="850"/>
                    <a:pt x="527" y="849"/>
                    <a:pt x="528" y="849"/>
                  </a:cubicBezTo>
                  <a:lnTo>
                    <a:pt x="528" y="849"/>
                  </a:lnTo>
                  <a:cubicBezTo>
                    <a:pt x="528" y="849"/>
                    <a:pt x="527" y="850"/>
                    <a:pt x="529" y="850"/>
                  </a:cubicBezTo>
                  <a:lnTo>
                    <a:pt x="529" y="845"/>
                  </a:lnTo>
                  <a:lnTo>
                    <a:pt x="541" y="833"/>
                  </a:lnTo>
                  <a:cubicBezTo>
                    <a:pt x="552" y="818"/>
                    <a:pt x="557" y="807"/>
                    <a:pt x="562" y="795"/>
                  </a:cubicBezTo>
                  <a:cubicBezTo>
                    <a:pt x="574" y="747"/>
                    <a:pt x="574" y="714"/>
                    <a:pt x="574" y="676"/>
                  </a:cubicBezTo>
                  <a:cubicBezTo>
                    <a:pt x="569" y="599"/>
                    <a:pt x="557" y="528"/>
                    <a:pt x="546" y="458"/>
                  </a:cubicBezTo>
                  <a:cubicBezTo>
                    <a:pt x="539" y="419"/>
                    <a:pt x="531" y="382"/>
                    <a:pt x="522" y="345"/>
                  </a:cubicBezTo>
                  <a:lnTo>
                    <a:pt x="522" y="345"/>
                  </a:lnTo>
                  <a:cubicBezTo>
                    <a:pt x="568" y="403"/>
                    <a:pt x="617" y="461"/>
                    <a:pt x="672" y="518"/>
                  </a:cubicBezTo>
                  <a:cubicBezTo>
                    <a:pt x="803" y="649"/>
                    <a:pt x="982" y="747"/>
                    <a:pt x="1173" y="774"/>
                  </a:cubicBezTo>
                  <a:cubicBezTo>
                    <a:pt x="1177" y="775"/>
                    <a:pt x="1181" y="775"/>
                    <a:pt x="1184" y="775"/>
                  </a:cubicBezTo>
                  <a:cubicBezTo>
                    <a:pt x="1218" y="775"/>
                    <a:pt x="1245" y="754"/>
                    <a:pt x="1249" y="720"/>
                  </a:cubicBezTo>
                  <a:cubicBezTo>
                    <a:pt x="1249" y="702"/>
                    <a:pt x="1244" y="692"/>
                    <a:pt x="1239" y="682"/>
                  </a:cubicBezTo>
                  <a:cubicBezTo>
                    <a:pt x="1178" y="563"/>
                    <a:pt x="1117" y="446"/>
                    <a:pt x="1062" y="329"/>
                  </a:cubicBezTo>
                  <a:lnTo>
                    <a:pt x="1062" y="329"/>
                  </a:lnTo>
                  <a:cubicBezTo>
                    <a:pt x="1144" y="401"/>
                    <a:pt x="1235" y="465"/>
                    <a:pt x="1332" y="518"/>
                  </a:cubicBezTo>
                  <a:cubicBezTo>
                    <a:pt x="1430" y="566"/>
                    <a:pt x="1533" y="599"/>
                    <a:pt x="1642" y="611"/>
                  </a:cubicBezTo>
                  <a:cubicBezTo>
                    <a:pt x="1757" y="604"/>
                    <a:pt x="1850" y="561"/>
                    <a:pt x="1959" y="561"/>
                  </a:cubicBezTo>
                  <a:cubicBezTo>
                    <a:pt x="1938" y="558"/>
                    <a:pt x="1917" y="557"/>
                    <a:pt x="1896" y="557"/>
                  </a:cubicBezTo>
                  <a:cubicBezTo>
                    <a:pt x="1829" y="557"/>
                    <a:pt x="1761" y="569"/>
                    <a:pt x="1696" y="569"/>
                  </a:cubicBezTo>
                  <a:cubicBezTo>
                    <a:pt x="1680" y="569"/>
                    <a:pt x="1664" y="568"/>
                    <a:pt x="1649" y="566"/>
                  </a:cubicBezTo>
                  <a:cubicBezTo>
                    <a:pt x="1551" y="551"/>
                    <a:pt x="1452" y="506"/>
                    <a:pt x="1370" y="452"/>
                  </a:cubicBezTo>
                  <a:cubicBezTo>
                    <a:pt x="1196" y="349"/>
                    <a:pt x="1048" y="196"/>
                    <a:pt x="939" y="32"/>
                  </a:cubicBezTo>
                  <a:cubicBezTo>
                    <a:pt x="928" y="15"/>
                    <a:pt x="909" y="6"/>
                    <a:pt x="890" y="6"/>
                  </a:cubicBezTo>
                  <a:cubicBezTo>
                    <a:pt x="878" y="6"/>
                    <a:pt x="867" y="9"/>
                    <a:pt x="857" y="15"/>
                  </a:cubicBezTo>
                  <a:cubicBezTo>
                    <a:pt x="841" y="32"/>
                    <a:pt x="830" y="54"/>
                    <a:pt x="836" y="75"/>
                  </a:cubicBezTo>
                  <a:lnTo>
                    <a:pt x="836" y="81"/>
                  </a:lnTo>
                  <a:cubicBezTo>
                    <a:pt x="891" y="267"/>
                    <a:pt x="974" y="438"/>
                    <a:pt x="1058" y="607"/>
                  </a:cubicBezTo>
                  <a:lnTo>
                    <a:pt x="1058" y="607"/>
                  </a:lnTo>
                  <a:cubicBezTo>
                    <a:pt x="952" y="566"/>
                    <a:pt x="855" y="501"/>
                    <a:pt x="770" y="420"/>
                  </a:cubicBezTo>
                  <a:cubicBezTo>
                    <a:pt x="650" y="299"/>
                    <a:pt x="546" y="158"/>
                    <a:pt x="426" y="22"/>
                  </a:cubicBezTo>
                  <a:cubicBezTo>
                    <a:pt x="415" y="7"/>
                    <a:pt x="398" y="0"/>
                    <a:pt x="38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0"/>
            <p:cNvSpPr/>
            <p:nvPr/>
          </p:nvSpPr>
          <p:spPr>
            <a:xfrm>
              <a:off x="6361375" y="2896150"/>
              <a:ext cx="17900" cy="20750"/>
            </a:xfrm>
            <a:custGeom>
              <a:avLst/>
              <a:gdLst/>
              <a:ahLst/>
              <a:cxnLst/>
              <a:rect l="l" t="t" r="r" b="b"/>
              <a:pathLst>
                <a:path w="716" h="830" extrusionOk="0">
                  <a:moveTo>
                    <a:pt x="169" y="1"/>
                  </a:moveTo>
                  <a:lnTo>
                    <a:pt x="169" y="1"/>
                  </a:lnTo>
                  <a:cubicBezTo>
                    <a:pt x="136" y="127"/>
                    <a:pt x="104" y="247"/>
                    <a:pt x="71" y="366"/>
                  </a:cubicBezTo>
                  <a:cubicBezTo>
                    <a:pt x="33" y="492"/>
                    <a:pt x="6" y="618"/>
                    <a:pt x="6" y="759"/>
                  </a:cubicBezTo>
                  <a:cubicBezTo>
                    <a:pt x="0" y="797"/>
                    <a:pt x="33" y="824"/>
                    <a:pt x="71" y="830"/>
                  </a:cubicBezTo>
                  <a:cubicBezTo>
                    <a:pt x="82" y="830"/>
                    <a:pt x="88" y="824"/>
                    <a:pt x="99" y="824"/>
                  </a:cubicBezTo>
                  <a:cubicBezTo>
                    <a:pt x="235" y="771"/>
                    <a:pt x="350" y="688"/>
                    <a:pt x="453" y="595"/>
                  </a:cubicBezTo>
                  <a:cubicBezTo>
                    <a:pt x="557" y="502"/>
                    <a:pt x="650" y="394"/>
                    <a:pt x="715" y="268"/>
                  </a:cubicBezTo>
                  <a:lnTo>
                    <a:pt x="715" y="268"/>
                  </a:lnTo>
                  <a:cubicBezTo>
                    <a:pt x="527" y="413"/>
                    <a:pt x="344" y="551"/>
                    <a:pt x="146" y="649"/>
                  </a:cubicBezTo>
                  <a:lnTo>
                    <a:pt x="146" y="649"/>
                  </a:lnTo>
                  <a:cubicBezTo>
                    <a:pt x="162" y="443"/>
                    <a:pt x="211" y="218"/>
                    <a:pt x="16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0"/>
            <p:cNvSpPr/>
            <p:nvPr/>
          </p:nvSpPr>
          <p:spPr>
            <a:xfrm>
              <a:off x="6412925" y="2970275"/>
              <a:ext cx="45700" cy="25900"/>
            </a:xfrm>
            <a:custGeom>
              <a:avLst/>
              <a:gdLst/>
              <a:ahLst/>
              <a:cxnLst/>
              <a:rect l="l" t="t" r="r" b="b"/>
              <a:pathLst>
                <a:path w="1828" h="1036" extrusionOk="0">
                  <a:moveTo>
                    <a:pt x="1032" y="1"/>
                  </a:moveTo>
                  <a:cubicBezTo>
                    <a:pt x="1024" y="1"/>
                    <a:pt x="1017" y="3"/>
                    <a:pt x="1010" y="9"/>
                  </a:cubicBezTo>
                  <a:cubicBezTo>
                    <a:pt x="987" y="20"/>
                    <a:pt x="982" y="47"/>
                    <a:pt x="993" y="69"/>
                  </a:cubicBezTo>
                  <a:lnTo>
                    <a:pt x="993" y="75"/>
                  </a:lnTo>
                  <a:cubicBezTo>
                    <a:pt x="1109" y="292"/>
                    <a:pt x="1173" y="540"/>
                    <a:pt x="1255" y="788"/>
                  </a:cubicBezTo>
                  <a:lnTo>
                    <a:pt x="1255" y="788"/>
                  </a:lnTo>
                  <a:cubicBezTo>
                    <a:pt x="1208" y="776"/>
                    <a:pt x="1159" y="756"/>
                    <a:pt x="1113" y="729"/>
                  </a:cubicBezTo>
                  <a:cubicBezTo>
                    <a:pt x="1037" y="691"/>
                    <a:pt x="960" y="636"/>
                    <a:pt x="889" y="581"/>
                  </a:cubicBezTo>
                  <a:cubicBezTo>
                    <a:pt x="753" y="473"/>
                    <a:pt x="612" y="342"/>
                    <a:pt x="534" y="200"/>
                  </a:cubicBezTo>
                  <a:lnTo>
                    <a:pt x="534" y="195"/>
                  </a:lnTo>
                  <a:cubicBezTo>
                    <a:pt x="524" y="172"/>
                    <a:pt x="502" y="160"/>
                    <a:pt x="479" y="160"/>
                  </a:cubicBezTo>
                  <a:cubicBezTo>
                    <a:pt x="469" y="160"/>
                    <a:pt x="458" y="162"/>
                    <a:pt x="448" y="168"/>
                  </a:cubicBezTo>
                  <a:cubicBezTo>
                    <a:pt x="421" y="178"/>
                    <a:pt x="409" y="206"/>
                    <a:pt x="415" y="233"/>
                  </a:cubicBezTo>
                  <a:cubicBezTo>
                    <a:pt x="436" y="385"/>
                    <a:pt x="507" y="505"/>
                    <a:pt x="557" y="626"/>
                  </a:cubicBezTo>
                  <a:cubicBezTo>
                    <a:pt x="599" y="724"/>
                    <a:pt x="641" y="828"/>
                    <a:pt x="628" y="924"/>
                  </a:cubicBezTo>
                  <a:lnTo>
                    <a:pt x="628" y="924"/>
                  </a:lnTo>
                  <a:cubicBezTo>
                    <a:pt x="496" y="884"/>
                    <a:pt x="380" y="781"/>
                    <a:pt x="278" y="674"/>
                  </a:cubicBezTo>
                  <a:cubicBezTo>
                    <a:pt x="169" y="549"/>
                    <a:pt x="76" y="407"/>
                    <a:pt x="0" y="254"/>
                  </a:cubicBezTo>
                  <a:lnTo>
                    <a:pt x="0" y="254"/>
                  </a:lnTo>
                  <a:cubicBezTo>
                    <a:pt x="55" y="418"/>
                    <a:pt x="131" y="571"/>
                    <a:pt x="235" y="712"/>
                  </a:cubicBezTo>
                  <a:cubicBezTo>
                    <a:pt x="333" y="850"/>
                    <a:pt x="469" y="986"/>
                    <a:pt x="655" y="1034"/>
                  </a:cubicBezTo>
                  <a:cubicBezTo>
                    <a:pt x="658" y="1035"/>
                    <a:pt x="661" y="1035"/>
                    <a:pt x="664" y="1035"/>
                  </a:cubicBezTo>
                  <a:cubicBezTo>
                    <a:pt x="684" y="1035"/>
                    <a:pt x="704" y="1021"/>
                    <a:pt x="710" y="1001"/>
                  </a:cubicBezTo>
                  <a:cubicBezTo>
                    <a:pt x="764" y="850"/>
                    <a:pt x="715" y="696"/>
                    <a:pt x="665" y="576"/>
                  </a:cubicBezTo>
                  <a:cubicBezTo>
                    <a:pt x="664" y="573"/>
                    <a:pt x="663" y="569"/>
                    <a:pt x="662" y="566"/>
                  </a:cubicBezTo>
                  <a:lnTo>
                    <a:pt x="662" y="566"/>
                  </a:lnTo>
                  <a:cubicBezTo>
                    <a:pt x="708" y="611"/>
                    <a:pt x="756" y="654"/>
                    <a:pt x="808" y="691"/>
                  </a:cubicBezTo>
                  <a:cubicBezTo>
                    <a:pt x="884" y="751"/>
                    <a:pt x="965" y="805"/>
                    <a:pt x="1053" y="850"/>
                  </a:cubicBezTo>
                  <a:cubicBezTo>
                    <a:pt x="1132" y="888"/>
                    <a:pt x="1214" y="927"/>
                    <a:pt x="1317" y="927"/>
                  </a:cubicBezTo>
                  <a:cubicBezTo>
                    <a:pt x="1328" y="927"/>
                    <a:pt x="1340" y="927"/>
                    <a:pt x="1353" y="926"/>
                  </a:cubicBezTo>
                  <a:cubicBezTo>
                    <a:pt x="1391" y="926"/>
                    <a:pt x="1413" y="898"/>
                    <a:pt x="1413" y="860"/>
                  </a:cubicBezTo>
                  <a:cubicBezTo>
                    <a:pt x="1413" y="855"/>
                    <a:pt x="1413" y="850"/>
                    <a:pt x="1408" y="843"/>
                  </a:cubicBezTo>
                  <a:cubicBezTo>
                    <a:pt x="1346" y="664"/>
                    <a:pt x="1292" y="477"/>
                    <a:pt x="1214" y="296"/>
                  </a:cubicBezTo>
                  <a:lnTo>
                    <a:pt x="1214" y="296"/>
                  </a:lnTo>
                  <a:cubicBezTo>
                    <a:pt x="1262" y="332"/>
                    <a:pt x="1313" y="363"/>
                    <a:pt x="1364" y="391"/>
                  </a:cubicBezTo>
                  <a:cubicBezTo>
                    <a:pt x="1489" y="454"/>
                    <a:pt x="1628" y="508"/>
                    <a:pt x="1771" y="508"/>
                  </a:cubicBezTo>
                  <a:cubicBezTo>
                    <a:pt x="1790" y="508"/>
                    <a:pt x="1809" y="507"/>
                    <a:pt x="1828" y="505"/>
                  </a:cubicBezTo>
                  <a:cubicBezTo>
                    <a:pt x="1670" y="495"/>
                    <a:pt x="1522" y="424"/>
                    <a:pt x="1397" y="342"/>
                  </a:cubicBezTo>
                  <a:cubicBezTo>
                    <a:pt x="1277" y="261"/>
                    <a:pt x="1165" y="167"/>
                    <a:pt x="1089" y="55"/>
                  </a:cubicBezTo>
                  <a:lnTo>
                    <a:pt x="1089" y="55"/>
                  </a:lnTo>
                  <a:cubicBezTo>
                    <a:pt x="1083" y="45"/>
                    <a:pt x="1076" y="35"/>
                    <a:pt x="1070" y="25"/>
                  </a:cubicBezTo>
                  <a:cubicBezTo>
                    <a:pt x="1062" y="11"/>
                    <a:pt x="1047" y="1"/>
                    <a:pt x="103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0"/>
            <p:cNvSpPr/>
            <p:nvPr/>
          </p:nvSpPr>
          <p:spPr>
            <a:xfrm>
              <a:off x="6391900" y="2973350"/>
              <a:ext cx="13250" cy="21750"/>
            </a:xfrm>
            <a:custGeom>
              <a:avLst/>
              <a:gdLst/>
              <a:ahLst/>
              <a:cxnLst/>
              <a:rect l="l" t="t" r="r" b="b"/>
              <a:pathLst>
                <a:path w="530" h="870" extrusionOk="0">
                  <a:moveTo>
                    <a:pt x="368" y="733"/>
                  </a:moveTo>
                  <a:cubicBezTo>
                    <a:pt x="364" y="735"/>
                    <a:pt x="361" y="737"/>
                    <a:pt x="361" y="737"/>
                  </a:cubicBezTo>
                  <a:cubicBezTo>
                    <a:pt x="363" y="735"/>
                    <a:pt x="366" y="733"/>
                    <a:pt x="368" y="733"/>
                  </a:cubicBezTo>
                  <a:close/>
                  <a:moveTo>
                    <a:pt x="6" y="0"/>
                  </a:moveTo>
                  <a:lnTo>
                    <a:pt x="6" y="0"/>
                  </a:lnTo>
                  <a:cubicBezTo>
                    <a:pt x="1" y="148"/>
                    <a:pt x="34" y="289"/>
                    <a:pt x="72" y="432"/>
                  </a:cubicBezTo>
                  <a:cubicBezTo>
                    <a:pt x="121" y="573"/>
                    <a:pt x="144" y="715"/>
                    <a:pt x="290" y="846"/>
                  </a:cubicBezTo>
                  <a:cubicBezTo>
                    <a:pt x="308" y="860"/>
                    <a:pt x="338" y="869"/>
                    <a:pt x="368" y="869"/>
                  </a:cubicBezTo>
                  <a:cubicBezTo>
                    <a:pt x="375" y="869"/>
                    <a:pt x="382" y="869"/>
                    <a:pt x="388" y="868"/>
                  </a:cubicBezTo>
                  <a:cubicBezTo>
                    <a:pt x="411" y="868"/>
                    <a:pt x="432" y="858"/>
                    <a:pt x="449" y="846"/>
                  </a:cubicBezTo>
                  <a:cubicBezTo>
                    <a:pt x="459" y="835"/>
                    <a:pt x="454" y="846"/>
                    <a:pt x="481" y="818"/>
                  </a:cubicBezTo>
                  <a:cubicBezTo>
                    <a:pt x="519" y="759"/>
                    <a:pt x="519" y="720"/>
                    <a:pt x="524" y="682"/>
                  </a:cubicBezTo>
                  <a:cubicBezTo>
                    <a:pt x="530" y="601"/>
                    <a:pt x="524" y="530"/>
                    <a:pt x="514" y="453"/>
                  </a:cubicBezTo>
                  <a:cubicBezTo>
                    <a:pt x="497" y="306"/>
                    <a:pt x="471" y="164"/>
                    <a:pt x="416" y="28"/>
                  </a:cubicBezTo>
                  <a:cubicBezTo>
                    <a:pt x="411" y="175"/>
                    <a:pt x="411" y="317"/>
                    <a:pt x="411" y="458"/>
                  </a:cubicBezTo>
                  <a:cubicBezTo>
                    <a:pt x="405" y="530"/>
                    <a:pt x="405" y="601"/>
                    <a:pt x="388" y="666"/>
                  </a:cubicBezTo>
                  <a:cubicBezTo>
                    <a:pt x="388" y="691"/>
                    <a:pt x="380" y="719"/>
                    <a:pt x="375" y="729"/>
                  </a:cubicBezTo>
                  <a:lnTo>
                    <a:pt x="375" y="729"/>
                  </a:lnTo>
                  <a:cubicBezTo>
                    <a:pt x="374" y="729"/>
                    <a:pt x="374" y="729"/>
                    <a:pt x="373" y="730"/>
                  </a:cubicBezTo>
                  <a:lnTo>
                    <a:pt x="373" y="730"/>
                  </a:lnTo>
                  <a:cubicBezTo>
                    <a:pt x="372" y="729"/>
                    <a:pt x="369" y="728"/>
                    <a:pt x="366" y="727"/>
                  </a:cubicBezTo>
                  <a:cubicBezTo>
                    <a:pt x="295" y="666"/>
                    <a:pt x="230" y="518"/>
                    <a:pt x="176" y="393"/>
                  </a:cubicBezTo>
                  <a:cubicBezTo>
                    <a:pt x="116" y="268"/>
                    <a:pt x="56" y="137"/>
                    <a:pt x="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0"/>
            <p:cNvSpPr/>
            <p:nvPr/>
          </p:nvSpPr>
          <p:spPr>
            <a:xfrm>
              <a:off x="6316925" y="2959700"/>
              <a:ext cx="55250" cy="30475"/>
            </a:xfrm>
            <a:custGeom>
              <a:avLst/>
              <a:gdLst/>
              <a:ahLst/>
              <a:cxnLst/>
              <a:rect l="l" t="t" r="r" b="b"/>
              <a:pathLst>
                <a:path w="2210" h="1219" extrusionOk="0">
                  <a:moveTo>
                    <a:pt x="1108" y="0"/>
                  </a:moveTo>
                  <a:cubicBezTo>
                    <a:pt x="1085" y="0"/>
                    <a:pt x="1067" y="14"/>
                    <a:pt x="1058" y="29"/>
                  </a:cubicBezTo>
                  <a:cubicBezTo>
                    <a:pt x="950" y="231"/>
                    <a:pt x="819" y="422"/>
                    <a:pt x="649" y="568"/>
                  </a:cubicBezTo>
                  <a:cubicBezTo>
                    <a:pt x="567" y="644"/>
                    <a:pt x="459" y="683"/>
                    <a:pt x="349" y="699"/>
                  </a:cubicBezTo>
                  <a:cubicBezTo>
                    <a:pt x="235" y="716"/>
                    <a:pt x="114" y="710"/>
                    <a:pt x="0" y="727"/>
                  </a:cubicBezTo>
                  <a:cubicBezTo>
                    <a:pt x="98" y="727"/>
                    <a:pt x="197" y="738"/>
                    <a:pt x="298" y="738"/>
                  </a:cubicBezTo>
                  <a:cubicBezTo>
                    <a:pt x="315" y="738"/>
                    <a:pt x="332" y="738"/>
                    <a:pt x="349" y="737"/>
                  </a:cubicBezTo>
                  <a:cubicBezTo>
                    <a:pt x="469" y="737"/>
                    <a:pt x="595" y="704"/>
                    <a:pt x="693" y="629"/>
                  </a:cubicBezTo>
                  <a:cubicBezTo>
                    <a:pt x="797" y="548"/>
                    <a:pt x="889" y="454"/>
                    <a:pt x="970" y="353"/>
                  </a:cubicBezTo>
                  <a:lnTo>
                    <a:pt x="970" y="353"/>
                  </a:lnTo>
                  <a:cubicBezTo>
                    <a:pt x="959" y="392"/>
                    <a:pt x="948" y="431"/>
                    <a:pt x="938" y="470"/>
                  </a:cubicBezTo>
                  <a:cubicBezTo>
                    <a:pt x="910" y="618"/>
                    <a:pt x="872" y="775"/>
                    <a:pt x="927" y="945"/>
                  </a:cubicBezTo>
                  <a:cubicBezTo>
                    <a:pt x="937" y="974"/>
                    <a:pt x="963" y="990"/>
                    <a:pt x="991" y="990"/>
                  </a:cubicBezTo>
                  <a:cubicBezTo>
                    <a:pt x="995" y="990"/>
                    <a:pt x="999" y="989"/>
                    <a:pt x="1003" y="989"/>
                  </a:cubicBezTo>
                  <a:lnTo>
                    <a:pt x="1009" y="989"/>
                  </a:lnTo>
                  <a:cubicBezTo>
                    <a:pt x="1184" y="934"/>
                    <a:pt x="1303" y="814"/>
                    <a:pt x="1408" y="689"/>
                  </a:cubicBezTo>
                  <a:cubicBezTo>
                    <a:pt x="1466" y="621"/>
                    <a:pt x="1517" y="550"/>
                    <a:pt x="1567" y="478"/>
                  </a:cubicBezTo>
                  <a:lnTo>
                    <a:pt x="1567" y="478"/>
                  </a:lnTo>
                  <a:cubicBezTo>
                    <a:pt x="1566" y="565"/>
                    <a:pt x="1565" y="652"/>
                    <a:pt x="1571" y="737"/>
                  </a:cubicBezTo>
                  <a:cubicBezTo>
                    <a:pt x="1577" y="820"/>
                    <a:pt x="1587" y="896"/>
                    <a:pt x="1604" y="978"/>
                  </a:cubicBezTo>
                  <a:cubicBezTo>
                    <a:pt x="1625" y="1054"/>
                    <a:pt x="1647" y="1135"/>
                    <a:pt x="1718" y="1207"/>
                  </a:cubicBezTo>
                  <a:cubicBezTo>
                    <a:pt x="1727" y="1215"/>
                    <a:pt x="1737" y="1219"/>
                    <a:pt x="1748" y="1219"/>
                  </a:cubicBezTo>
                  <a:cubicBezTo>
                    <a:pt x="1759" y="1219"/>
                    <a:pt x="1770" y="1215"/>
                    <a:pt x="1778" y="1207"/>
                  </a:cubicBezTo>
                  <a:cubicBezTo>
                    <a:pt x="1784" y="1207"/>
                    <a:pt x="1784" y="1201"/>
                    <a:pt x="1789" y="1201"/>
                  </a:cubicBezTo>
                  <a:cubicBezTo>
                    <a:pt x="1882" y="1049"/>
                    <a:pt x="1937" y="885"/>
                    <a:pt x="2007" y="727"/>
                  </a:cubicBezTo>
                  <a:cubicBezTo>
                    <a:pt x="2073" y="574"/>
                    <a:pt x="2171" y="427"/>
                    <a:pt x="2209" y="258"/>
                  </a:cubicBezTo>
                  <a:lnTo>
                    <a:pt x="2209" y="258"/>
                  </a:lnTo>
                  <a:cubicBezTo>
                    <a:pt x="2144" y="415"/>
                    <a:pt x="2040" y="553"/>
                    <a:pt x="1958" y="704"/>
                  </a:cubicBezTo>
                  <a:cubicBezTo>
                    <a:pt x="1883" y="832"/>
                    <a:pt x="1825" y="971"/>
                    <a:pt x="1750" y="1090"/>
                  </a:cubicBezTo>
                  <a:lnTo>
                    <a:pt x="1750" y="1090"/>
                  </a:lnTo>
                  <a:cubicBezTo>
                    <a:pt x="1700" y="992"/>
                    <a:pt x="1695" y="856"/>
                    <a:pt x="1691" y="732"/>
                  </a:cubicBezTo>
                  <a:cubicBezTo>
                    <a:pt x="1685" y="585"/>
                    <a:pt x="1696" y="432"/>
                    <a:pt x="1691" y="274"/>
                  </a:cubicBezTo>
                  <a:cubicBezTo>
                    <a:pt x="1691" y="236"/>
                    <a:pt x="1663" y="208"/>
                    <a:pt x="1630" y="208"/>
                  </a:cubicBezTo>
                  <a:cubicBezTo>
                    <a:pt x="1609" y="208"/>
                    <a:pt x="1592" y="219"/>
                    <a:pt x="1582" y="236"/>
                  </a:cubicBezTo>
                  <a:lnTo>
                    <a:pt x="1577" y="236"/>
                  </a:lnTo>
                  <a:cubicBezTo>
                    <a:pt x="1484" y="361"/>
                    <a:pt x="1396" y="492"/>
                    <a:pt x="1298" y="601"/>
                  </a:cubicBezTo>
                  <a:cubicBezTo>
                    <a:pt x="1222" y="695"/>
                    <a:pt x="1135" y="781"/>
                    <a:pt x="1038" y="831"/>
                  </a:cubicBezTo>
                  <a:lnTo>
                    <a:pt x="1038" y="831"/>
                  </a:lnTo>
                  <a:cubicBezTo>
                    <a:pt x="1023" y="730"/>
                    <a:pt x="1041" y="614"/>
                    <a:pt x="1064" y="503"/>
                  </a:cubicBezTo>
                  <a:cubicBezTo>
                    <a:pt x="1091" y="361"/>
                    <a:pt x="1139" y="225"/>
                    <a:pt x="1167" y="67"/>
                  </a:cubicBezTo>
                  <a:cubicBezTo>
                    <a:pt x="1172" y="34"/>
                    <a:pt x="1151" y="7"/>
                    <a:pt x="1119" y="1"/>
                  </a:cubicBezTo>
                  <a:cubicBezTo>
                    <a:pt x="1115" y="1"/>
                    <a:pt x="1111" y="0"/>
                    <a:pt x="110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0"/>
            <p:cNvSpPr/>
            <p:nvPr/>
          </p:nvSpPr>
          <p:spPr>
            <a:xfrm>
              <a:off x="6437200" y="3020800"/>
              <a:ext cx="24425" cy="15875"/>
            </a:xfrm>
            <a:custGeom>
              <a:avLst/>
              <a:gdLst/>
              <a:ahLst/>
              <a:cxnLst/>
              <a:rect l="l" t="t" r="r" b="b"/>
              <a:pathLst>
                <a:path w="977" h="635" extrusionOk="0">
                  <a:moveTo>
                    <a:pt x="442" y="0"/>
                  </a:moveTo>
                  <a:lnTo>
                    <a:pt x="442" y="0"/>
                  </a:lnTo>
                  <a:cubicBezTo>
                    <a:pt x="459" y="116"/>
                    <a:pt x="535" y="224"/>
                    <a:pt x="623" y="307"/>
                  </a:cubicBezTo>
                  <a:cubicBezTo>
                    <a:pt x="680" y="368"/>
                    <a:pt x="741" y="424"/>
                    <a:pt x="793" y="481"/>
                  </a:cubicBezTo>
                  <a:lnTo>
                    <a:pt x="793" y="481"/>
                  </a:lnTo>
                  <a:cubicBezTo>
                    <a:pt x="739" y="492"/>
                    <a:pt x="685" y="497"/>
                    <a:pt x="631" y="497"/>
                  </a:cubicBezTo>
                  <a:cubicBezTo>
                    <a:pt x="568" y="497"/>
                    <a:pt x="505" y="490"/>
                    <a:pt x="442" y="476"/>
                  </a:cubicBezTo>
                  <a:cubicBezTo>
                    <a:pt x="289" y="448"/>
                    <a:pt x="147" y="372"/>
                    <a:pt x="1" y="295"/>
                  </a:cubicBezTo>
                  <a:lnTo>
                    <a:pt x="1" y="295"/>
                  </a:lnTo>
                  <a:cubicBezTo>
                    <a:pt x="104" y="426"/>
                    <a:pt x="240" y="531"/>
                    <a:pt x="404" y="589"/>
                  </a:cubicBezTo>
                  <a:cubicBezTo>
                    <a:pt x="488" y="620"/>
                    <a:pt x="578" y="635"/>
                    <a:pt x="668" y="635"/>
                  </a:cubicBezTo>
                  <a:cubicBezTo>
                    <a:pt x="757" y="635"/>
                    <a:pt x="846" y="620"/>
                    <a:pt x="928" y="589"/>
                  </a:cubicBezTo>
                  <a:lnTo>
                    <a:pt x="928" y="584"/>
                  </a:lnTo>
                  <a:cubicBezTo>
                    <a:pt x="955" y="579"/>
                    <a:pt x="976" y="552"/>
                    <a:pt x="971" y="524"/>
                  </a:cubicBezTo>
                  <a:lnTo>
                    <a:pt x="971" y="508"/>
                  </a:lnTo>
                  <a:cubicBezTo>
                    <a:pt x="971" y="491"/>
                    <a:pt x="966" y="481"/>
                    <a:pt x="960" y="470"/>
                  </a:cubicBezTo>
                  <a:cubicBezTo>
                    <a:pt x="878" y="367"/>
                    <a:pt x="774" y="301"/>
                    <a:pt x="681" y="236"/>
                  </a:cubicBezTo>
                  <a:cubicBezTo>
                    <a:pt x="590" y="171"/>
                    <a:pt x="507" y="99"/>
                    <a:pt x="44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0"/>
            <p:cNvSpPr/>
            <p:nvPr/>
          </p:nvSpPr>
          <p:spPr>
            <a:xfrm>
              <a:off x="6432000" y="3069000"/>
              <a:ext cx="76800" cy="19425"/>
            </a:xfrm>
            <a:custGeom>
              <a:avLst/>
              <a:gdLst/>
              <a:ahLst/>
              <a:cxnLst/>
              <a:rect l="l" t="t" r="r" b="b"/>
              <a:pathLst>
                <a:path w="3072" h="777" extrusionOk="0">
                  <a:moveTo>
                    <a:pt x="1270" y="1"/>
                  </a:moveTo>
                  <a:cubicBezTo>
                    <a:pt x="1252" y="1"/>
                    <a:pt x="1235" y="8"/>
                    <a:pt x="1223" y="20"/>
                  </a:cubicBezTo>
                  <a:cubicBezTo>
                    <a:pt x="1206" y="43"/>
                    <a:pt x="1206" y="75"/>
                    <a:pt x="1223" y="96"/>
                  </a:cubicBezTo>
                  <a:cubicBezTo>
                    <a:pt x="1347" y="279"/>
                    <a:pt x="1487" y="458"/>
                    <a:pt x="1637" y="627"/>
                  </a:cubicBezTo>
                  <a:lnTo>
                    <a:pt x="1637" y="627"/>
                  </a:lnTo>
                  <a:cubicBezTo>
                    <a:pt x="1481" y="615"/>
                    <a:pt x="1328" y="558"/>
                    <a:pt x="1191" y="479"/>
                  </a:cubicBezTo>
                  <a:cubicBezTo>
                    <a:pt x="1010" y="370"/>
                    <a:pt x="852" y="222"/>
                    <a:pt x="753" y="43"/>
                  </a:cubicBezTo>
                  <a:cubicBezTo>
                    <a:pt x="743" y="24"/>
                    <a:pt x="722" y="10"/>
                    <a:pt x="699" y="10"/>
                  </a:cubicBezTo>
                  <a:cubicBezTo>
                    <a:pt x="688" y="10"/>
                    <a:pt x="677" y="13"/>
                    <a:pt x="667" y="20"/>
                  </a:cubicBezTo>
                  <a:cubicBezTo>
                    <a:pt x="645" y="31"/>
                    <a:pt x="634" y="58"/>
                    <a:pt x="634" y="86"/>
                  </a:cubicBezTo>
                  <a:cubicBezTo>
                    <a:pt x="655" y="200"/>
                    <a:pt x="688" y="305"/>
                    <a:pt x="721" y="408"/>
                  </a:cubicBezTo>
                  <a:cubicBezTo>
                    <a:pt x="744" y="498"/>
                    <a:pt x="764" y="588"/>
                    <a:pt x="766" y="674"/>
                  </a:cubicBezTo>
                  <a:lnTo>
                    <a:pt x="766" y="674"/>
                  </a:lnTo>
                  <a:cubicBezTo>
                    <a:pt x="652" y="672"/>
                    <a:pt x="530" y="570"/>
                    <a:pt x="438" y="473"/>
                  </a:cubicBezTo>
                  <a:cubicBezTo>
                    <a:pt x="328" y="353"/>
                    <a:pt x="230" y="222"/>
                    <a:pt x="143" y="86"/>
                  </a:cubicBezTo>
                  <a:cubicBezTo>
                    <a:pt x="139" y="79"/>
                    <a:pt x="132" y="74"/>
                    <a:pt x="124" y="74"/>
                  </a:cubicBezTo>
                  <a:cubicBezTo>
                    <a:pt x="119" y="74"/>
                    <a:pt x="114" y="76"/>
                    <a:pt x="111" y="81"/>
                  </a:cubicBezTo>
                  <a:cubicBezTo>
                    <a:pt x="99" y="86"/>
                    <a:pt x="94" y="91"/>
                    <a:pt x="94" y="102"/>
                  </a:cubicBezTo>
                  <a:cubicBezTo>
                    <a:pt x="116" y="282"/>
                    <a:pt x="39" y="456"/>
                    <a:pt x="1" y="637"/>
                  </a:cubicBezTo>
                  <a:cubicBezTo>
                    <a:pt x="47" y="490"/>
                    <a:pt x="119" y="352"/>
                    <a:pt x="142" y="192"/>
                  </a:cubicBezTo>
                  <a:lnTo>
                    <a:pt x="142" y="192"/>
                  </a:lnTo>
                  <a:cubicBezTo>
                    <a:pt x="208" y="311"/>
                    <a:pt x="282" y="425"/>
                    <a:pt x="372" y="527"/>
                  </a:cubicBezTo>
                  <a:cubicBezTo>
                    <a:pt x="431" y="587"/>
                    <a:pt x="492" y="648"/>
                    <a:pt x="562" y="703"/>
                  </a:cubicBezTo>
                  <a:cubicBezTo>
                    <a:pt x="619" y="741"/>
                    <a:pt x="688" y="776"/>
                    <a:pt x="768" y="776"/>
                  </a:cubicBezTo>
                  <a:cubicBezTo>
                    <a:pt x="790" y="776"/>
                    <a:pt x="812" y="774"/>
                    <a:pt x="836" y="768"/>
                  </a:cubicBezTo>
                  <a:cubicBezTo>
                    <a:pt x="857" y="768"/>
                    <a:pt x="874" y="746"/>
                    <a:pt x="874" y="723"/>
                  </a:cubicBezTo>
                  <a:lnTo>
                    <a:pt x="874" y="718"/>
                  </a:lnTo>
                  <a:cubicBezTo>
                    <a:pt x="879" y="604"/>
                    <a:pt x="863" y="484"/>
                    <a:pt x="836" y="375"/>
                  </a:cubicBezTo>
                  <a:cubicBezTo>
                    <a:pt x="835" y="371"/>
                    <a:pt x="834" y="367"/>
                    <a:pt x="833" y="363"/>
                  </a:cubicBezTo>
                  <a:lnTo>
                    <a:pt x="833" y="363"/>
                  </a:lnTo>
                  <a:cubicBezTo>
                    <a:pt x="918" y="452"/>
                    <a:pt x="1017" y="529"/>
                    <a:pt x="1125" y="593"/>
                  </a:cubicBezTo>
                  <a:cubicBezTo>
                    <a:pt x="1291" y="694"/>
                    <a:pt x="1483" y="764"/>
                    <a:pt x="1682" y="764"/>
                  </a:cubicBezTo>
                  <a:cubicBezTo>
                    <a:pt x="1720" y="764"/>
                    <a:pt x="1758" y="761"/>
                    <a:pt x="1795" y="756"/>
                  </a:cubicBezTo>
                  <a:cubicBezTo>
                    <a:pt x="1833" y="751"/>
                    <a:pt x="1861" y="718"/>
                    <a:pt x="1856" y="680"/>
                  </a:cubicBezTo>
                  <a:cubicBezTo>
                    <a:pt x="1850" y="670"/>
                    <a:pt x="1845" y="653"/>
                    <a:pt x="1833" y="642"/>
                  </a:cubicBezTo>
                  <a:cubicBezTo>
                    <a:pt x="1719" y="527"/>
                    <a:pt x="1607" y="401"/>
                    <a:pt x="1503" y="270"/>
                  </a:cubicBezTo>
                  <a:lnTo>
                    <a:pt x="1503" y="270"/>
                  </a:lnTo>
                  <a:cubicBezTo>
                    <a:pt x="1701" y="362"/>
                    <a:pt x="1917" y="409"/>
                    <a:pt x="2132" y="409"/>
                  </a:cubicBezTo>
                  <a:cubicBezTo>
                    <a:pt x="2147" y="409"/>
                    <a:pt x="2162" y="408"/>
                    <a:pt x="2178" y="408"/>
                  </a:cubicBezTo>
                  <a:cubicBezTo>
                    <a:pt x="2347" y="408"/>
                    <a:pt x="2510" y="342"/>
                    <a:pt x="2657" y="287"/>
                  </a:cubicBezTo>
                  <a:cubicBezTo>
                    <a:pt x="2810" y="227"/>
                    <a:pt x="2974" y="167"/>
                    <a:pt x="3072" y="31"/>
                  </a:cubicBezTo>
                  <a:lnTo>
                    <a:pt x="3072" y="31"/>
                  </a:lnTo>
                  <a:cubicBezTo>
                    <a:pt x="2958" y="151"/>
                    <a:pt x="2800" y="200"/>
                    <a:pt x="2646" y="244"/>
                  </a:cubicBezTo>
                  <a:cubicBezTo>
                    <a:pt x="2497" y="285"/>
                    <a:pt x="2353" y="326"/>
                    <a:pt x="2204" y="326"/>
                  </a:cubicBezTo>
                  <a:cubicBezTo>
                    <a:pt x="2195" y="326"/>
                    <a:pt x="2187" y="326"/>
                    <a:pt x="2178" y="325"/>
                  </a:cubicBezTo>
                  <a:cubicBezTo>
                    <a:pt x="1861" y="325"/>
                    <a:pt x="1551" y="206"/>
                    <a:pt x="1310" y="15"/>
                  </a:cubicBezTo>
                  <a:cubicBezTo>
                    <a:pt x="1298" y="5"/>
                    <a:pt x="1283" y="1"/>
                    <a:pt x="127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0"/>
            <p:cNvSpPr/>
            <p:nvPr/>
          </p:nvSpPr>
          <p:spPr>
            <a:xfrm>
              <a:off x="6388775" y="3062825"/>
              <a:ext cx="17750" cy="22875"/>
            </a:xfrm>
            <a:custGeom>
              <a:avLst/>
              <a:gdLst/>
              <a:ahLst/>
              <a:cxnLst/>
              <a:rect l="l" t="t" r="r" b="b"/>
              <a:pathLst>
                <a:path w="710" h="915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91"/>
                    <a:pt x="60" y="381"/>
                    <a:pt x="148" y="562"/>
                  </a:cubicBezTo>
                  <a:cubicBezTo>
                    <a:pt x="197" y="650"/>
                    <a:pt x="251" y="731"/>
                    <a:pt x="334" y="802"/>
                  </a:cubicBezTo>
                  <a:cubicBezTo>
                    <a:pt x="401" y="864"/>
                    <a:pt x="498" y="914"/>
                    <a:pt x="603" y="914"/>
                  </a:cubicBezTo>
                  <a:cubicBezTo>
                    <a:pt x="616" y="914"/>
                    <a:pt x="630" y="913"/>
                    <a:pt x="644" y="912"/>
                  </a:cubicBezTo>
                  <a:lnTo>
                    <a:pt x="649" y="912"/>
                  </a:lnTo>
                  <a:cubicBezTo>
                    <a:pt x="682" y="905"/>
                    <a:pt x="710" y="879"/>
                    <a:pt x="704" y="840"/>
                  </a:cubicBezTo>
                  <a:cubicBezTo>
                    <a:pt x="699" y="715"/>
                    <a:pt x="672" y="589"/>
                    <a:pt x="649" y="464"/>
                  </a:cubicBezTo>
                  <a:lnTo>
                    <a:pt x="579" y="93"/>
                  </a:lnTo>
                  <a:cubicBezTo>
                    <a:pt x="540" y="318"/>
                    <a:pt x="562" y="552"/>
                    <a:pt x="567" y="772"/>
                  </a:cubicBezTo>
                  <a:lnTo>
                    <a:pt x="567" y="772"/>
                  </a:lnTo>
                  <a:cubicBezTo>
                    <a:pt x="447" y="749"/>
                    <a:pt x="336" y="622"/>
                    <a:pt x="251" y="497"/>
                  </a:cubicBezTo>
                  <a:cubicBezTo>
                    <a:pt x="153" y="343"/>
                    <a:pt x="72" y="174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0"/>
            <p:cNvSpPr/>
            <p:nvPr/>
          </p:nvSpPr>
          <p:spPr>
            <a:xfrm>
              <a:off x="6297000" y="3043575"/>
              <a:ext cx="53200" cy="32325"/>
            </a:xfrm>
            <a:custGeom>
              <a:avLst/>
              <a:gdLst/>
              <a:ahLst/>
              <a:cxnLst/>
              <a:rect l="l" t="t" r="r" b="b"/>
              <a:pathLst>
                <a:path w="2128" h="1293" extrusionOk="0">
                  <a:moveTo>
                    <a:pt x="307" y="1"/>
                  </a:moveTo>
                  <a:lnTo>
                    <a:pt x="307" y="1"/>
                  </a:lnTo>
                  <a:cubicBezTo>
                    <a:pt x="235" y="209"/>
                    <a:pt x="148" y="416"/>
                    <a:pt x="12" y="574"/>
                  </a:cubicBezTo>
                  <a:cubicBezTo>
                    <a:pt x="0" y="584"/>
                    <a:pt x="0" y="607"/>
                    <a:pt x="17" y="617"/>
                  </a:cubicBezTo>
                  <a:cubicBezTo>
                    <a:pt x="17" y="622"/>
                    <a:pt x="22" y="622"/>
                    <a:pt x="28" y="622"/>
                  </a:cubicBezTo>
                  <a:lnTo>
                    <a:pt x="33" y="622"/>
                  </a:lnTo>
                  <a:cubicBezTo>
                    <a:pt x="58" y="626"/>
                    <a:pt x="84" y="628"/>
                    <a:pt x="109" y="628"/>
                  </a:cubicBezTo>
                  <a:cubicBezTo>
                    <a:pt x="274" y="628"/>
                    <a:pt x="436" y="555"/>
                    <a:pt x="568" y="464"/>
                  </a:cubicBezTo>
                  <a:cubicBezTo>
                    <a:pt x="645" y="413"/>
                    <a:pt x="718" y="357"/>
                    <a:pt x="788" y="300"/>
                  </a:cubicBezTo>
                  <a:lnTo>
                    <a:pt x="788" y="300"/>
                  </a:lnTo>
                  <a:cubicBezTo>
                    <a:pt x="762" y="358"/>
                    <a:pt x="738" y="417"/>
                    <a:pt x="715" y="476"/>
                  </a:cubicBezTo>
                  <a:cubicBezTo>
                    <a:pt x="660" y="622"/>
                    <a:pt x="612" y="770"/>
                    <a:pt x="589" y="934"/>
                  </a:cubicBezTo>
                  <a:cubicBezTo>
                    <a:pt x="589" y="972"/>
                    <a:pt x="612" y="1005"/>
                    <a:pt x="650" y="1010"/>
                  </a:cubicBezTo>
                  <a:lnTo>
                    <a:pt x="660" y="1010"/>
                  </a:lnTo>
                  <a:cubicBezTo>
                    <a:pt x="896" y="999"/>
                    <a:pt x="1108" y="896"/>
                    <a:pt x="1282" y="753"/>
                  </a:cubicBezTo>
                  <a:cubicBezTo>
                    <a:pt x="1342" y="707"/>
                    <a:pt x="1398" y="654"/>
                    <a:pt x="1448" y="597"/>
                  </a:cubicBezTo>
                  <a:lnTo>
                    <a:pt x="1448" y="597"/>
                  </a:lnTo>
                  <a:cubicBezTo>
                    <a:pt x="1439" y="634"/>
                    <a:pt x="1431" y="672"/>
                    <a:pt x="1425" y="710"/>
                  </a:cubicBezTo>
                  <a:cubicBezTo>
                    <a:pt x="1408" y="803"/>
                    <a:pt x="1397" y="896"/>
                    <a:pt x="1397" y="988"/>
                  </a:cubicBezTo>
                  <a:cubicBezTo>
                    <a:pt x="1397" y="1086"/>
                    <a:pt x="1408" y="1191"/>
                    <a:pt x="1473" y="1277"/>
                  </a:cubicBezTo>
                  <a:cubicBezTo>
                    <a:pt x="1480" y="1287"/>
                    <a:pt x="1491" y="1293"/>
                    <a:pt x="1503" y="1293"/>
                  </a:cubicBezTo>
                  <a:cubicBezTo>
                    <a:pt x="1512" y="1293"/>
                    <a:pt x="1521" y="1289"/>
                    <a:pt x="1528" y="1282"/>
                  </a:cubicBezTo>
                  <a:lnTo>
                    <a:pt x="1533" y="1282"/>
                  </a:lnTo>
                  <a:cubicBezTo>
                    <a:pt x="1648" y="1158"/>
                    <a:pt x="1768" y="1032"/>
                    <a:pt x="1878" y="896"/>
                  </a:cubicBezTo>
                  <a:cubicBezTo>
                    <a:pt x="1981" y="759"/>
                    <a:pt x="2079" y="612"/>
                    <a:pt x="2128" y="443"/>
                  </a:cubicBezTo>
                  <a:lnTo>
                    <a:pt x="2128" y="443"/>
                  </a:lnTo>
                  <a:cubicBezTo>
                    <a:pt x="1994" y="746"/>
                    <a:pt x="1745" y="957"/>
                    <a:pt x="1516" y="1181"/>
                  </a:cubicBezTo>
                  <a:lnTo>
                    <a:pt x="1516" y="1181"/>
                  </a:lnTo>
                  <a:cubicBezTo>
                    <a:pt x="1466" y="1050"/>
                    <a:pt x="1499" y="882"/>
                    <a:pt x="1533" y="732"/>
                  </a:cubicBezTo>
                  <a:cubicBezTo>
                    <a:pt x="1569" y="566"/>
                    <a:pt x="1625" y="405"/>
                    <a:pt x="1659" y="226"/>
                  </a:cubicBezTo>
                  <a:lnTo>
                    <a:pt x="1659" y="226"/>
                  </a:lnTo>
                  <a:cubicBezTo>
                    <a:pt x="1661" y="220"/>
                    <a:pt x="1662" y="214"/>
                    <a:pt x="1664" y="209"/>
                  </a:cubicBezTo>
                  <a:lnTo>
                    <a:pt x="1662" y="208"/>
                  </a:lnTo>
                  <a:lnTo>
                    <a:pt x="1662" y="208"/>
                  </a:lnTo>
                  <a:cubicBezTo>
                    <a:pt x="1663" y="205"/>
                    <a:pt x="1663" y="201"/>
                    <a:pt x="1664" y="197"/>
                  </a:cubicBezTo>
                  <a:cubicBezTo>
                    <a:pt x="1669" y="164"/>
                    <a:pt x="1648" y="131"/>
                    <a:pt x="1616" y="126"/>
                  </a:cubicBezTo>
                  <a:cubicBezTo>
                    <a:pt x="1612" y="126"/>
                    <a:pt x="1609" y="125"/>
                    <a:pt x="1606" y="125"/>
                  </a:cubicBezTo>
                  <a:cubicBezTo>
                    <a:pt x="1577" y="125"/>
                    <a:pt x="1550" y="146"/>
                    <a:pt x="1544" y="169"/>
                  </a:cubicBezTo>
                  <a:lnTo>
                    <a:pt x="1544" y="176"/>
                  </a:lnTo>
                  <a:cubicBezTo>
                    <a:pt x="1543" y="178"/>
                    <a:pt x="1543" y="180"/>
                    <a:pt x="1542" y="182"/>
                  </a:cubicBezTo>
                  <a:lnTo>
                    <a:pt x="1542" y="182"/>
                  </a:lnTo>
                  <a:lnTo>
                    <a:pt x="1538" y="181"/>
                  </a:lnTo>
                  <a:cubicBezTo>
                    <a:pt x="1538" y="188"/>
                    <a:pt x="1537" y="195"/>
                    <a:pt x="1536" y="201"/>
                  </a:cubicBezTo>
                  <a:lnTo>
                    <a:pt x="1536" y="201"/>
                  </a:lnTo>
                  <a:cubicBezTo>
                    <a:pt x="1478" y="375"/>
                    <a:pt x="1347" y="530"/>
                    <a:pt x="1195" y="650"/>
                  </a:cubicBezTo>
                  <a:cubicBezTo>
                    <a:pt x="1060" y="753"/>
                    <a:pt x="901" y="835"/>
                    <a:pt x="739" y="864"/>
                  </a:cubicBezTo>
                  <a:lnTo>
                    <a:pt x="739" y="864"/>
                  </a:lnTo>
                  <a:cubicBezTo>
                    <a:pt x="760" y="749"/>
                    <a:pt x="796" y="632"/>
                    <a:pt x="835" y="519"/>
                  </a:cubicBezTo>
                  <a:cubicBezTo>
                    <a:pt x="884" y="383"/>
                    <a:pt x="944" y="241"/>
                    <a:pt x="1015" y="111"/>
                  </a:cubicBezTo>
                  <a:lnTo>
                    <a:pt x="1020" y="111"/>
                  </a:lnTo>
                  <a:cubicBezTo>
                    <a:pt x="1032" y="83"/>
                    <a:pt x="1027" y="45"/>
                    <a:pt x="994" y="28"/>
                  </a:cubicBezTo>
                  <a:cubicBezTo>
                    <a:pt x="985" y="24"/>
                    <a:pt x="976" y="22"/>
                    <a:pt x="967" y="22"/>
                  </a:cubicBezTo>
                  <a:cubicBezTo>
                    <a:pt x="952" y="22"/>
                    <a:pt x="938" y="27"/>
                    <a:pt x="928" y="33"/>
                  </a:cubicBezTo>
                  <a:cubicBezTo>
                    <a:pt x="786" y="154"/>
                    <a:pt x="660" y="285"/>
                    <a:pt x="519" y="388"/>
                  </a:cubicBezTo>
                  <a:cubicBezTo>
                    <a:pt x="391" y="481"/>
                    <a:pt x="246" y="553"/>
                    <a:pt x="90" y="562"/>
                  </a:cubicBezTo>
                  <a:lnTo>
                    <a:pt x="90" y="562"/>
                  </a:lnTo>
                  <a:cubicBezTo>
                    <a:pt x="204" y="388"/>
                    <a:pt x="266" y="195"/>
                    <a:pt x="30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0"/>
            <p:cNvSpPr/>
            <p:nvPr/>
          </p:nvSpPr>
          <p:spPr>
            <a:xfrm>
              <a:off x="6365850" y="3019725"/>
              <a:ext cx="14100" cy="26350"/>
            </a:xfrm>
            <a:custGeom>
              <a:avLst/>
              <a:gdLst/>
              <a:ahLst/>
              <a:cxnLst/>
              <a:rect l="l" t="t" r="r" b="b"/>
              <a:pathLst>
                <a:path w="564" h="1054" extrusionOk="0">
                  <a:moveTo>
                    <a:pt x="50" y="0"/>
                  </a:moveTo>
                  <a:cubicBezTo>
                    <a:pt x="12" y="164"/>
                    <a:pt x="1" y="333"/>
                    <a:pt x="1" y="502"/>
                  </a:cubicBezTo>
                  <a:cubicBezTo>
                    <a:pt x="1" y="672"/>
                    <a:pt x="23" y="841"/>
                    <a:pt x="83" y="1004"/>
                  </a:cubicBezTo>
                  <a:lnTo>
                    <a:pt x="83" y="1010"/>
                  </a:lnTo>
                  <a:cubicBezTo>
                    <a:pt x="91" y="1034"/>
                    <a:pt x="115" y="1053"/>
                    <a:pt x="141" y="1053"/>
                  </a:cubicBezTo>
                  <a:cubicBezTo>
                    <a:pt x="149" y="1053"/>
                    <a:pt x="157" y="1052"/>
                    <a:pt x="164" y="1048"/>
                  </a:cubicBezTo>
                  <a:cubicBezTo>
                    <a:pt x="176" y="1048"/>
                    <a:pt x="181" y="1042"/>
                    <a:pt x="187" y="1037"/>
                  </a:cubicBezTo>
                  <a:cubicBezTo>
                    <a:pt x="318" y="934"/>
                    <a:pt x="393" y="796"/>
                    <a:pt x="448" y="660"/>
                  </a:cubicBezTo>
                  <a:cubicBezTo>
                    <a:pt x="509" y="524"/>
                    <a:pt x="552" y="377"/>
                    <a:pt x="564" y="229"/>
                  </a:cubicBezTo>
                  <a:lnTo>
                    <a:pt x="564" y="229"/>
                  </a:lnTo>
                  <a:cubicBezTo>
                    <a:pt x="498" y="360"/>
                    <a:pt x="433" y="491"/>
                    <a:pt x="355" y="612"/>
                  </a:cubicBezTo>
                  <a:cubicBezTo>
                    <a:pt x="301" y="697"/>
                    <a:pt x="247" y="783"/>
                    <a:pt x="184" y="853"/>
                  </a:cubicBezTo>
                  <a:lnTo>
                    <a:pt x="184" y="853"/>
                  </a:lnTo>
                  <a:cubicBezTo>
                    <a:pt x="173" y="812"/>
                    <a:pt x="163" y="772"/>
                    <a:pt x="154" y="731"/>
                  </a:cubicBezTo>
                  <a:cubicBezTo>
                    <a:pt x="138" y="655"/>
                    <a:pt x="126" y="574"/>
                    <a:pt x="111" y="491"/>
                  </a:cubicBezTo>
                  <a:cubicBezTo>
                    <a:pt x="88" y="333"/>
                    <a:pt x="73" y="169"/>
                    <a:pt x="5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0"/>
            <p:cNvSpPr/>
            <p:nvPr/>
          </p:nvSpPr>
          <p:spPr>
            <a:xfrm>
              <a:off x="6468950" y="3105375"/>
              <a:ext cx="34400" cy="18500"/>
            </a:xfrm>
            <a:custGeom>
              <a:avLst/>
              <a:gdLst/>
              <a:ahLst/>
              <a:cxnLst/>
              <a:rect l="l" t="t" r="r" b="b"/>
              <a:pathLst>
                <a:path w="1376" h="740" extrusionOk="0">
                  <a:moveTo>
                    <a:pt x="531" y="0"/>
                  </a:moveTo>
                  <a:lnTo>
                    <a:pt x="531" y="0"/>
                  </a:lnTo>
                  <a:cubicBezTo>
                    <a:pt x="726" y="201"/>
                    <a:pt x="1001" y="310"/>
                    <a:pt x="1205" y="470"/>
                  </a:cubicBezTo>
                  <a:lnTo>
                    <a:pt x="1205" y="470"/>
                  </a:lnTo>
                  <a:cubicBezTo>
                    <a:pt x="1153" y="514"/>
                    <a:pt x="1065" y="546"/>
                    <a:pt x="983" y="567"/>
                  </a:cubicBezTo>
                  <a:cubicBezTo>
                    <a:pt x="887" y="591"/>
                    <a:pt x="782" y="612"/>
                    <a:pt x="684" y="612"/>
                  </a:cubicBezTo>
                  <a:cubicBezTo>
                    <a:pt x="671" y="612"/>
                    <a:pt x="658" y="611"/>
                    <a:pt x="645" y="610"/>
                  </a:cubicBezTo>
                  <a:cubicBezTo>
                    <a:pt x="536" y="610"/>
                    <a:pt x="416" y="595"/>
                    <a:pt x="307" y="557"/>
                  </a:cubicBezTo>
                  <a:cubicBezTo>
                    <a:pt x="197" y="524"/>
                    <a:pt x="83" y="486"/>
                    <a:pt x="1" y="393"/>
                  </a:cubicBezTo>
                  <a:lnTo>
                    <a:pt x="1" y="393"/>
                  </a:lnTo>
                  <a:cubicBezTo>
                    <a:pt x="50" y="507"/>
                    <a:pt x="171" y="578"/>
                    <a:pt x="279" y="633"/>
                  </a:cubicBezTo>
                  <a:cubicBezTo>
                    <a:pt x="393" y="682"/>
                    <a:pt x="509" y="720"/>
                    <a:pt x="640" y="736"/>
                  </a:cubicBezTo>
                  <a:cubicBezTo>
                    <a:pt x="668" y="739"/>
                    <a:pt x="697" y="740"/>
                    <a:pt x="725" y="740"/>
                  </a:cubicBezTo>
                  <a:cubicBezTo>
                    <a:pt x="824" y="740"/>
                    <a:pt x="918" y="725"/>
                    <a:pt x="1015" y="703"/>
                  </a:cubicBezTo>
                  <a:cubicBezTo>
                    <a:pt x="1136" y="671"/>
                    <a:pt x="1272" y="638"/>
                    <a:pt x="1360" y="491"/>
                  </a:cubicBezTo>
                  <a:cubicBezTo>
                    <a:pt x="1375" y="464"/>
                    <a:pt x="1370" y="426"/>
                    <a:pt x="1343" y="409"/>
                  </a:cubicBezTo>
                  <a:cubicBezTo>
                    <a:pt x="1277" y="360"/>
                    <a:pt x="1212" y="316"/>
                    <a:pt x="1146" y="283"/>
                  </a:cubicBezTo>
                  <a:cubicBezTo>
                    <a:pt x="1075" y="250"/>
                    <a:pt x="1005" y="218"/>
                    <a:pt x="934" y="191"/>
                  </a:cubicBezTo>
                  <a:lnTo>
                    <a:pt x="732" y="104"/>
                  </a:lnTo>
                  <a:cubicBezTo>
                    <a:pt x="662" y="71"/>
                    <a:pt x="596" y="38"/>
                    <a:pt x="5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0"/>
            <p:cNvSpPr/>
            <p:nvPr/>
          </p:nvSpPr>
          <p:spPr>
            <a:xfrm>
              <a:off x="6411425" y="3117900"/>
              <a:ext cx="39025" cy="33625"/>
            </a:xfrm>
            <a:custGeom>
              <a:avLst/>
              <a:gdLst/>
              <a:ahLst/>
              <a:cxnLst/>
              <a:rect l="l" t="t" r="r" b="b"/>
              <a:pathLst>
                <a:path w="1561" h="1345" extrusionOk="0">
                  <a:moveTo>
                    <a:pt x="687" y="1"/>
                  </a:moveTo>
                  <a:cubicBezTo>
                    <a:pt x="818" y="94"/>
                    <a:pt x="934" y="202"/>
                    <a:pt x="1053" y="306"/>
                  </a:cubicBezTo>
                  <a:cubicBezTo>
                    <a:pt x="1154" y="390"/>
                    <a:pt x="1263" y="471"/>
                    <a:pt x="1389" y="518"/>
                  </a:cubicBezTo>
                  <a:lnTo>
                    <a:pt x="1389" y="518"/>
                  </a:lnTo>
                  <a:cubicBezTo>
                    <a:pt x="1297" y="584"/>
                    <a:pt x="1171" y="613"/>
                    <a:pt x="1047" y="617"/>
                  </a:cubicBezTo>
                  <a:cubicBezTo>
                    <a:pt x="1035" y="618"/>
                    <a:pt x="1022" y="618"/>
                    <a:pt x="1010" y="618"/>
                  </a:cubicBezTo>
                  <a:cubicBezTo>
                    <a:pt x="863" y="618"/>
                    <a:pt x="715" y="590"/>
                    <a:pt x="600" y="530"/>
                  </a:cubicBezTo>
                  <a:lnTo>
                    <a:pt x="589" y="524"/>
                  </a:lnTo>
                  <a:cubicBezTo>
                    <a:pt x="579" y="520"/>
                    <a:pt x="569" y="517"/>
                    <a:pt x="558" y="517"/>
                  </a:cubicBezTo>
                  <a:cubicBezTo>
                    <a:pt x="535" y="517"/>
                    <a:pt x="513" y="529"/>
                    <a:pt x="502" y="552"/>
                  </a:cubicBezTo>
                  <a:cubicBezTo>
                    <a:pt x="491" y="568"/>
                    <a:pt x="491" y="590"/>
                    <a:pt x="496" y="607"/>
                  </a:cubicBezTo>
                  <a:cubicBezTo>
                    <a:pt x="556" y="786"/>
                    <a:pt x="655" y="895"/>
                    <a:pt x="720" y="1032"/>
                  </a:cubicBezTo>
                  <a:cubicBezTo>
                    <a:pt x="758" y="1091"/>
                    <a:pt x="786" y="1174"/>
                    <a:pt x="780" y="1201"/>
                  </a:cubicBezTo>
                  <a:cubicBezTo>
                    <a:pt x="784" y="1217"/>
                    <a:pt x="738" y="1234"/>
                    <a:pt x="687" y="1234"/>
                  </a:cubicBezTo>
                  <a:cubicBezTo>
                    <a:pt x="671" y="1234"/>
                    <a:pt x="654" y="1232"/>
                    <a:pt x="639" y="1229"/>
                  </a:cubicBezTo>
                  <a:cubicBezTo>
                    <a:pt x="508" y="1201"/>
                    <a:pt x="377" y="1103"/>
                    <a:pt x="272" y="1000"/>
                  </a:cubicBezTo>
                  <a:cubicBezTo>
                    <a:pt x="164" y="895"/>
                    <a:pt x="66" y="776"/>
                    <a:pt x="0" y="628"/>
                  </a:cubicBezTo>
                  <a:lnTo>
                    <a:pt x="0" y="628"/>
                  </a:lnTo>
                  <a:cubicBezTo>
                    <a:pt x="33" y="786"/>
                    <a:pt x="126" y="922"/>
                    <a:pt x="224" y="1048"/>
                  </a:cubicBezTo>
                  <a:cubicBezTo>
                    <a:pt x="327" y="1169"/>
                    <a:pt x="443" y="1277"/>
                    <a:pt x="617" y="1332"/>
                  </a:cubicBezTo>
                  <a:cubicBezTo>
                    <a:pt x="652" y="1340"/>
                    <a:pt x="683" y="1345"/>
                    <a:pt x="716" y="1345"/>
                  </a:cubicBezTo>
                  <a:cubicBezTo>
                    <a:pt x="728" y="1345"/>
                    <a:pt x="740" y="1344"/>
                    <a:pt x="753" y="1343"/>
                  </a:cubicBezTo>
                  <a:cubicBezTo>
                    <a:pt x="796" y="1337"/>
                    <a:pt x="868" y="1310"/>
                    <a:pt x="894" y="1244"/>
                  </a:cubicBezTo>
                  <a:cubicBezTo>
                    <a:pt x="922" y="1119"/>
                    <a:pt x="868" y="1048"/>
                    <a:pt x="841" y="972"/>
                  </a:cubicBezTo>
                  <a:cubicBezTo>
                    <a:pt x="800" y="883"/>
                    <a:pt x="745" y="797"/>
                    <a:pt x="699" y="716"/>
                  </a:cubicBezTo>
                  <a:lnTo>
                    <a:pt x="699" y="716"/>
                  </a:lnTo>
                  <a:cubicBezTo>
                    <a:pt x="789" y="741"/>
                    <a:pt x="881" y="751"/>
                    <a:pt x="972" y="751"/>
                  </a:cubicBezTo>
                  <a:cubicBezTo>
                    <a:pt x="999" y="751"/>
                    <a:pt x="1026" y="750"/>
                    <a:pt x="1053" y="748"/>
                  </a:cubicBezTo>
                  <a:cubicBezTo>
                    <a:pt x="1222" y="738"/>
                    <a:pt x="1418" y="688"/>
                    <a:pt x="1538" y="530"/>
                  </a:cubicBezTo>
                  <a:lnTo>
                    <a:pt x="1538" y="524"/>
                  </a:lnTo>
                  <a:cubicBezTo>
                    <a:pt x="1561" y="502"/>
                    <a:pt x="1555" y="469"/>
                    <a:pt x="1528" y="454"/>
                  </a:cubicBezTo>
                  <a:cubicBezTo>
                    <a:pt x="1523" y="448"/>
                    <a:pt x="1511" y="443"/>
                    <a:pt x="1506" y="443"/>
                  </a:cubicBezTo>
                  <a:cubicBezTo>
                    <a:pt x="1359" y="421"/>
                    <a:pt x="1222" y="338"/>
                    <a:pt x="1097" y="252"/>
                  </a:cubicBezTo>
                  <a:cubicBezTo>
                    <a:pt x="960" y="170"/>
                    <a:pt x="835" y="66"/>
                    <a:pt x="68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0"/>
            <p:cNvSpPr/>
            <p:nvPr/>
          </p:nvSpPr>
          <p:spPr>
            <a:xfrm>
              <a:off x="6320725" y="3115875"/>
              <a:ext cx="60450" cy="47400"/>
            </a:xfrm>
            <a:custGeom>
              <a:avLst/>
              <a:gdLst/>
              <a:ahLst/>
              <a:cxnLst/>
              <a:rect l="l" t="t" r="r" b="b"/>
              <a:pathLst>
                <a:path w="2418" h="1896" extrusionOk="0">
                  <a:moveTo>
                    <a:pt x="705" y="1"/>
                  </a:moveTo>
                  <a:cubicBezTo>
                    <a:pt x="589" y="137"/>
                    <a:pt x="497" y="289"/>
                    <a:pt x="372" y="414"/>
                  </a:cubicBezTo>
                  <a:cubicBezTo>
                    <a:pt x="312" y="474"/>
                    <a:pt x="241" y="524"/>
                    <a:pt x="169" y="583"/>
                  </a:cubicBezTo>
                  <a:cubicBezTo>
                    <a:pt x="104" y="638"/>
                    <a:pt x="28" y="704"/>
                    <a:pt x="6" y="812"/>
                  </a:cubicBezTo>
                  <a:cubicBezTo>
                    <a:pt x="0" y="829"/>
                    <a:pt x="12" y="852"/>
                    <a:pt x="28" y="857"/>
                  </a:cubicBezTo>
                  <a:lnTo>
                    <a:pt x="33" y="857"/>
                  </a:lnTo>
                  <a:cubicBezTo>
                    <a:pt x="110" y="876"/>
                    <a:pt x="188" y="884"/>
                    <a:pt x="265" y="884"/>
                  </a:cubicBezTo>
                  <a:cubicBezTo>
                    <a:pt x="343" y="884"/>
                    <a:pt x="421" y="876"/>
                    <a:pt x="497" y="862"/>
                  </a:cubicBezTo>
                  <a:cubicBezTo>
                    <a:pt x="595" y="844"/>
                    <a:pt x="692" y="818"/>
                    <a:pt x="785" y="784"/>
                  </a:cubicBezTo>
                  <a:lnTo>
                    <a:pt x="785" y="784"/>
                  </a:lnTo>
                  <a:cubicBezTo>
                    <a:pt x="694" y="922"/>
                    <a:pt x="569" y="1054"/>
                    <a:pt x="519" y="1250"/>
                  </a:cubicBezTo>
                  <a:cubicBezTo>
                    <a:pt x="508" y="1282"/>
                    <a:pt x="529" y="1315"/>
                    <a:pt x="562" y="1325"/>
                  </a:cubicBezTo>
                  <a:lnTo>
                    <a:pt x="589" y="1325"/>
                  </a:lnTo>
                  <a:cubicBezTo>
                    <a:pt x="753" y="1298"/>
                    <a:pt x="917" y="1270"/>
                    <a:pt x="1080" y="1217"/>
                  </a:cubicBezTo>
                  <a:cubicBezTo>
                    <a:pt x="1163" y="1189"/>
                    <a:pt x="1244" y="1157"/>
                    <a:pt x="1321" y="1107"/>
                  </a:cubicBezTo>
                  <a:cubicBezTo>
                    <a:pt x="1326" y="1104"/>
                    <a:pt x="1331" y="1101"/>
                    <a:pt x="1336" y="1098"/>
                  </a:cubicBezTo>
                  <a:lnTo>
                    <a:pt x="1336" y="1098"/>
                  </a:lnTo>
                  <a:cubicBezTo>
                    <a:pt x="1318" y="1265"/>
                    <a:pt x="1321" y="1433"/>
                    <a:pt x="1321" y="1598"/>
                  </a:cubicBezTo>
                  <a:cubicBezTo>
                    <a:pt x="1321" y="1637"/>
                    <a:pt x="1354" y="1663"/>
                    <a:pt x="1387" y="1663"/>
                  </a:cubicBezTo>
                  <a:cubicBezTo>
                    <a:pt x="1402" y="1663"/>
                    <a:pt x="1419" y="1658"/>
                    <a:pt x="1430" y="1648"/>
                  </a:cubicBezTo>
                  <a:cubicBezTo>
                    <a:pt x="1528" y="1560"/>
                    <a:pt x="1626" y="1473"/>
                    <a:pt x="1708" y="1363"/>
                  </a:cubicBezTo>
                  <a:cubicBezTo>
                    <a:pt x="1747" y="1312"/>
                    <a:pt x="1781" y="1255"/>
                    <a:pt x="1810" y="1196"/>
                  </a:cubicBezTo>
                  <a:lnTo>
                    <a:pt x="1810" y="1196"/>
                  </a:lnTo>
                  <a:cubicBezTo>
                    <a:pt x="1832" y="1287"/>
                    <a:pt x="1859" y="1375"/>
                    <a:pt x="1893" y="1462"/>
                  </a:cubicBezTo>
                  <a:cubicBezTo>
                    <a:pt x="1954" y="1615"/>
                    <a:pt x="2035" y="1761"/>
                    <a:pt x="2155" y="1882"/>
                  </a:cubicBezTo>
                  <a:lnTo>
                    <a:pt x="2160" y="1882"/>
                  </a:lnTo>
                  <a:cubicBezTo>
                    <a:pt x="2167" y="1891"/>
                    <a:pt x="2176" y="1895"/>
                    <a:pt x="2186" y="1895"/>
                  </a:cubicBezTo>
                  <a:cubicBezTo>
                    <a:pt x="2194" y="1895"/>
                    <a:pt x="2203" y="1892"/>
                    <a:pt x="2210" y="1887"/>
                  </a:cubicBezTo>
                  <a:cubicBezTo>
                    <a:pt x="2297" y="1811"/>
                    <a:pt x="2329" y="1713"/>
                    <a:pt x="2357" y="1620"/>
                  </a:cubicBezTo>
                  <a:cubicBezTo>
                    <a:pt x="2379" y="1527"/>
                    <a:pt x="2390" y="1429"/>
                    <a:pt x="2401" y="1336"/>
                  </a:cubicBezTo>
                  <a:cubicBezTo>
                    <a:pt x="2417" y="1146"/>
                    <a:pt x="2412" y="955"/>
                    <a:pt x="2407" y="764"/>
                  </a:cubicBezTo>
                  <a:lnTo>
                    <a:pt x="2407" y="764"/>
                  </a:lnTo>
                  <a:cubicBezTo>
                    <a:pt x="2395" y="955"/>
                    <a:pt x="2384" y="1146"/>
                    <a:pt x="2357" y="1331"/>
                  </a:cubicBezTo>
                  <a:cubicBezTo>
                    <a:pt x="2341" y="1424"/>
                    <a:pt x="2324" y="1517"/>
                    <a:pt x="2291" y="1604"/>
                  </a:cubicBezTo>
                  <a:cubicBezTo>
                    <a:pt x="2268" y="1674"/>
                    <a:pt x="2236" y="1752"/>
                    <a:pt x="2187" y="1801"/>
                  </a:cubicBezTo>
                  <a:lnTo>
                    <a:pt x="2187" y="1801"/>
                  </a:lnTo>
                  <a:cubicBezTo>
                    <a:pt x="2097" y="1695"/>
                    <a:pt x="2037" y="1560"/>
                    <a:pt x="1986" y="1429"/>
                  </a:cubicBezTo>
                  <a:cubicBezTo>
                    <a:pt x="1937" y="1282"/>
                    <a:pt x="1904" y="1129"/>
                    <a:pt x="1888" y="971"/>
                  </a:cubicBezTo>
                  <a:cubicBezTo>
                    <a:pt x="1883" y="941"/>
                    <a:pt x="1861" y="921"/>
                    <a:pt x="1833" y="921"/>
                  </a:cubicBezTo>
                  <a:cubicBezTo>
                    <a:pt x="1829" y="921"/>
                    <a:pt x="1826" y="922"/>
                    <a:pt x="1823" y="922"/>
                  </a:cubicBezTo>
                  <a:cubicBezTo>
                    <a:pt x="1795" y="922"/>
                    <a:pt x="1780" y="943"/>
                    <a:pt x="1773" y="965"/>
                  </a:cubicBezTo>
                  <a:cubicBezTo>
                    <a:pt x="1735" y="1081"/>
                    <a:pt x="1687" y="1189"/>
                    <a:pt x="1609" y="1287"/>
                  </a:cubicBezTo>
                  <a:cubicBezTo>
                    <a:pt x="1563" y="1344"/>
                    <a:pt x="1511" y="1396"/>
                    <a:pt x="1455" y="1447"/>
                  </a:cubicBezTo>
                  <a:lnTo>
                    <a:pt x="1455" y="1447"/>
                  </a:lnTo>
                  <a:cubicBezTo>
                    <a:pt x="1460" y="1257"/>
                    <a:pt x="1470" y="1067"/>
                    <a:pt x="1518" y="889"/>
                  </a:cubicBezTo>
                  <a:cubicBezTo>
                    <a:pt x="1528" y="852"/>
                    <a:pt x="1506" y="812"/>
                    <a:pt x="1468" y="802"/>
                  </a:cubicBezTo>
                  <a:cubicBezTo>
                    <a:pt x="1464" y="801"/>
                    <a:pt x="1460" y="801"/>
                    <a:pt x="1455" y="801"/>
                  </a:cubicBezTo>
                  <a:cubicBezTo>
                    <a:pt x="1426" y="801"/>
                    <a:pt x="1396" y="816"/>
                    <a:pt x="1387" y="845"/>
                  </a:cubicBezTo>
                  <a:cubicBezTo>
                    <a:pt x="1385" y="849"/>
                    <a:pt x="1383" y="853"/>
                    <a:pt x="1381" y="857"/>
                  </a:cubicBezTo>
                  <a:lnTo>
                    <a:pt x="1381" y="857"/>
                  </a:lnTo>
                  <a:lnTo>
                    <a:pt x="1380" y="857"/>
                  </a:lnTo>
                  <a:cubicBezTo>
                    <a:pt x="1380" y="858"/>
                    <a:pt x="1379" y="860"/>
                    <a:pt x="1379" y="861"/>
                  </a:cubicBezTo>
                  <a:lnTo>
                    <a:pt x="1379" y="861"/>
                  </a:lnTo>
                  <a:cubicBezTo>
                    <a:pt x="1323" y="968"/>
                    <a:pt x="1177" y="1044"/>
                    <a:pt x="1037" y="1091"/>
                  </a:cubicBezTo>
                  <a:cubicBezTo>
                    <a:pt x="922" y="1129"/>
                    <a:pt x="801" y="1157"/>
                    <a:pt x="676" y="1181"/>
                  </a:cubicBezTo>
                  <a:lnTo>
                    <a:pt x="676" y="1181"/>
                  </a:lnTo>
                  <a:cubicBezTo>
                    <a:pt x="744" y="1027"/>
                    <a:pt x="889" y="888"/>
                    <a:pt x="967" y="693"/>
                  </a:cubicBezTo>
                  <a:cubicBezTo>
                    <a:pt x="977" y="660"/>
                    <a:pt x="961" y="628"/>
                    <a:pt x="934" y="616"/>
                  </a:cubicBezTo>
                  <a:cubicBezTo>
                    <a:pt x="925" y="613"/>
                    <a:pt x="917" y="612"/>
                    <a:pt x="909" y="612"/>
                  </a:cubicBezTo>
                  <a:cubicBezTo>
                    <a:pt x="901" y="612"/>
                    <a:pt x="893" y="613"/>
                    <a:pt x="884" y="616"/>
                  </a:cubicBezTo>
                  <a:cubicBezTo>
                    <a:pt x="681" y="720"/>
                    <a:pt x="450" y="796"/>
                    <a:pt x="225" y="796"/>
                  </a:cubicBezTo>
                  <a:cubicBezTo>
                    <a:pt x="179" y="796"/>
                    <a:pt x="133" y="793"/>
                    <a:pt x="88" y="786"/>
                  </a:cubicBezTo>
                  <a:lnTo>
                    <a:pt x="88" y="786"/>
                  </a:lnTo>
                  <a:cubicBezTo>
                    <a:pt x="110" y="730"/>
                    <a:pt x="160" y="677"/>
                    <a:pt x="214" y="628"/>
                  </a:cubicBezTo>
                  <a:cubicBezTo>
                    <a:pt x="274" y="567"/>
                    <a:pt x="345" y="512"/>
                    <a:pt x="405" y="442"/>
                  </a:cubicBezTo>
                  <a:cubicBezTo>
                    <a:pt x="524" y="306"/>
                    <a:pt x="601" y="147"/>
                    <a:pt x="7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0"/>
            <p:cNvSpPr/>
            <p:nvPr/>
          </p:nvSpPr>
          <p:spPr>
            <a:xfrm>
              <a:off x="6447425" y="3159775"/>
              <a:ext cx="77050" cy="35750"/>
            </a:xfrm>
            <a:custGeom>
              <a:avLst/>
              <a:gdLst/>
              <a:ahLst/>
              <a:cxnLst/>
              <a:rect l="l" t="t" r="r" b="b"/>
              <a:pathLst>
                <a:path w="3082" h="1430" extrusionOk="0">
                  <a:moveTo>
                    <a:pt x="1815" y="0"/>
                  </a:moveTo>
                  <a:cubicBezTo>
                    <a:pt x="1807" y="0"/>
                    <a:pt x="1801" y="2"/>
                    <a:pt x="1795" y="5"/>
                  </a:cubicBezTo>
                  <a:cubicBezTo>
                    <a:pt x="1778" y="22"/>
                    <a:pt x="1773" y="45"/>
                    <a:pt x="1778" y="60"/>
                  </a:cubicBezTo>
                  <a:cubicBezTo>
                    <a:pt x="1883" y="350"/>
                    <a:pt x="2048" y="612"/>
                    <a:pt x="2192" y="872"/>
                  </a:cubicBezTo>
                  <a:lnTo>
                    <a:pt x="2192" y="872"/>
                  </a:lnTo>
                  <a:cubicBezTo>
                    <a:pt x="2191" y="872"/>
                    <a:pt x="2191" y="872"/>
                    <a:pt x="2190" y="872"/>
                  </a:cubicBezTo>
                  <a:cubicBezTo>
                    <a:pt x="2069" y="872"/>
                    <a:pt x="1938" y="816"/>
                    <a:pt x="1823" y="753"/>
                  </a:cubicBezTo>
                  <a:cubicBezTo>
                    <a:pt x="1686" y="667"/>
                    <a:pt x="1555" y="557"/>
                    <a:pt x="1473" y="426"/>
                  </a:cubicBezTo>
                  <a:lnTo>
                    <a:pt x="1468" y="426"/>
                  </a:lnTo>
                  <a:cubicBezTo>
                    <a:pt x="1457" y="405"/>
                    <a:pt x="1435" y="393"/>
                    <a:pt x="1414" y="393"/>
                  </a:cubicBezTo>
                  <a:cubicBezTo>
                    <a:pt x="1402" y="393"/>
                    <a:pt x="1390" y="397"/>
                    <a:pt x="1380" y="405"/>
                  </a:cubicBezTo>
                  <a:cubicBezTo>
                    <a:pt x="1359" y="420"/>
                    <a:pt x="1342" y="448"/>
                    <a:pt x="1347" y="470"/>
                  </a:cubicBezTo>
                  <a:cubicBezTo>
                    <a:pt x="1407" y="776"/>
                    <a:pt x="1587" y="1010"/>
                    <a:pt x="1705" y="1254"/>
                  </a:cubicBezTo>
                  <a:lnTo>
                    <a:pt x="1705" y="1254"/>
                  </a:lnTo>
                  <a:cubicBezTo>
                    <a:pt x="1695" y="1255"/>
                    <a:pt x="1684" y="1255"/>
                    <a:pt x="1674" y="1255"/>
                  </a:cubicBezTo>
                  <a:cubicBezTo>
                    <a:pt x="1503" y="1255"/>
                    <a:pt x="1335" y="1155"/>
                    <a:pt x="1206" y="1027"/>
                  </a:cubicBezTo>
                  <a:cubicBezTo>
                    <a:pt x="1037" y="863"/>
                    <a:pt x="911" y="660"/>
                    <a:pt x="835" y="443"/>
                  </a:cubicBezTo>
                  <a:cubicBezTo>
                    <a:pt x="826" y="417"/>
                    <a:pt x="804" y="401"/>
                    <a:pt x="779" y="401"/>
                  </a:cubicBezTo>
                  <a:cubicBezTo>
                    <a:pt x="772" y="401"/>
                    <a:pt x="765" y="402"/>
                    <a:pt x="758" y="405"/>
                  </a:cubicBezTo>
                  <a:cubicBezTo>
                    <a:pt x="731" y="410"/>
                    <a:pt x="720" y="431"/>
                    <a:pt x="715" y="458"/>
                  </a:cubicBezTo>
                  <a:cubicBezTo>
                    <a:pt x="710" y="764"/>
                    <a:pt x="793" y="1054"/>
                    <a:pt x="796" y="1339"/>
                  </a:cubicBezTo>
                  <a:lnTo>
                    <a:pt x="796" y="1339"/>
                  </a:lnTo>
                  <a:cubicBezTo>
                    <a:pt x="672" y="1323"/>
                    <a:pt x="546" y="1229"/>
                    <a:pt x="443" y="1135"/>
                  </a:cubicBezTo>
                  <a:cubicBezTo>
                    <a:pt x="322" y="1032"/>
                    <a:pt x="214" y="906"/>
                    <a:pt x="148" y="765"/>
                  </a:cubicBezTo>
                  <a:lnTo>
                    <a:pt x="148" y="758"/>
                  </a:lnTo>
                  <a:cubicBezTo>
                    <a:pt x="143" y="754"/>
                    <a:pt x="137" y="751"/>
                    <a:pt x="130" y="751"/>
                  </a:cubicBezTo>
                  <a:cubicBezTo>
                    <a:pt x="127" y="751"/>
                    <a:pt x="124" y="751"/>
                    <a:pt x="121" y="753"/>
                  </a:cubicBezTo>
                  <a:cubicBezTo>
                    <a:pt x="115" y="753"/>
                    <a:pt x="109" y="765"/>
                    <a:pt x="109" y="770"/>
                  </a:cubicBezTo>
                  <a:cubicBezTo>
                    <a:pt x="109" y="772"/>
                    <a:pt x="109" y="773"/>
                    <a:pt x="109" y="775"/>
                  </a:cubicBezTo>
                  <a:lnTo>
                    <a:pt x="109" y="775"/>
                  </a:lnTo>
                  <a:lnTo>
                    <a:pt x="109" y="775"/>
                  </a:lnTo>
                  <a:cubicBezTo>
                    <a:pt x="109" y="776"/>
                    <a:pt x="109" y="777"/>
                    <a:pt x="110" y="777"/>
                  </a:cubicBezTo>
                  <a:lnTo>
                    <a:pt x="110" y="777"/>
                  </a:lnTo>
                  <a:cubicBezTo>
                    <a:pt x="128" y="966"/>
                    <a:pt x="1" y="1148"/>
                    <a:pt x="43" y="1347"/>
                  </a:cubicBezTo>
                  <a:cubicBezTo>
                    <a:pt x="15" y="1173"/>
                    <a:pt x="118" y="1023"/>
                    <a:pt x="143" y="853"/>
                  </a:cubicBezTo>
                  <a:lnTo>
                    <a:pt x="143" y="853"/>
                  </a:lnTo>
                  <a:cubicBezTo>
                    <a:pt x="206" y="979"/>
                    <a:pt x="298" y="1090"/>
                    <a:pt x="393" y="1190"/>
                  </a:cubicBezTo>
                  <a:cubicBezTo>
                    <a:pt x="453" y="1244"/>
                    <a:pt x="519" y="1299"/>
                    <a:pt x="589" y="1347"/>
                  </a:cubicBezTo>
                  <a:cubicBezTo>
                    <a:pt x="660" y="1392"/>
                    <a:pt x="742" y="1430"/>
                    <a:pt x="841" y="1430"/>
                  </a:cubicBezTo>
                  <a:cubicBezTo>
                    <a:pt x="862" y="1430"/>
                    <a:pt x="884" y="1413"/>
                    <a:pt x="884" y="1392"/>
                  </a:cubicBezTo>
                  <a:cubicBezTo>
                    <a:pt x="895" y="1178"/>
                    <a:pt x="865" y="968"/>
                    <a:pt x="848" y="765"/>
                  </a:cubicBezTo>
                  <a:lnTo>
                    <a:pt x="848" y="765"/>
                  </a:lnTo>
                  <a:cubicBezTo>
                    <a:pt x="920" y="892"/>
                    <a:pt x="1008" y="1008"/>
                    <a:pt x="1113" y="1113"/>
                  </a:cubicBezTo>
                  <a:cubicBezTo>
                    <a:pt x="1201" y="1206"/>
                    <a:pt x="1304" y="1282"/>
                    <a:pt x="1430" y="1337"/>
                  </a:cubicBezTo>
                  <a:cubicBezTo>
                    <a:pt x="1507" y="1373"/>
                    <a:pt x="1595" y="1392"/>
                    <a:pt x="1683" y="1392"/>
                  </a:cubicBezTo>
                  <a:cubicBezTo>
                    <a:pt x="1730" y="1392"/>
                    <a:pt x="1777" y="1386"/>
                    <a:pt x="1823" y="1375"/>
                  </a:cubicBezTo>
                  <a:cubicBezTo>
                    <a:pt x="1861" y="1364"/>
                    <a:pt x="1883" y="1326"/>
                    <a:pt x="1871" y="1288"/>
                  </a:cubicBezTo>
                  <a:lnTo>
                    <a:pt x="1871" y="1282"/>
                  </a:lnTo>
                  <a:cubicBezTo>
                    <a:pt x="1790" y="1085"/>
                    <a:pt x="1673" y="915"/>
                    <a:pt x="1585" y="742"/>
                  </a:cubicBezTo>
                  <a:lnTo>
                    <a:pt x="1585" y="742"/>
                  </a:lnTo>
                  <a:cubicBezTo>
                    <a:pt x="1641" y="787"/>
                    <a:pt x="1700" y="826"/>
                    <a:pt x="1762" y="863"/>
                  </a:cubicBezTo>
                  <a:cubicBezTo>
                    <a:pt x="1883" y="927"/>
                    <a:pt x="2024" y="992"/>
                    <a:pt x="2177" y="992"/>
                  </a:cubicBezTo>
                  <a:cubicBezTo>
                    <a:pt x="2218" y="992"/>
                    <a:pt x="2259" y="987"/>
                    <a:pt x="2302" y="977"/>
                  </a:cubicBezTo>
                  <a:cubicBezTo>
                    <a:pt x="2334" y="966"/>
                    <a:pt x="2351" y="934"/>
                    <a:pt x="2346" y="906"/>
                  </a:cubicBezTo>
                  <a:cubicBezTo>
                    <a:pt x="2341" y="901"/>
                    <a:pt x="2341" y="896"/>
                    <a:pt x="2341" y="889"/>
                  </a:cubicBezTo>
                  <a:lnTo>
                    <a:pt x="2334" y="889"/>
                  </a:lnTo>
                  <a:cubicBezTo>
                    <a:pt x="2223" y="688"/>
                    <a:pt x="2098" y="499"/>
                    <a:pt x="1993" y="304"/>
                  </a:cubicBezTo>
                  <a:lnTo>
                    <a:pt x="1993" y="304"/>
                  </a:lnTo>
                  <a:cubicBezTo>
                    <a:pt x="2099" y="408"/>
                    <a:pt x="2217" y="501"/>
                    <a:pt x="2351" y="568"/>
                  </a:cubicBezTo>
                  <a:cubicBezTo>
                    <a:pt x="2487" y="644"/>
                    <a:pt x="2639" y="682"/>
                    <a:pt x="2791" y="682"/>
                  </a:cubicBezTo>
                  <a:cubicBezTo>
                    <a:pt x="2889" y="682"/>
                    <a:pt x="2988" y="666"/>
                    <a:pt x="3082" y="634"/>
                  </a:cubicBezTo>
                  <a:lnTo>
                    <a:pt x="3082" y="634"/>
                  </a:lnTo>
                  <a:cubicBezTo>
                    <a:pt x="3007" y="654"/>
                    <a:pt x="2930" y="664"/>
                    <a:pt x="2854" y="664"/>
                  </a:cubicBezTo>
                  <a:cubicBezTo>
                    <a:pt x="2684" y="664"/>
                    <a:pt x="2517" y="614"/>
                    <a:pt x="2374" y="524"/>
                  </a:cubicBezTo>
                  <a:cubicBezTo>
                    <a:pt x="2166" y="398"/>
                    <a:pt x="1997" y="214"/>
                    <a:pt x="1855" y="17"/>
                  </a:cubicBezTo>
                  <a:cubicBezTo>
                    <a:pt x="1844" y="6"/>
                    <a:pt x="1829" y="0"/>
                    <a:pt x="181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0"/>
            <p:cNvSpPr/>
            <p:nvPr/>
          </p:nvSpPr>
          <p:spPr>
            <a:xfrm>
              <a:off x="6289625" y="3158550"/>
              <a:ext cx="43400" cy="30050"/>
            </a:xfrm>
            <a:custGeom>
              <a:avLst/>
              <a:gdLst/>
              <a:ahLst/>
              <a:cxnLst/>
              <a:rect l="l" t="t" r="r" b="b"/>
              <a:pathLst>
                <a:path w="1736" h="1202" extrusionOk="0">
                  <a:moveTo>
                    <a:pt x="562" y="1"/>
                  </a:moveTo>
                  <a:cubicBezTo>
                    <a:pt x="393" y="333"/>
                    <a:pt x="241" y="671"/>
                    <a:pt x="18" y="966"/>
                  </a:cubicBezTo>
                  <a:cubicBezTo>
                    <a:pt x="1" y="988"/>
                    <a:pt x="6" y="1015"/>
                    <a:pt x="28" y="1031"/>
                  </a:cubicBezTo>
                  <a:cubicBezTo>
                    <a:pt x="39" y="1043"/>
                    <a:pt x="50" y="1043"/>
                    <a:pt x="61" y="1043"/>
                  </a:cubicBezTo>
                  <a:cubicBezTo>
                    <a:pt x="290" y="1043"/>
                    <a:pt x="514" y="977"/>
                    <a:pt x="710" y="857"/>
                  </a:cubicBezTo>
                  <a:cubicBezTo>
                    <a:pt x="845" y="770"/>
                    <a:pt x="963" y="653"/>
                    <a:pt x="1044" y="515"/>
                  </a:cubicBezTo>
                  <a:lnTo>
                    <a:pt x="1044" y="515"/>
                  </a:lnTo>
                  <a:cubicBezTo>
                    <a:pt x="1052" y="580"/>
                    <a:pt x="1057" y="648"/>
                    <a:pt x="1060" y="716"/>
                  </a:cubicBezTo>
                  <a:cubicBezTo>
                    <a:pt x="1060" y="857"/>
                    <a:pt x="1053" y="998"/>
                    <a:pt x="1075" y="1152"/>
                  </a:cubicBezTo>
                  <a:cubicBezTo>
                    <a:pt x="1080" y="1180"/>
                    <a:pt x="1106" y="1201"/>
                    <a:pt x="1135" y="1201"/>
                  </a:cubicBezTo>
                  <a:cubicBezTo>
                    <a:pt x="1138" y="1201"/>
                    <a:pt x="1142" y="1201"/>
                    <a:pt x="1146" y="1200"/>
                  </a:cubicBezTo>
                  <a:cubicBezTo>
                    <a:pt x="1168" y="1200"/>
                    <a:pt x="1184" y="1184"/>
                    <a:pt x="1196" y="1167"/>
                  </a:cubicBezTo>
                  <a:cubicBezTo>
                    <a:pt x="1313" y="923"/>
                    <a:pt x="1472" y="671"/>
                    <a:pt x="1526" y="385"/>
                  </a:cubicBezTo>
                  <a:lnTo>
                    <a:pt x="1526" y="385"/>
                  </a:lnTo>
                  <a:cubicBezTo>
                    <a:pt x="1600" y="553"/>
                    <a:pt x="1666" y="727"/>
                    <a:pt x="1735" y="900"/>
                  </a:cubicBezTo>
                  <a:cubicBezTo>
                    <a:pt x="1682" y="671"/>
                    <a:pt x="1616" y="447"/>
                    <a:pt x="1539" y="225"/>
                  </a:cubicBezTo>
                  <a:cubicBezTo>
                    <a:pt x="1535" y="211"/>
                    <a:pt x="1519" y="201"/>
                    <a:pt x="1504" y="201"/>
                  </a:cubicBezTo>
                  <a:cubicBezTo>
                    <a:pt x="1501" y="201"/>
                    <a:pt x="1498" y="201"/>
                    <a:pt x="1496" y="202"/>
                  </a:cubicBezTo>
                  <a:cubicBezTo>
                    <a:pt x="1479" y="208"/>
                    <a:pt x="1468" y="218"/>
                    <a:pt x="1468" y="235"/>
                  </a:cubicBezTo>
                  <a:lnTo>
                    <a:pt x="1468" y="240"/>
                  </a:lnTo>
                  <a:cubicBezTo>
                    <a:pt x="1443" y="484"/>
                    <a:pt x="1315" y="692"/>
                    <a:pt x="1189" y="912"/>
                  </a:cubicBezTo>
                  <a:lnTo>
                    <a:pt x="1189" y="912"/>
                  </a:lnTo>
                  <a:cubicBezTo>
                    <a:pt x="1189" y="847"/>
                    <a:pt x="1191" y="781"/>
                    <a:pt x="1191" y="716"/>
                  </a:cubicBezTo>
                  <a:cubicBezTo>
                    <a:pt x="1191" y="568"/>
                    <a:pt x="1191" y="421"/>
                    <a:pt x="1130" y="268"/>
                  </a:cubicBezTo>
                  <a:cubicBezTo>
                    <a:pt x="1118" y="240"/>
                    <a:pt x="1094" y="223"/>
                    <a:pt x="1067" y="223"/>
                  </a:cubicBezTo>
                  <a:cubicBezTo>
                    <a:pt x="1057" y="223"/>
                    <a:pt x="1047" y="225"/>
                    <a:pt x="1037" y="230"/>
                  </a:cubicBezTo>
                  <a:cubicBezTo>
                    <a:pt x="1015" y="235"/>
                    <a:pt x="1005" y="257"/>
                    <a:pt x="1000" y="273"/>
                  </a:cubicBezTo>
                  <a:cubicBezTo>
                    <a:pt x="945" y="469"/>
                    <a:pt x="814" y="633"/>
                    <a:pt x="639" y="748"/>
                  </a:cubicBezTo>
                  <a:cubicBezTo>
                    <a:pt x="497" y="845"/>
                    <a:pt x="329" y="906"/>
                    <a:pt x="156" y="933"/>
                  </a:cubicBezTo>
                  <a:lnTo>
                    <a:pt x="156" y="933"/>
                  </a:lnTo>
                  <a:cubicBezTo>
                    <a:pt x="340" y="639"/>
                    <a:pt x="454" y="317"/>
                    <a:pt x="56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0"/>
            <p:cNvSpPr/>
            <p:nvPr/>
          </p:nvSpPr>
          <p:spPr>
            <a:xfrm>
              <a:off x="6393425" y="3228100"/>
              <a:ext cx="71750" cy="32825"/>
            </a:xfrm>
            <a:custGeom>
              <a:avLst/>
              <a:gdLst/>
              <a:ahLst/>
              <a:cxnLst/>
              <a:rect l="l" t="t" r="r" b="b"/>
              <a:pathLst>
                <a:path w="2870" h="1313" extrusionOk="0">
                  <a:moveTo>
                    <a:pt x="2165" y="1"/>
                  </a:moveTo>
                  <a:cubicBezTo>
                    <a:pt x="2335" y="223"/>
                    <a:pt x="2580" y="378"/>
                    <a:pt x="2804" y="541"/>
                  </a:cubicBezTo>
                  <a:lnTo>
                    <a:pt x="2804" y="541"/>
                  </a:lnTo>
                  <a:cubicBezTo>
                    <a:pt x="2754" y="612"/>
                    <a:pt x="2677" y="651"/>
                    <a:pt x="2591" y="661"/>
                  </a:cubicBezTo>
                  <a:cubicBezTo>
                    <a:pt x="2576" y="662"/>
                    <a:pt x="2560" y="663"/>
                    <a:pt x="2544" y="663"/>
                  </a:cubicBezTo>
                  <a:cubicBezTo>
                    <a:pt x="2470" y="663"/>
                    <a:pt x="2390" y="644"/>
                    <a:pt x="2313" y="617"/>
                  </a:cubicBezTo>
                  <a:cubicBezTo>
                    <a:pt x="2147" y="555"/>
                    <a:pt x="1977" y="453"/>
                    <a:pt x="1857" y="322"/>
                  </a:cubicBezTo>
                  <a:lnTo>
                    <a:pt x="1857" y="322"/>
                  </a:lnTo>
                  <a:cubicBezTo>
                    <a:pt x="1853" y="315"/>
                    <a:pt x="1848" y="308"/>
                    <a:pt x="1843" y="301"/>
                  </a:cubicBezTo>
                  <a:lnTo>
                    <a:pt x="1840" y="303"/>
                  </a:lnTo>
                  <a:lnTo>
                    <a:pt x="1840" y="303"/>
                  </a:lnTo>
                  <a:cubicBezTo>
                    <a:pt x="1839" y="302"/>
                    <a:pt x="1839" y="301"/>
                    <a:pt x="1838" y="301"/>
                  </a:cubicBezTo>
                  <a:cubicBezTo>
                    <a:pt x="1829" y="288"/>
                    <a:pt x="1815" y="281"/>
                    <a:pt x="1801" y="281"/>
                  </a:cubicBezTo>
                  <a:cubicBezTo>
                    <a:pt x="1789" y="281"/>
                    <a:pt x="1777" y="285"/>
                    <a:pt x="1767" y="295"/>
                  </a:cubicBezTo>
                  <a:cubicBezTo>
                    <a:pt x="1745" y="311"/>
                    <a:pt x="1740" y="339"/>
                    <a:pt x="1757" y="361"/>
                  </a:cubicBezTo>
                  <a:lnTo>
                    <a:pt x="1757" y="366"/>
                  </a:lnTo>
                  <a:cubicBezTo>
                    <a:pt x="1843" y="507"/>
                    <a:pt x="1915" y="683"/>
                    <a:pt x="1974" y="852"/>
                  </a:cubicBezTo>
                  <a:cubicBezTo>
                    <a:pt x="2002" y="933"/>
                    <a:pt x="2029" y="1021"/>
                    <a:pt x="2035" y="1102"/>
                  </a:cubicBezTo>
                  <a:cubicBezTo>
                    <a:pt x="2038" y="1130"/>
                    <a:pt x="2031" y="1155"/>
                    <a:pt x="2029" y="1162"/>
                  </a:cubicBezTo>
                  <a:lnTo>
                    <a:pt x="2029" y="1162"/>
                  </a:lnTo>
                  <a:lnTo>
                    <a:pt x="2007" y="1174"/>
                  </a:lnTo>
                  <a:cubicBezTo>
                    <a:pt x="2005" y="1172"/>
                    <a:pt x="2004" y="1171"/>
                    <a:pt x="2002" y="1171"/>
                  </a:cubicBezTo>
                  <a:cubicBezTo>
                    <a:pt x="1998" y="1171"/>
                    <a:pt x="1995" y="1174"/>
                    <a:pt x="1991" y="1174"/>
                  </a:cubicBezTo>
                  <a:cubicBezTo>
                    <a:pt x="1974" y="1174"/>
                    <a:pt x="1959" y="1174"/>
                    <a:pt x="1942" y="1167"/>
                  </a:cubicBezTo>
                  <a:cubicBezTo>
                    <a:pt x="1805" y="1114"/>
                    <a:pt x="1691" y="955"/>
                    <a:pt x="1599" y="807"/>
                  </a:cubicBezTo>
                  <a:cubicBezTo>
                    <a:pt x="1500" y="661"/>
                    <a:pt x="1418" y="497"/>
                    <a:pt x="1347" y="333"/>
                  </a:cubicBezTo>
                  <a:lnTo>
                    <a:pt x="1347" y="328"/>
                  </a:lnTo>
                  <a:cubicBezTo>
                    <a:pt x="1335" y="302"/>
                    <a:pt x="1309" y="286"/>
                    <a:pt x="1279" y="286"/>
                  </a:cubicBezTo>
                  <a:cubicBezTo>
                    <a:pt x="1271" y="286"/>
                    <a:pt x="1263" y="288"/>
                    <a:pt x="1254" y="290"/>
                  </a:cubicBezTo>
                  <a:cubicBezTo>
                    <a:pt x="1228" y="306"/>
                    <a:pt x="1211" y="333"/>
                    <a:pt x="1216" y="361"/>
                  </a:cubicBezTo>
                  <a:cubicBezTo>
                    <a:pt x="1228" y="545"/>
                    <a:pt x="1254" y="709"/>
                    <a:pt x="1254" y="879"/>
                  </a:cubicBezTo>
                  <a:cubicBezTo>
                    <a:pt x="1254" y="966"/>
                    <a:pt x="1254" y="1048"/>
                    <a:pt x="1239" y="1124"/>
                  </a:cubicBezTo>
                  <a:cubicBezTo>
                    <a:pt x="1220" y="1167"/>
                    <a:pt x="1217" y="1184"/>
                    <a:pt x="1205" y="1184"/>
                  </a:cubicBezTo>
                  <a:cubicBezTo>
                    <a:pt x="1196" y="1184"/>
                    <a:pt x="1182" y="1173"/>
                    <a:pt x="1151" y="1157"/>
                  </a:cubicBezTo>
                  <a:cubicBezTo>
                    <a:pt x="1042" y="1059"/>
                    <a:pt x="966" y="895"/>
                    <a:pt x="894" y="742"/>
                  </a:cubicBezTo>
                  <a:cubicBezTo>
                    <a:pt x="824" y="590"/>
                    <a:pt x="758" y="426"/>
                    <a:pt x="710" y="268"/>
                  </a:cubicBezTo>
                  <a:lnTo>
                    <a:pt x="710" y="263"/>
                  </a:lnTo>
                  <a:cubicBezTo>
                    <a:pt x="700" y="241"/>
                    <a:pt x="682" y="226"/>
                    <a:pt x="662" y="226"/>
                  </a:cubicBezTo>
                  <a:cubicBezTo>
                    <a:pt x="656" y="226"/>
                    <a:pt x="650" y="227"/>
                    <a:pt x="644" y="230"/>
                  </a:cubicBezTo>
                  <a:cubicBezTo>
                    <a:pt x="622" y="235"/>
                    <a:pt x="611" y="251"/>
                    <a:pt x="606" y="273"/>
                  </a:cubicBezTo>
                  <a:cubicBezTo>
                    <a:pt x="589" y="442"/>
                    <a:pt x="573" y="600"/>
                    <a:pt x="534" y="759"/>
                  </a:cubicBezTo>
                  <a:cubicBezTo>
                    <a:pt x="518" y="840"/>
                    <a:pt x="496" y="917"/>
                    <a:pt x="458" y="983"/>
                  </a:cubicBezTo>
                  <a:cubicBezTo>
                    <a:pt x="443" y="1015"/>
                    <a:pt x="420" y="1043"/>
                    <a:pt x="393" y="1053"/>
                  </a:cubicBezTo>
                  <a:cubicBezTo>
                    <a:pt x="391" y="1054"/>
                    <a:pt x="389" y="1054"/>
                    <a:pt x="386" y="1054"/>
                  </a:cubicBezTo>
                  <a:cubicBezTo>
                    <a:pt x="371" y="1054"/>
                    <a:pt x="351" y="1039"/>
                    <a:pt x="327" y="1015"/>
                  </a:cubicBezTo>
                  <a:cubicBezTo>
                    <a:pt x="234" y="890"/>
                    <a:pt x="181" y="726"/>
                    <a:pt x="131" y="573"/>
                  </a:cubicBezTo>
                  <a:cubicBezTo>
                    <a:pt x="83" y="414"/>
                    <a:pt x="38" y="251"/>
                    <a:pt x="0" y="94"/>
                  </a:cubicBezTo>
                  <a:lnTo>
                    <a:pt x="0" y="94"/>
                  </a:lnTo>
                  <a:cubicBezTo>
                    <a:pt x="33" y="257"/>
                    <a:pt x="60" y="421"/>
                    <a:pt x="98" y="578"/>
                  </a:cubicBezTo>
                  <a:cubicBezTo>
                    <a:pt x="141" y="742"/>
                    <a:pt x="174" y="905"/>
                    <a:pt x="272" y="1053"/>
                  </a:cubicBezTo>
                  <a:cubicBezTo>
                    <a:pt x="289" y="1076"/>
                    <a:pt x="305" y="1091"/>
                    <a:pt x="327" y="1108"/>
                  </a:cubicBezTo>
                  <a:cubicBezTo>
                    <a:pt x="342" y="1118"/>
                    <a:pt x="365" y="1124"/>
                    <a:pt x="385" y="1124"/>
                  </a:cubicBezTo>
                  <a:cubicBezTo>
                    <a:pt x="397" y="1124"/>
                    <a:pt x="407" y="1123"/>
                    <a:pt x="415" y="1119"/>
                  </a:cubicBezTo>
                  <a:cubicBezTo>
                    <a:pt x="469" y="1102"/>
                    <a:pt x="501" y="1059"/>
                    <a:pt x="529" y="1021"/>
                  </a:cubicBezTo>
                  <a:cubicBezTo>
                    <a:pt x="573" y="945"/>
                    <a:pt x="600" y="862"/>
                    <a:pt x="622" y="781"/>
                  </a:cubicBezTo>
                  <a:cubicBezTo>
                    <a:pt x="645" y="693"/>
                    <a:pt x="662" y="604"/>
                    <a:pt x="676" y="516"/>
                  </a:cubicBezTo>
                  <a:lnTo>
                    <a:pt x="676" y="516"/>
                  </a:lnTo>
                  <a:cubicBezTo>
                    <a:pt x="709" y="610"/>
                    <a:pt x="745" y="702"/>
                    <a:pt x="786" y="792"/>
                  </a:cubicBezTo>
                  <a:cubicBezTo>
                    <a:pt x="856" y="955"/>
                    <a:pt x="922" y="1119"/>
                    <a:pt x="1075" y="1255"/>
                  </a:cubicBezTo>
                  <a:cubicBezTo>
                    <a:pt x="1101" y="1281"/>
                    <a:pt x="1146" y="1313"/>
                    <a:pt x="1204" y="1313"/>
                  </a:cubicBezTo>
                  <a:cubicBezTo>
                    <a:pt x="1220" y="1313"/>
                    <a:pt x="1237" y="1310"/>
                    <a:pt x="1254" y="1305"/>
                  </a:cubicBezTo>
                  <a:cubicBezTo>
                    <a:pt x="1337" y="1265"/>
                    <a:pt x="1347" y="1200"/>
                    <a:pt x="1364" y="1157"/>
                  </a:cubicBezTo>
                  <a:cubicBezTo>
                    <a:pt x="1385" y="1059"/>
                    <a:pt x="1392" y="971"/>
                    <a:pt x="1392" y="879"/>
                  </a:cubicBezTo>
                  <a:cubicBezTo>
                    <a:pt x="1390" y="826"/>
                    <a:pt x="1386" y="772"/>
                    <a:pt x="1382" y="719"/>
                  </a:cubicBezTo>
                  <a:lnTo>
                    <a:pt x="1382" y="719"/>
                  </a:lnTo>
                  <a:cubicBezTo>
                    <a:pt x="1414" y="775"/>
                    <a:pt x="1448" y="830"/>
                    <a:pt x="1483" y="884"/>
                  </a:cubicBezTo>
                  <a:cubicBezTo>
                    <a:pt x="1593" y="1036"/>
                    <a:pt x="1697" y="1207"/>
                    <a:pt x="1909" y="1288"/>
                  </a:cubicBezTo>
                  <a:cubicBezTo>
                    <a:pt x="1931" y="1298"/>
                    <a:pt x="1964" y="1298"/>
                    <a:pt x="1997" y="1298"/>
                  </a:cubicBezTo>
                  <a:cubicBezTo>
                    <a:pt x="2014" y="1298"/>
                    <a:pt x="2029" y="1293"/>
                    <a:pt x="2046" y="1293"/>
                  </a:cubicBezTo>
                  <a:cubicBezTo>
                    <a:pt x="2062" y="1288"/>
                    <a:pt x="2062" y="1288"/>
                    <a:pt x="2089" y="1277"/>
                  </a:cubicBezTo>
                  <a:cubicBezTo>
                    <a:pt x="2177" y="1217"/>
                    <a:pt x="2160" y="1141"/>
                    <a:pt x="2160" y="1091"/>
                  </a:cubicBezTo>
                  <a:cubicBezTo>
                    <a:pt x="2155" y="988"/>
                    <a:pt x="2122" y="900"/>
                    <a:pt x="2089" y="807"/>
                  </a:cubicBezTo>
                  <a:cubicBezTo>
                    <a:pt x="2058" y="723"/>
                    <a:pt x="2025" y="640"/>
                    <a:pt x="1986" y="559"/>
                  </a:cubicBezTo>
                  <a:lnTo>
                    <a:pt x="1986" y="559"/>
                  </a:lnTo>
                  <a:cubicBezTo>
                    <a:pt x="2080" y="618"/>
                    <a:pt x="2182" y="664"/>
                    <a:pt x="2286" y="699"/>
                  </a:cubicBezTo>
                  <a:cubicBezTo>
                    <a:pt x="2361" y="722"/>
                    <a:pt x="2437" y="738"/>
                    <a:pt x="2515" y="738"/>
                  </a:cubicBezTo>
                  <a:cubicBezTo>
                    <a:pt x="2544" y="738"/>
                    <a:pt x="2573" y="736"/>
                    <a:pt x="2603" y="731"/>
                  </a:cubicBezTo>
                  <a:cubicBezTo>
                    <a:pt x="2711" y="721"/>
                    <a:pt x="2820" y="650"/>
                    <a:pt x="2865" y="552"/>
                  </a:cubicBezTo>
                  <a:lnTo>
                    <a:pt x="2865" y="545"/>
                  </a:lnTo>
                  <a:cubicBezTo>
                    <a:pt x="2870" y="535"/>
                    <a:pt x="2870" y="519"/>
                    <a:pt x="2858" y="513"/>
                  </a:cubicBezTo>
                  <a:cubicBezTo>
                    <a:pt x="2613" y="356"/>
                    <a:pt x="2357" y="218"/>
                    <a:pt x="216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0"/>
            <p:cNvSpPr/>
            <p:nvPr/>
          </p:nvSpPr>
          <p:spPr>
            <a:xfrm>
              <a:off x="6341050" y="3216650"/>
              <a:ext cx="19925" cy="24975"/>
            </a:xfrm>
            <a:custGeom>
              <a:avLst/>
              <a:gdLst/>
              <a:ahLst/>
              <a:cxnLst/>
              <a:rect l="l" t="t" r="r" b="b"/>
              <a:pathLst>
                <a:path w="797" h="999" extrusionOk="0">
                  <a:moveTo>
                    <a:pt x="23" y="1"/>
                  </a:moveTo>
                  <a:cubicBezTo>
                    <a:pt x="0" y="159"/>
                    <a:pt x="11" y="316"/>
                    <a:pt x="33" y="474"/>
                  </a:cubicBezTo>
                  <a:cubicBezTo>
                    <a:pt x="55" y="633"/>
                    <a:pt x="88" y="786"/>
                    <a:pt x="104" y="933"/>
                  </a:cubicBezTo>
                  <a:cubicBezTo>
                    <a:pt x="104" y="971"/>
                    <a:pt x="136" y="998"/>
                    <a:pt x="174" y="998"/>
                  </a:cubicBezTo>
                  <a:cubicBezTo>
                    <a:pt x="295" y="988"/>
                    <a:pt x="393" y="922"/>
                    <a:pt x="464" y="857"/>
                  </a:cubicBezTo>
                  <a:cubicBezTo>
                    <a:pt x="541" y="786"/>
                    <a:pt x="600" y="704"/>
                    <a:pt x="650" y="617"/>
                  </a:cubicBezTo>
                  <a:cubicBezTo>
                    <a:pt x="737" y="442"/>
                    <a:pt x="796" y="245"/>
                    <a:pt x="770" y="54"/>
                  </a:cubicBezTo>
                  <a:lnTo>
                    <a:pt x="770" y="54"/>
                  </a:lnTo>
                  <a:cubicBezTo>
                    <a:pt x="737" y="240"/>
                    <a:pt x="655" y="409"/>
                    <a:pt x="552" y="557"/>
                  </a:cubicBezTo>
                  <a:cubicBezTo>
                    <a:pt x="463" y="677"/>
                    <a:pt x="351" y="798"/>
                    <a:pt x="229" y="841"/>
                  </a:cubicBezTo>
                  <a:lnTo>
                    <a:pt x="229" y="841"/>
                  </a:lnTo>
                  <a:cubicBezTo>
                    <a:pt x="207" y="710"/>
                    <a:pt x="173" y="581"/>
                    <a:pt x="131" y="454"/>
                  </a:cubicBezTo>
                  <a:lnTo>
                    <a:pt x="71" y="230"/>
                  </a:lnTo>
                  <a:cubicBezTo>
                    <a:pt x="55" y="152"/>
                    <a:pt x="38" y="76"/>
                    <a:pt x="2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0"/>
            <p:cNvSpPr/>
            <p:nvPr/>
          </p:nvSpPr>
          <p:spPr>
            <a:xfrm>
              <a:off x="6471150" y="3258650"/>
              <a:ext cx="71200" cy="33825"/>
            </a:xfrm>
            <a:custGeom>
              <a:avLst/>
              <a:gdLst/>
              <a:ahLst/>
              <a:cxnLst/>
              <a:rect l="l" t="t" r="r" b="b"/>
              <a:pathLst>
                <a:path w="2848" h="1353" extrusionOk="0">
                  <a:moveTo>
                    <a:pt x="2007" y="0"/>
                  </a:moveTo>
                  <a:lnTo>
                    <a:pt x="2007" y="0"/>
                  </a:lnTo>
                  <a:cubicBezTo>
                    <a:pt x="2090" y="98"/>
                    <a:pt x="2178" y="202"/>
                    <a:pt x="2264" y="295"/>
                  </a:cubicBezTo>
                  <a:lnTo>
                    <a:pt x="2269" y="295"/>
                  </a:lnTo>
                  <a:cubicBezTo>
                    <a:pt x="2432" y="432"/>
                    <a:pt x="2649" y="507"/>
                    <a:pt x="2750" y="674"/>
                  </a:cubicBezTo>
                  <a:lnTo>
                    <a:pt x="2750" y="674"/>
                  </a:lnTo>
                  <a:cubicBezTo>
                    <a:pt x="2600" y="726"/>
                    <a:pt x="2435" y="748"/>
                    <a:pt x="2270" y="748"/>
                  </a:cubicBezTo>
                  <a:cubicBezTo>
                    <a:pt x="2182" y="748"/>
                    <a:pt x="2094" y="742"/>
                    <a:pt x="2007" y="731"/>
                  </a:cubicBezTo>
                  <a:cubicBezTo>
                    <a:pt x="1810" y="705"/>
                    <a:pt x="1595" y="646"/>
                    <a:pt x="1460" y="517"/>
                  </a:cubicBezTo>
                  <a:lnTo>
                    <a:pt x="1460" y="517"/>
                  </a:lnTo>
                  <a:cubicBezTo>
                    <a:pt x="1428" y="474"/>
                    <a:pt x="1396" y="431"/>
                    <a:pt x="1365" y="388"/>
                  </a:cubicBezTo>
                  <a:cubicBezTo>
                    <a:pt x="1352" y="372"/>
                    <a:pt x="1332" y="363"/>
                    <a:pt x="1312" y="363"/>
                  </a:cubicBezTo>
                  <a:cubicBezTo>
                    <a:pt x="1298" y="363"/>
                    <a:pt x="1283" y="368"/>
                    <a:pt x="1272" y="377"/>
                  </a:cubicBezTo>
                  <a:cubicBezTo>
                    <a:pt x="1244" y="393"/>
                    <a:pt x="1239" y="431"/>
                    <a:pt x="1249" y="458"/>
                  </a:cubicBezTo>
                  <a:cubicBezTo>
                    <a:pt x="1277" y="509"/>
                    <a:pt x="1311" y="553"/>
                    <a:pt x="1349" y="591"/>
                  </a:cubicBezTo>
                  <a:lnTo>
                    <a:pt x="1349" y="591"/>
                  </a:lnTo>
                  <a:cubicBezTo>
                    <a:pt x="1463" y="752"/>
                    <a:pt x="1572" y="918"/>
                    <a:pt x="1672" y="1089"/>
                  </a:cubicBezTo>
                  <a:lnTo>
                    <a:pt x="1672" y="1089"/>
                  </a:lnTo>
                  <a:cubicBezTo>
                    <a:pt x="1526" y="1072"/>
                    <a:pt x="1377" y="962"/>
                    <a:pt x="1222" y="873"/>
                  </a:cubicBezTo>
                  <a:lnTo>
                    <a:pt x="1228" y="873"/>
                  </a:lnTo>
                  <a:cubicBezTo>
                    <a:pt x="1130" y="808"/>
                    <a:pt x="1037" y="770"/>
                    <a:pt x="944" y="726"/>
                  </a:cubicBezTo>
                  <a:cubicBezTo>
                    <a:pt x="875" y="687"/>
                    <a:pt x="807" y="648"/>
                    <a:pt x="757" y="599"/>
                  </a:cubicBezTo>
                  <a:lnTo>
                    <a:pt x="757" y="599"/>
                  </a:lnTo>
                  <a:cubicBezTo>
                    <a:pt x="746" y="585"/>
                    <a:pt x="734" y="571"/>
                    <a:pt x="721" y="558"/>
                  </a:cubicBezTo>
                  <a:lnTo>
                    <a:pt x="721" y="558"/>
                  </a:lnTo>
                  <a:cubicBezTo>
                    <a:pt x="721" y="557"/>
                    <a:pt x="721" y="557"/>
                    <a:pt x="720" y="557"/>
                  </a:cubicBezTo>
                  <a:lnTo>
                    <a:pt x="720" y="557"/>
                  </a:lnTo>
                  <a:lnTo>
                    <a:pt x="720" y="557"/>
                  </a:lnTo>
                  <a:cubicBezTo>
                    <a:pt x="717" y="553"/>
                    <a:pt x="713" y="550"/>
                    <a:pt x="710" y="546"/>
                  </a:cubicBezTo>
                  <a:cubicBezTo>
                    <a:pt x="699" y="535"/>
                    <a:pt x="684" y="529"/>
                    <a:pt x="669" y="529"/>
                  </a:cubicBezTo>
                  <a:cubicBezTo>
                    <a:pt x="654" y="529"/>
                    <a:pt x="639" y="535"/>
                    <a:pt x="627" y="546"/>
                  </a:cubicBezTo>
                  <a:cubicBezTo>
                    <a:pt x="606" y="567"/>
                    <a:pt x="606" y="595"/>
                    <a:pt x="622" y="622"/>
                  </a:cubicBezTo>
                  <a:cubicBezTo>
                    <a:pt x="646" y="656"/>
                    <a:pt x="673" y="685"/>
                    <a:pt x="702" y="711"/>
                  </a:cubicBezTo>
                  <a:lnTo>
                    <a:pt x="702" y="711"/>
                  </a:lnTo>
                  <a:cubicBezTo>
                    <a:pt x="744" y="776"/>
                    <a:pt x="776" y="864"/>
                    <a:pt x="803" y="944"/>
                  </a:cubicBezTo>
                  <a:cubicBezTo>
                    <a:pt x="841" y="1052"/>
                    <a:pt x="867" y="1158"/>
                    <a:pt x="892" y="1269"/>
                  </a:cubicBezTo>
                  <a:lnTo>
                    <a:pt x="892" y="1269"/>
                  </a:lnTo>
                  <a:cubicBezTo>
                    <a:pt x="873" y="1272"/>
                    <a:pt x="853" y="1273"/>
                    <a:pt x="833" y="1273"/>
                  </a:cubicBezTo>
                  <a:cubicBezTo>
                    <a:pt x="694" y="1273"/>
                    <a:pt x="554" y="1208"/>
                    <a:pt x="431" y="1124"/>
                  </a:cubicBezTo>
                  <a:cubicBezTo>
                    <a:pt x="273" y="1025"/>
                    <a:pt x="137" y="894"/>
                    <a:pt x="0" y="763"/>
                  </a:cubicBezTo>
                  <a:lnTo>
                    <a:pt x="0" y="763"/>
                  </a:lnTo>
                  <a:cubicBezTo>
                    <a:pt x="121" y="906"/>
                    <a:pt x="252" y="1048"/>
                    <a:pt x="404" y="1168"/>
                  </a:cubicBezTo>
                  <a:cubicBezTo>
                    <a:pt x="528" y="1264"/>
                    <a:pt x="683" y="1352"/>
                    <a:pt x="855" y="1352"/>
                  </a:cubicBezTo>
                  <a:cubicBezTo>
                    <a:pt x="888" y="1352"/>
                    <a:pt x="921" y="1349"/>
                    <a:pt x="955" y="1342"/>
                  </a:cubicBezTo>
                  <a:cubicBezTo>
                    <a:pt x="972" y="1337"/>
                    <a:pt x="987" y="1320"/>
                    <a:pt x="982" y="1299"/>
                  </a:cubicBezTo>
                  <a:lnTo>
                    <a:pt x="982" y="1294"/>
                  </a:lnTo>
                  <a:cubicBezTo>
                    <a:pt x="960" y="1168"/>
                    <a:pt x="939" y="1037"/>
                    <a:pt x="901" y="911"/>
                  </a:cubicBezTo>
                  <a:cubicBezTo>
                    <a:pt x="891" y="882"/>
                    <a:pt x="881" y="854"/>
                    <a:pt x="871" y="825"/>
                  </a:cubicBezTo>
                  <a:lnTo>
                    <a:pt x="871" y="825"/>
                  </a:lnTo>
                  <a:cubicBezTo>
                    <a:pt x="877" y="828"/>
                    <a:pt x="883" y="832"/>
                    <a:pt x="889" y="835"/>
                  </a:cubicBezTo>
                  <a:cubicBezTo>
                    <a:pt x="982" y="884"/>
                    <a:pt x="1075" y="922"/>
                    <a:pt x="1151" y="977"/>
                  </a:cubicBezTo>
                  <a:lnTo>
                    <a:pt x="1156" y="982"/>
                  </a:lnTo>
                  <a:cubicBezTo>
                    <a:pt x="1244" y="1037"/>
                    <a:pt x="1337" y="1103"/>
                    <a:pt x="1440" y="1151"/>
                  </a:cubicBezTo>
                  <a:cubicBezTo>
                    <a:pt x="1523" y="1195"/>
                    <a:pt x="1620" y="1228"/>
                    <a:pt x="1723" y="1228"/>
                  </a:cubicBezTo>
                  <a:cubicBezTo>
                    <a:pt x="1749" y="1228"/>
                    <a:pt x="1774" y="1226"/>
                    <a:pt x="1800" y="1222"/>
                  </a:cubicBezTo>
                  <a:cubicBezTo>
                    <a:pt x="1838" y="1216"/>
                    <a:pt x="1866" y="1178"/>
                    <a:pt x="1855" y="1141"/>
                  </a:cubicBezTo>
                  <a:cubicBezTo>
                    <a:pt x="1855" y="1135"/>
                    <a:pt x="1850" y="1124"/>
                    <a:pt x="1850" y="1118"/>
                  </a:cubicBezTo>
                  <a:cubicBezTo>
                    <a:pt x="1783" y="998"/>
                    <a:pt x="1711" y="881"/>
                    <a:pt x="1634" y="767"/>
                  </a:cubicBezTo>
                  <a:lnTo>
                    <a:pt x="1634" y="767"/>
                  </a:lnTo>
                  <a:cubicBezTo>
                    <a:pt x="1752" y="814"/>
                    <a:pt x="1877" y="837"/>
                    <a:pt x="1997" y="846"/>
                  </a:cubicBezTo>
                  <a:cubicBezTo>
                    <a:pt x="2060" y="851"/>
                    <a:pt x="2123" y="854"/>
                    <a:pt x="2186" y="854"/>
                  </a:cubicBezTo>
                  <a:cubicBezTo>
                    <a:pt x="2402" y="854"/>
                    <a:pt x="2618" y="821"/>
                    <a:pt x="2820" y="737"/>
                  </a:cubicBezTo>
                  <a:cubicBezTo>
                    <a:pt x="2843" y="726"/>
                    <a:pt x="2848" y="705"/>
                    <a:pt x="2843" y="682"/>
                  </a:cubicBezTo>
                  <a:cubicBezTo>
                    <a:pt x="2788" y="567"/>
                    <a:pt x="2684" y="491"/>
                    <a:pt x="2586" y="431"/>
                  </a:cubicBezTo>
                  <a:cubicBezTo>
                    <a:pt x="2483" y="377"/>
                    <a:pt x="2379" y="333"/>
                    <a:pt x="2291" y="267"/>
                  </a:cubicBezTo>
                  <a:cubicBezTo>
                    <a:pt x="2193" y="181"/>
                    <a:pt x="2100" y="93"/>
                    <a:pt x="200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0"/>
            <p:cNvSpPr/>
            <p:nvPr/>
          </p:nvSpPr>
          <p:spPr>
            <a:xfrm>
              <a:off x="6438675" y="3275700"/>
              <a:ext cx="21600" cy="24250"/>
            </a:xfrm>
            <a:custGeom>
              <a:avLst/>
              <a:gdLst/>
              <a:ahLst/>
              <a:cxnLst/>
              <a:rect l="l" t="t" r="r" b="b"/>
              <a:pathLst>
                <a:path w="864" h="97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667" y="169"/>
                    <a:pt x="715" y="338"/>
                    <a:pt x="727" y="496"/>
                  </a:cubicBezTo>
                  <a:cubicBezTo>
                    <a:pt x="727" y="579"/>
                    <a:pt x="738" y="655"/>
                    <a:pt x="715" y="720"/>
                  </a:cubicBezTo>
                  <a:cubicBezTo>
                    <a:pt x="705" y="764"/>
                    <a:pt x="695" y="786"/>
                    <a:pt x="683" y="813"/>
                  </a:cubicBezTo>
                  <a:cubicBezTo>
                    <a:pt x="669" y="823"/>
                    <a:pt x="667" y="827"/>
                    <a:pt x="661" y="827"/>
                  </a:cubicBezTo>
                  <a:cubicBezTo>
                    <a:pt x="657" y="827"/>
                    <a:pt x="653" y="826"/>
                    <a:pt x="645" y="824"/>
                  </a:cubicBezTo>
                  <a:cubicBezTo>
                    <a:pt x="596" y="819"/>
                    <a:pt x="531" y="764"/>
                    <a:pt x="476" y="710"/>
                  </a:cubicBezTo>
                  <a:cubicBezTo>
                    <a:pt x="416" y="655"/>
                    <a:pt x="367" y="595"/>
                    <a:pt x="312" y="534"/>
                  </a:cubicBezTo>
                  <a:cubicBezTo>
                    <a:pt x="209" y="409"/>
                    <a:pt x="105" y="278"/>
                    <a:pt x="1" y="147"/>
                  </a:cubicBezTo>
                  <a:lnTo>
                    <a:pt x="1" y="147"/>
                  </a:lnTo>
                  <a:cubicBezTo>
                    <a:pt x="56" y="311"/>
                    <a:pt x="132" y="459"/>
                    <a:pt x="225" y="600"/>
                  </a:cubicBezTo>
                  <a:cubicBezTo>
                    <a:pt x="269" y="671"/>
                    <a:pt x="323" y="736"/>
                    <a:pt x="378" y="802"/>
                  </a:cubicBezTo>
                  <a:cubicBezTo>
                    <a:pt x="443" y="862"/>
                    <a:pt x="498" y="932"/>
                    <a:pt x="617" y="965"/>
                  </a:cubicBezTo>
                  <a:cubicBezTo>
                    <a:pt x="626" y="968"/>
                    <a:pt x="636" y="969"/>
                    <a:pt x="647" y="969"/>
                  </a:cubicBezTo>
                  <a:cubicBezTo>
                    <a:pt x="701" y="969"/>
                    <a:pt x="770" y="935"/>
                    <a:pt x="793" y="889"/>
                  </a:cubicBezTo>
                  <a:cubicBezTo>
                    <a:pt x="825" y="846"/>
                    <a:pt x="841" y="791"/>
                    <a:pt x="846" y="753"/>
                  </a:cubicBezTo>
                  <a:cubicBezTo>
                    <a:pt x="863" y="655"/>
                    <a:pt x="852" y="567"/>
                    <a:pt x="831" y="481"/>
                  </a:cubicBezTo>
                  <a:cubicBezTo>
                    <a:pt x="798" y="317"/>
                    <a:pt x="727" y="164"/>
                    <a:pt x="70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0"/>
            <p:cNvSpPr/>
            <p:nvPr/>
          </p:nvSpPr>
          <p:spPr>
            <a:xfrm>
              <a:off x="6300950" y="3260975"/>
              <a:ext cx="45300" cy="30075"/>
            </a:xfrm>
            <a:custGeom>
              <a:avLst/>
              <a:gdLst/>
              <a:ahLst/>
              <a:cxnLst/>
              <a:rect l="l" t="t" r="r" b="b"/>
              <a:pathLst>
                <a:path w="1812" h="1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306" y="136"/>
                    <a:pt x="230" y="272"/>
                    <a:pt x="159" y="415"/>
                  </a:cubicBezTo>
                  <a:cubicBezTo>
                    <a:pt x="88" y="557"/>
                    <a:pt x="23" y="698"/>
                    <a:pt x="1" y="873"/>
                  </a:cubicBezTo>
                  <a:cubicBezTo>
                    <a:pt x="1" y="894"/>
                    <a:pt x="18" y="917"/>
                    <a:pt x="39" y="917"/>
                  </a:cubicBezTo>
                  <a:lnTo>
                    <a:pt x="44" y="922"/>
                  </a:lnTo>
                  <a:lnTo>
                    <a:pt x="50" y="922"/>
                  </a:lnTo>
                  <a:cubicBezTo>
                    <a:pt x="154" y="917"/>
                    <a:pt x="247" y="884"/>
                    <a:pt x="333" y="846"/>
                  </a:cubicBezTo>
                  <a:cubicBezTo>
                    <a:pt x="421" y="808"/>
                    <a:pt x="509" y="758"/>
                    <a:pt x="584" y="703"/>
                  </a:cubicBezTo>
                  <a:cubicBezTo>
                    <a:pt x="660" y="644"/>
                    <a:pt x="731" y="579"/>
                    <a:pt x="797" y="502"/>
                  </a:cubicBezTo>
                  <a:cubicBezTo>
                    <a:pt x="810" y="485"/>
                    <a:pt x="823" y="467"/>
                    <a:pt x="836" y="448"/>
                  </a:cubicBezTo>
                  <a:lnTo>
                    <a:pt x="836" y="448"/>
                  </a:lnTo>
                  <a:cubicBezTo>
                    <a:pt x="850" y="524"/>
                    <a:pt x="865" y="603"/>
                    <a:pt x="884" y="677"/>
                  </a:cubicBezTo>
                  <a:cubicBezTo>
                    <a:pt x="922" y="824"/>
                    <a:pt x="950" y="972"/>
                    <a:pt x="1048" y="1123"/>
                  </a:cubicBezTo>
                  <a:cubicBezTo>
                    <a:pt x="1058" y="1146"/>
                    <a:pt x="1075" y="1161"/>
                    <a:pt x="1103" y="1184"/>
                  </a:cubicBezTo>
                  <a:cubicBezTo>
                    <a:pt x="1121" y="1195"/>
                    <a:pt x="1145" y="1203"/>
                    <a:pt x="1170" y="1203"/>
                  </a:cubicBezTo>
                  <a:cubicBezTo>
                    <a:pt x="1184" y="1203"/>
                    <a:pt x="1198" y="1200"/>
                    <a:pt x="1212" y="1194"/>
                  </a:cubicBezTo>
                  <a:cubicBezTo>
                    <a:pt x="1277" y="1173"/>
                    <a:pt x="1305" y="1113"/>
                    <a:pt x="1320" y="1075"/>
                  </a:cubicBezTo>
                  <a:cubicBezTo>
                    <a:pt x="1348" y="993"/>
                    <a:pt x="1360" y="917"/>
                    <a:pt x="1370" y="834"/>
                  </a:cubicBezTo>
                  <a:cubicBezTo>
                    <a:pt x="1386" y="682"/>
                    <a:pt x="1386" y="529"/>
                    <a:pt x="1392" y="382"/>
                  </a:cubicBezTo>
                  <a:lnTo>
                    <a:pt x="1392" y="388"/>
                  </a:lnTo>
                  <a:cubicBezTo>
                    <a:pt x="1402" y="343"/>
                    <a:pt x="1408" y="297"/>
                    <a:pt x="1410" y="251"/>
                  </a:cubicBezTo>
                  <a:lnTo>
                    <a:pt x="1410" y="251"/>
                  </a:lnTo>
                  <a:cubicBezTo>
                    <a:pt x="1521" y="428"/>
                    <a:pt x="1661" y="584"/>
                    <a:pt x="1811" y="725"/>
                  </a:cubicBezTo>
                  <a:cubicBezTo>
                    <a:pt x="1654" y="529"/>
                    <a:pt x="1511" y="317"/>
                    <a:pt x="1408" y="88"/>
                  </a:cubicBezTo>
                  <a:cubicBezTo>
                    <a:pt x="1400" y="76"/>
                    <a:pt x="1387" y="67"/>
                    <a:pt x="1371" y="67"/>
                  </a:cubicBezTo>
                  <a:cubicBezTo>
                    <a:pt x="1365" y="67"/>
                    <a:pt x="1359" y="68"/>
                    <a:pt x="1353" y="71"/>
                  </a:cubicBezTo>
                  <a:cubicBezTo>
                    <a:pt x="1343" y="76"/>
                    <a:pt x="1332" y="93"/>
                    <a:pt x="1332" y="104"/>
                  </a:cubicBezTo>
                  <a:lnTo>
                    <a:pt x="1332" y="109"/>
                  </a:lnTo>
                  <a:cubicBezTo>
                    <a:pt x="1332" y="197"/>
                    <a:pt x="1327" y="284"/>
                    <a:pt x="1299" y="365"/>
                  </a:cubicBezTo>
                  <a:lnTo>
                    <a:pt x="1299" y="371"/>
                  </a:lnTo>
                  <a:cubicBezTo>
                    <a:pt x="1282" y="524"/>
                    <a:pt x="1272" y="677"/>
                    <a:pt x="1250" y="824"/>
                  </a:cubicBezTo>
                  <a:cubicBezTo>
                    <a:pt x="1239" y="894"/>
                    <a:pt x="1229" y="965"/>
                    <a:pt x="1201" y="1025"/>
                  </a:cubicBezTo>
                  <a:cubicBezTo>
                    <a:pt x="1191" y="1052"/>
                    <a:pt x="1183" y="1068"/>
                    <a:pt x="1174" y="1073"/>
                  </a:cubicBezTo>
                  <a:lnTo>
                    <a:pt x="1174" y="1073"/>
                  </a:lnTo>
                  <a:cubicBezTo>
                    <a:pt x="1170" y="1071"/>
                    <a:pt x="1162" y="1064"/>
                    <a:pt x="1151" y="1048"/>
                  </a:cubicBezTo>
                  <a:cubicBezTo>
                    <a:pt x="1086" y="944"/>
                    <a:pt x="1053" y="786"/>
                    <a:pt x="1020" y="644"/>
                  </a:cubicBezTo>
                  <a:cubicBezTo>
                    <a:pt x="988" y="496"/>
                    <a:pt x="960" y="355"/>
                    <a:pt x="917" y="191"/>
                  </a:cubicBezTo>
                  <a:cubicBezTo>
                    <a:pt x="913" y="164"/>
                    <a:pt x="886" y="144"/>
                    <a:pt x="858" y="144"/>
                  </a:cubicBezTo>
                  <a:cubicBezTo>
                    <a:pt x="852" y="144"/>
                    <a:pt x="847" y="145"/>
                    <a:pt x="841" y="147"/>
                  </a:cubicBezTo>
                  <a:cubicBezTo>
                    <a:pt x="814" y="153"/>
                    <a:pt x="791" y="180"/>
                    <a:pt x="791" y="202"/>
                  </a:cubicBezTo>
                  <a:lnTo>
                    <a:pt x="791" y="207"/>
                  </a:lnTo>
                  <a:cubicBezTo>
                    <a:pt x="776" y="355"/>
                    <a:pt x="645" y="502"/>
                    <a:pt x="509" y="605"/>
                  </a:cubicBezTo>
                  <a:cubicBezTo>
                    <a:pt x="385" y="699"/>
                    <a:pt x="240" y="792"/>
                    <a:pt x="98" y="822"/>
                  </a:cubicBezTo>
                  <a:lnTo>
                    <a:pt x="98" y="822"/>
                  </a:lnTo>
                  <a:cubicBezTo>
                    <a:pt x="113" y="694"/>
                    <a:pt x="165" y="562"/>
                    <a:pt x="207" y="436"/>
                  </a:cubicBezTo>
                  <a:cubicBezTo>
                    <a:pt x="262" y="290"/>
                    <a:pt x="328" y="147"/>
                    <a:pt x="39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0"/>
            <p:cNvSpPr/>
            <p:nvPr/>
          </p:nvSpPr>
          <p:spPr>
            <a:xfrm>
              <a:off x="6213950" y="3247875"/>
              <a:ext cx="71600" cy="37075"/>
            </a:xfrm>
            <a:custGeom>
              <a:avLst/>
              <a:gdLst/>
              <a:ahLst/>
              <a:cxnLst/>
              <a:rect l="l" t="t" r="r" b="b"/>
              <a:pathLst>
                <a:path w="2864" h="1483" extrusionOk="0">
                  <a:moveTo>
                    <a:pt x="1415" y="0"/>
                  </a:moveTo>
                  <a:cubicBezTo>
                    <a:pt x="1403" y="0"/>
                    <a:pt x="1390" y="5"/>
                    <a:pt x="1381" y="11"/>
                  </a:cubicBezTo>
                  <a:cubicBezTo>
                    <a:pt x="1179" y="142"/>
                    <a:pt x="960" y="257"/>
                    <a:pt x="726" y="311"/>
                  </a:cubicBezTo>
                  <a:cubicBezTo>
                    <a:pt x="624" y="339"/>
                    <a:pt x="519" y="352"/>
                    <a:pt x="415" y="352"/>
                  </a:cubicBezTo>
                  <a:cubicBezTo>
                    <a:pt x="275" y="352"/>
                    <a:pt x="135" y="328"/>
                    <a:pt x="1" y="285"/>
                  </a:cubicBezTo>
                  <a:lnTo>
                    <a:pt x="1" y="285"/>
                  </a:lnTo>
                  <a:cubicBezTo>
                    <a:pt x="159" y="358"/>
                    <a:pt x="337" y="396"/>
                    <a:pt x="516" y="396"/>
                  </a:cubicBezTo>
                  <a:cubicBezTo>
                    <a:pt x="590" y="396"/>
                    <a:pt x="664" y="389"/>
                    <a:pt x="737" y="376"/>
                  </a:cubicBezTo>
                  <a:cubicBezTo>
                    <a:pt x="907" y="347"/>
                    <a:pt x="1067" y="288"/>
                    <a:pt x="1220" y="214"/>
                  </a:cubicBezTo>
                  <a:lnTo>
                    <a:pt x="1220" y="214"/>
                  </a:lnTo>
                  <a:cubicBezTo>
                    <a:pt x="1140" y="307"/>
                    <a:pt x="1054" y="400"/>
                    <a:pt x="983" y="502"/>
                  </a:cubicBezTo>
                  <a:cubicBezTo>
                    <a:pt x="928" y="595"/>
                    <a:pt x="847" y="671"/>
                    <a:pt x="847" y="829"/>
                  </a:cubicBezTo>
                  <a:cubicBezTo>
                    <a:pt x="862" y="922"/>
                    <a:pt x="955" y="965"/>
                    <a:pt x="1010" y="972"/>
                  </a:cubicBezTo>
                  <a:cubicBezTo>
                    <a:pt x="1053" y="980"/>
                    <a:pt x="1094" y="984"/>
                    <a:pt x="1135" y="984"/>
                  </a:cubicBezTo>
                  <a:cubicBezTo>
                    <a:pt x="1150" y="984"/>
                    <a:pt x="1164" y="984"/>
                    <a:pt x="1179" y="982"/>
                  </a:cubicBezTo>
                  <a:cubicBezTo>
                    <a:pt x="1391" y="972"/>
                    <a:pt x="1599" y="939"/>
                    <a:pt x="1801" y="867"/>
                  </a:cubicBezTo>
                  <a:cubicBezTo>
                    <a:pt x="1907" y="830"/>
                    <a:pt x="2013" y="782"/>
                    <a:pt x="2109" y="719"/>
                  </a:cubicBezTo>
                  <a:lnTo>
                    <a:pt x="2109" y="719"/>
                  </a:lnTo>
                  <a:cubicBezTo>
                    <a:pt x="2077" y="782"/>
                    <a:pt x="2044" y="844"/>
                    <a:pt x="2013" y="906"/>
                  </a:cubicBezTo>
                  <a:cubicBezTo>
                    <a:pt x="1937" y="1064"/>
                    <a:pt x="1872" y="1239"/>
                    <a:pt x="1866" y="1418"/>
                  </a:cubicBezTo>
                  <a:lnTo>
                    <a:pt x="1866" y="1424"/>
                  </a:lnTo>
                  <a:cubicBezTo>
                    <a:pt x="1866" y="1446"/>
                    <a:pt x="1877" y="1463"/>
                    <a:pt x="1894" y="1468"/>
                  </a:cubicBezTo>
                  <a:cubicBezTo>
                    <a:pt x="1927" y="1478"/>
                    <a:pt x="1959" y="1483"/>
                    <a:pt x="1990" y="1483"/>
                  </a:cubicBezTo>
                  <a:cubicBezTo>
                    <a:pt x="2074" y="1483"/>
                    <a:pt x="2148" y="1451"/>
                    <a:pt x="2215" y="1418"/>
                  </a:cubicBezTo>
                  <a:cubicBezTo>
                    <a:pt x="2313" y="1375"/>
                    <a:pt x="2395" y="1315"/>
                    <a:pt x="2476" y="1249"/>
                  </a:cubicBezTo>
                  <a:cubicBezTo>
                    <a:pt x="2630" y="1119"/>
                    <a:pt x="2783" y="977"/>
                    <a:pt x="2864" y="791"/>
                  </a:cubicBezTo>
                  <a:lnTo>
                    <a:pt x="2864" y="791"/>
                  </a:lnTo>
                  <a:cubicBezTo>
                    <a:pt x="2816" y="879"/>
                    <a:pt x="2745" y="950"/>
                    <a:pt x="2673" y="1020"/>
                  </a:cubicBezTo>
                  <a:cubicBezTo>
                    <a:pt x="2602" y="1091"/>
                    <a:pt x="2526" y="1151"/>
                    <a:pt x="2444" y="1206"/>
                  </a:cubicBezTo>
                  <a:cubicBezTo>
                    <a:pt x="2363" y="1260"/>
                    <a:pt x="2275" y="1310"/>
                    <a:pt x="2188" y="1348"/>
                  </a:cubicBezTo>
                  <a:cubicBezTo>
                    <a:pt x="2128" y="1374"/>
                    <a:pt x="2060" y="1395"/>
                    <a:pt x="2001" y="1395"/>
                  </a:cubicBezTo>
                  <a:cubicBezTo>
                    <a:pt x="1988" y="1395"/>
                    <a:pt x="1976" y="1394"/>
                    <a:pt x="1964" y="1392"/>
                  </a:cubicBezTo>
                  <a:lnTo>
                    <a:pt x="1964" y="1392"/>
                  </a:lnTo>
                  <a:cubicBezTo>
                    <a:pt x="2010" y="1075"/>
                    <a:pt x="2226" y="811"/>
                    <a:pt x="2352" y="491"/>
                  </a:cubicBezTo>
                  <a:cubicBezTo>
                    <a:pt x="2363" y="459"/>
                    <a:pt x="2346" y="426"/>
                    <a:pt x="2313" y="409"/>
                  </a:cubicBezTo>
                  <a:cubicBezTo>
                    <a:pt x="2306" y="406"/>
                    <a:pt x="2299" y="405"/>
                    <a:pt x="2292" y="405"/>
                  </a:cubicBezTo>
                  <a:cubicBezTo>
                    <a:pt x="2273" y="405"/>
                    <a:pt x="2255" y="415"/>
                    <a:pt x="2242" y="431"/>
                  </a:cubicBezTo>
                  <a:cubicBezTo>
                    <a:pt x="2128" y="579"/>
                    <a:pt x="1942" y="671"/>
                    <a:pt x="1756" y="736"/>
                  </a:cubicBezTo>
                  <a:cubicBezTo>
                    <a:pt x="1572" y="796"/>
                    <a:pt x="1370" y="834"/>
                    <a:pt x="1174" y="846"/>
                  </a:cubicBezTo>
                  <a:cubicBezTo>
                    <a:pt x="1158" y="848"/>
                    <a:pt x="1141" y="849"/>
                    <a:pt x="1124" y="849"/>
                  </a:cubicBezTo>
                  <a:cubicBezTo>
                    <a:pt x="1045" y="849"/>
                    <a:pt x="968" y="830"/>
                    <a:pt x="977" y="808"/>
                  </a:cubicBezTo>
                  <a:cubicBezTo>
                    <a:pt x="966" y="753"/>
                    <a:pt x="1026" y="655"/>
                    <a:pt x="1081" y="579"/>
                  </a:cubicBezTo>
                  <a:cubicBezTo>
                    <a:pt x="1195" y="416"/>
                    <a:pt x="1343" y="273"/>
                    <a:pt x="1457" y="76"/>
                  </a:cubicBezTo>
                  <a:cubicBezTo>
                    <a:pt x="1468" y="55"/>
                    <a:pt x="1462" y="23"/>
                    <a:pt x="1436" y="6"/>
                  </a:cubicBezTo>
                  <a:cubicBezTo>
                    <a:pt x="1429" y="2"/>
                    <a:pt x="1422" y="0"/>
                    <a:pt x="141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0"/>
            <p:cNvSpPr/>
            <p:nvPr/>
          </p:nvSpPr>
          <p:spPr>
            <a:xfrm>
              <a:off x="6519150" y="3303250"/>
              <a:ext cx="24725" cy="15275"/>
            </a:xfrm>
            <a:custGeom>
              <a:avLst/>
              <a:gdLst/>
              <a:ahLst/>
              <a:cxnLst/>
              <a:rect l="l" t="t" r="r" b="b"/>
              <a:pathLst>
                <a:path w="989" h="611" extrusionOk="0">
                  <a:moveTo>
                    <a:pt x="421" y="1"/>
                  </a:moveTo>
                  <a:cubicBezTo>
                    <a:pt x="538" y="151"/>
                    <a:pt x="672" y="285"/>
                    <a:pt x="801" y="416"/>
                  </a:cubicBezTo>
                  <a:lnTo>
                    <a:pt x="801" y="416"/>
                  </a:lnTo>
                  <a:cubicBezTo>
                    <a:pt x="706" y="462"/>
                    <a:pt x="592" y="480"/>
                    <a:pt x="479" y="480"/>
                  </a:cubicBezTo>
                  <a:cubicBezTo>
                    <a:pt x="467" y="480"/>
                    <a:pt x="454" y="480"/>
                    <a:pt x="442" y="480"/>
                  </a:cubicBezTo>
                  <a:cubicBezTo>
                    <a:pt x="284" y="469"/>
                    <a:pt x="132" y="426"/>
                    <a:pt x="1" y="311"/>
                  </a:cubicBezTo>
                  <a:lnTo>
                    <a:pt x="1" y="311"/>
                  </a:lnTo>
                  <a:cubicBezTo>
                    <a:pt x="77" y="469"/>
                    <a:pt x="251" y="562"/>
                    <a:pt x="426" y="600"/>
                  </a:cubicBezTo>
                  <a:cubicBezTo>
                    <a:pt x="469" y="607"/>
                    <a:pt x="514" y="611"/>
                    <a:pt x="558" y="611"/>
                  </a:cubicBezTo>
                  <a:cubicBezTo>
                    <a:pt x="695" y="611"/>
                    <a:pt x="835" y="576"/>
                    <a:pt x="950" y="485"/>
                  </a:cubicBezTo>
                  <a:lnTo>
                    <a:pt x="955" y="485"/>
                  </a:lnTo>
                  <a:cubicBezTo>
                    <a:pt x="983" y="464"/>
                    <a:pt x="988" y="420"/>
                    <a:pt x="966" y="393"/>
                  </a:cubicBezTo>
                  <a:lnTo>
                    <a:pt x="955" y="387"/>
                  </a:lnTo>
                  <a:cubicBezTo>
                    <a:pt x="792" y="235"/>
                    <a:pt x="611" y="109"/>
                    <a:pt x="42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0"/>
            <p:cNvSpPr/>
            <p:nvPr/>
          </p:nvSpPr>
          <p:spPr>
            <a:xfrm>
              <a:off x="6450950" y="3320825"/>
              <a:ext cx="57850" cy="28550"/>
            </a:xfrm>
            <a:custGeom>
              <a:avLst/>
              <a:gdLst/>
              <a:ahLst/>
              <a:cxnLst/>
              <a:rect l="l" t="t" r="r" b="b"/>
              <a:pathLst>
                <a:path w="2314" h="1142" extrusionOk="0">
                  <a:moveTo>
                    <a:pt x="1528" y="1"/>
                  </a:moveTo>
                  <a:cubicBezTo>
                    <a:pt x="1718" y="278"/>
                    <a:pt x="2024" y="464"/>
                    <a:pt x="2196" y="734"/>
                  </a:cubicBezTo>
                  <a:lnTo>
                    <a:pt x="2196" y="734"/>
                  </a:lnTo>
                  <a:cubicBezTo>
                    <a:pt x="2163" y="741"/>
                    <a:pt x="2129" y="744"/>
                    <a:pt x="2095" y="744"/>
                  </a:cubicBezTo>
                  <a:cubicBezTo>
                    <a:pt x="1967" y="744"/>
                    <a:pt x="1834" y="702"/>
                    <a:pt x="1714" y="645"/>
                  </a:cubicBezTo>
                  <a:cubicBezTo>
                    <a:pt x="1551" y="568"/>
                    <a:pt x="1392" y="448"/>
                    <a:pt x="1289" y="300"/>
                  </a:cubicBezTo>
                  <a:cubicBezTo>
                    <a:pt x="1278" y="280"/>
                    <a:pt x="1259" y="268"/>
                    <a:pt x="1237" y="268"/>
                  </a:cubicBezTo>
                  <a:cubicBezTo>
                    <a:pt x="1225" y="268"/>
                    <a:pt x="1213" y="272"/>
                    <a:pt x="1201" y="280"/>
                  </a:cubicBezTo>
                  <a:cubicBezTo>
                    <a:pt x="1179" y="295"/>
                    <a:pt x="1168" y="318"/>
                    <a:pt x="1174" y="345"/>
                  </a:cubicBezTo>
                  <a:cubicBezTo>
                    <a:pt x="1196" y="481"/>
                    <a:pt x="1251" y="600"/>
                    <a:pt x="1289" y="721"/>
                  </a:cubicBezTo>
                  <a:cubicBezTo>
                    <a:pt x="1318" y="814"/>
                    <a:pt x="1344" y="906"/>
                    <a:pt x="1347" y="988"/>
                  </a:cubicBezTo>
                  <a:lnTo>
                    <a:pt x="1347" y="988"/>
                  </a:lnTo>
                  <a:cubicBezTo>
                    <a:pt x="1211" y="945"/>
                    <a:pt x="1085" y="837"/>
                    <a:pt x="982" y="726"/>
                  </a:cubicBezTo>
                  <a:cubicBezTo>
                    <a:pt x="858" y="595"/>
                    <a:pt x="748" y="437"/>
                    <a:pt x="677" y="273"/>
                  </a:cubicBezTo>
                  <a:lnTo>
                    <a:pt x="677" y="268"/>
                  </a:lnTo>
                  <a:cubicBezTo>
                    <a:pt x="669" y="246"/>
                    <a:pt x="647" y="232"/>
                    <a:pt x="622" y="232"/>
                  </a:cubicBezTo>
                  <a:cubicBezTo>
                    <a:pt x="615" y="232"/>
                    <a:pt x="608" y="233"/>
                    <a:pt x="601" y="235"/>
                  </a:cubicBezTo>
                  <a:cubicBezTo>
                    <a:pt x="579" y="247"/>
                    <a:pt x="564" y="268"/>
                    <a:pt x="564" y="295"/>
                  </a:cubicBezTo>
                  <a:cubicBezTo>
                    <a:pt x="569" y="431"/>
                    <a:pt x="579" y="568"/>
                    <a:pt x="569" y="698"/>
                  </a:cubicBezTo>
                  <a:cubicBezTo>
                    <a:pt x="564" y="764"/>
                    <a:pt x="552" y="836"/>
                    <a:pt x="524" y="884"/>
                  </a:cubicBezTo>
                  <a:cubicBezTo>
                    <a:pt x="510" y="919"/>
                    <a:pt x="481" y="940"/>
                    <a:pt x="449" y="940"/>
                  </a:cubicBezTo>
                  <a:cubicBezTo>
                    <a:pt x="435" y="940"/>
                    <a:pt x="420" y="936"/>
                    <a:pt x="405" y="928"/>
                  </a:cubicBezTo>
                  <a:cubicBezTo>
                    <a:pt x="302" y="874"/>
                    <a:pt x="219" y="748"/>
                    <a:pt x="154" y="633"/>
                  </a:cubicBezTo>
                  <a:cubicBezTo>
                    <a:pt x="94" y="514"/>
                    <a:pt x="33" y="388"/>
                    <a:pt x="1" y="252"/>
                  </a:cubicBezTo>
                  <a:lnTo>
                    <a:pt x="1" y="252"/>
                  </a:lnTo>
                  <a:cubicBezTo>
                    <a:pt x="18" y="393"/>
                    <a:pt x="66" y="524"/>
                    <a:pt x="121" y="650"/>
                  </a:cubicBezTo>
                  <a:cubicBezTo>
                    <a:pt x="181" y="776"/>
                    <a:pt x="230" y="912"/>
                    <a:pt x="372" y="1000"/>
                  </a:cubicBezTo>
                  <a:cubicBezTo>
                    <a:pt x="395" y="1014"/>
                    <a:pt x="422" y="1021"/>
                    <a:pt x="449" y="1021"/>
                  </a:cubicBezTo>
                  <a:cubicBezTo>
                    <a:pt x="511" y="1021"/>
                    <a:pt x="575" y="985"/>
                    <a:pt x="601" y="928"/>
                  </a:cubicBezTo>
                  <a:cubicBezTo>
                    <a:pt x="639" y="857"/>
                    <a:pt x="650" y="786"/>
                    <a:pt x="662" y="715"/>
                  </a:cubicBezTo>
                  <a:cubicBezTo>
                    <a:pt x="671" y="656"/>
                    <a:pt x="676" y="595"/>
                    <a:pt x="679" y="536"/>
                  </a:cubicBezTo>
                  <a:lnTo>
                    <a:pt x="679" y="536"/>
                  </a:lnTo>
                  <a:cubicBezTo>
                    <a:pt x="738" y="634"/>
                    <a:pt x="807" y="727"/>
                    <a:pt x="884" y="814"/>
                  </a:cubicBezTo>
                  <a:cubicBezTo>
                    <a:pt x="1022" y="960"/>
                    <a:pt x="1174" y="1103"/>
                    <a:pt x="1397" y="1141"/>
                  </a:cubicBezTo>
                  <a:cubicBezTo>
                    <a:pt x="1401" y="1142"/>
                    <a:pt x="1405" y="1142"/>
                    <a:pt x="1408" y="1142"/>
                  </a:cubicBezTo>
                  <a:cubicBezTo>
                    <a:pt x="1442" y="1142"/>
                    <a:pt x="1469" y="1121"/>
                    <a:pt x="1473" y="1091"/>
                  </a:cubicBezTo>
                  <a:lnTo>
                    <a:pt x="1473" y="1086"/>
                  </a:lnTo>
                  <a:cubicBezTo>
                    <a:pt x="1506" y="934"/>
                    <a:pt x="1458" y="797"/>
                    <a:pt x="1414" y="678"/>
                  </a:cubicBezTo>
                  <a:cubicBezTo>
                    <a:pt x="1402" y="645"/>
                    <a:pt x="1390" y="612"/>
                    <a:pt x="1378" y="580"/>
                  </a:cubicBezTo>
                  <a:lnTo>
                    <a:pt x="1378" y="580"/>
                  </a:lnTo>
                  <a:cubicBezTo>
                    <a:pt x="1466" y="652"/>
                    <a:pt x="1564" y="709"/>
                    <a:pt x="1665" y="753"/>
                  </a:cubicBezTo>
                  <a:cubicBezTo>
                    <a:pt x="1789" y="803"/>
                    <a:pt x="1924" y="841"/>
                    <a:pt x="2061" y="841"/>
                  </a:cubicBezTo>
                  <a:cubicBezTo>
                    <a:pt x="2135" y="841"/>
                    <a:pt x="2209" y="830"/>
                    <a:pt x="2281" y="803"/>
                  </a:cubicBezTo>
                  <a:cubicBezTo>
                    <a:pt x="2303" y="797"/>
                    <a:pt x="2314" y="776"/>
                    <a:pt x="2309" y="753"/>
                  </a:cubicBezTo>
                  <a:cubicBezTo>
                    <a:pt x="2309" y="748"/>
                    <a:pt x="2303" y="743"/>
                    <a:pt x="2303" y="743"/>
                  </a:cubicBezTo>
                  <a:cubicBezTo>
                    <a:pt x="2102" y="421"/>
                    <a:pt x="1758" y="273"/>
                    <a:pt x="152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0"/>
            <p:cNvSpPr/>
            <p:nvPr/>
          </p:nvSpPr>
          <p:spPr>
            <a:xfrm>
              <a:off x="6390575" y="3307600"/>
              <a:ext cx="20300" cy="25225"/>
            </a:xfrm>
            <a:custGeom>
              <a:avLst/>
              <a:gdLst/>
              <a:ahLst/>
              <a:cxnLst/>
              <a:rect l="l" t="t" r="r" b="b"/>
              <a:pathLst>
                <a:path w="812" h="1009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192"/>
                    <a:pt x="98" y="361"/>
                    <a:pt x="179" y="530"/>
                  </a:cubicBezTo>
                  <a:cubicBezTo>
                    <a:pt x="267" y="688"/>
                    <a:pt x="354" y="857"/>
                    <a:pt x="534" y="977"/>
                  </a:cubicBezTo>
                  <a:cubicBezTo>
                    <a:pt x="562" y="993"/>
                    <a:pt x="600" y="1009"/>
                    <a:pt x="642" y="1009"/>
                  </a:cubicBezTo>
                  <a:cubicBezTo>
                    <a:pt x="673" y="1009"/>
                    <a:pt x="707" y="1000"/>
                    <a:pt x="741" y="977"/>
                  </a:cubicBezTo>
                  <a:cubicBezTo>
                    <a:pt x="758" y="966"/>
                    <a:pt x="753" y="972"/>
                    <a:pt x="779" y="945"/>
                  </a:cubicBezTo>
                  <a:cubicBezTo>
                    <a:pt x="796" y="922"/>
                    <a:pt x="801" y="900"/>
                    <a:pt x="807" y="890"/>
                  </a:cubicBezTo>
                  <a:cubicBezTo>
                    <a:pt x="812" y="857"/>
                    <a:pt x="812" y="829"/>
                    <a:pt x="812" y="802"/>
                  </a:cubicBezTo>
                  <a:cubicBezTo>
                    <a:pt x="807" y="699"/>
                    <a:pt x="791" y="612"/>
                    <a:pt x="763" y="524"/>
                  </a:cubicBezTo>
                  <a:cubicBezTo>
                    <a:pt x="714" y="344"/>
                    <a:pt x="655" y="170"/>
                    <a:pt x="577" y="1"/>
                  </a:cubicBezTo>
                  <a:lnTo>
                    <a:pt x="577" y="1"/>
                  </a:lnTo>
                  <a:cubicBezTo>
                    <a:pt x="600" y="187"/>
                    <a:pt x="632" y="366"/>
                    <a:pt x="660" y="540"/>
                  </a:cubicBezTo>
                  <a:cubicBezTo>
                    <a:pt x="665" y="633"/>
                    <a:pt x="681" y="721"/>
                    <a:pt x="681" y="802"/>
                  </a:cubicBezTo>
                  <a:cubicBezTo>
                    <a:pt x="676" y="824"/>
                    <a:pt x="676" y="841"/>
                    <a:pt x="676" y="852"/>
                  </a:cubicBezTo>
                  <a:cubicBezTo>
                    <a:pt x="674" y="857"/>
                    <a:pt x="674" y="858"/>
                    <a:pt x="674" y="858"/>
                  </a:cubicBezTo>
                  <a:cubicBezTo>
                    <a:pt x="674" y="858"/>
                    <a:pt x="674" y="857"/>
                    <a:pt x="673" y="857"/>
                  </a:cubicBezTo>
                  <a:cubicBezTo>
                    <a:pt x="672" y="857"/>
                    <a:pt x="668" y="859"/>
                    <a:pt x="660" y="867"/>
                  </a:cubicBezTo>
                  <a:cubicBezTo>
                    <a:pt x="660" y="867"/>
                    <a:pt x="656" y="868"/>
                    <a:pt x="650" y="868"/>
                  </a:cubicBezTo>
                  <a:cubicBezTo>
                    <a:pt x="640" y="868"/>
                    <a:pt x="622" y="866"/>
                    <a:pt x="605" y="852"/>
                  </a:cubicBezTo>
                  <a:cubicBezTo>
                    <a:pt x="479" y="776"/>
                    <a:pt x="371" y="612"/>
                    <a:pt x="272" y="469"/>
                  </a:cubicBezTo>
                  <a:cubicBezTo>
                    <a:pt x="174" y="323"/>
                    <a:pt x="71" y="170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0"/>
            <p:cNvSpPr/>
            <p:nvPr/>
          </p:nvSpPr>
          <p:spPr>
            <a:xfrm>
              <a:off x="6313350" y="3326175"/>
              <a:ext cx="56925" cy="33350"/>
            </a:xfrm>
            <a:custGeom>
              <a:avLst/>
              <a:gdLst/>
              <a:ahLst/>
              <a:cxnLst/>
              <a:rect l="l" t="t" r="r" b="b"/>
              <a:pathLst>
                <a:path w="2277" h="1334" extrusionOk="0">
                  <a:moveTo>
                    <a:pt x="333" y="0"/>
                  </a:moveTo>
                  <a:cubicBezTo>
                    <a:pt x="285" y="164"/>
                    <a:pt x="214" y="316"/>
                    <a:pt x="143" y="474"/>
                  </a:cubicBezTo>
                  <a:cubicBezTo>
                    <a:pt x="78" y="632"/>
                    <a:pt x="13" y="796"/>
                    <a:pt x="1" y="975"/>
                  </a:cubicBezTo>
                  <a:cubicBezTo>
                    <a:pt x="1" y="998"/>
                    <a:pt x="18" y="1020"/>
                    <a:pt x="39" y="1020"/>
                  </a:cubicBezTo>
                  <a:cubicBezTo>
                    <a:pt x="235" y="1020"/>
                    <a:pt x="405" y="937"/>
                    <a:pt x="557" y="834"/>
                  </a:cubicBezTo>
                  <a:cubicBezTo>
                    <a:pt x="637" y="778"/>
                    <a:pt x="714" y="709"/>
                    <a:pt x="775" y="626"/>
                  </a:cubicBezTo>
                  <a:lnTo>
                    <a:pt x="775" y="626"/>
                  </a:lnTo>
                  <a:cubicBezTo>
                    <a:pt x="792" y="847"/>
                    <a:pt x="836" y="1066"/>
                    <a:pt x="922" y="1277"/>
                  </a:cubicBezTo>
                  <a:cubicBezTo>
                    <a:pt x="931" y="1302"/>
                    <a:pt x="956" y="1320"/>
                    <a:pt x="984" y="1320"/>
                  </a:cubicBezTo>
                  <a:cubicBezTo>
                    <a:pt x="992" y="1320"/>
                    <a:pt x="1001" y="1318"/>
                    <a:pt x="1010" y="1315"/>
                  </a:cubicBezTo>
                  <a:cubicBezTo>
                    <a:pt x="1015" y="1315"/>
                    <a:pt x="1027" y="1309"/>
                    <a:pt x="1032" y="1297"/>
                  </a:cubicBezTo>
                  <a:cubicBezTo>
                    <a:pt x="1103" y="1232"/>
                    <a:pt x="1141" y="1161"/>
                    <a:pt x="1174" y="1085"/>
                  </a:cubicBezTo>
                  <a:cubicBezTo>
                    <a:pt x="1207" y="1015"/>
                    <a:pt x="1239" y="937"/>
                    <a:pt x="1262" y="862"/>
                  </a:cubicBezTo>
                  <a:cubicBezTo>
                    <a:pt x="1290" y="780"/>
                    <a:pt x="1315" y="700"/>
                    <a:pt x="1333" y="618"/>
                  </a:cubicBezTo>
                  <a:lnTo>
                    <a:pt x="1333" y="618"/>
                  </a:lnTo>
                  <a:cubicBezTo>
                    <a:pt x="1402" y="766"/>
                    <a:pt x="1485" y="909"/>
                    <a:pt x="1594" y="1036"/>
                  </a:cubicBezTo>
                  <a:cubicBezTo>
                    <a:pt x="1670" y="1129"/>
                    <a:pt x="1758" y="1216"/>
                    <a:pt x="1872" y="1277"/>
                  </a:cubicBezTo>
                  <a:cubicBezTo>
                    <a:pt x="1947" y="1312"/>
                    <a:pt x="2032" y="1333"/>
                    <a:pt x="2115" y="1333"/>
                  </a:cubicBezTo>
                  <a:cubicBezTo>
                    <a:pt x="2159" y="1333"/>
                    <a:pt x="2202" y="1328"/>
                    <a:pt x="2243" y="1315"/>
                  </a:cubicBezTo>
                  <a:lnTo>
                    <a:pt x="2249" y="1315"/>
                  </a:lnTo>
                  <a:cubicBezTo>
                    <a:pt x="2264" y="1309"/>
                    <a:pt x="2276" y="1292"/>
                    <a:pt x="2271" y="1270"/>
                  </a:cubicBezTo>
                  <a:cubicBezTo>
                    <a:pt x="2259" y="1096"/>
                    <a:pt x="2166" y="954"/>
                    <a:pt x="2085" y="818"/>
                  </a:cubicBezTo>
                  <a:cubicBezTo>
                    <a:pt x="2009" y="681"/>
                    <a:pt x="1932" y="539"/>
                    <a:pt x="1927" y="376"/>
                  </a:cubicBezTo>
                  <a:lnTo>
                    <a:pt x="1927" y="376"/>
                  </a:lnTo>
                  <a:cubicBezTo>
                    <a:pt x="1911" y="539"/>
                    <a:pt x="1976" y="698"/>
                    <a:pt x="2047" y="839"/>
                  </a:cubicBezTo>
                  <a:cubicBezTo>
                    <a:pt x="2113" y="972"/>
                    <a:pt x="2178" y="1107"/>
                    <a:pt x="2192" y="1244"/>
                  </a:cubicBezTo>
                  <a:lnTo>
                    <a:pt x="2192" y="1244"/>
                  </a:lnTo>
                  <a:cubicBezTo>
                    <a:pt x="2171" y="1248"/>
                    <a:pt x="2150" y="1249"/>
                    <a:pt x="2130" y="1249"/>
                  </a:cubicBezTo>
                  <a:cubicBezTo>
                    <a:pt x="2055" y="1249"/>
                    <a:pt x="1981" y="1227"/>
                    <a:pt x="1916" y="1189"/>
                  </a:cubicBezTo>
                  <a:cubicBezTo>
                    <a:pt x="1823" y="1134"/>
                    <a:pt x="1747" y="1058"/>
                    <a:pt x="1682" y="965"/>
                  </a:cubicBezTo>
                  <a:cubicBezTo>
                    <a:pt x="1544" y="786"/>
                    <a:pt x="1446" y="577"/>
                    <a:pt x="1365" y="365"/>
                  </a:cubicBezTo>
                  <a:cubicBezTo>
                    <a:pt x="1352" y="340"/>
                    <a:pt x="1329" y="324"/>
                    <a:pt x="1303" y="324"/>
                  </a:cubicBezTo>
                  <a:cubicBezTo>
                    <a:pt x="1297" y="324"/>
                    <a:pt x="1289" y="325"/>
                    <a:pt x="1282" y="327"/>
                  </a:cubicBezTo>
                  <a:cubicBezTo>
                    <a:pt x="1256" y="338"/>
                    <a:pt x="1239" y="360"/>
                    <a:pt x="1239" y="381"/>
                  </a:cubicBezTo>
                  <a:lnTo>
                    <a:pt x="1239" y="386"/>
                  </a:lnTo>
                  <a:cubicBezTo>
                    <a:pt x="1229" y="529"/>
                    <a:pt x="1184" y="676"/>
                    <a:pt x="1136" y="818"/>
                  </a:cubicBezTo>
                  <a:cubicBezTo>
                    <a:pt x="1108" y="889"/>
                    <a:pt x="1081" y="960"/>
                    <a:pt x="1048" y="1025"/>
                  </a:cubicBezTo>
                  <a:cubicBezTo>
                    <a:pt x="1034" y="1053"/>
                    <a:pt x="1020" y="1080"/>
                    <a:pt x="1005" y="1106"/>
                  </a:cubicBezTo>
                  <a:lnTo>
                    <a:pt x="1005" y="1106"/>
                  </a:lnTo>
                  <a:cubicBezTo>
                    <a:pt x="926" y="875"/>
                    <a:pt x="890" y="623"/>
                    <a:pt x="890" y="376"/>
                  </a:cubicBezTo>
                  <a:cubicBezTo>
                    <a:pt x="884" y="343"/>
                    <a:pt x="857" y="316"/>
                    <a:pt x="824" y="316"/>
                  </a:cubicBezTo>
                  <a:cubicBezTo>
                    <a:pt x="798" y="316"/>
                    <a:pt x="771" y="338"/>
                    <a:pt x="765" y="365"/>
                  </a:cubicBezTo>
                  <a:cubicBezTo>
                    <a:pt x="733" y="512"/>
                    <a:pt x="617" y="643"/>
                    <a:pt x="492" y="746"/>
                  </a:cubicBezTo>
                  <a:cubicBezTo>
                    <a:pt x="373" y="841"/>
                    <a:pt x="233" y="916"/>
                    <a:pt x="86" y="934"/>
                  </a:cubicBezTo>
                  <a:lnTo>
                    <a:pt x="86" y="934"/>
                  </a:lnTo>
                  <a:cubicBezTo>
                    <a:pt x="111" y="624"/>
                    <a:pt x="277" y="321"/>
                    <a:pt x="33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0"/>
            <p:cNvSpPr/>
            <p:nvPr/>
          </p:nvSpPr>
          <p:spPr>
            <a:xfrm>
              <a:off x="6268350" y="3320150"/>
              <a:ext cx="26775" cy="25950"/>
            </a:xfrm>
            <a:custGeom>
              <a:avLst/>
              <a:gdLst/>
              <a:ahLst/>
              <a:cxnLst/>
              <a:rect l="l" t="t" r="r" b="b"/>
              <a:pathLst>
                <a:path w="1071" h="1038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64" y="153"/>
                    <a:pt x="111" y="307"/>
                    <a:pt x="71" y="470"/>
                  </a:cubicBezTo>
                  <a:cubicBezTo>
                    <a:pt x="33" y="634"/>
                    <a:pt x="1" y="797"/>
                    <a:pt x="23" y="977"/>
                  </a:cubicBezTo>
                  <a:cubicBezTo>
                    <a:pt x="28" y="1010"/>
                    <a:pt x="56" y="1037"/>
                    <a:pt x="88" y="1037"/>
                  </a:cubicBezTo>
                  <a:lnTo>
                    <a:pt x="94" y="1037"/>
                  </a:lnTo>
                  <a:cubicBezTo>
                    <a:pt x="323" y="1027"/>
                    <a:pt x="536" y="922"/>
                    <a:pt x="700" y="780"/>
                  </a:cubicBezTo>
                  <a:cubicBezTo>
                    <a:pt x="863" y="639"/>
                    <a:pt x="988" y="464"/>
                    <a:pt x="1070" y="267"/>
                  </a:cubicBezTo>
                  <a:lnTo>
                    <a:pt x="1070" y="267"/>
                  </a:lnTo>
                  <a:cubicBezTo>
                    <a:pt x="934" y="426"/>
                    <a:pt x="791" y="579"/>
                    <a:pt x="628" y="688"/>
                  </a:cubicBezTo>
                  <a:cubicBezTo>
                    <a:pt x="482" y="790"/>
                    <a:pt x="320" y="865"/>
                    <a:pt x="152" y="889"/>
                  </a:cubicBezTo>
                  <a:lnTo>
                    <a:pt x="152" y="889"/>
                  </a:lnTo>
                  <a:cubicBezTo>
                    <a:pt x="143" y="760"/>
                    <a:pt x="161" y="621"/>
                    <a:pt x="170" y="486"/>
                  </a:cubicBezTo>
                  <a:cubicBezTo>
                    <a:pt x="187" y="327"/>
                    <a:pt x="214" y="164"/>
                    <a:pt x="22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0"/>
            <p:cNvSpPr/>
            <p:nvPr/>
          </p:nvSpPr>
          <p:spPr>
            <a:xfrm>
              <a:off x="6237400" y="3299975"/>
              <a:ext cx="17625" cy="15850"/>
            </a:xfrm>
            <a:custGeom>
              <a:avLst/>
              <a:gdLst/>
              <a:ahLst/>
              <a:cxnLst/>
              <a:rect l="l" t="t" r="r" b="b"/>
              <a:pathLst>
                <a:path w="705" h="634" extrusionOk="0">
                  <a:moveTo>
                    <a:pt x="372" y="1"/>
                  </a:moveTo>
                  <a:lnTo>
                    <a:pt x="372" y="1"/>
                  </a:lnTo>
                  <a:cubicBezTo>
                    <a:pt x="295" y="82"/>
                    <a:pt x="214" y="153"/>
                    <a:pt x="138" y="240"/>
                  </a:cubicBezTo>
                  <a:cubicBezTo>
                    <a:pt x="98" y="278"/>
                    <a:pt x="66" y="328"/>
                    <a:pt x="33" y="382"/>
                  </a:cubicBezTo>
                  <a:cubicBezTo>
                    <a:pt x="17" y="409"/>
                    <a:pt x="0" y="442"/>
                    <a:pt x="0" y="497"/>
                  </a:cubicBezTo>
                  <a:cubicBezTo>
                    <a:pt x="0" y="551"/>
                    <a:pt x="55" y="606"/>
                    <a:pt x="93" y="616"/>
                  </a:cubicBezTo>
                  <a:cubicBezTo>
                    <a:pt x="131" y="628"/>
                    <a:pt x="167" y="634"/>
                    <a:pt x="201" y="634"/>
                  </a:cubicBezTo>
                  <a:cubicBezTo>
                    <a:pt x="305" y="634"/>
                    <a:pt x="391" y="585"/>
                    <a:pt x="465" y="540"/>
                  </a:cubicBezTo>
                  <a:cubicBezTo>
                    <a:pt x="557" y="475"/>
                    <a:pt x="650" y="399"/>
                    <a:pt x="704" y="295"/>
                  </a:cubicBezTo>
                  <a:lnTo>
                    <a:pt x="704" y="295"/>
                  </a:lnTo>
                  <a:cubicBezTo>
                    <a:pt x="606" y="354"/>
                    <a:pt x="508" y="404"/>
                    <a:pt x="410" y="442"/>
                  </a:cubicBezTo>
                  <a:cubicBezTo>
                    <a:pt x="341" y="470"/>
                    <a:pt x="264" y="495"/>
                    <a:pt x="203" y="495"/>
                  </a:cubicBezTo>
                  <a:cubicBezTo>
                    <a:pt x="183" y="495"/>
                    <a:pt x="164" y="492"/>
                    <a:pt x="148" y="485"/>
                  </a:cubicBezTo>
                  <a:cubicBezTo>
                    <a:pt x="145" y="484"/>
                    <a:pt x="143" y="484"/>
                    <a:pt x="142" y="484"/>
                  </a:cubicBezTo>
                  <a:lnTo>
                    <a:pt x="142" y="484"/>
                  </a:lnTo>
                  <a:cubicBezTo>
                    <a:pt x="138" y="477"/>
                    <a:pt x="144" y="457"/>
                    <a:pt x="153" y="437"/>
                  </a:cubicBezTo>
                  <a:cubicBezTo>
                    <a:pt x="170" y="399"/>
                    <a:pt x="203" y="349"/>
                    <a:pt x="224" y="306"/>
                  </a:cubicBezTo>
                  <a:cubicBezTo>
                    <a:pt x="279" y="208"/>
                    <a:pt x="350" y="115"/>
                    <a:pt x="37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0"/>
            <p:cNvSpPr/>
            <p:nvPr/>
          </p:nvSpPr>
          <p:spPr>
            <a:xfrm>
              <a:off x="6281050" y="3096375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736" y="0"/>
                  </a:moveTo>
                  <a:lnTo>
                    <a:pt x="736" y="0"/>
                  </a:lnTo>
                  <a:cubicBezTo>
                    <a:pt x="617" y="60"/>
                    <a:pt x="507" y="119"/>
                    <a:pt x="393" y="174"/>
                  </a:cubicBezTo>
                  <a:cubicBezTo>
                    <a:pt x="278" y="224"/>
                    <a:pt x="169" y="273"/>
                    <a:pt x="49" y="311"/>
                  </a:cubicBezTo>
                  <a:cubicBezTo>
                    <a:pt x="22" y="322"/>
                    <a:pt x="6" y="343"/>
                    <a:pt x="1" y="371"/>
                  </a:cubicBezTo>
                  <a:lnTo>
                    <a:pt x="1" y="376"/>
                  </a:lnTo>
                  <a:lnTo>
                    <a:pt x="1" y="403"/>
                  </a:lnTo>
                  <a:cubicBezTo>
                    <a:pt x="1" y="436"/>
                    <a:pt x="28" y="464"/>
                    <a:pt x="54" y="469"/>
                  </a:cubicBezTo>
                  <a:cubicBezTo>
                    <a:pt x="175" y="495"/>
                    <a:pt x="292" y="511"/>
                    <a:pt x="407" y="511"/>
                  </a:cubicBezTo>
                  <a:cubicBezTo>
                    <a:pt x="439" y="511"/>
                    <a:pt x="470" y="509"/>
                    <a:pt x="502" y="507"/>
                  </a:cubicBezTo>
                  <a:cubicBezTo>
                    <a:pt x="650" y="496"/>
                    <a:pt x="807" y="464"/>
                    <a:pt x="928" y="376"/>
                  </a:cubicBezTo>
                  <a:lnTo>
                    <a:pt x="928" y="376"/>
                  </a:lnTo>
                  <a:cubicBezTo>
                    <a:pt x="847" y="395"/>
                    <a:pt x="765" y="401"/>
                    <a:pt x="684" y="401"/>
                  </a:cubicBezTo>
                  <a:cubicBezTo>
                    <a:pt x="623" y="401"/>
                    <a:pt x="563" y="398"/>
                    <a:pt x="502" y="393"/>
                  </a:cubicBezTo>
                  <a:cubicBezTo>
                    <a:pt x="426" y="386"/>
                    <a:pt x="348" y="379"/>
                    <a:pt x="270" y="367"/>
                  </a:cubicBezTo>
                  <a:lnTo>
                    <a:pt x="270" y="367"/>
                  </a:lnTo>
                  <a:cubicBezTo>
                    <a:pt x="331" y="337"/>
                    <a:pt x="391" y="301"/>
                    <a:pt x="447" y="262"/>
                  </a:cubicBezTo>
                  <a:cubicBezTo>
                    <a:pt x="552" y="191"/>
                    <a:pt x="655" y="98"/>
                    <a:pt x="73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0"/>
            <p:cNvSpPr/>
            <p:nvPr/>
          </p:nvSpPr>
          <p:spPr>
            <a:xfrm>
              <a:off x="6489825" y="3212550"/>
              <a:ext cx="29500" cy="18150"/>
            </a:xfrm>
            <a:custGeom>
              <a:avLst/>
              <a:gdLst/>
              <a:ahLst/>
              <a:cxnLst/>
              <a:rect l="l" t="t" r="r" b="b"/>
              <a:pathLst>
                <a:path w="1180" h="726" extrusionOk="0">
                  <a:moveTo>
                    <a:pt x="442" y="1"/>
                  </a:moveTo>
                  <a:lnTo>
                    <a:pt x="442" y="1"/>
                  </a:lnTo>
                  <a:cubicBezTo>
                    <a:pt x="514" y="127"/>
                    <a:pt x="628" y="230"/>
                    <a:pt x="743" y="316"/>
                  </a:cubicBezTo>
                  <a:cubicBezTo>
                    <a:pt x="827" y="384"/>
                    <a:pt x="915" y="449"/>
                    <a:pt x="990" y="520"/>
                  </a:cubicBezTo>
                  <a:lnTo>
                    <a:pt x="990" y="520"/>
                  </a:lnTo>
                  <a:cubicBezTo>
                    <a:pt x="885" y="570"/>
                    <a:pt x="762" y="591"/>
                    <a:pt x="641" y="591"/>
                  </a:cubicBezTo>
                  <a:cubicBezTo>
                    <a:pt x="602" y="591"/>
                    <a:pt x="563" y="589"/>
                    <a:pt x="525" y="585"/>
                  </a:cubicBezTo>
                  <a:cubicBezTo>
                    <a:pt x="333" y="557"/>
                    <a:pt x="148" y="470"/>
                    <a:pt x="1" y="323"/>
                  </a:cubicBezTo>
                  <a:lnTo>
                    <a:pt x="1" y="323"/>
                  </a:lnTo>
                  <a:cubicBezTo>
                    <a:pt x="94" y="513"/>
                    <a:pt x="290" y="650"/>
                    <a:pt x="497" y="699"/>
                  </a:cubicBezTo>
                  <a:cubicBezTo>
                    <a:pt x="565" y="716"/>
                    <a:pt x="636" y="725"/>
                    <a:pt x="708" y="725"/>
                  </a:cubicBezTo>
                  <a:cubicBezTo>
                    <a:pt x="859" y="725"/>
                    <a:pt x="1011" y="684"/>
                    <a:pt x="1141" y="595"/>
                  </a:cubicBezTo>
                  <a:cubicBezTo>
                    <a:pt x="1174" y="573"/>
                    <a:pt x="1179" y="535"/>
                    <a:pt x="1157" y="502"/>
                  </a:cubicBezTo>
                  <a:lnTo>
                    <a:pt x="1152" y="492"/>
                  </a:lnTo>
                  <a:cubicBezTo>
                    <a:pt x="1048" y="382"/>
                    <a:pt x="917" y="306"/>
                    <a:pt x="792" y="240"/>
                  </a:cubicBezTo>
                  <a:cubicBezTo>
                    <a:pt x="671" y="170"/>
                    <a:pt x="552" y="99"/>
                    <a:pt x="44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0"/>
            <p:cNvSpPr/>
            <p:nvPr/>
          </p:nvSpPr>
          <p:spPr>
            <a:xfrm>
              <a:off x="5811100" y="2862050"/>
              <a:ext cx="467425" cy="608150"/>
            </a:xfrm>
            <a:custGeom>
              <a:avLst/>
              <a:gdLst/>
              <a:ahLst/>
              <a:cxnLst/>
              <a:rect l="l" t="t" r="r" b="b"/>
              <a:pathLst>
                <a:path w="18697" h="24326" extrusionOk="0">
                  <a:moveTo>
                    <a:pt x="9884" y="0"/>
                  </a:moveTo>
                  <a:cubicBezTo>
                    <a:pt x="9758" y="0"/>
                    <a:pt x="9663" y="109"/>
                    <a:pt x="9607" y="230"/>
                  </a:cubicBezTo>
                  <a:cubicBezTo>
                    <a:pt x="9443" y="590"/>
                    <a:pt x="9459" y="1277"/>
                    <a:pt x="9421" y="1660"/>
                  </a:cubicBezTo>
                  <a:cubicBezTo>
                    <a:pt x="9388" y="2042"/>
                    <a:pt x="9388" y="2407"/>
                    <a:pt x="9335" y="2789"/>
                  </a:cubicBezTo>
                  <a:lnTo>
                    <a:pt x="9149" y="2565"/>
                  </a:lnTo>
                  <a:cubicBezTo>
                    <a:pt x="9132" y="2423"/>
                    <a:pt x="8652" y="1840"/>
                    <a:pt x="8489" y="1682"/>
                  </a:cubicBezTo>
                  <a:lnTo>
                    <a:pt x="8489" y="1682"/>
                  </a:lnTo>
                  <a:cubicBezTo>
                    <a:pt x="8575" y="2042"/>
                    <a:pt x="8668" y="2407"/>
                    <a:pt x="8870" y="2707"/>
                  </a:cubicBezTo>
                  <a:cubicBezTo>
                    <a:pt x="8597" y="2528"/>
                    <a:pt x="8320" y="2407"/>
                    <a:pt x="8046" y="2221"/>
                  </a:cubicBezTo>
                  <a:cubicBezTo>
                    <a:pt x="7790" y="2063"/>
                    <a:pt x="7588" y="1840"/>
                    <a:pt x="7348" y="1682"/>
                  </a:cubicBezTo>
                  <a:lnTo>
                    <a:pt x="7348" y="1682"/>
                  </a:lnTo>
                  <a:cubicBezTo>
                    <a:pt x="7364" y="2205"/>
                    <a:pt x="7862" y="2871"/>
                    <a:pt x="8227" y="3149"/>
                  </a:cubicBezTo>
                  <a:cubicBezTo>
                    <a:pt x="8138" y="3147"/>
                    <a:pt x="8048" y="3145"/>
                    <a:pt x="7957" y="3145"/>
                  </a:cubicBezTo>
                  <a:cubicBezTo>
                    <a:pt x="7513" y="3145"/>
                    <a:pt x="7063" y="3191"/>
                    <a:pt x="6651" y="3394"/>
                  </a:cubicBezTo>
                  <a:cubicBezTo>
                    <a:pt x="6961" y="3656"/>
                    <a:pt x="7567" y="3536"/>
                    <a:pt x="7953" y="3613"/>
                  </a:cubicBezTo>
                  <a:cubicBezTo>
                    <a:pt x="7698" y="3875"/>
                    <a:pt x="7256" y="3956"/>
                    <a:pt x="6945" y="4119"/>
                  </a:cubicBezTo>
                  <a:cubicBezTo>
                    <a:pt x="7115" y="4256"/>
                    <a:pt x="7323" y="4301"/>
                    <a:pt x="7531" y="4301"/>
                  </a:cubicBezTo>
                  <a:cubicBezTo>
                    <a:pt x="7657" y="4301"/>
                    <a:pt x="7782" y="4284"/>
                    <a:pt x="7900" y="4262"/>
                  </a:cubicBezTo>
                  <a:lnTo>
                    <a:pt x="7900" y="4262"/>
                  </a:lnTo>
                  <a:cubicBezTo>
                    <a:pt x="7769" y="4419"/>
                    <a:pt x="7567" y="4583"/>
                    <a:pt x="7474" y="4764"/>
                  </a:cubicBezTo>
                  <a:cubicBezTo>
                    <a:pt x="7503" y="4767"/>
                    <a:pt x="7531" y="4768"/>
                    <a:pt x="7559" y="4768"/>
                  </a:cubicBezTo>
                  <a:cubicBezTo>
                    <a:pt x="7768" y="4768"/>
                    <a:pt x="7969" y="4683"/>
                    <a:pt x="8161" y="4572"/>
                  </a:cubicBezTo>
                  <a:lnTo>
                    <a:pt x="8161" y="4572"/>
                  </a:lnTo>
                  <a:cubicBezTo>
                    <a:pt x="7927" y="4889"/>
                    <a:pt x="7610" y="5162"/>
                    <a:pt x="7311" y="5368"/>
                  </a:cubicBezTo>
                  <a:cubicBezTo>
                    <a:pt x="6742" y="5751"/>
                    <a:pt x="5805" y="6056"/>
                    <a:pt x="5145" y="6056"/>
                  </a:cubicBezTo>
                  <a:cubicBezTo>
                    <a:pt x="5379" y="6438"/>
                    <a:pt x="5843" y="6395"/>
                    <a:pt x="6225" y="6416"/>
                  </a:cubicBezTo>
                  <a:cubicBezTo>
                    <a:pt x="6115" y="6559"/>
                    <a:pt x="5936" y="6700"/>
                    <a:pt x="5914" y="6902"/>
                  </a:cubicBezTo>
                  <a:cubicBezTo>
                    <a:pt x="6170" y="6881"/>
                    <a:pt x="6410" y="6738"/>
                    <a:pt x="6634" y="6738"/>
                  </a:cubicBezTo>
                  <a:cubicBezTo>
                    <a:pt x="6541" y="6984"/>
                    <a:pt x="6465" y="7224"/>
                    <a:pt x="6339" y="7447"/>
                  </a:cubicBezTo>
                  <a:cubicBezTo>
                    <a:pt x="6454" y="7425"/>
                    <a:pt x="6634" y="7415"/>
                    <a:pt x="6803" y="7372"/>
                  </a:cubicBezTo>
                  <a:lnTo>
                    <a:pt x="6803" y="7372"/>
                  </a:lnTo>
                  <a:cubicBezTo>
                    <a:pt x="6803" y="7377"/>
                    <a:pt x="6797" y="7382"/>
                    <a:pt x="6797" y="7382"/>
                  </a:cubicBezTo>
                  <a:cubicBezTo>
                    <a:pt x="6596" y="7725"/>
                    <a:pt x="6301" y="8107"/>
                    <a:pt x="5990" y="8353"/>
                  </a:cubicBezTo>
                  <a:cubicBezTo>
                    <a:pt x="5674" y="8615"/>
                    <a:pt x="5309" y="8757"/>
                    <a:pt x="4921" y="8877"/>
                  </a:cubicBezTo>
                  <a:cubicBezTo>
                    <a:pt x="4572" y="8996"/>
                    <a:pt x="4113" y="9056"/>
                    <a:pt x="3781" y="9198"/>
                  </a:cubicBezTo>
                  <a:cubicBezTo>
                    <a:pt x="3918" y="9487"/>
                    <a:pt x="4231" y="9613"/>
                    <a:pt x="4561" y="9613"/>
                  </a:cubicBezTo>
                  <a:cubicBezTo>
                    <a:pt x="4897" y="9613"/>
                    <a:pt x="5252" y="9482"/>
                    <a:pt x="5455" y="9258"/>
                  </a:cubicBezTo>
                  <a:lnTo>
                    <a:pt x="5455" y="9258"/>
                  </a:lnTo>
                  <a:cubicBezTo>
                    <a:pt x="5269" y="9701"/>
                    <a:pt x="4773" y="10126"/>
                    <a:pt x="4392" y="10350"/>
                  </a:cubicBezTo>
                  <a:cubicBezTo>
                    <a:pt x="4542" y="10356"/>
                    <a:pt x="4736" y="10372"/>
                    <a:pt x="4937" y="10372"/>
                  </a:cubicBezTo>
                  <a:cubicBezTo>
                    <a:pt x="5302" y="10372"/>
                    <a:pt x="5689" y="10318"/>
                    <a:pt x="5876" y="10044"/>
                  </a:cubicBezTo>
                  <a:lnTo>
                    <a:pt x="5876" y="10044"/>
                  </a:lnTo>
                  <a:cubicBezTo>
                    <a:pt x="5853" y="10142"/>
                    <a:pt x="5832" y="10235"/>
                    <a:pt x="5805" y="10328"/>
                  </a:cubicBezTo>
                  <a:cubicBezTo>
                    <a:pt x="5516" y="10781"/>
                    <a:pt x="5226" y="11217"/>
                    <a:pt x="4752" y="11516"/>
                  </a:cubicBezTo>
                  <a:cubicBezTo>
                    <a:pt x="4392" y="11737"/>
                    <a:pt x="3996" y="11821"/>
                    <a:pt x="3594" y="11821"/>
                  </a:cubicBezTo>
                  <a:cubicBezTo>
                    <a:pt x="3259" y="11821"/>
                    <a:pt x="2920" y="11762"/>
                    <a:pt x="2597" y="11675"/>
                  </a:cubicBezTo>
                  <a:lnTo>
                    <a:pt x="2597" y="11675"/>
                  </a:lnTo>
                  <a:cubicBezTo>
                    <a:pt x="2851" y="12011"/>
                    <a:pt x="3348" y="12244"/>
                    <a:pt x="3753" y="12244"/>
                  </a:cubicBezTo>
                  <a:cubicBezTo>
                    <a:pt x="3775" y="12244"/>
                    <a:pt x="3797" y="12243"/>
                    <a:pt x="3819" y="12242"/>
                  </a:cubicBezTo>
                  <a:lnTo>
                    <a:pt x="3819" y="12242"/>
                  </a:lnTo>
                  <a:cubicBezTo>
                    <a:pt x="3725" y="12282"/>
                    <a:pt x="3619" y="12297"/>
                    <a:pt x="3507" y="12297"/>
                  </a:cubicBezTo>
                  <a:cubicBezTo>
                    <a:pt x="3240" y="12297"/>
                    <a:pt x="2943" y="12216"/>
                    <a:pt x="2717" y="12216"/>
                  </a:cubicBezTo>
                  <a:cubicBezTo>
                    <a:pt x="2650" y="12869"/>
                    <a:pt x="3289" y="13240"/>
                    <a:pt x="3813" y="13240"/>
                  </a:cubicBezTo>
                  <a:cubicBezTo>
                    <a:pt x="3848" y="13240"/>
                    <a:pt x="3883" y="13239"/>
                    <a:pt x="3917" y="13235"/>
                  </a:cubicBezTo>
                  <a:lnTo>
                    <a:pt x="3917" y="13235"/>
                  </a:lnTo>
                  <a:cubicBezTo>
                    <a:pt x="3698" y="13317"/>
                    <a:pt x="3454" y="13317"/>
                    <a:pt x="3257" y="13453"/>
                  </a:cubicBezTo>
                  <a:cubicBezTo>
                    <a:pt x="3524" y="13775"/>
                    <a:pt x="4065" y="13775"/>
                    <a:pt x="4408" y="13775"/>
                  </a:cubicBezTo>
                  <a:cubicBezTo>
                    <a:pt x="4189" y="13988"/>
                    <a:pt x="3917" y="14205"/>
                    <a:pt x="3623" y="14336"/>
                  </a:cubicBezTo>
                  <a:cubicBezTo>
                    <a:pt x="3828" y="14449"/>
                    <a:pt x="4085" y="14542"/>
                    <a:pt x="4332" y="14542"/>
                  </a:cubicBezTo>
                  <a:cubicBezTo>
                    <a:pt x="4433" y="14542"/>
                    <a:pt x="4533" y="14526"/>
                    <a:pt x="4627" y="14490"/>
                  </a:cubicBezTo>
                  <a:lnTo>
                    <a:pt x="4627" y="14490"/>
                  </a:lnTo>
                  <a:cubicBezTo>
                    <a:pt x="4081" y="15128"/>
                    <a:pt x="3280" y="15292"/>
                    <a:pt x="2422" y="15330"/>
                  </a:cubicBezTo>
                  <a:cubicBezTo>
                    <a:pt x="2448" y="15668"/>
                    <a:pt x="3137" y="15926"/>
                    <a:pt x="3435" y="15926"/>
                  </a:cubicBezTo>
                  <a:cubicBezTo>
                    <a:pt x="3449" y="15926"/>
                    <a:pt x="3463" y="15926"/>
                    <a:pt x="3476" y="15924"/>
                  </a:cubicBezTo>
                  <a:lnTo>
                    <a:pt x="3476" y="15924"/>
                  </a:lnTo>
                  <a:cubicBezTo>
                    <a:pt x="3341" y="16115"/>
                    <a:pt x="3117" y="16179"/>
                    <a:pt x="2867" y="16179"/>
                  </a:cubicBezTo>
                  <a:cubicBezTo>
                    <a:pt x="2488" y="16179"/>
                    <a:pt x="2053" y="16031"/>
                    <a:pt x="1790" y="15952"/>
                  </a:cubicBezTo>
                  <a:lnTo>
                    <a:pt x="1790" y="15952"/>
                  </a:lnTo>
                  <a:cubicBezTo>
                    <a:pt x="1594" y="16724"/>
                    <a:pt x="2432" y="16988"/>
                    <a:pt x="3003" y="16988"/>
                  </a:cubicBezTo>
                  <a:cubicBezTo>
                    <a:pt x="3086" y="16988"/>
                    <a:pt x="3162" y="16982"/>
                    <a:pt x="3230" y="16972"/>
                  </a:cubicBezTo>
                  <a:lnTo>
                    <a:pt x="3230" y="16972"/>
                  </a:lnTo>
                  <a:cubicBezTo>
                    <a:pt x="3055" y="17361"/>
                    <a:pt x="2629" y="17470"/>
                    <a:pt x="2153" y="17470"/>
                  </a:cubicBezTo>
                  <a:cubicBezTo>
                    <a:pt x="1575" y="17470"/>
                    <a:pt x="925" y="17309"/>
                    <a:pt x="563" y="17294"/>
                  </a:cubicBezTo>
                  <a:lnTo>
                    <a:pt x="563" y="17294"/>
                  </a:lnTo>
                  <a:cubicBezTo>
                    <a:pt x="513" y="17780"/>
                    <a:pt x="1173" y="18100"/>
                    <a:pt x="1517" y="18183"/>
                  </a:cubicBezTo>
                  <a:cubicBezTo>
                    <a:pt x="1606" y="18203"/>
                    <a:pt x="1688" y="18211"/>
                    <a:pt x="1765" y="18211"/>
                  </a:cubicBezTo>
                  <a:cubicBezTo>
                    <a:pt x="2090" y="18211"/>
                    <a:pt x="2333" y="18064"/>
                    <a:pt x="2668" y="18019"/>
                  </a:cubicBezTo>
                  <a:lnTo>
                    <a:pt x="2668" y="18019"/>
                  </a:lnTo>
                  <a:cubicBezTo>
                    <a:pt x="2520" y="18183"/>
                    <a:pt x="2253" y="18286"/>
                    <a:pt x="2155" y="18505"/>
                  </a:cubicBezTo>
                  <a:cubicBezTo>
                    <a:pt x="2282" y="18606"/>
                    <a:pt x="2451" y="18640"/>
                    <a:pt x="2632" y="18640"/>
                  </a:cubicBezTo>
                  <a:cubicBezTo>
                    <a:pt x="2722" y="18640"/>
                    <a:pt x="2815" y="18631"/>
                    <a:pt x="2908" y="18619"/>
                  </a:cubicBezTo>
                  <a:lnTo>
                    <a:pt x="2908" y="18619"/>
                  </a:lnTo>
                  <a:cubicBezTo>
                    <a:pt x="2548" y="19132"/>
                    <a:pt x="2107" y="19618"/>
                    <a:pt x="1593" y="19900"/>
                  </a:cubicBezTo>
                  <a:cubicBezTo>
                    <a:pt x="1075" y="20195"/>
                    <a:pt x="491" y="20277"/>
                    <a:pt x="0" y="20572"/>
                  </a:cubicBezTo>
                  <a:cubicBezTo>
                    <a:pt x="178" y="20829"/>
                    <a:pt x="506" y="20936"/>
                    <a:pt x="851" y="20936"/>
                  </a:cubicBezTo>
                  <a:cubicBezTo>
                    <a:pt x="1267" y="20936"/>
                    <a:pt x="1708" y="20780"/>
                    <a:pt x="1938" y="20545"/>
                  </a:cubicBezTo>
                  <a:lnTo>
                    <a:pt x="1938" y="20545"/>
                  </a:lnTo>
                  <a:cubicBezTo>
                    <a:pt x="1714" y="20867"/>
                    <a:pt x="415" y="21995"/>
                    <a:pt x="563" y="22241"/>
                  </a:cubicBezTo>
                  <a:cubicBezTo>
                    <a:pt x="640" y="22385"/>
                    <a:pt x="772" y="22441"/>
                    <a:pt x="931" y="22441"/>
                  </a:cubicBezTo>
                  <a:cubicBezTo>
                    <a:pt x="1424" y="22441"/>
                    <a:pt x="2184" y="21909"/>
                    <a:pt x="2422" y="21811"/>
                  </a:cubicBezTo>
                  <a:lnTo>
                    <a:pt x="2422" y="21811"/>
                  </a:lnTo>
                  <a:cubicBezTo>
                    <a:pt x="2275" y="21941"/>
                    <a:pt x="1397" y="22536"/>
                    <a:pt x="1419" y="22748"/>
                  </a:cubicBezTo>
                  <a:cubicBezTo>
                    <a:pt x="1432" y="22840"/>
                    <a:pt x="1494" y="22874"/>
                    <a:pt x="1581" y="22874"/>
                  </a:cubicBezTo>
                  <a:cubicBezTo>
                    <a:pt x="1826" y="22874"/>
                    <a:pt x="2272" y="22603"/>
                    <a:pt x="2401" y="22563"/>
                  </a:cubicBezTo>
                  <a:lnTo>
                    <a:pt x="2401" y="22563"/>
                  </a:lnTo>
                  <a:cubicBezTo>
                    <a:pt x="2303" y="22775"/>
                    <a:pt x="2057" y="22912"/>
                    <a:pt x="2107" y="23180"/>
                  </a:cubicBezTo>
                  <a:cubicBezTo>
                    <a:pt x="2121" y="23181"/>
                    <a:pt x="2136" y="23182"/>
                    <a:pt x="2151" y="23182"/>
                  </a:cubicBezTo>
                  <a:cubicBezTo>
                    <a:pt x="2502" y="23182"/>
                    <a:pt x="3097" y="22900"/>
                    <a:pt x="3285" y="22645"/>
                  </a:cubicBezTo>
                  <a:lnTo>
                    <a:pt x="3285" y="22645"/>
                  </a:lnTo>
                  <a:cubicBezTo>
                    <a:pt x="3088" y="22939"/>
                    <a:pt x="2548" y="23475"/>
                    <a:pt x="3137" y="23583"/>
                  </a:cubicBezTo>
                  <a:cubicBezTo>
                    <a:pt x="3161" y="23587"/>
                    <a:pt x="3187" y="23589"/>
                    <a:pt x="3214" y="23589"/>
                  </a:cubicBezTo>
                  <a:cubicBezTo>
                    <a:pt x="3542" y="23589"/>
                    <a:pt x="4060" y="23301"/>
                    <a:pt x="4261" y="23125"/>
                  </a:cubicBezTo>
                  <a:lnTo>
                    <a:pt x="4261" y="23125"/>
                  </a:lnTo>
                  <a:cubicBezTo>
                    <a:pt x="3921" y="23605"/>
                    <a:pt x="4149" y="23801"/>
                    <a:pt x="4469" y="23801"/>
                  </a:cubicBezTo>
                  <a:cubicBezTo>
                    <a:pt x="4711" y="23801"/>
                    <a:pt x="5006" y="23689"/>
                    <a:pt x="5146" y="23503"/>
                  </a:cubicBezTo>
                  <a:lnTo>
                    <a:pt x="5146" y="23503"/>
                  </a:lnTo>
                  <a:cubicBezTo>
                    <a:pt x="5058" y="23633"/>
                    <a:pt x="4999" y="23782"/>
                    <a:pt x="5019" y="23959"/>
                  </a:cubicBezTo>
                  <a:cubicBezTo>
                    <a:pt x="5063" y="23967"/>
                    <a:pt x="5108" y="23971"/>
                    <a:pt x="5154" y="23971"/>
                  </a:cubicBezTo>
                  <a:cubicBezTo>
                    <a:pt x="5410" y="23971"/>
                    <a:pt x="5681" y="23845"/>
                    <a:pt x="5849" y="23644"/>
                  </a:cubicBezTo>
                  <a:lnTo>
                    <a:pt x="5849" y="23644"/>
                  </a:lnTo>
                  <a:cubicBezTo>
                    <a:pt x="5583" y="23967"/>
                    <a:pt x="5731" y="24082"/>
                    <a:pt x="5973" y="24082"/>
                  </a:cubicBezTo>
                  <a:cubicBezTo>
                    <a:pt x="6187" y="24082"/>
                    <a:pt x="6474" y="23992"/>
                    <a:pt x="6611" y="23878"/>
                  </a:cubicBezTo>
                  <a:lnTo>
                    <a:pt x="6611" y="23878"/>
                  </a:lnTo>
                  <a:cubicBezTo>
                    <a:pt x="6544" y="24212"/>
                    <a:pt x="6642" y="24326"/>
                    <a:pt x="6809" y="24326"/>
                  </a:cubicBezTo>
                  <a:cubicBezTo>
                    <a:pt x="7128" y="24326"/>
                    <a:pt x="7700" y="23912"/>
                    <a:pt x="7862" y="23823"/>
                  </a:cubicBezTo>
                  <a:cubicBezTo>
                    <a:pt x="7881" y="24042"/>
                    <a:pt x="7982" y="24124"/>
                    <a:pt x="8104" y="24124"/>
                  </a:cubicBezTo>
                  <a:cubicBezTo>
                    <a:pt x="8284" y="24124"/>
                    <a:pt x="8510" y="23947"/>
                    <a:pt x="8597" y="23769"/>
                  </a:cubicBezTo>
                  <a:cubicBezTo>
                    <a:pt x="8692" y="23971"/>
                    <a:pt x="8818" y="24051"/>
                    <a:pt x="8939" y="24051"/>
                  </a:cubicBezTo>
                  <a:cubicBezTo>
                    <a:pt x="9076" y="24051"/>
                    <a:pt x="9207" y="23949"/>
                    <a:pt x="9280" y="23807"/>
                  </a:cubicBezTo>
                  <a:cubicBezTo>
                    <a:pt x="9421" y="24009"/>
                    <a:pt x="9602" y="24183"/>
                    <a:pt x="9819" y="24200"/>
                  </a:cubicBezTo>
                  <a:cubicBezTo>
                    <a:pt x="9833" y="24201"/>
                    <a:pt x="9846" y="24201"/>
                    <a:pt x="9860" y="24201"/>
                  </a:cubicBezTo>
                  <a:cubicBezTo>
                    <a:pt x="10205" y="24201"/>
                    <a:pt x="10383" y="23865"/>
                    <a:pt x="10289" y="23528"/>
                  </a:cubicBezTo>
                  <a:lnTo>
                    <a:pt x="10289" y="23528"/>
                  </a:lnTo>
                  <a:cubicBezTo>
                    <a:pt x="10458" y="23795"/>
                    <a:pt x="10775" y="24172"/>
                    <a:pt x="11095" y="24200"/>
                  </a:cubicBezTo>
                  <a:cubicBezTo>
                    <a:pt x="11108" y="24201"/>
                    <a:pt x="11121" y="24201"/>
                    <a:pt x="11133" y="24201"/>
                  </a:cubicBezTo>
                  <a:cubicBezTo>
                    <a:pt x="11433" y="24201"/>
                    <a:pt x="11678" y="23890"/>
                    <a:pt x="11510" y="23528"/>
                  </a:cubicBezTo>
                  <a:lnTo>
                    <a:pt x="11510" y="23528"/>
                  </a:lnTo>
                  <a:cubicBezTo>
                    <a:pt x="11855" y="23795"/>
                    <a:pt x="12296" y="24014"/>
                    <a:pt x="12711" y="24069"/>
                  </a:cubicBezTo>
                  <a:cubicBezTo>
                    <a:pt x="12783" y="24082"/>
                    <a:pt x="12857" y="24089"/>
                    <a:pt x="12928" y="24089"/>
                  </a:cubicBezTo>
                  <a:cubicBezTo>
                    <a:pt x="13277" y="24089"/>
                    <a:pt x="13538" y="23923"/>
                    <a:pt x="13113" y="23580"/>
                  </a:cubicBezTo>
                  <a:lnTo>
                    <a:pt x="13113" y="23580"/>
                  </a:lnTo>
                  <a:cubicBezTo>
                    <a:pt x="13375" y="23786"/>
                    <a:pt x="13659" y="23971"/>
                    <a:pt x="13980" y="23971"/>
                  </a:cubicBezTo>
                  <a:cubicBezTo>
                    <a:pt x="14062" y="23971"/>
                    <a:pt x="14146" y="23959"/>
                    <a:pt x="14232" y="23933"/>
                  </a:cubicBezTo>
                  <a:cubicBezTo>
                    <a:pt x="14209" y="23752"/>
                    <a:pt x="14135" y="23587"/>
                    <a:pt x="14010" y="23475"/>
                  </a:cubicBezTo>
                  <a:lnTo>
                    <a:pt x="14010" y="23475"/>
                  </a:lnTo>
                  <a:cubicBezTo>
                    <a:pt x="14383" y="23759"/>
                    <a:pt x="14795" y="24061"/>
                    <a:pt x="15553" y="24200"/>
                  </a:cubicBezTo>
                  <a:cubicBezTo>
                    <a:pt x="15536" y="23959"/>
                    <a:pt x="15269" y="23687"/>
                    <a:pt x="15018" y="23485"/>
                  </a:cubicBezTo>
                  <a:lnTo>
                    <a:pt x="15018" y="23485"/>
                  </a:lnTo>
                  <a:cubicBezTo>
                    <a:pt x="15248" y="23632"/>
                    <a:pt x="15521" y="23752"/>
                    <a:pt x="15748" y="23752"/>
                  </a:cubicBezTo>
                  <a:cubicBezTo>
                    <a:pt x="15775" y="23752"/>
                    <a:pt x="15800" y="23750"/>
                    <a:pt x="15825" y="23747"/>
                  </a:cubicBezTo>
                  <a:cubicBezTo>
                    <a:pt x="15825" y="23583"/>
                    <a:pt x="15722" y="23452"/>
                    <a:pt x="15602" y="23370"/>
                  </a:cubicBezTo>
                  <a:lnTo>
                    <a:pt x="15602" y="23370"/>
                  </a:lnTo>
                  <a:cubicBezTo>
                    <a:pt x="15772" y="23441"/>
                    <a:pt x="16313" y="23772"/>
                    <a:pt x="16563" y="23772"/>
                  </a:cubicBezTo>
                  <a:cubicBezTo>
                    <a:pt x="16601" y="23772"/>
                    <a:pt x="16632" y="23764"/>
                    <a:pt x="16654" y="23747"/>
                  </a:cubicBezTo>
                  <a:cubicBezTo>
                    <a:pt x="16851" y="23621"/>
                    <a:pt x="16589" y="23337"/>
                    <a:pt x="16339" y="23135"/>
                  </a:cubicBezTo>
                  <a:lnTo>
                    <a:pt x="16339" y="23135"/>
                  </a:lnTo>
                  <a:cubicBezTo>
                    <a:pt x="16563" y="23259"/>
                    <a:pt x="16836" y="23355"/>
                    <a:pt x="17084" y="23355"/>
                  </a:cubicBezTo>
                  <a:cubicBezTo>
                    <a:pt x="17307" y="23355"/>
                    <a:pt x="17510" y="23277"/>
                    <a:pt x="17636" y="23070"/>
                  </a:cubicBezTo>
                  <a:cubicBezTo>
                    <a:pt x="17145" y="22858"/>
                    <a:pt x="16606" y="22645"/>
                    <a:pt x="16213" y="22214"/>
                  </a:cubicBezTo>
                  <a:lnTo>
                    <a:pt x="16213" y="22214"/>
                  </a:lnTo>
                  <a:cubicBezTo>
                    <a:pt x="16375" y="22324"/>
                    <a:pt x="17009" y="22540"/>
                    <a:pt x="17477" y="22540"/>
                  </a:cubicBezTo>
                  <a:cubicBezTo>
                    <a:pt x="17798" y="22540"/>
                    <a:pt x="18041" y="22439"/>
                    <a:pt x="18001" y="22133"/>
                  </a:cubicBezTo>
                  <a:cubicBezTo>
                    <a:pt x="17560" y="22133"/>
                    <a:pt x="16752" y="21838"/>
                    <a:pt x="16508" y="21380"/>
                  </a:cubicBezTo>
                  <a:lnTo>
                    <a:pt x="16508" y="21380"/>
                  </a:lnTo>
                  <a:cubicBezTo>
                    <a:pt x="16636" y="21436"/>
                    <a:pt x="16893" y="21471"/>
                    <a:pt x="17186" y="21471"/>
                  </a:cubicBezTo>
                  <a:cubicBezTo>
                    <a:pt x="17849" y="21471"/>
                    <a:pt x="18696" y="21294"/>
                    <a:pt x="18662" y="20791"/>
                  </a:cubicBezTo>
                  <a:cubicBezTo>
                    <a:pt x="17739" y="20698"/>
                    <a:pt x="17019" y="20174"/>
                    <a:pt x="16415" y="19502"/>
                  </a:cubicBezTo>
                  <a:cubicBezTo>
                    <a:pt x="16453" y="19492"/>
                    <a:pt x="16496" y="19482"/>
                    <a:pt x="16535" y="19470"/>
                  </a:cubicBezTo>
                  <a:cubicBezTo>
                    <a:pt x="16851" y="19389"/>
                    <a:pt x="17724" y="18565"/>
                    <a:pt x="17391" y="18559"/>
                  </a:cubicBezTo>
                  <a:cubicBezTo>
                    <a:pt x="17364" y="18558"/>
                    <a:pt x="17338" y="18557"/>
                    <a:pt x="17312" y="18557"/>
                  </a:cubicBezTo>
                  <a:cubicBezTo>
                    <a:pt x="17191" y="18557"/>
                    <a:pt x="17079" y="18566"/>
                    <a:pt x="16971" y="18570"/>
                  </a:cubicBezTo>
                  <a:cubicBezTo>
                    <a:pt x="16861" y="18576"/>
                    <a:pt x="16757" y="18582"/>
                    <a:pt x="16654" y="18582"/>
                  </a:cubicBezTo>
                  <a:cubicBezTo>
                    <a:pt x="16359" y="18582"/>
                    <a:pt x="16081" y="18533"/>
                    <a:pt x="15750" y="18286"/>
                  </a:cubicBezTo>
                  <a:lnTo>
                    <a:pt x="15750" y="18286"/>
                  </a:lnTo>
                  <a:cubicBezTo>
                    <a:pt x="15767" y="18287"/>
                    <a:pt x="15784" y="18288"/>
                    <a:pt x="15800" y="18288"/>
                  </a:cubicBezTo>
                  <a:cubicBezTo>
                    <a:pt x="16167" y="18288"/>
                    <a:pt x="16421" y="18006"/>
                    <a:pt x="16065" y="17725"/>
                  </a:cubicBezTo>
                  <a:cubicBezTo>
                    <a:pt x="15848" y="17533"/>
                    <a:pt x="15383" y="17458"/>
                    <a:pt x="15138" y="17321"/>
                  </a:cubicBezTo>
                  <a:lnTo>
                    <a:pt x="15138" y="17321"/>
                  </a:lnTo>
                  <a:cubicBezTo>
                    <a:pt x="15235" y="17341"/>
                    <a:pt x="15428" y="17364"/>
                    <a:pt x="15636" y="17364"/>
                  </a:cubicBezTo>
                  <a:cubicBezTo>
                    <a:pt x="16004" y="17364"/>
                    <a:pt x="16419" y="17292"/>
                    <a:pt x="16437" y="16999"/>
                  </a:cubicBezTo>
                  <a:cubicBezTo>
                    <a:pt x="16163" y="16972"/>
                    <a:pt x="15722" y="16944"/>
                    <a:pt x="15553" y="16705"/>
                  </a:cubicBezTo>
                  <a:cubicBezTo>
                    <a:pt x="15967" y="16541"/>
                    <a:pt x="17069" y="16486"/>
                    <a:pt x="16802" y="15706"/>
                  </a:cubicBezTo>
                  <a:lnTo>
                    <a:pt x="16802" y="15706"/>
                  </a:lnTo>
                  <a:cubicBezTo>
                    <a:pt x="16410" y="15793"/>
                    <a:pt x="15889" y="15905"/>
                    <a:pt x="15386" y="15905"/>
                  </a:cubicBezTo>
                  <a:cubicBezTo>
                    <a:pt x="14816" y="15905"/>
                    <a:pt x="14270" y="15762"/>
                    <a:pt x="13960" y="15275"/>
                  </a:cubicBezTo>
                  <a:lnTo>
                    <a:pt x="13960" y="15275"/>
                  </a:lnTo>
                  <a:cubicBezTo>
                    <a:pt x="14122" y="15355"/>
                    <a:pt x="14289" y="15414"/>
                    <a:pt x="14460" y="15414"/>
                  </a:cubicBezTo>
                  <a:cubicBezTo>
                    <a:pt x="14570" y="15414"/>
                    <a:pt x="14681" y="15390"/>
                    <a:pt x="14794" y="15330"/>
                  </a:cubicBezTo>
                  <a:cubicBezTo>
                    <a:pt x="14702" y="15155"/>
                    <a:pt x="14539" y="14981"/>
                    <a:pt x="14375" y="14834"/>
                  </a:cubicBezTo>
                  <a:lnTo>
                    <a:pt x="14375" y="14834"/>
                  </a:lnTo>
                  <a:cubicBezTo>
                    <a:pt x="14618" y="14996"/>
                    <a:pt x="15023" y="15135"/>
                    <a:pt x="15343" y="15135"/>
                  </a:cubicBezTo>
                  <a:cubicBezTo>
                    <a:pt x="15561" y="15135"/>
                    <a:pt x="15739" y="15070"/>
                    <a:pt x="15798" y="14905"/>
                  </a:cubicBezTo>
                  <a:cubicBezTo>
                    <a:pt x="15455" y="14850"/>
                    <a:pt x="15138" y="14658"/>
                    <a:pt x="14892" y="14391"/>
                  </a:cubicBezTo>
                  <a:lnTo>
                    <a:pt x="14892" y="14391"/>
                  </a:lnTo>
                  <a:cubicBezTo>
                    <a:pt x="14983" y="14473"/>
                    <a:pt x="15313" y="14646"/>
                    <a:pt x="15533" y="14646"/>
                  </a:cubicBezTo>
                  <a:cubicBezTo>
                    <a:pt x="15604" y="14646"/>
                    <a:pt x="15664" y="14628"/>
                    <a:pt x="15700" y="14583"/>
                  </a:cubicBezTo>
                  <a:cubicBezTo>
                    <a:pt x="15874" y="14336"/>
                    <a:pt x="15111" y="14097"/>
                    <a:pt x="15012" y="13961"/>
                  </a:cubicBezTo>
                  <a:lnTo>
                    <a:pt x="15012" y="13961"/>
                  </a:lnTo>
                  <a:cubicBezTo>
                    <a:pt x="15259" y="14026"/>
                    <a:pt x="15521" y="14084"/>
                    <a:pt x="15778" y="14084"/>
                  </a:cubicBezTo>
                  <a:cubicBezTo>
                    <a:pt x="16061" y="14084"/>
                    <a:pt x="16338" y="14013"/>
                    <a:pt x="16583" y="13802"/>
                  </a:cubicBezTo>
                  <a:lnTo>
                    <a:pt x="16583" y="13802"/>
                  </a:lnTo>
                  <a:cubicBezTo>
                    <a:pt x="16567" y="13805"/>
                    <a:pt x="16549" y="13806"/>
                    <a:pt x="16530" y="13806"/>
                  </a:cubicBezTo>
                  <a:cubicBezTo>
                    <a:pt x="16092" y="13806"/>
                    <a:pt x="14982" y="13218"/>
                    <a:pt x="14794" y="12831"/>
                  </a:cubicBezTo>
                  <a:lnTo>
                    <a:pt x="14794" y="12831"/>
                  </a:lnTo>
                  <a:cubicBezTo>
                    <a:pt x="14840" y="12834"/>
                    <a:pt x="14888" y="12836"/>
                    <a:pt x="14939" y="12836"/>
                  </a:cubicBezTo>
                  <a:cubicBezTo>
                    <a:pt x="15349" y="12836"/>
                    <a:pt x="15893" y="12724"/>
                    <a:pt x="16044" y="12297"/>
                  </a:cubicBezTo>
                  <a:lnTo>
                    <a:pt x="16044" y="12297"/>
                  </a:lnTo>
                  <a:cubicBezTo>
                    <a:pt x="15785" y="12371"/>
                    <a:pt x="15526" y="12407"/>
                    <a:pt x="15272" y="12407"/>
                  </a:cubicBezTo>
                  <a:cubicBezTo>
                    <a:pt x="14500" y="12407"/>
                    <a:pt x="13775" y="12076"/>
                    <a:pt x="13229" y="11489"/>
                  </a:cubicBezTo>
                  <a:cubicBezTo>
                    <a:pt x="13600" y="11408"/>
                    <a:pt x="14139" y="11239"/>
                    <a:pt x="14129" y="10912"/>
                  </a:cubicBezTo>
                  <a:cubicBezTo>
                    <a:pt x="13703" y="10912"/>
                    <a:pt x="13169" y="10710"/>
                    <a:pt x="12842" y="10469"/>
                  </a:cubicBezTo>
                  <a:lnTo>
                    <a:pt x="12842" y="10469"/>
                  </a:lnTo>
                  <a:cubicBezTo>
                    <a:pt x="12932" y="10510"/>
                    <a:pt x="13086" y="10531"/>
                    <a:pt x="13266" y="10531"/>
                  </a:cubicBezTo>
                  <a:cubicBezTo>
                    <a:pt x="13778" y="10531"/>
                    <a:pt x="14501" y="10361"/>
                    <a:pt x="14565" y="10006"/>
                  </a:cubicBezTo>
                  <a:cubicBezTo>
                    <a:pt x="14106" y="9924"/>
                    <a:pt x="13169" y="10023"/>
                    <a:pt x="12880" y="9542"/>
                  </a:cubicBezTo>
                  <a:cubicBezTo>
                    <a:pt x="13316" y="9439"/>
                    <a:pt x="13633" y="9258"/>
                    <a:pt x="13943" y="8877"/>
                  </a:cubicBezTo>
                  <a:lnTo>
                    <a:pt x="13943" y="8877"/>
                  </a:lnTo>
                  <a:cubicBezTo>
                    <a:pt x="13730" y="8902"/>
                    <a:pt x="13538" y="8924"/>
                    <a:pt x="13357" y="8924"/>
                  </a:cubicBezTo>
                  <a:cubicBezTo>
                    <a:pt x="12958" y="8924"/>
                    <a:pt x="12615" y="8821"/>
                    <a:pt x="12236" y="8435"/>
                  </a:cubicBezTo>
                  <a:cubicBezTo>
                    <a:pt x="12007" y="8195"/>
                    <a:pt x="11848" y="7895"/>
                    <a:pt x="11745" y="7573"/>
                  </a:cubicBezTo>
                  <a:lnTo>
                    <a:pt x="11745" y="7573"/>
                  </a:lnTo>
                  <a:cubicBezTo>
                    <a:pt x="11904" y="7642"/>
                    <a:pt x="12075" y="7686"/>
                    <a:pt x="12240" y="7686"/>
                  </a:cubicBezTo>
                  <a:cubicBezTo>
                    <a:pt x="12347" y="7686"/>
                    <a:pt x="12451" y="7668"/>
                    <a:pt x="12547" y="7627"/>
                  </a:cubicBezTo>
                  <a:cubicBezTo>
                    <a:pt x="12416" y="7382"/>
                    <a:pt x="12012" y="7103"/>
                    <a:pt x="11848" y="6841"/>
                  </a:cubicBezTo>
                  <a:lnTo>
                    <a:pt x="11848" y="6841"/>
                  </a:lnTo>
                  <a:cubicBezTo>
                    <a:pt x="11971" y="6912"/>
                    <a:pt x="12306" y="6988"/>
                    <a:pt x="12628" y="6988"/>
                  </a:cubicBezTo>
                  <a:cubicBezTo>
                    <a:pt x="13022" y="6988"/>
                    <a:pt x="13398" y="6874"/>
                    <a:pt x="13338" y="6498"/>
                  </a:cubicBezTo>
                  <a:cubicBezTo>
                    <a:pt x="12470" y="6460"/>
                    <a:pt x="10932" y="5937"/>
                    <a:pt x="10807" y="4796"/>
                  </a:cubicBezTo>
                  <a:lnTo>
                    <a:pt x="10807" y="4796"/>
                  </a:lnTo>
                  <a:cubicBezTo>
                    <a:pt x="10824" y="4797"/>
                    <a:pt x="10841" y="4797"/>
                    <a:pt x="10857" y="4797"/>
                  </a:cubicBezTo>
                  <a:cubicBezTo>
                    <a:pt x="11200" y="4797"/>
                    <a:pt x="11528" y="4743"/>
                    <a:pt x="11684" y="4524"/>
                  </a:cubicBezTo>
                  <a:cubicBezTo>
                    <a:pt x="11352" y="4404"/>
                    <a:pt x="11019" y="4321"/>
                    <a:pt x="10709" y="4137"/>
                  </a:cubicBezTo>
                  <a:cubicBezTo>
                    <a:pt x="10987" y="3940"/>
                    <a:pt x="11626" y="3553"/>
                    <a:pt x="11554" y="3089"/>
                  </a:cubicBezTo>
                  <a:lnTo>
                    <a:pt x="11554" y="3089"/>
                  </a:lnTo>
                  <a:cubicBezTo>
                    <a:pt x="11260" y="3244"/>
                    <a:pt x="10848" y="3413"/>
                    <a:pt x="10495" y="3413"/>
                  </a:cubicBezTo>
                  <a:cubicBezTo>
                    <a:pt x="10475" y="3413"/>
                    <a:pt x="10455" y="3412"/>
                    <a:pt x="10436" y="3411"/>
                  </a:cubicBezTo>
                  <a:cubicBezTo>
                    <a:pt x="10692" y="2969"/>
                    <a:pt x="11188" y="2505"/>
                    <a:pt x="11042" y="1921"/>
                  </a:cubicBezTo>
                  <a:lnTo>
                    <a:pt x="11042" y="1921"/>
                  </a:lnTo>
                  <a:cubicBezTo>
                    <a:pt x="10616" y="2145"/>
                    <a:pt x="10267" y="2931"/>
                    <a:pt x="9715" y="2969"/>
                  </a:cubicBezTo>
                  <a:cubicBezTo>
                    <a:pt x="9770" y="2750"/>
                    <a:pt x="9808" y="2505"/>
                    <a:pt x="9863" y="2287"/>
                  </a:cubicBezTo>
                  <a:cubicBezTo>
                    <a:pt x="9972" y="1742"/>
                    <a:pt x="10087" y="1218"/>
                    <a:pt x="10158" y="672"/>
                  </a:cubicBezTo>
                  <a:cubicBezTo>
                    <a:pt x="10174" y="433"/>
                    <a:pt x="10229" y="171"/>
                    <a:pt x="10027" y="45"/>
                  </a:cubicBezTo>
                  <a:cubicBezTo>
                    <a:pt x="9976" y="14"/>
                    <a:pt x="9928" y="0"/>
                    <a:pt x="9884" y="0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0"/>
            <p:cNvSpPr/>
            <p:nvPr/>
          </p:nvSpPr>
          <p:spPr>
            <a:xfrm>
              <a:off x="5808400" y="2861625"/>
              <a:ext cx="476475" cy="609450"/>
            </a:xfrm>
            <a:custGeom>
              <a:avLst/>
              <a:gdLst/>
              <a:ahLst/>
              <a:cxnLst/>
              <a:rect l="l" t="t" r="r" b="b"/>
              <a:pathLst>
                <a:path w="19059" h="24378" extrusionOk="0">
                  <a:moveTo>
                    <a:pt x="13189" y="10552"/>
                  </a:moveTo>
                  <a:lnTo>
                    <a:pt x="13189" y="10552"/>
                  </a:lnTo>
                  <a:cubicBezTo>
                    <a:pt x="13190" y="10552"/>
                    <a:pt x="13190" y="10552"/>
                    <a:pt x="13191" y="10552"/>
                  </a:cubicBezTo>
                  <a:lnTo>
                    <a:pt x="13191" y="10552"/>
                  </a:lnTo>
                  <a:cubicBezTo>
                    <a:pt x="13190" y="10552"/>
                    <a:pt x="13190" y="10552"/>
                    <a:pt x="13189" y="10552"/>
                  </a:cubicBezTo>
                  <a:close/>
                  <a:moveTo>
                    <a:pt x="16651" y="13912"/>
                  </a:moveTo>
                  <a:cubicBezTo>
                    <a:pt x="16500" y="14001"/>
                    <a:pt x="16349" y="14060"/>
                    <a:pt x="16195" y="14094"/>
                  </a:cubicBezTo>
                  <a:lnTo>
                    <a:pt x="16195" y="14094"/>
                  </a:lnTo>
                  <a:cubicBezTo>
                    <a:pt x="16312" y="14103"/>
                    <a:pt x="16409" y="14107"/>
                    <a:pt x="16488" y="14107"/>
                  </a:cubicBezTo>
                  <a:cubicBezTo>
                    <a:pt x="16911" y="14107"/>
                    <a:pt x="16820" y="13989"/>
                    <a:pt x="16651" y="13912"/>
                  </a:cubicBezTo>
                  <a:close/>
                  <a:moveTo>
                    <a:pt x="10019" y="1"/>
                  </a:moveTo>
                  <a:cubicBezTo>
                    <a:pt x="9729" y="1"/>
                    <a:pt x="9601" y="209"/>
                    <a:pt x="9518" y="574"/>
                  </a:cubicBezTo>
                  <a:cubicBezTo>
                    <a:pt x="9375" y="1205"/>
                    <a:pt x="9407" y="1890"/>
                    <a:pt x="9359" y="2545"/>
                  </a:cubicBezTo>
                  <a:lnTo>
                    <a:pt x="9359" y="2545"/>
                  </a:lnTo>
                  <a:cubicBezTo>
                    <a:pt x="9143" y="2249"/>
                    <a:pt x="8953" y="1938"/>
                    <a:pt x="8695" y="1671"/>
                  </a:cubicBezTo>
                  <a:cubicBezTo>
                    <a:pt x="8684" y="1660"/>
                    <a:pt x="8655" y="1655"/>
                    <a:pt x="8621" y="1655"/>
                  </a:cubicBezTo>
                  <a:cubicBezTo>
                    <a:pt x="8558" y="1655"/>
                    <a:pt x="8480" y="1675"/>
                    <a:pt x="8487" y="1714"/>
                  </a:cubicBezTo>
                  <a:cubicBezTo>
                    <a:pt x="8559" y="1985"/>
                    <a:pt x="8636" y="2244"/>
                    <a:pt x="8747" y="2493"/>
                  </a:cubicBezTo>
                  <a:lnTo>
                    <a:pt x="8747" y="2493"/>
                  </a:lnTo>
                  <a:cubicBezTo>
                    <a:pt x="8339" y="2233"/>
                    <a:pt x="7945" y="1966"/>
                    <a:pt x="7555" y="1671"/>
                  </a:cubicBezTo>
                  <a:cubicBezTo>
                    <a:pt x="7540" y="1661"/>
                    <a:pt x="7505" y="1654"/>
                    <a:pt x="7468" y="1654"/>
                  </a:cubicBezTo>
                  <a:cubicBezTo>
                    <a:pt x="7410" y="1654"/>
                    <a:pt x="7346" y="1671"/>
                    <a:pt x="7353" y="1714"/>
                  </a:cubicBezTo>
                  <a:cubicBezTo>
                    <a:pt x="7424" y="2272"/>
                    <a:pt x="7746" y="2749"/>
                    <a:pt x="8155" y="3121"/>
                  </a:cubicBezTo>
                  <a:lnTo>
                    <a:pt x="8155" y="3121"/>
                  </a:lnTo>
                  <a:cubicBezTo>
                    <a:pt x="7652" y="3126"/>
                    <a:pt x="7178" y="3184"/>
                    <a:pt x="6698" y="3384"/>
                  </a:cubicBezTo>
                  <a:cubicBezTo>
                    <a:pt x="6671" y="3395"/>
                    <a:pt x="6633" y="3422"/>
                    <a:pt x="6671" y="3444"/>
                  </a:cubicBezTo>
                  <a:cubicBezTo>
                    <a:pt x="6938" y="3613"/>
                    <a:pt x="7205" y="3630"/>
                    <a:pt x="7517" y="3640"/>
                  </a:cubicBezTo>
                  <a:lnTo>
                    <a:pt x="7610" y="3640"/>
                  </a:lnTo>
                  <a:cubicBezTo>
                    <a:pt x="7844" y="3640"/>
                    <a:pt x="8182" y="3640"/>
                    <a:pt x="7517" y="3892"/>
                  </a:cubicBezTo>
                  <a:cubicBezTo>
                    <a:pt x="7341" y="3962"/>
                    <a:pt x="7167" y="4028"/>
                    <a:pt x="6993" y="4109"/>
                  </a:cubicBezTo>
                  <a:cubicBezTo>
                    <a:pt x="6966" y="4121"/>
                    <a:pt x="6928" y="4148"/>
                    <a:pt x="6966" y="4169"/>
                  </a:cubicBezTo>
                  <a:cubicBezTo>
                    <a:pt x="7145" y="4280"/>
                    <a:pt x="7321" y="4362"/>
                    <a:pt x="7533" y="4362"/>
                  </a:cubicBezTo>
                  <a:cubicBezTo>
                    <a:pt x="7553" y="4362"/>
                    <a:pt x="7573" y="4362"/>
                    <a:pt x="7593" y="4360"/>
                  </a:cubicBezTo>
                  <a:cubicBezTo>
                    <a:pt x="7612" y="4359"/>
                    <a:pt x="7630" y="4359"/>
                    <a:pt x="7646" y="4359"/>
                  </a:cubicBezTo>
                  <a:cubicBezTo>
                    <a:pt x="8000" y="4359"/>
                    <a:pt x="7624" y="4583"/>
                    <a:pt x="7484" y="4786"/>
                  </a:cubicBezTo>
                  <a:cubicBezTo>
                    <a:pt x="7456" y="4824"/>
                    <a:pt x="7549" y="4824"/>
                    <a:pt x="7560" y="4824"/>
                  </a:cubicBezTo>
                  <a:cubicBezTo>
                    <a:pt x="7789" y="4813"/>
                    <a:pt x="7887" y="4819"/>
                    <a:pt x="8105" y="4731"/>
                  </a:cubicBezTo>
                  <a:lnTo>
                    <a:pt x="8105" y="4731"/>
                  </a:lnTo>
                  <a:cubicBezTo>
                    <a:pt x="8033" y="4761"/>
                    <a:pt x="7805" y="5005"/>
                    <a:pt x="7686" y="5103"/>
                  </a:cubicBezTo>
                  <a:cubicBezTo>
                    <a:pt x="6998" y="5659"/>
                    <a:pt x="6163" y="5992"/>
                    <a:pt x="5274" y="6024"/>
                  </a:cubicBezTo>
                  <a:cubicBezTo>
                    <a:pt x="5253" y="6030"/>
                    <a:pt x="5116" y="6052"/>
                    <a:pt x="5155" y="6095"/>
                  </a:cubicBezTo>
                  <a:cubicBezTo>
                    <a:pt x="5319" y="6302"/>
                    <a:pt x="5508" y="6422"/>
                    <a:pt x="5777" y="6450"/>
                  </a:cubicBezTo>
                  <a:cubicBezTo>
                    <a:pt x="6273" y="6498"/>
                    <a:pt x="6049" y="6553"/>
                    <a:pt x="5918" y="6924"/>
                  </a:cubicBezTo>
                  <a:cubicBezTo>
                    <a:pt x="5907" y="6953"/>
                    <a:pt x="5949" y="6961"/>
                    <a:pt x="5984" y="6961"/>
                  </a:cubicBezTo>
                  <a:cubicBezTo>
                    <a:pt x="6003" y="6961"/>
                    <a:pt x="6020" y="6959"/>
                    <a:pt x="6027" y="6956"/>
                  </a:cubicBezTo>
                  <a:cubicBezTo>
                    <a:pt x="6218" y="6924"/>
                    <a:pt x="6245" y="6919"/>
                    <a:pt x="6431" y="6865"/>
                  </a:cubicBezTo>
                  <a:cubicBezTo>
                    <a:pt x="6448" y="6860"/>
                    <a:pt x="6462" y="6858"/>
                    <a:pt x="6474" y="6858"/>
                  </a:cubicBezTo>
                  <a:cubicBezTo>
                    <a:pt x="6673" y="6858"/>
                    <a:pt x="6349" y="7455"/>
                    <a:pt x="6344" y="7464"/>
                  </a:cubicBezTo>
                  <a:cubicBezTo>
                    <a:pt x="6328" y="7498"/>
                    <a:pt x="6378" y="7506"/>
                    <a:pt x="6416" y="7506"/>
                  </a:cubicBezTo>
                  <a:cubicBezTo>
                    <a:pt x="6433" y="7506"/>
                    <a:pt x="6447" y="7504"/>
                    <a:pt x="6452" y="7502"/>
                  </a:cubicBezTo>
                  <a:cubicBezTo>
                    <a:pt x="6468" y="7504"/>
                    <a:pt x="6484" y="7504"/>
                    <a:pt x="6499" y="7504"/>
                  </a:cubicBezTo>
                  <a:cubicBezTo>
                    <a:pt x="6611" y="7504"/>
                    <a:pt x="6711" y="7471"/>
                    <a:pt x="6802" y="7404"/>
                  </a:cubicBezTo>
                  <a:lnTo>
                    <a:pt x="6802" y="7404"/>
                  </a:lnTo>
                  <a:cubicBezTo>
                    <a:pt x="6731" y="7525"/>
                    <a:pt x="6654" y="7644"/>
                    <a:pt x="6573" y="7754"/>
                  </a:cubicBezTo>
                  <a:cubicBezTo>
                    <a:pt x="6261" y="8157"/>
                    <a:pt x="5918" y="8517"/>
                    <a:pt x="5422" y="8703"/>
                  </a:cubicBezTo>
                  <a:cubicBezTo>
                    <a:pt x="4904" y="8905"/>
                    <a:pt x="4358" y="8998"/>
                    <a:pt x="3834" y="9189"/>
                  </a:cubicBezTo>
                  <a:cubicBezTo>
                    <a:pt x="3813" y="9194"/>
                    <a:pt x="3774" y="9215"/>
                    <a:pt x="3791" y="9242"/>
                  </a:cubicBezTo>
                  <a:cubicBezTo>
                    <a:pt x="3982" y="9550"/>
                    <a:pt x="4301" y="9678"/>
                    <a:pt x="4636" y="9678"/>
                  </a:cubicBezTo>
                  <a:cubicBezTo>
                    <a:pt x="4873" y="9678"/>
                    <a:pt x="5118" y="9614"/>
                    <a:pt x="5331" y="9505"/>
                  </a:cubicBezTo>
                  <a:lnTo>
                    <a:pt x="5331" y="9505"/>
                  </a:lnTo>
                  <a:cubicBezTo>
                    <a:pt x="5101" y="9858"/>
                    <a:pt x="4786" y="10122"/>
                    <a:pt x="4418" y="10345"/>
                  </a:cubicBezTo>
                  <a:cubicBezTo>
                    <a:pt x="4369" y="10377"/>
                    <a:pt x="4407" y="10405"/>
                    <a:pt x="4451" y="10410"/>
                  </a:cubicBezTo>
                  <a:cubicBezTo>
                    <a:pt x="4632" y="10421"/>
                    <a:pt x="4825" y="10436"/>
                    <a:pt x="5016" y="10436"/>
                  </a:cubicBezTo>
                  <a:cubicBezTo>
                    <a:pt x="5302" y="10436"/>
                    <a:pt x="5584" y="10402"/>
                    <a:pt x="5825" y="10269"/>
                  </a:cubicBezTo>
                  <a:lnTo>
                    <a:pt x="5825" y="10269"/>
                  </a:lnTo>
                  <a:cubicBezTo>
                    <a:pt x="5477" y="11262"/>
                    <a:pt x="4526" y="11745"/>
                    <a:pt x="3525" y="11745"/>
                  </a:cubicBezTo>
                  <a:cubicBezTo>
                    <a:pt x="3274" y="11745"/>
                    <a:pt x="3020" y="11714"/>
                    <a:pt x="2771" y="11654"/>
                  </a:cubicBezTo>
                  <a:cubicBezTo>
                    <a:pt x="2769" y="11653"/>
                    <a:pt x="2765" y="11653"/>
                    <a:pt x="2760" y="11653"/>
                  </a:cubicBezTo>
                  <a:cubicBezTo>
                    <a:pt x="2713" y="11653"/>
                    <a:pt x="2562" y="11675"/>
                    <a:pt x="2607" y="11719"/>
                  </a:cubicBezTo>
                  <a:cubicBezTo>
                    <a:pt x="2836" y="11971"/>
                    <a:pt x="3136" y="12200"/>
                    <a:pt x="3479" y="12259"/>
                  </a:cubicBezTo>
                  <a:cubicBezTo>
                    <a:pt x="3621" y="12285"/>
                    <a:pt x="3668" y="12295"/>
                    <a:pt x="3655" y="12295"/>
                  </a:cubicBezTo>
                  <a:cubicBezTo>
                    <a:pt x="3615" y="12295"/>
                    <a:pt x="2966" y="12192"/>
                    <a:pt x="2874" y="12188"/>
                  </a:cubicBezTo>
                  <a:cubicBezTo>
                    <a:pt x="2869" y="12187"/>
                    <a:pt x="2862" y="12187"/>
                    <a:pt x="2853" y="12187"/>
                  </a:cubicBezTo>
                  <a:cubicBezTo>
                    <a:pt x="2805" y="12187"/>
                    <a:pt x="2721" y="12201"/>
                    <a:pt x="2721" y="12248"/>
                  </a:cubicBezTo>
                  <a:cubicBezTo>
                    <a:pt x="2721" y="12767"/>
                    <a:pt x="3010" y="13066"/>
                    <a:pt x="3474" y="13241"/>
                  </a:cubicBezTo>
                  <a:cubicBezTo>
                    <a:pt x="3569" y="13277"/>
                    <a:pt x="3713" y="13301"/>
                    <a:pt x="3826" y="13301"/>
                  </a:cubicBezTo>
                  <a:cubicBezTo>
                    <a:pt x="3829" y="13301"/>
                    <a:pt x="3832" y="13301"/>
                    <a:pt x="3835" y="13301"/>
                  </a:cubicBezTo>
                  <a:lnTo>
                    <a:pt x="3835" y="13301"/>
                  </a:lnTo>
                  <a:cubicBezTo>
                    <a:pt x="3625" y="13309"/>
                    <a:pt x="3505" y="13348"/>
                    <a:pt x="3305" y="13444"/>
                  </a:cubicBezTo>
                  <a:cubicBezTo>
                    <a:pt x="3295" y="13449"/>
                    <a:pt x="3240" y="13470"/>
                    <a:pt x="3267" y="13497"/>
                  </a:cubicBezTo>
                  <a:cubicBezTo>
                    <a:pt x="3469" y="13678"/>
                    <a:pt x="3676" y="13781"/>
                    <a:pt x="3960" y="13809"/>
                  </a:cubicBezTo>
                  <a:cubicBezTo>
                    <a:pt x="4085" y="13824"/>
                    <a:pt x="4211" y="13836"/>
                    <a:pt x="4337" y="13836"/>
                  </a:cubicBezTo>
                  <a:cubicBezTo>
                    <a:pt x="4221" y="13836"/>
                    <a:pt x="3834" y="14245"/>
                    <a:pt x="3655" y="14338"/>
                  </a:cubicBezTo>
                  <a:cubicBezTo>
                    <a:pt x="3632" y="14348"/>
                    <a:pt x="3617" y="14376"/>
                    <a:pt x="3643" y="14393"/>
                  </a:cubicBezTo>
                  <a:cubicBezTo>
                    <a:pt x="3874" y="14503"/>
                    <a:pt x="4131" y="14605"/>
                    <a:pt x="4393" y="14605"/>
                  </a:cubicBezTo>
                  <a:cubicBezTo>
                    <a:pt x="4441" y="14605"/>
                    <a:pt x="4490" y="14602"/>
                    <a:pt x="4538" y="14594"/>
                  </a:cubicBezTo>
                  <a:lnTo>
                    <a:pt x="4538" y="14594"/>
                  </a:lnTo>
                  <a:cubicBezTo>
                    <a:pt x="4538" y="14594"/>
                    <a:pt x="4003" y="15003"/>
                    <a:pt x="3872" y="15053"/>
                  </a:cubicBezTo>
                  <a:cubicBezTo>
                    <a:pt x="3441" y="15216"/>
                    <a:pt x="3010" y="15276"/>
                    <a:pt x="2552" y="15303"/>
                  </a:cubicBezTo>
                  <a:cubicBezTo>
                    <a:pt x="2530" y="15309"/>
                    <a:pt x="2416" y="15325"/>
                    <a:pt x="2427" y="15363"/>
                  </a:cubicBezTo>
                  <a:cubicBezTo>
                    <a:pt x="2520" y="15669"/>
                    <a:pt x="2836" y="15838"/>
                    <a:pt x="3131" y="15919"/>
                  </a:cubicBezTo>
                  <a:cubicBezTo>
                    <a:pt x="3655" y="16059"/>
                    <a:pt x="3261" y="16126"/>
                    <a:pt x="2906" y="16126"/>
                  </a:cubicBezTo>
                  <a:cubicBezTo>
                    <a:pt x="2777" y="16126"/>
                    <a:pt x="2652" y="16117"/>
                    <a:pt x="2580" y="16100"/>
                  </a:cubicBezTo>
                  <a:cubicBezTo>
                    <a:pt x="2373" y="16050"/>
                    <a:pt x="2170" y="15990"/>
                    <a:pt x="1963" y="15924"/>
                  </a:cubicBezTo>
                  <a:cubicBezTo>
                    <a:pt x="1954" y="15922"/>
                    <a:pt x="1941" y="15921"/>
                    <a:pt x="1926" y="15921"/>
                  </a:cubicBezTo>
                  <a:cubicBezTo>
                    <a:pt x="1873" y="15921"/>
                    <a:pt x="1797" y="15938"/>
                    <a:pt x="1789" y="15985"/>
                  </a:cubicBezTo>
                  <a:cubicBezTo>
                    <a:pt x="1674" y="16689"/>
                    <a:pt x="2313" y="17027"/>
                    <a:pt x="2940" y="17044"/>
                  </a:cubicBezTo>
                  <a:cubicBezTo>
                    <a:pt x="2952" y="17045"/>
                    <a:pt x="2965" y="17046"/>
                    <a:pt x="2977" y="17046"/>
                  </a:cubicBezTo>
                  <a:cubicBezTo>
                    <a:pt x="3008" y="17046"/>
                    <a:pt x="3040" y="17042"/>
                    <a:pt x="3071" y="17037"/>
                  </a:cubicBezTo>
                  <a:cubicBezTo>
                    <a:pt x="3106" y="17035"/>
                    <a:pt x="3140" y="17032"/>
                    <a:pt x="3167" y="17032"/>
                  </a:cubicBezTo>
                  <a:cubicBezTo>
                    <a:pt x="3248" y="17032"/>
                    <a:pt x="3269" y="17058"/>
                    <a:pt x="3093" y="17201"/>
                  </a:cubicBezTo>
                  <a:cubicBezTo>
                    <a:pt x="2862" y="17392"/>
                    <a:pt x="2568" y="17445"/>
                    <a:pt x="2275" y="17445"/>
                  </a:cubicBezTo>
                  <a:cubicBezTo>
                    <a:pt x="2124" y="17445"/>
                    <a:pt x="1973" y="17431"/>
                    <a:pt x="1832" y="17414"/>
                  </a:cubicBezTo>
                  <a:cubicBezTo>
                    <a:pt x="1462" y="17371"/>
                    <a:pt x="1090" y="17294"/>
                    <a:pt x="719" y="17266"/>
                  </a:cubicBezTo>
                  <a:cubicBezTo>
                    <a:pt x="687" y="17266"/>
                    <a:pt x="561" y="17273"/>
                    <a:pt x="566" y="17327"/>
                  </a:cubicBezTo>
                  <a:cubicBezTo>
                    <a:pt x="594" y="17818"/>
                    <a:pt x="1112" y="18178"/>
                    <a:pt x="1576" y="18243"/>
                  </a:cubicBezTo>
                  <a:cubicBezTo>
                    <a:pt x="1679" y="18257"/>
                    <a:pt x="1779" y="18267"/>
                    <a:pt x="1877" y="18267"/>
                  </a:cubicBezTo>
                  <a:cubicBezTo>
                    <a:pt x="2002" y="18267"/>
                    <a:pt x="2125" y="18252"/>
                    <a:pt x="2252" y="18216"/>
                  </a:cubicBezTo>
                  <a:cubicBezTo>
                    <a:pt x="2373" y="18180"/>
                    <a:pt x="2443" y="18164"/>
                    <a:pt x="2477" y="18164"/>
                  </a:cubicBezTo>
                  <a:cubicBezTo>
                    <a:pt x="2592" y="18164"/>
                    <a:pt x="2286" y="18346"/>
                    <a:pt x="2160" y="18527"/>
                  </a:cubicBezTo>
                  <a:cubicBezTo>
                    <a:pt x="2149" y="18538"/>
                    <a:pt x="2165" y="18549"/>
                    <a:pt x="2177" y="18555"/>
                  </a:cubicBezTo>
                  <a:cubicBezTo>
                    <a:pt x="2378" y="18668"/>
                    <a:pt x="2530" y="18696"/>
                    <a:pt x="2759" y="18701"/>
                  </a:cubicBezTo>
                  <a:cubicBezTo>
                    <a:pt x="2935" y="18701"/>
                    <a:pt x="2399" y="19280"/>
                    <a:pt x="2323" y="19356"/>
                  </a:cubicBezTo>
                  <a:cubicBezTo>
                    <a:pt x="1646" y="20000"/>
                    <a:pt x="823" y="20153"/>
                    <a:pt x="27" y="20572"/>
                  </a:cubicBezTo>
                  <a:cubicBezTo>
                    <a:pt x="6" y="20583"/>
                    <a:pt x="0" y="20592"/>
                    <a:pt x="4" y="20600"/>
                  </a:cubicBezTo>
                  <a:lnTo>
                    <a:pt x="4" y="20600"/>
                  </a:lnTo>
                  <a:cubicBezTo>
                    <a:pt x="3" y="20605"/>
                    <a:pt x="4" y="20611"/>
                    <a:pt x="10" y="20617"/>
                  </a:cubicBezTo>
                  <a:cubicBezTo>
                    <a:pt x="244" y="20890"/>
                    <a:pt x="589" y="21005"/>
                    <a:pt x="947" y="21005"/>
                  </a:cubicBezTo>
                  <a:cubicBezTo>
                    <a:pt x="1208" y="21005"/>
                    <a:pt x="1476" y="20944"/>
                    <a:pt x="1713" y="20838"/>
                  </a:cubicBezTo>
                  <a:lnTo>
                    <a:pt x="1713" y="20838"/>
                  </a:lnTo>
                  <a:cubicBezTo>
                    <a:pt x="1474" y="21099"/>
                    <a:pt x="1203" y="21336"/>
                    <a:pt x="971" y="21598"/>
                  </a:cubicBezTo>
                  <a:cubicBezTo>
                    <a:pt x="878" y="21707"/>
                    <a:pt x="507" y="22045"/>
                    <a:pt x="556" y="22226"/>
                  </a:cubicBezTo>
                  <a:cubicBezTo>
                    <a:pt x="609" y="22439"/>
                    <a:pt x="774" y="22511"/>
                    <a:pt x="974" y="22511"/>
                  </a:cubicBezTo>
                  <a:cubicBezTo>
                    <a:pt x="1290" y="22511"/>
                    <a:pt x="1691" y="22331"/>
                    <a:pt x="1865" y="22248"/>
                  </a:cubicBezTo>
                  <a:cubicBezTo>
                    <a:pt x="1868" y="22247"/>
                    <a:pt x="1870" y="22245"/>
                    <a:pt x="1873" y="22244"/>
                  </a:cubicBezTo>
                  <a:lnTo>
                    <a:pt x="1873" y="22244"/>
                  </a:lnTo>
                  <a:cubicBezTo>
                    <a:pt x="1676" y="22388"/>
                    <a:pt x="1465" y="22565"/>
                    <a:pt x="1424" y="22771"/>
                  </a:cubicBezTo>
                  <a:cubicBezTo>
                    <a:pt x="1401" y="22890"/>
                    <a:pt x="1472" y="22933"/>
                    <a:pt x="1588" y="22933"/>
                  </a:cubicBezTo>
                  <a:cubicBezTo>
                    <a:pt x="1779" y="22933"/>
                    <a:pt x="2093" y="22815"/>
                    <a:pt x="2315" y="22721"/>
                  </a:cubicBezTo>
                  <a:lnTo>
                    <a:pt x="2315" y="22721"/>
                  </a:lnTo>
                  <a:cubicBezTo>
                    <a:pt x="2203" y="22880"/>
                    <a:pt x="2124" y="22982"/>
                    <a:pt x="2111" y="23213"/>
                  </a:cubicBezTo>
                  <a:cubicBezTo>
                    <a:pt x="2106" y="23237"/>
                    <a:pt x="2146" y="23240"/>
                    <a:pt x="2173" y="23240"/>
                  </a:cubicBezTo>
                  <a:cubicBezTo>
                    <a:pt x="2181" y="23240"/>
                    <a:pt x="2188" y="23240"/>
                    <a:pt x="2192" y="23240"/>
                  </a:cubicBezTo>
                  <a:cubicBezTo>
                    <a:pt x="2486" y="23234"/>
                    <a:pt x="2787" y="23151"/>
                    <a:pt x="3050" y="23006"/>
                  </a:cubicBezTo>
                  <a:lnTo>
                    <a:pt x="3050" y="23006"/>
                  </a:lnTo>
                  <a:cubicBezTo>
                    <a:pt x="2873" y="23293"/>
                    <a:pt x="2749" y="23633"/>
                    <a:pt x="3196" y="23643"/>
                  </a:cubicBezTo>
                  <a:cubicBezTo>
                    <a:pt x="3208" y="23644"/>
                    <a:pt x="3220" y="23644"/>
                    <a:pt x="3232" y="23644"/>
                  </a:cubicBezTo>
                  <a:cubicBezTo>
                    <a:pt x="3564" y="23644"/>
                    <a:pt x="3877" y="23526"/>
                    <a:pt x="4161" y="23357"/>
                  </a:cubicBezTo>
                  <a:lnTo>
                    <a:pt x="4161" y="23357"/>
                  </a:lnTo>
                  <a:cubicBezTo>
                    <a:pt x="4039" y="23703"/>
                    <a:pt x="4268" y="23851"/>
                    <a:pt x="4568" y="23851"/>
                  </a:cubicBezTo>
                  <a:cubicBezTo>
                    <a:pt x="4725" y="23851"/>
                    <a:pt x="4903" y="23810"/>
                    <a:pt x="5059" y="23735"/>
                  </a:cubicBezTo>
                  <a:lnTo>
                    <a:pt x="5059" y="23735"/>
                  </a:lnTo>
                  <a:cubicBezTo>
                    <a:pt x="5036" y="23811"/>
                    <a:pt x="5027" y="23889"/>
                    <a:pt x="5024" y="23993"/>
                  </a:cubicBezTo>
                  <a:cubicBezTo>
                    <a:pt x="5024" y="24015"/>
                    <a:pt x="5067" y="24020"/>
                    <a:pt x="5083" y="24020"/>
                  </a:cubicBezTo>
                  <a:cubicBezTo>
                    <a:pt x="5115" y="24022"/>
                    <a:pt x="5147" y="24023"/>
                    <a:pt x="5179" y="24023"/>
                  </a:cubicBezTo>
                  <a:cubicBezTo>
                    <a:pt x="5389" y="24023"/>
                    <a:pt x="5570" y="23983"/>
                    <a:pt x="5739" y="23895"/>
                  </a:cubicBezTo>
                  <a:lnTo>
                    <a:pt x="5739" y="23895"/>
                  </a:lnTo>
                  <a:cubicBezTo>
                    <a:pt x="5702" y="24066"/>
                    <a:pt x="5844" y="24128"/>
                    <a:pt x="6039" y="24128"/>
                  </a:cubicBezTo>
                  <a:cubicBezTo>
                    <a:pt x="6216" y="24128"/>
                    <a:pt x="6436" y="24078"/>
                    <a:pt x="6607" y="24013"/>
                  </a:cubicBezTo>
                  <a:lnTo>
                    <a:pt x="6607" y="24013"/>
                  </a:lnTo>
                  <a:cubicBezTo>
                    <a:pt x="6596" y="24282"/>
                    <a:pt x="6715" y="24377"/>
                    <a:pt x="6890" y="24377"/>
                  </a:cubicBezTo>
                  <a:cubicBezTo>
                    <a:pt x="7179" y="24377"/>
                    <a:pt x="7623" y="24117"/>
                    <a:pt x="7894" y="23953"/>
                  </a:cubicBezTo>
                  <a:lnTo>
                    <a:pt x="7894" y="23953"/>
                  </a:lnTo>
                  <a:cubicBezTo>
                    <a:pt x="7956" y="24114"/>
                    <a:pt x="8068" y="24178"/>
                    <a:pt x="8194" y="24178"/>
                  </a:cubicBezTo>
                  <a:cubicBezTo>
                    <a:pt x="8361" y="24178"/>
                    <a:pt x="8554" y="24068"/>
                    <a:pt x="8695" y="23926"/>
                  </a:cubicBezTo>
                  <a:lnTo>
                    <a:pt x="8695" y="23926"/>
                  </a:lnTo>
                  <a:cubicBezTo>
                    <a:pt x="8801" y="24043"/>
                    <a:pt x="8922" y="24100"/>
                    <a:pt x="9044" y="24100"/>
                  </a:cubicBezTo>
                  <a:cubicBezTo>
                    <a:pt x="9159" y="24100"/>
                    <a:pt x="9274" y="24049"/>
                    <a:pt x="9379" y="23950"/>
                  </a:cubicBezTo>
                  <a:lnTo>
                    <a:pt x="9379" y="23950"/>
                  </a:lnTo>
                  <a:cubicBezTo>
                    <a:pt x="9563" y="24128"/>
                    <a:pt x="9806" y="24229"/>
                    <a:pt x="10020" y="24229"/>
                  </a:cubicBezTo>
                  <a:cubicBezTo>
                    <a:pt x="10251" y="24229"/>
                    <a:pt x="10449" y="24110"/>
                    <a:pt x="10500" y="23840"/>
                  </a:cubicBezTo>
                  <a:lnTo>
                    <a:pt x="10500" y="23840"/>
                  </a:lnTo>
                  <a:cubicBezTo>
                    <a:pt x="10695" y="24071"/>
                    <a:pt x="10929" y="24254"/>
                    <a:pt x="11237" y="24254"/>
                  </a:cubicBezTo>
                  <a:cubicBezTo>
                    <a:pt x="11277" y="24254"/>
                    <a:pt x="11319" y="24251"/>
                    <a:pt x="11362" y="24244"/>
                  </a:cubicBezTo>
                  <a:cubicBezTo>
                    <a:pt x="11652" y="24201"/>
                    <a:pt x="11762" y="23975"/>
                    <a:pt x="11754" y="23733"/>
                  </a:cubicBezTo>
                  <a:lnTo>
                    <a:pt x="11754" y="23733"/>
                  </a:lnTo>
                  <a:cubicBezTo>
                    <a:pt x="12100" y="23955"/>
                    <a:pt x="12524" y="24161"/>
                    <a:pt x="12931" y="24161"/>
                  </a:cubicBezTo>
                  <a:cubicBezTo>
                    <a:pt x="13006" y="24161"/>
                    <a:pt x="13079" y="24154"/>
                    <a:pt x="13151" y="24140"/>
                  </a:cubicBezTo>
                  <a:cubicBezTo>
                    <a:pt x="13399" y="24089"/>
                    <a:pt x="13524" y="24001"/>
                    <a:pt x="13512" y="23873"/>
                  </a:cubicBezTo>
                  <a:lnTo>
                    <a:pt x="13512" y="23873"/>
                  </a:lnTo>
                  <a:cubicBezTo>
                    <a:pt x="13695" y="23963"/>
                    <a:pt x="13881" y="24016"/>
                    <a:pt x="14094" y="24016"/>
                  </a:cubicBezTo>
                  <a:cubicBezTo>
                    <a:pt x="14174" y="24016"/>
                    <a:pt x="14257" y="24008"/>
                    <a:pt x="14345" y="23993"/>
                  </a:cubicBezTo>
                  <a:cubicBezTo>
                    <a:pt x="14368" y="23988"/>
                    <a:pt x="14450" y="23971"/>
                    <a:pt x="14444" y="23933"/>
                  </a:cubicBezTo>
                  <a:cubicBezTo>
                    <a:pt x="14429" y="23874"/>
                    <a:pt x="14415" y="23824"/>
                    <a:pt x="14398" y="23777"/>
                  </a:cubicBezTo>
                  <a:lnTo>
                    <a:pt x="14398" y="23777"/>
                  </a:lnTo>
                  <a:cubicBezTo>
                    <a:pt x="14764" y="24000"/>
                    <a:pt x="15146" y="24164"/>
                    <a:pt x="15589" y="24260"/>
                  </a:cubicBezTo>
                  <a:cubicBezTo>
                    <a:pt x="15595" y="24261"/>
                    <a:pt x="15605" y="24262"/>
                    <a:pt x="15617" y="24262"/>
                  </a:cubicBezTo>
                  <a:cubicBezTo>
                    <a:pt x="15673" y="24262"/>
                    <a:pt x="15777" y="24249"/>
                    <a:pt x="15765" y="24200"/>
                  </a:cubicBezTo>
                  <a:cubicBezTo>
                    <a:pt x="15718" y="24022"/>
                    <a:pt x="15630" y="23880"/>
                    <a:pt x="15518" y="23752"/>
                  </a:cubicBezTo>
                  <a:lnTo>
                    <a:pt x="15518" y="23752"/>
                  </a:lnTo>
                  <a:cubicBezTo>
                    <a:pt x="15639" y="23786"/>
                    <a:pt x="15766" y="23805"/>
                    <a:pt x="15911" y="23807"/>
                  </a:cubicBezTo>
                  <a:cubicBezTo>
                    <a:pt x="15933" y="23807"/>
                    <a:pt x="16042" y="23791"/>
                    <a:pt x="16037" y="23747"/>
                  </a:cubicBezTo>
                  <a:cubicBezTo>
                    <a:pt x="16028" y="23704"/>
                    <a:pt x="16019" y="23667"/>
                    <a:pt x="16008" y="23633"/>
                  </a:cubicBezTo>
                  <a:lnTo>
                    <a:pt x="16008" y="23633"/>
                  </a:lnTo>
                  <a:cubicBezTo>
                    <a:pt x="16201" y="23740"/>
                    <a:pt x="16411" y="23839"/>
                    <a:pt x="16602" y="23839"/>
                  </a:cubicBezTo>
                  <a:cubicBezTo>
                    <a:pt x="16644" y="23839"/>
                    <a:pt x="16684" y="23834"/>
                    <a:pt x="16724" y="23824"/>
                  </a:cubicBezTo>
                  <a:cubicBezTo>
                    <a:pt x="17026" y="23740"/>
                    <a:pt x="16930" y="23531"/>
                    <a:pt x="16777" y="23352"/>
                  </a:cubicBezTo>
                  <a:lnTo>
                    <a:pt x="16777" y="23352"/>
                  </a:lnTo>
                  <a:cubicBezTo>
                    <a:pt x="16905" y="23388"/>
                    <a:pt x="17035" y="23410"/>
                    <a:pt x="17161" y="23410"/>
                  </a:cubicBezTo>
                  <a:cubicBezTo>
                    <a:pt x="17411" y="23410"/>
                    <a:pt x="17647" y="23325"/>
                    <a:pt x="17837" y="23099"/>
                  </a:cubicBezTo>
                  <a:cubicBezTo>
                    <a:pt x="17847" y="23082"/>
                    <a:pt x="17854" y="23066"/>
                    <a:pt x="17832" y="23054"/>
                  </a:cubicBezTo>
                  <a:cubicBezTo>
                    <a:pt x="17439" y="22881"/>
                    <a:pt x="17065" y="22714"/>
                    <a:pt x="16732" y="22467"/>
                  </a:cubicBezTo>
                  <a:lnTo>
                    <a:pt x="16732" y="22467"/>
                  </a:lnTo>
                  <a:cubicBezTo>
                    <a:pt x="16994" y="22549"/>
                    <a:pt x="17305" y="22616"/>
                    <a:pt x="17574" y="22616"/>
                  </a:cubicBezTo>
                  <a:cubicBezTo>
                    <a:pt x="17935" y="22616"/>
                    <a:pt x="18221" y="22496"/>
                    <a:pt x="18214" y="22133"/>
                  </a:cubicBezTo>
                  <a:cubicBezTo>
                    <a:pt x="18214" y="22110"/>
                    <a:pt x="18170" y="22105"/>
                    <a:pt x="18159" y="22105"/>
                  </a:cubicBezTo>
                  <a:cubicBezTo>
                    <a:pt x="17663" y="22076"/>
                    <a:pt x="17145" y="21883"/>
                    <a:pt x="16816" y="21503"/>
                  </a:cubicBezTo>
                  <a:lnTo>
                    <a:pt x="16816" y="21503"/>
                  </a:lnTo>
                  <a:cubicBezTo>
                    <a:pt x="16986" y="21533"/>
                    <a:pt x="17188" y="21551"/>
                    <a:pt x="17398" y="21551"/>
                  </a:cubicBezTo>
                  <a:cubicBezTo>
                    <a:pt x="18078" y="21551"/>
                    <a:pt x="18844" y="21364"/>
                    <a:pt x="18874" y="20791"/>
                  </a:cubicBezTo>
                  <a:cubicBezTo>
                    <a:pt x="18879" y="20768"/>
                    <a:pt x="18829" y="20763"/>
                    <a:pt x="18819" y="20763"/>
                  </a:cubicBezTo>
                  <a:cubicBezTo>
                    <a:pt x="18361" y="20698"/>
                    <a:pt x="17913" y="20556"/>
                    <a:pt x="17532" y="20289"/>
                  </a:cubicBezTo>
                  <a:cubicBezTo>
                    <a:pt x="17494" y="20267"/>
                    <a:pt x="16664" y="19525"/>
                    <a:pt x="16676" y="19525"/>
                  </a:cubicBezTo>
                  <a:cubicBezTo>
                    <a:pt x="16964" y="19454"/>
                    <a:pt x="17265" y="19176"/>
                    <a:pt x="17455" y="18963"/>
                  </a:cubicBezTo>
                  <a:cubicBezTo>
                    <a:pt x="17504" y="18903"/>
                    <a:pt x="17804" y="18598"/>
                    <a:pt x="17625" y="18549"/>
                  </a:cubicBezTo>
                  <a:cubicBezTo>
                    <a:pt x="17554" y="18530"/>
                    <a:pt x="17482" y="18524"/>
                    <a:pt x="17409" y="18524"/>
                  </a:cubicBezTo>
                  <a:cubicBezTo>
                    <a:pt x="17312" y="18524"/>
                    <a:pt x="17215" y="18535"/>
                    <a:pt x="17122" y="18538"/>
                  </a:cubicBezTo>
                  <a:cubicBezTo>
                    <a:pt x="17034" y="18547"/>
                    <a:pt x="16946" y="18551"/>
                    <a:pt x="16858" y="18551"/>
                  </a:cubicBezTo>
                  <a:cubicBezTo>
                    <a:pt x="16729" y="18551"/>
                    <a:pt x="16600" y="18541"/>
                    <a:pt x="16473" y="18522"/>
                  </a:cubicBezTo>
                  <a:cubicBezTo>
                    <a:pt x="16316" y="18472"/>
                    <a:pt x="16168" y="18412"/>
                    <a:pt x="16021" y="18336"/>
                  </a:cubicBezTo>
                  <a:cubicBezTo>
                    <a:pt x="16146" y="18331"/>
                    <a:pt x="16495" y="18200"/>
                    <a:pt x="16447" y="18009"/>
                  </a:cubicBezTo>
                  <a:cubicBezTo>
                    <a:pt x="16309" y="17495"/>
                    <a:pt x="15672" y="17463"/>
                    <a:pt x="15257" y="17392"/>
                  </a:cubicBezTo>
                  <a:lnTo>
                    <a:pt x="15257" y="17392"/>
                  </a:lnTo>
                  <a:cubicBezTo>
                    <a:pt x="15389" y="17414"/>
                    <a:pt x="15575" y="17436"/>
                    <a:pt x="15769" y="17436"/>
                  </a:cubicBezTo>
                  <a:cubicBezTo>
                    <a:pt x="16150" y="17436"/>
                    <a:pt x="16561" y="17351"/>
                    <a:pt x="16648" y="17011"/>
                  </a:cubicBezTo>
                  <a:cubicBezTo>
                    <a:pt x="16653" y="16978"/>
                    <a:pt x="16616" y="16972"/>
                    <a:pt x="16588" y="16972"/>
                  </a:cubicBezTo>
                  <a:cubicBezTo>
                    <a:pt x="16435" y="16961"/>
                    <a:pt x="16283" y="16939"/>
                    <a:pt x="16135" y="16906"/>
                  </a:cubicBezTo>
                  <a:cubicBezTo>
                    <a:pt x="16054" y="16836"/>
                    <a:pt x="15971" y="16765"/>
                    <a:pt x="15895" y="16694"/>
                  </a:cubicBezTo>
                  <a:cubicBezTo>
                    <a:pt x="16015" y="16667"/>
                    <a:pt x="16140" y="16634"/>
                    <a:pt x="16266" y="16601"/>
                  </a:cubicBezTo>
                  <a:cubicBezTo>
                    <a:pt x="16402" y="16558"/>
                    <a:pt x="16555" y="16520"/>
                    <a:pt x="16681" y="16443"/>
                  </a:cubicBezTo>
                  <a:cubicBezTo>
                    <a:pt x="16986" y="16269"/>
                    <a:pt x="17101" y="16062"/>
                    <a:pt x="17014" y="15707"/>
                  </a:cubicBezTo>
                  <a:cubicBezTo>
                    <a:pt x="17009" y="15686"/>
                    <a:pt x="16984" y="15680"/>
                    <a:pt x="16956" y="15680"/>
                  </a:cubicBezTo>
                  <a:cubicBezTo>
                    <a:pt x="16926" y="15680"/>
                    <a:pt x="16892" y="15687"/>
                    <a:pt x="16877" y="15690"/>
                  </a:cubicBezTo>
                  <a:cubicBezTo>
                    <a:pt x="16462" y="15780"/>
                    <a:pt x="15994" y="15879"/>
                    <a:pt x="15547" y="15879"/>
                  </a:cubicBezTo>
                  <a:cubicBezTo>
                    <a:pt x="15085" y="15879"/>
                    <a:pt x="14646" y="15773"/>
                    <a:pt x="14313" y="15438"/>
                  </a:cubicBezTo>
                  <a:lnTo>
                    <a:pt x="14313" y="15438"/>
                  </a:lnTo>
                  <a:cubicBezTo>
                    <a:pt x="14386" y="15453"/>
                    <a:pt x="14458" y="15461"/>
                    <a:pt x="14530" y="15461"/>
                  </a:cubicBezTo>
                  <a:cubicBezTo>
                    <a:pt x="14664" y="15461"/>
                    <a:pt x="14802" y="15434"/>
                    <a:pt x="14962" y="15380"/>
                  </a:cubicBezTo>
                  <a:cubicBezTo>
                    <a:pt x="14979" y="15368"/>
                    <a:pt x="15017" y="15347"/>
                    <a:pt x="15000" y="15325"/>
                  </a:cubicBezTo>
                  <a:cubicBezTo>
                    <a:pt x="14947" y="15238"/>
                    <a:pt x="14892" y="15161"/>
                    <a:pt x="14831" y="15089"/>
                  </a:cubicBezTo>
                  <a:lnTo>
                    <a:pt x="14831" y="15089"/>
                  </a:lnTo>
                  <a:cubicBezTo>
                    <a:pt x="15023" y="15157"/>
                    <a:pt x="15233" y="15207"/>
                    <a:pt x="15428" y="15207"/>
                  </a:cubicBezTo>
                  <a:cubicBezTo>
                    <a:pt x="15668" y="15207"/>
                    <a:pt x="15884" y="15130"/>
                    <a:pt x="16009" y="14916"/>
                  </a:cubicBezTo>
                  <a:cubicBezTo>
                    <a:pt x="16021" y="14894"/>
                    <a:pt x="15988" y="14884"/>
                    <a:pt x="15977" y="14877"/>
                  </a:cubicBezTo>
                  <a:cubicBezTo>
                    <a:pt x="15816" y="14841"/>
                    <a:pt x="15675" y="14789"/>
                    <a:pt x="15546" y="14720"/>
                  </a:cubicBezTo>
                  <a:lnTo>
                    <a:pt x="15546" y="14720"/>
                  </a:lnTo>
                  <a:cubicBezTo>
                    <a:pt x="15565" y="14722"/>
                    <a:pt x="15584" y="14723"/>
                    <a:pt x="15603" y="14723"/>
                  </a:cubicBezTo>
                  <a:cubicBezTo>
                    <a:pt x="15676" y="14723"/>
                    <a:pt x="15744" y="14707"/>
                    <a:pt x="15803" y="14670"/>
                  </a:cubicBezTo>
                  <a:cubicBezTo>
                    <a:pt x="16110" y="14472"/>
                    <a:pt x="15764" y="14262"/>
                    <a:pt x="15482" y="14106"/>
                  </a:cubicBezTo>
                  <a:lnTo>
                    <a:pt x="15482" y="14106"/>
                  </a:lnTo>
                  <a:cubicBezTo>
                    <a:pt x="15598" y="14123"/>
                    <a:pt x="15712" y="14132"/>
                    <a:pt x="15824" y="14132"/>
                  </a:cubicBezTo>
                  <a:cubicBezTo>
                    <a:pt x="15950" y="14132"/>
                    <a:pt x="16073" y="14121"/>
                    <a:pt x="16195" y="14094"/>
                  </a:cubicBezTo>
                  <a:lnTo>
                    <a:pt x="16195" y="14094"/>
                  </a:lnTo>
                  <a:cubicBezTo>
                    <a:pt x="16075" y="14084"/>
                    <a:pt x="15935" y="14070"/>
                    <a:pt x="15770" y="14048"/>
                  </a:cubicBezTo>
                  <a:cubicBezTo>
                    <a:pt x="15573" y="14026"/>
                    <a:pt x="15382" y="13988"/>
                    <a:pt x="15191" y="13940"/>
                  </a:cubicBezTo>
                  <a:cubicBezTo>
                    <a:pt x="15189" y="13939"/>
                    <a:pt x="15186" y="13939"/>
                    <a:pt x="15182" y="13939"/>
                  </a:cubicBezTo>
                  <a:cubicBezTo>
                    <a:pt x="15139" y="13939"/>
                    <a:pt x="14978" y="13964"/>
                    <a:pt x="15022" y="14005"/>
                  </a:cubicBezTo>
                  <a:cubicBezTo>
                    <a:pt x="15143" y="14109"/>
                    <a:pt x="15284" y="14169"/>
                    <a:pt x="15420" y="14250"/>
                  </a:cubicBezTo>
                  <a:cubicBezTo>
                    <a:pt x="15696" y="14413"/>
                    <a:pt x="15619" y="14488"/>
                    <a:pt x="15460" y="14488"/>
                  </a:cubicBezTo>
                  <a:cubicBezTo>
                    <a:pt x="15348" y="14488"/>
                    <a:pt x="15196" y="14451"/>
                    <a:pt x="15098" y="14381"/>
                  </a:cubicBezTo>
                  <a:lnTo>
                    <a:pt x="15098" y="14381"/>
                  </a:lnTo>
                  <a:cubicBezTo>
                    <a:pt x="15098" y="14381"/>
                    <a:pt x="15098" y="14381"/>
                    <a:pt x="15098" y="14381"/>
                  </a:cubicBezTo>
                  <a:cubicBezTo>
                    <a:pt x="15088" y="14373"/>
                    <a:pt x="15068" y="14370"/>
                    <a:pt x="15045" y="14370"/>
                  </a:cubicBezTo>
                  <a:cubicBezTo>
                    <a:pt x="14972" y="14370"/>
                    <a:pt x="14865" y="14403"/>
                    <a:pt x="14902" y="14436"/>
                  </a:cubicBezTo>
                  <a:cubicBezTo>
                    <a:pt x="15126" y="14655"/>
                    <a:pt x="15327" y="14791"/>
                    <a:pt x="15617" y="14905"/>
                  </a:cubicBezTo>
                  <a:cubicBezTo>
                    <a:pt x="15803" y="14965"/>
                    <a:pt x="15639" y="15015"/>
                    <a:pt x="15126" y="15053"/>
                  </a:cubicBezTo>
                  <a:lnTo>
                    <a:pt x="14831" y="14954"/>
                  </a:lnTo>
                  <a:cubicBezTo>
                    <a:pt x="14745" y="14919"/>
                    <a:pt x="14665" y="14879"/>
                    <a:pt x="14588" y="14830"/>
                  </a:cubicBezTo>
                  <a:lnTo>
                    <a:pt x="14588" y="14830"/>
                  </a:lnTo>
                  <a:cubicBezTo>
                    <a:pt x="14586" y="14828"/>
                    <a:pt x="14583" y="14826"/>
                    <a:pt x="14581" y="14823"/>
                  </a:cubicBezTo>
                  <a:cubicBezTo>
                    <a:pt x="14580" y="14824"/>
                    <a:pt x="14579" y="14824"/>
                    <a:pt x="14579" y="14824"/>
                  </a:cubicBezTo>
                  <a:lnTo>
                    <a:pt x="14579" y="14824"/>
                  </a:lnTo>
                  <a:cubicBezTo>
                    <a:pt x="14576" y="14822"/>
                    <a:pt x="14572" y="14820"/>
                    <a:pt x="14569" y="14818"/>
                  </a:cubicBezTo>
                  <a:cubicBezTo>
                    <a:pt x="14563" y="14814"/>
                    <a:pt x="14549" y="14812"/>
                    <a:pt x="14532" y="14812"/>
                  </a:cubicBezTo>
                  <a:cubicBezTo>
                    <a:pt x="14467" y="14812"/>
                    <a:pt x="14349" y="14843"/>
                    <a:pt x="14385" y="14877"/>
                  </a:cubicBezTo>
                  <a:cubicBezTo>
                    <a:pt x="14389" y="14881"/>
                    <a:pt x="14393" y="14885"/>
                    <a:pt x="14397" y="14888"/>
                  </a:cubicBezTo>
                  <a:lnTo>
                    <a:pt x="14397" y="14888"/>
                  </a:lnTo>
                  <a:cubicBezTo>
                    <a:pt x="14396" y="14888"/>
                    <a:pt x="14396" y="14889"/>
                    <a:pt x="14395" y="14889"/>
                  </a:cubicBezTo>
                  <a:cubicBezTo>
                    <a:pt x="14397" y="14890"/>
                    <a:pt x="14400" y="14891"/>
                    <a:pt x="14402" y="14893"/>
                  </a:cubicBezTo>
                  <a:lnTo>
                    <a:pt x="14402" y="14893"/>
                  </a:lnTo>
                  <a:cubicBezTo>
                    <a:pt x="14504" y="14987"/>
                    <a:pt x="14602" y="15091"/>
                    <a:pt x="14690" y="15199"/>
                  </a:cubicBezTo>
                  <a:cubicBezTo>
                    <a:pt x="14509" y="15221"/>
                    <a:pt x="14335" y="15237"/>
                    <a:pt x="14156" y="15254"/>
                  </a:cubicBezTo>
                  <a:cubicBezTo>
                    <a:pt x="14149" y="15252"/>
                    <a:pt x="14134" y="15251"/>
                    <a:pt x="14116" y="15251"/>
                  </a:cubicBezTo>
                  <a:cubicBezTo>
                    <a:pt x="14050" y="15251"/>
                    <a:pt x="13936" y="15268"/>
                    <a:pt x="13970" y="15320"/>
                  </a:cubicBezTo>
                  <a:cubicBezTo>
                    <a:pt x="14331" y="15817"/>
                    <a:pt x="14898" y="15972"/>
                    <a:pt x="15479" y="15972"/>
                  </a:cubicBezTo>
                  <a:cubicBezTo>
                    <a:pt x="15651" y="15972"/>
                    <a:pt x="15824" y="15959"/>
                    <a:pt x="15994" y="15936"/>
                  </a:cubicBezTo>
                  <a:cubicBezTo>
                    <a:pt x="16261" y="15898"/>
                    <a:pt x="16517" y="15854"/>
                    <a:pt x="16779" y="15800"/>
                  </a:cubicBezTo>
                  <a:cubicBezTo>
                    <a:pt x="16786" y="15798"/>
                    <a:pt x="16792" y="15798"/>
                    <a:pt x="16797" y="15798"/>
                  </a:cubicBezTo>
                  <a:cubicBezTo>
                    <a:pt x="16930" y="15798"/>
                    <a:pt x="16776" y="16233"/>
                    <a:pt x="16702" y="16284"/>
                  </a:cubicBezTo>
                  <a:cubicBezTo>
                    <a:pt x="16386" y="16536"/>
                    <a:pt x="15971" y="16569"/>
                    <a:pt x="15601" y="16694"/>
                  </a:cubicBezTo>
                  <a:cubicBezTo>
                    <a:pt x="15589" y="16699"/>
                    <a:pt x="15541" y="16727"/>
                    <a:pt x="15563" y="16749"/>
                  </a:cubicBezTo>
                  <a:cubicBezTo>
                    <a:pt x="15742" y="16923"/>
                    <a:pt x="15933" y="16994"/>
                    <a:pt x="16185" y="17027"/>
                  </a:cubicBezTo>
                  <a:cubicBezTo>
                    <a:pt x="16500" y="17065"/>
                    <a:pt x="16691" y="17327"/>
                    <a:pt x="15863" y="17332"/>
                  </a:cubicBezTo>
                  <a:cubicBezTo>
                    <a:pt x="15829" y="17333"/>
                    <a:pt x="15796" y="17334"/>
                    <a:pt x="15762" y="17334"/>
                  </a:cubicBezTo>
                  <a:cubicBezTo>
                    <a:pt x="15612" y="17334"/>
                    <a:pt x="15464" y="17322"/>
                    <a:pt x="15312" y="17299"/>
                  </a:cubicBezTo>
                  <a:cubicBezTo>
                    <a:pt x="15310" y="17299"/>
                    <a:pt x="15308" y="17299"/>
                    <a:pt x="15306" y="17299"/>
                  </a:cubicBezTo>
                  <a:cubicBezTo>
                    <a:pt x="15262" y="17299"/>
                    <a:pt x="15082" y="17340"/>
                    <a:pt x="15158" y="17376"/>
                  </a:cubicBezTo>
                  <a:cubicBezTo>
                    <a:pt x="15312" y="17447"/>
                    <a:pt x="15470" y="17495"/>
                    <a:pt x="15634" y="17556"/>
                  </a:cubicBezTo>
                  <a:cubicBezTo>
                    <a:pt x="15748" y="17588"/>
                    <a:pt x="15858" y="17638"/>
                    <a:pt x="15961" y="17692"/>
                  </a:cubicBezTo>
                  <a:cubicBezTo>
                    <a:pt x="15933" y="17883"/>
                    <a:pt x="15906" y="18069"/>
                    <a:pt x="15878" y="18260"/>
                  </a:cubicBezTo>
                  <a:cubicBezTo>
                    <a:pt x="15851" y="18265"/>
                    <a:pt x="15699" y="18298"/>
                    <a:pt x="15770" y="18341"/>
                  </a:cubicBezTo>
                  <a:cubicBezTo>
                    <a:pt x="16132" y="18576"/>
                    <a:pt x="16460" y="18636"/>
                    <a:pt x="16851" y="18636"/>
                  </a:cubicBezTo>
                  <a:cubicBezTo>
                    <a:pt x="16924" y="18636"/>
                    <a:pt x="17000" y="18634"/>
                    <a:pt x="17079" y="18631"/>
                  </a:cubicBezTo>
                  <a:cubicBezTo>
                    <a:pt x="17106" y="18629"/>
                    <a:pt x="17131" y="18629"/>
                    <a:pt x="17155" y="18629"/>
                  </a:cubicBezTo>
                  <a:cubicBezTo>
                    <a:pt x="17541" y="18629"/>
                    <a:pt x="17438" y="18799"/>
                    <a:pt x="17167" y="19046"/>
                  </a:cubicBezTo>
                  <a:cubicBezTo>
                    <a:pt x="16964" y="19230"/>
                    <a:pt x="16762" y="19416"/>
                    <a:pt x="16490" y="19481"/>
                  </a:cubicBezTo>
                  <a:cubicBezTo>
                    <a:pt x="16468" y="19487"/>
                    <a:pt x="16392" y="19514"/>
                    <a:pt x="16424" y="19542"/>
                  </a:cubicBezTo>
                  <a:cubicBezTo>
                    <a:pt x="16926" y="20088"/>
                    <a:pt x="17542" y="20617"/>
                    <a:pt x="18290" y="20775"/>
                  </a:cubicBezTo>
                  <a:cubicBezTo>
                    <a:pt x="19058" y="20939"/>
                    <a:pt x="18170" y="21369"/>
                    <a:pt x="17794" y="21413"/>
                  </a:cubicBezTo>
                  <a:cubicBezTo>
                    <a:pt x="17628" y="21433"/>
                    <a:pt x="17453" y="21449"/>
                    <a:pt x="17279" y="21449"/>
                  </a:cubicBezTo>
                  <a:cubicBezTo>
                    <a:pt x="17080" y="21449"/>
                    <a:pt x="16883" y="21428"/>
                    <a:pt x="16702" y="21364"/>
                  </a:cubicBezTo>
                  <a:cubicBezTo>
                    <a:pt x="16693" y="21359"/>
                    <a:pt x="16672" y="21357"/>
                    <a:pt x="16647" y="21357"/>
                  </a:cubicBezTo>
                  <a:cubicBezTo>
                    <a:pt x="16580" y="21357"/>
                    <a:pt x="16485" y="21375"/>
                    <a:pt x="16517" y="21423"/>
                  </a:cubicBezTo>
                  <a:cubicBezTo>
                    <a:pt x="16828" y="21881"/>
                    <a:pt x="17368" y="22095"/>
                    <a:pt x="17897" y="22182"/>
                  </a:cubicBezTo>
                  <a:cubicBezTo>
                    <a:pt x="18404" y="22264"/>
                    <a:pt x="17199" y="22470"/>
                    <a:pt x="17466" y="22503"/>
                  </a:cubicBezTo>
                  <a:cubicBezTo>
                    <a:pt x="17291" y="22482"/>
                    <a:pt x="17122" y="22455"/>
                    <a:pt x="16953" y="22405"/>
                  </a:cubicBezTo>
                  <a:cubicBezTo>
                    <a:pt x="16767" y="22351"/>
                    <a:pt x="16578" y="22296"/>
                    <a:pt x="16407" y="22193"/>
                  </a:cubicBezTo>
                  <a:cubicBezTo>
                    <a:pt x="16401" y="22188"/>
                    <a:pt x="16388" y="22186"/>
                    <a:pt x="16371" y="22186"/>
                  </a:cubicBezTo>
                  <a:cubicBezTo>
                    <a:pt x="16305" y="22186"/>
                    <a:pt x="16187" y="22219"/>
                    <a:pt x="16223" y="22258"/>
                  </a:cubicBezTo>
                  <a:cubicBezTo>
                    <a:pt x="16430" y="22460"/>
                    <a:pt x="16648" y="22641"/>
                    <a:pt x="16910" y="22777"/>
                  </a:cubicBezTo>
                  <a:cubicBezTo>
                    <a:pt x="17095" y="22870"/>
                    <a:pt x="17281" y="22961"/>
                    <a:pt x="17472" y="23044"/>
                  </a:cubicBezTo>
                  <a:cubicBezTo>
                    <a:pt x="17283" y="23172"/>
                    <a:pt x="17101" y="23237"/>
                    <a:pt x="16927" y="23237"/>
                  </a:cubicBezTo>
                  <a:cubicBezTo>
                    <a:pt x="16790" y="23237"/>
                    <a:pt x="16658" y="23196"/>
                    <a:pt x="16533" y="23114"/>
                  </a:cubicBezTo>
                  <a:cubicBezTo>
                    <a:pt x="16527" y="23112"/>
                    <a:pt x="16517" y="23111"/>
                    <a:pt x="16505" y="23111"/>
                  </a:cubicBezTo>
                  <a:cubicBezTo>
                    <a:pt x="16439" y="23111"/>
                    <a:pt x="16307" y="23144"/>
                    <a:pt x="16348" y="23180"/>
                  </a:cubicBezTo>
                  <a:cubicBezTo>
                    <a:pt x="16447" y="23256"/>
                    <a:pt x="16538" y="23349"/>
                    <a:pt x="16626" y="23447"/>
                  </a:cubicBezTo>
                  <a:cubicBezTo>
                    <a:pt x="16564" y="23583"/>
                    <a:pt x="16492" y="23652"/>
                    <a:pt x="16411" y="23652"/>
                  </a:cubicBezTo>
                  <a:cubicBezTo>
                    <a:pt x="16364" y="23652"/>
                    <a:pt x="16314" y="23629"/>
                    <a:pt x="16261" y="23583"/>
                  </a:cubicBezTo>
                  <a:cubicBezTo>
                    <a:pt x="16108" y="23507"/>
                    <a:pt x="15956" y="23426"/>
                    <a:pt x="15797" y="23349"/>
                  </a:cubicBezTo>
                  <a:cubicBezTo>
                    <a:pt x="15792" y="23346"/>
                    <a:pt x="15783" y="23345"/>
                    <a:pt x="15771" y="23345"/>
                  </a:cubicBezTo>
                  <a:cubicBezTo>
                    <a:pt x="15707" y="23345"/>
                    <a:pt x="15571" y="23378"/>
                    <a:pt x="15611" y="23414"/>
                  </a:cubicBezTo>
                  <a:cubicBezTo>
                    <a:pt x="15749" y="23534"/>
                    <a:pt x="15716" y="23572"/>
                    <a:pt x="15624" y="23572"/>
                  </a:cubicBezTo>
                  <a:cubicBezTo>
                    <a:pt x="15508" y="23572"/>
                    <a:pt x="15299" y="23511"/>
                    <a:pt x="15224" y="23475"/>
                  </a:cubicBezTo>
                  <a:lnTo>
                    <a:pt x="15224" y="23475"/>
                  </a:lnTo>
                  <a:cubicBezTo>
                    <a:pt x="15224" y="23475"/>
                    <a:pt x="15224" y="23475"/>
                    <a:pt x="15224" y="23475"/>
                  </a:cubicBezTo>
                  <a:cubicBezTo>
                    <a:pt x="15224" y="23475"/>
                    <a:pt x="15224" y="23475"/>
                    <a:pt x="15224" y="23475"/>
                  </a:cubicBezTo>
                  <a:lnTo>
                    <a:pt x="15224" y="23475"/>
                  </a:lnTo>
                  <a:cubicBezTo>
                    <a:pt x="15220" y="23473"/>
                    <a:pt x="15216" y="23471"/>
                    <a:pt x="15213" y="23469"/>
                  </a:cubicBezTo>
                  <a:cubicBezTo>
                    <a:pt x="15206" y="23464"/>
                    <a:pt x="15192" y="23461"/>
                    <a:pt x="15175" y="23461"/>
                  </a:cubicBezTo>
                  <a:cubicBezTo>
                    <a:pt x="15108" y="23461"/>
                    <a:pt x="14993" y="23499"/>
                    <a:pt x="15027" y="23530"/>
                  </a:cubicBezTo>
                  <a:cubicBezTo>
                    <a:pt x="15234" y="23707"/>
                    <a:pt x="15425" y="23873"/>
                    <a:pt x="15523" y="24127"/>
                  </a:cubicBezTo>
                  <a:lnTo>
                    <a:pt x="15523" y="24127"/>
                  </a:lnTo>
                  <a:cubicBezTo>
                    <a:pt x="15003" y="23982"/>
                    <a:pt x="14589" y="23747"/>
                    <a:pt x="14144" y="23409"/>
                  </a:cubicBezTo>
                  <a:cubicBezTo>
                    <a:pt x="14133" y="23402"/>
                    <a:pt x="14115" y="23398"/>
                    <a:pt x="14093" y="23398"/>
                  </a:cubicBezTo>
                  <a:cubicBezTo>
                    <a:pt x="14021" y="23398"/>
                    <a:pt x="13914" y="23436"/>
                    <a:pt x="13947" y="23469"/>
                  </a:cubicBezTo>
                  <a:cubicBezTo>
                    <a:pt x="13981" y="23494"/>
                    <a:pt x="14014" y="23519"/>
                    <a:pt x="14047" y="23543"/>
                  </a:cubicBezTo>
                  <a:lnTo>
                    <a:pt x="14047" y="23543"/>
                  </a:lnTo>
                  <a:cubicBezTo>
                    <a:pt x="14187" y="23673"/>
                    <a:pt x="14048" y="23753"/>
                    <a:pt x="13625" y="23786"/>
                  </a:cubicBezTo>
                  <a:cubicBezTo>
                    <a:pt x="13511" y="23704"/>
                    <a:pt x="13403" y="23628"/>
                    <a:pt x="13288" y="23545"/>
                  </a:cubicBezTo>
                  <a:lnTo>
                    <a:pt x="13288" y="23545"/>
                  </a:lnTo>
                  <a:cubicBezTo>
                    <a:pt x="13288" y="23545"/>
                    <a:pt x="13288" y="23545"/>
                    <a:pt x="13288" y="23545"/>
                  </a:cubicBezTo>
                  <a:cubicBezTo>
                    <a:pt x="13277" y="23538"/>
                    <a:pt x="13258" y="23535"/>
                    <a:pt x="13237" y="23535"/>
                  </a:cubicBezTo>
                  <a:cubicBezTo>
                    <a:pt x="13164" y="23535"/>
                    <a:pt x="13057" y="23571"/>
                    <a:pt x="13086" y="23600"/>
                  </a:cubicBezTo>
                  <a:cubicBezTo>
                    <a:pt x="13086" y="23600"/>
                    <a:pt x="13086" y="23600"/>
                    <a:pt x="13086" y="23600"/>
                  </a:cubicBezTo>
                  <a:lnTo>
                    <a:pt x="13086" y="23600"/>
                  </a:lnTo>
                  <a:cubicBezTo>
                    <a:pt x="13385" y="23871"/>
                    <a:pt x="13140" y="23956"/>
                    <a:pt x="12838" y="23956"/>
                  </a:cubicBezTo>
                  <a:cubicBezTo>
                    <a:pt x="12621" y="23956"/>
                    <a:pt x="12376" y="23912"/>
                    <a:pt x="12278" y="23862"/>
                  </a:cubicBezTo>
                  <a:cubicBezTo>
                    <a:pt x="12082" y="23769"/>
                    <a:pt x="11891" y="23655"/>
                    <a:pt x="11717" y="23518"/>
                  </a:cubicBezTo>
                  <a:cubicBezTo>
                    <a:pt x="11705" y="23510"/>
                    <a:pt x="11673" y="23505"/>
                    <a:pt x="11638" y="23505"/>
                  </a:cubicBezTo>
                  <a:cubicBezTo>
                    <a:pt x="11576" y="23505"/>
                    <a:pt x="11504" y="23520"/>
                    <a:pt x="11515" y="23562"/>
                  </a:cubicBezTo>
                  <a:cubicBezTo>
                    <a:pt x="11592" y="23840"/>
                    <a:pt x="11366" y="23986"/>
                    <a:pt x="11121" y="23986"/>
                  </a:cubicBezTo>
                  <a:cubicBezTo>
                    <a:pt x="10966" y="23986"/>
                    <a:pt x="10805" y="23928"/>
                    <a:pt x="10707" y="23807"/>
                  </a:cubicBezTo>
                  <a:cubicBezTo>
                    <a:pt x="10631" y="23714"/>
                    <a:pt x="10561" y="23622"/>
                    <a:pt x="10495" y="23518"/>
                  </a:cubicBezTo>
                  <a:cubicBezTo>
                    <a:pt x="10486" y="23505"/>
                    <a:pt x="10459" y="23499"/>
                    <a:pt x="10427" y="23499"/>
                  </a:cubicBezTo>
                  <a:cubicBezTo>
                    <a:pt x="10364" y="23499"/>
                    <a:pt x="10283" y="23522"/>
                    <a:pt x="10287" y="23562"/>
                  </a:cubicBezTo>
                  <a:cubicBezTo>
                    <a:pt x="10327" y="23832"/>
                    <a:pt x="10110" y="23975"/>
                    <a:pt x="9880" y="23975"/>
                  </a:cubicBezTo>
                  <a:cubicBezTo>
                    <a:pt x="9733" y="23975"/>
                    <a:pt x="9581" y="23917"/>
                    <a:pt x="9486" y="23797"/>
                  </a:cubicBezTo>
                  <a:cubicBezTo>
                    <a:pt x="9473" y="23780"/>
                    <a:pt x="9450" y="23773"/>
                    <a:pt x="9423" y="23773"/>
                  </a:cubicBezTo>
                  <a:cubicBezTo>
                    <a:pt x="9369" y="23773"/>
                    <a:pt x="9302" y="23800"/>
                    <a:pt x="9284" y="23829"/>
                  </a:cubicBezTo>
                  <a:cubicBezTo>
                    <a:pt x="9176" y="23915"/>
                    <a:pt x="9084" y="23958"/>
                    <a:pt x="9008" y="23958"/>
                  </a:cubicBezTo>
                  <a:cubicBezTo>
                    <a:pt x="8914" y="23958"/>
                    <a:pt x="8846" y="23893"/>
                    <a:pt x="8804" y="23764"/>
                  </a:cubicBezTo>
                  <a:cubicBezTo>
                    <a:pt x="8793" y="23745"/>
                    <a:pt x="8769" y="23738"/>
                    <a:pt x="8742" y="23738"/>
                  </a:cubicBezTo>
                  <a:cubicBezTo>
                    <a:pt x="8689" y="23738"/>
                    <a:pt x="8620" y="23766"/>
                    <a:pt x="8602" y="23791"/>
                  </a:cubicBezTo>
                  <a:cubicBezTo>
                    <a:pt x="8545" y="23925"/>
                    <a:pt x="8470" y="23992"/>
                    <a:pt x="8377" y="23992"/>
                  </a:cubicBezTo>
                  <a:cubicBezTo>
                    <a:pt x="8291" y="23992"/>
                    <a:pt x="8190" y="23936"/>
                    <a:pt x="8073" y="23824"/>
                  </a:cubicBezTo>
                  <a:cubicBezTo>
                    <a:pt x="8069" y="23803"/>
                    <a:pt x="8044" y="23795"/>
                    <a:pt x="8015" y="23795"/>
                  </a:cubicBezTo>
                  <a:cubicBezTo>
                    <a:pt x="7969" y="23795"/>
                    <a:pt x="7909" y="23814"/>
                    <a:pt x="7892" y="23824"/>
                  </a:cubicBezTo>
                  <a:cubicBezTo>
                    <a:pt x="7703" y="23936"/>
                    <a:pt x="7275" y="24227"/>
                    <a:pt x="7019" y="24227"/>
                  </a:cubicBezTo>
                  <a:cubicBezTo>
                    <a:pt x="6878" y="24227"/>
                    <a:pt x="6789" y="24137"/>
                    <a:pt x="6824" y="23878"/>
                  </a:cubicBezTo>
                  <a:cubicBezTo>
                    <a:pt x="6828" y="23858"/>
                    <a:pt x="6807" y="23851"/>
                    <a:pt x="6778" y="23851"/>
                  </a:cubicBezTo>
                  <a:cubicBezTo>
                    <a:pt x="6728" y="23851"/>
                    <a:pt x="6654" y="23871"/>
                    <a:pt x="6643" y="23878"/>
                  </a:cubicBezTo>
                  <a:cubicBezTo>
                    <a:pt x="6480" y="23989"/>
                    <a:pt x="6304" y="24047"/>
                    <a:pt x="6171" y="24047"/>
                  </a:cubicBezTo>
                  <a:cubicBezTo>
                    <a:pt x="5972" y="24047"/>
                    <a:pt x="5872" y="23917"/>
                    <a:pt x="6065" y="23649"/>
                  </a:cubicBezTo>
                  <a:cubicBezTo>
                    <a:pt x="6080" y="23629"/>
                    <a:pt x="6046" y="23620"/>
                    <a:pt x="6001" y="23620"/>
                  </a:cubicBezTo>
                  <a:cubicBezTo>
                    <a:pt x="5950" y="23620"/>
                    <a:pt x="5886" y="23631"/>
                    <a:pt x="5868" y="23649"/>
                  </a:cubicBezTo>
                  <a:cubicBezTo>
                    <a:pt x="5669" y="23705"/>
                    <a:pt x="5520" y="23734"/>
                    <a:pt x="5424" y="23734"/>
                  </a:cubicBezTo>
                  <a:cubicBezTo>
                    <a:pt x="5259" y="23734"/>
                    <a:pt x="5244" y="23652"/>
                    <a:pt x="5377" y="23492"/>
                  </a:cubicBezTo>
                  <a:cubicBezTo>
                    <a:pt x="5391" y="23466"/>
                    <a:pt x="5350" y="23455"/>
                    <a:pt x="5301" y="23455"/>
                  </a:cubicBezTo>
                  <a:cubicBezTo>
                    <a:pt x="5253" y="23455"/>
                    <a:pt x="5197" y="23466"/>
                    <a:pt x="5181" y="23485"/>
                  </a:cubicBezTo>
                  <a:cubicBezTo>
                    <a:pt x="5178" y="23489"/>
                    <a:pt x="5175" y="23493"/>
                    <a:pt x="5172" y="23497"/>
                  </a:cubicBezTo>
                  <a:lnTo>
                    <a:pt x="5172" y="23497"/>
                  </a:lnTo>
                  <a:cubicBezTo>
                    <a:pt x="5171" y="23497"/>
                    <a:pt x="5171" y="23497"/>
                    <a:pt x="5171" y="23497"/>
                  </a:cubicBezTo>
                  <a:cubicBezTo>
                    <a:pt x="5170" y="23498"/>
                    <a:pt x="5169" y="23499"/>
                    <a:pt x="5168" y="23501"/>
                  </a:cubicBezTo>
                  <a:lnTo>
                    <a:pt x="5168" y="23501"/>
                  </a:lnTo>
                  <a:cubicBezTo>
                    <a:pt x="4993" y="23713"/>
                    <a:pt x="4816" y="23799"/>
                    <a:pt x="4673" y="23799"/>
                  </a:cubicBezTo>
                  <a:cubicBezTo>
                    <a:pt x="4401" y="23799"/>
                    <a:pt x="4252" y="23487"/>
                    <a:pt x="4473" y="23137"/>
                  </a:cubicBezTo>
                  <a:cubicBezTo>
                    <a:pt x="4486" y="23114"/>
                    <a:pt x="4461" y="23107"/>
                    <a:pt x="4424" y="23107"/>
                  </a:cubicBezTo>
                  <a:cubicBezTo>
                    <a:pt x="4371" y="23107"/>
                    <a:pt x="4293" y="23124"/>
                    <a:pt x="4276" y="23137"/>
                  </a:cubicBezTo>
                  <a:cubicBezTo>
                    <a:pt x="4142" y="23237"/>
                    <a:pt x="3615" y="23430"/>
                    <a:pt x="3312" y="23430"/>
                  </a:cubicBezTo>
                  <a:cubicBezTo>
                    <a:pt x="3122" y="23430"/>
                    <a:pt x="3020" y="23354"/>
                    <a:pt x="3158" y="23132"/>
                  </a:cubicBezTo>
                  <a:cubicBezTo>
                    <a:pt x="3258" y="22975"/>
                    <a:pt x="3371" y="22827"/>
                    <a:pt x="3477" y="22676"/>
                  </a:cubicBezTo>
                  <a:lnTo>
                    <a:pt x="3477" y="22676"/>
                  </a:lnTo>
                  <a:cubicBezTo>
                    <a:pt x="3480" y="22673"/>
                    <a:pt x="3483" y="22670"/>
                    <a:pt x="3486" y="22667"/>
                  </a:cubicBezTo>
                  <a:lnTo>
                    <a:pt x="3484" y="22667"/>
                  </a:lnTo>
                  <a:cubicBezTo>
                    <a:pt x="3486" y="22663"/>
                    <a:pt x="3489" y="22660"/>
                    <a:pt x="3491" y="22656"/>
                  </a:cubicBezTo>
                  <a:cubicBezTo>
                    <a:pt x="3507" y="22635"/>
                    <a:pt x="3466" y="22625"/>
                    <a:pt x="3417" y="22625"/>
                  </a:cubicBezTo>
                  <a:cubicBezTo>
                    <a:pt x="3368" y="22625"/>
                    <a:pt x="3311" y="22635"/>
                    <a:pt x="3295" y="22651"/>
                  </a:cubicBezTo>
                  <a:cubicBezTo>
                    <a:pt x="3202" y="22771"/>
                    <a:pt x="3081" y="22870"/>
                    <a:pt x="2945" y="22935"/>
                  </a:cubicBezTo>
                  <a:cubicBezTo>
                    <a:pt x="2798" y="22870"/>
                    <a:pt x="2650" y="22804"/>
                    <a:pt x="2509" y="22739"/>
                  </a:cubicBezTo>
                  <a:cubicBezTo>
                    <a:pt x="2547" y="22684"/>
                    <a:pt x="2580" y="22634"/>
                    <a:pt x="2612" y="22575"/>
                  </a:cubicBezTo>
                  <a:cubicBezTo>
                    <a:pt x="2628" y="22549"/>
                    <a:pt x="2595" y="22541"/>
                    <a:pt x="2554" y="22541"/>
                  </a:cubicBezTo>
                  <a:cubicBezTo>
                    <a:pt x="2510" y="22541"/>
                    <a:pt x="2457" y="22550"/>
                    <a:pt x="2449" y="22553"/>
                  </a:cubicBezTo>
                  <a:cubicBezTo>
                    <a:pt x="2313" y="22608"/>
                    <a:pt x="2182" y="22684"/>
                    <a:pt x="2046" y="22744"/>
                  </a:cubicBezTo>
                  <a:cubicBezTo>
                    <a:pt x="1965" y="22777"/>
                    <a:pt x="1895" y="22792"/>
                    <a:pt x="1839" y="22792"/>
                  </a:cubicBezTo>
                  <a:cubicBezTo>
                    <a:pt x="1667" y="22792"/>
                    <a:pt x="1628" y="22651"/>
                    <a:pt x="1837" y="22465"/>
                  </a:cubicBezTo>
                  <a:cubicBezTo>
                    <a:pt x="2089" y="22241"/>
                    <a:pt x="2366" y="22051"/>
                    <a:pt x="2628" y="21833"/>
                  </a:cubicBezTo>
                  <a:cubicBezTo>
                    <a:pt x="2664" y="21800"/>
                    <a:pt x="2610" y="21788"/>
                    <a:pt x="2556" y="21788"/>
                  </a:cubicBezTo>
                  <a:cubicBezTo>
                    <a:pt x="2520" y="21788"/>
                    <a:pt x="2485" y="21793"/>
                    <a:pt x="2476" y="21800"/>
                  </a:cubicBezTo>
                  <a:cubicBezTo>
                    <a:pt x="2263" y="21898"/>
                    <a:pt x="2067" y="22029"/>
                    <a:pt x="1860" y="22133"/>
                  </a:cubicBezTo>
                  <a:cubicBezTo>
                    <a:pt x="1656" y="22236"/>
                    <a:pt x="1342" y="22320"/>
                    <a:pt x="1110" y="22320"/>
                  </a:cubicBezTo>
                  <a:cubicBezTo>
                    <a:pt x="826" y="22320"/>
                    <a:pt x="664" y="22194"/>
                    <a:pt x="976" y="21822"/>
                  </a:cubicBezTo>
                  <a:cubicBezTo>
                    <a:pt x="1339" y="21394"/>
                    <a:pt x="1780" y="21030"/>
                    <a:pt x="2122" y="20585"/>
                  </a:cubicBezTo>
                  <a:lnTo>
                    <a:pt x="2122" y="20585"/>
                  </a:lnTo>
                  <a:cubicBezTo>
                    <a:pt x="2127" y="20581"/>
                    <a:pt x="2132" y="20577"/>
                    <a:pt x="2137" y="20572"/>
                  </a:cubicBezTo>
                  <a:cubicBezTo>
                    <a:pt x="2136" y="20572"/>
                    <a:pt x="2134" y="20572"/>
                    <a:pt x="2132" y="20572"/>
                  </a:cubicBezTo>
                  <a:lnTo>
                    <a:pt x="2132" y="20572"/>
                  </a:lnTo>
                  <a:cubicBezTo>
                    <a:pt x="2136" y="20567"/>
                    <a:pt x="2140" y="20561"/>
                    <a:pt x="2144" y="20556"/>
                  </a:cubicBezTo>
                  <a:cubicBezTo>
                    <a:pt x="2161" y="20537"/>
                    <a:pt x="2130" y="20530"/>
                    <a:pt x="2088" y="20530"/>
                  </a:cubicBezTo>
                  <a:cubicBezTo>
                    <a:pt x="2035" y="20530"/>
                    <a:pt x="1966" y="20541"/>
                    <a:pt x="1947" y="20556"/>
                  </a:cubicBezTo>
                  <a:cubicBezTo>
                    <a:pt x="1700" y="20778"/>
                    <a:pt x="1350" y="20910"/>
                    <a:pt x="1012" y="20910"/>
                  </a:cubicBezTo>
                  <a:cubicBezTo>
                    <a:pt x="719" y="20910"/>
                    <a:pt x="435" y="20812"/>
                    <a:pt x="230" y="20588"/>
                  </a:cubicBezTo>
                  <a:lnTo>
                    <a:pt x="230" y="20588"/>
                  </a:lnTo>
                  <a:cubicBezTo>
                    <a:pt x="871" y="20256"/>
                    <a:pt x="1557" y="20121"/>
                    <a:pt x="2149" y="19688"/>
                  </a:cubicBezTo>
                  <a:cubicBezTo>
                    <a:pt x="2542" y="19406"/>
                    <a:pt x="2842" y="19013"/>
                    <a:pt x="3119" y="18631"/>
                  </a:cubicBezTo>
                  <a:cubicBezTo>
                    <a:pt x="3145" y="18596"/>
                    <a:pt x="3066" y="18592"/>
                    <a:pt x="3028" y="18592"/>
                  </a:cubicBezTo>
                  <a:cubicBezTo>
                    <a:pt x="3019" y="18592"/>
                    <a:pt x="3013" y="18593"/>
                    <a:pt x="3010" y="18593"/>
                  </a:cubicBezTo>
                  <a:cubicBezTo>
                    <a:pt x="2547" y="18439"/>
                    <a:pt x="2454" y="18298"/>
                    <a:pt x="2743" y="18157"/>
                  </a:cubicBezTo>
                  <a:cubicBezTo>
                    <a:pt x="2787" y="18117"/>
                    <a:pt x="2831" y="18079"/>
                    <a:pt x="2869" y="18041"/>
                  </a:cubicBezTo>
                  <a:cubicBezTo>
                    <a:pt x="2923" y="17998"/>
                    <a:pt x="2792" y="17993"/>
                    <a:pt x="2771" y="17993"/>
                  </a:cubicBezTo>
                  <a:cubicBezTo>
                    <a:pt x="2527" y="18040"/>
                    <a:pt x="2205" y="18093"/>
                    <a:pt x="1891" y="18093"/>
                  </a:cubicBezTo>
                  <a:cubicBezTo>
                    <a:pt x="1360" y="18093"/>
                    <a:pt x="852" y="17944"/>
                    <a:pt x="781" y="17370"/>
                  </a:cubicBezTo>
                  <a:lnTo>
                    <a:pt x="781" y="17370"/>
                  </a:lnTo>
                  <a:cubicBezTo>
                    <a:pt x="1210" y="17421"/>
                    <a:pt x="1754" y="17547"/>
                    <a:pt x="2252" y="17547"/>
                  </a:cubicBezTo>
                  <a:cubicBezTo>
                    <a:pt x="2744" y="17547"/>
                    <a:pt x="3192" y="17424"/>
                    <a:pt x="3441" y="16984"/>
                  </a:cubicBezTo>
                  <a:cubicBezTo>
                    <a:pt x="3462" y="16949"/>
                    <a:pt x="3395" y="16945"/>
                    <a:pt x="3357" y="16945"/>
                  </a:cubicBezTo>
                  <a:cubicBezTo>
                    <a:pt x="3345" y="16945"/>
                    <a:pt x="3336" y="16946"/>
                    <a:pt x="3333" y="16946"/>
                  </a:cubicBezTo>
                  <a:cubicBezTo>
                    <a:pt x="3268" y="16953"/>
                    <a:pt x="3202" y="16956"/>
                    <a:pt x="3136" y="16956"/>
                  </a:cubicBezTo>
                  <a:cubicBezTo>
                    <a:pt x="2556" y="16956"/>
                    <a:pt x="1949" y="16686"/>
                    <a:pt x="1989" y="16057"/>
                  </a:cubicBezTo>
                  <a:lnTo>
                    <a:pt x="1989" y="16057"/>
                  </a:lnTo>
                  <a:cubicBezTo>
                    <a:pt x="2283" y="16148"/>
                    <a:pt x="2614" y="16242"/>
                    <a:pt x="2927" y="16242"/>
                  </a:cubicBezTo>
                  <a:cubicBezTo>
                    <a:pt x="3206" y="16242"/>
                    <a:pt x="3471" y="16167"/>
                    <a:pt x="3682" y="15947"/>
                  </a:cubicBezTo>
                  <a:cubicBezTo>
                    <a:pt x="3708" y="15914"/>
                    <a:pt x="3660" y="15898"/>
                    <a:pt x="3632" y="15898"/>
                  </a:cubicBezTo>
                  <a:cubicBezTo>
                    <a:pt x="3403" y="15892"/>
                    <a:pt x="2285" y="15423"/>
                    <a:pt x="2935" y="15363"/>
                  </a:cubicBezTo>
                  <a:cubicBezTo>
                    <a:pt x="3152" y="15342"/>
                    <a:pt x="3381" y="15309"/>
                    <a:pt x="3594" y="15244"/>
                  </a:cubicBezTo>
                  <a:cubicBezTo>
                    <a:pt x="4080" y="15101"/>
                    <a:pt x="4478" y="14889"/>
                    <a:pt x="4828" y="14512"/>
                  </a:cubicBezTo>
                  <a:cubicBezTo>
                    <a:pt x="4859" y="14476"/>
                    <a:pt x="4815" y="14468"/>
                    <a:pt x="4769" y="14468"/>
                  </a:cubicBezTo>
                  <a:cubicBezTo>
                    <a:pt x="4738" y="14468"/>
                    <a:pt x="4705" y="14472"/>
                    <a:pt x="4697" y="14474"/>
                  </a:cubicBezTo>
                  <a:cubicBezTo>
                    <a:pt x="4507" y="14518"/>
                    <a:pt x="4360" y="14537"/>
                    <a:pt x="4251" y="14537"/>
                  </a:cubicBezTo>
                  <a:cubicBezTo>
                    <a:pt x="3877" y="14537"/>
                    <a:pt x="3945" y="14314"/>
                    <a:pt x="4232" y="14119"/>
                  </a:cubicBezTo>
                  <a:cubicBezTo>
                    <a:pt x="4369" y="14026"/>
                    <a:pt x="4489" y="13907"/>
                    <a:pt x="4609" y="13797"/>
                  </a:cubicBezTo>
                  <a:cubicBezTo>
                    <a:pt x="4657" y="13754"/>
                    <a:pt x="4559" y="13749"/>
                    <a:pt x="4538" y="13749"/>
                  </a:cubicBezTo>
                  <a:cubicBezTo>
                    <a:pt x="4517" y="13749"/>
                    <a:pt x="4496" y="13749"/>
                    <a:pt x="4475" y="13749"/>
                  </a:cubicBezTo>
                  <a:cubicBezTo>
                    <a:pt x="4279" y="13749"/>
                    <a:pt x="4087" y="13727"/>
                    <a:pt x="3894" y="13688"/>
                  </a:cubicBezTo>
                  <a:cubicBezTo>
                    <a:pt x="3734" y="13421"/>
                    <a:pt x="3783" y="13290"/>
                    <a:pt x="4042" y="13290"/>
                  </a:cubicBezTo>
                  <a:cubicBezTo>
                    <a:pt x="4047" y="13290"/>
                    <a:pt x="4053" y="13290"/>
                    <a:pt x="4058" y="13290"/>
                  </a:cubicBezTo>
                  <a:cubicBezTo>
                    <a:pt x="4151" y="13263"/>
                    <a:pt x="4140" y="13208"/>
                    <a:pt x="4047" y="13208"/>
                  </a:cubicBezTo>
                  <a:cubicBezTo>
                    <a:pt x="4034" y="13208"/>
                    <a:pt x="4020" y="13208"/>
                    <a:pt x="4007" y="13208"/>
                  </a:cubicBezTo>
                  <a:cubicBezTo>
                    <a:pt x="3418" y="13208"/>
                    <a:pt x="2967" y="12859"/>
                    <a:pt x="2932" y="12289"/>
                  </a:cubicBezTo>
                  <a:lnTo>
                    <a:pt x="2932" y="12289"/>
                  </a:lnTo>
                  <a:cubicBezTo>
                    <a:pt x="3152" y="12311"/>
                    <a:pt x="3361" y="12344"/>
                    <a:pt x="3572" y="12344"/>
                  </a:cubicBezTo>
                  <a:cubicBezTo>
                    <a:pt x="3700" y="12344"/>
                    <a:pt x="3828" y="12332"/>
                    <a:pt x="3960" y="12298"/>
                  </a:cubicBezTo>
                  <a:cubicBezTo>
                    <a:pt x="4020" y="12281"/>
                    <a:pt x="4068" y="12215"/>
                    <a:pt x="3977" y="12215"/>
                  </a:cubicBezTo>
                  <a:cubicBezTo>
                    <a:pt x="3564" y="12206"/>
                    <a:pt x="3222" y="12061"/>
                    <a:pt x="2933" y="11795"/>
                  </a:cubicBezTo>
                  <a:lnTo>
                    <a:pt x="2933" y="11795"/>
                  </a:lnTo>
                  <a:cubicBezTo>
                    <a:pt x="3134" y="11827"/>
                    <a:pt x="3338" y="11844"/>
                    <a:pt x="3541" y="11844"/>
                  </a:cubicBezTo>
                  <a:cubicBezTo>
                    <a:pt x="4677" y="11844"/>
                    <a:pt x="5773" y="11317"/>
                    <a:pt x="6087" y="10055"/>
                  </a:cubicBezTo>
                  <a:cubicBezTo>
                    <a:pt x="6096" y="10026"/>
                    <a:pt x="6069" y="10015"/>
                    <a:pt x="6031" y="10015"/>
                  </a:cubicBezTo>
                  <a:cubicBezTo>
                    <a:pt x="5979" y="10015"/>
                    <a:pt x="5907" y="10036"/>
                    <a:pt x="5891" y="10055"/>
                  </a:cubicBezTo>
                  <a:cubicBezTo>
                    <a:pt x="5615" y="10253"/>
                    <a:pt x="5320" y="10350"/>
                    <a:pt x="5010" y="10350"/>
                  </a:cubicBezTo>
                  <a:cubicBezTo>
                    <a:pt x="4951" y="10350"/>
                    <a:pt x="4892" y="10346"/>
                    <a:pt x="4833" y="10339"/>
                  </a:cubicBezTo>
                  <a:cubicBezTo>
                    <a:pt x="4788" y="10345"/>
                    <a:pt x="4753" y="10348"/>
                    <a:pt x="4727" y="10348"/>
                  </a:cubicBezTo>
                  <a:cubicBezTo>
                    <a:pt x="4663" y="10348"/>
                    <a:pt x="4661" y="10329"/>
                    <a:pt x="4723" y="10290"/>
                  </a:cubicBezTo>
                  <a:cubicBezTo>
                    <a:pt x="4833" y="10214"/>
                    <a:pt x="4952" y="10131"/>
                    <a:pt x="5050" y="10045"/>
                  </a:cubicBezTo>
                  <a:cubicBezTo>
                    <a:pt x="5307" y="9816"/>
                    <a:pt x="5508" y="9581"/>
                    <a:pt x="5667" y="9270"/>
                  </a:cubicBezTo>
                  <a:cubicBezTo>
                    <a:pt x="5678" y="9245"/>
                    <a:pt x="5651" y="9236"/>
                    <a:pt x="5613" y="9236"/>
                  </a:cubicBezTo>
                  <a:cubicBezTo>
                    <a:pt x="5560" y="9236"/>
                    <a:pt x="5487" y="9254"/>
                    <a:pt x="5470" y="9270"/>
                  </a:cubicBezTo>
                  <a:cubicBezTo>
                    <a:pt x="5275" y="9453"/>
                    <a:pt x="4939" y="9590"/>
                    <a:pt x="4634" y="9590"/>
                  </a:cubicBezTo>
                  <a:cubicBezTo>
                    <a:pt x="4402" y="9590"/>
                    <a:pt x="4189" y="9511"/>
                    <a:pt x="4068" y="9313"/>
                  </a:cubicBezTo>
                  <a:cubicBezTo>
                    <a:pt x="3982" y="9177"/>
                    <a:pt x="4636" y="9046"/>
                    <a:pt x="4685" y="9035"/>
                  </a:cubicBezTo>
                  <a:cubicBezTo>
                    <a:pt x="5057" y="8937"/>
                    <a:pt x="5410" y="8817"/>
                    <a:pt x="5755" y="8658"/>
                  </a:cubicBezTo>
                  <a:cubicBezTo>
                    <a:pt x="6278" y="8414"/>
                    <a:pt x="6747" y="7895"/>
                    <a:pt x="7014" y="7382"/>
                  </a:cubicBezTo>
                  <a:cubicBezTo>
                    <a:pt x="7032" y="7347"/>
                    <a:pt x="6962" y="7344"/>
                    <a:pt x="6925" y="7344"/>
                  </a:cubicBezTo>
                  <a:cubicBezTo>
                    <a:pt x="6916" y="7344"/>
                    <a:pt x="6909" y="7344"/>
                    <a:pt x="6905" y="7344"/>
                  </a:cubicBezTo>
                  <a:cubicBezTo>
                    <a:pt x="6856" y="7354"/>
                    <a:pt x="6815" y="7358"/>
                    <a:pt x="6781" y="7358"/>
                  </a:cubicBezTo>
                  <a:cubicBezTo>
                    <a:pt x="6486" y="7358"/>
                    <a:pt x="6742" y="7019"/>
                    <a:pt x="6840" y="6750"/>
                  </a:cubicBezTo>
                  <a:cubicBezTo>
                    <a:pt x="6855" y="6716"/>
                    <a:pt x="6806" y="6711"/>
                    <a:pt x="6768" y="6711"/>
                  </a:cubicBezTo>
                  <a:cubicBezTo>
                    <a:pt x="6752" y="6711"/>
                    <a:pt x="6738" y="6712"/>
                    <a:pt x="6731" y="6712"/>
                  </a:cubicBezTo>
                  <a:cubicBezTo>
                    <a:pt x="6642" y="6725"/>
                    <a:pt x="6538" y="6742"/>
                    <a:pt x="6455" y="6742"/>
                  </a:cubicBezTo>
                  <a:cubicBezTo>
                    <a:pt x="6301" y="6742"/>
                    <a:pt x="6218" y="6684"/>
                    <a:pt x="6431" y="6439"/>
                  </a:cubicBezTo>
                  <a:cubicBezTo>
                    <a:pt x="6458" y="6407"/>
                    <a:pt x="6409" y="6390"/>
                    <a:pt x="6382" y="6390"/>
                  </a:cubicBezTo>
                  <a:cubicBezTo>
                    <a:pt x="6109" y="6379"/>
                    <a:pt x="4985" y="6193"/>
                    <a:pt x="5639" y="6085"/>
                  </a:cubicBezTo>
                  <a:cubicBezTo>
                    <a:pt x="5946" y="6035"/>
                    <a:pt x="6245" y="5969"/>
                    <a:pt x="6535" y="5866"/>
                  </a:cubicBezTo>
                  <a:cubicBezTo>
                    <a:pt x="7265" y="5599"/>
                    <a:pt x="7865" y="5206"/>
                    <a:pt x="8362" y="4600"/>
                  </a:cubicBezTo>
                  <a:cubicBezTo>
                    <a:pt x="8390" y="4564"/>
                    <a:pt x="8359" y="4554"/>
                    <a:pt x="8317" y="4554"/>
                  </a:cubicBezTo>
                  <a:cubicBezTo>
                    <a:pt x="8268" y="4554"/>
                    <a:pt x="8204" y="4567"/>
                    <a:pt x="8192" y="4574"/>
                  </a:cubicBezTo>
                  <a:cubicBezTo>
                    <a:pt x="7909" y="4519"/>
                    <a:pt x="7877" y="4426"/>
                    <a:pt x="8101" y="4284"/>
                  </a:cubicBezTo>
                  <a:cubicBezTo>
                    <a:pt x="8138" y="4242"/>
                    <a:pt x="8073" y="4233"/>
                    <a:pt x="8031" y="4233"/>
                  </a:cubicBezTo>
                  <a:cubicBezTo>
                    <a:pt x="8018" y="4233"/>
                    <a:pt x="8007" y="4233"/>
                    <a:pt x="8002" y="4235"/>
                  </a:cubicBezTo>
                  <a:cubicBezTo>
                    <a:pt x="7222" y="4214"/>
                    <a:pt x="7041" y="4142"/>
                    <a:pt x="7451" y="4023"/>
                  </a:cubicBezTo>
                  <a:cubicBezTo>
                    <a:pt x="7577" y="3973"/>
                    <a:pt x="7696" y="3924"/>
                    <a:pt x="7811" y="3869"/>
                  </a:cubicBezTo>
                  <a:cubicBezTo>
                    <a:pt x="7958" y="3809"/>
                    <a:pt x="8040" y="3739"/>
                    <a:pt x="8154" y="3640"/>
                  </a:cubicBezTo>
                  <a:cubicBezTo>
                    <a:pt x="8192" y="3608"/>
                    <a:pt x="8127" y="3592"/>
                    <a:pt x="8111" y="3585"/>
                  </a:cubicBezTo>
                  <a:cubicBezTo>
                    <a:pt x="7882" y="3553"/>
                    <a:pt x="7658" y="3564"/>
                    <a:pt x="7429" y="3542"/>
                  </a:cubicBezTo>
                  <a:cubicBezTo>
                    <a:pt x="6229" y="3441"/>
                    <a:pt x="7962" y="3214"/>
                    <a:pt x="8272" y="3214"/>
                  </a:cubicBezTo>
                  <a:cubicBezTo>
                    <a:pt x="8279" y="3214"/>
                    <a:pt x="8285" y="3215"/>
                    <a:pt x="8290" y="3215"/>
                  </a:cubicBezTo>
                  <a:cubicBezTo>
                    <a:pt x="8307" y="3215"/>
                    <a:pt x="8487" y="3182"/>
                    <a:pt x="8438" y="3139"/>
                  </a:cubicBezTo>
                  <a:cubicBezTo>
                    <a:pt x="8054" y="2812"/>
                    <a:pt x="7732" y="2394"/>
                    <a:pt x="7604" y="1908"/>
                  </a:cubicBezTo>
                  <a:lnTo>
                    <a:pt x="7604" y="1908"/>
                  </a:lnTo>
                  <a:cubicBezTo>
                    <a:pt x="8024" y="2212"/>
                    <a:pt x="8439" y="2483"/>
                    <a:pt x="8891" y="2762"/>
                  </a:cubicBezTo>
                  <a:cubicBezTo>
                    <a:pt x="8901" y="2767"/>
                    <a:pt x="8920" y="2770"/>
                    <a:pt x="8942" y="2770"/>
                  </a:cubicBezTo>
                  <a:cubicBezTo>
                    <a:pt x="9008" y="2770"/>
                    <a:pt x="9105" y="2745"/>
                    <a:pt x="9076" y="2696"/>
                  </a:cubicBezTo>
                  <a:cubicBezTo>
                    <a:pt x="8971" y="2510"/>
                    <a:pt x="8893" y="2323"/>
                    <a:pt x="8829" y="2130"/>
                  </a:cubicBezTo>
                  <a:lnTo>
                    <a:pt x="8829" y="2130"/>
                  </a:lnTo>
                  <a:cubicBezTo>
                    <a:pt x="9000" y="2364"/>
                    <a:pt x="9154" y="2608"/>
                    <a:pt x="9338" y="2833"/>
                  </a:cubicBezTo>
                  <a:cubicBezTo>
                    <a:pt x="9351" y="2848"/>
                    <a:pt x="9378" y="2855"/>
                    <a:pt x="9409" y="2855"/>
                  </a:cubicBezTo>
                  <a:cubicBezTo>
                    <a:pt x="9467" y="2855"/>
                    <a:pt x="9538" y="2829"/>
                    <a:pt x="9546" y="2789"/>
                  </a:cubicBezTo>
                  <a:cubicBezTo>
                    <a:pt x="9594" y="2364"/>
                    <a:pt x="9627" y="1933"/>
                    <a:pt x="9649" y="1502"/>
                  </a:cubicBezTo>
                  <a:cubicBezTo>
                    <a:pt x="9665" y="1142"/>
                    <a:pt x="9611" y="548"/>
                    <a:pt x="9818" y="242"/>
                  </a:cubicBezTo>
                  <a:cubicBezTo>
                    <a:pt x="9895" y="127"/>
                    <a:pt x="9954" y="82"/>
                    <a:pt x="9999" y="82"/>
                  </a:cubicBezTo>
                  <a:cubicBezTo>
                    <a:pt x="10085" y="82"/>
                    <a:pt x="10124" y="239"/>
                    <a:pt x="10146" y="395"/>
                  </a:cubicBezTo>
                  <a:cubicBezTo>
                    <a:pt x="10162" y="547"/>
                    <a:pt x="10163" y="699"/>
                    <a:pt x="10163" y="705"/>
                  </a:cubicBezTo>
                  <a:lnTo>
                    <a:pt x="10163" y="705"/>
                  </a:lnTo>
                  <a:cubicBezTo>
                    <a:pt x="10108" y="1060"/>
                    <a:pt x="10047" y="1415"/>
                    <a:pt x="9977" y="1769"/>
                  </a:cubicBezTo>
                  <a:cubicBezTo>
                    <a:pt x="9894" y="2173"/>
                    <a:pt x="9813" y="2582"/>
                    <a:pt x="9720" y="2991"/>
                  </a:cubicBezTo>
                  <a:cubicBezTo>
                    <a:pt x="9713" y="3025"/>
                    <a:pt x="9755" y="3033"/>
                    <a:pt x="9790" y="3033"/>
                  </a:cubicBezTo>
                  <a:cubicBezTo>
                    <a:pt x="9807" y="3033"/>
                    <a:pt x="9822" y="3031"/>
                    <a:pt x="9829" y="3029"/>
                  </a:cubicBezTo>
                  <a:cubicBezTo>
                    <a:pt x="10399" y="2919"/>
                    <a:pt x="10648" y="2428"/>
                    <a:pt x="11057" y="2082"/>
                  </a:cubicBezTo>
                  <a:lnTo>
                    <a:pt x="11057" y="2082"/>
                  </a:lnTo>
                  <a:cubicBezTo>
                    <a:pt x="11073" y="2617"/>
                    <a:pt x="10719" y="2992"/>
                    <a:pt x="10440" y="3433"/>
                  </a:cubicBezTo>
                  <a:cubicBezTo>
                    <a:pt x="10418" y="3471"/>
                    <a:pt x="10506" y="3477"/>
                    <a:pt x="10523" y="3477"/>
                  </a:cubicBezTo>
                  <a:cubicBezTo>
                    <a:pt x="10894" y="3463"/>
                    <a:pt x="11223" y="3360"/>
                    <a:pt x="11553" y="3214"/>
                  </a:cubicBezTo>
                  <a:lnTo>
                    <a:pt x="11553" y="3214"/>
                  </a:lnTo>
                  <a:cubicBezTo>
                    <a:pt x="11500" y="3652"/>
                    <a:pt x="11072" y="3902"/>
                    <a:pt x="10740" y="4136"/>
                  </a:cubicBezTo>
                  <a:cubicBezTo>
                    <a:pt x="10719" y="4154"/>
                    <a:pt x="10697" y="4174"/>
                    <a:pt x="10729" y="4191"/>
                  </a:cubicBezTo>
                  <a:cubicBezTo>
                    <a:pt x="10921" y="4290"/>
                    <a:pt x="11105" y="4366"/>
                    <a:pt x="11308" y="4436"/>
                  </a:cubicBezTo>
                  <a:cubicBezTo>
                    <a:pt x="11482" y="4491"/>
                    <a:pt x="11362" y="4600"/>
                    <a:pt x="10936" y="4770"/>
                  </a:cubicBezTo>
                  <a:cubicBezTo>
                    <a:pt x="10915" y="4770"/>
                    <a:pt x="10805" y="4786"/>
                    <a:pt x="10811" y="4829"/>
                  </a:cubicBezTo>
                  <a:cubicBezTo>
                    <a:pt x="10953" y="5637"/>
                    <a:pt x="11624" y="6079"/>
                    <a:pt x="12344" y="6346"/>
                  </a:cubicBezTo>
                  <a:cubicBezTo>
                    <a:pt x="12638" y="6455"/>
                    <a:pt x="12955" y="6526"/>
                    <a:pt x="13272" y="6548"/>
                  </a:cubicBezTo>
                  <a:cubicBezTo>
                    <a:pt x="13408" y="6810"/>
                    <a:pt x="13272" y="6946"/>
                    <a:pt x="12867" y="6956"/>
                  </a:cubicBezTo>
                  <a:cubicBezTo>
                    <a:pt x="12826" y="6959"/>
                    <a:pt x="12785" y="6961"/>
                    <a:pt x="12744" y="6961"/>
                  </a:cubicBezTo>
                  <a:cubicBezTo>
                    <a:pt x="12623" y="6961"/>
                    <a:pt x="12505" y="6948"/>
                    <a:pt x="12388" y="6924"/>
                  </a:cubicBezTo>
                  <a:cubicBezTo>
                    <a:pt x="12268" y="6903"/>
                    <a:pt x="12153" y="6875"/>
                    <a:pt x="12044" y="6820"/>
                  </a:cubicBezTo>
                  <a:cubicBezTo>
                    <a:pt x="12037" y="6817"/>
                    <a:pt x="12023" y="6815"/>
                    <a:pt x="12005" y="6815"/>
                  </a:cubicBezTo>
                  <a:cubicBezTo>
                    <a:pt x="11938" y="6815"/>
                    <a:pt x="11824" y="6838"/>
                    <a:pt x="11858" y="6886"/>
                  </a:cubicBezTo>
                  <a:cubicBezTo>
                    <a:pt x="11988" y="7057"/>
                    <a:pt x="12685" y="7653"/>
                    <a:pt x="12335" y="7653"/>
                  </a:cubicBezTo>
                  <a:cubicBezTo>
                    <a:pt x="12259" y="7653"/>
                    <a:pt x="12133" y="7625"/>
                    <a:pt x="11940" y="7557"/>
                  </a:cubicBezTo>
                  <a:cubicBezTo>
                    <a:pt x="11932" y="7554"/>
                    <a:pt x="11909" y="7551"/>
                    <a:pt x="11881" y="7551"/>
                  </a:cubicBezTo>
                  <a:cubicBezTo>
                    <a:pt x="11818" y="7551"/>
                    <a:pt x="11734" y="7564"/>
                    <a:pt x="11749" y="7606"/>
                  </a:cubicBezTo>
                  <a:cubicBezTo>
                    <a:pt x="11946" y="8152"/>
                    <a:pt x="12311" y="8763"/>
                    <a:pt x="12917" y="8915"/>
                  </a:cubicBezTo>
                  <a:cubicBezTo>
                    <a:pt x="13096" y="8960"/>
                    <a:pt x="13274" y="8984"/>
                    <a:pt x="13455" y="8984"/>
                  </a:cubicBezTo>
                  <a:cubicBezTo>
                    <a:pt x="13517" y="8984"/>
                    <a:pt x="13580" y="8981"/>
                    <a:pt x="13642" y="8975"/>
                  </a:cubicBezTo>
                  <a:cubicBezTo>
                    <a:pt x="13672" y="8973"/>
                    <a:pt x="13697" y="8971"/>
                    <a:pt x="13719" y="8971"/>
                  </a:cubicBezTo>
                  <a:cubicBezTo>
                    <a:pt x="14154" y="8971"/>
                    <a:pt x="13126" y="9474"/>
                    <a:pt x="12950" y="9521"/>
                  </a:cubicBezTo>
                  <a:cubicBezTo>
                    <a:pt x="12933" y="9526"/>
                    <a:pt x="12862" y="9554"/>
                    <a:pt x="12884" y="9587"/>
                  </a:cubicBezTo>
                  <a:cubicBezTo>
                    <a:pt x="13129" y="9892"/>
                    <a:pt x="13506" y="9974"/>
                    <a:pt x="13887" y="10007"/>
                  </a:cubicBezTo>
                  <a:cubicBezTo>
                    <a:pt x="13942" y="10007"/>
                    <a:pt x="14592" y="10045"/>
                    <a:pt x="14537" y="10116"/>
                  </a:cubicBezTo>
                  <a:cubicBezTo>
                    <a:pt x="14338" y="10388"/>
                    <a:pt x="13892" y="10517"/>
                    <a:pt x="13494" y="10517"/>
                  </a:cubicBezTo>
                  <a:cubicBezTo>
                    <a:pt x="13325" y="10517"/>
                    <a:pt x="13165" y="10494"/>
                    <a:pt x="13036" y="10448"/>
                  </a:cubicBezTo>
                  <a:cubicBezTo>
                    <a:pt x="13031" y="10447"/>
                    <a:pt x="13023" y="10446"/>
                    <a:pt x="13013" y="10446"/>
                  </a:cubicBezTo>
                  <a:cubicBezTo>
                    <a:pt x="12945" y="10446"/>
                    <a:pt x="12796" y="10476"/>
                    <a:pt x="12862" y="10519"/>
                  </a:cubicBezTo>
                  <a:cubicBezTo>
                    <a:pt x="13381" y="10863"/>
                    <a:pt x="14984" y="11070"/>
                    <a:pt x="13305" y="11468"/>
                  </a:cubicBezTo>
                  <a:cubicBezTo>
                    <a:pt x="13288" y="11473"/>
                    <a:pt x="13212" y="11501"/>
                    <a:pt x="13239" y="11533"/>
                  </a:cubicBezTo>
                  <a:cubicBezTo>
                    <a:pt x="13730" y="12030"/>
                    <a:pt x="14286" y="12331"/>
                    <a:pt x="14979" y="12445"/>
                  </a:cubicBezTo>
                  <a:cubicBezTo>
                    <a:pt x="15083" y="12462"/>
                    <a:pt x="15189" y="12468"/>
                    <a:pt x="15296" y="12468"/>
                  </a:cubicBezTo>
                  <a:cubicBezTo>
                    <a:pt x="15425" y="12468"/>
                    <a:pt x="15554" y="12459"/>
                    <a:pt x="15682" y="12450"/>
                  </a:cubicBezTo>
                  <a:cubicBezTo>
                    <a:pt x="15745" y="12445"/>
                    <a:pt x="15795" y="12442"/>
                    <a:pt x="15835" y="12442"/>
                  </a:cubicBezTo>
                  <a:cubicBezTo>
                    <a:pt x="16080" y="12442"/>
                    <a:pt x="15921" y="12535"/>
                    <a:pt x="15672" y="12625"/>
                  </a:cubicBezTo>
                  <a:cubicBezTo>
                    <a:pt x="15422" y="12714"/>
                    <a:pt x="15079" y="12805"/>
                    <a:pt x="14961" y="12805"/>
                  </a:cubicBezTo>
                  <a:cubicBezTo>
                    <a:pt x="14958" y="12805"/>
                    <a:pt x="14954" y="12805"/>
                    <a:pt x="14952" y="12805"/>
                  </a:cubicBezTo>
                  <a:cubicBezTo>
                    <a:pt x="14924" y="12805"/>
                    <a:pt x="14766" y="12822"/>
                    <a:pt x="14804" y="12875"/>
                  </a:cubicBezTo>
                  <a:cubicBezTo>
                    <a:pt x="15050" y="13273"/>
                    <a:pt x="15584" y="13557"/>
                    <a:pt x="16009" y="13716"/>
                  </a:cubicBezTo>
                  <a:cubicBezTo>
                    <a:pt x="16152" y="13771"/>
                    <a:pt x="16299" y="13830"/>
                    <a:pt x="16447" y="13852"/>
                  </a:cubicBezTo>
                  <a:cubicBezTo>
                    <a:pt x="16510" y="13860"/>
                    <a:pt x="16586" y="13883"/>
                    <a:pt x="16651" y="13912"/>
                  </a:cubicBezTo>
                  <a:lnTo>
                    <a:pt x="16651" y="13912"/>
                  </a:lnTo>
                  <a:cubicBezTo>
                    <a:pt x="16690" y="13889"/>
                    <a:pt x="16729" y="13864"/>
                    <a:pt x="16767" y="13836"/>
                  </a:cubicBezTo>
                  <a:cubicBezTo>
                    <a:pt x="16826" y="13796"/>
                    <a:pt x="16767" y="13775"/>
                    <a:pt x="16726" y="13775"/>
                  </a:cubicBezTo>
                  <a:cubicBezTo>
                    <a:pt x="16722" y="13775"/>
                    <a:pt x="16718" y="13776"/>
                    <a:pt x="16714" y="13776"/>
                  </a:cubicBezTo>
                  <a:cubicBezTo>
                    <a:pt x="16708" y="13776"/>
                    <a:pt x="16702" y="13776"/>
                    <a:pt x="16696" y="13776"/>
                  </a:cubicBezTo>
                  <a:cubicBezTo>
                    <a:pt x="16164" y="13776"/>
                    <a:pt x="15379" y="13336"/>
                    <a:pt x="15050" y="12895"/>
                  </a:cubicBezTo>
                  <a:lnTo>
                    <a:pt x="15050" y="12895"/>
                  </a:lnTo>
                  <a:cubicBezTo>
                    <a:pt x="15532" y="12887"/>
                    <a:pt x="16021" y="12769"/>
                    <a:pt x="16256" y="12308"/>
                  </a:cubicBezTo>
                  <a:cubicBezTo>
                    <a:pt x="16271" y="12277"/>
                    <a:pt x="16229" y="12269"/>
                    <a:pt x="16188" y="12269"/>
                  </a:cubicBezTo>
                  <a:cubicBezTo>
                    <a:pt x="16157" y="12269"/>
                    <a:pt x="16126" y="12273"/>
                    <a:pt x="16119" y="12276"/>
                  </a:cubicBezTo>
                  <a:cubicBezTo>
                    <a:pt x="15877" y="12337"/>
                    <a:pt x="15626" y="12370"/>
                    <a:pt x="15377" y="12370"/>
                  </a:cubicBezTo>
                  <a:cubicBezTo>
                    <a:pt x="14935" y="12370"/>
                    <a:pt x="14497" y="12265"/>
                    <a:pt x="14116" y="12024"/>
                  </a:cubicBezTo>
                  <a:cubicBezTo>
                    <a:pt x="13964" y="11926"/>
                    <a:pt x="13277" y="11583"/>
                    <a:pt x="13713" y="11452"/>
                  </a:cubicBezTo>
                  <a:cubicBezTo>
                    <a:pt x="13997" y="11370"/>
                    <a:pt x="14275" y="11228"/>
                    <a:pt x="14335" y="10923"/>
                  </a:cubicBezTo>
                  <a:cubicBezTo>
                    <a:pt x="14340" y="10891"/>
                    <a:pt x="14307" y="10884"/>
                    <a:pt x="14280" y="10884"/>
                  </a:cubicBezTo>
                  <a:cubicBezTo>
                    <a:pt x="13932" y="10865"/>
                    <a:pt x="13566" y="10775"/>
                    <a:pt x="13262" y="10596"/>
                  </a:cubicBezTo>
                  <a:lnTo>
                    <a:pt x="13262" y="10596"/>
                  </a:lnTo>
                  <a:cubicBezTo>
                    <a:pt x="13291" y="10598"/>
                    <a:pt x="13320" y="10598"/>
                    <a:pt x="13350" y="10598"/>
                  </a:cubicBezTo>
                  <a:cubicBezTo>
                    <a:pt x="13464" y="10598"/>
                    <a:pt x="13580" y="10589"/>
                    <a:pt x="13686" y="10574"/>
                  </a:cubicBezTo>
                  <a:cubicBezTo>
                    <a:pt x="14068" y="10519"/>
                    <a:pt x="14624" y="10432"/>
                    <a:pt x="14777" y="10017"/>
                  </a:cubicBezTo>
                  <a:cubicBezTo>
                    <a:pt x="14788" y="9985"/>
                    <a:pt x="14745" y="9979"/>
                    <a:pt x="14722" y="9979"/>
                  </a:cubicBezTo>
                  <a:cubicBezTo>
                    <a:pt x="14476" y="9947"/>
                    <a:pt x="14226" y="9947"/>
                    <a:pt x="13980" y="9914"/>
                  </a:cubicBezTo>
                  <a:cubicBezTo>
                    <a:pt x="13932" y="9909"/>
                    <a:pt x="12966" y="9608"/>
                    <a:pt x="13200" y="9549"/>
                  </a:cubicBezTo>
                  <a:cubicBezTo>
                    <a:pt x="13587" y="9444"/>
                    <a:pt x="13882" y="9194"/>
                    <a:pt x="14144" y="8899"/>
                  </a:cubicBezTo>
                  <a:cubicBezTo>
                    <a:pt x="14186" y="8853"/>
                    <a:pt x="14104" y="8849"/>
                    <a:pt x="14063" y="8849"/>
                  </a:cubicBezTo>
                  <a:cubicBezTo>
                    <a:pt x="14055" y="8849"/>
                    <a:pt x="14049" y="8850"/>
                    <a:pt x="14046" y="8850"/>
                  </a:cubicBezTo>
                  <a:cubicBezTo>
                    <a:pt x="13926" y="8863"/>
                    <a:pt x="13811" y="8870"/>
                    <a:pt x="13702" y="8870"/>
                  </a:cubicBezTo>
                  <a:cubicBezTo>
                    <a:pt x="12882" y="8870"/>
                    <a:pt x="12331" y="8488"/>
                    <a:pt x="12004" y="7697"/>
                  </a:cubicBezTo>
                  <a:lnTo>
                    <a:pt x="12004" y="7697"/>
                  </a:lnTo>
                  <a:cubicBezTo>
                    <a:pt x="12107" y="7720"/>
                    <a:pt x="12204" y="7732"/>
                    <a:pt x="12304" y="7732"/>
                  </a:cubicBezTo>
                  <a:cubicBezTo>
                    <a:pt x="12425" y="7732"/>
                    <a:pt x="12549" y="7715"/>
                    <a:pt x="12688" y="7677"/>
                  </a:cubicBezTo>
                  <a:cubicBezTo>
                    <a:pt x="12709" y="7671"/>
                    <a:pt x="12781" y="7650"/>
                    <a:pt x="12753" y="7618"/>
                  </a:cubicBezTo>
                  <a:cubicBezTo>
                    <a:pt x="12594" y="7385"/>
                    <a:pt x="12383" y="7203"/>
                    <a:pt x="12196" y="6999"/>
                  </a:cubicBezTo>
                  <a:lnTo>
                    <a:pt x="12196" y="6999"/>
                  </a:lnTo>
                  <a:cubicBezTo>
                    <a:pt x="12361" y="7038"/>
                    <a:pt x="12552" y="7063"/>
                    <a:pt x="12737" y="7063"/>
                  </a:cubicBezTo>
                  <a:cubicBezTo>
                    <a:pt x="13165" y="7063"/>
                    <a:pt x="13565" y="6927"/>
                    <a:pt x="13549" y="6498"/>
                  </a:cubicBezTo>
                  <a:cubicBezTo>
                    <a:pt x="13549" y="6477"/>
                    <a:pt x="13506" y="6472"/>
                    <a:pt x="13489" y="6472"/>
                  </a:cubicBezTo>
                  <a:cubicBezTo>
                    <a:pt x="12742" y="6417"/>
                    <a:pt x="11777" y="6138"/>
                    <a:pt x="11319" y="5495"/>
                  </a:cubicBezTo>
                  <a:cubicBezTo>
                    <a:pt x="11281" y="5451"/>
                    <a:pt x="10915" y="4857"/>
                    <a:pt x="11112" y="4851"/>
                  </a:cubicBezTo>
                  <a:cubicBezTo>
                    <a:pt x="11193" y="4851"/>
                    <a:pt x="11286" y="4846"/>
                    <a:pt x="11367" y="4824"/>
                  </a:cubicBezTo>
                  <a:cubicBezTo>
                    <a:pt x="11586" y="4764"/>
                    <a:pt x="11722" y="4710"/>
                    <a:pt x="11885" y="4546"/>
                  </a:cubicBezTo>
                  <a:cubicBezTo>
                    <a:pt x="11897" y="4529"/>
                    <a:pt x="11902" y="4514"/>
                    <a:pt x="11880" y="4502"/>
                  </a:cubicBezTo>
                  <a:cubicBezTo>
                    <a:pt x="11618" y="4415"/>
                    <a:pt x="11341" y="4345"/>
                    <a:pt x="11095" y="4219"/>
                  </a:cubicBezTo>
                  <a:cubicBezTo>
                    <a:pt x="10860" y="4099"/>
                    <a:pt x="11182" y="3978"/>
                    <a:pt x="11269" y="3902"/>
                  </a:cubicBezTo>
                  <a:cubicBezTo>
                    <a:pt x="11542" y="3678"/>
                    <a:pt x="11766" y="3461"/>
                    <a:pt x="11766" y="3089"/>
                  </a:cubicBezTo>
                  <a:cubicBezTo>
                    <a:pt x="11766" y="3067"/>
                    <a:pt x="11745" y="3060"/>
                    <a:pt x="11718" y="3060"/>
                  </a:cubicBezTo>
                  <a:cubicBezTo>
                    <a:pt x="11669" y="3060"/>
                    <a:pt x="11600" y="3082"/>
                    <a:pt x="11586" y="3089"/>
                  </a:cubicBezTo>
                  <a:cubicBezTo>
                    <a:pt x="11499" y="3132"/>
                    <a:pt x="11054" y="3348"/>
                    <a:pt x="10861" y="3348"/>
                  </a:cubicBezTo>
                  <a:cubicBezTo>
                    <a:pt x="10762" y="3348"/>
                    <a:pt x="10729" y="3291"/>
                    <a:pt x="10843" y="3127"/>
                  </a:cubicBezTo>
                  <a:cubicBezTo>
                    <a:pt x="10948" y="2975"/>
                    <a:pt x="11067" y="2817"/>
                    <a:pt x="11144" y="2653"/>
                  </a:cubicBezTo>
                  <a:cubicBezTo>
                    <a:pt x="11258" y="2391"/>
                    <a:pt x="11291" y="2205"/>
                    <a:pt x="11253" y="1923"/>
                  </a:cubicBezTo>
                  <a:cubicBezTo>
                    <a:pt x="11249" y="1899"/>
                    <a:pt x="11223" y="1890"/>
                    <a:pt x="11191" y="1890"/>
                  </a:cubicBezTo>
                  <a:cubicBezTo>
                    <a:pt x="11144" y="1890"/>
                    <a:pt x="11084" y="1909"/>
                    <a:pt x="11067" y="1923"/>
                  </a:cubicBezTo>
                  <a:cubicBezTo>
                    <a:pt x="10795" y="2097"/>
                    <a:pt x="10614" y="2359"/>
                    <a:pt x="10385" y="2588"/>
                  </a:cubicBezTo>
                  <a:cubicBezTo>
                    <a:pt x="10285" y="2685"/>
                    <a:pt x="10161" y="2780"/>
                    <a:pt x="10082" y="2780"/>
                  </a:cubicBezTo>
                  <a:cubicBezTo>
                    <a:pt x="10016" y="2780"/>
                    <a:pt x="9983" y="2712"/>
                    <a:pt x="10025" y="2522"/>
                  </a:cubicBezTo>
                  <a:cubicBezTo>
                    <a:pt x="10080" y="2271"/>
                    <a:pt x="10135" y="2014"/>
                    <a:pt x="10184" y="1759"/>
                  </a:cubicBezTo>
                  <a:cubicBezTo>
                    <a:pt x="10238" y="1470"/>
                    <a:pt x="10659" y="128"/>
                    <a:pt x="10206" y="24"/>
                  </a:cubicBezTo>
                  <a:cubicBezTo>
                    <a:pt x="10137" y="8"/>
                    <a:pt x="10075" y="1"/>
                    <a:pt x="1001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0"/>
            <p:cNvSpPr/>
            <p:nvPr/>
          </p:nvSpPr>
          <p:spPr>
            <a:xfrm>
              <a:off x="5894700" y="2936125"/>
              <a:ext cx="247675" cy="531200"/>
            </a:xfrm>
            <a:custGeom>
              <a:avLst/>
              <a:gdLst/>
              <a:ahLst/>
              <a:cxnLst/>
              <a:rect l="l" t="t" r="r" b="b"/>
              <a:pathLst>
                <a:path w="9907" h="21248" extrusionOk="0">
                  <a:moveTo>
                    <a:pt x="8597" y="12634"/>
                  </a:moveTo>
                  <a:cubicBezTo>
                    <a:pt x="8587" y="12634"/>
                    <a:pt x="8576" y="12634"/>
                    <a:pt x="8559" y="12639"/>
                  </a:cubicBezTo>
                  <a:cubicBezTo>
                    <a:pt x="8521" y="12650"/>
                    <a:pt x="8488" y="12656"/>
                    <a:pt x="8466" y="12667"/>
                  </a:cubicBezTo>
                  <a:cubicBezTo>
                    <a:pt x="8516" y="12738"/>
                    <a:pt x="8576" y="12803"/>
                    <a:pt x="8635" y="12863"/>
                  </a:cubicBezTo>
                  <a:cubicBezTo>
                    <a:pt x="8674" y="12738"/>
                    <a:pt x="8685" y="12634"/>
                    <a:pt x="8597" y="12634"/>
                  </a:cubicBezTo>
                  <a:close/>
                  <a:moveTo>
                    <a:pt x="6318" y="15361"/>
                  </a:moveTo>
                  <a:cubicBezTo>
                    <a:pt x="6339" y="15416"/>
                    <a:pt x="6366" y="15465"/>
                    <a:pt x="6399" y="15509"/>
                  </a:cubicBezTo>
                  <a:cubicBezTo>
                    <a:pt x="6426" y="15530"/>
                    <a:pt x="6442" y="15547"/>
                    <a:pt x="6459" y="15547"/>
                  </a:cubicBezTo>
                  <a:lnTo>
                    <a:pt x="6470" y="15547"/>
                  </a:lnTo>
                  <a:cubicBezTo>
                    <a:pt x="6492" y="15537"/>
                    <a:pt x="6519" y="15509"/>
                    <a:pt x="6535" y="15476"/>
                  </a:cubicBezTo>
                  <a:cubicBezTo>
                    <a:pt x="6540" y="15465"/>
                    <a:pt x="6552" y="15449"/>
                    <a:pt x="6557" y="15438"/>
                  </a:cubicBezTo>
                  <a:cubicBezTo>
                    <a:pt x="6470" y="15421"/>
                    <a:pt x="6394" y="15399"/>
                    <a:pt x="6318" y="15361"/>
                  </a:cubicBezTo>
                  <a:close/>
                  <a:moveTo>
                    <a:pt x="7326" y="15340"/>
                  </a:moveTo>
                  <a:cubicBezTo>
                    <a:pt x="7239" y="15373"/>
                    <a:pt x="7152" y="15406"/>
                    <a:pt x="7059" y="15421"/>
                  </a:cubicBezTo>
                  <a:cubicBezTo>
                    <a:pt x="7097" y="15492"/>
                    <a:pt x="7141" y="15563"/>
                    <a:pt x="7190" y="15613"/>
                  </a:cubicBezTo>
                  <a:cubicBezTo>
                    <a:pt x="7239" y="15563"/>
                    <a:pt x="7283" y="15509"/>
                    <a:pt x="7332" y="15454"/>
                  </a:cubicBezTo>
                  <a:lnTo>
                    <a:pt x="7332" y="15378"/>
                  </a:lnTo>
                  <a:cubicBezTo>
                    <a:pt x="7332" y="15361"/>
                    <a:pt x="7332" y="15351"/>
                    <a:pt x="7326" y="15340"/>
                  </a:cubicBezTo>
                  <a:close/>
                  <a:moveTo>
                    <a:pt x="6590" y="17494"/>
                  </a:moveTo>
                  <a:cubicBezTo>
                    <a:pt x="6377" y="17554"/>
                    <a:pt x="6154" y="17592"/>
                    <a:pt x="5930" y="17609"/>
                  </a:cubicBezTo>
                  <a:cubicBezTo>
                    <a:pt x="6154" y="17599"/>
                    <a:pt x="6377" y="17566"/>
                    <a:pt x="6590" y="17494"/>
                  </a:cubicBezTo>
                  <a:close/>
                  <a:moveTo>
                    <a:pt x="6159" y="20260"/>
                  </a:moveTo>
                  <a:lnTo>
                    <a:pt x="6159" y="20260"/>
                  </a:lnTo>
                  <a:cubicBezTo>
                    <a:pt x="6192" y="20288"/>
                    <a:pt x="6252" y="20303"/>
                    <a:pt x="6339" y="20309"/>
                  </a:cubicBezTo>
                  <a:cubicBezTo>
                    <a:pt x="6279" y="20298"/>
                    <a:pt x="6220" y="20282"/>
                    <a:pt x="6159" y="20260"/>
                  </a:cubicBezTo>
                  <a:close/>
                  <a:moveTo>
                    <a:pt x="5390" y="0"/>
                  </a:moveTo>
                  <a:cubicBezTo>
                    <a:pt x="5314" y="0"/>
                    <a:pt x="5243" y="11"/>
                    <a:pt x="5166" y="33"/>
                  </a:cubicBezTo>
                  <a:cubicBezTo>
                    <a:pt x="5314" y="300"/>
                    <a:pt x="5558" y="491"/>
                    <a:pt x="5706" y="759"/>
                  </a:cubicBezTo>
                  <a:cubicBezTo>
                    <a:pt x="5439" y="813"/>
                    <a:pt x="5095" y="786"/>
                    <a:pt x="4926" y="1053"/>
                  </a:cubicBezTo>
                  <a:cubicBezTo>
                    <a:pt x="5047" y="1053"/>
                    <a:pt x="5193" y="1081"/>
                    <a:pt x="5314" y="1136"/>
                  </a:cubicBezTo>
                  <a:cubicBezTo>
                    <a:pt x="5221" y="1670"/>
                    <a:pt x="4681" y="2826"/>
                    <a:pt x="4097" y="3224"/>
                  </a:cubicBezTo>
                  <a:cubicBezTo>
                    <a:pt x="4299" y="3175"/>
                    <a:pt x="4518" y="3126"/>
                    <a:pt x="4681" y="3099"/>
                  </a:cubicBezTo>
                  <a:lnTo>
                    <a:pt x="4681" y="3099"/>
                  </a:lnTo>
                  <a:cubicBezTo>
                    <a:pt x="4485" y="3956"/>
                    <a:pt x="3846" y="5652"/>
                    <a:pt x="2940" y="5837"/>
                  </a:cubicBezTo>
                  <a:cubicBezTo>
                    <a:pt x="3061" y="5870"/>
                    <a:pt x="3186" y="5887"/>
                    <a:pt x="3317" y="5887"/>
                  </a:cubicBezTo>
                  <a:cubicBezTo>
                    <a:pt x="3589" y="5887"/>
                    <a:pt x="3874" y="5816"/>
                    <a:pt x="4141" y="5706"/>
                  </a:cubicBezTo>
                  <a:lnTo>
                    <a:pt x="4141" y="5706"/>
                  </a:lnTo>
                  <a:cubicBezTo>
                    <a:pt x="3967" y="6186"/>
                    <a:pt x="3896" y="6617"/>
                    <a:pt x="3529" y="6939"/>
                  </a:cubicBezTo>
                  <a:cubicBezTo>
                    <a:pt x="3622" y="6955"/>
                    <a:pt x="3715" y="6961"/>
                    <a:pt x="3808" y="6961"/>
                  </a:cubicBezTo>
                  <a:cubicBezTo>
                    <a:pt x="4032" y="6961"/>
                    <a:pt x="4266" y="6922"/>
                    <a:pt x="4506" y="6884"/>
                  </a:cubicBezTo>
                  <a:lnTo>
                    <a:pt x="4506" y="6884"/>
                  </a:lnTo>
                  <a:cubicBezTo>
                    <a:pt x="4310" y="7637"/>
                    <a:pt x="4261" y="8362"/>
                    <a:pt x="3922" y="9089"/>
                  </a:cubicBezTo>
                  <a:cubicBezTo>
                    <a:pt x="3929" y="9078"/>
                    <a:pt x="3936" y="9071"/>
                    <a:pt x="3942" y="9062"/>
                  </a:cubicBezTo>
                  <a:lnTo>
                    <a:pt x="3942" y="9062"/>
                  </a:lnTo>
                  <a:cubicBezTo>
                    <a:pt x="3609" y="9540"/>
                    <a:pt x="3278" y="9945"/>
                    <a:pt x="2793" y="10326"/>
                  </a:cubicBezTo>
                  <a:cubicBezTo>
                    <a:pt x="2821" y="10333"/>
                    <a:pt x="2848" y="10333"/>
                    <a:pt x="2881" y="10333"/>
                  </a:cubicBezTo>
                  <a:cubicBezTo>
                    <a:pt x="3214" y="10333"/>
                    <a:pt x="3720" y="10092"/>
                    <a:pt x="3967" y="9868"/>
                  </a:cubicBezTo>
                  <a:lnTo>
                    <a:pt x="3967" y="9868"/>
                  </a:lnTo>
                  <a:cubicBezTo>
                    <a:pt x="3699" y="10136"/>
                    <a:pt x="3529" y="10484"/>
                    <a:pt x="3307" y="10784"/>
                  </a:cubicBezTo>
                  <a:cubicBezTo>
                    <a:pt x="3061" y="11053"/>
                    <a:pt x="2793" y="11134"/>
                    <a:pt x="2526" y="11347"/>
                  </a:cubicBezTo>
                  <a:cubicBezTo>
                    <a:pt x="2580" y="11352"/>
                    <a:pt x="2630" y="11358"/>
                    <a:pt x="2685" y="11358"/>
                  </a:cubicBezTo>
                  <a:cubicBezTo>
                    <a:pt x="2869" y="11358"/>
                    <a:pt x="3038" y="11320"/>
                    <a:pt x="3208" y="11210"/>
                  </a:cubicBezTo>
                  <a:lnTo>
                    <a:pt x="3208" y="11210"/>
                  </a:lnTo>
                  <a:cubicBezTo>
                    <a:pt x="3136" y="11914"/>
                    <a:pt x="2793" y="12584"/>
                    <a:pt x="2155" y="12798"/>
                  </a:cubicBezTo>
                  <a:cubicBezTo>
                    <a:pt x="2297" y="12776"/>
                    <a:pt x="2449" y="12738"/>
                    <a:pt x="2608" y="12738"/>
                  </a:cubicBezTo>
                  <a:cubicBezTo>
                    <a:pt x="2646" y="12738"/>
                    <a:pt x="2685" y="12738"/>
                    <a:pt x="2718" y="12743"/>
                  </a:cubicBezTo>
                  <a:cubicBezTo>
                    <a:pt x="2575" y="13551"/>
                    <a:pt x="1910" y="14167"/>
                    <a:pt x="1321" y="14625"/>
                  </a:cubicBezTo>
                  <a:cubicBezTo>
                    <a:pt x="1397" y="14636"/>
                    <a:pt x="1467" y="14641"/>
                    <a:pt x="1533" y="14641"/>
                  </a:cubicBezTo>
                  <a:cubicBezTo>
                    <a:pt x="1757" y="14641"/>
                    <a:pt x="1953" y="14587"/>
                    <a:pt x="2182" y="14543"/>
                  </a:cubicBezTo>
                  <a:lnTo>
                    <a:pt x="2182" y="14543"/>
                  </a:lnTo>
                  <a:cubicBezTo>
                    <a:pt x="1986" y="15029"/>
                    <a:pt x="1321" y="15323"/>
                    <a:pt x="885" y="15514"/>
                  </a:cubicBezTo>
                  <a:cubicBezTo>
                    <a:pt x="1179" y="15514"/>
                    <a:pt x="1467" y="15487"/>
                    <a:pt x="1741" y="15351"/>
                  </a:cubicBezTo>
                  <a:lnTo>
                    <a:pt x="1741" y="15351"/>
                  </a:lnTo>
                  <a:cubicBezTo>
                    <a:pt x="1762" y="15864"/>
                    <a:pt x="1397" y="16371"/>
                    <a:pt x="1081" y="16693"/>
                  </a:cubicBezTo>
                  <a:cubicBezTo>
                    <a:pt x="1369" y="16693"/>
                    <a:pt x="1615" y="16534"/>
                    <a:pt x="1888" y="16426"/>
                  </a:cubicBezTo>
                  <a:lnTo>
                    <a:pt x="1888" y="16426"/>
                  </a:lnTo>
                  <a:cubicBezTo>
                    <a:pt x="1762" y="16937"/>
                    <a:pt x="1031" y="17396"/>
                    <a:pt x="611" y="17527"/>
                  </a:cubicBezTo>
                  <a:cubicBezTo>
                    <a:pt x="721" y="17604"/>
                    <a:pt x="868" y="17631"/>
                    <a:pt x="1016" y="17631"/>
                  </a:cubicBezTo>
                  <a:cubicBezTo>
                    <a:pt x="1200" y="17631"/>
                    <a:pt x="1386" y="17587"/>
                    <a:pt x="1517" y="17527"/>
                  </a:cubicBezTo>
                  <a:lnTo>
                    <a:pt x="1517" y="17527"/>
                  </a:lnTo>
                  <a:cubicBezTo>
                    <a:pt x="1054" y="17876"/>
                    <a:pt x="611" y="18574"/>
                    <a:pt x="49" y="18684"/>
                  </a:cubicBezTo>
                  <a:cubicBezTo>
                    <a:pt x="170" y="18831"/>
                    <a:pt x="366" y="18858"/>
                    <a:pt x="563" y="18858"/>
                  </a:cubicBezTo>
                  <a:cubicBezTo>
                    <a:pt x="694" y="18858"/>
                    <a:pt x="824" y="18848"/>
                    <a:pt x="933" y="18848"/>
                  </a:cubicBezTo>
                  <a:cubicBezTo>
                    <a:pt x="857" y="19354"/>
                    <a:pt x="366" y="19812"/>
                    <a:pt x="1" y="20026"/>
                  </a:cubicBezTo>
                  <a:cubicBezTo>
                    <a:pt x="99" y="20059"/>
                    <a:pt x="208" y="20074"/>
                    <a:pt x="322" y="20074"/>
                  </a:cubicBezTo>
                  <a:cubicBezTo>
                    <a:pt x="502" y="20074"/>
                    <a:pt x="682" y="20042"/>
                    <a:pt x="835" y="19976"/>
                  </a:cubicBezTo>
                  <a:lnTo>
                    <a:pt x="835" y="19976"/>
                  </a:lnTo>
                  <a:cubicBezTo>
                    <a:pt x="721" y="20036"/>
                    <a:pt x="387" y="20217"/>
                    <a:pt x="115" y="20419"/>
                  </a:cubicBezTo>
                  <a:cubicBezTo>
                    <a:pt x="399" y="20358"/>
                    <a:pt x="726" y="20233"/>
                    <a:pt x="824" y="20157"/>
                  </a:cubicBezTo>
                  <a:cubicBezTo>
                    <a:pt x="840" y="20145"/>
                    <a:pt x="917" y="20129"/>
                    <a:pt x="971" y="20129"/>
                  </a:cubicBezTo>
                  <a:cubicBezTo>
                    <a:pt x="1009" y="20129"/>
                    <a:pt x="1031" y="20134"/>
                    <a:pt x="1021" y="20157"/>
                  </a:cubicBezTo>
                  <a:cubicBezTo>
                    <a:pt x="802" y="20512"/>
                    <a:pt x="950" y="20822"/>
                    <a:pt x="1222" y="20822"/>
                  </a:cubicBezTo>
                  <a:cubicBezTo>
                    <a:pt x="1369" y="20822"/>
                    <a:pt x="1550" y="20729"/>
                    <a:pt x="1729" y="20505"/>
                  </a:cubicBezTo>
                  <a:cubicBezTo>
                    <a:pt x="1746" y="20489"/>
                    <a:pt x="1806" y="20472"/>
                    <a:pt x="1855" y="20472"/>
                  </a:cubicBezTo>
                  <a:cubicBezTo>
                    <a:pt x="1905" y="20472"/>
                    <a:pt x="1943" y="20484"/>
                    <a:pt x="1925" y="20512"/>
                  </a:cubicBezTo>
                  <a:cubicBezTo>
                    <a:pt x="1920" y="20512"/>
                    <a:pt x="1920" y="20517"/>
                    <a:pt x="1915" y="20522"/>
                  </a:cubicBezTo>
                  <a:cubicBezTo>
                    <a:pt x="1915" y="20527"/>
                    <a:pt x="1910" y="20532"/>
                    <a:pt x="1905" y="20538"/>
                  </a:cubicBezTo>
                  <a:cubicBezTo>
                    <a:pt x="1795" y="20680"/>
                    <a:pt x="1817" y="20751"/>
                    <a:pt x="1970" y="20751"/>
                  </a:cubicBezTo>
                  <a:cubicBezTo>
                    <a:pt x="2068" y="20751"/>
                    <a:pt x="2215" y="20724"/>
                    <a:pt x="2416" y="20669"/>
                  </a:cubicBezTo>
                  <a:cubicBezTo>
                    <a:pt x="2433" y="20653"/>
                    <a:pt x="2499" y="20642"/>
                    <a:pt x="2547" y="20642"/>
                  </a:cubicBezTo>
                  <a:cubicBezTo>
                    <a:pt x="2592" y="20642"/>
                    <a:pt x="2630" y="20648"/>
                    <a:pt x="2613" y="20669"/>
                  </a:cubicBezTo>
                  <a:cubicBezTo>
                    <a:pt x="2416" y="20937"/>
                    <a:pt x="2521" y="21068"/>
                    <a:pt x="2718" y="21068"/>
                  </a:cubicBezTo>
                  <a:cubicBezTo>
                    <a:pt x="2848" y="21068"/>
                    <a:pt x="3028" y="21008"/>
                    <a:pt x="3191" y="20898"/>
                  </a:cubicBezTo>
                  <a:cubicBezTo>
                    <a:pt x="3202" y="20887"/>
                    <a:pt x="3274" y="20872"/>
                    <a:pt x="3322" y="20872"/>
                  </a:cubicBezTo>
                  <a:cubicBezTo>
                    <a:pt x="3355" y="20872"/>
                    <a:pt x="3377" y="20877"/>
                    <a:pt x="3372" y="20898"/>
                  </a:cubicBezTo>
                  <a:cubicBezTo>
                    <a:pt x="3339" y="21160"/>
                    <a:pt x="3426" y="21247"/>
                    <a:pt x="3569" y="21247"/>
                  </a:cubicBezTo>
                  <a:cubicBezTo>
                    <a:pt x="3824" y="21247"/>
                    <a:pt x="4249" y="20958"/>
                    <a:pt x="4440" y="20844"/>
                  </a:cubicBezTo>
                  <a:cubicBezTo>
                    <a:pt x="4457" y="20832"/>
                    <a:pt x="4518" y="20817"/>
                    <a:pt x="4561" y="20817"/>
                  </a:cubicBezTo>
                  <a:cubicBezTo>
                    <a:pt x="4594" y="20817"/>
                    <a:pt x="4616" y="20822"/>
                    <a:pt x="4621" y="20844"/>
                  </a:cubicBezTo>
                  <a:cubicBezTo>
                    <a:pt x="4740" y="20958"/>
                    <a:pt x="4838" y="21013"/>
                    <a:pt x="4926" y="21013"/>
                  </a:cubicBezTo>
                  <a:cubicBezTo>
                    <a:pt x="5019" y="21013"/>
                    <a:pt x="5095" y="20947"/>
                    <a:pt x="5150" y="20811"/>
                  </a:cubicBezTo>
                  <a:cubicBezTo>
                    <a:pt x="5166" y="20784"/>
                    <a:pt x="5238" y="20756"/>
                    <a:pt x="5291" y="20756"/>
                  </a:cubicBezTo>
                  <a:cubicBezTo>
                    <a:pt x="5319" y="20756"/>
                    <a:pt x="5341" y="20767"/>
                    <a:pt x="5352" y="20784"/>
                  </a:cubicBezTo>
                  <a:cubicBezTo>
                    <a:pt x="5390" y="20887"/>
                    <a:pt x="5439" y="20953"/>
                    <a:pt x="5510" y="20970"/>
                  </a:cubicBezTo>
                  <a:cubicBezTo>
                    <a:pt x="5586" y="20953"/>
                    <a:pt x="5663" y="20937"/>
                    <a:pt x="5739" y="20915"/>
                  </a:cubicBezTo>
                  <a:cubicBezTo>
                    <a:pt x="5772" y="20898"/>
                    <a:pt x="5799" y="20877"/>
                    <a:pt x="5832" y="20849"/>
                  </a:cubicBezTo>
                  <a:cubicBezTo>
                    <a:pt x="5853" y="20822"/>
                    <a:pt x="5919" y="20794"/>
                    <a:pt x="5968" y="20794"/>
                  </a:cubicBezTo>
                  <a:cubicBezTo>
                    <a:pt x="5996" y="20794"/>
                    <a:pt x="6017" y="20800"/>
                    <a:pt x="6028" y="20817"/>
                  </a:cubicBezTo>
                  <a:cubicBezTo>
                    <a:pt x="6197" y="20729"/>
                    <a:pt x="6666" y="20369"/>
                    <a:pt x="6666" y="20369"/>
                  </a:cubicBezTo>
                  <a:lnTo>
                    <a:pt x="6666" y="20369"/>
                  </a:lnTo>
                  <a:cubicBezTo>
                    <a:pt x="6618" y="20374"/>
                    <a:pt x="6573" y="20381"/>
                    <a:pt x="6525" y="20381"/>
                  </a:cubicBezTo>
                  <a:cubicBezTo>
                    <a:pt x="6263" y="20381"/>
                    <a:pt x="6006" y="20276"/>
                    <a:pt x="5772" y="20162"/>
                  </a:cubicBezTo>
                  <a:cubicBezTo>
                    <a:pt x="5744" y="20152"/>
                    <a:pt x="5761" y="20124"/>
                    <a:pt x="5782" y="20112"/>
                  </a:cubicBezTo>
                  <a:cubicBezTo>
                    <a:pt x="5958" y="20014"/>
                    <a:pt x="6351" y="19606"/>
                    <a:pt x="6464" y="19606"/>
                  </a:cubicBezTo>
                  <a:cubicBezTo>
                    <a:pt x="6334" y="19606"/>
                    <a:pt x="6213" y="19595"/>
                    <a:pt x="6082" y="19583"/>
                  </a:cubicBezTo>
                  <a:cubicBezTo>
                    <a:pt x="5805" y="19556"/>
                    <a:pt x="5598" y="19452"/>
                    <a:pt x="5395" y="19268"/>
                  </a:cubicBezTo>
                  <a:cubicBezTo>
                    <a:pt x="5369" y="19246"/>
                    <a:pt x="5422" y="19218"/>
                    <a:pt x="5434" y="19213"/>
                  </a:cubicBezTo>
                  <a:cubicBezTo>
                    <a:pt x="5641" y="19120"/>
                    <a:pt x="5755" y="19082"/>
                    <a:pt x="5979" y="19077"/>
                  </a:cubicBezTo>
                  <a:lnTo>
                    <a:pt x="5963" y="19077"/>
                  </a:lnTo>
                  <a:cubicBezTo>
                    <a:pt x="5848" y="19077"/>
                    <a:pt x="5701" y="19049"/>
                    <a:pt x="5603" y="19011"/>
                  </a:cubicBezTo>
                  <a:cubicBezTo>
                    <a:pt x="5133" y="18836"/>
                    <a:pt x="4845" y="18536"/>
                    <a:pt x="4850" y="18024"/>
                  </a:cubicBezTo>
                  <a:cubicBezTo>
                    <a:pt x="4850" y="17974"/>
                    <a:pt x="4943" y="17959"/>
                    <a:pt x="4986" y="17959"/>
                  </a:cubicBezTo>
                  <a:cubicBezTo>
                    <a:pt x="4992" y="17959"/>
                    <a:pt x="4997" y="17964"/>
                    <a:pt x="5002" y="17964"/>
                  </a:cubicBezTo>
                  <a:cubicBezTo>
                    <a:pt x="5095" y="17969"/>
                    <a:pt x="5750" y="18067"/>
                    <a:pt x="5782" y="18067"/>
                  </a:cubicBezTo>
                  <a:cubicBezTo>
                    <a:pt x="5799" y="18067"/>
                    <a:pt x="5750" y="18062"/>
                    <a:pt x="5608" y="18035"/>
                  </a:cubicBezTo>
                  <a:cubicBezTo>
                    <a:pt x="5264" y="17974"/>
                    <a:pt x="4964" y="17745"/>
                    <a:pt x="4730" y="17494"/>
                  </a:cubicBezTo>
                  <a:cubicBezTo>
                    <a:pt x="4692" y="17451"/>
                    <a:pt x="4838" y="17423"/>
                    <a:pt x="4888" y="17423"/>
                  </a:cubicBezTo>
                  <a:cubicBezTo>
                    <a:pt x="4893" y="17423"/>
                    <a:pt x="4899" y="17423"/>
                    <a:pt x="4899" y="17428"/>
                  </a:cubicBezTo>
                  <a:cubicBezTo>
                    <a:pt x="5150" y="17489"/>
                    <a:pt x="5401" y="17516"/>
                    <a:pt x="5651" y="17516"/>
                  </a:cubicBezTo>
                  <a:cubicBezTo>
                    <a:pt x="6650" y="17516"/>
                    <a:pt x="7599" y="17036"/>
                    <a:pt x="7948" y="16043"/>
                  </a:cubicBezTo>
                  <a:lnTo>
                    <a:pt x="7948" y="16043"/>
                  </a:lnTo>
                  <a:cubicBezTo>
                    <a:pt x="7713" y="16174"/>
                    <a:pt x="7436" y="16207"/>
                    <a:pt x="7157" y="16207"/>
                  </a:cubicBezTo>
                  <a:cubicBezTo>
                    <a:pt x="6961" y="16207"/>
                    <a:pt x="6764" y="16191"/>
                    <a:pt x="6580" y="16179"/>
                  </a:cubicBezTo>
                  <a:cubicBezTo>
                    <a:pt x="6535" y="16179"/>
                    <a:pt x="6497" y="16152"/>
                    <a:pt x="6547" y="16119"/>
                  </a:cubicBezTo>
                  <a:cubicBezTo>
                    <a:pt x="6749" y="15995"/>
                    <a:pt x="6933" y="15857"/>
                    <a:pt x="7103" y="15706"/>
                  </a:cubicBezTo>
                  <a:cubicBezTo>
                    <a:pt x="7026" y="15623"/>
                    <a:pt x="6978" y="15530"/>
                    <a:pt x="6933" y="15444"/>
                  </a:cubicBezTo>
                  <a:cubicBezTo>
                    <a:pt x="6874" y="15449"/>
                    <a:pt x="6819" y="15454"/>
                    <a:pt x="6764" y="15454"/>
                  </a:cubicBezTo>
                  <a:cubicBezTo>
                    <a:pt x="6721" y="15454"/>
                    <a:pt x="6678" y="15449"/>
                    <a:pt x="6639" y="15449"/>
                  </a:cubicBezTo>
                  <a:cubicBezTo>
                    <a:pt x="6628" y="15471"/>
                    <a:pt x="6618" y="15492"/>
                    <a:pt x="6601" y="15514"/>
                  </a:cubicBezTo>
                  <a:cubicBezTo>
                    <a:pt x="6580" y="15552"/>
                    <a:pt x="6547" y="15596"/>
                    <a:pt x="6492" y="15613"/>
                  </a:cubicBezTo>
                  <a:cubicBezTo>
                    <a:pt x="6481" y="15618"/>
                    <a:pt x="6475" y="15618"/>
                    <a:pt x="6464" y="15618"/>
                  </a:cubicBezTo>
                  <a:cubicBezTo>
                    <a:pt x="6442" y="15618"/>
                    <a:pt x="6416" y="15613"/>
                    <a:pt x="6404" y="15602"/>
                  </a:cubicBezTo>
                  <a:cubicBezTo>
                    <a:pt x="6377" y="15585"/>
                    <a:pt x="6361" y="15569"/>
                    <a:pt x="6351" y="15547"/>
                  </a:cubicBezTo>
                  <a:cubicBezTo>
                    <a:pt x="6301" y="15476"/>
                    <a:pt x="6273" y="15406"/>
                    <a:pt x="6246" y="15328"/>
                  </a:cubicBezTo>
                  <a:cubicBezTo>
                    <a:pt x="6115" y="15258"/>
                    <a:pt x="6006" y="15154"/>
                    <a:pt x="5919" y="15018"/>
                  </a:cubicBezTo>
                  <a:cubicBezTo>
                    <a:pt x="5903" y="14991"/>
                    <a:pt x="5941" y="14968"/>
                    <a:pt x="5963" y="14963"/>
                  </a:cubicBezTo>
                  <a:cubicBezTo>
                    <a:pt x="6017" y="14941"/>
                    <a:pt x="6077" y="14920"/>
                    <a:pt x="6137" y="14898"/>
                  </a:cubicBezTo>
                  <a:cubicBezTo>
                    <a:pt x="6115" y="14794"/>
                    <a:pt x="6094" y="14691"/>
                    <a:pt x="6072" y="14587"/>
                  </a:cubicBezTo>
                  <a:lnTo>
                    <a:pt x="6072" y="14587"/>
                  </a:lnTo>
                  <a:cubicBezTo>
                    <a:pt x="6099" y="14691"/>
                    <a:pt x="6127" y="14794"/>
                    <a:pt x="6154" y="14893"/>
                  </a:cubicBezTo>
                  <a:cubicBezTo>
                    <a:pt x="6334" y="14838"/>
                    <a:pt x="6514" y="14789"/>
                    <a:pt x="6694" y="14739"/>
                  </a:cubicBezTo>
                  <a:cubicBezTo>
                    <a:pt x="6699" y="14729"/>
                    <a:pt x="6711" y="14724"/>
                    <a:pt x="6721" y="14724"/>
                  </a:cubicBezTo>
                  <a:lnTo>
                    <a:pt x="6754" y="14724"/>
                  </a:lnTo>
                  <a:cubicBezTo>
                    <a:pt x="7021" y="14653"/>
                    <a:pt x="7288" y="14576"/>
                    <a:pt x="7550" y="14477"/>
                  </a:cubicBezTo>
                  <a:cubicBezTo>
                    <a:pt x="8046" y="14286"/>
                    <a:pt x="8390" y="13933"/>
                    <a:pt x="8701" y="13528"/>
                  </a:cubicBezTo>
                  <a:cubicBezTo>
                    <a:pt x="8783" y="13420"/>
                    <a:pt x="8854" y="13304"/>
                    <a:pt x="8924" y="13185"/>
                  </a:cubicBezTo>
                  <a:lnTo>
                    <a:pt x="8919" y="13185"/>
                  </a:lnTo>
                  <a:cubicBezTo>
                    <a:pt x="8826" y="13251"/>
                    <a:pt x="8728" y="13278"/>
                    <a:pt x="8619" y="13278"/>
                  </a:cubicBezTo>
                  <a:lnTo>
                    <a:pt x="8543" y="13278"/>
                  </a:lnTo>
                  <a:cubicBezTo>
                    <a:pt x="8504" y="13278"/>
                    <a:pt x="8456" y="13272"/>
                    <a:pt x="8471" y="13239"/>
                  </a:cubicBezTo>
                  <a:cubicBezTo>
                    <a:pt x="8471" y="13234"/>
                    <a:pt x="8554" y="13082"/>
                    <a:pt x="8614" y="12934"/>
                  </a:cubicBezTo>
                  <a:cubicBezTo>
                    <a:pt x="8537" y="12853"/>
                    <a:pt x="8471" y="12770"/>
                    <a:pt x="8413" y="12677"/>
                  </a:cubicBezTo>
                  <a:cubicBezTo>
                    <a:pt x="8395" y="12683"/>
                    <a:pt x="8380" y="12689"/>
                    <a:pt x="8363" y="12694"/>
                  </a:cubicBezTo>
                  <a:cubicBezTo>
                    <a:pt x="8325" y="12831"/>
                    <a:pt x="8254" y="12961"/>
                    <a:pt x="8275" y="13108"/>
                  </a:cubicBezTo>
                  <a:cubicBezTo>
                    <a:pt x="8249" y="12967"/>
                    <a:pt x="8303" y="12831"/>
                    <a:pt x="8330" y="12700"/>
                  </a:cubicBezTo>
                  <a:lnTo>
                    <a:pt x="8330" y="12700"/>
                  </a:lnTo>
                  <a:cubicBezTo>
                    <a:pt x="8287" y="12710"/>
                    <a:pt x="8232" y="12722"/>
                    <a:pt x="8156" y="12732"/>
                  </a:cubicBezTo>
                  <a:cubicBezTo>
                    <a:pt x="8151" y="12732"/>
                    <a:pt x="8134" y="12738"/>
                    <a:pt x="8118" y="12738"/>
                  </a:cubicBezTo>
                  <a:cubicBezTo>
                    <a:pt x="8079" y="12738"/>
                    <a:pt x="8035" y="12727"/>
                    <a:pt x="8046" y="12694"/>
                  </a:cubicBezTo>
                  <a:cubicBezTo>
                    <a:pt x="8177" y="12329"/>
                    <a:pt x="8401" y="12269"/>
                    <a:pt x="7905" y="12219"/>
                  </a:cubicBezTo>
                  <a:cubicBezTo>
                    <a:pt x="7632" y="12192"/>
                    <a:pt x="7446" y="12078"/>
                    <a:pt x="7277" y="11871"/>
                  </a:cubicBezTo>
                  <a:cubicBezTo>
                    <a:pt x="7239" y="11826"/>
                    <a:pt x="7381" y="11799"/>
                    <a:pt x="7403" y="11799"/>
                  </a:cubicBezTo>
                  <a:cubicBezTo>
                    <a:pt x="7882" y="11783"/>
                    <a:pt x="8352" y="11675"/>
                    <a:pt x="8788" y="11489"/>
                  </a:cubicBezTo>
                  <a:cubicBezTo>
                    <a:pt x="8773" y="11445"/>
                    <a:pt x="8761" y="11396"/>
                    <a:pt x="8745" y="11347"/>
                  </a:cubicBezTo>
                  <a:lnTo>
                    <a:pt x="8745" y="11347"/>
                  </a:lnTo>
                  <a:cubicBezTo>
                    <a:pt x="8810" y="11368"/>
                    <a:pt x="8876" y="11396"/>
                    <a:pt x="8947" y="11423"/>
                  </a:cubicBezTo>
                  <a:cubicBezTo>
                    <a:pt x="9093" y="11347"/>
                    <a:pt x="9246" y="11270"/>
                    <a:pt x="9388" y="11177"/>
                  </a:cubicBezTo>
                  <a:cubicBezTo>
                    <a:pt x="9143" y="10791"/>
                    <a:pt x="8909" y="10431"/>
                    <a:pt x="8773" y="9923"/>
                  </a:cubicBezTo>
                  <a:lnTo>
                    <a:pt x="8773" y="9923"/>
                  </a:lnTo>
                  <a:cubicBezTo>
                    <a:pt x="9055" y="10240"/>
                    <a:pt x="9536" y="10195"/>
                    <a:pt x="9896" y="10245"/>
                  </a:cubicBezTo>
                  <a:cubicBezTo>
                    <a:pt x="9901" y="10240"/>
                    <a:pt x="9901" y="10234"/>
                    <a:pt x="9906" y="10234"/>
                  </a:cubicBezTo>
                  <a:cubicBezTo>
                    <a:pt x="9868" y="10202"/>
                    <a:pt x="9830" y="10169"/>
                    <a:pt x="9798" y="10136"/>
                  </a:cubicBezTo>
                  <a:lnTo>
                    <a:pt x="9672" y="10136"/>
                  </a:lnTo>
                  <a:cubicBezTo>
                    <a:pt x="9453" y="10136"/>
                    <a:pt x="9274" y="10054"/>
                    <a:pt x="9093" y="9945"/>
                  </a:cubicBezTo>
                  <a:cubicBezTo>
                    <a:pt x="9050" y="9918"/>
                    <a:pt x="9093" y="9895"/>
                    <a:pt x="9121" y="9880"/>
                  </a:cubicBezTo>
                  <a:cubicBezTo>
                    <a:pt x="9224" y="9835"/>
                    <a:pt x="9322" y="9792"/>
                    <a:pt x="9427" y="9754"/>
                  </a:cubicBezTo>
                  <a:cubicBezTo>
                    <a:pt x="9317" y="9623"/>
                    <a:pt x="9208" y="9492"/>
                    <a:pt x="9105" y="9351"/>
                  </a:cubicBezTo>
                  <a:cubicBezTo>
                    <a:pt x="9002" y="9323"/>
                    <a:pt x="8897" y="9285"/>
                    <a:pt x="8799" y="9220"/>
                  </a:cubicBezTo>
                  <a:cubicBezTo>
                    <a:pt x="8761" y="9192"/>
                    <a:pt x="8799" y="9165"/>
                    <a:pt x="8826" y="9154"/>
                  </a:cubicBezTo>
                  <a:cubicBezTo>
                    <a:pt x="8864" y="9143"/>
                    <a:pt x="8897" y="9127"/>
                    <a:pt x="8936" y="9110"/>
                  </a:cubicBezTo>
                  <a:cubicBezTo>
                    <a:pt x="8854" y="8991"/>
                    <a:pt x="8773" y="8865"/>
                    <a:pt x="8695" y="8739"/>
                  </a:cubicBezTo>
                  <a:cubicBezTo>
                    <a:pt x="8390" y="8276"/>
                    <a:pt x="8254" y="8178"/>
                    <a:pt x="7741" y="7420"/>
                  </a:cubicBezTo>
                  <a:cubicBezTo>
                    <a:pt x="7698" y="7282"/>
                    <a:pt x="7643" y="7151"/>
                    <a:pt x="7594" y="7020"/>
                  </a:cubicBezTo>
                  <a:lnTo>
                    <a:pt x="7594" y="7020"/>
                  </a:lnTo>
                  <a:cubicBezTo>
                    <a:pt x="7839" y="7103"/>
                    <a:pt x="8106" y="7103"/>
                    <a:pt x="8380" y="7103"/>
                  </a:cubicBezTo>
                  <a:cubicBezTo>
                    <a:pt x="7791" y="6803"/>
                    <a:pt x="7446" y="6350"/>
                    <a:pt x="7348" y="5673"/>
                  </a:cubicBezTo>
                  <a:lnTo>
                    <a:pt x="7348" y="5673"/>
                  </a:lnTo>
                  <a:cubicBezTo>
                    <a:pt x="7522" y="5711"/>
                    <a:pt x="7736" y="5766"/>
                    <a:pt x="7948" y="5766"/>
                  </a:cubicBezTo>
                  <a:cubicBezTo>
                    <a:pt x="8063" y="5766"/>
                    <a:pt x="8177" y="5750"/>
                    <a:pt x="8282" y="5706"/>
                  </a:cubicBezTo>
                  <a:cubicBezTo>
                    <a:pt x="7987" y="5406"/>
                    <a:pt x="7741" y="5167"/>
                    <a:pt x="7496" y="4817"/>
                  </a:cubicBezTo>
                  <a:cubicBezTo>
                    <a:pt x="7277" y="4522"/>
                    <a:pt x="7152" y="4119"/>
                    <a:pt x="6955" y="3825"/>
                  </a:cubicBezTo>
                  <a:lnTo>
                    <a:pt x="6955" y="3825"/>
                  </a:lnTo>
                  <a:cubicBezTo>
                    <a:pt x="7103" y="3890"/>
                    <a:pt x="7250" y="3918"/>
                    <a:pt x="7398" y="3918"/>
                  </a:cubicBezTo>
                  <a:cubicBezTo>
                    <a:pt x="7545" y="3918"/>
                    <a:pt x="7692" y="3890"/>
                    <a:pt x="7839" y="3852"/>
                  </a:cubicBezTo>
                  <a:cubicBezTo>
                    <a:pt x="7277" y="3715"/>
                    <a:pt x="6540" y="2936"/>
                    <a:pt x="6514" y="2264"/>
                  </a:cubicBezTo>
                  <a:lnTo>
                    <a:pt x="6514" y="2264"/>
                  </a:lnTo>
                  <a:cubicBezTo>
                    <a:pt x="6786" y="2477"/>
                    <a:pt x="7054" y="2641"/>
                    <a:pt x="7398" y="2641"/>
                  </a:cubicBezTo>
                  <a:cubicBezTo>
                    <a:pt x="7129" y="2237"/>
                    <a:pt x="6907" y="1778"/>
                    <a:pt x="6612" y="1430"/>
                  </a:cubicBezTo>
                  <a:cubicBezTo>
                    <a:pt x="6857" y="1403"/>
                    <a:pt x="7054" y="1189"/>
                    <a:pt x="7152" y="972"/>
                  </a:cubicBezTo>
                  <a:lnTo>
                    <a:pt x="6323" y="972"/>
                  </a:lnTo>
                  <a:cubicBezTo>
                    <a:pt x="6492" y="841"/>
                    <a:pt x="6835" y="731"/>
                    <a:pt x="6907" y="519"/>
                  </a:cubicBezTo>
                  <a:lnTo>
                    <a:pt x="6907" y="519"/>
                  </a:lnTo>
                  <a:cubicBezTo>
                    <a:pt x="6661" y="650"/>
                    <a:pt x="6323" y="677"/>
                    <a:pt x="6049" y="759"/>
                  </a:cubicBezTo>
                  <a:lnTo>
                    <a:pt x="6170" y="704"/>
                  </a:lnTo>
                  <a:cubicBezTo>
                    <a:pt x="6154" y="278"/>
                    <a:pt x="5772" y="0"/>
                    <a:pt x="5390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0"/>
            <p:cNvSpPr/>
            <p:nvPr/>
          </p:nvSpPr>
          <p:spPr>
            <a:xfrm>
              <a:off x="5891575" y="3439350"/>
              <a:ext cx="153850" cy="30850"/>
            </a:xfrm>
            <a:custGeom>
              <a:avLst/>
              <a:gdLst/>
              <a:ahLst/>
              <a:cxnLst/>
              <a:rect l="l" t="t" r="r" b="b"/>
              <a:pathLst>
                <a:path w="6154" h="1234" extrusionOk="0">
                  <a:moveTo>
                    <a:pt x="6093" y="665"/>
                  </a:moveTo>
                  <a:cubicBezTo>
                    <a:pt x="6044" y="665"/>
                    <a:pt x="5978" y="693"/>
                    <a:pt x="5957" y="720"/>
                  </a:cubicBezTo>
                  <a:cubicBezTo>
                    <a:pt x="5924" y="748"/>
                    <a:pt x="5897" y="769"/>
                    <a:pt x="5864" y="786"/>
                  </a:cubicBezTo>
                  <a:cubicBezTo>
                    <a:pt x="5930" y="769"/>
                    <a:pt x="5990" y="748"/>
                    <a:pt x="6055" y="726"/>
                  </a:cubicBezTo>
                  <a:cubicBezTo>
                    <a:pt x="6055" y="720"/>
                    <a:pt x="6055" y="720"/>
                    <a:pt x="6061" y="715"/>
                  </a:cubicBezTo>
                  <a:cubicBezTo>
                    <a:pt x="6061" y="720"/>
                    <a:pt x="6061" y="720"/>
                    <a:pt x="6066" y="720"/>
                  </a:cubicBezTo>
                  <a:cubicBezTo>
                    <a:pt x="6083" y="715"/>
                    <a:pt x="6104" y="710"/>
                    <a:pt x="6126" y="698"/>
                  </a:cubicBezTo>
                  <a:cubicBezTo>
                    <a:pt x="6136" y="698"/>
                    <a:pt x="6148" y="693"/>
                    <a:pt x="6153" y="688"/>
                  </a:cubicBezTo>
                  <a:cubicBezTo>
                    <a:pt x="6142" y="671"/>
                    <a:pt x="6121" y="665"/>
                    <a:pt x="6093" y="665"/>
                  </a:cubicBezTo>
                  <a:close/>
                  <a:moveTo>
                    <a:pt x="1096" y="0"/>
                  </a:moveTo>
                  <a:cubicBezTo>
                    <a:pt x="1042" y="0"/>
                    <a:pt x="965" y="16"/>
                    <a:pt x="949" y="28"/>
                  </a:cubicBezTo>
                  <a:cubicBezTo>
                    <a:pt x="851" y="104"/>
                    <a:pt x="524" y="229"/>
                    <a:pt x="240" y="290"/>
                  </a:cubicBezTo>
                  <a:cubicBezTo>
                    <a:pt x="147" y="360"/>
                    <a:pt x="66" y="431"/>
                    <a:pt x="0" y="496"/>
                  </a:cubicBezTo>
                  <a:cubicBezTo>
                    <a:pt x="328" y="496"/>
                    <a:pt x="839" y="207"/>
                    <a:pt x="1042" y="33"/>
                  </a:cubicBezTo>
                  <a:lnTo>
                    <a:pt x="1042" y="33"/>
                  </a:lnTo>
                  <a:cubicBezTo>
                    <a:pt x="698" y="513"/>
                    <a:pt x="932" y="710"/>
                    <a:pt x="1249" y="710"/>
                  </a:cubicBezTo>
                  <a:cubicBezTo>
                    <a:pt x="1494" y="710"/>
                    <a:pt x="1789" y="600"/>
                    <a:pt x="1926" y="415"/>
                  </a:cubicBezTo>
                  <a:lnTo>
                    <a:pt x="1926" y="415"/>
                  </a:lnTo>
                  <a:cubicBezTo>
                    <a:pt x="1838" y="540"/>
                    <a:pt x="1778" y="693"/>
                    <a:pt x="1800" y="867"/>
                  </a:cubicBezTo>
                  <a:cubicBezTo>
                    <a:pt x="1844" y="873"/>
                    <a:pt x="1887" y="879"/>
                    <a:pt x="1937" y="879"/>
                  </a:cubicBezTo>
                  <a:cubicBezTo>
                    <a:pt x="2188" y="879"/>
                    <a:pt x="2460" y="753"/>
                    <a:pt x="2624" y="557"/>
                  </a:cubicBezTo>
                  <a:lnTo>
                    <a:pt x="2624" y="557"/>
                  </a:lnTo>
                  <a:cubicBezTo>
                    <a:pt x="2362" y="879"/>
                    <a:pt x="2515" y="987"/>
                    <a:pt x="2755" y="987"/>
                  </a:cubicBezTo>
                  <a:cubicBezTo>
                    <a:pt x="2967" y="987"/>
                    <a:pt x="3256" y="900"/>
                    <a:pt x="3392" y="786"/>
                  </a:cubicBezTo>
                  <a:lnTo>
                    <a:pt x="3392" y="786"/>
                  </a:lnTo>
                  <a:cubicBezTo>
                    <a:pt x="3327" y="1118"/>
                    <a:pt x="3425" y="1234"/>
                    <a:pt x="3589" y="1234"/>
                  </a:cubicBezTo>
                  <a:cubicBezTo>
                    <a:pt x="3911" y="1234"/>
                    <a:pt x="4484" y="824"/>
                    <a:pt x="4643" y="731"/>
                  </a:cubicBezTo>
                  <a:cubicBezTo>
                    <a:pt x="4653" y="841"/>
                    <a:pt x="4686" y="917"/>
                    <a:pt x="4724" y="965"/>
                  </a:cubicBezTo>
                  <a:cubicBezTo>
                    <a:pt x="4757" y="955"/>
                    <a:pt x="4795" y="949"/>
                    <a:pt x="4806" y="949"/>
                  </a:cubicBezTo>
                  <a:cubicBezTo>
                    <a:pt x="4931" y="944"/>
                    <a:pt x="5051" y="932"/>
                    <a:pt x="5172" y="917"/>
                  </a:cubicBezTo>
                  <a:cubicBezTo>
                    <a:pt x="5258" y="851"/>
                    <a:pt x="5335" y="764"/>
                    <a:pt x="5378" y="677"/>
                  </a:cubicBezTo>
                  <a:cubicBezTo>
                    <a:pt x="5416" y="764"/>
                    <a:pt x="5461" y="824"/>
                    <a:pt x="5509" y="867"/>
                  </a:cubicBezTo>
                  <a:cubicBezTo>
                    <a:pt x="5553" y="862"/>
                    <a:pt x="5592" y="851"/>
                    <a:pt x="5635" y="841"/>
                  </a:cubicBezTo>
                  <a:cubicBezTo>
                    <a:pt x="5564" y="824"/>
                    <a:pt x="5515" y="758"/>
                    <a:pt x="5477" y="655"/>
                  </a:cubicBezTo>
                  <a:cubicBezTo>
                    <a:pt x="5466" y="638"/>
                    <a:pt x="5444" y="627"/>
                    <a:pt x="5416" y="627"/>
                  </a:cubicBezTo>
                  <a:cubicBezTo>
                    <a:pt x="5363" y="627"/>
                    <a:pt x="5291" y="655"/>
                    <a:pt x="5275" y="682"/>
                  </a:cubicBezTo>
                  <a:cubicBezTo>
                    <a:pt x="5220" y="818"/>
                    <a:pt x="5144" y="884"/>
                    <a:pt x="5051" y="884"/>
                  </a:cubicBezTo>
                  <a:cubicBezTo>
                    <a:pt x="4963" y="884"/>
                    <a:pt x="4865" y="829"/>
                    <a:pt x="4746" y="715"/>
                  </a:cubicBezTo>
                  <a:cubicBezTo>
                    <a:pt x="4741" y="693"/>
                    <a:pt x="4719" y="688"/>
                    <a:pt x="4686" y="688"/>
                  </a:cubicBezTo>
                  <a:cubicBezTo>
                    <a:pt x="4643" y="688"/>
                    <a:pt x="4582" y="703"/>
                    <a:pt x="4565" y="715"/>
                  </a:cubicBezTo>
                  <a:cubicBezTo>
                    <a:pt x="4374" y="829"/>
                    <a:pt x="3949" y="1118"/>
                    <a:pt x="3694" y="1118"/>
                  </a:cubicBezTo>
                  <a:cubicBezTo>
                    <a:pt x="3551" y="1118"/>
                    <a:pt x="3464" y="1031"/>
                    <a:pt x="3497" y="769"/>
                  </a:cubicBezTo>
                  <a:cubicBezTo>
                    <a:pt x="3502" y="748"/>
                    <a:pt x="3480" y="743"/>
                    <a:pt x="3447" y="743"/>
                  </a:cubicBezTo>
                  <a:cubicBezTo>
                    <a:pt x="3399" y="743"/>
                    <a:pt x="3327" y="758"/>
                    <a:pt x="3316" y="769"/>
                  </a:cubicBezTo>
                  <a:cubicBezTo>
                    <a:pt x="3153" y="879"/>
                    <a:pt x="2973" y="939"/>
                    <a:pt x="2843" y="939"/>
                  </a:cubicBezTo>
                  <a:cubicBezTo>
                    <a:pt x="2646" y="939"/>
                    <a:pt x="2541" y="808"/>
                    <a:pt x="2738" y="540"/>
                  </a:cubicBezTo>
                  <a:cubicBezTo>
                    <a:pt x="2755" y="519"/>
                    <a:pt x="2717" y="513"/>
                    <a:pt x="2672" y="513"/>
                  </a:cubicBezTo>
                  <a:cubicBezTo>
                    <a:pt x="2624" y="513"/>
                    <a:pt x="2558" y="524"/>
                    <a:pt x="2541" y="540"/>
                  </a:cubicBezTo>
                  <a:cubicBezTo>
                    <a:pt x="2340" y="595"/>
                    <a:pt x="2193" y="622"/>
                    <a:pt x="2095" y="622"/>
                  </a:cubicBezTo>
                  <a:cubicBezTo>
                    <a:pt x="1942" y="622"/>
                    <a:pt x="1920" y="551"/>
                    <a:pt x="2030" y="409"/>
                  </a:cubicBezTo>
                  <a:cubicBezTo>
                    <a:pt x="2035" y="403"/>
                    <a:pt x="2040" y="398"/>
                    <a:pt x="2040" y="393"/>
                  </a:cubicBezTo>
                  <a:cubicBezTo>
                    <a:pt x="2045" y="388"/>
                    <a:pt x="2045" y="383"/>
                    <a:pt x="2050" y="383"/>
                  </a:cubicBezTo>
                  <a:cubicBezTo>
                    <a:pt x="2068" y="355"/>
                    <a:pt x="2030" y="343"/>
                    <a:pt x="1980" y="343"/>
                  </a:cubicBezTo>
                  <a:cubicBezTo>
                    <a:pt x="1931" y="343"/>
                    <a:pt x="1871" y="360"/>
                    <a:pt x="1854" y="376"/>
                  </a:cubicBezTo>
                  <a:cubicBezTo>
                    <a:pt x="1675" y="600"/>
                    <a:pt x="1494" y="693"/>
                    <a:pt x="1347" y="693"/>
                  </a:cubicBezTo>
                  <a:cubicBezTo>
                    <a:pt x="1075" y="693"/>
                    <a:pt x="927" y="383"/>
                    <a:pt x="1146" y="28"/>
                  </a:cubicBezTo>
                  <a:cubicBezTo>
                    <a:pt x="1156" y="5"/>
                    <a:pt x="1134" y="0"/>
                    <a:pt x="1096" y="0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0"/>
            <p:cNvSpPr/>
            <p:nvPr/>
          </p:nvSpPr>
          <p:spPr>
            <a:xfrm>
              <a:off x="5985925" y="3016700"/>
              <a:ext cx="11225" cy="3600"/>
            </a:xfrm>
            <a:custGeom>
              <a:avLst/>
              <a:gdLst/>
              <a:ahLst/>
              <a:cxnLst/>
              <a:rect l="l" t="t" r="r" b="b"/>
              <a:pathLst>
                <a:path w="449" h="144" extrusionOk="0">
                  <a:moveTo>
                    <a:pt x="448" y="1"/>
                  </a:moveTo>
                  <a:lnTo>
                    <a:pt x="448" y="1"/>
                  </a:lnTo>
                  <a:cubicBezTo>
                    <a:pt x="280" y="45"/>
                    <a:pt x="121" y="94"/>
                    <a:pt x="1" y="143"/>
                  </a:cubicBezTo>
                  <a:lnTo>
                    <a:pt x="56" y="143"/>
                  </a:lnTo>
                  <a:cubicBezTo>
                    <a:pt x="187" y="143"/>
                    <a:pt x="318" y="94"/>
                    <a:pt x="448" y="1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0"/>
            <p:cNvSpPr/>
            <p:nvPr/>
          </p:nvSpPr>
          <p:spPr>
            <a:xfrm>
              <a:off x="6040200" y="2967225"/>
              <a:ext cx="48975" cy="21650"/>
            </a:xfrm>
            <a:custGeom>
              <a:avLst/>
              <a:gdLst/>
              <a:ahLst/>
              <a:cxnLst/>
              <a:rect l="l" t="t" r="r" b="b"/>
              <a:pathLst>
                <a:path w="1959" h="866" extrusionOk="0">
                  <a:moveTo>
                    <a:pt x="481" y="769"/>
                  </a:moveTo>
                  <a:lnTo>
                    <a:pt x="481" y="775"/>
                  </a:lnTo>
                  <a:lnTo>
                    <a:pt x="476" y="775"/>
                  </a:lnTo>
                  <a:lnTo>
                    <a:pt x="469" y="778"/>
                  </a:lnTo>
                  <a:lnTo>
                    <a:pt x="469" y="778"/>
                  </a:lnTo>
                  <a:cubicBezTo>
                    <a:pt x="470" y="777"/>
                    <a:pt x="473" y="775"/>
                    <a:pt x="481" y="769"/>
                  </a:cubicBezTo>
                  <a:close/>
                  <a:moveTo>
                    <a:pt x="466" y="780"/>
                  </a:moveTo>
                  <a:cubicBezTo>
                    <a:pt x="465" y="780"/>
                    <a:pt x="465" y="780"/>
                    <a:pt x="465" y="780"/>
                  </a:cubicBezTo>
                  <a:cubicBezTo>
                    <a:pt x="465" y="780"/>
                    <a:pt x="466" y="780"/>
                    <a:pt x="466" y="780"/>
                  </a:cubicBezTo>
                  <a:close/>
                  <a:moveTo>
                    <a:pt x="377" y="1"/>
                  </a:moveTo>
                  <a:cubicBezTo>
                    <a:pt x="361" y="1"/>
                    <a:pt x="346" y="6"/>
                    <a:pt x="334" y="16"/>
                  </a:cubicBezTo>
                  <a:cubicBezTo>
                    <a:pt x="317" y="33"/>
                    <a:pt x="312" y="66"/>
                    <a:pt x="317" y="88"/>
                  </a:cubicBezTo>
                  <a:cubicBezTo>
                    <a:pt x="360" y="212"/>
                    <a:pt x="400" y="350"/>
                    <a:pt x="432" y="486"/>
                  </a:cubicBezTo>
                  <a:cubicBezTo>
                    <a:pt x="448" y="551"/>
                    <a:pt x="459" y="617"/>
                    <a:pt x="470" y="682"/>
                  </a:cubicBezTo>
                  <a:cubicBezTo>
                    <a:pt x="470" y="715"/>
                    <a:pt x="476" y="748"/>
                    <a:pt x="470" y="769"/>
                  </a:cubicBezTo>
                  <a:cubicBezTo>
                    <a:pt x="470" y="771"/>
                    <a:pt x="470" y="773"/>
                    <a:pt x="469" y="775"/>
                  </a:cubicBezTo>
                  <a:lnTo>
                    <a:pt x="469" y="775"/>
                  </a:lnTo>
                  <a:cubicBezTo>
                    <a:pt x="469" y="775"/>
                    <a:pt x="468" y="775"/>
                    <a:pt x="468" y="775"/>
                  </a:cubicBezTo>
                  <a:cubicBezTo>
                    <a:pt x="465" y="775"/>
                    <a:pt x="459" y="775"/>
                    <a:pt x="453" y="769"/>
                  </a:cubicBezTo>
                  <a:cubicBezTo>
                    <a:pt x="350" y="703"/>
                    <a:pt x="252" y="589"/>
                    <a:pt x="181" y="481"/>
                  </a:cubicBezTo>
                  <a:cubicBezTo>
                    <a:pt x="105" y="360"/>
                    <a:pt x="50" y="235"/>
                    <a:pt x="0" y="104"/>
                  </a:cubicBezTo>
                  <a:lnTo>
                    <a:pt x="0" y="104"/>
                  </a:lnTo>
                  <a:cubicBezTo>
                    <a:pt x="28" y="240"/>
                    <a:pt x="72" y="376"/>
                    <a:pt x="131" y="507"/>
                  </a:cubicBezTo>
                  <a:cubicBezTo>
                    <a:pt x="203" y="633"/>
                    <a:pt x="279" y="748"/>
                    <a:pt x="410" y="846"/>
                  </a:cubicBezTo>
                  <a:cubicBezTo>
                    <a:pt x="422" y="854"/>
                    <a:pt x="438" y="866"/>
                    <a:pt x="466" y="866"/>
                  </a:cubicBezTo>
                  <a:cubicBezTo>
                    <a:pt x="476" y="866"/>
                    <a:pt x="486" y="864"/>
                    <a:pt x="498" y="862"/>
                  </a:cubicBezTo>
                  <a:lnTo>
                    <a:pt x="508" y="856"/>
                  </a:lnTo>
                  <a:lnTo>
                    <a:pt x="514" y="856"/>
                  </a:lnTo>
                  <a:cubicBezTo>
                    <a:pt x="519" y="854"/>
                    <a:pt x="522" y="852"/>
                    <a:pt x="524" y="851"/>
                  </a:cubicBezTo>
                  <a:lnTo>
                    <a:pt x="524" y="851"/>
                  </a:lnTo>
                  <a:cubicBezTo>
                    <a:pt x="524" y="851"/>
                    <a:pt x="524" y="851"/>
                    <a:pt x="524" y="851"/>
                  </a:cubicBezTo>
                  <a:lnTo>
                    <a:pt x="531" y="846"/>
                  </a:lnTo>
                  <a:lnTo>
                    <a:pt x="541" y="834"/>
                  </a:lnTo>
                  <a:cubicBezTo>
                    <a:pt x="551" y="824"/>
                    <a:pt x="557" y="808"/>
                    <a:pt x="557" y="796"/>
                  </a:cubicBezTo>
                  <a:cubicBezTo>
                    <a:pt x="569" y="753"/>
                    <a:pt x="569" y="715"/>
                    <a:pt x="569" y="677"/>
                  </a:cubicBezTo>
                  <a:cubicBezTo>
                    <a:pt x="563" y="600"/>
                    <a:pt x="551" y="529"/>
                    <a:pt x="541" y="458"/>
                  </a:cubicBezTo>
                  <a:cubicBezTo>
                    <a:pt x="535" y="420"/>
                    <a:pt x="528" y="383"/>
                    <a:pt x="520" y="346"/>
                  </a:cubicBezTo>
                  <a:lnTo>
                    <a:pt x="520" y="346"/>
                  </a:lnTo>
                  <a:cubicBezTo>
                    <a:pt x="567" y="405"/>
                    <a:pt x="617" y="463"/>
                    <a:pt x="672" y="519"/>
                  </a:cubicBezTo>
                  <a:cubicBezTo>
                    <a:pt x="798" y="655"/>
                    <a:pt x="982" y="748"/>
                    <a:pt x="1168" y="775"/>
                  </a:cubicBezTo>
                  <a:cubicBezTo>
                    <a:pt x="1172" y="776"/>
                    <a:pt x="1175" y="776"/>
                    <a:pt x="1179" y="776"/>
                  </a:cubicBezTo>
                  <a:cubicBezTo>
                    <a:pt x="1212" y="776"/>
                    <a:pt x="1239" y="755"/>
                    <a:pt x="1244" y="720"/>
                  </a:cubicBezTo>
                  <a:cubicBezTo>
                    <a:pt x="1251" y="710"/>
                    <a:pt x="1244" y="693"/>
                    <a:pt x="1239" y="682"/>
                  </a:cubicBezTo>
                  <a:cubicBezTo>
                    <a:pt x="1180" y="566"/>
                    <a:pt x="1121" y="452"/>
                    <a:pt x="1067" y="338"/>
                  </a:cubicBezTo>
                  <a:lnTo>
                    <a:pt x="1067" y="338"/>
                  </a:lnTo>
                  <a:cubicBezTo>
                    <a:pt x="1148" y="408"/>
                    <a:pt x="1237" y="470"/>
                    <a:pt x="1332" y="519"/>
                  </a:cubicBezTo>
                  <a:cubicBezTo>
                    <a:pt x="1425" y="567"/>
                    <a:pt x="1533" y="605"/>
                    <a:pt x="1643" y="612"/>
                  </a:cubicBezTo>
                  <a:cubicBezTo>
                    <a:pt x="1757" y="605"/>
                    <a:pt x="1850" y="562"/>
                    <a:pt x="1959" y="562"/>
                  </a:cubicBezTo>
                  <a:cubicBezTo>
                    <a:pt x="1937" y="559"/>
                    <a:pt x="1915" y="557"/>
                    <a:pt x="1893" y="557"/>
                  </a:cubicBezTo>
                  <a:cubicBezTo>
                    <a:pt x="1824" y="557"/>
                    <a:pt x="1756" y="570"/>
                    <a:pt x="1691" y="570"/>
                  </a:cubicBezTo>
                  <a:cubicBezTo>
                    <a:pt x="1675" y="570"/>
                    <a:pt x="1659" y="569"/>
                    <a:pt x="1643" y="567"/>
                  </a:cubicBezTo>
                  <a:cubicBezTo>
                    <a:pt x="1545" y="551"/>
                    <a:pt x="1452" y="513"/>
                    <a:pt x="1364" y="458"/>
                  </a:cubicBezTo>
                  <a:cubicBezTo>
                    <a:pt x="1190" y="350"/>
                    <a:pt x="1048" y="202"/>
                    <a:pt x="934" y="33"/>
                  </a:cubicBezTo>
                  <a:cubicBezTo>
                    <a:pt x="923" y="16"/>
                    <a:pt x="906" y="7"/>
                    <a:pt x="889" y="7"/>
                  </a:cubicBezTo>
                  <a:cubicBezTo>
                    <a:pt x="878" y="7"/>
                    <a:pt x="868" y="10"/>
                    <a:pt x="858" y="16"/>
                  </a:cubicBezTo>
                  <a:cubicBezTo>
                    <a:pt x="836" y="33"/>
                    <a:pt x="830" y="55"/>
                    <a:pt x="836" y="81"/>
                  </a:cubicBezTo>
                  <a:cubicBezTo>
                    <a:pt x="891" y="267"/>
                    <a:pt x="975" y="439"/>
                    <a:pt x="1056" y="608"/>
                  </a:cubicBezTo>
                  <a:lnTo>
                    <a:pt x="1056" y="608"/>
                  </a:lnTo>
                  <a:cubicBezTo>
                    <a:pt x="950" y="567"/>
                    <a:pt x="856" y="502"/>
                    <a:pt x="770" y="420"/>
                  </a:cubicBezTo>
                  <a:cubicBezTo>
                    <a:pt x="650" y="300"/>
                    <a:pt x="541" y="159"/>
                    <a:pt x="426" y="22"/>
                  </a:cubicBezTo>
                  <a:cubicBezTo>
                    <a:pt x="412" y="8"/>
                    <a:pt x="394" y="1"/>
                    <a:pt x="37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0"/>
            <p:cNvSpPr/>
            <p:nvPr/>
          </p:nvSpPr>
          <p:spPr>
            <a:xfrm>
              <a:off x="6014575" y="2966525"/>
              <a:ext cx="17750" cy="20750"/>
            </a:xfrm>
            <a:custGeom>
              <a:avLst/>
              <a:gdLst/>
              <a:ahLst/>
              <a:cxnLst/>
              <a:rect l="l" t="t" r="r" b="b"/>
              <a:pathLst>
                <a:path w="710" h="830" extrusionOk="0">
                  <a:moveTo>
                    <a:pt x="164" y="1"/>
                  </a:moveTo>
                  <a:lnTo>
                    <a:pt x="164" y="1"/>
                  </a:lnTo>
                  <a:cubicBezTo>
                    <a:pt x="136" y="126"/>
                    <a:pt x="98" y="247"/>
                    <a:pt x="66" y="366"/>
                  </a:cubicBezTo>
                  <a:cubicBezTo>
                    <a:pt x="33" y="492"/>
                    <a:pt x="5" y="623"/>
                    <a:pt x="0" y="759"/>
                  </a:cubicBezTo>
                  <a:cubicBezTo>
                    <a:pt x="0" y="797"/>
                    <a:pt x="33" y="824"/>
                    <a:pt x="71" y="829"/>
                  </a:cubicBezTo>
                  <a:cubicBezTo>
                    <a:pt x="76" y="829"/>
                    <a:pt x="88" y="824"/>
                    <a:pt x="93" y="824"/>
                  </a:cubicBezTo>
                  <a:cubicBezTo>
                    <a:pt x="229" y="771"/>
                    <a:pt x="350" y="688"/>
                    <a:pt x="453" y="595"/>
                  </a:cubicBezTo>
                  <a:cubicBezTo>
                    <a:pt x="557" y="502"/>
                    <a:pt x="650" y="393"/>
                    <a:pt x="710" y="268"/>
                  </a:cubicBezTo>
                  <a:lnTo>
                    <a:pt x="710" y="268"/>
                  </a:lnTo>
                  <a:cubicBezTo>
                    <a:pt x="527" y="412"/>
                    <a:pt x="342" y="549"/>
                    <a:pt x="145" y="647"/>
                  </a:cubicBezTo>
                  <a:lnTo>
                    <a:pt x="145" y="647"/>
                  </a:lnTo>
                  <a:cubicBezTo>
                    <a:pt x="159" y="441"/>
                    <a:pt x="210" y="217"/>
                    <a:pt x="16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0"/>
            <p:cNvSpPr/>
            <p:nvPr/>
          </p:nvSpPr>
          <p:spPr>
            <a:xfrm>
              <a:off x="6065975" y="3040725"/>
              <a:ext cx="45725" cy="25825"/>
            </a:xfrm>
            <a:custGeom>
              <a:avLst/>
              <a:gdLst/>
              <a:ahLst/>
              <a:cxnLst/>
              <a:rect l="l" t="t" r="r" b="b"/>
              <a:pathLst>
                <a:path w="1829" h="1033" extrusionOk="0">
                  <a:moveTo>
                    <a:pt x="1034" y="1"/>
                  </a:moveTo>
                  <a:cubicBezTo>
                    <a:pt x="1026" y="1"/>
                    <a:pt x="1017" y="2"/>
                    <a:pt x="1010" y="6"/>
                  </a:cubicBezTo>
                  <a:cubicBezTo>
                    <a:pt x="988" y="16"/>
                    <a:pt x="983" y="44"/>
                    <a:pt x="993" y="66"/>
                  </a:cubicBezTo>
                  <a:lnTo>
                    <a:pt x="993" y="71"/>
                  </a:lnTo>
                  <a:cubicBezTo>
                    <a:pt x="1114" y="294"/>
                    <a:pt x="1179" y="537"/>
                    <a:pt x="1257" y="787"/>
                  </a:cubicBezTo>
                  <a:lnTo>
                    <a:pt x="1257" y="787"/>
                  </a:lnTo>
                  <a:cubicBezTo>
                    <a:pt x="1210" y="774"/>
                    <a:pt x="1162" y="752"/>
                    <a:pt x="1119" y="726"/>
                  </a:cubicBezTo>
                  <a:cubicBezTo>
                    <a:pt x="1038" y="688"/>
                    <a:pt x="966" y="633"/>
                    <a:pt x="895" y="578"/>
                  </a:cubicBezTo>
                  <a:cubicBezTo>
                    <a:pt x="759" y="469"/>
                    <a:pt x="618" y="338"/>
                    <a:pt x="540" y="197"/>
                  </a:cubicBezTo>
                  <a:lnTo>
                    <a:pt x="535" y="192"/>
                  </a:lnTo>
                  <a:cubicBezTo>
                    <a:pt x="524" y="169"/>
                    <a:pt x="503" y="157"/>
                    <a:pt x="480" y="157"/>
                  </a:cubicBezTo>
                  <a:cubicBezTo>
                    <a:pt x="469" y="157"/>
                    <a:pt x="459" y="159"/>
                    <a:pt x="449" y="164"/>
                  </a:cubicBezTo>
                  <a:cubicBezTo>
                    <a:pt x="426" y="180"/>
                    <a:pt x="416" y="208"/>
                    <a:pt x="416" y="230"/>
                  </a:cubicBezTo>
                  <a:cubicBezTo>
                    <a:pt x="437" y="382"/>
                    <a:pt x="508" y="502"/>
                    <a:pt x="557" y="623"/>
                  </a:cubicBezTo>
                  <a:cubicBezTo>
                    <a:pt x="605" y="721"/>
                    <a:pt x="644" y="825"/>
                    <a:pt x="632" y="922"/>
                  </a:cubicBezTo>
                  <a:lnTo>
                    <a:pt x="632" y="922"/>
                  </a:lnTo>
                  <a:cubicBezTo>
                    <a:pt x="498" y="883"/>
                    <a:pt x="383" y="784"/>
                    <a:pt x="285" y="671"/>
                  </a:cubicBezTo>
                  <a:cubicBezTo>
                    <a:pt x="170" y="545"/>
                    <a:pt x="82" y="404"/>
                    <a:pt x="1" y="251"/>
                  </a:cubicBezTo>
                  <a:lnTo>
                    <a:pt x="1" y="251"/>
                  </a:lnTo>
                  <a:cubicBezTo>
                    <a:pt x="56" y="414"/>
                    <a:pt x="137" y="568"/>
                    <a:pt x="235" y="709"/>
                  </a:cubicBezTo>
                  <a:cubicBezTo>
                    <a:pt x="339" y="852"/>
                    <a:pt x="475" y="983"/>
                    <a:pt x="661" y="1031"/>
                  </a:cubicBezTo>
                  <a:cubicBezTo>
                    <a:pt x="665" y="1032"/>
                    <a:pt x="668" y="1032"/>
                    <a:pt x="672" y="1032"/>
                  </a:cubicBezTo>
                  <a:cubicBezTo>
                    <a:pt x="690" y="1032"/>
                    <a:pt x="706" y="1022"/>
                    <a:pt x="716" y="1003"/>
                  </a:cubicBezTo>
                  <a:lnTo>
                    <a:pt x="716" y="998"/>
                  </a:lnTo>
                  <a:cubicBezTo>
                    <a:pt x="769" y="847"/>
                    <a:pt x="722" y="700"/>
                    <a:pt x="672" y="575"/>
                  </a:cubicBezTo>
                  <a:lnTo>
                    <a:pt x="672" y="575"/>
                  </a:lnTo>
                  <a:cubicBezTo>
                    <a:pt x="715" y="616"/>
                    <a:pt x="761" y="656"/>
                    <a:pt x="809" y="693"/>
                  </a:cubicBezTo>
                  <a:cubicBezTo>
                    <a:pt x="885" y="748"/>
                    <a:pt x="966" y="802"/>
                    <a:pt x="1054" y="846"/>
                  </a:cubicBezTo>
                  <a:cubicBezTo>
                    <a:pt x="1136" y="887"/>
                    <a:pt x="1229" y="928"/>
                    <a:pt x="1339" y="928"/>
                  </a:cubicBezTo>
                  <a:cubicBezTo>
                    <a:pt x="1345" y="928"/>
                    <a:pt x="1352" y="928"/>
                    <a:pt x="1359" y="928"/>
                  </a:cubicBezTo>
                  <a:cubicBezTo>
                    <a:pt x="1391" y="922"/>
                    <a:pt x="1419" y="895"/>
                    <a:pt x="1419" y="857"/>
                  </a:cubicBezTo>
                  <a:cubicBezTo>
                    <a:pt x="1414" y="852"/>
                    <a:pt x="1414" y="846"/>
                    <a:pt x="1414" y="840"/>
                  </a:cubicBezTo>
                  <a:cubicBezTo>
                    <a:pt x="1349" y="660"/>
                    <a:pt x="1294" y="473"/>
                    <a:pt x="1217" y="293"/>
                  </a:cubicBezTo>
                  <a:lnTo>
                    <a:pt x="1217" y="293"/>
                  </a:lnTo>
                  <a:cubicBezTo>
                    <a:pt x="1266" y="328"/>
                    <a:pt x="1318" y="360"/>
                    <a:pt x="1370" y="388"/>
                  </a:cubicBezTo>
                  <a:cubicBezTo>
                    <a:pt x="1495" y="451"/>
                    <a:pt x="1634" y="505"/>
                    <a:pt x="1773" y="505"/>
                  </a:cubicBezTo>
                  <a:cubicBezTo>
                    <a:pt x="1792" y="505"/>
                    <a:pt x="1810" y="504"/>
                    <a:pt x="1829" y="502"/>
                  </a:cubicBezTo>
                  <a:cubicBezTo>
                    <a:pt x="1670" y="492"/>
                    <a:pt x="1529" y="421"/>
                    <a:pt x="1398" y="338"/>
                  </a:cubicBezTo>
                  <a:cubicBezTo>
                    <a:pt x="1285" y="260"/>
                    <a:pt x="1172" y="169"/>
                    <a:pt x="1099" y="60"/>
                  </a:cubicBezTo>
                  <a:lnTo>
                    <a:pt x="1099" y="60"/>
                  </a:lnTo>
                  <a:cubicBezTo>
                    <a:pt x="1092" y="47"/>
                    <a:pt x="1084" y="34"/>
                    <a:pt x="1076" y="22"/>
                  </a:cubicBezTo>
                  <a:cubicBezTo>
                    <a:pt x="1068" y="8"/>
                    <a:pt x="1051" y="1"/>
                    <a:pt x="10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0"/>
            <p:cNvSpPr/>
            <p:nvPr/>
          </p:nvSpPr>
          <p:spPr>
            <a:xfrm>
              <a:off x="6044975" y="3043700"/>
              <a:ext cx="13250" cy="21825"/>
            </a:xfrm>
            <a:custGeom>
              <a:avLst/>
              <a:gdLst/>
              <a:ahLst/>
              <a:cxnLst/>
              <a:rect l="l" t="t" r="r" b="b"/>
              <a:pathLst>
                <a:path w="530" h="873" extrusionOk="0">
                  <a:moveTo>
                    <a:pt x="378" y="728"/>
                  </a:moveTo>
                  <a:lnTo>
                    <a:pt x="378" y="728"/>
                  </a:lnTo>
                  <a:cubicBezTo>
                    <a:pt x="378" y="728"/>
                    <a:pt x="377" y="729"/>
                    <a:pt x="375" y="731"/>
                  </a:cubicBezTo>
                  <a:lnTo>
                    <a:pt x="375" y="731"/>
                  </a:lnTo>
                  <a:cubicBezTo>
                    <a:pt x="375" y="730"/>
                    <a:pt x="375" y="730"/>
                    <a:pt x="375" y="730"/>
                  </a:cubicBezTo>
                  <a:lnTo>
                    <a:pt x="375" y="730"/>
                  </a:lnTo>
                  <a:cubicBezTo>
                    <a:pt x="377" y="729"/>
                    <a:pt x="378" y="728"/>
                    <a:pt x="378" y="728"/>
                  </a:cubicBezTo>
                  <a:close/>
                  <a:moveTo>
                    <a:pt x="374" y="731"/>
                  </a:moveTo>
                  <a:lnTo>
                    <a:pt x="374" y="731"/>
                  </a:lnTo>
                  <a:cubicBezTo>
                    <a:pt x="374" y="731"/>
                    <a:pt x="374" y="731"/>
                    <a:pt x="374" y="731"/>
                  </a:cubicBezTo>
                  <a:lnTo>
                    <a:pt x="374" y="731"/>
                  </a:lnTo>
                  <a:cubicBezTo>
                    <a:pt x="374" y="732"/>
                    <a:pt x="373" y="732"/>
                    <a:pt x="373" y="733"/>
                  </a:cubicBezTo>
                  <a:lnTo>
                    <a:pt x="373" y="733"/>
                  </a:lnTo>
                  <a:cubicBezTo>
                    <a:pt x="372" y="733"/>
                    <a:pt x="372" y="733"/>
                    <a:pt x="372" y="733"/>
                  </a:cubicBezTo>
                  <a:cubicBezTo>
                    <a:pt x="372" y="733"/>
                    <a:pt x="372" y="733"/>
                    <a:pt x="373" y="733"/>
                  </a:cubicBezTo>
                  <a:lnTo>
                    <a:pt x="373" y="733"/>
                  </a:lnTo>
                  <a:cubicBezTo>
                    <a:pt x="369" y="735"/>
                    <a:pt x="366" y="738"/>
                    <a:pt x="366" y="738"/>
                  </a:cubicBezTo>
                  <a:cubicBezTo>
                    <a:pt x="366" y="733"/>
                    <a:pt x="372" y="733"/>
                    <a:pt x="372" y="733"/>
                  </a:cubicBezTo>
                  <a:cubicBezTo>
                    <a:pt x="373" y="732"/>
                    <a:pt x="374" y="731"/>
                    <a:pt x="374" y="731"/>
                  </a:cubicBezTo>
                  <a:close/>
                  <a:moveTo>
                    <a:pt x="6" y="1"/>
                  </a:moveTo>
                  <a:lnTo>
                    <a:pt x="6" y="1"/>
                  </a:lnTo>
                  <a:cubicBezTo>
                    <a:pt x="0" y="149"/>
                    <a:pt x="33" y="290"/>
                    <a:pt x="71" y="433"/>
                  </a:cubicBezTo>
                  <a:cubicBezTo>
                    <a:pt x="121" y="574"/>
                    <a:pt x="148" y="716"/>
                    <a:pt x="295" y="847"/>
                  </a:cubicBezTo>
                  <a:cubicBezTo>
                    <a:pt x="312" y="860"/>
                    <a:pt x="336" y="872"/>
                    <a:pt x="366" y="872"/>
                  </a:cubicBezTo>
                  <a:cubicBezTo>
                    <a:pt x="374" y="872"/>
                    <a:pt x="384" y="871"/>
                    <a:pt x="393" y="869"/>
                  </a:cubicBezTo>
                  <a:cubicBezTo>
                    <a:pt x="410" y="869"/>
                    <a:pt x="431" y="858"/>
                    <a:pt x="453" y="847"/>
                  </a:cubicBezTo>
                  <a:cubicBezTo>
                    <a:pt x="464" y="836"/>
                    <a:pt x="459" y="847"/>
                    <a:pt x="481" y="819"/>
                  </a:cubicBezTo>
                  <a:cubicBezTo>
                    <a:pt x="519" y="760"/>
                    <a:pt x="519" y="721"/>
                    <a:pt x="524" y="683"/>
                  </a:cubicBezTo>
                  <a:cubicBezTo>
                    <a:pt x="529" y="602"/>
                    <a:pt x="529" y="531"/>
                    <a:pt x="519" y="454"/>
                  </a:cubicBezTo>
                  <a:cubicBezTo>
                    <a:pt x="497" y="312"/>
                    <a:pt x="470" y="164"/>
                    <a:pt x="415" y="28"/>
                  </a:cubicBezTo>
                  <a:cubicBezTo>
                    <a:pt x="415" y="176"/>
                    <a:pt x="415" y="318"/>
                    <a:pt x="410" y="459"/>
                  </a:cubicBezTo>
                  <a:cubicBezTo>
                    <a:pt x="405" y="531"/>
                    <a:pt x="405" y="602"/>
                    <a:pt x="393" y="667"/>
                  </a:cubicBezTo>
                  <a:cubicBezTo>
                    <a:pt x="389" y="690"/>
                    <a:pt x="381" y="721"/>
                    <a:pt x="375" y="730"/>
                  </a:cubicBezTo>
                  <a:lnTo>
                    <a:pt x="375" y="730"/>
                  </a:lnTo>
                  <a:cubicBezTo>
                    <a:pt x="374" y="729"/>
                    <a:pt x="373" y="729"/>
                    <a:pt x="372" y="727"/>
                  </a:cubicBezTo>
                  <a:cubicBezTo>
                    <a:pt x="300" y="672"/>
                    <a:pt x="235" y="519"/>
                    <a:pt x="176" y="400"/>
                  </a:cubicBezTo>
                  <a:cubicBezTo>
                    <a:pt x="121" y="269"/>
                    <a:pt x="61" y="138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0"/>
            <p:cNvSpPr/>
            <p:nvPr/>
          </p:nvSpPr>
          <p:spPr>
            <a:xfrm>
              <a:off x="5970000" y="3030100"/>
              <a:ext cx="55350" cy="30575"/>
            </a:xfrm>
            <a:custGeom>
              <a:avLst/>
              <a:gdLst/>
              <a:ahLst/>
              <a:cxnLst/>
              <a:rect l="l" t="t" r="r" b="b"/>
              <a:pathLst>
                <a:path w="2214" h="1223" extrusionOk="0">
                  <a:moveTo>
                    <a:pt x="1123" y="0"/>
                  </a:moveTo>
                  <a:cubicBezTo>
                    <a:pt x="1096" y="0"/>
                    <a:pt x="1074" y="11"/>
                    <a:pt x="1063" y="28"/>
                  </a:cubicBezTo>
                  <a:cubicBezTo>
                    <a:pt x="949" y="229"/>
                    <a:pt x="824" y="426"/>
                    <a:pt x="648" y="567"/>
                  </a:cubicBezTo>
                  <a:cubicBezTo>
                    <a:pt x="567" y="643"/>
                    <a:pt x="464" y="682"/>
                    <a:pt x="348" y="698"/>
                  </a:cubicBezTo>
                  <a:cubicBezTo>
                    <a:pt x="234" y="715"/>
                    <a:pt x="119" y="708"/>
                    <a:pt x="0" y="725"/>
                  </a:cubicBezTo>
                  <a:cubicBezTo>
                    <a:pt x="102" y="725"/>
                    <a:pt x="201" y="737"/>
                    <a:pt x="303" y="737"/>
                  </a:cubicBezTo>
                  <a:cubicBezTo>
                    <a:pt x="320" y="737"/>
                    <a:pt x="337" y="737"/>
                    <a:pt x="354" y="736"/>
                  </a:cubicBezTo>
                  <a:cubicBezTo>
                    <a:pt x="474" y="736"/>
                    <a:pt x="600" y="703"/>
                    <a:pt x="693" y="627"/>
                  </a:cubicBezTo>
                  <a:cubicBezTo>
                    <a:pt x="800" y="546"/>
                    <a:pt x="891" y="453"/>
                    <a:pt x="973" y="352"/>
                  </a:cubicBezTo>
                  <a:lnTo>
                    <a:pt x="973" y="352"/>
                  </a:lnTo>
                  <a:cubicBezTo>
                    <a:pt x="962" y="391"/>
                    <a:pt x="952" y="430"/>
                    <a:pt x="943" y="469"/>
                  </a:cubicBezTo>
                  <a:cubicBezTo>
                    <a:pt x="910" y="617"/>
                    <a:pt x="877" y="774"/>
                    <a:pt x="927" y="944"/>
                  </a:cubicBezTo>
                  <a:cubicBezTo>
                    <a:pt x="936" y="971"/>
                    <a:pt x="963" y="990"/>
                    <a:pt x="991" y="990"/>
                  </a:cubicBezTo>
                  <a:cubicBezTo>
                    <a:pt x="996" y="990"/>
                    <a:pt x="1002" y="989"/>
                    <a:pt x="1008" y="987"/>
                  </a:cubicBezTo>
                  <a:cubicBezTo>
                    <a:pt x="1184" y="938"/>
                    <a:pt x="1309" y="813"/>
                    <a:pt x="1407" y="693"/>
                  </a:cubicBezTo>
                  <a:cubicBezTo>
                    <a:pt x="1466" y="621"/>
                    <a:pt x="1518" y="548"/>
                    <a:pt x="1568" y="476"/>
                  </a:cubicBezTo>
                  <a:lnTo>
                    <a:pt x="1568" y="476"/>
                  </a:lnTo>
                  <a:cubicBezTo>
                    <a:pt x="1569" y="562"/>
                    <a:pt x="1570" y="650"/>
                    <a:pt x="1576" y="736"/>
                  </a:cubicBezTo>
                  <a:cubicBezTo>
                    <a:pt x="1582" y="818"/>
                    <a:pt x="1587" y="894"/>
                    <a:pt x="1609" y="977"/>
                  </a:cubicBezTo>
                  <a:cubicBezTo>
                    <a:pt x="1625" y="1053"/>
                    <a:pt x="1652" y="1140"/>
                    <a:pt x="1718" y="1206"/>
                  </a:cubicBezTo>
                  <a:cubicBezTo>
                    <a:pt x="1727" y="1217"/>
                    <a:pt x="1739" y="1222"/>
                    <a:pt x="1751" y="1222"/>
                  </a:cubicBezTo>
                  <a:cubicBezTo>
                    <a:pt x="1762" y="1222"/>
                    <a:pt x="1773" y="1218"/>
                    <a:pt x="1783" y="1211"/>
                  </a:cubicBezTo>
                  <a:cubicBezTo>
                    <a:pt x="1783" y="1206"/>
                    <a:pt x="1788" y="1199"/>
                    <a:pt x="1788" y="1199"/>
                  </a:cubicBezTo>
                  <a:cubicBezTo>
                    <a:pt x="1887" y="1048"/>
                    <a:pt x="1942" y="884"/>
                    <a:pt x="2007" y="725"/>
                  </a:cubicBezTo>
                  <a:cubicBezTo>
                    <a:pt x="2073" y="572"/>
                    <a:pt x="2171" y="426"/>
                    <a:pt x="2214" y="257"/>
                  </a:cubicBezTo>
                  <a:lnTo>
                    <a:pt x="2214" y="257"/>
                  </a:lnTo>
                  <a:cubicBezTo>
                    <a:pt x="2148" y="414"/>
                    <a:pt x="2045" y="551"/>
                    <a:pt x="1957" y="703"/>
                  </a:cubicBezTo>
                  <a:cubicBezTo>
                    <a:pt x="1883" y="830"/>
                    <a:pt x="1828" y="969"/>
                    <a:pt x="1752" y="1089"/>
                  </a:cubicBezTo>
                  <a:lnTo>
                    <a:pt x="1752" y="1089"/>
                  </a:lnTo>
                  <a:cubicBezTo>
                    <a:pt x="1704" y="991"/>
                    <a:pt x="1695" y="855"/>
                    <a:pt x="1690" y="731"/>
                  </a:cubicBezTo>
                  <a:cubicBezTo>
                    <a:pt x="1690" y="584"/>
                    <a:pt x="1696" y="431"/>
                    <a:pt x="1696" y="272"/>
                  </a:cubicBezTo>
                  <a:cubicBezTo>
                    <a:pt x="1696" y="235"/>
                    <a:pt x="1669" y="207"/>
                    <a:pt x="1630" y="207"/>
                  </a:cubicBezTo>
                  <a:cubicBezTo>
                    <a:pt x="1609" y="207"/>
                    <a:pt x="1592" y="217"/>
                    <a:pt x="1582" y="235"/>
                  </a:cubicBezTo>
                  <a:cubicBezTo>
                    <a:pt x="1483" y="360"/>
                    <a:pt x="1401" y="491"/>
                    <a:pt x="1303" y="600"/>
                  </a:cubicBezTo>
                  <a:cubicBezTo>
                    <a:pt x="1222" y="695"/>
                    <a:pt x="1137" y="782"/>
                    <a:pt x="1040" y="831"/>
                  </a:cubicBezTo>
                  <a:lnTo>
                    <a:pt x="1040" y="831"/>
                  </a:lnTo>
                  <a:cubicBezTo>
                    <a:pt x="1023" y="729"/>
                    <a:pt x="1042" y="612"/>
                    <a:pt x="1068" y="502"/>
                  </a:cubicBezTo>
                  <a:cubicBezTo>
                    <a:pt x="1096" y="360"/>
                    <a:pt x="1146" y="224"/>
                    <a:pt x="1167" y="71"/>
                  </a:cubicBezTo>
                  <a:lnTo>
                    <a:pt x="1167" y="66"/>
                  </a:lnTo>
                  <a:cubicBezTo>
                    <a:pt x="1172" y="38"/>
                    <a:pt x="1151" y="5"/>
                    <a:pt x="112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0"/>
            <p:cNvSpPr/>
            <p:nvPr/>
          </p:nvSpPr>
          <p:spPr>
            <a:xfrm>
              <a:off x="6090275" y="3091175"/>
              <a:ext cx="24400" cy="15875"/>
            </a:xfrm>
            <a:custGeom>
              <a:avLst/>
              <a:gdLst/>
              <a:ahLst/>
              <a:cxnLst/>
              <a:rect l="l" t="t" r="r" b="b"/>
              <a:pathLst>
                <a:path w="976" h="635" extrusionOk="0">
                  <a:moveTo>
                    <a:pt x="442" y="0"/>
                  </a:moveTo>
                  <a:lnTo>
                    <a:pt x="442" y="0"/>
                  </a:lnTo>
                  <a:cubicBezTo>
                    <a:pt x="464" y="115"/>
                    <a:pt x="540" y="224"/>
                    <a:pt x="622" y="306"/>
                  </a:cubicBezTo>
                  <a:cubicBezTo>
                    <a:pt x="680" y="368"/>
                    <a:pt x="741" y="425"/>
                    <a:pt x="795" y="481"/>
                  </a:cubicBezTo>
                  <a:lnTo>
                    <a:pt x="795" y="481"/>
                  </a:lnTo>
                  <a:cubicBezTo>
                    <a:pt x="741" y="491"/>
                    <a:pt x="687" y="496"/>
                    <a:pt x="633" y="496"/>
                  </a:cubicBezTo>
                  <a:cubicBezTo>
                    <a:pt x="569" y="496"/>
                    <a:pt x="505" y="489"/>
                    <a:pt x="442" y="475"/>
                  </a:cubicBezTo>
                  <a:cubicBezTo>
                    <a:pt x="288" y="448"/>
                    <a:pt x="147" y="377"/>
                    <a:pt x="0" y="295"/>
                  </a:cubicBezTo>
                  <a:lnTo>
                    <a:pt x="0" y="295"/>
                  </a:lnTo>
                  <a:cubicBezTo>
                    <a:pt x="104" y="426"/>
                    <a:pt x="245" y="530"/>
                    <a:pt x="409" y="589"/>
                  </a:cubicBezTo>
                  <a:cubicBezTo>
                    <a:pt x="491" y="619"/>
                    <a:pt x="579" y="634"/>
                    <a:pt x="668" y="634"/>
                  </a:cubicBezTo>
                  <a:cubicBezTo>
                    <a:pt x="757" y="634"/>
                    <a:pt x="845" y="619"/>
                    <a:pt x="927" y="589"/>
                  </a:cubicBezTo>
                  <a:lnTo>
                    <a:pt x="933" y="589"/>
                  </a:lnTo>
                  <a:cubicBezTo>
                    <a:pt x="960" y="579"/>
                    <a:pt x="976" y="551"/>
                    <a:pt x="976" y="524"/>
                  </a:cubicBezTo>
                  <a:lnTo>
                    <a:pt x="976" y="508"/>
                  </a:lnTo>
                  <a:cubicBezTo>
                    <a:pt x="976" y="491"/>
                    <a:pt x="970" y="481"/>
                    <a:pt x="960" y="470"/>
                  </a:cubicBezTo>
                  <a:cubicBezTo>
                    <a:pt x="878" y="367"/>
                    <a:pt x="779" y="301"/>
                    <a:pt x="688" y="236"/>
                  </a:cubicBezTo>
                  <a:cubicBezTo>
                    <a:pt x="595" y="170"/>
                    <a:pt x="507" y="98"/>
                    <a:pt x="44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0"/>
            <p:cNvSpPr/>
            <p:nvPr/>
          </p:nvSpPr>
          <p:spPr>
            <a:xfrm>
              <a:off x="6085075" y="3139375"/>
              <a:ext cx="76925" cy="19475"/>
            </a:xfrm>
            <a:custGeom>
              <a:avLst/>
              <a:gdLst/>
              <a:ahLst/>
              <a:cxnLst/>
              <a:rect l="l" t="t" r="r" b="b"/>
              <a:pathLst>
                <a:path w="3077" h="779" extrusionOk="0">
                  <a:moveTo>
                    <a:pt x="1275" y="1"/>
                  </a:moveTo>
                  <a:cubicBezTo>
                    <a:pt x="1257" y="1"/>
                    <a:pt x="1240" y="8"/>
                    <a:pt x="1228" y="20"/>
                  </a:cubicBezTo>
                  <a:cubicBezTo>
                    <a:pt x="1211" y="42"/>
                    <a:pt x="1211" y="75"/>
                    <a:pt x="1223" y="96"/>
                  </a:cubicBezTo>
                  <a:cubicBezTo>
                    <a:pt x="1351" y="283"/>
                    <a:pt x="1487" y="459"/>
                    <a:pt x="1636" y="627"/>
                  </a:cubicBezTo>
                  <a:lnTo>
                    <a:pt x="1636" y="627"/>
                  </a:lnTo>
                  <a:cubicBezTo>
                    <a:pt x="1485" y="614"/>
                    <a:pt x="1332" y="557"/>
                    <a:pt x="1195" y="478"/>
                  </a:cubicBezTo>
                  <a:cubicBezTo>
                    <a:pt x="1015" y="375"/>
                    <a:pt x="856" y="222"/>
                    <a:pt x="753" y="42"/>
                  </a:cubicBezTo>
                  <a:cubicBezTo>
                    <a:pt x="742" y="24"/>
                    <a:pt x="721" y="12"/>
                    <a:pt x="700" y="12"/>
                  </a:cubicBezTo>
                  <a:cubicBezTo>
                    <a:pt x="690" y="12"/>
                    <a:pt x="681" y="15"/>
                    <a:pt x="672" y="20"/>
                  </a:cubicBezTo>
                  <a:cubicBezTo>
                    <a:pt x="644" y="31"/>
                    <a:pt x="634" y="58"/>
                    <a:pt x="639" y="86"/>
                  </a:cubicBezTo>
                  <a:cubicBezTo>
                    <a:pt x="655" y="200"/>
                    <a:pt x="693" y="304"/>
                    <a:pt x="720" y="408"/>
                  </a:cubicBezTo>
                  <a:cubicBezTo>
                    <a:pt x="744" y="497"/>
                    <a:pt x="764" y="586"/>
                    <a:pt x="769" y="675"/>
                  </a:cubicBezTo>
                  <a:lnTo>
                    <a:pt x="769" y="675"/>
                  </a:lnTo>
                  <a:cubicBezTo>
                    <a:pt x="768" y="675"/>
                    <a:pt x="767" y="675"/>
                    <a:pt x="766" y="675"/>
                  </a:cubicBezTo>
                  <a:cubicBezTo>
                    <a:pt x="655" y="675"/>
                    <a:pt x="529" y="569"/>
                    <a:pt x="437" y="473"/>
                  </a:cubicBezTo>
                  <a:cubicBezTo>
                    <a:pt x="328" y="358"/>
                    <a:pt x="229" y="227"/>
                    <a:pt x="148" y="91"/>
                  </a:cubicBezTo>
                  <a:lnTo>
                    <a:pt x="143" y="86"/>
                  </a:lnTo>
                  <a:cubicBezTo>
                    <a:pt x="139" y="79"/>
                    <a:pt x="131" y="74"/>
                    <a:pt x="123" y="74"/>
                  </a:cubicBezTo>
                  <a:cubicBezTo>
                    <a:pt x="119" y="74"/>
                    <a:pt x="114" y="76"/>
                    <a:pt x="110" y="80"/>
                  </a:cubicBezTo>
                  <a:cubicBezTo>
                    <a:pt x="104" y="86"/>
                    <a:pt x="98" y="91"/>
                    <a:pt x="98" y="101"/>
                  </a:cubicBezTo>
                  <a:cubicBezTo>
                    <a:pt x="115" y="282"/>
                    <a:pt x="38" y="456"/>
                    <a:pt x="0" y="637"/>
                  </a:cubicBezTo>
                  <a:cubicBezTo>
                    <a:pt x="51" y="489"/>
                    <a:pt x="121" y="349"/>
                    <a:pt x="142" y="188"/>
                  </a:cubicBezTo>
                  <a:lnTo>
                    <a:pt x="142" y="188"/>
                  </a:lnTo>
                  <a:cubicBezTo>
                    <a:pt x="207" y="308"/>
                    <a:pt x="286" y="424"/>
                    <a:pt x="377" y="527"/>
                  </a:cubicBezTo>
                  <a:cubicBezTo>
                    <a:pt x="431" y="587"/>
                    <a:pt x="491" y="653"/>
                    <a:pt x="568" y="702"/>
                  </a:cubicBezTo>
                  <a:cubicBezTo>
                    <a:pt x="622" y="742"/>
                    <a:pt x="697" y="779"/>
                    <a:pt x="780" y="779"/>
                  </a:cubicBezTo>
                  <a:cubicBezTo>
                    <a:pt x="798" y="779"/>
                    <a:pt x="817" y="777"/>
                    <a:pt x="835" y="773"/>
                  </a:cubicBezTo>
                  <a:cubicBezTo>
                    <a:pt x="856" y="768"/>
                    <a:pt x="873" y="745"/>
                    <a:pt x="873" y="723"/>
                  </a:cubicBezTo>
                  <a:cubicBezTo>
                    <a:pt x="884" y="604"/>
                    <a:pt x="868" y="484"/>
                    <a:pt x="841" y="380"/>
                  </a:cubicBezTo>
                  <a:cubicBezTo>
                    <a:pt x="839" y="375"/>
                    <a:pt x="837" y="369"/>
                    <a:pt x="836" y="363"/>
                  </a:cubicBezTo>
                  <a:lnTo>
                    <a:pt x="836" y="363"/>
                  </a:lnTo>
                  <a:cubicBezTo>
                    <a:pt x="921" y="453"/>
                    <a:pt x="1019" y="531"/>
                    <a:pt x="1125" y="599"/>
                  </a:cubicBezTo>
                  <a:cubicBezTo>
                    <a:pt x="1290" y="695"/>
                    <a:pt x="1482" y="764"/>
                    <a:pt x="1685" y="764"/>
                  </a:cubicBezTo>
                  <a:cubicBezTo>
                    <a:pt x="1723" y="764"/>
                    <a:pt x="1761" y="761"/>
                    <a:pt x="1800" y="756"/>
                  </a:cubicBezTo>
                  <a:cubicBezTo>
                    <a:pt x="1833" y="756"/>
                    <a:pt x="1861" y="718"/>
                    <a:pt x="1855" y="685"/>
                  </a:cubicBezTo>
                  <a:cubicBezTo>
                    <a:pt x="1855" y="670"/>
                    <a:pt x="1850" y="653"/>
                    <a:pt x="1838" y="647"/>
                  </a:cubicBezTo>
                  <a:cubicBezTo>
                    <a:pt x="1721" y="529"/>
                    <a:pt x="1610" y="402"/>
                    <a:pt x="1508" y="271"/>
                  </a:cubicBezTo>
                  <a:lnTo>
                    <a:pt x="1508" y="271"/>
                  </a:lnTo>
                  <a:cubicBezTo>
                    <a:pt x="1703" y="362"/>
                    <a:pt x="1919" y="408"/>
                    <a:pt x="2136" y="408"/>
                  </a:cubicBezTo>
                  <a:cubicBezTo>
                    <a:pt x="2151" y="408"/>
                    <a:pt x="2167" y="408"/>
                    <a:pt x="2183" y="408"/>
                  </a:cubicBezTo>
                  <a:cubicBezTo>
                    <a:pt x="2352" y="408"/>
                    <a:pt x="2510" y="342"/>
                    <a:pt x="2663" y="287"/>
                  </a:cubicBezTo>
                  <a:cubicBezTo>
                    <a:pt x="2810" y="227"/>
                    <a:pt x="2979" y="167"/>
                    <a:pt x="3077" y="31"/>
                  </a:cubicBezTo>
                  <a:lnTo>
                    <a:pt x="3077" y="31"/>
                  </a:lnTo>
                  <a:cubicBezTo>
                    <a:pt x="2963" y="151"/>
                    <a:pt x="2799" y="200"/>
                    <a:pt x="2646" y="244"/>
                  </a:cubicBezTo>
                  <a:cubicBezTo>
                    <a:pt x="2496" y="285"/>
                    <a:pt x="2353" y="326"/>
                    <a:pt x="2204" y="326"/>
                  </a:cubicBezTo>
                  <a:cubicBezTo>
                    <a:pt x="2195" y="326"/>
                    <a:pt x="2186" y="326"/>
                    <a:pt x="2177" y="325"/>
                  </a:cubicBezTo>
                  <a:cubicBezTo>
                    <a:pt x="1866" y="325"/>
                    <a:pt x="1556" y="206"/>
                    <a:pt x="1315" y="15"/>
                  </a:cubicBezTo>
                  <a:cubicBezTo>
                    <a:pt x="1303" y="5"/>
                    <a:pt x="1289" y="1"/>
                    <a:pt x="127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0"/>
            <p:cNvSpPr/>
            <p:nvPr/>
          </p:nvSpPr>
          <p:spPr>
            <a:xfrm>
              <a:off x="6042000" y="3133200"/>
              <a:ext cx="17600" cy="22850"/>
            </a:xfrm>
            <a:custGeom>
              <a:avLst/>
              <a:gdLst/>
              <a:ahLst/>
              <a:cxnLst/>
              <a:rect l="l" t="t" r="r" b="b"/>
              <a:pathLst>
                <a:path w="704" h="914" extrusionOk="0">
                  <a:moveTo>
                    <a:pt x="0" y="0"/>
                  </a:moveTo>
                  <a:cubicBezTo>
                    <a:pt x="0" y="191"/>
                    <a:pt x="54" y="381"/>
                    <a:pt x="147" y="562"/>
                  </a:cubicBezTo>
                  <a:cubicBezTo>
                    <a:pt x="190" y="649"/>
                    <a:pt x="250" y="731"/>
                    <a:pt x="328" y="801"/>
                  </a:cubicBezTo>
                  <a:cubicBezTo>
                    <a:pt x="399" y="864"/>
                    <a:pt x="498" y="914"/>
                    <a:pt x="602" y="914"/>
                  </a:cubicBezTo>
                  <a:cubicBezTo>
                    <a:pt x="615" y="914"/>
                    <a:pt x="629" y="913"/>
                    <a:pt x="643" y="911"/>
                  </a:cubicBezTo>
                  <a:cubicBezTo>
                    <a:pt x="681" y="905"/>
                    <a:pt x="703" y="879"/>
                    <a:pt x="703" y="839"/>
                  </a:cubicBezTo>
                  <a:cubicBezTo>
                    <a:pt x="693" y="715"/>
                    <a:pt x="671" y="589"/>
                    <a:pt x="643" y="464"/>
                  </a:cubicBezTo>
                  <a:lnTo>
                    <a:pt x="572" y="93"/>
                  </a:lnTo>
                  <a:cubicBezTo>
                    <a:pt x="534" y="322"/>
                    <a:pt x="556" y="553"/>
                    <a:pt x="565" y="776"/>
                  </a:cubicBezTo>
                  <a:lnTo>
                    <a:pt x="565" y="776"/>
                  </a:lnTo>
                  <a:cubicBezTo>
                    <a:pt x="443" y="748"/>
                    <a:pt x="334" y="622"/>
                    <a:pt x="250" y="496"/>
                  </a:cubicBezTo>
                  <a:cubicBezTo>
                    <a:pt x="147" y="348"/>
                    <a:pt x="66" y="179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0"/>
            <p:cNvSpPr/>
            <p:nvPr/>
          </p:nvSpPr>
          <p:spPr>
            <a:xfrm>
              <a:off x="5950200" y="3113950"/>
              <a:ext cx="53200" cy="32350"/>
            </a:xfrm>
            <a:custGeom>
              <a:avLst/>
              <a:gdLst/>
              <a:ahLst/>
              <a:cxnLst/>
              <a:rect l="l" t="t" r="r" b="b"/>
              <a:pathLst>
                <a:path w="2128" h="1294" extrusionOk="0">
                  <a:moveTo>
                    <a:pt x="301" y="0"/>
                  </a:moveTo>
                  <a:cubicBezTo>
                    <a:pt x="236" y="208"/>
                    <a:pt x="148" y="415"/>
                    <a:pt x="12" y="574"/>
                  </a:cubicBezTo>
                  <a:cubicBezTo>
                    <a:pt x="0" y="584"/>
                    <a:pt x="0" y="606"/>
                    <a:pt x="12" y="617"/>
                  </a:cubicBezTo>
                  <a:cubicBezTo>
                    <a:pt x="17" y="622"/>
                    <a:pt x="22" y="622"/>
                    <a:pt x="28" y="622"/>
                  </a:cubicBezTo>
                  <a:cubicBezTo>
                    <a:pt x="54" y="626"/>
                    <a:pt x="80" y="628"/>
                    <a:pt x="106" y="628"/>
                  </a:cubicBezTo>
                  <a:cubicBezTo>
                    <a:pt x="274" y="628"/>
                    <a:pt x="436" y="555"/>
                    <a:pt x="568" y="464"/>
                  </a:cubicBezTo>
                  <a:cubicBezTo>
                    <a:pt x="645" y="411"/>
                    <a:pt x="719" y="353"/>
                    <a:pt x="791" y="295"/>
                  </a:cubicBezTo>
                  <a:lnTo>
                    <a:pt x="791" y="295"/>
                  </a:lnTo>
                  <a:cubicBezTo>
                    <a:pt x="764" y="356"/>
                    <a:pt x="738" y="418"/>
                    <a:pt x="715" y="481"/>
                  </a:cubicBezTo>
                  <a:cubicBezTo>
                    <a:pt x="661" y="622"/>
                    <a:pt x="611" y="770"/>
                    <a:pt x="589" y="939"/>
                  </a:cubicBezTo>
                  <a:cubicBezTo>
                    <a:pt x="584" y="972"/>
                    <a:pt x="611" y="1004"/>
                    <a:pt x="649" y="1010"/>
                  </a:cubicBezTo>
                  <a:lnTo>
                    <a:pt x="661" y="1010"/>
                  </a:lnTo>
                  <a:cubicBezTo>
                    <a:pt x="896" y="999"/>
                    <a:pt x="1108" y="896"/>
                    <a:pt x="1277" y="758"/>
                  </a:cubicBezTo>
                  <a:cubicBezTo>
                    <a:pt x="1337" y="710"/>
                    <a:pt x="1394" y="655"/>
                    <a:pt x="1445" y="596"/>
                  </a:cubicBezTo>
                  <a:lnTo>
                    <a:pt x="1445" y="596"/>
                  </a:lnTo>
                  <a:cubicBezTo>
                    <a:pt x="1437" y="634"/>
                    <a:pt x="1430" y="672"/>
                    <a:pt x="1424" y="710"/>
                  </a:cubicBezTo>
                  <a:cubicBezTo>
                    <a:pt x="1407" y="803"/>
                    <a:pt x="1392" y="896"/>
                    <a:pt x="1392" y="987"/>
                  </a:cubicBezTo>
                  <a:cubicBezTo>
                    <a:pt x="1392" y="1086"/>
                    <a:pt x="1402" y="1190"/>
                    <a:pt x="1468" y="1277"/>
                  </a:cubicBezTo>
                  <a:cubicBezTo>
                    <a:pt x="1479" y="1288"/>
                    <a:pt x="1491" y="1294"/>
                    <a:pt x="1505" y="1294"/>
                  </a:cubicBezTo>
                  <a:cubicBezTo>
                    <a:pt x="1513" y="1294"/>
                    <a:pt x="1520" y="1292"/>
                    <a:pt x="1528" y="1289"/>
                  </a:cubicBezTo>
                  <a:lnTo>
                    <a:pt x="1533" y="1282"/>
                  </a:lnTo>
                  <a:cubicBezTo>
                    <a:pt x="1648" y="1158"/>
                    <a:pt x="1767" y="1032"/>
                    <a:pt x="1872" y="896"/>
                  </a:cubicBezTo>
                  <a:cubicBezTo>
                    <a:pt x="1981" y="758"/>
                    <a:pt x="2079" y="612"/>
                    <a:pt x="2127" y="448"/>
                  </a:cubicBezTo>
                  <a:lnTo>
                    <a:pt x="2127" y="448"/>
                  </a:lnTo>
                  <a:cubicBezTo>
                    <a:pt x="1994" y="747"/>
                    <a:pt x="1743" y="958"/>
                    <a:pt x="1513" y="1184"/>
                  </a:cubicBezTo>
                  <a:lnTo>
                    <a:pt x="1513" y="1184"/>
                  </a:lnTo>
                  <a:cubicBezTo>
                    <a:pt x="1465" y="1052"/>
                    <a:pt x="1499" y="883"/>
                    <a:pt x="1533" y="732"/>
                  </a:cubicBezTo>
                  <a:cubicBezTo>
                    <a:pt x="1571" y="557"/>
                    <a:pt x="1626" y="388"/>
                    <a:pt x="1664" y="197"/>
                  </a:cubicBezTo>
                  <a:cubicBezTo>
                    <a:pt x="1669" y="164"/>
                    <a:pt x="1648" y="131"/>
                    <a:pt x="1610" y="126"/>
                  </a:cubicBezTo>
                  <a:cubicBezTo>
                    <a:pt x="1608" y="125"/>
                    <a:pt x="1605" y="125"/>
                    <a:pt x="1602" y="125"/>
                  </a:cubicBezTo>
                  <a:cubicBezTo>
                    <a:pt x="1577" y="125"/>
                    <a:pt x="1549" y="146"/>
                    <a:pt x="1538" y="169"/>
                  </a:cubicBezTo>
                  <a:lnTo>
                    <a:pt x="1538" y="176"/>
                  </a:lnTo>
                  <a:cubicBezTo>
                    <a:pt x="1485" y="360"/>
                    <a:pt x="1354" y="524"/>
                    <a:pt x="1195" y="650"/>
                  </a:cubicBezTo>
                  <a:cubicBezTo>
                    <a:pt x="1060" y="753"/>
                    <a:pt x="900" y="836"/>
                    <a:pt x="737" y="864"/>
                  </a:cubicBezTo>
                  <a:lnTo>
                    <a:pt x="737" y="864"/>
                  </a:lnTo>
                  <a:cubicBezTo>
                    <a:pt x="755" y="749"/>
                    <a:pt x="790" y="633"/>
                    <a:pt x="830" y="524"/>
                  </a:cubicBezTo>
                  <a:cubicBezTo>
                    <a:pt x="884" y="383"/>
                    <a:pt x="944" y="241"/>
                    <a:pt x="1015" y="110"/>
                  </a:cubicBezTo>
                  <a:cubicBezTo>
                    <a:pt x="1032" y="83"/>
                    <a:pt x="1021" y="45"/>
                    <a:pt x="994" y="28"/>
                  </a:cubicBezTo>
                  <a:cubicBezTo>
                    <a:pt x="986" y="24"/>
                    <a:pt x="977" y="22"/>
                    <a:pt x="969" y="22"/>
                  </a:cubicBezTo>
                  <a:cubicBezTo>
                    <a:pt x="953" y="22"/>
                    <a:pt x="938" y="28"/>
                    <a:pt x="928" y="38"/>
                  </a:cubicBezTo>
                  <a:cubicBezTo>
                    <a:pt x="780" y="153"/>
                    <a:pt x="661" y="284"/>
                    <a:pt x="513" y="388"/>
                  </a:cubicBezTo>
                  <a:cubicBezTo>
                    <a:pt x="387" y="485"/>
                    <a:pt x="243" y="553"/>
                    <a:pt x="89" y="561"/>
                  </a:cubicBezTo>
                  <a:lnTo>
                    <a:pt x="89" y="561"/>
                  </a:lnTo>
                  <a:cubicBezTo>
                    <a:pt x="199" y="389"/>
                    <a:pt x="265" y="199"/>
                    <a:pt x="30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0"/>
            <p:cNvSpPr/>
            <p:nvPr/>
          </p:nvSpPr>
          <p:spPr>
            <a:xfrm>
              <a:off x="6018925" y="3090075"/>
              <a:ext cx="14100" cy="26425"/>
            </a:xfrm>
            <a:custGeom>
              <a:avLst/>
              <a:gdLst/>
              <a:ahLst/>
              <a:cxnLst/>
              <a:rect l="l" t="t" r="r" b="b"/>
              <a:pathLst>
                <a:path w="564" h="1057" extrusionOk="0">
                  <a:moveTo>
                    <a:pt x="50" y="1"/>
                  </a:moveTo>
                  <a:cubicBezTo>
                    <a:pt x="12" y="170"/>
                    <a:pt x="0" y="333"/>
                    <a:pt x="0" y="502"/>
                  </a:cubicBezTo>
                  <a:cubicBezTo>
                    <a:pt x="7" y="673"/>
                    <a:pt x="28" y="841"/>
                    <a:pt x="83" y="1005"/>
                  </a:cubicBezTo>
                  <a:lnTo>
                    <a:pt x="83" y="1010"/>
                  </a:lnTo>
                  <a:cubicBezTo>
                    <a:pt x="96" y="1037"/>
                    <a:pt x="124" y="1057"/>
                    <a:pt x="152" y="1057"/>
                  </a:cubicBezTo>
                  <a:cubicBezTo>
                    <a:pt x="158" y="1057"/>
                    <a:pt x="164" y="1056"/>
                    <a:pt x="171" y="1053"/>
                  </a:cubicBezTo>
                  <a:cubicBezTo>
                    <a:pt x="176" y="1048"/>
                    <a:pt x="186" y="1043"/>
                    <a:pt x="191" y="1043"/>
                  </a:cubicBezTo>
                  <a:cubicBezTo>
                    <a:pt x="322" y="934"/>
                    <a:pt x="393" y="797"/>
                    <a:pt x="453" y="661"/>
                  </a:cubicBezTo>
                  <a:cubicBezTo>
                    <a:pt x="508" y="525"/>
                    <a:pt x="552" y="378"/>
                    <a:pt x="563" y="230"/>
                  </a:cubicBezTo>
                  <a:lnTo>
                    <a:pt x="563" y="230"/>
                  </a:lnTo>
                  <a:cubicBezTo>
                    <a:pt x="503" y="366"/>
                    <a:pt x="432" y="492"/>
                    <a:pt x="360" y="612"/>
                  </a:cubicBezTo>
                  <a:cubicBezTo>
                    <a:pt x="305" y="700"/>
                    <a:pt x="249" y="788"/>
                    <a:pt x="184" y="859"/>
                  </a:cubicBezTo>
                  <a:lnTo>
                    <a:pt x="184" y="859"/>
                  </a:lnTo>
                  <a:cubicBezTo>
                    <a:pt x="173" y="818"/>
                    <a:pt x="163" y="776"/>
                    <a:pt x="154" y="731"/>
                  </a:cubicBezTo>
                  <a:cubicBezTo>
                    <a:pt x="143" y="655"/>
                    <a:pt x="126" y="574"/>
                    <a:pt x="116" y="492"/>
                  </a:cubicBezTo>
                  <a:cubicBezTo>
                    <a:pt x="88" y="333"/>
                    <a:pt x="78" y="170"/>
                    <a:pt x="5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0"/>
            <p:cNvSpPr/>
            <p:nvPr/>
          </p:nvSpPr>
          <p:spPr>
            <a:xfrm>
              <a:off x="6122175" y="3175875"/>
              <a:ext cx="34400" cy="18400"/>
            </a:xfrm>
            <a:custGeom>
              <a:avLst/>
              <a:gdLst/>
              <a:ahLst/>
              <a:cxnLst/>
              <a:rect l="l" t="t" r="r" b="b"/>
              <a:pathLst>
                <a:path w="1376" h="736" extrusionOk="0">
                  <a:moveTo>
                    <a:pt x="524" y="0"/>
                  </a:moveTo>
                  <a:lnTo>
                    <a:pt x="524" y="0"/>
                  </a:lnTo>
                  <a:cubicBezTo>
                    <a:pt x="725" y="196"/>
                    <a:pt x="995" y="305"/>
                    <a:pt x="1204" y="465"/>
                  </a:cubicBezTo>
                  <a:lnTo>
                    <a:pt x="1204" y="465"/>
                  </a:lnTo>
                  <a:cubicBezTo>
                    <a:pt x="1151" y="509"/>
                    <a:pt x="1062" y="541"/>
                    <a:pt x="976" y="567"/>
                  </a:cubicBezTo>
                  <a:cubicBezTo>
                    <a:pt x="868" y="589"/>
                    <a:pt x="754" y="612"/>
                    <a:pt x="644" y="612"/>
                  </a:cubicBezTo>
                  <a:cubicBezTo>
                    <a:pt x="530" y="605"/>
                    <a:pt x="415" y="589"/>
                    <a:pt x="301" y="551"/>
                  </a:cubicBezTo>
                  <a:cubicBezTo>
                    <a:pt x="191" y="519"/>
                    <a:pt x="77" y="481"/>
                    <a:pt x="1" y="388"/>
                  </a:cubicBezTo>
                  <a:lnTo>
                    <a:pt x="1" y="388"/>
                  </a:lnTo>
                  <a:cubicBezTo>
                    <a:pt x="49" y="502"/>
                    <a:pt x="164" y="572"/>
                    <a:pt x="273" y="627"/>
                  </a:cubicBezTo>
                  <a:cubicBezTo>
                    <a:pt x="387" y="677"/>
                    <a:pt x="507" y="715"/>
                    <a:pt x="633" y="731"/>
                  </a:cubicBezTo>
                  <a:cubicBezTo>
                    <a:pt x="666" y="734"/>
                    <a:pt x="699" y="735"/>
                    <a:pt x="732" y="735"/>
                  </a:cubicBezTo>
                  <a:cubicBezTo>
                    <a:pt x="828" y="735"/>
                    <a:pt x="922" y="723"/>
                    <a:pt x="1015" y="698"/>
                  </a:cubicBezTo>
                  <a:cubicBezTo>
                    <a:pt x="1129" y="665"/>
                    <a:pt x="1271" y="633"/>
                    <a:pt x="1358" y="486"/>
                  </a:cubicBezTo>
                  <a:cubicBezTo>
                    <a:pt x="1375" y="459"/>
                    <a:pt x="1369" y="421"/>
                    <a:pt x="1343" y="404"/>
                  </a:cubicBezTo>
                  <a:cubicBezTo>
                    <a:pt x="1277" y="355"/>
                    <a:pt x="1212" y="317"/>
                    <a:pt x="1140" y="278"/>
                  </a:cubicBezTo>
                  <a:cubicBezTo>
                    <a:pt x="1069" y="245"/>
                    <a:pt x="1004" y="212"/>
                    <a:pt x="933" y="186"/>
                  </a:cubicBezTo>
                  <a:lnTo>
                    <a:pt x="726" y="98"/>
                  </a:lnTo>
                  <a:cubicBezTo>
                    <a:pt x="661" y="66"/>
                    <a:pt x="595" y="33"/>
                    <a:pt x="5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0"/>
            <p:cNvSpPr/>
            <p:nvPr/>
          </p:nvSpPr>
          <p:spPr>
            <a:xfrm>
              <a:off x="6064600" y="3188275"/>
              <a:ext cx="38925" cy="33650"/>
            </a:xfrm>
            <a:custGeom>
              <a:avLst/>
              <a:gdLst/>
              <a:ahLst/>
              <a:cxnLst/>
              <a:rect l="l" t="t" r="r" b="b"/>
              <a:pathLst>
                <a:path w="1557" h="1346" extrusionOk="0">
                  <a:moveTo>
                    <a:pt x="683" y="0"/>
                  </a:moveTo>
                  <a:lnTo>
                    <a:pt x="683" y="0"/>
                  </a:lnTo>
                  <a:cubicBezTo>
                    <a:pt x="814" y="93"/>
                    <a:pt x="929" y="202"/>
                    <a:pt x="1054" y="306"/>
                  </a:cubicBezTo>
                  <a:cubicBezTo>
                    <a:pt x="1151" y="390"/>
                    <a:pt x="1258" y="470"/>
                    <a:pt x="1387" y="520"/>
                  </a:cubicBezTo>
                  <a:lnTo>
                    <a:pt x="1387" y="520"/>
                  </a:lnTo>
                  <a:cubicBezTo>
                    <a:pt x="1293" y="584"/>
                    <a:pt x="1165" y="613"/>
                    <a:pt x="1043" y="617"/>
                  </a:cubicBezTo>
                  <a:cubicBezTo>
                    <a:pt x="1031" y="618"/>
                    <a:pt x="1019" y="618"/>
                    <a:pt x="1006" y="618"/>
                  </a:cubicBezTo>
                  <a:cubicBezTo>
                    <a:pt x="864" y="618"/>
                    <a:pt x="716" y="590"/>
                    <a:pt x="595" y="529"/>
                  </a:cubicBezTo>
                  <a:lnTo>
                    <a:pt x="590" y="524"/>
                  </a:lnTo>
                  <a:cubicBezTo>
                    <a:pt x="580" y="519"/>
                    <a:pt x="569" y="517"/>
                    <a:pt x="558" y="517"/>
                  </a:cubicBezTo>
                  <a:cubicBezTo>
                    <a:pt x="533" y="517"/>
                    <a:pt x="509" y="529"/>
                    <a:pt x="497" y="552"/>
                  </a:cubicBezTo>
                  <a:cubicBezTo>
                    <a:pt x="492" y="567"/>
                    <a:pt x="487" y="590"/>
                    <a:pt x="497" y="607"/>
                  </a:cubicBezTo>
                  <a:cubicBezTo>
                    <a:pt x="557" y="786"/>
                    <a:pt x="650" y="895"/>
                    <a:pt x="721" y="1032"/>
                  </a:cubicBezTo>
                  <a:cubicBezTo>
                    <a:pt x="754" y="1091"/>
                    <a:pt x="786" y="1174"/>
                    <a:pt x="776" y="1201"/>
                  </a:cubicBezTo>
                  <a:cubicBezTo>
                    <a:pt x="780" y="1217"/>
                    <a:pt x="734" y="1234"/>
                    <a:pt x="682" y="1234"/>
                  </a:cubicBezTo>
                  <a:cubicBezTo>
                    <a:pt x="666" y="1234"/>
                    <a:pt x="650" y="1232"/>
                    <a:pt x="635" y="1228"/>
                  </a:cubicBezTo>
                  <a:cubicBezTo>
                    <a:pt x="509" y="1201"/>
                    <a:pt x="378" y="1103"/>
                    <a:pt x="268" y="999"/>
                  </a:cubicBezTo>
                  <a:cubicBezTo>
                    <a:pt x="159" y="895"/>
                    <a:pt x="61" y="776"/>
                    <a:pt x="1" y="633"/>
                  </a:cubicBezTo>
                  <a:lnTo>
                    <a:pt x="1" y="633"/>
                  </a:lnTo>
                  <a:cubicBezTo>
                    <a:pt x="34" y="786"/>
                    <a:pt x="121" y="922"/>
                    <a:pt x="220" y="1048"/>
                  </a:cubicBezTo>
                  <a:cubicBezTo>
                    <a:pt x="323" y="1168"/>
                    <a:pt x="443" y="1277"/>
                    <a:pt x="618" y="1332"/>
                  </a:cubicBezTo>
                  <a:cubicBezTo>
                    <a:pt x="649" y="1342"/>
                    <a:pt x="674" y="1346"/>
                    <a:pt x="701" y="1346"/>
                  </a:cubicBezTo>
                  <a:cubicBezTo>
                    <a:pt x="717" y="1346"/>
                    <a:pt x="734" y="1344"/>
                    <a:pt x="754" y="1342"/>
                  </a:cubicBezTo>
                  <a:cubicBezTo>
                    <a:pt x="798" y="1342"/>
                    <a:pt x="869" y="1315"/>
                    <a:pt x="890" y="1244"/>
                  </a:cubicBezTo>
                  <a:cubicBezTo>
                    <a:pt x="923" y="1119"/>
                    <a:pt x="869" y="1048"/>
                    <a:pt x="841" y="972"/>
                  </a:cubicBezTo>
                  <a:cubicBezTo>
                    <a:pt x="798" y="883"/>
                    <a:pt x="741" y="797"/>
                    <a:pt x="697" y="716"/>
                  </a:cubicBezTo>
                  <a:lnTo>
                    <a:pt x="697" y="716"/>
                  </a:lnTo>
                  <a:cubicBezTo>
                    <a:pt x="796" y="744"/>
                    <a:pt x="899" y="754"/>
                    <a:pt x="999" y="754"/>
                  </a:cubicBezTo>
                  <a:cubicBezTo>
                    <a:pt x="1016" y="754"/>
                    <a:pt x="1032" y="754"/>
                    <a:pt x="1048" y="753"/>
                  </a:cubicBezTo>
                  <a:cubicBezTo>
                    <a:pt x="1224" y="738"/>
                    <a:pt x="1420" y="688"/>
                    <a:pt x="1539" y="529"/>
                  </a:cubicBezTo>
                  <a:lnTo>
                    <a:pt x="1539" y="524"/>
                  </a:lnTo>
                  <a:cubicBezTo>
                    <a:pt x="1556" y="502"/>
                    <a:pt x="1551" y="469"/>
                    <a:pt x="1529" y="453"/>
                  </a:cubicBezTo>
                  <a:cubicBezTo>
                    <a:pt x="1518" y="448"/>
                    <a:pt x="1512" y="443"/>
                    <a:pt x="1501" y="443"/>
                  </a:cubicBezTo>
                  <a:cubicBezTo>
                    <a:pt x="1360" y="421"/>
                    <a:pt x="1224" y="338"/>
                    <a:pt x="1093" y="252"/>
                  </a:cubicBezTo>
                  <a:cubicBezTo>
                    <a:pt x="962" y="169"/>
                    <a:pt x="831" y="66"/>
                    <a:pt x="68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0"/>
            <p:cNvSpPr/>
            <p:nvPr/>
          </p:nvSpPr>
          <p:spPr>
            <a:xfrm>
              <a:off x="5973775" y="3186250"/>
              <a:ext cx="60450" cy="47400"/>
            </a:xfrm>
            <a:custGeom>
              <a:avLst/>
              <a:gdLst/>
              <a:ahLst/>
              <a:cxnLst/>
              <a:rect l="l" t="t" r="r" b="b"/>
              <a:pathLst>
                <a:path w="2418" h="1896" extrusionOk="0">
                  <a:moveTo>
                    <a:pt x="705" y="0"/>
                  </a:moveTo>
                  <a:lnTo>
                    <a:pt x="705" y="0"/>
                  </a:lnTo>
                  <a:cubicBezTo>
                    <a:pt x="595" y="136"/>
                    <a:pt x="504" y="295"/>
                    <a:pt x="378" y="414"/>
                  </a:cubicBezTo>
                  <a:cubicBezTo>
                    <a:pt x="318" y="474"/>
                    <a:pt x="242" y="524"/>
                    <a:pt x="176" y="583"/>
                  </a:cubicBezTo>
                  <a:cubicBezTo>
                    <a:pt x="104" y="643"/>
                    <a:pt x="28" y="703"/>
                    <a:pt x="6" y="812"/>
                  </a:cubicBezTo>
                  <a:cubicBezTo>
                    <a:pt x="1" y="834"/>
                    <a:pt x="13" y="851"/>
                    <a:pt x="34" y="857"/>
                  </a:cubicBezTo>
                  <a:cubicBezTo>
                    <a:pt x="113" y="875"/>
                    <a:pt x="192" y="884"/>
                    <a:pt x="270" y="884"/>
                  </a:cubicBezTo>
                  <a:cubicBezTo>
                    <a:pt x="348" y="884"/>
                    <a:pt x="424" y="875"/>
                    <a:pt x="497" y="862"/>
                  </a:cubicBezTo>
                  <a:cubicBezTo>
                    <a:pt x="596" y="844"/>
                    <a:pt x="693" y="820"/>
                    <a:pt x="787" y="786"/>
                  </a:cubicBezTo>
                  <a:lnTo>
                    <a:pt x="787" y="786"/>
                  </a:lnTo>
                  <a:cubicBezTo>
                    <a:pt x="698" y="923"/>
                    <a:pt x="573" y="1055"/>
                    <a:pt x="519" y="1249"/>
                  </a:cubicBezTo>
                  <a:cubicBezTo>
                    <a:pt x="514" y="1282"/>
                    <a:pt x="530" y="1315"/>
                    <a:pt x="563" y="1325"/>
                  </a:cubicBezTo>
                  <a:lnTo>
                    <a:pt x="595" y="1325"/>
                  </a:lnTo>
                  <a:cubicBezTo>
                    <a:pt x="759" y="1298"/>
                    <a:pt x="923" y="1270"/>
                    <a:pt x="1086" y="1217"/>
                  </a:cubicBezTo>
                  <a:cubicBezTo>
                    <a:pt x="1169" y="1189"/>
                    <a:pt x="1250" y="1156"/>
                    <a:pt x="1327" y="1113"/>
                  </a:cubicBezTo>
                  <a:cubicBezTo>
                    <a:pt x="1333" y="1110"/>
                    <a:pt x="1338" y="1106"/>
                    <a:pt x="1343" y="1102"/>
                  </a:cubicBezTo>
                  <a:lnTo>
                    <a:pt x="1343" y="1102"/>
                  </a:lnTo>
                  <a:cubicBezTo>
                    <a:pt x="1325" y="1270"/>
                    <a:pt x="1327" y="1436"/>
                    <a:pt x="1327" y="1598"/>
                  </a:cubicBezTo>
                  <a:cubicBezTo>
                    <a:pt x="1327" y="1637"/>
                    <a:pt x="1355" y="1663"/>
                    <a:pt x="1393" y="1663"/>
                  </a:cubicBezTo>
                  <a:cubicBezTo>
                    <a:pt x="1408" y="1663"/>
                    <a:pt x="1425" y="1658"/>
                    <a:pt x="1436" y="1647"/>
                  </a:cubicBezTo>
                  <a:cubicBezTo>
                    <a:pt x="1529" y="1560"/>
                    <a:pt x="1627" y="1473"/>
                    <a:pt x="1715" y="1363"/>
                  </a:cubicBezTo>
                  <a:cubicBezTo>
                    <a:pt x="1753" y="1312"/>
                    <a:pt x="1786" y="1256"/>
                    <a:pt x="1814" y="1198"/>
                  </a:cubicBezTo>
                  <a:lnTo>
                    <a:pt x="1814" y="1198"/>
                  </a:lnTo>
                  <a:cubicBezTo>
                    <a:pt x="1837" y="1288"/>
                    <a:pt x="1865" y="1376"/>
                    <a:pt x="1899" y="1461"/>
                  </a:cubicBezTo>
                  <a:cubicBezTo>
                    <a:pt x="1960" y="1615"/>
                    <a:pt x="2035" y="1768"/>
                    <a:pt x="2161" y="1882"/>
                  </a:cubicBezTo>
                  <a:lnTo>
                    <a:pt x="2161" y="1887"/>
                  </a:lnTo>
                  <a:cubicBezTo>
                    <a:pt x="2170" y="1893"/>
                    <a:pt x="2178" y="1896"/>
                    <a:pt x="2186" y="1896"/>
                  </a:cubicBezTo>
                  <a:cubicBezTo>
                    <a:pt x="2194" y="1896"/>
                    <a:pt x="2202" y="1893"/>
                    <a:pt x="2211" y="1887"/>
                  </a:cubicBezTo>
                  <a:cubicBezTo>
                    <a:pt x="2297" y="1816"/>
                    <a:pt x="2337" y="1713"/>
                    <a:pt x="2358" y="1620"/>
                  </a:cubicBezTo>
                  <a:cubicBezTo>
                    <a:pt x="2385" y="1527"/>
                    <a:pt x="2395" y="1429"/>
                    <a:pt x="2402" y="1336"/>
                  </a:cubicBezTo>
                  <a:cubicBezTo>
                    <a:pt x="2418" y="1146"/>
                    <a:pt x="2418" y="955"/>
                    <a:pt x="2407" y="764"/>
                  </a:cubicBezTo>
                  <a:lnTo>
                    <a:pt x="2407" y="764"/>
                  </a:lnTo>
                  <a:cubicBezTo>
                    <a:pt x="2402" y="955"/>
                    <a:pt x="2390" y="1146"/>
                    <a:pt x="2363" y="1330"/>
                  </a:cubicBezTo>
                  <a:cubicBezTo>
                    <a:pt x="2347" y="1423"/>
                    <a:pt x="2325" y="1516"/>
                    <a:pt x="2297" y="1604"/>
                  </a:cubicBezTo>
                  <a:cubicBezTo>
                    <a:pt x="2269" y="1673"/>
                    <a:pt x="2238" y="1751"/>
                    <a:pt x="2191" y="1799"/>
                  </a:cubicBezTo>
                  <a:lnTo>
                    <a:pt x="2191" y="1799"/>
                  </a:lnTo>
                  <a:cubicBezTo>
                    <a:pt x="2101" y="1695"/>
                    <a:pt x="2038" y="1564"/>
                    <a:pt x="1992" y="1429"/>
                  </a:cubicBezTo>
                  <a:cubicBezTo>
                    <a:pt x="1944" y="1282"/>
                    <a:pt x="1911" y="1129"/>
                    <a:pt x="1894" y="970"/>
                  </a:cubicBezTo>
                  <a:cubicBezTo>
                    <a:pt x="1889" y="941"/>
                    <a:pt x="1863" y="921"/>
                    <a:pt x="1833" y="921"/>
                  </a:cubicBezTo>
                  <a:cubicBezTo>
                    <a:pt x="1830" y="921"/>
                    <a:pt x="1827" y="921"/>
                    <a:pt x="1823" y="922"/>
                  </a:cubicBezTo>
                  <a:cubicBezTo>
                    <a:pt x="1801" y="922"/>
                    <a:pt x="1780" y="943"/>
                    <a:pt x="1774" y="965"/>
                  </a:cubicBezTo>
                  <a:cubicBezTo>
                    <a:pt x="1741" y="1080"/>
                    <a:pt x="1687" y="1189"/>
                    <a:pt x="1610" y="1287"/>
                  </a:cubicBezTo>
                  <a:cubicBezTo>
                    <a:pt x="1567" y="1343"/>
                    <a:pt x="1514" y="1397"/>
                    <a:pt x="1459" y="1449"/>
                  </a:cubicBezTo>
                  <a:lnTo>
                    <a:pt x="1459" y="1449"/>
                  </a:lnTo>
                  <a:cubicBezTo>
                    <a:pt x="1461" y="1258"/>
                    <a:pt x="1472" y="1067"/>
                    <a:pt x="1524" y="889"/>
                  </a:cubicBezTo>
                  <a:cubicBezTo>
                    <a:pt x="1529" y="857"/>
                    <a:pt x="1507" y="819"/>
                    <a:pt x="1474" y="807"/>
                  </a:cubicBezTo>
                  <a:cubicBezTo>
                    <a:pt x="1466" y="805"/>
                    <a:pt x="1458" y="804"/>
                    <a:pt x="1451" y="804"/>
                  </a:cubicBezTo>
                  <a:cubicBezTo>
                    <a:pt x="1423" y="804"/>
                    <a:pt x="1400" y="819"/>
                    <a:pt x="1387" y="845"/>
                  </a:cubicBezTo>
                  <a:cubicBezTo>
                    <a:pt x="1338" y="965"/>
                    <a:pt x="1191" y="1041"/>
                    <a:pt x="1043" y="1091"/>
                  </a:cubicBezTo>
                  <a:cubicBezTo>
                    <a:pt x="928" y="1129"/>
                    <a:pt x="803" y="1157"/>
                    <a:pt x="678" y="1181"/>
                  </a:cubicBezTo>
                  <a:lnTo>
                    <a:pt x="678" y="1181"/>
                  </a:lnTo>
                  <a:cubicBezTo>
                    <a:pt x="750" y="1027"/>
                    <a:pt x="894" y="888"/>
                    <a:pt x="967" y="693"/>
                  </a:cubicBezTo>
                  <a:cubicBezTo>
                    <a:pt x="978" y="660"/>
                    <a:pt x="962" y="627"/>
                    <a:pt x="934" y="616"/>
                  </a:cubicBezTo>
                  <a:cubicBezTo>
                    <a:pt x="928" y="614"/>
                    <a:pt x="921" y="612"/>
                    <a:pt x="915" y="612"/>
                  </a:cubicBezTo>
                  <a:cubicBezTo>
                    <a:pt x="905" y="612"/>
                    <a:pt x="897" y="615"/>
                    <a:pt x="890" y="622"/>
                  </a:cubicBezTo>
                  <a:cubicBezTo>
                    <a:pt x="688" y="721"/>
                    <a:pt x="457" y="796"/>
                    <a:pt x="232" y="796"/>
                  </a:cubicBezTo>
                  <a:cubicBezTo>
                    <a:pt x="186" y="796"/>
                    <a:pt x="140" y="793"/>
                    <a:pt x="94" y="786"/>
                  </a:cubicBezTo>
                  <a:lnTo>
                    <a:pt x="94" y="786"/>
                  </a:lnTo>
                  <a:cubicBezTo>
                    <a:pt x="116" y="730"/>
                    <a:pt x="165" y="677"/>
                    <a:pt x="214" y="627"/>
                  </a:cubicBezTo>
                  <a:cubicBezTo>
                    <a:pt x="275" y="567"/>
                    <a:pt x="351" y="512"/>
                    <a:pt x="406" y="441"/>
                  </a:cubicBezTo>
                  <a:cubicBezTo>
                    <a:pt x="525" y="305"/>
                    <a:pt x="607" y="147"/>
                    <a:pt x="70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0"/>
            <p:cNvSpPr/>
            <p:nvPr/>
          </p:nvSpPr>
          <p:spPr>
            <a:xfrm>
              <a:off x="6100500" y="3230175"/>
              <a:ext cx="77050" cy="35850"/>
            </a:xfrm>
            <a:custGeom>
              <a:avLst/>
              <a:gdLst/>
              <a:ahLst/>
              <a:cxnLst/>
              <a:rect l="l" t="t" r="r" b="b"/>
              <a:pathLst>
                <a:path w="3082" h="1434" extrusionOk="0">
                  <a:moveTo>
                    <a:pt x="1824" y="0"/>
                  </a:moveTo>
                  <a:cubicBezTo>
                    <a:pt x="1814" y="0"/>
                    <a:pt x="1804" y="3"/>
                    <a:pt x="1795" y="11"/>
                  </a:cubicBezTo>
                  <a:cubicBezTo>
                    <a:pt x="1778" y="21"/>
                    <a:pt x="1772" y="43"/>
                    <a:pt x="1784" y="59"/>
                  </a:cubicBezTo>
                  <a:cubicBezTo>
                    <a:pt x="1888" y="349"/>
                    <a:pt x="2053" y="610"/>
                    <a:pt x="2196" y="870"/>
                  </a:cubicBezTo>
                  <a:lnTo>
                    <a:pt x="2196" y="870"/>
                  </a:lnTo>
                  <a:cubicBezTo>
                    <a:pt x="2195" y="870"/>
                    <a:pt x="2193" y="870"/>
                    <a:pt x="2192" y="870"/>
                  </a:cubicBezTo>
                  <a:cubicBezTo>
                    <a:pt x="2072" y="870"/>
                    <a:pt x="1939" y="815"/>
                    <a:pt x="1827" y="752"/>
                  </a:cubicBezTo>
                  <a:cubicBezTo>
                    <a:pt x="1686" y="665"/>
                    <a:pt x="1560" y="555"/>
                    <a:pt x="1473" y="424"/>
                  </a:cubicBezTo>
                  <a:cubicBezTo>
                    <a:pt x="1458" y="403"/>
                    <a:pt x="1438" y="392"/>
                    <a:pt x="1416" y="392"/>
                  </a:cubicBezTo>
                  <a:cubicBezTo>
                    <a:pt x="1404" y="392"/>
                    <a:pt x="1392" y="395"/>
                    <a:pt x="1380" y="403"/>
                  </a:cubicBezTo>
                  <a:cubicBezTo>
                    <a:pt x="1359" y="419"/>
                    <a:pt x="1347" y="447"/>
                    <a:pt x="1352" y="469"/>
                  </a:cubicBezTo>
                  <a:cubicBezTo>
                    <a:pt x="1407" y="774"/>
                    <a:pt x="1590" y="1012"/>
                    <a:pt x="1709" y="1252"/>
                  </a:cubicBezTo>
                  <a:lnTo>
                    <a:pt x="1709" y="1252"/>
                  </a:lnTo>
                  <a:cubicBezTo>
                    <a:pt x="1698" y="1253"/>
                    <a:pt x="1687" y="1254"/>
                    <a:pt x="1677" y="1254"/>
                  </a:cubicBezTo>
                  <a:cubicBezTo>
                    <a:pt x="1509" y="1254"/>
                    <a:pt x="1339" y="1153"/>
                    <a:pt x="1206" y="1025"/>
                  </a:cubicBezTo>
                  <a:cubicBezTo>
                    <a:pt x="1042" y="862"/>
                    <a:pt x="911" y="659"/>
                    <a:pt x="840" y="441"/>
                  </a:cubicBezTo>
                  <a:cubicBezTo>
                    <a:pt x="831" y="416"/>
                    <a:pt x="806" y="400"/>
                    <a:pt x="782" y="400"/>
                  </a:cubicBezTo>
                  <a:cubicBezTo>
                    <a:pt x="775" y="400"/>
                    <a:pt x="769" y="401"/>
                    <a:pt x="763" y="403"/>
                  </a:cubicBezTo>
                  <a:cubicBezTo>
                    <a:pt x="737" y="409"/>
                    <a:pt x="720" y="436"/>
                    <a:pt x="720" y="457"/>
                  </a:cubicBezTo>
                  <a:cubicBezTo>
                    <a:pt x="710" y="767"/>
                    <a:pt x="797" y="1052"/>
                    <a:pt x="797" y="1337"/>
                  </a:cubicBezTo>
                  <a:lnTo>
                    <a:pt x="797" y="1337"/>
                  </a:lnTo>
                  <a:cubicBezTo>
                    <a:pt x="674" y="1319"/>
                    <a:pt x="549" y="1226"/>
                    <a:pt x="442" y="1134"/>
                  </a:cubicBezTo>
                  <a:cubicBezTo>
                    <a:pt x="330" y="1033"/>
                    <a:pt x="224" y="911"/>
                    <a:pt x="153" y="774"/>
                  </a:cubicBezTo>
                  <a:lnTo>
                    <a:pt x="153" y="774"/>
                  </a:lnTo>
                  <a:cubicBezTo>
                    <a:pt x="153" y="772"/>
                    <a:pt x="153" y="770"/>
                    <a:pt x="153" y="769"/>
                  </a:cubicBezTo>
                  <a:lnTo>
                    <a:pt x="153" y="769"/>
                  </a:lnTo>
                  <a:lnTo>
                    <a:pt x="151" y="769"/>
                  </a:lnTo>
                  <a:lnTo>
                    <a:pt x="151" y="769"/>
                  </a:lnTo>
                  <a:cubicBezTo>
                    <a:pt x="150" y="767"/>
                    <a:pt x="149" y="765"/>
                    <a:pt x="148" y="763"/>
                  </a:cubicBezTo>
                  <a:lnTo>
                    <a:pt x="148" y="757"/>
                  </a:lnTo>
                  <a:cubicBezTo>
                    <a:pt x="148" y="753"/>
                    <a:pt x="139" y="750"/>
                    <a:pt x="132" y="750"/>
                  </a:cubicBezTo>
                  <a:cubicBezTo>
                    <a:pt x="130" y="750"/>
                    <a:pt x="127" y="750"/>
                    <a:pt x="126" y="752"/>
                  </a:cubicBezTo>
                  <a:cubicBezTo>
                    <a:pt x="115" y="752"/>
                    <a:pt x="108" y="763"/>
                    <a:pt x="115" y="769"/>
                  </a:cubicBezTo>
                  <a:cubicBezTo>
                    <a:pt x="115" y="770"/>
                    <a:pt x="115" y="772"/>
                    <a:pt x="115" y="774"/>
                  </a:cubicBezTo>
                  <a:lnTo>
                    <a:pt x="115" y="774"/>
                  </a:lnTo>
                  <a:lnTo>
                    <a:pt x="115" y="774"/>
                  </a:lnTo>
                  <a:cubicBezTo>
                    <a:pt x="115" y="774"/>
                    <a:pt x="115" y="775"/>
                    <a:pt x="116" y="775"/>
                  </a:cubicBezTo>
                  <a:lnTo>
                    <a:pt x="116" y="775"/>
                  </a:lnTo>
                  <a:cubicBezTo>
                    <a:pt x="128" y="964"/>
                    <a:pt x="0" y="1147"/>
                    <a:pt x="43" y="1346"/>
                  </a:cubicBezTo>
                  <a:cubicBezTo>
                    <a:pt x="20" y="1172"/>
                    <a:pt x="123" y="1022"/>
                    <a:pt x="148" y="851"/>
                  </a:cubicBezTo>
                  <a:lnTo>
                    <a:pt x="148" y="851"/>
                  </a:lnTo>
                  <a:cubicBezTo>
                    <a:pt x="209" y="977"/>
                    <a:pt x="298" y="1088"/>
                    <a:pt x="393" y="1189"/>
                  </a:cubicBezTo>
                  <a:cubicBezTo>
                    <a:pt x="453" y="1243"/>
                    <a:pt x="518" y="1298"/>
                    <a:pt x="589" y="1346"/>
                  </a:cubicBezTo>
                  <a:cubicBezTo>
                    <a:pt x="665" y="1391"/>
                    <a:pt x="747" y="1434"/>
                    <a:pt x="846" y="1434"/>
                  </a:cubicBezTo>
                  <a:cubicBezTo>
                    <a:pt x="868" y="1434"/>
                    <a:pt x="884" y="1412"/>
                    <a:pt x="884" y="1391"/>
                  </a:cubicBezTo>
                  <a:cubicBezTo>
                    <a:pt x="898" y="1176"/>
                    <a:pt x="867" y="966"/>
                    <a:pt x="849" y="763"/>
                  </a:cubicBezTo>
                  <a:lnTo>
                    <a:pt x="849" y="763"/>
                  </a:lnTo>
                  <a:cubicBezTo>
                    <a:pt x="921" y="892"/>
                    <a:pt x="1010" y="1011"/>
                    <a:pt x="1113" y="1117"/>
                  </a:cubicBezTo>
                  <a:cubicBezTo>
                    <a:pt x="1206" y="1205"/>
                    <a:pt x="1309" y="1287"/>
                    <a:pt x="1429" y="1336"/>
                  </a:cubicBezTo>
                  <a:cubicBezTo>
                    <a:pt x="1507" y="1371"/>
                    <a:pt x="1595" y="1393"/>
                    <a:pt x="1684" y="1393"/>
                  </a:cubicBezTo>
                  <a:cubicBezTo>
                    <a:pt x="1732" y="1393"/>
                    <a:pt x="1780" y="1387"/>
                    <a:pt x="1827" y="1374"/>
                  </a:cubicBezTo>
                  <a:cubicBezTo>
                    <a:pt x="1865" y="1363"/>
                    <a:pt x="1888" y="1325"/>
                    <a:pt x="1876" y="1287"/>
                  </a:cubicBezTo>
                  <a:lnTo>
                    <a:pt x="1871" y="1281"/>
                  </a:lnTo>
                  <a:cubicBezTo>
                    <a:pt x="1793" y="1082"/>
                    <a:pt x="1674" y="912"/>
                    <a:pt x="1586" y="738"/>
                  </a:cubicBezTo>
                  <a:lnTo>
                    <a:pt x="1586" y="738"/>
                  </a:lnTo>
                  <a:cubicBezTo>
                    <a:pt x="1642" y="784"/>
                    <a:pt x="1701" y="825"/>
                    <a:pt x="1762" y="862"/>
                  </a:cubicBezTo>
                  <a:cubicBezTo>
                    <a:pt x="1887" y="926"/>
                    <a:pt x="2025" y="991"/>
                    <a:pt x="2177" y="991"/>
                  </a:cubicBezTo>
                  <a:cubicBezTo>
                    <a:pt x="2217" y="991"/>
                    <a:pt x="2259" y="986"/>
                    <a:pt x="2301" y="976"/>
                  </a:cubicBezTo>
                  <a:cubicBezTo>
                    <a:pt x="2334" y="965"/>
                    <a:pt x="2356" y="938"/>
                    <a:pt x="2346" y="905"/>
                  </a:cubicBezTo>
                  <a:cubicBezTo>
                    <a:pt x="2346" y="900"/>
                    <a:pt x="2346" y="894"/>
                    <a:pt x="2341" y="888"/>
                  </a:cubicBezTo>
                  <a:cubicBezTo>
                    <a:pt x="2228" y="689"/>
                    <a:pt x="2099" y="497"/>
                    <a:pt x="1991" y="299"/>
                  </a:cubicBezTo>
                  <a:lnTo>
                    <a:pt x="1991" y="299"/>
                  </a:lnTo>
                  <a:cubicBezTo>
                    <a:pt x="2098" y="405"/>
                    <a:pt x="2218" y="499"/>
                    <a:pt x="2351" y="567"/>
                  </a:cubicBezTo>
                  <a:cubicBezTo>
                    <a:pt x="2487" y="643"/>
                    <a:pt x="2641" y="680"/>
                    <a:pt x="2793" y="680"/>
                  </a:cubicBezTo>
                  <a:cubicBezTo>
                    <a:pt x="2891" y="680"/>
                    <a:pt x="2989" y="665"/>
                    <a:pt x="3082" y="633"/>
                  </a:cubicBezTo>
                  <a:lnTo>
                    <a:pt x="3082" y="633"/>
                  </a:lnTo>
                  <a:cubicBezTo>
                    <a:pt x="3008" y="653"/>
                    <a:pt x="2932" y="662"/>
                    <a:pt x="2857" y="662"/>
                  </a:cubicBezTo>
                  <a:cubicBezTo>
                    <a:pt x="2687" y="662"/>
                    <a:pt x="2518" y="613"/>
                    <a:pt x="2379" y="523"/>
                  </a:cubicBezTo>
                  <a:cubicBezTo>
                    <a:pt x="2165" y="397"/>
                    <a:pt x="2002" y="212"/>
                    <a:pt x="1855" y="16"/>
                  </a:cubicBezTo>
                  <a:cubicBezTo>
                    <a:pt x="1848" y="6"/>
                    <a:pt x="1837" y="0"/>
                    <a:pt x="18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0"/>
            <p:cNvSpPr/>
            <p:nvPr/>
          </p:nvSpPr>
          <p:spPr>
            <a:xfrm>
              <a:off x="5942825" y="3228925"/>
              <a:ext cx="43400" cy="30025"/>
            </a:xfrm>
            <a:custGeom>
              <a:avLst/>
              <a:gdLst/>
              <a:ahLst/>
              <a:cxnLst/>
              <a:rect l="l" t="t" r="r" b="b"/>
              <a:pathLst>
                <a:path w="1736" h="1201" extrusionOk="0">
                  <a:moveTo>
                    <a:pt x="563" y="0"/>
                  </a:moveTo>
                  <a:lnTo>
                    <a:pt x="563" y="0"/>
                  </a:lnTo>
                  <a:cubicBezTo>
                    <a:pt x="393" y="333"/>
                    <a:pt x="236" y="671"/>
                    <a:pt x="18" y="965"/>
                  </a:cubicBezTo>
                  <a:cubicBezTo>
                    <a:pt x="0" y="988"/>
                    <a:pt x="7" y="1015"/>
                    <a:pt x="28" y="1031"/>
                  </a:cubicBezTo>
                  <a:cubicBezTo>
                    <a:pt x="33" y="1043"/>
                    <a:pt x="45" y="1043"/>
                    <a:pt x="55" y="1043"/>
                  </a:cubicBezTo>
                  <a:lnTo>
                    <a:pt x="61" y="1043"/>
                  </a:lnTo>
                  <a:cubicBezTo>
                    <a:pt x="285" y="1043"/>
                    <a:pt x="514" y="982"/>
                    <a:pt x="710" y="857"/>
                  </a:cubicBezTo>
                  <a:cubicBezTo>
                    <a:pt x="843" y="769"/>
                    <a:pt x="960" y="650"/>
                    <a:pt x="1043" y="510"/>
                  </a:cubicBezTo>
                  <a:lnTo>
                    <a:pt x="1043" y="510"/>
                  </a:lnTo>
                  <a:cubicBezTo>
                    <a:pt x="1051" y="577"/>
                    <a:pt x="1054" y="647"/>
                    <a:pt x="1054" y="715"/>
                  </a:cubicBezTo>
                  <a:cubicBezTo>
                    <a:pt x="1060" y="857"/>
                    <a:pt x="1054" y="998"/>
                    <a:pt x="1075" y="1151"/>
                  </a:cubicBezTo>
                  <a:cubicBezTo>
                    <a:pt x="1080" y="1180"/>
                    <a:pt x="1102" y="1201"/>
                    <a:pt x="1133" y="1201"/>
                  </a:cubicBezTo>
                  <a:cubicBezTo>
                    <a:pt x="1137" y="1201"/>
                    <a:pt x="1142" y="1200"/>
                    <a:pt x="1146" y="1200"/>
                  </a:cubicBezTo>
                  <a:cubicBezTo>
                    <a:pt x="1163" y="1200"/>
                    <a:pt x="1185" y="1184"/>
                    <a:pt x="1191" y="1167"/>
                  </a:cubicBezTo>
                  <a:cubicBezTo>
                    <a:pt x="1309" y="922"/>
                    <a:pt x="1472" y="668"/>
                    <a:pt x="1524" y="380"/>
                  </a:cubicBezTo>
                  <a:lnTo>
                    <a:pt x="1524" y="380"/>
                  </a:lnTo>
                  <a:cubicBezTo>
                    <a:pt x="1597" y="549"/>
                    <a:pt x="1661" y="725"/>
                    <a:pt x="1735" y="900"/>
                  </a:cubicBezTo>
                  <a:cubicBezTo>
                    <a:pt x="1676" y="671"/>
                    <a:pt x="1616" y="447"/>
                    <a:pt x="1539" y="230"/>
                  </a:cubicBezTo>
                  <a:cubicBezTo>
                    <a:pt x="1534" y="211"/>
                    <a:pt x="1519" y="201"/>
                    <a:pt x="1502" y="201"/>
                  </a:cubicBezTo>
                  <a:cubicBezTo>
                    <a:pt x="1498" y="201"/>
                    <a:pt x="1494" y="201"/>
                    <a:pt x="1490" y="202"/>
                  </a:cubicBezTo>
                  <a:cubicBezTo>
                    <a:pt x="1480" y="207"/>
                    <a:pt x="1468" y="224"/>
                    <a:pt x="1468" y="235"/>
                  </a:cubicBezTo>
                  <a:lnTo>
                    <a:pt x="1468" y="240"/>
                  </a:lnTo>
                  <a:cubicBezTo>
                    <a:pt x="1443" y="484"/>
                    <a:pt x="1311" y="692"/>
                    <a:pt x="1187" y="912"/>
                  </a:cubicBezTo>
                  <a:lnTo>
                    <a:pt x="1187" y="912"/>
                  </a:lnTo>
                  <a:cubicBezTo>
                    <a:pt x="1188" y="847"/>
                    <a:pt x="1191" y="781"/>
                    <a:pt x="1191" y="715"/>
                  </a:cubicBezTo>
                  <a:cubicBezTo>
                    <a:pt x="1185" y="573"/>
                    <a:pt x="1185" y="421"/>
                    <a:pt x="1125" y="268"/>
                  </a:cubicBezTo>
                  <a:cubicBezTo>
                    <a:pt x="1116" y="243"/>
                    <a:pt x="1089" y="224"/>
                    <a:pt x="1062" y="224"/>
                  </a:cubicBezTo>
                  <a:cubicBezTo>
                    <a:pt x="1053" y="224"/>
                    <a:pt x="1045" y="226"/>
                    <a:pt x="1037" y="230"/>
                  </a:cubicBezTo>
                  <a:cubicBezTo>
                    <a:pt x="1015" y="235"/>
                    <a:pt x="999" y="257"/>
                    <a:pt x="994" y="273"/>
                  </a:cubicBezTo>
                  <a:cubicBezTo>
                    <a:pt x="939" y="469"/>
                    <a:pt x="808" y="638"/>
                    <a:pt x="639" y="748"/>
                  </a:cubicBezTo>
                  <a:cubicBezTo>
                    <a:pt x="498" y="843"/>
                    <a:pt x="330" y="904"/>
                    <a:pt x="158" y="932"/>
                  </a:cubicBezTo>
                  <a:lnTo>
                    <a:pt x="158" y="932"/>
                  </a:lnTo>
                  <a:cubicBezTo>
                    <a:pt x="337" y="635"/>
                    <a:pt x="455" y="315"/>
                    <a:pt x="56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0"/>
            <p:cNvSpPr/>
            <p:nvPr/>
          </p:nvSpPr>
          <p:spPr>
            <a:xfrm>
              <a:off x="6046475" y="3298475"/>
              <a:ext cx="71900" cy="32825"/>
            </a:xfrm>
            <a:custGeom>
              <a:avLst/>
              <a:gdLst/>
              <a:ahLst/>
              <a:cxnLst/>
              <a:rect l="l" t="t" r="r" b="b"/>
              <a:pathLst>
                <a:path w="2876" h="1313" extrusionOk="0">
                  <a:moveTo>
                    <a:pt x="2035" y="1163"/>
                  </a:moveTo>
                  <a:lnTo>
                    <a:pt x="2035" y="1163"/>
                  </a:lnTo>
                  <a:cubicBezTo>
                    <a:pt x="2034" y="1164"/>
                    <a:pt x="2034" y="1164"/>
                    <a:pt x="2034" y="1164"/>
                  </a:cubicBezTo>
                  <a:cubicBezTo>
                    <a:pt x="2034" y="1164"/>
                    <a:pt x="2034" y="1164"/>
                    <a:pt x="2035" y="1163"/>
                  </a:cubicBezTo>
                  <a:close/>
                  <a:moveTo>
                    <a:pt x="2171" y="1"/>
                  </a:moveTo>
                  <a:cubicBezTo>
                    <a:pt x="2342" y="223"/>
                    <a:pt x="2582" y="379"/>
                    <a:pt x="2806" y="547"/>
                  </a:cubicBezTo>
                  <a:lnTo>
                    <a:pt x="2806" y="547"/>
                  </a:lnTo>
                  <a:cubicBezTo>
                    <a:pt x="2756" y="614"/>
                    <a:pt x="2681" y="651"/>
                    <a:pt x="2597" y="660"/>
                  </a:cubicBezTo>
                  <a:cubicBezTo>
                    <a:pt x="2581" y="662"/>
                    <a:pt x="2564" y="663"/>
                    <a:pt x="2548" y="663"/>
                  </a:cubicBezTo>
                  <a:cubicBezTo>
                    <a:pt x="2471" y="663"/>
                    <a:pt x="2391" y="644"/>
                    <a:pt x="2319" y="617"/>
                  </a:cubicBezTo>
                  <a:cubicBezTo>
                    <a:pt x="2139" y="552"/>
                    <a:pt x="1964" y="442"/>
                    <a:pt x="1844" y="300"/>
                  </a:cubicBezTo>
                  <a:lnTo>
                    <a:pt x="1844" y="300"/>
                  </a:lnTo>
                  <a:cubicBezTo>
                    <a:pt x="1844" y="300"/>
                    <a:pt x="1844" y="300"/>
                    <a:pt x="1844" y="300"/>
                  </a:cubicBezTo>
                  <a:cubicBezTo>
                    <a:pt x="1835" y="288"/>
                    <a:pt x="1820" y="281"/>
                    <a:pt x="1804" y="281"/>
                  </a:cubicBezTo>
                  <a:cubicBezTo>
                    <a:pt x="1791" y="281"/>
                    <a:pt x="1778" y="285"/>
                    <a:pt x="1768" y="295"/>
                  </a:cubicBezTo>
                  <a:cubicBezTo>
                    <a:pt x="1746" y="311"/>
                    <a:pt x="1746" y="344"/>
                    <a:pt x="1758" y="366"/>
                  </a:cubicBezTo>
                  <a:cubicBezTo>
                    <a:pt x="1844" y="512"/>
                    <a:pt x="1921" y="688"/>
                    <a:pt x="1981" y="851"/>
                  </a:cubicBezTo>
                  <a:cubicBezTo>
                    <a:pt x="2008" y="933"/>
                    <a:pt x="2035" y="1020"/>
                    <a:pt x="2040" y="1102"/>
                  </a:cubicBezTo>
                  <a:cubicBezTo>
                    <a:pt x="2045" y="1130"/>
                    <a:pt x="2038" y="1154"/>
                    <a:pt x="2035" y="1162"/>
                  </a:cubicBezTo>
                  <a:lnTo>
                    <a:pt x="2035" y="1162"/>
                  </a:lnTo>
                  <a:lnTo>
                    <a:pt x="2008" y="1174"/>
                  </a:lnTo>
                  <a:lnTo>
                    <a:pt x="1992" y="1174"/>
                  </a:lnTo>
                  <a:cubicBezTo>
                    <a:pt x="1981" y="1174"/>
                    <a:pt x="1964" y="1174"/>
                    <a:pt x="1949" y="1167"/>
                  </a:cubicBezTo>
                  <a:cubicBezTo>
                    <a:pt x="1811" y="1113"/>
                    <a:pt x="1697" y="955"/>
                    <a:pt x="1599" y="807"/>
                  </a:cubicBezTo>
                  <a:cubicBezTo>
                    <a:pt x="1506" y="660"/>
                    <a:pt x="1419" y="497"/>
                    <a:pt x="1353" y="333"/>
                  </a:cubicBezTo>
                  <a:lnTo>
                    <a:pt x="1348" y="328"/>
                  </a:lnTo>
                  <a:cubicBezTo>
                    <a:pt x="1340" y="304"/>
                    <a:pt x="1315" y="288"/>
                    <a:pt x="1289" y="288"/>
                  </a:cubicBezTo>
                  <a:cubicBezTo>
                    <a:pt x="1280" y="288"/>
                    <a:pt x="1270" y="290"/>
                    <a:pt x="1261" y="295"/>
                  </a:cubicBezTo>
                  <a:cubicBezTo>
                    <a:pt x="1234" y="306"/>
                    <a:pt x="1217" y="333"/>
                    <a:pt x="1217" y="361"/>
                  </a:cubicBezTo>
                  <a:cubicBezTo>
                    <a:pt x="1234" y="552"/>
                    <a:pt x="1255" y="709"/>
                    <a:pt x="1261" y="884"/>
                  </a:cubicBezTo>
                  <a:cubicBezTo>
                    <a:pt x="1261" y="965"/>
                    <a:pt x="1261" y="1053"/>
                    <a:pt x="1239" y="1124"/>
                  </a:cubicBezTo>
                  <a:cubicBezTo>
                    <a:pt x="1224" y="1166"/>
                    <a:pt x="1220" y="1184"/>
                    <a:pt x="1209" y="1184"/>
                  </a:cubicBezTo>
                  <a:cubicBezTo>
                    <a:pt x="1199" y="1184"/>
                    <a:pt x="1185" y="1173"/>
                    <a:pt x="1157" y="1157"/>
                  </a:cubicBezTo>
                  <a:cubicBezTo>
                    <a:pt x="1048" y="1058"/>
                    <a:pt x="967" y="895"/>
                    <a:pt x="895" y="742"/>
                  </a:cubicBezTo>
                  <a:cubicBezTo>
                    <a:pt x="829" y="590"/>
                    <a:pt x="764" y="426"/>
                    <a:pt x="715" y="268"/>
                  </a:cubicBezTo>
                  <a:lnTo>
                    <a:pt x="715" y="262"/>
                  </a:lnTo>
                  <a:cubicBezTo>
                    <a:pt x="707" y="241"/>
                    <a:pt x="689" y="226"/>
                    <a:pt x="668" y="226"/>
                  </a:cubicBezTo>
                  <a:cubicBezTo>
                    <a:pt x="662" y="226"/>
                    <a:pt x="656" y="227"/>
                    <a:pt x="650" y="230"/>
                  </a:cubicBezTo>
                  <a:cubicBezTo>
                    <a:pt x="628" y="235"/>
                    <a:pt x="612" y="251"/>
                    <a:pt x="612" y="273"/>
                  </a:cubicBezTo>
                  <a:cubicBezTo>
                    <a:pt x="590" y="442"/>
                    <a:pt x="579" y="600"/>
                    <a:pt x="541" y="759"/>
                  </a:cubicBezTo>
                  <a:cubicBezTo>
                    <a:pt x="524" y="840"/>
                    <a:pt x="502" y="917"/>
                    <a:pt x="464" y="982"/>
                  </a:cubicBezTo>
                  <a:cubicBezTo>
                    <a:pt x="448" y="1015"/>
                    <a:pt x="421" y="1043"/>
                    <a:pt x="399" y="1053"/>
                  </a:cubicBezTo>
                  <a:cubicBezTo>
                    <a:pt x="396" y="1054"/>
                    <a:pt x="393" y="1054"/>
                    <a:pt x="391" y="1054"/>
                  </a:cubicBezTo>
                  <a:cubicBezTo>
                    <a:pt x="372" y="1054"/>
                    <a:pt x="352" y="1039"/>
                    <a:pt x="328" y="1015"/>
                  </a:cubicBezTo>
                  <a:cubicBezTo>
                    <a:pt x="235" y="889"/>
                    <a:pt x="187" y="726"/>
                    <a:pt x="132" y="573"/>
                  </a:cubicBezTo>
                  <a:cubicBezTo>
                    <a:pt x="83" y="414"/>
                    <a:pt x="44" y="251"/>
                    <a:pt x="1" y="93"/>
                  </a:cubicBezTo>
                  <a:lnTo>
                    <a:pt x="1" y="93"/>
                  </a:lnTo>
                  <a:cubicBezTo>
                    <a:pt x="33" y="257"/>
                    <a:pt x="66" y="421"/>
                    <a:pt x="104" y="578"/>
                  </a:cubicBezTo>
                  <a:cubicBezTo>
                    <a:pt x="149" y="742"/>
                    <a:pt x="181" y="905"/>
                    <a:pt x="280" y="1053"/>
                  </a:cubicBezTo>
                  <a:cubicBezTo>
                    <a:pt x="290" y="1075"/>
                    <a:pt x="306" y="1091"/>
                    <a:pt x="333" y="1108"/>
                  </a:cubicBezTo>
                  <a:cubicBezTo>
                    <a:pt x="344" y="1118"/>
                    <a:pt x="366" y="1124"/>
                    <a:pt x="388" y="1124"/>
                  </a:cubicBezTo>
                  <a:cubicBezTo>
                    <a:pt x="399" y="1124"/>
                    <a:pt x="411" y="1122"/>
                    <a:pt x="421" y="1119"/>
                  </a:cubicBezTo>
                  <a:cubicBezTo>
                    <a:pt x="476" y="1102"/>
                    <a:pt x="509" y="1058"/>
                    <a:pt x="530" y="1020"/>
                  </a:cubicBezTo>
                  <a:cubicBezTo>
                    <a:pt x="579" y="944"/>
                    <a:pt x="600" y="862"/>
                    <a:pt x="623" y="781"/>
                  </a:cubicBezTo>
                  <a:cubicBezTo>
                    <a:pt x="646" y="692"/>
                    <a:pt x="663" y="602"/>
                    <a:pt x="678" y="513"/>
                  </a:cubicBezTo>
                  <a:lnTo>
                    <a:pt x="678" y="513"/>
                  </a:lnTo>
                  <a:cubicBezTo>
                    <a:pt x="710" y="608"/>
                    <a:pt x="746" y="700"/>
                    <a:pt x="786" y="791"/>
                  </a:cubicBezTo>
                  <a:cubicBezTo>
                    <a:pt x="862" y="955"/>
                    <a:pt x="928" y="1119"/>
                    <a:pt x="1076" y="1255"/>
                  </a:cubicBezTo>
                  <a:cubicBezTo>
                    <a:pt x="1105" y="1280"/>
                    <a:pt x="1149" y="1313"/>
                    <a:pt x="1205" y="1313"/>
                  </a:cubicBezTo>
                  <a:cubicBezTo>
                    <a:pt x="1221" y="1313"/>
                    <a:pt x="1237" y="1310"/>
                    <a:pt x="1255" y="1304"/>
                  </a:cubicBezTo>
                  <a:cubicBezTo>
                    <a:pt x="1337" y="1265"/>
                    <a:pt x="1353" y="1200"/>
                    <a:pt x="1365" y="1157"/>
                  </a:cubicBezTo>
                  <a:cubicBezTo>
                    <a:pt x="1392" y="1058"/>
                    <a:pt x="1392" y="971"/>
                    <a:pt x="1392" y="879"/>
                  </a:cubicBezTo>
                  <a:cubicBezTo>
                    <a:pt x="1392" y="826"/>
                    <a:pt x="1390" y="772"/>
                    <a:pt x="1387" y="718"/>
                  </a:cubicBezTo>
                  <a:lnTo>
                    <a:pt x="1387" y="718"/>
                  </a:lnTo>
                  <a:cubicBezTo>
                    <a:pt x="1420" y="774"/>
                    <a:pt x="1454" y="830"/>
                    <a:pt x="1491" y="884"/>
                  </a:cubicBezTo>
                  <a:cubicBezTo>
                    <a:pt x="1599" y="1036"/>
                    <a:pt x="1697" y="1206"/>
                    <a:pt x="1909" y="1287"/>
                  </a:cubicBezTo>
                  <a:cubicBezTo>
                    <a:pt x="1929" y="1295"/>
                    <a:pt x="1952" y="1301"/>
                    <a:pt x="1973" y="1301"/>
                  </a:cubicBezTo>
                  <a:cubicBezTo>
                    <a:pt x="1982" y="1301"/>
                    <a:pt x="1990" y="1300"/>
                    <a:pt x="1997" y="1298"/>
                  </a:cubicBezTo>
                  <a:cubicBezTo>
                    <a:pt x="2014" y="1298"/>
                    <a:pt x="2035" y="1293"/>
                    <a:pt x="2052" y="1293"/>
                  </a:cubicBezTo>
                  <a:cubicBezTo>
                    <a:pt x="2068" y="1287"/>
                    <a:pt x="2068" y="1287"/>
                    <a:pt x="2090" y="1277"/>
                  </a:cubicBezTo>
                  <a:cubicBezTo>
                    <a:pt x="2183" y="1217"/>
                    <a:pt x="2161" y="1141"/>
                    <a:pt x="2166" y="1091"/>
                  </a:cubicBezTo>
                  <a:cubicBezTo>
                    <a:pt x="2156" y="988"/>
                    <a:pt x="2128" y="900"/>
                    <a:pt x="2095" y="814"/>
                  </a:cubicBezTo>
                  <a:cubicBezTo>
                    <a:pt x="2063" y="725"/>
                    <a:pt x="2029" y="641"/>
                    <a:pt x="1989" y="558"/>
                  </a:cubicBezTo>
                  <a:lnTo>
                    <a:pt x="1989" y="558"/>
                  </a:lnTo>
                  <a:cubicBezTo>
                    <a:pt x="2083" y="618"/>
                    <a:pt x="2184" y="663"/>
                    <a:pt x="2292" y="698"/>
                  </a:cubicBezTo>
                  <a:cubicBezTo>
                    <a:pt x="2367" y="723"/>
                    <a:pt x="2448" y="742"/>
                    <a:pt x="2531" y="742"/>
                  </a:cubicBezTo>
                  <a:cubicBezTo>
                    <a:pt x="2556" y="742"/>
                    <a:pt x="2582" y="740"/>
                    <a:pt x="2609" y="736"/>
                  </a:cubicBezTo>
                  <a:cubicBezTo>
                    <a:pt x="2717" y="721"/>
                    <a:pt x="2821" y="650"/>
                    <a:pt x="2870" y="552"/>
                  </a:cubicBezTo>
                  <a:lnTo>
                    <a:pt x="2870" y="545"/>
                  </a:lnTo>
                  <a:cubicBezTo>
                    <a:pt x="2876" y="535"/>
                    <a:pt x="2870" y="519"/>
                    <a:pt x="2859" y="512"/>
                  </a:cubicBezTo>
                  <a:cubicBezTo>
                    <a:pt x="2619" y="355"/>
                    <a:pt x="2357" y="218"/>
                    <a:pt x="217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0"/>
            <p:cNvSpPr/>
            <p:nvPr/>
          </p:nvSpPr>
          <p:spPr>
            <a:xfrm>
              <a:off x="5994100" y="3287025"/>
              <a:ext cx="20100" cy="24950"/>
            </a:xfrm>
            <a:custGeom>
              <a:avLst/>
              <a:gdLst/>
              <a:ahLst/>
              <a:cxnLst/>
              <a:rect l="l" t="t" r="r" b="b"/>
              <a:pathLst>
                <a:path w="804" h="998" extrusionOk="0">
                  <a:moveTo>
                    <a:pt x="28" y="0"/>
                  </a:moveTo>
                  <a:cubicBezTo>
                    <a:pt x="1" y="159"/>
                    <a:pt x="18" y="322"/>
                    <a:pt x="39" y="474"/>
                  </a:cubicBezTo>
                  <a:cubicBezTo>
                    <a:pt x="56" y="633"/>
                    <a:pt x="89" y="786"/>
                    <a:pt x="104" y="932"/>
                  </a:cubicBezTo>
                  <a:cubicBezTo>
                    <a:pt x="110" y="970"/>
                    <a:pt x="142" y="998"/>
                    <a:pt x="182" y="998"/>
                  </a:cubicBezTo>
                  <a:cubicBezTo>
                    <a:pt x="296" y="987"/>
                    <a:pt x="394" y="922"/>
                    <a:pt x="470" y="857"/>
                  </a:cubicBezTo>
                  <a:cubicBezTo>
                    <a:pt x="547" y="786"/>
                    <a:pt x="607" y="703"/>
                    <a:pt x="650" y="617"/>
                  </a:cubicBezTo>
                  <a:cubicBezTo>
                    <a:pt x="743" y="441"/>
                    <a:pt x="804" y="245"/>
                    <a:pt x="776" y="54"/>
                  </a:cubicBezTo>
                  <a:lnTo>
                    <a:pt x="776" y="54"/>
                  </a:lnTo>
                  <a:cubicBezTo>
                    <a:pt x="738" y="240"/>
                    <a:pt x="656" y="409"/>
                    <a:pt x="552" y="557"/>
                  </a:cubicBezTo>
                  <a:cubicBezTo>
                    <a:pt x="468" y="683"/>
                    <a:pt x="355" y="801"/>
                    <a:pt x="231" y="843"/>
                  </a:cubicBezTo>
                  <a:lnTo>
                    <a:pt x="231" y="843"/>
                  </a:lnTo>
                  <a:cubicBezTo>
                    <a:pt x="211" y="710"/>
                    <a:pt x="175" y="581"/>
                    <a:pt x="137" y="453"/>
                  </a:cubicBezTo>
                  <a:lnTo>
                    <a:pt x="77" y="229"/>
                  </a:lnTo>
                  <a:cubicBezTo>
                    <a:pt x="56" y="152"/>
                    <a:pt x="44" y="76"/>
                    <a:pt x="2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0"/>
            <p:cNvSpPr/>
            <p:nvPr/>
          </p:nvSpPr>
          <p:spPr>
            <a:xfrm>
              <a:off x="6124200" y="3329000"/>
              <a:ext cx="71350" cy="33825"/>
            </a:xfrm>
            <a:custGeom>
              <a:avLst/>
              <a:gdLst/>
              <a:ahLst/>
              <a:cxnLst/>
              <a:rect l="l" t="t" r="r" b="b"/>
              <a:pathLst>
                <a:path w="2854" h="1353" extrusionOk="0">
                  <a:moveTo>
                    <a:pt x="2015" y="1"/>
                  </a:moveTo>
                  <a:cubicBezTo>
                    <a:pt x="2096" y="99"/>
                    <a:pt x="2178" y="203"/>
                    <a:pt x="2270" y="296"/>
                  </a:cubicBezTo>
                  <a:cubicBezTo>
                    <a:pt x="2438" y="433"/>
                    <a:pt x="2656" y="508"/>
                    <a:pt x="2753" y="675"/>
                  </a:cubicBezTo>
                  <a:lnTo>
                    <a:pt x="2753" y="675"/>
                  </a:lnTo>
                  <a:cubicBezTo>
                    <a:pt x="2600" y="727"/>
                    <a:pt x="2435" y="748"/>
                    <a:pt x="2272" y="748"/>
                  </a:cubicBezTo>
                  <a:cubicBezTo>
                    <a:pt x="2185" y="748"/>
                    <a:pt x="2099" y="742"/>
                    <a:pt x="2015" y="732"/>
                  </a:cubicBezTo>
                  <a:cubicBezTo>
                    <a:pt x="1815" y="706"/>
                    <a:pt x="1595" y="646"/>
                    <a:pt x="1460" y="515"/>
                  </a:cubicBezTo>
                  <a:lnTo>
                    <a:pt x="1460" y="515"/>
                  </a:lnTo>
                  <a:cubicBezTo>
                    <a:pt x="1434" y="479"/>
                    <a:pt x="1407" y="444"/>
                    <a:pt x="1380" y="408"/>
                  </a:cubicBezTo>
                  <a:lnTo>
                    <a:pt x="1380" y="408"/>
                  </a:lnTo>
                  <a:cubicBezTo>
                    <a:pt x="1379" y="405"/>
                    <a:pt x="1377" y="402"/>
                    <a:pt x="1376" y="399"/>
                  </a:cubicBezTo>
                  <a:lnTo>
                    <a:pt x="1374" y="400"/>
                  </a:lnTo>
                  <a:lnTo>
                    <a:pt x="1374" y="400"/>
                  </a:lnTo>
                  <a:cubicBezTo>
                    <a:pt x="1371" y="396"/>
                    <a:pt x="1368" y="392"/>
                    <a:pt x="1365" y="388"/>
                  </a:cubicBezTo>
                  <a:cubicBezTo>
                    <a:pt x="1352" y="373"/>
                    <a:pt x="1334" y="364"/>
                    <a:pt x="1316" y="364"/>
                  </a:cubicBezTo>
                  <a:cubicBezTo>
                    <a:pt x="1302" y="364"/>
                    <a:pt x="1289" y="369"/>
                    <a:pt x="1277" y="378"/>
                  </a:cubicBezTo>
                  <a:cubicBezTo>
                    <a:pt x="1250" y="394"/>
                    <a:pt x="1245" y="432"/>
                    <a:pt x="1255" y="459"/>
                  </a:cubicBezTo>
                  <a:cubicBezTo>
                    <a:pt x="1281" y="510"/>
                    <a:pt x="1314" y="554"/>
                    <a:pt x="1352" y="592"/>
                  </a:cubicBezTo>
                  <a:lnTo>
                    <a:pt x="1352" y="592"/>
                  </a:lnTo>
                  <a:cubicBezTo>
                    <a:pt x="1467" y="754"/>
                    <a:pt x="1572" y="921"/>
                    <a:pt x="1672" y="1090"/>
                  </a:cubicBezTo>
                  <a:lnTo>
                    <a:pt x="1672" y="1090"/>
                  </a:lnTo>
                  <a:cubicBezTo>
                    <a:pt x="1524" y="1071"/>
                    <a:pt x="1377" y="962"/>
                    <a:pt x="1222" y="874"/>
                  </a:cubicBezTo>
                  <a:lnTo>
                    <a:pt x="1229" y="874"/>
                  </a:lnTo>
                  <a:cubicBezTo>
                    <a:pt x="1136" y="809"/>
                    <a:pt x="1038" y="771"/>
                    <a:pt x="950" y="726"/>
                  </a:cubicBezTo>
                  <a:cubicBezTo>
                    <a:pt x="878" y="689"/>
                    <a:pt x="813" y="650"/>
                    <a:pt x="764" y="602"/>
                  </a:cubicBezTo>
                  <a:lnTo>
                    <a:pt x="764" y="602"/>
                  </a:lnTo>
                  <a:cubicBezTo>
                    <a:pt x="753" y="587"/>
                    <a:pt x="741" y="573"/>
                    <a:pt x="727" y="558"/>
                  </a:cubicBezTo>
                  <a:lnTo>
                    <a:pt x="727" y="558"/>
                  </a:lnTo>
                  <a:cubicBezTo>
                    <a:pt x="727" y="558"/>
                    <a:pt x="727" y="558"/>
                    <a:pt x="726" y="557"/>
                  </a:cubicBezTo>
                  <a:lnTo>
                    <a:pt x="726" y="558"/>
                  </a:lnTo>
                  <a:lnTo>
                    <a:pt x="726" y="558"/>
                  </a:lnTo>
                  <a:cubicBezTo>
                    <a:pt x="723" y="554"/>
                    <a:pt x="719" y="550"/>
                    <a:pt x="716" y="547"/>
                  </a:cubicBezTo>
                  <a:cubicBezTo>
                    <a:pt x="705" y="536"/>
                    <a:pt x="690" y="530"/>
                    <a:pt x="675" y="530"/>
                  </a:cubicBezTo>
                  <a:cubicBezTo>
                    <a:pt x="660" y="530"/>
                    <a:pt x="644" y="536"/>
                    <a:pt x="633" y="547"/>
                  </a:cubicBezTo>
                  <a:cubicBezTo>
                    <a:pt x="612" y="568"/>
                    <a:pt x="612" y="601"/>
                    <a:pt x="623" y="623"/>
                  </a:cubicBezTo>
                  <a:lnTo>
                    <a:pt x="628" y="623"/>
                  </a:lnTo>
                  <a:cubicBezTo>
                    <a:pt x="632" y="629"/>
                    <a:pt x="636" y="634"/>
                    <a:pt x="640" y="640"/>
                  </a:cubicBezTo>
                  <a:lnTo>
                    <a:pt x="640" y="640"/>
                  </a:lnTo>
                  <a:lnTo>
                    <a:pt x="640" y="640"/>
                  </a:lnTo>
                  <a:cubicBezTo>
                    <a:pt x="640" y="640"/>
                    <a:pt x="641" y="641"/>
                    <a:pt x="641" y="641"/>
                  </a:cubicBezTo>
                  <a:lnTo>
                    <a:pt x="641" y="641"/>
                  </a:lnTo>
                  <a:cubicBezTo>
                    <a:pt x="657" y="661"/>
                    <a:pt x="673" y="680"/>
                    <a:pt x="690" y="697"/>
                  </a:cubicBezTo>
                  <a:lnTo>
                    <a:pt x="690" y="697"/>
                  </a:lnTo>
                  <a:cubicBezTo>
                    <a:pt x="739" y="765"/>
                    <a:pt x="775" y="858"/>
                    <a:pt x="809" y="945"/>
                  </a:cubicBezTo>
                  <a:cubicBezTo>
                    <a:pt x="843" y="1052"/>
                    <a:pt x="872" y="1159"/>
                    <a:pt x="898" y="1270"/>
                  </a:cubicBezTo>
                  <a:lnTo>
                    <a:pt x="898" y="1270"/>
                  </a:lnTo>
                  <a:cubicBezTo>
                    <a:pt x="878" y="1273"/>
                    <a:pt x="858" y="1274"/>
                    <a:pt x="838" y="1274"/>
                  </a:cubicBezTo>
                  <a:cubicBezTo>
                    <a:pt x="699" y="1274"/>
                    <a:pt x="555" y="1210"/>
                    <a:pt x="432" y="1131"/>
                  </a:cubicBezTo>
                  <a:cubicBezTo>
                    <a:pt x="280" y="1026"/>
                    <a:pt x="142" y="895"/>
                    <a:pt x="1" y="764"/>
                  </a:cubicBezTo>
                  <a:lnTo>
                    <a:pt x="1" y="764"/>
                  </a:lnTo>
                  <a:cubicBezTo>
                    <a:pt x="127" y="907"/>
                    <a:pt x="252" y="1048"/>
                    <a:pt x="404" y="1169"/>
                  </a:cubicBezTo>
                  <a:cubicBezTo>
                    <a:pt x="529" y="1265"/>
                    <a:pt x="684" y="1353"/>
                    <a:pt x="856" y="1353"/>
                  </a:cubicBezTo>
                  <a:cubicBezTo>
                    <a:pt x="888" y="1353"/>
                    <a:pt x="922" y="1350"/>
                    <a:pt x="955" y="1343"/>
                  </a:cubicBezTo>
                  <a:cubicBezTo>
                    <a:pt x="978" y="1338"/>
                    <a:pt x="993" y="1321"/>
                    <a:pt x="988" y="1300"/>
                  </a:cubicBezTo>
                  <a:lnTo>
                    <a:pt x="988" y="1294"/>
                  </a:lnTo>
                  <a:cubicBezTo>
                    <a:pt x="967" y="1169"/>
                    <a:pt x="940" y="1043"/>
                    <a:pt x="902" y="912"/>
                  </a:cubicBezTo>
                  <a:cubicBezTo>
                    <a:pt x="893" y="884"/>
                    <a:pt x="884" y="856"/>
                    <a:pt x="875" y="828"/>
                  </a:cubicBezTo>
                  <a:lnTo>
                    <a:pt x="875" y="828"/>
                  </a:lnTo>
                  <a:cubicBezTo>
                    <a:pt x="880" y="830"/>
                    <a:pt x="885" y="833"/>
                    <a:pt x="890" y="836"/>
                  </a:cubicBezTo>
                  <a:cubicBezTo>
                    <a:pt x="983" y="885"/>
                    <a:pt x="1081" y="928"/>
                    <a:pt x="1152" y="978"/>
                  </a:cubicBezTo>
                  <a:lnTo>
                    <a:pt x="1157" y="983"/>
                  </a:lnTo>
                  <a:cubicBezTo>
                    <a:pt x="1250" y="1038"/>
                    <a:pt x="1343" y="1103"/>
                    <a:pt x="1446" y="1157"/>
                  </a:cubicBezTo>
                  <a:cubicBezTo>
                    <a:pt x="1523" y="1196"/>
                    <a:pt x="1621" y="1231"/>
                    <a:pt x="1722" y="1231"/>
                  </a:cubicBezTo>
                  <a:cubicBezTo>
                    <a:pt x="1750" y="1231"/>
                    <a:pt x="1778" y="1228"/>
                    <a:pt x="1806" y="1222"/>
                  </a:cubicBezTo>
                  <a:cubicBezTo>
                    <a:pt x="1839" y="1217"/>
                    <a:pt x="1867" y="1179"/>
                    <a:pt x="1861" y="1141"/>
                  </a:cubicBezTo>
                  <a:cubicBezTo>
                    <a:pt x="1861" y="1136"/>
                    <a:pt x="1856" y="1131"/>
                    <a:pt x="1851" y="1124"/>
                  </a:cubicBezTo>
                  <a:cubicBezTo>
                    <a:pt x="1786" y="1002"/>
                    <a:pt x="1715" y="884"/>
                    <a:pt x="1639" y="769"/>
                  </a:cubicBezTo>
                  <a:lnTo>
                    <a:pt x="1639" y="769"/>
                  </a:lnTo>
                  <a:cubicBezTo>
                    <a:pt x="1759" y="815"/>
                    <a:pt x="1879" y="838"/>
                    <a:pt x="2003" y="852"/>
                  </a:cubicBezTo>
                  <a:cubicBezTo>
                    <a:pt x="2057" y="855"/>
                    <a:pt x="2111" y="857"/>
                    <a:pt x="2165" y="857"/>
                  </a:cubicBezTo>
                  <a:cubicBezTo>
                    <a:pt x="2389" y="857"/>
                    <a:pt x="2611" y="826"/>
                    <a:pt x="2826" y="738"/>
                  </a:cubicBezTo>
                  <a:cubicBezTo>
                    <a:pt x="2843" y="726"/>
                    <a:pt x="2854" y="705"/>
                    <a:pt x="2843" y="683"/>
                  </a:cubicBezTo>
                  <a:cubicBezTo>
                    <a:pt x="2788" y="568"/>
                    <a:pt x="2690" y="492"/>
                    <a:pt x="2587" y="437"/>
                  </a:cubicBezTo>
                  <a:cubicBezTo>
                    <a:pt x="2488" y="378"/>
                    <a:pt x="2385" y="334"/>
                    <a:pt x="2292" y="268"/>
                  </a:cubicBezTo>
                  <a:cubicBezTo>
                    <a:pt x="2199" y="182"/>
                    <a:pt x="2106" y="94"/>
                    <a:pt x="201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0"/>
            <p:cNvSpPr/>
            <p:nvPr/>
          </p:nvSpPr>
          <p:spPr>
            <a:xfrm>
              <a:off x="6091750" y="3346200"/>
              <a:ext cx="21600" cy="24125"/>
            </a:xfrm>
            <a:custGeom>
              <a:avLst/>
              <a:gdLst/>
              <a:ahLst/>
              <a:cxnLst/>
              <a:rect l="l" t="t" r="r" b="b"/>
              <a:pathLst>
                <a:path w="864" h="965" extrusionOk="0">
                  <a:moveTo>
                    <a:pt x="699" y="0"/>
                  </a:moveTo>
                  <a:lnTo>
                    <a:pt x="699" y="0"/>
                  </a:lnTo>
                  <a:cubicBezTo>
                    <a:pt x="672" y="169"/>
                    <a:pt x="720" y="333"/>
                    <a:pt x="727" y="491"/>
                  </a:cubicBezTo>
                  <a:cubicBezTo>
                    <a:pt x="732" y="574"/>
                    <a:pt x="737" y="650"/>
                    <a:pt x="715" y="720"/>
                  </a:cubicBezTo>
                  <a:cubicBezTo>
                    <a:pt x="710" y="764"/>
                    <a:pt x="699" y="786"/>
                    <a:pt x="682" y="808"/>
                  </a:cubicBezTo>
                  <a:cubicBezTo>
                    <a:pt x="672" y="818"/>
                    <a:pt x="669" y="822"/>
                    <a:pt x="662" y="822"/>
                  </a:cubicBezTo>
                  <a:cubicBezTo>
                    <a:pt x="658" y="822"/>
                    <a:pt x="653" y="820"/>
                    <a:pt x="644" y="819"/>
                  </a:cubicBezTo>
                  <a:cubicBezTo>
                    <a:pt x="596" y="813"/>
                    <a:pt x="531" y="758"/>
                    <a:pt x="481" y="705"/>
                  </a:cubicBezTo>
                  <a:cubicBezTo>
                    <a:pt x="421" y="650"/>
                    <a:pt x="372" y="589"/>
                    <a:pt x="317" y="529"/>
                  </a:cubicBezTo>
                  <a:cubicBezTo>
                    <a:pt x="208" y="404"/>
                    <a:pt x="110" y="279"/>
                    <a:pt x="0" y="148"/>
                  </a:cubicBezTo>
                  <a:lnTo>
                    <a:pt x="0" y="148"/>
                  </a:lnTo>
                  <a:cubicBezTo>
                    <a:pt x="55" y="305"/>
                    <a:pt x="138" y="453"/>
                    <a:pt x="229" y="595"/>
                  </a:cubicBezTo>
                  <a:cubicBezTo>
                    <a:pt x="274" y="665"/>
                    <a:pt x="322" y="731"/>
                    <a:pt x="383" y="796"/>
                  </a:cubicBezTo>
                  <a:cubicBezTo>
                    <a:pt x="443" y="857"/>
                    <a:pt x="503" y="927"/>
                    <a:pt x="617" y="960"/>
                  </a:cubicBezTo>
                  <a:cubicBezTo>
                    <a:pt x="627" y="963"/>
                    <a:pt x="638" y="964"/>
                    <a:pt x="649" y="964"/>
                  </a:cubicBezTo>
                  <a:cubicBezTo>
                    <a:pt x="705" y="964"/>
                    <a:pt x="769" y="931"/>
                    <a:pt x="792" y="889"/>
                  </a:cubicBezTo>
                  <a:cubicBezTo>
                    <a:pt x="825" y="841"/>
                    <a:pt x="841" y="786"/>
                    <a:pt x="846" y="748"/>
                  </a:cubicBezTo>
                  <a:cubicBezTo>
                    <a:pt x="863" y="650"/>
                    <a:pt x="851" y="562"/>
                    <a:pt x="836" y="476"/>
                  </a:cubicBezTo>
                  <a:cubicBezTo>
                    <a:pt x="803" y="312"/>
                    <a:pt x="732" y="159"/>
                    <a:pt x="69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0"/>
            <p:cNvSpPr/>
            <p:nvPr/>
          </p:nvSpPr>
          <p:spPr>
            <a:xfrm>
              <a:off x="5954150" y="3331325"/>
              <a:ext cx="45325" cy="30100"/>
            </a:xfrm>
            <a:custGeom>
              <a:avLst/>
              <a:gdLst/>
              <a:ahLst/>
              <a:cxnLst/>
              <a:rect l="l" t="t" r="r" b="b"/>
              <a:pathLst>
                <a:path w="1813" h="1204" extrusionOk="0">
                  <a:moveTo>
                    <a:pt x="388" y="1"/>
                  </a:moveTo>
                  <a:cubicBezTo>
                    <a:pt x="307" y="137"/>
                    <a:pt x="230" y="273"/>
                    <a:pt x="159" y="416"/>
                  </a:cubicBezTo>
                  <a:cubicBezTo>
                    <a:pt x="88" y="557"/>
                    <a:pt x="17" y="699"/>
                    <a:pt x="0" y="874"/>
                  </a:cubicBezTo>
                  <a:cubicBezTo>
                    <a:pt x="0" y="895"/>
                    <a:pt x="17" y="917"/>
                    <a:pt x="38" y="923"/>
                  </a:cubicBezTo>
                  <a:lnTo>
                    <a:pt x="45" y="923"/>
                  </a:lnTo>
                  <a:cubicBezTo>
                    <a:pt x="154" y="923"/>
                    <a:pt x="247" y="885"/>
                    <a:pt x="333" y="852"/>
                  </a:cubicBezTo>
                  <a:cubicBezTo>
                    <a:pt x="421" y="809"/>
                    <a:pt x="503" y="764"/>
                    <a:pt x="579" y="704"/>
                  </a:cubicBezTo>
                  <a:cubicBezTo>
                    <a:pt x="660" y="645"/>
                    <a:pt x="732" y="580"/>
                    <a:pt x="791" y="502"/>
                  </a:cubicBezTo>
                  <a:cubicBezTo>
                    <a:pt x="806" y="484"/>
                    <a:pt x="820" y="464"/>
                    <a:pt x="834" y="444"/>
                  </a:cubicBezTo>
                  <a:lnTo>
                    <a:pt x="834" y="444"/>
                  </a:lnTo>
                  <a:cubicBezTo>
                    <a:pt x="848" y="522"/>
                    <a:pt x="862" y="601"/>
                    <a:pt x="879" y="678"/>
                  </a:cubicBezTo>
                  <a:cubicBezTo>
                    <a:pt x="922" y="824"/>
                    <a:pt x="950" y="972"/>
                    <a:pt x="1043" y="1124"/>
                  </a:cubicBezTo>
                  <a:cubicBezTo>
                    <a:pt x="1053" y="1146"/>
                    <a:pt x="1075" y="1162"/>
                    <a:pt x="1098" y="1184"/>
                  </a:cubicBezTo>
                  <a:cubicBezTo>
                    <a:pt x="1115" y="1195"/>
                    <a:pt x="1141" y="1204"/>
                    <a:pt x="1168" y="1204"/>
                  </a:cubicBezTo>
                  <a:cubicBezTo>
                    <a:pt x="1183" y="1204"/>
                    <a:pt x="1198" y="1201"/>
                    <a:pt x="1211" y="1195"/>
                  </a:cubicBezTo>
                  <a:cubicBezTo>
                    <a:pt x="1277" y="1174"/>
                    <a:pt x="1304" y="1114"/>
                    <a:pt x="1315" y="1076"/>
                  </a:cubicBezTo>
                  <a:cubicBezTo>
                    <a:pt x="1348" y="993"/>
                    <a:pt x="1359" y="917"/>
                    <a:pt x="1365" y="841"/>
                  </a:cubicBezTo>
                  <a:cubicBezTo>
                    <a:pt x="1387" y="683"/>
                    <a:pt x="1387" y="530"/>
                    <a:pt x="1392" y="383"/>
                  </a:cubicBezTo>
                  <a:lnTo>
                    <a:pt x="1392" y="388"/>
                  </a:lnTo>
                  <a:cubicBezTo>
                    <a:pt x="1402" y="344"/>
                    <a:pt x="1406" y="298"/>
                    <a:pt x="1408" y="253"/>
                  </a:cubicBezTo>
                  <a:lnTo>
                    <a:pt x="1408" y="253"/>
                  </a:lnTo>
                  <a:cubicBezTo>
                    <a:pt x="1522" y="429"/>
                    <a:pt x="1662" y="585"/>
                    <a:pt x="1812" y="726"/>
                  </a:cubicBezTo>
                  <a:cubicBezTo>
                    <a:pt x="1649" y="530"/>
                    <a:pt x="1506" y="318"/>
                    <a:pt x="1403" y="94"/>
                  </a:cubicBezTo>
                  <a:cubicBezTo>
                    <a:pt x="1395" y="78"/>
                    <a:pt x="1381" y="68"/>
                    <a:pt x="1368" y="68"/>
                  </a:cubicBezTo>
                  <a:cubicBezTo>
                    <a:pt x="1363" y="68"/>
                    <a:pt x="1358" y="69"/>
                    <a:pt x="1354" y="72"/>
                  </a:cubicBezTo>
                  <a:cubicBezTo>
                    <a:pt x="1337" y="77"/>
                    <a:pt x="1327" y="94"/>
                    <a:pt x="1327" y="104"/>
                  </a:cubicBezTo>
                  <a:lnTo>
                    <a:pt x="1327" y="110"/>
                  </a:lnTo>
                  <a:cubicBezTo>
                    <a:pt x="1327" y="197"/>
                    <a:pt x="1321" y="285"/>
                    <a:pt x="1299" y="366"/>
                  </a:cubicBezTo>
                  <a:lnTo>
                    <a:pt x="1294" y="371"/>
                  </a:lnTo>
                  <a:cubicBezTo>
                    <a:pt x="1282" y="525"/>
                    <a:pt x="1266" y="678"/>
                    <a:pt x="1249" y="824"/>
                  </a:cubicBezTo>
                  <a:cubicBezTo>
                    <a:pt x="1239" y="895"/>
                    <a:pt x="1223" y="966"/>
                    <a:pt x="1201" y="1031"/>
                  </a:cubicBezTo>
                  <a:cubicBezTo>
                    <a:pt x="1192" y="1056"/>
                    <a:pt x="1177" y="1072"/>
                    <a:pt x="1170" y="1075"/>
                  </a:cubicBezTo>
                  <a:lnTo>
                    <a:pt x="1170" y="1075"/>
                  </a:lnTo>
                  <a:cubicBezTo>
                    <a:pt x="1167" y="1073"/>
                    <a:pt x="1160" y="1068"/>
                    <a:pt x="1151" y="1054"/>
                  </a:cubicBezTo>
                  <a:cubicBezTo>
                    <a:pt x="1086" y="945"/>
                    <a:pt x="1053" y="786"/>
                    <a:pt x="1020" y="645"/>
                  </a:cubicBezTo>
                  <a:cubicBezTo>
                    <a:pt x="982" y="497"/>
                    <a:pt x="961" y="356"/>
                    <a:pt x="917" y="197"/>
                  </a:cubicBezTo>
                  <a:cubicBezTo>
                    <a:pt x="908" y="166"/>
                    <a:pt x="884" y="145"/>
                    <a:pt x="854" y="145"/>
                  </a:cubicBezTo>
                  <a:cubicBezTo>
                    <a:pt x="848" y="145"/>
                    <a:pt x="842" y="146"/>
                    <a:pt x="836" y="148"/>
                  </a:cubicBezTo>
                  <a:cubicBezTo>
                    <a:pt x="808" y="154"/>
                    <a:pt x="791" y="180"/>
                    <a:pt x="786" y="208"/>
                  </a:cubicBezTo>
                  <a:lnTo>
                    <a:pt x="786" y="213"/>
                  </a:lnTo>
                  <a:cubicBezTo>
                    <a:pt x="776" y="361"/>
                    <a:pt x="639" y="502"/>
                    <a:pt x="508" y="606"/>
                  </a:cubicBezTo>
                  <a:cubicBezTo>
                    <a:pt x="386" y="700"/>
                    <a:pt x="242" y="792"/>
                    <a:pt x="96" y="822"/>
                  </a:cubicBezTo>
                  <a:lnTo>
                    <a:pt x="96" y="822"/>
                  </a:lnTo>
                  <a:cubicBezTo>
                    <a:pt x="108" y="695"/>
                    <a:pt x="160" y="562"/>
                    <a:pt x="209" y="437"/>
                  </a:cubicBezTo>
                  <a:cubicBezTo>
                    <a:pt x="262" y="290"/>
                    <a:pt x="328" y="148"/>
                    <a:pt x="38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0"/>
            <p:cNvSpPr/>
            <p:nvPr/>
          </p:nvSpPr>
          <p:spPr>
            <a:xfrm>
              <a:off x="5867150" y="3318300"/>
              <a:ext cx="71600" cy="37025"/>
            </a:xfrm>
            <a:custGeom>
              <a:avLst/>
              <a:gdLst/>
              <a:ahLst/>
              <a:cxnLst/>
              <a:rect l="l" t="t" r="r" b="b"/>
              <a:pathLst>
                <a:path w="2864" h="1481" extrusionOk="0">
                  <a:moveTo>
                    <a:pt x="1413" y="0"/>
                  </a:moveTo>
                  <a:cubicBezTo>
                    <a:pt x="1402" y="0"/>
                    <a:pt x="1391" y="3"/>
                    <a:pt x="1381" y="9"/>
                  </a:cubicBezTo>
                  <a:cubicBezTo>
                    <a:pt x="1174" y="140"/>
                    <a:pt x="955" y="255"/>
                    <a:pt x="721" y="309"/>
                  </a:cubicBezTo>
                  <a:cubicBezTo>
                    <a:pt x="621" y="336"/>
                    <a:pt x="518" y="350"/>
                    <a:pt x="414" y="350"/>
                  </a:cubicBezTo>
                  <a:cubicBezTo>
                    <a:pt x="275" y="350"/>
                    <a:pt x="135" y="326"/>
                    <a:pt x="1" y="282"/>
                  </a:cubicBezTo>
                  <a:lnTo>
                    <a:pt x="1" y="282"/>
                  </a:lnTo>
                  <a:cubicBezTo>
                    <a:pt x="159" y="356"/>
                    <a:pt x="337" y="393"/>
                    <a:pt x="516" y="393"/>
                  </a:cubicBezTo>
                  <a:cubicBezTo>
                    <a:pt x="590" y="393"/>
                    <a:pt x="663" y="387"/>
                    <a:pt x="736" y="374"/>
                  </a:cubicBezTo>
                  <a:cubicBezTo>
                    <a:pt x="905" y="345"/>
                    <a:pt x="1063" y="287"/>
                    <a:pt x="1215" y="214"/>
                  </a:cubicBezTo>
                  <a:lnTo>
                    <a:pt x="1215" y="214"/>
                  </a:lnTo>
                  <a:cubicBezTo>
                    <a:pt x="1138" y="306"/>
                    <a:pt x="1054" y="399"/>
                    <a:pt x="983" y="500"/>
                  </a:cubicBezTo>
                  <a:cubicBezTo>
                    <a:pt x="922" y="593"/>
                    <a:pt x="841" y="669"/>
                    <a:pt x="846" y="827"/>
                  </a:cubicBezTo>
                  <a:cubicBezTo>
                    <a:pt x="862" y="920"/>
                    <a:pt x="955" y="963"/>
                    <a:pt x="1010" y="970"/>
                  </a:cubicBezTo>
                  <a:cubicBezTo>
                    <a:pt x="1054" y="977"/>
                    <a:pt x="1095" y="982"/>
                    <a:pt x="1135" y="982"/>
                  </a:cubicBezTo>
                  <a:cubicBezTo>
                    <a:pt x="1150" y="982"/>
                    <a:pt x="1164" y="982"/>
                    <a:pt x="1179" y="980"/>
                  </a:cubicBezTo>
                  <a:cubicBezTo>
                    <a:pt x="1391" y="970"/>
                    <a:pt x="1599" y="937"/>
                    <a:pt x="1801" y="865"/>
                  </a:cubicBezTo>
                  <a:cubicBezTo>
                    <a:pt x="1903" y="828"/>
                    <a:pt x="2007" y="783"/>
                    <a:pt x="2103" y="722"/>
                  </a:cubicBezTo>
                  <a:lnTo>
                    <a:pt x="2103" y="722"/>
                  </a:lnTo>
                  <a:cubicBezTo>
                    <a:pt x="2071" y="783"/>
                    <a:pt x="2039" y="846"/>
                    <a:pt x="2008" y="909"/>
                  </a:cubicBezTo>
                  <a:cubicBezTo>
                    <a:pt x="1937" y="1068"/>
                    <a:pt x="1871" y="1237"/>
                    <a:pt x="1866" y="1421"/>
                  </a:cubicBezTo>
                  <a:lnTo>
                    <a:pt x="1861" y="1421"/>
                  </a:lnTo>
                  <a:cubicBezTo>
                    <a:pt x="1861" y="1444"/>
                    <a:pt x="1871" y="1461"/>
                    <a:pt x="1894" y="1466"/>
                  </a:cubicBezTo>
                  <a:cubicBezTo>
                    <a:pt x="1926" y="1476"/>
                    <a:pt x="1957" y="1480"/>
                    <a:pt x="1988" y="1480"/>
                  </a:cubicBezTo>
                  <a:cubicBezTo>
                    <a:pt x="2071" y="1480"/>
                    <a:pt x="2148" y="1449"/>
                    <a:pt x="2216" y="1416"/>
                  </a:cubicBezTo>
                  <a:cubicBezTo>
                    <a:pt x="2307" y="1373"/>
                    <a:pt x="2395" y="1313"/>
                    <a:pt x="2471" y="1247"/>
                  </a:cubicBezTo>
                  <a:cubicBezTo>
                    <a:pt x="2624" y="1122"/>
                    <a:pt x="2777" y="975"/>
                    <a:pt x="2864" y="789"/>
                  </a:cubicBezTo>
                  <a:lnTo>
                    <a:pt x="2864" y="789"/>
                  </a:lnTo>
                  <a:cubicBezTo>
                    <a:pt x="2815" y="882"/>
                    <a:pt x="2745" y="947"/>
                    <a:pt x="2674" y="1018"/>
                  </a:cubicBezTo>
                  <a:cubicBezTo>
                    <a:pt x="2597" y="1089"/>
                    <a:pt x="2521" y="1149"/>
                    <a:pt x="2438" y="1204"/>
                  </a:cubicBezTo>
                  <a:cubicBezTo>
                    <a:pt x="2357" y="1264"/>
                    <a:pt x="2269" y="1307"/>
                    <a:pt x="2183" y="1351"/>
                  </a:cubicBezTo>
                  <a:cubicBezTo>
                    <a:pt x="2121" y="1374"/>
                    <a:pt x="2053" y="1395"/>
                    <a:pt x="1993" y="1395"/>
                  </a:cubicBezTo>
                  <a:cubicBezTo>
                    <a:pt x="1981" y="1395"/>
                    <a:pt x="1970" y="1394"/>
                    <a:pt x="1958" y="1392"/>
                  </a:cubicBezTo>
                  <a:lnTo>
                    <a:pt x="1958" y="1392"/>
                  </a:lnTo>
                  <a:cubicBezTo>
                    <a:pt x="2003" y="1075"/>
                    <a:pt x="2226" y="815"/>
                    <a:pt x="2347" y="489"/>
                  </a:cubicBezTo>
                  <a:cubicBezTo>
                    <a:pt x="2362" y="456"/>
                    <a:pt x="2347" y="424"/>
                    <a:pt x="2314" y="407"/>
                  </a:cubicBezTo>
                  <a:cubicBezTo>
                    <a:pt x="2307" y="404"/>
                    <a:pt x="2299" y="403"/>
                    <a:pt x="2291" y="403"/>
                  </a:cubicBezTo>
                  <a:cubicBezTo>
                    <a:pt x="2270" y="403"/>
                    <a:pt x="2249" y="413"/>
                    <a:pt x="2237" y="429"/>
                  </a:cubicBezTo>
                  <a:cubicBezTo>
                    <a:pt x="2123" y="577"/>
                    <a:pt x="1942" y="669"/>
                    <a:pt x="1758" y="734"/>
                  </a:cubicBezTo>
                  <a:cubicBezTo>
                    <a:pt x="1572" y="794"/>
                    <a:pt x="1370" y="832"/>
                    <a:pt x="1174" y="844"/>
                  </a:cubicBezTo>
                  <a:cubicBezTo>
                    <a:pt x="1158" y="846"/>
                    <a:pt x="1141" y="847"/>
                    <a:pt x="1124" y="847"/>
                  </a:cubicBezTo>
                  <a:cubicBezTo>
                    <a:pt x="1044" y="847"/>
                    <a:pt x="967" y="828"/>
                    <a:pt x="972" y="806"/>
                  </a:cubicBezTo>
                  <a:cubicBezTo>
                    <a:pt x="966" y="751"/>
                    <a:pt x="1026" y="653"/>
                    <a:pt x="1081" y="577"/>
                  </a:cubicBezTo>
                  <a:cubicBezTo>
                    <a:pt x="1195" y="413"/>
                    <a:pt x="1343" y="271"/>
                    <a:pt x="1451" y="74"/>
                  </a:cubicBezTo>
                  <a:cubicBezTo>
                    <a:pt x="1468" y="53"/>
                    <a:pt x="1456" y="21"/>
                    <a:pt x="1436" y="3"/>
                  </a:cubicBezTo>
                  <a:cubicBezTo>
                    <a:pt x="1428" y="1"/>
                    <a:pt x="1421" y="0"/>
                    <a:pt x="14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0"/>
            <p:cNvSpPr/>
            <p:nvPr/>
          </p:nvSpPr>
          <p:spPr>
            <a:xfrm>
              <a:off x="6172350" y="3373750"/>
              <a:ext cx="24575" cy="15150"/>
            </a:xfrm>
            <a:custGeom>
              <a:avLst/>
              <a:gdLst/>
              <a:ahLst/>
              <a:cxnLst/>
              <a:rect l="l" t="t" r="r" b="b"/>
              <a:pathLst>
                <a:path w="983" h="606" extrusionOk="0">
                  <a:moveTo>
                    <a:pt x="416" y="1"/>
                  </a:moveTo>
                  <a:lnTo>
                    <a:pt x="416" y="1"/>
                  </a:lnTo>
                  <a:cubicBezTo>
                    <a:pt x="538" y="147"/>
                    <a:pt x="673" y="281"/>
                    <a:pt x="799" y="413"/>
                  </a:cubicBezTo>
                  <a:lnTo>
                    <a:pt x="799" y="413"/>
                  </a:lnTo>
                  <a:cubicBezTo>
                    <a:pt x="703" y="460"/>
                    <a:pt x="591" y="475"/>
                    <a:pt x="480" y="475"/>
                  </a:cubicBezTo>
                  <a:cubicBezTo>
                    <a:pt x="465" y="475"/>
                    <a:pt x="451" y="475"/>
                    <a:pt x="437" y="475"/>
                  </a:cubicBezTo>
                  <a:cubicBezTo>
                    <a:pt x="285" y="464"/>
                    <a:pt x="126" y="421"/>
                    <a:pt x="1" y="306"/>
                  </a:cubicBezTo>
                  <a:lnTo>
                    <a:pt x="1" y="306"/>
                  </a:lnTo>
                  <a:cubicBezTo>
                    <a:pt x="77" y="464"/>
                    <a:pt x="252" y="562"/>
                    <a:pt x="421" y="595"/>
                  </a:cubicBezTo>
                  <a:cubicBezTo>
                    <a:pt x="464" y="602"/>
                    <a:pt x="508" y="606"/>
                    <a:pt x="553" y="606"/>
                  </a:cubicBezTo>
                  <a:cubicBezTo>
                    <a:pt x="690" y="606"/>
                    <a:pt x="831" y="571"/>
                    <a:pt x="950" y="480"/>
                  </a:cubicBezTo>
                  <a:cubicBezTo>
                    <a:pt x="977" y="459"/>
                    <a:pt x="983" y="414"/>
                    <a:pt x="960" y="388"/>
                  </a:cubicBezTo>
                  <a:lnTo>
                    <a:pt x="955" y="382"/>
                  </a:lnTo>
                  <a:cubicBezTo>
                    <a:pt x="792" y="230"/>
                    <a:pt x="612" y="104"/>
                    <a:pt x="41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0"/>
            <p:cNvSpPr/>
            <p:nvPr/>
          </p:nvSpPr>
          <p:spPr>
            <a:xfrm>
              <a:off x="6104025" y="3391200"/>
              <a:ext cx="57975" cy="28550"/>
            </a:xfrm>
            <a:custGeom>
              <a:avLst/>
              <a:gdLst/>
              <a:ahLst/>
              <a:cxnLst/>
              <a:rect l="l" t="t" r="r" b="b"/>
              <a:pathLst>
                <a:path w="2319" h="1142" extrusionOk="0">
                  <a:moveTo>
                    <a:pt x="1533" y="0"/>
                  </a:moveTo>
                  <a:cubicBezTo>
                    <a:pt x="1718" y="283"/>
                    <a:pt x="2023" y="464"/>
                    <a:pt x="2201" y="734"/>
                  </a:cubicBezTo>
                  <a:lnTo>
                    <a:pt x="2201" y="734"/>
                  </a:lnTo>
                  <a:cubicBezTo>
                    <a:pt x="2166" y="741"/>
                    <a:pt x="2131" y="744"/>
                    <a:pt x="2096" y="744"/>
                  </a:cubicBezTo>
                  <a:cubicBezTo>
                    <a:pt x="1968" y="744"/>
                    <a:pt x="1838" y="703"/>
                    <a:pt x="1719" y="650"/>
                  </a:cubicBezTo>
                  <a:cubicBezTo>
                    <a:pt x="1550" y="567"/>
                    <a:pt x="1392" y="448"/>
                    <a:pt x="1294" y="300"/>
                  </a:cubicBezTo>
                  <a:cubicBezTo>
                    <a:pt x="1280" y="280"/>
                    <a:pt x="1259" y="270"/>
                    <a:pt x="1238" y="270"/>
                  </a:cubicBezTo>
                  <a:cubicBezTo>
                    <a:pt x="1225" y="270"/>
                    <a:pt x="1213" y="273"/>
                    <a:pt x="1201" y="279"/>
                  </a:cubicBezTo>
                  <a:cubicBezTo>
                    <a:pt x="1185" y="295"/>
                    <a:pt x="1173" y="322"/>
                    <a:pt x="1173" y="345"/>
                  </a:cubicBezTo>
                  <a:cubicBezTo>
                    <a:pt x="1201" y="481"/>
                    <a:pt x="1250" y="600"/>
                    <a:pt x="1288" y="720"/>
                  </a:cubicBezTo>
                  <a:cubicBezTo>
                    <a:pt x="1322" y="813"/>
                    <a:pt x="1346" y="905"/>
                    <a:pt x="1347" y="987"/>
                  </a:cubicBezTo>
                  <a:lnTo>
                    <a:pt x="1347" y="987"/>
                  </a:lnTo>
                  <a:cubicBezTo>
                    <a:pt x="1215" y="944"/>
                    <a:pt x="1089" y="837"/>
                    <a:pt x="982" y="731"/>
                  </a:cubicBezTo>
                  <a:cubicBezTo>
                    <a:pt x="858" y="595"/>
                    <a:pt x="748" y="436"/>
                    <a:pt x="682" y="273"/>
                  </a:cubicBezTo>
                  <a:lnTo>
                    <a:pt x="682" y="268"/>
                  </a:lnTo>
                  <a:cubicBezTo>
                    <a:pt x="674" y="246"/>
                    <a:pt x="649" y="232"/>
                    <a:pt x="625" y="232"/>
                  </a:cubicBezTo>
                  <a:cubicBezTo>
                    <a:pt x="619" y="232"/>
                    <a:pt x="612" y="233"/>
                    <a:pt x="606" y="235"/>
                  </a:cubicBezTo>
                  <a:cubicBezTo>
                    <a:pt x="579" y="247"/>
                    <a:pt x="568" y="268"/>
                    <a:pt x="568" y="295"/>
                  </a:cubicBezTo>
                  <a:cubicBezTo>
                    <a:pt x="574" y="436"/>
                    <a:pt x="579" y="567"/>
                    <a:pt x="568" y="705"/>
                  </a:cubicBezTo>
                  <a:cubicBezTo>
                    <a:pt x="563" y="770"/>
                    <a:pt x="551" y="836"/>
                    <a:pt x="530" y="884"/>
                  </a:cubicBezTo>
                  <a:cubicBezTo>
                    <a:pt x="510" y="921"/>
                    <a:pt x="478" y="942"/>
                    <a:pt x="442" y="942"/>
                  </a:cubicBezTo>
                  <a:cubicBezTo>
                    <a:pt x="430" y="942"/>
                    <a:pt x="417" y="939"/>
                    <a:pt x="405" y="934"/>
                  </a:cubicBezTo>
                  <a:cubicBezTo>
                    <a:pt x="301" y="879"/>
                    <a:pt x="224" y="748"/>
                    <a:pt x="159" y="633"/>
                  </a:cubicBezTo>
                  <a:cubicBezTo>
                    <a:pt x="93" y="514"/>
                    <a:pt x="40" y="388"/>
                    <a:pt x="0" y="257"/>
                  </a:cubicBezTo>
                  <a:lnTo>
                    <a:pt x="0" y="257"/>
                  </a:lnTo>
                  <a:cubicBezTo>
                    <a:pt x="22" y="393"/>
                    <a:pt x="66" y="524"/>
                    <a:pt x="121" y="650"/>
                  </a:cubicBezTo>
                  <a:cubicBezTo>
                    <a:pt x="181" y="775"/>
                    <a:pt x="236" y="912"/>
                    <a:pt x="372" y="999"/>
                  </a:cubicBezTo>
                  <a:cubicBezTo>
                    <a:pt x="395" y="1014"/>
                    <a:pt x="422" y="1021"/>
                    <a:pt x="450" y="1021"/>
                  </a:cubicBezTo>
                  <a:cubicBezTo>
                    <a:pt x="513" y="1021"/>
                    <a:pt x="580" y="985"/>
                    <a:pt x="606" y="927"/>
                  </a:cubicBezTo>
                  <a:cubicBezTo>
                    <a:pt x="644" y="857"/>
                    <a:pt x="655" y="786"/>
                    <a:pt x="667" y="715"/>
                  </a:cubicBezTo>
                  <a:cubicBezTo>
                    <a:pt x="675" y="657"/>
                    <a:pt x="679" y="598"/>
                    <a:pt x="682" y="539"/>
                  </a:cubicBezTo>
                  <a:lnTo>
                    <a:pt x="682" y="539"/>
                  </a:lnTo>
                  <a:cubicBezTo>
                    <a:pt x="740" y="637"/>
                    <a:pt x="811" y="730"/>
                    <a:pt x="890" y="819"/>
                  </a:cubicBezTo>
                  <a:cubicBezTo>
                    <a:pt x="1021" y="960"/>
                    <a:pt x="1178" y="1103"/>
                    <a:pt x="1402" y="1141"/>
                  </a:cubicBezTo>
                  <a:cubicBezTo>
                    <a:pt x="1406" y="1141"/>
                    <a:pt x="1409" y="1142"/>
                    <a:pt x="1412" y="1142"/>
                  </a:cubicBezTo>
                  <a:cubicBezTo>
                    <a:pt x="1442" y="1142"/>
                    <a:pt x="1474" y="1121"/>
                    <a:pt x="1480" y="1091"/>
                  </a:cubicBezTo>
                  <a:cubicBezTo>
                    <a:pt x="1512" y="934"/>
                    <a:pt x="1457" y="796"/>
                    <a:pt x="1419" y="677"/>
                  </a:cubicBezTo>
                  <a:cubicBezTo>
                    <a:pt x="1407" y="645"/>
                    <a:pt x="1395" y="613"/>
                    <a:pt x="1383" y="581"/>
                  </a:cubicBezTo>
                  <a:lnTo>
                    <a:pt x="1383" y="581"/>
                  </a:lnTo>
                  <a:cubicBezTo>
                    <a:pt x="1472" y="652"/>
                    <a:pt x="1569" y="709"/>
                    <a:pt x="1669" y="753"/>
                  </a:cubicBezTo>
                  <a:cubicBezTo>
                    <a:pt x="1790" y="807"/>
                    <a:pt x="1925" y="844"/>
                    <a:pt x="2061" y="844"/>
                  </a:cubicBezTo>
                  <a:cubicBezTo>
                    <a:pt x="2134" y="844"/>
                    <a:pt x="2208" y="833"/>
                    <a:pt x="2281" y="808"/>
                  </a:cubicBezTo>
                  <a:cubicBezTo>
                    <a:pt x="2308" y="796"/>
                    <a:pt x="2319" y="775"/>
                    <a:pt x="2308" y="753"/>
                  </a:cubicBezTo>
                  <a:lnTo>
                    <a:pt x="2308" y="743"/>
                  </a:lnTo>
                  <a:cubicBezTo>
                    <a:pt x="2101" y="421"/>
                    <a:pt x="1757" y="273"/>
                    <a:pt x="153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0"/>
            <p:cNvSpPr/>
            <p:nvPr/>
          </p:nvSpPr>
          <p:spPr>
            <a:xfrm>
              <a:off x="6043775" y="3378100"/>
              <a:ext cx="20350" cy="25100"/>
            </a:xfrm>
            <a:custGeom>
              <a:avLst/>
              <a:gdLst/>
              <a:ahLst/>
              <a:cxnLst/>
              <a:rect l="l" t="t" r="r" b="b"/>
              <a:pathLst>
                <a:path w="814" h="1004" extrusionOk="0">
                  <a:moveTo>
                    <a:pt x="577" y="1"/>
                  </a:moveTo>
                  <a:lnTo>
                    <a:pt x="577" y="1"/>
                  </a:lnTo>
                  <a:cubicBezTo>
                    <a:pt x="594" y="181"/>
                    <a:pt x="632" y="361"/>
                    <a:pt x="655" y="541"/>
                  </a:cubicBezTo>
                  <a:cubicBezTo>
                    <a:pt x="665" y="628"/>
                    <a:pt x="682" y="716"/>
                    <a:pt x="676" y="797"/>
                  </a:cubicBezTo>
                  <a:cubicBezTo>
                    <a:pt x="676" y="819"/>
                    <a:pt x="676" y="836"/>
                    <a:pt x="670" y="852"/>
                  </a:cubicBezTo>
                  <a:cubicBezTo>
                    <a:pt x="669" y="853"/>
                    <a:pt x="669" y="854"/>
                    <a:pt x="669" y="855"/>
                  </a:cubicBezTo>
                  <a:lnTo>
                    <a:pt x="669" y="855"/>
                  </a:lnTo>
                  <a:cubicBezTo>
                    <a:pt x="667" y="856"/>
                    <a:pt x="663" y="857"/>
                    <a:pt x="655" y="862"/>
                  </a:cubicBezTo>
                  <a:cubicBezTo>
                    <a:pt x="655" y="862"/>
                    <a:pt x="652" y="863"/>
                    <a:pt x="646" y="863"/>
                  </a:cubicBezTo>
                  <a:cubicBezTo>
                    <a:pt x="637" y="863"/>
                    <a:pt x="620" y="861"/>
                    <a:pt x="600" y="846"/>
                  </a:cubicBezTo>
                  <a:cubicBezTo>
                    <a:pt x="474" y="771"/>
                    <a:pt x="371" y="607"/>
                    <a:pt x="267" y="469"/>
                  </a:cubicBezTo>
                  <a:cubicBezTo>
                    <a:pt x="174" y="318"/>
                    <a:pt x="71" y="164"/>
                    <a:pt x="0" y="1"/>
                  </a:cubicBezTo>
                  <a:lnTo>
                    <a:pt x="0" y="1"/>
                  </a:lnTo>
                  <a:cubicBezTo>
                    <a:pt x="16" y="187"/>
                    <a:pt x="93" y="356"/>
                    <a:pt x="174" y="524"/>
                  </a:cubicBezTo>
                  <a:cubicBezTo>
                    <a:pt x="267" y="688"/>
                    <a:pt x="348" y="852"/>
                    <a:pt x="534" y="972"/>
                  </a:cubicBezTo>
                  <a:cubicBezTo>
                    <a:pt x="563" y="988"/>
                    <a:pt x="600" y="1003"/>
                    <a:pt x="641" y="1003"/>
                  </a:cubicBezTo>
                  <a:cubicBezTo>
                    <a:pt x="671" y="1003"/>
                    <a:pt x="704" y="995"/>
                    <a:pt x="736" y="972"/>
                  </a:cubicBezTo>
                  <a:cubicBezTo>
                    <a:pt x="758" y="960"/>
                    <a:pt x="748" y="967"/>
                    <a:pt x="780" y="939"/>
                  </a:cubicBezTo>
                  <a:cubicBezTo>
                    <a:pt x="796" y="917"/>
                    <a:pt x="801" y="901"/>
                    <a:pt x="801" y="884"/>
                  </a:cubicBezTo>
                  <a:cubicBezTo>
                    <a:pt x="813" y="852"/>
                    <a:pt x="813" y="824"/>
                    <a:pt x="813" y="797"/>
                  </a:cubicBezTo>
                  <a:cubicBezTo>
                    <a:pt x="801" y="699"/>
                    <a:pt x="786" y="607"/>
                    <a:pt x="763" y="519"/>
                  </a:cubicBezTo>
                  <a:cubicBezTo>
                    <a:pt x="715" y="339"/>
                    <a:pt x="655" y="164"/>
                    <a:pt x="57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0"/>
            <p:cNvSpPr/>
            <p:nvPr/>
          </p:nvSpPr>
          <p:spPr>
            <a:xfrm>
              <a:off x="5966425" y="3396525"/>
              <a:ext cx="56900" cy="33400"/>
            </a:xfrm>
            <a:custGeom>
              <a:avLst/>
              <a:gdLst/>
              <a:ahLst/>
              <a:cxnLst/>
              <a:rect l="l" t="t" r="r" b="b"/>
              <a:pathLst>
                <a:path w="2276" h="1336" extrusionOk="0">
                  <a:moveTo>
                    <a:pt x="339" y="1"/>
                  </a:moveTo>
                  <a:cubicBezTo>
                    <a:pt x="290" y="164"/>
                    <a:pt x="214" y="316"/>
                    <a:pt x="148" y="475"/>
                  </a:cubicBezTo>
                  <a:cubicBezTo>
                    <a:pt x="83" y="633"/>
                    <a:pt x="17" y="797"/>
                    <a:pt x="6" y="983"/>
                  </a:cubicBezTo>
                  <a:cubicBezTo>
                    <a:pt x="0" y="1004"/>
                    <a:pt x="17" y="1021"/>
                    <a:pt x="38" y="1021"/>
                  </a:cubicBezTo>
                  <a:lnTo>
                    <a:pt x="45" y="1021"/>
                  </a:lnTo>
                  <a:cubicBezTo>
                    <a:pt x="235" y="1021"/>
                    <a:pt x="410" y="938"/>
                    <a:pt x="557" y="835"/>
                  </a:cubicBezTo>
                  <a:cubicBezTo>
                    <a:pt x="637" y="779"/>
                    <a:pt x="714" y="711"/>
                    <a:pt x="775" y="629"/>
                  </a:cubicBezTo>
                  <a:lnTo>
                    <a:pt x="775" y="629"/>
                  </a:lnTo>
                  <a:cubicBezTo>
                    <a:pt x="794" y="849"/>
                    <a:pt x="840" y="1068"/>
                    <a:pt x="922" y="1277"/>
                  </a:cubicBezTo>
                  <a:cubicBezTo>
                    <a:pt x="935" y="1305"/>
                    <a:pt x="959" y="1321"/>
                    <a:pt x="984" y="1321"/>
                  </a:cubicBezTo>
                  <a:cubicBezTo>
                    <a:pt x="992" y="1321"/>
                    <a:pt x="1001" y="1319"/>
                    <a:pt x="1010" y="1315"/>
                  </a:cubicBezTo>
                  <a:cubicBezTo>
                    <a:pt x="1020" y="1315"/>
                    <a:pt x="1027" y="1310"/>
                    <a:pt x="1032" y="1303"/>
                  </a:cubicBezTo>
                  <a:cubicBezTo>
                    <a:pt x="1103" y="1233"/>
                    <a:pt x="1141" y="1162"/>
                    <a:pt x="1179" y="1086"/>
                  </a:cubicBezTo>
                  <a:cubicBezTo>
                    <a:pt x="1211" y="1015"/>
                    <a:pt x="1239" y="938"/>
                    <a:pt x="1266" y="862"/>
                  </a:cubicBezTo>
                  <a:cubicBezTo>
                    <a:pt x="1292" y="783"/>
                    <a:pt x="1317" y="703"/>
                    <a:pt x="1336" y="620"/>
                  </a:cubicBezTo>
                  <a:lnTo>
                    <a:pt x="1336" y="620"/>
                  </a:lnTo>
                  <a:cubicBezTo>
                    <a:pt x="1407" y="767"/>
                    <a:pt x="1489" y="910"/>
                    <a:pt x="1594" y="1036"/>
                  </a:cubicBezTo>
                  <a:cubicBezTo>
                    <a:pt x="1670" y="1129"/>
                    <a:pt x="1763" y="1217"/>
                    <a:pt x="1878" y="1277"/>
                  </a:cubicBezTo>
                  <a:cubicBezTo>
                    <a:pt x="1947" y="1315"/>
                    <a:pt x="2028" y="1335"/>
                    <a:pt x="2110" y="1335"/>
                  </a:cubicBezTo>
                  <a:cubicBezTo>
                    <a:pt x="2156" y="1335"/>
                    <a:pt x="2203" y="1329"/>
                    <a:pt x="2248" y="1315"/>
                  </a:cubicBezTo>
                  <a:cubicBezTo>
                    <a:pt x="2264" y="1310"/>
                    <a:pt x="2276" y="1293"/>
                    <a:pt x="2276" y="1277"/>
                  </a:cubicBezTo>
                  <a:cubicBezTo>
                    <a:pt x="2259" y="1102"/>
                    <a:pt x="2166" y="960"/>
                    <a:pt x="2090" y="819"/>
                  </a:cubicBezTo>
                  <a:cubicBezTo>
                    <a:pt x="2009" y="682"/>
                    <a:pt x="1931" y="540"/>
                    <a:pt x="1931" y="377"/>
                  </a:cubicBezTo>
                  <a:lnTo>
                    <a:pt x="1931" y="377"/>
                  </a:lnTo>
                  <a:cubicBezTo>
                    <a:pt x="1916" y="540"/>
                    <a:pt x="1981" y="699"/>
                    <a:pt x="2052" y="840"/>
                  </a:cubicBezTo>
                  <a:cubicBezTo>
                    <a:pt x="2112" y="976"/>
                    <a:pt x="2176" y="1106"/>
                    <a:pt x="2195" y="1245"/>
                  </a:cubicBezTo>
                  <a:lnTo>
                    <a:pt x="2195" y="1245"/>
                  </a:lnTo>
                  <a:cubicBezTo>
                    <a:pt x="2174" y="1248"/>
                    <a:pt x="2154" y="1250"/>
                    <a:pt x="2133" y="1250"/>
                  </a:cubicBezTo>
                  <a:cubicBezTo>
                    <a:pt x="2059" y="1250"/>
                    <a:pt x="1986" y="1228"/>
                    <a:pt x="1921" y="1190"/>
                  </a:cubicBezTo>
                  <a:cubicBezTo>
                    <a:pt x="1828" y="1140"/>
                    <a:pt x="1752" y="1059"/>
                    <a:pt x="1681" y="966"/>
                  </a:cubicBezTo>
                  <a:cubicBezTo>
                    <a:pt x="1550" y="786"/>
                    <a:pt x="1446" y="578"/>
                    <a:pt x="1365" y="366"/>
                  </a:cubicBezTo>
                  <a:cubicBezTo>
                    <a:pt x="1356" y="340"/>
                    <a:pt x="1330" y="324"/>
                    <a:pt x="1304" y="324"/>
                  </a:cubicBezTo>
                  <a:cubicBezTo>
                    <a:pt x="1296" y="324"/>
                    <a:pt x="1289" y="326"/>
                    <a:pt x="1282" y="328"/>
                  </a:cubicBezTo>
                  <a:cubicBezTo>
                    <a:pt x="1261" y="339"/>
                    <a:pt x="1244" y="361"/>
                    <a:pt x="1244" y="382"/>
                  </a:cubicBezTo>
                  <a:lnTo>
                    <a:pt x="1244" y="387"/>
                  </a:lnTo>
                  <a:cubicBezTo>
                    <a:pt x="1228" y="530"/>
                    <a:pt x="1184" y="676"/>
                    <a:pt x="1135" y="819"/>
                  </a:cubicBezTo>
                  <a:cubicBezTo>
                    <a:pt x="1113" y="890"/>
                    <a:pt x="1086" y="960"/>
                    <a:pt x="1053" y="1026"/>
                  </a:cubicBezTo>
                  <a:cubicBezTo>
                    <a:pt x="1039" y="1054"/>
                    <a:pt x="1024" y="1082"/>
                    <a:pt x="1008" y="1108"/>
                  </a:cubicBezTo>
                  <a:lnTo>
                    <a:pt x="1008" y="1108"/>
                  </a:lnTo>
                  <a:cubicBezTo>
                    <a:pt x="927" y="876"/>
                    <a:pt x="895" y="624"/>
                    <a:pt x="889" y="377"/>
                  </a:cubicBezTo>
                  <a:cubicBezTo>
                    <a:pt x="889" y="344"/>
                    <a:pt x="863" y="316"/>
                    <a:pt x="830" y="316"/>
                  </a:cubicBezTo>
                  <a:cubicBezTo>
                    <a:pt x="798" y="316"/>
                    <a:pt x="775" y="339"/>
                    <a:pt x="765" y="366"/>
                  </a:cubicBezTo>
                  <a:cubicBezTo>
                    <a:pt x="737" y="513"/>
                    <a:pt x="622" y="649"/>
                    <a:pt x="491" y="747"/>
                  </a:cubicBezTo>
                  <a:cubicBezTo>
                    <a:pt x="372" y="843"/>
                    <a:pt x="234" y="919"/>
                    <a:pt x="86" y="935"/>
                  </a:cubicBezTo>
                  <a:lnTo>
                    <a:pt x="86" y="935"/>
                  </a:lnTo>
                  <a:cubicBezTo>
                    <a:pt x="115" y="625"/>
                    <a:pt x="277" y="322"/>
                    <a:pt x="33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0"/>
            <p:cNvSpPr/>
            <p:nvPr/>
          </p:nvSpPr>
          <p:spPr>
            <a:xfrm>
              <a:off x="5921550" y="3390500"/>
              <a:ext cx="26775" cy="25950"/>
            </a:xfrm>
            <a:custGeom>
              <a:avLst/>
              <a:gdLst/>
              <a:ahLst/>
              <a:cxnLst/>
              <a:rect l="l" t="t" r="r" b="b"/>
              <a:pathLst>
                <a:path w="1071" h="1038" extrusionOk="0">
                  <a:moveTo>
                    <a:pt x="224" y="1"/>
                  </a:moveTo>
                  <a:cubicBezTo>
                    <a:pt x="159" y="154"/>
                    <a:pt x="110" y="313"/>
                    <a:pt x="73" y="471"/>
                  </a:cubicBezTo>
                  <a:cubicBezTo>
                    <a:pt x="33" y="635"/>
                    <a:pt x="1" y="798"/>
                    <a:pt x="18" y="978"/>
                  </a:cubicBezTo>
                  <a:cubicBezTo>
                    <a:pt x="23" y="1010"/>
                    <a:pt x="56" y="1038"/>
                    <a:pt x="88" y="1038"/>
                  </a:cubicBezTo>
                  <a:lnTo>
                    <a:pt x="93" y="1038"/>
                  </a:lnTo>
                  <a:cubicBezTo>
                    <a:pt x="317" y="1027"/>
                    <a:pt x="531" y="923"/>
                    <a:pt x="694" y="781"/>
                  </a:cubicBezTo>
                  <a:cubicBezTo>
                    <a:pt x="858" y="640"/>
                    <a:pt x="989" y="464"/>
                    <a:pt x="1070" y="268"/>
                  </a:cubicBezTo>
                  <a:lnTo>
                    <a:pt x="1070" y="268"/>
                  </a:lnTo>
                  <a:cubicBezTo>
                    <a:pt x="934" y="426"/>
                    <a:pt x="793" y="580"/>
                    <a:pt x="622" y="688"/>
                  </a:cubicBezTo>
                  <a:cubicBezTo>
                    <a:pt x="478" y="794"/>
                    <a:pt x="318" y="866"/>
                    <a:pt x="152" y="889"/>
                  </a:cubicBezTo>
                  <a:lnTo>
                    <a:pt x="152" y="889"/>
                  </a:lnTo>
                  <a:cubicBezTo>
                    <a:pt x="143" y="763"/>
                    <a:pt x="156" y="621"/>
                    <a:pt x="171" y="487"/>
                  </a:cubicBezTo>
                  <a:cubicBezTo>
                    <a:pt x="186" y="328"/>
                    <a:pt x="209" y="165"/>
                    <a:pt x="2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0"/>
            <p:cNvSpPr/>
            <p:nvPr/>
          </p:nvSpPr>
          <p:spPr>
            <a:xfrm>
              <a:off x="5890625" y="3370350"/>
              <a:ext cx="17475" cy="15850"/>
            </a:xfrm>
            <a:custGeom>
              <a:avLst/>
              <a:gdLst/>
              <a:ahLst/>
              <a:cxnLst/>
              <a:rect l="l" t="t" r="r" b="b"/>
              <a:pathLst>
                <a:path w="699" h="634" extrusionOk="0">
                  <a:moveTo>
                    <a:pt x="371" y="0"/>
                  </a:moveTo>
                  <a:cubicBezTo>
                    <a:pt x="295" y="82"/>
                    <a:pt x="212" y="152"/>
                    <a:pt x="136" y="240"/>
                  </a:cubicBezTo>
                  <a:cubicBezTo>
                    <a:pt x="99" y="278"/>
                    <a:pt x="59" y="328"/>
                    <a:pt x="27" y="381"/>
                  </a:cubicBezTo>
                  <a:cubicBezTo>
                    <a:pt x="16" y="414"/>
                    <a:pt x="0" y="442"/>
                    <a:pt x="0" y="497"/>
                  </a:cubicBezTo>
                  <a:cubicBezTo>
                    <a:pt x="0" y="550"/>
                    <a:pt x="49" y="605"/>
                    <a:pt x="92" y="616"/>
                  </a:cubicBezTo>
                  <a:cubicBezTo>
                    <a:pt x="130" y="628"/>
                    <a:pt x="166" y="633"/>
                    <a:pt x="200" y="633"/>
                  </a:cubicBezTo>
                  <a:cubicBezTo>
                    <a:pt x="303" y="633"/>
                    <a:pt x="389" y="585"/>
                    <a:pt x="459" y="540"/>
                  </a:cubicBezTo>
                  <a:cubicBezTo>
                    <a:pt x="557" y="474"/>
                    <a:pt x="643" y="398"/>
                    <a:pt x="698" y="295"/>
                  </a:cubicBezTo>
                  <a:lnTo>
                    <a:pt x="698" y="295"/>
                  </a:lnTo>
                  <a:cubicBezTo>
                    <a:pt x="605" y="354"/>
                    <a:pt x="507" y="404"/>
                    <a:pt x="409" y="447"/>
                  </a:cubicBezTo>
                  <a:cubicBezTo>
                    <a:pt x="336" y="471"/>
                    <a:pt x="261" y="495"/>
                    <a:pt x="200" y="495"/>
                  </a:cubicBezTo>
                  <a:cubicBezTo>
                    <a:pt x="179" y="495"/>
                    <a:pt x="159" y="492"/>
                    <a:pt x="142" y="485"/>
                  </a:cubicBezTo>
                  <a:cubicBezTo>
                    <a:pt x="140" y="484"/>
                    <a:pt x="138" y="484"/>
                    <a:pt x="138" y="484"/>
                  </a:cubicBezTo>
                  <a:lnTo>
                    <a:pt x="138" y="484"/>
                  </a:lnTo>
                  <a:cubicBezTo>
                    <a:pt x="136" y="484"/>
                    <a:pt x="137" y="486"/>
                    <a:pt x="138" y="487"/>
                  </a:cubicBezTo>
                  <a:lnTo>
                    <a:pt x="138" y="487"/>
                  </a:lnTo>
                  <a:cubicBezTo>
                    <a:pt x="138" y="486"/>
                    <a:pt x="137" y="486"/>
                    <a:pt x="136" y="485"/>
                  </a:cubicBezTo>
                  <a:cubicBezTo>
                    <a:pt x="136" y="480"/>
                    <a:pt x="142" y="459"/>
                    <a:pt x="152" y="442"/>
                  </a:cubicBezTo>
                  <a:cubicBezTo>
                    <a:pt x="164" y="398"/>
                    <a:pt x="197" y="349"/>
                    <a:pt x="223" y="306"/>
                  </a:cubicBezTo>
                  <a:cubicBezTo>
                    <a:pt x="278" y="207"/>
                    <a:pt x="343" y="114"/>
                    <a:pt x="37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0"/>
            <p:cNvSpPr/>
            <p:nvPr/>
          </p:nvSpPr>
          <p:spPr>
            <a:xfrm>
              <a:off x="5934250" y="316675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731" y="0"/>
                  </a:moveTo>
                  <a:cubicBezTo>
                    <a:pt x="617" y="60"/>
                    <a:pt x="507" y="119"/>
                    <a:pt x="393" y="174"/>
                  </a:cubicBezTo>
                  <a:cubicBezTo>
                    <a:pt x="278" y="224"/>
                    <a:pt x="164" y="272"/>
                    <a:pt x="49" y="310"/>
                  </a:cubicBezTo>
                  <a:cubicBezTo>
                    <a:pt x="23" y="322"/>
                    <a:pt x="0" y="343"/>
                    <a:pt x="0" y="376"/>
                  </a:cubicBezTo>
                  <a:lnTo>
                    <a:pt x="0" y="403"/>
                  </a:lnTo>
                  <a:cubicBezTo>
                    <a:pt x="0" y="436"/>
                    <a:pt x="23" y="463"/>
                    <a:pt x="55" y="469"/>
                  </a:cubicBezTo>
                  <a:cubicBezTo>
                    <a:pt x="171" y="494"/>
                    <a:pt x="286" y="510"/>
                    <a:pt x="404" y="510"/>
                  </a:cubicBezTo>
                  <a:cubicBezTo>
                    <a:pt x="437" y="510"/>
                    <a:pt x="469" y="509"/>
                    <a:pt x="502" y="507"/>
                  </a:cubicBezTo>
                  <a:cubicBezTo>
                    <a:pt x="650" y="496"/>
                    <a:pt x="808" y="469"/>
                    <a:pt x="927" y="376"/>
                  </a:cubicBezTo>
                  <a:lnTo>
                    <a:pt x="927" y="376"/>
                  </a:lnTo>
                  <a:cubicBezTo>
                    <a:pt x="846" y="394"/>
                    <a:pt x="766" y="401"/>
                    <a:pt x="684" y="401"/>
                  </a:cubicBezTo>
                  <a:cubicBezTo>
                    <a:pt x="624" y="401"/>
                    <a:pt x="563" y="397"/>
                    <a:pt x="502" y="393"/>
                  </a:cubicBezTo>
                  <a:cubicBezTo>
                    <a:pt x="425" y="386"/>
                    <a:pt x="347" y="379"/>
                    <a:pt x="272" y="368"/>
                  </a:cubicBezTo>
                  <a:lnTo>
                    <a:pt x="272" y="368"/>
                  </a:lnTo>
                  <a:cubicBezTo>
                    <a:pt x="332" y="338"/>
                    <a:pt x="389" y="303"/>
                    <a:pt x="442" y="262"/>
                  </a:cubicBezTo>
                  <a:cubicBezTo>
                    <a:pt x="552" y="191"/>
                    <a:pt x="650" y="103"/>
                    <a:pt x="7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0"/>
            <p:cNvSpPr/>
            <p:nvPr/>
          </p:nvSpPr>
          <p:spPr>
            <a:xfrm>
              <a:off x="6142900" y="3282925"/>
              <a:ext cx="29625" cy="18150"/>
            </a:xfrm>
            <a:custGeom>
              <a:avLst/>
              <a:gdLst/>
              <a:ahLst/>
              <a:cxnLst/>
              <a:rect l="l" t="t" r="r" b="b"/>
              <a:pathLst>
                <a:path w="1185" h="726" extrusionOk="0">
                  <a:moveTo>
                    <a:pt x="442" y="1"/>
                  </a:moveTo>
                  <a:cubicBezTo>
                    <a:pt x="514" y="132"/>
                    <a:pt x="628" y="230"/>
                    <a:pt x="743" y="316"/>
                  </a:cubicBezTo>
                  <a:cubicBezTo>
                    <a:pt x="832" y="385"/>
                    <a:pt x="923" y="451"/>
                    <a:pt x="997" y="523"/>
                  </a:cubicBezTo>
                  <a:lnTo>
                    <a:pt x="997" y="523"/>
                  </a:lnTo>
                  <a:cubicBezTo>
                    <a:pt x="891" y="570"/>
                    <a:pt x="772" y="593"/>
                    <a:pt x="652" y="593"/>
                  </a:cubicBezTo>
                  <a:cubicBezTo>
                    <a:pt x="609" y="593"/>
                    <a:pt x="567" y="590"/>
                    <a:pt x="524" y="585"/>
                  </a:cubicBezTo>
                  <a:cubicBezTo>
                    <a:pt x="333" y="557"/>
                    <a:pt x="147" y="475"/>
                    <a:pt x="1" y="328"/>
                  </a:cubicBezTo>
                  <a:lnTo>
                    <a:pt x="1" y="328"/>
                  </a:lnTo>
                  <a:cubicBezTo>
                    <a:pt x="93" y="513"/>
                    <a:pt x="290" y="650"/>
                    <a:pt x="502" y="698"/>
                  </a:cubicBezTo>
                  <a:cubicBezTo>
                    <a:pt x="570" y="716"/>
                    <a:pt x="641" y="725"/>
                    <a:pt x="713" y="725"/>
                  </a:cubicBezTo>
                  <a:cubicBezTo>
                    <a:pt x="864" y="725"/>
                    <a:pt x="1016" y="684"/>
                    <a:pt x="1146" y="595"/>
                  </a:cubicBezTo>
                  <a:cubicBezTo>
                    <a:pt x="1174" y="573"/>
                    <a:pt x="1184" y="535"/>
                    <a:pt x="1162" y="502"/>
                  </a:cubicBezTo>
                  <a:lnTo>
                    <a:pt x="1157" y="492"/>
                  </a:lnTo>
                  <a:cubicBezTo>
                    <a:pt x="1048" y="382"/>
                    <a:pt x="917" y="306"/>
                    <a:pt x="797" y="240"/>
                  </a:cubicBezTo>
                  <a:cubicBezTo>
                    <a:pt x="671" y="170"/>
                    <a:pt x="552" y="99"/>
                    <a:pt x="44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0"/>
            <p:cNvSpPr/>
            <p:nvPr/>
          </p:nvSpPr>
          <p:spPr>
            <a:xfrm>
              <a:off x="6475475" y="2889975"/>
              <a:ext cx="467550" cy="608100"/>
            </a:xfrm>
            <a:custGeom>
              <a:avLst/>
              <a:gdLst/>
              <a:ahLst/>
              <a:cxnLst/>
              <a:rect l="l" t="t" r="r" b="b"/>
              <a:pathLst>
                <a:path w="18702" h="24324" extrusionOk="0">
                  <a:moveTo>
                    <a:pt x="8819" y="0"/>
                  </a:moveTo>
                  <a:cubicBezTo>
                    <a:pt x="8773" y="0"/>
                    <a:pt x="8723" y="14"/>
                    <a:pt x="8670" y="46"/>
                  </a:cubicBezTo>
                  <a:cubicBezTo>
                    <a:pt x="8468" y="167"/>
                    <a:pt x="8523" y="429"/>
                    <a:pt x="8544" y="668"/>
                  </a:cubicBezTo>
                  <a:cubicBezTo>
                    <a:pt x="8616" y="1214"/>
                    <a:pt x="8725" y="1738"/>
                    <a:pt x="8833" y="2282"/>
                  </a:cubicBezTo>
                  <a:cubicBezTo>
                    <a:pt x="8893" y="2501"/>
                    <a:pt x="8926" y="2746"/>
                    <a:pt x="8981" y="2970"/>
                  </a:cubicBezTo>
                  <a:cubicBezTo>
                    <a:pt x="8435" y="2927"/>
                    <a:pt x="8080" y="2141"/>
                    <a:pt x="7660" y="1917"/>
                  </a:cubicBezTo>
                  <a:lnTo>
                    <a:pt x="7660" y="1917"/>
                  </a:lnTo>
                  <a:cubicBezTo>
                    <a:pt x="7514" y="2501"/>
                    <a:pt x="8010" y="2970"/>
                    <a:pt x="8266" y="3412"/>
                  </a:cubicBezTo>
                  <a:cubicBezTo>
                    <a:pt x="8247" y="3413"/>
                    <a:pt x="8228" y="3414"/>
                    <a:pt x="8208" y="3414"/>
                  </a:cubicBezTo>
                  <a:cubicBezTo>
                    <a:pt x="7855" y="3414"/>
                    <a:pt x="7442" y="3240"/>
                    <a:pt x="7148" y="3090"/>
                  </a:cubicBezTo>
                  <a:lnTo>
                    <a:pt x="7148" y="3090"/>
                  </a:lnTo>
                  <a:cubicBezTo>
                    <a:pt x="7071" y="3554"/>
                    <a:pt x="7715" y="3936"/>
                    <a:pt x="7994" y="4138"/>
                  </a:cubicBezTo>
                  <a:cubicBezTo>
                    <a:pt x="7677" y="4317"/>
                    <a:pt x="7350" y="4399"/>
                    <a:pt x="7017" y="4520"/>
                  </a:cubicBezTo>
                  <a:cubicBezTo>
                    <a:pt x="7164" y="4731"/>
                    <a:pt x="7482" y="4793"/>
                    <a:pt x="7808" y="4793"/>
                  </a:cubicBezTo>
                  <a:cubicBezTo>
                    <a:pt x="7835" y="4793"/>
                    <a:pt x="7862" y="4793"/>
                    <a:pt x="7889" y="4792"/>
                  </a:cubicBezTo>
                  <a:lnTo>
                    <a:pt x="7889" y="4792"/>
                  </a:lnTo>
                  <a:cubicBezTo>
                    <a:pt x="7765" y="5932"/>
                    <a:pt x="6232" y="6456"/>
                    <a:pt x="5364" y="6494"/>
                  </a:cubicBezTo>
                  <a:cubicBezTo>
                    <a:pt x="5304" y="6872"/>
                    <a:pt x="5677" y="6988"/>
                    <a:pt x="6071" y="6988"/>
                  </a:cubicBezTo>
                  <a:cubicBezTo>
                    <a:pt x="6392" y="6988"/>
                    <a:pt x="6728" y="6911"/>
                    <a:pt x="6854" y="6837"/>
                  </a:cubicBezTo>
                  <a:lnTo>
                    <a:pt x="6854" y="6837"/>
                  </a:lnTo>
                  <a:cubicBezTo>
                    <a:pt x="6685" y="7099"/>
                    <a:pt x="6280" y="7383"/>
                    <a:pt x="6155" y="7623"/>
                  </a:cubicBezTo>
                  <a:cubicBezTo>
                    <a:pt x="6251" y="7664"/>
                    <a:pt x="6354" y="7682"/>
                    <a:pt x="6460" y="7682"/>
                  </a:cubicBezTo>
                  <a:cubicBezTo>
                    <a:pt x="6624" y="7682"/>
                    <a:pt x="6795" y="7638"/>
                    <a:pt x="6957" y="7569"/>
                  </a:cubicBezTo>
                  <a:lnTo>
                    <a:pt x="6957" y="7569"/>
                  </a:lnTo>
                  <a:cubicBezTo>
                    <a:pt x="6849" y="7896"/>
                    <a:pt x="6695" y="8196"/>
                    <a:pt x="6466" y="8430"/>
                  </a:cubicBezTo>
                  <a:cubicBezTo>
                    <a:pt x="6087" y="8817"/>
                    <a:pt x="5741" y="8919"/>
                    <a:pt x="5343" y="8919"/>
                  </a:cubicBezTo>
                  <a:cubicBezTo>
                    <a:pt x="5162" y="8919"/>
                    <a:pt x="4970" y="8898"/>
                    <a:pt x="4759" y="8873"/>
                  </a:cubicBezTo>
                  <a:lnTo>
                    <a:pt x="4759" y="8873"/>
                  </a:lnTo>
                  <a:cubicBezTo>
                    <a:pt x="5069" y="9254"/>
                    <a:pt x="5381" y="9440"/>
                    <a:pt x="5822" y="9538"/>
                  </a:cubicBezTo>
                  <a:cubicBezTo>
                    <a:pt x="5528" y="10024"/>
                    <a:pt x="4595" y="9920"/>
                    <a:pt x="4132" y="10001"/>
                  </a:cubicBezTo>
                  <a:cubicBezTo>
                    <a:pt x="4199" y="10359"/>
                    <a:pt x="4915" y="10530"/>
                    <a:pt x="5428" y="10530"/>
                  </a:cubicBezTo>
                  <a:cubicBezTo>
                    <a:pt x="5611" y="10530"/>
                    <a:pt x="5768" y="10508"/>
                    <a:pt x="5860" y="10465"/>
                  </a:cubicBezTo>
                  <a:lnTo>
                    <a:pt x="5860" y="10465"/>
                  </a:lnTo>
                  <a:cubicBezTo>
                    <a:pt x="5528" y="10706"/>
                    <a:pt x="4999" y="10907"/>
                    <a:pt x="4573" y="10907"/>
                  </a:cubicBezTo>
                  <a:cubicBezTo>
                    <a:pt x="4563" y="11240"/>
                    <a:pt x="5097" y="11409"/>
                    <a:pt x="5467" y="11485"/>
                  </a:cubicBezTo>
                  <a:cubicBezTo>
                    <a:pt x="4927" y="12074"/>
                    <a:pt x="4203" y="12405"/>
                    <a:pt x="3435" y="12405"/>
                  </a:cubicBezTo>
                  <a:cubicBezTo>
                    <a:pt x="3179" y="12405"/>
                    <a:pt x="2919" y="12369"/>
                    <a:pt x="2659" y="12292"/>
                  </a:cubicBezTo>
                  <a:lnTo>
                    <a:pt x="2659" y="12292"/>
                  </a:lnTo>
                  <a:cubicBezTo>
                    <a:pt x="2812" y="12733"/>
                    <a:pt x="3368" y="12836"/>
                    <a:pt x="3784" y="12836"/>
                  </a:cubicBezTo>
                  <a:cubicBezTo>
                    <a:pt x="3827" y="12836"/>
                    <a:pt x="3869" y="12835"/>
                    <a:pt x="3908" y="12833"/>
                  </a:cubicBezTo>
                  <a:lnTo>
                    <a:pt x="3908" y="12833"/>
                  </a:lnTo>
                  <a:cubicBezTo>
                    <a:pt x="3720" y="13219"/>
                    <a:pt x="2610" y="13802"/>
                    <a:pt x="2172" y="13802"/>
                  </a:cubicBezTo>
                  <a:cubicBezTo>
                    <a:pt x="2153" y="13802"/>
                    <a:pt x="2135" y="13800"/>
                    <a:pt x="2118" y="13798"/>
                  </a:cubicBezTo>
                  <a:lnTo>
                    <a:pt x="2118" y="13798"/>
                  </a:lnTo>
                  <a:cubicBezTo>
                    <a:pt x="2362" y="14010"/>
                    <a:pt x="2641" y="14081"/>
                    <a:pt x="2925" y="14081"/>
                  </a:cubicBezTo>
                  <a:cubicBezTo>
                    <a:pt x="3181" y="14081"/>
                    <a:pt x="3441" y="14024"/>
                    <a:pt x="3684" y="13962"/>
                  </a:cubicBezTo>
                  <a:lnTo>
                    <a:pt x="3684" y="13962"/>
                  </a:lnTo>
                  <a:cubicBezTo>
                    <a:pt x="3591" y="14093"/>
                    <a:pt x="2828" y="14339"/>
                    <a:pt x="3002" y="14578"/>
                  </a:cubicBezTo>
                  <a:cubicBezTo>
                    <a:pt x="3038" y="14624"/>
                    <a:pt x="3098" y="14642"/>
                    <a:pt x="3169" y="14642"/>
                  </a:cubicBezTo>
                  <a:cubicBezTo>
                    <a:pt x="3387" y="14642"/>
                    <a:pt x="3715" y="14469"/>
                    <a:pt x="3810" y="14387"/>
                  </a:cubicBezTo>
                  <a:lnTo>
                    <a:pt x="3810" y="14387"/>
                  </a:lnTo>
                  <a:cubicBezTo>
                    <a:pt x="3564" y="14660"/>
                    <a:pt x="3248" y="14845"/>
                    <a:pt x="2904" y="14900"/>
                  </a:cubicBezTo>
                  <a:cubicBezTo>
                    <a:pt x="2961" y="15066"/>
                    <a:pt x="3139" y="15130"/>
                    <a:pt x="3357" y="15130"/>
                  </a:cubicBezTo>
                  <a:cubicBezTo>
                    <a:pt x="3676" y="15130"/>
                    <a:pt x="4082" y="14992"/>
                    <a:pt x="4322" y="14830"/>
                  </a:cubicBezTo>
                  <a:lnTo>
                    <a:pt x="4322" y="14830"/>
                  </a:lnTo>
                  <a:cubicBezTo>
                    <a:pt x="4165" y="14976"/>
                    <a:pt x="3994" y="15157"/>
                    <a:pt x="3908" y="15331"/>
                  </a:cubicBezTo>
                  <a:cubicBezTo>
                    <a:pt x="4021" y="15391"/>
                    <a:pt x="4131" y="15415"/>
                    <a:pt x="4240" y="15415"/>
                  </a:cubicBezTo>
                  <a:cubicBezTo>
                    <a:pt x="4412" y="15415"/>
                    <a:pt x="4579" y="15354"/>
                    <a:pt x="4742" y="15271"/>
                  </a:cubicBezTo>
                  <a:lnTo>
                    <a:pt x="4742" y="15271"/>
                  </a:lnTo>
                  <a:cubicBezTo>
                    <a:pt x="4431" y="15759"/>
                    <a:pt x="3883" y="15902"/>
                    <a:pt x="3312" y="15902"/>
                  </a:cubicBezTo>
                  <a:cubicBezTo>
                    <a:pt x="2810" y="15902"/>
                    <a:pt x="2290" y="15791"/>
                    <a:pt x="1900" y="15707"/>
                  </a:cubicBezTo>
                  <a:lnTo>
                    <a:pt x="1900" y="15707"/>
                  </a:lnTo>
                  <a:cubicBezTo>
                    <a:pt x="1627" y="16487"/>
                    <a:pt x="2730" y="16542"/>
                    <a:pt x="3150" y="16701"/>
                  </a:cubicBezTo>
                  <a:cubicBezTo>
                    <a:pt x="2975" y="16940"/>
                    <a:pt x="2533" y="16968"/>
                    <a:pt x="2266" y="16995"/>
                  </a:cubicBezTo>
                  <a:cubicBezTo>
                    <a:pt x="2280" y="17288"/>
                    <a:pt x="2696" y="17360"/>
                    <a:pt x="3064" y="17360"/>
                  </a:cubicBezTo>
                  <a:cubicBezTo>
                    <a:pt x="3273" y="17360"/>
                    <a:pt x="3467" y="17337"/>
                    <a:pt x="3564" y="17317"/>
                  </a:cubicBezTo>
                  <a:lnTo>
                    <a:pt x="3564" y="17317"/>
                  </a:lnTo>
                  <a:cubicBezTo>
                    <a:pt x="3319" y="17453"/>
                    <a:pt x="2855" y="17534"/>
                    <a:pt x="2632" y="17720"/>
                  </a:cubicBezTo>
                  <a:cubicBezTo>
                    <a:pt x="2282" y="18007"/>
                    <a:pt x="2536" y="18289"/>
                    <a:pt x="2903" y="18289"/>
                  </a:cubicBezTo>
                  <a:cubicBezTo>
                    <a:pt x="2920" y="18289"/>
                    <a:pt x="2937" y="18288"/>
                    <a:pt x="2954" y="18287"/>
                  </a:cubicBezTo>
                  <a:lnTo>
                    <a:pt x="2954" y="18287"/>
                  </a:lnTo>
                  <a:cubicBezTo>
                    <a:pt x="2625" y="18528"/>
                    <a:pt x="2349" y="18580"/>
                    <a:pt x="2057" y="18580"/>
                  </a:cubicBezTo>
                  <a:cubicBezTo>
                    <a:pt x="1951" y="18580"/>
                    <a:pt x="1844" y="18573"/>
                    <a:pt x="1731" y="18566"/>
                  </a:cubicBezTo>
                  <a:cubicBezTo>
                    <a:pt x="1600" y="18561"/>
                    <a:pt x="1464" y="18554"/>
                    <a:pt x="1311" y="18554"/>
                  </a:cubicBezTo>
                  <a:cubicBezTo>
                    <a:pt x="978" y="18561"/>
                    <a:pt x="1851" y="19390"/>
                    <a:pt x="2168" y="19471"/>
                  </a:cubicBezTo>
                  <a:cubicBezTo>
                    <a:pt x="2206" y="19483"/>
                    <a:pt x="2249" y="19488"/>
                    <a:pt x="2287" y="19498"/>
                  </a:cubicBezTo>
                  <a:cubicBezTo>
                    <a:pt x="1682" y="20170"/>
                    <a:pt x="957" y="20694"/>
                    <a:pt x="34" y="20787"/>
                  </a:cubicBezTo>
                  <a:cubicBezTo>
                    <a:pt x="1" y="21289"/>
                    <a:pt x="850" y="21469"/>
                    <a:pt x="1512" y="21469"/>
                  </a:cubicBezTo>
                  <a:cubicBezTo>
                    <a:pt x="1805" y="21469"/>
                    <a:pt x="2062" y="21434"/>
                    <a:pt x="2189" y="21376"/>
                  </a:cubicBezTo>
                  <a:lnTo>
                    <a:pt x="2189" y="21376"/>
                  </a:lnTo>
                  <a:cubicBezTo>
                    <a:pt x="1950" y="21834"/>
                    <a:pt x="1137" y="22128"/>
                    <a:pt x="701" y="22128"/>
                  </a:cubicBezTo>
                  <a:cubicBezTo>
                    <a:pt x="661" y="22436"/>
                    <a:pt x="905" y="22537"/>
                    <a:pt x="1228" y="22537"/>
                  </a:cubicBezTo>
                  <a:cubicBezTo>
                    <a:pt x="1695" y="22537"/>
                    <a:pt x="2326" y="22323"/>
                    <a:pt x="2484" y="22210"/>
                  </a:cubicBezTo>
                  <a:lnTo>
                    <a:pt x="2484" y="22210"/>
                  </a:lnTo>
                  <a:cubicBezTo>
                    <a:pt x="2096" y="22640"/>
                    <a:pt x="1557" y="22854"/>
                    <a:pt x="1066" y="23071"/>
                  </a:cubicBezTo>
                  <a:cubicBezTo>
                    <a:pt x="1189" y="23275"/>
                    <a:pt x="1391" y="23352"/>
                    <a:pt x="1613" y="23352"/>
                  </a:cubicBezTo>
                  <a:cubicBezTo>
                    <a:pt x="1863" y="23352"/>
                    <a:pt x="2140" y="23255"/>
                    <a:pt x="2365" y="23131"/>
                  </a:cubicBezTo>
                  <a:lnTo>
                    <a:pt x="2365" y="23131"/>
                  </a:lnTo>
                  <a:cubicBezTo>
                    <a:pt x="2108" y="23339"/>
                    <a:pt x="1851" y="23617"/>
                    <a:pt x="2042" y="23743"/>
                  </a:cubicBezTo>
                  <a:cubicBezTo>
                    <a:pt x="2066" y="23761"/>
                    <a:pt x="2099" y="23769"/>
                    <a:pt x="2138" y="23769"/>
                  </a:cubicBezTo>
                  <a:cubicBezTo>
                    <a:pt x="2393" y="23769"/>
                    <a:pt x="2930" y="23437"/>
                    <a:pt x="3100" y="23366"/>
                  </a:cubicBezTo>
                  <a:lnTo>
                    <a:pt x="3100" y="23366"/>
                  </a:lnTo>
                  <a:cubicBezTo>
                    <a:pt x="2975" y="23448"/>
                    <a:pt x="2876" y="23579"/>
                    <a:pt x="2876" y="23743"/>
                  </a:cubicBezTo>
                  <a:cubicBezTo>
                    <a:pt x="2904" y="23747"/>
                    <a:pt x="2932" y="23749"/>
                    <a:pt x="2962" y="23749"/>
                  </a:cubicBezTo>
                  <a:cubicBezTo>
                    <a:pt x="3187" y="23749"/>
                    <a:pt x="3452" y="23626"/>
                    <a:pt x="3684" y="23481"/>
                  </a:cubicBezTo>
                  <a:lnTo>
                    <a:pt x="3684" y="23481"/>
                  </a:lnTo>
                  <a:cubicBezTo>
                    <a:pt x="3433" y="23688"/>
                    <a:pt x="3166" y="23955"/>
                    <a:pt x="3150" y="24201"/>
                  </a:cubicBezTo>
                  <a:cubicBezTo>
                    <a:pt x="3910" y="24061"/>
                    <a:pt x="4322" y="23754"/>
                    <a:pt x="4696" y="23472"/>
                  </a:cubicBezTo>
                  <a:lnTo>
                    <a:pt x="4696" y="23472"/>
                  </a:lnTo>
                  <a:cubicBezTo>
                    <a:pt x="4569" y="23583"/>
                    <a:pt x="4493" y="23746"/>
                    <a:pt x="4470" y="23929"/>
                  </a:cubicBezTo>
                  <a:cubicBezTo>
                    <a:pt x="4557" y="23956"/>
                    <a:pt x="4642" y="23968"/>
                    <a:pt x="4724" y="23968"/>
                  </a:cubicBezTo>
                  <a:cubicBezTo>
                    <a:pt x="5041" y="23968"/>
                    <a:pt x="5321" y="23786"/>
                    <a:pt x="5585" y="23579"/>
                  </a:cubicBezTo>
                  <a:lnTo>
                    <a:pt x="5585" y="23579"/>
                  </a:lnTo>
                  <a:cubicBezTo>
                    <a:pt x="5165" y="23920"/>
                    <a:pt x="5426" y="24085"/>
                    <a:pt x="5771" y="24085"/>
                  </a:cubicBezTo>
                  <a:cubicBezTo>
                    <a:pt x="5841" y="24085"/>
                    <a:pt x="5914" y="24078"/>
                    <a:pt x="5986" y="24065"/>
                  </a:cubicBezTo>
                  <a:cubicBezTo>
                    <a:pt x="6406" y="24010"/>
                    <a:pt x="6849" y="23798"/>
                    <a:pt x="7192" y="23529"/>
                  </a:cubicBezTo>
                  <a:lnTo>
                    <a:pt x="7192" y="23529"/>
                  </a:lnTo>
                  <a:cubicBezTo>
                    <a:pt x="7024" y="23886"/>
                    <a:pt x="7264" y="24202"/>
                    <a:pt x="7569" y="24202"/>
                  </a:cubicBezTo>
                  <a:cubicBezTo>
                    <a:pt x="7581" y="24202"/>
                    <a:pt x="7594" y="24202"/>
                    <a:pt x="7607" y="24201"/>
                  </a:cubicBezTo>
                  <a:cubicBezTo>
                    <a:pt x="7922" y="24173"/>
                    <a:pt x="8244" y="23798"/>
                    <a:pt x="8413" y="23529"/>
                  </a:cubicBezTo>
                  <a:lnTo>
                    <a:pt x="8413" y="23529"/>
                  </a:lnTo>
                  <a:cubicBezTo>
                    <a:pt x="8318" y="23866"/>
                    <a:pt x="8497" y="24202"/>
                    <a:pt x="8838" y="24202"/>
                  </a:cubicBezTo>
                  <a:cubicBezTo>
                    <a:pt x="8851" y="24202"/>
                    <a:pt x="8864" y="24202"/>
                    <a:pt x="8878" y="24201"/>
                  </a:cubicBezTo>
                  <a:cubicBezTo>
                    <a:pt x="9095" y="24184"/>
                    <a:pt x="9281" y="24010"/>
                    <a:pt x="9422" y="23808"/>
                  </a:cubicBezTo>
                  <a:cubicBezTo>
                    <a:pt x="9495" y="23947"/>
                    <a:pt x="9626" y="24048"/>
                    <a:pt x="9763" y="24048"/>
                  </a:cubicBezTo>
                  <a:cubicBezTo>
                    <a:pt x="9884" y="24048"/>
                    <a:pt x="10010" y="23970"/>
                    <a:pt x="10104" y="23770"/>
                  </a:cubicBezTo>
                  <a:cubicBezTo>
                    <a:pt x="10193" y="23946"/>
                    <a:pt x="10418" y="24121"/>
                    <a:pt x="10597" y="24121"/>
                  </a:cubicBezTo>
                  <a:cubicBezTo>
                    <a:pt x="10719" y="24121"/>
                    <a:pt x="10819" y="24040"/>
                    <a:pt x="10842" y="23824"/>
                  </a:cubicBezTo>
                  <a:cubicBezTo>
                    <a:pt x="10999" y="23910"/>
                    <a:pt x="11571" y="24323"/>
                    <a:pt x="11891" y="24323"/>
                  </a:cubicBezTo>
                  <a:cubicBezTo>
                    <a:pt x="12058" y="24323"/>
                    <a:pt x="12156" y="24210"/>
                    <a:pt x="12090" y="23879"/>
                  </a:cubicBezTo>
                  <a:lnTo>
                    <a:pt x="12090" y="23879"/>
                  </a:lnTo>
                  <a:cubicBezTo>
                    <a:pt x="12226" y="23991"/>
                    <a:pt x="12513" y="24081"/>
                    <a:pt x="12728" y="24081"/>
                  </a:cubicBezTo>
                  <a:cubicBezTo>
                    <a:pt x="12969" y="24081"/>
                    <a:pt x="13118" y="23967"/>
                    <a:pt x="12858" y="23645"/>
                  </a:cubicBezTo>
                  <a:lnTo>
                    <a:pt x="12858" y="23645"/>
                  </a:lnTo>
                  <a:cubicBezTo>
                    <a:pt x="13025" y="23846"/>
                    <a:pt x="13288" y="23967"/>
                    <a:pt x="13540" y="23967"/>
                  </a:cubicBezTo>
                  <a:cubicBezTo>
                    <a:pt x="13586" y="23967"/>
                    <a:pt x="13632" y="23963"/>
                    <a:pt x="13677" y="23955"/>
                  </a:cubicBezTo>
                  <a:cubicBezTo>
                    <a:pt x="13702" y="23786"/>
                    <a:pt x="13641" y="23635"/>
                    <a:pt x="13555" y="23510"/>
                  </a:cubicBezTo>
                  <a:lnTo>
                    <a:pt x="13555" y="23510"/>
                  </a:lnTo>
                  <a:cubicBezTo>
                    <a:pt x="13697" y="23690"/>
                    <a:pt x="13988" y="23798"/>
                    <a:pt x="14229" y="23798"/>
                  </a:cubicBezTo>
                  <a:cubicBezTo>
                    <a:pt x="14551" y="23798"/>
                    <a:pt x="14782" y="23604"/>
                    <a:pt x="14442" y="23126"/>
                  </a:cubicBezTo>
                  <a:lnTo>
                    <a:pt x="14442" y="23126"/>
                  </a:lnTo>
                  <a:cubicBezTo>
                    <a:pt x="14642" y="23298"/>
                    <a:pt x="15160" y="23585"/>
                    <a:pt x="15487" y="23585"/>
                  </a:cubicBezTo>
                  <a:cubicBezTo>
                    <a:pt x="15515" y="23585"/>
                    <a:pt x="15541" y="23583"/>
                    <a:pt x="15565" y="23579"/>
                  </a:cubicBezTo>
                  <a:cubicBezTo>
                    <a:pt x="16154" y="23476"/>
                    <a:pt x="15613" y="22935"/>
                    <a:pt x="15417" y="22640"/>
                  </a:cubicBezTo>
                  <a:lnTo>
                    <a:pt x="15417" y="22640"/>
                  </a:lnTo>
                  <a:cubicBezTo>
                    <a:pt x="15607" y="22898"/>
                    <a:pt x="16210" y="23182"/>
                    <a:pt x="16560" y="23182"/>
                  </a:cubicBezTo>
                  <a:cubicBezTo>
                    <a:pt x="16572" y="23182"/>
                    <a:pt x="16584" y="23182"/>
                    <a:pt x="16595" y="23181"/>
                  </a:cubicBezTo>
                  <a:cubicBezTo>
                    <a:pt x="16645" y="22907"/>
                    <a:pt x="16399" y="22776"/>
                    <a:pt x="16301" y="22559"/>
                  </a:cubicBezTo>
                  <a:lnTo>
                    <a:pt x="16301" y="22559"/>
                  </a:lnTo>
                  <a:cubicBezTo>
                    <a:pt x="16427" y="22599"/>
                    <a:pt x="16877" y="22875"/>
                    <a:pt x="17121" y="22875"/>
                  </a:cubicBezTo>
                  <a:cubicBezTo>
                    <a:pt x="17206" y="22875"/>
                    <a:pt x="17266" y="22841"/>
                    <a:pt x="17277" y="22750"/>
                  </a:cubicBezTo>
                  <a:cubicBezTo>
                    <a:pt x="17305" y="22532"/>
                    <a:pt x="16421" y="21943"/>
                    <a:pt x="16275" y="21806"/>
                  </a:cubicBezTo>
                  <a:lnTo>
                    <a:pt x="16275" y="21806"/>
                  </a:lnTo>
                  <a:cubicBezTo>
                    <a:pt x="16517" y="21909"/>
                    <a:pt x="17272" y="22438"/>
                    <a:pt x="17767" y="22438"/>
                  </a:cubicBezTo>
                  <a:cubicBezTo>
                    <a:pt x="17928" y="22438"/>
                    <a:pt x="18061" y="22382"/>
                    <a:pt x="18140" y="22237"/>
                  </a:cubicBezTo>
                  <a:cubicBezTo>
                    <a:pt x="18287" y="21998"/>
                    <a:pt x="16988" y="20868"/>
                    <a:pt x="16766" y="20546"/>
                  </a:cubicBezTo>
                  <a:lnTo>
                    <a:pt x="16766" y="20546"/>
                  </a:lnTo>
                  <a:cubicBezTo>
                    <a:pt x="16995" y="20779"/>
                    <a:pt x="17436" y="20933"/>
                    <a:pt x="17852" y="20933"/>
                  </a:cubicBezTo>
                  <a:cubicBezTo>
                    <a:pt x="18196" y="20933"/>
                    <a:pt x="18524" y="20827"/>
                    <a:pt x="18702" y="20573"/>
                  </a:cubicBezTo>
                  <a:cubicBezTo>
                    <a:pt x="18211" y="20273"/>
                    <a:pt x="17622" y="20197"/>
                    <a:pt x="17109" y="19896"/>
                  </a:cubicBezTo>
                  <a:cubicBezTo>
                    <a:pt x="16595" y="19619"/>
                    <a:pt x="16154" y="19128"/>
                    <a:pt x="15789" y="18615"/>
                  </a:cubicBezTo>
                  <a:lnTo>
                    <a:pt x="15789" y="18615"/>
                  </a:lnTo>
                  <a:cubicBezTo>
                    <a:pt x="15883" y="18629"/>
                    <a:pt x="15978" y="18639"/>
                    <a:pt x="16069" y="18639"/>
                  </a:cubicBezTo>
                  <a:cubicBezTo>
                    <a:pt x="16251" y="18639"/>
                    <a:pt x="16420" y="18602"/>
                    <a:pt x="16547" y="18501"/>
                  </a:cubicBezTo>
                  <a:cubicBezTo>
                    <a:pt x="16449" y="18287"/>
                    <a:pt x="16176" y="18179"/>
                    <a:pt x="16034" y="18020"/>
                  </a:cubicBezTo>
                  <a:lnTo>
                    <a:pt x="16034" y="18020"/>
                  </a:lnTo>
                  <a:cubicBezTo>
                    <a:pt x="16368" y="18060"/>
                    <a:pt x="16606" y="18209"/>
                    <a:pt x="16930" y="18209"/>
                  </a:cubicBezTo>
                  <a:cubicBezTo>
                    <a:pt x="17009" y="18209"/>
                    <a:pt x="17093" y="18200"/>
                    <a:pt x="17185" y="18179"/>
                  </a:cubicBezTo>
                  <a:cubicBezTo>
                    <a:pt x="17524" y="18096"/>
                    <a:pt x="18189" y="17775"/>
                    <a:pt x="18140" y="17295"/>
                  </a:cubicBezTo>
                  <a:lnTo>
                    <a:pt x="18140" y="17295"/>
                  </a:lnTo>
                  <a:cubicBezTo>
                    <a:pt x="17775" y="17307"/>
                    <a:pt x="17126" y="17466"/>
                    <a:pt x="16549" y="17466"/>
                  </a:cubicBezTo>
                  <a:cubicBezTo>
                    <a:pt x="16072" y="17466"/>
                    <a:pt x="15645" y="17357"/>
                    <a:pt x="15467" y="16968"/>
                  </a:cubicBezTo>
                  <a:lnTo>
                    <a:pt x="15467" y="16968"/>
                  </a:lnTo>
                  <a:cubicBezTo>
                    <a:pt x="15536" y="16978"/>
                    <a:pt x="15614" y="16984"/>
                    <a:pt x="15698" y="16984"/>
                  </a:cubicBezTo>
                  <a:cubicBezTo>
                    <a:pt x="16273" y="16984"/>
                    <a:pt x="17107" y="16723"/>
                    <a:pt x="16912" y="15948"/>
                  </a:cubicBezTo>
                  <a:lnTo>
                    <a:pt x="16912" y="15948"/>
                  </a:lnTo>
                  <a:cubicBezTo>
                    <a:pt x="16647" y="16030"/>
                    <a:pt x="16213" y="16179"/>
                    <a:pt x="15834" y="16179"/>
                  </a:cubicBezTo>
                  <a:cubicBezTo>
                    <a:pt x="15584" y="16179"/>
                    <a:pt x="15358" y="16114"/>
                    <a:pt x="15221" y="15920"/>
                  </a:cubicBezTo>
                  <a:lnTo>
                    <a:pt x="15221" y="15920"/>
                  </a:lnTo>
                  <a:cubicBezTo>
                    <a:pt x="15234" y="15922"/>
                    <a:pt x="15248" y="15922"/>
                    <a:pt x="15263" y="15922"/>
                  </a:cubicBezTo>
                  <a:cubicBezTo>
                    <a:pt x="15565" y="15922"/>
                    <a:pt x="16253" y="15664"/>
                    <a:pt x="16275" y="15331"/>
                  </a:cubicBezTo>
                  <a:cubicBezTo>
                    <a:pt x="15424" y="15288"/>
                    <a:pt x="14616" y="15124"/>
                    <a:pt x="14075" y="14491"/>
                  </a:cubicBezTo>
                  <a:lnTo>
                    <a:pt x="14075" y="14491"/>
                  </a:lnTo>
                  <a:cubicBezTo>
                    <a:pt x="14169" y="14526"/>
                    <a:pt x="14268" y="14541"/>
                    <a:pt x="14369" y="14541"/>
                  </a:cubicBezTo>
                  <a:cubicBezTo>
                    <a:pt x="14616" y="14541"/>
                    <a:pt x="14872" y="14450"/>
                    <a:pt x="15074" y="14339"/>
                  </a:cubicBezTo>
                  <a:cubicBezTo>
                    <a:pt x="14780" y="14201"/>
                    <a:pt x="14512" y="13984"/>
                    <a:pt x="14294" y="13771"/>
                  </a:cubicBezTo>
                  <a:cubicBezTo>
                    <a:pt x="14632" y="13771"/>
                    <a:pt x="15172" y="13771"/>
                    <a:pt x="15445" y="13449"/>
                  </a:cubicBezTo>
                  <a:cubicBezTo>
                    <a:pt x="15248" y="13312"/>
                    <a:pt x="15003" y="13312"/>
                    <a:pt x="14780" y="13236"/>
                  </a:cubicBezTo>
                  <a:lnTo>
                    <a:pt x="14780" y="13236"/>
                  </a:lnTo>
                  <a:cubicBezTo>
                    <a:pt x="14811" y="13239"/>
                    <a:pt x="14842" y="13241"/>
                    <a:pt x="14874" y="13241"/>
                  </a:cubicBezTo>
                  <a:cubicBezTo>
                    <a:pt x="15401" y="13241"/>
                    <a:pt x="16052" y="12869"/>
                    <a:pt x="15980" y="12211"/>
                  </a:cubicBezTo>
                  <a:cubicBezTo>
                    <a:pt x="15757" y="12211"/>
                    <a:pt x="15461" y="12292"/>
                    <a:pt x="15193" y="12292"/>
                  </a:cubicBezTo>
                  <a:cubicBezTo>
                    <a:pt x="15081" y="12292"/>
                    <a:pt x="14973" y="12278"/>
                    <a:pt x="14878" y="12238"/>
                  </a:cubicBezTo>
                  <a:lnTo>
                    <a:pt x="14878" y="12238"/>
                  </a:lnTo>
                  <a:cubicBezTo>
                    <a:pt x="14900" y="12239"/>
                    <a:pt x="14922" y="12240"/>
                    <a:pt x="14945" y="12240"/>
                  </a:cubicBezTo>
                  <a:cubicBezTo>
                    <a:pt x="15354" y="12240"/>
                    <a:pt x="15851" y="12007"/>
                    <a:pt x="16104" y="11676"/>
                  </a:cubicBezTo>
                  <a:lnTo>
                    <a:pt x="16104" y="11676"/>
                  </a:lnTo>
                  <a:cubicBezTo>
                    <a:pt x="15784" y="11760"/>
                    <a:pt x="15447" y="11817"/>
                    <a:pt x="15114" y="11817"/>
                  </a:cubicBezTo>
                  <a:cubicBezTo>
                    <a:pt x="14711" y="11817"/>
                    <a:pt x="14312" y="11734"/>
                    <a:pt x="13951" y="11512"/>
                  </a:cubicBezTo>
                  <a:cubicBezTo>
                    <a:pt x="13476" y="11212"/>
                    <a:pt x="13186" y="10776"/>
                    <a:pt x="12892" y="10329"/>
                  </a:cubicBezTo>
                  <a:cubicBezTo>
                    <a:pt x="12871" y="10236"/>
                    <a:pt x="12843" y="10138"/>
                    <a:pt x="12821" y="10045"/>
                  </a:cubicBezTo>
                  <a:lnTo>
                    <a:pt x="12821" y="10045"/>
                  </a:lnTo>
                  <a:cubicBezTo>
                    <a:pt x="13010" y="10315"/>
                    <a:pt x="13398" y="10371"/>
                    <a:pt x="13762" y="10371"/>
                  </a:cubicBezTo>
                  <a:cubicBezTo>
                    <a:pt x="13965" y="10371"/>
                    <a:pt x="14161" y="10353"/>
                    <a:pt x="14311" y="10346"/>
                  </a:cubicBezTo>
                  <a:cubicBezTo>
                    <a:pt x="13923" y="10122"/>
                    <a:pt x="13427" y="9702"/>
                    <a:pt x="13246" y="9254"/>
                  </a:cubicBezTo>
                  <a:lnTo>
                    <a:pt x="13246" y="9254"/>
                  </a:lnTo>
                  <a:cubicBezTo>
                    <a:pt x="13450" y="9479"/>
                    <a:pt x="13803" y="9611"/>
                    <a:pt x="14138" y="9611"/>
                  </a:cubicBezTo>
                  <a:cubicBezTo>
                    <a:pt x="14468" y="9611"/>
                    <a:pt x="14781" y="9483"/>
                    <a:pt x="14916" y="9194"/>
                  </a:cubicBezTo>
                  <a:cubicBezTo>
                    <a:pt x="14583" y="9052"/>
                    <a:pt x="14125" y="8992"/>
                    <a:pt x="13775" y="8873"/>
                  </a:cubicBezTo>
                  <a:cubicBezTo>
                    <a:pt x="13394" y="8752"/>
                    <a:pt x="13023" y="8611"/>
                    <a:pt x="12712" y="8349"/>
                  </a:cubicBezTo>
                  <a:cubicBezTo>
                    <a:pt x="12401" y="8108"/>
                    <a:pt x="12106" y="7727"/>
                    <a:pt x="11905" y="7383"/>
                  </a:cubicBezTo>
                  <a:cubicBezTo>
                    <a:pt x="11899" y="7378"/>
                    <a:pt x="11899" y="7373"/>
                    <a:pt x="11899" y="7367"/>
                  </a:cubicBezTo>
                  <a:lnTo>
                    <a:pt x="11899" y="7367"/>
                  </a:lnTo>
                  <a:cubicBezTo>
                    <a:pt x="12068" y="7411"/>
                    <a:pt x="12242" y="7426"/>
                    <a:pt x="12363" y="7443"/>
                  </a:cubicBezTo>
                  <a:cubicBezTo>
                    <a:pt x="12237" y="7219"/>
                    <a:pt x="12161" y="6980"/>
                    <a:pt x="12068" y="6734"/>
                  </a:cubicBezTo>
                  <a:cubicBezTo>
                    <a:pt x="12292" y="6734"/>
                    <a:pt x="12526" y="6876"/>
                    <a:pt x="12788" y="6897"/>
                  </a:cubicBezTo>
                  <a:cubicBezTo>
                    <a:pt x="12766" y="6696"/>
                    <a:pt x="12581" y="6554"/>
                    <a:pt x="12471" y="6412"/>
                  </a:cubicBezTo>
                  <a:cubicBezTo>
                    <a:pt x="12859" y="6396"/>
                    <a:pt x="13317" y="6434"/>
                    <a:pt x="13558" y="6052"/>
                  </a:cubicBezTo>
                  <a:cubicBezTo>
                    <a:pt x="12897" y="6052"/>
                    <a:pt x="11960" y="5747"/>
                    <a:pt x="11391" y="5364"/>
                  </a:cubicBezTo>
                  <a:cubicBezTo>
                    <a:pt x="11086" y="5157"/>
                    <a:pt x="10776" y="4890"/>
                    <a:pt x="10540" y="4574"/>
                  </a:cubicBezTo>
                  <a:lnTo>
                    <a:pt x="10540" y="4574"/>
                  </a:lnTo>
                  <a:cubicBezTo>
                    <a:pt x="10733" y="4680"/>
                    <a:pt x="10933" y="4764"/>
                    <a:pt x="11139" y="4764"/>
                  </a:cubicBezTo>
                  <a:cubicBezTo>
                    <a:pt x="11166" y="4764"/>
                    <a:pt x="11194" y="4763"/>
                    <a:pt x="11222" y="4759"/>
                  </a:cubicBezTo>
                  <a:cubicBezTo>
                    <a:pt x="11130" y="4579"/>
                    <a:pt x="10928" y="4422"/>
                    <a:pt x="10802" y="4258"/>
                  </a:cubicBezTo>
                  <a:lnTo>
                    <a:pt x="10802" y="4258"/>
                  </a:lnTo>
                  <a:cubicBezTo>
                    <a:pt x="10922" y="4281"/>
                    <a:pt x="11049" y="4298"/>
                    <a:pt x="11176" y="4298"/>
                  </a:cubicBezTo>
                  <a:cubicBezTo>
                    <a:pt x="11381" y="4298"/>
                    <a:pt x="11586" y="4253"/>
                    <a:pt x="11758" y="4115"/>
                  </a:cubicBezTo>
                  <a:cubicBezTo>
                    <a:pt x="11446" y="3957"/>
                    <a:pt x="11005" y="3876"/>
                    <a:pt x="10749" y="3614"/>
                  </a:cubicBezTo>
                  <a:cubicBezTo>
                    <a:pt x="11130" y="3531"/>
                    <a:pt x="11741" y="3652"/>
                    <a:pt x="12053" y="3390"/>
                  </a:cubicBezTo>
                  <a:cubicBezTo>
                    <a:pt x="11647" y="3195"/>
                    <a:pt x="11206" y="3144"/>
                    <a:pt x="10767" y="3144"/>
                  </a:cubicBezTo>
                  <a:cubicBezTo>
                    <a:pt x="10667" y="3144"/>
                    <a:pt x="10568" y="3146"/>
                    <a:pt x="10470" y="3150"/>
                  </a:cubicBezTo>
                  <a:cubicBezTo>
                    <a:pt x="10842" y="2866"/>
                    <a:pt x="11332" y="2201"/>
                    <a:pt x="11353" y="1678"/>
                  </a:cubicBezTo>
                  <a:lnTo>
                    <a:pt x="11353" y="1678"/>
                  </a:lnTo>
                  <a:cubicBezTo>
                    <a:pt x="11114" y="1841"/>
                    <a:pt x="10912" y="2059"/>
                    <a:pt x="10656" y="2222"/>
                  </a:cubicBezTo>
                  <a:cubicBezTo>
                    <a:pt x="10377" y="2403"/>
                    <a:pt x="10104" y="2523"/>
                    <a:pt x="9827" y="2703"/>
                  </a:cubicBezTo>
                  <a:cubicBezTo>
                    <a:pt x="10029" y="2403"/>
                    <a:pt x="10121" y="2043"/>
                    <a:pt x="10213" y="1678"/>
                  </a:cubicBezTo>
                  <a:lnTo>
                    <a:pt x="10213" y="1678"/>
                  </a:lnTo>
                  <a:cubicBezTo>
                    <a:pt x="10049" y="1841"/>
                    <a:pt x="9570" y="2425"/>
                    <a:pt x="9553" y="2567"/>
                  </a:cubicBezTo>
                  <a:lnTo>
                    <a:pt x="9369" y="2785"/>
                  </a:lnTo>
                  <a:cubicBezTo>
                    <a:pt x="9314" y="2403"/>
                    <a:pt x="9314" y="2043"/>
                    <a:pt x="9276" y="1655"/>
                  </a:cubicBezTo>
                  <a:cubicBezTo>
                    <a:pt x="9243" y="1273"/>
                    <a:pt x="9259" y="586"/>
                    <a:pt x="9095" y="226"/>
                  </a:cubicBezTo>
                  <a:cubicBezTo>
                    <a:pt x="9039" y="106"/>
                    <a:pt x="8945" y="0"/>
                    <a:pt x="8819" y="0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0"/>
            <p:cNvSpPr/>
            <p:nvPr/>
          </p:nvSpPr>
          <p:spPr>
            <a:xfrm>
              <a:off x="6469250" y="2889450"/>
              <a:ext cx="476400" cy="609575"/>
            </a:xfrm>
            <a:custGeom>
              <a:avLst/>
              <a:gdLst/>
              <a:ahLst/>
              <a:cxnLst/>
              <a:rect l="l" t="t" r="r" b="b"/>
              <a:pathLst>
                <a:path w="19056" h="24383" extrusionOk="0">
                  <a:moveTo>
                    <a:pt x="2407" y="13913"/>
                  </a:moveTo>
                  <a:cubicBezTo>
                    <a:pt x="2238" y="13990"/>
                    <a:pt x="2150" y="14110"/>
                    <a:pt x="2582" y="14110"/>
                  </a:cubicBezTo>
                  <a:cubicBezTo>
                    <a:pt x="2659" y="14110"/>
                    <a:pt x="2754" y="14106"/>
                    <a:pt x="2867" y="14097"/>
                  </a:cubicBezTo>
                  <a:lnTo>
                    <a:pt x="2867" y="14097"/>
                  </a:lnTo>
                  <a:cubicBezTo>
                    <a:pt x="2711" y="14063"/>
                    <a:pt x="2558" y="14004"/>
                    <a:pt x="2407" y="13913"/>
                  </a:cubicBezTo>
                  <a:close/>
                  <a:moveTo>
                    <a:pt x="9037" y="1"/>
                  </a:moveTo>
                  <a:cubicBezTo>
                    <a:pt x="8982" y="1"/>
                    <a:pt x="8921" y="8"/>
                    <a:pt x="8853" y="24"/>
                  </a:cubicBezTo>
                  <a:cubicBezTo>
                    <a:pt x="8395" y="128"/>
                    <a:pt x="8820" y="1475"/>
                    <a:pt x="8875" y="1759"/>
                  </a:cubicBezTo>
                  <a:cubicBezTo>
                    <a:pt x="8924" y="2014"/>
                    <a:pt x="8979" y="2271"/>
                    <a:pt x="9034" y="2527"/>
                  </a:cubicBezTo>
                  <a:cubicBezTo>
                    <a:pt x="9076" y="2715"/>
                    <a:pt x="9043" y="2782"/>
                    <a:pt x="8977" y="2782"/>
                  </a:cubicBezTo>
                  <a:cubicBezTo>
                    <a:pt x="8898" y="2782"/>
                    <a:pt x="8774" y="2688"/>
                    <a:pt x="8674" y="2588"/>
                  </a:cubicBezTo>
                  <a:cubicBezTo>
                    <a:pt x="8445" y="2358"/>
                    <a:pt x="8264" y="2102"/>
                    <a:pt x="7986" y="1922"/>
                  </a:cubicBezTo>
                  <a:cubicBezTo>
                    <a:pt x="7970" y="1912"/>
                    <a:pt x="7908" y="1894"/>
                    <a:pt x="7861" y="1894"/>
                  </a:cubicBezTo>
                  <a:cubicBezTo>
                    <a:pt x="7831" y="1894"/>
                    <a:pt x="7808" y="1901"/>
                    <a:pt x="7806" y="1922"/>
                  </a:cubicBezTo>
                  <a:cubicBezTo>
                    <a:pt x="7768" y="2210"/>
                    <a:pt x="7801" y="2391"/>
                    <a:pt x="7916" y="2653"/>
                  </a:cubicBezTo>
                  <a:cubicBezTo>
                    <a:pt x="7986" y="2822"/>
                    <a:pt x="8112" y="2975"/>
                    <a:pt x="8216" y="3127"/>
                  </a:cubicBezTo>
                  <a:cubicBezTo>
                    <a:pt x="8330" y="3291"/>
                    <a:pt x="8297" y="3348"/>
                    <a:pt x="8198" y="3348"/>
                  </a:cubicBezTo>
                  <a:cubicBezTo>
                    <a:pt x="8005" y="3348"/>
                    <a:pt x="7560" y="3132"/>
                    <a:pt x="7473" y="3089"/>
                  </a:cubicBezTo>
                  <a:cubicBezTo>
                    <a:pt x="7460" y="3083"/>
                    <a:pt x="7393" y="3064"/>
                    <a:pt x="7343" y="3064"/>
                  </a:cubicBezTo>
                  <a:cubicBezTo>
                    <a:pt x="7312" y="3064"/>
                    <a:pt x="7287" y="3071"/>
                    <a:pt x="7287" y="3094"/>
                  </a:cubicBezTo>
                  <a:cubicBezTo>
                    <a:pt x="7294" y="3466"/>
                    <a:pt x="7516" y="3678"/>
                    <a:pt x="7790" y="3907"/>
                  </a:cubicBezTo>
                  <a:cubicBezTo>
                    <a:pt x="7876" y="3978"/>
                    <a:pt x="8199" y="4098"/>
                    <a:pt x="7964" y="4219"/>
                  </a:cubicBezTo>
                  <a:cubicBezTo>
                    <a:pt x="7719" y="4350"/>
                    <a:pt x="7441" y="4415"/>
                    <a:pt x="7179" y="4508"/>
                  </a:cubicBezTo>
                  <a:cubicBezTo>
                    <a:pt x="7156" y="4513"/>
                    <a:pt x="7156" y="4534"/>
                    <a:pt x="7173" y="4546"/>
                  </a:cubicBezTo>
                  <a:cubicBezTo>
                    <a:pt x="7337" y="4710"/>
                    <a:pt x="7473" y="4763"/>
                    <a:pt x="7692" y="4824"/>
                  </a:cubicBezTo>
                  <a:cubicBezTo>
                    <a:pt x="7773" y="4846"/>
                    <a:pt x="7861" y="4851"/>
                    <a:pt x="7948" y="4856"/>
                  </a:cubicBezTo>
                  <a:cubicBezTo>
                    <a:pt x="8145" y="4856"/>
                    <a:pt x="7773" y="5451"/>
                    <a:pt x="7740" y="5500"/>
                  </a:cubicBezTo>
                  <a:cubicBezTo>
                    <a:pt x="7277" y="6145"/>
                    <a:pt x="6317" y="6422"/>
                    <a:pt x="5564" y="6472"/>
                  </a:cubicBezTo>
                  <a:cubicBezTo>
                    <a:pt x="5553" y="6472"/>
                    <a:pt x="5509" y="6477"/>
                    <a:pt x="5509" y="6498"/>
                  </a:cubicBezTo>
                  <a:cubicBezTo>
                    <a:pt x="5494" y="6927"/>
                    <a:pt x="5892" y="7063"/>
                    <a:pt x="6320" y="7063"/>
                  </a:cubicBezTo>
                  <a:cubicBezTo>
                    <a:pt x="6506" y="7063"/>
                    <a:pt x="6697" y="7037"/>
                    <a:pt x="6863" y="6999"/>
                  </a:cubicBezTo>
                  <a:lnTo>
                    <a:pt x="6863" y="6999"/>
                  </a:lnTo>
                  <a:cubicBezTo>
                    <a:pt x="6673" y="7206"/>
                    <a:pt x="6462" y="7388"/>
                    <a:pt x="6305" y="7617"/>
                  </a:cubicBezTo>
                  <a:cubicBezTo>
                    <a:pt x="6279" y="7655"/>
                    <a:pt x="6345" y="7676"/>
                    <a:pt x="6371" y="7683"/>
                  </a:cubicBezTo>
                  <a:cubicBezTo>
                    <a:pt x="6503" y="7719"/>
                    <a:pt x="6623" y="7736"/>
                    <a:pt x="6740" y="7736"/>
                  </a:cubicBezTo>
                  <a:cubicBezTo>
                    <a:pt x="6844" y="7736"/>
                    <a:pt x="6946" y="7723"/>
                    <a:pt x="7054" y="7698"/>
                  </a:cubicBezTo>
                  <a:lnTo>
                    <a:pt x="7054" y="7698"/>
                  </a:lnTo>
                  <a:cubicBezTo>
                    <a:pt x="6723" y="8489"/>
                    <a:pt x="6176" y="8870"/>
                    <a:pt x="5357" y="8870"/>
                  </a:cubicBezTo>
                  <a:cubicBezTo>
                    <a:pt x="5247" y="8870"/>
                    <a:pt x="5133" y="8863"/>
                    <a:pt x="5013" y="8849"/>
                  </a:cubicBezTo>
                  <a:cubicBezTo>
                    <a:pt x="5010" y="8849"/>
                    <a:pt x="5004" y="8849"/>
                    <a:pt x="4996" y="8849"/>
                  </a:cubicBezTo>
                  <a:cubicBezTo>
                    <a:pt x="4955" y="8849"/>
                    <a:pt x="4873" y="8853"/>
                    <a:pt x="4915" y="8899"/>
                  </a:cubicBezTo>
                  <a:cubicBezTo>
                    <a:pt x="5172" y="9199"/>
                    <a:pt x="5466" y="9444"/>
                    <a:pt x="5859" y="9548"/>
                  </a:cubicBezTo>
                  <a:cubicBezTo>
                    <a:pt x="6093" y="9607"/>
                    <a:pt x="5127" y="9914"/>
                    <a:pt x="5079" y="9919"/>
                  </a:cubicBezTo>
                  <a:cubicBezTo>
                    <a:pt x="4827" y="9946"/>
                    <a:pt x="4583" y="9946"/>
                    <a:pt x="4336" y="9979"/>
                  </a:cubicBezTo>
                  <a:cubicBezTo>
                    <a:pt x="4315" y="9984"/>
                    <a:pt x="4266" y="9984"/>
                    <a:pt x="4283" y="10017"/>
                  </a:cubicBezTo>
                  <a:cubicBezTo>
                    <a:pt x="4429" y="10432"/>
                    <a:pt x="4991" y="10519"/>
                    <a:pt x="5373" y="10574"/>
                  </a:cubicBezTo>
                  <a:cubicBezTo>
                    <a:pt x="5483" y="10589"/>
                    <a:pt x="5608" y="10601"/>
                    <a:pt x="5731" y="10601"/>
                  </a:cubicBezTo>
                  <a:cubicBezTo>
                    <a:pt x="5751" y="10601"/>
                    <a:pt x="5771" y="10601"/>
                    <a:pt x="5791" y="10600"/>
                  </a:cubicBezTo>
                  <a:lnTo>
                    <a:pt x="5791" y="10600"/>
                  </a:lnTo>
                  <a:cubicBezTo>
                    <a:pt x="5485" y="10780"/>
                    <a:pt x="5125" y="10865"/>
                    <a:pt x="4779" y="10884"/>
                  </a:cubicBezTo>
                  <a:cubicBezTo>
                    <a:pt x="4751" y="10890"/>
                    <a:pt x="4713" y="10896"/>
                    <a:pt x="4719" y="10928"/>
                  </a:cubicBezTo>
                  <a:cubicBezTo>
                    <a:pt x="4779" y="11228"/>
                    <a:pt x="5062" y="11370"/>
                    <a:pt x="5341" y="11452"/>
                  </a:cubicBezTo>
                  <a:cubicBezTo>
                    <a:pt x="5782" y="11583"/>
                    <a:pt x="5094" y="11931"/>
                    <a:pt x="4943" y="12029"/>
                  </a:cubicBezTo>
                  <a:cubicBezTo>
                    <a:pt x="4561" y="12268"/>
                    <a:pt x="4120" y="12371"/>
                    <a:pt x="3677" y="12371"/>
                  </a:cubicBezTo>
                  <a:cubicBezTo>
                    <a:pt x="3429" y="12371"/>
                    <a:pt x="3181" y="12339"/>
                    <a:pt x="2941" y="12281"/>
                  </a:cubicBezTo>
                  <a:cubicBezTo>
                    <a:pt x="2933" y="12278"/>
                    <a:pt x="2895" y="12272"/>
                    <a:pt x="2861" y="12272"/>
                  </a:cubicBezTo>
                  <a:cubicBezTo>
                    <a:pt x="2823" y="12272"/>
                    <a:pt x="2790" y="12280"/>
                    <a:pt x="2803" y="12308"/>
                  </a:cubicBezTo>
                  <a:cubicBezTo>
                    <a:pt x="3040" y="12775"/>
                    <a:pt x="3530" y="12889"/>
                    <a:pt x="4009" y="12899"/>
                  </a:cubicBezTo>
                  <a:lnTo>
                    <a:pt x="4009" y="12899"/>
                  </a:lnTo>
                  <a:cubicBezTo>
                    <a:pt x="3680" y="13335"/>
                    <a:pt x="2890" y="13776"/>
                    <a:pt x="2363" y="13776"/>
                  </a:cubicBezTo>
                  <a:cubicBezTo>
                    <a:pt x="2357" y="13776"/>
                    <a:pt x="2351" y="13776"/>
                    <a:pt x="2345" y="13776"/>
                  </a:cubicBezTo>
                  <a:cubicBezTo>
                    <a:pt x="2302" y="13776"/>
                    <a:pt x="2226" y="13792"/>
                    <a:pt x="2291" y="13836"/>
                  </a:cubicBezTo>
                  <a:cubicBezTo>
                    <a:pt x="2330" y="13864"/>
                    <a:pt x="2369" y="13890"/>
                    <a:pt x="2407" y="13913"/>
                  </a:cubicBezTo>
                  <a:lnTo>
                    <a:pt x="2407" y="13913"/>
                  </a:lnTo>
                  <a:cubicBezTo>
                    <a:pt x="2472" y="13883"/>
                    <a:pt x="2549" y="13860"/>
                    <a:pt x="2614" y="13852"/>
                  </a:cubicBezTo>
                  <a:cubicBezTo>
                    <a:pt x="2760" y="13830"/>
                    <a:pt x="2908" y="13771"/>
                    <a:pt x="3050" y="13716"/>
                  </a:cubicBezTo>
                  <a:cubicBezTo>
                    <a:pt x="3475" y="13557"/>
                    <a:pt x="4009" y="13273"/>
                    <a:pt x="4255" y="12880"/>
                  </a:cubicBezTo>
                  <a:cubicBezTo>
                    <a:pt x="4289" y="12828"/>
                    <a:pt x="4168" y="12809"/>
                    <a:pt x="4121" y="12809"/>
                  </a:cubicBezTo>
                  <a:cubicBezTo>
                    <a:pt x="4115" y="12809"/>
                    <a:pt x="4110" y="12809"/>
                    <a:pt x="4107" y="12810"/>
                  </a:cubicBezTo>
                  <a:cubicBezTo>
                    <a:pt x="3993" y="12810"/>
                    <a:pt x="3644" y="12717"/>
                    <a:pt x="3387" y="12625"/>
                  </a:cubicBezTo>
                  <a:cubicBezTo>
                    <a:pt x="3131" y="12534"/>
                    <a:pt x="2973" y="12443"/>
                    <a:pt x="3234" y="12443"/>
                  </a:cubicBezTo>
                  <a:cubicBezTo>
                    <a:pt x="3272" y="12443"/>
                    <a:pt x="3319" y="12445"/>
                    <a:pt x="3377" y="12450"/>
                  </a:cubicBezTo>
                  <a:cubicBezTo>
                    <a:pt x="3509" y="12462"/>
                    <a:pt x="3640" y="12473"/>
                    <a:pt x="3772" y="12473"/>
                  </a:cubicBezTo>
                  <a:cubicBezTo>
                    <a:pt x="3875" y="12473"/>
                    <a:pt x="3977" y="12466"/>
                    <a:pt x="4080" y="12450"/>
                  </a:cubicBezTo>
                  <a:cubicBezTo>
                    <a:pt x="4767" y="12336"/>
                    <a:pt x="5330" y="12029"/>
                    <a:pt x="5821" y="11533"/>
                  </a:cubicBezTo>
                  <a:cubicBezTo>
                    <a:pt x="5847" y="11506"/>
                    <a:pt x="5771" y="11480"/>
                    <a:pt x="5749" y="11473"/>
                  </a:cubicBezTo>
                  <a:cubicBezTo>
                    <a:pt x="4069" y="11075"/>
                    <a:pt x="5678" y="10863"/>
                    <a:pt x="6197" y="10524"/>
                  </a:cubicBezTo>
                  <a:cubicBezTo>
                    <a:pt x="6260" y="10479"/>
                    <a:pt x="6125" y="10449"/>
                    <a:pt x="6055" y="10449"/>
                  </a:cubicBezTo>
                  <a:cubicBezTo>
                    <a:pt x="6041" y="10449"/>
                    <a:pt x="6029" y="10450"/>
                    <a:pt x="6023" y="10453"/>
                  </a:cubicBezTo>
                  <a:cubicBezTo>
                    <a:pt x="5896" y="10497"/>
                    <a:pt x="5739" y="10519"/>
                    <a:pt x="5573" y="10519"/>
                  </a:cubicBezTo>
                  <a:cubicBezTo>
                    <a:pt x="5173" y="10519"/>
                    <a:pt x="4721" y="10391"/>
                    <a:pt x="4517" y="10121"/>
                  </a:cubicBezTo>
                  <a:cubicBezTo>
                    <a:pt x="4462" y="10050"/>
                    <a:pt x="5117" y="10012"/>
                    <a:pt x="5172" y="10007"/>
                  </a:cubicBezTo>
                  <a:cubicBezTo>
                    <a:pt x="5547" y="9974"/>
                    <a:pt x="5930" y="9897"/>
                    <a:pt x="6169" y="9586"/>
                  </a:cubicBezTo>
                  <a:cubicBezTo>
                    <a:pt x="6197" y="9554"/>
                    <a:pt x="6126" y="9531"/>
                    <a:pt x="6104" y="9521"/>
                  </a:cubicBezTo>
                  <a:cubicBezTo>
                    <a:pt x="5933" y="9474"/>
                    <a:pt x="4903" y="8977"/>
                    <a:pt x="5341" y="8977"/>
                  </a:cubicBezTo>
                  <a:cubicBezTo>
                    <a:pt x="5363" y="8977"/>
                    <a:pt x="5388" y="8978"/>
                    <a:pt x="5417" y="8980"/>
                  </a:cubicBezTo>
                  <a:cubicBezTo>
                    <a:pt x="5474" y="8985"/>
                    <a:pt x="5531" y="8988"/>
                    <a:pt x="5588" y="8988"/>
                  </a:cubicBezTo>
                  <a:cubicBezTo>
                    <a:pt x="5774" y="8988"/>
                    <a:pt x="5958" y="8961"/>
                    <a:pt x="6142" y="8915"/>
                  </a:cubicBezTo>
                  <a:cubicBezTo>
                    <a:pt x="6748" y="8763"/>
                    <a:pt x="7108" y="8152"/>
                    <a:pt x="7310" y="7606"/>
                  </a:cubicBezTo>
                  <a:cubicBezTo>
                    <a:pt x="7325" y="7564"/>
                    <a:pt x="7240" y="7551"/>
                    <a:pt x="7178" y="7551"/>
                  </a:cubicBezTo>
                  <a:cubicBezTo>
                    <a:pt x="7150" y="7551"/>
                    <a:pt x="7127" y="7554"/>
                    <a:pt x="7118" y="7557"/>
                  </a:cubicBezTo>
                  <a:cubicBezTo>
                    <a:pt x="6924" y="7625"/>
                    <a:pt x="6798" y="7653"/>
                    <a:pt x="6721" y="7653"/>
                  </a:cubicBezTo>
                  <a:cubicBezTo>
                    <a:pt x="6372" y="7653"/>
                    <a:pt x="7071" y="7061"/>
                    <a:pt x="7201" y="6886"/>
                  </a:cubicBezTo>
                  <a:cubicBezTo>
                    <a:pt x="7236" y="6837"/>
                    <a:pt x="7113" y="6817"/>
                    <a:pt x="7048" y="6817"/>
                  </a:cubicBezTo>
                  <a:cubicBezTo>
                    <a:pt x="7033" y="6817"/>
                    <a:pt x="7021" y="6818"/>
                    <a:pt x="7015" y="6820"/>
                  </a:cubicBezTo>
                  <a:cubicBezTo>
                    <a:pt x="6906" y="6875"/>
                    <a:pt x="6786" y="6903"/>
                    <a:pt x="6665" y="6930"/>
                  </a:cubicBezTo>
                  <a:cubicBezTo>
                    <a:pt x="6533" y="6952"/>
                    <a:pt x="6399" y="6964"/>
                    <a:pt x="6266" y="6964"/>
                  </a:cubicBezTo>
                  <a:cubicBezTo>
                    <a:pt x="6241" y="6964"/>
                    <a:pt x="6216" y="6964"/>
                    <a:pt x="6192" y="6963"/>
                  </a:cubicBezTo>
                  <a:cubicBezTo>
                    <a:pt x="5782" y="6946"/>
                    <a:pt x="5651" y="6810"/>
                    <a:pt x="5788" y="6553"/>
                  </a:cubicBezTo>
                  <a:cubicBezTo>
                    <a:pt x="6099" y="6531"/>
                    <a:pt x="6421" y="6455"/>
                    <a:pt x="6715" y="6346"/>
                  </a:cubicBezTo>
                  <a:cubicBezTo>
                    <a:pt x="7435" y="6079"/>
                    <a:pt x="8106" y="5637"/>
                    <a:pt x="8243" y="4829"/>
                  </a:cubicBezTo>
                  <a:cubicBezTo>
                    <a:pt x="8254" y="4786"/>
                    <a:pt x="8145" y="4770"/>
                    <a:pt x="8117" y="4770"/>
                  </a:cubicBezTo>
                  <a:cubicBezTo>
                    <a:pt x="7697" y="4606"/>
                    <a:pt x="7571" y="4496"/>
                    <a:pt x="7752" y="4443"/>
                  </a:cubicBezTo>
                  <a:cubicBezTo>
                    <a:pt x="7948" y="4371"/>
                    <a:pt x="8138" y="4289"/>
                    <a:pt x="8329" y="4191"/>
                  </a:cubicBezTo>
                  <a:cubicBezTo>
                    <a:pt x="8357" y="4174"/>
                    <a:pt x="8341" y="4153"/>
                    <a:pt x="8319" y="4142"/>
                  </a:cubicBezTo>
                  <a:cubicBezTo>
                    <a:pt x="7986" y="3902"/>
                    <a:pt x="7558" y="3651"/>
                    <a:pt x="7506" y="3215"/>
                  </a:cubicBezTo>
                  <a:lnTo>
                    <a:pt x="7506" y="3215"/>
                  </a:lnTo>
                  <a:cubicBezTo>
                    <a:pt x="7837" y="3362"/>
                    <a:pt x="8166" y="3468"/>
                    <a:pt x="8538" y="3476"/>
                  </a:cubicBezTo>
                  <a:cubicBezTo>
                    <a:pt x="8553" y="3476"/>
                    <a:pt x="8641" y="3471"/>
                    <a:pt x="8619" y="3439"/>
                  </a:cubicBezTo>
                  <a:cubicBezTo>
                    <a:pt x="8341" y="2999"/>
                    <a:pt x="7989" y="2621"/>
                    <a:pt x="8003" y="2087"/>
                  </a:cubicBezTo>
                  <a:lnTo>
                    <a:pt x="8003" y="2087"/>
                  </a:lnTo>
                  <a:cubicBezTo>
                    <a:pt x="8407" y="2429"/>
                    <a:pt x="8656" y="2919"/>
                    <a:pt x="9225" y="3029"/>
                  </a:cubicBezTo>
                  <a:cubicBezTo>
                    <a:pt x="9234" y="3031"/>
                    <a:pt x="9251" y="3033"/>
                    <a:pt x="9268" y="3033"/>
                  </a:cubicBezTo>
                  <a:cubicBezTo>
                    <a:pt x="9303" y="3033"/>
                    <a:pt x="9340" y="3025"/>
                    <a:pt x="9334" y="2996"/>
                  </a:cubicBezTo>
                  <a:cubicBezTo>
                    <a:pt x="9246" y="2588"/>
                    <a:pt x="9159" y="2178"/>
                    <a:pt x="9077" y="1769"/>
                  </a:cubicBezTo>
                  <a:cubicBezTo>
                    <a:pt x="9006" y="1415"/>
                    <a:pt x="8946" y="1060"/>
                    <a:pt x="8898" y="705"/>
                  </a:cubicBezTo>
                  <a:cubicBezTo>
                    <a:pt x="8898" y="705"/>
                    <a:pt x="8898" y="705"/>
                    <a:pt x="8898" y="705"/>
                  </a:cubicBezTo>
                  <a:cubicBezTo>
                    <a:pt x="8897" y="705"/>
                    <a:pt x="8892" y="550"/>
                    <a:pt x="8913" y="395"/>
                  </a:cubicBezTo>
                  <a:cubicBezTo>
                    <a:pt x="8931" y="242"/>
                    <a:pt x="8972" y="86"/>
                    <a:pt x="9059" y="86"/>
                  </a:cubicBezTo>
                  <a:cubicBezTo>
                    <a:pt x="9105" y="86"/>
                    <a:pt x="9165" y="130"/>
                    <a:pt x="9241" y="241"/>
                  </a:cubicBezTo>
                  <a:cubicBezTo>
                    <a:pt x="9447" y="553"/>
                    <a:pt x="9389" y="1142"/>
                    <a:pt x="9410" y="1507"/>
                  </a:cubicBezTo>
                  <a:cubicBezTo>
                    <a:pt x="9432" y="1933"/>
                    <a:pt x="9465" y="2364"/>
                    <a:pt x="9513" y="2789"/>
                  </a:cubicBezTo>
                  <a:cubicBezTo>
                    <a:pt x="9517" y="2829"/>
                    <a:pt x="9590" y="2854"/>
                    <a:pt x="9648" y="2854"/>
                  </a:cubicBezTo>
                  <a:cubicBezTo>
                    <a:pt x="9678" y="2854"/>
                    <a:pt x="9705" y="2848"/>
                    <a:pt x="9716" y="2832"/>
                  </a:cubicBezTo>
                  <a:cubicBezTo>
                    <a:pt x="9904" y="2606"/>
                    <a:pt x="10060" y="2364"/>
                    <a:pt x="10230" y="2129"/>
                  </a:cubicBezTo>
                  <a:lnTo>
                    <a:pt x="10230" y="2129"/>
                  </a:lnTo>
                  <a:cubicBezTo>
                    <a:pt x="10165" y="2323"/>
                    <a:pt x="10087" y="2511"/>
                    <a:pt x="9978" y="2701"/>
                  </a:cubicBezTo>
                  <a:cubicBezTo>
                    <a:pt x="9948" y="2746"/>
                    <a:pt x="10047" y="2770"/>
                    <a:pt x="10113" y="2770"/>
                  </a:cubicBezTo>
                  <a:cubicBezTo>
                    <a:pt x="10135" y="2770"/>
                    <a:pt x="10154" y="2767"/>
                    <a:pt x="10162" y="2762"/>
                  </a:cubicBezTo>
                  <a:cubicBezTo>
                    <a:pt x="10166" y="2760"/>
                    <a:pt x="10169" y="2758"/>
                    <a:pt x="10172" y="2756"/>
                  </a:cubicBezTo>
                  <a:lnTo>
                    <a:pt x="10172" y="2756"/>
                  </a:lnTo>
                  <a:cubicBezTo>
                    <a:pt x="10173" y="2756"/>
                    <a:pt x="10173" y="2756"/>
                    <a:pt x="10174" y="2756"/>
                  </a:cubicBezTo>
                  <a:cubicBezTo>
                    <a:pt x="10175" y="2755"/>
                    <a:pt x="10175" y="2754"/>
                    <a:pt x="10176" y="2753"/>
                  </a:cubicBezTo>
                  <a:lnTo>
                    <a:pt x="10176" y="2753"/>
                  </a:lnTo>
                  <a:cubicBezTo>
                    <a:pt x="10628" y="2478"/>
                    <a:pt x="11039" y="2209"/>
                    <a:pt x="11455" y="1907"/>
                  </a:cubicBezTo>
                  <a:lnTo>
                    <a:pt x="11455" y="1907"/>
                  </a:lnTo>
                  <a:cubicBezTo>
                    <a:pt x="11328" y="2398"/>
                    <a:pt x="11005" y="2816"/>
                    <a:pt x="10621" y="3144"/>
                  </a:cubicBezTo>
                  <a:cubicBezTo>
                    <a:pt x="10572" y="3187"/>
                    <a:pt x="10751" y="3215"/>
                    <a:pt x="10768" y="3215"/>
                  </a:cubicBezTo>
                  <a:cubicBezTo>
                    <a:pt x="10771" y="3215"/>
                    <a:pt x="10774" y="3215"/>
                    <a:pt x="10777" y="3215"/>
                  </a:cubicBezTo>
                  <a:cubicBezTo>
                    <a:pt x="11059" y="3215"/>
                    <a:pt x="12844" y="3445"/>
                    <a:pt x="11630" y="3547"/>
                  </a:cubicBezTo>
                  <a:cubicBezTo>
                    <a:pt x="11401" y="3564"/>
                    <a:pt x="11177" y="3559"/>
                    <a:pt x="10948" y="3592"/>
                  </a:cubicBezTo>
                  <a:cubicBezTo>
                    <a:pt x="10927" y="3592"/>
                    <a:pt x="10861" y="3607"/>
                    <a:pt x="10905" y="3640"/>
                  </a:cubicBezTo>
                  <a:cubicBezTo>
                    <a:pt x="11019" y="3738"/>
                    <a:pt x="11101" y="3809"/>
                    <a:pt x="11242" y="3874"/>
                  </a:cubicBezTo>
                  <a:cubicBezTo>
                    <a:pt x="11363" y="3929"/>
                    <a:pt x="11483" y="3978"/>
                    <a:pt x="11602" y="4022"/>
                  </a:cubicBezTo>
                  <a:cubicBezTo>
                    <a:pt x="12017" y="4142"/>
                    <a:pt x="11832" y="4214"/>
                    <a:pt x="11058" y="4234"/>
                  </a:cubicBezTo>
                  <a:cubicBezTo>
                    <a:pt x="11036" y="4234"/>
                    <a:pt x="10910" y="4234"/>
                    <a:pt x="10960" y="4284"/>
                  </a:cubicBezTo>
                  <a:cubicBezTo>
                    <a:pt x="11177" y="4426"/>
                    <a:pt x="11149" y="4524"/>
                    <a:pt x="10867" y="4574"/>
                  </a:cubicBezTo>
                  <a:cubicBezTo>
                    <a:pt x="10852" y="4567"/>
                    <a:pt x="10791" y="4556"/>
                    <a:pt x="10744" y="4556"/>
                  </a:cubicBezTo>
                  <a:cubicBezTo>
                    <a:pt x="10700" y="4556"/>
                    <a:pt x="10669" y="4566"/>
                    <a:pt x="10698" y="4600"/>
                  </a:cubicBezTo>
                  <a:cubicBezTo>
                    <a:pt x="11194" y="5211"/>
                    <a:pt x="11794" y="5599"/>
                    <a:pt x="12524" y="5866"/>
                  </a:cubicBezTo>
                  <a:cubicBezTo>
                    <a:pt x="12813" y="5974"/>
                    <a:pt x="13113" y="6035"/>
                    <a:pt x="13414" y="6084"/>
                  </a:cubicBezTo>
                  <a:cubicBezTo>
                    <a:pt x="14074" y="6193"/>
                    <a:pt x="12944" y="6379"/>
                    <a:pt x="12677" y="6389"/>
                  </a:cubicBezTo>
                  <a:cubicBezTo>
                    <a:pt x="12645" y="6389"/>
                    <a:pt x="12601" y="6406"/>
                    <a:pt x="12629" y="6444"/>
                  </a:cubicBezTo>
                  <a:cubicBezTo>
                    <a:pt x="12844" y="6688"/>
                    <a:pt x="12757" y="6743"/>
                    <a:pt x="12598" y="6743"/>
                  </a:cubicBezTo>
                  <a:cubicBezTo>
                    <a:pt x="12515" y="6743"/>
                    <a:pt x="12412" y="6728"/>
                    <a:pt x="12322" y="6717"/>
                  </a:cubicBezTo>
                  <a:cubicBezTo>
                    <a:pt x="12318" y="6715"/>
                    <a:pt x="12303" y="6713"/>
                    <a:pt x="12287" y="6713"/>
                  </a:cubicBezTo>
                  <a:cubicBezTo>
                    <a:pt x="12250" y="6713"/>
                    <a:pt x="12202" y="6721"/>
                    <a:pt x="12214" y="6755"/>
                  </a:cubicBezTo>
                  <a:cubicBezTo>
                    <a:pt x="12316" y="7025"/>
                    <a:pt x="12575" y="7362"/>
                    <a:pt x="12274" y="7362"/>
                  </a:cubicBezTo>
                  <a:cubicBezTo>
                    <a:pt x="12241" y="7362"/>
                    <a:pt x="12201" y="7358"/>
                    <a:pt x="12154" y="7349"/>
                  </a:cubicBezTo>
                  <a:cubicBezTo>
                    <a:pt x="12148" y="7347"/>
                    <a:pt x="12132" y="7346"/>
                    <a:pt x="12113" y="7346"/>
                  </a:cubicBezTo>
                  <a:cubicBezTo>
                    <a:pt x="12075" y="7346"/>
                    <a:pt x="12026" y="7353"/>
                    <a:pt x="12045" y="7382"/>
                  </a:cubicBezTo>
                  <a:cubicBezTo>
                    <a:pt x="12307" y="7895"/>
                    <a:pt x="12775" y="8419"/>
                    <a:pt x="13299" y="8658"/>
                  </a:cubicBezTo>
                  <a:cubicBezTo>
                    <a:pt x="13649" y="8822"/>
                    <a:pt x="13997" y="8942"/>
                    <a:pt x="14369" y="9035"/>
                  </a:cubicBezTo>
                  <a:cubicBezTo>
                    <a:pt x="14417" y="9051"/>
                    <a:pt x="15077" y="9177"/>
                    <a:pt x="14991" y="9313"/>
                  </a:cubicBezTo>
                  <a:cubicBezTo>
                    <a:pt x="14868" y="9511"/>
                    <a:pt x="14654" y="9590"/>
                    <a:pt x="14422" y="9590"/>
                  </a:cubicBezTo>
                  <a:cubicBezTo>
                    <a:pt x="14118" y="9590"/>
                    <a:pt x="13783" y="9453"/>
                    <a:pt x="13588" y="9270"/>
                  </a:cubicBezTo>
                  <a:cubicBezTo>
                    <a:pt x="13572" y="9257"/>
                    <a:pt x="13497" y="9238"/>
                    <a:pt x="13444" y="9238"/>
                  </a:cubicBezTo>
                  <a:cubicBezTo>
                    <a:pt x="13405" y="9238"/>
                    <a:pt x="13378" y="9248"/>
                    <a:pt x="13392" y="9275"/>
                  </a:cubicBezTo>
                  <a:cubicBezTo>
                    <a:pt x="13550" y="9586"/>
                    <a:pt x="13752" y="9816"/>
                    <a:pt x="14009" y="10050"/>
                  </a:cubicBezTo>
                  <a:cubicBezTo>
                    <a:pt x="14107" y="10138"/>
                    <a:pt x="14226" y="10219"/>
                    <a:pt x="14331" y="10289"/>
                  </a:cubicBezTo>
                  <a:cubicBezTo>
                    <a:pt x="14390" y="10331"/>
                    <a:pt x="14393" y="10352"/>
                    <a:pt x="14336" y="10352"/>
                  </a:cubicBezTo>
                  <a:cubicBezTo>
                    <a:pt x="14310" y="10352"/>
                    <a:pt x="14272" y="10348"/>
                    <a:pt x="14221" y="10339"/>
                  </a:cubicBezTo>
                  <a:cubicBezTo>
                    <a:pt x="14158" y="10347"/>
                    <a:pt x="14097" y="10351"/>
                    <a:pt x="14036" y="10351"/>
                  </a:cubicBezTo>
                  <a:cubicBezTo>
                    <a:pt x="13729" y="10351"/>
                    <a:pt x="13441" y="10251"/>
                    <a:pt x="13168" y="10055"/>
                  </a:cubicBezTo>
                  <a:cubicBezTo>
                    <a:pt x="13149" y="10039"/>
                    <a:pt x="13080" y="10020"/>
                    <a:pt x="13028" y="10020"/>
                  </a:cubicBezTo>
                  <a:cubicBezTo>
                    <a:pt x="12990" y="10020"/>
                    <a:pt x="12962" y="10030"/>
                    <a:pt x="12972" y="10060"/>
                  </a:cubicBezTo>
                  <a:cubicBezTo>
                    <a:pt x="13281" y="11316"/>
                    <a:pt x="14374" y="11846"/>
                    <a:pt x="15511" y="11846"/>
                  </a:cubicBezTo>
                  <a:cubicBezTo>
                    <a:pt x="15717" y="11846"/>
                    <a:pt x="15925" y="11829"/>
                    <a:pt x="16129" y="11795"/>
                  </a:cubicBezTo>
                  <a:lnTo>
                    <a:pt x="16129" y="11795"/>
                  </a:lnTo>
                  <a:cubicBezTo>
                    <a:pt x="15839" y="12060"/>
                    <a:pt x="15496" y="12206"/>
                    <a:pt x="15084" y="12215"/>
                  </a:cubicBezTo>
                  <a:cubicBezTo>
                    <a:pt x="14991" y="12215"/>
                    <a:pt x="15034" y="12281"/>
                    <a:pt x="15094" y="12298"/>
                  </a:cubicBezTo>
                  <a:cubicBezTo>
                    <a:pt x="15231" y="12333"/>
                    <a:pt x="15365" y="12345"/>
                    <a:pt x="15498" y="12345"/>
                  </a:cubicBezTo>
                  <a:cubicBezTo>
                    <a:pt x="15705" y="12345"/>
                    <a:pt x="15910" y="12315"/>
                    <a:pt x="16123" y="12294"/>
                  </a:cubicBezTo>
                  <a:lnTo>
                    <a:pt x="16123" y="12294"/>
                  </a:lnTo>
                  <a:cubicBezTo>
                    <a:pt x="16091" y="12862"/>
                    <a:pt x="15645" y="13209"/>
                    <a:pt x="15064" y="13209"/>
                  </a:cubicBezTo>
                  <a:cubicBezTo>
                    <a:pt x="15046" y="13209"/>
                    <a:pt x="15029" y="13208"/>
                    <a:pt x="15012" y="13208"/>
                  </a:cubicBezTo>
                  <a:cubicBezTo>
                    <a:pt x="14920" y="13208"/>
                    <a:pt x="14908" y="13268"/>
                    <a:pt x="14996" y="13290"/>
                  </a:cubicBezTo>
                  <a:cubicBezTo>
                    <a:pt x="15001" y="13290"/>
                    <a:pt x="15006" y="13290"/>
                    <a:pt x="15011" y="13290"/>
                  </a:cubicBezTo>
                  <a:cubicBezTo>
                    <a:pt x="15275" y="13290"/>
                    <a:pt x="15325" y="13426"/>
                    <a:pt x="15165" y="13693"/>
                  </a:cubicBezTo>
                  <a:cubicBezTo>
                    <a:pt x="14979" y="13732"/>
                    <a:pt x="14791" y="13749"/>
                    <a:pt x="14600" y="13749"/>
                  </a:cubicBezTo>
                  <a:cubicBezTo>
                    <a:pt x="14574" y="13749"/>
                    <a:pt x="14547" y="13749"/>
                    <a:pt x="14521" y="13748"/>
                  </a:cubicBezTo>
                  <a:cubicBezTo>
                    <a:pt x="14500" y="13748"/>
                    <a:pt x="14401" y="13759"/>
                    <a:pt x="14445" y="13797"/>
                  </a:cubicBezTo>
                  <a:cubicBezTo>
                    <a:pt x="14570" y="13912"/>
                    <a:pt x="14691" y="14032"/>
                    <a:pt x="14827" y="14124"/>
                  </a:cubicBezTo>
                  <a:cubicBezTo>
                    <a:pt x="15113" y="14318"/>
                    <a:pt x="15181" y="14538"/>
                    <a:pt x="14809" y="14538"/>
                  </a:cubicBezTo>
                  <a:cubicBezTo>
                    <a:pt x="14699" y="14538"/>
                    <a:pt x="14550" y="14519"/>
                    <a:pt x="14357" y="14474"/>
                  </a:cubicBezTo>
                  <a:cubicBezTo>
                    <a:pt x="14350" y="14472"/>
                    <a:pt x="14326" y="14469"/>
                    <a:pt x="14300" y="14469"/>
                  </a:cubicBezTo>
                  <a:cubicBezTo>
                    <a:pt x="14250" y="14469"/>
                    <a:pt x="14193" y="14478"/>
                    <a:pt x="14233" y="14517"/>
                  </a:cubicBezTo>
                  <a:cubicBezTo>
                    <a:pt x="14581" y="14889"/>
                    <a:pt x="14979" y="15101"/>
                    <a:pt x="15464" y="15249"/>
                  </a:cubicBezTo>
                  <a:cubicBezTo>
                    <a:pt x="15678" y="15309"/>
                    <a:pt x="15907" y="15342"/>
                    <a:pt x="16124" y="15363"/>
                  </a:cubicBezTo>
                  <a:cubicBezTo>
                    <a:pt x="16774" y="15423"/>
                    <a:pt x="15656" y="15892"/>
                    <a:pt x="15427" y="15898"/>
                  </a:cubicBezTo>
                  <a:cubicBezTo>
                    <a:pt x="15394" y="15898"/>
                    <a:pt x="15345" y="15914"/>
                    <a:pt x="15378" y="15952"/>
                  </a:cubicBezTo>
                  <a:cubicBezTo>
                    <a:pt x="15586" y="16172"/>
                    <a:pt x="15850" y="16248"/>
                    <a:pt x="16130" y="16248"/>
                  </a:cubicBezTo>
                  <a:cubicBezTo>
                    <a:pt x="16442" y="16248"/>
                    <a:pt x="16774" y="16154"/>
                    <a:pt x="17070" y="16062"/>
                  </a:cubicBezTo>
                  <a:lnTo>
                    <a:pt x="17070" y="16062"/>
                  </a:lnTo>
                  <a:cubicBezTo>
                    <a:pt x="17102" y="16689"/>
                    <a:pt x="16498" y="16961"/>
                    <a:pt x="15916" y="16961"/>
                  </a:cubicBezTo>
                  <a:cubicBezTo>
                    <a:pt x="15851" y="16961"/>
                    <a:pt x="15785" y="16957"/>
                    <a:pt x="15721" y="16951"/>
                  </a:cubicBezTo>
                  <a:cubicBezTo>
                    <a:pt x="15718" y="16949"/>
                    <a:pt x="15701" y="16947"/>
                    <a:pt x="15682" y="16947"/>
                  </a:cubicBezTo>
                  <a:cubicBezTo>
                    <a:pt x="15645" y="16947"/>
                    <a:pt x="15598" y="16954"/>
                    <a:pt x="15612" y="16983"/>
                  </a:cubicBezTo>
                  <a:cubicBezTo>
                    <a:pt x="15864" y="17426"/>
                    <a:pt x="16313" y="17550"/>
                    <a:pt x="16805" y="17550"/>
                  </a:cubicBezTo>
                  <a:cubicBezTo>
                    <a:pt x="17303" y="17550"/>
                    <a:pt x="17846" y="17423"/>
                    <a:pt x="18273" y="17374"/>
                  </a:cubicBezTo>
                  <a:lnTo>
                    <a:pt x="18273" y="17374"/>
                  </a:lnTo>
                  <a:cubicBezTo>
                    <a:pt x="18202" y="17947"/>
                    <a:pt x="17692" y="18097"/>
                    <a:pt x="17161" y="18097"/>
                  </a:cubicBezTo>
                  <a:cubicBezTo>
                    <a:pt x="16849" y="18097"/>
                    <a:pt x="16530" y="18045"/>
                    <a:pt x="16288" y="17998"/>
                  </a:cubicBezTo>
                  <a:cubicBezTo>
                    <a:pt x="16284" y="17997"/>
                    <a:pt x="16276" y="17996"/>
                    <a:pt x="16265" y="17996"/>
                  </a:cubicBezTo>
                  <a:cubicBezTo>
                    <a:pt x="16222" y="17996"/>
                    <a:pt x="16141" y="18007"/>
                    <a:pt x="16185" y="18046"/>
                  </a:cubicBezTo>
                  <a:cubicBezTo>
                    <a:pt x="16229" y="18084"/>
                    <a:pt x="16272" y="18124"/>
                    <a:pt x="16315" y="18162"/>
                  </a:cubicBezTo>
                  <a:cubicBezTo>
                    <a:pt x="16605" y="18298"/>
                    <a:pt x="16512" y="18444"/>
                    <a:pt x="16043" y="18592"/>
                  </a:cubicBezTo>
                  <a:cubicBezTo>
                    <a:pt x="16042" y="18592"/>
                    <a:pt x="16036" y="18592"/>
                    <a:pt x="16028" y="18592"/>
                  </a:cubicBezTo>
                  <a:cubicBezTo>
                    <a:pt x="15993" y="18592"/>
                    <a:pt x="15912" y="18596"/>
                    <a:pt x="15934" y="18630"/>
                  </a:cubicBezTo>
                  <a:cubicBezTo>
                    <a:pt x="16217" y="19013"/>
                    <a:pt x="16517" y="19411"/>
                    <a:pt x="16905" y="19688"/>
                  </a:cubicBezTo>
                  <a:cubicBezTo>
                    <a:pt x="17498" y="20121"/>
                    <a:pt x="18189" y="20256"/>
                    <a:pt x="18832" y="20589"/>
                  </a:cubicBezTo>
                  <a:lnTo>
                    <a:pt x="18832" y="20589"/>
                  </a:lnTo>
                  <a:cubicBezTo>
                    <a:pt x="18625" y="20813"/>
                    <a:pt x="18340" y="20911"/>
                    <a:pt x="18048" y="20911"/>
                  </a:cubicBezTo>
                  <a:cubicBezTo>
                    <a:pt x="17708" y="20911"/>
                    <a:pt x="17358" y="20778"/>
                    <a:pt x="17106" y="20556"/>
                  </a:cubicBezTo>
                  <a:cubicBezTo>
                    <a:pt x="17092" y="20541"/>
                    <a:pt x="17028" y="20530"/>
                    <a:pt x="16976" y="20530"/>
                  </a:cubicBezTo>
                  <a:cubicBezTo>
                    <a:pt x="16931" y="20530"/>
                    <a:pt x="16895" y="20539"/>
                    <a:pt x="16910" y="20561"/>
                  </a:cubicBezTo>
                  <a:cubicBezTo>
                    <a:pt x="17259" y="21014"/>
                    <a:pt x="17712" y="21385"/>
                    <a:pt x="18078" y="21822"/>
                  </a:cubicBezTo>
                  <a:cubicBezTo>
                    <a:pt x="18391" y="22196"/>
                    <a:pt x="18226" y="22323"/>
                    <a:pt x="17940" y="22323"/>
                  </a:cubicBezTo>
                  <a:cubicBezTo>
                    <a:pt x="17709" y="22323"/>
                    <a:pt x="17399" y="22240"/>
                    <a:pt x="17199" y="22138"/>
                  </a:cubicBezTo>
                  <a:cubicBezTo>
                    <a:pt x="16992" y="22029"/>
                    <a:pt x="16796" y="21903"/>
                    <a:pt x="16583" y="21800"/>
                  </a:cubicBezTo>
                  <a:cubicBezTo>
                    <a:pt x="16575" y="21796"/>
                    <a:pt x="16542" y="21793"/>
                    <a:pt x="16508" y="21793"/>
                  </a:cubicBezTo>
                  <a:cubicBezTo>
                    <a:pt x="16453" y="21793"/>
                    <a:pt x="16393" y="21802"/>
                    <a:pt x="16431" y="21833"/>
                  </a:cubicBezTo>
                  <a:cubicBezTo>
                    <a:pt x="16693" y="22051"/>
                    <a:pt x="16970" y="22241"/>
                    <a:pt x="17221" y="22465"/>
                  </a:cubicBezTo>
                  <a:cubicBezTo>
                    <a:pt x="17426" y="22654"/>
                    <a:pt x="17391" y="22793"/>
                    <a:pt x="17223" y="22793"/>
                  </a:cubicBezTo>
                  <a:cubicBezTo>
                    <a:pt x="17167" y="22793"/>
                    <a:pt x="17096" y="22778"/>
                    <a:pt x="17015" y="22744"/>
                  </a:cubicBezTo>
                  <a:cubicBezTo>
                    <a:pt x="16872" y="22684"/>
                    <a:pt x="16746" y="22608"/>
                    <a:pt x="16610" y="22553"/>
                  </a:cubicBezTo>
                  <a:cubicBezTo>
                    <a:pt x="16602" y="22550"/>
                    <a:pt x="16549" y="22541"/>
                    <a:pt x="16505" y="22541"/>
                  </a:cubicBezTo>
                  <a:cubicBezTo>
                    <a:pt x="16464" y="22541"/>
                    <a:pt x="16431" y="22549"/>
                    <a:pt x="16446" y="22575"/>
                  </a:cubicBezTo>
                  <a:cubicBezTo>
                    <a:pt x="16474" y="22634"/>
                    <a:pt x="16512" y="22689"/>
                    <a:pt x="16550" y="22739"/>
                  </a:cubicBezTo>
                  <a:cubicBezTo>
                    <a:pt x="16403" y="22804"/>
                    <a:pt x="16262" y="22869"/>
                    <a:pt x="16114" y="22940"/>
                  </a:cubicBezTo>
                  <a:cubicBezTo>
                    <a:pt x="15991" y="22876"/>
                    <a:pt x="15880" y="22794"/>
                    <a:pt x="15788" y="22690"/>
                  </a:cubicBezTo>
                  <a:lnTo>
                    <a:pt x="15788" y="22690"/>
                  </a:lnTo>
                  <a:cubicBezTo>
                    <a:pt x="15782" y="22681"/>
                    <a:pt x="15776" y="22674"/>
                    <a:pt x="15771" y="22667"/>
                  </a:cubicBezTo>
                  <a:lnTo>
                    <a:pt x="15768" y="22667"/>
                  </a:lnTo>
                  <a:cubicBezTo>
                    <a:pt x="15765" y="22663"/>
                    <a:pt x="15762" y="22660"/>
                    <a:pt x="15759" y="22656"/>
                  </a:cubicBezTo>
                  <a:cubicBezTo>
                    <a:pt x="15742" y="22636"/>
                    <a:pt x="15683" y="22626"/>
                    <a:pt x="15634" y="22626"/>
                  </a:cubicBezTo>
                  <a:cubicBezTo>
                    <a:pt x="15587" y="22626"/>
                    <a:pt x="15549" y="22635"/>
                    <a:pt x="15563" y="22656"/>
                  </a:cubicBezTo>
                  <a:cubicBezTo>
                    <a:pt x="15678" y="22814"/>
                    <a:pt x="15797" y="22968"/>
                    <a:pt x="15902" y="23137"/>
                  </a:cubicBezTo>
                  <a:cubicBezTo>
                    <a:pt x="16041" y="23357"/>
                    <a:pt x="15938" y="23433"/>
                    <a:pt x="15747" y="23433"/>
                  </a:cubicBezTo>
                  <a:cubicBezTo>
                    <a:pt x="15442" y="23433"/>
                    <a:pt x="14914" y="23240"/>
                    <a:pt x="14782" y="23137"/>
                  </a:cubicBezTo>
                  <a:cubicBezTo>
                    <a:pt x="14767" y="23126"/>
                    <a:pt x="14687" y="23109"/>
                    <a:pt x="14633" y="23109"/>
                  </a:cubicBezTo>
                  <a:cubicBezTo>
                    <a:pt x="14596" y="23109"/>
                    <a:pt x="14571" y="23117"/>
                    <a:pt x="14586" y="23142"/>
                  </a:cubicBezTo>
                  <a:cubicBezTo>
                    <a:pt x="14803" y="23489"/>
                    <a:pt x="14655" y="23799"/>
                    <a:pt x="14385" y="23799"/>
                  </a:cubicBezTo>
                  <a:cubicBezTo>
                    <a:pt x="14239" y="23799"/>
                    <a:pt x="14057" y="23709"/>
                    <a:pt x="13878" y="23485"/>
                  </a:cubicBezTo>
                  <a:cubicBezTo>
                    <a:pt x="13861" y="23468"/>
                    <a:pt x="13801" y="23457"/>
                    <a:pt x="13752" y="23457"/>
                  </a:cubicBezTo>
                  <a:cubicBezTo>
                    <a:pt x="13704" y="23457"/>
                    <a:pt x="13665" y="23467"/>
                    <a:pt x="13681" y="23491"/>
                  </a:cubicBezTo>
                  <a:cubicBezTo>
                    <a:pt x="13684" y="23495"/>
                    <a:pt x="13687" y="23498"/>
                    <a:pt x="13690" y="23502"/>
                  </a:cubicBezTo>
                  <a:lnTo>
                    <a:pt x="13687" y="23502"/>
                  </a:lnTo>
                  <a:cubicBezTo>
                    <a:pt x="13696" y="23513"/>
                    <a:pt x="13705" y="23524"/>
                    <a:pt x="13715" y="23535"/>
                  </a:cubicBezTo>
                  <a:lnTo>
                    <a:pt x="13715" y="23535"/>
                  </a:lnTo>
                  <a:cubicBezTo>
                    <a:pt x="13811" y="23667"/>
                    <a:pt x="13784" y="23733"/>
                    <a:pt x="13635" y="23733"/>
                  </a:cubicBezTo>
                  <a:cubicBezTo>
                    <a:pt x="13539" y="23733"/>
                    <a:pt x="13390" y="23705"/>
                    <a:pt x="13190" y="23648"/>
                  </a:cubicBezTo>
                  <a:cubicBezTo>
                    <a:pt x="13173" y="23631"/>
                    <a:pt x="13109" y="23620"/>
                    <a:pt x="13058" y="23620"/>
                  </a:cubicBezTo>
                  <a:cubicBezTo>
                    <a:pt x="13013" y="23620"/>
                    <a:pt x="12979" y="23628"/>
                    <a:pt x="12994" y="23648"/>
                  </a:cubicBezTo>
                  <a:cubicBezTo>
                    <a:pt x="13187" y="23917"/>
                    <a:pt x="13088" y="24046"/>
                    <a:pt x="12889" y="24046"/>
                  </a:cubicBezTo>
                  <a:cubicBezTo>
                    <a:pt x="12756" y="24046"/>
                    <a:pt x="12579" y="23989"/>
                    <a:pt x="12415" y="23878"/>
                  </a:cubicBezTo>
                  <a:cubicBezTo>
                    <a:pt x="12402" y="23871"/>
                    <a:pt x="12334" y="23853"/>
                    <a:pt x="12284" y="23853"/>
                  </a:cubicBezTo>
                  <a:cubicBezTo>
                    <a:pt x="12252" y="23853"/>
                    <a:pt x="12227" y="23860"/>
                    <a:pt x="12230" y="23884"/>
                  </a:cubicBezTo>
                  <a:cubicBezTo>
                    <a:pt x="12264" y="24140"/>
                    <a:pt x="12178" y="24228"/>
                    <a:pt x="12038" y="24228"/>
                  </a:cubicBezTo>
                  <a:cubicBezTo>
                    <a:pt x="11784" y="24228"/>
                    <a:pt x="11356" y="23936"/>
                    <a:pt x="11166" y="23824"/>
                  </a:cubicBezTo>
                  <a:cubicBezTo>
                    <a:pt x="11147" y="23814"/>
                    <a:pt x="11091" y="23796"/>
                    <a:pt x="11046" y="23796"/>
                  </a:cubicBezTo>
                  <a:cubicBezTo>
                    <a:pt x="11014" y="23796"/>
                    <a:pt x="10987" y="23805"/>
                    <a:pt x="10981" y="23829"/>
                  </a:cubicBezTo>
                  <a:cubicBezTo>
                    <a:pt x="10864" y="23939"/>
                    <a:pt x="10763" y="23993"/>
                    <a:pt x="10678" y="23993"/>
                  </a:cubicBezTo>
                  <a:cubicBezTo>
                    <a:pt x="10585" y="23993"/>
                    <a:pt x="10511" y="23928"/>
                    <a:pt x="10457" y="23796"/>
                  </a:cubicBezTo>
                  <a:cubicBezTo>
                    <a:pt x="10439" y="23768"/>
                    <a:pt x="10369" y="23740"/>
                    <a:pt x="10316" y="23740"/>
                  </a:cubicBezTo>
                  <a:cubicBezTo>
                    <a:pt x="10289" y="23740"/>
                    <a:pt x="10266" y="23747"/>
                    <a:pt x="10255" y="23764"/>
                  </a:cubicBezTo>
                  <a:cubicBezTo>
                    <a:pt x="10210" y="23893"/>
                    <a:pt x="10142" y="23960"/>
                    <a:pt x="10048" y="23960"/>
                  </a:cubicBezTo>
                  <a:cubicBezTo>
                    <a:pt x="9973" y="23960"/>
                    <a:pt x="9882" y="23917"/>
                    <a:pt x="9775" y="23829"/>
                  </a:cubicBezTo>
                  <a:cubicBezTo>
                    <a:pt x="9753" y="23804"/>
                    <a:pt x="9688" y="23779"/>
                    <a:pt x="9636" y="23779"/>
                  </a:cubicBezTo>
                  <a:cubicBezTo>
                    <a:pt x="9609" y="23779"/>
                    <a:pt x="9586" y="23785"/>
                    <a:pt x="9573" y="23802"/>
                  </a:cubicBezTo>
                  <a:cubicBezTo>
                    <a:pt x="9478" y="23920"/>
                    <a:pt x="9327" y="23977"/>
                    <a:pt x="9181" y="23977"/>
                  </a:cubicBezTo>
                  <a:cubicBezTo>
                    <a:pt x="8949" y="23977"/>
                    <a:pt x="8730" y="23834"/>
                    <a:pt x="8767" y="23567"/>
                  </a:cubicBezTo>
                  <a:cubicBezTo>
                    <a:pt x="8774" y="23528"/>
                    <a:pt x="8695" y="23502"/>
                    <a:pt x="8633" y="23502"/>
                  </a:cubicBezTo>
                  <a:cubicBezTo>
                    <a:pt x="8601" y="23502"/>
                    <a:pt x="8573" y="23509"/>
                    <a:pt x="8564" y="23524"/>
                  </a:cubicBezTo>
                  <a:cubicBezTo>
                    <a:pt x="8498" y="23622"/>
                    <a:pt x="8428" y="23720"/>
                    <a:pt x="8346" y="23807"/>
                  </a:cubicBezTo>
                  <a:cubicBezTo>
                    <a:pt x="8250" y="23929"/>
                    <a:pt x="8087" y="23988"/>
                    <a:pt x="7931" y="23988"/>
                  </a:cubicBezTo>
                  <a:cubicBezTo>
                    <a:pt x="7688" y="23988"/>
                    <a:pt x="7464" y="23843"/>
                    <a:pt x="7544" y="23567"/>
                  </a:cubicBezTo>
                  <a:cubicBezTo>
                    <a:pt x="7554" y="23524"/>
                    <a:pt x="7486" y="23507"/>
                    <a:pt x="7424" y="23507"/>
                  </a:cubicBezTo>
                  <a:cubicBezTo>
                    <a:pt x="7386" y="23507"/>
                    <a:pt x="7350" y="23514"/>
                    <a:pt x="7337" y="23524"/>
                  </a:cubicBezTo>
                  <a:cubicBezTo>
                    <a:pt x="7163" y="23655"/>
                    <a:pt x="6977" y="23769"/>
                    <a:pt x="6781" y="23862"/>
                  </a:cubicBezTo>
                  <a:cubicBezTo>
                    <a:pt x="6681" y="23912"/>
                    <a:pt x="6434" y="23955"/>
                    <a:pt x="6217" y="23955"/>
                  </a:cubicBezTo>
                  <a:cubicBezTo>
                    <a:pt x="5913" y="23955"/>
                    <a:pt x="5668" y="23870"/>
                    <a:pt x="5968" y="23600"/>
                  </a:cubicBezTo>
                  <a:lnTo>
                    <a:pt x="5968" y="23600"/>
                  </a:lnTo>
                  <a:cubicBezTo>
                    <a:pt x="5968" y="23600"/>
                    <a:pt x="5968" y="23600"/>
                    <a:pt x="5968" y="23600"/>
                  </a:cubicBezTo>
                  <a:cubicBezTo>
                    <a:pt x="6001" y="23571"/>
                    <a:pt x="5892" y="23534"/>
                    <a:pt x="5820" y="23534"/>
                  </a:cubicBezTo>
                  <a:cubicBezTo>
                    <a:pt x="5799" y="23534"/>
                    <a:pt x="5781" y="23538"/>
                    <a:pt x="5771" y="23545"/>
                  </a:cubicBezTo>
                  <a:cubicBezTo>
                    <a:pt x="5771" y="23545"/>
                    <a:pt x="5771" y="23545"/>
                    <a:pt x="5771" y="23545"/>
                  </a:cubicBezTo>
                  <a:lnTo>
                    <a:pt x="5771" y="23545"/>
                  </a:lnTo>
                  <a:cubicBezTo>
                    <a:pt x="5657" y="23628"/>
                    <a:pt x="5542" y="23709"/>
                    <a:pt x="5434" y="23786"/>
                  </a:cubicBezTo>
                  <a:cubicBezTo>
                    <a:pt x="5018" y="23753"/>
                    <a:pt x="4873" y="23675"/>
                    <a:pt x="5004" y="23549"/>
                  </a:cubicBezTo>
                  <a:lnTo>
                    <a:pt x="5004" y="23549"/>
                  </a:lnTo>
                  <a:cubicBezTo>
                    <a:pt x="5040" y="23523"/>
                    <a:pt x="5076" y="23496"/>
                    <a:pt x="5111" y="23469"/>
                  </a:cubicBezTo>
                  <a:cubicBezTo>
                    <a:pt x="5145" y="23440"/>
                    <a:pt x="5035" y="23403"/>
                    <a:pt x="4964" y="23403"/>
                  </a:cubicBezTo>
                  <a:cubicBezTo>
                    <a:pt x="4943" y="23403"/>
                    <a:pt x="4925" y="23407"/>
                    <a:pt x="4915" y="23414"/>
                  </a:cubicBezTo>
                  <a:cubicBezTo>
                    <a:pt x="4472" y="23747"/>
                    <a:pt x="4054" y="23986"/>
                    <a:pt x="3537" y="24128"/>
                  </a:cubicBezTo>
                  <a:lnTo>
                    <a:pt x="3537" y="24128"/>
                  </a:lnTo>
                  <a:cubicBezTo>
                    <a:pt x="3632" y="23879"/>
                    <a:pt x="3812" y="23719"/>
                    <a:pt x="4016" y="23542"/>
                  </a:cubicBezTo>
                  <a:lnTo>
                    <a:pt x="4016" y="23542"/>
                  </a:lnTo>
                  <a:cubicBezTo>
                    <a:pt x="4018" y="23542"/>
                    <a:pt x="4019" y="23541"/>
                    <a:pt x="4021" y="23540"/>
                  </a:cubicBezTo>
                  <a:cubicBezTo>
                    <a:pt x="4021" y="23540"/>
                    <a:pt x="4020" y="23540"/>
                    <a:pt x="4020" y="23539"/>
                  </a:cubicBezTo>
                  <a:lnTo>
                    <a:pt x="4020" y="23539"/>
                  </a:lnTo>
                  <a:cubicBezTo>
                    <a:pt x="4024" y="23536"/>
                    <a:pt x="4027" y="23533"/>
                    <a:pt x="4031" y="23529"/>
                  </a:cubicBezTo>
                  <a:cubicBezTo>
                    <a:pt x="4067" y="23498"/>
                    <a:pt x="3946" y="23463"/>
                    <a:pt x="3880" y="23463"/>
                  </a:cubicBezTo>
                  <a:cubicBezTo>
                    <a:pt x="3865" y="23463"/>
                    <a:pt x="3853" y="23465"/>
                    <a:pt x="3845" y="23469"/>
                  </a:cubicBezTo>
                  <a:cubicBezTo>
                    <a:pt x="3842" y="23471"/>
                    <a:pt x="3837" y="23473"/>
                    <a:pt x="3833" y="23475"/>
                  </a:cubicBezTo>
                  <a:lnTo>
                    <a:pt x="3833" y="23475"/>
                  </a:lnTo>
                  <a:cubicBezTo>
                    <a:pt x="3832" y="23475"/>
                    <a:pt x="3831" y="23475"/>
                    <a:pt x="3830" y="23474"/>
                  </a:cubicBezTo>
                  <a:cubicBezTo>
                    <a:pt x="3828" y="23476"/>
                    <a:pt x="3826" y="23477"/>
                    <a:pt x="3824" y="23479"/>
                  </a:cubicBezTo>
                  <a:lnTo>
                    <a:pt x="3824" y="23479"/>
                  </a:lnTo>
                  <a:cubicBezTo>
                    <a:pt x="3741" y="23516"/>
                    <a:pt x="3542" y="23574"/>
                    <a:pt x="3432" y="23574"/>
                  </a:cubicBezTo>
                  <a:cubicBezTo>
                    <a:pt x="3342" y="23574"/>
                    <a:pt x="3310" y="23535"/>
                    <a:pt x="3447" y="23414"/>
                  </a:cubicBezTo>
                  <a:cubicBezTo>
                    <a:pt x="3489" y="23378"/>
                    <a:pt x="3357" y="23350"/>
                    <a:pt x="3292" y="23350"/>
                  </a:cubicBezTo>
                  <a:cubicBezTo>
                    <a:pt x="3278" y="23350"/>
                    <a:pt x="3267" y="23351"/>
                    <a:pt x="3262" y="23354"/>
                  </a:cubicBezTo>
                  <a:cubicBezTo>
                    <a:pt x="3257" y="23356"/>
                    <a:pt x="3252" y="23358"/>
                    <a:pt x="3247" y="23361"/>
                  </a:cubicBezTo>
                  <a:lnTo>
                    <a:pt x="3247" y="23361"/>
                  </a:lnTo>
                  <a:cubicBezTo>
                    <a:pt x="3246" y="23361"/>
                    <a:pt x="3246" y="23361"/>
                    <a:pt x="3246" y="23360"/>
                  </a:cubicBezTo>
                  <a:cubicBezTo>
                    <a:pt x="3245" y="23361"/>
                    <a:pt x="3245" y="23361"/>
                    <a:pt x="3244" y="23362"/>
                  </a:cubicBezTo>
                  <a:lnTo>
                    <a:pt x="3244" y="23362"/>
                  </a:lnTo>
                  <a:cubicBezTo>
                    <a:pt x="3093" y="23432"/>
                    <a:pt x="2946" y="23510"/>
                    <a:pt x="2798" y="23590"/>
                  </a:cubicBezTo>
                  <a:cubicBezTo>
                    <a:pt x="2746" y="23632"/>
                    <a:pt x="2696" y="23653"/>
                    <a:pt x="2650" y="23653"/>
                  </a:cubicBezTo>
                  <a:cubicBezTo>
                    <a:pt x="2566" y="23653"/>
                    <a:pt x="2493" y="23584"/>
                    <a:pt x="2433" y="23447"/>
                  </a:cubicBezTo>
                  <a:cubicBezTo>
                    <a:pt x="2511" y="23353"/>
                    <a:pt x="2598" y="23271"/>
                    <a:pt x="2696" y="23192"/>
                  </a:cubicBezTo>
                  <a:lnTo>
                    <a:pt x="2696" y="23192"/>
                  </a:lnTo>
                  <a:cubicBezTo>
                    <a:pt x="2698" y="23191"/>
                    <a:pt x="2699" y="23191"/>
                    <a:pt x="2700" y="23190"/>
                  </a:cubicBezTo>
                  <a:cubicBezTo>
                    <a:pt x="2700" y="23190"/>
                    <a:pt x="2699" y="23190"/>
                    <a:pt x="2699" y="23190"/>
                  </a:cubicBezTo>
                  <a:lnTo>
                    <a:pt x="2699" y="23190"/>
                  </a:lnTo>
                  <a:cubicBezTo>
                    <a:pt x="2703" y="23187"/>
                    <a:pt x="2707" y="23183"/>
                    <a:pt x="2712" y="23180"/>
                  </a:cubicBezTo>
                  <a:cubicBezTo>
                    <a:pt x="2751" y="23145"/>
                    <a:pt x="2628" y="23114"/>
                    <a:pt x="2561" y="23114"/>
                  </a:cubicBezTo>
                  <a:cubicBezTo>
                    <a:pt x="2545" y="23114"/>
                    <a:pt x="2532" y="23115"/>
                    <a:pt x="2526" y="23120"/>
                  </a:cubicBezTo>
                  <a:cubicBezTo>
                    <a:pt x="2523" y="23121"/>
                    <a:pt x="2520" y="23123"/>
                    <a:pt x="2517" y="23125"/>
                  </a:cubicBezTo>
                  <a:lnTo>
                    <a:pt x="2517" y="23125"/>
                  </a:lnTo>
                  <a:cubicBezTo>
                    <a:pt x="2516" y="23125"/>
                    <a:pt x="2516" y="23125"/>
                    <a:pt x="2515" y="23125"/>
                  </a:cubicBezTo>
                  <a:cubicBezTo>
                    <a:pt x="2514" y="23126"/>
                    <a:pt x="2513" y="23127"/>
                    <a:pt x="2511" y="23129"/>
                  </a:cubicBezTo>
                  <a:lnTo>
                    <a:pt x="2511" y="23129"/>
                  </a:lnTo>
                  <a:cubicBezTo>
                    <a:pt x="2388" y="23202"/>
                    <a:pt x="2261" y="23239"/>
                    <a:pt x="2130" y="23239"/>
                  </a:cubicBezTo>
                  <a:cubicBezTo>
                    <a:pt x="1957" y="23239"/>
                    <a:pt x="1777" y="23175"/>
                    <a:pt x="1587" y="23044"/>
                  </a:cubicBezTo>
                  <a:cubicBezTo>
                    <a:pt x="1778" y="22961"/>
                    <a:pt x="1964" y="22875"/>
                    <a:pt x="2149" y="22777"/>
                  </a:cubicBezTo>
                  <a:cubicBezTo>
                    <a:pt x="2411" y="22640"/>
                    <a:pt x="2629" y="22465"/>
                    <a:pt x="2836" y="22258"/>
                  </a:cubicBezTo>
                  <a:cubicBezTo>
                    <a:pt x="2872" y="22224"/>
                    <a:pt x="2753" y="22191"/>
                    <a:pt x="2685" y="22191"/>
                  </a:cubicBezTo>
                  <a:cubicBezTo>
                    <a:pt x="2668" y="22191"/>
                    <a:pt x="2654" y="22193"/>
                    <a:pt x="2646" y="22198"/>
                  </a:cubicBezTo>
                  <a:cubicBezTo>
                    <a:pt x="2643" y="22200"/>
                    <a:pt x="2640" y="22202"/>
                    <a:pt x="2636" y="22204"/>
                  </a:cubicBezTo>
                  <a:lnTo>
                    <a:pt x="2636" y="22204"/>
                  </a:lnTo>
                  <a:cubicBezTo>
                    <a:pt x="2636" y="22203"/>
                    <a:pt x="2635" y="22203"/>
                    <a:pt x="2634" y="22203"/>
                  </a:cubicBezTo>
                  <a:cubicBezTo>
                    <a:pt x="2633" y="22204"/>
                    <a:pt x="2632" y="22205"/>
                    <a:pt x="2631" y="22207"/>
                  </a:cubicBezTo>
                  <a:lnTo>
                    <a:pt x="2631" y="22207"/>
                  </a:lnTo>
                  <a:cubicBezTo>
                    <a:pt x="2465" y="22300"/>
                    <a:pt x="2286" y="22358"/>
                    <a:pt x="2106" y="22411"/>
                  </a:cubicBezTo>
                  <a:cubicBezTo>
                    <a:pt x="1938" y="22459"/>
                    <a:pt x="1766" y="22487"/>
                    <a:pt x="1592" y="22509"/>
                  </a:cubicBezTo>
                  <a:lnTo>
                    <a:pt x="1592" y="22509"/>
                  </a:lnTo>
                  <a:cubicBezTo>
                    <a:pt x="1847" y="22474"/>
                    <a:pt x="658" y="22263"/>
                    <a:pt x="1156" y="22182"/>
                  </a:cubicBezTo>
                  <a:cubicBezTo>
                    <a:pt x="1691" y="22100"/>
                    <a:pt x="2231" y="21888"/>
                    <a:pt x="2542" y="21423"/>
                  </a:cubicBezTo>
                  <a:cubicBezTo>
                    <a:pt x="2574" y="21374"/>
                    <a:pt x="2473" y="21359"/>
                    <a:pt x="2406" y="21359"/>
                  </a:cubicBezTo>
                  <a:cubicBezTo>
                    <a:pt x="2383" y="21359"/>
                    <a:pt x="2364" y="21361"/>
                    <a:pt x="2357" y="21364"/>
                  </a:cubicBezTo>
                  <a:cubicBezTo>
                    <a:pt x="2352" y="21366"/>
                    <a:pt x="2346" y="21368"/>
                    <a:pt x="2341" y="21370"/>
                  </a:cubicBezTo>
                  <a:lnTo>
                    <a:pt x="2341" y="21370"/>
                  </a:lnTo>
                  <a:cubicBezTo>
                    <a:pt x="2341" y="21369"/>
                    <a:pt x="2340" y="21369"/>
                    <a:pt x="2340" y="21369"/>
                  </a:cubicBezTo>
                  <a:cubicBezTo>
                    <a:pt x="2340" y="21370"/>
                    <a:pt x="2339" y="21370"/>
                    <a:pt x="2339" y="21370"/>
                  </a:cubicBezTo>
                  <a:lnTo>
                    <a:pt x="2339" y="21370"/>
                  </a:lnTo>
                  <a:cubicBezTo>
                    <a:pt x="2166" y="21431"/>
                    <a:pt x="1978" y="21451"/>
                    <a:pt x="1788" y="21451"/>
                  </a:cubicBezTo>
                  <a:cubicBezTo>
                    <a:pt x="1610" y="21451"/>
                    <a:pt x="1431" y="21433"/>
                    <a:pt x="1265" y="21412"/>
                  </a:cubicBezTo>
                  <a:cubicBezTo>
                    <a:pt x="884" y="21369"/>
                    <a:pt x="0" y="20938"/>
                    <a:pt x="764" y="20775"/>
                  </a:cubicBezTo>
                  <a:cubicBezTo>
                    <a:pt x="1511" y="20616"/>
                    <a:pt x="2133" y="20087"/>
                    <a:pt x="2634" y="19547"/>
                  </a:cubicBezTo>
                  <a:cubicBezTo>
                    <a:pt x="2662" y="19514"/>
                    <a:pt x="2586" y="19487"/>
                    <a:pt x="2569" y="19481"/>
                  </a:cubicBezTo>
                  <a:cubicBezTo>
                    <a:pt x="2291" y="19416"/>
                    <a:pt x="2095" y="19236"/>
                    <a:pt x="1887" y="19051"/>
                  </a:cubicBezTo>
                  <a:cubicBezTo>
                    <a:pt x="1615" y="18799"/>
                    <a:pt x="1517" y="18628"/>
                    <a:pt x="1900" y="18628"/>
                  </a:cubicBezTo>
                  <a:cubicBezTo>
                    <a:pt x="1923" y="18628"/>
                    <a:pt x="1948" y="18629"/>
                    <a:pt x="1975" y="18630"/>
                  </a:cubicBezTo>
                  <a:cubicBezTo>
                    <a:pt x="2054" y="18634"/>
                    <a:pt x="2131" y="18636"/>
                    <a:pt x="2205" y="18636"/>
                  </a:cubicBezTo>
                  <a:cubicBezTo>
                    <a:pt x="2597" y="18636"/>
                    <a:pt x="2922" y="18576"/>
                    <a:pt x="3289" y="18341"/>
                  </a:cubicBezTo>
                  <a:cubicBezTo>
                    <a:pt x="3355" y="18298"/>
                    <a:pt x="3203" y="18265"/>
                    <a:pt x="3180" y="18265"/>
                  </a:cubicBezTo>
                  <a:cubicBezTo>
                    <a:pt x="3153" y="18074"/>
                    <a:pt x="3125" y="17883"/>
                    <a:pt x="3098" y="17692"/>
                  </a:cubicBezTo>
                  <a:cubicBezTo>
                    <a:pt x="3203" y="17638"/>
                    <a:pt x="3311" y="17593"/>
                    <a:pt x="3425" y="17555"/>
                  </a:cubicBezTo>
                  <a:cubicBezTo>
                    <a:pt x="3584" y="17495"/>
                    <a:pt x="3742" y="17447"/>
                    <a:pt x="3900" y="17376"/>
                  </a:cubicBezTo>
                  <a:cubicBezTo>
                    <a:pt x="3977" y="17340"/>
                    <a:pt x="3796" y="17298"/>
                    <a:pt x="3749" y="17298"/>
                  </a:cubicBezTo>
                  <a:cubicBezTo>
                    <a:pt x="3746" y="17298"/>
                    <a:pt x="3744" y="17299"/>
                    <a:pt x="3742" y="17299"/>
                  </a:cubicBezTo>
                  <a:cubicBezTo>
                    <a:pt x="3563" y="17332"/>
                    <a:pt x="3382" y="17338"/>
                    <a:pt x="3196" y="17338"/>
                  </a:cubicBezTo>
                  <a:cubicBezTo>
                    <a:pt x="2367" y="17326"/>
                    <a:pt x="2559" y="17065"/>
                    <a:pt x="2869" y="17027"/>
                  </a:cubicBezTo>
                  <a:cubicBezTo>
                    <a:pt x="3120" y="16994"/>
                    <a:pt x="3317" y="16923"/>
                    <a:pt x="3497" y="16749"/>
                  </a:cubicBezTo>
                  <a:cubicBezTo>
                    <a:pt x="3518" y="16727"/>
                    <a:pt x="3470" y="16699"/>
                    <a:pt x="3453" y="16694"/>
                  </a:cubicBezTo>
                  <a:cubicBezTo>
                    <a:pt x="3087" y="16568"/>
                    <a:pt x="2667" y="16536"/>
                    <a:pt x="2352" y="16291"/>
                  </a:cubicBezTo>
                  <a:cubicBezTo>
                    <a:pt x="2277" y="16233"/>
                    <a:pt x="2127" y="15798"/>
                    <a:pt x="2264" y="15798"/>
                  </a:cubicBezTo>
                  <a:cubicBezTo>
                    <a:pt x="2269" y="15798"/>
                    <a:pt x="2274" y="15799"/>
                    <a:pt x="2280" y="15800"/>
                  </a:cubicBezTo>
                  <a:cubicBezTo>
                    <a:pt x="2536" y="15854"/>
                    <a:pt x="2798" y="15903"/>
                    <a:pt x="3065" y="15936"/>
                  </a:cubicBezTo>
                  <a:cubicBezTo>
                    <a:pt x="3235" y="15958"/>
                    <a:pt x="3408" y="15972"/>
                    <a:pt x="3579" y="15972"/>
                  </a:cubicBezTo>
                  <a:cubicBezTo>
                    <a:pt x="4159" y="15972"/>
                    <a:pt x="4723" y="15816"/>
                    <a:pt x="5089" y="15319"/>
                  </a:cubicBezTo>
                  <a:cubicBezTo>
                    <a:pt x="5123" y="15274"/>
                    <a:pt x="5017" y="15253"/>
                    <a:pt x="4950" y="15253"/>
                  </a:cubicBezTo>
                  <a:cubicBezTo>
                    <a:pt x="4929" y="15253"/>
                    <a:pt x="4912" y="15255"/>
                    <a:pt x="4905" y="15259"/>
                  </a:cubicBezTo>
                  <a:cubicBezTo>
                    <a:pt x="4724" y="15237"/>
                    <a:pt x="4545" y="15221"/>
                    <a:pt x="4369" y="15204"/>
                  </a:cubicBezTo>
                  <a:cubicBezTo>
                    <a:pt x="4457" y="15085"/>
                    <a:pt x="4560" y="14975"/>
                    <a:pt x="4676" y="14877"/>
                  </a:cubicBezTo>
                  <a:cubicBezTo>
                    <a:pt x="4710" y="14842"/>
                    <a:pt x="4592" y="14811"/>
                    <a:pt x="4524" y="14811"/>
                  </a:cubicBezTo>
                  <a:cubicBezTo>
                    <a:pt x="4506" y="14811"/>
                    <a:pt x="4492" y="14813"/>
                    <a:pt x="4484" y="14818"/>
                  </a:cubicBezTo>
                  <a:cubicBezTo>
                    <a:pt x="4402" y="14872"/>
                    <a:pt x="4315" y="14916"/>
                    <a:pt x="4223" y="14954"/>
                  </a:cubicBezTo>
                  <a:cubicBezTo>
                    <a:pt x="4130" y="14987"/>
                    <a:pt x="4031" y="15020"/>
                    <a:pt x="3933" y="15058"/>
                  </a:cubicBezTo>
                  <a:cubicBezTo>
                    <a:pt x="3420" y="15014"/>
                    <a:pt x="3256" y="14965"/>
                    <a:pt x="3442" y="14910"/>
                  </a:cubicBezTo>
                  <a:cubicBezTo>
                    <a:pt x="3732" y="14790"/>
                    <a:pt x="3933" y="14654"/>
                    <a:pt x="4157" y="14436"/>
                  </a:cubicBezTo>
                  <a:cubicBezTo>
                    <a:pt x="4189" y="14404"/>
                    <a:pt x="4090" y="14374"/>
                    <a:pt x="4018" y="14374"/>
                  </a:cubicBezTo>
                  <a:cubicBezTo>
                    <a:pt x="3993" y="14374"/>
                    <a:pt x="3972" y="14377"/>
                    <a:pt x="3961" y="14386"/>
                  </a:cubicBezTo>
                  <a:cubicBezTo>
                    <a:pt x="3961" y="14386"/>
                    <a:pt x="3961" y="14386"/>
                    <a:pt x="3961" y="14386"/>
                  </a:cubicBezTo>
                  <a:lnTo>
                    <a:pt x="3961" y="14386"/>
                  </a:lnTo>
                  <a:cubicBezTo>
                    <a:pt x="3864" y="14454"/>
                    <a:pt x="3712" y="14491"/>
                    <a:pt x="3600" y="14491"/>
                  </a:cubicBezTo>
                  <a:cubicBezTo>
                    <a:pt x="3441" y="14491"/>
                    <a:pt x="3364" y="14416"/>
                    <a:pt x="3639" y="14250"/>
                  </a:cubicBezTo>
                  <a:cubicBezTo>
                    <a:pt x="3775" y="14169"/>
                    <a:pt x="3916" y="14114"/>
                    <a:pt x="4037" y="14010"/>
                  </a:cubicBezTo>
                  <a:cubicBezTo>
                    <a:pt x="4082" y="13965"/>
                    <a:pt x="3921" y="13939"/>
                    <a:pt x="3877" y="13939"/>
                  </a:cubicBezTo>
                  <a:cubicBezTo>
                    <a:pt x="3873" y="13939"/>
                    <a:pt x="3870" y="13939"/>
                    <a:pt x="3868" y="13940"/>
                  </a:cubicBezTo>
                  <a:cubicBezTo>
                    <a:pt x="3677" y="13993"/>
                    <a:pt x="3485" y="14026"/>
                    <a:pt x="3289" y="14053"/>
                  </a:cubicBezTo>
                  <a:cubicBezTo>
                    <a:pt x="3126" y="14074"/>
                    <a:pt x="2986" y="14088"/>
                    <a:pt x="2867" y="14097"/>
                  </a:cubicBezTo>
                  <a:lnTo>
                    <a:pt x="2867" y="14097"/>
                  </a:lnTo>
                  <a:cubicBezTo>
                    <a:pt x="2985" y="14123"/>
                    <a:pt x="3105" y="14134"/>
                    <a:pt x="3227" y="14134"/>
                  </a:cubicBezTo>
                  <a:cubicBezTo>
                    <a:pt x="3344" y="14134"/>
                    <a:pt x="3464" y="14124"/>
                    <a:pt x="3585" y="14106"/>
                  </a:cubicBezTo>
                  <a:lnTo>
                    <a:pt x="3585" y="14106"/>
                  </a:lnTo>
                  <a:cubicBezTo>
                    <a:pt x="3303" y="14260"/>
                    <a:pt x="2945" y="14470"/>
                    <a:pt x="3256" y="14670"/>
                  </a:cubicBezTo>
                  <a:cubicBezTo>
                    <a:pt x="3315" y="14707"/>
                    <a:pt x="3383" y="14723"/>
                    <a:pt x="3456" y="14723"/>
                  </a:cubicBezTo>
                  <a:cubicBezTo>
                    <a:pt x="3476" y="14723"/>
                    <a:pt x="3496" y="14722"/>
                    <a:pt x="3516" y="14720"/>
                  </a:cubicBezTo>
                  <a:lnTo>
                    <a:pt x="3516" y="14720"/>
                  </a:lnTo>
                  <a:cubicBezTo>
                    <a:pt x="3386" y="14790"/>
                    <a:pt x="3245" y="14844"/>
                    <a:pt x="3082" y="14883"/>
                  </a:cubicBezTo>
                  <a:cubicBezTo>
                    <a:pt x="3065" y="14883"/>
                    <a:pt x="3039" y="14894"/>
                    <a:pt x="3050" y="14916"/>
                  </a:cubicBezTo>
                  <a:cubicBezTo>
                    <a:pt x="3175" y="15132"/>
                    <a:pt x="3391" y="15209"/>
                    <a:pt x="3630" y="15209"/>
                  </a:cubicBezTo>
                  <a:cubicBezTo>
                    <a:pt x="3826" y="15209"/>
                    <a:pt x="4037" y="15158"/>
                    <a:pt x="4229" y="15088"/>
                  </a:cubicBezTo>
                  <a:lnTo>
                    <a:pt x="4229" y="15088"/>
                  </a:lnTo>
                  <a:cubicBezTo>
                    <a:pt x="4169" y="15161"/>
                    <a:pt x="4113" y="15238"/>
                    <a:pt x="4059" y="15325"/>
                  </a:cubicBezTo>
                  <a:cubicBezTo>
                    <a:pt x="4042" y="15352"/>
                    <a:pt x="4075" y="15374"/>
                    <a:pt x="4097" y="15380"/>
                  </a:cubicBezTo>
                  <a:cubicBezTo>
                    <a:pt x="4257" y="15434"/>
                    <a:pt x="4394" y="15461"/>
                    <a:pt x="4527" y="15461"/>
                  </a:cubicBezTo>
                  <a:cubicBezTo>
                    <a:pt x="4600" y="15461"/>
                    <a:pt x="4672" y="15453"/>
                    <a:pt x="4746" y="15437"/>
                  </a:cubicBezTo>
                  <a:lnTo>
                    <a:pt x="4746" y="15437"/>
                  </a:lnTo>
                  <a:cubicBezTo>
                    <a:pt x="4413" y="15772"/>
                    <a:pt x="3973" y="15879"/>
                    <a:pt x="3510" y="15879"/>
                  </a:cubicBezTo>
                  <a:cubicBezTo>
                    <a:pt x="3063" y="15879"/>
                    <a:pt x="2594" y="15779"/>
                    <a:pt x="2182" y="15690"/>
                  </a:cubicBezTo>
                  <a:cubicBezTo>
                    <a:pt x="2168" y="15687"/>
                    <a:pt x="2137" y="15680"/>
                    <a:pt x="2107" y="15680"/>
                  </a:cubicBezTo>
                  <a:cubicBezTo>
                    <a:pt x="2077" y="15680"/>
                    <a:pt x="2049" y="15687"/>
                    <a:pt x="2040" y="15712"/>
                  </a:cubicBezTo>
                  <a:cubicBezTo>
                    <a:pt x="1952" y="16067"/>
                    <a:pt x="2073" y="16269"/>
                    <a:pt x="2378" y="16448"/>
                  </a:cubicBezTo>
                  <a:cubicBezTo>
                    <a:pt x="2504" y="16520"/>
                    <a:pt x="2652" y="16558"/>
                    <a:pt x="2793" y="16601"/>
                  </a:cubicBezTo>
                  <a:cubicBezTo>
                    <a:pt x="2913" y="16639"/>
                    <a:pt x="3039" y="16667"/>
                    <a:pt x="3163" y="16699"/>
                  </a:cubicBezTo>
                  <a:cubicBezTo>
                    <a:pt x="3082" y="16770"/>
                    <a:pt x="3006" y="16835"/>
                    <a:pt x="2924" y="16906"/>
                  </a:cubicBezTo>
                  <a:cubicBezTo>
                    <a:pt x="2771" y="16939"/>
                    <a:pt x="2619" y="16961"/>
                    <a:pt x="2466" y="16972"/>
                  </a:cubicBezTo>
                  <a:cubicBezTo>
                    <a:pt x="2443" y="16978"/>
                    <a:pt x="2405" y="16983"/>
                    <a:pt x="2411" y="17011"/>
                  </a:cubicBezTo>
                  <a:cubicBezTo>
                    <a:pt x="2494" y="17355"/>
                    <a:pt x="2908" y="17439"/>
                    <a:pt x="3292" y="17439"/>
                  </a:cubicBezTo>
                  <a:cubicBezTo>
                    <a:pt x="3485" y="17439"/>
                    <a:pt x="3671" y="17417"/>
                    <a:pt x="3802" y="17397"/>
                  </a:cubicBezTo>
                  <a:lnTo>
                    <a:pt x="3802" y="17397"/>
                  </a:lnTo>
                  <a:cubicBezTo>
                    <a:pt x="3382" y="17463"/>
                    <a:pt x="2750" y="17495"/>
                    <a:pt x="2607" y="18008"/>
                  </a:cubicBezTo>
                  <a:cubicBezTo>
                    <a:pt x="2559" y="18200"/>
                    <a:pt x="2913" y="18331"/>
                    <a:pt x="3039" y="18341"/>
                  </a:cubicBezTo>
                  <a:cubicBezTo>
                    <a:pt x="2891" y="18412"/>
                    <a:pt x="2738" y="18472"/>
                    <a:pt x="2586" y="18527"/>
                  </a:cubicBezTo>
                  <a:cubicBezTo>
                    <a:pt x="2451" y="18544"/>
                    <a:pt x="2316" y="18552"/>
                    <a:pt x="2182" y="18552"/>
                  </a:cubicBezTo>
                  <a:cubicBezTo>
                    <a:pt x="2100" y="18552"/>
                    <a:pt x="2018" y="18549"/>
                    <a:pt x="1937" y="18543"/>
                  </a:cubicBezTo>
                  <a:cubicBezTo>
                    <a:pt x="1838" y="18537"/>
                    <a:pt x="1737" y="18525"/>
                    <a:pt x="1639" y="18525"/>
                  </a:cubicBezTo>
                  <a:cubicBezTo>
                    <a:pt x="1569" y="18525"/>
                    <a:pt x="1501" y="18531"/>
                    <a:pt x="1435" y="18549"/>
                  </a:cubicBezTo>
                  <a:cubicBezTo>
                    <a:pt x="1255" y="18598"/>
                    <a:pt x="1554" y="18909"/>
                    <a:pt x="1604" y="18963"/>
                  </a:cubicBezTo>
                  <a:cubicBezTo>
                    <a:pt x="1789" y="19176"/>
                    <a:pt x="2095" y="19454"/>
                    <a:pt x="2384" y="19525"/>
                  </a:cubicBezTo>
                  <a:cubicBezTo>
                    <a:pt x="2390" y="19531"/>
                    <a:pt x="1560" y="20267"/>
                    <a:pt x="1527" y="20289"/>
                  </a:cubicBezTo>
                  <a:cubicBezTo>
                    <a:pt x="1146" y="20556"/>
                    <a:pt x="698" y="20698"/>
                    <a:pt x="240" y="20763"/>
                  </a:cubicBezTo>
                  <a:cubicBezTo>
                    <a:pt x="224" y="20763"/>
                    <a:pt x="180" y="20768"/>
                    <a:pt x="180" y="20790"/>
                  </a:cubicBezTo>
                  <a:cubicBezTo>
                    <a:pt x="213" y="21366"/>
                    <a:pt x="987" y="21552"/>
                    <a:pt x="1668" y="21552"/>
                  </a:cubicBezTo>
                  <a:cubicBezTo>
                    <a:pt x="1872" y="21552"/>
                    <a:pt x="2068" y="21536"/>
                    <a:pt x="2234" y="21508"/>
                  </a:cubicBezTo>
                  <a:lnTo>
                    <a:pt x="2234" y="21508"/>
                  </a:lnTo>
                  <a:cubicBezTo>
                    <a:pt x="1906" y="21884"/>
                    <a:pt x="1394" y="22076"/>
                    <a:pt x="900" y="22105"/>
                  </a:cubicBezTo>
                  <a:cubicBezTo>
                    <a:pt x="884" y="22105"/>
                    <a:pt x="846" y="22110"/>
                    <a:pt x="846" y="22132"/>
                  </a:cubicBezTo>
                  <a:cubicBezTo>
                    <a:pt x="839" y="22497"/>
                    <a:pt x="1127" y="22618"/>
                    <a:pt x="1490" y="22618"/>
                  </a:cubicBezTo>
                  <a:cubicBezTo>
                    <a:pt x="1754" y="22618"/>
                    <a:pt x="2058" y="22554"/>
                    <a:pt x="2317" y="22474"/>
                  </a:cubicBezTo>
                  <a:lnTo>
                    <a:pt x="2317" y="22474"/>
                  </a:lnTo>
                  <a:cubicBezTo>
                    <a:pt x="1984" y="22719"/>
                    <a:pt x="1616" y="22886"/>
                    <a:pt x="1227" y="23054"/>
                  </a:cubicBezTo>
                  <a:cubicBezTo>
                    <a:pt x="1206" y="23066"/>
                    <a:pt x="1206" y="23082"/>
                    <a:pt x="1222" y="23099"/>
                  </a:cubicBezTo>
                  <a:cubicBezTo>
                    <a:pt x="1412" y="23326"/>
                    <a:pt x="1649" y="23411"/>
                    <a:pt x="1898" y="23411"/>
                  </a:cubicBezTo>
                  <a:cubicBezTo>
                    <a:pt x="2025" y="23411"/>
                    <a:pt x="2156" y="23389"/>
                    <a:pt x="2285" y="23352"/>
                  </a:cubicBezTo>
                  <a:lnTo>
                    <a:pt x="2285" y="23352"/>
                  </a:lnTo>
                  <a:cubicBezTo>
                    <a:pt x="2130" y="23533"/>
                    <a:pt x="2031" y="23743"/>
                    <a:pt x="2335" y="23824"/>
                  </a:cubicBezTo>
                  <a:cubicBezTo>
                    <a:pt x="2376" y="23835"/>
                    <a:pt x="2419" y="23841"/>
                    <a:pt x="2463" y="23841"/>
                  </a:cubicBezTo>
                  <a:cubicBezTo>
                    <a:pt x="2652" y="23841"/>
                    <a:pt x="2859" y="23744"/>
                    <a:pt x="3050" y="23637"/>
                  </a:cubicBezTo>
                  <a:lnTo>
                    <a:pt x="3050" y="23637"/>
                  </a:lnTo>
                  <a:cubicBezTo>
                    <a:pt x="3039" y="23669"/>
                    <a:pt x="3031" y="23705"/>
                    <a:pt x="3022" y="23747"/>
                  </a:cubicBezTo>
                  <a:cubicBezTo>
                    <a:pt x="3012" y="23791"/>
                    <a:pt x="3125" y="23807"/>
                    <a:pt x="3148" y="23807"/>
                  </a:cubicBezTo>
                  <a:cubicBezTo>
                    <a:pt x="3293" y="23807"/>
                    <a:pt x="3419" y="23789"/>
                    <a:pt x="3540" y="23755"/>
                  </a:cubicBezTo>
                  <a:lnTo>
                    <a:pt x="3540" y="23755"/>
                  </a:lnTo>
                  <a:cubicBezTo>
                    <a:pt x="3426" y="23883"/>
                    <a:pt x="3336" y="24026"/>
                    <a:pt x="3289" y="24205"/>
                  </a:cubicBezTo>
                  <a:cubicBezTo>
                    <a:pt x="3281" y="24250"/>
                    <a:pt x="3384" y="24261"/>
                    <a:pt x="3438" y="24261"/>
                  </a:cubicBezTo>
                  <a:cubicBezTo>
                    <a:pt x="3450" y="24261"/>
                    <a:pt x="3459" y="24261"/>
                    <a:pt x="3465" y="24260"/>
                  </a:cubicBezTo>
                  <a:cubicBezTo>
                    <a:pt x="3910" y="24164"/>
                    <a:pt x="4291" y="24003"/>
                    <a:pt x="4657" y="23780"/>
                  </a:cubicBezTo>
                  <a:lnTo>
                    <a:pt x="4657" y="23780"/>
                  </a:lnTo>
                  <a:cubicBezTo>
                    <a:pt x="4641" y="23826"/>
                    <a:pt x="4628" y="23876"/>
                    <a:pt x="4615" y="23933"/>
                  </a:cubicBezTo>
                  <a:cubicBezTo>
                    <a:pt x="4604" y="23971"/>
                    <a:pt x="4691" y="23988"/>
                    <a:pt x="4713" y="23993"/>
                  </a:cubicBezTo>
                  <a:cubicBezTo>
                    <a:pt x="4802" y="24008"/>
                    <a:pt x="4885" y="24015"/>
                    <a:pt x="4965" y="24015"/>
                  </a:cubicBezTo>
                  <a:cubicBezTo>
                    <a:pt x="5178" y="24015"/>
                    <a:pt x="5365" y="23963"/>
                    <a:pt x="5547" y="23872"/>
                  </a:cubicBezTo>
                  <a:lnTo>
                    <a:pt x="5547" y="23872"/>
                  </a:lnTo>
                  <a:cubicBezTo>
                    <a:pt x="5532" y="24003"/>
                    <a:pt x="5656" y="24091"/>
                    <a:pt x="5907" y="24139"/>
                  </a:cubicBezTo>
                  <a:cubicBezTo>
                    <a:pt x="5979" y="24154"/>
                    <a:pt x="6052" y="24161"/>
                    <a:pt x="6126" y="24161"/>
                  </a:cubicBezTo>
                  <a:cubicBezTo>
                    <a:pt x="6531" y="24161"/>
                    <a:pt x="6956" y="23956"/>
                    <a:pt x="7302" y="23737"/>
                  </a:cubicBezTo>
                  <a:lnTo>
                    <a:pt x="7302" y="23737"/>
                  </a:lnTo>
                  <a:cubicBezTo>
                    <a:pt x="7297" y="23978"/>
                    <a:pt x="7407" y="24202"/>
                    <a:pt x="7697" y="24249"/>
                  </a:cubicBezTo>
                  <a:cubicBezTo>
                    <a:pt x="7740" y="24256"/>
                    <a:pt x="7782" y="24259"/>
                    <a:pt x="7823" y="24259"/>
                  </a:cubicBezTo>
                  <a:cubicBezTo>
                    <a:pt x="8130" y="24259"/>
                    <a:pt x="8365" y="24076"/>
                    <a:pt x="8559" y="23845"/>
                  </a:cubicBezTo>
                  <a:lnTo>
                    <a:pt x="8559" y="23845"/>
                  </a:lnTo>
                  <a:cubicBezTo>
                    <a:pt x="8612" y="24113"/>
                    <a:pt x="8808" y="24231"/>
                    <a:pt x="9039" y="24231"/>
                  </a:cubicBezTo>
                  <a:cubicBezTo>
                    <a:pt x="9253" y="24231"/>
                    <a:pt x="9496" y="24130"/>
                    <a:pt x="9681" y="23954"/>
                  </a:cubicBezTo>
                  <a:lnTo>
                    <a:pt x="9681" y="23954"/>
                  </a:lnTo>
                  <a:cubicBezTo>
                    <a:pt x="9786" y="24051"/>
                    <a:pt x="9901" y="24101"/>
                    <a:pt x="10015" y="24101"/>
                  </a:cubicBezTo>
                  <a:cubicBezTo>
                    <a:pt x="10137" y="24101"/>
                    <a:pt x="10259" y="24045"/>
                    <a:pt x="10366" y="23929"/>
                  </a:cubicBezTo>
                  <a:lnTo>
                    <a:pt x="10366" y="23929"/>
                  </a:lnTo>
                  <a:cubicBezTo>
                    <a:pt x="10506" y="24072"/>
                    <a:pt x="10697" y="24180"/>
                    <a:pt x="10862" y="24180"/>
                  </a:cubicBezTo>
                  <a:cubicBezTo>
                    <a:pt x="10989" y="24180"/>
                    <a:pt x="11101" y="24117"/>
                    <a:pt x="11165" y="23957"/>
                  </a:cubicBezTo>
                  <a:lnTo>
                    <a:pt x="11165" y="23957"/>
                  </a:lnTo>
                  <a:cubicBezTo>
                    <a:pt x="11439" y="24123"/>
                    <a:pt x="11882" y="24382"/>
                    <a:pt x="12170" y="24382"/>
                  </a:cubicBezTo>
                  <a:cubicBezTo>
                    <a:pt x="12346" y="24382"/>
                    <a:pt x="12464" y="24286"/>
                    <a:pt x="12452" y="24012"/>
                  </a:cubicBezTo>
                  <a:lnTo>
                    <a:pt x="12452" y="24012"/>
                  </a:lnTo>
                  <a:cubicBezTo>
                    <a:pt x="12623" y="24077"/>
                    <a:pt x="12843" y="24128"/>
                    <a:pt x="13020" y="24128"/>
                  </a:cubicBezTo>
                  <a:cubicBezTo>
                    <a:pt x="13213" y="24128"/>
                    <a:pt x="13354" y="24067"/>
                    <a:pt x="13321" y="23899"/>
                  </a:cubicBezTo>
                  <a:lnTo>
                    <a:pt x="13321" y="23899"/>
                  </a:lnTo>
                  <a:cubicBezTo>
                    <a:pt x="13488" y="23988"/>
                    <a:pt x="13669" y="24028"/>
                    <a:pt x="13877" y="24028"/>
                  </a:cubicBezTo>
                  <a:cubicBezTo>
                    <a:pt x="13909" y="24028"/>
                    <a:pt x="13942" y="24027"/>
                    <a:pt x="13976" y="24025"/>
                  </a:cubicBezTo>
                  <a:cubicBezTo>
                    <a:pt x="13986" y="24020"/>
                    <a:pt x="14036" y="24015"/>
                    <a:pt x="14036" y="23993"/>
                  </a:cubicBezTo>
                  <a:cubicBezTo>
                    <a:pt x="14030" y="23888"/>
                    <a:pt x="14020" y="23810"/>
                    <a:pt x="13997" y="23735"/>
                  </a:cubicBezTo>
                  <a:lnTo>
                    <a:pt x="13997" y="23735"/>
                  </a:lnTo>
                  <a:cubicBezTo>
                    <a:pt x="14154" y="23810"/>
                    <a:pt x="14332" y="23851"/>
                    <a:pt x="14490" y="23851"/>
                  </a:cubicBezTo>
                  <a:cubicBezTo>
                    <a:pt x="14790" y="23851"/>
                    <a:pt x="15018" y="23703"/>
                    <a:pt x="14895" y="23358"/>
                  </a:cubicBezTo>
                  <a:lnTo>
                    <a:pt x="14895" y="23358"/>
                  </a:lnTo>
                  <a:cubicBezTo>
                    <a:pt x="15175" y="23526"/>
                    <a:pt x="15486" y="23644"/>
                    <a:pt x="15813" y="23644"/>
                  </a:cubicBezTo>
                  <a:cubicBezTo>
                    <a:pt x="15830" y="23644"/>
                    <a:pt x="15846" y="23644"/>
                    <a:pt x="15862" y="23643"/>
                  </a:cubicBezTo>
                  <a:cubicBezTo>
                    <a:pt x="16310" y="23633"/>
                    <a:pt x="16186" y="23295"/>
                    <a:pt x="16009" y="23008"/>
                  </a:cubicBezTo>
                  <a:lnTo>
                    <a:pt x="16009" y="23008"/>
                  </a:lnTo>
                  <a:cubicBezTo>
                    <a:pt x="16271" y="23153"/>
                    <a:pt x="16571" y="23236"/>
                    <a:pt x="16867" y="23245"/>
                  </a:cubicBezTo>
                  <a:cubicBezTo>
                    <a:pt x="16877" y="23245"/>
                    <a:pt x="16949" y="23245"/>
                    <a:pt x="16949" y="23218"/>
                  </a:cubicBezTo>
                  <a:cubicBezTo>
                    <a:pt x="16936" y="22983"/>
                    <a:pt x="16857" y="22881"/>
                    <a:pt x="16746" y="22722"/>
                  </a:cubicBezTo>
                  <a:lnTo>
                    <a:pt x="16746" y="22722"/>
                  </a:lnTo>
                  <a:cubicBezTo>
                    <a:pt x="16968" y="22816"/>
                    <a:pt x="17282" y="22935"/>
                    <a:pt x="17471" y="22935"/>
                  </a:cubicBezTo>
                  <a:cubicBezTo>
                    <a:pt x="17585" y="22935"/>
                    <a:pt x="17653" y="22892"/>
                    <a:pt x="17630" y="22777"/>
                  </a:cubicBezTo>
                  <a:cubicBezTo>
                    <a:pt x="17591" y="22559"/>
                    <a:pt x="17365" y="22379"/>
                    <a:pt x="17161" y="22232"/>
                  </a:cubicBezTo>
                  <a:lnTo>
                    <a:pt x="17161" y="22232"/>
                  </a:lnTo>
                  <a:cubicBezTo>
                    <a:pt x="17172" y="22237"/>
                    <a:pt x="17183" y="22242"/>
                    <a:pt x="17194" y="22248"/>
                  </a:cubicBezTo>
                  <a:cubicBezTo>
                    <a:pt x="17369" y="22331"/>
                    <a:pt x="17770" y="22512"/>
                    <a:pt x="18086" y="22512"/>
                  </a:cubicBezTo>
                  <a:cubicBezTo>
                    <a:pt x="18284" y="22512"/>
                    <a:pt x="18449" y="22441"/>
                    <a:pt x="18503" y="22231"/>
                  </a:cubicBezTo>
                  <a:cubicBezTo>
                    <a:pt x="18546" y="22051"/>
                    <a:pt x="18181" y="21707"/>
                    <a:pt x="18083" y="21598"/>
                  </a:cubicBezTo>
                  <a:cubicBezTo>
                    <a:pt x="17850" y="21336"/>
                    <a:pt x="17583" y="21099"/>
                    <a:pt x="17345" y="20841"/>
                  </a:cubicBezTo>
                  <a:lnTo>
                    <a:pt x="17345" y="20841"/>
                  </a:lnTo>
                  <a:cubicBezTo>
                    <a:pt x="17583" y="20948"/>
                    <a:pt x="17851" y="21010"/>
                    <a:pt x="18113" y="21010"/>
                  </a:cubicBezTo>
                  <a:cubicBezTo>
                    <a:pt x="18469" y="21010"/>
                    <a:pt x="18813" y="20894"/>
                    <a:pt x="19049" y="20622"/>
                  </a:cubicBezTo>
                  <a:cubicBezTo>
                    <a:pt x="19054" y="20615"/>
                    <a:pt x="19055" y="20608"/>
                    <a:pt x="19052" y="20601"/>
                  </a:cubicBezTo>
                  <a:lnTo>
                    <a:pt x="19052" y="20601"/>
                  </a:lnTo>
                  <a:cubicBezTo>
                    <a:pt x="19055" y="20593"/>
                    <a:pt x="19048" y="20584"/>
                    <a:pt x="19027" y="20572"/>
                  </a:cubicBezTo>
                  <a:cubicBezTo>
                    <a:pt x="18236" y="20153"/>
                    <a:pt x="17413" y="20000"/>
                    <a:pt x="16736" y="19356"/>
                  </a:cubicBezTo>
                  <a:cubicBezTo>
                    <a:pt x="16660" y="19280"/>
                    <a:pt x="16124" y="18706"/>
                    <a:pt x="16300" y="18701"/>
                  </a:cubicBezTo>
                  <a:cubicBezTo>
                    <a:pt x="16529" y="18696"/>
                    <a:pt x="16681" y="18668"/>
                    <a:pt x="16884" y="18560"/>
                  </a:cubicBezTo>
                  <a:cubicBezTo>
                    <a:pt x="16889" y="18554"/>
                    <a:pt x="16905" y="18537"/>
                    <a:pt x="16899" y="18527"/>
                  </a:cubicBezTo>
                  <a:cubicBezTo>
                    <a:pt x="16772" y="18349"/>
                    <a:pt x="16463" y="18167"/>
                    <a:pt x="16582" y="18167"/>
                  </a:cubicBezTo>
                  <a:cubicBezTo>
                    <a:pt x="16616" y="18167"/>
                    <a:pt x="16684" y="18182"/>
                    <a:pt x="16801" y="18215"/>
                  </a:cubicBezTo>
                  <a:cubicBezTo>
                    <a:pt x="16932" y="18252"/>
                    <a:pt x="17055" y="18266"/>
                    <a:pt x="17178" y="18266"/>
                  </a:cubicBezTo>
                  <a:cubicBezTo>
                    <a:pt x="17276" y="18266"/>
                    <a:pt x="17374" y="18257"/>
                    <a:pt x="17478" y="18243"/>
                  </a:cubicBezTo>
                  <a:cubicBezTo>
                    <a:pt x="17947" y="18183"/>
                    <a:pt x="18465" y="17817"/>
                    <a:pt x="18493" y="17332"/>
                  </a:cubicBezTo>
                  <a:cubicBezTo>
                    <a:pt x="18493" y="17273"/>
                    <a:pt x="18372" y="17266"/>
                    <a:pt x="18339" y="17266"/>
                  </a:cubicBezTo>
                  <a:cubicBezTo>
                    <a:pt x="17969" y="17294"/>
                    <a:pt x="17597" y="17371"/>
                    <a:pt x="17227" y="17414"/>
                  </a:cubicBezTo>
                  <a:cubicBezTo>
                    <a:pt x="17083" y="17431"/>
                    <a:pt x="16929" y="17446"/>
                    <a:pt x="16775" y="17446"/>
                  </a:cubicBezTo>
                  <a:cubicBezTo>
                    <a:pt x="16484" y="17446"/>
                    <a:pt x="16192" y="17393"/>
                    <a:pt x="15961" y="17201"/>
                  </a:cubicBezTo>
                  <a:cubicBezTo>
                    <a:pt x="15789" y="17058"/>
                    <a:pt x="15811" y="17032"/>
                    <a:pt x="15892" y="17032"/>
                  </a:cubicBezTo>
                  <a:cubicBezTo>
                    <a:pt x="15919" y="17032"/>
                    <a:pt x="15953" y="17034"/>
                    <a:pt x="15988" y="17037"/>
                  </a:cubicBezTo>
                  <a:cubicBezTo>
                    <a:pt x="16033" y="17044"/>
                    <a:pt x="16076" y="17049"/>
                    <a:pt x="16114" y="17049"/>
                  </a:cubicBezTo>
                  <a:cubicBezTo>
                    <a:pt x="16746" y="17027"/>
                    <a:pt x="17385" y="16694"/>
                    <a:pt x="17265" y="15984"/>
                  </a:cubicBezTo>
                  <a:cubicBezTo>
                    <a:pt x="17261" y="15941"/>
                    <a:pt x="17197" y="15923"/>
                    <a:pt x="17144" y="15923"/>
                  </a:cubicBezTo>
                  <a:cubicBezTo>
                    <a:pt x="17123" y="15923"/>
                    <a:pt x="17104" y="15926"/>
                    <a:pt x="17091" y="15931"/>
                  </a:cubicBezTo>
                  <a:cubicBezTo>
                    <a:pt x="16889" y="15990"/>
                    <a:pt x="16687" y="16050"/>
                    <a:pt x="16474" y="16100"/>
                  </a:cubicBezTo>
                  <a:cubicBezTo>
                    <a:pt x="16401" y="16118"/>
                    <a:pt x="16273" y="16127"/>
                    <a:pt x="16140" y="16127"/>
                  </a:cubicBezTo>
                  <a:cubicBezTo>
                    <a:pt x="15789" y="16127"/>
                    <a:pt x="15405" y="16062"/>
                    <a:pt x="15928" y="15919"/>
                  </a:cubicBezTo>
                  <a:cubicBezTo>
                    <a:pt x="16223" y="15843"/>
                    <a:pt x="16539" y="15674"/>
                    <a:pt x="16632" y="15368"/>
                  </a:cubicBezTo>
                  <a:cubicBezTo>
                    <a:pt x="16643" y="15325"/>
                    <a:pt x="16524" y="15309"/>
                    <a:pt x="16501" y="15309"/>
                  </a:cubicBezTo>
                  <a:cubicBezTo>
                    <a:pt x="16048" y="15276"/>
                    <a:pt x="15612" y="15216"/>
                    <a:pt x="15182" y="15058"/>
                  </a:cubicBezTo>
                  <a:cubicBezTo>
                    <a:pt x="15051" y="15008"/>
                    <a:pt x="14521" y="14599"/>
                    <a:pt x="14521" y="14599"/>
                  </a:cubicBezTo>
                  <a:lnTo>
                    <a:pt x="14521" y="14599"/>
                  </a:lnTo>
                  <a:cubicBezTo>
                    <a:pt x="14567" y="14607"/>
                    <a:pt x="14613" y="14610"/>
                    <a:pt x="14660" y="14610"/>
                  </a:cubicBezTo>
                  <a:cubicBezTo>
                    <a:pt x="14920" y="14610"/>
                    <a:pt x="15179" y="14504"/>
                    <a:pt x="15411" y="14392"/>
                  </a:cubicBezTo>
                  <a:cubicBezTo>
                    <a:pt x="15444" y="14375"/>
                    <a:pt x="15427" y="14353"/>
                    <a:pt x="15404" y="14338"/>
                  </a:cubicBezTo>
                  <a:cubicBezTo>
                    <a:pt x="15225" y="14245"/>
                    <a:pt x="14832" y="13836"/>
                    <a:pt x="14717" y="13836"/>
                  </a:cubicBezTo>
                  <a:cubicBezTo>
                    <a:pt x="14848" y="13836"/>
                    <a:pt x="14974" y="13824"/>
                    <a:pt x="15099" y="13814"/>
                  </a:cubicBezTo>
                  <a:cubicBezTo>
                    <a:pt x="15378" y="13786"/>
                    <a:pt x="15590" y="13683"/>
                    <a:pt x="15792" y="13497"/>
                  </a:cubicBezTo>
                  <a:cubicBezTo>
                    <a:pt x="15814" y="13476"/>
                    <a:pt x="15764" y="13449"/>
                    <a:pt x="15749" y="13443"/>
                  </a:cubicBezTo>
                  <a:cubicBezTo>
                    <a:pt x="15542" y="13345"/>
                    <a:pt x="15427" y="13312"/>
                    <a:pt x="15203" y="13306"/>
                  </a:cubicBezTo>
                  <a:cubicBezTo>
                    <a:pt x="15318" y="13306"/>
                    <a:pt x="15476" y="13280"/>
                    <a:pt x="15585" y="13240"/>
                  </a:cubicBezTo>
                  <a:cubicBezTo>
                    <a:pt x="16048" y="13066"/>
                    <a:pt x="16338" y="12766"/>
                    <a:pt x="16338" y="12248"/>
                  </a:cubicBezTo>
                  <a:cubicBezTo>
                    <a:pt x="16338" y="12193"/>
                    <a:pt x="16217" y="12188"/>
                    <a:pt x="16185" y="12188"/>
                  </a:cubicBezTo>
                  <a:cubicBezTo>
                    <a:pt x="16088" y="12197"/>
                    <a:pt x="15430" y="12298"/>
                    <a:pt x="15398" y="12298"/>
                  </a:cubicBezTo>
                  <a:cubicBezTo>
                    <a:pt x="15388" y="12298"/>
                    <a:pt x="15436" y="12289"/>
                    <a:pt x="15574" y="12265"/>
                  </a:cubicBezTo>
                  <a:cubicBezTo>
                    <a:pt x="15923" y="12200"/>
                    <a:pt x="16223" y="11976"/>
                    <a:pt x="16452" y="11724"/>
                  </a:cubicBezTo>
                  <a:cubicBezTo>
                    <a:pt x="16496" y="11675"/>
                    <a:pt x="16346" y="11653"/>
                    <a:pt x="16295" y="11653"/>
                  </a:cubicBezTo>
                  <a:cubicBezTo>
                    <a:pt x="16290" y="11653"/>
                    <a:pt x="16285" y="11653"/>
                    <a:pt x="16283" y="11654"/>
                  </a:cubicBezTo>
                  <a:cubicBezTo>
                    <a:pt x="16035" y="11714"/>
                    <a:pt x="15782" y="11744"/>
                    <a:pt x="15532" y="11744"/>
                  </a:cubicBezTo>
                  <a:cubicBezTo>
                    <a:pt x="14536" y="11744"/>
                    <a:pt x="13586" y="11264"/>
                    <a:pt x="13236" y="10275"/>
                  </a:cubicBezTo>
                  <a:lnTo>
                    <a:pt x="13236" y="10275"/>
                  </a:lnTo>
                  <a:cubicBezTo>
                    <a:pt x="13472" y="10404"/>
                    <a:pt x="13748" y="10437"/>
                    <a:pt x="14028" y="10437"/>
                  </a:cubicBezTo>
                  <a:cubicBezTo>
                    <a:pt x="14224" y="10437"/>
                    <a:pt x="14422" y="10421"/>
                    <a:pt x="14608" y="10410"/>
                  </a:cubicBezTo>
                  <a:cubicBezTo>
                    <a:pt x="14651" y="10410"/>
                    <a:pt x="14691" y="10377"/>
                    <a:pt x="14641" y="10350"/>
                  </a:cubicBezTo>
                  <a:cubicBezTo>
                    <a:pt x="14277" y="10125"/>
                    <a:pt x="13960" y="9863"/>
                    <a:pt x="13731" y="9513"/>
                  </a:cubicBezTo>
                  <a:lnTo>
                    <a:pt x="13731" y="9513"/>
                  </a:lnTo>
                  <a:cubicBezTo>
                    <a:pt x="13943" y="9620"/>
                    <a:pt x="14184" y="9683"/>
                    <a:pt x="14418" y="9683"/>
                  </a:cubicBezTo>
                  <a:cubicBezTo>
                    <a:pt x="14754" y="9683"/>
                    <a:pt x="15073" y="9554"/>
                    <a:pt x="15263" y="9242"/>
                  </a:cubicBezTo>
                  <a:cubicBezTo>
                    <a:pt x="15280" y="9215"/>
                    <a:pt x="15247" y="9199"/>
                    <a:pt x="15225" y="9188"/>
                  </a:cubicBezTo>
                  <a:cubicBezTo>
                    <a:pt x="14701" y="8997"/>
                    <a:pt x="14155" y="8904"/>
                    <a:pt x="13632" y="8708"/>
                  </a:cubicBezTo>
                  <a:cubicBezTo>
                    <a:pt x="13141" y="8517"/>
                    <a:pt x="12798" y="8157"/>
                    <a:pt x="12486" y="7759"/>
                  </a:cubicBezTo>
                  <a:cubicBezTo>
                    <a:pt x="12405" y="7644"/>
                    <a:pt x="12328" y="7530"/>
                    <a:pt x="12257" y="7409"/>
                  </a:cubicBezTo>
                  <a:lnTo>
                    <a:pt x="12257" y="7409"/>
                  </a:lnTo>
                  <a:cubicBezTo>
                    <a:pt x="12348" y="7471"/>
                    <a:pt x="12448" y="7504"/>
                    <a:pt x="12559" y="7504"/>
                  </a:cubicBezTo>
                  <a:cubicBezTo>
                    <a:pt x="12575" y="7504"/>
                    <a:pt x="12591" y="7504"/>
                    <a:pt x="12607" y="7502"/>
                  </a:cubicBezTo>
                  <a:cubicBezTo>
                    <a:pt x="12612" y="7504"/>
                    <a:pt x="12628" y="7506"/>
                    <a:pt x="12646" y="7506"/>
                  </a:cubicBezTo>
                  <a:cubicBezTo>
                    <a:pt x="12683" y="7506"/>
                    <a:pt x="12730" y="7498"/>
                    <a:pt x="12715" y="7469"/>
                  </a:cubicBezTo>
                  <a:cubicBezTo>
                    <a:pt x="12710" y="7460"/>
                    <a:pt x="12388" y="6862"/>
                    <a:pt x="12584" y="6862"/>
                  </a:cubicBezTo>
                  <a:cubicBezTo>
                    <a:pt x="12597" y="6862"/>
                    <a:pt x="12612" y="6865"/>
                    <a:pt x="12629" y="6870"/>
                  </a:cubicBezTo>
                  <a:cubicBezTo>
                    <a:pt x="12808" y="6918"/>
                    <a:pt x="12841" y="6930"/>
                    <a:pt x="13027" y="6963"/>
                  </a:cubicBezTo>
                  <a:cubicBezTo>
                    <a:pt x="13033" y="6963"/>
                    <a:pt x="13047" y="6964"/>
                    <a:pt x="13063" y="6964"/>
                  </a:cubicBezTo>
                  <a:cubicBezTo>
                    <a:pt x="13101" y="6964"/>
                    <a:pt x="13151" y="6959"/>
                    <a:pt x="13135" y="6924"/>
                  </a:cubicBezTo>
                  <a:cubicBezTo>
                    <a:pt x="13010" y="6558"/>
                    <a:pt x="12781" y="6498"/>
                    <a:pt x="13283" y="6450"/>
                  </a:cubicBezTo>
                  <a:cubicBezTo>
                    <a:pt x="13550" y="6422"/>
                    <a:pt x="13735" y="6302"/>
                    <a:pt x="13905" y="6100"/>
                  </a:cubicBezTo>
                  <a:cubicBezTo>
                    <a:pt x="13943" y="6052"/>
                    <a:pt x="13807" y="6029"/>
                    <a:pt x="13785" y="6029"/>
                  </a:cubicBezTo>
                  <a:cubicBezTo>
                    <a:pt x="12896" y="5991"/>
                    <a:pt x="12055" y="5659"/>
                    <a:pt x="11368" y="5102"/>
                  </a:cubicBezTo>
                  <a:cubicBezTo>
                    <a:pt x="11249" y="5006"/>
                    <a:pt x="11031" y="4765"/>
                    <a:pt x="10956" y="4732"/>
                  </a:cubicBezTo>
                  <a:lnTo>
                    <a:pt x="10956" y="4732"/>
                  </a:lnTo>
                  <a:cubicBezTo>
                    <a:pt x="11167" y="4818"/>
                    <a:pt x="11271" y="4818"/>
                    <a:pt x="11494" y="4829"/>
                  </a:cubicBezTo>
                  <a:cubicBezTo>
                    <a:pt x="11504" y="4829"/>
                    <a:pt x="11602" y="4824"/>
                    <a:pt x="11575" y="4786"/>
                  </a:cubicBezTo>
                  <a:cubicBezTo>
                    <a:pt x="11436" y="4585"/>
                    <a:pt x="11068" y="4363"/>
                    <a:pt x="11402" y="4363"/>
                  </a:cubicBezTo>
                  <a:cubicBezTo>
                    <a:pt x="11421" y="4363"/>
                    <a:pt x="11443" y="4364"/>
                    <a:pt x="11466" y="4365"/>
                  </a:cubicBezTo>
                  <a:cubicBezTo>
                    <a:pt x="11480" y="4366"/>
                    <a:pt x="11494" y="4366"/>
                    <a:pt x="11508" y="4366"/>
                  </a:cubicBezTo>
                  <a:cubicBezTo>
                    <a:pt x="11724" y="4366"/>
                    <a:pt x="11909" y="4283"/>
                    <a:pt x="12093" y="4174"/>
                  </a:cubicBezTo>
                  <a:cubicBezTo>
                    <a:pt x="12131" y="4148"/>
                    <a:pt x="12088" y="4121"/>
                    <a:pt x="12066" y="4109"/>
                  </a:cubicBezTo>
                  <a:cubicBezTo>
                    <a:pt x="11892" y="4033"/>
                    <a:pt x="11718" y="3962"/>
                    <a:pt x="11537" y="3897"/>
                  </a:cubicBezTo>
                  <a:cubicBezTo>
                    <a:pt x="10872" y="3640"/>
                    <a:pt x="11215" y="3640"/>
                    <a:pt x="11451" y="3640"/>
                  </a:cubicBezTo>
                  <a:lnTo>
                    <a:pt x="11542" y="3640"/>
                  </a:lnTo>
                  <a:cubicBezTo>
                    <a:pt x="11849" y="3635"/>
                    <a:pt x="12121" y="3613"/>
                    <a:pt x="12388" y="3449"/>
                  </a:cubicBezTo>
                  <a:cubicBezTo>
                    <a:pt x="12426" y="3421"/>
                    <a:pt x="12383" y="3395"/>
                    <a:pt x="12355" y="3384"/>
                  </a:cubicBezTo>
                  <a:cubicBezTo>
                    <a:pt x="11881" y="3184"/>
                    <a:pt x="11406" y="3126"/>
                    <a:pt x="10903" y="3124"/>
                  </a:cubicBezTo>
                  <a:lnTo>
                    <a:pt x="10903" y="3124"/>
                  </a:lnTo>
                  <a:cubicBezTo>
                    <a:pt x="11315" y="2751"/>
                    <a:pt x="11635" y="2271"/>
                    <a:pt x="11706" y="1714"/>
                  </a:cubicBezTo>
                  <a:cubicBezTo>
                    <a:pt x="11713" y="1671"/>
                    <a:pt x="11647" y="1654"/>
                    <a:pt x="11588" y="1654"/>
                  </a:cubicBezTo>
                  <a:cubicBezTo>
                    <a:pt x="11551" y="1654"/>
                    <a:pt x="11517" y="1661"/>
                    <a:pt x="11504" y="1671"/>
                  </a:cubicBezTo>
                  <a:cubicBezTo>
                    <a:pt x="11109" y="1966"/>
                    <a:pt x="10718" y="2233"/>
                    <a:pt x="10308" y="2493"/>
                  </a:cubicBezTo>
                  <a:lnTo>
                    <a:pt x="10308" y="2493"/>
                  </a:lnTo>
                  <a:cubicBezTo>
                    <a:pt x="10420" y="2242"/>
                    <a:pt x="10498" y="1984"/>
                    <a:pt x="10567" y="1714"/>
                  </a:cubicBezTo>
                  <a:cubicBezTo>
                    <a:pt x="10577" y="1675"/>
                    <a:pt x="10500" y="1654"/>
                    <a:pt x="10437" y="1654"/>
                  </a:cubicBezTo>
                  <a:cubicBezTo>
                    <a:pt x="10404" y="1654"/>
                    <a:pt x="10375" y="1660"/>
                    <a:pt x="10364" y="1671"/>
                  </a:cubicBezTo>
                  <a:cubicBezTo>
                    <a:pt x="10105" y="1943"/>
                    <a:pt x="9911" y="2257"/>
                    <a:pt x="9695" y="2552"/>
                  </a:cubicBezTo>
                  <a:lnTo>
                    <a:pt x="9695" y="2552"/>
                  </a:lnTo>
                  <a:cubicBezTo>
                    <a:pt x="9647" y="1898"/>
                    <a:pt x="9684" y="1206"/>
                    <a:pt x="9540" y="574"/>
                  </a:cubicBezTo>
                  <a:cubicBezTo>
                    <a:pt x="9454" y="212"/>
                    <a:pt x="9328" y="1"/>
                    <a:pt x="903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0"/>
            <p:cNvSpPr/>
            <p:nvPr/>
          </p:nvSpPr>
          <p:spPr>
            <a:xfrm>
              <a:off x="6608475" y="2963950"/>
              <a:ext cx="235550" cy="531200"/>
            </a:xfrm>
            <a:custGeom>
              <a:avLst/>
              <a:gdLst/>
              <a:ahLst/>
              <a:cxnLst/>
              <a:rect l="l" t="t" r="r" b="b"/>
              <a:pathLst>
                <a:path w="9422" h="21248" extrusionOk="0">
                  <a:moveTo>
                    <a:pt x="4648" y="0"/>
                  </a:moveTo>
                  <a:cubicBezTo>
                    <a:pt x="4266" y="0"/>
                    <a:pt x="3885" y="278"/>
                    <a:pt x="3863" y="703"/>
                  </a:cubicBezTo>
                  <a:lnTo>
                    <a:pt x="3988" y="758"/>
                  </a:lnTo>
                  <a:cubicBezTo>
                    <a:pt x="3715" y="682"/>
                    <a:pt x="3372" y="655"/>
                    <a:pt x="3132" y="519"/>
                  </a:cubicBezTo>
                  <a:lnTo>
                    <a:pt x="3132" y="519"/>
                  </a:lnTo>
                  <a:cubicBezTo>
                    <a:pt x="3203" y="731"/>
                    <a:pt x="3546" y="841"/>
                    <a:pt x="3715" y="977"/>
                  </a:cubicBezTo>
                  <a:lnTo>
                    <a:pt x="2881" y="977"/>
                  </a:lnTo>
                  <a:cubicBezTo>
                    <a:pt x="2984" y="1189"/>
                    <a:pt x="3175" y="1408"/>
                    <a:pt x="3420" y="1430"/>
                  </a:cubicBezTo>
                  <a:cubicBezTo>
                    <a:pt x="3132" y="1783"/>
                    <a:pt x="2908" y="2236"/>
                    <a:pt x="2641" y="2641"/>
                  </a:cubicBezTo>
                  <a:cubicBezTo>
                    <a:pt x="2984" y="2641"/>
                    <a:pt x="3251" y="2483"/>
                    <a:pt x="3518" y="2264"/>
                  </a:cubicBezTo>
                  <a:lnTo>
                    <a:pt x="3518" y="2264"/>
                  </a:lnTo>
                  <a:cubicBezTo>
                    <a:pt x="3498" y="2935"/>
                    <a:pt x="2760" y="3714"/>
                    <a:pt x="2199" y="3852"/>
                  </a:cubicBezTo>
                  <a:cubicBezTo>
                    <a:pt x="2347" y="3890"/>
                    <a:pt x="2493" y="3917"/>
                    <a:pt x="2641" y="3917"/>
                  </a:cubicBezTo>
                  <a:cubicBezTo>
                    <a:pt x="2788" y="3917"/>
                    <a:pt x="2936" y="3890"/>
                    <a:pt x="3083" y="3824"/>
                  </a:cubicBezTo>
                  <a:lnTo>
                    <a:pt x="3083" y="3824"/>
                  </a:lnTo>
                  <a:cubicBezTo>
                    <a:pt x="2881" y="4119"/>
                    <a:pt x="2760" y="4522"/>
                    <a:pt x="2543" y="4817"/>
                  </a:cubicBezTo>
                  <a:cubicBezTo>
                    <a:pt x="2297" y="5166"/>
                    <a:pt x="2052" y="5411"/>
                    <a:pt x="1758" y="5706"/>
                  </a:cubicBezTo>
                  <a:cubicBezTo>
                    <a:pt x="1861" y="5755"/>
                    <a:pt x="1975" y="5771"/>
                    <a:pt x="2090" y="5771"/>
                  </a:cubicBezTo>
                  <a:cubicBezTo>
                    <a:pt x="2297" y="5771"/>
                    <a:pt x="2516" y="5711"/>
                    <a:pt x="2690" y="5678"/>
                  </a:cubicBezTo>
                  <a:lnTo>
                    <a:pt x="2690" y="5678"/>
                  </a:lnTo>
                  <a:cubicBezTo>
                    <a:pt x="2592" y="6350"/>
                    <a:pt x="2249" y="6808"/>
                    <a:pt x="1659" y="7103"/>
                  </a:cubicBezTo>
                  <a:cubicBezTo>
                    <a:pt x="1926" y="7103"/>
                    <a:pt x="2199" y="7103"/>
                    <a:pt x="2445" y="7020"/>
                  </a:cubicBezTo>
                  <a:lnTo>
                    <a:pt x="2445" y="7020"/>
                  </a:lnTo>
                  <a:cubicBezTo>
                    <a:pt x="2395" y="7151"/>
                    <a:pt x="2340" y="7282"/>
                    <a:pt x="2292" y="7419"/>
                  </a:cubicBezTo>
                  <a:cubicBezTo>
                    <a:pt x="1784" y="8177"/>
                    <a:pt x="1648" y="8276"/>
                    <a:pt x="1343" y="8744"/>
                  </a:cubicBezTo>
                  <a:cubicBezTo>
                    <a:pt x="998" y="9306"/>
                    <a:pt x="606" y="9819"/>
                    <a:pt x="115" y="10245"/>
                  </a:cubicBezTo>
                  <a:cubicBezTo>
                    <a:pt x="486" y="10195"/>
                    <a:pt x="972" y="10245"/>
                    <a:pt x="1267" y="9923"/>
                  </a:cubicBezTo>
                  <a:lnTo>
                    <a:pt x="1267" y="9923"/>
                  </a:lnTo>
                  <a:cubicBezTo>
                    <a:pt x="1070" y="10620"/>
                    <a:pt x="704" y="11052"/>
                    <a:pt x="361" y="11647"/>
                  </a:cubicBezTo>
                  <a:cubicBezTo>
                    <a:pt x="678" y="11619"/>
                    <a:pt x="972" y="11456"/>
                    <a:pt x="1293" y="11352"/>
                  </a:cubicBezTo>
                  <a:lnTo>
                    <a:pt x="1293" y="11352"/>
                  </a:lnTo>
                  <a:cubicBezTo>
                    <a:pt x="1119" y="11936"/>
                    <a:pt x="890" y="12443"/>
                    <a:pt x="507" y="12868"/>
                  </a:cubicBezTo>
                  <a:cubicBezTo>
                    <a:pt x="540" y="12841"/>
                    <a:pt x="573" y="12813"/>
                    <a:pt x="600" y="12787"/>
                  </a:cubicBezTo>
                  <a:cubicBezTo>
                    <a:pt x="764" y="12629"/>
                    <a:pt x="890" y="12421"/>
                    <a:pt x="966" y="12203"/>
                  </a:cubicBezTo>
                  <a:cubicBezTo>
                    <a:pt x="977" y="12181"/>
                    <a:pt x="998" y="12165"/>
                    <a:pt x="1026" y="12165"/>
                  </a:cubicBezTo>
                  <a:lnTo>
                    <a:pt x="1043" y="12165"/>
                  </a:lnTo>
                  <a:cubicBezTo>
                    <a:pt x="1070" y="12176"/>
                    <a:pt x="1081" y="12198"/>
                    <a:pt x="1086" y="12219"/>
                  </a:cubicBezTo>
                  <a:cubicBezTo>
                    <a:pt x="1091" y="12531"/>
                    <a:pt x="1010" y="12820"/>
                    <a:pt x="1005" y="13103"/>
                  </a:cubicBezTo>
                  <a:cubicBezTo>
                    <a:pt x="1129" y="13087"/>
                    <a:pt x="1255" y="12994"/>
                    <a:pt x="1358" y="12901"/>
                  </a:cubicBezTo>
                  <a:cubicBezTo>
                    <a:pt x="1479" y="12792"/>
                    <a:pt x="1587" y="12667"/>
                    <a:pt x="1653" y="12525"/>
                  </a:cubicBezTo>
                  <a:cubicBezTo>
                    <a:pt x="1659" y="12519"/>
                    <a:pt x="1665" y="12514"/>
                    <a:pt x="1675" y="12514"/>
                  </a:cubicBezTo>
                  <a:lnTo>
                    <a:pt x="1680" y="12514"/>
                  </a:lnTo>
                  <a:cubicBezTo>
                    <a:pt x="1686" y="12519"/>
                    <a:pt x="1692" y="12525"/>
                    <a:pt x="1692" y="12536"/>
                  </a:cubicBezTo>
                  <a:cubicBezTo>
                    <a:pt x="1670" y="12722"/>
                    <a:pt x="1801" y="12912"/>
                    <a:pt x="1758" y="13108"/>
                  </a:cubicBezTo>
                  <a:cubicBezTo>
                    <a:pt x="1784" y="12934"/>
                    <a:pt x="1680" y="12787"/>
                    <a:pt x="1659" y="12612"/>
                  </a:cubicBezTo>
                  <a:cubicBezTo>
                    <a:pt x="1594" y="12737"/>
                    <a:pt x="1506" y="12846"/>
                    <a:pt x="1408" y="12951"/>
                  </a:cubicBezTo>
                  <a:cubicBezTo>
                    <a:pt x="1348" y="13010"/>
                    <a:pt x="1282" y="13065"/>
                    <a:pt x="1212" y="13108"/>
                  </a:cubicBezTo>
                  <a:cubicBezTo>
                    <a:pt x="1141" y="13152"/>
                    <a:pt x="1059" y="13196"/>
                    <a:pt x="960" y="13196"/>
                  </a:cubicBezTo>
                  <a:cubicBezTo>
                    <a:pt x="939" y="13196"/>
                    <a:pt x="922" y="13180"/>
                    <a:pt x="917" y="13158"/>
                  </a:cubicBezTo>
                  <a:lnTo>
                    <a:pt x="917" y="13152"/>
                  </a:lnTo>
                  <a:cubicBezTo>
                    <a:pt x="907" y="12939"/>
                    <a:pt x="939" y="12732"/>
                    <a:pt x="955" y="12531"/>
                  </a:cubicBezTo>
                  <a:lnTo>
                    <a:pt x="955" y="12531"/>
                  </a:lnTo>
                  <a:cubicBezTo>
                    <a:pt x="884" y="12656"/>
                    <a:pt x="791" y="12775"/>
                    <a:pt x="688" y="12879"/>
                  </a:cubicBezTo>
                  <a:cubicBezTo>
                    <a:pt x="600" y="12966"/>
                    <a:pt x="497" y="13049"/>
                    <a:pt x="376" y="13097"/>
                  </a:cubicBezTo>
                  <a:cubicBezTo>
                    <a:pt x="328" y="13120"/>
                    <a:pt x="273" y="13135"/>
                    <a:pt x="219" y="13147"/>
                  </a:cubicBezTo>
                  <a:cubicBezTo>
                    <a:pt x="154" y="13206"/>
                    <a:pt x="77" y="13272"/>
                    <a:pt x="1" y="13344"/>
                  </a:cubicBezTo>
                  <a:cubicBezTo>
                    <a:pt x="540" y="13926"/>
                    <a:pt x="1484" y="14183"/>
                    <a:pt x="2237" y="14238"/>
                  </a:cubicBezTo>
                  <a:cubicBezTo>
                    <a:pt x="2254" y="14238"/>
                    <a:pt x="2302" y="14243"/>
                    <a:pt x="2302" y="14265"/>
                  </a:cubicBezTo>
                  <a:cubicBezTo>
                    <a:pt x="2319" y="14734"/>
                    <a:pt x="1882" y="14882"/>
                    <a:pt x="1413" y="14882"/>
                  </a:cubicBezTo>
                  <a:cubicBezTo>
                    <a:pt x="1212" y="14882"/>
                    <a:pt x="1005" y="14854"/>
                    <a:pt x="824" y="14816"/>
                  </a:cubicBezTo>
                  <a:lnTo>
                    <a:pt x="824" y="14816"/>
                  </a:lnTo>
                  <a:cubicBezTo>
                    <a:pt x="1026" y="15039"/>
                    <a:pt x="1260" y="15235"/>
                    <a:pt x="1430" y="15487"/>
                  </a:cubicBezTo>
                  <a:cubicBezTo>
                    <a:pt x="1456" y="15525"/>
                    <a:pt x="1386" y="15552"/>
                    <a:pt x="1358" y="15557"/>
                  </a:cubicBezTo>
                  <a:cubicBezTo>
                    <a:pt x="1212" y="15602"/>
                    <a:pt x="1081" y="15618"/>
                    <a:pt x="950" y="15618"/>
                  </a:cubicBezTo>
                  <a:cubicBezTo>
                    <a:pt x="835" y="15618"/>
                    <a:pt x="726" y="15602"/>
                    <a:pt x="612" y="15580"/>
                  </a:cubicBezTo>
                  <a:lnTo>
                    <a:pt x="612" y="15580"/>
                  </a:lnTo>
                  <a:cubicBezTo>
                    <a:pt x="972" y="16441"/>
                    <a:pt x="1572" y="16861"/>
                    <a:pt x="2466" y="16861"/>
                  </a:cubicBezTo>
                  <a:cubicBezTo>
                    <a:pt x="2586" y="16861"/>
                    <a:pt x="2712" y="16856"/>
                    <a:pt x="2843" y="16839"/>
                  </a:cubicBezTo>
                  <a:lnTo>
                    <a:pt x="2876" y="16839"/>
                  </a:lnTo>
                  <a:cubicBezTo>
                    <a:pt x="2919" y="16839"/>
                    <a:pt x="2995" y="16846"/>
                    <a:pt x="2952" y="16894"/>
                  </a:cubicBezTo>
                  <a:cubicBezTo>
                    <a:pt x="2667" y="17216"/>
                    <a:pt x="2347" y="17483"/>
                    <a:pt x="1921" y="17598"/>
                  </a:cubicBezTo>
                  <a:cubicBezTo>
                    <a:pt x="1665" y="17669"/>
                    <a:pt x="2717" y="17996"/>
                    <a:pt x="2772" y="18002"/>
                  </a:cubicBezTo>
                  <a:cubicBezTo>
                    <a:pt x="3045" y="18034"/>
                    <a:pt x="3312" y="18034"/>
                    <a:pt x="3584" y="18072"/>
                  </a:cubicBezTo>
                  <a:cubicBezTo>
                    <a:pt x="3606" y="18072"/>
                    <a:pt x="3656" y="18078"/>
                    <a:pt x="3644" y="18116"/>
                  </a:cubicBezTo>
                  <a:cubicBezTo>
                    <a:pt x="3480" y="18569"/>
                    <a:pt x="2870" y="18661"/>
                    <a:pt x="2450" y="18722"/>
                  </a:cubicBezTo>
                  <a:cubicBezTo>
                    <a:pt x="2335" y="18737"/>
                    <a:pt x="2204" y="18749"/>
                    <a:pt x="2073" y="18749"/>
                  </a:cubicBezTo>
                  <a:lnTo>
                    <a:pt x="1987" y="18749"/>
                  </a:lnTo>
                  <a:cubicBezTo>
                    <a:pt x="2324" y="18946"/>
                    <a:pt x="2722" y="19039"/>
                    <a:pt x="3105" y="19059"/>
                  </a:cubicBezTo>
                  <a:cubicBezTo>
                    <a:pt x="3132" y="19065"/>
                    <a:pt x="3170" y="19071"/>
                    <a:pt x="3165" y="19109"/>
                  </a:cubicBezTo>
                  <a:cubicBezTo>
                    <a:pt x="3100" y="19442"/>
                    <a:pt x="2788" y="19595"/>
                    <a:pt x="2483" y="19681"/>
                  </a:cubicBezTo>
                  <a:cubicBezTo>
                    <a:pt x="2002" y="19824"/>
                    <a:pt x="2750" y="20205"/>
                    <a:pt x="2919" y="20315"/>
                  </a:cubicBezTo>
                  <a:cubicBezTo>
                    <a:pt x="3339" y="20577"/>
                    <a:pt x="3820" y="20685"/>
                    <a:pt x="4299" y="20685"/>
                  </a:cubicBezTo>
                  <a:cubicBezTo>
                    <a:pt x="4572" y="20685"/>
                    <a:pt x="4845" y="20653"/>
                    <a:pt x="5112" y="20587"/>
                  </a:cubicBezTo>
                  <a:cubicBezTo>
                    <a:pt x="5117" y="20582"/>
                    <a:pt x="5150" y="20577"/>
                    <a:pt x="5188" y="20577"/>
                  </a:cubicBezTo>
                  <a:cubicBezTo>
                    <a:pt x="5232" y="20577"/>
                    <a:pt x="5275" y="20587"/>
                    <a:pt x="5260" y="20620"/>
                  </a:cubicBezTo>
                  <a:cubicBezTo>
                    <a:pt x="5188" y="20761"/>
                    <a:pt x="5089" y="20877"/>
                    <a:pt x="4981" y="20963"/>
                  </a:cubicBezTo>
                  <a:cubicBezTo>
                    <a:pt x="5019" y="20996"/>
                    <a:pt x="5063" y="21013"/>
                    <a:pt x="5112" y="21013"/>
                  </a:cubicBezTo>
                  <a:cubicBezTo>
                    <a:pt x="5194" y="21013"/>
                    <a:pt x="5298" y="20958"/>
                    <a:pt x="5412" y="20849"/>
                  </a:cubicBezTo>
                  <a:cubicBezTo>
                    <a:pt x="5417" y="20822"/>
                    <a:pt x="5444" y="20816"/>
                    <a:pt x="5472" y="20816"/>
                  </a:cubicBezTo>
                  <a:cubicBezTo>
                    <a:pt x="5522" y="20816"/>
                    <a:pt x="5580" y="20832"/>
                    <a:pt x="5597" y="20844"/>
                  </a:cubicBezTo>
                  <a:cubicBezTo>
                    <a:pt x="5789" y="20958"/>
                    <a:pt x="6214" y="21247"/>
                    <a:pt x="6471" y="21247"/>
                  </a:cubicBezTo>
                  <a:cubicBezTo>
                    <a:pt x="6612" y="21247"/>
                    <a:pt x="6700" y="21159"/>
                    <a:pt x="6661" y="20904"/>
                  </a:cubicBezTo>
                  <a:cubicBezTo>
                    <a:pt x="6661" y="20882"/>
                    <a:pt x="6683" y="20871"/>
                    <a:pt x="6715" y="20871"/>
                  </a:cubicBezTo>
                  <a:cubicBezTo>
                    <a:pt x="6765" y="20871"/>
                    <a:pt x="6836" y="20892"/>
                    <a:pt x="6846" y="20898"/>
                  </a:cubicBezTo>
                  <a:cubicBezTo>
                    <a:pt x="7010" y="21013"/>
                    <a:pt x="7184" y="21068"/>
                    <a:pt x="7322" y="21068"/>
                  </a:cubicBezTo>
                  <a:cubicBezTo>
                    <a:pt x="7518" y="21068"/>
                    <a:pt x="7616" y="20942"/>
                    <a:pt x="7425" y="20668"/>
                  </a:cubicBezTo>
                  <a:cubicBezTo>
                    <a:pt x="7408" y="20648"/>
                    <a:pt x="7446" y="20642"/>
                    <a:pt x="7491" y="20642"/>
                  </a:cubicBezTo>
                  <a:cubicBezTo>
                    <a:pt x="7539" y="20642"/>
                    <a:pt x="7604" y="20653"/>
                    <a:pt x="7621" y="20668"/>
                  </a:cubicBezTo>
                  <a:cubicBezTo>
                    <a:pt x="7823" y="20723"/>
                    <a:pt x="7970" y="20756"/>
                    <a:pt x="8068" y="20756"/>
                  </a:cubicBezTo>
                  <a:cubicBezTo>
                    <a:pt x="8221" y="20756"/>
                    <a:pt x="8243" y="20680"/>
                    <a:pt x="8128" y="20532"/>
                  </a:cubicBezTo>
                  <a:lnTo>
                    <a:pt x="8118" y="20522"/>
                  </a:lnTo>
                  <a:cubicBezTo>
                    <a:pt x="8118" y="20517"/>
                    <a:pt x="8112" y="20517"/>
                    <a:pt x="8112" y="20511"/>
                  </a:cubicBezTo>
                  <a:cubicBezTo>
                    <a:pt x="8095" y="20489"/>
                    <a:pt x="8133" y="20479"/>
                    <a:pt x="8178" y="20479"/>
                  </a:cubicBezTo>
                  <a:cubicBezTo>
                    <a:pt x="8232" y="20479"/>
                    <a:pt x="8292" y="20489"/>
                    <a:pt x="8309" y="20505"/>
                  </a:cubicBezTo>
                  <a:cubicBezTo>
                    <a:pt x="8362" y="20582"/>
                    <a:pt x="8423" y="20636"/>
                    <a:pt x="8478" y="20685"/>
                  </a:cubicBezTo>
                  <a:cubicBezTo>
                    <a:pt x="8722" y="20467"/>
                    <a:pt x="9007" y="20210"/>
                    <a:pt x="9001" y="20210"/>
                  </a:cubicBezTo>
                  <a:cubicBezTo>
                    <a:pt x="8712" y="20140"/>
                    <a:pt x="8412" y="19862"/>
                    <a:pt x="8221" y="19649"/>
                  </a:cubicBezTo>
                  <a:cubicBezTo>
                    <a:pt x="8173" y="19588"/>
                    <a:pt x="7871" y="19283"/>
                    <a:pt x="8052" y="19235"/>
                  </a:cubicBezTo>
                  <a:cubicBezTo>
                    <a:pt x="8123" y="19218"/>
                    <a:pt x="8194" y="19207"/>
                    <a:pt x="8264" y="19207"/>
                  </a:cubicBezTo>
                  <a:cubicBezTo>
                    <a:pt x="8362" y="19207"/>
                    <a:pt x="8455" y="19218"/>
                    <a:pt x="8554" y="19223"/>
                  </a:cubicBezTo>
                  <a:cubicBezTo>
                    <a:pt x="8636" y="19235"/>
                    <a:pt x="8717" y="19235"/>
                    <a:pt x="8800" y="19235"/>
                  </a:cubicBezTo>
                  <a:cubicBezTo>
                    <a:pt x="8936" y="19235"/>
                    <a:pt x="9072" y="19228"/>
                    <a:pt x="9203" y="19207"/>
                  </a:cubicBezTo>
                  <a:cubicBezTo>
                    <a:pt x="9208" y="19207"/>
                    <a:pt x="9213" y="19202"/>
                    <a:pt x="9225" y="19202"/>
                  </a:cubicBezTo>
                  <a:cubicBezTo>
                    <a:pt x="9165" y="19087"/>
                    <a:pt x="9122" y="18967"/>
                    <a:pt x="9105" y="18847"/>
                  </a:cubicBezTo>
                  <a:cubicBezTo>
                    <a:pt x="9160" y="18847"/>
                    <a:pt x="9220" y="18853"/>
                    <a:pt x="9279" y="18853"/>
                  </a:cubicBezTo>
                  <a:cubicBezTo>
                    <a:pt x="9236" y="18809"/>
                    <a:pt x="9213" y="18754"/>
                    <a:pt x="9230" y="18694"/>
                  </a:cubicBezTo>
                  <a:cubicBezTo>
                    <a:pt x="9263" y="18563"/>
                    <a:pt x="9334" y="18460"/>
                    <a:pt x="9422" y="18384"/>
                  </a:cubicBezTo>
                  <a:cubicBezTo>
                    <a:pt x="9105" y="18122"/>
                    <a:pt x="8815" y="17756"/>
                    <a:pt x="8516" y="17533"/>
                  </a:cubicBezTo>
                  <a:lnTo>
                    <a:pt x="8516" y="17533"/>
                  </a:lnTo>
                  <a:cubicBezTo>
                    <a:pt x="8652" y="17587"/>
                    <a:pt x="8838" y="17631"/>
                    <a:pt x="9017" y="17631"/>
                  </a:cubicBezTo>
                  <a:cubicBezTo>
                    <a:pt x="9170" y="17631"/>
                    <a:pt x="9312" y="17604"/>
                    <a:pt x="9422" y="17533"/>
                  </a:cubicBezTo>
                  <a:cubicBezTo>
                    <a:pt x="9007" y="17395"/>
                    <a:pt x="8271" y="16937"/>
                    <a:pt x="8150" y="16431"/>
                  </a:cubicBezTo>
                  <a:lnTo>
                    <a:pt x="8150" y="16431"/>
                  </a:lnTo>
                  <a:cubicBezTo>
                    <a:pt x="8314" y="16496"/>
                    <a:pt x="8472" y="16577"/>
                    <a:pt x="8636" y="16637"/>
                  </a:cubicBezTo>
                  <a:cubicBezTo>
                    <a:pt x="8631" y="16567"/>
                    <a:pt x="8641" y="16486"/>
                    <a:pt x="8664" y="16393"/>
                  </a:cubicBezTo>
                  <a:cubicBezTo>
                    <a:pt x="8664" y="16387"/>
                    <a:pt x="8669" y="16376"/>
                    <a:pt x="8679" y="16370"/>
                  </a:cubicBezTo>
                  <a:cubicBezTo>
                    <a:pt x="8461" y="16076"/>
                    <a:pt x="8281" y="15716"/>
                    <a:pt x="8297" y="15356"/>
                  </a:cubicBezTo>
                  <a:lnTo>
                    <a:pt x="8297" y="15356"/>
                  </a:lnTo>
                  <a:cubicBezTo>
                    <a:pt x="8565" y="15487"/>
                    <a:pt x="8860" y="15514"/>
                    <a:pt x="9154" y="15514"/>
                  </a:cubicBezTo>
                  <a:cubicBezTo>
                    <a:pt x="8712" y="15328"/>
                    <a:pt x="8052" y="15028"/>
                    <a:pt x="7856" y="14548"/>
                  </a:cubicBezTo>
                  <a:lnTo>
                    <a:pt x="7856" y="14548"/>
                  </a:lnTo>
                  <a:cubicBezTo>
                    <a:pt x="8080" y="14587"/>
                    <a:pt x="8281" y="14646"/>
                    <a:pt x="8505" y="14646"/>
                  </a:cubicBezTo>
                  <a:cubicBezTo>
                    <a:pt x="8571" y="14646"/>
                    <a:pt x="8641" y="14641"/>
                    <a:pt x="8712" y="14630"/>
                  </a:cubicBezTo>
                  <a:cubicBezTo>
                    <a:pt x="8123" y="14172"/>
                    <a:pt x="7463" y="13556"/>
                    <a:pt x="7315" y="12748"/>
                  </a:cubicBezTo>
                  <a:cubicBezTo>
                    <a:pt x="7354" y="12743"/>
                    <a:pt x="7392" y="12737"/>
                    <a:pt x="7430" y="12737"/>
                  </a:cubicBezTo>
                  <a:cubicBezTo>
                    <a:pt x="7589" y="12737"/>
                    <a:pt x="7741" y="12775"/>
                    <a:pt x="7883" y="12803"/>
                  </a:cubicBezTo>
                  <a:cubicBezTo>
                    <a:pt x="7244" y="12584"/>
                    <a:pt x="6901" y="11914"/>
                    <a:pt x="6831" y="11216"/>
                  </a:cubicBezTo>
                  <a:lnTo>
                    <a:pt x="6831" y="11216"/>
                  </a:lnTo>
                  <a:cubicBezTo>
                    <a:pt x="7000" y="11320"/>
                    <a:pt x="7168" y="11358"/>
                    <a:pt x="7354" y="11358"/>
                  </a:cubicBezTo>
                  <a:cubicBezTo>
                    <a:pt x="7403" y="11358"/>
                    <a:pt x="7458" y="11358"/>
                    <a:pt x="7511" y="11352"/>
                  </a:cubicBezTo>
                  <a:cubicBezTo>
                    <a:pt x="7244" y="11134"/>
                    <a:pt x="6972" y="11052"/>
                    <a:pt x="6733" y="10784"/>
                  </a:cubicBezTo>
                  <a:cubicBezTo>
                    <a:pt x="6509" y="10490"/>
                    <a:pt x="6340" y="10141"/>
                    <a:pt x="6066" y="9868"/>
                  </a:cubicBezTo>
                  <a:lnTo>
                    <a:pt x="6066" y="9868"/>
                  </a:lnTo>
                  <a:cubicBezTo>
                    <a:pt x="6312" y="10092"/>
                    <a:pt x="6824" y="10338"/>
                    <a:pt x="7158" y="10338"/>
                  </a:cubicBezTo>
                  <a:cubicBezTo>
                    <a:pt x="7184" y="10338"/>
                    <a:pt x="7217" y="10332"/>
                    <a:pt x="7244" y="10326"/>
                  </a:cubicBezTo>
                  <a:cubicBezTo>
                    <a:pt x="6768" y="9951"/>
                    <a:pt x="6440" y="9558"/>
                    <a:pt x="6112" y="9086"/>
                  </a:cubicBezTo>
                  <a:lnTo>
                    <a:pt x="6112" y="9086"/>
                  </a:lnTo>
                  <a:cubicBezTo>
                    <a:pt x="5771" y="8364"/>
                    <a:pt x="5722" y="7639"/>
                    <a:pt x="5527" y="6889"/>
                  </a:cubicBezTo>
                  <a:lnTo>
                    <a:pt x="5527" y="6889"/>
                  </a:lnTo>
                  <a:cubicBezTo>
                    <a:pt x="5772" y="6929"/>
                    <a:pt x="6001" y="6966"/>
                    <a:pt x="6230" y="6966"/>
                  </a:cubicBezTo>
                  <a:cubicBezTo>
                    <a:pt x="6323" y="6966"/>
                    <a:pt x="6416" y="6955"/>
                    <a:pt x="6509" y="6939"/>
                  </a:cubicBezTo>
                  <a:cubicBezTo>
                    <a:pt x="6143" y="6617"/>
                    <a:pt x="6066" y="6191"/>
                    <a:pt x="5897" y="5706"/>
                  </a:cubicBezTo>
                  <a:lnTo>
                    <a:pt x="5897" y="5706"/>
                  </a:lnTo>
                  <a:cubicBezTo>
                    <a:pt x="6164" y="5816"/>
                    <a:pt x="6443" y="5886"/>
                    <a:pt x="6721" y="5886"/>
                  </a:cubicBezTo>
                  <a:cubicBezTo>
                    <a:pt x="6846" y="5886"/>
                    <a:pt x="6972" y="5875"/>
                    <a:pt x="7098" y="5837"/>
                  </a:cubicBezTo>
                  <a:cubicBezTo>
                    <a:pt x="6192" y="5652"/>
                    <a:pt x="5554" y="3961"/>
                    <a:pt x="5358" y="3099"/>
                  </a:cubicBezTo>
                  <a:lnTo>
                    <a:pt x="5358" y="3099"/>
                  </a:lnTo>
                  <a:cubicBezTo>
                    <a:pt x="5522" y="3125"/>
                    <a:pt x="5734" y="3175"/>
                    <a:pt x="5940" y="3230"/>
                  </a:cubicBezTo>
                  <a:cubicBezTo>
                    <a:pt x="5351" y="2826"/>
                    <a:pt x="4817" y="1675"/>
                    <a:pt x="4719" y="1135"/>
                  </a:cubicBezTo>
                  <a:cubicBezTo>
                    <a:pt x="4845" y="1080"/>
                    <a:pt x="4991" y="1053"/>
                    <a:pt x="5112" y="1053"/>
                  </a:cubicBezTo>
                  <a:cubicBezTo>
                    <a:pt x="4943" y="786"/>
                    <a:pt x="4599" y="813"/>
                    <a:pt x="4326" y="758"/>
                  </a:cubicBezTo>
                  <a:cubicBezTo>
                    <a:pt x="4474" y="491"/>
                    <a:pt x="4719" y="305"/>
                    <a:pt x="4867" y="33"/>
                  </a:cubicBezTo>
                  <a:cubicBezTo>
                    <a:pt x="4795" y="11"/>
                    <a:pt x="4719" y="0"/>
                    <a:pt x="4648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0"/>
            <p:cNvSpPr/>
            <p:nvPr/>
          </p:nvSpPr>
          <p:spPr>
            <a:xfrm>
              <a:off x="6731775" y="3475900"/>
              <a:ext cx="88650" cy="22125"/>
            </a:xfrm>
            <a:custGeom>
              <a:avLst/>
              <a:gdLst/>
              <a:ahLst/>
              <a:cxnLst/>
              <a:rect l="l" t="t" r="r" b="b"/>
              <a:pathLst>
                <a:path w="3546" h="885" extrusionOk="0">
                  <a:moveTo>
                    <a:pt x="3246" y="1"/>
                  </a:moveTo>
                  <a:cubicBezTo>
                    <a:pt x="3201" y="1"/>
                    <a:pt x="3163" y="11"/>
                    <a:pt x="3180" y="33"/>
                  </a:cubicBezTo>
                  <a:cubicBezTo>
                    <a:pt x="3180" y="39"/>
                    <a:pt x="3186" y="39"/>
                    <a:pt x="3186" y="44"/>
                  </a:cubicBezTo>
                  <a:lnTo>
                    <a:pt x="3196" y="54"/>
                  </a:lnTo>
                  <a:cubicBezTo>
                    <a:pt x="3311" y="202"/>
                    <a:pt x="3289" y="278"/>
                    <a:pt x="3136" y="278"/>
                  </a:cubicBezTo>
                  <a:cubicBezTo>
                    <a:pt x="3038" y="278"/>
                    <a:pt x="2891" y="245"/>
                    <a:pt x="2689" y="190"/>
                  </a:cubicBezTo>
                  <a:cubicBezTo>
                    <a:pt x="2672" y="175"/>
                    <a:pt x="2607" y="164"/>
                    <a:pt x="2559" y="164"/>
                  </a:cubicBezTo>
                  <a:cubicBezTo>
                    <a:pt x="2514" y="164"/>
                    <a:pt x="2476" y="170"/>
                    <a:pt x="2493" y="190"/>
                  </a:cubicBezTo>
                  <a:cubicBezTo>
                    <a:pt x="2684" y="464"/>
                    <a:pt x="2586" y="590"/>
                    <a:pt x="2390" y="590"/>
                  </a:cubicBezTo>
                  <a:cubicBezTo>
                    <a:pt x="2252" y="590"/>
                    <a:pt x="2078" y="535"/>
                    <a:pt x="1914" y="420"/>
                  </a:cubicBezTo>
                  <a:cubicBezTo>
                    <a:pt x="1904" y="414"/>
                    <a:pt x="1833" y="393"/>
                    <a:pt x="1783" y="393"/>
                  </a:cubicBezTo>
                  <a:cubicBezTo>
                    <a:pt x="1751" y="393"/>
                    <a:pt x="1729" y="404"/>
                    <a:pt x="1729" y="426"/>
                  </a:cubicBezTo>
                  <a:cubicBezTo>
                    <a:pt x="1768" y="681"/>
                    <a:pt x="1680" y="769"/>
                    <a:pt x="1539" y="769"/>
                  </a:cubicBezTo>
                  <a:cubicBezTo>
                    <a:pt x="1282" y="769"/>
                    <a:pt x="857" y="480"/>
                    <a:pt x="665" y="366"/>
                  </a:cubicBezTo>
                  <a:cubicBezTo>
                    <a:pt x="648" y="354"/>
                    <a:pt x="590" y="338"/>
                    <a:pt x="540" y="338"/>
                  </a:cubicBezTo>
                  <a:cubicBezTo>
                    <a:pt x="512" y="338"/>
                    <a:pt x="485" y="344"/>
                    <a:pt x="480" y="371"/>
                  </a:cubicBezTo>
                  <a:cubicBezTo>
                    <a:pt x="366" y="480"/>
                    <a:pt x="262" y="535"/>
                    <a:pt x="180" y="535"/>
                  </a:cubicBezTo>
                  <a:cubicBezTo>
                    <a:pt x="131" y="535"/>
                    <a:pt x="87" y="518"/>
                    <a:pt x="49" y="485"/>
                  </a:cubicBezTo>
                  <a:cubicBezTo>
                    <a:pt x="33" y="497"/>
                    <a:pt x="16" y="513"/>
                    <a:pt x="0" y="524"/>
                  </a:cubicBezTo>
                  <a:cubicBezTo>
                    <a:pt x="104" y="616"/>
                    <a:pt x="235" y="681"/>
                    <a:pt x="343" y="681"/>
                  </a:cubicBezTo>
                  <a:cubicBezTo>
                    <a:pt x="469" y="681"/>
                    <a:pt x="567" y="605"/>
                    <a:pt x="590" y="387"/>
                  </a:cubicBezTo>
                  <a:cubicBezTo>
                    <a:pt x="747" y="475"/>
                    <a:pt x="1320" y="884"/>
                    <a:pt x="1637" y="884"/>
                  </a:cubicBezTo>
                  <a:cubicBezTo>
                    <a:pt x="1806" y="884"/>
                    <a:pt x="1904" y="774"/>
                    <a:pt x="1838" y="442"/>
                  </a:cubicBezTo>
                  <a:lnTo>
                    <a:pt x="1838" y="442"/>
                  </a:lnTo>
                  <a:cubicBezTo>
                    <a:pt x="1975" y="550"/>
                    <a:pt x="2264" y="643"/>
                    <a:pt x="2476" y="643"/>
                  </a:cubicBezTo>
                  <a:cubicBezTo>
                    <a:pt x="2717" y="643"/>
                    <a:pt x="2864" y="530"/>
                    <a:pt x="2602" y="207"/>
                  </a:cubicBezTo>
                  <a:lnTo>
                    <a:pt x="2602" y="207"/>
                  </a:lnTo>
                  <a:cubicBezTo>
                    <a:pt x="2743" y="376"/>
                    <a:pt x="2957" y="492"/>
                    <a:pt x="3175" y="524"/>
                  </a:cubicBezTo>
                  <a:cubicBezTo>
                    <a:pt x="3186" y="513"/>
                    <a:pt x="3201" y="507"/>
                    <a:pt x="3213" y="497"/>
                  </a:cubicBezTo>
                  <a:cubicBezTo>
                    <a:pt x="3224" y="492"/>
                    <a:pt x="3306" y="414"/>
                    <a:pt x="3420" y="321"/>
                  </a:cubicBezTo>
                  <a:cubicBezTo>
                    <a:pt x="3398" y="230"/>
                    <a:pt x="3355" y="142"/>
                    <a:pt x="3300" y="66"/>
                  </a:cubicBezTo>
                  <a:lnTo>
                    <a:pt x="3300" y="66"/>
                  </a:lnTo>
                  <a:cubicBezTo>
                    <a:pt x="3355" y="137"/>
                    <a:pt x="3425" y="190"/>
                    <a:pt x="3508" y="240"/>
                  </a:cubicBezTo>
                  <a:cubicBezTo>
                    <a:pt x="3523" y="230"/>
                    <a:pt x="3535" y="218"/>
                    <a:pt x="3546" y="207"/>
                  </a:cubicBezTo>
                  <a:cubicBezTo>
                    <a:pt x="3491" y="158"/>
                    <a:pt x="3430" y="104"/>
                    <a:pt x="3377" y="27"/>
                  </a:cubicBezTo>
                  <a:cubicBezTo>
                    <a:pt x="3360" y="11"/>
                    <a:pt x="3300" y="1"/>
                    <a:pt x="3246" y="1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0"/>
            <p:cNvSpPr/>
            <p:nvPr/>
          </p:nvSpPr>
          <p:spPr>
            <a:xfrm>
              <a:off x="6756975" y="3044700"/>
              <a:ext cx="11225" cy="3550"/>
            </a:xfrm>
            <a:custGeom>
              <a:avLst/>
              <a:gdLst/>
              <a:ahLst/>
              <a:cxnLst/>
              <a:rect l="l" t="t" r="r" b="b"/>
              <a:pathLst>
                <a:path w="449" h="142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86"/>
                    <a:pt x="262" y="141"/>
                    <a:pt x="393" y="141"/>
                  </a:cubicBezTo>
                  <a:cubicBezTo>
                    <a:pt x="410" y="141"/>
                    <a:pt x="432" y="141"/>
                    <a:pt x="448" y="136"/>
                  </a:cubicBezTo>
                  <a:cubicBezTo>
                    <a:pt x="328" y="86"/>
                    <a:pt x="164" y="43"/>
                    <a:pt x="0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0"/>
            <p:cNvSpPr/>
            <p:nvPr/>
          </p:nvSpPr>
          <p:spPr>
            <a:xfrm>
              <a:off x="6664950" y="2995150"/>
              <a:ext cx="48975" cy="21550"/>
            </a:xfrm>
            <a:custGeom>
              <a:avLst/>
              <a:gdLst/>
              <a:ahLst/>
              <a:cxnLst/>
              <a:rect l="l" t="t" r="r" b="b"/>
              <a:pathLst>
                <a:path w="1959" h="862" extrusionOk="0">
                  <a:moveTo>
                    <a:pt x="1579" y="0"/>
                  </a:moveTo>
                  <a:cubicBezTo>
                    <a:pt x="1561" y="0"/>
                    <a:pt x="1545" y="8"/>
                    <a:pt x="1533" y="24"/>
                  </a:cubicBezTo>
                  <a:cubicBezTo>
                    <a:pt x="1413" y="154"/>
                    <a:pt x="1309" y="301"/>
                    <a:pt x="1189" y="416"/>
                  </a:cubicBezTo>
                  <a:cubicBezTo>
                    <a:pt x="1104" y="497"/>
                    <a:pt x="1008" y="565"/>
                    <a:pt x="902" y="607"/>
                  </a:cubicBezTo>
                  <a:lnTo>
                    <a:pt x="902" y="607"/>
                  </a:lnTo>
                  <a:cubicBezTo>
                    <a:pt x="984" y="437"/>
                    <a:pt x="1067" y="265"/>
                    <a:pt x="1123" y="77"/>
                  </a:cubicBezTo>
                  <a:cubicBezTo>
                    <a:pt x="1129" y="56"/>
                    <a:pt x="1123" y="29"/>
                    <a:pt x="1102" y="12"/>
                  </a:cubicBezTo>
                  <a:cubicBezTo>
                    <a:pt x="1093" y="7"/>
                    <a:pt x="1084" y="4"/>
                    <a:pt x="1074" y="4"/>
                  </a:cubicBezTo>
                  <a:cubicBezTo>
                    <a:pt x="1054" y="4"/>
                    <a:pt x="1035" y="14"/>
                    <a:pt x="1020" y="29"/>
                  </a:cubicBezTo>
                  <a:cubicBezTo>
                    <a:pt x="911" y="198"/>
                    <a:pt x="763" y="351"/>
                    <a:pt x="589" y="454"/>
                  </a:cubicBezTo>
                  <a:cubicBezTo>
                    <a:pt x="507" y="509"/>
                    <a:pt x="415" y="552"/>
                    <a:pt x="310" y="568"/>
                  </a:cubicBezTo>
                  <a:cubicBezTo>
                    <a:pt x="297" y="570"/>
                    <a:pt x="283" y="570"/>
                    <a:pt x="269" y="570"/>
                  </a:cubicBezTo>
                  <a:cubicBezTo>
                    <a:pt x="201" y="570"/>
                    <a:pt x="130" y="554"/>
                    <a:pt x="57" y="554"/>
                  </a:cubicBezTo>
                  <a:cubicBezTo>
                    <a:pt x="38" y="554"/>
                    <a:pt x="19" y="555"/>
                    <a:pt x="0" y="558"/>
                  </a:cubicBezTo>
                  <a:cubicBezTo>
                    <a:pt x="109" y="558"/>
                    <a:pt x="202" y="607"/>
                    <a:pt x="317" y="607"/>
                  </a:cubicBezTo>
                  <a:cubicBezTo>
                    <a:pt x="426" y="601"/>
                    <a:pt x="529" y="568"/>
                    <a:pt x="627" y="520"/>
                  </a:cubicBezTo>
                  <a:cubicBezTo>
                    <a:pt x="724" y="467"/>
                    <a:pt x="814" y="403"/>
                    <a:pt x="896" y="330"/>
                  </a:cubicBezTo>
                  <a:lnTo>
                    <a:pt x="896" y="330"/>
                  </a:lnTo>
                  <a:cubicBezTo>
                    <a:pt x="841" y="447"/>
                    <a:pt x="780" y="562"/>
                    <a:pt x="720" y="678"/>
                  </a:cubicBezTo>
                  <a:cubicBezTo>
                    <a:pt x="715" y="689"/>
                    <a:pt x="710" y="706"/>
                    <a:pt x="715" y="721"/>
                  </a:cubicBezTo>
                  <a:cubicBezTo>
                    <a:pt x="720" y="751"/>
                    <a:pt x="748" y="777"/>
                    <a:pt x="777" y="777"/>
                  </a:cubicBezTo>
                  <a:cubicBezTo>
                    <a:pt x="780" y="777"/>
                    <a:pt x="783" y="777"/>
                    <a:pt x="786" y="776"/>
                  </a:cubicBezTo>
                  <a:lnTo>
                    <a:pt x="791" y="776"/>
                  </a:lnTo>
                  <a:cubicBezTo>
                    <a:pt x="977" y="744"/>
                    <a:pt x="1161" y="651"/>
                    <a:pt x="1287" y="514"/>
                  </a:cubicBezTo>
                  <a:cubicBezTo>
                    <a:pt x="1342" y="460"/>
                    <a:pt x="1391" y="402"/>
                    <a:pt x="1438" y="344"/>
                  </a:cubicBezTo>
                  <a:lnTo>
                    <a:pt x="1438" y="344"/>
                  </a:lnTo>
                  <a:cubicBezTo>
                    <a:pt x="1429" y="382"/>
                    <a:pt x="1420" y="421"/>
                    <a:pt x="1413" y="459"/>
                  </a:cubicBezTo>
                  <a:cubicBezTo>
                    <a:pt x="1402" y="530"/>
                    <a:pt x="1390" y="601"/>
                    <a:pt x="1390" y="673"/>
                  </a:cubicBezTo>
                  <a:cubicBezTo>
                    <a:pt x="1390" y="711"/>
                    <a:pt x="1385" y="749"/>
                    <a:pt x="1397" y="792"/>
                  </a:cubicBezTo>
                  <a:cubicBezTo>
                    <a:pt x="1402" y="809"/>
                    <a:pt x="1407" y="820"/>
                    <a:pt x="1418" y="837"/>
                  </a:cubicBezTo>
                  <a:lnTo>
                    <a:pt x="1430" y="847"/>
                  </a:lnTo>
                  <a:cubicBezTo>
                    <a:pt x="1431" y="848"/>
                    <a:pt x="1431" y="849"/>
                    <a:pt x="1431" y="849"/>
                  </a:cubicBezTo>
                  <a:cubicBezTo>
                    <a:pt x="1431" y="849"/>
                    <a:pt x="1430" y="847"/>
                    <a:pt x="1432" y="847"/>
                  </a:cubicBezTo>
                  <a:cubicBezTo>
                    <a:pt x="1434" y="847"/>
                    <a:pt x="1437" y="848"/>
                    <a:pt x="1445" y="852"/>
                  </a:cubicBezTo>
                  <a:lnTo>
                    <a:pt x="1445" y="857"/>
                  </a:lnTo>
                  <a:lnTo>
                    <a:pt x="1462" y="857"/>
                  </a:lnTo>
                  <a:cubicBezTo>
                    <a:pt x="1474" y="860"/>
                    <a:pt x="1484" y="861"/>
                    <a:pt x="1492" y="861"/>
                  </a:cubicBezTo>
                  <a:cubicBezTo>
                    <a:pt x="1519" y="861"/>
                    <a:pt x="1533" y="850"/>
                    <a:pt x="1549" y="842"/>
                  </a:cubicBezTo>
                  <a:cubicBezTo>
                    <a:pt x="1680" y="749"/>
                    <a:pt x="1750" y="634"/>
                    <a:pt x="1822" y="503"/>
                  </a:cubicBezTo>
                  <a:cubicBezTo>
                    <a:pt x="1888" y="378"/>
                    <a:pt x="1931" y="236"/>
                    <a:pt x="1959" y="99"/>
                  </a:cubicBezTo>
                  <a:lnTo>
                    <a:pt x="1959" y="99"/>
                  </a:lnTo>
                  <a:cubicBezTo>
                    <a:pt x="1904" y="230"/>
                    <a:pt x="1855" y="361"/>
                    <a:pt x="1778" y="476"/>
                  </a:cubicBezTo>
                  <a:cubicBezTo>
                    <a:pt x="1707" y="585"/>
                    <a:pt x="1604" y="706"/>
                    <a:pt x="1506" y="765"/>
                  </a:cubicBezTo>
                  <a:cubicBezTo>
                    <a:pt x="1499" y="771"/>
                    <a:pt x="1491" y="772"/>
                    <a:pt x="1489" y="773"/>
                  </a:cubicBezTo>
                  <a:lnTo>
                    <a:pt x="1489" y="773"/>
                  </a:lnTo>
                  <a:lnTo>
                    <a:pt x="1489" y="771"/>
                  </a:lnTo>
                  <a:cubicBezTo>
                    <a:pt x="1483" y="749"/>
                    <a:pt x="1483" y="711"/>
                    <a:pt x="1489" y="678"/>
                  </a:cubicBezTo>
                  <a:cubicBezTo>
                    <a:pt x="1495" y="613"/>
                    <a:pt x="1511" y="547"/>
                    <a:pt x="1528" y="482"/>
                  </a:cubicBezTo>
                  <a:cubicBezTo>
                    <a:pt x="1561" y="351"/>
                    <a:pt x="1599" y="208"/>
                    <a:pt x="1642" y="84"/>
                  </a:cubicBezTo>
                  <a:cubicBezTo>
                    <a:pt x="1647" y="61"/>
                    <a:pt x="1642" y="34"/>
                    <a:pt x="1619" y="18"/>
                  </a:cubicBezTo>
                  <a:cubicBezTo>
                    <a:pt x="1608" y="6"/>
                    <a:pt x="1593" y="0"/>
                    <a:pt x="157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0"/>
            <p:cNvSpPr/>
            <p:nvPr/>
          </p:nvSpPr>
          <p:spPr>
            <a:xfrm>
              <a:off x="6721650" y="2994350"/>
              <a:ext cx="17900" cy="20750"/>
            </a:xfrm>
            <a:custGeom>
              <a:avLst/>
              <a:gdLst/>
              <a:ahLst/>
              <a:cxnLst/>
              <a:rect l="l" t="t" r="r" b="b"/>
              <a:pathLst>
                <a:path w="716" h="830" extrusionOk="0">
                  <a:moveTo>
                    <a:pt x="552" y="1"/>
                  </a:moveTo>
                  <a:lnTo>
                    <a:pt x="552" y="1"/>
                  </a:lnTo>
                  <a:cubicBezTo>
                    <a:pt x="505" y="222"/>
                    <a:pt x="554" y="444"/>
                    <a:pt x="570" y="649"/>
                  </a:cubicBezTo>
                  <a:lnTo>
                    <a:pt x="570" y="649"/>
                  </a:lnTo>
                  <a:cubicBezTo>
                    <a:pt x="376" y="553"/>
                    <a:pt x="188" y="413"/>
                    <a:pt x="1" y="273"/>
                  </a:cubicBezTo>
                  <a:lnTo>
                    <a:pt x="1" y="273"/>
                  </a:lnTo>
                  <a:cubicBezTo>
                    <a:pt x="66" y="393"/>
                    <a:pt x="159" y="502"/>
                    <a:pt x="263" y="595"/>
                  </a:cubicBezTo>
                  <a:cubicBezTo>
                    <a:pt x="366" y="693"/>
                    <a:pt x="481" y="770"/>
                    <a:pt x="617" y="824"/>
                  </a:cubicBezTo>
                  <a:cubicBezTo>
                    <a:pt x="628" y="829"/>
                    <a:pt x="634" y="829"/>
                    <a:pt x="645" y="829"/>
                  </a:cubicBezTo>
                  <a:cubicBezTo>
                    <a:pt x="683" y="829"/>
                    <a:pt x="716" y="797"/>
                    <a:pt x="716" y="759"/>
                  </a:cubicBezTo>
                  <a:cubicBezTo>
                    <a:pt x="710" y="622"/>
                    <a:pt x="683" y="491"/>
                    <a:pt x="650" y="371"/>
                  </a:cubicBezTo>
                  <a:cubicBezTo>
                    <a:pt x="612" y="247"/>
                    <a:pt x="580" y="126"/>
                    <a:pt x="55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0"/>
            <p:cNvSpPr/>
            <p:nvPr/>
          </p:nvSpPr>
          <p:spPr>
            <a:xfrm>
              <a:off x="6642300" y="3068550"/>
              <a:ext cx="45700" cy="25825"/>
            </a:xfrm>
            <a:custGeom>
              <a:avLst/>
              <a:gdLst/>
              <a:ahLst/>
              <a:cxnLst/>
              <a:rect l="l" t="t" r="r" b="b"/>
              <a:pathLst>
                <a:path w="1828" h="1033" extrusionOk="0">
                  <a:moveTo>
                    <a:pt x="796" y="0"/>
                  </a:moveTo>
                  <a:cubicBezTo>
                    <a:pt x="781" y="0"/>
                    <a:pt x="766" y="7"/>
                    <a:pt x="758" y="21"/>
                  </a:cubicBezTo>
                  <a:cubicBezTo>
                    <a:pt x="754" y="28"/>
                    <a:pt x="750" y="34"/>
                    <a:pt x="746" y="40"/>
                  </a:cubicBezTo>
                  <a:lnTo>
                    <a:pt x="746" y="40"/>
                  </a:lnTo>
                  <a:cubicBezTo>
                    <a:pt x="670" y="157"/>
                    <a:pt x="555" y="255"/>
                    <a:pt x="437" y="338"/>
                  </a:cubicBezTo>
                  <a:cubicBezTo>
                    <a:pt x="306" y="426"/>
                    <a:pt x="164" y="497"/>
                    <a:pt x="0" y="507"/>
                  </a:cubicBezTo>
                  <a:cubicBezTo>
                    <a:pt x="14" y="508"/>
                    <a:pt x="28" y="509"/>
                    <a:pt x="42" y="509"/>
                  </a:cubicBezTo>
                  <a:cubicBezTo>
                    <a:pt x="190" y="509"/>
                    <a:pt x="334" y="453"/>
                    <a:pt x="464" y="388"/>
                  </a:cubicBezTo>
                  <a:cubicBezTo>
                    <a:pt x="517" y="359"/>
                    <a:pt x="569" y="327"/>
                    <a:pt x="619" y="291"/>
                  </a:cubicBezTo>
                  <a:lnTo>
                    <a:pt x="619" y="291"/>
                  </a:lnTo>
                  <a:cubicBezTo>
                    <a:pt x="541" y="473"/>
                    <a:pt x="485" y="662"/>
                    <a:pt x="420" y="840"/>
                  </a:cubicBezTo>
                  <a:lnTo>
                    <a:pt x="420" y="846"/>
                  </a:lnTo>
                  <a:cubicBezTo>
                    <a:pt x="415" y="851"/>
                    <a:pt x="415" y="857"/>
                    <a:pt x="415" y="862"/>
                  </a:cubicBezTo>
                  <a:cubicBezTo>
                    <a:pt x="415" y="895"/>
                    <a:pt x="443" y="922"/>
                    <a:pt x="475" y="927"/>
                  </a:cubicBezTo>
                  <a:cubicBezTo>
                    <a:pt x="482" y="928"/>
                    <a:pt x="489" y="928"/>
                    <a:pt x="495" y="928"/>
                  </a:cubicBezTo>
                  <a:cubicBezTo>
                    <a:pt x="605" y="928"/>
                    <a:pt x="692" y="887"/>
                    <a:pt x="775" y="851"/>
                  </a:cubicBezTo>
                  <a:cubicBezTo>
                    <a:pt x="868" y="802"/>
                    <a:pt x="944" y="753"/>
                    <a:pt x="1026" y="693"/>
                  </a:cubicBezTo>
                  <a:cubicBezTo>
                    <a:pt x="1073" y="653"/>
                    <a:pt x="1120" y="611"/>
                    <a:pt x="1165" y="567"/>
                  </a:cubicBezTo>
                  <a:lnTo>
                    <a:pt x="1165" y="567"/>
                  </a:lnTo>
                  <a:cubicBezTo>
                    <a:pt x="1164" y="569"/>
                    <a:pt x="1163" y="571"/>
                    <a:pt x="1163" y="573"/>
                  </a:cubicBezTo>
                  <a:cubicBezTo>
                    <a:pt x="1113" y="698"/>
                    <a:pt x="1064" y="851"/>
                    <a:pt x="1118" y="998"/>
                  </a:cubicBezTo>
                  <a:lnTo>
                    <a:pt x="1118" y="1003"/>
                  </a:lnTo>
                  <a:cubicBezTo>
                    <a:pt x="1124" y="1022"/>
                    <a:pt x="1142" y="1032"/>
                    <a:pt x="1162" y="1032"/>
                  </a:cubicBezTo>
                  <a:cubicBezTo>
                    <a:pt x="1165" y="1032"/>
                    <a:pt x="1169" y="1032"/>
                    <a:pt x="1173" y="1031"/>
                  </a:cubicBezTo>
                  <a:cubicBezTo>
                    <a:pt x="1359" y="982"/>
                    <a:pt x="1495" y="851"/>
                    <a:pt x="1593" y="715"/>
                  </a:cubicBezTo>
                  <a:cubicBezTo>
                    <a:pt x="1697" y="573"/>
                    <a:pt x="1773" y="414"/>
                    <a:pt x="1828" y="251"/>
                  </a:cubicBezTo>
                  <a:lnTo>
                    <a:pt x="1828" y="251"/>
                  </a:lnTo>
                  <a:cubicBezTo>
                    <a:pt x="1752" y="404"/>
                    <a:pt x="1659" y="552"/>
                    <a:pt x="1550" y="676"/>
                  </a:cubicBezTo>
                  <a:cubicBezTo>
                    <a:pt x="1453" y="783"/>
                    <a:pt x="1335" y="885"/>
                    <a:pt x="1202" y="926"/>
                  </a:cubicBezTo>
                  <a:lnTo>
                    <a:pt x="1202" y="926"/>
                  </a:lnTo>
                  <a:cubicBezTo>
                    <a:pt x="1190" y="831"/>
                    <a:pt x="1229" y="722"/>
                    <a:pt x="1271" y="622"/>
                  </a:cubicBezTo>
                  <a:cubicBezTo>
                    <a:pt x="1321" y="502"/>
                    <a:pt x="1392" y="388"/>
                    <a:pt x="1413" y="235"/>
                  </a:cubicBezTo>
                  <a:cubicBezTo>
                    <a:pt x="1419" y="207"/>
                    <a:pt x="1407" y="180"/>
                    <a:pt x="1380" y="169"/>
                  </a:cubicBezTo>
                  <a:cubicBezTo>
                    <a:pt x="1372" y="162"/>
                    <a:pt x="1361" y="159"/>
                    <a:pt x="1351" y="159"/>
                  </a:cubicBezTo>
                  <a:cubicBezTo>
                    <a:pt x="1328" y="159"/>
                    <a:pt x="1304" y="173"/>
                    <a:pt x="1294" y="192"/>
                  </a:cubicBezTo>
                  <a:lnTo>
                    <a:pt x="1294" y="202"/>
                  </a:lnTo>
                  <a:cubicBezTo>
                    <a:pt x="1216" y="343"/>
                    <a:pt x="1075" y="474"/>
                    <a:pt x="939" y="584"/>
                  </a:cubicBezTo>
                  <a:cubicBezTo>
                    <a:pt x="868" y="638"/>
                    <a:pt x="791" y="688"/>
                    <a:pt x="715" y="731"/>
                  </a:cubicBezTo>
                  <a:cubicBezTo>
                    <a:pt x="669" y="754"/>
                    <a:pt x="621" y="775"/>
                    <a:pt x="574" y="787"/>
                  </a:cubicBezTo>
                  <a:lnTo>
                    <a:pt x="574" y="787"/>
                  </a:lnTo>
                  <a:cubicBezTo>
                    <a:pt x="655" y="540"/>
                    <a:pt x="720" y="293"/>
                    <a:pt x="835" y="71"/>
                  </a:cubicBezTo>
                  <a:cubicBezTo>
                    <a:pt x="851" y="49"/>
                    <a:pt x="841" y="21"/>
                    <a:pt x="818" y="6"/>
                  </a:cubicBezTo>
                  <a:cubicBezTo>
                    <a:pt x="811" y="2"/>
                    <a:pt x="804" y="0"/>
                    <a:pt x="79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0"/>
            <p:cNvSpPr/>
            <p:nvPr/>
          </p:nvSpPr>
          <p:spPr>
            <a:xfrm>
              <a:off x="6695900" y="3071525"/>
              <a:ext cx="13125" cy="21875"/>
            </a:xfrm>
            <a:custGeom>
              <a:avLst/>
              <a:gdLst/>
              <a:ahLst/>
              <a:cxnLst/>
              <a:rect l="l" t="t" r="r" b="b"/>
              <a:pathLst>
                <a:path w="525" h="875" extrusionOk="0">
                  <a:moveTo>
                    <a:pt x="152" y="732"/>
                  </a:moveTo>
                  <a:cubicBezTo>
                    <a:pt x="153" y="733"/>
                    <a:pt x="154" y="734"/>
                    <a:pt x="155" y="734"/>
                  </a:cubicBezTo>
                  <a:lnTo>
                    <a:pt x="155" y="734"/>
                  </a:lnTo>
                  <a:cubicBezTo>
                    <a:pt x="153" y="735"/>
                    <a:pt x="153" y="735"/>
                    <a:pt x="152" y="735"/>
                  </a:cubicBezTo>
                  <a:cubicBezTo>
                    <a:pt x="150" y="735"/>
                    <a:pt x="152" y="732"/>
                    <a:pt x="152" y="732"/>
                  </a:cubicBezTo>
                  <a:close/>
                  <a:moveTo>
                    <a:pt x="156" y="735"/>
                  </a:moveTo>
                  <a:cubicBezTo>
                    <a:pt x="161" y="738"/>
                    <a:pt x="164" y="739"/>
                    <a:pt x="164" y="743"/>
                  </a:cubicBezTo>
                  <a:cubicBezTo>
                    <a:pt x="164" y="743"/>
                    <a:pt x="160" y="739"/>
                    <a:pt x="156" y="735"/>
                  </a:cubicBezTo>
                  <a:close/>
                  <a:moveTo>
                    <a:pt x="524" y="1"/>
                  </a:moveTo>
                  <a:cubicBezTo>
                    <a:pt x="469" y="138"/>
                    <a:pt x="409" y="269"/>
                    <a:pt x="355" y="400"/>
                  </a:cubicBezTo>
                  <a:cubicBezTo>
                    <a:pt x="295" y="519"/>
                    <a:pt x="230" y="672"/>
                    <a:pt x="159" y="732"/>
                  </a:cubicBezTo>
                  <a:cubicBezTo>
                    <a:pt x="157" y="733"/>
                    <a:pt x="156" y="734"/>
                    <a:pt x="155" y="734"/>
                  </a:cubicBezTo>
                  <a:lnTo>
                    <a:pt x="155" y="734"/>
                  </a:lnTo>
                  <a:cubicBezTo>
                    <a:pt x="154" y="733"/>
                    <a:pt x="153" y="732"/>
                    <a:pt x="152" y="731"/>
                  </a:cubicBezTo>
                  <a:lnTo>
                    <a:pt x="152" y="731"/>
                  </a:lnTo>
                  <a:cubicBezTo>
                    <a:pt x="150" y="724"/>
                    <a:pt x="141" y="691"/>
                    <a:pt x="137" y="667"/>
                  </a:cubicBezTo>
                  <a:cubicBezTo>
                    <a:pt x="120" y="602"/>
                    <a:pt x="120" y="531"/>
                    <a:pt x="120" y="459"/>
                  </a:cubicBezTo>
                  <a:cubicBezTo>
                    <a:pt x="114" y="323"/>
                    <a:pt x="114" y="176"/>
                    <a:pt x="114" y="33"/>
                  </a:cubicBezTo>
                  <a:cubicBezTo>
                    <a:pt x="54" y="171"/>
                    <a:pt x="28" y="312"/>
                    <a:pt x="11" y="459"/>
                  </a:cubicBezTo>
                  <a:cubicBezTo>
                    <a:pt x="1" y="531"/>
                    <a:pt x="1" y="607"/>
                    <a:pt x="1" y="683"/>
                  </a:cubicBezTo>
                  <a:cubicBezTo>
                    <a:pt x="11" y="727"/>
                    <a:pt x="6" y="765"/>
                    <a:pt x="49" y="819"/>
                  </a:cubicBezTo>
                  <a:cubicBezTo>
                    <a:pt x="71" y="846"/>
                    <a:pt x="66" y="836"/>
                    <a:pt x="76" y="846"/>
                  </a:cubicBezTo>
                  <a:cubicBezTo>
                    <a:pt x="93" y="863"/>
                    <a:pt x="114" y="874"/>
                    <a:pt x="137" y="874"/>
                  </a:cubicBezTo>
                  <a:cubicBezTo>
                    <a:pt x="142" y="875"/>
                    <a:pt x="147" y="875"/>
                    <a:pt x="152" y="875"/>
                  </a:cubicBezTo>
                  <a:cubicBezTo>
                    <a:pt x="184" y="875"/>
                    <a:pt x="216" y="861"/>
                    <a:pt x="235" y="846"/>
                  </a:cubicBezTo>
                  <a:cubicBezTo>
                    <a:pt x="381" y="715"/>
                    <a:pt x="409" y="579"/>
                    <a:pt x="453" y="438"/>
                  </a:cubicBezTo>
                  <a:cubicBezTo>
                    <a:pt x="491" y="295"/>
                    <a:pt x="524" y="154"/>
                    <a:pt x="5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0"/>
            <p:cNvSpPr/>
            <p:nvPr/>
          </p:nvSpPr>
          <p:spPr>
            <a:xfrm>
              <a:off x="6728750" y="3058000"/>
              <a:ext cx="55250" cy="30500"/>
            </a:xfrm>
            <a:custGeom>
              <a:avLst/>
              <a:gdLst/>
              <a:ahLst/>
              <a:cxnLst/>
              <a:rect l="l" t="t" r="r" b="b"/>
              <a:pathLst>
                <a:path w="2210" h="1220" extrusionOk="0">
                  <a:moveTo>
                    <a:pt x="1105" y="1"/>
                  </a:moveTo>
                  <a:cubicBezTo>
                    <a:pt x="1101" y="1"/>
                    <a:pt x="1096" y="1"/>
                    <a:pt x="1091" y="2"/>
                  </a:cubicBezTo>
                  <a:cubicBezTo>
                    <a:pt x="1059" y="7"/>
                    <a:pt x="1043" y="35"/>
                    <a:pt x="1043" y="68"/>
                  </a:cubicBezTo>
                  <a:lnTo>
                    <a:pt x="1048" y="68"/>
                  </a:lnTo>
                  <a:cubicBezTo>
                    <a:pt x="1071" y="221"/>
                    <a:pt x="1119" y="357"/>
                    <a:pt x="1146" y="498"/>
                  </a:cubicBezTo>
                  <a:cubicBezTo>
                    <a:pt x="1173" y="608"/>
                    <a:pt x="1188" y="726"/>
                    <a:pt x="1173" y="827"/>
                  </a:cubicBezTo>
                  <a:lnTo>
                    <a:pt x="1173" y="827"/>
                  </a:lnTo>
                  <a:cubicBezTo>
                    <a:pt x="1075" y="778"/>
                    <a:pt x="988" y="692"/>
                    <a:pt x="912" y="602"/>
                  </a:cubicBezTo>
                  <a:cubicBezTo>
                    <a:pt x="814" y="488"/>
                    <a:pt x="726" y="362"/>
                    <a:pt x="633" y="237"/>
                  </a:cubicBezTo>
                  <a:lnTo>
                    <a:pt x="633" y="231"/>
                  </a:lnTo>
                  <a:cubicBezTo>
                    <a:pt x="623" y="214"/>
                    <a:pt x="601" y="209"/>
                    <a:pt x="585" y="209"/>
                  </a:cubicBezTo>
                  <a:cubicBezTo>
                    <a:pt x="547" y="209"/>
                    <a:pt x="519" y="237"/>
                    <a:pt x="519" y="269"/>
                  </a:cubicBezTo>
                  <a:cubicBezTo>
                    <a:pt x="514" y="433"/>
                    <a:pt x="525" y="581"/>
                    <a:pt x="519" y="733"/>
                  </a:cubicBezTo>
                  <a:cubicBezTo>
                    <a:pt x="515" y="857"/>
                    <a:pt x="510" y="993"/>
                    <a:pt x="463" y="1088"/>
                  </a:cubicBezTo>
                  <a:lnTo>
                    <a:pt x="463" y="1088"/>
                  </a:lnTo>
                  <a:cubicBezTo>
                    <a:pt x="387" y="967"/>
                    <a:pt x="332" y="831"/>
                    <a:pt x="258" y="700"/>
                  </a:cubicBezTo>
                  <a:cubicBezTo>
                    <a:pt x="170" y="548"/>
                    <a:pt x="66" y="411"/>
                    <a:pt x="1" y="254"/>
                  </a:cubicBezTo>
                  <a:lnTo>
                    <a:pt x="1" y="254"/>
                  </a:lnTo>
                  <a:cubicBezTo>
                    <a:pt x="39" y="422"/>
                    <a:pt x="137" y="569"/>
                    <a:pt x="208" y="727"/>
                  </a:cubicBezTo>
                  <a:cubicBezTo>
                    <a:pt x="273" y="881"/>
                    <a:pt x="328" y="1044"/>
                    <a:pt x="426" y="1196"/>
                  </a:cubicBezTo>
                  <a:cubicBezTo>
                    <a:pt x="426" y="1203"/>
                    <a:pt x="426" y="1208"/>
                    <a:pt x="432" y="1208"/>
                  </a:cubicBezTo>
                  <a:cubicBezTo>
                    <a:pt x="440" y="1216"/>
                    <a:pt x="453" y="1220"/>
                    <a:pt x="465" y="1220"/>
                  </a:cubicBezTo>
                  <a:cubicBezTo>
                    <a:pt x="477" y="1220"/>
                    <a:pt x="489" y="1216"/>
                    <a:pt x="497" y="1208"/>
                  </a:cubicBezTo>
                  <a:cubicBezTo>
                    <a:pt x="563" y="1137"/>
                    <a:pt x="590" y="1055"/>
                    <a:pt x="606" y="974"/>
                  </a:cubicBezTo>
                  <a:cubicBezTo>
                    <a:pt x="623" y="896"/>
                    <a:pt x="633" y="815"/>
                    <a:pt x="639" y="738"/>
                  </a:cubicBezTo>
                  <a:cubicBezTo>
                    <a:pt x="645" y="649"/>
                    <a:pt x="644" y="560"/>
                    <a:pt x="643" y="473"/>
                  </a:cubicBezTo>
                  <a:lnTo>
                    <a:pt x="643" y="473"/>
                  </a:lnTo>
                  <a:cubicBezTo>
                    <a:pt x="694" y="545"/>
                    <a:pt x="746" y="618"/>
                    <a:pt x="802" y="690"/>
                  </a:cubicBezTo>
                  <a:cubicBezTo>
                    <a:pt x="907" y="810"/>
                    <a:pt x="1026" y="934"/>
                    <a:pt x="1201" y="984"/>
                  </a:cubicBezTo>
                  <a:lnTo>
                    <a:pt x="1207" y="984"/>
                  </a:lnTo>
                  <a:cubicBezTo>
                    <a:pt x="1212" y="986"/>
                    <a:pt x="1218" y="987"/>
                    <a:pt x="1224" y="987"/>
                  </a:cubicBezTo>
                  <a:cubicBezTo>
                    <a:pt x="1252" y="987"/>
                    <a:pt x="1279" y="968"/>
                    <a:pt x="1288" y="941"/>
                  </a:cubicBezTo>
                  <a:cubicBezTo>
                    <a:pt x="1338" y="771"/>
                    <a:pt x="1305" y="619"/>
                    <a:pt x="1272" y="471"/>
                  </a:cubicBezTo>
                  <a:cubicBezTo>
                    <a:pt x="1261" y="430"/>
                    <a:pt x="1250" y="388"/>
                    <a:pt x="1239" y="348"/>
                  </a:cubicBezTo>
                  <a:lnTo>
                    <a:pt x="1239" y="348"/>
                  </a:lnTo>
                  <a:cubicBezTo>
                    <a:pt x="1321" y="449"/>
                    <a:pt x="1412" y="543"/>
                    <a:pt x="1517" y="624"/>
                  </a:cubicBezTo>
                  <a:cubicBezTo>
                    <a:pt x="1615" y="700"/>
                    <a:pt x="1741" y="733"/>
                    <a:pt x="1861" y="738"/>
                  </a:cubicBezTo>
                  <a:cubicBezTo>
                    <a:pt x="1877" y="739"/>
                    <a:pt x="1892" y="739"/>
                    <a:pt x="1907" y="739"/>
                  </a:cubicBezTo>
                  <a:cubicBezTo>
                    <a:pt x="2010" y="739"/>
                    <a:pt x="2110" y="722"/>
                    <a:pt x="2210" y="722"/>
                  </a:cubicBezTo>
                  <a:cubicBezTo>
                    <a:pt x="2096" y="705"/>
                    <a:pt x="1975" y="712"/>
                    <a:pt x="1867" y="695"/>
                  </a:cubicBezTo>
                  <a:cubicBezTo>
                    <a:pt x="1751" y="684"/>
                    <a:pt x="1643" y="640"/>
                    <a:pt x="1561" y="569"/>
                  </a:cubicBezTo>
                  <a:cubicBezTo>
                    <a:pt x="1391" y="422"/>
                    <a:pt x="1260" y="226"/>
                    <a:pt x="1152" y="30"/>
                  </a:cubicBezTo>
                  <a:cubicBezTo>
                    <a:pt x="1143" y="11"/>
                    <a:pt x="1126" y="1"/>
                    <a:pt x="11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0"/>
            <p:cNvSpPr/>
            <p:nvPr/>
          </p:nvSpPr>
          <p:spPr>
            <a:xfrm>
              <a:off x="6639450" y="3118975"/>
              <a:ext cx="24275" cy="15925"/>
            </a:xfrm>
            <a:custGeom>
              <a:avLst/>
              <a:gdLst/>
              <a:ahLst/>
              <a:cxnLst/>
              <a:rect l="l" t="t" r="r" b="b"/>
              <a:pathLst>
                <a:path w="971" h="637" extrusionOk="0">
                  <a:moveTo>
                    <a:pt x="534" y="1"/>
                  </a:moveTo>
                  <a:lnTo>
                    <a:pt x="534" y="1"/>
                  </a:lnTo>
                  <a:cubicBezTo>
                    <a:pt x="469" y="106"/>
                    <a:pt x="381" y="171"/>
                    <a:pt x="290" y="242"/>
                  </a:cubicBezTo>
                  <a:cubicBezTo>
                    <a:pt x="197" y="302"/>
                    <a:pt x="93" y="373"/>
                    <a:pt x="11" y="471"/>
                  </a:cubicBezTo>
                  <a:cubicBezTo>
                    <a:pt x="5" y="481"/>
                    <a:pt x="0" y="498"/>
                    <a:pt x="0" y="509"/>
                  </a:cubicBezTo>
                  <a:lnTo>
                    <a:pt x="0" y="514"/>
                  </a:lnTo>
                  <a:lnTo>
                    <a:pt x="0" y="525"/>
                  </a:lnTo>
                  <a:cubicBezTo>
                    <a:pt x="0" y="552"/>
                    <a:pt x="16" y="580"/>
                    <a:pt x="43" y="590"/>
                  </a:cubicBezTo>
                  <a:cubicBezTo>
                    <a:pt x="130" y="621"/>
                    <a:pt x="222" y="636"/>
                    <a:pt x="313" y="636"/>
                  </a:cubicBezTo>
                  <a:cubicBezTo>
                    <a:pt x="399" y="636"/>
                    <a:pt x="485" y="623"/>
                    <a:pt x="567" y="597"/>
                  </a:cubicBezTo>
                  <a:cubicBezTo>
                    <a:pt x="731" y="531"/>
                    <a:pt x="872" y="426"/>
                    <a:pt x="970" y="295"/>
                  </a:cubicBezTo>
                  <a:lnTo>
                    <a:pt x="970" y="295"/>
                  </a:lnTo>
                  <a:cubicBezTo>
                    <a:pt x="829" y="378"/>
                    <a:pt x="682" y="449"/>
                    <a:pt x="534" y="476"/>
                  </a:cubicBezTo>
                  <a:cubicBezTo>
                    <a:pt x="470" y="492"/>
                    <a:pt x="407" y="499"/>
                    <a:pt x="345" y="499"/>
                  </a:cubicBezTo>
                  <a:cubicBezTo>
                    <a:pt x="289" y="499"/>
                    <a:pt x="234" y="493"/>
                    <a:pt x="179" y="482"/>
                  </a:cubicBezTo>
                  <a:lnTo>
                    <a:pt x="179" y="482"/>
                  </a:lnTo>
                  <a:cubicBezTo>
                    <a:pt x="231" y="428"/>
                    <a:pt x="293" y="374"/>
                    <a:pt x="355" y="313"/>
                  </a:cubicBezTo>
                  <a:cubicBezTo>
                    <a:pt x="436" y="230"/>
                    <a:pt x="512" y="121"/>
                    <a:pt x="5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0"/>
            <p:cNvSpPr/>
            <p:nvPr/>
          </p:nvSpPr>
          <p:spPr>
            <a:xfrm>
              <a:off x="6592125" y="3167200"/>
              <a:ext cx="76925" cy="19475"/>
            </a:xfrm>
            <a:custGeom>
              <a:avLst/>
              <a:gdLst/>
              <a:ahLst/>
              <a:cxnLst/>
              <a:rect l="l" t="t" r="r" b="b"/>
              <a:pathLst>
                <a:path w="3077" h="779" extrusionOk="0">
                  <a:moveTo>
                    <a:pt x="1801" y="1"/>
                  </a:moveTo>
                  <a:cubicBezTo>
                    <a:pt x="1787" y="1"/>
                    <a:pt x="1774" y="5"/>
                    <a:pt x="1762" y="15"/>
                  </a:cubicBezTo>
                  <a:cubicBezTo>
                    <a:pt x="1521" y="206"/>
                    <a:pt x="1211" y="325"/>
                    <a:pt x="894" y="330"/>
                  </a:cubicBezTo>
                  <a:cubicBezTo>
                    <a:pt x="885" y="331"/>
                    <a:pt x="875" y="331"/>
                    <a:pt x="866" y="331"/>
                  </a:cubicBezTo>
                  <a:cubicBezTo>
                    <a:pt x="718" y="331"/>
                    <a:pt x="574" y="285"/>
                    <a:pt x="426" y="249"/>
                  </a:cubicBezTo>
                  <a:cubicBezTo>
                    <a:pt x="278" y="199"/>
                    <a:pt x="114" y="156"/>
                    <a:pt x="0" y="36"/>
                  </a:cubicBezTo>
                  <a:lnTo>
                    <a:pt x="0" y="36"/>
                  </a:lnTo>
                  <a:cubicBezTo>
                    <a:pt x="98" y="167"/>
                    <a:pt x="262" y="232"/>
                    <a:pt x="415" y="287"/>
                  </a:cubicBezTo>
                  <a:cubicBezTo>
                    <a:pt x="567" y="342"/>
                    <a:pt x="725" y="408"/>
                    <a:pt x="894" y="408"/>
                  </a:cubicBezTo>
                  <a:cubicBezTo>
                    <a:pt x="910" y="408"/>
                    <a:pt x="926" y="408"/>
                    <a:pt x="942" y="408"/>
                  </a:cubicBezTo>
                  <a:cubicBezTo>
                    <a:pt x="1155" y="408"/>
                    <a:pt x="1372" y="364"/>
                    <a:pt x="1568" y="273"/>
                  </a:cubicBezTo>
                  <a:lnTo>
                    <a:pt x="1568" y="273"/>
                  </a:lnTo>
                  <a:cubicBezTo>
                    <a:pt x="1464" y="404"/>
                    <a:pt x="1353" y="529"/>
                    <a:pt x="1239" y="647"/>
                  </a:cubicBezTo>
                  <a:cubicBezTo>
                    <a:pt x="1227" y="658"/>
                    <a:pt x="1222" y="669"/>
                    <a:pt x="1216" y="685"/>
                  </a:cubicBezTo>
                  <a:cubicBezTo>
                    <a:pt x="1216" y="723"/>
                    <a:pt x="1239" y="756"/>
                    <a:pt x="1277" y="762"/>
                  </a:cubicBezTo>
                  <a:cubicBezTo>
                    <a:pt x="1314" y="767"/>
                    <a:pt x="1352" y="770"/>
                    <a:pt x="1389" y="770"/>
                  </a:cubicBezTo>
                  <a:cubicBezTo>
                    <a:pt x="1590" y="770"/>
                    <a:pt x="1788" y="699"/>
                    <a:pt x="1953" y="599"/>
                  </a:cubicBezTo>
                  <a:cubicBezTo>
                    <a:pt x="2058" y="535"/>
                    <a:pt x="2155" y="457"/>
                    <a:pt x="2239" y="368"/>
                  </a:cubicBezTo>
                  <a:lnTo>
                    <a:pt x="2239" y="368"/>
                  </a:lnTo>
                  <a:cubicBezTo>
                    <a:pt x="2238" y="372"/>
                    <a:pt x="2237" y="376"/>
                    <a:pt x="2236" y="380"/>
                  </a:cubicBezTo>
                  <a:cubicBezTo>
                    <a:pt x="2209" y="489"/>
                    <a:pt x="2193" y="609"/>
                    <a:pt x="2198" y="723"/>
                  </a:cubicBezTo>
                  <a:lnTo>
                    <a:pt x="2198" y="730"/>
                  </a:lnTo>
                  <a:cubicBezTo>
                    <a:pt x="2203" y="745"/>
                    <a:pt x="2215" y="768"/>
                    <a:pt x="2241" y="773"/>
                  </a:cubicBezTo>
                  <a:cubicBezTo>
                    <a:pt x="2261" y="777"/>
                    <a:pt x="2279" y="779"/>
                    <a:pt x="2297" y="779"/>
                  </a:cubicBezTo>
                  <a:cubicBezTo>
                    <a:pt x="2379" y="779"/>
                    <a:pt x="2451" y="742"/>
                    <a:pt x="2510" y="702"/>
                  </a:cubicBezTo>
                  <a:cubicBezTo>
                    <a:pt x="2580" y="652"/>
                    <a:pt x="2646" y="592"/>
                    <a:pt x="2700" y="527"/>
                  </a:cubicBezTo>
                  <a:cubicBezTo>
                    <a:pt x="2790" y="425"/>
                    <a:pt x="2864" y="311"/>
                    <a:pt x="2930" y="193"/>
                  </a:cubicBezTo>
                  <a:lnTo>
                    <a:pt x="2930" y="193"/>
                  </a:lnTo>
                  <a:cubicBezTo>
                    <a:pt x="2952" y="352"/>
                    <a:pt x="3026" y="495"/>
                    <a:pt x="3077" y="642"/>
                  </a:cubicBezTo>
                  <a:cubicBezTo>
                    <a:pt x="3033" y="461"/>
                    <a:pt x="2956" y="282"/>
                    <a:pt x="2978" y="101"/>
                  </a:cubicBezTo>
                  <a:cubicBezTo>
                    <a:pt x="2978" y="96"/>
                    <a:pt x="2973" y="85"/>
                    <a:pt x="2968" y="80"/>
                  </a:cubicBezTo>
                  <a:cubicBezTo>
                    <a:pt x="2962" y="78"/>
                    <a:pt x="2956" y="77"/>
                    <a:pt x="2952" y="77"/>
                  </a:cubicBezTo>
                  <a:cubicBezTo>
                    <a:pt x="2943" y="77"/>
                    <a:pt x="2936" y="81"/>
                    <a:pt x="2929" y="91"/>
                  </a:cubicBezTo>
                  <a:cubicBezTo>
                    <a:pt x="2842" y="227"/>
                    <a:pt x="2744" y="358"/>
                    <a:pt x="2634" y="473"/>
                  </a:cubicBezTo>
                  <a:cubicBezTo>
                    <a:pt x="2543" y="569"/>
                    <a:pt x="2421" y="675"/>
                    <a:pt x="2311" y="675"/>
                  </a:cubicBezTo>
                  <a:cubicBezTo>
                    <a:pt x="2309" y="675"/>
                    <a:pt x="2308" y="675"/>
                    <a:pt x="2306" y="675"/>
                  </a:cubicBezTo>
                  <a:lnTo>
                    <a:pt x="2306" y="675"/>
                  </a:lnTo>
                  <a:cubicBezTo>
                    <a:pt x="2308" y="587"/>
                    <a:pt x="2328" y="502"/>
                    <a:pt x="2357" y="413"/>
                  </a:cubicBezTo>
                  <a:cubicBezTo>
                    <a:pt x="2384" y="309"/>
                    <a:pt x="2417" y="199"/>
                    <a:pt x="2438" y="85"/>
                  </a:cubicBezTo>
                  <a:cubicBezTo>
                    <a:pt x="2444" y="58"/>
                    <a:pt x="2427" y="30"/>
                    <a:pt x="2405" y="20"/>
                  </a:cubicBezTo>
                  <a:cubicBezTo>
                    <a:pt x="2395" y="15"/>
                    <a:pt x="2384" y="12"/>
                    <a:pt x="2374" y="12"/>
                  </a:cubicBezTo>
                  <a:cubicBezTo>
                    <a:pt x="2351" y="12"/>
                    <a:pt x="2330" y="25"/>
                    <a:pt x="2319" y="47"/>
                  </a:cubicBezTo>
                  <a:cubicBezTo>
                    <a:pt x="2220" y="227"/>
                    <a:pt x="2062" y="375"/>
                    <a:pt x="1881" y="478"/>
                  </a:cubicBezTo>
                  <a:cubicBezTo>
                    <a:pt x="1746" y="556"/>
                    <a:pt x="1595" y="613"/>
                    <a:pt x="1441" y="626"/>
                  </a:cubicBezTo>
                  <a:lnTo>
                    <a:pt x="1441" y="626"/>
                  </a:lnTo>
                  <a:cubicBezTo>
                    <a:pt x="1590" y="458"/>
                    <a:pt x="1725" y="282"/>
                    <a:pt x="1849" y="96"/>
                  </a:cubicBezTo>
                  <a:cubicBezTo>
                    <a:pt x="1866" y="75"/>
                    <a:pt x="1866" y="47"/>
                    <a:pt x="1849" y="25"/>
                  </a:cubicBezTo>
                  <a:cubicBezTo>
                    <a:pt x="1837" y="9"/>
                    <a:pt x="1819" y="1"/>
                    <a:pt x="180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0"/>
            <p:cNvSpPr/>
            <p:nvPr/>
          </p:nvSpPr>
          <p:spPr>
            <a:xfrm>
              <a:off x="6694400" y="3161000"/>
              <a:ext cx="17750" cy="23025"/>
            </a:xfrm>
            <a:custGeom>
              <a:avLst/>
              <a:gdLst/>
              <a:ahLst/>
              <a:cxnLst/>
              <a:rect l="l" t="t" r="r" b="b"/>
              <a:pathLst>
                <a:path w="710" h="921" extrusionOk="0">
                  <a:moveTo>
                    <a:pt x="710" y="1"/>
                  </a:moveTo>
                  <a:lnTo>
                    <a:pt x="710" y="1"/>
                  </a:lnTo>
                  <a:cubicBezTo>
                    <a:pt x="638" y="180"/>
                    <a:pt x="562" y="349"/>
                    <a:pt x="459" y="502"/>
                  </a:cubicBezTo>
                  <a:cubicBezTo>
                    <a:pt x="374" y="630"/>
                    <a:pt x="265" y="752"/>
                    <a:pt x="143" y="777"/>
                  </a:cubicBezTo>
                  <a:lnTo>
                    <a:pt x="143" y="777"/>
                  </a:lnTo>
                  <a:cubicBezTo>
                    <a:pt x="148" y="554"/>
                    <a:pt x="171" y="323"/>
                    <a:pt x="136" y="94"/>
                  </a:cubicBezTo>
                  <a:lnTo>
                    <a:pt x="61" y="470"/>
                  </a:lnTo>
                  <a:cubicBezTo>
                    <a:pt x="38" y="590"/>
                    <a:pt x="16" y="716"/>
                    <a:pt x="6" y="847"/>
                  </a:cubicBezTo>
                  <a:cubicBezTo>
                    <a:pt x="0" y="879"/>
                    <a:pt x="28" y="912"/>
                    <a:pt x="61" y="917"/>
                  </a:cubicBezTo>
                  <a:lnTo>
                    <a:pt x="66" y="917"/>
                  </a:lnTo>
                  <a:cubicBezTo>
                    <a:pt x="80" y="919"/>
                    <a:pt x="94" y="920"/>
                    <a:pt x="108" y="920"/>
                  </a:cubicBezTo>
                  <a:cubicBezTo>
                    <a:pt x="213" y="920"/>
                    <a:pt x="309" y="871"/>
                    <a:pt x="376" y="807"/>
                  </a:cubicBezTo>
                  <a:cubicBezTo>
                    <a:pt x="459" y="737"/>
                    <a:pt x="513" y="650"/>
                    <a:pt x="562" y="563"/>
                  </a:cubicBezTo>
                  <a:cubicBezTo>
                    <a:pt x="650" y="382"/>
                    <a:pt x="710" y="197"/>
                    <a:pt x="71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0"/>
            <p:cNvSpPr/>
            <p:nvPr/>
          </p:nvSpPr>
          <p:spPr>
            <a:xfrm>
              <a:off x="6750725" y="3141900"/>
              <a:ext cx="53200" cy="32275"/>
            </a:xfrm>
            <a:custGeom>
              <a:avLst/>
              <a:gdLst/>
              <a:ahLst/>
              <a:cxnLst/>
              <a:rect l="l" t="t" r="r" b="b"/>
              <a:pathLst>
                <a:path w="2128" h="1291" extrusionOk="0">
                  <a:moveTo>
                    <a:pt x="1821" y="0"/>
                  </a:moveTo>
                  <a:cubicBezTo>
                    <a:pt x="1862" y="195"/>
                    <a:pt x="1925" y="389"/>
                    <a:pt x="2039" y="563"/>
                  </a:cubicBezTo>
                  <a:lnTo>
                    <a:pt x="2039" y="563"/>
                  </a:lnTo>
                  <a:cubicBezTo>
                    <a:pt x="1883" y="553"/>
                    <a:pt x="1737" y="481"/>
                    <a:pt x="1609" y="388"/>
                  </a:cubicBezTo>
                  <a:cubicBezTo>
                    <a:pt x="1468" y="284"/>
                    <a:pt x="1342" y="154"/>
                    <a:pt x="1200" y="33"/>
                  </a:cubicBezTo>
                  <a:cubicBezTo>
                    <a:pt x="1190" y="24"/>
                    <a:pt x="1177" y="18"/>
                    <a:pt x="1164" y="18"/>
                  </a:cubicBezTo>
                  <a:cubicBezTo>
                    <a:pt x="1154" y="18"/>
                    <a:pt x="1143" y="21"/>
                    <a:pt x="1134" y="28"/>
                  </a:cubicBezTo>
                  <a:cubicBezTo>
                    <a:pt x="1108" y="45"/>
                    <a:pt x="1096" y="78"/>
                    <a:pt x="1108" y="105"/>
                  </a:cubicBezTo>
                  <a:lnTo>
                    <a:pt x="1113" y="110"/>
                  </a:lnTo>
                  <a:cubicBezTo>
                    <a:pt x="1184" y="241"/>
                    <a:pt x="1244" y="377"/>
                    <a:pt x="1293" y="519"/>
                  </a:cubicBezTo>
                  <a:cubicBezTo>
                    <a:pt x="1337" y="634"/>
                    <a:pt x="1370" y="748"/>
                    <a:pt x="1390" y="862"/>
                  </a:cubicBezTo>
                  <a:lnTo>
                    <a:pt x="1390" y="862"/>
                  </a:lnTo>
                  <a:cubicBezTo>
                    <a:pt x="1227" y="830"/>
                    <a:pt x="1068" y="747"/>
                    <a:pt x="933" y="644"/>
                  </a:cubicBezTo>
                  <a:cubicBezTo>
                    <a:pt x="774" y="524"/>
                    <a:pt x="643" y="360"/>
                    <a:pt x="590" y="171"/>
                  </a:cubicBezTo>
                  <a:lnTo>
                    <a:pt x="584" y="164"/>
                  </a:lnTo>
                  <a:cubicBezTo>
                    <a:pt x="578" y="138"/>
                    <a:pt x="545" y="121"/>
                    <a:pt x="512" y="121"/>
                  </a:cubicBezTo>
                  <a:cubicBezTo>
                    <a:pt x="480" y="126"/>
                    <a:pt x="459" y="159"/>
                    <a:pt x="464" y="197"/>
                  </a:cubicBezTo>
                  <a:cubicBezTo>
                    <a:pt x="464" y="199"/>
                    <a:pt x="465" y="201"/>
                    <a:pt x="465" y="203"/>
                  </a:cubicBezTo>
                  <a:lnTo>
                    <a:pt x="465" y="203"/>
                  </a:lnTo>
                  <a:lnTo>
                    <a:pt x="464" y="203"/>
                  </a:lnTo>
                  <a:cubicBezTo>
                    <a:pt x="465" y="206"/>
                    <a:pt x="466" y="209"/>
                    <a:pt x="467" y="213"/>
                  </a:cubicBezTo>
                  <a:lnTo>
                    <a:pt x="467" y="213"/>
                  </a:lnTo>
                  <a:cubicBezTo>
                    <a:pt x="500" y="397"/>
                    <a:pt x="558" y="561"/>
                    <a:pt x="595" y="727"/>
                  </a:cubicBezTo>
                  <a:cubicBezTo>
                    <a:pt x="628" y="877"/>
                    <a:pt x="662" y="1048"/>
                    <a:pt x="613" y="1176"/>
                  </a:cubicBezTo>
                  <a:lnTo>
                    <a:pt x="613" y="1176"/>
                  </a:lnTo>
                  <a:cubicBezTo>
                    <a:pt x="383" y="951"/>
                    <a:pt x="134" y="741"/>
                    <a:pt x="0" y="443"/>
                  </a:cubicBezTo>
                  <a:lnTo>
                    <a:pt x="0" y="443"/>
                  </a:lnTo>
                  <a:cubicBezTo>
                    <a:pt x="49" y="607"/>
                    <a:pt x="147" y="760"/>
                    <a:pt x="250" y="891"/>
                  </a:cubicBezTo>
                  <a:cubicBezTo>
                    <a:pt x="360" y="1027"/>
                    <a:pt x="480" y="1152"/>
                    <a:pt x="595" y="1277"/>
                  </a:cubicBezTo>
                  <a:lnTo>
                    <a:pt x="600" y="1283"/>
                  </a:lnTo>
                  <a:cubicBezTo>
                    <a:pt x="607" y="1288"/>
                    <a:pt x="615" y="1290"/>
                    <a:pt x="624" y="1290"/>
                  </a:cubicBezTo>
                  <a:cubicBezTo>
                    <a:pt x="637" y="1290"/>
                    <a:pt x="650" y="1285"/>
                    <a:pt x="660" y="1272"/>
                  </a:cubicBezTo>
                  <a:cubicBezTo>
                    <a:pt x="720" y="1185"/>
                    <a:pt x="731" y="1080"/>
                    <a:pt x="736" y="989"/>
                  </a:cubicBezTo>
                  <a:cubicBezTo>
                    <a:pt x="736" y="891"/>
                    <a:pt x="720" y="798"/>
                    <a:pt x="703" y="705"/>
                  </a:cubicBezTo>
                  <a:cubicBezTo>
                    <a:pt x="698" y="667"/>
                    <a:pt x="691" y="630"/>
                    <a:pt x="683" y="594"/>
                  </a:cubicBezTo>
                  <a:lnTo>
                    <a:pt x="683" y="594"/>
                  </a:lnTo>
                  <a:cubicBezTo>
                    <a:pt x="733" y="652"/>
                    <a:pt x="788" y="705"/>
                    <a:pt x="846" y="753"/>
                  </a:cubicBezTo>
                  <a:cubicBezTo>
                    <a:pt x="1020" y="891"/>
                    <a:pt x="1232" y="994"/>
                    <a:pt x="1468" y="1004"/>
                  </a:cubicBezTo>
                  <a:lnTo>
                    <a:pt x="1478" y="1004"/>
                  </a:lnTo>
                  <a:cubicBezTo>
                    <a:pt x="1516" y="1004"/>
                    <a:pt x="1539" y="972"/>
                    <a:pt x="1539" y="934"/>
                  </a:cubicBezTo>
                  <a:cubicBezTo>
                    <a:pt x="1516" y="770"/>
                    <a:pt x="1468" y="622"/>
                    <a:pt x="1413" y="476"/>
                  </a:cubicBezTo>
                  <a:cubicBezTo>
                    <a:pt x="1391" y="417"/>
                    <a:pt x="1368" y="360"/>
                    <a:pt x="1343" y="303"/>
                  </a:cubicBezTo>
                  <a:lnTo>
                    <a:pt x="1343" y="303"/>
                  </a:lnTo>
                  <a:cubicBezTo>
                    <a:pt x="1412" y="359"/>
                    <a:pt x="1484" y="415"/>
                    <a:pt x="1560" y="465"/>
                  </a:cubicBezTo>
                  <a:cubicBezTo>
                    <a:pt x="1696" y="552"/>
                    <a:pt x="1861" y="626"/>
                    <a:pt x="2030" y="626"/>
                  </a:cubicBezTo>
                  <a:cubicBezTo>
                    <a:pt x="2052" y="626"/>
                    <a:pt x="2074" y="625"/>
                    <a:pt x="2095" y="622"/>
                  </a:cubicBezTo>
                  <a:lnTo>
                    <a:pt x="2100" y="622"/>
                  </a:lnTo>
                  <a:cubicBezTo>
                    <a:pt x="2106" y="617"/>
                    <a:pt x="2111" y="617"/>
                    <a:pt x="2116" y="612"/>
                  </a:cubicBezTo>
                  <a:cubicBezTo>
                    <a:pt x="2128" y="601"/>
                    <a:pt x="2128" y="584"/>
                    <a:pt x="2116" y="574"/>
                  </a:cubicBezTo>
                  <a:cubicBezTo>
                    <a:pt x="1980" y="410"/>
                    <a:pt x="1893" y="209"/>
                    <a:pt x="18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0"/>
            <p:cNvSpPr/>
            <p:nvPr/>
          </p:nvSpPr>
          <p:spPr>
            <a:xfrm>
              <a:off x="6720975" y="3118025"/>
              <a:ext cx="14225" cy="26300"/>
            </a:xfrm>
            <a:custGeom>
              <a:avLst/>
              <a:gdLst/>
              <a:ahLst/>
              <a:cxnLst/>
              <a:rect l="l" t="t" r="r" b="b"/>
              <a:pathLst>
                <a:path w="569" h="1052" extrusionOk="0">
                  <a:moveTo>
                    <a:pt x="519" y="1"/>
                  </a:moveTo>
                  <a:cubicBezTo>
                    <a:pt x="491" y="165"/>
                    <a:pt x="476" y="328"/>
                    <a:pt x="453" y="492"/>
                  </a:cubicBezTo>
                  <a:cubicBezTo>
                    <a:pt x="438" y="569"/>
                    <a:pt x="426" y="650"/>
                    <a:pt x="410" y="726"/>
                  </a:cubicBezTo>
                  <a:cubicBezTo>
                    <a:pt x="404" y="771"/>
                    <a:pt x="395" y="814"/>
                    <a:pt x="384" y="855"/>
                  </a:cubicBezTo>
                  <a:lnTo>
                    <a:pt x="384" y="855"/>
                  </a:lnTo>
                  <a:cubicBezTo>
                    <a:pt x="320" y="785"/>
                    <a:pt x="264" y="694"/>
                    <a:pt x="209" y="607"/>
                  </a:cubicBezTo>
                  <a:cubicBezTo>
                    <a:pt x="131" y="487"/>
                    <a:pt x="66" y="361"/>
                    <a:pt x="0" y="230"/>
                  </a:cubicBezTo>
                  <a:lnTo>
                    <a:pt x="0" y="230"/>
                  </a:lnTo>
                  <a:cubicBezTo>
                    <a:pt x="17" y="378"/>
                    <a:pt x="55" y="519"/>
                    <a:pt x="116" y="656"/>
                  </a:cubicBezTo>
                  <a:cubicBezTo>
                    <a:pt x="176" y="792"/>
                    <a:pt x="246" y="929"/>
                    <a:pt x="377" y="1038"/>
                  </a:cubicBezTo>
                  <a:cubicBezTo>
                    <a:pt x="383" y="1043"/>
                    <a:pt x="388" y="1043"/>
                    <a:pt x="400" y="1048"/>
                  </a:cubicBezTo>
                  <a:cubicBezTo>
                    <a:pt x="407" y="1051"/>
                    <a:pt x="414" y="1052"/>
                    <a:pt x="421" y="1052"/>
                  </a:cubicBezTo>
                  <a:cubicBezTo>
                    <a:pt x="447" y="1052"/>
                    <a:pt x="473" y="1035"/>
                    <a:pt x="481" y="1005"/>
                  </a:cubicBezTo>
                  <a:lnTo>
                    <a:pt x="486" y="1005"/>
                  </a:lnTo>
                  <a:cubicBezTo>
                    <a:pt x="541" y="836"/>
                    <a:pt x="563" y="667"/>
                    <a:pt x="563" y="497"/>
                  </a:cubicBezTo>
                  <a:cubicBezTo>
                    <a:pt x="569" y="328"/>
                    <a:pt x="552" y="165"/>
                    <a:pt x="51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0"/>
            <p:cNvSpPr/>
            <p:nvPr/>
          </p:nvSpPr>
          <p:spPr>
            <a:xfrm>
              <a:off x="6597575" y="3203700"/>
              <a:ext cx="34400" cy="18450"/>
            </a:xfrm>
            <a:custGeom>
              <a:avLst/>
              <a:gdLst/>
              <a:ahLst/>
              <a:cxnLst/>
              <a:rect l="l" t="t" r="r" b="b"/>
              <a:pathLst>
                <a:path w="1376" h="738" extrusionOk="0">
                  <a:moveTo>
                    <a:pt x="845" y="0"/>
                  </a:moveTo>
                  <a:lnTo>
                    <a:pt x="845" y="0"/>
                  </a:lnTo>
                  <a:cubicBezTo>
                    <a:pt x="780" y="33"/>
                    <a:pt x="714" y="71"/>
                    <a:pt x="644" y="98"/>
                  </a:cubicBezTo>
                  <a:lnTo>
                    <a:pt x="442" y="186"/>
                  </a:lnTo>
                  <a:cubicBezTo>
                    <a:pt x="371" y="219"/>
                    <a:pt x="301" y="245"/>
                    <a:pt x="235" y="278"/>
                  </a:cubicBezTo>
                  <a:cubicBezTo>
                    <a:pt x="164" y="317"/>
                    <a:pt x="99" y="360"/>
                    <a:pt x="33" y="403"/>
                  </a:cubicBezTo>
                  <a:cubicBezTo>
                    <a:pt x="6" y="426"/>
                    <a:pt x="1" y="458"/>
                    <a:pt x="16" y="486"/>
                  </a:cubicBezTo>
                  <a:cubicBezTo>
                    <a:pt x="104" y="632"/>
                    <a:pt x="240" y="665"/>
                    <a:pt x="361" y="703"/>
                  </a:cubicBezTo>
                  <a:cubicBezTo>
                    <a:pt x="451" y="723"/>
                    <a:pt x="539" y="737"/>
                    <a:pt x="632" y="737"/>
                  </a:cubicBezTo>
                  <a:cubicBezTo>
                    <a:pt x="668" y="737"/>
                    <a:pt x="704" y="735"/>
                    <a:pt x="742" y="731"/>
                  </a:cubicBezTo>
                  <a:cubicBezTo>
                    <a:pt x="867" y="720"/>
                    <a:pt x="988" y="677"/>
                    <a:pt x="1097" y="627"/>
                  </a:cubicBezTo>
                  <a:cubicBezTo>
                    <a:pt x="1205" y="579"/>
                    <a:pt x="1326" y="502"/>
                    <a:pt x="1375" y="388"/>
                  </a:cubicBezTo>
                  <a:lnTo>
                    <a:pt x="1375" y="388"/>
                  </a:lnTo>
                  <a:cubicBezTo>
                    <a:pt x="1293" y="481"/>
                    <a:pt x="1179" y="524"/>
                    <a:pt x="1069" y="557"/>
                  </a:cubicBezTo>
                  <a:cubicBezTo>
                    <a:pt x="960" y="589"/>
                    <a:pt x="840" y="605"/>
                    <a:pt x="731" y="611"/>
                  </a:cubicBezTo>
                  <a:cubicBezTo>
                    <a:pt x="623" y="611"/>
                    <a:pt x="502" y="594"/>
                    <a:pt x="393" y="567"/>
                  </a:cubicBezTo>
                  <a:cubicBezTo>
                    <a:pt x="312" y="545"/>
                    <a:pt x="224" y="511"/>
                    <a:pt x="172" y="466"/>
                  </a:cubicBezTo>
                  <a:lnTo>
                    <a:pt x="172" y="466"/>
                  </a:lnTo>
                  <a:cubicBezTo>
                    <a:pt x="380" y="310"/>
                    <a:pt x="650" y="202"/>
                    <a:pt x="84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0"/>
            <p:cNvSpPr/>
            <p:nvPr/>
          </p:nvSpPr>
          <p:spPr>
            <a:xfrm>
              <a:off x="6650600" y="3216100"/>
              <a:ext cx="38900" cy="33700"/>
            </a:xfrm>
            <a:custGeom>
              <a:avLst/>
              <a:gdLst/>
              <a:ahLst/>
              <a:cxnLst/>
              <a:rect l="l" t="t" r="r" b="b"/>
              <a:pathLst>
                <a:path w="1556" h="1348" extrusionOk="0">
                  <a:moveTo>
                    <a:pt x="869" y="0"/>
                  </a:moveTo>
                  <a:lnTo>
                    <a:pt x="869" y="0"/>
                  </a:lnTo>
                  <a:cubicBezTo>
                    <a:pt x="721" y="66"/>
                    <a:pt x="596" y="169"/>
                    <a:pt x="465" y="257"/>
                  </a:cubicBezTo>
                  <a:cubicBezTo>
                    <a:pt x="334" y="345"/>
                    <a:pt x="197" y="426"/>
                    <a:pt x="50" y="443"/>
                  </a:cubicBezTo>
                  <a:cubicBezTo>
                    <a:pt x="45" y="448"/>
                    <a:pt x="33" y="448"/>
                    <a:pt x="28" y="453"/>
                  </a:cubicBezTo>
                  <a:cubicBezTo>
                    <a:pt x="7" y="469"/>
                    <a:pt x="1" y="508"/>
                    <a:pt x="18" y="529"/>
                  </a:cubicBezTo>
                  <a:cubicBezTo>
                    <a:pt x="138" y="693"/>
                    <a:pt x="334" y="737"/>
                    <a:pt x="503" y="753"/>
                  </a:cubicBezTo>
                  <a:cubicBezTo>
                    <a:pt x="528" y="755"/>
                    <a:pt x="553" y="755"/>
                    <a:pt x="577" y="755"/>
                  </a:cubicBezTo>
                  <a:cubicBezTo>
                    <a:pt x="672" y="755"/>
                    <a:pt x="765" y="744"/>
                    <a:pt x="857" y="719"/>
                  </a:cubicBezTo>
                  <a:lnTo>
                    <a:pt x="857" y="719"/>
                  </a:lnTo>
                  <a:cubicBezTo>
                    <a:pt x="813" y="800"/>
                    <a:pt x="759" y="886"/>
                    <a:pt x="715" y="977"/>
                  </a:cubicBezTo>
                  <a:cubicBezTo>
                    <a:pt x="688" y="1053"/>
                    <a:pt x="634" y="1118"/>
                    <a:pt x="662" y="1244"/>
                  </a:cubicBezTo>
                  <a:cubicBezTo>
                    <a:pt x="688" y="1315"/>
                    <a:pt x="760" y="1342"/>
                    <a:pt x="803" y="1347"/>
                  </a:cubicBezTo>
                  <a:cubicBezTo>
                    <a:pt x="858" y="1347"/>
                    <a:pt x="891" y="1347"/>
                    <a:pt x="939" y="1332"/>
                  </a:cubicBezTo>
                  <a:cubicBezTo>
                    <a:pt x="1113" y="1282"/>
                    <a:pt x="1229" y="1168"/>
                    <a:pt x="1332" y="1048"/>
                  </a:cubicBezTo>
                  <a:cubicBezTo>
                    <a:pt x="1430" y="922"/>
                    <a:pt x="1523" y="786"/>
                    <a:pt x="1556" y="633"/>
                  </a:cubicBezTo>
                  <a:lnTo>
                    <a:pt x="1556" y="633"/>
                  </a:lnTo>
                  <a:cubicBezTo>
                    <a:pt x="1496" y="775"/>
                    <a:pt x="1398" y="894"/>
                    <a:pt x="1284" y="1004"/>
                  </a:cubicBezTo>
                  <a:cubicBezTo>
                    <a:pt x="1179" y="1108"/>
                    <a:pt x="1048" y="1201"/>
                    <a:pt x="917" y="1228"/>
                  </a:cubicBezTo>
                  <a:cubicBezTo>
                    <a:pt x="901" y="1232"/>
                    <a:pt x="885" y="1234"/>
                    <a:pt x="868" y="1234"/>
                  </a:cubicBezTo>
                  <a:cubicBezTo>
                    <a:pt x="818" y="1234"/>
                    <a:pt x="773" y="1218"/>
                    <a:pt x="781" y="1206"/>
                  </a:cubicBezTo>
                  <a:cubicBezTo>
                    <a:pt x="770" y="1173"/>
                    <a:pt x="803" y="1097"/>
                    <a:pt x="836" y="1032"/>
                  </a:cubicBezTo>
                  <a:cubicBezTo>
                    <a:pt x="901" y="901"/>
                    <a:pt x="1000" y="786"/>
                    <a:pt x="1060" y="606"/>
                  </a:cubicBezTo>
                  <a:cubicBezTo>
                    <a:pt x="1065" y="589"/>
                    <a:pt x="1065" y="574"/>
                    <a:pt x="1060" y="557"/>
                  </a:cubicBezTo>
                  <a:cubicBezTo>
                    <a:pt x="1043" y="533"/>
                    <a:pt x="1019" y="518"/>
                    <a:pt x="994" y="518"/>
                  </a:cubicBezTo>
                  <a:cubicBezTo>
                    <a:pt x="985" y="518"/>
                    <a:pt x="975" y="520"/>
                    <a:pt x="967" y="524"/>
                  </a:cubicBezTo>
                  <a:lnTo>
                    <a:pt x="956" y="529"/>
                  </a:lnTo>
                  <a:cubicBezTo>
                    <a:pt x="842" y="593"/>
                    <a:pt x="697" y="618"/>
                    <a:pt x="552" y="618"/>
                  </a:cubicBezTo>
                  <a:cubicBezTo>
                    <a:pt x="538" y="618"/>
                    <a:pt x="523" y="617"/>
                    <a:pt x="509" y="617"/>
                  </a:cubicBezTo>
                  <a:cubicBezTo>
                    <a:pt x="386" y="617"/>
                    <a:pt x="260" y="589"/>
                    <a:pt x="168" y="522"/>
                  </a:cubicBezTo>
                  <a:lnTo>
                    <a:pt x="168" y="522"/>
                  </a:lnTo>
                  <a:cubicBezTo>
                    <a:pt x="294" y="473"/>
                    <a:pt x="402" y="391"/>
                    <a:pt x="503" y="312"/>
                  </a:cubicBezTo>
                  <a:cubicBezTo>
                    <a:pt x="629" y="202"/>
                    <a:pt x="743" y="93"/>
                    <a:pt x="86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0"/>
            <p:cNvSpPr/>
            <p:nvPr/>
          </p:nvSpPr>
          <p:spPr>
            <a:xfrm>
              <a:off x="6719750" y="3214075"/>
              <a:ext cx="60450" cy="47400"/>
            </a:xfrm>
            <a:custGeom>
              <a:avLst/>
              <a:gdLst/>
              <a:ahLst/>
              <a:cxnLst/>
              <a:rect l="l" t="t" r="r" b="b"/>
              <a:pathLst>
                <a:path w="2418" h="1896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17" y="147"/>
                    <a:pt x="1894" y="305"/>
                    <a:pt x="2020" y="441"/>
                  </a:cubicBezTo>
                  <a:cubicBezTo>
                    <a:pt x="2073" y="512"/>
                    <a:pt x="2144" y="567"/>
                    <a:pt x="2210" y="632"/>
                  </a:cubicBezTo>
                  <a:cubicBezTo>
                    <a:pt x="2259" y="682"/>
                    <a:pt x="2309" y="735"/>
                    <a:pt x="2331" y="792"/>
                  </a:cubicBezTo>
                  <a:lnTo>
                    <a:pt x="2331" y="792"/>
                  </a:lnTo>
                  <a:cubicBezTo>
                    <a:pt x="2288" y="798"/>
                    <a:pt x="2244" y="801"/>
                    <a:pt x="2201" y="801"/>
                  </a:cubicBezTo>
                  <a:cubicBezTo>
                    <a:pt x="1973" y="801"/>
                    <a:pt x="1740" y="722"/>
                    <a:pt x="1534" y="622"/>
                  </a:cubicBezTo>
                  <a:cubicBezTo>
                    <a:pt x="1527" y="618"/>
                    <a:pt x="1519" y="615"/>
                    <a:pt x="1511" y="615"/>
                  </a:cubicBezTo>
                  <a:cubicBezTo>
                    <a:pt x="1504" y="615"/>
                    <a:pt x="1497" y="617"/>
                    <a:pt x="1489" y="622"/>
                  </a:cubicBezTo>
                  <a:cubicBezTo>
                    <a:pt x="1457" y="632"/>
                    <a:pt x="1441" y="665"/>
                    <a:pt x="1451" y="693"/>
                  </a:cubicBezTo>
                  <a:cubicBezTo>
                    <a:pt x="1529" y="888"/>
                    <a:pt x="1675" y="1027"/>
                    <a:pt x="1746" y="1182"/>
                  </a:cubicBezTo>
                  <a:lnTo>
                    <a:pt x="1746" y="1182"/>
                  </a:lnTo>
                  <a:cubicBezTo>
                    <a:pt x="1620" y="1159"/>
                    <a:pt x="1497" y="1134"/>
                    <a:pt x="1381" y="1091"/>
                  </a:cubicBezTo>
                  <a:cubicBezTo>
                    <a:pt x="1240" y="1043"/>
                    <a:pt x="1099" y="971"/>
                    <a:pt x="1039" y="859"/>
                  </a:cubicBezTo>
                  <a:lnTo>
                    <a:pt x="1039" y="859"/>
                  </a:lnTo>
                  <a:cubicBezTo>
                    <a:pt x="1038" y="858"/>
                    <a:pt x="1038" y="857"/>
                    <a:pt x="1038" y="856"/>
                  </a:cubicBezTo>
                  <a:lnTo>
                    <a:pt x="1037" y="857"/>
                  </a:lnTo>
                  <a:lnTo>
                    <a:pt x="1037" y="857"/>
                  </a:lnTo>
                  <a:cubicBezTo>
                    <a:pt x="1035" y="853"/>
                    <a:pt x="1033" y="849"/>
                    <a:pt x="1031" y="845"/>
                  </a:cubicBezTo>
                  <a:cubicBezTo>
                    <a:pt x="1023" y="823"/>
                    <a:pt x="995" y="804"/>
                    <a:pt x="967" y="804"/>
                  </a:cubicBezTo>
                  <a:cubicBezTo>
                    <a:pt x="962" y="804"/>
                    <a:pt x="956" y="805"/>
                    <a:pt x="950" y="807"/>
                  </a:cubicBezTo>
                  <a:cubicBezTo>
                    <a:pt x="912" y="818"/>
                    <a:pt x="890" y="856"/>
                    <a:pt x="900" y="894"/>
                  </a:cubicBezTo>
                  <a:cubicBezTo>
                    <a:pt x="949" y="1073"/>
                    <a:pt x="961" y="1263"/>
                    <a:pt x="965" y="1454"/>
                  </a:cubicBezTo>
                  <a:lnTo>
                    <a:pt x="965" y="1454"/>
                  </a:lnTo>
                  <a:cubicBezTo>
                    <a:pt x="908" y="1401"/>
                    <a:pt x="855" y="1347"/>
                    <a:pt x="809" y="1287"/>
                  </a:cubicBezTo>
                  <a:cubicBezTo>
                    <a:pt x="737" y="1194"/>
                    <a:pt x="683" y="1085"/>
                    <a:pt x="650" y="965"/>
                  </a:cubicBezTo>
                  <a:cubicBezTo>
                    <a:pt x="638" y="943"/>
                    <a:pt x="623" y="927"/>
                    <a:pt x="595" y="922"/>
                  </a:cubicBezTo>
                  <a:cubicBezTo>
                    <a:pt x="592" y="921"/>
                    <a:pt x="590" y="921"/>
                    <a:pt x="587" y="921"/>
                  </a:cubicBezTo>
                  <a:cubicBezTo>
                    <a:pt x="558" y="921"/>
                    <a:pt x="535" y="946"/>
                    <a:pt x="530" y="975"/>
                  </a:cubicBezTo>
                  <a:cubicBezTo>
                    <a:pt x="514" y="1129"/>
                    <a:pt x="481" y="1282"/>
                    <a:pt x="432" y="1428"/>
                  </a:cubicBezTo>
                  <a:cubicBezTo>
                    <a:pt x="387" y="1565"/>
                    <a:pt x="322" y="1696"/>
                    <a:pt x="231" y="1800"/>
                  </a:cubicBezTo>
                  <a:lnTo>
                    <a:pt x="231" y="1800"/>
                  </a:lnTo>
                  <a:cubicBezTo>
                    <a:pt x="182" y="1753"/>
                    <a:pt x="150" y="1678"/>
                    <a:pt x="127" y="1604"/>
                  </a:cubicBezTo>
                  <a:cubicBezTo>
                    <a:pt x="94" y="1516"/>
                    <a:pt x="77" y="1423"/>
                    <a:pt x="61" y="1330"/>
                  </a:cubicBezTo>
                  <a:cubicBezTo>
                    <a:pt x="34" y="1146"/>
                    <a:pt x="23" y="960"/>
                    <a:pt x="17" y="769"/>
                  </a:cubicBezTo>
                  <a:cubicBezTo>
                    <a:pt x="6" y="960"/>
                    <a:pt x="1" y="1146"/>
                    <a:pt x="17" y="1335"/>
                  </a:cubicBezTo>
                  <a:cubicBezTo>
                    <a:pt x="28" y="1434"/>
                    <a:pt x="39" y="1527"/>
                    <a:pt x="61" y="1625"/>
                  </a:cubicBezTo>
                  <a:cubicBezTo>
                    <a:pt x="89" y="1718"/>
                    <a:pt x="121" y="1816"/>
                    <a:pt x="213" y="1887"/>
                  </a:cubicBezTo>
                  <a:cubicBezTo>
                    <a:pt x="219" y="1893"/>
                    <a:pt x="227" y="1895"/>
                    <a:pt x="236" y="1895"/>
                  </a:cubicBezTo>
                  <a:cubicBezTo>
                    <a:pt x="245" y="1895"/>
                    <a:pt x="254" y="1893"/>
                    <a:pt x="263" y="1887"/>
                  </a:cubicBezTo>
                  <a:lnTo>
                    <a:pt x="263" y="1881"/>
                  </a:lnTo>
                  <a:cubicBezTo>
                    <a:pt x="388" y="1768"/>
                    <a:pt x="464" y="1614"/>
                    <a:pt x="525" y="1466"/>
                  </a:cubicBezTo>
                  <a:cubicBezTo>
                    <a:pt x="559" y="1377"/>
                    <a:pt x="586" y="1287"/>
                    <a:pt x="608" y="1197"/>
                  </a:cubicBezTo>
                  <a:lnTo>
                    <a:pt x="608" y="1197"/>
                  </a:lnTo>
                  <a:cubicBezTo>
                    <a:pt x="637" y="1255"/>
                    <a:pt x="671" y="1311"/>
                    <a:pt x="710" y="1363"/>
                  </a:cubicBezTo>
                  <a:cubicBezTo>
                    <a:pt x="792" y="1473"/>
                    <a:pt x="895" y="1559"/>
                    <a:pt x="988" y="1647"/>
                  </a:cubicBezTo>
                  <a:cubicBezTo>
                    <a:pt x="996" y="1655"/>
                    <a:pt x="1009" y="1665"/>
                    <a:pt x="1022" y="1665"/>
                  </a:cubicBezTo>
                  <a:cubicBezTo>
                    <a:pt x="1025" y="1665"/>
                    <a:pt x="1028" y="1664"/>
                    <a:pt x="1031" y="1663"/>
                  </a:cubicBezTo>
                  <a:cubicBezTo>
                    <a:pt x="1071" y="1663"/>
                    <a:pt x="1097" y="1637"/>
                    <a:pt x="1097" y="1597"/>
                  </a:cubicBezTo>
                  <a:cubicBezTo>
                    <a:pt x="1097" y="1437"/>
                    <a:pt x="1100" y="1270"/>
                    <a:pt x="1082" y="1103"/>
                  </a:cubicBezTo>
                  <a:lnTo>
                    <a:pt x="1082" y="1103"/>
                  </a:lnTo>
                  <a:cubicBezTo>
                    <a:pt x="1087" y="1106"/>
                    <a:pt x="1092" y="1110"/>
                    <a:pt x="1097" y="1113"/>
                  </a:cubicBezTo>
                  <a:cubicBezTo>
                    <a:pt x="1174" y="1161"/>
                    <a:pt x="1255" y="1194"/>
                    <a:pt x="1338" y="1222"/>
                  </a:cubicBezTo>
                  <a:cubicBezTo>
                    <a:pt x="1501" y="1277"/>
                    <a:pt x="1665" y="1303"/>
                    <a:pt x="1829" y="1325"/>
                  </a:cubicBezTo>
                  <a:lnTo>
                    <a:pt x="1834" y="1330"/>
                  </a:lnTo>
                  <a:cubicBezTo>
                    <a:pt x="1839" y="1330"/>
                    <a:pt x="1849" y="1330"/>
                    <a:pt x="1856" y="1325"/>
                  </a:cubicBezTo>
                  <a:cubicBezTo>
                    <a:pt x="1889" y="1320"/>
                    <a:pt x="1910" y="1282"/>
                    <a:pt x="1899" y="1249"/>
                  </a:cubicBezTo>
                  <a:cubicBezTo>
                    <a:pt x="1849" y="1057"/>
                    <a:pt x="1723" y="923"/>
                    <a:pt x="1632" y="785"/>
                  </a:cubicBezTo>
                  <a:lnTo>
                    <a:pt x="1632" y="785"/>
                  </a:lnTo>
                  <a:cubicBezTo>
                    <a:pt x="1728" y="819"/>
                    <a:pt x="1824" y="845"/>
                    <a:pt x="1921" y="867"/>
                  </a:cubicBezTo>
                  <a:cubicBezTo>
                    <a:pt x="1997" y="878"/>
                    <a:pt x="2075" y="886"/>
                    <a:pt x="2153" y="886"/>
                  </a:cubicBezTo>
                  <a:cubicBezTo>
                    <a:pt x="2230" y="886"/>
                    <a:pt x="2308" y="878"/>
                    <a:pt x="2385" y="856"/>
                  </a:cubicBezTo>
                  <a:lnTo>
                    <a:pt x="2390" y="856"/>
                  </a:lnTo>
                  <a:cubicBezTo>
                    <a:pt x="2406" y="851"/>
                    <a:pt x="2418" y="834"/>
                    <a:pt x="2418" y="812"/>
                  </a:cubicBezTo>
                  <a:cubicBezTo>
                    <a:pt x="2390" y="708"/>
                    <a:pt x="2314" y="643"/>
                    <a:pt x="2249" y="583"/>
                  </a:cubicBezTo>
                  <a:cubicBezTo>
                    <a:pt x="2177" y="529"/>
                    <a:pt x="2106" y="479"/>
                    <a:pt x="2046" y="414"/>
                  </a:cubicBezTo>
                  <a:cubicBezTo>
                    <a:pt x="1921" y="295"/>
                    <a:pt x="1829" y="142"/>
                    <a:pt x="17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0"/>
            <p:cNvSpPr/>
            <p:nvPr/>
          </p:nvSpPr>
          <p:spPr>
            <a:xfrm>
              <a:off x="6576575" y="3258000"/>
              <a:ext cx="76925" cy="35850"/>
            </a:xfrm>
            <a:custGeom>
              <a:avLst/>
              <a:gdLst/>
              <a:ahLst/>
              <a:cxnLst/>
              <a:rect l="l" t="t" r="r" b="b"/>
              <a:pathLst>
                <a:path w="3077" h="1434" extrusionOk="0">
                  <a:moveTo>
                    <a:pt x="1259" y="0"/>
                  </a:moveTo>
                  <a:cubicBezTo>
                    <a:pt x="1247" y="0"/>
                    <a:pt x="1234" y="8"/>
                    <a:pt x="1227" y="21"/>
                  </a:cubicBezTo>
                  <a:cubicBezTo>
                    <a:pt x="1224" y="25"/>
                    <a:pt x="1221" y="29"/>
                    <a:pt x="1218" y="32"/>
                  </a:cubicBezTo>
                  <a:lnTo>
                    <a:pt x="1218" y="32"/>
                  </a:lnTo>
                  <a:lnTo>
                    <a:pt x="1216" y="31"/>
                  </a:lnTo>
                  <a:cubicBezTo>
                    <a:pt x="1216" y="34"/>
                    <a:pt x="1215" y="36"/>
                    <a:pt x="1214" y="38"/>
                  </a:cubicBezTo>
                  <a:lnTo>
                    <a:pt x="1214" y="38"/>
                  </a:lnTo>
                  <a:cubicBezTo>
                    <a:pt x="1070" y="223"/>
                    <a:pt x="905" y="401"/>
                    <a:pt x="703" y="528"/>
                  </a:cubicBezTo>
                  <a:cubicBezTo>
                    <a:pt x="560" y="618"/>
                    <a:pt x="392" y="665"/>
                    <a:pt x="223" y="665"/>
                  </a:cubicBezTo>
                  <a:cubicBezTo>
                    <a:pt x="149" y="665"/>
                    <a:pt x="74" y="656"/>
                    <a:pt x="0" y="638"/>
                  </a:cubicBezTo>
                  <a:lnTo>
                    <a:pt x="0" y="638"/>
                  </a:lnTo>
                  <a:cubicBezTo>
                    <a:pt x="91" y="667"/>
                    <a:pt x="188" y="682"/>
                    <a:pt x="285" y="682"/>
                  </a:cubicBezTo>
                  <a:cubicBezTo>
                    <a:pt x="438" y="682"/>
                    <a:pt x="594" y="645"/>
                    <a:pt x="731" y="572"/>
                  </a:cubicBezTo>
                  <a:cubicBezTo>
                    <a:pt x="864" y="500"/>
                    <a:pt x="983" y="405"/>
                    <a:pt x="1090" y="298"/>
                  </a:cubicBezTo>
                  <a:lnTo>
                    <a:pt x="1090" y="298"/>
                  </a:lnTo>
                  <a:cubicBezTo>
                    <a:pt x="983" y="496"/>
                    <a:pt x="856" y="687"/>
                    <a:pt x="743" y="888"/>
                  </a:cubicBezTo>
                  <a:lnTo>
                    <a:pt x="743" y="894"/>
                  </a:lnTo>
                  <a:cubicBezTo>
                    <a:pt x="736" y="894"/>
                    <a:pt x="736" y="899"/>
                    <a:pt x="736" y="905"/>
                  </a:cubicBezTo>
                  <a:cubicBezTo>
                    <a:pt x="726" y="937"/>
                    <a:pt x="748" y="970"/>
                    <a:pt x="775" y="975"/>
                  </a:cubicBezTo>
                  <a:cubicBezTo>
                    <a:pt x="820" y="986"/>
                    <a:pt x="864" y="991"/>
                    <a:pt x="907" y="991"/>
                  </a:cubicBezTo>
                  <a:cubicBezTo>
                    <a:pt x="1059" y="991"/>
                    <a:pt x="1195" y="929"/>
                    <a:pt x="1315" y="861"/>
                  </a:cubicBezTo>
                  <a:cubicBezTo>
                    <a:pt x="1378" y="825"/>
                    <a:pt x="1438" y="784"/>
                    <a:pt x="1494" y="739"/>
                  </a:cubicBezTo>
                  <a:lnTo>
                    <a:pt x="1494" y="739"/>
                  </a:lnTo>
                  <a:cubicBezTo>
                    <a:pt x="1406" y="913"/>
                    <a:pt x="1288" y="1085"/>
                    <a:pt x="1206" y="1280"/>
                  </a:cubicBezTo>
                  <a:lnTo>
                    <a:pt x="1206" y="1292"/>
                  </a:lnTo>
                  <a:cubicBezTo>
                    <a:pt x="1194" y="1325"/>
                    <a:pt x="1216" y="1363"/>
                    <a:pt x="1254" y="1373"/>
                  </a:cubicBezTo>
                  <a:cubicBezTo>
                    <a:pt x="1300" y="1387"/>
                    <a:pt x="1348" y="1393"/>
                    <a:pt x="1395" y="1393"/>
                  </a:cubicBezTo>
                  <a:cubicBezTo>
                    <a:pt x="1485" y="1393"/>
                    <a:pt x="1575" y="1371"/>
                    <a:pt x="1652" y="1335"/>
                  </a:cubicBezTo>
                  <a:cubicBezTo>
                    <a:pt x="1773" y="1287"/>
                    <a:pt x="1876" y="1204"/>
                    <a:pt x="1964" y="1117"/>
                  </a:cubicBezTo>
                  <a:cubicBezTo>
                    <a:pt x="2070" y="1011"/>
                    <a:pt x="2159" y="892"/>
                    <a:pt x="2231" y="762"/>
                  </a:cubicBezTo>
                  <a:lnTo>
                    <a:pt x="2231" y="762"/>
                  </a:lnTo>
                  <a:cubicBezTo>
                    <a:pt x="2213" y="967"/>
                    <a:pt x="2182" y="1175"/>
                    <a:pt x="2193" y="1390"/>
                  </a:cubicBezTo>
                  <a:lnTo>
                    <a:pt x="2193" y="1396"/>
                  </a:lnTo>
                  <a:cubicBezTo>
                    <a:pt x="2198" y="1418"/>
                    <a:pt x="2215" y="1434"/>
                    <a:pt x="2236" y="1434"/>
                  </a:cubicBezTo>
                  <a:cubicBezTo>
                    <a:pt x="2335" y="1434"/>
                    <a:pt x="2417" y="1390"/>
                    <a:pt x="2488" y="1346"/>
                  </a:cubicBezTo>
                  <a:cubicBezTo>
                    <a:pt x="2558" y="1303"/>
                    <a:pt x="2624" y="1248"/>
                    <a:pt x="2684" y="1189"/>
                  </a:cubicBezTo>
                  <a:cubicBezTo>
                    <a:pt x="2779" y="1088"/>
                    <a:pt x="2872" y="980"/>
                    <a:pt x="2935" y="855"/>
                  </a:cubicBezTo>
                  <a:lnTo>
                    <a:pt x="2935" y="855"/>
                  </a:lnTo>
                  <a:cubicBezTo>
                    <a:pt x="2961" y="1024"/>
                    <a:pt x="3062" y="1173"/>
                    <a:pt x="3034" y="1346"/>
                  </a:cubicBezTo>
                  <a:cubicBezTo>
                    <a:pt x="3076" y="1152"/>
                    <a:pt x="2949" y="965"/>
                    <a:pt x="2967" y="781"/>
                  </a:cubicBezTo>
                  <a:lnTo>
                    <a:pt x="2967" y="781"/>
                  </a:lnTo>
                  <a:cubicBezTo>
                    <a:pt x="2968" y="780"/>
                    <a:pt x="2968" y="780"/>
                    <a:pt x="2968" y="779"/>
                  </a:cubicBezTo>
                  <a:lnTo>
                    <a:pt x="2968" y="779"/>
                  </a:lnTo>
                  <a:lnTo>
                    <a:pt x="2968" y="779"/>
                  </a:lnTo>
                  <a:cubicBezTo>
                    <a:pt x="2968" y="777"/>
                    <a:pt x="2968" y="775"/>
                    <a:pt x="2968" y="774"/>
                  </a:cubicBezTo>
                  <a:cubicBezTo>
                    <a:pt x="2968" y="763"/>
                    <a:pt x="2962" y="757"/>
                    <a:pt x="2956" y="752"/>
                  </a:cubicBezTo>
                  <a:cubicBezTo>
                    <a:pt x="2954" y="750"/>
                    <a:pt x="2951" y="749"/>
                    <a:pt x="2948" y="749"/>
                  </a:cubicBezTo>
                  <a:cubicBezTo>
                    <a:pt x="2941" y="749"/>
                    <a:pt x="2934" y="755"/>
                    <a:pt x="2929" y="763"/>
                  </a:cubicBezTo>
                  <a:cubicBezTo>
                    <a:pt x="2863" y="905"/>
                    <a:pt x="2755" y="1030"/>
                    <a:pt x="2634" y="1139"/>
                  </a:cubicBezTo>
                  <a:cubicBezTo>
                    <a:pt x="2532" y="1227"/>
                    <a:pt x="2408" y="1323"/>
                    <a:pt x="2285" y="1342"/>
                  </a:cubicBezTo>
                  <a:lnTo>
                    <a:pt x="2285" y="1342"/>
                  </a:lnTo>
                  <a:cubicBezTo>
                    <a:pt x="2283" y="1056"/>
                    <a:pt x="2367" y="769"/>
                    <a:pt x="2362" y="457"/>
                  </a:cubicBezTo>
                  <a:cubicBezTo>
                    <a:pt x="2357" y="436"/>
                    <a:pt x="2346" y="414"/>
                    <a:pt x="2319" y="403"/>
                  </a:cubicBezTo>
                  <a:cubicBezTo>
                    <a:pt x="2312" y="401"/>
                    <a:pt x="2305" y="400"/>
                    <a:pt x="2298" y="400"/>
                  </a:cubicBezTo>
                  <a:cubicBezTo>
                    <a:pt x="2273" y="400"/>
                    <a:pt x="2251" y="416"/>
                    <a:pt x="2242" y="441"/>
                  </a:cubicBezTo>
                  <a:cubicBezTo>
                    <a:pt x="2166" y="659"/>
                    <a:pt x="2040" y="867"/>
                    <a:pt x="1876" y="1025"/>
                  </a:cubicBezTo>
                  <a:cubicBezTo>
                    <a:pt x="1741" y="1155"/>
                    <a:pt x="1569" y="1256"/>
                    <a:pt x="1396" y="1256"/>
                  </a:cubicBezTo>
                  <a:cubicBezTo>
                    <a:pt x="1388" y="1256"/>
                    <a:pt x="1381" y="1256"/>
                    <a:pt x="1373" y="1256"/>
                  </a:cubicBezTo>
                  <a:lnTo>
                    <a:pt x="1373" y="1256"/>
                  </a:lnTo>
                  <a:cubicBezTo>
                    <a:pt x="1491" y="1013"/>
                    <a:pt x="1671" y="779"/>
                    <a:pt x="1730" y="474"/>
                  </a:cubicBezTo>
                  <a:cubicBezTo>
                    <a:pt x="1735" y="446"/>
                    <a:pt x="1724" y="419"/>
                    <a:pt x="1697" y="403"/>
                  </a:cubicBezTo>
                  <a:cubicBezTo>
                    <a:pt x="1687" y="397"/>
                    <a:pt x="1675" y="394"/>
                    <a:pt x="1662" y="394"/>
                  </a:cubicBezTo>
                  <a:cubicBezTo>
                    <a:pt x="1641" y="394"/>
                    <a:pt x="1620" y="403"/>
                    <a:pt x="1609" y="424"/>
                  </a:cubicBezTo>
                  <a:cubicBezTo>
                    <a:pt x="1521" y="555"/>
                    <a:pt x="1391" y="670"/>
                    <a:pt x="1254" y="752"/>
                  </a:cubicBezTo>
                  <a:cubicBezTo>
                    <a:pt x="1140" y="818"/>
                    <a:pt x="1011" y="871"/>
                    <a:pt x="893" y="871"/>
                  </a:cubicBezTo>
                  <a:cubicBezTo>
                    <a:pt x="891" y="871"/>
                    <a:pt x="889" y="871"/>
                    <a:pt x="887" y="871"/>
                  </a:cubicBezTo>
                  <a:lnTo>
                    <a:pt x="887" y="871"/>
                  </a:lnTo>
                  <a:cubicBezTo>
                    <a:pt x="1031" y="609"/>
                    <a:pt x="1194" y="352"/>
                    <a:pt x="1299" y="59"/>
                  </a:cubicBezTo>
                  <a:cubicBezTo>
                    <a:pt x="1304" y="43"/>
                    <a:pt x="1299" y="21"/>
                    <a:pt x="1282" y="11"/>
                  </a:cubicBezTo>
                  <a:cubicBezTo>
                    <a:pt x="1276" y="4"/>
                    <a:pt x="1267" y="0"/>
                    <a:pt x="125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0"/>
            <p:cNvSpPr/>
            <p:nvPr/>
          </p:nvSpPr>
          <p:spPr>
            <a:xfrm>
              <a:off x="6767900" y="3256750"/>
              <a:ext cx="43400" cy="30175"/>
            </a:xfrm>
            <a:custGeom>
              <a:avLst/>
              <a:gdLst/>
              <a:ahLst/>
              <a:cxnLst/>
              <a:rect l="l" t="t" r="r" b="b"/>
              <a:pathLst>
                <a:path w="1736" h="1207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281" y="320"/>
                    <a:pt x="1398" y="640"/>
                    <a:pt x="1577" y="932"/>
                  </a:cubicBezTo>
                  <a:lnTo>
                    <a:pt x="1577" y="932"/>
                  </a:lnTo>
                  <a:cubicBezTo>
                    <a:pt x="1405" y="904"/>
                    <a:pt x="1237" y="844"/>
                    <a:pt x="1097" y="753"/>
                  </a:cubicBezTo>
                  <a:cubicBezTo>
                    <a:pt x="922" y="638"/>
                    <a:pt x="791" y="469"/>
                    <a:pt x="736" y="278"/>
                  </a:cubicBezTo>
                  <a:cubicBezTo>
                    <a:pt x="731" y="257"/>
                    <a:pt x="721" y="240"/>
                    <a:pt x="699" y="229"/>
                  </a:cubicBezTo>
                  <a:cubicBezTo>
                    <a:pt x="691" y="227"/>
                    <a:pt x="683" y="226"/>
                    <a:pt x="675" y="226"/>
                  </a:cubicBezTo>
                  <a:cubicBezTo>
                    <a:pt x="645" y="226"/>
                    <a:pt x="619" y="243"/>
                    <a:pt x="606" y="273"/>
                  </a:cubicBezTo>
                  <a:cubicBezTo>
                    <a:pt x="552" y="421"/>
                    <a:pt x="545" y="572"/>
                    <a:pt x="545" y="715"/>
                  </a:cubicBezTo>
                  <a:cubicBezTo>
                    <a:pt x="545" y="785"/>
                    <a:pt x="548" y="853"/>
                    <a:pt x="548" y="919"/>
                  </a:cubicBezTo>
                  <a:lnTo>
                    <a:pt x="548" y="919"/>
                  </a:lnTo>
                  <a:cubicBezTo>
                    <a:pt x="423" y="697"/>
                    <a:pt x="293" y="485"/>
                    <a:pt x="268" y="240"/>
                  </a:cubicBezTo>
                  <a:cubicBezTo>
                    <a:pt x="268" y="224"/>
                    <a:pt x="257" y="212"/>
                    <a:pt x="246" y="207"/>
                  </a:cubicBezTo>
                  <a:cubicBezTo>
                    <a:pt x="241" y="206"/>
                    <a:pt x="236" y="205"/>
                    <a:pt x="231" y="205"/>
                  </a:cubicBezTo>
                  <a:cubicBezTo>
                    <a:pt x="215" y="205"/>
                    <a:pt x="201" y="212"/>
                    <a:pt x="197" y="229"/>
                  </a:cubicBezTo>
                  <a:cubicBezTo>
                    <a:pt x="120" y="453"/>
                    <a:pt x="61" y="676"/>
                    <a:pt x="1" y="900"/>
                  </a:cubicBezTo>
                  <a:cubicBezTo>
                    <a:pt x="70" y="729"/>
                    <a:pt x="137" y="554"/>
                    <a:pt x="212" y="381"/>
                  </a:cubicBezTo>
                  <a:lnTo>
                    <a:pt x="212" y="381"/>
                  </a:lnTo>
                  <a:cubicBezTo>
                    <a:pt x="264" y="672"/>
                    <a:pt x="427" y="927"/>
                    <a:pt x="540" y="1173"/>
                  </a:cubicBezTo>
                  <a:cubicBezTo>
                    <a:pt x="552" y="1189"/>
                    <a:pt x="568" y="1200"/>
                    <a:pt x="590" y="1206"/>
                  </a:cubicBezTo>
                  <a:cubicBezTo>
                    <a:pt x="593" y="1206"/>
                    <a:pt x="595" y="1207"/>
                    <a:pt x="598" y="1207"/>
                  </a:cubicBezTo>
                  <a:cubicBezTo>
                    <a:pt x="628" y="1207"/>
                    <a:pt x="656" y="1181"/>
                    <a:pt x="661" y="1151"/>
                  </a:cubicBezTo>
                  <a:cubicBezTo>
                    <a:pt x="683" y="1003"/>
                    <a:pt x="676" y="857"/>
                    <a:pt x="676" y="720"/>
                  </a:cubicBezTo>
                  <a:cubicBezTo>
                    <a:pt x="679" y="651"/>
                    <a:pt x="684" y="583"/>
                    <a:pt x="692" y="518"/>
                  </a:cubicBezTo>
                  <a:lnTo>
                    <a:pt x="692" y="518"/>
                  </a:lnTo>
                  <a:cubicBezTo>
                    <a:pt x="773" y="657"/>
                    <a:pt x="891" y="774"/>
                    <a:pt x="1026" y="857"/>
                  </a:cubicBezTo>
                  <a:cubicBezTo>
                    <a:pt x="1222" y="982"/>
                    <a:pt x="1446" y="1048"/>
                    <a:pt x="1675" y="1048"/>
                  </a:cubicBezTo>
                  <a:lnTo>
                    <a:pt x="1680" y="1048"/>
                  </a:lnTo>
                  <a:cubicBezTo>
                    <a:pt x="1686" y="1048"/>
                    <a:pt x="1697" y="1042"/>
                    <a:pt x="1708" y="1036"/>
                  </a:cubicBezTo>
                  <a:cubicBezTo>
                    <a:pt x="1730" y="1020"/>
                    <a:pt x="1735" y="987"/>
                    <a:pt x="1718" y="965"/>
                  </a:cubicBezTo>
                  <a:cubicBezTo>
                    <a:pt x="1494" y="676"/>
                    <a:pt x="1343" y="333"/>
                    <a:pt x="11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0"/>
            <p:cNvSpPr/>
            <p:nvPr/>
          </p:nvSpPr>
          <p:spPr>
            <a:xfrm>
              <a:off x="6635750" y="3326300"/>
              <a:ext cx="71750" cy="32825"/>
            </a:xfrm>
            <a:custGeom>
              <a:avLst/>
              <a:gdLst/>
              <a:ahLst/>
              <a:cxnLst/>
              <a:rect l="l" t="t" r="r" b="b"/>
              <a:pathLst>
                <a:path w="2870" h="1313" extrusionOk="0">
                  <a:moveTo>
                    <a:pt x="705" y="0"/>
                  </a:moveTo>
                  <a:cubicBezTo>
                    <a:pt x="513" y="218"/>
                    <a:pt x="257" y="360"/>
                    <a:pt x="17" y="512"/>
                  </a:cubicBezTo>
                  <a:cubicBezTo>
                    <a:pt x="5" y="524"/>
                    <a:pt x="0" y="534"/>
                    <a:pt x="5" y="551"/>
                  </a:cubicBezTo>
                  <a:cubicBezTo>
                    <a:pt x="55" y="650"/>
                    <a:pt x="159" y="726"/>
                    <a:pt x="267" y="736"/>
                  </a:cubicBezTo>
                  <a:cubicBezTo>
                    <a:pt x="293" y="740"/>
                    <a:pt x="319" y="742"/>
                    <a:pt x="345" y="742"/>
                  </a:cubicBezTo>
                  <a:cubicBezTo>
                    <a:pt x="428" y="742"/>
                    <a:pt x="509" y="723"/>
                    <a:pt x="584" y="698"/>
                  </a:cubicBezTo>
                  <a:cubicBezTo>
                    <a:pt x="688" y="663"/>
                    <a:pt x="789" y="620"/>
                    <a:pt x="883" y="562"/>
                  </a:cubicBezTo>
                  <a:lnTo>
                    <a:pt x="883" y="562"/>
                  </a:lnTo>
                  <a:cubicBezTo>
                    <a:pt x="845" y="643"/>
                    <a:pt x="812" y="726"/>
                    <a:pt x="781" y="813"/>
                  </a:cubicBezTo>
                  <a:cubicBezTo>
                    <a:pt x="748" y="900"/>
                    <a:pt x="720" y="987"/>
                    <a:pt x="710" y="1091"/>
                  </a:cubicBezTo>
                  <a:cubicBezTo>
                    <a:pt x="710" y="1141"/>
                    <a:pt x="693" y="1217"/>
                    <a:pt x="786" y="1277"/>
                  </a:cubicBezTo>
                  <a:cubicBezTo>
                    <a:pt x="808" y="1287"/>
                    <a:pt x="808" y="1287"/>
                    <a:pt x="824" y="1292"/>
                  </a:cubicBezTo>
                  <a:cubicBezTo>
                    <a:pt x="841" y="1298"/>
                    <a:pt x="863" y="1304"/>
                    <a:pt x="873" y="1304"/>
                  </a:cubicBezTo>
                  <a:cubicBezTo>
                    <a:pt x="906" y="1304"/>
                    <a:pt x="939" y="1298"/>
                    <a:pt x="966" y="1292"/>
                  </a:cubicBezTo>
                  <a:cubicBezTo>
                    <a:pt x="1178" y="1206"/>
                    <a:pt x="1277" y="1036"/>
                    <a:pt x="1387" y="884"/>
                  </a:cubicBezTo>
                  <a:cubicBezTo>
                    <a:pt x="1423" y="828"/>
                    <a:pt x="1457" y="772"/>
                    <a:pt x="1490" y="716"/>
                  </a:cubicBezTo>
                  <a:lnTo>
                    <a:pt x="1490" y="716"/>
                  </a:lnTo>
                  <a:cubicBezTo>
                    <a:pt x="1487" y="771"/>
                    <a:pt x="1485" y="828"/>
                    <a:pt x="1485" y="884"/>
                  </a:cubicBezTo>
                  <a:cubicBezTo>
                    <a:pt x="1485" y="970"/>
                    <a:pt x="1485" y="1058"/>
                    <a:pt x="1506" y="1156"/>
                  </a:cubicBezTo>
                  <a:cubicBezTo>
                    <a:pt x="1523" y="1200"/>
                    <a:pt x="1533" y="1265"/>
                    <a:pt x="1616" y="1304"/>
                  </a:cubicBezTo>
                  <a:cubicBezTo>
                    <a:pt x="1635" y="1310"/>
                    <a:pt x="1652" y="1312"/>
                    <a:pt x="1669" y="1312"/>
                  </a:cubicBezTo>
                  <a:cubicBezTo>
                    <a:pt x="1727" y="1312"/>
                    <a:pt x="1771" y="1281"/>
                    <a:pt x="1800" y="1260"/>
                  </a:cubicBezTo>
                  <a:cubicBezTo>
                    <a:pt x="1948" y="1118"/>
                    <a:pt x="2014" y="955"/>
                    <a:pt x="2084" y="796"/>
                  </a:cubicBezTo>
                  <a:cubicBezTo>
                    <a:pt x="2127" y="706"/>
                    <a:pt x="2162" y="615"/>
                    <a:pt x="2194" y="522"/>
                  </a:cubicBezTo>
                  <a:lnTo>
                    <a:pt x="2194" y="522"/>
                  </a:lnTo>
                  <a:cubicBezTo>
                    <a:pt x="2208" y="611"/>
                    <a:pt x="2225" y="699"/>
                    <a:pt x="2248" y="786"/>
                  </a:cubicBezTo>
                  <a:cubicBezTo>
                    <a:pt x="2270" y="862"/>
                    <a:pt x="2297" y="949"/>
                    <a:pt x="2346" y="1025"/>
                  </a:cubicBezTo>
                  <a:cubicBezTo>
                    <a:pt x="2369" y="1063"/>
                    <a:pt x="2401" y="1101"/>
                    <a:pt x="2455" y="1124"/>
                  </a:cubicBezTo>
                  <a:cubicBezTo>
                    <a:pt x="2463" y="1127"/>
                    <a:pt x="2471" y="1128"/>
                    <a:pt x="2480" y="1128"/>
                  </a:cubicBezTo>
                  <a:cubicBezTo>
                    <a:pt x="2502" y="1128"/>
                    <a:pt x="2527" y="1119"/>
                    <a:pt x="2543" y="1108"/>
                  </a:cubicBezTo>
                  <a:cubicBezTo>
                    <a:pt x="2565" y="1091"/>
                    <a:pt x="2581" y="1075"/>
                    <a:pt x="2598" y="1058"/>
                  </a:cubicBezTo>
                  <a:cubicBezTo>
                    <a:pt x="2696" y="905"/>
                    <a:pt x="2729" y="741"/>
                    <a:pt x="2772" y="584"/>
                  </a:cubicBezTo>
                  <a:cubicBezTo>
                    <a:pt x="2810" y="421"/>
                    <a:pt x="2842" y="257"/>
                    <a:pt x="2870" y="93"/>
                  </a:cubicBezTo>
                  <a:lnTo>
                    <a:pt x="2870" y="93"/>
                  </a:lnTo>
                  <a:cubicBezTo>
                    <a:pt x="2832" y="257"/>
                    <a:pt x="2787" y="414"/>
                    <a:pt x="2739" y="572"/>
                  </a:cubicBezTo>
                  <a:cubicBezTo>
                    <a:pt x="2689" y="726"/>
                    <a:pt x="2636" y="894"/>
                    <a:pt x="2543" y="1015"/>
                  </a:cubicBezTo>
                  <a:cubicBezTo>
                    <a:pt x="2520" y="1042"/>
                    <a:pt x="2505" y="1054"/>
                    <a:pt x="2488" y="1054"/>
                  </a:cubicBezTo>
                  <a:cubicBezTo>
                    <a:pt x="2484" y="1054"/>
                    <a:pt x="2481" y="1054"/>
                    <a:pt x="2477" y="1053"/>
                  </a:cubicBezTo>
                  <a:cubicBezTo>
                    <a:pt x="2450" y="1048"/>
                    <a:pt x="2427" y="1015"/>
                    <a:pt x="2412" y="987"/>
                  </a:cubicBezTo>
                  <a:cubicBezTo>
                    <a:pt x="2374" y="922"/>
                    <a:pt x="2352" y="840"/>
                    <a:pt x="2336" y="764"/>
                  </a:cubicBezTo>
                  <a:cubicBezTo>
                    <a:pt x="2297" y="605"/>
                    <a:pt x="2281" y="442"/>
                    <a:pt x="2264" y="273"/>
                  </a:cubicBezTo>
                  <a:cubicBezTo>
                    <a:pt x="2259" y="257"/>
                    <a:pt x="2248" y="235"/>
                    <a:pt x="2226" y="229"/>
                  </a:cubicBezTo>
                  <a:cubicBezTo>
                    <a:pt x="2222" y="229"/>
                    <a:pt x="2219" y="228"/>
                    <a:pt x="2215" y="228"/>
                  </a:cubicBezTo>
                  <a:cubicBezTo>
                    <a:pt x="2192" y="228"/>
                    <a:pt x="2171" y="243"/>
                    <a:pt x="2160" y="267"/>
                  </a:cubicBezTo>
                  <a:cubicBezTo>
                    <a:pt x="2112" y="431"/>
                    <a:pt x="2046" y="589"/>
                    <a:pt x="1976" y="748"/>
                  </a:cubicBezTo>
                  <a:cubicBezTo>
                    <a:pt x="1904" y="900"/>
                    <a:pt x="1828" y="1063"/>
                    <a:pt x="1719" y="1162"/>
                  </a:cubicBezTo>
                  <a:cubicBezTo>
                    <a:pt x="1692" y="1177"/>
                    <a:pt x="1678" y="1187"/>
                    <a:pt x="1668" y="1187"/>
                  </a:cubicBezTo>
                  <a:cubicBezTo>
                    <a:pt x="1655" y="1187"/>
                    <a:pt x="1651" y="1168"/>
                    <a:pt x="1631" y="1124"/>
                  </a:cubicBezTo>
                  <a:cubicBezTo>
                    <a:pt x="1616" y="1053"/>
                    <a:pt x="1616" y="965"/>
                    <a:pt x="1616" y="884"/>
                  </a:cubicBezTo>
                  <a:cubicBezTo>
                    <a:pt x="1621" y="717"/>
                    <a:pt x="1640" y="566"/>
                    <a:pt x="1652" y="392"/>
                  </a:cubicBezTo>
                  <a:lnTo>
                    <a:pt x="1652" y="392"/>
                  </a:lnTo>
                  <a:cubicBezTo>
                    <a:pt x="1653" y="391"/>
                    <a:pt x="1653" y="389"/>
                    <a:pt x="1654" y="388"/>
                  </a:cubicBezTo>
                  <a:lnTo>
                    <a:pt x="1652" y="388"/>
                  </a:lnTo>
                  <a:lnTo>
                    <a:pt x="1652" y="388"/>
                  </a:lnTo>
                  <a:cubicBezTo>
                    <a:pt x="1653" y="380"/>
                    <a:pt x="1653" y="373"/>
                    <a:pt x="1654" y="366"/>
                  </a:cubicBezTo>
                  <a:cubicBezTo>
                    <a:pt x="1659" y="333"/>
                    <a:pt x="1642" y="305"/>
                    <a:pt x="1616" y="295"/>
                  </a:cubicBezTo>
                  <a:cubicBezTo>
                    <a:pt x="1605" y="290"/>
                    <a:pt x="1595" y="288"/>
                    <a:pt x="1585" y="288"/>
                  </a:cubicBezTo>
                  <a:cubicBezTo>
                    <a:pt x="1558" y="288"/>
                    <a:pt x="1534" y="305"/>
                    <a:pt x="1523" y="333"/>
                  </a:cubicBezTo>
                  <a:lnTo>
                    <a:pt x="1523" y="338"/>
                  </a:lnTo>
                  <a:cubicBezTo>
                    <a:pt x="1452" y="496"/>
                    <a:pt x="1370" y="660"/>
                    <a:pt x="1271" y="813"/>
                  </a:cubicBezTo>
                  <a:cubicBezTo>
                    <a:pt x="1178" y="955"/>
                    <a:pt x="1065" y="1118"/>
                    <a:pt x="928" y="1167"/>
                  </a:cubicBezTo>
                  <a:cubicBezTo>
                    <a:pt x="911" y="1173"/>
                    <a:pt x="896" y="1173"/>
                    <a:pt x="879" y="1173"/>
                  </a:cubicBezTo>
                  <a:lnTo>
                    <a:pt x="863" y="1173"/>
                  </a:lnTo>
                  <a:lnTo>
                    <a:pt x="841" y="1167"/>
                  </a:lnTo>
                  <a:lnTo>
                    <a:pt x="841" y="1167"/>
                  </a:lnTo>
                  <a:cubicBezTo>
                    <a:pt x="839" y="1159"/>
                    <a:pt x="832" y="1131"/>
                    <a:pt x="835" y="1101"/>
                  </a:cubicBezTo>
                  <a:cubicBezTo>
                    <a:pt x="841" y="1025"/>
                    <a:pt x="868" y="938"/>
                    <a:pt x="896" y="851"/>
                  </a:cubicBezTo>
                  <a:cubicBezTo>
                    <a:pt x="953" y="693"/>
                    <a:pt x="1022" y="524"/>
                    <a:pt x="1105" y="380"/>
                  </a:cubicBezTo>
                  <a:lnTo>
                    <a:pt x="1105" y="380"/>
                  </a:lnTo>
                  <a:cubicBezTo>
                    <a:pt x="1107" y="377"/>
                    <a:pt x="1110" y="374"/>
                    <a:pt x="1113" y="371"/>
                  </a:cubicBezTo>
                  <a:lnTo>
                    <a:pt x="1111" y="369"/>
                  </a:lnTo>
                  <a:lnTo>
                    <a:pt x="1111" y="369"/>
                  </a:lnTo>
                  <a:cubicBezTo>
                    <a:pt x="1112" y="368"/>
                    <a:pt x="1112" y="367"/>
                    <a:pt x="1113" y="366"/>
                  </a:cubicBezTo>
                  <a:lnTo>
                    <a:pt x="1118" y="366"/>
                  </a:lnTo>
                  <a:cubicBezTo>
                    <a:pt x="1130" y="343"/>
                    <a:pt x="1125" y="311"/>
                    <a:pt x="1108" y="295"/>
                  </a:cubicBezTo>
                  <a:cubicBezTo>
                    <a:pt x="1095" y="287"/>
                    <a:pt x="1081" y="283"/>
                    <a:pt x="1068" y="283"/>
                  </a:cubicBezTo>
                  <a:cubicBezTo>
                    <a:pt x="1053" y="283"/>
                    <a:pt x="1040" y="288"/>
                    <a:pt x="1032" y="300"/>
                  </a:cubicBezTo>
                  <a:cubicBezTo>
                    <a:pt x="1030" y="302"/>
                    <a:pt x="1029" y="304"/>
                    <a:pt x="1027" y="306"/>
                  </a:cubicBezTo>
                  <a:lnTo>
                    <a:pt x="1027" y="306"/>
                  </a:lnTo>
                  <a:lnTo>
                    <a:pt x="1027" y="305"/>
                  </a:lnTo>
                  <a:cubicBezTo>
                    <a:pt x="1026" y="307"/>
                    <a:pt x="1025" y="308"/>
                    <a:pt x="1024" y="309"/>
                  </a:cubicBezTo>
                  <a:lnTo>
                    <a:pt x="1024" y="309"/>
                  </a:lnTo>
                  <a:cubicBezTo>
                    <a:pt x="904" y="446"/>
                    <a:pt x="733" y="553"/>
                    <a:pt x="557" y="622"/>
                  </a:cubicBezTo>
                  <a:cubicBezTo>
                    <a:pt x="475" y="651"/>
                    <a:pt x="395" y="666"/>
                    <a:pt x="314" y="666"/>
                  </a:cubicBezTo>
                  <a:cubicBezTo>
                    <a:pt x="303" y="666"/>
                    <a:pt x="291" y="666"/>
                    <a:pt x="279" y="665"/>
                  </a:cubicBezTo>
                  <a:cubicBezTo>
                    <a:pt x="195" y="656"/>
                    <a:pt x="120" y="615"/>
                    <a:pt x="70" y="547"/>
                  </a:cubicBezTo>
                  <a:lnTo>
                    <a:pt x="70" y="547"/>
                  </a:lnTo>
                  <a:cubicBezTo>
                    <a:pt x="294" y="384"/>
                    <a:pt x="534" y="228"/>
                    <a:pt x="70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0"/>
            <p:cNvSpPr/>
            <p:nvPr/>
          </p:nvSpPr>
          <p:spPr>
            <a:xfrm>
              <a:off x="6739950" y="3314850"/>
              <a:ext cx="20050" cy="24975"/>
            </a:xfrm>
            <a:custGeom>
              <a:avLst/>
              <a:gdLst/>
              <a:ahLst/>
              <a:cxnLst/>
              <a:rect l="l" t="t" r="r" b="b"/>
              <a:pathLst>
                <a:path w="802" h="999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59" y="81"/>
                    <a:pt x="747" y="159"/>
                    <a:pt x="726" y="229"/>
                  </a:cubicBezTo>
                  <a:lnTo>
                    <a:pt x="666" y="458"/>
                  </a:lnTo>
                  <a:cubicBezTo>
                    <a:pt x="624" y="582"/>
                    <a:pt x="590" y="710"/>
                    <a:pt x="568" y="845"/>
                  </a:cubicBezTo>
                  <a:lnTo>
                    <a:pt x="568" y="845"/>
                  </a:lnTo>
                  <a:cubicBezTo>
                    <a:pt x="446" y="799"/>
                    <a:pt x="334" y="681"/>
                    <a:pt x="245" y="557"/>
                  </a:cubicBezTo>
                  <a:cubicBezTo>
                    <a:pt x="142" y="409"/>
                    <a:pt x="66" y="240"/>
                    <a:pt x="27" y="54"/>
                  </a:cubicBezTo>
                  <a:lnTo>
                    <a:pt x="27" y="54"/>
                  </a:lnTo>
                  <a:cubicBezTo>
                    <a:pt x="1" y="245"/>
                    <a:pt x="60" y="441"/>
                    <a:pt x="147" y="617"/>
                  </a:cubicBezTo>
                  <a:cubicBezTo>
                    <a:pt x="197" y="703"/>
                    <a:pt x="256" y="786"/>
                    <a:pt x="333" y="856"/>
                  </a:cubicBezTo>
                  <a:cubicBezTo>
                    <a:pt x="409" y="927"/>
                    <a:pt x="502" y="987"/>
                    <a:pt x="623" y="998"/>
                  </a:cubicBezTo>
                  <a:cubicBezTo>
                    <a:pt x="626" y="998"/>
                    <a:pt x="629" y="998"/>
                    <a:pt x="632" y="998"/>
                  </a:cubicBezTo>
                  <a:cubicBezTo>
                    <a:pt x="666" y="998"/>
                    <a:pt x="694" y="973"/>
                    <a:pt x="698" y="937"/>
                  </a:cubicBezTo>
                  <a:cubicBezTo>
                    <a:pt x="709" y="786"/>
                    <a:pt x="747" y="632"/>
                    <a:pt x="764" y="479"/>
                  </a:cubicBezTo>
                  <a:cubicBezTo>
                    <a:pt x="786" y="322"/>
                    <a:pt x="802" y="159"/>
                    <a:pt x="7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0"/>
            <p:cNvSpPr/>
            <p:nvPr/>
          </p:nvSpPr>
          <p:spPr>
            <a:xfrm>
              <a:off x="6558575" y="3356825"/>
              <a:ext cx="71200" cy="33900"/>
            </a:xfrm>
            <a:custGeom>
              <a:avLst/>
              <a:gdLst/>
              <a:ahLst/>
              <a:cxnLst/>
              <a:rect l="l" t="t" r="r" b="b"/>
              <a:pathLst>
                <a:path w="2848" h="1356" extrusionOk="0">
                  <a:moveTo>
                    <a:pt x="841" y="1"/>
                  </a:moveTo>
                  <a:lnTo>
                    <a:pt x="841" y="1"/>
                  </a:lnTo>
                  <a:cubicBezTo>
                    <a:pt x="748" y="94"/>
                    <a:pt x="655" y="187"/>
                    <a:pt x="557" y="273"/>
                  </a:cubicBezTo>
                  <a:lnTo>
                    <a:pt x="562" y="268"/>
                  </a:lnTo>
                  <a:lnTo>
                    <a:pt x="562" y="268"/>
                  </a:lnTo>
                  <a:cubicBezTo>
                    <a:pt x="469" y="333"/>
                    <a:pt x="365" y="378"/>
                    <a:pt x="262" y="437"/>
                  </a:cubicBezTo>
                  <a:cubicBezTo>
                    <a:pt x="164" y="492"/>
                    <a:pt x="60" y="568"/>
                    <a:pt x="5" y="683"/>
                  </a:cubicBezTo>
                  <a:lnTo>
                    <a:pt x="5" y="688"/>
                  </a:lnTo>
                  <a:cubicBezTo>
                    <a:pt x="0" y="705"/>
                    <a:pt x="5" y="726"/>
                    <a:pt x="28" y="738"/>
                  </a:cubicBezTo>
                  <a:cubicBezTo>
                    <a:pt x="235" y="828"/>
                    <a:pt x="455" y="857"/>
                    <a:pt x="676" y="857"/>
                  </a:cubicBezTo>
                  <a:cubicBezTo>
                    <a:pt x="734" y="857"/>
                    <a:pt x="793" y="855"/>
                    <a:pt x="851" y="852"/>
                  </a:cubicBezTo>
                  <a:cubicBezTo>
                    <a:pt x="974" y="838"/>
                    <a:pt x="1093" y="816"/>
                    <a:pt x="1212" y="774"/>
                  </a:cubicBezTo>
                  <a:lnTo>
                    <a:pt x="1212" y="774"/>
                  </a:lnTo>
                  <a:cubicBezTo>
                    <a:pt x="1136" y="887"/>
                    <a:pt x="1064" y="1002"/>
                    <a:pt x="998" y="1124"/>
                  </a:cubicBezTo>
                  <a:cubicBezTo>
                    <a:pt x="998" y="1131"/>
                    <a:pt x="993" y="1136"/>
                    <a:pt x="993" y="1146"/>
                  </a:cubicBezTo>
                  <a:cubicBezTo>
                    <a:pt x="987" y="1184"/>
                    <a:pt x="1010" y="1217"/>
                    <a:pt x="1048" y="1229"/>
                  </a:cubicBezTo>
                  <a:cubicBezTo>
                    <a:pt x="1072" y="1233"/>
                    <a:pt x="1097" y="1235"/>
                    <a:pt x="1122" y="1235"/>
                  </a:cubicBezTo>
                  <a:cubicBezTo>
                    <a:pt x="1226" y="1235"/>
                    <a:pt x="1324" y="1201"/>
                    <a:pt x="1408" y="1157"/>
                  </a:cubicBezTo>
                  <a:cubicBezTo>
                    <a:pt x="1511" y="1103"/>
                    <a:pt x="1604" y="1038"/>
                    <a:pt x="1692" y="983"/>
                  </a:cubicBezTo>
                  <a:lnTo>
                    <a:pt x="1697" y="983"/>
                  </a:lnTo>
                  <a:cubicBezTo>
                    <a:pt x="1773" y="928"/>
                    <a:pt x="1866" y="884"/>
                    <a:pt x="1959" y="836"/>
                  </a:cubicBezTo>
                  <a:cubicBezTo>
                    <a:pt x="1965" y="833"/>
                    <a:pt x="1972" y="829"/>
                    <a:pt x="1978" y="825"/>
                  </a:cubicBezTo>
                  <a:lnTo>
                    <a:pt x="1978" y="825"/>
                  </a:lnTo>
                  <a:cubicBezTo>
                    <a:pt x="1968" y="856"/>
                    <a:pt x="1958" y="887"/>
                    <a:pt x="1947" y="917"/>
                  </a:cubicBezTo>
                  <a:cubicBezTo>
                    <a:pt x="1914" y="1043"/>
                    <a:pt x="1888" y="1169"/>
                    <a:pt x="1866" y="1300"/>
                  </a:cubicBezTo>
                  <a:cubicBezTo>
                    <a:pt x="1861" y="1320"/>
                    <a:pt x="1876" y="1343"/>
                    <a:pt x="1898" y="1348"/>
                  </a:cubicBezTo>
                  <a:cubicBezTo>
                    <a:pt x="1928" y="1353"/>
                    <a:pt x="1958" y="1356"/>
                    <a:pt x="1987" y="1356"/>
                  </a:cubicBezTo>
                  <a:cubicBezTo>
                    <a:pt x="2159" y="1356"/>
                    <a:pt x="2318" y="1266"/>
                    <a:pt x="2444" y="1169"/>
                  </a:cubicBezTo>
                  <a:cubicBezTo>
                    <a:pt x="2596" y="1053"/>
                    <a:pt x="2727" y="912"/>
                    <a:pt x="2848" y="771"/>
                  </a:cubicBezTo>
                  <a:lnTo>
                    <a:pt x="2848" y="771"/>
                  </a:lnTo>
                  <a:cubicBezTo>
                    <a:pt x="2711" y="895"/>
                    <a:pt x="2575" y="1026"/>
                    <a:pt x="2417" y="1131"/>
                  </a:cubicBezTo>
                  <a:cubicBezTo>
                    <a:pt x="2291" y="1211"/>
                    <a:pt x="2148" y="1277"/>
                    <a:pt x="2007" y="1277"/>
                  </a:cubicBezTo>
                  <a:cubicBezTo>
                    <a:pt x="1990" y="1277"/>
                    <a:pt x="1973" y="1276"/>
                    <a:pt x="1956" y="1274"/>
                  </a:cubicBezTo>
                  <a:lnTo>
                    <a:pt x="1956" y="1274"/>
                  </a:lnTo>
                  <a:cubicBezTo>
                    <a:pt x="1981" y="1162"/>
                    <a:pt x="2007" y="1052"/>
                    <a:pt x="2045" y="945"/>
                  </a:cubicBezTo>
                  <a:cubicBezTo>
                    <a:pt x="2074" y="860"/>
                    <a:pt x="2111" y="771"/>
                    <a:pt x="2159" y="703"/>
                  </a:cubicBezTo>
                  <a:lnTo>
                    <a:pt x="2159" y="703"/>
                  </a:lnTo>
                  <a:cubicBezTo>
                    <a:pt x="2183" y="681"/>
                    <a:pt x="2206" y="656"/>
                    <a:pt x="2226" y="628"/>
                  </a:cubicBezTo>
                  <a:lnTo>
                    <a:pt x="2226" y="623"/>
                  </a:lnTo>
                  <a:cubicBezTo>
                    <a:pt x="2241" y="600"/>
                    <a:pt x="2241" y="568"/>
                    <a:pt x="2221" y="547"/>
                  </a:cubicBezTo>
                  <a:cubicBezTo>
                    <a:pt x="2209" y="536"/>
                    <a:pt x="2194" y="530"/>
                    <a:pt x="2179" y="530"/>
                  </a:cubicBezTo>
                  <a:cubicBezTo>
                    <a:pt x="2164" y="530"/>
                    <a:pt x="2149" y="536"/>
                    <a:pt x="2138" y="547"/>
                  </a:cubicBezTo>
                  <a:cubicBezTo>
                    <a:pt x="2118" y="567"/>
                    <a:pt x="2100" y="588"/>
                    <a:pt x="2084" y="609"/>
                  </a:cubicBezTo>
                  <a:lnTo>
                    <a:pt x="2084" y="609"/>
                  </a:lnTo>
                  <a:cubicBezTo>
                    <a:pt x="2035" y="654"/>
                    <a:pt x="1970" y="694"/>
                    <a:pt x="1904" y="726"/>
                  </a:cubicBezTo>
                  <a:cubicBezTo>
                    <a:pt x="1816" y="776"/>
                    <a:pt x="1718" y="814"/>
                    <a:pt x="1620" y="879"/>
                  </a:cubicBezTo>
                  <a:lnTo>
                    <a:pt x="1626" y="874"/>
                  </a:lnTo>
                  <a:lnTo>
                    <a:pt x="1626" y="874"/>
                  </a:lnTo>
                  <a:cubicBezTo>
                    <a:pt x="1475" y="966"/>
                    <a:pt x="1324" y="1074"/>
                    <a:pt x="1177" y="1093"/>
                  </a:cubicBezTo>
                  <a:lnTo>
                    <a:pt x="1177" y="1093"/>
                  </a:lnTo>
                  <a:cubicBezTo>
                    <a:pt x="1282" y="922"/>
                    <a:pt x="1390" y="754"/>
                    <a:pt x="1508" y="587"/>
                  </a:cubicBezTo>
                  <a:lnTo>
                    <a:pt x="1508" y="587"/>
                  </a:lnTo>
                  <a:cubicBezTo>
                    <a:pt x="1541" y="553"/>
                    <a:pt x="1570" y="514"/>
                    <a:pt x="1593" y="470"/>
                  </a:cubicBezTo>
                  <a:lnTo>
                    <a:pt x="1593" y="470"/>
                  </a:lnTo>
                  <a:cubicBezTo>
                    <a:pt x="1593" y="470"/>
                    <a:pt x="1593" y="470"/>
                    <a:pt x="1593" y="469"/>
                  </a:cubicBezTo>
                  <a:lnTo>
                    <a:pt x="1593" y="469"/>
                  </a:lnTo>
                  <a:lnTo>
                    <a:pt x="1593" y="469"/>
                  </a:lnTo>
                  <a:cubicBezTo>
                    <a:pt x="1595" y="466"/>
                    <a:pt x="1597" y="463"/>
                    <a:pt x="1599" y="459"/>
                  </a:cubicBezTo>
                  <a:cubicBezTo>
                    <a:pt x="1609" y="432"/>
                    <a:pt x="1604" y="399"/>
                    <a:pt x="1576" y="378"/>
                  </a:cubicBezTo>
                  <a:cubicBezTo>
                    <a:pt x="1565" y="369"/>
                    <a:pt x="1552" y="364"/>
                    <a:pt x="1538" y="364"/>
                  </a:cubicBezTo>
                  <a:cubicBezTo>
                    <a:pt x="1517" y="364"/>
                    <a:pt x="1497" y="374"/>
                    <a:pt x="1483" y="394"/>
                  </a:cubicBezTo>
                  <a:cubicBezTo>
                    <a:pt x="1451" y="437"/>
                    <a:pt x="1419" y="481"/>
                    <a:pt x="1387" y="525"/>
                  </a:cubicBezTo>
                  <a:lnTo>
                    <a:pt x="1387" y="525"/>
                  </a:lnTo>
                  <a:cubicBezTo>
                    <a:pt x="1251" y="652"/>
                    <a:pt x="1037" y="712"/>
                    <a:pt x="841" y="738"/>
                  </a:cubicBezTo>
                  <a:cubicBezTo>
                    <a:pt x="761" y="746"/>
                    <a:pt x="679" y="750"/>
                    <a:pt x="598" y="750"/>
                  </a:cubicBezTo>
                  <a:cubicBezTo>
                    <a:pt x="426" y="750"/>
                    <a:pt x="255" y="730"/>
                    <a:pt x="99" y="679"/>
                  </a:cubicBezTo>
                  <a:lnTo>
                    <a:pt x="99" y="679"/>
                  </a:lnTo>
                  <a:cubicBezTo>
                    <a:pt x="194" y="509"/>
                    <a:pt x="415" y="434"/>
                    <a:pt x="584" y="295"/>
                  </a:cubicBezTo>
                  <a:cubicBezTo>
                    <a:pt x="677" y="202"/>
                    <a:pt x="758" y="104"/>
                    <a:pt x="84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0"/>
            <p:cNvSpPr/>
            <p:nvPr/>
          </p:nvSpPr>
          <p:spPr>
            <a:xfrm>
              <a:off x="6640650" y="3374025"/>
              <a:ext cx="21600" cy="24150"/>
            </a:xfrm>
            <a:custGeom>
              <a:avLst/>
              <a:gdLst/>
              <a:ahLst/>
              <a:cxnLst/>
              <a:rect l="l" t="t" r="r" b="b"/>
              <a:pathLst>
                <a:path w="864" h="966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37" y="164"/>
                    <a:pt x="66" y="312"/>
                    <a:pt x="33" y="481"/>
                  </a:cubicBezTo>
                  <a:cubicBezTo>
                    <a:pt x="12" y="562"/>
                    <a:pt x="1" y="655"/>
                    <a:pt x="23" y="748"/>
                  </a:cubicBezTo>
                  <a:cubicBezTo>
                    <a:pt x="23" y="786"/>
                    <a:pt x="39" y="841"/>
                    <a:pt x="71" y="889"/>
                  </a:cubicBezTo>
                  <a:cubicBezTo>
                    <a:pt x="94" y="930"/>
                    <a:pt x="160" y="966"/>
                    <a:pt x="216" y="966"/>
                  </a:cubicBezTo>
                  <a:cubicBezTo>
                    <a:pt x="229" y="966"/>
                    <a:pt x="241" y="964"/>
                    <a:pt x="252" y="960"/>
                  </a:cubicBezTo>
                  <a:cubicBezTo>
                    <a:pt x="366" y="927"/>
                    <a:pt x="421" y="862"/>
                    <a:pt x="486" y="803"/>
                  </a:cubicBezTo>
                  <a:cubicBezTo>
                    <a:pt x="541" y="737"/>
                    <a:pt x="595" y="672"/>
                    <a:pt x="639" y="594"/>
                  </a:cubicBezTo>
                  <a:cubicBezTo>
                    <a:pt x="732" y="453"/>
                    <a:pt x="808" y="305"/>
                    <a:pt x="863" y="148"/>
                  </a:cubicBezTo>
                  <a:lnTo>
                    <a:pt x="863" y="148"/>
                  </a:lnTo>
                  <a:cubicBezTo>
                    <a:pt x="759" y="279"/>
                    <a:pt x="660" y="410"/>
                    <a:pt x="552" y="529"/>
                  </a:cubicBezTo>
                  <a:cubicBezTo>
                    <a:pt x="497" y="589"/>
                    <a:pt x="448" y="655"/>
                    <a:pt x="388" y="710"/>
                  </a:cubicBezTo>
                  <a:cubicBezTo>
                    <a:pt x="333" y="758"/>
                    <a:pt x="268" y="813"/>
                    <a:pt x="219" y="824"/>
                  </a:cubicBezTo>
                  <a:cubicBezTo>
                    <a:pt x="214" y="825"/>
                    <a:pt x="210" y="826"/>
                    <a:pt x="207" y="826"/>
                  </a:cubicBezTo>
                  <a:cubicBezTo>
                    <a:pt x="198" y="826"/>
                    <a:pt x="198" y="820"/>
                    <a:pt x="187" y="808"/>
                  </a:cubicBezTo>
                  <a:cubicBezTo>
                    <a:pt x="169" y="786"/>
                    <a:pt x="159" y="763"/>
                    <a:pt x="149" y="720"/>
                  </a:cubicBezTo>
                  <a:cubicBezTo>
                    <a:pt x="132" y="655"/>
                    <a:pt x="137" y="574"/>
                    <a:pt x="137" y="496"/>
                  </a:cubicBezTo>
                  <a:cubicBezTo>
                    <a:pt x="149" y="338"/>
                    <a:pt x="197" y="169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0"/>
            <p:cNvSpPr/>
            <p:nvPr/>
          </p:nvSpPr>
          <p:spPr>
            <a:xfrm>
              <a:off x="6754675" y="3359275"/>
              <a:ext cx="45300" cy="30100"/>
            </a:xfrm>
            <a:custGeom>
              <a:avLst/>
              <a:gdLst/>
              <a:ahLst/>
              <a:cxnLst/>
              <a:rect l="l" t="t" r="r" b="b"/>
              <a:pathLst>
                <a:path w="1812" h="1204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484" y="142"/>
                    <a:pt x="1550" y="285"/>
                    <a:pt x="1605" y="432"/>
                  </a:cubicBezTo>
                  <a:cubicBezTo>
                    <a:pt x="1647" y="560"/>
                    <a:pt x="1702" y="692"/>
                    <a:pt x="1715" y="818"/>
                  </a:cubicBezTo>
                  <a:lnTo>
                    <a:pt x="1715" y="818"/>
                  </a:lnTo>
                  <a:cubicBezTo>
                    <a:pt x="1570" y="792"/>
                    <a:pt x="1426" y="699"/>
                    <a:pt x="1303" y="607"/>
                  </a:cubicBezTo>
                  <a:cubicBezTo>
                    <a:pt x="1167" y="497"/>
                    <a:pt x="1036" y="356"/>
                    <a:pt x="1021" y="208"/>
                  </a:cubicBezTo>
                  <a:lnTo>
                    <a:pt x="1021" y="203"/>
                  </a:lnTo>
                  <a:cubicBezTo>
                    <a:pt x="1021" y="175"/>
                    <a:pt x="1004" y="154"/>
                    <a:pt x="971" y="149"/>
                  </a:cubicBezTo>
                  <a:cubicBezTo>
                    <a:pt x="965" y="147"/>
                    <a:pt x="959" y="146"/>
                    <a:pt x="952" y="146"/>
                  </a:cubicBezTo>
                  <a:cubicBezTo>
                    <a:pt x="925" y="146"/>
                    <a:pt x="899" y="165"/>
                    <a:pt x="895" y="192"/>
                  </a:cubicBezTo>
                  <a:cubicBezTo>
                    <a:pt x="852" y="356"/>
                    <a:pt x="830" y="492"/>
                    <a:pt x="792" y="640"/>
                  </a:cubicBezTo>
                  <a:cubicBezTo>
                    <a:pt x="759" y="781"/>
                    <a:pt x="726" y="940"/>
                    <a:pt x="661" y="1048"/>
                  </a:cubicBezTo>
                  <a:cubicBezTo>
                    <a:pt x="652" y="1063"/>
                    <a:pt x="643" y="1070"/>
                    <a:pt x="639" y="1073"/>
                  </a:cubicBezTo>
                  <a:lnTo>
                    <a:pt x="639" y="1073"/>
                  </a:lnTo>
                  <a:cubicBezTo>
                    <a:pt x="630" y="1067"/>
                    <a:pt x="621" y="1054"/>
                    <a:pt x="611" y="1026"/>
                  </a:cubicBezTo>
                  <a:cubicBezTo>
                    <a:pt x="590" y="967"/>
                    <a:pt x="573" y="890"/>
                    <a:pt x="562" y="819"/>
                  </a:cubicBezTo>
                  <a:cubicBezTo>
                    <a:pt x="540" y="673"/>
                    <a:pt x="530" y="525"/>
                    <a:pt x="513" y="371"/>
                  </a:cubicBezTo>
                  <a:lnTo>
                    <a:pt x="513" y="366"/>
                  </a:lnTo>
                  <a:lnTo>
                    <a:pt x="513" y="361"/>
                  </a:lnTo>
                  <a:cubicBezTo>
                    <a:pt x="492" y="280"/>
                    <a:pt x="485" y="197"/>
                    <a:pt x="480" y="104"/>
                  </a:cubicBezTo>
                  <a:cubicBezTo>
                    <a:pt x="480" y="89"/>
                    <a:pt x="475" y="77"/>
                    <a:pt x="459" y="66"/>
                  </a:cubicBezTo>
                  <a:cubicBezTo>
                    <a:pt x="454" y="65"/>
                    <a:pt x="449" y="65"/>
                    <a:pt x="444" y="65"/>
                  </a:cubicBezTo>
                  <a:cubicBezTo>
                    <a:pt x="427" y="65"/>
                    <a:pt x="413" y="72"/>
                    <a:pt x="409" y="89"/>
                  </a:cubicBezTo>
                  <a:cubicBezTo>
                    <a:pt x="301" y="318"/>
                    <a:pt x="158" y="525"/>
                    <a:pt x="1" y="726"/>
                  </a:cubicBezTo>
                  <a:cubicBezTo>
                    <a:pt x="151" y="585"/>
                    <a:pt x="290" y="425"/>
                    <a:pt x="402" y="247"/>
                  </a:cubicBezTo>
                  <a:lnTo>
                    <a:pt x="402" y="247"/>
                  </a:lnTo>
                  <a:cubicBezTo>
                    <a:pt x="404" y="293"/>
                    <a:pt x="409" y="340"/>
                    <a:pt x="420" y="388"/>
                  </a:cubicBezTo>
                  <a:lnTo>
                    <a:pt x="420" y="378"/>
                  </a:lnTo>
                  <a:cubicBezTo>
                    <a:pt x="426" y="530"/>
                    <a:pt x="426" y="683"/>
                    <a:pt x="442" y="836"/>
                  </a:cubicBezTo>
                  <a:cubicBezTo>
                    <a:pt x="452" y="912"/>
                    <a:pt x="464" y="988"/>
                    <a:pt x="492" y="1071"/>
                  </a:cubicBezTo>
                  <a:cubicBezTo>
                    <a:pt x="507" y="1109"/>
                    <a:pt x="535" y="1169"/>
                    <a:pt x="600" y="1196"/>
                  </a:cubicBezTo>
                  <a:cubicBezTo>
                    <a:pt x="613" y="1201"/>
                    <a:pt x="626" y="1204"/>
                    <a:pt x="639" y="1204"/>
                  </a:cubicBezTo>
                  <a:cubicBezTo>
                    <a:pt x="665" y="1204"/>
                    <a:pt x="691" y="1194"/>
                    <a:pt x="709" y="1179"/>
                  </a:cubicBezTo>
                  <a:cubicBezTo>
                    <a:pt x="737" y="1164"/>
                    <a:pt x="754" y="1141"/>
                    <a:pt x="769" y="1124"/>
                  </a:cubicBezTo>
                  <a:cubicBezTo>
                    <a:pt x="862" y="972"/>
                    <a:pt x="890" y="824"/>
                    <a:pt x="928" y="673"/>
                  </a:cubicBezTo>
                  <a:cubicBezTo>
                    <a:pt x="947" y="597"/>
                    <a:pt x="963" y="518"/>
                    <a:pt x="977" y="442"/>
                  </a:cubicBezTo>
                  <a:lnTo>
                    <a:pt x="977" y="442"/>
                  </a:lnTo>
                  <a:cubicBezTo>
                    <a:pt x="991" y="462"/>
                    <a:pt x="1006" y="483"/>
                    <a:pt x="1021" y="502"/>
                  </a:cubicBezTo>
                  <a:cubicBezTo>
                    <a:pt x="1081" y="580"/>
                    <a:pt x="1152" y="645"/>
                    <a:pt x="1228" y="699"/>
                  </a:cubicBezTo>
                  <a:cubicBezTo>
                    <a:pt x="1303" y="759"/>
                    <a:pt x="1391" y="809"/>
                    <a:pt x="1479" y="847"/>
                  </a:cubicBezTo>
                  <a:cubicBezTo>
                    <a:pt x="1565" y="885"/>
                    <a:pt x="1658" y="917"/>
                    <a:pt x="1768" y="917"/>
                  </a:cubicBezTo>
                  <a:lnTo>
                    <a:pt x="1773" y="917"/>
                  </a:lnTo>
                  <a:cubicBezTo>
                    <a:pt x="1794" y="912"/>
                    <a:pt x="1811" y="895"/>
                    <a:pt x="1811" y="874"/>
                  </a:cubicBezTo>
                  <a:cubicBezTo>
                    <a:pt x="1794" y="694"/>
                    <a:pt x="1724" y="557"/>
                    <a:pt x="1653" y="411"/>
                  </a:cubicBezTo>
                  <a:cubicBezTo>
                    <a:pt x="1582" y="268"/>
                    <a:pt x="1506" y="132"/>
                    <a:pt x="14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0"/>
            <p:cNvSpPr/>
            <p:nvPr/>
          </p:nvSpPr>
          <p:spPr>
            <a:xfrm>
              <a:off x="6815375" y="3346125"/>
              <a:ext cx="71600" cy="37075"/>
            </a:xfrm>
            <a:custGeom>
              <a:avLst/>
              <a:gdLst/>
              <a:ahLst/>
              <a:cxnLst/>
              <a:rect l="l" t="t" r="r" b="b"/>
              <a:pathLst>
                <a:path w="2864" h="1483" extrusionOk="0">
                  <a:moveTo>
                    <a:pt x="1456" y="1"/>
                  </a:moveTo>
                  <a:cubicBezTo>
                    <a:pt x="1447" y="1"/>
                    <a:pt x="1437" y="3"/>
                    <a:pt x="1428" y="9"/>
                  </a:cubicBezTo>
                  <a:cubicBezTo>
                    <a:pt x="1402" y="20"/>
                    <a:pt x="1396" y="53"/>
                    <a:pt x="1407" y="79"/>
                  </a:cubicBezTo>
                  <a:cubicBezTo>
                    <a:pt x="1521" y="270"/>
                    <a:pt x="1669" y="413"/>
                    <a:pt x="1783" y="577"/>
                  </a:cubicBezTo>
                  <a:cubicBezTo>
                    <a:pt x="1838" y="653"/>
                    <a:pt x="1898" y="756"/>
                    <a:pt x="1887" y="806"/>
                  </a:cubicBezTo>
                  <a:cubicBezTo>
                    <a:pt x="1896" y="833"/>
                    <a:pt x="1820" y="852"/>
                    <a:pt x="1741" y="852"/>
                  </a:cubicBezTo>
                  <a:cubicBezTo>
                    <a:pt x="1724" y="852"/>
                    <a:pt x="1707" y="851"/>
                    <a:pt x="1690" y="849"/>
                  </a:cubicBezTo>
                  <a:cubicBezTo>
                    <a:pt x="1494" y="832"/>
                    <a:pt x="1292" y="794"/>
                    <a:pt x="1108" y="734"/>
                  </a:cubicBezTo>
                  <a:cubicBezTo>
                    <a:pt x="922" y="675"/>
                    <a:pt x="741" y="582"/>
                    <a:pt x="627" y="434"/>
                  </a:cubicBezTo>
                  <a:cubicBezTo>
                    <a:pt x="611" y="419"/>
                    <a:pt x="592" y="408"/>
                    <a:pt x="573" y="408"/>
                  </a:cubicBezTo>
                  <a:cubicBezTo>
                    <a:pt x="566" y="408"/>
                    <a:pt x="558" y="410"/>
                    <a:pt x="551" y="413"/>
                  </a:cubicBezTo>
                  <a:cubicBezTo>
                    <a:pt x="518" y="424"/>
                    <a:pt x="501" y="462"/>
                    <a:pt x="512" y="494"/>
                  </a:cubicBezTo>
                  <a:cubicBezTo>
                    <a:pt x="638" y="815"/>
                    <a:pt x="856" y="1075"/>
                    <a:pt x="901" y="1393"/>
                  </a:cubicBezTo>
                  <a:lnTo>
                    <a:pt x="901" y="1393"/>
                  </a:lnTo>
                  <a:cubicBezTo>
                    <a:pt x="889" y="1395"/>
                    <a:pt x="877" y="1395"/>
                    <a:pt x="864" y="1395"/>
                  </a:cubicBezTo>
                  <a:cubicBezTo>
                    <a:pt x="804" y="1395"/>
                    <a:pt x="736" y="1377"/>
                    <a:pt x="676" y="1350"/>
                  </a:cubicBezTo>
                  <a:cubicBezTo>
                    <a:pt x="589" y="1312"/>
                    <a:pt x="507" y="1264"/>
                    <a:pt x="426" y="1209"/>
                  </a:cubicBezTo>
                  <a:cubicBezTo>
                    <a:pt x="343" y="1149"/>
                    <a:pt x="262" y="1089"/>
                    <a:pt x="191" y="1023"/>
                  </a:cubicBezTo>
                  <a:cubicBezTo>
                    <a:pt x="119" y="952"/>
                    <a:pt x="48" y="882"/>
                    <a:pt x="0" y="794"/>
                  </a:cubicBezTo>
                  <a:lnTo>
                    <a:pt x="0" y="794"/>
                  </a:lnTo>
                  <a:cubicBezTo>
                    <a:pt x="81" y="980"/>
                    <a:pt x="234" y="1121"/>
                    <a:pt x="393" y="1252"/>
                  </a:cubicBezTo>
                  <a:cubicBezTo>
                    <a:pt x="469" y="1312"/>
                    <a:pt x="556" y="1373"/>
                    <a:pt x="649" y="1421"/>
                  </a:cubicBezTo>
                  <a:cubicBezTo>
                    <a:pt x="716" y="1449"/>
                    <a:pt x="788" y="1483"/>
                    <a:pt x="871" y="1483"/>
                  </a:cubicBezTo>
                  <a:cubicBezTo>
                    <a:pt x="902" y="1483"/>
                    <a:pt x="936" y="1478"/>
                    <a:pt x="970" y="1466"/>
                  </a:cubicBezTo>
                  <a:cubicBezTo>
                    <a:pt x="987" y="1460"/>
                    <a:pt x="998" y="1443"/>
                    <a:pt x="998" y="1428"/>
                  </a:cubicBezTo>
                  <a:lnTo>
                    <a:pt x="998" y="1421"/>
                  </a:lnTo>
                  <a:cubicBezTo>
                    <a:pt x="992" y="1242"/>
                    <a:pt x="927" y="1068"/>
                    <a:pt x="851" y="909"/>
                  </a:cubicBezTo>
                  <a:cubicBezTo>
                    <a:pt x="820" y="845"/>
                    <a:pt x="788" y="783"/>
                    <a:pt x="757" y="722"/>
                  </a:cubicBezTo>
                  <a:lnTo>
                    <a:pt x="757" y="722"/>
                  </a:lnTo>
                  <a:cubicBezTo>
                    <a:pt x="853" y="782"/>
                    <a:pt x="958" y="828"/>
                    <a:pt x="1063" y="865"/>
                  </a:cubicBezTo>
                  <a:cubicBezTo>
                    <a:pt x="1265" y="937"/>
                    <a:pt x="1473" y="969"/>
                    <a:pt x="1685" y="980"/>
                  </a:cubicBezTo>
                  <a:cubicBezTo>
                    <a:pt x="1708" y="982"/>
                    <a:pt x="1731" y="983"/>
                    <a:pt x="1754" y="983"/>
                  </a:cubicBezTo>
                  <a:cubicBezTo>
                    <a:pt x="1786" y="983"/>
                    <a:pt x="1819" y="981"/>
                    <a:pt x="1854" y="975"/>
                  </a:cubicBezTo>
                  <a:cubicBezTo>
                    <a:pt x="1909" y="963"/>
                    <a:pt x="2002" y="925"/>
                    <a:pt x="2017" y="827"/>
                  </a:cubicBezTo>
                  <a:cubicBezTo>
                    <a:pt x="2017" y="668"/>
                    <a:pt x="1942" y="592"/>
                    <a:pt x="1881" y="505"/>
                  </a:cubicBezTo>
                  <a:cubicBezTo>
                    <a:pt x="1808" y="401"/>
                    <a:pt x="1721" y="305"/>
                    <a:pt x="1640" y="210"/>
                  </a:cubicBezTo>
                  <a:lnTo>
                    <a:pt x="1640" y="210"/>
                  </a:lnTo>
                  <a:cubicBezTo>
                    <a:pt x="1795" y="285"/>
                    <a:pt x="1956" y="346"/>
                    <a:pt x="2127" y="380"/>
                  </a:cubicBezTo>
                  <a:cubicBezTo>
                    <a:pt x="2198" y="391"/>
                    <a:pt x="2269" y="397"/>
                    <a:pt x="2340" y="397"/>
                  </a:cubicBezTo>
                  <a:cubicBezTo>
                    <a:pt x="2521" y="397"/>
                    <a:pt x="2702" y="360"/>
                    <a:pt x="2863" y="282"/>
                  </a:cubicBezTo>
                  <a:lnTo>
                    <a:pt x="2863" y="282"/>
                  </a:lnTo>
                  <a:cubicBezTo>
                    <a:pt x="2725" y="327"/>
                    <a:pt x="2581" y="351"/>
                    <a:pt x="2438" y="351"/>
                  </a:cubicBezTo>
                  <a:cubicBezTo>
                    <a:pt x="2339" y="351"/>
                    <a:pt x="2239" y="339"/>
                    <a:pt x="2143" y="315"/>
                  </a:cubicBezTo>
                  <a:cubicBezTo>
                    <a:pt x="1904" y="255"/>
                    <a:pt x="1685" y="139"/>
                    <a:pt x="1483" y="9"/>
                  </a:cubicBezTo>
                  <a:cubicBezTo>
                    <a:pt x="1475" y="3"/>
                    <a:pt x="1466" y="1"/>
                    <a:pt x="145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0"/>
            <p:cNvSpPr/>
            <p:nvPr/>
          </p:nvSpPr>
          <p:spPr>
            <a:xfrm>
              <a:off x="6557050" y="3401575"/>
              <a:ext cx="24725" cy="15200"/>
            </a:xfrm>
            <a:custGeom>
              <a:avLst/>
              <a:gdLst/>
              <a:ahLst/>
              <a:cxnLst/>
              <a:rect l="l" t="t" r="r" b="b"/>
              <a:pathLst>
                <a:path w="989" h="608" extrusionOk="0">
                  <a:moveTo>
                    <a:pt x="568" y="0"/>
                  </a:moveTo>
                  <a:lnTo>
                    <a:pt x="568" y="0"/>
                  </a:lnTo>
                  <a:cubicBezTo>
                    <a:pt x="378" y="109"/>
                    <a:pt x="197" y="230"/>
                    <a:pt x="34" y="381"/>
                  </a:cubicBezTo>
                  <a:lnTo>
                    <a:pt x="23" y="388"/>
                  </a:lnTo>
                  <a:cubicBezTo>
                    <a:pt x="1" y="421"/>
                    <a:pt x="6" y="459"/>
                    <a:pt x="39" y="480"/>
                  </a:cubicBezTo>
                  <a:lnTo>
                    <a:pt x="39" y="486"/>
                  </a:lnTo>
                  <a:cubicBezTo>
                    <a:pt x="153" y="571"/>
                    <a:pt x="290" y="608"/>
                    <a:pt x="425" y="608"/>
                  </a:cubicBezTo>
                  <a:cubicBezTo>
                    <a:pt x="472" y="608"/>
                    <a:pt x="518" y="603"/>
                    <a:pt x="563" y="595"/>
                  </a:cubicBezTo>
                  <a:cubicBezTo>
                    <a:pt x="738" y="562"/>
                    <a:pt x="912" y="469"/>
                    <a:pt x="988" y="305"/>
                  </a:cubicBezTo>
                  <a:lnTo>
                    <a:pt x="988" y="305"/>
                  </a:lnTo>
                  <a:cubicBezTo>
                    <a:pt x="857" y="421"/>
                    <a:pt x="705" y="464"/>
                    <a:pt x="547" y="474"/>
                  </a:cubicBezTo>
                  <a:cubicBezTo>
                    <a:pt x="525" y="476"/>
                    <a:pt x="502" y="477"/>
                    <a:pt x="480" y="477"/>
                  </a:cubicBezTo>
                  <a:cubicBezTo>
                    <a:pt x="375" y="477"/>
                    <a:pt x="272" y="458"/>
                    <a:pt x="185" y="414"/>
                  </a:cubicBezTo>
                  <a:lnTo>
                    <a:pt x="185" y="414"/>
                  </a:lnTo>
                  <a:cubicBezTo>
                    <a:pt x="314" y="282"/>
                    <a:pt x="450" y="147"/>
                    <a:pt x="5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0"/>
            <p:cNvSpPr/>
            <p:nvPr/>
          </p:nvSpPr>
          <p:spPr>
            <a:xfrm>
              <a:off x="6592125" y="3419025"/>
              <a:ext cx="57850" cy="28675"/>
            </a:xfrm>
            <a:custGeom>
              <a:avLst/>
              <a:gdLst/>
              <a:ahLst/>
              <a:cxnLst/>
              <a:rect l="l" t="t" r="r" b="b"/>
              <a:pathLst>
                <a:path w="2314" h="1147" extrusionOk="0">
                  <a:moveTo>
                    <a:pt x="786" y="0"/>
                  </a:moveTo>
                  <a:cubicBezTo>
                    <a:pt x="556" y="273"/>
                    <a:pt x="212" y="420"/>
                    <a:pt x="11" y="743"/>
                  </a:cubicBezTo>
                  <a:cubicBezTo>
                    <a:pt x="11" y="748"/>
                    <a:pt x="5" y="748"/>
                    <a:pt x="5" y="753"/>
                  </a:cubicBezTo>
                  <a:cubicBezTo>
                    <a:pt x="0" y="775"/>
                    <a:pt x="11" y="803"/>
                    <a:pt x="33" y="808"/>
                  </a:cubicBezTo>
                  <a:cubicBezTo>
                    <a:pt x="106" y="835"/>
                    <a:pt x="180" y="846"/>
                    <a:pt x="255" y="846"/>
                  </a:cubicBezTo>
                  <a:cubicBezTo>
                    <a:pt x="391" y="846"/>
                    <a:pt x="526" y="808"/>
                    <a:pt x="649" y="758"/>
                  </a:cubicBezTo>
                  <a:cubicBezTo>
                    <a:pt x="750" y="711"/>
                    <a:pt x="847" y="653"/>
                    <a:pt x="936" y="581"/>
                  </a:cubicBezTo>
                  <a:lnTo>
                    <a:pt x="936" y="581"/>
                  </a:lnTo>
                  <a:cubicBezTo>
                    <a:pt x="924" y="613"/>
                    <a:pt x="912" y="645"/>
                    <a:pt x="899" y="677"/>
                  </a:cubicBezTo>
                  <a:cubicBezTo>
                    <a:pt x="862" y="803"/>
                    <a:pt x="808" y="934"/>
                    <a:pt x="841" y="1091"/>
                  </a:cubicBezTo>
                  <a:cubicBezTo>
                    <a:pt x="845" y="1126"/>
                    <a:pt x="872" y="1147"/>
                    <a:pt x="905" y="1147"/>
                  </a:cubicBezTo>
                  <a:cubicBezTo>
                    <a:pt x="909" y="1147"/>
                    <a:pt x="913" y="1146"/>
                    <a:pt x="917" y="1146"/>
                  </a:cubicBezTo>
                  <a:cubicBezTo>
                    <a:pt x="1140" y="1103"/>
                    <a:pt x="1292" y="960"/>
                    <a:pt x="1430" y="818"/>
                  </a:cubicBezTo>
                  <a:cubicBezTo>
                    <a:pt x="1506" y="733"/>
                    <a:pt x="1576" y="642"/>
                    <a:pt x="1636" y="543"/>
                  </a:cubicBezTo>
                  <a:lnTo>
                    <a:pt x="1636" y="543"/>
                  </a:lnTo>
                  <a:cubicBezTo>
                    <a:pt x="1639" y="600"/>
                    <a:pt x="1644" y="658"/>
                    <a:pt x="1652" y="715"/>
                  </a:cubicBezTo>
                  <a:cubicBezTo>
                    <a:pt x="1664" y="786"/>
                    <a:pt x="1675" y="856"/>
                    <a:pt x="1713" y="927"/>
                  </a:cubicBezTo>
                  <a:cubicBezTo>
                    <a:pt x="1739" y="985"/>
                    <a:pt x="1803" y="1021"/>
                    <a:pt x="1865" y="1021"/>
                  </a:cubicBezTo>
                  <a:cubicBezTo>
                    <a:pt x="1892" y="1021"/>
                    <a:pt x="1919" y="1014"/>
                    <a:pt x="1942" y="999"/>
                  </a:cubicBezTo>
                  <a:cubicBezTo>
                    <a:pt x="2084" y="917"/>
                    <a:pt x="2138" y="781"/>
                    <a:pt x="2198" y="655"/>
                  </a:cubicBezTo>
                  <a:cubicBezTo>
                    <a:pt x="2253" y="524"/>
                    <a:pt x="2296" y="393"/>
                    <a:pt x="2313" y="257"/>
                  </a:cubicBezTo>
                  <a:lnTo>
                    <a:pt x="2313" y="257"/>
                  </a:lnTo>
                  <a:cubicBezTo>
                    <a:pt x="2281" y="388"/>
                    <a:pt x="2220" y="513"/>
                    <a:pt x="2160" y="633"/>
                  </a:cubicBezTo>
                  <a:cubicBezTo>
                    <a:pt x="2095" y="753"/>
                    <a:pt x="2012" y="879"/>
                    <a:pt x="1909" y="934"/>
                  </a:cubicBezTo>
                  <a:cubicBezTo>
                    <a:pt x="1896" y="941"/>
                    <a:pt x="1882" y="944"/>
                    <a:pt x="1869" y="944"/>
                  </a:cubicBezTo>
                  <a:cubicBezTo>
                    <a:pt x="1835" y="944"/>
                    <a:pt x="1805" y="921"/>
                    <a:pt x="1790" y="889"/>
                  </a:cubicBezTo>
                  <a:cubicBezTo>
                    <a:pt x="1762" y="836"/>
                    <a:pt x="1750" y="770"/>
                    <a:pt x="1745" y="705"/>
                  </a:cubicBezTo>
                  <a:cubicBezTo>
                    <a:pt x="1735" y="574"/>
                    <a:pt x="1745" y="436"/>
                    <a:pt x="1750" y="295"/>
                  </a:cubicBezTo>
                  <a:cubicBezTo>
                    <a:pt x="1750" y="273"/>
                    <a:pt x="1735" y="252"/>
                    <a:pt x="1713" y="240"/>
                  </a:cubicBezTo>
                  <a:cubicBezTo>
                    <a:pt x="1705" y="236"/>
                    <a:pt x="1697" y="234"/>
                    <a:pt x="1689" y="234"/>
                  </a:cubicBezTo>
                  <a:cubicBezTo>
                    <a:pt x="1667" y="234"/>
                    <a:pt x="1644" y="249"/>
                    <a:pt x="1637" y="273"/>
                  </a:cubicBezTo>
                  <a:cubicBezTo>
                    <a:pt x="1566" y="443"/>
                    <a:pt x="1456" y="595"/>
                    <a:pt x="1337" y="731"/>
                  </a:cubicBezTo>
                  <a:cubicBezTo>
                    <a:pt x="1230" y="842"/>
                    <a:pt x="1103" y="946"/>
                    <a:pt x="970" y="988"/>
                  </a:cubicBezTo>
                  <a:lnTo>
                    <a:pt x="970" y="988"/>
                  </a:lnTo>
                  <a:cubicBezTo>
                    <a:pt x="970" y="906"/>
                    <a:pt x="996" y="815"/>
                    <a:pt x="1025" y="726"/>
                  </a:cubicBezTo>
                  <a:cubicBezTo>
                    <a:pt x="1070" y="606"/>
                    <a:pt x="1118" y="486"/>
                    <a:pt x="1140" y="345"/>
                  </a:cubicBezTo>
                  <a:cubicBezTo>
                    <a:pt x="1146" y="322"/>
                    <a:pt x="1135" y="295"/>
                    <a:pt x="1113" y="284"/>
                  </a:cubicBezTo>
                  <a:cubicBezTo>
                    <a:pt x="1103" y="276"/>
                    <a:pt x="1090" y="272"/>
                    <a:pt x="1078" y="272"/>
                  </a:cubicBezTo>
                  <a:cubicBezTo>
                    <a:pt x="1057" y="272"/>
                    <a:pt x="1036" y="283"/>
                    <a:pt x="1025" y="300"/>
                  </a:cubicBezTo>
                  <a:cubicBezTo>
                    <a:pt x="922" y="448"/>
                    <a:pt x="769" y="567"/>
                    <a:pt x="600" y="650"/>
                  </a:cubicBezTo>
                  <a:cubicBezTo>
                    <a:pt x="480" y="707"/>
                    <a:pt x="347" y="749"/>
                    <a:pt x="219" y="749"/>
                  </a:cubicBezTo>
                  <a:cubicBezTo>
                    <a:pt x="184" y="749"/>
                    <a:pt x="150" y="746"/>
                    <a:pt x="116" y="739"/>
                  </a:cubicBezTo>
                  <a:lnTo>
                    <a:pt x="116" y="739"/>
                  </a:lnTo>
                  <a:cubicBezTo>
                    <a:pt x="288" y="470"/>
                    <a:pt x="600" y="284"/>
                    <a:pt x="78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0"/>
            <p:cNvSpPr/>
            <p:nvPr/>
          </p:nvSpPr>
          <p:spPr>
            <a:xfrm>
              <a:off x="6690050" y="3405925"/>
              <a:ext cx="20300" cy="25125"/>
            </a:xfrm>
            <a:custGeom>
              <a:avLst/>
              <a:gdLst/>
              <a:ahLst/>
              <a:cxnLst/>
              <a:rect l="l" t="t" r="r" b="b"/>
              <a:pathLst>
                <a:path w="812" h="1005" extrusionOk="0">
                  <a:moveTo>
                    <a:pt x="235" y="1"/>
                  </a:moveTo>
                  <a:lnTo>
                    <a:pt x="235" y="1"/>
                  </a:lnTo>
                  <a:cubicBezTo>
                    <a:pt x="157" y="169"/>
                    <a:pt x="98" y="338"/>
                    <a:pt x="49" y="519"/>
                  </a:cubicBezTo>
                  <a:cubicBezTo>
                    <a:pt x="21" y="612"/>
                    <a:pt x="5" y="698"/>
                    <a:pt x="0" y="797"/>
                  </a:cubicBezTo>
                  <a:cubicBezTo>
                    <a:pt x="0" y="824"/>
                    <a:pt x="0" y="852"/>
                    <a:pt x="5" y="884"/>
                  </a:cubicBezTo>
                  <a:cubicBezTo>
                    <a:pt x="11" y="901"/>
                    <a:pt x="16" y="917"/>
                    <a:pt x="33" y="944"/>
                  </a:cubicBezTo>
                  <a:cubicBezTo>
                    <a:pt x="59" y="972"/>
                    <a:pt x="54" y="960"/>
                    <a:pt x="71" y="977"/>
                  </a:cubicBezTo>
                  <a:cubicBezTo>
                    <a:pt x="105" y="997"/>
                    <a:pt x="138" y="1005"/>
                    <a:pt x="168" y="1005"/>
                  </a:cubicBezTo>
                  <a:cubicBezTo>
                    <a:pt x="211" y="1005"/>
                    <a:pt x="249" y="990"/>
                    <a:pt x="278" y="977"/>
                  </a:cubicBezTo>
                  <a:cubicBezTo>
                    <a:pt x="458" y="852"/>
                    <a:pt x="545" y="688"/>
                    <a:pt x="638" y="524"/>
                  </a:cubicBezTo>
                  <a:cubicBezTo>
                    <a:pt x="714" y="361"/>
                    <a:pt x="796" y="186"/>
                    <a:pt x="812" y="1"/>
                  </a:cubicBezTo>
                  <a:lnTo>
                    <a:pt x="812" y="1"/>
                  </a:lnTo>
                  <a:cubicBezTo>
                    <a:pt x="741" y="169"/>
                    <a:pt x="638" y="317"/>
                    <a:pt x="540" y="469"/>
                  </a:cubicBezTo>
                  <a:cubicBezTo>
                    <a:pt x="441" y="612"/>
                    <a:pt x="333" y="776"/>
                    <a:pt x="207" y="852"/>
                  </a:cubicBezTo>
                  <a:cubicBezTo>
                    <a:pt x="191" y="861"/>
                    <a:pt x="176" y="863"/>
                    <a:pt x="165" y="863"/>
                  </a:cubicBezTo>
                  <a:cubicBezTo>
                    <a:pt x="157" y="863"/>
                    <a:pt x="152" y="862"/>
                    <a:pt x="152" y="862"/>
                  </a:cubicBezTo>
                  <a:cubicBezTo>
                    <a:pt x="147" y="858"/>
                    <a:pt x="144" y="856"/>
                    <a:pt x="143" y="855"/>
                  </a:cubicBezTo>
                  <a:lnTo>
                    <a:pt x="143" y="855"/>
                  </a:lnTo>
                  <a:cubicBezTo>
                    <a:pt x="143" y="855"/>
                    <a:pt x="143" y="854"/>
                    <a:pt x="142" y="852"/>
                  </a:cubicBezTo>
                  <a:cubicBezTo>
                    <a:pt x="136" y="841"/>
                    <a:pt x="136" y="819"/>
                    <a:pt x="131" y="797"/>
                  </a:cubicBezTo>
                  <a:cubicBezTo>
                    <a:pt x="131" y="721"/>
                    <a:pt x="147" y="628"/>
                    <a:pt x="152" y="541"/>
                  </a:cubicBezTo>
                  <a:cubicBezTo>
                    <a:pt x="180" y="361"/>
                    <a:pt x="212" y="181"/>
                    <a:pt x="2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0"/>
            <p:cNvSpPr/>
            <p:nvPr/>
          </p:nvSpPr>
          <p:spPr>
            <a:xfrm>
              <a:off x="6730650" y="3424350"/>
              <a:ext cx="57050" cy="33400"/>
            </a:xfrm>
            <a:custGeom>
              <a:avLst/>
              <a:gdLst/>
              <a:ahLst/>
              <a:cxnLst/>
              <a:rect l="l" t="t" r="r" b="b"/>
              <a:pathLst>
                <a:path w="2282" h="1336" extrusionOk="0">
                  <a:moveTo>
                    <a:pt x="1944" y="1"/>
                  </a:moveTo>
                  <a:lnTo>
                    <a:pt x="1944" y="1"/>
                  </a:lnTo>
                  <a:cubicBezTo>
                    <a:pt x="2006" y="322"/>
                    <a:pt x="2166" y="624"/>
                    <a:pt x="2191" y="938"/>
                  </a:cubicBezTo>
                  <a:lnTo>
                    <a:pt x="2191" y="938"/>
                  </a:lnTo>
                  <a:cubicBezTo>
                    <a:pt x="2044" y="917"/>
                    <a:pt x="1904" y="842"/>
                    <a:pt x="1785" y="753"/>
                  </a:cubicBezTo>
                  <a:cubicBezTo>
                    <a:pt x="1660" y="649"/>
                    <a:pt x="1544" y="513"/>
                    <a:pt x="1512" y="366"/>
                  </a:cubicBezTo>
                  <a:cubicBezTo>
                    <a:pt x="1506" y="338"/>
                    <a:pt x="1485" y="316"/>
                    <a:pt x="1453" y="316"/>
                  </a:cubicBezTo>
                  <a:cubicBezTo>
                    <a:pt x="1420" y="316"/>
                    <a:pt x="1393" y="344"/>
                    <a:pt x="1393" y="376"/>
                  </a:cubicBezTo>
                  <a:cubicBezTo>
                    <a:pt x="1388" y="624"/>
                    <a:pt x="1355" y="878"/>
                    <a:pt x="1274" y="1111"/>
                  </a:cubicBezTo>
                  <a:lnTo>
                    <a:pt x="1274" y="1111"/>
                  </a:lnTo>
                  <a:cubicBezTo>
                    <a:pt x="1258" y="1085"/>
                    <a:pt x="1243" y="1057"/>
                    <a:pt x="1229" y="1031"/>
                  </a:cubicBezTo>
                  <a:cubicBezTo>
                    <a:pt x="1196" y="960"/>
                    <a:pt x="1169" y="895"/>
                    <a:pt x="1141" y="824"/>
                  </a:cubicBezTo>
                  <a:cubicBezTo>
                    <a:pt x="1093" y="681"/>
                    <a:pt x="1053" y="530"/>
                    <a:pt x="1038" y="387"/>
                  </a:cubicBezTo>
                  <a:cubicBezTo>
                    <a:pt x="1038" y="361"/>
                    <a:pt x="1021" y="338"/>
                    <a:pt x="1000" y="333"/>
                  </a:cubicBezTo>
                  <a:cubicBezTo>
                    <a:pt x="991" y="329"/>
                    <a:pt x="982" y="326"/>
                    <a:pt x="973" y="326"/>
                  </a:cubicBezTo>
                  <a:cubicBezTo>
                    <a:pt x="948" y="326"/>
                    <a:pt x="926" y="342"/>
                    <a:pt x="917" y="366"/>
                  </a:cubicBezTo>
                  <a:cubicBezTo>
                    <a:pt x="836" y="583"/>
                    <a:pt x="733" y="791"/>
                    <a:pt x="595" y="971"/>
                  </a:cubicBezTo>
                  <a:cubicBezTo>
                    <a:pt x="530" y="1058"/>
                    <a:pt x="454" y="1140"/>
                    <a:pt x="361" y="1195"/>
                  </a:cubicBezTo>
                  <a:cubicBezTo>
                    <a:pt x="298" y="1232"/>
                    <a:pt x="228" y="1251"/>
                    <a:pt x="157" y="1251"/>
                  </a:cubicBezTo>
                  <a:cubicBezTo>
                    <a:pt x="133" y="1251"/>
                    <a:pt x="110" y="1249"/>
                    <a:pt x="86" y="1245"/>
                  </a:cubicBezTo>
                  <a:lnTo>
                    <a:pt x="86" y="1245"/>
                  </a:lnTo>
                  <a:cubicBezTo>
                    <a:pt x="100" y="1106"/>
                    <a:pt x="165" y="976"/>
                    <a:pt x="230" y="840"/>
                  </a:cubicBezTo>
                  <a:cubicBezTo>
                    <a:pt x="301" y="698"/>
                    <a:pt x="366" y="540"/>
                    <a:pt x="350" y="376"/>
                  </a:cubicBezTo>
                  <a:lnTo>
                    <a:pt x="350" y="376"/>
                  </a:lnTo>
                  <a:cubicBezTo>
                    <a:pt x="345" y="540"/>
                    <a:pt x="268" y="688"/>
                    <a:pt x="192" y="824"/>
                  </a:cubicBezTo>
                  <a:cubicBezTo>
                    <a:pt x="116" y="960"/>
                    <a:pt x="23" y="1102"/>
                    <a:pt x="6" y="1277"/>
                  </a:cubicBezTo>
                  <a:cubicBezTo>
                    <a:pt x="1" y="1293"/>
                    <a:pt x="13" y="1310"/>
                    <a:pt x="34" y="1315"/>
                  </a:cubicBezTo>
                  <a:cubicBezTo>
                    <a:pt x="77" y="1329"/>
                    <a:pt x="123" y="1335"/>
                    <a:pt x="168" y="1335"/>
                  </a:cubicBezTo>
                  <a:cubicBezTo>
                    <a:pt x="250" y="1335"/>
                    <a:pt x="332" y="1315"/>
                    <a:pt x="405" y="1277"/>
                  </a:cubicBezTo>
                  <a:cubicBezTo>
                    <a:pt x="519" y="1217"/>
                    <a:pt x="607" y="1134"/>
                    <a:pt x="688" y="1041"/>
                  </a:cubicBezTo>
                  <a:cubicBezTo>
                    <a:pt x="794" y="911"/>
                    <a:pt x="876" y="766"/>
                    <a:pt x="945" y="618"/>
                  </a:cubicBezTo>
                  <a:lnTo>
                    <a:pt x="945" y="618"/>
                  </a:lnTo>
                  <a:cubicBezTo>
                    <a:pt x="964" y="702"/>
                    <a:pt x="989" y="784"/>
                    <a:pt x="1015" y="867"/>
                  </a:cubicBezTo>
                  <a:cubicBezTo>
                    <a:pt x="1038" y="943"/>
                    <a:pt x="1070" y="1015"/>
                    <a:pt x="1103" y="1091"/>
                  </a:cubicBezTo>
                  <a:cubicBezTo>
                    <a:pt x="1141" y="1162"/>
                    <a:pt x="1174" y="1233"/>
                    <a:pt x="1245" y="1303"/>
                  </a:cubicBezTo>
                  <a:cubicBezTo>
                    <a:pt x="1250" y="1310"/>
                    <a:pt x="1262" y="1315"/>
                    <a:pt x="1267" y="1320"/>
                  </a:cubicBezTo>
                  <a:cubicBezTo>
                    <a:pt x="1275" y="1322"/>
                    <a:pt x="1282" y="1323"/>
                    <a:pt x="1290" y="1323"/>
                  </a:cubicBezTo>
                  <a:cubicBezTo>
                    <a:pt x="1319" y="1323"/>
                    <a:pt x="1346" y="1307"/>
                    <a:pt x="1360" y="1277"/>
                  </a:cubicBezTo>
                  <a:cubicBezTo>
                    <a:pt x="1442" y="1068"/>
                    <a:pt x="1485" y="850"/>
                    <a:pt x="1502" y="630"/>
                  </a:cubicBezTo>
                  <a:lnTo>
                    <a:pt x="1502" y="630"/>
                  </a:lnTo>
                  <a:cubicBezTo>
                    <a:pt x="1563" y="712"/>
                    <a:pt x="1639" y="781"/>
                    <a:pt x="1720" y="840"/>
                  </a:cubicBezTo>
                  <a:cubicBezTo>
                    <a:pt x="1872" y="943"/>
                    <a:pt x="2047" y="1021"/>
                    <a:pt x="2238" y="1026"/>
                  </a:cubicBezTo>
                  <a:cubicBezTo>
                    <a:pt x="2259" y="1021"/>
                    <a:pt x="2281" y="1003"/>
                    <a:pt x="2276" y="983"/>
                  </a:cubicBezTo>
                  <a:cubicBezTo>
                    <a:pt x="2264" y="802"/>
                    <a:pt x="2199" y="638"/>
                    <a:pt x="2134" y="480"/>
                  </a:cubicBezTo>
                  <a:cubicBezTo>
                    <a:pt x="2063" y="321"/>
                    <a:pt x="1992" y="164"/>
                    <a:pt x="194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0"/>
            <p:cNvSpPr/>
            <p:nvPr/>
          </p:nvSpPr>
          <p:spPr>
            <a:xfrm>
              <a:off x="6805800" y="3418325"/>
              <a:ext cx="26775" cy="25950"/>
            </a:xfrm>
            <a:custGeom>
              <a:avLst/>
              <a:gdLst/>
              <a:ahLst/>
              <a:cxnLst/>
              <a:rect l="l" t="t" r="r" b="b"/>
              <a:pathLst>
                <a:path w="1071" h="1038" extrusionOk="0">
                  <a:moveTo>
                    <a:pt x="846" y="1"/>
                  </a:moveTo>
                  <a:cubicBezTo>
                    <a:pt x="857" y="164"/>
                    <a:pt x="884" y="328"/>
                    <a:pt x="901" y="486"/>
                  </a:cubicBezTo>
                  <a:cubicBezTo>
                    <a:pt x="910" y="625"/>
                    <a:pt x="928" y="764"/>
                    <a:pt x="919" y="894"/>
                  </a:cubicBezTo>
                  <a:lnTo>
                    <a:pt x="919" y="894"/>
                  </a:lnTo>
                  <a:cubicBezTo>
                    <a:pt x="751" y="867"/>
                    <a:pt x="589" y="796"/>
                    <a:pt x="448" y="693"/>
                  </a:cubicBezTo>
                  <a:cubicBezTo>
                    <a:pt x="280" y="579"/>
                    <a:pt x="137" y="431"/>
                    <a:pt x="1" y="268"/>
                  </a:cubicBezTo>
                  <a:lnTo>
                    <a:pt x="1" y="268"/>
                  </a:lnTo>
                  <a:cubicBezTo>
                    <a:pt x="83" y="464"/>
                    <a:pt x="208" y="640"/>
                    <a:pt x="371" y="786"/>
                  </a:cubicBezTo>
                  <a:cubicBezTo>
                    <a:pt x="541" y="922"/>
                    <a:pt x="754" y="1027"/>
                    <a:pt x="977" y="1038"/>
                  </a:cubicBezTo>
                  <a:lnTo>
                    <a:pt x="983" y="1038"/>
                  </a:lnTo>
                  <a:cubicBezTo>
                    <a:pt x="1015" y="1038"/>
                    <a:pt x="1048" y="1015"/>
                    <a:pt x="1048" y="977"/>
                  </a:cubicBezTo>
                  <a:cubicBezTo>
                    <a:pt x="1070" y="798"/>
                    <a:pt x="1038" y="634"/>
                    <a:pt x="1000" y="471"/>
                  </a:cubicBezTo>
                  <a:cubicBezTo>
                    <a:pt x="960" y="312"/>
                    <a:pt x="912" y="154"/>
                    <a:pt x="84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0"/>
            <p:cNvSpPr/>
            <p:nvPr/>
          </p:nvSpPr>
          <p:spPr>
            <a:xfrm>
              <a:off x="6845900" y="3398175"/>
              <a:ext cx="17625" cy="15975"/>
            </a:xfrm>
            <a:custGeom>
              <a:avLst/>
              <a:gdLst/>
              <a:ahLst/>
              <a:cxnLst/>
              <a:rect l="l" t="t" r="r" b="b"/>
              <a:pathLst>
                <a:path w="705" h="639" extrusionOk="0">
                  <a:moveTo>
                    <a:pt x="333" y="0"/>
                  </a:moveTo>
                  <a:lnTo>
                    <a:pt x="333" y="0"/>
                  </a:lnTo>
                  <a:cubicBezTo>
                    <a:pt x="355" y="114"/>
                    <a:pt x="426" y="212"/>
                    <a:pt x="481" y="305"/>
                  </a:cubicBezTo>
                  <a:cubicBezTo>
                    <a:pt x="508" y="354"/>
                    <a:pt x="535" y="398"/>
                    <a:pt x="552" y="441"/>
                  </a:cubicBezTo>
                  <a:cubicBezTo>
                    <a:pt x="562" y="464"/>
                    <a:pt x="567" y="485"/>
                    <a:pt x="562" y="491"/>
                  </a:cubicBezTo>
                  <a:cubicBezTo>
                    <a:pt x="562" y="491"/>
                    <a:pt x="564" y="486"/>
                    <a:pt x="563" y="486"/>
                  </a:cubicBezTo>
                  <a:lnTo>
                    <a:pt x="563" y="486"/>
                  </a:lnTo>
                  <a:cubicBezTo>
                    <a:pt x="562" y="486"/>
                    <a:pt x="560" y="487"/>
                    <a:pt x="557" y="491"/>
                  </a:cubicBezTo>
                  <a:cubicBezTo>
                    <a:pt x="542" y="498"/>
                    <a:pt x="524" y="501"/>
                    <a:pt x="503" y="501"/>
                  </a:cubicBezTo>
                  <a:cubicBezTo>
                    <a:pt x="443" y="501"/>
                    <a:pt x="365" y="475"/>
                    <a:pt x="295" y="447"/>
                  </a:cubicBezTo>
                  <a:cubicBezTo>
                    <a:pt x="197" y="409"/>
                    <a:pt x="99" y="354"/>
                    <a:pt x="1" y="295"/>
                  </a:cubicBezTo>
                  <a:lnTo>
                    <a:pt x="1" y="295"/>
                  </a:lnTo>
                  <a:cubicBezTo>
                    <a:pt x="61" y="398"/>
                    <a:pt x="148" y="474"/>
                    <a:pt x="240" y="540"/>
                  </a:cubicBezTo>
                  <a:cubicBezTo>
                    <a:pt x="315" y="586"/>
                    <a:pt x="404" y="638"/>
                    <a:pt x="510" y="638"/>
                  </a:cubicBezTo>
                  <a:cubicBezTo>
                    <a:pt x="542" y="638"/>
                    <a:pt x="576" y="633"/>
                    <a:pt x="612" y="622"/>
                  </a:cubicBezTo>
                  <a:cubicBezTo>
                    <a:pt x="650" y="605"/>
                    <a:pt x="705" y="550"/>
                    <a:pt x="705" y="496"/>
                  </a:cubicBezTo>
                  <a:cubicBezTo>
                    <a:pt x="705" y="447"/>
                    <a:pt x="688" y="414"/>
                    <a:pt x="672" y="387"/>
                  </a:cubicBezTo>
                  <a:cubicBezTo>
                    <a:pt x="639" y="328"/>
                    <a:pt x="607" y="283"/>
                    <a:pt x="567" y="240"/>
                  </a:cubicBezTo>
                  <a:cubicBezTo>
                    <a:pt x="491" y="157"/>
                    <a:pt x="410" y="87"/>
                    <a:pt x="33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0"/>
            <p:cNvSpPr/>
            <p:nvPr/>
          </p:nvSpPr>
          <p:spPr>
            <a:xfrm>
              <a:off x="6796675" y="3194550"/>
              <a:ext cx="23200" cy="12800"/>
            </a:xfrm>
            <a:custGeom>
              <a:avLst/>
              <a:gdLst/>
              <a:ahLst/>
              <a:cxnLst/>
              <a:rect l="l" t="t" r="r" b="b"/>
              <a:pathLst>
                <a:path w="928" h="512" extrusionOk="0">
                  <a:moveTo>
                    <a:pt x="197" y="1"/>
                  </a:moveTo>
                  <a:lnTo>
                    <a:pt x="197" y="1"/>
                  </a:lnTo>
                  <a:cubicBezTo>
                    <a:pt x="278" y="104"/>
                    <a:pt x="376" y="192"/>
                    <a:pt x="481" y="268"/>
                  </a:cubicBezTo>
                  <a:cubicBezTo>
                    <a:pt x="535" y="306"/>
                    <a:pt x="593" y="340"/>
                    <a:pt x="652" y="370"/>
                  </a:cubicBezTo>
                  <a:lnTo>
                    <a:pt x="652" y="370"/>
                  </a:lnTo>
                  <a:cubicBezTo>
                    <a:pt x="576" y="381"/>
                    <a:pt x="500" y="390"/>
                    <a:pt x="426" y="399"/>
                  </a:cubicBezTo>
                  <a:cubicBezTo>
                    <a:pt x="375" y="403"/>
                    <a:pt x="324" y="405"/>
                    <a:pt x="272" y="405"/>
                  </a:cubicBezTo>
                  <a:cubicBezTo>
                    <a:pt x="182" y="405"/>
                    <a:pt x="91" y="397"/>
                    <a:pt x="0" y="377"/>
                  </a:cubicBezTo>
                  <a:lnTo>
                    <a:pt x="0" y="377"/>
                  </a:lnTo>
                  <a:cubicBezTo>
                    <a:pt x="121" y="470"/>
                    <a:pt x="278" y="497"/>
                    <a:pt x="426" y="507"/>
                  </a:cubicBezTo>
                  <a:cubicBezTo>
                    <a:pt x="463" y="510"/>
                    <a:pt x="501" y="512"/>
                    <a:pt x="539" y="512"/>
                  </a:cubicBezTo>
                  <a:cubicBezTo>
                    <a:pt x="650" y="512"/>
                    <a:pt x="763" y="499"/>
                    <a:pt x="874" y="475"/>
                  </a:cubicBezTo>
                  <a:cubicBezTo>
                    <a:pt x="900" y="470"/>
                    <a:pt x="927" y="437"/>
                    <a:pt x="927" y="404"/>
                  </a:cubicBezTo>
                  <a:lnTo>
                    <a:pt x="927" y="377"/>
                  </a:lnTo>
                  <a:cubicBezTo>
                    <a:pt x="927" y="349"/>
                    <a:pt x="906" y="323"/>
                    <a:pt x="879" y="311"/>
                  </a:cubicBezTo>
                  <a:cubicBezTo>
                    <a:pt x="759" y="278"/>
                    <a:pt x="650" y="230"/>
                    <a:pt x="535" y="180"/>
                  </a:cubicBezTo>
                  <a:cubicBezTo>
                    <a:pt x="421" y="127"/>
                    <a:pt x="311" y="66"/>
                    <a:pt x="19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0"/>
            <p:cNvSpPr/>
            <p:nvPr/>
          </p:nvSpPr>
          <p:spPr>
            <a:xfrm>
              <a:off x="6581600" y="3310875"/>
              <a:ext cx="29500" cy="18075"/>
            </a:xfrm>
            <a:custGeom>
              <a:avLst/>
              <a:gdLst/>
              <a:ahLst/>
              <a:cxnLst/>
              <a:rect l="l" t="t" r="r" b="b"/>
              <a:pathLst>
                <a:path w="1180" h="723" extrusionOk="0">
                  <a:moveTo>
                    <a:pt x="738" y="1"/>
                  </a:moveTo>
                  <a:lnTo>
                    <a:pt x="738" y="1"/>
                  </a:lnTo>
                  <a:cubicBezTo>
                    <a:pt x="633" y="99"/>
                    <a:pt x="514" y="164"/>
                    <a:pt x="388" y="235"/>
                  </a:cubicBezTo>
                  <a:cubicBezTo>
                    <a:pt x="263" y="300"/>
                    <a:pt x="132" y="376"/>
                    <a:pt x="28" y="492"/>
                  </a:cubicBezTo>
                  <a:lnTo>
                    <a:pt x="23" y="497"/>
                  </a:lnTo>
                  <a:cubicBezTo>
                    <a:pt x="1" y="530"/>
                    <a:pt x="6" y="573"/>
                    <a:pt x="39" y="595"/>
                  </a:cubicBezTo>
                  <a:cubicBezTo>
                    <a:pt x="169" y="684"/>
                    <a:pt x="321" y="723"/>
                    <a:pt x="473" y="723"/>
                  </a:cubicBezTo>
                  <a:cubicBezTo>
                    <a:pt x="544" y="723"/>
                    <a:pt x="615" y="714"/>
                    <a:pt x="683" y="698"/>
                  </a:cubicBezTo>
                  <a:cubicBezTo>
                    <a:pt x="890" y="645"/>
                    <a:pt x="1091" y="514"/>
                    <a:pt x="1179" y="323"/>
                  </a:cubicBezTo>
                  <a:lnTo>
                    <a:pt x="1179" y="323"/>
                  </a:lnTo>
                  <a:cubicBezTo>
                    <a:pt x="1032" y="469"/>
                    <a:pt x="847" y="557"/>
                    <a:pt x="655" y="579"/>
                  </a:cubicBezTo>
                  <a:cubicBezTo>
                    <a:pt x="611" y="586"/>
                    <a:pt x="566" y="589"/>
                    <a:pt x="520" y="589"/>
                  </a:cubicBezTo>
                  <a:cubicBezTo>
                    <a:pt x="404" y="589"/>
                    <a:pt x="288" y="568"/>
                    <a:pt x="187" y="520"/>
                  </a:cubicBezTo>
                  <a:lnTo>
                    <a:pt x="187" y="520"/>
                  </a:lnTo>
                  <a:cubicBezTo>
                    <a:pt x="264" y="447"/>
                    <a:pt x="353" y="384"/>
                    <a:pt x="443" y="311"/>
                  </a:cubicBezTo>
                  <a:cubicBezTo>
                    <a:pt x="552" y="230"/>
                    <a:pt x="666" y="126"/>
                    <a:pt x="7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0"/>
            <p:cNvSpPr/>
            <p:nvPr/>
          </p:nvSpPr>
          <p:spPr>
            <a:xfrm>
              <a:off x="5950625" y="3080925"/>
              <a:ext cx="467400" cy="608100"/>
            </a:xfrm>
            <a:custGeom>
              <a:avLst/>
              <a:gdLst/>
              <a:ahLst/>
              <a:cxnLst/>
              <a:rect l="l" t="t" r="r" b="b"/>
              <a:pathLst>
                <a:path w="18696" h="24324" extrusionOk="0">
                  <a:moveTo>
                    <a:pt x="9880" y="0"/>
                  </a:moveTo>
                  <a:cubicBezTo>
                    <a:pt x="9753" y="0"/>
                    <a:pt x="9659" y="108"/>
                    <a:pt x="9606" y="226"/>
                  </a:cubicBezTo>
                  <a:cubicBezTo>
                    <a:pt x="9442" y="591"/>
                    <a:pt x="9459" y="1273"/>
                    <a:pt x="9421" y="1660"/>
                  </a:cubicBezTo>
                  <a:cubicBezTo>
                    <a:pt x="9388" y="2041"/>
                    <a:pt x="9388" y="2401"/>
                    <a:pt x="9328" y="2789"/>
                  </a:cubicBezTo>
                  <a:lnTo>
                    <a:pt x="9147" y="2565"/>
                  </a:lnTo>
                  <a:cubicBezTo>
                    <a:pt x="9132" y="2424"/>
                    <a:pt x="8651" y="1840"/>
                    <a:pt x="8488" y="1676"/>
                  </a:cubicBezTo>
                  <a:lnTo>
                    <a:pt x="8488" y="1676"/>
                  </a:lnTo>
                  <a:cubicBezTo>
                    <a:pt x="8575" y="2041"/>
                    <a:pt x="8668" y="2401"/>
                    <a:pt x="8870" y="2708"/>
                  </a:cubicBezTo>
                  <a:cubicBezTo>
                    <a:pt x="8597" y="2527"/>
                    <a:pt x="8319" y="2401"/>
                    <a:pt x="8046" y="2222"/>
                  </a:cubicBezTo>
                  <a:cubicBezTo>
                    <a:pt x="7790" y="2064"/>
                    <a:pt x="7588" y="1840"/>
                    <a:pt x="7347" y="1676"/>
                  </a:cubicBezTo>
                  <a:lnTo>
                    <a:pt x="7347" y="1676"/>
                  </a:lnTo>
                  <a:cubicBezTo>
                    <a:pt x="7364" y="2200"/>
                    <a:pt x="7860" y="2865"/>
                    <a:pt x="8226" y="3149"/>
                  </a:cubicBezTo>
                  <a:cubicBezTo>
                    <a:pt x="8128" y="3145"/>
                    <a:pt x="8030" y="3142"/>
                    <a:pt x="7932" y="3142"/>
                  </a:cubicBezTo>
                  <a:cubicBezTo>
                    <a:pt x="7496" y="3142"/>
                    <a:pt x="7054" y="3193"/>
                    <a:pt x="6649" y="3389"/>
                  </a:cubicBezTo>
                  <a:cubicBezTo>
                    <a:pt x="6961" y="3657"/>
                    <a:pt x="7566" y="3531"/>
                    <a:pt x="7953" y="3612"/>
                  </a:cubicBezTo>
                  <a:cubicBezTo>
                    <a:pt x="7697" y="3874"/>
                    <a:pt x="7256" y="3957"/>
                    <a:pt x="6944" y="4115"/>
                  </a:cubicBezTo>
                  <a:cubicBezTo>
                    <a:pt x="7112" y="4252"/>
                    <a:pt x="7317" y="4297"/>
                    <a:pt x="7523" y="4297"/>
                  </a:cubicBezTo>
                  <a:cubicBezTo>
                    <a:pt x="7651" y="4297"/>
                    <a:pt x="7779" y="4280"/>
                    <a:pt x="7898" y="4257"/>
                  </a:cubicBezTo>
                  <a:lnTo>
                    <a:pt x="7898" y="4257"/>
                  </a:lnTo>
                  <a:cubicBezTo>
                    <a:pt x="7767" y="4420"/>
                    <a:pt x="7566" y="4579"/>
                    <a:pt x="7473" y="4763"/>
                  </a:cubicBezTo>
                  <a:cubicBezTo>
                    <a:pt x="7501" y="4766"/>
                    <a:pt x="7528" y="4768"/>
                    <a:pt x="7555" y="4768"/>
                  </a:cubicBezTo>
                  <a:cubicBezTo>
                    <a:pt x="7766" y="4768"/>
                    <a:pt x="7968" y="4679"/>
                    <a:pt x="8160" y="4573"/>
                  </a:cubicBezTo>
                  <a:lnTo>
                    <a:pt x="8160" y="4573"/>
                  </a:lnTo>
                  <a:cubicBezTo>
                    <a:pt x="7926" y="4889"/>
                    <a:pt x="7609" y="5156"/>
                    <a:pt x="7309" y="5369"/>
                  </a:cubicBezTo>
                  <a:cubicBezTo>
                    <a:pt x="6742" y="5752"/>
                    <a:pt x="5804" y="6051"/>
                    <a:pt x="5144" y="6051"/>
                  </a:cubicBezTo>
                  <a:cubicBezTo>
                    <a:pt x="5378" y="6432"/>
                    <a:pt x="5842" y="6394"/>
                    <a:pt x="6224" y="6417"/>
                  </a:cubicBezTo>
                  <a:cubicBezTo>
                    <a:pt x="6115" y="6558"/>
                    <a:pt x="5929" y="6694"/>
                    <a:pt x="5914" y="6897"/>
                  </a:cubicBezTo>
                  <a:cubicBezTo>
                    <a:pt x="6169" y="6880"/>
                    <a:pt x="6410" y="6739"/>
                    <a:pt x="6627" y="6739"/>
                  </a:cubicBezTo>
                  <a:cubicBezTo>
                    <a:pt x="6541" y="6978"/>
                    <a:pt x="6464" y="7224"/>
                    <a:pt x="6339" y="7442"/>
                  </a:cubicBezTo>
                  <a:cubicBezTo>
                    <a:pt x="6453" y="7426"/>
                    <a:pt x="6634" y="7409"/>
                    <a:pt x="6803" y="7371"/>
                  </a:cubicBezTo>
                  <a:lnTo>
                    <a:pt x="6803" y="7371"/>
                  </a:lnTo>
                  <a:cubicBezTo>
                    <a:pt x="6803" y="7371"/>
                    <a:pt x="6797" y="7376"/>
                    <a:pt x="6797" y="7382"/>
                  </a:cubicBezTo>
                  <a:cubicBezTo>
                    <a:pt x="6594" y="7726"/>
                    <a:pt x="6300" y="8108"/>
                    <a:pt x="5990" y="8348"/>
                  </a:cubicBezTo>
                  <a:cubicBezTo>
                    <a:pt x="5673" y="8610"/>
                    <a:pt x="5308" y="8751"/>
                    <a:pt x="4920" y="8877"/>
                  </a:cubicBezTo>
                  <a:cubicBezTo>
                    <a:pt x="4572" y="8997"/>
                    <a:pt x="4114" y="9057"/>
                    <a:pt x="3780" y="9199"/>
                  </a:cubicBezTo>
                  <a:cubicBezTo>
                    <a:pt x="3918" y="9487"/>
                    <a:pt x="4230" y="9613"/>
                    <a:pt x="4560" y="9613"/>
                  </a:cubicBezTo>
                  <a:cubicBezTo>
                    <a:pt x="4896" y="9613"/>
                    <a:pt x="5251" y="9482"/>
                    <a:pt x="5455" y="9259"/>
                  </a:cubicBezTo>
                  <a:lnTo>
                    <a:pt x="5455" y="9259"/>
                  </a:lnTo>
                  <a:cubicBezTo>
                    <a:pt x="5270" y="9700"/>
                    <a:pt x="4773" y="10126"/>
                    <a:pt x="4391" y="10344"/>
                  </a:cubicBezTo>
                  <a:cubicBezTo>
                    <a:pt x="4542" y="10352"/>
                    <a:pt x="4738" y="10370"/>
                    <a:pt x="4941" y="10370"/>
                  </a:cubicBezTo>
                  <a:cubicBezTo>
                    <a:pt x="5303" y="10370"/>
                    <a:pt x="5686" y="10314"/>
                    <a:pt x="5874" y="10044"/>
                  </a:cubicBezTo>
                  <a:lnTo>
                    <a:pt x="5874" y="10044"/>
                  </a:lnTo>
                  <a:cubicBezTo>
                    <a:pt x="5853" y="10137"/>
                    <a:pt x="5831" y="10236"/>
                    <a:pt x="5804" y="10327"/>
                  </a:cubicBezTo>
                  <a:cubicBezTo>
                    <a:pt x="5514" y="10775"/>
                    <a:pt x="5226" y="11211"/>
                    <a:pt x="4751" y="11517"/>
                  </a:cubicBezTo>
                  <a:cubicBezTo>
                    <a:pt x="4392" y="11737"/>
                    <a:pt x="3995" y="11821"/>
                    <a:pt x="3594" y="11821"/>
                  </a:cubicBezTo>
                  <a:cubicBezTo>
                    <a:pt x="3258" y="11821"/>
                    <a:pt x="2919" y="11762"/>
                    <a:pt x="2596" y="11676"/>
                  </a:cubicBezTo>
                  <a:lnTo>
                    <a:pt x="2596" y="11676"/>
                  </a:lnTo>
                  <a:cubicBezTo>
                    <a:pt x="2850" y="12006"/>
                    <a:pt x="3349" y="12245"/>
                    <a:pt x="3754" y="12245"/>
                  </a:cubicBezTo>
                  <a:cubicBezTo>
                    <a:pt x="3776" y="12245"/>
                    <a:pt x="3798" y="12244"/>
                    <a:pt x="3819" y="12243"/>
                  </a:cubicBezTo>
                  <a:lnTo>
                    <a:pt x="3819" y="12243"/>
                  </a:lnTo>
                  <a:cubicBezTo>
                    <a:pt x="3726" y="12281"/>
                    <a:pt x="3621" y="12294"/>
                    <a:pt x="3510" y="12294"/>
                  </a:cubicBezTo>
                  <a:cubicBezTo>
                    <a:pt x="3241" y="12294"/>
                    <a:pt x="2941" y="12215"/>
                    <a:pt x="2717" y="12215"/>
                  </a:cubicBezTo>
                  <a:cubicBezTo>
                    <a:pt x="2650" y="12868"/>
                    <a:pt x="3286" y="13240"/>
                    <a:pt x="3811" y="13240"/>
                  </a:cubicBezTo>
                  <a:cubicBezTo>
                    <a:pt x="3847" y="13240"/>
                    <a:pt x="3882" y="13238"/>
                    <a:pt x="3917" y="13235"/>
                  </a:cubicBezTo>
                  <a:lnTo>
                    <a:pt x="3917" y="13235"/>
                  </a:lnTo>
                  <a:cubicBezTo>
                    <a:pt x="3699" y="13317"/>
                    <a:pt x="3452" y="13317"/>
                    <a:pt x="3256" y="13448"/>
                  </a:cubicBezTo>
                  <a:cubicBezTo>
                    <a:pt x="3524" y="13776"/>
                    <a:pt x="4064" y="13776"/>
                    <a:pt x="4408" y="13776"/>
                  </a:cubicBezTo>
                  <a:cubicBezTo>
                    <a:pt x="4189" y="13988"/>
                    <a:pt x="3917" y="14201"/>
                    <a:pt x="3623" y="14337"/>
                  </a:cubicBezTo>
                  <a:cubicBezTo>
                    <a:pt x="3827" y="14450"/>
                    <a:pt x="4084" y="14542"/>
                    <a:pt x="4331" y="14542"/>
                  </a:cubicBezTo>
                  <a:cubicBezTo>
                    <a:pt x="4432" y="14542"/>
                    <a:pt x="4532" y="14527"/>
                    <a:pt x="4625" y="14490"/>
                  </a:cubicBezTo>
                  <a:lnTo>
                    <a:pt x="4625" y="14490"/>
                  </a:lnTo>
                  <a:cubicBezTo>
                    <a:pt x="4081" y="15128"/>
                    <a:pt x="3273" y="15286"/>
                    <a:pt x="2422" y="15330"/>
                  </a:cubicBezTo>
                  <a:cubicBezTo>
                    <a:pt x="2448" y="15660"/>
                    <a:pt x="3127" y="15921"/>
                    <a:pt x="3427" y="15921"/>
                  </a:cubicBezTo>
                  <a:cubicBezTo>
                    <a:pt x="3444" y="15921"/>
                    <a:pt x="3460" y="15921"/>
                    <a:pt x="3475" y="15919"/>
                  </a:cubicBezTo>
                  <a:lnTo>
                    <a:pt x="3475" y="15919"/>
                  </a:lnTo>
                  <a:cubicBezTo>
                    <a:pt x="3340" y="16113"/>
                    <a:pt x="3114" y="16178"/>
                    <a:pt x="2863" y="16178"/>
                  </a:cubicBezTo>
                  <a:cubicBezTo>
                    <a:pt x="2485" y="16178"/>
                    <a:pt x="2052" y="16030"/>
                    <a:pt x="1790" y="15951"/>
                  </a:cubicBezTo>
                  <a:lnTo>
                    <a:pt x="1790" y="15951"/>
                  </a:lnTo>
                  <a:cubicBezTo>
                    <a:pt x="1593" y="16726"/>
                    <a:pt x="2437" y="16986"/>
                    <a:pt x="3009" y="16986"/>
                  </a:cubicBezTo>
                  <a:cubicBezTo>
                    <a:pt x="3089" y="16986"/>
                    <a:pt x="3164" y="16981"/>
                    <a:pt x="3230" y="16971"/>
                  </a:cubicBezTo>
                  <a:lnTo>
                    <a:pt x="3230" y="16971"/>
                  </a:lnTo>
                  <a:cubicBezTo>
                    <a:pt x="3055" y="17359"/>
                    <a:pt x="2627" y="17468"/>
                    <a:pt x="2150" y="17468"/>
                  </a:cubicBezTo>
                  <a:cubicBezTo>
                    <a:pt x="1573" y="17468"/>
                    <a:pt x="923" y="17308"/>
                    <a:pt x="562" y="17293"/>
                  </a:cubicBezTo>
                  <a:lnTo>
                    <a:pt x="562" y="17293"/>
                  </a:lnTo>
                  <a:cubicBezTo>
                    <a:pt x="513" y="17779"/>
                    <a:pt x="1173" y="18101"/>
                    <a:pt x="1516" y="18177"/>
                  </a:cubicBezTo>
                  <a:cubicBezTo>
                    <a:pt x="1609" y="18199"/>
                    <a:pt x="1694" y="18208"/>
                    <a:pt x="1774" y="18208"/>
                  </a:cubicBezTo>
                  <a:cubicBezTo>
                    <a:pt x="2094" y="18208"/>
                    <a:pt x="2336" y="18063"/>
                    <a:pt x="2667" y="18019"/>
                  </a:cubicBezTo>
                  <a:lnTo>
                    <a:pt x="2667" y="18019"/>
                  </a:lnTo>
                  <a:cubicBezTo>
                    <a:pt x="2520" y="18177"/>
                    <a:pt x="2253" y="18287"/>
                    <a:pt x="2155" y="18504"/>
                  </a:cubicBezTo>
                  <a:cubicBezTo>
                    <a:pt x="2280" y="18604"/>
                    <a:pt x="2442" y="18639"/>
                    <a:pt x="2618" y="18639"/>
                  </a:cubicBezTo>
                  <a:cubicBezTo>
                    <a:pt x="2711" y="18639"/>
                    <a:pt x="2809" y="18629"/>
                    <a:pt x="2908" y="18614"/>
                  </a:cubicBezTo>
                  <a:lnTo>
                    <a:pt x="2908" y="18614"/>
                  </a:lnTo>
                  <a:cubicBezTo>
                    <a:pt x="2548" y="19132"/>
                    <a:pt x="2105" y="19617"/>
                    <a:pt x="1593" y="19901"/>
                  </a:cubicBezTo>
                  <a:cubicBezTo>
                    <a:pt x="1075" y="20196"/>
                    <a:pt x="491" y="20277"/>
                    <a:pt x="0" y="20572"/>
                  </a:cubicBezTo>
                  <a:cubicBezTo>
                    <a:pt x="179" y="20827"/>
                    <a:pt x="508" y="20934"/>
                    <a:pt x="853" y="20934"/>
                  </a:cubicBezTo>
                  <a:cubicBezTo>
                    <a:pt x="1268" y="20934"/>
                    <a:pt x="1705" y="20780"/>
                    <a:pt x="1931" y="20545"/>
                  </a:cubicBezTo>
                  <a:lnTo>
                    <a:pt x="1931" y="20545"/>
                  </a:lnTo>
                  <a:cubicBezTo>
                    <a:pt x="1712" y="20866"/>
                    <a:pt x="415" y="21996"/>
                    <a:pt x="562" y="22236"/>
                  </a:cubicBezTo>
                  <a:cubicBezTo>
                    <a:pt x="640" y="22382"/>
                    <a:pt x="773" y="22438"/>
                    <a:pt x="934" y="22438"/>
                  </a:cubicBezTo>
                  <a:cubicBezTo>
                    <a:pt x="1427" y="22438"/>
                    <a:pt x="2183" y="21909"/>
                    <a:pt x="2422" y="21810"/>
                  </a:cubicBezTo>
                  <a:lnTo>
                    <a:pt x="2422" y="21810"/>
                  </a:lnTo>
                  <a:cubicBezTo>
                    <a:pt x="2274" y="21941"/>
                    <a:pt x="1397" y="22535"/>
                    <a:pt x="1418" y="22749"/>
                  </a:cubicBezTo>
                  <a:cubicBezTo>
                    <a:pt x="1431" y="22840"/>
                    <a:pt x="1492" y="22874"/>
                    <a:pt x="1578" y="22874"/>
                  </a:cubicBezTo>
                  <a:cubicBezTo>
                    <a:pt x="1823" y="22874"/>
                    <a:pt x="2271" y="22598"/>
                    <a:pt x="2400" y="22558"/>
                  </a:cubicBezTo>
                  <a:lnTo>
                    <a:pt x="2400" y="22558"/>
                  </a:lnTo>
                  <a:cubicBezTo>
                    <a:pt x="2302" y="22776"/>
                    <a:pt x="2057" y="22912"/>
                    <a:pt x="2105" y="23180"/>
                  </a:cubicBezTo>
                  <a:cubicBezTo>
                    <a:pt x="2120" y="23181"/>
                    <a:pt x="2136" y="23181"/>
                    <a:pt x="2152" y="23181"/>
                  </a:cubicBezTo>
                  <a:cubicBezTo>
                    <a:pt x="2504" y="23181"/>
                    <a:pt x="3090" y="22901"/>
                    <a:pt x="3278" y="22640"/>
                  </a:cubicBezTo>
                  <a:lnTo>
                    <a:pt x="3278" y="22640"/>
                  </a:lnTo>
                  <a:cubicBezTo>
                    <a:pt x="3082" y="22935"/>
                    <a:pt x="2548" y="23474"/>
                    <a:pt x="3137" y="23583"/>
                  </a:cubicBezTo>
                  <a:cubicBezTo>
                    <a:pt x="3161" y="23587"/>
                    <a:pt x="3186" y="23589"/>
                    <a:pt x="3213" y="23589"/>
                  </a:cubicBezTo>
                  <a:cubicBezTo>
                    <a:pt x="3539" y="23589"/>
                    <a:pt x="4053" y="23296"/>
                    <a:pt x="4260" y="23125"/>
                  </a:cubicBezTo>
                  <a:lnTo>
                    <a:pt x="4260" y="23125"/>
                  </a:lnTo>
                  <a:cubicBezTo>
                    <a:pt x="3920" y="23605"/>
                    <a:pt x="4148" y="23801"/>
                    <a:pt x="4468" y="23801"/>
                  </a:cubicBezTo>
                  <a:cubicBezTo>
                    <a:pt x="4711" y="23801"/>
                    <a:pt x="5006" y="23689"/>
                    <a:pt x="5146" y="23503"/>
                  </a:cubicBezTo>
                  <a:lnTo>
                    <a:pt x="5146" y="23503"/>
                  </a:lnTo>
                  <a:cubicBezTo>
                    <a:pt x="5059" y="23632"/>
                    <a:pt x="4999" y="23782"/>
                    <a:pt x="5018" y="23960"/>
                  </a:cubicBezTo>
                  <a:cubicBezTo>
                    <a:pt x="5062" y="23968"/>
                    <a:pt x="5106" y="23972"/>
                    <a:pt x="5152" y="23972"/>
                  </a:cubicBezTo>
                  <a:cubicBezTo>
                    <a:pt x="5409" y="23972"/>
                    <a:pt x="5681" y="23844"/>
                    <a:pt x="5849" y="23644"/>
                  </a:cubicBezTo>
                  <a:lnTo>
                    <a:pt x="5849" y="23644"/>
                  </a:lnTo>
                  <a:cubicBezTo>
                    <a:pt x="5583" y="23966"/>
                    <a:pt x="5730" y="24080"/>
                    <a:pt x="5971" y="24080"/>
                  </a:cubicBezTo>
                  <a:cubicBezTo>
                    <a:pt x="6185" y="24080"/>
                    <a:pt x="6473" y="23990"/>
                    <a:pt x="6611" y="23877"/>
                  </a:cubicBezTo>
                  <a:lnTo>
                    <a:pt x="6611" y="23877"/>
                  </a:lnTo>
                  <a:cubicBezTo>
                    <a:pt x="6544" y="24210"/>
                    <a:pt x="6642" y="24323"/>
                    <a:pt x="6810" y="24323"/>
                  </a:cubicBezTo>
                  <a:cubicBezTo>
                    <a:pt x="7129" y="24323"/>
                    <a:pt x="7700" y="23913"/>
                    <a:pt x="7860" y="23824"/>
                  </a:cubicBezTo>
                  <a:cubicBezTo>
                    <a:pt x="7880" y="24041"/>
                    <a:pt x="7980" y="24122"/>
                    <a:pt x="8102" y="24122"/>
                  </a:cubicBezTo>
                  <a:cubicBezTo>
                    <a:pt x="8281" y="24122"/>
                    <a:pt x="8509" y="23944"/>
                    <a:pt x="8597" y="23769"/>
                  </a:cubicBezTo>
                  <a:cubicBezTo>
                    <a:pt x="8692" y="23969"/>
                    <a:pt x="8819" y="24048"/>
                    <a:pt x="8940" y="24048"/>
                  </a:cubicBezTo>
                  <a:cubicBezTo>
                    <a:pt x="9076" y="24048"/>
                    <a:pt x="9206" y="23948"/>
                    <a:pt x="9278" y="23807"/>
                  </a:cubicBezTo>
                  <a:cubicBezTo>
                    <a:pt x="9421" y="24008"/>
                    <a:pt x="9600" y="24184"/>
                    <a:pt x="9819" y="24199"/>
                  </a:cubicBezTo>
                  <a:cubicBezTo>
                    <a:pt x="9833" y="24200"/>
                    <a:pt x="9846" y="24201"/>
                    <a:pt x="9860" y="24201"/>
                  </a:cubicBezTo>
                  <a:cubicBezTo>
                    <a:pt x="10204" y="24201"/>
                    <a:pt x="10382" y="23864"/>
                    <a:pt x="10288" y="23529"/>
                  </a:cubicBezTo>
                  <a:lnTo>
                    <a:pt x="10288" y="23529"/>
                  </a:lnTo>
                  <a:cubicBezTo>
                    <a:pt x="10457" y="23796"/>
                    <a:pt x="10773" y="24172"/>
                    <a:pt x="11095" y="24199"/>
                  </a:cubicBezTo>
                  <a:cubicBezTo>
                    <a:pt x="11108" y="24200"/>
                    <a:pt x="11121" y="24201"/>
                    <a:pt x="11133" y="24201"/>
                  </a:cubicBezTo>
                  <a:cubicBezTo>
                    <a:pt x="11433" y="24201"/>
                    <a:pt x="11678" y="23890"/>
                    <a:pt x="11510" y="23529"/>
                  </a:cubicBezTo>
                  <a:lnTo>
                    <a:pt x="11510" y="23529"/>
                  </a:lnTo>
                  <a:cubicBezTo>
                    <a:pt x="11853" y="23796"/>
                    <a:pt x="12296" y="24015"/>
                    <a:pt x="12710" y="24063"/>
                  </a:cubicBezTo>
                  <a:cubicBezTo>
                    <a:pt x="12785" y="24077"/>
                    <a:pt x="12861" y="24084"/>
                    <a:pt x="12933" y="24084"/>
                  </a:cubicBezTo>
                  <a:cubicBezTo>
                    <a:pt x="13280" y="24084"/>
                    <a:pt x="13536" y="23922"/>
                    <a:pt x="13112" y="23581"/>
                  </a:cubicBezTo>
                  <a:lnTo>
                    <a:pt x="13112" y="23581"/>
                  </a:lnTo>
                  <a:cubicBezTo>
                    <a:pt x="13376" y="23786"/>
                    <a:pt x="13660" y="23969"/>
                    <a:pt x="13982" y="23969"/>
                  </a:cubicBezTo>
                  <a:cubicBezTo>
                    <a:pt x="14063" y="23969"/>
                    <a:pt x="14146" y="23958"/>
                    <a:pt x="14232" y="23932"/>
                  </a:cubicBezTo>
                  <a:cubicBezTo>
                    <a:pt x="14209" y="23746"/>
                    <a:pt x="14134" y="23584"/>
                    <a:pt x="14008" y="23473"/>
                  </a:cubicBezTo>
                  <a:lnTo>
                    <a:pt x="14008" y="23473"/>
                  </a:lnTo>
                  <a:cubicBezTo>
                    <a:pt x="14377" y="23754"/>
                    <a:pt x="14793" y="24062"/>
                    <a:pt x="15552" y="24199"/>
                  </a:cubicBezTo>
                  <a:cubicBezTo>
                    <a:pt x="15536" y="23955"/>
                    <a:pt x="15268" y="23687"/>
                    <a:pt x="15018" y="23485"/>
                  </a:cubicBezTo>
                  <a:lnTo>
                    <a:pt x="15018" y="23485"/>
                  </a:lnTo>
                  <a:cubicBezTo>
                    <a:pt x="15244" y="23629"/>
                    <a:pt x="15512" y="23748"/>
                    <a:pt x="15733" y="23748"/>
                  </a:cubicBezTo>
                  <a:cubicBezTo>
                    <a:pt x="15763" y="23748"/>
                    <a:pt x="15791" y="23746"/>
                    <a:pt x="15819" y="23741"/>
                  </a:cubicBezTo>
                  <a:cubicBezTo>
                    <a:pt x="15819" y="23583"/>
                    <a:pt x="15721" y="23447"/>
                    <a:pt x="15602" y="23365"/>
                  </a:cubicBezTo>
                  <a:lnTo>
                    <a:pt x="15602" y="23365"/>
                  </a:lnTo>
                  <a:cubicBezTo>
                    <a:pt x="15772" y="23436"/>
                    <a:pt x="16309" y="23768"/>
                    <a:pt x="16560" y="23768"/>
                  </a:cubicBezTo>
                  <a:cubicBezTo>
                    <a:pt x="16599" y="23768"/>
                    <a:pt x="16631" y="23760"/>
                    <a:pt x="16654" y="23741"/>
                  </a:cubicBezTo>
                  <a:cubicBezTo>
                    <a:pt x="16851" y="23615"/>
                    <a:pt x="16589" y="23338"/>
                    <a:pt x="16337" y="23136"/>
                  </a:cubicBezTo>
                  <a:lnTo>
                    <a:pt x="16337" y="23136"/>
                  </a:lnTo>
                  <a:cubicBezTo>
                    <a:pt x="16562" y="23257"/>
                    <a:pt x="16837" y="23354"/>
                    <a:pt x="17086" y="23354"/>
                  </a:cubicBezTo>
                  <a:cubicBezTo>
                    <a:pt x="17308" y="23354"/>
                    <a:pt x="17510" y="23277"/>
                    <a:pt x="17636" y="23071"/>
                  </a:cubicBezTo>
                  <a:cubicBezTo>
                    <a:pt x="17145" y="22857"/>
                    <a:pt x="16604" y="22640"/>
                    <a:pt x="16212" y="22208"/>
                  </a:cubicBezTo>
                  <a:lnTo>
                    <a:pt x="16212" y="22208"/>
                  </a:lnTo>
                  <a:cubicBezTo>
                    <a:pt x="16374" y="22322"/>
                    <a:pt x="17010" y="22539"/>
                    <a:pt x="17479" y="22539"/>
                  </a:cubicBezTo>
                  <a:cubicBezTo>
                    <a:pt x="17799" y="22539"/>
                    <a:pt x="18041" y="22438"/>
                    <a:pt x="18001" y="22132"/>
                  </a:cubicBezTo>
                  <a:cubicBezTo>
                    <a:pt x="17559" y="22132"/>
                    <a:pt x="16752" y="21838"/>
                    <a:pt x="16506" y="21379"/>
                  </a:cubicBezTo>
                  <a:lnTo>
                    <a:pt x="16506" y="21379"/>
                  </a:lnTo>
                  <a:cubicBezTo>
                    <a:pt x="16632" y="21436"/>
                    <a:pt x="16885" y="21470"/>
                    <a:pt x="17175" y="21470"/>
                  </a:cubicBezTo>
                  <a:cubicBezTo>
                    <a:pt x="17839" y="21470"/>
                    <a:pt x="18696" y="21290"/>
                    <a:pt x="18661" y="20785"/>
                  </a:cubicBezTo>
                  <a:cubicBezTo>
                    <a:pt x="17740" y="20697"/>
                    <a:pt x="17019" y="20168"/>
                    <a:pt x="16413" y="19498"/>
                  </a:cubicBezTo>
                  <a:cubicBezTo>
                    <a:pt x="16453" y="19492"/>
                    <a:pt x="16491" y="19481"/>
                    <a:pt x="16534" y="19471"/>
                  </a:cubicBezTo>
                  <a:cubicBezTo>
                    <a:pt x="16851" y="19388"/>
                    <a:pt x="17723" y="18565"/>
                    <a:pt x="17390" y="18554"/>
                  </a:cubicBezTo>
                  <a:cubicBezTo>
                    <a:pt x="17238" y="18554"/>
                    <a:pt x="17101" y="18559"/>
                    <a:pt x="16964" y="18570"/>
                  </a:cubicBezTo>
                  <a:cubicBezTo>
                    <a:pt x="16858" y="18575"/>
                    <a:pt x="16757" y="18581"/>
                    <a:pt x="16657" y="18581"/>
                  </a:cubicBezTo>
                  <a:cubicBezTo>
                    <a:pt x="16362" y="18581"/>
                    <a:pt x="16083" y="18532"/>
                    <a:pt x="15748" y="18287"/>
                  </a:cubicBezTo>
                  <a:lnTo>
                    <a:pt x="15748" y="18287"/>
                  </a:lnTo>
                  <a:cubicBezTo>
                    <a:pt x="15765" y="18288"/>
                    <a:pt x="15781" y="18289"/>
                    <a:pt x="15797" y="18289"/>
                  </a:cubicBezTo>
                  <a:cubicBezTo>
                    <a:pt x="16164" y="18289"/>
                    <a:pt x="16420" y="18006"/>
                    <a:pt x="16065" y="17724"/>
                  </a:cubicBezTo>
                  <a:cubicBezTo>
                    <a:pt x="15846" y="17534"/>
                    <a:pt x="15383" y="17452"/>
                    <a:pt x="15137" y="17321"/>
                  </a:cubicBezTo>
                  <a:lnTo>
                    <a:pt x="15137" y="17321"/>
                  </a:lnTo>
                  <a:cubicBezTo>
                    <a:pt x="15233" y="17341"/>
                    <a:pt x="15422" y="17363"/>
                    <a:pt x="15627" y="17363"/>
                  </a:cubicBezTo>
                  <a:cubicBezTo>
                    <a:pt x="15996" y="17363"/>
                    <a:pt x="16418" y="17290"/>
                    <a:pt x="16436" y="16999"/>
                  </a:cubicBezTo>
                  <a:cubicBezTo>
                    <a:pt x="16163" y="16971"/>
                    <a:pt x="15721" y="16945"/>
                    <a:pt x="15552" y="16699"/>
                  </a:cubicBezTo>
                  <a:cubicBezTo>
                    <a:pt x="15967" y="16541"/>
                    <a:pt x="17068" y="16487"/>
                    <a:pt x="16801" y="15707"/>
                  </a:cubicBezTo>
                  <a:lnTo>
                    <a:pt x="16801" y="15707"/>
                  </a:lnTo>
                  <a:cubicBezTo>
                    <a:pt x="16411" y="15793"/>
                    <a:pt x="15891" y="15905"/>
                    <a:pt x="15389" y="15905"/>
                  </a:cubicBezTo>
                  <a:cubicBezTo>
                    <a:pt x="14818" y="15905"/>
                    <a:pt x="14269" y="15760"/>
                    <a:pt x="13959" y="15269"/>
                  </a:cubicBezTo>
                  <a:lnTo>
                    <a:pt x="13959" y="15269"/>
                  </a:lnTo>
                  <a:cubicBezTo>
                    <a:pt x="14122" y="15353"/>
                    <a:pt x="14290" y="15414"/>
                    <a:pt x="14461" y="15414"/>
                  </a:cubicBezTo>
                  <a:cubicBezTo>
                    <a:pt x="14570" y="15414"/>
                    <a:pt x="14681" y="15389"/>
                    <a:pt x="14794" y="15330"/>
                  </a:cubicBezTo>
                  <a:cubicBezTo>
                    <a:pt x="14701" y="15155"/>
                    <a:pt x="14537" y="14975"/>
                    <a:pt x="14374" y="14833"/>
                  </a:cubicBezTo>
                  <a:lnTo>
                    <a:pt x="14374" y="14833"/>
                  </a:lnTo>
                  <a:cubicBezTo>
                    <a:pt x="14617" y="14992"/>
                    <a:pt x="15023" y="15132"/>
                    <a:pt x="15342" y="15132"/>
                  </a:cubicBezTo>
                  <a:cubicBezTo>
                    <a:pt x="15560" y="15132"/>
                    <a:pt x="15738" y="15067"/>
                    <a:pt x="15798" y="14899"/>
                  </a:cubicBezTo>
                  <a:cubicBezTo>
                    <a:pt x="15454" y="14850"/>
                    <a:pt x="15137" y="14659"/>
                    <a:pt x="14892" y="14392"/>
                  </a:cubicBezTo>
                  <a:lnTo>
                    <a:pt x="14892" y="14392"/>
                  </a:lnTo>
                  <a:cubicBezTo>
                    <a:pt x="14983" y="14470"/>
                    <a:pt x="15310" y="14643"/>
                    <a:pt x="15530" y="14643"/>
                  </a:cubicBezTo>
                  <a:cubicBezTo>
                    <a:pt x="15602" y="14643"/>
                    <a:pt x="15663" y="14624"/>
                    <a:pt x="15700" y="14577"/>
                  </a:cubicBezTo>
                  <a:cubicBezTo>
                    <a:pt x="15869" y="14337"/>
                    <a:pt x="15111" y="14098"/>
                    <a:pt x="15012" y="13960"/>
                  </a:cubicBezTo>
                  <a:lnTo>
                    <a:pt x="15012" y="13960"/>
                  </a:lnTo>
                  <a:cubicBezTo>
                    <a:pt x="15256" y="14025"/>
                    <a:pt x="15515" y="14082"/>
                    <a:pt x="15770" y="14082"/>
                  </a:cubicBezTo>
                  <a:cubicBezTo>
                    <a:pt x="16055" y="14082"/>
                    <a:pt x="16335" y="14010"/>
                    <a:pt x="16584" y="13797"/>
                  </a:cubicBezTo>
                  <a:lnTo>
                    <a:pt x="16584" y="13797"/>
                  </a:lnTo>
                  <a:cubicBezTo>
                    <a:pt x="16567" y="13799"/>
                    <a:pt x="16549" y="13800"/>
                    <a:pt x="16530" y="13800"/>
                  </a:cubicBezTo>
                  <a:cubicBezTo>
                    <a:pt x="16091" y="13800"/>
                    <a:pt x="14982" y="13218"/>
                    <a:pt x="14794" y="12832"/>
                  </a:cubicBezTo>
                  <a:lnTo>
                    <a:pt x="14794" y="12832"/>
                  </a:lnTo>
                  <a:cubicBezTo>
                    <a:pt x="14839" y="12835"/>
                    <a:pt x="14887" y="12836"/>
                    <a:pt x="14938" y="12836"/>
                  </a:cubicBezTo>
                  <a:cubicBezTo>
                    <a:pt x="15347" y="12836"/>
                    <a:pt x="15888" y="12724"/>
                    <a:pt x="16043" y="12291"/>
                  </a:cubicBezTo>
                  <a:lnTo>
                    <a:pt x="16043" y="12291"/>
                  </a:lnTo>
                  <a:cubicBezTo>
                    <a:pt x="15780" y="12368"/>
                    <a:pt x="15518" y="12405"/>
                    <a:pt x="15261" y="12405"/>
                  </a:cubicBezTo>
                  <a:cubicBezTo>
                    <a:pt x="14493" y="12405"/>
                    <a:pt x="13772" y="12074"/>
                    <a:pt x="13228" y="11490"/>
                  </a:cubicBezTo>
                  <a:cubicBezTo>
                    <a:pt x="13599" y="11407"/>
                    <a:pt x="14139" y="11238"/>
                    <a:pt x="14122" y="10911"/>
                  </a:cubicBezTo>
                  <a:cubicBezTo>
                    <a:pt x="13703" y="10911"/>
                    <a:pt x="13168" y="10709"/>
                    <a:pt x="12841" y="10465"/>
                  </a:cubicBezTo>
                  <a:lnTo>
                    <a:pt x="12841" y="10465"/>
                  </a:lnTo>
                  <a:cubicBezTo>
                    <a:pt x="12932" y="10508"/>
                    <a:pt x="13089" y="10530"/>
                    <a:pt x="13271" y="10530"/>
                  </a:cubicBezTo>
                  <a:cubicBezTo>
                    <a:pt x="13782" y="10530"/>
                    <a:pt x="14496" y="10358"/>
                    <a:pt x="14565" y="10000"/>
                  </a:cubicBezTo>
                  <a:cubicBezTo>
                    <a:pt x="14107" y="9924"/>
                    <a:pt x="13168" y="10022"/>
                    <a:pt x="12873" y="9536"/>
                  </a:cubicBezTo>
                  <a:cubicBezTo>
                    <a:pt x="13316" y="9438"/>
                    <a:pt x="13631" y="9259"/>
                    <a:pt x="13943" y="8877"/>
                  </a:cubicBezTo>
                  <a:lnTo>
                    <a:pt x="13943" y="8877"/>
                  </a:lnTo>
                  <a:cubicBezTo>
                    <a:pt x="13730" y="8900"/>
                    <a:pt x="13538" y="8921"/>
                    <a:pt x="13358" y="8921"/>
                  </a:cubicBezTo>
                  <a:cubicBezTo>
                    <a:pt x="12958" y="8921"/>
                    <a:pt x="12615" y="8820"/>
                    <a:pt x="12236" y="8429"/>
                  </a:cubicBezTo>
                  <a:cubicBezTo>
                    <a:pt x="12007" y="8195"/>
                    <a:pt x="11848" y="7895"/>
                    <a:pt x="11745" y="7573"/>
                  </a:cubicBezTo>
                  <a:lnTo>
                    <a:pt x="11745" y="7573"/>
                  </a:lnTo>
                  <a:cubicBezTo>
                    <a:pt x="11902" y="7642"/>
                    <a:pt x="12071" y="7685"/>
                    <a:pt x="12234" y="7685"/>
                  </a:cubicBezTo>
                  <a:cubicBezTo>
                    <a:pt x="12342" y="7685"/>
                    <a:pt x="12448" y="7666"/>
                    <a:pt x="12546" y="7622"/>
                  </a:cubicBezTo>
                  <a:cubicBezTo>
                    <a:pt x="12415" y="7382"/>
                    <a:pt x="12012" y="7099"/>
                    <a:pt x="11848" y="6837"/>
                  </a:cubicBezTo>
                  <a:lnTo>
                    <a:pt x="11848" y="6837"/>
                  </a:lnTo>
                  <a:cubicBezTo>
                    <a:pt x="11971" y="6911"/>
                    <a:pt x="12307" y="6987"/>
                    <a:pt x="12630" y="6987"/>
                  </a:cubicBezTo>
                  <a:cubicBezTo>
                    <a:pt x="13024" y="6987"/>
                    <a:pt x="13397" y="6873"/>
                    <a:pt x="13337" y="6498"/>
                  </a:cubicBezTo>
                  <a:cubicBezTo>
                    <a:pt x="12470" y="6460"/>
                    <a:pt x="10932" y="5936"/>
                    <a:pt x="10806" y="4796"/>
                  </a:cubicBezTo>
                  <a:lnTo>
                    <a:pt x="10806" y="4796"/>
                  </a:lnTo>
                  <a:cubicBezTo>
                    <a:pt x="10826" y="4796"/>
                    <a:pt x="10845" y="4796"/>
                    <a:pt x="10865" y="4796"/>
                  </a:cubicBezTo>
                  <a:cubicBezTo>
                    <a:pt x="11204" y="4796"/>
                    <a:pt x="11530" y="4740"/>
                    <a:pt x="11685" y="4518"/>
                  </a:cubicBezTo>
                  <a:cubicBezTo>
                    <a:pt x="11352" y="4398"/>
                    <a:pt x="11019" y="4317"/>
                    <a:pt x="10708" y="4136"/>
                  </a:cubicBezTo>
                  <a:cubicBezTo>
                    <a:pt x="10987" y="3934"/>
                    <a:pt x="11624" y="3552"/>
                    <a:pt x="11554" y="3089"/>
                  </a:cubicBezTo>
                  <a:lnTo>
                    <a:pt x="11554" y="3089"/>
                  </a:lnTo>
                  <a:cubicBezTo>
                    <a:pt x="11260" y="3243"/>
                    <a:pt x="10850" y="3413"/>
                    <a:pt x="10494" y="3413"/>
                  </a:cubicBezTo>
                  <a:cubicBezTo>
                    <a:pt x="10472" y="3413"/>
                    <a:pt x="10451" y="3412"/>
                    <a:pt x="10430" y="3411"/>
                  </a:cubicBezTo>
                  <a:cubicBezTo>
                    <a:pt x="10692" y="2970"/>
                    <a:pt x="11188" y="2505"/>
                    <a:pt x="11040" y="1922"/>
                  </a:cubicBezTo>
                  <a:lnTo>
                    <a:pt x="11040" y="1922"/>
                  </a:lnTo>
                  <a:cubicBezTo>
                    <a:pt x="10615" y="2140"/>
                    <a:pt x="10267" y="2925"/>
                    <a:pt x="9716" y="2970"/>
                  </a:cubicBezTo>
                  <a:cubicBezTo>
                    <a:pt x="9769" y="2746"/>
                    <a:pt x="9808" y="2505"/>
                    <a:pt x="9862" y="2282"/>
                  </a:cubicBezTo>
                  <a:cubicBezTo>
                    <a:pt x="9972" y="1736"/>
                    <a:pt x="10086" y="1213"/>
                    <a:pt x="10157" y="672"/>
                  </a:cubicBezTo>
                  <a:cubicBezTo>
                    <a:pt x="10174" y="427"/>
                    <a:pt x="10227" y="165"/>
                    <a:pt x="10026" y="45"/>
                  </a:cubicBezTo>
                  <a:cubicBezTo>
                    <a:pt x="9973" y="14"/>
                    <a:pt x="9925" y="0"/>
                    <a:pt x="9880" y="0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0"/>
            <p:cNvSpPr/>
            <p:nvPr/>
          </p:nvSpPr>
          <p:spPr>
            <a:xfrm>
              <a:off x="5947900" y="3080450"/>
              <a:ext cx="476500" cy="609500"/>
            </a:xfrm>
            <a:custGeom>
              <a:avLst/>
              <a:gdLst/>
              <a:ahLst/>
              <a:cxnLst/>
              <a:rect l="l" t="t" r="r" b="b"/>
              <a:pathLst>
                <a:path w="19060" h="24380" extrusionOk="0">
                  <a:moveTo>
                    <a:pt x="16653" y="13913"/>
                  </a:moveTo>
                  <a:cubicBezTo>
                    <a:pt x="16499" y="14004"/>
                    <a:pt x="16344" y="14063"/>
                    <a:pt x="16187" y="14096"/>
                  </a:cubicBezTo>
                  <a:lnTo>
                    <a:pt x="16187" y="14096"/>
                  </a:lnTo>
                  <a:cubicBezTo>
                    <a:pt x="16307" y="14106"/>
                    <a:pt x="16406" y="14110"/>
                    <a:pt x="16487" y="14110"/>
                  </a:cubicBezTo>
                  <a:cubicBezTo>
                    <a:pt x="16909" y="14110"/>
                    <a:pt x="16821" y="13992"/>
                    <a:pt x="16653" y="13913"/>
                  </a:cubicBezTo>
                  <a:close/>
                  <a:moveTo>
                    <a:pt x="10015" y="0"/>
                  </a:moveTo>
                  <a:cubicBezTo>
                    <a:pt x="9728" y="0"/>
                    <a:pt x="9600" y="212"/>
                    <a:pt x="9518" y="572"/>
                  </a:cubicBezTo>
                  <a:cubicBezTo>
                    <a:pt x="9375" y="1202"/>
                    <a:pt x="9407" y="1891"/>
                    <a:pt x="9360" y="2547"/>
                  </a:cubicBezTo>
                  <a:lnTo>
                    <a:pt x="9360" y="2547"/>
                  </a:lnTo>
                  <a:cubicBezTo>
                    <a:pt x="9143" y="2251"/>
                    <a:pt x="8953" y="1939"/>
                    <a:pt x="8695" y="1668"/>
                  </a:cubicBezTo>
                  <a:cubicBezTo>
                    <a:pt x="8684" y="1657"/>
                    <a:pt x="8655" y="1651"/>
                    <a:pt x="8622" y="1651"/>
                  </a:cubicBezTo>
                  <a:cubicBezTo>
                    <a:pt x="8557" y="1651"/>
                    <a:pt x="8477" y="1672"/>
                    <a:pt x="8488" y="1712"/>
                  </a:cubicBezTo>
                  <a:cubicBezTo>
                    <a:pt x="8560" y="1985"/>
                    <a:pt x="8635" y="2240"/>
                    <a:pt x="8746" y="2488"/>
                  </a:cubicBezTo>
                  <a:lnTo>
                    <a:pt x="8746" y="2488"/>
                  </a:lnTo>
                  <a:cubicBezTo>
                    <a:pt x="8338" y="2230"/>
                    <a:pt x="7944" y="1963"/>
                    <a:pt x="7554" y="1668"/>
                  </a:cubicBezTo>
                  <a:cubicBezTo>
                    <a:pt x="7541" y="1660"/>
                    <a:pt x="7509" y="1655"/>
                    <a:pt x="7475" y="1655"/>
                  </a:cubicBezTo>
                  <a:cubicBezTo>
                    <a:pt x="7415" y="1655"/>
                    <a:pt x="7346" y="1670"/>
                    <a:pt x="7353" y="1712"/>
                  </a:cubicBezTo>
                  <a:cubicBezTo>
                    <a:pt x="7425" y="2269"/>
                    <a:pt x="7746" y="2749"/>
                    <a:pt x="8153" y="3121"/>
                  </a:cubicBezTo>
                  <a:lnTo>
                    <a:pt x="8153" y="3121"/>
                  </a:lnTo>
                  <a:cubicBezTo>
                    <a:pt x="7650" y="3123"/>
                    <a:pt x="7172" y="3182"/>
                    <a:pt x="6698" y="3381"/>
                  </a:cubicBezTo>
                  <a:cubicBezTo>
                    <a:pt x="6671" y="3392"/>
                    <a:pt x="6633" y="3419"/>
                    <a:pt x="6671" y="3447"/>
                  </a:cubicBezTo>
                  <a:cubicBezTo>
                    <a:pt x="6933" y="3610"/>
                    <a:pt x="7206" y="3631"/>
                    <a:pt x="7516" y="3643"/>
                  </a:cubicBezTo>
                  <a:lnTo>
                    <a:pt x="7609" y="3643"/>
                  </a:lnTo>
                  <a:cubicBezTo>
                    <a:pt x="7642" y="3642"/>
                    <a:pt x="7676" y="3641"/>
                    <a:pt x="7709" y="3641"/>
                  </a:cubicBezTo>
                  <a:cubicBezTo>
                    <a:pt x="7918" y="3641"/>
                    <a:pt x="8091" y="3672"/>
                    <a:pt x="7516" y="3893"/>
                  </a:cubicBezTo>
                  <a:cubicBezTo>
                    <a:pt x="7342" y="3964"/>
                    <a:pt x="7168" y="4029"/>
                    <a:pt x="6993" y="4107"/>
                  </a:cubicBezTo>
                  <a:cubicBezTo>
                    <a:pt x="6965" y="4122"/>
                    <a:pt x="6922" y="4145"/>
                    <a:pt x="6965" y="4172"/>
                  </a:cubicBezTo>
                  <a:cubicBezTo>
                    <a:pt x="7150" y="4284"/>
                    <a:pt x="7331" y="4364"/>
                    <a:pt x="7553" y="4364"/>
                  </a:cubicBezTo>
                  <a:cubicBezTo>
                    <a:pt x="7566" y="4364"/>
                    <a:pt x="7580" y="4364"/>
                    <a:pt x="7594" y="4363"/>
                  </a:cubicBezTo>
                  <a:cubicBezTo>
                    <a:pt x="7614" y="4362"/>
                    <a:pt x="7632" y="4362"/>
                    <a:pt x="7649" y="4362"/>
                  </a:cubicBezTo>
                  <a:cubicBezTo>
                    <a:pt x="7999" y="4362"/>
                    <a:pt x="7625" y="4580"/>
                    <a:pt x="7484" y="4789"/>
                  </a:cubicBezTo>
                  <a:cubicBezTo>
                    <a:pt x="7456" y="4821"/>
                    <a:pt x="7549" y="4827"/>
                    <a:pt x="7561" y="4827"/>
                  </a:cubicBezTo>
                  <a:cubicBezTo>
                    <a:pt x="7790" y="4815"/>
                    <a:pt x="7888" y="4815"/>
                    <a:pt x="8106" y="4728"/>
                  </a:cubicBezTo>
                  <a:lnTo>
                    <a:pt x="8106" y="4728"/>
                  </a:lnTo>
                  <a:cubicBezTo>
                    <a:pt x="8035" y="4761"/>
                    <a:pt x="7806" y="5001"/>
                    <a:pt x="7685" y="5099"/>
                  </a:cubicBezTo>
                  <a:cubicBezTo>
                    <a:pt x="6998" y="5655"/>
                    <a:pt x="6159" y="5993"/>
                    <a:pt x="5275" y="6026"/>
                  </a:cubicBezTo>
                  <a:cubicBezTo>
                    <a:pt x="5253" y="6026"/>
                    <a:pt x="5111" y="6053"/>
                    <a:pt x="5149" y="6098"/>
                  </a:cubicBezTo>
                  <a:cubicBezTo>
                    <a:pt x="5318" y="6305"/>
                    <a:pt x="5504" y="6419"/>
                    <a:pt x="5777" y="6446"/>
                  </a:cubicBezTo>
                  <a:cubicBezTo>
                    <a:pt x="6273" y="6496"/>
                    <a:pt x="6049" y="6556"/>
                    <a:pt x="5918" y="6921"/>
                  </a:cubicBezTo>
                  <a:cubicBezTo>
                    <a:pt x="5907" y="6955"/>
                    <a:pt x="5953" y="6963"/>
                    <a:pt x="5989" y="6963"/>
                  </a:cubicBezTo>
                  <a:cubicBezTo>
                    <a:pt x="6006" y="6963"/>
                    <a:pt x="6021" y="6961"/>
                    <a:pt x="6028" y="6959"/>
                  </a:cubicBezTo>
                  <a:cubicBezTo>
                    <a:pt x="6219" y="6927"/>
                    <a:pt x="6245" y="6916"/>
                    <a:pt x="6431" y="6866"/>
                  </a:cubicBezTo>
                  <a:cubicBezTo>
                    <a:pt x="6447" y="6862"/>
                    <a:pt x="6461" y="6860"/>
                    <a:pt x="6474" y="6860"/>
                  </a:cubicBezTo>
                  <a:cubicBezTo>
                    <a:pt x="6675" y="6860"/>
                    <a:pt x="6350" y="7456"/>
                    <a:pt x="6343" y="7466"/>
                  </a:cubicBezTo>
                  <a:cubicBezTo>
                    <a:pt x="6325" y="7501"/>
                    <a:pt x="6379" y="7506"/>
                    <a:pt x="6418" y="7506"/>
                  </a:cubicBezTo>
                  <a:cubicBezTo>
                    <a:pt x="6434" y="7506"/>
                    <a:pt x="6448" y="7505"/>
                    <a:pt x="6453" y="7505"/>
                  </a:cubicBezTo>
                  <a:cubicBezTo>
                    <a:pt x="6462" y="7506"/>
                    <a:pt x="6471" y="7506"/>
                    <a:pt x="6479" y="7506"/>
                  </a:cubicBezTo>
                  <a:cubicBezTo>
                    <a:pt x="6595" y="7506"/>
                    <a:pt x="6705" y="7473"/>
                    <a:pt x="6802" y="7407"/>
                  </a:cubicBezTo>
                  <a:lnTo>
                    <a:pt x="6802" y="7407"/>
                  </a:lnTo>
                  <a:cubicBezTo>
                    <a:pt x="6731" y="7526"/>
                    <a:pt x="6655" y="7641"/>
                    <a:pt x="6573" y="7755"/>
                  </a:cubicBezTo>
                  <a:cubicBezTo>
                    <a:pt x="6262" y="8160"/>
                    <a:pt x="5918" y="8513"/>
                    <a:pt x="5422" y="8704"/>
                  </a:cubicBezTo>
                  <a:cubicBezTo>
                    <a:pt x="4903" y="8901"/>
                    <a:pt x="4353" y="8994"/>
                    <a:pt x="3835" y="9190"/>
                  </a:cubicBezTo>
                  <a:cubicBezTo>
                    <a:pt x="3813" y="9195"/>
                    <a:pt x="3775" y="9218"/>
                    <a:pt x="3791" y="9245"/>
                  </a:cubicBezTo>
                  <a:cubicBezTo>
                    <a:pt x="3982" y="9553"/>
                    <a:pt x="4301" y="9681"/>
                    <a:pt x="4636" y="9681"/>
                  </a:cubicBezTo>
                  <a:cubicBezTo>
                    <a:pt x="4872" y="9681"/>
                    <a:pt x="5116" y="9617"/>
                    <a:pt x="5328" y="9510"/>
                  </a:cubicBezTo>
                  <a:lnTo>
                    <a:pt x="5328" y="9510"/>
                  </a:lnTo>
                  <a:cubicBezTo>
                    <a:pt x="5098" y="9857"/>
                    <a:pt x="4785" y="10121"/>
                    <a:pt x="4419" y="10346"/>
                  </a:cubicBezTo>
                  <a:cubicBezTo>
                    <a:pt x="4369" y="10379"/>
                    <a:pt x="4407" y="10406"/>
                    <a:pt x="4452" y="10406"/>
                  </a:cubicBezTo>
                  <a:cubicBezTo>
                    <a:pt x="4639" y="10417"/>
                    <a:pt x="4838" y="10434"/>
                    <a:pt x="5035" y="10434"/>
                  </a:cubicBezTo>
                  <a:cubicBezTo>
                    <a:pt x="5314" y="10434"/>
                    <a:pt x="5590" y="10401"/>
                    <a:pt x="5825" y="10271"/>
                  </a:cubicBezTo>
                  <a:lnTo>
                    <a:pt x="5825" y="10271"/>
                  </a:lnTo>
                  <a:cubicBezTo>
                    <a:pt x="5478" y="11265"/>
                    <a:pt x="4524" y="11744"/>
                    <a:pt x="3522" y="11744"/>
                  </a:cubicBezTo>
                  <a:cubicBezTo>
                    <a:pt x="3271" y="11744"/>
                    <a:pt x="3018" y="11715"/>
                    <a:pt x="2771" y="11655"/>
                  </a:cubicBezTo>
                  <a:cubicBezTo>
                    <a:pt x="2769" y="11655"/>
                    <a:pt x="2765" y="11655"/>
                    <a:pt x="2760" y="11655"/>
                  </a:cubicBezTo>
                  <a:cubicBezTo>
                    <a:pt x="2715" y="11655"/>
                    <a:pt x="2563" y="11677"/>
                    <a:pt x="2602" y="11721"/>
                  </a:cubicBezTo>
                  <a:cubicBezTo>
                    <a:pt x="2836" y="11972"/>
                    <a:pt x="3136" y="12201"/>
                    <a:pt x="3480" y="12262"/>
                  </a:cubicBezTo>
                  <a:cubicBezTo>
                    <a:pt x="3619" y="12286"/>
                    <a:pt x="3667" y="12295"/>
                    <a:pt x="3656" y="12295"/>
                  </a:cubicBezTo>
                  <a:cubicBezTo>
                    <a:pt x="3622" y="12295"/>
                    <a:pt x="2966" y="12195"/>
                    <a:pt x="2874" y="12191"/>
                  </a:cubicBezTo>
                  <a:cubicBezTo>
                    <a:pt x="2868" y="12190"/>
                    <a:pt x="2861" y="12190"/>
                    <a:pt x="2853" y="12190"/>
                  </a:cubicBezTo>
                  <a:cubicBezTo>
                    <a:pt x="2805" y="12190"/>
                    <a:pt x="2722" y="12204"/>
                    <a:pt x="2722" y="12251"/>
                  </a:cubicBezTo>
                  <a:cubicBezTo>
                    <a:pt x="2717" y="12763"/>
                    <a:pt x="3005" y="13063"/>
                    <a:pt x="3475" y="13238"/>
                  </a:cubicBezTo>
                  <a:cubicBezTo>
                    <a:pt x="3578" y="13276"/>
                    <a:pt x="3742" y="13304"/>
                    <a:pt x="3851" y="13304"/>
                  </a:cubicBezTo>
                  <a:cubicBezTo>
                    <a:pt x="3627" y="13309"/>
                    <a:pt x="3513" y="13347"/>
                    <a:pt x="3306" y="13440"/>
                  </a:cubicBezTo>
                  <a:cubicBezTo>
                    <a:pt x="3294" y="13445"/>
                    <a:pt x="3241" y="13473"/>
                    <a:pt x="3267" y="13495"/>
                  </a:cubicBezTo>
                  <a:cubicBezTo>
                    <a:pt x="3470" y="13679"/>
                    <a:pt x="3677" y="13783"/>
                    <a:pt x="3954" y="13810"/>
                  </a:cubicBezTo>
                  <a:cubicBezTo>
                    <a:pt x="4085" y="13822"/>
                    <a:pt x="4206" y="13833"/>
                    <a:pt x="4336" y="13833"/>
                  </a:cubicBezTo>
                  <a:cubicBezTo>
                    <a:pt x="4223" y="13833"/>
                    <a:pt x="3835" y="14241"/>
                    <a:pt x="3654" y="14339"/>
                  </a:cubicBezTo>
                  <a:cubicBezTo>
                    <a:pt x="3633" y="14351"/>
                    <a:pt x="3616" y="14379"/>
                    <a:pt x="3644" y="14389"/>
                  </a:cubicBezTo>
                  <a:cubicBezTo>
                    <a:pt x="3874" y="14500"/>
                    <a:pt x="4133" y="14607"/>
                    <a:pt x="4396" y="14607"/>
                  </a:cubicBezTo>
                  <a:cubicBezTo>
                    <a:pt x="4443" y="14607"/>
                    <a:pt x="4491" y="14603"/>
                    <a:pt x="4538" y="14596"/>
                  </a:cubicBezTo>
                  <a:lnTo>
                    <a:pt x="4538" y="14596"/>
                  </a:lnTo>
                  <a:cubicBezTo>
                    <a:pt x="4538" y="14596"/>
                    <a:pt x="4004" y="15006"/>
                    <a:pt x="3873" y="15054"/>
                  </a:cubicBezTo>
                  <a:cubicBezTo>
                    <a:pt x="3442" y="15218"/>
                    <a:pt x="3012" y="15278"/>
                    <a:pt x="2553" y="15305"/>
                  </a:cubicBezTo>
                  <a:cubicBezTo>
                    <a:pt x="2531" y="15305"/>
                    <a:pt x="2416" y="15321"/>
                    <a:pt x="2428" y="15366"/>
                  </a:cubicBezTo>
                  <a:cubicBezTo>
                    <a:pt x="2521" y="15671"/>
                    <a:pt x="2836" y="15840"/>
                    <a:pt x="3131" y="15917"/>
                  </a:cubicBezTo>
                  <a:cubicBezTo>
                    <a:pt x="3654" y="16061"/>
                    <a:pt x="3262" y="16128"/>
                    <a:pt x="2907" y="16128"/>
                  </a:cubicBezTo>
                  <a:cubicBezTo>
                    <a:pt x="2777" y="16128"/>
                    <a:pt x="2653" y="16119"/>
                    <a:pt x="2580" y="16101"/>
                  </a:cubicBezTo>
                  <a:cubicBezTo>
                    <a:pt x="2373" y="16053"/>
                    <a:pt x="2171" y="15993"/>
                    <a:pt x="1964" y="15927"/>
                  </a:cubicBezTo>
                  <a:cubicBezTo>
                    <a:pt x="1953" y="15923"/>
                    <a:pt x="1938" y="15921"/>
                    <a:pt x="1920" y="15921"/>
                  </a:cubicBezTo>
                  <a:cubicBezTo>
                    <a:pt x="1867" y="15921"/>
                    <a:pt x="1798" y="15941"/>
                    <a:pt x="1789" y="15982"/>
                  </a:cubicBezTo>
                  <a:cubicBezTo>
                    <a:pt x="1675" y="16691"/>
                    <a:pt x="2312" y="17023"/>
                    <a:pt x="2940" y="17045"/>
                  </a:cubicBezTo>
                  <a:cubicBezTo>
                    <a:pt x="2979" y="17045"/>
                    <a:pt x="3027" y="17040"/>
                    <a:pt x="3070" y="17040"/>
                  </a:cubicBezTo>
                  <a:cubicBezTo>
                    <a:pt x="3108" y="17036"/>
                    <a:pt x="3144" y="17032"/>
                    <a:pt x="3171" y="17032"/>
                  </a:cubicBezTo>
                  <a:cubicBezTo>
                    <a:pt x="3249" y="17032"/>
                    <a:pt x="3265" y="17063"/>
                    <a:pt x="3093" y="17204"/>
                  </a:cubicBezTo>
                  <a:cubicBezTo>
                    <a:pt x="2866" y="17391"/>
                    <a:pt x="2577" y="17446"/>
                    <a:pt x="2290" y="17446"/>
                  </a:cubicBezTo>
                  <a:cubicBezTo>
                    <a:pt x="2134" y="17446"/>
                    <a:pt x="1979" y="17430"/>
                    <a:pt x="1833" y="17411"/>
                  </a:cubicBezTo>
                  <a:cubicBezTo>
                    <a:pt x="1461" y="17367"/>
                    <a:pt x="1091" y="17291"/>
                    <a:pt x="720" y="17269"/>
                  </a:cubicBezTo>
                  <a:cubicBezTo>
                    <a:pt x="716" y="17268"/>
                    <a:pt x="709" y="17268"/>
                    <a:pt x="701" y="17268"/>
                  </a:cubicBezTo>
                  <a:cubicBezTo>
                    <a:pt x="654" y="17268"/>
                    <a:pt x="563" y="17283"/>
                    <a:pt x="567" y="17329"/>
                  </a:cubicBezTo>
                  <a:cubicBezTo>
                    <a:pt x="595" y="17820"/>
                    <a:pt x="1113" y="18180"/>
                    <a:pt x="1577" y="18246"/>
                  </a:cubicBezTo>
                  <a:cubicBezTo>
                    <a:pt x="1680" y="18258"/>
                    <a:pt x="1779" y="18267"/>
                    <a:pt x="1877" y="18267"/>
                  </a:cubicBezTo>
                  <a:cubicBezTo>
                    <a:pt x="2001" y="18267"/>
                    <a:pt x="2124" y="18253"/>
                    <a:pt x="2252" y="18213"/>
                  </a:cubicBezTo>
                  <a:cubicBezTo>
                    <a:pt x="2370" y="18179"/>
                    <a:pt x="2439" y="18164"/>
                    <a:pt x="2474" y="18164"/>
                  </a:cubicBezTo>
                  <a:cubicBezTo>
                    <a:pt x="2593" y="18164"/>
                    <a:pt x="2288" y="18345"/>
                    <a:pt x="2161" y="18523"/>
                  </a:cubicBezTo>
                  <a:cubicBezTo>
                    <a:pt x="2149" y="18540"/>
                    <a:pt x="2166" y="18551"/>
                    <a:pt x="2176" y="18556"/>
                  </a:cubicBezTo>
                  <a:cubicBezTo>
                    <a:pt x="2378" y="18671"/>
                    <a:pt x="2531" y="18692"/>
                    <a:pt x="2760" y="18699"/>
                  </a:cubicBezTo>
                  <a:cubicBezTo>
                    <a:pt x="2934" y="18704"/>
                    <a:pt x="2400" y="19281"/>
                    <a:pt x="2324" y="19359"/>
                  </a:cubicBezTo>
                  <a:cubicBezTo>
                    <a:pt x="1647" y="20001"/>
                    <a:pt x="819" y="20149"/>
                    <a:pt x="27" y="20575"/>
                  </a:cubicBezTo>
                  <a:cubicBezTo>
                    <a:pt x="6" y="20586"/>
                    <a:pt x="0" y="20595"/>
                    <a:pt x="5" y="20602"/>
                  </a:cubicBezTo>
                  <a:lnTo>
                    <a:pt x="5" y="20602"/>
                  </a:lnTo>
                  <a:cubicBezTo>
                    <a:pt x="4" y="20608"/>
                    <a:pt x="6" y="20613"/>
                    <a:pt x="11" y="20618"/>
                  </a:cubicBezTo>
                  <a:cubicBezTo>
                    <a:pt x="245" y="20892"/>
                    <a:pt x="589" y="21007"/>
                    <a:pt x="946" y="21007"/>
                  </a:cubicBezTo>
                  <a:cubicBezTo>
                    <a:pt x="1208" y="21007"/>
                    <a:pt x="1477" y="20945"/>
                    <a:pt x="1715" y="20838"/>
                  </a:cubicBezTo>
                  <a:lnTo>
                    <a:pt x="1715" y="20838"/>
                  </a:lnTo>
                  <a:cubicBezTo>
                    <a:pt x="1475" y="21098"/>
                    <a:pt x="1205" y="21333"/>
                    <a:pt x="971" y="21600"/>
                  </a:cubicBezTo>
                  <a:cubicBezTo>
                    <a:pt x="878" y="21703"/>
                    <a:pt x="507" y="22048"/>
                    <a:pt x="557" y="22227"/>
                  </a:cubicBezTo>
                  <a:cubicBezTo>
                    <a:pt x="609" y="22440"/>
                    <a:pt x="774" y="22511"/>
                    <a:pt x="972" y="22511"/>
                  </a:cubicBezTo>
                  <a:cubicBezTo>
                    <a:pt x="1288" y="22511"/>
                    <a:pt x="1690" y="22331"/>
                    <a:pt x="1865" y="22250"/>
                  </a:cubicBezTo>
                  <a:lnTo>
                    <a:pt x="1865" y="22250"/>
                  </a:lnTo>
                  <a:cubicBezTo>
                    <a:pt x="1670" y="22393"/>
                    <a:pt x="1465" y="22566"/>
                    <a:pt x="1423" y="22773"/>
                  </a:cubicBezTo>
                  <a:cubicBezTo>
                    <a:pt x="1401" y="22891"/>
                    <a:pt x="1472" y="22935"/>
                    <a:pt x="1588" y="22935"/>
                  </a:cubicBezTo>
                  <a:cubicBezTo>
                    <a:pt x="1779" y="22935"/>
                    <a:pt x="2092" y="22817"/>
                    <a:pt x="2312" y="22723"/>
                  </a:cubicBezTo>
                  <a:lnTo>
                    <a:pt x="2312" y="22723"/>
                  </a:lnTo>
                  <a:cubicBezTo>
                    <a:pt x="2202" y="22884"/>
                    <a:pt x="2124" y="22986"/>
                    <a:pt x="2111" y="23216"/>
                  </a:cubicBezTo>
                  <a:cubicBezTo>
                    <a:pt x="2106" y="23242"/>
                    <a:pt x="2176" y="23242"/>
                    <a:pt x="2193" y="23242"/>
                  </a:cubicBezTo>
                  <a:cubicBezTo>
                    <a:pt x="2487" y="23232"/>
                    <a:pt x="2788" y="23149"/>
                    <a:pt x="3052" y="23002"/>
                  </a:cubicBezTo>
                  <a:lnTo>
                    <a:pt x="3052" y="23002"/>
                  </a:lnTo>
                  <a:cubicBezTo>
                    <a:pt x="2874" y="23290"/>
                    <a:pt x="2748" y="23631"/>
                    <a:pt x="3196" y="23646"/>
                  </a:cubicBezTo>
                  <a:cubicBezTo>
                    <a:pt x="3207" y="23646"/>
                    <a:pt x="3217" y="23647"/>
                    <a:pt x="3228" y="23647"/>
                  </a:cubicBezTo>
                  <a:cubicBezTo>
                    <a:pt x="3563" y="23647"/>
                    <a:pt x="3878" y="23529"/>
                    <a:pt x="4162" y="23357"/>
                  </a:cubicBezTo>
                  <a:lnTo>
                    <a:pt x="4162" y="23357"/>
                  </a:lnTo>
                  <a:cubicBezTo>
                    <a:pt x="4039" y="23701"/>
                    <a:pt x="4266" y="23848"/>
                    <a:pt x="4566" y="23848"/>
                  </a:cubicBezTo>
                  <a:cubicBezTo>
                    <a:pt x="4724" y="23848"/>
                    <a:pt x="4903" y="23807"/>
                    <a:pt x="5060" y="23731"/>
                  </a:cubicBezTo>
                  <a:lnTo>
                    <a:pt x="5060" y="23731"/>
                  </a:lnTo>
                  <a:cubicBezTo>
                    <a:pt x="5036" y="23809"/>
                    <a:pt x="5026" y="23889"/>
                    <a:pt x="5024" y="23994"/>
                  </a:cubicBezTo>
                  <a:cubicBezTo>
                    <a:pt x="5024" y="24017"/>
                    <a:pt x="5067" y="24022"/>
                    <a:pt x="5084" y="24022"/>
                  </a:cubicBezTo>
                  <a:cubicBezTo>
                    <a:pt x="5118" y="24024"/>
                    <a:pt x="5151" y="24025"/>
                    <a:pt x="5183" y="24025"/>
                  </a:cubicBezTo>
                  <a:cubicBezTo>
                    <a:pt x="5389" y="24025"/>
                    <a:pt x="5570" y="23985"/>
                    <a:pt x="5739" y="23898"/>
                  </a:cubicBezTo>
                  <a:lnTo>
                    <a:pt x="5739" y="23898"/>
                  </a:lnTo>
                  <a:cubicBezTo>
                    <a:pt x="5706" y="24066"/>
                    <a:pt x="5848" y="24127"/>
                    <a:pt x="6042" y="24127"/>
                  </a:cubicBezTo>
                  <a:cubicBezTo>
                    <a:pt x="6219" y="24127"/>
                    <a:pt x="6438" y="24077"/>
                    <a:pt x="6608" y="24011"/>
                  </a:cubicBezTo>
                  <a:lnTo>
                    <a:pt x="6608" y="24011"/>
                  </a:lnTo>
                  <a:cubicBezTo>
                    <a:pt x="6596" y="24283"/>
                    <a:pt x="6714" y="24379"/>
                    <a:pt x="6890" y="24379"/>
                  </a:cubicBezTo>
                  <a:cubicBezTo>
                    <a:pt x="7178" y="24379"/>
                    <a:pt x="7622" y="24118"/>
                    <a:pt x="7893" y="23952"/>
                  </a:cubicBezTo>
                  <a:lnTo>
                    <a:pt x="7893" y="23952"/>
                  </a:lnTo>
                  <a:cubicBezTo>
                    <a:pt x="7955" y="24115"/>
                    <a:pt x="8067" y="24180"/>
                    <a:pt x="8195" y="24180"/>
                  </a:cubicBezTo>
                  <a:cubicBezTo>
                    <a:pt x="8361" y="24180"/>
                    <a:pt x="8553" y="24071"/>
                    <a:pt x="8694" y="23927"/>
                  </a:cubicBezTo>
                  <a:lnTo>
                    <a:pt x="8694" y="23927"/>
                  </a:lnTo>
                  <a:cubicBezTo>
                    <a:pt x="8800" y="24044"/>
                    <a:pt x="8921" y="24102"/>
                    <a:pt x="9044" y="24102"/>
                  </a:cubicBezTo>
                  <a:cubicBezTo>
                    <a:pt x="9158" y="24102"/>
                    <a:pt x="9272" y="24052"/>
                    <a:pt x="9377" y="23954"/>
                  </a:cubicBezTo>
                  <a:lnTo>
                    <a:pt x="9377" y="23954"/>
                  </a:lnTo>
                  <a:cubicBezTo>
                    <a:pt x="9562" y="24129"/>
                    <a:pt x="9803" y="24229"/>
                    <a:pt x="10015" y="24229"/>
                  </a:cubicBezTo>
                  <a:cubicBezTo>
                    <a:pt x="10247" y="24229"/>
                    <a:pt x="10445" y="24110"/>
                    <a:pt x="10498" y="23840"/>
                  </a:cubicBezTo>
                  <a:lnTo>
                    <a:pt x="10498" y="23840"/>
                  </a:lnTo>
                  <a:cubicBezTo>
                    <a:pt x="10694" y="24072"/>
                    <a:pt x="10929" y="24256"/>
                    <a:pt x="11237" y="24256"/>
                  </a:cubicBezTo>
                  <a:cubicBezTo>
                    <a:pt x="11278" y="24256"/>
                    <a:pt x="11320" y="24253"/>
                    <a:pt x="11363" y="24246"/>
                  </a:cubicBezTo>
                  <a:cubicBezTo>
                    <a:pt x="11652" y="24199"/>
                    <a:pt x="11762" y="23976"/>
                    <a:pt x="11755" y="23735"/>
                  </a:cubicBezTo>
                  <a:lnTo>
                    <a:pt x="11755" y="23735"/>
                  </a:lnTo>
                  <a:cubicBezTo>
                    <a:pt x="12101" y="23957"/>
                    <a:pt x="12524" y="24164"/>
                    <a:pt x="12930" y="24164"/>
                  </a:cubicBezTo>
                  <a:cubicBezTo>
                    <a:pt x="13003" y="24164"/>
                    <a:pt x="13075" y="24157"/>
                    <a:pt x="13146" y="24142"/>
                  </a:cubicBezTo>
                  <a:cubicBezTo>
                    <a:pt x="13398" y="24090"/>
                    <a:pt x="13524" y="24002"/>
                    <a:pt x="13512" y="23873"/>
                  </a:cubicBezTo>
                  <a:lnTo>
                    <a:pt x="13512" y="23873"/>
                  </a:lnTo>
                  <a:cubicBezTo>
                    <a:pt x="13692" y="23962"/>
                    <a:pt x="13877" y="24014"/>
                    <a:pt x="14087" y="24014"/>
                  </a:cubicBezTo>
                  <a:cubicBezTo>
                    <a:pt x="14169" y="24014"/>
                    <a:pt x="14255" y="24006"/>
                    <a:pt x="14346" y="23989"/>
                  </a:cubicBezTo>
                  <a:cubicBezTo>
                    <a:pt x="14362" y="23989"/>
                    <a:pt x="14450" y="23974"/>
                    <a:pt x="14445" y="23936"/>
                  </a:cubicBezTo>
                  <a:cubicBezTo>
                    <a:pt x="14430" y="23876"/>
                    <a:pt x="14415" y="23825"/>
                    <a:pt x="14399" y="23778"/>
                  </a:cubicBezTo>
                  <a:lnTo>
                    <a:pt x="14399" y="23778"/>
                  </a:lnTo>
                  <a:cubicBezTo>
                    <a:pt x="14766" y="24002"/>
                    <a:pt x="15148" y="24166"/>
                    <a:pt x="15590" y="24263"/>
                  </a:cubicBezTo>
                  <a:cubicBezTo>
                    <a:pt x="15595" y="24264"/>
                    <a:pt x="15605" y="24264"/>
                    <a:pt x="15617" y="24264"/>
                  </a:cubicBezTo>
                  <a:cubicBezTo>
                    <a:pt x="15671" y="24264"/>
                    <a:pt x="15778" y="24252"/>
                    <a:pt x="15764" y="24203"/>
                  </a:cubicBezTo>
                  <a:cubicBezTo>
                    <a:pt x="15718" y="24023"/>
                    <a:pt x="15629" y="23880"/>
                    <a:pt x="15516" y="23752"/>
                  </a:cubicBezTo>
                  <a:lnTo>
                    <a:pt x="15516" y="23752"/>
                  </a:lnTo>
                  <a:cubicBezTo>
                    <a:pt x="15638" y="23786"/>
                    <a:pt x="15766" y="23805"/>
                    <a:pt x="15912" y="23805"/>
                  </a:cubicBezTo>
                  <a:cubicBezTo>
                    <a:pt x="15933" y="23805"/>
                    <a:pt x="16043" y="23788"/>
                    <a:pt x="16038" y="23744"/>
                  </a:cubicBezTo>
                  <a:cubicBezTo>
                    <a:pt x="16029" y="23703"/>
                    <a:pt x="16020" y="23667"/>
                    <a:pt x="16009" y="23635"/>
                  </a:cubicBezTo>
                  <a:lnTo>
                    <a:pt x="16009" y="23635"/>
                  </a:lnTo>
                  <a:cubicBezTo>
                    <a:pt x="16200" y="23740"/>
                    <a:pt x="16407" y="23837"/>
                    <a:pt x="16597" y="23837"/>
                  </a:cubicBezTo>
                  <a:cubicBezTo>
                    <a:pt x="16641" y="23837"/>
                    <a:pt x="16684" y="23832"/>
                    <a:pt x="16725" y="23820"/>
                  </a:cubicBezTo>
                  <a:cubicBezTo>
                    <a:pt x="17027" y="23740"/>
                    <a:pt x="16930" y="23531"/>
                    <a:pt x="16776" y="23351"/>
                  </a:cubicBezTo>
                  <a:lnTo>
                    <a:pt x="16776" y="23351"/>
                  </a:lnTo>
                  <a:cubicBezTo>
                    <a:pt x="16905" y="23388"/>
                    <a:pt x="17035" y="23409"/>
                    <a:pt x="17161" y="23409"/>
                  </a:cubicBezTo>
                  <a:cubicBezTo>
                    <a:pt x="17411" y="23409"/>
                    <a:pt x="17648" y="23324"/>
                    <a:pt x="17838" y="23095"/>
                  </a:cubicBezTo>
                  <a:cubicBezTo>
                    <a:pt x="17849" y="23078"/>
                    <a:pt x="17854" y="23062"/>
                    <a:pt x="17832" y="23057"/>
                  </a:cubicBezTo>
                  <a:cubicBezTo>
                    <a:pt x="17440" y="22884"/>
                    <a:pt x="17067" y="22716"/>
                    <a:pt x="16731" y="22471"/>
                  </a:cubicBezTo>
                  <a:lnTo>
                    <a:pt x="16731" y="22471"/>
                  </a:lnTo>
                  <a:cubicBezTo>
                    <a:pt x="16993" y="22552"/>
                    <a:pt x="17303" y="22619"/>
                    <a:pt x="17572" y="22619"/>
                  </a:cubicBezTo>
                  <a:cubicBezTo>
                    <a:pt x="17934" y="22619"/>
                    <a:pt x="18221" y="22499"/>
                    <a:pt x="18214" y="22135"/>
                  </a:cubicBezTo>
                  <a:cubicBezTo>
                    <a:pt x="18214" y="22113"/>
                    <a:pt x="18171" y="22108"/>
                    <a:pt x="18159" y="22108"/>
                  </a:cubicBezTo>
                  <a:cubicBezTo>
                    <a:pt x="17664" y="22074"/>
                    <a:pt x="17146" y="21880"/>
                    <a:pt x="16816" y="21503"/>
                  </a:cubicBezTo>
                  <a:lnTo>
                    <a:pt x="16816" y="21503"/>
                  </a:lnTo>
                  <a:cubicBezTo>
                    <a:pt x="16985" y="21532"/>
                    <a:pt x="17187" y="21550"/>
                    <a:pt x="17397" y="21550"/>
                  </a:cubicBezTo>
                  <a:cubicBezTo>
                    <a:pt x="18077" y="21550"/>
                    <a:pt x="18845" y="21364"/>
                    <a:pt x="18874" y="20787"/>
                  </a:cubicBezTo>
                  <a:cubicBezTo>
                    <a:pt x="18879" y="20766"/>
                    <a:pt x="18830" y="20761"/>
                    <a:pt x="18820" y="20761"/>
                  </a:cubicBezTo>
                  <a:cubicBezTo>
                    <a:pt x="18362" y="20701"/>
                    <a:pt x="17914" y="20553"/>
                    <a:pt x="17532" y="20291"/>
                  </a:cubicBezTo>
                  <a:cubicBezTo>
                    <a:pt x="17494" y="20270"/>
                    <a:pt x="16665" y="19528"/>
                    <a:pt x="16675" y="19528"/>
                  </a:cubicBezTo>
                  <a:cubicBezTo>
                    <a:pt x="16965" y="19457"/>
                    <a:pt x="17265" y="19173"/>
                    <a:pt x="17456" y="18961"/>
                  </a:cubicBezTo>
                  <a:cubicBezTo>
                    <a:pt x="17504" y="18906"/>
                    <a:pt x="17799" y="18601"/>
                    <a:pt x="17625" y="18551"/>
                  </a:cubicBezTo>
                  <a:cubicBezTo>
                    <a:pt x="17555" y="18533"/>
                    <a:pt x="17484" y="18527"/>
                    <a:pt x="17413" y="18527"/>
                  </a:cubicBezTo>
                  <a:cubicBezTo>
                    <a:pt x="17315" y="18527"/>
                    <a:pt x="17218" y="18537"/>
                    <a:pt x="17123" y="18540"/>
                  </a:cubicBezTo>
                  <a:cubicBezTo>
                    <a:pt x="17042" y="18546"/>
                    <a:pt x="16961" y="18549"/>
                    <a:pt x="16880" y="18549"/>
                  </a:cubicBezTo>
                  <a:cubicBezTo>
                    <a:pt x="16743" y="18549"/>
                    <a:pt x="16607" y="18541"/>
                    <a:pt x="16474" y="18523"/>
                  </a:cubicBezTo>
                  <a:cubicBezTo>
                    <a:pt x="16315" y="18475"/>
                    <a:pt x="16169" y="18410"/>
                    <a:pt x="16021" y="18339"/>
                  </a:cubicBezTo>
                  <a:cubicBezTo>
                    <a:pt x="16147" y="18332"/>
                    <a:pt x="16496" y="18196"/>
                    <a:pt x="16446" y="18012"/>
                  </a:cubicBezTo>
                  <a:cubicBezTo>
                    <a:pt x="16310" y="17493"/>
                    <a:pt x="15671" y="17466"/>
                    <a:pt x="15258" y="17395"/>
                  </a:cubicBezTo>
                  <a:lnTo>
                    <a:pt x="15258" y="17395"/>
                  </a:lnTo>
                  <a:cubicBezTo>
                    <a:pt x="15390" y="17417"/>
                    <a:pt x="15575" y="17439"/>
                    <a:pt x="15769" y="17439"/>
                  </a:cubicBezTo>
                  <a:cubicBezTo>
                    <a:pt x="16150" y="17439"/>
                    <a:pt x="16561" y="17353"/>
                    <a:pt x="16648" y="17013"/>
                  </a:cubicBezTo>
                  <a:cubicBezTo>
                    <a:pt x="16653" y="16980"/>
                    <a:pt x="16610" y="16975"/>
                    <a:pt x="16588" y="16975"/>
                  </a:cubicBezTo>
                  <a:cubicBezTo>
                    <a:pt x="16436" y="16958"/>
                    <a:pt x="16283" y="16937"/>
                    <a:pt x="16136" y="16909"/>
                  </a:cubicBezTo>
                  <a:cubicBezTo>
                    <a:pt x="16054" y="16838"/>
                    <a:pt x="15972" y="16768"/>
                    <a:pt x="15895" y="16696"/>
                  </a:cubicBezTo>
                  <a:cubicBezTo>
                    <a:pt x="16016" y="16663"/>
                    <a:pt x="16141" y="16637"/>
                    <a:pt x="16267" y="16598"/>
                  </a:cubicBezTo>
                  <a:cubicBezTo>
                    <a:pt x="16403" y="16560"/>
                    <a:pt x="16550" y="16522"/>
                    <a:pt x="16681" y="16446"/>
                  </a:cubicBezTo>
                  <a:cubicBezTo>
                    <a:pt x="16987" y="16270"/>
                    <a:pt x="17101" y="16063"/>
                    <a:pt x="17013" y="15709"/>
                  </a:cubicBezTo>
                  <a:cubicBezTo>
                    <a:pt x="17008" y="15687"/>
                    <a:pt x="16981" y="15680"/>
                    <a:pt x="16952" y="15680"/>
                  </a:cubicBezTo>
                  <a:cubicBezTo>
                    <a:pt x="16922" y="15680"/>
                    <a:pt x="16891" y="15687"/>
                    <a:pt x="16877" y="15693"/>
                  </a:cubicBezTo>
                  <a:cubicBezTo>
                    <a:pt x="16465" y="15782"/>
                    <a:pt x="16000" y="15880"/>
                    <a:pt x="15556" y="15880"/>
                  </a:cubicBezTo>
                  <a:cubicBezTo>
                    <a:pt x="15093" y="15880"/>
                    <a:pt x="14652" y="15773"/>
                    <a:pt x="14317" y="15439"/>
                  </a:cubicBezTo>
                  <a:lnTo>
                    <a:pt x="14317" y="15439"/>
                  </a:lnTo>
                  <a:cubicBezTo>
                    <a:pt x="14386" y="15452"/>
                    <a:pt x="14453" y="15459"/>
                    <a:pt x="14521" y="15459"/>
                  </a:cubicBezTo>
                  <a:cubicBezTo>
                    <a:pt x="14658" y="15459"/>
                    <a:pt x="14799" y="15432"/>
                    <a:pt x="14963" y="15376"/>
                  </a:cubicBezTo>
                  <a:cubicBezTo>
                    <a:pt x="14979" y="15371"/>
                    <a:pt x="15017" y="15349"/>
                    <a:pt x="15001" y="15321"/>
                  </a:cubicBezTo>
                  <a:cubicBezTo>
                    <a:pt x="14945" y="15236"/>
                    <a:pt x="14887" y="15159"/>
                    <a:pt x="14826" y="15086"/>
                  </a:cubicBezTo>
                  <a:lnTo>
                    <a:pt x="14826" y="15086"/>
                  </a:lnTo>
                  <a:cubicBezTo>
                    <a:pt x="15019" y="15156"/>
                    <a:pt x="15231" y="15208"/>
                    <a:pt x="15427" y="15208"/>
                  </a:cubicBezTo>
                  <a:cubicBezTo>
                    <a:pt x="15668" y="15208"/>
                    <a:pt x="15884" y="15130"/>
                    <a:pt x="16010" y="14913"/>
                  </a:cubicBezTo>
                  <a:cubicBezTo>
                    <a:pt x="16021" y="14896"/>
                    <a:pt x="15988" y="14880"/>
                    <a:pt x="15978" y="14880"/>
                  </a:cubicBezTo>
                  <a:cubicBezTo>
                    <a:pt x="15821" y="14842"/>
                    <a:pt x="15683" y="14790"/>
                    <a:pt x="15556" y="14723"/>
                  </a:cubicBezTo>
                  <a:lnTo>
                    <a:pt x="15556" y="14723"/>
                  </a:lnTo>
                  <a:cubicBezTo>
                    <a:pt x="15573" y="14724"/>
                    <a:pt x="15589" y="14725"/>
                    <a:pt x="15606" y="14725"/>
                  </a:cubicBezTo>
                  <a:cubicBezTo>
                    <a:pt x="15678" y="14725"/>
                    <a:pt x="15745" y="14710"/>
                    <a:pt x="15802" y="14673"/>
                  </a:cubicBezTo>
                  <a:cubicBezTo>
                    <a:pt x="16115" y="14471"/>
                    <a:pt x="15756" y="14259"/>
                    <a:pt x="15472" y="14103"/>
                  </a:cubicBezTo>
                  <a:lnTo>
                    <a:pt x="15472" y="14103"/>
                  </a:lnTo>
                  <a:cubicBezTo>
                    <a:pt x="15594" y="14121"/>
                    <a:pt x="15713" y="14132"/>
                    <a:pt x="15831" y="14132"/>
                  </a:cubicBezTo>
                  <a:cubicBezTo>
                    <a:pt x="15951" y="14132"/>
                    <a:pt x="16070" y="14121"/>
                    <a:pt x="16187" y="14096"/>
                  </a:cubicBezTo>
                  <a:lnTo>
                    <a:pt x="16187" y="14096"/>
                  </a:lnTo>
                  <a:cubicBezTo>
                    <a:pt x="16069" y="14087"/>
                    <a:pt x="15931" y="14072"/>
                    <a:pt x="15770" y="14051"/>
                  </a:cubicBezTo>
                  <a:cubicBezTo>
                    <a:pt x="15573" y="14029"/>
                    <a:pt x="15383" y="13991"/>
                    <a:pt x="15192" y="13936"/>
                  </a:cubicBezTo>
                  <a:cubicBezTo>
                    <a:pt x="15191" y="13936"/>
                    <a:pt x="15188" y="13935"/>
                    <a:pt x="15185" y="13935"/>
                  </a:cubicBezTo>
                  <a:cubicBezTo>
                    <a:pt x="15143" y="13935"/>
                    <a:pt x="14977" y="13967"/>
                    <a:pt x="15023" y="14007"/>
                  </a:cubicBezTo>
                  <a:cubicBezTo>
                    <a:pt x="15142" y="14110"/>
                    <a:pt x="15285" y="14170"/>
                    <a:pt x="15421" y="14248"/>
                  </a:cubicBezTo>
                  <a:cubicBezTo>
                    <a:pt x="15697" y="14414"/>
                    <a:pt x="15616" y="14488"/>
                    <a:pt x="15457" y="14488"/>
                  </a:cubicBezTo>
                  <a:cubicBezTo>
                    <a:pt x="15345" y="14488"/>
                    <a:pt x="15194" y="14451"/>
                    <a:pt x="15099" y="14384"/>
                  </a:cubicBezTo>
                  <a:lnTo>
                    <a:pt x="15099" y="14384"/>
                  </a:lnTo>
                  <a:cubicBezTo>
                    <a:pt x="15099" y="14384"/>
                    <a:pt x="15099" y="14384"/>
                    <a:pt x="15099" y="14384"/>
                  </a:cubicBezTo>
                  <a:cubicBezTo>
                    <a:pt x="15089" y="14376"/>
                    <a:pt x="15068" y="14372"/>
                    <a:pt x="15045" y="14372"/>
                  </a:cubicBezTo>
                  <a:cubicBezTo>
                    <a:pt x="14972" y="14372"/>
                    <a:pt x="14865" y="14405"/>
                    <a:pt x="14903" y="14437"/>
                  </a:cubicBezTo>
                  <a:cubicBezTo>
                    <a:pt x="15127" y="14656"/>
                    <a:pt x="15328" y="14792"/>
                    <a:pt x="15618" y="14907"/>
                  </a:cubicBezTo>
                  <a:cubicBezTo>
                    <a:pt x="15802" y="14968"/>
                    <a:pt x="15639" y="15016"/>
                    <a:pt x="15127" y="15054"/>
                  </a:cubicBezTo>
                  <a:lnTo>
                    <a:pt x="14832" y="14956"/>
                  </a:lnTo>
                  <a:cubicBezTo>
                    <a:pt x="14739" y="14918"/>
                    <a:pt x="14651" y="14869"/>
                    <a:pt x="14570" y="14814"/>
                  </a:cubicBezTo>
                  <a:cubicBezTo>
                    <a:pt x="14563" y="14810"/>
                    <a:pt x="14551" y="14809"/>
                    <a:pt x="14536" y="14809"/>
                  </a:cubicBezTo>
                  <a:cubicBezTo>
                    <a:pt x="14470" y="14809"/>
                    <a:pt x="14349" y="14845"/>
                    <a:pt x="14384" y="14880"/>
                  </a:cubicBezTo>
                  <a:cubicBezTo>
                    <a:pt x="14493" y="14978"/>
                    <a:pt x="14598" y="15087"/>
                    <a:pt x="14689" y="15202"/>
                  </a:cubicBezTo>
                  <a:cubicBezTo>
                    <a:pt x="14510" y="15218"/>
                    <a:pt x="14329" y="15240"/>
                    <a:pt x="14155" y="15256"/>
                  </a:cubicBezTo>
                  <a:cubicBezTo>
                    <a:pt x="14148" y="15252"/>
                    <a:pt x="14130" y="15250"/>
                    <a:pt x="14109" y="15250"/>
                  </a:cubicBezTo>
                  <a:cubicBezTo>
                    <a:pt x="14041" y="15250"/>
                    <a:pt x="13933" y="15270"/>
                    <a:pt x="13969" y="15316"/>
                  </a:cubicBezTo>
                  <a:cubicBezTo>
                    <a:pt x="14331" y="15815"/>
                    <a:pt x="14895" y="15969"/>
                    <a:pt x="15473" y="15969"/>
                  </a:cubicBezTo>
                  <a:cubicBezTo>
                    <a:pt x="15647" y="15969"/>
                    <a:pt x="15822" y="15955"/>
                    <a:pt x="15993" y="15933"/>
                  </a:cubicBezTo>
                  <a:cubicBezTo>
                    <a:pt x="16255" y="15900"/>
                    <a:pt x="16517" y="15851"/>
                    <a:pt x="16779" y="15796"/>
                  </a:cubicBezTo>
                  <a:cubicBezTo>
                    <a:pt x="16784" y="15795"/>
                    <a:pt x="16790" y="15795"/>
                    <a:pt x="16795" y="15795"/>
                  </a:cubicBezTo>
                  <a:cubicBezTo>
                    <a:pt x="16932" y="15795"/>
                    <a:pt x="16776" y="16229"/>
                    <a:pt x="16703" y="16287"/>
                  </a:cubicBezTo>
                  <a:cubicBezTo>
                    <a:pt x="16386" y="16539"/>
                    <a:pt x="15972" y="16565"/>
                    <a:pt x="15601" y="16691"/>
                  </a:cubicBezTo>
                  <a:cubicBezTo>
                    <a:pt x="15585" y="16696"/>
                    <a:pt x="15540" y="16723"/>
                    <a:pt x="15563" y="16746"/>
                  </a:cubicBezTo>
                  <a:cubicBezTo>
                    <a:pt x="15737" y="16920"/>
                    <a:pt x="15933" y="16997"/>
                    <a:pt x="16185" y="17023"/>
                  </a:cubicBezTo>
                  <a:cubicBezTo>
                    <a:pt x="16501" y="17068"/>
                    <a:pt x="16693" y="17324"/>
                    <a:pt x="15862" y="17335"/>
                  </a:cubicBezTo>
                  <a:cubicBezTo>
                    <a:pt x="15678" y="17335"/>
                    <a:pt x="15497" y="17329"/>
                    <a:pt x="15311" y="17297"/>
                  </a:cubicBezTo>
                  <a:cubicBezTo>
                    <a:pt x="15310" y="17296"/>
                    <a:pt x="15308" y="17296"/>
                    <a:pt x="15306" y="17296"/>
                  </a:cubicBezTo>
                  <a:cubicBezTo>
                    <a:pt x="15265" y="17296"/>
                    <a:pt x="15081" y="17342"/>
                    <a:pt x="15159" y="17373"/>
                  </a:cubicBezTo>
                  <a:cubicBezTo>
                    <a:pt x="15311" y="17443"/>
                    <a:pt x="15470" y="17498"/>
                    <a:pt x="15633" y="17559"/>
                  </a:cubicBezTo>
                  <a:cubicBezTo>
                    <a:pt x="15743" y="17591"/>
                    <a:pt x="15852" y="17634"/>
                    <a:pt x="15961" y="17689"/>
                  </a:cubicBezTo>
                  <a:cubicBezTo>
                    <a:pt x="15933" y="17881"/>
                    <a:pt x="15907" y="18070"/>
                    <a:pt x="15880" y="18262"/>
                  </a:cubicBezTo>
                  <a:cubicBezTo>
                    <a:pt x="15852" y="18262"/>
                    <a:pt x="15699" y="18300"/>
                    <a:pt x="15770" y="18344"/>
                  </a:cubicBezTo>
                  <a:cubicBezTo>
                    <a:pt x="16127" y="18570"/>
                    <a:pt x="16450" y="18634"/>
                    <a:pt x="16832" y="18634"/>
                  </a:cubicBezTo>
                  <a:cubicBezTo>
                    <a:pt x="16912" y="18634"/>
                    <a:pt x="16993" y="18632"/>
                    <a:pt x="17079" y="18627"/>
                  </a:cubicBezTo>
                  <a:cubicBezTo>
                    <a:pt x="17104" y="18626"/>
                    <a:pt x="17128" y="18625"/>
                    <a:pt x="17150" y="18625"/>
                  </a:cubicBezTo>
                  <a:cubicBezTo>
                    <a:pt x="17543" y="18625"/>
                    <a:pt x="17440" y="18799"/>
                    <a:pt x="17166" y="19047"/>
                  </a:cubicBezTo>
                  <a:cubicBezTo>
                    <a:pt x="16965" y="19233"/>
                    <a:pt x="16763" y="19412"/>
                    <a:pt x="16490" y="19484"/>
                  </a:cubicBezTo>
                  <a:cubicBezTo>
                    <a:pt x="16469" y="19484"/>
                    <a:pt x="16391" y="19511"/>
                    <a:pt x="16424" y="19543"/>
                  </a:cubicBezTo>
                  <a:cubicBezTo>
                    <a:pt x="16927" y="20084"/>
                    <a:pt x="17543" y="20613"/>
                    <a:pt x="18290" y="20777"/>
                  </a:cubicBezTo>
                  <a:cubicBezTo>
                    <a:pt x="19060" y="20940"/>
                    <a:pt x="18171" y="21366"/>
                    <a:pt x="17794" y="21415"/>
                  </a:cubicBezTo>
                  <a:cubicBezTo>
                    <a:pt x="17629" y="21433"/>
                    <a:pt x="17454" y="21450"/>
                    <a:pt x="17281" y="21450"/>
                  </a:cubicBezTo>
                  <a:cubicBezTo>
                    <a:pt x="17082" y="21450"/>
                    <a:pt x="16884" y="21428"/>
                    <a:pt x="16703" y="21360"/>
                  </a:cubicBezTo>
                  <a:cubicBezTo>
                    <a:pt x="16696" y="21358"/>
                    <a:pt x="16682" y="21357"/>
                    <a:pt x="16664" y="21357"/>
                  </a:cubicBezTo>
                  <a:cubicBezTo>
                    <a:pt x="16597" y="21357"/>
                    <a:pt x="16483" y="21374"/>
                    <a:pt x="16517" y="21426"/>
                  </a:cubicBezTo>
                  <a:cubicBezTo>
                    <a:pt x="16829" y="21884"/>
                    <a:pt x="17368" y="22096"/>
                    <a:pt x="17897" y="22184"/>
                  </a:cubicBezTo>
                  <a:cubicBezTo>
                    <a:pt x="18398" y="22266"/>
                    <a:pt x="17209" y="22472"/>
                    <a:pt x="17463" y="22506"/>
                  </a:cubicBezTo>
                  <a:lnTo>
                    <a:pt x="17463" y="22506"/>
                  </a:lnTo>
                  <a:cubicBezTo>
                    <a:pt x="17290" y="22483"/>
                    <a:pt x="17122" y="22456"/>
                    <a:pt x="16954" y="22408"/>
                  </a:cubicBezTo>
                  <a:cubicBezTo>
                    <a:pt x="16768" y="22353"/>
                    <a:pt x="16577" y="22293"/>
                    <a:pt x="16408" y="22194"/>
                  </a:cubicBezTo>
                  <a:cubicBezTo>
                    <a:pt x="16401" y="22190"/>
                    <a:pt x="16388" y="22188"/>
                    <a:pt x="16372" y="22188"/>
                  </a:cubicBezTo>
                  <a:cubicBezTo>
                    <a:pt x="16305" y="22188"/>
                    <a:pt x="16188" y="22220"/>
                    <a:pt x="16223" y="22255"/>
                  </a:cubicBezTo>
                  <a:cubicBezTo>
                    <a:pt x="16226" y="22259"/>
                    <a:pt x="16230" y="22262"/>
                    <a:pt x="16234" y="22266"/>
                  </a:cubicBezTo>
                  <a:lnTo>
                    <a:pt x="16234" y="22266"/>
                  </a:lnTo>
                  <a:cubicBezTo>
                    <a:pt x="16234" y="22266"/>
                    <a:pt x="16234" y="22266"/>
                    <a:pt x="16234" y="22266"/>
                  </a:cubicBezTo>
                  <a:cubicBezTo>
                    <a:pt x="16234" y="22266"/>
                    <a:pt x="16234" y="22266"/>
                    <a:pt x="16234" y="22266"/>
                  </a:cubicBezTo>
                  <a:lnTo>
                    <a:pt x="16234" y="22266"/>
                  </a:lnTo>
                  <a:cubicBezTo>
                    <a:pt x="16439" y="22470"/>
                    <a:pt x="16653" y="22645"/>
                    <a:pt x="16910" y="22778"/>
                  </a:cubicBezTo>
                  <a:cubicBezTo>
                    <a:pt x="17096" y="22871"/>
                    <a:pt x="17282" y="22959"/>
                    <a:pt x="17471" y="23045"/>
                  </a:cubicBezTo>
                  <a:cubicBezTo>
                    <a:pt x="17279" y="23174"/>
                    <a:pt x="17097" y="23239"/>
                    <a:pt x="16924" y="23239"/>
                  </a:cubicBezTo>
                  <a:cubicBezTo>
                    <a:pt x="16794" y="23239"/>
                    <a:pt x="16670" y="23202"/>
                    <a:pt x="16550" y="23128"/>
                  </a:cubicBezTo>
                  <a:lnTo>
                    <a:pt x="16550" y="23128"/>
                  </a:lnTo>
                  <a:cubicBezTo>
                    <a:pt x="16548" y="23126"/>
                    <a:pt x="16546" y="23124"/>
                    <a:pt x="16545" y="23123"/>
                  </a:cubicBezTo>
                  <a:cubicBezTo>
                    <a:pt x="16544" y="23123"/>
                    <a:pt x="16544" y="23123"/>
                    <a:pt x="16543" y="23123"/>
                  </a:cubicBezTo>
                  <a:lnTo>
                    <a:pt x="16543" y="23123"/>
                  </a:lnTo>
                  <a:cubicBezTo>
                    <a:pt x="16540" y="23121"/>
                    <a:pt x="16537" y="23119"/>
                    <a:pt x="16534" y="23117"/>
                  </a:cubicBezTo>
                  <a:cubicBezTo>
                    <a:pt x="16528" y="23114"/>
                    <a:pt x="16517" y="23113"/>
                    <a:pt x="16504" y="23113"/>
                  </a:cubicBezTo>
                  <a:cubicBezTo>
                    <a:pt x="16437" y="23113"/>
                    <a:pt x="16308" y="23146"/>
                    <a:pt x="16348" y="23183"/>
                  </a:cubicBezTo>
                  <a:cubicBezTo>
                    <a:pt x="16446" y="23259"/>
                    <a:pt x="16539" y="23346"/>
                    <a:pt x="16621" y="23445"/>
                  </a:cubicBezTo>
                  <a:cubicBezTo>
                    <a:pt x="16562" y="23583"/>
                    <a:pt x="16492" y="23652"/>
                    <a:pt x="16410" y="23652"/>
                  </a:cubicBezTo>
                  <a:cubicBezTo>
                    <a:pt x="16364" y="23652"/>
                    <a:pt x="16314" y="23630"/>
                    <a:pt x="16260" y="23586"/>
                  </a:cubicBezTo>
                  <a:cubicBezTo>
                    <a:pt x="16112" y="23512"/>
                    <a:pt x="15963" y="23427"/>
                    <a:pt x="15809" y="23357"/>
                  </a:cubicBezTo>
                  <a:lnTo>
                    <a:pt x="15809" y="23357"/>
                  </a:lnTo>
                  <a:cubicBezTo>
                    <a:pt x="15809" y="23357"/>
                    <a:pt x="15809" y="23357"/>
                    <a:pt x="15809" y="23357"/>
                  </a:cubicBezTo>
                  <a:cubicBezTo>
                    <a:pt x="15809" y="23357"/>
                    <a:pt x="15809" y="23357"/>
                    <a:pt x="15809" y="23357"/>
                  </a:cubicBezTo>
                  <a:lnTo>
                    <a:pt x="15809" y="23357"/>
                  </a:lnTo>
                  <a:cubicBezTo>
                    <a:pt x="15805" y="23355"/>
                    <a:pt x="15801" y="23353"/>
                    <a:pt x="15797" y="23352"/>
                  </a:cubicBezTo>
                  <a:cubicBezTo>
                    <a:pt x="15791" y="23349"/>
                    <a:pt x="15779" y="23347"/>
                    <a:pt x="15764" y="23347"/>
                  </a:cubicBezTo>
                  <a:cubicBezTo>
                    <a:pt x="15699" y="23347"/>
                    <a:pt x="15572" y="23376"/>
                    <a:pt x="15612" y="23412"/>
                  </a:cubicBezTo>
                  <a:cubicBezTo>
                    <a:pt x="15616" y="23415"/>
                    <a:pt x="15620" y="23419"/>
                    <a:pt x="15624" y="23422"/>
                  </a:cubicBezTo>
                  <a:lnTo>
                    <a:pt x="15624" y="23422"/>
                  </a:lnTo>
                  <a:cubicBezTo>
                    <a:pt x="15623" y="23422"/>
                    <a:pt x="15623" y="23422"/>
                    <a:pt x="15623" y="23422"/>
                  </a:cubicBezTo>
                  <a:cubicBezTo>
                    <a:pt x="15624" y="23423"/>
                    <a:pt x="15625" y="23423"/>
                    <a:pt x="15625" y="23424"/>
                  </a:cubicBezTo>
                  <a:lnTo>
                    <a:pt x="15625" y="23424"/>
                  </a:lnTo>
                  <a:cubicBezTo>
                    <a:pt x="15748" y="23536"/>
                    <a:pt x="15713" y="23572"/>
                    <a:pt x="15624" y="23572"/>
                  </a:cubicBezTo>
                  <a:cubicBezTo>
                    <a:pt x="15502" y="23572"/>
                    <a:pt x="15276" y="23503"/>
                    <a:pt x="15213" y="23466"/>
                  </a:cubicBezTo>
                  <a:cubicBezTo>
                    <a:pt x="15206" y="23462"/>
                    <a:pt x="15195" y="23460"/>
                    <a:pt x="15180" y="23460"/>
                  </a:cubicBezTo>
                  <a:cubicBezTo>
                    <a:pt x="15114" y="23460"/>
                    <a:pt x="14992" y="23496"/>
                    <a:pt x="15029" y="23531"/>
                  </a:cubicBezTo>
                  <a:cubicBezTo>
                    <a:pt x="15235" y="23709"/>
                    <a:pt x="15425" y="23875"/>
                    <a:pt x="15523" y="24129"/>
                  </a:cubicBezTo>
                  <a:lnTo>
                    <a:pt x="15523" y="24129"/>
                  </a:lnTo>
                  <a:cubicBezTo>
                    <a:pt x="15002" y="23984"/>
                    <a:pt x="14584" y="23744"/>
                    <a:pt x="14145" y="23412"/>
                  </a:cubicBezTo>
                  <a:cubicBezTo>
                    <a:pt x="14133" y="23404"/>
                    <a:pt x="14114" y="23401"/>
                    <a:pt x="14092" y="23401"/>
                  </a:cubicBezTo>
                  <a:cubicBezTo>
                    <a:pt x="14019" y="23401"/>
                    <a:pt x="13913" y="23436"/>
                    <a:pt x="13943" y="23466"/>
                  </a:cubicBezTo>
                  <a:cubicBezTo>
                    <a:pt x="13978" y="23492"/>
                    <a:pt x="14013" y="23518"/>
                    <a:pt x="14047" y="23543"/>
                  </a:cubicBezTo>
                  <a:lnTo>
                    <a:pt x="14047" y="23543"/>
                  </a:lnTo>
                  <a:cubicBezTo>
                    <a:pt x="14184" y="23673"/>
                    <a:pt x="14045" y="23756"/>
                    <a:pt x="13626" y="23788"/>
                  </a:cubicBezTo>
                  <a:cubicBezTo>
                    <a:pt x="13511" y="23706"/>
                    <a:pt x="13397" y="23624"/>
                    <a:pt x="13289" y="23548"/>
                  </a:cubicBezTo>
                  <a:lnTo>
                    <a:pt x="13289" y="23548"/>
                  </a:lnTo>
                  <a:cubicBezTo>
                    <a:pt x="13289" y="23548"/>
                    <a:pt x="13289" y="23548"/>
                    <a:pt x="13289" y="23548"/>
                  </a:cubicBezTo>
                  <a:cubicBezTo>
                    <a:pt x="13277" y="23539"/>
                    <a:pt x="13256" y="23535"/>
                    <a:pt x="13232" y="23535"/>
                  </a:cubicBezTo>
                  <a:cubicBezTo>
                    <a:pt x="13158" y="23535"/>
                    <a:pt x="13053" y="23573"/>
                    <a:pt x="13086" y="23602"/>
                  </a:cubicBezTo>
                  <a:cubicBezTo>
                    <a:pt x="13086" y="23602"/>
                    <a:pt x="13086" y="23602"/>
                    <a:pt x="13086" y="23602"/>
                  </a:cubicBezTo>
                  <a:lnTo>
                    <a:pt x="13086" y="23602"/>
                  </a:lnTo>
                  <a:cubicBezTo>
                    <a:pt x="13382" y="23870"/>
                    <a:pt x="13145" y="23954"/>
                    <a:pt x="12847" y="23954"/>
                  </a:cubicBezTo>
                  <a:cubicBezTo>
                    <a:pt x="12629" y="23954"/>
                    <a:pt x="12378" y="23909"/>
                    <a:pt x="12279" y="23858"/>
                  </a:cubicBezTo>
                  <a:cubicBezTo>
                    <a:pt x="12083" y="23772"/>
                    <a:pt x="11892" y="23657"/>
                    <a:pt x="11718" y="23521"/>
                  </a:cubicBezTo>
                  <a:cubicBezTo>
                    <a:pt x="11706" y="23512"/>
                    <a:pt x="11673" y="23507"/>
                    <a:pt x="11637" y="23507"/>
                  </a:cubicBezTo>
                  <a:cubicBezTo>
                    <a:pt x="11575" y="23507"/>
                    <a:pt x="11505" y="23522"/>
                    <a:pt x="11515" y="23564"/>
                  </a:cubicBezTo>
                  <a:cubicBezTo>
                    <a:pt x="11592" y="23842"/>
                    <a:pt x="11365" y="23988"/>
                    <a:pt x="11120" y="23988"/>
                  </a:cubicBezTo>
                  <a:cubicBezTo>
                    <a:pt x="10966" y="23988"/>
                    <a:pt x="10805" y="23930"/>
                    <a:pt x="10708" y="23810"/>
                  </a:cubicBezTo>
                  <a:cubicBezTo>
                    <a:pt x="10631" y="23717"/>
                    <a:pt x="10560" y="23624"/>
                    <a:pt x="10495" y="23521"/>
                  </a:cubicBezTo>
                  <a:cubicBezTo>
                    <a:pt x="10485" y="23506"/>
                    <a:pt x="10458" y="23499"/>
                    <a:pt x="10426" y="23499"/>
                  </a:cubicBezTo>
                  <a:cubicBezTo>
                    <a:pt x="10364" y="23499"/>
                    <a:pt x="10285" y="23524"/>
                    <a:pt x="10288" y="23564"/>
                  </a:cubicBezTo>
                  <a:cubicBezTo>
                    <a:pt x="10328" y="23832"/>
                    <a:pt x="10110" y="23976"/>
                    <a:pt x="9878" y="23976"/>
                  </a:cubicBezTo>
                  <a:cubicBezTo>
                    <a:pt x="9732" y="23976"/>
                    <a:pt x="9581" y="23919"/>
                    <a:pt x="9485" y="23798"/>
                  </a:cubicBezTo>
                  <a:cubicBezTo>
                    <a:pt x="9473" y="23782"/>
                    <a:pt x="9449" y="23775"/>
                    <a:pt x="9423" y="23775"/>
                  </a:cubicBezTo>
                  <a:cubicBezTo>
                    <a:pt x="9369" y="23775"/>
                    <a:pt x="9302" y="23802"/>
                    <a:pt x="9284" y="23831"/>
                  </a:cubicBezTo>
                  <a:cubicBezTo>
                    <a:pt x="9177" y="23916"/>
                    <a:pt x="9085" y="23959"/>
                    <a:pt x="9009" y="23959"/>
                  </a:cubicBezTo>
                  <a:cubicBezTo>
                    <a:pt x="8916" y="23959"/>
                    <a:pt x="8847" y="23893"/>
                    <a:pt x="8805" y="23760"/>
                  </a:cubicBezTo>
                  <a:cubicBezTo>
                    <a:pt x="8794" y="23745"/>
                    <a:pt x="8773" y="23739"/>
                    <a:pt x="8747" y="23739"/>
                  </a:cubicBezTo>
                  <a:cubicBezTo>
                    <a:pt x="8693" y="23739"/>
                    <a:pt x="8621" y="23767"/>
                    <a:pt x="8602" y="23793"/>
                  </a:cubicBezTo>
                  <a:cubicBezTo>
                    <a:pt x="8545" y="23924"/>
                    <a:pt x="8470" y="23990"/>
                    <a:pt x="8377" y="23990"/>
                  </a:cubicBezTo>
                  <a:cubicBezTo>
                    <a:pt x="8291" y="23990"/>
                    <a:pt x="8190" y="23935"/>
                    <a:pt x="8073" y="23826"/>
                  </a:cubicBezTo>
                  <a:cubicBezTo>
                    <a:pt x="8069" y="23802"/>
                    <a:pt x="8044" y="23794"/>
                    <a:pt x="8014" y="23794"/>
                  </a:cubicBezTo>
                  <a:cubicBezTo>
                    <a:pt x="7968" y="23794"/>
                    <a:pt x="7910" y="23813"/>
                    <a:pt x="7893" y="23826"/>
                  </a:cubicBezTo>
                  <a:cubicBezTo>
                    <a:pt x="7704" y="23938"/>
                    <a:pt x="7275" y="24227"/>
                    <a:pt x="7020" y="24227"/>
                  </a:cubicBezTo>
                  <a:cubicBezTo>
                    <a:pt x="6878" y="24227"/>
                    <a:pt x="6789" y="24138"/>
                    <a:pt x="6824" y="23881"/>
                  </a:cubicBezTo>
                  <a:cubicBezTo>
                    <a:pt x="6828" y="23859"/>
                    <a:pt x="6804" y="23852"/>
                    <a:pt x="6773" y="23852"/>
                  </a:cubicBezTo>
                  <a:cubicBezTo>
                    <a:pt x="6723" y="23852"/>
                    <a:pt x="6654" y="23870"/>
                    <a:pt x="6645" y="23881"/>
                  </a:cubicBezTo>
                  <a:cubicBezTo>
                    <a:pt x="6480" y="23990"/>
                    <a:pt x="6303" y="24047"/>
                    <a:pt x="6170" y="24047"/>
                  </a:cubicBezTo>
                  <a:cubicBezTo>
                    <a:pt x="5972" y="24047"/>
                    <a:pt x="5873" y="23920"/>
                    <a:pt x="6066" y="23651"/>
                  </a:cubicBezTo>
                  <a:cubicBezTo>
                    <a:pt x="6082" y="23628"/>
                    <a:pt x="6044" y="23618"/>
                    <a:pt x="5998" y="23618"/>
                  </a:cubicBezTo>
                  <a:cubicBezTo>
                    <a:pt x="5948" y="23618"/>
                    <a:pt x="5886" y="23629"/>
                    <a:pt x="5869" y="23646"/>
                  </a:cubicBezTo>
                  <a:cubicBezTo>
                    <a:pt x="5667" y="23703"/>
                    <a:pt x="5517" y="23732"/>
                    <a:pt x="5421" y="23732"/>
                  </a:cubicBezTo>
                  <a:cubicBezTo>
                    <a:pt x="5259" y="23732"/>
                    <a:pt x="5245" y="23652"/>
                    <a:pt x="5379" y="23488"/>
                  </a:cubicBezTo>
                  <a:cubicBezTo>
                    <a:pt x="5391" y="23465"/>
                    <a:pt x="5357" y="23455"/>
                    <a:pt x="5312" y="23455"/>
                  </a:cubicBezTo>
                  <a:cubicBezTo>
                    <a:pt x="5262" y="23455"/>
                    <a:pt x="5200" y="23468"/>
                    <a:pt x="5182" y="23488"/>
                  </a:cubicBezTo>
                  <a:cubicBezTo>
                    <a:pt x="5179" y="23491"/>
                    <a:pt x="5176" y="23495"/>
                    <a:pt x="5174" y="23498"/>
                  </a:cubicBezTo>
                  <a:lnTo>
                    <a:pt x="5172" y="23498"/>
                  </a:lnTo>
                  <a:cubicBezTo>
                    <a:pt x="5170" y="23501"/>
                    <a:pt x="5168" y="23504"/>
                    <a:pt x="5166" y="23507"/>
                  </a:cubicBezTo>
                  <a:lnTo>
                    <a:pt x="5166" y="23507"/>
                  </a:lnTo>
                  <a:cubicBezTo>
                    <a:pt x="4992" y="23716"/>
                    <a:pt x="4816" y="23801"/>
                    <a:pt x="4674" y="23801"/>
                  </a:cubicBezTo>
                  <a:cubicBezTo>
                    <a:pt x="4402" y="23801"/>
                    <a:pt x="4253" y="23490"/>
                    <a:pt x="4473" y="23138"/>
                  </a:cubicBezTo>
                  <a:cubicBezTo>
                    <a:pt x="4486" y="23115"/>
                    <a:pt x="4461" y="23106"/>
                    <a:pt x="4425" y="23106"/>
                  </a:cubicBezTo>
                  <a:cubicBezTo>
                    <a:pt x="4371" y="23106"/>
                    <a:pt x="4290" y="23126"/>
                    <a:pt x="4276" y="23138"/>
                  </a:cubicBezTo>
                  <a:cubicBezTo>
                    <a:pt x="4143" y="23239"/>
                    <a:pt x="3616" y="23430"/>
                    <a:pt x="3313" y="23430"/>
                  </a:cubicBezTo>
                  <a:cubicBezTo>
                    <a:pt x="3122" y="23430"/>
                    <a:pt x="3019" y="23354"/>
                    <a:pt x="3158" y="23133"/>
                  </a:cubicBezTo>
                  <a:cubicBezTo>
                    <a:pt x="3256" y="22978"/>
                    <a:pt x="3365" y="22832"/>
                    <a:pt x="3474" y="22677"/>
                  </a:cubicBezTo>
                  <a:lnTo>
                    <a:pt x="3474" y="22677"/>
                  </a:lnTo>
                  <a:cubicBezTo>
                    <a:pt x="3478" y="22673"/>
                    <a:pt x="3482" y="22669"/>
                    <a:pt x="3485" y="22664"/>
                  </a:cubicBezTo>
                  <a:lnTo>
                    <a:pt x="3482" y="22664"/>
                  </a:lnTo>
                  <a:cubicBezTo>
                    <a:pt x="3485" y="22660"/>
                    <a:pt x="3488" y="22657"/>
                    <a:pt x="3491" y="22653"/>
                  </a:cubicBezTo>
                  <a:cubicBezTo>
                    <a:pt x="3507" y="22632"/>
                    <a:pt x="3469" y="22622"/>
                    <a:pt x="3422" y="22622"/>
                  </a:cubicBezTo>
                  <a:cubicBezTo>
                    <a:pt x="3372" y="22622"/>
                    <a:pt x="3311" y="22633"/>
                    <a:pt x="3294" y="22653"/>
                  </a:cubicBezTo>
                  <a:cubicBezTo>
                    <a:pt x="3201" y="22773"/>
                    <a:pt x="3082" y="22866"/>
                    <a:pt x="2946" y="22937"/>
                  </a:cubicBezTo>
                  <a:cubicBezTo>
                    <a:pt x="2798" y="22871"/>
                    <a:pt x="2652" y="22801"/>
                    <a:pt x="2509" y="22735"/>
                  </a:cubicBezTo>
                  <a:cubicBezTo>
                    <a:pt x="2547" y="22685"/>
                    <a:pt x="2580" y="22632"/>
                    <a:pt x="2612" y="22577"/>
                  </a:cubicBezTo>
                  <a:cubicBezTo>
                    <a:pt x="2629" y="22548"/>
                    <a:pt x="2589" y="22540"/>
                    <a:pt x="2543" y="22540"/>
                  </a:cubicBezTo>
                  <a:cubicBezTo>
                    <a:pt x="2502" y="22540"/>
                    <a:pt x="2457" y="22547"/>
                    <a:pt x="2449" y="22549"/>
                  </a:cubicBezTo>
                  <a:cubicBezTo>
                    <a:pt x="2312" y="22609"/>
                    <a:pt x="2182" y="22685"/>
                    <a:pt x="2045" y="22740"/>
                  </a:cubicBezTo>
                  <a:cubicBezTo>
                    <a:pt x="1962" y="22776"/>
                    <a:pt x="1889" y="22792"/>
                    <a:pt x="1832" y="22792"/>
                  </a:cubicBezTo>
                  <a:cubicBezTo>
                    <a:pt x="1663" y="22792"/>
                    <a:pt x="1630" y="22651"/>
                    <a:pt x="1839" y="22468"/>
                  </a:cubicBezTo>
                  <a:cubicBezTo>
                    <a:pt x="2089" y="22239"/>
                    <a:pt x="2367" y="22048"/>
                    <a:pt x="2624" y="21834"/>
                  </a:cubicBezTo>
                  <a:cubicBezTo>
                    <a:pt x="2666" y="21800"/>
                    <a:pt x="2602" y="21790"/>
                    <a:pt x="2545" y="21790"/>
                  </a:cubicBezTo>
                  <a:cubicBezTo>
                    <a:pt x="2513" y="21790"/>
                    <a:pt x="2484" y="21793"/>
                    <a:pt x="2476" y="21796"/>
                  </a:cubicBezTo>
                  <a:cubicBezTo>
                    <a:pt x="2264" y="21900"/>
                    <a:pt x="2068" y="22025"/>
                    <a:pt x="1859" y="22135"/>
                  </a:cubicBezTo>
                  <a:cubicBezTo>
                    <a:pt x="1656" y="22238"/>
                    <a:pt x="1343" y="22323"/>
                    <a:pt x="1110" y="22323"/>
                  </a:cubicBezTo>
                  <a:cubicBezTo>
                    <a:pt x="826" y="22323"/>
                    <a:pt x="664" y="22196"/>
                    <a:pt x="976" y="21824"/>
                  </a:cubicBezTo>
                  <a:cubicBezTo>
                    <a:pt x="1342" y="21389"/>
                    <a:pt x="1787" y="21027"/>
                    <a:pt x="2128" y="20579"/>
                  </a:cubicBezTo>
                  <a:lnTo>
                    <a:pt x="2128" y="20579"/>
                  </a:lnTo>
                  <a:cubicBezTo>
                    <a:pt x="2131" y="20576"/>
                    <a:pt x="2135" y="20573"/>
                    <a:pt x="2138" y="20570"/>
                  </a:cubicBezTo>
                  <a:lnTo>
                    <a:pt x="2135" y="20570"/>
                  </a:lnTo>
                  <a:cubicBezTo>
                    <a:pt x="2138" y="20566"/>
                    <a:pt x="2141" y="20562"/>
                    <a:pt x="2144" y="20558"/>
                  </a:cubicBezTo>
                  <a:cubicBezTo>
                    <a:pt x="2160" y="20539"/>
                    <a:pt x="2130" y="20531"/>
                    <a:pt x="2089" y="20531"/>
                  </a:cubicBezTo>
                  <a:cubicBezTo>
                    <a:pt x="2036" y="20531"/>
                    <a:pt x="1965" y="20543"/>
                    <a:pt x="1947" y="20558"/>
                  </a:cubicBezTo>
                  <a:cubicBezTo>
                    <a:pt x="1697" y="20777"/>
                    <a:pt x="1347" y="20908"/>
                    <a:pt x="1009" y="20908"/>
                  </a:cubicBezTo>
                  <a:cubicBezTo>
                    <a:pt x="716" y="20908"/>
                    <a:pt x="431" y="20810"/>
                    <a:pt x="227" y="20586"/>
                  </a:cubicBezTo>
                  <a:lnTo>
                    <a:pt x="227" y="20586"/>
                  </a:lnTo>
                  <a:cubicBezTo>
                    <a:pt x="869" y="20257"/>
                    <a:pt x="1557" y="20118"/>
                    <a:pt x="2149" y="19691"/>
                  </a:cubicBezTo>
                  <a:cubicBezTo>
                    <a:pt x="2536" y="19407"/>
                    <a:pt x="2841" y="19014"/>
                    <a:pt x="3120" y="18627"/>
                  </a:cubicBezTo>
                  <a:cubicBezTo>
                    <a:pt x="3144" y="18599"/>
                    <a:pt x="3081" y="18592"/>
                    <a:pt x="3041" y="18592"/>
                  </a:cubicBezTo>
                  <a:cubicBezTo>
                    <a:pt x="3026" y="18592"/>
                    <a:pt x="3014" y="18593"/>
                    <a:pt x="3012" y="18594"/>
                  </a:cubicBezTo>
                  <a:cubicBezTo>
                    <a:pt x="2542" y="18442"/>
                    <a:pt x="2455" y="18300"/>
                    <a:pt x="2743" y="18158"/>
                  </a:cubicBezTo>
                  <a:cubicBezTo>
                    <a:pt x="2788" y="18120"/>
                    <a:pt x="2826" y="18082"/>
                    <a:pt x="2869" y="18044"/>
                  </a:cubicBezTo>
                  <a:cubicBezTo>
                    <a:pt x="2924" y="17994"/>
                    <a:pt x="2793" y="17994"/>
                    <a:pt x="2771" y="17994"/>
                  </a:cubicBezTo>
                  <a:cubicBezTo>
                    <a:pt x="2527" y="18042"/>
                    <a:pt x="2207" y="18093"/>
                    <a:pt x="1894" y="18093"/>
                  </a:cubicBezTo>
                  <a:cubicBezTo>
                    <a:pt x="1362" y="18093"/>
                    <a:pt x="853" y="17944"/>
                    <a:pt x="781" y="17372"/>
                  </a:cubicBezTo>
                  <a:lnTo>
                    <a:pt x="781" y="17372"/>
                  </a:lnTo>
                  <a:cubicBezTo>
                    <a:pt x="1210" y="17423"/>
                    <a:pt x="1753" y="17549"/>
                    <a:pt x="2252" y="17549"/>
                  </a:cubicBezTo>
                  <a:cubicBezTo>
                    <a:pt x="2744" y="17549"/>
                    <a:pt x="3192" y="17426"/>
                    <a:pt x="3442" y="16985"/>
                  </a:cubicBezTo>
                  <a:cubicBezTo>
                    <a:pt x="3461" y="16951"/>
                    <a:pt x="3409" y="16946"/>
                    <a:pt x="3369" y="16946"/>
                  </a:cubicBezTo>
                  <a:cubicBezTo>
                    <a:pt x="3352" y="16946"/>
                    <a:pt x="3337" y="16947"/>
                    <a:pt x="3332" y="16947"/>
                  </a:cubicBezTo>
                  <a:cubicBezTo>
                    <a:pt x="3268" y="16954"/>
                    <a:pt x="3202" y="16958"/>
                    <a:pt x="3135" y="16958"/>
                  </a:cubicBezTo>
                  <a:cubicBezTo>
                    <a:pt x="2556" y="16958"/>
                    <a:pt x="1949" y="16688"/>
                    <a:pt x="1990" y="16060"/>
                  </a:cubicBezTo>
                  <a:lnTo>
                    <a:pt x="1990" y="16060"/>
                  </a:lnTo>
                  <a:cubicBezTo>
                    <a:pt x="2283" y="16151"/>
                    <a:pt x="2614" y="16245"/>
                    <a:pt x="2926" y="16245"/>
                  </a:cubicBezTo>
                  <a:cubicBezTo>
                    <a:pt x="3206" y="16245"/>
                    <a:pt x="3471" y="16169"/>
                    <a:pt x="3682" y="15950"/>
                  </a:cubicBezTo>
                  <a:cubicBezTo>
                    <a:pt x="3709" y="15917"/>
                    <a:pt x="3660" y="15900"/>
                    <a:pt x="3633" y="15895"/>
                  </a:cubicBezTo>
                  <a:cubicBezTo>
                    <a:pt x="3404" y="15895"/>
                    <a:pt x="2280" y="15426"/>
                    <a:pt x="2934" y="15360"/>
                  </a:cubicBezTo>
                  <a:cubicBezTo>
                    <a:pt x="3148" y="15343"/>
                    <a:pt x="3382" y="15305"/>
                    <a:pt x="3589" y="15245"/>
                  </a:cubicBezTo>
                  <a:cubicBezTo>
                    <a:pt x="4080" y="15099"/>
                    <a:pt x="4473" y="14885"/>
                    <a:pt x="4827" y="14515"/>
                  </a:cubicBezTo>
                  <a:cubicBezTo>
                    <a:pt x="4864" y="14475"/>
                    <a:pt x="4805" y="14466"/>
                    <a:pt x="4754" y="14466"/>
                  </a:cubicBezTo>
                  <a:cubicBezTo>
                    <a:pt x="4728" y="14466"/>
                    <a:pt x="4704" y="14468"/>
                    <a:pt x="4696" y="14470"/>
                  </a:cubicBezTo>
                  <a:cubicBezTo>
                    <a:pt x="4503" y="14517"/>
                    <a:pt x="4354" y="14537"/>
                    <a:pt x="4243" y="14537"/>
                  </a:cubicBezTo>
                  <a:cubicBezTo>
                    <a:pt x="3876" y="14537"/>
                    <a:pt x="3942" y="14314"/>
                    <a:pt x="4228" y="14122"/>
                  </a:cubicBezTo>
                  <a:cubicBezTo>
                    <a:pt x="4369" y="14029"/>
                    <a:pt x="4490" y="13909"/>
                    <a:pt x="4609" y="13800"/>
                  </a:cubicBezTo>
                  <a:cubicBezTo>
                    <a:pt x="4658" y="13757"/>
                    <a:pt x="4560" y="13745"/>
                    <a:pt x="4538" y="13745"/>
                  </a:cubicBezTo>
                  <a:cubicBezTo>
                    <a:pt x="4499" y="13747"/>
                    <a:pt x="4460" y="13748"/>
                    <a:pt x="4422" y="13748"/>
                  </a:cubicBezTo>
                  <a:cubicBezTo>
                    <a:pt x="4244" y="13748"/>
                    <a:pt x="4069" y="13727"/>
                    <a:pt x="3895" y="13691"/>
                  </a:cubicBezTo>
                  <a:cubicBezTo>
                    <a:pt x="3735" y="13423"/>
                    <a:pt x="3783" y="13287"/>
                    <a:pt x="4044" y="13287"/>
                  </a:cubicBezTo>
                  <a:cubicBezTo>
                    <a:pt x="4049" y="13287"/>
                    <a:pt x="4054" y="13287"/>
                    <a:pt x="4059" y="13287"/>
                  </a:cubicBezTo>
                  <a:cubicBezTo>
                    <a:pt x="4147" y="13267"/>
                    <a:pt x="4141" y="13210"/>
                    <a:pt x="4058" y="13210"/>
                  </a:cubicBezTo>
                  <a:cubicBezTo>
                    <a:pt x="4055" y="13210"/>
                    <a:pt x="4051" y="13210"/>
                    <a:pt x="4047" y="13211"/>
                  </a:cubicBezTo>
                  <a:cubicBezTo>
                    <a:pt x="4034" y="13211"/>
                    <a:pt x="4022" y="13211"/>
                    <a:pt x="4009" y="13211"/>
                  </a:cubicBezTo>
                  <a:cubicBezTo>
                    <a:pt x="3415" y="13211"/>
                    <a:pt x="2966" y="12862"/>
                    <a:pt x="2931" y="12291"/>
                  </a:cubicBezTo>
                  <a:lnTo>
                    <a:pt x="2931" y="12291"/>
                  </a:lnTo>
                  <a:cubicBezTo>
                    <a:pt x="3147" y="12312"/>
                    <a:pt x="3353" y="12344"/>
                    <a:pt x="3560" y="12344"/>
                  </a:cubicBezTo>
                  <a:cubicBezTo>
                    <a:pt x="3692" y="12344"/>
                    <a:pt x="3825" y="12331"/>
                    <a:pt x="3961" y="12294"/>
                  </a:cubicBezTo>
                  <a:cubicBezTo>
                    <a:pt x="4020" y="12277"/>
                    <a:pt x="4069" y="12218"/>
                    <a:pt x="3976" y="12212"/>
                  </a:cubicBezTo>
                  <a:cubicBezTo>
                    <a:pt x="3566" y="12203"/>
                    <a:pt x="3224" y="12062"/>
                    <a:pt x="2934" y="11798"/>
                  </a:cubicBezTo>
                  <a:lnTo>
                    <a:pt x="2934" y="11798"/>
                  </a:lnTo>
                  <a:cubicBezTo>
                    <a:pt x="3133" y="11830"/>
                    <a:pt x="3335" y="11846"/>
                    <a:pt x="3536" y="11846"/>
                  </a:cubicBezTo>
                  <a:cubicBezTo>
                    <a:pt x="4674" y="11846"/>
                    <a:pt x="5773" y="11316"/>
                    <a:pt x="6088" y="10058"/>
                  </a:cubicBezTo>
                  <a:cubicBezTo>
                    <a:pt x="6095" y="10028"/>
                    <a:pt x="6067" y="10018"/>
                    <a:pt x="6029" y="10018"/>
                  </a:cubicBezTo>
                  <a:cubicBezTo>
                    <a:pt x="5977" y="10018"/>
                    <a:pt x="5907" y="10039"/>
                    <a:pt x="5892" y="10058"/>
                  </a:cubicBezTo>
                  <a:cubicBezTo>
                    <a:pt x="5622" y="10252"/>
                    <a:pt x="5333" y="10349"/>
                    <a:pt x="5028" y="10349"/>
                  </a:cubicBezTo>
                  <a:cubicBezTo>
                    <a:pt x="4963" y="10349"/>
                    <a:pt x="4898" y="10344"/>
                    <a:pt x="4833" y="10336"/>
                  </a:cubicBezTo>
                  <a:cubicBezTo>
                    <a:pt x="4782" y="10344"/>
                    <a:pt x="4744" y="10349"/>
                    <a:pt x="4718" y="10349"/>
                  </a:cubicBezTo>
                  <a:cubicBezTo>
                    <a:pt x="4663" y="10349"/>
                    <a:pt x="4664" y="10329"/>
                    <a:pt x="4724" y="10293"/>
                  </a:cubicBezTo>
                  <a:cubicBezTo>
                    <a:pt x="4833" y="10215"/>
                    <a:pt x="4953" y="10134"/>
                    <a:pt x="5051" y="10046"/>
                  </a:cubicBezTo>
                  <a:cubicBezTo>
                    <a:pt x="5308" y="9812"/>
                    <a:pt x="5509" y="9583"/>
                    <a:pt x="5668" y="9273"/>
                  </a:cubicBezTo>
                  <a:cubicBezTo>
                    <a:pt x="5680" y="9247"/>
                    <a:pt x="5651" y="9238"/>
                    <a:pt x="5611" y="9238"/>
                  </a:cubicBezTo>
                  <a:cubicBezTo>
                    <a:pt x="5559" y="9238"/>
                    <a:pt x="5487" y="9254"/>
                    <a:pt x="5471" y="9266"/>
                  </a:cubicBezTo>
                  <a:cubicBezTo>
                    <a:pt x="5275" y="9450"/>
                    <a:pt x="4937" y="9589"/>
                    <a:pt x="4631" y="9589"/>
                  </a:cubicBezTo>
                  <a:cubicBezTo>
                    <a:pt x="4401" y="9589"/>
                    <a:pt x="4189" y="9510"/>
                    <a:pt x="4069" y="9311"/>
                  </a:cubicBezTo>
                  <a:cubicBezTo>
                    <a:pt x="3982" y="9174"/>
                    <a:pt x="4636" y="9049"/>
                    <a:pt x="4686" y="9037"/>
                  </a:cubicBezTo>
                  <a:cubicBezTo>
                    <a:pt x="5056" y="8939"/>
                    <a:pt x="5411" y="8820"/>
                    <a:pt x="5754" y="8661"/>
                  </a:cubicBezTo>
                  <a:cubicBezTo>
                    <a:pt x="6278" y="8415"/>
                    <a:pt x="6748" y="7891"/>
                    <a:pt x="7015" y="7385"/>
                  </a:cubicBezTo>
                  <a:cubicBezTo>
                    <a:pt x="7030" y="7351"/>
                    <a:pt x="6982" y="7343"/>
                    <a:pt x="6945" y="7343"/>
                  </a:cubicBezTo>
                  <a:cubicBezTo>
                    <a:pt x="6927" y="7343"/>
                    <a:pt x="6911" y="7345"/>
                    <a:pt x="6906" y="7347"/>
                  </a:cubicBezTo>
                  <a:cubicBezTo>
                    <a:pt x="6859" y="7355"/>
                    <a:pt x="6819" y="7359"/>
                    <a:pt x="6785" y="7359"/>
                  </a:cubicBezTo>
                  <a:cubicBezTo>
                    <a:pt x="6480" y="7359"/>
                    <a:pt x="6742" y="7023"/>
                    <a:pt x="6841" y="6752"/>
                  </a:cubicBezTo>
                  <a:cubicBezTo>
                    <a:pt x="6856" y="6717"/>
                    <a:pt x="6806" y="6712"/>
                    <a:pt x="6768" y="6712"/>
                  </a:cubicBezTo>
                  <a:cubicBezTo>
                    <a:pt x="6752" y="6712"/>
                    <a:pt x="6738" y="6713"/>
                    <a:pt x="6731" y="6713"/>
                  </a:cubicBezTo>
                  <a:cubicBezTo>
                    <a:pt x="6643" y="6724"/>
                    <a:pt x="6541" y="6740"/>
                    <a:pt x="6458" y="6740"/>
                  </a:cubicBezTo>
                  <a:cubicBezTo>
                    <a:pt x="6299" y="6740"/>
                    <a:pt x="6211" y="6684"/>
                    <a:pt x="6426" y="6441"/>
                  </a:cubicBezTo>
                  <a:cubicBezTo>
                    <a:pt x="6459" y="6408"/>
                    <a:pt x="6409" y="6392"/>
                    <a:pt x="6383" y="6392"/>
                  </a:cubicBezTo>
                  <a:cubicBezTo>
                    <a:pt x="6109" y="6381"/>
                    <a:pt x="4986" y="6196"/>
                    <a:pt x="5640" y="6086"/>
                  </a:cubicBezTo>
                  <a:cubicBezTo>
                    <a:pt x="5945" y="6032"/>
                    <a:pt x="6245" y="5972"/>
                    <a:pt x="6535" y="5862"/>
                  </a:cubicBezTo>
                  <a:cubicBezTo>
                    <a:pt x="7266" y="5595"/>
                    <a:pt x="7866" y="5208"/>
                    <a:pt x="8362" y="4598"/>
                  </a:cubicBezTo>
                  <a:cubicBezTo>
                    <a:pt x="8391" y="4564"/>
                    <a:pt x="8360" y="4554"/>
                    <a:pt x="8316" y="4554"/>
                  </a:cubicBezTo>
                  <a:cubicBezTo>
                    <a:pt x="8267" y="4554"/>
                    <a:pt x="8203" y="4567"/>
                    <a:pt x="8188" y="4575"/>
                  </a:cubicBezTo>
                  <a:cubicBezTo>
                    <a:pt x="7909" y="4520"/>
                    <a:pt x="7876" y="4422"/>
                    <a:pt x="8100" y="4286"/>
                  </a:cubicBezTo>
                  <a:cubicBezTo>
                    <a:pt x="8138" y="4245"/>
                    <a:pt x="8074" y="4235"/>
                    <a:pt x="8032" y="4235"/>
                  </a:cubicBezTo>
                  <a:cubicBezTo>
                    <a:pt x="8019" y="4235"/>
                    <a:pt x="8007" y="4236"/>
                    <a:pt x="8002" y="4238"/>
                  </a:cubicBezTo>
                  <a:cubicBezTo>
                    <a:pt x="7222" y="4215"/>
                    <a:pt x="7043" y="4145"/>
                    <a:pt x="7451" y="4019"/>
                  </a:cubicBezTo>
                  <a:cubicBezTo>
                    <a:pt x="7577" y="3976"/>
                    <a:pt x="7697" y="3926"/>
                    <a:pt x="7811" y="3872"/>
                  </a:cubicBezTo>
                  <a:cubicBezTo>
                    <a:pt x="7954" y="3807"/>
                    <a:pt x="8035" y="3735"/>
                    <a:pt x="8155" y="3637"/>
                  </a:cubicBezTo>
                  <a:cubicBezTo>
                    <a:pt x="8193" y="3610"/>
                    <a:pt x="8128" y="3593"/>
                    <a:pt x="8111" y="3588"/>
                  </a:cubicBezTo>
                  <a:cubicBezTo>
                    <a:pt x="7882" y="3555"/>
                    <a:pt x="7659" y="3566"/>
                    <a:pt x="7430" y="3545"/>
                  </a:cubicBezTo>
                  <a:cubicBezTo>
                    <a:pt x="6216" y="3441"/>
                    <a:pt x="8000" y="3211"/>
                    <a:pt x="8283" y="3211"/>
                  </a:cubicBezTo>
                  <a:cubicBezTo>
                    <a:pt x="8286" y="3211"/>
                    <a:pt x="8289" y="3211"/>
                    <a:pt x="8291" y="3211"/>
                  </a:cubicBezTo>
                  <a:cubicBezTo>
                    <a:pt x="8307" y="3211"/>
                    <a:pt x="8488" y="3185"/>
                    <a:pt x="8438" y="3140"/>
                  </a:cubicBezTo>
                  <a:cubicBezTo>
                    <a:pt x="8050" y="2814"/>
                    <a:pt x="7731" y="2396"/>
                    <a:pt x="7604" y="1904"/>
                  </a:cubicBezTo>
                  <a:lnTo>
                    <a:pt x="7604" y="1904"/>
                  </a:lnTo>
                  <a:cubicBezTo>
                    <a:pt x="8025" y="2209"/>
                    <a:pt x="8439" y="2480"/>
                    <a:pt x="8891" y="2759"/>
                  </a:cubicBezTo>
                  <a:cubicBezTo>
                    <a:pt x="8901" y="2765"/>
                    <a:pt x="8920" y="2767"/>
                    <a:pt x="8942" y="2767"/>
                  </a:cubicBezTo>
                  <a:cubicBezTo>
                    <a:pt x="9009" y="2767"/>
                    <a:pt x="9105" y="2744"/>
                    <a:pt x="9077" y="2699"/>
                  </a:cubicBezTo>
                  <a:cubicBezTo>
                    <a:pt x="8970" y="2512"/>
                    <a:pt x="8893" y="2324"/>
                    <a:pt x="8828" y="2129"/>
                  </a:cubicBezTo>
                  <a:lnTo>
                    <a:pt x="8828" y="2129"/>
                  </a:lnTo>
                  <a:cubicBezTo>
                    <a:pt x="9000" y="2365"/>
                    <a:pt x="9154" y="2610"/>
                    <a:pt x="9339" y="2835"/>
                  </a:cubicBezTo>
                  <a:cubicBezTo>
                    <a:pt x="9352" y="2850"/>
                    <a:pt x="9378" y="2856"/>
                    <a:pt x="9408" y="2856"/>
                  </a:cubicBezTo>
                  <a:cubicBezTo>
                    <a:pt x="9467" y="2856"/>
                    <a:pt x="9539" y="2831"/>
                    <a:pt x="9546" y="2792"/>
                  </a:cubicBezTo>
                  <a:cubicBezTo>
                    <a:pt x="9595" y="2367"/>
                    <a:pt x="9623" y="1929"/>
                    <a:pt x="9649" y="1504"/>
                  </a:cubicBezTo>
                  <a:cubicBezTo>
                    <a:pt x="9666" y="1139"/>
                    <a:pt x="9611" y="550"/>
                    <a:pt x="9819" y="239"/>
                  </a:cubicBezTo>
                  <a:cubicBezTo>
                    <a:pt x="9895" y="128"/>
                    <a:pt x="9953" y="83"/>
                    <a:pt x="9999" y="83"/>
                  </a:cubicBezTo>
                  <a:cubicBezTo>
                    <a:pt x="10085" y="83"/>
                    <a:pt x="10125" y="240"/>
                    <a:pt x="10147" y="396"/>
                  </a:cubicBezTo>
                  <a:cubicBezTo>
                    <a:pt x="10162" y="550"/>
                    <a:pt x="10162" y="703"/>
                    <a:pt x="10162" y="708"/>
                  </a:cubicBezTo>
                  <a:lnTo>
                    <a:pt x="10162" y="708"/>
                  </a:lnTo>
                  <a:cubicBezTo>
                    <a:pt x="10107" y="1063"/>
                    <a:pt x="10048" y="1418"/>
                    <a:pt x="9976" y="1766"/>
                  </a:cubicBezTo>
                  <a:cubicBezTo>
                    <a:pt x="9895" y="2176"/>
                    <a:pt x="9813" y="2584"/>
                    <a:pt x="9721" y="2994"/>
                  </a:cubicBezTo>
                  <a:cubicBezTo>
                    <a:pt x="9713" y="3028"/>
                    <a:pt x="9758" y="3033"/>
                    <a:pt x="9794" y="3033"/>
                  </a:cubicBezTo>
                  <a:cubicBezTo>
                    <a:pt x="9809" y="3033"/>
                    <a:pt x="9823" y="3032"/>
                    <a:pt x="9830" y="3032"/>
                  </a:cubicBezTo>
                  <a:cubicBezTo>
                    <a:pt x="10397" y="2916"/>
                    <a:pt x="10647" y="2428"/>
                    <a:pt x="11053" y="2086"/>
                  </a:cubicBezTo>
                  <a:lnTo>
                    <a:pt x="11053" y="2086"/>
                  </a:lnTo>
                  <a:cubicBezTo>
                    <a:pt x="11071" y="2616"/>
                    <a:pt x="10714" y="2996"/>
                    <a:pt x="10441" y="3435"/>
                  </a:cubicBezTo>
                  <a:cubicBezTo>
                    <a:pt x="10419" y="3473"/>
                    <a:pt x="10507" y="3473"/>
                    <a:pt x="10522" y="3473"/>
                  </a:cubicBezTo>
                  <a:cubicBezTo>
                    <a:pt x="10895" y="3464"/>
                    <a:pt x="11224" y="3362"/>
                    <a:pt x="11553" y="3213"/>
                  </a:cubicBezTo>
                  <a:lnTo>
                    <a:pt x="11553" y="3213"/>
                  </a:lnTo>
                  <a:cubicBezTo>
                    <a:pt x="11498" y="3654"/>
                    <a:pt x="11074" y="3903"/>
                    <a:pt x="10741" y="4139"/>
                  </a:cubicBezTo>
                  <a:cubicBezTo>
                    <a:pt x="10719" y="4155"/>
                    <a:pt x="10696" y="4177"/>
                    <a:pt x="10729" y="4193"/>
                  </a:cubicBezTo>
                  <a:cubicBezTo>
                    <a:pt x="10920" y="4291"/>
                    <a:pt x="11106" y="4368"/>
                    <a:pt x="11308" y="4439"/>
                  </a:cubicBezTo>
                  <a:cubicBezTo>
                    <a:pt x="11482" y="4494"/>
                    <a:pt x="11363" y="4603"/>
                    <a:pt x="10937" y="4766"/>
                  </a:cubicBezTo>
                  <a:cubicBezTo>
                    <a:pt x="10915" y="4766"/>
                    <a:pt x="10806" y="4782"/>
                    <a:pt x="10812" y="4832"/>
                  </a:cubicBezTo>
                  <a:cubicBezTo>
                    <a:pt x="10953" y="5633"/>
                    <a:pt x="11625" y="6076"/>
                    <a:pt x="12345" y="6348"/>
                  </a:cubicBezTo>
                  <a:cubicBezTo>
                    <a:pt x="12639" y="6451"/>
                    <a:pt x="12955" y="6529"/>
                    <a:pt x="13266" y="6550"/>
                  </a:cubicBezTo>
                  <a:cubicBezTo>
                    <a:pt x="13408" y="6806"/>
                    <a:pt x="13272" y="6942"/>
                    <a:pt x="12868" y="6959"/>
                  </a:cubicBezTo>
                  <a:cubicBezTo>
                    <a:pt x="12841" y="6960"/>
                    <a:pt x="12814" y="6961"/>
                    <a:pt x="12788" y="6961"/>
                  </a:cubicBezTo>
                  <a:cubicBezTo>
                    <a:pt x="12652" y="6961"/>
                    <a:pt x="12520" y="6950"/>
                    <a:pt x="12388" y="6927"/>
                  </a:cubicBezTo>
                  <a:cubicBezTo>
                    <a:pt x="12267" y="6904"/>
                    <a:pt x="12154" y="6877"/>
                    <a:pt x="12045" y="6823"/>
                  </a:cubicBezTo>
                  <a:cubicBezTo>
                    <a:pt x="12037" y="6819"/>
                    <a:pt x="12019" y="6817"/>
                    <a:pt x="11998" y="6817"/>
                  </a:cubicBezTo>
                  <a:cubicBezTo>
                    <a:pt x="11931" y="6817"/>
                    <a:pt x="11826" y="6838"/>
                    <a:pt x="11859" y="6883"/>
                  </a:cubicBezTo>
                  <a:cubicBezTo>
                    <a:pt x="11989" y="7057"/>
                    <a:pt x="12681" y="7652"/>
                    <a:pt x="12338" y="7652"/>
                  </a:cubicBezTo>
                  <a:cubicBezTo>
                    <a:pt x="12262" y="7652"/>
                    <a:pt x="12135" y="7623"/>
                    <a:pt x="11940" y="7554"/>
                  </a:cubicBezTo>
                  <a:cubicBezTo>
                    <a:pt x="11933" y="7552"/>
                    <a:pt x="11914" y="7551"/>
                    <a:pt x="11891" y="7551"/>
                  </a:cubicBezTo>
                  <a:cubicBezTo>
                    <a:pt x="11828" y="7551"/>
                    <a:pt x="11734" y="7561"/>
                    <a:pt x="11750" y="7609"/>
                  </a:cubicBezTo>
                  <a:cubicBezTo>
                    <a:pt x="11947" y="8148"/>
                    <a:pt x="12312" y="8765"/>
                    <a:pt x="12917" y="8913"/>
                  </a:cubicBezTo>
                  <a:cubicBezTo>
                    <a:pt x="13103" y="8958"/>
                    <a:pt x="13289" y="8985"/>
                    <a:pt x="13477" y="8985"/>
                  </a:cubicBezTo>
                  <a:cubicBezTo>
                    <a:pt x="13532" y="8985"/>
                    <a:pt x="13587" y="8983"/>
                    <a:pt x="13642" y="8978"/>
                  </a:cubicBezTo>
                  <a:cubicBezTo>
                    <a:pt x="13671" y="8976"/>
                    <a:pt x="13697" y="8974"/>
                    <a:pt x="13718" y="8974"/>
                  </a:cubicBezTo>
                  <a:cubicBezTo>
                    <a:pt x="14154" y="8974"/>
                    <a:pt x="13127" y="9477"/>
                    <a:pt x="12950" y="9523"/>
                  </a:cubicBezTo>
                  <a:cubicBezTo>
                    <a:pt x="12934" y="9528"/>
                    <a:pt x="12857" y="9550"/>
                    <a:pt x="12884" y="9583"/>
                  </a:cubicBezTo>
                  <a:cubicBezTo>
                    <a:pt x="13130" y="9895"/>
                    <a:pt x="13506" y="9976"/>
                    <a:pt x="13888" y="10003"/>
                  </a:cubicBezTo>
                  <a:cubicBezTo>
                    <a:pt x="13943" y="10008"/>
                    <a:pt x="14591" y="10046"/>
                    <a:pt x="14538" y="10117"/>
                  </a:cubicBezTo>
                  <a:cubicBezTo>
                    <a:pt x="14338" y="10390"/>
                    <a:pt x="13889" y="10517"/>
                    <a:pt x="13491" y="10517"/>
                  </a:cubicBezTo>
                  <a:cubicBezTo>
                    <a:pt x="13323" y="10517"/>
                    <a:pt x="13165" y="10494"/>
                    <a:pt x="13037" y="10451"/>
                  </a:cubicBezTo>
                  <a:cubicBezTo>
                    <a:pt x="13031" y="10449"/>
                    <a:pt x="13022" y="10449"/>
                    <a:pt x="13011" y="10449"/>
                  </a:cubicBezTo>
                  <a:cubicBezTo>
                    <a:pt x="12942" y="10449"/>
                    <a:pt x="12797" y="10479"/>
                    <a:pt x="12863" y="10522"/>
                  </a:cubicBezTo>
                  <a:cubicBezTo>
                    <a:pt x="13380" y="10859"/>
                    <a:pt x="14984" y="11073"/>
                    <a:pt x="13304" y="11471"/>
                  </a:cubicBezTo>
                  <a:cubicBezTo>
                    <a:pt x="13289" y="11476"/>
                    <a:pt x="13211" y="11504"/>
                    <a:pt x="13239" y="11536"/>
                  </a:cubicBezTo>
                  <a:cubicBezTo>
                    <a:pt x="13730" y="12027"/>
                    <a:pt x="14286" y="12332"/>
                    <a:pt x="14974" y="12447"/>
                  </a:cubicBezTo>
                  <a:cubicBezTo>
                    <a:pt x="15079" y="12464"/>
                    <a:pt x="15185" y="12470"/>
                    <a:pt x="15291" y="12470"/>
                  </a:cubicBezTo>
                  <a:cubicBezTo>
                    <a:pt x="15422" y="12470"/>
                    <a:pt x="15554" y="12461"/>
                    <a:pt x="15683" y="12453"/>
                  </a:cubicBezTo>
                  <a:cubicBezTo>
                    <a:pt x="15748" y="12447"/>
                    <a:pt x="15799" y="12445"/>
                    <a:pt x="15839" y="12445"/>
                  </a:cubicBezTo>
                  <a:cubicBezTo>
                    <a:pt x="16078" y="12445"/>
                    <a:pt x="15919" y="12534"/>
                    <a:pt x="15671" y="12627"/>
                  </a:cubicBezTo>
                  <a:cubicBezTo>
                    <a:pt x="15416" y="12720"/>
                    <a:pt x="15061" y="12807"/>
                    <a:pt x="14946" y="12807"/>
                  </a:cubicBezTo>
                  <a:cubicBezTo>
                    <a:pt x="14925" y="12807"/>
                    <a:pt x="14767" y="12818"/>
                    <a:pt x="14805" y="12878"/>
                  </a:cubicBezTo>
                  <a:cubicBezTo>
                    <a:pt x="15049" y="13276"/>
                    <a:pt x="15585" y="13554"/>
                    <a:pt x="16010" y="13717"/>
                  </a:cubicBezTo>
                  <a:cubicBezTo>
                    <a:pt x="16152" y="13767"/>
                    <a:pt x="16293" y="13833"/>
                    <a:pt x="16446" y="13848"/>
                  </a:cubicBezTo>
                  <a:cubicBezTo>
                    <a:pt x="16511" y="13858"/>
                    <a:pt x="16588" y="13883"/>
                    <a:pt x="16653" y="13913"/>
                  </a:cubicBezTo>
                  <a:lnTo>
                    <a:pt x="16653" y="13913"/>
                  </a:lnTo>
                  <a:cubicBezTo>
                    <a:pt x="16691" y="13890"/>
                    <a:pt x="16730" y="13865"/>
                    <a:pt x="16768" y="13838"/>
                  </a:cubicBezTo>
                  <a:cubicBezTo>
                    <a:pt x="16829" y="13795"/>
                    <a:pt x="16751" y="13772"/>
                    <a:pt x="16713" y="13772"/>
                  </a:cubicBezTo>
                  <a:cubicBezTo>
                    <a:pt x="16704" y="13773"/>
                    <a:pt x="16695" y="13773"/>
                    <a:pt x="16685" y="13773"/>
                  </a:cubicBezTo>
                  <a:cubicBezTo>
                    <a:pt x="16153" y="13773"/>
                    <a:pt x="15377" y="13334"/>
                    <a:pt x="15051" y="12895"/>
                  </a:cubicBezTo>
                  <a:lnTo>
                    <a:pt x="15051" y="12895"/>
                  </a:lnTo>
                  <a:cubicBezTo>
                    <a:pt x="15533" y="12886"/>
                    <a:pt x="16020" y="12770"/>
                    <a:pt x="16255" y="12310"/>
                  </a:cubicBezTo>
                  <a:cubicBezTo>
                    <a:pt x="16271" y="12279"/>
                    <a:pt x="16228" y="12271"/>
                    <a:pt x="16186" y="12271"/>
                  </a:cubicBezTo>
                  <a:cubicBezTo>
                    <a:pt x="16156" y="12271"/>
                    <a:pt x="16126" y="12275"/>
                    <a:pt x="16119" y="12277"/>
                  </a:cubicBezTo>
                  <a:cubicBezTo>
                    <a:pt x="15877" y="12336"/>
                    <a:pt x="15625" y="12369"/>
                    <a:pt x="15376" y="12369"/>
                  </a:cubicBezTo>
                  <a:cubicBezTo>
                    <a:pt x="14934" y="12369"/>
                    <a:pt x="14497" y="12267"/>
                    <a:pt x="14117" y="12027"/>
                  </a:cubicBezTo>
                  <a:cubicBezTo>
                    <a:pt x="13959" y="11929"/>
                    <a:pt x="13277" y="11579"/>
                    <a:pt x="13714" y="11449"/>
                  </a:cubicBezTo>
                  <a:cubicBezTo>
                    <a:pt x="13997" y="11367"/>
                    <a:pt x="14276" y="11230"/>
                    <a:pt x="14336" y="10925"/>
                  </a:cubicBezTo>
                  <a:cubicBezTo>
                    <a:pt x="14341" y="10892"/>
                    <a:pt x="14308" y="10887"/>
                    <a:pt x="14281" y="10887"/>
                  </a:cubicBezTo>
                  <a:cubicBezTo>
                    <a:pt x="13935" y="10862"/>
                    <a:pt x="13571" y="10777"/>
                    <a:pt x="13269" y="10599"/>
                  </a:cubicBezTo>
                  <a:lnTo>
                    <a:pt x="13269" y="10599"/>
                  </a:lnTo>
                  <a:cubicBezTo>
                    <a:pt x="13292" y="10600"/>
                    <a:pt x="13316" y="10600"/>
                    <a:pt x="13339" y="10600"/>
                  </a:cubicBezTo>
                  <a:cubicBezTo>
                    <a:pt x="13457" y="10600"/>
                    <a:pt x="13577" y="10588"/>
                    <a:pt x="13687" y="10570"/>
                  </a:cubicBezTo>
                  <a:cubicBezTo>
                    <a:pt x="14068" y="10522"/>
                    <a:pt x="14624" y="10429"/>
                    <a:pt x="14777" y="10019"/>
                  </a:cubicBezTo>
                  <a:cubicBezTo>
                    <a:pt x="14788" y="9986"/>
                    <a:pt x="14739" y="9981"/>
                    <a:pt x="14722" y="9976"/>
                  </a:cubicBezTo>
                  <a:cubicBezTo>
                    <a:pt x="14477" y="9943"/>
                    <a:pt x="14226" y="9943"/>
                    <a:pt x="13981" y="9915"/>
                  </a:cubicBezTo>
                  <a:cubicBezTo>
                    <a:pt x="13931" y="9910"/>
                    <a:pt x="12967" y="9610"/>
                    <a:pt x="13201" y="9545"/>
                  </a:cubicBezTo>
                  <a:cubicBezTo>
                    <a:pt x="13588" y="9442"/>
                    <a:pt x="13883" y="9195"/>
                    <a:pt x="14145" y="8901"/>
                  </a:cubicBezTo>
                  <a:cubicBezTo>
                    <a:pt x="14182" y="8860"/>
                    <a:pt x="14118" y="8850"/>
                    <a:pt x="14076" y="8850"/>
                  </a:cubicBezTo>
                  <a:cubicBezTo>
                    <a:pt x="14063" y="8850"/>
                    <a:pt x="14052" y="8851"/>
                    <a:pt x="14047" y="8852"/>
                  </a:cubicBezTo>
                  <a:cubicBezTo>
                    <a:pt x="13929" y="8866"/>
                    <a:pt x="13816" y="8872"/>
                    <a:pt x="13707" y="8872"/>
                  </a:cubicBezTo>
                  <a:cubicBezTo>
                    <a:pt x="12882" y="8872"/>
                    <a:pt x="12330" y="8487"/>
                    <a:pt x="12003" y="7695"/>
                  </a:cubicBezTo>
                  <a:lnTo>
                    <a:pt x="12003" y="7695"/>
                  </a:lnTo>
                  <a:cubicBezTo>
                    <a:pt x="12110" y="7720"/>
                    <a:pt x="12212" y="7733"/>
                    <a:pt x="12316" y="7733"/>
                  </a:cubicBezTo>
                  <a:cubicBezTo>
                    <a:pt x="12433" y="7733"/>
                    <a:pt x="12554" y="7716"/>
                    <a:pt x="12688" y="7679"/>
                  </a:cubicBezTo>
                  <a:cubicBezTo>
                    <a:pt x="12710" y="7674"/>
                    <a:pt x="12775" y="7652"/>
                    <a:pt x="12753" y="7619"/>
                  </a:cubicBezTo>
                  <a:cubicBezTo>
                    <a:pt x="12595" y="7387"/>
                    <a:pt x="12385" y="7207"/>
                    <a:pt x="12199" y="7002"/>
                  </a:cubicBezTo>
                  <a:lnTo>
                    <a:pt x="12199" y="7002"/>
                  </a:lnTo>
                  <a:cubicBezTo>
                    <a:pt x="12362" y="7039"/>
                    <a:pt x="12549" y="7063"/>
                    <a:pt x="12732" y="7063"/>
                  </a:cubicBezTo>
                  <a:cubicBezTo>
                    <a:pt x="13162" y="7063"/>
                    <a:pt x="13565" y="6927"/>
                    <a:pt x="13550" y="6501"/>
                  </a:cubicBezTo>
                  <a:cubicBezTo>
                    <a:pt x="13550" y="6474"/>
                    <a:pt x="13506" y="6468"/>
                    <a:pt x="13490" y="6468"/>
                  </a:cubicBezTo>
                  <a:cubicBezTo>
                    <a:pt x="12743" y="6419"/>
                    <a:pt x="11777" y="6141"/>
                    <a:pt x="11318" y="5497"/>
                  </a:cubicBezTo>
                  <a:cubicBezTo>
                    <a:pt x="11280" y="5449"/>
                    <a:pt x="10915" y="4859"/>
                    <a:pt x="11111" y="4854"/>
                  </a:cubicBezTo>
                  <a:cubicBezTo>
                    <a:pt x="11194" y="4854"/>
                    <a:pt x="11286" y="4842"/>
                    <a:pt x="11368" y="4821"/>
                  </a:cubicBezTo>
                  <a:cubicBezTo>
                    <a:pt x="11587" y="4766"/>
                    <a:pt x="11723" y="4706"/>
                    <a:pt x="11886" y="4548"/>
                  </a:cubicBezTo>
                  <a:cubicBezTo>
                    <a:pt x="11897" y="4532"/>
                    <a:pt x="11902" y="4510"/>
                    <a:pt x="11875" y="4505"/>
                  </a:cubicBezTo>
                  <a:cubicBezTo>
                    <a:pt x="11619" y="4412"/>
                    <a:pt x="11341" y="4346"/>
                    <a:pt x="11096" y="4221"/>
                  </a:cubicBezTo>
                  <a:cubicBezTo>
                    <a:pt x="10860" y="4095"/>
                    <a:pt x="11182" y="3976"/>
                    <a:pt x="11270" y="3905"/>
                  </a:cubicBezTo>
                  <a:cubicBezTo>
                    <a:pt x="11542" y="3681"/>
                    <a:pt x="11766" y="3462"/>
                    <a:pt x="11766" y="3092"/>
                  </a:cubicBezTo>
                  <a:cubicBezTo>
                    <a:pt x="11766" y="3070"/>
                    <a:pt x="11745" y="3062"/>
                    <a:pt x="11717" y="3062"/>
                  </a:cubicBezTo>
                  <a:cubicBezTo>
                    <a:pt x="11668" y="3062"/>
                    <a:pt x="11600" y="3085"/>
                    <a:pt x="11587" y="3092"/>
                  </a:cubicBezTo>
                  <a:cubicBezTo>
                    <a:pt x="11500" y="3132"/>
                    <a:pt x="11056" y="3346"/>
                    <a:pt x="10862" y="3346"/>
                  </a:cubicBezTo>
                  <a:cubicBezTo>
                    <a:pt x="10763" y="3346"/>
                    <a:pt x="10730" y="3289"/>
                    <a:pt x="10844" y="3125"/>
                  </a:cubicBezTo>
                  <a:cubicBezTo>
                    <a:pt x="10948" y="2977"/>
                    <a:pt x="11068" y="2818"/>
                    <a:pt x="11144" y="2649"/>
                  </a:cubicBezTo>
                  <a:cubicBezTo>
                    <a:pt x="11253" y="2388"/>
                    <a:pt x="11292" y="2208"/>
                    <a:pt x="11253" y="1924"/>
                  </a:cubicBezTo>
                  <a:cubicBezTo>
                    <a:pt x="11249" y="1900"/>
                    <a:pt x="11222" y="1891"/>
                    <a:pt x="11190" y="1891"/>
                  </a:cubicBezTo>
                  <a:cubicBezTo>
                    <a:pt x="11143" y="1891"/>
                    <a:pt x="11085" y="1909"/>
                    <a:pt x="11068" y="1919"/>
                  </a:cubicBezTo>
                  <a:cubicBezTo>
                    <a:pt x="10795" y="2098"/>
                    <a:pt x="10615" y="2355"/>
                    <a:pt x="10386" y="2584"/>
                  </a:cubicBezTo>
                  <a:cubicBezTo>
                    <a:pt x="10285" y="2685"/>
                    <a:pt x="10160" y="2781"/>
                    <a:pt x="10082" y="2781"/>
                  </a:cubicBezTo>
                  <a:cubicBezTo>
                    <a:pt x="10016" y="2781"/>
                    <a:pt x="9984" y="2713"/>
                    <a:pt x="10026" y="2524"/>
                  </a:cubicBezTo>
                  <a:cubicBezTo>
                    <a:pt x="10081" y="2269"/>
                    <a:pt x="10135" y="2017"/>
                    <a:pt x="10185" y="1761"/>
                  </a:cubicBezTo>
                  <a:cubicBezTo>
                    <a:pt x="10238" y="1471"/>
                    <a:pt x="10658" y="129"/>
                    <a:pt x="10206" y="26"/>
                  </a:cubicBezTo>
                  <a:cubicBezTo>
                    <a:pt x="10135" y="9"/>
                    <a:pt x="10072" y="0"/>
                    <a:pt x="1001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0"/>
            <p:cNvSpPr/>
            <p:nvPr/>
          </p:nvSpPr>
          <p:spPr>
            <a:xfrm>
              <a:off x="6034200" y="3155000"/>
              <a:ext cx="278650" cy="531225"/>
            </a:xfrm>
            <a:custGeom>
              <a:avLst/>
              <a:gdLst/>
              <a:ahLst/>
              <a:cxnLst/>
              <a:rect l="l" t="t" r="r" b="b"/>
              <a:pathLst>
                <a:path w="11146" h="21249" extrusionOk="0">
                  <a:moveTo>
                    <a:pt x="5391" y="0"/>
                  </a:moveTo>
                  <a:cubicBezTo>
                    <a:pt x="5313" y="0"/>
                    <a:pt x="5243" y="12"/>
                    <a:pt x="5167" y="33"/>
                  </a:cubicBezTo>
                  <a:cubicBezTo>
                    <a:pt x="5313" y="301"/>
                    <a:pt x="5560" y="486"/>
                    <a:pt x="5706" y="759"/>
                  </a:cubicBezTo>
                  <a:cubicBezTo>
                    <a:pt x="5439" y="813"/>
                    <a:pt x="5096" y="786"/>
                    <a:pt x="4921" y="1054"/>
                  </a:cubicBezTo>
                  <a:cubicBezTo>
                    <a:pt x="5046" y="1054"/>
                    <a:pt x="5194" y="1080"/>
                    <a:pt x="5313" y="1135"/>
                  </a:cubicBezTo>
                  <a:cubicBezTo>
                    <a:pt x="5215" y="1669"/>
                    <a:pt x="4681" y="2821"/>
                    <a:pt x="4097" y="3225"/>
                  </a:cubicBezTo>
                  <a:cubicBezTo>
                    <a:pt x="4299" y="3170"/>
                    <a:pt x="4517" y="3126"/>
                    <a:pt x="4681" y="3094"/>
                  </a:cubicBezTo>
                  <a:lnTo>
                    <a:pt x="4681" y="3094"/>
                  </a:lnTo>
                  <a:cubicBezTo>
                    <a:pt x="4485" y="3955"/>
                    <a:pt x="3847" y="5647"/>
                    <a:pt x="2941" y="5838"/>
                  </a:cubicBezTo>
                  <a:cubicBezTo>
                    <a:pt x="3062" y="5870"/>
                    <a:pt x="3186" y="5886"/>
                    <a:pt x="3317" y="5886"/>
                  </a:cubicBezTo>
                  <a:cubicBezTo>
                    <a:pt x="3591" y="5886"/>
                    <a:pt x="3873" y="5810"/>
                    <a:pt x="4142" y="5702"/>
                  </a:cubicBezTo>
                  <a:lnTo>
                    <a:pt x="4142" y="5702"/>
                  </a:lnTo>
                  <a:cubicBezTo>
                    <a:pt x="3966" y="6186"/>
                    <a:pt x="3896" y="6618"/>
                    <a:pt x="3530" y="6939"/>
                  </a:cubicBezTo>
                  <a:cubicBezTo>
                    <a:pt x="3623" y="6956"/>
                    <a:pt x="3716" y="6961"/>
                    <a:pt x="3808" y="6961"/>
                  </a:cubicBezTo>
                  <a:cubicBezTo>
                    <a:pt x="4032" y="6961"/>
                    <a:pt x="4266" y="6923"/>
                    <a:pt x="4507" y="6885"/>
                  </a:cubicBezTo>
                  <a:lnTo>
                    <a:pt x="4507" y="6885"/>
                  </a:lnTo>
                  <a:cubicBezTo>
                    <a:pt x="4311" y="7638"/>
                    <a:pt x="4261" y="8363"/>
                    <a:pt x="3918" y="9088"/>
                  </a:cubicBezTo>
                  <a:cubicBezTo>
                    <a:pt x="3928" y="9079"/>
                    <a:pt x="3936" y="9068"/>
                    <a:pt x="3943" y="9058"/>
                  </a:cubicBezTo>
                  <a:lnTo>
                    <a:pt x="3943" y="9058"/>
                  </a:lnTo>
                  <a:cubicBezTo>
                    <a:pt x="3610" y="9541"/>
                    <a:pt x="3278" y="9944"/>
                    <a:pt x="2793" y="10327"/>
                  </a:cubicBezTo>
                  <a:cubicBezTo>
                    <a:pt x="2821" y="10327"/>
                    <a:pt x="2853" y="10332"/>
                    <a:pt x="2881" y="10332"/>
                  </a:cubicBezTo>
                  <a:cubicBezTo>
                    <a:pt x="3213" y="10332"/>
                    <a:pt x="3721" y="10087"/>
                    <a:pt x="3966" y="9869"/>
                  </a:cubicBezTo>
                  <a:lnTo>
                    <a:pt x="3966" y="9869"/>
                  </a:lnTo>
                  <a:cubicBezTo>
                    <a:pt x="3699" y="10136"/>
                    <a:pt x="3530" y="10485"/>
                    <a:pt x="3306" y="10780"/>
                  </a:cubicBezTo>
                  <a:cubicBezTo>
                    <a:pt x="3062" y="11052"/>
                    <a:pt x="2793" y="11128"/>
                    <a:pt x="2521" y="11347"/>
                  </a:cubicBezTo>
                  <a:cubicBezTo>
                    <a:pt x="2581" y="11352"/>
                    <a:pt x="2630" y="11357"/>
                    <a:pt x="2685" y="11357"/>
                  </a:cubicBezTo>
                  <a:cubicBezTo>
                    <a:pt x="2870" y="11357"/>
                    <a:pt x="3039" y="11314"/>
                    <a:pt x="3208" y="11211"/>
                  </a:cubicBezTo>
                  <a:lnTo>
                    <a:pt x="3208" y="11211"/>
                  </a:lnTo>
                  <a:cubicBezTo>
                    <a:pt x="3138" y="11908"/>
                    <a:pt x="2793" y="12580"/>
                    <a:pt x="2156" y="12797"/>
                  </a:cubicBezTo>
                  <a:cubicBezTo>
                    <a:pt x="2292" y="12776"/>
                    <a:pt x="2450" y="12738"/>
                    <a:pt x="2609" y="12738"/>
                  </a:cubicBezTo>
                  <a:cubicBezTo>
                    <a:pt x="2647" y="12738"/>
                    <a:pt x="2679" y="12738"/>
                    <a:pt x="2717" y="12744"/>
                  </a:cubicBezTo>
                  <a:cubicBezTo>
                    <a:pt x="2571" y="13550"/>
                    <a:pt x="1910" y="14167"/>
                    <a:pt x="1320" y="14625"/>
                  </a:cubicBezTo>
                  <a:cubicBezTo>
                    <a:pt x="1398" y="14637"/>
                    <a:pt x="1468" y="14642"/>
                    <a:pt x="1534" y="14642"/>
                  </a:cubicBezTo>
                  <a:cubicBezTo>
                    <a:pt x="1758" y="14642"/>
                    <a:pt x="1954" y="14587"/>
                    <a:pt x="2183" y="14544"/>
                  </a:cubicBezTo>
                  <a:lnTo>
                    <a:pt x="2183" y="14544"/>
                  </a:lnTo>
                  <a:cubicBezTo>
                    <a:pt x="1987" y="15030"/>
                    <a:pt x="1320" y="15324"/>
                    <a:pt x="884" y="15509"/>
                  </a:cubicBezTo>
                  <a:cubicBezTo>
                    <a:pt x="1179" y="15509"/>
                    <a:pt x="1468" y="15481"/>
                    <a:pt x="1741" y="15350"/>
                  </a:cubicBezTo>
                  <a:lnTo>
                    <a:pt x="1741" y="15350"/>
                  </a:lnTo>
                  <a:cubicBezTo>
                    <a:pt x="1763" y="15858"/>
                    <a:pt x="1398" y="16371"/>
                    <a:pt x="1081" y="16692"/>
                  </a:cubicBezTo>
                  <a:cubicBezTo>
                    <a:pt x="1370" y="16692"/>
                    <a:pt x="1615" y="16535"/>
                    <a:pt x="1889" y="16425"/>
                  </a:cubicBezTo>
                  <a:lnTo>
                    <a:pt x="1889" y="16425"/>
                  </a:lnTo>
                  <a:cubicBezTo>
                    <a:pt x="1763" y="16938"/>
                    <a:pt x="1032" y="17391"/>
                    <a:pt x="612" y="17527"/>
                  </a:cubicBezTo>
                  <a:cubicBezTo>
                    <a:pt x="721" y="17598"/>
                    <a:pt x="869" y="17631"/>
                    <a:pt x="1015" y="17631"/>
                  </a:cubicBezTo>
                  <a:cubicBezTo>
                    <a:pt x="1201" y="17631"/>
                    <a:pt x="1386" y="17588"/>
                    <a:pt x="1517" y="17527"/>
                  </a:cubicBezTo>
                  <a:lnTo>
                    <a:pt x="1517" y="17527"/>
                  </a:lnTo>
                  <a:cubicBezTo>
                    <a:pt x="1053" y="17877"/>
                    <a:pt x="612" y="18575"/>
                    <a:pt x="50" y="18683"/>
                  </a:cubicBezTo>
                  <a:cubicBezTo>
                    <a:pt x="164" y="18826"/>
                    <a:pt x="361" y="18859"/>
                    <a:pt x="557" y="18859"/>
                  </a:cubicBezTo>
                  <a:cubicBezTo>
                    <a:pt x="688" y="18859"/>
                    <a:pt x="824" y="18842"/>
                    <a:pt x="928" y="18842"/>
                  </a:cubicBezTo>
                  <a:cubicBezTo>
                    <a:pt x="857" y="19355"/>
                    <a:pt x="366" y="19813"/>
                    <a:pt x="1" y="20025"/>
                  </a:cubicBezTo>
                  <a:cubicBezTo>
                    <a:pt x="99" y="20058"/>
                    <a:pt x="208" y="20075"/>
                    <a:pt x="323" y="20075"/>
                  </a:cubicBezTo>
                  <a:cubicBezTo>
                    <a:pt x="502" y="20075"/>
                    <a:pt x="683" y="20037"/>
                    <a:pt x="836" y="19972"/>
                  </a:cubicBezTo>
                  <a:lnTo>
                    <a:pt x="836" y="19972"/>
                  </a:lnTo>
                  <a:cubicBezTo>
                    <a:pt x="721" y="20031"/>
                    <a:pt x="388" y="20217"/>
                    <a:pt x="116" y="20418"/>
                  </a:cubicBezTo>
                  <a:cubicBezTo>
                    <a:pt x="399" y="20358"/>
                    <a:pt x="721" y="20234"/>
                    <a:pt x="824" y="20156"/>
                  </a:cubicBezTo>
                  <a:cubicBezTo>
                    <a:pt x="841" y="20146"/>
                    <a:pt x="917" y="20124"/>
                    <a:pt x="972" y="20124"/>
                  </a:cubicBezTo>
                  <a:cubicBezTo>
                    <a:pt x="1010" y="20124"/>
                    <a:pt x="1032" y="20135"/>
                    <a:pt x="1021" y="20156"/>
                  </a:cubicBezTo>
                  <a:cubicBezTo>
                    <a:pt x="803" y="20506"/>
                    <a:pt x="950" y="20816"/>
                    <a:pt x="1222" y="20816"/>
                  </a:cubicBezTo>
                  <a:cubicBezTo>
                    <a:pt x="1370" y="20816"/>
                    <a:pt x="1549" y="20730"/>
                    <a:pt x="1730" y="20506"/>
                  </a:cubicBezTo>
                  <a:cubicBezTo>
                    <a:pt x="1746" y="20484"/>
                    <a:pt x="1806" y="20473"/>
                    <a:pt x="1856" y="20473"/>
                  </a:cubicBezTo>
                  <a:cubicBezTo>
                    <a:pt x="1904" y="20473"/>
                    <a:pt x="1942" y="20484"/>
                    <a:pt x="1927" y="20506"/>
                  </a:cubicBezTo>
                  <a:cubicBezTo>
                    <a:pt x="1921" y="20511"/>
                    <a:pt x="1921" y="20516"/>
                    <a:pt x="1916" y="20516"/>
                  </a:cubicBezTo>
                  <a:cubicBezTo>
                    <a:pt x="1916" y="20522"/>
                    <a:pt x="1910" y="20528"/>
                    <a:pt x="1904" y="20533"/>
                  </a:cubicBezTo>
                  <a:cubicBezTo>
                    <a:pt x="1796" y="20680"/>
                    <a:pt x="1818" y="20751"/>
                    <a:pt x="1970" y="20751"/>
                  </a:cubicBezTo>
                  <a:cubicBezTo>
                    <a:pt x="2068" y="20751"/>
                    <a:pt x="2216" y="20724"/>
                    <a:pt x="2417" y="20664"/>
                  </a:cubicBezTo>
                  <a:cubicBezTo>
                    <a:pt x="2433" y="20647"/>
                    <a:pt x="2493" y="20637"/>
                    <a:pt x="2548" y="20637"/>
                  </a:cubicBezTo>
                  <a:cubicBezTo>
                    <a:pt x="2592" y="20637"/>
                    <a:pt x="2624" y="20647"/>
                    <a:pt x="2614" y="20669"/>
                  </a:cubicBezTo>
                  <a:cubicBezTo>
                    <a:pt x="2417" y="20937"/>
                    <a:pt x="2521" y="21062"/>
                    <a:pt x="2717" y="21062"/>
                  </a:cubicBezTo>
                  <a:cubicBezTo>
                    <a:pt x="2848" y="21062"/>
                    <a:pt x="3029" y="21007"/>
                    <a:pt x="3193" y="20899"/>
                  </a:cubicBezTo>
                  <a:cubicBezTo>
                    <a:pt x="3203" y="20888"/>
                    <a:pt x="3274" y="20871"/>
                    <a:pt x="3323" y="20871"/>
                  </a:cubicBezTo>
                  <a:cubicBezTo>
                    <a:pt x="3350" y="20871"/>
                    <a:pt x="3377" y="20876"/>
                    <a:pt x="3372" y="20899"/>
                  </a:cubicBezTo>
                  <a:cubicBezTo>
                    <a:pt x="3339" y="21155"/>
                    <a:pt x="3427" y="21248"/>
                    <a:pt x="3568" y="21248"/>
                  </a:cubicBezTo>
                  <a:cubicBezTo>
                    <a:pt x="3820" y="21248"/>
                    <a:pt x="4250" y="20954"/>
                    <a:pt x="4441" y="20844"/>
                  </a:cubicBezTo>
                  <a:cubicBezTo>
                    <a:pt x="4457" y="20833"/>
                    <a:pt x="4517" y="20811"/>
                    <a:pt x="4561" y="20811"/>
                  </a:cubicBezTo>
                  <a:cubicBezTo>
                    <a:pt x="4593" y="20811"/>
                    <a:pt x="4616" y="20823"/>
                    <a:pt x="4621" y="20844"/>
                  </a:cubicBezTo>
                  <a:cubicBezTo>
                    <a:pt x="4741" y="20954"/>
                    <a:pt x="4839" y="21007"/>
                    <a:pt x="4927" y="21007"/>
                  </a:cubicBezTo>
                  <a:cubicBezTo>
                    <a:pt x="5019" y="21007"/>
                    <a:pt x="5096" y="20942"/>
                    <a:pt x="5150" y="20811"/>
                  </a:cubicBezTo>
                  <a:cubicBezTo>
                    <a:pt x="5167" y="20783"/>
                    <a:pt x="5237" y="20757"/>
                    <a:pt x="5292" y="20757"/>
                  </a:cubicBezTo>
                  <a:cubicBezTo>
                    <a:pt x="5320" y="20757"/>
                    <a:pt x="5341" y="20762"/>
                    <a:pt x="5353" y="20778"/>
                  </a:cubicBezTo>
                  <a:cubicBezTo>
                    <a:pt x="5396" y="20909"/>
                    <a:pt x="5461" y="20975"/>
                    <a:pt x="5560" y="20975"/>
                  </a:cubicBezTo>
                  <a:cubicBezTo>
                    <a:pt x="5630" y="20975"/>
                    <a:pt x="5723" y="20931"/>
                    <a:pt x="5832" y="20849"/>
                  </a:cubicBezTo>
                  <a:cubicBezTo>
                    <a:pt x="5854" y="20823"/>
                    <a:pt x="5920" y="20795"/>
                    <a:pt x="5968" y="20795"/>
                  </a:cubicBezTo>
                  <a:cubicBezTo>
                    <a:pt x="5995" y="20795"/>
                    <a:pt x="6018" y="20800"/>
                    <a:pt x="6033" y="20816"/>
                  </a:cubicBezTo>
                  <a:cubicBezTo>
                    <a:pt x="6126" y="20937"/>
                    <a:pt x="6280" y="20992"/>
                    <a:pt x="6426" y="20992"/>
                  </a:cubicBezTo>
                  <a:cubicBezTo>
                    <a:pt x="6655" y="20992"/>
                    <a:pt x="6879" y="20849"/>
                    <a:pt x="6836" y="20582"/>
                  </a:cubicBezTo>
                  <a:cubicBezTo>
                    <a:pt x="6831" y="20544"/>
                    <a:pt x="6912" y="20516"/>
                    <a:pt x="6972" y="20516"/>
                  </a:cubicBezTo>
                  <a:cubicBezTo>
                    <a:pt x="7005" y="20516"/>
                    <a:pt x="7032" y="20522"/>
                    <a:pt x="7043" y="20539"/>
                  </a:cubicBezTo>
                  <a:cubicBezTo>
                    <a:pt x="7108" y="20642"/>
                    <a:pt x="7179" y="20735"/>
                    <a:pt x="7256" y="20828"/>
                  </a:cubicBezTo>
                  <a:cubicBezTo>
                    <a:pt x="7354" y="20947"/>
                    <a:pt x="7518" y="21007"/>
                    <a:pt x="7670" y="21007"/>
                  </a:cubicBezTo>
                  <a:cubicBezTo>
                    <a:pt x="7916" y="21007"/>
                    <a:pt x="8140" y="20861"/>
                    <a:pt x="8063" y="20582"/>
                  </a:cubicBezTo>
                  <a:cubicBezTo>
                    <a:pt x="8052" y="20539"/>
                    <a:pt x="8123" y="20522"/>
                    <a:pt x="8183" y="20522"/>
                  </a:cubicBezTo>
                  <a:cubicBezTo>
                    <a:pt x="8221" y="20522"/>
                    <a:pt x="8254" y="20528"/>
                    <a:pt x="8266" y="20539"/>
                  </a:cubicBezTo>
                  <a:cubicBezTo>
                    <a:pt x="8440" y="20675"/>
                    <a:pt x="8631" y="20790"/>
                    <a:pt x="8827" y="20876"/>
                  </a:cubicBezTo>
                  <a:cubicBezTo>
                    <a:pt x="8925" y="20931"/>
                    <a:pt x="9170" y="20975"/>
                    <a:pt x="9389" y="20975"/>
                  </a:cubicBezTo>
                  <a:cubicBezTo>
                    <a:pt x="9689" y="20975"/>
                    <a:pt x="9935" y="20888"/>
                    <a:pt x="9634" y="20620"/>
                  </a:cubicBezTo>
                  <a:cubicBezTo>
                    <a:pt x="9601" y="20587"/>
                    <a:pt x="9711" y="20554"/>
                    <a:pt x="9782" y="20554"/>
                  </a:cubicBezTo>
                  <a:cubicBezTo>
                    <a:pt x="9804" y="20554"/>
                    <a:pt x="9825" y="20554"/>
                    <a:pt x="9837" y="20566"/>
                  </a:cubicBezTo>
                  <a:cubicBezTo>
                    <a:pt x="9945" y="20642"/>
                    <a:pt x="10059" y="20724"/>
                    <a:pt x="10174" y="20806"/>
                  </a:cubicBezTo>
                  <a:cubicBezTo>
                    <a:pt x="10371" y="20790"/>
                    <a:pt x="10507" y="20762"/>
                    <a:pt x="10583" y="20724"/>
                  </a:cubicBezTo>
                  <a:cubicBezTo>
                    <a:pt x="10185" y="20194"/>
                    <a:pt x="9875" y="19584"/>
                    <a:pt x="9797" y="18869"/>
                  </a:cubicBezTo>
                  <a:lnTo>
                    <a:pt x="9797" y="18869"/>
                  </a:lnTo>
                  <a:cubicBezTo>
                    <a:pt x="10114" y="19060"/>
                    <a:pt x="10485" y="19136"/>
                    <a:pt x="10829" y="19136"/>
                  </a:cubicBezTo>
                  <a:cubicBezTo>
                    <a:pt x="10583" y="18738"/>
                    <a:pt x="10190" y="18492"/>
                    <a:pt x="9968" y="18062"/>
                  </a:cubicBezTo>
                  <a:cubicBezTo>
                    <a:pt x="9797" y="17740"/>
                    <a:pt x="9727" y="17336"/>
                    <a:pt x="9628" y="16987"/>
                  </a:cubicBezTo>
                  <a:lnTo>
                    <a:pt x="9628" y="16987"/>
                  </a:lnTo>
                  <a:cubicBezTo>
                    <a:pt x="9776" y="17014"/>
                    <a:pt x="9918" y="17069"/>
                    <a:pt x="10092" y="17097"/>
                  </a:cubicBezTo>
                  <a:cubicBezTo>
                    <a:pt x="10092" y="16830"/>
                    <a:pt x="9918" y="16535"/>
                    <a:pt x="9847" y="16261"/>
                  </a:cubicBezTo>
                  <a:lnTo>
                    <a:pt x="9847" y="16261"/>
                  </a:lnTo>
                  <a:cubicBezTo>
                    <a:pt x="10114" y="16589"/>
                    <a:pt x="10557" y="16802"/>
                    <a:pt x="10900" y="16961"/>
                  </a:cubicBezTo>
                  <a:cubicBezTo>
                    <a:pt x="10681" y="16316"/>
                    <a:pt x="10288" y="15700"/>
                    <a:pt x="10016" y="15056"/>
                  </a:cubicBezTo>
                  <a:lnTo>
                    <a:pt x="10016" y="15056"/>
                  </a:lnTo>
                  <a:cubicBezTo>
                    <a:pt x="10321" y="15181"/>
                    <a:pt x="10622" y="15405"/>
                    <a:pt x="10965" y="15405"/>
                  </a:cubicBezTo>
                  <a:lnTo>
                    <a:pt x="11020" y="15405"/>
                  </a:lnTo>
                  <a:cubicBezTo>
                    <a:pt x="10829" y="15083"/>
                    <a:pt x="10583" y="14838"/>
                    <a:pt x="10386" y="14544"/>
                  </a:cubicBezTo>
                  <a:lnTo>
                    <a:pt x="10386" y="14544"/>
                  </a:lnTo>
                  <a:cubicBezTo>
                    <a:pt x="10529" y="14577"/>
                    <a:pt x="10671" y="14587"/>
                    <a:pt x="10824" y="14587"/>
                  </a:cubicBezTo>
                  <a:cubicBezTo>
                    <a:pt x="10927" y="14587"/>
                    <a:pt x="11036" y="14582"/>
                    <a:pt x="11146" y="14571"/>
                  </a:cubicBezTo>
                  <a:cubicBezTo>
                    <a:pt x="10927" y="14086"/>
                    <a:pt x="10114" y="13414"/>
                    <a:pt x="9699" y="13038"/>
                  </a:cubicBezTo>
                  <a:cubicBezTo>
                    <a:pt x="9208" y="12580"/>
                    <a:pt x="8941" y="12018"/>
                    <a:pt x="8745" y="11347"/>
                  </a:cubicBezTo>
                  <a:lnTo>
                    <a:pt x="8745" y="11347"/>
                  </a:lnTo>
                  <a:cubicBezTo>
                    <a:pt x="9062" y="11455"/>
                    <a:pt x="9356" y="11614"/>
                    <a:pt x="9678" y="11641"/>
                  </a:cubicBezTo>
                  <a:cubicBezTo>
                    <a:pt x="9334" y="11052"/>
                    <a:pt x="8963" y="10621"/>
                    <a:pt x="8767" y="9924"/>
                  </a:cubicBezTo>
                  <a:lnTo>
                    <a:pt x="8767" y="9924"/>
                  </a:lnTo>
                  <a:cubicBezTo>
                    <a:pt x="9062" y="10244"/>
                    <a:pt x="9553" y="10191"/>
                    <a:pt x="9918" y="10244"/>
                  </a:cubicBezTo>
                  <a:cubicBezTo>
                    <a:pt x="9432" y="9814"/>
                    <a:pt x="9039" y="9302"/>
                    <a:pt x="8696" y="8739"/>
                  </a:cubicBezTo>
                  <a:cubicBezTo>
                    <a:pt x="8390" y="8270"/>
                    <a:pt x="8254" y="8172"/>
                    <a:pt x="7742" y="7414"/>
                  </a:cubicBezTo>
                  <a:cubicBezTo>
                    <a:pt x="7697" y="7283"/>
                    <a:pt x="7644" y="7147"/>
                    <a:pt x="7594" y="7021"/>
                  </a:cubicBezTo>
                  <a:lnTo>
                    <a:pt x="7594" y="7021"/>
                  </a:lnTo>
                  <a:cubicBezTo>
                    <a:pt x="7840" y="7097"/>
                    <a:pt x="8107" y="7097"/>
                    <a:pt x="8380" y="7097"/>
                  </a:cubicBezTo>
                  <a:cubicBezTo>
                    <a:pt x="7790" y="6803"/>
                    <a:pt x="7447" y="6344"/>
                    <a:pt x="7349" y="5674"/>
                  </a:cubicBezTo>
                  <a:lnTo>
                    <a:pt x="7349" y="5674"/>
                  </a:lnTo>
                  <a:cubicBezTo>
                    <a:pt x="7523" y="5712"/>
                    <a:pt x="7735" y="5767"/>
                    <a:pt x="7949" y="5767"/>
                  </a:cubicBezTo>
                  <a:cubicBezTo>
                    <a:pt x="8063" y="5767"/>
                    <a:pt x="8173" y="5750"/>
                    <a:pt x="8281" y="5702"/>
                  </a:cubicBezTo>
                  <a:cubicBezTo>
                    <a:pt x="7987" y="5407"/>
                    <a:pt x="7742" y="5166"/>
                    <a:pt x="7496" y="4818"/>
                  </a:cubicBezTo>
                  <a:cubicBezTo>
                    <a:pt x="7277" y="4517"/>
                    <a:pt x="7153" y="4113"/>
                    <a:pt x="6956" y="3819"/>
                  </a:cubicBezTo>
                  <a:lnTo>
                    <a:pt x="6956" y="3819"/>
                  </a:lnTo>
                  <a:cubicBezTo>
                    <a:pt x="7103" y="3890"/>
                    <a:pt x="7251" y="3917"/>
                    <a:pt x="7398" y="3917"/>
                  </a:cubicBezTo>
                  <a:cubicBezTo>
                    <a:pt x="7546" y="3917"/>
                    <a:pt x="7692" y="3890"/>
                    <a:pt x="7840" y="3846"/>
                  </a:cubicBezTo>
                  <a:cubicBezTo>
                    <a:pt x="7277" y="3716"/>
                    <a:pt x="6541" y="2935"/>
                    <a:pt x="6514" y="2258"/>
                  </a:cubicBezTo>
                  <a:lnTo>
                    <a:pt x="6514" y="2258"/>
                  </a:lnTo>
                  <a:cubicBezTo>
                    <a:pt x="6786" y="2477"/>
                    <a:pt x="7055" y="2635"/>
                    <a:pt x="7398" y="2635"/>
                  </a:cubicBezTo>
                  <a:cubicBezTo>
                    <a:pt x="7131" y="2237"/>
                    <a:pt x="6907" y="1779"/>
                    <a:pt x="6612" y="1430"/>
                  </a:cubicBezTo>
                  <a:cubicBezTo>
                    <a:pt x="6858" y="1402"/>
                    <a:pt x="7055" y="1185"/>
                    <a:pt x="7153" y="971"/>
                  </a:cubicBezTo>
                  <a:lnTo>
                    <a:pt x="6318" y="971"/>
                  </a:lnTo>
                  <a:cubicBezTo>
                    <a:pt x="6492" y="835"/>
                    <a:pt x="6836" y="732"/>
                    <a:pt x="6907" y="513"/>
                  </a:cubicBezTo>
                  <a:lnTo>
                    <a:pt x="6907" y="513"/>
                  </a:lnTo>
                  <a:cubicBezTo>
                    <a:pt x="6662" y="649"/>
                    <a:pt x="6318" y="677"/>
                    <a:pt x="6050" y="759"/>
                  </a:cubicBezTo>
                  <a:lnTo>
                    <a:pt x="6171" y="704"/>
                  </a:lnTo>
                  <a:cubicBezTo>
                    <a:pt x="6154" y="274"/>
                    <a:pt x="5772" y="0"/>
                    <a:pt x="5391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0"/>
            <p:cNvSpPr/>
            <p:nvPr/>
          </p:nvSpPr>
          <p:spPr>
            <a:xfrm>
              <a:off x="6031075" y="3658075"/>
              <a:ext cx="272925" cy="31000"/>
            </a:xfrm>
            <a:custGeom>
              <a:avLst/>
              <a:gdLst/>
              <a:ahLst/>
              <a:cxnLst/>
              <a:rect l="l" t="t" r="r" b="b"/>
              <a:pathLst>
                <a:path w="10917" h="1240" extrusionOk="0">
                  <a:moveTo>
                    <a:pt x="1097" y="1"/>
                  </a:moveTo>
                  <a:cubicBezTo>
                    <a:pt x="1042" y="1"/>
                    <a:pt x="966" y="23"/>
                    <a:pt x="949" y="33"/>
                  </a:cubicBezTo>
                  <a:cubicBezTo>
                    <a:pt x="846" y="111"/>
                    <a:pt x="524" y="235"/>
                    <a:pt x="241" y="295"/>
                  </a:cubicBezTo>
                  <a:cubicBezTo>
                    <a:pt x="148" y="361"/>
                    <a:pt x="66" y="431"/>
                    <a:pt x="0" y="503"/>
                  </a:cubicBezTo>
                  <a:cubicBezTo>
                    <a:pt x="327" y="497"/>
                    <a:pt x="841" y="214"/>
                    <a:pt x="1042" y="39"/>
                  </a:cubicBezTo>
                  <a:lnTo>
                    <a:pt x="1042" y="39"/>
                  </a:lnTo>
                  <a:cubicBezTo>
                    <a:pt x="699" y="519"/>
                    <a:pt x="928" y="715"/>
                    <a:pt x="1249" y="715"/>
                  </a:cubicBezTo>
                  <a:cubicBezTo>
                    <a:pt x="1495" y="715"/>
                    <a:pt x="1784" y="601"/>
                    <a:pt x="1926" y="421"/>
                  </a:cubicBezTo>
                  <a:lnTo>
                    <a:pt x="1926" y="421"/>
                  </a:lnTo>
                  <a:cubicBezTo>
                    <a:pt x="1838" y="546"/>
                    <a:pt x="1779" y="700"/>
                    <a:pt x="1800" y="874"/>
                  </a:cubicBezTo>
                  <a:cubicBezTo>
                    <a:pt x="1845" y="879"/>
                    <a:pt x="1888" y="884"/>
                    <a:pt x="1936" y="884"/>
                  </a:cubicBezTo>
                  <a:cubicBezTo>
                    <a:pt x="2187" y="884"/>
                    <a:pt x="2459" y="759"/>
                    <a:pt x="2623" y="558"/>
                  </a:cubicBezTo>
                  <a:lnTo>
                    <a:pt x="2623" y="558"/>
                  </a:lnTo>
                  <a:cubicBezTo>
                    <a:pt x="2362" y="879"/>
                    <a:pt x="2515" y="994"/>
                    <a:pt x="2755" y="994"/>
                  </a:cubicBezTo>
                  <a:cubicBezTo>
                    <a:pt x="2968" y="994"/>
                    <a:pt x="3257" y="907"/>
                    <a:pt x="3393" y="791"/>
                  </a:cubicBezTo>
                  <a:lnTo>
                    <a:pt x="3393" y="791"/>
                  </a:lnTo>
                  <a:cubicBezTo>
                    <a:pt x="3328" y="1125"/>
                    <a:pt x="3426" y="1239"/>
                    <a:pt x="3590" y="1239"/>
                  </a:cubicBezTo>
                  <a:cubicBezTo>
                    <a:pt x="3912" y="1239"/>
                    <a:pt x="4484" y="824"/>
                    <a:pt x="4642" y="738"/>
                  </a:cubicBezTo>
                  <a:cubicBezTo>
                    <a:pt x="4665" y="955"/>
                    <a:pt x="4763" y="1037"/>
                    <a:pt x="4882" y="1037"/>
                  </a:cubicBezTo>
                  <a:cubicBezTo>
                    <a:pt x="5063" y="1037"/>
                    <a:pt x="5292" y="863"/>
                    <a:pt x="5379" y="683"/>
                  </a:cubicBezTo>
                  <a:cubicBezTo>
                    <a:pt x="5471" y="884"/>
                    <a:pt x="5597" y="962"/>
                    <a:pt x="5717" y="962"/>
                  </a:cubicBezTo>
                  <a:cubicBezTo>
                    <a:pt x="5853" y="962"/>
                    <a:pt x="5984" y="863"/>
                    <a:pt x="6060" y="721"/>
                  </a:cubicBezTo>
                  <a:cubicBezTo>
                    <a:pt x="6203" y="922"/>
                    <a:pt x="6382" y="1098"/>
                    <a:pt x="6601" y="1113"/>
                  </a:cubicBezTo>
                  <a:lnTo>
                    <a:pt x="6639" y="1113"/>
                  </a:lnTo>
                  <a:cubicBezTo>
                    <a:pt x="6983" y="1113"/>
                    <a:pt x="7163" y="781"/>
                    <a:pt x="7070" y="443"/>
                  </a:cubicBezTo>
                  <a:lnTo>
                    <a:pt x="7070" y="443"/>
                  </a:lnTo>
                  <a:cubicBezTo>
                    <a:pt x="7239" y="710"/>
                    <a:pt x="7555" y="1086"/>
                    <a:pt x="7877" y="1113"/>
                  </a:cubicBezTo>
                  <a:lnTo>
                    <a:pt x="7910" y="1113"/>
                  </a:lnTo>
                  <a:cubicBezTo>
                    <a:pt x="8215" y="1113"/>
                    <a:pt x="8456" y="803"/>
                    <a:pt x="8292" y="443"/>
                  </a:cubicBezTo>
                  <a:lnTo>
                    <a:pt x="8292" y="443"/>
                  </a:lnTo>
                  <a:cubicBezTo>
                    <a:pt x="8635" y="710"/>
                    <a:pt x="9078" y="929"/>
                    <a:pt x="9492" y="977"/>
                  </a:cubicBezTo>
                  <a:cubicBezTo>
                    <a:pt x="9562" y="994"/>
                    <a:pt x="9640" y="999"/>
                    <a:pt x="9710" y="999"/>
                  </a:cubicBezTo>
                  <a:cubicBezTo>
                    <a:pt x="10060" y="999"/>
                    <a:pt x="10322" y="836"/>
                    <a:pt x="9890" y="492"/>
                  </a:cubicBezTo>
                  <a:lnTo>
                    <a:pt x="9890" y="492"/>
                  </a:lnTo>
                  <a:cubicBezTo>
                    <a:pt x="10158" y="700"/>
                    <a:pt x="10441" y="884"/>
                    <a:pt x="10758" y="884"/>
                  </a:cubicBezTo>
                  <a:cubicBezTo>
                    <a:pt x="10813" y="884"/>
                    <a:pt x="10861" y="879"/>
                    <a:pt x="10916" y="869"/>
                  </a:cubicBezTo>
                  <a:cubicBezTo>
                    <a:pt x="10845" y="781"/>
                    <a:pt x="10773" y="693"/>
                    <a:pt x="10708" y="601"/>
                  </a:cubicBezTo>
                  <a:cubicBezTo>
                    <a:pt x="10632" y="639"/>
                    <a:pt x="10496" y="667"/>
                    <a:pt x="10299" y="683"/>
                  </a:cubicBezTo>
                  <a:cubicBezTo>
                    <a:pt x="10184" y="601"/>
                    <a:pt x="10070" y="519"/>
                    <a:pt x="9962" y="443"/>
                  </a:cubicBezTo>
                  <a:cubicBezTo>
                    <a:pt x="9950" y="431"/>
                    <a:pt x="9929" y="431"/>
                    <a:pt x="9907" y="431"/>
                  </a:cubicBezTo>
                  <a:cubicBezTo>
                    <a:pt x="9836" y="431"/>
                    <a:pt x="9726" y="464"/>
                    <a:pt x="9759" y="497"/>
                  </a:cubicBezTo>
                  <a:cubicBezTo>
                    <a:pt x="10060" y="765"/>
                    <a:pt x="9814" y="852"/>
                    <a:pt x="9514" y="852"/>
                  </a:cubicBezTo>
                  <a:cubicBezTo>
                    <a:pt x="9295" y="852"/>
                    <a:pt x="9050" y="808"/>
                    <a:pt x="8952" y="753"/>
                  </a:cubicBezTo>
                  <a:cubicBezTo>
                    <a:pt x="8756" y="667"/>
                    <a:pt x="8565" y="552"/>
                    <a:pt x="8391" y="416"/>
                  </a:cubicBezTo>
                  <a:cubicBezTo>
                    <a:pt x="8379" y="405"/>
                    <a:pt x="8346" y="399"/>
                    <a:pt x="8308" y="399"/>
                  </a:cubicBezTo>
                  <a:cubicBezTo>
                    <a:pt x="8248" y="399"/>
                    <a:pt x="8177" y="416"/>
                    <a:pt x="8188" y="459"/>
                  </a:cubicBezTo>
                  <a:cubicBezTo>
                    <a:pt x="8265" y="738"/>
                    <a:pt x="8041" y="884"/>
                    <a:pt x="7795" y="884"/>
                  </a:cubicBezTo>
                  <a:cubicBezTo>
                    <a:pt x="7643" y="884"/>
                    <a:pt x="7479" y="824"/>
                    <a:pt x="7381" y="705"/>
                  </a:cubicBezTo>
                  <a:cubicBezTo>
                    <a:pt x="7304" y="612"/>
                    <a:pt x="7233" y="519"/>
                    <a:pt x="7168" y="416"/>
                  </a:cubicBezTo>
                  <a:cubicBezTo>
                    <a:pt x="7157" y="399"/>
                    <a:pt x="7130" y="393"/>
                    <a:pt x="7097" y="393"/>
                  </a:cubicBezTo>
                  <a:cubicBezTo>
                    <a:pt x="7037" y="393"/>
                    <a:pt x="6956" y="421"/>
                    <a:pt x="6961" y="459"/>
                  </a:cubicBezTo>
                  <a:cubicBezTo>
                    <a:pt x="7004" y="726"/>
                    <a:pt x="6780" y="869"/>
                    <a:pt x="6551" y="869"/>
                  </a:cubicBezTo>
                  <a:cubicBezTo>
                    <a:pt x="6405" y="869"/>
                    <a:pt x="6251" y="814"/>
                    <a:pt x="6158" y="693"/>
                  </a:cubicBezTo>
                  <a:cubicBezTo>
                    <a:pt x="6143" y="677"/>
                    <a:pt x="6120" y="672"/>
                    <a:pt x="6093" y="672"/>
                  </a:cubicBezTo>
                  <a:cubicBezTo>
                    <a:pt x="6045" y="672"/>
                    <a:pt x="5979" y="700"/>
                    <a:pt x="5957" y="726"/>
                  </a:cubicBezTo>
                  <a:cubicBezTo>
                    <a:pt x="5848" y="808"/>
                    <a:pt x="5755" y="852"/>
                    <a:pt x="5685" y="852"/>
                  </a:cubicBezTo>
                  <a:cubicBezTo>
                    <a:pt x="5586" y="852"/>
                    <a:pt x="5521" y="786"/>
                    <a:pt x="5478" y="655"/>
                  </a:cubicBezTo>
                  <a:cubicBezTo>
                    <a:pt x="5466" y="639"/>
                    <a:pt x="5445" y="634"/>
                    <a:pt x="5417" y="634"/>
                  </a:cubicBezTo>
                  <a:cubicBezTo>
                    <a:pt x="5362" y="634"/>
                    <a:pt x="5292" y="660"/>
                    <a:pt x="5275" y="688"/>
                  </a:cubicBezTo>
                  <a:cubicBezTo>
                    <a:pt x="5221" y="819"/>
                    <a:pt x="5144" y="884"/>
                    <a:pt x="5052" y="884"/>
                  </a:cubicBezTo>
                  <a:cubicBezTo>
                    <a:pt x="4964" y="884"/>
                    <a:pt x="4866" y="831"/>
                    <a:pt x="4746" y="721"/>
                  </a:cubicBezTo>
                  <a:cubicBezTo>
                    <a:pt x="4741" y="700"/>
                    <a:pt x="4718" y="688"/>
                    <a:pt x="4686" y="688"/>
                  </a:cubicBezTo>
                  <a:cubicBezTo>
                    <a:pt x="4642" y="688"/>
                    <a:pt x="4582" y="710"/>
                    <a:pt x="4566" y="721"/>
                  </a:cubicBezTo>
                  <a:cubicBezTo>
                    <a:pt x="4375" y="831"/>
                    <a:pt x="3945" y="1125"/>
                    <a:pt x="3693" y="1125"/>
                  </a:cubicBezTo>
                  <a:cubicBezTo>
                    <a:pt x="3552" y="1125"/>
                    <a:pt x="3464" y="1032"/>
                    <a:pt x="3497" y="776"/>
                  </a:cubicBezTo>
                  <a:cubicBezTo>
                    <a:pt x="3502" y="753"/>
                    <a:pt x="3475" y="748"/>
                    <a:pt x="3448" y="748"/>
                  </a:cubicBezTo>
                  <a:cubicBezTo>
                    <a:pt x="3399" y="748"/>
                    <a:pt x="3328" y="765"/>
                    <a:pt x="3318" y="776"/>
                  </a:cubicBezTo>
                  <a:cubicBezTo>
                    <a:pt x="3154" y="884"/>
                    <a:pt x="2973" y="939"/>
                    <a:pt x="2842" y="939"/>
                  </a:cubicBezTo>
                  <a:cubicBezTo>
                    <a:pt x="2646" y="939"/>
                    <a:pt x="2542" y="814"/>
                    <a:pt x="2739" y="546"/>
                  </a:cubicBezTo>
                  <a:cubicBezTo>
                    <a:pt x="2749" y="524"/>
                    <a:pt x="2717" y="514"/>
                    <a:pt x="2673" y="514"/>
                  </a:cubicBezTo>
                  <a:cubicBezTo>
                    <a:pt x="2618" y="514"/>
                    <a:pt x="2558" y="524"/>
                    <a:pt x="2542" y="541"/>
                  </a:cubicBezTo>
                  <a:cubicBezTo>
                    <a:pt x="2341" y="601"/>
                    <a:pt x="2193" y="628"/>
                    <a:pt x="2095" y="628"/>
                  </a:cubicBezTo>
                  <a:cubicBezTo>
                    <a:pt x="1943" y="628"/>
                    <a:pt x="1921" y="557"/>
                    <a:pt x="2029" y="410"/>
                  </a:cubicBezTo>
                  <a:cubicBezTo>
                    <a:pt x="2035" y="405"/>
                    <a:pt x="2041" y="399"/>
                    <a:pt x="2041" y="393"/>
                  </a:cubicBezTo>
                  <a:cubicBezTo>
                    <a:pt x="2046" y="393"/>
                    <a:pt x="2046" y="388"/>
                    <a:pt x="2052" y="383"/>
                  </a:cubicBezTo>
                  <a:cubicBezTo>
                    <a:pt x="2067" y="361"/>
                    <a:pt x="2029" y="350"/>
                    <a:pt x="1981" y="350"/>
                  </a:cubicBezTo>
                  <a:cubicBezTo>
                    <a:pt x="1931" y="350"/>
                    <a:pt x="1871" y="361"/>
                    <a:pt x="1855" y="383"/>
                  </a:cubicBezTo>
                  <a:cubicBezTo>
                    <a:pt x="1674" y="607"/>
                    <a:pt x="1495" y="693"/>
                    <a:pt x="1347" y="693"/>
                  </a:cubicBezTo>
                  <a:cubicBezTo>
                    <a:pt x="1075" y="693"/>
                    <a:pt x="928" y="383"/>
                    <a:pt x="1146" y="33"/>
                  </a:cubicBezTo>
                  <a:cubicBezTo>
                    <a:pt x="1157" y="12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1215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0"/>
            <p:cNvSpPr/>
            <p:nvPr/>
          </p:nvSpPr>
          <p:spPr>
            <a:xfrm>
              <a:off x="6125450" y="3235600"/>
              <a:ext cx="11200" cy="3550"/>
            </a:xfrm>
            <a:custGeom>
              <a:avLst/>
              <a:gdLst/>
              <a:ahLst/>
              <a:cxnLst/>
              <a:rect l="l" t="t" r="r" b="b"/>
              <a:pathLst>
                <a:path w="448" h="142" extrusionOk="0">
                  <a:moveTo>
                    <a:pt x="447" y="1"/>
                  </a:moveTo>
                  <a:lnTo>
                    <a:pt x="447" y="1"/>
                  </a:lnTo>
                  <a:cubicBezTo>
                    <a:pt x="278" y="44"/>
                    <a:pt x="120" y="94"/>
                    <a:pt x="1" y="142"/>
                  </a:cubicBezTo>
                  <a:lnTo>
                    <a:pt x="54" y="142"/>
                  </a:lnTo>
                  <a:cubicBezTo>
                    <a:pt x="185" y="142"/>
                    <a:pt x="316" y="88"/>
                    <a:pt x="447" y="1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0"/>
            <p:cNvSpPr/>
            <p:nvPr/>
          </p:nvSpPr>
          <p:spPr>
            <a:xfrm>
              <a:off x="6179725" y="3186100"/>
              <a:ext cx="48850" cy="21600"/>
            </a:xfrm>
            <a:custGeom>
              <a:avLst/>
              <a:gdLst/>
              <a:ahLst/>
              <a:cxnLst/>
              <a:rect l="l" t="t" r="r" b="b"/>
              <a:pathLst>
                <a:path w="1954" h="864" extrusionOk="0">
                  <a:moveTo>
                    <a:pt x="377" y="1"/>
                  </a:moveTo>
                  <a:cubicBezTo>
                    <a:pt x="361" y="1"/>
                    <a:pt x="346" y="6"/>
                    <a:pt x="333" y="17"/>
                  </a:cubicBezTo>
                  <a:cubicBezTo>
                    <a:pt x="317" y="32"/>
                    <a:pt x="305" y="60"/>
                    <a:pt x="317" y="87"/>
                  </a:cubicBezTo>
                  <a:cubicBezTo>
                    <a:pt x="360" y="213"/>
                    <a:pt x="398" y="349"/>
                    <a:pt x="431" y="480"/>
                  </a:cubicBezTo>
                  <a:cubicBezTo>
                    <a:pt x="448" y="546"/>
                    <a:pt x="459" y="616"/>
                    <a:pt x="469" y="682"/>
                  </a:cubicBezTo>
                  <a:lnTo>
                    <a:pt x="469" y="770"/>
                  </a:lnTo>
                  <a:lnTo>
                    <a:pt x="466" y="772"/>
                  </a:lnTo>
                  <a:cubicBezTo>
                    <a:pt x="464" y="772"/>
                    <a:pt x="459" y="772"/>
                    <a:pt x="453" y="770"/>
                  </a:cubicBezTo>
                  <a:cubicBezTo>
                    <a:pt x="350" y="704"/>
                    <a:pt x="252" y="584"/>
                    <a:pt x="174" y="480"/>
                  </a:cubicBezTo>
                  <a:cubicBezTo>
                    <a:pt x="104" y="360"/>
                    <a:pt x="49" y="235"/>
                    <a:pt x="0" y="98"/>
                  </a:cubicBezTo>
                  <a:lnTo>
                    <a:pt x="0" y="98"/>
                  </a:lnTo>
                  <a:cubicBezTo>
                    <a:pt x="28" y="235"/>
                    <a:pt x="71" y="377"/>
                    <a:pt x="131" y="502"/>
                  </a:cubicBezTo>
                  <a:cubicBezTo>
                    <a:pt x="202" y="633"/>
                    <a:pt x="278" y="747"/>
                    <a:pt x="409" y="845"/>
                  </a:cubicBezTo>
                  <a:cubicBezTo>
                    <a:pt x="424" y="850"/>
                    <a:pt x="442" y="863"/>
                    <a:pt x="479" y="863"/>
                  </a:cubicBezTo>
                  <a:cubicBezTo>
                    <a:pt x="484" y="863"/>
                    <a:pt x="490" y="863"/>
                    <a:pt x="497" y="863"/>
                  </a:cubicBezTo>
                  <a:lnTo>
                    <a:pt x="507" y="857"/>
                  </a:lnTo>
                  <a:lnTo>
                    <a:pt x="514" y="857"/>
                  </a:lnTo>
                  <a:cubicBezTo>
                    <a:pt x="525" y="848"/>
                    <a:pt x="525" y="847"/>
                    <a:pt x="525" y="847"/>
                  </a:cubicBezTo>
                  <a:lnTo>
                    <a:pt x="525" y="847"/>
                  </a:lnTo>
                  <a:cubicBezTo>
                    <a:pt x="524" y="847"/>
                    <a:pt x="524" y="847"/>
                    <a:pt x="523" y="847"/>
                  </a:cubicBezTo>
                  <a:cubicBezTo>
                    <a:pt x="523" y="847"/>
                    <a:pt x="523" y="847"/>
                    <a:pt x="524" y="845"/>
                  </a:cubicBezTo>
                  <a:lnTo>
                    <a:pt x="529" y="845"/>
                  </a:lnTo>
                  <a:lnTo>
                    <a:pt x="540" y="835"/>
                  </a:lnTo>
                  <a:cubicBezTo>
                    <a:pt x="552" y="818"/>
                    <a:pt x="552" y="808"/>
                    <a:pt x="557" y="797"/>
                  </a:cubicBezTo>
                  <a:cubicBezTo>
                    <a:pt x="567" y="747"/>
                    <a:pt x="567" y="709"/>
                    <a:pt x="567" y="671"/>
                  </a:cubicBezTo>
                  <a:cubicBezTo>
                    <a:pt x="562" y="601"/>
                    <a:pt x="552" y="530"/>
                    <a:pt x="540" y="458"/>
                  </a:cubicBezTo>
                  <a:cubicBezTo>
                    <a:pt x="532" y="418"/>
                    <a:pt x="524" y="378"/>
                    <a:pt x="516" y="338"/>
                  </a:cubicBezTo>
                  <a:lnTo>
                    <a:pt x="516" y="338"/>
                  </a:lnTo>
                  <a:cubicBezTo>
                    <a:pt x="564" y="399"/>
                    <a:pt x="614" y="459"/>
                    <a:pt x="671" y="518"/>
                  </a:cubicBezTo>
                  <a:cubicBezTo>
                    <a:pt x="796" y="649"/>
                    <a:pt x="982" y="747"/>
                    <a:pt x="1168" y="775"/>
                  </a:cubicBezTo>
                  <a:cubicBezTo>
                    <a:pt x="1171" y="775"/>
                    <a:pt x="1174" y="775"/>
                    <a:pt x="1177" y="775"/>
                  </a:cubicBezTo>
                  <a:cubicBezTo>
                    <a:pt x="1211" y="775"/>
                    <a:pt x="1239" y="750"/>
                    <a:pt x="1244" y="720"/>
                  </a:cubicBezTo>
                  <a:cubicBezTo>
                    <a:pt x="1244" y="704"/>
                    <a:pt x="1244" y="694"/>
                    <a:pt x="1239" y="682"/>
                  </a:cubicBezTo>
                  <a:cubicBezTo>
                    <a:pt x="1178" y="565"/>
                    <a:pt x="1118" y="450"/>
                    <a:pt x="1064" y="333"/>
                  </a:cubicBezTo>
                  <a:lnTo>
                    <a:pt x="1064" y="333"/>
                  </a:lnTo>
                  <a:cubicBezTo>
                    <a:pt x="1145" y="404"/>
                    <a:pt x="1234" y="466"/>
                    <a:pt x="1332" y="518"/>
                  </a:cubicBezTo>
                  <a:cubicBezTo>
                    <a:pt x="1423" y="568"/>
                    <a:pt x="1533" y="601"/>
                    <a:pt x="1642" y="606"/>
                  </a:cubicBezTo>
                  <a:cubicBezTo>
                    <a:pt x="1744" y="606"/>
                    <a:pt x="1837" y="562"/>
                    <a:pt x="1934" y="562"/>
                  </a:cubicBezTo>
                  <a:cubicBezTo>
                    <a:pt x="1941" y="562"/>
                    <a:pt x="1947" y="562"/>
                    <a:pt x="1954" y="563"/>
                  </a:cubicBezTo>
                  <a:cubicBezTo>
                    <a:pt x="1929" y="557"/>
                    <a:pt x="1904" y="556"/>
                    <a:pt x="1880" y="556"/>
                  </a:cubicBezTo>
                  <a:cubicBezTo>
                    <a:pt x="1812" y="556"/>
                    <a:pt x="1744" y="570"/>
                    <a:pt x="1680" y="570"/>
                  </a:cubicBezTo>
                  <a:cubicBezTo>
                    <a:pt x="1667" y="570"/>
                    <a:pt x="1654" y="569"/>
                    <a:pt x="1642" y="568"/>
                  </a:cubicBezTo>
                  <a:cubicBezTo>
                    <a:pt x="1544" y="551"/>
                    <a:pt x="1451" y="508"/>
                    <a:pt x="1365" y="453"/>
                  </a:cubicBezTo>
                  <a:cubicBezTo>
                    <a:pt x="1197" y="354"/>
                    <a:pt x="1060" y="209"/>
                    <a:pt x="948" y="54"/>
                  </a:cubicBezTo>
                  <a:lnTo>
                    <a:pt x="948" y="54"/>
                  </a:lnTo>
                  <a:cubicBezTo>
                    <a:pt x="946" y="51"/>
                    <a:pt x="945" y="47"/>
                    <a:pt x="944" y="44"/>
                  </a:cubicBezTo>
                  <a:lnTo>
                    <a:pt x="942" y="46"/>
                  </a:lnTo>
                  <a:lnTo>
                    <a:pt x="942" y="46"/>
                  </a:lnTo>
                  <a:cubicBezTo>
                    <a:pt x="939" y="41"/>
                    <a:pt x="936" y="37"/>
                    <a:pt x="933" y="32"/>
                  </a:cubicBezTo>
                  <a:cubicBezTo>
                    <a:pt x="923" y="16"/>
                    <a:pt x="906" y="7"/>
                    <a:pt x="888" y="7"/>
                  </a:cubicBezTo>
                  <a:cubicBezTo>
                    <a:pt x="878" y="7"/>
                    <a:pt x="867" y="10"/>
                    <a:pt x="857" y="17"/>
                  </a:cubicBezTo>
                  <a:cubicBezTo>
                    <a:pt x="834" y="27"/>
                    <a:pt x="824" y="55"/>
                    <a:pt x="834" y="77"/>
                  </a:cubicBezTo>
                  <a:lnTo>
                    <a:pt x="834" y="82"/>
                  </a:lnTo>
                  <a:cubicBezTo>
                    <a:pt x="891" y="268"/>
                    <a:pt x="975" y="441"/>
                    <a:pt x="1056" y="608"/>
                  </a:cubicBezTo>
                  <a:lnTo>
                    <a:pt x="1056" y="608"/>
                  </a:lnTo>
                  <a:cubicBezTo>
                    <a:pt x="949" y="567"/>
                    <a:pt x="855" y="501"/>
                    <a:pt x="769" y="415"/>
                  </a:cubicBezTo>
                  <a:cubicBezTo>
                    <a:pt x="650" y="301"/>
                    <a:pt x="540" y="158"/>
                    <a:pt x="426" y="22"/>
                  </a:cubicBezTo>
                  <a:cubicBezTo>
                    <a:pt x="411" y="8"/>
                    <a:pt x="394" y="1"/>
                    <a:pt x="37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0"/>
            <p:cNvSpPr/>
            <p:nvPr/>
          </p:nvSpPr>
          <p:spPr>
            <a:xfrm>
              <a:off x="6154100" y="3185275"/>
              <a:ext cx="17725" cy="20775"/>
            </a:xfrm>
            <a:custGeom>
              <a:avLst/>
              <a:gdLst/>
              <a:ahLst/>
              <a:cxnLst/>
              <a:rect l="l" t="t" r="r" b="b"/>
              <a:pathLst>
                <a:path w="709" h="831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36" y="131"/>
                    <a:pt x="98" y="251"/>
                    <a:pt x="66" y="372"/>
                  </a:cubicBezTo>
                  <a:cubicBezTo>
                    <a:pt x="26" y="498"/>
                    <a:pt x="0" y="622"/>
                    <a:pt x="0" y="759"/>
                  </a:cubicBezTo>
                  <a:cubicBezTo>
                    <a:pt x="0" y="797"/>
                    <a:pt x="26" y="830"/>
                    <a:pt x="66" y="830"/>
                  </a:cubicBezTo>
                  <a:cubicBezTo>
                    <a:pt x="76" y="830"/>
                    <a:pt x="87" y="830"/>
                    <a:pt x="92" y="825"/>
                  </a:cubicBezTo>
                  <a:cubicBezTo>
                    <a:pt x="229" y="775"/>
                    <a:pt x="349" y="694"/>
                    <a:pt x="452" y="601"/>
                  </a:cubicBezTo>
                  <a:cubicBezTo>
                    <a:pt x="557" y="503"/>
                    <a:pt x="643" y="399"/>
                    <a:pt x="709" y="274"/>
                  </a:cubicBezTo>
                  <a:lnTo>
                    <a:pt x="709" y="274"/>
                  </a:lnTo>
                  <a:cubicBezTo>
                    <a:pt x="523" y="418"/>
                    <a:pt x="340" y="555"/>
                    <a:pt x="145" y="649"/>
                  </a:cubicBezTo>
                  <a:lnTo>
                    <a:pt x="145" y="649"/>
                  </a:lnTo>
                  <a:cubicBezTo>
                    <a:pt x="158" y="443"/>
                    <a:pt x="209" y="222"/>
                    <a:pt x="16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0"/>
            <p:cNvSpPr/>
            <p:nvPr/>
          </p:nvSpPr>
          <p:spPr>
            <a:xfrm>
              <a:off x="6205475" y="3259525"/>
              <a:ext cx="45725" cy="25900"/>
            </a:xfrm>
            <a:custGeom>
              <a:avLst/>
              <a:gdLst/>
              <a:ahLst/>
              <a:cxnLst/>
              <a:rect l="l" t="t" r="r" b="b"/>
              <a:pathLst>
                <a:path w="1829" h="1036" extrusionOk="0">
                  <a:moveTo>
                    <a:pt x="1034" y="1"/>
                  </a:moveTo>
                  <a:cubicBezTo>
                    <a:pt x="1026" y="1"/>
                    <a:pt x="1017" y="3"/>
                    <a:pt x="1010" y="8"/>
                  </a:cubicBezTo>
                  <a:cubicBezTo>
                    <a:pt x="989" y="20"/>
                    <a:pt x="983" y="48"/>
                    <a:pt x="994" y="69"/>
                  </a:cubicBezTo>
                  <a:cubicBezTo>
                    <a:pt x="1115" y="292"/>
                    <a:pt x="1180" y="540"/>
                    <a:pt x="1258" y="787"/>
                  </a:cubicBezTo>
                  <a:lnTo>
                    <a:pt x="1258" y="787"/>
                  </a:lnTo>
                  <a:cubicBezTo>
                    <a:pt x="1211" y="774"/>
                    <a:pt x="1161" y="752"/>
                    <a:pt x="1114" y="728"/>
                  </a:cubicBezTo>
                  <a:cubicBezTo>
                    <a:pt x="1038" y="685"/>
                    <a:pt x="967" y="637"/>
                    <a:pt x="896" y="582"/>
                  </a:cubicBezTo>
                  <a:cubicBezTo>
                    <a:pt x="753" y="473"/>
                    <a:pt x="612" y="342"/>
                    <a:pt x="541" y="200"/>
                  </a:cubicBezTo>
                  <a:lnTo>
                    <a:pt x="536" y="194"/>
                  </a:lnTo>
                  <a:cubicBezTo>
                    <a:pt x="524" y="172"/>
                    <a:pt x="503" y="160"/>
                    <a:pt x="479" y="160"/>
                  </a:cubicBezTo>
                  <a:cubicBezTo>
                    <a:pt x="469" y="160"/>
                    <a:pt x="458" y="162"/>
                    <a:pt x="448" y="167"/>
                  </a:cubicBezTo>
                  <a:cubicBezTo>
                    <a:pt x="426" y="179"/>
                    <a:pt x="410" y="205"/>
                    <a:pt x="416" y="232"/>
                  </a:cubicBezTo>
                  <a:cubicBezTo>
                    <a:pt x="438" y="385"/>
                    <a:pt x="509" y="506"/>
                    <a:pt x="557" y="620"/>
                  </a:cubicBezTo>
                  <a:cubicBezTo>
                    <a:pt x="605" y="724"/>
                    <a:pt x="644" y="828"/>
                    <a:pt x="632" y="926"/>
                  </a:cubicBezTo>
                  <a:lnTo>
                    <a:pt x="632" y="926"/>
                  </a:lnTo>
                  <a:cubicBezTo>
                    <a:pt x="498" y="886"/>
                    <a:pt x="382" y="782"/>
                    <a:pt x="285" y="675"/>
                  </a:cubicBezTo>
                  <a:cubicBezTo>
                    <a:pt x="171" y="549"/>
                    <a:pt x="83" y="401"/>
                    <a:pt x="1" y="255"/>
                  </a:cubicBezTo>
                  <a:lnTo>
                    <a:pt x="1" y="255"/>
                  </a:lnTo>
                  <a:cubicBezTo>
                    <a:pt x="56" y="413"/>
                    <a:pt x="138" y="571"/>
                    <a:pt x="236" y="713"/>
                  </a:cubicBezTo>
                  <a:cubicBezTo>
                    <a:pt x="340" y="849"/>
                    <a:pt x="476" y="980"/>
                    <a:pt x="662" y="1035"/>
                  </a:cubicBezTo>
                  <a:cubicBezTo>
                    <a:pt x="664" y="1035"/>
                    <a:pt x="667" y="1036"/>
                    <a:pt x="670" y="1036"/>
                  </a:cubicBezTo>
                  <a:cubicBezTo>
                    <a:pt x="688" y="1036"/>
                    <a:pt x="706" y="1020"/>
                    <a:pt x="716" y="1002"/>
                  </a:cubicBezTo>
                  <a:cubicBezTo>
                    <a:pt x="770" y="849"/>
                    <a:pt x="721" y="696"/>
                    <a:pt x="672" y="577"/>
                  </a:cubicBezTo>
                  <a:cubicBezTo>
                    <a:pt x="671" y="574"/>
                    <a:pt x="670" y="571"/>
                    <a:pt x="669" y="568"/>
                  </a:cubicBezTo>
                  <a:lnTo>
                    <a:pt x="669" y="568"/>
                  </a:lnTo>
                  <a:cubicBezTo>
                    <a:pt x="713" y="611"/>
                    <a:pt x="760" y="652"/>
                    <a:pt x="808" y="691"/>
                  </a:cubicBezTo>
                  <a:cubicBezTo>
                    <a:pt x="884" y="751"/>
                    <a:pt x="967" y="806"/>
                    <a:pt x="1055" y="849"/>
                  </a:cubicBezTo>
                  <a:cubicBezTo>
                    <a:pt x="1135" y="889"/>
                    <a:pt x="1225" y="926"/>
                    <a:pt x="1333" y="926"/>
                  </a:cubicBezTo>
                  <a:cubicBezTo>
                    <a:pt x="1342" y="926"/>
                    <a:pt x="1351" y="925"/>
                    <a:pt x="1360" y="925"/>
                  </a:cubicBezTo>
                  <a:cubicBezTo>
                    <a:pt x="1392" y="925"/>
                    <a:pt x="1420" y="892"/>
                    <a:pt x="1415" y="859"/>
                  </a:cubicBezTo>
                  <a:lnTo>
                    <a:pt x="1415" y="844"/>
                  </a:lnTo>
                  <a:cubicBezTo>
                    <a:pt x="1349" y="662"/>
                    <a:pt x="1293" y="473"/>
                    <a:pt x="1215" y="291"/>
                  </a:cubicBezTo>
                  <a:lnTo>
                    <a:pt x="1215" y="291"/>
                  </a:lnTo>
                  <a:cubicBezTo>
                    <a:pt x="1264" y="328"/>
                    <a:pt x="1317" y="359"/>
                    <a:pt x="1370" y="385"/>
                  </a:cubicBezTo>
                  <a:cubicBezTo>
                    <a:pt x="1497" y="453"/>
                    <a:pt x="1636" y="508"/>
                    <a:pt x="1777" y="508"/>
                  </a:cubicBezTo>
                  <a:cubicBezTo>
                    <a:pt x="1794" y="508"/>
                    <a:pt x="1811" y="508"/>
                    <a:pt x="1828" y="506"/>
                  </a:cubicBezTo>
                  <a:cubicBezTo>
                    <a:pt x="1670" y="494"/>
                    <a:pt x="1529" y="423"/>
                    <a:pt x="1398" y="342"/>
                  </a:cubicBezTo>
                  <a:cubicBezTo>
                    <a:pt x="1285" y="259"/>
                    <a:pt x="1172" y="171"/>
                    <a:pt x="1098" y="63"/>
                  </a:cubicBezTo>
                  <a:lnTo>
                    <a:pt x="1098" y="63"/>
                  </a:lnTo>
                  <a:cubicBezTo>
                    <a:pt x="1091" y="50"/>
                    <a:pt x="1083" y="38"/>
                    <a:pt x="1076" y="25"/>
                  </a:cubicBezTo>
                  <a:cubicBezTo>
                    <a:pt x="1069" y="11"/>
                    <a:pt x="1052" y="1"/>
                    <a:pt x="10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0"/>
            <p:cNvSpPr/>
            <p:nvPr/>
          </p:nvSpPr>
          <p:spPr>
            <a:xfrm>
              <a:off x="6184500" y="3262600"/>
              <a:ext cx="13250" cy="21725"/>
            </a:xfrm>
            <a:custGeom>
              <a:avLst/>
              <a:gdLst/>
              <a:ahLst/>
              <a:cxnLst/>
              <a:rect l="l" t="t" r="r" b="b"/>
              <a:pathLst>
                <a:path w="530" h="869" extrusionOk="0">
                  <a:moveTo>
                    <a:pt x="377" y="725"/>
                  </a:moveTo>
                  <a:cubicBezTo>
                    <a:pt x="377" y="725"/>
                    <a:pt x="376" y="727"/>
                    <a:pt x="374" y="729"/>
                  </a:cubicBezTo>
                  <a:lnTo>
                    <a:pt x="374" y="729"/>
                  </a:lnTo>
                  <a:cubicBezTo>
                    <a:pt x="374" y="729"/>
                    <a:pt x="374" y="729"/>
                    <a:pt x="374" y="729"/>
                  </a:cubicBezTo>
                  <a:lnTo>
                    <a:pt x="374" y="729"/>
                  </a:lnTo>
                  <a:cubicBezTo>
                    <a:pt x="376" y="726"/>
                    <a:pt x="377" y="725"/>
                    <a:pt x="377" y="725"/>
                  </a:cubicBezTo>
                  <a:close/>
                  <a:moveTo>
                    <a:pt x="371" y="731"/>
                  </a:moveTo>
                  <a:lnTo>
                    <a:pt x="371" y="731"/>
                  </a:lnTo>
                  <a:cubicBezTo>
                    <a:pt x="369" y="734"/>
                    <a:pt x="366" y="736"/>
                    <a:pt x="366" y="736"/>
                  </a:cubicBezTo>
                  <a:cubicBezTo>
                    <a:pt x="366" y="731"/>
                    <a:pt x="371" y="731"/>
                    <a:pt x="371" y="731"/>
                  </a:cubicBezTo>
                  <a:cubicBezTo>
                    <a:pt x="371" y="731"/>
                    <a:pt x="371" y="731"/>
                    <a:pt x="371" y="731"/>
                  </a:cubicBezTo>
                  <a:close/>
                  <a:moveTo>
                    <a:pt x="6" y="1"/>
                  </a:moveTo>
                  <a:lnTo>
                    <a:pt x="6" y="1"/>
                  </a:lnTo>
                  <a:cubicBezTo>
                    <a:pt x="1" y="147"/>
                    <a:pt x="33" y="290"/>
                    <a:pt x="71" y="431"/>
                  </a:cubicBezTo>
                  <a:cubicBezTo>
                    <a:pt x="120" y="573"/>
                    <a:pt x="147" y="710"/>
                    <a:pt x="295" y="846"/>
                  </a:cubicBezTo>
                  <a:cubicBezTo>
                    <a:pt x="308" y="855"/>
                    <a:pt x="338" y="869"/>
                    <a:pt x="373" y="869"/>
                  </a:cubicBezTo>
                  <a:cubicBezTo>
                    <a:pt x="380" y="869"/>
                    <a:pt x="386" y="868"/>
                    <a:pt x="393" y="867"/>
                  </a:cubicBezTo>
                  <a:cubicBezTo>
                    <a:pt x="409" y="867"/>
                    <a:pt x="431" y="857"/>
                    <a:pt x="453" y="846"/>
                  </a:cubicBezTo>
                  <a:cubicBezTo>
                    <a:pt x="464" y="835"/>
                    <a:pt x="459" y="841"/>
                    <a:pt x="480" y="814"/>
                  </a:cubicBezTo>
                  <a:cubicBezTo>
                    <a:pt x="519" y="759"/>
                    <a:pt x="519" y="721"/>
                    <a:pt x="524" y="677"/>
                  </a:cubicBezTo>
                  <a:cubicBezTo>
                    <a:pt x="529" y="600"/>
                    <a:pt x="529" y="524"/>
                    <a:pt x="519" y="454"/>
                  </a:cubicBezTo>
                  <a:cubicBezTo>
                    <a:pt x="497" y="306"/>
                    <a:pt x="469" y="164"/>
                    <a:pt x="414" y="28"/>
                  </a:cubicBezTo>
                  <a:cubicBezTo>
                    <a:pt x="414" y="175"/>
                    <a:pt x="414" y="317"/>
                    <a:pt x="409" y="459"/>
                  </a:cubicBezTo>
                  <a:cubicBezTo>
                    <a:pt x="404" y="530"/>
                    <a:pt x="404" y="600"/>
                    <a:pt x="393" y="660"/>
                  </a:cubicBezTo>
                  <a:cubicBezTo>
                    <a:pt x="389" y="689"/>
                    <a:pt x="379" y="718"/>
                    <a:pt x="373" y="728"/>
                  </a:cubicBezTo>
                  <a:lnTo>
                    <a:pt x="373" y="728"/>
                  </a:lnTo>
                  <a:cubicBezTo>
                    <a:pt x="373" y="728"/>
                    <a:pt x="372" y="727"/>
                    <a:pt x="371" y="726"/>
                  </a:cubicBezTo>
                  <a:cubicBezTo>
                    <a:pt x="300" y="666"/>
                    <a:pt x="235" y="514"/>
                    <a:pt x="175" y="393"/>
                  </a:cubicBezTo>
                  <a:cubicBezTo>
                    <a:pt x="114" y="268"/>
                    <a:pt x="61" y="137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0"/>
            <p:cNvSpPr/>
            <p:nvPr/>
          </p:nvSpPr>
          <p:spPr>
            <a:xfrm>
              <a:off x="6109475" y="3248925"/>
              <a:ext cx="55400" cy="30525"/>
            </a:xfrm>
            <a:custGeom>
              <a:avLst/>
              <a:gdLst/>
              <a:ahLst/>
              <a:cxnLst/>
              <a:rect l="l" t="t" r="r" b="b"/>
              <a:pathLst>
                <a:path w="2216" h="1221" extrusionOk="0">
                  <a:moveTo>
                    <a:pt x="1108" y="0"/>
                  </a:moveTo>
                  <a:cubicBezTo>
                    <a:pt x="1091" y="0"/>
                    <a:pt x="1074" y="11"/>
                    <a:pt x="1065" y="29"/>
                  </a:cubicBezTo>
                  <a:cubicBezTo>
                    <a:pt x="950" y="231"/>
                    <a:pt x="824" y="422"/>
                    <a:pt x="650" y="570"/>
                  </a:cubicBezTo>
                  <a:cubicBezTo>
                    <a:pt x="568" y="646"/>
                    <a:pt x="464" y="684"/>
                    <a:pt x="350" y="701"/>
                  </a:cubicBezTo>
                  <a:cubicBezTo>
                    <a:pt x="235" y="711"/>
                    <a:pt x="121" y="711"/>
                    <a:pt x="1" y="722"/>
                  </a:cubicBezTo>
                  <a:cubicBezTo>
                    <a:pt x="106" y="726"/>
                    <a:pt x="205" y="740"/>
                    <a:pt x="309" y="740"/>
                  </a:cubicBezTo>
                  <a:cubicBezTo>
                    <a:pt x="324" y="740"/>
                    <a:pt x="340" y="739"/>
                    <a:pt x="356" y="739"/>
                  </a:cubicBezTo>
                  <a:cubicBezTo>
                    <a:pt x="470" y="739"/>
                    <a:pt x="595" y="706"/>
                    <a:pt x="693" y="624"/>
                  </a:cubicBezTo>
                  <a:cubicBezTo>
                    <a:pt x="801" y="546"/>
                    <a:pt x="893" y="452"/>
                    <a:pt x="975" y="350"/>
                  </a:cubicBezTo>
                  <a:lnTo>
                    <a:pt x="975" y="350"/>
                  </a:lnTo>
                  <a:cubicBezTo>
                    <a:pt x="964" y="390"/>
                    <a:pt x="954" y="430"/>
                    <a:pt x="945" y="472"/>
                  </a:cubicBezTo>
                  <a:cubicBezTo>
                    <a:pt x="912" y="618"/>
                    <a:pt x="879" y="777"/>
                    <a:pt x="928" y="940"/>
                  </a:cubicBezTo>
                  <a:cubicBezTo>
                    <a:pt x="937" y="970"/>
                    <a:pt x="963" y="987"/>
                    <a:pt x="989" y="987"/>
                  </a:cubicBezTo>
                  <a:cubicBezTo>
                    <a:pt x="996" y="987"/>
                    <a:pt x="1003" y="986"/>
                    <a:pt x="1010" y="984"/>
                  </a:cubicBezTo>
                  <a:cubicBezTo>
                    <a:pt x="1184" y="935"/>
                    <a:pt x="1310" y="815"/>
                    <a:pt x="1408" y="689"/>
                  </a:cubicBezTo>
                  <a:cubicBezTo>
                    <a:pt x="1467" y="621"/>
                    <a:pt x="1519" y="548"/>
                    <a:pt x="1570" y="475"/>
                  </a:cubicBezTo>
                  <a:lnTo>
                    <a:pt x="1570" y="475"/>
                  </a:lnTo>
                  <a:cubicBezTo>
                    <a:pt x="1570" y="562"/>
                    <a:pt x="1571" y="650"/>
                    <a:pt x="1577" y="739"/>
                  </a:cubicBezTo>
                  <a:cubicBezTo>
                    <a:pt x="1577" y="820"/>
                    <a:pt x="1589" y="897"/>
                    <a:pt x="1610" y="978"/>
                  </a:cubicBezTo>
                  <a:cubicBezTo>
                    <a:pt x="1627" y="1054"/>
                    <a:pt x="1654" y="1137"/>
                    <a:pt x="1720" y="1207"/>
                  </a:cubicBezTo>
                  <a:cubicBezTo>
                    <a:pt x="1728" y="1216"/>
                    <a:pt x="1738" y="1220"/>
                    <a:pt x="1750" y="1220"/>
                  </a:cubicBezTo>
                  <a:cubicBezTo>
                    <a:pt x="1762" y="1220"/>
                    <a:pt x="1774" y="1216"/>
                    <a:pt x="1785" y="1207"/>
                  </a:cubicBezTo>
                  <a:lnTo>
                    <a:pt x="1791" y="1202"/>
                  </a:lnTo>
                  <a:cubicBezTo>
                    <a:pt x="1889" y="1049"/>
                    <a:pt x="1942" y="885"/>
                    <a:pt x="2008" y="727"/>
                  </a:cubicBezTo>
                  <a:cubicBezTo>
                    <a:pt x="2073" y="575"/>
                    <a:pt x="2171" y="427"/>
                    <a:pt x="2216" y="253"/>
                  </a:cubicBezTo>
                  <a:lnTo>
                    <a:pt x="2216" y="253"/>
                  </a:lnTo>
                  <a:cubicBezTo>
                    <a:pt x="2151" y="417"/>
                    <a:pt x="2041" y="553"/>
                    <a:pt x="1959" y="701"/>
                  </a:cubicBezTo>
                  <a:cubicBezTo>
                    <a:pt x="1884" y="831"/>
                    <a:pt x="1829" y="970"/>
                    <a:pt x="1753" y="1090"/>
                  </a:cubicBezTo>
                  <a:lnTo>
                    <a:pt x="1753" y="1090"/>
                  </a:lnTo>
                  <a:cubicBezTo>
                    <a:pt x="1705" y="992"/>
                    <a:pt x="1697" y="857"/>
                    <a:pt x="1692" y="734"/>
                  </a:cubicBezTo>
                  <a:cubicBezTo>
                    <a:pt x="1687" y="580"/>
                    <a:pt x="1698" y="432"/>
                    <a:pt x="1698" y="275"/>
                  </a:cubicBezTo>
                  <a:cubicBezTo>
                    <a:pt x="1698" y="236"/>
                    <a:pt x="1670" y="210"/>
                    <a:pt x="1632" y="210"/>
                  </a:cubicBezTo>
                  <a:cubicBezTo>
                    <a:pt x="1610" y="210"/>
                    <a:pt x="1594" y="220"/>
                    <a:pt x="1582" y="236"/>
                  </a:cubicBezTo>
                  <a:cubicBezTo>
                    <a:pt x="1484" y="362"/>
                    <a:pt x="1403" y="487"/>
                    <a:pt x="1305" y="603"/>
                  </a:cubicBezTo>
                  <a:cubicBezTo>
                    <a:pt x="1224" y="692"/>
                    <a:pt x="1139" y="782"/>
                    <a:pt x="1041" y="829"/>
                  </a:cubicBezTo>
                  <a:lnTo>
                    <a:pt x="1041" y="829"/>
                  </a:lnTo>
                  <a:cubicBezTo>
                    <a:pt x="1024" y="729"/>
                    <a:pt x="1043" y="614"/>
                    <a:pt x="1065" y="498"/>
                  </a:cubicBezTo>
                  <a:cubicBezTo>
                    <a:pt x="1098" y="362"/>
                    <a:pt x="1146" y="220"/>
                    <a:pt x="1169" y="67"/>
                  </a:cubicBezTo>
                  <a:cubicBezTo>
                    <a:pt x="1174" y="34"/>
                    <a:pt x="1152" y="7"/>
                    <a:pt x="1119" y="2"/>
                  </a:cubicBezTo>
                  <a:cubicBezTo>
                    <a:pt x="1115" y="1"/>
                    <a:pt x="1112" y="0"/>
                    <a:pt x="110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0"/>
            <p:cNvSpPr/>
            <p:nvPr/>
          </p:nvSpPr>
          <p:spPr>
            <a:xfrm>
              <a:off x="6229775" y="3309925"/>
              <a:ext cx="24425" cy="15975"/>
            </a:xfrm>
            <a:custGeom>
              <a:avLst/>
              <a:gdLst/>
              <a:ahLst/>
              <a:cxnLst/>
              <a:rect l="l" t="t" r="r" b="b"/>
              <a:pathLst>
                <a:path w="977" h="63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464" y="120"/>
                    <a:pt x="541" y="230"/>
                    <a:pt x="622" y="311"/>
                  </a:cubicBezTo>
                  <a:cubicBezTo>
                    <a:pt x="681" y="373"/>
                    <a:pt x="741" y="427"/>
                    <a:pt x="793" y="484"/>
                  </a:cubicBezTo>
                  <a:lnTo>
                    <a:pt x="793" y="484"/>
                  </a:lnTo>
                  <a:cubicBezTo>
                    <a:pt x="738" y="494"/>
                    <a:pt x="681" y="499"/>
                    <a:pt x="625" y="499"/>
                  </a:cubicBezTo>
                  <a:cubicBezTo>
                    <a:pt x="564" y="499"/>
                    <a:pt x="503" y="493"/>
                    <a:pt x="443" y="480"/>
                  </a:cubicBezTo>
                  <a:cubicBezTo>
                    <a:pt x="289" y="447"/>
                    <a:pt x="148" y="376"/>
                    <a:pt x="0" y="301"/>
                  </a:cubicBezTo>
                  <a:lnTo>
                    <a:pt x="0" y="301"/>
                  </a:lnTo>
                  <a:cubicBezTo>
                    <a:pt x="104" y="431"/>
                    <a:pt x="246" y="535"/>
                    <a:pt x="410" y="595"/>
                  </a:cubicBezTo>
                  <a:cubicBezTo>
                    <a:pt x="490" y="625"/>
                    <a:pt x="576" y="638"/>
                    <a:pt x="662" y="638"/>
                  </a:cubicBezTo>
                  <a:cubicBezTo>
                    <a:pt x="753" y="638"/>
                    <a:pt x="843" y="623"/>
                    <a:pt x="927" y="595"/>
                  </a:cubicBezTo>
                  <a:lnTo>
                    <a:pt x="934" y="590"/>
                  </a:lnTo>
                  <a:cubicBezTo>
                    <a:pt x="960" y="578"/>
                    <a:pt x="977" y="557"/>
                    <a:pt x="977" y="530"/>
                  </a:cubicBezTo>
                  <a:lnTo>
                    <a:pt x="977" y="513"/>
                  </a:lnTo>
                  <a:cubicBezTo>
                    <a:pt x="977" y="497"/>
                    <a:pt x="972" y="480"/>
                    <a:pt x="960" y="469"/>
                  </a:cubicBezTo>
                  <a:cubicBezTo>
                    <a:pt x="879" y="371"/>
                    <a:pt x="780" y="306"/>
                    <a:pt x="687" y="240"/>
                  </a:cubicBezTo>
                  <a:cubicBezTo>
                    <a:pt x="594" y="175"/>
                    <a:pt x="508" y="104"/>
                    <a:pt x="44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0"/>
            <p:cNvSpPr/>
            <p:nvPr/>
          </p:nvSpPr>
          <p:spPr>
            <a:xfrm>
              <a:off x="6224600" y="3358200"/>
              <a:ext cx="76925" cy="19450"/>
            </a:xfrm>
            <a:custGeom>
              <a:avLst/>
              <a:gdLst/>
              <a:ahLst/>
              <a:cxnLst/>
              <a:rect l="l" t="t" r="r" b="b"/>
              <a:pathLst>
                <a:path w="3077" h="778" extrusionOk="0">
                  <a:moveTo>
                    <a:pt x="1275" y="1"/>
                  </a:moveTo>
                  <a:cubicBezTo>
                    <a:pt x="1257" y="1"/>
                    <a:pt x="1240" y="7"/>
                    <a:pt x="1227" y="22"/>
                  </a:cubicBezTo>
                  <a:cubicBezTo>
                    <a:pt x="1211" y="44"/>
                    <a:pt x="1211" y="77"/>
                    <a:pt x="1222" y="94"/>
                  </a:cubicBezTo>
                  <a:cubicBezTo>
                    <a:pt x="1351" y="281"/>
                    <a:pt x="1488" y="460"/>
                    <a:pt x="1637" y="630"/>
                  </a:cubicBezTo>
                  <a:lnTo>
                    <a:pt x="1637" y="630"/>
                  </a:lnTo>
                  <a:cubicBezTo>
                    <a:pt x="1485" y="617"/>
                    <a:pt x="1332" y="560"/>
                    <a:pt x="1194" y="480"/>
                  </a:cubicBezTo>
                  <a:cubicBezTo>
                    <a:pt x="1015" y="371"/>
                    <a:pt x="856" y="225"/>
                    <a:pt x="753" y="44"/>
                  </a:cubicBezTo>
                  <a:cubicBezTo>
                    <a:pt x="741" y="21"/>
                    <a:pt x="719" y="9"/>
                    <a:pt x="698" y="9"/>
                  </a:cubicBezTo>
                  <a:cubicBezTo>
                    <a:pt x="688" y="9"/>
                    <a:pt x="679" y="12"/>
                    <a:pt x="671" y="16"/>
                  </a:cubicBezTo>
                  <a:cubicBezTo>
                    <a:pt x="643" y="34"/>
                    <a:pt x="633" y="61"/>
                    <a:pt x="638" y="82"/>
                  </a:cubicBezTo>
                  <a:cubicBezTo>
                    <a:pt x="655" y="197"/>
                    <a:pt x="693" y="306"/>
                    <a:pt x="720" y="409"/>
                  </a:cubicBezTo>
                  <a:cubicBezTo>
                    <a:pt x="744" y="498"/>
                    <a:pt x="763" y="583"/>
                    <a:pt x="768" y="671"/>
                  </a:cubicBezTo>
                  <a:lnTo>
                    <a:pt x="768" y="671"/>
                  </a:lnTo>
                  <a:cubicBezTo>
                    <a:pt x="767" y="671"/>
                    <a:pt x="766" y="671"/>
                    <a:pt x="765" y="671"/>
                  </a:cubicBezTo>
                  <a:cubicBezTo>
                    <a:pt x="654" y="671"/>
                    <a:pt x="528" y="566"/>
                    <a:pt x="436" y="469"/>
                  </a:cubicBezTo>
                  <a:cubicBezTo>
                    <a:pt x="328" y="356"/>
                    <a:pt x="229" y="225"/>
                    <a:pt x="147" y="87"/>
                  </a:cubicBezTo>
                  <a:lnTo>
                    <a:pt x="142" y="87"/>
                  </a:lnTo>
                  <a:cubicBezTo>
                    <a:pt x="138" y="80"/>
                    <a:pt x="128" y="75"/>
                    <a:pt x="118" y="75"/>
                  </a:cubicBezTo>
                  <a:cubicBezTo>
                    <a:pt x="115" y="75"/>
                    <a:pt x="112" y="75"/>
                    <a:pt x="109" y="77"/>
                  </a:cubicBezTo>
                  <a:cubicBezTo>
                    <a:pt x="104" y="82"/>
                    <a:pt x="98" y="94"/>
                    <a:pt x="98" y="104"/>
                  </a:cubicBezTo>
                  <a:cubicBezTo>
                    <a:pt x="114" y="278"/>
                    <a:pt x="38" y="459"/>
                    <a:pt x="0" y="638"/>
                  </a:cubicBezTo>
                  <a:cubicBezTo>
                    <a:pt x="51" y="491"/>
                    <a:pt x="121" y="348"/>
                    <a:pt x="141" y="188"/>
                  </a:cubicBezTo>
                  <a:lnTo>
                    <a:pt x="141" y="188"/>
                  </a:lnTo>
                  <a:cubicBezTo>
                    <a:pt x="206" y="308"/>
                    <a:pt x="286" y="421"/>
                    <a:pt x="376" y="530"/>
                  </a:cubicBezTo>
                  <a:cubicBezTo>
                    <a:pt x="431" y="590"/>
                    <a:pt x="491" y="650"/>
                    <a:pt x="562" y="699"/>
                  </a:cubicBezTo>
                  <a:cubicBezTo>
                    <a:pt x="618" y="738"/>
                    <a:pt x="692" y="777"/>
                    <a:pt x="773" y="777"/>
                  </a:cubicBezTo>
                  <a:cubicBezTo>
                    <a:pt x="793" y="777"/>
                    <a:pt x="813" y="775"/>
                    <a:pt x="834" y="769"/>
                  </a:cubicBezTo>
                  <a:cubicBezTo>
                    <a:pt x="856" y="764"/>
                    <a:pt x="872" y="748"/>
                    <a:pt x="872" y="726"/>
                  </a:cubicBezTo>
                  <a:lnTo>
                    <a:pt x="872" y="721"/>
                  </a:lnTo>
                  <a:cubicBezTo>
                    <a:pt x="884" y="606"/>
                    <a:pt x="867" y="486"/>
                    <a:pt x="834" y="377"/>
                  </a:cubicBezTo>
                  <a:cubicBezTo>
                    <a:pt x="833" y="370"/>
                    <a:pt x="831" y="364"/>
                    <a:pt x="829" y="358"/>
                  </a:cubicBezTo>
                  <a:lnTo>
                    <a:pt x="829" y="358"/>
                  </a:lnTo>
                  <a:cubicBezTo>
                    <a:pt x="916" y="450"/>
                    <a:pt x="1016" y="529"/>
                    <a:pt x="1124" y="595"/>
                  </a:cubicBezTo>
                  <a:cubicBezTo>
                    <a:pt x="1289" y="697"/>
                    <a:pt x="1481" y="766"/>
                    <a:pt x="1682" y="766"/>
                  </a:cubicBezTo>
                  <a:cubicBezTo>
                    <a:pt x="1719" y="766"/>
                    <a:pt x="1757" y="764"/>
                    <a:pt x="1795" y="759"/>
                  </a:cubicBezTo>
                  <a:cubicBezTo>
                    <a:pt x="1833" y="754"/>
                    <a:pt x="1861" y="721"/>
                    <a:pt x="1854" y="683"/>
                  </a:cubicBezTo>
                  <a:cubicBezTo>
                    <a:pt x="1854" y="671"/>
                    <a:pt x="1849" y="655"/>
                    <a:pt x="1838" y="644"/>
                  </a:cubicBezTo>
                  <a:cubicBezTo>
                    <a:pt x="1720" y="526"/>
                    <a:pt x="1611" y="402"/>
                    <a:pt x="1508" y="273"/>
                  </a:cubicBezTo>
                  <a:lnTo>
                    <a:pt x="1508" y="273"/>
                  </a:lnTo>
                  <a:cubicBezTo>
                    <a:pt x="1702" y="363"/>
                    <a:pt x="1915" y="410"/>
                    <a:pt x="2130" y="410"/>
                  </a:cubicBezTo>
                  <a:cubicBezTo>
                    <a:pt x="2147" y="410"/>
                    <a:pt x="2164" y="410"/>
                    <a:pt x="2181" y="409"/>
                  </a:cubicBezTo>
                  <a:cubicBezTo>
                    <a:pt x="2352" y="404"/>
                    <a:pt x="2509" y="344"/>
                    <a:pt x="2662" y="290"/>
                  </a:cubicBezTo>
                  <a:cubicBezTo>
                    <a:pt x="2810" y="230"/>
                    <a:pt x="2973" y="170"/>
                    <a:pt x="3077" y="34"/>
                  </a:cubicBezTo>
                  <a:lnTo>
                    <a:pt x="3077" y="34"/>
                  </a:lnTo>
                  <a:cubicBezTo>
                    <a:pt x="2962" y="153"/>
                    <a:pt x="2798" y="197"/>
                    <a:pt x="2646" y="246"/>
                  </a:cubicBezTo>
                  <a:cubicBezTo>
                    <a:pt x="2497" y="288"/>
                    <a:pt x="2352" y="329"/>
                    <a:pt x="2202" y="329"/>
                  </a:cubicBezTo>
                  <a:cubicBezTo>
                    <a:pt x="2194" y="329"/>
                    <a:pt x="2185" y="328"/>
                    <a:pt x="2176" y="328"/>
                  </a:cubicBezTo>
                  <a:cubicBezTo>
                    <a:pt x="1866" y="328"/>
                    <a:pt x="1554" y="208"/>
                    <a:pt x="1315" y="11"/>
                  </a:cubicBezTo>
                  <a:cubicBezTo>
                    <a:pt x="1303" y="4"/>
                    <a:pt x="1289" y="1"/>
                    <a:pt x="127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0"/>
            <p:cNvSpPr/>
            <p:nvPr/>
          </p:nvSpPr>
          <p:spPr>
            <a:xfrm>
              <a:off x="6181500" y="3351925"/>
              <a:ext cx="17625" cy="23000"/>
            </a:xfrm>
            <a:custGeom>
              <a:avLst/>
              <a:gdLst/>
              <a:ahLst/>
              <a:cxnLst/>
              <a:rect l="l" t="t" r="r" b="b"/>
              <a:pathLst>
                <a:path w="705" h="920" extrusionOk="0">
                  <a:moveTo>
                    <a:pt x="0" y="0"/>
                  </a:moveTo>
                  <a:cubicBezTo>
                    <a:pt x="0" y="197"/>
                    <a:pt x="55" y="388"/>
                    <a:pt x="148" y="562"/>
                  </a:cubicBezTo>
                  <a:cubicBezTo>
                    <a:pt x="191" y="650"/>
                    <a:pt x="251" y="737"/>
                    <a:pt x="327" y="808"/>
                  </a:cubicBezTo>
                  <a:cubicBezTo>
                    <a:pt x="394" y="870"/>
                    <a:pt x="495" y="920"/>
                    <a:pt x="599" y="920"/>
                  </a:cubicBezTo>
                  <a:cubicBezTo>
                    <a:pt x="614" y="920"/>
                    <a:pt x="629" y="919"/>
                    <a:pt x="644" y="917"/>
                  </a:cubicBezTo>
                  <a:cubicBezTo>
                    <a:pt x="682" y="912"/>
                    <a:pt x="704" y="879"/>
                    <a:pt x="704" y="846"/>
                  </a:cubicBezTo>
                  <a:cubicBezTo>
                    <a:pt x="693" y="715"/>
                    <a:pt x="672" y="590"/>
                    <a:pt x="644" y="469"/>
                  </a:cubicBezTo>
                  <a:lnTo>
                    <a:pt x="573" y="99"/>
                  </a:lnTo>
                  <a:cubicBezTo>
                    <a:pt x="533" y="324"/>
                    <a:pt x="556" y="559"/>
                    <a:pt x="565" y="778"/>
                  </a:cubicBezTo>
                  <a:lnTo>
                    <a:pt x="565" y="778"/>
                  </a:lnTo>
                  <a:cubicBezTo>
                    <a:pt x="443" y="754"/>
                    <a:pt x="335" y="628"/>
                    <a:pt x="251" y="502"/>
                  </a:cubicBezTo>
                  <a:cubicBezTo>
                    <a:pt x="148" y="350"/>
                    <a:pt x="66" y="18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0"/>
            <p:cNvSpPr/>
            <p:nvPr/>
          </p:nvSpPr>
          <p:spPr>
            <a:xfrm>
              <a:off x="6089575" y="3332850"/>
              <a:ext cx="53350" cy="32300"/>
            </a:xfrm>
            <a:custGeom>
              <a:avLst/>
              <a:gdLst/>
              <a:ahLst/>
              <a:cxnLst/>
              <a:rect l="l" t="t" r="r" b="b"/>
              <a:pathLst>
                <a:path w="2134" h="1292" extrusionOk="0">
                  <a:moveTo>
                    <a:pt x="306" y="0"/>
                  </a:moveTo>
                  <a:lnTo>
                    <a:pt x="306" y="0"/>
                  </a:lnTo>
                  <a:cubicBezTo>
                    <a:pt x="240" y="207"/>
                    <a:pt x="153" y="414"/>
                    <a:pt x="11" y="572"/>
                  </a:cubicBezTo>
                  <a:cubicBezTo>
                    <a:pt x="1" y="584"/>
                    <a:pt x="6" y="605"/>
                    <a:pt x="17" y="617"/>
                  </a:cubicBezTo>
                  <a:cubicBezTo>
                    <a:pt x="22" y="617"/>
                    <a:pt x="28" y="622"/>
                    <a:pt x="34" y="622"/>
                  </a:cubicBezTo>
                  <a:cubicBezTo>
                    <a:pt x="56" y="624"/>
                    <a:pt x="78" y="626"/>
                    <a:pt x="100" y="626"/>
                  </a:cubicBezTo>
                  <a:cubicBezTo>
                    <a:pt x="273" y="626"/>
                    <a:pt x="438" y="555"/>
                    <a:pt x="573" y="464"/>
                  </a:cubicBezTo>
                  <a:cubicBezTo>
                    <a:pt x="648" y="413"/>
                    <a:pt x="720" y="356"/>
                    <a:pt x="790" y="299"/>
                  </a:cubicBezTo>
                  <a:lnTo>
                    <a:pt x="790" y="299"/>
                  </a:lnTo>
                  <a:cubicBezTo>
                    <a:pt x="764" y="357"/>
                    <a:pt x="740" y="414"/>
                    <a:pt x="716" y="474"/>
                  </a:cubicBezTo>
                  <a:cubicBezTo>
                    <a:pt x="666" y="622"/>
                    <a:pt x="611" y="769"/>
                    <a:pt x="595" y="932"/>
                  </a:cubicBezTo>
                  <a:cubicBezTo>
                    <a:pt x="590" y="970"/>
                    <a:pt x="618" y="1003"/>
                    <a:pt x="650" y="1010"/>
                  </a:cubicBezTo>
                  <a:lnTo>
                    <a:pt x="666" y="1010"/>
                  </a:lnTo>
                  <a:cubicBezTo>
                    <a:pt x="900" y="998"/>
                    <a:pt x="1108" y="894"/>
                    <a:pt x="1283" y="753"/>
                  </a:cubicBezTo>
                  <a:cubicBezTo>
                    <a:pt x="1341" y="707"/>
                    <a:pt x="1396" y="656"/>
                    <a:pt x="1446" y="600"/>
                  </a:cubicBezTo>
                  <a:lnTo>
                    <a:pt x="1446" y="600"/>
                  </a:lnTo>
                  <a:cubicBezTo>
                    <a:pt x="1438" y="636"/>
                    <a:pt x="1430" y="672"/>
                    <a:pt x="1424" y="708"/>
                  </a:cubicBezTo>
                  <a:cubicBezTo>
                    <a:pt x="1408" y="801"/>
                    <a:pt x="1396" y="889"/>
                    <a:pt x="1396" y="987"/>
                  </a:cubicBezTo>
                  <a:cubicBezTo>
                    <a:pt x="1396" y="1080"/>
                    <a:pt x="1408" y="1184"/>
                    <a:pt x="1474" y="1277"/>
                  </a:cubicBezTo>
                  <a:cubicBezTo>
                    <a:pt x="1480" y="1286"/>
                    <a:pt x="1492" y="1291"/>
                    <a:pt x="1505" y="1291"/>
                  </a:cubicBezTo>
                  <a:cubicBezTo>
                    <a:pt x="1514" y="1291"/>
                    <a:pt x="1525" y="1288"/>
                    <a:pt x="1534" y="1282"/>
                  </a:cubicBezTo>
                  <a:lnTo>
                    <a:pt x="1539" y="1277"/>
                  </a:lnTo>
                  <a:cubicBezTo>
                    <a:pt x="1653" y="1151"/>
                    <a:pt x="1774" y="1030"/>
                    <a:pt x="1877" y="894"/>
                  </a:cubicBezTo>
                  <a:cubicBezTo>
                    <a:pt x="1986" y="758"/>
                    <a:pt x="2084" y="610"/>
                    <a:pt x="2134" y="441"/>
                  </a:cubicBezTo>
                  <a:lnTo>
                    <a:pt x="2134" y="441"/>
                  </a:lnTo>
                  <a:cubicBezTo>
                    <a:pt x="2000" y="746"/>
                    <a:pt x="1748" y="953"/>
                    <a:pt x="1519" y="1182"/>
                  </a:cubicBezTo>
                  <a:lnTo>
                    <a:pt x="1519" y="1182"/>
                  </a:lnTo>
                  <a:cubicBezTo>
                    <a:pt x="1465" y="1054"/>
                    <a:pt x="1504" y="883"/>
                    <a:pt x="1534" y="731"/>
                  </a:cubicBezTo>
                  <a:cubicBezTo>
                    <a:pt x="1575" y="565"/>
                    <a:pt x="1627" y="405"/>
                    <a:pt x="1660" y="225"/>
                  </a:cubicBezTo>
                  <a:lnTo>
                    <a:pt x="1660" y="225"/>
                  </a:lnTo>
                  <a:cubicBezTo>
                    <a:pt x="1662" y="219"/>
                    <a:pt x="1663" y="213"/>
                    <a:pt x="1665" y="207"/>
                  </a:cubicBezTo>
                  <a:lnTo>
                    <a:pt x="1663" y="207"/>
                  </a:lnTo>
                  <a:lnTo>
                    <a:pt x="1663" y="207"/>
                  </a:lnTo>
                  <a:cubicBezTo>
                    <a:pt x="1664" y="203"/>
                    <a:pt x="1664" y="200"/>
                    <a:pt x="1665" y="197"/>
                  </a:cubicBezTo>
                  <a:cubicBezTo>
                    <a:pt x="1675" y="164"/>
                    <a:pt x="1653" y="131"/>
                    <a:pt x="1615" y="126"/>
                  </a:cubicBezTo>
                  <a:cubicBezTo>
                    <a:pt x="1610" y="125"/>
                    <a:pt x="1606" y="124"/>
                    <a:pt x="1601" y="124"/>
                  </a:cubicBezTo>
                  <a:cubicBezTo>
                    <a:pt x="1575" y="124"/>
                    <a:pt x="1553" y="141"/>
                    <a:pt x="1544" y="169"/>
                  </a:cubicBezTo>
                  <a:cubicBezTo>
                    <a:pt x="1489" y="360"/>
                    <a:pt x="1358" y="524"/>
                    <a:pt x="1200" y="650"/>
                  </a:cubicBezTo>
                  <a:cubicBezTo>
                    <a:pt x="1065" y="752"/>
                    <a:pt x="905" y="835"/>
                    <a:pt x="742" y="863"/>
                  </a:cubicBezTo>
                  <a:lnTo>
                    <a:pt x="742" y="863"/>
                  </a:lnTo>
                  <a:cubicBezTo>
                    <a:pt x="760" y="748"/>
                    <a:pt x="796" y="632"/>
                    <a:pt x="835" y="519"/>
                  </a:cubicBezTo>
                  <a:cubicBezTo>
                    <a:pt x="890" y="381"/>
                    <a:pt x="950" y="240"/>
                    <a:pt x="1021" y="109"/>
                  </a:cubicBezTo>
                  <a:cubicBezTo>
                    <a:pt x="1036" y="76"/>
                    <a:pt x="1026" y="43"/>
                    <a:pt x="998" y="28"/>
                  </a:cubicBezTo>
                  <a:cubicBezTo>
                    <a:pt x="989" y="22"/>
                    <a:pt x="978" y="19"/>
                    <a:pt x="967" y="19"/>
                  </a:cubicBezTo>
                  <a:cubicBezTo>
                    <a:pt x="955" y="19"/>
                    <a:pt x="942" y="24"/>
                    <a:pt x="933" y="33"/>
                  </a:cubicBezTo>
                  <a:cubicBezTo>
                    <a:pt x="786" y="152"/>
                    <a:pt x="661" y="283"/>
                    <a:pt x="519" y="388"/>
                  </a:cubicBezTo>
                  <a:cubicBezTo>
                    <a:pt x="392" y="480"/>
                    <a:pt x="248" y="550"/>
                    <a:pt x="94" y="561"/>
                  </a:cubicBezTo>
                  <a:lnTo>
                    <a:pt x="94" y="561"/>
                  </a:lnTo>
                  <a:cubicBezTo>
                    <a:pt x="205" y="388"/>
                    <a:pt x="271" y="194"/>
                    <a:pt x="30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0"/>
            <p:cNvSpPr/>
            <p:nvPr/>
          </p:nvSpPr>
          <p:spPr>
            <a:xfrm>
              <a:off x="6158450" y="3308975"/>
              <a:ext cx="14075" cy="26350"/>
            </a:xfrm>
            <a:custGeom>
              <a:avLst/>
              <a:gdLst/>
              <a:ahLst/>
              <a:cxnLst/>
              <a:rect l="l" t="t" r="r" b="b"/>
              <a:pathLst>
                <a:path w="563" h="1054" extrusionOk="0">
                  <a:moveTo>
                    <a:pt x="49" y="1"/>
                  </a:moveTo>
                  <a:cubicBezTo>
                    <a:pt x="11" y="164"/>
                    <a:pt x="0" y="333"/>
                    <a:pt x="0" y="502"/>
                  </a:cubicBezTo>
                  <a:cubicBezTo>
                    <a:pt x="6" y="671"/>
                    <a:pt x="23" y="840"/>
                    <a:pt x="82" y="1004"/>
                  </a:cubicBezTo>
                  <a:lnTo>
                    <a:pt x="82" y="1009"/>
                  </a:lnTo>
                  <a:cubicBezTo>
                    <a:pt x="91" y="1034"/>
                    <a:pt x="116" y="1053"/>
                    <a:pt x="144" y="1053"/>
                  </a:cubicBezTo>
                  <a:cubicBezTo>
                    <a:pt x="152" y="1053"/>
                    <a:pt x="161" y="1052"/>
                    <a:pt x="169" y="1048"/>
                  </a:cubicBezTo>
                  <a:cubicBezTo>
                    <a:pt x="175" y="1048"/>
                    <a:pt x="186" y="1042"/>
                    <a:pt x="192" y="1036"/>
                  </a:cubicBezTo>
                  <a:cubicBezTo>
                    <a:pt x="322" y="928"/>
                    <a:pt x="393" y="797"/>
                    <a:pt x="453" y="661"/>
                  </a:cubicBezTo>
                  <a:cubicBezTo>
                    <a:pt x="507" y="518"/>
                    <a:pt x="552" y="376"/>
                    <a:pt x="562" y="230"/>
                  </a:cubicBezTo>
                  <a:lnTo>
                    <a:pt x="562" y="230"/>
                  </a:lnTo>
                  <a:cubicBezTo>
                    <a:pt x="502" y="361"/>
                    <a:pt x="431" y="492"/>
                    <a:pt x="360" y="611"/>
                  </a:cubicBezTo>
                  <a:cubicBezTo>
                    <a:pt x="305" y="694"/>
                    <a:pt x="247" y="783"/>
                    <a:pt x="183" y="855"/>
                  </a:cubicBezTo>
                  <a:lnTo>
                    <a:pt x="183" y="855"/>
                  </a:lnTo>
                  <a:cubicBezTo>
                    <a:pt x="172" y="814"/>
                    <a:pt x="162" y="772"/>
                    <a:pt x="154" y="731"/>
                  </a:cubicBezTo>
                  <a:cubicBezTo>
                    <a:pt x="137" y="649"/>
                    <a:pt x="126" y="573"/>
                    <a:pt x="114" y="492"/>
                  </a:cubicBezTo>
                  <a:cubicBezTo>
                    <a:pt x="88" y="333"/>
                    <a:pt x="76" y="170"/>
                    <a:pt x="4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0"/>
            <p:cNvSpPr/>
            <p:nvPr/>
          </p:nvSpPr>
          <p:spPr>
            <a:xfrm>
              <a:off x="6261675" y="3394600"/>
              <a:ext cx="34400" cy="18525"/>
            </a:xfrm>
            <a:custGeom>
              <a:avLst/>
              <a:gdLst/>
              <a:ahLst/>
              <a:cxnLst/>
              <a:rect l="l" t="t" r="r" b="b"/>
              <a:pathLst>
                <a:path w="1376" h="741" extrusionOk="0">
                  <a:moveTo>
                    <a:pt x="524" y="1"/>
                  </a:moveTo>
                  <a:cubicBezTo>
                    <a:pt x="726" y="202"/>
                    <a:pt x="996" y="310"/>
                    <a:pt x="1204" y="472"/>
                  </a:cubicBezTo>
                  <a:lnTo>
                    <a:pt x="1204" y="472"/>
                  </a:lnTo>
                  <a:cubicBezTo>
                    <a:pt x="1151" y="516"/>
                    <a:pt x="1062" y="547"/>
                    <a:pt x="977" y="569"/>
                  </a:cubicBezTo>
                  <a:cubicBezTo>
                    <a:pt x="869" y="595"/>
                    <a:pt x="753" y="612"/>
                    <a:pt x="645" y="612"/>
                  </a:cubicBezTo>
                  <a:cubicBezTo>
                    <a:pt x="529" y="607"/>
                    <a:pt x="416" y="590"/>
                    <a:pt x="300" y="557"/>
                  </a:cubicBezTo>
                  <a:cubicBezTo>
                    <a:pt x="192" y="524"/>
                    <a:pt x="76" y="486"/>
                    <a:pt x="1" y="393"/>
                  </a:cubicBezTo>
                  <a:lnTo>
                    <a:pt x="1" y="393"/>
                  </a:lnTo>
                  <a:cubicBezTo>
                    <a:pt x="50" y="509"/>
                    <a:pt x="164" y="579"/>
                    <a:pt x="273" y="634"/>
                  </a:cubicBezTo>
                  <a:cubicBezTo>
                    <a:pt x="388" y="683"/>
                    <a:pt x="509" y="721"/>
                    <a:pt x="633" y="738"/>
                  </a:cubicBezTo>
                  <a:cubicBezTo>
                    <a:pt x="661" y="740"/>
                    <a:pt x="688" y="741"/>
                    <a:pt x="716" y="741"/>
                  </a:cubicBezTo>
                  <a:cubicBezTo>
                    <a:pt x="817" y="741"/>
                    <a:pt x="915" y="727"/>
                    <a:pt x="1010" y="705"/>
                  </a:cubicBezTo>
                  <a:cubicBezTo>
                    <a:pt x="1130" y="672"/>
                    <a:pt x="1272" y="634"/>
                    <a:pt x="1359" y="486"/>
                  </a:cubicBezTo>
                  <a:cubicBezTo>
                    <a:pt x="1375" y="459"/>
                    <a:pt x="1365" y="426"/>
                    <a:pt x="1342" y="410"/>
                  </a:cubicBezTo>
                  <a:lnTo>
                    <a:pt x="1337" y="410"/>
                  </a:lnTo>
                  <a:cubicBezTo>
                    <a:pt x="1277" y="361"/>
                    <a:pt x="1206" y="317"/>
                    <a:pt x="1141" y="285"/>
                  </a:cubicBezTo>
                  <a:cubicBezTo>
                    <a:pt x="1070" y="247"/>
                    <a:pt x="1005" y="219"/>
                    <a:pt x="934" y="186"/>
                  </a:cubicBezTo>
                  <a:lnTo>
                    <a:pt x="726" y="99"/>
                  </a:lnTo>
                  <a:cubicBezTo>
                    <a:pt x="660" y="71"/>
                    <a:pt x="595" y="39"/>
                    <a:pt x="5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0"/>
            <p:cNvSpPr/>
            <p:nvPr/>
          </p:nvSpPr>
          <p:spPr>
            <a:xfrm>
              <a:off x="6204150" y="3407000"/>
              <a:ext cx="38875" cy="33800"/>
            </a:xfrm>
            <a:custGeom>
              <a:avLst/>
              <a:gdLst/>
              <a:ahLst/>
              <a:cxnLst/>
              <a:rect l="l" t="t" r="r" b="b"/>
              <a:pathLst>
                <a:path w="1555" h="1352" extrusionOk="0">
                  <a:moveTo>
                    <a:pt x="682" y="1"/>
                  </a:moveTo>
                  <a:cubicBezTo>
                    <a:pt x="813" y="99"/>
                    <a:pt x="927" y="209"/>
                    <a:pt x="1047" y="312"/>
                  </a:cubicBezTo>
                  <a:cubicBezTo>
                    <a:pt x="1149" y="392"/>
                    <a:pt x="1257" y="474"/>
                    <a:pt x="1387" y="523"/>
                  </a:cubicBezTo>
                  <a:lnTo>
                    <a:pt x="1387" y="523"/>
                  </a:lnTo>
                  <a:cubicBezTo>
                    <a:pt x="1292" y="590"/>
                    <a:pt x="1164" y="618"/>
                    <a:pt x="1042" y="623"/>
                  </a:cubicBezTo>
                  <a:cubicBezTo>
                    <a:pt x="1027" y="623"/>
                    <a:pt x="1013" y="624"/>
                    <a:pt x="998" y="624"/>
                  </a:cubicBezTo>
                  <a:cubicBezTo>
                    <a:pt x="858" y="624"/>
                    <a:pt x="713" y="595"/>
                    <a:pt x="594" y="536"/>
                  </a:cubicBezTo>
                  <a:lnTo>
                    <a:pt x="589" y="531"/>
                  </a:lnTo>
                  <a:cubicBezTo>
                    <a:pt x="579" y="526"/>
                    <a:pt x="567" y="523"/>
                    <a:pt x="556" y="523"/>
                  </a:cubicBezTo>
                  <a:cubicBezTo>
                    <a:pt x="531" y="523"/>
                    <a:pt x="507" y="535"/>
                    <a:pt x="496" y="557"/>
                  </a:cubicBezTo>
                  <a:cubicBezTo>
                    <a:pt x="491" y="574"/>
                    <a:pt x="486" y="596"/>
                    <a:pt x="491" y="612"/>
                  </a:cubicBezTo>
                  <a:cubicBezTo>
                    <a:pt x="556" y="786"/>
                    <a:pt x="649" y="901"/>
                    <a:pt x="720" y="1038"/>
                  </a:cubicBezTo>
                  <a:cubicBezTo>
                    <a:pt x="753" y="1098"/>
                    <a:pt x="786" y="1179"/>
                    <a:pt x="774" y="1207"/>
                  </a:cubicBezTo>
                  <a:cubicBezTo>
                    <a:pt x="779" y="1220"/>
                    <a:pt x="730" y="1239"/>
                    <a:pt x="677" y="1239"/>
                  </a:cubicBezTo>
                  <a:cubicBezTo>
                    <a:pt x="662" y="1239"/>
                    <a:pt x="647" y="1238"/>
                    <a:pt x="632" y="1234"/>
                  </a:cubicBezTo>
                  <a:cubicBezTo>
                    <a:pt x="507" y="1207"/>
                    <a:pt x="376" y="1108"/>
                    <a:pt x="267" y="1005"/>
                  </a:cubicBezTo>
                  <a:cubicBezTo>
                    <a:pt x="158" y="901"/>
                    <a:pt x="60" y="781"/>
                    <a:pt x="0" y="634"/>
                  </a:cubicBezTo>
                  <a:lnTo>
                    <a:pt x="0" y="634"/>
                  </a:lnTo>
                  <a:cubicBezTo>
                    <a:pt x="33" y="786"/>
                    <a:pt x="119" y="929"/>
                    <a:pt x="217" y="1048"/>
                  </a:cubicBezTo>
                  <a:cubicBezTo>
                    <a:pt x="322" y="1169"/>
                    <a:pt x="441" y="1284"/>
                    <a:pt x="617" y="1337"/>
                  </a:cubicBezTo>
                  <a:cubicBezTo>
                    <a:pt x="652" y="1346"/>
                    <a:pt x="680" y="1351"/>
                    <a:pt x="711" y="1351"/>
                  </a:cubicBezTo>
                  <a:cubicBezTo>
                    <a:pt x="723" y="1351"/>
                    <a:pt x="734" y="1351"/>
                    <a:pt x="748" y="1349"/>
                  </a:cubicBezTo>
                  <a:cubicBezTo>
                    <a:pt x="796" y="1343"/>
                    <a:pt x="867" y="1317"/>
                    <a:pt x="889" y="1251"/>
                  </a:cubicBezTo>
                  <a:cubicBezTo>
                    <a:pt x="916" y="1125"/>
                    <a:pt x="867" y="1055"/>
                    <a:pt x="834" y="977"/>
                  </a:cubicBezTo>
                  <a:cubicBezTo>
                    <a:pt x="793" y="889"/>
                    <a:pt x="737" y="803"/>
                    <a:pt x="692" y="721"/>
                  </a:cubicBezTo>
                  <a:lnTo>
                    <a:pt x="692" y="721"/>
                  </a:lnTo>
                  <a:cubicBezTo>
                    <a:pt x="781" y="746"/>
                    <a:pt x="872" y="756"/>
                    <a:pt x="962" y="756"/>
                  </a:cubicBezTo>
                  <a:cubicBezTo>
                    <a:pt x="991" y="756"/>
                    <a:pt x="1019" y="755"/>
                    <a:pt x="1047" y="754"/>
                  </a:cubicBezTo>
                  <a:cubicBezTo>
                    <a:pt x="1221" y="743"/>
                    <a:pt x="1418" y="695"/>
                    <a:pt x="1538" y="536"/>
                  </a:cubicBezTo>
                  <a:lnTo>
                    <a:pt x="1538" y="531"/>
                  </a:lnTo>
                  <a:cubicBezTo>
                    <a:pt x="1554" y="509"/>
                    <a:pt x="1549" y="476"/>
                    <a:pt x="1527" y="459"/>
                  </a:cubicBezTo>
                  <a:cubicBezTo>
                    <a:pt x="1516" y="454"/>
                    <a:pt x="1511" y="449"/>
                    <a:pt x="1500" y="449"/>
                  </a:cubicBezTo>
                  <a:cubicBezTo>
                    <a:pt x="1358" y="426"/>
                    <a:pt x="1221" y="345"/>
                    <a:pt x="1091" y="257"/>
                  </a:cubicBezTo>
                  <a:cubicBezTo>
                    <a:pt x="960" y="171"/>
                    <a:pt x="829" y="73"/>
                    <a:pt x="68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0"/>
            <p:cNvSpPr/>
            <p:nvPr/>
          </p:nvSpPr>
          <p:spPr>
            <a:xfrm>
              <a:off x="6113325" y="3405100"/>
              <a:ext cx="60425" cy="47400"/>
            </a:xfrm>
            <a:custGeom>
              <a:avLst/>
              <a:gdLst/>
              <a:ahLst/>
              <a:cxnLst/>
              <a:rect l="l" t="t" r="r" b="b"/>
              <a:pathLst>
                <a:path w="2417" h="1896" extrusionOk="0">
                  <a:moveTo>
                    <a:pt x="703" y="1"/>
                  </a:moveTo>
                  <a:cubicBezTo>
                    <a:pt x="594" y="137"/>
                    <a:pt x="501" y="290"/>
                    <a:pt x="371" y="411"/>
                  </a:cubicBezTo>
                  <a:cubicBezTo>
                    <a:pt x="316" y="476"/>
                    <a:pt x="240" y="525"/>
                    <a:pt x="174" y="585"/>
                  </a:cubicBezTo>
                  <a:cubicBezTo>
                    <a:pt x="103" y="640"/>
                    <a:pt x="28" y="705"/>
                    <a:pt x="5" y="814"/>
                  </a:cubicBezTo>
                  <a:cubicBezTo>
                    <a:pt x="0" y="830"/>
                    <a:pt x="11" y="852"/>
                    <a:pt x="33" y="857"/>
                  </a:cubicBezTo>
                  <a:cubicBezTo>
                    <a:pt x="109" y="876"/>
                    <a:pt x="188" y="884"/>
                    <a:pt x="266" y="884"/>
                  </a:cubicBezTo>
                  <a:cubicBezTo>
                    <a:pt x="344" y="884"/>
                    <a:pt x="422" y="876"/>
                    <a:pt x="496" y="862"/>
                  </a:cubicBezTo>
                  <a:cubicBezTo>
                    <a:pt x="596" y="845"/>
                    <a:pt x="692" y="818"/>
                    <a:pt x="787" y="784"/>
                  </a:cubicBezTo>
                  <a:lnTo>
                    <a:pt x="787" y="784"/>
                  </a:lnTo>
                  <a:cubicBezTo>
                    <a:pt x="698" y="921"/>
                    <a:pt x="572" y="1055"/>
                    <a:pt x="518" y="1250"/>
                  </a:cubicBezTo>
                  <a:cubicBezTo>
                    <a:pt x="512" y="1283"/>
                    <a:pt x="529" y="1315"/>
                    <a:pt x="562" y="1327"/>
                  </a:cubicBezTo>
                  <a:lnTo>
                    <a:pt x="589" y="1327"/>
                  </a:lnTo>
                  <a:cubicBezTo>
                    <a:pt x="753" y="1300"/>
                    <a:pt x="922" y="1272"/>
                    <a:pt x="1085" y="1217"/>
                  </a:cubicBezTo>
                  <a:cubicBezTo>
                    <a:pt x="1167" y="1190"/>
                    <a:pt x="1249" y="1157"/>
                    <a:pt x="1325" y="1108"/>
                  </a:cubicBezTo>
                  <a:cubicBezTo>
                    <a:pt x="1330" y="1105"/>
                    <a:pt x="1336" y="1101"/>
                    <a:pt x="1341" y="1098"/>
                  </a:cubicBezTo>
                  <a:lnTo>
                    <a:pt x="1341" y="1098"/>
                  </a:lnTo>
                  <a:cubicBezTo>
                    <a:pt x="1323" y="1265"/>
                    <a:pt x="1325" y="1433"/>
                    <a:pt x="1325" y="1599"/>
                  </a:cubicBezTo>
                  <a:cubicBezTo>
                    <a:pt x="1325" y="1632"/>
                    <a:pt x="1352" y="1665"/>
                    <a:pt x="1390" y="1665"/>
                  </a:cubicBezTo>
                  <a:cubicBezTo>
                    <a:pt x="1407" y="1665"/>
                    <a:pt x="1423" y="1660"/>
                    <a:pt x="1435" y="1648"/>
                  </a:cubicBezTo>
                  <a:cubicBezTo>
                    <a:pt x="1527" y="1561"/>
                    <a:pt x="1625" y="1474"/>
                    <a:pt x="1712" y="1365"/>
                  </a:cubicBezTo>
                  <a:cubicBezTo>
                    <a:pt x="1751" y="1313"/>
                    <a:pt x="1785" y="1257"/>
                    <a:pt x="1813" y="1198"/>
                  </a:cubicBezTo>
                  <a:lnTo>
                    <a:pt x="1813" y="1198"/>
                  </a:lnTo>
                  <a:cubicBezTo>
                    <a:pt x="1836" y="1288"/>
                    <a:pt x="1864" y="1376"/>
                    <a:pt x="1898" y="1463"/>
                  </a:cubicBezTo>
                  <a:cubicBezTo>
                    <a:pt x="1959" y="1615"/>
                    <a:pt x="2035" y="1763"/>
                    <a:pt x="2160" y="1883"/>
                  </a:cubicBezTo>
                  <a:cubicBezTo>
                    <a:pt x="2169" y="1892"/>
                    <a:pt x="2178" y="1896"/>
                    <a:pt x="2187" y="1896"/>
                  </a:cubicBezTo>
                  <a:cubicBezTo>
                    <a:pt x="2194" y="1896"/>
                    <a:pt x="2202" y="1893"/>
                    <a:pt x="2209" y="1889"/>
                  </a:cubicBezTo>
                  <a:cubicBezTo>
                    <a:pt x="2296" y="1811"/>
                    <a:pt x="2334" y="1713"/>
                    <a:pt x="2357" y="1622"/>
                  </a:cubicBezTo>
                  <a:cubicBezTo>
                    <a:pt x="2384" y="1529"/>
                    <a:pt x="2395" y="1430"/>
                    <a:pt x="2400" y="1338"/>
                  </a:cubicBezTo>
                  <a:cubicBezTo>
                    <a:pt x="2417" y="1146"/>
                    <a:pt x="2410" y="955"/>
                    <a:pt x="2405" y="764"/>
                  </a:cubicBezTo>
                  <a:lnTo>
                    <a:pt x="2405" y="764"/>
                  </a:lnTo>
                  <a:cubicBezTo>
                    <a:pt x="2400" y="955"/>
                    <a:pt x="2389" y="1146"/>
                    <a:pt x="2362" y="1332"/>
                  </a:cubicBezTo>
                  <a:cubicBezTo>
                    <a:pt x="2345" y="1425"/>
                    <a:pt x="2324" y="1517"/>
                    <a:pt x="2296" y="1605"/>
                  </a:cubicBezTo>
                  <a:cubicBezTo>
                    <a:pt x="2268" y="1675"/>
                    <a:pt x="2237" y="1748"/>
                    <a:pt x="2191" y="1799"/>
                  </a:cubicBezTo>
                  <a:lnTo>
                    <a:pt x="2191" y="1799"/>
                  </a:lnTo>
                  <a:cubicBezTo>
                    <a:pt x="2100" y="1697"/>
                    <a:pt x="2036" y="1561"/>
                    <a:pt x="1991" y="1425"/>
                  </a:cubicBezTo>
                  <a:cubicBezTo>
                    <a:pt x="1942" y="1283"/>
                    <a:pt x="1909" y="1124"/>
                    <a:pt x="1893" y="972"/>
                  </a:cubicBezTo>
                  <a:cubicBezTo>
                    <a:pt x="1887" y="943"/>
                    <a:pt x="1860" y="922"/>
                    <a:pt x="1831" y="922"/>
                  </a:cubicBezTo>
                  <a:cubicBezTo>
                    <a:pt x="1828" y="922"/>
                    <a:pt x="1824" y="922"/>
                    <a:pt x="1821" y="923"/>
                  </a:cubicBezTo>
                  <a:cubicBezTo>
                    <a:pt x="1800" y="923"/>
                    <a:pt x="1778" y="940"/>
                    <a:pt x="1773" y="960"/>
                  </a:cubicBezTo>
                  <a:cubicBezTo>
                    <a:pt x="1740" y="1081"/>
                    <a:pt x="1685" y="1190"/>
                    <a:pt x="1609" y="1288"/>
                  </a:cubicBezTo>
                  <a:cubicBezTo>
                    <a:pt x="1566" y="1344"/>
                    <a:pt x="1513" y="1397"/>
                    <a:pt x="1456" y="1449"/>
                  </a:cubicBezTo>
                  <a:lnTo>
                    <a:pt x="1456" y="1449"/>
                  </a:lnTo>
                  <a:cubicBezTo>
                    <a:pt x="1458" y="1266"/>
                    <a:pt x="1467" y="1088"/>
                    <a:pt x="1509" y="918"/>
                  </a:cubicBezTo>
                  <a:lnTo>
                    <a:pt x="1509" y="918"/>
                  </a:lnTo>
                  <a:cubicBezTo>
                    <a:pt x="1511" y="912"/>
                    <a:pt x="1514" y="907"/>
                    <a:pt x="1516" y="902"/>
                  </a:cubicBezTo>
                  <a:lnTo>
                    <a:pt x="1513" y="901"/>
                  </a:lnTo>
                  <a:lnTo>
                    <a:pt x="1513" y="901"/>
                  </a:lnTo>
                  <a:cubicBezTo>
                    <a:pt x="1514" y="897"/>
                    <a:pt x="1515" y="893"/>
                    <a:pt x="1516" y="890"/>
                  </a:cubicBezTo>
                  <a:cubicBezTo>
                    <a:pt x="1527" y="852"/>
                    <a:pt x="1506" y="814"/>
                    <a:pt x="1468" y="803"/>
                  </a:cubicBezTo>
                  <a:cubicBezTo>
                    <a:pt x="1463" y="802"/>
                    <a:pt x="1458" y="802"/>
                    <a:pt x="1454" y="802"/>
                  </a:cubicBezTo>
                  <a:cubicBezTo>
                    <a:pt x="1426" y="802"/>
                    <a:pt x="1400" y="819"/>
                    <a:pt x="1385" y="847"/>
                  </a:cubicBezTo>
                  <a:cubicBezTo>
                    <a:pt x="1337" y="960"/>
                    <a:pt x="1189" y="1043"/>
                    <a:pt x="1042" y="1091"/>
                  </a:cubicBezTo>
                  <a:cubicBezTo>
                    <a:pt x="926" y="1130"/>
                    <a:pt x="801" y="1159"/>
                    <a:pt x="676" y="1183"/>
                  </a:cubicBezTo>
                  <a:lnTo>
                    <a:pt x="676" y="1183"/>
                  </a:lnTo>
                  <a:cubicBezTo>
                    <a:pt x="748" y="1028"/>
                    <a:pt x="893" y="888"/>
                    <a:pt x="965" y="688"/>
                  </a:cubicBezTo>
                  <a:cubicBezTo>
                    <a:pt x="977" y="661"/>
                    <a:pt x="960" y="628"/>
                    <a:pt x="932" y="617"/>
                  </a:cubicBezTo>
                  <a:cubicBezTo>
                    <a:pt x="924" y="615"/>
                    <a:pt x="916" y="614"/>
                    <a:pt x="909" y="614"/>
                  </a:cubicBezTo>
                  <a:cubicBezTo>
                    <a:pt x="901" y="614"/>
                    <a:pt x="894" y="615"/>
                    <a:pt x="889" y="617"/>
                  </a:cubicBezTo>
                  <a:cubicBezTo>
                    <a:pt x="686" y="721"/>
                    <a:pt x="455" y="798"/>
                    <a:pt x="230" y="798"/>
                  </a:cubicBezTo>
                  <a:cubicBezTo>
                    <a:pt x="183" y="798"/>
                    <a:pt x="137" y="795"/>
                    <a:pt x="91" y="788"/>
                  </a:cubicBezTo>
                  <a:lnTo>
                    <a:pt x="91" y="788"/>
                  </a:lnTo>
                  <a:cubicBezTo>
                    <a:pt x="114" y="731"/>
                    <a:pt x="162" y="678"/>
                    <a:pt x="212" y="628"/>
                  </a:cubicBezTo>
                  <a:cubicBezTo>
                    <a:pt x="272" y="568"/>
                    <a:pt x="343" y="509"/>
                    <a:pt x="403" y="437"/>
                  </a:cubicBezTo>
                  <a:cubicBezTo>
                    <a:pt x="524" y="306"/>
                    <a:pt x="605" y="142"/>
                    <a:pt x="70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0"/>
            <p:cNvSpPr/>
            <p:nvPr/>
          </p:nvSpPr>
          <p:spPr>
            <a:xfrm>
              <a:off x="6240025" y="3449025"/>
              <a:ext cx="77050" cy="35750"/>
            </a:xfrm>
            <a:custGeom>
              <a:avLst/>
              <a:gdLst/>
              <a:ahLst/>
              <a:cxnLst/>
              <a:rect l="l" t="t" r="r" b="b"/>
              <a:pathLst>
                <a:path w="3082" h="1430" extrusionOk="0">
                  <a:moveTo>
                    <a:pt x="1817" y="1"/>
                  </a:moveTo>
                  <a:cubicBezTo>
                    <a:pt x="1809" y="1"/>
                    <a:pt x="1801" y="2"/>
                    <a:pt x="1793" y="6"/>
                  </a:cubicBezTo>
                  <a:cubicBezTo>
                    <a:pt x="1778" y="16"/>
                    <a:pt x="1773" y="39"/>
                    <a:pt x="1783" y="54"/>
                  </a:cubicBezTo>
                  <a:cubicBezTo>
                    <a:pt x="1888" y="348"/>
                    <a:pt x="2046" y="606"/>
                    <a:pt x="2193" y="868"/>
                  </a:cubicBezTo>
                  <a:lnTo>
                    <a:pt x="2193" y="868"/>
                  </a:lnTo>
                  <a:cubicBezTo>
                    <a:pt x="2190" y="868"/>
                    <a:pt x="2187" y="868"/>
                    <a:pt x="2183" y="868"/>
                  </a:cubicBezTo>
                  <a:cubicBezTo>
                    <a:pt x="2066" y="868"/>
                    <a:pt x="1936" y="813"/>
                    <a:pt x="1826" y="748"/>
                  </a:cubicBezTo>
                  <a:cubicBezTo>
                    <a:pt x="1685" y="666"/>
                    <a:pt x="1559" y="557"/>
                    <a:pt x="1473" y="426"/>
                  </a:cubicBezTo>
                  <a:lnTo>
                    <a:pt x="1473" y="421"/>
                  </a:lnTo>
                  <a:cubicBezTo>
                    <a:pt x="1459" y="403"/>
                    <a:pt x="1438" y="392"/>
                    <a:pt x="1416" y="392"/>
                  </a:cubicBezTo>
                  <a:cubicBezTo>
                    <a:pt x="1404" y="392"/>
                    <a:pt x="1392" y="396"/>
                    <a:pt x="1380" y="404"/>
                  </a:cubicBezTo>
                  <a:cubicBezTo>
                    <a:pt x="1358" y="414"/>
                    <a:pt x="1347" y="442"/>
                    <a:pt x="1352" y="469"/>
                  </a:cubicBezTo>
                  <a:cubicBezTo>
                    <a:pt x="1407" y="775"/>
                    <a:pt x="1590" y="1010"/>
                    <a:pt x="1710" y="1254"/>
                  </a:cubicBezTo>
                  <a:lnTo>
                    <a:pt x="1710" y="1254"/>
                  </a:lnTo>
                  <a:cubicBezTo>
                    <a:pt x="1699" y="1255"/>
                    <a:pt x="1687" y="1255"/>
                    <a:pt x="1676" y="1255"/>
                  </a:cubicBezTo>
                  <a:cubicBezTo>
                    <a:pt x="1507" y="1255"/>
                    <a:pt x="1334" y="1154"/>
                    <a:pt x="1204" y="1021"/>
                  </a:cubicBezTo>
                  <a:cubicBezTo>
                    <a:pt x="1041" y="862"/>
                    <a:pt x="910" y="661"/>
                    <a:pt x="839" y="442"/>
                  </a:cubicBezTo>
                  <a:lnTo>
                    <a:pt x="834" y="437"/>
                  </a:lnTo>
                  <a:cubicBezTo>
                    <a:pt x="826" y="415"/>
                    <a:pt x="804" y="401"/>
                    <a:pt x="779" y="401"/>
                  </a:cubicBezTo>
                  <a:cubicBezTo>
                    <a:pt x="772" y="401"/>
                    <a:pt x="765" y="402"/>
                    <a:pt x="758" y="404"/>
                  </a:cubicBezTo>
                  <a:cubicBezTo>
                    <a:pt x="736" y="409"/>
                    <a:pt x="720" y="431"/>
                    <a:pt x="720" y="459"/>
                  </a:cubicBezTo>
                  <a:cubicBezTo>
                    <a:pt x="709" y="765"/>
                    <a:pt x="797" y="1050"/>
                    <a:pt x="797" y="1340"/>
                  </a:cubicBezTo>
                  <a:lnTo>
                    <a:pt x="797" y="1340"/>
                  </a:lnTo>
                  <a:cubicBezTo>
                    <a:pt x="673" y="1321"/>
                    <a:pt x="544" y="1228"/>
                    <a:pt x="441" y="1135"/>
                  </a:cubicBezTo>
                  <a:cubicBezTo>
                    <a:pt x="330" y="1029"/>
                    <a:pt x="223" y="911"/>
                    <a:pt x="152" y="769"/>
                  </a:cubicBezTo>
                  <a:lnTo>
                    <a:pt x="152" y="769"/>
                  </a:lnTo>
                  <a:cubicBezTo>
                    <a:pt x="152" y="769"/>
                    <a:pt x="152" y="769"/>
                    <a:pt x="152" y="769"/>
                  </a:cubicBezTo>
                  <a:lnTo>
                    <a:pt x="152" y="769"/>
                  </a:lnTo>
                  <a:lnTo>
                    <a:pt x="152" y="769"/>
                  </a:lnTo>
                  <a:lnTo>
                    <a:pt x="152" y="769"/>
                  </a:lnTo>
                  <a:cubicBezTo>
                    <a:pt x="150" y="766"/>
                    <a:pt x="148" y="762"/>
                    <a:pt x="147" y="759"/>
                  </a:cubicBezTo>
                  <a:cubicBezTo>
                    <a:pt x="141" y="748"/>
                    <a:pt x="131" y="748"/>
                    <a:pt x="124" y="748"/>
                  </a:cubicBezTo>
                  <a:cubicBezTo>
                    <a:pt x="114" y="754"/>
                    <a:pt x="109" y="759"/>
                    <a:pt x="114" y="769"/>
                  </a:cubicBezTo>
                  <a:cubicBezTo>
                    <a:pt x="114" y="771"/>
                    <a:pt x="114" y="773"/>
                    <a:pt x="114" y="774"/>
                  </a:cubicBezTo>
                  <a:lnTo>
                    <a:pt x="114" y="774"/>
                  </a:lnTo>
                  <a:lnTo>
                    <a:pt x="114" y="775"/>
                  </a:lnTo>
                  <a:cubicBezTo>
                    <a:pt x="114" y="775"/>
                    <a:pt x="114" y="775"/>
                    <a:pt x="114" y="776"/>
                  </a:cubicBezTo>
                  <a:lnTo>
                    <a:pt x="114" y="776"/>
                  </a:lnTo>
                  <a:cubicBezTo>
                    <a:pt x="128" y="965"/>
                    <a:pt x="0" y="1149"/>
                    <a:pt x="43" y="1348"/>
                  </a:cubicBezTo>
                  <a:cubicBezTo>
                    <a:pt x="19" y="1173"/>
                    <a:pt x="122" y="1023"/>
                    <a:pt x="147" y="850"/>
                  </a:cubicBezTo>
                  <a:lnTo>
                    <a:pt x="147" y="850"/>
                  </a:lnTo>
                  <a:cubicBezTo>
                    <a:pt x="208" y="976"/>
                    <a:pt x="296" y="1084"/>
                    <a:pt x="393" y="1184"/>
                  </a:cubicBezTo>
                  <a:cubicBezTo>
                    <a:pt x="452" y="1245"/>
                    <a:pt x="517" y="1298"/>
                    <a:pt x="589" y="1348"/>
                  </a:cubicBezTo>
                  <a:cubicBezTo>
                    <a:pt x="665" y="1391"/>
                    <a:pt x="741" y="1429"/>
                    <a:pt x="844" y="1429"/>
                  </a:cubicBezTo>
                  <a:cubicBezTo>
                    <a:pt x="867" y="1429"/>
                    <a:pt x="884" y="1413"/>
                    <a:pt x="884" y="1391"/>
                  </a:cubicBezTo>
                  <a:lnTo>
                    <a:pt x="884" y="1386"/>
                  </a:lnTo>
                  <a:cubicBezTo>
                    <a:pt x="894" y="1174"/>
                    <a:pt x="863" y="964"/>
                    <a:pt x="847" y="760"/>
                  </a:cubicBezTo>
                  <a:lnTo>
                    <a:pt x="847" y="760"/>
                  </a:lnTo>
                  <a:cubicBezTo>
                    <a:pt x="919" y="889"/>
                    <a:pt x="1009" y="1007"/>
                    <a:pt x="1113" y="1114"/>
                  </a:cubicBezTo>
                  <a:cubicBezTo>
                    <a:pt x="1204" y="1207"/>
                    <a:pt x="1309" y="1282"/>
                    <a:pt x="1428" y="1337"/>
                  </a:cubicBezTo>
                  <a:cubicBezTo>
                    <a:pt x="1507" y="1369"/>
                    <a:pt x="1594" y="1389"/>
                    <a:pt x="1683" y="1389"/>
                  </a:cubicBezTo>
                  <a:cubicBezTo>
                    <a:pt x="1730" y="1389"/>
                    <a:pt x="1779" y="1383"/>
                    <a:pt x="1826" y="1370"/>
                  </a:cubicBezTo>
                  <a:cubicBezTo>
                    <a:pt x="1865" y="1364"/>
                    <a:pt x="1886" y="1326"/>
                    <a:pt x="1876" y="1288"/>
                  </a:cubicBezTo>
                  <a:lnTo>
                    <a:pt x="1871" y="1277"/>
                  </a:lnTo>
                  <a:cubicBezTo>
                    <a:pt x="1793" y="1083"/>
                    <a:pt x="1673" y="913"/>
                    <a:pt x="1585" y="738"/>
                  </a:cubicBezTo>
                  <a:lnTo>
                    <a:pt x="1585" y="738"/>
                  </a:lnTo>
                  <a:cubicBezTo>
                    <a:pt x="1641" y="783"/>
                    <a:pt x="1700" y="822"/>
                    <a:pt x="1761" y="857"/>
                  </a:cubicBezTo>
                  <a:cubicBezTo>
                    <a:pt x="1883" y="925"/>
                    <a:pt x="2019" y="989"/>
                    <a:pt x="2168" y="989"/>
                  </a:cubicBezTo>
                  <a:cubicBezTo>
                    <a:pt x="2211" y="989"/>
                    <a:pt x="2256" y="983"/>
                    <a:pt x="2301" y="971"/>
                  </a:cubicBezTo>
                  <a:cubicBezTo>
                    <a:pt x="2334" y="966"/>
                    <a:pt x="2350" y="933"/>
                    <a:pt x="2345" y="905"/>
                  </a:cubicBezTo>
                  <a:cubicBezTo>
                    <a:pt x="2345" y="900"/>
                    <a:pt x="2339" y="895"/>
                    <a:pt x="2339" y="890"/>
                  </a:cubicBezTo>
                  <a:cubicBezTo>
                    <a:pt x="2224" y="683"/>
                    <a:pt x="2093" y="489"/>
                    <a:pt x="1984" y="288"/>
                  </a:cubicBezTo>
                  <a:lnTo>
                    <a:pt x="1984" y="288"/>
                  </a:lnTo>
                  <a:cubicBezTo>
                    <a:pt x="2093" y="397"/>
                    <a:pt x="2215" y="494"/>
                    <a:pt x="2350" y="568"/>
                  </a:cubicBezTo>
                  <a:cubicBezTo>
                    <a:pt x="2487" y="642"/>
                    <a:pt x="2643" y="680"/>
                    <a:pt x="2797" y="680"/>
                  </a:cubicBezTo>
                  <a:cubicBezTo>
                    <a:pt x="2895" y="680"/>
                    <a:pt x="2991" y="665"/>
                    <a:pt x="3082" y="633"/>
                  </a:cubicBezTo>
                  <a:lnTo>
                    <a:pt x="3082" y="633"/>
                  </a:lnTo>
                  <a:cubicBezTo>
                    <a:pt x="3007" y="653"/>
                    <a:pt x="2930" y="663"/>
                    <a:pt x="2854" y="663"/>
                  </a:cubicBezTo>
                  <a:cubicBezTo>
                    <a:pt x="2684" y="663"/>
                    <a:pt x="2515" y="615"/>
                    <a:pt x="2372" y="524"/>
                  </a:cubicBezTo>
                  <a:cubicBezTo>
                    <a:pt x="2165" y="399"/>
                    <a:pt x="2002" y="213"/>
                    <a:pt x="1854" y="16"/>
                  </a:cubicBezTo>
                  <a:cubicBezTo>
                    <a:pt x="1844" y="6"/>
                    <a:pt x="1831" y="1"/>
                    <a:pt x="181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0"/>
            <p:cNvSpPr/>
            <p:nvPr/>
          </p:nvSpPr>
          <p:spPr>
            <a:xfrm>
              <a:off x="6082350" y="3447650"/>
              <a:ext cx="43400" cy="30200"/>
            </a:xfrm>
            <a:custGeom>
              <a:avLst/>
              <a:gdLst/>
              <a:ahLst/>
              <a:cxnLst/>
              <a:rect l="l" t="t" r="r" b="b"/>
              <a:pathLst>
                <a:path w="1736" h="1208" extrusionOk="0">
                  <a:moveTo>
                    <a:pt x="557" y="1"/>
                  </a:moveTo>
                  <a:lnTo>
                    <a:pt x="557" y="1"/>
                  </a:lnTo>
                  <a:cubicBezTo>
                    <a:pt x="393" y="339"/>
                    <a:pt x="235" y="678"/>
                    <a:pt x="16" y="972"/>
                  </a:cubicBezTo>
                  <a:cubicBezTo>
                    <a:pt x="1" y="993"/>
                    <a:pt x="6" y="1021"/>
                    <a:pt x="28" y="1038"/>
                  </a:cubicBezTo>
                  <a:cubicBezTo>
                    <a:pt x="33" y="1043"/>
                    <a:pt x="44" y="1048"/>
                    <a:pt x="56" y="1048"/>
                  </a:cubicBezTo>
                  <a:lnTo>
                    <a:pt x="61" y="1048"/>
                  </a:lnTo>
                  <a:cubicBezTo>
                    <a:pt x="285" y="1048"/>
                    <a:pt x="514" y="983"/>
                    <a:pt x="710" y="857"/>
                  </a:cubicBezTo>
                  <a:cubicBezTo>
                    <a:pt x="842" y="774"/>
                    <a:pt x="960" y="656"/>
                    <a:pt x="1042" y="514"/>
                  </a:cubicBezTo>
                  <a:lnTo>
                    <a:pt x="1042" y="514"/>
                  </a:lnTo>
                  <a:cubicBezTo>
                    <a:pt x="1051" y="581"/>
                    <a:pt x="1053" y="650"/>
                    <a:pt x="1053" y="721"/>
                  </a:cubicBezTo>
                  <a:cubicBezTo>
                    <a:pt x="1058" y="862"/>
                    <a:pt x="1053" y="1005"/>
                    <a:pt x="1075" y="1157"/>
                  </a:cubicBezTo>
                  <a:cubicBezTo>
                    <a:pt x="1075" y="1186"/>
                    <a:pt x="1102" y="1207"/>
                    <a:pt x="1135" y="1207"/>
                  </a:cubicBezTo>
                  <a:cubicBezTo>
                    <a:pt x="1139" y="1207"/>
                    <a:pt x="1142" y="1207"/>
                    <a:pt x="1146" y="1207"/>
                  </a:cubicBezTo>
                  <a:cubicBezTo>
                    <a:pt x="1162" y="1207"/>
                    <a:pt x="1184" y="1190"/>
                    <a:pt x="1189" y="1174"/>
                  </a:cubicBezTo>
                  <a:cubicBezTo>
                    <a:pt x="1307" y="928"/>
                    <a:pt x="1470" y="675"/>
                    <a:pt x="1523" y="385"/>
                  </a:cubicBezTo>
                  <a:lnTo>
                    <a:pt x="1523" y="385"/>
                  </a:lnTo>
                  <a:cubicBezTo>
                    <a:pt x="1594" y="557"/>
                    <a:pt x="1661" y="732"/>
                    <a:pt x="1735" y="907"/>
                  </a:cubicBezTo>
                  <a:cubicBezTo>
                    <a:pt x="1675" y="678"/>
                    <a:pt x="1615" y="454"/>
                    <a:pt x="1539" y="230"/>
                  </a:cubicBezTo>
                  <a:cubicBezTo>
                    <a:pt x="1530" y="217"/>
                    <a:pt x="1517" y="206"/>
                    <a:pt x="1500" y="206"/>
                  </a:cubicBezTo>
                  <a:cubicBezTo>
                    <a:pt x="1496" y="206"/>
                    <a:pt x="1493" y="207"/>
                    <a:pt x="1489" y="208"/>
                  </a:cubicBezTo>
                  <a:cubicBezTo>
                    <a:pt x="1473" y="214"/>
                    <a:pt x="1468" y="225"/>
                    <a:pt x="1463" y="240"/>
                  </a:cubicBezTo>
                  <a:cubicBezTo>
                    <a:pt x="1442" y="489"/>
                    <a:pt x="1310" y="698"/>
                    <a:pt x="1186" y="918"/>
                  </a:cubicBezTo>
                  <a:lnTo>
                    <a:pt x="1186" y="918"/>
                  </a:lnTo>
                  <a:cubicBezTo>
                    <a:pt x="1187" y="853"/>
                    <a:pt x="1189" y="787"/>
                    <a:pt x="1189" y="721"/>
                  </a:cubicBezTo>
                  <a:cubicBezTo>
                    <a:pt x="1184" y="574"/>
                    <a:pt x="1184" y="421"/>
                    <a:pt x="1124" y="273"/>
                  </a:cubicBezTo>
                  <a:cubicBezTo>
                    <a:pt x="1116" y="245"/>
                    <a:pt x="1090" y="229"/>
                    <a:pt x="1064" y="229"/>
                  </a:cubicBezTo>
                  <a:cubicBezTo>
                    <a:pt x="1055" y="229"/>
                    <a:pt x="1046" y="231"/>
                    <a:pt x="1037" y="235"/>
                  </a:cubicBezTo>
                  <a:cubicBezTo>
                    <a:pt x="1015" y="240"/>
                    <a:pt x="998" y="257"/>
                    <a:pt x="993" y="280"/>
                  </a:cubicBezTo>
                  <a:cubicBezTo>
                    <a:pt x="939" y="476"/>
                    <a:pt x="808" y="640"/>
                    <a:pt x="638" y="754"/>
                  </a:cubicBezTo>
                  <a:cubicBezTo>
                    <a:pt x="496" y="850"/>
                    <a:pt x="328" y="912"/>
                    <a:pt x="155" y="939"/>
                  </a:cubicBezTo>
                  <a:lnTo>
                    <a:pt x="155" y="939"/>
                  </a:lnTo>
                  <a:cubicBezTo>
                    <a:pt x="334" y="646"/>
                    <a:pt x="447" y="323"/>
                    <a:pt x="55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0"/>
            <p:cNvSpPr/>
            <p:nvPr/>
          </p:nvSpPr>
          <p:spPr>
            <a:xfrm>
              <a:off x="6186000" y="3517200"/>
              <a:ext cx="71875" cy="32925"/>
            </a:xfrm>
            <a:custGeom>
              <a:avLst/>
              <a:gdLst/>
              <a:ahLst/>
              <a:cxnLst/>
              <a:rect l="l" t="t" r="r" b="b"/>
              <a:pathLst>
                <a:path w="2875" h="1317" extrusionOk="0">
                  <a:moveTo>
                    <a:pt x="2171" y="1"/>
                  </a:moveTo>
                  <a:cubicBezTo>
                    <a:pt x="2340" y="227"/>
                    <a:pt x="2580" y="383"/>
                    <a:pt x="2803" y="545"/>
                  </a:cubicBezTo>
                  <a:lnTo>
                    <a:pt x="2803" y="545"/>
                  </a:lnTo>
                  <a:cubicBezTo>
                    <a:pt x="2756" y="615"/>
                    <a:pt x="2677" y="656"/>
                    <a:pt x="2597" y="666"/>
                  </a:cubicBezTo>
                  <a:cubicBezTo>
                    <a:pt x="2580" y="668"/>
                    <a:pt x="2562" y="669"/>
                    <a:pt x="2545" y="669"/>
                  </a:cubicBezTo>
                  <a:cubicBezTo>
                    <a:pt x="2468" y="669"/>
                    <a:pt x="2389" y="649"/>
                    <a:pt x="2318" y="623"/>
                  </a:cubicBezTo>
                  <a:cubicBezTo>
                    <a:pt x="2139" y="557"/>
                    <a:pt x="1965" y="449"/>
                    <a:pt x="1844" y="306"/>
                  </a:cubicBezTo>
                  <a:lnTo>
                    <a:pt x="1844" y="306"/>
                  </a:lnTo>
                  <a:cubicBezTo>
                    <a:pt x="1844" y="306"/>
                    <a:pt x="1844" y="306"/>
                    <a:pt x="1844" y="306"/>
                  </a:cubicBezTo>
                  <a:cubicBezTo>
                    <a:pt x="1832" y="294"/>
                    <a:pt x="1816" y="287"/>
                    <a:pt x="1801" y="287"/>
                  </a:cubicBezTo>
                  <a:cubicBezTo>
                    <a:pt x="1789" y="287"/>
                    <a:pt x="1777" y="291"/>
                    <a:pt x="1768" y="301"/>
                  </a:cubicBezTo>
                  <a:cubicBezTo>
                    <a:pt x="1746" y="318"/>
                    <a:pt x="1741" y="345"/>
                    <a:pt x="1756" y="366"/>
                  </a:cubicBezTo>
                  <a:lnTo>
                    <a:pt x="1756" y="371"/>
                  </a:lnTo>
                  <a:cubicBezTo>
                    <a:pt x="1844" y="514"/>
                    <a:pt x="1920" y="688"/>
                    <a:pt x="1980" y="857"/>
                  </a:cubicBezTo>
                  <a:cubicBezTo>
                    <a:pt x="2008" y="940"/>
                    <a:pt x="2035" y="1026"/>
                    <a:pt x="2040" y="1103"/>
                  </a:cubicBezTo>
                  <a:cubicBezTo>
                    <a:pt x="2044" y="1135"/>
                    <a:pt x="2037" y="1162"/>
                    <a:pt x="2035" y="1169"/>
                  </a:cubicBezTo>
                  <a:lnTo>
                    <a:pt x="2035" y="1169"/>
                  </a:lnTo>
                  <a:lnTo>
                    <a:pt x="2008" y="1174"/>
                  </a:lnTo>
                  <a:cubicBezTo>
                    <a:pt x="2002" y="1174"/>
                    <a:pt x="2002" y="1179"/>
                    <a:pt x="1991" y="1179"/>
                  </a:cubicBezTo>
                  <a:cubicBezTo>
                    <a:pt x="1980" y="1179"/>
                    <a:pt x="1965" y="1174"/>
                    <a:pt x="1947" y="1169"/>
                  </a:cubicBezTo>
                  <a:cubicBezTo>
                    <a:pt x="1811" y="1119"/>
                    <a:pt x="1696" y="960"/>
                    <a:pt x="1598" y="814"/>
                  </a:cubicBezTo>
                  <a:cubicBezTo>
                    <a:pt x="1506" y="666"/>
                    <a:pt x="1419" y="502"/>
                    <a:pt x="1353" y="339"/>
                  </a:cubicBezTo>
                  <a:lnTo>
                    <a:pt x="1348" y="333"/>
                  </a:lnTo>
                  <a:cubicBezTo>
                    <a:pt x="1339" y="307"/>
                    <a:pt x="1309" y="292"/>
                    <a:pt x="1282" y="292"/>
                  </a:cubicBezTo>
                  <a:cubicBezTo>
                    <a:pt x="1274" y="292"/>
                    <a:pt x="1267" y="293"/>
                    <a:pt x="1260" y="295"/>
                  </a:cubicBezTo>
                  <a:cubicBezTo>
                    <a:pt x="1233" y="312"/>
                    <a:pt x="1217" y="339"/>
                    <a:pt x="1217" y="366"/>
                  </a:cubicBezTo>
                  <a:cubicBezTo>
                    <a:pt x="1233" y="552"/>
                    <a:pt x="1255" y="716"/>
                    <a:pt x="1260" y="885"/>
                  </a:cubicBezTo>
                  <a:cubicBezTo>
                    <a:pt x="1260" y="967"/>
                    <a:pt x="1260" y="1053"/>
                    <a:pt x="1238" y="1124"/>
                  </a:cubicBezTo>
                  <a:cubicBezTo>
                    <a:pt x="1223" y="1171"/>
                    <a:pt x="1220" y="1190"/>
                    <a:pt x="1208" y="1190"/>
                  </a:cubicBezTo>
                  <a:cubicBezTo>
                    <a:pt x="1199" y="1190"/>
                    <a:pt x="1185" y="1180"/>
                    <a:pt x="1157" y="1163"/>
                  </a:cubicBezTo>
                  <a:cubicBezTo>
                    <a:pt x="1048" y="1065"/>
                    <a:pt x="966" y="902"/>
                    <a:pt x="895" y="748"/>
                  </a:cubicBezTo>
                  <a:cubicBezTo>
                    <a:pt x="829" y="595"/>
                    <a:pt x="764" y="432"/>
                    <a:pt x="714" y="273"/>
                  </a:cubicBezTo>
                  <a:lnTo>
                    <a:pt x="714" y="268"/>
                  </a:lnTo>
                  <a:cubicBezTo>
                    <a:pt x="706" y="246"/>
                    <a:pt x="687" y="232"/>
                    <a:pt x="666" y="232"/>
                  </a:cubicBezTo>
                  <a:cubicBezTo>
                    <a:pt x="660" y="232"/>
                    <a:pt x="655" y="233"/>
                    <a:pt x="649" y="235"/>
                  </a:cubicBezTo>
                  <a:cubicBezTo>
                    <a:pt x="628" y="240"/>
                    <a:pt x="611" y="257"/>
                    <a:pt x="611" y="280"/>
                  </a:cubicBezTo>
                  <a:cubicBezTo>
                    <a:pt x="590" y="443"/>
                    <a:pt x="573" y="607"/>
                    <a:pt x="540" y="764"/>
                  </a:cubicBezTo>
                  <a:cubicBezTo>
                    <a:pt x="524" y="841"/>
                    <a:pt x="502" y="922"/>
                    <a:pt x="464" y="988"/>
                  </a:cubicBezTo>
                  <a:cubicBezTo>
                    <a:pt x="447" y="1021"/>
                    <a:pt x="420" y="1048"/>
                    <a:pt x="399" y="1053"/>
                  </a:cubicBezTo>
                  <a:cubicBezTo>
                    <a:pt x="394" y="1056"/>
                    <a:pt x="389" y="1057"/>
                    <a:pt x="384" y="1057"/>
                  </a:cubicBezTo>
                  <a:cubicBezTo>
                    <a:pt x="367" y="1057"/>
                    <a:pt x="349" y="1041"/>
                    <a:pt x="328" y="1015"/>
                  </a:cubicBezTo>
                  <a:cubicBezTo>
                    <a:pt x="235" y="895"/>
                    <a:pt x="185" y="731"/>
                    <a:pt x="132" y="574"/>
                  </a:cubicBezTo>
                  <a:cubicBezTo>
                    <a:pt x="82" y="421"/>
                    <a:pt x="44" y="257"/>
                    <a:pt x="1" y="99"/>
                  </a:cubicBezTo>
                  <a:lnTo>
                    <a:pt x="1" y="99"/>
                  </a:lnTo>
                  <a:cubicBezTo>
                    <a:pt x="33" y="263"/>
                    <a:pt x="60" y="421"/>
                    <a:pt x="104" y="585"/>
                  </a:cubicBezTo>
                  <a:cubicBezTo>
                    <a:pt x="147" y="748"/>
                    <a:pt x="180" y="907"/>
                    <a:pt x="278" y="1059"/>
                  </a:cubicBezTo>
                  <a:cubicBezTo>
                    <a:pt x="289" y="1076"/>
                    <a:pt x="306" y="1098"/>
                    <a:pt x="328" y="1114"/>
                  </a:cubicBezTo>
                  <a:cubicBezTo>
                    <a:pt x="343" y="1121"/>
                    <a:pt x="369" y="1129"/>
                    <a:pt x="393" y="1129"/>
                  </a:cubicBezTo>
                  <a:cubicBezTo>
                    <a:pt x="403" y="1129"/>
                    <a:pt x="412" y="1128"/>
                    <a:pt x="420" y="1124"/>
                  </a:cubicBezTo>
                  <a:cubicBezTo>
                    <a:pt x="475" y="1108"/>
                    <a:pt x="507" y="1065"/>
                    <a:pt x="530" y="1026"/>
                  </a:cubicBezTo>
                  <a:cubicBezTo>
                    <a:pt x="578" y="950"/>
                    <a:pt x="600" y="869"/>
                    <a:pt x="623" y="786"/>
                  </a:cubicBezTo>
                  <a:cubicBezTo>
                    <a:pt x="646" y="697"/>
                    <a:pt x="663" y="606"/>
                    <a:pt x="679" y="517"/>
                  </a:cubicBezTo>
                  <a:lnTo>
                    <a:pt x="679" y="517"/>
                  </a:lnTo>
                  <a:cubicBezTo>
                    <a:pt x="710" y="611"/>
                    <a:pt x="745" y="704"/>
                    <a:pt x="786" y="797"/>
                  </a:cubicBezTo>
                  <a:cubicBezTo>
                    <a:pt x="862" y="960"/>
                    <a:pt x="928" y="1119"/>
                    <a:pt x="1074" y="1262"/>
                  </a:cubicBezTo>
                  <a:cubicBezTo>
                    <a:pt x="1105" y="1287"/>
                    <a:pt x="1149" y="1317"/>
                    <a:pt x="1206" y="1317"/>
                  </a:cubicBezTo>
                  <a:cubicBezTo>
                    <a:pt x="1222" y="1317"/>
                    <a:pt x="1238" y="1315"/>
                    <a:pt x="1255" y="1310"/>
                  </a:cubicBezTo>
                  <a:cubicBezTo>
                    <a:pt x="1336" y="1272"/>
                    <a:pt x="1353" y="1207"/>
                    <a:pt x="1364" y="1157"/>
                  </a:cubicBezTo>
                  <a:cubicBezTo>
                    <a:pt x="1391" y="1065"/>
                    <a:pt x="1391" y="972"/>
                    <a:pt x="1391" y="885"/>
                  </a:cubicBezTo>
                  <a:cubicBezTo>
                    <a:pt x="1391" y="832"/>
                    <a:pt x="1389" y="779"/>
                    <a:pt x="1386" y="725"/>
                  </a:cubicBezTo>
                  <a:lnTo>
                    <a:pt x="1386" y="725"/>
                  </a:lnTo>
                  <a:cubicBezTo>
                    <a:pt x="1418" y="781"/>
                    <a:pt x="1451" y="836"/>
                    <a:pt x="1484" y="890"/>
                  </a:cubicBezTo>
                  <a:cubicBezTo>
                    <a:pt x="1598" y="1038"/>
                    <a:pt x="1696" y="1207"/>
                    <a:pt x="1910" y="1294"/>
                  </a:cubicBezTo>
                  <a:cubicBezTo>
                    <a:pt x="1937" y="1300"/>
                    <a:pt x="1970" y="1305"/>
                    <a:pt x="1997" y="1305"/>
                  </a:cubicBezTo>
                  <a:cubicBezTo>
                    <a:pt x="2013" y="1305"/>
                    <a:pt x="2035" y="1300"/>
                    <a:pt x="2051" y="1300"/>
                  </a:cubicBezTo>
                  <a:cubicBezTo>
                    <a:pt x="2068" y="1294"/>
                    <a:pt x="2068" y="1294"/>
                    <a:pt x="2089" y="1283"/>
                  </a:cubicBezTo>
                  <a:cubicBezTo>
                    <a:pt x="2182" y="1222"/>
                    <a:pt x="2161" y="1141"/>
                    <a:pt x="2166" y="1098"/>
                  </a:cubicBezTo>
                  <a:cubicBezTo>
                    <a:pt x="2154" y="993"/>
                    <a:pt x="2122" y="907"/>
                    <a:pt x="2095" y="814"/>
                  </a:cubicBezTo>
                  <a:cubicBezTo>
                    <a:pt x="2063" y="729"/>
                    <a:pt x="2029" y="645"/>
                    <a:pt x="1989" y="562"/>
                  </a:cubicBezTo>
                  <a:lnTo>
                    <a:pt x="1989" y="562"/>
                  </a:lnTo>
                  <a:cubicBezTo>
                    <a:pt x="2082" y="621"/>
                    <a:pt x="2184" y="667"/>
                    <a:pt x="2292" y="705"/>
                  </a:cubicBezTo>
                  <a:cubicBezTo>
                    <a:pt x="2364" y="729"/>
                    <a:pt x="2442" y="744"/>
                    <a:pt x="2521" y="744"/>
                  </a:cubicBezTo>
                  <a:cubicBezTo>
                    <a:pt x="2549" y="744"/>
                    <a:pt x="2578" y="742"/>
                    <a:pt x="2607" y="738"/>
                  </a:cubicBezTo>
                  <a:cubicBezTo>
                    <a:pt x="2717" y="726"/>
                    <a:pt x="2821" y="655"/>
                    <a:pt x="2869" y="557"/>
                  </a:cubicBezTo>
                  <a:lnTo>
                    <a:pt x="2869" y="552"/>
                  </a:lnTo>
                  <a:cubicBezTo>
                    <a:pt x="2874" y="542"/>
                    <a:pt x="2869" y="524"/>
                    <a:pt x="2859" y="519"/>
                  </a:cubicBezTo>
                  <a:cubicBezTo>
                    <a:pt x="2613" y="361"/>
                    <a:pt x="2357" y="225"/>
                    <a:pt x="217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0"/>
            <p:cNvSpPr/>
            <p:nvPr/>
          </p:nvSpPr>
          <p:spPr>
            <a:xfrm>
              <a:off x="6133650" y="3505875"/>
              <a:ext cx="20050" cy="24900"/>
            </a:xfrm>
            <a:custGeom>
              <a:avLst/>
              <a:gdLst/>
              <a:ahLst/>
              <a:cxnLst/>
              <a:rect l="l" t="t" r="r" b="b"/>
              <a:pathLst>
                <a:path w="802" h="996" extrusionOk="0">
                  <a:moveTo>
                    <a:pt x="26" y="1"/>
                  </a:moveTo>
                  <a:cubicBezTo>
                    <a:pt x="0" y="159"/>
                    <a:pt x="16" y="318"/>
                    <a:pt x="38" y="476"/>
                  </a:cubicBezTo>
                  <a:cubicBezTo>
                    <a:pt x="54" y="634"/>
                    <a:pt x="86" y="781"/>
                    <a:pt x="103" y="934"/>
                  </a:cubicBezTo>
                  <a:cubicBezTo>
                    <a:pt x="108" y="969"/>
                    <a:pt x="136" y="995"/>
                    <a:pt x="166" y="995"/>
                  </a:cubicBezTo>
                  <a:cubicBezTo>
                    <a:pt x="169" y="995"/>
                    <a:pt x="171" y="995"/>
                    <a:pt x="174" y="995"/>
                  </a:cubicBezTo>
                  <a:lnTo>
                    <a:pt x="179" y="995"/>
                  </a:lnTo>
                  <a:cubicBezTo>
                    <a:pt x="295" y="988"/>
                    <a:pt x="393" y="923"/>
                    <a:pt x="469" y="857"/>
                  </a:cubicBezTo>
                  <a:cubicBezTo>
                    <a:pt x="545" y="786"/>
                    <a:pt x="600" y="705"/>
                    <a:pt x="648" y="617"/>
                  </a:cubicBezTo>
                  <a:cubicBezTo>
                    <a:pt x="741" y="443"/>
                    <a:pt x="801" y="247"/>
                    <a:pt x="774" y="51"/>
                  </a:cubicBezTo>
                  <a:lnTo>
                    <a:pt x="774" y="51"/>
                  </a:lnTo>
                  <a:cubicBezTo>
                    <a:pt x="736" y="242"/>
                    <a:pt x="655" y="411"/>
                    <a:pt x="550" y="557"/>
                  </a:cubicBezTo>
                  <a:cubicBezTo>
                    <a:pt x="465" y="680"/>
                    <a:pt x="352" y="803"/>
                    <a:pt x="228" y="844"/>
                  </a:cubicBezTo>
                  <a:lnTo>
                    <a:pt x="228" y="844"/>
                  </a:lnTo>
                  <a:cubicBezTo>
                    <a:pt x="205" y="711"/>
                    <a:pt x="173" y="579"/>
                    <a:pt x="136" y="454"/>
                  </a:cubicBezTo>
                  <a:lnTo>
                    <a:pt x="76" y="230"/>
                  </a:lnTo>
                  <a:cubicBezTo>
                    <a:pt x="54" y="154"/>
                    <a:pt x="43" y="78"/>
                    <a:pt x="2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0"/>
            <p:cNvSpPr/>
            <p:nvPr/>
          </p:nvSpPr>
          <p:spPr>
            <a:xfrm>
              <a:off x="6263750" y="3547900"/>
              <a:ext cx="71325" cy="33825"/>
            </a:xfrm>
            <a:custGeom>
              <a:avLst/>
              <a:gdLst/>
              <a:ahLst/>
              <a:cxnLst/>
              <a:rect l="l" t="t" r="r" b="b"/>
              <a:pathLst>
                <a:path w="2853" h="1353" extrusionOk="0">
                  <a:moveTo>
                    <a:pt x="2012" y="1"/>
                  </a:moveTo>
                  <a:cubicBezTo>
                    <a:pt x="2095" y="99"/>
                    <a:pt x="2176" y="197"/>
                    <a:pt x="2269" y="295"/>
                  </a:cubicBezTo>
                  <a:cubicBezTo>
                    <a:pt x="2436" y="427"/>
                    <a:pt x="2656" y="506"/>
                    <a:pt x="2751" y="675"/>
                  </a:cubicBezTo>
                  <a:lnTo>
                    <a:pt x="2751" y="675"/>
                  </a:lnTo>
                  <a:cubicBezTo>
                    <a:pt x="2598" y="727"/>
                    <a:pt x="2433" y="746"/>
                    <a:pt x="2271" y="746"/>
                  </a:cubicBezTo>
                  <a:cubicBezTo>
                    <a:pt x="2183" y="746"/>
                    <a:pt x="2097" y="740"/>
                    <a:pt x="2012" y="731"/>
                  </a:cubicBezTo>
                  <a:cubicBezTo>
                    <a:pt x="1813" y="705"/>
                    <a:pt x="1595" y="645"/>
                    <a:pt x="1458" y="516"/>
                  </a:cubicBezTo>
                  <a:lnTo>
                    <a:pt x="1458" y="516"/>
                  </a:lnTo>
                  <a:cubicBezTo>
                    <a:pt x="1427" y="473"/>
                    <a:pt x="1395" y="430"/>
                    <a:pt x="1363" y="387"/>
                  </a:cubicBezTo>
                  <a:cubicBezTo>
                    <a:pt x="1351" y="372"/>
                    <a:pt x="1332" y="363"/>
                    <a:pt x="1313" y="363"/>
                  </a:cubicBezTo>
                  <a:cubicBezTo>
                    <a:pt x="1300" y="363"/>
                    <a:pt x="1287" y="367"/>
                    <a:pt x="1276" y="377"/>
                  </a:cubicBezTo>
                  <a:cubicBezTo>
                    <a:pt x="1249" y="394"/>
                    <a:pt x="1237" y="432"/>
                    <a:pt x="1254" y="459"/>
                  </a:cubicBezTo>
                  <a:cubicBezTo>
                    <a:pt x="1256" y="463"/>
                    <a:pt x="1258" y="466"/>
                    <a:pt x="1260" y="469"/>
                  </a:cubicBezTo>
                  <a:lnTo>
                    <a:pt x="1260" y="469"/>
                  </a:lnTo>
                  <a:lnTo>
                    <a:pt x="1259" y="470"/>
                  </a:lnTo>
                  <a:cubicBezTo>
                    <a:pt x="1260" y="470"/>
                    <a:pt x="1260" y="470"/>
                    <a:pt x="1260" y="470"/>
                  </a:cubicBezTo>
                  <a:lnTo>
                    <a:pt x="1260" y="470"/>
                  </a:lnTo>
                  <a:cubicBezTo>
                    <a:pt x="1284" y="516"/>
                    <a:pt x="1315" y="556"/>
                    <a:pt x="1350" y="592"/>
                  </a:cubicBezTo>
                  <a:lnTo>
                    <a:pt x="1350" y="592"/>
                  </a:lnTo>
                  <a:cubicBezTo>
                    <a:pt x="1465" y="753"/>
                    <a:pt x="1571" y="918"/>
                    <a:pt x="1671" y="1089"/>
                  </a:cubicBezTo>
                  <a:lnTo>
                    <a:pt x="1671" y="1089"/>
                  </a:lnTo>
                  <a:cubicBezTo>
                    <a:pt x="1524" y="1069"/>
                    <a:pt x="1375" y="960"/>
                    <a:pt x="1222" y="868"/>
                  </a:cubicBezTo>
                  <a:lnTo>
                    <a:pt x="1222" y="868"/>
                  </a:lnTo>
                  <a:lnTo>
                    <a:pt x="1227" y="873"/>
                  </a:lnTo>
                  <a:cubicBezTo>
                    <a:pt x="1134" y="807"/>
                    <a:pt x="1036" y="769"/>
                    <a:pt x="949" y="721"/>
                  </a:cubicBezTo>
                  <a:cubicBezTo>
                    <a:pt x="880" y="688"/>
                    <a:pt x="817" y="652"/>
                    <a:pt x="769" y="607"/>
                  </a:cubicBezTo>
                  <a:lnTo>
                    <a:pt x="769" y="607"/>
                  </a:lnTo>
                  <a:cubicBezTo>
                    <a:pt x="753" y="586"/>
                    <a:pt x="735" y="565"/>
                    <a:pt x="714" y="545"/>
                  </a:cubicBezTo>
                  <a:cubicBezTo>
                    <a:pt x="703" y="532"/>
                    <a:pt x="688" y="525"/>
                    <a:pt x="673" y="525"/>
                  </a:cubicBezTo>
                  <a:cubicBezTo>
                    <a:pt x="659" y="525"/>
                    <a:pt x="644" y="532"/>
                    <a:pt x="632" y="545"/>
                  </a:cubicBezTo>
                  <a:cubicBezTo>
                    <a:pt x="610" y="562"/>
                    <a:pt x="610" y="595"/>
                    <a:pt x="622" y="616"/>
                  </a:cubicBezTo>
                  <a:lnTo>
                    <a:pt x="627" y="623"/>
                  </a:lnTo>
                  <a:cubicBezTo>
                    <a:pt x="648" y="653"/>
                    <a:pt x="671" y="680"/>
                    <a:pt x="696" y="703"/>
                  </a:cubicBezTo>
                  <a:lnTo>
                    <a:pt x="696" y="703"/>
                  </a:lnTo>
                  <a:cubicBezTo>
                    <a:pt x="741" y="771"/>
                    <a:pt x="776" y="862"/>
                    <a:pt x="807" y="943"/>
                  </a:cubicBezTo>
                  <a:cubicBezTo>
                    <a:pt x="840" y="1046"/>
                    <a:pt x="870" y="1157"/>
                    <a:pt x="895" y="1269"/>
                  </a:cubicBezTo>
                  <a:lnTo>
                    <a:pt x="895" y="1269"/>
                  </a:lnTo>
                  <a:cubicBezTo>
                    <a:pt x="876" y="1271"/>
                    <a:pt x="856" y="1273"/>
                    <a:pt x="836" y="1273"/>
                  </a:cubicBezTo>
                  <a:cubicBezTo>
                    <a:pt x="697" y="1273"/>
                    <a:pt x="553" y="1207"/>
                    <a:pt x="431" y="1124"/>
                  </a:cubicBezTo>
                  <a:cubicBezTo>
                    <a:pt x="278" y="1026"/>
                    <a:pt x="141" y="895"/>
                    <a:pt x="0" y="764"/>
                  </a:cubicBezTo>
                  <a:lnTo>
                    <a:pt x="0" y="764"/>
                  </a:lnTo>
                  <a:cubicBezTo>
                    <a:pt x="124" y="905"/>
                    <a:pt x="250" y="1048"/>
                    <a:pt x="403" y="1162"/>
                  </a:cubicBezTo>
                  <a:cubicBezTo>
                    <a:pt x="527" y="1260"/>
                    <a:pt x="683" y="1352"/>
                    <a:pt x="858" y="1352"/>
                  </a:cubicBezTo>
                  <a:cubicBezTo>
                    <a:pt x="889" y="1352"/>
                    <a:pt x="922" y="1349"/>
                    <a:pt x="954" y="1343"/>
                  </a:cubicBezTo>
                  <a:cubicBezTo>
                    <a:pt x="975" y="1336"/>
                    <a:pt x="992" y="1315"/>
                    <a:pt x="987" y="1293"/>
                  </a:cubicBezTo>
                  <a:cubicBezTo>
                    <a:pt x="965" y="1167"/>
                    <a:pt x="937" y="1036"/>
                    <a:pt x="899" y="911"/>
                  </a:cubicBezTo>
                  <a:cubicBezTo>
                    <a:pt x="890" y="881"/>
                    <a:pt x="882" y="851"/>
                    <a:pt x="872" y="820"/>
                  </a:cubicBezTo>
                  <a:lnTo>
                    <a:pt x="872" y="820"/>
                  </a:lnTo>
                  <a:cubicBezTo>
                    <a:pt x="878" y="823"/>
                    <a:pt x="883" y="826"/>
                    <a:pt x="889" y="830"/>
                  </a:cubicBezTo>
                  <a:cubicBezTo>
                    <a:pt x="982" y="885"/>
                    <a:pt x="1080" y="923"/>
                    <a:pt x="1151" y="976"/>
                  </a:cubicBezTo>
                  <a:lnTo>
                    <a:pt x="1156" y="983"/>
                  </a:lnTo>
                  <a:cubicBezTo>
                    <a:pt x="1249" y="1036"/>
                    <a:pt x="1342" y="1102"/>
                    <a:pt x="1445" y="1152"/>
                  </a:cubicBezTo>
                  <a:cubicBezTo>
                    <a:pt x="1524" y="1195"/>
                    <a:pt x="1625" y="1229"/>
                    <a:pt x="1726" y="1229"/>
                  </a:cubicBezTo>
                  <a:cubicBezTo>
                    <a:pt x="1751" y="1229"/>
                    <a:pt x="1776" y="1227"/>
                    <a:pt x="1800" y="1222"/>
                  </a:cubicBezTo>
                  <a:cubicBezTo>
                    <a:pt x="1838" y="1217"/>
                    <a:pt x="1866" y="1179"/>
                    <a:pt x="1859" y="1140"/>
                  </a:cubicBezTo>
                  <a:cubicBezTo>
                    <a:pt x="1854" y="1135"/>
                    <a:pt x="1854" y="1124"/>
                    <a:pt x="1849" y="1119"/>
                  </a:cubicBezTo>
                  <a:cubicBezTo>
                    <a:pt x="1782" y="998"/>
                    <a:pt x="1709" y="880"/>
                    <a:pt x="1632" y="765"/>
                  </a:cubicBezTo>
                  <a:lnTo>
                    <a:pt x="1632" y="765"/>
                  </a:lnTo>
                  <a:cubicBezTo>
                    <a:pt x="1750" y="809"/>
                    <a:pt x="1875" y="836"/>
                    <a:pt x="2002" y="845"/>
                  </a:cubicBezTo>
                  <a:cubicBezTo>
                    <a:pt x="2064" y="850"/>
                    <a:pt x="2126" y="853"/>
                    <a:pt x="2188" y="853"/>
                  </a:cubicBezTo>
                  <a:cubicBezTo>
                    <a:pt x="2403" y="853"/>
                    <a:pt x="2618" y="820"/>
                    <a:pt x="2825" y="731"/>
                  </a:cubicBezTo>
                  <a:cubicBezTo>
                    <a:pt x="2841" y="726"/>
                    <a:pt x="2853" y="699"/>
                    <a:pt x="2841" y="682"/>
                  </a:cubicBezTo>
                  <a:cubicBezTo>
                    <a:pt x="2787" y="562"/>
                    <a:pt x="2689" y="485"/>
                    <a:pt x="2586" y="432"/>
                  </a:cubicBezTo>
                  <a:cubicBezTo>
                    <a:pt x="2487" y="377"/>
                    <a:pt x="2383" y="333"/>
                    <a:pt x="2291" y="268"/>
                  </a:cubicBezTo>
                  <a:cubicBezTo>
                    <a:pt x="2198" y="180"/>
                    <a:pt x="2105" y="87"/>
                    <a:pt x="201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0"/>
            <p:cNvSpPr/>
            <p:nvPr/>
          </p:nvSpPr>
          <p:spPr>
            <a:xfrm>
              <a:off x="6231275" y="3564925"/>
              <a:ext cx="21550" cy="24200"/>
            </a:xfrm>
            <a:custGeom>
              <a:avLst/>
              <a:gdLst/>
              <a:ahLst/>
              <a:cxnLst/>
              <a:rect l="l" t="t" r="r" b="b"/>
              <a:pathLst>
                <a:path w="862" h="968" extrusionOk="0">
                  <a:moveTo>
                    <a:pt x="698" y="1"/>
                  </a:moveTo>
                  <a:lnTo>
                    <a:pt x="698" y="1"/>
                  </a:lnTo>
                  <a:cubicBezTo>
                    <a:pt x="671" y="171"/>
                    <a:pt x="715" y="340"/>
                    <a:pt x="726" y="498"/>
                  </a:cubicBezTo>
                  <a:cubicBezTo>
                    <a:pt x="731" y="579"/>
                    <a:pt x="736" y="655"/>
                    <a:pt x="715" y="721"/>
                  </a:cubicBezTo>
                  <a:cubicBezTo>
                    <a:pt x="710" y="765"/>
                    <a:pt x="698" y="786"/>
                    <a:pt x="682" y="808"/>
                  </a:cubicBezTo>
                  <a:cubicBezTo>
                    <a:pt x="671" y="823"/>
                    <a:pt x="667" y="828"/>
                    <a:pt x="660" y="828"/>
                  </a:cubicBezTo>
                  <a:cubicBezTo>
                    <a:pt x="656" y="828"/>
                    <a:pt x="651" y="827"/>
                    <a:pt x="644" y="825"/>
                  </a:cubicBezTo>
                  <a:cubicBezTo>
                    <a:pt x="595" y="819"/>
                    <a:pt x="529" y="765"/>
                    <a:pt x="474" y="710"/>
                  </a:cubicBezTo>
                  <a:cubicBezTo>
                    <a:pt x="421" y="655"/>
                    <a:pt x="371" y="596"/>
                    <a:pt x="311" y="536"/>
                  </a:cubicBezTo>
                  <a:cubicBezTo>
                    <a:pt x="207" y="410"/>
                    <a:pt x="109" y="279"/>
                    <a:pt x="0" y="149"/>
                  </a:cubicBezTo>
                  <a:lnTo>
                    <a:pt x="0" y="149"/>
                  </a:lnTo>
                  <a:cubicBezTo>
                    <a:pt x="55" y="307"/>
                    <a:pt x="136" y="459"/>
                    <a:pt x="229" y="602"/>
                  </a:cubicBezTo>
                  <a:cubicBezTo>
                    <a:pt x="273" y="672"/>
                    <a:pt x="322" y="738"/>
                    <a:pt x="383" y="803"/>
                  </a:cubicBezTo>
                  <a:cubicBezTo>
                    <a:pt x="442" y="863"/>
                    <a:pt x="502" y="934"/>
                    <a:pt x="617" y="962"/>
                  </a:cubicBezTo>
                  <a:cubicBezTo>
                    <a:pt x="628" y="966"/>
                    <a:pt x="641" y="967"/>
                    <a:pt x="654" y="967"/>
                  </a:cubicBezTo>
                  <a:cubicBezTo>
                    <a:pt x="708" y="967"/>
                    <a:pt x="769" y="934"/>
                    <a:pt x="791" y="891"/>
                  </a:cubicBezTo>
                  <a:cubicBezTo>
                    <a:pt x="824" y="846"/>
                    <a:pt x="841" y="786"/>
                    <a:pt x="846" y="748"/>
                  </a:cubicBezTo>
                  <a:cubicBezTo>
                    <a:pt x="862" y="655"/>
                    <a:pt x="851" y="564"/>
                    <a:pt x="834" y="481"/>
                  </a:cubicBezTo>
                  <a:cubicBezTo>
                    <a:pt x="796" y="312"/>
                    <a:pt x="731" y="164"/>
                    <a:pt x="69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0"/>
            <p:cNvSpPr/>
            <p:nvPr/>
          </p:nvSpPr>
          <p:spPr>
            <a:xfrm>
              <a:off x="6093550" y="3550200"/>
              <a:ext cx="45275" cy="30100"/>
            </a:xfrm>
            <a:custGeom>
              <a:avLst/>
              <a:gdLst/>
              <a:ahLst/>
              <a:cxnLst/>
              <a:rect l="l" t="t" r="r" b="b"/>
              <a:pathLst>
                <a:path w="1811" h="1204" extrusionOk="0">
                  <a:moveTo>
                    <a:pt x="393" y="0"/>
                  </a:moveTo>
                  <a:cubicBezTo>
                    <a:pt x="311" y="131"/>
                    <a:pt x="235" y="274"/>
                    <a:pt x="157" y="415"/>
                  </a:cubicBezTo>
                  <a:cubicBezTo>
                    <a:pt x="92" y="557"/>
                    <a:pt x="21" y="700"/>
                    <a:pt x="6" y="874"/>
                  </a:cubicBezTo>
                  <a:cubicBezTo>
                    <a:pt x="0" y="896"/>
                    <a:pt x="21" y="917"/>
                    <a:pt x="43" y="917"/>
                  </a:cubicBezTo>
                  <a:lnTo>
                    <a:pt x="49" y="917"/>
                  </a:lnTo>
                  <a:cubicBezTo>
                    <a:pt x="157" y="917"/>
                    <a:pt x="250" y="884"/>
                    <a:pt x="338" y="846"/>
                  </a:cubicBezTo>
                  <a:cubicBezTo>
                    <a:pt x="426" y="808"/>
                    <a:pt x="507" y="760"/>
                    <a:pt x="583" y="705"/>
                  </a:cubicBezTo>
                  <a:cubicBezTo>
                    <a:pt x="660" y="645"/>
                    <a:pt x="736" y="579"/>
                    <a:pt x="796" y="503"/>
                  </a:cubicBezTo>
                  <a:cubicBezTo>
                    <a:pt x="811" y="484"/>
                    <a:pt x="825" y="464"/>
                    <a:pt x="839" y="444"/>
                  </a:cubicBezTo>
                  <a:lnTo>
                    <a:pt x="839" y="444"/>
                  </a:lnTo>
                  <a:cubicBezTo>
                    <a:pt x="853" y="521"/>
                    <a:pt x="867" y="599"/>
                    <a:pt x="884" y="672"/>
                  </a:cubicBezTo>
                  <a:cubicBezTo>
                    <a:pt x="927" y="825"/>
                    <a:pt x="955" y="972"/>
                    <a:pt x="1048" y="1125"/>
                  </a:cubicBezTo>
                  <a:cubicBezTo>
                    <a:pt x="1058" y="1141"/>
                    <a:pt x="1080" y="1163"/>
                    <a:pt x="1101" y="1179"/>
                  </a:cubicBezTo>
                  <a:cubicBezTo>
                    <a:pt x="1120" y="1194"/>
                    <a:pt x="1148" y="1203"/>
                    <a:pt x="1176" y="1203"/>
                  </a:cubicBezTo>
                  <a:cubicBezTo>
                    <a:pt x="1190" y="1203"/>
                    <a:pt x="1204" y="1201"/>
                    <a:pt x="1217" y="1196"/>
                  </a:cubicBezTo>
                  <a:cubicBezTo>
                    <a:pt x="1277" y="1168"/>
                    <a:pt x="1309" y="1113"/>
                    <a:pt x="1320" y="1075"/>
                  </a:cubicBezTo>
                  <a:cubicBezTo>
                    <a:pt x="1347" y="994"/>
                    <a:pt x="1363" y="912"/>
                    <a:pt x="1368" y="836"/>
                  </a:cubicBezTo>
                  <a:cubicBezTo>
                    <a:pt x="1391" y="683"/>
                    <a:pt x="1391" y="531"/>
                    <a:pt x="1396" y="383"/>
                  </a:cubicBezTo>
                  <a:lnTo>
                    <a:pt x="1396" y="388"/>
                  </a:lnTo>
                  <a:cubicBezTo>
                    <a:pt x="1407" y="343"/>
                    <a:pt x="1411" y="298"/>
                    <a:pt x="1413" y="253"/>
                  </a:cubicBezTo>
                  <a:lnTo>
                    <a:pt x="1413" y="253"/>
                  </a:lnTo>
                  <a:cubicBezTo>
                    <a:pt x="1527" y="426"/>
                    <a:pt x="1665" y="585"/>
                    <a:pt x="1811" y="727"/>
                  </a:cubicBezTo>
                  <a:cubicBezTo>
                    <a:pt x="1652" y="524"/>
                    <a:pt x="1511" y="317"/>
                    <a:pt x="1408" y="88"/>
                  </a:cubicBezTo>
                  <a:cubicBezTo>
                    <a:pt x="1399" y="77"/>
                    <a:pt x="1386" y="68"/>
                    <a:pt x="1373" y="68"/>
                  </a:cubicBezTo>
                  <a:cubicBezTo>
                    <a:pt x="1368" y="68"/>
                    <a:pt x="1363" y="69"/>
                    <a:pt x="1358" y="72"/>
                  </a:cubicBezTo>
                  <a:cubicBezTo>
                    <a:pt x="1342" y="78"/>
                    <a:pt x="1330" y="88"/>
                    <a:pt x="1330" y="105"/>
                  </a:cubicBezTo>
                  <a:lnTo>
                    <a:pt x="1330" y="110"/>
                  </a:lnTo>
                  <a:cubicBezTo>
                    <a:pt x="1330" y="197"/>
                    <a:pt x="1325" y="285"/>
                    <a:pt x="1303" y="367"/>
                  </a:cubicBezTo>
                  <a:lnTo>
                    <a:pt x="1298" y="372"/>
                  </a:lnTo>
                  <a:cubicBezTo>
                    <a:pt x="1287" y="524"/>
                    <a:pt x="1270" y="672"/>
                    <a:pt x="1249" y="819"/>
                  </a:cubicBezTo>
                  <a:cubicBezTo>
                    <a:pt x="1237" y="896"/>
                    <a:pt x="1227" y="967"/>
                    <a:pt x="1205" y="1027"/>
                  </a:cubicBezTo>
                  <a:cubicBezTo>
                    <a:pt x="1191" y="1056"/>
                    <a:pt x="1181" y="1068"/>
                    <a:pt x="1174" y="1074"/>
                  </a:cubicBezTo>
                  <a:lnTo>
                    <a:pt x="1174" y="1074"/>
                  </a:lnTo>
                  <a:cubicBezTo>
                    <a:pt x="1171" y="1071"/>
                    <a:pt x="1164" y="1064"/>
                    <a:pt x="1156" y="1048"/>
                  </a:cubicBezTo>
                  <a:cubicBezTo>
                    <a:pt x="1091" y="944"/>
                    <a:pt x="1058" y="786"/>
                    <a:pt x="1020" y="645"/>
                  </a:cubicBezTo>
                  <a:cubicBezTo>
                    <a:pt x="987" y="498"/>
                    <a:pt x="965" y="355"/>
                    <a:pt x="922" y="192"/>
                  </a:cubicBezTo>
                  <a:cubicBezTo>
                    <a:pt x="912" y="165"/>
                    <a:pt x="888" y="146"/>
                    <a:pt x="859" y="146"/>
                  </a:cubicBezTo>
                  <a:cubicBezTo>
                    <a:pt x="853" y="146"/>
                    <a:pt x="846" y="147"/>
                    <a:pt x="839" y="148"/>
                  </a:cubicBezTo>
                  <a:cubicBezTo>
                    <a:pt x="812" y="154"/>
                    <a:pt x="796" y="176"/>
                    <a:pt x="791" y="203"/>
                  </a:cubicBezTo>
                  <a:lnTo>
                    <a:pt x="791" y="209"/>
                  </a:lnTo>
                  <a:cubicBezTo>
                    <a:pt x="779" y="355"/>
                    <a:pt x="643" y="503"/>
                    <a:pt x="512" y="607"/>
                  </a:cubicBezTo>
                  <a:cubicBezTo>
                    <a:pt x="389" y="700"/>
                    <a:pt x="244" y="793"/>
                    <a:pt x="96" y="823"/>
                  </a:cubicBezTo>
                  <a:lnTo>
                    <a:pt x="96" y="823"/>
                  </a:lnTo>
                  <a:cubicBezTo>
                    <a:pt x="112" y="696"/>
                    <a:pt x="164" y="562"/>
                    <a:pt x="212" y="438"/>
                  </a:cubicBezTo>
                  <a:cubicBezTo>
                    <a:pt x="267" y="290"/>
                    <a:pt x="333" y="143"/>
                    <a:pt x="39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0"/>
            <p:cNvSpPr/>
            <p:nvPr/>
          </p:nvSpPr>
          <p:spPr>
            <a:xfrm>
              <a:off x="6006650" y="3537100"/>
              <a:ext cx="71625" cy="37075"/>
            </a:xfrm>
            <a:custGeom>
              <a:avLst/>
              <a:gdLst/>
              <a:ahLst/>
              <a:cxnLst/>
              <a:rect l="l" t="t" r="r" b="b"/>
              <a:pathLst>
                <a:path w="2865" h="1483" extrusionOk="0">
                  <a:moveTo>
                    <a:pt x="1412" y="0"/>
                  </a:moveTo>
                  <a:cubicBezTo>
                    <a:pt x="1402" y="0"/>
                    <a:pt x="1391" y="4"/>
                    <a:pt x="1382" y="7"/>
                  </a:cubicBezTo>
                  <a:cubicBezTo>
                    <a:pt x="1173" y="144"/>
                    <a:pt x="956" y="257"/>
                    <a:pt x="720" y="312"/>
                  </a:cubicBezTo>
                  <a:cubicBezTo>
                    <a:pt x="622" y="338"/>
                    <a:pt x="520" y="350"/>
                    <a:pt x="418" y="350"/>
                  </a:cubicBezTo>
                  <a:cubicBezTo>
                    <a:pt x="278" y="350"/>
                    <a:pt x="137" y="327"/>
                    <a:pt x="0" y="280"/>
                  </a:cubicBezTo>
                  <a:lnTo>
                    <a:pt x="0" y="280"/>
                  </a:lnTo>
                  <a:cubicBezTo>
                    <a:pt x="161" y="357"/>
                    <a:pt x="340" y="396"/>
                    <a:pt x="520" y="396"/>
                  </a:cubicBezTo>
                  <a:cubicBezTo>
                    <a:pt x="591" y="396"/>
                    <a:pt x="662" y="390"/>
                    <a:pt x="732" y="378"/>
                  </a:cubicBezTo>
                  <a:cubicBezTo>
                    <a:pt x="900" y="349"/>
                    <a:pt x="1062" y="290"/>
                    <a:pt x="1216" y="216"/>
                  </a:cubicBezTo>
                  <a:lnTo>
                    <a:pt x="1216" y="216"/>
                  </a:lnTo>
                  <a:cubicBezTo>
                    <a:pt x="1138" y="309"/>
                    <a:pt x="1052" y="402"/>
                    <a:pt x="977" y="504"/>
                  </a:cubicBezTo>
                  <a:cubicBezTo>
                    <a:pt x="923" y="596"/>
                    <a:pt x="841" y="672"/>
                    <a:pt x="846" y="831"/>
                  </a:cubicBezTo>
                  <a:cubicBezTo>
                    <a:pt x="863" y="924"/>
                    <a:pt x="956" y="962"/>
                    <a:pt x="1010" y="972"/>
                  </a:cubicBezTo>
                  <a:cubicBezTo>
                    <a:pt x="1070" y="983"/>
                    <a:pt x="1125" y="983"/>
                    <a:pt x="1179" y="983"/>
                  </a:cubicBezTo>
                  <a:cubicBezTo>
                    <a:pt x="1392" y="967"/>
                    <a:pt x="1599" y="934"/>
                    <a:pt x="1801" y="864"/>
                  </a:cubicBezTo>
                  <a:cubicBezTo>
                    <a:pt x="1903" y="827"/>
                    <a:pt x="2008" y="780"/>
                    <a:pt x="2104" y="719"/>
                  </a:cubicBezTo>
                  <a:lnTo>
                    <a:pt x="2104" y="719"/>
                  </a:lnTo>
                  <a:cubicBezTo>
                    <a:pt x="2072" y="780"/>
                    <a:pt x="2039" y="843"/>
                    <a:pt x="2009" y="907"/>
                  </a:cubicBezTo>
                  <a:cubicBezTo>
                    <a:pt x="1938" y="1065"/>
                    <a:pt x="1873" y="1239"/>
                    <a:pt x="1861" y="1420"/>
                  </a:cubicBezTo>
                  <a:lnTo>
                    <a:pt x="1861" y="1425"/>
                  </a:lnTo>
                  <a:cubicBezTo>
                    <a:pt x="1861" y="1447"/>
                    <a:pt x="1873" y="1463"/>
                    <a:pt x="1893" y="1468"/>
                  </a:cubicBezTo>
                  <a:cubicBezTo>
                    <a:pt x="1926" y="1479"/>
                    <a:pt x="1958" y="1483"/>
                    <a:pt x="1989" y="1483"/>
                  </a:cubicBezTo>
                  <a:cubicBezTo>
                    <a:pt x="2072" y="1483"/>
                    <a:pt x="2148" y="1451"/>
                    <a:pt x="2216" y="1420"/>
                  </a:cubicBezTo>
                  <a:cubicBezTo>
                    <a:pt x="2308" y="1375"/>
                    <a:pt x="2396" y="1317"/>
                    <a:pt x="2472" y="1251"/>
                  </a:cubicBezTo>
                  <a:cubicBezTo>
                    <a:pt x="2625" y="1120"/>
                    <a:pt x="2777" y="977"/>
                    <a:pt x="2865" y="793"/>
                  </a:cubicBezTo>
                  <a:lnTo>
                    <a:pt x="2865" y="793"/>
                  </a:lnTo>
                  <a:cubicBezTo>
                    <a:pt x="2815" y="879"/>
                    <a:pt x="2744" y="950"/>
                    <a:pt x="2674" y="1022"/>
                  </a:cubicBezTo>
                  <a:cubicBezTo>
                    <a:pt x="2598" y="1087"/>
                    <a:pt x="2521" y="1153"/>
                    <a:pt x="2439" y="1207"/>
                  </a:cubicBezTo>
                  <a:cubicBezTo>
                    <a:pt x="2357" y="1262"/>
                    <a:pt x="2271" y="1310"/>
                    <a:pt x="2183" y="1349"/>
                  </a:cubicBezTo>
                  <a:cubicBezTo>
                    <a:pt x="2122" y="1375"/>
                    <a:pt x="2057" y="1397"/>
                    <a:pt x="1999" y="1397"/>
                  </a:cubicBezTo>
                  <a:cubicBezTo>
                    <a:pt x="1985" y="1397"/>
                    <a:pt x="1971" y="1395"/>
                    <a:pt x="1958" y="1392"/>
                  </a:cubicBezTo>
                  <a:lnTo>
                    <a:pt x="1958" y="1392"/>
                  </a:lnTo>
                  <a:cubicBezTo>
                    <a:pt x="2001" y="1086"/>
                    <a:pt x="2216" y="826"/>
                    <a:pt x="2339" y="512"/>
                  </a:cubicBezTo>
                  <a:lnTo>
                    <a:pt x="2339" y="512"/>
                  </a:lnTo>
                  <a:cubicBezTo>
                    <a:pt x="2340" y="511"/>
                    <a:pt x="2340" y="510"/>
                    <a:pt x="2341" y="509"/>
                  </a:cubicBezTo>
                  <a:lnTo>
                    <a:pt x="2340" y="508"/>
                  </a:lnTo>
                  <a:lnTo>
                    <a:pt x="2340" y="508"/>
                  </a:lnTo>
                  <a:cubicBezTo>
                    <a:pt x="2342" y="503"/>
                    <a:pt x="2344" y="497"/>
                    <a:pt x="2346" y="492"/>
                  </a:cubicBezTo>
                  <a:cubicBezTo>
                    <a:pt x="2363" y="459"/>
                    <a:pt x="2346" y="421"/>
                    <a:pt x="2314" y="411"/>
                  </a:cubicBezTo>
                  <a:cubicBezTo>
                    <a:pt x="2306" y="408"/>
                    <a:pt x="2299" y="406"/>
                    <a:pt x="2291" y="406"/>
                  </a:cubicBezTo>
                  <a:cubicBezTo>
                    <a:pt x="2270" y="406"/>
                    <a:pt x="2249" y="416"/>
                    <a:pt x="2238" y="433"/>
                  </a:cubicBezTo>
                  <a:cubicBezTo>
                    <a:pt x="2123" y="579"/>
                    <a:pt x="1943" y="672"/>
                    <a:pt x="1757" y="733"/>
                  </a:cubicBezTo>
                  <a:cubicBezTo>
                    <a:pt x="1566" y="793"/>
                    <a:pt x="1370" y="831"/>
                    <a:pt x="1173" y="847"/>
                  </a:cubicBezTo>
                  <a:cubicBezTo>
                    <a:pt x="1156" y="849"/>
                    <a:pt x="1138" y="850"/>
                    <a:pt x="1120" y="850"/>
                  </a:cubicBezTo>
                  <a:cubicBezTo>
                    <a:pt x="1042" y="850"/>
                    <a:pt x="968" y="831"/>
                    <a:pt x="972" y="809"/>
                  </a:cubicBezTo>
                  <a:cubicBezTo>
                    <a:pt x="967" y="754"/>
                    <a:pt x="1027" y="650"/>
                    <a:pt x="1080" y="579"/>
                  </a:cubicBezTo>
                  <a:cubicBezTo>
                    <a:pt x="1196" y="411"/>
                    <a:pt x="1342" y="269"/>
                    <a:pt x="1452" y="78"/>
                  </a:cubicBezTo>
                  <a:cubicBezTo>
                    <a:pt x="1468" y="56"/>
                    <a:pt x="1458" y="23"/>
                    <a:pt x="1435" y="7"/>
                  </a:cubicBezTo>
                  <a:cubicBezTo>
                    <a:pt x="1428" y="2"/>
                    <a:pt x="1420" y="0"/>
                    <a:pt x="141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0"/>
            <p:cNvSpPr/>
            <p:nvPr/>
          </p:nvSpPr>
          <p:spPr>
            <a:xfrm>
              <a:off x="6311850" y="3592475"/>
              <a:ext cx="24575" cy="15300"/>
            </a:xfrm>
            <a:custGeom>
              <a:avLst/>
              <a:gdLst/>
              <a:ahLst/>
              <a:cxnLst/>
              <a:rect l="l" t="t" r="r" b="b"/>
              <a:pathLst>
                <a:path w="983" h="612" extrusionOk="0">
                  <a:moveTo>
                    <a:pt x="416" y="1"/>
                  </a:moveTo>
                  <a:lnTo>
                    <a:pt x="416" y="1"/>
                  </a:lnTo>
                  <a:cubicBezTo>
                    <a:pt x="537" y="151"/>
                    <a:pt x="672" y="282"/>
                    <a:pt x="798" y="416"/>
                  </a:cubicBezTo>
                  <a:lnTo>
                    <a:pt x="798" y="416"/>
                  </a:lnTo>
                  <a:cubicBezTo>
                    <a:pt x="709" y="459"/>
                    <a:pt x="604" y="478"/>
                    <a:pt x="499" y="478"/>
                  </a:cubicBezTo>
                  <a:cubicBezTo>
                    <a:pt x="479" y="478"/>
                    <a:pt x="458" y="478"/>
                    <a:pt x="438" y="476"/>
                  </a:cubicBezTo>
                  <a:cubicBezTo>
                    <a:pt x="285" y="470"/>
                    <a:pt x="126" y="421"/>
                    <a:pt x="1" y="313"/>
                  </a:cubicBezTo>
                  <a:lnTo>
                    <a:pt x="1" y="313"/>
                  </a:lnTo>
                  <a:cubicBezTo>
                    <a:pt x="73" y="470"/>
                    <a:pt x="252" y="563"/>
                    <a:pt x="421" y="601"/>
                  </a:cubicBezTo>
                  <a:cubicBezTo>
                    <a:pt x="465" y="607"/>
                    <a:pt x="510" y="611"/>
                    <a:pt x="556" y="611"/>
                  </a:cubicBezTo>
                  <a:cubicBezTo>
                    <a:pt x="692" y="611"/>
                    <a:pt x="832" y="577"/>
                    <a:pt x="950" y="487"/>
                  </a:cubicBezTo>
                  <a:cubicBezTo>
                    <a:pt x="977" y="464"/>
                    <a:pt x="982" y="421"/>
                    <a:pt x="961" y="394"/>
                  </a:cubicBezTo>
                  <a:lnTo>
                    <a:pt x="956" y="383"/>
                  </a:lnTo>
                  <a:cubicBezTo>
                    <a:pt x="793" y="230"/>
                    <a:pt x="612" y="110"/>
                    <a:pt x="41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0"/>
            <p:cNvSpPr/>
            <p:nvPr/>
          </p:nvSpPr>
          <p:spPr>
            <a:xfrm>
              <a:off x="6243550" y="3609925"/>
              <a:ext cx="57975" cy="28700"/>
            </a:xfrm>
            <a:custGeom>
              <a:avLst/>
              <a:gdLst/>
              <a:ahLst/>
              <a:cxnLst/>
              <a:rect l="l" t="t" r="r" b="b"/>
              <a:pathLst>
                <a:path w="2319" h="1148" extrusionOk="0">
                  <a:moveTo>
                    <a:pt x="1533" y="1"/>
                  </a:moveTo>
                  <a:cubicBezTo>
                    <a:pt x="1718" y="284"/>
                    <a:pt x="2023" y="469"/>
                    <a:pt x="2200" y="741"/>
                  </a:cubicBezTo>
                  <a:lnTo>
                    <a:pt x="2200" y="741"/>
                  </a:lnTo>
                  <a:cubicBezTo>
                    <a:pt x="2166" y="747"/>
                    <a:pt x="2131" y="750"/>
                    <a:pt x="2096" y="750"/>
                  </a:cubicBezTo>
                  <a:cubicBezTo>
                    <a:pt x="1966" y="750"/>
                    <a:pt x="1834" y="709"/>
                    <a:pt x="1718" y="650"/>
                  </a:cubicBezTo>
                  <a:cubicBezTo>
                    <a:pt x="1549" y="574"/>
                    <a:pt x="1391" y="454"/>
                    <a:pt x="1292" y="302"/>
                  </a:cubicBezTo>
                  <a:cubicBezTo>
                    <a:pt x="1279" y="284"/>
                    <a:pt x="1259" y="273"/>
                    <a:pt x="1237" y="273"/>
                  </a:cubicBezTo>
                  <a:cubicBezTo>
                    <a:pt x="1225" y="273"/>
                    <a:pt x="1213" y="277"/>
                    <a:pt x="1201" y="285"/>
                  </a:cubicBezTo>
                  <a:cubicBezTo>
                    <a:pt x="1184" y="302"/>
                    <a:pt x="1173" y="323"/>
                    <a:pt x="1173" y="350"/>
                  </a:cubicBezTo>
                  <a:cubicBezTo>
                    <a:pt x="1201" y="486"/>
                    <a:pt x="1249" y="607"/>
                    <a:pt x="1287" y="727"/>
                  </a:cubicBezTo>
                  <a:cubicBezTo>
                    <a:pt x="1322" y="816"/>
                    <a:pt x="1345" y="912"/>
                    <a:pt x="1347" y="994"/>
                  </a:cubicBezTo>
                  <a:lnTo>
                    <a:pt x="1347" y="994"/>
                  </a:lnTo>
                  <a:cubicBezTo>
                    <a:pt x="1214" y="951"/>
                    <a:pt x="1089" y="844"/>
                    <a:pt x="982" y="733"/>
                  </a:cubicBezTo>
                  <a:cubicBezTo>
                    <a:pt x="856" y="602"/>
                    <a:pt x="748" y="443"/>
                    <a:pt x="682" y="280"/>
                  </a:cubicBezTo>
                  <a:lnTo>
                    <a:pt x="682" y="274"/>
                  </a:lnTo>
                  <a:cubicBezTo>
                    <a:pt x="669" y="253"/>
                    <a:pt x="646" y="238"/>
                    <a:pt x="624" y="238"/>
                  </a:cubicBezTo>
                  <a:cubicBezTo>
                    <a:pt x="617" y="238"/>
                    <a:pt x="611" y="239"/>
                    <a:pt x="605" y="242"/>
                  </a:cubicBezTo>
                  <a:cubicBezTo>
                    <a:pt x="579" y="252"/>
                    <a:pt x="567" y="274"/>
                    <a:pt x="567" y="302"/>
                  </a:cubicBezTo>
                  <a:cubicBezTo>
                    <a:pt x="567" y="307"/>
                    <a:pt x="568" y="312"/>
                    <a:pt x="568" y="317"/>
                  </a:cubicBezTo>
                  <a:lnTo>
                    <a:pt x="568" y="317"/>
                  </a:lnTo>
                  <a:lnTo>
                    <a:pt x="567" y="318"/>
                  </a:lnTo>
                  <a:cubicBezTo>
                    <a:pt x="567" y="318"/>
                    <a:pt x="568" y="319"/>
                    <a:pt x="568" y="319"/>
                  </a:cubicBezTo>
                  <a:lnTo>
                    <a:pt x="568" y="319"/>
                  </a:lnTo>
                  <a:cubicBezTo>
                    <a:pt x="573" y="450"/>
                    <a:pt x="578" y="580"/>
                    <a:pt x="567" y="705"/>
                  </a:cubicBezTo>
                  <a:cubicBezTo>
                    <a:pt x="562" y="771"/>
                    <a:pt x="551" y="841"/>
                    <a:pt x="529" y="891"/>
                  </a:cubicBezTo>
                  <a:cubicBezTo>
                    <a:pt x="510" y="925"/>
                    <a:pt x="480" y="946"/>
                    <a:pt x="447" y="946"/>
                  </a:cubicBezTo>
                  <a:cubicBezTo>
                    <a:pt x="433" y="946"/>
                    <a:pt x="418" y="942"/>
                    <a:pt x="404" y="934"/>
                  </a:cubicBezTo>
                  <a:cubicBezTo>
                    <a:pt x="300" y="879"/>
                    <a:pt x="224" y="754"/>
                    <a:pt x="159" y="640"/>
                  </a:cubicBezTo>
                  <a:cubicBezTo>
                    <a:pt x="93" y="519"/>
                    <a:pt x="38" y="394"/>
                    <a:pt x="0" y="257"/>
                  </a:cubicBezTo>
                  <a:lnTo>
                    <a:pt x="0" y="257"/>
                  </a:lnTo>
                  <a:cubicBezTo>
                    <a:pt x="16" y="394"/>
                    <a:pt x="66" y="531"/>
                    <a:pt x="121" y="655"/>
                  </a:cubicBezTo>
                  <a:cubicBezTo>
                    <a:pt x="180" y="781"/>
                    <a:pt x="235" y="917"/>
                    <a:pt x="371" y="1005"/>
                  </a:cubicBezTo>
                  <a:cubicBezTo>
                    <a:pt x="393" y="1017"/>
                    <a:pt x="419" y="1023"/>
                    <a:pt x="445" y="1023"/>
                  </a:cubicBezTo>
                  <a:cubicBezTo>
                    <a:pt x="510" y="1023"/>
                    <a:pt x="577" y="988"/>
                    <a:pt x="600" y="934"/>
                  </a:cubicBezTo>
                  <a:cubicBezTo>
                    <a:pt x="644" y="863"/>
                    <a:pt x="655" y="786"/>
                    <a:pt x="665" y="716"/>
                  </a:cubicBezTo>
                  <a:cubicBezTo>
                    <a:pt x="672" y="657"/>
                    <a:pt x="676" y="599"/>
                    <a:pt x="679" y="542"/>
                  </a:cubicBezTo>
                  <a:lnTo>
                    <a:pt x="679" y="542"/>
                  </a:lnTo>
                  <a:cubicBezTo>
                    <a:pt x="739" y="642"/>
                    <a:pt x="810" y="733"/>
                    <a:pt x="889" y="819"/>
                  </a:cubicBezTo>
                  <a:cubicBezTo>
                    <a:pt x="1020" y="962"/>
                    <a:pt x="1179" y="1108"/>
                    <a:pt x="1402" y="1146"/>
                  </a:cubicBezTo>
                  <a:cubicBezTo>
                    <a:pt x="1406" y="1147"/>
                    <a:pt x="1410" y="1147"/>
                    <a:pt x="1414" y="1147"/>
                  </a:cubicBezTo>
                  <a:cubicBezTo>
                    <a:pt x="1442" y="1147"/>
                    <a:pt x="1469" y="1126"/>
                    <a:pt x="1478" y="1093"/>
                  </a:cubicBezTo>
                  <a:cubicBezTo>
                    <a:pt x="1511" y="934"/>
                    <a:pt x="1456" y="803"/>
                    <a:pt x="1418" y="683"/>
                  </a:cubicBezTo>
                  <a:cubicBezTo>
                    <a:pt x="1406" y="649"/>
                    <a:pt x="1394" y="615"/>
                    <a:pt x="1381" y="583"/>
                  </a:cubicBezTo>
                  <a:lnTo>
                    <a:pt x="1381" y="583"/>
                  </a:lnTo>
                  <a:cubicBezTo>
                    <a:pt x="1470" y="654"/>
                    <a:pt x="1568" y="712"/>
                    <a:pt x="1669" y="760"/>
                  </a:cubicBezTo>
                  <a:cubicBezTo>
                    <a:pt x="1790" y="809"/>
                    <a:pt x="1923" y="847"/>
                    <a:pt x="2058" y="847"/>
                  </a:cubicBezTo>
                  <a:cubicBezTo>
                    <a:pt x="2132" y="847"/>
                    <a:pt x="2207" y="835"/>
                    <a:pt x="2281" y="809"/>
                  </a:cubicBezTo>
                  <a:cubicBezTo>
                    <a:pt x="2302" y="803"/>
                    <a:pt x="2319" y="781"/>
                    <a:pt x="2307" y="754"/>
                  </a:cubicBezTo>
                  <a:cubicBezTo>
                    <a:pt x="2307" y="754"/>
                    <a:pt x="2307" y="748"/>
                    <a:pt x="2302" y="748"/>
                  </a:cubicBezTo>
                  <a:cubicBezTo>
                    <a:pt x="2100" y="426"/>
                    <a:pt x="1757" y="280"/>
                    <a:pt x="153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0"/>
            <p:cNvSpPr/>
            <p:nvPr/>
          </p:nvSpPr>
          <p:spPr>
            <a:xfrm>
              <a:off x="6183250" y="3596850"/>
              <a:ext cx="20350" cy="25175"/>
            </a:xfrm>
            <a:custGeom>
              <a:avLst/>
              <a:gdLst/>
              <a:ahLst/>
              <a:cxnLst/>
              <a:rect l="l" t="t" r="r" b="b"/>
              <a:pathLst>
                <a:path w="814" h="1007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86"/>
                    <a:pt x="94" y="360"/>
                    <a:pt x="176" y="524"/>
                  </a:cubicBezTo>
                  <a:cubicBezTo>
                    <a:pt x="263" y="687"/>
                    <a:pt x="350" y="851"/>
                    <a:pt x="536" y="977"/>
                  </a:cubicBezTo>
                  <a:cubicBezTo>
                    <a:pt x="564" y="992"/>
                    <a:pt x="600" y="1006"/>
                    <a:pt x="641" y="1006"/>
                  </a:cubicBezTo>
                  <a:cubicBezTo>
                    <a:pt x="671" y="1006"/>
                    <a:pt x="704" y="998"/>
                    <a:pt x="738" y="977"/>
                  </a:cubicBezTo>
                  <a:cubicBezTo>
                    <a:pt x="759" y="961"/>
                    <a:pt x="748" y="971"/>
                    <a:pt x="776" y="944"/>
                  </a:cubicBezTo>
                  <a:cubicBezTo>
                    <a:pt x="798" y="923"/>
                    <a:pt x="803" y="901"/>
                    <a:pt x="803" y="884"/>
                  </a:cubicBezTo>
                  <a:cubicBezTo>
                    <a:pt x="814" y="851"/>
                    <a:pt x="814" y="825"/>
                    <a:pt x="814" y="803"/>
                  </a:cubicBezTo>
                  <a:cubicBezTo>
                    <a:pt x="803" y="699"/>
                    <a:pt x="786" y="611"/>
                    <a:pt x="765" y="519"/>
                  </a:cubicBezTo>
                  <a:cubicBezTo>
                    <a:pt x="716" y="344"/>
                    <a:pt x="655" y="170"/>
                    <a:pt x="579" y="0"/>
                  </a:cubicBezTo>
                  <a:lnTo>
                    <a:pt x="579" y="0"/>
                  </a:lnTo>
                  <a:cubicBezTo>
                    <a:pt x="595" y="186"/>
                    <a:pt x="634" y="367"/>
                    <a:pt x="655" y="541"/>
                  </a:cubicBezTo>
                  <a:cubicBezTo>
                    <a:pt x="667" y="634"/>
                    <a:pt x="683" y="720"/>
                    <a:pt x="678" y="803"/>
                  </a:cubicBezTo>
                  <a:cubicBezTo>
                    <a:pt x="678" y="825"/>
                    <a:pt x="678" y="841"/>
                    <a:pt x="672" y="851"/>
                  </a:cubicBezTo>
                  <a:cubicBezTo>
                    <a:pt x="671" y="855"/>
                    <a:pt x="671" y="857"/>
                    <a:pt x="671" y="857"/>
                  </a:cubicBezTo>
                  <a:lnTo>
                    <a:pt x="671" y="857"/>
                  </a:lnTo>
                  <a:cubicBezTo>
                    <a:pt x="670" y="858"/>
                    <a:pt x="665" y="860"/>
                    <a:pt x="655" y="868"/>
                  </a:cubicBezTo>
                  <a:cubicBezTo>
                    <a:pt x="655" y="868"/>
                    <a:pt x="653" y="869"/>
                    <a:pt x="649" y="869"/>
                  </a:cubicBezTo>
                  <a:cubicBezTo>
                    <a:pt x="641" y="869"/>
                    <a:pt x="624" y="866"/>
                    <a:pt x="602" y="851"/>
                  </a:cubicBezTo>
                  <a:cubicBezTo>
                    <a:pt x="476" y="775"/>
                    <a:pt x="373" y="611"/>
                    <a:pt x="268" y="470"/>
                  </a:cubicBezTo>
                  <a:cubicBezTo>
                    <a:pt x="170" y="322"/>
                    <a:pt x="71" y="17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0"/>
            <p:cNvSpPr/>
            <p:nvPr/>
          </p:nvSpPr>
          <p:spPr>
            <a:xfrm>
              <a:off x="6105950" y="3615400"/>
              <a:ext cx="56875" cy="33300"/>
            </a:xfrm>
            <a:custGeom>
              <a:avLst/>
              <a:gdLst/>
              <a:ahLst/>
              <a:cxnLst/>
              <a:rect l="l" t="t" r="r" b="b"/>
              <a:pathLst>
                <a:path w="2275" h="1332" extrusionOk="0">
                  <a:moveTo>
                    <a:pt x="338" y="0"/>
                  </a:moveTo>
                  <a:lnTo>
                    <a:pt x="338" y="0"/>
                  </a:lnTo>
                  <a:cubicBezTo>
                    <a:pt x="283" y="164"/>
                    <a:pt x="213" y="317"/>
                    <a:pt x="147" y="476"/>
                  </a:cubicBezTo>
                  <a:cubicBezTo>
                    <a:pt x="82" y="633"/>
                    <a:pt x="16" y="796"/>
                    <a:pt x="0" y="977"/>
                  </a:cubicBezTo>
                  <a:cubicBezTo>
                    <a:pt x="0" y="999"/>
                    <a:pt x="16" y="1020"/>
                    <a:pt x="38" y="1020"/>
                  </a:cubicBezTo>
                  <a:lnTo>
                    <a:pt x="44" y="1020"/>
                  </a:lnTo>
                  <a:cubicBezTo>
                    <a:pt x="235" y="1020"/>
                    <a:pt x="409" y="939"/>
                    <a:pt x="557" y="836"/>
                  </a:cubicBezTo>
                  <a:cubicBezTo>
                    <a:pt x="636" y="776"/>
                    <a:pt x="713" y="707"/>
                    <a:pt x="774" y="626"/>
                  </a:cubicBezTo>
                  <a:lnTo>
                    <a:pt x="774" y="626"/>
                  </a:lnTo>
                  <a:cubicBezTo>
                    <a:pt x="792" y="847"/>
                    <a:pt x="838" y="1066"/>
                    <a:pt x="922" y="1277"/>
                  </a:cubicBezTo>
                  <a:cubicBezTo>
                    <a:pt x="934" y="1303"/>
                    <a:pt x="961" y="1319"/>
                    <a:pt x="988" y="1319"/>
                  </a:cubicBezTo>
                  <a:cubicBezTo>
                    <a:pt x="995" y="1319"/>
                    <a:pt x="1003" y="1317"/>
                    <a:pt x="1010" y="1315"/>
                  </a:cubicBezTo>
                  <a:cubicBezTo>
                    <a:pt x="1020" y="1310"/>
                    <a:pt x="1026" y="1304"/>
                    <a:pt x="1031" y="1299"/>
                  </a:cubicBezTo>
                  <a:cubicBezTo>
                    <a:pt x="1101" y="1234"/>
                    <a:pt x="1141" y="1156"/>
                    <a:pt x="1179" y="1086"/>
                  </a:cubicBezTo>
                  <a:cubicBezTo>
                    <a:pt x="1211" y="1010"/>
                    <a:pt x="1239" y="939"/>
                    <a:pt x="1265" y="862"/>
                  </a:cubicBezTo>
                  <a:cubicBezTo>
                    <a:pt x="1292" y="780"/>
                    <a:pt x="1317" y="700"/>
                    <a:pt x="1336" y="617"/>
                  </a:cubicBezTo>
                  <a:lnTo>
                    <a:pt x="1336" y="617"/>
                  </a:lnTo>
                  <a:cubicBezTo>
                    <a:pt x="1407" y="766"/>
                    <a:pt x="1488" y="910"/>
                    <a:pt x="1592" y="1037"/>
                  </a:cubicBezTo>
                  <a:cubicBezTo>
                    <a:pt x="1670" y="1130"/>
                    <a:pt x="1763" y="1217"/>
                    <a:pt x="1877" y="1272"/>
                  </a:cubicBezTo>
                  <a:cubicBezTo>
                    <a:pt x="1948" y="1311"/>
                    <a:pt x="2032" y="1332"/>
                    <a:pt x="2116" y="1332"/>
                  </a:cubicBezTo>
                  <a:cubicBezTo>
                    <a:pt x="2160" y="1332"/>
                    <a:pt x="2204" y="1326"/>
                    <a:pt x="2247" y="1315"/>
                  </a:cubicBezTo>
                  <a:cubicBezTo>
                    <a:pt x="2264" y="1310"/>
                    <a:pt x="2275" y="1294"/>
                    <a:pt x="2275" y="1272"/>
                  </a:cubicBezTo>
                  <a:cubicBezTo>
                    <a:pt x="2259" y="1097"/>
                    <a:pt x="2166" y="955"/>
                    <a:pt x="2090" y="819"/>
                  </a:cubicBezTo>
                  <a:cubicBezTo>
                    <a:pt x="2007" y="682"/>
                    <a:pt x="1932" y="541"/>
                    <a:pt x="1932" y="377"/>
                  </a:cubicBezTo>
                  <a:lnTo>
                    <a:pt x="1932" y="377"/>
                  </a:lnTo>
                  <a:cubicBezTo>
                    <a:pt x="1914" y="541"/>
                    <a:pt x="1980" y="698"/>
                    <a:pt x="2045" y="841"/>
                  </a:cubicBezTo>
                  <a:cubicBezTo>
                    <a:pt x="2111" y="972"/>
                    <a:pt x="2177" y="1108"/>
                    <a:pt x="2195" y="1244"/>
                  </a:cubicBezTo>
                  <a:lnTo>
                    <a:pt x="2195" y="1244"/>
                  </a:lnTo>
                  <a:cubicBezTo>
                    <a:pt x="2176" y="1247"/>
                    <a:pt x="2156" y="1248"/>
                    <a:pt x="2137" y="1248"/>
                  </a:cubicBezTo>
                  <a:cubicBezTo>
                    <a:pt x="2061" y="1248"/>
                    <a:pt x="1986" y="1228"/>
                    <a:pt x="1920" y="1189"/>
                  </a:cubicBezTo>
                  <a:cubicBezTo>
                    <a:pt x="1828" y="1135"/>
                    <a:pt x="1751" y="1053"/>
                    <a:pt x="1680" y="967"/>
                  </a:cubicBezTo>
                  <a:cubicBezTo>
                    <a:pt x="1549" y="786"/>
                    <a:pt x="1446" y="579"/>
                    <a:pt x="1363" y="366"/>
                  </a:cubicBezTo>
                  <a:cubicBezTo>
                    <a:pt x="1355" y="340"/>
                    <a:pt x="1329" y="324"/>
                    <a:pt x="1303" y="324"/>
                  </a:cubicBezTo>
                  <a:cubicBezTo>
                    <a:pt x="1296" y="324"/>
                    <a:pt x="1289" y="326"/>
                    <a:pt x="1282" y="328"/>
                  </a:cubicBezTo>
                  <a:cubicBezTo>
                    <a:pt x="1260" y="338"/>
                    <a:pt x="1244" y="360"/>
                    <a:pt x="1244" y="383"/>
                  </a:cubicBezTo>
                  <a:lnTo>
                    <a:pt x="1239" y="388"/>
                  </a:lnTo>
                  <a:cubicBezTo>
                    <a:pt x="1227" y="529"/>
                    <a:pt x="1184" y="677"/>
                    <a:pt x="1134" y="819"/>
                  </a:cubicBezTo>
                  <a:cubicBezTo>
                    <a:pt x="1113" y="889"/>
                    <a:pt x="1086" y="960"/>
                    <a:pt x="1053" y="1025"/>
                  </a:cubicBezTo>
                  <a:cubicBezTo>
                    <a:pt x="1038" y="1055"/>
                    <a:pt x="1023" y="1084"/>
                    <a:pt x="1006" y="1111"/>
                  </a:cubicBezTo>
                  <a:lnTo>
                    <a:pt x="1006" y="1111"/>
                  </a:lnTo>
                  <a:cubicBezTo>
                    <a:pt x="927" y="878"/>
                    <a:pt x="894" y="625"/>
                    <a:pt x="889" y="377"/>
                  </a:cubicBezTo>
                  <a:cubicBezTo>
                    <a:pt x="889" y="338"/>
                    <a:pt x="862" y="312"/>
                    <a:pt x="824" y="312"/>
                  </a:cubicBezTo>
                  <a:cubicBezTo>
                    <a:pt x="796" y="312"/>
                    <a:pt x="774" y="333"/>
                    <a:pt x="764" y="360"/>
                  </a:cubicBezTo>
                  <a:cubicBezTo>
                    <a:pt x="736" y="514"/>
                    <a:pt x="622" y="644"/>
                    <a:pt x="491" y="748"/>
                  </a:cubicBezTo>
                  <a:cubicBezTo>
                    <a:pt x="372" y="842"/>
                    <a:pt x="229" y="919"/>
                    <a:pt x="85" y="936"/>
                  </a:cubicBezTo>
                  <a:lnTo>
                    <a:pt x="85" y="936"/>
                  </a:lnTo>
                  <a:cubicBezTo>
                    <a:pt x="115" y="620"/>
                    <a:pt x="276" y="317"/>
                    <a:pt x="33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0"/>
            <p:cNvSpPr/>
            <p:nvPr/>
          </p:nvSpPr>
          <p:spPr>
            <a:xfrm>
              <a:off x="6061075" y="3609275"/>
              <a:ext cx="26600" cy="25925"/>
            </a:xfrm>
            <a:custGeom>
              <a:avLst/>
              <a:gdLst/>
              <a:ahLst/>
              <a:cxnLst/>
              <a:rect l="l" t="t" r="r" b="b"/>
              <a:pathLst>
                <a:path w="1064" h="1037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59" y="152"/>
                    <a:pt x="109" y="311"/>
                    <a:pt x="71" y="474"/>
                  </a:cubicBezTo>
                  <a:cubicBezTo>
                    <a:pt x="33" y="633"/>
                    <a:pt x="1" y="802"/>
                    <a:pt x="16" y="982"/>
                  </a:cubicBezTo>
                  <a:cubicBezTo>
                    <a:pt x="22" y="1012"/>
                    <a:pt x="50" y="1037"/>
                    <a:pt x="80" y="1037"/>
                  </a:cubicBezTo>
                  <a:cubicBezTo>
                    <a:pt x="83" y="1037"/>
                    <a:pt x="85" y="1037"/>
                    <a:pt x="88" y="1036"/>
                  </a:cubicBezTo>
                  <a:lnTo>
                    <a:pt x="94" y="1036"/>
                  </a:lnTo>
                  <a:cubicBezTo>
                    <a:pt x="317" y="1031"/>
                    <a:pt x="529" y="927"/>
                    <a:pt x="693" y="786"/>
                  </a:cubicBezTo>
                  <a:cubicBezTo>
                    <a:pt x="857" y="643"/>
                    <a:pt x="988" y="464"/>
                    <a:pt x="1064" y="273"/>
                  </a:cubicBezTo>
                  <a:lnTo>
                    <a:pt x="1064" y="273"/>
                  </a:lnTo>
                  <a:cubicBezTo>
                    <a:pt x="933" y="431"/>
                    <a:pt x="791" y="583"/>
                    <a:pt x="622" y="693"/>
                  </a:cubicBezTo>
                  <a:cubicBezTo>
                    <a:pt x="478" y="794"/>
                    <a:pt x="316" y="866"/>
                    <a:pt x="148" y="892"/>
                  </a:cubicBezTo>
                  <a:lnTo>
                    <a:pt x="148" y="892"/>
                  </a:lnTo>
                  <a:cubicBezTo>
                    <a:pt x="142" y="763"/>
                    <a:pt x="156" y="625"/>
                    <a:pt x="169" y="492"/>
                  </a:cubicBezTo>
                  <a:cubicBezTo>
                    <a:pt x="186" y="328"/>
                    <a:pt x="207" y="169"/>
                    <a:pt x="22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0"/>
            <p:cNvSpPr/>
            <p:nvPr/>
          </p:nvSpPr>
          <p:spPr>
            <a:xfrm>
              <a:off x="6030125" y="3589225"/>
              <a:ext cx="17450" cy="15850"/>
            </a:xfrm>
            <a:custGeom>
              <a:avLst/>
              <a:gdLst/>
              <a:ahLst/>
              <a:cxnLst/>
              <a:rect l="l" t="t" r="r" b="b"/>
              <a:pathLst>
                <a:path w="698" h="634" extrusionOk="0">
                  <a:moveTo>
                    <a:pt x="371" y="0"/>
                  </a:moveTo>
                  <a:lnTo>
                    <a:pt x="371" y="0"/>
                  </a:lnTo>
                  <a:cubicBezTo>
                    <a:pt x="295" y="83"/>
                    <a:pt x="213" y="153"/>
                    <a:pt x="136" y="240"/>
                  </a:cubicBezTo>
                  <a:cubicBezTo>
                    <a:pt x="93" y="279"/>
                    <a:pt x="60" y="322"/>
                    <a:pt x="28" y="382"/>
                  </a:cubicBezTo>
                  <a:cubicBezTo>
                    <a:pt x="17" y="410"/>
                    <a:pt x="0" y="443"/>
                    <a:pt x="0" y="491"/>
                  </a:cubicBezTo>
                  <a:cubicBezTo>
                    <a:pt x="0" y="551"/>
                    <a:pt x="50" y="606"/>
                    <a:pt x="88" y="617"/>
                  </a:cubicBezTo>
                  <a:cubicBezTo>
                    <a:pt x="126" y="628"/>
                    <a:pt x="163" y="634"/>
                    <a:pt x="197" y="634"/>
                  </a:cubicBezTo>
                  <a:cubicBezTo>
                    <a:pt x="303" y="634"/>
                    <a:pt x="388" y="585"/>
                    <a:pt x="458" y="541"/>
                  </a:cubicBezTo>
                  <a:cubicBezTo>
                    <a:pt x="556" y="475"/>
                    <a:pt x="644" y="393"/>
                    <a:pt x="698" y="295"/>
                  </a:cubicBezTo>
                  <a:lnTo>
                    <a:pt x="698" y="295"/>
                  </a:lnTo>
                  <a:cubicBezTo>
                    <a:pt x="606" y="355"/>
                    <a:pt x="508" y="403"/>
                    <a:pt x="410" y="443"/>
                  </a:cubicBezTo>
                  <a:cubicBezTo>
                    <a:pt x="337" y="471"/>
                    <a:pt x="261" y="496"/>
                    <a:pt x="199" y="496"/>
                  </a:cubicBezTo>
                  <a:cubicBezTo>
                    <a:pt x="178" y="496"/>
                    <a:pt x="158" y="493"/>
                    <a:pt x="141" y="486"/>
                  </a:cubicBezTo>
                  <a:cubicBezTo>
                    <a:pt x="138" y="484"/>
                    <a:pt x="137" y="483"/>
                    <a:pt x="137" y="483"/>
                  </a:cubicBezTo>
                  <a:lnTo>
                    <a:pt x="137" y="483"/>
                  </a:lnTo>
                  <a:cubicBezTo>
                    <a:pt x="136" y="483"/>
                    <a:pt x="140" y="486"/>
                    <a:pt x="136" y="486"/>
                  </a:cubicBezTo>
                  <a:cubicBezTo>
                    <a:pt x="136" y="480"/>
                    <a:pt x="141" y="458"/>
                    <a:pt x="148" y="436"/>
                  </a:cubicBezTo>
                  <a:cubicBezTo>
                    <a:pt x="164" y="393"/>
                    <a:pt x="196" y="350"/>
                    <a:pt x="224" y="300"/>
                  </a:cubicBezTo>
                  <a:cubicBezTo>
                    <a:pt x="279" y="207"/>
                    <a:pt x="344" y="115"/>
                    <a:pt x="37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0"/>
            <p:cNvSpPr/>
            <p:nvPr/>
          </p:nvSpPr>
          <p:spPr>
            <a:xfrm>
              <a:off x="6073750" y="3385600"/>
              <a:ext cx="23225" cy="12750"/>
            </a:xfrm>
            <a:custGeom>
              <a:avLst/>
              <a:gdLst/>
              <a:ahLst/>
              <a:cxnLst/>
              <a:rect l="l" t="t" r="r" b="b"/>
              <a:pathLst>
                <a:path w="929" h="510" extrusionOk="0">
                  <a:moveTo>
                    <a:pt x="732" y="1"/>
                  </a:moveTo>
                  <a:cubicBezTo>
                    <a:pt x="617" y="61"/>
                    <a:pt x="508" y="121"/>
                    <a:pt x="393" y="176"/>
                  </a:cubicBezTo>
                  <a:cubicBezTo>
                    <a:pt x="279" y="224"/>
                    <a:pt x="164" y="274"/>
                    <a:pt x="50" y="312"/>
                  </a:cubicBezTo>
                  <a:cubicBezTo>
                    <a:pt x="17" y="317"/>
                    <a:pt x="0" y="345"/>
                    <a:pt x="0" y="372"/>
                  </a:cubicBezTo>
                  <a:lnTo>
                    <a:pt x="0" y="378"/>
                  </a:lnTo>
                  <a:lnTo>
                    <a:pt x="0" y="405"/>
                  </a:lnTo>
                  <a:cubicBezTo>
                    <a:pt x="0" y="438"/>
                    <a:pt x="22" y="464"/>
                    <a:pt x="55" y="471"/>
                  </a:cubicBezTo>
                  <a:cubicBezTo>
                    <a:pt x="179" y="498"/>
                    <a:pt x="302" y="510"/>
                    <a:pt x="429" y="510"/>
                  </a:cubicBezTo>
                  <a:cubicBezTo>
                    <a:pt x="454" y="510"/>
                    <a:pt x="478" y="509"/>
                    <a:pt x="503" y="509"/>
                  </a:cubicBezTo>
                  <a:cubicBezTo>
                    <a:pt x="650" y="492"/>
                    <a:pt x="808" y="464"/>
                    <a:pt x="928" y="378"/>
                  </a:cubicBezTo>
                  <a:lnTo>
                    <a:pt x="928" y="378"/>
                  </a:lnTo>
                  <a:cubicBezTo>
                    <a:pt x="848" y="396"/>
                    <a:pt x="769" y="402"/>
                    <a:pt x="689" y="402"/>
                  </a:cubicBezTo>
                  <a:cubicBezTo>
                    <a:pt x="627" y="402"/>
                    <a:pt x="565" y="398"/>
                    <a:pt x="503" y="393"/>
                  </a:cubicBezTo>
                  <a:cubicBezTo>
                    <a:pt x="426" y="388"/>
                    <a:pt x="349" y="378"/>
                    <a:pt x="273" y="367"/>
                  </a:cubicBezTo>
                  <a:lnTo>
                    <a:pt x="273" y="367"/>
                  </a:lnTo>
                  <a:cubicBezTo>
                    <a:pt x="333" y="337"/>
                    <a:pt x="390" y="302"/>
                    <a:pt x="443" y="262"/>
                  </a:cubicBezTo>
                  <a:cubicBezTo>
                    <a:pt x="551" y="186"/>
                    <a:pt x="650" y="99"/>
                    <a:pt x="73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0"/>
            <p:cNvSpPr/>
            <p:nvPr/>
          </p:nvSpPr>
          <p:spPr>
            <a:xfrm>
              <a:off x="6282400" y="3501800"/>
              <a:ext cx="29650" cy="18075"/>
            </a:xfrm>
            <a:custGeom>
              <a:avLst/>
              <a:gdLst/>
              <a:ahLst/>
              <a:cxnLst/>
              <a:rect l="l" t="t" r="r" b="b"/>
              <a:pathLst>
                <a:path w="1186" h="723" extrusionOk="0">
                  <a:moveTo>
                    <a:pt x="443" y="0"/>
                  </a:moveTo>
                  <a:lnTo>
                    <a:pt x="443" y="0"/>
                  </a:lnTo>
                  <a:cubicBezTo>
                    <a:pt x="513" y="126"/>
                    <a:pt x="629" y="229"/>
                    <a:pt x="743" y="317"/>
                  </a:cubicBezTo>
                  <a:cubicBezTo>
                    <a:pt x="832" y="385"/>
                    <a:pt x="917" y="449"/>
                    <a:pt x="992" y="520"/>
                  </a:cubicBezTo>
                  <a:lnTo>
                    <a:pt x="992" y="520"/>
                  </a:lnTo>
                  <a:cubicBezTo>
                    <a:pt x="892" y="567"/>
                    <a:pt x="779" y="589"/>
                    <a:pt x="663" y="589"/>
                  </a:cubicBezTo>
                  <a:cubicBezTo>
                    <a:pt x="617" y="589"/>
                    <a:pt x="570" y="585"/>
                    <a:pt x="524" y="579"/>
                  </a:cubicBezTo>
                  <a:cubicBezTo>
                    <a:pt x="334" y="557"/>
                    <a:pt x="148" y="470"/>
                    <a:pt x="0" y="322"/>
                  </a:cubicBezTo>
                  <a:lnTo>
                    <a:pt x="0" y="322"/>
                  </a:lnTo>
                  <a:cubicBezTo>
                    <a:pt x="93" y="513"/>
                    <a:pt x="290" y="644"/>
                    <a:pt x="503" y="699"/>
                  </a:cubicBezTo>
                  <a:cubicBezTo>
                    <a:pt x="570" y="715"/>
                    <a:pt x="640" y="723"/>
                    <a:pt x="710" y="723"/>
                  </a:cubicBezTo>
                  <a:cubicBezTo>
                    <a:pt x="862" y="723"/>
                    <a:pt x="1014" y="684"/>
                    <a:pt x="1141" y="595"/>
                  </a:cubicBezTo>
                  <a:lnTo>
                    <a:pt x="1146" y="595"/>
                  </a:lnTo>
                  <a:cubicBezTo>
                    <a:pt x="1173" y="574"/>
                    <a:pt x="1185" y="529"/>
                    <a:pt x="1163" y="503"/>
                  </a:cubicBezTo>
                  <a:lnTo>
                    <a:pt x="1158" y="491"/>
                  </a:lnTo>
                  <a:cubicBezTo>
                    <a:pt x="1048" y="382"/>
                    <a:pt x="917" y="307"/>
                    <a:pt x="798" y="235"/>
                  </a:cubicBezTo>
                  <a:cubicBezTo>
                    <a:pt x="672" y="164"/>
                    <a:pt x="551" y="98"/>
                    <a:pt x="44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0"/>
            <p:cNvSpPr/>
            <p:nvPr/>
          </p:nvSpPr>
          <p:spPr>
            <a:xfrm>
              <a:off x="6780275" y="2981500"/>
              <a:ext cx="467400" cy="608100"/>
            </a:xfrm>
            <a:custGeom>
              <a:avLst/>
              <a:gdLst/>
              <a:ahLst/>
              <a:cxnLst/>
              <a:rect l="l" t="t" r="r" b="b"/>
              <a:pathLst>
                <a:path w="18696" h="24324" extrusionOk="0">
                  <a:moveTo>
                    <a:pt x="8813" y="1"/>
                  </a:moveTo>
                  <a:cubicBezTo>
                    <a:pt x="8767" y="1"/>
                    <a:pt x="8718" y="14"/>
                    <a:pt x="8665" y="46"/>
                  </a:cubicBezTo>
                  <a:cubicBezTo>
                    <a:pt x="8462" y="172"/>
                    <a:pt x="8517" y="433"/>
                    <a:pt x="8539" y="673"/>
                  </a:cubicBezTo>
                  <a:cubicBezTo>
                    <a:pt x="8610" y="1219"/>
                    <a:pt x="8724" y="1743"/>
                    <a:pt x="8834" y="2282"/>
                  </a:cubicBezTo>
                  <a:cubicBezTo>
                    <a:pt x="8887" y="2506"/>
                    <a:pt x="8927" y="2751"/>
                    <a:pt x="8980" y="2969"/>
                  </a:cubicBezTo>
                  <a:cubicBezTo>
                    <a:pt x="8429" y="2931"/>
                    <a:pt x="8081" y="2146"/>
                    <a:pt x="7655" y="1922"/>
                  </a:cubicBezTo>
                  <a:lnTo>
                    <a:pt x="7655" y="1922"/>
                  </a:lnTo>
                  <a:cubicBezTo>
                    <a:pt x="7507" y="2506"/>
                    <a:pt x="8004" y="2969"/>
                    <a:pt x="8260" y="3412"/>
                  </a:cubicBezTo>
                  <a:cubicBezTo>
                    <a:pt x="8241" y="3413"/>
                    <a:pt x="8221" y="3413"/>
                    <a:pt x="8201" y="3413"/>
                  </a:cubicBezTo>
                  <a:cubicBezTo>
                    <a:pt x="7848" y="3413"/>
                    <a:pt x="7437" y="3245"/>
                    <a:pt x="7142" y="3090"/>
                  </a:cubicBezTo>
                  <a:lnTo>
                    <a:pt x="7142" y="3090"/>
                  </a:lnTo>
                  <a:cubicBezTo>
                    <a:pt x="7066" y="3553"/>
                    <a:pt x="7709" y="3941"/>
                    <a:pt x="7988" y="4137"/>
                  </a:cubicBezTo>
                  <a:cubicBezTo>
                    <a:pt x="7676" y="4322"/>
                    <a:pt x="7344" y="4404"/>
                    <a:pt x="7011" y="4525"/>
                  </a:cubicBezTo>
                  <a:cubicBezTo>
                    <a:pt x="7167" y="4743"/>
                    <a:pt x="7497" y="4797"/>
                    <a:pt x="7840" y="4797"/>
                  </a:cubicBezTo>
                  <a:cubicBezTo>
                    <a:pt x="7856" y="4797"/>
                    <a:pt x="7873" y="4797"/>
                    <a:pt x="7890" y="4797"/>
                  </a:cubicBezTo>
                  <a:lnTo>
                    <a:pt x="7890" y="4797"/>
                  </a:lnTo>
                  <a:cubicBezTo>
                    <a:pt x="7759" y="5937"/>
                    <a:pt x="6226" y="6461"/>
                    <a:pt x="5359" y="6499"/>
                  </a:cubicBezTo>
                  <a:cubicBezTo>
                    <a:pt x="5298" y="6875"/>
                    <a:pt x="5674" y="6989"/>
                    <a:pt x="6069" y="6989"/>
                  </a:cubicBezTo>
                  <a:cubicBezTo>
                    <a:pt x="6391" y="6989"/>
                    <a:pt x="6725" y="6913"/>
                    <a:pt x="6848" y="6842"/>
                  </a:cubicBezTo>
                  <a:lnTo>
                    <a:pt x="6848" y="6842"/>
                  </a:lnTo>
                  <a:cubicBezTo>
                    <a:pt x="6684" y="7104"/>
                    <a:pt x="6281" y="7383"/>
                    <a:pt x="6150" y="7627"/>
                  </a:cubicBezTo>
                  <a:cubicBezTo>
                    <a:pt x="6246" y="7668"/>
                    <a:pt x="6349" y="7687"/>
                    <a:pt x="6456" y="7687"/>
                  </a:cubicBezTo>
                  <a:cubicBezTo>
                    <a:pt x="6621" y="7687"/>
                    <a:pt x="6792" y="7643"/>
                    <a:pt x="6951" y="7574"/>
                  </a:cubicBezTo>
                  <a:lnTo>
                    <a:pt x="6951" y="7574"/>
                  </a:lnTo>
                  <a:cubicBezTo>
                    <a:pt x="6842" y="7896"/>
                    <a:pt x="6689" y="8196"/>
                    <a:pt x="6460" y="8430"/>
                  </a:cubicBezTo>
                  <a:cubicBezTo>
                    <a:pt x="6080" y="8820"/>
                    <a:pt x="5737" y="8924"/>
                    <a:pt x="5337" y="8924"/>
                  </a:cubicBezTo>
                  <a:cubicBezTo>
                    <a:pt x="5157" y="8924"/>
                    <a:pt x="4965" y="8903"/>
                    <a:pt x="4753" y="8878"/>
                  </a:cubicBezTo>
                  <a:lnTo>
                    <a:pt x="4753" y="8878"/>
                  </a:lnTo>
                  <a:cubicBezTo>
                    <a:pt x="5065" y="9259"/>
                    <a:pt x="5380" y="9439"/>
                    <a:pt x="5817" y="9543"/>
                  </a:cubicBezTo>
                  <a:cubicBezTo>
                    <a:pt x="5523" y="10023"/>
                    <a:pt x="4589" y="9925"/>
                    <a:pt x="4131" y="10006"/>
                  </a:cubicBezTo>
                  <a:cubicBezTo>
                    <a:pt x="4196" y="10362"/>
                    <a:pt x="4918" y="10532"/>
                    <a:pt x="5431" y="10532"/>
                  </a:cubicBezTo>
                  <a:cubicBezTo>
                    <a:pt x="5610" y="10532"/>
                    <a:pt x="5764" y="10511"/>
                    <a:pt x="5855" y="10470"/>
                  </a:cubicBezTo>
                  <a:lnTo>
                    <a:pt x="5855" y="10470"/>
                  </a:lnTo>
                  <a:cubicBezTo>
                    <a:pt x="5523" y="10710"/>
                    <a:pt x="4993" y="10912"/>
                    <a:pt x="4567" y="10912"/>
                  </a:cubicBezTo>
                  <a:cubicBezTo>
                    <a:pt x="4557" y="11239"/>
                    <a:pt x="5097" y="11408"/>
                    <a:pt x="5468" y="11489"/>
                  </a:cubicBezTo>
                  <a:cubicBezTo>
                    <a:pt x="4922" y="12077"/>
                    <a:pt x="4197" y="12407"/>
                    <a:pt x="3425" y="12407"/>
                  </a:cubicBezTo>
                  <a:cubicBezTo>
                    <a:pt x="3171" y="12407"/>
                    <a:pt x="2912" y="12371"/>
                    <a:pt x="2653" y="12297"/>
                  </a:cubicBezTo>
                  <a:lnTo>
                    <a:pt x="2653" y="12297"/>
                  </a:lnTo>
                  <a:cubicBezTo>
                    <a:pt x="2803" y="12725"/>
                    <a:pt x="3346" y="12836"/>
                    <a:pt x="3757" y="12836"/>
                  </a:cubicBezTo>
                  <a:cubicBezTo>
                    <a:pt x="3807" y="12836"/>
                    <a:pt x="3856" y="12834"/>
                    <a:pt x="3902" y="12831"/>
                  </a:cubicBezTo>
                  <a:lnTo>
                    <a:pt x="3902" y="12831"/>
                  </a:lnTo>
                  <a:cubicBezTo>
                    <a:pt x="3713" y="13220"/>
                    <a:pt x="2596" y="13806"/>
                    <a:pt x="2161" y="13806"/>
                  </a:cubicBezTo>
                  <a:cubicBezTo>
                    <a:pt x="2144" y="13806"/>
                    <a:pt x="2127" y="13805"/>
                    <a:pt x="2112" y="13803"/>
                  </a:cubicBezTo>
                  <a:lnTo>
                    <a:pt x="2112" y="13803"/>
                  </a:lnTo>
                  <a:cubicBezTo>
                    <a:pt x="2358" y="14014"/>
                    <a:pt x="2636" y="14085"/>
                    <a:pt x="2918" y="14085"/>
                  </a:cubicBezTo>
                  <a:cubicBezTo>
                    <a:pt x="3175" y="14085"/>
                    <a:pt x="3437" y="14026"/>
                    <a:pt x="3683" y="13961"/>
                  </a:cubicBezTo>
                  <a:lnTo>
                    <a:pt x="3683" y="13961"/>
                  </a:lnTo>
                  <a:cubicBezTo>
                    <a:pt x="3585" y="14097"/>
                    <a:pt x="2822" y="14337"/>
                    <a:pt x="2996" y="14583"/>
                  </a:cubicBezTo>
                  <a:cubicBezTo>
                    <a:pt x="3032" y="14629"/>
                    <a:pt x="3092" y="14647"/>
                    <a:pt x="3164" y="14647"/>
                  </a:cubicBezTo>
                  <a:cubicBezTo>
                    <a:pt x="3383" y="14647"/>
                    <a:pt x="3713" y="14474"/>
                    <a:pt x="3804" y="14392"/>
                  </a:cubicBezTo>
                  <a:lnTo>
                    <a:pt x="3804" y="14392"/>
                  </a:lnTo>
                  <a:cubicBezTo>
                    <a:pt x="3559" y="14659"/>
                    <a:pt x="3242" y="14850"/>
                    <a:pt x="2898" y="14905"/>
                  </a:cubicBezTo>
                  <a:cubicBezTo>
                    <a:pt x="2958" y="15071"/>
                    <a:pt x="3136" y="15135"/>
                    <a:pt x="3354" y="15135"/>
                  </a:cubicBezTo>
                  <a:cubicBezTo>
                    <a:pt x="3673" y="15135"/>
                    <a:pt x="4079" y="14996"/>
                    <a:pt x="4322" y="14834"/>
                  </a:cubicBezTo>
                  <a:lnTo>
                    <a:pt x="4322" y="14834"/>
                  </a:lnTo>
                  <a:cubicBezTo>
                    <a:pt x="4159" y="14981"/>
                    <a:pt x="3990" y="15155"/>
                    <a:pt x="3902" y="15331"/>
                  </a:cubicBezTo>
                  <a:cubicBezTo>
                    <a:pt x="4015" y="15390"/>
                    <a:pt x="4127" y="15415"/>
                    <a:pt x="4236" y="15415"/>
                  </a:cubicBezTo>
                  <a:cubicBezTo>
                    <a:pt x="4407" y="15415"/>
                    <a:pt x="4574" y="15355"/>
                    <a:pt x="4737" y="15276"/>
                  </a:cubicBezTo>
                  <a:lnTo>
                    <a:pt x="4737" y="15276"/>
                  </a:lnTo>
                  <a:cubicBezTo>
                    <a:pt x="4427" y="15762"/>
                    <a:pt x="3880" y="15906"/>
                    <a:pt x="3311" y="15906"/>
                  </a:cubicBezTo>
                  <a:cubicBezTo>
                    <a:pt x="2807" y="15906"/>
                    <a:pt x="2286" y="15794"/>
                    <a:pt x="1895" y="15706"/>
                  </a:cubicBezTo>
                  <a:lnTo>
                    <a:pt x="1895" y="15706"/>
                  </a:lnTo>
                  <a:cubicBezTo>
                    <a:pt x="1621" y="16487"/>
                    <a:pt x="2729" y="16542"/>
                    <a:pt x="3144" y="16705"/>
                  </a:cubicBezTo>
                  <a:cubicBezTo>
                    <a:pt x="2970" y="16945"/>
                    <a:pt x="2533" y="16972"/>
                    <a:pt x="2260" y="17000"/>
                  </a:cubicBezTo>
                  <a:cubicBezTo>
                    <a:pt x="2278" y="17292"/>
                    <a:pt x="2693" y="17364"/>
                    <a:pt x="3060" y="17364"/>
                  </a:cubicBezTo>
                  <a:cubicBezTo>
                    <a:pt x="3269" y="17364"/>
                    <a:pt x="3462" y="17341"/>
                    <a:pt x="3559" y="17322"/>
                  </a:cubicBezTo>
                  <a:lnTo>
                    <a:pt x="3559" y="17322"/>
                  </a:lnTo>
                  <a:cubicBezTo>
                    <a:pt x="3313" y="17458"/>
                    <a:pt x="2849" y="17534"/>
                    <a:pt x="2631" y="17725"/>
                  </a:cubicBezTo>
                  <a:cubicBezTo>
                    <a:pt x="2276" y="18007"/>
                    <a:pt x="2530" y="18289"/>
                    <a:pt x="2897" y="18289"/>
                  </a:cubicBezTo>
                  <a:cubicBezTo>
                    <a:pt x="2913" y="18289"/>
                    <a:pt x="2930" y="18288"/>
                    <a:pt x="2948" y="18287"/>
                  </a:cubicBezTo>
                  <a:lnTo>
                    <a:pt x="2948" y="18287"/>
                  </a:lnTo>
                  <a:cubicBezTo>
                    <a:pt x="2615" y="18534"/>
                    <a:pt x="2338" y="18582"/>
                    <a:pt x="2043" y="18582"/>
                  </a:cubicBezTo>
                  <a:cubicBezTo>
                    <a:pt x="1940" y="18582"/>
                    <a:pt x="1836" y="18576"/>
                    <a:pt x="1726" y="18571"/>
                  </a:cubicBezTo>
                  <a:cubicBezTo>
                    <a:pt x="1630" y="18562"/>
                    <a:pt x="1530" y="18557"/>
                    <a:pt x="1423" y="18557"/>
                  </a:cubicBezTo>
                  <a:cubicBezTo>
                    <a:pt x="1385" y="18557"/>
                    <a:pt x="1346" y="18558"/>
                    <a:pt x="1306" y="18559"/>
                  </a:cubicBezTo>
                  <a:cubicBezTo>
                    <a:pt x="973" y="18566"/>
                    <a:pt x="1845" y="19389"/>
                    <a:pt x="2162" y="19470"/>
                  </a:cubicBezTo>
                  <a:cubicBezTo>
                    <a:pt x="2200" y="19482"/>
                    <a:pt x="2243" y="19493"/>
                    <a:pt x="2282" y="19498"/>
                  </a:cubicBezTo>
                  <a:cubicBezTo>
                    <a:pt x="1676" y="20169"/>
                    <a:pt x="956" y="20698"/>
                    <a:pt x="35" y="20791"/>
                  </a:cubicBezTo>
                  <a:cubicBezTo>
                    <a:pt x="0" y="21294"/>
                    <a:pt x="848" y="21472"/>
                    <a:pt x="1511" y="21472"/>
                  </a:cubicBezTo>
                  <a:cubicBezTo>
                    <a:pt x="1804" y="21472"/>
                    <a:pt x="2061" y="21437"/>
                    <a:pt x="2190" y="21380"/>
                  </a:cubicBezTo>
                  <a:lnTo>
                    <a:pt x="2190" y="21380"/>
                  </a:lnTo>
                  <a:cubicBezTo>
                    <a:pt x="1943" y="21839"/>
                    <a:pt x="1137" y="22133"/>
                    <a:pt x="694" y="22133"/>
                  </a:cubicBezTo>
                  <a:cubicBezTo>
                    <a:pt x="655" y="22439"/>
                    <a:pt x="898" y="22541"/>
                    <a:pt x="1219" y="22541"/>
                  </a:cubicBezTo>
                  <a:cubicBezTo>
                    <a:pt x="1687" y="22541"/>
                    <a:pt x="2322" y="22325"/>
                    <a:pt x="2484" y="22214"/>
                  </a:cubicBezTo>
                  <a:lnTo>
                    <a:pt x="2484" y="22214"/>
                  </a:lnTo>
                  <a:cubicBezTo>
                    <a:pt x="2091" y="22645"/>
                    <a:pt x="1551" y="22858"/>
                    <a:pt x="1060" y="23071"/>
                  </a:cubicBezTo>
                  <a:cubicBezTo>
                    <a:pt x="1183" y="23277"/>
                    <a:pt x="1384" y="23354"/>
                    <a:pt x="1607" y="23354"/>
                  </a:cubicBezTo>
                  <a:cubicBezTo>
                    <a:pt x="1857" y="23354"/>
                    <a:pt x="2134" y="23257"/>
                    <a:pt x="2358" y="23136"/>
                  </a:cubicBezTo>
                  <a:lnTo>
                    <a:pt x="2358" y="23136"/>
                  </a:lnTo>
                  <a:cubicBezTo>
                    <a:pt x="2107" y="23338"/>
                    <a:pt x="1845" y="23622"/>
                    <a:pt x="2042" y="23742"/>
                  </a:cubicBezTo>
                  <a:cubicBezTo>
                    <a:pt x="2064" y="23760"/>
                    <a:pt x="2097" y="23769"/>
                    <a:pt x="2136" y="23769"/>
                  </a:cubicBezTo>
                  <a:cubicBezTo>
                    <a:pt x="2387" y="23769"/>
                    <a:pt x="2924" y="23436"/>
                    <a:pt x="3094" y="23365"/>
                  </a:cubicBezTo>
                  <a:lnTo>
                    <a:pt x="3094" y="23365"/>
                  </a:lnTo>
                  <a:cubicBezTo>
                    <a:pt x="2970" y="23448"/>
                    <a:pt x="2872" y="23584"/>
                    <a:pt x="2872" y="23742"/>
                  </a:cubicBezTo>
                  <a:cubicBezTo>
                    <a:pt x="2900" y="23747"/>
                    <a:pt x="2929" y="23749"/>
                    <a:pt x="2959" y="23749"/>
                  </a:cubicBezTo>
                  <a:cubicBezTo>
                    <a:pt x="3184" y="23749"/>
                    <a:pt x="3452" y="23630"/>
                    <a:pt x="3678" y="23486"/>
                  </a:cubicBezTo>
                  <a:lnTo>
                    <a:pt x="3678" y="23486"/>
                  </a:lnTo>
                  <a:cubicBezTo>
                    <a:pt x="3428" y="23687"/>
                    <a:pt x="3160" y="23959"/>
                    <a:pt x="3144" y="24200"/>
                  </a:cubicBezTo>
                  <a:cubicBezTo>
                    <a:pt x="3902" y="24061"/>
                    <a:pt x="4313" y="23760"/>
                    <a:pt x="4686" y="23476"/>
                  </a:cubicBezTo>
                  <a:lnTo>
                    <a:pt x="4686" y="23476"/>
                  </a:lnTo>
                  <a:cubicBezTo>
                    <a:pt x="4561" y="23588"/>
                    <a:pt x="4487" y="23753"/>
                    <a:pt x="4464" y="23933"/>
                  </a:cubicBezTo>
                  <a:cubicBezTo>
                    <a:pt x="4550" y="23960"/>
                    <a:pt x="4634" y="23972"/>
                    <a:pt x="4716" y="23972"/>
                  </a:cubicBezTo>
                  <a:cubicBezTo>
                    <a:pt x="5042" y="23972"/>
                    <a:pt x="5327" y="23779"/>
                    <a:pt x="5598" y="23569"/>
                  </a:cubicBezTo>
                  <a:lnTo>
                    <a:pt x="5598" y="23569"/>
                  </a:lnTo>
                  <a:cubicBezTo>
                    <a:pt x="5152" y="23920"/>
                    <a:pt x="5415" y="24090"/>
                    <a:pt x="5769" y="24090"/>
                  </a:cubicBezTo>
                  <a:cubicBezTo>
                    <a:pt x="5839" y="24090"/>
                    <a:pt x="5913" y="24083"/>
                    <a:pt x="5986" y="24069"/>
                  </a:cubicBezTo>
                  <a:cubicBezTo>
                    <a:pt x="6400" y="24014"/>
                    <a:pt x="6842" y="23796"/>
                    <a:pt x="7185" y="23529"/>
                  </a:cubicBezTo>
                  <a:lnTo>
                    <a:pt x="7185" y="23529"/>
                  </a:lnTo>
                  <a:cubicBezTo>
                    <a:pt x="7018" y="23891"/>
                    <a:pt x="7263" y="24202"/>
                    <a:pt x="7563" y="24202"/>
                  </a:cubicBezTo>
                  <a:cubicBezTo>
                    <a:pt x="7575" y="24202"/>
                    <a:pt x="7588" y="24201"/>
                    <a:pt x="7600" y="24200"/>
                  </a:cubicBezTo>
                  <a:cubicBezTo>
                    <a:pt x="7922" y="24173"/>
                    <a:pt x="8239" y="23796"/>
                    <a:pt x="8408" y="23529"/>
                  </a:cubicBezTo>
                  <a:lnTo>
                    <a:pt x="8408" y="23529"/>
                  </a:lnTo>
                  <a:cubicBezTo>
                    <a:pt x="8314" y="23865"/>
                    <a:pt x="8492" y="24202"/>
                    <a:pt x="8836" y="24202"/>
                  </a:cubicBezTo>
                  <a:cubicBezTo>
                    <a:pt x="8850" y="24202"/>
                    <a:pt x="8863" y="24201"/>
                    <a:pt x="8877" y="24200"/>
                  </a:cubicBezTo>
                  <a:cubicBezTo>
                    <a:pt x="9090" y="24183"/>
                    <a:pt x="9275" y="24009"/>
                    <a:pt x="9418" y="23808"/>
                  </a:cubicBezTo>
                  <a:cubicBezTo>
                    <a:pt x="9490" y="23949"/>
                    <a:pt x="9620" y="24049"/>
                    <a:pt x="9756" y="24049"/>
                  </a:cubicBezTo>
                  <a:cubicBezTo>
                    <a:pt x="9877" y="24049"/>
                    <a:pt x="10003" y="23970"/>
                    <a:pt x="10098" y="23770"/>
                  </a:cubicBezTo>
                  <a:cubicBezTo>
                    <a:pt x="10186" y="23948"/>
                    <a:pt x="10413" y="24124"/>
                    <a:pt x="10592" y="24124"/>
                  </a:cubicBezTo>
                  <a:cubicBezTo>
                    <a:pt x="10715" y="24124"/>
                    <a:pt x="10815" y="24042"/>
                    <a:pt x="10835" y="23823"/>
                  </a:cubicBezTo>
                  <a:cubicBezTo>
                    <a:pt x="10996" y="23913"/>
                    <a:pt x="11568" y="24323"/>
                    <a:pt x="11887" y="24323"/>
                  </a:cubicBezTo>
                  <a:cubicBezTo>
                    <a:pt x="12054" y="24323"/>
                    <a:pt x="12152" y="24210"/>
                    <a:pt x="12084" y="23878"/>
                  </a:cubicBezTo>
                  <a:lnTo>
                    <a:pt x="12084" y="23878"/>
                  </a:lnTo>
                  <a:cubicBezTo>
                    <a:pt x="12222" y="23993"/>
                    <a:pt x="12509" y="24082"/>
                    <a:pt x="12723" y="24082"/>
                  </a:cubicBezTo>
                  <a:cubicBezTo>
                    <a:pt x="12965" y="24082"/>
                    <a:pt x="13114" y="23968"/>
                    <a:pt x="12848" y="23645"/>
                  </a:cubicBezTo>
                  <a:lnTo>
                    <a:pt x="12848" y="23645"/>
                  </a:lnTo>
                  <a:cubicBezTo>
                    <a:pt x="13016" y="23845"/>
                    <a:pt x="13287" y="23972"/>
                    <a:pt x="13543" y="23972"/>
                  </a:cubicBezTo>
                  <a:cubicBezTo>
                    <a:pt x="13589" y="23972"/>
                    <a:pt x="13634" y="23968"/>
                    <a:pt x="13678" y="23959"/>
                  </a:cubicBezTo>
                  <a:cubicBezTo>
                    <a:pt x="13697" y="23783"/>
                    <a:pt x="13637" y="23633"/>
                    <a:pt x="13550" y="23504"/>
                  </a:cubicBezTo>
                  <a:lnTo>
                    <a:pt x="13550" y="23504"/>
                  </a:lnTo>
                  <a:cubicBezTo>
                    <a:pt x="13690" y="23690"/>
                    <a:pt x="13985" y="23801"/>
                    <a:pt x="14227" y="23801"/>
                  </a:cubicBezTo>
                  <a:cubicBezTo>
                    <a:pt x="14547" y="23801"/>
                    <a:pt x="14776" y="23606"/>
                    <a:pt x="14436" y="23126"/>
                  </a:cubicBezTo>
                  <a:lnTo>
                    <a:pt x="14436" y="23126"/>
                  </a:lnTo>
                  <a:cubicBezTo>
                    <a:pt x="14637" y="23302"/>
                    <a:pt x="15155" y="23590"/>
                    <a:pt x="15482" y="23590"/>
                  </a:cubicBezTo>
                  <a:cubicBezTo>
                    <a:pt x="15509" y="23590"/>
                    <a:pt x="15535" y="23588"/>
                    <a:pt x="15559" y="23584"/>
                  </a:cubicBezTo>
                  <a:cubicBezTo>
                    <a:pt x="16148" y="23475"/>
                    <a:pt x="15609" y="22940"/>
                    <a:pt x="15418" y="22645"/>
                  </a:cubicBezTo>
                  <a:lnTo>
                    <a:pt x="15418" y="22645"/>
                  </a:lnTo>
                  <a:cubicBezTo>
                    <a:pt x="15601" y="22901"/>
                    <a:pt x="16194" y="23182"/>
                    <a:pt x="16546" y="23182"/>
                  </a:cubicBezTo>
                  <a:cubicBezTo>
                    <a:pt x="16561" y="23182"/>
                    <a:pt x="16576" y="23182"/>
                    <a:pt x="16591" y="23181"/>
                  </a:cubicBezTo>
                  <a:cubicBezTo>
                    <a:pt x="16639" y="22912"/>
                    <a:pt x="16394" y="22776"/>
                    <a:pt x="16296" y="22564"/>
                  </a:cubicBezTo>
                  <a:lnTo>
                    <a:pt x="16296" y="22564"/>
                  </a:lnTo>
                  <a:cubicBezTo>
                    <a:pt x="16424" y="22603"/>
                    <a:pt x="16870" y="22875"/>
                    <a:pt x="17115" y="22875"/>
                  </a:cubicBezTo>
                  <a:cubicBezTo>
                    <a:pt x="17203" y="22875"/>
                    <a:pt x="17265" y="22840"/>
                    <a:pt x="17278" y="22748"/>
                  </a:cubicBezTo>
                  <a:cubicBezTo>
                    <a:pt x="17299" y="22536"/>
                    <a:pt x="16415" y="21942"/>
                    <a:pt x="16274" y="21811"/>
                  </a:cubicBezTo>
                  <a:lnTo>
                    <a:pt x="16274" y="21811"/>
                  </a:lnTo>
                  <a:cubicBezTo>
                    <a:pt x="16513" y="21910"/>
                    <a:pt x="17269" y="22442"/>
                    <a:pt x="17763" y="22442"/>
                  </a:cubicBezTo>
                  <a:cubicBezTo>
                    <a:pt x="17923" y="22442"/>
                    <a:pt x="18055" y="22386"/>
                    <a:pt x="18134" y="22242"/>
                  </a:cubicBezTo>
                  <a:cubicBezTo>
                    <a:pt x="18281" y="21996"/>
                    <a:pt x="16983" y="20867"/>
                    <a:pt x="16759" y="20545"/>
                  </a:cubicBezTo>
                  <a:lnTo>
                    <a:pt x="16759" y="20545"/>
                  </a:lnTo>
                  <a:cubicBezTo>
                    <a:pt x="16989" y="20781"/>
                    <a:pt x="17429" y="20936"/>
                    <a:pt x="17845" y="20936"/>
                  </a:cubicBezTo>
                  <a:cubicBezTo>
                    <a:pt x="18190" y="20936"/>
                    <a:pt x="18518" y="20829"/>
                    <a:pt x="18696" y="20573"/>
                  </a:cubicBezTo>
                  <a:cubicBezTo>
                    <a:pt x="18205" y="20278"/>
                    <a:pt x="17621" y="20196"/>
                    <a:pt x="17102" y="19901"/>
                  </a:cubicBezTo>
                  <a:cubicBezTo>
                    <a:pt x="16591" y="19618"/>
                    <a:pt x="16148" y="19132"/>
                    <a:pt x="15783" y="18614"/>
                  </a:cubicBezTo>
                  <a:lnTo>
                    <a:pt x="15783" y="18614"/>
                  </a:lnTo>
                  <a:cubicBezTo>
                    <a:pt x="15882" y="18629"/>
                    <a:pt x="15980" y="18639"/>
                    <a:pt x="16075" y="18639"/>
                  </a:cubicBezTo>
                  <a:cubicBezTo>
                    <a:pt x="16253" y="18639"/>
                    <a:pt x="16416" y="18604"/>
                    <a:pt x="16541" y="18505"/>
                  </a:cubicBezTo>
                  <a:cubicBezTo>
                    <a:pt x="16443" y="18287"/>
                    <a:pt x="16176" y="18183"/>
                    <a:pt x="16029" y="18020"/>
                  </a:cubicBezTo>
                  <a:lnTo>
                    <a:pt x="16029" y="18020"/>
                  </a:lnTo>
                  <a:cubicBezTo>
                    <a:pt x="16363" y="18064"/>
                    <a:pt x="16602" y="18211"/>
                    <a:pt x="16930" y="18211"/>
                  </a:cubicBezTo>
                  <a:cubicBezTo>
                    <a:pt x="17007" y="18211"/>
                    <a:pt x="17090" y="18203"/>
                    <a:pt x="17180" y="18183"/>
                  </a:cubicBezTo>
                  <a:cubicBezTo>
                    <a:pt x="17523" y="18101"/>
                    <a:pt x="18183" y="17780"/>
                    <a:pt x="18134" y="17294"/>
                  </a:cubicBezTo>
                  <a:lnTo>
                    <a:pt x="18134" y="17294"/>
                  </a:lnTo>
                  <a:cubicBezTo>
                    <a:pt x="17772" y="17309"/>
                    <a:pt x="17121" y="17470"/>
                    <a:pt x="16542" y="17470"/>
                  </a:cubicBezTo>
                  <a:cubicBezTo>
                    <a:pt x="16066" y="17470"/>
                    <a:pt x="15638" y="17361"/>
                    <a:pt x="15461" y="16972"/>
                  </a:cubicBezTo>
                  <a:lnTo>
                    <a:pt x="15461" y="16972"/>
                  </a:lnTo>
                  <a:cubicBezTo>
                    <a:pt x="15529" y="16983"/>
                    <a:pt x="15607" y="16988"/>
                    <a:pt x="15690" y="16988"/>
                  </a:cubicBezTo>
                  <a:cubicBezTo>
                    <a:pt x="16265" y="16988"/>
                    <a:pt x="17102" y="16725"/>
                    <a:pt x="16906" y="15952"/>
                  </a:cubicBezTo>
                  <a:lnTo>
                    <a:pt x="16906" y="15952"/>
                  </a:lnTo>
                  <a:cubicBezTo>
                    <a:pt x="16643" y="16031"/>
                    <a:pt x="16207" y="16180"/>
                    <a:pt x="15828" y="16180"/>
                  </a:cubicBezTo>
                  <a:cubicBezTo>
                    <a:pt x="15578" y="16180"/>
                    <a:pt x="15352" y="16116"/>
                    <a:pt x="15216" y="15925"/>
                  </a:cubicBezTo>
                  <a:lnTo>
                    <a:pt x="15216" y="15925"/>
                  </a:lnTo>
                  <a:cubicBezTo>
                    <a:pt x="15229" y="15926"/>
                    <a:pt x="15242" y="15927"/>
                    <a:pt x="15257" y="15927"/>
                  </a:cubicBezTo>
                  <a:cubicBezTo>
                    <a:pt x="15557" y="15927"/>
                    <a:pt x="16248" y="15663"/>
                    <a:pt x="16274" y="15331"/>
                  </a:cubicBezTo>
                  <a:cubicBezTo>
                    <a:pt x="15418" y="15293"/>
                    <a:pt x="14615" y="15129"/>
                    <a:pt x="14070" y="14490"/>
                  </a:cubicBezTo>
                  <a:lnTo>
                    <a:pt x="14070" y="14490"/>
                  </a:lnTo>
                  <a:cubicBezTo>
                    <a:pt x="14164" y="14527"/>
                    <a:pt x="14264" y="14542"/>
                    <a:pt x="14365" y="14542"/>
                  </a:cubicBezTo>
                  <a:cubicBezTo>
                    <a:pt x="14612" y="14542"/>
                    <a:pt x="14869" y="14449"/>
                    <a:pt x="15073" y="14337"/>
                  </a:cubicBezTo>
                  <a:cubicBezTo>
                    <a:pt x="14779" y="14206"/>
                    <a:pt x="14506" y="13989"/>
                    <a:pt x="14288" y="13775"/>
                  </a:cubicBezTo>
                  <a:cubicBezTo>
                    <a:pt x="14632" y="13775"/>
                    <a:pt x="15171" y="13775"/>
                    <a:pt x="15440" y="13453"/>
                  </a:cubicBezTo>
                  <a:cubicBezTo>
                    <a:pt x="15243" y="13317"/>
                    <a:pt x="14997" y="13317"/>
                    <a:pt x="14779" y="13236"/>
                  </a:cubicBezTo>
                  <a:lnTo>
                    <a:pt x="14779" y="13236"/>
                  </a:lnTo>
                  <a:cubicBezTo>
                    <a:pt x="14813" y="13239"/>
                    <a:pt x="14848" y="13241"/>
                    <a:pt x="14883" y="13241"/>
                  </a:cubicBezTo>
                  <a:cubicBezTo>
                    <a:pt x="15408" y="13241"/>
                    <a:pt x="16045" y="12870"/>
                    <a:pt x="15979" y="12216"/>
                  </a:cubicBezTo>
                  <a:cubicBezTo>
                    <a:pt x="15752" y="12216"/>
                    <a:pt x="15454" y="12294"/>
                    <a:pt x="15187" y="12294"/>
                  </a:cubicBezTo>
                  <a:cubicBezTo>
                    <a:pt x="15076" y="12294"/>
                    <a:pt x="14970" y="12281"/>
                    <a:pt x="14877" y="12242"/>
                  </a:cubicBezTo>
                  <a:lnTo>
                    <a:pt x="14877" y="12242"/>
                  </a:lnTo>
                  <a:cubicBezTo>
                    <a:pt x="14898" y="12244"/>
                    <a:pt x="14920" y="12244"/>
                    <a:pt x="14942" y="12244"/>
                  </a:cubicBezTo>
                  <a:cubicBezTo>
                    <a:pt x="15347" y="12244"/>
                    <a:pt x="15846" y="12007"/>
                    <a:pt x="16100" y="11675"/>
                  </a:cubicBezTo>
                  <a:lnTo>
                    <a:pt x="16100" y="11675"/>
                  </a:lnTo>
                  <a:cubicBezTo>
                    <a:pt x="15776" y="11762"/>
                    <a:pt x="15437" y="11821"/>
                    <a:pt x="15102" y="11821"/>
                  </a:cubicBezTo>
                  <a:cubicBezTo>
                    <a:pt x="14701" y="11821"/>
                    <a:pt x="14304" y="11737"/>
                    <a:pt x="13945" y="11517"/>
                  </a:cubicBezTo>
                  <a:cubicBezTo>
                    <a:pt x="13469" y="11217"/>
                    <a:pt x="13181" y="10781"/>
                    <a:pt x="12892" y="10328"/>
                  </a:cubicBezTo>
                  <a:cubicBezTo>
                    <a:pt x="12865" y="10235"/>
                    <a:pt x="12842" y="10142"/>
                    <a:pt x="12821" y="10044"/>
                  </a:cubicBezTo>
                  <a:lnTo>
                    <a:pt x="12821" y="10044"/>
                  </a:lnTo>
                  <a:cubicBezTo>
                    <a:pt x="13007" y="10318"/>
                    <a:pt x="13394" y="10373"/>
                    <a:pt x="13759" y="10373"/>
                  </a:cubicBezTo>
                  <a:cubicBezTo>
                    <a:pt x="13960" y="10373"/>
                    <a:pt x="14155" y="10356"/>
                    <a:pt x="14305" y="10350"/>
                  </a:cubicBezTo>
                  <a:cubicBezTo>
                    <a:pt x="13922" y="10127"/>
                    <a:pt x="13426" y="9701"/>
                    <a:pt x="13240" y="9259"/>
                  </a:cubicBezTo>
                  <a:lnTo>
                    <a:pt x="13240" y="9259"/>
                  </a:lnTo>
                  <a:cubicBezTo>
                    <a:pt x="13445" y="9482"/>
                    <a:pt x="13799" y="9613"/>
                    <a:pt x="14135" y="9613"/>
                  </a:cubicBezTo>
                  <a:cubicBezTo>
                    <a:pt x="14464" y="9613"/>
                    <a:pt x="14775" y="9487"/>
                    <a:pt x="14910" y="9198"/>
                  </a:cubicBezTo>
                  <a:cubicBezTo>
                    <a:pt x="14582" y="9057"/>
                    <a:pt x="14124" y="8997"/>
                    <a:pt x="13776" y="8878"/>
                  </a:cubicBezTo>
                  <a:cubicBezTo>
                    <a:pt x="13388" y="8757"/>
                    <a:pt x="13023" y="8616"/>
                    <a:pt x="12706" y="8354"/>
                  </a:cubicBezTo>
                  <a:cubicBezTo>
                    <a:pt x="12396" y="8108"/>
                    <a:pt x="12101" y="7726"/>
                    <a:pt x="11898" y="7383"/>
                  </a:cubicBezTo>
                  <a:cubicBezTo>
                    <a:pt x="11898" y="7383"/>
                    <a:pt x="11893" y="7377"/>
                    <a:pt x="11893" y="7372"/>
                  </a:cubicBezTo>
                  <a:lnTo>
                    <a:pt x="11893" y="7372"/>
                  </a:lnTo>
                  <a:cubicBezTo>
                    <a:pt x="12062" y="7415"/>
                    <a:pt x="12243" y="7426"/>
                    <a:pt x="12357" y="7443"/>
                  </a:cubicBezTo>
                  <a:cubicBezTo>
                    <a:pt x="12232" y="7224"/>
                    <a:pt x="12155" y="6979"/>
                    <a:pt x="12062" y="6738"/>
                  </a:cubicBezTo>
                  <a:cubicBezTo>
                    <a:pt x="12286" y="6738"/>
                    <a:pt x="12527" y="6881"/>
                    <a:pt x="12782" y="6902"/>
                  </a:cubicBezTo>
                  <a:cubicBezTo>
                    <a:pt x="12761" y="6700"/>
                    <a:pt x="12581" y="6559"/>
                    <a:pt x="12467" y="6416"/>
                  </a:cubicBezTo>
                  <a:cubicBezTo>
                    <a:pt x="12854" y="6395"/>
                    <a:pt x="13312" y="6439"/>
                    <a:pt x="13552" y="6056"/>
                  </a:cubicBezTo>
                  <a:cubicBezTo>
                    <a:pt x="12892" y="6056"/>
                    <a:pt x="11953" y="5751"/>
                    <a:pt x="11387" y="5369"/>
                  </a:cubicBezTo>
                  <a:cubicBezTo>
                    <a:pt x="11087" y="5162"/>
                    <a:pt x="10770" y="4890"/>
                    <a:pt x="10536" y="4573"/>
                  </a:cubicBezTo>
                  <a:lnTo>
                    <a:pt x="10536" y="4573"/>
                  </a:lnTo>
                  <a:cubicBezTo>
                    <a:pt x="10727" y="4684"/>
                    <a:pt x="10928" y="4769"/>
                    <a:pt x="11137" y="4769"/>
                  </a:cubicBezTo>
                  <a:cubicBezTo>
                    <a:pt x="11166" y="4769"/>
                    <a:pt x="11194" y="4767"/>
                    <a:pt x="11223" y="4764"/>
                  </a:cubicBezTo>
                  <a:cubicBezTo>
                    <a:pt x="11130" y="4583"/>
                    <a:pt x="10928" y="4420"/>
                    <a:pt x="10797" y="4263"/>
                  </a:cubicBezTo>
                  <a:lnTo>
                    <a:pt x="10797" y="4263"/>
                  </a:lnTo>
                  <a:cubicBezTo>
                    <a:pt x="10914" y="4285"/>
                    <a:pt x="11040" y="4301"/>
                    <a:pt x="11165" y="4301"/>
                  </a:cubicBezTo>
                  <a:cubicBezTo>
                    <a:pt x="11373" y="4301"/>
                    <a:pt x="11582" y="4256"/>
                    <a:pt x="11752" y="4120"/>
                  </a:cubicBezTo>
                  <a:cubicBezTo>
                    <a:pt x="11440" y="3956"/>
                    <a:pt x="10999" y="3875"/>
                    <a:pt x="10742" y="3613"/>
                  </a:cubicBezTo>
                  <a:cubicBezTo>
                    <a:pt x="11130" y="3536"/>
                    <a:pt x="11735" y="3657"/>
                    <a:pt x="12046" y="3395"/>
                  </a:cubicBezTo>
                  <a:cubicBezTo>
                    <a:pt x="11634" y="3191"/>
                    <a:pt x="11184" y="3145"/>
                    <a:pt x="10740" y="3145"/>
                  </a:cubicBezTo>
                  <a:cubicBezTo>
                    <a:pt x="10649" y="3145"/>
                    <a:pt x="10559" y="3147"/>
                    <a:pt x="10470" y="3150"/>
                  </a:cubicBezTo>
                  <a:cubicBezTo>
                    <a:pt x="10835" y="2871"/>
                    <a:pt x="11332" y="2206"/>
                    <a:pt x="11349" y="1682"/>
                  </a:cubicBezTo>
                  <a:lnTo>
                    <a:pt x="11349" y="1682"/>
                  </a:lnTo>
                  <a:cubicBezTo>
                    <a:pt x="11108" y="1841"/>
                    <a:pt x="10906" y="2063"/>
                    <a:pt x="10649" y="2222"/>
                  </a:cubicBezTo>
                  <a:cubicBezTo>
                    <a:pt x="10377" y="2408"/>
                    <a:pt x="10098" y="2528"/>
                    <a:pt x="9826" y="2707"/>
                  </a:cubicBezTo>
                  <a:cubicBezTo>
                    <a:pt x="10028" y="2408"/>
                    <a:pt x="10115" y="2042"/>
                    <a:pt x="10208" y="1682"/>
                  </a:cubicBezTo>
                  <a:lnTo>
                    <a:pt x="10208" y="1682"/>
                  </a:lnTo>
                  <a:cubicBezTo>
                    <a:pt x="10045" y="1841"/>
                    <a:pt x="9564" y="2423"/>
                    <a:pt x="9548" y="2566"/>
                  </a:cubicBezTo>
                  <a:lnTo>
                    <a:pt x="9363" y="2790"/>
                  </a:lnTo>
                  <a:cubicBezTo>
                    <a:pt x="9308" y="2408"/>
                    <a:pt x="9308" y="2042"/>
                    <a:pt x="9275" y="1660"/>
                  </a:cubicBezTo>
                  <a:cubicBezTo>
                    <a:pt x="9237" y="1278"/>
                    <a:pt x="9254" y="590"/>
                    <a:pt x="9090" y="225"/>
                  </a:cubicBezTo>
                  <a:cubicBezTo>
                    <a:pt x="9037" y="108"/>
                    <a:pt x="8941" y="1"/>
                    <a:pt x="8813" y="1"/>
                  </a:cubicBezTo>
                  <a:close/>
                </a:path>
              </a:pathLst>
            </a:custGeom>
            <a:solidFill>
              <a:srgbClr val="4B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0"/>
            <p:cNvSpPr/>
            <p:nvPr/>
          </p:nvSpPr>
          <p:spPr>
            <a:xfrm>
              <a:off x="6773900" y="2981100"/>
              <a:ext cx="476500" cy="609425"/>
            </a:xfrm>
            <a:custGeom>
              <a:avLst/>
              <a:gdLst/>
              <a:ahLst/>
              <a:cxnLst/>
              <a:rect l="l" t="t" r="r" b="b"/>
              <a:pathLst>
                <a:path w="19060" h="24377" extrusionOk="0">
                  <a:moveTo>
                    <a:pt x="2409" y="13912"/>
                  </a:moveTo>
                  <a:lnTo>
                    <a:pt x="2409" y="13912"/>
                  </a:lnTo>
                  <a:cubicBezTo>
                    <a:pt x="2239" y="13989"/>
                    <a:pt x="2150" y="14107"/>
                    <a:pt x="2572" y="14107"/>
                  </a:cubicBezTo>
                  <a:cubicBezTo>
                    <a:pt x="2651" y="14107"/>
                    <a:pt x="2748" y="14103"/>
                    <a:pt x="2865" y="14093"/>
                  </a:cubicBezTo>
                  <a:lnTo>
                    <a:pt x="2865" y="14093"/>
                  </a:lnTo>
                  <a:cubicBezTo>
                    <a:pt x="2711" y="14059"/>
                    <a:pt x="2559" y="14001"/>
                    <a:pt x="2409" y="13912"/>
                  </a:cubicBezTo>
                  <a:close/>
                  <a:moveTo>
                    <a:pt x="9041" y="0"/>
                  </a:moveTo>
                  <a:cubicBezTo>
                    <a:pt x="8985" y="0"/>
                    <a:pt x="8923" y="8"/>
                    <a:pt x="8854" y="24"/>
                  </a:cubicBezTo>
                  <a:cubicBezTo>
                    <a:pt x="8401" y="127"/>
                    <a:pt x="8822" y="1469"/>
                    <a:pt x="8875" y="1759"/>
                  </a:cubicBezTo>
                  <a:cubicBezTo>
                    <a:pt x="8925" y="2014"/>
                    <a:pt x="8979" y="2270"/>
                    <a:pt x="9034" y="2522"/>
                  </a:cubicBezTo>
                  <a:cubicBezTo>
                    <a:pt x="9076" y="2711"/>
                    <a:pt x="9044" y="2779"/>
                    <a:pt x="8978" y="2779"/>
                  </a:cubicBezTo>
                  <a:cubicBezTo>
                    <a:pt x="8900" y="2779"/>
                    <a:pt x="8775" y="2682"/>
                    <a:pt x="8674" y="2582"/>
                  </a:cubicBezTo>
                  <a:cubicBezTo>
                    <a:pt x="8445" y="2358"/>
                    <a:pt x="8265" y="2096"/>
                    <a:pt x="7992" y="1922"/>
                  </a:cubicBezTo>
                  <a:cubicBezTo>
                    <a:pt x="7975" y="1909"/>
                    <a:pt x="7915" y="1890"/>
                    <a:pt x="7868" y="1890"/>
                  </a:cubicBezTo>
                  <a:cubicBezTo>
                    <a:pt x="7837" y="1890"/>
                    <a:pt x="7811" y="1898"/>
                    <a:pt x="7807" y="1922"/>
                  </a:cubicBezTo>
                  <a:cubicBezTo>
                    <a:pt x="7768" y="2205"/>
                    <a:pt x="7800" y="2386"/>
                    <a:pt x="7916" y="2647"/>
                  </a:cubicBezTo>
                  <a:cubicBezTo>
                    <a:pt x="7992" y="2816"/>
                    <a:pt x="8112" y="2975"/>
                    <a:pt x="8215" y="3127"/>
                  </a:cubicBezTo>
                  <a:cubicBezTo>
                    <a:pt x="8330" y="3289"/>
                    <a:pt x="8297" y="3345"/>
                    <a:pt x="8198" y="3345"/>
                  </a:cubicBezTo>
                  <a:cubicBezTo>
                    <a:pt x="8005" y="3345"/>
                    <a:pt x="7560" y="3132"/>
                    <a:pt x="7473" y="3089"/>
                  </a:cubicBezTo>
                  <a:cubicBezTo>
                    <a:pt x="7460" y="3082"/>
                    <a:pt x="7391" y="3059"/>
                    <a:pt x="7342" y="3059"/>
                  </a:cubicBezTo>
                  <a:cubicBezTo>
                    <a:pt x="7315" y="3059"/>
                    <a:pt x="7294" y="3067"/>
                    <a:pt x="7294" y="3089"/>
                  </a:cubicBezTo>
                  <a:cubicBezTo>
                    <a:pt x="7294" y="3460"/>
                    <a:pt x="7518" y="3678"/>
                    <a:pt x="7790" y="3902"/>
                  </a:cubicBezTo>
                  <a:cubicBezTo>
                    <a:pt x="7878" y="3978"/>
                    <a:pt x="8200" y="4098"/>
                    <a:pt x="7964" y="4219"/>
                  </a:cubicBezTo>
                  <a:cubicBezTo>
                    <a:pt x="7719" y="4344"/>
                    <a:pt x="7440" y="4415"/>
                    <a:pt x="7179" y="4501"/>
                  </a:cubicBezTo>
                  <a:cubicBezTo>
                    <a:pt x="7158" y="4513"/>
                    <a:pt x="7163" y="4529"/>
                    <a:pt x="7173" y="4546"/>
                  </a:cubicBezTo>
                  <a:cubicBezTo>
                    <a:pt x="7337" y="4704"/>
                    <a:pt x="7473" y="4763"/>
                    <a:pt x="7692" y="4818"/>
                  </a:cubicBezTo>
                  <a:cubicBezTo>
                    <a:pt x="7774" y="4846"/>
                    <a:pt x="7866" y="4851"/>
                    <a:pt x="7948" y="4851"/>
                  </a:cubicBezTo>
                  <a:cubicBezTo>
                    <a:pt x="8145" y="4856"/>
                    <a:pt x="7779" y="5445"/>
                    <a:pt x="7742" y="5495"/>
                  </a:cubicBezTo>
                  <a:cubicBezTo>
                    <a:pt x="7283" y="6138"/>
                    <a:pt x="6317" y="6417"/>
                    <a:pt x="5570" y="6472"/>
                  </a:cubicBezTo>
                  <a:cubicBezTo>
                    <a:pt x="5554" y="6472"/>
                    <a:pt x="5509" y="6477"/>
                    <a:pt x="5509" y="6498"/>
                  </a:cubicBezTo>
                  <a:cubicBezTo>
                    <a:pt x="5495" y="6926"/>
                    <a:pt x="5895" y="7063"/>
                    <a:pt x="6323" y="7063"/>
                  </a:cubicBezTo>
                  <a:cubicBezTo>
                    <a:pt x="6508" y="7063"/>
                    <a:pt x="6698" y="7037"/>
                    <a:pt x="6862" y="6999"/>
                  </a:cubicBezTo>
                  <a:lnTo>
                    <a:pt x="6862" y="6999"/>
                  </a:lnTo>
                  <a:cubicBezTo>
                    <a:pt x="6675" y="7202"/>
                    <a:pt x="6462" y="7384"/>
                    <a:pt x="6307" y="7617"/>
                  </a:cubicBezTo>
                  <a:cubicBezTo>
                    <a:pt x="6279" y="7650"/>
                    <a:pt x="6350" y="7671"/>
                    <a:pt x="6372" y="7676"/>
                  </a:cubicBezTo>
                  <a:cubicBezTo>
                    <a:pt x="6510" y="7714"/>
                    <a:pt x="6634" y="7732"/>
                    <a:pt x="6755" y="7732"/>
                  </a:cubicBezTo>
                  <a:cubicBezTo>
                    <a:pt x="6855" y="7732"/>
                    <a:pt x="6952" y="7720"/>
                    <a:pt x="7054" y="7697"/>
                  </a:cubicBezTo>
                  <a:lnTo>
                    <a:pt x="7054" y="7697"/>
                  </a:lnTo>
                  <a:cubicBezTo>
                    <a:pt x="6724" y="8488"/>
                    <a:pt x="6177" y="8870"/>
                    <a:pt x="5357" y="8870"/>
                  </a:cubicBezTo>
                  <a:cubicBezTo>
                    <a:pt x="5248" y="8870"/>
                    <a:pt x="5133" y="8863"/>
                    <a:pt x="5013" y="8849"/>
                  </a:cubicBezTo>
                  <a:cubicBezTo>
                    <a:pt x="5010" y="8849"/>
                    <a:pt x="5004" y="8849"/>
                    <a:pt x="4996" y="8849"/>
                  </a:cubicBezTo>
                  <a:cubicBezTo>
                    <a:pt x="4956" y="8849"/>
                    <a:pt x="4874" y="8853"/>
                    <a:pt x="4915" y="8899"/>
                  </a:cubicBezTo>
                  <a:cubicBezTo>
                    <a:pt x="5177" y="9193"/>
                    <a:pt x="5471" y="9438"/>
                    <a:pt x="5859" y="9542"/>
                  </a:cubicBezTo>
                  <a:cubicBezTo>
                    <a:pt x="6093" y="9607"/>
                    <a:pt x="5128" y="9908"/>
                    <a:pt x="5079" y="9913"/>
                  </a:cubicBezTo>
                  <a:cubicBezTo>
                    <a:pt x="4834" y="9941"/>
                    <a:pt x="4582" y="9941"/>
                    <a:pt x="4338" y="9979"/>
                  </a:cubicBezTo>
                  <a:cubicBezTo>
                    <a:pt x="4315" y="9979"/>
                    <a:pt x="4272" y="9984"/>
                    <a:pt x="4283" y="10017"/>
                  </a:cubicBezTo>
                  <a:cubicBezTo>
                    <a:pt x="4429" y="10432"/>
                    <a:pt x="4992" y="10518"/>
                    <a:pt x="5373" y="10573"/>
                  </a:cubicBezTo>
                  <a:cubicBezTo>
                    <a:pt x="5479" y="10588"/>
                    <a:pt x="5595" y="10598"/>
                    <a:pt x="5709" y="10598"/>
                  </a:cubicBezTo>
                  <a:cubicBezTo>
                    <a:pt x="5738" y="10598"/>
                    <a:pt x="5767" y="10597"/>
                    <a:pt x="5796" y="10596"/>
                  </a:cubicBezTo>
                  <a:lnTo>
                    <a:pt x="5796" y="10596"/>
                  </a:lnTo>
                  <a:cubicBezTo>
                    <a:pt x="5490" y="10774"/>
                    <a:pt x="5128" y="10859"/>
                    <a:pt x="4779" y="10884"/>
                  </a:cubicBezTo>
                  <a:cubicBezTo>
                    <a:pt x="4751" y="10884"/>
                    <a:pt x="4713" y="10890"/>
                    <a:pt x="4724" y="10923"/>
                  </a:cubicBezTo>
                  <a:cubicBezTo>
                    <a:pt x="4784" y="11228"/>
                    <a:pt x="5063" y="11364"/>
                    <a:pt x="5346" y="11452"/>
                  </a:cubicBezTo>
                  <a:cubicBezTo>
                    <a:pt x="5783" y="11583"/>
                    <a:pt x="5096" y="11926"/>
                    <a:pt x="4942" y="12024"/>
                  </a:cubicBezTo>
                  <a:cubicBezTo>
                    <a:pt x="4563" y="12265"/>
                    <a:pt x="4124" y="12370"/>
                    <a:pt x="3682" y="12370"/>
                  </a:cubicBezTo>
                  <a:cubicBezTo>
                    <a:pt x="3433" y="12370"/>
                    <a:pt x="3183" y="12336"/>
                    <a:pt x="2941" y="12275"/>
                  </a:cubicBezTo>
                  <a:cubicBezTo>
                    <a:pt x="2933" y="12273"/>
                    <a:pt x="2902" y="12269"/>
                    <a:pt x="2872" y="12269"/>
                  </a:cubicBezTo>
                  <a:cubicBezTo>
                    <a:pt x="2830" y="12269"/>
                    <a:pt x="2789" y="12277"/>
                    <a:pt x="2805" y="12308"/>
                  </a:cubicBezTo>
                  <a:cubicBezTo>
                    <a:pt x="3039" y="12769"/>
                    <a:pt x="3527" y="12883"/>
                    <a:pt x="4009" y="12893"/>
                  </a:cubicBezTo>
                  <a:lnTo>
                    <a:pt x="4009" y="12893"/>
                  </a:lnTo>
                  <a:cubicBezTo>
                    <a:pt x="3683" y="13332"/>
                    <a:pt x="2900" y="13771"/>
                    <a:pt x="2372" y="13771"/>
                  </a:cubicBezTo>
                  <a:cubicBezTo>
                    <a:pt x="2364" y="13771"/>
                    <a:pt x="2355" y="13771"/>
                    <a:pt x="2346" y="13770"/>
                  </a:cubicBezTo>
                  <a:cubicBezTo>
                    <a:pt x="2302" y="13770"/>
                    <a:pt x="2226" y="13791"/>
                    <a:pt x="2291" y="13836"/>
                  </a:cubicBezTo>
                  <a:cubicBezTo>
                    <a:pt x="2331" y="13863"/>
                    <a:pt x="2370" y="13889"/>
                    <a:pt x="2409" y="13912"/>
                  </a:cubicBezTo>
                  <a:lnTo>
                    <a:pt x="2409" y="13912"/>
                  </a:lnTo>
                  <a:cubicBezTo>
                    <a:pt x="2473" y="13883"/>
                    <a:pt x="2550" y="13860"/>
                    <a:pt x="2613" y="13852"/>
                  </a:cubicBezTo>
                  <a:cubicBezTo>
                    <a:pt x="2760" y="13829"/>
                    <a:pt x="2908" y="13770"/>
                    <a:pt x="3049" y="13715"/>
                  </a:cubicBezTo>
                  <a:cubicBezTo>
                    <a:pt x="3475" y="13557"/>
                    <a:pt x="4010" y="13273"/>
                    <a:pt x="4255" y="12875"/>
                  </a:cubicBezTo>
                  <a:cubicBezTo>
                    <a:pt x="4293" y="12821"/>
                    <a:pt x="4135" y="12804"/>
                    <a:pt x="4109" y="12804"/>
                  </a:cubicBezTo>
                  <a:cubicBezTo>
                    <a:pt x="4105" y="12804"/>
                    <a:pt x="4102" y="12804"/>
                    <a:pt x="4099" y="12804"/>
                  </a:cubicBezTo>
                  <a:cubicBezTo>
                    <a:pt x="3974" y="12804"/>
                    <a:pt x="3637" y="12714"/>
                    <a:pt x="3388" y="12625"/>
                  </a:cubicBezTo>
                  <a:cubicBezTo>
                    <a:pt x="3141" y="12531"/>
                    <a:pt x="2981" y="12441"/>
                    <a:pt x="3220" y="12441"/>
                  </a:cubicBezTo>
                  <a:cubicBezTo>
                    <a:pt x="3261" y="12441"/>
                    <a:pt x="3312" y="12444"/>
                    <a:pt x="3377" y="12449"/>
                  </a:cubicBezTo>
                  <a:cubicBezTo>
                    <a:pt x="3505" y="12459"/>
                    <a:pt x="3634" y="12468"/>
                    <a:pt x="3763" y="12468"/>
                  </a:cubicBezTo>
                  <a:cubicBezTo>
                    <a:pt x="3870" y="12468"/>
                    <a:pt x="3977" y="12461"/>
                    <a:pt x="4081" y="12444"/>
                  </a:cubicBezTo>
                  <a:cubicBezTo>
                    <a:pt x="4774" y="12330"/>
                    <a:pt x="5330" y="12029"/>
                    <a:pt x="5821" y="11533"/>
                  </a:cubicBezTo>
                  <a:cubicBezTo>
                    <a:pt x="5848" y="11500"/>
                    <a:pt x="5771" y="11473"/>
                    <a:pt x="5755" y="11467"/>
                  </a:cubicBezTo>
                  <a:cubicBezTo>
                    <a:pt x="4076" y="11069"/>
                    <a:pt x="5680" y="10863"/>
                    <a:pt x="6197" y="10518"/>
                  </a:cubicBezTo>
                  <a:cubicBezTo>
                    <a:pt x="6264" y="10476"/>
                    <a:pt x="6110" y="10446"/>
                    <a:pt x="6044" y="10446"/>
                  </a:cubicBezTo>
                  <a:cubicBezTo>
                    <a:pt x="6035" y="10446"/>
                    <a:pt x="6027" y="10446"/>
                    <a:pt x="6023" y="10448"/>
                  </a:cubicBezTo>
                  <a:cubicBezTo>
                    <a:pt x="5894" y="10493"/>
                    <a:pt x="5734" y="10517"/>
                    <a:pt x="5566" y="10517"/>
                  </a:cubicBezTo>
                  <a:cubicBezTo>
                    <a:pt x="5168" y="10517"/>
                    <a:pt x="4722" y="10387"/>
                    <a:pt x="4522" y="10115"/>
                  </a:cubicBezTo>
                  <a:cubicBezTo>
                    <a:pt x="4469" y="10044"/>
                    <a:pt x="5117" y="10006"/>
                    <a:pt x="5172" y="10000"/>
                  </a:cubicBezTo>
                  <a:cubicBezTo>
                    <a:pt x="5554" y="9974"/>
                    <a:pt x="5930" y="9891"/>
                    <a:pt x="6176" y="9586"/>
                  </a:cubicBezTo>
                  <a:cubicBezTo>
                    <a:pt x="6197" y="9553"/>
                    <a:pt x="6126" y="9526"/>
                    <a:pt x="6110" y="9521"/>
                  </a:cubicBezTo>
                  <a:cubicBezTo>
                    <a:pt x="5933" y="9473"/>
                    <a:pt x="4905" y="8971"/>
                    <a:pt x="5341" y="8971"/>
                  </a:cubicBezTo>
                  <a:cubicBezTo>
                    <a:pt x="5363" y="8971"/>
                    <a:pt x="5388" y="8972"/>
                    <a:pt x="5418" y="8975"/>
                  </a:cubicBezTo>
                  <a:cubicBezTo>
                    <a:pt x="5480" y="8980"/>
                    <a:pt x="5542" y="8983"/>
                    <a:pt x="5604" y="8983"/>
                  </a:cubicBezTo>
                  <a:cubicBezTo>
                    <a:pt x="5785" y="8983"/>
                    <a:pt x="5963" y="8959"/>
                    <a:pt x="6143" y="8915"/>
                  </a:cubicBezTo>
                  <a:cubicBezTo>
                    <a:pt x="6748" y="8763"/>
                    <a:pt x="7113" y="8146"/>
                    <a:pt x="7309" y="7605"/>
                  </a:cubicBezTo>
                  <a:cubicBezTo>
                    <a:pt x="7325" y="7564"/>
                    <a:pt x="7240" y="7551"/>
                    <a:pt x="7178" y="7551"/>
                  </a:cubicBezTo>
                  <a:cubicBezTo>
                    <a:pt x="7151" y="7551"/>
                    <a:pt x="7128" y="7553"/>
                    <a:pt x="7120" y="7557"/>
                  </a:cubicBezTo>
                  <a:cubicBezTo>
                    <a:pt x="6927" y="7624"/>
                    <a:pt x="6801" y="7653"/>
                    <a:pt x="6725" y="7653"/>
                  </a:cubicBezTo>
                  <a:cubicBezTo>
                    <a:pt x="6375" y="7653"/>
                    <a:pt x="7071" y="7056"/>
                    <a:pt x="7201" y="6885"/>
                  </a:cubicBezTo>
                  <a:cubicBezTo>
                    <a:pt x="7235" y="6838"/>
                    <a:pt x="7120" y="6815"/>
                    <a:pt x="7054" y="6815"/>
                  </a:cubicBezTo>
                  <a:cubicBezTo>
                    <a:pt x="7036" y="6815"/>
                    <a:pt x="7022" y="6817"/>
                    <a:pt x="7015" y="6820"/>
                  </a:cubicBezTo>
                  <a:cubicBezTo>
                    <a:pt x="6906" y="6875"/>
                    <a:pt x="6792" y="6902"/>
                    <a:pt x="6672" y="6923"/>
                  </a:cubicBezTo>
                  <a:cubicBezTo>
                    <a:pt x="6554" y="6948"/>
                    <a:pt x="6435" y="6960"/>
                    <a:pt x="6315" y="6960"/>
                  </a:cubicBezTo>
                  <a:cubicBezTo>
                    <a:pt x="6274" y="6960"/>
                    <a:pt x="6233" y="6959"/>
                    <a:pt x="6191" y="6956"/>
                  </a:cubicBezTo>
                  <a:cubicBezTo>
                    <a:pt x="5788" y="6946"/>
                    <a:pt x="5652" y="6809"/>
                    <a:pt x="5788" y="6548"/>
                  </a:cubicBezTo>
                  <a:cubicBezTo>
                    <a:pt x="6098" y="6525"/>
                    <a:pt x="6421" y="6455"/>
                    <a:pt x="6715" y="6346"/>
                  </a:cubicBezTo>
                  <a:cubicBezTo>
                    <a:pt x="7435" y="6079"/>
                    <a:pt x="8107" y="5636"/>
                    <a:pt x="8248" y="4829"/>
                  </a:cubicBezTo>
                  <a:cubicBezTo>
                    <a:pt x="8253" y="4780"/>
                    <a:pt x="8145" y="4770"/>
                    <a:pt x="8122" y="4770"/>
                  </a:cubicBezTo>
                  <a:cubicBezTo>
                    <a:pt x="7697" y="4599"/>
                    <a:pt x="7578" y="4491"/>
                    <a:pt x="7752" y="4436"/>
                  </a:cubicBezTo>
                  <a:cubicBezTo>
                    <a:pt x="7954" y="4365"/>
                    <a:pt x="8139" y="4289"/>
                    <a:pt x="8331" y="4191"/>
                  </a:cubicBezTo>
                  <a:cubicBezTo>
                    <a:pt x="8363" y="4174"/>
                    <a:pt x="8341" y="4153"/>
                    <a:pt x="8319" y="4136"/>
                  </a:cubicBezTo>
                  <a:cubicBezTo>
                    <a:pt x="7987" y="3902"/>
                    <a:pt x="7559" y="3652"/>
                    <a:pt x="7506" y="3213"/>
                  </a:cubicBezTo>
                  <a:lnTo>
                    <a:pt x="7506" y="3213"/>
                  </a:lnTo>
                  <a:cubicBezTo>
                    <a:pt x="7835" y="3360"/>
                    <a:pt x="8165" y="3463"/>
                    <a:pt x="8537" y="3476"/>
                  </a:cubicBezTo>
                  <a:cubicBezTo>
                    <a:pt x="8553" y="3476"/>
                    <a:pt x="8641" y="3471"/>
                    <a:pt x="8619" y="3433"/>
                  </a:cubicBezTo>
                  <a:cubicBezTo>
                    <a:pt x="8345" y="2992"/>
                    <a:pt x="7987" y="2617"/>
                    <a:pt x="8003" y="2082"/>
                  </a:cubicBezTo>
                  <a:lnTo>
                    <a:pt x="8003" y="2082"/>
                  </a:lnTo>
                  <a:cubicBezTo>
                    <a:pt x="8411" y="2428"/>
                    <a:pt x="8660" y="2919"/>
                    <a:pt x="9225" y="3028"/>
                  </a:cubicBezTo>
                  <a:cubicBezTo>
                    <a:pt x="9234" y="3031"/>
                    <a:pt x="9250" y="3033"/>
                    <a:pt x="9267" y="3033"/>
                  </a:cubicBezTo>
                  <a:cubicBezTo>
                    <a:pt x="9302" y="3033"/>
                    <a:pt x="9341" y="3024"/>
                    <a:pt x="9333" y="2990"/>
                  </a:cubicBezTo>
                  <a:cubicBezTo>
                    <a:pt x="9247" y="2582"/>
                    <a:pt x="9165" y="2172"/>
                    <a:pt x="9083" y="1769"/>
                  </a:cubicBezTo>
                  <a:cubicBezTo>
                    <a:pt x="9011" y="1414"/>
                    <a:pt x="8953" y="1059"/>
                    <a:pt x="8898" y="705"/>
                  </a:cubicBezTo>
                  <a:lnTo>
                    <a:pt x="8898" y="705"/>
                  </a:lnTo>
                  <a:cubicBezTo>
                    <a:pt x="8898" y="699"/>
                    <a:pt x="8898" y="546"/>
                    <a:pt x="8913" y="394"/>
                  </a:cubicBezTo>
                  <a:cubicBezTo>
                    <a:pt x="8935" y="238"/>
                    <a:pt x="8975" y="82"/>
                    <a:pt x="9060" y="82"/>
                  </a:cubicBezTo>
                  <a:cubicBezTo>
                    <a:pt x="9106" y="82"/>
                    <a:pt x="9165" y="127"/>
                    <a:pt x="9241" y="241"/>
                  </a:cubicBezTo>
                  <a:cubicBezTo>
                    <a:pt x="9449" y="548"/>
                    <a:pt x="9394" y="1142"/>
                    <a:pt x="9411" y="1502"/>
                  </a:cubicBezTo>
                  <a:cubicBezTo>
                    <a:pt x="9432" y="1933"/>
                    <a:pt x="9464" y="2363"/>
                    <a:pt x="9514" y="2789"/>
                  </a:cubicBezTo>
                  <a:cubicBezTo>
                    <a:pt x="9518" y="2829"/>
                    <a:pt x="9590" y="2854"/>
                    <a:pt x="9650" y="2854"/>
                  </a:cubicBezTo>
                  <a:cubicBezTo>
                    <a:pt x="9681" y="2854"/>
                    <a:pt x="9708" y="2847"/>
                    <a:pt x="9721" y="2832"/>
                  </a:cubicBezTo>
                  <a:cubicBezTo>
                    <a:pt x="9906" y="2607"/>
                    <a:pt x="10060" y="2362"/>
                    <a:pt x="10232" y="2126"/>
                  </a:cubicBezTo>
                  <a:lnTo>
                    <a:pt x="10232" y="2126"/>
                  </a:lnTo>
                  <a:cubicBezTo>
                    <a:pt x="10167" y="2320"/>
                    <a:pt x="10090" y="2508"/>
                    <a:pt x="9983" y="2696"/>
                  </a:cubicBezTo>
                  <a:cubicBezTo>
                    <a:pt x="9954" y="2745"/>
                    <a:pt x="10052" y="2770"/>
                    <a:pt x="10116" y="2770"/>
                  </a:cubicBezTo>
                  <a:cubicBezTo>
                    <a:pt x="10137" y="2770"/>
                    <a:pt x="10155" y="2767"/>
                    <a:pt x="10163" y="2761"/>
                  </a:cubicBezTo>
                  <a:cubicBezTo>
                    <a:pt x="10620" y="2483"/>
                    <a:pt x="11035" y="2208"/>
                    <a:pt x="11456" y="1901"/>
                  </a:cubicBezTo>
                  <a:lnTo>
                    <a:pt x="11456" y="1901"/>
                  </a:lnTo>
                  <a:cubicBezTo>
                    <a:pt x="11329" y="2390"/>
                    <a:pt x="11006" y="2810"/>
                    <a:pt x="10622" y="3138"/>
                  </a:cubicBezTo>
                  <a:cubicBezTo>
                    <a:pt x="10572" y="3182"/>
                    <a:pt x="10753" y="3209"/>
                    <a:pt x="10768" y="3209"/>
                  </a:cubicBezTo>
                  <a:cubicBezTo>
                    <a:pt x="10771" y="3209"/>
                    <a:pt x="10774" y="3209"/>
                    <a:pt x="10777" y="3209"/>
                  </a:cubicBezTo>
                  <a:cubicBezTo>
                    <a:pt x="11060" y="3209"/>
                    <a:pt x="12844" y="3439"/>
                    <a:pt x="11630" y="3542"/>
                  </a:cubicBezTo>
                  <a:cubicBezTo>
                    <a:pt x="11401" y="3564"/>
                    <a:pt x="11178" y="3552"/>
                    <a:pt x="10949" y="3585"/>
                  </a:cubicBezTo>
                  <a:cubicBezTo>
                    <a:pt x="10932" y="3591"/>
                    <a:pt x="10867" y="3607"/>
                    <a:pt x="10904" y="3640"/>
                  </a:cubicBezTo>
                  <a:cubicBezTo>
                    <a:pt x="11020" y="3733"/>
                    <a:pt x="11101" y="3809"/>
                    <a:pt x="11244" y="3869"/>
                  </a:cubicBezTo>
                  <a:cubicBezTo>
                    <a:pt x="11363" y="3924"/>
                    <a:pt x="11483" y="3972"/>
                    <a:pt x="11609" y="4017"/>
                  </a:cubicBezTo>
                  <a:cubicBezTo>
                    <a:pt x="12017" y="4141"/>
                    <a:pt x="11838" y="4213"/>
                    <a:pt x="11058" y="4234"/>
                  </a:cubicBezTo>
                  <a:cubicBezTo>
                    <a:pt x="11052" y="4233"/>
                    <a:pt x="11041" y="4232"/>
                    <a:pt x="11028" y="4232"/>
                  </a:cubicBezTo>
                  <a:cubicBezTo>
                    <a:pt x="10986" y="4232"/>
                    <a:pt x="10921" y="4242"/>
                    <a:pt x="10959" y="4284"/>
                  </a:cubicBezTo>
                  <a:cubicBezTo>
                    <a:pt x="11183" y="4425"/>
                    <a:pt x="11151" y="4518"/>
                    <a:pt x="10867" y="4573"/>
                  </a:cubicBezTo>
                  <a:cubicBezTo>
                    <a:pt x="10855" y="4567"/>
                    <a:pt x="10791" y="4553"/>
                    <a:pt x="10742" y="4553"/>
                  </a:cubicBezTo>
                  <a:cubicBezTo>
                    <a:pt x="10700" y="4553"/>
                    <a:pt x="10669" y="4564"/>
                    <a:pt x="10698" y="4599"/>
                  </a:cubicBezTo>
                  <a:cubicBezTo>
                    <a:pt x="11194" y="5206"/>
                    <a:pt x="11793" y="5598"/>
                    <a:pt x="12525" y="5865"/>
                  </a:cubicBezTo>
                  <a:cubicBezTo>
                    <a:pt x="12815" y="5969"/>
                    <a:pt x="13114" y="6034"/>
                    <a:pt x="13419" y="6084"/>
                  </a:cubicBezTo>
                  <a:cubicBezTo>
                    <a:pt x="14074" y="6193"/>
                    <a:pt x="12951" y="6379"/>
                    <a:pt x="12677" y="6389"/>
                  </a:cubicBezTo>
                  <a:cubicBezTo>
                    <a:pt x="12651" y="6389"/>
                    <a:pt x="12601" y="6406"/>
                    <a:pt x="12629" y="6439"/>
                  </a:cubicBezTo>
                  <a:cubicBezTo>
                    <a:pt x="12842" y="6683"/>
                    <a:pt x="12759" y="6741"/>
                    <a:pt x="12605" y="6741"/>
                  </a:cubicBezTo>
                  <a:cubicBezTo>
                    <a:pt x="12522" y="6741"/>
                    <a:pt x="12419" y="6724"/>
                    <a:pt x="12329" y="6711"/>
                  </a:cubicBezTo>
                  <a:cubicBezTo>
                    <a:pt x="12322" y="6711"/>
                    <a:pt x="12308" y="6710"/>
                    <a:pt x="12291" y="6710"/>
                  </a:cubicBezTo>
                  <a:cubicBezTo>
                    <a:pt x="12253" y="6710"/>
                    <a:pt x="12204" y="6715"/>
                    <a:pt x="12219" y="6749"/>
                  </a:cubicBezTo>
                  <a:cubicBezTo>
                    <a:pt x="12318" y="7019"/>
                    <a:pt x="12575" y="7356"/>
                    <a:pt x="12274" y="7356"/>
                  </a:cubicBezTo>
                  <a:cubicBezTo>
                    <a:pt x="12241" y="7356"/>
                    <a:pt x="12201" y="7352"/>
                    <a:pt x="12153" y="7344"/>
                  </a:cubicBezTo>
                  <a:cubicBezTo>
                    <a:pt x="12150" y="7344"/>
                    <a:pt x="12144" y="7343"/>
                    <a:pt x="12135" y="7343"/>
                  </a:cubicBezTo>
                  <a:cubicBezTo>
                    <a:pt x="12098" y="7343"/>
                    <a:pt x="12027" y="7347"/>
                    <a:pt x="12045" y="7382"/>
                  </a:cubicBezTo>
                  <a:cubicBezTo>
                    <a:pt x="12312" y="7889"/>
                    <a:pt x="12775" y="8413"/>
                    <a:pt x="13306" y="8658"/>
                  </a:cubicBezTo>
                  <a:cubicBezTo>
                    <a:pt x="13649" y="8816"/>
                    <a:pt x="14003" y="8937"/>
                    <a:pt x="14374" y="9035"/>
                  </a:cubicBezTo>
                  <a:cubicBezTo>
                    <a:pt x="14424" y="9045"/>
                    <a:pt x="15078" y="9176"/>
                    <a:pt x="14990" y="9313"/>
                  </a:cubicBezTo>
                  <a:cubicBezTo>
                    <a:pt x="14871" y="9510"/>
                    <a:pt x="14657" y="9589"/>
                    <a:pt x="14426" y="9589"/>
                  </a:cubicBezTo>
                  <a:cubicBezTo>
                    <a:pt x="14127" y="9589"/>
                    <a:pt x="13798" y="9458"/>
                    <a:pt x="13600" y="9280"/>
                  </a:cubicBezTo>
                  <a:lnTo>
                    <a:pt x="13600" y="9280"/>
                  </a:lnTo>
                  <a:cubicBezTo>
                    <a:pt x="13600" y="9280"/>
                    <a:pt x="13600" y="9280"/>
                    <a:pt x="13600" y="9280"/>
                  </a:cubicBezTo>
                  <a:lnTo>
                    <a:pt x="13600" y="9280"/>
                  </a:lnTo>
                  <a:cubicBezTo>
                    <a:pt x="13596" y="9276"/>
                    <a:pt x="13592" y="9273"/>
                    <a:pt x="13588" y="9269"/>
                  </a:cubicBezTo>
                  <a:cubicBezTo>
                    <a:pt x="13572" y="9253"/>
                    <a:pt x="13498" y="9235"/>
                    <a:pt x="13445" y="9235"/>
                  </a:cubicBezTo>
                  <a:cubicBezTo>
                    <a:pt x="13408" y="9235"/>
                    <a:pt x="13381" y="9244"/>
                    <a:pt x="13392" y="9269"/>
                  </a:cubicBezTo>
                  <a:cubicBezTo>
                    <a:pt x="13550" y="9581"/>
                    <a:pt x="13752" y="9810"/>
                    <a:pt x="14009" y="10044"/>
                  </a:cubicBezTo>
                  <a:cubicBezTo>
                    <a:pt x="14107" y="10131"/>
                    <a:pt x="14227" y="10213"/>
                    <a:pt x="14336" y="10289"/>
                  </a:cubicBezTo>
                  <a:cubicBezTo>
                    <a:pt x="14399" y="10329"/>
                    <a:pt x="14397" y="10348"/>
                    <a:pt x="14333" y="10348"/>
                  </a:cubicBezTo>
                  <a:cubicBezTo>
                    <a:pt x="14307" y="10348"/>
                    <a:pt x="14272" y="10345"/>
                    <a:pt x="14227" y="10339"/>
                  </a:cubicBezTo>
                  <a:cubicBezTo>
                    <a:pt x="14168" y="10346"/>
                    <a:pt x="14108" y="10349"/>
                    <a:pt x="14050" y="10349"/>
                  </a:cubicBezTo>
                  <a:cubicBezTo>
                    <a:pt x="13739" y="10349"/>
                    <a:pt x="13444" y="10252"/>
                    <a:pt x="13168" y="10055"/>
                  </a:cubicBezTo>
                  <a:cubicBezTo>
                    <a:pt x="13153" y="10036"/>
                    <a:pt x="13081" y="10015"/>
                    <a:pt x="13029" y="10015"/>
                  </a:cubicBezTo>
                  <a:cubicBezTo>
                    <a:pt x="12991" y="10015"/>
                    <a:pt x="12963" y="10025"/>
                    <a:pt x="12972" y="10055"/>
                  </a:cubicBezTo>
                  <a:cubicBezTo>
                    <a:pt x="13287" y="11316"/>
                    <a:pt x="14382" y="11844"/>
                    <a:pt x="15519" y="11844"/>
                  </a:cubicBezTo>
                  <a:cubicBezTo>
                    <a:pt x="15721" y="11844"/>
                    <a:pt x="15925" y="11827"/>
                    <a:pt x="16127" y="11795"/>
                  </a:cubicBezTo>
                  <a:lnTo>
                    <a:pt x="16127" y="11795"/>
                  </a:lnTo>
                  <a:cubicBezTo>
                    <a:pt x="15837" y="12061"/>
                    <a:pt x="15494" y="12206"/>
                    <a:pt x="15083" y="12215"/>
                  </a:cubicBezTo>
                  <a:cubicBezTo>
                    <a:pt x="14990" y="12215"/>
                    <a:pt x="15040" y="12280"/>
                    <a:pt x="15094" y="12291"/>
                  </a:cubicBezTo>
                  <a:cubicBezTo>
                    <a:pt x="15233" y="12329"/>
                    <a:pt x="15367" y="12342"/>
                    <a:pt x="15501" y="12342"/>
                  </a:cubicBezTo>
                  <a:cubicBezTo>
                    <a:pt x="15708" y="12342"/>
                    <a:pt x="15914" y="12310"/>
                    <a:pt x="16128" y="12289"/>
                  </a:cubicBezTo>
                  <a:lnTo>
                    <a:pt x="16128" y="12289"/>
                  </a:lnTo>
                  <a:cubicBezTo>
                    <a:pt x="16093" y="12859"/>
                    <a:pt x="15641" y="13208"/>
                    <a:pt x="15053" y="13208"/>
                  </a:cubicBezTo>
                  <a:cubicBezTo>
                    <a:pt x="15040" y="13208"/>
                    <a:pt x="15026" y="13208"/>
                    <a:pt x="15013" y="13207"/>
                  </a:cubicBezTo>
                  <a:cubicBezTo>
                    <a:pt x="15009" y="13207"/>
                    <a:pt x="15005" y="13207"/>
                    <a:pt x="15002" y="13207"/>
                  </a:cubicBezTo>
                  <a:cubicBezTo>
                    <a:pt x="14919" y="13207"/>
                    <a:pt x="14913" y="13264"/>
                    <a:pt x="14996" y="13290"/>
                  </a:cubicBezTo>
                  <a:cubicBezTo>
                    <a:pt x="15001" y="13290"/>
                    <a:pt x="15006" y="13290"/>
                    <a:pt x="15012" y="13290"/>
                  </a:cubicBezTo>
                  <a:cubicBezTo>
                    <a:pt x="15277" y="13290"/>
                    <a:pt x="15325" y="13421"/>
                    <a:pt x="15165" y="13688"/>
                  </a:cubicBezTo>
                  <a:cubicBezTo>
                    <a:pt x="14973" y="13727"/>
                    <a:pt x="14780" y="13749"/>
                    <a:pt x="14584" y="13749"/>
                  </a:cubicBezTo>
                  <a:cubicBezTo>
                    <a:pt x="14564" y="13749"/>
                    <a:pt x="14543" y="13749"/>
                    <a:pt x="14522" y="13748"/>
                  </a:cubicBezTo>
                  <a:cubicBezTo>
                    <a:pt x="14500" y="13748"/>
                    <a:pt x="14401" y="13753"/>
                    <a:pt x="14451" y="13797"/>
                  </a:cubicBezTo>
                  <a:cubicBezTo>
                    <a:pt x="14570" y="13907"/>
                    <a:pt x="14691" y="14026"/>
                    <a:pt x="14827" y="14119"/>
                  </a:cubicBezTo>
                  <a:cubicBezTo>
                    <a:pt x="15112" y="14312"/>
                    <a:pt x="15182" y="14534"/>
                    <a:pt x="14815" y="14534"/>
                  </a:cubicBezTo>
                  <a:cubicBezTo>
                    <a:pt x="14705" y="14534"/>
                    <a:pt x="14557" y="14515"/>
                    <a:pt x="14363" y="14468"/>
                  </a:cubicBezTo>
                  <a:cubicBezTo>
                    <a:pt x="14355" y="14468"/>
                    <a:pt x="14329" y="14466"/>
                    <a:pt x="14301" y="14466"/>
                  </a:cubicBezTo>
                  <a:cubicBezTo>
                    <a:pt x="14251" y="14466"/>
                    <a:pt x="14197" y="14473"/>
                    <a:pt x="14232" y="14511"/>
                  </a:cubicBezTo>
                  <a:cubicBezTo>
                    <a:pt x="14587" y="14888"/>
                    <a:pt x="14980" y="15100"/>
                    <a:pt x="15466" y="15243"/>
                  </a:cubicBezTo>
                  <a:cubicBezTo>
                    <a:pt x="15678" y="15309"/>
                    <a:pt x="15907" y="15341"/>
                    <a:pt x="16126" y="15362"/>
                  </a:cubicBezTo>
                  <a:cubicBezTo>
                    <a:pt x="16775" y="15423"/>
                    <a:pt x="15656" y="15891"/>
                    <a:pt x="15426" y="15898"/>
                  </a:cubicBezTo>
                  <a:cubicBezTo>
                    <a:pt x="15400" y="15898"/>
                    <a:pt x="15350" y="15913"/>
                    <a:pt x="15378" y="15946"/>
                  </a:cubicBezTo>
                  <a:cubicBezTo>
                    <a:pt x="15589" y="16167"/>
                    <a:pt x="15853" y="16242"/>
                    <a:pt x="16132" y="16242"/>
                  </a:cubicBezTo>
                  <a:cubicBezTo>
                    <a:pt x="16444" y="16242"/>
                    <a:pt x="16774" y="16148"/>
                    <a:pt x="17070" y="16057"/>
                  </a:cubicBezTo>
                  <a:lnTo>
                    <a:pt x="17070" y="16057"/>
                  </a:lnTo>
                  <a:cubicBezTo>
                    <a:pt x="17110" y="16686"/>
                    <a:pt x="16504" y="16956"/>
                    <a:pt x="15924" y="16956"/>
                  </a:cubicBezTo>
                  <a:cubicBezTo>
                    <a:pt x="15858" y="16956"/>
                    <a:pt x="15792" y="16952"/>
                    <a:pt x="15728" y="16945"/>
                  </a:cubicBezTo>
                  <a:cubicBezTo>
                    <a:pt x="15724" y="16945"/>
                    <a:pt x="15714" y="16945"/>
                    <a:pt x="15703" y="16945"/>
                  </a:cubicBezTo>
                  <a:cubicBezTo>
                    <a:pt x="15663" y="16945"/>
                    <a:pt x="15596" y="16949"/>
                    <a:pt x="15618" y="16983"/>
                  </a:cubicBezTo>
                  <a:cubicBezTo>
                    <a:pt x="15867" y="17424"/>
                    <a:pt x="16315" y="17547"/>
                    <a:pt x="16807" y="17547"/>
                  </a:cubicBezTo>
                  <a:cubicBezTo>
                    <a:pt x="17307" y="17547"/>
                    <a:pt x="17852" y="17419"/>
                    <a:pt x="18279" y="17369"/>
                  </a:cubicBezTo>
                  <a:lnTo>
                    <a:pt x="18279" y="17369"/>
                  </a:lnTo>
                  <a:cubicBezTo>
                    <a:pt x="18207" y="17942"/>
                    <a:pt x="17695" y="18091"/>
                    <a:pt x="17163" y="18091"/>
                  </a:cubicBezTo>
                  <a:cubicBezTo>
                    <a:pt x="16850" y="18091"/>
                    <a:pt x="16531" y="18040"/>
                    <a:pt x="16289" y="17992"/>
                  </a:cubicBezTo>
                  <a:cubicBezTo>
                    <a:pt x="16267" y="17992"/>
                    <a:pt x="16136" y="17998"/>
                    <a:pt x="16191" y="18041"/>
                  </a:cubicBezTo>
                  <a:cubicBezTo>
                    <a:pt x="16229" y="18079"/>
                    <a:pt x="16272" y="18117"/>
                    <a:pt x="16317" y="18156"/>
                  </a:cubicBezTo>
                  <a:cubicBezTo>
                    <a:pt x="16605" y="18298"/>
                    <a:pt x="16513" y="18439"/>
                    <a:pt x="16048" y="18592"/>
                  </a:cubicBezTo>
                  <a:cubicBezTo>
                    <a:pt x="16046" y="18592"/>
                    <a:pt x="16040" y="18592"/>
                    <a:pt x="16031" y="18592"/>
                  </a:cubicBezTo>
                  <a:cubicBezTo>
                    <a:pt x="15993" y="18592"/>
                    <a:pt x="15913" y="18595"/>
                    <a:pt x="15940" y="18630"/>
                  </a:cubicBezTo>
                  <a:cubicBezTo>
                    <a:pt x="16218" y="19012"/>
                    <a:pt x="16518" y="19405"/>
                    <a:pt x="16911" y="19688"/>
                  </a:cubicBezTo>
                  <a:cubicBezTo>
                    <a:pt x="17502" y="20120"/>
                    <a:pt x="18188" y="20255"/>
                    <a:pt x="18830" y="20587"/>
                  </a:cubicBezTo>
                  <a:lnTo>
                    <a:pt x="18830" y="20587"/>
                  </a:lnTo>
                  <a:cubicBezTo>
                    <a:pt x="18625" y="20811"/>
                    <a:pt x="18340" y="20910"/>
                    <a:pt x="18048" y="20910"/>
                  </a:cubicBezTo>
                  <a:cubicBezTo>
                    <a:pt x="17709" y="20910"/>
                    <a:pt x="17360" y="20778"/>
                    <a:pt x="17113" y="20556"/>
                  </a:cubicBezTo>
                  <a:cubicBezTo>
                    <a:pt x="17095" y="20541"/>
                    <a:pt x="17025" y="20529"/>
                    <a:pt x="16972" y="20529"/>
                  </a:cubicBezTo>
                  <a:cubicBezTo>
                    <a:pt x="16930" y="20529"/>
                    <a:pt x="16899" y="20537"/>
                    <a:pt x="16916" y="20556"/>
                  </a:cubicBezTo>
                  <a:cubicBezTo>
                    <a:pt x="16920" y="20561"/>
                    <a:pt x="16924" y="20566"/>
                    <a:pt x="16928" y="20571"/>
                  </a:cubicBezTo>
                  <a:lnTo>
                    <a:pt x="16928" y="20571"/>
                  </a:lnTo>
                  <a:cubicBezTo>
                    <a:pt x="16926" y="20571"/>
                    <a:pt x="16924" y="20571"/>
                    <a:pt x="16922" y="20572"/>
                  </a:cubicBezTo>
                  <a:cubicBezTo>
                    <a:pt x="16928" y="20577"/>
                    <a:pt x="16934" y="20582"/>
                    <a:pt x="16940" y="20588"/>
                  </a:cubicBezTo>
                  <a:lnTo>
                    <a:pt x="16940" y="20588"/>
                  </a:lnTo>
                  <a:cubicBezTo>
                    <a:pt x="17280" y="21031"/>
                    <a:pt x="17721" y="21395"/>
                    <a:pt x="18078" y="21822"/>
                  </a:cubicBezTo>
                  <a:cubicBezTo>
                    <a:pt x="18393" y="22193"/>
                    <a:pt x="18233" y="22319"/>
                    <a:pt x="17949" y="22319"/>
                  </a:cubicBezTo>
                  <a:cubicBezTo>
                    <a:pt x="17718" y="22319"/>
                    <a:pt x="17404" y="22235"/>
                    <a:pt x="17200" y="22132"/>
                  </a:cubicBezTo>
                  <a:cubicBezTo>
                    <a:pt x="16992" y="22029"/>
                    <a:pt x="16796" y="21898"/>
                    <a:pt x="16584" y="21800"/>
                  </a:cubicBezTo>
                  <a:cubicBezTo>
                    <a:pt x="16575" y="21793"/>
                    <a:pt x="16539" y="21788"/>
                    <a:pt x="16504" y="21788"/>
                  </a:cubicBezTo>
                  <a:cubicBezTo>
                    <a:pt x="16449" y="21788"/>
                    <a:pt x="16394" y="21799"/>
                    <a:pt x="16431" y="21832"/>
                  </a:cubicBezTo>
                  <a:cubicBezTo>
                    <a:pt x="16692" y="22051"/>
                    <a:pt x="16971" y="22241"/>
                    <a:pt x="17221" y="22465"/>
                  </a:cubicBezTo>
                  <a:cubicBezTo>
                    <a:pt x="17430" y="22649"/>
                    <a:pt x="17394" y="22790"/>
                    <a:pt x="17225" y="22790"/>
                  </a:cubicBezTo>
                  <a:cubicBezTo>
                    <a:pt x="17168" y="22790"/>
                    <a:pt x="17097" y="22774"/>
                    <a:pt x="17014" y="22738"/>
                  </a:cubicBezTo>
                  <a:cubicBezTo>
                    <a:pt x="16878" y="22683"/>
                    <a:pt x="16747" y="22607"/>
                    <a:pt x="16611" y="22552"/>
                  </a:cubicBezTo>
                  <a:cubicBezTo>
                    <a:pt x="16602" y="22550"/>
                    <a:pt x="16549" y="22541"/>
                    <a:pt x="16505" y="22541"/>
                  </a:cubicBezTo>
                  <a:cubicBezTo>
                    <a:pt x="16465" y="22541"/>
                    <a:pt x="16432" y="22548"/>
                    <a:pt x="16448" y="22575"/>
                  </a:cubicBezTo>
                  <a:cubicBezTo>
                    <a:pt x="16480" y="22628"/>
                    <a:pt x="16513" y="22683"/>
                    <a:pt x="16551" y="22732"/>
                  </a:cubicBezTo>
                  <a:cubicBezTo>
                    <a:pt x="16408" y="22804"/>
                    <a:pt x="16262" y="22869"/>
                    <a:pt x="16114" y="22935"/>
                  </a:cubicBezTo>
                  <a:cubicBezTo>
                    <a:pt x="15978" y="22869"/>
                    <a:pt x="15858" y="22771"/>
                    <a:pt x="15765" y="22651"/>
                  </a:cubicBezTo>
                  <a:cubicBezTo>
                    <a:pt x="15749" y="22634"/>
                    <a:pt x="15692" y="22625"/>
                    <a:pt x="15643" y="22625"/>
                  </a:cubicBezTo>
                  <a:cubicBezTo>
                    <a:pt x="15594" y="22625"/>
                    <a:pt x="15553" y="22634"/>
                    <a:pt x="15569" y="22656"/>
                  </a:cubicBezTo>
                  <a:cubicBezTo>
                    <a:pt x="15572" y="22659"/>
                    <a:pt x="15574" y="22663"/>
                    <a:pt x="15576" y="22666"/>
                  </a:cubicBezTo>
                  <a:lnTo>
                    <a:pt x="15576" y="22666"/>
                  </a:lnTo>
                  <a:cubicBezTo>
                    <a:pt x="15576" y="22666"/>
                    <a:pt x="15575" y="22666"/>
                    <a:pt x="15574" y="22666"/>
                  </a:cubicBezTo>
                  <a:cubicBezTo>
                    <a:pt x="15577" y="22669"/>
                    <a:pt x="15579" y="22672"/>
                    <a:pt x="15582" y="22675"/>
                  </a:cubicBezTo>
                  <a:lnTo>
                    <a:pt x="15582" y="22675"/>
                  </a:lnTo>
                  <a:cubicBezTo>
                    <a:pt x="15687" y="22826"/>
                    <a:pt x="15802" y="22974"/>
                    <a:pt x="15902" y="23131"/>
                  </a:cubicBezTo>
                  <a:cubicBezTo>
                    <a:pt x="16041" y="23354"/>
                    <a:pt x="15938" y="23430"/>
                    <a:pt x="15748" y="23430"/>
                  </a:cubicBezTo>
                  <a:cubicBezTo>
                    <a:pt x="15444" y="23430"/>
                    <a:pt x="14917" y="23237"/>
                    <a:pt x="14784" y="23136"/>
                  </a:cubicBezTo>
                  <a:cubicBezTo>
                    <a:pt x="14767" y="23123"/>
                    <a:pt x="14688" y="23106"/>
                    <a:pt x="14634" y="23106"/>
                  </a:cubicBezTo>
                  <a:cubicBezTo>
                    <a:pt x="14597" y="23106"/>
                    <a:pt x="14572" y="23114"/>
                    <a:pt x="14587" y="23136"/>
                  </a:cubicBezTo>
                  <a:cubicBezTo>
                    <a:pt x="14807" y="23487"/>
                    <a:pt x="14658" y="23799"/>
                    <a:pt x="14386" y="23799"/>
                  </a:cubicBezTo>
                  <a:cubicBezTo>
                    <a:pt x="14243" y="23799"/>
                    <a:pt x="14066" y="23712"/>
                    <a:pt x="13890" y="23500"/>
                  </a:cubicBezTo>
                  <a:lnTo>
                    <a:pt x="13890" y="23500"/>
                  </a:lnTo>
                  <a:cubicBezTo>
                    <a:pt x="13890" y="23499"/>
                    <a:pt x="13889" y="23498"/>
                    <a:pt x="13888" y="23496"/>
                  </a:cubicBezTo>
                  <a:cubicBezTo>
                    <a:pt x="13888" y="23496"/>
                    <a:pt x="13888" y="23496"/>
                    <a:pt x="13887" y="23496"/>
                  </a:cubicBezTo>
                  <a:lnTo>
                    <a:pt x="13887" y="23496"/>
                  </a:lnTo>
                  <a:cubicBezTo>
                    <a:pt x="13884" y="23492"/>
                    <a:pt x="13881" y="23488"/>
                    <a:pt x="13878" y="23485"/>
                  </a:cubicBezTo>
                  <a:cubicBezTo>
                    <a:pt x="13860" y="23464"/>
                    <a:pt x="13798" y="23452"/>
                    <a:pt x="13748" y="23452"/>
                  </a:cubicBezTo>
                  <a:cubicBezTo>
                    <a:pt x="13704" y="23452"/>
                    <a:pt x="13668" y="23462"/>
                    <a:pt x="13681" y="23485"/>
                  </a:cubicBezTo>
                  <a:cubicBezTo>
                    <a:pt x="13686" y="23490"/>
                    <a:pt x="13690" y="23496"/>
                    <a:pt x="13694" y="23501"/>
                  </a:cubicBezTo>
                  <a:lnTo>
                    <a:pt x="13694" y="23501"/>
                  </a:lnTo>
                  <a:cubicBezTo>
                    <a:pt x="13692" y="23501"/>
                    <a:pt x="13689" y="23501"/>
                    <a:pt x="13687" y="23502"/>
                  </a:cubicBezTo>
                  <a:cubicBezTo>
                    <a:pt x="13700" y="23518"/>
                    <a:pt x="13714" y="23534"/>
                    <a:pt x="13729" y="23549"/>
                  </a:cubicBezTo>
                  <a:lnTo>
                    <a:pt x="13729" y="23549"/>
                  </a:lnTo>
                  <a:cubicBezTo>
                    <a:pt x="13809" y="23671"/>
                    <a:pt x="13777" y="23730"/>
                    <a:pt x="13635" y="23730"/>
                  </a:cubicBezTo>
                  <a:cubicBezTo>
                    <a:pt x="13538" y="23730"/>
                    <a:pt x="13390" y="23703"/>
                    <a:pt x="13190" y="23648"/>
                  </a:cubicBezTo>
                  <a:cubicBezTo>
                    <a:pt x="13173" y="23631"/>
                    <a:pt x="13109" y="23620"/>
                    <a:pt x="13058" y="23620"/>
                  </a:cubicBezTo>
                  <a:cubicBezTo>
                    <a:pt x="13013" y="23620"/>
                    <a:pt x="12979" y="23628"/>
                    <a:pt x="12994" y="23648"/>
                  </a:cubicBezTo>
                  <a:cubicBezTo>
                    <a:pt x="13187" y="23917"/>
                    <a:pt x="13088" y="24044"/>
                    <a:pt x="12889" y="24044"/>
                  </a:cubicBezTo>
                  <a:cubicBezTo>
                    <a:pt x="12757" y="24044"/>
                    <a:pt x="12579" y="23987"/>
                    <a:pt x="12415" y="23877"/>
                  </a:cubicBezTo>
                  <a:cubicBezTo>
                    <a:pt x="12406" y="23868"/>
                    <a:pt x="12336" y="23850"/>
                    <a:pt x="12286" y="23850"/>
                  </a:cubicBezTo>
                  <a:cubicBezTo>
                    <a:pt x="12255" y="23850"/>
                    <a:pt x="12232" y="23857"/>
                    <a:pt x="12236" y="23877"/>
                  </a:cubicBezTo>
                  <a:cubicBezTo>
                    <a:pt x="12271" y="24137"/>
                    <a:pt x="12182" y="24226"/>
                    <a:pt x="12040" y="24226"/>
                  </a:cubicBezTo>
                  <a:cubicBezTo>
                    <a:pt x="11784" y="24226"/>
                    <a:pt x="11356" y="23936"/>
                    <a:pt x="11166" y="23824"/>
                  </a:cubicBezTo>
                  <a:cubicBezTo>
                    <a:pt x="11149" y="23813"/>
                    <a:pt x="11089" y="23793"/>
                    <a:pt x="11043" y="23793"/>
                  </a:cubicBezTo>
                  <a:cubicBezTo>
                    <a:pt x="11014" y="23793"/>
                    <a:pt x="10991" y="23801"/>
                    <a:pt x="10987" y="23824"/>
                  </a:cubicBezTo>
                  <a:cubicBezTo>
                    <a:pt x="10869" y="23936"/>
                    <a:pt x="10768" y="23992"/>
                    <a:pt x="10683" y="23992"/>
                  </a:cubicBezTo>
                  <a:cubicBezTo>
                    <a:pt x="10589" y="23992"/>
                    <a:pt x="10515" y="23925"/>
                    <a:pt x="10458" y="23791"/>
                  </a:cubicBezTo>
                  <a:cubicBezTo>
                    <a:pt x="10439" y="23765"/>
                    <a:pt x="10367" y="23736"/>
                    <a:pt x="10312" y="23736"/>
                  </a:cubicBezTo>
                  <a:cubicBezTo>
                    <a:pt x="10287" y="23736"/>
                    <a:pt x="10266" y="23742"/>
                    <a:pt x="10255" y="23758"/>
                  </a:cubicBezTo>
                  <a:cubicBezTo>
                    <a:pt x="10210" y="23891"/>
                    <a:pt x="10142" y="23957"/>
                    <a:pt x="10048" y="23957"/>
                  </a:cubicBezTo>
                  <a:cubicBezTo>
                    <a:pt x="9974" y="23957"/>
                    <a:pt x="9883" y="23914"/>
                    <a:pt x="9776" y="23829"/>
                  </a:cubicBezTo>
                  <a:cubicBezTo>
                    <a:pt x="9758" y="23800"/>
                    <a:pt x="9691" y="23773"/>
                    <a:pt x="9637" y="23773"/>
                  </a:cubicBezTo>
                  <a:cubicBezTo>
                    <a:pt x="9610" y="23773"/>
                    <a:pt x="9587" y="23780"/>
                    <a:pt x="9574" y="23796"/>
                  </a:cubicBezTo>
                  <a:cubicBezTo>
                    <a:pt x="9479" y="23917"/>
                    <a:pt x="9326" y="23975"/>
                    <a:pt x="9179" y="23975"/>
                  </a:cubicBezTo>
                  <a:cubicBezTo>
                    <a:pt x="8948" y="23975"/>
                    <a:pt x="8730" y="23831"/>
                    <a:pt x="8767" y="23562"/>
                  </a:cubicBezTo>
                  <a:cubicBezTo>
                    <a:pt x="8774" y="23522"/>
                    <a:pt x="8695" y="23499"/>
                    <a:pt x="8633" y="23499"/>
                  </a:cubicBezTo>
                  <a:cubicBezTo>
                    <a:pt x="8601" y="23499"/>
                    <a:pt x="8574" y="23504"/>
                    <a:pt x="8565" y="23517"/>
                  </a:cubicBezTo>
                  <a:cubicBezTo>
                    <a:pt x="8500" y="23622"/>
                    <a:pt x="8429" y="23714"/>
                    <a:pt x="8352" y="23807"/>
                  </a:cubicBezTo>
                  <a:cubicBezTo>
                    <a:pt x="8255" y="23927"/>
                    <a:pt x="8093" y="23986"/>
                    <a:pt x="7939" y="23986"/>
                  </a:cubicBezTo>
                  <a:cubicBezTo>
                    <a:pt x="7694" y="23986"/>
                    <a:pt x="7468" y="23839"/>
                    <a:pt x="7545" y="23562"/>
                  </a:cubicBezTo>
                  <a:cubicBezTo>
                    <a:pt x="7555" y="23520"/>
                    <a:pt x="7483" y="23505"/>
                    <a:pt x="7421" y="23505"/>
                  </a:cubicBezTo>
                  <a:cubicBezTo>
                    <a:pt x="7386" y="23505"/>
                    <a:pt x="7354" y="23510"/>
                    <a:pt x="7342" y="23517"/>
                  </a:cubicBezTo>
                  <a:cubicBezTo>
                    <a:pt x="7168" y="23655"/>
                    <a:pt x="6977" y="23769"/>
                    <a:pt x="6781" y="23862"/>
                  </a:cubicBezTo>
                  <a:cubicBezTo>
                    <a:pt x="6683" y="23912"/>
                    <a:pt x="6438" y="23955"/>
                    <a:pt x="6222" y="23955"/>
                  </a:cubicBezTo>
                  <a:cubicBezTo>
                    <a:pt x="5919" y="23955"/>
                    <a:pt x="5675" y="23870"/>
                    <a:pt x="5974" y="23600"/>
                  </a:cubicBezTo>
                  <a:lnTo>
                    <a:pt x="5974" y="23600"/>
                  </a:lnTo>
                  <a:cubicBezTo>
                    <a:pt x="5974" y="23600"/>
                    <a:pt x="5974" y="23600"/>
                    <a:pt x="5974" y="23600"/>
                  </a:cubicBezTo>
                  <a:cubicBezTo>
                    <a:pt x="6003" y="23570"/>
                    <a:pt x="5896" y="23534"/>
                    <a:pt x="5823" y="23534"/>
                  </a:cubicBezTo>
                  <a:cubicBezTo>
                    <a:pt x="5801" y="23534"/>
                    <a:pt x="5783" y="23537"/>
                    <a:pt x="5771" y="23545"/>
                  </a:cubicBezTo>
                  <a:cubicBezTo>
                    <a:pt x="5771" y="23545"/>
                    <a:pt x="5771" y="23545"/>
                    <a:pt x="5771" y="23545"/>
                  </a:cubicBezTo>
                  <a:lnTo>
                    <a:pt x="5771" y="23545"/>
                  </a:lnTo>
                  <a:cubicBezTo>
                    <a:pt x="5657" y="23627"/>
                    <a:pt x="5549" y="23703"/>
                    <a:pt x="5433" y="23786"/>
                  </a:cubicBezTo>
                  <a:cubicBezTo>
                    <a:pt x="5019" y="23753"/>
                    <a:pt x="4875" y="23672"/>
                    <a:pt x="5003" y="23544"/>
                  </a:cubicBezTo>
                  <a:lnTo>
                    <a:pt x="5003" y="23544"/>
                  </a:lnTo>
                  <a:cubicBezTo>
                    <a:pt x="5039" y="23518"/>
                    <a:pt x="5075" y="23491"/>
                    <a:pt x="5111" y="23464"/>
                  </a:cubicBezTo>
                  <a:cubicBezTo>
                    <a:pt x="5146" y="23434"/>
                    <a:pt x="5040" y="23398"/>
                    <a:pt x="4967" y="23398"/>
                  </a:cubicBezTo>
                  <a:cubicBezTo>
                    <a:pt x="4945" y="23398"/>
                    <a:pt x="4926" y="23401"/>
                    <a:pt x="4915" y="23409"/>
                  </a:cubicBezTo>
                  <a:cubicBezTo>
                    <a:pt x="4471" y="23747"/>
                    <a:pt x="4057" y="23982"/>
                    <a:pt x="3536" y="24127"/>
                  </a:cubicBezTo>
                  <a:lnTo>
                    <a:pt x="3536" y="24127"/>
                  </a:lnTo>
                  <a:cubicBezTo>
                    <a:pt x="3635" y="23873"/>
                    <a:pt x="3824" y="23707"/>
                    <a:pt x="4031" y="23529"/>
                  </a:cubicBezTo>
                  <a:cubicBezTo>
                    <a:pt x="4068" y="23498"/>
                    <a:pt x="3943" y="23458"/>
                    <a:pt x="3878" y="23458"/>
                  </a:cubicBezTo>
                  <a:cubicBezTo>
                    <a:pt x="3864" y="23458"/>
                    <a:pt x="3853" y="23460"/>
                    <a:pt x="3847" y="23464"/>
                  </a:cubicBezTo>
                  <a:cubicBezTo>
                    <a:pt x="3784" y="23501"/>
                    <a:pt x="3556" y="23571"/>
                    <a:pt x="3434" y="23571"/>
                  </a:cubicBezTo>
                  <a:cubicBezTo>
                    <a:pt x="3343" y="23571"/>
                    <a:pt x="3311" y="23533"/>
                    <a:pt x="3447" y="23414"/>
                  </a:cubicBezTo>
                  <a:cubicBezTo>
                    <a:pt x="3489" y="23377"/>
                    <a:pt x="3353" y="23345"/>
                    <a:pt x="3289" y="23345"/>
                  </a:cubicBezTo>
                  <a:cubicBezTo>
                    <a:pt x="3277" y="23345"/>
                    <a:pt x="3268" y="23346"/>
                    <a:pt x="3263" y="23348"/>
                  </a:cubicBezTo>
                  <a:cubicBezTo>
                    <a:pt x="3104" y="23426"/>
                    <a:pt x="2951" y="23507"/>
                    <a:pt x="2799" y="23583"/>
                  </a:cubicBezTo>
                  <a:cubicBezTo>
                    <a:pt x="2745" y="23629"/>
                    <a:pt x="2694" y="23651"/>
                    <a:pt x="2647" y="23651"/>
                  </a:cubicBezTo>
                  <a:cubicBezTo>
                    <a:pt x="2564" y="23651"/>
                    <a:pt x="2492" y="23582"/>
                    <a:pt x="2433" y="23447"/>
                  </a:cubicBezTo>
                  <a:cubicBezTo>
                    <a:pt x="2520" y="23348"/>
                    <a:pt x="2613" y="23255"/>
                    <a:pt x="2712" y="23179"/>
                  </a:cubicBezTo>
                  <a:cubicBezTo>
                    <a:pt x="2752" y="23143"/>
                    <a:pt x="2619" y="23110"/>
                    <a:pt x="2554" y="23110"/>
                  </a:cubicBezTo>
                  <a:cubicBezTo>
                    <a:pt x="2542" y="23110"/>
                    <a:pt x="2532" y="23112"/>
                    <a:pt x="2526" y="23114"/>
                  </a:cubicBezTo>
                  <a:cubicBezTo>
                    <a:pt x="2401" y="23196"/>
                    <a:pt x="2270" y="23236"/>
                    <a:pt x="2133" y="23236"/>
                  </a:cubicBezTo>
                  <a:cubicBezTo>
                    <a:pt x="1959" y="23236"/>
                    <a:pt x="1777" y="23171"/>
                    <a:pt x="1588" y="23043"/>
                  </a:cubicBezTo>
                  <a:cubicBezTo>
                    <a:pt x="1778" y="22961"/>
                    <a:pt x="1964" y="22869"/>
                    <a:pt x="2150" y="22776"/>
                  </a:cubicBezTo>
                  <a:cubicBezTo>
                    <a:pt x="2412" y="22640"/>
                    <a:pt x="2629" y="22459"/>
                    <a:pt x="2837" y="22258"/>
                  </a:cubicBezTo>
                  <a:cubicBezTo>
                    <a:pt x="2872" y="22218"/>
                    <a:pt x="2753" y="22186"/>
                    <a:pt x="2688" y="22186"/>
                  </a:cubicBezTo>
                  <a:cubicBezTo>
                    <a:pt x="2671" y="22186"/>
                    <a:pt x="2658" y="22188"/>
                    <a:pt x="2651" y="22192"/>
                  </a:cubicBezTo>
                  <a:cubicBezTo>
                    <a:pt x="2483" y="22296"/>
                    <a:pt x="2291" y="22351"/>
                    <a:pt x="2105" y="22404"/>
                  </a:cubicBezTo>
                  <a:cubicBezTo>
                    <a:pt x="1937" y="22454"/>
                    <a:pt x="1762" y="22482"/>
                    <a:pt x="1588" y="22503"/>
                  </a:cubicBezTo>
                  <a:cubicBezTo>
                    <a:pt x="1861" y="22470"/>
                    <a:pt x="655" y="22263"/>
                    <a:pt x="1163" y="22182"/>
                  </a:cubicBezTo>
                  <a:cubicBezTo>
                    <a:pt x="1692" y="22094"/>
                    <a:pt x="2231" y="21881"/>
                    <a:pt x="2543" y="21423"/>
                  </a:cubicBezTo>
                  <a:cubicBezTo>
                    <a:pt x="2577" y="21371"/>
                    <a:pt x="2462" y="21354"/>
                    <a:pt x="2396" y="21354"/>
                  </a:cubicBezTo>
                  <a:cubicBezTo>
                    <a:pt x="2378" y="21354"/>
                    <a:pt x="2364" y="21355"/>
                    <a:pt x="2357" y="21357"/>
                  </a:cubicBezTo>
                  <a:cubicBezTo>
                    <a:pt x="2176" y="21424"/>
                    <a:pt x="1978" y="21446"/>
                    <a:pt x="1779" y="21446"/>
                  </a:cubicBezTo>
                  <a:cubicBezTo>
                    <a:pt x="1605" y="21446"/>
                    <a:pt x="1431" y="21430"/>
                    <a:pt x="1266" y="21412"/>
                  </a:cubicBezTo>
                  <a:cubicBezTo>
                    <a:pt x="889" y="21369"/>
                    <a:pt x="0" y="20938"/>
                    <a:pt x="770" y="20775"/>
                  </a:cubicBezTo>
                  <a:cubicBezTo>
                    <a:pt x="1516" y="20616"/>
                    <a:pt x="2133" y="20087"/>
                    <a:pt x="2636" y="19541"/>
                  </a:cubicBezTo>
                  <a:cubicBezTo>
                    <a:pt x="2668" y="19514"/>
                    <a:pt x="2591" y="19486"/>
                    <a:pt x="2570" y="19481"/>
                  </a:cubicBezTo>
                  <a:cubicBezTo>
                    <a:pt x="2291" y="19416"/>
                    <a:pt x="2095" y="19230"/>
                    <a:pt x="1893" y="19045"/>
                  </a:cubicBezTo>
                  <a:cubicBezTo>
                    <a:pt x="1621" y="18798"/>
                    <a:pt x="1518" y="18628"/>
                    <a:pt x="1905" y="18628"/>
                  </a:cubicBezTo>
                  <a:cubicBezTo>
                    <a:pt x="1929" y="18628"/>
                    <a:pt x="1954" y="18629"/>
                    <a:pt x="1981" y="18630"/>
                  </a:cubicBezTo>
                  <a:cubicBezTo>
                    <a:pt x="2060" y="18634"/>
                    <a:pt x="2136" y="18636"/>
                    <a:pt x="2209" y="18636"/>
                  </a:cubicBezTo>
                  <a:cubicBezTo>
                    <a:pt x="2599" y="18636"/>
                    <a:pt x="2927" y="18575"/>
                    <a:pt x="3290" y="18341"/>
                  </a:cubicBezTo>
                  <a:cubicBezTo>
                    <a:pt x="3356" y="18298"/>
                    <a:pt x="3208" y="18260"/>
                    <a:pt x="3180" y="18260"/>
                  </a:cubicBezTo>
                  <a:cubicBezTo>
                    <a:pt x="3153" y="18068"/>
                    <a:pt x="3127" y="17883"/>
                    <a:pt x="3099" y="17691"/>
                  </a:cubicBezTo>
                  <a:cubicBezTo>
                    <a:pt x="3203" y="17638"/>
                    <a:pt x="3311" y="17593"/>
                    <a:pt x="3426" y="17555"/>
                  </a:cubicBezTo>
                  <a:cubicBezTo>
                    <a:pt x="3590" y="17495"/>
                    <a:pt x="3748" y="17447"/>
                    <a:pt x="3900" y="17376"/>
                  </a:cubicBezTo>
                  <a:cubicBezTo>
                    <a:pt x="3978" y="17340"/>
                    <a:pt x="3796" y="17298"/>
                    <a:pt x="3749" y="17298"/>
                  </a:cubicBezTo>
                  <a:cubicBezTo>
                    <a:pt x="3746" y="17298"/>
                    <a:pt x="3744" y="17298"/>
                    <a:pt x="3742" y="17299"/>
                  </a:cubicBezTo>
                  <a:cubicBezTo>
                    <a:pt x="3595" y="17321"/>
                    <a:pt x="3447" y="17333"/>
                    <a:pt x="3297" y="17333"/>
                  </a:cubicBezTo>
                  <a:cubicBezTo>
                    <a:pt x="3264" y="17333"/>
                    <a:pt x="3231" y="17333"/>
                    <a:pt x="3197" y="17331"/>
                  </a:cubicBezTo>
                  <a:cubicBezTo>
                    <a:pt x="2367" y="17326"/>
                    <a:pt x="2558" y="17064"/>
                    <a:pt x="2875" y="17026"/>
                  </a:cubicBezTo>
                  <a:cubicBezTo>
                    <a:pt x="3127" y="16994"/>
                    <a:pt x="3316" y="16923"/>
                    <a:pt x="3497" y="16749"/>
                  </a:cubicBezTo>
                  <a:cubicBezTo>
                    <a:pt x="3519" y="16721"/>
                    <a:pt x="3470" y="16699"/>
                    <a:pt x="3459" y="16694"/>
                  </a:cubicBezTo>
                  <a:cubicBezTo>
                    <a:pt x="3087" y="16568"/>
                    <a:pt x="2674" y="16535"/>
                    <a:pt x="2352" y="16284"/>
                  </a:cubicBezTo>
                  <a:cubicBezTo>
                    <a:pt x="2284" y="16232"/>
                    <a:pt x="2130" y="15797"/>
                    <a:pt x="2263" y="15797"/>
                  </a:cubicBezTo>
                  <a:cubicBezTo>
                    <a:pt x="2268" y="15797"/>
                    <a:pt x="2274" y="15798"/>
                    <a:pt x="2281" y="15800"/>
                  </a:cubicBezTo>
                  <a:cubicBezTo>
                    <a:pt x="2543" y="15853"/>
                    <a:pt x="2799" y="15898"/>
                    <a:pt x="3066" y="15936"/>
                  </a:cubicBezTo>
                  <a:cubicBezTo>
                    <a:pt x="3234" y="15957"/>
                    <a:pt x="3405" y="15970"/>
                    <a:pt x="3575" y="15970"/>
                  </a:cubicBezTo>
                  <a:cubicBezTo>
                    <a:pt x="4157" y="15970"/>
                    <a:pt x="4727" y="15818"/>
                    <a:pt x="5090" y="15319"/>
                  </a:cubicBezTo>
                  <a:cubicBezTo>
                    <a:pt x="5124" y="15268"/>
                    <a:pt x="5010" y="15250"/>
                    <a:pt x="4944" y="15250"/>
                  </a:cubicBezTo>
                  <a:cubicBezTo>
                    <a:pt x="4926" y="15250"/>
                    <a:pt x="4911" y="15251"/>
                    <a:pt x="4905" y="15254"/>
                  </a:cubicBezTo>
                  <a:cubicBezTo>
                    <a:pt x="4724" y="15237"/>
                    <a:pt x="4550" y="15216"/>
                    <a:pt x="4370" y="15199"/>
                  </a:cubicBezTo>
                  <a:cubicBezTo>
                    <a:pt x="4457" y="15091"/>
                    <a:pt x="4549" y="14987"/>
                    <a:pt x="4656" y="14894"/>
                  </a:cubicBezTo>
                  <a:lnTo>
                    <a:pt x="4656" y="14894"/>
                  </a:lnTo>
                  <a:cubicBezTo>
                    <a:pt x="4659" y="14892"/>
                    <a:pt x="4662" y="14890"/>
                    <a:pt x="4665" y="14888"/>
                  </a:cubicBezTo>
                  <a:cubicBezTo>
                    <a:pt x="4664" y="14888"/>
                    <a:pt x="4663" y="14888"/>
                    <a:pt x="4663" y="14888"/>
                  </a:cubicBezTo>
                  <a:lnTo>
                    <a:pt x="4663" y="14888"/>
                  </a:lnTo>
                  <a:cubicBezTo>
                    <a:pt x="4667" y="14884"/>
                    <a:pt x="4671" y="14880"/>
                    <a:pt x="4675" y="14877"/>
                  </a:cubicBezTo>
                  <a:cubicBezTo>
                    <a:pt x="4710" y="14842"/>
                    <a:pt x="4596" y="14811"/>
                    <a:pt x="4528" y="14811"/>
                  </a:cubicBezTo>
                  <a:cubicBezTo>
                    <a:pt x="4511" y="14811"/>
                    <a:pt x="4497" y="14813"/>
                    <a:pt x="4489" y="14818"/>
                  </a:cubicBezTo>
                  <a:cubicBezTo>
                    <a:pt x="4487" y="14820"/>
                    <a:pt x="4484" y="14822"/>
                    <a:pt x="4481" y="14823"/>
                  </a:cubicBezTo>
                  <a:lnTo>
                    <a:pt x="4481" y="14823"/>
                  </a:lnTo>
                  <a:cubicBezTo>
                    <a:pt x="4480" y="14823"/>
                    <a:pt x="4480" y="14823"/>
                    <a:pt x="4479" y="14823"/>
                  </a:cubicBezTo>
                  <a:cubicBezTo>
                    <a:pt x="4477" y="14825"/>
                    <a:pt x="4475" y="14826"/>
                    <a:pt x="4474" y="14828"/>
                  </a:cubicBezTo>
                  <a:lnTo>
                    <a:pt x="4474" y="14828"/>
                  </a:lnTo>
                  <a:cubicBezTo>
                    <a:pt x="4396" y="14877"/>
                    <a:pt x="4310" y="14918"/>
                    <a:pt x="4228" y="14954"/>
                  </a:cubicBezTo>
                  <a:lnTo>
                    <a:pt x="3933" y="15052"/>
                  </a:lnTo>
                  <a:cubicBezTo>
                    <a:pt x="3421" y="15014"/>
                    <a:pt x="3258" y="14964"/>
                    <a:pt x="3442" y="14904"/>
                  </a:cubicBezTo>
                  <a:cubicBezTo>
                    <a:pt x="3731" y="14790"/>
                    <a:pt x="3933" y="14654"/>
                    <a:pt x="4157" y="14435"/>
                  </a:cubicBezTo>
                  <a:cubicBezTo>
                    <a:pt x="4195" y="14403"/>
                    <a:pt x="4087" y="14369"/>
                    <a:pt x="4014" y="14369"/>
                  </a:cubicBezTo>
                  <a:cubicBezTo>
                    <a:pt x="3991" y="14369"/>
                    <a:pt x="3971" y="14373"/>
                    <a:pt x="3961" y="14380"/>
                  </a:cubicBezTo>
                  <a:cubicBezTo>
                    <a:pt x="3961" y="14380"/>
                    <a:pt x="3961" y="14380"/>
                    <a:pt x="3961" y="14380"/>
                  </a:cubicBezTo>
                  <a:lnTo>
                    <a:pt x="3961" y="14380"/>
                  </a:lnTo>
                  <a:cubicBezTo>
                    <a:pt x="3864" y="14448"/>
                    <a:pt x="3712" y="14485"/>
                    <a:pt x="3600" y="14485"/>
                  </a:cubicBezTo>
                  <a:cubicBezTo>
                    <a:pt x="3441" y="14485"/>
                    <a:pt x="3364" y="14411"/>
                    <a:pt x="3639" y="14244"/>
                  </a:cubicBezTo>
                  <a:cubicBezTo>
                    <a:pt x="3775" y="14168"/>
                    <a:pt x="3917" y="14108"/>
                    <a:pt x="4037" y="14005"/>
                  </a:cubicBezTo>
                  <a:cubicBezTo>
                    <a:pt x="4082" y="13964"/>
                    <a:pt x="3921" y="13939"/>
                    <a:pt x="3877" y="13939"/>
                  </a:cubicBezTo>
                  <a:cubicBezTo>
                    <a:pt x="3873" y="13939"/>
                    <a:pt x="3870" y="13939"/>
                    <a:pt x="3868" y="13939"/>
                  </a:cubicBezTo>
                  <a:cubicBezTo>
                    <a:pt x="3676" y="13988"/>
                    <a:pt x="3487" y="14026"/>
                    <a:pt x="3290" y="14048"/>
                  </a:cubicBezTo>
                  <a:cubicBezTo>
                    <a:pt x="3125" y="14069"/>
                    <a:pt x="2984" y="14084"/>
                    <a:pt x="2865" y="14093"/>
                  </a:cubicBezTo>
                  <a:lnTo>
                    <a:pt x="2865" y="14093"/>
                  </a:lnTo>
                  <a:cubicBezTo>
                    <a:pt x="2986" y="14120"/>
                    <a:pt x="3110" y="14132"/>
                    <a:pt x="3235" y="14132"/>
                  </a:cubicBezTo>
                  <a:cubicBezTo>
                    <a:pt x="3346" y="14132"/>
                    <a:pt x="3459" y="14123"/>
                    <a:pt x="3574" y="14106"/>
                  </a:cubicBezTo>
                  <a:lnTo>
                    <a:pt x="3574" y="14106"/>
                  </a:lnTo>
                  <a:cubicBezTo>
                    <a:pt x="3294" y="14262"/>
                    <a:pt x="2949" y="14472"/>
                    <a:pt x="3258" y="14670"/>
                  </a:cubicBezTo>
                  <a:cubicBezTo>
                    <a:pt x="3316" y="14707"/>
                    <a:pt x="3384" y="14723"/>
                    <a:pt x="3457" y="14723"/>
                  </a:cubicBezTo>
                  <a:cubicBezTo>
                    <a:pt x="3473" y="14723"/>
                    <a:pt x="3490" y="14722"/>
                    <a:pt x="3508" y="14720"/>
                  </a:cubicBezTo>
                  <a:lnTo>
                    <a:pt x="3508" y="14720"/>
                  </a:lnTo>
                  <a:cubicBezTo>
                    <a:pt x="3380" y="14787"/>
                    <a:pt x="3241" y="14838"/>
                    <a:pt x="3082" y="14877"/>
                  </a:cubicBezTo>
                  <a:cubicBezTo>
                    <a:pt x="3072" y="14883"/>
                    <a:pt x="3039" y="14894"/>
                    <a:pt x="3049" y="14916"/>
                  </a:cubicBezTo>
                  <a:cubicBezTo>
                    <a:pt x="3175" y="15130"/>
                    <a:pt x="3391" y="15207"/>
                    <a:pt x="3631" y="15207"/>
                  </a:cubicBezTo>
                  <a:cubicBezTo>
                    <a:pt x="3825" y="15207"/>
                    <a:pt x="4034" y="15157"/>
                    <a:pt x="4225" y="15089"/>
                  </a:cubicBezTo>
                  <a:lnTo>
                    <a:pt x="4225" y="15089"/>
                  </a:lnTo>
                  <a:cubicBezTo>
                    <a:pt x="4166" y="15160"/>
                    <a:pt x="4111" y="15236"/>
                    <a:pt x="4059" y="15319"/>
                  </a:cubicBezTo>
                  <a:cubicBezTo>
                    <a:pt x="4043" y="15347"/>
                    <a:pt x="4076" y="15368"/>
                    <a:pt x="4097" y="15379"/>
                  </a:cubicBezTo>
                  <a:cubicBezTo>
                    <a:pt x="4257" y="15434"/>
                    <a:pt x="4395" y="15460"/>
                    <a:pt x="4529" y="15460"/>
                  </a:cubicBezTo>
                  <a:cubicBezTo>
                    <a:pt x="4602" y="15460"/>
                    <a:pt x="4674" y="15452"/>
                    <a:pt x="4747" y="15437"/>
                  </a:cubicBezTo>
                  <a:lnTo>
                    <a:pt x="4747" y="15437"/>
                  </a:lnTo>
                  <a:cubicBezTo>
                    <a:pt x="4413" y="15772"/>
                    <a:pt x="3973" y="15879"/>
                    <a:pt x="3510" y="15879"/>
                  </a:cubicBezTo>
                  <a:cubicBezTo>
                    <a:pt x="3063" y="15879"/>
                    <a:pt x="2595" y="15779"/>
                    <a:pt x="2183" y="15690"/>
                  </a:cubicBezTo>
                  <a:cubicBezTo>
                    <a:pt x="2168" y="15687"/>
                    <a:pt x="2134" y="15679"/>
                    <a:pt x="2104" y="15679"/>
                  </a:cubicBezTo>
                  <a:cubicBezTo>
                    <a:pt x="2076" y="15679"/>
                    <a:pt x="2052" y="15686"/>
                    <a:pt x="2047" y="15707"/>
                  </a:cubicBezTo>
                  <a:cubicBezTo>
                    <a:pt x="1959" y="16061"/>
                    <a:pt x="2073" y="16268"/>
                    <a:pt x="2379" y="16442"/>
                  </a:cubicBezTo>
                  <a:cubicBezTo>
                    <a:pt x="2505" y="16520"/>
                    <a:pt x="2657" y="16558"/>
                    <a:pt x="2793" y="16601"/>
                  </a:cubicBezTo>
                  <a:cubicBezTo>
                    <a:pt x="2918" y="16634"/>
                    <a:pt x="3044" y="16661"/>
                    <a:pt x="3165" y="16694"/>
                  </a:cubicBezTo>
                  <a:cubicBezTo>
                    <a:pt x="3087" y="16764"/>
                    <a:pt x="3006" y="16835"/>
                    <a:pt x="2924" y="16906"/>
                  </a:cubicBezTo>
                  <a:cubicBezTo>
                    <a:pt x="2772" y="16939"/>
                    <a:pt x="2624" y="16961"/>
                    <a:pt x="2472" y="16971"/>
                  </a:cubicBezTo>
                  <a:cubicBezTo>
                    <a:pt x="2445" y="16971"/>
                    <a:pt x="2407" y="16978"/>
                    <a:pt x="2412" y="17011"/>
                  </a:cubicBezTo>
                  <a:cubicBezTo>
                    <a:pt x="2499" y="17350"/>
                    <a:pt x="2909" y="17436"/>
                    <a:pt x="3290" y="17436"/>
                  </a:cubicBezTo>
                  <a:cubicBezTo>
                    <a:pt x="3484" y="17436"/>
                    <a:pt x="3670" y="17414"/>
                    <a:pt x="3802" y="17392"/>
                  </a:cubicBezTo>
                  <a:lnTo>
                    <a:pt x="3802" y="17392"/>
                  </a:lnTo>
                  <a:cubicBezTo>
                    <a:pt x="3388" y="17462"/>
                    <a:pt x="2750" y="17490"/>
                    <a:pt x="2613" y="18008"/>
                  </a:cubicBezTo>
                  <a:cubicBezTo>
                    <a:pt x="2558" y="18194"/>
                    <a:pt x="2913" y="18330"/>
                    <a:pt x="3039" y="18335"/>
                  </a:cubicBezTo>
                  <a:cubicBezTo>
                    <a:pt x="2891" y="18411"/>
                    <a:pt x="2744" y="18472"/>
                    <a:pt x="2586" y="18521"/>
                  </a:cubicBezTo>
                  <a:cubicBezTo>
                    <a:pt x="2456" y="18541"/>
                    <a:pt x="2328" y="18551"/>
                    <a:pt x="2200" y="18551"/>
                  </a:cubicBezTo>
                  <a:cubicBezTo>
                    <a:pt x="2113" y="18551"/>
                    <a:pt x="2025" y="18546"/>
                    <a:pt x="1937" y="18537"/>
                  </a:cubicBezTo>
                  <a:cubicBezTo>
                    <a:pt x="1843" y="18534"/>
                    <a:pt x="1747" y="18524"/>
                    <a:pt x="1651" y="18524"/>
                  </a:cubicBezTo>
                  <a:cubicBezTo>
                    <a:pt x="1578" y="18524"/>
                    <a:pt x="1506" y="18530"/>
                    <a:pt x="1435" y="18549"/>
                  </a:cubicBezTo>
                  <a:cubicBezTo>
                    <a:pt x="1254" y="18597"/>
                    <a:pt x="1556" y="18902"/>
                    <a:pt x="1604" y="18963"/>
                  </a:cubicBezTo>
                  <a:cubicBezTo>
                    <a:pt x="1795" y="19176"/>
                    <a:pt x="2095" y="19454"/>
                    <a:pt x="2384" y="19524"/>
                  </a:cubicBezTo>
                  <a:cubicBezTo>
                    <a:pt x="2395" y="19524"/>
                    <a:pt x="1566" y="20267"/>
                    <a:pt x="1528" y="20289"/>
                  </a:cubicBezTo>
                  <a:cubicBezTo>
                    <a:pt x="1146" y="20556"/>
                    <a:pt x="698" y="20697"/>
                    <a:pt x="240" y="20763"/>
                  </a:cubicBezTo>
                  <a:cubicBezTo>
                    <a:pt x="229" y="20763"/>
                    <a:pt x="181" y="20763"/>
                    <a:pt x="181" y="20785"/>
                  </a:cubicBezTo>
                  <a:cubicBezTo>
                    <a:pt x="213" y="21362"/>
                    <a:pt x="982" y="21550"/>
                    <a:pt x="1663" y="21550"/>
                  </a:cubicBezTo>
                  <a:cubicBezTo>
                    <a:pt x="1873" y="21550"/>
                    <a:pt x="2074" y="21533"/>
                    <a:pt x="2243" y="21503"/>
                  </a:cubicBezTo>
                  <a:lnTo>
                    <a:pt x="2243" y="21503"/>
                  </a:lnTo>
                  <a:cubicBezTo>
                    <a:pt x="1914" y="21883"/>
                    <a:pt x="1396" y="22075"/>
                    <a:pt x="901" y="22105"/>
                  </a:cubicBezTo>
                  <a:cubicBezTo>
                    <a:pt x="889" y="22105"/>
                    <a:pt x="846" y="22110"/>
                    <a:pt x="846" y="22132"/>
                  </a:cubicBezTo>
                  <a:cubicBezTo>
                    <a:pt x="839" y="22496"/>
                    <a:pt x="1125" y="22615"/>
                    <a:pt x="1486" y="22615"/>
                  </a:cubicBezTo>
                  <a:cubicBezTo>
                    <a:pt x="1755" y="22615"/>
                    <a:pt x="2065" y="22549"/>
                    <a:pt x="2328" y="22467"/>
                  </a:cubicBezTo>
                  <a:lnTo>
                    <a:pt x="2328" y="22467"/>
                  </a:lnTo>
                  <a:cubicBezTo>
                    <a:pt x="1994" y="22713"/>
                    <a:pt x="1620" y="22880"/>
                    <a:pt x="1228" y="23054"/>
                  </a:cubicBezTo>
                  <a:cubicBezTo>
                    <a:pt x="1206" y="23066"/>
                    <a:pt x="1211" y="23081"/>
                    <a:pt x="1222" y="23098"/>
                  </a:cubicBezTo>
                  <a:cubicBezTo>
                    <a:pt x="1411" y="23325"/>
                    <a:pt x="1648" y="23410"/>
                    <a:pt x="1898" y="23410"/>
                  </a:cubicBezTo>
                  <a:cubicBezTo>
                    <a:pt x="2024" y="23410"/>
                    <a:pt x="2154" y="23388"/>
                    <a:pt x="2282" y="23352"/>
                  </a:cubicBezTo>
                  <a:lnTo>
                    <a:pt x="2282" y="23352"/>
                  </a:lnTo>
                  <a:cubicBezTo>
                    <a:pt x="2129" y="23531"/>
                    <a:pt x="2034" y="23740"/>
                    <a:pt x="2335" y="23824"/>
                  </a:cubicBezTo>
                  <a:cubicBezTo>
                    <a:pt x="2374" y="23834"/>
                    <a:pt x="2415" y="23839"/>
                    <a:pt x="2457" y="23839"/>
                  </a:cubicBezTo>
                  <a:cubicBezTo>
                    <a:pt x="2648" y="23839"/>
                    <a:pt x="2857" y="23740"/>
                    <a:pt x="3050" y="23633"/>
                  </a:cubicBezTo>
                  <a:lnTo>
                    <a:pt x="3050" y="23633"/>
                  </a:lnTo>
                  <a:cubicBezTo>
                    <a:pt x="3040" y="23665"/>
                    <a:pt x="3031" y="23700"/>
                    <a:pt x="3022" y="23741"/>
                  </a:cubicBezTo>
                  <a:cubicBezTo>
                    <a:pt x="3017" y="23791"/>
                    <a:pt x="3127" y="23807"/>
                    <a:pt x="3148" y="23807"/>
                  </a:cubicBezTo>
                  <a:cubicBezTo>
                    <a:pt x="3293" y="23804"/>
                    <a:pt x="3420" y="23786"/>
                    <a:pt x="3541" y="23752"/>
                  </a:cubicBezTo>
                  <a:lnTo>
                    <a:pt x="3541" y="23752"/>
                  </a:lnTo>
                  <a:cubicBezTo>
                    <a:pt x="3429" y="23879"/>
                    <a:pt x="3341" y="24021"/>
                    <a:pt x="3296" y="24199"/>
                  </a:cubicBezTo>
                  <a:cubicBezTo>
                    <a:pt x="3282" y="24249"/>
                    <a:pt x="3385" y="24261"/>
                    <a:pt x="3438" y="24261"/>
                  </a:cubicBezTo>
                  <a:cubicBezTo>
                    <a:pt x="3450" y="24261"/>
                    <a:pt x="3459" y="24261"/>
                    <a:pt x="3464" y="24260"/>
                  </a:cubicBezTo>
                  <a:cubicBezTo>
                    <a:pt x="3910" y="24164"/>
                    <a:pt x="4295" y="24000"/>
                    <a:pt x="4660" y="23776"/>
                  </a:cubicBezTo>
                  <a:lnTo>
                    <a:pt x="4660" y="23776"/>
                  </a:lnTo>
                  <a:cubicBezTo>
                    <a:pt x="4644" y="23822"/>
                    <a:pt x="4630" y="23873"/>
                    <a:pt x="4615" y="23932"/>
                  </a:cubicBezTo>
                  <a:cubicBezTo>
                    <a:pt x="4610" y="23970"/>
                    <a:pt x="4691" y="23987"/>
                    <a:pt x="4713" y="23992"/>
                  </a:cubicBezTo>
                  <a:cubicBezTo>
                    <a:pt x="4802" y="24008"/>
                    <a:pt x="4886" y="24015"/>
                    <a:pt x="4965" y="24015"/>
                  </a:cubicBezTo>
                  <a:cubicBezTo>
                    <a:pt x="5179" y="24015"/>
                    <a:pt x="5365" y="23963"/>
                    <a:pt x="5547" y="23872"/>
                  </a:cubicBezTo>
                  <a:lnTo>
                    <a:pt x="5547" y="23872"/>
                  </a:lnTo>
                  <a:cubicBezTo>
                    <a:pt x="5536" y="24001"/>
                    <a:pt x="5660" y="24088"/>
                    <a:pt x="5909" y="24139"/>
                  </a:cubicBezTo>
                  <a:cubicBezTo>
                    <a:pt x="5981" y="24154"/>
                    <a:pt x="6055" y="24161"/>
                    <a:pt x="6129" y="24161"/>
                  </a:cubicBezTo>
                  <a:cubicBezTo>
                    <a:pt x="6536" y="24161"/>
                    <a:pt x="6959" y="23955"/>
                    <a:pt x="7305" y="23732"/>
                  </a:cubicBezTo>
                  <a:lnTo>
                    <a:pt x="7305" y="23732"/>
                  </a:lnTo>
                  <a:cubicBezTo>
                    <a:pt x="7298" y="23975"/>
                    <a:pt x="7407" y="24201"/>
                    <a:pt x="7697" y="24244"/>
                  </a:cubicBezTo>
                  <a:cubicBezTo>
                    <a:pt x="7740" y="24251"/>
                    <a:pt x="7782" y="24254"/>
                    <a:pt x="7822" y="24254"/>
                  </a:cubicBezTo>
                  <a:cubicBezTo>
                    <a:pt x="8130" y="24254"/>
                    <a:pt x="8365" y="24070"/>
                    <a:pt x="8560" y="23839"/>
                  </a:cubicBezTo>
                  <a:lnTo>
                    <a:pt x="8560" y="23839"/>
                  </a:lnTo>
                  <a:cubicBezTo>
                    <a:pt x="8611" y="24110"/>
                    <a:pt x="8809" y="24229"/>
                    <a:pt x="9040" y="24229"/>
                  </a:cubicBezTo>
                  <a:cubicBezTo>
                    <a:pt x="9254" y="24229"/>
                    <a:pt x="9497" y="24127"/>
                    <a:pt x="9681" y="23950"/>
                  </a:cubicBezTo>
                  <a:lnTo>
                    <a:pt x="9681" y="23950"/>
                  </a:lnTo>
                  <a:cubicBezTo>
                    <a:pt x="9786" y="24049"/>
                    <a:pt x="9901" y="24099"/>
                    <a:pt x="10015" y="24099"/>
                  </a:cubicBezTo>
                  <a:cubicBezTo>
                    <a:pt x="10137" y="24099"/>
                    <a:pt x="10258" y="24042"/>
                    <a:pt x="10364" y="23926"/>
                  </a:cubicBezTo>
                  <a:lnTo>
                    <a:pt x="10364" y="23926"/>
                  </a:lnTo>
                  <a:cubicBezTo>
                    <a:pt x="10505" y="24068"/>
                    <a:pt x="10698" y="24177"/>
                    <a:pt x="10864" y="24177"/>
                  </a:cubicBezTo>
                  <a:cubicBezTo>
                    <a:pt x="10991" y="24177"/>
                    <a:pt x="11103" y="24114"/>
                    <a:pt x="11165" y="23952"/>
                  </a:cubicBezTo>
                  <a:lnTo>
                    <a:pt x="11165" y="23952"/>
                  </a:lnTo>
                  <a:cubicBezTo>
                    <a:pt x="11436" y="24116"/>
                    <a:pt x="11880" y="24377"/>
                    <a:pt x="12169" y="24377"/>
                  </a:cubicBezTo>
                  <a:cubicBezTo>
                    <a:pt x="12345" y="24377"/>
                    <a:pt x="12464" y="24280"/>
                    <a:pt x="12452" y="24007"/>
                  </a:cubicBezTo>
                  <a:lnTo>
                    <a:pt x="12452" y="24007"/>
                  </a:lnTo>
                  <a:cubicBezTo>
                    <a:pt x="12623" y="24074"/>
                    <a:pt x="12844" y="24125"/>
                    <a:pt x="13021" y="24125"/>
                  </a:cubicBezTo>
                  <a:cubicBezTo>
                    <a:pt x="13215" y="24125"/>
                    <a:pt x="13356" y="24064"/>
                    <a:pt x="13320" y="23895"/>
                  </a:cubicBezTo>
                  <a:lnTo>
                    <a:pt x="13320" y="23895"/>
                  </a:lnTo>
                  <a:cubicBezTo>
                    <a:pt x="13489" y="23983"/>
                    <a:pt x="13671" y="24023"/>
                    <a:pt x="13880" y="24023"/>
                  </a:cubicBezTo>
                  <a:cubicBezTo>
                    <a:pt x="13911" y="24023"/>
                    <a:pt x="13943" y="24022"/>
                    <a:pt x="13976" y="24020"/>
                  </a:cubicBezTo>
                  <a:cubicBezTo>
                    <a:pt x="13993" y="24020"/>
                    <a:pt x="14036" y="24015"/>
                    <a:pt x="14036" y="23992"/>
                  </a:cubicBezTo>
                  <a:cubicBezTo>
                    <a:pt x="14033" y="23889"/>
                    <a:pt x="14024" y="23812"/>
                    <a:pt x="14002" y="23737"/>
                  </a:cubicBezTo>
                  <a:lnTo>
                    <a:pt x="14002" y="23737"/>
                  </a:lnTo>
                  <a:cubicBezTo>
                    <a:pt x="14158" y="23810"/>
                    <a:pt x="14334" y="23850"/>
                    <a:pt x="14491" y="23850"/>
                  </a:cubicBezTo>
                  <a:cubicBezTo>
                    <a:pt x="14792" y="23850"/>
                    <a:pt x="15022" y="23702"/>
                    <a:pt x="14897" y="23354"/>
                  </a:cubicBezTo>
                  <a:lnTo>
                    <a:pt x="14897" y="23354"/>
                  </a:lnTo>
                  <a:cubicBezTo>
                    <a:pt x="15181" y="23526"/>
                    <a:pt x="15494" y="23643"/>
                    <a:pt x="15828" y="23643"/>
                  </a:cubicBezTo>
                  <a:cubicBezTo>
                    <a:pt x="15840" y="23643"/>
                    <a:pt x="15852" y="23643"/>
                    <a:pt x="15864" y="23643"/>
                  </a:cubicBezTo>
                  <a:cubicBezTo>
                    <a:pt x="16309" y="23632"/>
                    <a:pt x="16187" y="23294"/>
                    <a:pt x="16011" y="23006"/>
                  </a:cubicBezTo>
                  <a:lnTo>
                    <a:pt x="16011" y="23006"/>
                  </a:lnTo>
                  <a:cubicBezTo>
                    <a:pt x="16274" y="23151"/>
                    <a:pt x="16574" y="23233"/>
                    <a:pt x="16867" y="23240"/>
                  </a:cubicBezTo>
                  <a:cubicBezTo>
                    <a:pt x="16871" y="23240"/>
                    <a:pt x="16878" y="23240"/>
                    <a:pt x="16886" y="23240"/>
                  </a:cubicBezTo>
                  <a:cubicBezTo>
                    <a:pt x="16911" y="23240"/>
                    <a:pt x="16949" y="23237"/>
                    <a:pt x="16949" y="23212"/>
                  </a:cubicBezTo>
                  <a:cubicBezTo>
                    <a:pt x="16935" y="22981"/>
                    <a:pt x="16857" y="22880"/>
                    <a:pt x="16745" y="22721"/>
                  </a:cubicBezTo>
                  <a:lnTo>
                    <a:pt x="16745" y="22721"/>
                  </a:lnTo>
                  <a:cubicBezTo>
                    <a:pt x="16967" y="22814"/>
                    <a:pt x="17281" y="22932"/>
                    <a:pt x="17472" y="22932"/>
                  </a:cubicBezTo>
                  <a:cubicBezTo>
                    <a:pt x="17588" y="22932"/>
                    <a:pt x="17658" y="22889"/>
                    <a:pt x="17636" y="22771"/>
                  </a:cubicBezTo>
                  <a:cubicBezTo>
                    <a:pt x="17595" y="22567"/>
                    <a:pt x="17387" y="22390"/>
                    <a:pt x="17190" y="22245"/>
                  </a:cubicBezTo>
                  <a:lnTo>
                    <a:pt x="17190" y="22245"/>
                  </a:lnTo>
                  <a:cubicBezTo>
                    <a:pt x="17191" y="22246"/>
                    <a:pt x="17192" y="22247"/>
                    <a:pt x="17194" y="22247"/>
                  </a:cubicBezTo>
                  <a:cubicBezTo>
                    <a:pt x="17368" y="22331"/>
                    <a:pt x="17767" y="22510"/>
                    <a:pt x="18082" y="22510"/>
                  </a:cubicBezTo>
                  <a:cubicBezTo>
                    <a:pt x="18282" y="22510"/>
                    <a:pt x="18448" y="22439"/>
                    <a:pt x="18503" y="22225"/>
                  </a:cubicBezTo>
                  <a:cubicBezTo>
                    <a:pt x="18553" y="22044"/>
                    <a:pt x="18182" y="21707"/>
                    <a:pt x="18089" y="21598"/>
                  </a:cubicBezTo>
                  <a:cubicBezTo>
                    <a:pt x="17856" y="21336"/>
                    <a:pt x="17586" y="21099"/>
                    <a:pt x="17346" y="20838"/>
                  </a:cubicBezTo>
                  <a:lnTo>
                    <a:pt x="17346" y="20838"/>
                  </a:lnTo>
                  <a:cubicBezTo>
                    <a:pt x="17584" y="20944"/>
                    <a:pt x="17852" y="21005"/>
                    <a:pt x="18112" y="21005"/>
                  </a:cubicBezTo>
                  <a:cubicBezTo>
                    <a:pt x="18470" y="21005"/>
                    <a:pt x="18815" y="20889"/>
                    <a:pt x="19049" y="20616"/>
                  </a:cubicBezTo>
                  <a:cubicBezTo>
                    <a:pt x="19054" y="20611"/>
                    <a:pt x="19056" y="20605"/>
                    <a:pt x="19055" y="20600"/>
                  </a:cubicBezTo>
                  <a:lnTo>
                    <a:pt x="19055" y="20600"/>
                  </a:lnTo>
                  <a:cubicBezTo>
                    <a:pt x="19060" y="20592"/>
                    <a:pt x="19054" y="20583"/>
                    <a:pt x="19033" y="20572"/>
                  </a:cubicBezTo>
                  <a:cubicBezTo>
                    <a:pt x="18236" y="20146"/>
                    <a:pt x="17412" y="19999"/>
                    <a:pt x="16736" y="19355"/>
                  </a:cubicBezTo>
                  <a:cubicBezTo>
                    <a:pt x="16660" y="19279"/>
                    <a:pt x="16126" y="18701"/>
                    <a:pt x="16300" y="18701"/>
                  </a:cubicBezTo>
                  <a:cubicBezTo>
                    <a:pt x="16529" y="18696"/>
                    <a:pt x="16682" y="18668"/>
                    <a:pt x="16884" y="18554"/>
                  </a:cubicBezTo>
                  <a:cubicBezTo>
                    <a:pt x="16894" y="18549"/>
                    <a:pt x="16911" y="18537"/>
                    <a:pt x="16899" y="18527"/>
                  </a:cubicBezTo>
                  <a:cubicBezTo>
                    <a:pt x="16773" y="18345"/>
                    <a:pt x="16467" y="18164"/>
                    <a:pt x="16583" y="18164"/>
                  </a:cubicBezTo>
                  <a:cubicBezTo>
                    <a:pt x="16616" y="18164"/>
                    <a:pt x="16686" y="18179"/>
                    <a:pt x="16808" y="18215"/>
                  </a:cubicBezTo>
                  <a:cubicBezTo>
                    <a:pt x="16935" y="18252"/>
                    <a:pt x="17058" y="18266"/>
                    <a:pt x="17181" y="18266"/>
                  </a:cubicBezTo>
                  <a:cubicBezTo>
                    <a:pt x="17279" y="18266"/>
                    <a:pt x="17377" y="18257"/>
                    <a:pt x="17478" y="18243"/>
                  </a:cubicBezTo>
                  <a:cubicBezTo>
                    <a:pt x="17947" y="18177"/>
                    <a:pt x="18465" y="17817"/>
                    <a:pt x="18493" y="17326"/>
                  </a:cubicBezTo>
                  <a:cubicBezTo>
                    <a:pt x="18497" y="17280"/>
                    <a:pt x="18405" y="17265"/>
                    <a:pt x="18358" y="17265"/>
                  </a:cubicBezTo>
                  <a:cubicBezTo>
                    <a:pt x="18350" y="17265"/>
                    <a:pt x="18344" y="17265"/>
                    <a:pt x="18339" y="17266"/>
                  </a:cubicBezTo>
                  <a:cubicBezTo>
                    <a:pt x="17969" y="17293"/>
                    <a:pt x="17598" y="17371"/>
                    <a:pt x="17227" y="17414"/>
                  </a:cubicBezTo>
                  <a:cubicBezTo>
                    <a:pt x="17086" y="17430"/>
                    <a:pt x="16936" y="17444"/>
                    <a:pt x="16785" y="17444"/>
                  </a:cubicBezTo>
                  <a:cubicBezTo>
                    <a:pt x="16492" y="17444"/>
                    <a:pt x="16196" y="17391"/>
                    <a:pt x="15962" y="17200"/>
                  </a:cubicBezTo>
                  <a:cubicBezTo>
                    <a:pt x="15792" y="17060"/>
                    <a:pt x="15811" y="17029"/>
                    <a:pt x="15890" y="17029"/>
                  </a:cubicBezTo>
                  <a:cubicBezTo>
                    <a:pt x="15918" y="17029"/>
                    <a:pt x="15953" y="17033"/>
                    <a:pt x="15989" y="17037"/>
                  </a:cubicBezTo>
                  <a:cubicBezTo>
                    <a:pt x="16033" y="17043"/>
                    <a:pt x="16076" y="17043"/>
                    <a:pt x="16120" y="17043"/>
                  </a:cubicBezTo>
                  <a:cubicBezTo>
                    <a:pt x="16747" y="17026"/>
                    <a:pt x="17385" y="16689"/>
                    <a:pt x="17266" y="15984"/>
                  </a:cubicBezTo>
                  <a:cubicBezTo>
                    <a:pt x="17261" y="15937"/>
                    <a:pt x="17187" y="15920"/>
                    <a:pt x="17133" y="15920"/>
                  </a:cubicBezTo>
                  <a:cubicBezTo>
                    <a:pt x="17119" y="15920"/>
                    <a:pt x="17105" y="15922"/>
                    <a:pt x="17096" y="15924"/>
                  </a:cubicBezTo>
                  <a:cubicBezTo>
                    <a:pt x="16889" y="15989"/>
                    <a:pt x="16687" y="16050"/>
                    <a:pt x="16480" y="16099"/>
                  </a:cubicBezTo>
                  <a:cubicBezTo>
                    <a:pt x="16407" y="16117"/>
                    <a:pt x="16283" y="16126"/>
                    <a:pt x="16153" y="16126"/>
                  </a:cubicBezTo>
                  <a:cubicBezTo>
                    <a:pt x="15798" y="16126"/>
                    <a:pt x="15405" y="16059"/>
                    <a:pt x="15929" y="15919"/>
                  </a:cubicBezTo>
                  <a:cubicBezTo>
                    <a:pt x="16224" y="15838"/>
                    <a:pt x="16539" y="15669"/>
                    <a:pt x="16632" y="15368"/>
                  </a:cubicBezTo>
                  <a:cubicBezTo>
                    <a:pt x="16644" y="15319"/>
                    <a:pt x="16529" y="15309"/>
                    <a:pt x="16506" y="15302"/>
                  </a:cubicBezTo>
                  <a:cubicBezTo>
                    <a:pt x="16048" y="15276"/>
                    <a:pt x="15618" y="15216"/>
                    <a:pt x="15187" y="15052"/>
                  </a:cubicBezTo>
                  <a:cubicBezTo>
                    <a:pt x="15056" y="15002"/>
                    <a:pt x="14522" y="14594"/>
                    <a:pt x="14522" y="14594"/>
                  </a:cubicBezTo>
                  <a:lnTo>
                    <a:pt x="14522" y="14594"/>
                  </a:lnTo>
                  <a:cubicBezTo>
                    <a:pt x="14570" y="14601"/>
                    <a:pt x="14618" y="14605"/>
                    <a:pt x="14667" y="14605"/>
                  </a:cubicBezTo>
                  <a:cubicBezTo>
                    <a:pt x="14928" y="14605"/>
                    <a:pt x="15186" y="14503"/>
                    <a:pt x="15416" y="14392"/>
                  </a:cubicBezTo>
                  <a:cubicBezTo>
                    <a:pt x="15443" y="14375"/>
                    <a:pt x="15426" y="14348"/>
                    <a:pt x="15405" y="14337"/>
                  </a:cubicBezTo>
                  <a:cubicBezTo>
                    <a:pt x="15225" y="14239"/>
                    <a:pt x="14837" y="13836"/>
                    <a:pt x="14723" y="13836"/>
                  </a:cubicBezTo>
                  <a:cubicBezTo>
                    <a:pt x="14849" y="13836"/>
                    <a:pt x="14975" y="13824"/>
                    <a:pt x="15099" y="13808"/>
                  </a:cubicBezTo>
                  <a:cubicBezTo>
                    <a:pt x="15383" y="13781"/>
                    <a:pt x="15590" y="13677"/>
                    <a:pt x="15793" y="13497"/>
                  </a:cubicBezTo>
                  <a:cubicBezTo>
                    <a:pt x="15819" y="13469"/>
                    <a:pt x="15765" y="13448"/>
                    <a:pt x="15754" y="13437"/>
                  </a:cubicBezTo>
                  <a:cubicBezTo>
                    <a:pt x="15553" y="13348"/>
                    <a:pt x="15434" y="13308"/>
                    <a:pt x="15225" y="13301"/>
                  </a:cubicBezTo>
                  <a:lnTo>
                    <a:pt x="15225" y="13301"/>
                  </a:lnTo>
                  <a:cubicBezTo>
                    <a:pt x="15228" y="13301"/>
                    <a:pt x="15231" y="13301"/>
                    <a:pt x="15234" y="13301"/>
                  </a:cubicBezTo>
                  <a:cubicBezTo>
                    <a:pt x="15345" y="13301"/>
                    <a:pt x="15490" y="13276"/>
                    <a:pt x="15585" y="13235"/>
                  </a:cubicBezTo>
                  <a:cubicBezTo>
                    <a:pt x="16048" y="13066"/>
                    <a:pt x="16338" y="12766"/>
                    <a:pt x="16338" y="12248"/>
                  </a:cubicBezTo>
                  <a:cubicBezTo>
                    <a:pt x="16338" y="12201"/>
                    <a:pt x="16255" y="12186"/>
                    <a:pt x="16207" y="12186"/>
                  </a:cubicBezTo>
                  <a:cubicBezTo>
                    <a:pt x="16199" y="12186"/>
                    <a:pt x="16191" y="12187"/>
                    <a:pt x="16186" y="12188"/>
                  </a:cubicBezTo>
                  <a:cubicBezTo>
                    <a:pt x="16094" y="12192"/>
                    <a:pt x="15445" y="12294"/>
                    <a:pt x="15404" y="12294"/>
                  </a:cubicBezTo>
                  <a:cubicBezTo>
                    <a:pt x="15392" y="12294"/>
                    <a:pt x="15438" y="12284"/>
                    <a:pt x="15580" y="12258"/>
                  </a:cubicBezTo>
                  <a:cubicBezTo>
                    <a:pt x="15924" y="12199"/>
                    <a:pt x="16224" y="11970"/>
                    <a:pt x="16453" y="11719"/>
                  </a:cubicBezTo>
                  <a:cubicBezTo>
                    <a:pt x="16496" y="11674"/>
                    <a:pt x="16346" y="11653"/>
                    <a:pt x="16300" y="11653"/>
                  </a:cubicBezTo>
                  <a:cubicBezTo>
                    <a:pt x="16295" y="11653"/>
                    <a:pt x="16291" y="11653"/>
                    <a:pt x="16289" y="11653"/>
                  </a:cubicBezTo>
                  <a:cubicBezTo>
                    <a:pt x="16041" y="11714"/>
                    <a:pt x="15786" y="11744"/>
                    <a:pt x="15535" y="11744"/>
                  </a:cubicBezTo>
                  <a:cubicBezTo>
                    <a:pt x="14534" y="11744"/>
                    <a:pt x="13581" y="11261"/>
                    <a:pt x="13235" y="10268"/>
                  </a:cubicBezTo>
                  <a:lnTo>
                    <a:pt x="13235" y="10268"/>
                  </a:lnTo>
                  <a:cubicBezTo>
                    <a:pt x="13475" y="10401"/>
                    <a:pt x="13758" y="10433"/>
                    <a:pt x="14043" y="10433"/>
                  </a:cubicBezTo>
                  <a:cubicBezTo>
                    <a:pt x="14234" y="10433"/>
                    <a:pt x="14427" y="10419"/>
                    <a:pt x="14608" y="10410"/>
                  </a:cubicBezTo>
                  <a:cubicBezTo>
                    <a:pt x="14653" y="10404"/>
                    <a:pt x="14691" y="10377"/>
                    <a:pt x="14641" y="10344"/>
                  </a:cubicBezTo>
                  <a:cubicBezTo>
                    <a:pt x="14275" y="10118"/>
                    <a:pt x="13961" y="9855"/>
                    <a:pt x="13731" y="9506"/>
                  </a:cubicBezTo>
                  <a:lnTo>
                    <a:pt x="13731" y="9506"/>
                  </a:lnTo>
                  <a:cubicBezTo>
                    <a:pt x="13944" y="9614"/>
                    <a:pt x="14188" y="9677"/>
                    <a:pt x="14423" y="9677"/>
                  </a:cubicBezTo>
                  <a:cubicBezTo>
                    <a:pt x="14758" y="9677"/>
                    <a:pt x="15077" y="9550"/>
                    <a:pt x="15269" y="9242"/>
                  </a:cubicBezTo>
                  <a:cubicBezTo>
                    <a:pt x="15285" y="9214"/>
                    <a:pt x="15247" y="9193"/>
                    <a:pt x="15225" y="9188"/>
                  </a:cubicBezTo>
                  <a:cubicBezTo>
                    <a:pt x="14701" y="8997"/>
                    <a:pt x="14157" y="8904"/>
                    <a:pt x="13638" y="8702"/>
                  </a:cubicBezTo>
                  <a:cubicBezTo>
                    <a:pt x="13142" y="8517"/>
                    <a:pt x="12798" y="8157"/>
                    <a:pt x="12487" y="7753"/>
                  </a:cubicBezTo>
                  <a:cubicBezTo>
                    <a:pt x="12405" y="7643"/>
                    <a:pt x="12329" y="7524"/>
                    <a:pt x="12258" y="7404"/>
                  </a:cubicBezTo>
                  <a:lnTo>
                    <a:pt x="12258" y="7404"/>
                  </a:lnTo>
                  <a:cubicBezTo>
                    <a:pt x="12349" y="7470"/>
                    <a:pt x="12448" y="7504"/>
                    <a:pt x="12560" y="7504"/>
                  </a:cubicBezTo>
                  <a:cubicBezTo>
                    <a:pt x="12575" y="7504"/>
                    <a:pt x="12591" y="7503"/>
                    <a:pt x="12606" y="7502"/>
                  </a:cubicBezTo>
                  <a:cubicBezTo>
                    <a:pt x="12612" y="7504"/>
                    <a:pt x="12627" y="7505"/>
                    <a:pt x="12644" y="7505"/>
                  </a:cubicBezTo>
                  <a:cubicBezTo>
                    <a:pt x="12681" y="7505"/>
                    <a:pt x="12731" y="7497"/>
                    <a:pt x="12716" y="7464"/>
                  </a:cubicBezTo>
                  <a:cubicBezTo>
                    <a:pt x="12710" y="7454"/>
                    <a:pt x="12386" y="6857"/>
                    <a:pt x="12586" y="6857"/>
                  </a:cubicBezTo>
                  <a:cubicBezTo>
                    <a:pt x="12598" y="6857"/>
                    <a:pt x="12612" y="6860"/>
                    <a:pt x="12629" y="6864"/>
                  </a:cubicBezTo>
                  <a:cubicBezTo>
                    <a:pt x="12815" y="6918"/>
                    <a:pt x="12841" y="6923"/>
                    <a:pt x="13032" y="6956"/>
                  </a:cubicBezTo>
                  <a:cubicBezTo>
                    <a:pt x="13039" y="6958"/>
                    <a:pt x="13055" y="6960"/>
                    <a:pt x="13073" y="6960"/>
                  </a:cubicBezTo>
                  <a:cubicBezTo>
                    <a:pt x="13109" y="6960"/>
                    <a:pt x="13152" y="6952"/>
                    <a:pt x="13142" y="6918"/>
                  </a:cubicBezTo>
                  <a:cubicBezTo>
                    <a:pt x="13011" y="6553"/>
                    <a:pt x="12787" y="6493"/>
                    <a:pt x="13283" y="6449"/>
                  </a:cubicBezTo>
                  <a:cubicBezTo>
                    <a:pt x="13550" y="6422"/>
                    <a:pt x="13736" y="6301"/>
                    <a:pt x="13905" y="6095"/>
                  </a:cubicBezTo>
                  <a:cubicBezTo>
                    <a:pt x="13943" y="6051"/>
                    <a:pt x="13807" y="6029"/>
                    <a:pt x="13785" y="6024"/>
                  </a:cubicBezTo>
                  <a:cubicBezTo>
                    <a:pt x="12896" y="5991"/>
                    <a:pt x="12055" y="5659"/>
                    <a:pt x="11374" y="5097"/>
                  </a:cubicBezTo>
                  <a:cubicBezTo>
                    <a:pt x="11249" y="4999"/>
                    <a:pt x="11025" y="4758"/>
                    <a:pt x="10954" y="4725"/>
                  </a:cubicBezTo>
                  <a:lnTo>
                    <a:pt x="10954" y="4725"/>
                  </a:lnTo>
                  <a:cubicBezTo>
                    <a:pt x="11172" y="4818"/>
                    <a:pt x="11270" y="4813"/>
                    <a:pt x="11494" y="4823"/>
                  </a:cubicBezTo>
                  <a:cubicBezTo>
                    <a:pt x="11511" y="4823"/>
                    <a:pt x="11604" y="4818"/>
                    <a:pt x="11576" y="4785"/>
                  </a:cubicBezTo>
                  <a:cubicBezTo>
                    <a:pt x="11435" y="4583"/>
                    <a:pt x="11060" y="4358"/>
                    <a:pt x="11412" y="4358"/>
                  </a:cubicBezTo>
                  <a:cubicBezTo>
                    <a:pt x="11429" y="4358"/>
                    <a:pt x="11447" y="4359"/>
                    <a:pt x="11466" y="4360"/>
                  </a:cubicBezTo>
                  <a:cubicBezTo>
                    <a:pt x="11486" y="4361"/>
                    <a:pt x="11506" y="4362"/>
                    <a:pt x="11526" y="4362"/>
                  </a:cubicBezTo>
                  <a:cubicBezTo>
                    <a:pt x="11739" y="4362"/>
                    <a:pt x="11915" y="4279"/>
                    <a:pt x="12095" y="4169"/>
                  </a:cubicBezTo>
                  <a:cubicBezTo>
                    <a:pt x="12133" y="4148"/>
                    <a:pt x="12095" y="4120"/>
                    <a:pt x="12067" y="4109"/>
                  </a:cubicBezTo>
                  <a:cubicBezTo>
                    <a:pt x="11892" y="4027"/>
                    <a:pt x="11717" y="3962"/>
                    <a:pt x="11543" y="3891"/>
                  </a:cubicBezTo>
                  <a:cubicBezTo>
                    <a:pt x="10877" y="3640"/>
                    <a:pt x="11211" y="3640"/>
                    <a:pt x="11445" y="3640"/>
                  </a:cubicBezTo>
                  <a:lnTo>
                    <a:pt x="11543" y="3640"/>
                  </a:lnTo>
                  <a:cubicBezTo>
                    <a:pt x="11854" y="3629"/>
                    <a:pt x="12121" y="3612"/>
                    <a:pt x="12389" y="3443"/>
                  </a:cubicBezTo>
                  <a:cubicBezTo>
                    <a:pt x="12427" y="3421"/>
                    <a:pt x="12389" y="3395"/>
                    <a:pt x="12362" y="3383"/>
                  </a:cubicBezTo>
                  <a:cubicBezTo>
                    <a:pt x="11883" y="3180"/>
                    <a:pt x="11408" y="3124"/>
                    <a:pt x="10905" y="3120"/>
                  </a:cubicBezTo>
                  <a:lnTo>
                    <a:pt x="10905" y="3120"/>
                  </a:lnTo>
                  <a:cubicBezTo>
                    <a:pt x="11313" y="2749"/>
                    <a:pt x="11635" y="2272"/>
                    <a:pt x="11707" y="1714"/>
                  </a:cubicBezTo>
                  <a:cubicBezTo>
                    <a:pt x="11713" y="1670"/>
                    <a:pt x="11648" y="1654"/>
                    <a:pt x="11589" y="1654"/>
                  </a:cubicBezTo>
                  <a:cubicBezTo>
                    <a:pt x="11552" y="1654"/>
                    <a:pt x="11518" y="1660"/>
                    <a:pt x="11505" y="1671"/>
                  </a:cubicBezTo>
                  <a:cubicBezTo>
                    <a:pt x="11115" y="1965"/>
                    <a:pt x="10721" y="2233"/>
                    <a:pt x="10312" y="2492"/>
                  </a:cubicBezTo>
                  <a:lnTo>
                    <a:pt x="10312" y="2492"/>
                  </a:lnTo>
                  <a:cubicBezTo>
                    <a:pt x="10424" y="2243"/>
                    <a:pt x="10499" y="1984"/>
                    <a:pt x="10572" y="1714"/>
                  </a:cubicBezTo>
                  <a:cubicBezTo>
                    <a:pt x="10579" y="1674"/>
                    <a:pt x="10501" y="1654"/>
                    <a:pt x="10438" y="1654"/>
                  </a:cubicBezTo>
                  <a:cubicBezTo>
                    <a:pt x="10405" y="1654"/>
                    <a:pt x="10376" y="1660"/>
                    <a:pt x="10365" y="1671"/>
                  </a:cubicBezTo>
                  <a:cubicBezTo>
                    <a:pt x="10105" y="1939"/>
                    <a:pt x="9914" y="2253"/>
                    <a:pt x="9695" y="2551"/>
                  </a:cubicBezTo>
                  <a:lnTo>
                    <a:pt x="9695" y="2551"/>
                  </a:lnTo>
                  <a:cubicBezTo>
                    <a:pt x="9647" y="1895"/>
                    <a:pt x="9685" y="1206"/>
                    <a:pt x="9542" y="574"/>
                  </a:cubicBezTo>
                  <a:cubicBezTo>
                    <a:pt x="9459" y="208"/>
                    <a:pt x="9331" y="0"/>
                    <a:pt x="904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0"/>
            <p:cNvSpPr/>
            <p:nvPr/>
          </p:nvSpPr>
          <p:spPr>
            <a:xfrm>
              <a:off x="6885450" y="3055600"/>
              <a:ext cx="278650" cy="531175"/>
            </a:xfrm>
            <a:custGeom>
              <a:avLst/>
              <a:gdLst/>
              <a:ahLst/>
              <a:cxnLst/>
              <a:rect l="l" t="t" r="r" b="b"/>
              <a:pathLst>
                <a:path w="11146" h="21247" extrusionOk="0">
                  <a:moveTo>
                    <a:pt x="5755" y="0"/>
                  </a:moveTo>
                  <a:cubicBezTo>
                    <a:pt x="5374" y="0"/>
                    <a:pt x="4992" y="278"/>
                    <a:pt x="4970" y="703"/>
                  </a:cubicBezTo>
                  <a:lnTo>
                    <a:pt x="5095" y="758"/>
                  </a:lnTo>
                  <a:cubicBezTo>
                    <a:pt x="4828" y="677"/>
                    <a:pt x="4484" y="649"/>
                    <a:pt x="4239" y="518"/>
                  </a:cubicBezTo>
                  <a:lnTo>
                    <a:pt x="4239" y="518"/>
                  </a:lnTo>
                  <a:cubicBezTo>
                    <a:pt x="4310" y="731"/>
                    <a:pt x="4654" y="841"/>
                    <a:pt x="4828" y="971"/>
                  </a:cubicBezTo>
                  <a:lnTo>
                    <a:pt x="3993" y="971"/>
                  </a:lnTo>
                  <a:cubicBezTo>
                    <a:pt x="4091" y="1189"/>
                    <a:pt x="4288" y="1402"/>
                    <a:pt x="4534" y="1430"/>
                  </a:cubicBezTo>
                  <a:cubicBezTo>
                    <a:pt x="4239" y="1778"/>
                    <a:pt x="4015" y="2236"/>
                    <a:pt x="3748" y="2641"/>
                  </a:cubicBezTo>
                  <a:cubicBezTo>
                    <a:pt x="4091" y="2641"/>
                    <a:pt x="4360" y="2477"/>
                    <a:pt x="4627" y="2264"/>
                  </a:cubicBezTo>
                  <a:lnTo>
                    <a:pt x="4627" y="2264"/>
                  </a:lnTo>
                  <a:cubicBezTo>
                    <a:pt x="4604" y="2935"/>
                    <a:pt x="3869" y="3714"/>
                    <a:pt x="3306" y="3852"/>
                  </a:cubicBezTo>
                  <a:cubicBezTo>
                    <a:pt x="3454" y="3890"/>
                    <a:pt x="3600" y="3917"/>
                    <a:pt x="3748" y="3917"/>
                  </a:cubicBezTo>
                  <a:cubicBezTo>
                    <a:pt x="3895" y="3917"/>
                    <a:pt x="4043" y="3890"/>
                    <a:pt x="4189" y="3819"/>
                  </a:cubicBezTo>
                  <a:lnTo>
                    <a:pt x="4189" y="3819"/>
                  </a:lnTo>
                  <a:cubicBezTo>
                    <a:pt x="3993" y="4119"/>
                    <a:pt x="3869" y="4522"/>
                    <a:pt x="3650" y="4817"/>
                  </a:cubicBezTo>
                  <a:cubicBezTo>
                    <a:pt x="3404" y="5166"/>
                    <a:pt x="3159" y="5406"/>
                    <a:pt x="2864" y="5700"/>
                  </a:cubicBezTo>
                  <a:cubicBezTo>
                    <a:pt x="2968" y="5750"/>
                    <a:pt x="3083" y="5766"/>
                    <a:pt x="3197" y="5766"/>
                  </a:cubicBezTo>
                  <a:cubicBezTo>
                    <a:pt x="3410" y="5766"/>
                    <a:pt x="3623" y="5711"/>
                    <a:pt x="3797" y="5673"/>
                  </a:cubicBezTo>
                  <a:lnTo>
                    <a:pt x="3797" y="5673"/>
                  </a:lnTo>
                  <a:cubicBezTo>
                    <a:pt x="3698" y="6350"/>
                    <a:pt x="3355" y="6803"/>
                    <a:pt x="2766" y="7102"/>
                  </a:cubicBezTo>
                  <a:cubicBezTo>
                    <a:pt x="3039" y="7102"/>
                    <a:pt x="3306" y="7102"/>
                    <a:pt x="3552" y="7020"/>
                  </a:cubicBezTo>
                  <a:lnTo>
                    <a:pt x="3552" y="7020"/>
                  </a:lnTo>
                  <a:cubicBezTo>
                    <a:pt x="3502" y="7151"/>
                    <a:pt x="3448" y="7282"/>
                    <a:pt x="3404" y="7419"/>
                  </a:cubicBezTo>
                  <a:cubicBezTo>
                    <a:pt x="2892" y="8177"/>
                    <a:pt x="2756" y="8275"/>
                    <a:pt x="2449" y="8739"/>
                  </a:cubicBezTo>
                  <a:cubicBezTo>
                    <a:pt x="2106" y="9306"/>
                    <a:pt x="1714" y="9814"/>
                    <a:pt x="1223" y="10244"/>
                  </a:cubicBezTo>
                  <a:cubicBezTo>
                    <a:pt x="1593" y="10189"/>
                    <a:pt x="2084" y="10244"/>
                    <a:pt x="2374" y="9922"/>
                  </a:cubicBezTo>
                  <a:lnTo>
                    <a:pt x="2374" y="9922"/>
                  </a:lnTo>
                  <a:cubicBezTo>
                    <a:pt x="2182" y="10620"/>
                    <a:pt x="1812" y="11052"/>
                    <a:pt x="1468" y="11641"/>
                  </a:cubicBezTo>
                  <a:cubicBezTo>
                    <a:pt x="1790" y="11614"/>
                    <a:pt x="2084" y="11455"/>
                    <a:pt x="2401" y="11347"/>
                  </a:cubicBezTo>
                  <a:lnTo>
                    <a:pt x="2401" y="11347"/>
                  </a:lnTo>
                  <a:cubicBezTo>
                    <a:pt x="2205" y="12017"/>
                    <a:pt x="1938" y="12584"/>
                    <a:pt x="1447" y="13037"/>
                  </a:cubicBezTo>
                  <a:cubicBezTo>
                    <a:pt x="1026" y="13414"/>
                    <a:pt x="219" y="14090"/>
                    <a:pt x="0" y="14570"/>
                  </a:cubicBezTo>
                  <a:cubicBezTo>
                    <a:pt x="110" y="14580"/>
                    <a:pt x="219" y="14592"/>
                    <a:pt x="322" y="14592"/>
                  </a:cubicBezTo>
                  <a:cubicBezTo>
                    <a:pt x="475" y="14592"/>
                    <a:pt x="617" y="14575"/>
                    <a:pt x="759" y="14542"/>
                  </a:cubicBezTo>
                  <a:lnTo>
                    <a:pt x="759" y="14542"/>
                  </a:lnTo>
                  <a:cubicBezTo>
                    <a:pt x="563" y="14842"/>
                    <a:pt x="317" y="15083"/>
                    <a:pt x="120" y="15405"/>
                  </a:cubicBezTo>
                  <a:lnTo>
                    <a:pt x="181" y="15405"/>
                  </a:lnTo>
                  <a:cubicBezTo>
                    <a:pt x="524" y="15405"/>
                    <a:pt x="825" y="15181"/>
                    <a:pt x="1130" y="15056"/>
                  </a:cubicBezTo>
                  <a:lnTo>
                    <a:pt x="1130" y="15056"/>
                  </a:lnTo>
                  <a:cubicBezTo>
                    <a:pt x="858" y="15700"/>
                    <a:pt x="465" y="16315"/>
                    <a:pt x="246" y="16964"/>
                  </a:cubicBezTo>
                  <a:cubicBezTo>
                    <a:pt x="589" y="16801"/>
                    <a:pt x="1026" y="16589"/>
                    <a:pt x="1299" y="16267"/>
                  </a:cubicBezTo>
                  <a:lnTo>
                    <a:pt x="1299" y="16267"/>
                  </a:lnTo>
                  <a:cubicBezTo>
                    <a:pt x="1223" y="16534"/>
                    <a:pt x="1054" y="16828"/>
                    <a:pt x="1054" y="17095"/>
                  </a:cubicBezTo>
                  <a:cubicBezTo>
                    <a:pt x="1223" y="17068"/>
                    <a:pt x="1369" y="17019"/>
                    <a:pt x="1517" y="16992"/>
                  </a:cubicBezTo>
                  <a:lnTo>
                    <a:pt x="1517" y="16992"/>
                  </a:lnTo>
                  <a:cubicBezTo>
                    <a:pt x="1419" y="17342"/>
                    <a:pt x="1348" y="17745"/>
                    <a:pt x="1173" y="18067"/>
                  </a:cubicBezTo>
                  <a:cubicBezTo>
                    <a:pt x="956" y="18492"/>
                    <a:pt x="563" y="18737"/>
                    <a:pt x="317" y="19142"/>
                  </a:cubicBezTo>
                  <a:cubicBezTo>
                    <a:pt x="661" y="19142"/>
                    <a:pt x="1026" y="19059"/>
                    <a:pt x="1348" y="18875"/>
                  </a:cubicBezTo>
                  <a:lnTo>
                    <a:pt x="1348" y="18875"/>
                  </a:lnTo>
                  <a:cubicBezTo>
                    <a:pt x="1271" y="19588"/>
                    <a:pt x="956" y="20194"/>
                    <a:pt x="563" y="20728"/>
                  </a:cubicBezTo>
                  <a:cubicBezTo>
                    <a:pt x="639" y="20761"/>
                    <a:pt x="770" y="20789"/>
                    <a:pt x="971" y="20806"/>
                  </a:cubicBezTo>
                  <a:cubicBezTo>
                    <a:pt x="1087" y="20723"/>
                    <a:pt x="1195" y="20647"/>
                    <a:pt x="1309" y="20565"/>
                  </a:cubicBezTo>
                  <a:cubicBezTo>
                    <a:pt x="1321" y="20560"/>
                    <a:pt x="1342" y="20554"/>
                    <a:pt x="1364" y="20554"/>
                  </a:cubicBezTo>
                  <a:cubicBezTo>
                    <a:pt x="1435" y="20554"/>
                    <a:pt x="1545" y="20587"/>
                    <a:pt x="1512" y="20620"/>
                  </a:cubicBezTo>
                  <a:cubicBezTo>
                    <a:pt x="1211" y="20887"/>
                    <a:pt x="1452" y="20975"/>
                    <a:pt x="1757" y="20975"/>
                  </a:cubicBezTo>
                  <a:cubicBezTo>
                    <a:pt x="1970" y="20975"/>
                    <a:pt x="2220" y="20930"/>
                    <a:pt x="2319" y="20882"/>
                  </a:cubicBezTo>
                  <a:cubicBezTo>
                    <a:pt x="2515" y="20789"/>
                    <a:pt x="2706" y="20675"/>
                    <a:pt x="2880" y="20537"/>
                  </a:cubicBezTo>
                  <a:cubicBezTo>
                    <a:pt x="2892" y="20532"/>
                    <a:pt x="2925" y="20527"/>
                    <a:pt x="2957" y="20527"/>
                  </a:cubicBezTo>
                  <a:cubicBezTo>
                    <a:pt x="3023" y="20527"/>
                    <a:pt x="3094" y="20544"/>
                    <a:pt x="3083" y="20582"/>
                  </a:cubicBezTo>
                  <a:cubicBezTo>
                    <a:pt x="3006" y="20859"/>
                    <a:pt x="3230" y="21007"/>
                    <a:pt x="3476" y="21007"/>
                  </a:cubicBezTo>
                  <a:cubicBezTo>
                    <a:pt x="3628" y="21007"/>
                    <a:pt x="3791" y="20947"/>
                    <a:pt x="3890" y="20827"/>
                  </a:cubicBezTo>
                  <a:cubicBezTo>
                    <a:pt x="3967" y="20734"/>
                    <a:pt x="4038" y="20642"/>
                    <a:pt x="4103" y="20537"/>
                  </a:cubicBezTo>
                  <a:cubicBezTo>
                    <a:pt x="4113" y="20527"/>
                    <a:pt x="4141" y="20516"/>
                    <a:pt x="4174" y="20516"/>
                  </a:cubicBezTo>
                  <a:cubicBezTo>
                    <a:pt x="4234" y="20522"/>
                    <a:pt x="4315" y="20544"/>
                    <a:pt x="4305" y="20582"/>
                  </a:cubicBezTo>
                  <a:cubicBezTo>
                    <a:pt x="4267" y="20849"/>
                    <a:pt x="4484" y="20995"/>
                    <a:pt x="4720" y="20995"/>
                  </a:cubicBezTo>
                  <a:cubicBezTo>
                    <a:pt x="4866" y="20995"/>
                    <a:pt x="5014" y="20937"/>
                    <a:pt x="5112" y="20816"/>
                  </a:cubicBezTo>
                  <a:cubicBezTo>
                    <a:pt x="5123" y="20799"/>
                    <a:pt x="5150" y="20794"/>
                    <a:pt x="5178" y="20794"/>
                  </a:cubicBezTo>
                  <a:cubicBezTo>
                    <a:pt x="5226" y="20794"/>
                    <a:pt x="5292" y="20821"/>
                    <a:pt x="5314" y="20849"/>
                  </a:cubicBezTo>
                  <a:cubicBezTo>
                    <a:pt x="5423" y="20937"/>
                    <a:pt x="5510" y="20980"/>
                    <a:pt x="5586" y="20980"/>
                  </a:cubicBezTo>
                  <a:cubicBezTo>
                    <a:pt x="5679" y="20980"/>
                    <a:pt x="5750" y="20914"/>
                    <a:pt x="5793" y="20778"/>
                  </a:cubicBezTo>
                  <a:cubicBezTo>
                    <a:pt x="5805" y="20761"/>
                    <a:pt x="5826" y="20756"/>
                    <a:pt x="5853" y="20756"/>
                  </a:cubicBezTo>
                  <a:cubicBezTo>
                    <a:pt x="5908" y="20756"/>
                    <a:pt x="5979" y="20783"/>
                    <a:pt x="5996" y="20811"/>
                  </a:cubicBezTo>
                  <a:cubicBezTo>
                    <a:pt x="6050" y="20947"/>
                    <a:pt x="6127" y="21012"/>
                    <a:pt x="6219" y="21012"/>
                  </a:cubicBezTo>
                  <a:cubicBezTo>
                    <a:pt x="6306" y="21012"/>
                    <a:pt x="6405" y="20958"/>
                    <a:pt x="6525" y="20844"/>
                  </a:cubicBezTo>
                  <a:cubicBezTo>
                    <a:pt x="6530" y="20821"/>
                    <a:pt x="6552" y="20816"/>
                    <a:pt x="6585" y="20816"/>
                  </a:cubicBezTo>
                  <a:cubicBezTo>
                    <a:pt x="6628" y="20816"/>
                    <a:pt x="6689" y="20832"/>
                    <a:pt x="6704" y="20844"/>
                  </a:cubicBezTo>
                  <a:cubicBezTo>
                    <a:pt x="6895" y="20958"/>
                    <a:pt x="7321" y="21247"/>
                    <a:pt x="7578" y="21247"/>
                  </a:cubicBezTo>
                  <a:cubicBezTo>
                    <a:pt x="7719" y="21247"/>
                    <a:pt x="7807" y="21154"/>
                    <a:pt x="7774" y="20897"/>
                  </a:cubicBezTo>
                  <a:cubicBezTo>
                    <a:pt x="7769" y="20876"/>
                    <a:pt x="7790" y="20871"/>
                    <a:pt x="7822" y="20871"/>
                  </a:cubicBezTo>
                  <a:cubicBezTo>
                    <a:pt x="7872" y="20871"/>
                    <a:pt x="7943" y="20887"/>
                    <a:pt x="7953" y="20897"/>
                  </a:cubicBezTo>
                  <a:cubicBezTo>
                    <a:pt x="8117" y="21007"/>
                    <a:pt x="8292" y="21067"/>
                    <a:pt x="8429" y="21067"/>
                  </a:cubicBezTo>
                  <a:cubicBezTo>
                    <a:pt x="8625" y="21067"/>
                    <a:pt x="8723" y="20937"/>
                    <a:pt x="8532" y="20668"/>
                  </a:cubicBezTo>
                  <a:cubicBezTo>
                    <a:pt x="8516" y="20647"/>
                    <a:pt x="8554" y="20635"/>
                    <a:pt x="8597" y="20635"/>
                  </a:cubicBezTo>
                  <a:cubicBezTo>
                    <a:pt x="8647" y="20635"/>
                    <a:pt x="8713" y="20647"/>
                    <a:pt x="8728" y="20668"/>
                  </a:cubicBezTo>
                  <a:cubicBezTo>
                    <a:pt x="8930" y="20723"/>
                    <a:pt x="9078" y="20751"/>
                    <a:pt x="9176" y="20751"/>
                  </a:cubicBezTo>
                  <a:cubicBezTo>
                    <a:pt x="9328" y="20751"/>
                    <a:pt x="9350" y="20680"/>
                    <a:pt x="9247" y="20544"/>
                  </a:cubicBezTo>
                  <a:cubicBezTo>
                    <a:pt x="9242" y="20532"/>
                    <a:pt x="9236" y="20527"/>
                    <a:pt x="9225" y="20522"/>
                  </a:cubicBezTo>
                  <a:lnTo>
                    <a:pt x="9230" y="20522"/>
                  </a:lnTo>
                  <a:cubicBezTo>
                    <a:pt x="9225" y="20516"/>
                    <a:pt x="9225" y="20511"/>
                    <a:pt x="9219" y="20505"/>
                  </a:cubicBezTo>
                  <a:cubicBezTo>
                    <a:pt x="9204" y="20484"/>
                    <a:pt x="9242" y="20472"/>
                    <a:pt x="9290" y="20472"/>
                  </a:cubicBezTo>
                  <a:cubicBezTo>
                    <a:pt x="9340" y="20472"/>
                    <a:pt x="9400" y="20484"/>
                    <a:pt x="9416" y="20505"/>
                  </a:cubicBezTo>
                  <a:cubicBezTo>
                    <a:pt x="9596" y="20728"/>
                    <a:pt x="9776" y="20816"/>
                    <a:pt x="9924" y="20816"/>
                  </a:cubicBezTo>
                  <a:cubicBezTo>
                    <a:pt x="10196" y="20816"/>
                    <a:pt x="10343" y="20505"/>
                    <a:pt x="10125" y="20156"/>
                  </a:cubicBezTo>
                  <a:cubicBezTo>
                    <a:pt x="10108" y="20134"/>
                    <a:pt x="10136" y="20129"/>
                    <a:pt x="10174" y="20129"/>
                  </a:cubicBezTo>
                  <a:cubicBezTo>
                    <a:pt x="10229" y="20129"/>
                    <a:pt x="10305" y="20145"/>
                    <a:pt x="10322" y="20156"/>
                  </a:cubicBezTo>
                  <a:cubicBezTo>
                    <a:pt x="10420" y="20232"/>
                    <a:pt x="10747" y="20358"/>
                    <a:pt x="11030" y="20418"/>
                  </a:cubicBezTo>
                  <a:cubicBezTo>
                    <a:pt x="10758" y="20217"/>
                    <a:pt x="10425" y="20036"/>
                    <a:pt x="10310" y="19976"/>
                  </a:cubicBezTo>
                  <a:lnTo>
                    <a:pt x="10310" y="19976"/>
                  </a:lnTo>
                  <a:cubicBezTo>
                    <a:pt x="10463" y="20036"/>
                    <a:pt x="10644" y="20074"/>
                    <a:pt x="10823" y="20074"/>
                  </a:cubicBezTo>
                  <a:cubicBezTo>
                    <a:pt x="10938" y="20074"/>
                    <a:pt x="11047" y="20058"/>
                    <a:pt x="11145" y="20025"/>
                  </a:cubicBezTo>
                  <a:cubicBezTo>
                    <a:pt x="10780" y="19812"/>
                    <a:pt x="10289" y="19354"/>
                    <a:pt x="10212" y="18847"/>
                  </a:cubicBezTo>
                  <a:cubicBezTo>
                    <a:pt x="10322" y="18847"/>
                    <a:pt x="10453" y="18858"/>
                    <a:pt x="10583" y="18858"/>
                  </a:cubicBezTo>
                  <a:cubicBezTo>
                    <a:pt x="10780" y="18858"/>
                    <a:pt x="10976" y="18830"/>
                    <a:pt x="11095" y="18683"/>
                  </a:cubicBezTo>
                  <a:cubicBezTo>
                    <a:pt x="10534" y="18573"/>
                    <a:pt x="10093" y="17876"/>
                    <a:pt x="9623" y="17526"/>
                  </a:cubicBezTo>
                  <a:lnTo>
                    <a:pt x="9623" y="17526"/>
                  </a:lnTo>
                  <a:cubicBezTo>
                    <a:pt x="9760" y="17586"/>
                    <a:pt x="9945" y="17631"/>
                    <a:pt x="10130" y="17631"/>
                  </a:cubicBezTo>
                  <a:cubicBezTo>
                    <a:pt x="10277" y="17631"/>
                    <a:pt x="10420" y="17603"/>
                    <a:pt x="10534" y="17526"/>
                  </a:cubicBezTo>
                  <a:cubicBezTo>
                    <a:pt x="10113" y="17395"/>
                    <a:pt x="9383" y="16937"/>
                    <a:pt x="9257" y="16425"/>
                  </a:cubicBezTo>
                  <a:lnTo>
                    <a:pt x="9257" y="16425"/>
                  </a:lnTo>
                  <a:cubicBezTo>
                    <a:pt x="9531" y="16534"/>
                    <a:pt x="9776" y="16697"/>
                    <a:pt x="10065" y="16697"/>
                  </a:cubicBezTo>
                  <a:cubicBezTo>
                    <a:pt x="9748" y="16370"/>
                    <a:pt x="9383" y="15863"/>
                    <a:pt x="9405" y="15350"/>
                  </a:cubicBezTo>
                  <a:lnTo>
                    <a:pt x="9405" y="15350"/>
                  </a:lnTo>
                  <a:cubicBezTo>
                    <a:pt x="9677" y="15486"/>
                    <a:pt x="9967" y="15514"/>
                    <a:pt x="10261" y="15514"/>
                  </a:cubicBezTo>
                  <a:cubicBezTo>
                    <a:pt x="9819" y="15323"/>
                    <a:pt x="9159" y="15028"/>
                    <a:pt x="8963" y="14542"/>
                  </a:cubicBezTo>
                  <a:lnTo>
                    <a:pt x="8963" y="14542"/>
                  </a:lnTo>
                  <a:cubicBezTo>
                    <a:pt x="9192" y="14587"/>
                    <a:pt x="9388" y="14641"/>
                    <a:pt x="9607" y="14641"/>
                  </a:cubicBezTo>
                  <a:cubicBezTo>
                    <a:pt x="9677" y="14641"/>
                    <a:pt x="9748" y="14635"/>
                    <a:pt x="9819" y="14625"/>
                  </a:cubicBezTo>
                  <a:cubicBezTo>
                    <a:pt x="9236" y="14167"/>
                    <a:pt x="8570" y="13550"/>
                    <a:pt x="8423" y="12742"/>
                  </a:cubicBezTo>
                  <a:cubicBezTo>
                    <a:pt x="8461" y="12737"/>
                    <a:pt x="8499" y="12737"/>
                    <a:pt x="8537" y="12737"/>
                  </a:cubicBezTo>
                  <a:cubicBezTo>
                    <a:pt x="8696" y="12737"/>
                    <a:pt x="8849" y="12775"/>
                    <a:pt x="8990" y="12797"/>
                  </a:cubicBezTo>
                  <a:cubicBezTo>
                    <a:pt x="8353" y="12584"/>
                    <a:pt x="8008" y="11914"/>
                    <a:pt x="7938" y="11209"/>
                  </a:cubicBezTo>
                  <a:lnTo>
                    <a:pt x="7938" y="11209"/>
                  </a:lnTo>
                  <a:cubicBezTo>
                    <a:pt x="8106" y="11319"/>
                    <a:pt x="8281" y="11357"/>
                    <a:pt x="8461" y="11357"/>
                  </a:cubicBezTo>
                  <a:cubicBezTo>
                    <a:pt x="8516" y="11357"/>
                    <a:pt x="8565" y="11352"/>
                    <a:pt x="8620" y="11347"/>
                  </a:cubicBezTo>
                  <a:cubicBezTo>
                    <a:pt x="8353" y="11133"/>
                    <a:pt x="8084" y="11052"/>
                    <a:pt x="7839" y="10784"/>
                  </a:cubicBezTo>
                  <a:cubicBezTo>
                    <a:pt x="7616" y="10484"/>
                    <a:pt x="7447" y="10136"/>
                    <a:pt x="7180" y="9867"/>
                  </a:cubicBezTo>
                  <a:lnTo>
                    <a:pt x="7180" y="9867"/>
                  </a:lnTo>
                  <a:cubicBezTo>
                    <a:pt x="7424" y="10091"/>
                    <a:pt x="7932" y="10332"/>
                    <a:pt x="8265" y="10332"/>
                  </a:cubicBezTo>
                  <a:cubicBezTo>
                    <a:pt x="8298" y="10332"/>
                    <a:pt x="8325" y="10332"/>
                    <a:pt x="8353" y="10326"/>
                  </a:cubicBezTo>
                  <a:cubicBezTo>
                    <a:pt x="7866" y="9943"/>
                    <a:pt x="7534" y="9537"/>
                    <a:pt x="7199" y="9057"/>
                  </a:cubicBezTo>
                  <a:lnTo>
                    <a:pt x="7199" y="9057"/>
                  </a:lnTo>
                  <a:cubicBezTo>
                    <a:pt x="7207" y="9068"/>
                    <a:pt x="7215" y="9076"/>
                    <a:pt x="7223" y="9088"/>
                  </a:cubicBezTo>
                  <a:cubicBezTo>
                    <a:pt x="6885" y="8362"/>
                    <a:pt x="6835" y="7637"/>
                    <a:pt x="6639" y="6884"/>
                  </a:cubicBezTo>
                  <a:lnTo>
                    <a:pt x="6639" y="6884"/>
                  </a:lnTo>
                  <a:cubicBezTo>
                    <a:pt x="6880" y="6922"/>
                    <a:pt x="7114" y="6961"/>
                    <a:pt x="7338" y="6961"/>
                  </a:cubicBezTo>
                  <a:cubicBezTo>
                    <a:pt x="7430" y="6961"/>
                    <a:pt x="7523" y="6954"/>
                    <a:pt x="7616" y="6939"/>
                  </a:cubicBezTo>
                  <a:cubicBezTo>
                    <a:pt x="7250" y="6617"/>
                    <a:pt x="7180" y="6186"/>
                    <a:pt x="7004" y="5700"/>
                  </a:cubicBezTo>
                  <a:lnTo>
                    <a:pt x="7004" y="5700"/>
                  </a:lnTo>
                  <a:cubicBezTo>
                    <a:pt x="7273" y="5815"/>
                    <a:pt x="7555" y="5886"/>
                    <a:pt x="7829" y="5886"/>
                  </a:cubicBezTo>
                  <a:cubicBezTo>
                    <a:pt x="7953" y="5886"/>
                    <a:pt x="8079" y="5869"/>
                    <a:pt x="8205" y="5836"/>
                  </a:cubicBezTo>
                  <a:cubicBezTo>
                    <a:pt x="7299" y="5652"/>
                    <a:pt x="6661" y="3955"/>
                    <a:pt x="6465" y="3099"/>
                  </a:cubicBezTo>
                  <a:lnTo>
                    <a:pt x="6465" y="3099"/>
                  </a:lnTo>
                  <a:cubicBezTo>
                    <a:pt x="6628" y="3125"/>
                    <a:pt x="6840" y="3175"/>
                    <a:pt x="7049" y="3223"/>
                  </a:cubicBezTo>
                  <a:cubicBezTo>
                    <a:pt x="6465" y="2825"/>
                    <a:pt x="5924" y="1669"/>
                    <a:pt x="5832" y="1135"/>
                  </a:cubicBezTo>
                  <a:cubicBezTo>
                    <a:pt x="5952" y="1080"/>
                    <a:pt x="6099" y="1053"/>
                    <a:pt x="6219" y="1053"/>
                  </a:cubicBezTo>
                  <a:cubicBezTo>
                    <a:pt x="6050" y="786"/>
                    <a:pt x="5707" y="813"/>
                    <a:pt x="5440" y="758"/>
                  </a:cubicBezTo>
                  <a:cubicBezTo>
                    <a:pt x="5586" y="491"/>
                    <a:pt x="5832" y="300"/>
                    <a:pt x="5974" y="33"/>
                  </a:cubicBezTo>
                  <a:cubicBezTo>
                    <a:pt x="5903" y="10"/>
                    <a:pt x="5832" y="0"/>
                    <a:pt x="5755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0"/>
            <p:cNvSpPr/>
            <p:nvPr/>
          </p:nvSpPr>
          <p:spPr>
            <a:xfrm>
              <a:off x="6894300" y="3558800"/>
              <a:ext cx="272925" cy="30875"/>
            </a:xfrm>
            <a:custGeom>
              <a:avLst/>
              <a:gdLst/>
              <a:ahLst/>
              <a:cxnLst/>
              <a:rect l="l" t="t" r="r" b="b"/>
              <a:pathLst>
                <a:path w="10917" h="1235" extrusionOk="0">
                  <a:moveTo>
                    <a:pt x="9820" y="1"/>
                  </a:moveTo>
                  <a:cubicBezTo>
                    <a:pt x="9782" y="1"/>
                    <a:pt x="9754" y="6"/>
                    <a:pt x="9771" y="28"/>
                  </a:cubicBezTo>
                  <a:cubicBezTo>
                    <a:pt x="9989" y="377"/>
                    <a:pt x="9842" y="688"/>
                    <a:pt x="9570" y="688"/>
                  </a:cubicBezTo>
                  <a:cubicBezTo>
                    <a:pt x="9422" y="688"/>
                    <a:pt x="9242" y="600"/>
                    <a:pt x="9062" y="377"/>
                  </a:cubicBezTo>
                  <a:cubicBezTo>
                    <a:pt x="9046" y="356"/>
                    <a:pt x="8986" y="344"/>
                    <a:pt x="8936" y="344"/>
                  </a:cubicBezTo>
                  <a:cubicBezTo>
                    <a:pt x="8888" y="344"/>
                    <a:pt x="8850" y="356"/>
                    <a:pt x="8865" y="377"/>
                  </a:cubicBezTo>
                  <a:cubicBezTo>
                    <a:pt x="8871" y="383"/>
                    <a:pt x="8871" y="388"/>
                    <a:pt x="8876" y="394"/>
                  </a:cubicBezTo>
                  <a:lnTo>
                    <a:pt x="8871" y="394"/>
                  </a:lnTo>
                  <a:cubicBezTo>
                    <a:pt x="8882" y="399"/>
                    <a:pt x="8888" y="404"/>
                    <a:pt x="8893" y="416"/>
                  </a:cubicBezTo>
                  <a:cubicBezTo>
                    <a:pt x="8996" y="552"/>
                    <a:pt x="8974" y="623"/>
                    <a:pt x="8822" y="623"/>
                  </a:cubicBezTo>
                  <a:cubicBezTo>
                    <a:pt x="8724" y="623"/>
                    <a:pt x="8576" y="595"/>
                    <a:pt x="8374" y="540"/>
                  </a:cubicBezTo>
                  <a:cubicBezTo>
                    <a:pt x="8359" y="519"/>
                    <a:pt x="8293" y="507"/>
                    <a:pt x="8243" y="507"/>
                  </a:cubicBezTo>
                  <a:cubicBezTo>
                    <a:pt x="8200" y="507"/>
                    <a:pt x="8162" y="519"/>
                    <a:pt x="8178" y="540"/>
                  </a:cubicBezTo>
                  <a:cubicBezTo>
                    <a:pt x="8369" y="809"/>
                    <a:pt x="8271" y="939"/>
                    <a:pt x="8075" y="939"/>
                  </a:cubicBezTo>
                  <a:cubicBezTo>
                    <a:pt x="7938" y="939"/>
                    <a:pt x="7763" y="879"/>
                    <a:pt x="7599" y="769"/>
                  </a:cubicBezTo>
                  <a:cubicBezTo>
                    <a:pt x="7589" y="759"/>
                    <a:pt x="7518" y="743"/>
                    <a:pt x="7468" y="743"/>
                  </a:cubicBezTo>
                  <a:cubicBezTo>
                    <a:pt x="7436" y="743"/>
                    <a:pt x="7415" y="748"/>
                    <a:pt x="7420" y="769"/>
                  </a:cubicBezTo>
                  <a:cubicBezTo>
                    <a:pt x="7453" y="1026"/>
                    <a:pt x="7365" y="1119"/>
                    <a:pt x="7224" y="1119"/>
                  </a:cubicBezTo>
                  <a:cubicBezTo>
                    <a:pt x="6967" y="1119"/>
                    <a:pt x="6541" y="830"/>
                    <a:pt x="6350" y="716"/>
                  </a:cubicBezTo>
                  <a:cubicBezTo>
                    <a:pt x="6335" y="704"/>
                    <a:pt x="6274" y="688"/>
                    <a:pt x="6231" y="688"/>
                  </a:cubicBezTo>
                  <a:cubicBezTo>
                    <a:pt x="6198" y="688"/>
                    <a:pt x="6176" y="693"/>
                    <a:pt x="6171" y="716"/>
                  </a:cubicBezTo>
                  <a:cubicBezTo>
                    <a:pt x="6051" y="830"/>
                    <a:pt x="5952" y="884"/>
                    <a:pt x="5865" y="884"/>
                  </a:cubicBezTo>
                  <a:cubicBezTo>
                    <a:pt x="5773" y="884"/>
                    <a:pt x="5696" y="819"/>
                    <a:pt x="5642" y="683"/>
                  </a:cubicBezTo>
                  <a:cubicBezTo>
                    <a:pt x="5625" y="655"/>
                    <a:pt x="5554" y="628"/>
                    <a:pt x="5499" y="628"/>
                  </a:cubicBezTo>
                  <a:cubicBezTo>
                    <a:pt x="5472" y="628"/>
                    <a:pt x="5451" y="633"/>
                    <a:pt x="5439" y="650"/>
                  </a:cubicBezTo>
                  <a:cubicBezTo>
                    <a:pt x="5396" y="786"/>
                    <a:pt x="5325" y="852"/>
                    <a:pt x="5232" y="852"/>
                  </a:cubicBezTo>
                  <a:cubicBezTo>
                    <a:pt x="5156" y="852"/>
                    <a:pt x="5069" y="809"/>
                    <a:pt x="4960" y="721"/>
                  </a:cubicBezTo>
                  <a:cubicBezTo>
                    <a:pt x="4938" y="693"/>
                    <a:pt x="4872" y="666"/>
                    <a:pt x="4824" y="666"/>
                  </a:cubicBezTo>
                  <a:cubicBezTo>
                    <a:pt x="4796" y="666"/>
                    <a:pt x="4769" y="671"/>
                    <a:pt x="4758" y="688"/>
                  </a:cubicBezTo>
                  <a:cubicBezTo>
                    <a:pt x="4660" y="809"/>
                    <a:pt x="4512" y="867"/>
                    <a:pt x="4366" y="867"/>
                  </a:cubicBezTo>
                  <a:cubicBezTo>
                    <a:pt x="4130" y="867"/>
                    <a:pt x="3913" y="721"/>
                    <a:pt x="3951" y="454"/>
                  </a:cubicBezTo>
                  <a:cubicBezTo>
                    <a:pt x="3961" y="416"/>
                    <a:pt x="3880" y="394"/>
                    <a:pt x="3820" y="388"/>
                  </a:cubicBezTo>
                  <a:cubicBezTo>
                    <a:pt x="3787" y="388"/>
                    <a:pt x="3759" y="399"/>
                    <a:pt x="3749" y="409"/>
                  </a:cubicBezTo>
                  <a:cubicBezTo>
                    <a:pt x="3684" y="514"/>
                    <a:pt x="3613" y="606"/>
                    <a:pt x="3536" y="699"/>
                  </a:cubicBezTo>
                  <a:cubicBezTo>
                    <a:pt x="3437" y="819"/>
                    <a:pt x="3274" y="879"/>
                    <a:pt x="3122" y="879"/>
                  </a:cubicBezTo>
                  <a:cubicBezTo>
                    <a:pt x="2876" y="879"/>
                    <a:pt x="2652" y="731"/>
                    <a:pt x="2729" y="454"/>
                  </a:cubicBezTo>
                  <a:cubicBezTo>
                    <a:pt x="2740" y="416"/>
                    <a:pt x="2669" y="399"/>
                    <a:pt x="2603" y="399"/>
                  </a:cubicBezTo>
                  <a:cubicBezTo>
                    <a:pt x="2571" y="399"/>
                    <a:pt x="2538" y="404"/>
                    <a:pt x="2526" y="409"/>
                  </a:cubicBezTo>
                  <a:cubicBezTo>
                    <a:pt x="2352" y="547"/>
                    <a:pt x="2161" y="661"/>
                    <a:pt x="1965" y="754"/>
                  </a:cubicBezTo>
                  <a:cubicBezTo>
                    <a:pt x="1866" y="802"/>
                    <a:pt x="1616" y="847"/>
                    <a:pt x="1403" y="847"/>
                  </a:cubicBezTo>
                  <a:cubicBezTo>
                    <a:pt x="1098" y="847"/>
                    <a:pt x="857" y="759"/>
                    <a:pt x="1158" y="492"/>
                  </a:cubicBezTo>
                  <a:cubicBezTo>
                    <a:pt x="1191" y="459"/>
                    <a:pt x="1081" y="426"/>
                    <a:pt x="1010" y="426"/>
                  </a:cubicBezTo>
                  <a:cubicBezTo>
                    <a:pt x="988" y="426"/>
                    <a:pt x="967" y="432"/>
                    <a:pt x="955" y="437"/>
                  </a:cubicBezTo>
                  <a:cubicBezTo>
                    <a:pt x="841" y="519"/>
                    <a:pt x="733" y="595"/>
                    <a:pt x="617" y="678"/>
                  </a:cubicBezTo>
                  <a:cubicBezTo>
                    <a:pt x="416" y="661"/>
                    <a:pt x="285" y="633"/>
                    <a:pt x="209" y="600"/>
                  </a:cubicBezTo>
                  <a:cubicBezTo>
                    <a:pt x="143" y="688"/>
                    <a:pt x="71" y="776"/>
                    <a:pt x="1" y="862"/>
                  </a:cubicBezTo>
                  <a:cubicBezTo>
                    <a:pt x="56" y="874"/>
                    <a:pt x="104" y="879"/>
                    <a:pt x="159" y="879"/>
                  </a:cubicBezTo>
                  <a:cubicBezTo>
                    <a:pt x="476" y="879"/>
                    <a:pt x="759" y="693"/>
                    <a:pt x="1027" y="487"/>
                  </a:cubicBezTo>
                  <a:lnTo>
                    <a:pt x="1027" y="487"/>
                  </a:lnTo>
                  <a:cubicBezTo>
                    <a:pt x="595" y="830"/>
                    <a:pt x="857" y="993"/>
                    <a:pt x="1207" y="993"/>
                  </a:cubicBezTo>
                  <a:cubicBezTo>
                    <a:pt x="1277" y="993"/>
                    <a:pt x="1348" y="988"/>
                    <a:pt x="1425" y="977"/>
                  </a:cubicBezTo>
                  <a:cubicBezTo>
                    <a:pt x="1839" y="922"/>
                    <a:pt x="2281" y="704"/>
                    <a:pt x="2624" y="437"/>
                  </a:cubicBezTo>
                  <a:lnTo>
                    <a:pt x="2624" y="437"/>
                  </a:lnTo>
                  <a:cubicBezTo>
                    <a:pt x="2461" y="797"/>
                    <a:pt x="2702" y="1114"/>
                    <a:pt x="3001" y="1114"/>
                  </a:cubicBezTo>
                  <a:cubicBezTo>
                    <a:pt x="3012" y="1114"/>
                    <a:pt x="3029" y="1108"/>
                    <a:pt x="3039" y="1108"/>
                  </a:cubicBezTo>
                  <a:cubicBezTo>
                    <a:pt x="3361" y="1081"/>
                    <a:pt x="3678" y="704"/>
                    <a:pt x="3847" y="437"/>
                  </a:cubicBezTo>
                  <a:lnTo>
                    <a:pt x="3847" y="437"/>
                  </a:lnTo>
                  <a:cubicBezTo>
                    <a:pt x="3754" y="776"/>
                    <a:pt x="3934" y="1114"/>
                    <a:pt x="4273" y="1114"/>
                  </a:cubicBezTo>
                  <a:cubicBezTo>
                    <a:pt x="4288" y="1114"/>
                    <a:pt x="4300" y="1108"/>
                    <a:pt x="4316" y="1108"/>
                  </a:cubicBezTo>
                  <a:cubicBezTo>
                    <a:pt x="4529" y="1091"/>
                    <a:pt x="4714" y="917"/>
                    <a:pt x="4857" y="716"/>
                  </a:cubicBezTo>
                  <a:cubicBezTo>
                    <a:pt x="4932" y="857"/>
                    <a:pt x="5058" y="960"/>
                    <a:pt x="5194" y="960"/>
                  </a:cubicBezTo>
                  <a:cubicBezTo>
                    <a:pt x="5320" y="960"/>
                    <a:pt x="5446" y="879"/>
                    <a:pt x="5537" y="678"/>
                  </a:cubicBezTo>
                  <a:cubicBezTo>
                    <a:pt x="5625" y="857"/>
                    <a:pt x="5854" y="1031"/>
                    <a:pt x="6035" y="1031"/>
                  </a:cubicBezTo>
                  <a:cubicBezTo>
                    <a:pt x="6154" y="1031"/>
                    <a:pt x="6252" y="950"/>
                    <a:pt x="6274" y="731"/>
                  </a:cubicBezTo>
                  <a:cubicBezTo>
                    <a:pt x="6433" y="824"/>
                    <a:pt x="7005" y="1234"/>
                    <a:pt x="7327" y="1234"/>
                  </a:cubicBezTo>
                  <a:cubicBezTo>
                    <a:pt x="7491" y="1234"/>
                    <a:pt x="7589" y="1119"/>
                    <a:pt x="7523" y="786"/>
                  </a:cubicBezTo>
                  <a:lnTo>
                    <a:pt x="7523" y="786"/>
                  </a:lnTo>
                  <a:cubicBezTo>
                    <a:pt x="7660" y="900"/>
                    <a:pt x="7949" y="988"/>
                    <a:pt x="8162" y="988"/>
                  </a:cubicBezTo>
                  <a:cubicBezTo>
                    <a:pt x="8402" y="988"/>
                    <a:pt x="8555" y="879"/>
                    <a:pt x="8287" y="557"/>
                  </a:cubicBezTo>
                  <a:lnTo>
                    <a:pt x="8287" y="557"/>
                  </a:lnTo>
                  <a:cubicBezTo>
                    <a:pt x="8457" y="754"/>
                    <a:pt x="8724" y="879"/>
                    <a:pt x="8980" y="879"/>
                  </a:cubicBezTo>
                  <a:cubicBezTo>
                    <a:pt x="9029" y="879"/>
                    <a:pt x="9072" y="874"/>
                    <a:pt x="9117" y="867"/>
                  </a:cubicBezTo>
                  <a:cubicBezTo>
                    <a:pt x="9138" y="693"/>
                    <a:pt x="9079" y="540"/>
                    <a:pt x="8991" y="416"/>
                  </a:cubicBezTo>
                  <a:lnTo>
                    <a:pt x="8991" y="416"/>
                  </a:lnTo>
                  <a:cubicBezTo>
                    <a:pt x="9132" y="600"/>
                    <a:pt x="9422" y="710"/>
                    <a:pt x="9668" y="710"/>
                  </a:cubicBezTo>
                  <a:cubicBezTo>
                    <a:pt x="9983" y="710"/>
                    <a:pt x="10212" y="514"/>
                    <a:pt x="9875" y="34"/>
                  </a:cubicBezTo>
                  <a:lnTo>
                    <a:pt x="9875" y="34"/>
                  </a:lnTo>
                  <a:cubicBezTo>
                    <a:pt x="10076" y="208"/>
                    <a:pt x="10589" y="497"/>
                    <a:pt x="10917" y="497"/>
                  </a:cubicBezTo>
                  <a:cubicBezTo>
                    <a:pt x="10851" y="432"/>
                    <a:pt x="10769" y="361"/>
                    <a:pt x="10676" y="290"/>
                  </a:cubicBezTo>
                  <a:cubicBezTo>
                    <a:pt x="10393" y="230"/>
                    <a:pt x="10066" y="104"/>
                    <a:pt x="9968" y="28"/>
                  </a:cubicBezTo>
                  <a:cubicBezTo>
                    <a:pt x="9951" y="17"/>
                    <a:pt x="9875" y="1"/>
                    <a:pt x="9820" y="1"/>
                  </a:cubicBezTo>
                  <a:close/>
                </a:path>
              </a:pathLst>
            </a:custGeom>
            <a:solidFill>
              <a:srgbClr val="1215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0"/>
            <p:cNvSpPr/>
            <p:nvPr/>
          </p:nvSpPr>
          <p:spPr>
            <a:xfrm>
              <a:off x="7061650" y="3136175"/>
              <a:ext cx="11200" cy="3575"/>
            </a:xfrm>
            <a:custGeom>
              <a:avLst/>
              <a:gdLst/>
              <a:ahLst/>
              <a:cxnLst/>
              <a:rect l="l" t="t" r="r" b="b"/>
              <a:pathLst>
                <a:path w="448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132" y="93"/>
                    <a:pt x="268" y="143"/>
                    <a:pt x="393" y="143"/>
                  </a:cubicBezTo>
                  <a:lnTo>
                    <a:pt x="447" y="143"/>
                  </a:lnTo>
                  <a:cubicBezTo>
                    <a:pt x="328" y="93"/>
                    <a:pt x="170" y="45"/>
                    <a:pt x="1" y="0"/>
                  </a:cubicBezTo>
                  <a:close/>
                </a:path>
              </a:pathLst>
            </a:custGeom>
            <a:solidFill>
              <a:srgbClr val="305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0"/>
            <p:cNvSpPr/>
            <p:nvPr/>
          </p:nvSpPr>
          <p:spPr>
            <a:xfrm>
              <a:off x="6969575" y="3086700"/>
              <a:ext cx="49000" cy="21650"/>
            </a:xfrm>
            <a:custGeom>
              <a:avLst/>
              <a:gdLst/>
              <a:ahLst/>
              <a:cxnLst/>
              <a:rect l="l" t="t" r="r" b="b"/>
              <a:pathLst>
                <a:path w="1960" h="866" extrusionOk="0">
                  <a:moveTo>
                    <a:pt x="1479" y="768"/>
                  </a:moveTo>
                  <a:cubicBezTo>
                    <a:pt x="1486" y="773"/>
                    <a:pt x="1489" y="776"/>
                    <a:pt x="1490" y="777"/>
                  </a:cubicBezTo>
                  <a:lnTo>
                    <a:pt x="1490" y="777"/>
                  </a:lnTo>
                  <a:lnTo>
                    <a:pt x="1486" y="775"/>
                  </a:lnTo>
                  <a:lnTo>
                    <a:pt x="1479" y="768"/>
                  </a:lnTo>
                  <a:close/>
                  <a:moveTo>
                    <a:pt x="1491" y="775"/>
                  </a:moveTo>
                  <a:lnTo>
                    <a:pt x="1491" y="777"/>
                  </a:lnTo>
                  <a:lnTo>
                    <a:pt x="1491" y="777"/>
                  </a:lnTo>
                  <a:cubicBezTo>
                    <a:pt x="1490" y="776"/>
                    <a:pt x="1489" y="775"/>
                    <a:pt x="1491" y="775"/>
                  </a:cubicBezTo>
                  <a:close/>
                  <a:moveTo>
                    <a:pt x="1493" y="776"/>
                  </a:moveTo>
                  <a:cubicBezTo>
                    <a:pt x="1493" y="777"/>
                    <a:pt x="1494" y="778"/>
                    <a:pt x="1496" y="780"/>
                  </a:cubicBezTo>
                  <a:lnTo>
                    <a:pt x="1493" y="779"/>
                  </a:lnTo>
                  <a:lnTo>
                    <a:pt x="1493" y="779"/>
                  </a:lnTo>
                  <a:cubicBezTo>
                    <a:pt x="1493" y="778"/>
                    <a:pt x="1493" y="777"/>
                    <a:pt x="1493" y="776"/>
                  </a:cubicBezTo>
                  <a:close/>
                  <a:moveTo>
                    <a:pt x="1581" y="0"/>
                  </a:moveTo>
                  <a:cubicBezTo>
                    <a:pt x="1564" y="0"/>
                    <a:pt x="1546" y="7"/>
                    <a:pt x="1534" y="22"/>
                  </a:cubicBezTo>
                  <a:cubicBezTo>
                    <a:pt x="1414" y="158"/>
                    <a:pt x="1310" y="300"/>
                    <a:pt x="1191" y="420"/>
                  </a:cubicBezTo>
                  <a:cubicBezTo>
                    <a:pt x="1105" y="501"/>
                    <a:pt x="1011" y="566"/>
                    <a:pt x="905" y="607"/>
                  </a:cubicBezTo>
                  <a:lnTo>
                    <a:pt x="905" y="607"/>
                  </a:lnTo>
                  <a:cubicBezTo>
                    <a:pt x="986" y="438"/>
                    <a:pt x="1069" y="267"/>
                    <a:pt x="1126" y="81"/>
                  </a:cubicBezTo>
                  <a:lnTo>
                    <a:pt x="1126" y="76"/>
                  </a:lnTo>
                  <a:cubicBezTo>
                    <a:pt x="1131" y="55"/>
                    <a:pt x="1126" y="32"/>
                    <a:pt x="1103" y="15"/>
                  </a:cubicBezTo>
                  <a:cubicBezTo>
                    <a:pt x="1093" y="10"/>
                    <a:pt x="1082" y="7"/>
                    <a:pt x="1072" y="7"/>
                  </a:cubicBezTo>
                  <a:cubicBezTo>
                    <a:pt x="1054" y="7"/>
                    <a:pt x="1037" y="15"/>
                    <a:pt x="1027" y="32"/>
                  </a:cubicBezTo>
                  <a:cubicBezTo>
                    <a:pt x="1024" y="38"/>
                    <a:pt x="1020" y="43"/>
                    <a:pt x="1016" y="49"/>
                  </a:cubicBezTo>
                  <a:lnTo>
                    <a:pt x="1016" y="49"/>
                  </a:lnTo>
                  <a:lnTo>
                    <a:pt x="1016" y="48"/>
                  </a:lnTo>
                  <a:cubicBezTo>
                    <a:pt x="1015" y="49"/>
                    <a:pt x="1015" y="50"/>
                    <a:pt x="1015" y="51"/>
                  </a:cubicBezTo>
                  <a:lnTo>
                    <a:pt x="1015" y="51"/>
                  </a:lnTo>
                  <a:cubicBezTo>
                    <a:pt x="902" y="212"/>
                    <a:pt x="764" y="353"/>
                    <a:pt x="595" y="458"/>
                  </a:cubicBezTo>
                  <a:cubicBezTo>
                    <a:pt x="509" y="513"/>
                    <a:pt x="416" y="551"/>
                    <a:pt x="318" y="567"/>
                  </a:cubicBezTo>
                  <a:cubicBezTo>
                    <a:pt x="302" y="568"/>
                    <a:pt x="286" y="569"/>
                    <a:pt x="270" y="569"/>
                  </a:cubicBezTo>
                  <a:cubicBezTo>
                    <a:pt x="205" y="569"/>
                    <a:pt x="137" y="557"/>
                    <a:pt x="67" y="557"/>
                  </a:cubicBezTo>
                  <a:cubicBezTo>
                    <a:pt x="45" y="557"/>
                    <a:pt x="23" y="558"/>
                    <a:pt x="1" y="561"/>
                  </a:cubicBezTo>
                  <a:cubicBezTo>
                    <a:pt x="111" y="561"/>
                    <a:pt x="203" y="605"/>
                    <a:pt x="318" y="611"/>
                  </a:cubicBezTo>
                  <a:cubicBezTo>
                    <a:pt x="426" y="605"/>
                    <a:pt x="536" y="567"/>
                    <a:pt x="628" y="518"/>
                  </a:cubicBezTo>
                  <a:cubicBezTo>
                    <a:pt x="724" y="469"/>
                    <a:pt x="813" y="407"/>
                    <a:pt x="895" y="336"/>
                  </a:cubicBezTo>
                  <a:lnTo>
                    <a:pt x="895" y="336"/>
                  </a:lnTo>
                  <a:cubicBezTo>
                    <a:pt x="841" y="451"/>
                    <a:pt x="781" y="565"/>
                    <a:pt x="721" y="682"/>
                  </a:cubicBezTo>
                  <a:cubicBezTo>
                    <a:pt x="716" y="692"/>
                    <a:pt x="710" y="709"/>
                    <a:pt x="716" y="720"/>
                  </a:cubicBezTo>
                  <a:cubicBezTo>
                    <a:pt x="720" y="754"/>
                    <a:pt x="748" y="776"/>
                    <a:pt x="777" y="776"/>
                  </a:cubicBezTo>
                  <a:cubicBezTo>
                    <a:pt x="780" y="776"/>
                    <a:pt x="783" y="775"/>
                    <a:pt x="786" y="775"/>
                  </a:cubicBezTo>
                  <a:lnTo>
                    <a:pt x="792" y="775"/>
                  </a:lnTo>
                  <a:cubicBezTo>
                    <a:pt x="978" y="747"/>
                    <a:pt x="1163" y="654"/>
                    <a:pt x="1289" y="518"/>
                  </a:cubicBezTo>
                  <a:cubicBezTo>
                    <a:pt x="1346" y="459"/>
                    <a:pt x="1396" y="400"/>
                    <a:pt x="1444" y="340"/>
                  </a:cubicBezTo>
                  <a:lnTo>
                    <a:pt x="1444" y="340"/>
                  </a:lnTo>
                  <a:cubicBezTo>
                    <a:pt x="1435" y="378"/>
                    <a:pt x="1428" y="418"/>
                    <a:pt x="1420" y="458"/>
                  </a:cubicBezTo>
                  <a:cubicBezTo>
                    <a:pt x="1408" y="529"/>
                    <a:pt x="1398" y="599"/>
                    <a:pt x="1393" y="677"/>
                  </a:cubicBezTo>
                  <a:cubicBezTo>
                    <a:pt x="1393" y="715"/>
                    <a:pt x="1387" y="747"/>
                    <a:pt x="1403" y="796"/>
                  </a:cubicBezTo>
                  <a:cubicBezTo>
                    <a:pt x="1403" y="808"/>
                    <a:pt x="1408" y="823"/>
                    <a:pt x="1420" y="834"/>
                  </a:cubicBezTo>
                  <a:lnTo>
                    <a:pt x="1431" y="845"/>
                  </a:lnTo>
                  <a:lnTo>
                    <a:pt x="1436" y="851"/>
                  </a:lnTo>
                  <a:cubicBezTo>
                    <a:pt x="1436" y="851"/>
                    <a:pt x="1436" y="851"/>
                    <a:pt x="1436" y="851"/>
                  </a:cubicBezTo>
                  <a:lnTo>
                    <a:pt x="1436" y="851"/>
                  </a:lnTo>
                  <a:cubicBezTo>
                    <a:pt x="1438" y="852"/>
                    <a:pt x="1441" y="853"/>
                    <a:pt x="1446" y="856"/>
                  </a:cubicBezTo>
                  <a:lnTo>
                    <a:pt x="1453" y="856"/>
                  </a:lnTo>
                  <a:lnTo>
                    <a:pt x="1463" y="861"/>
                  </a:lnTo>
                  <a:cubicBezTo>
                    <a:pt x="1475" y="864"/>
                    <a:pt x="1485" y="865"/>
                    <a:pt x="1494" y="865"/>
                  </a:cubicBezTo>
                  <a:cubicBezTo>
                    <a:pt x="1522" y="865"/>
                    <a:pt x="1538" y="853"/>
                    <a:pt x="1551" y="845"/>
                  </a:cubicBezTo>
                  <a:cubicBezTo>
                    <a:pt x="1682" y="747"/>
                    <a:pt x="1758" y="632"/>
                    <a:pt x="1829" y="501"/>
                  </a:cubicBezTo>
                  <a:cubicBezTo>
                    <a:pt x="1889" y="375"/>
                    <a:pt x="1932" y="239"/>
                    <a:pt x="1959" y="103"/>
                  </a:cubicBezTo>
                  <a:lnTo>
                    <a:pt x="1959" y="103"/>
                  </a:lnTo>
                  <a:cubicBezTo>
                    <a:pt x="1911" y="234"/>
                    <a:pt x="1856" y="360"/>
                    <a:pt x="1780" y="480"/>
                  </a:cubicBezTo>
                  <a:cubicBezTo>
                    <a:pt x="1708" y="589"/>
                    <a:pt x="1610" y="703"/>
                    <a:pt x="1506" y="768"/>
                  </a:cubicBezTo>
                  <a:cubicBezTo>
                    <a:pt x="1501" y="774"/>
                    <a:pt x="1496" y="774"/>
                    <a:pt x="1493" y="774"/>
                  </a:cubicBezTo>
                  <a:cubicBezTo>
                    <a:pt x="1493" y="774"/>
                    <a:pt x="1492" y="774"/>
                    <a:pt x="1492" y="774"/>
                  </a:cubicBezTo>
                  <a:lnTo>
                    <a:pt x="1492" y="774"/>
                  </a:lnTo>
                  <a:cubicBezTo>
                    <a:pt x="1491" y="772"/>
                    <a:pt x="1491" y="770"/>
                    <a:pt x="1491" y="768"/>
                  </a:cubicBezTo>
                  <a:cubicBezTo>
                    <a:pt x="1486" y="747"/>
                    <a:pt x="1491" y="715"/>
                    <a:pt x="1491" y="682"/>
                  </a:cubicBezTo>
                  <a:cubicBezTo>
                    <a:pt x="1501" y="616"/>
                    <a:pt x="1512" y="551"/>
                    <a:pt x="1529" y="480"/>
                  </a:cubicBezTo>
                  <a:cubicBezTo>
                    <a:pt x="1561" y="349"/>
                    <a:pt x="1599" y="212"/>
                    <a:pt x="1643" y="87"/>
                  </a:cubicBezTo>
                  <a:cubicBezTo>
                    <a:pt x="1649" y="60"/>
                    <a:pt x="1643" y="32"/>
                    <a:pt x="1622" y="15"/>
                  </a:cubicBezTo>
                  <a:cubicBezTo>
                    <a:pt x="1611" y="6"/>
                    <a:pt x="1596" y="0"/>
                    <a:pt x="158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0"/>
            <p:cNvSpPr/>
            <p:nvPr/>
          </p:nvSpPr>
          <p:spPr>
            <a:xfrm>
              <a:off x="7026475" y="3086000"/>
              <a:ext cx="17725" cy="20725"/>
            </a:xfrm>
            <a:custGeom>
              <a:avLst/>
              <a:gdLst/>
              <a:ahLst/>
              <a:cxnLst/>
              <a:rect l="l" t="t" r="r" b="b"/>
              <a:pathLst>
                <a:path w="709" h="829" extrusionOk="0">
                  <a:moveTo>
                    <a:pt x="545" y="0"/>
                  </a:moveTo>
                  <a:cubicBezTo>
                    <a:pt x="500" y="217"/>
                    <a:pt x="550" y="441"/>
                    <a:pt x="564" y="646"/>
                  </a:cubicBezTo>
                  <a:lnTo>
                    <a:pt x="564" y="646"/>
                  </a:lnTo>
                  <a:cubicBezTo>
                    <a:pt x="368" y="548"/>
                    <a:pt x="182" y="412"/>
                    <a:pt x="0" y="267"/>
                  </a:cubicBezTo>
                  <a:lnTo>
                    <a:pt x="0" y="267"/>
                  </a:lnTo>
                  <a:cubicBezTo>
                    <a:pt x="60" y="393"/>
                    <a:pt x="152" y="502"/>
                    <a:pt x="257" y="595"/>
                  </a:cubicBezTo>
                  <a:cubicBezTo>
                    <a:pt x="360" y="688"/>
                    <a:pt x="474" y="770"/>
                    <a:pt x="610" y="824"/>
                  </a:cubicBezTo>
                  <a:cubicBezTo>
                    <a:pt x="622" y="824"/>
                    <a:pt x="633" y="829"/>
                    <a:pt x="638" y="829"/>
                  </a:cubicBezTo>
                  <a:cubicBezTo>
                    <a:pt x="676" y="824"/>
                    <a:pt x="709" y="796"/>
                    <a:pt x="709" y="758"/>
                  </a:cubicBezTo>
                  <a:cubicBezTo>
                    <a:pt x="703" y="622"/>
                    <a:pt x="676" y="491"/>
                    <a:pt x="643" y="366"/>
                  </a:cubicBezTo>
                  <a:cubicBezTo>
                    <a:pt x="610" y="246"/>
                    <a:pt x="572" y="126"/>
                    <a:pt x="54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0"/>
            <p:cNvSpPr/>
            <p:nvPr/>
          </p:nvSpPr>
          <p:spPr>
            <a:xfrm>
              <a:off x="6947100" y="3160125"/>
              <a:ext cx="45725" cy="25875"/>
            </a:xfrm>
            <a:custGeom>
              <a:avLst/>
              <a:gdLst/>
              <a:ahLst/>
              <a:cxnLst/>
              <a:rect l="l" t="t" r="r" b="b"/>
              <a:pathLst>
                <a:path w="1829" h="1035" extrusionOk="0">
                  <a:moveTo>
                    <a:pt x="792" y="0"/>
                  </a:moveTo>
                  <a:cubicBezTo>
                    <a:pt x="775" y="0"/>
                    <a:pt x="760" y="10"/>
                    <a:pt x="753" y="24"/>
                  </a:cubicBezTo>
                  <a:cubicBezTo>
                    <a:pt x="745" y="37"/>
                    <a:pt x="737" y="50"/>
                    <a:pt x="730" y="63"/>
                  </a:cubicBezTo>
                  <a:lnTo>
                    <a:pt x="730" y="63"/>
                  </a:lnTo>
                  <a:cubicBezTo>
                    <a:pt x="656" y="171"/>
                    <a:pt x="544" y="262"/>
                    <a:pt x="431" y="341"/>
                  </a:cubicBezTo>
                  <a:cubicBezTo>
                    <a:pt x="300" y="423"/>
                    <a:pt x="159" y="494"/>
                    <a:pt x="1" y="505"/>
                  </a:cubicBezTo>
                  <a:cubicBezTo>
                    <a:pt x="19" y="507"/>
                    <a:pt x="37" y="508"/>
                    <a:pt x="56" y="508"/>
                  </a:cubicBezTo>
                  <a:cubicBezTo>
                    <a:pt x="195" y="508"/>
                    <a:pt x="333" y="453"/>
                    <a:pt x="459" y="391"/>
                  </a:cubicBezTo>
                  <a:cubicBezTo>
                    <a:pt x="512" y="362"/>
                    <a:pt x="564" y="330"/>
                    <a:pt x="613" y="294"/>
                  </a:cubicBezTo>
                  <a:lnTo>
                    <a:pt x="613" y="294"/>
                  </a:lnTo>
                  <a:cubicBezTo>
                    <a:pt x="535" y="474"/>
                    <a:pt x="479" y="662"/>
                    <a:pt x="414" y="842"/>
                  </a:cubicBezTo>
                  <a:cubicBezTo>
                    <a:pt x="414" y="849"/>
                    <a:pt x="414" y="854"/>
                    <a:pt x="409" y="859"/>
                  </a:cubicBezTo>
                  <a:cubicBezTo>
                    <a:pt x="409" y="897"/>
                    <a:pt x="436" y="925"/>
                    <a:pt x="469" y="925"/>
                  </a:cubicBezTo>
                  <a:cubicBezTo>
                    <a:pt x="482" y="926"/>
                    <a:pt x="494" y="926"/>
                    <a:pt x="506" y="926"/>
                  </a:cubicBezTo>
                  <a:cubicBezTo>
                    <a:pt x="610" y="926"/>
                    <a:pt x="697" y="888"/>
                    <a:pt x="774" y="849"/>
                  </a:cubicBezTo>
                  <a:cubicBezTo>
                    <a:pt x="862" y="804"/>
                    <a:pt x="944" y="751"/>
                    <a:pt x="1020" y="696"/>
                  </a:cubicBezTo>
                  <a:cubicBezTo>
                    <a:pt x="1067" y="658"/>
                    <a:pt x="1113" y="619"/>
                    <a:pt x="1156" y="578"/>
                  </a:cubicBezTo>
                  <a:lnTo>
                    <a:pt x="1156" y="578"/>
                  </a:lnTo>
                  <a:cubicBezTo>
                    <a:pt x="1107" y="703"/>
                    <a:pt x="1059" y="850"/>
                    <a:pt x="1113" y="1001"/>
                  </a:cubicBezTo>
                  <a:cubicBezTo>
                    <a:pt x="1122" y="1020"/>
                    <a:pt x="1140" y="1035"/>
                    <a:pt x="1159" y="1035"/>
                  </a:cubicBezTo>
                  <a:cubicBezTo>
                    <a:pt x="1161" y="1035"/>
                    <a:pt x="1164" y="1034"/>
                    <a:pt x="1167" y="1034"/>
                  </a:cubicBezTo>
                  <a:cubicBezTo>
                    <a:pt x="1353" y="985"/>
                    <a:pt x="1489" y="854"/>
                    <a:pt x="1592" y="711"/>
                  </a:cubicBezTo>
                  <a:cubicBezTo>
                    <a:pt x="1691" y="570"/>
                    <a:pt x="1773" y="417"/>
                    <a:pt x="1828" y="253"/>
                  </a:cubicBezTo>
                  <a:lnTo>
                    <a:pt x="1828" y="253"/>
                  </a:lnTo>
                  <a:cubicBezTo>
                    <a:pt x="1746" y="406"/>
                    <a:pt x="1658" y="548"/>
                    <a:pt x="1544" y="673"/>
                  </a:cubicBezTo>
                  <a:cubicBezTo>
                    <a:pt x="1447" y="786"/>
                    <a:pt x="1326" y="885"/>
                    <a:pt x="1197" y="924"/>
                  </a:cubicBezTo>
                  <a:lnTo>
                    <a:pt x="1197" y="924"/>
                  </a:lnTo>
                  <a:cubicBezTo>
                    <a:pt x="1185" y="827"/>
                    <a:pt x="1223" y="724"/>
                    <a:pt x="1265" y="625"/>
                  </a:cubicBezTo>
                  <a:cubicBezTo>
                    <a:pt x="1320" y="505"/>
                    <a:pt x="1391" y="384"/>
                    <a:pt x="1413" y="232"/>
                  </a:cubicBezTo>
                  <a:cubicBezTo>
                    <a:pt x="1413" y="205"/>
                    <a:pt x="1403" y="183"/>
                    <a:pt x="1380" y="167"/>
                  </a:cubicBezTo>
                  <a:cubicBezTo>
                    <a:pt x="1370" y="162"/>
                    <a:pt x="1360" y="159"/>
                    <a:pt x="1349" y="159"/>
                  </a:cubicBezTo>
                  <a:cubicBezTo>
                    <a:pt x="1326" y="159"/>
                    <a:pt x="1304" y="172"/>
                    <a:pt x="1293" y="194"/>
                  </a:cubicBezTo>
                  <a:lnTo>
                    <a:pt x="1287" y="200"/>
                  </a:lnTo>
                  <a:cubicBezTo>
                    <a:pt x="1211" y="341"/>
                    <a:pt x="1069" y="472"/>
                    <a:pt x="933" y="581"/>
                  </a:cubicBezTo>
                  <a:cubicBezTo>
                    <a:pt x="862" y="636"/>
                    <a:pt x="786" y="691"/>
                    <a:pt x="715" y="728"/>
                  </a:cubicBezTo>
                  <a:cubicBezTo>
                    <a:pt x="664" y="755"/>
                    <a:pt x="613" y="778"/>
                    <a:pt x="566" y="791"/>
                  </a:cubicBezTo>
                  <a:lnTo>
                    <a:pt x="566" y="791"/>
                  </a:lnTo>
                  <a:cubicBezTo>
                    <a:pt x="648" y="541"/>
                    <a:pt x="713" y="292"/>
                    <a:pt x="834" y="74"/>
                  </a:cubicBezTo>
                  <a:lnTo>
                    <a:pt x="834" y="69"/>
                  </a:lnTo>
                  <a:cubicBezTo>
                    <a:pt x="846" y="46"/>
                    <a:pt x="834" y="19"/>
                    <a:pt x="819" y="8"/>
                  </a:cubicBezTo>
                  <a:cubicBezTo>
                    <a:pt x="810" y="3"/>
                    <a:pt x="800" y="0"/>
                    <a:pt x="79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0"/>
            <p:cNvSpPr/>
            <p:nvPr/>
          </p:nvSpPr>
          <p:spPr>
            <a:xfrm>
              <a:off x="7000550" y="3163175"/>
              <a:ext cx="13125" cy="21800"/>
            </a:xfrm>
            <a:custGeom>
              <a:avLst/>
              <a:gdLst/>
              <a:ahLst/>
              <a:cxnLst/>
              <a:rect l="l" t="t" r="r" b="b"/>
              <a:pathLst>
                <a:path w="525" h="872" extrusionOk="0">
                  <a:moveTo>
                    <a:pt x="157" y="732"/>
                  </a:moveTo>
                  <a:cubicBezTo>
                    <a:pt x="157" y="732"/>
                    <a:pt x="158" y="732"/>
                    <a:pt x="159" y="732"/>
                  </a:cubicBezTo>
                  <a:cubicBezTo>
                    <a:pt x="159" y="732"/>
                    <a:pt x="164" y="732"/>
                    <a:pt x="164" y="737"/>
                  </a:cubicBezTo>
                  <a:cubicBezTo>
                    <a:pt x="164" y="737"/>
                    <a:pt x="160" y="735"/>
                    <a:pt x="157" y="732"/>
                  </a:cubicBezTo>
                  <a:close/>
                  <a:moveTo>
                    <a:pt x="524" y="0"/>
                  </a:moveTo>
                  <a:lnTo>
                    <a:pt x="524" y="0"/>
                  </a:lnTo>
                  <a:cubicBezTo>
                    <a:pt x="469" y="138"/>
                    <a:pt x="410" y="269"/>
                    <a:pt x="355" y="400"/>
                  </a:cubicBezTo>
                  <a:cubicBezTo>
                    <a:pt x="295" y="519"/>
                    <a:pt x="230" y="672"/>
                    <a:pt x="159" y="727"/>
                  </a:cubicBezTo>
                  <a:cubicBezTo>
                    <a:pt x="157" y="729"/>
                    <a:pt x="156" y="730"/>
                    <a:pt x="155" y="731"/>
                  </a:cubicBezTo>
                  <a:lnTo>
                    <a:pt x="155" y="731"/>
                  </a:lnTo>
                  <a:cubicBezTo>
                    <a:pt x="154" y="730"/>
                    <a:pt x="153" y="730"/>
                    <a:pt x="153" y="729"/>
                  </a:cubicBezTo>
                  <a:lnTo>
                    <a:pt x="153" y="729"/>
                  </a:lnTo>
                  <a:cubicBezTo>
                    <a:pt x="150" y="720"/>
                    <a:pt x="141" y="690"/>
                    <a:pt x="137" y="667"/>
                  </a:cubicBezTo>
                  <a:cubicBezTo>
                    <a:pt x="126" y="601"/>
                    <a:pt x="126" y="531"/>
                    <a:pt x="121" y="459"/>
                  </a:cubicBezTo>
                  <a:cubicBezTo>
                    <a:pt x="116" y="317"/>
                    <a:pt x="116" y="176"/>
                    <a:pt x="116" y="28"/>
                  </a:cubicBezTo>
                  <a:cubicBezTo>
                    <a:pt x="61" y="164"/>
                    <a:pt x="28" y="307"/>
                    <a:pt x="11" y="453"/>
                  </a:cubicBezTo>
                  <a:cubicBezTo>
                    <a:pt x="0" y="531"/>
                    <a:pt x="0" y="601"/>
                    <a:pt x="6" y="682"/>
                  </a:cubicBezTo>
                  <a:cubicBezTo>
                    <a:pt x="11" y="720"/>
                    <a:pt x="11" y="760"/>
                    <a:pt x="50" y="819"/>
                  </a:cubicBezTo>
                  <a:cubicBezTo>
                    <a:pt x="71" y="846"/>
                    <a:pt x="66" y="836"/>
                    <a:pt x="76" y="846"/>
                  </a:cubicBezTo>
                  <a:cubicBezTo>
                    <a:pt x="99" y="858"/>
                    <a:pt x="121" y="868"/>
                    <a:pt x="137" y="868"/>
                  </a:cubicBezTo>
                  <a:cubicBezTo>
                    <a:pt x="145" y="871"/>
                    <a:pt x="154" y="872"/>
                    <a:pt x="162" y="872"/>
                  </a:cubicBezTo>
                  <a:cubicBezTo>
                    <a:pt x="191" y="872"/>
                    <a:pt x="218" y="859"/>
                    <a:pt x="235" y="846"/>
                  </a:cubicBezTo>
                  <a:cubicBezTo>
                    <a:pt x="383" y="715"/>
                    <a:pt x="410" y="574"/>
                    <a:pt x="459" y="432"/>
                  </a:cubicBezTo>
                  <a:cubicBezTo>
                    <a:pt x="497" y="290"/>
                    <a:pt x="524" y="148"/>
                    <a:pt x="5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0"/>
            <p:cNvSpPr/>
            <p:nvPr/>
          </p:nvSpPr>
          <p:spPr>
            <a:xfrm>
              <a:off x="7033400" y="3149525"/>
              <a:ext cx="55400" cy="30575"/>
            </a:xfrm>
            <a:custGeom>
              <a:avLst/>
              <a:gdLst/>
              <a:ahLst/>
              <a:cxnLst/>
              <a:rect l="l" t="t" r="r" b="b"/>
              <a:pathLst>
                <a:path w="2216" h="1223" extrusionOk="0">
                  <a:moveTo>
                    <a:pt x="1103" y="1"/>
                  </a:moveTo>
                  <a:cubicBezTo>
                    <a:pt x="1100" y="1"/>
                    <a:pt x="1096" y="1"/>
                    <a:pt x="1093" y="2"/>
                  </a:cubicBezTo>
                  <a:cubicBezTo>
                    <a:pt x="1065" y="7"/>
                    <a:pt x="1043" y="40"/>
                    <a:pt x="1048" y="67"/>
                  </a:cubicBezTo>
                  <a:lnTo>
                    <a:pt x="1048" y="72"/>
                  </a:lnTo>
                  <a:cubicBezTo>
                    <a:pt x="1070" y="226"/>
                    <a:pt x="1119" y="362"/>
                    <a:pt x="1146" y="503"/>
                  </a:cubicBezTo>
                  <a:cubicBezTo>
                    <a:pt x="1173" y="613"/>
                    <a:pt x="1192" y="731"/>
                    <a:pt x="1176" y="833"/>
                  </a:cubicBezTo>
                  <a:lnTo>
                    <a:pt x="1176" y="833"/>
                  </a:lnTo>
                  <a:cubicBezTo>
                    <a:pt x="1078" y="784"/>
                    <a:pt x="993" y="697"/>
                    <a:pt x="912" y="601"/>
                  </a:cubicBezTo>
                  <a:cubicBezTo>
                    <a:pt x="814" y="493"/>
                    <a:pt x="733" y="362"/>
                    <a:pt x="634" y="236"/>
                  </a:cubicBezTo>
                  <a:cubicBezTo>
                    <a:pt x="623" y="219"/>
                    <a:pt x="602" y="209"/>
                    <a:pt x="585" y="209"/>
                  </a:cubicBezTo>
                  <a:cubicBezTo>
                    <a:pt x="547" y="209"/>
                    <a:pt x="519" y="236"/>
                    <a:pt x="519" y="274"/>
                  </a:cubicBezTo>
                  <a:cubicBezTo>
                    <a:pt x="519" y="432"/>
                    <a:pt x="530" y="586"/>
                    <a:pt x="519" y="732"/>
                  </a:cubicBezTo>
                  <a:cubicBezTo>
                    <a:pt x="519" y="856"/>
                    <a:pt x="512" y="991"/>
                    <a:pt x="464" y="1090"/>
                  </a:cubicBezTo>
                  <a:lnTo>
                    <a:pt x="464" y="1090"/>
                  </a:lnTo>
                  <a:cubicBezTo>
                    <a:pt x="388" y="970"/>
                    <a:pt x="333" y="832"/>
                    <a:pt x="257" y="705"/>
                  </a:cubicBezTo>
                  <a:cubicBezTo>
                    <a:pt x="170" y="553"/>
                    <a:pt x="66" y="415"/>
                    <a:pt x="1" y="258"/>
                  </a:cubicBezTo>
                  <a:lnTo>
                    <a:pt x="1" y="258"/>
                  </a:lnTo>
                  <a:cubicBezTo>
                    <a:pt x="45" y="427"/>
                    <a:pt x="144" y="574"/>
                    <a:pt x="209" y="727"/>
                  </a:cubicBezTo>
                  <a:cubicBezTo>
                    <a:pt x="274" y="885"/>
                    <a:pt x="328" y="1049"/>
                    <a:pt x="426" y="1201"/>
                  </a:cubicBezTo>
                  <a:cubicBezTo>
                    <a:pt x="426" y="1201"/>
                    <a:pt x="432" y="1207"/>
                    <a:pt x="432" y="1213"/>
                  </a:cubicBezTo>
                  <a:cubicBezTo>
                    <a:pt x="439" y="1219"/>
                    <a:pt x="449" y="1222"/>
                    <a:pt x="459" y="1222"/>
                  </a:cubicBezTo>
                  <a:cubicBezTo>
                    <a:pt x="473" y="1222"/>
                    <a:pt x="488" y="1217"/>
                    <a:pt x="497" y="1207"/>
                  </a:cubicBezTo>
                  <a:cubicBezTo>
                    <a:pt x="562" y="1142"/>
                    <a:pt x="590" y="1054"/>
                    <a:pt x="607" y="978"/>
                  </a:cubicBezTo>
                  <a:cubicBezTo>
                    <a:pt x="628" y="896"/>
                    <a:pt x="634" y="820"/>
                    <a:pt x="640" y="737"/>
                  </a:cubicBezTo>
                  <a:cubicBezTo>
                    <a:pt x="646" y="653"/>
                    <a:pt x="646" y="566"/>
                    <a:pt x="647" y="480"/>
                  </a:cubicBezTo>
                  <a:lnTo>
                    <a:pt x="647" y="480"/>
                  </a:lnTo>
                  <a:cubicBezTo>
                    <a:pt x="698" y="552"/>
                    <a:pt x="751" y="624"/>
                    <a:pt x="809" y="694"/>
                  </a:cubicBezTo>
                  <a:cubicBezTo>
                    <a:pt x="907" y="815"/>
                    <a:pt x="1032" y="934"/>
                    <a:pt x="1207" y="989"/>
                  </a:cubicBezTo>
                  <a:cubicBezTo>
                    <a:pt x="1212" y="991"/>
                    <a:pt x="1218" y="992"/>
                    <a:pt x="1224" y="992"/>
                  </a:cubicBezTo>
                  <a:cubicBezTo>
                    <a:pt x="1252" y="992"/>
                    <a:pt x="1279" y="973"/>
                    <a:pt x="1289" y="946"/>
                  </a:cubicBezTo>
                  <a:cubicBezTo>
                    <a:pt x="1337" y="775"/>
                    <a:pt x="1305" y="618"/>
                    <a:pt x="1272" y="470"/>
                  </a:cubicBezTo>
                  <a:cubicBezTo>
                    <a:pt x="1263" y="431"/>
                    <a:pt x="1253" y="392"/>
                    <a:pt x="1242" y="352"/>
                  </a:cubicBezTo>
                  <a:lnTo>
                    <a:pt x="1242" y="352"/>
                  </a:lnTo>
                  <a:cubicBezTo>
                    <a:pt x="1324" y="454"/>
                    <a:pt x="1416" y="548"/>
                    <a:pt x="1523" y="629"/>
                  </a:cubicBezTo>
                  <a:cubicBezTo>
                    <a:pt x="1622" y="705"/>
                    <a:pt x="1741" y="737"/>
                    <a:pt x="1861" y="737"/>
                  </a:cubicBezTo>
                  <a:cubicBezTo>
                    <a:pt x="1878" y="738"/>
                    <a:pt x="1895" y="739"/>
                    <a:pt x="1912" y="739"/>
                  </a:cubicBezTo>
                  <a:cubicBezTo>
                    <a:pt x="2014" y="739"/>
                    <a:pt x="2113" y="727"/>
                    <a:pt x="2216" y="727"/>
                  </a:cubicBezTo>
                  <a:cubicBezTo>
                    <a:pt x="2096" y="710"/>
                    <a:pt x="1982" y="717"/>
                    <a:pt x="1866" y="699"/>
                  </a:cubicBezTo>
                  <a:cubicBezTo>
                    <a:pt x="1753" y="684"/>
                    <a:pt x="1649" y="645"/>
                    <a:pt x="1567" y="569"/>
                  </a:cubicBezTo>
                  <a:cubicBezTo>
                    <a:pt x="1399" y="427"/>
                    <a:pt x="1271" y="244"/>
                    <a:pt x="1164" y="51"/>
                  </a:cubicBezTo>
                  <a:lnTo>
                    <a:pt x="1164" y="51"/>
                  </a:lnTo>
                  <a:cubicBezTo>
                    <a:pt x="1163" y="51"/>
                    <a:pt x="1163" y="50"/>
                    <a:pt x="1163" y="50"/>
                  </a:cubicBezTo>
                  <a:lnTo>
                    <a:pt x="1163" y="50"/>
                  </a:lnTo>
                  <a:lnTo>
                    <a:pt x="1163" y="50"/>
                  </a:lnTo>
                  <a:cubicBezTo>
                    <a:pt x="1159" y="43"/>
                    <a:pt x="1155" y="36"/>
                    <a:pt x="1152" y="29"/>
                  </a:cubicBezTo>
                  <a:cubicBezTo>
                    <a:pt x="1143" y="14"/>
                    <a:pt x="1125" y="1"/>
                    <a:pt x="110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0"/>
            <p:cNvSpPr/>
            <p:nvPr/>
          </p:nvSpPr>
          <p:spPr>
            <a:xfrm>
              <a:off x="6944100" y="3210625"/>
              <a:ext cx="24425" cy="15875"/>
            </a:xfrm>
            <a:custGeom>
              <a:avLst/>
              <a:gdLst/>
              <a:ahLst/>
              <a:cxnLst/>
              <a:rect l="l" t="t" r="r" b="b"/>
              <a:pathLst>
                <a:path w="977" h="635" extrusionOk="0">
                  <a:moveTo>
                    <a:pt x="534" y="1"/>
                  </a:moveTo>
                  <a:lnTo>
                    <a:pt x="534" y="1"/>
                  </a:lnTo>
                  <a:cubicBezTo>
                    <a:pt x="469" y="99"/>
                    <a:pt x="382" y="171"/>
                    <a:pt x="289" y="236"/>
                  </a:cubicBezTo>
                  <a:cubicBezTo>
                    <a:pt x="196" y="302"/>
                    <a:pt x="93" y="367"/>
                    <a:pt x="17" y="471"/>
                  </a:cubicBezTo>
                  <a:cubicBezTo>
                    <a:pt x="5" y="481"/>
                    <a:pt x="0" y="492"/>
                    <a:pt x="0" y="509"/>
                  </a:cubicBezTo>
                  <a:lnTo>
                    <a:pt x="0" y="524"/>
                  </a:lnTo>
                  <a:cubicBezTo>
                    <a:pt x="0" y="552"/>
                    <a:pt x="17" y="579"/>
                    <a:pt x="43" y="590"/>
                  </a:cubicBezTo>
                  <a:lnTo>
                    <a:pt x="50" y="590"/>
                  </a:lnTo>
                  <a:cubicBezTo>
                    <a:pt x="132" y="620"/>
                    <a:pt x="220" y="635"/>
                    <a:pt x="308" y="635"/>
                  </a:cubicBezTo>
                  <a:cubicBezTo>
                    <a:pt x="397" y="635"/>
                    <a:pt x="485" y="620"/>
                    <a:pt x="567" y="590"/>
                  </a:cubicBezTo>
                  <a:cubicBezTo>
                    <a:pt x="731" y="531"/>
                    <a:pt x="873" y="426"/>
                    <a:pt x="977" y="295"/>
                  </a:cubicBezTo>
                  <a:lnTo>
                    <a:pt x="977" y="295"/>
                  </a:lnTo>
                  <a:cubicBezTo>
                    <a:pt x="829" y="378"/>
                    <a:pt x="687" y="448"/>
                    <a:pt x="534" y="476"/>
                  </a:cubicBezTo>
                  <a:cubicBezTo>
                    <a:pt x="471" y="490"/>
                    <a:pt x="408" y="497"/>
                    <a:pt x="343" y="497"/>
                  </a:cubicBezTo>
                  <a:cubicBezTo>
                    <a:pt x="290" y="497"/>
                    <a:pt x="236" y="492"/>
                    <a:pt x="182" y="482"/>
                  </a:cubicBezTo>
                  <a:lnTo>
                    <a:pt x="182" y="482"/>
                  </a:lnTo>
                  <a:cubicBezTo>
                    <a:pt x="236" y="425"/>
                    <a:pt x="296" y="368"/>
                    <a:pt x="355" y="307"/>
                  </a:cubicBezTo>
                  <a:cubicBezTo>
                    <a:pt x="436" y="225"/>
                    <a:pt x="513" y="116"/>
                    <a:pt x="5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0"/>
            <p:cNvSpPr/>
            <p:nvPr/>
          </p:nvSpPr>
          <p:spPr>
            <a:xfrm>
              <a:off x="6896750" y="3258850"/>
              <a:ext cx="76950" cy="19475"/>
            </a:xfrm>
            <a:custGeom>
              <a:avLst/>
              <a:gdLst/>
              <a:ahLst/>
              <a:cxnLst/>
              <a:rect l="l" t="t" r="r" b="b"/>
              <a:pathLst>
                <a:path w="3078" h="779" extrusionOk="0">
                  <a:moveTo>
                    <a:pt x="1803" y="0"/>
                  </a:moveTo>
                  <a:cubicBezTo>
                    <a:pt x="1789" y="0"/>
                    <a:pt x="1775" y="5"/>
                    <a:pt x="1763" y="14"/>
                  </a:cubicBezTo>
                  <a:cubicBezTo>
                    <a:pt x="1524" y="206"/>
                    <a:pt x="1212" y="325"/>
                    <a:pt x="896" y="325"/>
                  </a:cubicBezTo>
                  <a:cubicBezTo>
                    <a:pt x="888" y="325"/>
                    <a:pt x="879" y="325"/>
                    <a:pt x="871" y="325"/>
                  </a:cubicBezTo>
                  <a:cubicBezTo>
                    <a:pt x="726" y="325"/>
                    <a:pt x="576" y="284"/>
                    <a:pt x="432" y="244"/>
                  </a:cubicBezTo>
                  <a:cubicBezTo>
                    <a:pt x="280" y="199"/>
                    <a:pt x="116" y="151"/>
                    <a:pt x="1" y="30"/>
                  </a:cubicBezTo>
                  <a:lnTo>
                    <a:pt x="1" y="30"/>
                  </a:lnTo>
                  <a:cubicBezTo>
                    <a:pt x="99" y="166"/>
                    <a:pt x="268" y="227"/>
                    <a:pt x="416" y="287"/>
                  </a:cubicBezTo>
                  <a:cubicBezTo>
                    <a:pt x="569" y="342"/>
                    <a:pt x="726" y="407"/>
                    <a:pt x="896" y="407"/>
                  </a:cubicBezTo>
                  <a:cubicBezTo>
                    <a:pt x="912" y="408"/>
                    <a:pt x="928" y="408"/>
                    <a:pt x="943" y="408"/>
                  </a:cubicBezTo>
                  <a:cubicBezTo>
                    <a:pt x="1159" y="408"/>
                    <a:pt x="1374" y="361"/>
                    <a:pt x="1569" y="271"/>
                  </a:cubicBezTo>
                  <a:lnTo>
                    <a:pt x="1569" y="271"/>
                  </a:lnTo>
                  <a:cubicBezTo>
                    <a:pt x="1465" y="402"/>
                    <a:pt x="1355" y="529"/>
                    <a:pt x="1239" y="647"/>
                  </a:cubicBezTo>
                  <a:cubicBezTo>
                    <a:pt x="1229" y="652"/>
                    <a:pt x="1224" y="669"/>
                    <a:pt x="1224" y="685"/>
                  </a:cubicBezTo>
                  <a:cubicBezTo>
                    <a:pt x="1217" y="718"/>
                    <a:pt x="1245" y="755"/>
                    <a:pt x="1277" y="755"/>
                  </a:cubicBezTo>
                  <a:cubicBezTo>
                    <a:pt x="1317" y="761"/>
                    <a:pt x="1355" y="763"/>
                    <a:pt x="1394" y="763"/>
                  </a:cubicBezTo>
                  <a:cubicBezTo>
                    <a:pt x="1597" y="763"/>
                    <a:pt x="1789" y="694"/>
                    <a:pt x="1954" y="598"/>
                  </a:cubicBezTo>
                  <a:cubicBezTo>
                    <a:pt x="2060" y="531"/>
                    <a:pt x="2158" y="452"/>
                    <a:pt x="2244" y="361"/>
                  </a:cubicBezTo>
                  <a:lnTo>
                    <a:pt x="2244" y="361"/>
                  </a:lnTo>
                  <a:cubicBezTo>
                    <a:pt x="2242" y="367"/>
                    <a:pt x="2240" y="373"/>
                    <a:pt x="2238" y="380"/>
                  </a:cubicBezTo>
                  <a:cubicBezTo>
                    <a:pt x="2211" y="483"/>
                    <a:pt x="2194" y="604"/>
                    <a:pt x="2206" y="723"/>
                  </a:cubicBezTo>
                  <a:cubicBezTo>
                    <a:pt x="2206" y="745"/>
                    <a:pt x="2221" y="767"/>
                    <a:pt x="2244" y="773"/>
                  </a:cubicBezTo>
                  <a:cubicBezTo>
                    <a:pt x="2262" y="777"/>
                    <a:pt x="2281" y="778"/>
                    <a:pt x="2299" y="778"/>
                  </a:cubicBezTo>
                  <a:cubicBezTo>
                    <a:pt x="2382" y="778"/>
                    <a:pt x="2457" y="741"/>
                    <a:pt x="2511" y="702"/>
                  </a:cubicBezTo>
                  <a:cubicBezTo>
                    <a:pt x="2587" y="652"/>
                    <a:pt x="2647" y="587"/>
                    <a:pt x="2702" y="526"/>
                  </a:cubicBezTo>
                  <a:cubicBezTo>
                    <a:pt x="2792" y="424"/>
                    <a:pt x="2871" y="308"/>
                    <a:pt x="2935" y="189"/>
                  </a:cubicBezTo>
                  <a:lnTo>
                    <a:pt x="2935" y="189"/>
                  </a:lnTo>
                  <a:cubicBezTo>
                    <a:pt x="2954" y="349"/>
                    <a:pt x="3027" y="489"/>
                    <a:pt x="3078" y="636"/>
                  </a:cubicBezTo>
                  <a:cubicBezTo>
                    <a:pt x="3040" y="456"/>
                    <a:pt x="2964" y="282"/>
                    <a:pt x="2979" y="101"/>
                  </a:cubicBezTo>
                  <a:cubicBezTo>
                    <a:pt x="2979" y="90"/>
                    <a:pt x="2974" y="85"/>
                    <a:pt x="2969" y="80"/>
                  </a:cubicBezTo>
                  <a:cubicBezTo>
                    <a:pt x="2965" y="75"/>
                    <a:pt x="2960" y="74"/>
                    <a:pt x="2955" y="74"/>
                  </a:cubicBezTo>
                  <a:cubicBezTo>
                    <a:pt x="2947" y="74"/>
                    <a:pt x="2937" y="79"/>
                    <a:pt x="2931" y="85"/>
                  </a:cubicBezTo>
                  <a:lnTo>
                    <a:pt x="2931" y="90"/>
                  </a:lnTo>
                  <a:cubicBezTo>
                    <a:pt x="2848" y="227"/>
                    <a:pt x="2750" y="352"/>
                    <a:pt x="2642" y="473"/>
                  </a:cubicBezTo>
                  <a:cubicBezTo>
                    <a:pt x="2545" y="570"/>
                    <a:pt x="2421" y="672"/>
                    <a:pt x="2310" y="673"/>
                  </a:cubicBezTo>
                  <a:lnTo>
                    <a:pt x="2310" y="673"/>
                  </a:lnTo>
                  <a:cubicBezTo>
                    <a:pt x="2315" y="585"/>
                    <a:pt x="2334" y="496"/>
                    <a:pt x="2358" y="407"/>
                  </a:cubicBezTo>
                  <a:cubicBezTo>
                    <a:pt x="2385" y="304"/>
                    <a:pt x="2423" y="199"/>
                    <a:pt x="2440" y="85"/>
                  </a:cubicBezTo>
                  <a:cubicBezTo>
                    <a:pt x="2445" y="58"/>
                    <a:pt x="2435" y="30"/>
                    <a:pt x="2407" y="20"/>
                  </a:cubicBezTo>
                  <a:cubicBezTo>
                    <a:pt x="2399" y="14"/>
                    <a:pt x="2389" y="12"/>
                    <a:pt x="2379" y="12"/>
                  </a:cubicBezTo>
                  <a:cubicBezTo>
                    <a:pt x="2358" y="12"/>
                    <a:pt x="2336" y="23"/>
                    <a:pt x="2325" y="42"/>
                  </a:cubicBezTo>
                  <a:cubicBezTo>
                    <a:pt x="2221" y="221"/>
                    <a:pt x="2063" y="375"/>
                    <a:pt x="1884" y="478"/>
                  </a:cubicBezTo>
                  <a:cubicBezTo>
                    <a:pt x="1746" y="557"/>
                    <a:pt x="1593" y="613"/>
                    <a:pt x="1442" y="626"/>
                  </a:cubicBezTo>
                  <a:lnTo>
                    <a:pt x="1442" y="626"/>
                  </a:lnTo>
                  <a:cubicBezTo>
                    <a:pt x="1591" y="457"/>
                    <a:pt x="1727" y="278"/>
                    <a:pt x="1856" y="96"/>
                  </a:cubicBezTo>
                  <a:cubicBezTo>
                    <a:pt x="1867" y="75"/>
                    <a:pt x="1867" y="42"/>
                    <a:pt x="1851" y="20"/>
                  </a:cubicBezTo>
                  <a:cubicBezTo>
                    <a:pt x="1838" y="7"/>
                    <a:pt x="1821" y="0"/>
                    <a:pt x="180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0"/>
            <p:cNvSpPr/>
            <p:nvPr/>
          </p:nvSpPr>
          <p:spPr>
            <a:xfrm>
              <a:off x="6999175" y="3252650"/>
              <a:ext cx="17625" cy="22875"/>
            </a:xfrm>
            <a:custGeom>
              <a:avLst/>
              <a:gdLst/>
              <a:ahLst/>
              <a:cxnLst/>
              <a:rect l="l" t="t" r="r" b="b"/>
              <a:pathLst>
                <a:path w="705" h="915" extrusionOk="0">
                  <a:moveTo>
                    <a:pt x="705" y="1"/>
                  </a:moveTo>
                  <a:lnTo>
                    <a:pt x="705" y="1"/>
                  </a:lnTo>
                  <a:cubicBezTo>
                    <a:pt x="639" y="175"/>
                    <a:pt x="557" y="349"/>
                    <a:pt x="453" y="497"/>
                  </a:cubicBezTo>
                  <a:cubicBezTo>
                    <a:pt x="369" y="622"/>
                    <a:pt x="261" y="749"/>
                    <a:pt x="140" y="776"/>
                  </a:cubicBezTo>
                  <a:lnTo>
                    <a:pt x="140" y="776"/>
                  </a:lnTo>
                  <a:cubicBezTo>
                    <a:pt x="149" y="556"/>
                    <a:pt x="172" y="324"/>
                    <a:pt x="131" y="94"/>
                  </a:cubicBezTo>
                  <a:lnTo>
                    <a:pt x="61" y="464"/>
                  </a:lnTo>
                  <a:cubicBezTo>
                    <a:pt x="33" y="590"/>
                    <a:pt x="12" y="715"/>
                    <a:pt x="0" y="840"/>
                  </a:cubicBezTo>
                  <a:cubicBezTo>
                    <a:pt x="0" y="879"/>
                    <a:pt x="23" y="905"/>
                    <a:pt x="61" y="912"/>
                  </a:cubicBezTo>
                  <a:cubicBezTo>
                    <a:pt x="75" y="914"/>
                    <a:pt x="89" y="915"/>
                    <a:pt x="102" y="915"/>
                  </a:cubicBezTo>
                  <a:cubicBezTo>
                    <a:pt x="207" y="915"/>
                    <a:pt x="305" y="864"/>
                    <a:pt x="377" y="802"/>
                  </a:cubicBezTo>
                  <a:cubicBezTo>
                    <a:pt x="453" y="731"/>
                    <a:pt x="514" y="650"/>
                    <a:pt x="557" y="562"/>
                  </a:cubicBezTo>
                  <a:cubicBezTo>
                    <a:pt x="645" y="382"/>
                    <a:pt x="705" y="192"/>
                    <a:pt x="7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0"/>
            <p:cNvSpPr/>
            <p:nvPr/>
          </p:nvSpPr>
          <p:spPr>
            <a:xfrm>
              <a:off x="7055375" y="3233400"/>
              <a:ext cx="53200" cy="32375"/>
            </a:xfrm>
            <a:custGeom>
              <a:avLst/>
              <a:gdLst/>
              <a:ahLst/>
              <a:cxnLst/>
              <a:rect l="l" t="t" r="r" b="b"/>
              <a:pathLst>
                <a:path w="2128" h="1295" extrusionOk="0">
                  <a:moveTo>
                    <a:pt x="1828" y="1"/>
                  </a:moveTo>
                  <a:cubicBezTo>
                    <a:pt x="1862" y="200"/>
                    <a:pt x="1929" y="389"/>
                    <a:pt x="2039" y="562"/>
                  </a:cubicBezTo>
                  <a:lnTo>
                    <a:pt x="2039" y="562"/>
                  </a:lnTo>
                  <a:cubicBezTo>
                    <a:pt x="1886" y="553"/>
                    <a:pt x="1742" y="485"/>
                    <a:pt x="1615" y="388"/>
                  </a:cubicBezTo>
                  <a:cubicBezTo>
                    <a:pt x="1468" y="285"/>
                    <a:pt x="1342" y="154"/>
                    <a:pt x="1201" y="39"/>
                  </a:cubicBezTo>
                  <a:cubicBezTo>
                    <a:pt x="1190" y="29"/>
                    <a:pt x="1174" y="23"/>
                    <a:pt x="1159" y="23"/>
                  </a:cubicBezTo>
                  <a:cubicBezTo>
                    <a:pt x="1151" y="23"/>
                    <a:pt x="1143" y="25"/>
                    <a:pt x="1135" y="28"/>
                  </a:cubicBezTo>
                  <a:cubicBezTo>
                    <a:pt x="1108" y="45"/>
                    <a:pt x="1097" y="83"/>
                    <a:pt x="1113" y="111"/>
                  </a:cubicBezTo>
                  <a:cubicBezTo>
                    <a:pt x="1184" y="242"/>
                    <a:pt x="1244" y="383"/>
                    <a:pt x="1299" y="525"/>
                  </a:cubicBezTo>
                  <a:cubicBezTo>
                    <a:pt x="1338" y="634"/>
                    <a:pt x="1374" y="750"/>
                    <a:pt x="1392" y="865"/>
                  </a:cubicBezTo>
                  <a:lnTo>
                    <a:pt x="1392" y="865"/>
                  </a:lnTo>
                  <a:cubicBezTo>
                    <a:pt x="1229" y="837"/>
                    <a:pt x="1069" y="754"/>
                    <a:pt x="934" y="650"/>
                  </a:cubicBezTo>
                  <a:cubicBezTo>
                    <a:pt x="775" y="525"/>
                    <a:pt x="644" y="361"/>
                    <a:pt x="589" y="176"/>
                  </a:cubicBezTo>
                  <a:lnTo>
                    <a:pt x="589" y="170"/>
                  </a:lnTo>
                  <a:cubicBezTo>
                    <a:pt x="580" y="146"/>
                    <a:pt x="553" y="126"/>
                    <a:pt x="527" y="126"/>
                  </a:cubicBezTo>
                  <a:cubicBezTo>
                    <a:pt x="524" y="126"/>
                    <a:pt x="521" y="126"/>
                    <a:pt x="519" y="127"/>
                  </a:cubicBezTo>
                  <a:cubicBezTo>
                    <a:pt x="481" y="132"/>
                    <a:pt x="458" y="164"/>
                    <a:pt x="464" y="197"/>
                  </a:cubicBezTo>
                  <a:cubicBezTo>
                    <a:pt x="502" y="388"/>
                    <a:pt x="557" y="557"/>
                    <a:pt x="600" y="733"/>
                  </a:cubicBezTo>
                  <a:cubicBezTo>
                    <a:pt x="629" y="884"/>
                    <a:pt x="664" y="1053"/>
                    <a:pt x="615" y="1184"/>
                  </a:cubicBezTo>
                  <a:lnTo>
                    <a:pt x="615" y="1184"/>
                  </a:lnTo>
                  <a:cubicBezTo>
                    <a:pt x="386" y="959"/>
                    <a:pt x="134" y="748"/>
                    <a:pt x="0" y="449"/>
                  </a:cubicBezTo>
                  <a:lnTo>
                    <a:pt x="0" y="449"/>
                  </a:lnTo>
                  <a:cubicBezTo>
                    <a:pt x="50" y="612"/>
                    <a:pt x="148" y="759"/>
                    <a:pt x="257" y="896"/>
                  </a:cubicBezTo>
                  <a:cubicBezTo>
                    <a:pt x="360" y="1032"/>
                    <a:pt x="481" y="1158"/>
                    <a:pt x="595" y="1283"/>
                  </a:cubicBezTo>
                  <a:lnTo>
                    <a:pt x="600" y="1289"/>
                  </a:lnTo>
                  <a:cubicBezTo>
                    <a:pt x="608" y="1293"/>
                    <a:pt x="615" y="1294"/>
                    <a:pt x="623" y="1294"/>
                  </a:cubicBezTo>
                  <a:cubicBezTo>
                    <a:pt x="637" y="1294"/>
                    <a:pt x="650" y="1288"/>
                    <a:pt x="660" y="1277"/>
                  </a:cubicBezTo>
                  <a:cubicBezTo>
                    <a:pt x="726" y="1191"/>
                    <a:pt x="737" y="1086"/>
                    <a:pt x="737" y="988"/>
                  </a:cubicBezTo>
                  <a:cubicBezTo>
                    <a:pt x="737" y="896"/>
                    <a:pt x="720" y="803"/>
                    <a:pt x="705" y="710"/>
                  </a:cubicBezTo>
                  <a:cubicBezTo>
                    <a:pt x="699" y="672"/>
                    <a:pt x="692" y="634"/>
                    <a:pt x="683" y="596"/>
                  </a:cubicBezTo>
                  <a:lnTo>
                    <a:pt x="683" y="596"/>
                  </a:lnTo>
                  <a:cubicBezTo>
                    <a:pt x="735" y="654"/>
                    <a:pt x="791" y="707"/>
                    <a:pt x="851" y="754"/>
                  </a:cubicBezTo>
                  <a:cubicBezTo>
                    <a:pt x="1020" y="896"/>
                    <a:pt x="1234" y="1000"/>
                    <a:pt x="1468" y="1010"/>
                  </a:cubicBezTo>
                  <a:lnTo>
                    <a:pt x="1478" y="1010"/>
                  </a:lnTo>
                  <a:cubicBezTo>
                    <a:pt x="1516" y="1005"/>
                    <a:pt x="1544" y="972"/>
                    <a:pt x="1539" y="934"/>
                  </a:cubicBezTo>
                  <a:cubicBezTo>
                    <a:pt x="1516" y="776"/>
                    <a:pt x="1468" y="623"/>
                    <a:pt x="1418" y="476"/>
                  </a:cubicBezTo>
                  <a:cubicBezTo>
                    <a:pt x="1394" y="418"/>
                    <a:pt x="1369" y="360"/>
                    <a:pt x="1342" y="302"/>
                  </a:cubicBezTo>
                  <a:lnTo>
                    <a:pt x="1342" y="302"/>
                  </a:lnTo>
                  <a:cubicBezTo>
                    <a:pt x="1412" y="358"/>
                    <a:pt x="1484" y="414"/>
                    <a:pt x="1561" y="464"/>
                  </a:cubicBezTo>
                  <a:cubicBezTo>
                    <a:pt x="1692" y="555"/>
                    <a:pt x="1854" y="628"/>
                    <a:pt x="2019" y="628"/>
                  </a:cubicBezTo>
                  <a:cubicBezTo>
                    <a:pt x="2044" y="628"/>
                    <a:pt x="2069" y="626"/>
                    <a:pt x="2095" y="623"/>
                  </a:cubicBezTo>
                  <a:lnTo>
                    <a:pt x="2100" y="623"/>
                  </a:lnTo>
                  <a:cubicBezTo>
                    <a:pt x="2105" y="623"/>
                    <a:pt x="2112" y="623"/>
                    <a:pt x="2117" y="617"/>
                  </a:cubicBezTo>
                  <a:cubicBezTo>
                    <a:pt x="2128" y="607"/>
                    <a:pt x="2128" y="585"/>
                    <a:pt x="2117" y="574"/>
                  </a:cubicBezTo>
                  <a:cubicBezTo>
                    <a:pt x="1981" y="416"/>
                    <a:pt x="1893" y="209"/>
                    <a:pt x="182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0"/>
            <p:cNvSpPr/>
            <p:nvPr/>
          </p:nvSpPr>
          <p:spPr>
            <a:xfrm>
              <a:off x="7025775" y="3209550"/>
              <a:ext cx="14075" cy="26425"/>
            </a:xfrm>
            <a:custGeom>
              <a:avLst/>
              <a:gdLst/>
              <a:ahLst/>
              <a:cxnLst/>
              <a:rect l="l" t="t" r="r" b="b"/>
              <a:pathLst>
                <a:path w="563" h="1057" extrusionOk="0">
                  <a:moveTo>
                    <a:pt x="514" y="0"/>
                  </a:moveTo>
                  <a:cubicBezTo>
                    <a:pt x="486" y="169"/>
                    <a:pt x="475" y="333"/>
                    <a:pt x="449" y="491"/>
                  </a:cubicBezTo>
                  <a:cubicBezTo>
                    <a:pt x="437" y="574"/>
                    <a:pt x="421" y="655"/>
                    <a:pt x="409" y="731"/>
                  </a:cubicBezTo>
                  <a:cubicBezTo>
                    <a:pt x="401" y="776"/>
                    <a:pt x="390" y="817"/>
                    <a:pt x="379" y="858"/>
                  </a:cubicBezTo>
                  <a:lnTo>
                    <a:pt x="379" y="858"/>
                  </a:lnTo>
                  <a:cubicBezTo>
                    <a:pt x="314" y="787"/>
                    <a:pt x="258" y="699"/>
                    <a:pt x="202" y="612"/>
                  </a:cubicBezTo>
                  <a:cubicBezTo>
                    <a:pt x="132" y="491"/>
                    <a:pt x="61" y="360"/>
                    <a:pt x="1" y="230"/>
                  </a:cubicBezTo>
                  <a:lnTo>
                    <a:pt x="1" y="230"/>
                  </a:lnTo>
                  <a:cubicBezTo>
                    <a:pt x="11" y="377"/>
                    <a:pt x="56" y="524"/>
                    <a:pt x="109" y="660"/>
                  </a:cubicBezTo>
                  <a:cubicBezTo>
                    <a:pt x="170" y="796"/>
                    <a:pt x="240" y="934"/>
                    <a:pt x="371" y="1037"/>
                  </a:cubicBezTo>
                  <a:cubicBezTo>
                    <a:pt x="377" y="1043"/>
                    <a:pt x="388" y="1048"/>
                    <a:pt x="394" y="1053"/>
                  </a:cubicBezTo>
                  <a:cubicBezTo>
                    <a:pt x="400" y="1055"/>
                    <a:pt x="406" y="1056"/>
                    <a:pt x="412" y="1056"/>
                  </a:cubicBezTo>
                  <a:cubicBezTo>
                    <a:pt x="440" y="1056"/>
                    <a:pt x="467" y="1037"/>
                    <a:pt x="481" y="1010"/>
                  </a:cubicBezTo>
                  <a:lnTo>
                    <a:pt x="481" y="1005"/>
                  </a:lnTo>
                  <a:cubicBezTo>
                    <a:pt x="535" y="841"/>
                    <a:pt x="557" y="672"/>
                    <a:pt x="562" y="502"/>
                  </a:cubicBezTo>
                  <a:cubicBezTo>
                    <a:pt x="562" y="333"/>
                    <a:pt x="552" y="164"/>
                    <a:pt x="51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0"/>
            <p:cNvSpPr/>
            <p:nvPr/>
          </p:nvSpPr>
          <p:spPr>
            <a:xfrm>
              <a:off x="6902225" y="3295200"/>
              <a:ext cx="34400" cy="18525"/>
            </a:xfrm>
            <a:custGeom>
              <a:avLst/>
              <a:gdLst/>
              <a:ahLst/>
              <a:cxnLst/>
              <a:rect l="l" t="t" r="r" b="b"/>
              <a:pathLst>
                <a:path w="1376" h="74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781" y="39"/>
                    <a:pt x="715" y="71"/>
                    <a:pt x="650" y="104"/>
                  </a:cubicBezTo>
                  <a:lnTo>
                    <a:pt x="442" y="192"/>
                  </a:lnTo>
                  <a:cubicBezTo>
                    <a:pt x="371" y="218"/>
                    <a:pt x="300" y="251"/>
                    <a:pt x="235" y="283"/>
                  </a:cubicBezTo>
                  <a:cubicBezTo>
                    <a:pt x="164" y="323"/>
                    <a:pt x="99" y="361"/>
                    <a:pt x="33" y="409"/>
                  </a:cubicBezTo>
                  <a:cubicBezTo>
                    <a:pt x="6" y="426"/>
                    <a:pt x="1" y="464"/>
                    <a:pt x="16" y="492"/>
                  </a:cubicBezTo>
                  <a:cubicBezTo>
                    <a:pt x="104" y="638"/>
                    <a:pt x="240" y="671"/>
                    <a:pt x="361" y="704"/>
                  </a:cubicBezTo>
                  <a:cubicBezTo>
                    <a:pt x="459" y="725"/>
                    <a:pt x="557" y="740"/>
                    <a:pt x="657" y="740"/>
                  </a:cubicBezTo>
                  <a:cubicBezTo>
                    <a:pt x="686" y="740"/>
                    <a:pt x="714" y="739"/>
                    <a:pt x="743" y="736"/>
                  </a:cubicBezTo>
                  <a:cubicBezTo>
                    <a:pt x="867" y="721"/>
                    <a:pt x="988" y="683"/>
                    <a:pt x="1103" y="633"/>
                  </a:cubicBezTo>
                  <a:cubicBezTo>
                    <a:pt x="1212" y="578"/>
                    <a:pt x="1326" y="507"/>
                    <a:pt x="1375" y="393"/>
                  </a:cubicBezTo>
                  <a:lnTo>
                    <a:pt x="1375" y="393"/>
                  </a:lnTo>
                  <a:cubicBezTo>
                    <a:pt x="1299" y="486"/>
                    <a:pt x="1184" y="524"/>
                    <a:pt x="1075" y="557"/>
                  </a:cubicBezTo>
                  <a:cubicBezTo>
                    <a:pt x="960" y="595"/>
                    <a:pt x="846" y="611"/>
                    <a:pt x="731" y="611"/>
                  </a:cubicBezTo>
                  <a:cubicBezTo>
                    <a:pt x="718" y="611"/>
                    <a:pt x="705" y="612"/>
                    <a:pt x="691" y="612"/>
                  </a:cubicBezTo>
                  <a:cubicBezTo>
                    <a:pt x="595" y="612"/>
                    <a:pt x="494" y="592"/>
                    <a:pt x="399" y="573"/>
                  </a:cubicBezTo>
                  <a:cubicBezTo>
                    <a:pt x="314" y="547"/>
                    <a:pt x="225" y="515"/>
                    <a:pt x="172" y="471"/>
                  </a:cubicBezTo>
                  <a:lnTo>
                    <a:pt x="172" y="471"/>
                  </a:lnTo>
                  <a:cubicBezTo>
                    <a:pt x="379" y="310"/>
                    <a:pt x="650" y="201"/>
                    <a:pt x="85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0"/>
            <p:cNvSpPr/>
            <p:nvPr/>
          </p:nvSpPr>
          <p:spPr>
            <a:xfrm>
              <a:off x="6955275" y="3307750"/>
              <a:ext cx="38875" cy="33650"/>
            </a:xfrm>
            <a:custGeom>
              <a:avLst/>
              <a:gdLst/>
              <a:ahLst/>
              <a:cxnLst/>
              <a:rect l="l" t="t" r="r" b="b"/>
              <a:pathLst>
                <a:path w="1555" h="1346" extrusionOk="0">
                  <a:moveTo>
                    <a:pt x="867" y="0"/>
                  </a:moveTo>
                  <a:cubicBezTo>
                    <a:pt x="726" y="65"/>
                    <a:pt x="595" y="169"/>
                    <a:pt x="464" y="251"/>
                  </a:cubicBezTo>
                  <a:cubicBezTo>
                    <a:pt x="333" y="338"/>
                    <a:pt x="197" y="420"/>
                    <a:pt x="49" y="443"/>
                  </a:cubicBezTo>
                  <a:cubicBezTo>
                    <a:pt x="44" y="443"/>
                    <a:pt x="34" y="448"/>
                    <a:pt x="28" y="453"/>
                  </a:cubicBezTo>
                  <a:cubicBezTo>
                    <a:pt x="6" y="469"/>
                    <a:pt x="1" y="501"/>
                    <a:pt x="17" y="524"/>
                  </a:cubicBezTo>
                  <a:lnTo>
                    <a:pt x="17" y="529"/>
                  </a:lnTo>
                  <a:cubicBezTo>
                    <a:pt x="137" y="687"/>
                    <a:pt x="333" y="737"/>
                    <a:pt x="507" y="753"/>
                  </a:cubicBezTo>
                  <a:cubicBezTo>
                    <a:pt x="524" y="753"/>
                    <a:pt x="540" y="754"/>
                    <a:pt x="556" y="754"/>
                  </a:cubicBezTo>
                  <a:cubicBezTo>
                    <a:pt x="659" y="754"/>
                    <a:pt x="761" y="743"/>
                    <a:pt x="861" y="715"/>
                  </a:cubicBezTo>
                  <a:lnTo>
                    <a:pt x="861" y="715"/>
                  </a:lnTo>
                  <a:cubicBezTo>
                    <a:pt x="816" y="796"/>
                    <a:pt x="760" y="882"/>
                    <a:pt x="716" y="971"/>
                  </a:cubicBezTo>
                  <a:cubicBezTo>
                    <a:pt x="688" y="1047"/>
                    <a:pt x="633" y="1118"/>
                    <a:pt x="666" y="1244"/>
                  </a:cubicBezTo>
                  <a:cubicBezTo>
                    <a:pt x="688" y="1314"/>
                    <a:pt x="759" y="1337"/>
                    <a:pt x="802" y="1342"/>
                  </a:cubicBezTo>
                  <a:cubicBezTo>
                    <a:pt x="822" y="1344"/>
                    <a:pt x="839" y="1345"/>
                    <a:pt x="855" y="1345"/>
                  </a:cubicBezTo>
                  <a:cubicBezTo>
                    <a:pt x="883" y="1345"/>
                    <a:pt x="907" y="1341"/>
                    <a:pt x="938" y="1331"/>
                  </a:cubicBezTo>
                  <a:cubicBezTo>
                    <a:pt x="1114" y="1276"/>
                    <a:pt x="1228" y="1168"/>
                    <a:pt x="1337" y="1047"/>
                  </a:cubicBezTo>
                  <a:cubicBezTo>
                    <a:pt x="1436" y="922"/>
                    <a:pt x="1522" y="786"/>
                    <a:pt x="1555" y="627"/>
                  </a:cubicBezTo>
                  <a:lnTo>
                    <a:pt x="1555" y="627"/>
                  </a:lnTo>
                  <a:cubicBezTo>
                    <a:pt x="1495" y="775"/>
                    <a:pt x="1396" y="894"/>
                    <a:pt x="1288" y="999"/>
                  </a:cubicBezTo>
                  <a:cubicBezTo>
                    <a:pt x="1179" y="1102"/>
                    <a:pt x="1048" y="1201"/>
                    <a:pt x="917" y="1228"/>
                  </a:cubicBezTo>
                  <a:cubicBezTo>
                    <a:pt x="901" y="1232"/>
                    <a:pt x="885" y="1233"/>
                    <a:pt x="869" y="1233"/>
                  </a:cubicBezTo>
                  <a:cubicBezTo>
                    <a:pt x="819" y="1233"/>
                    <a:pt x="776" y="1218"/>
                    <a:pt x="781" y="1206"/>
                  </a:cubicBezTo>
                  <a:cubicBezTo>
                    <a:pt x="769" y="1173"/>
                    <a:pt x="802" y="1091"/>
                    <a:pt x="835" y="1032"/>
                  </a:cubicBezTo>
                  <a:cubicBezTo>
                    <a:pt x="905" y="894"/>
                    <a:pt x="998" y="786"/>
                    <a:pt x="1059" y="606"/>
                  </a:cubicBezTo>
                  <a:cubicBezTo>
                    <a:pt x="1069" y="589"/>
                    <a:pt x="1064" y="567"/>
                    <a:pt x="1059" y="551"/>
                  </a:cubicBezTo>
                  <a:cubicBezTo>
                    <a:pt x="1048" y="528"/>
                    <a:pt x="1023" y="517"/>
                    <a:pt x="998" y="517"/>
                  </a:cubicBezTo>
                  <a:cubicBezTo>
                    <a:pt x="987" y="517"/>
                    <a:pt x="976" y="519"/>
                    <a:pt x="966" y="524"/>
                  </a:cubicBezTo>
                  <a:lnTo>
                    <a:pt x="960" y="529"/>
                  </a:lnTo>
                  <a:cubicBezTo>
                    <a:pt x="840" y="589"/>
                    <a:pt x="692" y="617"/>
                    <a:pt x="549" y="617"/>
                  </a:cubicBezTo>
                  <a:cubicBezTo>
                    <a:pt x="537" y="617"/>
                    <a:pt x="525" y="617"/>
                    <a:pt x="513" y="617"/>
                  </a:cubicBezTo>
                  <a:cubicBezTo>
                    <a:pt x="392" y="612"/>
                    <a:pt x="264" y="583"/>
                    <a:pt x="169" y="520"/>
                  </a:cubicBezTo>
                  <a:lnTo>
                    <a:pt x="169" y="520"/>
                  </a:lnTo>
                  <a:cubicBezTo>
                    <a:pt x="297" y="469"/>
                    <a:pt x="401" y="389"/>
                    <a:pt x="502" y="305"/>
                  </a:cubicBezTo>
                  <a:cubicBezTo>
                    <a:pt x="628" y="202"/>
                    <a:pt x="742" y="93"/>
                    <a:pt x="86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0"/>
            <p:cNvSpPr/>
            <p:nvPr/>
          </p:nvSpPr>
          <p:spPr>
            <a:xfrm>
              <a:off x="7024550" y="3305700"/>
              <a:ext cx="60425" cy="47425"/>
            </a:xfrm>
            <a:custGeom>
              <a:avLst/>
              <a:gdLst/>
              <a:ahLst/>
              <a:cxnLst/>
              <a:rect l="l" t="t" r="r" b="b"/>
              <a:pathLst>
                <a:path w="2417" h="1897" extrusionOk="0">
                  <a:moveTo>
                    <a:pt x="1714" y="1"/>
                  </a:moveTo>
                  <a:lnTo>
                    <a:pt x="1714" y="1"/>
                  </a:lnTo>
                  <a:cubicBezTo>
                    <a:pt x="1812" y="147"/>
                    <a:pt x="1893" y="306"/>
                    <a:pt x="2014" y="442"/>
                  </a:cubicBezTo>
                  <a:cubicBezTo>
                    <a:pt x="2069" y="513"/>
                    <a:pt x="2144" y="568"/>
                    <a:pt x="2205" y="628"/>
                  </a:cubicBezTo>
                  <a:cubicBezTo>
                    <a:pt x="2254" y="677"/>
                    <a:pt x="2302" y="730"/>
                    <a:pt x="2325" y="786"/>
                  </a:cubicBezTo>
                  <a:lnTo>
                    <a:pt x="2325" y="786"/>
                  </a:lnTo>
                  <a:cubicBezTo>
                    <a:pt x="2279" y="793"/>
                    <a:pt x="2233" y="797"/>
                    <a:pt x="2186" y="797"/>
                  </a:cubicBezTo>
                  <a:cubicBezTo>
                    <a:pt x="1961" y="797"/>
                    <a:pt x="1731" y="721"/>
                    <a:pt x="1528" y="623"/>
                  </a:cubicBezTo>
                  <a:cubicBezTo>
                    <a:pt x="1522" y="616"/>
                    <a:pt x="1513" y="613"/>
                    <a:pt x="1504" y="613"/>
                  </a:cubicBezTo>
                  <a:cubicBezTo>
                    <a:pt x="1497" y="613"/>
                    <a:pt x="1491" y="614"/>
                    <a:pt x="1485" y="616"/>
                  </a:cubicBezTo>
                  <a:cubicBezTo>
                    <a:pt x="1452" y="628"/>
                    <a:pt x="1440" y="661"/>
                    <a:pt x="1452" y="693"/>
                  </a:cubicBezTo>
                  <a:cubicBezTo>
                    <a:pt x="1524" y="888"/>
                    <a:pt x="1668" y="1027"/>
                    <a:pt x="1740" y="1181"/>
                  </a:cubicBezTo>
                  <a:lnTo>
                    <a:pt x="1740" y="1181"/>
                  </a:lnTo>
                  <a:cubicBezTo>
                    <a:pt x="1615" y="1157"/>
                    <a:pt x="1490" y="1129"/>
                    <a:pt x="1375" y="1091"/>
                  </a:cubicBezTo>
                  <a:cubicBezTo>
                    <a:pt x="1228" y="1042"/>
                    <a:pt x="1080" y="960"/>
                    <a:pt x="1032" y="845"/>
                  </a:cubicBezTo>
                  <a:cubicBezTo>
                    <a:pt x="1018" y="819"/>
                    <a:pt x="995" y="804"/>
                    <a:pt x="967" y="804"/>
                  </a:cubicBezTo>
                  <a:cubicBezTo>
                    <a:pt x="959" y="804"/>
                    <a:pt x="952" y="805"/>
                    <a:pt x="944" y="807"/>
                  </a:cubicBezTo>
                  <a:cubicBezTo>
                    <a:pt x="911" y="813"/>
                    <a:pt x="890" y="852"/>
                    <a:pt x="896" y="890"/>
                  </a:cubicBezTo>
                  <a:cubicBezTo>
                    <a:pt x="948" y="1069"/>
                    <a:pt x="958" y="1261"/>
                    <a:pt x="960" y="1453"/>
                  </a:cubicBezTo>
                  <a:lnTo>
                    <a:pt x="960" y="1453"/>
                  </a:lnTo>
                  <a:cubicBezTo>
                    <a:pt x="904" y="1400"/>
                    <a:pt x="852" y="1345"/>
                    <a:pt x="808" y="1288"/>
                  </a:cubicBezTo>
                  <a:cubicBezTo>
                    <a:pt x="732" y="1190"/>
                    <a:pt x="677" y="1081"/>
                    <a:pt x="644" y="966"/>
                  </a:cubicBezTo>
                  <a:cubicBezTo>
                    <a:pt x="639" y="943"/>
                    <a:pt x="617" y="923"/>
                    <a:pt x="596" y="923"/>
                  </a:cubicBezTo>
                  <a:cubicBezTo>
                    <a:pt x="592" y="922"/>
                    <a:pt x="589" y="922"/>
                    <a:pt x="586" y="922"/>
                  </a:cubicBezTo>
                  <a:cubicBezTo>
                    <a:pt x="557" y="922"/>
                    <a:pt x="530" y="942"/>
                    <a:pt x="524" y="971"/>
                  </a:cubicBezTo>
                  <a:cubicBezTo>
                    <a:pt x="508" y="1124"/>
                    <a:pt x="475" y="1283"/>
                    <a:pt x="426" y="1429"/>
                  </a:cubicBezTo>
                  <a:cubicBezTo>
                    <a:pt x="381" y="1561"/>
                    <a:pt x="317" y="1695"/>
                    <a:pt x="227" y="1801"/>
                  </a:cubicBezTo>
                  <a:lnTo>
                    <a:pt x="227" y="1801"/>
                  </a:lnTo>
                  <a:cubicBezTo>
                    <a:pt x="179" y="1753"/>
                    <a:pt x="144" y="1674"/>
                    <a:pt x="120" y="1605"/>
                  </a:cubicBezTo>
                  <a:cubicBezTo>
                    <a:pt x="93" y="1517"/>
                    <a:pt x="72" y="1424"/>
                    <a:pt x="55" y="1331"/>
                  </a:cubicBezTo>
                  <a:cubicBezTo>
                    <a:pt x="28" y="1146"/>
                    <a:pt x="17" y="955"/>
                    <a:pt x="12" y="764"/>
                  </a:cubicBezTo>
                  <a:lnTo>
                    <a:pt x="12" y="764"/>
                  </a:lnTo>
                  <a:cubicBezTo>
                    <a:pt x="0" y="955"/>
                    <a:pt x="0" y="1146"/>
                    <a:pt x="17" y="1336"/>
                  </a:cubicBezTo>
                  <a:cubicBezTo>
                    <a:pt x="22" y="1429"/>
                    <a:pt x="33" y="1527"/>
                    <a:pt x="60" y="1620"/>
                  </a:cubicBezTo>
                  <a:cubicBezTo>
                    <a:pt x="83" y="1713"/>
                    <a:pt x="120" y="1811"/>
                    <a:pt x="208" y="1887"/>
                  </a:cubicBezTo>
                  <a:cubicBezTo>
                    <a:pt x="213" y="1893"/>
                    <a:pt x="222" y="1896"/>
                    <a:pt x="230" y="1896"/>
                  </a:cubicBezTo>
                  <a:cubicBezTo>
                    <a:pt x="239" y="1896"/>
                    <a:pt x="249" y="1893"/>
                    <a:pt x="257" y="1887"/>
                  </a:cubicBezTo>
                  <a:lnTo>
                    <a:pt x="257" y="1882"/>
                  </a:lnTo>
                  <a:cubicBezTo>
                    <a:pt x="382" y="1768"/>
                    <a:pt x="458" y="1615"/>
                    <a:pt x="518" y="1462"/>
                  </a:cubicBezTo>
                  <a:cubicBezTo>
                    <a:pt x="553" y="1376"/>
                    <a:pt x="581" y="1288"/>
                    <a:pt x="604" y="1198"/>
                  </a:cubicBezTo>
                  <a:lnTo>
                    <a:pt x="604" y="1198"/>
                  </a:lnTo>
                  <a:cubicBezTo>
                    <a:pt x="632" y="1256"/>
                    <a:pt x="665" y="1312"/>
                    <a:pt x="704" y="1364"/>
                  </a:cubicBezTo>
                  <a:cubicBezTo>
                    <a:pt x="786" y="1474"/>
                    <a:pt x="890" y="1560"/>
                    <a:pt x="982" y="1648"/>
                  </a:cubicBezTo>
                  <a:cubicBezTo>
                    <a:pt x="994" y="1658"/>
                    <a:pt x="1009" y="1664"/>
                    <a:pt x="1026" y="1664"/>
                  </a:cubicBezTo>
                  <a:cubicBezTo>
                    <a:pt x="1064" y="1664"/>
                    <a:pt x="1092" y="1637"/>
                    <a:pt x="1092" y="1598"/>
                  </a:cubicBezTo>
                  <a:cubicBezTo>
                    <a:pt x="1092" y="1435"/>
                    <a:pt x="1094" y="1267"/>
                    <a:pt x="1075" y="1097"/>
                  </a:cubicBezTo>
                  <a:lnTo>
                    <a:pt x="1075" y="1097"/>
                  </a:lnTo>
                  <a:cubicBezTo>
                    <a:pt x="1081" y="1101"/>
                    <a:pt x="1086" y="1104"/>
                    <a:pt x="1092" y="1107"/>
                  </a:cubicBezTo>
                  <a:cubicBezTo>
                    <a:pt x="1168" y="1157"/>
                    <a:pt x="1250" y="1190"/>
                    <a:pt x="1331" y="1217"/>
                  </a:cubicBezTo>
                  <a:cubicBezTo>
                    <a:pt x="1495" y="1271"/>
                    <a:pt x="1659" y="1298"/>
                    <a:pt x="1822" y="1326"/>
                  </a:cubicBezTo>
                  <a:lnTo>
                    <a:pt x="1855" y="1326"/>
                  </a:lnTo>
                  <a:cubicBezTo>
                    <a:pt x="1888" y="1315"/>
                    <a:pt x="1905" y="1283"/>
                    <a:pt x="1898" y="1250"/>
                  </a:cubicBezTo>
                  <a:cubicBezTo>
                    <a:pt x="1844" y="1054"/>
                    <a:pt x="1718" y="922"/>
                    <a:pt x="1629" y="783"/>
                  </a:cubicBezTo>
                  <a:lnTo>
                    <a:pt x="1629" y="783"/>
                  </a:lnTo>
                  <a:cubicBezTo>
                    <a:pt x="1724" y="818"/>
                    <a:pt x="1821" y="844"/>
                    <a:pt x="1921" y="862"/>
                  </a:cubicBezTo>
                  <a:cubicBezTo>
                    <a:pt x="1995" y="876"/>
                    <a:pt x="2071" y="884"/>
                    <a:pt x="2148" y="884"/>
                  </a:cubicBezTo>
                  <a:cubicBezTo>
                    <a:pt x="2226" y="884"/>
                    <a:pt x="2305" y="876"/>
                    <a:pt x="2384" y="857"/>
                  </a:cubicBezTo>
                  <a:cubicBezTo>
                    <a:pt x="2406" y="852"/>
                    <a:pt x="2417" y="835"/>
                    <a:pt x="2412" y="813"/>
                  </a:cubicBezTo>
                  <a:cubicBezTo>
                    <a:pt x="2389" y="704"/>
                    <a:pt x="2313" y="638"/>
                    <a:pt x="2243" y="583"/>
                  </a:cubicBezTo>
                  <a:cubicBezTo>
                    <a:pt x="2177" y="525"/>
                    <a:pt x="2101" y="475"/>
                    <a:pt x="2041" y="415"/>
                  </a:cubicBezTo>
                  <a:cubicBezTo>
                    <a:pt x="1915" y="289"/>
                    <a:pt x="1822" y="137"/>
                    <a:pt x="171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0"/>
            <p:cNvSpPr/>
            <p:nvPr/>
          </p:nvSpPr>
          <p:spPr>
            <a:xfrm>
              <a:off x="6881225" y="3349625"/>
              <a:ext cx="77050" cy="35750"/>
            </a:xfrm>
            <a:custGeom>
              <a:avLst/>
              <a:gdLst/>
              <a:ahLst/>
              <a:cxnLst/>
              <a:rect l="l" t="t" r="r" b="b"/>
              <a:pathLst>
                <a:path w="3082" h="1430" extrusionOk="0">
                  <a:moveTo>
                    <a:pt x="1259" y="1"/>
                  </a:moveTo>
                  <a:cubicBezTo>
                    <a:pt x="1246" y="1"/>
                    <a:pt x="1234" y="7"/>
                    <a:pt x="1228" y="16"/>
                  </a:cubicBezTo>
                  <a:cubicBezTo>
                    <a:pt x="1080" y="213"/>
                    <a:pt x="917" y="397"/>
                    <a:pt x="704" y="523"/>
                  </a:cubicBezTo>
                  <a:cubicBezTo>
                    <a:pt x="565" y="614"/>
                    <a:pt x="396" y="663"/>
                    <a:pt x="226" y="663"/>
                  </a:cubicBezTo>
                  <a:cubicBezTo>
                    <a:pt x="150" y="663"/>
                    <a:pt x="74" y="653"/>
                    <a:pt x="0" y="633"/>
                  </a:cubicBezTo>
                  <a:lnTo>
                    <a:pt x="0" y="633"/>
                  </a:lnTo>
                  <a:cubicBezTo>
                    <a:pt x="92" y="665"/>
                    <a:pt x="191" y="681"/>
                    <a:pt x="289" y="681"/>
                  </a:cubicBezTo>
                  <a:cubicBezTo>
                    <a:pt x="442" y="681"/>
                    <a:pt x="596" y="643"/>
                    <a:pt x="732" y="568"/>
                  </a:cubicBezTo>
                  <a:cubicBezTo>
                    <a:pt x="865" y="499"/>
                    <a:pt x="985" y="404"/>
                    <a:pt x="1093" y="297"/>
                  </a:cubicBezTo>
                  <a:lnTo>
                    <a:pt x="1093" y="297"/>
                  </a:lnTo>
                  <a:cubicBezTo>
                    <a:pt x="985" y="496"/>
                    <a:pt x="856" y="689"/>
                    <a:pt x="742" y="888"/>
                  </a:cubicBezTo>
                  <a:cubicBezTo>
                    <a:pt x="737" y="895"/>
                    <a:pt x="737" y="900"/>
                    <a:pt x="737" y="905"/>
                  </a:cubicBezTo>
                  <a:cubicBezTo>
                    <a:pt x="725" y="938"/>
                    <a:pt x="748" y="966"/>
                    <a:pt x="780" y="976"/>
                  </a:cubicBezTo>
                  <a:cubicBezTo>
                    <a:pt x="823" y="987"/>
                    <a:pt x="864" y="991"/>
                    <a:pt x="905" y="991"/>
                  </a:cubicBezTo>
                  <a:cubicBezTo>
                    <a:pt x="1057" y="991"/>
                    <a:pt x="1196" y="926"/>
                    <a:pt x="1321" y="862"/>
                  </a:cubicBezTo>
                  <a:cubicBezTo>
                    <a:pt x="1381" y="825"/>
                    <a:pt x="1440" y="785"/>
                    <a:pt x="1496" y="740"/>
                  </a:cubicBezTo>
                  <a:lnTo>
                    <a:pt x="1496" y="740"/>
                  </a:lnTo>
                  <a:cubicBezTo>
                    <a:pt x="1408" y="914"/>
                    <a:pt x="1289" y="1084"/>
                    <a:pt x="1211" y="1281"/>
                  </a:cubicBezTo>
                  <a:lnTo>
                    <a:pt x="1206" y="1288"/>
                  </a:lnTo>
                  <a:cubicBezTo>
                    <a:pt x="1195" y="1326"/>
                    <a:pt x="1216" y="1364"/>
                    <a:pt x="1256" y="1374"/>
                  </a:cubicBezTo>
                  <a:cubicBezTo>
                    <a:pt x="1301" y="1386"/>
                    <a:pt x="1349" y="1391"/>
                    <a:pt x="1397" y="1391"/>
                  </a:cubicBezTo>
                  <a:cubicBezTo>
                    <a:pt x="1486" y="1391"/>
                    <a:pt x="1575" y="1372"/>
                    <a:pt x="1654" y="1336"/>
                  </a:cubicBezTo>
                  <a:cubicBezTo>
                    <a:pt x="1773" y="1281"/>
                    <a:pt x="1877" y="1205"/>
                    <a:pt x="1969" y="1118"/>
                  </a:cubicBezTo>
                  <a:cubicBezTo>
                    <a:pt x="2072" y="1012"/>
                    <a:pt x="2162" y="893"/>
                    <a:pt x="2233" y="765"/>
                  </a:cubicBezTo>
                  <a:lnTo>
                    <a:pt x="2233" y="765"/>
                  </a:lnTo>
                  <a:cubicBezTo>
                    <a:pt x="2215" y="968"/>
                    <a:pt x="2183" y="1177"/>
                    <a:pt x="2193" y="1391"/>
                  </a:cubicBezTo>
                  <a:lnTo>
                    <a:pt x="2198" y="1391"/>
                  </a:lnTo>
                  <a:cubicBezTo>
                    <a:pt x="2198" y="1412"/>
                    <a:pt x="2215" y="1429"/>
                    <a:pt x="2238" y="1429"/>
                  </a:cubicBezTo>
                  <a:cubicBezTo>
                    <a:pt x="2336" y="1429"/>
                    <a:pt x="2417" y="1391"/>
                    <a:pt x="2488" y="1347"/>
                  </a:cubicBezTo>
                  <a:cubicBezTo>
                    <a:pt x="2565" y="1298"/>
                    <a:pt x="2630" y="1243"/>
                    <a:pt x="2689" y="1190"/>
                  </a:cubicBezTo>
                  <a:cubicBezTo>
                    <a:pt x="2786" y="1089"/>
                    <a:pt x="2874" y="977"/>
                    <a:pt x="2935" y="851"/>
                  </a:cubicBezTo>
                  <a:lnTo>
                    <a:pt x="2935" y="851"/>
                  </a:lnTo>
                  <a:cubicBezTo>
                    <a:pt x="2960" y="1022"/>
                    <a:pt x="3063" y="1172"/>
                    <a:pt x="3039" y="1347"/>
                  </a:cubicBezTo>
                  <a:cubicBezTo>
                    <a:pt x="3081" y="1147"/>
                    <a:pt x="2954" y="965"/>
                    <a:pt x="2968" y="776"/>
                  </a:cubicBezTo>
                  <a:lnTo>
                    <a:pt x="2968" y="776"/>
                  </a:lnTo>
                  <a:cubicBezTo>
                    <a:pt x="2968" y="775"/>
                    <a:pt x="2968" y="775"/>
                    <a:pt x="2968" y="774"/>
                  </a:cubicBezTo>
                  <a:lnTo>
                    <a:pt x="2968" y="774"/>
                  </a:lnTo>
                  <a:lnTo>
                    <a:pt x="2968" y="774"/>
                  </a:lnTo>
                  <a:cubicBezTo>
                    <a:pt x="2968" y="773"/>
                    <a:pt x="2968" y="771"/>
                    <a:pt x="2968" y="769"/>
                  </a:cubicBezTo>
                  <a:cubicBezTo>
                    <a:pt x="2968" y="764"/>
                    <a:pt x="2968" y="752"/>
                    <a:pt x="2958" y="752"/>
                  </a:cubicBezTo>
                  <a:cubicBezTo>
                    <a:pt x="2956" y="751"/>
                    <a:pt x="2953" y="750"/>
                    <a:pt x="2951" y="750"/>
                  </a:cubicBezTo>
                  <a:cubicBezTo>
                    <a:pt x="2945" y="750"/>
                    <a:pt x="2939" y="754"/>
                    <a:pt x="2935" y="757"/>
                  </a:cubicBezTo>
                  <a:lnTo>
                    <a:pt x="2935" y="764"/>
                  </a:lnTo>
                  <a:cubicBezTo>
                    <a:pt x="2934" y="766"/>
                    <a:pt x="2933" y="768"/>
                    <a:pt x="2932" y="770"/>
                  </a:cubicBezTo>
                  <a:lnTo>
                    <a:pt x="2932" y="770"/>
                  </a:lnTo>
                  <a:lnTo>
                    <a:pt x="2930" y="769"/>
                  </a:lnTo>
                  <a:lnTo>
                    <a:pt x="2930" y="769"/>
                  </a:lnTo>
                  <a:cubicBezTo>
                    <a:pt x="2930" y="771"/>
                    <a:pt x="2930" y="773"/>
                    <a:pt x="2930" y="775"/>
                  </a:cubicBezTo>
                  <a:lnTo>
                    <a:pt x="2930" y="775"/>
                  </a:lnTo>
                  <a:cubicBezTo>
                    <a:pt x="2859" y="912"/>
                    <a:pt x="2752" y="1034"/>
                    <a:pt x="2641" y="1135"/>
                  </a:cubicBezTo>
                  <a:cubicBezTo>
                    <a:pt x="2533" y="1227"/>
                    <a:pt x="2408" y="1320"/>
                    <a:pt x="2285" y="1338"/>
                  </a:cubicBezTo>
                  <a:lnTo>
                    <a:pt x="2285" y="1338"/>
                  </a:lnTo>
                  <a:cubicBezTo>
                    <a:pt x="2286" y="1053"/>
                    <a:pt x="2373" y="763"/>
                    <a:pt x="2362" y="458"/>
                  </a:cubicBezTo>
                  <a:cubicBezTo>
                    <a:pt x="2362" y="430"/>
                    <a:pt x="2346" y="409"/>
                    <a:pt x="2319" y="404"/>
                  </a:cubicBezTo>
                  <a:cubicBezTo>
                    <a:pt x="2313" y="401"/>
                    <a:pt x="2307" y="400"/>
                    <a:pt x="2300" y="400"/>
                  </a:cubicBezTo>
                  <a:cubicBezTo>
                    <a:pt x="2278" y="400"/>
                    <a:pt x="2255" y="416"/>
                    <a:pt x="2243" y="442"/>
                  </a:cubicBezTo>
                  <a:cubicBezTo>
                    <a:pt x="2172" y="659"/>
                    <a:pt x="2041" y="862"/>
                    <a:pt x="1877" y="1026"/>
                  </a:cubicBezTo>
                  <a:cubicBezTo>
                    <a:pt x="1744" y="1154"/>
                    <a:pt x="1574" y="1254"/>
                    <a:pt x="1407" y="1254"/>
                  </a:cubicBezTo>
                  <a:cubicBezTo>
                    <a:pt x="1395" y="1254"/>
                    <a:pt x="1384" y="1254"/>
                    <a:pt x="1373" y="1253"/>
                  </a:cubicBezTo>
                  <a:lnTo>
                    <a:pt x="1373" y="1253"/>
                  </a:lnTo>
                  <a:cubicBezTo>
                    <a:pt x="1493" y="1013"/>
                    <a:pt x="1675" y="774"/>
                    <a:pt x="1730" y="469"/>
                  </a:cubicBezTo>
                  <a:cubicBezTo>
                    <a:pt x="1735" y="447"/>
                    <a:pt x="1724" y="420"/>
                    <a:pt x="1702" y="404"/>
                  </a:cubicBezTo>
                  <a:cubicBezTo>
                    <a:pt x="1690" y="396"/>
                    <a:pt x="1677" y="392"/>
                    <a:pt x="1664" y="392"/>
                  </a:cubicBezTo>
                  <a:cubicBezTo>
                    <a:pt x="1642" y="392"/>
                    <a:pt x="1620" y="404"/>
                    <a:pt x="1609" y="425"/>
                  </a:cubicBezTo>
                  <a:cubicBezTo>
                    <a:pt x="1523" y="556"/>
                    <a:pt x="1392" y="666"/>
                    <a:pt x="1256" y="752"/>
                  </a:cubicBezTo>
                  <a:cubicBezTo>
                    <a:pt x="1143" y="815"/>
                    <a:pt x="1009" y="871"/>
                    <a:pt x="890" y="871"/>
                  </a:cubicBezTo>
                  <a:cubicBezTo>
                    <a:pt x="888" y="871"/>
                    <a:pt x="887" y="871"/>
                    <a:pt x="886" y="871"/>
                  </a:cubicBezTo>
                  <a:lnTo>
                    <a:pt x="886" y="871"/>
                  </a:lnTo>
                  <a:cubicBezTo>
                    <a:pt x="1030" y="611"/>
                    <a:pt x="1193" y="350"/>
                    <a:pt x="1299" y="60"/>
                  </a:cubicBezTo>
                  <a:cubicBezTo>
                    <a:pt x="1304" y="44"/>
                    <a:pt x="1304" y="22"/>
                    <a:pt x="1288" y="11"/>
                  </a:cubicBezTo>
                  <a:cubicBezTo>
                    <a:pt x="1279" y="4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0"/>
            <p:cNvSpPr/>
            <p:nvPr/>
          </p:nvSpPr>
          <p:spPr>
            <a:xfrm>
              <a:off x="7072550" y="3348400"/>
              <a:ext cx="43400" cy="30025"/>
            </a:xfrm>
            <a:custGeom>
              <a:avLst/>
              <a:gdLst/>
              <a:ahLst/>
              <a:cxnLst/>
              <a:rect l="l" t="t" r="r" b="b"/>
              <a:pathLst>
                <a:path w="1736" h="1201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283" y="315"/>
                    <a:pt x="1400" y="635"/>
                    <a:pt x="1578" y="932"/>
                  </a:cubicBezTo>
                  <a:lnTo>
                    <a:pt x="1578" y="932"/>
                  </a:lnTo>
                  <a:cubicBezTo>
                    <a:pt x="1406" y="904"/>
                    <a:pt x="1239" y="843"/>
                    <a:pt x="1098" y="748"/>
                  </a:cubicBezTo>
                  <a:cubicBezTo>
                    <a:pt x="928" y="638"/>
                    <a:pt x="797" y="469"/>
                    <a:pt x="743" y="272"/>
                  </a:cubicBezTo>
                  <a:cubicBezTo>
                    <a:pt x="738" y="257"/>
                    <a:pt x="721" y="234"/>
                    <a:pt x="698" y="229"/>
                  </a:cubicBezTo>
                  <a:cubicBezTo>
                    <a:pt x="689" y="225"/>
                    <a:pt x="680" y="223"/>
                    <a:pt x="672" y="223"/>
                  </a:cubicBezTo>
                  <a:cubicBezTo>
                    <a:pt x="644" y="223"/>
                    <a:pt x="620" y="242"/>
                    <a:pt x="612" y="267"/>
                  </a:cubicBezTo>
                  <a:cubicBezTo>
                    <a:pt x="552" y="420"/>
                    <a:pt x="552" y="572"/>
                    <a:pt x="547" y="715"/>
                  </a:cubicBezTo>
                  <a:cubicBezTo>
                    <a:pt x="547" y="781"/>
                    <a:pt x="549" y="847"/>
                    <a:pt x="550" y="912"/>
                  </a:cubicBezTo>
                  <a:lnTo>
                    <a:pt x="550" y="912"/>
                  </a:lnTo>
                  <a:cubicBezTo>
                    <a:pt x="425" y="692"/>
                    <a:pt x="293" y="484"/>
                    <a:pt x="268" y="240"/>
                  </a:cubicBezTo>
                  <a:lnTo>
                    <a:pt x="268" y="234"/>
                  </a:lnTo>
                  <a:cubicBezTo>
                    <a:pt x="268" y="224"/>
                    <a:pt x="257" y="207"/>
                    <a:pt x="247" y="202"/>
                  </a:cubicBezTo>
                  <a:cubicBezTo>
                    <a:pt x="243" y="201"/>
                    <a:pt x="239" y="200"/>
                    <a:pt x="235" y="200"/>
                  </a:cubicBezTo>
                  <a:cubicBezTo>
                    <a:pt x="219" y="200"/>
                    <a:pt x="206" y="210"/>
                    <a:pt x="197" y="224"/>
                  </a:cubicBezTo>
                  <a:cubicBezTo>
                    <a:pt x="121" y="446"/>
                    <a:pt x="61" y="676"/>
                    <a:pt x="1" y="899"/>
                  </a:cubicBezTo>
                  <a:cubicBezTo>
                    <a:pt x="75" y="724"/>
                    <a:pt x="139" y="549"/>
                    <a:pt x="213" y="379"/>
                  </a:cubicBezTo>
                  <a:lnTo>
                    <a:pt x="213" y="379"/>
                  </a:lnTo>
                  <a:cubicBezTo>
                    <a:pt x="265" y="667"/>
                    <a:pt x="428" y="921"/>
                    <a:pt x="547" y="1167"/>
                  </a:cubicBezTo>
                  <a:cubicBezTo>
                    <a:pt x="552" y="1184"/>
                    <a:pt x="574" y="1199"/>
                    <a:pt x="590" y="1199"/>
                  </a:cubicBezTo>
                  <a:cubicBezTo>
                    <a:pt x="594" y="1200"/>
                    <a:pt x="599" y="1200"/>
                    <a:pt x="603" y="1200"/>
                  </a:cubicBezTo>
                  <a:cubicBezTo>
                    <a:pt x="634" y="1200"/>
                    <a:pt x="656" y="1180"/>
                    <a:pt x="660" y="1151"/>
                  </a:cubicBezTo>
                  <a:cubicBezTo>
                    <a:pt x="683" y="998"/>
                    <a:pt x="677" y="856"/>
                    <a:pt x="683" y="715"/>
                  </a:cubicBezTo>
                  <a:cubicBezTo>
                    <a:pt x="683" y="647"/>
                    <a:pt x="685" y="578"/>
                    <a:pt x="693" y="512"/>
                  </a:cubicBezTo>
                  <a:lnTo>
                    <a:pt x="693" y="512"/>
                  </a:lnTo>
                  <a:cubicBezTo>
                    <a:pt x="776" y="651"/>
                    <a:pt x="894" y="769"/>
                    <a:pt x="1026" y="856"/>
                  </a:cubicBezTo>
                  <a:cubicBezTo>
                    <a:pt x="1222" y="977"/>
                    <a:pt x="1451" y="1042"/>
                    <a:pt x="1675" y="1042"/>
                  </a:cubicBezTo>
                  <a:lnTo>
                    <a:pt x="1680" y="1042"/>
                  </a:lnTo>
                  <a:cubicBezTo>
                    <a:pt x="1692" y="1042"/>
                    <a:pt x="1703" y="1042"/>
                    <a:pt x="1708" y="1036"/>
                  </a:cubicBezTo>
                  <a:cubicBezTo>
                    <a:pt x="1730" y="1015"/>
                    <a:pt x="1735" y="987"/>
                    <a:pt x="1720" y="965"/>
                  </a:cubicBezTo>
                  <a:cubicBezTo>
                    <a:pt x="1501" y="670"/>
                    <a:pt x="1343" y="333"/>
                    <a:pt x="11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0"/>
            <p:cNvSpPr/>
            <p:nvPr/>
          </p:nvSpPr>
          <p:spPr>
            <a:xfrm>
              <a:off x="6940425" y="3417950"/>
              <a:ext cx="71875" cy="32825"/>
            </a:xfrm>
            <a:custGeom>
              <a:avLst/>
              <a:gdLst/>
              <a:ahLst/>
              <a:cxnLst/>
              <a:rect l="l" t="t" r="r" b="b"/>
              <a:pathLst>
                <a:path w="2875" h="1313" extrusionOk="0">
                  <a:moveTo>
                    <a:pt x="703" y="0"/>
                  </a:moveTo>
                  <a:cubicBezTo>
                    <a:pt x="518" y="217"/>
                    <a:pt x="256" y="355"/>
                    <a:pt x="16" y="512"/>
                  </a:cubicBezTo>
                  <a:cubicBezTo>
                    <a:pt x="6" y="518"/>
                    <a:pt x="0" y="534"/>
                    <a:pt x="6" y="545"/>
                  </a:cubicBezTo>
                  <a:lnTo>
                    <a:pt x="6" y="551"/>
                  </a:lnTo>
                  <a:cubicBezTo>
                    <a:pt x="54" y="649"/>
                    <a:pt x="158" y="720"/>
                    <a:pt x="268" y="736"/>
                  </a:cubicBezTo>
                  <a:cubicBezTo>
                    <a:pt x="293" y="740"/>
                    <a:pt x="319" y="742"/>
                    <a:pt x="345" y="742"/>
                  </a:cubicBezTo>
                  <a:cubicBezTo>
                    <a:pt x="427" y="742"/>
                    <a:pt x="508" y="723"/>
                    <a:pt x="583" y="698"/>
                  </a:cubicBezTo>
                  <a:cubicBezTo>
                    <a:pt x="689" y="663"/>
                    <a:pt x="791" y="616"/>
                    <a:pt x="887" y="556"/>
                  </a:cubicBezTo>
                  <a:lnTo>
                    <a:pt x="887" y="556"/>
                  </a:lnTo>
                  <a:cubicBezTo>
                    <a:pt x="847" y="638"/>
                    <a:pt x="812" y="721"/>
                    <a:pt x="779" y="807"/>
                  </a:cubicBezTo>
                  <a:cubicBezTo>
                    <a:pt x="747" y="899"/>
                    <a:pt x="720" y="987"/>
                    <a:pt x="709" y="1091"/>
                  </a:cubicBezTo>
                  <a:cubicBezTo>
                    <a:pt x="714" y="1140"/>
                    <a:pt x="693" y="1216"/>
                    <a:pt x="786" y="1277"/>
                  </a:cubicBezTo>
                  <a:cubicBezTo>
                    <a:pt x="807" y="1287"/>
                    <a:pt x="807" y="1287"/>
                    <a:pt x="824" y="1292"/>
                  </a:cubicBezTo>
                  <a:cubicBezTo>
                    <a:pt x="840" y="1292"/>
                    <a:pt x="862" y="1297"/>
                    <a:pt x="878" y="1297"/>
                  </a:cubicBezTo>
                  <a:cubicBezTo>
                    <a:pt x="905" y="1297"/>
                    <a:pt x="938" y="1297"/>
                    <a:pt x="965" y="1287"/>
                  </a:cubicBezTo>
                  <a:cubicBezTo>
                    <a:pt x="1179" y="1206"/>
                    <a:pt x="1277" y="1036"/>
                    <a:pt x="1391" y="884"/>
                  </a:cubicBezTo>
                  <a:cubicBezTo>
                    <a:pt x="1424" y="830"/>
                    <a:pt x="1457" y="775"/>
                    <a:pt x="1489" y="720"/>
                  </a:cubicBezTo>
                  <a:lnTo>
                    <a:pt x="1489" y="720"/>
                  </a:lnTo>
                  <a:cubicBezTo>
                    <a:pt x="1486" y="773"/>
                    <a:pt x="1484" y="826"/>
                    <a:pt x="1484" y="879"/>
                  </a:cubicBezTo>
                  <a:cubicBezTo>
                    <a:pt x="1484" y="970"/>
                    <a:pt x="1484" y="1058"/>
                    <a:pt x="1511" y="1156"/>
                  </a:cubicBezTo>
                  <a:cubicBezTo>
                    <a:pt x="1522" y="1199"/>
                    <a:pt x="1532" y="1265"/>
                    <a:pt x="1620" y="1304"/>
                  </a:cubicBezTo>
                  <a:cubicBezTo>
                    <a:pt x="1638" y="1310"/>
                    <a:pt x="1654" y="1312"/>
                    <a:pt x="1670" y="1312"/>
                  </a:cubicBezTo>
                  <a:cubicBezTo>
                    <a:pt x="1727" y="1312"/>
                    <a:pt x="1770" y="1280"/>
                    <a:pt x="1801" y="1254"/>
                  </a:cubicBezTo>
                  <a:cubicBezTo>
                    <a:pt x="1947" y="1118"/>
                    <a:pt x="2013" y="954"/>
                    <a:pt x="2089" y="791"/>
                  </a:cubicBezTo>
                  <a:cubicBezTo>
                    <a:pt x="2130" y="700"/>
                    <a:pt x="2165" y="608"/>
                    <a:pt x="2197" y="513"/>
                  </a:cubicBezTo>
                  <a:lnTo>
                    <a:pt x="2197" y="513"/>
                  </a:lnTo>
                  <a:cubicBezTo>
                    <a:pt x="2212" y="602"/>
                    <a:pt x="2229" y="692"/>
                    <a:pt x="2252" y="780"/>
                  </a:cubicBezTo>
                  <a:cubicBezTo>
                    <a:pt x="2274" y="861"/>
                    <a:pt x="2297" y="944"/>
                    <a:pt x="2345" y="1020"/>
                  </a:cubicBezTo>
                  <a:cubicBezTo>
                    <a:pt x="2367" y="1058"/>
                    <a:pt x="2400" y="1101"/>
                    <a:pt x="2455" y="1118"/>
                  </a:cubicBezTo>
                  <a:cubicBezTo>
                    <a:pt x="2464" y="1122"/>
                    <a:pt x="2475" y="1124"/>
                    <a:pt x="2487" y="1124"/>
                  </a:cubicBezTo>
                  <a:cubicBezTo>
                    <a:pt x="2507" y="1124"/>
                    <a:pt x="2528" y="1118"/>
                    <a:pt x="2542" y="1108"/>
                  </a:cubicBezTo>
                  <a:cubicBezTo>
                    <a:pt x="2569" y="1091"/>
                    <a:pt x="2580" y="1075"/>
                    <a:pt x="2597" y="1053"/>
                  </a:cubicBezTo>
                  <a:cubicBezTo>
                    <a:pt x="2695" y="905"/>
                    <a:pt x="2727" y="741"/>
                    <a:pt x="2771" y="577"/>
                  </a:cubicBezTo>
                  <a:cubicBezTo>
                    <a:pt x="2809" y="420"/>
                    <a:pt x="2841" y="257"/>
                    <a:pt x="2874" y="93"/>
                  </a:cubicBezTo>
                  <a:lnTo>
                    <a:pt x="2874" y="93"/>
                  </a:lnTo>
                  <a:cubicBezTo>
                    <a:pt x="2831" y="250"/>
                    <a:pt x="2788" y="414"/>
                    <a:pt x="2738" y="572"/>
                  </a:cubicBezTo>
                  <a:cubicBezTo>
                    <a:pt x="2689" y="725"/>
                    <a:pt x="2640" y="889"/>
                    <a:pt x="2542" y="1015"/>
                  </a:cubicBezTo>
                  <a:cubicBezTo>
                    <a:pt x="2523" y="1039"/>
                    <a:pt x="2504" y="1054"/>
                    <a:pt x="2485" y="1054"/>
                  </a:cubicBezTo>
                  <a:cubicBezTo>
                    <a:pt x="2482" y="1054"/>
                    <a:pt x="2479" y="1053"/>
                    <a:pt x="2476" y="1053"/>
                  </a:cubicBezTo>
                  <a:cubicBezTo>
                    <a:pt x="2455" y="1042"/>
                    <a:pt x="2428" y="1015"/>
                    <a:pt x="2411" y="982"/>
                  </a:cubicBezTo>
                  <a:cubicBezTo>
                    <a:pt x="2373" y="916"/>
                    <a:pt x="2350" y="839"/>
                    <a:pt x="2335" y="758"/>
                  </a:cubicBezTo>
                  <a:cubicBezTo>
                    <a:pt x="2297" y="600"/>
                    <a:pt x="2285" y="441"/>
                    <a:pt x="2264" y="272"/>
                  </a:cubicBezTo>
                  <a:cubicBezTo>
                    <a:pt x="2264" y="250"/>
                    <a:pt x="2247" y="234"/>
                    <a:pt x="2226" y="229"/>
                  </a:cubicBezTo>
                  <a:cubicBezTo>
                    <a:pt x="2220" y="227"/>
                    <a:pt x="2214" y="225"/>
                    <a:pt x="2208" y="225"/>
                  </a:cubicBezTo>
                  <a:cubicBezTo>
                    <a:pt x="2187" y="225"/>
                    <a:pt x="2169" y="240"/>
                    <a:pt x="2161" y="262"/>
                  </a:cubicBezTo>
                  <a:lnTo>
                    <a:pt x="2161" y="267"/>
                  </a:lnTo>
                  <a:cubicBezTo>
                    <a:pt x="2111" y="426"/>
                    <a:pt x="2045" y="589"/>
                    <a:pt x="1980" y="741"/>
                  </a:cubicBezTo>
                  <a:cubicBezTo>
                    <a:pt x="1909" y="894"/>
                    <a:pt x="1827" y="1058"/>
                    <a:pt x="1718" y="1156"/>
                  </a:cubicBezTo>
                  <a:cubicBezTo>
                    <a:pt x="1689" y="1173"/>
                    <a:pt x="1675" y="1183"/>
                    <a:pt x="1666" y="1183"/>
                  </a:cubicBezTo>
                  <a:cubicBezTo>
                    <a:pt x="1655" y="1183"/>
                    <a:pt x="1652" y="1166"/>
                    <a:pt x="1637" y="1123"/>
                  </a:cubicBezTo>
                  <a:cubicBezTo>
                    <a:pt x="1615" y="1053"/>
                    <a:pt x="1615" y="965"/>
                    <a:pt x="1615" y="879"/>
                  </a:cubicBezTo>
                  <a:cubicBezTo>
                    <a:pt x="1620" y="708"/>
                    <a:pt x="1642" y="551"/>
                    <a:pt x="1658" y="360"/>
                  </a:cubicBezTo>
                  <a:cubicBezTo>
                    <a:pt x="1658" y="333"/>
                    <a:pt x="1642" y="305"/>
                    <a:pt x="1615" y="295"/>
                  </a:cubicBezTo>
                  <a:cubicBezTo>
                    <a:pt x="1606" y="290"/>
                    <a:pt x="1596" y="288"/>
                    <a:pt x="1587" y="288"/>
                  </a:cubicBezTo>
                  <a:cubicBezTo>
                    <a:pt x="1561" y="288"/>
                    <a:pt x="1536" y="303"/>
                    <a:pt x="1527" y="327"/>
                  </a:cubicBezTo>
                  <a:lnTo>
                    <a:pt x="1522" y="333"/>
                  </a:lnTo>
                  <a:cubicBezTo>
                    <a:pt x="1451" y="496"/>
                    <a:pt x="1369" y="660"/>
                    <a:pt x="1277" y="807"/>
                  </a:cubicBezTo>
                  <a:cubicBezTo>
                    <a:pt x="1179" y="954"/>
                    <a:pt x="1063" y="1113"/>
                    <a:pt x="927" y="1167"/>
                  </a:cubicBezTo>
                  <a:cubicBezTo>
                    <a:pt x="910" y="1173"/>
                    <a:pt x="895" y="1173"/>
                    <a:pt x="884" y="1173"/>
                  </a:cubicBezTo>
                  <a:lnTo>
                    <a:pt x="867" y="1173"/>
                  </a:lnTo>
                  <a:lnTo>
                    <a:pt x="840" y="1161"/>
                  </a:lnTo>
                  <a:lnTo>
                    <a:pt x="840" y="1161"/>
                  </a:lnTo>
                  <a:cubicBezTo>
                    <a:pt x="838" y="1154"/>
                    <a:pt x="831" y="1129"/>
                    <a:pt x="834" y="1101"/>
                  </a:cubicBezTo>
                  <a:cubicBezTo>
                    <a:pt x="840" y="1020"/>
                    <a:pt x="867" y="932"/>
                    <a:pt x="895" y="851"/>
                  </a:cubicBezTo>
                  <a:cubicBezTo>
                    <a:pt x="955" y="687"/>
                    <a:pt x="1031" y="512"/>
                    <a:pt x="1118" y="365"/>
                  </a:cubicBezTo>
                  <a:cubicBezTo>
                    <a:pt x="1134" y="343"/>
                    <a:pt x="1129" y="310"/>
                    <a:pt x="1107" y="295"/>
                  </a:cubicBezTo>
                  <a:cubicBezTo>
                    <a:pt x="1097" y="285"/>
                    <a:pt x="1085" y="280"/>
                    <a:pt x="1072" y="280"/>
                  </a:cubicBezTo>
                  <a:cubicBezTo>
                    <a:pt x="1056" y="280"/>
                    <a:pt x="1040" y="287"/>
                    <a:pt x="1031" y="300"/>
                  </a:cubicBezTo>
                  <a:cubicBezTo>
                    <a:pt x="1031" y="300"/>
                    <a:pt x="1031" y="300"/>
                    <a:pt x="1031" y="300"/>
                  </a:cubicBezTo>
                  <a:lnTo>
                    <a:pt x="1031" y="300"/>
                  </a:lnTo>
                  <a:cubicBezTo>
                    <a:pt x="910" y="441"/>
                    <a:pt x="736" y="551"/>
                    <a:pt x="557" y="617"/>
                  </a:cubicBezTo>
                  <a:cubicBezTo>
                    <a:pt x="485" y="644"/>
                    <a:pt x="405" y="663"/>
                    <a:pt x="328" y="663"/>
                  </a:cubicBezTo>
                  <a:cubicBezTo>
                    <a:pt x="311" y="663"/>
                    <a:pt x="294" y="662"/>
                    <a:pt x="278" y="660"/>
                  </a:cubicBezTo>
                  <a:cubicBezTo>
                    <a:pt x="194" y="650"/>
                    <a:pt x="120" y="613"/>
                    <a:pt x="69" y="546"/>
                  </a:cubicBezTo>
                  <a:lnTo>
                    <a:pt x="69" y="546"/>
                  </a:lnTo>
                  <a:cubicBezTo>
                    <a:pt x="293" y="378"/>
                    <a:pt x="535" y="222"/>
                    <a:pt x="70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0"/>
            <p:cNvSpPr/>
            <p:nvPr/>
          </p:nvSpPr>
          <p:spPr>
            <a:xfrm>
              <a:off x="7044600" y="3406475"/>
              <a:ext cx="20050" cy="24975"/>
            </a:xfrm>
            <a:custGeom>
              <a:avLst/>
              <a:gdLst/>
              <a:ahLst/>
              <a:cxnLst/>
              <a:rect l="l" t="t" r="r" b="b"/>
              <a:pathLst>
                <a:path w="802" h="999" extrusionOk="0">
                  <a:moveTo>
                    <a:pt x="776" y="1"/>
                  </a:moveTo>
                  <a:lnTo>
                    <a:pt x="776" y="1"/>
                  </a:lnTo>
                  <a:cubicBezTo>
                    <a:pt x="759" y="77"/>
                    <a:pt x="748" y="153"/>
                    <a:pt x="726" y="230"/>
                  </a:cubicBezTo>
                  <a:lnTo>
                    <a:pt x="666" y="454"/>
                  </a:lnTo>
                  <a:cubicBezTo>
                    <a:pt x="629" y="582"/>
                    <a:pt x="593" y="710"/>
                    <a:pt x="569" y="842"/>
                  </a:cubicBezTo>
                  <a:lnTo>
                    <a:pt x="569" y="842"/>
                  </a:lnTo>
                  <a:cubicBezTo>
                    <a:pt x="447" y="800"/>
                    <a:pt x="336" y="682"/>
                    <a:pt x="252" y="557"/>
                  </a:cubicBezTo>
                  <a:cubicBezTo>
                    <a:pt x="147" y="409"/>
                    <a:pt x="66" y="240"/>
                    <a:pt x="28" y="55"/>
                  </a:cubicBezTo>
                  <a:lnTo>
                    <a:pt x="28" y="55"/>
                  </a:lnTo>
                  <a:cubicBezTo>
                    <a:pt x="1" y="246"/>
                    <a:pt x="61" y="442"/>
                    <a:pt x="154" y="617"/>
                  </a:cubicBezTo>
                  <a:cubicBezTo>
                    <a:pt x="197" y="704"/>
                    <a:pt x="257" y="786"/>
                    <a:pt x="333" y="857"/>
                  </a:cubicBezTo>
                  <a:cubicBezTo>
                    <a:pt x="409" y="922"/>
                    <a:pt x="507" y="988"/>
                    <a:pt x="622" y="998"/>
                  </a:cubicBezTo>
                  <a:cubicBezTo>
                    <a:pt x="660" y="998"/>
                    <a:pt x="693" y="971"/>
                    <a:pt x="698" y="933"/>
                  </a:cubicBezTo>
                  <a:cubicBezTo>
                    <a:pt x="715" y="786"/>
                    <a:pt x="748" y="633"/>
                    <a:pt x="764" y="475"/>
                  </a:cubicBezTo>
                  <a:cubicBezTo>
                    <a:pt x="786" y="323"/>
                    <a:pt x="802" y="159"/>
                    <a:pt x="77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0"/>
            <p:cNvSpPr/>
            <p:nvPr/>
          </p:nvSpPr>
          <p:spPr>
            <a:xfrm>
              <a:off x="6863225" y="3448475"/>
              <a:ext cx="71325" cy="33825"/>
            </a:xfrm>
            <a:custGeom>
              <a:avLst/>
              <a:gdLst/>
              <a:ahLst/>
              <a:cxnLst/>
              <a:rect l="l" t="t" r="r" b="b"/>
              <a:pathLst>
                <a:path w="2853" h="1353" extrusionOk="0">
                  <a:moveTo>
                    <a:pt x="841" y="1"/>
                  </a:moveTo>
                  <a:lnTo>
                    <a:pt x="841" y="1"/>
                  </a:lnTo>
                  <a:cubicBezTo>
                    <a:pt x="748" y="93"/>
                    <a:pt x="655" y="181"/>
                    <a:pt x="562" y="268"/>
                  </a:cubicBezTo>
                  <a:cubicBezTo>
                    <a:pt x="470" y="333"/>
                    <a:pt x="365" y="378"/>
                    <a:pt x="267" y="431"/>
                  </a:cubicBezTo>
                  <a:cubicBezTo>
                    <a:pt x="164" y="491"/>
                    <a:pt x="66" y="567"/>
                    <a:pt x="12" y="683"/>
                  </a:cubicBezTo>
                  <a:lnTo>
                    <a:pt x="5" y="683"/>
                  </a:lnTo>
                  <a:cubicBezTo>
                    <a:pt x="0" y="705"/>
                    <a:pt x="12" y="726"/>
                    <a:pt x="28" y="738"/>
                  </a:cubicBezTo>
                  <a:cubicBezTo>
                    <a:pt x="243" y="825"/>
                    <a:pt x="466" y="857"/>
                    <a:pt x="689" y="857"/>
                  </a:cubicBezTo>
                  <a:cubicBezTo>
                    <a:pt x="743" y="857"/>
                    <a:pt x="797" y="855"/>
                    <a:pt x="851" y="851"/>
                  </a:cubicBezTo>
                  <a:cubicBezTo>
                    <a:pt x="976" y="838"/>
                    <a:pt x="1095" y="815"/>
                    <a:pt x="1215" y="769"/>
                  </a:cubicBezTo>
                  <a:lnTo>
                    <a:pt x="1215" y="769"/>
                  </a:lnTo>
                  <a:cubicBezTo>
                    <a:pt x="1139" y="884"/>
                    <a:pt x="1068" y="1001"/>
                    <a:pt x="1004" y="1124"/>
                  </a:cubicBezTo>
                  <a:cubicBezTo>
                    <a:pt x="999" y="1130"/>
                    <a:pt x="994" y="1136"/>
                    <a:pt x="994" y="1141"/>
                  </a:cubicBezTo>
                  <a:cubicBezTo>
                    <a:pt x="987" y="1179"/>
                    <a:pt x="1009" y="1217"/>
                    <a:pt x="1047" y="1222"/>
                  </a:cubicBezTo>
                  <a:cubicBezTo>
                    <a:pt x="1076" y="1228"/>
                    <a:pt x="1104" y="1231"/>
                    <a:pt x="1131" y="1231"/>
                  </a:cubicBezTo>
                  <a:cubicBezTo>
                    <a:pt x="1231" y="1231"/>
                    <a:pt x="1326" y="1196"/>
                    <a:pt x="1407" y="1157"/>
                  </a:cubicBezTo>
                  <a:cubicBezTo>
                    <a:pt x="1511" y="1103"/>
                    <a:pt x="1604" y="1037"/>
                    <a:pt x="1697" y="982"/>
                  </a:cubicBezTo>
                  <a:lnTo>
                    <a:pt x="1702" y="977"/>
                  </a:lnTo>
                  <a:cubicBezTo>
                    <a:pt x="1773" y="922"/>
                    <a:pt x="1871" y="884"/>
                    <a:pt x="1964" y="836"/>
                  </a:cubicBezTo>
                  <a:cubicBezTo>
                    <a:pt x="1968" y="833"/>
                    <a:pt x="1972" y="831"/>
                    <a:pt x="1976" y="828"/>
                  </a:cubicBezTo>
                  <a:lnTo>
                    <a:pt x="1976" y="828"/>
                  </a:lnTo>
                  <a:cubicBezTo>
                    <a:pt x="1967" y="856"/>
                    <a:pt x="1958" y="884"/>
                    <a:pt x="1948" y="912"/>
                  </a:cubicBezTo>
                  <a:cubicBezTo>
                    <a:pt x="1915" y="1043"/>
                    <a:pt x="1888" y="1168"/>
                    <a:pt x="1866" y="1294"/>
                  </a:cubicBezTo>
                  <a:lnTo>
                    <a:pt x="1866" y="1299"/>
                  </a:lnTo>
                  <a:cubicBezTo>
                    <a:pt x="1860" y="1320"/>
                    <a:pt x="1877" y="1337"/>
                    <a:pt x="1898" y="1342"/>
                  </a:cubicBezTo>
                  <a:cubicBezTo>
                    <a:pt x="1931" y="1349"/>
                    <a:pt x="1964" y="1352"/>
                    <a:pt x="1997" y="1352"/>
                  </a:cubicBezTo>
                  <a:cubicBezTo>
                    <a:pt x="2168" y="1352"/>
                    <a:pt x="2326" y="1264"/>
                    <a:pt x="2450" y="1168"/>
                  </a:cubicBezTo>
                  <a:cubicBezTo>
                    <a:pt x="2597" y="1048"/>
                    <a:pt x="2728" y="906"/>
                    <a:pt x="2853" y="764"/>
                  </a:cubicBezTo>
                  <a:lnTo>
                    <a:pt x="2853" y="764"/>
                  </a:lnTo>
                  <a:cubicBezTo>
                    <a:pt x="2711" y="895"/>
                    <a:pt x="2575" y="1026"/>
                    <a:pt x="2422" y="1130"/>
                  </a:cubicBezTo>
                  <a:cubicBezTo>
                    <a:pt x="2295" y="1209"/>
                    <a:pt x="2154" y="1274"/>
                    <a:pt x="2016" y="1274"/>
                  </a:cubicBezTo>
                  <a:cubicBezTo>
                    <a:pt x="1996" y="1274"/>
                    <a:pt x="1977" y="1272"/>
                    <a:pt x="1957" y="1270"/>
                  </a:cubicBezTo>
                  <a:lnTo>
                    <a:pt x="1957" y="1270"/>
                  </a:lnTo>
                  <a:cubicBezTo>
                    <a:pt x="1983" y="1158"/>
                    <a:pt x="2012" y="1052"/>
                    <a:pt x="2046" y="944"/>
                  </a:cubicBezTo>
                  <a:cubicBezTo>
                    <a:pt x="2075" y="856"/>
                    <a:pt x="2114" y="763"/>
                    <a:pt x="2165" y="695"/>
                  </a:cubicBezTo>
                  <a:lnTo>
                    <a:pt x="2165" y="695"/>
                  </a:lnTo>
                  <a:cubicBezTo>
                    <a:pt x="2181" y="679"/>
                    <a:pt x="2196" y="662"/>
                    <a:pt x="2210" y="644"/>
                  </a:cubicBezTo>
                  <a:lnTo>
                    <a:pt x="2210" y="644"/>
                  </a:lnTo>
                  <a:cubicBezTo>
                    <a:pt x="2212" y="642"/>
                    <a:pt x="2213" y="641"/>
                    <a:pt x="2215" y="639"/>
                  </a:cubicBezTo>
                  <a:lnTo>
                    <a:pt x="2214" y="638"/>
                  </a:lnTo>
                  <a:lnTo>
                    <a:pt x="2214" y="638"/>
                  </a:lnTo>
                  <a:cubicBezTo>
                    <a:pt x="2218" y="633"/>
                    <a:pt x="2222" y="628"/>
                    <a:pt x="2226" y="622"/>
                  </a:cubicBezTo>
                  <a:cubicBezTo>
                    <a:pt x="2243" y="595"/>
                    <a:pt x="2243" y="567"/>
                    <a:pt x="2220" y="546"/>
                  </a:cubicBezTo>
                  <a:cubicBezTo>
                    <a:pt x="2209" y="535"/>
                    <a:pt x="2194" y="530"/>
                    <a:pt x="2179" y="530"/>
                  </a:cubicBezTo>
                  <a:cubicBezTo>
                    <a:pt x="2164" y="530"/>
                    <a:pt x="2150" y="535"/>
                    <a:pt x="2139" y="546"/>
                  </a:cubicBezTo>
                  <a:cubicBezTo>
                    <a:pt x="2136" y="550"/>
                    <a:pt x="2132" y="554"/>
                    <a:pt x="2128" y="558"/>
                  </a:cubicBezTo>
                  <a:lnTo>
                    <a:pt x="2128" y="558"/>
                  </a:lnTo>
                  <a:lnTo>
                    <a:pt x="2127" y="557"/>
                  </a:lnTo>
                  <a:cubicBezTo>
                    <a:pt x="2126" y="559"/>
                    <a:pt x="2125" y="561"/>
                    <a:pt x="2123" y="563"/>
                  </a:cubicBezTo>
                  <a:lnTo>
                    <a:pt x="2123" y="563"/>
                  </a:lnTo>
                  <a:cubicBezTo>
                    <a:pt x="2112" y="574"/>
                    <a:pt x="2102" y="586"/>
                    <a:pt x="2093" y="598"/>
                  </a:cubicBezTo>
                  <a:lnTo>
                    <a:pt x="2093" y="598"/>
                  </a:lnTo>
                  <a:cubicBezTo>
                    <a:pt x="2043" y="648"/>
                    <a:pt x="1973" y="687"/>
                    <a:pt x="1904" y="726"/>
                  </a:cubicBezTo>
                  <a:cubicBezTo>
                    <a:pt x="1817" y="770"/>
                    <a:pt x="1719" y="808"/>
                    <a:pt x="1626" y="874"/>
                  </a:cubicBezTo>
                  <a:lnTo>
                    <a:pt x="1631" y="874"/>
                  </a:lnTo>
                  <a:cubicBezTo>
                    <a:pt x="1478" y="961"/>
                    <a:pt x="1329" y="1069"/>
                    <a:pt x="1182" y="1089"/>
                  </a:cubicBezTo>
                  <a:lnTo>
                    <a:pt x="1182" y="1089"/>
                  </a:lnTo>
                  <a:cubicBezTo>
                    <a:pt x="1282" y="918"/>
                    <a:pt x="1388" y="752"/>
                    <a:pt x="1503" y="592"/>
                  </a:cubicBezTo>
                  <a:lnTo>
                    <a:pt x="1503" y="592"/>
                  </a:lnTo>
                  <a:cubicBezTo>
                    <a:pt x="1538" y="556"/>
                    <a:pt x="1569" y="516"/>
                    <a:pt x="1593" y="470"/>
                  </a:cubicBezTo>
                  <a:lnTo>
                    <a:pt x="1593" y="470"/>
                  </a:lnTo>
                  <a:cubicBezTo>
                    <a:pt x="1593" y="470"/>
                    <a:pt x="1593" y="469"/>
                    <a:pt x="1593" y="469"/>
                  </a:cubicBezTo>
                  <a:lnTo>
                    <a:pt x="1593" y="469"/>
                  </a:lnTo>
                  <a:lnTo>
                    <a:pt x="1593" y="469"/>
                  </a:lnTo>
                  <a:cubicBezTo>
                    <a:pt x="1595" y="466"/>
                    <a:pt x="1597" y="462"/>
                    <a:pt x="1599" y="459"/>
                  </a:cubicBezTo>
                  <a:cubicBezTo>
                    <a:pt x="1609" y="431"/>
                    <a:pt x="1604" y="393"/>
                    <a:pt x="1576" y="378"/>
                  </a:cubicBezTo>
                  <a:cubicBezTo>
                    <a:pt x="1565" y="368"/>
                    <a:pt x="1552" y="364"/>
                    <a:pt x="1539" y="364"/>
                  </a:cubicBezTo>
                  <a:cubicBezTo>
                    <a:pt x="1520" y="364"/>
                    <a:pt x="1502" y="372"/>
                    <a:pt x="1490" y="388"/>
                  </a:cubicBezTo>
                  <a:cubicBezTo>
                    <a:pt x="1455" y="433"/>
                    <a:pt x="1420" y="479"/>
                    <a:pt x="1386" y="525"/>
                  </a:cubicBezTo>
                  <a:lnTo>
                    <a:pt x="1386" y="525"/>
                  </a:lnTo>
                  <a:cubicBezTo>
                    <a:pt x="1249" y="650"/>
                    <a:pt x="1035" y="711"/>
                    <a:pt x="841" y="731"/>
                  </a:cubicBezTo>
                  <a:cubicBezTo>
                    <a:pt x="754" y="742"/>
                    <a:pt x="666" y="748"/>
                    <a:pt x="578" y="748"/>
                  </a:cubicBezTo>
                  <a:cubicBezTo>
                    <a:pt x="415" y="748"/>
                    <a:pt x="252" y="727"/>
                    <a:pt x="102" y="676"/>
                  </a:cubicBezTo>
                  <a:lnTo>
                    <a:pt x="102" y="676"/>
                  </a:lnTo>
                  <a:cubicBezTo>
                    <a:pt x="197" y="508"/>
                    <a:pt x="417" y="433"/>
                    <a:pt x="584" y="295"/>
                  </a:cubicBezTo>
                  <a:cubicBezTo>
                    <a:pt x="677" y="202"/>
                    <a:pt x="758" y="99"/>
                    <a:pt x="84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0"/>
            <p:cNvSpPr/>
            <p:nvPr/>
          </p:nvSpPr>
          <p:spPr>
            <a:xfrm>
              <a:off x="6945475" y="3465525"/>
              <a:ext cx="21425" cy="24250"/>
            </a:xfrm>
            <a:custGeom>
              <a:avLst/>
              <a:gdLst/>
              <a:ahLst/>
              <a:cxnLst/>
              <a:rect l="l" t="t" r="r" b="b"/>
              <a:pathLst>
                <a:path w="857" h="970" extrusionOk="0">
                  <a:moveTo>
                    <a:pt x="164" y="1"/>
                  </a:moveTo>
                  <a:cubicBezTo>
                    <a:pt x="131" y="164"/>
                    <a:pt x="60" y="317"/>
                    <a:pt x="28" y="481"/>
                  </a:cubicBezTo>
                  <a:cubicBezTo>
                    <a:pt x="11" y="567"/>
                    <a:pt x="0" y="655"/>
                    <a:pt x="16" y="753"/>
                  </a:cubicBezTo>
                  <a:cubicBezTo>
                    <a:pt x="21" y="791"/>
                    <a:pt x="38" y="846"/>
                    <a:pt x="66" y="890"/>
                  </a:cubicBezTo>
                  <a:cubicBezTo>
                    <a:pt x="93" y="936"/>
                    <a:pt x="158" y="970"/>
                    <a:pt x="213" y="970"/>
                  </a:cubicBezTo>
                  <a:cubicBezTo>
                    <a:pt x="224" y="970"/>
                    <a:pt x="235" y="968"/>
                    <a:pt x="245" y="965"/>
                  </a:cubicBezTo>
                  <a:cubicBezTo>
                    <a:pt x="360" y="933"/>
                    <a:pt x="420" y="862"/>
                    <a:pt x="479" y="802"/>
                  </a:cubicBezTo>
                  <a:cubicBezTo>
                    <a:pt x="539" y="736"/>
                    <a:pt x="589" y="671"/>
                    <a:pt x="632" y="600"/>
                  </a:cubicBezTo>
                  <a:cubicBezTo>
                    <a:pt x="725" y="459"/>
                    <a:pt x="807" y="311"/>
                    <a:pt x="856" y="154"/>
                  </a:cubicBezTo>
                  <a:lnTo>
                    <a:pt x="856" y="154"/>
                  </a:lnTo>
                  <a:cubicBezTo>
                    <a:pt x="753" y="278"/>
                    <a:pt x="655" y="409"/>
                    <a:pt x="545" y="535"/>
                  </a:cubicBezTo>
                  <a:cubicBezTo>
                    <a:pt x="491" y="595"/>
                    <a:pt x="441" y="655"/>
                    <a:pt x="381" y="710"/>
                  </a:cubicBezTo>
                  <a:cubicBezTo>
                    <a:pt x="333" y="764"/>
                    <a:pt x="267" y="819"/>
                    <a:pt x="217" y="824"/>
                  </a:cubicBezTo>
                  <a:cubicBezTo>
                    <a:pt x="210" y="826"/>
                    <a:pt x="205" y="827"/>
                    <a:pt x="201" y="827"/>
                  </a:cubicBezTo>
                  <a:cubicBezTo>
                    <a:pt x="194" y="827"/>
                    <a:pt x="190" y="824"/>
                    <a:pt x="179" y="814"/>
                  </a:cubicBezTo>
                  <a:cubicBezTo>
                    <a:pt x="164" y="791"/>
                    <a:pt x="152" y="764"/>
                    <a:pt x="147" y="721"/>
                  </a:cubicBezTo>
                  <a:cubicBezTo>
                    <a:pt x="126" y="655"/>
                    <a:pt x="131" y="579"/>
                    <a:pt x="136" y="497"/>
                  </a:cubicBezTo>
                  <a:cubicBezTo>
                    <a:pt x="141" y="338"/>
                    <a:pt x="191" y="169"/>
                    <a:pt x="16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0"/>
            <p:cNvSpPr/>
            <p:nvPr/>
          </p:nvSpPr>
          <p:spPr>
            <a:xfrm>
              <a:off x="7059325" y="3450800"/>
              <a:ext cx="45300" cy="30100"/>
            </a:xfrm>
            <a:custGeom>
              <a:avLst/>
              <a:gdLst/>
              <a:ahLst/>
              <a:cxnLst/>
              <a:rect l="l" t="t" r="r" b="b"/>
              <a:pathLst>
                <a:path w="1812" h="1204" extrusionOk="0">
                  <a:moveTo>
                    <a:pt x="1424" y="0"/>
                  </a:moveTo>
                  <a:lnTo>
                    <a:pt x="1424" y="0"/>
                  </a:lnTo>
                  <a:cubicBezTo>
                    <a:pt x="1484" y="147"/>
                    <a:pt x="1549" y="290"/>
                    <a:pt x="1604" y="436"/>
                  </a:cubicBezTo>
                  <a:cubicBezTo>
                    <a:pt x="1653" y="562"/>
                    <a:pt x="1704" y="694"/>
                    <a:pt x="1716" y="821"/>
                  </a:cubicBezTo>
                  <a:lnTo>
                    <a:pt x="1716" y="821"/>
                  </a:lnTo>
                  <a:cubicBezTo>
                    <a:pt x="1570" y="791"/>
                    <a:pt x="1426" y="699"/>
                    <a:pt x="1305" y="605"/>
                  </a:cubicBezTo>
                  <a:cubicBezTo>
                    <a:pt x="1174" y="502"/>
                    <a:pt x="1038" y="355"/>
                    <a:pt x="1026" y="213"/>
                  </a:cubicBezTo>
                  <a:lnTo>
                    <a:pt x="1026" y="207"/>
                  </a:lnTo>
                  <a:cubicBezTo>
                    <a:pt x="1021" y="180"/>
                    <a:pt x="1005" y="154"/>
                    <a:pt x="977" y="147"/>
                  </a:cubicBezTo>
                  <a:cubicBezTo>
                    <a:pt x="971" y="145"/>
                    <a:pt x="965" y="145"/>
                    <a:pt x="959" y="145"/>
                  </a:cubicBezTo>
                  <a:cubicBezTo>
                    <a:pt x="929" y="145"/>
                    <a:pt x="905" y="165"/>
                    <a:pt x="895" y="197"/>
                  </a:cubicBezTo>
                  <a:cubicBezTo>
                    <a:pt x="852" y="355"/>
                    <a:pt x="829" y="497"/>
                    <a:pt x="791" y="645"/>
                  </a:cubicBezTo>
                  <a:cubicBezTo>
                    <a:pt x="759" y="786"/>
                    <a:pt x="726" y="944"/>
                    <a:pt x="661" y="1053"/>
                  </a:cubicBezTo>
                  <a:cubicBezTo>
                    <a:pt x="652" y="1068"/>
                    <a:pt x="645" y="1073"/>
                    <a:pt x="642" y="1075"/>
                  </a:cubicBezTo>
                  <a:lnTo>
                    <a:pt x="642" y="1075"/>
                  </a:lnTo>
                  <a:cubicBezTo>
                    <a:pt x="631" y="1072"/>
                    <a:pt x="622" y="1056"/>
                    <a:pt x="612" y="1031"/>
                  </a:cubicBezTo>
                  <a:cubicBezTo>
                    <a:pt x="590" y="965"/>
                    <a:pt x="573" y="895"/>
                    <a:pt x="562" y="824"/>
                  </a:cubicBezTo>
                  <a:cubicBezTo>
                    <a:pt x="547" y="677"/>
                    <a:pt x="530" y="524"/>
                    <a:pt x="519" y="371"/>
                  </a:cubicBezTo>
                  <a:lnTo>
                    <a:pt x="514" y="371"/>
                  </a:lnTo>
                  <a:lnTo>
                    <a:pt x="514" y="366"/>
                  </a:lnTo>
                  <a:cubicBezTo>
                    <a:pt x="492" y="285"/>
                    <a:pt x="486" y="197"/>
                    <a:pt x="481" y="109"/>
                  </a:cubicBezTo>
                  <a:lnTo>
                    <a:pt x="481" y="104"/>
                  </a:lnTo>
                  <a:cubicBezTo>
                    <a:pt x="481" y="93"/>
                    <a:pt x="475" y="76"/>
                    <a:pt x="459" y="71"/>
                  </a:cubicBezTo>
                  <a:cubicBezTo>
                    <a:pt x="454" y="68"/>
                    <a:pt x="449" y="67"/>
                    <a:pt x="444" y="67"/>
                  </a:cubicBezTo>
                  <a:cubicBezTo>
                    <a:pt x="431" y="67"/>
                    <a:pt x="418" y="76"/>
                    <a:pt x="409" y="88"/>
                  </a:cubicBezTo>
                  <a:cubicBezTo>
                    <a:pt x="306" y="317"/>
                    <a:pt x="164" y="529"/>
                    <a:pt x="1" y="726"/>
                  </a:cubicBezTo>
                  <a:cubicBezTo>
                    <a:pt x="150" y="586"/>
                    <a:pt x="289" y="431"/>
                    <a:pt x="403" y="257"/>
                  </a:cubicBezTo>
                  <a:lnTo>
                    <a:pt x="403" y="257"/>
                  </a:lnTo>
                  <a:cubicBezTo>
                    <a:pt x="405" y="301"/>
                    <a:pt x="411" y="345"/>
                    <a:pt x="421" y="388"/>
                  </a:cubicBezTo>
                  <a:lnTo>
                    <a:pt x="421" y="383"/>
                  </a:lnTo>
                  <a:cubicBezTo>
                    <a:pt x="426" y="529"/>
                    <a:pt x="426" y="683"/>
                    <a:pt x="448" y="834"/>
                  </a:cubicBezTo>
                  <a:cubicBezTo>
                    <a:pt x="454" y="917"/>
                    <a:pt x="464" y="993"/>
                    <a:pt x="497" y="1075"/>
                  </a:cubicBezTo>
                  <a:cubicBezTo>
                    <a:pt x="507" y="1113"/>
                    <a:pt x="535" y="1174"/>
                    <a:pt x="600" y="1194"/>
                  </a:cubicBezTo>
                  <a:cubicBezTo>
                    <a:pt x="614" y="1201"/>
                    <a:pt x="629" y="1203"/>
                    <a:pt x="644" y="1203"/>
                  </a:cubicBezTo>
                  <a:cubicBezTo>
                    <a:pt x="671" y="1203"/>
                    <a:pt x="698" y="1195"/>
                    <a:pt x="716" y="1184"/>
                  </a:cubicBezTo>
                  <a:cubicBezTo>
                    <a:pt x="736" y="1162"/>
                    <a:pt x="753" y="1146"/>
                    <a:pt x="769" y="1124"/>
                  </a:cubicBezTo>
                  <a:cubicBezTo>
                    <a:pt x="862" y="972"/>
                    <a:pt x="890" y="824"/>
                    <a:pt x="928" y="677"/>
                  </a:cubicBezTo>
                  <a:cubicBezTo>
                    <a:pt x="947" y="600"/>
                    <a:pt x="963" y="521"/>
                    <a:pt x="978" y="443"/>
                  </a:cubicBezTo>
                  <a:lnTo>
                    <a:pt x="978" y="443"/>
                  </a:lnTo>
                  <a:cubicBezTo>
                    <a:pt x="991" y="464"/>
                    <a:pt x="1006" y="483"/>
                    <a:pt x="1021" y="502"/>
                  </a:cubicBezTo>
                  <a:cubicBezTo>
                    <a:pt x="1081" y="579"/>
                    <a:pt x="1151" y="645"/>
                    <a:pt x="1234" y="704"/>
                  </a:cubicBezTo>
                  <a:cubicBezTo>
                    <a:pt x="1310" y="764"/>
                    <a:pt x="1391" y="808"/>
                    <a:pt x="1479" y="851"/>
                  </a:cubicBezTo>
                  <a:cubicBezTo>
                    <a:pt x="1566" y="889"/>
                    <a:pt x="1659" y="922"/>
                    <a:pt x="1768" y="922"/>
                  </a:cubicBezTo>
                  <a:lnTo>
                    <a:pt x="1773" y="922"/>
                  </a:lnTo>
                  <a:cubicBezTo>
                    <a:pt x="1796" y="917"/>
                    <a:pt x="1811" y="895"/>
                    <a:pt x="1811" y="874"/>
                  </a:cubicBezTo>
                  <a:cubicBezTo>
                    <a:pt x="1796" y="698"/>
                    <a:pt x="1725" y="557"/>
                    <a:pt x="1653" y="415"/>
                  </a:cubicBezTo>
                  <a:cubicBezTo>
                    <a:pt x="1582" y="273"/>
                    <a:pt x="1506" y="137"/>
                    <a:pt x="14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0"/>
            <p:cNvSpPr/>
            <p:nvPr/>
          </p:nvSpPr>
          <p:spPr>
            <a:xfrm>
              <a:off x="7120000" y="3437750"/>
              <a:ext cx="71650" cy="37025"/>
            </a:xfrm>
            <a:custGeom>
              <a:avLst/>
              <a:gdLst/>
              <a:ahLst/>
              <a:cxnLst/>
              <a:rect l="l" t="t" r="r" b="b"/>
              <a:pathLst>
                <a:path w="2866" h="1481" extrusionOk="0">
                  <a:moveTo>
                    <a:pt x="1453" y="1"/>
                  </a:moveTo>
                  <a:cubicBezTo>
                    <a:pt x="1445" y="1"/>
                    <a:pt x="1437" y="2"/>
                    <a:pt x="1431" y="4"/>
                  </a:cubicBezTo>
                  <a:cubicBezTo>
                    <a:pt x="1403" y="21"/>
                    <a:pt x="1398" y="54"/>
                    <a:pt x="1414" y="75"/>
                  </a:cubicBezTo>
                  <a:cubicBezTo>
                    <a:pt x="1524" y="271"/>
                    <a:pt x="1670" y="414"/>
                    <a:pt x="1785" y="577"/>
                  </a:cubicBezTo>
                  <a:cubicBezTo>
                    <a:pt x="1839" y="653"/>
                    <a:pt x="1899" y="752"/>
                    <a:pt x="1894" y="807"/>
                  </a:cubicBezTo>
                  <a:cubicBezTo>
                    <a:pt x="1898" y="828"/>
                    <a:pt x="1821" y="847"/>
                    <a:pt x="1742" y="847"/>
                  </a:cubicBezTo>
                  <a:cubicBezTo>
                    <a:pt x="1725" y="847"/>
                    <a:pt x="1708" y="846"/>
                    <a:pt x="1692" y="845"/>
                  </a:cubicBezTo>
                  <a:cubicBezTo>
                    <a:pt x="1496" y="833"/>
                    <a:pt x="1300" y="795"/>
                    <a:pt x="1108" y="735"/>
                  </a:cubicBezTo>
                  <a:cubicBezTo>
                    <a:pt x="923" y="669"/>
                    <a:pt x="743" y="577"/>
                    <a:pt x="628" y="430"/>
                  </a:cubicBezTo>
                  <a:cubicBezTo>
                    <a:pt x="616" y="413"/>
                    <a:pt x="596" y="403"/>
                    <a:pt x="575" y="403"/>
                  </a:cubicBezTo>
                  <a:cubicBezTo>
                    <a:pt x="567" y="403"/>
                    <a:pt x="559" y="404"/>
                    <a:pt x="552" y="407"/>
                  </a:cubicBezTo>
                  <a:cubicBezTo>
                    <a:pt x="519" y="424"/>
                    <a:pt x="502" y="457"/>
                    <a:pt x="519" y="490"/>
                  </a:cubicBezTo>
                  <a:cubicBezTo>
                    <a:pt x="521" y="495"/>
                    <a:pt x="523" y="500"/>
                    <a:pt x="525" y="505"/>
                  </a:cubicBezTo>
                  <a:lnTo>
                    <a:pt x="525" y="505"/>
                  </a:lnTo>
                  <a:lnTo>
                    <a:pt x="525" y="505"/>
                  </a:lnTo>
                  <a:cubicBezTo>
                    <a:pt x="525" y="506"/>
                    <a:pt x="526" y="507"/>
                    <a:pt x="526" y="507"/>
                  </a:cubicBezTo>
                  <a:lnTo>
                    <a:pt x="526" y="507"/>
                  </a:lnTo>
                  <a:cubicBezTo>
                    <a:pt x="648" y="824"/>
                    <a:pt x="862" y="1079"/>
                    <a:pt x="907" y="1389"/>
                  </a:cubicBezTo>
                  <a:lnTo>
                    <a:pt x="907" y="1389"/>
                  </a:lnTo>
                  <a:cubicBezTo>
                    <a:pt x="894" y="1392"/>
                    <a:pt x="880" y="1393"/>
                    <a:pt x="865" y="1393"/>
                  </a:cubicBezTo>
                  <a:cubicBezTo>
                    <a:pt x="808" y="1393"/>
                    <a:pt x="743" y="1374"/>
                    <a:pt x="683" y="1351"/>
                  </a:cubicBezTo>
                  <a:cubicBezTo>
                    <a:pt x="590" y="1308"/>
                    <a:pt x="509" y="1258"/>
                    <a:pt x="426" y="1205"/>
                  </a:cubicBezTo>
                  <a:cubicBezTo>
                    <a:pt x="345" y="1150"/>
                    <a:pt x="268" y="1089"/>
                    <a:pt x="192" y="1019"/>
                  </a:cubicBezTo>
                  <a:cubicBezTo>
                    <a:pt x="121" y="948"/>
                    <a:pt x="51" y="877"/>
                    <a:pt x="1" y="790"/>
                  </a:cubicBezTo>
                  <a:lnTo>
                    <a:pt x="1" y="790"/>
                  </a:lnTo>
                  <a:cubicBezTo>
                    <a:pt x="89" y="975"/>
                    <a:pt x="241" y="1117"/>
                    <a:pt x="394" y="1248"/>
                  </a:cubicBezTo>
                  <a:cubicBezTo>
                    <a:pt x="470" y="1313"/>
                    <a:pt x="557" y="1373"/>
                    <a:pt x="650" y="1417"/>
                  </a:cubicBezTo>
                  <a:cubicBezTo>
                    <a:pt x="718" y="1449"/>
                    <a:pt x="794" y="1481"/>
                    <a:pt x="878" y="1481"/>
                  </a:cubicBezTo>
                  <a:cubicBezTo>
                    <a:pt x="908" y="1481"/>
                    <a:pt x="940" y="1477"/>
                    <a:pt x="972" y="1466"/>
                  </a:cubicBezTo>
                  <a:cubicBezTo>
                    <a:pt x="988" y="1461"/>
                    <a:pt x="1005" y="1444"/>
                    <a:pt x="1000" y="1422"/>
                  </a:cubicBezTo>
                  <a:cubicBezTo>
                    <a:pt x="993" y="1237"/>
                    <a:pt x="928" y="1062"/>
                    <a:pt x="857" y="910"/>
                  </a:cubicBezTo>
                  <a:cubicBezTo>
                    <a:pt x="827" y="847"/>
                    <a:pt x="795" y="785"/>
                    <a:pt x="763" y="723"/>
                  </a:cubicBezTo>
                  <a:lnTo>
                    <a:pt x="763" y="723"/>
                  </a:lnTo>
                  <a:cubicBezTo>
                    <a:pt x="859" y="784"/>
                    <a:pt x="964" y="829"/>
                    <a:pt x="1065" y="865"/>
                  </a:cubicBezTo>
                  <a:cubicBezTo>
                    <a:pt x="1267" y="937"/>
                    <a:pt x="1474" y="970"/>
                    <a:pt x="1687" y="981"/>
                  </a:cubicBezTo>
                  <a:cubicBezTo>
                    <a:pt x="1702" y="982"/>
                    <a:pt x="1716" y="983"/>
                    <a:pt x="1731" y="983"/>
                  </a:cubicBezTo>
                  <a:cubicBezTo>
                    <a:pt x="1771" y="983"/>
                    <a:pt x="1812" y="978"/>
                    <a:pt x="1856" y="970"/>
                  </a:cubicBezTo>
                  <a:cubicBezTo>
                    <a:pt x="1910" y="964"/>
                    <a:pt x="2003" y="920"/>
                    <a:pt x="2020" y="828"/>
                  </a:cubicBezTo>
                  <a:cubicBezTo>
                    <a:pt x="2025" y="669"/>
                    <a:pt x="1942" y="593"/>
                    <a:pt x="1884" y="500"/>
                  </a:cubicBezTo>
                  <a:cubicBezTo>
                    <a:pt x="1812" y="399"/>
                    <a:pt x="1728" y="307"/>
                    <a:pt x="1650" y="214"/>
                  </a:cubicBezTo>
                  <a:lnTo>
                    <a:pt x="1650" y="214"/>
                  </a:lnTo>
                  <a:cubicBezTo>
                    <a:pt x="1802" y="287"/>
                    <a:pt x="1960" y="346"/>
                    <a:pt x="2128" y="375"/>
                  </a:cubicBezTo>
                  <a:cubicBezTo>
                    <a:pt x="2202" y="388"/>
                    <a:pt x="2276" y="394"/>
                    <a:pt x="2350" y="394"/>
                  </a:cubicBezTo>
                  <a:cubicBezTo>
                    <a:pt x="2529" y="394"/>
                    <a:pt x="2707" y="356"/>
                    <a:pt x="2865" y="283"/>
                  </a:cubicBezTo>
                  <a:lnTo>
                    <a:pt x="2865" y="283"/>
                  </a:lnTo>
                  <a:cubicBezTo>
                    <a:pt x="2730" y="326"/>
                    <a:pt x="2590" y="350"/>
                    <a:pt x="2452" y="350"/>
                  </a:cubicBezTo>
                  <a:cubicBezTo>
                    <a:pt x="2348" y="350"/>
                    <a:pt x="2245" y="337"/>
                    <a:pt x="2145" y="309"/>
                  </a:cubicBezTo>
                  <a:cubicBezTo>
                    <a:pt x="1910" y="255"/>
                    <a:pt x="1692" y="140"/>
                    <a:pt x="1484" y="9"/>
                  </a:cubicBezTo>
                  <a:cubicBezTo>
                    <a:pt x="1475" y="3"/>
                    <a:pt x="1464" y="1"/>
                    <a:pt x="145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0"/>
            <p:cNvSpPr/>
            <p:nvPr/>
          </p:nvSpPr>
          <p:spPr>
            <a:xfrm>
              <a:off x="6861875" y="3493075"/>
              <a:ext cx="24575" cy="15300"/>
            </a:xfrm>
            <a:custGeom>
              <a:avLst/>
              <a:gdLst/>
              <a:ahLst/>
              <a:cxnLst/>
              <a:rect l="l" t="t" r="r" b="b"/>
              <a:pathLst>
                <a:path w="983" h="612" extrusionOk="0">
                  <a:moveTo>
                    <a:pt x="567" y="1"/>
                  </a:moveTo>
                  <a:lnTo>
                    <a:pt x="567" y="1"/>
                  </a:lnTo>
                  <a:cubicBezTo>
                    <a:pt x="371" y="110"/>
                    <a:pt x="190" y="235"/>
                    <a:pt x="27" y="387"/>
                  </a:cubicBezTo>
                  <a:lnTo>
                    <a:pt x="21" y="394"/>
                  </a:lnTo>
                  <a:cubicBezTo>
                    <a:pt x="0" y="420"/>
                    <a:pt x="6" y="464"/>
                    <a:pt x="33" y="485"/>
                  </a:cubicBezTo>
                  <a:cubicBezTo>
                    <a:pt x="151" y="576"/>
                    <a:pt x="289" y="611"/>
                    <a:pt x="427" y="611"/>
                  </a:cubicBezTo>
                  <a:cubicBezTo>
                    <a:pt x="472" y="611"/>
                    <a:pt x="517" y="607"/>
                    <a:pt x="562" y="601"/>
                  </a:cubicBezTo>
                  <a:cubicBezTo>
                    <a:pt x="731" y="568"/>
                    <a:pt x="905" y="470"/>
                    <a:pt x="982" y="311"/>
                  </a:cubicBezTo>
                  <a:lnTo>
                    <a:pt x="982" y="311"/>
                  </a:lnTo>
                  <a:cubicBezTo>
                    <a:pt x="857" y="426"/>
                    <a:pt x="698" y="470"/>
                    <a:pt x="545" y="480"/>
                  </a:cubicBezTo>
                  <a:cubicBezTo>
                    <a:pt x="533" y="481"/>
                    <a:pt x="520" y="481"/>
                    <a:pt x="508" y="481"/>
                  </a:cubicBezTo>
                  <a:cubicBezTo>
                    <a:pt x="396" y="481"/>
                    <a:pt x="280" y="463"/>
                    <a:pt x="184" y="418"/>
                  </a:cubicBezTo>
                  <a:lnTo>
                    <a:pt x="184" y="418"/>
                  </a:lnTo>
                  <a:cubicBezTo>
                    <a:pt x="311" y="286"/>
                    <a:pt x="445" y="151"/>
                    <a:pt x="56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0"/>
            <p:cNvSpPr/>
            <p:nvPr/>
          </p:nvSpPr>
          <p:spPr>
            <a:xfrm>
              <a:off x="6896750" y="3510650"/>
              <a:ext cx="58000" cy="28575"/>
            </a:xfrm>
            <a:custGeom>
              <a:avLst/>
              <a:gdLst/>
              <a:ahLst/>
              <a:cxnLst/>
              <a:rect l="l" t="t" r="r" b="b"/>
              <a:pathLst>
                <a:path w="2320" h="1143" extrusionOk="0">
                  <a:moveTo>
                    <a:pt x="786" y="1"/>
                  </a:moveTo>
                  <a:cubicBezTo>
                    <a:pt x="563" y="273"/>
                    <a:pt x="220" y="421"/>
                    <a:pt x="13" y="743"/>
                  </a:cubicBezTo>
                  <a:lnTo>
                    <a:pt x="13" y="754"/>
                  </a:lnTo>
                  <a:cubicBezTo>
                    <a:pt x="1" y="776"/>
                    <a:pt x="13" y="797"/>
                    <a:pt x="39" y="809"/>
                  </a:cubicBezTo>
                  <a:cubicBezTo>
                    <a:pt x="110" y="834"/>
                    <a:pt x="183" y="844"/>
                    <a:pt x="256" y="844"/>
                  </a:cubicBezTo>
                  <a:cubicBezTo>
                    <a:pt x="391" y="844"/>
                    <a:pt x="526" y="807"/>
                    <a:pt x="650" y="754"/>
                  </a:cubicBezTo>
                  <a:cubicBezTo>
                    <a:pt x="751" y="710"/>
                    <a:pt x="849" y="652"/>
                    <a:pt x="937" y="581"/>
                  </a:cubicBezTo>
                  <a:lnTo>
                    <a:pt x="937" y="581"/>
                  </a:lnTo>
                  <a:cubicBezTo>
                    <a:pt x="925" y="613"/>
                    <a:pt x="913" y="646"/>
                    <a:pt x="902" y="678"/>
                  </a:cubicBezTo>
                  <a:cubicBezTo>
                    <a:pt x="864" y="797"/>
                    <a:pt x="809" y="934"/>
                    <a:pt x="841" y="1086"/>
                  </a:cubicBezTo>
                  <a:lnTo>
                    <a:pt x="841" y="1092"/>
                  </a:lnTo>
                  <a:cubicBezTo>
                    <a:pt x="846" y="1121"/>
                    <a:pt x="878" y="1142"/>
                    <a:pt x="908" y="1142"/>
                  </a:cubicBezTo>
                  <a:cubicBezTo>
                    <a:pt x="911" y="1142"/>
                    <a:pt x="914" y="1142"/>
                    <a:pt x="917" y="1141"/>
                  </a:cubicBezTo>
                  <a:cubicBezTo>
                    <a:pt x="1141" y="1103"/>
                    <a:pt x="1300" y="961"/>
                    <a:pt x="1431" y="819"/>
                  </a:cubicBezTo>
                  <a:cubicBezTo>
                    <a:pt x="1508" y="728"/>
                    <a:pt x="1580" y="634"/>
                    <a:pt x="1640" y="534"/>
                  </a:cubicBezTo>
                  <a:lnTo>
                    <a:pt x="1640" y="534"/>
                  </a:lnTo>
                  <a:cubicBezTo>
                    <a:pt x="1643" y="594"/>
                    <a:pt x="1647" y="655"/>
                    <a:pt x="1654" y="716"/>
                  </a:cubicBezTo>
                  <a:cubicBezTo>
                    <a:pt x="1665" y="786"/>
                    <a:pt x="1675" y="857"/>
                    <a:pt x="1715" y="928"/>
                  </a:cubicBezTo>
                  <a:cubicBezTo>
                    <a:pt x="1741" y="985"/>
                    <a:pt x="1807" y="1021"/>
                    <a:pt x="1871" y="1021"/>
                  </a:cubicBezTo>
                  <a:cubicBezTo>
                    <a:pt x="1898" y="1021"/>
                    <a:pt x="1926" y="1015"/>
                    <a:pt x="1949" y="1000"/>
                  </a:cubicBezTo>
                  <a:cubicBezTo>
                    <a:pt x="2085" y="912"/>
                    <a:pt x="2140" y="776"/>
                    <a:pt x="2199" y="650"/>
                  </a:cubicBezTo>
                  <a:cubicBezTo>
                    <a:pt x="2254" y="525"/>
                    <a:pt x="2297" y="394"/>
                    <a:pt x="2320" y="252"/>
                  </a:cubicBezTo>
                  <a:lnTo>
                    <a:pt x="2320" y="252"/>
                  </a:lnTo>
                  <a:cubicBezTo>
                    <a:pt x="2282" y="388"/>
                    <a:pt x="2221" y="514"/>
                    <a:pt x="2161" y="633"/>
                  </a:cubicBezTo>
                  <a:cubicBezTo>
                    <a:pt x="2096" y="749"/>
                    <a:pt x="2020" y="879"/>
                    <a:pt x="1916" y="934"/>
                  </a:cubicBezTo>
                  <a:cubicBezTo>
                    <a:pt x="1903" y="940"/>
                    <a:pt x="1890" y="942"/>
                    <a:pt x="1877" y="942"/>
                  </a:cubicBezTo>
                  <a:cubicBezTo>
                    <a:pt x="1841" y="942"/>
                    <a:pt x="1807" y="921"/>
                    <a:pt x="1791" y="885"/>
                  </a:cubicBezTo>
                  <a:cubicBezTo>
                    <a:pt x="1768" y="836"/>
                    <a:pt x="1758" y="771"/>
                    <a:pt x="1753" y="705"/>
                  </a:cubicBezTo>
                  <a:cubicBezTo>
                    <a:pt x="1741" y="568"/>
                    <a:pt x="1747" y="432"/>
                    <a:pt x="1753" y="296"/>
                  </a:cubicBezTo>
                  <a:cubicBezTo>
                    <a:pt x="1753" y="268"/>
                    <a:pt x="1741" y="247"/>
                    <a:pt x="1715" y="235"/>
                  </a:cubicBezTo>
                  <a:cubicBezTo>
                    <a:pt x="1709" y="233"/>
                    <a:pt x="1703" y="232"/>
                    <a:pt x="1696" y="232"/>
                  </a:cubicBezTo>
                  <a:cubicBezTo>
                    <a:pt x="1672" y="232"/>
                    <a:pt x="1647" y="246"/>
                    <a:pt x="1637" y="268"/>
                  </a:cubicBezTo>
                  <a:lnTo>
                    <a:pt x="1637" y="273"/>
                  </a:lnTo>
                  <a:cubicBezTo>
                    <a:pt x="1567" y="437"/>
                    <a:pt x="1463" y="595"/>
                    <a:pt x="1338" y="732"/>
                  </a:cubicBezTo>
                  <a:cubicBezTo>
                    <a:pt x="1231" y="838"/>
                    <a:pt x="1106" y="945"/>
                    <a:pt x="973" y="988"/>
                  </a:cubicBezTo>
                  <a:lnTo>
                    <a:pt x="973" y="988"/>
                  </a:lnTo>
                  <a:cubicBezTo>
                    <a:pt x="975" y="906"/>
                    <a:pt x="998" y="814"/>
                    <a:pt x="1033" y="721"/>
                  </a:cubicBezTo>
                  <a:cubicBezTo>
                    <a:pt x="1071" y="601"/>
                    <a:pt x="1119" y="487"/>
                    <a:pt x="1147" y="345"/>
                  </a:cubicBezTo>
                  <a:cubicBezTo>
                    <a:pt x="1147" y="323"/>
                    <a:pt x="1136" y="296"/>
                    <a:pt x="1114" y="280"/>
                  </a:cubicBezTo>
                  <a:cubicBezTo>
                    <a:pt x="1104" y="274"/>
                    <a:pt x="1092" y="270"/>
                    <a:pt x="1081" y="270"/>
                  </a:cubicBezTo>
                  <a:cubicBezTo>
                    <a:pt x="1061" y="270"/>
                    <a:pt x="1041" y="280"/>
                    <a:pt x="1027" y="301"/>
                  </a:cubicBezTo>
                  <a:cubicBezTo>
                    <a:pt x="929" y="449"/>
                    <a:pt x="771" y="568"/>
                    <a:pt x="602" y="650"/>
                  </a:cubicBezTo>
                  <a:cubicBezTo>
                    <a:pt x="482" y="704"/>
                    <a:pt x="352" y="744"/>
                    <a:pt x="225" y="744"/>
                  </a:cubicBezTo>
                  <a:cubicBezTo>
                    <a:pt x="190" y="744"/>
                    <a:pt x="155" y="741"/>
                    <a:pt x="120" y="735"/>
                  </a:cubicBezTo>
                  <a:lnTo>
                    <a:pt x="120" y="735"/>
                  </a:lnTo>
                  <a:cubicBezTo>
                    <a:pt x="296" y="464"/>
                    <a:pt x="602" y="283"/>
                    <a:pt x="78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0"/>
            <p:cNvSpPr/>
            <p:nvPr/>
          </p:nvSpPr>
          <p:spPr>
            <a:xfrm>
              <a:off x="6994700" y="3497575"/>
              <a:ext cx="20350" cy="25075"/>
            </a:xfrm>
            <a:custGeom>
              <a:avLst/>
              <a:gdLst/>
              <a:ahLst/>
              <a:cxnLst/>
              <a:rect l="l" t="t" r="r" b="b"/>
              <a:pathLst>
                <a:path w="814" h="1003" extrusionOk="0">
                  <a:moveTo>
                    <a:pt x="234" y="0"/>
                  </a:moveTo>
                  <a:lnTo>
                    <a:pt x="234" y="0"/>
                  </a:lnTo>
                  <a:cubicBezTo>
                    <a:pt x="158" y="164"/>
                    <a:pt x="98" y="338"/>
                    <a:pt x="48" y="519"/>
                  </a:cubicBezTo>
                  <a:cubicBezTo>
                    <a:pt x="28" y="606"/>
                    <a:pt x="11" y="698"/>
                    <a:pt x="0" y="796"/>
                  </a:cubicBezTo>
                  <a:cubicBezTo>
                    <a:pt x="0" y="824"/>
                    <a:pt x="0" y="851"/>
                    <a:pt x="11" y="884"/>
                  </a:cubicBezTo>
                  <a:cubicBezTo>
                    <a:pt x="11" y="894"/>
                    <a:pt x="16" y="917"/>
                    <a:pt x="38" y="939"/>
                  </a:cubicBezTo>
                  <a:cubicBezTo>
                    <a:pt x="66" y="966"/>
                    <a:pt x="55" y="960"/>
                    <a:pt x="71" y="972"/>
                  </a:cubicBezTo>
                  <a:cubicBezTo>
                    <a:pt x="106" y="995"/>
                    <a:pt x="140" y="1003"/>
                    <a:pt x="171" y="1003"/>
                  </a:cubicBezTo>
                  <a:cubicBezTo>
                    <a:pt x="213" y="1003"/>
                    <a:pt x="250" y="988"/>
                    <a:pt x="278" y="972"/>
                  </a:cubicBezTo>
                  <a:cubicBezTo>
                    <a:pt x="464" y="851"/>
                    <a:pt x="546" y="688"/>
                    <a:pt x="638" y="524"/>
                  </a:cubicBezTo>
                  <a:cubicBezTo>
                    <a:pt x="720" y="355"/>
                    <a:pt x="796" y="186"/>
                    <a:pt x="813" y="0"/>
                  </a:cubicBezTo>
                  <a:lnTo>
                    <a:pt x="813" y="0"/>
                  </a:lnTo>
                  <a:cubicBezTo>
                    <a:pt x="742" y="164"/>
                    <a:pt x="638" y="317"/>
                    <a:pt x="546" y="464"/>
                  </a:cubicBezTo>
                  <a:cubicBezTo>
                    <a:pt x="441" y="606"/>
                    <a:pt x="338" y="770"/>
                    <a:pt x="212" y="846"/>
                  </a:cubicBezTo>
                  <a:cubicBezTo>
                    <a:pt x="192" y="860"/>
                    <a:pt x="176" y="863"/>
                    <a:pt x="167" y="863"/>
                  </a:cubicBezTo>
                  <a:cubicBezTo>
                    <a:pt x="161" y="863"/>
                    <a:pt x="158" y="862"/>
                    <a:pt x="158" y="862"/>
                  </a:cubicBezTo>
                  <a:cubicBezTo>
                    <a:pt x="149" y="854"/>
                    <a:pt x="144" y="852"/>
                    <a:pt x="143" y="852"/>
                  </a:cubicBezTo>
                  <a:lnTo>
                    <a:pt x="143" y="852"/>
                  </a:lnTo>
                  <a:cubicBezTo>
                    <a:pt x="143" y="851"/>
                    <a:pt x="143" y="849"/>
                    <a:pt x="141" y="846"/>
                  </a:cubicBezTo>
                  <a:cubicBezTo>
                    <a:pt x="136" y="836"/>
                    <a:pt x="136" y="819"/>
                    <a:pt x="136" y="796"/>
                  </a:cubicBezTo>
                  <a:cubicBezTo>
                    <a:pt x="131" y="715"/>
                    <a:pt x="147" y="627"/>
                    <a:pt x="158" y="534"/>
                  </a:cubicBezTo>
                  <a:cubicBezTo>
                    <a:pt x="179" y="360"/>
                    <a:pt x="219" y="181"/>
                    <a:pt x="23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0"/>
            <p:cNvSpPr/>
            <p:nvPr/>
          </p:nvSpPr>
          <p:spPr>
            <a:xfrm>
              <a:off x="7035475" y="3516000"/>
              <a:ext cx="56875" cy="33350"/>
            </a:xfrm>
            <a:custGeom>
              <a:avLst/>
              <a:gdLst/>
              <a:ahLst/>
              <a:cxnLst/>
              <a:rect l="l" t="t" r="r" b="b"/>
              <a:pathLst>
                <a:path w="2275" h="1334" extrusionOk="0">
                  <a:moveTo>
                    <a:pt x="1937" y="0"/>
                  </a:moveTo>
                  <a:cubicBezTo>
                    <a:pt x="1999" y="322"/>
                    <a:pt x="2159" y="624"/>
                    <a:pt x="2185" y="934"/>
                  </a:cubicBezTo>
                  <a:lnTo>
                    <a:pt x="2185" y="934"/>
                  </a:lnTo>
                  <a:cubicBezTo>
                    <a:pt x="2038" y="917"/>
                    <a:pt x="1897" y="841"/>
                    <a:pt x="1783" y="747"/>
                  </a:cubicBezTo>
                  <a:cubicBezTo>
                    <a:pt x="1659" y="648"/>
                    <a:pt x="1549" y="524"/>
                    <a:pt x="1511" y="386"/>
                  </a:cubicBezTo>
                  <a:lnTo>
                    <a:pt x="1511" y="386"/>
                  </a:lnTo>
                  <a:cubicBezTo>
                    <a:pt x="1511" y="383"/>
                    <a:pt x="1511" y="379"/>
                    <a:pt x="1511" y="376"/>
                  </a:cubicBezTo>
                  <a:lnTo>
                    <a:pt x="1511" y="376"/>
                  </a:lnTo>
                  <a:lnTo>
                    <a:pt x="1508" y="376"/>
                  </a:lnTo>
                  <a:lnTo>
                    <a:pt x="1508" y="376"/>
                  </a:lnTo>
                  <a:cubicBezTo>
                    <a:pt x="1508" y="373"/>
                    <a:pt x="1507" y="369"/>
                    <a:pt x="1506" y="366"/>
                  </a:cubicBezTo>
                  <a:cubicBezTo>
                    <a:pt x="1501" y="338"/>
                    <a:pt x="1478" y="316"/>
                    <a:pt x="1446" y="316"/>
                  </a:cubicBezTo>
                  <a:cubicBezTo>
                    <a:pt x="1413" y="316"/>
                    <a:pt x="1385" y="343"/>
                    <a:pt x="1385" y="376"/>
                  </a:cubicBezTo>
                  <a:cubicBezTo>
                    <a:pt x="1381" y="624"/>
                    <a:pt x="1349" y="876"/>
                    <a:pt x="1267" y="1108"/>
                  </a:cubicBezTo>
                  <a:lnTo>
                    <a:pt x="1267" y="1108"/>
                  </a:lnTo>
                  <a:cubicBezTo>
                    <a:pt x="1251" y="1082"/>
                    <a:pt x="1236" y="1054"/>
                    <a:pt x="1222" y="1025"/>
                  </a:cubicBezTo>
                  <a:cubicBezTo>
                    <a:pt x="1189" y="960"/>
                    <a:pt x="1162" y="889"/>
                    <a:pt x="1141" y="819"/>
                  </a:cubicBezTo>
                  <a:cubicBezTo>
                    <a:pt x="1086" y="676"/>
                    <a:pt x="1048" y="529"/>
                    <a:pt x="1031" y="387"/>
                  </a:cubicBezTo>
                  <a:lnTo>
                    <a:pt x="1031" y="381"/>
                  </a:lnTo>
                  <a:cubicBezTo>
                    <a:pt x="1031" y="360"/>
                    <a:pt x="1015" y="338"/>
                    <a:pt x="993" y="328"/>
                  </a:cubicBezTo>
                  <a:cubicBezTo>
                    <a:pt x="986" y="325"/>
                    <a:pt x="978" y="324"/>
                    <a:pt x="971" y="324"/>
                  </a:cubicBezTo>
                  <a:cubicBezTo>
                    <a:pt x="945" y="324"/>
                    <a:pt x="920" y="340"/>
                    <a:pt x="911" y="366"/>
                  </a:cubicBezTo>
                  <a:cubicBezTo>
                    <a:pt x="829" y="578"/>
                    <a:pt x="726" y="786"/>
                    <a:pt x="595" y="965"/>
                  </a:cubicBezTo>
                  <a:cubicBezTo>
                    <a:pt x="524" y="1058"/>
                    <a:pt x="447" y="1134"/>
                    <a:pt x="355" y="1189"/>
                  </a:cubicBezTo>
                  <a:cubicBezTo>
                    <a:pt x="290" y="1228"/>
                    <a:pt x="216" y="1250"/>
                    <a:pt x="142" y="1250"/>
                  </a:cubicBezTo>
                  <a:cubicBezTo>
                    <a:pt x="121" y="1250"/>
                    <a:pt x="101" y="1248"/>
                    <a:pt x="80" y="1244"/>
                  </a:cubicBezTo>
                  <a:lnTo>
                    <a:pt x="80" y="1244"/>
                  </a:lnTo>
                  <a:cubicBezTo>
                    <a:pt x="99" y="1105"/>
                    <a:pt x="164" y="971"/>
                    <a:pt x="224" y="840"/>
                  </a:cubicBezTo>
                  <a:cubicBezTo>
                    <a:pt x="295" y="698"/>
                    <a:pt x="360" y="540"/>
                    <a:pt x="343" y="376"/>
                  </a:cubicBezTo>
                  <a:lnTo>
                    <a:pt x="343" y="376"/>
                  </a:lnTo>
                  <a:cubicBezTo>
                    <a:pt x="343" y="540"/>
                    <a:pt x="267" y="681"/>
                    <a:pt x="185" y="819"/>
                  </a:cubicBezTo>
                  <a:cubicBezTo>
                    <a:pt x="109" y="955"/>
                    <a:pt x="16" y="1101"/>
                    <a:pt x="0" y="1277"/>
                  </a:cubicBezTo>
                  <a:cubicBezTo>
                    <a:pt x="0" y="1293"/>
                    <a:pt x="11" y="1310"/>
                    <a:pt x="28" y="1315"/>
                  </a:cubicBezTo>
                  <a:cubicBezTo>
                    <a:pt x="69" y="1328"/>
                    <a:pt x="112" y="1334"/>
                    <a:pt x="157" y="1334"/>
                  </a:cubicBezTo>
                  <a:cubicBezTo>
                    <a:pt x="241" y="1334"/>
                    <a:pt x="327" y="1312"/>
                    <a:pt x="398" y="1277"/>
                  </a:cubicBezTo>
                  <a:cubicBezTo>
                    <a:pt x="512" y="1217"/>
                    <a:pt x="605" y="1129"/>
                    <a:pt x="682" y="1036"/>
                  </a:cubicBezTo>
                  <a:cubicBezTo>
                    <a:pt x="787" y="909"/>
                    <a:pt x="868" y="766"/>
                    <a:pt x="939" y="618"/>
                  </a:cubicBezTo>
                  <a:lnTo>
                    <a:pt x="939" y="618"/>
                  </a:lnTo>
                  <a:cubicBezTo>
                    <a:pt x="958" y="702"/>
                    <a:pt x="983" y="782"/>
                    <a:pt x="1010" y="862"/>
                  </a:cubicBezTo>
                  <a:cubicBezTo>
                    <a:pt x="1036" y="938"/>
                    <a:pt x="1063" y="1015"/>
                    <a:pt x="1096" y="1086"/>
                  </a:cubicBezTo>
                  <a:cubicBezTo>
                    <a:pt x="1134" y="1162"/>
                    <a:pt x="1173" y="1232"/>
                    <a:pt x="1244" y="1303"/>
                  </a:cubicBezTo>
                  <a:cubicBezTo>
                    <a:pt x="1249" y="1310"/>
                    <a:pt x="1254" y="1315"/>
                    <a:pt x="1265" y="1315"/>
                  </a:cubicBezTo>
                  <a:cubicBezTo>
                    <a:pt x="1273" y="1319"/>
                    <a:pt x="1282" y="1321"/>
                    <a:pt x="1291" y="1321"/>
                  </a:cubicBezTo>
                  <a:cubicBezTo>
                    <a:pt x="1317" y="1321"/>
                    <a:pt x="1341" y="1305"/>
                    <a:pt x="1353" y="1277"/>
                  </a:cubicBezTo>
                  <a:cubicBezTo>
                    <a:pt x="1436" y="1068"/>
                    <a:pt x="1479" y="849"/>
                    <a:pt x="1498" y="629"/>
                  </a:cubicBezTo>
                  <a:lnTo>
                    <a:pt x="1498" y="629"/>
                  </a:lnTo>
                  <a:cubicBezTo>
                    <a:pt x="1560" y="711"/>
                    <a:pt x="1639" y="778"/>
                    <a:pt x="1718" y="834"/>
                  </a:cubicBezTo>
                  <a:cubicBezTo>
                    <a:pt x="1866" y="938"/>
                    <a:pt x="2040" y="1020"/>
                    <a:pt x="2231" y="1020"/>
                  </a:cubicBezTo>
                  <a:lnTo>
                    <a:pt x="2236" y="1020"/>
                  </a:lnTo>
                  <a:cubicBezTo>
                    <a:pt x="2259" y="1020"/>
                    <a:pt x="2274" y="998"/>
                    <a:pt x="2269" y="982"/>
                  </a:cubicBezTo>
                  <a:cubicBezTo>
                    <a:pt x="2259" y="796"/>
                    <a:pt x="2193" y="633"/>
                    <a:pt x="2128" y="474"/>
                  </a:cubicBezTo>
                  <a:cubicBezTo>
                    <a:pt x="2062" y="316"/>
                    <a:pt x="1985" y="164"/>
                    <a:pt x="193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0"/>
            <p:cNvSpPr/>
            <p:nvPr/>
          </p:nvSpPr>
          <p:spPr>
            <a:xfrm>
              <a:off x="7110450" y="3509975"/>
              <a:ext cx="26775" cy="25950"/>
            </a:xfrm>
            <a:custGeom>
              <a:avLst/>
              <a:gdLst/>
              <a:ahLst/>
              <a:cxnLst/>
              <a:rect l="l" t="t" r="r" b="b"/>
              <a:pathLst>
                <a:path w="1071" h="103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863" y="164"/>
                    <a:pt x="884" y="328"/>
                    <a:pt x="901" y="486"/>
                  </a:cubicBezTo>
                  <a:cubicBezTo>
                    <a:pt x="915" y="621"/>
                    <a:pt x="929" y="763"/>
                    <a:pt x="919" y="889"/>
                  </a:cubicBezTo>
                  <a:lnTo>
                    <a:pt x="919" y="889"/>
                  </a:lnTo>
                  <a:cubicBezTo>
                    <a:pt x="753" y="865"/>
                    <a:pt x="592" y="794"/>
                    <a:pt x="448" y="688"/>
                  </a:cubicBezTo>
                  <a:cubicBezTo>
                    <a:pt x="279" y="579"/>
                    <a:pt x="138" y="426"/>
                    <a:pt x="1" y="268"/>
                  </a:cubicBezTo>
                  <a:lnTo>
                    <a:pt x="1" y="268"/>
                  </a:lnTo>
                  <a:cubicBezTo>
                    <a:pt x="83" y="464"/>
                    <a:pt x="214" y="639"/>
                    <a:pt x="378" y="781"/>
                  </a:cubicBezTo>
                  <a:cubicBezTo>
                    <a:pt x="541" y="922"/>
                    <a:pt x="753" y="1027"/>
                    <a:pt x="977" y="1037"/>
                  </a:cubicBezTo>
                  <a:lnTo>
                    <a:pt x="983" y="1037"/>
                  </a:lnTo>
                  <a:cubicBezTo>
                    <a:pt x="1015" y="1037"/>
                    <a:pt x="1048" y="1010"/>
                    <a:pt x="1055" y="977"/>
                  </a:cubicBezTo>
                  <a:cubicBezTo>
                    <a:pt x="1070" y="798"/>
                    <a:pt x="1038" y="634"/>
                    <a:pt x="1000" y="470"/>
                  </a:cubicBezTo>
                  <a:cubicBezTo>
                    <a:pt x="962" y="307"/>
                    <a:pt x="912" y="154"/>
                    <a:pt x="84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0"/>
            <p:cNvSpPr/>
            <p:nvPr/>
          </p:nvSpPr>
          <p:spPr>
            <a:xfrm>
              <a:off x="7150550" y="3489825"/>
              <a:ext cx="17625" cy="15825"/>
            </a:xfrm>
            <a:custGeom>
              <a:avLst/>
              <a:gdLst/>
              <a:ahLst/>
              <a:cxnLst/>
              <a:rect l="l" t="t" r="r" b="b"/>
              <a:pathLst>
                <a:path w="705" h="63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360" y="114"/>
                    <a:pt x="426" y="207"/>
                    <a:pt x="481" y="305"/>
                  </a:cubicBezTo>
                  <a:cubicBezTo>
                    <a:pt x="508" y="348"/>
                    <a:pt x="541" y="398"/>
                    <a:pt x="552" y="436"/>
                  </a:cubicBezTo>
                  <a:cubicBezTo>
                    <a:pt x="563" y="458"/>
                    <a:pt x="569" y="479"/>
                    <a:pt x="569" y="484"/>
                  </a:cubicBezTo>
                  <a:cubicBezTo>
                    <a:pt x="567" y="486"/>
                    <a:pt x="567" y="486"/>
                    <a:pt x="567" y="486"/>
                  </a:cubicBezTo>
                  <a:cubicBezTo>
                    <a:pt x="567" y="486"/>
                    <a:pt x="569" y="483"/>
                    <a:pt x="564" y="483"/>
                  </a:cubicBezTo>
                  <a:cubicBezTo>
                    <a:pt x="562" y="483"/>
                    <a:pt x="560" y="483"/>
                    <a:pt x="557" y="484"/>
                  </a:cubicBezTo>
                  <a:cubicBezTo>
                    <a:pt x="541" y="492"/>
                    <a:pt x="522" y="495"/>
                    <a:pt x="501" y="495"/>
                  </a:cubicBezTo>
                  <a:cubicBezTo>
                    <a:pt x="441" y="495"/>
                    <a:pt x="363" y="471"/>
                    <a:pt x="295" y="446"/>
                  </a:cubicBezTo>
                  <a:cubicBezTo>
                    <a:pt x="197" y="403"/>
                    <a:pt x="99" y="354"/>
                    <a:pt x="0" y="295"/>
                  </a:cubicBezTo>
                  <a:lnTo>
                    <a:pt x="0" y="295"/>
                  </a:lnTo>
                  <a:cubicBezTo>
                    <a:pt x="61" y="398"/>
                    <a:pt x="148" y="474"/>
                    <a:pt x="247" y="539"/>
                  </a:cubicBezTo>
                  <a:cubicBezTo>
                    <a:pt x="316" y="585"/>
                    <a:pt x="401" y="633"/>
                    <a:pt x="504" y="633"/>
                  </a:cubicBezTo>
                  <a:cubicBezTo>
                    <a:pt x="538" y="633"/>
                    <a:pt x="574" y="628"/>
                    <a:pt x="612" y="615"/>
                  </a:cubicBezTo>
                  <a:cubicBezTo>
                    <a:pt x="650" y="605"/>
                    <a:pt x="705" y="550"/>
                    <a:pt x="705" y="496"/>
                  </a:cubicBezTo>
                  <a:cubicBezTo>
                    <a:pt x="705" y="441"/>
                    <a:pt x="688" y="414"/>
                    <a:pt x="677" y="381"/>
                  </a:cubicBezTo>
                  <a:cubicBezTo>
                    <a:pt x="645" y="327"/>
                    <a:pt x="607" y="278"/>
                    <a:pt x="569" y="240"/>
                  </a:cubicBezTo>
                  <a:cubicBezTo>
                    <a:pt x="491" y="152"/>
                    <a:pt x="410" y="81"/>
                    <a:pt x="33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0"/>
            <p:cNvSpPr/>
            <p:nvPr/>
          </p:nvSpPr>
          <p:spPr>
            <a:xfrm>
              <a:off x="7101325" y="3286200"/>
              <a:ext cx="23225" cy="12775"/>
            </a:xfrm>
            <a:custGeom>
              <a:avLst/>
              <a:gdLst/>
              <a:ahLst/>
              <a:cxnLst/>
              <a:rect l="l" t="t" r="r" b="b"/>
              <a:pathLst>
                <a:path w="929" h="511" extrusionOk="0">
                  <a:moveTo>
                    <a:pt x="197" y="1"/>
                  </a:moveTo>
                  <a:lnTo>
                    <a:pt x="197" y="1"/>
                  </a:lnTo>
                  <a:cubicBezTo>
                    <a:pt x="279" y="104"/>
                    <a:pt x="377" y="192"/>
                    <a:pt x="486" y="262"/>
                  </a:cubicBezTo>
                  <a:cubicBezTo>
                    <a:pt x="540" y="302"/>
                    <a:pt x="598" y="337"/>
                    <a:pt x="659" y="368"/>
                  </a:cubicBezTo>
                  <a:lnTo>
                    <a:pt x="659" y="368"/>
                  </a:lnTo>
                  <a:cubicBezTo>
                    <a:pt x="583" y="379"/>
                    <a:pt x="505" y="387"/>
                    <a:pt x="426" y="393"/>
                  </a:cubicBezTo>
                  <a:cubicBezTo>
                    <a:pt x="365" y="398"/>
                    <a:pt x="305" y="401"/>
                    <a:pt x="244" y="401"/>
                  </a:cubicBezTo>
                  <a:cubicBezTo>
                    <a:pt x="163" y="401"/>
                    <a:pt x="82" y="395"/>
                    <a:pt x="0" y="376"/>
                  </a:cubicBezTo>
                  <a:lnTo>
                    <a:pt x="0" y="376"/>
                  </a:lnTo>
                  <a:cubicBezTo>
                    <a:pt x="121" y="464"/>
                    <a:pt x="279" y="497"/>
                    <a:pt x="426" y="507"/>
                  </a:cubicBezTo>
                  <a:cubicBezTo>
                    <a:pt x="458" y="510"/>
                    <a:pt x="490" y="511"/>
                    <a:pt x="522" y="511"/>
                  </a:cubicBezTo>
                  <a:cubicBezTo>
                    <a:pt x="639" y="511"/>
                    <a:pt x="757" y="495"/>
                    <a:pt x="874" y="469"/>
                  </a:cubicBezTo>
                  <a:cubicBezTo>
                    <a:pt x="906" y="464"/>
                    <a:pt x="929" y="437"/>
                    <a:pt x="929" y="404"/>
                  </a:cubicBezTo>
                  <a:lnTo>
                    <a:pt x="929" y="376"/>
                  </a:lnTo>
                  <a:cubicBezTo>
                    <a:pt x="929" y="344"/>
                    <a:pt x="906" y="323"/>
                    <a:pt x="879" y="311"/>
                  </a:cubicBezTo>
                  <a:cubicBezTo>
                    <a:pt x="765" y="273"/>
                    <a:pt x="650" y="224"/>
                    <a:pt x="536" y="175"/>
                  </a:cubicBezTo>
                  <a:cubicBezTo>
                    <a:pt x="421" y="120"/>
                    <a:pt x="312" y="61"/>
                    <a:pt x="19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0"/>
            <p:cNvSpPr/>
            <p:nvPr/>
          </p:nvSpPr>
          <p:spPr>
            <a:xfrm>
              <a:off x="6886250" y="3402400"/>
              <a:ext cx="29475" cy="18125"/>
            </a:xfrm>
            <a:custGeom>
              <a:avLst/>
              <a:gdLst/>
              <a:ahLst/>
              <a:cxnLst/>
              <a:rect l="l" t="t" r="r" b="b"/>
              <a:pathLst>
                <a:path w="1179" h="725" extrusionOk="0">
                  <a:moveTo>
                    <a:pt x="743" y="0"/>
                  </a:moveTo>
                  <a:cubicBezTo>
                    <a:pt x="634" y="98"/>
                    <a:pt x="514" y="169"/>
                    <a:pt x="388" y="240"/>
                  </a:cubicBezTo>
                  <a:cubicBezTo>
                    <a:pt x="269" y="305"/>
                    <a:pt x="138" y="381"/>
                    <a:pt x="28" y="491"/>
                  </a:cubicBezTo>
                  <a:lnTo>
                    <a:pt x="23" y="502"/>
                  </a:lnTo>
                  <a:cubicBezTo>
                    <a:pt x="1" y="534"/>
                    <a:pt x="13" y="572"/>
                    <a:pt x="40" y="595"/>
                  </a:cubicBezTo>
                  <a:cubicBezTo>
                    <a:pt x="169" y="684"/>
                    <a:pt x="322" y="725"/>
                    <a:pt x="473" y="725"/>
                  </a:cubicBezTo>
                  <a:cubicBezTo>
                    <a:pt x="544" y="725"/>
                    <a:pt x="615" y="716"/>
                    <a:pt x="683" y="698"/>
                  </a:cubicBezTo>
                  <a:cubicBezTo>
                    <a:pt x="896" y="650"/>
                    <a:pt x="1093" y="512"/>
                    <a:pt x="1179" y="322"/>
                  </a:cubicBezTo>
                  <a:lnTo>
                    <a:pt x="1179" y="322"/>
                  </a:lnTo>
                  <a:cubicBezTo>
                    <a:pt x="1038" y="474"/>
                    <a:pt x="852" y="557"/>
                    <a:pt x="662" y="584"/>
                  </a:cubicBezTo>
                  <a:cubicBezTo>
                    <a:pt x="619" y="590"/>
                    <a:pt x="577" y="593"/>
                    <a:pt x="534" y="593"/>
                  </a:cubicBezTo>
                  <a:cubicBezTo>
                    <a:pt x="414" y="593"/>
                    <a:pt x="295" y="569"/>
                    <a:pt x="189" y="523"/>
                  </a:cubicBezTo>
                  <a:lnTo>
                    <a:pt x="189" y="523"/>
                  </a:lnTo>
                  <a:cubicBezTo>
                    <a:pt x="263" y="450"/>
                    <a:pt x="353" y="385"/>
                    <a:pt x="443" y="316"/>
                  </a:cubicBezTo>
                  <a:cubicBezTo>
                    <a:pt x="557" y="229"/>
                    <a:pt x="667" y="126"/>
                    <a:pt x="74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0"/>
            <p:cNvSpPr/>
            <p:nvPr/>
          </p:nvSpPr>
          <p:spPr>
            <a:xfrm>
              <a:off x="6298500" y="3143500"/>
              <a:ext cx="511275" cy="664950"/>
            </a:xfrm>
            <a:custGeom>
              <a:avLst/>
              <a:gdLst/>
              <a:ahLst/>
              <a:cxnLst/>
              <a:rect l="l" t="t" r="r" b="b"/>
              <a:pathLst>
                <a:path w="20451" h="26598" extrusionOk="0">
                  <a:moveTo>
                    <a:pt x="10807" y="0"/>
                  </a:moveTo>
                  <a:cubicBezTo>
                    <a:pt x="10668" y="0"/>
                    <a:pt x="10567" y="120"/>
                    <a:pt x="10507" y="248"/>
                  </a:cubicBezTo>
                  <a:cubicBezTo>
                    <a:pt x="10327" y="646"/>
                    <a:pt x="10348" y="1393"/>
                    <a:pt x="10305" y="1814"/>
                  </a:cubicBezTo>
                  <a:cubicBezTo>
                    <a:pt x="10267" y="2234"/>
                    <a:pt x="10267" y="2627"/>
                    <a:pt x="10207" y="3046"/>
                  </a:cubicBezTo>
                  <a:lnTo>
                    <a:pt x="10005" y="2806"/>
                  </a:lnTo>
                  <a:cubicBezTo>
                    <a:pt x="9988" y="2648"/>
                    <a:pt x="9464" y="2010"/>
                    <a:pt x="9285" y="1835"/>
                  </a:cubicBezTo>
                  <a:lnTo>
                    <a:pt x="9285" y="1835"/>
                  </a:lnTo>
                  <a:cubicBezTo>
                    <a:pt x="9383" y="2234"/>
                    <a:pt x="9482" y="2627"/>
                    <a:pt x="9705" y="2959"/>
                  </a:cubicBezTo>
                  <a:cubicBezTo>
                    <a:pt x="9404" y="2763"/>
                    <a:pt x="9099" y="2627"/>
                    <a:pt x="8799" y="2430"/>
                  </a:cubicBezTo>
                  <a:cubicBezTo>
                    <a:pt x="8521" y="2255"/>
                    <a:pt x="8298" y="2010"/>
                    <a:pt x="8036" y="1835"/>
                  </a:cubicBezTo>
                  <a:lnTo>
                    <a:pt x="8036" y="1835"/>
                  </a:lnTo>
                  <a:cubicBezTo>
                    <a:pt x="8057" y="2408"/>
                    <a:pt x="8598" y="3133"/>
                    <a:pt x="9001" y="3445"/>
                  </a:cubicBezTo>
                  <a:cubicBezTo>
                    <a:pt x="8896" y="3441"/>
                    <a:pt x="8791" y="3438"/>
                    <a:pt x="8686" y="3438"/>
                  </a:cubicBezTo>
                  <a:cubicBezTo>
                    <a:pt x="8204" y="3438"/>
                    <a:pt x="7720" y="3492"/>
                    <a:pt x="7272" y="3707"/>
                  </a:cubicBezTo>
                  <a:cubicBezTo>
                    <a:pt x="7616" y="3995"/>
                    <a:pt x="8281" y="3864"/>
                    <a:pt x="8701" y="3952"/>
                  </a:cubicBezTo>
                  <a:cubicBezTo>
                    <a:pt x="8417" y="4236"/>
                    <a:pt x="7938" y="4322"/>
                    <a:pt x="7594" y="4503"/>
                  </a:cubicBezTo>
                  <a:cubicBezTo>
                    <a:pt x="7782" y="4651"/>
                    <a:pt x="8007" y="4699"/>
                    <a:pt x="8232" y="4699"/>
                  </a:cubicBezTo>
                  <a:cubicBezTo>
                    <a:pt x="8371" y="4699"/>
                    <a:pt x="8510" y="4681"/>
                    <a:pt x="8641" y="4656"/>
                  </a:cubicBezTo>
                  <a:lnTo>
                    <a:pt x="8641" y="4656"/>
                  </a:lnTo>
                  <a:cubicBezTo>
                    <a:pt x="8500" y="4835"/>
                    <a:pt x="8281" y="5009"/>
                    <a:pt x="8178" y="5206"/>
                  </a:cubicBezTo>
                  <a:cubicBezTo>
                    <a:pt x="8207" y="5209"/>
                    <a:pt x="8237" y="5210"/>
                    <a:pt x="8267" y="5210"/>
                  </a:cubicBezTo>
                  <a:cubicBezTo>
                    <a:pt x="8496" y="5210"/>
                    <a:pt x="8717" y="5120"/>
                    <a:pt x="8925" y="4999"/>
                  </a:cubicBezTo>
                  <a:lnTo>
                    <a:pt x="8925" y="4999"/>
                  </a:lnTo>
                  <a:cubicBezTo>
                    <a:pt x="8669" y="5349"/>
                    <a:pt x="8324" y="5638"/>
                    <a:pt x="7997" y="5867"/>
                  </a:cubicBezTo>
                  <a:cubicBezTo>
                    <a:pt x="7375" y="6286"/>
                    <a:pt x="6350" y="6620"/>
                    <a:pt x="5625" y="6620"/>
                  </a:cubicBezTo>
                  <a:cubicBezTo>
                    <a:pt x="5886" y="7033"/>
                    <a:pt x="6388" y="6990"/>
                    <a:pt x="6813" y="7013"/>
                  </a:cubicBezTo>
                  <a:cubicBezTo>
                    <a:pt x="6694" y="7170"/>
                    <a:pt x="6491" y="7323"/>
                    <a:pt x="6470" y="7541"/>
                  </a:cubicBezTo>
                  <a:cubicBezTo>
                    <a:pt x="6753" y="7519"/>
                    <a:pt x="7010" y="7366"/>
                    <a:pt x="7256" y="7366"/>
                  </a:cubicBezTo>
                  <a:cubicBezTo>
                    <a:pt x="7152" y="7634"/>
                    <a:pt x="7075" y="7896"/>
                    <a:pt x="6934" y="8141"/>
                  </a:cubicBezTo>
                  <a:cubicBezTo>
                    <a:pt x="7065" y="8119"/>
                    <a:pt x="7256" y="8103"/>
                    <a:pt x="7440" y="8060"/>
                  </a:cubicBezTo>
                  <a:lnTo>
                    <a:pt x="7440" y="8060"/>
                  </a:lnTo>
                  <a:cubicBezTo>
                    <a:pt x="7440" y="8065"/>
                    <a:pt x="7435" y="8070"/>
                    <a:pt x="7435" y="8070"/>
                  </a:cubicBezTo>
                  <a:cubicBezTo>
                    <a:pt x="7211" y="8446"/>
                    <a:pt x="6891" y="8866"/>
                    <a:pt x="6552" y="9128"/>
                  </a:cubicBezTo>
                  <a:cubicBezTo>
                    <a:pt x="6209" y="9417"/>
                    <a:pt x="5811" y="9571"/>
                    <a:pt x="5385" y="9702"/>
                  </a:cubicBezTo>
                  <a:cubicBezTo>
                    <a:pt x="5003" y="9838"/>
                    <a:pt x="4501" y="9903"/>
                    <a:pt x="4141" y="10056"/>
                  </a:cubicBezTo>
                  <a:cubicBezTo>
                    <a:pt x="4290" y="10372"/>
                    <a:pt x="4631" y="10510"/>
                    <a:pt x="4991" y="10510"/>
                  </a:cubicBezTo>
                  <a:cubicBezTo>
                    <a:pt x="5358" y="10510"/>
                    <a:pt x="5745" y="10366"/>
                    <a:pt x="5968" y="10122"/>
                  </a:cubicBezTo>
                  <a:lnTo>
                    <a:pt x="5968" y="10122"/>
                  </a:lnTo>
                  <a:cubicBezTo>
                    <a:pt x="5766" y="10606"/>
                    <a:pt x="5227" y="11071"/>
                    <a:pt x="4801" y="11311"/>
                  </a:cubicBezTo>
                  <a:cubicBezTo>
                    <a:pt x="4970" y="11319"/>
                    <a:pt x="5191" y="11339"/>
                    <a:pt x="5418" y="11339"/>
                  </a:cubicBezTo>
                  <a:cubicBezTo>
                    <a:pt x="5812" y="11339"/>
                    <a:pt x="6228" y="11278"/>
                    <a:pt x="6432" y="10983"/>
                  </a:cubicBezTo>
                  <a:lnTo>
                    <a:pt x="6432" y="10983"/>
                  </a:lnTo>
                  <a:cubicBezTo>
                    <a:pt x="6405" y="11087"/>
                    <a:pt x="6377" y="11190"/>
                    <a:pt x="6350" y="11294"/>
                  </a:cubicBezTo>
                  <a:cubicBezTo>
                    <a:pt x="6033" y="11785"/>
                    <a:pt x="5718" y="12260"/>
                    <a:pt x="5199" y="12592"/>
                  </a:cubicBezTo>
                  <a:cubicBezTo>
                    <a:pt x="4804" y="12833"/>
                    <a:pt x="4370" y="12925"/>
                    <a:pt x="3931" y="12925"/>
                  </a:cubicBezTo>
                  <a:cubicBezTo>
                    <a:pt x="3565" y="12925"/>
                    <a:pt x="3195" y="12861"/>
                    <a:pt x="2843" y="12766"/>
                  </a:cubicBezTo>
                  <a:lnTo>
                    <a:pt x="2843" y="12766"/>
                  </a:lnTo>
                  <a:cubicBezTo>
                    <a:pt x="3121" y="13127"/>
                    <a:pt x="3662" y="13386"/>
                    <a:pt x="4103" y="13386"/>
                  </a:cubicBezTo>
                  <a:cubicBezTo>
                    <a:pt x="4129" y="13386"/>
                    <a:pt x="4154" y="13385"/>
                    <a:pt x="4179" y="13383"/>
                  </a:cubicBezTo>
                  <a:lnTo>
                    <a:pt x="4179" y="13383"/>
                  </a:lnTo>
                  <a:cubicBezTo>
                    <a:pt x="4076" y="13427"/>
                    <a:pt x="3958" y="13442"/>
                    <a:pt x="3835" y="13442"/>
                  </a:cubicBezTo>
                  <a:cubicBezTo>
                    <a:pt x="3543" y="13442"/>
                    <a:pt x="3219" y="13356"/>
                    <a:pt x="2974" y="13356"/>
                  </a:cubicBezTo>
                  <a:cubicBezTo>
                    <a:pt x="2902" y="14075"/>
                    <a:pt x="3608" y="14480"/>
                    <a:pt x="4183" y="14480"/>
                  </a:cubicBezTo>
                  <a:cubicBezTo>
                    <a:pt x="4218" y="14480"/>
                    <a:pt x="4254" y="14478"/>
                    <a:pt x="4288" y="14475"/>
                  </a:cubicBezTo>
                  <a:lnTo>
                    <a:pt x="4288" y="14475"/>
                  </a:lnTo>
                  <a:cubicBezTo>
                    <a:pt x="4048" y="14561"/>
                    <a:pt x="3781" y="14561"/>
                    <a:pt x="3563" y="14709"/>
                  </a:cubicBezTo>
                  <a:cubicBezTo>
                    <a:pt x="3857" y="15057"/>
                    <a:pt x="4446" y="15057"/>
                    <a:pt x="4822" y="15057"/>
                  </a:cubicBezTo>
                  <a:cubicBezTo>
                    <a:pt x="4583" y="15293"/>
                    <a:pt x="4288" y="15533"/>
                    <a:pt x="3966" y="15674"/>
                  </a:cubicBezTo>
                  <a:cubicBezTo>
                    <a:pt x="4190" y="15798"/>
                    <a:pt x="4469" y="15900"/>
                    <a:pt x="4737" y="15900"/>
                  </a:cubicBezTo>
                  <a:cubicBezTo>
                    <a:pt x="4847" y="15900"/>
                    <a:pt x="4956" y="15883"/>
                    <a:pt x="5058" y="15843"/>
                  </a:cubicBezTo>
                  <a:lnTo>
                    <a:pt x="5058" y="15843"/>
                  </a:lnTo>
                  <a:cubicBezTo>
                    <a:pt x="4469" y="16542"/>
                    <a:pt x="3585" y="16716"/>
                    <a:pt x="2651" y="16766"/>
                  </a:cubicBezTo>
                  <a:cubicBezTo>
                    <a:pt x="2678" y="17128"/>
                    <a:pt x="3430" y="17411"/>
                    <a:pt x="3758" y="17411"/>
                  </a:cubicBezTo>
                  <a:cubicBezTo>
                    <a:pt x="3776" y="17411"/>
                    <a:pt x="3792" y="17410"/>
                    <a:pt x="3808" y="17409"/>
                  </a:cubicBezTo>
                  <a:lnTo>
                    <a:pt x="3808" y="17409"/>
                  </a:lnTo>
                  <a:cubicBezTo>
                    <a:pt x="3657" y="17620"/>
                    <a:pt x="3409" y="17691"/>
                    <a:pt x="3134" y="17691"/>
                  </a:cubicBezTo>
                  <a:cubicBezTo>
                    <a:pt x="2721" y="17691"/>
                    <a:pt x="2247" y="17530"/>
                    <a:pt x="1959" y="17442"/>
                  </a:cubicBezTo>
                  <a:lnTo>
                    <a:pt x="1959" y="17442"/>
                  </a:lnTo>
                  <a:cubicBezTo>
                    <a:pt x="1750" y="18286"/>
                    <a:pt x="2660" y="18571"/>
                    <a:pt x="3286" y="18571"/>
                  </a:cubicBezTo>
                  <a:cubicBezTo>
                    <a:pt x="3377" y="18571"/>
                    <a:pt x="3461" y="18565"/>
                    <a:pt x="3535" y="18554"/>
                  </a:cubicBezTo>
                  <a:lnTo>
                    <a:pt x="3535" y="18554"/>
                  </a:lnTo>
                  <a:cubicBezTo>
                    <a:pt x="3342" y="18982"/>
                    <a:pt x="2874" y="19102"/>
                    <a:pt x="2353" y="19102"/>
                  </a:cubicBezTo>
                  <a:cubicBezTo>
                    <a:pt x="1722" y="19102"/>
                    <a:pt x="1014" y="18927"/>
                    <a:pt x="617" y="18909"/>
                  </a:cubicBezTo>
                  <a:lnTo>
                    <a:pt x="617" y="18909"/>
                  </a:lnTo>
                  <a:cubicBezTo>
                    <a:pt x="562" y="19438"/>
                    <a:pt x="1287" y="19793"/>
                    <a:pt x="1664" y="19881"/>
                  </a:cubicBezTo>
                  <a:cubicBezTo>
                    <a:pt x="1761" y="19902"/>
                    <a:pt x="1850" y="19911"/>
                    <a:pt x="1934" y="19911"/>
                  </a:cubicBezTo>
                  <a:cubicBezTo>
                    <a:pt x="2290" y="19911"/>
                    <a:pt x="2553" y="19750"/>
                    <a:pt x="2924" y="19705"/>
                  </a:cubicBezTo>
                  <a:lnTo>
                    <a:pt x="2924" y="19705"/>
                  </a:lnTo>
                  <a:cubicBezTo>
                    <a:pt x="2760" y="19881"/>
                    <a:pt x="2466" y="19994"/>
                    <a:pt x="2357" y="20229"/>
                  </a:cubicBezTo>
                  <a:cubicBezTo>
                    <a:pt x="2498" y="20341"/>
                    <a:pt x="2679" y="20379"/>
                    <a:pt x="2876" y="20379"/>
                  </a:cubicBezTo>
                  <a:cubicBezTo>
                    <a:pt x="2976" y="20379"/>
                    <a:pt x="3081" y="20370"/>
                    <a:pt x="3186" y="20354"/>
                  </a:cubicBezTo>
                  <a:lnTo>
                    <a:pt x="3186" y="20354"/>
                  </a:lnTo>
                  <a:cubicBezTo>
                    <a:pt x="2788" y="20916"/>
                    <a:pt x="2308" y="21452"/>
                    <a:pt x="1740" y="21762"/>
                  </a:cubicBezTo>
                  <a:cubicBezTo>
                    <a:pt x="1179" y="22084"/>
                    <a:pt x="535" y="22172"/>
                    <a:pt x="0" y="22494"/>
                  </a:cubicBezTo>
                  <a:cubicBezTo>
                    <a:pt x="196" y="22773"/>
                    <a:pt x="558" y="22890"/>
                    <a:pt x="936" y="22890"/>
                  </a:cubicBezTo>
                  <a:cubicBezTo>
                    <a:pt x="1391" y="22890"/>
                    <a:pt x="1870" y="22722"/>
                    <a:pt x="2117" y="22466"/>
                  </a:cubicBezTo>
                  <a:lnTo>
                    <a:pt x="2117" y="22466"/>
                  </a:lnTo>
                  <a:cubicBezTo>
                    <a:pt x="1876" y="22821"/>
                    <a:pt x="459" y="24053"/>
                    <a:pt x="617" y="24315"/>
                  </a:cubicBezTo>
                  <a:cubicBezTo>
                    <a:pt x="703" y="24474"/>
                    <a:pt x="849" y="24536"/>
                    <a:pt x="1025" y="24536"/>
                  </a:cubicBezTo>
                  <a:cubicBezTo>
                    <a:pt x="1566" y="24536"/>
                    <a:pt x="2393" y="23957"/>
                    <a:pt x="2651" y="23846"/>
                  </a:cubicBezTo>
                  <a:lnTo>
                    <a:pt x="2651" y="23846"/>
                  </a:lnTo>
                  <a:cubicBezTo>
                    <a:pt x="2493" y="23993"/>
                    <a:pt x="1528" y="24642"/>
                    <a:pt x="1556" y="24876"/>
                  </a:cubicBezTo>
                  <a:cubicBezTo>
                    <a:pt x="1570" y="24976"/>
                    <a:pt x="1637" y="25014"/>
                    <a:pt x="1732" y="25014"/>
                  </a:cubicBezTo>
                  <a:cubicBezTo>
                    <a:pt x="1999" y="25014"/>
                    <a:pt x="2488" y="24714"/>
                    <a:pt x="2624" y="24670"/>
                  </a:cubicBezTo>
                  <a:lnTo>
                    <a:pt x="2624" y="24670"/>
                  </a:lnTo>
                  <a:cubicBezTo>
                    <a:pt x="2521" y="24904"/>
                    <a:pt x="2254" y="25052"/>
                    <a:pt x="2308" y="25346"/>
                  </a:cubicBezTo>
                  <a:cubicBezTo>
                    <a:pt x="2323" y="25347"/>
                    <a:pt x="2339" y="25348"/>
                    <a:pt x="2355" y="25348"/>
                  </a:cubicBezTo>
                  <a:cubicBezTo>
                    <a:pt x="2734" y="25348"/>
                    <a:pt x="3385" y="25040"/>
                    <a:pt x="3590" y="24757"/>
                  </a:cubicBezTo>
                  <a:lnTo>
                    <a:pt x="3590" y="24757"/>
                  </a:lnTo>
                  <a:cubicBezTo>
                    <a:pt x="3377" y="25079"/>
                    <a:pt x="2788" y="25668"/>
                    <a:pt x="3432" y="25788"/>
                  </a:cubicBezTo>
                  <a:cubicBezTo>
                    <a:pt x="3457" y="25792"/>
                    <a:pt x="3483" y="25793"/>
                    <a:pt x="3511" y="25793"/>
                  </a:cubicBezTo>
                  <a:cubicBezTo>
                    <a:pt x="3870" y="25793"/>
                    <a:pt x="4436" y="25478"/>
                    <a:pt x="4665" y="25286"/>
                  </a:cubicBezTo>
                  <a:lnTo>
                    <a:pt x="4665" y="25286"/>
                  </a:lnTo>
                  <a:cubicBezTo>
                    <a:pt x="4291" y="25812"/>
                    <a:pt x="4540" y="26026"/>
                    <a:pt x="4890" y="26026"/>
                  </a:cubicBezTo>
                  <a:cubicBezTo>
                    <a:pt x="5156" y="26026"/>
                    <a:pt x="5482" y="25901"/>
                    <a:pt x="5634" y="25695"/>
                  </a:cubicBezTo>
                  <a:lnTo>
                    <a:pt x="5634" y="25695"/>
                  </a:lnTo>
                  <a:cubicBezTo>
                    <a:pt x="5539" y="25836"/>
                    <a:pt x="5468" y="26002"/>
                    <a:pt x="5494" y="26197"/>
                  </a:cubicBezTo>
                  <a:cubicBezTo>
                    <a:pt x="5542" y="26206"/>
                    <a:pt x="5591" y="26211"/>
                    <a:pt x="5641" y="26211"/>
                  </a:cubicBezTo>
                  <a:cubicBezTo>
                    <a:pt x="5921" y="26211"/>
                    <a:pt x="6214" y="26072"/>
                    <a:pt x="6400" y="25849"/>
                  </a:cubicBezTo>
                  <a:lnTo>
                    <a:pt x="6400" y="25849"/>
                  </a:lnTo>
                  <a:cubicBezTo>
                    <a:pt x="6108" y="26204"/>
                    <a:pt x="6270" y="26330"/>
                    <a:pt x="6536" y="26330"/>
                  </a:cubicBezTo>
                  <a:cubicBezTo>
                    <a:pt x="6769" y="26330"/>
                    <a:pt x="7083" y="26232"/>
                    <a:pt x="7234" y="26110"/>
                  </a:cubicBezTo>
                  <a:lnTo>
                    <a:pt x="7234" y="26110"/>
                  </a:lnTo>
                  <a:cubicBezTo>
                    <a:pt x="7161" y="26473"/>
                    <a:pt x="7268" y="26597"/>
                    <a:pt x="7450" y="26597"/>
                  </a:cubicBezTo>
                  <a:cubicBezTo>
                    <a:pt x="7799" y="26597"/>
                    <a:pt x="8423" y="26146"/>
                    <a:pt x="8598" y="26049"/>
                  </a:cubicBezTo>
                  <a:cubicBezTo>
                    <a:pt x="8620" y="26288"/>
                    <a:pt x="8729" y="26377"/>
                    <a:pt x="8862" y="26377"/>
                  </a:cubicBezTo>
                  <a:cubicBezTo>
                    <a:pt x="9059" y="26377"/>
                    <a:pt x="9307" y="26184"/>
                    <a:pt x="9404" y="25989"/>
                  </a:cubicBezTo>
                  <a:cubicBezTo>
                    <a:pt x="9507" y="26210"/>
                    <a:pt x="9645" y="26297"/>
                    <a:pt x="9777" y="26297"/>
                  </a:cubicBezTo>
                  <a:cubicBezTo>
                    <a:pt x="9927" y="26297"/>
                    <a:pt x="10069" y="26187"/>
                    <a:pt x="10147" y="26034"/>
                  </a:cubicBezTo>
                  <a:cubicBezTo>
                    <a:pt x="10305" y="26251"/>
                    <a:pt x="10507" y="26447"/>
                    <a:pt x="10741" y="26464"/>
                  </a:cubicBezTo>
                  <a:cubicBezTo>
                    <a:pt x="10755" y="26465"/>
                    <a:pt x="10768" y="26466"/>
                    <a:pt x="10782" y="26466"/>
                  </a:cubicBezTo>
                  <a:cubicBezTo>
                    <a:pt x="11160" y="26466"/>
                    <a:pt x="11354" y="26097"/>
                    <a:pt x="11254" y="25727"/>
                  </a:cubicBezTo>
                  <a:lnTo>
                    <a:pt x="11254" y="25727"/>
                  </a:lnTo>
                  <a:cubicBezTo>
                    <a:pt x="11440" y="26022"/>
                    <a:pt x="11788" y="26432"/>
                    <a:pt x="12138" y="26464"/>
                  </a:cubicBezTo>
                  <a:cubicBezTo>
                    <a:pt x="12151" y="26465"/>
                    <a:pt x="12163" y="26466"/>
                    <a:pt x="12176" y="26466"/>
                  </a:cubicBezTo>
                  <a:cubicBezTo>
                    <a:pt x="12508" y="26466"/>
                    <a:pt x="12769" y="26122"/>
                    <a:pt x="12591" y="25727"/>
                  </a:cubicBezTo>
                  <a:lnTo>
                    <a:pt x="12591" y="25727"/>
                  </a:lnTo>
                  <a:cubicBezTo>
                    <a:pt x="12967" y="26022"/>
                    <a:pt x="13447" y="26258"/>
                    <a:pt x="13905" y="26316"/>
                  </a:cubicBezTo>
                  <a:cubicBezTo>
                    <a:pt x="13985" y="26331"/>
                    <a:pt x="14066" y="26338"/>
                    <a:pt x="14143" y="26338"/>
                  </a:cubicBezTo>
                  <a:cubicBezTo>
                    <a:pt x="14527" y="26338"/>
                    <a:pt x="14812" y="26155"/>
                    <a:pt x="14320" y="25768"/>
                  </a:cubicBezTo>
                  <a:lnTo>
                    <a:pt x="14320" y="25768"/>
                  </a:lnTo>
                  <a:cubicBezTo>
                    <a:pt x="14618" y="26000"/>
                    <a:pt x="14934" y="26211"/>
                    <a:pt x="15291" y="26211"/>
                  </a:cubicBezTo>
                  <a:cubicBezTo>
                    <a:pt x="15380" y="26211"/>
                    <a:pt x="15470" y="26198"/>
                    <a:pt x="15564" y="26170"/>
                  </a:cubicBezTo>
                  <a:cubicBezTo>
                    <a:pt x="15541" y="25971"/>
                    <a:pt x="15458" y="25790"/>
                    <a:pt x="15320" y="25667"/>
                  </a:cubicBezTo>
                  <a:lnTo>
                    <a:pt x="15320" y="25667"/>
                  </a:lnTo>
                  <a:cubicBezTo>
                    <a:pt x="15729" y="25979"/>
                    <a:pt x="16179" y="26311"/>
                    <a:pt x="17009" y="26464"/>
                  </a:cubicBezTo>
                  <a:cubicBezTo>
                    <a:pt x="16992" y="26197"/>
                    <a:pt x="16698" y="25903"/>
                    <a:pt x="16425" y="25679"/>
                  </a:cubicBezTo>
                  <a:lnTo>
                    <a:pt x="16425" y="25679"/>
                  </a:lnTo>
                  <a:cubicBezTo>
                    <a:pt x="16678" y="25839"/>
                    <a:pt x="16970" y="25969"/>
                    <a:pt x="17215" y="25969"/>
                  </a:cubicBezTo>
                  <a:cubicBezTo>
                    <a:pt x="17245" y="25969"/>
                    <a:pt x="17275" y="25967"/>
                    <a:pt x="17304" y="25963"/>
                  </a:cubicBezTo>
                  <a:cubicBezTo>
                    <a:pt x="17304" y="25788"/>
                    <a:pt x="17200" y="25641"/>
                    <a:pt x="17063" y="25553"/>
                  </a:cubicBezTo>
                  <a:lnTo>
                    <a:pt x="17063" y="25553"/>
                  </a:lnTo>
                  <a:cubicBezTo>
                    <a:pt x="17248" y="25629"/>
                    <a:pt x="17838" y="25991"/>
                    <a:pt x="18113" y="25991"/>
                  </a:cubicBezTo>
                  <a:cubicBezTo>
                    <a:pt x="18155" y="25991"/>
                    <a:pt x="18190" y="25983"/>
                    <a:pt x="18215" y="25963"/>
                  </a:cubicBezTo>
                  <a:cubicBezTo>
                    <a:pt x="18427" y="25826"/>
                    <a:pt x="18143" y="25521"/>
                    <a:pt x="17866" y="25297"/>
                  </a:cubicBezTo>
                  <a:lnTo>
                    <a:pt x="17866" y="25297"/>
                  </a:lnTo>
                  <a:cubicBezTo>
                    <a:pt x="18109" y="25432"/>
                    <a:pt x="18411" y="25536"/>
                    <a:pt x="18683" y="25536"/>
                  </a:cubicBezTo>
                  <a:cubicBezTo>
                    <a:pt x="18929" y="25536"/>
                    <a:pt x="19152" y="25451"/>
                    <a:pt x="19289" y="25226"/>
                  </a:cubicBezTo>
                  <a:cubicBezTo>
                    <a:pt x="18749" y="24992"/>
                    <a:pt x="18160" y="24757"/>
                    <a:pt x="17735" y="24287"/>
                  </a:cubicBezTo>
                  <a:lnTo>
                    <a:pt x="17735" y="24287"/>
                  </a:lnTo>
                  <a:cubicBezTo>
                    <a:pt x="17909" y="24411"/>
                    <a:pt x="18602" y="24647"/>
                    <a:pt x="19114" y="24647"/>
                  </a:cubicBezTo>
                  <a:cubicBezTo>
                    <a:pt x="19466" y="24647"/>
                    <a:pt x="19732" y="24536"/>
                    <a:pt x="19688" y="24201"/>
                  </a:cubicBezTo>
                  <a:cubicBezTo>
                    <a:pt x="19207" y="24201"/>
                    <a:pt x="18324" y="23879"/>
                    <a:pt x="18057" y="23377"/>
                  </a:cubicBezTo>
                  <a:lnTo>
                    <a:pt x="18057" y="23377"/>
                  </a:lnTo>
                  <a:cubicBezTo>
                    <a:pt x="18195" y="23441"/>
                    <a:pt x="18474" y="23479"/>
                    <a:pt x="18792" y="23479"/>
                  </a:cubicBezTo>
                  <a:cubicBezTo>
                    <a:pt x="19518" y="23479"/>
                    <a:pt x="20450" y="23281"/>
                    <a:pt x="20413" y="22728"/>
                  </a:cubicBezTo>
                  <a:cubicBezTo>
                    <a:pt x="19404" y="22630"/>
                    <a:pt x="18613" y="22056"/>
                    <a:pt x="17953" y="21321"/>
                  </a:cubicBezTo>
                  <a:cubicBezTo>
                    <a:pt x="17996" y="21309"/>
                    <a:pt x="18040" y="21298"/>
                    <a:pt x="18084" y="21288"/>
                  </a:cubicBezTo>
                  <a:cubicBezTo>
                    <a:pt x="18427" y="21200"/>
                    <a:pt x="19382" y="20301"/>
                    <a:pt x="19016" y="20289"/>
                  </a:cubicBezTo>
                  <a:cubicBezTo>
                    <a:pt x="18853" y="20289"/>
                    <a:pt x="18699" y="20294"/>
                    <a:pt x="18558" y="20306"/>
                  </a:cubicBezTo>
                  <a:cubicBezTo>
                    <a:pt x="18443" y="20311"/>
                    <a:pt x="18333" y="20317"/>
                    <a:pt x="18226" y="20317"/>
                  </a:cubicBezTo>
                  <a:cubicBezTo>
                    <a:pt x="17899" y="20317"/>
                    <a:pt x="17591" y="20265"/>
                    <a:pt x="17221" y="19994"/>
                  </a:cubicBezTo>
                  <a:lnTo>
                    <a:pt x="17221" y="19994"/>
                  </a:lnTo>
                  <a:cubicBezTo>
                    <a:pt x="17242" y="19996"/>
                    <a:pt x="17262" y="19997"/>
                    <a:pt x="17282" y="19997"/>
                  </a:cubicBezTo>
                  <a:cubicBezTo>
                    <a:pt x="17681" y="19997"/>
                    <a:pt x="17955" y="19690"/>
                    <a:pt x="17571" y="19378"/>
                  </a:cubicBezTo>
                  <a:cubicBezTo>
                    <a:pt x="17331" y="19171"/>
                    <a:pt x="16823" y="19083"/>
                    <a:pt x="16556" y="18942"/>
                  </a:cubicBezTo>
                  <a:lnTo>
                    <a:pt x="16556" y="18942"/>
                  </a:lnTo>
                  <a:cubicBezTo>
                    <a:pt x="16661" y="18961"/>
                    <a:pt x="16866" y="18985"/>
                    <a:pt x="17089" y="18985"/>
                  </a:cubicBezTo>
                  <a:cubicBezTo>
                    <a:pt x="17494" y="18985"/>
                    <a:pt x="17956" y="18907"/>
                    <a:pt x="17974" y="18587"/>
                  </a:cubicBezTo>
                  <a:cubicBezTo>
                    <a:pt x="17680" y="18554"/>
                    <a:pt x="17200" y="18527"/>
                    <a:pt x="17009" y="18260"/>
                  </a:cubicBezTo>
                  <a:cubicBezTo>
                    <a:pt x="17468" y="18086"/>
                    <a:pt x="18673" y="18025"/>
                    <a:pt x="18379" y="17174"/>
                  </a:cubicBezTo>
                  <a:lnTo>
                    <a:pt x="18379" y="17174"/>
                  </a:lnTo>
                  <a:cubicBezTo>
                    <a:pt x="17950" y="17269"/>
                    <a:pt x="17379" y="17391"/>
                    <a:pt x="16829" y="17391"/>
                  </a:cubicBezTo>
                  <a:cubicBezTo>
                    <a:pt x="16204" y="17391"/>
                    <a:pt x="15606" y="17234"/>
                    <a:pt x="15269" y="16701"/>
                  </a:cubicBezTo>
                  <a:lnTo>
                    <a:pt x="15269" y="16701"/>
                  </a:lnTo>
                  <a:cubicBezTo>
                    <a:pt x="15446" y="16790"/>
                    <a:pt x="15629" y="16856"/>
                    <a:pt x="15817" y="16856"/>
                  </a:cubicBezTo>
                  <a:cubicBezTo>
                    <a:pt x="15936" y="16856"/>
                    <a:pt x="16057" y="16829"/>
                    <a:pt x="16179" y="16766"/>
                  </a:cubicBezTo>
                  <a:cubicBezTo>
                    <a:pt x="16081" y="16570"/>
                    <a:pt x="15897" y="16378"/>
                    <a:pt x="15721" y="16220"/>
                  </a:cubicBezTo>
                  <a:lnTo>
                    <a:pt x="15721" y="16220"/>
                  </a:lnTo>
                  <a:cubicBezTo>
                    <a:pt x="15988" y="16395"/>
                    <a:pt x="16432" y="16548"/>
                    <a:pt x="16781" y="16548"/>
                  </a:cubicBezTo>
                  <a:cubicBezTo>
                    <a:pt x="17019" y="16548"/>
                    <a:pt x="17212" y="16477"/>
                    <a:pt x="17276" y="16296"/>
                  </a:cubicBezTo>
                  <a:cubicBezTo>
                    <a:pt x="16899" y="16236"/>
                    <a:pt x="16556" y="16029"/>
                    <a:pt x="16289" y="15734"/>
                  </a:cubicBezTo>
                  <a:lnTo>
                    <a:pt x="16289" y="15734"/>
                  </a:lnTo>
                  <a:cubicBezTo>
                    <a:pt x="16388" y="15825"/>
                    <a:pt x="16745" y="16014"/>
                    <a:pt x="16986" y="16014"/>
                  </a:cubicBezTo>
                  <a:cubicBezTo>
                    <a:pt x="17065" y="16014"/>
                    <a:pt x="17132" y="15993"/>
                    <a:pt x="17173" y="15941"/>
                  </a:cubicBezTo>
                  <a:cubicBezTo>
                    <a:pt x="17358" y="15674"/>
                    <a:pt x="16529" y="15412"/>
                    <a:pt x="16420" y="15266"/>
                  </a:cubicBezTo>
                  <a:lnTo>
                    <a:pt x="16420" y="15266"/>
                  </a:lnTo>
                  <a:cubicBezTo>
                    <a:pt x="16688" y="15335"/>
                    <a:pt x="16974" y="15399"/>
                    <a:pt x="17255" y="15399"/>
                  </a:cubicBezTo>
                  <a:cubicBezTo>
                    <a:pt x="17564" y="15399"/>
                    <a:pt x="17867" y="15322"/>
                    <a:pt x="18133" y="15090"/>
                  </a:cubicBezTo>
                  <a:lnTo>
                    <a:pt x="18133" y="15090"/>
                  </a:lnTo>
                  <a:cubicBezTo>
                    <a:pt x="18115" y="15093"/>
                    <a:pt x="18095" y="15094"/>
                    <a:pt x="18074" y="15094"/>
                  </a:cubicBezTo>
                  <a:cubicBezTo>
                    <a:pt x="17598" y="15094"/>
                    <a:pt x="16384" y="14456"/>
                    <a:pt x="16179" y="14032"/>
                  </a:cubicBezTo>
                  <a:lnTo>
                    <a:pt x="16179" y="14032"/>
                  </a:lnTo>
                  <a:cubicBezTo>
                    <a:pt x="16226" y="14035"/>
                    <a:pt x="16276" y="14037"/>
                    <a:pt x="16329" y="14037"/>
                  </a:cubicBezTo>
                  <a:cubicBezTo>
                    <a:pt x="16777" y="14037"/>
                    <a:pt x="17377" y="13917"/>
                    <a:pt x="17543" y="13443"/>
                  </a:cubicBezTo>
                  <a:lnTo>
                    <a:pt x="17543" y="13443"/>
                  </a:lnTo>
                  <a:cubicBezTo>
                    <a:pt x="17260" y="13526"/>
                    <a:pt x="16976" y="13566"/>
                    <a:pt x="16697" y="13566"/>
                  </a:cubicBezTo>
                  <a:cubicBezTo>
                    <a:pt x="15855" y="13566"/>
                    <a:pt x="15062" y="13203"/>
                    <a:pt x="14472" y="12560"/>
                  </a:cubicBezTo>
                  <a:cubicBezTo>
                    <a:pt x="14877" y="12478"/>
                    <a:pt x="15466" y="12287"/>
                    <a:pt x="15449" y="11927"/>
                  </a:cubicBezTo>
                  <a:cubicBezTo>
                    <a:pt x="14985" y="11927"/>
                    <a:pt x="14407" y="11709"/>
                    <a:pt x="14041" y="11447"/>
                  </a:cubicBezTo>
                  <a:lnTo>
                    <a:pt x="14041" y="11447"/>
                  </a:lnTo>
                  <a:cubicBezTo>
                    <a:pt x="14141" y="11492"/>
                    <a:pt x="14312" y="11516"/>
                    <a:pt x="14510" y="11516"/>
                  </a:cubicBezTo>
                  <a:cubicBezTo>
                    <a:pt x="15071" y="11516"/>
                    <a:pt x="15858" y="11331"/>
                    <a:pt x="15934" y="10940"/>
                  </a:cubicBezTo>
                  <a:cubicBezTo>
                    <a:pt x="15427" y="10847"/>
                    <a:pt x="14407" y="10961"/>
                    <a:pt x="14085" y="10432"/>
                  </a:cubicBezTo>
                  <a:cubicBezTo>
                    <a:pt x="14565" y="10323"/>
                    <a:pt x="14909" y="10122"/>
                    <a:pt x="15247" y="9702"/>
                  </a:cubicBezTo>
                  <a:lnTo>
                    <a:pt x="15247" y="9702"/>
                  </a:lnTo>
                  <a:cubicBezTo>
                    <a:pt x="15012" y="9729"/>
                    <a:pt x="14799" y="9753"/>
                    <a:pt x="14598" y="9753"/>
                  </a:cubicBezTo>
                  <a:cubicBezTo>
                    <a:pt x="14165" y="9753"/>
                    <a:pt x="13791" y="9642"/>
                    <a:pt x="13382" y="9221"/>
                  </a:cubicBezTo>
                  <a:cubicBezTo>
                    <a:pt x="13135" y="8959"/>
                    <a:pt x="12961" y="8632"/>
                    <a:pt x="12847" y="8277"/>
                  </a:cubicBezTo>
                  <a:lnTo>
                    <a:pt x="12847" y="8277"/>
                  </a:lnTo>
                  <a:cubicBezTo>
                    <a:pt x="13023" y="8354"/>
                    <a:pt x="13211" y="8402"/>
                    <a:pt x="13391" y="8402"/>
                  </a:cubicBezTo>
                  <a:cubicBezTo>
                    <a:pt x="13506" y="8402"/>
                    <a:pt x="13617" y="8382"/>
                    <a:pt x="13719" y="8337"/>
                  </a:cubicBezTo>
                  <a:cubicBezTo>
                    <a:pt x="13583" y="8070"/>
                    <a:pt x="13142" y="7765"/>
                    <a:pt x="12961" y="7476"/>
                  </a:cubicBezTo>
                  <a:lnTo>
                    <a:pt x="12961" y="7476"/>
                  </a:lnTo>
                  <a:cubicBezTo>
                    <a:pt x="13097" y="7555"/>
                    <a:pt x="13465" y="7639"/>
                    <a:pt x="13818" y="7639"/>
                  </a:cubicBezTo>
                  <a:cubicBezTo>
                    <a:pt x="14247" y="7639"/>
                    <a:pt x="14653" y="7514"/>
                    <a:pt x="14587" y="7104"/>
                  </a:cubicBezTo>
                  <a:cubicBezTo>
                    <a:pt x="13638" y="7061"/>
                    <a:pt x="11957" y="6489"/>
                    <a:pt x="11821" y="5239"/>
                  </a:cubicBezTo>
                  <a:lnTo>
                    <a:pt x="11821" y="5239"/>
                  </a:lnTo>
                  <a:cubicBezTo>
                    <a:pt x="11853" y="5240"/>
                    <a:pt x="11885" y="5240"/>
                    <a:pt x="11917" y="5240"/>
                  </a:cubicBezTo>
                  <a:cubicBezTo>
                    <a:pt x="12276" y="5240"/>
                    <a:pt x="12616" y="5175"/>
                    <a:pt x="12775" y="4944"/>
                  </a:cubicBezTo>
                  <a:cubicBezTo>
                    <a:pt x="12415" y="4808"/>
                    <a:pt x="12055" y="4721"/>
                    <a:pt x="11712" y="4525"/>
                  </a:cubicBezTo>
                  <a:cubicBezTo>
                    <a:pt x="12012" y="4301"/>
                    <a:pt x="12717" y="3886"/>
                    <a:pt x="12639" y="3380"/>
                  </a:cubicBezTo>
                  <a:lnTo>
                    <a:pt x="12639" y="3380"/>
                  </a:lnTo>
                  <a:cubicBezTo>
                    <a:pt x="12318" y="3543"/>
                    <a:pt x="11875" y="3730"/>
                    <a:pt x="11489" y="3730"/>
                  </a:cubicBezTo>
                  <a:cubicBezTo>
                    <a:pt x="11463" y="3730"/>
                    <a:pt x="11438" y="3729"/>
                    <a:pt x="11413" y="3728"/>
                  </a:cubicBezTo>
                  <a:cubicBezTo>
                    <a:pt x="11695" y="3242"/>
                    <a:pt x="12236" y="2741"/>
                    <a:pt x="12078" y="2097"/>
                  </a:cubicBezTo>
                  <a:lnTo>
                    <a:pt x="12078" y="2097"/>
                  </a:lnTo>
                  <a:cubicBezTo>
                    <a:pt x="11614" y="2343"/>
                    <a:pt x="11232" y="3199"/>
                    <a:pt x="10627" y="3242"/>
                  </a:cubicBezTo>
                  <a:cubicBezTo>
                    <a:pt x="10687" y="3002"/>
                    <a:pt x="10730" y="2741"/>
                    <a:pt x="10791" y="2496"/>
                  </a:cubicBezTo>
                  <a:cubicBezTo>
                    <a:pt x="10910" y="1900"/>
                    <a:pt x="11030" y="1328"/>
                    <a:pt x="11113" y="734"/>
                  </a:cubicBezTo>
                  <a:cubicBezTo>
                    <a:pt x="11128" y="467"/>
                    <a:pt x="11189" y="182"/>
                    <a:pt x="10970" y="52"/>
                  </a:cubicBezTo>
                  <a:cubicBezTo>
                    <a:pt x="10911" y="16"/>
                    <a:pt x="10856" y="0"/>
                    <a:pt x="10807" y="0"/>
                  </a:cubicBezTo>
                  <a:close/>
                </a:path>
              </a:pathLst>
            </a:custGeom>
            <a:solidFill>
              <a:srgbClr val="778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0"/>
            <p:cNvSpPr/>
            <p:nvPr/>
          </p:nvSpPr>
          <p:spPr>
            <a:xfrm>
              <a:off x="6295625" y="3142975"/>
              <a:ext cx="520975" cy="666475"/>
            </a:xfrm>
            <a:custGeom>
              <a:avLst/>
              <a:gdLst/>
              <a:ahLst/>
              <a:cxnLst/>
              <a:rect l="l" t="t" r="r" b="b"/>
              <a:pathLst>
                <a:path w="20839" h="26659" extrusionOk="0">
                  <a:moveTo>
                    <a:pt x="18209" y="15211"/>
                  </a:moveTo>
                  <a:cubicBezTo>
                    <a:pt x="18044" y="15310"/>
                    <a:pt x="17877" y="15374"/>
                    <a:pt x="17708" y="15412"/>
                  </a:cubicBezTo>
                  <a:lnTo>
                    <a:pt x="17708" y="15412"/>
                  </a:lnTo>
                  <a:cubicBezTo>
                    <a:pt x="17835" y="15422"/>
                    <a:pt x="17940" y="15426"/>
                    <a:pt x="18026" y="15426"/>
                  </a:cubicBezTo>
                  <a:cubicBezTo>
                    <a:pt x="18491" y="15426"/>
                    <a:pt x="18394" y="15296"/>
                    <a:pt x="18209" y="15211"/>
                  </a:cubicBezTo>
                  <a:close/>
                  <a:moveTo>
                    <a:pt x="10950" y="1"/>
                  </a:moveTo>
                  <a:cubicBezTo>
                    <a:pt x="10636" y="1"/>
                    <a:pt x="10500" y="233"/>
                    <a:pt x="10410" y="629"/>
                  </a:cubicBezTo>
                  <a:cubicBezTo>
                    <a:pt x="10251" y="1319"/>
                    <a:pt x="10290" y="2072"/>
                    <a:pt x="10235" y="2789"/>
                  </a:cubicBezTo>
                  <a:lnTo>
                    <a:pt x="10235" y="2789"/>
                  </a:lnTo>
                  <a:cubicBezTo>
                    <a:pt x="9998" y="2464"/>
                    <a:pt x="9789" y="2121"/>
                    <a:pt x="9504" y="1823"/>
                  </a:cubicBezTo>
                  <a:cubicBezTo>
                    <a:pt x="9493" y="1812"/>
                    <a:pt x="9463" y="1807"/>
                    <a:pt x="9430" y="1807"/>
                  </a:cubicBezTo>
                  <a:cubicBezTo>
                    <a:pt x="9361" y="1807"/>
                    <a:pt x="9274" y="1829"/>
                    <a:pt x="9285" y="1873"/>
                  </a:cubicBezTo>
                  <a:cubicBezTo>
                    <a:pt x="9362" y="2172"/>
                    <a:pt x="9445" y="2453"/>
                    <a:pt x="9567" y="2726"/>
                  </a:cubicBezTo>
                  <a:lnTo>
                    <a:pt x="9567" y="2726"/>
                  </a:lnTo>
                  <a:cubicBezTo>
                    <a:pt x="9120" y="2441"/>
                    <a:pt x="8690" y="2149"/>
                    <a:pt x="8260" y="1823"/>
                  </a:cubicBezTo>
                  <a:cubicBezTo>
                    <a:pt x="8246" y="1813"/>
                    <a:pt x="8211" y="1807"/>
                    <a:pt x="8172" y="1807"/>
                  </a:cubicBezTo>
                  <a:cubicBezTo>
                    <a:pt x="8107" y="1807"/>
                    <a:pt x="8033" y="1825"/>
                    <a:pt x="8036" y="1873"/>
                  </a:cubicBezTo>
                  <a:cubicBezTo>
                    <a:pt x="8118" y="2482"/>
                    <a:pt x="8469" y="3009"/>
                    <a:pt x="8917" y="3414"/>
                  </a:cubicBezTo>
                  <a:lnTo>
                    <a:pt x="8917" y="3414"/>
                  </a:lnTo>
                  <a:cubicBezTo>
                    <a:pt x="8365" y="3417"/>
                    <a:pt x="7848" y="3482"/>
                    <a:pt x="7326" y="3700"/>
                  </a:cubicBezTo>
                  <a:cubicBezTo>
                    <a:pt x="7294" y="3711"/>
                    <a:pt x="7250" y="3744"/>
                    <a:pt x="7294" y="3766"/>
                  </a:cubicBezTo>
                  <a:cubicBezTo>
                    <a:pt x="7583" y="3950"/>
                    <a:pt x="7878" y="3973"/>
                    <a:pt x="8217" y="3978"/>
                  </a:cubicBezTo>
                  <a:cubicBezTo>
                    <a:pt x="8228" y="3980"/>
                    <a:pt x="8238" y="3980"/>
                    <a:pt x="8250" y="3980"/>
                  </a:cubicBezTo>
                  <a:cubicBezTo>
                    <a:pt x="8272" y="3980"/>
                    <a:pt x="8295" y="3978"/>
                    <a:pt x="8320" y="3978"/>
                  </a:cubicBezTo>
                  <a:cubicBezTo>
                    <a:pt x="8577" y="3978"/>
                    <a:pt x="8952" y="3978"/>
                    <a:pt x="8222" y="4257"/>
                  </a:cubicBezTo>
                  <a:cubicBezTo>
                    <a:pt x="8025" y="4333"/>
                    <a:pt x="7834" y="4409"/>
                    <a:pt x="7648" y="4491"/>
                  </a:cubicBezTo>
                  <a:cubicBezTo>
                    <a:pt x="7616" y="4507"/>
                    <a:pt x="7573" y="4534"/>
                    <a:pt x="7616" y="4562"/>
                  </a:cubicBezTo>
                  <a:cubicBezTo>
                    <a:pt x="7812" y="4682"/>
                    <a:pt x="8007" y="4771"/>
                    <a:pt x="8242" y="4771"/>
                  </a:cubicBezTo>
                  <a:cubicBezTo>
                    <a:pt x="8262" y="4771"/>
                    <a:pt x="8282" y="4770"/>
                    <a:pt x="8303" y="4769"/>
                  </a:cubicBezTo>
                  <a:cubicBezTo>
                    <a:pt x="8322" y="4768"/>
                    <a:pt x="8340" y="4767"/>
                    <a:pt x="8356" y="4767"/>
                  </a:cubicBezTo>
                  <a:cubicBezTo>
                    <a:pt x="8749" y="4767"/>
                    <a:pt x="8335" y="5007"/>
                    <a:pt x="8184" y="5233"/>
                  </a:cubicBezTo>
                  <a:cubicBezTo>
                    <a:pt x="8151" y="5271"/>
                    <a:pt x="8255" y="5277"/>
                    <a:pt x="8270" y="5277"/>
                  </a:cubicBezTo>
                  <a:cubicBezTo>
                    <a:pt x="8516" y="5266"/>
                    <a:pt x="8625" y="5266"/>
                    <a:pt x="8865" y="5173"/>
                  </a:cubicBezTo>
                  <a:lnTo>
                    <a:pt x="8865" y="5173"/>
                  </a:lnTo>
                  <a:cubicBezTo>
                    <a:pt x="8784" y="5206"/>
                    <a:pt x="8537" y="5468"/>
                    <a:pt x="8406" y="5576"/>
                  </a:cubicBezTo>
                  <a:cubicBezTo>
                    <a:pt x="7654" y="6188"/>
                    <a:pt x="6737" y="6553"/>
                    <a:pt x="5767" y="6591"/>
                  </a:cubicBezTo>
                  <a:cubicBezTo>
                    <a:pt x="5745" y="6591"/>
                    <a:pt x="5592" y="6619"/>
                    <a:pt x="5636" y="6667"/>
                  </a:cubicBezTo>
                  <a:cubicBezTo>
                    <a:pt x="5816" y="6891"/>
                    <a:pt x="6024" y="7022"/>
                    <a:pt x="6312" y="7049"/>
                  </a:cubicBezTo>
                  <a:cubicBezTo>
                    <a:pt x="6858" y="7104"/>
                    <a:pt x="6613" y="7170"/>
                    <a:pt x="6475" y="7568"/>
                  </a:cubicBezTo>
                  <a:cubicBezTo>
                    <a:pt x="6461" y="7606"/>
                    <a:pt x="6511" y="7614"/>
                    <a:pt x="6550" y="7614"/>
                  </a:cubicBezTo>
                  <a:cubicBezTo>
                    <a:pt x="6568" y="7614"/>
                    <a:pt x="6584" y="7612"/>
                    <a:pt x="6591" y="7611"/>
                  </a:cubicBezTo>
                  <a:cubicBezTo>
                    <a:pt x="6797" y="7573"/>
                    <a:pt x="6830" y="7562"/>
                    <a:pt x="7032" y="7507"/>
                  </a:cubicBezTo>
                  <a:cubicBezTo>
                    <a:pt x="7050" y="7502"/>
                    <a:pt x="7066" y="7499"/>
                    <a:pt x="7080" y="7499"/>
                  </a:cubicBezTo>
                  <a:cubicBezTo>
                    <a:pt x="7297" y="7499"/>
                    <a:pt x="6940" y="8152"/>
                    <a:pt x="6934" y="8162"/>
                  </a:cubicBezTo>
                  <a:cubicBezTo>
                    <a:pt x="6919" y="8201"/>
                    <a:pt x="6976" y="8206"/>
                    <a:pt x="7017" y="8206"/>
                  </a:cubicBezTo>
                  <a:cubicBezTo>
                    <a:pt x="7035" y="8206"/>
                    <a:pt x="7049" y="8205"/>
                    <a:pt x="7054" y="8205"/>
                  </a:cubicBezTo>
                  <a:cubicBezTo>
                    <a:pt x="7071" y="8207"/>
                    <a:pt x="7088" y="8207"/>
                    <a:pt x="7104" y="8207"/>
                  </a:cubicBezTo>
                  <a:cubicBezTo>
                    <a:pt x="7225" y="8207"/>
                    <a:pt x="7335" y="8169"/>
                    <a:pt x="7436" y="8097"/>
                  </a:cubicBezTo>
                  <a:lnTo>
                    <a:pt x="7436" y="8097"/>
                  </a:lnTo>
                  <a:cubicBezTo>
                    <a:pt x="7359" y="8227"/>
                    <a:pt x="7278" y="8358"/>
                    <a:pt x="7185" y="8479"/>
                  </a:cubicBezTo>
                  <a:cubicBezTo>
                    <a:pt x="6847" y="8920"/>
                    <a:pt x="6470" y="9313"/>
                    <a:pt x="5931" y="9521"/>
                  </a:cubicBezTo>
                  <a:cubicBezTo>
                    <a:pt x="5357" y="9733"/>
                    <a:pt x="4763" y="9836"/>
                    <a:pt x="4191" y="10045"/>
                  </a:cubicBezTo>
                  <a:cubicBezTo>
                    <a:pt x="4169" y="10055"/>
                    <a:pt x="4131" y="10077"/>
                    <a:pt x="4146" y="10104"/>
                  </a:cubicBezTo>
                  <a:cubicBezTo>
                    <a:pt x="4357" y="10444"/>
                    <a:pt x="4707" y="10584"/>
                    <a:pt x="5074" y="10584"/>
                  </a:cubicBezTo>
                  <a:cubicBezTo>
                    <a:pt x="5330" y="10584"/>
                    <a:pt x="5594" y="10516"/>
                    <a:pt x="5825" y="10400"/>
                  </a:cubicBezTo>
                  <a:lnTo>
                    <a:pt x="5825" y="10400"/>
                  </a:lnTo>
                  <a:cubicBezTo>
                    <a:pt x="5576" y="10781"/>
                    <a:pt x="5231" y="11067"/>
                    <a:pt x="4834" y="11315"/>
                  </a:cubicBezTo>
                  <a:cubicBezTo>
                    <a:pt x="4780" y="11347"/>
                    <a:pt x="4818" y="11380"/>
                    <a:pt x="4866" y="11380"/>
                  </a:cubicBezTo>
                  <a:cubicBezTo>
                    <a:pt x="5070" y="11393"/>
                    <a:pt x="5287" y="11412"/>
                    <a:pt x="5502" y="11412"/>
                  </a:cubicBezTo>
                  <a:cubicBezTo>
                    <a:pt x="5807" y="11412"/>
                    <a:pt x="6109" y="11374"/>
                    <a:pt x="6366" y="11232"/>
                  </a:cubicBezTo>
                  <a:lnTo>
                    <a:pt x="6366" y="11232"/>
                  </a:lnTo>
                  <a:cubicBezTo>
                    <a:pt x="5986" y="12318"/>
                    <a:pt x="4945" y="12843"/>
                    <a:pt x="3855" y="12843"/>
                  </a:cubicBezTo>
                  <a:cubicBezTo>
                    <a:pt x="3581" y="12843"/>
                    <a:pt x="3304" y="12810"/>
                    <a:pt x="3034" y="12744"/>
                  </a:cubicBezTo>
                  <a:cubicBezTo>
                    <a:pt x="3031" y="12744"/>
                    <a:pt x="3027" y="12743"/>
                    <a:pt x="3021" y="12743"/>
                  </a:cubicBezTo>
                  <a:cubicBezTo>
                    <a:pt x="2968" y="12743"/>
                    <a:pt x="2799" y="12766"/>
                    <a:pt x="2849" y="12815"/>
                  </a:cubicBezTo>
                  <a:cubicBezTo>
                    <a:pt x="3099" y="13094"/>
                    <a:pt x="3426" y="13339"/>
                    <a:pt x="3809" y="13409"/>
                  </a:cubicBezTo>
                  <a:cubicBezTo>
                    <a:pt x="3961" y="13436"/>
                    <a:pt x="4013" y="13447"/>
                    <a:pt x="4000" y="13447"/>
                  </a:cubicBezTo>
                  <a:cubicBezTo>
                    <a:pt x="3960" y="13447"/>
                    <a:pt x="3244" y="13336"/>
                    <a:pt x="3144" y="13328"/>
                  </a:cubicBezTo>
                  <a:cubicBezTo>
                    <a:pt x="3137" y="13327"/>
                    <a:pt x="3129" y="13327"/>
                    <a:pt x="3120" y="13327"/>
                  </a:cubicBezTo>
                  <a:cubicBezTo>
                    <a:pt x="3065" y="13327"/>
                    <a:pt x="2973" y="13342"/>
                    <a:pt x="2973" y="13394"/>
                  </a:cubicBezTo>
                  <a:cubicBezTo>
                    <a:pt x="2973" y="13960"/>
                    <a:pt x="3290" y="14288"/>
                    <a:pt x="3798" y="14479"/>
                  </a:cubicBezTo>
                  <a:cubicBezTo>
                    <a:pt x="3904" y="14514"/>
                    <a:pt x="4067" y="14545"/>
                    <a:pt x="4186" y="14545"/>
                  </a:cubicBezTo>
                  <a:cubicBezTo>
                    <a:pt x="4194" y="14545"/>
                    <a:pt x="4203" y="14545"/>
                    <a:pt x="4211" y="14544"/>
                  </a:cubicBezTo>
                  <a:lnTo>
                    <a:pt x="4211" y="14544"/>
                  </a:lnTo>
                  <a:cubicBezTo>
                    <a:pt x="3967" y="14555"/>
                    <a:pt x="3841" y="14594"/>
                    <a:pt x="3617" y="14698"/>
                  </a:cubicBezTo>
                  <a:cubicBezTo>
                    <a:pt x="3602" y="14703"/>
                    <a:pt x="3542" y="14730"/>
                    <a:pt x="3569" y="14758"/>
                  </a:cubicBezTo>
                  <a:cubicBezTo>
                    <a:pt x="3792" y="14959"/>
                    <a:pt x="4021" y="15073"/>
                    <a:pt x="4327" y="15101"/>
                  </a:cubicBezTo>
                  <a:cubicBezTo>
                    <a:pt x="4468" y="15118"/>
                    <a:pt x="4599" y="15128"/>
                    <a:pt x="4741" y="15128"/>
                  </a:cubicBezTo>
                  <a:cubicBezTo>
                    <a:pt x="4616" y="15128"/>
                    <a:pt x="4191" y="15576"/>
                    <a:pt x="3995" y="15679"/>
                  </a:cubicBezTo>
                  <a:cubicBezTo>
                    <a:pt x="3972" y="15690"/>
                    <a:pt x="3955" y="15723"/>
                    <a:pt x="3988" y="15740"/>
                  </a:cubicBezTo>
                  <a:cubicBezTo>
                    <a:pt x="4239" y="15860"/>
                    <a:pt x="4522" y="15973"/>
                    <a:pt x="4813" y="15973"/>
                  </a:cubicBezTo>
                  <a:cubicBezTo>
                    <a:pt x="4863" y="15973"/>
                    <a:pt x="4914" y="15970"/>
                    <a:pt x="4965" y="15962"/>
                  </a:cubicBezTo>
                  <a:lnTo>
                    <a:pt x="4965" y="15962"/>
                  </a:lnTo>
                  <a:cubicBezTo>
                    <a:pt x="4965" y="15962"/>
                    <a:pt x="4381" y="16410"/>
                    <a:pt x="4234" y="16465"/>
                  </a:cubicBezTo>
                  <a:cubicBezTo>
                    <a:pt x="3765" y="16639"/>
                    <a:pt x="3290" y="16704"/>
                    <a:pt x="2794" y="16737"/>
                  </a:cubicBezTo>
                  <a:cubicBezTo>
                    <a:pt x="2766" y="16737"/>
                    <a:pt x="2641" y="16754"/>
                    <a:pt x="2653" y="16803"/>
                  </a:cubicBezTo>
                  <a:cubicBezTo>
                    <a:pt x="2756" y="17135"/>
                    <a:pt x="3099" y="17321"/>
                    <a:pt x="3421" y="17409"/>
                  </a:cubicBezTo>
                  <a:cubicBezTo>
                    <a:pt x="3993" y="17563"/>
                    <a:pt x="3573" y="17634"/>
                    <a:pt x="3187" y="17634"/>
                  </a:cubicBezTo>
                  <a:cubicBezTo>
                    <a:pt x="3043" y="17634"/>
                    <a:pt x="2903" y="17624"/>
                    <a:pt x="2821" y="17605"/>
                  </a:cubicBezTo>
                  <a:cubicBezTo>
                    <a:pt x="2592" y="17550"/>
                    <a:pt x="2374" y="17485"/>
                    <a:pt x="2150" y="17419"/>
                  </a:cubicBezTo>
                  <a:cubicBezTo>
                    <a:pt x="2137" y="17415"/>
                    <a:pt x="2118" y="17412"/>
                    <a:pt x="2098" y="17412"/>
                  </a:cubicBezTo>
                  <a:cubicBezTo>
                    <a:pt x="2040" y="17412"/>
                    <a:pt x="1967" y="17431"/>
                    <a:pt x="1959" y="17480"/>
                  </a:cubicBezTo>
                  <a:cubicBezTo>
                    <a:pt x="1834" y="18248"/>
                    <a:pt x="2527" y="18620"/>
                    <a:pt x="3214" y="18641"/>
                  </a:cubicBezTo>
                  <a:cubicBezTo>
                    <a:pt x="3257" y="18641"/>
                    <a:pt x="3312" y="18636"/>
                    <a:pt x="3356" y="18630"/>
                  </a:cubicBezTo>
                  <a:cubicBezTo>
                    <a:pt x="3396" y="18626"/>
                    <a:pt x="3434" y="18622"/>
                    <a:pt x="3465" y="18622"/>
                  </a:cubicBezTo>
                  <a:cubicBezTo>
                    <a:pt x="3553" y="18622"/>
                    <a:pt x="3574" y="18656"/>
                    <a:pt x="3383" y="18810"/>
                  </a:cubicBezTo>
                  <a:cubicBezTo>
                    <a:pt x="3130" y="19016"/>
                    <a:pt x="2813" y="19074"/>
                    <a:pt x="2497" y="19074"/>
                  </a:cubicBezTo>
                  <a:cubicBezTo>
                    <a:pt x="2328" y="19074"/>
                    <a:pt x="2161" y="19058"/>
                    <a:pt x="2003" y="19039"/>
                  </a:cubicBezTo>
                  <a:cubicBezTo>
                    <a:pt x="1593" y="18990"/>
                    <a:pt x="1190" y="18908"/>
                    <a:pt x="787" y="18882"/>
                  </a:cubicBezTo>
                  <a:cubicBezTo>
                    <a:pt x="748" y="18882"/>
                    <a:pt x="617" y="18887"/>
                    <a:pt x="617" y="18947"/>
                  </a:cubicBezTo>
                  <a:cubicBezTo>
                    <a:pt x="650" y="19481"/>
                    <a:pt x="1218" y="19879"/>
                    <a:pt x="1724" y="19950"/>
                  </a:cubicBezTo>
                  <a:cubicBezTo>
                    <a:pt x="1835" y="19964"/>
                    <a:pt x="1941" y="19973"/>
                    <a:pt x="2045" y="19973"/>
                  </a:cubicBezTo>
                  <a:cubicBezTo>
                    <a:pt x="2184" y="19973"/>
                    <a:pt x="2321" y="19957"/>
                    <a:pt x="2467" y="19917"/>
                  </a:cubicBezTo>
                  <a:cubicBezTo>
                    <a:pt x="2596" y="19879"/>
                    <a:pt x="2671" y="19863"/>
                    <a:pt x="2708" y="19863"/>
                  </a:cubicBezTo>
                  <a:cubicBezTo>
                    <a:pt x="2835" y="19863"/>
                    <a:pt x="2498" y="20061"/>
                    <a:pt x="2363" y="20256"/>
                  </a:cubicBezTo>
                  <a:cubicBezTo>
                    <a:pt x="2351" y="20272"/>
                    <a:pt x="2369" y="20282"/>
                    <a:pt x="2379" y="20294"/>
                  </a:cubicBezTo>
                  <a:cubicBezTo>
                    <a:pt x="2598" y="20413"/>
                    <a:pt x="2766" y="20441"/>
                    <a:pt x="3018" y="20446"/>
                  </a:cubicBezTo>
                  <a:cubicBezTo>
                    <a:pt x="3209" y="20453"/>
                    <a:pt x="2625" y="21085"/>
                    <a:pt x="2537" y="21166"/>
                  </a:cubicBezTo>
                  <a:cubicBezTo>
                    <a:pt x="1802" y="21871"/>
                    <a:pt x="896" y="22034"/>
                    <a:pt x="34" y="22498"/>
                  </a:cubicBezTo>
                  <a:cubicBezTo>
                    <a:pt x="8" y="22511"/>
                    <a:pt x="1" y="22522"/>
                    <a:pt x="7" y="22530"/>
                  </a:cubicBezTo>
                  <a:lnTo>
                    <a:pt x="7" y="22530"/>
                  </a:lnTo>
                  <a:cubicBezTo>
                    <a:pt x="5" y="22536"/>
                    <a:pt x="7" y="22542"/>
                    <a:pt x="12" y="22547"/>
                  </a:cubicBezTo>
                  <a:cubicBezTo>
                    <a:pt x="267" y="22845"/>
                    <a:pt x="642" y="22970"/>
                    <a:pt x="1032" y="22970"/>
                  </a:cubicBezTo>
                  <a:cubicBezTo>
                    <a:pt x="1319" y="22970"/>
                    <a:pt x="1615" y="22902"/>
                    <a:pt x="1876" y="22784"/>
                  </a:cubicBezTo>
                  <a:lnTo>
                    <a:pt x="1876" y="22784"/>
                  </a:lnTo>
                  <a:cubicBezTo>
                    <a:pt x="1613" y="23069"/>
                    <a:pt x="1319" y="23329"/>
                    <a:pt x="1065" y="23616"/>
                  </a:cubicBezTo>
                  <a:cubicBezTo>
                    <a:pt x="956" y="23736"/>
                    <a:pt x="558" y="24107"/>
                    <a:pt x="606" y="24303"/>
                  </a:cubicBezTo>
                  <a:cubicBezTo>
                    <a:pt x="666" y="24535"/>
                    <a:pt x="847" y="24613"/>
                    <a:pt x="1065" y="24613"/>
                  </a:cubicBezTo>
                  <a:cubicBezTo>
                    <a:pt x="1410" y="24613"/>
                    <a:pt x="1848" y="24417"/>
                    <a:pt x="2036" y="24331"/>
                  </a:cubicBezTo>
                  <a:cubicBezTo>
                    <a:pt x="2040" y="24328"/>
                    <a:pt x="2045" y="24326"/>
                    <a:pt x="2049" y="24324"/>
                  </a:cubicBezTo>
                  <a:lnTo>
                    <a:pt x="2049" y="24324"/>
                  </a:lnTo>
                  <a:cubicBezTo>
                    <a:pt x="1833" y="24482"/>
                    <a:pt x="1603" y="24675"/>
                    <a:pt x="1561" y="24904"/>
                  </a:cubicBezTo>
                  <a:cubicBezTo>
                    <a:pt x="1536" y="25032"/>
                    <a:pt x="1612" y="25079"/>
                    <a:pt x="1737" y="25079"/>
                  </a:cubicBezTo>
                  <a:cubicBezTo>
                    <a:pt x="1945" y="25079"/>
                    <a:pt x="2289" y="24949"/>
                    <a:pt x="2530" y="24846"/>
                  </a:cubicBezTo>
                  <a:lnTo>
                    <a:pt x="2530" y="24846"/>
                  </a:lnTo>
                  <a:cubicBezTo>
                    <a:pt x="2408" y="25022"/>
                    <a:pt x="2322" y="25132"/>
                    <a:pt x="2308" y="25383"/>
                  </a:cubicBezTo>
                  <a:cubicBezTo>
                    <a:pt x="2303" y="25416"/>
                    <a:pt x="2379" y="25416"/>
                    <a:pt x="2396" y="25416"/>
                  </a:cubicBezTo>
                  <a:cubicBezTo>
                    <a:pt x="2720" y="25406"/>
                    <a:pt x="3048" y="25315"/>
                    <a:pt x="3336" y="25154"/>
                  </a:cubicBezTo>
                  <a:lnTo>
                    <a:pt x="3336" y="25154"/>
                  </a:lnTo>
                  <a:cubicBezTo>
                    <a:pt x="3141" y="25470"/>
                    <a:pt x="3003" y="25843"/>
                    <a:pt x="3492" y="25858"/>
                  </a:cubicBezTo>
                  <a:cubicBezTo>
                    <a:pt x="3502" y="25859"/>
                    <a:pt x="3513" y="25859"/>
                    <a:pt x="3524" y="25859"/>
                  </a:cubicBezTo>
                  <a:cubicBezTo>
                    <a:pt x="3891" y="25859"/>
                    <a:pt x="4238" y="25729"/>
                    <a:pt x="4550" y="25542"/>
                  </a:cubicBezTo>
                  <a:lnTo>
                    <a:pt x="4550" y="25542"/>
                  </a:lnTo>
                  <a:cubicBezTo>
                    <a:pt x="4416" y="25919"/>
                    <a:pt x="4666" y="26080"/>
                    <a:pt x="4994" y="26080"/>
                  </a:cubicBezTo>
                  <a:cubicBezTo>
                    <a:pt x="5167" y="26080"/>
                    <a:pt x="5362" y="26035"/>
                    <a:pt x="5534" y="25953"/>
                  </a:cubicBezTo>
                  <a:lnTo>
                    <a:pt x="5534" y="25953"/>
                  </a:lnTo>
                  <a:cubicBezTo>
                    <a:pt x="5508" y="26036"/>
                    <a:pt x="5497" y="26121"/>
                    <a:pt x="5494" y="26234"/>
                  </a:cubicBezTo>
                  <a:cubicBezTo>
                    <a:pt x="5494" y="26262"/>
                    <a:pt x="5543" y="26267"/>
                    <a:pt x="5554" y="26267"/>
                  </a:cubicBezTo>
                  <a:cubicBezTo>
                    <a:pt x="5590" y="26269"/>
                    <a:pt x="5625" y="26270"/>
                    <a:pt x="5659" y="26270"/>
                  </a:cubicBezTo>
                  <a:cubicBezTo>
                    <a:pt x="5888" y="26270"/>
                    <a:pt x="6088" y="26228"/>
                    <a:pt x="6273" y="26133"/>
                  </a:cubicBezTo>
                  <a:lnTo>
                    <a:pt x="6273" y="26133"/>
                  </a:lnTo>
                  <a:cubicBezTo>
                    <a:pt x="6235" y="26317"/>
                    <a:pt x="6390" y="26384"/>
                    <a:pt x="6602" y="26384"/>
                  </a:cubicBezTo>
                  <a:cubicBezTo>
                    <a:pt x="6796" y="26384"/>
                    <a:pt x="7037" y="26329"/>
                    <a:pt x="7225" y="26257"/>
                  </a:cubicBezTo>
                  <a:lnTo>
                    <a:pt x="7225" y="26257"/>
                  </a:lnTo>
                  <a:cubicBezTo>
                    <a:pt x="7213" y="26554"/>
                    <a:pt x="7343" y="26658"/>
                    <a:pt x="7535" y="26658"/>
                  </a:cubicBezTo>
                  <a:cubicBezTo>
                    <a:pt x="7852" y="26658"/>
                    <a:pt x="8337" y="26374"/>
                    <a:pt x="8634" y="26193"/>
                  </a:cubicBezTo>
                  <a:lnTo>
                    <a:pt x="8634" y="26193"/>
                  </a:lnTo>
                  <a:cubicBezTo>
                    <a:pt x="8702" y="26370"/>
                    <a:pt x="8824" y="26439"/>
                    <a:pt x="8962" y="26439"/>
                  </a:cubicBezTo>
                  <a:cubicBezTo>
                    <a:pt x="9142" y="26439"/>
                    <a:pt x="9351" y="26320"/>
                    <a:pt x="9504" y="26163"/>
                  </a:cubicBezTo>
                  <a:lnTo>
                    <a:pt x="9504" y="26163"/>
                  </a:lnTo>
                  <a:cubicBezTo>
                    <a:pt x="9622" y="26292"/>
                    <a:pt x="9756" y="26355"/>
                    <a:pt x="9891" y="26355"/>
                  </a:cubicBezTo>
                  <a:cubicBezTo>
                    <a:pt x="10015" y="26355"/>
                    <a:pt x="10141" y="26300"/>
                    <a:pt x="10254" y="26192"/>
                  </a:cubicBezTo>
                  <a:lnTo>
                    <a:pt x="10254" y="26192"/>
                  </a:lnTo>
                  <a:cubicBezTo>
                    <a:pt x="10457" y="26384"/>
                    <a:pt x="10721" y="26494"/>
                    <a:pt x="10954" y="26494"/>
                  </a:cubicBezTo>
                  <a:cubicBezTo>
                    <a:pt x="11207" y="26494"/>
                    <a:pt x="11423" y="26365"/>
                    <a:pt x="11481" y="26071"/>
                  </a:cubicBezTo>
                  <a:lnTo>
                    <a:pt x="11481" y="26071"/>
                  </a:lnTo>
                  <a:cubicBezTo>
                    <a:pt x="11694" y="26324"/>
                    <a:pt x="11953" y="26523"/>
                    <a:pt x="12291" y="26523"/>
                  </a:cubicBezTo>
                  <a:cubicBezTo>
                    <a:pt x="12335" y="26523"/>
                    <a:pt x="12380" y="26520"/>
                    <a:pt x="12427" y="26513"/>
                  </a:cubicBezTo>
                  <a:cubicBezTo>
                    <a:pt x="12743" y="26466"/>
                    <a:pt x="12862" y="26219"/>
                    <a:pt x="12854" y="25954"/>
                  </a:cubicBezTo>
                  <a:lnTo>
                    <a:pt x="12854" y="25954"/>
                  </a:lnTo>
                  <a:cubicBezTo>
                    <a:pt x="13232" y="26198"/>
                    <a:pt x="13697" y="26421"/>
                    <a:pt x="14140" y="26421"/>
                  </a:cubicBezTo>
                  <a:cubicBezTo>
                    <a:pt x="14221" y="26421"/>
                    <a:pt x="14301" y="26414"/>
                    <a:pt x="14380" y="26398"/>
                  </a:cubicBezTo>
                  <a:cubicBezTo>
                    <a:pt x="14653" y="26342"/>
                    <a:pt x="14790" y="26247"/>
                    <a:pt x="14775" y="26105"/>
                  </a:cubicBezTo>
                  <a:lnTo>
                    <a:pt x="14775" y="26105"/>
                  </a:lnTo>
                  <a:cubicBezTo>
                    <a:pt x="14973" y="26203"/>
                    <a:pt x="15175" y="26260"/>
                    <a:pt x="15405" y="26260"/>
                  </a:cubicBezTo>
                  <a:cubicBezTo>
                    <a:pt x="15494" y="26260"/>
                    <a:pt x="15586" y="26252"/>
                    <a:pt x="15684" y="26234"/>
                  </a:cubicBezTo>
                  <a:cubicBezTo>
                    <a:pt x="15705" y="26234"/>
                    <a:pt x="15803" y="26213"/>
                    <a:pt x="15793" y="26169"/>
                  </a:cubicBezTo>
                  <a:cubicBezTo>
                    <a:pt x="15778" y="26106"/>
                    <a:pt x="15764" y="26052"/>
                    <a:pt x="15747" y="26002"/>
                  </a:cubicBezTo>
                  <a:lnTo>
                    <a:pt x="15747" y="26002"/>
                  </a:lnTo>
                  <a:cubicBezTo>
                    <a:pt x="16147" y="26246"/>
                    <a:pt x="16563" y="26425"/>
                    <a:pt x="17047" y="26529"/>
                  </a:cubicBezTo>
                  <a:cubicBezTo>
                    <a:pt x="17053" y="26530"/>
                    <a:pt x="17063" y="26530"/>
                    <a:pt x="17076" y="26530"/>
                  </a:cubicBezTo>
                  <a:cubicBezTo>
                    <a:pt x="17136" y="26530"/>
                    <a:pt x="17252" y="26517"/>
                    <a:pt x="17238" y="26463"/>
                  </a:cubicBezTo>
                  <a:cubicBezTo>
                    <a:pt x="17189" y="26268"/>
                    <a:pt x="17092" y="26112"/>
                    <a:pt x="16968" y="25972"/>
                  </a:cubicBezTo>
                  <a:lnTo>
                    <a:pt x="16968" y="25972"/>
                  </a:lnTo>
                  <a:cubicBezTo>
                    <a:pt x="17100" y="26010"/>
                    <a:pt x="17239" y="26030"/>
                    <a:pt x="17397" y="26032"/>
                  </a:cubicBezTo>
                  <a:cubicBezTo>
                    <a:pt x="17424" y="26032"/>
                    <a:pt x="17545" y="26017"/>
                    <a:pt x="17533" y="25967"/>
                  </a:cubicBezTo>
                  <a:cubicBezTo>
                    <a:pt x="17524" y="25919"/>
                    <a:pt x="17514" y="25879"/>
                    <a:pt x="17503" y="25842"/>
                  </a:cubicBezTo>
                  <a:lnTo>
                    <a:pt x="17503" y="25842"/>
                  </a:lnTo>
                  <a:cubicBezTo>
                    <a:pt x="17713" y="25958"/>
                    <a:pt x="17941" y="26067"/>
                    <a:pt x="18150" y="26067"/>
                  </a:cubicBezTo>
                  <a:cubicBezTo>
                    <a:pt x="18196" y="26067"/>
                    <a:pt x="18241" y="26061"/>
                    <a:pt x="18286" y="26049"/>
                  </a:cubicBezTo>
                  <a:cubicBezTo>
                    <a:pt x="18619" y="25961"/>
                    <a:pt x="18510" y="25730"/>
                    <a:pt x="18339" y="25532"/>
                  </a:cubicBezTo>
                  <a:lnTo>
                    <a:pt x="18339" y="25532"/>
                  </a:lnTo>
                  <a:cubicBezTo>
                    <a:pt x="18482" y="25573"/>
                    <a:pt x="18627" y="25598"/>
                    <a:pt x="18768" y="25598"/>
                  </a:cubicBezTo>
                  <a:cubicBezTo>
                    <a:pt x="19039" y="25598"/>
                    <a:pt x="19297" y="25505"/>
                    <a:pt x="19502" y="25257"/>
                  </a:cubicBezTo>
                  <a:cubicBezTo>
                    <a:pt x="19519" y="25242"/>
                    <a:pt x="19519" y="25219"/>
                    <a:pt x="19497" y="25209"/>
                  </a:cubicBezTo>
                  <a:cubicBezTo>
                    <a:pt x="19069" y="25023"/>
                    <a:pt x="18667" y="24839"/>
                    <a:pt x="18303" y="24572"/>
                  </a:cubicBezTo>
                  <a:lnTo>
                    <a:pt x="18303" y="24572"/>
                  </a:lnTo>
                  <a:cubicBezTo>
                    <a:pt x="18587" y="24660"/>
                    <a:pt x="18924" y="24732"/>
                    <a:pt x="19216" y="24732"/>
                  </a:cubicBezTo>
                  <a:cubicBezTo>
                    <a:pt x="19611" y="24732"/>
                    <a:pt x="19924" y="24601"/>
                    <a:pt x="19917" y="24205"/>
                  </a:cubicBezTo>
                  <a:cubicBezTo>
                    <a:pt x="19917" y="24177"/>
                    <a:pt x="19868" y="24172"/>
                    <a:pt x="19857" y="24172"/>
                  </a:cubicBezTo>
                  <a:cubicBezTo>
                    <a:pt x="19315" y="24138"/>
                    <a:pt x="18755" y="23929"/>
                    <a:pt x="18397" y="23517"/>
                  </a:cubicBezTo>
                  <a:lnTo>
                    <a:pt x="18397" y="23517"/>
                  </a:lnTo>
                  <a:cubicBezTo>
                    <a:pt x="18578" y="23548"/>
                    <a:pt x="18793" y="23566"/>
                    <a:pt x="19017" y="23566"/>
                  </a:cubicBezTo>
                  <a:cubicBezTo>
                    <a:pt x="19765" y="23566"/>
                    <a:pt x="20610" y="23361"/>
                    <a:pt x="20642" y="22732"/>
                  </a:cubicBezTo>
                  <a:cubicBezTo>
                    <a:pt x="20642" y="22711"/>
                    <a:pt x="20594" y="22704"/>
                    <a:pt x="20577" y="22704"/>
                  </a:cubicBezTo>
                  <a:cubicBezTo>
                    <a:pt x="20075" y="22634"/>
                    <a:pt x="19590" y="22475"/>
                    <a:pt x="19169" y="22187"/>
                  </a:cubicBezTo>
                  <a:cubicBezTo>
                    <a:pt x="19131" y="22160"/>
                    <a:pt x="18225" y="21352"/>
                    <a:pt x="18232" y="21352"/>
                  </a:cubicBezTo>
                  <a:cubicBezTo>
                    <a:pt x="18547" y="21276"/>
                    <a:pt x="18880" y="20965"/>
                    <a:pt x="19088" y="20735"/>
                  </a:cubicBezTo>
                  <a:cubicBezTo>
                    <a:pt x="19142" y="20675"/>
                    <a:pt x="19464" y="20337"/>
                    <a:pt x="19273" y="20282"/>
                  </a:cubicBezTo>
                  <a:cubicBezTo>
                    <a:pt x="19199" y="20263"/>
                    <a:pt x="19123" y="20256"/>
                    <a:pt x="19047" y="20256"/>
                  </a:cubicBezTo>
                  <a:cubicBezTo>
                    <a:pt x="18938" y="20256"/>
                    <a:pt x="18828" y="20269"/>
                    <a:pt x="18723" y="20272"/>
                  </a:cubicBezTo>
                  <a:cubicBezTo>
                    <a:pt x="18627" y="20281"/>
                    <a:pt x="18531" y="20286"/>
                    <a:pt x="18435" y="20286"/>
                  </a:cubicBezTo>
                  <a:cubicBezTo>
                    <a:pt x="18294" y="20286"/>
                    <a:pt x="18153" y="20276"/>
                    <a:pt x="18013" y="20256"/>
                  </a:cubicBezTo>
                  <a:cubicBezTo>
                    <a:pt x="17844" y="20201"/>
                    <a:pt x="17675" y="20131"/>
                    <a:pt x="17517" y="20053"/>
                  </a:cubicBezTo>
                  <a:cubicBezTo>
                    <a:pt x="17653" y="20043"/>
                    <a:pt x="18041" y="19902"/>
                    <a:pt x="17986" y="19693"/>
                  </a:cubicBezTo>
                  <a:cubicBezTo>
                    <a:pt x="17833" y="19126"/>
                    <a:pt x="17140" y="19094"/>
                    <a:pt x="16682" y="19018"/>
                  </a:cubicBezTo>
                  <a:lnTo>
                    <a:pt x="16682" y="19018"/>
                  </a:lnTo>
                  <a:cubicBezTo>
                    <a:pt x="16828" y="19042"/>
                    <a:pt x="17034" y="19066"/>
                    <a:pt x="17249" y="19066"/>
                  </a:cubicBezTo>
                  <a:cubicBezTo>
                    <a:pt x="17665" y="19066"/>
                    <a:pt x="18110" y="18974"/>
                    <a:pt x="18204" y="18603"/>
                  </a:cubicBezTo>
                  <a:cubicBezTo>
                    <a:pt x="18210" y="18565"/>
                    <a:pt x="18166" y="18560"/>
                    <a:pt x="18139" y="18560"/>
                  </a:cubicBezTo>
                  <a:cubicBezTo>
                    <a:pt x="17975" y="18543"/>
                    <a:pt x="17806" y="18522"/>
                    <a:pt x="17643" y="18489"/>
                  </a:cubicBezTo>
                  <a:cubicBezTo>
                    <a:pt x="17555" y="18412"/>
                    <a:pt x="17467" y="18336"/>
                    <a:pt x="17381" y="18260"/>
                  </a:cubicBezTo>
                  <a:cubicBezTo>
                    <a:pt x="17517" y="18221"/>
                    <a:pt x="17653" y="18194"/>
                    <a:pt x="17784" y="18150"/>
                  </a:cubicBezTo>
                  <a:cubicBezTo>
                    <a:pt x="17937" y="18107"/>
                    <a:pt x="18101" y="18063"/>
                    <a:pt x="18237" y="17981"/>
                  </a:cubicBezTo>
                  <a:cubicBezTo>
                    <a:pt x="18575" y="17790"/>
                    <a:pt x="18701" y="17566"/>
                    <a:pt x="18608" y="17180"/>
                  </a:cubicBezTo>
                  <a:cubicBezTo>
                    <a:pt x="18600" y="17155"/>
                    <a:pt x="18570" y="17148"/>
                    <a:pt x="18537" y="17148"/>
                  </a:cubicBezTo>
                  <a:cubicBezTo>
                    <a:pt x="18505" y="17148"/>
                    <a:pt x="18471" y="17155"/>
                    <a:pt x="18454" y="17157"/>
                  </a:cubicBezTo>
                  <a:cubicBezTo>
                    <a:pt x="18003" y="17254"/>
                    <a:pt x="17492" y="17362"/>
                    <a:pt x="17005" y="17362"/>
                  </a:cubicBezTo>
                  <a:cubicBezTo>
                    <a:pt x="16499" y="17362"/>
                    <a:pt x="16019" y="17246"/>
                    <a:pt x="15656" y="16881"/>
                  </a:cubicBezTo>
                  <a:lnTo>
                    <a:pt x="15656" y="16881"/>
                  </a:lnTo>
                  <a:cubicBezTo>
                    <a:pt x="15734" y="16897"/>
                    <a:pt x="15810" y="16905"/>
                    <a:pt x="15886" y="16905"/>
                  </a:cubicBezTo>
                  <a:cubicBezTo>
                    <a:pt x="16034" y="16905"/>
                    <a:pt x="16184" y="16875"/>
                    <a:pt x="16360" y="16813"/>
                  </a:cubicBezTo>
                  <a:cubicBezTo>
                    <a:pt x="16382" y="16808"/>
                    <a:pt x="16420" y="16787"/>
                    <a:pt x="16404" y="16754"/>
                  </a:cubicBezTo>
                  <a:cubicBezTo>
                    <a:pt x="16344" y="16663"/>
                    <a:pt x="16283" y="16579"/>
                    <a:pt x="16218" y="16500"/>
                  </a:cubicBezTo>
                  <a:lnTo>
                    <a:pt x="16218" y="16500"/>
                  </a:lnTo>
                  <a:cubicBezTo>
                    <a:pt x="16426" y="16575"/>
                    <a:pt x="16655" y="16630"/>
                    <a:pt x="16867" y="16630"/>
                  </a:cubicBezTo>
                  <a:cubicBezTo>
                    <a:pt x="17130" y="16630"/>
                    <a:pt x="17367" y="16546"/>
                    <a:pt x="17505" y="16312"/>
                  </a:cubicBezTo>
                  <a:cubicBezTo>
                    <a:pt x="17517" y="16284"/>
                    <a:pt x="17484" y="16274"/>
                    <a:pt x="17467" y="16269"/>
                  </a:cubicBezTo>
                  <a:cubicBezTo>
                    <a:pt x="17293" y="16227"/>
                    <a:pt x="17142" y="16171"/>
                    <a:pt x="17002" y="16097"/>
                  </a:cubicBezTo>
                  <a:lnTo>
                    <a:pt x="17002" y="16097"/>
                  </a:lnTo>
                  <a:cubicBezTo>
                    <a:pt x="17023" y="16099"/>
                    <a:pt x="17042" y="16100"/>
                    <a:pt x="17062" y="16100"/>
                  </a:cubicBezTo>
                  <a:cubicBezTo>
                    <a:pt x="17140" y="16100"/>
                    <a:pt x="17214" y="16084"/>
                    <a:pt x="17276" y="16045"/>
                  </a:cubicBezTo>
                  <a:cubicBezTo>
                    <a:pt x="17617" y="15826"/>
                    <a:pt x="17233" y="15595"/>
                    <a:pt x="16924" y="15424"/>
                  </a:cubicBezTo>
                  <a:lnTo>
                    <a:pt x="16924" y="15424"/>
                  </a:lnTo>
                  <a:cubicBezTo>
                    <a:pt x="17054" y="15443"/>
                    <a:pt x="17181" y="15454"/>
                    <a:pt x="17306" y="15454"/>
                  </a:cubicBezTo>
                  <a:cubicBezTo>
                    <a:pt x="17442" y="15454"/>
                    <a:pt x="17576" y="15441"/>
                    <a:pt x="17708" y="15412"/>
                  </a:cubicBezTo>
                  <a:lnTo>
                    <a:pt x="17708" y="15412"/>
                  </a:lnTo>
                  <a:cubicBezTo>
                    <a:pt x="17577" y="15402"/>
                    <a:pt x="17424" y="15386"/>
                    <a:pt x="17243" y="15363"/>
                  </a:cubicBezTo>
                  <a:cubicBezTo>
                    <a:pt x="17031" y="15335"/>
                    <a:pt x="16818" y="15297"/>
                    <a:pt x="16611" y="15242"/>
                  </a:cubicBezTo>
                  <a:cubicBezTo>
                    <a:pt x="16609" y="15242"/>
                    <a:pt x="16605" y="15241"/>
                    <a:pt x="16601" y="15241"/>
                  </a:cubicBezTo>
                  <a:cubicBezTo>
                    <a:pt x="16551" y="15241"/>
                    <a:pt x="16376" y="15268"/>
                    <a:pt x="16425" y="15314"/>
                  </a:cubicBezTo>
                  <a:cubicBezTo>
                    <a:pt x="16556" y="15428"/>
                    <a:pt x="16715" y="15493"/>
                    <a:pt x="16862" y="15581"/>
                  </a:cubicBezTo>
                  <a:cubicBezTo>
                    <a:pt x="17164" y="15761"/>
                    <a:pt x="17076" y="15842"/>
                    <a:pt x="16903" y="15842"/>
                  </a:cubicBezTo>
                  <a:cubicBezTo>
                    <a:pt x="16781" y="15842"/>
                    <a:pt x="16616" y="15802"/>
                    <a:pt x="16513" y="15728"/>
                  </a:cubicBezTo>
                  <a:lnTo>
                    <a:pt x="16513" y="15728"/>
                  </a:lnTo>
                  <a:cubicBezTo>
                    <a:pt x="16513" y="15728"/>
                    <a:pt x="16513" y="15728"/>
                    <a:pt x="16513" y="15728"/>
                  </a:cubicBezTo>
                  <a:cubicBezTo>
                    <a:pt x="16501" y="15720"/>
                    <a:pt x="16480" y="15717"/>
                    <a:pt x="16455" y="15717"/>
                  </a:cubicBezTo>
                  <a:cubicBezTo>
                    <a:pt x="16375" y="15717"/>
                    <a:pt x="16257" y="15751"/>
                    <a:pt x="16294" y="15788"/>
                  </a:cubicBezTo>
                  <a:cubicBezTo>
                    <a:pt x="16540" y="16022"/>
                    <a:pt x="16759" y="16176"/>
                    <a:pt x="17075" y="16301"/>
                  </a:cubicBezTo>
                  <a:cubicBezTo>
                    <a:pt x="17276" y="16367"/>
                    <a:pt x="17097" y="16415"/>
                    <a:pt x="16540" y="16465"/>
                  </a:cubicBezTo>
                  <a:cubicBezTo>
                    <a:pt x="16432" y="16427"/>
                    <a:pt x="16322" y="16388"/>
                    <a:pt x="16218" y="16350"/>
                  </a:cubicBezTo>
                  <a:cubicBezTo>
                    <a:pt x="16127" y="16314"/>
                    <a:pt x="16035" y="16264"/>
                    <a:pt x="15951" y="16213"/>
                  </a:cubicBezTo>
                  <a:lnTo>
                    <a:pt x="15951" y="16213"/>
                  </a:lnTo>
                  <a:cubicBezTo>
                    <a:pt x="15950" y="16212"/>
                    <a:pt x="15948" y="16210"/>
                    <a:pt x="15946" y="16208"/>
                  </a:cubicBezTo>
                  <a:cubicBezTo>
                    <a:pt x="15945" y="16209"/>
                    <a:pt x="15945" y="16209"/>
                    <a:pt x="15944" y="16209"/>
                  </a:cubicBezTo>
                  <a:lnTo>
                    <a:pt x="15944" y="16209"/>
                  </a:lnTo>
                  <a:cubicBezTo>
                    <a:pt x="15941" y="16207"/>
                    <a:pt x="15938" y="16205"/>
                    <a:pt x="15934" y="16203"/>
                  </a:cubicBezTo>
                  <a:cubicBezTo>
                    <a:pt x="15925" y="16197"/>
                    <a:pt x="15908" y="16195"/>
                    <a:pt x="15887" y="16195"/>
                  </a:cubicBezTo>
                  <a:cubicBezTo>
                    <a:pt x="15812" y="16195"/>
                    <a:pt x="15689" y="16230"/>
                    <a:pt x="15727" y="16269"/>
                  </a:cubicBezTo>
                  <a:cubicBezTo>
                    <a:pt x="15853" y="16377"/>
                    <a:pt x="15962" y="16498"/>
                    <a:pt x="16065" y="16623"/>
                  </a:cubicBezTo>
                  <a:cubicBezTo>
                    <a:pt x="15869" y="16639"/>
                    <a:pt x="15672" y="16661"/>
                    <a:pt x="15476" y="16682"/>
                  </a:cubicBezTo>
                  <a:cubicBezTo>
                    <a:pt x="15468" y="16679"/>
                    <a:pt x="15451" y="16677"/>
                    <a:pt x="15429" y="16677"/>
                  </a:cubicBezTo>
                  <a:cubicBezTo>
                    <a:pt x="15356" y="16677"/>
                    <a:pt x="15237" y="16698"/>
                    <a:pt x="15274" y="16748"/>
                  </a:cubicBezTo>
                  <a:cubicBezTo>
                    <a:pt x="15674" y="17294"/>
                    <a:pt x="16289" y="17465"/>
                    <a:pt x="16923" y="17465"/>
                  </a:cubicBezTo>
                  <a:cubicBezTo>
                    <a:pt x="17112" y="17465"/>
                    <a:pt x="17303" y="17450"/>
                    <a:pt x="17490" y="17425"/>
                  </a:cubicBezTo>
                  <a:cubicBezTo>
                    <a:pt x="17779" y="17387"/>
                    <a:pt x="18062" y="17337"/>
                    <a:pt x="18346" y="17271"/>
                  </a:cubicBezTo>
                  <a:cubicBezTo>
                    <a:pt x="18351" y="17270"/>
                    <a:pt x="18357" y="17270"/>
                    <a:pt x="18362" y="17270"/>
                  </a:cubicBezTo>
                  <a:cubicBezTo>
                    <a:pt x="18516" y="17270"/>
                    <a:pt x="18348" y="17749"/>
                    <a:pt x="18270" y="17812"/>
                  </a:cubicBezTo>
                  <a:cubicBezTo>
                    <a:pt x="17920" y="18084"/>
                    <a:pt x="17467" y="18117"/>
                    <a:pt x="17059" y="18253"/>
                  </a:cubicBezTo>
                  <a:cubicBezTo>
                    <a:pt x="17042" y="18260"/>
                    <a:pt x="16993" y="18286"/>
                    <a:pt x="17014" y="18313"/>
                  </a:cubicBezTo>
                  <a:cubicBezTo>
                    <a:pt x="17211" y="18505"/>
                    <a:pt x="17424" y="18581"/>
                    <a:pt x="17696" y="18620"/>
                  </a:cubicBezTo>
                  <a:cubicBezTo>
                    <a:pt x="18041" y="18658"/>
                    <a:pt x="18253" y="18947"/>
                    <a:pt x="17342" y="18958"/>
                  </a:cubicBezTo>
                  <a:cubicBezTo>
                    <a:pt x="17140" y="18958"/>
                    <a:pt x="16944" y="18947"/>
                    <a:pt x="16747" y="18914"/>
                  </a:cubicBezTo>
                  <a:cubicBezTo>
                    <a:pt x="16745" y="18914"/>
                    <a:pt x="16742" y="18914"/>
                    <a:pt x="16739" y="18914"/>
                  </a:cubicBezTo>
                  <a:cubicBezTo>
                    <a:pt x="16684" y="18914"/>
                    <a:pt x="16491" y="18960"/>
                    <a:pt x="16573" y="19001"/>
                  </a:cubicBezTo>
                  <a:cubicBezTo>
                    <a:pt x="16742" y="19078"/>
                    <a:pt x="16916" y="19132"/>
                    <a:pt x="17092" y="19197"/>
                  </a:cubicBezTo>
                  <a:cubicBezTo>
                    <a:pt x="17217" y="19235"/>
                    <a:pt x="17336" y="19285"/>
                    <a:pt x="17452" y="19345"/>
                  </a:cubicBezTo>
                  <a:cubicBezTo>
                    <a:pt x="17424" y="19552"/>
                    <a:pt x="17391" y="19759"/>
                    <a:pt x="17364" y="19967"/>
                  </a:cubicBezTo>
                  <a:cubicBezTo>
                    <a:pt x="17336" y="19972"/>
                    <a:pt x="17168" y="20010"/>
                    <a:pt x="17243" y="20053"/>
                  </a:cubicBezTo>
                  <a:cubicBezTo>
                    <a:pt x="17639" y="20309"/>
                    <a:pt x="17994" y="20378"/>
                    <a:pt x="18416" y="20378"/>
                  </a:cubicBezTo>
                  <a:cubicBezTo>
                    <a:pt x="18500" y="20378"/>
                    <a:pt x="18587" y="20375"/>
                    <a:pt x="18678" y="20370"/>
                  </a:cubicBezTo>
                  <a:cubicBezTo>
                    <a:pt x="18706" y="20369"/>
                    <a:pt x="18731" y="20368"/>
                    <a:pt x="18755" y="20368"/>
                  </a:cubicBezTo>
                  <a:cubicBezTo>
                    <a:pt x="19185" y="20368"/>
                    <a:pt x="19071" y="20554"/>
                    <a:pt x="18771" y="20828"/>
                  </a:cubicBezTo>
                  <a:cubicBezTo>
                    <a:pt x="18553" y="21030"/>
                    <a:pt x="18330" y="21232"/>
                    <a:pt x="18029" y="21304"/>
                  </a:cubicBezTo>
                  <a:cubicBezTo>
                    <a:pt x="18008" y="21309"/>
                    <a:pt x="17926" y="21336"/>
                    <a:pt x="17958" y="21374"/>
                  </a:cubicBezTo>
                  <a:cubicBezTo>
                    <a:pt x="18509" y="21963"/>
                    <a:pt x="19186" y="22541"/>
                    <a:pt x="19999" y="22716"/>
                  </a:cubicBezTo>
                  <a:cubicBezTo>
                    <a:pt x="20838" y="22896"/>
                    <a:pt x="19868" y="23366"/>
                    <a:pt x="19453" y="23414"/>
                  </a:cubicBezTo>
                  <a:cubicBezTo>
                    <a:pt x="19271" y="23435"/>
                    <a:pt x="19076" y="23454"/>
                    <a:pt x="18882" y="23454"/>
                  </a:cubicBezTo>
                  <a:cubicBezTo>
                    <a:pt x="18669" y="23454"/>
                    <a:pt x="18458" y="23431"/>
                    <a:pt x="18265" y="23359"/>
                  </a:cubicBezTo>
                  <a:cubicBezTo>
                    <a:pt x="18256" y="23355"/>
                    <a:pt x="18236" y="23353"/>
                    <a:pt x="18210" y="23353"/>
                  </a:cubicBezTo>
                  <a:cubicBezTo>
                    <a:pt x="18137" y="23353"/>
                    <a:pt x="18026" y="23372"/>
                    <a:pt x="18062" y="23425"/>
                  </a:cubicBezTo>
                  <a:cubicBezTo>
                    <a:pt x="18401" y="23933"/>
                    <a:pt x="18990" y="24162"/>
                    <a:pt x="19574" y="24255"/>
                  </a:cubicBezTo>
                  <a:cubicBezTo>
                    <a:pt x="20121" y="24347"/>
                    <a:pt x="18823" y="24574"/>
                    <a:pt x="19094" y="24609"/>
                  </a:cubicBezTo>
                  <a:lnTo>
                    <a:pt x="19094" y="24609"/>
                  </a:lnTo>
                  <a:cubicBezTo>
                    <a:pt x="18910" y="24587"/>
                    <a:pt x="18721" y="24554"/>
                    <a:pt x="18537" y="24505"/>
                  </a:cubicBezTo>
                  <a:cubicBezTo>
                    <a:pt x="18335" y="24446"/>
                    <a:pt x="18127" y="24380"/>
                    <a:pt x="17943" y="24270"/>
                  </a:cubicBezTo>
                  <a:cubicBezTo>
                    <a:pt x="17935" y="24264"/>
                    <a:pt x="17919" y="24262"/>
                    <a:pt x="17899" y="24262"/>
                  </a:cubicBezTo>
                  <a:cubicBezTo>
                    <a:pt x="17826" y="24262"/>
                    <a:pt x="17702" y="24298"/>
                    <a:pt x="17741" y="24336"/>
                  </a:cubicBezTo>
                  <a:cubicBezTo>
                    <a:pt x="17745" y="24340"/>
                    <a:pt x="17749" y="24343"/>
                    <a:pt x="17752" y="24347"/>
                  </a:cubicBezTo>
                  <a:lnTo>
                    <a:pt x="17752" y="24347"/>
                  </a:lnTo>
                  <a:cubicBezTo>
                    <a:pt x="17752" y="24347"/>
                    <a:pt x="17752" y="24347"/>
                    <a:pt x="17751" y="24348"/>
                  </a:cubicBezTo>
                  <a:cubicBezTo>
                    <a:pt x="17752" y="24348"/>
                    <a:pt x="17754" y="24349"/>
                    <a:pt x="17755" y="24349"/>
                  </a:cubicBezTo>
                  <a:lnTo>
                    <a:pt x="17755" y="24349"/>
                  </a:lnTo>
                  <a:cubicBezTo>
                    <a:pt x="17973" y="24568"/>
                    <a:pt x="18210" y="24759"/>
                    <a:pt x="18487" y="24904"/>
                  </a:cubicBezTo>
                  <a:cubicBezTo>
                    <a:pt x="18690" y="25013"/>
                    <a:pt x="18897" y="25106"/>
                    <a:pt x="19104" y="25199"/>
                  </a:cubicBezTo>
                  <a:cubicBezTo>
                    <a:pt x="18897" y="25341"/>
                    <a:pt x="18699" y="25411"/>
                    <a:pt x="18510" y="25411"/>
                  </a:cubicBezTo>
                  <a:cubicBezTo>
                    <a:pt x="18366" y="25411"/>
                    <a:pt x="18227" y="25370"/>
                    <a:pt x="18094" y="25289"/>
                  </a:cubicBezTo>
                  <a:lnTo>
                    <a:pt x="18094" y="25289"/>
                  </a:lnTo>
                  <a:cubicBezTo>
                    <a:pt x="18092" y="25288"/>
                    <a:pt x="18091" y="25286"/>
                    <a:pt x="18089" y="25285"/>
                  </a:cubicBezTo>
                  <a:cubicBezTo>
                    <a:pt x="18089" y="25285"/>
                    <a:pt x="18088" y="25285"/>
                    <a:pt x="18088" y="25285"/>
                  </a:cubicBezTo>
                  <a:lnTo>
                    <a:pt x="18088" y="25285"/>
                  </a:lnTo>
                  <a:cubicBezTo>
                    <a:pt x="18085" y="25284"/>
                    <a:pt x="18082" y="25282"/>
                    <a:pt x="18079" y="25280"/>
                  </a:cubicBezTo>
                  <a:cubicBezTo>
                    <a:pt x="18072" y="25276"/>
                    <a:pt x="18059" y="25274"/>
                    <a:pt x="18042" y="25274"/>
                  </a:cubicBezTo>
                  <a:cubicBezTo>
                    <a:pt x="17970" y="25274"/>
                    <a:pt x="17832" y="25310"/>
                    <a:pt x="17877" y="25345"/>
                  </a:cubicBezTo>
                  <a:cubicBezTo>
                    <a:pt x="17881" y="25348"/>
                    <a:pt x="17885" y="25352"/>
                    <a:pt x="17889" y="25355"/>
                  </a:cubicBezTo>
                  <a:lnTo>
                    <a:pt x="17889" y="25355"/>
                  </a:lnTo>
                  <a:cubicBezTo>
                    <a:pt x="17889" y="25355"/>
                    <a:pt x="17888" y="25355"/>
                    <a:pt x="17888" y="25356"/>
                  </a:cubicBezTo>
                  <a:cubicBezTo>
                    <a:pt x="17890" y="25357"/>
                    <a:pt x="17891" y="25357"/>
                    <a:pt x="17893" y="25358"/>
                  </a:cubicBezTo>
                  <a:lnTo>
                    <a:pt x="17893" y="25358"/>
                  </a:lnTo>
                  <a:cubicBezTo>
                    <a:pt x="17996" y="25443"/>
                    <a:pt x="18089" y="25536"/>
                    <a:pt x="18177" y="25640"/>
                  </a:cubicBezTo>
                  <a:cubicBezTo>
                    <a:pt x="18111" y="25789"/>
                    <a:pt x="18033" y="25864"/>
                    <a:pt x="17944" y="25864"/>
                  </a:cubicBezTo>
                  <a:cubicBezTo>
                    <a:pt x="17893" y="25864"/>
                    <a:pt x="17838" y="25840"/>
                    <a:pt x="17779" y="25793"/>
                  </a:cubicBezTo>
                  <a:cubicBezTo>
                    <a:pt x="17617" y="25709"/>
                    <a:pt x="17460" y="25620"/>
                    <a:pt x="17293" y="25546"/>
                  </a:cubicBezTo>
                  <a:lnTo>
                    <a:pt x="17293" y="25546"/>
                  </a:lnTo>
                  <a:cubicBezTo>
                    <a:pt x="17291" y="25544"/>
                    <a:pt x="17290" y="25543"/>
                    <a:pt x="17288" y="25542"/>
                  </a:cubicBezTo>
                  <a:cubicBezTo>
                    <a:pt x="17287" y="25542"/>
                    <a:pt x="17286" y="25542"/>
                    <a:pt x="17285" y="25542"/>
                  </a:cubicBezTo>
                  <a:lnTo>
                    <a:pt x="17285" y="25542"/>
                  </a:lnTo>
                  <a:cubicBezTo>
                    <a:pt x="17280" y="25540"/>
                    <a:pt x="17276" y="25538"/>
                    <a:pt x="17271" y="25536"/>
                  </a:cubicBezTo>
                  <a:cubicBezTo>
                    <a:pt x="17264" y="25532"/>
                    <a:pt x="17251" y="25530"/>
                    <a:pt x="17234" y="25530"/>
                  </a:cubicBezTo>
                  <a:cubicBezTo>
                    <a:pt x="17162" y="25530"/>
                    <a:pt x="17024" y="25566"/>
                    <a:pt x="17069" y="25602"/>
                  </a:cubicBezTo>
                  <a:cubicBezTo>
                    <a:pt x="17222" y="25735"/>
                    <a:pt x="17186" y="25778"/>
                    <a:pt x="17086" y="25778"/>
                  </a:cubicBezTo>
                  <a:cubicBezTo>
                    <a:pt x="16953" y="25778"/>
                    <a:pt x="16707" y="25702"/>
                    <a:pt x="16639" y="25662"/>
                  </a:cubicBezTo>
                  <a:cubicBezTo>
                    <a:pt x="16630" y="25657"/>
                    <a:pt x="16616" y="25655"/>
                    <a:pt x="16599" y="25655"/>
                  </a:cubicBezTo>
                  <a:cubicBezTo>
                    <a:pt x="16524" y="25655"/>
                    <a:pt x="16391" y="25697"/>
                    <a:pt x="16432" y="25727"/>
                  </a:cubicBezTo>
                  <a:cubicBezTo>
                    <a:pt x="16662" y="25924"/>
                    <a:pt x="16867" y="26104"/>
                    <a:pt x="16972" y="26381"/>
                  </a:cubicBezTo>
                  <a:lnTo>
                    <a:pt x="16972" y="26381"/>
                  </a:lnTo>
                  <a:cubicBezTo>
                    <a:pt x="16405" y="26228"/>
                    <a:pt x="15948" y="25969"/>
                    <a:pt x="15466" y="25602"/>
                  </a:cubicBezTo>
                  <a:cubicBezTo>
                    <a:pt x="15454" y="25593"/>
                    <a:pt x="15433" y="25589"/>
                    <a:pt x="15409" y="25589"/>
                  </a:cubicBezTo>
                  <a:cubicBezTo>
                    <a:pt x="15330" y="25589"/>
                    <a:pt x="15214" y="25628"/>
                    <a:pt x="15247" y="25662"/>
                  </a:cubicBezTo>
                  <a:cubicBezTo>
                    <a:pt x="15285" y="25691"/>
                    <a:pt x="15324" y="25719"/>
                    <a:pt x="15362" y="25747"/>
                  </a:cubicBezTo>
                  <a:lnTo>
                    <a:pt x="15362" y="25747"/>
                  </a:lnTo>
                  <a:cubicBezTo>
                    <a:pt x="15512" y="25887"/>
                    <a:pt x="15358" y="25974"/>
                    <a:pt x="14899" y="26010"/>
                  </a:cubicBezTo>
                  <a:cubicBezTo>
                    <a:pt x="14778" y="25924"/>
                    <a:pt x="14653" y="25836"/>
                    <a:pt x="14527" y="25748"/>
                  </a:cubicBezTo>
                  <a:lnTo>
                    <a:pt x="14527" y="25748"/>
                  </a:lnTo>
                  <a:cubicBezTo>
                    <a:pt x="14527" y="25748"/>
                    <a:pt x="14527" y="25748"/>
                    <a:pt x="14527" y="25748"/>
                  </a:cubicBezTo>
                  <a:cubicBezTo>
                    <a:pt x="14515" y="25739"/>
                    <a:pt x="14495" y="25736"/>
                    <a:pt x="14471" y="25736"/>
                  </a:cubicBezTo>
                  <a:cubicBezTo>
                    <a:pt x="14392" y="25736"/>
                    <a:pt x="14276" y="25776"/>
                    <a:pt x="14310" y="25809"/>
                  </a:cubicBezTo>
                  <a:cubicBezTo>
                    <a:pt x="14310" y="25809"/>
                    <a:pt x="14310" y="25809"/>
                    <a:pt x="14310" y="25809"/>
                  </a:cubicBezTo>
                  <a:lnTo>
                    <a:pt x="14310" y="25809"/>
                  </a:lnTo>
                  <a:cubicBezTo>
                    <a:pt x="14636" y="26103"/>
                    <a:pt x="14372" y="26196"/>
                    <a:pt x="14043" y="26196"/>
                  </a:cubicBezTo>
                  <a:cubicBezTo>
                    <a:pt x="13805" y="26196"/>
                    <a:pt x="13534" y="26148"/>
                    <a:pt x="13426" y="26093"/>
                  </a:cubicBezTo>
                  <a:cubicBezTo>
                    <a:pt x="13207" y="25989"/>
                    <a:pt x="13006" y="25869"/>
                    <a:pt x="12814" y="25722"/>
                  </a:cubicBezTo>
                  <a:cubicBezTo>
                    <a:pt x="12800" y="25712"/>
                    <a:pt x="12760" y="25705"/>
                    <a:pt x="12718" y="25705"/>
                  </a:cubicBezTo>
                  <a:cubicBezTo>
                    <a:pt x="12651" y="25705"/>
                    <a:pt x="12578" y="25722"/>
                    <a:pt x="12591" y="25765"/>
                  </a:cubicBezTo>
                  <a:cubicBezTo>
                    <a:pt x="12674" y="26069"/>
                    <a:pt x="12426" y="26230"/>
                    <a:pt x="12159" y="26230"/>
                  </a:cubicBezTo>
                  <a:cubicBezTo>
                    <a:pt x="11990" y="26230"/>
                    <a:pt x="11813" y="26166"/>
                    <a:pt x="11707" y="26032"/>
                  </a:cubicBezTo>
                  <a:cubicBezTo>
                    <a:pt x="11630" y="25940"/>
                    <a:pt x="11552" y="25842"/>
                    <a:pt x="11484" y="25740"/>
                  </a:cubicBezTo>
                  <a:lnTo>
                    <a:pt x="11484" y="25740"/>
                  </a:lnTo>
                  <a:cubicBezTo>
                    <a:pt x="11484" y="25737"/>
                    <a:pt x="11483" y="25735"/>
                    <a:pt x="11483" y="25733"/>
                  </a:cubicBezTo>
                  <a:lnTo>
                    <a:pt x="11483" y="25733"/>
                  </a:lnTo>
                  <a:cubicBezTo>
                    <a:pt x="11482" y="25733"/>
                    <a:pt x="11481" y="25733"/>
                    <a:pt x="11480" y="25733"/>
                  </a:cubicBezTo>
                  <a:lnTo>
                    <a:pt x="11480" y="25733"/>
                  </a:lnTo>
                  <a:cubicBezTo>
                    <a:pt x="11477" y="25729"/>
                    <a:pt x="11475" y="25726"/>
                    <a:pt x="11473" y="25722"/>
                  </a:cubicBezTo>
                  <a:cubicBezTo>
                    <a:pt x="11463" y="25705"/>
                    <a:pt x="11431" y="25697"/>
                    <a:pt x="11395" y="25697"/>
                  </a:cubicBezTo>
                  <a:cubicBezTo>
                    <a:pt x="11329" y="25697"/>
                    <a:pt x="11247" y="25723"/>
                    <a:pt x="11254" y="25765"/>
                  </a:cubicBezTo>
                  <a:cubicBezTo>
                    <a:pt x="11294" y="26059"/>
                    <a:pt x="11055" y="26216"/>
                    <a:pt x="10801" y="26216"/>
                  </a:cubicBezTo>
                  <a:cubicBezTo>
                    <a:pt x="10641" y="26216"/>
                    <a:pt x="10474" y="26153"/>
                    <a:pt x="10370" y="26022"/>
                  </a:cubicBezTo>
                  <a:cubicBezTo>
                    <a:pt x="10356" y="26006"/>
                    <a:pt x="10331" y="25999"/>
                    <a:pt x="10303" y="25999"/>
                  </a:cubicBezTo>
                  <a:cubicBezTo>
                    <a:pt x="10245" y="25999"/>
                    <a:pt x="10175" y="26027"/>
                    <a:pt x="10153" y="26060"/>
                  </a:cubicBezTo>
                  <a:cubicBezTo>
                    <a:pt x="10034" y="26152"/>
                    <a:pt x="9934" y="26197"/>
                    <a:pt x="9852" y="26197"/>
                  </a:cubicBezTo>
                  <a:cubicBezTo>
                    <a:pt x="9749" y="26197"/>
                    <a:pt x="9674" y="26126"/>
                    <a:pt x="9629" y="25984"/>
                  </a:cubicBezTo>
                  <a:cubicBezTo>
                    <a:pt x="9617" y="25966"/>
                    <a:pt x="9590" y="25958"/>
                    <a:pt x="9560" y="25958"/>
                  </a:cubicBezTo>
                  <a:cubicBezTo>
                    <a:pt x="9500" y="25958"/>
                    <a:pt x="9424" y="25987"/>
                    <a:pt x="9405" y="26017"/>
                  </a:cubicBezTo>
                  <a:cubicBezTo>
                    <a:pt x="9345" y="26162"/>
                    <a:pt x="9264" y="26234"/>
                    <a:pt x="9162" y="26234"/>
                  </a:cubicBezTo>
                  <a:cubicBezTo>
                    <a:pt x="9069" y="26234"/>
                    <a:pt x="8957" y="26174"/>
                    <a:pt x="8827" y="26055"/>
                  </a:cubicBezTo>
                  <a:cubicBezTo>
                    <a:pt x="8823" y="26028"/>
                    <a:pt x="8795" y="26020"/>
                    <a:pt x="8762" y="26020"/>
                  </a:cubicBezTo>
                  <a:cubicBezTo>
                    <a:pt x="8713" y="26020"/>
                    <a:pt x="8650" y="26039"/>
                    <a:pt x="8630" y="26049"/>
                  </a:cubicBezTo>
                  <a:cubicBezTo>
                    <a:pt x="8419" y="26172"/>
                    <a:pt x="7949" y="26493"/>
                    <a:pt x="7672" y="26493"/>
                  </a:cubicBezTo>
                  <a:cubicBezTo>
                    <a:pt x="7519" y="26493"/>
                    <a:pt x="7425" y="26396"/>
                    <a:pt x="7464" y="26115"/>
                  </a:cubicBezTo>
                  <a:cubicBezTo>
                    <a:pt x="7466" y="26090"/>
                    <a:pt x="7439" y="26081"/>
                    <a:pt x="7404" y="26081"/>
                  </a:cubicBezTo>
                  <a:cubicBezTo>
                    <a:pt x="7350" y="26081"/>
                    <a:pt x="7275" y="26102"/>
                    <a:pt x="7261" y="26108"/>
                  </a:cubicBezTo>
                  <a:cubicBezTo>
                    <a:pt x="7084" y="26231"/>
                    <a:pt x="6891" y="26294"/>
                    <a:pt x="6745" y="26294"/>
                  </a:cubicBezTo>
                  <a:cubicBezTo>
                    <a:pt x="6533" y="26294"/>
                    <a:pt x="6424" y="26160"/>
                    <a:pt x="6616" y="25881"/>
                  </a:cubicBezTo>
                  <a:lnTo>
                    <a:pt x="6616" y="25881"/>
                  </a:lnTo>
                  <a:cubicBezTo>
                    <a:pt x="6619" y="25879"/>
                    <a:pt x="6621" y="25876"/>
                    <a:pt x="6623" y="25874"/>
                  </a:cubicBezTo>
                  <a:lnTo>
                    <a:pt x="6621" y="25874"/>
                  </a:lnTo>
                  <a:cubicBezTo>
                    <a:pt x="6624" y="25871"/>
                    <a:pt x="6626" y="25867"/>
                    <a:pt x="6629" y="25864"/>
                  </a:cubicBezTo>
                  <a:cubicBezTo>
                    <a:pt x="6646" y="25838"/>
                    <a:pt x="6608" y="25828"/>
                    <a:pt x="6560" y="25828"/>
                  </a:cubicBezTo>
                  <a:cubicBezTo>
                    <a:pt x="6504" y="25828"/>
                    <a:pt x="6434" y="25841"/>
                    <a:pt x="6417" y="25858"/>
                  </a:cubicBezTo>
                  <a:cubicBezTo>
                    <a:pt x="6198" y="25921"/>
                    <a:pt x="6036" y="25952"/>
                    <a:pt x="5931" y="25952"/>
                  </a:cubicBezTo>
                  <a:cubicBezTo>
                    <a:pt x="5768" y="25952"/>
                    <a:pt x="5738" y="25878"/>
                    <a:pt x="5843" y="25732"/>
                  </a:cubicBezTo>
                  <a:lnTo>
                    <a:pt x="5843" y="25732"/>
                  </a:lnTo>
                  <a:cubicBezTo>
                    <a:pt x="5853" y="25721"/>
                    <a:pt x="5862" y="25711"/>
                    <a:pt x="5871" y="25700"/>
                  </a:cubicBezTo>
                  <a:cubicBezTo>
                    <a:pt x="5870" y="25700"/>
                    <a:pt x="5869" y="25700"/>
                    <a:pt x="5867" y="25700"/>
                  </a:cubicBezTo>
                  <a:lnTo>
                    <a:pt x="5867" y="25700"/>
                  </a:lnTo>
                  <a:cubicBezTo>
                    <a:pt x="5872" y="25694"/>
                    <a:pt x="5876" y="25689"/>
                    <a:pt x="5881" y="25683"/>
                  </a:cubicBezTo>
                  <a:cubicBezTo>
                    <a:pt x="5897" y="25658"/>
                    <a:pt x="5857" y="25646"/>
                    <a:pt x="5808" y="25646"/>
                  </a:cubicBezTo>
                  <a:cubicBezTo>
                    <a:pt x="5753" y="25646"/>
                    <a:pt x="5686" y="25660"/>
                    <a:pt x="5669" y="25683"/>
                  </a:cubicBezTo>
                  <a:cubicBezTo>
                    <a:pt x="5666" y="25687"/>
                    <a:pt x="5663" y="25691"/>
                    <a:pt x="5659" y="25695"/>
                  </a:cubicBezTo>
                  <a:lnTo>
                    <a:pt x="5659" y="25695"/>
                  </a:lnTo>
                  <a:cubicBezTo>
                    <a:pt x="5659" y="25695"/>
                    <a:pt x="5658" y="25695"/>
                    <a:pt x="5657" y="25695"/>
                  </a:cubicBezTo>
                  <a:cubicBezTo>
                    <a:pt x="5655" y="25698"/>
                    <a:pt x="5654" y="25700"/>
                    <a:pt x="5652" y="25703"/>
                  </a:cubicBezTo>
                  <a:lnTo>
                    <a:pt x="5652" y="25703"/>
                  </a:lnTo>
                  <a:cubicBezTo>
                    <a:pt x="5459" y="25933"/>
                    <a:pt x="5266" y="26026"/>
                    <a:pt x="5110" y="26026"/>
                  </a:cubicBezTo>
                  <a:cubicBezTo>
                    <a:pt x="4812" y="26026"/>
                    <a:pt x="4651" y="25685"/>
                    <a:pt x="4889" y="25302"/>
                  </a:cubicBezTo>
                  <a:cubicBezTo>
                    <a:pt x="4904" y="25278"/>
                    <a:pt x="4877" y="25270"/>
                    <a:pt x="4838" y="25270"/>
                  </a:cubicBezTo>
                  <a:cubicBezTo>
                    <a:pt x="4779" y="25270"/>
                    <a:pt x="4692" y="25289"/>
                    <a:pt x="4675" y="25302"/>
                  </a:cubicBezTo>
                  <a:cubicBezTo>
                    <a:pt x="4531" y="25412"/>
                    <a:pt x="3954" y="25621"/>
                    <a:pt x="3621" y="25621"/>
                  </a:cubicBezTo>
                  <a:cubicBezTo>
                    <a:pt x="3412" y="25621"/>
                    <a:pt x="3300" y="25539"/>
                    <a:pt x="3454" y="25297"/>
                  </a:cubicBezTo>
                  <a:cubicBezTo>
                    <a:pt x="3562" y="25116"/>
                    <a:pt x="3693" y="24947"/>
                    <a:pt x="3819" y="24773"/>
                  </a:cubicBezTo>
                  <a:cubicBezTo>
                    <a:pt x="3835" y="24749"/>
                    <a:pt x="3793" y="24738"/>
                    <a:pt x="3742" y="24738"/>
                  </a:cubicBezTo>
                  <a:cubicBezTo>
                    <a:pt x="3688" y="24738"/>
                    <a:pt x="3624" y="24750"/>
                    <a:pt x="3607" y="24773"/>
                  </a:cubicBezTo>
                  <a:cubicBezTo>
                    <a:pt x="3604" y="24777"/>
                    <a:pt x="3601" y="24780"/>
                    <a:pt x="3598" y="24783"/>
                  </a:cubicBezTo>
                  <a:lnTo>
                    <a:pt x="3595" y="24783"/>
                  </a:lnTo>
                  <a:cubicBezTo>
                    <a:pt x="3590" y="24790"/>
                    <a:pt x="3585" y="24797"/>
                    <a:pt x="3580" y="24804"/>
                  </a:cubicBezTo>
                  <a:lnTo>
                    <a:pt x="3580" y="24804"/>
                  </a:lnTo>
                  <a:cubicBezTo>
                    <a:pt x="3477" y="24921"/>
                    <a:pt x="3360" y="25014"/>
                    <a:pt x="3219" y="25083"/>
                  </a:cubicBezTo>
                  <a:cubicBezTo>
                    <a:pt x="3061" y="25007"/>
                    <a:pt x="2903" y="24937"/>
                    <a:pt x="2739" y="24859"/>
                  </a:cubicBezTo>
                  <a:cubicBezTo>
                    <a:pt x="2784" y="24806"/>
                    <a:pt x="2821" y="24751"/>
                    <a:pt x="2854" y="24685"/>
                  </a:cubicBezTo>
                  <a:cubicBezTo>
                    <a:pt x="2873" y="24655"/>
                    <a:pt x="2834" y="24647"/>
                    <a:pt x="2787" y="24647"/>
                  </a:cubicBezTo>
                  <a:cubicBezTo>
                    <a:pt x="2741" y="24647"/>
                    <a:pt x="2687" y="24655"/>
                    <a:pt x="2679" y="24658"/>
                  </a:cubicBezTo>
                  <a:cubicBezTo>
                    <a:pt x="2527" y="24723"/>
                    <a:pt x="2384" y="24806"/>
                    <a:pt x="2238" y="24871"/>
                  </a:cubicBezTo>
                  <a:cubicBezTo>
                    <a:pt x="2149" y="24907"/>
                    <a:pt x="2072" y="24924"/>
                    <a:pt x="2010" y="24924"/>
                  </a:cubicBezTo>
                  <a:cubicBezTo>
                    <a:pt x="1823" y="24924"/>
                    <a:pt x="1783" y="24771"/>
                    <a:pt x="2008" y="24565"/>
                  </a:cubicBezTo>
                  <a:cubicBezTo>
                    <a:pt x="2286" y="24320"/>
                    <a:pt x="2587" y="24112"/>
                    <a:pt x="2870" y="23878"/>
                  </a:cubicBezTo>
                  <a:cubicBezTo>
                    <a:pt x="2913" y="23841"/>
                    <a:pt x="2852" y="23829"/>
                    <a:pt x="2792" y="23829"/>
                  </a:cubicBezTo>
                  <a:cubicBezTo>
                    <a:pt x="2754" y="23829"/>
                    <a:pt x="2717" y="23833"/>
                    <a:pt x="2706" y="23840"/>
                  </a:cubicBezTo>
                  <a:cubicBezTo>
                    <a:pt x="2472" y="23948"/>
                    <a:pt x="2260" y="24086"/>
                    <a:pt x="2031" y="24205"/>
                  </a:cubicBezTo>
                  <a:cubicBezTo>
                    <a:pt x="1811" y="24318"/>
                    <a:pt x="1470" y="24409"/>
                    <a:pt x="1216" y="24409"/>
                  </a:cubicBezTo>
                  <a:cubicBezTo>
                    <a:pt x="905" y="24409"/>
                    <a:pt x="727" y="24271"/>
                    <a:pt x="1070" y="23862"/>
                  </a:cubicBezTo>
                  <a:cubicBezTo>
                    <a:pt x="1474" y="23381"/>
                    <a:pt x="1971" y="22978"/>
                    <a:pt x="2346" y="22482"/>
                  </a:cubicBezTo>
                  <a:cubicBezTo>
                    <a:pt x="2364" y="22459"/>
                    <a:pt x="2326" y="22450"/>
                    <a:pt x="2277" y="22450"/>
                  </a:cubicBezTo>
                  <a:cubicBezTo>
                    <a:pt x="2221" y="22450"/>
                    <a:pt x="2149" y="22461"/>
                    <a:pt x="2129" y="22475"/>
                  </a:cubicBezTo>
                  <a:cubicBezTo>
                    <a:pt x="1857" y="22718"/>
                    <a:pt x="1474" y="22863"/>
                    <a:pt x="1102" y="22863"/>
                  </a:cubicBezTo>
                  <a:cubicBezTo>
                    <a:pt x="782" y="22863"/>
                    <a:pt x="471" y="22756"/>
                    <a:pt x="247" y="22513"/>
                  </a:cubicBezTo>
                  <a:lnTo>
                    <a:pt x="247" y="22513"/>
                  </a:lnTo>
                  <a:cubicBezTo>
                    <a:pt x="949" y="22149"/>
                    <a:pt x="1700" y="22002"/>
                    <a:pt x="2351" y="21533"/>
                  </a:cubicBezTo>
                  <a:cubicBezTo>
                    <a:pt x="2777" y="21221"/>
                    <a:pt x="3104" y="20790"/>
                    <a:pt x="3411" y="20370"/>
                  </a:cubicBezTo>
                  <a:cubicBezTo>
                    <a:pt x="3441" y="20335"/>
                    <a:pt x="3351" y="20332"/>
                    <a:pt x="3310" y="20332"/>
                  </a:cubicBezTo>
                  <a:cubicBezTo>
                    <a:pt x="3299" y="20332"/>
                    <a:pt x="3292" y="20332"/>
                    <a:pt x="3290" y="20332"/>
                  </a:cubicBezTo>
                  <a:cubicBezTo>
                    <a:pt x="2784" y="20163"/>
                    <a:pt x="2685" y="20010"/>
                    <a:pt x="3001" y="19857"/>
                  </a:cubicBezTo>
                  <a:cubicBezTo>
                    <a:pt x="3045" y="19814"/>
                    <a:pt x="3094" y="19771"/>
                    <a:pt x="3137" y="19733"/>
                  </a:cubicBezTo>
                  <a:cubicBezTo>
                    <a:pt x="3186" y="19688"/>
                    <a:pt x="3098" y="19676"/>
                    <a:pt x="3051" y="19676"/>
                  </a:cubicBezTo>
                  <a:cubicBezTo>
                    <a:pt x="3041" y="19676"/>
                    <a:pt x="3032" y="19677"/>
                    <a:pt x="3028" y="19678"/>
                  </a:cubicBezTo>
                  <a:cubicBezTo>
                    <a:pt x="2763" y="19729"/>
                    <a:pt x="2413" y="19785"/>
                    <a:pt x="2071" y="19785"/>
                  </a:cubicBezTo>
                  <a:cubicBezTo>
                    <a:pt x="1490" y="19785"/>
                    <a:pt x="932" y="19622"/>
                    <a:pt x="853" y="18997"/>
                  </a:cubicBezTo>
                  <a:lnTo>
                    <a:pt x="853" y="18997"/>
                  </a:lnTo>
                  <a:cubicBezTo>
                    <a:pt x="1319" y="19052"/>
                    <a:pt x="1912" y="19190"/>
                    <a:pt x="2458" y="19190"/>
                  </a:cubicBezTo>
                  <a:cubicBezTo>
                    <a:pt x="2997" y="19190"/>
                    <a:pt x="3490" y="19055"/>
                    <a:pt x="3765" y="18570"/>
                  </a:cubicBezTo>
                  <a:cubicBezTo>
                    <a:pt x="3784" y="18536"/>
                    <a:pt x="3725" y="18531"/>
                    <a:pt x="3683" y="18531"/>
                  </a:cubicBezTo>
                  <a:cubicBezTo>
                    <a:pt x="3665" y="18531"/>
                    <a:pt x="3650" y="18532"/>
                    <a:pt x="3645" y="18532"/>
                  </a:cubicBezTo>
                  <a:cubicBezTo>
                    <a:pt x="3575" y="18539"/>
                    <a:pt x="3504" y="18543"/>
                    <a:pt x="3432" y="18543"/>
                  </a:cubicBezTo>
                  <a:cubicBezTo>
                    <a:pt x="2797" y="18543"/>
                    <a:pt x="2135" y="18249"/>
                    <a:pt x="2174" y="17562"/>
                  </a:cubicBezTo>
                  <a:lnTo>
                    <a:pt x="2174" y="17562"/>
                  </a:lnTo>
                  <a:cubicBezTo>
                    <a:pt x="2496" y="17662"/>
                    <a:pt x="2859" y="17765"/>
                    <a:pt x="3200" y="17765"/>
                  </a:cubicBezTo>
                  <a:cubicBezTo>
                    <a:pt x="3506" y="17765"/>
                    <a:pt x="3794" y="17683"/>
                    <a:pt x="4021" y="17442"/>
                  </a:cubicBezTo>
                  <a:cubicBezTo>
                    <a:pt x="4053" y="17402"/>
                    <a:pt x="4005" y="17387"/>
                    <a:pt x="3972" y="17381"/>
                  </a:cubicBezTo>
                  <a:cubicBezTo>
                    <a:pt x="3721" y="17381"/>
                    <a:pt x="2494" y="16863"/>
                    <a:pt x="3209" y="16797"/>
                  </a:cubicBezTo>
                  <a:cubicBezTo>
                    <a:pt x="3443" y="16775"/>
                    <a:pt x="3693" y="16737"/>
                    <a:pt x="3929" y="16672"/>
                  </a:cubicBezTo>
                  <a:cubicBezTo>
                    <a:pt x="4463" y="16513"/>
                    <a:pt x="4894" y="16279"/>
                    <a:pt x="5276" y="15871"/>
                  </a:cubicBezTo>
                  <a:cubicBezTo>
                    <a:pt x="5317" y="15830"/>
                    <a:pt x="5263" y="15821"/>
                    <a:pt x="5211" y="15821"/>
                  </a:cubicBezTo>
                  <a:cubicBezTo>
                    <a:pt x="5179" y="15821"/>
                    <a:pt x="5148" y="15824"/>
                    <a:pt x="5140" y="15826"/>
                  </a:cubicBezTo>
                  <a:cubicBezTo>
                    <a:pt x="4929" y="15876"/>
                    <a:pt x="4766" y="15898"/>
                    <a:pt x="4645" y="15898"/>
                  </a:cubicBezTo>
                  <a:cubicBezTo>
                    <a:pt x="4239" y="15898"/>
                    <a:pt x="4311" y="15655"/>
                    <a:pt x="4627" y="15445"/>
                  </a:cubicBezTo>
                  <a:cubicBezTo>
                    <a:pt x="4773" y="15340"/>
                    <a:pt x="4911" y="15209"/>
                    <a:pt x="5042" y="15090"/>
                  </a:cubicBezTo>
                  <a:cubicBezTo>
                    <a:pt x="5090" y="15041"/>
                    <a:pt x="4987" y="15030"/>
                    <a:pt x="4959" y="15030"/>
                  </a:cubicBezTo>
                  <a:cubicBezTo>
                    <a:pt x="4920" y="15032"/>
                    <a:pt x="4881" y="15033"/>
                    <a:pt x="4841" y="15033"/>
                  </a:cubicBezTo>
                  <a:cubicBezTo>
                    <a:pt x="4646" y="15033"/>
                    <a:pt x="4451" y="15011"/>
                    <a:pt x="4256" y="14970"/>
                  </a:cubicBezTo>
                  <a:cubicBezTo>
                    <a:pt x="4084" y="14675"/>
                    <a:pt x="4139" y="14534"/>
                    <a:pt x="4425" y="14534"/>
                  </a:cubicBezTo>
                  <a:cubicBezTo>
                    <a:pt x="4430" y="14534"/>
                    <a:pt x="4436" y="14534"/>
                    <a:pt x="4441" y="14534"/>
                  </a:cubicBezTo>
                  <a:cubicBezTo>
                    <a:pt x="4535" y="14507"/>
                    <a:pt x="4529" y="14446"/>
                    <a:pt x="4437" y="14446"/>
                  </a:cubicBezTo>
                  <a:cubicBezTo>
                    <a:pt x="4433" y="14446"/>
                    <a:pt x="4429" y="14446"/>
                    <a:pt x="4425" y="14446"/>
                  </a:cubicBezTo>
                  <a:cubicBezTo>
                    <a:pt x="4412" y="14446"/>
                    <a:pt x="4398" y="14447"/>
                    <a:pt x="4384" y="14447"/>
                  </a:cubicBezTo>
                  <a:cubicBezTo>
                    <a:pt x="3740" y="14447"/>
                    <a:pt x="3246" y="14068"/>
                    <a:pt x="3205" y="13440"/>
                  </a:cubicBezTo>
                  <a:lnTo>
                    <a:pt x="3205" y="13440"/>
                  </a:lnTo>
                  <a:cubicBezTo>
                    <a:pt x="3438" y="13463"/>
                    <a:pt x="3662" y="13498"/>
                    <a:pt x="3889" y="13498"/>
                  </a:cubicBezTo>
                  <a:cubicBezTo>
                    <a:pt x="4034" y="13498"/>
                    <a:pt x="4181" y="13483"/>
                    <a:pt x="4332" y="13442"/>
                  </a:cubicBezTo>
                  <a:cubicBezTo>
                    <a:pt x="4398" y="13426"/>
                    <a:pt x="4446" y="13361"/>
                    <a:pt x="4348" y="13356"/>
                  </a:cubicBezTo>
                  <a:cubicBezTo>
                    <a:pt x="3897" y="13345"/>
                    <a:pt x="3519" y="13186"/>
                    <a:pt x="3202" y="12897"/>
                  </a:cubicBezTo>
                  <a:lnTo>
                    <a:pt x="3202" y="12897"/>
                  </a:lnTo>
                  <a:cubicBezTo>
                    <a:pt x="3424" y="12933"/>
                    <a:pt x="3649" y="12951"/>
                    <a:pt x="3874" y="12951"/>
                  </a:cubicBezTo>
                  <a:cubicBezTo>
                    <a:pt x="5115" y="12951"/>
                    <a:pt x="6312" y="12376"/>
                    <a:pt x="6656" y="10999"/>
                  </a:cubicBezTo>
                  <a:cubicBezTo>
                    <a:pt x="6666" y="10966"/>
                    <a:pt x="6634" y="10954"/>
                    <a:pt x="6592" y="10954"/>
                  </a:cubicBezTo>
                  <a:cubicBezTo>
                    <a:pt x="6536" y="10954"/>
                    <a:pt x="6461" y="10975"/>
                    <a:pt x="6443" y="10994"/>
                  </a:cubicBezTo>
                  <a:cubicBezTo>
                    <a:pt x="6141" y="11208"/>
                    <a:pt x="5820" y="11316"/>
                    <a:pt x="5483" y="11316"/>
                  </a:cubicBezTo>
                  <a:cubicBezTo>
                    <a:pt x="5418" y="11316"/>
                    <a:pt x="5353" y="11312"/>
                    <a:pt x="5287" y="11304"/>
                  </a:cubicBezTo>
                  <a:cubicBezTo>
                    <a:pt x="5234" y="11312"/>
                    <a:pt x="5193" y="11317"/>
                    <a:pt x="5165" y="11317"/>
                  </a:cubicBezTo>
                  <a:cubicBezTo>
                    <a:pt x="5101" y="11317"/>
                    <a:pt x="5103" y="11295"/>
                    <a:pt x="5166" y="11249"/>
                  </a:cubicBezTo>
                  <a:cubicBezTo>
                    <a:pt x="5281" y="11168"/>
                    <a:pt x="5418" y="11080"/>
                    <a:pt x="5521" y="10987"/>
                  </a:cubicBezTo>
                  <a:cubicBezTo>
                    <a:pt x="5805" y="10732"/>
                    <a:pt x="6024" y="10481"/>
                    <a:pt x="6198" y="10136"/>
                  </a:cubicBezTo>
                  <a:cubicBezTo>
                    <a:pt x="6211" y="10110"/>
                    <a:pt x="6183" y="10100"/>
                    <a:pt x="6143" y="10100"/>
                  </a:cubicBezTo>
                  <a:cubicBezTo>
                    <a:pt x="6084" y="10100"/>
                    <a:pt x="5999" y="10121"/>
                    <a:pt x="5979" y="10136"/>
                  </a:cubicBezTo>
                  <a:cubicBezTo>
                    <a:pt x="5766" y="10335"/>
                    <a:pt x="5400" y="10486"/>
                    <a:pt x="5067" y="10486"/>
                  </a:cubicBezTo>
                  <a:cubicBezTo>
                    <a:pt x="4814" y="10486"/>
                    <a:pt x="4581" y="10399"/>
                    <a:pt x="4446" y="10181"/>
                  </a:cubicBezTo>
                  <a:cubicBezTo>
                    <a:pt x="4355" y="10033"/>
                    <a:pt x="5068" y="9897"/>
                    <a:pt x="5123" y="9881"/>
                  </a:cubicBezTo>
                  <a:cubicBezTo>
                    <a:pt x="5533" y="9776"/>
                    <a:pt x="5914" y="9645"/>
                    <a:pt x="6296" y="9471"/>
                  </a:cubicBezTo>
                  <a:cubicBezTo>
                    <a:pt x="6868" y="9204"/>
                    <a:pt x="7381" y="8631"/>
                    <a:pt x="7671" y="8074"/>
                  </a:cubicBezTo>
                  <a:cubicBezTo>
                    <a:pt x="7693" y="8034"/>
                    <a:pt x="7609" y="8031"/>
                    <a:pt x="7569" y="8031"/>
                  </a:cubicBezTo>
                  <a:cubicBezTo>
                    <a:pt x="7560" y="8031"/>
                    <a:pt x="7553" y="8031"/>
                    <a:pt x="7550" y="8031"/>
                  </a:cubicBezTo>
                  <a:cubicBezTo>
                    <a:pt x="7497" y="8041"/>
                    <a:pt x="7453" y="8046"/>
                    <a:pt x="7416" y="8046"/>
                  </a:cubicBezTo>
                  <a:cubicBezTo>
                    <a:pt x="7087" y="8046"/>
                    <a:pt x="7371" y="7676"/>
                    <a:pt x="7480" y="7382"/>
                  </a:cubicBezTo>
                  <a:cubicBezTo>
                    <a:pt x="7494" y="7347"/>
                    <a:pt x="7452" y="7339"/>
                    <a:pt x="7412" y="7339"/>
                  </a:cubicBezTo>
                  <a:cubicBezTo>
                    <a:pt x="7390" y="7339"/>
                    <a:pt x="7369" y="7342"/>
                    <a:pt x="7359" y="7344"/>
                  </a:cubicBezTo>
                  <a:cubicBezTo>
                    <a:pt x="7264" y="7357"/>
                    <a:pt x="7153" y="7374"/>
                    <a:pt x="7063" y="7374"/>
                  </a:cubicBezTo>
                  <a:cubicBezTo>
                    <a:pt x="6890" y="7374"/>
                    <a:pt x="6794" y="7312"/>
                    <a:pt x="7027" y="7044"/>
                  </a:cubicBezTo>
                  <a:cubicBezTo>
                    <a:pt x="7059" y="7006"/>
                    <a:pt x="7011" y="6989"/>
                    <a:pt x="6978" y="6984"/>
                  </a:cubicBezTo>
                  <a:cubicBezTo>
                    <a:pt x="6684" y="6979"/>
                    <a:pt x="5450" y="6772"/>
                    <a:pt x="6170" y="6651"/>
                  </a:cubicBezTo>
                  <a:cubicBezTo>
                    <a:pt x="6498" y="6596"/>
                    <a:pt x="6825" y="6531"/>
                    <a:pt x="7142" y="6412"/>
                  </a:cubicBezTo>
                  <a:cubicBezTo>
                    <a:pt x="7943" y="6122"/>
                    <a:pt x="8603" y="5697"/>
                    <a:pt x="9144" y="5030"/>
                  </a:cubicBezTo>
                  <a:cubicBezTo>
                    <a:pt x="9174" y="4992"/>
                    <a:pt x="9141" y="4980"/>
                    <a:pt x="9094" y="4980"/>
                  </a:cubicBezTo>
                  <a:cubicBezTo>
                    <a:pt x="9042" y="4980"/>
                    <a:pt x="8972" y="4995"/>
                    <a:pt x="8958" y="5004"/>
                  </a:cubicBezTo>
                  <a:cubicBezTo>
                    <a:pt x="8647" y="4944"/>
                    <a:pt x="8615" y="4841"/>
                    <a:pt x="8854" y="4682"/>
                  </a:cubicBezTo>
                  <a:cubicBezTo>
                    <a:pt x="8896" y="4640"/>
                    <a:pt x="8827" y="4630"/>
                    <a:pt x="8779" y="4630"/>
                  </a:cubicBezTo>
                  <a:cubicBezTo>
                    <a:pt x="8765" y="4630"/>
                    <a:pt x="8752" y="4631"/>
                    <a:pt x="8746" y="4632"/>
                  </a:cubicBezTo>
                  <a:cubicBezTo>
                    <a:pt x="7900" y="4605"/>
                    <a:pt x="7703" y="4529"/>
                    <a:pt x="8151" y="4398"/>
                  </a:cubicBezTo>
                  <a:cubicBezTo>
                    <a:pt x="8282" y="4350"/>
                    <a:pt x="8418" y="4295"/>
                    <a:pt x="8544" y="4234"/>
                  </a:cubicBezTo>
                  <a:cubicBezTo>
                    <a:pt x="8701" y="4164"/>
                    <a:pt x="8789" y="4088"/>
                    <a:pt x="8920" y="3978"/>
                  </a:cubicBezTo>
                  <a:cubicBezTo>
                    <a:pt x="8958" y="3945"/>
                    <a:pt x="8892" y="3929"/>
                    <a:pt x="8865" y="3924"/>
                  </a:cubicBezTo>
                  <a:cubicBezTo>
                    <a:pt x="8620" y="3885"/>
                    <a:pt x="8374" y="3897"/>
                    <a:pt x="8124" y="3874"/>
                  </a:cubicBezTo>
                  <a:cubicBezTo>
                    <a:pt x="6795" y="3767"/>
                    <a:pt x="8749" y="3514"/>
                    <a:pt x="9059" y="3514"/>
                  </a:cubicBezTo>
                  <a:cubicBezTo>
                    <a:pt x="9062" y="3514"/>
                    <a:pt x="9065" y="3514"/>
                    <a:pt x="9068" y="3514"/>
                  </a:cubicBezTo>
                  <a:cubicBezTo>
                    <a:pt x="9083" y="3514"/>
                    <a:pt x="9280" y="3482"/>
                    <a:pt x="9225" y="3433"/>
                  </a:cubicBezTo>
                  <a:cubicBezTo>
                    <a:pt x="8803" y="3077"/>
                    <a:pt x="8451" y="2617"/>
                    <a:pt x="8312" y="2084"/>
                  </a:cubicBezTo>
                  <a:lnTo>
                    <a:pt x="8312" y="2084"/>
                  </a:lnTo>
                  <a:cubicBezTo>
                    <a:pt x="8774" y="2418"/>
                    <a:pt x="9230" y="2713"/>
                    <a:pt x="9727" y="3018"/>
                  </a:cubicBezTo>
                  <a:cubicBezTo>
                    <a:pt x="9737" y="3025"/>
                    <a:pt x="9758" y="3029"/>
                    <a:pt x="9783" y="3029"/>
                  </a:cubicBezTo>
                  <a:cubicBezTo>
                    <a:pt x="9854" y="3029"/>
                    <a:pt x="9957" y="3001"/>
                    <a:pt x="9929" y="2953"/>
                  </a:cubicBezTo>
                  <a:cubicBezTo>
                    <a:pt x="9810" y="2746"/>
                    <a:pt x="9723" y="2539"/>
                    <a:pt x="9652" y="2326"/>
                  </a:cubicBezTo>
                  <a:lnTo>
                    <a:pt x="9652" y="2326"/>
                  </a:lnTo>
                  <a:cubicBezTo>
                    <a:pt x="9839" y="2583"/>
                    <a:pt x="10008" y="2848"/>
                    <a:pt x="10213" y="3094"/>
                  </a:cubicBezTo>
                  <a:cubicBezTo>
                    <a:pt x="10227" y="3112"/>
                    <a:pt x="10258" y="3120"/>
                    <a:pt x="10293" y="3120"/>
                  </a:cubicBezTo>
                  <a:cubicBezTo>
                    <a:pt x="10356" y="3120"/>
                    <a:pt x="10432" y="3093"/>
                    <a:pt x="10436" y="3051"/>
                  </a:cubicBezTo>
                  <a:cubicBezTo>
                    <a:pt x="10491" y="2588"/>
                    <a:pt x="10523" y="2112"/>
                    <a:pt x="10551" y="1644"/>
                  </a:cubicBezTo>
                  <a:cubicBezTo>
                    <a:pt x="10573" y="1246"/>
                    <a:pt x="10508" y="601"/>
                    <a:pt x="10737" y="264"/>
                  </a:cubicBezTo>
                  <a:cubicBezTo>
                    <a:pt x="10818" y="140"/>
                    <a:pt x="10882" y="91"/>
                    <a:pt x="10932" y="91"/>
                  </a:cubicBezTo>
                  <a:cubicBezTo>
                    <a:pt x="11025" y="91"/>
                    <a:pt x="11069" y="262"/>
                    <a:pt x="11090" y="433"/>
                  </a:cubicBezTo>
                  <a:cubicBezTo>
                    <a:pt x="11112" y="601"/>
                    <a:pt x="11113" y="765"/>
                    <a:pt x="11113" y="770"/>
                  </a:cubicBezTo>
                  <a:lnTo>
                    <a:pt x="11113" y="770"/>
                  </a:lnTo>
                  <a:cubicBezTo>
                    <a:pt x="11052" y="1158"/>
                    <a:pt x="10987" y="1545"/>
                    <a:pt x="10911" y="1933"/>
                  </a:cubicBezTo>
                  <a:cubicBezTo>
                    <a:pt x="10823" y="2379"/>
                    <a:pt x="10730" y="2827"/>
                    <a:pt x="10632" y="3270"/>
                  </a:cubicBezTo>
                  <a:cubicBezTo>
                    <a:pt x="10625" y="3307"/>
                    <a:pt x="10671" y="3316"/>
                    <a:pt x="10710" y="3316"/>
                  </a:cubicBezTo>
                  <a:cubicBezTo>
                    <a:pt x="10727" y="3316"/>
                    <a:pt x="10743" y="3314"/>
                    <a:pt x="10753" y="3313"/>
                  </a:cubicBezTo>
                  <a:cubicBezTo>
                    <a:pt x="11375" y="3193"/>
                    <a:pt x="11647" y="2654"/>
                    <a:pt x="12090" y="2279"/>
                  </a:cubicBezTo>
                  <a:lnTo>
                    <a:pt x="12090" y="2279"/>
                  </a:lnTo>
                  <a:cubicBezTo>
                    <a:pt x="12105" y="2863"/>
                    <a:pt x="11716" y="3274"/>
                    <a:pt x="11412" y="3754"/>
                  </a:cubicBezTo>
                  <a:cubicBezTo>
                    <a:pt x="11391" y="3799"/>
                    <a:pt x="11490" y="3799"/>
                    <a:pt x="11505" y="3799"/>
                  </a:cubicBezTo>
                  <a:cubicBezTo>
                    <a:pt x="11910" y="3789"/>
                    <a:pt x="12272" y="3675"/>
                    <a:pt x="12634" y="3512"/>
                  </a:cubicBezTo>
                  <a:lnTo>
                    <a:pt x="12634" y="3512"/>
                  </a:lnTo>
                  <a:cubicBezTo>
                    <a:pt x="12574" y="3993"/>
                    <a:pt x="12108" y="4268"/>
                    <a:pt x="11740" y="4524"/>
                  </a:cubicBezTo>
                  <a:cubicBezTo>
                    <a:pt x="11719" y="4540"/>
                    <a:pt x="11702" y="4567"/>
                    <a:pt x="11734" y="4584"/>
                  </a:cubicBezTo>
                  <a:cubicBezTo>
                    <a:pt x="11941" y="4693"/>
                    <a:pt x="12144" y="4775"/>
                    <a:pt x="12367" y="4856"/>
                  </a:cubicBezTo>
                  <a:cubicBezTo>
                    <a:pt x="12558" y="4911"/>
                    <a:pt x="12422" y="5030"/>
                    <a:pt x="11964" y="5216"/>
                  </a:cubicBezTo>
                  <a:cubicBezTo>
                    <a:pt x="11931" y="5216"/>
                    <a:pt x="11817" y="5233"/>
                    <a:pt x="11822" y="5282"/>
                  </a:cubicBezTo>
                  <a:cubicBezTo>
                    <a:pt x="11974" y="6166"/>
                    <a:pt x="12711" y="6646"/>
                    <a:pt x="13497" y="6941"/>
                  </a:cubicBezTo>
                  <a:cubicBezTo>
                    <a:pt x="13819" y="7054"/>
                    <a:pt x="14167" y="7137"/>
                    <a:pt x="14511" y="7164"/>
                  </a:cubicBezTo>
                  <a:cubicBezTo>
                    <a:pt x="14658" y="7447"/>
                    <a:pt x="14511" y="7595"/>
                    <a:pt x="14069" y="7611"/>
                  </a:cubicBezTo>
                  <a:cubicBezTo>
                    <a:pt x="14041" y="7612"/>
                    <a:pt x="14013" y="7612"/>
                    <a:pt x="13984" y="7612"/>
                  </a:cubicBezTo>
                  <a:cubicBezTo>
                    <a:pt x="13838" y="7612"/>
                    <a:pt x="13692" y="7600"/>
                    <a:pt x="13545" y="7573"/>
                  </a:cubicBezTo>
                  <a:cubicBezTo>
                    <a:pt x="13414" y="7545"/>
                    <a:pt x="13290" y="7518"/>
                    <a:pt x="13169" y="7459"/>
                  </a:cubicBezTo>
                  <a:cubicBezTo>
                    <a:pt x="13161" y="7455"/>
                    <a:pt x="13145" y="7454"/>
                    <a:pt x="13125" y="7454"/>
                  </a:cubicBezTo>
                  <a:cubicBezTo>
                    <a:pt x="13052" y="7454"/>
                    <a:pt x="12929" y="7478"/>
                    <a:pt x="12968" y="7530"/>
                  </a:cubicBezTo>
                  <a:cubicBezTo>
                    <a:pt x="13110" y="7717"/>
                    <a:pt x="13868" y="8367"/>
                    <a:pt x="13489" y="8367"/>
                  </a:cubicBezTo>
                  <a:cubicBezTo>
                    <a:pt x="13406" y="8367"/>
                    <a:pt x="13267" y="8335"/>
                    <a:pt x="13054" y="8260"/>
                  </a:cubicBezTo>
                  <a:cubicBezTo>
                    <a:pt x="13047" y="8257"/>
                    <a:pt x="13025" y="8255"/>
                    <a:pt x="12999" y="8255"/>
                  </a:cubicBezTo>
                  <a:cubicBezTo>
                    <a:pt x="12930" y="8255"/>
                    <a:pt x="12827" y="8269"/>
                    <a:pt x="12847" y="8320"/>
                  </a:cubicBezTo>
                  <a:cubicBezTo>
                    <a:pt x="13066" y="8910"/>
                    <a:pt x="13459" y="9580"/>
                    <a:pt x="14124" y="9750"/>
                  </a:cubicBezTo>
                  <a:cubicBezTo>
                    <a:pt x="14323" y="9795"/>
                    <a:pt x="14523" y="9825"/>
                    <a:pt x="14727" y="9825"/>
                  </a:cubicBezTo>
                  <a:cubicBezTo>
                    <a:pt x="14791" y="9825"/>
                    <a:pt x="14855" y="9822"/>
                    <a:pt x="14920" y="9816"/>
                  </a:cubicBezTo>
                  <a:cubicBezTo>
                    <a:pt x="14951" y="9813"/>
                    <a:pt x="14979" y="9811"/>
                    <a:pt x="15003" y="9811"/>
                  </a:cubicBezTo>
                  <a:cubicBezTo>
                    <a:pt x="15477" y="9811"/>
                    <a:pt x="14354" y="10363"/>
                    <a:pt x="14162" y="10410"/>
                  </a:cubicBezTo>
                  <a:cubicBezTo>
                    <a:pt x="14141" y="10420"/>
                    <a:pt x="14063" y="10443"/>
                    <a:pt x="14091" y="10481"/>
                  </a:cubicBezTo>
                  <a:cubicBezTo>
                    <a:pt x="14358" y="10818"/>
                    <a:pt x="14768" y="10906"/>
                    <a:pt x="15181" y="10939"/>
                  </a:cubicBezTo>
                  <a:cubicBezTo>
                    <a:pt x="15242" y="10944"/>
                    <a:pt x="15957" y="10982"/>
                    <a:pt x="15896" y="11065"/>
                  </a:cubicBezTo>
                  <a:cubicBezTo>
                    <a:pt x="15677" y="11361"/>
                    <a:pt x="15185" y="11500"/>
                    <a:pt x="14748" y="11500"/>
                  </a:cubicBezTo>
                  <a:cubicBezTo>
                    <a:pt x="14566" y="11500"/>
                    <a:pt x="14394" y="11476"/>
                    <a:pt x="14255" y="11430"/>
                  </a:cubicBezTo>
                  <a:cubicBezTo>
                    <a:pt x="14247" y="11427"/>
                    <a:pt x="14233" y="11425"/>
                    <a:pt x="14217" y="11425"/>
                  </a:cubicBezTo>
                  <a:cubicBezTo>
                    <a:pt x="14140" y="11425"/>
                    <a:pt x="13997" y="11456"/>
                    <a:pt x="14063" y="11506"/>
                  </a:cubicBezTo>
                  <a:cubicBezTo>
                    <a:pt x="14632" y="11878"/>
                    <a:pt x="16387" y="12107"/>
                    <a:pt x="14549" y="12543"/>
                  </a:cubicBezTo>
                  <a:cubicBezTo>
                    <a:pt x="14533" y="12548"/>
                    <a:pt x="14446" y="12581"/>
                    <a:pt x="14478" y="12613"/>
                  </a:cubicBezTo>
                  <a:cubicBezTo>
                    <a:pt x="15013" y="13154"/>
                    <a:pt x="15624" y="13487"/>
                    <a:pt x="16377" y="13612"/>
                  </a:cubicBezTo>
                  <a:cubicBezTo>
                    <a:pt x="16488" y="13629"/>
                    <a:pt x="16599" y="13635"/>
                    <a:pt x="16711" y="13635"/>
                  </a:cubicBezTo>
                  <a:cubicBezTo>
                    <a:pt x="16857" y="13635"/>
                    <a:pt x="17003" y="13624"/>
                    <a:pt x="17145" y="13612"/>
                  </a:cubicBezTo>
                  <a:cubicBezTo>
                    <a:pt x="17212" y="13607"/>
                    <a:pt x="17267" y="13604"/>
                    <a:pt x="17310" y="13604"/>
                  </a:cubicBezTo>
                  <a:cubicBezTo>
                    <a:pt x="17585" y="13604"/>
                    <a:pt x="17413" y="13704"/>
                    <a:pt x="17135" y="13802"/>
                  </a:cubicBezTo>
                  <a:cubicBezTo>
                    <a:pt x="16864" y="13904"/>
                    <a:pt x="16489" y="14005"/>
                    <a:pt x="16359" y="14005"/>
                  </a:cubicBezTo>
                  <a:cubicBezTo>
                    <a:pt x="16355" y="14005"/>
                    <a:pt x="16352" y="14005"/>
                    <a:pt x="16349" y="14005"/>
                  </a:cubicBezTo>
                  <a:cubicBezTo>
                    <a:pt x="16317" y="14005"/>
                    <a:pt x="16148" y="14021"/>
                    <a:pt x="16186" y="14081"/>
                  </a:cubicBezTo>
                  <a:cubicBezTo>
                    <a:pt x="16458" y="14517"/>
                    <a:pt x="17042" y="14823"/>
                    <a:pt x="17505" y="14997"/>
                  </a:cubicBezTo>
                  <a:cubicBezTo>
                    <a:pt x="17658" y="15058"/>
                    <a:pt x="17822" y="15123"/>
                    <a:pt x="17986" y="15144"/>
                  </a:cubicBezTo>
                  <a:cubicBezTo>
                    <a:pt x="18055" y="15154"/>
                    <a:pt x="18138" y="15179"/>
                    <a:pt x="18209" y="15211"/>
                  </a:cubicBezTo>
                  <a:lnTo>
                    <a:pt x="18209" y="15211"/>
                  </a:lnTo>
                  <a:cubicBezTo>
                    <a:pt x="18251" y="15186"/>
                    <a:pt x="18293" y="15158"/>
                    <a:pt x="18335" y="15128"/>
                  </a:cubicBezTo>
                  <a:cubicBezTo>
                    <a:pt x="18399" y="15083"/>
                    <a:pt x="18334" y="15062"/>
                    <a:pt x="18289" y="15062"/>
                  </a:cubicBezTo>
                  <a:cubicBezTo>
                    <a:pt x="18284" y="15062"/>
                    <a:pt x="18279" y="15062"/>
                    <a:pt x="18275" y="15063"/>
                  </a:cubicBezTo>
                  <a:cubicBezTo>
                    <a:pt x="18269" y="15063"/>
                    <a:pt x="18263" y="15063"/>
                    <a:pt x="18257" y="15063"/>
                  </a:cubicBezTo>
                  <a:cubicBezTo>
                    <a:pt x="17679" y="15063"/>
                    <a:pt x="16817" y="14585"/>
                    <a:pt x="16461" y="14104"/>
                  </a:cubicBezTo>
                  <a:lnTo>
                    <a:pt x="16461" y="14104"/>
                  </a:lnTo>
                  <a:cubicBezTo>
                    <a:pt x="16986" y="14091"/>
                    <a:pt x="17519" y="13962"/>
                    <a:pt x="17774" y="13459"/>
                  </a:cubicBezTo>
                  <a:cubicBezTo>
                    <a:pt x="17791" y="13426"/>
                    <a:pt x="17751" y="13418"/>
                    <a:pt x="17708" y="13418"/>
                  </a:cubicBezTo>
                  <a:cubicBezTo>
                    <a:pt x="17672" y="13418"/>
                    <a:pt x="17634" y="13424"/>
                    <a:pt x="17626" y="13426"/>
                  </a:cubicBezTo>
                  <a:cubicBezTo>
                    <a:pt x="17360" y="13491"/>
                    <a:pt x="17086" y="13527"/>
                    <a:pt x="16813" y="13527"/>
                  </a:cubicBezTo>
                  <a:cubicBezTo>
                    <a:pt x="16330" y="13527"/>
                    <a:pt x="15851" y="13415"/>
                    <a:pt x="15433" y="13154"/>
                  </a:cubicBezTo>
                  <a:cubicBezTo>
                    <a:pt x="15264" y="13044"/>
                    <a:pt x="14516" y="12663"/>
                    <a:pt x="14997" y="12520"/>
                  </a:cubicBezTo>
                  <a:cubicBezTo>
                    <a:pt x="15302" y="12434"/>
                    <a:pt x="15614" y="12281"/>
                    <a:pt x="15679" y="11948"/>
                  </a:cubicBezTo>
                  <a:cubicBezTo>
                    <a:pt x="15684" y="11910"/>
                    <a:pt x="15646" y="11904"/>
                    <a:pt x="15619" y="11898"/>
                  </a:cubicBezTo>
                  <a:cubicBezTo>
                    <a:pt x="15235" y="11879"/>
                    <a:pt x="14838" y="11784"/>
                    <a:pt x="14500" y="11588"/>
                  </a:cubicBezTo>
                  <a:lnTo>
                    <a:pt x="14500" y="11588"/>
                  </a:lnTo>
                  <a:cubicBezTo>
                    <a:pt x="14529" y="11590"/>
                    <a:pt x="14558" y="11590"/>
                    <a:pt x="14587" y="11590"/>
                  </a:cubicBezTo>
                  <a:cubicBezTo>
                    <a:pt x="14716" y="11590"/>
                    <a:pt x="14846" y="11579"/>
                    <a:pt x="14964" y="11561"/>
                  </a:cubicBezTo>
                  <a:cubicBezTo>
                    <a:pt x="15384" y="11500"/>
                    <a:pt x="15994" y="11408"/>
                    <a:pt x="16158" y="10955"/>
                  </a:cubicBezTo>
                  <a:cubicBezTo>
                    <a:pt x="16170" y="10917"/>
                    <a:pt x="16120" y="10911"/>
                    <a:pt x="16098" y="10911"/>
                  </a:cubicBezTo>
                  <a:cubicBezTo>
                    <a:pt x="15826" y="10873"/>
                    <a:pt x="15559" y="10873"/>
                    <a:pt x="15286" y="10841"/>
                  </a:cubicBezTo>
                  <a:cubicBezTo>
                    <a:pt x="15231" y="10835"/>
                    <a:pt x="14179" y="10508"/>
                    <a:pt x="14435" y="10437"/>
                  </a:cubicBezTo>
                  <a:cubicBezTo>
                    <a:pt x="14861" y="10322"/>
                    <a:pt x="15181" y="10055"/>
                    <a:pt x="15466" y="9733"/>
                  </a:cubicBezTo>
                  <a:cubicBezTo>
                    <a:pt x="15508" y="9687"/>
                    <a:pt x="15437" y="9676"/>
                    <a:pt x="15389" y="9676"/>
                  </a:cubicBezTo>
                  <a:cubicBezTo>
                    <a:pt x="15375" y="9676"/>
                    <a:pt x="15363" y="9677"/>
                    <a:pt x="15357" y="9678"/>
                  </a:cubicBezTo>
                  <a:cubicBezTo>
                    <a:pt x="15226" y="9693"/>
                    <a:pt x="15101" y="9700"/>
                    <a:pt x="14982" y="9700"/>
                  </a:cubicBezTo>
                  <a:cubicBezTo>
                    <a:pt x="14084" y="9700"/>
                    <a:pt x="13484" y="9284"/>
                    <a:pt x="13128" y="8416"/>
                  </a:cubicBezTo>
                  <a:lnTo>
                    <a:pt x="13128" y="8416"/>
                  </a:lnTo>
                  <a:cubicBezTo>
                    <a:pt x="13242" y="8443"/>
                    <a:pt x="13351" y="8458"/>
                    <a:pt x="13463" y="8458"/>
                  </a:cubicBezTo>
                  <a:cubicBezTo>
                    <a:pt x="13593" y="8458"/>
                    <a:pt x="13725" y="8438"/>
                    <a:pt x="13872" y="8396"/>
                  </a:cubicBezTo>
                  <a:cubicBezTo>
                    <a:pt x="13900" y="8391"/>
                    <a:pt x="13970" y="8364"/>
                    <a:pt x="13944" y="8326"/>
                  </a:cubicBezTo>
                  <a:cubicBezTo>
                    <a:pt x="13771" y="8075"/>
                    <a:pt x="13541" y="7876"/>
                    <a:pt x="13336" y="7653"/>
                  </a:cubicBezTo>
                  <a:lnTo>
                    <a:pt x="13336" y="7653"/>
                  </a:lnTo>
                  <a:cubicBezTo>
                    <a:pt x="13516" y="7695"/>
                    <a:pt x="13724" y="7723"/>
                    <a:pt x="13926" y="7723"/>
                  </a:cubicBezTo>
                  <a:cubicBezTo>
                    <a:pt x="14396" y="7723"/>
                    <a:pt x="14835" y="7573"/>
                    <a:pt x="14816" y="7104"/>
                  </a:cubicBezTo>
                  <a:cubicBezTo>
                    <a:pt x="14816" y="7082"/>
                    <a:pt x="14768" y="7077"/>
                    <a:pt x="14751" y="7077"/>
                  </a:cubicBezTo>
                  <a:cubicBezTo>
                    <a:pt x="13933" y="7016"/>
                    <a:pt x="12880" y="6717"/>
                    <a:pt x="12379" y="6012"/>
                  </a:cubicBezTo>
                  <a:cubicBezTo>
                    <a:pt x="12334" y="5959"/>
                    <a:pt x="11931" y="5309"/>
                    <a:pt x="12149" y="5309"/>
                  </a:cubicBezTo>
                  <a:cubicBezTo>
                    <a:pt x="12242" y="5304"/>
                    <a:pt x="12341" y="5299"/>
                    <a:pt x="12432" y="5271"/>
                  </a:cubicBezTo>
                  <a:cubicBezTo>
                    <a:pt x="12668" y="5211"/>
                    <a:pt x="12820" y="5146"/>
                    <a:pt x="12995" y="4972"/>
                  </a:cubicBezTo>
                  <a:cubicBezTo>
                    <a:pt x="13011" y="4955"/>
                    <a:pt x="13011" y="4932"/>
                    <a:pt x="12989" y="4927"/>
                  </a:cubicBezTo>
                  <a:cubicBezTo>
                    <a:pt x="12706" y="4824"/>
                    <a:pt x="12399" y="4753"/>
                    <a:pt x="12132" y="4612"/>
                  </a:cubicBezTo>
                  <a:cubicBezTo>
                    <a:pt x="11871" y="4481"/>
                    <a:pt x="12225" y="4350"/>
                    <a:pt x="12324" y="4267"/>
                  </a:cubicBezTo>
                  <a:cubicBezTo>
                    <a:pt x="12623" y="4022"/>
                    <a:pt x="12864" y="3787"/>
                    <a:pt x="12869" y="3383"/>
                  </a:cubicBezTo>
                  <a:cubicBezTo>
                    <a:pt x="12869" y="3357"/>
                    <a:pt x="12844" y="3348"/>
                    <a:pt x="12810" y="3348"/>
                  </a:cubicBezTo>
                  <a:cubicBezTo>
                    <a:pt x="12756" y="3348"/>
                    <a:pt x="12681" y="3372"/>
                    <a:pt x="12668" y="3378"/>
                  </a:cubicBezTo>
                  <a:cubicBezTo>
                    <a:pt x="12574" y="3425"/>
                    <a:pt x="12090" y="3657"/>
                    <a:pt x="11878" y="3657"/>
                  </a:cubicBezTo>
                  <a:cubicBezTo>
                    <a:pt x="11768" y="3657"/>
                    <a:pt x="11731" y="3596"/>
                    <a:pt x="11855" y="3416"/>
                  </a:cubicBezTo>
                  <a:cubicBezTo>
                    <a:pt x="11969" y="3253"/>
                    <a:pt x="12105" y="3084"/>
                    <a:pt x="12187" y="2898"/>
                  </a:cubicBezTo>
                  <a:cubicBezTo>
                    <a:pt x="12308" y="2615"/>
                    <a:pt x="12346" y="2412"/>
                    <a:pt x="12301" y="2102"/>
                  </a:cubicBezTo>
                  <a:cubicBezTo>
                    <a:pt x="12299" y="2076"/>
                    <a:pt x="12273" y="2067"/>
                    <a:pt x="12239" y="2067"/>
                  </a:cubicBezTo>
                  <a:cubicBezTo>
                    <a:pt x="12188" y="2067"/>
                    <a:pt x="12122" y="2088"/>
                    <a:pt x="12105" y="2102"/>
                  </a:cubicBezTo>
                  <a:cubicBezTo>
                    <a:pt x="11800" y="2293"/>
                    <a:pt x="11603" y="2576"/>
                    <a:pt x="11352" y="2827"/>
                  </a:cubicBezTo>
                  <a:cubicBezTo>
                    <a:pt x="11243" y="2936"/>
                    <a:pt x="11107" y="3040"/>
                    <a:pt x="11022" y="3040"/>
                  </a:cubicBezTo>
                  <a:cubicBezTo>
                    <a:pt x="10951" y="3040"/>
                    <a:pt x="10914" y="2966"/>
                    <a:pt x="10959" y="2762"/>
                  </a:cubicBezTo>
                  <a:cubicBezTo>
                    <a:pt x="11025" y="2484"/>
                    <a:pt x="11080" y="2200"/>
                    <a:pt x="11135" y="1921"/>
                  </a:cubicBezTo>
                  <a:cubicBezTo>
                    <a:pt x="11195" y="1611"/>
                    <a:pt x="11658" y="138"/>
                    <a:pt x="11162" y="29"/>
                  </a:cubicBezTo>
                  <a:cubicBezTo>
                    <a:pt x="11084" y="10"/>
                    <a:pt x="11014" y="1"/>
                    <a:pt x="1095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0"/>
            <p:cNvSpPr/>
            <p:nvPr/>
          </p:nvSpPr>
          <p:spPr>
            <a:xfrm>
              <a:off x="6390000" y="3224400"/>
              <a:ext cx="304675" cy="580850"/>
            </a:xfrm>
            <a:custGeom>
              <a:avLst/>
              <a:gdLst/>
              <a:ahLst/>
              <a:cxnLst/>
              <a:rect l="l" t="t" r="r" b="b"/>
              <a:pathLst>
                <a:path w="12187" h="23234" extrusionOk="0">
                  <a:moveTo>
                    <a:pt x="5892" y="1"/>
                  </a:moveTo>
                  <a:cubicBezTo>
                    <a:pt x="5810" y="1"/>
                    <a:pt x="5729" y="13"/>
                    <a:pt x="5653" y="39"/>
                  </a:cubicBezTo>
                  <a:cubicBezTo>
                    <a:pt x="5810" y="333"/>
                    <a:pt x="6078" y="536"/>
                    <a:pt x="6242" y="831"/>
                  </a:cubicBezTo>
                  <a:cubicBezTo>
                    <a:pt x="5947" y="890"/>
                    <a:pt x="5570" y="864"/>
                    <a:pt x="5384" y="1152"/>
                  </a:cubicBezTo>
                  <a:cubicBezTo>
                    <a:pt x="5515" y="1152"/>
                    <a:pt x="5679" y="1184"/>
                    <a:pt x="5810" y="1245"/>
                  </a:cubicBezTo>
                  <a:cubicBezTo>
                    <a:pt x="5706" y="1828"/>
                    <a:pt x="5117" y="3089"/>
                    <a:pt x="4480" y="3530"/>
                  </a:cubicBezTo>
                  <a:cubicBezTo>
                    <a:pt x="4703" y="3470"/>
                    <a:pt x="4938" y="3422"/>
                    <a:pt x="5117" y="3389"/>
                  </a:cubicBezTo>
                  <a:lnTo>
                    <a:pt x="5117" y="3389"/>
                  </a:lnTo>
                  <a:cubicBezTo>
                    <a:pt x="4900" y="4326"/>
                    <a:pt x="4206" y="6181"/>
                    <a:pt x="3214" y="6383"/>
                  </a:cubicBezTo>
                  <a:cubicBezTo>
                    <a:pt x="3350" y="6421"/>
                    <a:pt x="3486" y="6438"/>
                    <a:pt x="3623" y="6438"/>
                  </a:cubicBezTo>
                  <a:cubicBezTo>
                    <a:pt x="3928" y="6438"/>
                    <a:pt x="4233" y="6362"/>
                    <a:pt x="4528" y="6242"/>
                  </a:cubicBezTo>
                  <a:lnTo>
                    <a:pt x="4528" y="6242"/>
                  </a:lnTo>
                  <a:cubicBezTo>
                    <a:pt x="4337" y="6765"/>
                    <a:pt x="4261" y="7239"/>
                    <a:pt x="3858" y="7589"/>
                  </a:cubicBezTo>
                  <a:cubicBezTo>
                    <a:pt x="3961" y="7606"/>
                    <a:pt x="4059" y="7616"/>
                    <a:pt x="4163" y="7616"/>
                  </a:cubicBezTo>
                  <a:cubicBezTo>
                    <a:pt x="4409" y="7616"/>
                    <a:pt x="4664" y="7573"/>
                    <a:pt x="4926" y="7529"/>
                  </a:cubicBezTo>
                  <a:lnTo>
                    <a:pt x="4926" y="7529"/>
                  </a:lnTo>
                  <a:cubicBezTo>
                    <a:pt x="4714" y="8352"/>
                    <a:pt x="4659" y="9149"/>
                    <a:pt x="4288" y="9940"/>
                  </a:cubicBezTo>
                  <a:cubicBezTo>
                    <a:pt x="4299" y="9923"/>
                    <a:pt x="4311" y="9907"/>
                    <a:pt x="4326" y="9890"/>
                  </a:cubicBezTo>
                  <a:lnTo>
                    <a:pt x="4326" y="9890"/>
                  </a:lnTo>
                  <a:cubicBezTo>
                    <a:pt x="3956" y="10426"/>
                    <a:pt x="3591" y="10872"/>
                    <a:pt x="3055" y="11293"/>
                  </a:cubicBezTo>
                  <a:cubicBezTo>
                    <a:pt x="3083" y="11298"/>
                    <a:pt x="3115" y="11298"/>
                    <a:pt x="3148" y="11298"/>
                  </a:cubicBezTo>
                  <a:cubicBezTo>
                    <a:pt x="3508" y="11298"/>
                    <a:pt x="4070" y="11036"/>
                    <a:pt x="4337" y="10796"/>
                  </a:cubicBezTo>
                  <a:lnTo>
                    <a:pt x="4337" y="10796"/>
                  </a:lnTo>
                  <a:cubicBezTo>
                    <a:pt x="4042" y="11086"/>
                    <a:pt x="3858" y="11468"/>
                    <a:pt x="3617" y="11795"/>
                  </a:cubicBezTo>
                  <a:cubicBezTo>
                    <a:pt x="3350" y="12090"/>
                    <a:pt x="3055" y="12176"/>
                    <a:pt x="2755" y="12411"/>
                  </a:cubicBezTo>
                  <a:cubicBezTo>
                    <a:pt x="2821" y="12417"/>
                    <a:pt x="2876" y="12422"/>
                    <a:pt x="2936" y="12422"/>
                  </a:cubicBezTo>
                  <a:cubicBezTo>
                    <a:pt x="3132" y="12422"/>
                    <a:pt x="3322" y="12378"/>
                    <a:pt x="3508" y="12264"/>
                  </a:cubicBezTo>
                  <a:lnTo>
                    <a:pt x="3508" y="12264"/>
                  </a:lnTo>
                  <a:cubicBezTo>
                    <a:pt x="3427" y="13027"/>
                    <a:pt x="3055" y="13764"/>
                    <a:pt x="2357" y="13999"/>
                  </a:cubicBezTo>
                  <a:cubicBezTo>
                    <a:pt x="2511" y="13971"/>
                    <a:pt x="2679" y="13933"/>
                    <a:pt x="2848" y="13933"/>
                  </a:cubicBezTo>
                  <a:cubicBezTo>
                    <a:pt x="2892" y="13933"/>
                    <a:pt x="2930" y="13933"/>
                    <a:pt x="2974" y="13938"/>
                  </a:cubicBezTo>
                  <a:cubicBezTo>
                    <a:pt x="2810" y="14822"/>
                    <a:pt x="2090" y="15494"/>
                    <a:pt x="1446" y="15995"/>
                  </a:cubicBezTo>
                  <a:cubicBezTo>
                    <a:pt x="1529" y="16011"/>
                    <a:pt x="1605" y="16017"/>
                    <a:pt x="1675" y="16017"/>
                  </a:cubicBezTo>
                  <a:cubicBezTo>
                    <a:pt x="1921" y="16017"/>
                    <a:pt x="2134" y="15952"/>
                    <a:pt x="2385" y="15907"/>
                  </a:cubicBezTo>
                  <a:lnTo>
                    <a:pt x="2385" y="15907"/>
                  </a:lnTo>
                  <a:cubicBezTo>
                    <a:pt x="2172" y="16436"/>
                    <a:pt x="1446" y="16758"/>
                    <a:pt x="966" y="16967"/>
                  </a:cubicBezTo>
                  <a:cubicBezTo>
                    <a:pt x="1288" y="16967"/>
                    <a:pt x="1605" y="16934"/>
                    <a:pt x="1899" y="16791"/>
                  </a:cubicBezTo>
                  <a:lnTo>
                    <a:pt x="1899" y="16791"/>
                  </a:lnTo>
                  <a:cubicBezTo>
                    <a:pt x="1927" y="17348"/>
                    <a:pt x="1529" y="17904"/>
                    <a:pt x="1179" y="18259"/>
                  </a:cubicBezTo>
                  <a:cubicBezTo>
                    <a:pt x="1501" y="18259"/>
                    <a:pt x="1768" y="18085"/>
                    <a:pt x="2063" y="17964"/>
                  </a:cubicBezTo>
                  <a:lnTo>
                    <a:pt x="2063" y="17964"/>
                  </a:lnTo>
                  <a:cubicBezTo>
                    <a:pt x="1927" y="18521"/>
                    <a:pt x="1124" y="19022"/>
                    <a:pt x="671" y="19170"/>
                  </a:cubicBezTo>
                  <a:cubicBezTo>
                    <a:pt x="792" y="19251"/>
                    <a:pt x="950" y="19279"/>
                    <a:pt x="1114" y="19279"/>
                  </a:cubicBezTo>
                  <a:cubicBezTo>
                    <a:pt x="1310" y="19279"/>
                    <a:pt x="1512" y="19235"/>
                    <a:pt x="1660" y="19170"/>
                  </a:cubicBezTo>
                  <a:lnTo>
                    <a:pt x="1660" y="19170"/>
                  </a:lnTo>
                  <a:cubicBezTo>
                    <a:pt x="1152" y="19552"/>
                    <a:pt x="671" y="20315"/>
                    <a:pt x="56" y="20436"/>
                  </a:cubicBezTo>
                  <a:cubicBezTo>
                    <a:pt x="180" y="20593"/>
                    <a:pt x="399" y="20621"/>
                    <a:pt x="612" y="20621"/>
                  </a:cubicBezTo>
                  <a:cubicBezTo>
                    <a:pt x="754" y="20621"/>
                    <a:pt x="900" y="20610"/>
                    <a:pt x="1015" y="20610"/>
                  </a:cubicBezTo>
                  <a:cubicBezTo>
                    <a:pt x="940" y="21166"/>
                    <a:pt x="404" y="21668"/>
                    <a:pt x="1" y="21902"/>
                  </a:cubicBezTo>
                  <a:cubicBezTo>
                    <a:pt x="104" y="21935"/>
                    <a:pt x="230" y="21952"/>
                    <a:pt x="356" y="21952"/>
                  </a:cubicBezTo>
                  <a:cubicBezTo>
                    <a:pt x="547" y="21952"/>
                    <a:pt x="748" y="21914"/>
                    <a:pt x="912" y="21843"/>
                  </a:cubicBezTo>
                  <a:lnTo>
                    <a:pt x="912" y="21843"/>
                  </a:lnTo>
                  <a:cubicBezTo>
                    <a:pt x="786" y="21909"/>
                    <a:pt x="426" y="22110"/>
                    <a:pt x="127" y="22328"/>
                  </a:cubicBezTo>
                  <a:cubicBezTo>
                    <a:pt x="437" y="22269"/>
                    <a:pt x="792" y="22126"/>
                    <a:pt x="900" y="22045"/>
                  </a:cubicBezTo>
                  <a:cubicBezTo>
                    <a:pt x="917" y="22028"/>
                    <a:pt x="1005" y="22012"/>
                    <a:pt x="1064" y="22012"/>
                  </a:cubicBezTo>
                  <a:cubicBezTo>
                    <a:pt x="1103" y="22012"/>
                    <a:pt x="1129" y="22017"/>
                    <a:pt x="1114" y="22045"/>
                  </a:cubicBezTo>
                  <a:cubicBezTo>
                    <a:pt x="874" y="22426"/>
                    <a:pt x="1038" y="22770"/>
                    <a:pt x="1338" y="22770"/>
                  </a:cubicBezTo>
                  <a:cubicBezTo>
                    <a:pt x="1489" y="22770"/>
                    <a:pt x="1686" y="22672"/>
                    <a:pt x="1882" y="22438"/>
                  </a:cubicBezTo>
                  <a:cubicBezTo>
                    <a:pt x="1882" y="22432"/>
                    <a:pt x="1889" y="22432"/>
                    <a:pt x="1894" y="22426"/>
                  </a:cubicBezTo>
                  <a:cubicBezTo>
                    <a:pt x="1910" y="22405"/>
                    <a:pt x="1975" y="22393"/>
                    <a:pt x="2030" y="22393"/>
                  </a:cubicBezTo>
                  <a:cubicBezTo>
                    <a:pt x="2079" y="22393"/>
                    <a:pt x="2123" y="22405"/>
                    <a:pt x="2106" y="22426"/>
                  </a:cubicBezTo>
                  <a:cubicBezTo>
                    <a:pt x="2101" y="22432"/>
                    <a:pt x="2101" y="22438"/>
                    <a:pt x="2096" y="22443"/>
                  </a:cubicBezTo>
                  <a:cubicBezTo>
                    <a:pt x="2090" y="22448"/>
                    <a:pt x="2085" y="22453"/>
                    <a:pt x="2079" y="22459"/>
                  </a:cubicBezTo>
                  <a:cubicBezTo>
                    <a:pt x="1959" y="22617"/>
                    <a:pt x="1987" y="22694"/>
                    <a:pt x="2156" y="22694"/>
                  </a:cubicBezTo>
                  <a:cubicBezTo>
                    <a:pt x="2259" y="22694"/>
                    <a:pt x="2423" y="22662"/>
                    <a:pt x="2642" y="22601"/>
                  </a:cubicBezTo>
                  <a:cubicBezTo>
                    <a:pt x="2657" y="22584"/>
                    <a:pt x="2728" y="22574"/>
                    <a:pt x="2783" y="22574"/>
                  </a:cubicBezTo>
                  <a:cubicBezTo>
                    <a:pt x="2831" y="22574"/>
                    <a:pt x="2871" y="22579"/>
                    <a:pt x="2854" y="22607"/>
                  </a:cubicBezTo>
                  <a:cubicBezTo>
                    <a:pt x="2647" y="22896"/>
                    <a:pt x="2755" y="23037"/>
                    <a:pt x="2974" y="23037"/>
                  </a:cubicBezTo>
                  <a:cubicBezTo>
                    <a:pt x="3115" y="23037"/>
                    <a:pt x="3312" y="22977"/>
                    <a:pt x="3486" y="22851"/>
                  </a:cubicBezTo>
                  <a:cubicBezTo>
                    <a:pt x="3503" y="22846"/>
                    <a:pt x="3579" y="22825"/>
                    <a:pt x="3634" y="22825"/>
                  </a:cubicBezTo>
                  <a:cubicBezTo>
                    <a:pt x="3667" y="22825"/>
                    <a:pt x="3694" y="22830"/>
                    <a:pt x="3689" y="22858"/>
                  </a:cubicBezTo>
                  <a:cubicBezTo>
                    <a:pt x="3650" y="23135"/>
                    <a:pt x="3748" y="23234"/>
                    <a:pt x="3901" y="23234"/>
                  </a:cubicBezTo>
                  <a:cubicBezTo>
                    <a:pt x="4180" y="23234"/>
                    <a:pt x="4643" y="22917"/>
                    <a:pt x="4855" y="22792"/>
                  </a:cubicBezTo>
                  <a:cubicBezTo>
                    <a:pt x="4872" y="22781"/>
                    <a:pt x="4938" y="22765"/>
                    <a:pt x="4986" y="22765"/>
                  </a:cubicBezTo>
                  <a:cubicBezTo>
                    <a:pt x="5019" y="22765"/>
                    <a:pt x="5046" y="22770"/>
                    <a:pt x="5052" y="22798"/>
                  </a:cubicBezTo>
                  <a:cubicBezTo>
                    <a:pt x="5183" y="22917"/>
                    <a:pt x="5293" y="22977"/>
                    <a:pt x="5384" y="22977"/>
                  </a:cubicBezTo>
                  <a:cubicBezTo>
                    <a:pt x="5489" y="22977"/>
                    <a:pt x="5570" y="22906"/>
                    <a:pt x="5630" y="22760"/>
                  </a:cubicBezTo>
                  <a:cubicBezTo>
                    <a:pt x="5653" y="22732"/>
                    <a:pt x="5729" y="22700"/>
                    <a:pt x="5784" y="22700"/>
                  </a:cubicBezTo>
                  <a:cubicBezTo>
                    <a:pt x="5816" y="22700"/>
                    <a:pt x="5837" y="22710"/>
                    <a:pt x="5854" y="22727"/>
                  </a:cubicBezTo>
                  <a:cubicBezTo>
                    <a:pt x="5897" y="22868"/>
                    <a:pt x="5973" y="22939"/>
                    <a:pt x="6078" y="22939"/>
                  </a:cubicBezTo>
                  <a:cubicBezTo>
                    <a:pt x="6159" y="22939"/>
                    <a:pt x="6257" y="22896"/>
                    <a:pt x="6378" y="22803"/>
                  </a:cubicBezTo>
                  <a:cubicBezTo>
                    <a:pt x="6399" y="22770"/>
                    <a:pt x="6471" y="22743"/>
                    <a:pt x="6530" y="22743"/>
                  </a:cubicBezTo>
                  <a:cubicBezTo>
                    <a:pt x="6557" y="22743"/>
                    <a:pt x="6585" y="22748"/>
                    <a:pt x="6595" y="22765"/>
                  </a:cubicBezTo>
                  <a:cubicBezTo>
                    <a:pt x="6700" y="22896"/>
                    <a:pt x="6869" y="22961"/>
                    <a:pt x="7027" y="22961"/>
                  </a:cubicBezTo>
                  <a:cubicBezTo>
                    <a:pt x="7283" y="22961"/>
                    <a:pt x="7518" y="22803"/>
                    <a:pt x="7479" y="22508"/>
                  </a:cubicBezTo>
                  <a:cubicBezTo>
                    <a:pt x="7468" y="22465"/>
                    <a:pt x="7556" y="22443"/>
                    <a:pt x="7627" y="22443"/>
                  </a:cubicBezTo>
                  <a:cubicBezTo>
                    <a:pt x="7660" y="22443"/>
                    <a:pt x="7687" y="22448"/>
                    <a:pt x="7698" y="22465"/>
                  </a:cubicBezTo>
                  <a:cubicBezTo>
                    <a:pt x="7768" y="22574"/>
                    <a:pt x="7851" y="22677"/>
                    <a:pt x="7932" y="22775"/>
                  </a:cubicBezTo>
                  <a:cubicBezTo>
                    <a:pt x="8042" y="22906"/>
                    <a:pt x="8216" y="22972"/>
                    <a:pt x="8385" y="22972"/>
                  </a:cubicBezTo>
                  <a:cubicBezTo>
                    <a:pt x="8652" y="22972"/>
                    <a:pt x="8903" y="22813"/>
                    <a:pt x="8816" y="22508"/>
                  </a:cubicBezTo>
                  <a:cubicBezTo>
                    <a:pt x="8805" y="22465"/>
                    <a:pt x="8881" y="22448"/>
                    <a:pt x="8947" y="22448"/>
                  </a:cubicBezTo>
                  <a:cubicBezTo>
                    <a:pt x="8991" y="22448"/>
                    <a:pt x="9024" y="22453"/>
                    <a:pt x="9039" y="22465"/>
                  </a:cubicBezTo>
                  <a:cubicBezTo>
                    <a:pt x="9231" y="22612"/>
                    <a:pt x="9432" y="22732"/>
                    <a:pt x="9651" y="22836"/>
                  </a:cubicBezTo>
                  <a:cubicBezTo>
                    <a:pt x="9760" y="22891"/>
                    <a:pt x="10027" y="22939"/>
                    <a:pt x="10268" y="22939"/>
                  </a:cubicBezTo>
                  <a:cubicBezTo>
                    <a:pt x="10595" y="22939"/>
                    <a:pt x="10862" y="22846"/>
                    <a:pt x="10535" y="22552"/>
                  </a:cubicBezTo>
                  <a:cubicBezTo>
                    <a:pt x="10502" y="22519"/>
                    <a:pt x="10616" y="22481"/>
                    <a:pt x="10693" y="22481"/>
                  </a:cubicBezTo>
                  <a:cubicBezTo>
                    <a:pt x="10719" y="22481"/>
                    <a:pt x="10741" y="22481"/>
                    <a:pt x="10752" y="22491"/>
                  </a:cubicBezTo>
                  <a:cubicBezTo>
                    <a:pt x="10878" y="22579"/>
                    <a:pt x="11003" y="22667"/>
                    <a:pt x="11124" y="22753"/>
                  </a:cubicBezTo>
                  <a:cubicBezTo>
                    <a:pt x="11341" y="22737"/>
                    <a:pt x="11489" y="22710"/>
                    <a:pt x="11570" y="22667"/>
                  </a:cubicBezTo>
                  <a:cubicBezTo>
                    <a:pt x="11139" y="22083"/>
                    <a:pt x="10796" y="21423"/>
                    <a:pt x="10714" y="20638"/>
                  </a:cubicBezTo>
                  <a:lnTo>
                    <a:pt x="10714" y="20638"/>
                  </a:lnTo>
                  <a:cubicBezTo>
                    <a:pt x="11063" y="20844"/>
                    <a:pt x="11461" y="20932"/>
                    <a:pt x="11839" y="20932"/>
                  </a:cubicBezTo>
                  <a:cubicBezTo>
                    <a:pt x="11570" y="20490"/>
                    <a:pt x="11139" y="20228"/>
                    <a:pt x="10900" y="19759"/>
                  </a:cubicBezTo>
                  <a:cubicBezTo>
                    <a:pt x="10714" y="19404"/>
                    <a:pt x="10633" y="18963"/>
                    <a:pt x="10523" y="18581"/>
                  </a:cubicBezTo>
                  <a:lnTo>
                    <a:pt x="10523" y="18581"/>
                  </a:lnTo>
                  <a:cubicBezTo>
                    <a:pt x="10686" y="18614"/>
                    <a:pt x="10845" y="18669"/>
                    <a:pt x="11036" y="18701"/>
                  </a:cubicBezTo>
                  <a:cubicBezTo>
                    <a:pt x="11036" y="18407"/>
                    <a:pt x="10845" y="18085"/>
                    <a:pt x="10769" y="17790"/>
                  </a:cubicBezTo>
                  <a:lnTo>
                    <a:pt x="10769" y="17790"/>
                  </a:lnTo>
                  <a:cubicBezTo>
                    <a:pt x="11063" y="18138"/>
                    <a:pt x="11544" y="18379"/>
                    <a:pt x="11920" y="18553"/>
                  </a:cubicBezTo>
                  <a:cubicBezTo>
                    <a:pt x="11680" y="17844"/>
                    <a:pt x="11249" y="17173"/>
                    <a:pt x="10955" y="16464"/>
                  </a:cubicBezTo>
                  <a:lnTo>
                    <a:pt x="10955" y="16464"/>
                  </a:lnTo>
                  <a:cubicBezTo>
                    <a:pt x="11287" y="16607"/>
                    <a:pt x="11615" y="16851"/>
                    <a:pt x="11990" y="16851"/>
                  </a:cubicBezTo>
                  <a:cubicBezTo>
                    <a:pt x="12013" y="16851"/>
                    <a:pt x="12035" y="16851"/>
                    <a:pt x="12051" y="16846"/>
                  </a:cubicBezTo>
                  <a:cubicBezTo>
                    <a:pt x="11839" y="16497"/>
                    <a:pt x="11570" y="16230"/>
                    <a:pt x="11358" y="15907"/>
                  </a:cubicBezTo>
                  <a:lnTo>
                    <a:pt x="11358" y="15907"/>
                  </a:lnTo>
                  <a:cubicBezTo>
                    <a:pt x="11511" y="15940"/>
                    <a:pt x="11668" y="15957"/>
                    <a:pt x="11832" y="15957"/>
                  </a:cubicBezTo>
                  <a:cubicBezTo>
                    <a:pt x="11947" y="15957"/>
                    <a:pt x="12068" y="15945"/>
                    <a:pt x="12187" y="15935"/>
                  </a:cubicBezTo>
                  <a:cubicBezTo>
                    <a:pt x="11947" y="15406"/>
                    <a:pt x="11063" y="14676"/>
                    <a:pt x="10605" y="14260"/>
                  </a:cubicBezTo>
                  <a:cubicBezTo>
                    <a:pt x="10071" y="13764"/>
                    <a:pt x="9777" y="13142"/>
                    <a:pt x="9563" y="12411"/>
                  </a:cubicBezTo>
                  <a:lnTo>
                    <a:pt x="9563" y="12411"/>
                  </a:lnTo>
                  <a:cubicBezTo>
                    <a:pt x="9913" y="12526"/>
                    <a:pt x="10228" y="12705"/>
                    <a:pt x="10578" y="12733"/>
                  </a:cubicBezTo>
                  <a:cubicBezTo>
                    <a:pt x="10207" y="12090"/>
                    <a:pt x="9803" y="11615"/>
                    <a:pt x="9591" y="10851"/>
                  </a:cubicBezTo>
                  <a:lnTo>
                    <a:pt x="9591" y="10851"/>
                  </a:lnTo>
                  <a:cubicBezTo>
                    <a:pt x="9913" y="11206"/>
                    <a:pt x="10447" y="11146"/>
                    <a:pt x="10845" y="11206"/>
                  </a:cubicBezTo>
                  <a:cubicBezTo>
                    <a:pt x="10311" y="10736"/>
                    <a:pt x="9885" y="10175"/>
                    <a:pt x="9508" y="9558"/>
                  </a:cubicBezTo>
                  <a:cubicBezTo>
                    <a:pt x="9170" y="9051"/>
                    <a:pt x="9029" y="8941"/>
                    <a:pt x="8467" y="8113"/>
                  </a:cubicBezTo>
                  <a:cubicBezTo>
                    <a:pt x="8412" y="7966"/>
                    <a:pt x="8357" y="7818"/>
                    <a:pt x="8304" y="7677"/>
                  </a:cubicBezTo>
                  <a:lnTo>
                    <a:pt x="8304" y="7677"/>
                  </a:lnTo>
                  <a:cubicBezTo>
                    <a:pt x="8571" y="7770"/>
                    <a:pt x="8865" y="7770"/>
                    <a:pt x="9160" y="7770"/>
                  </a:cubicBezTo>
                  <a:cubicBezTo>
                    <a:pt x="8516" y="7442"/>
                    <a:pt x="8145" y="6945"/>
                    <a:pt x="8035" y="6209"/>
                  </a:cubicBezTo>
                  <a:lnTo>
                    <a:pt x="8035" y="6209"/>
                  </a:lnTo>
                  <a:cubicBezTo>
                    <a:pt x="8226" y="6247"/>
                    <a:pt x="8461" y="6307"/>
                    <a:pt x="8690" y="6307"/>
                  </a:cubicBezTo>
                  <a:cubicBezTo>
                    <a:pt x="8816" y="6307"/>
                    <a:pt x="8941" y="6290"/>
                    <a:pt x="9050" y="6242"/>
                  </a:cubicBezTo>
                  <a:cubicBezTo>
                    <a:pt x="8734" y="5914"/>
                    <a:pt x="8461" y="5653"/>
                    <a:pt x="8194" y="5270"/>
                  </a:cubicBezTo>
                  <a:cubicBezTo>
                    <a:pt x="7954" y="4943"/>
                    <a:pt x="7823" y="4507"/>
                    <a:pt x="7605" y="4180"/>
                  </a:cubicBezTo>
                  <a:lnTo>
                    <a:pt x="7605" y="4180"/>
                  </a:lnTo>
                  <a:cubicBezTo>
                    <a:pt x="7768" y="4256"/>
                    <a:pt x="7927" y="4283"/>
                    <a:pt x="8090" y="4283"/>
                  </a:cubicBezTo>
                  <a:cubicBezTo>
                    <a:pt x="8249" y="4283"/>
                    <a:pt x="8412" y="4256"/>
                    <a:pt x="8571" y="4212"/>
                  </a:cubicBezTo>
                  <a:cubicBezTo>
                    <a:pt x="7954" y="4065"/>
                    <a:pt x="7152" y="3214"/>
                    <a:pt x="7125" y="2478"/>
                  </a:cubicBezTo>
                  <a:lnTo>
                    <a:pt x="7125" y="2478"/>
                  </a:lnTo>
                  <a:cubicBezTo>
                    <a:pt x="7420" y="2712"/>
                    <a:pt x="7715" y="2886"/>
                    <a:pt x="8090" y="2886"/>
                  </a:cubicBezTo>
                  <a:cubicBezTo>
                    <a:pt x="7796" y="2445"/>
                    <a:pt x="7551" y="1949"/>
                    <a:pt x="7229" y="1567"/>
                  </a:cubicBezTo>
                  <a:cubicBezTo>
                    <a:pt x="7501" y="1534"/>
                    <a:pt x="7715" y="1300"/>
                    <a:pt x="7823" y="1065"/>
                  </a:cubicBezTo>
                  <a:lnTo>
                    <a:pt x="6912" y="1065"/>
                  </a:lnTo>
                  <a:cubicBezTo>
                    <a:pt x="7098" y="917"/>
                    <a:pt x="7474" y="803"/>
                    <a:pt x="7551" y="569"/>
                  </a:cubicBezTo>
                  <a:lnTo>
                    <a:pt x="7551" y="569"/>
                  </a:lnTo>
                  <a:cubicBezTo>
                    <a:pt x="7283" y="710"/>
                    <a:pt x="6912" y="743"/>
                    <a:pt x="6617" y="831"/>
                  </a:cubicBezTo>
                  <a:lnTo>
                    <a:pt x="6748" y="771"/>
                  </a:lnTo>
                  <a:cubicBezTo>
                    <a:pt x="6726" y="307"/>
                    <a:pt x="6312" y="1"/>
                    <a:pt x="5892" y="1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0"/>
            <p:cNvSpPr/>
            <p:nvPr/>
          </p:nvSpPr>
          <p:spPr>
            <a:xfrm>
              <a:off x="6386475" y="3774700"/>
              <a:ext cx="298525" cy="33700"/>
            </a:xfrm>
            <a:custGeom>
              <a:avLst/>
              <a:gdLst/>
              <a:ahLst/>
              <a:cxnLst/>
              <a:rect l="l" t="t" r="r" b="b"/>
              <a:pathLst>
                <a:path w="11941" h="1348" extrusionOk="0">
                  <a:moveTo>
                    <a:pt x="1205" y="0"/>
                  </a:moveTo>
                  <a:cubicBezTo>
                    <a:pt x="1146" y="0"/>
                    <a:pt x="1058" y="16"/>
                    <a:pt x="1041" y="33"/>
                  </a:cubicBezTo>
                  <a:cubicBezTo>
                    <a:pt x="933" y="114"/>
                    <a:pt x="578" y="257"/>
                    <a:pt x="268" y="316"/>
                  </a:cubicBezTo>
                  <a:cubicBezTo>
                    <a:pt x="169" y="393"/>
                    <a:pt x="76" y="469"/>
                    <a:pt x="0" y="545"/>
                  </a:cubicBezTo>
                  <a:cubicBezTo>
                    <a:pt x="361" y="540"/>
                    <a:pt x="922" y="229"/>
                    <a:pt x="1146" y="38"/>
                  </a:cubicBezTo>
                  <a:lnTo>
                    <a:pt x="1146" y="38"/>
                  </a:lnTo>
                  <a:cubicBezTo>
                    <a:pt x="769" y="562"/>
                    <a:pt x="1020" y="774"/>
                    <a:pt x="1375" y="774"/>
                  </a:cubicBezTo>
                  <a:cubicBezTo>
                    <a:pt x="1637" y="774"/>
                    <a:pt x="1958" y="655"/>
                    <a:pt x="2111" y="453"/>
                  </a:cubicBezTo>
                  <a:lnTo>
                    <a:pt x="2111" y="453"/>
                  </a:lnTo>
                  <a:cubicBezTo>
                    <a:pt x="2018" y="595"/>
                    <a:pt x="1947" y="758"/>
                    <a:pt x="1975" y="949"/>
                  </a:cubicBezTo>
                  <a:cubicBezTo>
                    <a:pt x="2023" y="960"/>
                    <a:pt x="2068" y="965"/>
                    <a:pt x="2116" y="965"/>
                  </a:cubicBezTo>
                  <a:cubicBezTo>
                    <a:pt x="2400" y="965"/>
                    <a:pt x="2695" y="829"/>
                    <a:pt x="2874" y="605"/>
                  </a:cubicBezTo>
                  <a:lnTo>
                    <a:pt x="2874" y="605"/>
                  </a:lnTo>
                  <a:cubicBezTo>
                    <a:pt x="2591" y="960"/>
                    <a:pt x="2750" y="1086"/>
                    <a:pt x="3017" y="1086"/>
                  </a:cubicBezTo>
                  <a:cubicBezTo>
                    <a:pt x="3251" y="1086"/>
                    <a:pt x="3561" y="987"/>
                    <a:pt x="3715" y="862"/>
                  </a:cubicBezTo>
                  <a:lnTo>
                    <a:pt x="3715" y="862"/>
                  </a:lnTo>
                  <a:cubicBezTo>
                    <a:pt x="3639" y="1227"/>
                    <a:pt x="3747" y="1347"/>
                    <a:pt x="3933" y="1347"/>
                  </a:cubicBezTo>
                  <a:cubicBezTo>
                    <a:pt x="4282" y="1347"/>
                    <a:pt x="4903" y="900"/>
                    <a:pt x="5079" y="801"/>
                  </a:cubicBezTo>
                  <a:cubicBezTo>
                    <a:pt x="5100" y="1042"/>
                    <a:pt x="5210" y="1129"/>
                    <a:pt x="5346" y="1129"/>
                  </a:cubicBezTo>
                  <a:cubicBezTo>
                    <a:pt x="5542" y="1129"/>
                    <a:pt x="5787" y="938"/>
                    <a:pt x="5885" y="741"/>
                  </a:cubicBezTo>
                  <a:cubicBezTo>
                    <a:pt x="5990" y="960"/>
                    <a:pt x="6126" y="1048"/>
                    <a:pt x="6257" y="1048"/>
                  </a:cubicBezTo>
                  <a:cubicBezTo>
                    <a:pt x="6409" y="1048"/>
                    <a:pt x="6552" y="938"/>
                    <a:pt x="6628" y="786"/>
                  </a:cubicBezTo>
                  <a:cubicBezTo>
                    <a:pt x="6786" y="1003"/>
                    <a:pt x="6988" y="1199"/>
                    <a:pt x="7222" y="1216"/>
                  </a:cubicBezTo>
                  <a:lnTo>
                    <a:pt x="7266" y="1216"/>
                  </a:lnTo>
                  <a:cubicBezTo>
                    <a:pt x="7642" y="1216"/>
                    <a:pt x="7839" y="846"/>
                    <a:pt x="7735" y="479"/>
                  </a:cubicBezTo>
                  <a:lnTo>
                    <a:pt x="7735" y="479"/>
                  </a:lnTo>
                  <a:cubicBezTo>
                    <a:pt x="7921" y="774"/>
                    <a:pt x="8269" y="1184"/>
                    <a:pt x="8619" y="1216"/>
                  </a:cubicBezTo>
                  <a:lnTo>
                    <a:pt x="8657" y="1216"/>
                  </a:lnTo>
                  <a:cubicBezTo>
                    <a:pt x="8989" y="1216"/>
                    <a:pt x="9251" y="872"/>
                    <a:pt x="9072" y="479"/>
                  </a:cubicBezTo>
                  <a:lnTo>
                    <a:pt x="9072" y="479"/>
                  </a:lnTo>
                  <a:cubicBezTo>
                    <a:pt x="9448" y="774"/>
                    <a:pt x="9928" y="1010"/>
                    <a:pt x="10386" y="1068"/>
                  </a:cubicBezTo>
                  <a:cubicBezTo>
                    <a:pt x="10462" y="1080"/>
                    <a:pt x="10545" y="1091"/>
                    <a:pt x="10621" y="1091"/>
                  </a:cubicBezTo>
                  <a:cubicBezTo>
                    <a:pt x="11003" y="1091"/>
                    <a:pt x="11286" y="911"/>
                    <a:pt x="10817" y="534"/>
                  </a:cubicBezTo>
                  <a:lnTo>
                    <a:pt x="10817" y="534"/>
                  </a:lnTo>
                  <a:cubicBezTo>
                    <a:pt x="11112" y="758"/>
                    <a:pt x="11417" y="960"/>
                    <a:pt x="11766" y="960"/>
                  </a:cubicBezTo>
                  <a:cubicBezTo>
                    <a:pt x="11826" y="960"/>
                    <a:pt x="11881" y="955"/>
                    <a:pt x="11940" y="944"/>
                  </a:cubicBezTo>
                  <a:cubicBezTo>
                    <a:pt x="11859" y="851"/>
                    <a:pt x="11783" y="753"/>
                    <a:pt x="11711" y="655"/>
                  </a:cubicBezTo>
                  <a:cubicBezTo>
                    <a:pt x="11630" y="698"/>
                    <a:pt x="11482" y="725"/>
                    <a:pt x="11265" y="741"/>
                  </a:cubicBezTo>
                  <a:cubicBezTo>
                    <a:pt x="11144" y="655"/>
                    <a:pt x="11019" y="567"/>
                    <a:pt x="10893" y="479"/>
                  </a:cubicBezTo>
                  <a:cubicBezTo>
                    <a:pt x="10882" y="469"/>
                    <a:pt x="10860" y="469"/>
                    <a:pt x="10834" y="469"/>
                  </a:cubicBezTo>
                  <a:cubicBezTo>
                    <a:pt x="10757" y="469"/>
                    <a:pt x="10643" y="507"/>
                    <a:pt x="10676" y="540"/>
                  </a:cubicBezTo>
                  <a:cubicBezTo>
                    <a:pt x="11003" y="834"/>
                    <a:pt x="10736" y="927"/>
                    <a:pt x="10409" y="927"/>
                  </a:cubicBezTo>
                  <a:cubicBezTo>
                    <a:pt x="10168" y="927"/>
                    <a:pt x="9901" y="879"/>
                    <a:pt x="9792" y="824"/>
                  </a:cubicBezTo>
                  <a:cubicBezTo>
                    <a:pt x="9573" y="720"/>
                    <a:pt x="9372" y="600"/>
                    <a:pt x="9180" y="453"/>
                  </a:cubicBezTo>
                  <a:cubicBezTo>
                    <a:pt x="9165" y="441"/>
                    <a:pt x="9132" y="436"/>
                    <a:pt x="9088" y="436"/>
                  </a:cubicBezTo>
                  <a:cubicBezTo>
                    <a:pt x="9022" y="436"/>
                    <a:pt x="8946" y="453"/>
                    <a:pt x="8957" y="496"/>
                  </a:cubicBezTo>
                  <a:cubicBezTo>
                    <a:pt x="9044" y="801"/>
                    <a:pt x="8793" y="960"/>
                    <a:pt x="8526" y="960"/>
                  </a:cubicBezTo>
                  <a:cubicBezTo>
                    <a:pt x="8357" y="960"/>
                    <a:pt x="8183" y="894"/>
                    <a:pt x="8073" y="763"/>
                  </a:cubicBezTo>
                  <a:cubicBezTo>
                    <a:pt x="7992" y="665"/>
                    <a:pt x="7909" y="562"/>
                    <a:pt x="7839" y="453"/>
                  </a:cubicBezTo>
                  <a:cubicBezTo>
                    <a:pt x="7828" y="436"/>
                    <a:pt x="7801" y="431"/>
                    <a:pt x="7768" y="431"/>
                  </a:cubicBezTo>
                  <a:cubicBezTo>
                    <a:pt x="7697" y="431"/>
                    <a:pt x="7609" y="453"/>
                    <a:pt x="7620" y="496"/>
                  </a:cubicBezTo>
                  <a:cubicBezTo>
                    <a:pt x="7659" y="791"/>
                    <a:pt x="7424" y="949"/>
                    <a:pt x="7168" y="949"/>
                  </a:cubicBezTo>
                  <a:cubicBezTo>
                    <a:pt x="7010" y="949"/>
                    <a:pt x="6841" y="884"/>
                    <a:pt x="6736" y="753"/>
                  </a:cubicBezTo>
                  <a:cubicBezTo>
                    <a:pt x="6726" y="736"/>
                    <a:pt x="6698" y="731"/>
                    <a:pt x="6671" y="731"/>
                  </a:cubicBezTo>
                  <a:cubicBezTo>
                    <a:pt x="6612" y="731"/>
                    <a:pt x="6540" y="758"/>
                    <a:pt x="6519" y="791"/>
                  </a:cubicBezTo>
                  <a:cubicBezTo>
                    <a:pt x="6398" y="884"/>
                    <a:pt x="6300" y="927"/>
                    <a:pt x="6219" y="927"/>
                  </a:cubicBezTo>
                  <a:cubicBezTo>
                    <a:pt x="6114" y="927"/>
                    <a:pt x="6038" y="856"/>
                    <a:pt x="5995" y="715"/>
                  </a:cubicBezTo>
                  <a:cubicBezTo>
                    <a:pt x="5978" y="698"/>
                    <a:pt x="5957" y="688"/>
                    <a:pt x="5925" y="688"/>
                  </a:cubicBezTo>
                  <a:cubicBezTo>
                    <a:pt x="5870" y="688"/>
                    <a:pt x="5794" y="720"/>
                    <a:pt x="5771" y="748"/>
                  </a:cubicBezTo>
                  <a:cubicBezTo>
                    <a:pt x="5711" y="894"/>
                    <a:pt x="5630" y="965"/>
                    <a:pt x="5525" y="965"/>
                  </a:cubicBezTo>
                  <a:cubicBezTo>
                    <a:pt x="5434" y="965"/>
                    <a:pt x="5324" y="905"/>
                    <a:pt x="5193" y="786"/>
                  </a:cubicBezTo>
                  <a:cubicBezTo>
                    <a:pt x="5187" y="758"/>
                    <a:pt x="5160" y="753"/>
                    <a:pt x="5127" y="753"/>
                  </a:cubicBezTo>
                  <a:cubicBezTo>
                    <a:pt x="5079" y="753"/>
                    <a:pt x="5013" y="769"/>
                    <a:pt x="4996" y="780"/>
                  </a:cubicBezTo>
                  <a:cubicBezTo>
                    <a:pt x="4784" y="905"/>
                    <a:pt x="4321" y="1222"/>
                    <a:pt x="4042" y="1222"/>
                  </a:cubicBezTo>
                  <a:cubicBezTo>
                    <a:pt x="3889" y="1222"/>
                    <a:pt x="3791" y="1123"/>
                    <a:pt x="3830" y="846"/>
                  </a:cubicBezTo>
                  <a:cubicBezTo>
                    <a:pt x="3835" y="818"/>
                    <a:pt x="3808" y="813"/>
                    <a:pt x="3775" y="813"/>
                  </a:cubicBezTo>
                  <a:cubicBezTo>
                    <a:pt x="3720" y="813"/>
                    <a:pt x="3644" y="834"/>
                    <a:pt x="3627" y="839"/>
                  </a:cubicBezTo>
                  <a:cubicBezTo>
                    <a:pt x="3453" y="965"/>
                    <a:pt x="3256" y="1025"/>
                    <a:pt x="3115" y="1025"/>
                  </a:cubicBezTo>
                  <a:cubicBezTo>
                    <a:pt x="2896" y="1025"/>
                    <a:pt x="2788" y="884"/>
                    <a:pt x="2995" y="595"/>
                  </a:cubicBezTo>
                  <a:cubicBezTo>
                    <a:pt x="3012" y="567"/>
                    <a:pt x="2972" y="562"/>
                    <a:pt x="2924" y="562"/>
                  </a:cubicBezTo>
                  <a:cubicBezTo>
                    <a:pt x="2869" y="562"/>
                    <a:pt x="2798" y="572"/>
                    <a:pt x="2783" y="589"/>
                  </a:cubicBezTo>
                  <a:cubicBezTo>
                    <a:pt x="2564" y="650"/>
                    <a:pt x="2400" y="682"/>
                    <a:pt x="2297" y="682"/>
                  </a:cubicBezTo>
                  <a:cubicBezTo>
                    <a:pt x="2128" y="682"/>
                    <a:pt x="2100" y="605"/>
                    <a:pt x="2220" y="447"/>
                  </a:cubicBezTo>
                  <a:cubicBezTo>
                    <a:pt x="2226" y="441"/>
                    <a:pt x="2231" y="436"/>
                    <a:pt x="2237" y="431"/>
                  </a:cubicBezTo>
                  <a:cubicBezTo>
                    <a:pt x="2242" y="426"/>
                    <a:pt x="2242" y="420"/>
                    <a:pt x="2247" y="414"/>
                  </a:cubicBezTo>
                  <a:cubicBezTo>
                    <a:pt x="2264" y="393"/>
                    <a:pt x="2220" y="381"/>
                    <a:pt x="2171" y="381"/>
                  </a:cubicBezTo>
                  <a:cubicBezTo>
                    <a:pt x="2116" y="381"/>
                    <a:pt x="2051" y="393"/>
                    <a:pt x="2035" y="414"/>
                  </a:cubicBezTo>
                  <a:cubicBezTo>
                    <a:pt x="2030" y="420"/>
                    <a:pt x="2023" y="420"/>
                    <a:pt x="2023" y="426"/>
                  </a:cubicBezTo>
                  <a:cubicBezTo>
                    <a:pt x="1827" y="660"/>
                    <a:pt x="1630" y="758"/>
                    <a:pt x="1479" y="758"/>
                  </a:cubicBezTo>
                  <a:cubicBezTo>
                    <a:pt x="1179" y="758"/>
                    <a:pt x="1015" y="414"/>
                    <a:pt x="1255" y="33"/>
                  </a:cubicBezTo>
                  <a:cubicBezTo>
                    <a:pt x="1270" y="5"/>
                    <a:pt x="1244" y="0"/>
                    <a:pt x="1205" y="0"/>
                  </a:cubicBezTo>
                  <a:close/>
                </a:path>
              </a:pathLst>
            </a:custGeom>
            <a:solidFill>
              <a:srgbClr val="141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0"/>
            <p:cNvSpPr/>
            <p:nvPr/>
          </p:nvSpPr>
          <p:spPr>
            <a:xfrm>
              <a:off x="6489700" y="3312650"/>
              <a:ext cx="12300" cy="3850"/>
            </a:xfrm>
            <a:custGeom>
              <a:avLst/>
              <a:gdLst/>
              <a:ahLst/>
              <a:cxnLst/>
              <a:rect l="l" t="t" r="r" b="b"/>
              <a:pathLst>
                <a:path w="492" h="154" extrusionOk="0">
                  <a:moveTo>
                    <a:pt x="492" y="0"/>
                  </a:moveTo>
                  <a:lnTo>
                    <a:pt x="492" y="0"/>
                  </a:lnTo>
                  <a:cubicBezTo>
                    <a:pt x="311" y="50"/>
                    <a:pt x="137" y="99"/>
                    <a:pt x="1" y="154"/>
                  </a:cubicBezTo>
                  <a:lnTo>
                    <a:pt x="61" y="154"/>
                  </a:lnTo>
                  <a:cubicBezTo>
                    <a:pt x="202" y="154"/>
                    <a:pt x="349" y="99"/>
                    <a:pt x="492" y="0"/>
                  </a:cubicBezTo>
                  <a:close/>
                </a:path>
              </a:pathLst>
            </a:custGeom>
            <a:solidFill>
              <a:srgbClr val="576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0"/>
            <p:cNvSpPr/>
            <p:nvPr/>
          </p:nvSpPr>
          <p:spPr>
            <a:xfrm>
              <a:off x="6549150" y="3258475"/>
              <a:ext cx="53500" cy="23600"/>
            </a:xfrm>
            <a:custGeom>
              <a:avLst/>
              <a:gdLst/>
              <a:ahLst/>
              <a:cxnLst/>
              <a:rect l="l" t="t" r="r" b="b"/>
              <a:pathLst>
                <a:path w="2140" h="944" extrusionOk="0">
                  <a:moveTo>
                    <a:pt x="519" y="842"/>
                  </a:moveTo>
                  <a:lnTo>
                    <a:pt x="519" y="848"/>
                  </a:lnTo>
                  <a:lnTo>
                    <a:pt x="503" y="853"/>
                  </a:lnTo>
                  <a:cubicBezTo>
                    <a:pt x="507" y="850"/>
                    <a:pt x="509" y="849"/>
                    <a:pt x="509" y="848"/>
                  </a:cubicBezTo>
                  <a:lnTo>
                    <a:pt x="509" y="848"/>
                  </a:lnTo>
                  <a:cubicBezTo>
                    <a:pt x="509" y="849"/>
                    <a:pt x="507" y="851"/>
                    <a:pt x="507" y="851"/>
                  </a:cubicBezTo>
                  <a:cubicBezTo>
                    <a:pt x="507" y="851"/>
                    <a:pt x="510" y="849"/>
                    <a:pt x="519" y="842"/>
                  </a:cubicBezTo>
                  <a:close/>
                  <a:moveTo>
                    <a:pt x="409" y="1"/>
                  </a:moveTo>
                  <a:cubicBezTo>
                    <a:pt x="394" y="1"/>
                    <a:pt x="378" y="6"/>
                    <a:pt x="367" y="18"/>
                  </a:cubicBezTo>
                  <a:cubicBezTo>
                    <a:pt x="344" y="40"/>
                    <a:pt x="339" y="67"/>
                    <a:pt x="344" y="95"/>
                  </a:cubicBezTo>
                  <a:cubicBezTo>
                    <a:pt x="393" y="231"/>
                    <a:pt x="432" y="384"/>
                    <a:pt x="470" y="526"/>
                  </a:cubicBezTo>
                  <a:cubicBezTo>
                    <a:pt x="486" y="602"/>
                    <a:pt x="503" y="672"/>
                    <a:pt x="508" y="744"/>
                  </a:cubicBezTo>
                  <a:cubicBezTo>
                    <a:pt x="513" y="782"/>
                    <a:pt x="513" y="820"/>
                    <a:pt x="508" y="842"/>
                  </a:cubicBezTo>
                  <a:lnTo>
                    <a:pt x="508" y="848"/>
                  </a:lnTo>
                  <a:lnTo>
                    <a:pt x="508" y="848"/>
                  </a:lnTo>
                  <a:cubicBezTo>
                    <a:pt x="508" y="848"/>
                    <a:pt x="508" y="848"/>
                    <a:pt x="508" y="848"/>
                  </a:cubicBezTo>
                  <a:lnTo>
                    <a:pt x="508" y="848"/>
                  </a:lnTo>
                  <a:cubicBezTo>
                    <a:pt x="508" y="848"/>
                    <a:pt x="508" y="848"/>
                    <a:pt x="507" y="848"/>
                  </a:cubicBezTo>
                  <a:cubicBezTo>
                    <a:pt x="504" y="848"/>
                    <a:pt x="497" y="848"/>
                    <a:pt x="491" y="842"/>
                  </a:cubicBezTo>
                  <a:cubicBezTo>
                    <a:pt x="382" y="770"/>
                    <a:pt x="274" y="640"/>
                    <a:pt x="191" y="526"/>
                  </a:cubicBezTo>
                  <a:cubicBezTo>
                    <a:pt x="110" y="395"/>
                    <a:pt x="55" y="259"/>
                    <a:pt x="0" y="111"/>
                  </a:cubicBezTo>
                  <a:lnTo>
                    <a:pt x="0" y="111"/>
                  </a:lnTo>
                  <a:cubicBezTo>
                    <a:pt x="28" y="259"/>
                    <a:pt x="77" y="410"/>
                    <a:pt x="143" y="553"/>
                  </a:cubicBezTo>
                  <a:cubicBezTo>
                    <a:pt x="219" y="695"/>
                    <a:pt x="301" y="820"/>
                    <a:pt x="448" y="924"/>
                  </a:cubicBezTo>
                  <a:cubicBezTo>
                    <a:pt x="461" y="932"/>
                    <a:pt x="480" y="944"/>
                    <a:pt x="511" y="944"/>
                  </a:cubicBezTo>
                  <a:cubicBezTo>
                    <a:pt x="520" y="944"/>
                    <a:pt x="530" y="943"/>
                    <a:pt x="541" y="941"/>
                  </a:cubicBezTo>
                  <a:lnTo>
                    <a:pt x="557" y="934"/>
                  </a:lnTo>
                  <a:lnTo>
                    <a:pt x="563" y="934"/>
                  </a:lnTo>
                  <a:cubicBezTo>
                    <a:pt x="568" y="931"/>
                    <a:pt x="571" y="930"/>
                    <a:pt x="573" y="929"/>
                  </a:cubicBezTo>
                  <a:lnTo>
                    <a:pt x="573" y="929"/>
                  </a:lnTo>
                  <a:cubicBezTo>
                    <a:pt x="573" y="929"/>
                    <a:pt x="573" y="929"/>
                    <a:pt x="574" y="929"/>
                  </a:cubicBezTo>
                  <a:lnTo>
                    <a:pt x="574" y="928"/>
                  </a:lnTo>
                  <a:lnTo>
                    <a:pt x="574" y="928"/>
                  </a:lnTo>
                  <a:cubicBezTo>
                    <a:pt x="574" y="928"/>
                    <a:pt x="574" y="928"/>
                    <a:pt x="574" y="928"/>
                  </a:cubicBezTo>
                  <a:lnTo>
                    <a:pt x="574" y="928"/>
                  </a:lnTo>
                  <a:cubicBezTo>
                    <a:pt x="574" y="928"/>
                    <a:pt x="574" y="928"/>
                    <a:pt x="574" y="928"/>
                  </a:cubicBezTo>
                  <a:lnTo>
                    <a:pt x="574" y="928"/>
                  </a:lnTo>
                  <a:lnTo>
                    <a:pt x="574" y="924"/>
                  </a:lnTo>
                  <a:lnTo>
                    <a:pt x="589" y="913"/>
                  </a:lnTo>
                  <a:cubicBezTo>
                    <a:pt x="601" y="896"/>
                    <a:pt x="606" y="886"/>
                    <a:pt x="606" y="869"/>
                  </a:cubicBezTo>
                  <a:cubicBezTo>
                    <a:pt x="622" y="820"/>
                    <a:pt x="622" y="782"/>
                    <a:pt x="617" y="738"/>
                  </a:cubicBezTo>
                  <a:cubicBezTo>
                    <a:pt x="617" y="657"/>
                    <a:pt x="606" y="581"/>
                    <a:pt x="589" y="503"/>
                  </a:cubicBezTo>
                  <a:cubicBezTo>
                    <a:pt x="582" y="460"/>
                    <a:pt x="574" y="417"/>
                    <a:pt x="565" y="375"/>
                  </a:cubicBezTo>
                  <a:lnTo>
                    <a:pt x="565" y="375"/>
                  </a:lnTo>
                  <a:cubicBezTo>
                    <a:pt x="617" y="440"/>
                    <a:pt x="671" y="504"/>
                    <a:pt x="732" y="564"/>
                  </a:cubicBezTo>
                  <a:cubicBezTo>
                    <a:pt x="868" y="712"/>
                    <a:pt x="1070" y="820"/>
                    <a:pt x="1277" y="848"/>
                  </a:cubicBezTo>
                  <a:cubicBezTo>
                    <a:pt x="1280" y="848"/>
                    <a:pt x="1283" y="848"/>
                    <a:pt x="1286" y="848"/>
                  </a:cubicBezTo>
                  <a:cubicBezTo>
                    <a:pt x="1322" y="848"/>
                    <a:pt x="1354" y="822"/>
                    <a:pt x="1359" y="788"/>
                  </a:cubicBezTo>
                  <a:cubicBezTo>
                    <a:pt x="1364" y="770"/>
                    <a:pt x="1359" y="755"/>
                    <a:pt x="1354" y="744"/>
                  </a:cubicBezTo>
                  <a:cubicBezTo>
                    <a:pt x="1288" y="618"/>
                    <a:pt x="1221" y="492"/>
                    <a:pt x="1161" y="365"/>
                  </a:cubicBezTo>
                  <a:lnTo>
                    <a:pt x="1161" y="365"/>
                  </a:lnTo>
                  <a:cubicBezTo>
                    <a:pt x="1250" y="443"/>
                    <a:pt x="1348" y="512"/>
                    <a:pt x="1452" y="569"/>
                  </a:cubicBezTo>
                  <a:cubicBezTo>
                    <a:pt x="1555" y="619"/>
                    <a:pt x="1676" y="662"/>
                    <a:pt x="1795" y="667"/>
                  </a:cubicBezTo>
                  <a:cubicBezTo>
                    <a:pt x="1915" y="662"/>
                    <a:pt x="2019" y="613"/>
                    <a:pt x="2139" y="613"/>
                  </a:cubicBezTo>
                  <a:cubicBezTo>
                    <a:pt x="2118" y="610"/>
                    <a:pt x="2096" y="609"/>
                    <a:pt x="2074" y="609"/>
                  </a:cubicBezTo>
                  <a:cubicBezTo>
                    <a:pt x="1994" y="609"/>
                    <a:pt x="1914" y="626"/>
                    <a:pt x="1837" y="626"/>
                  </a:cubicBezTo>
                  <a:cubicBezTo>
                    <a:pt x="1823" y="626"/>
                    <a:pt x="1809" y="625"/>
                    <a:pt x="1795" y="624"/>
                  </a:cubicBezTo>
                  <a:cubicBezTo>
                    <a:pt x="1686" y="602"/>
                    <a:pt x="1588" y="558"/>
                    <a:pt x="1490" y="498"/>
                  </a:cubicBezTo>
                  <a:cubicBezTo>
                    <a:pt x="1304" y="384"/>
                    <a:pt x="1140" y="221"/>
                    <a:pt x="1021" y="35"/>
                  </a:cubicBezTo>
                  <a:cubicBezTo>
                    <a:pt x="1007" y="17"/>
                    <a:pt x="987" y="9"/>
                    <a:pt x="967" y="9"/>
                  </a:cubicBezTo>
                  <a:cubicBezTo>
                    <a:pt x="955" y="9"/>
                    <a:pt x="944" y="12"/>
                    <a:pt x="934" y="18"/>
                  </a:cubicBezTo>
                  <a:cubicBezTo>
                    <a:pt x="911" y="35"/>
                    <a:pt x="901" y="62"/>
                    <a:pt x="911" y="83"/>
                  </a:cubicBezTo>
                  <a:lnTo>
                    <a:pt x="911" y="90"/>
                  </a:lnTo>
                  <a:cubicBezTo>
                    <a:pt x="973" y="292"/>
                    <a:pt x="1064" y="483"/>
                    <a:pt x="1154" y="667"/>
                  </a:cubicBezTo>
                  <a:lnTo>
                    <a:pt x="1154" y="667"/>
                  </a:lnTo>
                  <a:cubicBezTo>
                    <a:pt x="1037" y="623"/>
                    <a:pt x="933" y="549"/>
                    <a:pt x="835" y="455"/>
                  </a:cubicBezTo>
                  <a:cubicBezTo>
                    <a:pt x="704" y="329"/>
                    <a:pt x="589" y="171"/>
                    <a:pt x="465" y="24"/>
                  </a:cubicBezTo>
                  <a:cubicBezTo>
                    <a:pt x="450" y="9"/>
                    <a:pt x="429" y="1"/>
                    <a:pt x="40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0"/>
            <p:cNvSpPr/>
            <p:nvPr/>
          </p:nvSpPr>
          <p:spPr>
            <a:xfrm>
              <a:off x="6521050" y="3257700"/>
              <a:ext cx="19400" cy="22675"/>
            </a:xfrm>
            <a:custGeom>
              <a:avLst/>
              <a:gdLst/>
              <a:ahLst/>
              <a:cxnLst/>
              <a:rect l="l" t="t" r="r" b="b"/>
              <a:pathLst>
                <a:path w="776" h="907" extrusionOk="0">
                  <a:moveTo>
                    <a:pt x="182" y="0"/>
                  </a:moveTo>
                  <a:lnTo>
                    <a:pt x="182" y="0"/>
                  </a:lnTo>
                  <a:cubicBezTo>
                    <a:pt x="149" y="136"/>
                    <a:pt x="110" y="267"/>
                    <a:pt x="72" y="403"/>
                  </a:cubicBezTo>
                  <a:cubicBezTo>
                    <a:pt x="34" y="534"/>
                    <a:pt x="6" y="677"/>
                    <a:pt x="1" y="829"/>
                  </a:cubicBezTo>
                  <a:cubicBezTo>
                    <a:pt x="1" y="867"/>
                    <a:pt x="34" y="906"/>
                    <a:pt x="77" y="906"/>
                  </a:cubicBezTo>
                  <a:cubicBezTo>
                    <a:pt x="89" y="906"/>
                    <a:pt x="99" y="906"/>
                    <a:pt x="104" y="900"/>
                  </a:cubicBezTo>
                  <a:cubicBezTo>
                    <a:pt x="252" y="841"/>
                    <a:pt x="383" y="753"/>
                    <a:pt x="497" y="650"/>
                  </a:cubicBezTo>
                  <a:cubicBezTo>
                    <a:pt x="607" y="546"/>
                    <a:pt x="710" y="431"/>
                    <a:pt x="776" y="295"/>
                  </a:cubicBezTo>
                  <a:lnTo>
                    <a:pt x="776" y="295"/>
                  </a:lnTo>
                  <a:cubicBezTo>
                    <a:pt x="575" y="454"/>
                    <a:pt x="374" y="601"/>
                    <a:pt x="160" y="704"/>
                  </a:cubicBezTo>
                  <a:lnTo>
                    <a:pt x="160" y="704"/>
                  </a:lnTo>
                  <a:cubicBezTo>
                    <a:pt x="178" y="481"/>
                    <a:pt x="231" y="239"/>
                    <a:pt x="18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0"/>
            <p:cNvSpPr/>
            <p:nvPr/>
          </p:nvSpPr>
          <p:spPr>
            <a:xfrm>
              <a:off x="6577375" y="3338775"/>
              <a:ext cx="49950" cy="28250"/>
            </a:xfrm>
            <a:custGeom>
              <a:avLst/>
              <a:gdLst/>
              <a:ahLst/>
              <a:cxnLst/>
              <a:rect l="l" t="t" r="r" b="b"/>
              <a:pathLst>
                <a:path w="1998" h="1130" extrusionOk="0">
                  <a:moveTo>
                    <a:pt x="1127" y="0"/>
                  </a:moveTo>
                  <a:cubicBezTo>
                    <a:pt x="1118" y="0"/>
                    <a:pt x="1110" y="3"/>
                    <a:pt x="1103" y="8"/>
                  </a:cubicBezTo>
                  <a:cubicBezTo>
                    <a:pt x="1081" y="25"/>
                    <a:pt x="1071" y="52"/>
                    <a:pt x="1081" y="73"/>
                  </a:cubicBezTo>
                  <a:lnTo>
                    <a:pt x="1086" y="79"/>
                  </a:lnTo>
                  <a:cubicBezTo>
                    <a:pt x="1217" y="321"/>
                    <a:pt x="1287" y="591"/>
                    <a:pt x="1374" y="862"/>
                  </a:cubicBezTo>
                  <a:lnTo>
                    <a:pt x="1374" y="862"/>
                  </a:lnTo>
                  <a:cubicBezTo>
                    <a:pt x="1322" y="849"/>
                    <a:pt x="1268" y="826"/>
                    <a:pt x="1217" y="799"/>
                  </a:cubicBezTo>
                  <a:cubicBezTo>
                    <a:pt x="1129" y="750"/>
                    <a:pt x="1054" y="695"/>
                    <a:pt x="978" y="635"/>
                  </a:cubicBezTo>
                  <a:cubicBezTo>
                    <a:pt x="824" y="516"/>
                    <a:pt x="666" y="373"/>
                    <a:pt x="585" y="221"/>
                  </a:cubicBezTo>
                  <a:lnTo>
                    <a:pt x="585" y="210"/>
                  </a:lnTo>
                  <a:cubicBezTo>
                    <a:pt x="570" y="187"/>
                    <a:pt x="547" y="175"/>
                    <a:pt x="523" y="175"/>
                  </a:cubicBezTo>
                  <a:cubicBezTo>
                    <a:pt x="511" y="175"/>
                    <a:pt x="499" y="178"/>
                    <a:pt x="487" y="183"/>
                  </a:cubicBezTo>
                  <a:cubicBezTo>
                    <a:pt x="459" y="199"/>
                    <a:pt x="449" y="227"/>
                    <a:pt x="454" y="254"/>
                  </a:cubicBezTo>
                  <a:cubicBezTo>
                    <a:pt x="475" y="423"/>
                    <a:pt x="552" y="549"/>
                    <a:pt x="606" y="680"/>
                  </a:cubicBezTo>
                  <a:cubicBezTo>
                    <a:pt x="658" y="793"/>
                    <a:pt x="702" y="906"/>
                    <a:pt x="689" y="1012"/>
                  </a:cubicBezTo>
                  <a:lnTo>
                    <a:pt x="689" y="1012"/>
                  </a:lnTo>
                  <a:cubicBezTo>
                    <a:pt x="544" y="970"/>
                    <a:pt x="415" y="858"/>
                    <a:pt x="306" y="740"/>
                  </a:cubicBezTo>
                  <a:cubicBezTo>
                    <a:pt x="187" y="602"/>
                    <a:pt x="89" y="445"/>
                    <a:pt x="1" y="275"/>
                  </a:cubicBezTo>
                  <a:lnTo>
                    <a:pt x="1" y="275"/>
                  </a:lnTo>
                  <a:cubicBezTo>
                    <a:pt x="61" y="456"/>
                    <a:pt x="142" y="625"/>
                    <a:pt x="258" y="778"/>
                  </a:cubicBezTo>
                  <a:cubicBezTo>
                    <a:pt x="366" y="930"/>
                    <a:pt x="514" y="1078"/>
                    <a:pt x="716" y="1126"/>
                  </a:cubicBezTo>
                  <a:cubicBezTo>
                    <a:pt x="722" y="1129"/>
                    <a:pt x="728" y="1130"/>
                    <a:pt x="734" y="1130"/>
                  </a:cubicBezTo>
                  <a:cubicBezTo>
                    <a:pt x="754" y="1130"/>
                    <a:pt x="771" y="1116"/>
                    <a:pt x="776" y="1100"/>
                  </a:cubicBezTo>
                  <a:lnTo>
                    <a:pt x="776" y="1093"/>
                  </a:lnTo>
                  <a:cubicBezTo>
                    <a:pt x="835" y="930"/>
                    <a:pt x="786" y="761"/>
                    <a:pt x="731" y="630"/>
                  </a:cubicBezTo>
                  <a:cubicBezTo>
                    <a:pt x="731" y="628"/>
                    <a:pt x="730" y="626"/>
                    <a:pt x="729" y="624"/>
                  </a:cubicBezTo>
                  <a:lnTo>
                    <a:pt x="729" y="624"/>
                  </a:lnTo>
                  <a:cubicBezTo>
                    <a:pt x="777" y="670"/>
                    <a:pt x="827" y="714"/>
                    <a:pt x="879" y="756"/>
                  </a:cubicBezTo>
                  <a:cubicBezTo>
                    <a:pt x="966" y="821"/>
                    <a:pt x="1054" y="881"/>
                    <a:pt x="1152" y="930"/>
                  </a:cubicBezTo>
                  <a:cubicBezTo>
                    <a:pt x="1236" y="970"/>
                    <a:pt x="1329" y="1014"/>
                    <a:pt x="1447" y="1014"/>
                  </a:cubicBezTo>
                  <a:cubicBezTo>
                    <a:pt x="1459" y="1014"/>
                    <a:pt x="1472" y="1013"/>
                    <a:pt x="1484" y="1012"/>
                  </a:cubicBezTo>
                  <a:cubicBezTo>
                    <a:pt x="1517" y="1012"/>
                    <a:pt x="1550" y="979"/>
                    <a:pt x="1544" y="941"/>
                  </a:cubicBezTo>
                  <a:cubicBezTo>
                    <a:pt x="1544" y="936"/>
                    <a:pt x="1544" y="930"/>
                    <a:pt x="1539" y="924"/>
                  </a:cubicBezTo>
                  <a:lnTo>
                    <a:pt x="1539" y="919"/>
                  </a:lnTo>
                  <a:cubicBezTo>
                    <a:pt x="1470" y="723"/>
                    <a:pt x="1411" y="518"/>
                    <a:pt x="1326" y="319"/>
                  </a:cubicBezTo>
                  <a:lnTo>
                    <a:pt x="1326" y="319"/>
                  </a:lnTo>
                  <a:cubicBezTo>
                    <a:pt x="1380" y="358"/>
                    <a:pt x="1437" y="392"/>
                    <a:pt x="1496" y="423"/>
                  </a:cubicBezTo>
                  <a:cubicBezTo>
                    <a:pt x="1633" y="496"/>
                    <a:pt x="1788" y="556"/>
                    <a:pt x="1945" y="556"/>
                  </a:cubicBezTo>
                  <a:cubicBezTo>
                    <a:pt x="1962" y="556"/>
                    <a:pt x="1980" y="555"/>
                    <a:pt x="1997" y="554"/>
                  </a:cubicBezTo>
                  <a:cubicBezTo>
                    <a:pt x="1823" y="543"/>
                    <a:pt x="1665" y="466"/>
                    <a:pt x="1522" y="373"/>
                  </a:cubicBezTo>
                  <a:cubicBezTo>
                    <a:pt x="1401" y="286"/>
                    <a:pt x="1279" y="185"/>
                    <a:pt x="1200" y="68"/>
                  </a:cubicBezTo>
                  <a:lnTo>
                    <a:pt x="1200" y="68"/>
                  </a:lnTo>
                  <a:cubicBezTo>
                    <a:pt x="1192" y="53"/>
                    <a:pt x="1183" y="39"/>
                    <a:pt x="1174" y="25"/>
                  </a:cubicBezTo>
                  <a:cubicBezTo>
                    <a:pt x="1163" y="10"/>
                    <a:pt x="1144" y="0"/>
                    <a:pt x="112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0"/>
            <p:cNvSpPr/>
            <p:nvPr/>
          </p:nvSpPr>
          <p:spPr>
            <a:xfrm>
              <a:off x="6554350" y="3342100"/>
              <a:ext cx="14450" cy="23850"/>
            </a:xfrm>
            <a:custGeom>
              <a:avLst/>
              <a:gdLst/>
              <a:ahLst/>
              <a:cxnLst/>
              <a:rect l="l" t="t" r="r" b="b"/>
              <a:pathLst>
                <a:path w="578" h="954" extrusionOk="0">
                  <a:moveTo>
                    <a:pt x="410" y="796"/>
                  </a:moveTo>
                  <a:cubicBezTo>
                    <a:pt x="410" y="796"/>
                    <a:pt x="409" y="796"/>
                    <a:pt x="409" y="797"/>
                  </a:cubicBezTo>
                  <a:cubicBezTo>
                    <a:pt x="409" y="797"/>
                    <a:pt x="410" y="796"/>
                    <a:pt x="410" y="796"/>
                  </a:cubicBezTo>
                  <a:close/>
                  <a:moveTo>
                    <a:pt x="404" y="803"/>
                  </a:moveTo>
                  <a:lnTo>
                    <a:pt x="404" y="803"/>
                  </a:lnTo>
                  <a:cubicBezTo>
                    <a:pt x="401" y="806"/>
                    <a:pt x="398" y="808"/>
                    <a:pt x="398" y="808"/>
                  </a:cubicBezTo>
                  <a:cubicBezTo>
                    <a:pt x="398" y="805"/>
                    <a:pt x="401" y="804"/>
                    <a:pt x="404" y="803"/>
                  </a:cubicBezTo>
                  <a:close/>
                  <a:moveTo>
                    <a:pt x="6" y="1"/>
                  </a:moveTo>
                  <a:lnTo>
                    <a:pt x="6" y="1"/>
                  </a:lnTo>
                  <a:cubicBezTo>
                    <a:pt x="0" y="164"/>
                    <a:pt x="38" y="323"/>
                    <a:pt x="76" y="476"/>
                  </a:cubicBezTo>
                  <a:cubicBezTo>
                    <a:pt x="131" y="628"/>
                    <a:pt x="159" y="781"/>
                    <a:pt x="322" y="928"/>
                  </a:cubicBezTo>
                  <a:cubicBezTo>
                    <a:pt x="339" y="941"/>
                    <a:pt x="365" y="953"/>
                    <a:pt x="397" y="953"/>
                  </a:cubicBezTo>
                  <a:cubicBezTo>
                    <a:pt x="406" y="953"/>
                    <a:pt x="416" y="952"/>
                    <a:pt x="426" y="950"/>
                  </a:cubicBezTo>
                  <a:cubicBezTo>
                    <a:pt x="447" y="950"/>
                    <a:pt x="474" y="939"/>
                    <a:pt x="491" y="928"/>
                  </a:cubicBezTo>
                  <a:cubicBezTo>
                    <a:pt x="507" y="912"/>
                    <a:pt x="496" y="922"/>
                    <a:pt x="524" y="895"/>
                  </a:cubicBezTo>
                  <a:cubicBezTo>
                    <a:pt x="567" y="829"/>
                    <a:pt x="567" y="791"/>
                    <a:pt x="572" y="743"/>
                  </a:cubicBezTo>
                  <a:cubicBezTo>
                    <a:pt x="578" y="660"/>
                    <a:pt x="578" y="579"/>
                    <a:pt x="567" y="497"/>
                  </a:cubicBezTo>
                  <a:cubicBezTo>
                    <a:pt x="545" y="338"/>
                    <a:pt x="512" y="181"/>
                    <a:pt x="453" y="33"/>
                  </a:cubicBezTo>
                  <a:cubicBezTo>
                    <a:pt x="453" y="192"/>
                    <a:pt x="453" y="350"/>
                    <a:pt x="447" y="502"/>
                  </a:cubicBezTo>
                  <a:cubicBezTo>
                    <a:pt x="441" y="579"/>
                    <a:pt x="441" y="655"/>
                    <a:pt x="431" y="726"/>
                  </a:cubicBezTo>
                  <a:cubicBezTo>
                    <a:pt x="426" y="756"/>
                    <a:pt x="416" y="789"/>
                    <a:pt x="410" y="796"/>
                  </a:cubicBezTo>
                  <a:lnTo>
                    <a:pt x="410" y="796"/>
                  </a:lnTo>
                  <a:cubicBezTo>
                    <a:pt x="413" y="794"/>
                    <a:pt x="414" y="794"/>
                    <a:pt x="414" y="794"/>
                  </a:cubicBezTo>
                  <a:lnTo>
                    <a:pt x="414" y="794"/>
                  </a:lnTo>
                  <a:cubicBezTo>
                    <a:pt x="415" y="794"/>
                    <a:pt x="412" y="797"/>
                    <a:pt x="409" y="800"/>
                  </a:cubicBezTo>
                  <a:lnTo>
                    <a:pt x="409" y="800"/>
                  </a:lnTo>
                  <a:cubicBezTo>
                    <a:pt x="407" y="799"/>
                    <a:pt x="406" y="798"/>
                    <a:pt x="404" y="797"/>
                  </a:cubicBezTo>
                  <a:cubicBezTo>
                    <a:pt x="328" y="731"/>
                    <a:pt x="257" y="568"/>
                    <a:pt x="191" y="431"/>
                  </a:cubicBezTo>
                  <a:cubicBezTo>
                    <a:pt x="126" y="290"/>
                    <a:pt x="66" y="149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0"/>
            <p:cNvSpPr/>
            <p:nvPr/>
          </p:nvSpPr>
          <p:spPr>
            <a:xfrm>
              <a:off x="6472400" y="3327225"/>
              <a:ext cx="60400" cy="33350"/>
            </a:xfrm>
            <a:custGeom>
              <a:avLst/>
              <a:gdLst/>
              <a:ahLst/>
              <a:cxnLst/>
              <a:rect l="l" t="t" r="r" b="b"/>
              <a:pathLst>
                <a:path w="2416" h="1334" extrusionOk="0">
                  <a:moveTo>
                    <a:pt x="1211" y="0"/>
                  </a:moveTo>
                  <a:cubicBezTo>
                    <a:pt x="1188" y="0"/>
                    <a:pt x="1170" y="15"/>
                    <a:pt x="1156" y="34"/>
                  </a:cubicBezTo>
                  <a:cubicBezTo>
                    <a:pt x="1036" y="246"/>
                    <a:pt x="894" y="459"/>
                    <a:pt x="708" y="623"/>
                  </a:cubicBezTo>
                  <a:cubicBezTo>
                    <a:pt x="615" y="704"/>
                    <a:pt x="502" y="749"/>
                    <a:pt x="381" y="765"/>
                  </a:cubicBezTo>
                  <a:cubicBezTo>
                    <a:pt x="255" y="782"/>
                    <a:pt x="124" y="776"/>
                    <a:pt x="0" y="792"/>
                  </a:cubicBezTo>
                  <a:cubicBezTo>
                    <a:pt x="111" y="792"/>
                    <a:pt x="224" y="810"/>
                    <a:pt x="340" y="810"/>
                  </a:cubicBezTo>
                  <a:cubicBezTo>
                    <a:pt x="354" y="810"/>
                    <a:pt x="367" y="810"/>
                    <a:pt x="381" y="809"/>
                  </a:cubicBezTo>
                  <a:cubicBezTo>
                    <a:pt x="512" y="803"/>
                    <a:pt x="648" y="770"/>
                    <a:pt x="758" y="683"/>
                  </a:cubicBezTo>
                  <a:cubicBezTo>
                    <a:pt x="875" y="596"/>
                    <a:pt x="976" y="492"/>
                    <a:pt x="1065" y="380"/>
                  </a:cubicBezTo>
                  <a:lnTo>
                    <a:pt x="1065" y="380"/>
                  </a:lnTo>
                  <a:cubicBezTo>
                    <a:pt x="1053" y="424"/>
                    <a:pt x="1041" y="469"/>
                    <a:pt x="1030" y="514"/>
                  </a:cubicBezTo>
                  <a:cubicBezTo>
                    <a:pt x="992" y="672"/>
                    <a:pt x="954" y="847"/>
                    <a:pt x="1015" y="1032"/>
                  </a:cubicBezTo>
                  <a:cubicBezTo>
                    <a:pt x="1023" y="1059"/>
                    <a:pt x="1051" y="1079"/>
                    <a:pt x="1082" y="1079"/>
                  </a:cubicBezTo>
                  <a:cubicBezTo>
                    <a:pt x="1088" y="1079"/>
                    <a:pt x="1095" y="1078"/>
                    <a:pt x="1101" y="1076"/>
                  </a:cubicBezTo>
                  <a:cubicBezTo>
                    <a:pt x="1292" y="1021"/>
                    <a:pt x="1428" y="890"/>
                    <a:pt x="1538" y="754"/>
                  </a:cubicBezTo>
                  <a:cubicBezTo>
                    <a:pt x="1601" y="676"/>
                    <a:pt x="1658" y="596"/>
                    <a:pt x="1713" y="516"/>
                  </a:cubicBezTo>
                  <a:lnTo>
                    <a:pt x="1713" y="516"/>
                  </a:lnTo>
                  <a:cubicBezTo>
                    <a:pt x="1713" y="612"/>
                    <a:pt x="1712" y="709"/>
                    <a:pt x="1718" y="809"/>
                  </a:cubicBezTo>
                  <a:cubicBezTo>
                    <a:pt x="1723" y="895"/>
                    <a:pt x="1735" y="978"/>
                    <a:pt x="1756" y="1064"/>
                  </a:cubicBezTo>
                  <a:cubicBezTo>
                    <a:pt x="1773" y="1152"/>
                    <a:pt x="1805" y="1245"/>
                    <a:pt x="1876" y="1321"/>
                  </a:cubicBezTo>
                  <a:cubicBezTo>
                    <a:pt x="1884" y="1329"/>
                    <a:pt x="1896" y="1334"/>
                    <a:pt x="1909" y="1334"/>
                  </a:cubicBezTo>
                  <a:cubicBezTo>
                    <a:pt x="1922" y="1334"/>
                    <a:pt x="1936" y="1329"/>
                    <a:pt x="1947" y="1321"/>
                  </a:cubicBezTo>
                  <a:cubicBezTo>
                    <a:pt x="1947" y="1321"/>
                    <a:pt x="1952" y="1316"/>
                    <a:pt x="1952" y="1310"/>
                  </a:cubicBezTo>
                  <a:cubicBezTo>
                    <a:pt x="2056" y="1142"/>
                    <a:pt x="2121" y="966"/>
                    <a:pt x="2193" y="797"/>
                  </a:cubicBezTo>
                  <a:cubicBezTo>
                    <a:pt x="2264" y="623"/>
                    <a:pt x="2372" y="465"/>
                    <a:pt x="2416" y="279"/>
                  </a:cubicBezTo>
                  <a:lnTo>
                    <a:pt x="2416" y="279"/>
                  </a:lnTo>
                  <a:cubicBezTo>
                    <a:pt x="2345" y="454"/>
                    <a:pt x="2231" y="601"/>
                    <a:pt x="2138" y="765"/>
                  </a:cubicBezTo>
                  <a:cubicBezTo>
                    <a:pt x="2058" y="910"/>
                    <a:pt x="1994" y="1060"/>
                    <a:pt x="1912" y="1193"/>
                  </a:cubicBezTo>
                  <a:lnTo>
                    <a:pt x="1912" y="1193"/>
                  </a:lnTo>
                  <a:cubicBezTo>
                    <a:pt x="1858" y="1087"/>
                    <a:pt x="1853" y="937"/>
                    <a:pt x="1849" y="803"/>
                  </a:cubicBezTo>
                  <a:cubicBezTo>
                    <a:pt x="1843" y="639"/>
                    <a:pt x="1854" y="470"/>
                    <a:pt x="1854" y="296"/>
                  </a:cubicBezTo>
                  <a:cubicBezTo>
                    <a:pt x="1849" y="261"/>
                    <a:pt x="1825" y="230"/>
                    <a:pt x="1791" y="230"/>
                  </a:cubicBezTo>
                  <a:cubicBezTo>
                    <a:pt x="1789" y="230"/>
                    <a:pt x="1786" y="230"/>
                    <a:pt x="1783" y="230"/>
                  </a:cubicBezTo>
                  <a:cubicBezTo>
                    <a:pt x="1761" y="230"/>
                    <a:pt x="1740" y="241"/>
                    <a:pt x="1728" y="258"/>
                  </a:cubicBezTo>
                  <a:lnTo>
                    <a:pt x="1723" y="258"/>
                  </a:lnTo>
                  <a:cubicBezTo>
                    <a:pt x="1620" y="394"/>
                    <a:pt x="1527" y="535"/>
                    <a:pt x="1423" y="656"/>
                  </a:cubicBezTo>
                  <a:cubicBezTo>
                    <a:pt x="1333" y="760"/>
                    <a:pt x="1239" y="856"/>
                    <a:pt x="1132" y="907"/>
                  </a:cubicBezTo>
                  <a:lnTo>
                    <a:pt x="1132" y="907"/>
                  </a:lnTo>
                  <a:cubicBezTo>
                    <a:pt x="1115" y="795"/>
                    <a:pt x="1135" y="666"/>
                    <a:pt x="1161" y="547"/>
                  </a:cubicBezTo>
                  <a:cubicBezTo>
                    <a:pt x="1194" y="394"/>
                    <a:pt x="1249" y="241"/>
                    <a:pt x="1277" y="77"/>
                  </a:cubicBezTo>
                  <a:lnTo>
                    <a:pt x="1277" y="72"/>
                  </a:lnTo>
                  <a:cubicBezTo>
                    <a:pt x="1282" y="39"/>
                    <a:pt x="1254" y="7"/>
                    <a:pt x="1222" y="1"/>
                  </a:cubicBezTo>
                  <a:cubicBezTo>
                    <a:pt x="1218" y="1"/>
                    <a:pt x="1214" y="0"/>
                    <a:pt x="121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0"/>
            <p:cNvSpPr/>
            <p:nvPr/>
          </p:nvSpPr>
          <p:spPr>
            <a:xfrm>
              <a:off x="6603825" y="3393925"/>
              <a:ext cx="26775" cy="17350"/>
            </a:xfrm>
            <a:custGeom>
              <a:avLst/>
              <a:gdLst/>
              <a:ahLst/>
              <a:cxnLst/>
              <a:rect l="l" t="t" r="r" b="b"/>
              <a:pathLst>
                <a:path w="1071" h="694" extrusionOk="0">
                  <a:moveTo>
                    <a:pt x="486" y="0"/>
                  </a:moveTo>
                  <a:lnTo>
                    <a:pt x="486" y="0"/>
                  </a:lnTo>
                  <a:cubicBezTo>
                    <a:pt x="509" y="131"/>
                    <a:pt x="590" y="251"/>
                    <a:pt x="683" y="339"/>
                  </a:cubicBezTo>
                  <a:cubicBezTo>
                    <a:pt x="745" y="409"/>
                    <a:pt x="813" y="467"/>
                    <a:pt x="870" y="529"/>
                  </a:cubicBezTo>
                  <a:lnTo>
                    <a:pt x="870" y="529"/>
                  </a:lnTo>
                  <a:cubicBezTo>
                    <a:pt x="809" y="541"/>
                    <a:pt x="746" y="547"/>
                    <a:pt x="684" y="547"/>
                  </a:cubicBezTo>
                  <a:cubicBezTo>
                    <a:pt x="618" y="547"/>
                    <a:pt x="551" y="540"/>
                    <a:pt x="486" y="524"/>
                  </a:cubicBezTo>
                  <a:cubicBezTo>
                    <a:pt x="318" y="491"/>
                    <a:pt x="159" y="415"/>
                    <a:pt x="1" y="327"/>
                  </a:cubicBezTo>
                  <a:lnTo>
                    <a:pt x="1" y="327"/>
                  </a:lnTo>
                  <a:cubicBezTo>
                    <a:pt x="116" y="470"/>
                    <a:pt x="268" y="584"/>
                    <a:pt x="449" y="649"/>
                  </a:cubicBezTo>
                  <a:cubicBezTo>
                    <a:pt x="536" y="679"/>
                    <a:pt x="631" y="694"/>
                    <a:pt x="726" y="694"/>
                  </a:cubicBezTo>
                  <a:cubicBezTo>
                    <a:pt x="825" y="694"/>
                    <a:pt x="924" y="678"/>
                    <a:pt x="1015" y="644"/>
                  </a:cubicBezTo>
                  <a:lnTo>
                    <a:pt x="1021" y="644"/>
                  </a:lnTo>
                  <a:cubicBezTo>
                    <a:pt x="1048" y="634"/>
                    <a:pt x="1070" y="606"/>
                    <a:pt x="1070" y="574"/>
                  </a:cubicBezTo>
                  <a:lnTo>
                    <a:pt x="1070" y="563"/>
                  </a:lnTo>
                  <a:lnTo>
                    <a:pt x="1070" y="557"/>
                  </a:lnTo>
                  <a:cubicBezTo>
                    <a:pt x="1070" y="541"/>
                    <a:pt x="1065" y="524"/>
                    <a:pt x="1053" y="513"/>
                  </a:cubicBezTo>
                  <a:cubicBezTo>
                    <a:pt x="962" y="405"/>
                    <a:pt x="852" y="334"/>
                    <a:pt x="748" y="262"/>
                  </a:cubicBezTo>
                  <a:cubicBezTo>
                    <a:pt x="650" y="186"/>
                    <a:pt x="557" y="110"/>
                    <a:pt x="48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0"/>
            <p:cNvSpPr/>
            <p:nvPr/>
          </p:nvSpPr>
          <p:spPr>
            <a:xfrm>
              <a:off x="6598225" y="3446675"/>
              <a:ext cx="84050" cy="21250"/>
            </a:xfrm>
            <a:custGeom>
              <a:avLst/>
              <a:gdLst/>
              <a:ahLst/>
              <a:cxnLst/>
              <a:rect l="l" t="t" r="r" b="b"/>
              <a:pathLst>
                <a:path w="3362" h="850" extrusionOk="0">
                  <a:moveTo>
                    <a:pt x="1390" y="0"/>
                  </a:moveTo>
                  <a:cubicBezTo>
                    <a:pt x="1371" y="0"/>
                    <a:pt x="1353" y="9"/>
                    <a:pt x="1338" y="24"/>
                  </a:cubicBezTo>
                  <a:cubicBezTo>
                    <a:pt x="1322" y="50"/>
                    <a:pt x="1322" y="83"/>
                    <a:pt x="1338" y="105"/>
                  </a:cubicBezTo>
                  <a:cubicBezTo>
                    <a:pt x="1475" y="310"/>
                    <a:pt x="1625" y="504"/>
                    <a:pt x="1787" y="687"/>
                  </a:cubicBezTo>
                  <a:lnTo>
                    <a:pt x="1787" y="687"/>
                  </a:lnTo>
                  <a:cubicBezTo>
                    <a:pt x="1620" y="675"/>
                    <a:pt x="1455" y="612"/>
                    <a:pt x="1305" y="525"/>
                  </a:cubicBezTo>
                  <a:cubicBezTo>
                    <a:pt x="1108" y="410"/>
                    <a:pt x="934" y="247"/>
                    <a:pt x="826" y="50"/>
                  </a:cubicBezTo>
                  <a:cubicBezTo>
                    <a:pt x="811" y="28"/>
                    <a:pt x="788" y="14"/>
                    <a:pt x="764" y="14"/>
                  </a:cubicBezTo>
                  <a:cubicBezTo>
                    <a:pt x="752" y="14"/>
                    <a:pt x="740" y="17"/>
                    <a:pt x="728" y="24"/>
                  </a:cubicBezTo>
                  <a:cubicBezTo>
                    <a:pt x="705" y="35"/>
                    <a:pt x="688" y="67"/>
                    <a:pt x="695" y="95"/>
                  </a:cubicBezTo>
                  <a:cubicBezTo>
                    <a:pt x="716" y="220"/>
                    <a:pt x="754" y="334"/>
                    <a:pt x="786" y="450"/>
                  </a:cubicBezTo>
                  <a:cubicBezTo>
                    <a:pt x="815" y="548"/>
                    <a:pt x="835" y="643"/>
                    <a:pt x="837" y="737"/>
                  </a:cubicBezTo>
                  <a:lnTo>
                    <a:pt x="837" y="737"/>
                  </a:lnTo>
                  <a:cubicBezTo>
                    <a:pt x="715" y="737"/>
                    <a:pt x="578" y="622"/>
                    <a:pt x="476" y="515"/>
                  </a:cubicBezTo>
                  <a:cubicBezTo>
                    <a:pt x="356" y="389"/>
                    <a:pt x="252" y="247"/>
                    <a:pt x="159" y="100"/>
                  </a:cubicBezTo>
                  <a:lnTo>
                    <a:pt x="154" y="95"/>
                  </a:lnTo>
                  <a:cubicBezTo>
                    <a:pt x="151" y="88"/>
                    <a:pt x="143" y="83"/>
                    <a:pt x="134" y="83"/>
                  </a:cubicBezTo>
                  <a:cubicBezTo>
                    <a:pt x="129" y="83"/>
                    <a:pt x="122" y="85"/>
                    <a:pt x="116" y="90"/>
                  </a:cubicBezTo>
                  <a:cubicBezTo>
                    <a:pt x="111" y="95"/>
                    <a:pt x="106" y="105"/>
                    <a:pt x="106" y="110"/>
                  </a:cubicBezTo>
                  <a:cubicBezTo>
                    <a:pt x="127" y="307"/>
                    <a:pt x="40" y="503"/>
                    <a:pt x="1" y="700"/>
                  </a:cubicBezTo>
                  <a:cubicBezTo>
                    <a:pt x="57" y="537"/>
                    <a:pt x="132" y="379"/>
                    <a:pt x="154" y="204"/>
                  </a:cubicBezTo>
                  <a:lnTo>
                    <a:pt x="154" y="204"/>
                  </a:lnTo>
                  <a:cubicBezTo>
                    <a:pt x="226" y="337"/>
                    <a:pt x="311" y="462"/>
                    <a:pt x="411" y="580"/>
                  </a:cubicBezTo>
                  <a:cubicBezTo>
                    <a:pt x="471" y="646"/>
                    <a:pt x="536" y="711"/>
                    <a:pt x="618" y="765"/>
                  </a:cubicBezTo>
                  <a:cubicBezTo>
                    <a:pt x="680" y="809"/>
                    <a:pt x="759" y="850"/>
                    <a:pt x="848" y="850"/>
                  </a:cubicBezTo>
                  <a:cubicBezTo>
                    <a:pt x="869" y="850"/>
                    <a:pt x="890" y="847"/>
                    <a:pt x="912" y="842"/>
                  </a:cubicBezTo>
                  <a:cubicBezTo>
                    <a:pt x="934" y="836"/>
                    <a:pt x="950" y="815"/>
                    <a:pt x="957" y="793"/>
                  </a:cubicBezTo>
                  <a:lnTo>
                    <a:pt x="957" y="787"/>
                  </a:lnTo>
                  <a:cubicBezTo>
                    <a:pt x="962" y="662"/>
                    <a:pt x="945" y="531"/>
                    <a:pt x="912" y="417"/>
                  </a:cubicBezTo>
                  <a:cubicBezTo>
                    <a:pt x="910" y="409"/>
                    <a:pt x="908" y="401"/>
                    <a:pt x="906" y="393"/>
                  </a:cubicBezTo>
                  <a:lnTo>
                    <a:pt x="906" y="393"/>
                  </a:lnTo>
                  <a:cubicBezTo>
                    <a:pt x="1000" y="493"/>
                    <a:pt x="1109" y="580"/>
                    <a:pt x="1229" y="651"/>
                  </a:cubicBezTo>
                  <a:cubicBezTo>
                    <a:pt x="1409" y="762"/>
                    <a:pt x="1622" y="838"/>
                    <a:pt x="1845" y="838"/>
                  </a:cubicBezTo>
                  <a:cubicBezTo>
                    <a:pt x="1885" y="838"/>
                    <a:pt x="1925" y="835"/>
                    <a:pt x="1965" y="831"/>
                  </a:cubicBezTo>
                  <a:cubicBezTo>
                    <a:pt x="2004" y="825"/>
                    <a:pt x="2030" y="787"/>
                    <a:pt x="2025" y="749"/>
                  </a:cubicBezTo>
                  <a:cubicBezTo>
                    <a:pt x="2025" y="732"/>
                    <a:pt x="2020" y="717"/>
                    <a:pt x="2009" y="705"/>
                  </a:cubicBezTo>
                  <a:cubicBezTo>
                    <a:pt x="1880" y="577"/>
                    <a:pt x="1760" y="440"/>
                    <a:pt x="1648" y="298"/>
                  </a:cubicBezTo>
                  <a:lnTo>
                    <a:pt x="1648" y="298"/>
                  </a:lnTo>
                  <a:cubicBezTo>
                    <a:pt x="1855" y="394"/>
                    <a:pt x="2083" y="445"/>
                    <a:pt x="2313" y="445"/>
                  </a:cubicBezTo>
                  <a:cubicBezTo>
                    <a:pt x="2337" y="445"/>
                    <a:pt x="2361" y="444"/>
                    <a:pt x="2385" y="443"/>
                  </a:cubicBezTo>
                  <a:cubicBezTo>
                    <a:pt x="2571" y="443"/>
                    <a:pt x="2745" y="372"/>
                    <a:pt x="2909" y="319"/>
                  </a:cubicBezTo>
                  <a:cubicBezTo>
                    <a:pt x="3072" y="253"/>
                    <a:pt x="3253" y="181"/>
                    <a:pt x="3362" y="40"/>
                  </a:cubicBezTo>
                  <a:lnTo>
                    <a:pt x="3362" y="40"/>
                  </a:lnTo>
                  <a:cubicBezTo>
                    <a:pt x="3236" y="171"/>
                    <a:pt x="3062" y="220"/>
                    <a:pt x="2893" y="269"/>
                  </a:cubicBezTo>
                  <a:cubicBezTo>
                    <a:pt x="2732" y="316"/>
                    <a:pt x="2571" y="362"/>
                    <a:pt x="2406" y="362"/>
                  </a:cubicBezTo>
                  <a:cubicBezTo>
                    <a:pt x="2397" y="362"/>
                    <a:pt x="2388" y="362"/>
                    <a:pt x="2380" y="362"/>
                  </a:cubicBezTo>
                  <a:cubicBezTo>
                    <a:pt x="2037" y="357"/>
                    <a:pt x="1698" y="226"/>
                    <a:pt x="1436" y="18"/>
                  </a:cubicBezTo>
                  <a:cubicBezTo>
                    <a:pt x="1421" y="6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0"/>
            <p:cNvSpPr/>
            <p:nvPr/>
          </p:nvSpPr>
          <p:spPr>
            <a:xfrm>
              <a:off x="6550950" y="3439900"/>
              <a:ext cx="19350" cy="25050"/>
            </a:xfrm>
            <a:custGeom>
              <a:avLst/>
              <a:gdLst/>
              <a:ahLst/>
              <a:cxnLst/>
              <a:rect l="l" t="t" r="r" b="b"/>
              <a:pathLst>
                <a:path w="774" h="1002" extrusionOk="0">
                  <a:moveTo>
                    <a:pt x="0" y="1"/>
                  </a:moveTo>
                  <a:cubicBezTo>
                    <a:pt x="5" y="213"/>
                    <a:pt x="66" y="419"/>
                    <a:pt x="164" y="616"/>
                  </a:cubicBezTo>
                  <a:cubicBezTo>
                    <a:pt x="212" y="709"/>
                    <a:pt x="278" y="802"/>
                    <a:pt x="365" y="878"/>
                  </a:cubicBezTo>
                  <a:cubicBezTo>
                    <a:pt x="437" y="950"/>
                    <a:pt x="546" y="1001"/>
                    <a:pt x="660" y="1001"/>
                  </a:cubicBezTo>
                  <a:cubicBezTo>
                    <a:pt x="676" y="1001"/>
                    <a:pt x="692" y="1000"/>
                    <a:pt x="708" y="998"/>
                  </a:cubicBezTo>
                  <a:cubicBezTo>
                    <a:pt x="746" y="993"/>
                    <a:pt x="774" y="960"/>
                    <a:pt x="774" y="922"/>
                  </a:cubicBezTo>
                  <a:cubicBezTo>
                    <a:pt x="763" y="779"/>
                    <a:pt x="736" y="643"/>
                    <a:pt x="708" y="507"/>
                  </a:cubicBezTo>
                  <a:lnTo>
                    <a:pt x="632" y="104"/>
                  </a:lnTo>
                  <a:cubicBezTo>
                    <a:pt x="588" y="354"/>
                    <a:pt x="615" y="605"/>
                    <a:pt x="625" y="848"/>
                  </a:cubicBezTo>
                  <a:lnTo>
                    <a:pt x="625" y="848"/>
                  </a:lnTo>
                  <a:cubicBezTo>
                    <a:pt x="490" y="822"/>
                    <a:pt x="371" y="686"/>
                    <a:pt x="278" y="545"/>
                  </a:cubicBezTo>
                  <a:cubicBezTo>
                    <a:pt x="164" y="381"/>
                    <a:pt x="76" y="197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0"/>
            <p:cNvSpPr/>
            <p:nvPr/>
          </p:nvSpPr>
          <p:spPr>
            <a:xfrm>
              <a:off x="6450550" y="3418900"/>
              <a:ext cx="58250" cy="35375"/>
            </a:xfrm>
            <a:custGeom>
              <a:avLst/>
              <a:gdLst/>
              <a:ahLst/>
              <a:cxnLst/>
              <a:rect l="l" t="t" r="r" b="b"/>
              <a:pathLst>
                <a:path w="2330" h="1415" extrusionOk="0">
                  <a:moveTo>
                    <a:pt x="333" y="0"/>
                  </a:moveTo>
                  <a:cubicBezTo>
                    <a:pt x="263" y="229"/>
                    <a:pt x="165" y="453"/>
                    <a:pt x="17" y="627"/>
                  </a:cubicBezTo>
                  <a:cubicBezTo>
                    <a:pt x="1" y="644"/>
                    <a:pt x="6" y="665"/>
                    <a:pt x="17" y="677"/>
                  </a:cubicBezTo>
                  <a:cubicBezTo>
                    <a:pt x="23" y="677"/>
                    <a:pt x="28" y="682"/>
                    <a:pt x="34" y="682"/>
                  </a:cubicBezTo>
                  <a:lnTo>
                    <a:pt x="39" y="682"/>
                  </a:lnTo>
                  <a:cubicBezTo>
                    <a:pt x="66" y="686"/>
                    <a:pt x="92" y="687"/>
                    <a:pt x="119" y="687"/>
                  </a:cubicBezTo>
                  <a:cubicBezTo>
                    <a:pt x="303" y="687"/>
                    <a:pt x="480" y="607"/>
                    <a:pt x="623" y="507"/>
                  </a:cubicBezTo>
                  <a:cubicBezTo>
                    <a:pt x="709" y="453"/>
                    <a:pt x="788" y="393"/>
                    <a:pt x="865" y="331"/>
                  </a:cubicBezTo>
                  <a:lnTo>
                    <a:pt x="865" y="331"/>
                  </a:lnTo>
                  <a:cubicBezTo>
                    <a:pt x="837" y="394"/>
                    <a:pt x="811" y="459"/>
                    <a:pt x="786" y="524"/>
                  </a:cubicBezTo>
                  <a:cubicBezTo>
                    <a:pt x="726" y="682"/>
                    <a:pt x="671" y="846"/>
                    <a:pt x="650" y="1025"/>
                  </a:cubicBezTo>
                  <a:cubicBezTo>
                    <a:pt x="645" y="1063"/>
                    <a:pt x="671" y="1102"/>
                    <a:pt x="716" y="1102"/>
                  </a:cubicBezTo>
                  <a:lnTo>
                    <a:pt x="726" y="1102"/>
                  </a:lnTo>
                  <a:cubicBezTo>
                    <a:pt x="983" y="1091"/>
                    <a:pt x="1212" y="977"/>
                    <a:pt x="1403" y="829"/>
                  </a:cubicBezTo>
                  <a:cubicBezTo>
                    <a:pt x="1468" y="777"/>
                    <a:pt x="1529" y="719"/>
                    <a:pt x="1585" y="656"/>
                  </a:cubicBezTo>
                  <a:lnTo>
                    <a:pt x="1585" y="656"/>
                  </a:lnTo>
                  <a:cubicBezTo>
                    <a:pt x="1576" y="695"/>
                    <a:pt x="1568" y="735"/>
                    <a:pt x="1561" y="775"/>
                  </a:cubicBezTo>
                  <a:cubicBezTo>
                    <a:pt x="1544" y="878"/>
                    <a:pt x="1529" y="977"/>
                    <a:pt x="1529" y="1080"/>
                  </a:cubicBezTo>
                  <a:cubicBezTo>
                    <a:pt x="1529" y="1189"/>
                    <a:pt x="1539" y="1299"/>
                    <a:pt x="1610" y="1397"/>
                  </a:cubicBezTo>
                  <a:cubicBezTo>
                    <a:pt x="1620" y="1409"/>
                    <a:pt x="1633" y="1414"/>
                    <a:pt x="1647" y="1414"/>
                  </a:cubicBezTo>
                  <a:cubicBezTo>
                    <a:pt x="1656" y="1414"/>
                    <a:pt x="1666" y="1412"/>
                    <a:pt x="1675" y="1407"/>
                  </a:cubicBezTo>
                  <a:lnTo>
                    <a:pt x="1681" y="1402"/>
                  </a:lnTo>
                  <a:cubicBezTo>
                    <a:pt x="1806" y="1266"/>
                    <a:pt x="1937" y="1129"/>
                    <a:pt x="2052" y="977"/>
                  </a:cubicBezTo>
                  <a:cubicBezTo>
                    <a:pt x="2171" y="829"/>
                    <a:pt x="2275" y="670"/>
                    <a:pt x="2330" y="486"/>
                  </a:cubicBezTo>
                  <a:lnTo>
                    <a:pt x="2330" y="486"/>
                  </a:lnTo>
                  <a:cubicBezTo>
                    <a:pt x="2185" y="815"/>
                    <a:pt x="1909" y="1049"/>
                    <a:pt x="1658" y="1294"/>
                  </a:cubicBezTo>
                  <a:lnTo>
                    <a:pt x="1658" y="1294"/>
                  </a:lnTo>
                  <a:cubicBezTo>
                    <a:pt x="1603" y="1152"/>
                    <a:pt x="1642" y="968"/>
                    <a:pt x="1681" y="801"/>
                  </a:cubicBezTo>
                  <a:cubicBezTo>
                    <a:pt x="1723" y="620"/>
                    <a:pt x="1778" y="443"/>
                    <a:pt x="1818" y="248"/>
                  </a:cubicBezTo>
                  <a:lnTo>
                    <a:pt x="1818" y="248"/>
                  </a:lnTo>
                  <a:cubicBezTo>
                    <a:pt x="1820" y="242"/>
                    <a:pt x="1821" y="235"/>
                    <a:pt x="1823" y="229"/>
                  </a:cubicBezTo>
                  <a:lnTo>
                    <a:pt x="1821" y="229"/>
                  </a:lnTo>
                  <a:lnTo>
                    <a:pt x="1821" y="229"/>
                  </a:lnTo>
                  <a:cubicBezTo>
                    <a:pt x="1822" y="225"/>
                    <a:pt x="1823" y="222"/>
                    <a:pt x="1823" y="219"/>
                  </a:cubicBezTo>
                  <a:cubicBezTo>
                    <a:pt x="1828" y="179"/>
                    <a:pt x="1806" y="147"/>
                    <a:pt x="1768" y="136"/>
                  </a:cubicBezTo>
                  <a:cubicBezTo>
                    <a:pt x="1765" y="136"/>
                    <a:pt x="1761" y="135"/>
                    <a:pt x="1757" y="135"/>
                  </a:cubicBezTo>
                  <a:cubicBezTo>
                    <a:pt x="1724" y="135"/>
                    <a:pt x="1696" y="156"/>
                    <a:pt x="1686" y="186"/>
                  </a:cubicBezTo>
                  <a:lnTo>
                    <a:pt x="1686" y="191"/>
                  </a:lnTo>
                  <a:cubicBezTo>
                    <a:pt x="1632" y="398"/>
                    <a:pt x="1484" y="579"/>
                    <a:pt x="1310" y="710"/>
                  </a:cubicBezTo>
                  <a:cubicBezTo>
                    <a:pt x="1161" y="822"/>
                    <a:pt x="987" y="914"/>
                    <a:pt x="810" y="948"/>
                  </a:cubicBezTo>
                  <a:lnTo>
                    <a:pt x="810" y="948"/>
                  </a:lnTo>
                  <a:cubicBezTo>
                    <a:pt x="831" y="823"/>
                    <a:pt x="869" y="696"/>
                    <a:pt x="917" y="572"/>
                  </a:cubicBezTo>
                  <a:cubicBezTo>
                    <a:pt x="972" y="415"/>
                    <a:pt x="1038" y="267"/>
                    <a:pt x="1114" y="126"/>
                  </a:cubicBezTo>
                  <a:lnTo>
                    <a:pt x="1119" y="120"/>
                  </a:lnTo>
                  <a:cubicBezTo>
                    <a:pt x="1136" y="88"/>
                    <a:pt x="1124" y="48"/>
                    <a:pt x="1091" y="33"/>
                  </a:cubicBezTo>
                  <a:cubicBezTo>
                    <a:pt x="1079" y="28"/>
                    <a:pt x="1067" y="25"/>
                    <a:pt x="1055" y="25"/>
                  </a:cubicBezTo>
                  <a:cubicBezTo>
                    <a:pt x="1041" y="25"/>
                    <a:pt x="1028" y="29"/>
                    <a:pt x="1015" y="38"/>
                  </a:cubicBezTo>
                  <a:cubicBezTo>
                    <a:pt x="862" y="169"/>
                    <a:pt x="726" y="310"/>
                    <a:pt x="568" y="425"/>
                  </a:cubicBezTo>
                  <a:cubicBezTo>
                    <a:pt x="432" y="528"/>
                    <a:pt x="272" y="605"/>
                    <a:pt x="103" y="616"/>
                  </a:cubicBezTo>
                  <a:lnTo>
                    <a:pt x="103" y="616"/>
                  </a:lnTo>
                  <a:cubicBezTo>
                    <a:pt x="222" y="427"/>
                    <a:pt x="294" y="213"/>
                    <a:pt x="33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0"/>
            <p:cNvSpPr/>
            <p:nvPr/>
          </p:nvSpPr>
          <p:spPr>
            <a:xfrm>
              <a:off x="6525825" y="3392825"/>
              <a:ext cx="15450" cy="28875"/>
            </a:xfrm>
            <a:custGeom>
              <a:avLst/>
              <a:gdLst/>
              <a:ahLst/>
              <a:cxnLst/>
              <a:rect l="l" t="t" r="r" b="b"/>
              <a:pathLst>
                <a:path w="618" h="1155" extrusionOk="0">
                  <a:moveTo>
                    <a:pt x="56" y="1"/>
                  </a:moveTo>
                  <a:cubicBezTo>
                    <a:pt x="17" y="182"/>
                    <a:pt x="1" y="366"/>
                    <a:pt x="1" y="547"/>
                  </a:cubicBezTo>
                  <a:cubicBezTo>
                    <a:pt x="6" y="731"/>
                    <a:pt x="28" y="917"/>
                    <a:pt x="94" y="1098"/>
                  </a:cubicBezTo>
                  <a:lnTo>
                    <a:pt x="94" y="1103"/>
                  </a:lnTo>
                  <a:cubicBezTo>
                    <a:pt x="103" y="1134"/>
                    <a:pt x="133" y="1155"/>
                    <a:pt x="165" y="1155"/>
                  </a:cubicBezTo>
                  <a:cubicBezTo>
                    <a:pt x="172" y="1155"/>
                    <a:pt x="180" y="1154"/>
                    <a:pt x="187" y="1152"/>
                  </a:cubicBezTo>
                  <a:cubicBezTo>
                    <a:pt x="192" y="1146"/>
                    <a:pt x="203" y="1141"/>
                    <a:pt x="208" y="1136"/>
                  </a:cubicBezTo>
                  <a:cubicBezTo>
                    <a:pt x="351" y="1021"/>
                    <a:pt x="432" y="874"/>
                    <a:pt x="492" y="721"/>
                  </a:cubicBezTo>
                  <a:cubicBezTo>
                    <a:pt x="557" y="568"/>
                    <a:pt x="606" y="416"/>
                    <a:pt x="618" y="252"/>
                  </a:cubicBezTo>
                  <a:lnTo>
                    <a:pt x="618" y="252"/>
                  </a:lnTo>
                  <a:cubicBezTo>
                    <a:pt x="547" y="399"/>
                    <a:pt x="475" y="535"/>
                    <a:pt x="394" y="673"/>
                  </a:cubicBezTo>
                  <a:cubicBezTo>
                    <a:pt x="334" y="762"/>
                    <a:pt x="272" y="859"/>
                    <a:pt x="204" y="937"/>
                  </a:cubicBezTo>
                  <a:lnTo>
                    <a:pt x="204" y="937"/>
                  </a:lnTo>
                  <a:cubicBezTo>
                    <a:pt x="191" y="891"/>
                    <a:pt x="179" y="845"/>
                    <a:pt x="170" y="797"/>
                  </a:cubicBezTo>
                  <a:cubicBezTo>
                    <a:pt x="154" y="716"/>
                    <a:pt x="142" y="628"/>
                    <a:pt x="127" y="542"/>
                  </a:cubicBezTo>
                  <a:cubicBezTo>
                    <a:pt x="99" y="361"/>
                    <a:pt x="82" y="187"/>
                    <a:pt x="5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0"/>
            <p:cNvSpPr/>
            <p:nvPr/>
          </p:nvSpPr>
          <p:spPr>
            <a:xfrm>
              <a:off x="6638750" y="3486550"/>
              <a:ext cx="37525" cy="20225"/>
            </a:xfrm>
            <a:custGeom>
              <a:avLst/>
              <a:gdLst/>
              <a:ahLst/>
              <a:cxnLst/>
              <a:rect l="l" t="t" r="r" b="b"/>
              <a:pathLst>
                <a:path w="1501" h="809" extrusionOk="0">
                  <a:moveTo>
                    <a:pt x="573" y="0"/>
                  </a:moveTo>
                  <a:lnTo>
                    <a:pt x="573" y="0"/>
                  </a:lnTo>
                  <a:cubicBezTo>
                    <a:pt x="790" y="221"/>
                    <a:pt x="1090" y="341"/>
                    <a:pt x="1314" y="512"/>
                  </a:cubicBezTo>
                  <a:lnTo>
                    <a:pt x="1314" y="512"/>
                  </a:lnTo>
                  <a:cubicBezTo>
                    <a:pt x="1256" y="560"/>
                    <a:pt x="1160" y="596"/>
                    <a:pt x="1070" y="622"/>
                  </a:cubicBezTo>
                  <a:cubicBezTo>
                    <a:pt x="950" y="648"/>
                    <a:pt x="819" y="670"/>
                    <a:pt x="704" y="670"/>
                  </a:cubicBezTo>
                  <a:cubicBezTo>
                    <a:pt x="579" y="665"/>
                    <a:pt x="454" y="643"/>
                    <a:pt x="328" y="605"/>
                  </a:cubicBezTo>
                  <a:cubicBezTo>
                    <a:pt x="208" y="572"/>
                    <a:pt x="82" y="529"/>
                    <a:pt x="1" y="426"/>
                  </a:cubicBezTo>
                  <a:lnTo>
                    <a:pt x="1" y="426"/>
                  </a:lnTo>
                  <a:cubicBezTo>
                    <a:pt x="56" y="550"/>
                    <a:pt x="180" y="632"/>
                    <a:pt x="300" y="687"/>
                  </a:cubicBezTo>
                  <a:cubicBezTo>
                    <a:pt x="426" y="741"/>
                    <a:pt x="552" y="786"/>
                    <a:pt x="693" y="801"/>
                  </a:cubicBezTo>
                  <a:cubicBezTo>
                    <a:pt x="731" y="806"/>
                    <a:pt x="769" y="808"/>
                    <a:pt x="807" y="808"/>
                  </a:cubicBezTo>
                  <a:cubicBezTo>
                    <a:pt x="909" y="808"/>
                    <a:pt x="1009" y="793"/>
                    <a:pt x="1108" y="769"/>
                  </a:cubicBezTo>
                  <a:cubicBezTo>
                    <a:pt x="1239" y="731"/>
                    <a:pt x="1386" y="693"/>
                    <a:pt x="1484" y="534"/>
                  </a:cubicBezTo>
                  <a:cubicBezTo>
                    <a:pt x="1501" y="502"/>
                    <a:pt x="1496" y="464"/>
                    <a:pt x="1468" y="441"/>
                  </a:cubicBezTo>
                  <a:lnTo>
                    <a:pt x="1463" y="441"/>
                  </a:lnTo>
                  <a:cubicBezTo>
                    <a:pt x="1391" y="393"/>
                    <a:pt x="1320" y="348"/>
                    <a:pt x="1244" y="305"/>
                  </a:cubicBezTo>
                  <a:cubicBezTo>
                    <a:pt x="1174" y="272"/>
                    <a:pt x="1096" y="234"/>
                    <a:pt x="1021" y="207"/>
                  </a:cubicBezTo>
                  <a:lnTo>
                    <a:pt x="797" y="109"/>
                  </a:lnTo>
                  <a:cubicBezTo>
                    <a:pt x="721" y="76"/>
                    <a:pt x="650" y="38"/>
                    <a:pt x="57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0"/>
            <p:cNvSpPr/>
            <p:nvPr/>
          </p:nvSpPr>
          <p:spPr>
            <a:xfrm>
              <a:off x="6575750" y="3500150"/>
              <a:ext cx="42575" cy="36800"/>
            </a:xfrm>
            <a:custGeom>
              <a:avLst/>
              <a:gdLst/>
              <a:ahLst/>
              <a:cxnLst/>
              <a:rect l="l" t="t" r="r" b="b"/>
              <a:pathLst>
                <a:path w="1703" h="1472" extrusionOk="0">
                  <a:moveTo>
                    <a:pt x="753" y="1"/>
                  </a:moveTo>
                  <a:lnTo>
                    <a:pt x="753" y="1"/>
                  </a:lnTo>
                  <a:cubicBezTo>
                    <a:pt x="889" y="104"/>
                    <a:pt x="1015" y="225"/>
                    <a:pt x="1151" y="340"/>
                  </a:cubicBezTo>
                  <a:cubicBezTo>
                    <a:pt x="1261" y="427"/>
                    <a:pt x="1378" y="514"/>
                    <a:pt x="1519" y="569"/>
                  </a:cubicBezTo>
                  <a:lnTo>
                    <a:pt x="1519" y="569"/>
                  </a:lnTo>
                  <a:cubicBezTo>
                    <a:pt x="1416" y="640"/>
                    <a:pt x="1277" y="673"/>
                    <a:pt x="1141" y="678"/>
                  </a:cubicBezTo>
                  <a:cubicBezTo>
                    <a:pt x="1129" y="678"/>
                    <a:pt x="1117" y="678"/>
                    <a:pt x="1106" y="678"/>
                  </a:cubicBezTo>
                  <a:cubicBezTo>
                    <a:pt x="948" y="678"/>
                    <a:pt x="787" y="645"/>
                    <a:pt x="655" y="579"/>
                  </a:cubicBezTo>
                  <a:lnTo>
                    <a:pt x="645" y="574"/>
                  </a:lnTo>
                  <a:cubicBezTo>
                    <a:pt x="635" y="569"/>
                    <a:pt x="624" y="567"/>
                    <a:pt x="613" y="567"/>
                  </a:cubicBezTo>
                  <a:cubicBezTo>
                    <a:pt x="587" y="567"/>
                    <a:pt x="561" y="580"/>
                    <a:pt x="546" y="607"/>
                  </a:cubicBezTo>
                  <a:cubicBezTo>
                    <a:pt x="535" y="623"/>
                    <a:pt x="535" y="645"/>
                    <a:pt x="540" y="667"/>
                  </a:cubicBezTo>
                  <a:cubicBezTo>
                    <a:pt x="612" y="857"/>
                    <a:pt x="715" y="983"/>
                    <a:pt x="791" y="1131"/>
                  </a:cubicBezTo>
                  <a:cubicBezTo>
                    <a:pt x="824" y="1196"/>
                    <a:pt x="862" y="1282"/>
                    <a:pt x="851" y="1315"/>
                  </a:cubicBezTo>
                  <a:cubicBezTo>
                    <a:pt x="855" y="1332"/>
                    <a:pt x="807" y="1349"/>
                    <a:pt x="752" y="1349"/>
                  </a:cubicBezTo>
                  <a:cubicBezTo>
                    <a:pt x="734" y="1349"/>
                    <a:pt x="716" y="1347"/>
                    <a:pt x="698" y="1343"/>
                  </a:cubicBezTo>
                  <a:cubicBezTo>
                    <a:pt x="557" y="1315"/>
                    <a:pt x="416" y="1206"/>
                    <a:pt x="295" y="1098"/>
                  </a:cubicBezTo>
                  <a:cubicBezTo>
                    <a:pt x="175" y="977"/>
                    <a:pt x="66" y="846"/>
                    <a:pt x="0" y="688"/>
                  </a:cubicBezTo>
                  <a:lnTo>
                    <a:pt x="0" y="688"/>
                  </a:lnTo>
                  <a:cubicBezTo>
                    <a:pt x="38" y="857"/>
                    <a:pt x="137" y="1010"/>
                    <a:pt x="240" y="1146"/>
                  </a:cubicBezTo>
                  <a:cubicBezTo>
                    <a:pt x="355" y="1277"/>
                    <a:pt x="486" y="1398"/>
                    <a:pt x="677" y="1458"/>
                  </a:cubicBezTo>
                  <a:cubicBezTo>
                    <a:pt x="711" y="1468"/>
                    <a:pt x="737" y="1471"/>
                    <a:pt x="767" y="1471"/>
                  </a:cubicBezTo>
                  <a:cubicBezTo>
                    <a:pt x="784" y="1471"/>
                    <a:pt x="802" y="1470"/>
                    <a:pt x="824" y="1468"/>
                  </a:cubicBezTo>
                  <a:cubicBezTo>
                    <a:pt x="874" y="1468"/>
                    <a:pt x="950" y="1436"/>
                    <a:pt x="977" y="1360"/>
                  </a:cubicBezTo>
                  <a:cubicBezTo>
                    <a:pt x="1010" y="1224"/>
                    <a:pt x="950" y="1146"/>
                    <a:pt x="917" y="1065"/>
                  </a:cubicBezTo>
                  <a:cubicBezTo>
                    <a:pt x="873" y="968"/>
                    <a:pt x="813" y="874"/>
                    <a:pt x="764" y="786"/>
                  </a:cubicBezTo>
                  <a:lnTo>
                    <a:pt x="764" y="786"/>
                  </a:lnTo>
                  <a:cubicBezTo>
                    <a:pt x="871" y="815"/>
                    <a:pt x="979" y="825"/>
                    <a:pt x="1089" y="825"/>
                  </a:cubicBezTo>
                  <a:cubicBezTo>
                    <a:pt x="1110" y="825"/>
                    <a:pt x="1131" y="825"/>
                    <a:pt x="1151" y="824"/>
                  </a:cubicBezTo>
                  <a:cubicBezTo>
                    <a:pt x="1337" y="808"/>
                    <a:pt x="1549" y="754"/>
                    <a:pt x="1680" y="579"/>
                  </a:cubicBezTo>
                  <a:lnTo>
                    <a:pt x="1685" y="579"/>
                  </a:lnTo>
                  <a:cubicBezTo>
                    <a:pt x="1702" y="552"/>
                    <a:pt x="1697" y="514"/>
                    <a:pt x="1670" y="497"/>
                  </a:cubicBezTo>
                  <a:cubicBezTo>
                    <a:pt x="1664" y="492"/>
                    <a:pt x="1653" y="486"/>
                    <a:pt x="1642" y="486"/>
                  </a:cubicBezTo>
                  <a:cubicBezTo>
                    <a:pt x="1489" y="464"/>
                    <a:pt x="1337" y="373"/>
                    <a:pt x="1194" y="280"/>
                  </a:cubicBezTo>
                  <a:cubicBezTo>
                    <a:pt x="1048" y="187"/>
                    <a:pt x="912" y="71"/>
                    <a:pt x="75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0"/>
            <p:cNvSpPr/>
            <p:nvPr/>
          </p:nvSpPr>
          <p:spPr>
            <a:xfrm>
              <a:off x="6476475" y="3498000"/>
              <a:ext cx="66150" cy="51750"/>
            </a:xfrm>
            <a:custGeom>
              <a:avLst/>
              <a:gdLst/>
              <a:ahLst/>
              <a:cxnLst/>
              <a:rect l="l" t="t" r="r" b="b"/>
              <a:pathLst>
                <a:path w="2646" h="2070" extrusionOk="0">
                  <a:moveTo>
                    <a:pt x="769" y="0"/>
                  </a:moveTo>
                  <a:lnTo>
                    <a:pt x="769" y="0"/>
                  </a:lnTo>
                  <a:cubicBezTo>
                    <a:pt x="649" y="147"/>
                    <a:pt x="551" y="316"/>
                    <a:pt x="409" y="447"/>
                  </a:cubicBezTo>
                  <a:cubicBezTo>
                    <a:pt x="344" y="517"/>
                    <a:pt x="268" y="572"/>
                    <a:pt x="191" y="638"/>
                  </a:cubicBezTo>
                  <a:cubicBezTo>
                    <a:pt x="115" y="698"/>
                    <a:pt x="33" y="769"/>
                    <a:pt x="6" y="889"/>
                  </a:cubicBezTo>
                  <a:cubicBezTo>
                    <a:pt x="1" y="910"/>
                    <a:pt x="16" y="927"/>
                    <a:pt x="33" y="932"/>
                  </a:cubicBezTo>
                  <a:lnTo>
                    <a:pt x="39" y="932"/>
                  </a:lnTo>
                  <a:cubicBezTo>
                    <a:pt x="126" y="955"/>
                    <a:pt x="215" y="964"/>
                    <a:pt x="304" y="964"/>
                  </a:cubicBezTo>
                  <a:cubicBezTo>
                    <a:pt x="385" y="964"/>
                    <a:pt x="467" y="956"/>
                    <a:pt x="545" y="943"/>
                  </a:cubicBezTo>
                  <a:cubicBezTo>
                    <a:pt x="652" y="922"/>
                    <a:pt x="758" y="894"/>
                    <a:pt x="862" y="857"/>
                  </a:cubicBezTo>
                  <a:lnTo>
                    <a:pt x="862" y="857"/>
                  </a:lnTo>
                  <a:cubicBezTo>
                    <a:pt x="765" y="1008"/>
                    <a:pt x="625" y="1153"/>
                    <a:pt x="568" y="1363"/>
                  </a:cubicBezTo>
                  <a:cubicBezTo>
                    <a:pt x="557" y="1401"/>
                    <a:pt x="578" y="1440"/>
                    <a:pt x="616" y="1446"/>
                  </a:cubicBezTo>
                  <a:cubicBezTo>
                    <a:pt x="628" y="1451"/>
                    <a:pt x="638" y="1451"/>
                    <a:pt x="644" y="1451"/>
                  </a:cubicBezTo>
                  <a:lnTo>
                    <a:pt x="649" y="1446"/>
                  </a:lnTo>
                  <a:cubicBezTo>
                    <a:pt x="829" y="1418"/>
                    <a:pt x="1009" y="1391"/>
                    <a:pt x="1189" y="1330"/>
                  </a:cubicBezTo>
                  <a:cubicBezTo>
                    <a:pt x="1277" y="1303"/>
                    <a:pt x="1364" y="1265"/>
                    <a:pt x="1451" y="1211"/>
                  </a:cubicBezTo>
                  <a:cubicBezTo>
                    <a:pt x="1457" y="1208"/>
                    <a:pt x="1462" y="1205"/>
                    <a:pt x="1467" y="1201"/>
                  </a:cubicBezTo>
                  <a:lnTo>
                    <a:pt x="1467" y="1201"/>
                  </a:lnTo>
                  <a:cubicBezTo>
                    <a:pt x="1449" y="1386"/>
                    <a:pt x="1451" y="1569"/>
                    <a:pt x="1451" y="1745"/>
                  </a:cubicBezTo>
                  <a:cubicBezTo>
                    <a:pt x="1451" y="1783"/>
                    <a:pt x="1479" y="1816"/>
                    <a:pt x="1522" y="1816"/>
                  </a:cubicBezTo>
                  <a:cubicBezTo>
                    <a:pt x="1539" y="1816"/>
                    <a:pt x="1555" y="1811"/>
                    <a:pt x="1572" y="1800"/>
                  </a:cubicBezTo>
                  <a:cubicBezTo>
                    <a:pt x="1670" y="1702"/>
                    <a:pt x="1779" y="1609"/>
                    <a:pt x="1872" y="1489"/>
                  </a:cubicBezTo>
                  <a:cubicBezTo>
                    <a:pt x="1915" y="1432"/>
                    <a:pt x="1952" y="1371"/>
                    <a:pt x="1982" y="1307"/>
                  </a:cubicBezTo>
                  <a:lnTo>
                    <a:pt x="1982" y="1307"/>
                  </a:lnTo>
                  <a:cubicBezTo>
                    <a:pt x="2006" y="1405"/>
                    <a:pt x="2036" y="1502"/>
                    <a:pt x="2073" y="1598"/>
                  </a:cubicBezTo>
                  <a:cubicBezTo>
                    <a:pt x="2139" y="1761"/>
                    <a:pt x="2226" y="1925"/>
                    <a:pt x="2363" y="2056"/>
                  </a:cubicBezTo>
                  <a:cubicBezTo>
                    <a:pt x="2371" y="2065"/>
                    <a:pt x="2382" y="2069"/>
                    <a:pt x="2393" y="2069"/>
                  </a:cubicBezTo>
                  <a:cubicBezTo>
                    <a:pt x="2401" y="2069"/>
                    <a:pt x="2409" y="2067"/>
                    <a:pt x="2416" y="2062"/>
                  </a:cubicBezTo>
                  <a:cubicBezTo>
                    <a:pt x="2514" y="1980"/>
                    <a:pt x="2554" y="1876"/>
                    <a:pt x="2580" y="1773"/>
                  </a:cubicBezTo>
                  <a:cubicBezTo>
                    <a:pt x="2607" y="1670"/>
                    <a:pt x="2619" y="1565"/>
                    <a:pt x="2630" y="1461"/>
                  </a:cubicBezTo>
                  <a:cubicBezTo>
                    <a:pt x="2645" y="1249"/>
                    <a:pt x="2640" y="1041"/>
                    <a:pt x="2635" y="834"/>
                  </a:cubicBezTo>
                  <a:lnTo>
                    <a:pt x="2635" y="834"/>
                  </a:lnTo>
                  <a:cubicBezTo>
                    <a:pt x="2624" y="1041"/>
                    <a:pt x="2613" y="1249"/>
                    <a:pt x="2580" y="1456"/>
                  </a:cubicBezTo>
                  <a:cubicBezTo>
                    <a:pt x="2564" y="1554"/>
                    <a:pt x="2542" y="1658"/>
                    <a:pt x="2509" y="1751"/>
                  </a:cubicBezTo>
                  <a:cubicBezTo>
                    <a:pt x="2481" y="1831"/>
                    <a:pt x="2449" y="1914"/>
                    <a:pt x="2396" y="1967"/>
                  </a:cubicBezTo>
                  <a:lnTo>
                    <a:pt x="2396" y="1967"/>
                  </a:lnTo>
                  <a:cubicBezTo>
                    <a:pt x="2295" y="1851"/>
                    <a:pt x="2227" y="1705"/>
                    <a:pt x="2177" y="1560"/>
                  </a:cubicBezTo>
                  <a:cubicBezTo>
                    <a:pt x="2122" y="1401"/>
                    <a:pt x="2089" y="1232"/>
                    <a:pt x="2068" y="1063"/>
                  </a:cubicBezTo>
                  <a:cubicBezTo>
                    <a:pt x="2063" y="1029"/>
                    <a:pt x="2035" y="1003"/>
                    <a:pt x="2005" y="1003"/>
                  </a:cubicBezTo>
                  <a:cubicBezTo>
                    <a:pt x="2003" y="1003"/>
                    <a:pt x="2000" y="1003"/>
                    <a:pt x="1997" y="1003"/>
                  </a:cubicBezTo>
                  <a:cubicBezTo>
                    <a:pt x="1970" y="1008"/>
                    <a:pt x="1947" y="1031"/>
                    <a:pt x="1942" y="1053"/>
                  </a:cubicBezTo>
                  <a:cubicBezTo>
                    <a:pt x="1904" y="1184"/>
                    <a:pt x="1844" y="1303"/>
                    <a:pt x="1762" y="1408"/>
                  </a:cubicBezTo>
                  <a:cubicBezTo>
                    <a:pt x="1712" y="1471"/>
                    <a:pt x="1654" y="1528"/>
                    <a:pt x="1593" y="1584"/>
                  </a:cubicBezTo>
                  <a:lnTo>
                    <a:pt x="1593" y="1584"/>
                  </a:lnTo>
                  <a:cubicBezTo>
                    <a:pt x="1596" y="1375"/>
                    <a:pt x="1607" y="1166"/>
                    <a:pt x="1663" y="970"/>
                  </a:cubicBezTo>
                  <a:cubicBezTo>
                    <a:pt x="1675" y="932"/>
                    <a:pt x="1648" y="889"/>
                    <a:pt x="1610" y="877"/>
                  </a:cubicBezTo>
                  <a:cubicBezTo>
                    <a:pt x="1603" y="876"/>
                    <a:pt x="1597" y="875"/>
                    <a:pt x="1590" y="875"/>
                  </a:cubicBezTo>
                  <a:cubicBezTo>
                    <a:pt x="1559" y="875"/>
                    <a:pt x="1530" y="895"/>
                    <a:pt x="1517" y="922"/>
                  </a:cubicBezTo>
                  <a:cubicBezTo>
                    <a:pt x="1515" y="926"/>
                    <a:pt x="1514" y="929"/>
                    <a:pt x="1512" y="933"/>
                  </a:cubicBezTo>
                  <a:lnTo>
                    <a:pt x="1512" y="933"/>
                  </a:lnTo>
                  <a:lnTo>
                    <a:pt x="1512" y="932"/>
                  </a:lnTo>
                  <a:cubicBezTo>
                    <a:pt x="1511" y="933"/>
                    <a:pt x="1511" y="934"/>
                    <a:pt x="1511" y="935"/>
                  </a:cubicBezTo>
                  <a:lnTo>
                    <a:pt x="1511" y="935"/>
                  </a:lnTo>
                  <a:cubicBezTo>
                    <a:pt x="1451" y="1058"/>
                    <a:pt x="1293" y="1136"/>
                    <a:pt x="1140" y="1189"/>
                  </a:cubicBezTo>
                  <a:cubicBezTo>
                    <a:pt x="1011" y="1236"/>
                    <a:pt x="877" y="1267"/>
                    <a:pt x="740" y="1291"/>
                  </a:cubicBezTo>
                  <a:lnTo>
                    <a:pt x="740" y="1291"/>
                  </a:lnTo>
                  <a:cubicBezTo>
                    <a:pt x="819" y="1120"/>
                    <a:pt x="977" y="966"/>
                    <a:pt x="1059" y="753"/>
                  </a:cubicBezTo>
                  <a:cubicBezTo>
                    <a:pt x="1069" y="720"/>
                    <a:pt x="1053" y="688"/>
                    <a:pt x="1021" y="671"/>
                  </a:cubicBezTo>
                  <a:cubicBezTo>
                    <a:pt x="1016" y="669"/>
                    <a:pt x="1011" y="668"/>
                    <a:pt x="1006" y="668"/>
                  </a:cubicBezTo>
                  <a:cubicBezTo>
                    <a:pt x="994" y="668"/>
                    <a:pt x="983" y="672"/>
                    <a:pt x="971" y="676"/>
                  </a:cubicBezTo>
                  <a:cubicBezTo>
                    <a:pt x="746" y="786"/>
                    <a:pt x="489" y="871"/>
                    <a:pt x="236" y="871"/>
                  </a:cubicBezTo>
                  <a:cubicBezTo>
                    <a:pt x="190" y="871"/>
                    <a:pt x="144" y="869"/>
                    <a:pt x="98" y="862"/>
                  </a:cubicBezTo>
                  <a:lnTo>
                    <a:pt x="98" y="862"/>
                  </a:lnTo>
                  <a:cubicBezTo>
                    <a:pt x="122" y="800"/>
                    <a:pt x="180" y="742"/>
                    <a:pt x="235" y="688"/>
                  </a:cubicBezTo>
                  <a:cubicBezTo>
                    <a:pt x="301" y="616"/>
                    <a:pt x="376" y="557"/>
                    <a:pt x="442" y="479"/>
                  </a:cubicBezTo>
                  <a:cubicBezTo>
                    <a:pt x="573" y="333"/>
                    <a:pt x="661" y="157"/>
                    <a:pt x="76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0"/>
            <p:cNvSpPr/>
            <p:nvPr/>
          </p:nvSpPr>
          <p:spPr>
            <a:xfrm>
              <a:off x="6615050" y="3546000"/>
              <a:ext cx="84275" cy="39150"/>
            </a:xfrm>
            <a:custGeom>
              <a:avLst/>
              <a:gdLst/>
              <a:ahLst/>
              <a:cxnLst/>
              <a:rect l="l" t="t" r="r" b="b"/>
              <a:pathLst>
                <a:path w="3371" h="1566" extrusionOk="0">
                  <a:moveTo>
                    <a:pt x="1993" y="1"/>
                  </a:moveTo>
                  <a:cubicBezTo>
                    <a:pt x="1983" y="1"/>
                    <a:pt x="1973" y="4"/>
                    <a:pt x="1963" y="11"/>
                  </a:cubicBezTo>
                  <a:cubicBezTo>
                    <a:pt x="1946" y="22"/>
                    <a:pt x="1941" y="44"/>
                    <a:pt x="1946" y="65"/>
                  </a:cubicBezTo>
                  <a:cubicBezTo>
                    <a:pt x="2061" y="384"/>
                    <a:pt x="2239" y="666"/>
                    <a:pt x="2398" y="949"/>
                  </a:cubicBezTo>
                  <a:lnTo>
                    <a:pt x="2398" y="949"/>
                  </a:lnTo>
                  <a:cubicBezTo>
                    <a:pt x="2395" y="949"/>
                    <a:pt x="2391" y="949"/>
                    <a:pt x="2388" y="949"/>
                  </a:cubicBezTo>
                  <a:cubicBezTo>
                    <a:pt x="2259" y="949"/>
                    <a:pt x="2119" y="892"/>
                    <a:pt x="1996" y="818"/>
                  </a:cubicBezTo>
                  <a:cubicBezTo>
                    <a:pt x="1843" y="731"/>
                    <a:pt x="1701" y="606"/>
                    <a:pt x="1609" y="463"/>
                  </a:cubicBezTo>
                  <a:cubicBezTo>
                    <a:pt x="1594" y="442"/>
                    <a:pt x="1571" y="430"/>
                    <a:pt x="1548" y="430"/>
                  </a:cubicBezTo>
                  <a:cubicBezTo>
                    <a:pt x="1535" y="430"/>
                    <a:pt x="1522" y="434"/>
                    <a:pt x="1510" y="442"/>
                  </a:cubicBezTo>
                  <a:cubicBezTo>
                    <a:pt x="1483" y="458"/>
                    <a:pt x="1472" y="485"/>
                    <a:pt x="1478" y="513"/>
                  </a:cubicBezTo>
                  <a:cubicBezTo>
                    <a:pt x="1541" y="847"/>
                    <a:pt x="1738" y="1106"/>
                    <a:pt x="1868" y="1370"/>
                  </a:cubicBezTo>
                  <a:lnTo>
                    <a:pt x="1868" y="1370"/>
                  </a:lnTo>
                  <a:cubicBezTo>
                    <a:pt x="1857" y="1370"/>
                    <a:pt x="1845" y="1371"/>
                    <a:pt x="1834" y="1371"/>
                  </a:cubicBezTo>
                  <a:cubicBezTo>
                    <a:pt x="1648" y="1371"/>
                    <a:pt x="1462" y="1261"/>
                    <a:pt x="1319" y="1118"/>
                  </a:cubicBezTo>
                  <a:cubicBezTo>
                    <a:pt x="1140" y="944"/>
                    <a:pt x="997" y="720"/>
                    <a:pt x="916" y="480"/>
                  </a:cubicBezTo>
                  <a:cubicBezTo>
                    <a:pt x="908" y="454"/>
                    <a:pt x="882" y="438"/>
                    <a:pt x="855" y="438"/>
                  </a:cubicBezTo>
                  <a:cubicBezTo>
                    <a:pt x="848" y="438"/>
                    <a:pt x="841" y="440"/>
                    <a:pt x="833" y="442"/>
                  </a:cubicBezTo>
                  <a:cubicBezTo>
                    <a:pt x="807" y="447"/>
                    <a:pt x="790" y="475"/>
                    <a:pt x="785" y="502"/>
                  </a:cubicBezTo>
                  <a:cubicBezTo>
                    <a:pt x="780" y="837"/>
                    <a:pt x="868" y="1148"/>
                    <a:pt x="873" y="1464"/>
                  </a:cubicBezTo>
                  <a:lnTo>
                    <a:pt x="873" y="1464"/>
                  </a:lnTo>
                  <a:cubicBezTo>
                    <a:pt x="738" y="1445"/>
                    <a:pt x="599" y="1343"/>
                    <a:pt x="485" y="1243"/>
                  </a:cubicBezTo>
                  <a:cubicBezTo>
                    <a:pt x="354" y="1124"/>
                    <a:pt x="234" y="987"/>
                    <a:pt x="163" y="835"/>
                  </a:cubicBezTo>
                  <a:lnTo>
                    <a:pt x="163" y="830"/>
                  </a:lnTo>
                  <a:cubicBezTo>
                    <a:pt x="158" y="818"/>
                    <a:pt x="146" y="818"/>
                    <a:pt x="136" y="818"/>
                  </a:cubicBezTo>
                  <a:cubicBezTo>
                    <a:pt x="125" y="823"/>
                    <a:pt x="120" y="835"/>
                    <a:pt x="125" y="840"/>
                  </a:cubicBezTo>
                  <a:cubicBezTo>
                    <a:pt x="125" y="844"/>
                    <a:pt x="126" y="847"/>
                    <a:pt x="126" y="850"/>
                  </a:cubicBezTo>
                  <a:lnTo>
                    <a:pt x="126" y="850"/>
                  </a:lnTo>
                  <a:lnTo>
                    <a:pt x="125" y="851"/>
                  </a:lnTo>
                  <a:cubicBezTo>
                    <a:pt x="125" y="851"/>
                    <a:pt x="126" y="852"/>
                    <a:pt x="126" y="853"/>
                  </a:cubicBezTo>
                  <a:lnTo>
                    <a:pt x="126" y="853"/>
                  </a:lnTo>
                  <a:cubicBezTo>
                    <a:pt x="135" y="1055"/>
                    <a:pt x="0" y="1259"/>
                    <a:pt x="48" y="1472"/>
                  </a:cubicBezTo>
                  <a:cubicBezTo>
                    <a:pt x="19" y="1283"/>
                    <a:pt x="132" y="1117"/>
                    <a:pt x="158" y="926"/>
                  </a:cubicBezTo>
                  <a:lnTo>
                    <a:pt x="158" y="926"/>
                  </a:lnTo>
                  <a:cubicBezTo>
                    <a:pt x="225" y="1064"/>
                    <a:pt x="324" y="1187"/>
                    <a:pt x="430" y="1298"/>
                  </a:cubicBezTo>
                  <a:cubicBezTo>
                    <a:pt x="496" y="1359"/>
                    <a:pt x="566" y="1424"/>
                    <a:pt x="649" y="1472"/>
                  </a:cubicBezTo>
                  <a:cubicBezTo>
                    <a:pt x="725" y="1522"/>
                    <a:pt x="813" y="1565"/>
                    <a:pt x="921" y="1565"/>
                  </a:cubicBezTo>
                  <a:cubicBezTo>
                    <a:pt x="949" y="1565"/>
                    <a:pt x="964" y="1543"/>
                    <a:pt x="971" y="1522"/>
                  </a:cubicBezTo>
                  <a:lnTo>
                    <a:pt x="971" y="1517"/>
                  </a:lnTo>
                  <a:cubicBezTo>
                    <a:pt x="981" y="1284"/>
                    <a:pt x="946" y="1056"/>
                    <a:pt x="928" y="834"/>
                  </a:cubicBezTo>
                  <a:lnTo>
                    <a:pt x="928" y="834"/>
                  </a:lnTo>
                  <a:cubicBezTo>
                    <a:pt x="1006" y="975"/>
                    <a:pt x="1103" y="1104"/>
                    <a:pt x="1216" y="1216"/>
                  </a:cubicBezTo>
                  <a:cubicBezTo>
                    <a:pt x="1319" y="1314"/>
                    <a:pt x="1429" y="1402"/>
                    <a:pt x="1560" y="1462"/>
                  </a:cubicBezTo>
                  <a:cubicBezTo>
                    <a:pt x="1647" y="1500"/>
                    <a:pt x="1740" y="1523"/>
                    <a:pt x="1835" y="1523"/>
                  </a:cubicBezTo>
                  <a:cubicBezTo>
                    <a:pt x="1888" y="1523"/>
                    <a:pt x="1942" y="1516"/>
                    <a:pt x="1996" y="1500"/>
                  </a:cubicBezTo>
                  <a:cubicBezTo>
                    <a:pt x="2039" y="1489"/>
                    <a:pt x="2061" y="1451"/>
                    <a:pt x="2051" y="1407"/>
                  </a:cubicBezTo>
                  <a:lnTo>
                    <a:pt x="2044" y="1402"/>
                  </a:lnTo>
                  <a:cubicBezTo>
                    <a:pt x="1955" y="1184"/>
                    <a:pt x="1827" y="997"/>
                    <a:pt x="1731" y="805"/>
                  </a:cubicBezTo>
                  <a:lnTo>
                    <a:pt x="1731" y="805"/>
                  </a:lnTo>
                  <a:cubicBezTo>
                    <a:pt x="1794" y="855"/>
                    <a:pt x="1860" y="899"/>
                    <a:pt x="1931" y="938"/>
                  </a:cubicBezTo>
                  <a:cubicBezTo>
                    <a:pt x="2063" y="1011"/>
                    <a:pt x="2213" y="1080"/>
                    <a:pt x="2380" y="1080"/>
                  </a:cubicBezTo>
                  <a:cubicBezTo>
                    <a:pt x="2425" y="1080"/>
                    <a:pt x="2472" y="1075"/>
                    <a:pt x="2520" y="1064"/>
                  </a:cubicBezTo>
                  <a:cubicBezTo>
                    <a:pt x="2552" y="1059"/>
                    <a:pt x="2575" y="1026"/>
                    <a:pt x="2563" y="987"/>
                  </a:cubicBezTo>
                  <a:cubicBezTo>
                    <a:pt x="2563" y="981"/>
                    <a:pt x="2563" y="976"/>
                    <a:pt x="2558" y="971"/>
                  </a:cubicBezTo>
                  <a:cubicBezTo>
                    <a:pt x="2432" y="749"/>
                    <a:pt x="2290" y="538"/>
                    <a:pt x="2171" y="319"/>
                  </a:cubicBezTo>
                  <a:lnTo>
                    <a:pt x="2171" y="319"/>
                  </a:lnTo>
                  <a:cubicBezTo>
                    <a:pt x="2289" y="437"/>
                    <a:pt x="2420" y="542"/>
                    <a:pt x="2568" y="621"/>
                  </a:cubicBezTo>
                  <a:cubicBezTo>
                    <a:pt x="2719" y="702"/>
                    <a:pt x="2889" y="743"/>
                    <a:pt x="3058" y="743"/>
                  </a:cubicBezTo>
                  <a:cubicBezTo>
                    <a:pt x="3165" y="743"/>
                    <a:pt x="3271" y="726"/>
                    <a:pt x="3371" y="692"/>
                  </a:cubicBezTo>
                  <a:lnTo>
                    <a:pt x="3371" y="692"/>
                  </a:lnTo>
                  <a:cubicBezTo>
                    <a:pt x="3290" y="714"/>
                    <a:pt x="3207" y="725"/>
                    <a:pt x="3124" y="725"/>
                  </a:cubicBezTo>
                  <a:cubicBezTo>
                    <a:pt x="2937" y="725"/>
                    <a:pt x="2751" y="671"/>
                    <a:pt x="2596" y="573"/>
                  </a:cubicBezTo>
                  <a:cubicBezTo>
                    <a:pt x="2372" y="430"/>
                    <a:pt x="2187" y="229"/>
                    <a:pt x="2029" y="17"/>
                  </a:cubicBezTo>
                  <a:cubicBezTo>
                    <a:pt x="2019" y="7"/>
                    <a:pt x="2006" y="1"/>
                    <a:pt x="199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0"/>
            <p:cNvSpPr/>
            <p:nvPr/>
          </p:nvSpPr>
          <p:spPr>
            <a:xfrm>
              <a:off x="6442650" y="3544625"/>
              <a:ext cx="47475" cy="32900"/>
            </a:xfrm>
            <a:custGeom>
              <a:avLst/>
              <a:gdLst/>
              <a:ahLst/>
              <a:cxnLst/>
              <a:rect l="l" t="t" r="r" b="b"/>
              <a:pathLst>
                <a:path w="1899" h="1316" extrusionOk="0">
                  <a:moveTo>
                    <a:pt x="611" y="1"/>
                  </a:moveTo>
                  <a:cubicBezTo>
                    <a:pt x="426" y="366"/>
                    <a:pt x="257" y="737"/>
                    <a:pt x="17" y="1054"/>
                  </a:cubicBezTo>
                  <a:cubicBezTo>
                    <a:pt x="0" y="1081"/>
                    <a:pt x="0" y="1114"/>
                    <a:pt x="28" y="1129"/>
                  </a:cubicBezTo>
                  <a:cubicBezTo>
                    <a:pt x="38" y="1140"/>
                    <a:pt x="50" y="1140"/>
                    <a:pt x="60" y="1140"/>
                  </a:cubicBezTo>
                  <a:lnTo>
                    <a:pt x="66" y="1140"/>
                  </a:lnTo>
                  <a:cubicBezTo>
                    <a:pt x="312" y="1140"/>
                    <a:pt x="562" y="1069"/>
                    <a:pt x="775" y="933"/>
                  </a:cubicBezTo>
                  <a:cubicBezTo>
                    <a:pt x="923" y="842"/>
                    <a:pt x="1050" y="711"/>
                    <a:pt x="1139" y="558"/>
                  </a:cubicBezTo>
                  <a:lnTo>
                    <a:pt x="1139" y="558"/>
                  </a:lnTo>
                  <a:cubicBezTo>
                    <a:pt x="1148" y="631"/>
                    <a:pt x="1151" y="706"/>
                    <a:pt x="1151" y="780"/>
                  </a:cubicBezTo>
                  <a:cubicBezTo>
                    <a:pt x="1157" y="938"/>
                    <a:pt x="1151" y="1091"/>
                    <a:pt x="1173" y="1255"/>
                  </a:cubicBezTo>
                  <a:cubicBezTo>
                    <a:pt x="1178" y="1290"/>
                    <a:pt x="1206" y="1316"/>
                    <a:pt x="1240" y="1316"/>
                  </a:cubicBezTo>
                  <a:cubicBezTo>
                    <a:pt x="1243" y="1316"/>
                    <a:pt x="1246" y="1316"/>
                    <a:pt x="1249" y="1315"/>
                  </a:cubicBezTo>
                  <a:cubicBezTo>
                    <a:pt x="1271" y="1315"/>
                    <a:pt x="1294" y="1298"/>
                    <a:pt x="1304" y="1277"/>
                  </a:cubicBezTo>
                  <a:cubicBezTo>
                    <a:pt x="1432" y="1008"/>
                    <a:pt x="1608" y="730"/>
                    <a:pt x="1664" y="417"/>
                  </a:cubicBezTo>
                  <a:lnTo>
                    <a:pt x="1664" y="417"/>
                  </a:lnTo>
                  <a:cubicBezTo>
                    <a:pt x="1743" y="603"/>
                    <a:pt x="1816" y="794"/>
                    <a:pt x="1898" y="983"/>
                  </a:cubicBezTo>
                  <a:cubicBezTo>
                    <a:pt x="1833" y="737"/>
                    <a:pt x="1762" y="492"/>
                    <a:pt x="1681" y="251"/>
                  </a:cubicBezTo>
                  <a:cubicBezTo>
                    <a:pt x="1676" y="234"/>
                    <a:pt x="1658" y="220"/>
                    <a:pt x="1640" y="220"/>
                  </a:cubicBezTo>
                  <a:cubicBezTo>
                    <a:pt x="1636" y="220"/>
                    <a:pt x="1631" y="221"/>
                    <a:pt x="1626" y="223"/>
                  </a:cubicBezTo>
                  <a:cubicBezTo>
                    <a:pt x="1616" y="230"/>
                    <a:pt x="1604" y="240"/>
                    <a:pt x="1599" y="256"/>
                  </a:cubicBezTo>
                  <a:lnTo>
                    <a:pt x="1599" y="263"/>
                  </a:lnTo>
                  <a:cubicBezTo>
                    <a:pt x="1573" y="531"/>
                    <a:pt x="1432" y="757"/>
                    <a:pt x="1296" y="997"/>
                  </a:cubicBezTo>
                  <a:lnTo>
                    <a:pt x="1296" y="997"/>
                  </a:lnTo>
                  <a:cubicBezTo>
                    <a:pt x="1297" y="926"/>
                    <a:pt x="1299" y="853"/>
                    <a:pt x="1299" y="780"/>
                  </a:cubicBezTo>
                  <a:cubicBezTo>
                    <a:pt x="1299" y="623"/>
                    <a:pt x="1294" y="459"/>
                    <a:pt x="1233" y="295"/>
                  </a:cubicBezTo>
                  <a:cubicBezTo>
                    <a:pt x="1220" y="265"/>
                    <a:pt x="1191" y="246"/>
                    <a:pt x="1159" y="246"/>
                  </a:cubicBezTo>
                  <a:cubicBezTo>
                    <a:pt x="1150" y="246"/>
                    <a:pt x="1140" y="247"/>
                    <a:pt x="1130" y="251"/>
                  </a:cubicBezTo>
                  <a:cubicBezTo>
                    <a:pt x="1108" y="256"/>
                    <a:pt x="1092" y="278"/>
                    <a:pt x="1085" y="301"/>
                  </a:cubicBezTo>
                  <a:cubicBezTo>
                    <a:pt x="1026" y="513"/>
                    <a:pt x="884" y="693"/>
                    <a:pt x="699" y="819"/>
                  </a:cubicBezTo>
                  <a:cubicBezTo>
                    <a:pt x="539" y="923"/>
                    <a:pt x="355" y="991"/>
                    <a:pt x="168" y="1019"/>
                  </a:cubicBezTo>
                  <a:lnTo>
                    <a:pt x="168" y="1019"/>
                  </a:lnTo>
                  <a:cubicBezTo>
                    <a:pt x="366" y="700"/>
                    <a:pt x="493" y="346"/>
                    <a:pt x="61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0"/>
            <p:cNvSpPr/>
            <p:nvPr/>
          </p:nvSpPr>
          <p:spPr>
            <a:xfrm>
              <a:off x="6555975" y="3620575"/>
              <a:ext cx="78575" cy="35975"/>
            </a:xfrm>
            <a:custGeom>
              <a:avLst/>
              <a:gdLst/>
              <a:ahLst/>
              <a:cxnLst/>
              <a:rect l="l" t="t" r="r" b="b"/>
              <a:pathLst>
                <a:path w="3143" h="1439" extrusionOk="0">
                  <a:moveTo>
                    <a:pt x="2373" y="0"/>
                  </a:moveTo>
                  <a:lnTo>
                    <a:pt x="2373" y="0"/>
                  </a:lnTo>
                  <a:cubicBezTo>
                    <a:pt x="2558" y="248"/>
                    <a:pt x="2824" y="420"/>
                    <a:pt x="3067" y="598"/>
                  </a:cubicBezTo>
                  <a:lnTo>
                    <a:pt x="3067" y="598"/>
                  </a:lnTo>
                  <a:cubicBezTo>
                    <a:pt x="3012" y="675"/>
                    <a:pt x="2932" y="716"/>
                    <a:pt x="2836" y="727"/>
                  </a:cubicBezTo>
                  <a:cubicBezTo>
                    <a:pt x="2820" y="729"/>
                    <a:pt x="2803" y="729"/>
                    <a:pt x="2786" y="729"/>
                  </a:cubicBezTo>
                  <a:cubicBezTo>
                    <a:pt x="2703" y="729"/>
                    <a:pt x="2618" y="709"/>
                    <a:pt x="2537" y="682"/>
                  </a:cubicBezTo>
                  <a:cubicBezTo>
                    <a:pt x="2340" y="606"/>
                    <a:pt x="2144" y="486"/>
                    <a:pt x="2018" y="334"/>
                  </a:cubicBezTo>
                  <a:lnTo>
                    <a:pt x="2018" y="334"/>
                  </a:lnTo>
                  <a:cubicBezTo>
                    <a:pt x="2018" y="334"/>
                    <a:pt x="2018" y="334"/>
                    <a:pt x="2018" y="334"/>
                  </a:cubicBezTo>
                  <a:cubicBezTo>
                    <a:pt x="2007" y="319"/>
                    <a:pt x="1991" y="313"/>
                    <a:pt x="1974" y="313"/>
                  </a:cubicBezTo>
                  <a:cubicBezTo>
                    <a:pt x="1960" y="313"/>
                    <a:pt x="1945" y="318"/>
                    <a:pt x="1932" y="328"/>
                  </a:cubicBezTo>
                  <a:cubicBezTo>
                    <a:pt x="1910" y="345"/>
                    <a:pt x="1904" y="377"/>
                    <a:pt x="1920" y="400"/>
                  </a:cubicBezTo>
                  <a:lnTo>
                    <a:pt x="1920" y="405"/>
                  </a:lnTo>
                  <a:cubicBezTo>
                    <a:pt x="2018" y="563"/>
                    <a:pt x="2101" y="753"/>
                    <a:pt x="2166" y="934"/>
                  </a:cubicBezTo>
                  <a:cubicBezTo>
                    <a:pt x="2194" y="1027"/>
                    <a:pt x="2221" y="1120"/>
                    <a:pt x="2232" y="1206"/>
                  </a:cubicBezTo>
                  <a:cubicBezTo>
                    <a:pt x="2236" y="1239"/>
                    <a:pt x="2224" y="1269"/>
                    <a:pt x="2221" y="1277"/>
                  </a:cubicBezTo>
                  <a:lnTo>
                    <a:pt x="2221" y="1277"/>
                  </a:lnTo>
                  <a:lnTo>
                    <a:pt x="2199" y="1288"/>
                  </a:lnTo>
                  <a:cubicBezTo>
                    <a:pt x="2197" y="1287"/>
                    <a:pt x="2195" y="1286"/>
                    <a:pt x="2193" y="1286"/>
                  </a:cubicBezTo>
                  <a:cubicBezTo>
                    <a:pt x="2189" y="1286"/>
                    <a:pt x="2184" y="1288"/>
                    <a:pt x="2177" y="1288"/>
                  </a:cubicBezTo>
                  <a:cubicBezTo>
                    <a:pt x="2161" y="1288"/>
                    <a:pt x="2149" y="1288"/>
                    <a:pt x="2128" y="1277"/>
                  </a:cubicBezTo>
                  <a:cubicBezTo>
                    <a:pt x="1980" y="1223"/>
                    <a:pt x="1855" y="1048"/>
                    <a:pt x="1751" y="890"/>
                  </a:cubicBezTo>
                  <a:cubicBezTo>
                    <a:pt x="1648" y="727"/>
                    <a:pt x="1555" y="546"/>
                    <a:pt x="1479" y="372"/>
                  </a:cubicBezTo>
                  <a:lnTo>
                    <a:pt x="1479" y="367"/>
                  </a:lnTo>
                  <a:cubicBezTo>
                    <a:pt x="1462" y="336"/>
                    <a:pt x="1432" y="317"/>
                    <a:pt x="1402" y="317"/>
                  </a:cubicBezTo>
                  <a:cubicBezTo>
                    <a:pt x="1393" y="317"/>
                    <a:pt x="1384" y="319"/>
                    <a:pt x="1375" y="322"/>
                  </a:cubicBezTo>
                  <a:cubicBezTo>
                    <a:pt x="1348" y="339"/>
                    <a:pt x="1331" y="367"/>
                    <a:pt x="1331" y="400"/>
                  </a:cubicBezTo>
                  <a:cubicBezTo>
                    <a:pt x="1348" y="606"/>
                    <a:pt x="1375" y="781"/>
                    <a:pt x="1375" y="966"/>
                  </a:cubicBezTo>
                  <a:cubicBezTo>
                    <a:pt x="1381" y="1059"/>
                    <a:pt x="1375" y="1152"/>
                    <a:pt x="1358" y="1233"/>
                  </a:cubicBezTo>
                  <a:cubicBezTo>
                    <a:pt x="1340" y="1281"/>
                    <a:pt x="1335" y="1301"/>
                    <a:pt x="1322" y="1301"/>
                  </a:cubicBezTo>
                  <a:cubicBezTo>
                    <a:pt x="1311" y="1301"/>
                    <a:pt x="1296" y="1290"/>
                    <a:pt x="1265" y="1271"/>
                  </a:cubicBezTo>
                  <a:cubicBezTo>
                    <a:pt x="1146" y="1163"/>
                    <a:pt x="1059" y="982"/>
                    <a:pt x="983" y="818"/>
                  </a:cubicBezTo>
                  <a:cubicBezTo>
                    <a:pt x="905" y="650"/>
                    <a:pt x="835" y="470"/>
                    <a:pt x="781" y="295"/>
                  </a:cubicBezTo>
                  <a:lnTo>
                    <a:pt x="781" y="290"/>
                  </a:lnTo>
                  <a:cubicBezTo>
                    <a:pt x="772" y="268"/>
                    <a:pt x="749" y="254"/>
                    <a:pt x="727" y="254"/>
                  </a:cubicBezTo>
                  <a:cubicBezTo>
                    <a:pt x="721" y="254"/>
                    <a:pt x="715" y="255"/>
                    <a:pt x="709" y="257"/>
                  </a:cubicBezTo>
                  <a:cubicBezTo>
                    <a:pt x="688" y="262"/>
                    <a:pt x="671" y="279"/>
                    <a:pt x="666" y="301"/>
                  </a:cubicBezTo>
                  <a:cubicBezTo>
                    <a:pt x="644" y="486"/>
                    <a:pt x="628" y="661"/>
                    <a:pt x="590" y="835"/>
                  </a:cubicBezTo>
                  <a:cubicBezTo>
                    <a:pt x="573" y="923"/>
                    <a:pt x="545" y="1010"/>
                    <a:pt x="507" y="1080"/>
                  </a:cubicBezTo>
                  <a:cubicBezTo>
                    <a:pt x="486" y="1113"/>
                    <a:pt x="459" y="1146"/>
                    <a:pt x="431" y="1158"/>
                  </a:cubicBezTo>
                  <a:cubicBezTo>
                    <a:pt x="429" y="1158"/>
                    <a:pt x="427" y="1158"/>
                    <a:pt x="425" y="1158"/>
                  </a:cubicBezTo>
                  <a:cubicBezTo>
                    <a:pt x="408" y="1158"/>
                    <a:pt x="385" y="1142"/>
                    <a:pt x="361" y="1113"/>
                  </a:cubicBezTo>
                  <a:cubicBezTo>
                    <a:pt x="257" y="977"/>
                    <a:pt x="202" y="798"/>
                    <a:pt x="147" y="629"/>
                  </a:cubicBezTo>
                  <a:cubicBezTo>
                    <a:pt x="94" y="458"/>
                    <a:pt x="49" y="279"/>
                    <a:pt x="1" y="105"/>
                  </a:cubicBezTo>
                  <a:lnTo>
                    <a:pt x="1" y="105"/>
                  </a:lnTo>
                  <a:cubicBezTo>
                    <a:pt x="33" y="284"/>
                    <a:pt x="66" y="465"/>
                    <a:pt x="109" y="639"/>
                  </a:cubicBezTo>
                  <a:cubicBezTo>
                    <a:pt x="159" y="813"/>
                    <a:pt x="197" y="994"/>
                    <a:pt x="306" y="1158"/>
                  </a:cubicBezTo>
                  <a:cubicBezTo>
                    <a:pt x="316" y="1178"/>
                    <a:pt x="339" y="1196"/>
                    <a:pt x="361" y="1211"/>
                  </a:cubicBezTo>
                  <a:cubicBezTo>
                    <a:pt x="376" y="1224"/>
                    <a:pt x="406" y="1232"/>
                    <a:pt x="432" y="1232"/>
                  </a:cubicBezTo>
                  <a:cubicBezTo>
                    <a:pt x="442" y="1232"/>
                    <a:pt x="451" y="1231"/>
                    <a:pt x="459" y="1228"/>
                  </a:cubicBezTo>
                  <a:cubicBezTo>
                    <a:pt x="519" y="1211"/>
                    <a:pt x="552" y="1163"/>
                    <a:pt x="578" y="1125"/>
                  </a:cubicBezTo>
                  <a:cubicBezTo>
                    <a:pt x="628" y="1037"/>
                    <a:pt x="661" y="949"/>
                    <a:pt x="683" y="858"/>
                  </a:cubicBezTo>
                  <a:cubicBezTo>
                    <a:pt x="709" y="763"/>
                    <a:pt x="727" y="666"/>
                    <a:pt x="743" y="569"/>
                  </a:cubicBezTo>
                  <a:lnTo>
                    <a:pt x="743" y="569"/>
                  </a:lnTo>
                  <a:cubicBezTo>
                    <a:pt x="778" y="671"/>
                    <a:pt x="817" y="773"/>
                    <a:pt x="862" y="873"/>
                  </a:cubicBezTo>
                  <a:cubicBezTo>
                    <a:pt x="945" y="1048"/>
                    <a:pt x="1015" y="1228"/>
                    <a:pt x="1174" y="1381"/>
                  </a:cubicBezTo>
                  <a:cubicBezTo>
                    <a:pt x="1207" y="1407"/>
                    <a:pt x="1254" y="1439"/>
                    <a:pt x="1317" y="1439"/>
                  </a:cubicBezTo>
                  <a:cubicBezTo>
                    <a:pt x="1335" y="1439"/>
                    <a:pt x="1355" y="1436"/>
                    <a:pt x="1375" y="1430"/>
                  </a:cubicBezTo>
                  <a:cubicBezTo>
                    <a:pt x="1462" y="1387"/>
                    <a:pt x="1479" y="1316"/>
                    <a:pt x="1495" y="1266"/>
                  </a:cubicBezTo>
                  <a:cubicBezTo>
                    <a:pt x="1522" y="1163"/>
                    <a:pt x="1522" y="1065"/>
                    <a:pt x="1522" y="966"/>
                  </a:cubicBezTo>
                  <a:cubicBezTo>
                    <a:pt x="1522" y="908"/>
                    <a:pt x="1519" y="849"/>
                    <a:pt x="1516" y="790"/>
                  </a:cubicBezTo>
                  <a:lnTo>
                    <a:pt x="1516" y="790"/>
                  </a:lnTo>
                  <a:cubicBezTo>
                    <a:pt x="1551" y="851"/>
                    <a:pt x="1588" y="911"/>
                    <a:pt x="1625" y="972"/>
                  </a:cubicBezTo>
                  <a:cubicBezTo>
                    <a:pt x="1746" y="1135"/>
                    <a:pt x="1855" y="1321"/>
                    <a:pt x="2090" y="1414"/>
                  </a:cubicBezTo>
                  <a:cubicBezTo>
                    <a:pt x="2109" y="1422"/>
                    <a:pt x="2132" y="1427"/>
                    <a:pt x="2158" y="1427"/>
                  </a:cubicBezTo>
                  <a:cubicBezTo>
                    <a:pt x="2168" y="1427"/>
                    <a:pt x="2178" y="1426"/>
                    <a:pt x="2188" y="1425"/>
                  </a:cubicBezTo>
                  <a:cubicBezTo>
                    <a:pt x="2204" y="1425"/>
                    <a:pt x="2221" y="1419"/>
                    <a:pt x="2242" y="1419"/>
                  </a:cubicBezTo>
                  <a:cubicBezTo>
                    <a:pt x="2259" y="1414"/>
                    <a:pt x="2259" y="1414"/>
                    <a:pt x="2287" y="1402"/>
                  </a:cubicBezTo>
                  <a:cubicBezTo>
                    <a:pt x="2385" y="1332"/>
                    <a:pt x="2363" y="1251"/>
                    <a:pt x="2368" y="1201"/>
                  </a:cubicBezTo>
                  <a:cubicBezTo>
                    <a:pt x="2357" y="1087"/>
                    <a:pt x="2325" y="989"/>
                    <a:pt x="2292" y="890"/>
                  </a:cubicBezTo>
                  <a:cubicBezTo>
                    <a:pt x="2254" y="795"/>
                    <a:pt x="2217" y="703"/>
                    <a:pt x="2175" y="613"/>
                  </a:cubicBezTo>
                  <a:lnTo>
                    <a:pt x="2175" y="613"/>
                  </a:lnTo>
                  <a:cubicBezTo>
                    <a:pt x="2277" y="679"/>
                    <a:pt x="2388" y="729"/>
                    <a:pt x="2504" y="770"/>
                  </a:cubicBezTo>
                  <a:cubicBezTo>
                    <a:pt x="2588" y="795"/>
                    <a:pt x="2677" y="814"/>
                    <a:pt x="2766" y="814"/>
                  </a:cubicBezTo>
                  <a:cubicBezTo>
                    <a:pt x="2793" y="814"/>
                    <a:pt x="2821" y="812"/>
                    <a:pt x="2848" y="808"/>
                  </a:cubicBezTo>
                  <a:cubicBezTo>
                    <a:pt x="2967" y="792"/>
                    <a:pt x="3083" y="715"/>
                    <a:pt x="3138" y="606"/>
                  </a:cubicBezTo>
                  <a:cubicBezTo>
                    <a:pt x="3143" y="589"/>
                    <a:pt x="3138" y="574"/>
                    <a:pt x="3126" y="563"/>
                  </a:cubicBezTo>
                  <a:cubicBezTo>
                    <a:pt x="2859" y="393"/>
                    <a:pt x="2581" y="246"/>
                    <a:pt x="237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0"/>
            <p:cNvSpPr/>
            <p:nvPr/>
          </p:nvSpPr>
          <p:spPr>
            <a:xfrm>
              <a:off x="6498700" y="3608175"/>
              <a:ext cx="21825" cy="27175"/>
            </a:xfrm>
            <a:custGeom>
              <a:avLst/>
              <a:gdLst/>
              <a:ahLst/>
              <a:cxnLst/>
              <a:rect l="l" t="t" r="r" b="b"/>
              <a:pathLst>
                <a:path w="873" h="1087" extrusionOk="0">
                  <a:moveTo>
                    <a:pt x="28" y="0"/>
                  </a:moveTo>
                  <a:cubicBezTo>
                    <a:pt x="1" y="169"/>
                    <a:pt x="16" y="350"/>
                    <a:pt x="39" y="518"/>
                  </a:cubicBezTo>
                  <a:cubicBezTo>
                    <a:pt x="61" y="693"/>
                    <a:pt x="99" y="856"/>
                    <a:pt x="115" y="1020"/>
                  </a:cubicBezTo>
                  <a:cubicBezTo>
                    <a:pt x="119" y="1060"/>
                    <a:pt x="146" y="1086"/>
                    <a:pt x="184" y="1086"/>
                  </a:cubicBezTo>
                  <a:cubicBezTo>
                    <a:pt x="188" y="1086"/>
                    <a:pt x="193" y="1086"/>
                    <a:pt x="197" y="1085"/>
                  </a:cubicBezTo>
                  <a:cubicBezTo>
                    <a:pt x="323" y="1080"/>
                    <a:pt x="431" y="1009"/>
                    <a:pt x="513" y="933"/>
                  </a:cubicBezTo>
                  <a:cubicBezTo>
                    <a:pt x="595" y="856"/>
                    <a:pt x="661" y="770"/>
                    <a:pt x="709" y="672"/>
                  </a:cubicBezTo>
                  <a:cubicBezTo>
                    <a:pt x="814" y="481"/>
                    <a:pt x="873" y="267"/>
                    <a:pt x="846" y="55"/>
                  </a:cubicBezTo>
                  <a:lnTo>
                    <a:pt x="846" y="55"/>
                  </a:lnTo>
                  <a:cubicBezTo>
                    <a:pt x="807" y="262"/>
                    <a:pt x="715" y="448"/>
                    <a:pt x="606" y="606"/>
                  </a:cubicBezTo>
                  <a:cubicBezTo>
                    <a:pt x="513" y="742"/>
                    <a:pt x="387" y="872"/>
                    <a:pt x="253" y="921"/>
                  </a:cubicBezTo>
                  <a:lnTo>
                    <a:pt x="253" y="921"/>
                  </a:lnTo>
                  <a:cubicBezTo>
                    <a:pt x="226" y="776"/>
                    <a:pt x="189" y="634"/>
                    <a:pt x="147" y="496"/>
                  </a:cubicBezTo>
                  <a:lnTo>
                    <a:pt x="82" y="251"/>
                  </a:lnTo>
                  <a:cubicBezTo>
                    <a:pt x="61" y="169"/>
                    <a:pt x="49" y="83"/>
                    <a:pt x="2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0"/>
            <p:cNvSpPr/>
            <p:nvPr/>
          </p:nvSpPr>
          <p:spPr>
            <a:xfrm>
              <a:off x="6641075" y="3653975"/>
              <a:ext cx="77900" cy="37100"/>
            </a:xfrm>
            <a:custGeom>
              <a:avLst/>
              <a:gdLst/>
              <a:ahLst/>
              <a:cxnLst/>
              <a:rect l="l" t="t" r="r" b="b"/>
              <a:pathLst>
                <a:path w="3116" h="1484" extrusionOk="0">
                  <a:moveTo>
                    <a:pt x="2194" y="1"/>
                  </a:moveTo>
                  <a:cubicBezTo>
                    <a:pt x="2286" y="116"/>
                    <a:pt x="2378" y="225"/>
                    <a:pt x="2476" y="328"/>
                  </a:cubicBezTo>
                  <a:cubicBezTo>
                    <a:pt x="2659" y="475"/>
                    <a:pt x="2898" y="557"/>
                    <a:pt x="3005" y="743"/>
                  </a:cubicBezTo>
                  <a:lnTo>
                    <a:pt x="3005" y="743"/>
                  </a:lnTo>
                  <a:cubicBezTo>
                    <a:pt x="2841" y="800"/>
                    <a:pt x="2666" y="821"/>
                    <a:pt x="2491" y="821"/>
                  </a:cubicBezTo>
                  <a:cubicBezTo>
                    <a:pt x="2393" y="821"/>
                    <a:pt x="2295" y="815"/>
                    <a:pt x="2199" y="803"/>
                  </a:cubicBezTo>
                  <a:cubicBezTo>
                    <a:pt x="1977" y="777"/>
                    <a:pt x="1739" y="710"/>
                    <a:pt x="1590" y="568"/>
                  </a:cubicBezTo>
                  <a:lnTo>
                    <a:pt x="1590" y="568"/>
                  </a:lnTo>
                  <a:cubicBezTo>
                    <a:pt x="1557" y="523"/>
                    <a:pt x="1523" y="477"/>
                    <a:pt x="1489" y="432"/>
                  </a:cubicBezTo>
                  <a:cubicBezTo>
                    <a:pt x="1477" y="412"/>
                    <a:pt x="1454" y="402"/>
                    <a:pt x="1432" y="402"/>
                  </a:cubicBezTo>
                  <a:cubicBezTo>
                    <a:pt x="1417" y="402"/>
                    <a:pt x="1402" y="407"/>
                    <a:pt x="1391" y="416"/>
                  </a:cubicBezTo>
                  <a:cubicBezTo>
                    <a:pt x="1358" y="438"/>
                    <a:pt x="1353" y="476"/>
                    <a:pt x="1370" y="504"/>
                  </a:cubicBezTo>
                  <a:cubicBezTo>
                    <a:pt x="1372" y="509"/>
                    <a:pt x="1375" y="513"/>
                    <a:pt x="1377" y="518"/>
                  </a:cubicBezTo>
                  <a:lnTo>
                    <a:pt x="1377" y="518"/>
                  </a:lnTo>
                  <a:lnTo>
                    <a:pt x="1375" y="519"/>
                  </a:lnTo>
                  <a:cubicBezTo>
                    <a:pt x="1379" y="524"/>
                    <a:pt x="1382" y="529"/>
                    <a:pt x="1386" y="533"/>
                  </a:cubicBezTo>
                  <a:lnTo>
                    <a:pt x="1386" y="533"/>
                  </a:lnTo>
                  <a:cubicBezTo>
                    <a:pt x="1406" y="570"/>
                    <a:pt x="1431" y="603"/>
                    <a:pt x="1458" y="634"/>
                  </a:cubicBezTo>
                  <a:lnTo>
                    <a:pt x="1458" y="634"/>
                  </a:lnTo>
                  <a:cubicBezTo>
                    <a:pt x="1587" y="816"/>
                    <a:pt x="1709" y="1005"/>
                    <a:pt x="1825" y="1198"/>
                  </a:cubicBezTo>
                  <a:lnTo>
                    <a:pt x="1825" y="1198"/>
                  </a:lnTo>
                  <a:cubicBezTo>
                    <a:pt x="1663" y="1175"/>
                    <a:pt x="1503" y="1056"/>
                    <a:pt x="1331" y="955"/>
                  </a:cubicBezTo>
                  <a:lnTo>
                    <a:pt x="1331" y="955"/>
                  </a:lnTo>
                  <a:lnTo>
                    <a:pt x="1343" y="962"/>
                  </a:lnTo>
                  <a:cubicBezTo>
                    <a:pt x="1239" y="890"/>
                    <a:pt x="1129" y="847"/>
                    <a:pt x="1031" y="798"/>
                  </a:cubicBezTo>
                  <a:cubicBezTo>
                    <a:pt x="933" y="748"/>
                    <a:pt x="846" y="688"/>
                    <a:pt x="791" y="612"/>
                  </a:cubicBezTo>
                  <a:lnTo>
                    <a:pt x="788" y="615"/>
                  </a:lnTo>
                  <a:lnTo>
                    <a:pt x="788" y="615"/>
                  </a:lnTo>
                  <a:cubicBezTo>
                    <a:pt x="784" y="611"/>
                    <a:pt x="779" y="606"/>
                    <a:pt x="774" y="602"/>
                  </a:cubicBezTo>
                  <a:cubicBezTo>
                    <a:pt x="764" y="588"/>
                    <a:pt x="748" y="581"/>
                    <a:pt x="731" y="581"/>
                  </a:cubicBezTo>
                  <a:cubicBezTo>
                    <a:pt x="715" y="581"/>
                    <a:pt x="698" y="588"/>
                    <a:pt x="688" y="602"/>
                  </a:cubicBezTo>
                  <a:cubicBezTo>
                    <a:pt x="666" y="623"/>
                    <a:pt x="660" y="656"/>
                    <a:pt x="676" y="683"/>
                  </a:cubicBezTo>
                  <a:lnTo>
                    <a:pt x="683" y="688"/>
                  </a:lnTo>
                  <a:cubicBezTo>
                    <a:pt x="704" y="719"/>
                    <a:pt x="728" y="746"/>
                    <a:pt x="754" y="770"/>
                  </a:cubicBezTo>
                  <a:lnTo>
                    <a:pt x="754" y="770"/>
                  </a:lnTo>
                  <a:cubicBezTo>
                    <a:pt x="805" y="845"/>
                    <a:pt x="846" y="946"/>
                    <a:pt x="879" y="1038"/>
                  </a:cubicBezTo>
                  <a:cubicBezTo>
                    <a:pt x="918" y="1151"/>
                    <a:pt x="948" y="1273"/>
                    <a:pt x="978" y="1395"/>
                  </a:cubicBezTo>
                  <a:lnTo>
                    <a:pt x="978" y="1395"/>
                  </a:lnTo>
                  <a:cubicBezTo>
                    <a:pt x="957" y="1398"/>
                    <a:pt x="937" y="1399"/>
                    <a:pt x="916" y="1399"/>
                  </a:cubicBezTo>
                  <a:cubicBezTo>
                    <a:pt x="763" y="1399"/>
                    <a:pt x="607" y="1328"/>
                    <a:pt x="469" y="1239"/>
                  </a:cubicBezTo>
                  <a:cubicBezTo>
                    <a:pt x="300" y="1126"/>
                    <a:pt x="152" y="983"/>
                    <a:pt x="1" y="841"/>
                  </a:cubicBezTo>
                  <a:lnTo>
                    <a:pt x="1" y="841"/>
                  </a:lnTo>
                  <a:cubicBezTo>
                    <a:pt x="137" y="1000"/>
                    <a:pt x="273" y="1152"/>
                    <a:pt x="442" y="1277"/>
                  </a:cubicBezTo>
                  <a:cubicBezTo>
                    <a:pt x="577" y="1384"/>
                    <a:pt x="746" y="1484"/>
                    <a:pt x="939" y="1484"/>
                  </a:cubicBezTo>
                  <a:cubicBezTo>
                    <a:pt x="973" y="1484"/>
                    <a:pt x="1007" y="1480"/>
                    <a:pt x="1043" y="1474"/>
                  </a:cubicBezTo>
                  <a:cubicBezTo>
                    <a:pt x="1064" y="1469"/>
                    <a:pt x="1081" y="1446"/>
                    <a:pt x="1075" y="1425"/>
                  </a:cubicBezTo>
                  <a:lnTo>
                    <a:pt x="1075" y="1420"/>
                  </a:lnTo>
                  <a:cubicBezTo>
                    <a:pt x="1048" y="1283"/>
                    <a:pt x="1020" y="1141"/>
                    <a:pt x="983" y="1005"/>
                  </a:cubicBezTo>
                  <a:cubicBezTo>
                    <a:pt x="972" y="972"/>
                    <a:pt x="962" y="939"/>
                    <a:pt x="951" y="906"/>
                  </a:cubicBezTo>
                  <a:lnTo>
                    <a:pt x="951" y="906"/>
                  </a:lnTo>
                  <a:cubicBezTo>
                    <a:pt x="958" y="910"/>
                    <a:pt x="964" y="914"/>
                    <a:pt x="971" y="917"/>
                  </a:cubicBezTo>
                  <a:cubicBezTo>
                    <a:pt x="1069" y="972"/>
                    <a:pt x="1179" y="1016"/>
                    <a:pt x="1255" y="1076"/>
                  </a:cubicBezTo>
                  <a:lnTo>
                    <a:pt x="1265" y="1076"/>
                  </a:lnTo>
                  <a:cubicBezTo>
                    <a:pt x="1363" y="1136"/>
                    <a:pt x="1462" y="1207"/>
                    <a:pt x="1577" y="1267"/>
                  </a:cubicBezTo>
                  <a:cubicBezTo>
                    <a:pt x="1663" y="1314"/>
                    <a:pt x="1769" y="1351"/>
                    <a:pt x="1880" y="1351"/>
                  </a:cubicBezTo>
                  <a:cubicBezTo>
                    <a:pt x="1910" y="1351"/>
                    <a:pt x="1940" y="1349"/>
                    <a:pt x="1970" y="1343"/>
                  </a:cubicBezTo>
                  <a:cubicBezTo>
                    <a:pt x="2008" y="1332"/>
                    <a:pt x="2035" y="1294"/>
                    <a:pt x="2030" y="1256"/>
                  </a:cubicBezTo>
                  <a:cubicBezTo>
                    <a:pt x="2030" y="1245"/>
                    <a:pt x="2025" y="1239"/>
                    <a:pt x="2018" y="1229"/>
                  </a:cubicBezTo>
                  <a:cubicBezTo>
                    <a:pt x="1947" y="1098"/>
                    <a:pt x="1868" y="970"/>
                    <a:pt x="1784" y="845"/>
                  </a:cubicBezTo>
                  <a:lnTo>
                    <a:pt x="1784" y="845"/>
                  </a:lnTo>
                  <a:cubicBezTo>
                    <a:pt x="1914" y="892"/>
                    <a:pt x="2048" y="919"/>
                    <a:pt x="2182" y="934"/>
                  </a:cubicBezTo>
                  <a:cubicBezTo>
                    <a:pt x="2243" y="938"/>
                    <a:pt x="2304" y="939"/>
                    <a:pt x="2366" y="939"/>
                  </a:cubicBezTo>
                  <a:cubicBezTo>
                    <a:pt x="2611" y="939"/>
                    <a:pt x="2855" y="909"/>
                    <a:pt x="3082" y="809"/>
                  </a:cubicBezTo>
                  <a:cubicBezTo>
                    <a:pt x="3105" y="798"/>
                    <a:pt x="3115" y="776"/>
                    <a:pt x="3105" y="754"/>
                  </a:cubicBezTo>
                  <a:lnTo>
                    <a:pt x="3105" y="748"/>
                  </a:lnTo>
                  <a:cubicBezTo>
                    <a:pt x="3044" y="623"/>
                    <a:pt x="2935" y="542"/>
                    <a:pt x="2826" y="476"/>
                  </a:cubicBezTo>
                  <a:cubicBezTo>
                    <a:pt x="2717" y="416"/>
                    <a:pt x="2602" y="366"/>
                    <a:pt x="2504" y="295"/>
                  </a:cubicBezTo>
                  <a:lnTo>
                    <a:pt x="2504" y="301"/>
                  </a:lnTo>
                  <a:cubicBezTo>
                    <a:pt x="2395" y="203"/>
                    <a:pt x="2297" y="104"/>
                    <a:pt x="219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0"/>
            <p:cNvSpPr/>
            <p:nvPr/>
          </p:nvSpPr>
          <p:spPr>
            <a:xfrm>
              <a:off x="6605600" y="3672800"/>
              <a:ext cx="23500" cy="26475"/>
            </a:xfrm>
            <a:custGeom>
              <a:avLst/>
              <a:gdLst/>
              <a:ahLst/>
              <a:cxnLst/>
              <a:rect l="l" t="t" r="r" b="b"/>
              <a:pathLst>
                <a:path w="940" h="1059" extrusionOk="0">
                  <a:moveTo>
                    <a:pt x="765" y="1"/>
                  </a:moveTo>
                  <a:cubicBezTo>
                    <a:pt x="727" y="187"/>
                    <a:pt x="781" y="373"/>
                    <a:pt x="793" y="541"/>
                  </a:cubicBezTo>
                  <a:cubicBezTo>
                    <a:pt x="793" y="628"/>
                    <a:pt x="803" y="716"/>
                    <a:pt x="781" y="786"/>
                  </a:cubicBezTo>
                  <a:cubicBezTo>
                    <a:pt x="770" y="836"/>
                    <a:pt x="760" y="857"/>
                    <a:pt x="743" y="884"/>
                  </a:cubicBezTo>
                  <a:cubicBezTo>
                    <a:pt x="726" y="897"/>
                    <a:pt x="726" y="903"/>
                    <a:pt x="715" y="903"/>
                  </a:cubicBezTo>
                  <a:cubicBezTo>
                    <a:pt x="711" y="903"/>
                    <a:pt x="706" y="903"/>
                    <a:pt x="700" y="901"/>
                  </a:cubicBezTo>
                  <a:cubicBezTo>
                    <a:pt x="650" y="890"/>
                    <a:pt x="574" y="831"/>
                    <a:pt x="519" y="776"/>
                  </a:cubicBezTo>
                  <a:cubicBezTo>
                    <a:pt x="453" y="716"/>
                    <a:pt x="400" y="645"/>
                    <a:pt x="340" y="579"/>
                  </a:cubicBezTo>
                  <a:cubicBezTo>
                    <a:pt x="224" y="448"/>
                    <a:pt x="110" y="307"/>
                    <a:pt x="0" y="159"/>
                  </a:cubicBezTo>
                  <a:lnTo>
                    <a:pt x="0" y="159"/>
                  </a:lnTo>
                  <a:cubicBezTo>
                    <a:pt x="55" y="340"/>
                    <a:pt x="143" y="497"/>
                    <a:pt x="241" y="650"/>
                  </a:cubicBezTo>
                  <a:cubicBezTo>
                    <a:pt x="290" y="733"/>
                    <a:pt x="350" y="803"/>
                    <a:pt x="410" y="874"/>
                  </a:cubicBezTo>
                  <a:cubicBezTo>
                    <a:pt x="481" y="945"/>
                    <a:pt x="541" y="1015"/>
                    <a:pt x="672" y="1053"/>
                  </a:cubicBezTo>
                  <a:cubicBezTo>
                    <a:pt x="683" y="1057"/>
                    <a:pt x="695" y="1059"/>
                    <a:pt x="708" y="1059"/>
                  </a:cubicBezTo>
                  <a:cubicBezTo>
                    <a:pt x="768" y="1059"/>
                    <a:pt x="836" y="1018"/>
                    <a:pt x="863" y="972"/>
                  </a:cubicBezTo>
                  <a:cubicBezTo>
                    <a:pt x="896" y="922"/>
                    <a:pt x="917" y="857"/>
                    <a:pt x="923" y="819"/>
                  </a:cubicBezTo>
                  <a:cubicBezTo>
                    <a:pt x="939" y="716"/>
                    <a:pt x="929" y="617"/>
                    <a:pt x="906" y="524"/>
                  </a:cubicBezTo>
                  <a:cubicBezTo>
                    <a:pt x="868" y="340"/>
                    <a:pt x="793" y="181"/>
                    <a:pt x="76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0"/>
            <p:cNvSpPr/>
            <p:nvPr/>
          </p:nvSpPr>
          <p:spPr>
            <a:xfrm>
              <a:off x="6454900" y="3656575"/>
              <a:ext cx="49550" cy="32950"/>
            </a:xfrm>
            <a:custGeom>
              <a:avLst/>
              <a:gdLst/>
              <a:ahLst/>
              <a:cxnLst/>
              <a:rect l="l" t="t" r="r" b="b"/>
              <a:pathLst>
                <a:path w="1982" h="1318" extrusionOk="0">
                  <a:moveTo>
                    <a:pt x="426" y="0"/>
                  </a:moveTo>
                  <a:lnTo>
                    <a:pt x="426" y="0"/>
                  </a:lnTo>
                  <a:cubicBezTo>
                    <a:pt x="340" y="148"/>
                    <a:pt x="252" y="301"/>
                    <a:pt x="176" y="453"/>
                  </a:cubicBezTo>
                  <a:cubicBezTo>
                    <a:pt x="99" y="612"/>
                    <a:pt x="23" y="765"/>
                    <a:pt x="6" y="961"/>
                  </a:cubicBezTo>
                  <a:cubicBezTo>
                    <a:pt x="1" y="982"/>
                    <a:pt x="18" y="1004"/>
                    <a:pt x="46" y="1010"/>
                  </a:cubicBezTo>
                  <a:lnTo>
                    <a:pt x="56" y="1010"/>
                  </a:lnTo>
                  <a:cubicBezTo>
                    <a:pt x="170" y="1010"/>
                    <a:pt x="268" y="972"/>
                    <a:pt x="366" y="929"/>
                  </a:cubicBezTo>
                  <a:cubicBezTo>
                    <a:pt x="464" y="884"/>
                    <a:pt x="557" y="836"/>
                    <a:pt x="640" y="770"/>
                  </a:cubicBezTo>
                  <a:cubicBezTo>
                    <a:pt x="721" y="710"/>
                    <a:pt x="804" y="634"/>
                    <a:pt x="869" y="552"/>
                  </a:cubicBezTo>
                  <a:cubicBezTo>
                    <a:pt x="885" y="530"/>
                    <a:pt x="901" y="508"/>
                    <a:pt x="916" y="485"/>
                  </a:cubicBezTo>
                  <a:lnTo>
                    <a:pt x="916" y="485"/>
                  </a:lnTo>
                  <a:cubicBezTo>
                    <a:pt x="932" y="570"/>
                    <a:pt x="947" y="658"/>
                    <a:pt x="967" y="743"/>
                  </a:cubicBezTo>
                  <a:cubicBezTo>
                    <a:pt x="1010" y="906"/>
                    <a:pt x="1043" y="1065"/>
                    <a:pt x="1147" y="1234"/>
                  </a:cubicBezTo>
                  <a:cubicBezTo>
                    <a:pt x="1158" y="1256"/>
                    <a:pt x="1179" y="1277"/>
                    <a:pt x="1207" y="1294"/>
                  </a:cubicBezTo>
                  <a:cubicBezTo>
                    <a:pt x="1225" y="1308"/>
                    <a:pt x="1255" y="1318"/>
                    <a:pt x="1284" y="1318"/>
                  </a:cubicBezTo>
                  <a:cubicBezTo>
                    <a:pt x="1299" y="1318"/>
                    <a:pt x="1314" y="1315"/>
                    <a:pt x="1327" y="1310"/>
                  </a:cubicBezTo>
                  <a:cubicBezTo>
                    <a:pt x="1398" y="1283"/>
                    <a:pt x="1431" y="1218"/>
                    <a:pt x="1441" y="1179"/>
                  </a:cubicBezTo>
                  <a:cubicBezTo>
                    <a:pt x="1474" y="1087"/>
                    <a:pt x="1491" y="1004"/>
                    <a:pt x="1496" y="917"/>
                  </a:cubicBezTo>
                  <a:cubicBezTo>
                    <a:pt x="1518" y="748"/>
                    <a:pt x="1518" y="579"/>
                    <a:pt x="1524" y="421"/>
                  </a:cubicBezTo>
                  <a:lnTo>
                    <a:pt x="1524" y="426"/>
                  </a:lnTo>
                  <a:cubicBezTo>
                    <a:pt x="1537" y="375"/>
                    <a:pt x="1542" y="325"/>
                    <a:pt x="1544" y="275"/>
                  </a:cubicBezTo>
                  <a:lnTo>
                    <a:pt x="1544" y="275"/>
                  </a:lnTo>
                  <a:cubicBezTo>
                    <a:pt x="1668" y="469"/>
                    <a:pt x="1818" y="642"/>
                    <a:pt x="1982" y="798"/>
                  </a:cubicBezTo>
                  <a:cubicBezTo>
                    <a:pt x="1806" y="579"/>
                    <a:pt x="1654" y="350"/>
                    <a:pt x="1539" y="99"/>
                  </a:cubicBezTo>
                  <a:cubicBezTo>
                    <a:pt x="1531" y="83"/>
                    <a:pt x="1513" y="76"/>
                    <a:pt x="1495" y="76"/>
                  </a:cubicBezTo>
                  <a:cubicBezTo>
                    <a:pt x="1490" y="76"/>
                    <a:pt x="1484" y="76"/>
                    <a:pt x="1479" y="78"/>
                  </a:cubicBezTo>
                  <a:cubicBezTo>
                    <a:pt x="1469" y="88"/>
                    <a:pt x="1458" y="99"/>
                    <a:pt x="1458" y="116"/>
                  </a:cubicBezTo>
                  <a:lnTo>
                    <a:pt x="1458" y="121"/>
                  </a:lnTo>
                  <a:cubicBezTo>
                    <a:pt x="1453" y="219"/>
                    <a:pt x="1446" y="312"/>
                    <a:pt x="1420" y="400"/>
                  </a:cubicBezTo>
                  <a:lnTo>
                    <a:pt x="1420" y="410"/>
                  </a:lnTo>
                  <a:cubicBezTo>
                    <a:pt x="1403" y="579"/>
                    <a:pt x="1393" y="743"/>
                    <a:pt x="1370" y="901"/>
                  </a:cubicBezTo>
                  <a:cubicBezTo>
                    <a:pt x="1355" y="977"/>
                    <a:pt x="1343" y="1059"/>
                    <a:pt x="1315" y="1125"/>
                  </a:cubicBezTo>
                  <a:cubicBezTo>
                    <a:pt x="1306" y="1158"/>
                    <a:pt x="1293" y="1170"/>
                    <a:pt x="1282" y="1176"/>
                  </a:cubicBezTo>
                  <a:lnTo>
                    <a:pt x="1282" y="1176"/>
                  </a:lnTo>
                  <a:cubicBezTo>
                    <a:pt x="1278" y="1173"/>
                    <a:pt x="1271" y="1166"/>
                    <a:pt x="1262" y="1152"/>
                  </a:cubicBezTo>
                  <a:cubicBezTo>
                    <a:pt x="1191" y="1032"/>
                    <a:pt x="1152" y="863"/>
                    <a:pt x="1119" y="705"/>
                  </a:cubicBezTo>
                  <a:cubicBezTo>
                    <a:pt x="1081" y="546"/>
                    <a:pt x="1054" y="393"/>
                    <a:pt x="1005" y="214"/>
                  </a:cubicBezTo>
                  <a:cubicBezTo>
                    <a:pt x="996" y="182"/>
                    <a:pt x="968" y="161"/>
                    <a:pt x="936" y="161"/>
                  </a:cubicBezTo>
                  <a:cubicBezTo>
                    <a:pt x="930" y="161"/>
                    <a:pt x="924" y="162"/>
                    <a:pt x="917" y="164"/>
                  </a:cubicBezTo>
                  <a:cubicBezTo>
                    <a:pt x="890" y="171"/>
                    <a:pt x="869" y="197"/>
                    <a:pt x="864" y="224"/>
                  </a:cubicBezTo>
                  <a:lnTo>
                    <a:pt x="864" y="229"/>
                  </a:lnTo>
                  <a:cubicBezTo>
                    <a:pt x="847" y="393"/>
                    <a:pt x="705" y="552"/>
                    <a:pt x="557" y="667"/>
                  </a:cubicBezTo>
                  <a:cubicBezTo>
                    <a:pt x="425" y="769"/>
                    <a:pt x="266" y="869"/>
                    <a:pt x="108" y="899"/>
                  </a:cubicBezTo>
                  <a:lnTo>
                    <a:pt x="108" y="899"/>
                  </a:lnTo>
                  <a:cubicBezTo>
                    <a:pt x="123" y="760"/>
                    <a:pt x="183" y="618"/>
                    <a:pt x="230" y="476"/>
                  </a:cubicBezTo>
                  <a:cubicBezTo>
                    <a:pt x="290" y="317"/>
                    <a:pt x="361" y="159"/>
                    <a:pt x="42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0"/>
            <p:cNvSpPr/>
            <p:nvPr/>
          </p:nvSpPr>
          <p:spPr>
            <a:xfrm>
              <a:off x="6359875" y="3642325"/>
              <a:ext cx="78300" cy="40475"/>
            </a:xfrm>
            <a:custGeom>
              <a:avLst/>
              <a:gdLst/>
              <a:ahLst/>
              <a:cxnLst/>
              <a:rect l="l" t="t" r="r" b="b"/>
              <a:pathLst>
                <a:path w="3132" h="1619" extrusionOk="0">
                  <a:moveTo>
                    <a:pt x="1538" y="1"/>
                  </a:moveTo>
                  <a:cubicBezTo>
                    <a:pt x="1528" y="1"/>
                    <a:pt x="1517" y="3"/>
                    <a:pt x="1506" y="9"/>
                  </a:cubicBezTo>
                  <a:cubicBezTo>
                    <a:pt x="1282" y="157"/>
                    <a:pt x="1047" y="276"/>
                    <a:pt x="786" y="341"/>
                  </a:cubicBezTo>
                  <a:cubicBezTo>
                    <a:pt x="678" y="369"/>
                    <a:pt x="568" y="382"/>
                    <a:pt x="457" y="382"/>
                  </a:cubicBezTo>
                  <a:cubicBezTo>
                    <a:pt x="304" y="382"/>
                    <a:pt x="149" y="356"/>
                    <a:pt x="0" y="308"/>
                  </a:cubicBezTo>
                  <a:lnTo>
                    <a:pt x="0" y="308"/>
                  </a:lnTo>
                  <a:cubicBezTo>
                    <a:pt x="177" y="391"/>
                    <a:pt x="373" y="432"/>
                    <a:pt x="571" y="432"/>
                  </a:cubicBezTo>
                  <a:cubicBezTo>
                    <a:pt x="648" y="432"/>
                    <a:pt x="726" y="425"/>
                    <a:pt x="803" y="413"/>
                  </a:cubicBezTo>
                  <a:cubicBezTo>
                    <a:pt x="988" y="379"/>
                    <a:pt x="1167" y="313"/>
                    <a:pt x="1336" y="230"/>
                  </a:cubicBezTo>
                  <a:lnTo>
                    <a:pt x="1336" y="230"/>
                  </a:lnTo>
                  <a:cubicBezTo>
                    <a:pt x="1248" y="333"/>
                    <a:pt x="1153" y="436"/>
                    <a:pt x="1070" y="549"/>
                  </a:cubicBezTo>
                  <a:cubicBezTo>
                    <a:pt x="1009" y="648"/>
                    <a:pt x="922" y="734"/>
                    <a:pt x="922" y="904"/>
                  </a:cubicBezTo>
                  <a:cubicBezTo>
                    <a:pt x="939" y="1008"/>
                    <a:pt x="1042" y="1056"/>
                    <a:pt x="1102" y="1061"/>
                  </a:cubicBezTo>
                  <a:cubicBezTo>
                    <a:pt x="1145" y="1072"/>
                    <a:pt x="1184" y="1076"/>
                    <a:pt x="1223" y="1076"/>
                  </a:cubicBezTo>
                  <a:cubicBezTo>
                    <a:pt x="1245" y="1076"/>
                    <a:pt x="1266" y="1075"/>
                    <a:pt x="1287" y="1073"/>
                  </a:cubicBezTo>
                  <a:cubicBezTo>
                    <a:pt x="1523" y="1061"/>
                    <a:pt x="1745" y="1023"/>
                    <a:pt x="1969" y="947"/>
                  </a:cubicBezTo>
                  <a:cubicBezTo>
                    <a:pt x="2082" y="908"/>
                    <a:pt x="2195" y="858"/>
                    <a:pt x="2299" y="792"/>
                  </a:cubicBezTo>
                  <a:lnTo>
                    <a:pt x="2299" y="792"/>
                  </a:lnTo>
                  <a:cubicBezTo>
                    <a:pt x="2265" y="858"/>
                    <a:pt x="2231" y="924"/>
                    <a:pt x="2198" y="991"/>
                  </a:cubicBezTo>
                  <a:cubicBezTo>
                    <a:pt x="2117" y="1166"/>
                    <a:pt x="2046" y="1356"/>
                    <a:pt x="2035" y="1552"/>
                  </a:cubicBezTo>
                  <a:lnTo>
                    <a:pt x="2035" y="1559"/>
                  </a:lnTo>
                  <a:cubicBezTo>
                    <a:pt x="2035" y="1580"/>
                    <a:pt x="2052" y="1597"/>
                    <a:pt x="2067" y="1602"/>
                  </a:cubicBezTo>
                  <a:cubicBezTo>
                    <a:pt x="2105" y="1614"/>
                    <a:pt x="2141" y="1619"/>
                    <a:pt x="2175" y="1619"/>
                  </a:cubicBezTo>
                  <a:cubicBezTo>
                    <a:pt x="2266" y="1619"/>
                    <a:pt x="2347" y="1584"/>
                    <a:pt x="2422" y="1552"/>
                  </a:cubicBezTo>
                  <a:cubicBezTo>
                    <a:pt x="2526" y="1504"/>
                    <a:pt x="2618" y="1438"/>
                    <a:pt x="2706" y="1368"/>
                  </a:cubicBezTo>
                  <a:cubicBezTo>
                    <a:pt x="2870" y="1225"/>
                    <a:pt x="3039" y="1068"/>
                    <a:pt x="3132" y="865"/>
                  </a:cubicBezTo>
                  <a:lnTo>
                    <a:pt x="3132" y="865"/>
                  </a:lnTo>
                  <a:cubicBezTo>
                    <a:pt x="3077" y="963"/>
                    <a:pt x="3001" y="1040"/>
                    <a:pt x="2924" y="1116"/>
                  </a:cubicBezTo>
                  <a:cubicBezTo>
                    <a:pt x="2842" y="1187"/>
                    <a:pt x="2755" y="1258"/>
                    <a:pt x="2668" y="1318"/>
                  </a:cubicBezTo>
                  <a:cubicBezTo>
                    <a:pt x="2575" y="1378"/>
                    <a:pt x="2482" y="1433"/>
                    <a:pt x="2389" y="1476"/>
                  </a:cubicBezTo>
                  <a:cubicBezTo>
                    <a:pt x="2322" y="1502"/>
                    <a:pt x="2249" y="1524"/>
                    <a:pt x="2185" y="1524"/>
                  </a:cubicBezTo>
                  <a:cubicBezTo>
                    <a:pt x="2171" y="1524"/>
                    <a:pt x="2156" y="1522"/>
                    <a:pt x="2142" y="1520"/>
                  </a:cubicBezTo>
                  <a:lnTo>
                    <a:pt x="2142" y="1520"/>
                  </a:lnTo>
                  <a:cubicBezTo>
                    <a:pt x="2189" y="1177"/>
                    <a:pt x="2433" y="891"/>
                    <a:pt x="2570" y="538"/>
                  </a:cubicBezTo>
                  <a:cubicBezTo>
                    <a:pt x="2581" y="500"/>
                    <a:pt x="2564" y="462"/>
                    <a:pt x="2526" y="451"/>
                  </a:cubicBezTo>
                  <a:cubicBezTo>
                    <a:pt x="2518" y="448"/>
                    <a:pt x="2510" y="447"/>
                    <a:pt x="2502" y="447"/>
                  </a:cubicBezTo>
                  <a:cubicBezTo>
                    <a:pt x="2481" y="447"/>
                    <a:pt x="2461" y="457"/>
                    <a:pt x="2450" y="472"/>
                  </a:cubicBezTo>
                  <a:cubicBezTo>
                    <a:pt x="2319" y="636"/>
                    <a:pt x="2122" y="734"/>
                    <a:pt x="1921" y="799"/>
                  </a:cubicBezTo>
                  <a:cubicBezTo>
                    <a:pt x="1713" y="871"/>
                    <a:pt x="1495" y="909"/>
                    <a:pt x="1282" y="925"/>
                  </a:cubicBezTo>
                  <a:cubicBezTo>
                    <a:pt x="1263" y="927"/>
                    <a:pt x="1243" y="928"/>
                    <a:pt x="1223" y="928"/>
                  </a:cubicBezTo>
                  <a:cubicBezTo>
                    <a:pt x="1137" y="928"/>
                    <a:pt x="1055" y="909"/>
                    <a:pt x="1064" y="882"/>
                  </a:cubicBezTo>
                  <a:cubicBezTo>
                    <a:pt x="1058" y="827"/>
                    <a:pt x="1118" y="713"/>
                    <a:pt x="1184" y="631"/>
                  </a:cubicBezTo>
                  <a:cubicBezTo>
                    <a:pt x="1309" y="451"/>
                    <a:pt x="1468" y="298"/>
                    <a:pt x="1588" y="86"/>
                  </a:cubicBezTo>
                  <a:cubicBezTo>
                    <a:pt x="1604" y="58"/>
                    <a:pt x="1593" y="26"/>
                    <a:pt x="1566" y="9"/>
                  </a:cubicBezTo>
                  <a:cubicBezTo>
                    <a:pt x="1557" y="3"/>
                    <a:pt x="1548" y="1"/>
                    <a:pt x="15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0"/>
            <p:cNvSpPr/>
            <p:nvPr/>
          </p:nvSpPr>
          <p:spPr>
            <a:xfrm>
              <a:off x="6693575" y="3702950"/>
              <a:ext cx="26900" cy="16575"/>
            </a:xfrm>
            <a:custGeom>
              <a:avLst/>
              <a:gdLst/>
              <a:ahLst/>
              <a:cxnLst/>
              <a:rect l="l" t="t" r="r" b="b"/>
              <a:pathLst>
                <a:path w="1076" h="663" extrusionOk="0">
                  <a:moveTo>
                    <a:pt x="459" y="0"/>
                  </a:moveTo>
                  <a:lnTo>
                    <a:pt x="459" y="0"/>
                  </a:lnTo>
                  <a:cubicBezTo>
                    <a:pt x="592" y="162"/>
                    <a:pt x="737" y="307"/>
                    <a:pt x="877" y="453"/>
                  </a:cubicBezTo>
                  <a:lnTo>
                    <a:pt x="877" y="453"/>
                  </a:lnTo>
                  <a:cubicBezTo>
                    <a:pt x="778" y="501"/>
                    <a:pt x="664" y="521"/>
                    <a:pt x="548" y="521"/>
                  </a:cubicBezTo>
                  <a:cubicBezTo>
                    <a:pt x="526" y="521"/>
                    <a:pt x="503" y="520"/>
                    <a:pt x="481" y="519"/>
                  </a:cubicBezTo>
                  <a:cubicBezTo>
                    <a:pt x="311" y="508"/>
                    <a:pt x="142" y="459"/>
                    <a:pt x="1" y="338"/>
                  </a:cubicBezTo>
                  <a:lnTo>
                    <a:pt x="1" y="338"/>
                  </a:lnTo>
                  <a:cubicBezTo>
                    <a:pt x="82" y="514"/>
                    <a:pt x="273" y="617"/>
                    <a:pt x="464" y="650"/>
                  </a:cubicBezTo>
                  <a:cubicBezTo>
                    <a:pt x="512" y="658"/>
                    <a:pt x="562" y="662"/>
                    <a:pt x="611" y="662"/>
                  </a:cubicBezTo>
                  <a:cubicBezTo>
                    <a:pt x="759" y="662"/>
                    <a:pt x="910" y="623"/>
                    <a:pt x="1037" y="529"/>
                  </a:cubicBezTo>
                  <a:lnTo>
                    <a:pt x="1037" y="524"/>
                  </a:lnTo>
                  <a:cubicBezTo>
                    <a:pt x="1070" y="502"/>
                    <a:pt x="1075" y="459"/>
                    <a:pt x="1053" y="426"/>
                  </a:cubicBezTo>
                  <a:lnTo>
                    <a:pt x="1048" y="415"/>
                  </a:lnTo>
                  <a:cubicBezTo>
                    <a:pt x="867" y="252"/>
                    <a:pt x="666" y="116"/>
                    <a:pt x="45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0"/>
            <p:cNvSpPr/>
            <p:nvPr/>
          </p:nvSpPr>
          <p:spPr>
            <a:xfrm>
              <a:off x="6618975" y="3722025"/>
              <a:ext cx="63300" cy="31300"/>
            </a:xfrm>
            <a:custGeom>
              <a:avLst/>
              <a:gdLst/>
              <a:ahLst/>
              <a:cxnLst/>
              <a:rect l="l" t="t" r="r" b="b"/>
              <a:pathLst>
                <a:path w="2532" h="1252" extrusionOk="0">
                  <a:moveTo>
                    <a:pt x="1675" y="1"/>
                  </a:moveTo>
                  <a:lnTo>
                    <a:pt x="1675" y="1"/>
                  </a:lnTo>
                  <a:cubicBezTo>
                    <a:pt x="1875" y="309"/>
                    <a:pt x="2212" y="512"/>
                    <a:pt x="2400" y="808"/>
                  </a:cubicBezTo>
                  <a:lnTo>
                    <a:pt x="2400" y="808"/>
                  </a:lnTo>
                  <a:cubicBezTo>
                    <a:pt x="2364" y="814"/>
                    <a:pt x="2327" y="818"/>
                    <a:pt x="2290" y="818"/>
                  </a:cubicBezTo>
                  <a:cubicBezTo>
                    <a:pt x="2149" y="818"/>
                    <a:pt x="2005" y="772"/>
                    <a:pt x="1877" y="710"/>
                  </a:cubicBezTo>
                  <a:cubicBezTo>
                    <a:pt x="1691" y="623"/>
                    <a:pt x="1522" y="492"/>
                    <a:pt x="1414" y="328"/>
                  </a:cubicBezTo>
                  <a:cubicBezTo>
                    <a:pt x="1399" y="307"/>
                    <a:pt x="1374" y="295"/>
                    <a:pt x="1350" y="295"/>
                  </a:cubicBezTo>
                  <a:cubicBezTo>
                    <a:pt x="1336" y="295"/>
                    <a:pt x="1322" y="299"/>
                    <a:pt x="1310" y="307"/>
                  </a:cubicBezTo>
                  <a:cubicBezTo>
                    <a:pt x="1288" y="323"/>
                    <a:pt x="1277" y="350"/>
                    <a:pt x="1283" y="378"/>
                  </a:cubicBezTo>
                  <a:cubicBezTo>
                    <a:pt x="1310" y="531"/>
                    <a:pt x="1364" y="662"/>
                    <a:pt x="1408" y="793"/>
                  </a:cubicBezTo>
                  <a:cubicBezTo>
                    <a:pt x="1441" y="888"/>
                    <a:pt x="1468" y="990"/>
                    <a:pt x="1469" y="1080"/>
                  </a:cubicBezTo>
                  <a:lnTo>
                    <a:pt x="1469" y="1080"/>
                  </a:lnTo>
                  <a:cubicBezTo>
                    <a:pt x="1324" y="1033"/>
                    <a:pt x="1185" y="917"/>
                    <a:pt x="1069" y="798"/>
                  </a:cubicBezTo>
                  <a:cubicBezTo>
                    <a:pt x="933" y="655"/>
                    <a:pt x="819" y="481"/>
                    <a:pt x="742" y="302"/>
                  </a:cubicBezTo>
                  <a:lnTo>
                    <a:pt x="742" y="295"/>
                  </a:lnTo>
                  <a:cubicBezTo>
                    <a:pt x="730" y="271"/>
                    <a:pt x="707" y="256"/>
                    <a:pt x="682" y="256"/>
                  </a:cubicBezTo>
                  <a:cubicBezTo>
                    <a:pt x="673" y="256"/>
                    <a:pt x="664" y="258"/>
                    <a:pt x="656" y="263"/>
                  </a:cubicBezTo>
                  <a:cubicBezTo>
                    <a:pt x="633" y="274"/>
                    <a:pt x="618" y="295"/>
                    <a:pt x="618" y="323"/>
                  </a:cubicBezTo>
                  <a:cubicBezTo>
                    <a:pt x="623" y="476"/>
                    <a:pt x="633" y="623"/>
                    <a:pt x="618" y="771"/>
                  </a:cubicBezTo>
                  <a:cubicBezTo>
                    <a:pt x="611" y="841"/>
                    <a:pt x="601" y="917"/>
                    <a:pt x="573" y="972"/>
                  </a:cubicBezTo>
                  <a:cubicBezTo>
                    <a:pt x="553" y="1008"/>
                    <a:pt x="519" y="1032"/>
                    <a:pt x="483" y="1032"/>
                  </a:cubicBezTo>
                  <a:cubicBezTo>
                    <a:pt x="469" y="1032"/>
                    <a:pt x="456" y="1029"/>
                    <a:pt x="442" y="1022"/>
                  </a:cubicBezTo>
                  <a:cubicBezTo>
                    <a:pt x="328" y="962"/>
                    <a:pt x="241" y="819"/>
                    <a:pt x="170" y="695"/>
                  </a:cubicBezTo>
                  <a:cubicBezTo>
                    <a:pt x="99" y="564"/>
                    <a:pt x="39" y="426"/>
                    <a:pt x="1" y="280"/>
                  </a:cubicBezTo>
                  <a:lnTo>
                    <a:pt x="1" y="280"/>
                  </a:lnTo>
                  <a:cubicBezTo>
                    <a:pt x="17" y="433"/>
                    <a:pt x="72" y="574"/>
                    <a:pt x="132" y="716"/>
                  </a:cubicBezTo>
                  <a:cubicBezTo>
                    <a:pt x="197" y="852"/>
                    <a:pt x="251" y="1000"/>
                    <a:pt x="404" y="1093"/>
                  </a:cubicBezTo>
                  <a:cubicBezTo>
                    <a:pt x="429" y="1109"/>
                    <a:pt x="458" y="1116"/>
                    <a:pt x="488" y="1116"/>
                  </a:cubicBezTo>
                  <a:cubicBezTo>
                    <a:pt x="557" y="1116"/>
                    <a:pt x="629" y="1077"/>
                    <a:pt x="656" y="1015"/>
                  </a:cubicBezTo>
                  <a:cubicBezTo>
                    <a:pt x="699" y="939"/>
                    <a:pt x="709" y="858"/>
                    <a:pt x="726" y="781"/>
                  </a:cubicBezTo>
                  <a:cubicBezTo>
                    <a:pt x="735" y="719"/>
                    <a:pt x="741" y="655"/>
                    <a:pt x="744" y="592"/>
                  </a:cubicBezTo>
                  <a:lnTo>
                    <a:pt x="744" y="592"/>
                  </a:lnTo>
                  <a:cubicBezTo>
                    <a:pt x="808" y="700"/>
                    <a:pt x="884" y="801"/>
                    <a:pt x="966" y="896"/>
                  </a:cubicBezTo>
                  <a:cubicBezTo>
                    <a:pt x="1114" y="1048"/>
                    <a:pt x="1288" y="1206"/>
                    <a:pt x="1527" y="1251"/>
                  </a:cubicBezTo>
                  <a:cubicBezTo>
                    <a:pt x="1531" y="1251"/>
                    <a:pt x="1535" y="1252"/>
                    <a:pt x="1539" y="1252"/>
                  </a:cubicBezTo>
                  <a:cubicBezTo>
                    <a:pt x="1574" y="1252"/>
                    <a:pt x="1606" y="1230"/>
                    <a:pt x="1615" y="1196"/>
                  </a:cubicBezTo>
                  <a:lnTo>
                    <a:pt x="1615" y="1191"/>
                  </a:lnTo>
                  <a:cubicBezTo>
                    <a:pt x="1648" y="1022"/>
                    <a:pt x="1593" y="874"/>
                    <a:pt x="1544" y="743"/>
                  </a:cubicBezTo>
                  <a:cubicBezTo>
                    <a:pt x="1533" y="707"/>
                    <a:pt x="1521" y="671"/>
                    <a:pt x="1508" y="636"/>
                  </a:cubicBezTo>
                  <a:lnTo>
                    <a:pt x="1508" y="636"/>
                  </a:lnTo>
                  <a:cubicBezTo>
                    <a:pt x="1603" y="713"/>
                    <a:pt x="1710" y="775"/>
                    <a:pt x="1822" y="826"/>
                  </a:cubicBezTo>
                  <a:cubicBezTo>
                    <a:pt x="1958" y="882"/>
                    <a:pt x="2108" y="925"/>
                    <a:pt x="2257" y="925"/>
                  </a:cubicBezTo>
                  <a:cubicBezTo>
                    <a:pt x="2337" y="925"/>
                    <a:pt x="2416" y="913"/>
                    <a:pt x="2494" y="884"/>
                  </a:cubicBezTo>
                  <a:cubicBezTo>
                    <a:pt x="2516" y="874"/>
                    <a:pt x="2532" y="846"/>
                    <a:pt x="2521" y="826"/>
                  </a:cubicBezTo>
                  <a:cubicBezTo>
                    <a:pt x="2521" y="819"/>
                    <a:pt x="2521" y="814"/>
                    <a:pt x="2516" y="814"/>
                  </a:cubicBezTo>
                  <a:cubicBezTo>
                    <a:pt x="2297" y="465"/>
                    <a:pt x="1920" y="302"/>
                    <a:pt x="167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0"/>
            <p:cNvSpPr/>
            <p:nvPr/>
          </p:nvSpPr>
          <p:spPr>
            <a:xfrm>
              <a:off x="6552975" y="3707725"/>
              <a:ext cx="22250" cy="27400"/>
            </a:xfrm>
            <a:custGeom>
              <a:avLst/>
              <a:gdLst/>
              <a:ahLst/>
              <a:cxnLst/>
              <a:rect l="l" t="t" r="r" b="b"/>
              <a:pathLst>
                <a:path w="890" h="1096" extrusionOk="0">
                  <a:moveTo>
                    <a:pt x="0" y="1"/>
                  </a:moveTo>
                  <a:cubicBezTo>
                    <a:pt x="17" y="202"/>
                    <a:pt x="104" y="393"/>
                    <a:pt x="191" y="573"/>
                  </a:cubicBezTo>
                  <a:cubicBezTo>
                    <a:pt x="290" y="753"/>
                    <a:pt x="383" y="933"/>
                    <a:pt x="584" y="1064"/>
                  </a:cubicBezTo>
                  <a:cubicBezTo>
                    <a:pt x="616" y="1080"/>
                    <a:pt x="656" y="1095"/>
                    <a:pt x="702" y="1095"/>
                  </a:cubicBezTo>
                  <a:cubicBezTo>
                    <a:pt x="735" y="1095"/>
                    <a:pt x="771" y="1087"/>
                    <a:pt x="808" y="1064"/>
                  </a:cubicBezTo>
                  <a:cubicBezTo>
                    <a:pt x="829" y="1048"/>
                    <a:pt x="819" y="1058"/>
                    <a:pt x="851" y="1031"/>
                  </a:cubicBezTo>
                  <a:cubicBezTo>
                    <a:pt x="868" y="1005"/>
                    <a:pt x="874" y="982"/>
                    <a:pt x="879" y="965"/>
                  </a:cubicBezTo>
                  <a:cubicBezTo>
                    <a:pt x="889" y="933"/>
                    <a:pt x="889" y="900"/>
                    <a:pt x="889" y="874"/>
                  </a:cubicBezTo>
                  <a:cubicBezTo>
                    <a:pt x="879" y="764"/>
                    <a:pt x="862" y="666"/>
                    <a:pt x="836" y="567"/>
                  </a:cubicBezTo>
                  <a:cubicBezTo>
                    <a:pt x="781" y="371"/>
                    <a:pt x="715" y="180"/>
                    <a:pt x="627" y="1"/>
                  </a:cubicBezTo>
                  <a:lnTo>
                    <a:pt x="627" y="1"/>
                  </a:lnTo>
                  <a:cubicBezTo>
                    <a:pt x="655" y="202"/>
                    <a:pt x="693" y="393"/>
                    <a:pt x="715" y="590"/>
                  </a:cubicBezTo>
                  <a:cubicBezTo>
                    <a:pt x="726" y="688"/>
                    <a:pt x="743" y="786"/>
                    <a:pt x="743" y="874"/>
                  </a:cubicBezTo>
                  <a:cubicBezTo>
                    <a:pt x="743" y="895"/>
                    <a:pt x="737" y="917"/>
                    <a:pt x="737" y="928"/>
                  </a:cubicBezTo>
                  <a:cubicBezTo>
                    <a:pt x="735" y="933"/>
                    <a:pt x="735" y="935"/>
                    <a:pt x="735" y="935"/>
                  </a:cubicBezTo>
                  <a:cubicBezTo>
                    <a:pt x="735" y="935"/>
                    <a:pt x="735" y="934"/>
                    <a:pt x="734" y="934"/>
                  </a:cubicBezTo>
                  <a:cubicBezTo>
                    <a:pt x="733" y="934"/>
                    <a:pt x="729" y="936"/>
                    <a:pt x="720" y="945"/>
                  </a:cubicBezTo>
                  <a:cubicBezTo>
                    <a:pt x="720" y="945"/>
                    <a:pt x="718" y="945"/>
                    <a:pt x="713" y="945"/>
                  </a:cubicBezTo>
                  <a:cubicBezTo>
                    <a:pt x="702" y="945"/>
                    <a:pt x="682" y="943"/>
                    <a:pt x="660" y="928"/>
                  </a:cubicBezTo>
                  <a:cubicBezTo>
                    <a:pt x="524" y="846"/>
                    <a:pt x="404" y="666"/>
                    <a:pt x="295" y="514"/>
                  </a:cubicBezTo>
                  <a:cubicBezTo>
                    <a:pt x="186" y="350"/>
                    <a:pt x="76" y="180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0"/>
            <p:cNvSpPr/>
            <p:nvPr/>
          </p:nvSpPr>
          <p:spPr>
            <a:xfrm>
              <a:off x="6468425" y="3727925"/>
              <a:ext cx="62225" cy="36450"/>
            </a:xfrm>
            <a:custGeom>
              <a:avLst/>
              <a:gdLst/>
              <a:ahLst/>
              <a:cxnLst/>
              <a:rect l="l" t="t" r="r" b="b"/>
              <a:pathLst>
                <a:path w="2489" h="1458" extrusionOk="0">
                  <a:moveTo>
                    <a:pt x="371" y="0"/>
                  </a:moveTo>
                  <a:cubicBezTo>
                    <a:pt x="311" y="180"/>
                    <a:pt x="235" y="349"/>
                    <a:pt x="164" y="524"/>
                  </a:cubicBezTo>
                  <a:cubicBezTo>
                    <a:pt x="87" y="693"/>
                    <a:pt x="16" y="872"/>
                    <a:pt x="6" y="1069"/>
                  </a:cubicBezTo>
                  <a:cubicBezTo>
                    <a:pt x="1" y="1096"/>
                    <a:pt x="22" y="1118"/>
                    <a:pt x="44" y="1118"/>
                  </a:cubicBezTo>
                  <a:lnTo>
                    <a:pt x="49" y="1118"/>
                  </a:lnTo>
                  <a:cubicBezTo>
                    <a:pt x="257" y="1113"/>
                    <a:pt x="447" y="1025"/>
                    <a:pt x="611" y="910"/>
                  </a:cubicBezTo>
                  <a:cubicBezTo>
                    <a:pt x="697" y="848"/>
                    <a:pt x="783" y="774"/>
                    <a:pt x="850" y="684"/>
                  </a:cubicBezTo>
                  <a:lnTo>
                    <a:pt x="850" y="684"/>
                  </a:lnTo>
                  <a:cubicBezTo>
                    <a:pt x="868" y="926"/>
                    <a:pt x="915" y="1167"/>
                    <a:pt x="1010" y="1396"/>
                  </a:cubicBezTo>
                  <a:cubicBezTo>
                    <a:pt x="1023" y="1427"/>
                    <a:pt x="1053" y="1444"/>
                    <a:pt x="1085" y="1444"/>
                  </a:cubicBezTo>
                  <a:cubicBezTo>
                    <a:pt x="1093" y="1444"/>
                    <a:pt x="1101" y="1443"/>
                    <a:pt x="1108" y="1440"/>
                  </a:cubicBezTo>
                  <a:cubicBezTo>
                    <a:pt x="1113" y="1434"/>
                    <a:pt x="1124" y="1429"/>
                    <a:pt x="1129" y="1423"/>
                  </a:cubicBezTo>
                  <a:cubicBezTo>
                    <a:pt x="1206" y="1348"/>
                    <a:pt x="1250" y="1265"/>
                    <a:pt x="1288" y="1189"/>
                  </a:cubicBezTo>
                  <a:cubicBezTo>
                    <a:pt x="1326" y="1107"/>
                    <a:pt x="1358" y="1025"/>
                    <a:pt x="1386" y="943"/>
                  </a:cubicBezTo>
                  <a:cubicBezTo>
                    <a:pt x="1415" y="856"/>
                    <a:pt x="1441" y="767"/>
                    <a:pt x="1461" y="675"/>
                  </a:cubicBezTo>
                  <a:lnTo>
                    <a:pt x="1461" y="675"/>
                  </a:lnTo>
                  <a:cubicBezTo>
                    <a:pt x="1537" y="837"/>
                    <a:pt x="1626" y="992"/>
                    <a:pt x="1746" y="1134"/>
                  </a:cubicBezTo>
                  <a:cubicBezTo>
                    <a:pt x="1828" y="1232"/>
                    <a:pt x="1926" y="1331"/>
                    <a:pt x="2051" y="1391"/>
                  </a:cubicBezTo>
                  <a:cubicBezTo>
                    <a:pt x="2128" y="1433"/>
                    <a:pt x="2220" y="1457"/>
                    <a:pt x="2310" y="1457"/>
                  </a:cubicBezTo>
                  <a:cubicBezTo>
                    <a:pt x="2359" y="1457"/>
                    <a:pt x="2409" y="1450"/>
                    <a:pt x="2455" y="1434"/>
                  </a:cubicBezTo>
                  <a:lnTo>
                    <a:pt x="2461" y="1434"/>
                  </a:lnTo>
                  <a:cubicBezTo>
                    <a:pt x="2476" y="1429"/>
                    <a:pt x="2488" y="1413"/>
                    <a:pt x="2488" y="1391"/>
                  </a:cubicBezTo>
                  <a:cubicBezTo>
                    <a:pt x="2471" y="1200"/>
                    <a:pt x="2368" y="1048"/>
                    <a:pt x="2287" y="895"/>
                  </a:cubicBezTo>
                  <a:cubicBezTo>
                    <a:pt x="2199" y="747"/>
                    <a:pt x="2111" y="590"/>
                    <a:pt x="2111" y="409"/>
                  </a:cubicBezTo>
                  <a:lnTo>
                    <a:pt x="2111" y="409"/>
                  </a:lnTo>
                  <a:cubicBezTo>
                    <a:pt x="2090" y="590"/>
                    <a:pt x="2166" y="764"/>
                    <a:pt x="2242" y="917"/>
                  </a:cubicBezTo>
                  <a:cubicBezTo>
                    <a:pt x="2313" y="1062"/>
                    <a:pt x="2384" y="1208"/>
                    <a:pt x="2402" y="1359"/>
                  </a:cubicBezTo>
                  <a:lnTo>
                    <a:pt x="2402" y="1359"/>
                  </a:lnTo>
                  <a:cubicBezTo>
                    <a:pt x="2379" y="1363"/>
                    <a:pt x="2357" y="1365"/>
                    <a:pt x="2334" y="1365"/>
                  </a:cubicBezTo>
                  <a:cubicBezTo>
                    <a:pt x="2253" y="1365"/>
                    <a:pt x="2174" y="1342"/>
                    <a:pt x="2101" y="1303"/>
                  </a:cubicBezTo>
                  <a:cubicBezTo>
                    <a:pt x="1997" y="1244"/>
                    <a:pt x="1915" y="1156"/>
                    <a:pt x="1839" y="1058"/>
                  </a:cubicBezTo>
                  <a:cubicBezTo>
                    <a:pt x="1691" y="862"/>
                    <a:pt x="1582" y="633"/>
                    <a:pt x="1494" y="398"/>
                  </a:cubicBezTo>
                  <a:cubicBezTo>
                    <a:pt x="1482" y="373"/>
                    <a:pt x="1458" y="355"/>
                    <a:pt x="1430" y="355"/>
                  </a:cubicBezTo>
                  <a:cubicBezTo>
                    <a:pt x="1421" y="355"/>
                    <a:pt x="1412" y="356"/>
                    <a:pt x="1403" y="360"/>
                  </a:cubicBezTo>
                  <a:cubicBezTo>
                    <a:pt x="1375" y="371"/>
                    <a:pt x="1358" y="393"/>
                    <a:pt x="1358" y="419"/>
                  </a:cubicBezTo>
                  <a:cubicBezTo>
                    <a:pt x="1343" y="578"/>
                    <a:pt x="1298" y="741"/>
                    <a:pt x="1244" y="895"/>
                  </a:cubicBezTo>
                  <a:cubicBezTo>
                    <a:pt x="1217" y="970"/>
                    <a:pt x="1184" y="1048"/>
                    <a:pt x="1151" y="1124"/>
                  </a:cubicBezTo>
                  <a:cubicBezTo>
                    <a:pt x="1135" y="1154"/>
                    <a:pt x="1119" y="1184"/>
                    <a:pt x="1102" y="1212"/>
                  </a:cubicBezTo>
                  <a:lnTo>
                    <a:pt x="1102" y="1212"/>
                  </a:lnTo>
                  <a:cubicBezTo>
                    <a:pt x="1013" y="960"/>
                    <a:pt x="976" y="680"/>
                    <a:pt x="971" y="409"/>
                  </a:cubicBezTo>
                  <a:cubicBezTo>
                    <a:pt x="971" y="371"/>
                    <a:pt x="945" y="343"/>
                    <a:pt x="905" y="343"/>
                  </a:cubicBezTo>
                  <a:cubicBezTo>
                    <a:pt x="873" y="343"/>
                    <a:pt x="846" y="366"/>
                    <a:pt x="840" y="398"/>
                  </a:cubicBezTo>
                  <a:cubicBezTo>
                    <a:pt x="807" y="562"/>
                    <a:pt x="683" y="703"/>
                    <a:pt x="540" y="819"/>
                  </a:cubicBezTo>
                  <a:cubicBezTo>
                    <a:pt x="412" y="917"/>
                    <a:pt x="256" y="1003"/>
                    <a:pt x="97" y="1022"/>
                  </a:cubicBezTo>
                  <a:lnTo>
                    <a:pt x="97" y="1022"/>
                  </a:lnTo>
                  <a:cubicBezTo>
                    <a:pt x="128" y="680"/>
                    <a:pt x="304" y="348"/>
                    <a:pt x="37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0"/>
            <p:cNvSpPr/>
            <p:nvPr/>
          </p:nvSpPr>
          <p:spPr>
            <a:xfrm>
              <a:off x="6419325" y="3721200"/>
              <a:ext cx="29200" cy="28425"/>
            </a:xfrm>
            <a:custGeom>
              <a:avLst/>
              <a:gdLst/>
              <a:ahLst/>
              <a:cxnLst/>
              <a:rect l="l" t="t" r="r" b="b"/>
              <a:pathLst>
                <a:path w="1168" h="1137" extrusionOk="0">
                  <a:moveTo>
                    <a:pt x="246" y="1"/>
                  </a:moveTo>
                  <a:lnTo>
                    <a:pt x="246" y="1"/>
                  </a:lnTo>
                  <a:cubicBezTo>
                    <a:pt x="175" y="171"/>
                    <a:pt x="120" y="345"/>
                    <a:pt x="77" y="519"/>
                  </a:cubicBezTo>
                  <a:cubicBezTo>
                    <a:pt x="39" y="695"/>
                    <a:pt x="1" y="874"/>
                    <a:pt x="22" y="1071"/>
                  </a:cubicBezTo>
                  <a:cubicBezTo>
                    <a:pt x="28" y="1106"/>
                    <a:pt x="57" y="1137"/>
                    <a:pt x="91" y="1137"/>
                  </a:cubicBezTo>
                  <a:cubicBezTo>
                    <a:pt x="94" y="1137"/>
                    <a:pt x="96" y="1136"/>
                    <a:pt x="99" y="1136"/>
                  </a:cubicBezTo>
                  <a:lnTo>
                    <a:pt x="104" y="1136"/>
                  </a:lnTo>
                  <a:cubicBezTo>
                    <a:pt x="349" y="1126"/>
                    <a:pt x="578" y="1016"/>
                    <a:pt x="759" y="864"/>
                  </a:cubicBezTo>
                  <a:cubicBezTo>
                    <a:pt x="938" y="705"/>
                    <a:pt x="1081" y="509"/>
                    <a:pt x="1167" y="296"/>
                  </a:cubicBezTo>
                  <a:lnTo>
                    <a:pt x="1167" y="296"/>
                  </a:lnTo>
                  <a:cubicBezTo>
                    <a:pt x="1021" y="471"/>
                    <a:pt x="862" y="640"/>
                    <a:pt x="683" y="760"/>
                  </a:cubicBezTo>
                  <a:cubicBezTo>
                    <a:pt x="523" y="870"/>
                    <a:pt x="346" y="948"/>
                    <a:pt x="164" y="979"/>
                  </a:cubicBezTo>
                  <a:lnTo>
                    <a:pt x="164" y="979"/>
                  </a:lnTo>
                  <a:cubicBezTo>
                    <a:pt x="158" y="840"/>
                    <a:pt x="172" y="686"/>
                    <a:pt x="186" y="536"/>
                  </a:cubicBezTo>
                  <a:cubicBezTo>
                    <a:pt x="203" y="361"/>
                    <a:pt x="230" y="182"/>
                    <a:pt x="24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0"/>
            <p:cNvSpPr/>
            <p:nvPr/>
          </p:nvSpPr>
          <p:spPr>
            <a:xfrm>
              <a:off x="6385500" y="3699275"/>
              <a:ext cx="19125" cy="17400"/>
            </a:xfrm>
            <a:custGeom>
              <a:avLst/>
              <a:gdLst/>
              <a:ahLst/>
              <a:cxnLst/>
              <a:rect l="l" t="t" r="r" b="b"/>
              <a:pathLst>
                <a:path w="765" h="696" extrusionOk="0">
                  <a:moveTo>
                    <a:pt x="405" y="1"/>
                  </a:moveTo>
                  <a:cubicBezTo>
                    <a:pt x="322" y="92"/>
                    <a:pt x="236" y="170"/>
                    <a:pt x="148" y="263"/>
                  </a:cubicBezTo>
                  <a:cubicBezTo>
                    <a:pt x="105" y="306"/>
                    <a:pt x="66" y="354"/>
                    <a:pt x="33" y="420"/>
                  </a:cubicBezTo>
                  <a:cubicBezTo>
                    <a:pt x="17" y="452"/>
                    <a:pt x="0" y="485"/>
                    <a:pt x="0" y="540"/>
                  </a:cubicBezTo>
                  <a:cubicBezTo>
                    <a:pt x="0" y="600"/>
                    <a:pt x="55" y="661"/>
                    <a:pt x="98" y="676"/>
                  </a:cubicBezTo>
                  <a:cubicBezTo>
                    <a:pt x="139" y="690"/>
                    <a:pt x="178" y="695"/>
                    <a:pt x="215" y="695"/>
                  </a:cubicBezTo>
                  <a:cubicBezTo>
                    <a:pt x="330" y="695"/>
                    <a:pt x="424" y="640"/>
                    <a:pt x="503" y="590"/>
                  </a:cubicBezTo>
                  <a:cubicBezTo>
                    <a:pt x="612" y="518"/>
                    <a:pt x="705" y="432"/>
                    <a:pt x="765" y="322"/>
                  </a:cubicBezTo>
                  <a:lnTo>
                    <a:pt x="765" y="322"/>
                  </a:lnTo>
                  <a:cubicBezTo>
                    <a:pt x="661" y="387"/>
                    <a:pt x="557" y="442"/>
                    <a:pt x="448" y="485"/>
                  </a:cubicBezTo>
                  <a:cubicBezTo>
                    <a:pt x="369" y="515"/>
                    <a:pt x="280" y="544"/>
                    <a:pt x="214" y="544"/>
                  </a:cubicBezTo>
                  <a:cubicBezTo>
                    <a:pt x="193" y="544"/>
                    <a:pt x="174" y="542"/>
                    <a:pt x="159" y="535"/>
                  </a:cubicBezTo>
                  <a:cubicBezTo>
                    <a:pt x="156" y="533"/>
                    <a:pt x="154" y="532"/>
                    <a:pt x="153" y="531"/>
                  </a:cubicBezTo>
                  <a:lnTo>
                    <a:pt x="153" y="531"/>
                  </a:lnTo>
                  <a:cubicBezTo>
                    <a:pt x="153" y="531"/>
                    <a:pt x="153" y="531"/>
                    <a:pt x="153" y="530"/>
                  </a:cubicBezTo>
                  <a:cubicBezTo>
                    <a:pt x="148" y="525"/>
                    <a:pt x="159" y="502"/>
                    <a:pt x="164" y="480"/>
                  </a:cubicBezTo>
                  <a:cubicBezTo>
                    <a:pt x="181" y="432"/>
                    <a:pt x="219" y="382"/>
                    <a:pt x="246" y="333"/>
                  </a:cubicBezTo>
                  <a:cubicBezTo>
                    <a:pt x="307" y="230"/>
                    <a:pt x="377" y="125"/>
                    <a:pt x="40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0"/>
            <p:cNvSpPr/>
            <p:nvPr/>
          </p:nvSpPr>
          <p:spPr>
            <a:xfrm>
              <a:off x="6433250" y="3476550"/>
              <a:ext cx="25375" cy="14025"/>
            </a:xfrm>
            <a:custGeom>
              <a:avLst/>
              <a:gdLst/>
              <a:ahLst/>
              <a:cxnLst/>
              <a:rect l="l" t="t" r="r" b="b"/>
              <a:pathLst>
                <a:path w="1015" h="561" extrusionOk="0">
                  <a:moveTo>
                    <a:pt x="796" y="1"/>
                  </a:moveTo>
                  <a:lnTo>
                    <a:pt x="796" y="1"/>
                  </a:lnTo>
                  <a:cubicBezTo>
                    <a:pt x="671" y="73"/>
                    <a:pt x="551" y="138"/>
                    <a:pt x="431" y="197"/>
                  </a:cubicBezTo>
                  <a:cubicBezTo>
                    <a:pt x="305" y="252"/>
                    <a:pt x="180" y="302"/>
                    <a:pt x="54" y="345"/>
                  </a:cubicBezTo>
                  <a:cubicBezTo>
                    <a:pt x="21" y="350"/>
                    <a:pt x="0" y="383"/>
                    <a:pt x="0" y="411"/>
                  </a:cubicBezTo>
                  <a:lnTo>
                    <a:pt x="0" y="416"/>
                  </a:lnTo>
                  <a:lnTo>
                    <a:pt x="0" y="443"/>
                  </a:lnTo>
                  <a:cubicBezTo>
                    <a:pt x="0" y="481"/>
                    <a:pt x="28" y="514"/>
                    <a:pt x="61" y="519"/>
                  </a:cubicBezTo>
                  <a:cubicBezTo>
                    <a:pt x="189" y="545"/>
                    <a:pt x="313" y="561"/>
                    <a:pt x="443" y="561"/>
                  </a:cubicBezTo>
                  <a:cubicBezTo>
                    <a:pt x="479" y="561"/>
                    <a:pt x="515" y="560"/>
                    <a:pt x="551" y="557"/>
                  </a:cubicBezTo>
                  <a:cubicBezTo>
                    <a:pt x="709" y="541"/>
                    <a:pt x="879" y="514"/>
                    <a:pt x="1015" y="416"/>
                  </a:cubicBezTo>
                  <a:lnTo>
                    <a:pt x="1015" y="416"/>
                  </a:lnTo>
                  <a:cubicBezTo>
                    <a:pt x="921" y="435"/>
                    <a:pt x="830" y="443"/>
                    <a:pt x="739" y="443"/>
                  </a:cubicBezTo>
                  <a:cubicBezTo>
                    <a:pt x="676" y="443"/>
                    <a:pt x="614" y="439"/>
                    <a:pt x="551" y="433"/>
                  </a:cubicBezTo>
                  <a:cubicBezTo>
                    <a:pt x="464" y="426"/>
                    <a:pt x="379" y="417"/>
                    <a:pt x="295" y="405"/>
                  </a:cubicBezTo>
                  <a:lnTo>
                    <a:pt x="295" y="405"/>
                  </a:lnTo>
                  <a:cubicBezTo>
                    <a:pt x="361" y="372"/>
                    <a:pt x="425" y="335"/>
                    <a:pt x="486" y="290"/>
                  </a:cubicBezTo>
                  <a:cubicBezTo>
                    <a:pt x="600" y="209"/>
                    <a:pt x="709" y="116"/>
                    <a:pt x="79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0"/>
            <p:cNvSpPr/>
            <p:nvPr/>
          </p:nvSpPr>
          <p:spPr>
            <a:xfrm>
              <a:off x="6661525" y="3603800"/>
              <a:ext cx="32200" cy="19725"/>
            </a:xfrm>
            <a:custGeom>
              <a:avLst/>
              <a:gdLst/>
              <a:ahLst/>
              <a:cxnLst/>
              <a:rect l="l" t="t" r="r" b="b"/>
              <a:pathLst>
                <a:path w="1288" h="789" extrusionOk="0">
                  <a:moveTo>
                    <a:pt x="480" y="1"/>
                  </a:moveTo>
                  <a:cubicBezTo>
                    <a:pt x="557" y="137"/>
                    <a:pt x="683" y="246"/>
                    <a:pt x="807" y="344"/>
                  </a:cubicBezTo>
                  <a:cubicBezTo>
                    <a:pt x="906" y="417"/>
                    <a:pt x="1001" y="489"/>
                    <a:pt x="1082" y="567"/>
                  </a:cubicBezTo>
                  <a:lnTo>
                    <a:pt x="1082" y="567"/>
                  </a:lnTo>
                  <a:cubicBezTo>
                    <a:pt x="968" y="618"/>
                    <a:pt x="838" y="643"/>
                    <a:pt x="708" y="643"/>
                  </a:cubicBezTo>
                  <a:cubicBezTo>
                    <a:pt x="661" y="643"/>
                    <a:pt x="614" y="639"/>
                    <a:pt x="568" y="633"/>
                  </a:cubicBezTo>
                  <a:cubicBezTo>
                    <a:pt x="361" y="606"/>
                    <a:pt x="159" y="514"/>
                    <a:pt x="1" y="350"/>
                  </a:cubicBezTo>
                  <a:lnTo>
                    <a:pt x="1" y="350"/>
                  </a:lnTo>
                  <a:cubicBezTo>
                    <a:pt x="99" y="557"/>
                    <a:pt x="311" y="704"/>
                    <a:pt x="545" y="759"/>
                  </a:cubicBezTo>
                  <a:cubicBezTo>
                    <a:pt x="620" y="779"/>
                    <a:pt x="699" y="789"/>
                    <a:pt x="778" y="789"/>
                  </a:cubicBezTo>
                  <a:cubicBezTo>
                    <a:pt x="940" y="789"/>
                    <a:pt x="1105" y="745"/>
                    <a:pt x="1245" y="650"/>
                  </a:cubicBezTo>
                  <a:lnTo>
                    <a:pt x="1250" y="645"/>
                  </a:lnTo>
                  <a:cubicBezTo>
                    <a:pt x="1283" y="623"/>
                    <a:pt x="1288" y="580"/>
                    <a:pt x="1266" y="547"/>
                  </a:cubicBezTo>
                  <a:lnTo>
                    <a:pt x="1260" y="535"/>
                  </a:lnTo>
                  <a:cubicBezTo>
                    <a:pt x="1141" y="409"/>
                    <a:pt x="998" y="328"/>
                    <a:pt x="862" y="258"/>
                  </a:cubicBezTo>
                  <a:cubicBezTo>
                    <a:pt x="731" y="175"/>
                    <a:pt x="600" y="104"/>
                    <a:pt x="48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0"/>
            <p:cNvSpPr/>
            <p:nvPr/>
          </p:nvSpPr>
          <p:spPr>
            <a:xfrm>
              <a:off x="3474200" y="1315725"/>
              <a:ext cx="566250" cy="203225"/>
            </a:xfrm>
            <a:custGeom>
              <a:avLst/>
              <a:gdLst/>
              <a:ahLst/>
              <a:cxnLst/>
              <a:rect l="l" t="t" r="r" b="b"/>
              <a:pathLst>
                <a:path w="22650" h="8129" extrusionOk="0">
                  <a:moveTo>
                    <a:pt x="14134" y="0"/>
                  </a:moveTo>
                  <a:cubicBezTo>
                    <a:pt x="12114" y="0"/>
                    <a:pt x="9835" y="2275"/>
                    <a:pt x="9972" y="4277"/>
                  </a:cubicBezTo>
                  <a:cubicBezTo>
                    <a:pt x="9432" y="3557"/>
                    <a:pt x="8829" y="3264"/>
                    <a:pt x="8230" y="3264"/>
                  </a:cubicBezTo>
                  <a:cubicBezTo>
                    <a:pt x="6696" y="3264"/>
                    <a:pt x="5182" y="5185"/>
                    <a:pt x="4774" y="6770"/>
                  </a:cubicBezTo>
                  <a:cubicBezTo>
                    <a:pt x="4437" y="6256"/>
                    <a:pt x="4001" y="6055"/>
                    <a:pt x="3525" y="6055"/>
                  </a:cubicBezTo>
                  <a:cubicBezTo>
                    <a:pt x="2287" y="6055"/>
                    <a:pt x="773" y="7407"/>
                    <a:pt x="0" y="8129"/>
                  </a:cubicBezTo>
                  <a:lnTo>
                    <a:pt x="22437" y="8053"/>
                  </a:lnTo>
                  <a:cubicBezTo>
                    <a:pt x="22649" y="8053"/>
                    <a:pt x="22153" y="5347"/>
                    <a:pt x="21793" y="4850"/>
                  </a:cubicBezTo>
                  <a:cubicBezTo>
                    <a:pt x="21282" y="4165"/>
                    <a:pt x="20434" y="3738"/>
                    <a:pt x="19592" y="3738"/>
                  </a:cubicBezTo>
                  <a:cubicBezTo>
                    <a:pt x="19032" y="3738"/>
                    <a:pt x="18474" y="3927"/>
                    <a:pt x="18019" y="4354"/>
                  </a:cubicBezTo>
                  <a:cubicBezTo>
                    <a:pt x="17948" y="1932"/>
                    <a:pt x="17168" y="148"/>
                    <a:pt x="14315" y="6"/>
                  </a:cubicBezTo>
                  <a:cubicBezTo>
                    <a:pt x="14255" y="2"/>
                    <a:pt x="14195" y="0"/>
                    <a:pt x="14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0"/>
            <p:cNvSpPr/>
            <p:nvPr/>
          </p:nvSpPr>
          <p:spPr>
            <a:xfrm>
              <a:off x="3469925" y="1313800"/>
              <a:ext cx="570675" cy="206800"/>
            </a:xfrm>
            <a:custGeom>
              <a:avLst/>
              <a:gdLst/>
              <a:ahLst/>
              <a:cxnLst/>
              <a:rect l="l" t="t" r="r" b="b"/>
              <a:pathLst>
                <a:path w="22827" h="8272" extrusionOk="0">
                  <a:moveTo>
                    <a:pt x="22568" y="8063"/>
                  </a:moveTo>
                  <a:lnTo>
                    <a:pt x="22568" y="8063"/>
                  </a:lnTo>
                  <a:cubicBezTo>
                    <a:pt x="22569" y="8063"/>
                    <a:pt x="22570" y="8064"/>
                    <a:pt x="22570" y="8064"/>
                  </a:cubicBezTo>
                  <a:cubicBezTo>
                    <a:pt x="22570" y="8064"/>
                    <a:pt x="22569" y="8063"/>
                    <a:pt x="22568" y="8063"/>
                  </a:cubicBezTo>
                  <a:close/>
                  <a:moveTo>
                    <a:pt x="14461" y="146"/>
                  </a:moveTo>
                  <a:cubicBezTo>
                    <a:pt x="14981" y="146"/>
                    <a:pt x="15507" y="255"/>
                    <a:pt x="15980" y="443"/>
                  </a:cubicBezTo>
                  <a:cubicBezTo>
                    <a:pt x="16651" y="711"/>
                    <a:pt x="17180" y="1212"/>
                    <a:pt x="17502" y="1856"/>
                  </a:cubicBezTo>
                  <a:cubicBezTo>
                    <a:pt x="17900" y="2642"/>
                    <a:pt x="18004" y="3541"/>
                    <a:pt x="18031" y="4404"/>
                  </a:cubicBezTo>
                  <a:cubicBezTo>
                    <a:pt x="18031" y="4469"/>
                    <a:pt x="18133" y="4497"/>
                    <a:pt x="18222" y="4497"/>
                  </a:cubicBezTo>
                  <a:cubicBezTo>
                    <a:pt x="18274" y="4497"/>
                    <a:pt x="18322" y="4487"/>
                    <a:pt x="18343" y="4469"/>
                  </a:cubicBezTo>
                  <a:cubicBezTo>
                    <a:pt x="18766" y="4082"/>
                    <a:pt x="19288" y="3893"/>
                    <a:pt x="19818" y="3893"/>
                  </a:cubicBezTo>
                  <a:cubicBezTo>
                    <a:pt x="20215" y="3893"/>
                    <a:pt x="20615" y="3999"/>
                    <a:pt x="20982" y="4207"/>
                  </a:cubicBezTo>
                  <a:cubicBezTo>
                    <a:pt x="21315" y="4392"/>
                    <a:pt x="21681" y="4671"/>
                    <a:pt x="21861" y="5009"/>
                  </a:cubicBezTo>
                  <a:cubicBezTo>
                    <a:pt x="21986" y="5243"/>
                    <a:pt x="22057" y="5517"/>
                    <a:pt x="22128" y="5767"/>
                  </a:cubicBezTo>
                  <a:cubicBezTo>
                    <a:pt x="22303" y="6411"/>
                    <a:pt x="22450" y="7088"/>
                    <a:pt x="22493" y="7753"/>
                  </a:cubicBezTo>
                  <a:cubicBezTo>
                    <a:pt x="22499" y="7835"/>
                    <a:pt x="22505" y="7922"/>
                    <a:pt x="22493" y="8004"/>
                  </a:cubicBezTo>
                  <a:cubicBezTo>
                    <a:pt x="22493" y="8012"/>
                    <a:pt x="22483" y="8045"/>
                    <a:pt x="22481" y="8064"/>
                  </a:cubicBezTo>
                  <a:lnTo>
                    <a:pt x="22481" y="8064"/>
                  </a:lnTo>
                  <a:cubicBezTo>
                    <a:pt x="22126" y="8055"/>
                    <a:pt x="21769" y="8052"/>
                    <a:pt x="21413" y="8052"/>
                  </a:cubicBezTo>
                  <a:cubicBezTo>
                    <a:pt x="20462" y="8052"/>
                    <a:pt x="19510" y="8075"/>
                    <a:pt x="18560" y="8075"/>
                  </a:cubicBezTo>
                  <a:cubicBezTo>
                    <a:pt x="16122" y="8085"/>
                    <a:pt x="13689" y="8090"/>
                    <a:pt x="11256" y="8102"/>
                  </a:cubicBezTo>
                  <a:cubicBezTo>
                    <a:pt x="8824" y="8107"/>
                    <a:pt x="6390" y="8113"/>
                    <a:pt x="3963" y="8123"/>
                  </a:cubicBezTo>
                  <a:cubicBezTo>
                    <a:pt x="2787" y="8129"/>
                    <a:pt x="1615" y="8124"/>
                    <a:pt x="444" y="8133"/>
                  </a:cubicBezTo>
                  <a:lnTo>
                    <a:pt x="444" y="8133"/>
                  </a:lnTo>
                  <a:cubicBezTo>
                    <a:pt x="1063" y="7560"/>
                    <a:pt x="1714" y="7002"/>
                    <a:pt x="2462" y="6602"/>
                  </a:cubicBezTo>
                  <a:cubicBezTo>
                    <a:pt x="2845" y="6395"/>
                    <a:pt x="3275" y="6209"/>
                    <a:pt x="3713" y="6204"/>
                  </a:cubicBezTo>
                  <a:cubicBezTo>
                    <a:pt x="3722" y="6204"/>
                    <a:pt x="3731" y="6204"/>
                    <a:pt x="3740" y="6204"/>
                  </a:cubicBezTo>
                  <a:cubicBezTo>
                    <a:pt x="4190" y="6204"/>
                    <a:pt x="4541" y="6484"/>
                    <a:pt x="4786" y="6847"/>
                  </a:cubicBezTo>
                  <a:cubicBezTo>
                    <a:pt x="4811" y="6885"/>
                    <a:pt x="4919" y="6925"/>
                    <a:pt x="5003" y="6925"/>
                  </a:cubicBezTo>
                  <a:cubicBezTo>
                    <a:pt x="5052" y="6925"/>
                    <a:pt x="5093" y="6911"/>
                    <a:pt x="5103" y="6874"/>
                  </a:cubicBezTo>
                  <a:cubicBezTo>
                    <a:pt x="5337" y="5996"/>
                    <a:pt x="5818" y="5167"/>
                    <a:pt x="6434" y="4507"/>
                  </a:cubicBezTo>
                  <a:cubicBezTo>
                    <a:pt x="6934" y="3973"/>
                    <a:pt x="7657" y="3408"/>
                    <a:pt x="8425" y="3408"/>
                  </a:cubicBezTo>
                  <a:cubicBezTo>
                    <a:pt x="8505" y="3408"/>
                    <a:pt x="8585" y="3414"/>
                    <a:pt x="8665" y="3427"/>
                  </a:cubicBezTo>
                  <a:cubicBezTo>
                    <a:pt x="9216" y="3520"/>
                    <a:pt x="9658" y="3923"/>
                    <a:pt x="9985" y="4354"/>
                  </a:cubicBezTo>
                  <a:cubicBezTo>
                    <a:pt x="10006" y="4383"/>
                    <a:pt x="10140" y="4428"/>
                    <a:pt x="10228" y="4428"/>
                  </a:cubicBezTo>
                  <a:cubicBezTo>
                    <a:pt x="10275" y="4428"/>
                    <a:pt x="10309" y="4415"/>
                    <a:pt x="10307" y="4381"/>
                  </a:cubicBezTo>
                  <a:cubicBezTo>
                    <a:pt x="10252" y="3493"/>
                    <a:pt x="10634" y="2647"/>
                    <a:pt x="11168" y="1959"/>
                  </a:cubicBezTo>
                  <a:cubicBezTo>
                    <a:pt x="11737" y="1229"/>
                    <a:pt x="12510" y="618"/>
                    <a:pt x="13389" y="318"/>
                  </a:cubicBezTo>
                  <a:cubicBezTo>
                    <a:pt x="13729" y="200"/>
                    <a:pt x="14094" y="146"/>
                    <a:pt x="14461" y="146"/>
                  </a:cubicBezTo>
                  <a:close/>
                  <a:moveTo>
                    <a:pt x="14373" y="1"/>
                  </a:moveTo>
                  <a:cubicBezTo>
                    <a:pt x="14136" y="1"/>
                    <a:pt x="13903" y="20"/>
                    <a:pt x="13678" y="61"/>
                  </a:cubicBezTo>
                  <a:cubicBezTo>
                    <a:pt x="12734" y="235"/>
                    <a:pt x="11873" y="786"/>
                    <a:pt x="11213" y="1474"/>
                  </a:cubicBezTo>
                  <a:cubicBezTo>
                    <a:pt x="10564" y="2152"/>
                    <a:pt x="10040" y="3046"/>
                    <a:pt x="9981" y="3997"/>
                  </a:cubicBezTo>
                  <a:lnTo>
                    <a:pt x="9981" y="3997"/>
                  </a:lnTo>
                  <a:cubicBezTo>
                    <a:pt x="9527" y="3556"/>
                    <a:pt x="8958" y="3277"/>
                    <a:pt x="8334" y="3277"/>
                  </a:cubicBezTo>
                  <a:cubicBezTo>
                    <a:pt x="8145" y="3277"/>
                    <a:pt x="7951" y="3302"/>
                    <a:pt x="7754" y="3356"/>
                  </a:cubicBezTo>
                  <a:cubicBezTo>
                    <a:pt x="6789" y="3623"/>
                    <a:pt x="6019" y="4431"/>
                    <a:pt x="5490" y="5255"/>
                  </a:cubicBezTo>
                  <a:cubicBezTo>
                    <a:pt x="5229" y="5662"/>
                    <a:pt x="5011" y="6100"/>
                    <a:pt x="4860" y="6559"/>
                  </a:cubicBezTo>
                  <a:lnTo>
                    <a:pt x="4860" y="6559"/>
                  </a:lnTo>
                  <a:cubicBezTo>
                    <a:pt x="4525" y="6229"/>
                    <a:pt x="4091" y="6069"/>
                    <a:pt x="3621" y="6069"/>
                  </a:cubicBezTo>
                  <a:cubicBezTo>
                    <a:pt x="3472" y="6069"/>
                    <a:pt x="3320" y="6084"/>
                    <a:pt x="3167" y="6116"/>
                  </a:cubicBezTo>
                  <a:cubicBezTo>
                    <a:pt x="2359" y="6290"/>
                    <a:pt x="1634" y="6803"/>
                    <a:pt x="996" y="7311"/>
                  </a:cubicBezTo>
                  <a:cubicBezTo>
                    <a:pt x="657" y="7579"/>
                    <a:pt x="335" y="7868"/>
                    <a:pt x="19" y="8162"/>
                  </a:cubicBezTo>
                  <a:cubicBezTo>
                    <a:pt x="0" y="8179"/>
                    <a:pt x="17" y="8200"/>
                    <a:pt x="50" y="8219"/>
                  </a:cubicBezTo>
                  <a:lnTo>
                    <a:pt x="50" y="8219"/>
                  </a:lnTo>
                  <a:cubicBezTo>
                    <a:pt x="84" y="8247"/>
                    <a:pt x="144" y="8271"/>
                    <a:pt x="204" y="8271"/>
                  </a:cubicBezTo>
                  <a:cubicBezTo>
                    <a:pt x="1306" y="8266"/>
                    <a:pt x="2409" y="8266"/>
                    <a:pt x="3504" y="8261"/>
                  </a:cubicBezTo>
                  <a:cubicBezTo>
                    <a:pt x="5964" y="8254"/>
                    <a:pt x="8419" y="8244"/>
                    <a:pt x="10874" y="8238"/>
                  </a:cubicBezTo>
                  <a:cubicBezTo>
                    <a:pt x="13406" y="8228"/>
                    <a:pt x="15936" y="8221"/>
                    <a:pt x="18467" y="8211"/>
                  </a:cubicBezTo>
                  <a:cubicBezTo>
                    <a:pt x="19831" y="8211"/>
                    <a:pt x="21201" y="8211"/>
                    <a:pt x="22565" y="8200"/>
                  </a:cubicBezTo>
                  <a:lnTo>
                    <a:pt x="22641" y="8200"/>
                  </a:lnTo>
                  <a:cubicBezTo>
                    <a:pt x="22810" y="8189"/>
                    <a:pt x="22820" y="8102"/>
                    <a:pt x="22820" y="7949"/>
                  </a:cubicBezTo>
                  <a:cubicBezTo>
                    <a:pt x="22827" y="7327"/>
                    <a:pt x="22663" y="6673"/>
                    <a:pt x="22515" y="6068"/>
                  </a:cubicBezTo>
                  <a:cubicBezTo>
                    <a:pt x="22444" y="5761"/>
                    <a:pt x="22362" y="5456"/>
                    <a:pt x="22243" y="5162"/>
                  </a:cubicBezTo>
                  <a:cubicBezTo>
                    <a:pt x="22117" y="4857"/>
                    <a:pt x="21871" y="4611"/>
                    <a:pt x="21616" y="4409"/>
                  </a:cubicBezTo>
                  <a:cubicBezTo>
                    <a:pt x="21081" y="3990"/>
                    <a:pt x="20403" y="3745"/>
                    <a:pt x="19724" y="3745"/>
                  </a:cubicBezTo>
                  <a:cubicBezTo>
                    <a:pt x="19537" y="3745"/>
                    <a:pt x="19350" y="3764"/>
                    <a:pt x="19166" y="3803"/>
                  </a:cubicBezTo>
                  <a:cubicBezTo>
                    <a:pt x="18868" y="3864"/>
                    <a:pt x="18590" y="3985"/>
                    <a:pt x="18340" y="4151"/>
                  </a:cubicBezTo>
                  <a:lnTo>
                    <a:pt x="18340" y="4151"/>
                  </a:lnTo>
                  <a:cubicBezTo>
                    <a:pt x="18298" y="3418"/>
                    <a:pt x="18186" y="2675"/>
                    <a:pt x="17885" y="2003"/>
                  </a:cubicBezTo>
                  <a:cubicBezTo>
                    <a:pt x="17573" y="1310"/>
                    <a:pt x="17044" y="766"/>
                    <a:pt x="16357" y="443"/>
                  </a:cubicBezTo>
                  <a:cubicBezTo>
                    <a:pt x="15765" y="163"/>
                    <a:pt x="15056" y="1"/>
                    <a:pt x="1437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0"/>
            <p:cNvSpPr/>
            <p:nvPr/>
          </p:nvSpPr>
          <p:spPr>
            <a:xfrm>
              <a:off x="3577975" y="1425375"/>
              <a:ext cx="392650" cy="91525"/>
            </a:xfrm>
            <a:custGeom>
              <a:avLst/>
              <a:gdLst/>
              <a:ahLst/>
              <a:cxnLst/>
              <a:rect l="l" t="t" r="r" b="b"/>
              <a:pathLst>
                <a:path w="15706" h="3661" extrusionOk="0">
                  <a:moveTo>
                    <a:pt x="10846" y="1"/>
                  </a:moveTo>
                  <a:cubicBezTo>
                    <a:pt x="9537" y="1"/>
                    <a:pt x="8085" y="868"/>
                    <a:pt x="7676" y="2378"/>
                  </a:cubicBezTo>
                  <a:cubicBezTo>
                    <a:pt x="7322" y="1446"/>
                    <a:pt x="6335" y="906"/>
                    <a:pt x="5380" y="906"/>
                  </a:cubicBezTo>
                  <a:cubicBezTo>
                    <a:pt x="5265" y="906"/>
                    <a:pt x="5151" y="917"/>
                    <a:pt x="5036" y="933"/>
                  </a:cubicBezTo>
                  <a:cubicBezTo>
                    <a:pt x="3787" y="1129"/>
                    <a:pt x="3389" y="2177"/>
                    <a:pt x="2788" y="3126"/>
                  </a:cubicBezTo>
                  <a:cubicBezTo>
                    <a:pt x="2395" y="2930"/>
                    <a:pt x="2030" y="2842"/>
                    <a:pt x="1692" y="2842"/>
                  </a:cubicBezTo>
                  <a:cubicBezTo>
                    <a:pt x="1038" y="2842"/>
                    <a:pt x="476" y="3164"/>
                    <a:pt x="1" y="3660"/>
                  </a:cubicBezTo>
                  <a:cubicBezTo>
                    <a:pt x="2314" y="3650"/>
                    <a:pt x="4621" y="3644"/>
                    <a:pt x="6934" y="3639"/>
                  </a:cubicBezTo>
                  <a:cubicBezTo>
                    <a:pt x="9367" y="3627"/>
                    <a:pt x="11800" y="3622"/>
                    <a:pt x="14238" y="3612"/>
                  </a:cubicBezTo>
                  <a:cubicBezTo>
                    <a:pt x="14729" y="3612"/>
                    <a:pt x="15215" y="3606"/>
                    <a:pt x="15706" y="3601"/>
                  </a:cubicBezTo>
                  <a:cubicBezTo>
                    <a:pt x="15532" y="2924"/>
                    <a:pt x="15079" y="2128"/>
                    <a:pt x="14283" y="2128"/>
                  </a:cubicBezTo>
                  <a:cubicBezTo>
                    <a:pt x="13976" y="2128"/>
                    <a:pt x="13621" y="2248"/>
                    <a:pt x="13213" y="2526"/>
                  </a:cubicBezTo>
                  <a:cubicBezTo>
                    <a:pt x="13213" y="780"/>
                    <a:pt x="12090" y="1"/>
                    <a:pt x="108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0"/>
            <p:cNvSpPr/>
            <p:nvPr/>
          </p:nvSpPr>
          <p:spPr>
            <a:xfrm>
              <a:off x="3576350" y="1515400"/>
              <a:ext cx="394825" cy="3125"/>
            </a:xfrm>
            <a:custGeom>
              <a:avLst/>
              <a:gdLst/>
              <a:ahLst/>
              <a:cxnLst/>
              <a:rect l="l" t="t" r="r" b="b"/>
              <a:pathLst>
                <a:path w="15793" h="125" extrusionOk="0">
                  <a:moveTo>
                    <a:pt x="15771" y="0"/>
                  </a:moveTo>
                  <a:cubicBezTo>
                    <a:pt x="15280" y="5"/>
                    <a:pt x="14794" y="11"/>
                    <a:pt x="14303" y="11"/>
                  </a:cubicBezTo>
                  <a:cubicBezTo>
                    <a:pt x="11865" y="21"/>
                    <a:pt x="9432" y="26"/>
                    <a:pt x="6999" y="38"/>
                  </a:cubicBezTo>
                  <a:cubicBezTo>
                    <a:pt x="4686" y="43"/>
                    <a:pt x="2379" y="49"/>
                    <a:pt x="66" y="59"/>
                  </a:cubicBezTo>
                  <a:cubicBezTo>
                    <a:pt x="45" y="81"/>
                    <a:pt x="22" y="104"/>
                    <a:pt x="0" y="125"/>
                  </a:cubicBezTo>
                  <a:lnTo>
                    <a:pt x="15793" y="76"/>
                  </a:lnTo>
                  <a:cubicBezTo>
                    <a:pt x="15788" y="49"/>
                    <a:pt x="15781" y="26"/>
                    <a:pt x="15771" y="0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0"/>
            <p:cNvSpPr/>
            <p:nvPr/>
          </p:nvSpPr>
          <p:spPr>
            <a:xfrm>
              <a:off x="3874875" y="1408825"/>
              <a:ext cx="1109425" cy="432375"/>
            </a:xfrm>
            <a:custGeom>
              <a:avLst/>
              <a:gdLst/>
              <a:ahLst/>
              <a:cxnLst/>
              <a:rect l="l" t="t" r="r" b="b"/>
              <a:pathLst>
                <a:path w="44377" h="17295" extrusionOk="0">
                  <a:moveTo>
                    <a:pt x="25264" y="0"/>
                  </a:moveTo>
                  <a:cubicBezTo>
                    <a:pt x="21811" y="0"/>
                    <a:pt x="18857" y="3060"/>
                    <a:pt x="18732" y="6608"/>
                  </a:cubicBezTo>
                  <a:cubicBezTo>
                    <a:pt x="17683" y="6076"/>
                    <a:pt x="16690" y="5836"/>
                    <a:pt x="15776" y="5836"/>
                  </a:cubicBezTo>
                  <a:cubicBezTo>
                    <a:pt x="12409" y="5836"/>
                    <a:pt x="10129" y="9097"/>
                    <a:pt x="10184" y="13023"/>
                  </a:cubicBezTo>
                  <a:cubicBezTo>
                    <a:pt x="9477" y="12255"/>
                    <a:pt x="8500" y="11952"/>
                    <a:pt x="7476" y="11952"/>
                  </a:cubicBezTo>
                  <a:cubicBezTo>
                    <a:pt x="6030" y="11952"/>
                    <a:pt x="4492" y="12557"/>
                    <a:pt x="3492" y="13307"/>
                  </a:cubicBezTo>
                  <a:cubicBezTo>
                    <a:pt x="2062" y="14377"/>
                    <a:pt x="927" y="15941"/>
                    <a:pt x="0" y="17295"/>
                  </a:cubicBezTo>
                  <a:lnTo>
                    <a:pt x="44158" y="17224"/>
                  </a:lnTo>
                  <a:cubicBezTo>
                    <a:pt x="44376" y="16439"/>
                    <a:pt x="44016" y="15298"/>
                    <a:pt x="43732" y="14518"/>
                  </a:cubicBezTo>
                  <a:cubicBezTo>
                    <a:pt x="43401" y="13582"/>
                    <a:pt x="42634" y="13231"/>
                    <a:pt x="41756" y="13231"/>
                  </a:cubicBezTo>
                  <a:cubicBezTo>
                    <a:pt x="40362" y="13231"/>
                    <a:pt x="38688" y="14114"/>
                    <a:pt x="38032" y="14944"/>
                  </a:cubicBezTo>
                  <a:cubicBezTo>
                    <a:pt x="38747" y="13378"/>
                    <a:pt x="39031" y="10744"/>
                    <a:pt x="37891" y="9243"/>
                  </a:cubicBezTo>
                  <a:cubicBezTo>
                    <a:pt x="37226" y="8384"/>
                    <a:pt x="35853" y="7826"/>
                    <a:pt x="34409" y="7826"/>
                  </a:cubicBezTo>
                  <a:cubicBezTo>
                    <a:pt x="33221" y="7826"/>
                    <a:pt x="31986" y="8203"/>
                    <a:pt x="31055" y="9101"/>
                  </a:cubicBezTo>
                  <a:cubicBezTo>
                    <a:pt x="31552" y="5900"/>
                    <a:pt x="30270" y="1197"/>
                    <a:pt x="26778" y="198"/>
                  </a:cubicBezTo>
                  <a:cubicBezTo>
                    <a:pt x="26268" y="64"/>
                    <a:pt x="25761" y="0"/>
                    <a:pt x="252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0"/>
            <p:cNvSpPr/>
            <p:nvPr/>
          </p:nvSpPr>
          <p:spPr>
            <a:xfrm>
              <a:off x="3870100" y="1407200"/>
              <a:ext cx="1118300" cy="435775"/>
            </a:xfrm>
            <a:custGeom>
              <a:avLst/>
              <a:gdLst/>
              <a:ahLst/>
              <a:cxnLst/>
              <a:rect l="l" t="t" r="r" b="b"/>
              <a:pathLst>
                <a:path w="44732" h="17431" extrusionOk="0">
                  <a:moveTo>
                    <a:pt x="25496" y="135"/>
                  </a:moveTo>
                  <a:cubicBezTo>
                    <a:pt x="26614" y="135"/>
                    <a:pt x="27713" y="487"/>
                    <a:pt x="28590" y="1219"/>
                  </a:cubicBezTo>
                  <a:cubicBezTo>
                    <a:pt x="29637" y="2096"/>
                    <a:pt x="30313" y="3357"/>
                    <a:pt x="30718" y="4644"/>
                  </a:cubicBezTo>
                  <a:cubicBezTo>
                    <a:pt x="31171" y="6089"/>
                    <a:pt x="31312" y="7655"/>
                    <a:pt x="31083" y="9150"/>
                  </a:cubicBezTo>
                  <a:cubicBezTo>
                    <a:pt x="31073" y="9209"/>
                    <a:pt x="31171" y="9233"/>
                    <a:pt x="31262" y="9233"/>
                  </a:cubicBezTo>
                  <a:cubicBezTo>
                    <a:pt x="31323" y="9233"/>
                    <a:pt x="31380" y="9222"/>
                    <a:pt x="31400" y="9205"/>
                  </a:cubicBezTo>
                  <a:cubicBezTo>
                    <a:pt x="32276" y="8373"/>
                    <a:pt x="33464" y="7955"/>
                    <a:pt x="34656" y="7955"/>
                  </a:cubicBezTo>
                  <a:cubicBezTo>
                    <a:pt x="35199" y="7955"/>
                    <a:pt x="35743" y="8042"/>
                    <a:pt x="36259" y="8217"/>
                  </a:cubicBezTo>
                  <a:cubicBezTo>
                    <a:pt x="36947" y="8446"/>
                    <a:pt x="37612" y="8838"/>
                    <a:pt x="38027" y="9450"/>
                  </a:cubicBezTo>
                  <a:cubicBezTo>
                    <a:pt x="38535" y="10208"/>
                    <a:pt x="38692" y="11152"/>
                    <a:pt x="38687" y="12052"/>
                  </a:cubicBezTo>
                  <a:cubicBezTo>
                    <a:pt x="38681" y="13043"/>
                    <a:pt x="38478" y="14060"/>
                    <a:pt x="38074" y="14966"/>
                  </a:cubicBezTo>
                  <a:lnTo>
                    <a:pt x="38074" y="14966"/>
                  </a:lnTo>
                  <a:cubicBezTo>
                    <a:pt x="38073" y="14967"/>
                    <a:pt x="38071" y="14969"/>
                    <a:pt x="38070" y="14971"/>
                  </a:cubicBezTo>
                  <a:cubicBezTo>
                    <a:pt x="38070" y="14971"/>
                    <a:pt x="38071" y="14971"/>
                    <a:pt x="38072" y="14971"/>
                  </a:cubicBezTo>
                  <a:lnTo>
                    <a:pt x="38072" y="14971"/>
                  </a:lnTo>
                  <a:cubicBezTo>
                    <a:pt x="38069" y="14976"/>
                    <a:pt x="38067" y="14981"/>
                    <a:pt x="38065" y="14986"/>
                  </a:cubicBezTo>
                  <a:cubicBezTo>
                    <a:pt x="38043" y="15038"/>
                    <a:pt x="38171" y="15073"/>
                    <a:pt x="38273" y="15073"/>
                  </a:cubicBezTo>
                  <a:cubicBezTo>
                    <a:pt x="38322" y="15073"/>
                    <a:pt x="38365" y="15065"/>
                    <a:pt x="38382" y="15047"/>
                  </a:cubicBezTo>
                  <a:cubicBezTo>
                    <a:pt x="39036" y="14228"/>
                    <a:pt x="40127" y="13705"/>
                    <a:pt x="41126" y="13470"/>
                  </a:cubicBezTo>
                  <a:cubicBezTo>
                    <a:pt x="41404" y="13405"/>
                    <a:pt x="41698" y="13359"/>
                    <a:pt x="41990" y="13359"/>
                  </a:cubicBezTo>
                  <a:cubicBezTo>
                    <a:pt x="42234" y="13359"/>
                    <a:pt x="42476" y="13391"/>
                    <a:pt x="42707" y="13470"/>
                  </a:cubicBezTo>
                  <a:cubicBezTo>
                    <a:pt x="43220" y="13650"/>
                    <a:pt x="43569" y="14059"/>
                    <a:pt x="43760" y="14556"/>
                  </a:cubicBezTo>
                  <a:cubicBezTo>
                    <a:pt x="44066" y="15366"/>
                    <a:pt x="44403" y="16351"/>
                    <a:pt x="44201" y="17224"/>
                  </a:cubicBezTo>
                  <a:lnTo>
                    <a:pt x="43127" y="17224"/>
                  </a:lnTo>
                  <a:cubicBezTo>
                    <a:pt x="42058" y="17224"/>
                    <a:pt x="40995" y="17224"/>
                    <a:pt x="39925" y="17229"/>
                  </a:cubicBezTo>
                  <a:cubicBezTo>
                    <a:pt x="38338" y="17229"/>
                    <a:pt x="36745" y="17234"/>
                    <a:pt x="35157" y="17234"/>
                  </a:cubicBezTo>
                  <a:cubicBezTo>
                    <a:pt x="33232" y="17239"/>
                    <a:pt x="31307" y="17239"/>
                    <a:pt x="29381" y="17245"/>
                  </a:cubicBezTo>
                  <a:cubicBezTo>
                    <a:pt x="27253" y="17250"/>
                    <a:pt x="25131" y="17250"/>
                    <a:pt x="23009" y="17256"/>
                  </a:cubicBezTo>
                  <a:cubicBezTo>
                    <a:pt x="20876" y="17256"/>
                    <a:pt x="18749" y="17262"/>
                    <a:pt x="16622" y="17267"/>
                  </a:cubicBezTo>
                  <a:cubicBezTo>
                    <a:pt x="14620" y="17267"/>
                    <a:pt x="12623" y="17272"/>
                    <a:pt x="10622" y="17272"/>
                  </a:cubicBezTo>
                  <a:cubicBezTo>
                    <a:pt x="8947" y="17277"/>
                    <a:pt x="7266" y="17277"/>
                    <a:pt x="5592" y="17283"/>
                  </a:cubicBezTo>
                  <a:cubicBezTo>
                    <a:pt x="4375" y="17283"/>
                    <a:pt x="3159" y="17289"/>
                    <a:pt x="1948" y="17289"/>
                  </a:cubicBezTo>
                  <a:lnTo>
                    <a:pt x="1375" y="17289"/>
                  </a:lnTo>
                  <a:cubicBezTo>
                    <a:pt x="1056" y="17289"/>
                    <a:pt x="737" y="17289"/>
                    <a:pt x="417" y="17292"/>
                  </a:cubicBezTo>
                  <a:lnTo>
                    <a:pt x="417" y="17292"/>
                  </a:lnTo>
                  <a:cubicBezTo>
                    <a:pt x="1417" y="15835"/>
                    <a:pt x="2502" y="14340"/>
                    <a:pt x="3960" y="13317"/>
                  </a:cubicBezTo>
                  <a:cubicBezTo>
                    <a:pt x="5011" y="12579"/>
                    <a:pt x="6361" y="12080"/>
                    <a:pt x="7666" y="12080"/>
                  </a:cubicBezTo>
                  <a:cubicBezTo>
                    <a:pt x="7799" y="12080"/>
                    <a:pt x="7932" y="12085"/>
                    <a:pt x="8063" y="12096"/>
                  </a:cubicBezTo>
                  <a:cubicBezTo>
                    <a:pt x="8892" y="12161"/>
                    <a:pt x="9661" y="12494"/>
                    <a:pt x="10234" y="13100"/>
                  </a:cubicBezTo>
                  <a:cubicBezTo>
                    <a:pt x="10254" y="13126"/>
                    <a:pt x="10359" y="13156"/>
                    <a:pt x="10441" y="13156"/>
                  </a:cubicBezTo>
                  <a:cubicBezTo>
                    <a:pt x="10495" y="13156"/>
                    <a:pt x="10539" y="13142"/>
                    <a:pt x="10539" y="13105"/>
                  </a:cubicBezTo>
                  <a:cubicBezTo>
                    <a:pt x="10518" y="11381"/>
                    <a:pt x="10932" y="9608"/>
                    <a:pt x="11946" y="8190"/>
                  </a:cubicBezTo>
                  <a:cubicBezTo>
                    <a:pt x="12852" y="6919"/>
                    <a:pt x="14243" y="6030"/>
                    <a:pt x="15831" y="5975"/>
                  </a:cubicBezTo>
                  <a:cubicBezTo>
                    <a:pt x="15889" y="5973"/>
                    <a:pt x="15947" y="5972"/>
                    <a:pt x="16005" y="5972"/>
                  </a:cubicBezTo>
                  <a:cubicBezTo>
                    <a:pt x="16981" y="5972"/>
                    <a:pt x="17934" y="6268"/>
                    <a:pt x="18804" y="6706"/>
                  </a:cubicBezTo>
                  <a:cubicBezTo>
                    <a:pt x="18827" y="6719"/>
                    <a:pt x="18920" y="6746"/>
                    <a:pt x="18993" y="6746"/>
                  </a:cubicBezTo>
                  <a:cubicBezTo>
                    <a:pt x="19044" y="6746"/>
                    <a:pt x="19085" y="6733"/>
                    <a:pt x="19087" y="6695"/>
                  </a:cubicBezTo>
                  <a:cubicBezTo>
                    <a:pt x="19207" y="3674"/>
                    <a:pt x="21422" y="814"/>
                    <a:pt x="24449" y="237"/>
                  </a:cubicBezTo>
                  <a:cubicBezTo>
                    <a:pt x="24796" y="169"/>
                    <a:pt x="25147" y="135"/>
                    <a:pt x="25496" y="135"/>
                  </a:cubicBezTo>
                  <a:close/>
                  <a:moveTo>
                    <a:pt x="25406" y="0"/>
                  </a:moveTo>
                  <a:cubicBezTo>
                    <a:pt x="25271" y="0"/>
                    <a:pt x="25136" y="5"/>
                    <a:pt x="25000" y="13"/>
                  </a:cubicBezTo>
                  <a:cubicBezTo>
                    <a:pt x="23452" y="117"/>
                    <a:pt x="21989" y="826"/>
                    <a:pt x="20887" y="1906"/>
                  </a:cubicBezTo>
                  <a:cubicBezTo>
                    <a:pt x="19645" y="3121"/>
                    <a:pt x="18874" y="4780"/>
                    <a:pt x="18767" y="6512"/>
                  </a:cubicBezTo>
                  <a:lnTo>
                    <a:pt x="18767" y="6512"/>
                  </a:lnTo>
                  <a:cubicBezTo>
                    <a:pt x="17864" y="6098"/>
                    <a:pt x="16884" y="5842"/>
                    <a:pt x="15907" y="5842"/>
                  </a:cubicBezTo>
                  <a:cubicBezTo>
                    <a:pt x="15218" y="5842"/>
                    <a:pt x="14530" y="5970"/>
                    <a:pt x="13872" y="6259"/>
                  </a:cubicBezTo>
                  <a:cubicBezTo>
                    <a:pt x="12334" y="6930"/>
                    <a:pt x="11271" y="8354"/>
                    <a:pt x="10720" y="9898"/>
                  </a:cubicBezTo>
                  <a:cubicBezTo>
                    <a:pt x="10386" y="10824"/>
                    <a:pt x="10230" y="11805"/>
                    <a:pt x="10213" y="12786"/>
                  </a:cubicBezTo>
                  <a:lnTo>
                    <a:pt x="10213" y="12786"/>
                  </a:lnTo>
                  <a:cubicBezTo>
                    <a:pt x="9486" y="12187"/>
                    <a:pt x="8556" y="11951"/>
                    <a:pt x="7617" y="11951"/>
                  </a:cubicBezTo>
                  <a:cubicBezTo>
                    <a:pt x="7166" y="11951"/>
                    <a:pt x="6713" y="12006"/>
                    <a:pt x="6279" y="12101"/>
                  </a:cubicBezTo>
                  <a:cubicBezTo>
                    <a:pt x="5537" y="12259"/>
                    <a:pt x="4817" y="12537"/>
                    <a:pt x="4157" y="12919"/>
                  </a:cubicBezTo>
                  <a:cubicBezTo>
                    <a:pt x="3377" y="13372"/>
                    <a:pt x="2701" y="13994"/>
                    <a:pt x="2090" y="14654"/>
                  </a:cubicBezTo>
                  <a:cubicBezTo>
                    <a:pt x="1332" y="15483"/>
                    <a:pt x="672" y="16394"/>
                    <a:pt x="38" y="17322"/>
                  </a:cubicBezTo>
                  <a:cubicBezTo>
                    <a:pt x="1" y="17379"/>
                    <a:pt x="138" y="17430"/>
                    <a:pt x="243" y="17430"/>
                  </a:cubicBezTo>
                  <a:cubicBezTo>
                    <a:pt x="262" y="17430"/>
                    <a:pt x="279" y="17429"/>
                    <a:pt x="294" y="17425"/>
                  </a:cubicBezTo>
                  <a:lnTo>
                    <a:pt x="1413" y="17425"/>
                  </a:lnTo>
                  <a:cubicBezTo>
                    <a:pt x="2482" y="17425"/>
                    <a:pt x="3552" y="17420"/>
                    <a:pt x="4615" y="17420"/>
                  </a:cubicBezTo>
                  <a:cubicBezTo>
                    <a:pt x="6208" y="17420"/>
                    <a:pt x="7795" y="17414"/>
                    <a:pt x="9383" y="17414"/>
                  </a:cubicBezTo>
                  <a:cubicBezTo>
                    <a:pt x="11309" y="17408"/>
                    <a:pt x="13235" y="17408"/>
                    <a:pt x="15166" y="17403"/>
                  </a:cubicBezTo>
                  <a:cubicBezTo>
                    <a:pt x="17287" y="17398"/>
                    <a:pt x="19409" y="17398"/>
                    <a:pt x="21536" y="17393"/>
                  </a:cubicBezTo>
                  <a:cubicBezTo>
                    <a:pt x="23664" y="17387"/>
                    <a:pt x="25791" y="17387"/>
                    <a:pt x="27924" y="17381"/>
                  </a:cubicBezTo>
                  <a:cubicBezTo>
                    <a:pt x="29920" y="17381"/>
                    <a:pt x="31917" y="17376"/>
                    <a:pt x="33920" y="17370"/>
                  </a:cubicBezTo>
                  <a:cubicBezTo>
                    <a:pt x="35594" y="17370"/>
                    <a:pt x="37274" y="17365"/>
                    <a:pt x="38954" y="17365"/>
                  </a:cubicBezTo>
                  <a:cubicBezTo>
                    <a:pt x="40165" y="17365"/>
                    <a:pt x="41382" y="17360"/>
                    <a:pt x="42598" y="17360"/>
                  </a:cubicBezTo>
                  <a:cubicBezTo>
                    <a:pt x="43165" y="17360"/>
                    <a:pt x="43739" y="17360"/>
                    <a:pt x="44311" y="17355"/>
                  </a:cubicBezTo>
                  <a:lnTo>
                    <a:pt x="44387" y="17355"/>
                  </a:lnTo>
                  <a:cubicBezTo>
                    <a:pt x="44426" y="17355"/>
                    <a:pt x="44502" y="17355"/>
                    <a:pt x="44512" y="17310"/>
                  </a:cubicBezTo>
                  <a:cubicBezTo>
                    <a:pt x="44731" y="16454"/>
                    <a:pt x="44409" y="15500"/>
                    <a:pt x="44125" y="14704"/>
                  </a:cubicBezTo>
                  <a:cubicBezTo>
                    <a:pt x="43923" y="14135"/>
                    <a:pt x="43596" y="13682"/>
                    <a:pt x="43034" y="13438"/>
                  </a:cubicBezTo>
                  <a:cubicBezTo>
                    <a:pt x="42676" y="13282"/>
                    <a:pt x="42291" y="13216"/>
                    <a:pt x="41900" y="13216"/>
                  </a:cubicBezTo>
                  <a:cubicBezTo>
                    <a:pt x="41085" y="13216"/>
                    <a:pt x="40242" y="13502"/>
                    <a:pt x="39549" y="13853"/>
                  </a:cubicBezTo>
                  <a:cubicBezTo>
                    <a:pt x="39229" y="14015"/>
                    <a:pt x="38909" y="14207"/>
                    <a:pt x="38620" y="14434"/>
                  </a:cubicBezTo>
                  <a:lnTo>
                    <a:pt x="38620" y="14434"/>
                  </a:lnTo>
                  <a:cubicBezTo>
                    <a:pt x="38869" y="13699"/>
                    <a:pt x="38996" y="12920"/>
                    <a:pt x="39009" y="12151"/>
                  </a:cubicBezTo>
                  <a:cubicBezTo>
                    <a:pt x="39026" y="11207"/>
                    <a:pt x="38862" y="10192"/>
                    <a:pt x="38311" y="9407"/>
                  </a:cubicBezTo>
                  <a:cubicBezTo>
                    <a:pt x="37515" y="8274"/>
                    <a:pt x="35963" y="7820"/>
                    <a:pt x="34583" y="7820"/>
                  </a:cubicBezTo>
                  <a:cubicBezTo>
                    <a:pt x="34353" y="7820"/>
                    <a:pt x="34129" y="7832"/>
                    <a:pt x="33913" y="7856"/>
                  </a:cubicBezTo>
                  <a:cubicBezTo>
                    <a:pt x="33018" y="7959"/>
                    <a:pt x="32163" y="8278"/>
                    <a:pt x="31454" y="8824"/>
                  </a:cubicBezTo>
                  <a:lnTo>
                    <a:pt x="31454" y="8824"/>
                  </a:lnTo>
                  <a:cubicBezTo>
                    <a:pt x="31600" y="7536"/>
                    <a:pt x="31470" y="6217"/>
                    <a:pt x="31126" y="4971"/>
                  </a:cubicBezTo>
                  <a:cubicBezTo>
                    <a:pt x="30756" y="3613"/>
                    <a:pt x="30090" y="2282"/>
                    <a:pt x="29031" y="1328"/>
                  </a:cubicBezTo>
                  <a:cubicBezTo>
                    <a:pt x="28032" y="420"/>
                    <a:pt x="26738" y="0"/>
                    <a:pt x="2540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0"/>
            <p:cNvSpPr/>
            <p:nvPr/>
          </p:nvSpPr>
          <p:spPr>
            <a:xfrm>
              <a:off x="3995975" y="1660050"/>
              <a:ext cx="788800" cy="179225"/>
            </a:xfrm>
            <a:custGeom>
              <a:avLst/>
              <a:gdLst/>
              <a:ahLst/>
              <a:cxnLst/>
              <a:rect l="l" t="t" r="r" b="b"/>
              <a:pathLst>
                <a:path w="31552" h="7169" extrusionOk="0">
                  <a:moveTo>
                    <a:pt x="19709" y="1"/>
                  </a:moveTo>
                  <a:cubicBezTo>
                    <a:pt x="19147" y="1"/>
                    <a:pt x="18563" y="121"/>
                    <a:pt x="18034" y="323"/>
                  </a:cubicBezTo>
                  <a:cubicBezTo>
                    <a:pt x="16141" y="1022"/>
                    <a:pt x="14892" y="3062"/>
                    <a:pt x="14592" y="4862"/>
                  </a:cubicBezTo>
                  <a:cubicBezTo>
                    <a:pt x="14472" y="2909"/>
                    <a:pt x="12754" y="1916"/>
                    <a:pt x="10992" y="1916"/>
                  </a:cubicBezTo>
                  <a:cubicBezTo>
                    <a:pt x="10594" y="1916"/>
                    <a:pt x="10190" y="1965"/>
                    <a:pt x="9809" y="2069"/>
                  </a:cubicBezTo>
                  <a:cubicBezTo>
                    <a:pt x="8062" y="2516"/>
                    <a:pt x="5919" y="4311"/>
                    <a:pt x="5418" y="6154"/>
                  </a:cubicBezTo>
                  <a:cubicBezTo>
                    <a:pt x="4986" y="5194"/>
                    <a:pt x="4245" y="4802"/>
                    <a:pt x="3437" y="4802"/>
                  </a:cubicBezTo>
                  <a:cubicBezTo>
                    <a:pt x="2090" y="4802"/>
                    <a:pt x="562" y="5887"/>
                    <a:pt x="0" y="7169"/>
                  </a:cubicBezTo>
                  <a:lnTo>
                    <a:pt x="557" y="7169"/>
                  </a:lnTo>
                  <a:cubicBezTo>
                    <a:pt x="2231" y="7163"/>
                    <a:pt x="3912" y="7163"/>
                    <a:pt x="5587" y="7158"/>
                  </a:cubicBezTo>
                  <a:cubicBezTo>
                    <a:pt x="7588" y="7158"/>
                    <a:pt x="9585" y="7153"/>
                    <a:pt x="11587" y="7153"/>
                  </a:cubicBezTo>
                  <a:cubicBezTo>
                    <a:pt x="13714" y="7148"/>
                    <a:pt x="15841" y="7142"/>
                    <a:pt x="17974" y="7142"/>
                  </a:cubicBezTo>
                  <a:cubicBezTo>
                    <a:pt x="20096" y="7136"/>
                    <a:pt x="22218" y="7136"/>
                    <a:pt x="24346" y="7131"/>
                  </a:cubicBezTo>
                  <a:cubicBezTo>
                    <a:pt x="26272" y="7125"/>
                    <a:pt x="28197" y="7125"/>
                    <a:pt x="30122" y="7120"/>
                  </a:cubicBezTo>
                  <a:lnTo>
                    <a:pt x="31524" y="7120"/>
                  </a:lnTo>
                  <a:cubicBezTo>
                    <a:pt x="31552" y="6340"/>
                    <a:pt x="31355" y="5429"/>
                    <a:pt x="31050" y="5058"/>
                  </a:cubicBezTo>
                  <a:cubicBezTo>
                    <a:pt x="30564" y="4469"/>
                    <a:pt x="29812" y="4235"/>
                    <a:pt x="29042" y="4235"/>
                  </a:cubicBezTo>
                  <a:cubicBezTo>
                    <a:pt x="28311" y="4235"/>
                    <a:pt x="27569" y="4447"/>
                    <a:pt x="27013" y="4758"/>
                  </a:cubicBezTo>
                  <a:cubicBezTo>
                    <a:pt x="27111" y="3563"/>
                    <a:pt x="27111" y="2118"/>
                    <a:pt x="25912" y="1370"/>
                  </a:cubicBezTo>
                  <a:cubicBezTo>
                    <a:pt x="25529" y="1146"/>
                    <a:pt x="25093" y="1043"/>
                    <a:pt x="24646" y="1043"/>
                  </a:cubicBezTo>
                  <a:cubicBezTo>
                    <a:pt x="23707" y="1043"/>
                    <a:pt x="22732" y="1491"/>
                    <a:pt x="22125" y="2168"/>
                  </a:cubicBezTo>
                  <a:cubicBezTo>
                    <a:pt x="22055" y="585"/>
                    <a:pt x="20947" y="1"/>
                    <a:pt x="197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0"/>
            <p:cNvSpPr/>
            <p:nvPr/>
          </p:nvSpPr>
          <p:spPr>
            <a:xfrm>
              <a:off x="3995150" y="1838050"/>
              <a:ext cx="788950" cy="3025"/>
            </a:xfrm>
            <a:custGeom>
              <a:avLst/>
              <a:gdLst/>
              <a:ahLst/>
              <a:cxnLst/>
              <a:rect l="l" t="t" r="r" b="b"/>
              <a:pathLst>
                <a:path w="31558" h="121" extrusionOk="0">
                  <a:moveTo>
                    <a:pt x="30155" y="0"/>
                  </a:moveTo>
                  <a:cubicBezTo>
                    <a:pt x="28230" y="5"/>
                    <a:pt x="26305" y="5"/>
                    <a:pt x="24379" y="11"/>
                  </a:cubicBezTo>
                  <a:cubicBezTo>
                    <a:pt x="22251" y="16"/>
                    <a:pt x="20129" y="16"/>
                    <a:pt x="18007" y="22"/>
                  </a:cubicBezTo>
                  <a:cubicBezTo>
                    <a:pt x="15874" y="22"/>
                    <a:pt x="13747" y="28"/>
                    <a:pt x="11620" y="33"/>
                  </a:cubicBezTo>
                  <a:cubicBezTo>
                    <a:pt x="9618" y="33"/>
                    <a:pt x="7621" y="38"/>
                    <a:pt x="5620" y="38"/>
                  </a:cubicBezTo>
                  <a:cubicBezTo>
                    <a:pt x="3945" y="43"/>
                    <a:pt x="2264" y="43"/>
                    <a:pt x="590" y="49"/>
                  </a:cubicBezTo>
                  <a:lnTo>
                    <a:pt x="33" y="49"/>
                  </a:lnTo>
                  <a:cubicBezTo>
                    <a:pt x="23" y="71"/>
                    <a:pt x="11" y="93"/>
                    <a:pt x="1" y="121"/>
                  </a:cubicBezTo>
                  <a:lnTo>
                    <a:pt x="31557" y="66"/>
                  </a:lnTo>
                  <a:lnTo>
                    <a:pt x="31557" y="0"/>
                  </a:ln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0"/>
            <p:cNvSpPr/>
            <p:nvPr/>
          </p:nvSpPr>
          <p:spPr>
            <a:xfrm>
              <a:off x="3310425" y="1731400"/>
              <a:ext cx="975775" cy="355550"/>
            </a:xfrm>
            <a:custGeom>
              <a:avLst/>
              <a:gdLst/>
              <a:ahLst/>
              <a:cxnLst/>
              <a:rect l="l" t="t" r="r" b="b"/>
              <a:pathLst>
                <a:path w="39031" h="14222" extrusionOk="0">
                  <a:moveTo>
                    <a:pt x="19592" y="0"/>
                  </a:moveTo>
                  <a:cubicBezTo>
                    <a:pt x="19290" y="0"/>
                    <a:pt x="18980" y="15"/>
                    <a:pt x="18661" y="44"/>
                  </a:cubicBezTo>
                  <a:cubicBezTo>
                    <a:pt x="15526" y="333"/>
                    <a:pt x="11467" y="3677"/>
                    <a:pt x="11679" y="7169"/>
                  </a:cubicBezTo>
                  <a:cubicBezTo>
                    <a:pt x="11137" y="6677"/>
                    <a:pt x="10538" y="6467"/>
                    <a:pt x="9938" y="6467"/>
                  </a:cubicBezTo>
                  <a:cubicBezTo>
                    <a:pt x="8015" y="6467"/>
                    <a:pt x="6074" y="8618"/>
                    <a:pt x="5908" y="10518"/>
                  </a:cubicBezTo>
                  <a:cubicBezTo>
                    <a:pt x="5329" y="9888"/>
                    <a:pt x="4730" y="9629"/>
                    <a:pt x="4145" y="9629"/>
                  </a:cubicBezTo>
                  <a:cubicBezTo>
                    <a:pt x="2214" y="9629"/>
                    <a:pt x="436" y="12455"/>
                    <a:pt x="0" y="14151"/>
                  </a:cubicBezTo>
                  <a:lnTo>
                    <a:pt x="39031" y="14221"/>
                  </a:lnTo>
                  <a:cubicBezTo>
                    <a:pt x="38539" y="11975"/>
                    <a:pt x="36862" y="9599"/>
                    <a:pt x="34784" y="9599"/>
                  </a:cubicBezTo>
                  <a:cubicBezTo>
                    <a:pt x="34163" y="9599"/>
                    <a:pt x="33505" y="9812"/>
                    <a:pt x="32833" y="10304"/>
                  </a:cubicBezTo>
                  <a:cubicBezTo>
                    <a:pt x="32480" y="8881"/>
                    <a:pt x="32125" y="7670"/>
                    <a:pt x="30554" y="6955"/>
                  </a:cubicBezTo>
                  <a:cubicBezTo>
                    <a:pt x="30043" y="6700"/>
                    <a:pt x="28966" y="6417"/>
                    <a:pt x="28017" y="6417"/>
                  </a:cubicBezTo>
                  <a:cubicBezTo>
                    <a:pt x="27385" y="6417"/>
                    <a:pt x="26809" y="6542"/>
                    <a:pt x="26495" y="6885"/>
                  </a:cubicBezTo>
                  <a:cubicBezTo>
                    <a:pt x="26165" y="2639"/>
                    <a:pt x="23669" y="0"/>
                    <a:pt x="195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0"/>
            <p:cNvSpPr/>
            <p:nvPr/>
          </p:nvSpPr>
          <p:spPr>
            <a:xfrm>
              <a:off x="3306000" y="1729325"/>
              <a:ext cx="984550" cy="359325"/>
            </a:xfrm>
            <a:custGeom>
              <a:avLst/>
              <a:gdLst/>
              <a:ahLst/>
              <a:cxnLst/>
              <a:rect l="l" t="t" r="r" b="b"/>
              <a:pathLst>
                <a:path w="39382" h="14373" extrusionOk="0">
                  <a:moveTo>
                    <a:pt x="19802" y="139"/>
                  </a:moveTo>
                  <a:cubicBezTo>
                    <a:pt x="20495" y="139"/>
                    <a:pt x="21189" y="234"/>
                    <a:pt x="21844" y="416"/>
                  </a:cubicBezTo>
                  <a:cubicBezTo>
                    <a:pt x="23088" y="754"/>
                    <a:pt x="24195" y="1491"/>
                    <a:pt x="24976" y="2522"/>
                  </a:cubicBezTo>
                  <a:cubicBezTo>
                    <a:pt x="25947" y="3788"/>
                    <a:pt x="26383" y="5374"/>
                    <a:pt x="26509" y="6945"/>
                  </a:cubicBezTo>
                  <a:cubicBezTo>
                    <a:pt x="26515" y="7007"/>
                    <a:pt x="26617" y="7039"/>
                    <a:pt x="26705" y="7039"/>
                  </a:cubicBezTo>
                  <a:cubicBezTo>
                    <a:pt x="26757" y="7039"/>
                    <a:pt x="26804" y="7028"/>
                    <a:pt x="26824" y="7006"/>
                  </a:cubicBezTo>
                  <a:cubicBezTo>
                    <a:pt x="27152" y="6656"/>
                    <a:pt x="27670" y="6580"/>
                    <a:pt x="28128" y="6570"/>
                  </a:cubicBezTo>
                  <a:cubicBezTo>
                    <a:pt x="28164" y="6569"/>
                    <a:pt x="28200" y="6568"/>
                    <a:pt x="28236" y="6568"/>
                  </a:cubicBezTo>
                  <a:cubicBezTo>
                    <a:pt x="28735" y="6568"/>
                    <a:pt x="29233" y="6644"/>
                    <a:pt x="29716" y="6766"/>
                  </a:cubicBezTo>
                  <a:cubicBezTo>
                    <a:pt x="30774" y="7028"/>
                    <a:pt x="31723" y="7589"/>
                    <a:pt x="32242" y="8577"/>
                  </a:cubicBezTo>
                  <a:cubicBezTo>
                    <a:pt x="32536" y="9138"/>
                    <a:pt x="32700" y="9765"/>
                    <a:pt x="32853" y="10382"/>
                  </a:cubicBezTo>
                  <a:cubicBezTo>
                    <a:pt x="32867" y="10433"/>
                    <a:pt x="32965" y="10457"/>
                    <a:pt x="33047" y="10457"/>
                  </a:cubicBezTo>
                  <a:cubicBezTo>
                    <a:pt x="33090" y="10457"/>
                    <a:pt x="33129" y="10450"/>
                    <a:pt x="33148" y="10437"/>
                  </a:cubicBezTo>
                  <a:cubicBezTo>
                    <a:pt x="33622" y="10093"/>
                    <a:pt x="34167" y="9820"/>
                    <a:pt x="34757" y="9760"/>
                  </a:cubicBezTo>
                  <a:cubicBezTo>
                    <a:pt x="34832" y="9753"/>
                    <a:pt x="34908" y="9749"/>
                    <a:pt x="34983" y="9749"/>
                  </a:cubicBezTo>
                  <a:cubicBezTo>
                    <a:pt x="35417" y="9749"/>
                    <a:pt x="35843" y="9866"/>
                    <a:pt x="36229" y="10072"/>
                  </a:cubicBezTo>
                  <a:cubicBezTo>
                    <a:pt x="37206" y="10590"/>
                    <a:pt x="37914" y="11527"/>
                    <a:pt x="38400" y="12494"/>
                  </a:cubicBezTo>
                  <a:cubicBezTo>
                    <a:pt x="38684" y="13046"/>
                    <a:pt x="38893" y="13630"/>
                    <a:pt x="39034" y="14234"/>
                  </a:cubicBezTo>
                  <a:lnTo>
                    <a:pt x="38128" y="14234"/>
                  </a:lnTo>
                  <a:cubicBezTo>
                    <a:pt x="37179" y="14234"/>
                    <a:pt x="36235" y="14228"/>
                    <a:pt x="35285" y="14228"/>
                  </a:cubicBezTo>
                  <a:cubicBezTo>
                    <a:pt x="33889" y="14228"/>
                    <a:pt x="32493" y="14223"/>
                    <a:pt x="31096" y="14223"/>
                  </a:cubicBezTo>
                  <a:cubicBezTo>
                    <a:pt x="29384" y="14217"/>
                    <a:pt x="27675" y="14217"/>
                    <a:pt x="25968" y="14211"/>
                  </a:cubicBezTo>
                  <a:cubicBezTo>
                    <a:pt x="24092" y="14206"/>
                    <a:pt x="22221" y="14206"/>
                    <a:pt x="20350" y="14201"/>
                  </a:cubicBezTo>
                  <a:cubicBezTo>
                    <a:pt x="18457" y="14201"/>
                    <a:pt x="16569" y="14196"/>
                    <a:pt x="14676" y="14190"/>
                  </a:cubicBezTo>
                  <a:cubicBezTo>
                    <a:pt x="12914" y="14190"/>
                    <a:pt x="11153" y="14184"/>
                    <a:pt x="9391" y="14179"/>
                  </a:cubicBezTo>
                  <a:cubicBezTo>
                    <a:pt x="7907" y="14179"/>
                    <a:pt x="6423" y="14173"/>
                    <a:pt x="4940" y="14173"/>
                  </a:cubicBezTo>
                  <a:cubicBezTo>
                    <a:pt x="3865" y="14173"/>
                    <a:pt x="2795" y="14168"/>
                    <a:pt x="1727" y="14168"/>
                  </a:cubicBezTo>
                  <a:cubicBezTo>
                    <a:pt x="1271" y="14168"/>
                    <a:pt x="816" y="14164"/>
                    <a:pt x="361" y="14163"/>
                  </a:cubicBezTo>
                  <a:lnTo>
                    <a:pt x="361" y="14163"/>
                  </a:lnTo>
                  <a:cubicBezTo>
                    <a:pt x="635" y="13182"/>
                    <a:pt x="1158" y="12250"/>
                    <a:pt x="1781" y="11452"/>
                  </a:cubicBezTo>
                  <a:cubicBezTo>
                    <a:pt x="2387" y="10677"/>
                    <a:pt x="3286" y="9793"/>
                    <a:pt x="4339" y="9777"/>
                  </a:cubicBezTo>
                  <a:cubicBezTo>
                    <a:pt x="4343" y="9777"/>
                    <a:pt x="4347" y="9777"/>
                    <a:pt x="4352" y="9777"/>
                  </a:cubicBezTo>
                  <a:cubicBezTo>
                    <a:pt x="4985" y="9777"/>
                    <a:pt x="5527" y="10168"/>
                    <a:pt x="5943" y="10616"/>
                  </a:cubicBezTo>
                  <a:cubicBezTo>
                    <a:pt x="5967" y="10640"/>
                    <a:pt x="6071" y="10671"/>
                    <a:pt x="6151" y="10671"/>
                  </a:cubicBezTo>
                  <a:cubicBezTo>
                    <a:pt x="6203" y="10671"/>
                    <a:pt x="6244" y="10659"/>
                    <a:pt x="6249" y="10623"/>
                  </a:cubicBezTo>
                  <a:cubicBezTo>
                    <a:pt x="6342" y="9624"/>
                    <a:pt x="6859" y="8692"/>
                    <a:pt x="7531" y="7965"/>
                  </a:cubicBezTo>
                  <a:cubicBezTo>
                    <a:pt x="8201" y="7252"/>
                    <a:pt x="9140" y="6623"/>
                    <a:pt x="10154" y="6618"/>
                  </a:cubicBezTo>
                  <a:cubicBezTo>
                    <a:pt x="10744" y="6618"/>
                    <a:pt x="11278" y="6880"/>
                    <a:pt x="11715" y="7267"/>
                  </a:cubicBezTo>
                  <a:cubicBezTo>
                    <a:pt x="11735" y="7288"/>
                    <a:pt x="11850" y="7323"/>
                    <a:pt x="11933" y="7323"/>
                  </a:cubicBezTo>
                  <a:cubicBezTo>
                    <a:pt x="11983" y="7323"/>
                    <a:pt x="12022" y="7310"/>
                    <a:pt x="12020" y="7273"/>
                  </a:cubicBezTo>
                  <a:cubicBezTo>
                    <a:pt x="11932" y="5729"/>
                    <a:pt x="12659" y="4284"/>
                    <a:pt x="13651" y="3149"/>
                  </a:cubicBezTo>
                  <a:cubicBezTo>
                    <a:pt x="14676" y="1965"/>
                    <a:pt x="16035" y="1011"/>
                    <a:pt x="17524" y="503"/>
                  </a:cubicBezTo>
                  <a:cubicBezTo>
                    <a:pt x="18248" y="258"/>
                    <a:pt x="19025" y="139"/>
                    <a:pt x="19802" y="139"/>
                  </a:cubicBezTo>
                  <a:close/>
                  <a:moveTo>
                    <a:pt x="19719" y="1"/>
                  </a:moveTo>
                  <a:cubicBezTo>
                    <a:pt x="19144" y="1"/>
                    <a:pt x="18572" y="60"/>
                    <a:pt x="18027" y="182"/>
                  </a:cubicBezTo>
                  <a:cubicBezTo>
                    <a:pt x="16476" y="525"/>
                    <a:pt x="15036" y="1398"/>
                    <a:pt x="13896" y="2489"/>
                  </a:cubicBezTo>
                  <a:cubicBezTo>
                    <a:pt x="12674" y="3664"/>
                    <a:pt x="11683" y="5258"/>
                    <a:pt x="11686" y="6995"/>
                  </a:cubicBezTo>
                  <a:lnTo>
                    <a:pt x="11686" y="6995"/>
                  </a:lnTo>
                  <a:cubicBezTo>
                    <a:pt x="11196" y="6660"/>
                    <a:pt x="10630" y="6491"/>
                    <a:pt x="10050" y="6491"/>
                  </a:cubicBezTo>
                  <a:cubicBezTo>
                    <a:pt x="9703" y="6491"/>
                    <a:pt x="9352" y="6551"/>
                    <a:pt x="9009" y="6673"/>
                  </a:cubicBezTo>
                  <a:cubicBezTo>
                    <a:pt x="7951" y="7049"/>
                    <a:pt x="7073" y="7889"/>
                    <a:pt x="6511" y="8849"/>
                  </a:cubicBezTo>
                  <a:cubicBezTo>
                    <a:pt x="6248" y="9304"/>
                    <a:pt x="6047" y="9803"/>
                    <a:pt x="5960" y="10321"/>
                  </a:cubicBezTo>
                  <a:lnTo>
                    <a:pt x="5960" y="10321"/>
                  </a:lnTo>
                  <a:cubicBezTo>
                    <a:pt x="5600" y="10007"/>
                    <a:pt x="5179" y="9770"/>
                    <a:pt x="4699" y="9684"/>
                  </a:cubicBezTo>
                  <a:cubicBezTo>
                    <a:pt x="4562" y="9658"/>
                    <a:pt x="4424" y="9645"/>
                    <a:pt x="4286" y="9645"/>
                  </a:cubicBezTo>
                  <a:cubicBezTo>
                    <a:pt x="3910" y="9645"/>
                    <a:pt x="3536" y="9739"/>
                    <a:pt x="3188" y="9903"/>
                  </a:cubicBezTo>
                  <a:cubicBezTo>
                    <a:pt x="2103" y="10415"/>
                    <a:pt x="1302" y="11474"/>
                    <a:pt x="734" y="12499"/>
                  </a:cubicBezTo>
                  <a:cubicBezTo>
                    <a:pt x="428" y="13038"/>
                    <a:pt x="172" y="13612"/>
                    <a:pt x="13" y="14211"/>
                  </a:cubicBezTo>
                  <a:cubicBezTo>
                    <a:pt x="0" y="14263"/>
                    <a:pt x="123" y="14304"/>
                    <a:pt x="221" y="14304"/>
                  </a:cubicBezTo>
                  <a:cubicBezTo>
                    <a:pt x="239" y="14304"/>
                    <a:pt x="257" y="14302"/>
                    <a:pt x="273" y="14299"/>
                  </a:cubicBezTo>
                  <a:lnTo>
                    <a:pt x="273" y="14299"/>
                  </a:lnTo>
                  <a:cubicBezTo>
                    <a:pt x="602" y="14300"/>
                    <a:pt x="930" y="14304"/>
                    <a:pt x="1257" y="14304"/>
                  </a:cubicBezTo>
                  <a:cubicBezTo>
                    <a:pt x="2201" y="14304"/>
                    <a:pt x="3150" y="14304"/>
                    <a:pt x="4099" y="14310"/>
                  </a:cubicBezTo>
                  <a:cubicBezTo>
                    <a:pt x="5496" y="14310"/>
                    <a:pt x="6892" y="14315"/>
                    <a:pt x="8289" y="14315"/>
                  </a:cubicBezTo>
                  <a:cubicBezTo>
                    <a:pt x="9996" y="14321"/>
                    <a:pt x="11710" y="14321"/>
                    <a:pt x="13417" y="14327"/>
                  </a:cubicBezTo>
                  <a:cubicBezTo>
                    <a:pt x="15288" y="14327"/>
                    <a:pt x="17164" y="14332"/>
                    <a:pt x="19035" y="14337"/>
                  </a:cubicBezTo>
                  <a:cubicBezTo>
                    <a:pt x="20922" y="14337"/>
                    <a:pt x="22816" y="14342"/>
                    <a:pt x="24703" y="14342"/>
                  </a:cubicBezTo>
                  <a:cubicBezTo>
                    <a:pt x="26471" y="14347"/>
                    <a:pt x="28232" y="14354"/>
                    <a:pt x="29994" y="14354"/>
                  </a:cubicBezTo>
                  <a:cubicBezTo>
                    <a:pt x="31478" y="14359"/>
                    <a:pt x="32962" y="14359"/>
                    <a:pt x="34445" y="14365"/>
                  </a:cubicBezTo>
                  <a:cubicBezTo>
                    <a:pt x="35515" y="14365"/>
                    <a:pt x="36589" y="14365"/>
                    <a:pt x="37658" y="14370"/>
                  </a:cubicBezTo>
                  <a:cubicBezTo>
                    <a:pt x="37996" y="14370"/>
                    <a:pt x="38334" y="14372"/>
                    <a:pt x="38673" y="14372"/>
                  </a:cubicBezTo>
                  <a:cubicBezTo>
                    <a:pt x="38842" y="14372"/>
                    <a:pt x="39011" y="14371"/>
                    <a:pt x="39180" y="14370"/>
                  </a:cubicBezTo>
                  <a:lnTo>
                    <a:pt x="39241" y="14370"/>
                  </a:lnTo>
                  <a:cubicBezTo>
                    <a:pt x="39284" y="14370"/>
                    <a:pt x="39382" y="14370"/>
                    <a:pt x="39366" y="14304"/>
                  </a:cubicBezTo>
                  <a:cubicBezTo>
                    <a:pt x="38899" y="12223"/>
                    <a:pt x="37337" y="9616"/>
                    <a:pt x="34931" y="9616"/>
                  </a:cubicBezTo>
                  <a:cubicBezTo>
                    <a:pt x="34889" y="9616"/>
                    <a:pt x="34847" y="9617"/>
                    <a:pt x="34805" y="9619"/>
                  </a:cubicBezTo>
                  <a:cubicBezTo>
                    <a:pt x="34195" y="9638"/>
                    <a:pt x="33624" y="9851"/>
                    <a:pt x="33115" y="10171"/>
                  </a:cubicBezTo>
                  <a:lnTo>
                    <a:pt x="33115" y="10171"/>
                  </a:lnTo>
                  <a:cubicBezTo>
                    <a:pt x="32977" y="9627"/>
                    <a:pt x="32819" y="9084"/>
                    <a:pt x="32558" y="8582"/>
                  </a:cubicBezTo>
                  <a:cubicBezTo>
                    <a:pt x="32269" y="8037"/>
                    <a:pt x="31849" y="7584"/>
                    <a:pt x="31325" y="7257"/>
                  </a:cubicBezTo>
                  <a:cubicBezTo>
                    <a:pt x="30415" y="6696"/>
                    <a:pt x="29249" y="6433"/>
                    <a:pt x="28185" y="6433"/>
                  </a:cubicBezTo>
                  <a:cubicBezTo>
                    <a:pt x="28152" y="6433"/>
                    <a:pt x="28118" y="6433"/>
                    <a:pt x="28085" y="6433"/>
                  </a:cubicBezTo>
                  <a:cubicBezTo>
                    <a:pt x="27663" y="6442"/>
                    <a:pt x="27185" y="6490"/>
                    <a:pt x="26809" y="6705"/>
                  </a:cubicBezTo>
                  <a:lnTo>
                    <a:pt x="26809" y="6705"/>
                  </a:lnTo>
                  <a:cubicBezTo>
                    <a:pt x="26664" y="5327"/>
                    <a:pt x="26274" y="3958"/>
                    <a:pt x="25494" y="2806"/>
                  </a:cubicBezTo>
                  <a:cubicBezTo>
                    <a:pt x="24747" y="1703"/>
                    <a:pt x="23666" y="885"/>
                    <a:pt x="22418" y="449"/>
                  </a:cubicBezTo>
                  <a:cubicBezTo>
                    <a:pt x="21571" y="153"/>
                    <a:pt x="20641" y="1"/>
                    <a:pt x="1971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0"/>
            <p:cNvSpPr/>
            <p:nvPr/>
          </p:nvSpPr>
          <p:spPr>
            <a:xfrm>
              <a:off x="3437800" y="1901725"/>
              <a:ext cx="703975" cy="183325"/>
            </a:xfrm>
            <a:custGeom>
              <a:avLst/>
              <a:gdLst/>
              <a:ahLst/>
              <a:cxnLst/>
              <a:rect l="l" t="t" r="r" b="b"/>
              <a:pathLst>
                <a:path w="28159" h="7333" extrusionOk="0">
                  <a:moveTo>
                    <a:pt x="12362" y="1"/>
                  </a:moveTo>
                  <a:cubicBezTo>
                    <a:pt x="12078" y="1"/>
                    <a:pt x="11794" y="28"/>
                    <a:pt x="11499" y="77"/>
                  </a:cubicBezTo>
                  <a:cubicBezTo>
                    <a:pt x="9525" y="459"/>
                    <a:pt x="7408" y="2433"/>
                    <a:pt x="7310" y="4419"/>
                  </a:cubicBezTo>
                  <a:cubicBezTo>
                    <a:pt x="7201" y="3176"/>
                    <a:pt x="6078" y="2063"/>
                    <a:pt x="4789" y="2063"/>
                  </a:cubicBezTo>
                  <a:cubicBezTo>
                    <a:pt x="4719" y="2063"/>
                    <a:pt x="4643" y="2068"/>
                    <a:pt x="4572" y="2073"/>
                  </a:cubicBezTo>
                  <a:cubicBezTo>
                    <a:pt x="3175" y="2227"/>
                    <a:pt x="2324" y="4120"/>
                    <a:pt x="2826" y="5363"/>
                  </a:cubicBezTo>
                  <a:cubicBezTo>
                    <a:pt x="2521" y="5281"/>
                    <a:pt x="2237" y="5243"/>
                    <a:pt x="1980" y="5243"/>
                  </a:cubicBezTo>
                  <a:cubicBezTo>
                    <a:pt x="796" y="5243"/>
                    <a:pt x="137" y="6089"/>
                    <a:pt x="0" y="7277"/>
                  </a:cubicBezTo>
                  <a:cubicBezTo>
                    <a:pt x="1375" y="7283"/>
                    <a:pt x="2744" y="7283"/>
                    <a:pt x="4119" y="7283"/>
                  </a:cubicBezTo>
                  <a:cubicBezTo>
                    <a:pt x="5881" y="7288"/>
                    <a:pt x="7642" y="7294"/>
                    <a:pt x="9404" y="7294"/>
                  </a:cubicBezTo>
                  <a:cubicBezTo>
                    <a:pt x="11297" y="7300"/>
                    <a:pt x="13185" y="7305"/>
                    <a:pt x="15078" y="7305"/>
                  </a:cubicBezTo>
                  <a:cubicBezTo>
                    <a:pt x="16949" y="7310"/>
                    <a:pt x="18820" y="7310"/>
                    <a:pt x="20696" y="7315"/>
                  </a:cubicBezTo>
                  <a:cubicBezTo>
                    <a:pt x="22403" y="7321"/>
                    <a:pt x="24112" y="7321"/>
                    <a:pt x="25824" y="7327"/>
                  </a:cubicBezTo>
                  <a:cubicBezTo>
                    <a:pt x="26604" y="7327"/>
                    <a:pt x="27378" y="7327"/>
                    <a:pt x="28158" y="7332"/>
                  </a:cubicBezTo>
                  <a:cubicBezTo>
                    <a:pt x="28027" y="6552"/>
                    <a:pt x="27869" y="6061"/>
                    <a:pt x="27106" y="5613"/>
                  </a:cubicBezTo>
                  <a:cubicBezTo>
                    <a:pt x="26353" y="5183"/>
                    <a:pt x="25376" y="4938"/>
                    <a:pt x="24411" y="4938"/>
                  </a:cubicBezTo>
                  <a:cubicBezTo>
                    <a:pt x="23468" y="4938"/>
                    <a:pt x="22534" y="5172"/>
                    <a:pt x="21821" y="5712"/>
                  </a:cubicBezTo>
                  <a:cubicBezTo>
                    <a:pt x="22120" y="4021"/>
                    <a:pt x="21421" y="2521"/>
                    <a:pt x="19731" y="2025"/>
                  </a:cubicBezTo>
                  <a:cubicBezTo>
                    <a:pt x="19409" y="1927"/>
                    <a:pt x="19087" y="1882"/>
                    <a:pt x="18777" y="1882"/>
                  </a:cubicBezTo>
                  <a:cubicBezTo>
                    <a:pt x="17614" y="1882"/>
                    <a:pt x="16539" y="2509"/>
                    <a:pt x="15988" y="3568"/>
                  </a:cubicBezTo>
                  <a:cubicBezTo>
                    <a:pt x="15738" y="2373"/>
                    <a:pt x="15640" y="1527"/>
                    <a:pt x="14593" y="726"/>
                  </a:cubicBezTo>
                  <a:cubicBezTo>
                    <a:pt x="13894" y="213"/>
                    <a:pt x="13147" y="1"/>
                    <a:pt x="12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0"/>
            <p:cNvSpPr/>
            <p:nvPr/>
          </p:nvSpPr>
          <p:spPr>
            <a:xfrm>
              <a:off x="3437675" y="2083650"/>
              <a:ext cx="704400" cy="3025"/>
            </a:xfrm>
            <a:custGeom>
              <a:avLst/>
              <a:gdLst/>
              <a:ahLst/>
              <a:cxnLst/>
              <a:rect l="l" t="t" r="r" b="b"/>
              <a:pathLst>
                <a:path w="28176" h="121" extrusionOk="0">
                  <a:moveTo>
                    <a:pt x="5" y="0"/>
                  </a:moveTo>
                  <a:cubicBezTo>
                    <a:pt x="5" y="23"/>
                    <a:pt x="0" y="44"/>
                    <a:pt x="0" y="71"/>
                  </a:cubicBezTo>
                  <a:lnTo>
                    <a:pt x="28175" y="121"/>
                  </a:lnTo>
                  <a:cubicBezTo>
                    <a:pt x="28175" y="99"/>
                    <a:pt x="28169" y="76"/>
                    <a:pt x="28163" y="55"/>
                  </a:cubicBezTo>
                  <a:cubicBezTo>
                    <a:pt x="27383" y="50"/>
                    <a:pt x="26609" y="50"/>
                    <a:pt x="25829" y="50"/>
                  </a:cubicBezTo>
                  <a:cubicBezTo>
                    <a:pt x="24117" y="44"/>
                    <a:pt x="22408" y="44"/>
                    <a:pt x="20701" y="38"/>
                  </a:cubicBezTo>
                  <a:cubicBezTo>
                    <a:pt x="18825" y="33"/>
                    <a:pt x="16954" y="33"/>
                    <a:pt x="15083" y="28"/>
                  </a:cubicBezTo>
                  <a:cubicBezTo>
                    <a:pt x="13190" y="28"/>
                    <a:pt x="11302" y="23"/>
                    <a:pt x="9409" y="17"/>
                  </a:cubicBezTo>
                  <a:cubicBezTo>
                    <a:pt x="7647" y="17"/>
                    <a:pt x="5886" y="11"/>
                    <a:pt x="4124" y="6"/>
                  </a:cubicBezTo>
                  <a:cubicBezTo>
                    <a:pt x="2749" y="6"/>
                    <a:pt x="1380" y="6"/>
                    <a:pt x="5" y="0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0"/>
            <p:cNvSpPr/>
            <p:nvPr/>
          </p:nvSpPr>
          <p:spPr>
            <a:xfrm>
              <a:off x="2924200" y="1739425"/>
              <a:ext cx="446275" cy="396625"/>
            </a:xfrm>
            <a:custGeom>
              <a:avLst/>
              <a:gdLst/>
              <a:ahLst/>
              <a:cxnLst/>
              <a:rect l="l" t="t" r="r" b="b"/>
              <a:pathLst>
                <a:path w="17851" h="15865" extrusionOk="0">
                  <a:moveTo>
                    <a:pt x="15509" y="1"/>
                  </a:moveTo>
                  <a:cubicBezTo>
                    <a:pt x="16350" y="1430"/>
                    <a:pt x="16836" y="3089"/>
                    <a:pt x="16836" y="4867"/>
                  </a:cubicBezTo>
                  <a:cubicBezTo>
                    <a:pt x="16836" y="10164"/>
                    <a:pt x="12541" y="14451"/>
                    <a:pt x="7246" y="14451"/>
                  </a:cubicBezTo>
                  <a:cubicBezTo>
                    <a:pt x="4354" y="14451"/>
                    <a:pt x="1758" y="13170"/>
                    <a:pt x="1" y="11141"/>
                  </a:cubicBezTo>
                  <a:lnTo>
                    <a:pt x="1" y="11141"/>
                  </a:lnTo>
                  <a:cubicBezTo>
                    <a:pt x="1670" y="13966"/>
                    <a:pt x="4741" y="15864"/>
                    <a:pt x="8260" y="15864"/>
                  </a:cubicBezTo>
                  <a:cubicBezTo>
                    <a:pt x="13556" y="15864"/>
                    <a:pt x="17850" y="11571"/>
                    <a:pt x="17850" y="6274"/>
                  </a:cubicBezTo>
                  <a:cubicBezTo>
                    <a:pt x="17850" y="3875"/>
                    <a:pt x="16966" y="1682"/>
                    <a:pt x="15509" y="1"/>
                  </a:cubicBez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0"/>
            <p:cNvSpPr/>
            <p:nvPr/>
          </p:nvSpPr>
          <p:spPr>
            <a:xfrm>
              <a:off x="6569075" y="1293225"/>
              <a:ext cx="664625" cy="309850"/>
            </a:xfrm>
            <a:custGeom>
              <a:avLst/>
              <a:gdLst/>
              <a:ahLst/>
              <a:cxnLst/>
              <a:rect l="l" t="t" r="r" b="b"/>
              <a:pathLst>
                <a:path w="26585" h="12394" extrusionOk="0">
                  <a:moveTo>
                    <a:pt x="12689" y="1"/>
                  </a:moveTo>
                  <a:cubicBezTo>
                    <a:pt x="10381" y="1"/>
                    <a:pt x="9872" y="2219"/>
                    <a:pt x="9540" y="4255"/>
                  </a:cubicBezTo>
                  <a:cubicBezTo>
                    <a:pt x="9066" y="3665"/>
                    <a:pt x="8493" y="3419"/>
                    <a:pt x="7909" y="3419"/>
                  </a:cubicBezTo>
                  <a:cubicBezTo>
                    <a:pt x="5987" y="3419"/>
                    <a:pt x="3941" y="6093"/>
                    <a:pt x="4867" y="8008"/>
                  </a:cubicBezTo>
                  <a:lnTo>
                    <a:pt x="4867" y="8008"/>
                  </a:lnTo>
                  <a:cubicBezTo>
                    <a:pt x="4447" y="7820"/>
                    <a:pt x="3893" y="7716"/>
                    <a:pt x="3320" y="7716"/>
                  </a:cubicBezTo>
                  <a:cubicBezTo>
                    <a:pt x="2222" y="7716"/>
                    <a:pt x="1056" y="8101"/>
                    <a:pt x="638" y="9029"/>
                  </a:cubicBezTo>
                  <a:cubicBezTo>
                    <a:pt x="0" y="10594"/>
                    <a:pt x="1282" y="11663"/>
                    <a:pt x="2635" y="11876"/>
                  </a:cubicBezTo>
                  <a:cubicBezTo>
                    <a:pt x="2899" y="11932"/>
                    <a:pt x="3156" y="11957"/>
                    <a:pt x="3406" y="11957"/>
                  </a:cubicBezTo>
                  <a:cubicBezTo>
                    <a:pt x="4436" y="11957"/>
                    <a:pt x="5364" y="11523"/>
                    <a:pt x="6338" y="10949"/>
                  </a:cubicBezTo>
                  <a:cubicBezTo>
                    <a:pt x="7060" y="12002"/>
                    <a:pt x="8187" y="12394"/>
                    <a:pt x="9410" y="12394"/>
                  </a:cubicBezTo>
                  <a:cubicBezTo>
                    <a:pt x="11084" y="12394"/>
                    <a:pt x="12936" y="11659"/>
                    <a:pt x="14172" y="10877"/>
                  </a:cubicBezTo>
                  <a:cubicBezTo>
                    <a:pt x="14172" y="11878"/>
                    <a:pt x="15872" y="12328"/>
                    <a:pt x="16916" y="12328"/>
                  </a:cubicBezTo>
                  <a:cubicBezTo>
                    <a:pt x="17062" y="12328"/>
                    <a:pt x="17195" y="12319"/>
                    <a:pt x="17309" y="12302"/>
                  </a:cubicBezTo>
                  <a:cubicBezTo>
                    <a:pt x="18520" y="12088"/>
                    <a:pt x="19731" y="11303"/>
                    <a:pt x="20582" y="10452"/>
                  </a:cubicBezTo>
                  <a:cubicBezTo>
                    <a:pt x="21036" y="11328"/>
                    <a:pt x="21903" y="11704"/>
                    <a:pt x="22809" y="11704"/>
                  </a:cubicBezTo>
                  <a:cubicBezTo>
                    <a:pt x="24035" y="11704"/>
                    <a:pt x="25335" y="11017"/>
                    <a:pt x="25786" y="9950"/>
                  </a:cubicBezTo>
                  <a:cubicBezTo>
                    <a:pt x="26584" y="7946"/>
                    <a:pt x="24669" y="7278"/>
                    <a:pt x="22961" y="7278"/>
                  </a:cubicBezTo>
                  <a:cubicBezTo>
                    <a:pt x="22546" y="7278"/>
                    <a:pt x="22142" y="7317"/>
                    <a:pt x="21793" y="7387"/>
                  </a:cubicBezTo>
                  <a:cubicBezTo>
                    <a:pt x="22485" y="5412"/>
                    <a:pt x="20745" y="3676"/>
                    <a:pt x="19019" y="3676"/>
                  </a:cubicBezTo>
                  <a:cubicBezTo>
                    <a:pt x="18256" y="3676"/>
                    <a:pt x="17496" y="4015"/>
                    <a:pt x="16949" y="4822"/>
                  </a:cubicBezTo>
                  <a:cubicBezTo>
                    <a:pt x="17020" y="3825"/>
                    <a:pt x="17309" y="2974"/>
                    <a:pt x="16594" y="2047"/>
                  </a:cubicBezTo>
                  <a:cubicBezTo>
                    <a:pt x="15885" y="1048"/>
                    <a:pt x="14527" y="262"/>
                    <a:pt x="13316" y="50"/>
                  </a:cubicBezTo>
                  <a:cubicBezTo>
                    <a:pt x="13094" y="17"/>
                    <a:pt x="12885" y="1"/>
                    <a:pt x="1268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0"/>
            <p:cNvSpPr/>
            <p:nvPr/>
          </p:nvSpPr>
          <p:spPr>
            <a:xfrm>
              <a:off x="6572750" y="1291475"/>
              <a:ext cx="652975" cy="313350"/>
            </a:xfrm>
            <a:custGeom>
              <a:avLst/>
              <a:gdLst/>
              <a:ahLst/>
              <a:cxnLst/>
              <a:rect l="l" t="t" r="r" b="b"/>
              <a:pathLst>
                <a:path w="26119" h="12534" extrusionOk="0">
                  <a:moveTo>
                    <a:pt x="12516" y="139"/>
                  </a:moveTo>
                  <a:cubicBezTo>
                    <a:pt x="12862" y="139"/>
                    <a:pt x="13212" y="198"/>
                    <a:pt x="13540" y="294"/>
                  </a:cubicBezTo>
                  <a:cubicBezTo>
                    <a:pt x="14484" y="561"/>
                    <a:pt x="15395" y="1107"/>
                    <a:pt x="16049" y="1848"/>
                  </a:cubicBezTo>
                  <a:cubicBezTo>
                    <a:pt x="16425" y="2274"/>
                    <a:pt x="16704" y="2749"/>
                    <a:pt x="16747" y="3321"/>
                  </a:cubicBezTo>
                  <a:cubicBezTo>
                    <a:pt x="16790" y="3846"/>
                    <a:pt x="16684" y="4374"/>
                    <a:pt x="16645" y="4897"/>
                  </a:cubicBezTo>
                  <a:lnTo>
                    <a:pt x="16645" y="4897"/>
                  </a:lnTo>
                  <a:cubicBezTo>
                    <a:pt x="16645" y="4898"/>
                    <a:pt x="16644" y="4898"/>
                    <a:pt x="16644" y="4899"/>
                  </a:cubicBezTo>
                  <a:cubicBezTo>
                    <a:pt x="16644" y="4899"/>
                    <a:pt x="16644" y="4899"/>
                    <a:pt x="16645" y="4899"/>
                  </a:cubicBezTo>
                  <a:lnTo>
                    <a:pt x="16645" y="4899"/>
                  </a:lnTo>
                  <a:cubicBezTo>
                    <a:pt x="16644" y="4904"/>
                    <a:pt x="16644" y="4909"/>
                    <a:pt x="16644" y="4914"/>
                  </a:cubicBezTo>
                  <a:cubicBezTo>
                    <a:pt x="16639" y="4950"/>
                    <a:pt x="16676" y="4964"/>
                    <a:pt x="16726" y="4964"/>
                  </a:cubicBezTo>
                  <a:cubicBezTo>
                    <a:pt x="16812" y="4964"/>
                    <a:pt x="16938" y="4924"/>
                    <a:pt x="16959" y="4892"/>
                  </a:cubicBezTo>
                  <a:cubicBezTo>
                    <a:pt x="17425" y="4219"/>
                    <a:pt x="18110" y="3822"/>
                    <a:pt x="18875" y="3822"/>
                  </a:cubicBezTo>
                  <a:cubicBezTo>
                    <a:pt x="19088" y="3822"/>
                    <a:pt x="19307" y="3853"/>
                    <a:pt x="19529" y="3917"/>
                  </a:cubicBezTo>
                  <a:cubicBezTo>
                    <a:pt x="20423" y="4179"/>
                    <a:pt x="21204" y="4882"/>
                    <a:pt x="21503" y="5771"/>
                  </a:cubicBezTo>
                  <a:cubicBezTo>
                    <a:pt x="21695" y="6322"/>
                    <a:pt x="21679" y="6911"/>
                    <a:pt x="21488" y="7462"/>
                  </a:cubicBezTo>
                  <a:cubicBezTo>
                    <a:pt x="21472" y="7513"/>
                    <a:pt x="21534" y="7525"/>
                    <a:pt x="21596" y="7525"/>
                  </a:cubicBezTo>
                  <a:cubicBezTo>
                    <a:pt x="21640" y="7525"/>
                    <a:pt x="21684" y="7519"/>
                    <a:pt x="21700" y="7517"/>
                  </a:cubicBezTo>
                  <a:cubicBezTo>
                    <a:pt x="22050" y="7448"/>
                    <a:pt x="22414" y="7412"/>
                    <a:pt x="22779" y="7412"/>
                  </a:cubicBezTo>
                  <a:cubicBezTo>
                    <a:pt x="23163" y="7412"/>
                    <a:pt x="23548" y="7452"/>
                    <a:pt x="23920" y="7533"/>
                  </a:cubicBezTo>
                  <a:cubicBezTo>
                    <a:pt x="24559" y="7669"/>
                    <a:pt x="25290" y="7969"/>
                    <a:pt x="25557" y="8618"/>
                  </a:cubicBezTo>
                  <a:cubicBezTo>
                    <a:pt x="25851" y="9333"/>
                    <a:pt x="25513" y="10206"/>
                    <a:pt x="25005" y="10735"/>
                  </a:cubicBezTo>
                  <a:cubicBezTo>
                    <a:pt x="24449" y="11314"/>
                    <a:pt x="23648" y="11667"/>
                    <a:pt x="22845" y="11707"/>
                  </a:cubicBezTo>
                  <a:cubicBezTo>
                    <a:pt x="22806" y="11708"/>
                    <a:pt x="22768" y="11709"/>
                    <a:pt x="22729" y="11709"/>
                  </a:cubicBezTo>
                  <a:cubicBezTo>
                    <a:pt x="21836" y="11709"/>
                    <a:pt x="21016" y="11289"/>
                    <a:pt x="20587" y="10484"/>
                  </a:cubicBezTo>
                  <a:cubicBezTo>
                    <a:pt x="20573" y="10456"/>
                    <a:pt x="20537" y="10446"/>
                    <a:pt x="20494" y="10446"/>
                  </a:cubicBezTo>
                  <a:cubicBezTo>
                    <a:pt x="20418" y="10446"/>
                    <a:pt x="20321" y="10478"/>
                    <a:pt x="20292" y="10506"/>
                  </a:cubicBezTo>
                  <a:cubicBezTo>
                    <a:pt x="19846" y="10947"/>
                    <a:pt x="19355" y="11340"/>
                    <a:pt x="18809" y="11657"/>
                  </a:cubicBezTo>
                  <a:cubicBezTo>
                    <a:pt x="18285" y="11962"/>
                    <a:pt x="17686" y="12251"/>
                    <a:pt x="17074" y="12317"/>
                  </a:cubicBezTo>
                  <a:cubicBezTo>
                    <a:pt x="16955" y="12331"/>
                    <a:pt x="16832" y="12338"/>
                    <a:pt x="16708" y="12338"/>
                  </a:cubicBezTo>
                  <a:cubicBezTo>
                    <a:pt x="16063" y="12338"/>
                    <a:pt x="15367" y="12153"/>
                    <a:pt x="14832" y="11843"/>
                  </a:cubicBezTo>
                  <a:cubicBezTo>
                    <a:pt x="14489" y="11646"/>
                    <a:pt x="14194" y="11346"/>
                    <a:pt x="14189" y="10926"/>
                  </a:cubicBezTo>
                  <a:cubicBezTo>
                    <a:pt x="14187" y="10890"/>
                    <a:pt x="14144" y="10878"/>
                    <a:pt x="14093" y="10878"/>
                  </a:cubicBezTo>
                  <a:cubicBezTo>
                    <a:pt x="14019" y="10878"/>
                    <a:pt x="13927" y="10902"/>
                    <a:pt x="13905" y="10914"/>
                  </a:cubicBezTo>
                  <a:cubicBezTo>
                    <a:pt x="12988" y="11493"/>
                    <a:pt x="11974" y="11936"/>
                    <a:pt x="10916" y="12186"/>
                  </a:cubicBezTo>
                  <a:cubicBezTo>
                    <a:pt x="10397" y="12314"/>
                    <a:pt x="9847" y="12400"/>
                    <a:pt x="9300" y="12400"/>
                  </a:cubicBezTo>
                  <a:cubicBezTo>
                    <a:pt x="8755" y="12400"/>
                    <a:pt x="8213" y="12314"/>
                    <a:pt x="7709" y="12099"/>
                  </a:cubicBezTo>
                  <a:cubicBezTo>
                    <a:pt x="7152" y="11864"/>
                    <a:pt x="6689" y="11477"/>
                    <a:pt x="6344" y="10980"/>
                  </a:cubicBezTo>
                  <a:cubicBezTo>
                    <a:pt x="6326" y="10955"/>
                    <a:pt x="6290" y="10946"/>
                    <a:pt x="6249" y="10946"/>
                  </a:cubicBezTo>
                  <a:cubicBezTo>
                    <a:pt x="6183" y="10946"/>
                    <a:pt x="6105" y="10969"/>
                    <a:pt x="6072" y="10986"/>
                  </a:cubicBezTo>
                  <a:cubicBezTo>
                    <a:pt x="5223" y="11484"/>
                    <a:pt x="4301" y="11958"/>
                    <a:pt x="3297" y="11958"/>
                  </a:cubicBezTo>
                  <a:cubicBezTo>
                    <a:pt x="3269" y="11958"/>
                    <a:pt x="3241" y="11957"/>
                    <a:pt x="3213" y="11957"/>
                  </a:cubicBezTo>
                  <a:cubicBezTo>
                    <a:pt x="2406" y="11941"/>
                    <a:pt x="1523" y="11674"/>
                    <a:pt x="961" y="11068"/>
                  </a:cubicBezTo>
                  <a:cubicBezTo>
                    <a:pt x="426" y="10484"/>
                    <a:pt x="333" y="9622"/>
                    <a:pt x="732" y="8935"/>
                  </a:cubicBezTo>
                  <a:cubicBezTo>
                    <a:pt x="1080" y="8335"/>
                    <a:pt x="1767" y="8029"/>
                    <a:pt x="2422" y="7915"/>
                  </a:cubicBezTo>
                  <a:cubicBezTo>
                    <a:pt x="2663" y="7873"/>
                    <a:pt x="2914" y="7851"/>
                    <a:pt x="3165" y="7851"/>
                  </a:cubicBezTo>
                  <a:cubicBezTo>
                    <a:pt x="3647" y="7851"/>
                    <a:pt x="4134" y="7933"/>
                    <a:pt x="4570" y="8122"/>
                  </a:cubicBezTo>
                  <a:lnTo>
                    <a:pt x="4570" y="8122"/>
                  </a:lnTo>
                  <a:cubicBezTo>
                    <a:pt x="4581" y="8145"/>
                    <a:pt x="4593" y="8167"/>
                    <a:pt x="4604" y="8190"/>
                  </a:cubicBezTo>
                  <a:lnTo>
                    <a:pt x="4604" y="8190"/>
                  </a:lnTo>
                  <a:lnTo>
                    <a:pt x="4604" y="8193"/>
                  </a:lnTo>
                  <a:cubicBezTo>
                    <a:pt x="4605" y="8193"/>
                    <a:pt x="4605" y="8192"/>
                    <a:pt x="4606" y="8192"/>
                  </a:cubicBezTo>
                  <a:lnTo>
                    <a:pt x="4606" y="8192"/>
                  </a:lnTo>
                  <a:cubicBezTo>
                    <a:pt x="4609" y="8198"/>
                    <a:pt x="4612" y="8204"/>
                    <a:pt x="4615" y="8210"/>
                  </a:cubicBezTo>
                  <a:cubicBezTo>
                    <a:pt x="4626" y="8234"/>
                    <a:pt x="4667" y="8245"/>
                    <a:pt x="4716" y="8245"/>
                  </a:cubicBezTo>
                  <a:cubicBezTo>
                    <a:pt x="4808" y="8245"/>
                    <a:pt x="4927" y="8207"/>
                    <a:pt x="4927" y="8149"/>
                  </a:cubicBezTo>
                  <a:lnTo>
                    <a:pt x="4927" y="8084"/>
                  </a:lnTo>
                  <a:lnTo>
                    <a:pt x="4927" y="8084"/>
                  </a:lnTo>
                  <a:cubicBezTo>
                    <a:pt x="4927" y="8080"/>
                    <a:pt x="4927" y="8076"/>
                    <a:pt x="4926" y="8072"/>
                  </a:cubicBezTo>
                  <a:lnTo>
                    <a:pt x="4926" y="8072"/>
                  </a:lnTo>
                  <a:cubicBezTo>
                    <a:pt x="4921" y="8054"/>
                    <a:pt x="4901" y="8042"/>
                    <a:pt x="4872" y="8035"/>
                  </a:cubicBezTo>
                  <a:lnTo>
                    <a:pt x="4872" y="8035"/>
                  </a:lnTo>
                  <a:cubicBezTo>
                    <a:pt x="4427" y="7096"/>
                    <a:pt x="4711" y="5998"/>
                    <a:pt x="5259" y="5161"/>
                  </a:cubicBezTo>
                  <a:cubicBezTo>
                    <a:pt x="5784" y="4366"/>
                    <a:pt x="6701" y="3556"/>
                    <a:pt x="7712" y="3556"/>
                  </a:cubicBezTo>
                  <a:cubicBezTo>
                    <a:pt x="7729" y="3556"/>
                    <a:pt x="7745" y="3556"/>
                    <a:pt x="7762" y="3557"/>
                  </a:cubicBezTo>
                  <a:cubicBezTo>
                    <a:pt x="8363" y="3567"/>
                    <a:pt x="8870" y="3910"/>
                    <a:pt x="9242" y="4363"/>
                  </a:cubicBezTo>
                  <a:cubicBezTo>
                    <a:pt x="9261" y="4387"/>
                    <a:pt x="9305" y="4398"/>
                    <a:pt x="9354" y="4398"/>
                  </a:cubicBezTo>
                  <a:cubicBezTo>
                    <a:pt x="9442" y="4398"/>
                    <a:pt x="9547" y="4363"/>
                    <a:pt x="9557" y="4303"/>
                  </a:cubicBezTo>
                  <a:cubicBezTo>
                    <a:pt x="9678" y="3562"/>
                    <a:pt x="9814" y="2815"/>
                    <a:pt x="10076" y="2110"/>
                  </a:cubicBezTo>
                  <a:cubicBezTo>
                    <a:pt x="10305" y="1495"/>
                    <a:pt x="10649" y="878"/>
                    <a:pt x="11211" y="501"/>
                  </a:cubicBezTo>
                  <a:cubicBezTo>
                    <a:pt x="11602" y="243"/>
                    <a:pt x="12057" y="139"/>
                    <a:pt x="12516" y="139"/>
                  </a:cubicBezTo>
                  <a:close/>
                  <a:moveTo>
                    <a:pt x="12572" y="0"/>
                  </a:moveTo>
                  <a:cubicBezTo>
                    <a:pt x="12141" y="0"/>
                    <a:pt x="11713" y="75"/>
                    <a:pt x="11319" y="251"/>
                  </a:cubicBezTo>
                  <a:cubicBezTo>
                    <a:pt x="10665" y="539"/>
                    <a:pt x="10212" y="1102"/>
                    <a:pt x="9912" y="1740"/>
                  </a:cubicBezTo>
                  <a:cubicBezTo>
                    <a:pt x="9584" y="2450"/>
                    <a:pt x="9421" y="3235"/>
                    <a:pt x="9290" y="4011"/>
                  </a:cubicBezTo>
                  <a:lnTo>
                    <a:pt x="9290" y="4011"/>
                  </a:lnTo>
                  <a:cubicBezTo>
                    <a:pt x="8968" y="3714"/>
                    <a:pt x="8578" y="3506"/>
                    <a:pt x="8134" y="3442"/>
                  </a:cubicBezTo>
                  <a:cubicBezTo>
                    <a:pt x="8025" y="3426"/>
                    <a:pt x="7915" y="3419"/>
                    <a:pt x="7806" y="3419"/>
                  </a:cubicBezTo>
                  <a:cubicBezTo>
                    <a:pt x="7377" y="3419"/>
                    <a:pt x="6950" y="3531"/>
                    <a:pt x="6563" y="3714"/>
                  </a:cubicBezTo>
                  <a:cubicBezTo>
                    <a:pt x="5521" y="4217"/>
                    <a:pt x="4675" y="5252"/>
                    <a:pt x="4408" y="6382"/>
                  </a:cubicBezTo>
                  <a:cubicBezTo>
                    <a:pt x="4293" y="6889"/>
                    <a:pt x="4300" y="7406"/>
                    <a:pt x="4472" y="7888"/>
                  </a:cubicBezTo>
                  <a:lnTo>
                    <a:pt x="4472" y="7888"/>
                  </a:lnTo>
                  <a:cubicBezTo>
                    <a:pt x="4080" y="7768"/>
                    <a:pt x="3665" y="7717"/>
                    <a:pt x="3254" y="7717"/>
                  </a:cubicBezTo>
                  <a:cubicBezTo>
                    <a:pt x="3068" y="7717"/>
                    <a:pt x="2883" y="7727"/>
                    <a:pt x="2701" y="7746"/>
                  </a:cubicBezTo>
                  <a:cubicBezTo>
                    <a:pt x="1959" y="7822"/>
                    <a:pt x="1146" y="8067"/>
                    <a:pt x="639" y="8640"/>
                  </a:cubicBezTo>
                  <a:cubicBezTo>
                    <a:pt x="71" y="9273"/>
                    <a:pt x="0" y="10255"/>
                    <a:pt x="496" y="10947"/>
                  </a:cubicBezTo>
                  <a:cubicBezTo>
                    <a:pt x="1020" y="11679"/>
                    <a:pt x="1943" y="11984"/>
                    <a:pt x="2799" y="12072"/>
                  </a:cubicBezTo>
                  <a:cubicBezTo>
                    <a:pt x="2935" y="12086"/>
                    <a:pt x="3071" y="12093"/>
                    <a:pt x="3205" y="12093"/>
                  </a:cubicBezTo>
                  <a:cubicBezTo>
                    <a:pt x="4245" y="12093"/>
                    <a:pt x="5216" y="11675"/>
                    <a:pt x="6117" y="11164"/>
                  </a:cubicBezTo>
                  <a:lnTo>
                    <a:pt x="6117" y="11164"/>
                  </a:lnTo>
                  <a:cubicBezTo>
                    <a:pt x="6879" y="12174"/>
                    <a:pt x="8023" y="12533"/>
                    <a:pt x="9224" y="12533"/>
                  </a:cubicBezTo>
                  <a:cubicBezTo>
                    <a:pt x="10334" y="12533"/>
                    <a:pt x="11493" y="12226"/>
                    <a:pt x="12443" y="11843"/>
                  </a:cubicBezTo>
                  <a:cubicBezTo>
                    <a:pt x="12942" y="11641"/>
                    <a:pt x="13421" y="11409"/>
                    <a:pt x="13881" y="11140"/>
                  </a:cubicBezTo>
                  <a:lnTo>
                    <a:pt x="13881" y="11140"/>
                  </a:lnTo>
                  <a:cubicBezTo>
                    <a:pt x="14031" y="11886"/>
                    <a:pt x="15032" y="12213"/>
                    <a:pt x="15678" y="12349"/>
                  </a:cubicBezTo>
                  <a:cubicBezTo>
                    <a:pt x="16016" y="12424"/>
                    <a:pt x="16365" y="12467"/>
                    <a:pt x="16714" y="12467"/>
                  </a:cubicBezTo>
                  <a:cubicBezTo>
                    <a:pt x="16798" y="12467"/>
                    <a:pt x="16882" y="12464"/>
                    <a:pt x="16966" y="12459"/>
                  </a:cubicBezTo>
                  <a:cubicBezTo>
                    <a:pt x="17548" y="12420"/>
                    <a:pt x="18127" y="12197"/>
                    <a:pt x="18645" y="11936"/>
                  </a:cubicBezTo>
                  <a:cubicBezTo>
                    <a:pt x="19277" y="11622"/>
                    <a:pt x="19861" y="11207"/>
                    <a:pt x="20379" y="10728"/>
                  </a:cubicBezTo>
                  <a:lnTo>
                    <a:pt x="20379" y="10728"/>
                  </a:lnTo>
                  <a:cubicBezTo>
                    <a:pt x="20879" y="11510"/>
                    <a:pt x="21733" y="11841"/>
                    <a:pt x="22622" y="11841"/>
                  </a:cubicBezTo>
                  <a:cubicBezTo>
                    <a:pt x="23451" y="11841"/>
                    <a:pt x="24310" y="11554"/>
                    <a:pt x="24940" y="11078"/>
                  </a:cubicBezTo>
                  <a:cubicBezTo>
                    <a:pt x="25600" y="10577"/>
                    <a:pt x="26118" y="9710"/>
                    <a:pt x="25960" y="8847"/>
                  </a:cubicBezTo>
                  <a:cubicBezTo>
                    <a:pt x="25818" y="8089"/>
                    <a:pt x="25098" y="7681"/>
                    <a:pt x="24416" y="7478"/>
                  </a:cubicBezTo>
                  <a:cubicBezTo>
                    <a:pt x="23924" y="7339"/>
                    <a:pt x="23404" y="7276"/>
                    <a:pt x="22885" y="7276"/>
                  </a:cubicBezTo>
                  <a:cubicBezTo>
                    <a:pt x="22531" y="7276"/>
                    <a:pt x="22178" y="7305"/>
                    <a:pt x="21835" y="7360"/>
                  </a:cubicBezTo>
                  <a:lnTo>
                    <a:pt x="21835" y="7360"/>
                  </a:lnTo>
                  <a:cubicBezTo>
                    <a:pt x="22150" y="6319"/>
                    <a:pt x="21822" y="5236"/>
                    <a:pt x="21012" y="4506"/>
                  </a:cubicBezTo>
                  <a:cubicBezTo>
                    <a:pt x="20437" y="3986"/>
                    <a:pt x="19671" y="3679"/>
                    <a:pt x="18901" y="3679"/>
                  </a:cubicBezTo>
                  <a:cubicBezTo>
                    <a:pt x="18643" y="3679"/>
                    <a:pt x="18384" y="3713"/>
                    <a:pt x="18132" y="3786"/>
                  </a:cubicBezTo>
                  <a:cubicBezTo>
                    <a:pt x="17696" y="3915"/>
                    <a:pt x="17319" y="4150"/>
                    <a:pt x="17007" y="4462"/>
                  </a:cubicBezTo>
                  <a:lnTo>
                    <a:pt x="17007" y="4462"/>
                  </a:lnTo>
                  <a:cubicBezTo>
                    <a:pt x="17049" y="4089"/>
                    <a:pt x="17098" y="3714"/>
                    <a:pt x="17074" y="3338"/>
                  </a:cubicBezTo>
                  <a:cubicBezTo>
                    <a:pt x="17042" y="2792"/>
                    <a:pt x="16813" y="2334"/>
                    <a:pt x="16475" y="1914"/>
                  </a:cubicBezTo>
                  <a:cubicBezTo>
                    <a:pt x="15825" y="1107"/>
                    <a:pt x="14882" y="529"/>
                    <a:pt x="13905" y="218"/>
                  </a:cubicBezTo>
                  <a:cubicBezTo>
                    <a:pt x="13482" y="83"/>
                    <a:pt x="13025" y="0"/>
                    <a:pt x="1257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0"/>
            <p:cNvSpPr/>
            <p:nvPr/>
          </p:nvSpPr>
          <p:spPr>
            <a:xfrm>
              <a:off x="6709800" y="1418275"/>
              <a:ext cx="437500" cy="181675"/>
            </a:xfrm>
            <a:custGeom>
              <a:avLst/>
              <a:gdLst/>
              <a:ahLst/>
              <a:cxnLst/>
              <a:rect l="l" t="t" r="r" b="b"/>
              <a:pathLst>
                <a:path w="17500" h="7267" extrusionOk="0">
                  <a:moveTo>
                    <a:pt x="6601" y="1"/>
                  </a:moveTo>
                  <a:cubicBezTo>
                    <a:pt x="5200" y="1"/>
                    <a:pt x="3574" y="1300"/>
                    <a:pt x="3813" y="3301"/>
                  </a:cubicBezTo>
                  <a:cubicBezTo>
                    <a:pt x="3589" y="2275"/>
                    <a:pt x="2418" y="1496"/>
                    <a:pt x="1338" y="1496"/>
                  </a:cubicBezTo>
                  <a:cubicBezTo>
                    <a:pt x="1135" y="1496"/>
                    <a:pt x="933" y="1522"/>
                    <a:pt x="742" y="1582"/>
                  </a:cubicBezTo>
                  <a:cubicBezTo>
                    <a:pt x="447" y="1675"/>
                    <a:pt x="203" y="1834"/>
                    <a:pt x="1" y="2035"/>
                  </a:cubicBezTo>
                  <a:cubicBezTo>
                    <a:pt x="578" y="3181"/>
                    <a:pt x="644" y="4588"/>
                    <a:pt x="323" y="5849"/>
                  </a:cubicBezTo>
                  <a:cubicBezTo>
                    <a:pt x="693" y="5581"/>
                    <a:pt x="1141" y="5412"/>
                    <a:pt x="1577" y="5298"/>
                  </a:cubicBezTo>
                  <a:cubicBezTo>
                    <a:pt x="1992" y="5194"/>
                    <a:pt x="2439" y="5129"/>
                    <a:pt x="2886" y="5129"/>
                  </a:cubicBezTo>
                  <a:cubicBezTo>
                    <a:pt x="3667" y="5129"/>
                    <a:pt x="4447" y="5319"/>
                    <a:pt x="5047" y="5810"/>
                  </a:cubicBezTo>
                  <a:cubicBezTo>
                    <a:pt x="5445" y="6132"/>
                    <a:pt x="5701" y="6547"/>
                    <a:pt x="5865" y="7000"/>
                  </a:cubicBezTo>
                  <a:cubicBezTo>
                    <a:pt x="6764" y="6738"/>
                    <a:pt x="7632" y="6345"/>
                    <a:pt x="8423" y="5842"/>
                  </a:cubicBezTo>
                  <a:cubicBezTo>
                    <a:pt x="8445" y="5832"/>
                    <a:pt x="8538" y="5805"/>
                    <a:pt x="8609" y="5805"/>
                  </a:cubicBezTo>
                  <a:cubicBezTo>
                    <a:pt x="8662" y="5805"/>
                    <a:pt x="8707" y="5816"/>
                    <a:pt x="8707" y="5854"/>
                  </a:cubicBezTo>
                  <a:cubicBezTo>
                    <a:pt x="8712" y="6274"/>
                    <a:pt x="9007" y="6574"/>
                    <a:pt x="9350" y="6771"/>
                  </a:cubicBezTo>
                  <a:cubicBezTo>
                    <a:pt x="9885" y="7086"/>
                    <a:pt x="10588" y="7267"/>
                    <a:pt x="11232" y="7267"/>
                  </a:cubicBezTo>
                  <a:cubicBezTo>
                    <a:pt x="11358" y="7267"/>
                    <a:pt x="11477" y="7262"/>
                    <a:pt x="11592" y="7245"/>
                  </a:cubicBezTo>
                  <a:cubicBezTo>
                    <a:pt x="12204" y="7179"/>
                    <a:pt x="12803" y="6890"/>
                    <a:pt x="13327" y="6585"/>
                  </a:cubicBezTo>
                  <a:cubicBezTo>
                    <a:pt x="13873" y="6268"/>
                    <a:pt x="14364" y="5875"/>
                    <a:pt x="14810" y="5434"/>
                  </a:cubicBezTo>
                  <a:cubicBezTo>
                    <a:pt x="14838" y="5407"/>
                    <a:pt x="14936" y="5374"/>
                    <a:pt x="15012" y="5374"/>
                  </a:cubicBezTo>
                  <a:cubicBezTo>
                    <a:pt x="15057" y="5374"/>
                    <a:pt x="15095" y="5384"/>
                    <a:pt x="15105" y="5412"/>
                  </a:cubicBezTo>
                  <a:cubicBezTo>
                    <a:pt x="15427" y="6013"/>
                    <a:pt x="15961" y="6399"/>
                    <a:pt x="16583" y="6557"/>
                  </a:cubicBezTo>
                  <a:cubicBezTo>
                    <a:pt x="17499" y="4474"/>
                    <a:pt x="15427" y="3290"/>
                    <a:pt x="13846" y="3290"/>
                  </a:cubicBezTo>
                  <a:cubicBezTo>
                    <a:pt x="13103" y="3290"/>
                    <a:pt x="12466" y="3551"/>
                    <a:pt x="12302" y="4108"/>
                  </a:cubicBezTo>
                  <a:cubicBezTo>
                    <a:pt x="12416" y="3110"/>
                    <a:pt x="12318" y="1927"/>
                    <a:pt x="11265" y="1522"/>
                  </a:cubicBezTo>
                  <a:cubicBezTo>
                    <a:pt x="10954" y="1413"/>
                    <a:pt x="10578" y="1348"/>
                    <a:pt x="10207" y="1348"/>
                  </a:cubicBezTo>
                  <a:cubicBezTo>
                    <a:pt x="9443" y="1348"/>
                    <a:pt x="8679" y="1632"/>
                    <a:pt x="8494" y="2412"/>
                  </a:cubicBezTo>
                  <a:cubicBezTo>
                    <a:pt x="8564" y="721"/>
                    <a:pt x="7648" y="1"/>
                    <a:pt x="6601" y="1"/>
                  </a:cubicBezTo>
                  <a:close/>
                </a:path>
              </a:pathLst>
            </a:custGeom>
            <a:solidFill>
              <a:srgbClr val="ABD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0"/>
            <p:cNvSpPr/>
            <p:nvPr/>
          </p:nvSpPr>
          <p:spPr>
            <a:xfrm>
              <a:off x="6856400" y="1552600"/>
              <a:ext cx="268000" cy="48875"/>
            </a:xfrm>
            <a:custGeom>
              <a:avLst/>
              <a:gdLst/>
              <a:ahLst/>
              <a:cxnLst/>
              <a:rect l="l" t="t" r="r" b="b"/>
              <a:pathLst>
                <a:path w="10720" h="1955" extrusionOk="0">
                  <a:moveTo>
                    <a:pt x="9148" y="1"/>
                  </a:moveTo>
                  <a:cubicBezTo>
                    <a:pt x="9072" y="1"/>
                    <a:pt x="8974" y="34"/>
                    <a:pt x="8946" y="61"/>
                  </a:cubicBezTo>
                  <a:cubicBezTo>
                    <a:pt x="8500" y="502"/>
                    <a:pt x="8009" y="895"/>
                    <a:pt x="7463" y="1212"/>
                  </a:cubicBezTo>
                  <a:cubicBezTo>
                    <a:pt x="6939" y="1517"/>
                    <a:pt x="6340" y="1806"/>
                    <a:pt x="5728" y="1872"/>
                  </a:cubicBezTo>
                  <a:cubicBezTo>
                    <a:pt x="5613" y="1889"/>
                    <a:pt x="5494" y="1894"/>
                    <a:pt x="5368" y="1894"/>
                  </a:cubicBezTo>
                  <a:cubicBezTo>
                    <a:pt x="4724" y="1894"/>
                    <a:pt x="4021" y="1713"/>
                    <a:pt x="3486" y="1398"/>
                  </a:cubicBezTo>
                  <a:cubicBezTo>
                    <a:pt x="3143" y="1201"/>
                    <a:pt x="2848" y="901"/>
                    <a:pt x="2843" y="481"/>
                  </a:cubicBezTo>
                  <a:cubicBezTo>
                    <a:pt x="2843" y="443"/>
                    <a:pt x="2798" y="432"/>
                    <a:pt x="2745" y="432"/>
                  </a:cubicBezTo>
                  <a:cubicBezTo>
                    <a:pt x="2674" y="432"/>
                    <a:pt x="2581" y="459"/>
                    <a:pt x="2559" y="469"/>
                  </a:cubicBezTo>
                  <a:cubicBezTo>
                    <a:pt x="1768" y="972"/>
                    <a:pt x="900" y="1365"/>
                    <a:pt x="1" y="1627"/>
                  </a:cubicBezTo>
                  <a:cubicBezTo>
                    <a:pt x="6" y="1648"/>
                    <a:pt x="11" y="1670"/>
                    <a:pt x="23" y="1692"/>
                  </a:cubicBezTo>
                  <a:cubicBezTo>
                    <a:pt x="1015" y="1408"/>
                    <a:pt x="1954" y="960"/>
                    <a:pt x="2679" y="502"/>
                  </a:cubicBezTo>
                  <a:cubicBezTo>
                    <a:pt x="2679" y="1501"/>
                    <a:pt x="4376" y="1954"/>
                    <a:pt x="5423" y="1954"/>
                  </a:cubicBezTo>
                  <a:cubicBezTo>
                    <a:pt x="5565" y="1954"/>
                    <a:pt x="5701" y="1942"/>
                    <a:pt x="5816" y="1927"/>
                  </a:cubicBezTo>
                  <a:cubicBezTo>
                    <a:pt x="7027" y="1713"/>
                    <a:pt x="8238" y="928"/>
                    <a:pt x="9089" y="77"/>
                  </a:cubicBezTo>
                  <a:cubicBezTo>
                    <a:pt x="9437" y="743"/>
                    <a:pt x="10021" y="1124"/>
                    <a:pt x="10681" y="1267"/>
                  </a:cubicBezTo>
                  <a:cubicBezTo>
                    <a:pt x="10698" y="1239"/>
                    <a:pt x="10709" y="1212"/>
                    <a:pt x="10719" y="1184"/>
                  </a:cubicBezTo>
                  <a:cubicBezTo>
                    <a:pt x="10097" y="1026"/>
                    <a:pt x="9563" y="640"/>
                    <a:pt x="9241" y="39"/>
                  </a:cubicBezTo>
                  <a:cubicBezTo>
                    <a:pt x="9231" y="11"/>
                    <a:pt x="9193" y="1"/>
                    <a:pt x="9148" y="1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0"/>
            <p:cNvSpPr/>
            <p:nvPr/>
          </p:nvSpPr>
          <p:spPr>
            <a:xfrm>
              <a:off x="5752275" y="1328500"/>
              <a:ext cx="1270625" cy="449500"/>
            </a:xfrm>
            <a:custGeom>
              <a:avLst/>
              <a:gdLst/>
              <a:ahLst/>
              <a:cxnLst/>
              <a:rect l="l" t="t" r="r" b="b"/>
              <a:pathLst>
                <a:path w="50825" h="17980" extrusionOk="0">
                  <a:moveTo>
                    <a:pt x="27133" y="1"/>
                  </a:moveTo>
                  <a:cubicBezTo>
                    <a:pt x="24722" y="1"/>
                    <a:pt x="22283" y="1582"/>
                    <a:pt x="22046" y="4830"/>
                  </a:cubicBezTo>
                  <a:cubicBezTo>
                    <a:pt x="21387" y="3959"/>
                    <a:pt x="20424" y="3588"/>
                    <a:pt x="19398" y="3588"/>
                  </a:cubicBezTo>
                  <a:cubicBezTo>
                    <a:pt x="16852" y="3588"/>
                    <a:pt x="13917" y="5867"/>
                    <a:pt x="14267" y="8436"/>
                  </a:cubicBezTo>
                  <a:cubicBezTo>
                    <a:pt x="13411" y="7640"/>
                    <a:pt x="12196" y="7211"/>
                    <a:pt x="10990" y="7211"/>
                  </a:cubicBezTo>
                  <a:cubicBezTo>
                    <a:pt x="10574" y="7211"/>
                    <a:pt x="10160" y="7262"/>
                    <a:pt x="9762" y="7366"/>
                  </a:cubicBezTo>
                  <a:cubicBezTo>
                    <a:pt x="8365" y="7781"/>
                    <a:pt x="6401" y="9418"/>
                    <a:pt x="6647" y="10972"/>
                  </a:cubicBezTo>
                  <a:cubicBezTo>
                    <a:pt x="6245" y="10749"/>
                    <a:pt x="5763" y="10648"/>
                    <a:pt x="5250" y="10648"/>
                  </a:cubicBezTo>
                  <a:cubicBezTo>
                    <a:pt x="2935" y="10648"/>
                    <a:pt x="1" y="12710"/>
                    <a:pt x="1077" y="14987"/>
                  </a:cubicBezTo>
                  <a:cubicBezTo>
                    <a:pt x="1439" y="15745"/>
                    <a:pt x="2014" y="16010"/>
                    <a:pt x="2661" y="16010"/>
                  </a:cubicBezTo>
                  <a:cubicBezTo>
                    <a:pt x="3765" y="16010"/>
                    <a:pt x="5081" y="15236"/>
                    <a:pt x="5910" y="14823"/>
                  </a:cubicBezTo>
                  <a:lnTo>
                    <a:pt x="6320" y="14742"/>
                  </a:lnTo>
                  <a:cubicBezTo>
                    <a:pt x="7143" y="15718"/>
                    <a:pt x="8276" y="16127"/>
                    <a:pt x="9458" y="16127"/>
                  </a:cubicBezTo>
                  <a:cubicBezTo>
                    <a:pt x="10861" y="16127"/>
                    <a:pt x="12333" y="15551"/>
                    <a:pt x="13443" y="14660"/>
                  </a:cubicBezTo>
                  <a:cubicBezTo>
                    <a:pt x="13749" y="16124"/>
                    <a:pt x="15324" y="16780"/>
                    <a:pt x="16893" y="16780"/>
                  </a:cubicBezTo>
                  <a:cubicBezTo>
                    <a:pt x="17871" y="16780"/>
                    <a:pt x="18847" y="16525"/>
                    <a:pt x="19510" y="16051"/>
                  </a:cubicBezTo>
                  <a:cubicBezTo>
                    <a:pt x="20409" y="16817"/>
                    <a:pt x="21017" y="17521"/>
                    <a:pt x="22128" y="17521"/>
                  </a:cubicBezTo>
                  <a:cubicBezTo>
                    <a:pt x="22330" y="17521"/>
                    <a:pt x="22548" y="17497"/>
                    <a:pt x="22788" y="17447"/>
                  </a:cubicBezTo>
                  <a:cubicBezTo>
                    <a:pt x="23851" y="17283"/>
                    <a:pt x="25406" y="16711"/>
                    <a:pt x="25979" y="15724"/>
                  </a:cubicBezTo>
                  <a:cubicBezTo>
                    <a:pt x="27150" y="16435"/>
                    <a:pt x="28106" y="16730"/>
                    <a:pt x="29039" y="16730"/>
                  </a:cubicBezTo>
                  <a:cubicBezTo>
                    <a:pt x="30262" y="16730"/>
                    <a:pt x="31446" y="16223"/>
                    <a:pt x="33027" y="15478"/>
                  </a:cubicBezTo>
                  <a:cubicBezTo>
                    <a:pt x="33910" y="17205"/>
                    <a:pt x="35507" y="17980"/>
                    <a:pt x="37175" y="17980"/>
                  </a:cubicBezTo>
                  <a:cubicBezTo>
                    <a:pt x="38752" y="17980"/>
                    <a:pt x="40391" y="17287"/>
                    <a:pt x="41547" y="16051"/>
                  </a:cubicBezTo>
                  <a:cubicBezTo>
                    <a:pt x="42553" y="16579"/>
                    <a:pt x="44355" y="17105"/>
                    <a:pt x="46040" y="17105"/>
                  </a:cubicBezTo>
                  <a:cubicBezTo>
                    <a:pt x="47508" y="17105"/>
                    <a:pt x="48888" y="16706"/>
                    <a:pt x="49577" y="15560"/>
                  </a:cubicBezTo>
                  <a:cubicBezTo>
                    <a:pt x="50825" y="13575"/>
                    <a:pt x="48649" y="12334"/>
                    <a:pt x="46568" y="12334"/>
                  </a:cubicBezTo>
                  <a:cubicBezTo>
                    <a:pt x="45647" y="12334"/>
                    <a:pt x="44745" y="12577"/>
                    <a:pt x="44166" y="13106"/>
                  </a:cubicBezTo>
                  <a:cubicBezTo>
                    <a:pt x="44329" y="11709"/>
                    <a:pt x="44247" y="10072"/>
                    <a:pt x="42938" y="9254"/>
                  </a:cubicBezTo>
                  <a:cubicBezTo>
                    <a:pt x="42467" y="8940"/>
                    <a:pt x="41816" y="8795"/>
                    <a:pt x="41140" y="8795"/>
                  </a:cubicBezTo>
                  <a:cubicBezTo>
                    <a:pt x="40054" y="8795"/>
                    <a:pt x="38906" y="9171"/>
                    <a:pt x="38350" y="9826"/>
                  </a:cubicBezTo>
                  <a:cubicBezTo>
                    <a:pt x="39005" y="7862"/>
                    <a:pt x="38678" y="5566"/>
                    <a:pt x="36960" y="4257"/>
                  </a:cubicBezTo>
                  <a:cubicBezTo>
                    <a:pt x="36479" y="3915"/>
                    <a:pt x="35557" y="3688"/>
                    <a:pt x="34640" y="3688"/>
                  </a:cubicBezTo>
                  <a:cubicBezTo>
                    <a:pt x="33381" y="3688"/>
                    <a:pt x="32132" y="4116"/>
                    <a:pt x="32048" y="5266"/>
                  </a:cubicBezTo>
                  <a:lnTo>
                    <a:pt x="32048" y="5266"/>
                  </a:lnTo>
                  <a:cubicBezTo>
                    <a:pt x="32230" y="1790"/>
                    <a:pt x="29697" y="1"/>
                    <a:pt x="27133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0"/>
            <p:cNvSpPr/>
            <p:nvPr/>
          </p:nvSpPr>
          <p:spPr>
            <a:xfrm>
              <a:off x="5765700" y="1326775"/>
              <a:ext cx="1247400" cy="452900"/>
            </a:xfrm>
            <a:custGeom>
              <a:avLst/>
              <a:gdLst/>
              <a:ahLst/>
              <a:cxnLst/>
              <a:rect l="l" t="t" r="r" b="b"/>
              <a:pathLst>
                <a:path w="49896" h="18116" extrusionOk="0">
                  <a:moveTo>
                    <a:pt x="26552" y="140"/>
                  </a:moveTo>
                  <a:cubicBezTo>
                    <a:pt x="28012" y="140"/>
                    <a:pt x="29468" y="755"/>
                    <a:pt x="30378" y="1931"/>
                  </a:cubicBezTo>
                  <a:cubicBezTo>
                    <a:pt x="31144" y="2913"/>
                    <a:pt x="31413" y="4161"/>
                    <a:pt x="31346" y="5387"/>
                  </a:cubicBezTo>
                  <a:lnTo>
                    <a:pt x="31346" y="5387"/>
                  </a:lnTo>
                  <a:cubicBezTo>
                    <a:pt x="31345" y="5393"/>
                    <a:pt x="31345" y="5400"/>
                    <a:pt x="31345" y="5406"/>
                  </a:cubicBezTo>
                  <a:cubicBezTo>
                    <a:pt x="31342" y="5442"/>
                    <a:pt x="31403" y="5460"/>
                    <a:pt x="31472" y="5460"/>
                  </a:cubicBezTo>
                  <a:cubicBezTo>
                    <a:pt x="31560" y="5460"/>
                    <a:pt x="31662" y="5431"/>
                    <a:pt x="31665" y="5373"/>
                  </a:cubicBezTo>
                  <a:cubicBezTo>
                    <a:pt x="31735" y="4155"/>
                    <a:pt x="33012" y="3825"/>
                    <a:pt x="34081" y="3825"/>
                  </a:cubicBezTo>
                  <a:cubicBezTo>
                    <a:pt x="34285" y="3825"/>
                    <a:pt x="34482" y="3837"/>
                    <a:pt x="34661" y="3857"/>
                  </a:cubicBezTo>
                  <a:cubicBezTo>
                    <a:pt x="35228" y="3917"/>
                    <a:pt x="35861" y="4048"/>
                    <a:pt x="36325" y="4403"/>
                  </a:cubicBezTo>
                  <a:cubicBezTo>
                    <a:pt x="37066" y="4975"/>
                    <a:pt x="37579" y="5816"/>
                    <a:pt x="37808" y="6715"/>
                  </a:cubicBezTo>
                  <a:cubicBezTo>
                    <a:pt x="38075" y="7763"/>
                    <a:pt x="37989" y="8875"/>
                    <a:pt x="37655" y="9895"/>
                  </a:cubicBezTo>
                  <a:cubicBezTo>
                    <a:pt x="37640" y="9944"/>
                    <a:pt x="37695" y="9961"/>
                    <a:pt x="37763" y="9961"/>
                  </a:cubicBezTo>
                  <a:cubicBezTo>
                    <a:pt x="37841" y="9961"/>
                    <a:pt x="37935" y="9938"/>
                    <a:pt x="37956" y="9912"/>
                  </a:cubicBezTo>
                  <a:cubicBezTo>
                    <a:pt x="37961" y="9907"/>
                    <a:pt x="37966" y="9901"/>
                    <a:pt x="37971" y="9895"/>
                  </a:cubicBezTo>
                  <a:lnTo>
                    <a:pt x="37971" y="9895"/>
                  </a:lnTo>
                  <a:cubicBezTo>
                    <a:pt x="37971" y="9895"/>
                    <a:pt x="37972" y="9895"/>
                    <a:pt x="37972" y="9895"/>
                  </a:cubicBezTo>
                  <a:cubicBezTo>
                    <a:pt x="37972" y="9895"/>
                    <a:pt x="37972" y="9894"/>
                    <a:pt x="37972" y="9894"/>
                  </a:cubicBezTo>
                  <a:lnTo>
                    <a:pt x="37972" y="9894"/>
                  </a:lnTo>
                  <a:cubicBezTo>
                    <a:pt x="38580" y="9210"/>
                    <a:pt x="39593" y="8928"/>
                    <a:pt x="40520" y="8928"/>
                  </a:cubicBezTo>
                  <a:cubicBezTo>
                    <a:pt x="40712" y="8928"/>
                    <a:pt x="40901" y="8940"/>
                    <a:pt x="41081" y="8963"/>
                  </a:cubicBezTo>
                  <a:cubicBezTo>
                    <a:pt x="42309" y="9116"/>
                    <a:pt x="43186" y="9967"/>
                    <a:pt x="43438" y="11178"/>
                  </a:cubicBezTo>
                  <a:cubicBezTo>
                    <a:pt x="43569" y="11838"/>
                    <a:pt x="43546" y="12525"/>
                    <a:pt x="43470" y="13190"/>
                  </a:cubicBezTo>
                  <a:cubicBezTo>
                    <a:pt x="43466" y="13227"/>
                    <a:pt x="43507" y="13240"/>
                    <a:pt x="43561" y="13240"/>
                  </a:cubicBezTo>
                  <a:cubicBezTo>
                    <a:pt x="43642" y="13240"/>
                    <a:pt x="43752" y="13210"/>
                    <a:pt x="43775" y="13190"/>
                  </a:cubicBezTo>
                  <a:cubicBezTo>
                    <a:pt x="44368" y="12659"/>
                    <a:pt x="45188" y="12466"/>
                    <a:pt x="45980" y="12466"/>
                  </a:cubicBezTo>
                  <a:cubicBezTo>
                    <a:pt x="46187" y="12466"/>
                    <a:pt x="46392" y="12480"/>
                    <a:pt x="46590" y="12503"/>
                  </a:cubicBezTo>
                  <a:cubicBezTo>
                    <a:pt x="47474" y="12612"/>
                    <a:pt x="48516" y="12956"/>
                    <a:pt x="49019" y="13752"/>
                  </a:cubicBezTo>
                  <a:cubicBezTo>
                    <a:pt x="49558" y="14620"/>
                    <a:pt x="49012" y="15716"/>
                    <a:pt x="48304" y="16300"/>
                  </a:cubicBezTo>
                  <a:cubicBezTo>
                    <a:pt x="47546" y="16926"/>
                    <a:pt x="46529" y="17110"/>
                    <a:pt x="45553" y="17110"/>
                  </a:cubicBezTo>
                  <a:cubicBezTo>
                    <a:pt x="45313" y="17110"/>
                    <a:pt x="45076" y="17098"/>
                    <a:pt x="44845" y="17080"/>
                  </a:cubicBezTo>
                  <a:cubicBezTo>
                    <a:pt x="43586" y="16971"/>
                    <a:pt x="42276" y="16660"/>
                    <a:pt x="41147" y="16076"/>
                  </a:cubicBezTo>
                  <a:cubicBezTo>
                    <a:pt x="41117" y="16060"/>
                    <a:pt x="41073" y="16052"/>
                    <a:pt x="41028" y="16052"/>
                  </a:cubicBezTo>
                  <a:cubicBezTo>
                    <a:pt x="40965" y="16052"/>
                    <a:pt x="40898" y="16068"/>
                    <a:pt x="40862" y="16103"/>
                  </a:cubicBezTo>
                  <a:cubicBezTo>
                    <a:pt x="39784" y="17247"/>
                    <a:pt x="38204" y="17980"/>
                    <a:pt x="36646" y="17980"/>
                  </a:cubicBezTo>
                  <a:cubicBezTo>
                    <a:pt x="35745" y="17980"/>
                    <a:pt x="34852" y="17735"/>
                    <a:pt x="34066" y="17183"/>
                  </a:cubicBezTo>
                  <a:cubicBezTo>
                    <a:pt x="33455" y="16758"/>
                    <a:pt x="32986" y="16169"/>
                    <a:pt x="32642" y="15514"/>
                  </a:cubicBezTo>
                  <a:cubicBezTo>
                    <a:pt x="32627" y="15487"/>
                    <a:pt x="32590" y="15477"/>
                    <a:pt x="32547" y="15477"/>
                  </a:cubicBezTo>
                  <a:cubicBezTo>
                    <a:pt x="32480" y="15477"/>
                    <a:pt x="32399" y="15501"/>
                    <a:pt x="32370" y="15514"/>
                  </a:cubicBezTo>
                  <a:cubicBezTo>
                    <a:pt x="31290" y="16022"/>
                    <a:pt x="30160" y="16589"/>
                    <a:pt x="28961" y="16710"/>
                  </a:cubicBezTo>
                  <a:cubicBezTo>
                    <a:pt x="28828" y="16723"/>
                    <a:pt x="28696" y="16730"/>
                    <a:pt x="28564" y="16730"/>
                  </a:cubicBezTo>
                  <a:cubicBezTo>
                    <a:pt x="27496" y="16730"/>
                    <a:pt x="26492" y="16298"/>
                    <a:pt x="25578" y="15749"/>
                  </a:cubicBezTo>
                  <a:cubicBezTo>
                    <a:pt x="25553" y="15732"/>
                    <a:pt x="25511" y="15723"/>
                    <a:pt x="25466" y="15723"/>
                  </a:cubicBezTo>
                  <a:cubicBezTo>
                    <a:pt x="25394" y="15723"/>
                    <a:pt x="25314" y="15746"/>
                    <a:pt x="25283" y="15793"/>
                  </a:cubicBezTo>
                  <a:cubicBezTo>
                    <a:pt x="24678" y="16796"/>
                    <a:pt x="23369" y="17244"/>
                    <a:pt x="22279" y="17445"/>
                  </a:cubicBezTo>
                  <a:cubicBezTo>
                    <a:pt x="22064" y="17484"/>
                    <a:pt x="21857" y="17507"/>
                    <a:pt x="21654" y="17507"/>
                  </a:cubicBezTo>
                  <a:cubicBezTo>
                    <a:pt x="21259" y="17507"/>
                    <a:pt x="20883" y="17420"/>
                    <a:pt x="20511" y="17200"/>
                  </a:cubicBezTo>
                  <a:cubicBezTo>
                    <a:pt x="19998" y="16899"/>
                    <a:pt x="19572" y="16469"/>
                    <a:pt x="19125" y="16088"/>
                  </a:cubicBezTo>
                  <a:cubicBezTo>
                    <a:pt x="19096" y="16063"/>
                    <a:pt x="19054" y="16053"/>
                    <a:pt x="19009" y="16053"/>
                  </a:cubicBezTo>
                  <a:cubicBezTo>
                    <a:pt x="18943" y="16053"/>
                    <a:pt x="18872" y="16075"/>
                    <a:pt x="18830" y="16103"/>
                  </a:cubicBezTo>
                  <a:cubicBezTo>
                    <a:pt x="18133" y="16592"/>
                    <a:pt x="17245" y="16781"/>
                    <a:pt x="16401" y="16781"/>
                  </a:cubicBezTo>
                  <a:cubicBezTo>
                    <a:pt x="16367" y="16781"/>
                    <a:pt x="16333" y="16781"/>
                    <a:pt x="16300" y="16780"/>
                  </a:cubicBezTo>
                  <a:cubicBezTo>
                    <a:pt x="15416" y="16763"/>
                    <a:pt x="14461" y="16534"/>
                    <a:pt x="13790" y="15935"/>
                  </a:cubicBezTo>
                  <a:cubicBezTo>
                    <a:pt x="13419" y="15612"/>
                    <a:pt x="13173" y="15192"/>
                    <a:pt x="13070" y="14713"/>
                  </a:cubicBezTo>
                  <a:cubicBezTo>
                    <a:pt x="13061" y="14673"/>
                    <a:pt x="13018" y="14659"/>
                    <a:pt x="12966" y="14659"/>
                  </a:cubicBezTo>
                  <a:cubicBezTo>
                    <a:pt x="12889" y="14659"/>
                    <a:pt x="12794" y="14690"/>
                    <a:pt x="12765" y="14713"/>
                  </a:cubicBezTo>
                  <a:cubicBezTo>
                    <a:pt x="11707" y="15550"/>
                    <a:pt x="10303" y="16113"/>
                    <a:pt x="8954" y="16113"/>
                  </a:cubicBezTo>
                  <a:cubicBezTo>
                    <a:pt x="7833" y="16113"/>
                    <a:pt x="6749" y="15724"/>
                    <a:pt x="5935" y="14778"/>
                  </a:cubicBezTo>
                  <a:cubicBezTo>
                    <a:pt x="5912" y="14753"/>
                    <a:pt x="5872" y="14745"/>
                    <a:pt x="5831" y="14745"/>
                  </a:cubicBezTo>
                  <a:cubicBezTo>
                    <a:pt x="5794" y="14745"/>
                    <a:pt x="5757" y="14751"/>
                    <a:pt x="5733" y="14756"/>
                  </a:cubicBezTo>
                  <a:cubicBezTo>
                    <a:pt x="5597" y="14784"/>
                    <a:pt x="5461" y="14811"/>
                    <a:pt x="5325" y="14837"/>
                  </a:cubicBezTo>
                  <a:cubicBezTo>
                    <a:pt x="5281" y="14845"/>
                    <a:pt x="5253" y="14856"/>
                    <a:pt x="5238" y="14867"/>
                  </a:cubicBezTo>
                  <a:lnTo>
                    <a:pt x="5238" y="14867"/>
                  </a:lnTo>
                  <a:cubicBezTo>
                    <a:pt x="4436" y="15269"/>
                    <a:pt x="3638" y="15739"/>
                    <a:pt x="2755" y="15940"/>
                  </a:cubicBezTo>
                  <a:cubicBezTo>
                    <a:pt x="2563" y="15982"/>
                    <a:pt x="2364" y="16011"/>
                    <a:pt x="2166" y="16011"/>
                  </a:cubicBezTo>
                  <a:cubicBezTo>
                    <a:pt x="1908" y="16011"/>
                    <a:pt x="1653" y="15963"/>
                    <a:pt x="1418" y="15836"/>
                  </a:cubicBezTo>
                  <a:cubicBezTo>
                    <a:pt x="1004" y="15612"/>
                    <a:pt x="725" y="15187"/>
                    <a:pt x="584" y="14746"/>
                  </a:cubicBezTo>
                  <a:cubicBezTo>
                    <a:pt x="11" y="12978"/>
                    <a:pt x="1757" y="11554"/>
                    <a:pt x="3235" y="11041"/>
                  </a:cubicBezTo>
                  <a:cubicBezTo>
                    <a:pt x="3687" y="10886"/>
                    <a:pt x="4179" y="10783"/>
                    <a:pt x="4666" y="10783"/>
                  </a:cubicBezTo>
                  <a:cubicBezTo>
                    <a:pt x="5120" y="10783"/>
                    <a:pt x="5568" y="10872"/>
                    <a:pt x="5973" y="11091"/>
                  </a:cubicBezTo>
                  <a:cubicBezTo>
                    <a:pt x="5991" y="11101"/>
                    <a:pt x="6038" y="11108"/>
                    <a:pt x="6090" y="11108"/>
                  </a:cubicBezTo>
                  <a:cubicBezTo>
                    <a:pt x="6179" y="11108"/>
                    <a:pt x="6280" y="11087"/>
                    <a:pt x="6274" y="11025"/>
                  </a:cubicBezTo>
                  <a:cubicBezTo>
                    <a:pt x="6110" y="9857"/>
                    <a:pt x="7048" y="8832"/>
                    <a:pt x="7921" y="8200"/>
                  </a:cubicBezTo>
                  <a:cubicBezTo>
                    <a:pt x="8389" y="7861"/>
                    <a:pt x="8918" y="7566"/>
                    <a:pt x="9487" y="7447"/>
                  </a:cubicBezTo>
                  <a:cubicBezTo>
                    <a:pt x="9795" y="7381"/>
                    <a:pt x="10110" y="7349"/>
                    <a:pt x="10425" y="7349"/>
                  </a:cubicBezTo>
                  <a:cubicBezTo>
                    <a:pt x="10817" y="7349"/>
                    <a:pt x="11210" y="7399"/>
                    <a:pt x="11592" y="7495"/>
                  </a:cubicBezTo>
                  <a:cubicBezTo>
                    <a:pt x="12329" y="7676"/>
                    <a:pt x="13010" y="8024"/>
                    <a:pt x="13573" y="8538"/>
                  </a:cubicBezTo>
                  <a:cubicBezTo>
                    <a:pt x="13593" y="8556"/>
                    <a:pt x="13654" y="8567"/>
                    <a:pt x="13718" y="8567"/>
                  </a:cubicBezTo>
                  <a:cubicBezTo>
                    <a:pt x="13806" y="8567"/>
                    <a:pt x="13898" y="8545"/>
                    <a:pt x="13888" y="8488"/>
                  </a:cubicBezTo>
                  <a:cubicBezTo>
                    <a:pt x="13709" y="7087"/>
                    <a:pt x="14499" y="5816"/>
                    <a:pt x="15552" y="4965"/>
                  </a:cubicBezTo>
                  <a:cubicBezTo>
                    <a:pt x="16451" y="4246"/>
                    <a:pt x="17630" y="3722"/>
                    <a:pt x="18802" y="3722"/>
                  </a:cubicBezTo>
                  <a:cubicBezTo>
                    <a:pt x="19025" y="3722"/>
                    <a:pt x="19248" y="3741"/>
                    <a:pt x="19469" y="3781"/>
                  </a:cubicBezTo>
                  <a:cubicBezTo>
                    <a:pt x="20227" y="3917"/>
                    <a:pt x="20887" y="4326"/>
                    <a:pt x="21356" y="4932"/>
                  </a:cubicBezTo>
                  <a:cubicBezTo>
                    <a:pt x="21375" y="4957"/>
                    <a:pt x="21426" y="4970"/>
                    <a:pt x="21482" y="4970"/>
                  </a:cubicBezTo>
                  <a:cubicBezTo>
                    <a:pt x="21570" y="4970"/>
                    <a:pt x="21669" y="4939"/>
                    <a:pt x="21672" y="4882"/>
                  </a:cubicBezTo>
                  <a:cubicBezTo>
                    <a:pt x="21760" y="3764"/>
                    <a:pt x="22131" y="2662"/>
                    <a:pt x="22861" y="1801"/>
                  </a:cubicBezTo>
                  <a:cubicBezTo>
                    <a:pt x="23490" y="1070"/>
                    <a:pt x="24346" y="546"/>
                    <a:pt x="25278" y="300"/>
                  </a:cubicBezTo>
                  <a:cubicBezTo>
                    <a:pt x="25694" y="193"/>
                    <a:pt x="26123" y="140"/>
                    <a:pt x="26552" y="140"/>
                  </a:cubicBezTo>
                  <a:close/>
                  <a:moveTo>
                    <a:pt x="26629" y="0"/>
                  </a:moveTo>
                  <a:cubicBezTo>
                    <a:pt x="25241" y="0"/>
                    <a:pt x="23849" y="497"/>
                    <a:pt x="22856" y="1468"/>
                  </a:cubicBezTo>
                  <a:cubicBezTo>
                    <a:pt x="22013" y="2297"/>
                    <a:pt x="21544" y="3393"/>
                    <a:pt x="21389" y="4547"/>
                  </a:cubicBezTo>
                  <a:lnTo>
                    <a:pt x="21389" y="4547"/>
                  </a:lnTo>
                  <a:cubicBezTo>
                    <a:pt x="20710" y="3859"/>
                    <a:pt x="19831" y="3569"/>
                    <a:pt x="18910" y="3569"/>
                  </a:cubicBezTo>
                  <a:cubicBezTo>
                    <a:pt x="17056" y="3569"/>
                    <a:pt x="15032" y="4742"/>
                    <a:pt x="14117" y="6203"/>
                  </a:cubicBezTo>
                  <a:cubicBezTo>
                    <a:pt x="13740" y="6802"/>
                    <a:pt x="13525" y="7487"/>
                    <a:pt x="13541" y="8191"/>
                  </a:cubicBezTo>
                  <a:lnTo>
                    <a:pt x="13541" y="8191"/>
                  </a:lnTo>
                  <a:cubicBezTo>
                    <a:pt x="12670" y="7541"/>
                    <a:pt x="11575" y="7216"/>
                    <a:pt x="10489" y="7216"/>
                  </a:cubicBezTo>
                  <a:cubicBezTo>
                    <a:pt x="10283" y="7216"/>
                    <a:pt x="10078" y="7227"/>
                    <a:pt x="9874" y="7251"/>
                  </a:cubicBezTo>
                  <a:cubicBezTo>
                    <a:pt x="8591" y="7397"/>
                    <a:pt x="7402" y="8140"/>
                    <a:pt x="6601" y="9137"/>
                  </a:cubicBezTo>
                  <a:cubicBezTo>
                    <a:pt x="6211" y="9630"/>
                    <a:pt x="5912" y="10223"/>
                    <a:pt x="5929" y="10852"/>
                  </a:cubicBezTo>
                  <a:lnTo>
                    <a:pt x="5929" y="10852"/>
                  </a:lnTo>
                  <a:cubicBezTo>
                    <a:pt x="5555" y="10709"/>
                    <a:pt x="5151" y="10648"/>
                    <a:pt x="4746" y="10648"/>
                  </a:cubicBezTo>
                  <a:cubicBezTo>
                    <a:pt x="4355" y="10648"/>
                    <a:pt x="3961" y="10705"/>
                    <a:pt x="3590" y="10796"/>
                  </a:cubicBezTo>
                  <a:cubicBezTo>
                    <a:pt x="2641" y="11025"/>
                    <a:pt x="1707" y="11494"/>
                    <a:pt x="1020" y="12198"/>
                  </a:cubicBezTo>
                  <a:cubicBezTo>
                    <a:pt x="403" y="12830"/>
                    <a:pt x="0" y="13692"/>
                    <a:pt x="207" y="14582"/>
                  </a:cubicBezTo>
                  <a:cubicBezTo>
                    <a:pt x="317" y="15061"/>
                    <a:pt x="572" y="15537"/>
                    <a:pt x="977" y="15826"/>
                  </a:cubicBezTo>
                  <a:cubicBezTo>
                    <a:pt x="1301" y="16058"/>
                    <a:pt x="1698" y="16144"/>
                    <a:pt x="2092" y="16144"/>
                  </a:cubicBezTo>
                  <a:cubicBezTo>
                    <a:pt x="2161" y="16144"/>
                    <a:pt x="2229" y="16141"/>
                    <a:pt x="2296" y="16136"/>
                  </a:cubicBezTo>
                  <a:cubicBezTo>
                    <a:pt x="3431" y="16056"/>
                    <a:pt x="4454" y="15451"/>
                    <a:pt x="5450" y="14947"/>
                  </a:cubicBezTo>
                  <a:lnTo>
                    <a:pt x="5450" y="14947"/>
                  </a:lnTo>
                  <a:cubicBezTo>
                    <a:pt x="5526" y="14932"/>
                    <a:pt x="5603" y="14916"/>
                    <a:pt x="5679" y="14901"/>
                  </a:cubicBezTo>
                  <a:lnTo>
                    <a:pt x="5679" y="14901"/>
                  </a:lnTo>
                  <a:cubicBezTo>
                    <a:pt x="6532" y="15857"/>
                    <a:pt x="7706" y="16252"/>
                    <a:pt x="8913" y="16252"/>
                  </a:cubicBezTo>
                  <a:cubicBezTo>
                    <a:pt x="9774" y="16252"/>
                    <a:pt x="10653" y="16052"/>
                    <a:pt x="11445" y="15711"/>
                  </a:cubicBezTo>
                  <a:cubicBezTo>
                    <a:pt x="11920" y="15502"/>
                    <a:pt x="12373" y="15245"/>
                    <a:pt x="12798" y="14940"/>
                  </a:cubicBezTo>
                  <a:lnTo>
                    <a:pt x="12798" y="14940"/>
                  </a:lnTo>
                  <a:cubicBezTo>
                    <a:pt x="13231" y="16387"/>
                    <a:pt x="14829" y="16914"/>
                    <a:pt x="16306" y="16914"/>
                  </a:cubicBezTo>
                  <a:cubicBezTo>
                    <a:pt x="16790" y="16914"/>
                    <a:pt x="17261" y="16857"/>
                    <a:pt x="17674" y="16758"/>
                  </a:cubicBezTo>
                  <a:cubicBezTo>
                    <a:pt x="18118" y="16654"/>
                    <a:pt x="18548" y="16493"/>
                    <a:pt x="18935" y="16258"/>
                  </a:cubicBezTo>
                  <a:lnTo>
                    <a:pt x="18935" y="16258"/>
                  </a:lnTo>
                  <a:cubicBezTo>
                    <a:pt x="19396" y="16659"/>
                    <a:pt x="19847" y="17104"/>
                    <a:pt x="20396" y="17385"/>
                  </a:cubicBezTo>
                  <a:cubicBezTo>
                    <a:pt x="20768" y="17575"/>
                    <a:pt x="21161" y="17649"/>
                    <a:pt x="21560" y="17649"/>
                  </a:cubicBezTo>
                  <a:cubicBezTo>
                    <a:pt x="21792" y="17649"/>
                    <a:pt x="22027" y="17624"/>
                    <a:pt x="22262" y="17581"/>
                  </a:cubicBezTo>
                  <a:cubicBezTo>
                    <a:pt x="23409" y="17375"/>
                    <a:pt x="24789" y="16950"/>
                    <a:pt x="25498" y="15954"/>
                  </a:cubicBezTo>
                  <a:lnTo>
                    <a:pt x="25498" y="15954"/>
                  </a:lnTo>
                  <a:cubicBezTo>
                    <a:pt x="26432" y="16487"/>
                    <a:pt x="27435" y="16863"/>
                    <a:pt x="28511" y="16863"/>
                  </a:cubicBezTo>
                  <a:cubicBezTo>
                    <a:pt x="28643" y="16863"/>
                    <a:pt x="28777" y="16857"/>
                    <a:pt x="28911" y="16846"/>
                  </a:cubicBezTo>
                  <a:cubicBezTo>
                    <a:pt x="30135" y="16738"/>
                    <a:pt x="31286" y="16203"/>
                    <a:pt x="32393" y="15686"/>
                  </a:cubicBezTo>
                  <a:lnTo>
                    <a:pt x="32393" y="15686"/>
                  </a:lnTo>
                  <a:cubicBezTo>
                    <a:pt x="33034" y="16858"/>
                    <a:pt x="34111" y="17694"/>
                    <a:pt x="35419" y="17986"/>
                  </a:cubicBezTo>
                  <a:cubicBezTo>
                    <a:pt x="35810" y="18074"/>
                    <a:pt x="36209" y="18116"/>
                    <a:pt x="36609" y="18116"/>
                  </a:cubicBezTo>
                  <a:cubicBezTo>
                    <a:pt x="37519" y="18116"/>
                    <a:pt x="38431" y="17899"/>
                    <a:pt x="39253" y="17516"/>
                  </a:cubicBezTo>
                  <a:cubicBezTo>
                    <a:pt x="39916" y="17201"/>
                    <a:pt x="40526" y="16776"/>
                    <a:pt x="41043" y="16254"/>
                  </a:cubicBezTo>
                  <a:lnTo>
                    <a:pt x="41043" y="16254"/>
                  </a:lnTo>
                  <a:cubicBezTo>
                    <a:pt x="42099" y="16768"/>
                    <a:pt x="43299" y="17059"/>
                    <a:pt x="44463" y="17183"/>
                  </a:cubicBezTo>
                  <a:cubicBezTo>
                    <a:pt x="44808" y="17221"/>
                    <a:pt x="45166" y="17245"/>
                    <a:pt x="45527" y="17245"/>
                  </a:cubicBezTo>
                  <a:cubicBezTo>
                    <a:pt x="46474" y="17245"/>
                    <a:pt x="47440" y="17083"/>
                    <a:pt x="48238" y="16589"/>
                  </a:cubicBezTo>
                  <a:cubicBezTo>
                    <a:pt x="49089" y="16060"/>
                    <a:pt x="49896" y="14898"/>
                    <a:pt x="49427" y="13873"/>
                  </a:cubicBezTo>
                  <a:cubicBezTo>
                    <a:pt x="49012" y="12967"/>
                    <a:pt x="47894" y="12563"/>
                    <a:pt x="46978" y="12410"/>
                  </a:cubicBezTo>
                  <a:cubicBezTo>
                    <a:pt x="46672" y="12360"/>
                    <a:pt x="46348" y="12331"/>
                    <a:pt x="46020" y="12331"/>
                  </a:cubicBezTo>
                  <a:cubicBezTo>
                    <a:pt x="45248" y="12331"/>
                    <a:pt x="44451" y="12490"/>
                    <a:pt x="43819" y="12900"/>
                  </a:cubicBezTo>
                  <a:lnTo>
                    <a:pt x="43819" y="12900"/>
                  </a:lnTo>
                  <a:cubicBezTo>
                    <a:pt x="43929" y="11680"/>
                    <a:pt x="43824" y="10290"/>
                    <a:pt x="42811" y="9470"/>
                  </a:cubicBezTo>
                  <a:cubicBezTo>
                    <a:pt x="42207" y="8981"/>
                    <a:pt x="41428" y="8788"/>
                    <a:pt x="40648" y="8788"/>
                  </a:cubicBezTo>
                  <a:cubicBezTo>
                    <a:pt x="40202" y="8788"/>
                    <a:pt x="39756" y="8851"/>
                    <a:pt x="39341" y="8958"/>
                  </a:cubicBezTo>
                  <a:cubicBezTo>
                    <a:pt x="38902" y="9071"/>
                    <a:pt x="38458" y="9241"/>
                    <a:pt x="38085" y="9507"/>
                  </a:cubicBezTo>
                  <a:lnTo>
                    <a:pt x="38085" y="9507"/>
                  </a:lnTo>
                  <a:cubicBezTo>
                    <a:pt x="38560" y="7657"/>
                    <a:pt x="38201" y="5480"/>
                    <a:pt x="36575" y="4293"/>
                  </a:cubicBezTo>
                  <a:cubicBezTo>
                    <a:pt x="36079" y="3928"/>
                    <a:pt x="35408" y="3792"/>
                    <a:pt x="34814" y="3726"/>
                  </a:cubicBezTo>
                  <a:cubicBezTo>
                    <a:pt x="34585" y="3700"/>
                    <a:pt x="34351" y="3686"/>
                    <a:pt x="34116" y="3686"/>
                  </a:cubicBezTo>
                  <a:cubicBezTo>
                    <a:pt x="33607" y="3686"/>
                    <a:pt x="33093" y="3754"/>
                    <a:pt x="32615" y="3923"/>
                  </a:cubicBezTo>
                  <a:cubicBezTo>
                    <a:pt x="32234" y="4057"/>
                    <a:pt x="31894" y="4268"/>
                    <a:pt x="31661" y="4560"/>
                  </a:cubicBezTo>
                  <a:lnTo>
                    <a:pt x="31661" y="4560"/>
                  </a:lnTo>
                  <a:cubicBezTo>
                    <a:pt x="31600" y="3673"/>
                    <a:pt x="31346" y="2807"/>
                    <a:pt x="30837" y="2062"/>
                  </a:cubicBezTo>
                  <a:cubicBezTo>
                    <a:pt x="30265" y="1239"/>
                    <a:pt x="29424" y="639"/>
                    <a:pt x="28485" y="312"/>
                  </a:cubicBezTo>
                  <a:cubicBezTo>
                    <a:pt x="27893" y="103"/>
                    <a:pt x="27262" y="0"/>
                    <a:pt x="2662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0"/>
            <p:cNvSpPr/>
            <p:nvPr/>
          </p:nvSpPr>
          <p:spPr>
            <a:xfrm>
              <a:off x="5843300" y="1483875"/>
              <a:ext cx="993750" cy="271675"/>
            </a:xfrm>
            <a:custGeom>
              <a:avLst/>
              <a:gdLst/>
              <a:ahLst/>
              <a:cxnLst/>
              <a:rect l="l" t="t" r="r" b="b"/>
              <a:pathLst>
                <a:path w="39750" h="10867" extrusionOk="0">
                  <a:moveTo>
                    <a:pt x="36401" y="5766"/>
                  </a:moveTo>
                  <a:cubicBezTo>
                    <a:pt x="34999" y="5766"/>
                    <a:pt x="33820" y="6596"/>
                    <a:pt x="32980" y="7730"/>
                  </a:cubicBezTo>
                  <a:cubicBezTo>
                    <a:pt x="33510" y="7382"/>
                    <a:pt x="34093" y="7108"/>
                    <a:pt x="34721" y="6982"/>
                  </a:cubicBezTo>
                  <a:cubicBezTo>
                    <a:pt x="35009" y="6923"/>
                    <a:pt x="35316" y="6891"/>
                    <a:pt x="35621" y="6891"/>
                  </a:cubicBezTo>
                  <a:cubicBezTo>
                    <a:pt x="36554" y="6891"/>
                    <a:pt x="37508" y="7185"/>
                    <a:pt x="38103" y="7911"/>
                  </a:cubicBezTo>
                  <a:cubicBezTo>
                    <a:pt x="38616" y="8532"/>
                    <a:pt x="38730" y="9313"/>
                    <a:pt x="38473" y="10000"/>
                  </a:cubicBezTo>
                  <a:cubicBezTo>
                    <a:pt x="38506" y="10011"/>
                    <a:pt x="38544" y="10026"/>
                    <a:pt x="38577" y="10043"/>
                  </a:cubicBezTo>
                  <a:cubicBezTo>
                    <a:pt x="38790" y="9935"/>
                    <a:pt x="39014" y="9847"/>
                    <a:pt x="39248" y="9792"/>
                  </a:cubicBezTo>
                  <a:cubicBezTo>
                    <a:pt x="39369" y="9459"/>
                    <a:pt x="39532" y="9143"/>
                    <a:pt x="39750" y="8870"/>
                  </a:cubicBezTo>
                  <a:cubicBezTo>
                    <a:pt x="39603" y="7659"/>
                    <a:pt x="38861" y="6383"/>
                    <a:pt x="37677" y="5985"/>
                  </a:cubicBezTo>
                  <a:cubicBezTo>
                    <a:pt x="37235" y="5837"/>
                    <a:pt x="36809" y="5766"/>
                    <a:pt x="36401" y="5766"/>
                  </a:cubicBezTo>
                  <a:close/>
                  <a:moveTo>
                    <a:pt x="17199" y="0"/>
                  </a:moveTo>
                  <a:cubicBezTo>
                    <a:pt x="15464" y="0"/>
                    <a:pt x="13899" y="999"/>
                    <a:pt x="13926" y="3273"/>
                  </a:cubicBezTo>
                  <a:cubicBezTo>
                    <a:pt x="13626" y="3077"/>
                    <a:pt x="13349" y="3001"/>
                    <a:pt x="13087" y="3001"/>
                  </a:cubicBezTo>
                  <a:cubicBezTo>
                    <a:pt x="12617" y="3001"/>
                    <a:pt x="12219" y="3246"/>
                    <a:pt x="11935" y="3497"/>
                  </a:cubicBezTo>
                  <a:cubicBezTo>
                    <a:pt x="11549" y="3830"/>
                    <a:pt x="11602" y="4714"/>
                    <a:pt x="11766" y="5156"/>
                  </a:cubicBezTo>
                  <a:cubicBezTo>
                    <a:pt x="10953" y="4114"/>
                    <a:pt x="9399" y="3563"/>
                    <a:pt x="7909" y="3563"/>
                  </a:cubicBezTo>
                  <a:cubicBezTo>
                    <a:pt x="5755" y="3563"/>
                    <a:pt x="3737" y="4719"/>
                    <a:pt x="4293" y="7206"/>
                  </a:cubicBezTo>
                  <a:cubicBezTo>
                    <a:pt x="3824" y="6982"/>
                    <a:pt x="3256" y="6858"/>
                    <a:pt x="2689" y="6858"/>
                  </a:cubicBezTo>
                  <a:cubicBezTo>
                    <a:pt x="1838" y="6858"/>
                    <a:pt x="982" y="7130"/>
                    <a:pt x="421" y="7757"/>
                  </a:cubicBezTo>
                  <a:cubicBezTo>
                    <a:pt x="174" y="8004"/>
                    <a:pt x="0" y="8838"/>
                    <a:pt x="38" y="9547"/>
                  </a:cubicBezTo>
                  <a:cubicBezTo>
                    <a:pt x="769" y="9318"/>
                    <a:pt x="1446" y="8930"/>
                    <a:pt x="2128" y="8586"/>
                  </a:cubicBezTo>
                  <a:cubicBezTo>
                    <a:pt x="2143" y="8570"/>
                    <a:pt x="2171" y="8560"/>
                    <a:pt x="2221" y="8553"/>
                  </a:cubicBezTo>
                  <a:cubicBezTo>
                    <a:pt x="2357" y="8527"/>
                    <a:pt x="2493" y="8500"/>
                    <a:pt x="2629" y="8472"/>
                  </a:cubicBezTo>
                  <a:cubicBezTo>
                    <a:pt x="2651" y="8467"/>
                    <a:pt x="2689" y="8462"/>
                    <a:pt x="2722" y="8462"/>
                  </a:cubicBezTo>
                  <a:cubicBezTo>
                    <a:pt x="2765" y="8462"/>
                    <a:pt x="2810" y="8467"/>
                    <a:pt x="2831" y="8494"/>
                  </a:cubicBezTo>
                  <a:cubicBezTo>
                    <a:pt x="3644" y="9437"/>
                    <a:pt x="4729" y="9830"/>
                    <a:pt x="5854" y="9830"/>
                  </a:cubicBezTo>
                  <a:cubicBezTo>
                    <a:pt x="7201" y="9830"/>
                    <a:pt x="8603" y="9263"/>
                    <a:pt x="9661" y="8429"/>
                  </a:cubicBezTo>
                  <a:cubicBezTo>
                    <a:pt x="9688" y="8407"/>
                    <a:pt x="9786" y="8374"/>
                    <a:pt x="9862" y="8374"/>
                  </a:cubicBezTo>
                  <a:cubicBezTo>
                    <a:pt x="9912" y="8374"/>
                    <a:pt x="9955" y="8390"/>
                    <a:pt x="9966" y="8429"/>
                  </a:cubicBezTo>
                  <a:cubicBezTo>
                    <a:pt x="10069" y="8908"/>
                    <a:pt x="10315" y="9328"/>
                    <a:pt x="10686" y="9651"/>
                  </a:cubicBezTo>
                  <a:cubicBezTo>
                    <a:pt x="11357" y="10250"/>
                    <a:pt x="12312" y="10479"/>
                    <a:pt x="13196" y="10496"/>
                  </a:cubicBezTo>
                  <a:lnTo>
                    <a:pt x="13294" y="10496"/>
                  </a:lnTo>
                  <a:cubicBezTo>
                    <a:pt x="14134" y="10496"/>
                    <a:pt x="15028" y="10310"/>
                    <a:pt x="15726" y="9819"/>
                  </a:cubicBezTo>
                  <a:cubicBezTo>
                    <a:pt x="15771" y="9792"/>
                    <a:pt x="15836" y="9764"/>
                    <a:pt x="15902" y="9764"/>
                  </a:cubicBezTo>
                  <a:cubicBezTo>
                    <a:pt x="15950" y="9764"/>
                    <a:pt x="15993" y="9776"/>
                    <a:pt x="16021" y="9804"/>
                  </a:cubicBezTo>
                  <a:cubicBezTo>
                    <a:pt x="16255" y="10005"/>
                    <a:pt x="16484" y="10217"/>
                    <a:pt x="16720" y="10414"/>
                  </a:cubicBezTo>
                  <a:cubicBezTo>
                    <a:pt x="16796" y="10414"/>
                    <a:pt x="16872" y="10409"/>
                    <a:pt x="16954" y="10409"/>
                  </a:cubicBezTo>
                  <a:cubicBezTo>
                    <a:pt x="17559" y="10409"/>
                    <a:pt x="18203" y="10529"/>
                    <a:pt x="18699" y="10867"/>
                  </a:cubicBezTo>
                  <a:cubicBezTo>
                    <a:pt x="18863" y="10250"/>
                    <a:pt x="19097" y="9651"/>
                    <a:pt x="19425" y="9099"/>
                  </a:cubicBezTo>
                  <a:cubicBezTo>
                    <a:pt x="19976" y="8172"/>
                    <a:pt x="20822" y="7316"/>
                    <a:pt x="21917" y="7103"/>
                  </a:cubicBezTo>
                  <a:cubicBezTo>
                    <a:pt x="22103" y="7065"/>
                    <a:pt x="22289" y="7048"/>
                    <a:pt x="22474" y="7048"/>
                  </a:cubicBezTo>
                  <a:cubicBezTo>
                    <a:pt x="23369" y="7048"/>
                    <a:pt x="24203" y="7468"/>
                    <a:pt x="24890" y="8052"/>
                  </a:cubicBezTo>
                  <a:cubicBezTo>
                    <a:pt x="25371" y="7397"/>
                    <a:pt x="25824" y="6705"/>
                    <a:pt x="26401" y="6126"/>
                  </a:cubicBezTo>
                  <a:cubicBezTo>
                    <a:pt x="26909" y="5625"/>
                    <a:pt x="27521" y="5259"/>
                    <a:pt x="28213" y="5091"/>
                  </a:cubicBezTo>
                  <a:cubicBezTo>
                    <a:pt x="28601" y="5003"/>
                    <a:pt x="29004" y="4953"/>
                    <a:pt x="29407" y="4953"/>
                  </a:cubicBezTo>
                  <a:cubicBezTo>
                    <a:pt x="29805" y="4953"/>
                    <a:pt x="30204" y="4998"/>
                    <a:pt x="30580" y="5084"/>
                  </a:cubicBezTo>
                  <a:cubicBezTo>
                    <a:pt x="31235" y="5237"/>
                    <a:pt x="31867" y="5549"/>
                    <a:pt x="32310" y="6066"/>
                  </a:cubicBezTo>
                  <a:cubicBezTo>
                    <a:pt x="32522" y="6323"/>
                    <a:pt x="32680" y="6612"/>
                    <a:pt x="32778" y="6917"/>
                  </a:cubicBezTo>
                  <a:cubicBezTo>
                    <a:pt x="32823" y="5995"/>
                    <a:pt x="32659" y="5051"/>
                    <a:pt x="32194" y="4272"/>
                  </a:cubicBezTo>
                  <a:cubicBezTo>
                    <a:pt x="31791" y="3541"/>
                    <a:pt x="30695" y="2837"/>
                    <a:pt x="29724" y="2837"/>
                  </a:cubicBezTo>
                  <a:cubicBezTo>
                    <a:pt x="29223" y="2837"/>
                    <a:pt x="28753" y="3022"/>
                    <a:pt x="28431" y="3497"/>
                  </a:cubicBezTo>
                  <a:cubicBezTo>
                    <a:pt x="28431" y="1763"/>
                    <a:pt x="27259" y="874"/>
                    <a:pt x="25600" y="874"/>
                  </a:cubicBezTo>
                  <a:cubicBezTo>
                    <a:pt x="25459" y="874"/>
                    <a:pt x="25311" y="879"/>
                    <a:pt x="25164" y="895"/>
                  </a:cubicBezTo>
                  <a:cubicBezTo>
                    <a:pt x="23118" y="1113"/>
                    <a:pt x="22616" y="2335"/>
                    <a:pt x="21786" y="3939"/>
                  </a:cubicBezTo>
                  <a:lnTo>
                    <a:pt x="21733" y="3939"/>
                  </a:lnTo>
                  <a:cubicBezTo>
                    <a:pt x="21672" y="1479"/>
                    <a:pt x="19311" y="0"/>
                    <a:pt x="17199" y="0"/>
                  </a:cubicBezTo>
                  <a:close/>
                </a:path>
              </a:pathLst>
            </a:custGeom>
            <a:solidFill>
              <a:srgbClr val="ABD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0"/>
            <p:cNvSpPr/>
            <p:nvPr/>
          </p:nvSpPr>
          <p:spPr>
            <a:xfrm>
              <a:off x="5844250" y="1693225"/>
              <a:ext cx="963475" cy="54825"/>
            </a:xfrm>
            <a:custGeom>
              <a:avLst/>
              <a:gdLst/>
              <a:ahLst/>
              <a:cxnLst/>
              <a:rect l="l" t="t" r="r" b="b"/>
              <a:pathLst>
                <a:path w="38539" h="2193" extrusionOk="0">
                  <a:moveTo>
                    <a:pt x="38435" y="1626"/>
                  </a:moveTo>
                  <a:cubicBezTo>
                    <a:pt x="38425" y="1652"/>
                    <a:pt x="38414" y="1680"/>
                    <a:pt x="38403" y="1712"/>
                  </a:cubicBezTo>
                  <a:cubicBezTo>
                    <a:pt x="38414" y="1718"/>
                    <a:pt x="38425" y="1718"/>
                    <a:pt x="38430" y="1724"/>
                  </a:cubicBezTo>
                  <a:cubicBezTo>
                    <a:pt x="38468" y="1707"/>
                    <a:pt x="38501" y="1685"/>
                    <a:pt x="38539" y="1669"/>
                  </a:cubicBezTo>
                  <a:cubicBezTo>
                    <a:pt x="38506" y="1652"/>
                    <a:pt x="38468" y="1637"/>
                    <a:pt x="38435" y="1626"/>
                  </a:cubicBezTo>
                  <a:close/>
                  <a:moveTo>
                    <a:pt x="9824" y="0"/>
                  </a:moveTo>
                  <a:cubicBezTo>
                    <a:pt x="9748" y="0"/>
                    <a:pt x="9650" y="33"/>
                    <a:pt x="9623" y="55"/>
                  </a:cubicBezTo>
                  <a:cubicBezTo>
                    <a:pt x="8565" y="889"/>
                    <a:pt x="7163" y="1456"/>
                    <a:pt x="5816" y="1456"/>
                  </a:cubicBezTo>
                  <a:cubicBezTo>
                    <a:pt x="4691" y="1456"/>
                    <a:pt x="3606" y="1063"/>
                    <a:pt x="2793" y="120"/>
                  </a:cubicBezTo>
                  <a:cubicBezTo>
                    <a:pt x="2772" y="93"/>
                    <a:pt x="2727" y="88"/>
                    <a:pt x="2684" y="88"/>
                  </a:cubicBezTo>
                  <a:cubicBezTo>
                    <a:pt x="2651" y="88"/>
                    <a:pt x="2613" y="93"/>
                    <a:pt x="2591" y="98"/>
                  </a:cubicBezTo>
                  <a:cubicBezTo>
                    <a:pt x="2455" y="126"/>
                    <a:pt x="2319" y="153"/>
                    <a:pt x="2183" y="179"/>
                  </a:cubicBezTo>
                  <a:cubicBezTo>
                    <a:pt x="2133" y="186"/>
                    <a:pt x="2105" y="196"/>
                    <a:pt x="2090" y="212"/>
                  </a:cubicBezTo>
                  <a:cubicBezTo>
                    <a:pt x="1408" y="556"/>
                    <a:pt x="731" y="944"/>
                    <a:pt x="0" y="1173"/>
                  </a:cubicBezTo>
                  <a:lnTo>
                    <a:pt x="0" y="1249"/>
                  </a:lnTo>
                  <a:cubicBezTo>
                    <a:pt x="824" y="992"/>
                    <a:pt x="1647" y="524"/>
                    <a:pt x="2231" y="234"/>
                  </a:cubicBezTo>
                  <a:lnTo>
                    <a:pt x="2641" y="153"/>
                  </a:lnTo>
                  <a:cubicBezTo>
                    <a:pt x="3464" y="1129"/>
                    <a:pt x="4598" y="1538"/>
                    <a:pt x="5776" y="1538"/>
                  </a:cubicBezTo>
                  <a:cubicBezTo>
                    <a:pt x="7184" y="1538"/>
                    <a:pt x="8657" y="960"/>
                    <a:pt x="9764" y="71"/>
                  </a:cubicBezTo>
                  <a:cubicBezTo>
                    <a:pt x="10070" y="1533"/>
                    <a:pt x="11647" y="2193"/>
                    <a:pt x="13218" y="2193"/>
                  </a:cubicBezTo>
                  <a:cubicBezTo>
                    <a:pt x="14194" y="2193"/>
                    <a:pt x="15170" y="1936"/>
                    <a:pt x="15831" y="1462"/>
                  </a:cubicBezTo>
                  <a:cubicBezTo>
                    <a:pt x="16070" y="1669"/>
                    <a:pt x="16294" y="1871"/>
                    <a:pt x="16506" y="2057"/>
                  </a:cubicBezTo>
                  <a:cubicBezTo>
                    <a:pt x="16567" y="2052"/>
                    <a:pt x="16622" y="2045"/>
                    <a:pt x="16682" y="2040"/>
                  </a:cubicBezTo>
                  <a:cubicBezTo>
                    <a:pt x="16446" y="1843"/>
                    <a:pt x="16217" y="1631"/>
                    <a:pt x="15983" y="1430"/>
                  </a:cubicBezTo>
                  <a:cubicBezTo>
                    <a:pt x="15955" y="1402"/>
                    <a:pt x="15912" y="1390"/>
                    <a:pt x="15864" y="1390"/>
                  </a:cubicBezTo>
                  <a:cubicBezTo>
                    <a:pt x="15798" y="1390"/>
                    <a:pt x="15733" y="1418"/>
                    <a:pt x="15688" y="1445"/>
                  </a:cubicBezTo>
                  <a:cubicBezTo>
                    <a:pt x="14990" y="1936"/>
                    <a:pt x="14096" y="2122"/>
                    <a:pt x="13256" y="2122"/>
                  </a:cubicBezTo>
                  <a:lnTo>
                    <a:pt x="13158" y="2122"/>
                  </a:lnTo>
                  <a:cubicBezTo>
                    <a:pt x="12274" y="2105"/>
                    <a:pt x="11319" y="1876"/>
                    <a:pt x="10648" y="1277"/>
                  </a:cubicBezTo>
                  <a:cubicBezTo>
                    <a:pt x="10277" y="954"/>
                    <a:pt x="10031" y="534"/>
                    <a:pt x="9928" y="55"/>
                  </a:cubicBezTo>
                  <a:cubicBezTo>
                    <a:pt x="9917" y="16"/>
                    <a:pt x="9874" y="0"/>
                    <a:pt x="9824" y="0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0"/>
            <p:cNvSpPr/>
            <p:nvPr/>
          </p:nvSpPr>
          <p:spPr>
            <a:xfrm>
              <a:off x="7274100" y="1329650"/>
              <a:ext cx="585850" cy="294450"/>
            </a:xfrm>
            <a:custGeom>
              <a:avLst/>
              <a:gdLst/>
              <a:ahLst/>
              <a:cxnLst/>
              <a:rect l="l" t="t" r="r" b="b"/>
              <a:pathLst>
                <a:path w="23434" h="11778" extrusionOk="0">
                  <a:moveTo>
                    <a:pt x="12903" y="0"/>
                  </a:moveTo>
                  <a:cubicBezTo>
                    <a:pt x="11262" y="0"/>
                    <a:pt x="9794" y="1401"/>
                    <a:pt x="9263" y="2869"/>
                  </a:cubicBezTo>
                  <a:cubicBezTo>
                    <a:pt x="8827" y="2336"/>
                    <a:pt x="8358" y="2118"/>
                    <a:pt x="7897" y="2118"/>
                  </a:cubicBezTo>
                  <a:cubicBezTo>
                    <a:pt x="6319" y="2118"/>
                    <a:pt x="4822" y="4664"/>
                    <a:pt x="4987" y="5930"/>
                  </a:cubicBezTo>
                  <a:lnTo>
                    <a:pt x="4562" y="5859"/>
                  </a:lnTo>
                  <a:cubicBezTo>
                    <a:pt x="4287" y="5764"/>
                    <a:pt x="3993" y="5720"/>
                    <a:pt x="3691" y="5720"/>
                  </a:cubicBezTo>
                  <a:cubicBezTo>
                    <a:pt x="1966" y="5720"/>
                    <a:pt x="1" y="7185"/>
                    <a:pt x="1" y="9067"/>
                  </a:cubicBezTo>
                  <a:cubicBezTo>
                    <a:pt x="29" y="10116"/>
                    <a:pt x="894" y="10499"/>
                    <a:pt x="1993" y="10499"/>
                  </a:cubicBezTo>
                  <a:cubicBezTo>
                    <a:pt x="3652" y="10499"/>
                    <a:pt x="5844" y="9625"/>
                    <a:pt x="6488" y="8853"/>
                  </a:cubicBezTo>
                  <a:lnTo>
                    <a:pt x="6488" y="8853"/>
                  </a:lnTo>
                  <a:cubicBezTo>
                    <a:pt x="6204" y="10234"/>
                    <a:pt x="6904" y="10729"/>
                    <a:pt x="7860" y="10729"/>
                  </a:cubicBezTo>
                  <a:cubicBezTo>
                    <a:pt x="9074" y="10729"/>
                    <a:pt x="10699" y="9933"/>
                    <a:pt x="11254" y="9137"/>
                  </a:cubicBezTo>
                  <a:lnTo>
                    <a:pt x="11254" y="9137"/>
                  </a:lnTo>
                  <a:cubicBezTo>
                    <a:pt x="11042" y="10490"/>
                    <a:pt x="12543" y="11199"/>
                    <a:pt x="13676" y="11275"/>
                  </a:cubicBezTo>
                  <a:cubicBezTo>
                    <a:pt x="13813" y="11290"/>
                    <a:pt x="13945" y="11297"/>
                    <a:pt x="14072" y="11297"/>
                  </a:cubicBezTo>
                  <a:cubicBezTo>
                    <a:pt x="15204" y="11297"/>
                    <a:pt x="15980" y="10744"/>
                    <a:pt x="16813" y="9846"/>
                  </a:cubicBezTo>
                  <a:lnTo>
                    <a:pt x="16813" y="9846"/>
                  </a:lnTo>
                  <a:cubicBezTo>
                    <a:pt x="16458" y="11057"/>
                    <a:pt x="18165" y="11701"/>
                    <a:pt x="19094" y="11771"/>
                  </a:cubicBezTo>
                  <a:cubicBezTo>
                    <a:pt x="19158" y="11775"/>
                    <a:pt x="19222" y="11777"/>
                    <a:pt x="19286" y="11777"/>
                  </a:cubicBezTo>
                  <a:cubicBezTo>
                    <a:pt x="20353" y="11777"/>
                    <a:pt x="21342" y="11227"/>
                    <a:pt x="22012" y="10419"/>
                  </a:cubicBezTo>
                  <a:cubicBezTo>
                    <a:pt x="23433" y="8585"/>
                    <a:pt x="22055" y="6752"/>
                    <a:pt x="20202" y="6752"/>
                  </a:cubicBezTo>
                  <a:cubicBezTo>
                    <a:pt x="19822" y="6752"/>
                    <a:pt x="19423" y="6829"/>
                    <a:pt x="19023" y="6998"/>
                  </a:cubicBezTo>
                  <a:cubicBezTo>
                    <a:pt x="20405" y="5030"/>
                    <a:pt x="19163" y="2902"/>
                    <a:pt x="17437" y="2902"/>
                  </a:cubicBezTo>
                  <a:cubicBezTo>
                    <a:pt x="16853" y="2902"/>
                    <a:pt x="16214" y="3145"/>
                    <a:pt x="15602" y="3720"/>
                  </a:cubicBezTo>
                  <a:cubicBezTo>
                    <a:pt x="16169" y="1871"/>
                    <a:pt x="15177" y="306"/>
                    <a:pt x="13251" y="22"/>
                  </a:cubicBezTo>
                  <a:cubicBezTo>
                    <a:pt x="13134" y="7"/>
                    <a:pt x="13018" y="0"/>
                    <a:pt x="12903" y="0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0"/>
            <p:cNvSpPr/>
            <p:nvPr/>
          </p:nvSpPr>
          <p:spPr>
            <a:xfrm>
              <a:off x="7266475" y="1327825"/>
              <a:ext cx="580850" cy="297975"/>
            </a:xfrm>
            <a:custGeom>
              <a:avLst/>
              <a:gdLst/>
              <a:ahLst/>
              <a:cxnLst/>
              <a:rect l="l" t="t" r="r" b="b"/>
              <a:pathLst>
                <a:path w="23234" h="11919" extrusionOk="0">
                  <a:moveTo>
                    <a:pt x="13251" y="153"/>
                  </a:moveTo>
                  <a:cubicBezTo>
                    <a:pt x="14300" y="153"/>
                    <a:pt x="15329" y="756"/>
                    <a:pt x="15728" y="1759"/>
                  </a:cubicBezTo>
                  <a:cubicBezTo>
                    <a:pt x="15978" y="2403"/>
                    <a:pt x="15945" y="3106"/>
                    <a:pt x="15749" y="3760"/>
                  </a:cubicBezTo>
                  <a:cubicBezTo>
                    <a:pt x="15729" y="3827"/>
                    <a:pt x="15870" y="3868"/>
                    <a:pt x="15969" y="3868"/>
                  </a:cubicBezTo>
                  <a:cubicBezTo>
                    <a:pt x="16008" y="3868"/>
                    <a:pt x="16041" y="3862"/>
                    <a:pt x="16055" y="3848"/>
                  </a:cubicBezTo>
                  <a:cubicBezTo>
                    <a:pt x="16540" y="3402"/>
                    <a:pt x="17174" y="3053"/>
                    <a:pt x="17818" y="3053"/>
                  </a:cubicBezTo>
                  <a:cubicBezTo>
                    <a:pt x="18086" y="3053"/>
                    <a:pt x="18357" y="3114"/>
                    <a:pt x="18618" y="3254"/>
                  </a:cubicBezTo>
                  <a:cubicBezTo>
                    <a:pt x="19376" y="3662"/>
                    <a:pt x="19791" y="4535"/>
                    <a:pt x="19759" y="5376"/>
                  </a:cubicBezTo>
                  <a:cubicBezTo>
                    <a:pt x="19736" y="5970"/>
                    <a:pt x="19513" y="6532"/>
                    <a:pt x="19175" y="7023"/>
                  </a:cubicBezTo>
                  <a:cubicBezTo>
                    <a:pt x="19121" y="7100"/>
                    <a:pt x="19313" y="7142"/>
                    <a:pt x="19412" y="7142"/>
                  </a:cubicBezTo>
                  <a:cubicBezTo>
                    <a:pt x="19433" y="7142"/>
                    <a:pt x="19449" y="7141"/>
                    <a:pt x="19459" y="7137"/>
                  </a:cubicBezTo>
                  <a:cubicBezTo>
                    <a:pt x="19816" y="6989"/>
                    <a:pt x="20196" y="6907"/>
                    <a:pt x="20572" y="6907"/>
                  </a:cubicBezTo>
                  <a:cubicBezTo>
                    <a:pt x="21058" y="6907"/>
                    <a:pt x="21537" y="7044"/>
                    <a:pt x="21946" y="7355"/>
                  </a:cubicBezTo>
                  <a:cubicBezTo>
                    <a:pt x="22568" y="7819"/>
                    <a:pt x="22863" y="8599"/>
                    <a:pt x="22699" y="9357"/>
                  </a:cubicBezTo>
                  <a:cubicBezTo>
                    <a:pt x="22496" y="10290"/>
                    <a:pt x="21728" y="11049"/>
                    <a:pt x="20887" y="11452"/>
                  </a:cubicBezTo>
                  <a:cubicBezTo>
                    <a:pt x="20453" y="11660"/>
                    <a:pt x="19998" y="11765"/>
                    <a:pt x="19541" y="11765"/>
                  </a:cubicBezTo>
                  <a:cubicBezTo>
                    <a:pt x="19195" y="11765"/>
                    <a:pt x="18847" y="11705"/>
                    <a:pt x="18503" y="11583"/>
                  </a:cubicBezTo>
                  <a:cubicBezTo>
                    <a:pt x="17811" y="11333"/>
                    <a:pt x="17047" y="10792"/>
                    <a:pt x="17277" y="9958"/>
                  </a:cubicBezTo>
                  <a:cubicBezTo>
                    <a:pt x="17296" y="9892"/>
                    <a:pt x="17157" y="9847"/>
                    <a:pt x="17058" y="9847"/>
                  </a:cubicBezTo>
                  <a:cubicBezTo>
                    <a:pt x="17019" y="9847"/>
                    <a:pt x="16985" y="9854"/>
                    <a:pt x="16971" y="9870"/>
                  </a:cubicBezTo>
                  <a:cubicBezTo>
                    <a:pt x="16539" y="10328"/>
                    <a:pt x="16066" y="10781"/>
                    <a:pt x="15482" y="11043"/>
                  </a:cubicBezTo>
                  <a:cubicBezTo>
                    <a:pt x="15099" y="11220"/>
                    <a:pt x="14696" y="11290"/>
                    <a:pt x="14286" y="11290"/>
                  </a:cubicBezTo>
                  <a:cubicBezTo>
                    <a:pt x="14100" y="11290"/>
                    <a:pt x="13912" y="11276"/>
                    <a:pt x="13725" y="11250"/>
                  </a:cubicBezTo>
                  <a:cubicBezTo>
                    <a:pt x="12700" y="11114"/>
                    <a:pt x="11554" y="10421"/>
                    <a:pt x="11723" y="9248"/>
                  </a:cubicBezTo>
                  <a:cubicBezTo>
                    <a:pt x="11731" y="9181"/>
                    <a:pt x="11589" y="9131"/>
                    <a:pt x="11492" y="9131"/>
                  </a:cubicBezTo>
                  <a:cubicBezTo>
                    <a:pt x="11455" y="9131"/>
                    <a:pt x="11425" y="9139"/>
                    <a:pt x="11413" y="9155"/>
                  </a:cubicBezTo>
                  <a:cubicBezTo>
                    <a:pt x="10932" y="9832"/>
                    <a:pt x="10081" y="10253"/>
                    <a:pt x="9318" y="10508"/>
                  </a:cubicBezTo>
                  <a:cubicBezTo>
                    <a:pt x="8978" y="10619"/>
                    <a:pt x="8528" y="10743"/>
                    <a:pt x="8105" y="10743"/>
                  </a:cubicBezTo>
                  <a:cubicBezTo>
                    <a:pt x="7739" y="10743"/>
                    <a:pt x="7393" y="10650"/>
                    <a:pt x="7158" y="10377"/>
                  </a:cubicBezTo>
                  <a:cubicBezTo>
                    <a:pt x="6819" y="9996"/>
                    <a:pt x="6858" y="9428"/>
                    <a:pt x="6950" y="8959"/>
                  </a:cubicBezTo>
                  <a:cubicBezTo>
                    <a:pt x="6962" y="8896"/>
                    <a:pt x="6821" y="8848"/>
                    <a:pt x="6723" y="8848"/>
                  </a:cubicBezTo>
                  <a:cubicBezTo>
                    <a:pt x="6684" y="8848"/>
                    <a:pt x="6653" y="8855"/>
                    <a:pt x="6639" y="8871"/>
                  </a:cubicBezTo>
                  <a:cubicBezTo>
                    <a:pt x="6186" y="9407"/>
                    <a:pt x="5461" y="9717"/>
                    <a:pt x="4822" y="9963"/>
                  </a:cubicBezTo>
                  <a:cubicBezTo>
                    <a:pt x="4004" y="10273"/>
                    <a:pt x="3120" y="10492"/>
                    <a:pt x="2248" y="10497"/>
                  </a:cubicBezTo>
                  <a:cubicBezTo>
                    <a:pt x="1594" y="10497"/>
                    <a:pt x="824" y="10351"/>
                    <a:pt x="562" y="9669"/>
                  </a:cubicBezTo>
                  <a:cubicBezTo>
                    <a:pt x="399" y="9243"/>
                    <a:pt x="464" y="8757"/>
                    <a:pt x="600" y="8337"/>
                  </a:cubicBezTo>
                  <a:cubicBezTo>
                    <a:pt x="764" y="7814"/>
                    <a:pt x="1081" y="7355"/>
                    <a:pt x="1468" y="6980"/>
                  </a:cubicBezTo>
                  <a:cubicBezTo>
                    <a:pt x="2123" y="6350"/>
                    <a:pt x="3086" y="5860"/>
                    <a:pt x="4026" y="5860"/>
                  </a:cubicBezTo>
                  <a:cubicBezTo>
                    <a:pt x="4278" y="5860"/>
                    <a:pt x="4530" y="5895"/>
                    <a:pt x="4773" y="5973"/>
                  </a:cubicBezTo>
                  <a:lnTo>
                    <a:pt x="4773" y="5973"/>
                  </a:lnTo>
                  <a:cubicBezTo>
                    <a:pt x="4788" y="5979"/>
                    <a:pt x="4804" y="5984"/>
                    <a:pt x="4820" y="5988"/>
                  </a:cubicBezTo>
                  <a:lnTo>
                    <a:pt x="4820" y="5988"/>
                  </a:lnTo>
                  <a:cubicBezTo>
                    <a:pt x="4829" y="5991"/>
                    <a:pt x="4838" y="5993"/>
                    <a:pt x="4847" y="5995"/>
                  </a:cubicBezTo>
                  <a:lnTo>
                    <a:pt x="4847" y="5995"/>
                  </a:lnTo>
                  <a:cubicBezTo>
                    <a:pt x="4867" y="5999"/>
                    <a:pt x="4884" y="6002"/>
                    <a:pt x="4894" y="6003"/>
                  </a:cubicBezTo>
                  <a:cubicBezTo>
                    <a:pt x="5036" y="6030"/>
                    <a:pt x="5182" y="6051"/>
                    <a:pt x="5325" y="6074"/>
                  </a:cubicBezTo>
                  <a:cubicBezTo>
                    <a:pt x="5336" y="6077"/>
                    <a:pt x="5353" y="6079"/>
                    <a:pt x="5370" y="6079"/>
                  </a:cubicBezTo>
                  <a:cubicBezTo>
                    <a:pt x="5411" y="6079"/>
                    <a:pt x="5458" y="6066"/>
                    <a:pt x="5451" y="6024"/>
                  </a:cubicBezTo>
                  <a:cubicBezTo>
                    <a:pt x="5358" y="5233"/>
                    <a:pt x="5771" y="4377"/>
                    <a:pt x="6197" y="3745"/>
                  </a:cubicBezTo>
                  <a:cubicBezTo>
                    <a:pt x="6639" y="3085"/>
                    <a:pt x="7327" y="2337"/>
                    <a:pt x="8172" y="2266"/>
                  </a:cubicBezTo>
                  <a:cubicBezTo>
                    <a:pt x="8200" y="2264"/>
                    <a:pt x="8228" y="2263"/>
                    <a:pt x="8255" y="2263"/>
                  </a:cubicBezTo>
                  <a:cubicBezTo>
                    <a:pt x="8736" y="2263"/>
                    <a:pt x="9127" y="2582"/>
                    <a:pt x="9421" y="2942"/>
                  </a:cubicBezTo>
                  <a:cubicBezTo>
                    <a:pt x="9450" y="2975"/>
                    <a:pt x="9558" y="3019"/>
                    <a:pt x="9639" y="3019"/>
                  </a:cubicBezTo>
                  <a:cubicBezTo>
                    <a:pt x="9681" y="3019"/>
                    <a:pt x="9715" y="3007"/>
                    <a:pt x="9726" y="2975"/>
                  </a:cubicBezTo>
                  <a:cubicBezTo>
                    <a:pt x="10202" y="1710"/>
                    <a:pt x="11297" y="525"/>
                    <a:pt x="12651" y="220"/>
                  </a:cubicBezTo>
                  <a:cubicBezTo>
                    <a:pt x="12849" y="175"/>
                    <a:pt x="13050" y="153"/>
                    <a:pt x="13251" y="153"/>
                  </a:cubicBezTo>
                  <a:close/>
                  <a:moveTo>
                    <a:pt x="13149" y="0"/>
                  </a:moveTo>
                  <a:cubicBezTo>
                    <a:pt x="13075" y="0"/>
                    <a:pt x="13002" y="3"/>
                    <a:pt x="12929" y="8"/>
                  </a:cubicBezTo>
                  <a:cubicBezTo>
                    <a:pt x="12186" y="57"/>
                    <a:pt x="11489" y="373"/>
                    <a:pt x="10910" y="837"/>
                  </a:cubicBezTo>
                  <a:cubicBezTo>
                    <a:pt x="10290" y="1327"/>
                    <a:pt x="9798" y="1978"/>
                    <a:pt x="9490" y="2706"/>
                  </a:cubicBezTo>
                  <a:lnTo>
                    <a:pt x="9490" y="2706"/>
                  </a:lnTo>
                  <a:cubicBezTo>
                    <a:pt x="9099" y="2341"/>
                    <a:pt x="8615" y="2128"/>
                    <a:pt x="8111" y="2128"/>
                  </a:cubicBezTo>
                  <a:cubicBezTo>
                    <a:pt x="7820" y="2128"/>
                    <a:pt x="7523" y="2199"/>
                    <a:pt x="7234" y="2353"/>
                  </a:cubicBezTo>
                  <a:cubicBezTo>
                    <a:pt x="6372" y="2811"/>
                    <a:pt x="5750" y="3712"/>
                    <a:pt x="5390" y="4596"/>
                  </a:cubicBezTo>
                  <a:cubicBezTo>
                    <a:pt x="5219" y="5009"/>
                    <a:pt x="5093" y="5462"/>
                    <a:pt x="5131" y="5911"/>
                  </a:cubicBezTo>
                  <a:lnTo>
                    <a:pt x="5131" y="5911"/>
                  </a:lnTo>
                  <a:cubicBezTo>
                    <a:pt x="5045" y="5897"/>
                    <a:pt x="4958" y="5883"/>
                    <a:pt x="4871" y="5866"/>
                  </a:cubicBezTo>
                  <a:lnTo>
                    <a:pt x="4871" y="5866"/>
                  </a:lnTo>
                  <a:cubicBezTo>
                    <a:pt x="4560" y="5767"/>
                    <a:pt x="4240" y="5721"/>
                    <a:pt x="3921" y="5721"/>
                  </a:cubicBezTo>
                  <a:cubicBezTo>
                    <a:pt x="3128" y="5721"/>
                    <a:pt x="2336" y="6004"/>
                    <a:pt x="1680" y="6456"/>
                  </a:cubicBezTo>
                  <a:cubicBezTo>
                    <a:pt x="786" y="7078"/>
                    <a:pt x="1" y="8184"/>
                    <a:pt x="169" y="9324"/>
                  </a:cubicBezTo>
                  <a:cubicBezTo>
                    <a:pt x="290" y="10132"/>
                    <a:pt x="1032" y="10497"/>
                    <a:pt x="1768" y="10601"/>
                  </a:cubicBezTo>
                  <a:cubicBezTo>
                    <a:pt x="1981" y="10632"/>
                    <a:pt x="2197" y="10647"/>
                    <a:pt x="2414" y="10647"/>
                  </a:cubicBezTo>
                  <a:cubicBezTo>
                    <a:pt x="3133" y="10647"/>
                    <a:pt x="3860" y="10489"/>
                    <a:pt x="4539" y="10279"/>
                  </a:cubicBezTo>
                  <a:cubicBezTo>
                    <a:pt x="5036" y="10122"/>
                    <a:pt x="5527" y="9930"/>
                    <a:pt x="5985" y="9679"/>
                  </a:cubicBezTo>
                  <a:cubicBezTo>
                    <a:pt x="6185" y="9571"/>
                    <a:pt x="6388" y="9452"/>
                    <a:pt x="6575" y="9312"/>
                  </a:cubicBezTo>
                  <a:lnTo>
                    <a:pt x="6575" y="9312"/>
                  </a:lnTo>
                  <a:cubicBezTo>
                    <a:pt x="6552" y="9649"/>
                    <a:pt x="6595" y="9991"/>
                    <a:pt x="6786" y="10273"/>
                  </a:cubicBezTo>
                  <a:cubicBezTo>
                    <a:pt x="7010" y="10606"/>
                    <a:pt x="7403" y="10776"/>
                    <a:pt x="7790" y="10842"/>
                  </a:cubicBezTo>
                  <a:cubicBezTo>
                    <a:pt x="7947" y="10868"/>
                    <a:pt x="8106" y="10880"/>
                    <a:pt x="8267" y="10880"/>
                  </a:cubicBezTo>
                  <a:cubicBezTo>
                    <a:pt x="9071" y="10880"/>
                    <a:pt x="9900" y="10574"/>
                    <a:pt x="10583" y="10192"/>
                  </a:cubicBezTo>
                  <a:cubicBezTo>
                    <a:pt x="10868" y="10029"/>
                    <a:pt x="11155" y="9844"/>
                    <a:pt x="11400" y="9615"/>
                  </a:cubicBezTo>
                  <a:lnTo>
                    <a:pt x="11400" y="9615"/>
                  </a:lnTo>
                  <a:cubicBezTo>
                    <a:pt x="11504" y="10362"/>
                    <a:pt x="12151" y="10882"/>
                    <a:pt x="12863" y="11162"/>
                  </a:cubicBezTo>
                  <a:cubicBezTo>
                    <a:pt x="13332" y="11345"/>
                    <a:pt x="13856" y="11449"/>
                    <a:pt x="14377" y="11449"/>
                  </a:cubicBezTo>
                  <a:cubicBezTo>
                    <a:pt x="14869" y="11449"/>
                    <a:pt x="15358" y="11356"/>
                    <a:pt x="15793" y="11147"/>
                  </a:cubicBezTo>
                  <a:cubicBezTo>
                    <a:pt x="16217" y="10945"/>
                    <a:pt x="16588" y="10650"/>
                    <a:pt x="16925" y="10324"/>
                  </a:cubicBezTo>
                  <a:lnTo>
                    <a:pt x="16925" y="10324"/>
                  </a:lnTo>
                  <a:cubicBezTo>
                    <a:pt x="16997" y="10906"/>
                    <a:pt x="17551" y="11324"/>
                    <a:pt x="18095" y="11567"/>
                  </a:cubicBezTo>
                  <a:cubicBezTo>
                    <a:pt x="18599" y="11792"/>
                    <a:pt x="19136" y="11918"/>
                    <a:pt x="19677" y="11918"/>
                  </a:cubicBezTo>
                  <a:cubicBezTo>
                    <a:pt x="20003" y="11918"/>
                    <a:pt x="20331" y="11872"/>
                    <a:pt x="20653" y="11774"/>
                  </a:cubicBezTo>
                  <a:cubicBezTo>
                    <a:pt x="21662" y="11464"/>
                    <a:pt x="22627" y="10666"/>
                    <a:pt x="22954" y="9646"/>
                  </a:cubicBezTo>
                  <a:cubicBezTo>
                    <a:pt x="23233" y="8790"/>
                    <a:pt x="22928" y="7896"/>
                    <a:pt x="22229" y="7345"/>
                  </a:cubicBezTo>
                  <a:cubicBezTo>
                    <a:pt x="21723" y="6942"/>
                    <a:pt x="21094" y="6756"/>
                    <a:pt x="20460" y="6756"/>
                  </a:cubicBezTo>
                  <a:cubicBezTo>
                    <a:pt x="20185" y="6756"/>
                    <a:pt x="19910" y="6791"/>
                    <a:pt x="19644" y="6858"/>
                  </a:cubicBezTo>
                  <a:lnTo>
                    <a:pt x="19644" y="6858"/>
                  </a:lnTo>
                  <a:cubicBezTo>
                    <a:pt x="20127" y="6012"/>
                    <a:pt x="20260" y="4979"/>
                    <a:pt x="19753" y="4099"/>
                  </a:cubicBezTo>
                  <a:cubicBezTo>
                    <a:pt x="19326" y="3356"/>
                    <a:pt x="18521" y="2904"/>
                    <a:pt x="17668" y="2904"/>
                  </a:cubicBezTo>
                  <a:cubicBezTo>
                    <a:pt x="17594" y="2904"/>
                    <a:pt x="17520" y="2908"/>
                    <a:pt x="17445" y="2915"/>
                  </a:cubicBezTo>
                  <a:cubicBezTo>
                    <a:pt x="16977" y="2958"/>
                    <a:pt x="16547" y="3146"/>
                    <a:pt x="16166" y="3414"/>
                  </a:cubicBezTo>
                  <a:lnTo>
                    <a:pt x="16166" y="3414"/>
                  </a:lnTo>
                  <a:cubicBezTo>
                    <a:pt x="16261" y="2898"/>
                    <a:pt x="16245" y="2364"/>
                    <a:pt x="16066" y="1862"/>
                  </a:cubicBezTo>
                  <a:cubicBezTo>
                    <a:pt x="15852" y="1285"/>
                    <a:pt x="15433" y="804"/>
                    <a:pt x="14903" y="493"/>
                  </a:cubicBezTo>
                  <a:cubicBezTo>
                    <a:pt x="14383" y="182"/>
                    <a:pt x="13762" y="0"/>
                    <a:pt x="1314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0"/>
            <p:cNvSpPr/>
            <p:nvPr/>
          </p:nvSpPr>
          <p:spPr>
            <a:xfrm>
              <a:off x="7334950" y="1432875"/>
              <a:ext cx="430000" cy="187800"/>
            </a:xfrm>
            <a:custGeom>
              <a:avLst/>
              <a:gdLst/>
              <a:ahLst/>
              <a:cxnLst/>
              <a:rect l="l" t="t" r="r" b="b"/>
              <a:pathLst>
                <a:path w="17200" h="7512" extrusionOk="0">
                  <a:moveTo>
                    <a:pt x="10582" y="1"/>
                  </a:moveTo>
                  <a:cubicBezTo>
                    <a:pt x="9273" y="1"/>
                    <a:pt x="7975" y="676"/>
                    <a:pt x="7893" y="2025"/>
                  </a:cubicBezTo>
                  <a:cubicBezTo>
                    <a:pt x="7800" y="847"/>
                    <a:pt x="7020" y="311"/>
                    <a:pt x="6197" y="311"/>
                  </a:cubicBezTo>
                  <a:cubicBezTo>
                    <a:pt x="5139" y="311"/>
                    <a:pt x="4014" y="1190"/>
                    <a:pt x="4195" y="2712"/>
                  </a:cubicBezTo>
                  <a:cubicBezTo>
                    <a:pt x="3993" y="2635"/>
                    <a:pt x="3769" y="2597"/>
                    <a:pt x="3546" y="2597"/>
                  </a:cubicBezTo>
                  <a:cubicBezTo>
                    <a:pt x="2672" y="2597"/>
                    <a:pt x="1816" y="3170"/>
                    <a:pt x="2405" y="4130"/>
                  </a:cubicBezTo>
                  <a:cubicBezTo>
                    <a:pt x="2188" y="4064"/>
                    <a:pt x="1969" y="4037"/>
                    <a:pt x="1756" y="4037"/>
                  </a:cubicBezTo>
                  <a:cubicBezTo>
                    <a:pt x="1069" y="4037"/>
                    <a:pt x="431" y="4332"/>
                    <a:pt x="0" y="4774"/>
                  </a:cubicBezTo>
                  <a:cubicBezTo>
                    <a:pt x="273" y="5205"/>
                    <a:pt x="464" y="5696"/>
                    <a:pt x="562" y="6197"/>
                  </a:cubicBezTo>
                  <a:cubicBezTo>
                    <a:pt x="1080" y="6099"/>
                    <a:pt x="1592" y="5946"/>
                    <a:pt x="2083" y="5761"/>
                  </a:cubicBezTo>
                  <a:cubicBezTo>
                    <a:pt x="2722" y="5515"/>
                    <a:pt x="3447" y="5205"/>
                    <a:pt x="3900" y="4669"/>
                  </a:cubicBezTo>
                  <a:cubicBezTo>
                    <a:pt x="3916" y="4654"/>
                    <a:pt x="3949" y="4648"/>
                    <a:pt x="3988" y="4648"/>
                  </a:cubicBezTo>
                  <a:cubicBezTo>
                    <a:pt x="4086" y="4648"/>
                    <a:pt x="4222" y="4692"/>
                    <a:pt x="4211" y="4757"/>
                  </a:cubicBezTo>
                  <a:cubicBezTo>
                    <a:pt x="4119" y="5226"/>
                    <a:pt x="4080" y="5794"/>
                    <a:pt x="4419" y="6175"/>
                  </a:cubicBezTo>
                  <a:cubicBezTo>
                    <a:pt x="4653" y="6449"/>
                    <a:pt x="5003" y="6541"/>
                    <a:pt x="5368" y="6541"/>
                  </a:cubicBezTo>
                  <a:cubicBezTo>
                    <a:pt x="5788" y="6541"/>
                    <a:pt x="6240" y="6416"/>
                    <a:pt x="6579" y="6306"/>
                  </a:cubicBezTo>
                  <a:cubicBezTo>
                    <a:pt x="7342" y="6051"/>
                    <a:pt x="8193" y="5630"/>
                    <a:pt x="8674" y="4953"/>
                  </a:cubicBezTo>
                  <a:cubicBezTo>
                    <a:pt x="8684" y="4938"/>
                    <a:pt x="8717" y="4931"/>
                    <a:pt x="8755" y="4931"/>
                  </a:cubicBezTo>
                  <a:cubicBezTo>
                    <a:pt x="8853" y="4931"/>
                    <a:pt x="8989" y="4981"/>
                    <a:pt x="8984" y="5046"/>
                  </a:cubicBezTo>
                  <a:cubicBezTo>
                    <a:pt x="8815" y="6219"/>
                    <a:pt x="9961" y="6912"/>
                    <a:pt x="10986" y="7048"/>
                  </a:cubicBezTo>
                  <a:cubicBezTo>
                    <a:pt x="11172" y="7076"/>
                    <a:pt x="11352" y="7086"/>
                    <a:pt x="11537" y="7086"/>
                  </a:cubicBezTo>
                  <a:cubicBezTo>
                    <a:pt x="11952" y="7086"/>
                    <a:pt x="12360" y="7021"/>
                    <a:pt x="12743" y="6841"/>
                  </a:cubicBezTo>
                  <a:cubicBezTo>
                    <a:pt x="13327" y="6579"/>
                    <a:pt x="13800" y="6126"/>
                    <a:pt x="14232" y="5668"/>
                  </a:cubicBezTo>
                  <a:cubicBezTo>
                    <a:pt x="14243" y="5651"/>
                    <a:pt x="14276" y="5646"/>
                    <a:pt x="14314" y="5646"/>
                  </a:cubicBezTo>
                  <a:cubicBezTo>
                    <a:pt x="14412" y="5646"/>
                    <a:pt x="14553" y="5690"/>
                    <a:pt x="14538" y="5756"/>
                  </a:cubicBezTo>
                  <a:cubicBezTo>
                    <a:pt x="14308" y="6590"/>
                    <a:pt x="15072" y="7131"/>
                    <a:pt x="15764" y="7381"/>
                  </a:cubicBezTo>
                  <a:cubicBezTo>
                    <a:pt x="15928" y="7436"/>
                    <a:pt x="16092" y="7484"/>
                    <a:pt x="16262" y="7512"/>
                  </a:cubicBezTo>
                  <a:cubicBezTo>
                    <a:pt x="16321" y="7446"/>
                    <a:pt x="16376" y="7381"/>
                    <a:pt x="16425" y="7305"/>
                  </a:cubicBezTo>
                  <a:cubicBezTo>
                    <a:pt x="17145" y="6366"/>
                    <a:pt x="17199" y="4872"/>
                    <a:pt x="16315" y="3989"/>
                  </a:cubicBezTo>
                  <a:cubicBezTo>
                    <a:pt x="15917" y="3551"/>
                    <a:pt x="15077" y="3241"/>
                    <a:pt x="14303" y="3241"/>
                  </a:cubicBezTo>
                  <a:cubicBezTo>
                    <a:pt x="13790" y="3241"/>
                    <a:pt x="13304" y="3377"/>
                    <a:pt x="12994" y="3710"/>
                  </a:cubicBezTo>
                  <a:cubicBezTo>
                    <a:pt x="14128" y="1227"/>
                    <a:pt x="12345" y="1"/>
                    <a:pt x="10582" y="1"/>
                  </a:cubicBezTo>
                  <a:close/>
                </a:path>
              </a:pathLst>
            </a:custGeom>
            <a:solidFill>
              <a:srgbClr val="ABD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0"/>
            <p:cNvSpPr/>
            <p:nvPr/>
          </p:nvSpPr>
          <p:spPr>
            <a:xfrm>
              <a:off x="7348975" y="1549075"/>
              <a:ext cx="392525" cy="73100"/>
            </a:xfrm>
            <a:custGeom>
              <a:avLst/>
              <a:gdLst/>
              <a:ahLst/>
              <a:cxnLst/>
              <a:rect l="l" t="t" r="r" b="b"/>
              <a:pathLst>
                <a:path w="15701" h="2924" extrusionOk="0">
                  <a:moveTo>
                    <a:pt x="3427" y="0"/>
                  </a:moveTo>
                  <a:cubicBezTo>
                    <a:pt x="3388" y="0"/>
                    <a:pt x="3355" y="6"/>
                    <a:pt x="3339" y="21"/>
                  </a:cubicBezTo>
                  <a:cubicBezTo>
                    <a:pt x="2886" y="557"/>
                    <a:pt x="2161" y="867"/>
                    <a:pt x="1522" y="1113"/>
                  </a:cubicBezTo>
                  <a:cubicBezTo>
                    <a:pt x="1031" y="1298"/>
                    <a:pt x="519" y="1451"/>
                    <a:pt x="1" y="1549"/>
                  </a:cubicBezTo>
                  <a:cubicBezTo>
                    <a:pt x="6" y="1571"/>
                    <a:pt x="11" y="1599"/>
                    <a:pt x="17" y="1625"/>
                  </a:cubicBezTo>
                  <a:cubicBezTo>
                    <a:pt x="1452" y="1380"/>
                    <a:pt x="2974" y="693"/>
                    <a:pt x="3493" y="76"/>
                  </a:cubicBezTo>
                  <a:lnTo>
                    <a:pt x="3493" y="76"/>
                  </a:lnTo>
                  <a:cubicBezTo>
                    <a:pt x="3208" y="1456"/>
                    <a:pt x="3906" y="1952"/>
                    <a:pt x="4867" y="1952"/>
                  </a:cubicBezTo>
                  <a:cubicBezTo>
                    <a:pt x="6078" y="1952"/>
                    <a:pt x="7703" y="1156"/>
                    <a:pt x="8259" y="360"/>
                  </a:cubicBezTo>
                  <a:lnTo>
                    <a:pt x="8259" y="360"/>
                  </a:lnTo>
                  <a:cubicBezTo>
                    <a:pt x="8047" y="1713"/>
                    <a:pt x="9548" y="2422"/>
                    <a:pt x="10681" y="2498"/>
                  </a:cubicBezTo>
                  <a:cubicBezTo>
                    <a:pt x="10824" y="2509"/>
                    <a:pt x="10955" y="2521"/>
                    <a:pt x="11086" y="2521"/>
                  </a:cubicBezTo>
                  <a:cubicBezTo>
                    <a:pt x="12214" y="2521"/>
                    <a:pt x="12989" y="1969"/>
                    <a:pt x="13818" y="1069"/>
                  </a:cubicBezTo>
                  <a:lnTo>
                    <a:pt x="13818" y="1069"/>
                  </a:lnTo>
                  <a:cubicBezTo>
                    <a:pt x="13513" y="2106"/>
                    <a:pt x="14712" y="2722"/>
                    <a:pt x="15646" y="2924"/>
                  </a:cubicBezTo>
                  <a:cubicBezTo>
                    <a:pt x="15661" y="2908"/>
                    <a:pt x="15684" y="2886"/>
                    <a:pt x="15701" y="2864"/>
                  </a:cubicBezTo>
                  <a:cubicBezTo>
                    <a:pt x="15531" y="2836"/>
                    <a:pt x="15367" y="2788"/>
                    <a:pt x="15203" y="2733"/>
                  </a:cubicBezTo>
                  <a:cubicBezTo>
                    <a:pt x="14511" y="2483"/>
                    <a:pt x="13747" y="1942"/>
                    <a:pt x="13977" y="1108"/>
                  </a:cubicBezTo>
                  <a:cubicBezTo>
                    <a:pt x="13992" y="1042"/>
                    <a:pt x="13851" y="998"/>
                    <a:pt x="13753" y="998"/>
                  </a:cubicBezTo>
                  <a:cubicBezTo>
                    <a:pt x="13715" y="998"/>
                    <a:pt x="13682" y="1003"/>
                    <a:pt x="13671" y="1020"/>
                  </a:cubicBezTo>
                  <a:cubicBezTo>
                    <a:pt x="13239" y="1478"/>
                    <a:pt x="12766" y="1931"/>
                    <a:pt x="12182" y="2193"/>
                  </a:cubicBezTo>
                  <a:cubicBezTo>
                    <a:pt x="11799" y="2373"/>
                    <a:pt x="11391" y="2438"/>
                    <a:pt x="10976" y="2438"/>
                  </a:cubicBezTo>
                  <a:cubicBezTo>
                    <a:pt x="10791" y="2438"/>
                    <a:pt x="10611" y="2428"/>
                    <a:pt x="10425" y="2400"/>
                  </a:cubicBezTo>
                  <a:cubicBezTo>
                    <a:pt x="9400" y="2264"/>
                    <a:pt x="8254" y="1571"/>
                    <a:pt x="8423" y="398"/>
                  </a:cubicBezTo>
                  <a:cubicBezTo>
                    <a:pt x="8428" y="333"/>
                    <a:pt x="8292" y="283"/>
                    <a:pt x="8194" y="283"/>
                  </a:cubicBezTo>
                  <a:cubicBezTo>
                    <a:pt x="8156" y="283"/>
                    <a:pt x="8123" y="290"/>
                    <a:pt x="8113" y="305"/>
                  </a:cubicBezTo>
                  <a:cubicBezTo>
                    <a:pt x="7632" y="982"/>
                    <a:pt x="6781" y="1403"/>
                    <a:pt x="6018" y="1658"/>
                  </a:cubicBezTo>
                  <a:cubicBezTo>
                    <a:pt x="5679" y="1768"/>
                    <a:pt x="5227" y="1893"/>
                    <a:pt x="4807" y="1893"/>
                  </a:cubicBezTo>
                  <a:cubicBezTo>
                    <a:pt x="4442" y="1893"/>
                    <a:pt x="4092" y="1801"/>
                    <a:pt x="3858" y="1527"/>
                  </a:cubicBezTo>
                  <a:cubicBezTo>
                    <a:pt x="3519" y="1146"/>
                    <a:pt x="3558" y="578"/>
                    <a:pt x="3650" y="109"/>
                  </a:cubicBezTo>
                  <a:cubicBezTo>
                    <a:pt x="3661" y="44"/>
                    <a:pt x="3525" y="0"/>
                    <a:pt x="3427" y="0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0"/>
            <p:cNvSpPr/>
            <p:nvPr/>
          </p:nvSpPr>
          <p:spPr>
            <a:xfrm>
              <a:off x="6720975" y="1514225"/>
              <a:ext cx="921150" cy="424175"/>
            </a:xfrm>
            <a:custGeom>
              <a:avLst/>
              <a:gdLst/>
              <a:ahLst/>
              <a:cxnLst/>
              <a:rect l="l" t="t" r="r" b="b"/>
              <a:pathLst>
                <a:path w="36846" h="16967" extrusionOk="0">
                  <a:moveTo>
                    <a:pt x="21816" y="1"/>
                  </a:moveTo>
                  <a:cubicBezTo>
                    <a:pt x="21586" y="1"/>
                    <a:pt x="21349" y="30"/>
                    <a:pt x="21106" y="90"/>
                  </a:cubicBezTo>
                  <a:cubicBezTo>
                    <a:pt x="18826" y="663"/>
                    <a:pt x="17767" y="2862"/>
                    <a:pt x="17195" y="4896"/>
                  </a:cubicBezTo>
                  <a:cubicBezTo>
                    <a:pt x="16520" y="3999"/>
                    <a:pt x="15473" y="3522"/>
                    <a:pt x="14423" y="3522"/>
                  </a:cubicBezTo>
                  <a:cubicBezTo>
                    <a:pt x="13572" y="3522"/>
                    <a:pt x="12719" y="3835"/>
                    <a:pt x="12062" y="4492"/>
                  </a:cubicBezTo>
                  <a:cubicBezTo>
                    <a:pt x="11085" y="5469"/>
                    <a:pt x="10594" y="8567"/>
                    <a:pt x="10594" y="8567"/>
                  </a:cubicBezTo>
                  <a:lnTo>
                    <a:pt x="10355" y="8649"/>
                  </a:lnTo>
                  <a:cubicBezTo>
                    <a:pt x="9781" y="7427"/>
                    <a:pt x="8314" y="6773"/>
                    <a:pt x="7011" y="6773"/>
                  </a:cubicBezTo>
                  <a:cubicBezTo>
                    <a:pt x="6967" y="6771"/>
                    <a:pt x="6924" y="6771"/>
                    <a:pt x="6882" y="6771"/>
                  </a:cubicBezTo>
                  <a:cubicBezTo>
                    <a:pt x="4310" y="6771"/>
                    <a:pt x="3991" y="9169"/>
                    <a:pt x="3830" y="11257"/>
                  </a:cubicBezTo>
                  <a:cubicBezTo>
                    <a:pt x="3331" y="11221"/>
                    <a:pt x="2848" y="11138"/>
                    <a:pt x="2394" y="11138"/>
                  </a:cubicBezTo>
                  <a:cubicBezTo>
                    <a:pt x="1811" y="11138"/>
                    <a:pt x="1276" y="11275"/>
                    <a:pt x="819" y="11823"/>
                  </a:cubicBezTo>
                  <a:cubicBezTo>
                    <a:pt x="0" y="12724"/>
                    <a:pt x="0" y="13864"/>
                    <a:pt x="1141" y="14431"/>
                  </a:cubicBezTo>
                  <a:cubicBezTo>
                    <a:pt x="1749" y="14751"/>
                    <a:pt x="2520" y="14885"/>
                    <a:pt x="3332" y="14885"/>
                  </a:cubicBezTo>
                  <a:cubicBezTo>
                    <a:pt x="4810" y="14885"/>
                    <a:pt x="6420" y="14441"/>
                    <a:pt x="7419" y="13864"/>
                  </a:cubicBezTo>
                  <a:lnTo>
                    <a:pt x="7419" y="13864"/>
                  </a:lnTo>
                  <a:cubicBezTo>
                    <a:pt x="7069" y="15361"/>
                    <a:pt x="8494" y="15941"/>
                    <a:pt x="9931" y="15941"/>
                  </a:cubicBezTo>
                  <a:cubicBezTo>
                    <a:pt x="10840" y="15941"/>
                    <a:pt x="11753" y="15710"/>
                    <a:pt x="12226" y="15332"/>
                  </a:cubicBezTo>
                  <a:cubicBezTo>
                    <a:pt x="12601" y="16528"/>
                    <a:pt x="15037" y="16967"/>
                    <a:pt x="16315" y="16967"/>
                  </a:cubicBezTo>
                  <a:cubicBezTo>
                    <a:pt x="16429" y="16967"/>
                    <a:pt x="16534" y="16963"/>
                    <a:pt x="16627" y="16957"/>
                  </a:cubicBezTo>
                  <a:cubicBezTo>
                    <a:pt x="18095" y="16876"/>
                    <a:pt x="20539" y="15735"/>
                    <a:pt x="21269" y="14431"/>
                  </a:cubicBezTo>
                  <a:cubicBezTo>
                    <a:pt x="21597" y="15816"/>
                    <a:pt x="24041" y="16553"/>
                    <a:pt x="25262" y="16635"/>
                  </a:cubicBezTo>
                  <a:cubicBezTo>
                    <a:pt x="25341" y="16638"/>
                    <a:pt x="25419" y="16640"/>
                    <a:pt x="25497" y="16640"/>
                  </a:cubicBezTo>
                  <a:cubicBezTo>
                    <a:pt x="27199" y="16640"/>
                    <a:pt x="28738" y="15842"/>
                    <a:pt x="29829" y="14595"/>
                  </a:cubicBezTo>
                  <a:cubicBezTo>
                    <a:pt x="30205" y="15352"/>
                    <a:pt x="31809" y="15522"/>
                    <a:pt x="32967" y="15522"/>
                  </a:cubicBezTo>
                  <a:cubicBezTo>
                    <a:pt x="33303" y="15522"/>
                    <a:pt x="33602" y="15508"/>
                    <a:pt x="33822" y="15489"/>
                  </a:cubicBezTo>
                  <a:cubicBezTo>
                    <a:pt x="35453" y="15332"/>
                    <a:pt x="36511" y="14514"/>
                    <a:pt x="36675" y="12800"/>
                  </a:cubicBezTo>
                  <a:cubicBezTo>
                    <a:pt x="36845" y="10537"/>
                    <a:pt x="34702" y="9183"/>
                    <a:pt x="32601" y="9183"/>
                  </a:cubicBezTo>
                  <a:cubicBezTo>
                    <a:pt x="31755" y="9183"/>
                    <a:pt x="30915" y="9403"/>
                    <a:pt x="30237" y="9871"/>
                  </a:cubicBezTo>
                  <a:cubicBezTo>
                    <a:pt x="30887" y="8240"/>
                    <a:pt x="31541" y="6042"/>
                    <a:pt x="30315" y="4574"/>
                  </a:cubicBezTo>
                  <a:cubicBezTo>
                    <a:pt x="29582" y="3744"/>
                    <a:pt x="28382" y="3294"/>
                    <a:pt x="27205" y="3294"/>
                  </a:cubicBezTo>
                  <a:cubicBezTo>
                    <a:pt x="26418" y="3294"/>
                    <a:pt x="25641" y="3496"/>
                    <a:pt x="25023" y="3920"/>
                  </a:cubicBezTo>
                  <a:cubicBezTo>
                    <a:pt x="25164" y="2028"/>
                    <a:pt x="23750" y="1"/>
                    <a:pt x="21816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0"/>
            <p:cNvSpPr/>
            <p:nvPr/>
          </p:nvSpPr>
          <p:spPr>
            <a:xfrm>
              <a:off x="6719075" y="1512475"/>
              <a:ext cx="928475" cy="427575"/>
            </a:xfrm>
            <a:custGeom>
              <a:avLst/>
              <a:gdLst/>
              <a:ahLst/>
              <a:cxnLst/>
              <a:rect l="l" t="t" r="r" b="b"/>
              <a:pathLst>
                <a:path w="37139" h="17103" extrusionOk="0">
                  <a:moveTo>
                    <a:pt x="21902" y="136"/>
                  </a:moveTo>
                  <a:cubicBezTo>
                    <a:pt x="22037" y="136"/>
                    <a:pt x="22172" y="147"/>
                    <a:pt x="22306" y="171"/>
                  </a:cubicBezTo>
                  <a:cubicBezTo>
                    <a:pt x="23092" y="314"/>
                    <a:pt x="23762" y="831"/>
                    <a:pt x="24215" y="1475"/>
                  </a:cubicBezTo>
                  <a:cubicBezTo>
                    <a:pt x="24734" y="2200"/>
                    <a:pt x="24995" y="3101"/>
                    <a:pt x="24935" y="3990"/>
                  </a:cubicBezTo>
                  <a:cubicBezTo>
                    <a:pt x="24930" y="4039"/>
                    <a:pt x="24994" y="4055"/>
                    <a:pt x="25065" y="4055"/>
                  </a:cubicBezTo>
                  <a:cubicBezTo>
                    <a:pt x="25136" y="4055"/>
                    <a:pt x="25213" y="4039"/>
                    <a:pt x="25235" y="4023"/>
                  </a:cubicBezTo>
                  <a:cubicBezTo>
                    <a:pt x="25842" y="3616"/>
                    <a:pt x="26562" y="3427"/>
                    <a:pt x="27288" y="3427"/>
                  </a:cubicBezTo>
                  <a:cubicBezTo>
                    <a:pt x="27945" y="3427"/>
                    <a:pt x="28606" y="3582"/>
                    <a:pt x="29190" y="3869"/>
                  </a:cubicBezTo>
                  <a:cubicBezTo>
                    <a:pt x="29812" y="4181"/>
                    <a:pt x="30341" y="4650"/>
                    <a:pt x="30630" y="5289"/>
                  </a:cubicBezTo>
                  <a:cubicBezTo>
                    <a:pt x="30940" y="5959"/>
                    <a:pt x="30963" y="6722"/>
                    <a:pt x="30864" y="7442"/>
                  </a:cubicBezTo>
                  <a:cubicBezTo>
                    <a:pt x="30756" y="8300"/>
                    <a:pt x="30472" y="9123"/>
                    <a:pt x="30155" y="9919"/>
                  </a:cubicBezTo>
                  <a:cubicBezTo>
                    <a:pt x="30131" y="9980"/>
                    <a:pt x="30213" y="10000"/>
                    <a:pt x="30298" y="10000"/>
                  </a:cubicBezTo>
                  <a:cubicBezTo>
                    <a:pt x="30364" y="10000"/>
                    <a:pt x="30431" y="9988"/>
                    <a:pt x="30449" y="9974"/>
                  </a:cubicBezTo>
                  <a:cubicBezTo>
                    <a:pt x="31102" y="9531"/>
                    <a:pt x="31904" y="9317"/>
                    <a:pt x="32713" y="9317"/>
                  </a:cubicBezTo>
                  <a:cubicBezTo>
                    <a:pt x="34027" y="9317"/>
                    <a:pt x="35358" y="9884"/>
                    <a:pt x="36091" y="10961"/>
                  </a:cubicBezTo>
                  <a:cubicBezTo>
                    <a:pt x="36728" y="11900"/>
                    <a:pt x="36761" y="13203"/>
                    <a:pt x="36199" y="14184"/>
                  </a:cubicBezTo>
                  <a:cubicBezTo>
                    <a:pt x="35615" y="15199"/>
                    <a:pt x="34459" y="15494"/>
                    <a:pt x="33362" y="15526"/>
                  </a:cubicBezTo>
                  <a:cubicBezTo>
                    <a:pt x="33242" y="15530"/>
                    <a:pt x="33121" y="15531"/>
                    <a:pt x="33001" y="15531"/>
                  </a:cubicBezTo>
                  <a:cubicBezTo>
                    <a:pt x="32486" y="15531"/>
                    <a:pt x="31968" y="15498"/>
                    <a:pt x="31464" y="15402"/>
                  </a:cubicBezTo>
                  <a:cubicBezTo>
                    <a:pt x="30957" y="15304"/>
                    <a:pt x="30319" y="15140"/>
                    <a:pt x="30063" y="14649"/>
                  </a:cubicBezTo>
                  <a:cubicBezTo>
                    <a:pt x="30043" y="14611"/>
                    <a:pt x="29985" y="14595"/>
                    <a:pt x="29924" y="14595"/>
                  </a:cubicBezTo>
                  <a:cubicBezTo>
                    <a:pt x="29853" y="14595"/>
                    <a:pt x="29776" y="14617"/>
                    <a:pt x="29746" y="14649"/>
                  </a:cubicBezTo>
                  <a:cubicBezTo>
                    <a:pt x="28775" y="15750"/>
                    <a:pt x="27428" y="16520"/>
                    <a:pt x="25945" y="16629"/>
                  </a:cubicBezTo>
                  <a:cubicBezTo>
                    <a:pt x="25834" y="16637"/>
                    <a:pt x="25722" y="16641"/>
                    <a:pt x="25610" y="16641"/>
                  </a:cubicBezTo>
                  <a:cubicBezTo>
                    <a:pt x="24585" y="16641"/>
                    <a:pt x="23498" y="16310"/>
                    <a:pt x="22634" y="15795"/>
                  </a:cubicBezTo>
                  <a:cubicBezTo>
                    <a:pt x="22143" y="15500"/>
                    <a:pt x="21657" y="15085"/>
                    <a:pt x="21509" y="14501"/>
                  </a:cubicBezTo>
                  <a:cubicBezTo>
                    <a:pt x="21498" y="14455"/>
                    <a:pt x="21420" y="14431"/>
                    <a:pt x="21343" y="14431"/>
                  </a:cubicBezTo>
                  <a:cubicBezTo>
                    <a:pt x="21275" y="14431"/>
                    <a:pt x="21208" y="14449"/>
                    <a:pt x="21187" y="14486"/>
                  </a:cubicBezTo>
                  <a:cubicBezTo>
                    <a:pt x="20833" y="15107"/>
                    <a:pt x="20227" y="15566"/>
                    <a:pt x="19616" y="15936"/>
                  </a:cubicBezTo>
                  <a:cubicBezTo>
                    <a:pt x="18956" y="16334"/>
                    <a:pt x="18226" y="16651"/>
                    <a:pt x="17473" y="16836"/>
                  </a:cubicBezTo>
                  <a:cubicBezTo>
                    <a:pt x="17077" y="16932"/>
                    <a:pt x="16663" y="16977"/>
                    <a:pt x="16245" y="16977"/>
                  </a:cubicBezTo>
                  <a:cubicBezTo>
                    <a:pt x="15438" y="16977"/>
                    <a:pt x="14617" y="16811"/>
                    <a:pt x="13883" y="16541"/>
                  </a:cubicBezTo>
                  <a:cubicBezTo>
                    <a:pt x="13316" y="16329"/>
                    <a:pt x="12662" y="16002"/>
                    <a:pt x="12460" y="15385"/>
                  </a:cubicBezTo>
                  <a:cubicBezTo>
                    <a:pt x="12446" y="15344"/>
                    <a:pt x="12383" y="15329"/>
                    <a:pt x="12317" y="15329"/>
                  </a:cubicBezTo>
                  <a:cubicBezTo>
                    <a:pt x="12252" y="15329"/>
                    <a:pt x="12184" y="15344"/>
                    <a:pt x="12160" y="15363"/>
                  </a:cubicBezTo>
                  <a:cubicBezTo>
                    <a:pt x="11571" y="15827"/>
                    <a:pt x="10708" y="15947"/>
                    <a:pt x="9983" y="15947"/>
                  </a:cubicBezTo>
                  <a:cubicBezTo>
                    <a:pt x="9252" y="15941"/>
                    <a:pt x="8331" y="15795"/>
                    <a:pt x="7856" y="15161"/>
                  </a:cubicBezTo>
                  <a:cubicBezTo>
                    <a:pt x="7588" y="14801"/>
                    <a:pt x="7561" y="14360"/>
                    <a:pt x="7659" y="13934"/>
                  </a:cubicBezTo>
                  <a:cubicBezTo>
                    <a:pt x="7670" y="13887"/>
                    <a:pt x="7609" y="13873"/>
                    <a:pt x="7539" y="13873"/>
                  </a:cubicBezTo>
                  <a:cubicBezTo>
                    <a:pt x="7462" y="13873"/>
                    <a:pt x="7374" y="13890"/>
                    <a:pt x="7354" y="13902"/>
                  </a:cubicBezTo>
                  <a:cubicBezTo>
                    <a:pt x="6677" y="14283"/>
                    <a:pt x="5924" y="14529"/>
                    <a:pt x="5166" y="14692"/>
                  </a:cubicBezTo>
                  <a:cubicBezTo>
                    <a:pt x="4604" y="14815"/>
                    <a:pt x="4020" y="14890"/>
                    <a:pt x="3439" y="14890"/>
                  </a:cubicBezTo>
                  <a:cubicBezTo>
                    <a:pt x="3170" y="14890"/>
                    <a:pt x="2901" y="14874"/>
                    <a:pt x="2636" y="14839"/>
                  </a:cubicBezTo>
                  <a:cubicBezTo>
                    <a:pt x="1909" y="14753"/>
                    <a:pt x="993" y="14496"/>
                    <a:pt x="628" y="13798"/>
                  </a:cubicBezTo>
                  <a:cubicBezTo>
                    <a:pt x="247" y="13083"/>
                    <a:pt x="665" y="12281"/>
                    <a:pt x="1184" y="11769"/>
                  </a:cubicBezTo>
                  <a:cubicBezTo>
                    <a:pt x="1574" y="11379"/>
                    <a:pt x="2049" y="11278"/>
                    <a:pt x="2547" y="11278"/>
                  </a:cubicBezTo>
                  <a:cubicBezTo>
                    <a:pt x="2983" y="11278"/>
                    <a:pt x="3436" y="11356"/>
                    <a:pt x="3863" y="11387"/>
                  </a:cubicBezTo>
                  <a:cubicBezTo>
                    <a:pt x="3874" y="11388"/>
                    <a:pt x="3893" y="11389"/>
                    <a:pt x="3916" y="11389"/>
                  </a:cubicBezTo>
                  <a:cubicBezTo>
                    <a:pt x="3978" y="11389"/>
                    <a:pt x="4065" y="11379"/>
                    <a:pt x="4069" y="11327"/>
                  </a:cubicBezTo>
                  <a:cubicBezTo>
                    <a:pt x="4162" y="10181"/>
                    <a:pt x="4250" y="8882"/>
                    <a:pt x="4927" y="7907"/>
                  </a:cubicBezTo>
                  <a:cubicBezTo>
                    <a:pt x="5425" y="7187"/>
                    <a:pt x="6224" y="6899"/>
                    <a:pt x="7048" y="6899"/>
                  </a:cubicBezTo>
                  <a:cubicBezTo>
                    <a:pt x="7513" y="6899"/>
                    <a:pt x="7985" y="6991"/>
                    <a:pt x="8417" y="7148"/>
                  </a:cubicBezTo>
                  <a:cubicBezTo>
                    <a:pt x="9203" y="7432"/>
                    <a:pt x="9902" y="7966"/>
                    <a:pt x="10272" y="8736"/>
                  </a:cubicBezTo>
                  <a:cubicBezTo>
                    <a:pt x="10281" y="8755"/>
                    <a:pt x="10307" y="8768"/>
                    <a:pt x="10339" y="8776"/>
                  </a:cubicBezTo>
                  <a:lnTo>
                    <a:pt x="10339" y="8776"/>
                  </a:lnTo>
                  <a:cubicBezTo>
                    <a:pt x="10360" y="8783"/>
                    <a:pt x="10385" y="8786"/>
                    <a:pt x="10410" y="8786"/>
                  </a:cubicBezTo>
                  <a:cubicBezTo>
                    <a:pt x="10425" y="8786"/>
                    <a:pt x="10441" y="8785"/>
                    <a:pt x="10456" y="8783"/>
                  </a:cubicBezTo>
                  <a:lnTo>
                    <a:pt x="10456" y="8783"/>
                  </a:lnTo>
                  <a:cubicBezTo>
                    <a:pt x="10489" y="8780"/>
                    <a:pt x="10520" y="8773"/>
                    <a:pt x="10544" y="8763"/>
                  </a:cubicBezTo>
                  <a:lnTo>
                    <a:pt x="10544" y="8763"/>
                  </a:lnTo>
                  <a:cubicBezTo>
                    <a:pt x="10544" y="8763"/>
                    <a:pt x="10544" y="8763"/>
                    <a:pt x="10545" y="8763"/>
                  </a:cubicBezTo>
                  <a:cubicBezTo>
                    <a:pt x="10627" y="8736"/>
                    <a:pt x="10703" y="8708"/>
                    <a:pt x="10785" y="8681"/>
                  </a:cubicBezTo>
                  <a:cubicBezTo>
                    <a:pt x="10806" y="8675"/>
                    <a:pt x="10829" y="8660"/>
                    <a:pt x="10834" y="8637"/>
                  </a:cubicBezTo>
                  <a:cubicBezTo>
                    <a:pt x="10987" y="7678"/>
                    <a:pt x="11221" y="6706"/>
                    <a:pt x="11581" y="5800"/>
                  </a:cubicBezTo>
                  <a:cubicBezTo>
                    <a:pt x="11833" y="5179"/>
                    <a:pt x="12148" y="4627"/>
                    <a:pt x="12705" y="4235"/>
                  </a:cubicBezTo>
                  <a:cubicBezTo>
                    <a:pt x="13238" y="3859"/>
                    <a:pt x="13874" y="3657"/>
                    <a:pt x="14518" y="3657"/>
                  </a:cubicBezTo>
                  <a:cubicBezTo>
                    <a:pt x="14639" y="3657"/>
                    <a:pt x="14761" y="3664"/>
                    <a:pt x="14882" y="3678"/>
                  </a:cubicBezTo>
                  <a:cubicBezTo>
                    <a:pt x="15771" y="3788"/>
                    <a:pt x="16572" y="4279"/>
                    <a:pt x="17118" y="4982"/>
                  </a:cubicBezTo>
                  <a:cubicBezTo>
                    <a:pt x="17143" y="5018"/>
                    <a:pt x="17216" y="5038"/>
                    <a:pt x="17286" y="5038"/>
                  </a:cubicBezTo>
                  <a:cubicBezTo>
                    <a:pt x="17355" y="5038"/>
                    <a:pt x="17421" y="5018"/>
                    <a:pt x="17435" y="4972"/>
                  </a:cubicBezTo>
                  <a:cubicBezTo>
                    <a:pt x="17871" y="3428"/>
                    <a:pt x="18558" y="1797"/>
                    <a:pt x="19910" y="843"/>
                  </a:cubicBezTo>
                  <a:cubicBezTo>
                    <a:pt x="20479" y="439"/>
                    <a:pt x="21193" y="136"/>
                    <a:pt x="21902" y="136"/>
                  </a:cubicBezTo>
                  <a:close/>
                  <a:moveTo>
                    <a:pt x="21876" y="1"/>
                  </a:moveTo>
                  <a:cubicBezTo>
                    <a:pt x="20421" y="1"/>
                    <a:pt x="19071" y="1005"/>
                    <a:pt x="18291" y="2200"/>
                  </a:cubicBezTo>
                  <a:cubicBezTo>
                    <a:pt x="17796" y="2960"/>
                    <a:pt x="17455" y="3807"/>
                    <a:pt x="17194" y="4672"/>
                  </a:cubicBezTo>
                  <a:lnTo>
                    <a:pt x="17194" y="4672"/>
                  </a:lnTo>
                  <a:cubicBezTo>
                    <a:pt x="16493" y="3930"/>
                    <a:pt x="15492" y="3525"/>
                    <a:pt x="14483" y="3525"/>
                  </a:cubicBezTo>
                  <a:cubicBezTo>
                    <a:pt x="14002" y="3525"/>
                    <a:pt x="13519" y="3617"/>
                    <a:pt x="13065" y="3809"/>
                  </a:cubicBezTo>
                  <a:cubicBezTo>
                    <a:pt x="12383" y="4104"/>
                    <a:pt x="11838" y="4584"/>
                    <a:pt x="11506" y="5244"/>
                  </a:cubicBezTo>
                  <a:cubicBezTo>
                    <a:pt x="11178" y="5878"/>
                    <a:pt x="10970" y="6581"/>
                    <a:pt x="10796" y="7273"/>
                  </a:cubicBezTo>
                  <a:cubicBezTo>
                    <a:pt x="10686" y="7702"/>
                    <a:pt x="10591" y="8135"/>
                    <a:pt x="10516" y="8573"/>
                  </a:cubicBezTo>
                  <a:lnTo>
                    <a:pt x="10516" y="8573"/>
                  </a:lnTo>
                  <a:cubicBezTo>
                    <a:pt x="9843" y="7332"/>
                    <a:pt x="8365" y="6775"/>
                    <a:pt x="6996" y="6775"/>
                  </a:cubicBezTo>
                  <a:cubicBezTo>
                    <a:pt x="6876" y="6775"/>
                    <a:pt x="6757" y="6779"/>
                    <a:pt x="6639" y="6788"/>
                  </a:cubicBezTo>
                  <a:cubicBezTo>
                    <a:pt x="6012" y="6832"/>
                    <a:pt x="5396" y="7044"/>
                    <a:pt x="4937" y="7487"/>
                  </a:cubicBezTo>
                  <a:cubicBezTo>
                    <a:pt x="4495" y="7917"/>
                    <a:pt x="4240" y="8489"/>
                    <a:pt x="4081" y="9073"/>
                  </a:cubicBezTo>
                  <a:cubicBezTo>
                    <a:pt x="3880" y="9780"/>
                    <a:pt x="3807" y="10516"/>
                    <a:pt x="3754" y="11244"/>
                  </a:cubicBezTo>
                  <a:lnTo>
                    <a:pt x="3754" y="11244"/>
                  </a:lnTo>
                  <a:cubicBezTo>
                    <a:pt x="3340" y="11203"/>
                    <a:pt x="2906" y="11137"/>
                    <a:pt x="2482" y="11137"/>
                  </a:cubicBezTo>
                  <a:cubicBezTo>
                    <a:pt x="2074" y="11137"/>
                    <a:pt x="1675" y="11197"/>
                    <a:pt x="1310" y="11397"/>
                  </a:cubicBezTo>
                  <a:cubicBezTo>
                    <a:pt x="617" y="11774"/>
                    <a:pt x="0" y="12696"/>
                    <a:pt x="192" y="13504"/>
                  </a:cubicBezTo>
                  <a:cubicBezTo>
                    <a:pt x="388" y="14343"/>
                    <a:pt x="1310" y="14720"/>
                    <a:pt x="2068" y="14884"/>
                  </a:cubicBezTo>
                  <a:cubicBezTo>
                    <a:pt x="2507" y="14979"/>
                    <a:pt x="2958" y="15021"/>
                    <a:pt x="3409" y="15021"/>
                  </a:cubicBezTo>
                  <a:cubicBezTo>
                    <a:pt x="3884" y="15021"/>
                    <a:pt x="4359" y="14975"/>
                    <a:pt x="4822" y="14899"/>
                  </a:cubicBezTo>
                  <a:cubicBezTo>
                    <a:pt x="5668" y="14767"/>
                    <a:pt x="6522" y="14530"/>
                    <a:pt x="7294" y="14147"/>
                  </a:cubicBezTo>
                  <a:lnTo>
                    <a:pt x="7294" y="14147"/>
                  </a:lnTo>
                  <a:cubicBezTo>
                    <a:pt x="7111" y="15615"/>
                    <a:pt x="8692" y="16062"/>
                    <a:pt x="10056" y="16062"/>
                  </a:cubicBezTo>
                  <a:cubicBezTo>
                    <a:pt x="10487" y="16062"/>
                    <a:pt x="10896" y="16018"/>
                    <a:pt x="11221" y="15947"/>
                  </a:cubicBezTo>
                  <a:cubicBezTo>
                    <a:pt x="11559" y="15873"/>
                    <a:pt x="11910" y="15765"/>
                    <a:pt x="12215" y="15588"/>
                  </a:cubicBezTo>
                  <a:lnTo>
                    <a:pt x="12215" y="15588"/>
                  </a:lnTo>
                  <a:cubicBezTo>
                    <a:pt x="12455" y="16054"/>
                    <a:pt x="12968" y="16347"/>
                    <a:pt x="13437" y="16548"/>
                  </a:cubicBezTo>
                  <a:cubicBezTo>
                    <a:pt x="14074" y="16815"/>
                    <a:pt x="14767" y="16961"/>
                    <a:pt x="15454" y="17044"/>
                  </a:cubicBezTo>
                  <a:cubicBezTo>
                    <a:pt x="15761" y="17080"/>
                    <a:pt x="16069" y="17103"/>
                    <a:pt x="16375" y="17103"/>
                  </a:cubicBezTo>
                  <a:cubicBezTo>
                    <a:pt x="16673" y="17103"/>
                    <a:pt x="16970" y="17081"/>
                    <a:pt x="17266" y="17027"/>
                  </a:cubicBezTo>
                  <a:cubicBezTo>
                    <a:pt x="18062" y="16885"/>
                    <a:pt x="18830" y="16586"/>
                    <a:pt x="19545" y="16203"/>
                  </a:cubicBezTo>
                  <a:cubicBezTo>
                    <a:pt x="20187" y="15862"/>
                    <a:pt x="20853" y="15420"/>
                    <a:pt x="21301" y="14829"/>
                  </a:cubicBezTo>
                  <a:lnTo>
                    <a:pt x="21301" y="14829"/>
                  </a:lnTo>
                  <a:cubicBezTo>
                    <a:pt x="21754" y="15771"/>
                    <a:pt x="23002" y="16249"/>
                    <a:pt x="23926" y="16515"/>
                  </a:cubicBezTo>
                  <a:cubicBezTo>
                    <a:pt x="24494" y="16675"/>
                    <a:pt x="25071" y="16760"/>
                    <a:pt x="25644" y="16760"/>
                  </a:cubicBezTo>
                  <a:cubicBezTo>
                    <a:pt x="26430" y="16760"/>
                    <a:pt x="27210" y="16601"/>
                    <a:pt x="27952" y="16263"/>
                  </a:cubicBezTo>
                  <a:cubicBezTo>
                    <a:pt x="28683" y="15935"/>
                    <a:pt x="29332" y="15455"/>
                    <a:pt x="29883" y="14881"/>
                  </a:cubicBezTo>
                  <a:lnTo>
                    <a:pt x="29883" y="14881"/>
                  </a:lnTo>
                  <a:cubicBezTo>
                    <a:pt x="30162" y="15201"/>
                    <a:pt x="30622" y="15355"/>
                    <a:pt x="31018" y="15450"/>
                  </a:cubicBezTo>
                  <a:cubicBezTo>
                    <a:pt x="31639" y="15609"/>
                    <a:pt x="32289" y="15652"/>
                    <a:pt x="32926" y="15657"/>
                  </a:cubicBezTo>
                  <a:cubicBezTo>
                    <a:pt x="32973" y="15658"/>
                    <a:pt x="33020" y="15658"/>
                    <a:pt x="33067" y="15658"/>
                  </a:cubicBezTo>
                  <a:cubicBezTo>
                    <a:pt x="34176" y="15658"/>
                    <a:pt x="35399" y="15513"/>
                    <a:pt x="36189" y="14660"/>
                  </a:cubicBezTo>
                  <a:cubicBezTo>
                    <a:pt x="37012" y="13771"/>
                    <a:pt x="37138" y="12293"/>
                    <a:pt x="36587" y="11234"/>
                  </a:cubicBezTo>
                  <a:cubicBezTo>
                    <a:pt x="36063" y="10219"/>
                    <a:pt x="34999" y="9592"/>
                    <a:pt x="33914" y="9335"/>
                  </a:cubicBezTo>
                  <a:cubicBezTo>
                    <a:pt x="33508" y="9238"/>
                    <a:pt x="33086" y="9187"/>
                    <a:pt x="32663" y="9187"/>
                  </a:cubicBezTo>
                  <a:cubicBezTo>
                    <a:pt x="31942" y="9187"/>
                    <a:pt x="31221" y="9336"/>
                    <a:pt x="30583" y="9661"/>
                  </a:cubicBezTo>
                  <a:lnTo>
                    <a:pt x="30583" y="9661"/>
                  </a:lnTo>
                  <a:cubicBezTo>
                    <a:pt x="31114" y="8288"/>
                    <a:pt x="31587" y="6648"/>
                    <a:pt x="30947" y="5256"/>
                  </a:cubicBezTo>
                  <a:cubicBezTo>
                    <a:pt x="30321" y="3898"/>
                    <a:pt x="28686" y="3297"/>
                    <a:pt x="27277" y="3297"/>
                  </a:cubicBezTo>
                  <a:cubicBezTo>
                    <a:pt x="27271" y="3297"/>
                    <a:pt x="27265" y="3297"/>
                    <a:pt x="27259" y="3297"/>
                  </a:cubicBezTo>
                  <a:cubicBezTo>
                    <a:pt x="26571" y="3302"/>
                    <a:pt x="25874" y="3445"/>
                    <a:pt x="25266" y="3771"/>
                  </a:cubicBezTo>
                  <a:lnTo>
                    <a:pt x="25266" y="3771"/>
                  </a:lnTo>
                  <a:cubicBezTo>
                    <a:pt x="25279" y="2177"/>
                    <a:pt x="24268" y="529"/>
                    <a:pt x="22677" y="105"/>
                  </a:cubicBezTo>
                  <a:cubicBezTo>
                    <a:pt x="22408" y="34"/>
                    <a:pt x="22140" y="1"/>
                    <a:pt x="2187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0"/>
            <p:cNvSpPr/>
            <p:nvPr/>
          </p:nvSpPr>
          <p:spPr>
            <a:xfrm>
              <a:off x="6976950" y="1681900"/>
              <a:ext cx="538300" cy="247375"/>
            </a:xfrm>
            <a:custGeom>
              <a:avLst/>
              <a:gdLst/>
              <a:ahLst/>
              <a:cxnLst/>
              <a:rect l="l" t="t" r="r" b="b"/>
              <a:pathLst>
                <a:path w="21532" h="9895" extrusionOk="0">
                  <a:moveTo>
                    <a:pt x="6486" y="0"/>
                  </a:moveTo>
                  <a:cubicBezTo>
                    <a:pt x="6453" y="0"/>
                    <a:pt x="6421" y="0"/>
                    <a:pt x="6388" y="5"/>
                  </a:cubicBezTo>
                  <a:cubicBezTo>
                    <a:pt x="3956" y="60"/>
                    <a:pt x="3122" y="1664"/>
                    <a:pt x="3508" y="3769"/>
                  </a:cubicBezTo>
                  <a:cubicBezTo>
                    <a:pt x="3273" y="3513"/>
                    <a:pt x="2898" y="3409"/>
                    <a:pt x="2493" y="3409"/>
                  </a:cubicBezTo>
                  <a:cubicBezTo>
                    <a:pt x="1845" y="3409"/>
                    <a:pt x="1119" y="3661"/>
                    <a:pt x="743" y="3933"/>
                  </a:cubicBezTo>
                  <a:cubicBezTo>
                    <a:pt x="398" y="4212"/>
                    <a:pt x="159" y="4517"/>
                    <a:pt x="0" y="4849"/>
                  </a:cubicBezTo>
                  <a:cubicBezTo>
                    <a:pt x="562" y="4959"/>
                    <a:pt x="1098" y="5204"/>
                    <a:pt x="1490" y="5597"/>
                  </a:cubicBezTo>
                  <a:cubicBezTo>
                    <a:pt x="1768" y="5876"/>
                    <a:pt x="1964" y="6224"/>
                    <a:pt x="2014" y="6617"/>
                  </a:cubicBezTo>
                  <a:cubicBezTo>
                    <a:pt x="2062" y="7015"/>
                    <a:pt x="1943" y="7392"/>
                    <a:pt x="1757" y="7735"/>
                  </a:cubicBezTo>
                  <a:cubicBezTo>
                    <a:pt x="2155" y="7626"/>
                    <a:pt x="2581" y="7583"/>
                    <a:pt x="2991" y="7571"/>
                  </a:cubicBezTo>
                  <a:lnTo>
                    <a:pt x="3203" y="7571"/>
                  </a:lnTo>
                  <a:cubicBezTo>
                    <a:pt x="3802" y="7571"/>
                    <a:pt x="4409" y="7643"/>
                    <a:pt x="4992" y="7785"/>
                  </a:cubicBezTo>
                  <a:cubicBezTo>
                    <a:pt x="5985" y="8024"/>
                    <a:pt x="7168" y="8515"/>
                    <a:pt x="7599" y="9524"/>
                  </a:cubicBezTo>
                  <a:cubicBezTo>
                    <a:pt x="7649" y="9645"/>
                    <a:pt x="7687" y="9771"/>
                    <a:pt x="7714" y="9895"/>
                  </a:cubicBezTo>
                  <a:cubicBezTo>
                    <a:pt x="8265" y="9710"/>
                    <a:pt x="8805" y="9459"/>
                    <a:pt x="9301" y="9159"/>
                  </a:cubicBezTo>
                  <a:cubicBezTo>
                    <a:pt x="9912" y="8789"/>
                    <a:pt x="10518" y="8330"/>
                    <a:pt x="10872" y="7709"/>
                  </a:cubicBezTo>
                  <a:cubicBezTo>
                    <a:pt x="10894" y="7676"/>
                    <a:pt x="10960" y="7654"/>
                    <a:pt x="11025" y="7654"/>
                  </a:cubicBezTo>
                  <a:cubicBezTo>
                    <a:pt x="11108" y="7654"/>
                    <a:pt x="11184" y="7681"/>
                    <a:pt x="11194" y="7724"/>
                  </a:cubicBezTo>
                  <a:cubicBezTo>
                    <a:pt x="11342" y="8308"/>
                    <a:pt x="11828" y="8723"/>
                    <a:pt x="12319" y="9018"/>
                  </a:cubicBezTo>
                  <a:cubicBezTo>
                    <a:pt x="13185" y="9530"/>
                    <a:pt x="14271" y="9862"/>
                    <a:pt x="15297" y="9862"/>
                  </a:cubicBezTo>
                  <a:cubicBezTo>
                    <a:pt x="15411" y="9862"/>
                    <a:pt x="15520" y="9862"/>
                    <a:pt x="15630" y="9852"/>
                  </a:cubicBezTo>
                  <a:cubicBezTo>
                    <a:pt x="16082" y="9819"/>
                    <a:pt x="16518" y="9726"/>
                    <a:pt x="16933" y="9579"/>
                  </a:cubicBezTo>
                  <a:cubicBezTo>
                    <a:pt x="16999" y="9464"/>
                    <a:pt x="17075" y="9361"/>
                    <a:pt x="17163" y="9263"/>
                  </a:cubicBezTo>
                  <a:cubicBezTo>
                    <a:pt x="17599" y="8772"/>
                    <a:pt x="18248" y="8527"/>
                    <a:pt x="18891" y="8412"/>
                  </a:cubicBezTo>
                  <a:cubicBezTo>
                    <a:pt x="19082" y="8243"/>
                    <a:pt x="19263" y="8062"/>
                    <a:pt x="19431" y="7872"/>
                  </a:cubicBezTo>
                  <a:cubicBezTo>
                    <a:pt x="19459" y="7839"/>
                    <a:pt x="19535" y="7817"/>
                    <a:pt x="19606" y="7817"/>
                  </a:cubicBezTo>
                  <a:cubicBezTo>
                    <a:pt x="19666" y="7817"/>
                    <a:pt x="19726" y="7833"/>
                    <a:pt x="19748" y="7872"/>
                  </a:cubicBezTo>
                  <a:cubicBezTo>
                    <a:pt x="19867" y="8101"/>
                    <a:pt x="20064" y="8258"/>
                    <a:pt x="20298" y="8368"/>
                  </a:cubicBezTo>
                  <a:cubicBezTo>
                    <a:pt x="20534" y="8396"/>
                    <a:pt x="20768" y="8439"/>
                    <a:pt x="20997" y="8510"/>
                  </a:cubicBezTo>
                  <a:cubicBezTo>
                    <a:pt x="20828" y="8029"/>
                    <a:pt x="20817" y="7512"/>
                    <a:pt x="20937" y="7004"/>
                  </a:cubicBezTo>
                  <a:cubicBezTo>
                    <a:pt x="21046" y="6541"/>
                    <a:pt x="21254" y="6088"/>
                    <a:pt x="21531" y="5690"/>
                  </a:cubicBezTo>
                  <a:cubicBezTo>
                    <a:pt x="21455" y="5685"/>
                    <a:pt x="21378" y="5679"/>
                    <a:pt x="21307" y="5679"/>
                  </a:cubicBezTo>
                  <a:cubicBezTo>
                    <a:pt x="20697" y="5679"/>
                    <a:pt x="20129" y="5836"/>
                    <a:pt x="19786" y="6203"/>
                  </a:cubicBezTo>
                  <a:cubicBezTo>
                    <a:pt x="20250" y="4751"/>
                    <a:pt x="19295" y="4179"/>
                    <a:pt x="18160" y="4179"/>
                  </a:cubicBezTo>
                  <a:cubicBezTo>
                    <a:pt x="17266" y="4179"/>
                    <a:pt x="16257" y="4534"/>
                    <a:pt x="15743" y="5095"/>
                  </a:cubicBezTo>
                  <a:cubicBezTo>
                    <a:pt x="17146" y="2543"/>
                    <a:pt x="15182" y="1140"/>
                    <a:pt x="13125" y="1140"/>
                  </a:cubicBezTo>
                  <a:cubicBezTo>
                    <a:pt x="11637" y="1140"/>
                    <a:pt x="10093" y="1871"/>
                    <a:pt x="9733" y="3431"/>
                  </a:cubicBezTo>
                  <a:cubicBezTo>
                    <a:pt x="9792" y="1538"/>
                    <a:pt x="8467" y="0"/>
                    <a:pt x="6486" y="0"/>
                  </a:cubicBezTo>
                  <a:close/>
                </a:path>
              </a:pathLst>
            </a:custGeom>
            <a:solidFill>
              <a:srgbClr val="ABD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0"/>
            <p:cNvSpPr/>
            <p:nvPr/>
          </p:nvSpPr>
          <p:spPr>
            <a:xfrm>
              <a:off x="7169800" y="1873225"/>
              <a:ext cx="314625" cy="58125"/>
            </a:xfrm>
            <a:custGeom>
              <a:avLst/>
              <a:gdLst/>
              <a:ahLst/>
              <a:cxnLst/>
              <a:rect l="l" t="t" r="r" b="b"/>
              <a:pathLst>
                <a:path w="12585" h="2325" extrusionOk="0">
                  <a:moveTo>
                    <a:pt x="11892" y="164"/>
                  </a:moveTo>
                  <a:cubicBezTo>
                    <a:pt x="11821" y="164"/>
                    <a:pt x="11745" y="186"/>
                    <a:pt x="11717" y="219"/>
                  </a:cubicBezTo>
                  <a:cubicBezTo>
                    <a:pt x="11549" y="409"/>
                    <a:pt x="11368" y="590"/>
                    <a:pt x="11177" y="759"/>
                  </a:cubicBezTo>
                  <a:cubicBezTo>
                    <a:pt x="11249" y="748"/>
                    <a:pt x="11325" y="736"/>
                    <a:pt x="11395" y="726"/>
                  </a:cubicBezTo>
                  <a:cubicBezTo>
                    <a:pt x="11564" y="573"/>
                    <a:pt x="11723" y="409"/>
                    <a:pt x="11876" y="235"/>
                  </a:cubicBezTo>
                  <a:cubicBezTo>
                    <a:pt x="11969" y="421"/>
                    <a:pt x="12138" y="573"/>
                    <a:pt x="12355" y="698"/>
                  </a:cubicBezTo>
                  <a:cubicBezTo>
                    <a:pt x="12432" y="698"/>
                    <a:pt x="12508" y="710"/>
                    <a:pt x="12584" y="715"/>
                  </a:cubicBezTo>
                  <a:cubicBezTo>
                    <a:pt x="12350" y="605"/>
                    <a:pt x="12153" y="448"/>
                    <a:pt x="12034" y="219"/>
                  </a:cubicBezTo>
                  <a:cubicBezTo>
                    <a:pt x="12012" y="180"/>
                    <a:pt x="11952" y="164"/>
                    <a:pt x="11892" y="164"/>
                  </a:cubicBezTo>
                  <a:close/>
                  <a:moveTo>
                    <a:pt x="3311" y="1"/>
                  </a:moveTo>
                  <a:cubicBezTo>
                    <a:pt x="3246" y="1"/>
                    <a:pt x="3180" y="23"/>
                    <a:pt x="3158" y="56"/>
                  </a:cubicBezTo>
                  <a:cubicBezTo>
                    <a:pt x="2804" y="677"/>
                    <a:pt x="2198" y="1136"/>
                    <a:pt x="1587" y="1506"/>
                  </a:cubicBezTo>
                  <a:cubicBezTo>
                    <a:pt x="1091" y="1806"/>
                    <a:pt x="551" y="2057"/>
                    <a:pt x="0" y="2242"/>
                  </a:cubicBezTo>
                  <a:cubicBezTo>
                    <a:pt x="5" y="2269"/>
                    <a:pt x="5" y="2297"/>
                    <a:pt x="11" y="2324"/>
                  </a:cubicBezTo>
                  <a:cubicBezTo>
                    <a:pt x="1325" y="1894"/>
                    <a:pt x="2782" y="1026"/>
                    <a:pt x="3316" y="71"/>
                  </a:cubicBezTo>
                  <a:cubicBezTo>
                    <a:pt x="3644" y="1456"/>
                    <a:pt x="6088" y="2193"/>
                    <a:pt x="7309" y="2275"/>
                  </a:cubicBezTo>
                  <a:cubicBezTo>
                    <a:pt x="7392" y="2275"/>
                    <a:pt x="7473" y="2281"/>
                    <a:pt x="7555" y="2281"/>
                  </a:cubicBezTo>
                  <a:cubicBezTo>
                    <a:pt x="8117" y="2281"/>
                    <a:pt x="8657" y="2193"/>
                    <a:pt x="9164" y="2030"/>
                  </a:cubicBezTo>
                  <a:cubicBezTo>
                    <a:pt x="9187" y="1997"/>
                    <a:pt x="9202" y="1959"/>
                    <a:pt x="9219" y="1926"/>
                  </a:cubicBezTo>
                  <a:lnTo>
                    <a:pt x="9219" y="1926"/>
                  </a:lnTo>
                  <a:cubicBezTo>
                    <a:pt x="8804" y="2073"/>
                    <a:pt x="8368" y="2166"/>
                    <a:pt x="7916" y="2199"/>
                  </a:cubicBezTo>
                  <a:cubicBezTo>
                    <a:pt x="7806" y="2209"/>
                    <a:pt x="7697" y="2209"/>
                    <a:pt x="7583" y="2209"/>
                  </a:cubicBezTo>
                  <a:cubicBezTo>
                    <a:pt x="6557" y="2209"/>
                    <a:pt x="5471" y="1877"/>
                    <a:pt x="4605" y="1365"/>
                  </a:cubicBezTo>
                  <a:cubicBezTo>
                    <a:pt x="4114" y="1070"/>
                    <a:pt x="3628" y="655"/>
                    <a:pt x="3480" y="71"/>
                  </a:cubicBezTo>
                  <a:cubicBezTo>
                    <a:pt x="3470" y="28"/>
                    <a:pt x="3394" y="1"/>
                    <a:pt x="3311" y="1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0"/>
            <p:cNvSpPr/>
            <p:nvPr/>
          </p:nvSpPr>
          <p:spPr>
            <a:xfrm>
              <a:off x="6913425" y="1806000"/>
              <a:ext cx="13775" cy="5625"/>
            </a:xfrm>
            <a:custGeom>
              <a:avLst/>
              <a:gdLst/>
              <a:ahLst/>
              <a:cxnLst/>
              <a:rect l="l" t="t" r="r" b="b"/>
              <a:pathLst>
                <a:path w="551" h="225" extrusionOk="0">
                  <a:moveTo>
                    <a:pt x="212" y="1"/>
                  </a:moveTo>
                  <a:cubicBezTo>
                    <a:pt x="147" y="1"/>
                    <a:pt x="87" y="6"/>
                    <a:pt x="21" y="11"/>
                  </a:cubicBezTo>
                  <a:cubicBezTo>
                    <a:pt x="16" y="82"/>
                    <a:pt x="11" y="152"/>
                    <a:pt x="0" y="224"/>
                  </a:cubicBezTo>
                  <a:cubicBezTo>
                    <a:pt x="180" y="152"/>
                    <a:pt x="366" y="87"/>
                    <a:pt x="550" y="28"/>
                  </a:cubicBezTo>
                  <a:cubicBezTo>
                    <a:pt x="442" y="11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BD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0"/>
            <p:cNvSpPr/>
            <p:nvPr/>
          </p:nvSpPr>
          <p:spPr>
            <a:xfrm>
              <a:off x="6032575" y="1609650"/>
              <a:ext cx="1154475" cy="398100"/>
            </a:xfrm>
            <a:custGeom>
              <a:avLst/>
              <a:gdLst/>
              <a:ahLst/>
              <a:cxnLst/>
              <a:rect l="l" t="t" r="r" b="b"/>
              <a:pathLst>
                <a:path w="46179" h="15924" extrusionOk="0">
                  <a:moveTo>
                    <a:pt x="21915" y="1"/>
                  </a:moveTo>
                  <a:cubicBezTo>
                    <a:pt x="21846" y="1"/>
                    <a:pt x="21776" y="2"/>
                    <a:pt x="21705" y="5"/>
                  </a:cubicBezTo>
                  <a:cubicBezTo>
                    <a:pt x="19354" y="75"/>
                    <a:pt x="18646" y="1500"/>
                    <a:pt x="17364" y="3207"/>
                  </a:cubicBezTo>
                  <a:cubicBezTo>
                    <a:pt x="16531" y="2417"/>
                    <a:pt x="15712" y="2081"/>
                    <a:pt x="14952" y="2081"/>
                  </a:cubicBezTo>
                  <a:cubicBezTo>
                    <a:pt x="13180" y="2081"/>
                    <a:pt x="11738" y="3911"/>
                    <a:pt x="11237" y="6054"/>
                  </a:cubicBezTo>
                  <a:cubicBezTo>
                    <a:pt x="10824" y="5645"/>
                    <a:pt x="10099" y="5450"/>
                    <a:pt x="9379" y="5450"/>
                  </a:cubicBezTo>
                  <a:cubicBezTo>
                    <a:pt x="8729" y="5450"/>
                    <a:pt x="8083" y="5609"/>
                    <a:pt x="7676" y="5912"/>
                  </a:cubicBezTo>
                  <a:cubicBezTo>
                    <a:pt x="6748" y="6626"/>
                    <a:pt x="6606" y="7696"/>
                    <a:pt x="6536" y="8766"/>
                  </a:cubicBezTo>
                  <a:lnTo>
                    <a:pt x="6252" y="8766"/>
                  </a:lnTo>
                  <a:cubicBezTo>
                    <a:pt x="5938" y="8697"/>
                    <a:pt x="5600" y="8662"/>
                    <a:pt x="5252" y="8662"/>
                  </a:cubicBezTo>
                  <a:cubicBezTo>
                    <a:pt x="3790" y="8662"/>
                    <a:pt x="2157" y="9278"/>
                    <a:pt x="1408" y="10544"/>
                  </a:cubicBezTo>
                  <a:cubicBezTo>
                    <a:pt x="0" y="12982"/>
                    <a:pt x="1741" y="13815"/>
                    <a:pt x="3706" y="13815"/>
                  </a:cubicBezTo>
                  <a:cubicBezTo>
                    <a:pt x="4725" y="13815"/>
                    <a:pt x="5805" y="13591"/>
                    <a:pt x="6536" y="13250"/>
                  </a:cubicBezTo>
                  <a:cubicBezTo>
                    <a:pt x="6993" y="14360"/>
                    <a:pt x="7990" y="14737"/>
                    <a:pt x="9093" y="14737"/>
                  </a:cubicBezTo>
                  <a:cubicBezTo>
                    <a:pt x="10395" y="14737"/>
                    <a:pt x="11846" y="14212"/>
                    <a:pt x="12732" y="13751"/>
                  </a:cubicBezTo>
                  <a:cubicBezTo>
                    <a:pt x="12970" y="14901"/>
                    <a:pt x="14061" y="15294"/>
                    <a:pt x="15359" y="15294"/>
                  </a:cubicBezTo>
                  <a:cubicBezTo>
                    <a:pt x="17196" y="15294"/>
                    <a:pt x="19448" y="14507"/>
                    <a:pt x="20282" y="13963"/>
                  </a:cubicBezTo>
                  <a:cubicBezTo>
                    <a:pt x="21093" y="15271"/>
                    <a:pt x="22555" y="15924"/>
                    <a:pt x="24056" y="15924"/>
                  </a:cubicBezTo>
                  <a:cubicBezTo>
                    <a:pt x="24271" y="15924"/>
                    <a:pt x="24486" y="15910"/>
                    <a:pt x="24701" y="15884"/>
                  </a:cubicBezTo>
                  <a:cubicBezTo>
                    <a:pt x="26293" y="15687"/>
                    <a:pt x="28251" y="14624"/>
                    <a:pt x="28918" y="14018"/>
                  </a:cubicBezTo>
                  <a:cubicBezTo>
                    <a:pt x="29451" y="15161"/>
                    <a:pt x="31169" y="15711"/>
                    <a:pt x="32963" y="15711"/>
                  </a:cubicBezTo>
                  <a:cubicBezTo>
                    <a:pt x="34982" y="15711"/>
                    <a:pt x="37097" y="15015"/>
                    <a:pt x="37732" y="13680"/>
                  </a:cubicBezTo>
                  <a:cubicBezTo>
                    <a:pt x="38429" y="14866"/>
                    <a:pt x="40397" y="15723"/>
                    <a:pt x="42160" y="15723"/>
                  </a:cubicBezTo>
                  <a:cubicBezTo>
                    <a:pt x="43463" y="15723"/>
                    <a:pt x="44655" y="15255"/>
                    <a:pt x="45140" y="14106"/>
                  </a:cubicBezTo>
                  <a:cubicBezTo>
                    <a:pt x="46178" y="11645"/>
                    <a:pt x="43275" y="10525"/>
                    <a:pt x="41000" y="10525"/>
                  </a:cubicBezTo>
                  <a:cubicBezTo>
                    <a:pt x="40311" y="10525"/>
                    <a:pt x="39679" y="10628"/>
                    <a:pt x="39233" y="10828"/>
                  </a:cubicBezTo>
                  <a:cubicBezTo>
                    <a:pt x="40429" y="9101"/>
                    <a:pt x="38769" y="7746"/>
                    <a:pt x="37150" y="7746"/>
                  </a:cubicBezTo>
                  <a:cubicBezTo>
                    <a:pt x="37034" y="7746"/>
                    <a:pt x="36919" y="7753"/>
                    <a:pt x="36805" y="7767"/>
                  </a:cubicBezTo>
                  <a:cubicBezTo>
                    <a:pt x="36166" y="7817"/>
                    <a:pt x="35588" y="8006"/>
                    <a:pt x="35038" y="8280"/>
                  </a:cubicBezTo>
                  <a:cubicBezTo>
                    <a:pt x="35448" y="6270"/>
                    <a:pt x="34067" y="4744"/>
                    <a:pt x="32424" y="4744"/>
                  </a:cubicBezTo>
                  <a:cubicBezTo>
                    <a:pt x="31708" y="4744"/>
                    <a:pt x="30942" y="5034"/>
                    <a:pt x="30253" y="5700"/>
                  </a:cubicBezTo>
                  <a:cubicBezTo>
                    <a:pt x="31464" y="4489"/>
                    <a:pt x="30826" y="2711"/>
                    <a:pt x="29331" y="2137"/>
                  </a:cubicBezTo>
                  <a:cubicBezTo>
                    <a:pt x="28899" y="1994"/>
                    <a:pt x="28473" y="1928"/>
                    <a:pt x="28057" y="1928"/>
                  </a:cubicBezTo>
                  <a:cubicBezTo>
                    <a:pt x="27029" y="1928"/>
                    <a:pt x="26059" y="2334"/>
                    <a:pt x="25197" y="2993"/>
                  </a:cubicBezTo>
                  <a:cubicBezTo>
                    <a:pt x="25265" y="999"/>
                    <a:pt x="23810" y="1"/>
                    <a:pt x="21915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0"/>
            <p:cNvSpPr/>
            <p:nvPr/>
          </p:nvSpPr>
          <p:spPr>
            <a:xfrm>
              <a:off x="6047975" y="1607725"/>
              <a:ext cx="1130150" cy="401700"/>
            </a:xfrm>
            <a:custGeom>
              <a:avLst/>
              <a:gdLst/>
              <a:ahLst/>
              <a:cxnLst/>
              <a:rect l="l" t="t" r="r" b="b"/>
              <a:pathLst>
                <a:path w="45206" h="16068" extrusionOk="0">
                  <a:moveTo>
                    <a:pt x="21316" y="122"/>
                  </a:moveTo>
                  <a:cubicBezTo>
                    <a:pt x="22198" y="122"/>
                    <a:pt x="23088" y="387"/>
                    <a:pt x="23687" y="981"/>
                  </a:cubicBezTo>
                  <a:cubicBezTo>
                    <a:pt x="24237" y="1527"/>
                    <a:pt x="24439" y="2290"/>
                    <a:pt x="24422" y="3050"/>
                  </a:cubicBezTo>
                  <a:cubicBezTo>
                    <a:pt x="24419" y="3113"/>
                    <a:pt x="24508" y="3136"/>
                    <a:pt x="24593" y="3136"/>
                  </a:cubicBezTo>
                  <a:cubicBezTo>
                    <a:pt x="24653" y="3136"/>
                    <a:pt x="24711" y="3125"/>
                    <a:pt x="24734" y="3108"/>
                  </a:cubicBezTo>
                  <a:cubicBezTo>
                    <a:pt x="25540" y="2501"/>
                    <a:pt x="26499" y="2077"/>
                    <a:pt x="27496" y="2077"/>
                  </a:cubicBezTo>
                  <a:cubicBezTo>
                    <a:pt x="27760" y="2077"/>
                    <a:pt x="28027" y="2107"/>
                    <a:pt x="28295" y="2171"/>
                  </a:cubicBezTo>
                  <a:cubicBezTo>
                    <a:pt x="29272" y="2400"/>
                    <a:pt x="30095" y="3234"/>
                    <a:pt x="30112" y="4276"/>
                  </a:cubicBezTo>
                  <a:cubicBezTo>
                    <a:pt x="30117" y="4838"/>
                    <a:pt x="29873" y="5341"/>
                    <a:pt x="29485" y="5739"/>
                  </a:cubicBezTo>
                  <a:cubicBezTo>
                    <a:pt x="29441" y="5786"/>
                    <a:pt x="29589" y="5840"/>
                    <a:pt x="29697" y="5840"/>
                  </a:cubicBezTo>
                  <a:cubicBezTo>
                    <a:pt x="29737" y="5840"/>
                    <a:pt x="29772" y="5832"/>
                    <a:pt x="29790" y="5815"/>
                  </a:cubicBezTo>
                  <a:cubicBezTo>
                    <a:pt x="30351" y="5280"/>
                    <a:pt x="31084" y="4890"/>
                    <a:pt x="31855" y="4890"/>
                  </a:cubicBezTo>
                  <a:cubicBezTo>
                    <a:pt x="32044" y="4890"/>
                    <a:pt x="32234" y="4913"/>
                    <a:pt x="32425" y="4964"/>
                  </a:cubicBezTo>
                  <a:cubicBezTo>
                    <a:pt x="33259" y="5187"/>
                    <a:pt x="33909" y="5870"/>
                    <a:pt x="34181" y="6683"/>
                  </a:cubicBezTo>
                  <a:cubicBezTo>
                    <a:pt x="34362" y="7217"/>
                    <a:pt x="34367" y="7789"/>
                    <a:pt x="34258" y="8340"/>
                  </a:cubicBezTo>
                  <a:cubicBezTo>
                    <a:pt x="34244" y="8404"/>
                    <a:pt x="34355" y="8424"/>
                    <a:pt x="34446" y="8424"/>
                  </a:cubicBezTo>
                  <a:cubicBezTo>
                    <a:pt x="34494" y="8424"/>
                    <a:pt x="34537" y="8418"/>
                    <a:pt x="34553" y="8411"/>
                  </a:cubicBezTo>
                  <a:cubicBezTo>
                    <a:pt x="35162" y="8107"/>
                    <a:pt x="35856" y="7894"/>
                    <a:pt x="36537" y="7894"/>
                  </a:cubicBezTo>
                  <a:cubicBezTo>
                    <a:pt x="37031" y="7894"/>
                    <a:pt x="37519" y="8007"/>
                    <a:pt x="37962" y="8280"/>
                  </a:cubicBezTo>
                  <a:cubicBezTo>
                    <a:pt x="38355" y="8526"/>
                    <a:pt x="38687" y="8891"/>
                    <a:pt x="38813" y="9344"/>
                  </a:cubicBezTo>
                  <a:cubicBezTo>
                    <a:pt x="38954" y="9884"/>
                    <a:pt x="38758" y="10424"/>
                    <a:pt x="38458" y="10865"/>
                  </a:cubicBezTo>
                  <a:cubicBezTo>
                    <a:pt x="38442" y="10890"/>
                    <a:pt x="38458" y="10914"/>
                    <a:pt x="38491" y="10933"/>
                  </a:cubicBezTo>
                  <a:lnTo>
                    <a:pt x="38491" y="10933"/>
                  </a:lnTo>
                  <a:cubicBezTo>
                    <a:pt x="38504" y="10942"/>
                    <a:pt x="38516" y="10949"/>
                    <a:pt x="38524" y="10953"/>
                  </a:cubicBezTo>
                  <a:cubicBezTo>
                    <a:pt x="38554" y="10967"/>
                    <a:pt x="38595" y="10974"/>
                    <a:pt x="38636" y="10974"/>
                  </a:cubicBezTo>
                  <a:cubicBezTo>
                    <a:pt x="38636" y="10974"/>
                    <a:pt x="38636" y="10974"/>
                    <a:pt x="38637" y="10974"/>
                  </a:cubicBezTo>
                  <a:lnTo>
                    <a:pt x="38637" y="10974"/>
                  </a:lnTo>
                  <a:cubicBezTo>
                    <a:pt x="38647" y="10975"/>
                    <a:pt x="38657" y="10975"/>
                    <a:pt x="38667" y="10975"/>
                  </a:cubicBezTo>
                  <a:cubicBezTo>
                    <a:pt x="38711" y="10975"/>
                    <a:pt x="38750" y="10966"/>
                    <a:pt x="38767" y="10945"/>
                  </a:cubicBezTo>
                  <a:lnTo>
                    <a:pt x="38767" y="10945"/>
                  </a:lnTo>
                  <a:cubicBezTo>
                    <a:pt x="39256" y="10736"/>
                    <a:pt x="39808" y="10658"/>
                    <a:pt x="40359" y="10658"/>
                  </a:cubicBezTo>
                  <a:cubicBezTo>
                    <a:pt x="40807" y="10658"/>
                    <a:pt x="41253" y="10709"/>
                    <a:pt x="41666" y="10784"/>
                  </a:cubicBezTo>
                  <a:cubicBezTo>
                    <a:pt x="42625" y="10958"/>
                    <a:pt x="43743" y="11346"/>
                    <a:pt x="44295" y="12207"/>
                  </a:cubicBezTo>
                  <a:cubicBezTo>
                    <a:pt x="44863" y="13098"/>
                    <a:pt x="44518" y="14324"/>
                    <a:pt x="43766" y="15001"/>
                  </a:cubicBezTo>
                  <a:cubicBezTo>
                    <a:pt x="43160" y="15541"/>
                    <a:pt x="42339" y="15734"/>
                    <a:pt x="41527" y="15734"/>
                  </a:cubicBezTo>
                  <a:cubicBezTo>
                    <a:pt x="41176" y="15734"/>
                    <a:pt x="40827" y="15698"/>
                    <a:pt x="40498" y="15639"/>
                  </a:cubicBezTo>
                  <a:cubicBezTo>
                    <a:pt x="39304" y="15421"/>
                    <a:pt x="37924" y="14843"/>
                    <a:pt x="37275" y="13757"/>
                  </a:cubicBezTo>
                  <a:cubicBezTo>
                    <a:pt x="37253" y="13718"/>
                    <a:pt x="37144" y="13679"/>
                    <a:pt x="37060" y="13679"/>
                  </a:cubicBezTo>
                  <a:cubicBezTo>
                    <a:pt x="37015" y="13679"/>
                    <a:pt x="36976" y="13691"/>
                    <a:pt x="36963" y="13719"/>
                  </a:cubicBezTo>
                  <a:cubicBezTo>
                    <a:pt x="36418" y="14843"/>
                    <a:pt x="35054" y="15344"/>
                    <a:pt x="33904" y="15568"/>
                  </a:cubicBezTo>
                  <a:cubicBezTo>
                    <a:pt x="33376" y="15672"/>
                    <a:pt x="32822" y="15731"/>
                    <a:pt x="32266" y="15731"/>
                  </a:cubicBezTo>
                  <a:cubicBezTo>
                    <a:pt x="31423" y="15731"/>
                    <a:pt x="30576" y="15595"/>
                    <a:pt x="29818" y="15273"/>
                  </a:cubicBezTo>
                  <a:cubicBezTo>
                    <a:pt x="29256" y="15034"/>
                    <a:pt x="28732" y="14662"/>
                    <a:pt x="28459" y="14095"/>
                  </a:cubicBezTo>
                  <a:cubicBezTo>
                    <a:pt x="28436" y="14047"/>
                    <a:pt x="28353" y="14023"/>
                    <a:pt x="28276" y="14023"/>
                  </a:cubicBezTo>
                  <a:cubicBezTo>
                    <a:pt x="28223" y="14023"/>
                    <a:pt x="28173" y="14035"/>
                    <a:pt x="28148" y="14057"/>
                  </a:cubicBezTo>
                  <a:cubicBezTo>
                    <a:pt x="27783" y="14385"/>
                    <a:pt x="27352" y="14636"/>
                    <a:pt x="26927" y="14870"/>
                  </a:cubicBezTo>
                  <a:cubicBezTo>
                    <a:pt x="26353" y="15175"/>
                    <a:pt x="25754" y="15442"/>
                    <a:pt x="25132" y="15639"/>
                  </a:cubicBezTo>
                  <a:cubicBezTo>
                    <a:pt x="24560" y="15821"/>
                    <a:pt x="23965" y="15926"/>
                    <a:pt x="23375" y="15926"/>
                  </a:cubicBezTo>
                  <a:cubicBezTo>
                    <a:pt x="22693" y="15926"/>
                    <a:pt x="22018" y="15786"/>
                    <a:pt x="21389" y="15465"/>
                  </a:cubicBezTo>
                  <a:cubicBezTo>
                    <a:pt x="20746" y="15137"/>
                    <a:pt x="20211" y="14652"/>
                    <a:pt x="19825" y="14040"/>
                  </a:cubicBezTo>
                  <a:cubicBezTo>
                    <a:pt x="19796" y="13994"/>
                    <a:pt x="19709" y="13966"/>
                    <a:pt x="19633" y="13966"/>
                  </a:cubicBezTo>
                  <a:cubicBezTo>
                    <a:pt x="19593" y="13966"/>
                    <a:pt x="19555" y="13974"/>
                    <a:pt x="19530" y="13992"/>
                  </a:cubicBezTo>
                  <a:cubicBezTo>
                    <a:pt x="18684" y="14538"/>
                    <a:pt x="17637" y="14837"/>
                    <a:pt x="16660" y="15061"/>
                  </a:cubicBezTo>
                  <a:cubicBezTo>
                    <a:pt x="16054" y="15198"/>
                    <a:pt x="15432" y="15290"/>
                    <a:pt x="14810" y="15301"/>
                  </a:cubicBezTo>
                  <a:cubicBezTo>
                    <a:pt x="14784" y="15301"/>
                    <a:pt x="14757" y="15301"/>
                    <a:pt x="14730" y="15301"/>
                  </a:cubicBezTo>
                  <a:cubicBezTo>
                    <a:pt x="14225" y="15301"/>
                    <a:pt x="13701" y="15252"/>
                    <a:pt x="13239" y="15039"/>
                  </a:cubicBezTo>
                  <a:cubicBezTo>
                    <a:pt x="12727" y="14805"/>
                    <a:pt x="12395" y="14374"/>
                    <a:pt x="12275" y="13828"/>
                  </a:cubicBezTo>
                  <a:cubicBezTo>
                    <a:pt x="12264" y="13776"/>
                    <a:pt x="12172" y="13757"/>
                    <a:pt x="12092" y="13757"/>
                  </a:cubicBezTo>
                  <a:cubicBezTo>
                    <a:pt x="12045" y="13757"/>
                    <a:pt x="12002" y="13763"/>
                    <a:pt x="11980" y="13773"/>
                  </a:cubicBezTo>
                  <a:cubicBezTo>
                    <a:pt x="11238" y="14161"/>
                    <a:pt x="10436" y="14450"/>
                    <a:pt x="9618" y="14619"/>
                  </a:cubicBezTo>
                  <a:cubicBezTo>
                    <a:pt x="9242" y="14695"/>
                    <a:pt x="8839" y="14751"/>
                    <a:pt x="8439" y="14751"/>
                  </a:cubicBezTo>
                  <a:cubicBezTo>
                    <a:pt x="7950" y="14751"/>
                    <a:pt x="7464" y="14667"/>
                    <a:pt x="7038" y="14433"/>
                  </a:cubicBezTo>
                  <a:cubicBezTo>
                    <a:pt x="6590" y="14193"/>
                    <a:pt x="6275" y="13795"/>
                    <a:pt x="6078" y="13332"/>
                  </a:cubicBezTo>
                  <a:cubicBezTo>
                    <a:pt x="6058" y="13277"/>
                    <a:pt x="5976" y="13257"/>
                    <a:pt x="5901" y="13257"/>
                  </a:cubicBezTo>
                  <a:cubicBezTo>
                    <a:pt x="5855" y="13257"/>
                    <a:pt x="5810" y="13265"/>
                    <a:pt x="5784" y="13277"/>
                  </a:cubicBezTo>
                  <a:cubicBezTo>
                    <a:pt x="5079" y="13604"/>
                    <a:pt x="4294" y="13757"/>
                    <a:pt x="3519" y="13806"/>
                  </a:cubicBezTo>
                  <a:cubicBezTo>
                    <a:pt x="3342" y="13819"/>
                    <a:pt x="3160" y="13827"/>
                    <a:pt x="2976" y="13827"/>
                  </a:cubicBezTo>
                  <a:cubicBezTo>
                    <a:pt x="2390" y="13827"/>
                    <a:pt x="1786" y="13745"/>
                    <a:pt x="1272" y="13479"/>
                  </a:cubicBezTo>
                  <a:cubicBezTo>
                    <a:pt x="650" y="13156"/>
                    <a:pt x="356" y="12567"/>
                    <a:pt x="470" y="11875"/>
                  </a:cubicBezTo>
                  <a:cubicBezTo>
                    <a:pt x="650" y="10784"/>
                    <a:pt x="1408" y="9857"/>
                    <a:pt x="2380" y="9355"/>
                  </a:cubicBezTo>
                  <a:cubicBezTo>
                    <a:pt x="2979" y="9044"/>
                    <a:pt x="3644" y="8869"/>
                    <a:pt x="4321" y="8820"/>
                  </a:cubicBezTo>
                  <a:cubicBezTo>
                    <a:pt x="4400" y="8814"/>
                    <a:pt x="4478" y="8812"/>
                    <a:pt x="4556" y="8812"/>
                  </a:cubicBezTo>
                  <a:cubicBezTo>
                    <a:pt x="5028" y="8812"/>
                    <a:pt x="5485" y="8908"/>
                    <a:pt x="5958" y="8908"/>
                  </a:cubicBezTo>
                  <a:cubicBezTo>
                    <a:pt x="5985" y="8908"/>
                    <a:pt x="6078" y="8908"/>
                    <a:pt x="6083" y="8858"/>
                  </a:cubicBezTo>
                  <a:cubicBezTo>
                    <a:pt x="6159" y="7730"/>
                    <a:pt x="6378" y="6366"/>
                    <a:pt x="7539" y="5842"/>
                  </a:cubicBezTo>
                  <a:cubicBezTo>
                    <a:pt x="7911" y="5674"/>
                    <a:pt x="8372" y="5578"/>
                    <a:pt x="8834" y="5578"/>
                  </a:cubicBezTo>
                  <a:cubicBezTo>
                    <a:pt x="9450" y="5578"/>
                    <a:pt x="10068" y="5748"/>
                    <a:pt x="10480" y="6147"/>
                  </a:cubicBezTo>
                  <a:cubicBezTo>
                    <a:pt x="10506" y="6174"/>
                    <a:pt x="10601" y="6206"/>
                    <a:pt x="10679" y="6206"/>
                  </a:cubicBezTo>
                  <a:cubicBezTo>
                    <a:pt x="10730" y="6206"/>
                    <a:pt x="10774" y="6192"/>
                    <a:pt x="10785" y="6152"/>
                  </a:cubicBezTo>
                  <a:cubicBezTo>
                    <a:pt x="11036" y="5095"/>
                    <a:pt x="11505" y="4052"/>
                    <a:pt x="12264" y="3256"/>
                  </a:cubicBezTo>
                  <a:cubicBezTo>
                    <a:pt x="12823" y="2674"/>
                    <a:pt x="13577" y="2229"/>
                    <a:pt x="14388" y="2229"/>
                  </a:cubicBezTo>
                  <a:cubicBezTo>
                    <a:pt x="14535" y="2229"/>
                    <a:pt x="14683" y="2244"/>
                    <a:pt x="14833" y="2275"/>
                  </a:cubicBezTo>
                  <a:cubicBezTo>
                    <a:pt x="15515" y="2416"/>
                    <a:pt x="16104" y="2831"/>
                    <a:pt x="16600" y="3300"/>
                  </a:cubicBezTo>
                  <a:cubicBezTo>
                    <a:pt x="16634" y="3331"/>
                    <a:pt x="16721" y="3359"/>
                    <a:pt x="16795" y="3359"/>
                  </a:cubicBezTo>
                  <a:cubicBezTo>
                    <a:pt x="16840" y="3359"/>
                    <a:pt x="16880" y="3349"/>
                    <a:pt x="16900" y="3322"/>
                  </a:cubicBezTo>
                  <a:cubicBezTo>
                    <a:pt x="17697" y="2257"/>
                    <a:pt x="18428" y="965"/>
                    <a:pt x="19709" y="431"/>
                  </a:cubicBezTo>
                  <a:cubicBezTo>
                    <a:pt x="20189" y="231"/>
                    <a:pt x="20751" y="122"/>
                    <a:pt x="21316" y="122"/>
                  </a:cubicBezTo>
                  <a:close/>
                  <a:moveTo>
                    <a:pt x="21221" y="0"/>
                  </a:moveTo>
                  <a:cubicBezTo>
                    <a:pt x="20816" y="0"/>
                    <a:pt x="20411" y="45"/>
                    <a:pt x="20026" y="137"/>
                  </a:cubicBezTo>
                  <a:cubicBezTo>
                    <a:pt x="19334" y="305"/>
                    <a:pt x="18722" y="671"/>
                    <a:pt x="18214" y="1172"/>
                  </a:cubicBezTo>
                  <a:cubicBezTo>
                    <a:pt x="17635" y="1751"/>
                    <a:pt x="17185" y="2443"/>
                    <a:pt x="16703" y="3100"/>
                  </a:cubicBezTo>
                  <a:lnTo>
                    <a:pt x="16703" y="3100"/>
                  </a:lnTo>
                  <a:cubicBezTo>
                    <a:pt x="16019" y="2515"/>
                    <a:pt x="15185" y="2093"/>
                    <a:pt x="14290" y="2093"/>
                  </a:cubicBezTo>
                  <a:cubicBezTo>
                    <a:pt x="14105" y="2093"/>
                    <a:pt x="13919" y="2111"/>
                    <a:pt x="13730" y="2149"/>
                  </a:cubicBezTo>
                  <a:cubicBezTo>
                    <a:pt x="12635" y="2362"/>
                    <a:pt x="11789" y="3218"/>
                    <a:pt x="11238" y="4145"/>
                  </a:cubicBezTo>
                  <a:cubicBezTo>
                    <a:pt x="10913" y="4697"/>
                    <a:pt x="10672" y="5296"/>
                    <a:pt x="10508" y="5913"/>
                  </a:cubicBezTo>
                  <a:lnTo>
                    <a:pt x="10508" y="5913"/>
                  </a:lnTo>
                  <a:cubicBezTo>
                    <a:pt x="10015" y="5579"/>
                    <a:pt x="9369" y="5456"/>
                    <a:pt x="8764" y="5456"/>
                  </a:cubicBezTo>
                  <a:cubicBezTo>
                    <a:pt x="8599" y="5456"/>
                    <a:pt x="8437" y="5466"/>
                    <a:pt x="8281" y="5482"/>
                  </a:cubicBezTo>
                  <a:cubicBezTo>
                    <a:pt x="7861" y="5525"/>
                    <a:pt x="7425" y="5629"/>
                    <a:pt x="7053" y="5853"/>
                  </a:cubicBezTo>
                  <a:cubicBezTo>
                    <a:pt x="6628" y="6114"/>
                    <a:pt x="6307" y="6540"/>
                    <a:pt x="6104" y="6998"/>
                  </a:cubicBezTo>
                  <a:cubicBezTo>
                    <a:pt x="5866" y="7555"/>
                    <a:pt x="5803" y="8168"/>
                    <a:pt x="5765" y="8769"/>
                  </a:cubicBezTo>
                  <a:lnTo>
                    <a:pt x="5765" y="8769"/>
                  </a:lnTo>
                  <a:cubicBezTo>
                    <a:pt x="5600" y="8763"/>
                    <a:pt x="5508" y="8744"/>
                    <a:pt x="5298" y="8717"/>
                  </a:cubicBezTo>
                  <a:cubicBezTo>
                    <a:pt x="5068" y="8683"/>
                    <a:pt x="4831" y="8669"/>
                    <a:pt x="4596" y="8669"/>
                  </a:cubicBezTo>
                  <a:cubicBezTo>
                    <a:pt x="4524" y="8669"/>
                    <a:pt x="4453" y="8670"/>
                    <a:pt x="4381" y="8673"/>
                  </a:cubicBezTo>
                  <a:cubicBezTo>
                    <a:pt x="3760" y="8700"/>
                    <a:pt x="3143" y="8820"/>
                    <a:pt x="2559" y="9050"/>
                  </a:cubicBezTo>
                  <a:cubicBezTo>
                    <a:pt x="1419" y="9491"/>
                    <a:pt x="530" y="10381"/>
                    <a:pt x="203" y="11575"/>
                  </a:cubicBezTo>
                  <a:cubicBezTo>
                    <a:pt x="1" y="12317"/>
                    <a:pt x="197" y="13020"/>
                    <a:pt x="862" y="13446"/>
                  </a:cubicBezTo>
                  <a:cubicBezTo>
                    <a:pt x="1508" y="13853"/>
                    <a:pt x="2334" y="13961"/>
                    <a:pt x="3092" y="13961"/>
                  </a:cubicBezTo>
                  <a:cubicBezTo>
                    <a:pt x="3147" y="13961"/>
                    <a:pt x="3202" y="13960"/>
                    <a:pt x="3257" y="13959"/>
                  </a:cubicBezTo>
                  <a:cubicBezTo>
                    <a:pt x="4124" y="13943"/>
                    <a:pt x="5019" y="13805"/>
                    <a:pt x="5829" y="13474"/>
                  </a:cubicBezTo>
                  <a:lnTo>
                    <a:pt x="5829" y="13474"/>
                  </a:lnTo>
                  <a:cubicBezTo>
                    <a:pt x="6354" y="14530"/>
                    <a:pt x="7403" y="14876"/>
                    <a:pt x="8510" y="14876"/>
                  </a:cubicBezTo>
                  <a:cubicBezTo>
                    <a:pt x="9318" y="14876"/>
                    <a:pt x="10157" y="14692"/>
                    <a:pt x="10845" y="14466"/>
                  </a:cubicBezTo>
                  <a:cubicBezTo>
                    <a:pt x="11243" y="14332"/>
                    <a:pt x="11629" y="14180"/>
                    <a:pt x="12005" y="14000"/>
                  </a:cubicBezTo>
                  <a:lnTo>
                    <a:pt x="12005" y="14000"/>
                  </a:lnTo>
                  <a:cubicBezTo>
                    <a:pt x="12332" y="15028"/>
                    <a:pt x="13443" y="15370"/>
                    <a:pt x="14445" y="15427"/>
                  </a:cubicBezTo>
                  <a:cubicBezTo>
                    <a:pt x="14579" y="15434"/>
                    <a:pt x="14714" y="15438"/>
                    <a:pt x="14849" y="15438"/>
                  </a:cubicBezTo>
                  <a:cubicBezTo>
                    <a:pt x="16019" y="15438"/>
                    <a:pt x="17206" y="15154"/>
                    <a:pt x="18297" y="14772"/>
                  </a:cubicBezTo>
                  <a:cubicBezTo>
                    <a:pt x="18748" y="14615"/>
                    <a:pt x="19203" y="14442"/>
                    <a:pt x="19619" y="14202"/>
                  </a:cubicBezTo>
                  <a:lnTo>
                    <a:pt x="19619" y="14202"/>
                  </a:lnTo>
                  <a:cubicBezTo>
                    <a:pt x="20355" y="15246"/>
                    <a:pt x="21532" y="15866"/>
                    <a:pt x="22791" y="16026"/>
                  </a:cubicBezTo>
                  <a:cubicBezTo>
                    <a:pt x="23011" y="16054"/>
                    <a:pt x="23229" y="16068"/>
                    <a:pt x="23447" y="16068"/>
                  </a:cubicBezTo>
                  <a:cubicBezTo>
                    <a:pt x="24624" y="16068"/>
                    <a:pt x="25768" y="15679"/>
                    <a:pt x="26822" y="15160"/>
                  </a:cubicBezTo>
                  <a:cubicBezTo>
                    <a:pt x="27318" y="14918"/>
                    <a:pt x="27822" y="14645"/>
                    <a:pt x="28256" y="14300"/>
                  </a:cubicBezTo>
                  <a:lnTo>
                    <a:pt x="28256" y="14300"/>
                  </a:lnTo>
                  <a:cubicBezTo>
                    <a:pt x="28883" y="15300"/>
                    <a:pt x="30277" y="15669"/>
                    <a:pt x="31372" y="15797"/>
                  </a:cubicBezTo>
                  <a:cubicBezTo>
                    <a:pt x="31727" y="15838"/>
                    <a:pt x="32090" y="15860"/>
                    <a:pt x="32456" y="15860"/>
                  </a:cubicBezTo>
                  <a:cubicBezTo>
                    <a:pt x="33590" y="15860"/>
                    <a:pt x="34746" y="15651"/>
                    <a:pt x="35752" y="15165"/>
                  </a:cubicBezTo>
                  <a:cubicBezTo>
                    <a:pt x="36295" y="14903"/>
                    <a:pt x="36814" y="14532"/>
                    <a:pt x="37140" y="14021"/>
                  </a:cubicBezTo>
                  <a:lnTo>
                    <a:pt x="37140" y="14021"/>
                  </a:lnTo>
                  <a:cubicBezTo>
                    <a:pt x="37803" y="14890"/>
                    <a:pt x="38925" y="15392"/>
                    <a:pt x="39947" y="15656"/>
                  </a:cubicBezTo>
                  <a:cubicBezTo>
                    <a:pt x="40469" y="15790"/>
                    <a:pt x="41039" y="15877"/>
                    <a:pt x="41608" y="15877"/>
                  </a:cubicBezTo>
                  <a:cubicBezTo>
                    <a:pt x="42329" y="15877"/>
                    <a:pt x="43046" y="15737"/>
                    <a:pt x="43657" y="15377"/>
                  </a:cubicBezTo>
                  <a:cubicBezTo>
                    <a:pt x="44594" y="14820"/>
                    <a:pt x="45206" y="13549"/>
                    <a:pt x="44758" y="12491"/>
                  </a:cubicBezTo>
                  <a:cubicBezTo>
                    <a:pt x="44327" y="11482"/>
                    <a:pt x="43144" y="10991"/>
                    <a:pt x="42151" y="10752"/>
                  </a:cubicBezTo>
                  <a:cubicBezTo>
                    <a:pt x="41561" y="10607"/>
                    <a:pt x="40944" y="10536"/>
                    <a:pt x="40333" y="10536"/>
                  </a:cubicBezTo>
                  <a:cubicBezTo>
                    <a:pt x="40272" y="10536"/>
                    <a:pt x="40211" y="10537"/>
                    <a:pt x="40150" y="10538"/>
                  </a:cubicBezTo>
                  <a:cubicBezTo>
                    <a:pt x="39739" y="10551"/>
                    <a:pt x="39317" y="10592"/>
                    <a:pt x="38916" y="10702"/>
                  </a:cubicBezTo>
                  <a:lnTo>
                    <a:pt x="38916" y="10702"/>
                  </a:lnTo>
                  <a:cubicBezTo>
                    <a:pt x="39104" y="10361"/>
                    <a:pt x="39221" y="9979"/>
                    <a:pt x="39173" y="9584"/>
                  </a:cubicBezTo>
                  <a:cubicBezTo>
                    <a:pt x="39123" y="9191"/>
                    <a:pt x="38927" y="8843"/>
                    <a:pt x="38649" y="8564"/>
                  </a:cubicBezTo>
                  <a:cubicBezTo>
                    <a:pt x="38103" y="8022"/>
                    <a:pt x="37291" y="7755"/>
                    <a:pt x="36521" y="7755"/>
                  </a:cubicBezTo>
                  <a:cubicBezTo>
                    <a:pt x="36422" y="7755"/>
                    <a:pt x="36324" y="7759"/>
                    <a:pt x="36227" y="7768"/>
                  </a:cubicBezTo>
                  <a:cubicBezTo>
                    <a:pt x="35662" y="7812"/>
                    <a:pt x="35130" y="7942"/>
                    <a:pt x="34616" y="8156"/>
                  </a:cubicBezTo>
                  <a:lnTo>
                    <a:pt x="34616" y="8156"/>
                  </a:lnTo>
                  <a:cubicBezTo>
                    <a:pt x="34745" y="7199"/>
                    <a:pt x="34486" y="6215"/>
                    <a:pt x="33767" y="5537"/>
                  </a:cubicBezTo>
                  <a:cubicBezTo>
                    <a:pt x="33225" y="5020"/>
                    <a:pt x="32494" y="4755"/>
                    <a:pt x="31757" y="4755"/>
                  </a:cubicBezTo>
                  <a:cubicBezTo>
                    <a:pt x="31551" y="4755"/>
                    <a:pt x="31345" y="4775"/>
                    <a:pt x="31142" y="4817"/>
                  </a:cubicBezTo>
                  <a:cubicBezTo>
                    <a:pt x="30820" y="4886"/>
                    <a:pt x="30516" y="5010"/>
                    <a:pt x="30233" y="5173"/>
                  </a:cubicBezTo>
                  <a:lnTo>
                    <a:pt x="30233" y="5173"/>
                  </a:lnTo>
                  <a:cubicBezTo>
                    <a:pt x="30559" y="4456"/>
                    <a:pt x="30461" y="3617"/>
                    <a:pt x="29916" y="2957"/>
                  </a:cubicBezTo>
                  <a:cubicBezTo>
                    <a:pt x="29318" y="2231"/>
                    <a:pt x="28368" y="1936"/>
                    <a:pt x="27438" y="1936"/>
                  </a:cubicBezTo>
                  <a:cubicBezTo>
                    <a:pt x="27130" y="1936"/>
                    <a:pt x="26824" y="1969"/>
                    <a:pt x="26534" y="2028"/>
                  </a:cubicBezTo>
                  <a:cubicBezTo>
                    <a:pt x="25886" y="2161"/>
                    <a:pt x="25286" y="2443"/>
                    <a:pt x="24741" y="2809"/>
                  </a:cubicBezTo>
                  <a:lnTo>
                    <a:pt x="24741" y="2809"/>
                  </a:lnTo>
                  <a:cubicBezTo>
                    <a:pt x="24710" y="2192"/>
                    <a:pt x="24529" y="1590"/>
                    <a:pt x="24123" y="1112"/>
                  </a:cubicBezTo>
                  <a:cubicBezTo>
                    <a:pt x="23680" y="595"/>
                    <a:pt x="23048" y="283"/>
                    <a:pt x="22393" y="130"/>
                  </a:cubicBezTo>
                  <a:cubicBezTo>
                    <a:pt x="22015" y="44"/>
                    <a:pt x="21618" y="0"/>
                    <a:pt x="212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0"/>
            <p:cNvSpPr/>
            <p:nvPr/>
          </p:nvSpPr>
          <p:spPr>
            <a:xfrm>
              <a:off x="6135100" y="1701275"/>
              <a:ext cx="889475" cy="304525"/>
            </a:xfrm>
            <a:custGeom>
              <a:avLst/>
              <a:gdLst/>
              <a:ahLst/>
              <a:cxnLst/>
              <a:rect l="l" t="t" r="r" b="b"/>
              <a:pathLst>
                <a:path w="35579" h="12181" extrusionOk="0">
                  <a:moveTo>
                    <a:pt x="18892" y="0"/>
                  </a:moveTo>
                  <a:cubicBezTo>
                    <a:pt x="16410" y="0"/>
                    <a:pt x="13387" y="1800"/>
                    <a:pt x="14598" y="4653"/>
                  </a:cubicBezTo>
                  <a:cubicBezTo>
                    <a:pt x="14261" y="4255"/>
                    <a:pt x="13682" y="4064"/>
                    <a:pt x="13088" y="4064"/>
                  </a:cubicBezTo>
                  <a:cubicBezTo>
                    <a:pt x="12117" y="4064"/>
                    <a:pt x="11113" y="4577"/>
                    <a:pt x="11113" y="5537"/>
                  </a:cubicBezTo>
                  <a:cubicBezTo>
                    <a:pt x="11058" y="4260"/>
                    <a:pt x="10491" y="3545"/>
                    <a:pt x="9160" y="3545"/>
                  </a:cubicBezTo>
                  <a:lnTo>
                    <a:pt x="9008" y="3545"/>
                  </a:lnTo>
                  <a:cubicBezTo>
                    <a:pt x="7404" y="3600"/>
                    <a:pt x="6902" y="4653"/>
                    <a:pt x="7017" y="6038"/>
                  </a:cubicBezTo>
                  <a:cubicBezTo>
                    <a:pt x="6717" y="5738"/>
                    <a:pt x="6307" y="5613"/>
                    <a:pt x="5882" y="5613"/>
                  </a:cubicBezTo>
                  <a:cubicBezTo>
                    <a:pt x="5277" y="5613"/>
                    <a:pt x="4638" y="5869"/>
                    <a:pt x="4245" y="6257"/>
                  </a:cubicBezTo>
                  <a:cubicBezTo>
                    <a:pt x="3525" y="6922"/>
                    <a:pt x="3585" y="7811"/>
                    <a:pt x="3913" y="8641"/>
                  </a:cubicBezTo>
                  <a:cubicBezTo>
                    <a:pt x="3482" y="8112"/>
                    <a:pt x="2941" y="7898"/>
                    <a:pt x="2407" y="7898"/>
                  </a:cubicBezTo>
                  <a:cubicBezTo>
                    <a:pt x="1186" y="7898"/>
                    <a:pt x="1" y="9006"/>
                    <a:pt x="242" y="10048"/>
                  </a:cubicBezTo>
                  <a:cubicBezTo>
                    <a:pt x="945" y="9983"/>
                    <a:pt x="1660" y="9829"/>
                    <a:pt x="2299" y="9535"/>
                  </a:cubicBezTo>
                  <a:cubicBezTo>
                    <a:pt x="2325" y="9524"/>
                    <a:pt x="2369" y="9513"/>
                    <a:pt x="2412" y="9513"/>
                  </a:cubicBezTo>
                  <a:cubicBezTo>
                    <a:pt x="2488" y="9513"/>
                    <a:pt x="2571" y="9535"/>
                    <a:pt x="2593" y="9590"/>
                  </a:cubicBezTo>
                  <a:cubicBezTo>
                    <a:pt x="2790" y="10053"/>
                    <a:pt x="3105" y="10451"/>
                    <a:pt x="3553" y="10691"/>
                  </a:cubicBezTo>
                  <a:cubicBezTo>
                    <a:pt x="3978" y="10927"/>
                    <a:pt x="4459" y="11008"/>
                    <a:pt x="4943" y="11008"/>
                  </a:cubicBezTo>
                  <a:cubicBezTo>
                    <a:pt x="5348" y="11008"/>
                    <a:pt x="5751" y="10953"/>
                    <a:pt x="6133" y="10877"/>
                  </a:cubicBezTo>
                  <a:cubicBezTo>
                    <a:pt x="6951" y="10708"/>
                    <a:pt x="7753" y="10419"/>
                    <a:pt x="8495" y="10031"/>
                  </a:cubicBezTo>
                  <a:cubicBezTo>
                    <a:pt x="8517" y="10021"/>
                    <a:pt x="8566" y="10015"/>
                    <a:pt x="8609" y="10015"/>
                  </a:cubicBezTo>
                  <a:cubicBezTo>
                    <a:pt x="8691" y="10015"/>
                    <a:pt x="8779" y="10036"/>
                    <a:pt x="8790" y="10086"/>
                  </a:cubicBezTo>
                  <a:cubicBezTo>
                    <a:pt x="8910" y="10632"/>
                    <a:pt x="9242" y="11063"/>
                    <a:pt x="9754" y="11297"/>
                  </a:cubicBezTo>
                  <a:cubicBezTo>
                    <a:pt x="10202" y="11504"/>
                    <a:pt x="10715" y="11559"/>
                    <a:pt x="11211" y="11559"/>
                  </a:cubicBezTo>
                  <a:lnTo>
                    <a:pt x="11325" y="11559"/>
                  </a:lnTo>
                  <a:cubicBezTo>
                    <a:pt x="11947" y="11548"/>
                    <a:pt x="12569" y="11456"/>
                    <a:pt x="13175" y="11319"/>
                  </a:cubicBezTo>
                  <a:cubicBezTo>
                    <a:pt x="14152" y="11095"/>
                    <a:pt x="15199" y="10796"/>
                    <a:pt x="16045" y="10250"/>
                  </a:cubicBezTo>
                  <a:cubicBezTo>
                    <a:pt x="16071" y="10233"/>
                    <a:pt x="16104" y="10222"/>
                    <a:pt x="16148" y="10222"/>
                  </a:cubicBezTo>
                  <a:cubicBezTo>
                    <a:pt x="16224" y="10222"/>
                    <a:pt x="16312" y="10250"/>
                    <a:pt x="16340" y="10298"/>
                  </a:cubicBezTo>
                  <a:cubicBezTo>
                    <a:pt x="16726" y="10910"/>
                    <a:pt x="17261" y="11395"/>
                    <a:pt x="17904" y="11723"/>
                  </a:cubicBezTo>
                  <a:cubicBezTo>
                    <a:pt x="18532" y="12045"/>
                    <a:pt x="19203" y="12181"/>
                    <a:pt x="19885" y="12181"/>
                  </a:cubicBezTo>
                  <a:cubicBezTo>
                    <a:pt x="20474" y="12181"/>
                    <a:pt x="21074" y="12077"/>
                    <a:pt x="21647" y="11897"/>
                  </a:cubicBezTo>
                  <a:cubicBezTo>
                    <a:pt x="22269" y="11700"/>
                    <a:pt x="22868" y="11433"/>
                    <a:pt x="23442" y="11128"/>
                  </a:cubicBezTo>
                  <a:cubicBezTo>
                    <a:pt x="23867" y="10894"/>
                    <a:pt x="24298" y="10643"/>
                    <a:pt x="24663" y="10315"/>
                  </a:cubicBezTo>
                  <a:cubicBezTo>
                    <a:pt x="24686" y="10293"/>
                    <a:pt x="24739" y="10282"/>
                    <a:pt x="24789" y="10282"/>
                  </a:cubicBezTo>
                  <a:cubicBezTo>
                    <a:pt x="24865" y="10282"/>
                    <a:pt x="24953" y="10305"/>
                    <a:pt x="24974" y="10353"/>
                  </a:cubicBezTo>
                  <a:cubicBezTo>
                    <a:pt x="25247" y="10920"/>
                    <a:pt x="25771" y="11292"/>
                    <a:pt x="26333" y="11531"/>
                  </a:cubicBezTo>
                  <a:cubicBezTo>
                    <a:pt x="27091" y="11854"/>
                    <a:pt x="27936" y="11990"/>
                    <a:pt x="28782" y="11990"/>
                  </a:cubicBezTo>
                  <a:cubicBezTo>
                    <a:pt x="29338" y="11990"/>
                    <a:pt x="29895" y="11929"/>
                    <a:pt x="30419" y="11826"/>
                  </a:cubicBezTo>
                  <a:cubicBezTo>
                    <a:pt x="31569" y="11602"/>
                    <a:pt x="32933" y="11101"/>
                    <a:pt x="33478" y="9977"/>
                  </a:cubicBezTo>
                  <a:cubicBezTo>
                    <a:pt x="33495" y="9950"/>
                    <a:pt x="33528" y="9938"/>
                    <a:pt x="33576" y="9938"/>
                  </a:cubicBezTo>
                  <a:cubicBezTo>
                    <a:pt x="33659" y="9938"/>
                    <a:pt x="33767" y="9977"/>
                    <a:pt x="33790" y="10015"/>
                  </a:cubicBezTo>
                  <a:cubicBezTo>
                    <a:pt x="34112" y="10550"/>
                    <a:pt x="34608" y="10965"/>
                    <a:pt x="35175" y="11270"/>
                  </a:cubicBezTo>
                  <a:cubicBezTo>
                    <a:pt x="35338" y="11046"/>
                    <a:pt x="35447" y="10796"/>
                    <a:pt x="35469" y="10522"/>
                  </a:cubicBezTo>
                  <a:cubicBezTo>
                    <a:pt x="35578" y="9192"/>
                    <a:pt x="33974" y="8362"/>
                    <a:pt x="32813" y="8198"/>
                  </a:cubicBezTo>
                  <a:cubicBezTo>
                    <a:pt x="32665" y="8177"/>
                    <a:pt x="32518" y="8171"/>
                    <a:pt x="32377" y="8171"/>
                  </a:cubicBezTo>
                  <a:cubicBezTo>
                    <a:pt x="31209" y="8171"/>
                    <a:pt x="30331" y="8787"/>
                    <a:pt x="29933" y="10021"/>
                  </a:cubicBezTo>
                  <a:cubicBezTo>
                    <a:pt x="30210" y="8608"/>
                    <a:pt x="28863" y="7445"/>
                    <a:pt x="27506" y="7445"/>
                  </a:cubicBezTo>
                  <a:cubicBezTo>
                    <a:pt x="26954" y="7445"/>
                    <a:pt x="26398" y="7637"/>
                    <a:pt x="25945" y="8084"/>
                  </a:cubicBezTo>
                  <a:cubicBezTo>
                    <a:pt x="26545" y="6649"/>
                    <a:pt x="25711" y="5531"/>
                    <a:pt x="24576" y="5531"/>
                  </a:cubicBezTo>
                  <a:cubicBezTo>
                    <a:pt x="24134" y="5531"/>
                    <a:pt x="23644" y="5706"/>
                    <a:pt x="23180" y="6093"/>
                  </a:cubicBezTo>
                  <a:cubicBezTo>
                    <a:pt x="23730" y="5209"/>
                    <a:pt x="23403" y="3545"/>
                    <a:pt x="23070" y="2662"/>
                  </a:cubicBezTo>
                  <a:cubicBezTo>
                    <a:pt x="22569" y="1330"/>
                    <a:pt x="21242" y="502"/>
                    <a:pt x="19912" y="114"/>
                  </a:cubicBezTo>
                  <a:cubicBezTo>
                    <a:pt x="19596" y="38"/>
                    <a:pt x="19246" y="0"/>
                    <a:pt x="18892" y="0"/>
                  </a:cubicBezTo>
                  <a:close/>
                </a:path>
              </a:pathLst>
            </a:custGeom>
            <a:solidFill>
              <a:srgbClr val="ABD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0"/>
            <p:cNvSpPr/>
            <p:nvPr/>
          </p:nvSpPr>
          <p:spPr>
            <a:xfrm>
              <a:off x="6141125" y="1939075"/>
              <a:ext cx="873350" cy="68750"/>
            </a:xfrm>
            <a:custGeom>
              <a:avLst/>
              <a:gdLst/>
              <a:ahLst/>
              <a:cxnLst/>
              <a:rect l="l" t="t" r="r" b="b"/>
              <a:pathLst>
                <a:path w="34934" h="2750" extrusionOk="0">
                  <a:moveTo>
                    <a:pt x="2171" y="1"/>
                  </a:moveTo>
                  <a:cubicBezTo>
                    <a:pt x="2128" y="1"/>
                    <a:pt x="2084" y="12"/>
                    <a:pt x="2058" y="23"/>
                  </a:cubicBezTo>
                  <a:cubicBezTo>
                    <a:pt x="1419" y="317"/>
                    <a:pt x="704" y="471"/>
                    <a:pt x="1" y="536"/>
                  </a:cubicBezTo>
                  <a:cubicBezTo>
                    <a:pt x="6" y="564"/>
                    <a:pt x="17" y="585"/>
                    <a:pt x="22" y="607"/>
                  </a:cubicBezTo>
                  <a:cubicBezTo>
                    <a:pt x="830" y="536"/>
                    <a:pt x="1620" y="340"/>
                    <a:pt x="2194" y="73"/>
                  </a:cubicBezTo>
                  <a:cubicBezTo>
                    <a:pt x="2652" y="1185"/>
                    <a:pt x="3650" y="1561"/>
                    <a:pt x="4752" y="1561"/>
                  </a:cubicBezTo>
                  <a:cubicBezTo>
                    <a:pt x="6056" y="1561"/>
                    <a:pt x="7506" y="1032"/>
                    <a:pt x="8390" y="574"/>
                  </a:cubicBezTo>
                  <a:cubicBezTo>
                    <a:pt x="8624" y="1720"/>
                    <a:pt x="9716" y="2118"/>
                    <a:pt x="11014" y="2118"/>
                  </a:cubicBezTo>
                  <a:cubicBezTo>
                    <a:pt x="12852" y="2118"/>
                    <a:pt x="15105" y="1327"/>
                    <a:pt x="15940" y="786"/>
                  </a:cubicBezTo>
                  <a:cubicBezTo>
                    <a:pt x="16753" y="2095"/>
                    <a:pt x="18214" y="2750"/>
                    <a:pt x="19715" y="2750"/>
                  </a:cubicBezTo>
                  <a:cubicBezTo>
                    <a:pt x="19928" y="2750"/>
                    <a:pt x="20145" y="2734"/>
                    <a:pt x="20359" y="2707"/>
                  </a:cubicBezTo>
                  <a:cubicBezTo>
                    <a:pt x="21951" y="2510"/>
                    <a:pt x="23909" y="1447"/>
                    <a:pt x="24576" y="841"/>
                  </a:cubicBezTo>
                  <a:cubicBezTo>
                    <a:pt x="25110" y="1981"/>
                    <a:pt x="26827" y="2533"/>
                    <a:pt x="28622" y="2533"/>
                  </a:cubicBezTo>
                  <a:cubicBezTo>
                    <a:pt x="30641" y="2533"/>
                    <a:pt x="32758" y="1840"/>
                    <a:pt x="33390" y="503"/>
                  </a:cubicBezTo>
                  <a:cubicBezTo>
                    <a:pt x="33695" y="1015"/>
                    <a:pt x="34236" y="1468"/>
                    <a:pt x="34891" y="1818"/>
                  </a:cubicBezTo>
                  <a:cubicBezTo>
                    <a:pt x="34906" y="1796"/>
                    <a:pt x="34923" y="1780"/>
                    <a:pt x="34934" y="1758"/>
                  </a:cubicBezTo>
                  <a:cubicBezTo>
                    <a:pt x="34367" y="1453"/>
                    <a:pt x="33871" y="1038"/>
                    <a:pt x="33549" y="503"/>
                  </a:cubicBezTo>
                  <a:cubicBezTo>
                    <a:pt x="33526" y="465"/>
                    <a:pt x="33418" y="426"/>
                    <a:pt x="33335" y="426"/>
                  </a:cubicBezTo>
                  <a:cubicBezTo>
                    <a:pt x="33287" y="426"/>
                    <a:pt x="33254" y="438"/>
                    <a:pt x="33237" y="465"/>
                  </a:cubicBezTo>
                  <a:cubicBezTo>
                    <a:pt x="32692" y="1589"/>
                    <a:pt x="31328" y="2090"/>
                    <a:pt x="30178" y="2314"/>
                  </a:cubicBezTo>
                  <a:cubicBezTo>
                    <a:pt x="29654" y="2417"/>
                    <a:pt x="29097" y="2478"/>
                    <a:pt x="28541" y="2478"/>
                  </a:cubicBezTo>
                  <a:cubicBezTo>
                    <a:pt x="27695" y="2478"/>
                    <a:pt x="26850" y="2342"/>
                    <a:pt x="26092" y="2019"/>
                  </a:cubicBezTo>
                  <a:cubicBezTo>
                    <a:pt x="25530" y="1780"/>
                    <a:pt x="25006" y="1408"/>
                    <a:pt x="24733" y="841"/>
                  </a:cubicBezTo>
                  <a:cubicBezTo>
                    <a:pt x="24712" y="793"/>
                    <a:pt x="24624" y="770"/>
                    <a:pt x="24548" y="770"/>
                  </a:cubicBezTo>
                  <a:cubicBezTo>
                    <a:pt x="24498" y="770"/>
                    <a:pt x="24445" y="781"/>
                    <a:pt x="24422" y="803"/>
                  </a:cubicBezTo>
                  <a:cubicBezTo>
                    <a:pt x="24057" y="1131"/>
                    <a:pt x="23626" y="1382"/>
                    <a:pt x="23201" y="1616"/>
                  </a:cubicBezTo>
                  <a:cubicBezTo>
                    <a:pt x="22627" y="1921"/>
                    <a:pt x="22028" y="2188"/>
                    <a:pt x="21406" y="2385"/>
                  </a:cubicBezTo>
                  <a:cubicBezTo>
                    <a:pt x="20833" y="2565"/>
                    <a:pt x="20233" y="2669"/>
                    <a:pt x="19644" y="2669"/>
                  </a:cubicBezTo>
                  <a:cubicBezTo>
                    <a:pt x="18962" y="2669"/>
                    <a:pt x="18291" y="2533"/>
                    <a:pt x="17663" y="2211"/>
                  </a:cubicBezTo>
                  <a:cubicBezTo>
                    <a:pt x="17020" y="1883"/>
                    <a:pt x="16485" y="1398"/>
                    <a:pt x="16099" y="786"/>
                  </a:cubicBezTo>
                  <a:cubicBezTo>
                    <a:pt x="16071" y="738"/>
                    <a:pt x="15983" y="710"/>
                    <a:pt x="15907" y="710"/>
                  </a:cubicBezTo>
                  <a:cubicBezTo>
                    <a:pt x="15863" y="710"/>
                    <a:pt x="15830" y="721"/>
                    <a:pt x="15804" y="738"/>
                  </a:cubicBezTo>
                  <a:cubicBezTo>
                    <a:pt x="14958" y="1284"/>
                    <a:pt x="13911" y="1583"/>
                    <a:pt x="12934" y="1807"/>
                  </a:cubicBezTo>
                  <a:cubicBezTo>
                    <a:pt x="12328" y="1944"/>
                    <a:pt x="11706" y="2036"/>
                    <a:pt x="11084" y="2047"/>
                  </a:cubicBezTo>
                  <a:lnTo>
                    <a:pt x="10970" y="2047"/>
                  </a:lnTo>
                  <a:cubicBezTo>
                    <a:pt x="10474" y="2047"/>
                    <a:pt x="9961" y="1992"/>
                    <a:pt x="9513" y="1785"/>
                  </a:cubicBezTo>
                  <a:cubicBezTo>
                    <a:pt x="9001" y="1551"/>
                    <a:pt x="8669" y="1120"/>
                    <a:pt x="8549" y="574"/>
                  </a:cubicBezTo>
                  <a:cubicBezTo>
                    <a:pt x="8538" y="524"/>
                    <a:pt x="8450" y="503"/>
                    <a:pt x="8368" y="503"/>
                  </a:cubicBezTo>
                  <a:cubicBezTo>
                    <a:pt x="8325" y="503"/>
                    <a:pt x="8276" y="509"/>
                    <a:pt x="8254" y="519"/>
                  </a:cubicBezTo>
                  <a:cubicBezTo>
                    <a:pt x="7512" y="907"/>
                    <a:pt x="6710" y="1196"/>
                    <a:pt x="5892" y="1365"/>
                  </a:cubicBezTo>
                  <a:cubicBezTo>
                    <a:pt x="5510" y="1441"/>
                    <a:pt x="5107" y="1496"/>
                    <a:pt x="4702" y="1496"/>
                  </a:cubicBezTo>
                  <a:cubicBezTo>
                    <a:pt x="4218" y="1496"/>
                    <a:pt x="3737" y="1415"/>
                    <a:pt x="3312" y="1179"/>
                  </a:cubicBezTo>
                  <a:cubicBezTo>
                    <a:pt x="2864" y="939"/>
                    <a:pt x="2549" y="541"/>
                    <a:pt x="2352" y="78"/>
                  </a:cubicBezTo>
                  <a:cubicBezTo>
                    <a:pt x="2330" y="23"/>
                    <a:pt x="2247" y="1"/>
                    <a:pt x="2171" y="1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0"/>
            <p:cNvSpPr/>
            <p:nvPr/>
          </p:nvSpPr>
          <p:spPr>
            <a:xfrm>
              <a:off x="5962600" y="2060175"/>
              <a:ext cx="98250" cy="152050"/>
            </a:xfrm>
            <a:custGeom>
              <a:avLst/>
              <a:gdLst/>
              <a:ahLst/>
              <a:cxnLst/>
              <a:rect l="l" t="t" r="r" b="b"/>
              <a:pathLst>
                <a:path w="3930" h="6082" extrusionOk="0">
                  <a:moveTo>
                    <a:pt x="3929" y="1"/>
                  </a:moveTo>
                  <a:lnTo>
                    <a:pt x="2849" y="1322"/>
                  </a:lnTo>
                  <a:cubicBezTo>
                    <a:pt x="2849" y="1332"/>
                    <a:pt x="2308" y="2047"/>
                    <a:pt x="2057" y="2374"/>
                  </a:cubicBezTo>
                  <a:cubicBezTo>
                    <a:pt x="1457" y="3117"/>
                    <a:pt x="612" y="4038"/>
                    <a:pt x="290" y="4905"/>
                  </a:cubicBezTo>
                  <a:cubicBezTo>
                    <a:pt x="0" y="5707"/>
                    <a:pt x="315" y="6082"/>
                    <a:pt x="763" y="6082"/>
                  </a:cubicBezTo>
                  <a:cubicBezTo>
                    <a:pt x="1150" y="6082"/>
                    <a:pt x="1635" y="5802"/>
                    <a:pt x="1916" y="5277"/>
                  </a:cubicBezTo>
                  <a:cubicBezTo>
                    <a:pt x="2794" y="3645"/>
                    <a:pt x="3170" y="1742"/>
                    <a:pt x="392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0"/>
            <p:cNvSpPr/>
            <p:nvPr/>
          </p:nvSpPr>
          <p:spPr>
            <a:xfrm>
              <a:off x="5961250" y="2058600"/>
              <a:ext cx="104175" cy="155200"/>
            </a:xfrm>
            <a:custGeom>
              <a:avLst/>
              <a:gdLst/>
              <a:ahLst/>
              <a:cxnLst/>
              <a:rect l="l" t="t" r="r" b="b"/>
              <a:pathLst>
                <a:path w="4167" h="6208" extrusionOk="0">
                  <a:moveTo>
                    <a:pt x="3479" y="904"/>
                  </a:moveTo>
                  <a:cubicBezTo>
                    <a:pt x="3216" y="1616"/>
                    <a:pt x="2988" y="2343"/>
                    <a:pt x="2745" y="3064"/>
                  </a:cubicBezTo>
                  <a:cubicBezTo>
                    <a:pt x="2576" y="3566"/>
                    <a:pt x="2395" y="4063"/>
                    <a:pt x="2183" y="4548"/>
                  </a:cubicBezTo>
                  <a:cubicBezTo>
                    <a:pt x="2008" y="4935"/>
                    <a:pt x="1839" y="5378"/>
                    <a:pt x="1534" y="5688"/>
                  </a:cubicBezTo>
                  <a:cubicBezTo>
                    <a:pt x="1357" y="5871"/>
                    <a:pt x="1044" y="6063"/>
                    <a:pt x="790" y="6063"/>
                  </a:cubicBezTo>
                  <a:cubicBezTo>
                    <a:pt x="604" y="6063"/>
                    <a:pt x="450" y="5960"/>
                    <a:pt x="404" y="5677"/>
                  </a:cubicBezTo>
                  <a:cubicBezTo>
                    <a:pt x="338" y="5290"/>
                    <a:pt x="529" y="4875"/>
                    <a:pt x="710" y="4548"/>
                  </a:cubicBezTo>
                  <a:cubicBezTo>
                    <a:pt x="950" y="4101"/>
                    <a:pt x="1260" y="3697"/>
                    <a:pt x="1582" y="3304"/>
                  </a:cubicBezTo>
                  <a:cubicBezTo>
                    <a:pt x="2078" y="2689"/>
                    <a:pt x="2619" y="2088"/>
                    <a:pt x="3060" y="1423"/>
                  </a:cubicBezTo>
                  <a:cubicBezTo>
                    <a:pt x="3199" y="1249"/>
                    <a:pt x="3339" y="1076"/>
                    <a:pt x="3479" y="904"/>
                  </a:cubicBezTo>
                  <a:close/>
                  <a:moveTo>
                    <a:pt x="3934" y="1"/>
                  </a:moveTo>
                  <a:cubicBezTo>
                    <a:pt x="3885" y="1"/>
                    <a:pt x="3844" y="8"/>
                    <a:pt x="3830" y="26"/>
                  </a:cubicBezTo>
                  <a:cubicBezTo>
                    <a:pt x="3471" y="467"/>
                    <a:pt x="3112" y="901"/>
                    <a:pt x="2754" y="1342"/>
                  </a:cubicBezTo>
                  <a:lnTo>
                    <a:pt x="2754" y="1342"/>
                  </a:lnTo>
                  <a:cubicBezTo>
                    <a:pt x="2752" y="1343"/>
                    <a:pt x="2751" y="1345"/>
                    <a:pt x="2750" y="1347"/>
                  </a:cubicBezTo>
                  <a:cubicBezTo>
                    <a:pt x="2750" y="1347"/>
                    <a:pt x="2750" y="1347"/>
                    <a:pt x="2750" y="1347"/>
                  </a:cubicBezTo>
                  <a:lnTo>
                    <a:pt x="2750" y="1347"/>
                  </a:lnTo>
                  <a:cubicBezTo>
                    <a:pt x="2749" y="1348"/>
                    <a:pt x="2747" y="1350"/>
                    <a:pt x="2746" y="1352"/>
                  </a:cubicBezTo>
                  <a:lnTo>
                    <a:pt x="2746" y="1352"/>
                  </a:lnTo>
                  <a:cubicBezTo>
                    <a:pt x="2311" y="2015"/>
                    <a:pt x="1772" y="2613"/>
                    <a:pt x="1272" y="3228"/>
                  </a:cubicBezTo>
                  <a:cubicBezTo>
                    <a:pt x="927" y="3653"/>
                    <a:pt x="590" y="4096"/>
                    <a:pt x="338" y="4587"/>
                  </a:cubicBezTo>
                  <a:cubicBezTo>
                    <a:pt x="169" y="4925"/>
                    <a:pt x="1" y="5340"/>
                    <a:pt x="99" y="5721"/>
                  </a:cubicBezTo>
                  <a:cubicBezTo>
                    <a:pt x="189" y="6074"/>
                    <a:pt x="510" y="6208"/>
                    <a:pt x="843" y="6208"/>
                  </a:cubicBezTo>
                  <a:cubicBezTo>
                    <a:pt x="1034" y="6208"/>
                    <a:pt x="1229" y="6164"/>
                    <a:pt x="1386" y="6092"/>
                  </a:cubicBezTo>
                  <a:cubicBezTo>
                    <a:pt x="1708" y="5945"/>
                    <a:pt x="1954" y="5683"/>
                    <a:pt x="2123" y="5378"/>
                  </a:cubicBezTo>
                  <a:cubicBezTo>
                    <a:pt x="2390" y="4892"/>
                    <a:pt x="2608" y="4374"/>
                    <a:pt x="2798" y="3855"/>
                  </a:cubicBezTo>
                  <a:cubicBezTo>
                    <a:pt x="3265" y="2614"/>
                    <a:pt x="3607" y="1330"/>
                    <a:pt x="4131" y="108"/>
                  </a:cubicBezTo>
                  <a:lnTo>
                    <a:pt x="4131" y="108"/>
                  </a:lnTo>
                  <a:cubicBezTo>
                    <a:pt x="4132" y="106"/>
                    <a:pt x="4134" y="105"/>
                    <a:pt x="4135" y="103"/>
                  </a:cubicBezTo>
                  <a:cubicBezTo>
                    <a:pt x="4134" y="103"/>
                    <a:pt x="4134" y="103"/>
                    <a:pt x="4133" y="103"/>
                  </a:cubicBezTo>
                  <a:lnTo>
                    <a:pt x="4133" y="103"/>
                  </a:lnTo>
                  <a:cubicBezTo>
                    <a:pt x="4135" y="97"/>
                    <a:pt x="4138" y="91"/>
                    <a:pt x="4140" y="86"/>
                  </a:cubicBezTo>
                  <a:cubicBezTo>
                    <a:pt x="4167" y="35"/>
                    <a:pt x="4035" y="1"/>
                    <a:pt x="39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0"/>
            <p:cNvSpPr/>
            <p:nvPr/>
          </p:nvSpPr>
          <p:spPr>
            <a:xfrm>
              <a:off x="6436300" y="2066475"/>
              <a:ext cx="98125" cy="152075"/>
            </a:xfrm>
            <a:custGeom>
              <a:avLst/>
              <a:gdLst/>
              <a:ahLst/>
              <a:cxnLst/>
              <a:rect l="l" t="t" r="r" b="b"/>
              <a:pathLst>
                <a:path w="3925" h="6083" extrusionOk="0">
                  <a:moveTo>
                    <a:pt x="3925" y="0"/>
                  </a:moveTo>
                  <a:lnTo>
                    <a:pt x="2851" y="1326"/>
                  </a:lnTo>
                  <a:cubicBezTo>
                    <a:pt x="2845" y="1331"/>
                    <a:pt x="2311" y="2052"/>
                    <a:pt x="2059" y="2379"/>
                  </a:cubicBezTo>
                  <a:cubicBezTo>
                    <a:pt x="1455" y="3120"/>
                    <a:pt x="609" y="4036"/>
                    <a:pt x="287" y="4904"/>
                  </a:cubicBezTo>
                  <a:cubicBezTo>
                    <a:pt x="1" y="5708"/>
                    <a:pt x="316" y="6083"/>
                    <a:pt x="763" y="6083"/>
                  </a:cubicBezTo>
                  <a:cubicBezTo>
                    <a:pt x="1151" y="6083"/>
                    <a:pt x="1637" y="5802"/>
                    <a:pt x="1918" y="5275"/>
                  </a:cubicBezTo>
                  <a:cubicBezTo>
                    <a:pt x="2791" y="3644"/>
                    <a:pt x="3172" y="1740"/>
                    <a:pt x="3925" y="0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0"/>
            <p:cNvSpPr/>
            <p:nvPr/>
          </p:nvSpPr>
          <p:spPr>
            <a:xfrm>
              <a:off x="6434875" y="2064875"/>
              <a:ext cx="104200" cy="155250"/>
            </a:xfrm>
            <a:custGeom>
              <a:avLst/>
              <a:gdLst/>
              <a:ahLst/>
              <a:cxnLst/>
              <a:rect l="l" t="t" r="r" b="b"/>
              <a:pathLst>
                <a:path w="4168" h="6210" extrusionOk="0">
                  <a:moveTo>
                    <a:pt x="3482" y="909"/>
                  </a:moveTo>
                  <a:cubicBezTo>
                    <a:pt x="3219" y="1621"/>
                    <a:pt x="2992" y="2348"/>
                    <a:pt x="2745" y="3070"/>
                  </a:cubicBezTo>
                  <a:cubicBezTo>
                    <a:pt x="2575" y="3566"/>
                    <a:pt x="2395" y="4062"/>
                    <a:pt x="2182" y="4548"/>
                  </a:cubicBezTo>
                  <a:cubicBezTo>
                    <a:pt x="2013" y="4941"/>
                    <a:pt x="1839" y="5377"/>
                    <a:pt x="1539" y="5688"/>
                  </a:cubicBezTo>
                  <a:cubicBezTo>
                    <a:pt x="1362" y="5872"/>
                    <a:pt x="1046" y="6065"/>
                    <a:pt x="790" y="6065"/>
                  </a:cubicBezTo>
                  <a:cubicBezTo>
                    <a:pt x="604" y="6065"/>
                    <a:pt x="450" y="5963"/>
                    <a:pt x="404" y="5678"/>
                  </a:cubicBezTo>
                  <a:cubicBezTo>
                    <a:pt x="344" y="5290"/>
                    <a:pt x="530" y="4881"/>
                    <a:pt x="709" y="4548"/>
                  </a:cubicBezTo>
                  <a:cubicBezTo>
                    <a:pt x="955" y="4107"/>
                    <a:pt x="1265" y="3702"/>
                    <a:pt x="1582" y="3310"/>
                  </a:cubicBezTo>
                  <a:cubicBezTo>
                    <a:pt x="1887" y="2934"/>
                    <a:pt x="2199" y="2569"/>
                    <a:pt x="2488" y="2186"/>
                  </a:cubicBezTo>
                  <a:cubicBezTo>
                    <a:pt x="2679" y="1935"/>
                    <a:pt x="2891" y="1690"/>
                    <a:pt x="3060" y="1423"/>
                  </a:cubicBezTo>
                  <a:cubicBezTo>
                    <a:pt x="3201" y="1252"/>
                    <a:pt x="3342" y="1081"/>
                    <a:pt x="3482" y="909"/>
                  </a:cubicBezTo>
                  <a:close/>
                  <a:moveTo>
                    <a:pt x="3938" y="0"/>
                  </a:moveTo>
                  <a:cubicBezTo>
                    <a:pt x="3889" y="0"/>
                    <a:pt x="3846" y="8"/>
                    <a:pt x="3830" y="26"/>
                  </a:cubicBezTo>
                  <a:cubicBezTo>
                    <a:pt x="3473" y="464"/>
                    <a:pt x="3121" y="903"/>
                    <a:pt x="2764" y="1340"/>
                  </a:cubicBezTo>
                  <a:lnTo>
                    <a:pt x="2764" y="1340"/>
                  </a:lnTo>
                  <a:cubicBezTo>
                    <a:pt x="2760" y="1344"/>
                    <a:pt x="2758" y="1347"/>
                    <a:pt x="2755" y="1351"/>
                  </a:cubicBezTo>
                  <a:cubicBezTo>
                    <a:pt x="2755" y="1351"/>
                    <a:pt x="2755" y="1351"/>
                    <a:pt x="2755" y="1351"/>
                  </a:cubicBezTo>
                  <a:lnTo>
                    <a:pt x="2755" y="1351"/>
                  </a:lnTo>
                  <a:cubicBezTo>
                    <a:pt x="2752" y="1354"/>
                    <a:pt x="2750" y="1357"/>
                    <a:pt x="2749" y="1361"/>
                  </a:cubicBezTo>
                  <a:lnTo>
                    <a:pt x="2749" y="1361"/>
                  </a:lnTo>
                  <a:cubicBezTo>
                    <a:pt x="2581" y="1619"/>
                    <a:pt x="2371" y="1862"/>
                    <a:pt x="2182" y="2110"/>
                  </a:cubicBezTo>
                  <a:cubicBezTo>
                    <a:pt x="1894" y="2497"/>
                    <a:pt x="1577" y="2857"/>
                    <a:pt x="1277" y="3234"/>
                  </a:cubicBezTo>
                  <a:cubicBezTo>
                    <a:pt x="933" y="3659"/>
                    <a:pt x="590" y="4100"/>
                    <a:pt x="344" y="4591"/>
                  </a:cubicBezTo>
                  <a:cubicBezTo>
                    <a:pt x="175" y="4925"/>
                    <a:pt x="1" y="5339"/>
                    <a:pt x="99" y="5721"/>
                  </a:cubicBezTo>
                  <a:cubicBezTo>
                    <a:pt x="189" y="6074"/>
                    <a:pt x="512" y="6210"/>
                    <a:pt x="845" y="6210"/>
                  </a:cubicBezTo>
                  <a:cubicBezTo>
                    <a:pt x="1036" y="6210"/>
                    <a:pt x="1231" y="6165"/>
                    <a:pt x="1386" y="6092"/>
                  </a:cubicBezTo>
                  <a:cubicBezTo>
                    <a:pt x="1708" y="5945"/>
                    <a:pt x="1959" y="5683"/>
                    <a:pt x="2128" y="5377"/>
                  </a:cubicBezTo>
                  <a:cubicBezTo>
                    <a:pt x="2395" y="4892"/>
                    <a:pt x="2607" y="4374"/>
                    <a:pt x="2804" y="3861"/>
                  </a:cubicBezTo>
                  <a:cubicBezTo>
                    <a:pt x="3274" y="2612"/>
                    <a:pt x="3617" y="1313"/>
                    <a:pt x="4146" y="86"/>
                  </a:cubicBezTo>
                  <a:cubicBezTo>
                    <a:pt x="4168" y="34"/>
                    <a:pt x="4039" y="0"/>
                    <a:pt x="393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0"/>
            <p:cNvSpPr/>
            <p:nvPr/>
          </p:nvSpPr>
          <p:spPr>
            <a:xfrm>
              <a:off x="6000650" y="2273750"/>
              <a:ext cx="98225" cy="152050"/>
            </a:xfrm>
            <a:custGeom>
              <a:avLst/>
              <a:gdLst/>
              <a:ahLst/>
              <a:cxnLst/>
              <a:rect l="l" t="t" r="r" b="b"/>
              <a:pathLst>
                <a:path w="3929" h="6082" extrusionOk="0">
                  <a:moveTo>
                    <a:pt x="3928" y="0"/>
                  </a:moveTo>
                  <a:lnTo>
                    <a:pt x="2854" y="1321"/>
                  </a:lnTo>
                  <a:cubicBezTo>
                    <a:pt x="2848" y="1332"/>
                    <a:pt x="2309" y="2046"/>
                    <a:pt x="2058" y="2374"/>
                  </a:cubicBezTo>
                  <a:cubicBezTo>
                    <a:pt x="1458" y="3121"/>
                    <a:pt x="612" y="4038"/>
                    <a:pt x="290" y="4904"/>
                  </a:cubicBezTo>
                  <a:cubicBezTo>
                    <a:pt x="0" y="5707"/>
                    <a:pt x="315" y="6081"/>
                    <a:pt x="763" y="6081"/>
                  </a:cubicBezTo>
                  <a:cubicBezTo>
                    <a:pt x="1149" y="6081"/>
                    <a:pt x="1635" y="5802"/>
                    <a:pt x="1916" y="5276"/>
                  </a:cubicBezTo>
                  <a:cubicBezTo>
                    <a:pt x="2793" y="3645"/>
                    <a:pt x="3170" y="1741"/>
                    <a:pt x="3928" y="0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0"/>
            <p:cNvSpPr/>
            <p:nvPr/>
          </p:nvSpPr>
          <p:spPr>
            <a:xfrm>
              <a:off x="5999275" y="2272175"/>
              <a:ext cx="104250" cy="155200"/>
            </a:xfrm>
            <a:custGeom>
              <a:avLst/>
              <a:gdLst/>
              <a:ahLst/>
              <a:cxnLst/>
              <a:rect l="l" t="t" r="r" b="b"/>
              <a:pathLst>
                <a:path w="4170" h="6208" extrusionOk="0">
                  <a:moveTo>
                    <a:pt x="3476" y="913"/>
                  </a:moveTo>
                  <a:cubicBezTo>
                    <a:pt x="3215" y="1624"/>
                    <a:pt x="2989" y="2349"/>
                    <a:pt x="2745" y="3064"/>
                  </a:cubicBezTo>
                  <a:cubicBezTo>
                    <a:pt x="2576" y="3565"/>
                    <a:pt x="2397" y="4063"/>
                    <a:pt x="2183" y="4547"/>
                  </a:cubicBezTo>
                  <a:cubicBezTo>
                    <a:pt x="2009" y="4940"/>
                    <a:pt x="1840" y="5377"/>
                    <a:pt x="1539" y="5687"/>
                  </a:cubicBezTo>
                  <a:cubicBezTo>
                    <a:pt x="1363" y="5870"/>
                    <a:pt x="1048" y="6062"/>
                    <a:pt x="793" y="6062"/>
                  </a:cubicBezTo>
                  <a:cubicBezTo>
                    <a:pt x="606" y="6062"/>
                    <a:pt x="451" y="5960"/>
                    <a:pt x="405" y="5677"/>
                  </a:cubicBezTo>
                  <a:cubicBezTo>
                    <a:pt x="340" y="5289"/>
                    <a:pt x="531" y="4874"/>
                    <a:pt x="710" y="4547"/>
                  </a:cubicBezTo>
                  <a:cubicBezTo>
                    <a:pt x="950" y="4106"/>
                    <a:pt x="1262" y="3696"/>
                    <a:pt x="1584" y="3303"/>
                  </a:cubicBezTo>
                  <a:cubicBezTo>
                    <a:pt x="2080" y="2688"/>
                    <a:pt x="2631" y="2087"/>
                    <a:pt x="3062" y="1422"/>
                  </a:cubicBezTo>
                  <a:cubicBezTo>
                    <a:pt x="3200" y="1252"/>
                    <a:pt x="3338" y="1082"/>
                    <a:pt x="3476" y="913"/>
                  </a:cubicBezTo>
                  <a:close/>
                  <a:moveTo>
                    <a:pt x="3935" y="0"/>
                  </a:moveTo>
                  <a:cubicBezTo>
                    <a:pt x="3886" y="0"/>
                    <a:pt x="3845" y="8"/>
                    <a:pt x="3830" y="25"/>
                  </a:cubicBezTo>
                  <a:cubicBezTo>
                    <a:pt x="3472" y="466"/>
                    <a:pt x="3113" y="905"/>
                    <a:pt x="2754" y="1341"/>
                  </a:cubicBezTo>
                  <a:lnTo>
                    <a:pt x="2754" y="1341"/>
                  </a:lnTo>
                  <a:cubicBezTo>
                    <a:pt x="2753" y="1343"/>
                    <a:pt x="2751" y="1344"/>
                    <a:pt x="2750" y="1346"/>
                  </a:cubicBezTo>
                  <a:cubicBezTo>
                    <a:pt x="2750" y="1346"/>
                    <a:pt x="2750" y="1346"/>
                    <a:pt x="2750" y="1346"/>
                  </a:cubicBezTo>
                  <a:lnTo>
                    <a:pt x="2750" y="1346"/>
                  </a:lnTo>
                  <a:cubicBezTo>
                    <a:pt x="2749" y="1348"/>
                    <a:pt x="2748" y="1349"/>
                    <a:pt x="2747" y="1351"/>
                  </a:cubicBezTo>
                  <a:lnTo>
                    <a:pt x="2747" y="1351"/>
                  </a:lnTo>
                  <a:cubicBezTo>
                    <a:pt x="2317" y="2014"/>
                    <a:pt x="1774" y="2617"/>
                    <a:pt x="1277" y="3227"/>
                  </a:cubicBezTo>
                  <a:cubicBezTo>
                    <a:pt x="929" y="3658"/>
                    <a:pt x="590" y="4095"/>
                    <a:pt x="340" y="4586"/>
                  </a:cubicBezTo>
                  <a:cubicBezTo>
                    <a:pt x="171" y="4924"/>
                    <a:pt x="1" y="5339"/>
                    <a:pt x="99" y="5720"/>
                  </a:cubicBezTo>
                  <a:cubicBezTo>
                    <a:pt x="190" y="6074"/>
                    <a:pt x="512" y="6207"/>
                    <a:pt x="845" y="6207"/>
                  </a:cubicBezTo>
                  <a:cubicBezTo>
                    <a:pt x="1036" y="6207"/>
                    <a:pt x="1230" y="6163"/>
                    <a:pt x="1387" y="6092"/>
                  </a:cubicBezTo>
                  <a:cubicBezTo>
                    <a:pt x="1709" y="5944"/>
                    <a:pt x="1954" y="5682"/>
                    <a:pt x="2123" y="5377"/>
                  </a:cubicBezTo>
                  <a:cubicBezTo>
                    <a:pt x="2390" y="4891"/>
                    <a:pt x="2609" y="4373"/>
                    <a:pt x="2800" y="3855"/>
                  </a:cubicBezTo>
                  <a:cubicBezTo>
                    <a:pt x="3269" y="2606"/>
                    <a:pt x="3618" y="1313"/>
                    <a:pt x="4147" y="85"/>
                  </a:cubicBezTo>
                  <a:cubicBezTo>
                    <a:pt x="4169" y="34"/>
                    <a:pt x="4037" y="0"/>
                    <a:pt x="393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0"/>
            <p:cNvSpPr/>
            <p:nvPr/>
          </p:nvSpPr>
          <p:spPr>
            <a:xfrm>
              <a:off x="6201525" y="2096175"/>
              <a:ext cx="98250" cy="151975"/>
            </a:xfrm>
            <a:custGeom>
              <a:avLst/>
              <a:gdLst/>
              <a:ahLst/>
              <a:cxnLst/>
              <a:rect l="l" t="t" r="r" b="b"/>
              <a:pathLst>
                <a:path w="3930" h="6079" extrusionOk="0">
                  <a:moveTo>
                    <a:pt x="3929" y="1"/>
                  </a:moveTo>
                  <a:lnTo>
                    <a:pt x="2854" y="1322"/>
                  </a:lnTo>
                  <a:cubicBezTo>
                    <a:pt x="2849" y="1332"/>
                    <a:pt x="2308" y="2047"/>
                    <a:pt x="2057" y="2374"/>
                  </a:cubicBezTo>
                  <a:cubicBezTo>
                    <a:pt x="1457" y="3117"/>
                    <a:pt x="612" y="4033"/>
                    <a:pt x="290" y="4900"/>
                  </a:cubicBezTo>
                  <a:cubicBezTo>
                    <a:pt x="1" y="5704"/>
                    <a:pt x="316" y="6078"/>
                    <a:pt x="763" y="6078"/>
                  </a:cubicBezTo>
                  <a:cubicBezTo>
                    <a:pt x="1151" y="6078"/>
                    <a:pt x="1637" y="5797"/>
                    <a:pt x="1916" y="5270"/>
                  </a:cubicBezTo>
                  <a:cubicBezTo>
                    <a:pt x="2794" y="3640"/>
                    <a:pt x="3176" y="1735"/>
                    <a:pt x="392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0"/>
            <p:cNvSpPr/>
            <p:nvPr/>
          </p:nvSpPr>
          <p:spPr>
            <a:xfrm>
              <a:off x="6200175" y="2094500"/>
              <a:ext cx="104225" cy="155275"/>
            </a:xfrm>
            <a:custGeom>
              <a:avLst/>
              <a:gdLst/>
              <a:ahLst/>
              <a:cxnLst/>
              <a:rect l="l" t="t" r="r" b="b"/>
              <a:pathLst>
                <a:path w="4169" h="6211" extrusionOk="0">
                  <a:moveTo>
                    <a:pt x="3478" y="910"/>
                  </a:moveTo>
                  <a:cubicBezTo>
                    <a:pt x="3216" y="1622"/>
                    <a:pt x="2988" y="2348"/>
                    <a:pt x="2745" y="3068"/>
                  </a:cubicBezTo>
                  <a:cubicBezTo>
                    <a:pt x="2576" y="3565"/>
                    <a:pt x="2395" y="4061"/>
                    <a:pt x="2183" y="4547"/>
                  </a:cubicBezTo>
                  <a:cubicBezTo>
                    <a:pt x="2013" y="4939"/>
                    <a:pt x="1839" y="5377"/>
                    <a:pt x="1539" y="5687"/>
                  </a:cubicBezTo>
                  <a:cubicBezTo>
                    <a:pt x="1362" y="5870"/>
                    <a:pt x="1047" y="6064"/>
                    <a:pt x="791" y="6064"/>
                  </a:cubicBezTo>
                  <a:cubicBezTo>
                    <a:pt x="605" y="6064"/>
                    <a:pt x="450" y="5961"/>
                    <a:pt x="404" y="5676"/>
                  </a:cubicBezTo>
                  <a:cubicBezTo>
                    <a:pt x="344" y="5294"/>
                    <a:pt x="530" y="4879"/>
                    <a:pt x="710" y="4552"/>
                  </a:cubicBezTo>
                  <a:cubicBezTo>
                    <a:pt x="950" y="4105"/>
                    <a:pt x="1267" y="3701"/>
                    <a:pt x="1582" y="3308"/>
                  </a:cubicBezTo>
                  <a:cubicBezTo>
                    <a:pt x="2078" y="2693"/>
                    <a:pt x="2629" y="2092"/>
                    <a:pt x="3060" y="1421"/>
                  </a:cubicBezTo>
                  <a:cubicBezTo>
                    <a:pt x="3200" y="1252"/>
                    <a:pt x="3339" y="1081"/>
                    <a:pt x="3478" y="910"/>
                  </a:cubicBezTo>
                  <a:close/>
                  <a:moveTo>
                    <a:pt x="3941" y="0"/>
                  </a:moveTo>
                  <a:cubicBezTo>
                    <a:pt x="3889" y="0"/>
                    <a:pt x="3845" y="9"/>
                    <a:pt x="3830" y="30"/>
                  </a:cubicBezTo>
                  <a:cubicBezTo>
                    <a:pt x="3472" y="465"/>
                    <a:pt x="3114" y="903"/>
                    <a:pt x="2756" y="1343"/>
                  </a:cubicBezTo>
                  <a:lnTo>
                    <a:pt x="2756" y="1343"/>
                  </a:lnTo>
                  <a:cubicBezTo>
                    <a:pt x="2754" y="1346"/>
                    <a:pt x="2752" y="1348"/>
                    <a:pt x="2750" y="1351"/>
                  </a:cubicBezTo>
                  <a:cubicBezTo>
                    <a:pt x="2750" y="1351"/>
                    <a:pt x="2750" y="1351"/>
                    <a:pt x="2750" y="1351"/>
                  </a:cubicBezTo>
                  <a:lnTo>
                    <a:pt x="2750" y="1351"/>
                  </a:lnTo>
                  <a:cubicBezTo>
                    <a:pt x="2748" y="1353"/>
                    <a:pt x="2747" y="1354"/>
                    <a:pt x="2746" y="1356"/>
                  </a:cubicBezTo>
                  <a:lnTo>
                    <a:pt x="2746" y="1356"/>
                  </a:lnTo>
                  <a:cubicBezTo>
                    <a:pt x="2316" y="2019"/>
                    <a:pt x="1772" y="2617"/>
                    <a:pt x="1277" y="3232"/>
                  </a:cubicBezTo>
                  <a:cubicBezTo>
                    <a:pt x="928" y="3658"/>
                    <a:pt x="590" y="4100"/>
                    <a:pt x="344" y="4591"/>
                  </a:cubicBezTo>
                  <a:cubicBezTo>
                    <a:pt x="169" y="4924"/>
                    <a:pt x="1" y="5337"/>
                    <a:pt x="99" y="5720"/>
                  </a:cubicBezTo>
                  <a:cubicBezTo>
                    <a:pt x="189" y="6075"/>
                    <a:pt x="514" y="6211"/>
                    <a:pt x="849" y="6211"/>
                  </a:cubicBezTo>
                  <a:cubicBezTo>
                    <a:pt x="1038" y="6211"/>
                    <a:pt x="1230" y="6167"/>
                    <a:pt x="1386" y="6097"/>
                  </a:cubicBezTo>
                  <a:cubicBezTo>
                    <a:pt x="1708" y="5949"/>
                    <a:pt x="1959" y="5682"/>
                    <a:pt x="2128" y="5377"/>
                  </a:cubicBezTo>
                  <a:cubicBezTo>
                    <a:pt x="2395" y="4891"/>
                    <a:pt x="2609" y="4378"/>
                    <a:pt x="2798" y="3859"/>
                  </a:cubicBezTo>
                  <a:cubicBezTo>
                    <a:pt x="3274" y="2610"/>
                    <a:pt x="3617" y="1312"/>
                    <a:pt x="4147" y="85"/>
                  </a:cubicBezTo>
                  <a:cubicBezTo>
                    <a:pt x="4168" y="35"/>
                    <a:pt x="4042" y="0"/>
                    <a:pt x="394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0"/>
            <p:cNvSpPr/>
            <p:nvPr/>
          </p:nvSpPr>
          <p:spPr>
            <a:xfrm>
              <a:off x="6673100" y="2104525"/>
              <a:ext cx="98225" cy="152075"/>
            </a:xfrm>
            <a:custGeom>
              <a:avLst/>
              <a:gdLst/>
              <a:ahLst/>
              <a:cxnLst/>
              <a:rect l="l" t="t" r="r" b="b"/>
              <a:pathLst>
                <a:path w="3929" h="6083" extrusionOk="0">
                  <a:moveTo>
                    <a:pt x="3929" y="1"/>
                  </a:moveTo>
                  <a:lnTo>
                    <a:pt x="2854" y="1326"/>
                  </a:lnTo>
                  <a:cubicBezTo>
                    <a:pt x="2849" y="1336"/>
                    <a:pt x="2308" y="2051"/>
                    <a:pt x="2058" y="2378"/>
                  </a:cubicBezTo>
                  <a:cubicBezTo>
                    <a:pt x="1457" y="3120"/>
                    <a:pt x="613" y="4037"/>
                    <a:pt x="291" y="4904"/>
                  </a:cubicBezTo>
                  <a:cubicBezTo>
                    <a:pt x="1" y="5708"/>
                    <a:pt x="315" y="6082"/>
                    <a:pt x="761" y="6082"/>
                  </a:cubicBezTo>
                  <a:cubicBezTo>
                    <a:pt x="1148" y="6082"/>
                    <a:pt x="1635" y="5801"/>
                    <a:pt x="1915" y="5275"/>
                  </a:cubicBezTo>
                  <a:cubicBezTo>
                    <a:pt x="2794" y="3644"/>
                    <a:pt x="3171" y="1741"/>
                    <a:pt x="392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0"/>
            <p:cNvSpPr/>
            <p:nvPr/>
          </p:nvSpPr>
          <p:spPr>
            <a:xfrm>
              <a:off x="6671750" y="2102975"/>
              <a:ext cx="104225" cy="155250"/>
            </a:xfrm>
            <a:custGeom>
              <a:avLst/>
              <a:gdLst/>
              <a:ahLst/>
              <a:cxnLst/>
              <a:rect l="l" t="t" r="r" b="b"/>
              <a:pathLst>
                <a:path w="4169" h="6210" extrusionOk="0">
                  <a:moveTo>
                    <a:pt x="3477" y="913"/>
                  </a:moveTo>
                  <a:cubicBezTo>
                    <a:pt x="3215" y="1623"/>
                    <a:pt x="2988" y="2348"/>
                    <a:pt x="2744" y="3067"/>
                  </a:cubicBezTo>
                  <a:cubicBezTo>
                    <a:pt x="2576" y="3565"/>
                    <a:pt x="2395" y="4061"/>
                    <a:pt x="2183" y="4547"/>
                  </a:cubicBezTo>
                  <a:cubicBezTo>
                    <a:pt x="2014" y="4939"/>
                    <a:pt x="1838" y="5375"/>
                    <a:pt x="1539" y="5686"/>
                  </a:cubicBezTo>
                  <a:cubicBezTo>
                    <a:pt x="1362" y="5869"/>
                    <a:pt x="1047" y="6063"/>
                    <a:pt x="791" y="6063"/>
                  </a:cubicBezTo>
                  <a:cubicBezTo>
                    <a:pt x="605" y="6063"/>
                    <a:pt x="451" y="5960"/>
                    <a:pt x="405" y="5675"/>
                  </a:cubicBezTo>
                  <a:cubicBezTo>
                    <a:pt x="345" y="5293"/>
                    <a:pt x="529" y="4879"/>
                    <a:pt x="710" y="4552"/>
                  </a:cubicBezTo>
                  <a:cubicBezTo>
                    <a:pt x="949" y="4104"/>
                    <a:pt x="1266" y="3701"/>
                    <a:pt x="1583" y="3308"/>
                  </a:cubicBezTo>
                  <a:cubicBezTo>
                    <a:pt x="2079" y="2691"/>
                    <a:pt x="2630" y="2092"/>
                    <a:pt x="3061" y="1420"/>
                  </a:cubicBezTo>
                  <a:cubicBezTo>
                    <a:pt x="3200" y="1252"/>
                    <a:pt x="3339" y="1082"/>
                    <a:pt x="3477" y="913"/>
                  </a:cubicBezTo>
                  <a:close/>
                  <a:moveTo>
                    <a:pt x="3943" y="0"/>
                  </a:moveTo>
                  <a:cubicBezTo>
                    <a:pt x="3891" y="0"/>
                    <a:pt x="3845" y="9"/>
                    <a:pt x="3830" y="30"/>
                  </a:cubicBezTo>
                  <a:cubicBezTo>
                    <a:pt x="3472" y="463"/>
                    <a:pt x="3115" y="900"/>
                    <a:pt x="2763" y="1340"/>
                  </a:cubicBezTo>
                  <a:lnTo>
                    <a:pt x="2763" y="1340"/>
                  </a:lnTo>
                  <a:cubicBezTo>
                    <a:pt x="2760" y="1343"/>
                    <a:pt x="2757" y="1346"/>
                    <a:pt x="2755" y="1350"/>
                  </a:cubicBezTo>
                  <a:cubicBezTo>
                    <a:pt x="2755" y="1350"/>
                    <a:pt x="2755" y="1350"/>
                    <a:pt x="2755" y="1350"/>
                  </a:cubicBezTo>
                  <a:lnTo>
                    <a:pt x="2755" y="1350"/>
                  </a:lnTo>
                  <a:cubicBezTo>
                    <a:pt x="2753" y="1352"/>
                    <a:pt x="2751" y="1355"/>
                    <a:pt x="2750" y="1357"/>
                  </a:cubicBezTo>
                  <a:lnTo>
                    <a:pt x="2750" y="1357"/>
                  </a:lnTo>
                  <a:cubicBezTo>
                    <a:pt x="2320" y="2019"/>
                    <a:pt x="1771" y="2618"/>
                    <a:pt x="1277" y="3231"/>
                  </a:cubicBezTo>
                  <a:cubicBezTo>
                    <a:pt x="929" y="3656"/>
                    <a:pt x="589" y="4099"/>
                    <a:pt x="345" y="4590"/>
                  </a:cubicBezTo>
                  <a:cubicBezTo>
                    <a:pt x="169" y="4922"/>
                    <a:pt x="0" y="5337"/>
                    <a:pt x="99" y="5718"/>
                  </a:cubicBezTo>
                  <a:cubicBezTo>
                    <a:pt x="190" y="6074"/>
                    <a:pt x="514" y="6209"/>
                    <a:pt x="849" y="6209"/>
                  </a:cubicBezTo>
                  <a:cubicBezTo>
                    <a:pt x="1038" y="6209"/>
                    <a:pt x="1231" y="6166"/>
                    <a:pt x="1387" y="6095"/>
                  </a:cubicBezTo>
                  <a:cubicBezTo>
                    <a:pt x="1708" y="5947"/>
                    <a:pt x="1959" y="5680"/>
                    <a:pt x="2123" y="5375"/>
                  </a:cubicBezTo>
                  <a:cubicBezTo>
                    <a:pt x="2390" y="4890"/>
                    <a:pt x="2608" y="4376"/>
                    <a:pt x="2799" y="3859"/>
                  </a:cubicBezTo>
                  <a:cubicBezTo>
                    <a:pt x="3273" y="2609"/>
                    <a:pt x="3618" y="1312"/>
                    <a:pt x="4147" y="84"/>
                  </a:cubicBezTo>
                  <a:cubicBezTo>
                    <a:pt x="4168" y="34"/>
                    <a:pt x="4044" y="0"/>
                    <a:pt x="394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0"/>
            <p:cNvSpPr/>
            <p:nvPr/>
          </p:nvSpPr>
          <p:spPr>
            <a:xfrm>
              <a:off x="6893075" y="2072875"/>
              <a:ext cx="98225" cy="152050"/>
            </a:xfrm>
            <a:custGeom>
              <a:avLst/>
              <a:gdLst/>
              <a:ahLst/>
              <a:cxnLst/>
              <a:rect l="l" t="t" r="r" b="b"/>
              <a:pathLst>
                <a:path w="3929" h="6082" extrusionOk="0">
                  <a:moveTo>
                    <a:pt x="3929" y="1"/>
                  </a:moveTo>
                  <a:lnTo>
                    <a:pt x="2849" y="1320"/>
                  </a:lnTo>
                  <a:cubicBezTo>
                    <a:pt x="2844" y="1332"/>
                    <a:pt x="2308" y="2046"/>
                    <a:pt x="2058" y="2373"/>
                  </a:cubicBezTo>
                  <a:cubicBezTo>
                    <a:pt x="1452" y="3115"/>
                    <a:pt x="606" y="4037"/>
                    <a:pt x="291" y="4905"/>
                  </a:cubicBezTo>
                  <a:cubicBezTo>
                    <a:pt x="1" y="5706"/>
                    <a:pt x="315" y="6081"/>
                    <a:pt x="763" y="6081"/>
                  </a:cubicBezTo>
                  <a:cubicBezTo>
                    <a:pt x="1149" y="6081"/>
                    <a:pt x="1635" y="5801"/>
                    <a:pt x="1915" y="5275"/>
                  </a:cubicBezTo>
                  <a:cubicBezTo>
                    <a:pt x="2794" y="3644"/>
                    <a:pt x="3171" y="1741"/>
                    <a:pt x="392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0"/>
            <p:cNvSpPr/>
            <p:nvPr/>
          </p:nvSpPr>
          <p:spPr>
            <a:xfrm>
              <a:off x="6891725" y="2071275"/>
              <a:ext cx="104100" cy="155225"/>
            </a:xfrm>
            <a:custGeom>
              <a:avLst/>
              <a:gdLst/>
              <a:ahLst/>
              <a:cxnLst/>
              <a:rect l="l" t="t" r="r" b="b"/>
              <a:pathLst>
                <a:path w="4164" h="6209" extrusionOk="0">
                  <a:moveTo>
                    <a:pt x="3475" y="907"/>
                  </a:moveTo>
                  <a:cubicBezTo>
                    <a:pt x="3213" y="1619"/>
                    <a:pt x="2988" y="2345"/>
                    <a:pt x="2744" y="3065"/>
                  </a:cubicBezTo>
                  <a:cubicBezTo>
                    <a:pt x="2570" y="3567"/>
                    <a:pt x="2390" y="4063"/>
                    <a:pt x="2183" y="4549"/>
                  </a:cubicBezTo>
                  <a:cubicBezTo>
                    <a:pt x="2007" y="4936"/>
                    <a:pt x="1838" y="5377"/>
                    <a:pt x="1533" y="5689"/>
                  </a:cubicBezTo>
                  <a:cubicBezTo>
                    <a:pt x="1357" y="5871"/>
                    <a:pt x="1044" y="6063"/>
                    <a:pt x="790" y="6063"/>
                  </a:cubicBezTo>
                  <a:cubicBezTo>
                    <a:pt x="604" y="6063"/>
                    <a:pt x="450" y="5961"/>
                    <a:pt x="404" y="5677"/>
                  </a:cubicBezTo>
                  <a:cubicBezTo>
                    <a:pt x="338" y="5291"/>
                    <a:pt x="529" y="4876"/>
                    <a:pt x="710" y="4549"/>
                  </a:cubicBezTo>
                  <a:cubicBezTo>
                    <a:pt x="950" y="4101"/>
                    <a:pt x="1261" y="3698"/>
                    <a:pt x="1582" y="3305"/>
                  </a:cubicBezTo>
                  <a:cubicBezTo>
                    <a:pt x="2079" y="2688"/>
                    <a:pt x="2629" y="2089"/>
                    <a:pt x="3055" y="1422"/>
                  </a:cubicBezTo>
                  <a:cubicBezTo>
                    <a:pt x="3195" y="1250"/>
                    <a:pt x="3335" y="1078"/>
                    <a:pt x="3475" y="907"/>
                  </a:cubicBezTo>
                  <a:close/>
                  <a:moveTo>
                    <a:pt x="3934" y="1"/>
                  </a:moveTo>
                  <a:cubicBezTo>
                    <a:pt x="3885" y="1"/>
                    <a:pt x="3844" y="9"/>
                    <a:pt x="3830" y="27"/>
                  </a:cubicBezTo>
                  <a:cubicBezTo>
                    <a:pt x="3472" y="466"/>
                    <a:pt x="3113" y="901"/>
                    <a:pt x="2755" y="1339"/>
                  </a:cubicBezTo>
                  <a:lnTo>
                    <a:pt x="2755" y="1339"/>
                  </a:lnTo>
                  <a:cubicBezTo>
                    <a:pt x="2753" y="1342"/>
                    <a:pt x="2751" y="1344"/>
                    <a:pt x="2750" y="1346"/>
                  </a:cubicBezTo>
                  <a:cubicBezTo>
                    <a:pt x="2750" y="1346"/>
                    <a:pt x="2750" y="1346"/>
                    <a:pt x="2750" y="1346"/>
                  </a:cubicBezTo>
                  <a:lnTo>
                    <a:pt x="2750" y="1346"/>
                  </a:lnTo>
                  <a:cubicBezTo>
                    <a:pt x="2748" y="1348"/>
                    <a:pt x="2747" y="1350"/>
                    <a:pt x="2746" y="1352"/>
                  </a:cubicBezTo>
                  <a:lnTo>
                    <a:pt x="2746" y="1352"/>
                  </a:lnTo>
                  <a:cubicBezTo>
                    <a:pt x="2316" y="2015"/>
                    <a:pt x="1772" y="2619"/>
                    <a:pt x="1272" y="3229"/>
                  </a:cubicBezTo>
                  <a:cubicBezTo>
                    <a:pt x="927" y="3654"/>
                    <a:pt x="589" y="4096"/>
                    <a:pt x="338" y="4587"/>
                  </a:cubicBezTo>
                  <a:cubicBezTo>
                    <a:pt x="169" y="4924"/>
                    <a:pt x="0" y="5339"/>
                    <a:pt x="99" y="5722"/>
                  </a:cubicBezTo>
                  <a:cubicBezTo>
                    <a:pt x="188" y="6075"/>
                    <a:pt x="509" y="6208"/>
                    <a:pt x="842" y="6208"/>
                  </a:cubicBezTo>
                  <a:cubicBezTo>
                    <a:pt x="1033" y="6208"/>
                    <a:pt x="1228" y="6164"/>
                    <a:pt x="1385" y="6092"/>
                  </a:cubicBezTo>
                  <a:cubicBezTo>
                    <a:pt x="1702" y="5946"/>
                    <a:pt x="1954" y="5684"/>
                    <a:pt x="2123" y="5377"/>
                  </a:cubicBezTo>
                  <a:cubicBezTo>
                    <a:pt x="2390" y="4892"/>
                    <a:pt x="2603" y="4374"/>
                    <a:pt x="2799" y="3856"/>
                  </a:cubicBezTo>
                  <a:cubicBezTo>
                    <a:pt x="3266" y="2613"/>
                    <a:pt x="3608" y="1325"/>
                    <a:pt x="4134" y="103"/>
                  </a:cubicBezTo>
                  <a:lnTo>
                    <a:pt x="4134" y="103"/>
                  </a:lnTo>
                  <a:cubicBezTo>
                    <a:pt x="4134" y="103"/>
                    <a:pt x="4135" y="103"/>
                    <a:pt x="4135" y="103"/>
                  </a:cubicBezTo>
                  <a:cubicBezTo>
                    <a:pt x="4135" y="103"/>
                    <a:pt x="4135" y="103"/>
                    <a:pt x="4135" y="103"/>
                  </a:cubicBezTo>
                  <a:lnTo>
                    <a:pt x="4135" y="103"/>
                  </a:lnTo>
                  <a:cubicBezTo>
                    <a:pt x="4137" y="97"/>
                    <a:pt x="4139" y="92"/>
                    <a:pt x="4141" y="87"/>
                  </a:cubicBezTo>
                  <a:cubicBezTo>
                    <a:pt x="4163" y="35"/>
                    <a:pt x="4034" y="1"/>
                    <a:pt x="393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0"/>
            <p:cNvSpPr/>
            <p:nvPr/>
          </p:nvSpPr>
          <p:spPr>
            <a:xfrm>
              <a:off x="7111150" y="2104525"/>
              <a:ext cx="98200" cy="152075"/>
            </a:xfrm>
            <a:custGeom>
              <a:avLst/>
              <a:gdLst/>
              <a:ahLst/>
              <a:cxnLst/>
              <a:rect l="l" t="t" r="r" b="b"/>
              <a:pathLst>
                <a:path w="3928" h="6083" extrusionOk="0">
                  <a:moveTo>
                    <a:pt x="3928" y="1"/>
                  </a:moveTo>
                  <a:lnTo>
                    <a:pt x="2853" y="1326"/>
                  </a:lnTo>
                  <a:cubicBezTo>
                    <a:pt x="2848" y="1336"/>
                    <a:pt x="2308" y="2051"/>
                    <a:pt x="2062" y="2378"/>
                  </a:cubicBezTo>
                  <a:cubicBezTo>
                    <a:pt x="1457" y="3120"/>
                    <a:pt x="612" y="4037"/>
                    <a:pt x="289" y="4904"/>
                  </a:cubicBezTo>
                  <a:cubicBezTo>
                    <a:pt x="0" y="5708"/>
                    <a:pt x="316" y="6082"/>
                    <a:pt x="763" y="6082"/>
                  </a:cubicBezTo>
                  <a:cubicBezTo>
                    <a:pt x="1150" y="6082"/>
                    <a:pt x="1637" y="5801"/>
                    <a:pt x="1915" y="5275"/>
                  </a:cubicBezTo>
                  <a:cubicBezTo>
                    <a:pt x="2794" y="3644"/>
                    <a:pt x="3175" y="1741"/>
                    <a:pt x="3928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0"/>
            <p:cNvSpPr/>
            <p:nvPr/>
          </p:nvSpPr>
          <p:spPr>
            <a:xfrm>
              <a:off x="7109800" y="2102975"/>
              <a:ext cx="104175" cy="155250"/>
            </a:xfrm>
            <a:custGeom>
              <a:avLst/>
              <a:gdLst/>
              <a:ahLst/>
              <a:cxnLst/>
              <a:rect l="l" t="t" r="r" b="b"/>
              <a:pathLst>
                <a:path w="4167" h="6210" extrusionOk="0">
                  <a:moveTo>
                    <a:pt x="3479" y="909"/>
                  </a:moveTo>
                  <a:cubicBezTo>
                    <a:pt x="3217" y="1621"/>
                    <a:pt x="2991" y="2347"/>
                    <a:pt x="2743" y="3067"/>
                  </a:cubicBezTo>
                  <a:cubicBezTo>
                    <a:pt x="2574" y="3565"/>
                    <a:pt x="2395" y="4061"/>
                    <a:pt x="2182" y="4547"/>
                  </a:cubicBezTo>
                  <a:cubicBezTo>
                    <a:pt x="2013" y="4939"/>
                    <a:pt x="1839" y="5375"/>
                    <a:pt x="1539" y="5686"/>
                  </a:cubicBezTo>
                  <a:cubicBezTo>
                    <a:pt x="1361" y="5869"/>
                    <a:pt x="1046" y="6063"/>
                    <a:pt x="790" y="6063"/>
                  </a:cubicBezTo>
                  <a:cubicBezTo>
                    <a:pt x="604" y="6063"/>
                    <a:pt x="449" y="5960"/>
                    <a:pt x="404" y="5675"/>
                  </a:cubicBezTo>
                  <a:cubicBezTo>
                    <a:pt x="343" y="5293"/>
                    <a:pt x="529" y="4879"/>
                    <a:pt x="709" y="4552"/>
                  </a:cubicBezTo>
                  <a:cubicBezTo>
                    <a:pt x="955" y="4104"/>
                    <a:pt x="1265" y="3701"/>
                    <a:pt x="1582" y="3308"/>
                  </a:cubicBezTo>
                  <a:cubicBezTo>
                    <a:pt x="2078" y="2691"/>
                    <a:pt x="2629" y="2092"/>
                    <a:pt x="3060" y="1420"/>
                  </a:cubicBezTo>
                  <a:cubicBezTo>
                    <a:pt x="3200" y="1251"/>
                    <a:pt x="3340" y="1080"/>
                    <a:pt x="3479" y="909"/>
                  </a:cubicBezTo>
                  <a:close/>
                  <a:moveTo>
                    <a:pt x="3945" y="0"/>
                  </a:moveTo>
                  <a:cubicBezTo>
                    <a:pt x="3893" y="0"/>
                    <a:pt x="3846" y="9"/>
                    <a:pt x="3830" y="30"/>
                  </a:cubicBezTo>
                  <a:cubicBezTo>
                    <a:pt x="3473" y="462"/>
                    <a:pt x="3116" y="900"/>
                    <a:pt x="2764" y="1339"/>
                  </a:cubicBezTo>
                  <a:lnTo>
                    <a:pt x="2764" y="1339"/>
                  </a:lnTo>
                  <a:cubicBezTo>
                    <a:pt x="2760" y="1342"/>
                    <a:pt x="2757" y="1346"/>
                    <a:pt x="2755" y="1350"/>
                  </a:cubicBezTo>
                  <a:cubicBezTo>
                    <a:pt x="2755" y="1350"/>
                    <a:pt x="2755" y="1350"/>
                    <a:pt x="2755" y="1350"/>
                  </a:cubicBezTo>
                  <a:lnTo>
                    <a:pt x="2755" y="1350"/>
                  </a:lnTo>
                  <a:cubicBezTo>
                    <a:pt x="2753" y="1352"/>
                    <a:pt x="2751" y="1355"/>
                    <a:pt x="2749" y="1358"/>
                  </a:cubicBezTo>
                  <a:lnTo>
                    <a:pt x="2749" y="1358"/>
                  </a:lnTo>
                  <a:cubicBezTo>
                    <a:pt x="2320" y="2020"/>
                    <a:pt x="1771" y="2618"/>
                    <a:pt x="1277" y="3231"/>
                  </a:cubicBezTo>
                  <a:cubicBezTo>
                    <a:pt x="933" y="3656"/>
                    <a:pt x="590" y="4099"/>
                    <a:pt x="343" y="4590"/>
                  </a:cubicBezTo>
                  <a:cubicBezTo>
                    <a:pt x="169" y="4922"/>
                    <a:pt x="0" y="5337"/>
                    <a:pt x="99" y="5718"/>
                  </a:cubicBezTo>
                  <a:cubicBezTo>
                    <a:pt x="189" y="6074"/>
                    <a:pt x="514" y="6209"/>
                    <a:pt x="849" y="6209"/>
                  </a:cubicBezTo>
                  <a:cubicBezTo>
                    <a:pt x="1038" y="6209"/>
                    <a:pt x="1230" y="6166"/>
                    <a:pt x="1386" y="6095"/>
                  </a:cubicBezTo>
                  <a:cubicBezTo>
                    <a:pt x="1708" y="5947"/>
                    <a:pt x="1958" y="5680"/>
                    <a:pt x="2128" y="5375"/>
                  </a:cubicBezTo>
                  <a:cubicBezTo>
                    <a:pt x="2395" y="4890"/>
                    <a:pt x="2607" y="4376"/>
                    <a:pt x="2803" y="3859"/>
                  </a:cubicBezTo>
                  <a:cubicBezTo>
                    <a:pt x="3273" y="2609"/>
                    <a:pt x="3616" y="1312"/>
                    <a:pt x="4145" y="84"/>
                  </a:cubicBezTo>
                  <a:cubicBezTo>
                    <a:pt x="4167" y="34"/>
                    <a:pt x="4045" y="0"/>
                    <a:pt x="394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0"/>
            <p:cNvSpPr/>
            <p:nvPr/>
          </p:nvSpPr>
          <p:spPr>
            <a:xfrm>
              <a:off x="7331100" y="2072875"/>
              <a:ext cx="98225" cy="152050"/>
            </a:xfrm>
            <a:custGeom>
              <a:avLst/>
              <a:gdLst/>
              <a:ahLst/>
              <a:cxnLst/>
              <a:rect l="l" t="t" r="r" b="b"/>
              <a:pathLst>
                <a:path w="3929" h="6082" extrusionOk="0">
                  <a:moveTo>
                    <a:pt x="3929" y="1"/>
                  </a:moveTo>
                  <a:lnTo>
                    <a:pt x="2849" y="1320"/>
                  </a:lnTo>
                  <a:cubicBezTo>
                    <a:pt x="2849" y="1332"/>
                    <a:pt x="2309" y="2046"/>
                    <a:pt x="2058" y="2373"/>
                  </a:cubicBezTo>
                  <a:cubicBezTo>
                    <a:pt x="1458" y="3115"/>
                    <a:pt x="613" y="4037"/>
                    <a:pt x="290" y="4905"/>
                  </a:cubicBezTo>
                  <a:cubicBezTo>
                    <a:pt x="0" y="5706"/>
                    <a:pt x="315" y="6081"/>
                    <a:pt x="763" y="6081"/>
                  </a:cubicBezTo>
                  <a:cubicBezTo>
                    <a:pt x="1150" y="6081"/>
                    <a:pt x="1636" y="5801"/>
                    <a:pt x="1916" y="5275"/>
                  </a:cubicBezTo>
                  <a:cubicBezTo>
                    <a:pt x="2794" y="3644"/>
                    <a:pt x="3171" y="1741"/>
                    <a:pt x="392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0"/>
            <p:cNvSpPr/>
            <p:nvPr/>
          </p:nvSpPr>
          <p:spPr>
            <a:xfrm>
              <a:off x="7329750" y="2071275"/>
              <a:ext cx="104175" cy="155225"/>
            </a:xfrm>
            <a:custGeom>
              <a:avLst/>
              <a:gdLst/>
              <a:ahLst/>
              <a:cxnLst/>
              <a:rect l="l" t="t" r="r" b="b"/>
              <a:pathLst>
                <a:path w="4167" h="6209" extrusionOk="0">
                  <a:moveTo>
                    <a:pt x="3478" y="907"/>
                  </a:moveTo>
                  <a:cubicBezTo>
                    <a:pt x="3216" y="1619"/>
                    <a:pt x="2989" y="2345"/>
                    <a:pt x="2744" y="3065"/>
                  </a:cubicBezTo>
                  <a:cubicBezTo>
                    <a:pt x="2575" y="3567"/>
                    <a:pt x="2396" y="4063"/>
                    <a:pt x="2183" y="4549"/>
                  </a:cubicBezTo>
                  <a:cubicBezTo>
                    <a:pt x="2008" y="4936"/>
                    <a:pt x="1840" y="5377"/>
                    <a:pt x="1533" y="5689"/>
                  </a:cubicBezTo>
                  <a:cubicBezTo>
                    <a:pt x="1357" y="5871"/>
                    <a:pt x="1044" y="6063"/>
                    <a:pt x="790" y="6063"/>
                  </a:cubicBezTo>
                  <a:cubicBezTo>
                    <a:pt x="605" y="6063"/>
                    <a:pt x="451" y="5961"/>
                    <a:pt x="405" y="5677"/>
                  </a:cubicBezTo>
                  <a:cubicBezTo>
                    <a:pt x="339" y="5291"/>
                    <a:pt x="530" y="4876"/>
                    <a:pt x="710" y="4549"/>
                  </a:cubicBezTo>
                  <a:cubicBezTo>
                    <a:pt x="949" y="4101"/>
                    <a:pt x="1261" y="3698"/>
                    <a:pt x="1583" y="3305"/>
                  </a:cubicBezTo>
                  <a:cubicBezTo>
                    <a:pt x="2079" y="2688"/>
                    <a:pt x="2630" y="2089"/>
                    <a:pt x="3061" y="1422"/>
                  </a:cubicBezTo>
                  <a:cubicBezTo>
                    <a:pt x="3199" y="1250"/>
                    <a:pt x="3338" y="1078"/>
                    <a:pt x="3478" y="907"/>
                  </a:cubicBezTo>
                  <a:close/>
                  <a:moveTo>
                    <a:pt x="3935" y="1"/>
                  </a:moveTo>
                  <a:cubicBezTo>
                    <a:pt x="3886" y="1"/>
                    <a:pt x="3844" y="9"/>
                    <a:pt x="3830" y="27"/>
                  </a:cubicBezTo>
                  <a:cubicBezTo>
                    <a:pt x="3471" y="466"/>
                    <a:pt x="3113" y="901"/>
                    <a:pt x="2755" y="1339"/>
                  </a:cubicBezTo>
                  <a:lnTo>
                    <a:pt x="2755" y="1339"/>
                  </a:lnTo>
                  <a:cubicBezTo>
                    <a:pt x="2753" y="1342"/>
                    <a:pt x="2751" y="1344"/>
                    <a:pt x="2749" y="1346"/>
                  </a:cubicBezTo>
                  <a:cubicBezTo>
                    <a:pt x="2749" y="1346"/>
                    <a:pt x="2749" y="1346"/>
                    <a:pt x="2749" y="1346"/>
                  </a:cubicBezTo>
                  <a:lnTo>
                    <a:pt x="2749" y="1346"/>
                  </a:lnTo>
                  <a:cubicBezTo>
                    <a:pt x="2748" y="1348"/>
                    <a:pt x="2747" y="1349"/>
                    <a:pt x="2746" y="1351"/>
                  </a:cubicBezTo>
                  <a:lnTo>
                    <a:pt x="2746" y="1351"/>
                  </a:lnTo>
                  <a:cubicBezTo>
                    <a:pt x="2316" y="2014"/>
                    <a:pt x="1773" y="2619"/>
                    <a:pt x="1271" y="3229"/>
                  </a:cubicBezTo>
                  <a:cubicBezTo>
                    <a:pt x="928" y="3654"/>
                    <a:pt x="589" y="4096"/>
                    <a:pt x="339" y="4587"/>
                  </a:cubicBezTo>
                  <a:cubicBezTo>
                    <a:pt x="170" y="4924"/>
                    <a:pt x="0" y="5339"/>
                    <a:pt x="98" y="5722"/>
                  </a:cubicBezTo>
                  <a:cubicBezTo>
                    <a:pt x="189" y="6075"/>
                    <a:pt x="510" y="6208"/>
                    <a:pt x="843" y="6208"/>
                  </a:cubicBezTo>
                  <a:cubicBezTo>
                    <a:pt x="1034" y="6208"/>
                    <a:pt x="1229" y="6164"/>
                    <a:pt x="1387" y="6092"/>
                  </a:cubicBezTo>
                  <a:cubicBezTo>
                    <a:pt x="1702" y="5946"/>
                    <a:pt x="1953" y="5684"/>
                    <a:pt x="2122" y="5377"/>
                  </a:cubicBezTo>
                  <a:cubicBezTo>
                    <a:pt x="2389" y="4892"/>
                    <a:pt x="2603" y="4374"/>
                    <a:pt x="2799" y="3856"/>
                  </a:cubicBezTo>
                  <a:cubicBezTo>
                    <a:pt x="3265" y="2614"/>
                    <a:pt x="3609" y="1327"/>
                    <a:pt x="4133" y="106"/>
                  </a:cubicBezTo>
                  <a:lnTo>
                    <a:pt x="4133" y="106"/>
                  </a:lnTo>
                  <a:cubicBezTo>
                    <a:pt x="4134" y="105"/>
                    <a:pt x="4135" y="104"/>
                    <a:pt x="4136" y="103"/>
                  </a:cubicBezTo>
                  <a:cubicBezTo>
                    <a:pt x="4135" y="103"/>
                    <a:pt x="4135" y="102"/>
                    <a:pt x="4134" y="102"/>
                  </a:cubicBezTo>
                  <a:lnTo>
                    <a:pt x="4134" y="102"/>
                  </a:lnTo>
                  <a:cubicBezTo>
                    <a:pt x="4137" y="97"/>
                    <a:pt x="4139" y="92"/>
                    <a:pt x="4141" y="87"/>
                  </a:cubicBezTo>
                  <a:cubicBezTo>
                    <a:pt x="4167" y="35"/>
                    <a:pt x="4037" y="1"/>
                    <a:pt x="393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0"/>
            <p:cNvSpPr/>
            <p:nvPr/>
          </p:nvSpPr>
          <p:spPr>
            <a:xfrm>
              <a:off x="6448975" y="2316025"/>
              <a:ext cx="98150" cy="152100"/>
            </a:xfrm>
            <a:custGeom>
              <a:avLst/>
              <a:gdLst/>
              <a:ahLst/>
              <a:cxnLst/>
              <a:rect l="l" t="t" r="r" b="b"/>
              <a:pathLst>
                <a:path w="3926" h="6084" extrusionOk="0">
                  <a:moveTo>
                    <a:pt x="3926" y="1"/>
                  </a:moveTo>
                  <a:lnTo>
                    <a:pt x="2851" y="1320"/>
                  </a:lnTo>
                  <a:cubicBezTo>
                    <a:pt x="2846" y="1332"/>
                    <a:pt x="2312" y="2047"/>
                    <a:pt x="2060" y="2374"/>
                  </a:cubicBezTo>
                  <a:cubicBezTo>
                    <a:pt x="1454" y="3120"/>
                    <a:pt x="610" y="4037"/>
                    <a:pt x="288" y="4905"/>
                  </a:cubicBezTo>
                  <a:cubicBezTo>
                    <a:pt x="1" y="5709"/>
                    <a:pt x="316" y="6083"/>
                    <a:pt x="763" y="6083"/>
                  </a:cubicBezTo>
                  <a:cubicBezTo>
                    <a:pt x="1151" y="6083"/>
                    <a:pt x="1638" y="5802"/>
                    <a:pt x="1919" y="5275"/>
                  </a:cubicBezTo>
                  <a:cubicBezTo>
                    <a:pt x="2791" y="3644"/>
                    <a:pt x="3173" y="1741"/>
                    <a:pt x="3926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0"/>
            <p:cNvSpPr/>
            <p:nvPr/>
          </p:nvSpPr>
          <p:spPr>
            <a:xfrm>
              <a:off x="6447550" y="2314425"/>
              <a:ext cx="104225" cy="155275"/>
            </a:xfrm>
            <a:custGeom>
              <a:avLst/>
              <a:gdLst/>
              <a:ahLst/>
              <a:cxnLst/>
              <a:rect l="l" t="t" r="r" b="b"/>
              <a:pathLst>
                <a:path w="4169" h="6211" extrusionOk="0">
                  <a:moveTo>
                    <a:pt x="3479" y="914"/>
                  </a:moveTo>
                  <a:cubicBezTo>
                    <a:pt x="3218" y="1627"/>
                    <a:pt x="2992" y="2350"/>
                    <a:pt x="2744" y="3065"/>
                  </a:cubicBezTo>
                  <a:cubicBezTo>
                    <a:pt x="2576" y="3567"/>
                    <a:pt x="2395" y="4063"/>
                    <a:pt x="2183" y="4549"/>
                  </a:cubicBezTo>
                  <a:cubicBezTo>
                    <a:pt x="2014" y="4941"/>
                    <a:pt x="1845" y="5377"/>
                    <a:pt x="1539" y="5689"/>
                  </a:cubicBezTo>
                  <a:cubicBezTo>
                    <a:pt x="1362" y="5872"/>
                    <a:pt x="1048" y="6064"/>
                    <a:pt x="792" y="6064"/>
                  </a:cubicBezTo>
                  <a:cubicBezTo>
                    <a:pt x="606" y="6064"/>
                    <a:pt x="451" y="5961"/>
                    <a:pt x="405" y="5678"/>
                  </a:cubicBezTo>
                  <a:cubicBezTo>
                    <a:pt x="345" y="5291"/>
                    <a:pt x="529" y="4876"/>
                    <a:pt x="710" y="4549"/>
                  </a:cubicBezTo>
                  <a:cubicBezTo>
                    <a:pt x="955" y="4107"/>
                    <a:pt x="1266" y="3698"/>
                    <a:pt x="1583" y="3305"/>
                  </a:cubicBezTo>
                  <a:cubicBezTo>
                    <a:pt x="2085" y="2688"/>
                    <a:pt x="2624" y="2089"/>
                    <a:pt x="3061" y="1424"/>
                  </a:cubicBezTo>
                  <a:cubicBezTo>
                    <a:pt x="3201" y="1254"/>
                    <a:pt x="3340" y="1085"/>
                    <a:pt x="3479" y="914"/>
                  </a:cubicBezTo>
                  <a:close/>
                  <a:moveTo>
                    <a:pt x="3938" y="1"/>
                  </a:moveTo>
                  <a:cubicBezTo>
                    <a:pt x="3889" y="1"/>
                    <a:pt x="3846" y="9"/>
                    <a:pt x="3830" y="27"/>
                  </a:cubicBezTo>
                  <a:cubicBezTo>
                    <a:pt x="3477" y="465"/>
                    <a:pt x="3119" y="905"/>
                    <a:pt x="2761" y="1339"/>
                  </a:cubicBezTo>
                  <a:lnTo>
                    <a:pt x="2761" y="1339"/>
                  </a:lnTo>
                  <a:cubicBezTo>
                    <a:pt x="2759" y="1341"/>
                    <a:pt x="2757" y="1344"/>
                    <a:pt x="2755" y="1346"/>
                  </a:cubicBezTo>
                  <a:cubicBezTo>
                    <a:pt x="2755" y="1346"/>
                    <a:pt x="2755" y="1346"/>
                    <a:pt x="2755" y="1346"/>
                  </a:cubicBezTo>
                  <a:lnTo>
                    <a:pt x="2755" y="1346"/>
                  </a:lnTo>
                  <a:cubicBezTo>
                    <a:pt x="2753" y="1349"/>
                    <a:pt x="2751" y="1351"/>
                    <a:pt x="2750" y="1354"/>
                  </a:cubicBezTo>
                  <a:lnTo>
                    <a:pt x="2750" y="1354"/>
                  </a:lnTo>
                  <a:cubicBezTo>
                    <a:pt x="2315" y="2017"/>
                    <a:pt x="1778" y="2620"/>
                    <a:pt x="1277" y="3234"/>
                  </a:cubicBezTo>
                  <a:cubicBezTo>
                    <a:pt x="934" y="3660"/>
                    <a:pt x="595" y="4101"/>
                    <a:pt x="345" y="4587"/>
                  </a:cubicBezTo>
                  <a:cubicBezTo>
                    <a:pt x="176" y="4926"/>
                    <a:pt x="0" y="5339"/>
                    <a:pt x="99" y="5722"/>
                  </a:cubicBezTo>
                  <a:cubicBezTo>
                    <a:pt x="189" y="6075"/>
                    <a:pt x="513" y="6210"/>
                    <a:pt x="846" y="6210"/>
                  </a:cubicBezTo>
                  <a:cubicBezTo>
                    <a:pt x="1037" y="6210"/>
                    <a:pt x="1232" y="6166"/>
                    <a:pt x="1387" y="6092"/>
                  </a:cubicBezTo>
                  <a:cubicBezTo>
                    <a:pt x="1708" y="5945"/>
                    <a:pt x="1959" y="5684"/>
                    <a:pt x="2128" y="5377"/>
                  </a:cubicBezTo>
                  <a:cubicBezTo>
                    <a:pt x="2395" y="4893"/>
                    <a:pt x="2608" y="4374"/>
                    <a:pt x="2805" y="3856"/>
                  </a:cubicBezTo>
                  <a:cubicBezTo>
                    <a:pt x="3271" y="2614"/>
                    <a:pt x="3614" y="1327"/>
                    <a:pt x="4138" y="107"/>
                  </a:cubicBezTo>
                  <a:lnTo>
                    <a:pt x="4138" y="107"/>
                  </a:lnTo>
                  <a:cubicBezTo>
                    <a:pt x="4139" y="105"/>
                    <a:pt x="4140" y="104"/>
                    <a:pt x="4141" y="103"/>
                  </a:cubicBezTo>
                  <a:cubicBezTo>
                    <a:pt x="4141" y="102"/>
                    <a:pt x="4140" y="102"/>
                    <a:pt x="4140" y="102"/>
                  </a:cubicBezTo>
                  <a:lnTo>
                    <a:pt x="4140" y="102"/>
                  </a:lnTo>
                  <a:cubicBezTo>
                    <a:pt x="4142" y="97"/>
                    <a:pt x="4144" y="92"/>
                    <a:pt x="4147" y="87"/>
                  </a:cubicBezTo>
                  <a:cubicBezTo>
                    <a:pt x="4169" y="35"/>
                    <a:pt x="4040" y="1"/>
                    <a:pt x="39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0"/>
            <p:cNvSpPr/>
            <p:nvPr/>
          </p:nvSpPr>
          <p:spPr>
            <a:xfrm>
              <a:off x="6716075" y="2294750"/>
              <a:ext cx="98200" cy="151975"/>
            </a:xfrm>
            <a:custGeom>
              <a:avLst/>
              <a:gdLst/>
              <a:ahLst/>
              <a:cxnLst/>
              <a:rect l="l" t="t" r="r" b="b"/>
              <a:pathLst>
                <a:path w="3928" h="6079" extrusionOk="0">
                  <a:moveTo>
                    <a:pt x="3928" y="1"/>
                  </a:moveTo>
                  <a:lnTo>
                    <a:pt x="2854" y="1320"/>
                  </a:lnTo>
                  <a:cubicBezTo>
                    <a:pt x="2847" y="1332"/>
                    <a:pt x="2308" y="2047"/>
                    <a:pt x="2057" y="2374"/>
                  </a:cubicBezTo>
                  <a:cubicBezTo>
                    <a:pt x="1457" y="3115"/>
                    <a:pt x="611" y="4032"/>
                    <a:pt x="289" y="4900"/>
                  </a:cubicBezTo>
                  <a:cubicBezTo>
                    <a:pt x="0" y="5704"/>
                    <a:pt x="314" y="6078"/>
                    <a:pt x="760" y="6078"/>
                  </a:cubicBezTo>
                  <a:cubicBezTo>
                    <a:pt x="1147" y="6078"/>
                    <a:pt x="1634" y="5797"/>
                    <a:pt x="1915" y="5270"/>
                  </a:cubicBezTo>
                  <a:cubicBezTo>
                    <a:pt x="2794" y="3639"/>
                    <a:pt x="3170" y="1741"/>
                    <a:pt x="3928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0"/>
            <p:cNvSpPr/>
            <p:nvPr/>
          </p:nvSpPr>
          <p:spPr>
            <a:xfrm>
              <a:off x="6714725" y="2293050"/>
              <a:ext cx="104175" cy="155275"/>
            </a:xfrm>
            <a:custGeom>
              <a:avLst/>
              <a:gdLst/>
              <a:ahLst/>
              <a:cxnLst/>
              <a:rect l="l" t="t" r="r" b="b"/>
              <a:pathLst>
                <a:path w="4167" h="6211" extrusionOk="0">
                  <a:moveTo>
                    <a:pt x="3480" y="910"/>
                  </a:moveTo>
                  <a:lnTo>
                    <a:pt x="3480" y="910"/>
                  </a:lnTo>
                  <a:cubicBezTo>
                    <a:pt x="3216" y="1622"/>
                    <a:pt x="2988" y="2349"/>
                    <a:pt x="2744" y="3069"/>
                  </a:cubicBezTo>
                  <a:cubicBezTo>
                    <a:pt x="2574" y="3565"/>
                    <a:pt x="2395" y="4062"/>
                    <a:pt x="2181" y="4547"/>
                  </a:cubicBezTo>
                  <a:cubicBezTo>
                    <a:pt x="2007" y="4940"/>
                    <a:pt x="1838" y="5376"/>
                    <a:pt x="1539" y="5688"/>
                  </a:cubicBezTo>
                  <a:cubicBezTo>
                    <a:pt x="1361" y="5870"/>
                    <a:pt x="1046" y="6064"/>
                    <a:pt x="790" y="6064"/>
                  </a:cubicBezTo>
                  <a:cubicBezTo>
                    <a:pt x="604" y="6064"/>
                    <a:pt x="449" y="5961"/>
                    <a:pt x="404" y="5676"/>
                  </a:cubicBezTo>
                  <a:cubicBezTo>
                    <a:pt x="343" y="5295"/>
                    <a:pt x="529" y="4880"/>
                    <a:pt x="709" y="4553"/>
                  </a:cubicBezTo>
                  <a:cubicBezTo>
                    <a:pt x="949" y="4105"/>
                    <a:pt x="1265" y="3702"/>
                    <a:pt x="1582" y="3309"/>
                  </a:cubicBezTo>
                  <a:cubicBezTo>
                    <a:pt x="2078" y="2692"/>
                    <a:pt x="2629" y="2093"/>
                    <a:pt x="3060" y="1428"/>
                  </a:cubicBezTo>
                  <a:cubicBezTo>
                    <a:pt x="3200" y="1255"/>
                    <a:pt x="3340" y="1082"/>
                    <a:pt x="3480" y="910"/>
                  </a:cubicBezTo>
                  <a:close/>
                  <a:moveTo>
                    <a:pt x="3944" y="1"/>
                  </a:moveTo>
                  <a:cubicBezTo>
                    <a:pt x="3892" y="1"/>
                    <a:pt x="3846" y="10"/>
                    <a:pt x="3830" y="31"/>
                  </a:cubicBezTo>
                  <a:cubicBezTo>
                    <a:pt x="3471" y="465"/>
                    <a:pt x="3112" y="906"/>
                    <a:pt x="2754" y="1345"/>
                  </a:cubicBezTo>
                  <a:lnTo>
                    <a:pt x="2754" y="1345"/>
                  </a:lnTo>
                  <a:cubicBezTo>
                    <a:pt x="2752" y="1347"/>
                    <a:pt x="2751" y="1349"/>
                    <a:pt x="2750" y="1350"/>
                  </a:cubicBezTo>
                  <a:cubicBezTo>
                    <a:pt x="2750" y="1350"/>
                    <a:pt x="2750" y="1350"/>
                    <a:pt x="2750" y="1350"/>
                  </a:cubicBezTo>
                  <a:lnTo>
                    <a:pt x="2750" y="1350"/>
                  </a:lnTo>
                  <a:cubicBezTo>
                    <a:pt x="2748" y="1352"/>
                    <a:pt x="2747" y="1354"/>
                    <a:pt x="2746" y="1356"/>
                  </a:cubicBezTo>
                  <a:lnTo>
                    <a:pt x="2746" y="1356"/>
                  </a:lnTo>
                  <a:cubicBezTo>
                    <a:pt x="2321" y="2020"/>
                    <a:pt x="1771" y="2618"/>
                    <a:pt x="1277" y="3233"/>
                  </a:cubicBezTo>
                  <a:cubicBezTo>
                    <a:pt x="927" y="3658"/>
                    <a:pt x="589" y="4100"/>
                    <a:pt x="338" y="4591"/>
                  </a:cubicBezTo>
                  <a:cubicBezTo>
                    <a:pt x="169" y="4923"/>
                    <a:pt x="0" y="5338"/>
                    <a:pt x="98" y="5720"/>
                  </a:cubicBezTo>
                  <a:cubicBezTo>
                    <a:pt x="189" y="6076"/>
                    <a:pt x="513" y="6210"/>
                    <a:pt x="847" y="6210"/>
                  </a:cubicBezTo>
                  <a:cubicBezTo>
                    <a:pt x="1037" y="6210"/>
                    <a:pt x="1230" y="6167"/>
                    <a:pt x="1385" y="6096"/>
                  </a:cubicBezTo>
                  <a:cubicBezTo>
                    <a:pt x="1707" y="5949"/>
                    <a:pt x="1959" y="5682"/>
                    <a:pt x="2122" y="5376"/>
                  </a:cubicBezTo>
                  <a:cubicBezTo>
                    <a:pt x="2390" y="4890"/>
                    <a:pt x="2607" y="4378"/>
                    <a:pt x="2798" y="3860"/>
                  </a:cubicBezTo>
                  <a:cubicBezTo>
                    <a:pt x="3273" y="2611"/>
                    <a:pt x="3616" y="1312"/>
                    <a:pt x="4145" y="86"/>
                  </a:cubicBezTo>
                  <a:cubicBezTo>
                    <a:pt x="4167" y="35"/>
                    <a:pt x="4044" y="1"/>
                    <a:pt x="394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0"/>
            <p:cNvSpPr/>
            <p:nvPr/>
          </p:nvSpPr>
          <p:spPr>
            <a:xfrm>
              <a:off x="6521600" y="2546375"/>
              <a:ext cx="98100" cy="152025"/>
            </a:xfrm>
            <a:custGeom>
              <a:avLst/>
              <a:gdLst/>
              <a:ahLst/>
              <a:cxnLst/>
              <a:rect l="l" t="t" r="r" b="b"/>
              <a:pathLst>
                <a:path w="3924" h="6081" extrusionOk="0">
                  <a:moveTo>
                    <a:pt x="3923" y="1"/>
                  </a:moveTo>
                  <a:lnTo>
                    <a:pt x="2849" y="1320"/>
                  </a:lnTo>
                  <a:cubicBezTo>
                    <a:pt x="2843" y="1331"/>
                    <a:pt x="2308" y="2046"/>
                    <a:pt x="2058" y="2373"/>
                  </a:cubicBezTo>
                  <a:cubicBezTo>
                    <a:pt x="1452" y="3115"/>
                    <a:pt x="606" y="4037"/>
                    <a:pt x="290" y="4904"/>
                  </a:cubicBezTo>
                  <a:cubicBezTo>
                    <a:pt x="0" y="5706"/>
                    <a:pt x="315" y="6081"/>
                    <a:pt x="763" y="6081"/>
                  </a:cubicBezTo>
                  <a:cubicBezTo>
                    <a:pt x="1149" y="6081"/>
                    <a:pt x="1635" y="5801"/>
                    <a:pt x="1915" y="5275"/>
                  </a:cubicBezTo>
                  <a:cubicBezTo>
                    <a:pt x="2788" y="3644"/>
                    <a:pt x="3171" y="1741"/>
                    <a:pt x="3923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0"/>
            <p:cNvSpPr/>
            <p:nvPr/>
          </p:nvSpPr>
          <p:spPr>
            <a:xfrm>
              <a:off x="6520100" y="2544775"/>
              <a:ext cx="104250" cy="155200"/>
            </a:xfrm>
            <a:custGeom>
              <a:avLst/>
              <a:gdLst/>
              <a:ahLst/>
              <a:cxnLst/>
              <a:rect l="l" t="t" r="r" b="b"/>
              <a:pathLst>
                <a:path w="4170" h="6208" extrusionOk="0">
                  <a:moveTo>
                    <a:pt x="3481" y="907"/>
                  </a:moveTo>
                  <a:cubicBezTo>
                    <a:pt x="3218" y="1619"/>
                    <a:pt x="2992" y="2344"/>
                    <a:pt x="2745" y="3064"/>
                  </a:cubicBezTo>
                  <a:cubicBezTo>
                    <a:pt x="2576" y="3567"/>
                    <a:pt x="2395" y="4063"/>
                    <a:pt x="2183" y="4549"/>
                  </a:cubicBezTo>
                  <a:cubicBezTo>
                    <a:pt x="2013" y="4935"/>
                    <a:pt x="1844" y="5372"/>
                    <a:pt x="1539" y="5688"/>
                  </a:cubicBezTo>
                  <a:cubicBezTo>
                    <a:pt x="1363" y="5871"/>
                    <a:pt x="1048" y="6063"/>
                    <a:pt x="792" y="6063"/>
                  </a:cubicBezTo>
                  <a:cubicBezTo>
                    <a:pt x="606" y="6063"/>
                    <a:pt x="451" y="5961"/>
                    <a:pt x="404" y="5677"/>
                  </a:cubicBezTo>
                  <a:cubicBezTo>
                    <a:pt x="344" y="5290"/>
                    <a:pt x="530" y="4876"/>
                    <a:pt x="710" y="4549"/>
                  </a:cubicBezTo>
                  <a:cubicBezTo>
                    <a:pt x="955" y="4101"/>
                    <a:pt x="1267" y="3698"/>
                    <a:pt x="1582" y="3305"/>
                  </a:cubicBezTo>
                  <a:cubicBezTo>
                    <a:pt x="2085" y="2688"/>
                    <a:pt x="2630" y="2087"/>
                    <a:pt x="3060" y="1422"/>
                  </a:cubicBezTo>
                  <a:cubicBezTo>
                    <a:pt x="3200" y="1251"/>
                    <a:pt x="3341" y="1079"/>
                    <a:pt x="3481" y="907"/>
                  </a:cubicBezTo>
                  <a:close/>
                  <a:moveTo>
                    <a:pt x="3937" y="0"/>
                  </a:moveTo>
                  <a:cubicBezTo>
                    <a:pt x="3888" y="0"/>
                    <a:pt x="3846" y="8"/>
                    <a:pt x="3830" y="25"/>
                  </a:cubicBezTo>
                  <a:cubicBezTo>
                    <a:pt x="3477" y="465"/>
                    <a:pt x="3120" y="899"/>
                    <a:pt x="2762" y="1339"/>
                  </a:cubicBezTo>
                  <a:lnTo>
                    <a:pt x="2762" y="1339"/>
                  </a:lnTo>
                  <a:cubicBezTo>
                    <a:pt x="2759" y="1341"/>
                    <a:pt x="2757" y="1344"/>
                    <a:pt x="2755" y="1346"/>
                  </a:cubicBezTo>
                  <a:cubicBezTo>
                    <a:pt x="2755" y="1346"/>
                    <a:pt x="2755" y="1346"/>
                    <a:pt x="2755" y="1346"/>
                  </a:cubicBezTo>
                  <a:lnTo>
                    <a:pt x="2755" y="1346"/>
                  </a:lnTo>
                  <a:cubicBezTo>
                    <a:pt x="2754" y="1348"/>
                    <a:pt x="2753" y="1350"/>
                    <a:pt x="2752" y="1352"/>
                  </a:cubicBezTo>
                  <a:lnTo>
                    <a:pt x="2752" y="1352"/>
                  </a:lnTo>
                  <a:cubicBezTo>
                    <a:pt x="2322" y="2015"/>
                    <a:pt x="1772" y="2613"/>
                    <a:pt x="1277" y="3228"/>
                  </a:cubicBezTo>
                  <a:cubicBezTo>
                    <a:pt x="933" y="3653"/>
                    <a:pt x="595" y="4096"/>
                    <a:pt x="344" y="4587"/>
                  </a:cubicBezTo>
                  <a:cubicBezTo>
                    <a:pt x="175" y="4924"/>
                    <a:pt x="1" y="5339"/>
                    <a:pt x="99" y="5720"/>
                  </a:cubicBezTo>
                  <a:cubicBezTo>
                    <a:pt x="189" y="6074"/>
                    <a:pt x="513" y="6208"/>
                    <a:pt x="847" y="6208"/>
                  </a:cubicBezTo>
                  <a:cubicBezTo>
                    <a:pt x="1039" y="6208"/>
                    <a:pt x="1234" y="6164"/>
                    <a:pt x="1391" y="6092"/>
                  </a:cubicBezTo>
                  <a:cubicBezTo>
                    <a:pt x="1708" y="5944"/>
                    <a:pt x="1959" y="5682"/>
                    <a:pt x="2128" y="5377"/>
                  </a:cubicBezTo>
                  <a:cubicBezTo>
                    <a:pt x="2395" y="4892"/>
                    <a:pt x="2609" y="4373"/>
                    <a:pt x="2805" y="3855"/>
                  </a:cubicBezTo>
                  <a:cubicBezTo>
                    <a:pt x="3271" y="2612"/>
                    <a:pt x="3613" y="1327"/>
                    <a:pt x="4139" y="105"/>
                  </a:cubicBezTo>
                  <a:lnTo>
                    <a:pt x="4139" y="105"/>
                  </a:lnTo>
                  <a:cubicBezTo>
                    <a:pt x="4139" y="104"/>
                    <a:pt x="4140" y="103"/>
                    <a:pt x="4141" y="103"/>
                  </a:cubicBezTo>
                  <a:cubicBezTo>
                    <a:pt x="4140" y="103"/>
                    <a:pt x="4140" y="103"/>
                    <a:pt x="4140" y="102"/>
                  </a:cubicBezTo>
                  <a:lnTo>
                    <a:pt x="4140" y="102"/>
                  </a:lnTo>
                  <a:cubicBezTo>
                    <a:pt x="4142" y="97"/>
                    <a:pt x="4145" y="91"/>
                    <a:pt x="4147" y="86"/>
                  </a:cubicBezTo>
                  <a:cubicBezTo>
                    <a:pt x="4169" y="34"/>
                    <a:pt x="4039" y="0"/>
                    <a:pt x="393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0"/>
            <p:cNvSpPr/>
            <p:nvPr/>
          </p:nvSpPr>
          <p:spPr>
            <a:xfrm>
              <a:off x="6780325" y="2532300"/>
              <a:ext cx="97500" cy="152450"/>
            </a:xfrm>
            <a:custGeom>
              <a:avLst/>
              <a:gdLst/>
              <a:ahLst/>
              <a:cxnLst/>
              <a:rect l="l" t="t" r="r" b="b"/>
              <a:pathLst>
                <a:path w="3900" h="6098" extrusionOk="0">
                  <a:moveTo>
                    <a:pt x="3900" y="1"/>
                  </a:moveTo>
                  <a:lnTo>
                    <a:pt x="2830" y="1327"/>
                  </a:lnTo>
                  <a:cubicBezTo>
                    <a:pt x="2825" y="1337"/>
                    <a:pt x="2291" y="2057"/>
                    <a:pt x="2040" y="2385"/>
                  </a:cubicBezTo>
                  <a:cubicBezTo>
                    <a:pt x="1445" y="3132"/>
                    <a:pt x="600" y="4054"/>
                    <a:pt x="284" y="4922"/>
                  </a:cubicBezTo>
                  <a:cubicBezTo>
                    <a:pt x="0" y="5724"/>
                    <a:pt x="315" y="6098"/>
                    <a:pt x="761" y="6098"/>
                  </a:cubicBezTo>
                  <a:cubicBezTo>
                    <a:pt x="1148" y="6098"/>
                    <a:pt x="1635" y="5815"/>
                    <a:pt x="1914" y="5287"/>
                  </a:cubicBezTo>
                  <a:cubicBezTo>
                    <a:pt x="2782" y="3651"/>
                    <a:pt x="3152" y="1747"/>
                    <a:pt x="3900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0"/>
            <p:cNvSpPr/>
            <p:nvPr/>
          </p:nvSpPr>
          <p:spPr>
            <a:xfrm>
              <a:off x="6778925" y="2530725"/>
              <a:ext cx="103550" cy="155625"/>
            </a:xfrm>
            <a:custGeom>
              <a:avLst/>
              <a:gdLst/>
              <a:ahLst/>
              <a:cxnLst/>
              <a:rect l="l" t="t" r="r" b="b"/>
              <a:pathLst>
                <a:path w="4142" h="6225" extrusionOk="0">
                  <a:moveTo>
                    <a:pt x="3454" y="914"/>
                  </a:moveTo>
                  <a:cubicBezTo>
                    <a:pt x="3197" y="1626"/>
                    <a:pt x="2974" y="2351"/>
                    <a:pt x="2734" y="3070"/>
                  </a:cubicBezTo>
                  <a:cubicBezTo>
                    <a:pt x="2566" y="3572"/>
                    <a:pt x="2385" y="4069"/>
                    <a:pt x="2178" y="4554"/>
                  </a:cubicBezTo>
                  <a:cubicBezTo>
                    <a:pt x="2009" y="4947"/>
                    <a:pt x="1839" y="5388"/>
                    <a:pt x="1539" y="5700"/>
                  </a:cubicBezTo>
                  <a:cubicBezTo>
                    <a:pt x="1362" y="5883"/>
                    <a:pt x="1047" y="6079"/>
                    <a:pt x="791" y="6079"/>
                  </a:cubicBezTo>
                  <a:cubicBezTo>
                    <a:pt x="607" y="6079"/>
                    <a:pt x="453" y="5977"/>
                    <a:pt x="405" y="5693"/>
                  </a:cubicBezTo>
                  <a:cubicBezTo>
                    <a:pt x="340" y="5312"/>
                    <a:pt x="525" y="4892"/>
                    <a:pt x="705" y="4565"/>
                  </a:cubicBezTo>
                  <a:cubicBezTo>
                    <a:pt x="945" y="4117"/>
                    <a:pt x="1256" y="3714"/>
                    <a:pt x="1572" y="3321"/>
                  </a:cubicBezTo>
                  <a:cubicBezTo>
                    <a:pt x="2068" y="2699"/>
                    <a:pt x="2609" y="2100"/>
                    <a:pt x="3040" y="1428"/>
                  </a:cubicBezTo>
                  <a:cubicBezTo>
                    <a:pt x="3177" y="1257"/>
                    <a:pt x="3315" y="1086"/>
                    <a:pt x="3454" y="914"/>
                  </a:cubicBezTo>
                  <a:close/>
                  <a:moveTo>
                    <a:pt x="3908" y="1"/>
                  </a:moveTo>
                  <a:cubicBezTo>
                    <a:pt x="3859" y="1"/>
                    <a:pt x="3817" y="8"/>
                    <a:pt x="3803" y="26"/>
                  </a:cubicBezTo>
                  <a:cubicBezTo>
                    <a:pt x="3445" y="466"/>
                    <a:pt x="3093" y="904"/>
                    <a:pt x="2741" y="1344"/>
                  </a:cubicBezTo>
                  <a:lnTo>
                    <a:pt x="2741" y="1344"/>
                  </a:lnTo>
                  <a:cubicBezTo>
                    <a:pt x="2738" y="1347"/>
                    <a:pt x="2736" y="1349"/>
                    <a:pt x="2734" y="1352"/>
                  </a:cubicBezTo>
                  <a:cubicBezTo>
                    <a:pt x="2734" y="1352"/>
                    <a:pt x="2734" y="1352"/>
                    <a:pt x="2734" y="1352"/>
                  </a:cubicBezTo>
                  <a:lnTo>
                    <a:pt x="2734" y="1352"/>
                  </a:lnTo>
                  <a:cubicBezTo>
                    <a:pt x="2732" y="1355"/>
                    <a:pt x="2730" y="1358"/>
                    <a:pt x="2729" y="1361"/>
                  </a:cubicBezTo>
                  <a:lnTo>
                    <a:pt x="2729" y="1361"/>
                  </a:lnTo>
                  <a:cubicBezTo>
                    <a:pt x="2299" y="2027"/>
                    <a:pt x="1756" y="2631"/>
                    <a:pt x="1267" y="3245"/>
                  </a:cubicBezTo>
                  <a:cubicBezTo>
                    <a:pt x="923" y="3671"/>
                    <a:pt x="585" y="4112"/>
                    <a:pt x="340" y="4608"/>
                  </a:cubicBezTo>
                  <a:cubicBezTo>
                    <a:pt x="170" y="4940"/>
                    <a:pt x="1" y="5355"/>
                    <a:pt x="99" y="5738"/>
                  </a:cubicBezTo>
                  <a:cubicBezTo>
                    <a:pt x="190" y="6091"/>
                    <a:pt x="513" y="6224"/>
                    <a:pt x="846" y="6224"/>
                  </a:cubicBezTo>
                  <a:cubicBezTo>
                    <a:pt x="1037" y="6224"/>
                    <a:pt x="1232" y="6180"/>
                    <a:pt x="1387" y="6108"/>
                  </a:cubicBezTo>
                  <a:cubicBezTo>
                    <a:pt x="1708" y="5955"/>
                    <a:pt x="1954" y="5693"/>
                    <a:pt x="2123" y="5388"/>
                  </a:cubicBezTo>
                  <a:cubicBezTo>
                    <a:pt x="2390" y="4902"/>
                    <a:pt x="2598" y="4384"/>
                    <a:pt x="2795" y="3867"/>
                  </a:cubicBezTo>
                  <a:cubicBezTo>
                    <a:pt x="3258" y="2611"/>
                    <a:pt x="3596" y="1319"/>
                    <a:pt x="4120" y="86"/>
                  </a:cubicBezTo>
                  <a:cubicBezTo>
                    <a:pt x="4142" y="35"/>
                    <a:pt x="4009" y="1"/>
                    <a:pt x="390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0"/>
            <p:cNvSpPr/>
            <p:nvPr/>
          </p:nvSpPr>
          <p:spPr>
            <a:xfrm>
              <a:off x="7044900" y="2558775"/>
              <a:ext cx="97500" cy="152400"/>
            </a:xfrm>
            <a:custGeom>
              <a:avLst/>
              <a:gdLst/>
              <a:ahLst/>
              <a:cxnLst/>
              <a:rect l="l" t="t" r="r" b="b"/>
              <a:pathLst>
                <a:path w="3900" h="6096" extrusionOk="0">
                  <a:moveTo>
                    <a:pt x="3899" y="1"/>
                  </a:moveTo>
                  <a:lnTo>
                    <a:pt x="2831" y="1326"/>
                  </a:lnTo>
                  <a:cubicBezTo>
                    <a:pt x="2826" y="1338"/>
                    <a:pt x="2290" y="2051"/>
                    <a:pt x="2040" y="2378"/>
                  </a:cubicBezTo>
                  <a:cubicBezTo>
                    <a:pt x="1439" y="3126"/>
                    <a:pt x="600" y="4048"/>
                    <a:pt x="283" y="4916"/>
                  </a:cubicBezTo>
                  <a:cubicBezTo>
                    <a:pt x="0" y="5721"/>
                    <a:pt x="314" y="6095"/>
                    <a:pt x="760" y="6095"/>
                  </a:cubicBezTo>
                  <a:cubicBezTo>
                    <a:pt x="1148" y="6095"/>
                    <a:pt x="1635" y="5811"/>
                    <a:pt x="1914" y="5281"/>
                  </a:cubicBezTo>
                  <a:cubicBezTo>
                    <a:pt x="2781" y="3644"/>
                    <a:pt x="3153" y="1741"/>
                    <a:pt x="389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0"/>
            <p:cNvSpPr/>
            <p:nvPr/>
          </p:nvSpPr>
          <p:spPr>
            <a:xfrm>
              <a:off x="7043350" y="2557100"/>
              <a:ext cx="103550" cy="155625"/>
            </a:xfrm>
            <a:custGeom>
              <a:avLst/>
              <a:gdLst/>
              <a:ahLst/>
              <a:cxnLst/>
              <a:rect l="l" t="t" r="r" b="b"/>
              <a:pathLst>
                <a:path w="4142" h="6225" extrusionOk="0">
                  <a:moveTo>
                    <a:pt x="3458" y="913"/>
                  </a:moveTo>
                  <a:cubicBezTo>
                    <a:pt x="3200" y="1626"/>
                    <a:pt x="2979" y="2354"/>
                    <a:pt x="2740" y="3074"/>
                  </a:cubicBezTo>
                  <a:cubicBezTo>
                    <a:pt x="2571" y="3570"/>
                    <a:pt x="2390" y="4071"/>
                    <a:pt x="2183" y="4557"/>
                  </a:cubicBezTo>
                  <a:cubicBezTo>
                    <a:pt x="2014" y="4950"/>
                    <a:pt x="1845" y="5386"/>
                    <a:pt x="1539" y="5697"/>
                  </a:cubicBezTo>
                  <a:cubicBezTo>
                    <a:pt x="1364" y="5881"/>
                    <a:pt x="1047" y="6078"/>
                    <a:pt x="791" y="6078"/>
                  </a:cubicBezTo>
                  <a:cubicBezTo>
                    <a:pt x="608" y="6078"/>
                    <a:pt x="456" y="5977"/>
                    <a:pt x="411" y="5697"/>
                  </a:cubicBezTo>
                  <a:cubicBezTo>
                    <a:pt x="345" y="5310"/>
                    <a:pt x="531" y="4895"/>
                    <a:pt x="710" y="4568"/>
                  </a:cubicBezTo>
                  <a:cubicBezTo>
                    <a:pt x="950" y="4121"/>
                    <a:pt x="1262" y="3711"/>
                    <a:pt x="1578" y="3319"/>
                  </a:cubicBezTo>
                  <a:cubicBezTo>
                    <a:pt x="1878" y="2943"/>
                    <a:pt x="2188" y="2576"/>
                    <a:pt x="2478" y="2195"/>
                  </a:cubicBezTo>
                  <a:cubicBezTo>
                    <a:pt x="2664" y="1944"/>
                    <a:pt x="2876" y="1693"/>
                    <a:pt x="3045" y="1425"/>
                  </a:cubicBezTo>
                  <a:cubicBezTo>
                    <a:pt x="3182" y="1255"/>
                    <a:pt x="3320" y="1084"/>
                    <a:pt x="3458" y="913"/>
                  </a:cubicBezTo>
                  <a:close/>
                  <a:moveTo>
                    <a:pt x="3920" y="0"/>
                  </a:moveTo>
                  <a:cubicBezTo>
                    <a:pt x="3869" y="0"/>
                    <a:pt x="3824" y="9"/>
                    <a:pt x="3809" y="30"/>
                  </a:cubicBezTo>
                  <a:cubicBezTo>
                    <a:pt x="3452" y="468"/>
                    <a:pt x="3100" y="907"/>
                    <a:pt x="2747" y="1345"/>
                  </a:cubicBezTo>
                  <a:lnTo>
                    <a:pt x="2747" y="1345"/>
                  </a:lnTo>
                  <a:cubicBezTo>
                    <a:pt x="2744" y="1348"/>
                    <a:pt x="2742" y="1351"/>
                    <a:pt x="2740" y="1355"/>
                  </a:cubicBezTo>
                  <a:cubicBezTo>
                    <a:pt x="2740" y="1355"/>
                    <a:pt x="2740" y="1355"/>
                    <a:pt x="2740" y="1355"/>
                  </a:cubicBezTo>
                  <a:lnTo>
                    <a:pt x="2740" y="1355"/>
                  </a:lnTo>
                  <a:cubicBezTo>
                    <a:pt x="2737" y="1358"/>
                    <a:pt x="2735" y="1361"/>
                    <a:pt x="2734" y="1364"/>
                  </a:cubicBezTo>
                  <a:lnTo>
                    <a:pt x="2734" y="1364"/>
                  </a:lnTo>
                  <a:cubicBezTo>
                    <a:pt x="2566" y="1627"/>
                    <a:pt x="2355" y="1871"/>
                    <a:pt x="2168" y="2118"/>
                  </a:cubicBezTo>
                  <a:cubicBezTo>
                    <a:pt x="1883" y="2506"/>
                    <a:pt x="1567" y="2866"/>
                    <a:pt x="1267" y="3243"/>
                  </a:cubicBezTo>
                  <a:cubicBezTo>
                    <a:pt x="924" y="3673"/>
                    <a:pt x="590" y="4115"/>
                    <a:pt x="340" y="4605"/>
                  </a:cubicBezTo>
                  <a:cubicBezTo>
                    <a:pt x="171" y="4939"/>
                    <a:pt x="1" y="5358"/>
                    <a:pt x="106" y="5741"/>
                  </a:cubicBezTo>
                  <a:cubicBezTo>
                    <a:pt x="195" y="6090"/>
                    <a:pt x="518" y="6224"/>
                    <a:pt x="850" y="6224"/>
                  </a:cubicBezTo>
                  <a:cubicBezTo>
                    <a:pt x="1042" y="6224"/>
                    <a:pt x="1237" y="6180"/>
                    <a:pt x="1392" y="6106"/>
                  </a:cubicBezTo>
                  <a:cubicBezTo>
                    <a:pt x="1715" y="5959"/>
                    <a:pt x="1959" y="5692"/>
                    <a:pt x="2128" y="5386"/>
                  </a:cubicBezTo>
                  <a:cubicBezTo>
                    <a:pt x="2390" y="4900"/>
                    <a:pt x="2603" y="4383"/>
                    <a:pt x="2795" y="3864"/>
                  </a:cubicBezTo>
                  <a:cubicBezTo>
                    <a:pt x="3261" y="2616"/>
                    <a:pt x="3597" y="1332"/>
                    <a:pt x="4110" y="106"/>
                  </a:cubicBezTo>
                  <a:lnTo>
                    <a:pt x="4110" y="106"/>
                  </a:lnTo>
                  <a:cubicBezTo>
                    <a:pt x="4112" y="104"/>
                    <a:pt x="4113" y="102"/>
                    <a:pt x="4114" y="101"/>
                  </a:cubicBezTo>
                  <a:cubicBezTo>
                    <a:pt x="4114" y="100"/>
                    <a:pt x="4113" y="100"/>
                    <a:pt x="4112" y="100"/>
                  </a:cubicBezTo>
                  <a:lnTo>
                    <a:pt x="4112" y="100"/>
                  </a:lnTo>
                  <a:cubicBezTo>
                    <a:pt x="4115" y="95"/>
                    <a:pt x="4117" y="89"/>
                    <a:pt x="4120" y="84"/>
                  </a:cubicBezTo>
                  <a:cubicBezTo>
                    <a:pt x="4141" y="34"/>
                    <a:pt x="4019" y="0"/>
                    <a:pt x="392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0"/>
            <p:cNvSpPr/>
            <p:nvPr/>
          </p:nvSpPr>
          <p:spPr>
            <a:xfrm>
              <a:off x="7133725" y="2761700"/>
              <a:ext cx="97450" cy="152425"/>
            </a:xfrm>
            <a:custGeom>
              <a:avLst/>
              <a:gdLst/>
              <a:ahLst/>
              <a:cxnLst/>
              <a:rect l="l" t="t" r="r" b="b"/>
              <a:pathLst>
                <a:path w="3898" h="6097" extrusionOk="0">
                  <a:moveTo>
                    <a:pt x="3898" y="1"/>
                  </a:moveTo>
                  <a:lnTo>
                    <a:pt x="2828" y="1326"/>
                  </a:lnTo>
                  <a:cubicBezTo>
                    <a:pt x="2823" y="1337"/>
                    <a:pt x="2289" y="2058"/>
                    <a:pt x="2043" y="2385"/>
                  </a:cubicBezTo>
                  <a:cubicBezTo>
                    <a:pt x="1443" y="3131"/>
                    <a:pt x="603" y="4054"/>
                    <a:pt x="287" y="4921"/>
                  </a:cubicBezTo>
                  <a:cubicBezTo>
                    <a:pt x="1" y="5723"/>
                    <a:pt x="314" y="6096"/>
                    <a:pt x="759" y="6096"/>
                  </a:cubicBezTo>
                  <a:cubicBezTo>
                    <a:pt x="1146" y="6096"/>
                    <a:pt x="1633" y="5814"/>
                    <a:pt x="1912" y="5286"/>
                  </a:cubicBezTo>
                  <a:cubicBezTo>
                    <a:pt x="2780" y="3650"/>
                    <a:pt x="3150" y="1746"/>
                    <a:pt x="3898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0"/>
            <p:cNvSpPr/>
            <p:nvPr/>
          </p:nvSpPr>
          <p:spPr>
            <a:xfrm>
              <a:off x="7132275" y="2760100"/>
              <a:ext cx="103550" cy="155600"/>
            </a:xfrm>
            <a:custGeom>
              <a:avLst/>
              <a:gdLst/>
              <a:ahLst/>
              <a:cxnLst/>
              <a:rect l="l" t="t" r="r" b="b"/>
              <a:pathLst>
                <a:path w="4142" h="6224" extrusionOk="0">
                  <a:moveTo>
                    <a:pt x="3457" y="910"/>
                  </a:moveTo>
                  <a:lnTo>
                    <a:pt x="3457" y="910"/>
                  </a:lnTo>
                  <a:cubicBezTo>
                    <a:pt x="3198" y="1624"/>
                    <a:pt x="2974" y="2350"/>
                    <a:pt x="2734" y="3071"/>
                  </a:cubicBezTo>
                  <a:cubicBezTo>
                    <a:pt x="2564" y="3572"/>
                    <a:pt x="2385" y="4068"/>
                    <a:pt x="2178" y="4554"/>
                  </a:cubicBezTo>
                  <a:cubicBezTo>
                    <a:pt x="2008" y="4947"/>
                    <a:pt x="1839" y="5388"/>
                    <a:pt x="1539" y="5700"/>
                  </a:cubicBezTo>
                  <a:cubicBezTo>
                    <a:pt x="1362" y="5884"/>
                    <a:pt x="1047" y="6080"/>
                    <a:pt x="791" y="6080"/>
                  </a:cubicBezTo>
                  <a:cubicBezTo>
                    <a:pt x="606" y="6080"/>
                    <a:pt x="452" y="5978"/>
                    <a:pt x="404" y="5694"/>
                  </a:cubicBezTo>
                  <a:cubicBezTo>
                    <a:pt x="339" y="5312"/>
                    <a:pt x="525" y="4897"/>
                    <a:pt x="705" y="4564"/>
                  </a:cubicBezTo>
                  <a:cubicBezTo>
                    <a:pt x="945" y="4123"/>
                    <a:pt x="1255" y="3714"/>
                    <a:pt x="1572" y="3321"/>
                  </a:cubicBezTo>
                  <a:cubicBezTo>
                    <a:pt x="1872" y="2945"/>
                    <a:pt x="2183" y="2580"/>
                    <a:pt x="2473" y="2192"/>
                  </a:cubicBezTo>
                  <a:cubicBezTo>
                    <a:pt x="2662" y="1941"/>
                    <a:pt x="2871" y="1696"/>
                    <a:pt x="3039" y="1428"/>
                  </a:cubicBezTo>
                  <a:cubicBezTo>
                    <a:pt x="3178" y="1255"/>
                    <a:pt x="3318" y="1082"/>
                    <a:pt x="3457" y="910"/>
                  </a:cubicBezTo>
                  <a:close/>
                  <a:moveTo>
                    <a:pt x="3912" y="1"/>
                  </a:moveTo>
                  <a:cubicBezTo>
                    <a:pt x="3862" y="1"/>
                    <a:pt x="3819" y="9"/>
                    <a:pt x="3803" y="27"/>
                  </a:cubicBezTo>
                  <a:cubicBezTo>
                    <a:pt x="3450" y="466"/>
                    <a:pt x="3092" y="906"/>
                    <a:pt x="2740" y="1345"/>
                  </a:cubicBezTo>
                  <a:lnTo>
                    <a:pt x="2740" y="1345"/>
                  </a:lnTo>
                  <a:cubicBezTo>
                    <a:pt x="2738" y="1347"/>
                    <a:pt x="2736" y="1349"/>
                    <a:pt x="2734" y="1352"/>
                  </a:cubicBezTo>
                  <a:cubicBezTo>
                    <a:pt x="2734" y="1352"/>
                    <a:pt x="2734" y="1352"/>
                    <a:pt x="2734" y="1352"/>
                  </a:cubicBezTo>
                  <a:lnTo>
                    <a:pt x="2734" y="1352"/>
                  </a:lnTo>
                  <a:cubicBezTo>
                    <a:pt x="2732" y="1355"/>
                    <a:pt x="2730" y="1358"/>
                    <a:pt x="2729" y="1361"/>
                  </a:cubicBezTo>
                  <a:lnTo>
                    <a:pt x="2729" y="1361"/>
                  </a:lnTo>
                  <a:cubicBezTo>
                    <a:pt x="2560" y="1624"/>
                    <a:pt x="2350" y="1868"/>
                    <a:pt x="2166" y="2122"/>
                  </a:cubicBezTo>
                  <a:cubicBezTo>
                    <a:pt x="1877" y="2503"/>
                    <a:pt x="1567" y="2868"/>
                    <a:pt x="1267" y="3245"/>
                  </a:cubicBezTo>
                  <a:cubicBezTo>
                    <a:pt x="923" y="3670"/>
                    <a:pt x="585" y="4112"/>
                    <a:pt x="339" y="4609"/>
                  </a:cubicBezTo>
                  <a:cubicBezTo>
                    <a:pt x="170" y="4942"/>
                    <a:pt x="1" y="5355"/>
                    <a:pt x="99" y="5738"/>
                  </a:cubicBezTo>
                  <a:cubicBezTo>
                    <a:pt x="189" y="6091"/>
                    <a:pt x="512" y="6224"/>
                    <a:pt x="846" y="6224"/>
                  </a:cubicBezTo>
                  <a:cubicBezTo>
                    <a:pt x="1038" y="6224"/>
                    <a:pt x="1235" y="6180"/>
                    <a:pt x="1393" y="6108"/>
                  </a:cubicBezTo>
                  <a:cubicBezTo>
                    <a:pt x="1708" y="5956"/>
                    <a:pt x="1959" y="5694"/>
                    <a:pt x="2123" y="5388"/>
                  </a:cubicBezTo>
                  <a:cubicBezTo>
                    <a:pt x="2390" y="4897"/>
                    <a:pt x="2604" y="4385"/>
                    <a:pt x="2793" y="3867"/>
                  </a:cubicBezTo>
                  <a:cubicBezTo>
                    <a:pt x="3258" y="2612"/>
                    <a:pt x="3596" y="1319"/>
                    <a:pt x="4120" y="86"/>
                  </a:cubicBezTo>
                  <a:cubicBezTo>
                    <a:pt x="4142" y="35"/>
                    <a:pt x="4013" y="1"/>
                    <a:pt x="391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0"/>
            <p:cNvSpPr/>
            <p:nvPr/>
          </p:nvSpPr>
          <p:spPr>
            <a:xfrm>
              <a:off x="6818575" y="2791300"/>
              <a:ext cx="97575" cy="152500"/>
            </a:xfrm>
            <a:custGeom>
              <a:avLst/>
              <a:gdLst/>
              <a:ahLst/>
              <a:cxnLst/>
              <a:rect l="l" t="t" r="r" b="b"/>
              <a:pathLst>
                <a:path w="3903" h="6100" extrusionOk="0">
                  <a:moveTo>
                    <a:pt x="3903" y="0"/>
                  </a:moveTo>
                  <a:lnTo>
                    <a:pt x="2828" y="1325"/>
                  </a:lnTo>
                  <a:cubicBezTo>
                    <a:pt x="2828" y="1337"/>
                    <a:pt x="2294" y="2057"/>
                    <a:pt x="2043" y="2384"/>
                  </a:cubicBezTo>
                  <a:cubicBezTo>
                    <a:pt x="1443" y="3132"/>
                    <a:pt x="603" y="4054"/>
                    <a:pt x="286" y="4920"/>
                  </a:cubicBezTo>
                  <a:cubicBezTo>
                    <a:pt x="0" y="5725"/>
                    <a:pt x="315" y="6100"/>
                    <a:pt x="761" y="6100"/>
                  </a:cubicBezTo>
                  <a:cubicBezTo>
                    <a:pt x="1150" y="6100"/>
                    <a:pt x="1638" y="5816"/>
                    <a:pt x="1917" y="5286"/>
                  </a:cubicBezTo>
                  <a:cubicBezTo>
                    <a:pt x="2785" y="3649"/>
                    <a:pt x="3155" y="1745"/>
                    <a:pt x="3903" y="0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0"/>
            <p:cNvSpPr/>
            <p:nvPr/>
          </p:nvSpPr>
          <p:spPr>
            <a:xfrm>
              <a:off x="6817125" y="2789700"/>
              <a:ext cx="103550" cy="155675"/>
            </a:xfrm>
            <a:custGeom>
              <a:avLst/>
              <a:gdLst/>
              <a:ahLst/>
              <a:cxnLst/>
              <a:rect l="l" t="t" r="r" b="b"/>
              <a:pathLst>
                <a:path w="4142" h="6227" extrusionOk="0">
                  <a:moveTo>
                    <a:pt x="3455" y="917"/>
                  </a:moveTo>
                  <a:cubicBezTo>
                    <a:pt x="3198" y="1628"/>
                    <a:pt x="2977" y="2352"/>
                    <a:pt x="2733" y="3070"/>
                  </a:cubicBezTo>
                  <a:cubicBezTo>
                    <a:pt x="2564" y="3572"/>
                    <a:pt x="2390" y="4068"/>
                    <a:pt x="2177" y="4554"/>
                  </a:cubicBezTo>
                  <a:cubicBezTo>
                    <a:pt x="2008" y="4946"/>
                    <a:pt x="1844" y="5389"/>
                    <a:pt x="1539" y="5699"/>
                  </a:cubicBezTo>
                  <a:cubicBezTo>
                    <a:pt x="1365" y="5883"/>
                    <a:pt x="1049" y="6080"/>
                    <a:pt x="792" y="6080"/>
                  </a:cubicBezTo>
                  <a:cubicBezTo>
                    <a:pt x="607" y="6080"/>
                    <a:pt x="452" y="5978"/>
                    <a:pt x="404" y="5694"/>
                  </a:cubicBezTo>
                  <a:cubicBezTo>
                    <a:pt x="344" y="5312"/>
                    <a:pt x="530" y="4898"/>
                    <a:pt x="704" y="4564"/>
                  </a:cubicBezTo>
                  <a:cubicBezTo>
                    <a:pt x="950" y="4123"/>
                    <a:pt x="1255" y="3713"/>
                    <a:pt x="1572" y="3320"/>
                  </a:cubicBezTo>
                  <a:cubicBezTo>
                    <a:pt x="1877" y="2945"/>
                    <a:pt x="2188" y="2579"/>
                    <a:pt x="2478" y="2192"/>
                  </a:cubicBezTo>
                  <a:cubicBezTo>
                    <a:pt x="2662" y="1940"/>
                    <a:pt x="2876" y="1696"/>
                    <a:pt x="3045" y="1428"/>
                  </a:cubicBezTo>
                  <a:cubicBezTo>
                    <a:pt x="3181" y="1258"/>
                    <a:pt x="3318" y="1087"/>
                    <a:pt x="3455" y="917"/>
                  </a:cubicBezTo>
                  <a:close/>
                  <a:moveTo>
                    <a:pt x="3911" y="0"/>
                  </a:moveTo>
                  <a:cubicBezTo>
                    <a:pt x="3862" y="0"/>
                    <a:pt x="3819" y="8"/>
                    <a:pt x="3803" y="26"/>
                  </a:cubicBezTo>
                  <a:cubicBezTo>
                    <a:pt x="3450" y="465"/>
                    <a:pt x="3097" y="905"/>
                    <a:pt x="2739" y="1344"/>
                  </a:cubicBezTo>
                  <a:lnTo>
                    <a:pt x="2739" y="1344"/>
                  </a:lnTo>
                  <a:cubicBezTo>
                    <a:pt x="2737" y="1346"/>
                    <a:pt x="2735" y="1349"/>
                    <a:pt x="2733" y="1351"/>
                  </a:cubicBezTo>
                  <a:cubicBezTo>
                    <a:pt x="2733" y="1351"/>
                    <a:pt x="2733" y="1351"/>
                    <a:pt x="2733" y="1351"/>
                  </a:cubicBezTo>
                  <a:lnTo>
                    <a:pt x="2733" y="1351"/>
                  </a:lnTo>
                  <a:cubicBezTo>
                    <a:pt x="2732" y="1353"/>
                    <a:pt x="2731" y="1355"/>
                    <a:pt x="2730" y="1357"/>
                  </a:cubicBezTo>
                  <a:lnTo>
                    <a:pt x="2730" y="1357"/>
                  </a:lnTo>
                  <a:cubicBezTo>
                    <a:pt x="2561" y="1622"/>
                    <a:pt x="2356" y="1871"/>
                    <a:pt x="2166" y="2121"/>
                  </a:cubicBezTo>
                  <a:cubicBezTo>
                    <a:pt x="1877" y="2502"/>
                    <a:pt x="1567" y="2869"/>
                    <a:pt x="1267" y="3244"/>
                  </a:cubicBezTo>
                  <a:cubicBezTo>
                    <a:pt x="922" y="3670"/>
                    <a:pt x="585" y="4118"/>
                    <a:pt x="339" y="4609"/>
                  </a:cubicBezTo>
                  <a:cubicBezTo>
                    <a:pt x="170" y="4941"/>
                    <a:pt x="1" y="5356"/>
                    <a:pt x="99" y="5737"/>
                  </a:cubicBezTo>
                  <a:cubicBezTo>
                    <a:pt x="192" y="6091"/>
                    <a:pt x="515" y="6227"/>
                    <a:pt x="849" y="6227"/>
                  </a:cubicBezTo>
                  <a:cubicBezTo>
                    <a:pt x="1040" y="6227"/>
                    <a:pt x="1234" y="6182"/>
                    <a:pt x="1391" y="6109"/>
                  </a:cubicBezTo>
                  <a:cubicBezTo>
                    <a:pt x="1708" y="5961"/>
                    <a:pt x="1959" y="5694"/>
                    <a:pt x="2128" y="5389"/>
                  </a:cubicBezTo>
                  <a:cubicBezTo>
                    <a:pt x="2390" y="4903"/>
                    <a:pt x="2602" y="4385"/>
                    <a:pt x="2793" y="3866"/>
                  </a:cubicBezTo>
                  <a:cubicBezTo>
                    <a:pt x="3254" y="2619"/>
                    <a:pt x="3592" y="1332"/>
                    <a:pt x="4111" y="106"/>
                  </a:cubicBezTo>
                  <a:lnTo>
                    <a:pt x="4111" y="106"/>
                  </a:lnTo>
                  <a:cubicBezTo>
                    <a:pt x="4112" y="105"/>
                    <a:pt x="4113" y="104"/>
                    <a:pt x="4114" y="102"/>
                  </a:cubicBezTo>
                  <a:cubicBezTo>
                    <a:pt x="4114" y="102"/>
                    <a:pt x="4113" y="102"/>
                    <a:pt x="4113" y="102"/>
                  </a:cubicBezTo>
                  <a:lnTo>
                    <a:pt x="4113" y="102"/>
                  </a:lnTo>
                  <a:cubicBezTo>
                    <a:pt x="4115" y="97"/>
                    <a:pt x="4117" y="92"/>
                    <a:pt x="4119" y="87"/>
                  </a:cubicBezTo>
                  <a:cubicBezTo>
                    <a:pt x="4141" y="35"/>
                    <a:pt x="4013" y="0"/>
                    <a:pt x="391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0"/>
            <p:cNvSpPr/>
            <p:nvPr/>
          </p:nvSpPr>
          <p:spPr>
            <a:xfrm>
              <a:off x="7356875" y="2544175"/>
              <a:ext cx="98250" cy="152100"/>
            </a:xfrm>
            <a:custGeom>
              <a:avLst/>
              <a:gdLst/>
              <a:ahLst/>
              <a:cxnLst/>
              <a:rect l="l" t="t" r="r" b="b"/>
              <a:pathLst>
                <a:path w="3930" h="6084" extrusionOk="0">
                  <a:moveTo>
                    <a:pt x="3929" y="1"/>
                  </a:moveTo>
                  <a:lnTo>
                    <a:pt x="2849" y="1321"/>
                  </a:lnTo>
                  <a:cubicBezTo>
                    <a:pt x="2843" y="1332"/>
                    <a:pt x="2309" y="2052"/>
                    <a:pt x="2057" y="2373"/>
                  </a:cubicBezTo>
                  <a:cubicBezTo>
                    <a:pt x="1452" y="3121"/>
                    <a:pt x="607" y="4037"/>
                    <a:pt x="290" y="4905"/>
                  </a:cubicBezTo>
                  <a:cubicBezTo>
                    <a:pt x="1" y="5709"/>
                    <a:pt x="315" y="6084"/>
                    <a:pt x="761" y="6084"/>
                  </a:cubicBezTo>
                  <a:cubicBezTo>
                    <a:pt x="1148" y="6084"/>
                    <a:pt x="1635" y="5803"/>
                    <a:pt x="1916" y="5276"/>
                  </a:cubicBezTo>
                  <a:cubicBezTo>
                    <a:pt x="2794" y="3644"/>
                    <a:pt x="3170" y="1741"/>
                    <a:pt x="3929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0"/>
            <p:cNvSpPr/>
            <p:nvPr/>
          </p:nvSpPr>
          <p:spPr>
            <a:xfrm>
              <a:off x="7355525" y="2542575"/>
              <a:ext cx="104075" cy="155275"/>
            </a:xfrm>
            <a:custGeom>
              <a:avLst/>
              <a:gdLst/>
              <a:ahLst/>
              <a:cxnLst/>
              <a:rect l="l" t="t" r="r" b="b"/>
              <a:pathLst>
                <a:path w="4163" h="6211" extrusionOk="0">
                  <a:moveTo>
                    <a:pt x="3475" y="912"/>
                  </a:moveTo>
                  <a:cubicBezTo>
                    <a:pt x="3213" y="1625"/>
                    <a:pt x="2988" y="2350"/>
                    <a:pt x="2745" y="3066"/>
                  </a:cubicBezTo>
                  <a:cubicBezTo>
                    <a:pt x="2569" y="3567"/>
                    <a:pt x="2390" y="4063"/>
                    <a:pt x="2183" y="4549"/>
                  </a:cubicBezTo>
                  <a:cubicBezTo>
                    <a:pt x="2008" y="4942"/>
                    <a:pt x="1839" y="5378"/>
                    <a:pt x="1534" y="5689"/>
                  </a:cubicBezTo>
                  <a:cubicBezTo>
                    <a:pt x="1357" y="5872"/>
                    <a:pt x="1043" y="6066"/>
                    <a:pt x="789" y="6066"/>
                  </a:cubicBezTo>
                  <a:cubicBezTo>
                    <a:pt x="604" y="6066"/>
                    <a:pt x="450" y="5963"/>
                    <a:pt x="404" y="5677"/>
                  </a:cubicBezTo>
                  <a:cubicBezTo>
                    <a:pt x="339" y="5291"/>
                    <a:pt x="530" y="4881"/>
                    <a:pt x="704" y="4549"/>
                  </a:cubicBezTo>
                  <a:cubicBezTo>
                    <a:pt x="950" y="4106"/>
                    <a:pt x="1260" y="3703"/>
                    <a:pt x="1582" y="3310"/>
                  </a:cubicBezTo>
                  <a:cubicBezTo>
                    <a:pt x="1882" y="2935"/>
                    <a:pt x="2194" y="2568"/>
                    <a:pt x="2488" y="2187"/>
                  </a:cubicBezTo>
                  <a:cubicBezTo>
                    <a:pt x="2679" y="1936"/>
                    <a:pt x="2886" y="1691"/>
                    <a:pt x="3055" y="1423"/>
                  </a:cubicBezTo>
                  <a:cubicBezTo>
                    <a:pt x="3195" y="1253"/>
                    <a:pt x="3335" y="1083"/>
                    <a:pt x="3475" y="912"/>
                  </a:cubicBezTo>
                  <a:close/>
                  <a:moveTo>
                    <a:pt x="3932" y="1"/>
                  </a:moveTo>
                  <a:cubicBezTo>
                    <a:pt x="3883" y="1"/>
                    <a:pt x="3841" y="9"/>
                    <a:pt x="3825" y="27"/>
                  </a:cubicBezTo>
                  <a:cubicBezTo>
                    <a:pt x="3473" y="465"/>
                    <a:pt x="3116" y="904"/>
                    <a:pt x="2759" y="1341"/>
                  </a:cubicBezTo>
                  <a:lnTo>
                    <a:pt x="2759" y="1341"/>
                  </a:lnTo>
                  <a:cubicBezTo>
                    <a:pt x="2755" y="1345"/>
                    <a:pt x="2752" y="1348"/>
                    <a:pt x="2750" y="1352"/>
                  </a:cubicBezTo>
                  <a:cubicBezTo>
                    <a:pt x="2750" y="1352"/>
                    <a:pt x="2750" y="1352"/>
                    <a:pt x="2750" y="1352"/>
                  </a:cubicBezTo>
                  <a:lnTo>
                    <a:pt x="2750" y="1352"/>
                  </a:lnTo>
                  <a:cubicBezTo>
                    <a:pt x="2748" y="1354"/>
                    <a:pt x="2747" y="1357"/>
                    <a:pt x="2746" y="1359"/>
                  </a:cubicBezTo>
                  <a:lnTo>
                    <a:pt x="2746" y="1359"/>
                  </a:lnTo>
                  <a:cubicBezTo>
                    <a:pt x="2577" y="1618"/>
                    <a:pt x="2366" y="1862"/>
                    <a:pt x="2177" y="2110"/>
                  </a:cubicBezTo>
                  <a:cubicBezTo>
                    <a:pt x="1889" y="2497"/>
                    <a:pt x="1577" y="2857"/>
                    <a:pt x="1272" y="3234"/>
                  </a:cubicBezTo>
                  <a:cubicBezTo>
                    <a:pt x="928" y="3660"/>
                    <a:pt x="590" y="4101"/>
                    <a:pt x="339" y="4592"/>
                  </a:cubicBezTo>
                  <a:cubicBezTo>
                    <a:pt x="170" y="4925"/>
                    <a:pt x="1" y="5340"/>
                    <a:pt x="94" y="5722"/>
                  </a:cubicBezTo>
                  <a:cubicBezTo>
                    <a:pt x="187" y="6075"/>
                    <a:pt x="509" y="6211"/>
                    <a:pt x="842" y="6211"/>
                  </a:cubicBezTo>
                  <a:cubicBezTo>
                    <a:pt x="1034" y="6211"/>
                    <a:pt x="1229" y="6166"/>
                    <a:pt x="1386" y="6092"/>
                  </a:cubicBezTo>
                  <a:cubicBezTo>
                    <a:pt x="1703" y="5946"/>
                    <a:pt x="1954" y="5684"/>
                    <a:pt x="2123" y="5378"/>
                  </a:cubicBezTo>
                  <a:cubicBezTo>
                    <a:pt x="2390" y="4892"/>
                    <a:pt x="2602" y="4375"/>
                    <a:pt x="2799" y="3862"/>
                  </a:cubicBezTo>
                  <a:cubicBezTo>
                    <a:pt x="3266" y="2614"/>
                    <a:pt x="3608" y="1328"/>
                    <a:pt x="4132" y="107"/>
                  </a:cubicBezTo>
                  <a:lnTo>
                    <a:pt x="4132" y="107"/>
                  </a:lnTo>
                  <a:cubicBezTo>
                    <a:pt x="4133" y="106"/>
                    <a:pt x="4134" y="104"/>
                    <a:pt x="4135" y="103"/>
                  </a:cubicBezTo>
                  <a:cubicBezTo>
                    <a:pt x="4135" y="103"/>
                    <a:pt x="4134" y="103"/>
                    <a:pt x="4134" y="103"/>
                  </a:cubicBezTo>
                  <a:lnTo>
                    <a:pt x="4134" y="103"/>
                  </a:lnTo>
                  <a:cubicBezTo>
                    <a:pt x="4136" y="98"/>
                    <a:pt x="4138" y="92"/>
                    <a:pt x="4140" y="87"/>
                  </a:cubicBezTo>
                  <a:cubicBezTo>
                    <a:pt x="4162" y="35"/>
                    <a:pt x="4034" y="1"/>
                    <a:pt x="393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0"/>
            <p:cNvSpPr/>
            <p:nvPr/>
          </p:nvSpPr>
          <p:spPr>
            <a:xfrm>
              <a:off x="6940225" y="2316025"/>
              <a:ext cx="97425" cy="152525"/>
            </a:xfrm>
            <a:custGeom>
              <a:avLst/>
              <a:gdLst/>
              <a:ahLst/>
              <a:cxnLst/>
              <a:rect l="l" t="t" r="r" b="b"/>
              <a:pathLst>
                <a:path w="3897" h="6101" extrusionOk="0">
                  <a:moveTo>
                    <a:pt x="3897" y="1"/>
                  </a:moveTo>
                  <a:lnTo>
                    <a:pt x="2828" y="1332"/>
                  </a:lnTo>
                  <a:cubicBezTo>
                    <a:pt x="2823" y="1337"/>
                    <a:pt x="2293" y="2057"/>
                    <a:pt x="2043" y="2385"/>
                  </a:cubicBezTo>
                  <a:cubicBezTo>
                    <a:pt x="1442" y="3132"/>
                    <a:pt x="603" y="4054"/>
                    <a:pt x="286" y="4921"/>
                  </a:cubicBezTo>
                  <a:cubicBezTo>
                    <a:pt x="0" y="5726"/>
                    <a:pt x="313" y="6100"/>
                    <a:pt x="758" y="6100"/>
                  </a:cubicBezTo>
                  <a:cubicBezTo>
                    <a:pt x="1146" y="6100"/>
                    <a:pt x="1632" y="5817"/>
                    <a:pt x="1912" y="5287"/>
                  </a:cubicBezTo>
                  <a:cubicBezTo>
                    <a:pt x="2784" y="3651"/>
                    <a:pt x="3150" y="1746"/>
                    <a:pt x="3897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0"/>
            <p:cNvSpPr/>
            <p:nvPr/>
          </p:nvSpPr>
          <p:spPr>
            <a:xfrm>
              <a:off x="6938775" y="2314475"/>
              <a:ext cx="103500" cy="155650"/>
            </a:xfrm>
            <a:custGeom>
              <a:avLst/>
              <a:gdLst/>
              <a:ahLst/>
              <a:cxnLst/>
              <a:rect l="l" t="t" r="r" b="b"/>
              <a:pathLst>
                <a:path w="4140" h="6226" extrusionOk="0">
                  <a:moveTo>
                    <a:pt x="3460" y="906"/>
                  </a:moveTo>
                  <a:lnTo>
                    <a:pt x="3460" y="906"/>
                  </a:lnTo>
                  <a:cubicBezTo>
                    <a:pt x="3201" y="1621"/>
                    <a:pt x="2978" y="2350"/>
                    <a:pt x="2733" y="3068"/>
                  </a:cubicBezTo>
                  <a:cubicBezTo>
                    <a:pt x="2564" y="3570"/>
                    <a:pt x="2390" y="4073"/>
                    <a:pt x="2177" y="4557"/>
                  </a:cubicBezTo>
                  <a:cubicBezTo>
                    <a:pt x="2008" y="4950"/>
                    <a:pt x="1839" y="5387"/>
                    <a:pt x="1539" y="5697"/>
                  </a:cubicBezTo>
                  <a:cubicBezTo>
                    <a:pt x="1361" y="5881"/>
                    <a:pt x="1046" y="6078"/>
                    <a:pt x="790" y="6078"/>
                  </a:cubicBezTo>
                  <a:cubicBezTo>
                    <a:pt x="605" y="6078"/>
                    <a:pt x="452" y="5976"/>
                    <a:pt x="404" y="5692"/>
                  </a:cubicBezTo>
                  <a:cubicBezTo>
                    <a:pt x="339" y="5310"/>
                    <a:pt x="530" y="4896"/>
                    <a:pt x="704" y="4569"/>
                  </a:cubicBezTo>
                  <a:cubicBezTo>
                    <a:pt x="944" y="4121"/>
                    <a:pt x="1255" y="3713"/>
                    <a:pt x="1572" y="3320"/>
                  </a:cubicBezTo>
                  <a:cubicBezTo>
                    <a:pt x="2068" y="2703"/>
                    <a:pt x="2608" y="2097"/>
                    <a:pt x="3038" y="1427"/>
                  </a:cubicBezTo>
                  <a:cubicBezTo>
                    <a:pt x="3180" y="1253"/>
                    <a:pt x="3320" y="1080"/>
                    <a:pt x="3460" y="906"/>
                  </a:cubicBezTo>
                  <a:close/>
                  <a:moveTo>
                    <a:pt x="3917" y="0"/>
                  </a:moveTo>
                  <a:cubicBezTo>
                    <a:pt x="3865" y="0"/>
                    <a:pt x="3819" y="9"/>
                    <a:pt x="3803" y="30"/>
                  </a:cubicBezTo>
                  <a:cubicBezTo>
                    <a:pt x="3451" y="469"/>
                    <a:pt x="3093" y="907"/>
                    <a:pt x="2741" y="1346"/>
                  </a:cubicBezTo>
                  <a:lnTo>
                    <a:pt x="2741" y="1346"/>
                  </a:lnTo>
                  <a:cubicBezTo>
                    <a:pt x="2738" y="1349"/>
                    <a:pt x="2735" y="1352"/>
                    <a:pt x="2733" y="1356"/>
                  </a:cubicBezTo>
                  <a:cubicBezTo>
                    <a:pt x="2733" y="1356"/>
                    <a:pt x="2733" y="1356"/>
                    <a:pt x="2733" y="1356"/>
                  </a:cubicBezTo>
                  <a:lnTo>
                    <a:pt x="2733" y="1356"/>
                  </a:lnTo>
                  <a:cubicBezTo>
                    <a:pt x="2732" y="1358"/>
                    <a:pt x="2731" y="1360"/>
                    <a:pt x="2730" y="1362"/>
                  </a:cubicBezTo>
                  <a:lnTo>
                    <a:pt x="2730" y="1362"/>
                  </a:lnTo>
                  <a:cubicBezTo>
                    <a:pt x="2300" y="2024"/>
                    <a:pt x="1760" y="2628"/>
                    <a:pt x="1266" y="3243"/>
                  </a:cubicBezTo>
                  <a:cubicBezTo>
                    <a:pt x="923" y="3673"/>
                    <a:pt x="584" y="4116"/>
                    <a:pt x="339" y="4607"/>
                  </a:cubicBezTo>
                  <a:cubicBezTo>
                    <a:pt x="170" y="4939"/>
                    <a:pt x="1" y="5360"/>
                    <a:pt x="99" y="5742"/>
                  </a:cubicBezTo>
                  <a:cubicBezTo>
                    <a:pt x="192" y="6091"/>
                    <a:pt x="514" y="6225"/>
                    <a:pt x="847" y="6225"/>
                  </a:cubicBezTo>
                  <a:cubicBezTo>
                    <a:pt x="1039" y="6225"/>
                    <a:pt x="1234" y="6181"/>
                    <a:pt x="1391" y="6107"/>
                  </a:cubicBezTo>
                  <a:cubicBezTo>
                    <a:pt x="1708" y="5959"/>
                    <a:pt x="1958" y="5692"/>
                    <a:pt x="2122" y="5387"/>
                  </a:cubicBezTo>
                  <a:cubicBezTo>
                    <a:pt x="2390" y="4901"/>
                    <a:pt x="2602" y="4383"/>
                    <a:pt x="2793" y="3864"/>
                  </a:cubicBezTo>
                  <a:cubicBezTo>
                    <a:pt x="3254" y="2617"/>
                    <a:pt x="3591" y="1330"/>
                    <a:pt x="4110" y="104"/>
                  </a:cubicBezTo>
                  <a:lnTo>
                    <a:pt x="4110" y="104"/>
                  </a:lnTo>
                  <a:cubicBezTo>
                    <a:pt x="4111" y="103"/>
                    <a:pt x="4112" y="102"/>
                    <a:pt x="4113" y="101"/>
                  </a:cubicBezTo>
                  <a:cubicBezTo>
                    <a:pt x="4113" y="100"/>
                    <a:pt x="4112" y="100"/>
                    <a:pt x="4112" y="100"/>
                  </a:cubicBezTo>
                  <a:lnTo>
                    <a:pt x="4112" y="100"/>
                  </a:lnTo>
                  <a:cubicBezTo>
                    <a:pt x="4114" y="95"/>
                    <a:pt x="4116" y="90"/>
                    <a:pt x="4118" y="85"/>
                  </a:cubicBezTo>
                  <a:cubicBezTo>
                    <a:pt x="4140" y="34"/>
                    <a:pt x="4017" y="0"/>
                    <a:pt x="391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0"/>
            <p:cNvSpPr/>
            <p:nvPr/>
          </p:nvSpPr>
          <p:spPr>
            <a:xfrm>
              <a:off x="7207225" y="2293375"/>
              <a:ext cx="97475" cy="152450"/>
            </a:xfrm>
            <a:custGeom>
              <a:avLst/>
              <a:gdLst/>
              <a:ahLst/>
              <a:cxnLst/>
              <a:rect l="l" t="t" r="r" b="b"/>
              <a:pathLst>
                <a:path w="3899" h="6098" extrusionOk="0">
                  <a:moveTo>
                    <a:pt x="3898" y="1"/>
                  </a:moveTo>
                  <a:lnTo>
                    <a:pt x="2829" y="1327"/>
                  </a:lnTo>
                  <a:cubicBezTo>
                    <a:pt x="2824" y="1337"/>
                    <a:pt x="2289" y="2057"/>
                    <a:pt x="2043" y="2385"/>
                  </a:cubicBezTo>
                  <a:cubicBezTo>
                    <a:pt x="1444" y="3132"/>
                    <a:pt x="603" y="4054"/>
                    <a:pt x="286" y="4922"/>
                  </a:cubicBezTo>
                  <a:cubicBezTo>
                    <a:pt x="1" y="5724"/>
                    <a:pt x="314" y="6098"/>
                    <a:pt x="759" y="6098"/>
                  </a:cubicBezTo>
                  <a:cubicBezTo>
                    <a:pt x="1147" y="6098"/>
                    <a:pt x="1633" y="5815"/>
                    <a:pt x="1912" y="5287"/>
                  </a:cubicBezTo>
                  <a:cubicBezTo>
                    <a:pt x="2780" y="3651"/>
                    <a:pt x="3151" y="1747"/>
                    <a:pt x="3898" y="1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0"/>
            <p:cNvSpPr/>
            <p:nvPr/>
          </p:nvSpPr>
          <p:spPr>
            <a:xfrm>
              <a:off x="7205800" y="2291800"/>
              <a:ext cx="103550" cy="155675"/>
            </a:xfrm>
            <a:custGeom>
              <a:avLst/>
              <a:gdLst/>
              <a:ahLst/>
              <a:cxnLst/>
              <a:rect l="l" t="t" r="r" b="b"/>
              <a:pathLst>
                <a:path w="4142" h="6227" extrusionOk="0">
                  <a:moveTo>
                    <a:pt x="3455" y="914"/>
                  </a:moveTo>
                  <a:cubicBezTo>
                    <a:pt x="3196" y="1628"/>
                    <a:pt x="2973" y="2354"/>
                    <a:pt x="2733" y="3070"/>
                  </a:cubicBezTo>
                  <a:cubicBezTo>
                    <a:pt x="2564" y="3572"/>
                    <a:pt x="2384" y="4068"/>
                    <a:pt x="2176" y="4554"/>
                  </a:cubicBezTo>
                  <a:cubicBezTo>
                    <a:pt x="2007" y="4947"/>
                    <a:pt x="1838" y="5388"/>
                    <a:pt x="1539" y="5700"/>
                  </a:cubicBezTo>
                  <a:cubicBezTo>
                    <a:pt x="1361" y="5883"/>
                    <a:pt x="1046" y="6079"/>
                    <a:pt x="790" y="6079"/>
                  </a:cubicBezTo>
                  <a:cubicBezTo>
                    <a:pt x="606" y="6079"/>
                    <a:pt x="452" y="5977"/>
                    <a:pt x="404" y="5693"/>
                  </a:cubicBezTo>
                  <a:cubicBezTo>
                    <a:pt x="338" y="5312"/>
                    <a:pt x="529" y="4897"/>
                    <a:pt x="703" y="4565"/>
                  </a:cubicBezTo>
                  <a:cubicBezTo>
                    <a:pt x="944" y="4122"/>
                    <a:pt x="1254" y="3714"/>
                    <a:pt x="1571" y="3321"/>
                  </a:cubicBezTo>
                  <a:cubicBezTo>
                    <a:pt x="1871" y="2944"/>
                    <a:pt x="2183" y="2579"/>
                    <a:pt x="2471" y="2198"/>
                  </a:cubicBezTo>
                  <a:cubicBezTo>
                    <a:pt x="2662" y="1941"/>
                    <a:pt x="2870" y="1695"/>
                    <a:pt x="3039" y="1428"/>
                  </a:cubicBezTo>
                  <a:cubicBezTo>
                    <a:pt x="3178" y="1257"/>
                    <a:pt x="3317" y="1086"/>
                    <a:pt x="3455" y="914"/>
                  </a:cubicBezTo>
                  <a:close/>
                  <a:moveTo>
                    <a:pt x="3909" y="1"/>
                  </a:moveTo>
                  <a:cubicBezTo>
                    <a:pt x="3861" y="1"/>
                    <a:pt x="3818" y="8"/>
                    <a:pt x="3802" y="26"/>
                  </a:cubicBezTo>
                  <a:cubicBezTo>
                    <a:pt x="3450" y="465"/>
                    <a:pt x="3093" y="908"/>
                    <a:pt x="2741" y="1347"/>
                  </a:cubicBezTo>
                  <a:lnTo>
                    <a:pt x="2741" y="1347"/>
                  </a:lnTo>
                  <a:cubicBezTo>
                    <a:pt x="2737" y="1350"/>
                    <a:pt x="2735" y="1354"/>
                    <a:pt x="2733" y="1357"/>
                  </a:cubicBezTo>
                  <a:cubicBezTo>
                    <a:pt x="2733" y="1357"/>
                    <a:pt x="2733" y="1357"/>
                    <a:pt x="2733" y="1357"/>
                  </a:cubicBezTo>
                  <a:lnTo>
                    <a:pt x="2733" y="1357"/>
                  </a:lnTo>
                  <a:cubicBezTo>
                    <a:pt x="2730" y="1360"/>
                    <a:pt x="2728" y="1363"/>
                    <a:pt x="2727" y="1366"/>
                  </a:cubicBezTo>
                  <a:lnTo>
                    <a:pt x="2727" y="1366"/>
                  </a:lnTo>
                  <a:cubicBezTo>
                    <a:pt x="2559" y="1625"/>
                    <a:pt x="2349" y="1873"/>
                    <a:pt x="2166" y="2120"/>
                  </a:cubicBezTo>
                  <a:cubicBezTo>
                    <a:pt x="1876" y="2503"/>
                    <a:pt x="1566" y="2868"/>
                    <a:pt x="1266" y="3245"/>
                  </a:cubicBezTo>
                  <a:cubicBezTo>
                    <a:pt x="922" y="3670"/>
                    <a:pt x="584" y="4117"/>
                    <a:pt x="338" y="4608"/>
                  </a:cubicBezTo>
                  <a:cubicBezTo>
                    <a:pt x="169" y="4940"/>
                    <a:pt x="0" y="5355"/>
                    <a:pt x="98" y="5738"/>
                  </a:cubicBezTo>
                  <a:cubicBezTo>
                    <a:pt x="192" y="6091"/>
                    <a:pt x="514" y="6226"/>
                    <a:pt x="847" y="6226"/>
                  </a:cubicBezTo>
                  <a:cubicBezTo>
                    <a:pt x="1039" y="6226"/>
                    <a:pt x="1234" y="6182"/>
                    <a:pt x="1391" y="6108"/>
                  </a:cubicBezTo>
                  <a:cubicBezTo>
                    <a:pt x="1707" y="5962"/>
                    <a:pt x="1959" y="5693"/>
                    <a:pt x="2122" y="5388"/>
                  </a:cubicBezTo>
                  <a:cubicBezTo>
                    <a:pt x="2390" y="4902"/>
                    <a:pt x="2602" y="4384"/>
                    <a:pt x="2793" y="3867"/>
                  </a:cubicBezTo>
                  <a:cubicBezTo>
                    <a:pt x="3256" y="2611"/>
                    <a:pt x="3595" y="1319"/>
                    <a:pt x="4119" y="86"/>
                  </a:cubicBezTo>
                  <a:cubicBezTo>
                    <a:pt x="4141" y="35"/>
                    <a:pt x="4011" y="1"/>
                    <a:pt x="390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0"/>
            <p:cNvSpPr/>
            <p:nvPr/>
          </p:nvSpPr>
          <p:spPr>
            <a:xfrm>
              <a:off x="7386375" y="1699225"/>
              <a:ext cx="664700" cy="309850"/>
            </a:xfrm>
            <a:custGeom>
              <a:avLst/>
              <a:gdLst/>
              <a:ahLst/>
              <a:cxnLst/>
              <a:rect l="l" t="t" r="r" b="b"/>
              <a:pathLst>
                <a:path w="26588" h="12394" extrusionOk="0">
                  <a:moveTo>
                    <a:pt x="12694" y="0"/>
                  </a:moveTo>
                  <a:cubicBezTo>
                    <a:pt x="10380" y="0"/>
                    <a:pt x="9872" y="2218"/>
                    <a:pt x="9545" y="4254"/>
                  </a:cubicBezTo>
                  <a:cubicBezTo>
                    <a:pt x="9070" y="3665"/>
                    <a:pt x="8496" y="3418"/>
                    <a:pt x="7912" y="3418"/>
                  </a:cubicBezTo>
                  <a:cubicBezTo>
                    <a:pt x="5986" y="3418"/>
                    <a:pt x="3939" y="6094"/>
                    <a:pt x="4867" y="8008"/>
                  </a:cubicBezTo>
                  <a:lnTo>
                    <a:pt x="4867" y="8008"/>
                  </a:lnTo>
                  <a:cubicBezTo>
                    <a:pt x="4448" y="7821"/>
                    <a:pt x="3896" y="7717"/>
                    <a:pt x="3325" y="7717"/>
                  </a:cubicBezTo>
                  <a:cubicBezTo>
                    <a:pt x="2226" y="7717"/>
                    <a:pt x="1058" y="8103"/>
                    <a:pt x="643" y="9028"/>
                  </a:cubicBezTo>
                  <a:cubicBezTo>
                    <a:pt x="0" y="10594"/>
                    <a:pt x="1282" y="11663"/>
                    <a:pt x="2634" y="11875"/>
                  </a:cubicBezTo>
                  <a:cubicBezTo>
                    <a:pt x="2899" y="11931"/>
                    <a:pt x="3156" y="11957"/>
                    <a:pt x="3406" y="11957"/>
                  </a:cubicBezTo>
                  <a:cubicBezTo>
                    <a:pt x="4436" y="11957"/>
                    <a:pt x="5364" y="11523"/>
                    <a:pt x="6338" y="10948"/>
                  </a:cubicBezTo>
                  <a:cubicBezTo>
                    <a:pt x="7061" y="12001"/>
                    <a:pt x="8190" y="12393"/>
                    <a:pt x="9414" y="12393"/>
                  </a:cubicBezTo>
                  <a:cubicBezTo>
                    <a:pt x="11088" y="12393"/>
                    <a:pt x="12939" y="11659"/>
                    <a:pt x="14172" y="10878"/>
                  </a:cubicBezTo>
                  <a:cubicBezTo>
                    <a:pt x="14172" y="11877"/>
                    <a:pt x="15872" y="12327"/>
                    <a:pt x="16915" y="12327"/>
                  </a:cubicBezTo>
                  <a:cubicBezTo>
                    <a:pt x="17061" y="12327"/>
                    <a:pt x="17194" y="12318"/>
                    <a:pt x="17307" y="12301"/>
                  </a:cubicBezTo>
                  <a:cubicBezTo>
                    <a:pt x="18518" y="12089"/>
                    <a:pt x="19729" y="11308"/>
                    <a:pt x="20587" y="10452"/>
                  </a:cubicBezTo>
                  <a:cubicBezTo>
                    <a:pt x="21039" y="11328"/>
                    <a:pt x="21903" y="11704"/>
                    <a:pt x="22809" y="11704"/>
                  </a:cubicBezTo>
                  <a:cubicBezTo>
                    <a:pt x="24033" y="11704"/>
                    <a:pt x="25333" y="11016"/>
                    <a:pt x="25784" y="9949"/>
                  </a:cubicBezTo>
                  <a:cubicBezTo>
                    <a:pt x="26588" y="7945"/>
                    <a:pt x="24670" y="7277"/>
                    <a:pt x="22964" y="7277"/>
                  </a:cubicBezTo>
                  <a:cubicBezTo>
                    <a:pt x="22549" y="7277"/>
                    <a:pt x="22146" y="7317"/>
                    <a:pt x="21798" y="7386"/>
                  </a:cubicBezTo>
                  <a:cubicBezTo>
                    <a:pt x="22486" y="5412"/>
                    <a:pt x="20746" y="3676"/>
                    <a:pt x="19021" y="3676"/>
                  </a:cubicBezTo>
                  <a:cubicBezTo>
                    <a:pt x="18258" y="3676"/>
                    <a:pt x="17499" y="4015"/>
                    <a:pt x="16954" y="4823"/>
                  </a:cubicBezTo>
                  <a:cubicBezTo>
                    <a:pt x="17025" y="3824"/>
                    <a:pt x="17307" y="2973"/>
                    <a:pt x="16594" y="2046"/>
                  </a:cubicBezTo>
                  <a:cubicBezTo>
                    <a:pt x="15884" y="1047"/>
                    <a:pt x="14532" y="267"/>
                    <a:pt x="13321" y="49"/>
                  </a:cubicBezTo>
                  <a:cubicBezTo>
                    <a:pt x="13098" y="16"/>
                    <a:pt x="12890" y="0"/>
                    <a:pt x="12694" y="0"/>
                  </a:cubicBezTo>
                  <a:close/>
                </a:path>
              </a:pathLst>
            </a:custGeom>
            <a:solidFill>
              <a:srgbClr val="BAE3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0"/>
            <p:cNvSpPr/>
            <p:nvPr/>
          </p:nvSpPr>
          <p:spPr>
            <a:xfrm>
              <a:off x="7390150" y="1697525"/>
              <a:ext cx="653000" cy="313275"/>
            </a:xfrm>
            <a:custGeom>
              <a:avLst/>
              <a:gdLst/>
              <a:ahLst/>
              <a:cxnLst/>
              <a:rect l="l" t="t" r="r" b="b"/>
              <a:pathLst>
                <a:path w="26120" h="12531" extrusionOk="0">
                  <a:moveTo>
                    <a:pt x="12510" y="139"/>
                  </a:moveTo>
                  <a:cubicBezTo>
                    <a:pt x="12856" y="139"/>
                    <a:pt x="13206" y="197"/>
                    <a:pt x="13535" y="292"/>
                  </a:cubicBezTo>
                  <a:cubicBezTo>
                    <a:pt x="14479" y="564"/>
                    <a:pt x="15396" y="1105"/>
                    <a:pt x="16044" y="1847"/>
                  </a:cubicBezTo>
                  <a:cubicBezTo>
                    <a:pt x="16421" y="2272"/>
                    <a:pt x="16698" y="2746"/>
                    <a:pt x="16748" y="3320"/>
                  </a:cubicBezTo>
                  <a:cubicBezTo>
                    <a:pt x="16791" y="3854"/>
                    <a:pt x="16677" y="4383"/>
                    <a:pt x="16639" y="4912"/>
                  </a:cubicBezTo>
                  <a:cubicBezTo>
                    <a:pt x="16637" y="4948"/>
                    <a:pt x="16674" y="4961"/>
                    <a:pt x="16725" y="4961"/>
                  </a:cubicBezTo>
                  <a:cubicBezTo>
                    <a:pt x="16811" y="4961"/>
                    <a:pt x="16936" y="4921"/>
                    <a:pt x="16960" y="4891"/>
                  </a:cubicBezTo>
                  <a:cubicBezTo>
                    <a:pt x="17421" y="4216"/>
                    <a:pt x="18109" y="3819"/>
                    <a:pt x="18872" y="3819"/>
                  </a:cubicBezTo>
                  <a:cubicBezTo>
                    <a:pt x="19085" y="3819"/>
                    <a:pt x="19304" y="3850"/>
                    <a:pt x="19525" y="3914"/>
                  </a:cubicBezTo>
                  <a:cubicBezTo>
                    <a:pt x="20419" y="4176"/>
                    <a:pt x="21199" y="4879"/>
                    <a:pt x="21504" y="5768"/>
                  </a:cubicBezTo>
                  <a:cubicBezTo>
                    <a:pt x="21690" y="6319"/>
                    <a:pt x="21673" y="6908"/>
                    <a:pt x="21489" y="7459"/>
                  </a:cubicBezTo>
                  <a:cubicBezTo>
                    <a:pt x="21469" y="7511"/>
                    <a:pt x="21532" y="7522"/>
                    <a:pt x="21594" y="7522"/>
                  </a:cubicBezTo>
                  <a:cubicBezTo>
                    <a:pt x="21638" y="7522"/>
                    <a:pt x="21682" y="7516"/>
                    <a:pt x="21695" y="7514"/>
                  </a:cubicBezTo>
                  <a:cubicBezTo>
                    <a:pt x="22049" y="7445"/>
                    <a:pt x="22414" y="7409"/>
                    <a:pt x="22778" y="7409"/>
                  </a:cubicBezTo>
                  <a:cubicBezTo>
                    <a:pt x="23162" y="7409"/>
                    <a:pt x="23546" y="7449"/>
                    <a:pt x="23916" y="7530"/>
                  </a:cubicBezTo>
                  <a:cubicBezTo>
                    <a:pt x="24553" y="7666"/>
                    <a:pt x="25285" y="7967"/>
                    <a:pt x="25552" y="8615"/>
                  </a:cubicBezTo>
                  <a:cubicBezTo>
                    <a:pt x="25852" y="9330"/>
                    <a:pt x="25509" y="10203"/>
                    <a:pt x="25001" y="10732"/>
                  </a:cubicBezTo>
                  <a:cubicBezTo>
                    <a:pt x="24450" y="11311"/>
                    <a:pt x="23643" y="11666"/>
                    <a:pt x="22841" y="11704"/>
                  </a:cubicBezTo>
                  <a:cubicBezTo>
                    <a:pt x="22802" y="11705"/>
                    <a:pt x="22764" y="11706"/>
                    <a:pt x="22725" y="11706"/>
                  </a:cubicBezTo>
                  <a:cubicBezTo>
                    <a:pt x="21837" y="11706"/>
                    <a:pt x="21012" y="11287"/>
                    <a:pt x="20588" y="10481"/>
                  </a:cubicBezTo>
                  <a:cubicBezTo>
                    <a:pt x="20574" y="10454"/>
                    <a:pt x="20538" y="10443"/>
                    <a:pt x="20494" y="10443"/>
                  </a:cubicBezTo>
                  <a:cubicBezTo>
                    <a:pt x="20418" y="10443"/>
                    <a:pt x="20320" y="10476"/>
                    <a:pt x="20288" y="10503"/>
                  </a:cubicBezTo>
                  <a:cubicBezTo>
                    <a:pt x="19847" y="10946"/>
                    <a:pt x="19349" y="11338"/>
                    <a:pt x="18810" y="11654"/>
                  </a:cubicBezTo>
                  <a:cubicBezTo>
                    <a:pt x="18286" y="11960"/>
                    <a:pt x="17680" y="12248"/>
                    <a:pt x="17070" y="12314"/>
                  </a:cubicBezTo>
                  <a:cubicBezTo>
                    <a:pt x="16951" y="12328"/>
                    <a:pt x="16829" y="12335"/>
                    <a:pt x="16704" y="12335"/>
                  </a:cubicBezTo>
                  <a:cubicBezTo>
                    <a:pt x="16062" y="12335"/>
                    <a:pt x="15364" y="12151"/>
                    <a:pt x="14833" y="11845"/>
                  </a:cubicBezTo>
                  <a:cubicBezTo>
                    <a:pt x="14490" y="11643"/>
                    <a:pt x="14195" y="11344"/>
                    <a:pt x="14185" y="10923"/>
                  </a:cubicBezTo>
                  <a:cubicBezTo>
                    <a:pt x="14185" y="10887"/>
                    <a:pt x="14144" y="10875"/>
                    <a:pt x="14093" y="10875"/>
                  </a:cubicBezTo>
                  <a:cubicBezTo>
                    <a:pt x="14020" y="10875"/>
                    <a:pt x="13926" y="10900"/>
                    <a:pt x="13901" y="10913"/>
                  </a:cubicBezTo>
                  <a:cubicBezTo>
                    <a:pt x="12984" y="11490"/>
                    <a:pt x="11969" y="11933"/>
                    <a:pt x="10917" y="12183"/>
                  </a:cubicBezTo>
                  <a:cubicBezTo>
                    <a:pt x="10395" y="12311"/>
                    <a:pt x="9844" y="12397"/>
                    <a:pt x="9296" y="12397"/>
                  </a:cubicBezTo>
                  <a:cubicBezTo>
                    <a:pt x="8750" y="12397"/>
                    <a:pt x="8208" y="12312"/>
                    <a:pt x="7704" y="12096"/>
                  </a:cubicBezTo>
                  <a:cubicBezTo>
                    <a:pt x="7148" y="11862"/>
                    <a:pt x="6690" y="11475"/>
                    <a:pt x="6340" y="10978"/>
                  </a:cubicBezTo>
                  <a:cubicBezTo>
                    <a:pt x="6324" y="10953"/>
                    <a:pt x="6288" y="10944"/>
                    <a:pt x="6247" y="10944"/>
                  </a:cubicBezTo>
                  <a:cubicBezTo>
                    <a:pt x="6181" y="10944"/>
                    <a:pt x="6101" y="10969"/>
                    <a:pt x="6068" y="10989"/>
                  </a:cubicBezTo>
                  <a:cubicBezTo>
                    <a:pt x="5223" y="11482"/>
                    <a:pt x="4302" y="11955"/>
                    <a:pt x="3298" y="11955"/>
                  </a:cubicBezTo>
                  <a:cubicBezTo>
                    <a:pt x="3270" y="11955"/>
                    <a:pt x="3242" y="11955"/>
                    <a:pt x="3214" y="11954"/>
                  </a:cubicBezTo>
                  <a:cubicBezTo>
                    <a:pt x="2407" y="11938"/>
                    <a:pt x="1518" y="11676"/>
                    <a:pt x="962" y="11065"/>
                  </a:cubicBezTo>
                  <a:cubicBezTo>
                    <a:pt x="426" y="10487"/>
                    <a:pt x="328" y="9619"/>
                    <a:pt x="733" y="8932"/>
                  </a:cubicBezTo>
                  <a:cubicBezTo>
                    <a:pt x="1081" y="8333"/>
                    <a:pt x="1763" y="8026"/>
                    <a:pt x="2423" y="7912"/>
                  </a:cubicBezTo>
                  <a:cubicBezTo>
                    <a:pt x="2662" y="7871"/>
                    <a:pt x="2911" y="7848"/>
                    <a:pt x="3161" y="7848"/>
                  </a:cubicBezTo>
                  <a:cubicBezTo>
                    <a:pt x="3644" y="7848"/>
                    <a:pt x="4133" y="7931"/>
                    <a:pt x="4567" y="8119"/>
                  </a:cubicBezTo>
                  <a:lnTo>
                    <a:pt x="4567" y="8119"/>
                  </a:lnTo>
                  <a:cubicBezTo>
                    <a:pt x="4577" y="8142"/>
                    <a:pt x="4589" y="8164"/>
                    <a:pt x="4600" y="8187"/>
                  </a:cubicBezTo>
                  <a:lnTo>
                    <a:pt x="4600" y="8187"/>
                  </a:lnTo>
                  <a:lnTo>
                    <a:pt x="4600" y="8190"/>
                  </a:lnTo>
                  <a:cubicBezTo>
                    <a:pt x="4601" y="8190"/>
                    <a:pt x="4601" y="8190"/>
                    <a:pt x="4602" y="8190"/>
                  </a:cubicBezTo>
                  <a:lnTo>
                    <a:pt x="4602" y="8190"/>
                  </a:lnTo>
                  <a:cubicBezTo>
                    <a:pt x="4605" y="8195"/>
                    <a:pt x="4608" y="8201"/>
                    <a:pt x="4611" y="8207"/>
                  </a:cubicBezTo>
                  <a:cubicBezTo>
                    <a:pt x="4624" y="8231"/>
                    <a:pt x="4666" y="8242"/>
                    <a:pt x="4715" y="8242"/>
                  </a:cubicBezTo>
                  <a:cubicBezTo>
                    <a:pt x="4808" y="8242"/>
                    <a:pt x="4927" y="8204"/>
                    <a:pt x="4927" y="8147"/>
                  </a:cubicBezTo>
                  <a:lnTo>
                    <a:pt x="4927" y="8076"/>
                  </a:lnTo>
                  <a:cubicBezTo>
                    <a:pt x="4927" y="8053"/>
                    <a:pt x="4902" y="8038"/>
                    <a:pt x="4866" y="8031"/>
                  </a:cubicBezTo>
                  <a:lnTo>
                    <a:pt x="4866" y="8031"/>
                  </a:lnTo>
                  <a:cubicBezTo>
                    <a:pt x="4428" y="7091"/>
                    <a:pt x="4706" y="5995"/>
                    <a:pt x="5260" y="5158"/>
                  </a:cubicBezTo>
                  <a:cubicBezTo>
                    <a:pt x="5785" y="4363"/>
                    <a:pt x="6702" y="3553"/>
                    <a:pt x="7708" y="3553"/>
                  </a:cubicBezTo>
                  <a:cubicBezTo>
                    <a:pt x="7724" y="3553"/>
                    <a:pt x="7741" y="3554"/>
                    <a:pt x="7758" y="3554"/>
                  </a:cubicBezTo>
                  <a:cubicBezTo>
                    <a:pt x="8359" y="3564"/>
                    <a:pt x="8871" y="3909"/>
                    <a:pt x="9242" y="4360"/>
                  </a:cubicBezTo>
                  <a:cubicBezTo>
                    <a:pt x="9262" y="4384"/>
                    <a:pt x="9306" y="4395"/>
                    <a:pt x="9355" y="4395"/>
                  </a:cubicBezTo>
                  <a:cubicBezTo>
                    <a:pt x="9443" y="4395"/>
                    <a:pt x="9546" y="4360"/>
                    <a:pt x="9553" y="4302"/>
                  </a:cubicBezTo>
                  <a:cubicBezTo>
                    <a:pt x="9673" y="3559"/>
                    <a:pt x="9809" y="2817"/>
                    <a:pt x="10071" y="2109"/>
                  </a:cubicBezTo>
                  <a:cubicBezTo>
                    <a:pt x="10300" y="1492"/>
                    <a:pt x="10643" y="875"/>
                    <a:pt x="11211" y="498"/>
                  </a:cubicBezTo>
                  <a:cubicBezTo>
                    <a:pt x="11600" y="241"/>
                    <a:pt x="12052" y="139"/>
                    <a:pt x="12510" y="139"/>
                  </a:cubicBezTo>
                  <a:close/>
                  <a:moveTo>
                    <a:pt x="12573" y="1"/>
                  </a:moveTo>
                  <a:cubicBezTo>
                    <a:pt x="12141" y="1"/>
                    <a:pt x="11712" y="75"/>
                    <a:pt x="11320" y="248"/>
                  </a:cubicBezTo>
                  <a:cubicBezTo>
                    <a:pt x="10666" y="538"/>
                    <a:pt x="10207" y="1099"/>
                    <a:pt x="9913" y="1737"/>
                  </a:cubicBezTo>
                  <a:cubicBezTo>
                    <a:pt x="9579" y="2452"/>
                    <a:pt x="9417" y="3233"/>
                    <a:pt x="9286" y="4008"/>
                  </a:cubicBezTo>
                  <a:lnTo>
                    <a:pt x="9286" y="4008"/>
                  </a:lnTo>
                  <a:cubicBezTo>
                    <a:pt x="8963" y="3712"/>
                    <a:pt x="8574" y="3503"/>
                    <a:pt x="8130" y="3439"/>
                  </a:cubicBezTo>
                  <a:cubicBezTo>
                    <a:pt x="8022" y="3423"/>
                    <a:pt x="7913" y="3416"/>
                    <a:pt x="7804" y="3416"/>
                  </a:cubicBezTo>
                  <a:cubicBezTo>
                    <a:pt x="7375" y="3416"/>
                    <a:pt x="6946" y="3531"/>
                    <a:pt x="6564" y="3718"/>
                  </a:cubicBezTo>
                  <a:cubicBezTo>
                    <a:pt x="5517" y="4214"/>
                    <a:pt x="4671" y="5251"/>
                    <a:pt x="4409" y="6379"/>
                  </a:cubicBezTo>
                  <a:cubicBezTo>
                    <a:pt x="4289" y="6885"/>
                    <a:pt x="4299" y="7403"/>
                    <a:pt x="4469" y="7884"/>
                  </a:cubicBezTo>
                  <a:lnTo>
                    <a:pt x="4469" y="7884"/>
                  </a:lnTo>
                  <a:cubicBezTo>
                    <a:pt x="4077" y="7765"/>
                    <a:pt x="3662" y="7714"/>
                    <a:pt x="3250" y="7714"/>
                  </a:cubicBezTo>
                  <a:cubicBezTo>
                    <a:pt x="3064" y="7714"/>
                    <a:pt x="2879" y="7724"/>
                    <a:pt x="2697" y="7743"/>
                  </a:cubicBezTo>
                  <a:cubicBezTo>
                    <a:pt x="1959" y="7819"/>
                    <a:pt x="1146" y="8065"/>
                    <a:pt x="635" y="8638"/>
                  </a:cubicBezTo>
                  <a:cubicBezTo>
                    <a:pt x="72" y="9270"/>
                    <a:pt x="1" y="10252"/>
                    <a:pt x="492" y="10946"/>
                  </a:cubicBezTo>
                  <a:cubicBezTo>
                    <a:pt x="1016" y="11676"/>
                    <a:pt x="1937" y="11981"/>
                    <a:pt x="2795" y="12069"/>
                  </a:cubicBezTo>
                  <a:cubicBezTo>
                    <a:pt x="2931" y="12084"/>
                    <a:pt x="3066" y="12091"/>
                    <a:pt x="3200" y="12091"/>
                  </a:cubicBezTo>
                  <a:cubicBezTo>
                    <a:pt x="4240" y="12091"/>
                    <a:pt x="5212" y="11672"/>
                    <a:pt x="6113" y="11161"/>
                  </a:cubicBezTo>
                  <a:lnTo>
                    <a:pt x="6113" y="11161"/>
                  </a:lnTo>
                  <a:cubicBezTo>
                    <a:pt x="6875" y="12171"/>
                    <a:pt x="8019" y="12530"/>
                    <a:pt x="9221" y="12530"/>
                  </a:cubicBezTo>
                  <a:cubicBezTo>
                    <a:pt x="10331" y="12530"/>
                    <a:pt x="11491" y="12224"/>
                    <a:pt x="12443" y="11840"/>
                  </a:cubicBezTo>
                  <a:cubicBezTo>
                    <a:pt x="12937" y="11639"/>
                    <a:pt x="13420" y="11407"/>
                    <a:pt x="13881" y="11138"/>
                  </a:cubicBezTo>
                  <a:lnTo>
                    <a:pt x="13881" y="11138"/>
                  </a:lnTo>
                  <a:cubicBezTo>
                    <a:pt x="14028" y="11884"/>
                    <a:pt x="15028" y="12210"/>
                    <a:pt x="15673" y="12347"/>
                  </a:cubicBezTo>
                  <a:cubicBezTo>
                    <a:pt x="16006" y="12420"/>
                    <a:pt x="16348" y="12467"/>
                    <a:pt x="16690" y="12467"/>
                  </a:cubicBezTo>
                  <a:cubicBezTo>
                    <a:pt x="16780" y="12467"/>
                    <a:pt x="16870" y="12463"/>
                    <a:pt x="16960" y="12456"/>
                  </a:cubicBezTo>
                  <a:cubicBezTo>
                    <a:pt x="17544" y="12419"/>
                    <a:pt x="18123" y="12195"/>
                    <a:pt x="18646" y="11938"/>
                  </a:cubicBezTo>
                  <a:cubicBezTo>
                    <a:pt x="19277" y="11620"/>
                    <a:pt x="19857" y="11204"/>
                    <a:pt x="20375" y="10725"/>
                  </a:cubicBezTo>
                  <a:lnTo>
                    <a:pt x="20375" y="10725"/>
                  </a:lnTo>
                  <a:cubicBezTo>
                    <a:pt x="20875" y="11508"/>
                    <a:pt x="21729" y="11838"/>
                    <a:pt x="22619" y="11838"/>
                  </a:cubicBezTo>
                  <a:cubicBezTo>
                    <a:pt x="23447" y="11838"/>
                    <a:pt x="24306" y="11552"/>
                    <a:pt x="24936" y="11077"/>
                  </a:cubicBezTo>
                  <a:cubicBezTo>
                    <a:pt x="25601" y="10574"/>
                    <a:pt x="26119" y="9707"/>
                    <a:pt x="25956" y="8844"/>
                  </a:cubicBezTo>
                  <a:cubicBezTo>
                    <a:pt x="25814" y="8086"/>
                    <a:pt x="25099" y="7678"/>
                    <a:pt x="24412" y="7476"/>
                  </a:cubicBezTo>
                  <a:cubicBezTo>
                    <a:pt x="23922" y="7337"/>
                    <a:pt x="23403" y="7273"/>
                    <a:pt x="22882" y="7273"/>
                  </a:cubicBezTo>
                  <a:cubicBezTo>
                    <a:pt x="22531" y="7273"/>
                    <a:pt x="22179" y="7302"/>
                    <a:pt x="21835" y="7356"/>
                  </a:cubicBezTo>
                  <a:lnTo>
                    <a:pt x="21835" y="7356"/>
                  </a:lnTo>
                  <a:cubicBezTo>
                    <a:pt x="22144" y="6316"/>
                    <a:pt x="21818" y="5233"/>
                    <a:pt x="21013" y="4503"/>
                  </a:cubicBezTo>
                  <a:cubicBezTo>
                    <a:pt x="20439" y="3986"/>
                    <a:pt x="19677" y="3678"/>
                    <a:pt x="18907" y="3678"/>
                  </a:cubicBezTo>
                  <a:cubicBezTo>
                    <a:pt x="18645" y="3678"/>
                    <a:pt x="18384" y="3714"/>
                    <a:pt x="18128" y="3788"/>
                  </a:cubicBezTo>
                  <a:cubicBezTo>
                    <a:pt x="17690" y="3915"/>
                    <a:pt x="17312" y="4150"/>
                    <a:pt x="17001" y="4462"/>
                  </a:cubicBezTo>
                  <a:lnTo>
                    <a:pt x="17001" y="4462"/>
                  </a:lnTo>
                  <a:cubicBezTo>
                    <a:pt x="17045" y="4088"/>
                    <a:pt x="17095" y="3712"/>
                    <a:pt x="17075" y="3335"/>
                  </a:cubicBezTo>
                  <a:cubicBezTo>
                    <a:pt x="17043" y="2789"/>
                    <a:pt x="16813" y="2331"/>
                    <a:pt x="16469" y="1912"/>
                  </a:cubicBezTo>
                  <a:cubicBezTo>
                    <a:pt x="15826" y="1105"/>
                    <a:pt x="14877" y="526"/>
                    <a:pt x="13901" y="216"/>
                  </a:cubicBezTo>
                  <a:cubicBezTo>
                    <a:pt x="13480" y="82"/>
                    <a:pt x="13025" y="1"/>
                    <a:pt x="1257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0"/>
            <p:cNvSpPr/>
            <p:nvPr/>
          </p:nvSpPr>
          <p:spPr>
            <a:xfrm>
              <a:off x="7487650" y="1958575"/>
              <a:ext cx="442300" cy="50500"/>
            </a:xfrm>
            <a:custGeom>
              <a:avLst/>
              <a:gdLst/>
              <a:ahLst/>
              <a:cxnLst/>
              <a:rect l="l" t="t" r="r" b="b"/>
              <a:pathLst>
                <a:path w="17692" h="2020" extrusionOk="0">
                  <a:moveTo>
                    <a:pt x="16590" y="1"/>
                  </a:moveTo>
                  <a:cubicBezTo>
                    <a:pt x="16514" y="1"/>
                    <a:pt x="16421" y="34"/>
                    <a:pt x="16388" y="61"/>
                  </a:cubicBezTo>
                  <a:cubicBezTo>
                    <a:pt x="15947" y="504"/>
                    <a:pt x="15449" y="896"/>
                    <a:pt x="14910" y="1212"/>
                  </a:cubicBezTo>
                  <a:cubicBezTo>
                    <a:pt x="14386" y="1518"/>
                    <a:pt x="13780" y="1806"/>
                    <a:pt x="13170" y="1872"/>
                  </a:cubicBezTo>
                  <a:cubicBezTo>
                    <a:pt x="13055" y="1889"/>
                    <a:pt x="12936" y="1894"/>
                    <a:pt x="12815" y="1894"/>
                  </a:cubicBezTo>
                  <a:cubicBezTo>
                    <a:pt x="12166" y="1894"/>
                    <a:pt x="11468" y="1715"/>
                    <a:pt x="10933" y="1403"/>
                  </a:cubicBezTo>
                  <a:cubicBezTo>
                    <a:pt x="10590" y="1201"/>
                    <a:pt x="10295" y="902"/>
                    <a:pt x="10285" y="481"/>
                  </a:cubicBezTo>
                  <a:cubicBezTo>
                    <a:pt x="10285" y="449"/>
                    <a:pt x="10240" y="432"/>
                    <a:pt x="10192" y="432"/>
                  </a:cubicBezTo>
                  <a:cubicBezTo>
                    <a:pt x="10121" y="432"/>
                    <a:pt x="10028" y="459"/>
                    <a:pt x="10001" y="471"/>
                  </a:cubicBezTo>
                  <a:cubicBezTo>
                    <a:pt x="9084" y="1048"/>
                    <a:pt x="8069" y="1491"/>
                    <a:pt x="7017" y="1741"/>
                  </a:cubicBezTo>
                  <a:cubicBezTo>
                    <a:pt x="6493" y="1872"/>
                    <a:pt x="5942" y="1954"/>
                    <a:pt x="5396" y="1954"/>
                  </a:cubicBezTo>
                  <a:cubicBezTo>
                    <a:pt x="4852" y="1954"/>
                    <a:pt x="4311" y="1872"/>
                    <a:pt x="3804" y="1654"/>
                  </a:cubicBezTo>
                  <a:cubicBezTo>
                    <a:pt x="3248" y="1420"/>
                    <a:pt x="2790" y="1033"/>
                    <a:pt x="2440" y="536"/>
                  </a:cubicBezTo>
                  <a:cubicBezTo>
                    <a:pt x="2423" y="514"/>
                    <a:pt x="2385" y="504"/>
                    <a:pt x="2342" y="504"/>
                  </a:cubicBezTo>
                  <a:cubicBezTo>
                    <a:pt x="2276" y="504"/>
                    <a:pt x="2200" y="525"/>
                    <a:pt x="2168" y="547"/>
                  </a:cubicBezTo>
                  <a:cubicBezTo>
                    <a:pt x="1496" y="940"/>
                    <a:pt x="771" y="1322"/>
                    <a:pt x="1" y="1458"/>
                  </a:cubicBezTo>
                  <a:cubicBezTo>
                    <a:pt x="8" y="1479"/>
                    <a:pt x="18" y="1501"/>
                    <a:pt x="28" y="1524"/>
                  </a:cubicBezTo>
                  <a:cubicBezTo>
                    <a:pt x="798" y="1381"/>
                    <a:pt x="1529" y="1021"/>
                    <a:pt x="2287" y="574"/>
                  </a:cubicBezTo>
                  <a:cubicBezTo>
                    <a:pt x="3007" y="1627"/>
                    <a:pt x="4137" y="2020"/>
                    <a:pt x="5363" y="2020"/>
                  </a:cubicBezTo>
                  <a:cubicBezTo>
                    <a:pt x="7038" y="2020"/>
                    <a:pt x="8888" y="1283"/>
                    <a:pt x="10121" y="504"/>
                  </a:cubicBezTo>
                  <a:cubicBezTo>
                    <a:pt x="10121" y="1501"/>
                    <a:pt x="11823" y="1954"/>
                    <a:pt x="12864" y="1954"/>
                  </a:cubicBezTo>
                  <a:cubicBezTo>
                    <a:pt x="13012" y="1954"/>
                    <a:pt x="13143" y="1944"/>
                    <a:pt x="13256" y="1927"/>
                  </a:cubicBezTo>
                  <a:cubicBezTo>
                    <a:pt x="14467" y="1715"/>
                    <a:pt x="15678" y="934"/>
                    <a:pt x="16536" y="78"/>
                  </a:cubicBezTo>
                  <a:cubicBezTo>
                    <a:pt x="16791" y="580"/>
                    <a:pt x="17191" y="917"/>
                    <a:pt x="17649" y="1114"/>
                  </a:cubicBezTo>
                  <a:cubicBezTo>
                    <a:pt x="17665" y="1081"/>
                    <a:pt x="17675" y="1043"/>
                    <a:pt x="17692" y="1010"/>
                  </a:cubicBezTo>
                  <a:cubicBezTo>
                    <a:pt x="17272" y="809"/>
                    <a:pt x="16922" y="481"/>
                    <a:pt x="16688" y="39"/>
                  </a:cubicBezTo>
                  <a:cubicBezTo>
                    <a:pt x="16672" y="13"/>
                    <a:pt x="16634" y="1"/>
                    <a:pt x="16590" y="1"/>
                  </a:cubicBezTo>
                  <a:close/>
                </a:path>
              </a:pathLst>
            </a:custGeom>
            <a:solidFill>
              <a:srgbClr val="1A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82" name="Google Shape;3582;p40"/>
          <p:cNvSpPr/>
          <p:nvPr/>
        </p:nvSpPr>
        <p:spPr>
          <a:xfrm>
            <a:off x="942489" y="586385"/>
            <a:ext cx="3065400" cy="563700"/>
          </a:xfrm>
          <a:prstGeom prst="roundRect">
            <a:avLst>
              <a:gd name="adj" fmla="val 33854"/>
            </a:avLst>
          </a:prstGeom>
          <a:solidFill>
            <a:srgbClr val="FFFFFF"/>
          </a:solidFill>
          <a:ln w="9525" cap="flat" cmpd="sng">
            <a:solidFill>
              <a:srgbClr val="16161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rgbClr val="6A3F00"/>
                </a:solidFill>
                <a:latin typeface="Karla"/>
                <a:ea typeface="Karla"/>
                <a:cs typeface="Karla"/>
                <a:sym typeface="Karla"/>
              </a:rPr>
              <a:t>Condensation - changes from gas to liquid</a:t>
            </a:r>
            <a:endParaRPr sz="1800" dirty="0">
              <a:solidFill>
                <a:srgbClr val="6A3F00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D193CD-92BC-1A24-B0C9-35390D100E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054682" y="511072"/>
            <a:ext cx="1034636" cy="382192"/>
            <a:chOff x="4054682" y="511072"/>
            <a:chExt cx="1034636" cy="382192"/>
          </a:xfrm>
        </p:grpSpPr>
        <p:sp>
          <p:nvSpPr>
            <p:cNvPr id="3573" name="Google Shape;3573;p40"/>
            <p:cNvSpPr/>
            <p:nvPr/>
          </p:nvSpPr>
          <p:spPr>
            <a:xfrm rot="5493403">
              <a:off x="4380904" y="184850"/>
              <a:ext cx="382192" cy="1034636"/>
            </a:xfrm>
            <a:custGeom>
              <a:avLst/>
              <a:gdLst/>
              <a:ahLst/>
              <a:cxnLst/>
              <a:rect l="l" t="t" r="r" b="b"/>
              <a:pathLst>
                <a:path w="6523" h="17657" extrusionOk="0">
                  <a:moveTo>
                    <a:pt x="4580" y="324"/>
                  </a:moveTo>
                  <a:lnTo>
                    <a:pt x="4580" y="329"/>
                  </a:lnTo>
                  <a:cubicBezTo>
                    <a:pt x="4762" y="932"/>
                    <a:pt x="4933" y="1556"/>
                    <a:pt x="5075" y="2062"/>
                  </a:cubicBezTo>
                  <a:lnTo>
                    <a:pt x="5080" y="2086"/>
                  </a:lnTo>
                  <a:cubicBezTo>
                    <a:pt x="5296" y="2893"/>
                    <a:pt x="5523" y="3722"/>
                    <a:pt x="5791" y="4540"/>
                  </a:cubicBezTo>
                  <a:cubicBezTo>
                    <a:pt x="5847" y="4727"/>
                    <a:pt x="5909" y="4915"/>
                    <a:pt x="5977" y="5102"/>
                  </a:cubicBezTo>
                  <a:lnTo>
                    <a:pt x="5995" y="5154"/>
                  </a:lnTo>
                  <a:lnTo>
                    <a:pt x="6006" y="5188"/>
                  </a:lnTo>
                  <a:lnTo>
                    <a:pt x="6046" y="5301"/>
                  </a:lnTo>
                  <a:lnTo>
                    <a:pt x="6085" y="5427"/>
                  </a:lnTo>
                  <a:cubicBezTo>
                    <a:pt x="6085" y="5427"/>
                    <a:pt x="6085" y="5432"/>
                    <a:pt x="6092" y="5432"/>
                  </a:cubicBezTo>
                  <a:cubicBezTo>
                    <a:pt x="6098" y="5450"/>
                    <a:pt x="6103" y="5466"/>
                    <a:pt x="6103" y="5484"/>
                  </a:cubicBezTo>
                  <a:cubicBezTo>
                    <a:pt x="5830" y="5421"/>
                    <a:pt x="5615" y="5375"/>
                    <a:pt x="5432" y="5341"/>
                  </a:cubicBezTo>
                  <a:cubicBezTo>
                    <a:pt x="5159" y="5285"/>
                    <a:pt x="4876" y="5233"/>
                    <a:pt x="4603" y="5233"/>
                  </a:cubicBezTo>
                  <a:cubicBezTo>
                    <a:pt x="4466" y="5233"/>
                    <a:pt x="4456" y="5330"/>
                    <a:pt x="4415" y="5443"/>
                  </a:cubicBezTo>
                  <a:cubicBezTo>
                    <a:pt x="4375" y="5586"/>
                    <a:pt x="4336" y="5723"/>
                    <a:pt x="4296" y="5859"/>
                  </a:cubicBezTo>
                  <a:cubicBezTo>
                    <a:pt x="4228" y="6085"/>
                    <a:pt x="4176" y="6313"/>
                    <a:pt x="4136" y="6541"/>
                  </a:cubicBezTo>
                  <a:cubicBezTo>
                    <a:pt x="4063" y="6950"/>
                    <a:pt x="4018" y="7365"/>
                    <a:pt x="3995" y="7819"/>
                  </a:cubicBezTo>
                  <a:cubicBezTo>
                    <a:pt x="3950" y="8655"/>
                    <a:pt x="3984" y="9495"/>
                    <a:pt x="4091" y="10319"/>
                  </a:cubicBezTo>
                  <a:cubicBezTo>
                    <a:pt x="4194" y="11047"/>
                    <a:pt x="4370" y="11797"/>
                    <a:pt x="4614" y="12547"/>
                  </a:cubicBezTo>
                  <a:cubicBezTo>
                    <a:pt x="4836" y="13211"/>
                    <a:pt x="5120" y="13905"/>
                    <a:pt x="5484" y="14666"/>
                  </a:cubicBezTo>
                  <a:cubicBezTo>
                    <a:pt x="5608" y="14921"/>
                    <a:pt x="5751" y="15206"/>
                    <a:pt x="5943" y="15581"/>
                  </a:cubicBezTo>
                  <a:cubicBezTo>
                    <a:pt x="5983" y="15660"/>
                    <a:pt x="6029" y="15746"/>
                    <a:pt x="6074" y="15831"/>
                  </a:cubicBezTo>
                  <a:lnTo>
                    <a:pt x="6069" y="15831"/>
                  </a:lnTo>
                  <a:cubicBezTo>
                    <a:pt x="5972" y="15780"/>
                    <a:pt x="5875" y="15729"/>
                    <a:pt x="5778" y="15678"/>
                  </a:cubicBezTo>
                  <a:cubicBezTo>
                    <a:pt x="5552" y="15558"/>
                    <a:pt x="5353" y="15439"/>
                    <a:pt x="5172" y="15325"/>
                  </a:cubicBezTo>
                  <a:cubicBezTo>
                    <a:pt x="4989" y="15206"/>
                    <a:pt x="4807" y="15081"/>
                    <a:pt x="4592" y="14928"/>
                  </a:cubicBezTo>
                  <a:cubicBezTo>
                    <a:pt x="4427" y="14813"/>
                    <a:pt x="4244" y="14677"/>
                    <a:pt x="4034" y="14512"/>
                  </a:cubicBezTo>
                  <a:cubicBezTo>
                    <a:pt x="4017" y="14498"/>
                    <a:pt x="4001" y="14492"/>
                    <a:pt x="3985" y="14492"/>
                  </a:cubicBezTo>
                  <a:cubicBezTo>
                    <a:pt x="3831" y="14492"/>
                    <a:pt x="3731" y="15078"/>
                    <a:pt x="3716" y="15160"/>
                  </a:cubicBezTo>
                  <a:cubicBezTo>
                    <a:pt x="3677" y="15456"/>
                    <a:pt x="3677" y="15757"/>
                    <a:pt x="3693" y="16053"/>
                  </a:cubicBezTo>
                  <a:cubicBezTo>
                    <a:pt x="3711" y="16269"/>
                    <a:pt x="3740" y="16513"/>
                    <a:pt x="3785" y="16791"/>
                  </a:cubicBezTo>
                  <a:cubicBezTo>
                    <a:pt x="3801" y="16893"/>
                    <a:pt x="3819" y="16995"/>
                    <a:pt x="3842" y="17098"/>
                  </a:cubicBezTo>
                  <a:lnTo>
                    <a:pt x="3842" y="17121"/>
                  </a:lnTo>
                  <a:cubicBezTo>
                    <a:pt x="3842" y="17126"/>
                    <a:pt x="3847" y="17137"/>
                    <a:pt x="3847" y="17144"/>
                  </a:cubicBezTo>
                  <a:lnTo>
                    <a:pt x="3842" y="17144"/>
                  </a:lnTo>
                  <a:lnTo>
                    <a:pt x="3842" y="17150"/>
                  </a:lnTo>
                  <a:lnTo>
                    <a:pt x="3830" y="17132"/>
                  </a:lnTo>
                  <a:lnTo>
                    <a:pt x="3795" y="17087"/>
                  </a:lnTo>
                  <a:cubicBezTo>
                    <a:pt x="3756" y="17047"/>
                    <a:pt x="3722" y="17001"/>
                    <a:pt x="3688" y="16956"/>
                  </a:cubicBezTo>
                  <a:cubicBezTo>
                    <a:pt x="3176" y="16285"/>
                    <a:pt x="2733" y="15524"/>
                    <a:pt x="2376" y="14677"/>
                  </a:cubicBezTo>
                  <a:cubicBezTo>
                    <a:pt x="2028" y="13853"/>
                    <a:pt x="1768" y="12961"/>
                    <a:pt x="1603" y="12023"/>
                  </a:cubicBezTo>
                  <a:cubicBezTo>
                    <a:pt x="1563" y="11808"/>
                    <a:pt x="1529" y="11598"/>
                    <a:pt x="1500" y="11382"/>
                  </a:cubicBezTo>
                  <a:lnTo>
                    <a:pt x="1495" y="11388"/>
                  </a:lnTo>
                  <a:cubicBezTo>
                    <a:pt x="1495" y="11382"/>
                    <a:pt x="1489" y="11370"/>
                    <a:pt x="1489" y="11359"/>
                  </a:cubicBezTo>
                  <a:cubicBezTo>
                    <a:pt x="1319" y="10040"/>
                    <a:pt x="1307" y="8626"/>
                    <a:pt x="1461" y="7142"/>
                  </a:cubicBezTo>
                  <a:cubicBezTo>
                    <a:pt x="1483" y="6943"/>
                    <a:pt x="1500" y="6801"/>
                    <a:pt x="1523" y="6665"/>
                  </a:cubicBezTo>
                  <a:cubicBezTo>
                    <a:pt x="1529" y="6631"/>
                    <a:pt x="1534" y="6602"/>
                    <a:pt x="1534" y="6575"/>
                  </a:cubicBezTo>
                  <a:lnTo>
                    <a:pt x="1534" y="6575"/>
                  </a:lnTo>
                  <a:lnTo>
                    <a:pt x="1529" y="6581"/>
                  </a:lnTo>
                  <a:cubicBezTo>
                    <a:pt x="1608" y="6017"/>
                    <a:pt x="1710" y="5438"/>
                    <a:pt x="1830" y="4853"/>
                  </a:cubicBezTo>
                  <a:cubicBezTo>
                    <a:pt x="1841" y="4790"/>
                    <a:pt x="1807" y="4727"/>
                    <a:pt x="1750" y="4711"/>
                  </a:cubicBezTo>
                  <a:cubicBezTo>
                    <a:pt x="1744" y="4711"/>
                    <a:pt x="1733" y="4705"/>
                    <a:pt x="1721" y="4705"/>
                  </a:cubicBezTo>
                  <a:lnTo>
                    <a:pt x="1705" y="4705"/>
                  </a:lnTo>
                  <a:cubicBezTo>
                    <a:pt x="1699" y="4700"/>
                    <a:pt x="1694" y="4700"/>
                    <a:pt x="1687" y="4700"/>
                  </a:cubicBezTo>
                  <a:cubicBezTo>
                    <a:pt x="1619" y="4682"/>
                    <a:pt x="1551" y="4671"/>
                    <a:pt x="1477" y="4654"/>
                  </a:cubicBezTo>
                  <a:cubicBezTo>
                    <a:pt x="1427" y="4648"/>
                    <a:pt x="1387" y="4637"/>
                    <a:pt x="1341" y="4632"/>
                  </a:cubicBezTo>
                  <a:cubicBezTo>
                    <a:pt x="1217" y="4603"/>
                    <a:pt x="1097" y="4574"/>
                    <a:pt x="989" y="4546"/>
                  </a:cubicBezTo>
                  <a:cubicBezTo>
                    <a:pt x="858" y="4512"/>
                    <a:pt x="732" y="4478"/>
                    <a:pt x="608" y="4438"/>
                  </a:cubicBezTo>
                  <a:lnTo>
                    <a:pt x="574" y="4433"/>
                  </a:lnTo>
                  <a:cubicBezTo>
                    <a:pt x="574" y="4433"/>
                    <a:pt x="432" y="4386"/>
                    <a:pt x="426" y="4386"/>
                  </a:cubicBezTo>
                  <a:cubicBezTo>
                    <a:pt x="420" y="4381"/>
                    <a:pt x="415" y="4381"/>
                    <a:pt x="404" y="4375"/>
                  </a:cubicBezTo>
                  <a:cubicBezTo>
                    <a:pt x="494" y="4250"/>
                    <a:pt x="591" y="4113"/>
                    <a:pt x="693" y="3977"/>
                  </a:cubicBezTo>
                  <a:cubicBezTo>
                    <a:pt x="1784" y="2574"/>
                    <a:pt x="3187" y="1427"/>
                    <a:pt x="4409" y="460"/>
                  </a:cubicBezTo>
                  <a:cubicBezTo>
                    <a:pt x="4466" y="415"/>
                    <a:pt x="4524" y="370"/>
                    <a:pt x="4580" y="324"/>
                  </a:cubicBezTo>
                  <a:close/>
                  <a:moveTo>
                    <a:pt x="4603" y="0"/>
                  </a:moveTo>
                  <a:cubicBezTo>
                    <a:pt x="4580" y="0"/>
                    <a:pt x="4558" y="6"/>
                    <a:pt x="4540" y="17"/>
                  </a:cubicBezTo>
                  <a:cubicBezTo>
                    <a:pt x="4456" y="74"/>
                    <a:pt x="4375" y="125"/>
                    <a:pt x="4291" y="182"/>
                  </a:cubicBezTo>
                  <a:cubicBezTo>
                    <a:pt x="4205" y="245"/>
                    <a:pt x="4115" y="307"/>
                    <a:pt x="4029" y="370"/>
                  </a:cubicBezTo>
                  <a:cubicBezTo>
                    <a:pt x="3853" y="500"/>
                    <a:pt x="3677" y="630"/>
                    <a:pt x="3506" y="767"/>
                  </a:cubicBezTo>
                  <a:cubicBezTo>
                    <a:pt x="3165" y="1029"/>
                    <a:pt x="2835" y="1312"/>
                    <a:pt x="2518" y="1597"/>
                  </a:cubicBezTo>
                  <a:cubicBezTo>
                    <a:pt x="1875" y="2170"/>
                    <a:pt x="1267" y="2791"/>
                    <a:pt x="722" y="3460"/>
                  </a:cubicBezTo>
                  <a:cubicBezTo>
                    <a:pt x="596" y="3614"/>
                    <a:pt x="477" y="3773"/>
                    <a:pt x="357" y="3938"/>
                  </a:cubicBezTo>
                  <a:cubicBezTo>
                    <a:pt x="267" y="4052"/>
                    <a:pt x="182" y="4171"/>
                    <a:pt x="92" y="4284"/>
                  </a:cubicBezTo>
                  <a:cubicBezTo>
                    <a:pt x="63" y="4325"/>
                    <a:pt x="34" y="4364"/>
                    <a:pt x="17" y="4404"/>
                  </a:cubicBezTo>
                  <a:cubicBezTo>
                    <a:pt x="0" y="4449"/>
                    <a:pt x="6" y="4506"/>
                    <a:pt x="40" y="4540"/>
                  </a:cubicBezTo>
                  <a:cubicBezTo>
                    <a:pt x="68" y="4569"/>
                    <a:pt x="108" y="4580"/>
                    <a:pt x="147" y="4591"/>
                  </a:cubicBezTo>
                  <a:cubicBezTo>
                    <a:pt x="409" y="4654"/>
                    <a:pt x="659" y="4739"/>
                    <a:pt x="915" y="4824"/>
                  </a:cubicBezTo>
                  <a:cubicBezTo>
                    <a:pt x="1028" y="4864"/>
                    <a:pt x="1142" y="4898"/>
                    <a:pt x="1256" y="4926"/>
                  </a:cubicBezTo>
                  <a:cubicBezTo>
                    <a:pt x="1358" y="4949"/>
                    <a:pt x="1461" y="4966"/>
                    <a:pt x="1563" y="4966"/>
                  </a:cubicBezTo>
                  <a:cubicBezTo>
                    <a:pt x="1296" y="6302"/>
                    <a:pt x="1142" y="7654"/>
                    <a:pt x="1131" y="9012"/>
                  </a:cubicBezTo>
                  <a:cubicBezTo>
                    <a:pt x="1114" y="10433"/>
                    <a:pt x="1273" y="11865"/>
                    <a:pt x="1648" y="13234"/>
                  </a:cubicBezTo>
                  <a:cubicBezTo>
                    <a:pt x="2023" y="14603"/>
                    <a:pt x="2636" y="15904"/>
                    <a:pt x="3483" y="17042"/>
                  </a:cubicBezTo>
                  <a:cubicBezTo>
                    <a:pt x="3546" y="17132"/>
                    <a:pt x="3614" y="17218"/>
                    <a:pt x="3682" y="17302"/>
                  </a:cubicBezTo>
                  <a:cubicBezTo>
                    <a:pt x="3761" y="17405"/>
                    <a:pt x="3881" y="17638"/>
                    <a:pt x="4023" y="17656"/>
                  </a:cubicBezTo>
                  <a:cubicBezTo>
                    <a:pt x="4030" y="17657"/>
                    <a:pt x="4036" y="17657"/>
                    <a:pt x="4043" y="17657"/>
                  </a:cubicBezTo>
                  <a:cubicBezTo>
                    <a:pt x="4110" y="17657"/>
                    <a:pt x="4171" y="17608"/>
                    <a:pt x="4176" y="17541"/>
                  </a:cubicBezTo>
                  <a:cubicBezTo>
                    <a:pt x="4183" y="17525"/>
                    <a:pt x="4176" y="17507"/>
                    <a:pt x="4176" y="17491"/>
                  </a:cubicBezTo>
                  <a:cubicBezTo>
                    <a:pt x="4136" y="17263"/>
                    <a:pt x="4097" y="17042"/>
                    <a:pt x="4068" y="16820"/>
                  </a:cubicBezTo>
                  <a:lnTo>
                    <a:pt x="4068" y="16814"/>
                  </a:lnTo>
                  <a:lnTo>
                    <a:pt x="4068" y="16809"/>
                  </a:lnTo>
                  <a:cubicBezTo>
                    <a:pt x="4068" y="16809"/>
                    <a:pt x="4068" y="16803"/>
                    <a:pt x="4063" y="16796"/>
                  </a:cubicBezTo>
                  <a:lnTo>
                    <a:pt x="4063" y="16791"/>
                  </a:lnTo>
                  <a:cubicBezTo>
                    <a:pt x="4029" y="16490"/>
                    <a:pt x="4006" y="16190"/>
                    <a:pt x="4000" y="15883"/>
                  </a:cubicBezTo>
                  <a:cubicBezTo>
                    <a:pt x="3995" y="15581"/>
                    <a:pt x="4006" y="15280"/>
                    <a:pt x="4046" y="14978"/>
                  </a:cubicBezTo>
                  <a:cubicBezTo>
                    <a:pt x="4052" y="14928"/>
                    <a:pt x="4063" y="14871"/>
                    <a:pt x="4068" y="14819"/>
                  </a:cubicBezTo>
                  <a:cubicBezTo>
                    <a:pt x="4210" y="14921"/>
                    <a:pt x="4346" y="15030"/>
                    <a:pt x="4483" y="15138"/>
                  </a:cubicBezTo>
                  <a:cubicBezTo>
                    <a:pt x="4671" y="15285"/>
                    <a:pt x="4865" y="15427"/>
                    <a:pt x="5057" y="15564"/>
                  </a:cubicBezTo>
                  <a:cubicBezTo>
                    <a:pt x="5403" y="15808"/>
                    <a:pt x="5757" y="16012"/>
                    <a:pt x="6143" y="16183"/>
                  </a:cubicBezTo>
                  <a:cubicBezTo>
                    <a:pt x="6194" y="16211"/>
                    <a:pt x="6256" y="16229"/>
                    <a:pt x="6313" y="16229"/>
                  </a:cubicBezTo>
                  <a:cubicBezTo>
                    <a:pt x="6421" y="16224"/>
                    <a:pt x="6523" y="16114"/>
                    <a:pt x="6467" y="16007"/>
                  </a:cubicBezTo>
                  <a:cubicBezTo>
                    <a:pt x="6085" y="15291"/>
                    <a:pt x="5728" y="14564"/>
                    <a:pt x="5410" y="13819"/>
                  </a:cubicBezTo>
                  <a:cubicBezTo>
                    <a:pt x="5172" y="13251"/>
                    <a:pt x="4960" y="12671"/>
                    <a:pt x="4790" y="12081"/>
                  </a:cubicBezTo>
                  <a:cubicBezTo>
                    <a:pt x="4614" y="11485"/>
                    <a:pt x="4483" y="10871"/>
                    <a:pt x="4398" y="10257"/>
                  </a:cubicBezTo>
                  <a:cubicBezTo>
                    <a:pt x="4262" y="9217"/>
                    <a:pt x="4256" y="8161"/>
                    <a:pt x="4393" y="7122"/>
                  </a:cubicBezTo>
                  <a:lnTo>
                    <a:pt x="4393" y="7122"/>
                  </a:lnTo>
                  <a:cubicBezTo>
                    <a:pt x="4392" y="7123"/>
                    <a:pt x="4392" y="7124"/>
                    <a:pt x="4391" y="7124"/>
                  </a:cubicBezTo>
                  <a:lnTo>
                    <a:pt x="4391" y="7124"/>
                  </a:lnTo>
                  <a:cubicBezTo>
                    <a:pt x="4392" y="7124"/>
                    <a:pt x="4392" y="7123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2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1"/>
                    <a:pt x="4393" y="7121"/>
                  </a:cubicBezTo>
                  <a:lnTo>
                    <a:pt x="4393" y="7121"/>
                  </a:lnTo>
                  <a:cubicBezTo>
                    <a:pt x="4393" y="7121"/>
                    <a:pt x="4393" y="7121"/>
                    <a:pt x="4393" y="7122"/>
                  </a:cubicBezTo>
                  <a:lnTo>
                    <a:pt x="4393" y="7122"/>
                  </a:lnTo>
                  <a:cubicBezTo>
                    <a:pt x="4393" y="7121"/>
                    <a:pt x="4393" y="7121"/>
                    <a:pt x="4393" y="7121"/>
                  </a:cubicBezTo>
                  <a:lnTo>
                    <a:pt x="4393" y="7108"/>
                  </a:lnTo>
                  <a:lnTo>
                    <a:pt x="4393" y="7097"/>
                  </a:lnTo>
                  <a:cubicBezTo>
                    <a:pt x="4432" y="6825"/>
                    <a:pt x="4477" y="6552"/>
                    <a:pt x="4529" y="6285"/>
                  </a:cubicBezTo>
                  <a:cubicBezTo>
                    <a:pt x="4585" y="6023"/>
                    <a:pt x="4642" y="5762"/>
                    <a:pt x="4687" y="5500"/>
                  </a:cubicBezTo>
                  <a:cubicBezTo>
                    <a:pt x="4779" y="5506"/>
                    <a:pt x="4870" y="5518"/>
                    <a:pt x="4960" y="5529"/>
                  </a:cubicBezTo>
                  <a:cubicBezTo>
                    <a:pt x="5398" y="5586"/>
                    <a:pt x="5825" y="5723"/>
                    <a:pt x="6263" y="5762"/>
                  </a:cubicBezTo>
                  <a:cubicBezTo>
                    <a:pt x="6273" y="5762"/>
                    <a:pt x="6290" y="5762"/>
                    <a:pt x="6302" y="5757"/>
                  </a:cubicBezTo>
                  <a:cubicBezTo>
                    <a:pt x="6473" y="5705"/>
                    <a:pt x="6268" y="5301"/>
                    <a:pt x="6239" y="5222"/>
                  </a:cubicBezTo>
                  <a:cubicBezTo>
                    <a:pt x="6205" y="5125"/>
                    <a:pt x="6177" y="5034"/>
                    <a:pt x="6143" y="4939"/>
                  </a:cubicBezTo>
                  <a:cubicBezTo>
                    <a:pt x="6080" y="4761"/>
                    <a:pt x="6024" y="4580"/>
                    <a:pt x="5967" y="4399"/>
                  </a:cubicBezTo>
                  <a:cubicBezTo>
                    <a:pt x="5853" y="4040"/>
                    <a:pt x="5744" y="3677"/>
                    <a:pt x="5637" y="3307"/>
                  </a:cubicBezTo>
                  <a:cubicBezTo>
                    <a:pt x="5432" y="2579"/>
                    <a:pt x="5240" y="1847"/>
                    <a:pt x="5035" y="1120"/>
                  </a:cubicBezTo>
                  <a:cubicBezTo>
                    <a:pt x="4938" y="785"/>
                    <a:pt x="4841" y="449"/>
                    <a:pt x="4739" y="114"/>
                  </a:cubicBezTo>
                  <a:lnTo>
                    <a:pt x="4739" y="108"/>
                  </a:lnTo>
                  <a:cubicBezTo>
                    <a:pt x="4734" y="90"/>
                    <a:pt x="4728" y="79"/>
                    <a:pt x="4721" y="63"/>
                  </a:cubicBezTo>
                  <a:cubicBezTo>
                    <a:pt x="4700" y="22"/>
                    <a:pt x="4648" y="0"/>
                    <a:pt x="46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0"/>
            <p:cNvSpPr/>
            <p:nvPr/>
          </p:nvSpPr>
          <p:spPr>
            <a:xfrm rot="5493403">
              <a:off x="4410416" y="208815"/>
              <a:ext cx="333971" cy="986000"/>
            </a:xfrm>
            <a:custGeom>
              <a:avLst/>
              <a:gdLst/>
              <a:ahLst/>
              <a:cxnLst/>
              <a:rect l="l" t="t" r="r" b="b"/>
              <a:pathLst>
                <a:path w="5700" h="16827" extrusionOk="0">
                  <a:moveTo>
                    <a:pt x="4171" y="1"/>
                  </a:moveTo>
                  <a:cubicBezTo>
                    <a:pt x="4121" y="47"/>
                    <a:pt x="4063" y="92"/>
                    <a:pt x="4006" y="137"/>
                  </a:cubicBezTo>
                  <a:cubicBezTo>
                    <a:pt x="2784" y="1104"/>
                    <a:pt x="1381" y="2251"/>
                    <a:pt x="290" y="3654"/>
                  </a:cubicBezTo>
                  <a:cubicBezTo>
                    <a:pt x="188" y="3790"/>
                    <a:pt x="91" y="3927"/>
                    <a:pt x="1" y="4052"/>
                  </a:cubicBezTo>
                  <a:lnTo>
                    <a:pt x="171" y="4110"/>
                  </a:lnTo>
                  <a:lnTo>
                    <a:pt x="205" y="4115"/>
                  </a:lnTo>
                  <a:cubicBezTo>
                    <a:pt x="329" y="4155"/>
                    <a:pt x="455" y="4189"/>
                    <a:pt x="586" y="4223"/>
                  </a:cubicBezTo>
                  <a:cubicBezTo>
                    <a:pt x="699" y="4251"/>
                    <a:pt x="814" y="4280"/>
                    <a:pt x="938" y="4309"/>
                  </a:cubicBezTo>
                  <a:cubicBezTo>
                    <a:pt x="984" y="4314"/>
                    <a:pt x="1024" y="4325"/>
                    <a:pt x="1074" y="4331"/>
                  </a:cubicBezTo>
                  <a:cubicBezTo>
                    <a:pt x="1148" y="4348"/>
                    <a:pt x="1216" y="4359"/>
                    <a:pt x="1284" y="4377"/>
                  </a:cubicBezTo>
                  <a:cubicBezTo>
                    <a:pt x="1291" y="4377"/>
                    <a:pt x="1302" y="4382"/>
                    <a:pt x="1307" y="4382"/>
                  </a:cubicBezTo>
                  <a:cubicBezTo>
                    <a:pt x="1330" y="4382"/>
                    <a:pt x="1336" y="4388"/>
                    <a:pt x="1347" y="4388"/>
                  </a:cubicBezTo>
                  <a:cubicBezTo>
                    <a:pt x="1404" y="4404"/>
                    <a:pt x="1438" y="4467"/>
                    <a:pt x="1427" y="4530"/>
                  </a:cubicBezTo>
                  <a:cubicBezTo>
                    <a:pt x="1302" y="5115"/>
                    <a:pt x="1205" y="5694"/>
                    <a:pt x="1126" y="6258"/>
                  </a:cubicBezTo>
                  <a:lnTo>
                    <a:pt x="1137" y="6245"/>
                  </a:lnTo>
                  <a:lnTo>
                    <a:pt x="1137" y="6245"/>
                  </a:lnTo>
                  <a:cubicBezTo>
                    <a:pt x="1108" y="6410"/>
                    <a:pt x="1086" y="6575"/>
                    <a:pt x="1058" y="6819"/>
                  </a:cubicBezTo>
                  <a:cubicBezTo>
                    <a:pt x="904" y="8303"/>
                    <a:pt x="916" y="9717"/>
                    <a:pt x="1086" y="11036"/>
                  </a:cubicBezTo>
                  <a:cubicBezTo>
                    <a:pt x="1092" y="11047"/>
                    <a:pt x="1092" y="11059"/>
                    <a:pt x="1092" y="11065"/>
                  </a:cubicBezTo>
                  <a:lnTo>
                    <a:pt x="1097" y="11052"/>
                  </a:lnTo>
                  <a:cubicBezTo>
                    <a:pt x="1250" y="12235"/>
                    <a:pt x="1546" y="13344"/>
                    <a:pt x="1973" y="14354"/>
                  </a:cubicBezTo>
                  <a:cubicBezTo>
                    <a:pt x="2330" y="15201"/>
                    <a:pt x="2773" y="15962"/>
                    <a:pt x="3285" y="16633"/>
                  </a:cubicBezTo>
                  <a:cubicBezTo>
                    <a:pt x="3319" y="16678"/>
                    <a:pt x="3353" y="16724"/>
                    <a:pt x="3392" y="16764"/>
                  </a:cubicBezTo>
                  <a:lnTo>
                    <a:pt x="3427" y="16809"/>
                  </a:lnTo>
                  <a:lnTo>
                    <a:pt x="3439" y="16827"/>
                  </a:lnTo>
                  <a:lnTo>
                    <a:pt x="3439" y="16775"/>
                  </a:lnTo>
                  <a:cubicBezTo>
                    <a:pt x="3416" y="16672"/>
                    <a:pt x="3398" y="16570"/>
                    <a:pt x="3382" y="16468"/>
                  </a:cubicBezTo>
                  <a:cubicBezTo>
                    <a:pt x="3337" y="16190"/>
                    <a:pt x="3308" y="15946"/>
                    <a:pt x="3290" y="15730"/>
                  </a:cubicBezTo>
                  <a:cubicBezTo>
                    <a:pt x="3256" y="15178"/>
                    <a:pt x="3302" y="14718"/>
                    <a:pt x="3427" y="14320"/>
                  </a:cubicBezTo>
                  <a:cubicBezTo>
                    <a:pt x="3439" y="14291"/>
                    <a:pt x="3455" y="14270"/>
                    <a:pt x="3478" y="14252"/>
                  </a:cubicBezTo>
                  <a:cubicBezTo>
                    <a:pt x="3478" y="14241"/>
                    <a:pt x="3484" y="14235"/>
                    <a:pt x="3484" y="14230"/>
                  </a:cubicBezTo>
                  <a:cubicBezTo>
                    <a:pt x="3500" y="14207"/>
                    <a:pt x="3523" y="14189"/>
                    <a:pt x="3552" y="14178"/>
                  </a:cubicBezTo>
                  <a:lnTo>
                    <a:pt x="3581" y="14178"/>
                  </a:lnTo>
                  <a:cubicBezTo>
                    <a:pt x="3603" y="14178"/>
                    <a:pt x="3620" y="14184"/>
                    <a:pt x="3631" y="14189"/>
                  </a:cubicBezTo>
                  <a:cubicBezTo>
                    <a:pt x="3841" y="14354"/>
                    <a:pt x="4024" y="14490"/>
                    <a:pt x="4182" y="14605"/>
                  </a:cubicBezTo>
                  <a:cubicBezTo>
                    <a:pt x="4404" y="14758"/>
                    <a:pt x="4586" y="14883"/>
                    <a:pt x="4769" y="15002"/>
                  </a:cubicBezTo>
                  <a:cubicBezTo>
                    <a:pt x="4950" y="15116"/>
                    <a:pt x="5149" y="15235"/>
                    <a:pt x="5375" y="15355"/>
                  </a:cubicBezTo>
                  <a:cubicBezTo>
                    <a:pt x="5472" y="15411"/>
                    <a:pt x="5569" y="15457"/>
                    <a:pt x="5666" y="15508"/>
                  </a:cubicBezTo>
                  <a:cubicBezTo>
                    <a:pt x="5404" y="15002"/>
                    <a:pt x="5234" y="14655"/>
                    <a:pt x="5081" y="14343"/>
                  </a:cubicBezTo>
                  <a:cubicBezTo>
                    <a:pt x="4717" y="13582"/>
                    <a:pt x="4433" y="12888"/>
                    <a:pt x="4211" y="12224"/>
                  </a:cubicBezTo>
                  <a:cubicBezTo>
                    <a:pt x="3967" y="11479"/>
                    <a:pt x="3791" y="10724"/>
                    <a:pt x="3688" y="9996"/>
                  </a:cubicBezTo>
                  <a:cubicBezTo>
                    <a:pt x="3575" y="9172"/>
                    <a:pt x="3541" y="8332"/>
                    <a:pt x="3586" y="7496"/>
                  </a:cubicBezTo>
                  <a:cubicBezTo>
                    <a:pt x="3615" y="7042"/>
                    <a:pt x="3660" y="6627"/>
                    <a:pt x="3733" y="6218"/>
                  </a:cubicBezTo>
                  <a:cubicBezTo>
                    <a:pt x="3814" y="5757"/>
                    <a:pt x="3922" y="5400"/>
                    <a:pt x="4058" y="5093"/>
                  </a:cubicBezTo>
                  <a:cubicBezTo>
                    <a:pt x="4053" y="5070"/>
                    <a:pt x="4046" y="5059"/>
                    <a:pt x="4046" y="5036"/>
                  </a:cubicBezTo>
                  <a:cubicBezTo>
                    <a:pt x="4046" y="4967"/>
                    <a:pt x="4108" y="4905"/>
                    <a:pt x="4171" y="4905"/>
                  </a:cubicBezTo>
                  <a:cubicBezTo>
                    <a:pt x="4428" y="4916"/>
                    <a:pt x="4700" y="4950"/>
                    <a:pt x="5029" y="5012"/>
                  </a:cubicBezTo>
                  <a:cubicBezTo>
                    <a:pt x="5212" y="5052"/>
                    <a:pt x="5427" y="5098"/>
                    <a:pt x="5700" y="5161"/>
                  </a:cubicBezTo>
                  <a:lnTo>
                    <a:pt x="5643" y="4978"/>
                  </a:lnTo>
                  <a:lnTo>
                    <a:pt x="5603" y="4865"/>
                  </a:lnTo>
                  <a:lnTo>
                    <a:pt x="5592" y="4831"/>
                  </a:lnTo>
                  <a:lnTo>
                    <a:pt x="5574" y="4779"/>
                  </a:lnTo>
                  <a:cubicBezTo>
                    <a:pt x="5506" y="4592"/>
                    <a:pt x="5444" y="4404"/>
                    <a:pt x="5388" y="4217"/>
                  </a:cubicBezTo>
                  <a:cubicBezTo>
                    <a:pt x="5120" y="3399"/>
                    <a:pt x="4893" y="2570"/>
                    <a:pt x="4677" y="1763"/>
                  </a:cubicBezTo>
                  <a:lnTo>
                    <a:pt x="4672" y="1739"/>
                  </a:lnTo>
                  <a:cubicBezTo>
                    <a:pt x="4530" y="1233"/>
                    <a:pt x="4359" y="609"/>
                    <a:pt x="4177" y="6"/>
                  </a:cubicBezTo>
                  <a:lnTo>
                    <a:pt x="4177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9" name="Google Shape;3569;p4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10800000" flipH="1">
            <a:off x="7766047" y="1366267"/>
            <a:ext cx="849628" cy="1086933"/>
            <a:chOff x="2161145" y="1785282"/>
            <a:chExt cx="743931" cy="951691"/>
          </a:xfrm>
        </p:grpSpPr>
        <p:sp>
          <p:nvSpPr>
            <p:cNvPr id="3570" name="Google Shape;3570;p40"/>
            <p:cNvSpPr/>
            <p:nvPr/>
          </p:nvSpPr>
          <p:spPr>
            <a:xfrm rot="-1805946" flipH="1">
              <a:off x="2365758" y="1808125"/>
              <a:ext cx="334704" cy="906005"/>
            </a:xfrm>
            <a:custGeom>
              <a:avLst/>
              <a:gdLst/>
              <a:ahLst/>
              <a:cxnLst/>
              <a:rect l="l" t="t" r="r" b="b"/>
              <a:pathLst>
                <a:path w="6523" h="17657" extrusionOk="0">
                  <a:moveTo>
                    <a:pt x="4580" y="324"/>
                  </a:moveTo>
                  <a:lnTo>
                    <a:pt x="4580" y="329"/>
                  </a:lnTo>
                  <a:cubicBezTo>
                    <a:pt x="4762" y="932"/>
                    <a:pt x="4933" y="1556"/>
                    <a:pt x="5075" y="2062"/>
                  </a:cubicBezTo>
                  <a:lnTo>
                    <a:pt x="5080" y="2086"/>
                  </a:lnTo>
                  <a:cubicBezTo>
                    <a:pt x="5296" y="2893"/>
                    <a:pt x="5523" y="3722"/>
                    <a:pt x="5791" y="4540"/>
                  </a:cubicBezTo>
                  <a:cubicBezTo>
                    <a:pt x="5847" y="4727"/>
                    <a:pt x="5909" y="4915"/>
                    <a:pt x="5977" y="5102"/>
                  </a:cubicBezTo>
                  <a:lnTo>
                    <a:pt x="5995" y="5154"/>
                  </a:lnTo>
                  <a:lnTo>
                    <a:pt x="6006" y="5188"/>
                  </a:lnTo>
                  <a:lnTo>
                    <a:pt x="6046" y="5301"/>
                  </a:lnTo>
                  <a:lnTo>
                    <a:pt x="6085" y="5427"/>
                  </a:lnTo>
                  <a:cubicBezTo>
                    <a:pt x="6085" y="5427"/>
                    <a:pt x="6085" y="5432"/>
                    <a:pt x="6092" y="5432"/>
                  </a:cubicBezTo>
                  <a:cubicBezTo>
                    <a:pt x="6098" y="5450"/>
                    <a:pt x="6103" y="5466"/>
                    <a:pt x="6103" y="5484"/>
                  </a:cubicBezTo>
                  <a:cubicBezTo>
                    <a:pt x="5830" y="5421"/>
                    <a:pt x="5615" y="5375"/>
                    <a:pt x="5432" y="5341"/>
                  </a:cubicBezTo>
                  <a:cubicBezTo>
                    <a:pt x="5159" y="5285"/>
                    <a:pt x="4876" y="5233"/>
                    <a:pt x="4603" y="5233"/>
                  </a:cubicBezTo>
                  <a:cubicBezTo>
                    <a:pt x="4466" y="5233"/>
                    <a:pt x="4456" y="5330"/>
                    <a:pt x="4415" y="5443"/>
                  </a:cubicBezTo>
                  <a:cubicBezTo>
                    <a:pt x="4375" y="5586"/>
                    <a:pt x="4336" y="5723"/>
                    <a:pt x="4296" y="5859"/>
                  </a:cubicBezTo>
                  <a:cubicBezTo>
                    <a:pt x="4228" y="6085"/>
                    <a:pt x="4176" y="6313"/>
                    <a:pt x="4136" y="6541"/>
                  </a:cubicBezTo>
                  <a:cubicBezTo>
                    <a:pt x="4063" y="6950"/>
                    <a:pt x="4018" y="7365"/>
                    <a:pt x="3995" y="7819"/>
                  </a:cubicBezTo>
                  <a:cubicBezTo>
                    <a:pt x="3950" y="8655"/>
                    <a:pt x="3984" y="9495"/>
                    <a:pt x="4091" y="10319"/>
                  </a:cubicBezTo>
                  <a:cubicBezTo>
                    <a:pt x="4194" y="11047"/>
                    <a:pt x="4370" y="11797"/>
                    <a:pt x="4614" y="12547"/>
                  </a:cubicBezTo>
                  <a:cubicBezTo>
                    <a:pt x="4836" y="13211"/>
                    <a:pt x="5120" y="13905"/>
                    <a:pt x="5484" y="14666"/>
                  </a:cubicBezTo>
                  <a:cubicBezTo>
                    <a:pt x="5608" y="14921"/>
                    <a:pt x="5751" y="15206"/>
                    <a:pt x="5943" y="15581"/>
                  </a:cubicBezTo>
                  <a:cubicBezTo>
                    <a:pt x="5983" y="15660"/>
                    <a:pt x="6029" y="15746"/>
                    <a:pt x="6074" y="15831"/>
                  </a:cubicBezTo>
                  <a:lnTo>
                    <a:pt x="6069" y="15831"/>
                  </a:lnTo>
                  <a:cubicBezTo>
                    <a:pt x="5972" y="15780"/>
                    <a:pt x="5875" y="15729"/>
                    <a:pt x="5778" y="15678"/>
                  </a:cubicBezTo>
                  <a:cubicBezTo>
                    <a:pt x="5552" y="15558"/>
                    <a:pt x="5353" y="15439"/>
                    <a:pt x="5172" y="15325"/>
                  </a:cubicBezTo>
                  <a:cubicBezTo>
                    <a:pt x="4989" y="15206"/>
                    <a:pt x="4807" y="15081"/>
                    <a:pt x="4592" y="14928"/>
                  </a:cubicBezTo>
                  <a:cubicBezTo>
                    <a:pt x="4427" y="14813"/>
                    <a:pt x="4244" y="14677"/>
                    <a:pt x="4034" y="14512"/>
                  </a:cubicBezTo>
                  <a:cubicBezTo>
                    <a:pt x="4017" y="14498"/>
                    <a:pt x="4001" y="14492"/>
                    <a:pt x="3985" y="14492"/>
                  </a:cubicBezTo>
                  <a:cubicBezTo>
                    <a:pt x="3831" y="14492"/>
                    <a:pt x="3731" y="15078"/>
                    <a:pt x="3716" y="15160"/>
                  </a:cubicBezTo>
                  <a:cubicBezTo>
                    <a:pt x="3677" y="15456"/>
                    <a:pt x="3677" y="15757"/>
                    <a:pt x="3693" y="16053"/>
                  </a:cubicBezTo>
                  <a:cubicBezTo>
                    <a:pt x="3711" y="16269"/>
                    <a:pt x="3740" y="16513"/>
                    <a:pt x="3785" y="16791"/>
                  </a:cubicBezTo>
                  <a:cubicBezTo>
                    <a:pt x="3801" y="16893"/>
                    <a:pt x="3819" y="16995"/>
                    <a:pt x="3842" y="17098"/>
                  </a:cubicBezTo>
                  <a:lnTo>
                    <a:pt x="3842" y="17121"/>
                  </a:lnTo>
                  <a:cubicBezTo>
                    <a:pt x="3842" y="17126"/>
                    <a:pt x="3847" y="17137"/>
                    <a:pt x="3847" y="17144"/>
                  </a:cubicBezTo>
                  <a:lnTo>
                    <a:pt x="3842" y="17144"/>
                  </a:lnTo>
                  <a:lnTo>
                    <a:pt x="3842" y="17150"/>
                  </a:lnTo>
                  <a:lnTo>
                    <a:pt x="3830" y="17132"/>
                  </a:lnTo>
                  <a:lnTo>
                    <a:pt x="3795" y="17087"/>
                  </a:lnTo>
                  <a:cubicBezTo>
                    <a:pt x="3756" y="17047"/>
                    <a:pt x="3722" y="17001"/>
                    <a:pt x="3688" y="16956"/>
                  </a:cubicBezTo>
                  <a:cubicBezTo>
                    <a:pt x="3176" y="16285"/>
                    <a:pt x="2733" y="15524"/>
                    <a:pt x="2376" y="14677"/>
                  </a:cubicBezTo>
                  <a:cubicBezTo>
                    <a:pt x="2028" y="13853"/>
                    <a:pt x="1768" y="12961"/>
                    <a:pt x="1603" y="12023"/>
                  </a:cubicBezTo>
                  <a:cubicBezTo>
                    <a:pt x="1563" y="11808"/>
                    <a:pt x="1529" y="11598"/>
                    <a:pt x="1500" y="11382"/>
                  </a:cubicBezTo>
                  <a:lnTo>
                    <a:pt x="1495" y="11388"/>
                  </a:lnTo>
                  <a:cubicBezTo>
                    <a:pt x="1495" y="11382"/>
                    <a:pt x="1489" y="11370"/>
                    <a:pt x="1489" y="11359"/>
                  </a:cubicBezTo>
                  <a:cubicBezTo>
                    <a:pt x="1319" y="10040"/>
                    <a:pt x="1307" y="8626"/>
                    <a:pt x="1461" y="7142"/>
                  </a:cubicBezTo>
                  <a:cubicBezTo>
                    <a:pt x="1483" y="6943"/>
                    <a:pt x="1500" y="6801"/>
                    <a:pt x="1523" y="6665"/>
                  </a:cubicBezTo>
                  <a:cubicBezTo>
                    <a:pt x="1529" y="6631"/>
                    <a:pt x="1534" y="6602"/>
                    <a:pt x="1534" y="6575"/>
                  </a:cubicBezTo>
                  <a:lnTo>
                    <a:pt x="1534" y="6575"/>
                  </a:lnTo>
                  <a:lnTo>
                    <a:pt x="1529" y="6581"/>
                  </a:lnTo>
                  <a:cubicBezTo>
                    <a:pt x="1608" y="6017"/>
                    <a:pt x="1710" y="5438"/>
                    <a:pt x="1830" y="4853"/>
                  </a:cubicBezTo>
                  <a:cubicBezTo>
                    <a:pt x="1841" y="4790"/>
                    <a:pt x="1807" y="4727"/>
                    <a:pt x="1750" y="4711"/>
                  </a:cubicBezTo>
                  <a:cubicBezTo>
                    <a:pt x="1744" y="4711"/>
                    <a:pt x="1733" y="4705"/>
                    <a:pt x="1721" y="4705"/>
                  </a:cubicBezTo>
                  <a:lnTo>
                    <a:pt x="1705" y="4705"/>
                  </a:lnTo>
                  <a:cubicBezTo>
                    <a:pt x="1699" y="4700"/>
                    <a:pt x="1694" y="4700"/>
                    <a:pt x="1687" y="4700"/>
                  </a:cubicBezTo>
                  <a:cubicBezTo>
                    <a:pt x="1619" y="4682"/>
                    <a:pt x="1551" y="4671"/>
                    <a:pt x="1477" y="4654"/>
                  </a:cubicBezTo>
                  <a:cubicBezTo>
                    <a:pt x="1427" y="4648"/>
                    <a:pt x="1387" y="4637"/>
                    <a:pt x="1341" y="4632"/>
                  </a:cubicBezTo>
                  <a:cubicBezTo>
                    <a:pt x="1217" y="4603"/>
                    <a:pt x="1097" y="4574"/>
                    <a:pt x="989" y="4546"/>
                  </a:cubicBezTo>
                  <a:cubicBezTo>
                    <a:pt x="858" y="4512"/>
                    <a:pt x="732" y="4478"/>
                    <a:pt x="608" y="4438"/>
                  </a:cubicBezTo>
                  <a:lnTo>
                    <a:pt x="574" y="4433"/>
                  </a:lnTo>
                  <a:cubicBezTo>
                    <a:pt x="574" y="4433"/>
                    <a:pt x="432" y="4386"/>
                    <a:pt x="426" y="4386"/>
                  </a:cubicBezTo>
                  <a:cubicBezTo>
                    <a:pt x="420" y="4381"/>
                    <a:pt x="415" y="4381"/>
                    <a:pt x="404" y="4375"/>
                  </a:cubicBezTo>
                  <a:cubicBezTo>
                    <a:pt x="494" y="4250"/>
                    <a:pt x="591" y="4113"/>
                    <a:pt x="693" y="3977"/>
                  </a:cubicBezTo>
                  <a:cubicBezTo>
                    <a:pt x="1784" y="2574"/>
                    <a:pt x="3187" y="1427"/>
                    <a:pt x="4409" y="460"/>
                  </a:cubicBezTo>
                  <a:cubicBezTo>
                    <a:pt x="4466" y="415"/>
                    <a:pt x="4524" y="370"/>
                    <a:pt x="4580" y="324"/>
                  </a:cubicBezTo>
                  <a:close/>
                  <a:moveTo>
                    <a:pt x="4603" y="0"/>
                  </a:moveTo>
                  <a:cubicBezTo>
                    <a:pt x="4580" y="0"/>
                    <a:pt x="4558" y="6"/>
                    <a:pt x="4540" y="17"/>
                  </a:cubicBezTo>
                  <a:cubicBezTo>
                    <a:pt x="4456" y="74"/>
                    <a:pt x="4375" y="125"/>
                    <a:pt x="4291" y="182"/>
                  </a:cubicBezTo>
                  <a:cubicBezTo>
                    <a:pt x="4205" y="245"/>
                    <a:pt x="4115" y="307"/>
                    <a:pt x="4029" y="370"/>
                  </a:cubicBezTo>
                  <a:cubicBezTo>
                    <a:pt x="3853" y="500"/>
                    <a:pt x="3677" y="630"/>
                    <a:pt x="3506" y="767"/>
                  </a:cubicBezTo>
                  <a:cubicBezTo>
                    <a:pt x="3165" y="1029"/>
                    <a:pt x="2835" y="1312"/>
                    <a:pt x="2518" y="1597"/>
                  </a:cubicBezTo>
                  <a:cubicBezTo>
                    <a:pt x="1875" y="2170"/>
                    <a:pt x="1267" y="2791"/>
                    <a:pt x="722" y="3460"/>
                  </a:cubicBezTo>
                  <a:cubicBezTo>
                    <a:pt x="596" y="3614"/>
                    <a:pt x="477" y="3773"/>
                    <a:pt x="357" y="3938"/>
                  </a:cubicBezTo>
                  <a:cubicBezTo>
                    <a:pt x="267" y="4052"/>
                    <a:pt x="182" y="4171"/>
                    <a:pt x="92" y="4284"/>
                  </a:cubicBezTo>
                  <a:cubicBezTo>
                    <a:pt x="63" y="4325"/>
                    <a:pt x="34" y="4364"/>
                    <a:pt x="17" y="4404"/>
                  </a:cubicBezTo>
                  <a:cubicBezTo>
                    <a:pt x="0" y="4449"/>
                    <a:pt x="6" y="4506"/>
                    <a:pt x="40" y="4540"/>
                  </a:cubicBezTo>
                  <a:cubicBezTo>
                    <a:pt x="68" y="4569"/>
                    <a:pt x="108" y="4580"/>
                    <a:pt x="147" y="4591"/>
                  </a:cubicBezTo>
                  <a:cubicBezTo>
                    <a:pt x="409" y="4654"/>
                    <a:pt x="659" y="4739"/>
                    <a:pt x="915" y="4824"/>
                  </a:cubicBezTo>
                  <a:cubicBezTo>
                    <a:pt x="1028" y="4864"/>
                    <a:pt x="1142" y="4898"/>
                    <a:pt x="1256" y="4926"/>
                  </a:cubicBezTo>
                  <a:cubicBezTo>
                    <a:pt x="1358" y="4949"/>
                    <a:pt x="1461" y="4966"/>
                    <a:pt x="1563" y="4966"/>
                  </a:cubicBezTo>
                  <a:cubicBezTo>
                    <a:pt x="1296" y="6302"/>
                    <a:pt x="1142" y="7654"/>
                    <a:pt x="1131" y="9012"/>
                  </a:cubicBezTo>
                  <a:cubicBezTo>
                    <a:pt x="1114" y="10433"/>
                    <a:pt x="1273" y="11865"/>
                    <a:pt x="1648" y="13234"/>
                  </a:cubicBezTo>
                  <a:cubicBezTo>
                    <a:pt x="2023" y="14603"/>
                    <a:pt x="2636" y="15904"/>
                    <a:pt x="3483" y="17042"/>
                  </a:cubicBezTo>
                  <a:cubicBezTo>
                    <a:pt x="3546" y="17132"/>
                    <a:pt x="3614" y="17218"/>
                    <a:pt x="3682" y="17302"/>
                  </a:cubicBezTo>
                  <a:cubicBezTo>
                    <a:pt x="3761" y="17405"/>
                    <a:pt x="3881" y="17638"/>
                    <a:pt x="4023" y="17656"/>
                  </a:cubicBezTo>
                  <a:cubicBezTo>
                    <a:pt x="4030" y="17657"/>
                    <a:pt x="4036" y="17657"/>
                    <a:pt x="4043" y="17657"/>
                  </a:cubicBezTo>
                  <a:cubicBezTo>
                    <a:pt x="4110" y="17657"/>
                    <a:pt x="4171" y="17608"/>
                    <a:pt x="4176" y="17541"/>
                  </a:cubicBezTo>
                  <a:cubicBezTo>
                    <a:pt x="4183" y="17525"/>
                    <a:pt x="4176" y="17507"/>
                    <a:pt x="4176" y="17491"/>
                  </a:cubicBezTo>
                  <a:cubicBezTo>
                    <a:pt x="4136" y="17263"/>
                    <a:pt x="4097" y="17042"/>
                    <a:pt x="4068" y="16820"/>
                  </a:cubicBezTo>
                  <a:lnTo>
                    <a:pt x="4068" y="16814"/>
                  </a:lnTo>
                  <a:lnTo>
                    <a:pt x="4068" y="16809"/>
                  </a:lnTo>
                  <a:cubicBezTo>
                    <a:pt x="4068" y="16809"/>
                    <a:pt x="4068" y="16803"/>
                    <a:pt x="4063" y="16796"/>
                  </a:cubicBezTo>
                  <a:lnTo>
                    <a:pt x="4063" y="16791"/>
                  </a:lnTo>
                  <a:cubicBezTo>
                    <a:pt x="4029" y="16490"/>
                    <a:pt x="4006" y="16190"/>
                    <a:pt x="4000" y="15883"/>
                  </a:cubicBezTo>
                  <a:cubicBezTo>
                    <a:pt x="3995" y="15581"/>
                    <a:pt x="4006" y="15280"/>
                    <a:pt x="4046" y="14978"/>
                  </a:cubicBezTo>
                  <a:cubicBezTo>
                    <a:pt x="4052" y="14928"/>
                    <a:pt x="4063" y="14871"/>
                    <a:pt x="4068" y="14819"/>
                  </a:cubicBezTo>
                  <a:cubicBezTo>
                    <a:pt x="4210" y="14921"/>
                    <a:pt x="4346" y="15030"/>
                    <a:pt x="4483" y="15138"/>
                  </a:cubicBezTo>
                  <a:cubicBezTo>
                    <a:pt x="4671" y="15285"/>
                    <a:pt x="4865" y="15427"/>
                    <a:pt x="5057" y="15564"/>
                  </a:cubicBezTo>
                  <a:cubicBezTo>
                    <a:pt x="5403" y="15808"/>
                    <a:pt x="5757" y="16012"/>
                    <a:pt x="6143" y="16183"/>
                  </a:cubicBezTo>
                  <a:cubicBezTo>
                    <a:pt x="6194" y="16211"/>
                    <a:pt x="6256" y="16229"/>
                    <a:pt x="6313" y="16229"/>
                  </a:cubicBezTo>
                  <a:cubicBezTo>
                    <a:pt x="6421" y="16224"/>
                    <a:pt x="6523" y="16114"/>
                    <a:pt x="6467" y="16007"/>
                  </a:cubicBezTo>
                  <a:cubicBezTo>
                    <a:pt x="6085" y="15291"/>
                    <a:pt x="5728" y="14564"/>
                    <a:pt x="5410" y="13819"/>
                  </a:cubicBezTo>
                  <a:cubicBezTo>
                    <a:pt x="5172" y="13251"/>
                    <a:pt x="4960" y="12671"/>
                    <a:pt x="4790" y="12081"/>
                  </a:cubicBezTo>
                  <a:cubicBezTo>
                    <a:pt x="4614" y="11485"/>
                    <a:pt x="4483" y="10871"/>
                    <a:pt x="4398" y="10257"/>
                  </a:cubicBezTo>
                  <a:cubicBezTo>
                    <a:pt x="4262" y="9217"/>
                    <a:pt x="4256" y="8161"/>
                    <a:pt x="4393" y="7122"/>
                  </a:cubicBezTo>
                  <a:lnTo>
                    <a:pt x="4393" y="7122"/>
                  </a:lnTo>
                  <a:cubicBezTo>
                    <a:pt x="4392" y="7123"/>
                    <a:pt x="4392" y="7124"/>
                    <a:pt x="4391" y="7124"/>
                  </a:cubicBezTo>
                  <a:lnTo>
                    <a:pt x="4391" y="7124"/>
                  </a:lnTo>
                  <a:cubicBezTo>
                    <a:pt x="4392" y="7124"/>
                    <a:pt x="4392" y="7123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2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1"/>
                    <a:pt x="4393" y="7121"/>
                  </a:cubicBezTo>
                  <a:lnTo>
                    <a:pt x="4393" y="7121"/>
                  </a:lnTo>
                  <a:cubicBezTo>
                    <a:pt x="4393" y="7121"/>
                    <a:pt x="4393" y="7121"/>
                    <a:pt x="4393" y="7122"/>
                  </a:cubicBezTo>
                  <a:lnTo>
                    <a:pt x="4393" y="7122"/>
                  </a:lnTo>
                  <a:cubicBezTo>
                    <a:pt x="4393" y="7121"/>
                    <a:pt x="4393" y="7121"/>
                    <a:pt x="4393" y="7121"/>
                  </a:cubicBezTo>
                  <a:lnTo>
                    <a:pt x="4393" y="7108"/>
                  </a:lnTo>
                  <a:lnTo>
                    <a:pt x="4393" y="7097"/>
                  </a:lnTo>
                  <a:cubicBezTo>
                    <a:pt x="4432" y="6825"/>
                    <a:pt x="4477" y="6552"/>
                    <a:pt x="4529" y="6285"/>
                  </a:cubicBezTo>
                  <a:cubicBezTo>
                    <a:pt x="4585" y="6023"/>
                    <a:pt x="4642" y="5762"/>
                    <a:pt x="4687" y="5500"/>
                  </a:cubicBezTo>
                  <a:cubicBezTo>
                    <a:pt x="4779" y="5506"/>
                    <a:pt x="4870" y="5518"/>
                    <a:pt x="4960" y="5529"/>
                  </a:cubicBezTo>
                  <a:cubicBezTo>
                    <a:pt x="5398" y="5586"/>
                    <a:pt x="5825" y="5723"/>
                    <a:pt x="6263" y="5762"/>
                  </a:cubicBezTo>
                  <a:cubicBezTo>
                    <a:pt x="6273" y="5762"/>
                    <a:pt x="6290" y="5762"/>
                    <a:pt x="6302" y="5757"/>
                  </a:cubicBezTo>
                  <a:cubicBezTo>
                    <a:pt x="6473" y="5705"/>
                    <a:pt x="6268" y="5301"/>
                    <a:pt x="6239" y="5222"/>
                  </a:cubicBezTo>
                  <a:cubicBezTo>
                    <a:pt x="6205" y="5125"/>
                    <a:pt x="6177" y="5034"/>
                    <a:pt x="6143" y="4939"/>
                  </a:cubicBezTo>
                  <a:cubicBezTo>
                    <a:pt x="6080" y="4761"/>
                    <a:pt x="6024" y="4580"/>
                    <a:pt x="5967" y="4399"/>
                  </a:cubicBezTo>
                  <a:cubicBezTo>
                    <a:pt x="5853" y="4040"/>
                    <a:pt x="5744" y="3677"/>
                    <a:pt x="5637" y="3307"/>
                  </a:cubicBezTo>
                  <a:cubicBezTo>
                    <a:pt x="5432" y="2579"/>
                    <a:pt x="5240" y="1847"/>
                    <a:pt x="5035" y="1120"/>
                  </a:cubicBezTo>
                  <a:cubicBezTo>
                    <a:pt x="4938" y="785"/>
                    <a:pt x="4841" y="449"/>
                    <a:pt x="4739" y="114"/>
                  </a:cubicBezTo>
                  <a:lnTo>
                    <a:pt x="4739" y="108"/>
                  </a:lnTo>
                  <a:cubicBezTo>
                    <a:pt x="4734" y="90"/>
                    <a:pt x="4728" y="79"/>
                    <a:pt x="4721" y="63"/>
                  </a:cubicBezTo>
                  <a:cubicBezTo>
                    <a:pt x="4700" y="22"/>
                    <a:pt x="4648" y="0"/>
                    <a:pt x="46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0"/>
            <p:cNvSpPr/>
            <p:nvPr/>
          </p:nvSpPr>
          <p:spPr>
            <a:xfrm rot="-1805946" flipH="1">
              <a:off x="2384883" y="1825117"/>
              <a:ext cx="292475" cy="863416"/>
            </a:xfrm>
            <a:custGeom>
              <a:avLst/>
              <a:gdLst/>
              <a:ahLst/>
              <a:cxnLst/>
              <a:rect l="l" t="t" r="r" b="b"/>
              <a:pathLst>
                <a:path w="5700" h="16827" extrusionOk="0">
                  <a:moveTo>
                    <a:pt x="4171" y="1"/>
                  </a:moveTo>
                  <a:cubicBezTo>
                    <a:pt x="4121" y="47"/>
                    <a:pt x="4063" y="92"/>
                    <a:pt x="4006" y="137"/>
                  </a:cubicBezTo>
                  <a:cubicBezTo>
                    <a:pt x="2784" y="1104"/>
                    <a:pt x="1381" y="2251"/>
                    <a:pt x="290" y="3654"/>
                  </a:cubicBezTo>
                  <a:cubicBezTo>
                    <a:pt x="188" y="3790"/>
                    <a:pt x="91" y="3927"/>
                    <a:pt x="1" y="4052"/>
                  </a:cubicBezTo>
                  <a:lnTo>
                    <a:pt x="171" y="4110"/>
                  </a:lnTo>
                  <a:lnTo>
                    <a:pt x="205" y="4115"/>
                  </a:lnTo>
                  <a:cubicBezTo>
                    <a:pt x="329" y="4155"/>
                    <a:pt x="455" y="4189"/>
                    <a:pt x="586" y="4223"/>
                  </a:cubicBezTo>
                  <a:cubicBezTo>
                    <a:pt x="699" y="4251"/>
                    <a:pt x="814" y="4280"/>
                    <a:pt x="938" y="4309"/>
                  </a:cubicBezTo>
                  <a:cubicBezTo>
                    <a:pt x="984" y="4314"/>
                    <a:pt x="1024" y="4325"/>
                    <a:pt x="1074" y="4331"/>
                  </a:cubicBezTo>
                  <a:cubicBezTo>
                    <a:pt x="1148" y="4348"/>
                    <a:pt x="1216" y="4359"/>
                    <a:pt x="1284" y="4377"/>
                  </a:cubicBezTo>
                  <a:cubicBezTo>
                    <a:pt x="1291" y="4377"/>
                    <a:pt x="1302" y="4382"/>
                    <a:pt x="1307" y="4382"/>
                  </a:cubicBezTo>
                  <a:cubicBezTo>
                    <a:pt x="1330" y="4382"/>
                    <a:pt x="1336" y="4388"/>
                    <a:pt x="1347" y="4388"/>
                  </a:cubicBezTo>
                  <a:cubicBezTo>
                    <a:pt x="1404" y="4404"/>
                    <a:pt x="1438" y="4467"/>
                    <a:pt x="1427" y="4530"/>
                  </a:cubicBezTo>
                  <a:cubicBezTo>
                    <a:pt x="1302" y="5115"/>
                    <a:pt x="1205" y="5694"/>
                    <a:pt x="1126" y="6258"/>
                  </a:cubicBezTo>
                  <a:lnTo>
                    <a:pt x="1137" y="6245"/>
                  </a:lnTo>
                  <a:lnTo>
                    <a:pt x="1137" y="6245"/>
                  </a:lnTo>
                  <a:cubicBezTo>
                    <a:pt x="1108" y="6410"/>
                    <a:pt x="1086" y="6575"/>
                    <a:pt x="1058" y="6819"/>
                  </a:cubicBezTo>
                  <a:cubicBezTo>
                    <a:pt x="904" y="8303"/>
                    <a:pt x="916" y="9717"/>
                    <a:pt x="1086" y="11036"/>
                  </a:cubicBezTo>
                  <a:cubicBezTo>
                    <a:pt x="1092" y="11047"/>
                    <a:pt x="1092" y="11059"/>
                    <a:pt x="1092" y="11065"/>
                  </a:cubicBezTo>
                  <a:lnTo>
                    <a:pt x="1097" y="11052"/>
                  </a:lnTo>
                  <a:cubicBezTo>
                    <a:pt x="1250" y="12235"/>
                    <a:pt x="1546" y="13344"/>
                    <a:pt x="1973" y="14354"/>
                  </a:cubicBezTo>
                  <a:cubicBezTo>
                    <a:pt x="2330" y="15201"/>
                    <a:pt x="2773" y="15962"/>
                    <a:pt x="3285" y="16633"/>
                  </a:cubicBezTo>
                  <a:cubicBezTo>
                    <a:pt x="3319" y="16678"/>
                    <a:pt x="3353" y="16724"/>
                    <a:pt x="3392" y="16764"/>
                  </a:cubicBezTo>
                  <a:lnTo>
                    <a:pt x="3427" y="16809"/>
                  </a:lnTo>
                  <a:lnTo>
                    <a:pt x="3439" y="16827"/>
                  </a:lnTo>
                  <a:lnTo>
                    <a:pt x="3439" y="16775"/>
                  </a:lnTo>
                  <a:cubicBezTo>
                    <a:pt x="3416" y="16672"/>
                    <a:pt x="3398" y="16570"/>
                    <a:pt x="3382" y="16468"/>
                  </a:cubicBezTo>
                  <a:cubicBezTo>
                    <a:pt x="3337" y="16190"/>
                    <a:pt x="3308" y="15946"/>
                    <a:pt x="3290" y="15730"/>
                  </a:cubicBezTo>
                  <a:cubicBezTo>
                    <a:pt x="3256" y="15178"/>
                    <a:pt x="3302" y="14718"/>
                    <a:pt x="3427" y="14320"/>
                  </a:cubicBezTo>
                  <a:cubicBezTo>
                    <a:pt x="3439" y="14291"/>
                    <a:pt x="3455" y="14270"/>
                    <a:pt x="3478" y="14252"/>
                  </a:cubicBezTo>
                  <a:cubicBezTo>
                    <a:pt x="3478" y="14241"/>
                    <a:pt x="3484" y="14235"/>
                    <a:pt x="3484" y="14230"/>
                  </a:cubicBezTo>
                  <a:cubicBezTo>
                    <a:pt x="3500" y="14207"/>
                    <a:pt x="3523" y="14189"/>
                    <a:pt x="3552" y="14178"/>
                  </a:cubicBezTo>
                  <a:lnTo>
                    <a:pt x="3581" y="14178"/>
                  </a:lnTo>
                  <a:cubicBezTo>
                    <a:pt x="3603" y="14178"/>
                    <a:pt x="3620" y="14184"/>
                    <a:pt x="3631" y="14189"/>
                  </a:cubicBezTo>
                  <a:cubicBezTo>
                    <a:pt x="3841" y="14354"/>
                    <a:pt x="4024" y="14490"/>
                    <a:pt x="4182" y="14605"/>
                  </a:cubicBezTo>
                  <a:cubicBezTo>
                    <a:pt x="4404" y="14758"/>
                    <a:pt x="4586" y="14883"/>
                    <a:pt x="4769" y="15002"/>
                  </a:cubicBezTo>
                  <a:cubicBezTo>
                    <a:pt x="4950" y="15116"/>
                    <a:pt x="5149" y="15235"/>
                    <a:pt x="5375" y="15355"/>
                  </a:cubicBezTo>
                  <a:cubicBezTo>
                    <a:pt x="5472" y="15411"/>
                    <a:pt x="5569" y="15457"/>
                    <a:pt x="5666" y="15508"/>
                  </a:cubicBezTo>
                  <a:cubicBezTo>
                    <a:pt x="5404" y="15002"/>
                    <a:pt x="5234" y="14655"/>
                    <a:pt x="5081" y="14343"/>
                  </a:cubicBezTo>
                  <a:cubicBezTo>
                    <a:pt x="4717" y="13582"/>
                    <a:pt x="4433" y="12888"/>
                    <a:pt x="4211" y="12224"/>
                  </a:cubicBezTo>
                  <a:cubicBezTo>
                    <a:pt x="3967" y="11479"/>
                    <a:pt x="3791" y="10724"/>
                    <a:pt x="3688" y="9996"/>
                  </a:cubicBezTo>
                  <a:cubicBezTo>
                    <a:pt x="3575" y="9172"/>
                    <a:pt x="3541" y="8332"/>
                    <a:pt x="3586" y="7496"/>
                  </a:cubicBezTo>
                  <a:cubicBezTo>
                    <a:pt x="3615" y="7042"/>
                    <a:pt x="3660" y="6627"/>
                    <a:pt x="3733" y="6218"/>
                  </a:cubicBezTo>
                  <a:cubicBezTo>
                    <a:pt x="3814" y="5757"/>
                    <a:pt x="3922" y="5400"/>
                    <a:pt x="4058" y="5093"/>
                  </a:cubicBezTo>
                  <a:cubicBezTo>
                    <a:pt x="4053" y="5070"/>
                    <a:pt x="4046" y="5059"/>
                    <a:pt x="4046" y="5036"/>
                  </a:cubicBezTo>
                  <a:cubicBezTo>
                    <a:pt x="4046" y="4967"/>
                    <a:pt x="4108" y="4905"/>
                    <a:pt x="4171" y="4905"/>
                  </a:cubicBezTo>
                  <a:cubicBezTo>
                    <a:pt x="4428" y="4916"/>
                    <a:pt x="4700" y="4950"/>
                    <a:pt x="5029" y="5012"/>
                  </a:cubicBezTo>
                  <a:cubicBezTo>
                    <a:pt x="5212" y="5052"/>
                    <a:pt x="5427" y="5098"/>
                    <a:pt x="5700" y="5161"/>
                  </a:cubicBezTo>
                  <a:lnTo>
                    <a:pt x="5643" y="4978"/>
                  </a:lnTo>
                  <a:lnTo>
                    <a:pt x="5603" y="4865"/>
                  </a:lnTo>
                  <a:lnTo>
                    <a:pt x="5592" y="4831"/>
                  </a:lnTo>
                  <a:lnTo>
                    <a:pt x="5574" y="4779"/>
                  </a:lnTo>
                  <a:cubicBezTo>
                    <a:pt x="5506" y="4592"/>
                    <a:pt x="5444" y="4404"/>
                    <a:pt x="5388" y="4217"/>
                  </a:cubicBezTo>
                  <a:cubicBezTo>
                    <a:pt x="5120" y="3399"/>
                    <a:pt x="4893" y="2570"/>
                    <a:pt x="4677" y="1763"/>
                  </a:cubicBezTo>
                  <a:lnTo>
                    <a:pt x="4672" y="1739"/>
                  </a:lnTo>
                  <a:cubicBezTo>
                    <a:pt x="4530" y="1233"/>
                    <a:pt x="4359" y="609"/>
                    <a:pt x="4177" y="6"/>
                  </a:cubicBezTo>
                  <a:lnTo>
                    <a:pt x="4177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81" name="Google Shape;3581;p40"/>
          <p:cNvSpPr/>
          <p:nvPr/>
        </p:nvSpPr>
        <p:spPr>
          <a:xfrm>
            <a:off x="5685029" y="2806121"/>
            <a:ext cx="3065400" cy="563700"/>
          </a:xfrm>
          <a:prstGeom prst="roundRect">
            <a:avLst>
              <a:gd name="adj" fmla="val 33854"/>
            </a:avLst>
          </a:prstGeom>
          <a:solidFill>
            <a:srgbClr val="FFFFFF"/>
          </a:solidFill>
          <a:ln w="9525" cap="flat" cmpd="sng">
            <a:solidFill>
              <a:srgbClr val="16161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rgbClr val="6A3F00"/>
                </a:solidFill>
                <a:latin typeface="Karla"/>
                <a:ea typeface="Karla"/>
                <a:cs typeface="Karla"/>
                <a:sym typeface="Karla"/>
              </a:rPr>
              <a:t>Precipitation - rain, snow, sleet, or hail</a:t>
            </a:r>
            <a:endParaRPr sz="1800" dirty="0">
              <a:solidFill>
                <a:srgbClr val="6A3F00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3578" name="Google Shape;3578;p4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12841570" flipH="1">
            <a:off x="4573562" y="3373376"/>
            <a:ext cx="1026342" cy="1329195"/>
            <a:chOff x="2161145" y="1785282"/>
            <a:chExt cx="743931" cy="951691"/>
          </a:xfrm>
        </p:grpSpPr>
        <p:sp>
          <p:nvSpPr>
            <p:cNvPr id="3579" name="Google Shape;3579;p40"/>
            <p:cNvSpPr/>
            <p:nvPr/>
          </p:nvSpPr>
          <p:spPr>
            <a:xfrm rot="-1805946" flipH="1">
              <a:off x="2365758" y="1808125"/>
              <a:ext cx="334704" cy="906005"/>
            </a:xfrm>
            <a:custGeom>
              <a:avLst/>
              <a:gdLst/>
              <a:ahLst/>
              <a:cxnLst/>
              <a:rect l="l" t="t" r="r" b="b"/>
              <a:pathLst>
                <a:path w="6523" h="17657" extrusionOk="0">
                  <a:moveTo>
                    <a:pt x="4580" y="324"/>
                  </a:moveTo>
                  <a:lnTo>
                    <a:pt x="4580" y="329"/>
                  </a:lnTo>
                  <a:cubicBezTo>
                    <a:pt x="4762" y="932"/>
                    <a:pt x="4933" y="1556"/>
                    <a:pt x="5075" y="2062"/>
                  </a:cubicBezTo>
                  <a:lnTo>
                    <a:pt x="5080" y="2086"/>
                  </a:lnTo>
                  <a:cubicBezTo>
                    <a:pt x="5296" y="2893"/>
                    <a:pt x="5523" y="3722"/>
                    <a:pt x="5791" y="4540"/>
                  </a:cubicBezTo>
                  <a:cubicBezTo>
                    <a:pt x="5847" y="4727"/>
                    <a:pt x="5909" y="4915"/>
                    <a:pt x="5977" y="5102"/>
                  </a:cubicBezTo>
                  <a:lnTo>
                    <a:pt x="5995" y="5154"/>
                  </a:lnTo>
                  <a:lnTo>
                    <a:pt x="6006" y="5188"/>
                  </a:lnTo>
                  <a:lnTo>
                    <a:pt x="6046" y="5301"/>
                  </a:lnTo>
                  <a:lnTo>
                    <a:pt x="6085" y="5427"/>
                  </a:lnTo>
                  <a:cubicBezTo>
                    <a:pt x="6085" y="5427"/>
                    <a:pt x="6085" y="5432"/>
                    <a:pt x="6092" y="5432"/>
                  </a:cubicBezTo>
                  <a:cubicBezTo>
                    <a:pt x="6098" y="5450"/>
                    <a:pt x="6103" y="5466"/>
                    <a:pt x="6103" y="5484"/>
                  </a:cubicBezTo>
                  <a:cubicBezTo>
                    <a:pt x="5830" y="5421"/>
                    <a:pt x="5615" y="5375"/>
                    <a:pt x="5432" y="5341"/>
                  </a:cubicBezTo>
                  <a:cubicBezTo>
                    <a:pt x="5159" y="5285"/>
                    <a:pt x="4876" y="5233"/>
                    <a:pt x="4603" y="5233"/>
                  </a:cubicBezTo>
                  <a:cubicBezTo>
                    <a:pt x="4466" y="5233"/>
                    <a:pt x="4456" y="5330"/>
                    <a:pt x="4415" y="5443"/>
                  </a:cubicBezTo>
                  <a:cubicBezTo>
                    <a:pt x="4375" y="5586"/>
                    <a:pt x="4336" y="5723"/>
                    <a:pt x="4296" y="5859"/>
                  </a:cubicBezTo>
                  <a:cubicBezTo>
                    <a:pt x="4228" y="6085"/>
                    <a:pt x="4176" y="6313"/>
                    <a:pt x="4136" y="6541"/>
                  </a:cubicBezTo>
                  <a:cubicBezTo>
                    <a:pt x="4063" y="6950"/>
                    <a:pt x="4018" y="7365"/>
                    <a:pt x="3995" y="7819"/>
                  </a:cubicBezTo>
                  <a:cubicBezTo>
                    <a:pt x="3950" y="8655"/>
                    <a:pt x="3984" y="9495"/>
                    <a:pt x="4091" y="10319"/>
                  </a:cubicBezTo>
                  <a:cubicBezTo>
                    <a:pt x="4194" y="11047"/>
                    <a:pt x="4370" y="11797"/>
                    <a:pt x="4614" y="12547"/>
                  </a:cubicBezTo>
                  <a:cubicBezTo>
                    <a:pt x="4836" y="13211"/>
                    <a:pt x="5120" y="13905"/>
                    <a:pt x="5484" y="14666"/>
                  </a:cubicBezTo>
                  <a:cubicBezTo>
                    <a:pt x="5608" y="14921"/>
                    <a:pt x="5751" y="15206"/>
                    <a:pt x="5943" y="15581"/>
                  </a:cubicBezTo>
                  <a:cubicBezTo>
                    <a:pt x="5983" y="15660"/>
                    <a:pt x="6029" y="15746"/>
                    <a:pt x="6074" y="15831"/>
                  </a:cubicBezTo>
                  <a:lnTo>
                    <a:pt x="6069" y="15831"/>
                  </a:lnTo>
                  <a:cubicBezTo>
                    <a:pt x="5972" y="15780"/>
                    <a:pt x="5875" y="15729"/>
                    <a:pt x="5778" y="15678"/>
                  </a:cubicBezTo>
                  <a:cubicBezTo>
                    <a:pt x="5552" y="15558"/>
                    <a:pt x="5353" y="15439"/>
                    <a:pt x="5172" y="15325"/>
                  </a:cubicBezTo>
                  <a:cubicBezTo>
                    <a:pt x="4989" y="15206"/>
                    <a:pt x="4807" y="15081"/>
                    <a:pt x="4592" y="14928"/>
                  </a:cubicBezTo>
                  <a:cubicBezTo>
                    <a:pt x="4427" y="14813"/>
                    <a:pt x="4244" y="14677"/>
                    <a:pt x="4034" y="14512"/>
                  </a:cubicBezTo>
                  <a:cubicBezTo>
                    <a:pt x="4017" y="14498"/>
                    <a:pt x="4001" y="14492"/>
                    <a:pt x="3985" y="14492"/>
                  </a:cubicBezTo>
                  <a:cubicBezTo>
                    <a:pt x="3831" y="14492"/>
                    <a:pt x="3731" y="15078"/>
                    <a:pt x="3716" y="15160"/>
                  </a:cubicBezTo>
                  <a:cubicBezTo>
                    <a:pt x="3677" y="15456"/>
                    <a:pt x="3677" y="15757"/>
                    <a:pt x="3693" y="16053"/>
                  </a:cubicBezTo>
                  <a:cubicBezTo>
                    <a:pt x="3711" y="16269"/>
                    <a:pt x="3740" y="16513"/>
                    <a:pt x="3785" y="16791"/>
                  </a:cubicBezTo>
                  <a:cubicBezTo>
                    <a:pt x="3801" y="16893"/>
                    <a:pt x="3819" y="16995"/>
                    <a:pt x="3842" y="17098"/>
                  </a:cubicBezTo>
                  <a:lnTo>
                    <a:pt x="3842" y="17121"/>
                  </a:lnTo>
                  <a:cubicBezTo>
                    <a:pt x="3842" y="17126"/>
                    <a:pt x="3847" y="17137"/>
                    <a:pt x="3847" y="17144"/>
                  </a:cubicBezTo>
                  <a:lnTo>
                    <a:pt x="3842" y="17144"/>
                  </a:lnTo>
                  <a:lnTo>
                    <a:pt x="3842" y="17150"/>
                  </a:lnTo>
                  <a:lnTo>
                    <a:pt x="3830" y="17132"/>
                  </a:lnTo>
                  <a:lnTo>
                    <a:pt x="3795" y="17087"/>
                  </a:lnTo>
                  <a:cubicBezTo>
                    <a:pt x="3756" y="17047"/>
                    <a:pt x="3722" y="17001"/>
                    <a:pt x="3688" y="16956"/>
                  </a:cubicBezTo>
                  <a:cubicBezTo>
                    <a:pt x="3176" y="16285"/>
                    <a:pt x="2733" y="15524"/>
                    <a:pt x="2376" y="14677"/>
                  </a:cubicBezTo>
                  <a:cubicBezTo>
                    <a:pt x="2028" y="13853"/>
                    <a:pt x="1768" y="12961"/>
                    <a:pt x="1603" y="12023"/>
                  </a:cubicBezTo>
                  <a:cubicBezTo>
                    <a:pt x="1563" y="11808"/>
                    <a:pt x="1529" y="11598"/>
                    <a:pt x="1500" y="11382"/>
                  </a:cubicBezTo>
                  <a:lnTo>
                    <a:pt x="1495" y="11388"/>
                  </a:lnTo>
                  <a:cubicBezTo>
                    <a:pt x="1495" y="11382"/>
                    <a:pt x="1489" y="11370"/>
                    <a:pt x="1489" y="11359"/>
                  </a:cubicBezTo>
                  <a:cubicBezTo>
                    <a:pt x="1319" y="10040"/>
                    <a:pt x="1307" y="8626"/>
                    <a:pt x="1461" y="7142"/>
                  </a:cubicBezTo>
                  <a:cubicBezTo>
                    <a:pt x="1483" y="6943"/>
                    <a:pt x="1500" y="6801"/>
                    <a:pt x="1523" y="6665"/>
                  </a:cubicBezTo>
                  <a:cubicBezTo>
                    <a:pt x="1529" y="6631"/>
                    <a:pt x="1534" y="6602"/>
                    <a:pt x="1534" y="6575"/>
                  </a:cubicBezTo>
                  <a:lnTo>
                    <a:pt x="1534" y="6575"/>
                  </a:lnTo>
                  <a:lnTo>
                    <a:pt x="1529" y="6581"/>
                  </a:lnTo>
                  <a:cubicBezTo>
                    <a:pt x="1608" y="6017"/>
                    <a:pt x="1710" y="5438"/>
                    <a:pt x="1830" y="4853"/>
                  </a:cubicBezTo>
                  <a:cubicBezTo>
                    <a:pt x="1841" y="4790"/>
                    <a:pt x="1807" y="4727"/>
                    <a:pt x="1750" y="4711"/>
                  </a:cubicBezTo>
                  <a:cubicBezTo>
                    <a:pt x="1744" y="4711"/>
                    <a:pt x="1733" y="4705"/>
                    <a:pt x="1721" y="4705"/>
                  </a:cubicBezTo>
                  <a:lnTo>
                    <a:pt x="1705" y="4705"/>
                  </a:lnTo>
                  <a:cubicBezTo>
                    <a:pt x="1699" y="4700"/>
                    <a:pt x="1694" y="4700"/>
                    <a:pt x="1687" y="4700"/>
                  </a:cubicBezTo>
                  <a:cubicBezTo>
                    <a:pt x="1619" y="4682"/>
                    <a:pt x="1551" y="4671"/>
                    <a:pt x="1477" y="4654"/>
                  </a:cubicBezTo>
                  <a:cubicBezTo>
                    <a:pt x="1427" y="4648"/>
                    <a:pt x="1387" y="4637"/>
                    <a:pt x="1341" y="4632"/>
                  </a:cubicBezTo>
                  <a:cubicBezTo>
                    <a:pt x="1217" y="4603"/>
                    <a:pt x="1097" y="4574"/>
                    <a:pt x="989" y="4546"/>
                  </a:cubicBezTo>
                  <a:cubicBezTo>
                    <a:pt x="858" y="4512"/>
                    <a:pt x="732" y="4478"/>
                    <a:pt x="608" y="4438"/>
                  </a:cubicBezTo>
                  <a:lnTo>
                    <a:pt x="574" y="4433"/>
                  </a:lnTo>
                  <a:cubicBezTo>
                    <a:pt x="574" y="4433"/>
                    <a:pt x="432" y="4386"/>
                    <a:pt x="426" y="4386"/>
                  </a:cubicBezTo>
                  <a:cubicBezTo>
                    <a:pt x="420" y="4381"/>
                    <a:pt x="415" y="4381"/>
                    <a:pt x="404" y="4375"/>
                  </a:cubicBezTo>
                  <a:cubicBezTo>
                    <a:pt x="494" y="4250"/>
                    <a:pt x="591" y="4113"/>
                    <a:pt x="693" y="3977"/>
                  </a:cubicBezTo>
                  <a:cubicBezTo>
                    <a:pt x="1784" y="2574"/>
                    <a:pt x="3187" y="1427"/>
                    <a:pt x="4409" y="460"/>
                  </a:cubicBezTo>
                  <a:cubicBezTo>
                    <a:pt x="4466" y="415"/>
                    <a:pt x="4524" y="370"/>
                    <a:pt x="4580" y="324"/>
                  </a:cubicBezTo>
                  <a:close/>
                  <a:moveTo>
                    <a:pt x="4603" y="0"/>
                  </a:moveTo>
                  <a:cubicBezTo>
                    <a:pt x="4580" y="0"/>
                    <a:pt x="4558" y="6"/>
                    <a:pt x="4540" y="17"/>
                  </a:cubicBezTo>
                  <a:cubicBezTo>
                    <a:pt x="4456" y="74"/>
                    <a:pt x="4375" y="125"/>
                    <a:pt x="4291" y="182"/>
                  </a:cubicBezTo>
                  <a:cubicBezTo>
                    <a:pt x="4205" y="245"/>
                    <a:pt x="4115" y="307"/>
                    <a:pt x="4029" y="370"/>
                  </a:cubicBezTo>
                  <a:cubicBezTo>
                    <a:pt x="3853" y="500"/>
                    <a:pt x="3677" y="630"/>
                    <a:pt x="3506" y="767"/>
                  </a:cubicBezTo>
                  <a:cubicBezTo>
                    <a:pt x="3165" y="1029"/>
                    <a:pt x="2835" y="1312"/>
                    <a:pt x="2518" y="1597"/>
                  </a:cubicBezTo>
                  <a:cubicBezTo>
                    <a:pt x="1875" y="2170"/>
                    <a:pt x="1267" y="2791"/>
                    <a:pt x="722" y="3460"/>
                  </a:cubicBezTo>
                  <a:cubicBezTo>
                    <a:pt x="596" y="3614"/>
                    <a:pt x="477" y="3773"/>
                    <a:pt x="357" y="3938"/>
                  </a:cubicBezTo>
                  <a:cubicBezTo>
                    <a:pt x="267" y="4052"/>
                    <a:pt x="182" y="4171"/>
                    <a:pt x="92" y="4284"/>
                  </a:cubicBezTo>
                  <a:cubicBezTo>
                    <a:pt x="63" y="4325"/>
                    <a:pt x="34" y="4364"/>
                    <a:pt x="17" y="4404"/>
                  </a:cubicBezTo>
                  <a:cubicBezTo>
                    <a:pt x="0" y="4449"/>
                    <a:pt x="6" y="4506"/>
                    <a:pt x="40" y="4540"/>
                  </a:cubicBezTo>
                  <a:cubicBezTo>
                    <a:pt x="68" y="4569"/>
                    <a:pt x="108" y="4580"/>
                    <a:pt x="147" y="4591"/>
                  </a:cubicBezTo>
                  <a:cubicBezTo>
                    <a:pt x="409" y="4654"/>
                    <a:pt x="659" y="4739"/>
                    <a:pt x="915" y="4824"/>
                  </a:cubicBezTo>
                  <a:cubicBezTo>
                    <a:pt x="1028" y="4864"/>
                    <a:pt x="1142" y="4898"/>
                    <a:pt x="1256" y="4926"/>
                  </a:cubicBezTo>
                  <a:cubicBezTo>
                    <a:pt x="1358" y="4949"/>
                    <a:pt x="1461" y="4966"/>
                    <a:pt x="1563" y="4966"/>
                  </a:cubicBezTo>
                  <a:cubicBezTo>
                    <a:pt x="1296" y="6302"/>
                    <a:pt x="1142" y="7654"/>
                    <a:pt x="1131" y="9012"/>
                  </a:cubicBezTo>
                  <a:cubicBezTo>
                    <a:pt x="1114" y="10433"/>
                    <a:pt x="1273" y="11865"/>
                    <a:pt x="1648" y="13234"/>
                  </a:cubicBezTo>
                  <a:cubicBezTo>
                    <a:pt x="2023" y="14603"/>
                    <a:pt x="2636" y="15904"/>
                    <a:pt x="3483" y="17042"/>
                  </a:cubicBezTo>
                  <a:cubicBezTo>
                    <a:pt x="3546" y="17132"/>
                    <a:pt x="3614" y="17218"/>
                    <a:pt x="3682" y="17302"/>
                  </a:cubicBezTo>
                  <a:cubicBezTo>
                    <a:pt x="3761" y="17405"/>
                    <a:pt x="3881" y="17638"/>
                    <a:pt x="4023" y="17656"/>
                  </a:cubicBezTo>
                  <a:cubicBezTo>
                    <a:pt x="4030" y="17657"/>
                    <a:pt x="4036" y="17657"/>
                    <a:pt x="4043" y="17657"/>
                  </a:cubicBezTo>
                  <a:cubicBezTo>
                    <a:pt x="4110" y="17657"/>
                    <a:pt x="4171" y="17608"/>
                    <a:pt x="4176" y="17541"/>
                  </a:cubicBezTo>
                  <a:cubicBezTo>
                    <a:pt x="4183" y="17525"/>
                    <a:pt x="4176" y="17507"/>
                    <a:pt x="4176" y="17491"/>
                  </a:cubicBezTo>
                  <a:cubicBezTo>
                    <a:pt x="4136" y="17263"/>
                    <a:pt x="4097" y="17042"/>
                    <a:pt x="4068" y="16820"/>
                  </a:cubicBezTo>
                  <a:lnTo>
                    <a:pt x="4068" y="16814"/>
                  </a:lnTo>
                  <a:lnTo>
                    <a:pt x="4068" y="16809"/>
                  </a:lnTo>
                  <a:cubicBezTo>
                    <a:pt x="4068" y="16809"/>
                    <a:pt x="4068" y="16803"/>
                    <a:pt x="4063" y="16796"/>
                  </a:cubicBezTo>
                  <a:lnTo>
                    <a:pt x="4063" y="16791"/>
                  </a:lnTo>
                  <a:cubicBezTo>
                    <a:pt x="4029" y="16490"/>
                    <a:pt x="4006" y="16190"/>
                    <a:pt x="4000" y="15883"/>
                  </a:cubicBezTo>
                  <a:cubicBezTo>
                    <a:pt x="3995" y="15581"/>
                    <a:pt x="4006" y="15280"/>
                    <a:pt x="4046" y="14978"/>
                  </a:cubicBezTo>
                  <a:cubicBezTo>
                    <a:pt x="4052" y="14928"/>
                    <a:pt x="4063" y="14871"/>
                    <a:pt x="4068" y="14819"/>
                  </a:cubicBezTo>
                  <a:cubicBezTo>
                    <a:pt x="4210" y="14921"/>
                    <a:pt x="4346" y="15030"/>
                    <a:pt x="4483" y="15138"/>
                  </a:cubicBezTo>
                  <a:cubicBezTo>
                    <a:pt x="4671" y="15285"/>
                    <a:pt x="4865" y="15427"/>
                    <a:pt x="5057" y="15564"/>
                  </a:cubicBezTo>
                  <a:cubicBezTo>
                    <a:pt x="5403" y="15808"/>
                    <a:pt x="5757" y="16012"/>
                    <a:pt x="6143" y="16183"/>
                  </a:cubicBezTo>
                  <a:cubicBezTo>
                    <a:pt x="6194" y="16211"/>
                    <a:pt x="6256" y="16229"/>
                    <a:pt x="6313" y="16229"/>
                  </a:cubicBezTo>
                  <a:cubicBezTo>
                    <a:pt x="6421" y="16224"/>
                    <a:pt x="6523" y="16114"/>
                    <a:pt x="6467" y="16007"/>
                  </a:cubicBezTo>
                  <a:cubicBezTo>
                    <a:pt x="6085" y="15291"/>
                    <a:pt x="5728" y="14564"/>
                    <a:pt x="5410" y="13819"/>
                  </a:cubicBezTo>
                  <a:cubicBezTo>
                    <a:pt x="5172" y="13251"/>
                    <a:pt x="4960" y="12671"/>
                    <a:pt x="4790" y="12081"/>
                  </a:cubicBezTo>
                  <a:cubicBezTo>
                    <a:pt x="4614" y="11485"/>
                    <a:pt x="4483" y="10871"/>
                    <a:pt x="4398" y="10257"/>
                  </a:cubicBezTo>
                  <a:cubicBezTo>
                    <a:pt x="4262" y="9217"/>
                    <a:pt x="4256" y="8161"/>
                    <a:pt x="4393" y="7122"/>
                  </a:cubicBezTo>
                  <a:lnTo>
                    <a:pt x="4393" y="7122"/>
                  </a:lnTo>
                  <a:cubicBezTo>
                    <a:pt x="4392" y="7123"/>
                    <a:pt x="4392" y="7124"/>
                    <a:pt x="4391" y="7124"/>
                  </a:cubicBezTo>
                  <a:lnTo>
                    <a:pt x="4391" y="7124"/>
                  </a:lnTo>
                  <a:cubicBezTo>
                    <a:pt x="4392" y="7124"/>
                    <a:pt x="4392" y="7123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2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1"/>
                    <a:pt x="4393" y="7121"/>
                  </a:cubicBezTo>
                  <a:lnTo>
                    <a:pt x="4393" y="7121"/>
                  </a:lnTo>
                  <a:cubicBezTo>
                    <a:pt x="4393" y="7121"/>
                    <a:pt x="4393" y="7121"/>
                    <a:pt x="4393" y="7122"/>
                  </a:cubicBezTo>
                  <a:lnTo>
                    <a:pt x="4393" y="7122"/>
                  </a:lnTo>
                  <a:cubicBezTo>
                    <a:pt x="4393" y="7121"/>
                    <a:pt x="4393" y="7121"/>
                    <a:pt x="4393" y="7121"/>
                  </a:cubicBezTo>
                  <a:lnTo>
                    <a:pt x="4393" y="7108"/>
                  </a:lnTo>
                  <a:lnTo>
                    <a:pt x="4393" y="7097"/>
                  </a:lnTo>
                  <a:cubicBezTo>
                    <a:pt x="4432" y="6825"/>
                    <a:pt x="4477" y="6552"/>
                    <a:pt x="4529" y="6285"/>
                  </a:cubicBezTo>
                  <a:cubicBezTo>
                    <a:pt x="4585" y="6023"/>
                    <a:pt x="4642" y="5762"/>
                    <a:pt x="4687" y="5500"/>
                  </a:cubicBezTo>
                  <a:cubicBezTo>
                    <a:pt x="4779" y="5506"/>
                    <a:pt x="4870" y="5518"/>
                    <a:pt x="4960" y="5529"/>
                  </a:cubicBezTo>
                  <a:cubicBezTo>
                    <a:pt x="5398" y="5586"/>
                    <a:pt x="5825" y="5723"/>
                    <a:pt x="6263" y="5762"/>
                  </a:cubicBezTo>
                  <a:cubicBezTo>
                    <a:pt x="6273" y="5762"/>
                    <a:pt x="6290" y="5762"/>
                    <a:pt x="6302" y="5757"/>
                  </a:cubicBezTo>
                  <a:cubicBezTo>
                    <a:pt x="6473" y="5705"/>
                    <a:pt x="6268" y="5301"/>
                    <a:pt x="6239" y="5222"/>
                  </a:cubicBezTo>
                  <a:cubicBezTo>
                    <a:pt x="6205" y="5125"/>
                    <a:pt x="6177" y="5034"/>
                    <a:pt x="6143" y="4939"/>
                  </a:cubicBezTo>
                  <a:cubicBezTo>
                    <a:pt x="6080" y="4761"/>
                    <a:pt x="6024" y="4580"/>
                    <a:pt x="5967" y="4399"/>
                  </a:cubicBezTo>
                  <a:cubicBezTo>
                    <a:pt x="5853" y="4040"/>
                    <a:pt x="5744" y="3677"/>
                    <a:pt x="5637" y="3307"/>
                  </a:cubicBezTo>
                  <a:cubicBezTo>
                    <a:pt x="5432" y="2579"/>
                    <a:pt x="5240" y="1847"/>
                    <a:pt x="5035" y="1120"/>
                  </a:cubicBezTo>
                  <a:cubicBezTo>
                    <a:pt x="4938" y="785"/>
                    <a:pt x="4841" y="449"/>
                    <a:pt x="4739" y="114"/>
                  </a:cubicBezTo>
                  <a:lnTo>
                    <a:pt x="4739" y="108"/>
                  </a:lnTo>
                  <a:cubicBezTo>
                    <a:pt x="4734" y="90"/>
                    <a:pt x="4728" y="79"/>
                    <a:pt x="4721" y="63"/>
                  </a:cubicBezTo>
                  <a:cubicBezTo>
                    <a:pt x="4700" y="22"/>
                    <a:pt x="4648" y="0"/>
                    <a:pt x="46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0"/>
            <p:cNvSpPr/>
            <p:nvPr/>
          </p:nvSpPr>
          <p:spPr>
            <a:xfrm rot="-1805946" flipH="1">
              <a:off x="2384883" y="1825117"/>
              <a:ext cx="292475" cy="863416"/>
            </a:xfrm>
            <a:custGeom>
              <a:avLst/>
              <a:gdLst/>
              <a:ahLst/>
              <a:cxnLst/>
              <a:rect l="l" t="t" r="r" b="b"/>
              <a:pathLst>
                <a:path w="5700" h="16827" extrusionOk="0">
                  <a:moveTo>
                    <a:pt x="4171" y="1"/>
                  </a:moveTo>
                  <a:cubicBezTo>
                    <a:pt x="4121" y="47"/>
                    <a:pt x="4063" y="92"/>
                    <a:pt x="4006" y="137"/>
                  </a:cubicBezTo>
                  <a:cubicBezTo>
                    <a:pt x="2784" y="1104"/>
                    <a:pt x="1381" y="2251"/>
                    <a:pt x="290" y="3654"/>
                  </a:cubicBezTo>
                  <a:cubicBezTo>
                    <a:pt x="188" y="3790"/>
                    <a:pt x="91" y="3927"/>
                    <a:pt x="1" y="4052"/>
                  </a:cubicBezTo>
                  <a:lnTo>
                    <a:pt x="171" y="4110"/>
                  </a:lnTo>
                  <a:lnTo>
                    <a:pt x="205" y="4115"/>
                  </a:lnTo>
                  <a:cubicBezTo>
                    <a:pt x="329" y="4155"/>
                    <a:pt x="455" y="4189"/>
                    <a:pt x="586" y="4223"/>
                  </a:cubicBezTo>
                  <a:cubicBezTo>
                    <a:pt x="699" y="4251"/>
                    <a:pt x="814" y="4280"/>
                    <a:pt x="938" y="4309"/>
                  </a:cubicBezTo>
                  <a:cubicBezTo>
                    <a:pt x="984" y="4314"/>
                    <a:pt x="1024" y="4325"/>
                    <a:pt x="1074" y="4331"/>
                  </a:cubicBezTo>
                  <a:cubicBezTo>
                    <a:pt x="1148" y="4348"/>
                    <a:pt x="1216" y="4359"/>
                    <a:pt x="1284" y="4377"/>
                  </a:cubicBezTo>
                  <a:cubicBezTo>
                    <a:pt x="1291" y="4377"/>
                    <a:pt x="1302" y="4382"/>
                    <a:pt x="1307" y="4382"/>
                  </a:cubicBezTo>
                  <a:cubicBezTo>
                    <a:pt x="1330" y="4382"/>
                    <a:pt x="1336" y="4388"/>
                    <a:pt x="1347" y="4388"/>
                  </a:cubicBezTo>
                  <a:cubicBezTo>
                    <a:pt x="1404" y="4404"/>
                    <a:pt x="1438" y="4467"/>
                    <a:pt x="1427" y="4530"/>
                  </a:cubicBezTo>
                  <a:cubicBezTo>
                    <a:pt x="1302" y="5115"/>
                    <a:pt x="1205" y="5694"/>
                    <a:pt x="1126" y="6258"/>
                  </a:cubicBezTo>
                  <a:lnTo>
                    <a:pt x="1137" y="6245"/>
                  </a:lnTo>
                  <a:lnTo>
                    <a:pt x="1137" y="6245"/>
                  </a:lnTo>
                  <a:cubicBezTo>
                    <a:pt x="1108" y="6410"/>
                    <a:pt x="1086" y="6575"/>
                    <a:pt x="1058" y="6819"/>
                  </a:cubicBezTo>
                  <a:cubicBezTo>
                    <a:pt x="904" y="8303"/>
                    <a:pt x="916" y="9717"/>
                    <a:pt x="1086" y="11036"/>
                  </a:cubicBezTo>
                  <a:cubicBezTo>
                    <a:pt x="1092" y="11047"/>
                    <a:pt x="1092" y="11059"/>
                    <a:pt x="1092" y="11065"/>
                  </a:cubicBezTo>
                  <a:lnTo>
                    <a:pt x="1097" y="11052"/>
                  </a:lnTo>
                  <a:cubicBezTo>
                    <a:pt x="1250" y="12235"/>
                    <a:pt x="1546" y="13344"/>
                    <a:pt x="1973" y="14354"/>
                  </a:cubicBezTo>
                  <a:cubicBezTo>
                    <a:pt x="2330" y="15201"/>
                    <a:pt x="2773" y="15962"/>
                    <a:pt x="3285" y="16633"/>
                  </a:cubicBezTo>
                  <a:cubicBezTo>
                    <a:pt x="3319" y="16678"/>
                    <a:pt x="3353" y="16724"/>
                    <a:pt x="3392" y="16764"/>
                  </a:cubicBezTo>
                  <a:lnTo>
                    <a:pt x="3427" y="16809"/>
                  </a:lnTo>
                  <a:lnTo>
                    <a:pt x="3439" y="16827"/>
                  </a:lnTo>
                  <a:lnTo>
                    <a:pt x="3439" y="16775"/>
                  </a:lnTo>
                  <a:cubicBezTo>
                    <a:pt x="3416" y="16672"/>
                    <a:pt x="3398" y="16570"/>
                    <a:pt x="3382" y="16468"/>
                  </a:cubicBezTo>
                  <a:cubicBezTo>
                    <a:pt x="3337" y="16190"/>
                    <a:pt x="3308" y="15946"/>
                    <a:pt x="3290" y="15730"/>
                  </a:cubicBezTo>
                  <a:cubicBezTo>
                    <a:pt x="3256" y="15178"/>
                    <a:pt x="3302" y="14718"/>
                    <a:pt x="3427" y="14320"/>
                  </a:cubicBezTo>
                  <a:cubicBezTo>
                    <a:pt x="3439" y="14291"/>
                    <a:pt x="3455" y="14270"/>
                    <a:pt x="3478" y="14252"/>
                  </a:cubicBezTo>
                  <a:cubicBezTo>
                    <a:pt x="3478" y="14241"/>
                    <a:pt x="3484" y="14235"/>
                    <a:pt x="3484" y="14230"/>
                  </a:cubicBezTo>
                  <a:cubicBezTo>
                    <a:pt x="3500" y="14207"/>
                    <a:pt x="3523" y="14189"/>
                    <a:pt x="3552" y="14178"/>
                  </a:cubicBezTo>
                  <a:lnTo>
                    <a:pt x="3581" y="14178"/>
                  </a:lnTo>
                  <a:cubicBezTo>
                    <a:pt x="3603" y="14178"/>
                    <a:pt x="3620" y="14184"/>
                    <a:pt x="3631" y="14189"/>
                  </a:cubicBezTo>
                  <a:cubicBezTo>
                    <a:pt x="3841" y="14354"/>
                    <a:pt x="4024" y="14490"/>
                    <a:pt x="4182" y="14605"/>
                  </a:cubicBezTo>
                  <a:cubicBezTo>
                    <a:pt x="4404" y="14758"/>
                    <a:pt x="4586" y="14883"/>
                    <a:pt x="4769" y="15002"/>
                  </a:cubicBezTo>
                  <a:cubicBezTo>
                    <a:pt x="4950" y="15116"/>
                    <a:pt x="5149" y="15235"/>
                    <a:pt x="5375" y="15355"/>
                  </a:cubicBezTo>
                  <a:cubicBezTo>
                    <a:pt x="5472" y="15411"/>
                    <a:pt x="5569" y="15457"/>
                    <a:pt x="5666" y="15508"/>
                  </a:cubicBezTo>
                  <a:cubicBezTo>
                    <a:pt x="5404" y="15002"/>
                    <a:pt x="5234" y="14655"/>
                    <a:pt x="5081" y="14343"/>
                  </a:cubicBezTo>
                  <a:cubicBezTo>
                    <a:pt x="4717" y="13582"/>
                    <a:pt x="4433" y="12888"/>
                    <a:pt x="4211" y="12224"/>
                  </a:cubicBezTo>
                  <a:cubicBezTo>
                    <a:pt x="3967" y="11479"/>
                    <a:pt x="3791" y="10724"/>
                    <a:pt x="3688" y="9996"/>
                  </a:cubicBezTo>
                  <a:cubicBezTo>
                    <a:pt x="3575" y="9172"/>
                    <a:pt x="3541" y="8332"/>
                    <a:pt x="3586" y="7496"/>
                  </a:cubicBezTo>
                  <a:cubicBezTo>
                    <a:pt x="3615" y="7042"/>
                    <a:pt x="3660" y="6627"/>
                    <a:pt x="3733" y="6218"/>
                  </a:cubicBezTo>
                  <a:cubicBezTo>
                    <a:pt x="3814" y="5757"/>
                    <a:pt x="3922" y="5400"/>
                    <a:pt x="4058" y="5093"/>
                  </a:cubicBezTo>
                  <a:cubicBezTo>
                    <a:pt x="4053" y="5070"/>
                    <a:pt x="4046" y="5059"/>
                    <a:pt x="4046" y="5036"/>
                  </a:cubicBezTo>
                  <a:cubicBezTo>
                    <a:pt x="4046" y="4967"/>
                    <a:pt x="4108" y="4905"/>
                    <a:pt x="4171" y="4905"/>
                  </a:cubicBezTo>
                  <a:cubicBezTo>
                    <a:pt x="4428" y="4916"/>
                    <a:pt x="4700" y="4950"/>
                    <a:pt x="5029" y="5012"/>
                  </a:cubicBezTo>
                  <a:cubicBezTo>
                    <a:pt x="5212" y="5052"/>
                    <a:pt x="5427" y="5098"/>
                    <a:pt x="5700" y="5161"/>
                  </a:cubicBezTo>
                  <a:lnTo>
                    <a:pt x="5643" y="4978"/>
                  </a:lnTo>
                  <a:lnTo>
                    <a:pt x="5603" y="4865"/>
                  </a:lnTo>
                  <a:lnTo>
                    <a:pt x="5592" y="4831"/>
                  </a:lnTo>
                  <a:lnTo>
                    <a:pt x="5574" y="4779"/>
                  </a:lnTo>
                  <a:cubicBezTo>
                    <a:pt x="5506" y="4592"/>
                    <a:pt x="5444" y="4404"/>
                    <a:pt x="5388" y="4217"/>
                  </a:cubicBezTo>
                  <a:cubicBezTo>
                    <a:pt x="5120" y="3399"/>
                    <a:pt x="4893" y="2570"/>
                    <a:pt x="4677" y="1763"/>
                  </a:cubicBezTo>
                  <a:lnTo>
                    <a:pt x="4672" y="1739"/>
                  </a:lnTo>
                  <a:cubicBezTo>
                    <a:pt x="4530" y="1233"/>
                    <a:pt x="4359" y="609"/>
                    <a:pt x="4177" y="6"/>
                  </a:cubicBezTo>
                  <a:lnTo>
                    <a:pt x="4177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84" name="Google Shape;3584;p40"/>
          <p:cNvSpPr/>
          <p:nvPr/>
        </p:nvSpPr>
        <p:spPr>
          <a:xfrm>
            <a:off x="6525875" y="3849153"/>
            <a:ext cx="2089800" cy="948900"/>
          </a:xfrm>
          <a:prstGeom prst="roundRect">
            <a:avLst>
              <a:gd name="adj" fmla="val 33854"/>
            </a:avLst>
          </a:prstGeom>
          <a:solidFill>
            <a:srgbClr val="FFFFFF"/>
          </a:solidFill>
          <a:ln w="9525" cap="flat" cmpd="sng">
            <a:solidFill>
              <a:srgbClr val="16161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rgbClr val="6A3F00"/>
                </a:solidFill>
                <a:latin typeface="Karla"/>
                <a:ea typeface="Karla"/>
                <a:cs typeface="Karla"/>
                <a:sym typeface="Karla"/>
              </a:rPr>
              <a:t>Sublimation - changes from a solid to a gas</a:t>
            </a:r>
            <a:endParaRPr sz="1800" dirty="0">
              <a:solidFill>
                <a:srgbClr val="6A3F00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sp>
        <p:nvSpPr>
          <p:cNvPr id="2946" name="Google Shape;2946;p40"/>
          <p:cNvSpPr/>
          <p:nvPr/>
        </p:nvSpPr>
        <p:spPr>
          <a:xfrm>
            <a:off x="822960" y="4138006"/>
            <a:ext cx="3466575" cy="563700"/>
          </a:xfrm>
          <a:prstGeom prst="roundRect">
            <a:avLst>
              <a:gd name="adj" fmla="val 33854"/>
            </a:avLst>
          </a:prstGeom>
          <a:solidFill>
            <a:srgbClr val="FFFFFF"/>
          </a:solidFill>
          <a:ln w="9525" cap="flat" cmpd="sng">
            <a:solidFill>
              <a:srgbClr val="16161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rgbClr val="6A3F00"/>
                </a:solidFill>
                <a:latin typeface="Karla"/>
                <a:ea typeface="Karla"/>
                <a:cs typeface="Karla"/>
                <a:sym typeface="Karla"/>
              </a:rPr>
              <a:t>Accumulation - precipitation stored in bodies of water</a:t>
            </a:r>
            <a:endParaRPr sz="1800" dirty="0">
              <a:solidFill>
                <a:srgbClr val="6A3F00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3575" name="Google Shape;3575;p4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-4057208" flipH="1">
            <a:off x="632575" y="3051301"/>
            <a:ext cx="849743" cy="1087053"/>
            <a:chOff x="2161145" y="1785282"/>
            <a:chExt cx="743931" cy="951691"/>
          </a:xfrm>
        </p:grpSpPr>
        <p:sp>
          <p:nvSpPr>
            <p:cNvPr id="3576" name="Google Shape;3576;p40"/>
            <p:cNvSpPr/>
            <p:nvPr/>
          </p:nvSpPr>
          <p:spPr>
            <a:xfrm rot="-1805946" flipH="1">
              <a:off x="2365758" y="1808125"/>
              <a:ext cx="334704" cy="906005"/>
            </a:xfrm>
            <a:custGeom>
              <a:avLst/>
              <a:gdLst/>
              <a:ahLst/>
              <a:cxnLst/>
              <a:rect l="l" t="t" r="r" b="b"/>
              <a:pathLst>
                <a:path w="6523" h="17657" extrusionOk="0">
                  <a:moveTo>
                    <a:pt x="4580" y="324"/>
                  </a:moveTo>
                  <a:lnTo>
                    <a:pt x="4580" y="329"/>
                  </a:lnTo>
                  <a:cubicBezTo>
                    <a:pt x="4762" y="932"/>
                    <a:pt x="4933" y="1556"/>
                    <a:pt x="5075" y="2062"/>
                  </a:cubicBezTo>
                  <a:lnTo>
                    <a:pt x="5080" y="2086"/>
                  </a:lnTo>
                  <a:cubicBezTo>
                    <a:pt x="5296" y="2893"/>
                    <a:pt x="5523" y="3722"/>
                    <a:pt x="5791" y="4540"/>
                  </a:cubicBezTo>
                  <a:cubicBezTo>
                    <a:pt x="5847" y="4727"/>
                    <a:pt x="5909" y="4915"/>
                    <a:pt x="5977" y="5102"/>
                  </a:cubicBezTo>
                  <a:lnTo>
                    <a:pt x="5995" y="5154"/>
                  </a:lnTo>
                  <a:lnTo>
                    <a:pt x="6006" y="5188"/>
                  </a:lnTo>
                  <a:lnTo>
                    <a:pt x="6046" y="5301"/>
                  </a:lnTo>
                  <a:lnTo>
                    <a:pt x="6085" y="5427"/>
                  </a:lnTo>
                  <a:cubicBezTo>
                    <a:pt x="6085" y="5427"/>
                    <a:pt x="6085" y="5432"/>
                    <a:pt x="6092" y="5432"/>
                  </a:cubicBezTo>
                  <a:cubicBezTo>
                    <a:pt x="6098" y="5450"/>
                    <a:pt x="6103" y="5466"/>
                    <a:pt x="6103" y="5484"/>
                  </a:cubicBezTo>
                  <a:cubicBezTo>
                    <a:pt x="5830" y="5421"/>
                    <a:pt x="5615" y="5375"/>
                    <a:pt x="5432" y="5341"/>
                  </a:cubicBezTo>
                  <a:cubicBezTo>
                    <a:pt x="5159" y="5285"/>
                    <a:pt x="4876" y="5233"/>
                    <a:pt x="4603" y="5233"/>
                  </a:cubicBezTo>
                  <a:cubicBezTo>
                    <a:pt x="4466" y="5233"/>
                    <a:pt x="4456" y="5330"/>
                    <a:pt x="4415" y="5443"/>
                  </a:cubicBezTo>
                  <a:cubicBezTo>
                    <a:pt x="4375" y="5586"/>
                    <a:pt x="4336" y="5723"/>
                    <a:pt x="4296" y="5859"/>
                  </a:cubicBezTo>
                  <a:cubicBezTo>
                    <a:pt x="4228" y="6085"/>
                    <a:pt x="4176" y="6313"/>
                    <a:pt x="4136" y="6541"/>
                  </a:cubicBezTo>
                  <a:cubicBezTo>
                    <a:pt x="4063" y="6950"/>
                    <a:pt x="4018" y="7365"/>
                    <a:pt x="3995" y="7819"/>
                  </a:cubicBezTo>
                  <a:cubicBezTo>
                    <a:pt x="3950" y="8655"/>
                    <a:pt x="3984" y="9495"/>
                    <a:pt x="4091" y="10319"/>
                  </a:cubicBezTo>
                  <a:cubicBezTo>
                    <a:pt x="4194" y="11047"/>
                    <a:pt x="4370" y="11797"/>
                    <a:pt x="4614" y="12547"/>
                  </a:cubicBezTo>
                  <a:cubicBezTo>
                    <a:pt x="4836" y="13211"/>
                    <a:pt x="5120" y="13905"/>
                    <a:pt x="5484" y="14666"/>
                  </a:cubicBezTo>
                  <a:cubicBezTo>
                    <a:pt x="5608" y="14921"/>
                    <a:pt x="5751" y="15206"/>
                    <a:pt x="5943" y="15581"/>
                  </a:cubicBezTo>
                  <a:cubicBezTo>
                    <a:pt x="5983" y="15660"/>
                    <a:pt x="6029" y="15746"/>
                    <a:pt x="6074" y="15831"/>
                  </a:cubicBezTo>
                  <a:lnTo>
                    <a:pt x="6069" y="15831"/>
                  </a:lnTo>
                  <a:cubicBezTo>
                    <a:pt x="5972" y="15780"/>
                    <a:pt x="5875" y="15729"/>
                    <a:pt x="5778" y="15678"/>
                  </a:cubicBezTo>
                  <a:cubicBezTo>
                    <a:pt x="5552" y="15558"/>
                    <a:pt x="5353" y="15439"/>
                    <a:pt x="5172" y="15325"/>
                  </a:cubicBezTo>
                  <a:cubicBezTo>
                    <a:pt x="4989" y="15206"/>
                    <a:pt x="4807" y="15081"/>
                    <a:pt x="4592" y="14928"/>
                  </a:cubicBezTo>
                  <a:cubicBezTo>
                    <a:pt x="4427" y="14813"/>
                    <a:pt x="4244" y="14677"/>
                    <a:pt x="4034" y="14512"/>
                  </a:cubicBezTo>
                  <a:cubicBezTo>
                    <a:pt x="4017" y="14498"/>
                    <a:pt x="4001" y="14492"/>
                    <a:pt x="3985" y="14492"/>
                  </a:cubicBezTo>
                  <a:cubicBezTo>
                    <a:pt x="3831" y="14492"/>
                    <a:pt x="3731" y="15078"/>
                    <a:pt x="3716" y="15160"/>
                  </a:cubicBezTo>
                  <a:cubicBezTo>
                    <a:pt x="3677" y="15456"/>
                    <a:pt x="3677" y="15757"/>
                    <a:pt x="3693" y="16053"/>
                  </a:cubicBezTo>
                  <a:cubicBezTo>
                    <a:pt x="3711" y="16269"/>
                    <a:pt x="3740" y="16513"/>
                    <a:pt x="3785" y="16791"/>
                  </a:cubicBezTo>
                  <a:cubicBezTo>
                    <a:pt x="3801" y="16893"/>
                    <a:pt x="3819" y="16995"/>
                    <a:pt x="3842" y="17098"/>
                  </a:cubicBezTo>
                  <a:lnTo>
                    <a:pt x="3842" y="17121"/>
                  </a:lnTo>
                  <a:cubicBezTo>
                    <a:pt x="3842" y="17126"/>
                    <a:pt x="3847" y="17137"/>
                    <a:pt x="3847" y="17144"/>
                  </a:cubicBezTo>
                  <a:lnTo>
                    <a:pt x="3842" y="17144"/>
                  </a:lnTo>
                  <a:lnTo>
                    <a:pt x="3842" y="17150"/>
                  </a:lnTo>
                  <a:lnTo>
                    <a:pt x="3830" y="17132"/>
                  </a:lnTo>
                  <a:lnTo>
                    <a:pt x="3795" y="17087"/>
                  </a:lnTo>
                  <a:cubicBezTo>
                    <a:pt x="3756" y="17047"/>
                    <a:pt x="3722" y="17001"/>
                    <a:pt x="3688" y="16956"/>
                  </a:cubicBezTo>
                  <a:cubicBezTo>
                    <a:pt x="3176" y="16285"/>
                    <a:pt x="2733" y="15524"/>
                    <a:pt x="2376" y="14677"/>
                  </a:cubicBezTo>
                  <a:cubicBezTo>
                    <a:pt x="2028" y="13853"/>
                    <a:pt x="1768" y="12961"/>
                    <a:pt x="1603" y="12023"/>
                  </a:cubicBezTo>
                  <a:cubicBezTo>
                    <a:pt x="1563" y="11808"/>
                    <a:pt x="1529" y="11598"/>
                    <a:pt x="1500" y="11382"/>
                  </a:cubicBezTo>
                  <a:lnTo>
                    <a:pt x="1495" y="11388"/>
                  </a:lnTo>
                  <a:cubicBezTo>
                    <a:pt x="1495" y="11382"/>
                    <a:pt x="1489" y="11370"/>
                    <a:pt x="1489" y="11359"/>
                  </a:cubicBezTo>
                  <a:cubicBezTo>
                    <a:pt x="1319" y="10040"/>
                    <a:pt x="1307" y="8626"/>
                    <a:pt x="1461" y="7142"/>
                  </a:cubicBezTo>
                  <a:cubicBezTo>
                    <a:pt x="1483" y="6943"/>
                    <a:pt x="1500" y="6801"/>
                    <a:pt x="1523" y="6665"/>
                  </a:cubicBezTo>
                  <a:cubicBezTo>
                    <a:pt x="1529" y="6631"/>
                    <a:pt x="1534" y="6602"/>
                    <a:pt x="1534" y="6575"/>
                  </a:cubicBezTo>
                  <a:lnTo>
                    <a:pt x="1534" y="6575"/>
                  </a:lnTo>
                  <a:lnTo>
                    <a:pt x="1529" y="6581"/>
                  </a:lnTo>
                  <a:cubicBezTo>
                    <a:pt x="1608" y="6017"/>
                    <a:pt x="1710" y="5438"/>
                    <a:pt x="1830" y="4853"/>
                  </a:cubicBezTo>
                  <a:cubicBezTo>
                    <a:pt x="1841" y="4790"/>
                    <a:pt x="1807" y="4727"/>
                    <a:pt x="1750" y="4711"/>
                  </a:cubicBezTo>
                  <a:cubicBezTo>
                    <a:pt x="1744" y="4711"/>
                    <a:pt x="1733" y="4705"/>
                    <a:pt x="1721" y="4705"/>
                  </a:cubicBezTo>
                  <a:lnTo>
                    <a:pt x="1705" y="4705"/>
                  </a:lnTo>
                  <a:cubicBezTo>
                    <a:pt x="1699" y="4700"/>
                    <a:pt x="1694" y="4700"/>
                    <a:pt x="1687" y="4700"/>
                  </a:cubicBezTo>
                  <a:cubicBezTo>
                    <a:pt x="1619" y="4682"/>
                    <a:pt x="1551" y="4671"/>
                    <a:pt x="1477" y="4654"/>
                  </a:cubicBezTo>
                  <a:cubicBezTo>
                    <a:pt x="1427" y="4648"/>
                    <a:pt x="1387" y="4637"/>
                    <a:pt x="1341" y="4632"/>
                  </a:cubicBezTo>
                  <a:cubicBezTo>
                    <a:pt x="1217" y="4603"/>
                    <a:pt x="1097" y="4574"/>
                    <a:pt x="989" y="4546"/>
                  </a:cubicBezTo>
                  <a:cubicBezTo>
                    <a:pt x="858" y="4512"/>
                    <a:pt x="732" y="4478"/>
                    <a:pt x="608" y="4438"/>
                  </a:cubicBezTo>
                  <a:lnTo>
                    <a:pt x="574" y="4433"/>
                  </a:lnTo>
                  <a:cubicBezTo>
                    <a:pt x="574" y="4433"/>
                    <a:pt x="432" y="4386"/>
                    <a:pt x="426" y="4386"/>
                  </a:cubicBezTo>
                  <a:cubicBezTo>
                    <a:pt x="420" y="4381"/>
                    <a:pt x="415" y="4381"/>
                    <a:pt x="404" y="4375"/>
                  </a:cubicBezTo>
                  <a:cubicBezTo>
                    <a:pt x="494" y="4250"/>
                    <a:pt x="591" y="4113"/>
                    <a:pt x="693" y="3977"/>
                  </a:cubicBezTo>
                  <a:cubicBezTo>
                    <a:pt x="1784" y="2574"/>
                    <a:pt x="3187" y="1427"/>
                    <a:pt x="4409" y="460"/>
                  </a:cubicBezTo>
                  <a:cubicBezTo>
                    <a:pt x="4466" y="415"/>
                    <a:pt x="4524" y="370"/>
                    <a:pt x="4580" y="324"/>
                  </a:cubicBezTo>
                  <a:close/>
                  <a:moveTo>
                    <a:pt x="4603" y="0"/>
                  </a:moveTo>
                  <a:cubicBezTo>
                    <a:pt x="4580" y="0"/>
                    <a:pt x="4558" y="6"/>
                    <a:pt x="4540" y="17"/>
                  </a:cubicBezTo>
                  <a:cubicBezTo>
                    <a:pt x="4456" y="74"/>
                    <a:pt x="4375" y="125"/>
                    <a:pt x="4291" y="182"/>
                  </a:cubicBezTo>
                  <a:cubicBezTo>
                    <a:pt x="4205" y="245"/>
                    <a:pt x="4115" y="307"/>
                    <a:pt x="4029" y="370"/>
                  </a:cubicBezTo>
                  <a:cubicBezTo>
                    <a:pt x="3853" y="500"/>
                    <a:pt x="3677" y="630"/>
                    <a:pt x="3506" y="767"/>
                  </a:cubicBezTo>
                  <a:cubicBezTo>
                    <a:pt x="3165" y="1029"/>
                    <a:pt x="2835" y="1312"/>
                    <a:pt x="2518" y="1597"/>
                  </a:cubicBezTo>
                  <a:cubicBezTo>
                    <a:pt x="1875" y="2170"/>
                    <a:pt x="1267" y="2791"/>
                    <a:pt x="722" y="3460"/>
                  </a:cubicBezTo>
                  <a:cubicBezTo>
                    <a:pt x="596" y="3614"/>
                    <a:pt x="477" y="3773"/>
                    <a:pt x="357" y="3938"/>
                  </a:cubicBezTo>
                  <a:cubicBezTo>
                    <a:pt x="267" y="4052"/>
                    <a:pt x="182" y="4171"/>
                    <a:pt x="92" y="4284"/>
                  </a:cubicBezTo>
                  <a:cubicBezTo>
                    <a:pt x="63" y="4325"/>
                    <a:pt x="34" y="4364"/>
                    <a:pt x="17" y="4404"/>
                  </a:cubicBezTo>
                  <a:cubicBezTo>
                    <a:pt x="0" y="4449"/>
                    <a:pt x="6" y="4506"/>
                    <a:pt x="40" y="4540"/>
                  </a:cubicBezTo>
                  <a:cubicBezTo>
                    <a:pt x="68" y="4569"/>
                    <a:pt x="108" y="4580"/>
                    <a:pt x="147" y="4591"/>
                  </a:cubicBezTo>
                  <a:cubicBezTo>
                    <a:pt x="409" y="4654"/>
                    <a:pt x="659" y="4739"/>
                    <a:pt x="915" y="4824"/>
                  </a:cubicBezTo>
                  <a:cubicBezTo>
                    <a:pt x="1028" y="4864"/>
                    <a:pt x="1142" y="4898"/>
                    <a:pt x="1256" y="4926"/>
                  </a:cubicBezTo>
                  <a:cubicBezTo>
                    <a:pt x="1358" y="4949"/>
                    <a:pt x="1461" y="4966"/>
                    <a:pt x="1563" y="4966"/>
                  </a:cubicBezTo>
                  <a:cubicBezTo>
                    <a:pt x="1296" y="6302"/>
                    <a:pt x="1142" y="7654"/>
                    <a:pt x="1131" y="9012"/>
                  </a:cubicBezTo>
                  <a:cubicBezTo>
                    <a:pt x="1114" y="10433"/>
                    <a:pt x="1273" y="11865"/>
                    <a:pt x="1648" y="13234"/>
                  </a:cubicBezTo>
                  <a:cubicBezTo>
                    <a:pt x="2023" y="14603"/>
                    <a:pt x="2636" y="15904"/>
                    <a:pt x="3483" y="17042"/>
                  </a:cubicBezTo>
                  <a:cubicBezTo>
                    <a:pt x="3546" y="17132"/>
                    <a:pt x="3614" y="17218"/>
                    <a:pt x="3682" y="17302"/>
                  </a:cubicBezTo>
                  <a:cubicBezTo>
                    <a:pt x="3761" y="17405"/>
                    <a:pt x="3881" y="17638"/>
                    <a:pt x="4023" y="17656"/>
                  </a:cubicBezTo>
                  <a:cubicBezTo>
                    <a:pt x="4030" y="17657"/>
                    <a:pt x="4036" y="17657"/>
                    <a:pt x="4043" y="17657"/>
                  </a:cubicBezTo>
                  <a:cubicBezTo>
                    <a:pt x="4110" y="17657"/>
                    <a:pt x="4171" y="17608"/>
                    <a:pt x="4176" y="17541"/>
                  </a:cubicBezTo>
                  <a:cubicBezTo>
                    <a:pt x="4183" y="17525"/>
                    <a:pt x="4176" y="17507"/>
                    <a:pt x="4176" y="17491"/>
                  </a:cubicBezTo>
                  <a:cubicBezTo>
                    <a:pt x="4136" y="17263"/>
                    <a:pt x="4097" y="17042"/>
                    <a:pt x="4068" y="16820"/>
                  </a:cubicBezTo>
                  <a:lnTo>
                    <a:pt x="4068" y="16814"/>
                  </a:lnTo>
                  <a:lnTo>
                    <a:pt x="4068" y="16809"/>
                  </a:lnTo>
                  <a:cubicBezTo>
                    <a:pt x="4068" y="16809"/>
                    <a:pt x="4068" y="16803"/>
                    <a:pt x="4063" y="16796"/>
                  </a:cubicBezTo>
                  <a:lnTo>
                    <a:pt x="4063" y="16791"/>
                  </a:lnTo>
                  <a:cubicBezTo>
                    <a:pt x="4029" y="16490"/>
                    <a:pt x="4006" y="16190"/>
                    <a:pt x="4000" y="15883"/>
                  </a:cubicBezTo>
                  <a:cubicBezTo>
                    <a:pt x="3995" y="15581"/>
                    <a:pt x="4006" y="15280"/>
                    <a:pt x="4046" y="14978"/>
                  </a:cubicBezTo>
                  <a:cubicBezTo>
                    <a:pt x="4052" y="14928"/>
                    <a:pt x="4063" y="14871"/>
                    <a:pt x="4068" y="14819"/>
                  </a:cubicBezTo>
                  <a:cubicBezTo>
                    <a:pt x="4210" y="14921"/>
                    <a:pt x="4346" y="15030"/>
                    <a:pt x="4483" y="15138"/>
                  </a:cubicBezTo>
                  <a:cubicBezTo>
                    <a:pt x="4671" y="15285"/>
                    <a:pt x="4865" y="15427"/>
                    <a:pt x="5057" y="15564"/>
                  </a:cubicBezTo>
                  <a:cubicBezTo>
                    <a:pt x="5403" y="15808"/>
                    <a:pt x="5757" y="16012"/>
                    <a:pt x="6143" y="16183"/>
                  </a:cubicBezTo>
                  <a:cubicBezTo>
                    <a:pt x="6194" y="16211"/>
                    <a:pt x="6256" y="16229"/>
                    <a:pt x="6313" y="16229"/>
                  </a:cubicBezTo>
                  <a:cubicBezTo>
                    <a:pt x="6421" y="16224"/>
                    <a:pt x="6523" y="16114"/>
                    <a:pt x="6467" y="16007"/>
                  </a:cubicBezTo>
                  <a:cubicBezTo>
                    <a:pt x="6085" y="15291"/>
                    <a:pt x="5728" y="14564"/>
                    <a:pt x="5410" y="13819"/>
                  </a:cubicBezTo>
                  <a:cubicBezTo>
                    <a:pt x="5172" y="13251"/>
                    <a:pt x="4960" y="12671"/>
                    <a:pt x="4790" y="12081"/>
                  </a:cubicBezTo>
                  <a:cubicBezTo>
                    <a:pt x="4614" y="11485"/>
                    <a:pt x="4483" y="10871"/>
                    <a:pt x="4398" y="10257"/>
                  </a:cubicBezTo>
                  <a:cubicBezTo>
                    <a:pt x="4262" y="9217"/>
                    <a:pt x="4256" y="8161"/>
                    <a:pt x="4393" y="7122"/>
                  </a:cubicBezTo>
                  <a:lnTo>
                    <a:pt x="4393" y="7122"/>
                  </a:lnTo>
                  <a:cubicBezTo>
                    <a:pt x="4392" y="7123"/>
                    <a:pt x="4392" y="7124"/>
                    <a:pt x="4391" y="7124"/>
                  </a:cubicBezTo>
                  <a:lnTo>
                    <a:pt x="4391" y="7124"/>
                  </a:lnTo>
                  <a:cubicBezTo>
                    <a:pt x="4392" y="7124"/>
                    <a:pt x="4392" y="7123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2"/>
                    <a:pt x="4393" y="7122"/>
                  </a:cubicBezTo>
                  <a:lnTo>
                    <a:pt x="4393" y="7122"/>
                  </a:lnTo>
                  <a:cubicBezTo>
                    <a:pt x="4393" y="7122"/>
                    <a:pt x="4393" y="7121"/>
                    <a:pt x="4393" y="7121"/>
                  </a:cubicBezTo>
                  <a:lnTo>
                    <a:pt x="4393" y="7121"/>
                  </a:lnTo>
                  <a:cubicBezTo>
                    <a:pt x="4393" y="7121"/>
                    <a:pt x="4393" y="7121"/>
                    <a:pt x="4393" y="7122"/>
                  </a:cubicBezTo>
                  <a:lnTo>
                    <a:pt x="4393" y="7122"/>
                  </a:lnTo>
                  <a:cubicBezTo>
                    <a:pt x="4393" y="7121"/>
                    <a:pt x="4393" y="7121"/>
                    <a:pt x="4393" y="7121"/>
                  </a:cubicBezTo>
                  <a:lnTo>
                    <a:pt x="4393" y="7108"/>
                  </a:lnTo>
                  <a:lnTo>
                    <a:pt x="4393" y="7097"/>
                  </a:lnTo>
                  <a:cubicBezTo>
                    <a:pt x="4432" y="6825"/>
                    <a:pt x="4477" y="6552"/>
                    <a:pt x="4529" y="6285"/>
                  </a:cubicBezTo>
                  <a:cubicBezTo>
                    <a:pt x="4585" y="6023"/>
                    <a:pt x="4642" y="5762"/>
                    <a:pt x="4687" y="5500"/>
                  </a:cubicBezTo>
                  <a:cubicBezTo>
                    <a:pt x="4779" y="5506"/>
                    <a:pt x="4870" y="5518"/>
                    <a:pt x="4960" y="5529"/>
                  </a:cubicBezTo>
                  <a:cubicBezTo>
                    <a:pt x="5398" y="5586"/>
                    <a:pt x="5825" y="5723"/>
                    <a:pt x="6263" y="5762"/>
                  </a:cubicBezTo>
                  <a:cubicBezTo>
                    <a:pt x="6273" y="5762"/>
                    <a:pt x="6290" y="5762"/>
                    <a:pt x="6302" y="5757"/>
                  </a:cubicBezTo>
                  <a:cubicBezTo>
                    <a:pt x="6473" y="5705"/>
                    <a:pt x="6268" y="5301"/>
                    <a:pt x="6239" y="5222"/>
                  </a:cubicBezTo>
                  <a:cubicBezTo>
                    <a:pt x="6205" y="5125"/>
                    <a:pt x="6177" y="5034"/>
                    <a:pt x="6143" y="4939"/>
                  </a:cubicBezTo>
                  <a:cubicBezTo>
                    <a:pt x="6080" y="4761"/>
                    <a:pt x="6024" y="4580"/>
                    <a:pt x="5967" y="4399"/>
                  </a:cubicBezTo>
                  <a:cubicBezTo>
                    <a:pt x="5853" y="4040"/>
                    <a:pt x="5744" y="3677"/>
                    <a:pt x="5637" y="3307"/>
                  </a:cubicBezTo>
                  <a:cubicBezTo>
                    <a:pt x="5432" y="2579"/>
                    <a:pt x="5240" y="1847"/>
                    <a:pt x="5035" y="1120"/>
                  </a:cubicBezTo>
                  <a:cubicBezTo>
                    <a:pt x="4938" y="785"/>
                    <a:pt x="4841" y="449"/>
                    <a:pt x="4739" y="114"/>
                  </a:cubicBezTo>
                  <a:lnTo>
                    <a:pt x="4739" y="108"/>
                  </a:lnTo>
                  <a:cubicBezTo>
                    <a:pt x="4734" y="90"/>
                    <a:pt x="4728" y="79"/>
                    <a:pt x="4721" y="63"/>
                  </a:cubicBezTo>
                  <a:cubicBezTo>
                    <a:pt x="4700" y="22"/>
                    <a:pt x="4648" y="0"/>
                    <a:pt x="46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0"/>
            <p:cNvSpPr/>
            <p:nvPr/>
          </p:nvSpPr>
          <p:spPr>
            <a:xfrm rot="-1805946" flipH="1">
              <a:off x="2384883" y="1825117"/>
              <a:ext cx="292475" cy="863416"/>
            </a:xfrm>
            <a:custGeom>
              <a:avLst/>
              <a:gdLst/>
              <a:ahLst/>
              <a:cxnLst/>
              <a:rect l="l" t="t" r="r" b="b"/>
              <a:pathLst>
                <a:path w="5700" h="16827" extrusionOk="0">
                  <a:moveTo>
                    <a:pt x="4171" y="1"/>
                  </a:moveTo>
                  <a:cubicBezTo>
                    <a:pt x="4121" y="47"/>
                    <a:pt x="4063" y="92"/>
                    <a:pt x="4006" y="137"/>
                  </a:cubicBezTo>
                  <a:cubicBezTo>
                    <a:pt x="2784" y="1104"/>
                    <a:pt x="1381" y="2251"/>
                    <a:pt x="290" y="3654"/>
                  </a:cubicBezTo>
                  <a:cubicBezTo>
                    <a:pt x="188" y="3790"/>
                    <a:pt x="91" y="3927"/>
                    <a:pt x="1" y="4052"/>
                  </a:cubicBezTo>
                  <a:lnTo>
                    <a:pt x="171" y="4110"/>
                  </a:lnTo>
                  <a:lnTo>
                    <a:pt x="205" y="4115"/>
                  </a:lnTo>
                  <a:cubicBezTo>
                    <a:pt x="329" y="4155"/>
                    <a:pt x="455" y="4189"/>
                    <a:pt x="586" y="4223"/>
                  </a:cubicBezTo>
                  <a:cubicBezTo>
                    <a:pt x="699" y="4251"/>
                    <a:pt x="814" y="4280"/>
                    <a:pt x="938" y="4309"/>
                  </a:cubicBezTo>
                  <a:cubicBezTo>
                    <a:pt x="984" y="4314"/>
                    <a:pt x="1024" y="4325"/>
                    <a:pt x="1074" y="4331"/>
                  </a:cubicBezTo>
                  <a:cubicBezTo>
                    <a:pt x="1148" y="4348"/>
                    <a:pt x="1216" y="4359"/>
                    <a:pt x="1284" y="4377"/>
                  </a:cubicBezTo>
                  <a:cubicBezTo>
                    <a:pt x="1291" y="4377"/>
                    <a:pt x="1302" y="4382"/>
                    <a:pt x="1307" y="4382"/>
                  </a:cubicBezTo>
                  <a:cubicBezTo>
                    <a:pt x="1330" y="4382"/>
                    <a:pt x="1336" y="4388"/>
                    <a:pt x="1347" y="4388"/>
                  </a:cubicBezTo>
                  <a:cubicBezTo>
                    <a:pt x="1404" y="4404"/>
                    <a:pt x="1438" y="4467"/>
                    <a:pt x="1427" y="4530"/>
                  </a:cubicBezTo>
                  <a:cubicBezTo>
                    <a:pt x="1302" y="5115"/>
                    <a:pt x="1205" y="5694"/>
                    <a:pt x="1126" y="6258"/>
                  </a:cubicBezTo>
                  <a:lnTo>
                    <a:pt x="1137" y="6245"/>
                  </a:lnTo>
                  <a:lnTo>
                    <a:pt x="1137" y="6245"/>
                  </a:lnTo>
                  <a:cubicBezTo>
                    <a:pt x="1108" y="6410"/>
                    <a:pt x="1086" y="6575"/>
                    <a:pt x="1058" y="6819"/>
                  </a:cubicBezTo>
                  <a:cubicBezTo>
                    <a:pt x="904" y="8303"/>
                    <a:pt x="916" y="9717"/>
                    <a:pt x="1086" y="11036"/>
                  </a:cubicBezTo>
                  <a:cubicBezTo>
                    <a:pt x="1092" y="11047"/>
                    <a:pt x="1092" y="11059"/>
                    <a:pt x="1092" y="11065"/>
                  </a:cubicBezTo>
                  <a:lnTo>
                    <a:pt x="1097" y="11052"/>
                  </a:lnTo>
                  <a:cubicBezTo>
                    <a:pt x="1250" y="12235"/>
                    <a:pt x="1546" y="13344"/>
                    <a:pt x="1973" y="14354"/>
                  </a:cubicBezTo>
                  <a:cubicBezTo>
                    <a:pt x="2330" y="15201"/>
                    <a:pt x="2773" y="15962"/>
                    <a:pt x="3285" y="16633"/>
                  </a:cubicBezTo>
                  <a:cubicBezTo>
                    <a:pt x="3319" y="16678"/>
                    <a:pt x="3353" y="16724"/>
                    <a:pt x="3392" y="16764"/>
                  </a:cubicBezTo>
                  <a:lnTo>
                    <a:pt x="3427" y="16809"/>
                  </a:lnTo>
                  <a:lnTo>
                    <a:pt x="3439" y="16827"/>
                  </a:lnTo>
                  <a:lnTo>
                    <a:pt x="3439" y="16775"/>
                  </a:lnTo>
                  <a:cubicBezTo>
                    <a:pt x="3416" y="16672"/>
                    <a:pt x="3398" y="16570"/>
                    <a:pt x="3382" y="16468"/>
                  </a:cubicBezTo>
                  <a:cubicBezTo>
                    <a:pt x="3337" y="16190"/>
                    <a:pt x="3308" y="15946"/>
                    <a:pt x="3290" y="15730"/>
                  </a:cubicBezTo>
                  <a:cubicBezTo>
                    <a:pt x="3256" y="15178"/>
                    <a:pt x="3302" y="14718"/>
                    <a:pt x="3427" y="14320"/>
                  </a:cubicBezTo>
                  <a:cubicBezTo>
                    <a:pt x="3439" y="14291"/>
                    <a:pt x="3455" y="14270"/>
                    <a:pt x="3478" y="14252"/>
                  </a:cubicBezTo>
                  <a:cubicBezTo>
                    <a:pt x="3478" y="14241"/>
                    <a:pt x="3484" y="14235"/>
                    <a:pt x="3484" y="14230"/>
                  </a:cubicBezTo>
                  <a:cubicBezTo>
                    <a:pt x="3500" y="14207"/>
                    <a:pt x="3523" y="14189"/>
                    <a:pt x="3552" y="14178"/>
                  </a:cubicBezTo>
                  <a:lnTo>
                    <a:pt x="3581" y="14178"/>
                  </a:lnTo>
                  <a:cubicBezTo>
                    <a:pt x="3603" y="14178"/>
                    <a:pt x="3620" y="14184"/>
                    <a:pt x="3631" y="14189"/>
                  </a:cubicBezTo>
                  <a:cubicBezTo>
                    <a:pt x="3841" y="14354"/>
                    <a:pt x="4024" y="14490"/>
                    <a:pt x="4182" y="14605"/>
                  </a:cubicBezTo>
                  <a:cubicBezTo>
                    <a:pt x="4404" y="14758"/>
                    <a:pt x="4586" y="14883"/>
                    <a:pt x="4769" y="15002"/>
                  </a:cubicBezTo>
                  <a:cubicBezTo>
                    <a:pt x="4950" y="15116"/>
                    <a:pt x="5149" y="15235"/>
                    <a:pt x="5375" y="15355"/>
                  </a:cubicBezTo>
                  <a:cubicBezTo>
                    <a:pt x="5472" y="15411"/>
                    <a:pt x="5569" y="15457"/>
                    <a:pt x="5666" y="15508"/>
                  </a:cubicBezTo>
                  <a:cubicBezTo>
                    <a:pt x="5404" y="15002"/>
                    <a:pt x="5234" y="14655"/>
                    <a:pt x="5081" y="14343"/>
                  </a:cubicBezTo>
                  <a:cubicBezTo>
                    <a:pt x="4717" y="13582"/>
                    <a:pt x="4433" y="12888"/>
                    <a:pt x="4211" y="12224"/>
                  </a:cubicBezTo>
                  <a:cubicBezTo>
                    <a:pt x="3967" y="11479"/>
                    <a:pt x="3791" y="10724"/>
                    <a:pt x="3688" y="9996"/>
                  </a:cubicBezTo>
                  <a:cubicBezTo>
                    <a:pt x="3575" y="9172"/>
                    <a:pt x="3541" y="8332"/>
                    <a:pt x="3586" y="7496"/>
                  </a:cubicBezTo>
                  <a:cubicBezTo>
                    <a:pt x="3615" y="7042"/>
                    <a:pt x="3660" y="6627"/>
                    <a:pt x="3733" y="6218"/>
                  </a:cubicBezTo>
                  <a:cubicBezTo>
                    <a:pt x="3814" y="5757"/>
                    <a:pt x="3922" y="5400"/>
                    <a:pt x="4058" y="5093"/>
                  </a:cubicBezTo>
                  <a:cubicBezTo>
                    <a:pt x="4053" y="5070"/>
                    <a:pt x="4046" y="5059"/>
                    <a:pt x="4046" y="5036"/>
                  </a:cubicBezTo>
                  <a:cubicBezTo>
                    <a:pt x="4046" y="4967"/>
                    <a:pt x="4108" y="4905"/>
                    <a:pt x="4171" y="4905"/>
                  </a:cubicBezTo>
                  <a:cubicBezTo>
                    <a:pt x="4428" y="4916"/>
                    <a:pt x="4700" y="4950"/>
                    <a:pt x="5029" y="5012"/>
                  </a:cubicBezTo>
                  <a:cubicBezTo>
                    <a:pt x="5212" y="5052"/>
                    <a:pt x="5427" y="5098"/>
                    <a:pt x="5700" y="5161"/>
                  </a:cubicBezTo>
                  <a:lnTo>
                    <a:pt x="5643" y="4978"/>
                  </a:lnTo>
                  <a:lnTo>
                    <a:pt x="5603" y="4865"/>
                  </a:lnTo>
                  <a:lnTo>
                    <a:pt x="5592" y="4831"/>
                  </a:lnTo>
                  <a:lnTo>
                    <a:pt x="5574" y="4779"/>
                  </a:lnTo>
                  <a:cubicBezTo>
                    <a:pt x="5506" y="4592"/>
                    <a:pt x="5444" y="4404"/>
                    <a:pt x="5388" y="4217"/>
                  </a:cubicBezTo>
                  <a:cubicBezTo>
                    <a:pt x="5120" y="3399"/>
                    <a:pt x="4893" y="2570"/>
                    <a:pt x="4677" y="1763"/>
                  </a:cubicBezTo>
                  <a:lnTo>
                    <a:pt x="4672" y="1739"/>
                  </a:lnTo>
                  <a:cubicBezTo>
                    <a:pt x="4530" y="1233"/>
                    <a:pt x="4359" y="609"/>
                    <a:pt x="4177" y="6"/>
                  </a:cubicBezTo>
                  <a:lnTo>
                    <a:pt x="4177" y="1"/>
                  </a:lnTo>
                  <a:close/>
                </a:path>
              </a:pathLst>
            </a:custGeom>
            <a:solidFill>
              <a:srgbClr val="A7E4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83" name="Google Shape;3583;p40" descr="Evaporation - changes from liquid to gas">
            <a:extLst>
              <a:ext uri="{C183D7F6-B498-43B3-948B-1728B52AA6E4}">
                <adec:decorative xmlns:adec="http://schemas.microsoft.com/office/drawing/2017/decorative" val="0"/>
              </a:ext>
            </a:extLst>
          </p:cNvPr>
          <p:cNvSpPr/>
          <p:nvPr/>
        </p:nvSpPr>
        <p:spPr>
          <a:xfrm>
            <a:off x="456079" y="2008050"/>
            <a:ext cx="3065400" cy="563700"/>
          </a:xfrm>
          <a:prstGeom prst="roundRect">
            <a:avLst>
              <a:gd name="adj" fmla="val 33854"/>
            </a:avLst>
          </a:prstGeom>
          <a:solidFill>
            <a:srgbClr val="FFFFFF"/>
          </a:solidFill>
          <a:ln w="9525" cap="flat" cmpd="sng">
            <a:solidFill>
              <a:srgbClr val="16161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rgbClr val="6A3F00"/>
                </a:solidFill>
                <a:latin typeface="Karla"/>
                <a:ea typeface="Karla"/>
                <a:cs typeface="Karla"/>
                <a:sym typeface="Karla"/>
              </a:rPr>
              <a:t>Evaporation - changes from liquid to gas</a:t>
            </a:r>
            <a:endParaRPr sz="1800" dirty="0">
              <a:solidFill>
                <a:srgbClr val="6A3F00"/>
              </a:solidFill>
              <a:latin typeface="Karla"/>
              <a:ea typeface="Karla"/>
              <a:cs typeface="Karla"/>
              <a:sym typeface="Karla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9" name="Google Shape;3589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To go on your Voyage:</a:t>
            </a:r>
            <a:endParaRPr sz="3000"/>
          </a:p>
        </p:txBody>
      </p:sp>
      <p:sp>
        <p:nvSpPr>
          <p:cNvPr id="3590" name="Google Shape;3590;p4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8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Tie a loose knot in one end of cord to keep beads from falling off</a:t>
            </a:r>
            <a:endParaRPr sz="22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At each station:</a:t>
            </a:r>
            <a:endParaRPr sz="2200" dirty="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 dirty="0"/>
              <a:t>Put a bead on your cord</a:t>
            </a:r>
            <a:endParaRPr sz="2200" dirty="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 dirty="0"/>
              <a:t>Roll the die</a:t>
            </a:r>
            <a:endParaRPr sz="2200" dirty="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 dirty="0"/>
              <a:t>Follow directions on the instruction card</a:t>
            </a:r>
            <a:endParaRPr sz="2200" dirty="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 dirty="0"/>
              <a:t>Record your journey on your worksheet</a:t>
            </a:r>
          </a:p>
          <a:p>
            <a:pPr marL="88900" lvl="0" indent="0" algn="l" rtl="0">
              <a:spcBef>
                <a:spcPts val="0"/>
              </a:spcBef>
              <a:spcAft>
                <a:spcPts val="0"/>
              </a:spcAft>
              <a:buSzPts val="2200"/>
              <a:buNone/>
            </a:pPr>
            <a:endParaRPr sz="16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You are finished when you have 10 beads on your cord.  </a:t>
            </a:r>
            <a:endParaRPr sz="22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Tie off your cord to make a bracelet or hang on your backpack.</a:t>
            </a:r>
            <a:endParaRPr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6" name="Google Shape;3596;p42"/>
          <p:cNvSpPr txBox="1">
            <a:spLocks noGrp="1"/>
          </p:cNvSpPr>
          <p:nvPr>
            <p:ph type="title"/>
          </p:nvPr>
        </p:nvSpPr>
        <p:spPr>
          <a:xfrm>
            <a:off x="720000" y="299575"/>
            <a:ext cx="7704000" cy="85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Reflection</a:t>
            </a:r>
            <a:endParaRPr sz="3000"/>
          </a:p>
        </p:txBody>
      </p:sp>
      <p:sp>
        <p:nvSpPr>
          <p:cNvPr id="3595" name="Google Shape;3595;p42"/>
          <p:cNvSpPr txBox="1">
            <a:spLocks noGrp="1"/>
          </p:cNvSpPr>
          <p:nvPr>
            <p:ph type="body" idx="4294967295"/>
          </p:nvPr>
        </p:nvSpPr>
        <p:spPr>
          <a:xfrm>
            <a:off x="530550" y="1152475"/>
            <a:ext cx="8082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49250" algn="l" rtl="0"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" sz="1900" dirty="0"/>
              <a:t>Draw a picture of your journey.</a:t>
            </a:r>
            <a:endParaRPr sz="1900" dirty="0"/>
          </a:p>
          <a:p>
            <a:pPr marL="914400" lvl="1" indent="-349250" algn="l" rtl="0">
              <a:spcBef>
                <a:spcPts val="1000"/>
              </a:spcBef>
              <a:spcAft>
                <a:spcPts val="0"/>
              </a:spcAft>
              <a:buSzPts val="1900"/>
              <a:buChar char="○"/>
            </a:pPr>
            <a:r>
              <a:rPr lang="en" sz="1900" dirty="0"/>
              <a:t>Which Station did you travel to the most? Why do you think that is?</a:t>
            </a:r>
            <a:endParaRPr sz="1900" dirty="0"/>
          </a:p>
          <a:p>
            <a:pPr marL="914400" lvl="1" indent="-349250" algn="l" rtl="0">
              <a:spcBef>
                <a:spcPts val="1000"/>
              </a:spcBef>
              <a:spcAft>
                <a:spcPts val="0"/>
              </a:spcAft>
              <a:buSzPts val="1900"/>
              <a:buChar char="○"/>
            </a:pPr>
            <a:r>
              <a:rPr lang="en" sz="1900" dirty="0"/>
              <a:t>Who got stuck at the ocean?  Why?</a:t>
            </a:r>
            <a:endParaRPr sz="1900" dirty="0"/>
          </a:p>
          <a:p>
            <a:pPr marL="914400" lvl="1" indent="-349250" algn="l" rtl="0">
              <a:spcBef>
                <a:spcPts val="1000"/>
              </a:spcBef>
              <a:spcAft>
                <a:spcPts val="0"/>
              </a:spcAft>
              <a:buSzPts val="1900"/>
              <a:buChar char="○"/>
            </a:pPr>
            <a:r>
              <a:rPr lang="en" sz="1900" dirty="0"/>
              <a:t>Why did everyone keep going back to the clouds?</a:t>
            </a:r>
            <a:endParaRPr sz="1900" dirty="0"/>
          </a:p>
          <a:p>
            <a:pPr marL="457200" lvl="0" indent="-349250" algn="l" rtl="0">
              <a:spcBef>
                <a:spcPts val="1000"/>
              </a:spcBef>
              <a:spcAft>
                <a:spcPts val="0"/>
              </a:spcAft>
              <a:buSzPts val="1900"/>
              <a:buChar char="●"/>
            </a:pPr>
            <a:r>
              <a:rPr lang="en" sz="1900" dirty="0"/>
              <a:t>What are the four main stages of the water cycle?</a:t>
            </a:r>
            <a:endParaRPr sz="1900" dirty="0"/>
          </a:p>
          <a:p>
            <a:pPr marL="457200" lvl="0" indent="-349250" algn="l" rtl="0">
              <a:spcBef>
                <a:spcPts val="1000"/>
              </a:spcBef>
              <a:spcAft>
                <a:spcPts val="1000"/>
              </a:spcAft>
              <a:buSzPts val="1900"/>
              <a:buChar char="●"/>
            </a:pPr>
            <a:r>
              <a:rPr lang="en" sz="1900" dirty="0"/>
              <a:t>Add what you learned to your KWL Chart!</a:t>
            </a:r>
            <a:endParaRPr sz="1900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9DEFB1-0608-3A7E-7B35-5CBAA438310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11700" y="-572700"/>
            <a:ext cx="8520600" cy="572700"/>
          </a:xfr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dirty="0"/>
              <a:t>Contact information</a:t>
            </a:r>
          </a:p>
        </p:txBody>
      </p:sp>
      <p:sp>
        <p:nvSpPr>
          <p:cNvPr id="2776" name="Google Shape;2776;p35"/>
          <p:cNvSpPr txBox="1"/>
          <p:nvPr/>
        </p:nvSpPr>
        <p:spPr>
          <a:xfrm>
            <a:off x="1067688" y="1777450"/>
            <a:ext cx="3163500" cy="109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Kelly Wardlaw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4-H STEM Specialist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k.wardlaw@okstate.edu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</p:txBody>
      </p:sp>
      <p:pic>
        <p:nvPicPr>
          <p:cNvPr id="2775" name="Google Shape;2775;p35" descr="OUS 4-H Logo&#10;OSU Extension&#10;4-H Youth Development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96312" y="1372575"/>
            <a:ext cx="3379999" cy="1600876"/>
          </a:xfrm>
          <a:prstGeom prst="rect">
            <a:avLst/>
          </a:prstGeom>
          <a:noFill/>
          <a:ln>
            <a:noFill/>
          </a:ln>
        </p:spPr>
      </p:pic>
      <p:sp>
        <p:nvSpPr>
          <p:cNvPr id="2774" name="Google Shape;2774;p35"/>
          <p:cNvSpPr txBox="1"/>
          <p:nvPr/>
        </p:nvSpPr>
        <p:spPr>
          <a:xfrm>
            <a:off x="1380850" y="3316975"/>
            <a:ext cx="6446100" cy="119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i="1">
                <a:solidFill>
                  <a:schemeClr val="dk1"/>
                </a:solidFill>
              </a:rPr>
              <a:t>Oklahoma State University, as an equal opportunity employer, complies with all applicable federal and state laws regarding non-discrimination and affirmative action. Oklahoma State University is committed to a policy of equal opportunity for all individuals and does not discriminate based on race, religion, age, sex, color, national origin, marital status, sexual orientation, gender identity/expression, disability, or veteran status with regard to employment, educational programs and activities, and/or admissions. For more information, visit </a:t>
            </a:r>
            <a:r>
              <a:rPr lang="en" sz="1100" i="1" u="sng">
                <a:solidFill>
                  <a:srgbClr val="0563C1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https://eeo.okstate.edu</a:t>
            </a:r>
            <a:r>
              <a:rPr lang="en" sz="1100" i="1">
                <a:solidFill>
                  <a:srgbClr val="C45811"/>
                </a:solidFill>
              </a:rPr>
              <a:t>.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cience Subject for Elementary - 3rd Grade The Water Cycle by Slidesgo">
  <a:themeElements>
    <a:clrScheme name="Simple Light">
      <a:dk1>
        <a:srgbClr val="161616"/>
      </a:dk1>
      <a:lt1>
        <a:srgbClr val="FFFFFF"/>
      </a:lt1>
      <a:dk2>
        <a:srgbClr val="DBF7FF"/>
      </a:dk2>
      <a:lt2>
        <a:srgbClr val="D8C8A9"/>
      </a:lt2>
      <a:accent1>
        <a:srgbClr val="A7E4F2"/>
      </a:accent1>
      <a:accent2>
        <a:srgbClr val="FFB03B"/>
      </a:accent2>
      <a:accent3>
        <a:srgbClr val="168039"/>
      </a:accent3>
      <a:accent4>
        <a:srgbClr val="6A3F00"/>
      </a:accent4>
      <a:accent5>
        <a:srgbClr val="6BB251"/>
      </a:accent5>
      <a:accent6>
        <a:srgbClr val="6C8F00"/>
      </a:accent6>
      <a:hlink>
        <a:srgbClr val="16161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154</TotalTime>
  <Words>578</Words>
  <Application>Microsoft Office PowerPoint</Application>
  <PresentationFormat>On-screen Show (16:9)</PresentationFormat>
  <Paragraphs>55</Paragraphs>
  <Slides>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4" baseType="lpstr">
      <vt:lpstr>Arial</vt:lpstr>
      <vt:lpstr>Sigmar One</vt:lpstr>
      <vt:lpstr>Bebas Neue</vt:lpstr>
      <vt:lpstr>Karla</vt:lpstr>
      <vt:lpstr>Quicksand SemiBold</vt:lpstr>
      <vt:lpstr>Roboto Condensed Light</vt:lpstr>
      <vt:lpstr>Science Subject for Elementary - 3rd Grade The Water Cycle by Slidesgo</vt:lpstr>
      <vt:lpstr>Water Cycle Voyage</vt:lpstr>
      <vt:lpstr>Complete the first two columns of the KWL Chart:</vt:lpstr>
      <vt:lpstr>Check out this fun video on the Water Cycle by GoNoodle:  https://www.youtube.com/watch?v=KM-59ljA4Bs&amp;t=13s</vt:lpstr>
      <vt:lpstr>Water cycle</vt:lpstr>
      <vt:lpstr>To go on your Voyage:</vt:lpstr>
      <vt:lpstr>Reflection</vt:lpstr>
      <vt:lpstr>Contact information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Seven Seas STEM</dc:title>
  <dc:creator>Wardlaw, Kelly</dc:creator>
  <cp:lastModifiedBy>Taylor, Gail E</cp:lastModifiedBy>
  <cp:revision>3</cp:revision>
  <dcterms:modified xsi:type="dcterms:W3CDTF">2025-02-04T21:42:50Z</dcterms:modified>
</cp:coreProperties>
</file>